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1429" r:id="rId2"/>
    <p:sldId id="257" r:id="rId3"/>
    <p:sldId id="948" r:id="rId4"/>
    <p:sldId id="1423" r:id="rId5"/>
    <p:sldId id="1424" r:id="rId6"/>
    <p:sldId id="1419" r:id="rId7"/>
    <p:sldId id="1416" r:id="rId8"/>
    <p:sldId id="343" r:id="rId9"/>
    <p:sldId id="394" r:id="rId10"/>
    <p:sldId id="348" r:id="rId11"/>
    <p:sldId id="316" r:id="rId12"/>
    <p:sldId id="1432" r:id="rId13"/>
    <p:sldId id="269" r:id="rId14"/>
    <p:sldId id="1427" r:id="rId15"/>
    <p:sldId id="262" r:id="rId16"/>
    <p:sldId id="1431" r:id="rId17"/>
    <p:sldId id="34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F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83" autoAdjust="0"/>
    <p:restoredTop sz="94660"/>
  </p:normalViewPr>
  <p:slideViewPr>
    <p:cSldViewPr snapToGrid="0" showGuides="1">
      <p:cViewPr varScale="1">
        <p:scale>
          <a:sx n="111" d="100"/>
          <a:sy n="111" d="100"/>
        </p:scale>
        <p:origin x="6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arannum.Vaid\Downloads\zomato%20project\Zomato_Restaurants_Expans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arannum.Vaid\Downloads\zomato%20project\Zomato_Restaurants_Expans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arannum.Vaid\Downloads\zomato%20project\Zomato_Restaurants_Expansion.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arannum.Vaid\Downloads\zomato%20project\Zomato_Restaurants_Expansion.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1" Type="http://schemas.openxmlformats.org/officeDocument/2006/relationships/oleObject" Target="file:///C:\Users\Tarannum.Vaid\Downloads\zomato%20project\Zomato_Restaurants_Expansion.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Tarannum.Vaid\Downloads\zomato%20project\Zomato_Restaurants_Expansion.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arannum.Vaid\Downloads\zomato%20project\Zomato_Restaurants_Expansion.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arannum.Vaid\Downloads\zomato%20project\Zomato_Restaurants_Expansion.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Tarannum.Vaid\Downloads\zomato%20project\Zomato_Restaurants_Expansion.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Tarannum.Vaid\Downloads\zomato%20project\Zomato_Restaurants_Expans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[Zomato_Restaurants_Expansion.xlsx]Basic Analysis!Basic Analysis</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Number of Restaurants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'Basic Analysis'!$B$2</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'Basic Analysis'!$A$3:$A$18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'Basic Analysis'!$B$3:$B$18</c:f>
              <c:numCache>
                <c:formatCode>General</c:formatCode>
                <c:ptCount val="15"/>
                <c:pt idx="0">
                  <c:v>24</c:v>
                </c:pt>
                <c:pt idx="1">
                  <c:v>60</c:v>
                </c:pt>
                <c:pt idx="2">
                  <c:v>4</c:v>
                </c:pt>
                <c:pt idx="3">
                  <c:v>8652</c:v>
                </c:pt>
                <c:pt idx="4">
                  <c:v>21</c:v>
                </c:pt>
                <c:pt idx="5">
                  <c:v>40</c:v>
                </c:pt>
                <c:pt idx="6">
                  <c:v>22</c:v>
                </c:pt>
                <c:pt idx="7">
                  <c:v>20</c:v>
                </c:pt>
                <c:pt idx="8">
                  <c:v>20</c:v>
                </c:pt>
                <c:pt idx="9">
                  <c:v>60</c:v>
                </c:pt>
                <c:pt idx="10">
                  <c:v>20</c:v>
                </c:pt>
                <c:pt idx="11">
                  <c:v>34</c:v>
                </c:pt>
                <c:pt idx="12">
                  <c:v>60</c:v>
                </c:pt>
                <c:pt idx="13">
                  <c:v>80</c:v>
                </c:pt>
                <c:pt idx="14">
                  <c:v>425</c:v>
                </c:pt>
              </c:numCache>
            </c:numRef>
          </c:val>
          <c:smooth val="0"/>
          <c:extLst>
            <c:ext xmlns:c16="http://schemas.microsoft.com/office/drawing/2014/chart" uri="{C3380CC4-5D6E-409C-BE32-E72D297353CC}">
              <c16:uniqueId val="{00000000-10B5-420E-91AF-65CBC3BC58A0}"/>
            </c:ext>
          </c:extLst>
        </c:ser>
        <c:dLbls>
          <c:showLegendKey val="0"/>
          <c:showVal val="0"/>
          <c:showCatName val="0"/>
          <c:showSerName val="0"/>
          <c:showPercent val="0"/>
          <c:showBubbleSize val="0"/>
        </c:dLbls>
        <c:marker val="1"/>
        <c:smooth val="0"/>
        <c:axId val="56967087"/>
        <c:axId val="882069856"/>
      </c:lineChart>
      <c:catAx>
        <c:axId val="569670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2069856"/>
        <c:crosses val="autoZero"/>
        <c:auto val="1"/>
        <c:lblAlgn val="ctr"/>
        <c:lblOffset val="100"/>
        <c:noMultiLvlLbl val="0"/>
      </c:catAx>
      <c:valAx>
        <c:axId val="882069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9670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[Zomato_Restaurants_Expansion.xlsx]Basic Analysis!Basic Analysis 2</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Yearly Count of Restaurants Openings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'Basic Analysis'!$E$2</c:f>
              <c:strCache>
                <c:ptCount val="1"/>
                <c:pt idx="0">
                  <c:v>Total</c:v>
                </c:pt>
              </c:strCache>
            </c:strRef>
          </c:tx>
          <c:spPr>
            <a:solidFill>
              <a:schemeClr val="accent1"/>
            </a:solidFill>
            <a:ln>
              <a:noFill/>
            </a:ln>
            <a:effectLst/>
          </c:spPr>
          <c:invertIfNegative val="0"/>
          <c:cat>
            <c:strRef>
              <c:f>'Basic Analysis'!$D$3:$D$12</c:f>
              <c:strCache>
                <c:ptCount val="9"/>
                <c:pt idx="0">
                  <c:v>2010</c:v>
                </c:pt>
                <c:pt idx="1">
                  <c:v>2011</c:v>
                </c:pt>
                <c:pt idx="2">
                  <c:v>2012</c:v>
                </c:pt>
                <c:pt idx="3">
                  <c:v>2013</c:v>
                </c:pt>
                <c:pt idx="4">
                  <c:v>2014</c:v>
                </c:pt>
                <c:pt idx="5">
                  <c:v>2015</c:v>
                </c:pt>
                <c:pt idx="6">
                  <c:v>2016</c:v>
                </c:pt>
                <c:pt idx="7">
                  <c:v>2017</c:v>
                </c:pt>
                <c:pt idx="8">
                  <c:v>2018</c:v>
                </c:pt>
              </c:strCache>
            </c:strRef>
          </c:cat>
          <c:val>
            <c:numRef>
              <c:f>'Basic Analysis'!$E$3:$E$12</c:f>
              <c:numCache>
                <c:formatCode>General</c:formatCode>
                <c:ptCount val="9"/>
                <c:pt idx="0">
                  <c:v>1079</c:v>
                </c:pt>
                <c:pt idx="1">
                  <c:v>1096</c:v>
                </c:pt>
                <c:pt idx="2">
                  <c:v>1022</c:v>
                </c:pt>
                <c:pt idx="3">
                  <c:v>1059</c:v>
                </c:pt>
                <c:pt idx="4">
                  <c:v>1049</c:v>
                </c:pt>
                <c:pt idx="5">
                  <c:v>1023</c:v>
                </c:pt>
                <c:pt idx="6">
                  <c:v>1026</c:v>
                </c:pt>
                <c:pt idx="7">
                  <c:v>1086</c:v>
                </c:pt>
                <c:pt idx="8">
                  <c:v>1102</c:v>
                </c:pt>
              </c:numCache>
            </c:numRef>
          </c:val>
          <c:extLst>
            <c:ext xmlns:c16="http://schemas.microsoft.com/office/drawing/2014/chart" uri="{C3380CC4-5D6E-409C-BE32-E72D297353CC}">
              <c16:uniqueId val="{00000000-2C33-456E-9F88-28E5314D932F}"/>
            </c:ext>
          </c:extLst>
        </c:ser>
        <c:dLbls>
          <c:showLegendKey val="0"/>
          <c:showVal val="0"/>
          <c:showCatName val="0"/>
          <c:showSerName val="0"/>
          <c:showPercent val="0"/>
          <c:showBubbleSize val="0"/>
        </c:dLbls>
        <c:gapWidth val="150"/>
        <c:overlap val="100"/>
        <c:axId val="2085503408"/>
        <c:axId val="1838751952"/>
      </c:barChart>
      <c:catAx>
        <c:axId val="208550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8751952"/>
        <c:crosses val="autoZero"/>
        <c:auto val="1"/>
        <c:lblAlgn val="ctr"/>
        <c:lblOffset val="100"/>
        <c:noMultiLvlLbl val="0"/>
      </c:catAx>
      <c:valAx>
        <c:axId val="183875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5503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[Zomato_Restaurants_Expansion.xlsx]Country-Wise Analysis!PivotTable2</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Countries with Lesser Competition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'Country-Wise Analysis'!$B$2</c:f>
              <c:strCache>
                <c:ptCount val="1"/>
                <c:pt idx="0">
                  <c:v>No. of Restaurants</c:v>
                </c:pt>
              </c:strCache>
            </c:strRef>
          </c:tx>
          <c:spPr>
            <a:solidFill>
              <a:schemeClr val="accent1"/>
            </a:solidFill>
            <a:ln>
              <a:noFill/>
            </a:ln>
            <a:effectLst/>
          </c:spPr>
          <c:invertIfNegative val="0"/>
          <c:cat>
            <c:strRef>
              <c:f>'Country-Wise Analysis'!$A$3:$A$8</c:f>
              <c:strCache>
                <c:ptCount val="5"/>
                <c:pt idx="0">
                  <c:v>Australia</c:v>
                </c:pt>
                <c:pt idx="1">
                  <c:v>Canada</c:v>
                </c:pt>
                <c:pt idx="2">
                  <c:v>Indonesia</c:v>
                </c:pt>
                <c:pt idx="3">
                  <c:v>Singapore</c:v>
                </c:pt>
                <c:pt idx="4">
                  <c:v>Sri Lanka</c:v>
                </c:pt>
              </c:strCache>
            </c:strRef>
          </c:cat>
          <c:val>
            <c:numRef>
              <c:f>'Country-Wise Analysis'!$B$3:$B$8</c:f>
              <c:numCache>
                <c:formatCode>General</c:formatCode>
                <c:ptCount val="5"/>
                <c:pt idx="0">
                  <c:v>24</c:v>
                </c:pt>
                <c:pt idx="1">
                  <c:v>4</c:v>
                </c:pt>
                <c:pt idx="2">
                  <c:v>21</c:v>
                </c:pt>
                <c:pt idx="3">
                  <c:v>20</c:v>
                </c:pt>
                <c:pt idx="4">
                  <c:v>20</c:v>
                </c:pt>
              </c:numCache>
            </c:numRef>
          </c:val>
          <c:extLst>
            <c:ext xmlns:c16="http://schemas.microsoft.com/office/drawing/2014/chart" uri="{C3380CC4-5D6E-409C-BE32-E72D297353CC}">
              <c16:uniqueId val="{00000000-D115-4B86-89FA-B0D5DE6FAA07}"/>
            </c:ext>
          </c:extLst>
        </c:ser>
        <c:dLbls>
          <c:showLegendKey val="0"/>
          <c:showVal val="0"/>
          <c:showCatName val="0"/>
          <c:showSerName val="0"/>
          <c:showPercent val="0"/>
          <c:showBubbleSize val="0"/>
        </c:dLbls>
        <c:gapWidth val="219"/>
        <c:overlap val="-27"/>
        <c:axId val="1627693296"/>
        <c:axId val="2137611904"/>
      </c:barChart>
      <c:lineChart>
        <c:grouping val="standard"/>
        <c:varyColors val="0"/>
        <c:ser>
          <c:idx val="1"/>
          <c:order val="1"/>
          <c:tx>
            <c:strRef>
              <c:f>'Country-Wise Analysis'!$C$2</c:f>
              <c:strCache>
                <c:ptCount val="1"/>
                <c:pt idx="0">
                  <c:v>Average of Ratings</c:v>
                </c:pt>
              </c:strCache>
            </c:strRef>
          </c:tx>
          <c:spPr>
            <a:ln w="28575" cap="rnd">
              <a:solidFill>
                <a:schemeClr val="accent2"/>
              </a:solidFill>
              <a:round/>
            </a:ln>
            <a:effectLst/>
          </c:spPr>
          <c:marker>
            <c:symbol val="none"/>
          </c:marker>
          <c:cat>
            <c:strRef>
              <c:f>'Country-Wise Analysis'!$A$3:$A$8</c:f>
              <c:strCache>
                <c:ptCount val="5"/>
                <c:pt idx="0">
                  <c:v>Australia</c:v>
                </c:pt>
                <c:pt idx="1">
                  <c:v>Canada</c:v>
                </c:pt>
                <c:pt idx="2">
                  <c:v>Indonesia</c:v>
                </c:pt>
                <c:pt idx="3">
                  <c:v>Singapore</c:v>
                </c:pt>
                <c:pt idx="4">
                  <c:v>Sri Lanka</c:v>
                </c:pt>
              </c:strCache>
            </c:strRef>
          </c:cat>
          <c:val>
            <c:numRef>
              <c:f>'Country-Wise Analysis'!$C$3:$C$8</c:f>
              <c:numCache>
                <c:formatCode>0.00</c:formatCode>
                <c:ptCount val="5"/>
                <c:pt idx="0">
                  <c:v>3.6583333333333328</c:v>
                </c:pt>
                <c:pt idx="1">
                  <c:v>3.5750000000000002</c:v>
                </c:pt>
                <c:pt idx="2">
                  <c:v>4.2952380952380969</c:v>
                </c:pt>
                <c:pt idx="3">
                  <c:v>3.5750000000000002</c:v>
                </c:pt>
                <c:pt idx="4">
                  <c:v>3.8699999999999997</c:v>
                </c:pt>
              </c:numCache>
            </c:numRef>
          </c:val>
          <c:smooth val="0"/>
          <c:extLst>
            <c:ext xmlns:c16="http://schemas.microsoft.com/office/drawing/2014/chart" uri="{C3380CC4-5D6E-409C-BE32-E72D297353CC}">
              <c16:uniqueId val="{00000001-D115-4B86-89FA-B0D5DE6FAA07}"/>
            </c:ext>
          </c:extLst>
        </c:ser>
        <c:dLbls>
          <c:showLegendKey val="0"/>
          <c:showVal val="0"/>
          <c:showCatName val="0"/>
          <c:showSerName val="0"/>
          <c:showPercent val="0"/>
          <c:showBubbleSize val="0"/>
        </c:dLbls>
        <c:marker val="1"/>
        <c:smooth val="0"/>
        <c:axId val="2041381552"/>
        <c:axId val="2137613824"/>
      </c:lineChart>
      <c:catAx>
        <c:axId val="162769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7611904"/>
        <c:crosses val="autoZero"/>
        <c:auto val="1"/>
        <c:lblAlgn val="ctr"/>
        <c:lblOffset val="100"/>
        <c:noMultiLvlLbl val="0"/>
      </c:catAx>
      <c:valAx>
        <c:axId val="213761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7693296"/>
        <c:crosses val="autoZero"/>
        <c:crossBetween val="between"/>
      </c:valAx>
      <c:valAx>
        <c:axId val="2137613824"/>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1381552"/>
        <c:crosses val="max"/>
        <c:crossBetween val="between"/>
      </c:valAx>
      <c:catAx>
        <c:axId val="2041381552"/>
        <c:scaling>
          <c:orientation val="minMax"/>
        </c:scaling>
        <c:delete val="1"/>
        <c:axPos val="b"/>
        <c:numFmt formatCode="General" sourceLinked="1"/>
        <c:majorTickMark val="out"/>
        <c:minorTickMark val="none"/>
        <c:tickLblPos val="nextTo"/>
        <c:crossAx val="2137613824"/>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[Zomato_Restaurants_Expansion.xlsx]Country-Wise Analysis!PivotTable7</c:name>
    <c:fmtId val="3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Current Expenditure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s>
    <c:plotArea>
      <c:layout/>
      <c:pieChart>
        <c:varyColors val="1"/>
        <c:ser>
          <c:idx val="0"/>
          <c:order val="0"/>
          <c:tx>
            <c:strRef>
              <c:f>'Country-Wise Analysis'!$M$2</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39E-4ED9-8A10-17560DC0749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39E-4ED9-8A10-17560DC0749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39E-4ED9-8A10-17560DC0749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39E-4ED9-8A10-17560DC0749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39E-4ED9-8A10-17560DC0749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'Country-Wise Analysis'!$L$3:$L$8</c:f>
              <c:strCache>
                <c:ptCount val="5"/>
                <c:pt idx="0">
                  <c:v>Australia</c:v>
                </c:pt>
                <c:pt idx="1">
                  <c:v>Canada</c:v>
                </c:pt>
                <c:pt idx="2">
                  <c:v>Indonesia</c:v>
                </c:pt>
                <c:pt idx="3">
                  <c:v>Singapore</c:v>
                </c:pt>
                <c:pt idx="4">
                  <c:v>Sri Lanka</c:v>
                </c:pt>
              </c:strCache>
            </c:strRef>
          </c:cat>
          <c:val>
            <c:numRef>
              <c:f>'Country-Wise Analysis'!$M$3:$M$8</c:f>
              <c:numCache>
                <c:formatCode>[$₹-4009]\ #,##0.00</c:formatCode>
                <c:ptCount val="5"/>
                <c:pt idx="0">
                  <c:v>48072.26</c:v>
                </c:pt>
                <c:pt idx="1">
                  <c:v>12059.650000000001</c:v>
                </c:pt>
                <c:pt idx="2">
                  <c:v>31887</c:v>
                </c:pt>
                <c:pt idx="3">
                  <c:v>259074.55000000002</c:v>
                </c:pt>
                <c:pt idx="4">
                  <c:v>12350</c:v>
                </c:pt>
              </c:numCache>
            </c:numRef>
          </c:val>
          <c:extLst>
            <c:ext xmlns:c16="http://schemas.microsoft.com/office/drawing/2014/chart" uri="{C3380CC4-5D6E-409C-BE32-E72D297353CC}">
              <c16:uniqueId val="{0000000A-F39E-4ED9-8A10-17560DC0749C}"/>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[Zomato_Restaurants_Expansion.xlsx]Cuisine Analysis!PivotTable16</c:name>
    <c:fmtId val="19"/>
  </c:pivotSource>
  <c:chart>
    <c:title>
      <c:tx>
        <c:rich>
          <a:bodyPr rot="0" spcFirstLastPara="1" vertOverflow="ellipsis" vert="horz" wrap="square" anchor="ctr" anchorCtr="1"/>
          <a:lstStyle/>
          <a:p>
            <a:pPr>
              <a:defRPr sz="2000" b="1" i="0" u="none" strike="noStrike" kern="1200" cap="all" baseline="0">
                <a:solidFill>
                  <a:schemeClr val="tx2"/>
                </a:solidFill>
                <a:latin typeface="+mn-lt"/>
                <a:ea typeface="+mn-ea"/>
                <a:cs typeface="+mn-cs"/>
              </a:defRPr>
            </a:pPr>
            <a:r>
              <a:rPr lang="en-IN" sz="2000" dirty="0">
                <a:solidFill>
                  <a:schemeClr val="tx2"/>
                </a:solidFill>
              </a:rPr>
              <a:t>Cuisine</a:t>
            </a:r>
            <a:r>
              <a:rPr lang="en-IN" sz="2000" baseline="0" dirty="0">
                <a:solidFill>
                  <a:schemeClr val="tx2"/>
                </a:solidFill>
              </a:rPr>
              <a:t> Standouts</a:t>
            </a:r>
            <a:endParaRPr lang="en-IN" sz="2000" dirty="0">
              <a:solidFill>
                <a:schemeClr val="tx2"/>
              </a:solidFill>
            </a:endParaRPr>
          </a:p>
        </c:rich>
      </c:tx>
      <c:overlay val="0"/>
      <c:spPr>
        <a:noFill/>
        <a:ln>
          <a:noFill/>
        </a:ln>
        <a:effectLst/>
      </c:spPr>
    </c:title>
    <c:autoTitleDeleted val="0"/>
    <c:pivotFmts>
      <c:pivotFmt>
        <c:idx val="0"/>
        <c:marker>
          <c:symbol val="none"/>
        </c:marker>
        <c:dLbl>
          <c:idx val="0"/>
          <c:spPr>
            <a:noFill/>
            <a:ln w="12700" cap="flat" cmpd="sng" algn="ctr">
              <a:noFill/>
              <a:round/>
            </a:ln>
            <a:effectLst>
              <a:outerShdw blurRad="50800" dist="38100" dir="2700000" algn="tl" rotWithShape="0">
                <a:srgbClr val="E43443">
                  <a:lumMod val="75000"/>
                  <a:alpha val="12000"/>
                </a:srgb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effectLst/>
                  <a:latin typeface="+mn-lt"/>
                  <a:ea typeface="+mn-ea"/>
                  <a:cs typeface="+mn-cs"/>
                </a:defRPr>
              </a:pPr>
              <a:endParaRPr lang="en-US"/>
            </a:p>
          </c:txPr>
          <c:dLblPos val="inEnd"/>
          <c:showLegendKey val="0"/>
          <c:showVal val="1"/>
          <c:showCatName val="1"/>
          <c:showSerName val="0"/>
          <c:showPercent val="0"/>
          <c:showBubbleSize val="0"/>
          <c:extLst>
            <c:ext xmlns:c15="http://schemas.microsoft.com/office/drawing/2012/chart" uri="{CE6537A1-D6FC-4f65-9D91-7224C49458BB}"/>
          </c:extLst>
        </c:dLbl>
      </c:pivotFmt>
      <c:pivotFmt>
        <c:idx val="1"/>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pivotFmt>
      <c:pivotFmt>
        <c:idx val="2"/>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pivotFmt>
      <c:pivotFmt>
        <c:idx val="3"/>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pivotFmt>
      <c:pivotFmt>
        <c:idx val="4"/>
        <c:spPr>
          <a:solidFill>
            <a:schemeClr val="accent4">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pivotFmt>
      <c:pivotFmt>
        <c:idx val="5"/>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pivotFmt>
      <c:pivotFmt>
        <c:idx val="6"/>
        <c:spPr>
          <a:solidFill>
            <a:schemeClr val="accent6">
              <a:alpha val="90000"/>
            </a:schemeClr>
          </a:solidFill>
          <a:ln w="19050">
            <a:solidFill>
              <a:schemeClr val="accent6">
                <a:lumMod val="75000"/>
              </a:schemeClr>
            </a:solidFill>
          </a:ln>
          <a:effectLst>
            <a:innerShdw blurRad="114300">
              <a:schemeClr val="accent6">
                <a:lumMod val="75000"/>
              </a:schemeClr>
            </a:innerShdw>
          </a:effectLst>
          <a:scene3d>
            <a:camera prst="orthographicFront"/>
            <a:lightRig rig="threePt" dir="t"/>
          </a:scene3d>
          <a:sp3d contourW="19050" prstMaterial="flat">
            <a:contourClr>
              <a:schemeClr val="accent6">
                <a:lumMod val="75000"/>
              </a:schemeClr>
            </a:contourClr>
          </a:sp3d>
        </c:spPr>
      </c:pivotFmt>
      <c:pivotFmt>
        <c:idx val="7"/>
        <c:marker>
          <c:symbol val="none"/>
        </c:marker>
        <c:dLbl>
          <c:idx val="0"/>
          <c:spPr>
            <a:noFill/>
            <a:ln w="12700" cap="flat" cmpd="sng" algn="ctr">
              <a:noFill/>
              <a:round/>
            </a:ln>
            <a:effectLst>
              <a:outerShdw blurRad="50800" dist="38100" dir="2700000" algn="tl" rotWithShape="0">
                <a:srgbClr val="E43443">
                  <a:lumMod val="75000"/>
                  <a:alpha val="12000"/>
                </a:srgb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effectLst/>
                  <a:latin typeface="+mn-lt"/>
                  <a:ea typeface="+mn-ea"/>
                  <a:cs typeface="+mn-cs"/>
                </a:defRPr>
              </a:pPr>
              <a:endParaRPr lang="en-US"/>
            </a:p>
          </c:txPr>
          <c:dLblPos val="inEnd"/>
          <c:showLegendKey val="0"/>
          <c:showVal val="1"/>
          <c:showCatName val="1"/>
          <c:showSerName val="0"/>
          <c:showPercent val="0"/>
          <c:showBubbleSize val="0"/>
          <c:extLst>
            <c:ext xmlns:c15="http://schemas.microsoft.com/office/drawing/2012/chart" uri="{CE6537A1-D6FC-4f65-9D91-7224C49458BB}"/>
          </c:extLst>
        </c:dLbl>
      </c:pivotFmt>
      <c:pivotFmt>
        <c:idx val="8"/>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pivotFmt>
      <c:pivotFmt>
        <c:idx val="9"/>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pivotFmt>
      <c:pivotFmt>
        <c:idx val="1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pivotFmt>
      <c:pivotFmt>
        <c:idx val="11"/>
        <c:spPr>
          <a:solidFill>
            <a:schemeClr val="accent4">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pivotFmt>
      <c:pivotFmt>
        <c:idx val="12"/>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pivotFmt>
      <c:pivotFmt>
        <c:idx val="13"/>
        <c:spPr>
          <a:solidFill>
            <a:schemeClr val="accent6">
              <a:alpha val="90000"/>
            </a:schemeClr>
          </a:solidFill>
          <a:ln w="19050">
            <a:solidFill>
              <a:schemeClr val="accent6">
                <a:lumMod val="75000"/>
              </a:schemeClr>
            </a:solidFill>
          </a:ln>
          <a:effectLst>
            <a:innerShdw blurRad="114300">
              <a:schemeClr val="accent6">
                <a:lumMod val="75000"/>
              </a:schemeClr>
            </a:innerShdw>
          </a:effectLst>
          <a:scene3d>
            <a:camera prst="orthographicFront"/>
            <a:lightRig rig="threePt" dir="t"/>
          </a:scene3d>
          <a:sp3d contourW="19050" prstMaterial="flat">
            <a:contourClr>
              <a:schemeClr val="accent6">
                <a:lumMod val="75000"/>
              </a:schemeClr>
            </a:contourClr>
          </a:sp3d>
        </c:spPr>
      </c:pivotFmt>
      <c:pivotFmt>
        <c:idx val="14"/>
        <c:marker>
          <c:symbol val="none"/>
        </c:marker>
        <c:dLbl>
          <c:idx val="0"/>
          <c:spPr>
            <a:noFill/>
            <a:ln w="12700" cap="flat" cmpd="sng" algn="ctr">
              <a:noFill/>
              <a:round/>
            </a:ln>
            <a:effectLst>
              <a:outerShdw blurRad="50800" dist="38100" dir="2700000" algn="tl" rotWithShape="0">
                <a:srgbClr val="E43443">
                  <a:lumMod val="75000"/>
                  <a:alpha val="12000"/>
                </a:srgb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effectLst/>
                  <a:latin typeface="+mn-lt"/>
                  <a:ea typeface="+mn-ea"/>
                  <a:cs typeface="+mn-cs"/>
                </a:defRPr>
              </a:pPr>
              <a:endParaRPr lang="en-US"/>
            </a:p>
          </c:txPr>
          <c:dLblPos val="inEnd"/>
          <c:showLegendKey val="0"/>
          <c:showVal val="1"/>
          <c:showCatName val="1"/>
          <c:showSerName val="0"/>
          <c:showPercent val="0"/>
          <c:showBubbleSize val="0"/>
          <c:extLst>
            <c:ext xmlns:c15="http://schemas.microsoft.com/office/drawing/2012/chart" uri="{CE6537A1-D6FC-4f65-9D91-7224C49458BB}"/>
          </c:extLst>
        </c:dLbl>
      </c:pivotFmt>
      <c:pivotFmt>
        <c:idx val="15"/>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pivotFmt>
      <c:pivotFmt>
        <c:idx val="16"/>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pivotFmt>
      <c:pivotFmt>
        <c:idx val="17"/>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pivotFmt>
      <c:pivotFmt>
        <c:idx val="18"/>
        <c:spPr>
          <a:solidFill>
            <a:schemeClr val="accent4">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pivotFmt>
      <c:pivotFmt>
        <c:idx val="19"/>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pivotFmt>
      <c:pivotFmt>
        <c:idx val="20"/>
        <c:spPr>
          <a:solidFill>
            <a:schemeClr val="accent6">
              <a:alpha val="90000"/>
            </a:schemeClr>
          </a:solidFill>
          <a:ln w="19050">
            <a:solidFill>
              <a:schemeClr val="accent6">
                <a:lumMod val="75000"/>
              </a:schemeClr>
            </a:solidFill>
          </a:ln>
          <a:effectLst>
            <a:innerShdw blurRad="114300">
              <a:schemeClr val="accent6">
                <a:lumMod val="75000"/>
              </a:schemeClr>
            </a:innerShdw>
          </a:effectLst>
          <a:scene3d>
            <a:camera prst="orthographicFront"/>
            <a:lightRig rig="threePt" dir="t"/>
          </a:scene3d>
          <a:sp3d contourW="19050" prstMaterial="flat">
            <a:contourClr>
              <a:schemeClr val="accent6">
                <a:lumMod val="75000"/>
              </a:schemeClr>
            </a:contourClr>
          </a:sp3d>
        </c:spPr>
      </c:pivotFmt>
    </c:pivotFmts>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'Cuisine Analysis'!$E$2</c:f>
              <c:strCache>
                <c:ptCount val="1"/>
                <c:pt idx="0">
                  <c:v>Total</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6963-47EE-8A19-31D5557CC4EE}"/>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6963-47EE-8A19-31D5557CC4EE}"/>
              </c:ext>
            </c:extLst>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extLst>
              <c:ext xmlns:c16="http://schemas.microsoft.com/office/drawing/2014/chart" uri="{C3380CC4-5D6E-409C-BE32-E72D297353CC}">
                <c16:uniqueId val="{00000005-6963-47EE-8A19-31D5557CC4EE}"/>
              </c:ext>
            </c:extLst>
          </c:dPt>
          <c:dPt>
            <c:idx val="3"/>
            <c:bubble3D val="0"/>
            <c:spPr>
              <a:solidFill>
                <a:schemeClr val="accent4">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extLst>
              <c:ext xmlns:c16="http://schemas.microsoft.com/office/drawing/2014/chart" uri="{C3380CC4-5D6E-409C-BE32-E72D297353CC}">
                <c16:uniqueId val="{00000007-6963-47EE-8A19-31D5557CC4EE}"/>
              </c:ext>
            </c:extLst>
          </c:dPt>
          <c:dPt>
            <c:idx val="4"/>
            <c:bubble3D val="0"/>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extLst>
              <c:ext xmlns:c16="http://schemas.microsoft.com/office/drawing/2014/chart" uri="{C3380CC4-5D6E-409C-BE32-E72D297353CC}">
                <c16:uniqueId val="{00000009-6963-47EE-8A19-31D5557CC4EE}"/>
              </c:ext>
            </c:extLst>
          </c:dPt>
          <c:dPt>
            <c:idx val="5"/>
            <c:bubble3D val="0"/>
            <c:spPr>
              <a:solidFill>
                <a:schemeClr val="accent6">
                  <a:alpha val="90000"/>
                </a:schemeClr>
              </a:solidFill>
              <a:ln w="19050">
                <a:solidFill>
                  <a:schemeClr val="accent6">
                    <a:lumMod val="75000"/>
                  </a:schemeClr>
                </a:solidFill>
              </a:ln>
              <a:effectLst>
                <a:innerShdw blurRad="114300">
                  <a:schemeClr val="accent6">
                    <a:lumMod val="75000"/>
                  </a:schemeClr>
                </a:innerShdw>
              </a:effectLst>
              <a:scene3d>
                <a:camera prst="orthographicFront"/>
                <a:lightRig rig="threePt" dir="t"/>
              </a:scene3d>
              <a:sp3d contourW="19050" prstMaterial="flat">
                <a:contourClr>
                  <a:schemeClr val="accent6">
                    <a:lumMod val="75000"/>
                  </a:schemeClr>
                </a:contourClr>
              </a:sp3d>
            </c:spPr>
            <c:extLst>
              <c:ext xmlns:c16="http://schemas.microsoft.com/office/drawing/2014/chart" uri="{C3380CC4-5D6E-409C-BE32-E72D297353CC}">
                <c16:uniqueId val="{0000000B-6963-47EE-8A19-31D5557CC4EE}"/>
              </c:ext>
            </c:extLst>
          </c:dPt>
          <c:dLbls>
            <c:spPr>
              <a:noFill/>
              <a:ln w="12700" cap="flat" cmpd="sng" algn="ctr">
                <a:noFill/>
                <a:round/>
              </a:ln>
              <a:effectLst>
                <a:outerShdw blurRad="50800" dist="38100" dir="2700000" algn="tl" rotWithShape="0">
                  <a:srgbClr val="E43443">
                    <a:lumMod val="75000"/>
                    <a:alpha val="12000"/>
                  </a:srgb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effectLst/>
                    <a:latin typeface="+mn-lt"/>
                    <a:ea typeface="+mn-ea"/>
                    <a:cs typeface="+mn-cs"/>
                  </a:defRPr>
                </a:pPr>
                <a:endParaRPr lang="en-US"/>
              </a:p>
            </c:txPr>
            <c:dLblPos val="inEnd"/>
            <c:showLegendKey val="0"/>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'Cuisine Analysis'!$D$3:$D$9</c:f>
              <c:strCache>
                <c:ptCount val="6"/>
                <c:pt idx="0">
                  <c:v>Asian, Indonesian, Western</c:v>
                </c:pt>
                <c:pt idx="1">
                  <c:v>Cafe, Italian, Coffee and Tea, Western, Indonesian</c:v>
                </c:pt>
                <c:pt idx="2">
                  <c:v>Desserts, Bakery, Western</c:v>
                </c:pt>
                <c:pt idx="3">
                  <c:v>Seafood</c:v>
                </c:pt>
                <c:pt idx="4">
                  <c:v>Sunda, Indonesian</c:v>
                </c:pt>
                <c:pt idx="5">
                  <c:v>Sushi, Japanese</c:v>
                </c:pt>
              </c:strCache>
            </c:strRef>
          </c:cat>
          <c:val>
            <c:numRef>
              <c:f>'Cuisine Analysis'!$E$3:$E$9</c:f>
              <c:numCache>
                <c:formatCode>0.00</c:formatCode>
                <c:ptCount val="6"/>
                <c:pt idx="0">
                  <c:v>4.5999999999999996</c:v>
                </c:pt>
                <c:pt idx="1">
                  <c:v>4.5999999999999996</c:v>
                </c:pt>
                <c:pt idx="2">
                  <c:v>4.5999999999999996</c:v>
                </c:pt>
                <c:pt idx="3">
                  <c:v>4.1142857142857148</c:v>
                </c:pt>
                <c:pt idx="4">
                  <c:v>4.9000000000000004</c:v>
                </c:pt>
                <c:pt idx="5">
                  <c:v>4.2</c:v>
                </c:pt>
              </c:numCache>
            </c:numRef>
          </c:val>
          <c:extLst>
            <c:ext xmlns:c16="http://schemas.microsoft.com/office/drawing/2014/chart" uri="{C3380CC4-5D6E-409C-BE32-E72D297353CC}">
              <c16:uniqueId val="{0000000C-6963-47EE-8A19-31D5557CC4EE}"/>
            </c:ext>
          </c:extLst>
        </c:ser>
        <c:dLbls>
          <c:dLblPos val="inEnd"/>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[Zomato_Restaurants_Expansion.xlsx]Reservations &amp; Delivery!PivotTable20</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Reservations v. Online Delivery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'Reservations &amp; Delivery'!$B$2:$B$3</c:f>
              <c:strCache>
                <c:ptCount val="1"/>
                <c:pt idx="0">
                  <c:v>No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'Reservations &amp; Delivery'!$A$4:$A$6</c:f>
              <c:strCache>
                <c:ptCount val="2"/>
                <c:pt idx="0">
                  <c:v>No</c:v>
                </c:pt>
                <c:pt idx="1">
                  <c:v>Yes</c:v>
                </c:pt>
              </c:strCache>
            </c:strRef>
          </c:cat>
          <c:val>
            <c:numRef>
              <c:f>'Reservations &amp; Delivery'!$B$4:$B$6</c:f>
              <c:numCache>
                <c:formatCode>General</c:formatCode>
                <c:ptCount val="2"/>
                <c:pt idx="0">
                  <c:v>6377</c:v>
                </c:pt>
                <c:pt idx="1">
                  <c:v>723</c:v>
                </c:pt>
              </c:numCache>
            </c:numRef>
          </c:val>
          <c:extLst>
            <c:ext xmlns:c16="http://schemas.microsoft.com/office/drawing/2014/chart" uri="{C3380CC4-5D6E-409C-BE32-E72D297353CC}">
              <c16:uniqueId val="{00000000-2F69-441E-92AA-8FE8D4E30F5D}"/>
            </c:ext>
          </c:extLst>
        </c:ser>
        <c:ser>
          <c:idx val="1"/>
          <c:order val="1"/>
          <c:tx>
            <c:strRef>
              <c:f>'Reservations &amp; Delivery'!$C$2:$C$3</c:f>
              <c:strCache>
                <c:ptCount val="1"/>
                <c:pt idx="0">
                  <c:v>Yes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'Reservations &amp; Delivery'!$A$4:$A$6</c:f>
              <c:strCache>
                <c:ptCount val="2"/>
                <c:pt idx="0">
                  <c:v>No</c:v>
                </c:pt>
                <c:pt idx="1">
                  <c:v>Yes</c:v>
                </c:pt>
              </c:strCache>
            </c:strRef>
          </c:cat>
          <c:val>
            <c:numRef>
              <c:f>'Reservations &amp; Delivery'!$C$4:$C$6</c:f>
              <c:numCache>
                <c:formatCode>General</c:formatCode>
                <c:ptCount val="2"/>
                <c:pt idx="0">
                  <c:v>2016</c:v>
                </c:pt>
                <c:pt idx="1">
                  <c:v>435</c:v>
                </c:pt>
              </c:numCache>
            </c:numRef>
          </c:val>
          <c:extLst>
            <c:ext xmlns:c16="http://schemas.microsoft.com/office/drawing/2014/chart" uri="{C3380CC4-5D6E-409C-BE32-E72D297353CC}">
              <c16:uniqueId val="{00000001-2F69-441E-92AA-8FE8D4E30F5D}"/>
            </c:ext>
          </c:extLst>
        </c:ser>
        <c:dLbls>
          <c:showLegendKey val="0"/>
          <c:showVal val="1"/>
          <c:showCatName val="0"/>
          <c:showSerName val="0"/>
          <c:showPercent val="0"/>
          <c:showBubbleSize val="0"/>
        </c:dLbls>
        <c:gapWidth val="150"/>
        <c:overlap val="100"/>
        <c:axId val="1740055680"/>
        <c:axId val="1517994144"/>
      </c:barChart>
      <c:catAx>
        <c:axId val="174005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7994144"/>
        <c:crosses val="autoZero"/>
        <c:auto val="1"/>
        <c:lblAlgn val="ctr"/>
        <c:lblOffset val="100"/>
        <c:noMultiLvlLbl val="0"/>
      </c:catAx>
      <c:valAx>
        <c:axId val="15179941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0055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'Rates v. Ratings - Cuisine-Wise'!$E$2</c:f>
              <c:strCache>
                <c:ptCount val="1"/>
                <c:pt idx="0">
                  <c:v>Average Cost</c:v>
                </c:pt>
              </c:strCache>
            </c:strRef>
          </c:tx>
          <c:spPr>
            <a:ln w="25400" cap="rnd">
              <a:noFill/>
              <a:round/>
            </a:ln>
            <a:effectLst/>
          </c:spPr>
          <c:marker>
            <c:symbol val="circle"/>
            <c:size val="5"/>
            <c:spPr>
              <a:solidFill>
                <a:schemeClr val="accent1"/>
              </a:solidFill>
              <a:ln w="9525">
                <a:solidFill>
                  <a:schemeClr val="accent1"/>
                </a:solidFill>
              </a:ln>
              <a:effectLst/>
            </c:spPr>
          </c:marker>
          <c:xVal>
            <c:numRef>
              <c:f>'Rates v. Ratings - Cuisine-Wise'!$D$3:$D$35</c:f>
              <c:numCache>
                <c:formatCode>General</c:formatCode>
                <c:ptCount val="33"/>
                <c:pt idx="0">
                  <c:v>1</c:v>
                </c:pt>
                <c:pt idx="1">
                  <c:v>1.8</c:v>
                </c:pt>
                <c:pt idx="2">
                  <c:v>1.9</c:v>
                </c:pt>
                <c:pt idx="3">
                  <c:v>2</c:v>
                </c:pt>
                <c:pt idx="4">
                  <c:v>2.1</c:v>
                </c:pt>
                <c:pt idx="5">
                  <c:v>2.2000000000000002</c:v>
                </c:pt>
                <c:pt idx="6">
                  <c:v>2.2999999999999998</c:v>
                </c:pt>
                <c:pt idx="7">
                  <c:v>2.4</c:v>
                </c:pt>
                <c:pt idx="8">
                  <c:v>2.5</c:v>
                </c:pt>
                <c:pt idx="9">
                  <c:v>2.6</c:v>
                </c:pt>
                <c:pt idx="10">
                  <c:v>2.7</c:v>
                </c:pt>
                <c:pt idx="11">
                  <c:v>2.8</c:v>
                </c:pt>
                <c:pt idx="12">
                  <c:v>2.9</c:v>
                </c:pt>
                <c:pt idx="13">
                  <c:v>3</c:v>
                </c:pt>
                <c:pt idx="14">
                  <c:v>3.1</c:v>
                </c:pt>
                <c:pt idx="15">
                  <c:v>3.2</c:v>
                </c:pt>
                <c:pt idx="16">
                  <c:v>3.3</c:v>
                </c:pt>
                <c:pt idx="17">
                  <c:v>3.4</c:v>
                </c:pt>
                <c:pt idx="18">
                  <c:v>3.5</c:v>
                </c:pt>
                <c:pt idx="19">
                  <c:v>3.6</c:v>
                </c:pt>
                <c:pt idx="20">
                  <c:v>3.7</c:v>
                </c:pt>
                <c:pt idx="21">
                  <c:v>3.8</c:v>
                </c:pt>
                <c:pt idx="22">
                  <c:v>3.9</c:v>
                </c:pt>
                <c:pt idx="23">
                  <c:v>4</c:v>
                </c:pt>
                <c:pt idx="24">
                  <c:v>4.0999999999999996</c:v>
                </c:pt>
                <c:pt idx="25">
                  <c:v>4.2</c:v>
                </c:pt>
                <c:pt idx="26">
                  <c:v>4.3</c:v>
                </c:pt>
                <c:pt idx="27">
                  <c:v>4.4000000000000004</c:v>
                </c:pt>
                <c:pt idx="28">
                  <c:v>4.5</c:v>
                </c:pt>
                <c:pt idx="29">
                  <c:v>4.5999999999999996</c:v>
                </c:pt>
                <c:pt idx="30">
                  <c:v>4.7</c:v>
                </c:pt>
                <c:pt idx="31">
                  <c:v>4.8</c:v>
                </c:pt>
                <c:pt idx="32">
                  <c:v>4.9000000000000004</c:v>
                </c:pt>
              </c:numCache>
            </c:numRef>
          </c:xVal>
          <c:yVal>
            <c:numRef>
              <c:f>'Rates v. Ratings - Cuisine-Wise'!$E$3:$E$35</c:f>
              <c:numCache>
                <c:formatCode>0.00</c:formatCode>
                <c:ptCount val="33"/>
                <c:pt idx="0">
                  <c:v>346.18601024208562</c:v>
                </c:pt>
                <c:pt idx="1">
                  <c:v>1000</c:v>
                </c:pt>
                <c:pt idx="2">
                  <c:v>375</c:v>
                </c:pt>
                <c:pt idx="3">
                  <c:v>892.85714285714289</c:v>
                </c:pt>
                <c:pt idx="4">
                  <c:v>633.33333333333337</c:v>
                </c:pt>
                <c:pt idx="5">
                  <c:v>675.15740740740739</c:v>
                </c:pt>
                <c:pt idx="6">
                  <c:v>673.78723404255322</c:v>
                </c:pt>
                <c:pt idx="7">
                  <c:v>713.28735632183896</c:v>
                </c:pt>
                <c:pt idx="8">
                  <c:v>608.81818181818187</c:v>
                </c:pt>
                <c:pt idx="9">
                  <c:v>653.3005235602094</c:v>
                </c:pt>
                <c:pt idx="10">
                  <c:v>546.79999999999995</c:v>
                </c:pt>
                <c:pt idx="11">
                  <c:v>483.50031746031749</c:v>
                </c:pt>
                <c:pt idx="12">
                  <c:v>454.75958005249345</c:v>
                </c:pt>
                <c:pt idx="13">
                  <c:v>485.25267094017096</c:v>
                </c:pt>
                <c:pt idx="14">
                  <c:v>531.20655105973026</c:v>
                </c:pt>
                <c:pt idx="15">
                  <c:v>665.07931034482772</c:v>
                </c:pt>
                <c:pt idx="16">
                  <c:v>662.51024844720496</c:v>
                </c:pt>
                <c:pt idx="17">
                  <c:v>714.52781124498006</c:v>
                </c:pt>
                <c:pt idx="18">
                  <c:v>843.0911458333336</c:v>
                </c:pt>
                <c:pt idx="19">
                  <c:v>925.05368995633194</c:v>
                </c:pt>
                <c:pt idx="20">
                  <c:v>1076.851662763466</c:v>
                </c:pt>
                <c:pt idx="21">
                  <c:v>1333.216075</c:v>
                </c:pt>
                <c:pt idx="22">
                  <c:v>1434.0253731343284</c:v>
                </c:pt>
                <c:pt idx="23">
                  <c:v>1672.3877819548875</c:v>
                </c:pt>
                <c:pt idx="24">
                  <c:v>1491.4461678832122</c:v>
                </c:pt>
                <c:pt idx="25">
                  <c:v>1634.2366515837109</c:v>
                </c:pt>
                <c:pt idx="26">
                  <c:v>1752.0172413793109</c:v>
                </c:pt>
                <c:pt idx="27">
                  <c:v>2293.3347222222224</c:v>
                </c:pt>
                <c:pt idx="28">
                  <c:v>2532.7884210526317</c:v>
                </c:pt>
                <c:pt idx="29">
                  <c:v>2037.934615384615</c:v>
                </c:pt>
                <c:pt idx="30">
                  <c:v>3683.6000000000004</c:v>
                </c:pt>
                <c:pt idx="31">
                  <c:v>3259.77</c:v>
                </c:pt>
                <c:pt idx="32">
                  <c:v>3440.6811475409836</c:v>
                </c:pt>
              </c:numCache>
            </c:numRef>
          </c:yVal>
          <c:smooth val="0"/>
          <c:extLst>
            <c:ext xmlns:c16="http://schemas.microsoft.com/office/drawing/2014/chart" uri="{C3380CC4-5D6E-409C-BE32-E72D297353CC}">
              <c16:uniqueId val="{00000000-F706-4084-8EC5-4A1A77EA17CA}"/>
            </c:ext>
          </c:extLst>
        </c:ser>
        <c:dLbls>
          <c:showLegendKey val="0"/>
          <c:showVal val="0"/>
          <c:showCatName val="0"/>
          <c:showSerName val="0"/>
          <c:showPercent val="0"/>
          <c:showBubbleSize val="0"/>
        </c:dLbls>
        <c:axId val="2024047744"/>
        <c:axId val="882061696"/>
      </c:scatterChart>
      <c:valAx>
        <c:axId val="202404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2061696"/>
        <c:crosses val="autoZero"/>
        <c:crossBetween val="midCat"/>
      </c:valAx>
      <c:valAx>
        <c:axId val="8820616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4047744"/>
        <c:crosses val="autoZero"/>
        <c:crossBetween val="midCat"/>
      </c:valAx>
      <c:spPr>
        <a:noFill/>
        <a:ln>
          <a:solidFill>
            <a:schemeClr val="accent1"/>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[Zomato_Restaurants_Expansion.xlsx]Rates v. Ratings - Cuisine-Wise!PivotTable22</c:name>
    <c:fmtId val="3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Rates</a:t>
            </a:r>
            <a:r>
              <a:rPr lang="en-US" baseline="0"/>
              <a:t> v. Ratings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'Rates v. Ratings - Cuisine-Wise'!$B$2</c:f>
              <c:strCache>
                <c:ptCount val="1"/>
                <c:pt idx="0">
                  <c:v>Total</c:v>
                </c:pt>
              </c:strCache>
            </c:strRef>
          </c:tx>
          <c:spPr>
            <a:solidFill>
              <a:schemeClr val="accent1"/>
            </a:solidFill>
            <a:ln>
              <a:noFill/>
            </a:ln>
            <a:effectLst/>
          </c:spPr>
          <c:invertIfNegative val="0"/>
          <c:cat>
            <c:strRef>
              <c:f>'Rates v. Ratings - Cuisine-Wise'!$A$3:$A$7</c:f>
              <c:strCache>
                <c:ptCount val="4"/>
                <c:pt idx="0">
                  <c:v>1-2</c:v>
                </c:pt>
                <c:pt idx="1">
                  <c:v>2-3</c:v>
                </c:pt>
                <c:pt idx="2">
                  <c:v>3-4</c:v>
                </c:pt>
                <c:pt idx="3">
                  <c:v>4-5</c:v>
                </c:pt>
              </c:strCache>
            </c:strRef>
          </c:cat>
          <c:val>
            <c:numRef>
              <c:f>'Rates v. Ratings - Cuisine-Wise'!$B$3:$B$7</c:f>
              <c:numCache>
                <c:formatCode>0.00</c:formatCode>
                <c:ptCount val="4"/>
                <c:pt idx="0">
                  <c:v>346.51675964667595</c:v>
                </c:pt>
                <c:pt idx="1">
                  <c:v>546.6570979020978</c:v>
                </c:pt>
                <c:pt idx="2">
                  <c:v>833.9111285403053</c:v>
                </c:pt>
                <c:pt idx="3">
                  <c:v>1953.20992753623</c:v>
                </c:pt>
              </c:numCache>
            </c:numRef>
          </c:val>
          <c:extLst>
            <c:ext xmlns:c16="http://schemas.microsoft.com/office/drawing/2014/chart" uri="{C3380CC4-5D6E-409C-BE32-E72D297353CC}">
              <c16:uniqueId val="{00000000-FE5F-4B7E-A0F3-FC4BE1468A41}"/>
            </c:ext>
          </c:extLst>
        </c:ser>
        <c:dLbls>
          <c:showLegendKey val="0"/>
          <c:showVal val="0"/>
          <c:showCatName val="0"/>
          <c:showSerName val="0"/>
          <c:showPercent val="0"/>
          <c:showBubbleSize val="0"/>
        </c:dLbls>
        <c:gapWidth val="150"/>
        <c:overlap val="100"/>
        <c:axId val="2047681408"/>
        <c:axId val="957533935"/>
      </c:barChart>
      <c:catAx>
        <c:axId val="2047681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7533935"/>
        <c:crosses val="autoZero"/>
        <c:auto val="1"/>
        <c:lblAlgn val="ctr"/>
        <c:lblOffset val="100"/>
        <c:noMultiLvlLbl val="0"/>
      </c:catAx>
      <c:valAx>
        <c:axId val="95753393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7681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[Zomato_Restaurants_Expansion.xlsx]Restaurant Distribution!PivotTable24</c:name>
    <c:fmtId val="10"/>
  </c:pivotSource>
  <c:chart>
    <c:title>
      <c:tx>
        <c:rich>
          <a:bodyPr rot="0" spcFirstLastPara="1" vertOverflow="ellipsis" vert="horz" wrap="square" anchor="ctr" anchorCtr="1"/>
          <a:lstStyle/>
          <a:p>
            <a:pPr>
              <a:defRPr sz="2128" b="1" i="0" u="none" strike="noStrike" kern="1200" cap="none" spc="0" normalizeH="0" baseline="0">
                <a:solidFill>
                  <a:schemeClr val="dk1"/>
                </a:solidFill>
                <a:latin typeface="+mn-lt"/>
                <a:ea typeface="+mn-ea"/>
                <a:cs typeface="+mn-cs"/>
              </a:defRPr>
            </a:pPr>
            <a:r>
              <a:rPr lang="en-IN" dirty="0"/>
              <a:t>Country-Wise Price Range Distribution of Restaurants</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percentStacked"/>
        <c:varyColors val="0"/>
        <c:ser>
          <c:idx val="0"/>
          <c:order val="0"/>
          <c:tx>
            <c:strRef>
              <c:f>'Restaurant Distribution'!$B$2:$B$3</c:f>
              <c:strCache>
                <c:ptCount val="1"/>
                <c:pt idx="0">
                  <c:v>1</c:v>
                </c:pt>
              </c:strCache>
            </c:strRef>
          </c:tx>
          <c:spPr>
            <a:solidFill>
              <a:schemeClr val="accent1"/>
            </a:solidFill>
            <a:ln>
              <a:noFill/>
            </a:ln>
            <a:effectLst/>
          </c:spPr>
          <c:invertIfNegative val="0"/>
          <c:cat>
            <c:strRef>
              <c:f>'Restaurant Distribution'!$A$4:$A$9</c:f>
              <c:strCache>
                <c:ptCount val="5"/>
                <c:pt idx="0">
                  <c:v>Australia</c:v>
                </c:pt>
                <c:pt idx="1">
                  <c:v>Canada</c:v>
                </c:pt>
                <c:pt idx="2">
                  <c:v>Indonesia</c:v>
                </c:pt>
                <c:pt idx="3">
                  <c:v>Singapore</c:v>
                </c:pt>
                <c:pt idx="4">
                  <c:v>Sri Lanka</c:v>
                </c:pt>
              </c:strCache>
            </c:strRef>
          </c:cat>
          <c:val>
            <c:numRef>
              <c:f>'Restaurant Distribution'!$B$4:$B$9</c:f>
              <c:numCache>
                <c:formatCode>General</c:formatCode>
                <c:ptCount val="5"/>
                <c:pt idx="0">
                  <c:v>4</c:v>
                </c:pt>
              </c:numCache>
            </c:numRef>
          </c:val>
          <c:extLst>
            <c:ext xmlns:c16="http://schemas.microsoft.com/office/drawing/2014/chart" uri="{C3380CC4-5D6E-409C-BE32-E72D297353CC}">
              <c16:uniqueId val="{00000000-CF4E-488A-A830-6A1B3C6D8134}"/>
            </c:ext>
          </c:extLst>
        </c:ser>
        <c:ser>
          <c:idx val="1"/>
          <c:order val="1"/>
          <c:tx>
            <c:strRef>
              <c:f>'Restaurant Distribution'!$C$2:$C$3</c:f>
              <c:strCache>
                <c:ptCount val="1"/>
                <c:pt idx="0">
                  <c:v>2</c:v>
                </c:pt>
              </c:strCache>
            </c:strRef>
          </c:tx>
          <c:spPr>
            <a:solidFill>
              <a:schemeClr val="accent2"/>
            </a:solidFill>
            <a:ln>
              <a:noFill/>
            </a:ln>
            <a:effectLst/>
          </c:spPr>
          <c:invertIfNegative val="0"/>
          <c:cat>
            <c:strRef>
              <c:f>'Restaurant Distribution'!$A$4:$A$9</c:f>
              <c:strCache>
                <c:ptCount val="5"/>
                <c:pt idx="0">
                  <c:v>Australia</c:v>
                </c:pt>
                <c:pt idx="1">
                  <c:v>Canada</c:v>
                </c:pt>
                <c:pt idx="2">
                  <c:v>Indonesia</c:v>
                </c:pt>
                <c:pt idx="3">
                  <c:v>Singapore</c:v>
                </c:pt>
                <c:pt idx="4">
                  <c:v>Sri Lanka</c:v>
                </c:pt>
              </c:strCache>
            </c:strRef>
          </c:cat>
          <c:val>
            <c:numRef>
              <c:f>'Restaurant Distribution'!$C$4:$C$9</c:f>
              <c:numCache>
                <c:formatCode>General</c:formatCode>
                <c:ptCount val="5"/>
                <c:pt idx="0">
                  <c:v>14</c:v>
                </c:pt>
                <c:pt idx="1">
                  <c:v>3</c:v>
                </c:pt>
                <c:pt idx="2">
                  <c:v>1</c:v>
                </c:pt>
                <c:pt idx="3">
                  <c:v>1</c:v>
                </c:pt>
                <c:pt idx="4">
                  <c:v>6</c:v>
                </c:pt>
              </c:numCache>
            </c:numRef>
          </c:val>
          <c:extLst>
            <c:ext xmlns:c16="http://schemas.microsoft.com/office/drawing/2014/chart" uri="{C3380CC4-5D6E-409C-BE32-E72D297353CC}">
              <c16:uniqueId val="{00000001-CF4E-488A-A830-6A1B3C6D8134}"/>
            </c:ext>
          </c:extLst>
        </c:ser>
        <c:ser>
          <c:idx val="2"/>
          <c:order val="2"/>
          <c:tx>
            <c:strRef>
              <c:f>'Restaurant Distribution'!$D$2:$D$3</c:f>
              <c:strCache>
                <c:ptCount val="1"/>
                <c:pt idx="0">
                  <c:v>3</c:v>
                </c:pt>
              </c:strCache>
            </c:strRef>
          </c:tx>
          <c:spPr>
            <a:solidFill>
              <a:schemeClr val="accent3"/>
            </a:solidFill>
            <a:ln>
              <a:noFill/>
            </a:ln>
            <a:effectLst/>
          </c:spPr>
          <c:invertIfNegative val="0"/>
          <c:cat>
            <c:strRef>
              <c:f>'Restaurant Distribution'!$A$4:$A$9</c:f>
              <c:strCache>
                <c:ptCount val="5"/>
                <c:pt idx="0">
                  <c:v>Australia</c:v>
                </c:pt>
                <c:pt idx="1">
                  <c:v>Canada</c:v>
                </c:pt>
                <c:pt idx="2">
                  <c:v>Indonesia</c:v>
                </c:pt>
                <c:pt idx="3">
                  <c:v>Singapore</c:v>
                </c:pt>
                <c:pt idx="4">
                  <c:v>Sri Lanka</c:v>
                </c:pt>
              </c:strCache>
            </c:strRef>
          </c:cat>
          <c:val>
            <c:numRef>
              <c:f>'Restaurant Distribution'!$D$4:$D$9</c:f>
              <c:numCache>
                <c:formatCode>General</c:formatCode>
                <c:ptCount val="5"/>
                <c:pt idx="0">
                  <c:v>5</c:v>
                </c:pt>
                <c:pt idx="2">
                  <c:v>20</c:v>
                </c:pt>
                <c:pt idx="3">
                  <c:v>5</c:v>
                </c:pt>
                <c:pt idx="4">
                  <c:v>11</c:v>
                </c:pt>
              </c:numCache>
            </c:numRef>
          </c:val>
          <c:extLst>
            <c:ext xmlns:c16="http://schemas.microsoft.com/office/drawing/2014/chart" uri="{C3380CC4-5D6E-409C-BE32-E72D297353CC}">
              <c16:uniqueId val="{00000002-CF4E-488A-A830-6A1B3C6D8134}"/>
            </c:ext>
          </c:extLst>
        </c:ser>
        <c:ser>
          <c:idx val="3"/>
          <c:order val="3"/>
          <c:tx>
            <c:strRef>
              <c:f>'Restaurant Distribution'!$E$2:$E$3</c:f>
              <c:strCache>
                <c:ptCount val="1"/>
                <c:pt idx="0">
                  <c:v>4</c:v>
                </c:pt>
              </c:strCache>
            </c:strRef>
          </c:tx>
          <c:spPr>
            <a:solidFill>
              <a:schemeClr val="accent4"/>
            </a:solidFill>
            <a:ln>
              <a:noFill/>
            </a:ln>
            <a:effectLst/>
          </c:spPr>
          <c:invertIfNegative val="0"/>
          <c:cat>
            <c:strRef>
              <c:f>'Restaurant Distribution'!$A$4:$A$9</c:f>
              <c:strCache>
                <c:ptCount val="5"/>
                <c:pt idx="0">
                  <c:v>Australia</c:v>
                </c:pt>
                <c:pt idx="1">
                  <c:v>Canada</c:v>
                </c:pt>
                <c:pt idx="2">
                  <c:v>Indonesia</c:v>
                </c:pt>
                <c:pt idx="3">
                  <c:v>Singapore</c:v>
                </c:pt>
                <c:pt idx="4">
                  <c:v>Sri Lanka</c:v>
                </c:pt>
              </c:strCache>
            </c:strRef>
          </c:cat>
          <c:val>
            <c:numRef>
              <c:f>'Restaurant Distribution'!$E$4:$E$9</c:f>
              <c:numCache>
                <c:formatCode>General</c:formatCode>
                <c:ptCount val="5"/>
                <c:pt idx="0">
                  <c:v>1</c:v>
                </c:pt>
                <c:pt idx="1">
                  <c:v>1</c:v>
                </c:pt>
                <c:pt idx="3">
                  <c:v>14</c:v>
                </c:pt>
                <c:pt idx="4">
                  <c:v>3</c:v>
                </c:pt>
              </c:numCache>
            </c:numRef>
          </c:val>
          <c:extLst>
            <c:ext xmlns:c16="http://schemas.microsoft.com/office/drawing/2014/chart" uri="{C3380CC4-5D6E-409C-BE32-E72D297353CC}">
              <c16:uniqueId val="{00000003-CF4E-488A-A830-6A1B3C6D8134}"/>
            </c:ext>
          </c:extLst>
        </c:ser>
        <c:dLbls>
          <c:showLegendKey val="0"/>
          <c:showVal val="0"/>
          <c:showCatName val="0"/>
          <c:showSerName val="0"/>
          <c:showPercent val="0"/>
          <c:showBubbleSize val="0"/>
        </c:dLbls>
        <c:gapWidth val="150"/>
        <c:overlap val="100"/>
        <c:axId val="2025506992"/>
        <c:axId val="945017184"/>
      </c:barChart>
      <c:catAx>
        <c:axId val="202550699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solidFill>
                <a:latin typeface="+mn-lt"/>
                <a:ea typeface="+mn-ea"/>
                <a:cs typeface="+mn-cs"/>
              </a:defRPr>
            </a:pPr>
            <a:endParaRPr lang="en-US"/>
          </a:p>
        </c:txPr>
        <c:crossAx val="945017184"/>
        <c:crosses val="autoZero"/>
        <c:auto val="1"/>
        <c:lblAlgn val="ctr"/>
        <c:lblOffset val="100"/>
        <c:noMultiLvlLbl val="0"/>
      </c:catAx>
      <c:valAx>
        <c:axId val="945017184"/>
        <c:scaling>
          <c:orientation val="minMax"/>
        </c:scaling>
        <c:delete val="0"/>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2025506992"/>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2"/>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'Basic Analysis'!$J$3:$J$17</cx:f>
        <cx:nf>'Basic Analysis'!$J$2</cx:nf>
        <cx:lvl ptCount="15" name="Country">
          <cx:pt idx="0">Australia</cx:pt>
          <cx:pt idx="1">Brazil</cx:pt>
          <cx:pt idx="2">Canada</cx:pt>
          <cx:pt idx="3">India</cx:pt>
          <cx:pt idx="4">Indonesia</cx:pt>
          <cx:pt idx="5">New Zealand</cx:pt>
          <cx:pt idx="6">Philippines</cx:pt>
          <cx:pt idx="7">Qatar</cx:pt>
          <cx:pt idx="8">Singapore</cx:pt>
          <cx:pt idx="9">South Africa</cx:pt>
          <cx:pt idx="10">Sri Lanka</cx:pt>
          <cx:pt idx="11">Turkey</cx:pt>
          <cx:pt idx="12">United Arab Emirates</cx:pt>
          <cx:pt idx="13">United Kingdom</cx:pt>
          <cx:pt idx="14">United States of America</cx:pt>
        </cx:lvl>
      </cx:strDim>
      <cx:numDim type="colorVal">
        <cx:f>'Basic Analysis'!$K$3:$K$17</cx:f>
        <cx:lvl ptCount="15" formatCode="0.00">
          <cx:pt idx="0">111.41666666666667</cx:pt>
          <cx:pt idx="1">19.616666666666667</cx:pt>
          <cx:pt idx="2">103</cx:pt>
          <cx:pt idx="3">137.21255201109571</cx:pt>
          <cx:pt idx="4">772.09523809523807</cx:pt>
          <cx:pt idx="5">243.02500000000001</cx:pt>
          <cx:pt idx="6">407.40909090909093</cx:pt>
          <cx:pt idx="7">163.80000000000001</cx:pt>
          <cx:pt idx="8">31.899999999999999</cx:pt>
          <cx:pt idx="9">315.16666666666669</cx:pt>
          <cx:pt idx="10">146.44999999999999</cx:pt>
          <cx:pt idx="11">431.47058823529414</cx:pt>
          <cx:pt idx="12">493.51666666666665</cx:pt>
          <cx:pt idx="13">205.48750000000001</cx:pt>
          <cx:pt idx="14">428.22119815668202</cx:pt>
        </cx:lvl>
      </cx:numDim>
    </cx:data>
  </cx:chartData>
  <cx:chart>
    <cx:title pos="t" align="ctr" overlay="0">
      <cx:tx>
        <cx:txData>
          <cx:v>Average Count of Voters per Restaurants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a:ea typeface="Calibri"/>
              <a:cs typeface="Calibri"/>
            </a:rPr>
            <a:t>Average Count of Voters per Restaurants</a:t>
          </a:r>
        </a:p>
      </cx:txPr>
    </cx:title>
    <cx:plotArea>
      <cx:plotAreaRegion>
        <cx:series layoutId="regionMap" uniqueId="{63606EA1-7C61-44B1-95F8-D26148E827D1}">
          <cx:tx>
            <cx:txData>
              <cx:f>'Basic Analysis'!$K$2</cx:f>
              <cx:v>AVERAGE of Votes</cx:v>
            </cx:txData>
          </cx:tx>
          <cx:dataId val="0"/>
          <cx:layoutPr>
            <cx:geography cultureLanguage="en-US" cultureRegion="IN" attribution="Powered by Bing">
              <cx:geoCache provider="{E9337A44-BEBE-4D9F-B70C-5C5E7DAFC167}">
                <cx:binary>7HvZctw41uarOOp6qCIIgEtHV0cUuGQylYtWW9YNI23JJEiQIAFu4LPN3bzYnJQsL2rX8kdXRHXE
TIadShIEEzzrd76D/OfH+R8fxeNRvZlr0eh/fJx/+ano+/YfP/+sPxaP9VGf1fyjklp+6s8+yvpn
+ekT//j484M6TrzJf3ZsRH7+WBxV/zj/9K9/wt3yR7mVH489l83l8KjM1aMeRK9/Z+yHQ28+yqHp
T9NzuNMvP10e+6P66c1j0/Pe3Jj28Zefvrvipzc/v77Pv33nGwHL6ocHmOvQM4yxG/iOGzy/fnoj
ZJN/HqbozHECim2M7acXfvnq/bGG6X+4mqe1HB8e1KPWbz7//TLtu4V/Ocu1DJ+fOZSnJV7++vRM
P38v03/989UJeMpXZ74R+2uR/NHQa6n/OuheHQU/vjz+fy55C0TvOb5NfIx+JHqEyRkJbORhTJ5E
j16++1n0f2pJPxb/N1NfqeCbkddq+PX271fDRcEFb1vePOoXYfznikD0LCAesV3Pe7ZxEPQ3LoAc
dEYc5Lqgi5cvfdbAn1zNj3Xw3eRXWvhu7LUeLtZ/vx6YOi5cvEjjP1eBhexTGIKX7XwnfIviM+dJ
K577rBwYf459zzr445X8WPwv815J/uX0a6Gzq79f6OGxOT78hQHIdc6oB5aN0LOET+b9jd1bgXvm
2l6AbPRZ9K9i/x+v58eif5n3SvQvp1+LPvz17xd92jz8laHfcc4wdajtus+R/ZXkveAMuxjCUeA/
27z7vc3/4Wp+LPfP016J/fPZ11JP9/8VUpcQ6f9KyVv2GSRb18OfM+7pz3dWjxA5s+0g8AKH/pvU
/3g1vyn5l6n/Lv2XkX/TQPT3a2D/OL25fzyKY/PwIoy/INgTdEbBsH0cfA4838d85DlnPiYEIfdV
sP+Ty/mxEr6b/EoN3429VsT+/u9XxM3/+d+q4ubxr9MC9s8CP7ADDGHm6eV95weYnhGMHYzwKzf4
Myv5sQK+znwl/a8Dr0V/81+Qdq+hvDu2Uv2FskcQ/l3qQFX1LPrXMcjGZ77tU9DNK+H/qbX8WPrf
TH0l/m9GXsv/evX3m/61HPriza+fFP/4F4IfywH7D1zs2N730QeqMtv3EHEC8uJsz0jzz67jN8T/
3VO81sB3g6+VcP9fAICuFX+zPTbVX6gB74xSSgKC0TPIsQFefgM/ffvMQ9jzsfMK/fyppfyGEr4+
xWsNfB15Lf7t+d/vAzeDqh7Niz3+5yn4/wd/0T+ZyGuS7jXvc9vw/vHhza/q+OFNXHN17P9K5sE5
YU3bIV5APyeC71wAal84TXz0wg/5LxbwHJH+p4v7sVP8+C6v/OPHF712lV/jv99VPq/0HLL2g6xf
BPafu8xJGQRDOHrJ2aCMb8KVBcU0tSkUdCdoe3q9wq5/fl2/q6Yvz/VjBX0Zfq2aFfuvUc11f/Ki
N/LTm1/rx782q+MAKgtMPVDE99oJgjMbQVGB7M+eBmj3Wxrps3ael/Yy9COj+V3lvEz/sW5eRl+r
5vb6v0w1v/f8/7Puwv/D+vjtXsSXdkwErZz4qY/zTTvi90dfktarqb/XDno28/Thl58QUB1fmkOn
O3znAkz2egKK8UX7LzMej7qHPhFwUh72/SCAsiUADwO0Nj2eRlBwylLgV0BYIYfYDow0UvXFLz9Z
yDvzIH15AXF8gHnUB7fUJ7ALY457FtjAuAcwyaMUyp0vfbMLKUwumy+i+Hz8phnqC8mbXv/yU4DQ
T2/a5+tOK6WuB559wu0Uu4jCKgG+tx+PV5AH4HL0vya/z23V1y2bBO7Souund65Qbs50UBarQOmG
lUNJFJtcv2YByfPz0R793WiGPcnrOxflU6RtVblhNtAinkU/hbop6WbyVXvttEO9KalzN2XOJ6Ft
yWaMyk0RiLJlaJnfybksVaiyZdDM9Rt5y6nJ8k1u99XAtJd5FWspbxGrp4mEgc7dnTvM2GOj7bUf
arLoCydv5zWu6VW/1KgKh75b3gWdQ1jvVFQxy4xNrGXhlyzvJrTyS84rpmVLmbO4JpyHQdK0ttos
xl3mM167sxVPxWgSSwRF2Hq0YQ4q7MtpGmXkayojm9jZrqgdMWzLoeNVVPSWG8lW5ok2lh8GJMgT
u9fCZ6a3rJ1FPaddYzOPmtXatXbUrx8XjmSU+R1fEcrlR7uQWcHy3HGYqSWvV61tsiOYjxhCWXVO
YtmjuejJoA4WXuq4m+1qCYdZgYCz7NJfZlKxKgiQxZautRloxg35ULkfsBAymfp8vs2DbD8Rsqiw
80o/tKU7NYwSIaKhyLtE+zwIpZovpaB2H3oFfUvK/J53LV7VU3eAylx1oeoskrG89opYSNembOQI
Xy2SVIIpXHjMgOFzZlzLCsG2q5YJf7CYXfcNZ3PvzNu8I41hrduP28lTXSQs17oTS1euwClkVChT
xRbpHjBSoCCaU5OzmgyjTDJeR7CGIqocm4a9w/nOb+xBRpMhyxaJfpQsDyTCe4WzqmKuajeTajWr
vEasQQTdO3AJ932R1zIcnKkLGAzQiUlQTmTrkWxETu3YDgg6txqJVhkfKCMityMxNH4MHlLHplex
i6fEmmCxkkyadVkbJEUrPDACkwkmlknAwsetM/h1pIdORNQfP9ZE+Td1s3RDGAzeZV1a1W50p+kO
gyr2DjJBVKJ5uV0ay/q0dMUce9jaiqY2637uQKh9aVb25PNNhi0aFrYrD2VVlKHjKhl6pSeY43FS
g9FivcHVdImG4bBYlbeuC9dsEZCLDtiY0DuXk/nBViSFReyIxf3D5NWCBY3VhL62ulXXN+BwfUA3
pK/9mHeun+SBsiJf4jp0fJdGKOdxMJUBG4s5CxXXfSwrfwjn0bjvWzM0a0t7ilFLeWE+4YYVWjmr
Xjj5LnOm9mYitmEEjO2ApHZYZmWHoSDjyp6VvQ4GLkNr8D3W2YUKxVSpng3SsmNRTOKSkyn1Bqe7
LxzQfFfgPnQXnceFri6UQ8f1bMkPgUZCsaUVOZvytotbh3ebxlQ8qUYr4XxAmyZHHXM7rZmQ9lix
fGoLVjpVHgo0D2nvjDhExu4fYC+AZigb6dVirOIht9wWM1GiICai2zrc3Do8yJlXa7X1q8ZhpPc+
SUk8xGSrRQhxpdgXGHVRaZcoqewhe6S9URd2P+vN0pI2nLG9rpDiGzTNxdveWN6ubBe68vDYfBRZ
2Ydc9d11hqzgMHTKjTOvacI5d0tmoValU15hlFh4kKkO+uE8p6W7ad28SvQ8VXsCkXTYiTHoq1BV
9XTkM9I3sqvkysfFyrObLsLzMjPDIbyZoJGJY1c4bFyfsrboD7bP3dWU2WprydGcPNxf0TyYQqec
KENWbeJhKN75i07twrg3lPcFaxcIqhWq6wdqphRlDUhtzki4QEy22YyqKLPpoTcC4vM4aBJzjBF4
XJHqcmr3skaWzarZqkKkK7yRKIsDYiFmOlkxOtPRxJoY/5DzKVhWgxoI79hIOjcaFZC1cUY68m6p
6rU1NXneMN/XfZdS0ek50agqxhWG5NFDZC/5dIs8r1sHrTMl7SIWFI4Tx5HTYbKexyW7n2hVhaIn
QdiVxN1l4yjsqCgsyHl6Ri0zqJA+A+9zVRVXo4e2C809yRysiWaLh0XAZmE3/mpGaK4PaCzt9wWf
dGSc4mqoR8o6Yta2KPa5U2fhKMV1j/uZQcYJm0BHdieYpfkqlyZpWyexO7kW7sx8z3wk/NqG2GP5
9H3W+mC/QYLUuJKjs/MdldRYX/m99TaAcDnW+Dyb5UqCy2eLWs1LsZlQsDK+3gcIh54qw3YM4jrH
SZMtB1I7OyksCCzLHBUuoIJ2btsQYvJm7pBmxpnpZiinggk1iXd+V9UOGwfshM24LAxbg2HW0LIC
Nu1c1GI6l14Z7L2mmmnoDa65JFM7hBWyh6jUNWR7xHUIce8y4zwPx04kpNcrZZUq6mrbWVNbkL0Q
tHiwwP2XDa8mdAnZwk4Lq9JRkPUk5MLr0yyA6JfkgqxdrxShPZYPgdskg62DXeVzSFkL7oTHVO7R
uHC6C64LsNClh9zau7apWaN8Gi3eEIRB42YPs5q8Q5AX5JL2pZu6qK1Y39U47vx5DMlsDaGyl94J
A4wrEdZDMSXGlFcLX9qYNOJYZ5BtXdGte4+q89YszkXvGr03XI/R5NkjhIGyufCVXb+bAAhE9lyR
SOauibtG4Y3vqrJihPiQYm1nTEXQNausz7RiABjBbiduM79D93ZmzGVBSki0JZzJOl/HPR/B90e5
cbNl2+ApVY5zxLofNxq1zpbM+RxVvUjGrs9u6KgeaROIq8lbdtVct6lne8VGmW7lmbwJm8GytvYy
jjvZW8veFJmzygH+4GiR+q3VZCXzibYOTem1n5ws6z54paNCIh0Zt3Mu3y+j8QkLJB5C17dULElX
1FE9cMLKbvbSwZAqtlU7y7DLi3fVIrrQRZ1rMTShLHSC6lh0Pk6pVXYTg2QC2jSF7MLAaGcz1Kbu
9n1mFhxXgARBEJ6s8H7yJ0RDqiDgwAYXHYtqqkJcjvUOZA4xdiGGHlwhLhSkBTuqyJDvqXQhqPgC
L6zCiwADqUdy74uZN2zM6BBb02DHiy0Cybh2u/3UU3M1TN1irVEV1JJZOanWmaZWpBZvauLa6Amx
qpR92lR9YEKn1uYWQhhmwdL4rKvrImem6FzJykbiS4O84Xww9FGAA1xIZ/EPWVmpXU9Jy7ppzva5
Oy8XQTNJDhZn6YHN9szf951bpq1wm502kC5FO0yb2qrr7VhJPyzFPKZdYVfgwhllkFr8LTZtv55b
CJZbz6oA+vltlwCQ8zZTYAzjCvBzrzL0tjuFmNJkt61q7NT1jb7HBYUY0Bg3bLCcQ49mPJx5rePC
93cZ6jWE7PnDPA1oXZXz3FzkfW+3ES2UP75Fs2+Vq7bPPFZZljttFqX0vAKnlXtlBnM+IGRRl6HZ
2GMeatl4elXOckEPM1302gp4Me9Qj2w3qqV/lRFeT+uAC1NHBJDybeEDVmS0b9BxDLrircDZMoaW
mOm29SCKe4yM/bSqvTxXD9iqXJdNldWLyCCnEHFjSIk39lBzdyelbJpzDyCqteqcnFuRxUGRTHHZ
CwZ23YtwGXu752xqAtuJUeCWzlZytwveNTM445Uo1DKFxaxm62rWpWrXBAWk0mxuHD5EUrluF8+5
trzNMvDWuavmFpF16/rcChXNPAqwvdH389z6GoAHMLFRNZZ5kZJ6wdVqMXyow5EsPcDnxehmYMR0
VcG6xS2HeHGR30ZzkRd2mFWUfoCipr7pHEuNqeuacbzuxjpz9u5Qjj3rDWilAXBSpY0ZupwFnqm6
MbS1Go/NIBurYBnk3suiDup2gwuLynRR2FfrkQsEjjnyeVONVTucT5nhMVY1ZBJOyRqXkj/C7oNO
rz0INR3rumaZAIr0XRC2Lu0TKNTKdDLBXCGmibvkOSNqfjdzInk6ZmrqIteulJUMWZ0h5o49hBjA
mmTejM5ybCwOMBT5IquYko2zAJaHRP7B6tRwu/i68d8WA53XHKqrOztvAZmElsNjak0iWJGcNmLn
ZvJU2GUIm9jtT2F6UD2tGa9KWq2hEBFHU1KJ1nw06KKtlsq5M2OrNjWe5gffV8E9ILZqPgKuJWDa
oytoViYACj1ANW3NZeZGs/a6HPlrv84tYV/XuqgFii2/nc1ghXk9FTN43lylahGTYqOuoFKHZrQ9
g1fmnR/OXidnNlkou+J+34ZFN7tTnNvYtVa+67QhIJsmHvrWucadGS9b3VRbS9QDqwu8EbWc49Hy
HR22fuumGjJHZJGlWTeZFIKRyUU30jKE0dq6adpeJ5rUQw2BdX4HaM1PZVaOHTN4/uSYoToXDobA
LG3FmZcvW1FDJLd7r153C77iSkPRX4kpe8h41o5JV/XubaAoSfpizK/kMk5XjstRRHm+NR1qktkL
oNpdODhqh6akLjM3dSyya9WsQmc2kmmj6M0499nG9tDR49bwoGwy7+ViB+/KJchpOFIIUbL0KFtK
CNtRJXpzMLJSUTn6H7Na4JjPgxKsVcaS4Siccms8Ki/NBARCSJriqDvirfjoBKz3lDnXCNv7onLo
wvoFlZHb1oKGcnHmCMlu3s0zra48QxSJGl1AOUkMuRcAkjaN5xZhlTfNoUQeChdloKQ3y6UXtFdL
Sb2tM2duBQEV34os4MwZveYtKZzCZaR0ESuQfRR5Npz7k09QHOAOxTNoaUfV2IdDjsDuBaSS3QwF
6c1ck/FDV421OJ+wNcUSCJIAyqu+ZlZBvA/LUOU7Qxt69KSdjyuvK4NECo87rCFminpLtCq0/L4D
9qEfSqgWhX/raAiB89ijxFQDGkM4HD1I4PaFqPo9pMTvdop8x2J9hGpZ8bz4vAH8y+G/di+7yp92
L389f9pC/vXo0D421716fOx3x/b1lSeq8culX7dBnxi+L3uiXxGGz5vRf4NN/N3BP0k1nui53+Ya
YdPZy7anb+jJ05xnthHBFiEbAa50fP9pjyIwl89sY0BhPyhxYPMQ7NgFkg9DG+Yz20jPXP+0o8KH
3byIYOgufyUbYX8pUJTEDnzkBI7nEPd/QjZi79TN+YZtdF3HoSeKwfNPpKjvUOgnfMs21tDVbmhX
ursALZdDZTReObIvo4JTO5o4b5k75HIjgIyrTtVSs3k69gzQPrNuDfP6xqnXlVmaTWl1n9+eT3ZW
PkY5baflLfijG/fA+2xKTRLNkbuSmjeb1nIBzwcC3HCAhMKdGqpIF8W5X9w/XTBTWm+ePnWn658+
ceQDCRkU2oQF8deVcAEJvZfozvHlp6F39gziLY5aM6ewcwgQqHPT5jccauk6l2y96ciHcOPzmrFN
HBeyj7ZhnXtJDIVFHrMTWRYyq5Jr1tFmxQD41OuU+WO+StJydJNsYiklY5qmCS3f8+EeiJytKIGL
6Iv20V3sEfAFYcBiRMUYrMPaJTFULnkU7uOYFzSMt1vm6I6x1SplQ51HLGU3aTKiMUpuzFQlnd2G
FHtXARA8JBjuWdIO3i69Sa2h3qeHQ9JARtodmqC52u12or8D7YR2NT7aQKnxJiBJUfrbuhvirNfA
SYl9VwePp6+vC+siZF7mX7B4u2J+UydslRZZ9oHZWbaiNL/xjXfumyZmcTyXVRSzFXMsFxZ7lRZt
FZ4eO8/bK9Ne+Zb7vjI3nUYzlJEykv62qS3O0rpbtmkeAFChOoLr1aLZadnJAIxTstslZTOy5O4u
eorp47maSAwV5RDZi1wB0ohzz+lYZSRl/sLfG+FElaSJmjgT7fK2y4M7Nizje9SSj0y4bejzEZ4j
Zt18R7z5tNarm5ukyC4bVLLkkMhmuWkORlfrwCxvFxvfZrT+yFKf2ofkCmQ/+DiEFd7fJ6OZYYVd
NyXDnOK82M5W50VdfgdMcZIcAntJk/tdMgm1kmx3Hpm6TaJzXiBWypFJVW41MufC+1DknCeZU8eN
E0J5kXQ+3bI0tQexAm2nIlfbZGh4mI1DapZNQ9K8ynAyDd7G+EEIv6ZYT8MQpSwn1tr2rAh4mwo4
IQIFN0Dm1O/VeZrmLClqGiXpIQHqMEwOu6GcY7AKP9/NTn7e5gWPiT8yDYCN2RVkVEi95mbg/MDd
4TzlLLG6Nk4Oh939bufUQbi7Oz8/L9UUK1AC7qrzzD0nA3DsRmWKqTR4pwaoyQZSw+Owm8RfulVy
uIGyZ94k9/e7rmj3u7vdUBfAM95qOULJfypZgI6kb5F7GKFkY1iNUemaW8YKp1+vkiDDMZhW2vRL
ktzAw3RNAjeLXAnkX3K3w8FRkCqadAmYtrhRvtNDKdY0kSiG8wrKP5fiY2aaSyTfWXi6HLVcCUdf
MsYaF12mqzSrg7s0XWxmhj6hgH/BMCtRrpKb+8P9DnQZubNKknOofJhNJTjmdUWk2lQ9udaFyYCv
tCe20Ee3M1dS+Bs05BekKmNVAdnnXEef1usRSp715noTz5mO81ACr+GhiWW5t5qB/QwD2sa97TCv
gobKove8RGFZuHvf01MK/Z7E5ZrpKnYMT8uar4HLWHlUbyZHQaAyb8MtYw6f12DgbGhN5GaPLIcH
EXa1OUmtX86lHJJdkthQcA0zOR94t21yOwxUeSUzPaxLb07qTN330gd/q4GfkwqIxqOwugMIK+fo
PL1KwXtQRdfJ4T5pNN+AR1B5yHO8k4YXzO0hsA9ARJV25FblarYVYslNgl0K9gjhIU8K7odjQPeV
Ci4WOYHUPR1W7pPXd1keLoG5rJopscvWjvQ0Ap/WoxVGTWy/94dLjfkmZVdJTzBrPB5B7GsnAVZ+
OEA5fZu775u22sxCfMCSkbn5FEKdiKOQwXIituR9tJBzsDIRnMNdCGnenuSU1I1/kSQJGA+4cuJZ
h84ZGMQjD4I30ATK3s/5OEdzd5MF8qHoIr838el/p9BbtpK+ugTHs7qwgQ5D6phgm8ADEwQOkMIv
EODWvRtXUGYFxot8QqIkAXZXbXa7u8Sfy5UTYggTh10UGdmto/MoKhUBeqKOFwe9BYgX1QWEmRq3
b8kkPwBRtzCC5xA3+YrOH3PryrPwtpf1VQp5Eq/ZFQSAG1Ck0y2ggMNuHhz4yvu7XYSbYcOtZTu+
A3IpwePAQ8igkeQahwUeoDGk6zksK57ycbjxZMCAwIxGllNxLV0NPuCNB6QXH/LAFoj+O7baplj1
G3bFhyBOr5K5cWNw/05bb5MD1JXwsAP4o1znnfO+Ka0Lq/dBUPZ7kvGS4d7xGS4qE+F22HGtoWoW
7xjwG+1dyrQe908JVVAwoEMi+psdeOXiQfiGh4GiIXKUxTTE0lF6KBLLoyqHi2QoxR2sATskvYHQ
2UHM2h8gk3rR7nCXVG6VRHfw79yNOx4K7G7qwDSRp4fzrNrsFsj63dRG0W4GcjOKVDmywYusAswA
VOSPYUT4so4ijdNCQ0iwp23JowDTG6D8etl+tMrs/RMqMnJsNk9vRTC5UBILL6xg22DFEKqbDfw6
Dt5On56ueX345ZLn0S/X1c936A3QyX1WR08ICxD+Z5jV1BN8wVfYxU8o7JuTUK0Cansa73LLh2bk
F5j2dOnTYU9Gzuo5z2PJbcBV+PTtPs/qzRP2evr09dzTITTo4GZfr3kafp799fKhAf4CiSFu9eDo
8yfYOFHX/vzxSWqZYxfNmvMmnBwCHLLqAWqeHq9Y+Ji1oZdnGQCamUnLygUreCs30Aaue0hIgEqf
jvO+eld0i2JzAL1lAqoigLnJJbLbkVEpi0h0mYm63m/2lZRAZDViLEMFrRJGUDr43bJrB1vuh9zr
WQCUzaYyObDeqm/XaoEkDtB0TpZWL+ucmDHMW4tcZ9C4vgrMFYEqToVNUWMIYKLaEIrptdvd275U
e8oDxh2+7Egm9KFwJn3gzpixIpMD0I11BVWsiEdbe6ntl0YzH7qzK6soM1ZpsURjni9RNQmxwUQ2
qSJucc37zmPSmC518VBcQ3+i2qECXbvUACnl5z1zghzf9uec9/OtAGbtNp/D4rpsurli8lbmiO4z
+CkVNPdFdp4tJDtXcvz89nQuQHKO+ElUHQYWy6nl/kl6T5/o6TB3Ndnm0zsBhqwT2qy7Nq/TunbH
a+hTZ5tgwNBZKIbxOvOK8dqHpNIVi7efSyx2xJSfiOVoVpb1eEmIDDalzXUM0qqOpX/pqXz8YHml
jqCDbrY2D4ZDuxjoHHec4aYKbupB2/uWBNdPR32+8GuF+uexp1MYmJtptIJL25uCG78qj9LR7rYk
B5saeiMCX4Zc+3baa4ve9Hm9xEtmtcl4OkSoxWvobQIvcTq0/AZtC0BqQBI4iT9m9SVecH9J8zJ5
utvTG8cU9mKU5Orpjq6v3qPMobunsaVwH1RR2FFgikvFg9Yk0uJDDKE2TyQf7/NZ0+PpwyI8epxn
/X/5uK5dSXVt+0WWCA7wSuVctWKvfkEdwWCCDSZ9/R2w+u7e5+roSluWbajetShszznC/Frxmn+b
0BkSPXyUYxZlhW9Bbkp+AwQQX6XAyQjicPwK8cCfC818gVp/31bk2HJhEd/HSLukdM+2pc55oNY5
p1V3Gn2nvVfZvZcsf5N1Wty9yX0b+ql678bSP4wOyda0LBBlD91tgLX3LoJh2gCN0GtPZvS+zHVe
LY6Sx2/LyBblmrhJBf6yu7quJI+uz8QTQMMjibPySQJNdPlEr7ZLvWM36LMSsX9dpnSaT/shDgBN
W/mVMT68S4MEqsun/lZCprJPRFodgKWlx6y0Z60QdgDgT07xTDYHzRRvAKiHz8WUgKrUTNzwt73E
VQeGV4K7W3pt6nIksfjh/l4IO/bnFttxuU0CyrHP4BPLhd76RybAp6SxJRvtFnSd2tZRK1u773RG
y5o4JLu+VcG9Kgsd0byD59RH3hxWNHlYwZyznkCNLBdqV54KW4evgpbl3iB2GVvurtOMsReP2OQ0
Zr4TEYkhdVK89kV/rfqGvZStcF8gf5mvNEVYHrqxstByDDc3TMm1zbl9qUOvXfVE5AcOLuQlzGy8
HdIhWI+DTveFVyZgTrBW1nEYykPgxzuP1fGpKfx05SqwZ13KL0Mo1MqobvxaxTqL7OCkDz4ZaHx8
XwHMxMKjqiuw24KX7LSfPtspzA99HIcRtslhG+Zlvh2wOyMWQWN79WGEDneN0X+mlvkmA6MyJV2x
cXpqzh2x5mxzX2wYaPNoXOZ499WZ3HbPS4d4UUBa9yL79yTL6ZWCMG6awD53YZqu+pA7lw508FPD
whfS+PxDcSg3DGQqRydNx/eZwMJGKj5ap2l3eC+zKE/apyoMZ/qjhSwqIN1OV2V3CIygR84T1myT
Rqr9snKWppnXELDnmRTMoqoth13jlhpc2//2fMf+e46pvtjkbQO0gzWuReRTJqei7cZ1hej9q1vF
l5bn082R7TZu86pZ53EPdNYAwKWeIuvEkRYaHwu+9D97FWVq7Rd1FplQJyAdnOG+NCOr20vgT9u2
IMO9S3K+7yX3VyoE/Rt4tnyRcd5tTBvTSy7UeMC57OynwCfXQlVsPXYQR/R0OnhYIi+BSYN1k+dk
uwy1afNDkActiEYXb1juOFFZNXW+CcFsfj5glgUfNlAcQDZIN92BTlwefApcfVWAAb0UvvSe4rR5
kfMPknHtrigj0Iqk7DwSDSZaqmYLdCd+poTaiMVFffLD0kDxkvjmIK3sDmDdn5ElFds+zeWXEnxD
1NeDvvJuTN7abIhqMG1ffNnoU5/G/cqxtX4iZPo2TOrJdS3/GcbepYfw58vUeWTNW+R2OdQqNGsC
d9uF5Q/Km35nyqC/YCccLstQsur3MrU00FEMe9L5Dt9ljSNXufXiR8qPBND8Q84Df2z7M5P8sVwK
JTbFNAygGCr5nA55P+pADueq4uy5z9e1U+jnHoTdc/8ro0EPoEaF5yzv63c3NGsPaPcLBST/SPLq
EvCqevIBLunvQWDrQwL9H4y6/u9w8FZeFww/CLJKKNfCBuly9b0lfQaNXuRDlvFLeYOOUl3Zl5EN
OU5wKk7jhDc08ScIe4RmR1bkt55k9UEXbynEUDnWMjIixcrxLp1guCtoAwDAMWebLXNelUM11G46
0730o6g/QIr5G8dVI0ikWn/koYnCrNbvw9DvG5aplyL1fhLQPveg0vXdBHdg5smFptAOALQjfAcd
imN/5XEev2Dj4hEprHlMmD0l1v9um6ldewAP3x09828Iko421v67gXZCdNMur0eIKJy4uVFVN7fB
nyRQfVAlg9qAmc8hLxDdyxhM3roBWbdLfdm9yHwA3TO1ABfnq72BAMaTCWInWEEBtQ/Vt9ZMa+oV
4idPwLGVyeC8ZIPvbz3ERce0GPNbUrY2EiTYcirr907Zdo13rjzQeRhmxbfYOsMtzy1YCh5+ZF56
pH5qLtDXdOlqHgrXmEtqWbIPcuPznU/ASPtdB/2KCpzzyBWikobKjauDb0WNrb6/87Sg94lBtRWB
VPpw22w6fs5x7t+1H9o1GTMoZYjsyXNcskeax/wnSeQhod70IXTXrVMHIqA44S3AztisRuXE30dU
k5mY+IJQfIMfbLj4A9YUpYytl6HC2ezRtDxKV+VjVOBMiIZsHDdjb9Z17OBvAnjk7Qbo1pBz4n0e
e+ZEBefsPLWAbAocrKNj1IuXlMG21qaMQIGNG+QB/nl0ixGrODXbRAD7yYS0kTc0K+bV7rkM6/Kl
Vh3YPyhK900fFi/GHfI98b1wxYd2ayCDeje+TCIJceST08n+WEFZtgmHUr0RQw7GCbxXNk3J2R38
HtR97b92xD2PA2gyBeXo5W9T1XW4SnIVrgd3ShCWxSPiNy+JqgCH5tJL57lpvpr0zfT1733ppI9T
lu3/zw3QfCYRmPdj2EPjCMJRrj2nAPklWnFJ52bpjV4mLhX5WintnGTXpisNGmEN7BMBIH5qPM+6
6vZyGL8ZoH6XPBfFSxbyZKO7wdkuw8FXRcSV1QcPiICIsNl8c6jv/Bm60uhbAM1Z1tObGHC0JtAt
7QCdgbV2m2Lv+qR50oNpn6Bj4xlJDmlIwlWDffkoTKn3I0EGzk1ZbXhci2cNKmkl455/aHd40WHi
/A69Vxs6t7jm+aPLQnOviHtZcpZ/Rj5r/VfRDGKbUOTb4DAiZwhVtYqFGNZQ+I1b/J7pcx668jFf
XVKhJT2qB1B8yx3L3HJH2SAhJ0jTBC/zw5Ig1E5y9pD03pcEwfN5HQ11m5yXizm2t9VExATYFemD
MkO21YkUG+SgzQ7QjxOaVTy1X6EA6s+JcSB9a13y1tSG72pKa8hRMUR9JgPisVEHp26DC6vTKbIy
3Vvg9h+6q9MNy3p7riCHuTghBGd5F4ZfoUcFbigD5D04jp1cDVHZt9VTWBT+XpCR7xDLuM+295CB
N7H8GTZyT0dZbVmMw76SrF7he/lPWGpkk9u8vHi98A5jF3v7DMjPFXPVxtYUf4/Mwk0pSnIRub6Z
xE6Hwg3jyzK1NDodySVs424t04CslrlW/dZNXOEPGserDsrxymKQlqqsKoDcGI4abHZUTqHZYqki
C2m1POAE2E5dDWq2Tv40f4dl5g+nVrObdIrylIRpcJ76/lyyxjyakprHMgUxx3nyAVKBkV81iJxX
2NXFxWs9cZkKz05gBzAm6upEJrJGtmeHtNXFlzgul6YoY/D1pIZCvpKxs5LQrIwpBQ6oq/bJaSZ3
wwCyb9weYhC/dfiKGwQwZjL00ZXujkFG9poUPn1AHLjK3G9UiHVb5eIkoXK6qs7l27YRdtt56RNR
arp1tPNeHZo9QWQ+3qaKiyvN47feIY/lup63ngF3h/PdWUpWureAl8ilocR5o2SarshPFYKyyXuA
dmIbZDzvtqLV3p/DEj0HKEvD5qHrde4R5bsQcnpteVOq2XgltHmrauBsK6zJ1s68huOQr0Oi2ier
4p9QcouL4aqOZD/I9YAEzY0c7b+xJdSXJNnSlF6MzPzXMY6xZLNsowTZ6zh0HlAAqWeb5Qcmc/ou
y6k9Dpx8JJP3SlxgGBVyVEAKW+bkxbae947lG8D8EBWqbu+8dP2TqNpfXhiTjc+52bozhFHU459h
ar7mTl0+HHDej6Q5LZ9fGvA0kL+zRueboAjXdZY2Zzn65lxbbltAmoO/awOlwYuLgUUlCvfMSN6X
iiXtrce6wzE2ZbqMKjW4L0Et+gdhejMxhIhQ5JvNMiWm3H1pSFHiHyjtxtMKItrKITvTN3kUK0mv
k9vQ69JLhBNuFN4fWpcQphtdnBkbg4uFPmmdYIP9piERJkmR/QyS0oks7Av7pJDetqyQsrPRASLm
5eW9hsb4zs14D2wPgLLM+qgQNMFekXSbMoC2pNTtDXtS/vM/OkAL1OdMXwTbGLKBPRnxYkEzC+nb
/GSRdpGVqwnZZ6qT56rUv/m8mJfGOqF34rzd/p1CVKg9iC/AWboVubmCZhvwMjU8B0BCTjFrHnZO
N3iXlwcXkUKz9ZZWlZ+5breKlUdPaTDlXyjOrdQfv7RpVpyABNAVlGbVtkuV3g0y7ZAIyPI0ZLX/
XjiAHHpWvZSpHoGaEbbnkAdvqkHyVdeK5ubPwNrEQrn1wsJusqr0z6yBeyIQVH6nYLOqoE8+fG9M
Np8vc6iLfc1iu/IMJByQKAWHZajHsro2HpKHOESMWQRmI1rD1zHNEL0s48D1L9bPHzSoTlNelvel
4Wos79bMvoXM245VNou8gfHNG0IlXeDiTjak29D1fkjPSewht8N4qEOWgd8N+VWQYcsnlT8tU1Pp
4JRNh2yVMZrCJMGdk0URvKehHr8HhPWfo7xqKyiVlLuOa5M+0zJwjl491SC78iLKc9Mduywo7jGS
7VM6gK6dv+8f6HPQCP7djJOTDtyLkEM6bxLJvQqC6dTIbl+wUaVrd3AhjClh/wDEbw8Iyuv3PEk+
VJaLW1mEw1uX70LsCfvRRcS5hAap1b9kZcrTMupUkd0IkVvy1AXt9M1gq16rMe1O1GTZU1dDnbxc
qBro9Py6o/eMth1yMNg5oLDpL2MJ+WA/N8sQWkykp0jOt76o9ckys++5U3+UjVmlVqTfR+JUay8k
3Vl2Rl0b20d4FtOq5wV/oRDeffb+zvV160JJx9dGifQJKvEJbHWdnGPYnU5e71e7pk3IvWhcsbKs
mI61A8MFFWS1pPCeyOJNZvP04JoQSjuommkPbNyMmbjzaiIXrwLYXGpv/FpU3nPljNC7UwrB8T+A
3ILPOUUIaoOVZD9RfYbuz/0icykQPBfVBfmGxKlFyCYsaL4tQtm+BJ3QUclk94uICGdzvGXMb9bT
FLOT1C47KWZKEy1dLaAKx9lBxh7Eaw8+bNTf3Dz7sXSgbPhXR4fqJQde5LZW3mIvagfb3HKeNTcz
96YkePkEgHwbpucQGMC273JoTT1WHD5XPYOX7QrMrt8Mpuo3vuD1tRXJhVQAzsEAHakuzA1RJPJc
JG7w4fRvyuPDyksd77Xuk3BjiGc/T4FyHqYJTbdcXQQDnOT65joAO/k1tsl+LOABCDiZogn4FpQz
4g4fSLmH9Ks8eEnV3SwJ5Fo2SiJTz8tNQqBBGGdUdelBBDx8IE8tZzkwkFbulNEMJ61y6cq9DUvn
NLJ2WGGXHb9wW3sQkfX61AbD+CV7FCbpn0J4azashKhApnUd5Z3nngl18ouJkVM6YfFkXY3gtQuT
GK6mWh2UHtLntJEMjMf0bB1zW5a4Km375LLebiCiRIiWBeSReKvl7tzOL6bn3gpZ+4faT4p0/blM
C7c8AGmfoETj3qtPXHoaVAzJchacnDmKctqwO/tsGsp10ZJ2o8icemUqsVGdiBfmQ8viz/lxEk7N
rdoCR6tv0JWNG0licchJvOaNx38mGuxuOk2AKm0KhAxrq4k7/3XSfbhVPRKqpvC816Dww23fW4BM
tFsVEsdPPuO8TNf0KuZGxR4WKUUSHSI47tvpZwWq+mZFlh5I79r9ANXdvW2wWicdjhB92mGzHH2Z
K9OLgRTx4jIG2GSGniyj0YS45psfA2ZNhja5wYrQH0Pif0Uo5a0aJ1XXfgzi7X/rVcr799XqW0ph
jYu9Vo3RoHt5TEt9QBbjnpcm/6c3TC3kEkpcl+zRjPLV8aW6KWmwamVfbaSbJuvJKu/WykAegJFD
D50o914l9ntgvKdEyPw1qMt+tfRKZvpVXU3TBSrli+RJ8+iFxLMsIEEUxkUU/M+cR8BNyR96ZoS0
q5qTDN008osOG1HW1Osp5M1ugpr5QL1E3QEU2FWjEY+0MF9stIiBM5FVN0NNlLTseVBD+AfK27cu
x4lnkCTuIVhliDxH86ip7i5i0CXoNM+LVwOTv/F/G3Y9zJ8ws7j13ql999BXQ3ijkhcrahpna+dh
LLF7QnsCM04MpXvrlJfl/2zMOK5zPyGIfACAKVvn57rlIIfwjZYmVe0OO6A9aNKSc6sDvu9EA6l+
pvQX/pmV0+y5TWR+znFWXACENHuWVE2k+hSsWl8XOyINf9YOfIhd35X7YCzM3nZOHDGVxWeEvt1b
x/rIscDV4uI1rCZ+ywk+HQh4PoeU8ucyQNZR+y+BTPjPSQRzslh+Zy4dV4VK1aoEhBSRCuclfAH6
felJxBbvfYeok2Rw3eDISTbhxIZ7iM9euzxZBwyOjMhtGnbpZNWDk3SCYD+pol2rxiB8wZudxaH7
0c/KlFhX3dYdvQ0F4ulGuk35pjf+k1+CABl0k26IR8SXcV6bpDY/3dT/EQAxfXUnKraQtpKD5RKh
CoyvK2vj8Ifoo6Qe6RburmkDGqmHeBVisqUHxck2b8fyusQ4LJcBpA1psRrh2zq3PIPwD//k2glU
vi55PVxgukxP8L8+OVbAyEeVfdMOv9V+SA5sSsstZe5wGYMUJA616YrPw1RnB2Ug/iAB3K2A5cyH
tfeFfjBDwbZkIsl+mXbZf53u7T0AsvQoneqlU0Y+5U70NzvAcdLvy/lt5gU9DxNJH2GXZcDWYFXV
zJI341KyKRBU7pZhXSLw6qzuTiwp9x0N07sFgwlDScF/wo24hkOi+kYVC1ZApfNbF+j2WDY9lDAi
cF7+3usV7hqHdvUtVF4XCWqDkwSj81yyuNkCgPLWJZ4JSEhQQGGR6l1WggPdpmM2XCU7+QsIbWEX
OJiyuy7hYUo9/1i6KVKPOXZcGrhnzQYa4mID8DM8UbhBkCr20CqfCCUaosrCrMI+6E5wAU2RDmNz
XM5d45sGb9owwasIWZgg/GvO9BME9eFrTNN6B9OY2MMWWoNRm03CbIjXxTR4u3507R1IRzQ1Gs6l
CWfGwcIb9PmtGGMCOHriQB2CoC2pzHCBMLHYZHDMbPLRTz7StD4Dnxie6z42105AKS9alX6o0qvX
FgndMUwr/kXcw4ypY2mR5ziF1z+xsFxNM3triOEvIRJbNx+dxzJFPRgqwmkS52ambLss91YxIOKV
qLLfWMrwQi7pAoMdNByd9FoSNbLID2AB8D2CaME7jnlBjnyMmcCv3GwznsIn20zOHqRX9wJsud0h
Noc4aB7KmRSWXvB7GSUDXZkBmnZwacnauFxsPte29rU+wkb0NRuKCVJBWm10XYm75rG4xyukpPTO
hkl8Ni1nr7Xg8oQfBmdQATVXzopd7jv5T5gXdeXzn+UEW26jeLdphwTpkEzTdVgwUNdz2rLkLrUK
wAj5M509z0Fh651sYz+CHOf3AB/0ZUkCmyBOolqR7uLNcBsCuz9X/9633NKouv+8ZbmQlNjHHdQ8
vAY+sJigs8N2iVD6bMgfJXQQy6iqp3KbQkFfnECWDbuMvQ9VC+sNhRlsGjPzW5riPsLK/y2rK+Tf
wjjvrXJx0R348zgotk7LurkHZTZtkUpXFyUl3QdpAcHwcvAPrZNv3H/y7iUDr8V4aRiHB1LAQeFz
bc8gAWEB4Z5aD7kf2whQeNQ6rHg28bhaIhbFhvLZy8cVaRhiyR4Be1u2xcqkwtvUM+gB3NlffYa9
/RQ/qIYZebngwbp+DHUF69Mc+wjS/xnCttU+oxrWKvxnavnAcsffzycpbPcC9SC2YcnYCRx/scNL
87qMsqqoTORxa3cNy+GSYm76hBD7VedGf2iQ+Ju+Nd4eRRFqZGXQWA39mrHWfoN6uYziUOTPSQxJ
Ykv7ZF8Z4T8r+K0Bu+f8R92ZU0OT9MswGrqBwVGdSJ/sOh70O+7Vzn0aBY+80RQ/YNHaNiokX9Jk
NgPj5dzyoiDtASeRhcl4ptzheAiitvM/qn5oHg3sNMu30k2m1kmTx8fKc9t3SRBnz982hPYDdGTW
7VMXwVKULyB79IkdZEcfYPpz4jvm0bX0Aeuo/w6hYH5wez4nOyV8gvC2/QEzbA3VGU6e/ZI+JPNQ
dnRXAXXZsFkj01ZgrfM0PE4LiOwnCIb8msBLvYAUqGHbRYFy63fBxjUFk4MQZ8JBrJHvlz775c5I
gZ+nPujn4JfTp+OJ+eN3309qHf2FM5feX0yTpeLqwmaPJz5zzFjkcHJj6YscwV1LoeebR//sBkhk
1ty69XWZcto4X+kpH1ZxnwU7mbjOIRSQd2i80+vEb/ovMisPxfCb+j158/XQHWkFh+wy1ASiZEsD
b7sMEZjVsLRotkcZ9wZmZbEifZyfFylPylNEQm7mrYs5/ajy+qVLsuEcT17z5HoGAAGUzm3oRnCj
w2o6Z21EaW+f92G7imExPSeif0M8YR45lSPkqwnfp2xGTeQ8pj5U406QjFE5jqe4UeaUTwlyyrmB
caa5FXH/r3nqkYvPZAp1F1QYVdfQfRHQt2XEGbzG0V/xhm13QA26C0gH5SDXDejaCjAnOuzAIuUQ
9ZFy9O9LExLXPfPGOcou/DPVWlFuc5/+VmJASQ/XVq+Qx6ISBE6gz94y12bNQeB0goZRA/0ZwPZP
+PuOnAJcTxo1bjoWuC88CFuYBergh4eiJ4JW9LcV/k3UZPgYUQxjRXLRbwKv9FcZJcMVMi/I+gqv
/uAwdq9kD/Ox6/TsrRnDiG5Dz6IiBs0LtRY1l7sF6PEDBwZNj63DbpqFbQgHG+kAba8qM17lGJ9y
WU1H7BvjdWmauDDXGMZkQs3WBxIMEzpH1JkjmLvGMHqMqT/c06QcV0GSDkd/pD/GicvnFqbjI2hP
f5O4SK765pDhJ40kSckO5ybD5uFDBtIaWKAj2/bFNiHa33VNzHxoxqDH66pk+jMu8gaSJQZUGQ//
R9pM42qBzf6iaLVla4DmUafq5NgEPcBO4A31qYb1PYFI8N77iT33jXtYRmGLw0+h0gtCM7x4iY4P
VIbmsuQqn8ceI0B6x3ZN2hLCgxk4XRrt8f8FUgML04L2avp5OeXxqSVFfDSQT8Q4Ts4Vgw8V9Iud
oEDtyihx4LcPcy2/g+w4l6hg8gakTsE32zc7xsp61dNEDQ+Y5fZKFPF1aVoXQJ4ftnpftPAEGy+G
dKspcrVNE5Tf+dyEms7fNqnsnnrQKuv/1qv0XEkABSL2YHzN+W8TytDZtbp8BRox49gQaAfknoQB
9DvoZH4Lo7Xr3JshAfWbcHEYKcme1NC/pyiGclpGooSCRE6ARuZrg/B+hRb1dqTUFLUzBPyoAUjN
UYivqB9SP/kmoWcDhmJVM4Aqn5m4LkS8ddsO3tSwhkXWuF40zUoeVAU4hK0annMnzbZ+1Yi9cPPg
vQmbVbVAY/M8Ko6Ife9cXMXotdGmgVOAN+saDus1c3Xz7Q+tobk+LA9W0/g7nLp8//lIl6fbdjAS
lI5pV8D+fyeB5936jGUHWJ+CzyPbx0/2OYTtCRWGeu3tXKBsmwplYnZLaLQM1ZDLiIWjv6qzuPtC
+w5AlUG4UkKXpiCSPSeciHvTgWeAp5N966z/k+GoemKN7x9JieeyfIC5c3YuX4umPCtj1LYPtT7k
wAVf63S4mS6YvonQgmqvw+wK42Z6C/hEcNyD45aiK65ln1/6gvs/5w7K8Hx2xnmmp/JSOjX9OaJD
EsZAiuYfqXXblZtkyYktgoM8vUAeKh4Tt9VLBt8gCMrqXcexAMeGUgT+fJdXFEA7a7AXy4dg3G4R
1XZF1KHdWfyiB65oemgDWl+022oAf1394AXc2D3wu9euRFoI7Uv8taq8x1gMzu8W6UgNDREAIPIe
1gKaLBpOpywZxrt1Rjcqi677nhtzCzMveB2IindUa7ZTPcS7ztS8Mlh0PM+vHl7nFK+oZYMtwlPv
CUyKV46qLpFFOYiXf5n4/ksRLteD++5ftriAM2Cw+I8Kisr2ggeo9/VvW1ycwBnaSrgoVSHj1ejW
32zT2+cEls9DC3feBsVrvK/T8DwlFcU7P28CfORbTw/9ru4S92OAh1vkRfgWm5YeJwZ+l8Nj/5GN
9Dfcc8jSQKSd4pHZSwAkN/Sc+Mpz/adZhl4Mw1NeTNV+xL5BUPJmT7gfnzy4uE49s5DyjVTtSujD
IjMjQZXQ6j4GZP3JlsuuztdD5eS7npi77B1xVWPAN3Ia3ONQhyhzRVB/YePXk97wPJk2Xj3QPQNV
+5Env0rERO9B3bBjAVMs4rZmuxDzLqucncaRB6AdZBJPnEcyv6qJjPVea+3eP+NzlBGDAS4BAVK3
aXrMGzDJCEyv1k/b2cTProA7ZklSKZ+FBzKqZ1LtDJy5b6hJ8/BUVkGsqgsgfBUqNpVNdWMkaQ8N
s9m+GgKJV6z4+omceAqKEXeyX/LJ898rF0FvIAF3LUOIzjXWvsXvqNJ3KDfXTi7bV6U4OM3LsBqm
rL/Etty0M2Wy8CY9pFHHT6H45x8z1cghA/wdFzL5yaWCBeZioZEpyvxr0WWI2mcGuXE8+4AKbeGP
TUZQRahBYApBEyBnbBYLNIEdkUO/VuNNTnu+//9f3dD5P29uSFFCJwA05PoU7zWH4/Tfb64qTNsA
oAuPwKWCTQ2CEelX9ctAroyaWI14Qf0lsy0pyU8UEf6lQi63rqAk/YJ6Dtdwvpe3zQWLl31Ja0gV
oc5Pr0IUsIb0lT6ihsqqn3WfML0O9wwEupifCu98VClKTDxb25NLMieu1oUHDFgokDcgSUMTlbXJ
z73l6GJPXg1NrnAn8O4K1VHuCSpWdXWRRIGBPMUKdVhUoX8b14Vdu4P0bEXxot8qU3g7ZAUNcD1X
3Za5pUkgfzlRFH1a5scyKKB27cadEaO5jcT91c4isdFFED65dq4DAQkZkjgCD7oJ12ONkkBLzhEg
XQQm57/+5ydLXdBdzFBBYhKy3BV6zNdNO7BrjUz8mvvrKkTQVacAjkT3P4Sd127j3NZl36WvmwBz
uOgbBuVk2XK6IRzKzDnz6XtQVd3fOfUD5wAFQZJdFkVu7r32WnOOJdW/MyMyQBDUFUlv/1PsC0nt
urmmhCtNH9T/MhKQ7P+PoaAplmhaOIVFei9pAA3/dSgMrQSiCxTi7nflc4SLdxBa49swVQPPQGu5
QiLhFQVN4qAvrNf3FFVImFzfK+pQHdzeKpN1Pfnl7wpHZUV/Xt7LpxPl8D9FRTEwZ3tUjem3/yAV
dWmjClxRY4weqhj6VhjP2ZfeU1VhuIhl8ZGnqmGnvi6fGwHISTnUFGqKYLpmY0vaOQ2gKiSD+NSE
wZMYieHnrFOQgqU1nmf/CaxN7LXLrrswhnqdW9HR17PqTUDpQZEUqW6d6YYblQvvZBG+W0DPoAMM
akI6A6DOcrN30Zgx8IJ+Nflx58yDlm6suJiprDX1Q5b01S5L2h8YgNWZkiAlQKN7rCExQEYqjPX9
ZT9F06HP9Pffr/y8f1TC6bmbocORhS7W6owcW83K0iU5q67v6uw4lopNrQGUuv9UFmvoOTkAnHIQ
JkfSW/3cBoqxrcoxXYd14G8aEU5Ip+j9ITdITd0Dlc5CXkrcQjl3mYrLVtn0dTbt7pEu2KHGLrWR
QnFYyTs9E1b37bBZdepxQI0SRfq8lmaTm1SSiusgwSOkl8v2nn8NhiTwZMWsdoYgb//zJIXf5t8p
l7opM0MpumZommVqIDX/mqbyOfCXOnKK0XRc9cFYnOKgYeAtwciQNIobAEmwrU4ri3Plz9FqVGrp
oFZoE9rwhnsVdV7I7g1PqY4GOkdXazQmEhWBEoSJ8HYeyArPQG1MhEKwNMFbOazqpDKLYlcLaK5m
SVf2pCk1r4Ky8UzR6aDjnZXopne+SwCNKX6al1eEPpUDN86yC07L4f6gybG5w95rZ8tbZqtEh9jB
l64PLnrlt9+pr6TUxIdsEg1bzw3tobcobkVlWa2xNDhJMcX7LICINEPucuvASpC5kGVM+xU1lumP
mFIPoXvEeC6cURoJ77Bekr4OH/rlVRhYsWvYZkkR8K6qGGFaBZ2RAFGxdlWbUGycK/F3lG2K5Uej
Sfm1bbPGLYT2phRac87bJDkZHFCrC04Sssu3MUc5LcwrBAgyCc37s+WnSmZ8mkVYvy5v//6F5VdV
tVHdOFaqc1nIK0nKuo/aoCSfs016QAwhrI122EKY7C5VD+nyrq/0kdMUiT9fwio7xX3W4bfMTnMY
p2tB1PP13Bdc3h4Zr1aW06vQFYTFpeP7kXk0lOXmE6bO0/MfeSfUnJ140noyDv0xjtCpdGXfburS
3A4a2R7fJPIk/bfXZreQehRdYa45apZmJIJcKVb2qjj/onTeQClKfsaRKsUgfOVypTppEFDtMt7n
rso95jsTjqflBbHipWVGezEcwKASBBnqWFHLz2r/rsA2ZK2yYdks9V47EXdIS/UR5FcEpfC5j8+9
dowLiYBkP8QXI0UxaB1mOTrlmMxG2diAiHValBBzIR5VrDhkf8sMoNBT2J+oNtgDEp2CpBy6MCS4
AGmSB56gopdICHSuH3sQxTRqMbaKL22nvUvqtprW5QTCbY3nDJCjGOzCydbg67lK+1OY22ZwotFG
uU5693merqNFEWGt9JeWxRUkQjRuU9+Fm8jn5aVbSlcglGiPI6etnnC1+fWtmR3LiOwmhlniBpNj
pc7Uu0KwFvO53MZFI4B1i3BxRauIZIHajJy80tpNgxyt60LFGQ3Z1lPrhAstBl7vdxjeM90rWr1z
hF7cDZOG6sifkPZS1QkZkeRD9L0wPXbtpza9FAMOt9cse5SmR739tMZH3mR2Wxy369j/zJObKB4z
ay+KG+heGjc33yP5JXWQDzuCWEC2kVg7fTDt8h54woj+EvNIC3kQF1RRBdugfvHHXwQBNqAmWzIu
9bCZjDctzO1R/wyHfWO+VN3FCB6dsTiulPEF3ocdKSo1Oxm814qIiL1+71bhqszPhsJ+PXucKc+Z
TyGiJ2T6Eqn5Ao+qcSUbUkBV9JPjWN5AHmj5Te/JbPebpnwMfTJ0J6s7FgGX/CjH57Jbz485qW7B
M313jI7tQF12rcWrcT4p02qYry7ZZ4xkN+S3VYb1Il1TPpL0bRWtdGsLxGZFDjpC8Sqd4Bsd+X6m
uo0rxFsX10BhVMDVCh/y8pMv7/iIqfKzbqEaz2wHVRnlwDiGCkpizATg6DMHBI4vuMtHYSoOrUtQ
bKTU0/W3wDSYAI6Fti3F/ahf8vI4mE9WdQuVkwnvKLh/XFWTJLOeLO1iNe/iSHSobmXrDdSIXWGL
y4Wtar4MvseFb0m71cXZSFZq5QiCy7mjzAYL6EhAa5XHJnfj/AgHEi7BdWzXmKvx+gvdRk6PtbRX
rE82dBHUtnzHpC8EbiGf4QcPAlJz6zslI7zVxr1VHOtpJTL0Yoea/2xbh0Jl8J6xFWyk5kFSJKfK
f1l8b3wKnahgHCCtMncgyBzEfQjb39l62oKf2RTZXS0uHYsiWCt/r1T/ZFUPwDts1zB3U8XRpTdx
uNUkIayzzmrjisKAtBUGs/HJ6OIrmsWLObzPMT5ytK06+qISE6jbBOP990Zh24IgCOLKFlrR1hrV
TtG4l+Yzf+qlEmGKbGLhqhU3eEpm8quSGOz5rWQEZsO7NLzk6WrOzsvfLGO1AQnQND4R96rMbqug
VRmKoQMcwB9nSsJfoLhQufh5xnmbm0OzTFuABeWtpm0lkFsHo1Ys2yw4XGWydqHZjzs0yuMOdeWT
rssAlIKod+FazQ7U0DBAR6LH+eiSJbGlDNpYNxTbsmleK41dnZzMhxJrd5lImzBpkWCIV6shHJdO
Jum4XlK8cFLYrVdrLQywDYbnrNG2wCTZDOEHkFdhWziKVdr4hrxmXqWN5Om95Uam6SG3ODuW/ISP
fdVkDIJJdUV9dlthcmVjC3LKTsU3q4Tza4k478iqyvqyDUYn7YIbc1CekQ/xt7Y+nrKakz4CaBKB
OoXAuwcHtLeddwYRCdMIkGix2SRsiCWstJbCadPf2FAbooo3ADw2WJuh3lDZ3HNIunoxkczV1Qu6
p71Y4txZyBisPA2lwbr+pNKKdIu5rDRtoWak8RXH1rAbeKtFj0r31sgvSncZlY/FH/BWj58Z09yU
wTlsdI8sBTsf36mmgLnnhgahEVpoCJ1b6rM9MIjA+9mCNToCOBwS1asGZXHwnfvYF3Ei+CjN0orC
wTiu5Vy8gltMENoZGkeRxbZdUIZSYhb15yClzM95yRcHZwMxs3+meKOoK3kGi3HNjKvSX6XqW1W/
wxiTiYfTGNr3VxY+F0vtXN3Mhbab8qryDF0+SrnwXUvSRbdCe+o78yz6AHYzfW/E7QwjRz9UPfFV
S9rLHoTcrS0m+rZr95YQyQ6ZbmYmpVujtsHPW5ubKWW2NUcrcUyclJJALDUW9opdUEMGZV2HJLr9
yZAw/wJn7ko0PjTDzZ6Utpg3QxceSFAW7FPYzyg18ltAPivFTOXnJiFDXw9fUT1Zl8QUWRbMmbwK
+CC82sNuiITaIbPTUuauipMZ92huJwsPQN/eJslqH3CRlw/t0D5DxDiBRg52pT8Hx/vDXM3FHnuU
k4hpeUJam9mDqeNwdKWkkY9yEJ+cuGA6WjhK39DlRnk/lLBTT2a7FSfoD9gLlnRePHyK9RvTdok2
i11P9tS0mwEaCcGWK+QrXXLMciOM27la1dmmT58z9SYV68H4suRjUm1U1TFhxYKzoxo/Oxmw3qNg
eKDR4oD9Ub9RAdPHT2OyNltPbLaV6kmnCMEd/BnrpMAD2ZdrbnvygfrBAEh6yYbHiqjROknWqYZk
GzkmUEYkUoUHBi/aWuI2+uaT/XqtTnt4r471Di0RW4TkRv7NyDy/4yziaFg7imPKiKUeG+kiCzv/
S51PmXgZRfQK5DWulYAH9FiVG/1FCSinPxq7XjoK4SvF5bxaQQdqGkya7JLxittAYHP4CYlHkqqw
1pzi8gFFOXvOvWNkuzxf88eGeQWfGBdAay812nCtlueg2y1M7hOTITLEowLMs7w2iGQS32ULrjuZ
4g5PQoc8YoNx9ZX/KCWX5I1K/KzvayhcovDRGOt4OIAARqxjqwKF7s/ZlCDqN3aUOmyJSqG0Vess
dFepvOCllcWTNn7EuCAD/BKU5lFG2NEKK7UtJ09h/Z2KG3ncZ+u2uwjtylluSJI/M2SZlIrmwnMc
qaBr5LrphF0ajdcr9aofb4XwwWx47uqnkt+5gKqXQUWPDlp3cye2+xGzW3BIqdQjBJveglejPNTT
GyclEx6WAynCAzjKuXgUe1D1A+FK7UTCZ4y/XNyI4jWHaRdzhkxWjU+VgYvt6zLlr1yPCX7A8FSR
YSpDNLPTDsmpUThxtGn8laCSdV35rKzZwRqX0TnU51bcNekhSa5+dNXjqx66Qe9I+VoM1h96/ZRX
FzG6mtVRaQ7awyi9ySh+sNlbt3j40PxHgbpmugERZoDgiteUdiSckvmqac6GF67EAkn4laDlJVWP
sb/v1aNqfATj3uFuqQF+Qz6eY2/Ecpy/pcO1LjzFM6un8Ed+nNLVBBt+2re515unxlqjSZROA3nb
2tUIu4er5E09/G97amh+8NzKW7W7BOf2JMzOJHzwpXp55xs/UnGIyp1PwtX2P8vRhd6s94xLR2yO
kXLh7ILrnFz+CncHBjXNK08Gw68+sqdOvqyU1XLNfZ4DkU1Ikz4zbg2JFg3nE4qNiUokpnnzTY0O
p7G7gkRmRxy41jtmBc2xPCiJ5aEdLma7apstG8O53Bjpa6ztwcfDIfVigaF4y/1HpkHMyrjYCNuK
q8QdXHKkGyPfhEjxhkPTb4fuqdSJqy6cFWNXZQ6Bqr7qXKl8VoqLku7gK0nd1eo+8uGAGI9VtETT
22JjuoVEDOZaIsEyOYZytG4sEAFxo6eMmZ1yRillCR91eUEiyBw3ecZ7ChOAIH9XQGJCZNi/ZKoX
DstEkstr/hW1q5pr4N6y8ADzXIwPvn/2pOAov1Edo3okWwTYqw5Prt35TnHyTadrD8yDXHqRo95X
DYwg6rB2kK6uWbzPgZKUjAi3oJyMcwKy8TquL/BX376CelOJp6G/DFDC4lWPPb3a6BYuD3tk0mu2
SrzRH5kbubAGyQ7V+Cqia4zccJOWlzHkdnVUgpSMv9qs0uISwTlXHEI4qyPu3s0IP+W14mhMGvnN
1L9MkkbZT6V/T27Qbax0XXzF5iOTZghG5z5Wau1Yzq55scHmVQk3gBOfujcZYI+DAa3qsbV5lXVm
EoAWyt4N3HRlFw9FfqgGLxYf4tmt+592WEuQn4iPEENyWGHsRrq3szMS2AD1dOlSa28iWYkUyPg6
n9ZC7gnFmiueLbwCl4unEXcE5cYfLvPomt2uC577+iejMG3Ey1g3hBeWE+4JkQByF4yrZGs0B27r
g+oa1WoMnmLhsdK/2sFNd1W3H2Fxd0c5PFuHPgfh9mqJbh59A0e2dXWZ8B7NVQhWUz5zaJoA/0BN
lx0THl76LcxoI5DF8NGSvp8BIvmngp1GcICq3Cp7OVxrlpNJp5LceGbP40fUbpr0XaEUc9XF/Uw9
st/UzTW6RJcsWPsC21GXikiRvnb5tvyVaOdSO3XTt+if7aX7B8Ju9a3IHaL+I/7pxHCmYhVXXl96
ZbKJc09v3foNIQH3/2CuGSNBfM1hwT1q6s4qP/U2d5qZQz2WxI1lhPcTmHBC3CsNH6L2PWGLY9jQ
f2VMaK9CClJvkWHvGSFOGx0lNkLLfeMOLTvADV7HON6ykoHMFp659Jq6LxmQvXAwjMcmXKfibjnQ
+ZSaJzCLoe/lHosXuTSGbgewHIQ9BKv8aWq3oBMYfCSiCTxmUPpzflG1Dh7ghus9I3rS01exu2jM
GPk1CHDwpnYTsS19kZgv0ldo4GN/ZJMBh8zvfyZsxvDf4tRr/BurKs7EqHuJRHZbwgnTCbMlC8fE
wQcBnXSIGJ3obYl5FpXrBx/JPVeWhwoeybxz/GrFFyE2KCo4Qh9FvU2HW25byQbtcfVaGNt+3uZq
QQAIOY2wk1ijnm5ieh7g5aJ6xaoTvDZoBOCKJ9aWZdCRtR17gej8wFcsZ5BIG71hMHwtYZqubrkD
WC+B3+G4qB46hhnGD+7c5gMPlBBvi9rrjC8ZCngXrFrKDtrsDZFXKsj0W5f2DCwhVuENbE3jg1Z+
+eWtip4V+Vb1j1O/FHqepHzDvEudaC37m3Jfg7zLD0v/ACCZhdNUCs5IRhSb4I0VnGNx27nLbYup
DsbRsJuCK7OZWB6ZhpX+lldOzwxJQ6DRcFhA28SHlCKCpgpYepjwx5dc38en/ANBRF1/Dck7g4nl
Z5BOOUQUmJhThyNx2w37mPiNFNHwiMGjTJ8mtIWSk+9pEcN6YgZXRlgensVusxxJ29vwTZ2i2ZlE
oZb16I/YU4+N/zE1rGa2Xh256dPgVasuQ9E4XSay138jRyccFPHWdwESgLdh3M2A4nJ2QdMFt4Ya
XicuJPEpd9aMWLbY9J2XdnBHSUuog81qneBWTj6LGPHvjj8mzccJpICvcBr6bR53P9pBCU4Vgpir
GTykxtVXduGbILuqflLHrdF6XYfT2h4TcAC4jTfxwAzqCfm5Dffpq8JOnpLANq+ZjUrgwcchHgGe
ryABp3hGFjX4Ife3BpZxMOmgKQliih9D+RmrI3D1MHcqXQR69w5uXRYuavvZ+zfrVYfvTRSqJWdE
dfpW7p9C84r/kOMp+9d+5rbJn5TsVel+IrFxJu20Sq0HlADNTi+/y9YjHFADRxY3w7MJcD19TdUf
QXaC+RzS08oQ9pm4M/uj7TeuMfyA6KzIXTjK7M7mta68EOBm+wS5v2nPpEUxI0X6C59fWk8FTh7S
h6AnDdm/9r7vhGamrQPZ6ndJ/2Zqxuh1pv9Uo3nyBFGjwic6QVNU0B77Wz8k1THtBFjmprEnX8Au
IRSrdb0YJzK6V9oVgLfq4bA1ZNL/O3UiNxaAcQ0yR5wvsvgsDTdhXjN11cmGGWuaX1iYekcRH2Ry
ksx22UQ7ng9b+zHRFrfVQVcK5s7G0WGjDOlDYNq3qt7J04vKVljVvkLhJdBJBZjfkuV0yg+1wZJr
MlFq7QrRlkMQEiQqTOPLVH7MAaSCUdoaauxJPGSUJpXeC5Inqb7l04NpGLbRvTOla+ZjUTxhGKjK
t6rErPkqyt/MSqWMojXeorGx8nUy7afaawPCazCeQfhcl99DeOoQZajgonfqcHqjmYPdQEOaP3Pq
XVnnWtab32OahvVuAK5p8I+I+OQ1TLKanZB8DtvEi3LBJoeKDf8gzO7WV8cnQ/0w4PoZyMfU3lO6
Z+UqUhGXLZO9YwpbP3MG07WGb1ElCeiRS2n1ncGxDeNTuvzfp5KZMnqOG8MmVTbbPc5TWf1Wv1jx
Dc7dzFxJYSd/LUAayPmTPD5iPBodqyfDGEGMSYD/DYsZB5tYtqSfX+pCi5Ghq2dZBNNS5andJV/F
2gJA41ktnHJ1gmSCGJS9RxauuvSCCwZC68zsq2QfifXS+lyjQYXlghs8+0rTMsE7kFqXu6W7Cvt1
a1LzIYIbughtvtyUG7MUqwPesw3E4vAg+sartjjKddgGtoYU0FHChaugYVOZEwvsGiJCLx7knARK
qTn13Ih2j0XfgdpjrUxFTZxCG5RTo5GS1ApDOaHjnUDA04vl/t79p0En4LdS0BAfB4WttjAcBDBP
2Bstwvy73jkWYnqHNWSAAEQOL43oI+KrpPXoM4p+/1c4Mt3mH9VeAGeABER2moAmW40VbsyqyPAD
UIdUYYjbBXfpRjVMVy9LZEZdTEMNUQw9CnbisYQ+CtAtUl7aRphWFgrPVYTnxQWapqz6RjeTtU8z
DcR3PlkIfQwewRhriGajTR5E7fF+kguLJfX+skgQtSqj4hMf6MNRHQBb1QVKeRlI5W8Fx38uYQLw
/ru6blG3lDQFn7qFRsL8q4JJ74Q+oS0a19Mn83MvvgED+dG0wjwr2YgtJpcCL7fqFwNvySFWMgst
d6W+qL3uqim8uCAqGkJpEYX08mxAwk2VEZOJ3tePqkZXmr9+45/fTYqfUu/J9i2ezAIlyKFIxENL
1tZL1G54qP//M3VW/7zHFfsoFZAwY9kXp7kdQJvd/f1iS+MXdVnHZrIbJnbNdbw806qn2RqRp6YP
eRX5b3La7tum9H/FabMrZyt7nyd1Io/HXOUrJft6fz8SP4S4UYrI/i3/QAliYliAjcKM7WpDl7xk
7VRufZ0mgL8VNgW9FbFVwH4ufFMG+vn/nkHDF1eZKKAO9q/3mu+9Ctwuxf1EwQBMl8LVgGnHa1j9
3jqa1OEWL04TGSzUdEKzVjsr8u71xjlRm3WK7NtpOwvtOr4RjrNOHjs5Qmc7ZeRGk+lFGMrxXGnm
/CBH1WuQoVUvxgRWXz8IGxz8kvu7YB7MZB6zTFrROiq69o1MOwBcL34cpFCL6LNX5c1OCi3jKkNY
fCim/nQnFelY4L3fPjru9/R3LVRjqvcqgWwTvk/lWsjiuhh8/cLpqL0gKP48KxqJK5aoq7vYS4/D
iK6MlAOaQT6MJeU71Nq9K0MQoLfZqH0k9TjvU73tsA2LxZqjrUgRd/klN0k+anrLctrxdZuiSO27
C/kumxAQcXQ4IJ1YyODrLMrZ+4OkKNrGaoSYDGdBHggVuOcvMKCZU+CatFQgd6TD7sS8Qu+cRHlZ
YA8gzcRha9GIz06isd6Gox7v8oRFVxP7+kHmLvGCkv3zPc3ZaA3Xq41Ip2fS22T54sqQY8FulS57
mikGo60NqTzzyhry/ElCRbRMURTAy6MopAyAKoBeL2ofZPJvd0eAPubEqW0nb3VDKN8iUe1XeRTR
R6NPpse/nuUIFhVpFA9ciEu/6Jw6rsSOeeTjLvyix5hgm1KUgwVG9pTgPiNyMVTHlzTIR0JTTxvi
k2dF8a9JW2g3o4QUzl/VNvRI9OUxeJDy+S0Pu3B/18znGvjoSRCKzTyr0i6mXNBPA2mZngS00X61
UZJ9lbLxTOe4nptg8QnmsC3pnoUScpheoRhl+6SkUo2hbB9E+ZHqYXPrtOwmByxMVp1SFTZdRBYY
Le5HXTFJr6AXx0sFE4zU8kCTmj/P9GFVJLpw4JOWfmTwS9eKAdg+A0FWq6Lu/MNTEf8drxKU/i6n
PQh7mER3wzvtIMXcZIk1JMeWLcxiplEKEtA45iOZCD1YHvT4QaBn5299bpjhiw4KDq7M4AFkpXn9
z1O3ZPw1dUNiZtI2DIWekQBaTPmvqbuJwjyqOkHe/57/Aig7bGoBJLSLHIgWoy2dVHUbA3Z20ZpJ
N+2shSOrDrQ6vP+KkjfKKsm44H1AfUxibsJ9YCUHHYcAG9w5YcH7I4zqxm46FZU6bLGsCGvZaIoH
DKvQiCZN3Bu4aZy7FaJdFM9tzed0uFbpbCTH7CdhDS4C926AfVTPMCzw0edFd4GLOb3Xvla7ZjY0
e62qRW/qZGCslDcAK2rB1lgsw2ZUd5sAcAFBXgE3zpC/iiD55wma63rVFElPywAr3lmtAa2+l7Tn
uGzHFc0Mlziy0J71jIQC/afM7SRH+nOFbobsKrsIsSLPrrSStkt88nto/DMYMeY3shtqHg3yTdHA
xRsERn8sKrogqEJx0LUo8ujd1WKPJ15oYyv06F/Vru+K0kpR0I8UxabNql/SGKuQLoC22yFtUg+h
IdhJOaBeHMW2cotUjZwwbmEy3F+30nRuEvgKioypqjDJNak0DTrKguXjXWQXCipDdenS0L5UivkM
3d3/5Yeg1aIs2QWDIW00NnCKDN0tnkP8PXooPqZZ81YKBk5FQZPZ+wxuDSjns8OO6VIMowJsFtlW
t3p9HwzZcGxCLC91vESwKFEbKV6A53zRhniavm68vOu1gkZdbDf4jRu/+4UIyf+VJjdJ69vvLiTX
W7XtG0YdCIqKlDcuSQTUlpNESk7SSNlPtB2SRBOwe10kV+Zppyzr+HJ/q9MsWrTdZXx+KdGRxhyf
e737ARmS/qSE88mg/hCYvs8g1TZY6gGTjxMDOqEzZ8ag32L02NQLe0mU4uYhnfjSMrour+6rrVll
LJ5pTEVs+VqRkEprNNompRRemglJrP98zypLH5J/uiIjY5VhN6gaQkZRV1X571t2oIlZHZZTsStD
5RKH5MWRlcnIwDsy5JUSnwu0mFRZYijRHP7mHhjdH+4apyEFH60E1NBqozvdmXX3h7t7XS8XH1GH
KrceVPpqSrqwinE/IJlTr4WAcqJmVfptWw6xF5GeVTR1U5nzfEF8PazDGbXBfW775+XdD9jQUtP5
z2dCUv/nqdBlXadhsaHQIcb6WzqnBGIvK4JPeDFp0jbplelKZydPWvAPdR8PG5woYHEXgIEoT89x
y+moksy9qyODMnoLkuaNzkzB5/IkKGmfW6dy7d4JK/geqbJkzELZqEiosalV36enYlDZ0VlANP2s
2Y9tYp5l7k0Hqpng9ZVorJU8gtPWWcFVIxrcVJI4b9oO/UyE2hjbEewNVZneI5k9bT4OAwTVLF9r
UPxe6IDHxsYwlz4q6BlCTXLzQGHFH8LVRHV7M1ua9VwIv+Iuml5nU7vgU8MbV6nBI8gn9s2LN7bR
XpqUumHjD8q2biif4BdUNgF0yNeEBDEFsPKg6T14zynsTt0YvxOm0OVDqcxVnpOL64rK+K3kviu4
rfEDj79GDy2gF6OwD4JoBvwq7wtRYefRCdekQAUUSSKtZ6p2I/Y+jQ5v8R2CWMgM0lgbBCgo3VWI
A+lK9Dm6nSjKh67pfTYBC0iXbmcCnd8QwolC8EFAN72GI/VFLZeIBKvg2SjNh2aosq9xeBLj9Ffs
z+KFXVR6gh+wgBqIraeebbyMoswqwbY4I41BL/cHGn93+1hvDne05v3B4OY91mLIalJQzBcULb4I
k4akxlJeetDYGz9sS08c53w9YgelT24FslqsaN7ra1t6vpVvQj94uY+iFLpXcopCGA7/PBvmHt0X
20eM5TXR+PKAjEG0/8udINMI6V8mBcM0RVk2LF3SaF+ElfjvLVhOhytuXdapAgPYWpzadM10aB4L
etP+eba0bPQbAcuJnJA1VkbI2Iig7q+yelY2aT0z4FXfdOPKQraRyIW/CBtIRyriSVCT6cLVHy+z
9FHFGO8CeZquSQenSvWl+lWytM+Yv/otYjm3GnNZFgO0hkFTfXdW96NIrfYikQlscpGGFzR4UxJO
Frjjkbbt0YzGq7dQlyjjgxwkIiXEUn/VSMjQKjXxJr0g1yn74kgcL2UoMRsJeHcmYc/rr/cYIFGH
zA3wNu7nQRcfxbC9ahO4IL81e39VlukLHKXCjdo4WN0jbjMy6of7e4g1f9hBi3u45KdwwRNMShE+
BlIq2L8JM3kSkkiMFWWdJyrWh+UZRkKcRv/+3u+fBjj/KsIG5JLdRD9n4OR5/BWrskWaYyw297dB
bB3mHCzlLmiYGliqFy6QuA6WZ5Og/Hl2f29KKfxbtJvAQQYOoE8emyXyp9ElOWoogPv7yyYT6xWO
2gIhf+4ABeqf82hK0GAWwfv9GRZs4e1fniXjs9G+/RN/3ilibUXPYNHIDe8ek6Zmcfgv4/XuGvpn
EVvGqyEqMisZKmpZQf7MeP76uIJDav7P/5L+t1jTLNowg2Fl4YzdZFK9GnU/eJsTU2HLPBJxloGy
D9rylojNtM/GrHkQC6pbOm363JjGqVSLOqHZlzNdWzmLhmOKA5o8PGzNvl5+osWTK3YmFva+yT6z
JKpfy6cMztNrMKI7FukfuQb6LhxzS+lcThF0kVrfVPAeqPEG/kPE5sPGmBdd/U4u0VtY1wCk0Xb2
QaGHWvbn2f29cXkvXt4LRilD+aC2rl5V0Qk/h+bW2NRfpqx9oUWz/46E+rDtRj/5Ktny0PkpGCCE
Z9MRMlzsdrOefV3/+rHYszR1BXNhXZYaHQ9NTKgWvi8uVeW15Tw8pZKKLCyv6k/oCOuwjS6Cmk5v
naHRQNlSP/SY0pipK9Y1A0OBYHbUNh3NFyQFBqKQ0NMzz8KG5sNkl5z/S9h59caNdFv0FxFgDq+d
o7IlWS+EI3Ms5l9/V1X7fp7xADMvBNktw60WQ51z9l67Jm5ZpOCp1H05cw3/otpzhO0l6Ko3aTSE
x7rA+TvHSbCxva83N0HGTWJbCbt+CdMPtGTxWUti88FKv5kprGVwnT/6MivgHrtcwn5cPNAqpHGN
JwchL2x7AbVsncoV/WJ0zIECbHVlZ+ZbnITf89727n3b/6mqvZYn3I5za5XgRUfqPgwsyA3KrtEa
jpot2DMTa2U6FPd+1ZFFgW9fj7Lkq15QGMDTDR4m1x4OJD3w7JmC69CAYdv6PpkB8lCRoBJFgqqP
5eLlmxu0Rt4Do4xrzhDTS0Stixa2AD8oQ0ZpXCGoGZ2t+oh6TAZYwrUAKjhfDmHewKXAcGPadXG0
/FLfqEM/8sm+asp92wNXVv+tAlCp/1uH8X3oe4pA9VoaiHHbaQzR086j5ejEaJFPFbb1tSIUlIhF
6znTX1pA5Kuk9+PtSNmO3sypi40zje5/rMLsv5eQXMoGfhvTtwJCHGmv2X+UkN3iV4YxgO6jT6Ed
itDPTkURPJezGM927P70aT6NkhoTlslXA6rfpzHSwF+O43wSYqtutIYRHCZMz/fq3puL5ueyjIxY
M7d8VC2eEPbRox+g6pQYA0uzN2afundWQsvQT+Nsp1wq3MfMh8qepwczac0HD6b9Q6efQ5/uTVAr
YyuTroDI24vaeHIv75EXTw5PFxojBHpIi7X3vaa7cX/bzwNr9+/3P7VG/9vtz/V929J5TmNG4mNI
v9Jfbn9eL2DV1+gLdNecANyDEwTX9DXr+9uOfEUfyRYbm2a6+9/7cmeU30JKCDCT/F56qCTrdBkr
CpY6nLxNagmSP/PxRycXSoORfzJTXXya4+m1HeFZPRnz9KJWSpnbRmsbGez+33+7f54RbmDYRChi
bDJ1UBx//HadV1N3hpYDLMEDBiX6HjbATCE6Lcm3aGvNkDTqskTMP2XLlUqwv4a6YFzGYgN2h9lp
1lXdblCkfrfneD64tQvIbbRxkq9KH99PM2M0iKz6Se3J0N8nbeR6Unul3n25rRe8tnfInWHu2ZmM
A24FsJX+iCEeb3ROvUcrR/Ro1PYmd8YCxFCWvhdMEa1yCJ8wZWkPFf3MJa6TdzFHwT7hz7rtdTN5
T3CsrXJUqv9R3/nSi/a3c8PTDTAnlktph8zX+yOHEkktWWhGluxvLZkytrh/8SV+MhCHp0EzP9SO
0wPnqp8BGBX3LTMVuYrhhlLEa+gPPRrLcbzGBPqSRMdeG4wIZPUpPU39+6zb7Yvq0vrRuwapYF+k
msNUsnIJGcrQ5HVICJalOhaLU91posgvljky1peOBxbYuHsJqIs9CEjKBDtaprvxBvGs2o96SjfP
FvG9ljou3HRSIGwGj0+RBpwRnfDyTc73yzTP126NjsOvSZ28NcUp/kmyyV5Gu5MMwxAd5uwEjxV8
YQq35MXNnOSl8ZpvfdwiUFXEEmcmKJBbfL/X6kjbqttpbZOupjMrugxVQrRGljVEkolyl5q0Ol3Z
CyL02dyGLvP70vC6E5xxOARyQaVNfvuUMviPJTI8jgzxH5f+P1c+nungorYdi2W6aRp/WBGNAbBF
OkXZPjEEgXSmHZQ8edP2NDv2ZuIzwCI0AUk0dVas88RsrlVci7X6ihhg/Mx9y713w+/A6csHp7ei
A44RkLDykKCT4djawxdUOd41LCP3OjCbn5lRyo16dfHLdm9K3MLYeTQcv8M/zu5VLFMqO5CO+6gl
tXMUlMMntTGaqDsRk/CPQ5b9G4sSLl/QTlehtx7zJfgeZjz05jyfX2IvsRjNlcOpwZZ2F+QMA3oN
wFYS2VsuyOD7Es/fPbMhvLtH/JT7CIQmTtS9KPMnuDruGRKVe1avq0O3tkfq7EpsvYwwBV93jNVv
0AWi+un2mt49xLUuvpQ1KKdq9ON3sj6wdZGa9Qx6vt4aJVqNpML3WjRJe45p65+WGanqv98Klcf4
7xcz0bQ84OH/e74d/LnOTQtCnT2CyfeG2dPxlPgcRpr+ytZHY1UY7nxWeQw8QlvguKlHJQx+Ulsa
KjEe7bh9rPqhFi+BLFWagiDO2lzoe9v4sHZtD6VymBZ+Byiaoeade78Jd3Ok65/gpGxm2RTvMutn
2mpkMtfheB9U1ogZZhaveYJNa4Q+8F03QX+LWEQrN4pO5lF3C2fcpKP7Xi52T5A12ZtN7zVopdwZ
j8341w1REFcMC5y+lL9X3SWIWzYZR4OJAlb+btyVy9wB3fAYXvbkLmC7aodzsXxLyjH4aWTIVU3G
yJWJWCnJneSVWIFkA1prfMQ4WewAwA1XIBvBAVxQ8h/OYO8fdbNneabH3NKy3cCjBf73BzFFl2aS
ApPtq9owN41sPFf4UY9p731Jl0jcq416PRVbbXr1/eBJ66Aw9eTEHSd/gLMjl3QVlzpUufY24EsG
xJiuBD1ELNcjnWARw4vo+PD6Uvt35HtlJ7yrxl0DMurOy1AgFw3Jg3oWgYqXb6jX1LtOOZnXfH7C
Q6EfPb1+EVHkb0hy5C/ioGn3zEmu/XC5jahBoIh8JxQ3/mq5Pg6baTQe+9R4GUuCbMmfP/2eWyvk
zEiAOvEE5ks2DwHW4cXfqcUBqI7R7okZbSd/r8z6toeuwS/B66rD1HZm9PFoMOKyP/a0sb/SowcV
rqXlXSPM+q7NRLcWfTT/x0UV/N0xy4qThGbLwm3ukV8n76R//6O11cQDoDLSPZym7K6Xo6mgZY6T
60QE3K4PEIIfUYnR7DYdCOpvPfodhWJqitpaZxaUGavLKH1tdMgiHk+hjThcc1KEbozez57B0Dxl
EP/oC6M7yoJzhC6yUdFgKBLERi8Z3vLL07Trpo+xrfV7ZzToeNQ9I/xET5+CBh9SViKCV4dqM3eQ
eqpiePCKvEOzEBhbswqYRzFAj657IN1nv8uSu7zLnefFaDgr4xBjiNPnT/ivir3ngWmJJi//BN/g
NSQtY6WZXnHfJAsK4aVn4cBp/aY4EL1diTtnrsANNZb+0JaVcVQWYwxU+IytkAdgl/f7UgTug+vj
f5kk1ErSiceq/EjKqjiMeC2MnbCKtciM5Slr3C8sJUo8BzS4awYUwcICOo6cd/3rXMb2l6CFY2Au
2nSKG296CmrtP9pdN+jI79uq7IF7lqMHAWIkW6aD/1FzuI45IZTIx1PiWclpAgcaN/NdlIyP0Zwm
3yDRRTFUeVQ5yRo15/LgpnVwLGrd2ZlBH9Iz1fgK+xKtUrJ8VntVos+3vfh/r6l3JwFQ4/fPRVn5
bSHD6uwF1XyZTAfqftY2n/txpAPpQOdjNuYDnwqFdANtiyjUXnNnnq6WljV4pDkcqmA5uMTibdRh
b43BRk8Q1LZE0igjf4fzmzA0E5GzHBQi2eJw8BpM6t9zN6cxV2tdysgpLfdkdAAskhukH5hKLJ+l
srXEuKmm4D5QyNlGyNBZeiC724seKallYBrH3AS/mpaE61iQGV98+HjHtK2knJHD0rY/8/SqJmQP
4oncu6aAJ5+LS0tZw5xehufE1XQyRdlfAXmpc2vsMN0Gbg9aTuUwaMLkpgfULS2G7KiXpumyADF8
7H/u8NzEab8zW1JiI9jNz0MkukdG/uTucKReCq2R2h1H4yKidD2rUqdgAYN8kj/EzvCJGC8bG4uA
7WbneLFQlo9evfECzuyhjM0tlrVw2zd5s7kRfeMg/3UMjshb4RATOw8pyBUm2183XUxmQkgSp3o9
bbE0lBNZifGCxaSPim4bycs/pwpiahrVp1HmBjK0f9ILSIXyfjLJ6J0Yvo0GP+81cKQuGiVFnrgV
qks45j2YtFXRjPpWRQcWrkjPKe5PdRQDKHhQe6k8d7oxv9f9BNxM24iNIuBwy4XVVfQeeMQFTCag
5cip7NVNWAHXRJBElb92g+6cArrkUHbLYNz6rlFvGBTlRMpUxvbW1+1r7+IDWlVHsWxswDU1L5y2
D3j00gVpduzVSAvJPTvlk7CevLD9ST6neUk6iq9JoB9zR/FesYjZMBTCxqJr5tHUpGR4Fu8iFzmR
93LyTeYutN0833kim/ZBbIm9YHS4crqgvNMCPXvDi9t4g/VG/O9EGw7e2Fwl1jW3MiKnrLT5PNTJ
CVu0vitlZtKNtqUgW2qjYwPDOIgVMBGMKbqx5bJDDzGOzefJFRFJEF5BthpKEl0jeTmPPYa8UffW
ZlO4b8al3efGPL7bRAX7dqp/6Xt92UBpB4PeUS1MVsYYPA7RvYx8+bfHzjwWxcWEI4fEr1j4Hgys
xw2eKCsvX1VQFX98rOhqtwrLDQ154zkZhbvRuQkc1FLCrBYML75/mSPOBkbqsoc5p9LgmooSCV9/
clXSUVEiSWcZ7W9VMkw4ZcZGtGLaAmyNj3lp9MQEM7ZUb0xNMW1HcBj3aLNok8bZva+7rFcWUgOS
OS02Xl/7p75uxzeDNL2sNwN4V6wDQj9IH+0MO4mcq81O6+78Edxlp6NCNAjz+r6tncH5ji4IT2oB
z06z3vy2xDJOWX++6V/mcAOQrLm0YEDWzLwSEGK59aFbLspNkregMVwkbLY37YNpRy3tW9Q3m3wA
0q9j/rx1IglzWc6sCzjlFb2k0hbcKlPvnj26zSRjWu55bKbiEDCJswfzU+DN+8nMHOTjNVH3UiKd
eZewcpaTGgGojb5go9PrjdUY06b1XCCeBXDBvPfs7cJqdWsauY7gGTyAHFs5jeiZs2S4ussu8Lb9
bJZr1aXqEPbexw3nVs3tiQFc92Lot4lc1zK8LgyhXwNMpZktCYDxKLt6sUFud1ycPX9gzi0/JvoL
/2w5FfFhvhneR6JFkmtVV1U+RIGBCkzHNtnBAUgH8ahG05ptFPdEbqyKWqzsnOaAgrFbLbLcxK+e
zbqieQwvCu+uXA4ABAS418cfqhVg2d376HJ1Vdqz1lraK6FMO5DR7XOEF/OZgpWmRxa9BRRz16YP
GtoJffDsjlTxeu5fw7qazpGHF2aUMmtiaxc8fSI+t03M3d6vkLpVESf+b3w80Jo1OjxrQ2ljb1QF
44VDd5nmiTzd7K5yjf57CgdD7VQwHrog3OSZmT8wqDE/JcK909M2fyhLNK03JVsfDuirZfqF5aKa
LBmLD1nY7MViFwetjNK9F9jTOmfGuMmaIL7O0VxdcoHmrOCxQqioCXLfpcktx7OCa26H1HI5NCU/
xm2zW+WBOSHXyaHGAHufe7c7uxrKYIXQURtyjbyz4S8XgpSJiVqwviQ1zS1VwMfAsEmf0n9U7WNe
e1xmdJjyCCEV/JvoeSnmJ3nCfa6KpkM3hw9Pa7plVws/ugQ6kJRxfjNNOu6U49Zb0xbaKu/s+qIO
5fWuOWJYD7gP721Dq6ApdO1ntWfk3q899dpo1iS26R8804ZHtOzd1XQhu8Ty96aa/elF2MCaPGqP
btr494kjM7YkoHPouAIKi2qDDMbp7pcKq/BY+Ofxs2+YxDuAM7jvR2J7Cqs6hjKVpaZzd7XGfHUT
0NrEz90vOQFCHWCqhzFDmDdODqFCPoZydU0OZmg+OOZ+gLh0sp3oOyNB5znSDZxSFa5ZsXj2sw1v
bH/TtDapxiSgz0F7q5C9bhAJxjyCy5tKgCJI529RjqyYDMRlozX9vAlUDlJTDPrFd7HwJTrwylVk
0jCuMdOCxRf3t148cB3TN0+ll3vfGxKKkij45tcsv/yFyREIdB3PGpN48MGfVd9/IUhpzYMQZbzV
HerIwRwqP2+WSzJaxNnpecc0lGaxkIcQcPXmfnKgXd5mjdNSfMSh92oWTXmbXd8G2Dre8UJH/O5i
xEyty0T49SUPPbwQ2FDetFI8NH3BA8cqrk47xBgwI1YHdp3uqtYNLsE4bodktrnUyXeTup4xa1+c
ZmgONylnu0BeLr3lqxYbZHA7FMYXO6dbsPKtCf5/UFb3QbN8C0Po/Or+ijgDV5Rah1W99TAWwda3
4sU8jr4B9G+Y7xpqqBs8ORoAZXrVkwb+5lMp0i9wxs0vcifSTQOj2GAdFbBUVBvPjIKHxnWouaN6
Oo7amfEKioOZncoUjzetdgZ6Hpc699q5HcPPNV/ApBoZXX+/2GX8s5v9ryZBqiezxR1C4FFwr0ex
tvNnEa3TMDa924ujjToqkwtnSK5U1CFc27wIrqq3pE+ttuKuYhDjASNArviGCTJB5MOXsVDnv2Wu
ZWzIkvMOduokK50UuDu7Ld+RXzQPRpXqLz35RCrIicAIfZGcqSCzmjPoxOjoxstuQId6tpN+Pqu9
35uyKc1N2Mc//70xhazxb21mWUL5SHMsXRLykKv+qZ3peuCipo5h5Bea3E2HtU7vYxdPSXEIh3Fc
34CC1ZiYexWrVtv5iWd8dBI2tltrhmxjt92ra1jdmanb2VcCehZjF41gP7y63lukSu644jBcgrfQ
ieYjLCSMFjQSjv0QfNNIc8CC2dLXTogKEWbu4i0bTsaYJPeV0KatNrTJpaHiv7qpi5hSvzPHJafZ
SHcrLQFD2+BwzmEQe5sqzPQtqUjZOmKM+fpr70frAwNcyfrrOQvrDydmcOcGXLZh2x9F2jivSY4/
TwbbpIBIj31F18rQr0Ru/lSyvFoeTRwpVR7CsGStU/HiXTTOjqjFY9Ew5k11gmopWINd22GJy1Ff
Ys7RnnBrRBg5InSTsiBqZU6d2rjyUL02hVW5sSNzg2R5g2QlY84qNWh2EyandnCf0iwjVs6dPIAU
lrPzIxxCfq7j0RqpuyxjnC5gsB+TjkQNt2yW4xIjxbVjM0CiJrAFRTUhRJZ1qdEAnzN/+sJyFgZC
xF+ywY8BPqs9IYubroE7G3slbcnbqNypSAu/CGtKA3JDmxSuiTs2sGWcHfeC5X5BfX+N+unDzGcU
k4Ven9VN0PvcFKL5j96PY/5x2qL1sn3HtF2Tqh+lyx8Nu3As3Z6l9YxjN/jhSeGx2tDU/rVHN3EX
GP4hKV3PPhDKE4UGneJMH56GnLnvqNEYKPBRkgFjgPH1yXnt3O5aDgmzQHotm8gInfVSIUamEcTQ
lGF1dB4XyKSy8s1KIntcJVOXgYU2EYazNXh3Qh55jvfKIMXD8xbkCI0gsi1Eh9rxjLvJbyIyt8TK
TauNFSx6sTbNoSFiwdZ3tBR1WneZ8TQlrx3znUf1Stc26WHW5nYtiL78j8mta//zu7RMGy2ZZbi0
1Fz5Xf9lCumGDioLN5h2xHnPW1PCNeA2QtDL+nLfd60D1SYf1wjGnuclaB7MiivFJUckE9Gr43Tm
44T/vBwobKuxkFIun/6bPDTNYibJbzE2Gqz6SgT92zjqa9eJ7J8lDU9r0NzP3uxRVea6RNsnMIh0
rDJtGIbHpvNLupp0qOh/dmv769w4zDwK80EpC/93pISF/zuaGvF5iKLuoUiFcXDnFsOAvKItEzZ2
ZhQ/kdGN56koEUl1lnthGLTQvotRqxpMWTj/C5JlPOvRmQg9rb3UfSU4hEVy5k5fHbyprCHm/xLC
uH+SKXGj2WhhoKL7CLgCRQf8y9+gTQ291fKqPE6iIxB35SwYhyeZGIIgZbqqvZqveTUQZYdsEN1v
XgftRe393mhx9jKrkbm0zYzV6D07yaIx1isKns8G13E7GPd0PWOYEmQOjij9thMLL9j60WsxGg0i
A+frb5ma2otldJ96M0j8r16t/bwtFJq60VqE2ZBMwrQaL6R75TK3ADUyhmuG6StRGd4T5ey7PXny
7w0+sou7lhzKdgIb4rxYmjYf1K+XdxoBsDHKn74kmsqIa2/fmYWP3xYvaZ/pj5VceZECe6eVWvGO
rjomvCwD2inoirQy/7bI7GVrOHm3NW2jfgq8nYohNTwEd/iCAjT3OL7C10Cr88NSCPtk4qzO1GeW
qJi57suDATXaPvTuYR5BdSvaKohC5NbquG2Cr06MOjQL5wvpaKiEknLeFvKvcdNjK1G23FhemhJj
L2VncZi4e+oEMBy5ZL7eduOx2fKVJ9vbYHtptC/WZLjkbI8YATBnXPIpuslQaan+yv0zw2WEWmCC
AcDVMTw1uIUeyuFr5PnGo1pmt2FGokfnn4ZKK+6yRgS7uHaRgeA7OCO9OrayoQK+WJyo3eVJzmGr
kWkbdDSOWrKSHyHOY18k1hTFT/rpNnJvVMiaMMAIVAPTQ8P3IcAzcFSb3BDlAzqpcyTEs+k6C95B
E5ao/AFas+1+YXK+MkYeEzjL//Im9pgzJP30on7U6XFB/vsqx/7n1QXOkCWOwRjVDv6xyCkzLl4L
Nfwx0Ehgc7164WIYoLKrFpEfJ+IypGWJEL3s7mjy3VT3U7AEj3UOwSF2l0/LweqWeE8oTPoSkdR5
q+fDWaxHkS+PPcP9Hahv+9gjMThkrDUevNoAQxc14t1u2k9FSRS9nn7qw4WRY3hUF9Xvy8sdF5iH
5rgZMzM+8MyrP4fZY4NR/N+/DO/PRydKHT2wDA8PGY9Oln1/v91HVhrbICgZIRrjNRhwNlSeMZ3a
xqJIUs4GyrRd1LbxTvkeaFrTpdEZKat39cnPV07butfERNQfOHZ+dGbzw5OJeK4VH8w2Dz4PE0aM
oScRb1pwZ9LxKB/UbNpvQKbkk0aEoTwx8sb9dYVEiYa4ri3fssUgNIU+rzwQwyC+yh2rdviOAXwX
XSCZyz6TjnjxIOnl4osDpjI2CPwa0WeCs5E6H6npcSwbylyLeBzrCuHViCMMI360Kxok1H7FWxGk
rA6yeY5lQwh5NWB34KtNvlWD/yxIwGMV+jclCmBJyOyydbR9JziX+tj/pHL81CY3uZ9iWfX/YzRp
/fl09n1mxiaTSRcJtfUPa47H8w5oaBadrFGaVulW9KFmf+gFPIreKgoErnW06xM9uFh8hSc9dlD+
lnsWf7Rhl2gB8gPtsZY0brXJe/GjgEBaa30oSRKjtx916zQFTfdxa69pqXbGoOV/TxYmA+0a+STm
zW5INw0jnxk0EhraDF5kUjBGLhmkbf79HDXA5v6xKGG6h+Yl4A0Tb9I/ztLMsxmcTnjS02lITsmS
iSeo5Fs3GaeVhccfhkmOR9icIC/dRD4h0W7bsS/n02IV6UYJ40vTyteMU0zUJ22HQ0KMu9wtWiyM
9dqSIkCX+EhGBN5wQd2ZPfAlXFtAy+67b9wXqFtY8a1Mme6hNm0BleH3odrjw1d4PcLvajivL/2a
wV9xP2nE/ixTkR0IpkDcCwmahmu9dK59iF0555iCSyrNNlMTH43BXT6sEFzo0PooCTFB7PKwfugW
PNRKoaGkGWrTVyG8NvlGEGv2LhSChlpj/C3gNCscSh30Fu7ZzzQNsB92aJkiKBCdrLi5Jxd1WMPv
3C+amDZ1TQB23drNqc3qYz2F04uxxNF1afWMtgXdYZe8hvXShQ4YhSU93h5sfohVUsfv9SUO0eJK
b14Zzf06xdR4e5ByK1j2qs4pPNDLWQ/a8SZUUy+qukdVQChGoHcZ8wOjK9zN+H1X9oBBX0kD21jv
rp4GHWdGwbduHONv7+ISuzqlaxA30/oPhCfOJ0tz6Yin8IR82be6mpjgtoUdl8dFGywcWiJ4Uirf
Ggrp6+23SZfpg5SHgrWB0V8ilouHKrNp/7bCJ/GbpsFbWIrLbd2T+zKK3prFNrKw2gTK79iVIfAc
4uf3zD1+tnUeviTGPJOIYC+nzEuDu8GarjcnsN0RcxcEiDO81ENgQcWozlpTm59te0bNKh/66smv
rCgFqMLbua4bsDS5Vz+RsDNhLGdd5Nj3xFxP33pWkSt9lil2tahOXZ7Bm/GN/pEsPLioLPg4bYrl
Q72hG1l8shp7eiBvwLsEzTjvLVZyqwljprNKpep18MHxFERXqqSjtHf5JrRC3+BldZ6nrIgeEtvZ
t+nkbm5/8ALN02p0UfIYg4i2yRSSD2k7o3OvwfANopfbuoXcPqB8mygrpDhHzBuKh/R7EPVQig9T
bSTPo0zj7HxGq4LIjIM6YYskmDdxQnGZ0VijZWsdaKT0z4MH39EJZ5cndBdNn0Qe7gZ3JmWRkKg3
y5yPSlEd6/Y+GtprzSPoO+xAdQEyXCCPRiNHTAdBvdXrOdpVhf1eQzh4bHtS8CgAP9QROQnmIW0y
CCqSXrg0OCwyBAWvYBIeo1rjzGyK5az3cGvmmGW1o0EinhMH4QdrULUahYcOBiz4URvd4fZhrRbp
cjjwf1Nkdp/7stlmk8bqXpjJ9MnUJ1SOtsqP0t161Rs8fcys1dbkw+JvlI2HRL5h9aI7KndkLphN
ZcOS72kn0nzzy/kOZUe3AQLRboI+mO5+v6He1b0OAr7bYqCm1jK8Jb/aQ+YwNqNdp/rKXftKZGZL
5ee6d73zo67GK/Mp/aI2tP91WHspz9sUr3IA7z/lC0A/BJ47D33rLvEJDFshu6AHxFAIyR6PE4pl
Mw4WHBohDkKGHupIn7WN6isaQaWr90Yu+HWSxOFercdNtXpTu1nQ+WcypxMWuINb1m8G8iGQCPTx
ITsLM3XOc2B/GLPBbcNYqOSqflMVafeyaAsIccsULxXqj/Ui9yb5mno3quuf+F7H+7BvmucW0LYp
517qyJybtRONIHUH/0HdnnoEjxtdN6s90VX8luo2H82eRS+dSkBVB7rbt3ujTN5/lwmjDiOnn7Jm
H8q1cm0K58wE4qrWRqUh+qtsBv3uFGnjQAB1E4IRs/vkmPXB0+/ngj7nzZnx1Pn3S0+2W5Z3vaTJ
50FEJJNnkA8TtF/M1BS3r1IVNfr/Kh116PGHW24qXE62Bo8B9wGBle58u/10Af5gVUSQ8f08JmH6
2Dm69aw7ZCHIYsILDSjfcM4vOWm2F9IJafUt+nQ/My/eGlL/5uX6DyXxDerlmuZpfjVqkuzFWFkb
dUqr641+dm6HJvejvrmMndm8ed6jumdaCwLnMbTCtUhAFCqRm9sFBfgo8sIDPbJ4rrkM27D3bEOy
P5g/k/ojTPEVr0O7mhi9v7RjXu7GVsNjAlb5MnuoBHwnWx5vympNC6loEu1u7KIeI3EHkbJbmP6X
+r3yoiS+E52jGJvPZDjjQ5Vk03aRe5Afxtueeg1pya93p96LGHXqZGL874fVHu1WHwLeAAXbgijm
6/F7N5GenqQUFmNUYW7uyW1gxL+7DT2LAGl6C8tM3qWUcx7IRnQ/GO0anKduNvpV3XMWeeOJC+Zx
Lkt6OrHGoeqRpvzem5bWOKQVgSBeM1E662e/maF+yX9omEL7tULP4wL6LiE748pEDLIh18xe48xM
Dk2R/OBLhc3mYeevtO+3A5IWcfiV7l7MpKIsLV964Pgf1Wz/wL7IDvKbDqp0CZvDWKnPGfF0HRvy
pHoXR39Sk/owRl6w9txgAck73VZMDcK3wL0qTUxfl9o9+rD7MAjdveNq7k7ZM+tqgG+e1iwJpIBP
baa0Z/ThzeKKW3hcLIiL2JKAaTAfEqHe77NlwQ8tAQ+ZDNbuavrULjfFG+4hRCyrVnHVAtIyamsN
PitwpEwzNDrWjAvT5FfDSraulNG8EHvSJZM75JL1M4+hM/CX+V1W1ztbPnf1zHpW17665FWdxKT/
VefaP9UpnpXbmXhLNsfL2q3VD95+ml5tZE71RR2V5NyT4zQ+5jlgLAk64Gu3GJU08aGstS/q2ZMw
st95mvBXBMfil/xq2rg368lyuXHRTZ/qQj/rw/xF/QWRgXVPLao4WPGi5rHfd1eGrd/ULzyaBHnb
SxLtRAkY5/YJNRK/r+p/8ouWNGM/PcUjaKM60SemIp53KeyTplZKPuAo6sV6kyzJgIW1X8XdFKC9
t2B7y3O6DHMeYm77eWiNLVPQkowgyI52N86veZTeN3jmDlCMjI1y8IXkEekInNaIPKy7Unfe0ygt
vhWV+EKKVnJqTAv/O04E9WRJq854bguAOPIZRGis8Szfk8aTYxZINruc1M2peApjEYJgKRk7NrXN
DSrRMcTZT1ZvCvM+CTVnd/O3Lo47Xt1Oe+ZegBc0jV7qognWVQW3VoSaON7Oy8a9pnogaIAkH0Uw
ryueGh8sUQtEBsZy1izB2CELzFUtN34/6xRb8jDK9TffjayVJbHWE7OZcBdN2YgcoZjXsHdgKjL9
V30GJDagqifrW1ynMLnQND8aetqsSpjP6mmMqJJc36VjYpuUxbzNBuiLbTm3u05b8ktotMuhrpml
dKhv1rpSW+XUXxharkXjVXduhYbJ9LrLbyEh667qzgrtcfPLSDMW0dYnxGZFwwftYEJGCWCIXxsk
ne12qJVxXKu/0spyLoHNjSKRlmbCWeuNj4j0JHRS72smLCrDRW2oDqOrbYXXrCAVNLJsEJklukYp
KfLMIToVdrRr+qU9JxaZQ42MAnOkY4i15t2svjjEbTmsCj7wr09N27IbbKlZdwwwozlhDZpD4nws
I+YLq9d2re5N69HQ3wqtbEkL8aCqy5MHT5p5qJLlg7h2kjXMNjh0sze9ayAxMGUsLxYn6jrqkmLt
T0W+ZyDnAWSyATzLvTEB7vZr4oufjjGWLNNorF4xt75aJDmRWG3NV9j3t65rDhDgoSdCawv53T7b
xFTdE+XzeHs3HNL+9Jfuh9pNe1bbNgPhXRTWZLTGdGL3fMiH28BxWjIyS+TYEUiFvsoXkiYIIiE7
U27sXKPvEvmWfm7LdTc7ePYE66Fpbn79hPoxpw4k7ej/X5uHptglAzd9MVvznd+ucxkAOZflRDhC
pHWr1DC7vXAXnp5plx/DfC6vXdU8N53mnG8KvSirnt1olnEWhfuQVQe9qO3jXLmCExY3bZxIR28o
XtXrNvk367pxPhrf0U5zrs0vXmHi7Hae2o5UbkfO2dQIUykSO2aGFcYCUrj87H5OpHPw/wg7r+W2
sW2LfhGqkMMrcxJJiYp+QcmyGxnYyOHr78Cm67jb51afF5oAFUwK2GGtOcfEP78r3AmTWTVVLIP7
5pOW8uwsZQs/5cEV3Dx9SukAdH4MSVpe+V3I6QKNHFaiBWhLTQRIUS8XlITOv4t8GC+nhXy1pbu0
V0Ud2u+FNm4GHSflZJT9McsL9wYar/MyfmLtF0fVIHDez/2TDKKSD4rGxRYmdvldOtyqXkWqMiv1
Cc5hR1BW2DJ1pyKjbj7Oul7Q4qLTqFYTk6ZAed85TvGg1EQrNT6NMQLv6fVUuX+QPz9NrL1J6+Vs
ljkDXT1X7+bb7feNN5UmGotxmNZE0yxi0XenevaVlPODfGbNvhOrhf/hZffTmWI9EkojHiO2wUOV
ly9Rb93uBWXyhdNNPKDwqhs3Wo4s68P13457NCF4hugj4AnYYzR1yOtuDxPC9sP/94t1F8T4OGI2
iptm5c+Gdfn3onSrwppLDve/YcRu9WTEzYW2+Fb2MuUQ4QdUixyzNZfyUD6MobPtBqdEWVXT8oXQ
sKvGUdvR8wyXv3t2Y68QPxNb2kGe080yPKtefJINPSsiYyUZrS9acaBu8DPsx7GYFfk0nCIcdGt5
6DpVfGjUHC/G/KqOYeJCXfsSJprGchWSedazIR0s66/O0DEbt9D65EPl/zQsPKnhfIaeI2X2aDj/
fl1TKIOiJVE39wtCXhXyIRX+y2Qn/laOFf44AXtCuHyYKsJd5zqqb6uoXLTYv+dlpS0CeNW34EjK
QVW43WNBYsGvz2+qr/f7Jcuw3ZtT8Nl4KhGAs1Dc7J1vorafK1o+U7/wM798rZ0MyY6uvtcDJQF5
p3Vksa3xc4FOmcEqlju1W/n98pDpviW9wmyPU9wGu8DsjiFpgg8RYVFPRqXnRAuNr7LYSQRxv0HA
1S7Koh8erE6lfqmFr9U4kcVINuVKTg6lpVsPUV5dFNs3TllUXbooRwb0+8pXqE67lfKuaSTNyO+h
WwgceGz/UhV33OrgYOjb4UNsV3ZixnvhWyGpMV75iuD4WmBjWPyaFVPHxmkUe5cg8J39oCofKhu5
izwlHzAxOMu2n/Q1JQIAl1LGeZLUGSnyi4CKPaannM1CuBRZlz8C552ZNLnRrH0jjU5+5r7Iz8vW
aAMVdU/AdaArr9GQPlOss38g4TnFlTq9mCoUSMEirlMdf2cgdXhrZv5sqWPxUwl7wYMUrO8DDtI3
e1mGiliS+AmJfC48SGmMPFc1AREQfn02C1jeOFGyr8ibRbMtioKu4q84D79kD7rkbZKmIS89eHAk
XLB+OapO3W49p4FcMM//JUsCYZEG2NYhQbDzVkT2Sjr6tQc7yN6qDiGk0r+JKchOQQjcR36fj04z
8nNx6KZ49ccQLAfjsG6jU16nKw1+1FqYY7EeZglJCy9giKa3pBqgVhXu2bdnBTrrUClG6lI6A15P
byrIux7KEObEsFciqgjMy/OlHUCiW97/xHndKfB1h8fKd8KT/P67hEgULIID75kStPlAON1Pz6j9
XV40yTZ3J2j6qPnmxcpAzXanBKW54t8cqksMiZlMJYcngblT0HH9DINyCRiIVW9rTcH6vnhRcqvZ
/R6q8d8iXEAyRy4MfYt7DZrten6AohT/Dz+Gbv3TRuWy+ON/YOkamz5Mq4bEk/ytix14lnCj3jT2
Uxp732HtKwXyybY5D5hvT503mBvDIaHWHtVtZkY202YH3p99wUMAs3pu9dPsJSC+Idhk1iFEVcV4
m9vjrvC4honHy/ZqIB50GpBXeYq6othoVoku1yPboE/da9epGuqK0ftOOtsP+VO1YghOTlLgnyHG
1AlZilFx11/smX2Tq+Z60NWWugn8rKQvyRLkBlrnTuOi8g0BxCeOWKcQolZhZfevjUaUkSNQ3ZAf
Pl3REn12Jc1XLSIByerTH4prh/tYDQDSTWN2LXJzp7Zt/BfTEE/sYUf12iU6zSI5QVGGrTKrOux5
LA0L80PJ7XIvN98GknfHpcORiCG5WfSIUE6G1cbGq7dAsjA++1XzDOov/K74BZUhM7e513Ak6xna
JFOK0gSYhxTl0kZalgp4egvC7gnuc+qd3OWZeSeuY5MtlWoEFd2T1RKirMX29dQq3ojUjyG4TOhI
xAZOc5Mt84FSp3lrGgLZEB/+dMfkm/wP94pwNkpZ4s4snG+jH7GQa4nsnTfTBkXyLQTTitJZyKaD
ioZiuhFidHVd4Z5cW9S0Qj5X6HwkVt1bCan6qUSDs3XtnNG0MNv1lJF9KyW2GV2JZS4vo6Hy7CeX
vDEy5MiAUqp3m73aOXZGj/glikLufOjQ4iRPZga1z4cpGcxn0we6qSvpSY99BkGFVA5ZfUK+4278
kBSV2uw/7Jb5gr1oAO6uR+tddIQQyZq8tsWe81PqlgsW04+qFW0LO/zorMqkPE2ltxpCYNyp/4Wu
7WTkiXIG38NPS63cOEj+UJF7gs1fyLpSrfallvZvTtwrGHeK4qnBsrDF8ucuC5c/rFI1zZObuOEC
Og6x61kbE7OiOgc9QVnOBihdCTVov6XxuMmohJ80dWYvz4BQt46QXitkBviUnS/qXLARPfI3LAEx
wOpA33h0Npdd41Av0WwNgTx0Yj+tL2ZBqM/AGs5LyulgJwjcpEVsTJKtVqDLt2uibxRbzZ+TsKkX
lOX1qzuNAPRhsorYyr8FbkKQWpxqe8oL0zXAEBPT6KAxYEzPVQVZRTMApUzjVO5NGw2lXo7+hlXP
TwtJ8MlG7rzU4DlGePpugVeKhVKY5UfukkHZKx0y06BOzvfWkUApTzr7IrB058XLR4AtjnlGk5Ls
2srZO3g+zpDt6k3i5CMCa5bH8sFSre2gHv+9mWn8l/qAzg+dQE3Fj6aazp/aHrxdrZ3bnbUn8ZJw
LDfYT10U3dopTKhNEbk2c0dlcbKgorXyYlfbwdE7lIlundOCSHbhQ6ndBlmqb3j70wMUtL/0uAAj
jiRpHja6MSH6hSOMCYtwsLIvxR2+K3po7kyHaQnVF3GyNiTqtCRc+t/foK7+2az1MLEjxKNmAEOQ
nzU7Nf827ld6b5CwiatU0AFY1cZ4lOsHLRL2qhNCPRh261xhSj8TabzJFEC1cliuDC1fFZSWkjUe
IOehwy/UjwTyDjZRsYg60+eCjKoIni3q2R65M88gpVIQ8FNtqZlBRA0n1TFCpQ136+TC74y8Bx+E
HyGTeX1zxt7ccrtQJQ4pfm/a0OoW2O48cLkQvCiJ7Aozhu3VsTsyptkWPU7T2x0WJ+benq/T22Pl
7GK4OVtNbp4RRZr3Z66SEr1T9VvT766zL2E00e/J0XM+atxafZJS0fnIpEvmQrkZXDSyspegNiGb
bbwKKAiObmHmq9odMWUkXBjZhG0qUYhciKG8nMze5UNyUT9v5TJotPp3JLjmbojOaDzEB8uWJR05
xqeMAGA+InNjD8lOz4BLVqb4If9THT3Ah/lI10J30WlzGrUdUYdTktjdel4e7eGve1eng1c2hOig
TbtsT5Wmkx+iWvFO/hR5mITjBoJHNL0WZUmMIiwulXHj2IO9FSRs8jTAg3J/oNdUH8OoyHa1qp3l
4I3Qt9mwXGQ7GgMVpfmC41jqcy1a2+AmqdTWCW27bDC118FM7jVwC6+ElKff7VBDPLGQHIfwLQ0o
D1Jm+h7FpFOUU5+eY4IUdn2sOZvJ6N0rMWvwHGZXSNz773U9WvgRMmfpQTFSbpOHzaltNCSYQBmk
YrCkQmiwENj4tqGydUbwoNDl3Ck0m6+BR/gXmwX3Q5AcOjj75h8caH9o59ZPL65c+u8AWbOD3wfH
dHboG55anxXWETk9xpSC7LGoGNwSP6fHmVFkg2Yb7KV4tpgIFCPzIMwa4ypXmQ2dV5NM0Ce5OwrQ
k7MLjKgfwATU87afFYHmHYEnCu99tDy8JGpC8E9Lj0ud3eeqrrzn4B6urYb2np1HVFPYH22jXFC2
LrJ11s5EGHwkUHmA+8+0D1VXfwibDJp/Hzpc+w+ZByMHvghPN405lRty0D9HDpXY4dJQOgedt8/N
mzTZqgnIZZElxjgntrzJvbNRjcGpiWCl3vclYfASRX52s+bz1X/Og7Z7UY04Ao5AaoUs4Hro5heG
12UHWcFlN04ZOtOAx9bpzRTJZ82TZTd57kb64CX0NqGqd+K+xtvgkVGYTtlT1wUEko1j/NGbMfJF
wy+fjYFu63xU68mv86kjEI6aJAA2Uf7aDZq7l8hNqvzzLMy5HAcjisbhHHWecVXy0biWBRV6L0Sz
p0eg8BalgptfawVpcrwqv66bomIhVKLChV8QS5VQMgrixDz7eLzJfLOMXw8VpD6MTmnlfO9z7YH2
3/TDRUD6zydg/+9nNJ44Bv690Y2UVd/ynvE+kvZiNhX7D/V/bRGMf/69Z88+ZWVkZyoyPKaMP0EY
+H0V3VLzdGuQc4NYkLANcgm9uOrPsa8l02uqUgTwvKm4KgXmZHMwxYOppOGxpKq/gQhb3mpvUBGK
1Mb6D6eeivencXv27TLyr45ox/p5a9bkKQb1OZqBh7lCTJ1QYWViIoxOjctXmxOW4GTS2fo6TbSq
oA8dpEtjbOJj5H38+zWvyTf5d9u6paqGozoOkybwVhS//7zo8VdOdhaU1oaM1NzVpzcv9JfAj/PD
3RU91oWyZf9SrgwFtWbdCvFmeP5H6A7GpdBC4zVzV6OLpFcuHYhXpBw6w9IyItr8Jq1fO4tQnN/n
w0YhLgbUeAUQsXPpeQa6kRyiLkduiIRqX1s3FKni1mZd92wkaQii1OpPoe50z0k/TiwRs3Jrc1kB
Bynzh4jNEPpwBws96gs29eTZBfQjdgA2tFVoxuTxWLDvCpQ4N0p5zRWWzQalfUG5rBJ7+Xt8zTyO
hC9e5JHCfoMERlO/v6jYFP00LTsOajs8OdD47zKXytyHpVUce0Bev4y3WcnIRanPu4Y6OONC96qn
QQyoWcqDbEWVcyW2MclvU/o5hHKyEPv7BNvLWRi7Dz1XMbKOTsduAWXSWuUpfQVbqgexjUYnAz+U
VVePNDTAWQ6gDCbpXyfLQkS6/5BG/pdsK81xF3471Pusdr6kvEG+/p+jODVdjBO+QeE70C+jDe6k
FdH4za96HUDjGF2A1+sXq/LYaXn0QAIX1Xdf52Q9jb3zooTRxguF9mHDENyYlQpVLXDUjyGM0FuC
cupGcem5GI520NhLJcVl7vmlitNTL88jo/wuoZLHNqu+GhH7ZqtLUUrAZt7Jr400cxlZY/BUxfZe
aYrx4GcTOLH58qJ5cRxKkb24VvZUTynzrJElH3X/KueIwmMH4Q8ssgk8laczkxUFwtyevpEwKJux
jZZVGq1jQ6Gmhgp8wiiffZf+oS66t3+/05w/tZMWOFTmFF3T4Uuyq/pjdmlFo1TdQNkS2Z67qipt
mc3vozYR+EA48IEvpOZbOagAxzmfx9av83kSxGv0VR2FYYAurh4Ye7nHy5BjklwRvqHMQU8iX23N
iGIYCRCWYU/vLO+2LIyyL24s4qRSuhsFATxHuyUVojLG6Ksu1FWWYYEYfJWk5Lb8VrYBgaMlV0UK
vH4VWfEDn1B3lRcQBYUH4x9Hg08g873/l4/zegGLK4WivHiSz1gBFE/REIEMRjL6BOWemM+mFcvU
c0hEKti5TxPrv1gfrb3cxkVt7u3MhMLeUBsklVGwxMvnXYZcOwxO3UEh4CGrhpWveupjNx8ha+kW
dR3lx1zPy/9RStL0f04U9Kk1/nau5dqqrUIUVP/YUnSK27VjYwN36WL2DCB2u1Mwt+ISMW79MO3f
c1OPlv2o+ZcircojE+vmrstDTwQjIVVu5mw1LrrE+2GJQzuvz7itiVmgxnyBW/NF7gs0Acv3PgWF
jJGN7M8+GqCTFgXlQK9ZjQqlVTrXlyAev8s/qsitt7Ay/efW6lAbuFaxa013TqHvvhc+Ec2W5WGb
mx2GxDdUW8J0Ic8Vw7yq6i0Iz7rtbsdsgCYdipwkKv+cuNwB9qSlxwkczUoCguIwuBSRtR7h5z4A
b+DDtxJ9YYeRfpCHWNfMdTqlyloeDlBuD1MJop/qZPvLWqiQZh/AOWA2j37m80iM7YOmy1Ts0rB3
GXwMdV16BfaEJtTis8jcGiFrPC0aDBYbGyISlmf2xlVLWFEFCZ8uPIfc/cS3ieqmxN5nDmzn8z9P
SEX5rsSjulFhly/5jNnNVFE6rGtQtYk+pdR6KVZNWX9lKC5fmPH1HYJcdzNEzfSOrm6lZUGySpqR
IizS0DUgm+hgRr73ovvNTg5Dvd63pCJ6T2zpvBNeQvsoaCiuzbioQaSAazd0tflJ55XyohF8dY0g
Rsaqhkd2wORDVkW0rzP0Of8+2vza5/59YndNekUec7puoKxX3T+k9XUzjE3bKsG+tgmB0obSe2ah
7W5ayK9rhjvvOXJqJA44VJbyVS0rx4cg8z/li/iU7cdyJpfP3ykfamOOAw2zjaW1/kqemjD1j4ij
z/fv8XKD9MXaO8gXMS/2KwJmQErOv+73b5evNkLz9iYwyGXrMv1NfestQ5H0T6mzSzQajsvKTsit
UzJnMw5aztStw74i4C9Vw+ImT+mIwanQOs5OHgp9nE5J5b/LI/nQY7CDtlhlM3O9uDlBH6MpBmMg
Xx3amAuqwNnV2je4dsmDbDsiKaX0pSYw4KYwLwiONm9QHuwVUmVz3WUKMQSx5xz7MNdh1PBsmM8V
beYeVeoIO7OL93ajEU2iGV56jdXa3oYtqkEJhqIppiw6n8RWrVIzPHiqTodGpX9SFljcHaXS2WlC
Fy4177Gjhb5vpQmS/9vCjrDx9PMhEqFlx+Ls3STp1vH7T0gcxirIsViC8RwPRem8wgyuj797NejN
Dpl6CWZHvc4Qv1Br1zqysNqVNqN2xo3/Viv9ixx92LysWmSg3+GHhwzXNM8LPzSW0h/1+8EgFhyt
BqXzSsHP7AoP2eFcPM8avCsYHf0TTpK1nGOm1Du0imp9U7uWzE4GwCdw+VhTR0fZpFkOIMM9ZIlA
DKJrNXsJn15/7YckMjn1a273FJrVdqUEuf/3Z+DO/+vc376uRmVYFw1RlXn+EmXUZ1D8iVD4T/fh
3LajY20TS1+gc35PoefO+Q89nVLLO9cO2ogHyD7WGsXXTkBQOFfzgxb3XNwF9/CQFMECL0L7CBC/
e0in/hdZQRfc/qlNZ50t98qatVZN6u5VB3XiZFfpJR/L/b1JQ3oe6YNWthS0D06FUZZEWt/kzn/m
zsch8kDaGdQsdQ3UNGVZKrD+Ox+2f5SdRnOOFA61fe1CaC17xKt9MCoU94A2SJxGzkJxnyP5X8Zj
9aNItEa/wDRCO6xnPjFGkXX5/Ywcgllso3YHtaMzYbUKRSDYpIcSUYM/d2HZK7NeqIkq7ohtWnhN
itjWQQEM7/uz7moEj6rjfZTTurPogMx68r0Ut0iZSxw4cMZauEBuMR6raByP8tnvB7Vyhr3iNvev
6Fk7lAt7ye2inPQq1FcNWURLOzfZMTEXkPE9AUlzLWqpjSf+ptkMu1BdBfQot3R5xRtzkJK/TVEo
Lk1RfCWZXbx5bRzSyVcJXh4hRVCrpfqWqmJrlW69wGNSfrhOkHJ5DLSha7d5S/T8fl6QAbWmwom4
nI9J9d+gqNbP8iAdMJoHKXpXcZVIlFgZxm0RsVG690qNLpjux0njdDslUko6QvBRe7AbC6MvWUzP
9/lQIjqTIoxYa7JFIaDnozJNXx0vepw0kX4ID32A5Vkbq+JeDDGI+os2RDVRTcMCxfhwlQ/kc1hL
xQu+7q7a+SJWfEHCdUAD9H6dJ5bZbSnLaE/0ff6aWCB+T8YmXYx+rDyS5RIcszBN1zr18vt1GyuQ
SLqyPSLMAotEdloHDfYZ0mN91Xz/DdU8hUrOrVr8mEmalB8ICYmkge+66eaPVujqoc/j/HmoVfGQ
KDeE95TTY8gafR3YoF+eQ2qkT/czCY6b1gQnTcTKvp4v8yKMfl368qpPB/stoVxRWMDE6VYzZSSe
f3a6kmiXsoIlaiqbphDOA6AisQHcG2K5jH69nZGsOPaEB2lKUFpSICbgTytL8/Jdn9r9wmZw2sh6
UGCKduUmpcPW1tgmWdn9NT8JI/v+RAl/PZEv0Z1lSMMY2n+ZHebM30aTpE2cfdoJfeFXGcmpnQ01
W5Ip69ZDToeCbGPR/VuFbdLvrZljFGfhpa1C99FnWfTUVMgJgeE0pe2epe0HhoU4UIcMsKw4hFEU
zaYySFiZ5sa13IR6xAId7hcV3JOrbKCBR3DIWygZzWczBf2D4JYRMlNSW8wN4pYte0K0MJM0i8B2
90PnkdgLU7KyrpqDtcgMk0ijkFvUC61Uin3Dvb3QwBMBb4tnZbZZn/yp+VBm+oqcCOVXsG9S1kZm
m+V3aQ6Twxmj40zzMIk6/o9XDNU1ZnXafqvBGT6FoXsXna3pRegJubtZeWK1ytLW6y1YNIpfLVFf
EC7KB6bSotqwcKngF3NIBRAEl59ayO0IIPRCSkDttJaljSSgno5zMli0c6UjIVNuV+TkZclXM5c0
1FFjsV2gLpdva9Dz9DpM4dofsLd5U2PuO73FUW8FxU+nhl7Ys5KfbdSlZtcveW68p3Fl7CPEO/KC
tKn47LuGaArhWSTcn41ZMyOf501h4oVz6FrJl6Y0efJowWFNVNg+kj1MJ/eHmafhXubo2B7TyJAS
ZB/ni0IdiXIB3h4kFdbjbGjX8o93/wvaYngA4mwMNO9qirr1nO9kWQQ/6XO/tZ0P0bSG67BLlUvc
uRf5FfKUrP06cz6U/AY7aqdTLTneEotPBwV2kF9WZ3rT027MJ8gSZvXYjKSmt73drOV4iJUxPFQF
O9pA0afnrFBZiiUCMvS8CdBZNu/kOgKpbPUQ+NcOAe3qLixIAAPthdeIkz+a1iotxvIzBeFsugLR
i0Ou7QCvRaqF5MPdemlpFllWZG9O4ZRTSTWCS6YF3i3BYpYhv9kgzLVOrcNOUhPKNytJMIUMY3u4
7+TummIcVW91Ue1NrS8fZTtlPjKGFHSgUVr7yiriB9tFpmo1uE6FkQboSkl09JWkOHceqRJUJBci
j+11Nzcg3XCwb2ZtvtdzZhWd2g6WjuJcAy1H2aFE66TBAUozxXsro+Ei7VVOkZEj5XlAYaq/kD+W
Gw1BO4iQTDwPbgCsYSafjpSpQKe112EACQTzQWwbtMRahxLstwe2yatgIyagxcKq9/LH92jwiEZX
v5cFQSqCZfG1c7y3cMwgRIc6jppZo5LEyrjMaUjfMSd9XTD5R2ZCULba/VCDdFnTBSWuqjMPqBjr
T78dHSIOSv0m+tRcJwpuMUtMyuL3YCjNJWosYLwOegpiXNeXYWTanw4Ra85s6pXn6UWHhzyMHKZt
u9mYSe3uUffZj9T/ZnEVlEtoKtkoXHehsIInsJ4kBaXUjqFJ7kCVTMopSnXqa2psPI4Aillh+wmf
8nilyk7aoz+CfpnxlU0TegdrQCI4H9Em5yvo9R8SBbl2QXOMdMkBk0ijxU9uXa1+memmtVzAh0lc
XJCMwMBiYqeX2eDfbsiVkAt4kyw+w5iDX8fQu/WAxmyqZ9f76o2jLGoohk+sB2j4zb0yxDhSmDE2
ANWKEUq4MmiMOUq7l340+vGzYyOJt9KtFo5COYZC3yHMuMgMJiTMaxvk9bda0xR8+4XP5BxdJ/zH
6wH89JHbsdkHNO3vz4jhJIm6sovtRAa9vNxzL03PpT8sKgXjSgQ1+FI5ynQZLDKO7u9esBt5iIMm
oB8arqxIKGd05SkDEcDzwh3E5Y9nhGguM9ij27mPdLT9nGjjAUSCfMgCr12kQtcoa8Ghrlo/fhBm
fPF841VeiKoe2psWIeIm0TvvpQj8VUFGJ0va/q/5SWGGw19BMnIGPHLfktpZWggmNQPhlXxPLVnf
rp6aSy1s272Jc+2psWjqk3BZX+84hNqH7WA6xUCIsDp8NdpSCC3+EY3oOXwvLq56ZaWMFO64ocvj
voBefq0r1v+oL93uyYmTcYUUaHq08/a5nGkXTMY4+Gk1LWmdhjsQOtVpwjNwks9+P+huuTBK7OBa
NJ6juPn1MPUImeOyOeO9zQ/yPBLTXy+O5JYccu2zAiYu7QumMJqTWXeoiYLyLKtHRjOwndeN/qlN
QNJXJC8cknnX2dYjmIECMb5cTRCm8RDQpVxKTMbvjZ9KjuKyjVuUbQmu91w1XvDdESilt5/sshJq
KosCCfdBisjydnKPIfmGnZcTwl4WLmZeZ9oD1QU/N48nVkmJUquccjFMtbahSWS+sA25K+nYW6pY
/o0n3Wi/JJpBPoQVWk6HQCTJe+g1ByG3M8dQmJVCHdVh7+6nRX8B4KQfIXxwixPNtmwDnzwZJA+b
Geyz63wjPFUpwd6ejjNCjdJzNCNB5HvNhO2sIFWPCJ0UlFp6O11itVKPidJla5gyr6Fa2GwRGSW1
6tbMCRdWCzssSZ3u7GV4nVURwwzRb42XI0iUEpbwq5006nkI/eU1DKvJJd2GrLHBpN8ZWBFK3dGA
MMenX40QnKNyIUI7fx+0Xj+WVgIKK/BxIKf2I+CaYF0xy9zDD3zVV1b3j8EPukPLWm8lhw35IHKN
TUDtIwxywQbOuVJumrxmvmeh6kSBNvu4l8a8cO4GD5O46uubVhgnPTOh6SdkiE9Ea5e5QjxK3jLP
sTAmCNq+mMl3r23GhYvSZR15T15H6ZcO2M6e8yPz4hZp3oki/iNB6fqy0mubCu/0NKBAtqEPr6oM
x2ChcnUE7b7XimipdPa4NnpmsHYgSKg/mYqnrESETL4XVIPpzqUNUesVEHfCfc2VZQBfiT3dXqC1
3Wg+/2OUFzOVl5ve9Nsb9vthMRhQCcfmMumes3LiKtmoYf2IEHs3RtpMYyYsrGlHk54UGp3BJZaD
33JCB4nyIks2HvhJdSRrOMRRM0xoVn3VxPzTWhAownc3cx6TNE9W3ZA4a7unZaIG+Y8CQc+mRZFb
ht6OTRxYzCoOiJk2qOqMJFLmDduwcERa16B/yJpTZPf6hq3KARXjsJ8Zp6XIR+zrcASgajyGSZ8t
mgIKNqTpYDl47NK5n59ROvfcrbAqSMddJN9a/VtRLXMRJxs9R5lhOqep7aIVNX4UnC4x7JoJQ8b2
C4WK77cBKADIrLf58yKygnST0IOoriJ/zSjbWCzq1pnFAqumBrJ38Jis0CQ+WhUuXcgcGxgdz6Oj
EhVfUJatmq8SY/fKaGfNz9cs+zEnqB0+Uwgy9hyHQ3UI9eibW9nnujZx7Ob8qTN4GUqGOl6ZlsrU
f1KIQ7pF/brOiEQdLexhoL1onFogjqPRuVJN+Oqb/I2Q+WtZW9PCZRIztFRHUVf12AY6KgWWevUq
5UCzV3kQ3bgnzy9gFa6py2ns3jo23ag1nIMqsp+W4G7vDWOl2eb3Nhe3KMwpCLfaJpv8ZxivYmW6
83/KsAHqWORcDtSpIRPecqEtSX16VTScUcR9lHzQ5SoTxTVGrrovH+qSWS6GQEMRAbRIZ2+woWAr
9AklYHigxWNq/lJxq1uaIKlpGdXqqN9DvwpXnetWi1YhAD6MQEOP7KgM0Lma+ZJ3lbF0K9Ta+DVh
tRWYAB22KQuzCD8sxTRPrrHUwUjQySwx0Y8W964WfUFd2FVJNhx9EWXrFK2XHtY3V6+jBZocEzlk
+Vb100eWwco0KmoNvkF9O0rI5CvgKLr8zBVivm9G6oG4o+TQRTO6u+oumsUSoQE9DZggf3Dr+N1H
maeO7riM1XbkHYN/N79AKoXLKRp5H6RSxJP2PkTmyajan1OldtvKCR5Nu+ONOJRI0Zx+1aJMF61r
KAu/gOHdC/yJTW4dVXcUa6dqDu1IOVOfI1OmNFynjuItdfvU4JxdDKPyUysnsWR1dLXg/54juz27
ZLEsQqt4nADSrPQ8KBdpP/1oGvVHg0ucjz0LYK2p+8qYiJqmEzr0zXW0FRgwfqhuiha6gZq8MjBf
tHF+axFlE3S7LraoZVb437ysrvcxYRILCKYT13IarJokb9a9ikR+pFvTswhTm/gtphKyChqDpa+1
jUV1cZz0UdH0D8WefPaV0WubzFzBsPUW0KVQwmZQylShvYxFG0N5j7d267IYqxVsBYpNXTd/IRsz
wZtDExyEsksu4naqxGsu2M0gxl8GSvAjC/uYHfFGRpdlJnUo8wHCDLHpev6O1/pitkpMQk72E5Zr
DZSm3aQ6qXUYrraiqZOTEbw3vrOeaJct8bbjNiQlO/MoWjktO7PJTo+oj5kPBwV/RsT/wxmqNfHk
F6Se76kGP7xSEgABXP3Jc29q04vrkoJd/jTaqdtqBNmukpAk9bYYfrrBrDSqr2FoffLJwgkpXqfJ
P5UWmUGkLq5VBXWv3dz8JrnxtwRQHULDqIJpYLrJPhtN53NCgttQrU/Dx55f0A7aYxF4kKuidK8a
/rium/AjF3C1BtX4MK3RXXq+/94EjtiKsGJoMigb1gk5Urg5HsrKW9mmylTVYo0HmGsjlkYo1CER
X2QJiknFcYOVEhn9cqTTuI0I056wsySFuxm1SV24XUlpAqB0UrVkn3j9LTEfqj5G7u9rr4bQ20XG
Ymll+Bp5qKOyUe0o2ZRQ6hd5QLZokodE0+AnJtxtZdLjggpxFZjW12NQO8tUQV5DmiWXX/XXFCeP
U1o/Vl23S2xshl1YrCzbfrDr9rFIrF0McHXpFPa7b7EpzuJPTcnztejbAjxhRN/HDOeu7jP+/XdV
hCncbviEGrl5XuWhn/AdqC0leEMwVSwI+kPbsUYfsTV25didoKwzoLT/R9iZNLfNZFn0FyECU2LY
EgRnUqRmeYOQZQszkJiHX98HVHV9Ud2L2ihE2pZFEsh8+d695w4fwFr8SagEJJPu5DGsiQ9lIJ8C
gPvOhMqUPiT+0/QQuGQ5w3f+O+rhI0L5wWfGgfRZ7TVECQbCEGtGK2ZUj+nQA2mzrg4nGRYgPq20
gV6oqWunLbNzkzNwEU14bBqpr/spQq2eKF9gwh6NybzaZruoVPXXTinyw4X27FdZGNfAZj6GYnad
u6T4GBrXjin9ZjpGmLdeAabju5mY6OI59a3Zgc9KM/KciI8QE3tddZlvCU7Wow5ipK9ODnLHWbO9
pOCUNwiVTXCE7QwrU9Uq8r71iWhqwfq6RM03yckpud8lkUErUYHtRMr2USzpPHnaLKuiQxZVcLNV
OuBayXjJ4IiI2YOEjPCadkzVUjiqaQ19KXBIGug5xlElhx77yY7yyQYhXN+4B7V1TdAjiTjpt90g
DMa/AuixaLCoK+AmYzTppCtcw+qjKgY8DHFKfsuoEvJbE1CSIYc1Q9g2dSgHrxj0CY18us7inJ01
c5UVptqZYf98zmX+kXeeyZGaO6VxbqJF2/kRBrAG+We3sSpzL24HvJVnhqxUPA5n/iRZ4Ch1v0s6
EOVEw1N/DO/GkKSQgWP7nI7NtRo7zIV690oHrF/PyDJXXRE6u5mYzpXamekl7ENnNdWOsaZ3DwgH
yHkxh/HKsAbXp52Yeq0SZxt9aVUNveI7UFKQK2pc2DLPQCwz/qyKcjMEbbTWZU7Wgws9Ptey3y29
PSYkY7q28JuEvMGaIp9NYFis7aJbWUuJEwT5ljhtDphGZPhpVK4A0cIH6o33GKmOmXPpG3OlPmPx
JeDet0EpsnKFp1SX1ALS+Ma/59CzQz8c0docmUysB8yMGS1PanH6/AILRVPyFsq07djxnZuadMeS
PZjLpxn2hEoCAGIDrJq9XpcboslLiuamfRiJZ7eWN1yaAjqI0q1tQvxWehEz1pombwjm15FjamhD
NiQNjYtZt371TnhQ6OCfEjf+y7EmPEWzlKiGeOfcznxCe/LsRmMBOXMs08ojZ4KsPde9OjDUVrTr
MBWpgpySWBKnka5jh3iHZjbiVdPr5aoOFQAbTffWU42TbUF4dLP4Xpy/BfthVsQocXVRrEcTdVHV
5pRHEaphBWvKkI4lI8+97hroDJlVpRy9ViMpeTT9Sd/AHQAihtIrGSFkqzklcWY/16YCNzefySrb
3m/MJjFiL5FmBcs6usZZlb9ZmUfI60vX0aAZrVLsyp6AM1wGvLy2B3yEf0Eq4UuYl+/JlG5KPtYE
m3GkB9rWjpwN3hTpucqIb6GNrgQMvWFoolxAYOapvSArNqguHB8qYRwVyMeclybC4xzzmMr8j5Mw
6dKz5g9tDefYGX+EUpYrG3j/mj7ckYJq8AazuITJehGJAlGl8hAbouguyDER8w/FalAbbTswOhsM
K8bfn86eyxCJ3BMfBRWQSfvYmFbDk65yEVbwxbJxVgybqV6s3kAwrNpakaRtdRtYqQMsLT4E5vm/
O5uYm3ziKg2mP7h39w23wkKqX4mSW9jSz8wFn4hUYyuYViVloWvE5aFnPI+wvsELnT0ZCxikx7JT
22ynkzu8ZrQvynIDDrOT2u8gtJCY0p3fOLFpn2f3WW9msol0blbmd7Q01GtnAbluKBxaX8T2C2al
wOsszi727AKNBCqEs2zN+sXVuNzI4JL/kJixc2bpgiHpNrkV6ye7Y+IpQwZN+Vx42W0SWxu/9a/G
iA52MturlJrHh9xZE192QUOrXvuaybso9jq8Vx/SOSe9srX2KR2uR6sM/anvMFxwsJoLCdOsJ6dC
n2xq2KL9agNjLZsAtD5nvqlGVBSCSphmxiFpVbxVofLkVtj4TYXx4zTgjLXw3XOl98SQOO2xi5S3
iQkp+HAagoZKejCCQ9y6eWns6SfZB7gO+caKow9roDEFmPvqhi2Jr9S6fqsd+sgpVwweI9w5wQuJ
Rx9N0cIQ6DxdyhK8RvwSZJXi9Qavi6CeX5Z0HpEmVB4tupG0qVxu+tI8tSpdtEKZzxJzMkUJhW9U
2MnGRaaF4Zv1H6U1KnfalGlzyeVSdqsgEEEotcZAURsZ6Gcdo/WAgbo++R3RJg04hpOytVNhR3Ba
rAK/kiq9WCfhczQK4BOi87QASkU6GhxLWbwAQ1KsttV7Kyv85XPNXJmx2K4vRjg5mHPgUY3vdvWH
hZRNNmfBajiZ2c6I8YmQ9dNgRQMCnorOVcRMuE+z/TDWLOfO8Nx27RUXtokgyP7QGJRnveO3mXpN
IyWnHvpTzz0zebftCR/PAdTl3BRJPj4lbfc4FcQsKhbbZxevS82uvFiLx7MavTrotFZI6RkwO93a
zNvuIOLAXgVwY2mRzcc2JTKvlbg1Vc6HJDOC7Ff9SNf80U0WLy5eG/r2TxWGQ8DwgvyU3PnqDAh9
Xdi2N2cksy9QPsawAGhsLqC1NlwCqXztnMZT79Fhh45X5xYTouIt46yBGwQxxbKP51PwYcfLRasK
da3GHcAAQBS00Vcu68XMNrgOtC7Zqim/XYeUvi8tkwI0vbklO61INyKvNA8sbcDPoLKwlJ6PwUH8
LNIOGkbn7unBtAdhat9aLg6y6z4DVZibsR8ZPGQIshWMhNocW95UL++JWkT7BVixcqKEnHA29Nol
C8ixv5rQoFTVzCvS0uzAgAGuD5ymtK9s33UJqGK+bW7zVIExME8HGRKv0LnNNxxDDpjOPgratzhL
HmslavzElNfQqNZWNOrXJOy4ziKt8OIcFk3G6QNQJLpcS2yMqk02bLa/GyZy/RLsCSPNL+j40ET+
LjBC8xa1oWfN1ZfLx2ZH1o0f196PwVj2Qt/qtLc8ph8nwsBdo3w74VZ9mQd7lRjOjWlBSmkYUALn
Cvm53csYl7an6tO7XjWEaYnmYoOBPbqcRGjVzrdiio89uaVP+lR8D+z9R8tmuOCKnFpQbQ5dEKMe
isLRdydyAw1SvZBCKBfCZkaCuqdfkz7k23IYVrZunAoEQ5sREwwWXNVXqhAxpA52Y5S3TIlMtBbq
cw9sauVwpa+EMgLIp/3WhKn0cGP+JR33kHWvsZu4a2dMA7Iw+ewUKFqIBwtSgzlCo3fh/RhQijeV
sbElzn4CyVt1OCw/HTdetZnFgeWe5KOUnNK0R49PGIxXKIz/GzZb0W7CsTf8qmp/Oeo3Wnq6QQxb
Vt3kpAzkqVjTqIZ2SGVddePfsocsqZSoWgH6hXRCbQJHFp/m0vBeNwYppQiXzPXUwCFvSkyZcE05
0uBtITdcbpq5N1dzYtI17MYXRU+/YpqmaZ9AsmsRHrNb4FXHFU8HEmLAgWOQ7ef1ALRxDD/hqeie
3sEHHft5Wy353e7wwJ0CsoTscuTQ2rMFFgW2FYLh5sVQ4PiTDIQ7SjFfognjRp6oj0Uy/476GYlM
Hm+LpGWp1sfQA5lHw1DAJuqVbwmJaKXYIlpNkRL5k0IbzAq+rcL9NMlmXUu7OtjEAXk4D9h4XAt1
uDU+D3RxOYV8WTpCTAKH+7WoHZ3Mio1V2F+SlHnO37e4mpiGh9pWy61xV1v4hgND45xmVZB+Iq5H
/gbNK2SzcI6/8oGWAPMJkgrZmDG3kvBFwQA6mBm3Vh4Zic9UI7SHgsE4qRjgj7lW+WZpyFNLJ2IF
vaBcTTTgyRJeyyS50LQg3W3G0mhO1j5vxbubz9cBejKSd/FQCTpjY52sZ4LEaUS5zB565Sbb9lga
zoORD5afJfanFo5PjV1dM0xzSsAkDyKl6pkD3FAi7LeRxnLZl+pXp6N/olcrPRqHVCVF9GskEsZJ
Z4Gem5CvbsFlZJywK6XbzVCEV5kdKb7W908Y6YNVWwH/xn9nIZyyMHM3ydZpE2JRppzTiJgW6txn
0nT1zey2Zt03Xk3vstPGpWmi9/7cwgB0YScAn9sjJmw8j6T6FAuOXA+VfDAwU3kOPd0T7XewxHXr
5QtIEGb5zaxNzbO6iCyTJMDv1vyNAGaOY+BTlKUr2ipfvSP7lRq/kEPoK3ATkFhB5w6L+IUxK46h
QKyqmppLEA5CJmkzr611gHAdEWcIEdaNnzWt2zPBppOhjjcG73REHIr6qOheAC8xpwjDAdGiwNWR
kpgx2pjxJB1FiJzkMd3mma3TzfV5yzF4iIv2ZbaNrcZ+fgp73aYDSUzqWP8WnCAoXSyXOTAvr2J9
0+zIxLOZkSulfKqjC49Txit9qNIVibMBaqoas0iQ/JkUER+dHHPAmLwL0nw3pZJ9OKnYitmKLqHG
sU6TeHd6ZzVGEcLfvqbLNcA277INfPLCM4iXRcUYjZ5GYbpySBTXq7bwjcmltNbMW2tn+grmWL3J
h/hXadsfvVVDEeTcEJe6byevU6oRO5tSK01ztJFOFz70RXUaeUcU7luflkrhuahg9JLhrKqlRK0j
s27iF7fmonYER0nCBQePbso2Ns1NHXakajjK33zOr5Ec9H1ssPTpIt07wUw72cVIYquNuZGLGFwF
lem5pfUXt7Xc1fHwDt4ERVqoLgLdYhcRmMVQuPnOHXsVUvSTJb8etFY5JAE+76nGJE3kWhPUDwEI
pqOWJqk3KGCbe7mlt9BsEBB2q9GxpyMbWCPczB/SJsfkCYUqmCgldMgXrC4yTojxzhQviwq5MypE
tHXo65NF8dDxUluVF4aTsM6M18al1u6DV81azoxalHt2gRggFaiR3IDYYOOj4s3CV+ksbeqXNHOE
p+IO8mSgiV3dkvk0j5diiefDH61ts+ov+Zf7Yqh2omuVx2DUxm1hNv6cBnTbEB7GYY5VuB0PcVV9
hNMoPIxUme+04JxrPsNiptUlFaiyiO2LhozSDq9xOe5QoKbryFWO7BK8scRKrkoI/3nyi8FFva5d
51uV1q5GClp0+p92dHY60O0M9a05jcNhRrtp4VJfO4mZbHTtFAG44lozGt4kBBhD9lXrrvRQNbsr
Army1VigbqQB46WxxA+oF+u67f52a0mg+7a3oXQ7pbbUS9aphMbSOQMNUlLAgZ4duyL4CKAievOA
Gn4uzOsYU9AOGcFWgT36smEeRV/jd2Tp0kMgyUFPmhvyXEDVpT0rogntmmBOZrrXoDWQhsow8Om0
884wzegjNCCzGpyFE76xG0dj9d0Xmb0uSDpAKQMkrjQ1Kp6SJkcwP1YpTYyu6azNaFGk6wLtleWm
qypkK6vr3rzWHFQdpqBoR3q6J3T9tWaUq8aKKmDSqY0QkeHIYKhASyibqDOjL2fIe2yMWB5VYtzW
2HI+00i225aXNUiy7lB52Kl8oSFP+JGzjdWh26IXFQhGES4TiAk1cmDtUUywAO6L3S/JXhlDs1oR
OxRLDGIHCr8hKDbyWGQ0tDu0jUAgg+ecWRQkWK5Zjr7biP2qaziOd90iglfb36oTchRwnQ+F0Sin
xmgHH4yBHwNvXnVytdF8negscDjqKb5t37AkZIsUsXo0zWdWNYLmiTSd6lkyIYxeWosaBYTflot2
2OKYcP047m/IWXtcLDmvVMnezRm3CCKJQ69p27ks4fwW6TFNxuOEekbd1iWncqMzkZGX6ZOVbHK4
ILWpYvRiG7RmYj1kiKalGs39PBDRIvB10+2nt4q9dVUN1ca19VchwxcovQl2iq2ZGH/NnB1PTru+
hdBiDWxKEaG00iAL20TWZup65aPifywk0gOgXQ/k5YDHS7Gj0jwnP0InLocgCUFgOxfHFMAGtWw4
chpdBaM6GrmekIBTePitaKS3HDt62rBjMzS7wOmZqYxoJfWBdBADnRgxlIWnl87OdKrXSZv+yrcq
6gNSfBIa1qlur/TKLZC8F8U5tGs4Vartt0tFmAVHVef6nsMMFoiOwoooM6R8FWJWTr1yIu/VFegS
CIvctLiO5fie04TnCDx+wvj7stuLqONunTjVpznqX2hFNiUWh9Uo5RZ6H8BJHWqNMwrfsvN8jSxz
q1vBs9ZMu6BVzQ3uyJyOwRm6Q75pIfdQ4wT7WtV/KS4nf+I8wbjO9KkGzVMr8ZLm9QwdpP0aMzru
cWZTOw3tvjHzdZLyqxsjTX50MpMfWd967H4lHSucqVPdp7lyIb7FWBfgNao25FSBjHkTy24/dxfQ
IUGKylgNNwvfrQ0fxk7VwbWMDvJt8aaE03dXMbNK3JbgOqs/mS4KByEHQqITpJy5fKndIFrTWflV
lTTrkFXTI4WOiyfjUxH6kzXhDE3UduSTpM/rNk81NxKVg954k5FBHur+CmeTzU70gtHFa4kx2Ln2
9GZWqDXbnivSGOlWaLQ/+8h11yExQbBdzJcUSQrh3u+MGD7LuoJ4Eys+OgfTLrbzyp0ws3FeOddZ
8WI1yLvdwURpSWiyw/5exF+L9YqShvKfcGDPpSO4GkeM07p1LSxhrKP8NhQcXQbFiDbalB+bgbsT
0OeM1ALaYEoxEfXDEuOxRRGfw3BVtz3+VxTDzMzxMK0jGOC4ocxzCwW3Kug9hjiX8OGWqzjipjCh
+kLB5+W5Obp2Qz/2Lb1jPWMxbhlbx3Tw6WvWcjEHbBQlnh9cg7zBpI2O8aBgF9PnTVxGfxqGxDik
lyUeE7g700ld+MG+ijzHiLXoODLrCHUGOwAVz1omOy8HVtiW/eAXTOqU1PrMByxQNLPelZrLidwW
Y41M0WY3p+BJi3Wo618wVGBCdM5LuYwwEOFlq0ond4rTLqlERrglRoW5HWEP4+B+aHjjNjk4uasz
tuW6ZM+huGo3cR3/1u3y09WN78L8NFLam/oAgIrDxZOFSkYhOI/9v7NXqlofa+Y4q3ZQqVKs+ilw
gU1Xigp0Ju93dXjsiF/ZoxKiy6nUggY+PTJVDf4s6GQFrfq5Vi8ELXTbQLUX+W3P58MbIayu2SRh
/Zx2udjESsetFQBwsj4D7kh/Ss3HOQGDSUGzd3RY+lHjPJN3WFbOb4bVFoCVz6A1Q1wd3aOVgM2U
5NIB1WA+Tx6maq1Ko3/IAiDE4EW5PlcJEa2cFo3S43wJ/8LRpy1koq2tq8HFkQ0MKYrBdG4hHYry
QN/5VkH9R1Chvqqd8lcug9IqBebFUQSdBX0lD/+yja1TOZHhuK5JG6bbZSLfGutfumH0p9I2q6fq
AvFEHImrzVdCI1PWammriDYU18QMDNAUUfHhBPGtQI34XSZEQkeWuPxwvBsWpA20IPRD+fDbrpy1
GRENH43G/p6JxFErptZ0uJGMKqEQX5hcua2Q+o7UkAKjxKo3Oe9IgHDn/PsPiTszFixXlyD1ru+O
AdKUN0XVWj7K6exRa9r1/d8gNG29dDIq//5Tk1o/dk3W7WxLNI9diFrPVagdfx6qGQkmOQJrUl46
lgJF3ZWSIJNGqvrpn++cIPuw1AZNBCDtp6Kfwws9pIs6tP0iVkU5EbpFfdQafTpneIChCda3e9io
bUPjhMPm9+1y7+DffZvGAq80ySI/DHwHn7slnBjx8mJvkUxsK1wwlEa6flYUtI5WrdU3RWBUHXVj
Z06Jes7RJnayj7DJ42VkgGYyKsSIebdkptYDTTIDvZHNSCMlt29byQGutztyEEVBaetOsekNs95n
LHtrW3dHboEYLv2slw+TiTDsTge//wGxSxn57rm8jvmEwD6on+1UzJdUIFdA1Kz6P/8PHBnrrHA2
I36qNh6mGXHwD4KWSZx+jKj27t7jSYvj58qOfx7R9uJFLv8yYYCjJE5MUjU+ygAOzoYoeemFCyg+
a17+9T7HSr8vILme6T/+/QGWyPrn0V3Qfte3B332GlfQVu/coiKB+dzk4peMlNefHzOAtPnMjdnX
NW3+DUwKAjJ71lNXZhClQqc5IVwtjmgL/SmzjxCT/t5jsO6fvy6pvyw3NrekI5wzEyy0gZYkbVin
UlvD6xYN9qnWc+MBXTUHYcWhuc3ase+08E/tSvtWjGbCKt/02Kfk9Gt5vkuNawOYGSuo6zcLRVX0
Q7tR4LaSMq/rBJtTGA9G+lF0mvagmNmyL2P453ZO2PznaSdSUlXR0uNzZV5xuj+8fyFjkSPoPWqr
F/2ppZ136ZupvtrBAoN04wOI38iPHVn6d18dYvp8GyvDrUrILBn1X3fKy2yOmhdEg/C6KiGWYsRg
Agkt92Vfg+q6u8BNNecgq79Ja/ho7vBjdSTPI3WjGSC+sghvUYkaOj/JJiutULXkpPSIzgtogv6P
a6AG1nGdKTHiOWGOYzDt0w07e6mR80LwidWzkeTpwc3SmMg059BmegX83nZ456tN64zT+wwT0Gey
au0YNWLYS5JtlJMBqkQ4Nd26XCuzEYKvb8Ozs0Q9JtaiI5mpO5RSYF5WDOOAgFUluSeK/HmS4tXR
KbhygvqM2HR/QsocP+mD5Ep+jOOsSJhY5gDsk/cs0iQ013dCI52co6q67VFPB3ebFmW4J3FIuZaC
O19pUIYysAvXKkMsGtQFY3BV3ZFN7EEYGX8yhu8rQF+h1aJKln5i65lv9HaxHtzR8fLCCS8iktEZ
RUyzFhXMKiYzwVpKSb1RRp+DxLpg69a45USCdoEY0KvAmj/YESnYWspvn0/GX/IW89UEeWN9X8C6
Nn5VdCJBe/xSB1ln1kZz5/65VJHmisDqnl3y+GrwdVG9rdAbcqbRjTe8ZRHu76DexstDZgHJShvt
dJsO83KKX7iWRvKgx2pynZ2SkN8Kqd2dia1NWb8hYsZlEva/a57x7+dQ1fCKVbXD6JD69+VMs/Ry
b9mYu2RTV6eft3+o3fGol4zjFhVvokiOMYz4zx0hyYxt6kdWzvKCzLJEFOIUu3Bovu9xzIzkmRYR
xr3BdQ1Gq1BL1qA8OjtoX36+tEPfHYam37A7EjDws3F15k5oCW//3LXPQf/aY/p4+Hlvprj5ZvjJ
cChkoS4o9w5KQvhA7YTtrl3U8fXyRZr0lYwBgc/Pczjs1vzK7hY4DeSBxq0fEHgZvl1WNN1Hyp0W
3ssXZ0OPDWD6ZajvnPWQvwyM0ERL5o35525ZIgH4azD06jV1p8IfkizzYqSQ3l3obYziQ4/r/nK/
5wkf+xB63pCnYznIkuGY3507VhAne0WwyNxvXcUpbmMjs8ecsvtqVyUo3lcmM9qVPo/xQirbGi2j
sv/ZFYYhnm404occ7FhMfKRuearWIkuotfwyRRHJhMmcf03ZASrCojppp/3dUNUWjnWQ1nw16bPf
7ndSpDjKvgUZBSlwmvcusfCrVsb9Exfk7n7tOYsPsSwrk24t116mzkyc73B2xQl/u5k2fxq1fIII
2jwjihB4U4Xw78/Hl0TK9jPB5+ArGZSwcmLCA4Wk3gt8cEheQuMHZ211E00LTc3oMA0nC8b49Q56
un9BS0cynDEMdCe0LdsbIh3iPX8WS86F3aPqfBjCEE/g4OW+D6eM4ve56Efj06GXQShaMJ6GEFBa
Swm1++dzqFH7IpwbV0mkRZtETedfEL+4XpvC/3FsOK1mII1P6otCTzoy4a4MWf9FcIO7ryapblGC
WbeirlIaUCL7XUYuE/S+uw1xBzAd9J0n2WpObRBYrzgPV0nfjW8/+4aI2euCLEno0shmW+d4N8ZI
PNwJSDR+yWns+y9iDfHELVAkOXFWQYrV6Q8uGhm/MR3t1uOY15bYgzs5K2gMhAdVYR+anqH1yKQA
3Fz7eKdIdkCu24R9/v4I4Ep9SjiFF9XzbGonmJHx7ylC/9+hDr8YWa+RYQf2zl7+IJ2TrTTADpPY
ArlqNvNdTGbS6/Iv73/h/i8LFw0ZaTyrYRzjx95WztXiflUaU90nOVNQpXKNtxpxz7rHs6Hg+1uD
ZDYvcSFJTNA7NJtxTBjI/UlNjxHqUuDt5kg/d4t1y0g5IdnxIoyc6v6M9V549eRar0XGSUTLTiWL
ySOmz/oRINjpvlradWbvSY/J1w6NBL/q+N2juimX4VsAfFRXngBF7ISUEyfZethZagUwdXGiuIS9
rkRds1KZzmqoouK5ahnsZ11en2qjLZ6zqen8ggt3Ay8ufy54B44x3fXEdH4xmSR6SxvFkySJqJzT
8dYvj8gDRYFDN9Wc3QaJdle+T0RNjTGczLRJ+V0JHI1AgnykqfHRkCixBhU0kKfqHu5mpcoMXvS+
Vl/HThj+zOodiOAzqiSqwVL8yx1UQkEgMqfeIEmSD6LMOtS7pXxzTfszp2/4Xb0Wpui/hVE8QzRb
UhZjfa0aLi5WTu1HoeaGry2hrj/Wwp8qb4qsa6io8aWmy7ro2OfnIHEIXLSD/ncuiA9tIqxtUwZC
SI/qL9vRNzDIGdCn5huOOnMzt3Im+4WlpB8t0kQsRT1beVQiDADCYOhR5xuoCzZ3s5dYHlZKpdAZ
p2uGRCI8uPQ+8JiYDHXMdH7PSUb3UlMweb/HRFpSI8uZzQXweN6k9c+D+zNFSivy53XosCe91EqA
poZ94odlkKzvD+9fVKEg9XC1AaFLOB4x6mZY/E5lOPzrS75813duvPkhoRsqAEv6XmeGVeO7PjkO
ozyZnWspsxNtw48gsX6N0BR/DOc2RNadUUQA0pbn/vkDDJBpw5BcduNXhZsZyQn6EG+ArMhxB+3R
2ECEua++RgZBUZRzcgkby1wzumveqjZ6S5ewwho7lhgR7INhEHSmK7itQenuTTicr52r/eAC78/D
ZNpnENp9ZkTiifQoZoIhzbt7KXovQC0THC8DYeh2nxMrpmfqQXxNCzyaGtTzbRlkjjd1yPf+2dTv
3903ekNOpOkE87NrMxQf1FLdu5nZ39zW+jYrN3q60xatsgsRRBXDD3yx7hVxcOaAWeDCYnSkifVh
urPb6ZExwVoIN9M97sQFX/VfeIfu/yVSOaYtDEu1LdXAwY47/T/Rb7UmS6WTVb6ni8pJdBBmQ7ud
iPsQkMCm+Pd3Dq3cn+dabi8X2NJLRM3ghknwokZR8cBACGlkJPLbFOZWsylzZF6DExxnDmK+OY/g
CpeH/3xBgKmRpRjSRnfGq9JXV5VJ55EyZ2EXoO/1VRKJ1o5JX0yVYTG/auRYlaP70N+/ZOm8T0Ik
YAvc6P58Ok3GGV7oL4f//cmmNt2YvVqdSMgoj7VlOJtEK/JHTc8eyzR+NYUbvDiTnXv375hsFN4A
v/jcouIE+bMbysJuvJiA4VVY28TfVUb+rAeqtRZm7oMZplegpkyB7ucBPdJeq0iNzr3avaXqIC69
2esvDKjeBsTdSKBhe+RQj6Q282MdFZ+mKdpbPbj5czswULOatxJ/ykZbwCf0qsEpZrF5sRyVV2qn
z12nvxdlA3jVxhq9UXFFrOL7L1DPWfBfgl5h+fDZ/wc9yMUDYOjCMHUVGqb+f5BXgABxLGq6u/9B
o0vdekLFXa5404cPt1kOQ9kUXKxE+xfxmHwfMjI1+vBb2ziNqiZvKGnnczkWpwQXzLZpQ30bMH30
HPzIl75GHT8sacVKpT3FcRu/qcWSWKbSHwMasIV3S1t6nrL4SOeVeAcKwQcAdCb9Lv44FkgdlJAV
zAjriV7iraOBuaozJbnN0USwYNaQKTU21mYO+g+U9mIdLuCbFjHlSKQEuk1Y/im0OXbfaD7VgEiE
NTyr2VtpZdoDowCa5wuxQncrRLCkEx1EBauA87b0717UMasfQ4Fyg2xz55SMqo02hu+if39HRZl6
LMiPSj8TPNkkIfomiU6u0vRLLnKbnieQbuF0fwD3/Cvpi/6/4nObFSAXY2eb9jVuaRdhRj6e715p
CgLOaJnTINM2hnO0mBWVJDihWrARXCEs1hceyTg680l1P0c2+b8Fhv2NilGXDp/lhxGqwvt3CoQe
2GrC8g1dvlET54d+eRQpPG+iWvC02NkUQ0BWRatXUE8xLm7CYaSnSaKVnjNPJDR86HrwWkvPDPQd
M2WRy4yBpVIcoLSVtIFsiMZMse8HSielpOY3vKL8y1DtZwU0I6DVx2hwwJI1VfCS1FXhRXWh0lG2
nd8acm9iimxOwK4ewx5GgvpDW0/M3DgbCrkMXLLx15R80aMyqWLmb601xX5sO5QEukuGOTvnytCn
7PbzK6aiQgccL5PcKq36jbVQ+pWB6L0ieFWGJH8eTR0RfTEhSSY0b6ck5fQgNJSkU8mLFRFx207q
4NUgpplDT1Lon3Js0uNolNHCu9hlRsZ2Mc/bH/oYrMPF3Li9Bx3dv/wkIJU62b5R02sH/f7mjWjl
SBkalP9C/xb/P3zcJb1ZsyB/08djJGn/55IP0QSnT5tFh7CsgGP8vA4LfOa9F6lmRec7AGP8cCr6
awMalBZyg1WKCCHXoJecR8zwYSBI5L42Qv6Fpf9PLkkdWamXibRdt5ZRHNVEdxFLLY977l7vfsxB
lqdtbEMiFU0FAWoCP86dnV1liePNOZO7vJNv/dJgvX8R1m+ZDfFNNMxpjISqqHEqPDxGau5HjhwI
K54nsdizylD5K6qz0hbGSeuxc8sqig91Bs/w3jww7LZcpYlLVDaexxFRPW6N3rcauAJ2ZHxhemxe
LOLDC6HPB3Op2LE3mBcZm/VOUEu6getN3NFnx7ZIuynAA6UgE/FatuNnUvQbkLDBXzfrGewo0FTC
oGfjWOpjU+DfjbQhOwJ9ZHBjSmDCUQp5cy7pAS9/5X8IO6/mtoEu2/4iVKGBRnpljhKVZb+gLAfk
nPHrZ6Hp+Twzdavug1EAqWCRRIdz9l57Fhq9xLIAYLBUqeMJdB+BKZiVMG4ohFMGbMr2zCOt7f6j
aPXfCOn7T3+5kcqlLLp829TWxsVO4nLldKPcg0WNtvkC+2DpOFzL7H0iCuamqjSuDjthtoINzJl0
raqUbp00LO4WiJX1t9ABB7bR3Yc8i2gqoWX+xGv4Td0qEGKstU2zmqGiYfzpm6eqbt9K2Y3n/zxM
la55UnkwiU51nDZOIOR7aFn2TvemcWsN+VGZrZW7PEfpTt7eQtCXwAkoNjDkqVWQaTV7TWrVJk9k
uNR8zf3w9XfOQQ80ldPLvf5oMcrmbG9gCti3GIXMWCcY5WWCYMYlMcLVJsRhOETR7PczYLMlVezf
IV4u7QjzDC3cjeI0KHZDMSxIRWctaGLfE81UNFE/uRgN1U3LnpKpqTKm77E3IQLWvJeQKNerIbid
zAhSdmX1tD9ZC84NMc1+8QYY8g6LciujfEzz+HUhOKxUYElfYNe04F6R/+IMaxHHot/oo+y7XZzS
l24T58us8/Etn9xiYUBEpywW3R5qv/lGSxNlW1RZdDidVY7SZUy64jlLOo00Dt38GggS8YxJP8Ua
iiJtwkM8dVp5jCFL0RbhVcf4V12FXnlfwtvNc1OdVEDX8vOkCPAWB/1R4fDu83SW2HTr7Zm07pYo
ZZ3+gT9Z3peLA/54h/0UUItCBBtuQvtgibugHykfAjKg3IbxjnZbfdSi/pWmcIKLPC+8FaWKatFg
TcQ/57kGlMJ+SWsbb3zKTlgyp60cArqIivC6g5xLcSw0F8EHV/++TKNfucJX0Z/Ua2NR3IiHPvxd
YPkck2BAgk+/amxA/qq5xity96owvbZT3wYMNJfcJnid8vNNLDkVyaw5B50ADiLKx/QLxAEbDnvL
RyOmtNRh5MdJve1kkx1Jc3Y2Io9/lihpXuve4UqbtgT9MIF0ATEnZBOdVTSHmv+DiUEkBIcxNcEQ
IoqoSWZmDCaEKOAGXk2NHz30BoXQJJsw6IF+KaoxOw6xfyDavb78Owx8gPblZFnrJi6SC1w/im6C
vrUi07PPxCW6BIn0ZVocKsqZD+nAbjPrx2yX2xhPpsbbDr5XP9kZDs524qbUTbQhOG+c9/v3xrH/
Y7YpWTUL4MetneJUdWzoS6+9gjJP8ALidqGpd8yX/2Xetcw1aKi+tIKHppF1jlY4aDn0xe0/jNVL
2WDxi7OHefRgseHdz9a1X61d2JN7lzL+gbfbXTlNsHc6AqYosv3qYlp5aVesDD6hz3rw7d+ejrEI
yWlIk70rJlbyBCwb68Ip8j1umiFeq+DCIS3EKa5J5h1no3xmBwIL2+spggdipzZmAUFl+8TJjip/
pAgXckHqdNvGfJzFksoXW2Q6t/2roVGylraH3gmjr9u3JEfkdMwtYhF2QwK5SYD9eDDxFVLAj8TW
TObDPT1gSukPGOkEg2SmsBi20yN+JA3BJf2UNM7OkauHvB+UWQMIagRYTN0xHsdhn4fYGUa/Kr8F
4S99qZK3pN6s2imfLpPGaGYHVrOr9Hq8Dw4BNK/DtKQ7WmXXHgtLhmuFj1HQmBS8LeG/mWtWF6uV
xRnN6kvgj7uqD9qzooeBNCw3ZRhD3VP1cKMwr2LAxN4/OkSyHxXqKHSa8cz2773Tc7FKl4BE/AIR
eNBgAhw/B1d1sJvev9xfAZn2GWk4dlfj11hiDEdhnMeiqy6Z3083fyZPzimQPRNe1AkjORnL32pZ
CGsGzJRycsTecBsqHtLEUqOuVRSx00UPY2sgwnOqlHsIfu+3OvCn4+BkMVWHrjqi8ZQv9qTVx5rc
E+w4SLZIefkm4xBIZ13/WU5MwQoFpPLfxIy+neOtPpcOmMyK1TFrpnBfxG/0yzXKjUwEAtP/ygeR
l3mJ/g6wZu9Ggf0LlfCPieij8xgSffaoBXY6rvMq+Cwy/ZkBeT5LKbJtbrrFdy1EBmO8lnM1Bcjz
yhWe0r0e5v3BpQd1Er2JFckeehQVsrog5vZ2rh9mJ7WosXtfnDUhLORTxKi1jvVGDmh37SUrZGdG
cnnPO+mly2pN1RlyIfr/Dz8Zw9SyrPzfu0nXdB1Xp6ti6bajnv8fmSwN+th+zCP/eP99SbG8LvTo
nto+a08FWeo72TgxMsXUJFomS26m7fzKFh4nutZ0p8/sHdVlluoPA/7cB68YdFwKRnZTJJjBITgl
mDuQW/r4lckSLfGSl1YKZ9hnDXKvggFxY1DrJVqgDS822yvVpehF9DTS/7om5Do9zSYEtaV8KTsv
e8Hm3oA0WEGX649qNdr2IQNi80zeUfrbTEAgN+aA2NWEeQzpx9r2fmFsEpoDB1q10SYKjO6itxlR
Onpto3UciwNh11S7ir63V5CcgDYz9SAup4WYO0V4FGlSrNW9WOpZ9YIZMu3T/yZLkSkVrc14zF4T
07C3sedLUoApIhiNR5JfilDQcUOwISKjlaGYx1Ejf7i6/GR/ZByGpakpCgfHPlFEPe1rYc7oOMSA
1Beb7NKQiDeUv9PPcJjfqQzZz74WfoaN45JHYvjN9h7/wvAp6TnFw9rVnGHbtu7fHBoVS5NrPnwT
OjIqIGamtk65KLL2QV3iIJf+Hyjh+Y2oZowTmZ8eYQ/nN5Zd9dYWEfOMaxbX3hmqY2OkVyujKb2H
KYj2t8IfesfY/YdGWEdVfzGMT+Te4zVbDlGrsRLrdBTjfZmIraoSybDzT12ZPKmrfwfb7Ov1LMyq
eHTn4hx3wlulZAE1m1bKV0ubCYcY3Kugm/U8W7P5bAjtpDiCjbEvWqt9HMgewx/bJQfDWniEC5kw
p6756JqnyabdURozkw3scDY9k/nsJX76ZCJIfJFxuzeoE354GbT3ckbHrl4+dVDRPgm6mk1TCljp
ERsuO8/p7CMfZ7gRaJHvP9ltK/1R40Oyiiynf8F71uyboZ6PeGcCrUIBbkaoTzRIaLlvb/JcXuJK
5resdDI8ND87S6PqphJ4XGR7e70p2wcjr76r/J5czvcrtXxSz6XyTeD/0bzXXvPtX3ZsnA3abp8B
kQsbihrhqnEy8RAJQjqXhkPu1e7B8QNnpdXdvWk4ebpO0CrGHLVu92u2hepyjMzPLO6sZ3p2V9Rb
zhtvTXNIKz3dCzCJKFGsdVQ+hAm/2be6307aJ28xBYgdH1FG3kl6a69fYrdRJ+KHTM3vru1wq7RE
G6esHNR2hOUqYPFiZU7TcPgHSW3NuiZ5PQRIourYIxaE++Y4DkGY/Q+cYOZmDaMIGatrh6b1B41M
E8IV5D8JNe2K9AniGSM1kSqndGRuVIwqvIH+Rrew85jk9W6zcnHOsd1/JPzrberiW0Ds9ZfQhk2+
7CWbvHmtROp++Gwqp2LZwjl1dmp7u6AZgdPXbdheqJFOt6fmdp9DybafAnvYCKv9VjSDWX0tLJg0
GPfpPFbXos1HMCucectjTsS+BiVLid1YDvtgdKrrvy/W+jjZU0r/9/X/vsCyiy8Wh1p7HLsNnG7E
z6VXPbYZOKDGc9+LpK6+1UQbL4FyzqGH4oHu0vFOJvwRFr7ZTxlrWIdcV7sFEDROLfrrbRtWQH5p
Q61G9nVrnVngwR9Sgi1o8a5VgyyN8oMx45VBbVIfCughQWL5vyfSsbq6TX/SREOY4NNZSNyi36tB
KBrLX1PRZCx9Vg4c0t+G/tX5c/LLDzFQpibQGwJAcDaM/pOsmvhb1nzAcqZFjjcAD0UBrX0KT1Zf
djuVotkua2NdD/eZDlFRvQdQJFqoCymgaGn8dOrePPqq8FfFgrgCIvPiUdMfjaSIj3XVNAfsq+Lm
RfxdbZczM5kgNZQYLa7TJ/b601EJBdShsrrpwgaEoNrKIvcca/qiAKDPvw0wTI1jbQKDQ4YUj9K6
FXpRPhiosr3QZ0lkOZV2TdoGdimWFQfui/rmf82gKWuMY2bYH6mRbO9vqjsNLhQPscpTrT97bUel
zCB+e5Ujq18UheUppCa8uWedpi55iYM0LgkLjveUXnvamfFLLr3nAJbKJhK5/qTO8mzWnyaWaFra
GSe9p3WiCRDQdRlMZ0mZqVqp6yzL461jlfX9N/wZC4LG/LqY1rgWWCqGHhVcH/sxVV9iofqeILVW
ijttVMeedwpm+cv0CAq3vWp6ge4UdJ3zy7N6mtZTWj/cp7IhgLlbDFFxxNFCHvhS5SB5c1pFrfzb
0ZgXEm4+Y4c1Nf2lBYiwG12aoJo2UY0QabP1jOK7W6XREy6Ea2/L4hmH/PiczuY5wkHwhtSU7J8B
4T5DJb67pUXs8JYS4JF5K8OuaBxO5qZmz0l5eilK5ob0juVQf9W6DC8yaPKLT3TVFjyA9xqkKG78
HIOO0Ud4UihjbxwzTU7jopKqcL7MJU5FTWbl65BmH5GRthQ3iw84ys0PabKY1f4kfGjBuNTiYIdt
t4dP9zbXSfQQLVQ4DWXig9AjUiBaGeGctreTnQ+vwaxNj14ULuXV6BPQkrabAfLuzOWS7saxIyNu
PczkUEhEFEpIh5J3X1pR/xl6kpSIwuhOYVOGT+Ec/7Fo8VgewyUqYLKOzRFGaWy4HUWqejxUZYIq
MsyD8721lJoQTxpXbr0YGr7p1An2UpGbpIrSCc50XL2jjt22tdvyJUZzBKZ5/LB1/9SSZKN2DHWF
rGx24TOooqfUnCLZejYVZBJ1Ns5ki7esc0bUy2AkyhCujLTZYRqLpFRORHiVVt9TARfbOfD+ZKww
b2j6igNiRGpZ0use3ZToRJxyzsZzeucUmOiqMoFwr56M4n2cAF5EiJB7FHt7c6zZHjVtf3OFORzY
lvrscTvn0R5HD3uK9Nf4wjJWQ9mK4AD9E6NauzTvu13dFtohECGGCmha+6LM/I36C9Vl7NEkUNtB
yj9k4+FMFYAy05medC2h+QeZ1K6dnOEZlqCcC/OnPk3uUxkb0TUnC+ieQ5Ml8mZXs36eB1lfkFUP
jHB9V53u9w6lSHtPxOH4FkXRjhJ7+Y3y8rTXYPfvTL/Ub05MJrKSZ0x6jJ3ejcThHvc5ItloDn3q
F3flRpHggnKicYG22t5Vw+1PfDySEIak/OZqyBvzlhyhKO9wG2YE1qA3qU9xS5x1a3bZa51U5XPU
6/crjVKZF3qkXVhtheyGRb2t69RXUOXQ4UtpA0fgJsASY4wpJFzntnvUqY6fYB55O8s13MtU8Oe5
QLY2I8j1H1ATVlG/WH6jUXss6ynD9+rDnah1dyuqISfMmc/27LIsyACeU+y2r+oMvsHfs1iYPYEJ
BPaUgNnSUpse+G56hWn2LehN7RyM5oF2g7+OSet8wUrpw/qfvRf1WIDjeUtTmg2fDq8OAoPNTwq6
AmjkUNRPHAAIQ8r7jKOUM3xPGzsmy5Q4JNPU7O8aPoXdLMuCrqKevTVe+IiIZv5h0ypbE/I0Qnwe
K2b8ZY0ZZbW+IaMaq0bga+8ldeIRzgwRqRWS6Fynh87DNpydC9F1xqpvo2ZnNIJJNgnwCHRmepuq
KTnTkoHWRHfnmxnGmCGZ+v/PV0iTPywndk/vs++L9aQCxviF9tnCxSWcqzq0PuUs9YRtYT62vey7
TBES1zYlnK4rhyezcNtVWnSXXi1nJXRBIrjnhqV74l/xOZxVCa+FW3NtyTLHn8f9F1mhvVefMvV5
488o8Bg1hyG240OE4eyI4bd8nCI0Vz6Wok9CLx6Rsv4YQe+8QGnu+DmleIVRMG3FPOfXhlHw1KXU
XAb/HQe9UjD3bXkLK+EyZ/vXRR6YTlryKlZqA6cOQ+ShbjEy5xx6A9ZJkzJS5aUafT9IUcttoA6G
h47zviw1tXnc6dYY4tWlmHRXr2nDuyOo91Wmo620wYbH2WXtFvyLecubpt1Gy1mwPKbO1GNg6YbH
AIvrlC1cl2V1o9Y5KDeTo3pMrXHCauAdNPzFCIpUUgPldfP6KqCU3Jg7Ckn6WxfVnwRMxL+wTNyQ
FeA1s1rjfMfJasM6TtgcRQiZNo1pEW8n3WdpmfM7S+x818KOPJn1IB4tendrhirnZ/deCSK3M+yq
RyWba7O5XXwWzureVIo/Qhzab45g7lj0bSotPhGzf/ARIa7JNnV2Nig2LLsUCS/iEXMZmpmgGC7+
cnCId8R5ECNwTKi77Jwkor9DRAg7YfepzryHu8QrxhNX6aRvONXYwPbsxDdKO8+J4dnPwZDZ9CgZ
3cs+ECRnc4/2TldfUcnjfk+o32u1qb1f1bEWoriZqXgd9CT4aIZOnigBdusydez94KHectNwH7MH
/SN8bdfUhfVn5iRdHlmeStzARnE5D5c4Yq0f2iwSKn8Qt0qDslMIN/zKcpzW2ouJWvfJ9jv3ufOm
c2LDYSzqNMUINlubONeiTzIY8R46bnDx5EClH4TEqg7haM9dXrx6go4vImggRAtx0hBSbHXtNpVR
dHGhXD7VwfCGOh/IE/zYtq6KKyrvutuo07pz82Pay6uMsuN94UYpM3u3DOfRoYH/u5H+bgEs/KBu
24BYgncIi9sosojCX1ZciRVwNroU6ESL8iQkOwldG0eY2hgblNy39MNDOVJjABCpfQeKti5K4My9
B2G8T4b8OZaEDzus8/Y0GPsHrWT7lPvupwZm6KD6S3Dv7LMRot+ZaCr8Cx3AH+is57JO9j4fvgdN
D3czgL3LhETgfgCjwsDpV4T1Nt1zNhs+WHlbnH135MO06AfC1MX7B7nnYRhYsLHCWVou0n5q2SPJ
JfeuWfZI4EucA5YQ6yXCcITmZg84onkXviWPADQoRS2r3GpANPOfx0Wc/oa/+ypU8a5e9EL37s1y
ZuD9SePyCuHzdz5a5T7LfLnvDOfzX/3VjXSITF71Qb0LmJRIPvIsK4+CxQgIcx2VKNWVnaTPVWxa
s//dehn+YUecA02+qzjQKDPhWo3lTwJ8u8faKOQ9STQYrGqFVoUw+a4FUG524QsUbZLCMr/Yqkt1
aMFTFeP0rDDRseWb9y+gi9ttgsAbKOQuzZJA7xFojdCgnCVdqHRicfXtQxsT2MtMlFzHbNip+F4M
4/6xDOd3n18UP9p69lMQ0bPvcFhdykXSli0yt5zEyH0l5hvyCNhcGk2Oxgcn2FpxxXTHxnEDU4kd
onHG6eqfZVmBm1KnZhAWZzGhun8JlirElCOCcGTqPbPoMvdJhTzmvhNnYWRsLYqOWPcb/3tta3tj
CP3fkVc9oAvq937KmsxXZUwnxbNL9vMuQwp9Y0X+aKeudhg1URysUdBMyrrhcbBryL3F5D+Furdn
o0Bk7nJAKVrspGN2tNm7v4/Bd2jP9/XtPGm/whAHa1yajJUubYeW7bG6bOUM2IkM5XwMtcu41PTT
ppuBFHc+qbKm5LcG4jXxMu9rzM37Sf/fJ8tTkFNXGuyb7//vrwuhLHwTbb3R9fiBIo/9a66tJ7Tg
3QfuyxquU9JctFT3Lk3nB9vCzvJP0aUPQ8iNIxHrPPatNm7orxXkV8n+M00P6XJnCS9xD1kGzgLM
aSi74iPO+pJwILs9tl1ZIr7KvpWaZ1Ed0/Eb1E65H+S7kSXmRzSQ9iCBRdER5TJm9bYKOnDxJfks
TVn2Z1G+kE8KKSaUXrof8gBpa8AH77noNmM4RJjODHB7SxanOnRGGZz8Fud2tbTDEBG65zzkc9JG
DiuqYJxeemeE412YNAEkBhNUVLJxbyrNMe97RKRGcGNtBSueDd3Z15rgoZ2xADfdIJ9pju7VHIrL
sHlyUKlUwVifFbR9LIfhBDCNz2HSm988rNkuztCvsSf51O3y/OJ1FZksJKGsGnqX1L1Yg7Wm2OGR
Hy5TBftZhsFrBBHxZ+24f0wcDjt3wI8pdJ84wKnpN22PU7KzCtjyUwidJZmD46h72TMt54IFHFx/
1uj/5yzEDHx/LFZnhktrTczNoWvlWX3+JN4vtN/QddSlQJNP8+q7XXnlD37FHncrlTBbPkZ24jB1
2Ye8S03wVGCG42TgXSbDDRma613nVhQf2JRXtJyD17xDmNyzjp3H1EKIhNwhcJ8HlE2boCSiYGL/
SKeejr9SJk5uqqHKkCffHrUTyY3NYyKDPcnoC9aQK7Nop02WezEMiLo4Fh668nuj9t91DBkbMBuQ
FjG/tH1U3dT7EwpspfctbDMigfP7U2Bbw+/lpImsUZ0QngrA1kBmx6LCa2i7e+zvy+BSZ7l9RuwB
FwAxvZqdElztWwI93U2U6O1zNkUpAnsd8zK6ZXQyTffbb5IV40/zM4ujYB3p2Mf6KdD2EnHW0SxR
gA15Y66nhKTeoRf6LjXln1nXze/N6PwZyuzvSZSjX4vqWzAX2SYs6Niooq6d/x6s1n/voexcSNKJ
6SdS68Wia67q3Pk1uiCOlYpG6dyVlEZdumRYevqu9KvkiPSaxHaQ8/0Gv02ASbhhq+73SAmX7l76
n0sfN8/T1PlbVcyDxDuf81nfFhGewU3WmSgiuhkBASAVA8beG17e5kVdLXk2Se4xkkmIrIB+jfzF
L8FjzLkYb3ppAoWgZg/S2ocZw0hvYII4a7P07wd1CQt3OKaqfuZ6/R/EgE+z60YXVUtWIhdjn5jB
RnlSIpseokyi4ObkCLuEQ3RwFANEHPoGr7ljYqJUJR4tQgpdW744lhNpKpPhuVcP5R9iq5DKJ02m
LyNrz31WstYIaK4v/z0CqPNN4eNw/PcfVU94xZNV+cX1X87aUIJYswMceiqz6q73Ul2v2LTPDQ75
7ncd6wVm9/7B0Q1nP8dCw/ZcLrrzfnYJgufuYAPln9WZOgjykw6+lz7UAHFQN+Y9ThWtD7dG273l
JVvI+wtlg5Mgu5n0SerpOnC3nB0PkMSrZ+LQjpQuIK3NlxwHHwSsxubjndSvudm9dG47/2D3tJiS
hQnMyWtIqTegrPWtu2r7Sj40VvJla138PAdILovZnta9S4uJdtyAJ445UJbx2ZWlS7AzV+EyS7Zm
4Jyy0H4SEUpMYlfov1YGYMe2iDEDOJKkzBhgNUVr7r/y8/6RESkINkjlC6enx0BW0Ym/h7g1QiRb
PAjMpIvQqaZQ0Go1EVAB4ayXJnKpF+PFqZyWxC5fnlSjYVw6C7MXoh3WjOagGg28SqzrpFGtu5kX
jCVJt1G/Ubhle2Xq2KvFtA5PBUMFnB11+e9AcEJx9RwvOWdjczZ8+wiZo7nado2MxLDg8OFeQKv9
Uy/9X3PsOoxN4uM+ILVza3+ZKHOC2fR+LglNYD0i85VSwbRtkzk9oDI9erPPNgN25lbo+XYKZf3q
23Z6wNnn7QPMvq9WbX6qzz9N2h+ygefu+Kl+6aplTaTp5jqaSooVtR5jp8cvHEbYCWIh8y1Q7ReP
/syb35XdntgJcYCwOr0IDz+zb3TJdyzLuylhG7J4vtoMfm9DYMit1KmvUREztxq+nW/LV+jTjJY2
SZ95mTyQigQ4GWEEKW0aTyaSuy0uJHyKTtrcxTIo/5jic9GQMx4ML2URiEMm9fzTZpZUQXCFjuuZ
m/vY6YPYTWyKn00nQnoUW8Pj31I0LWYGj/ag/n9hkgkKn+2El7cCyLdUuIepQevilccIMncc1wdo
/s23Kpj0TUVv4WRXFLdjmsHoMpKx0r7mavjdN2n4PkVejSMV2Vs3L5qwtCXHevGJE4iK4XTSp3Wa
TjhK44hxRiaCPAZdr/YVsQPrYIkpNrqmPldZVe5MZO3r1BhxOGlwVGizsc8EfvmBDncE/YAhlXfI
5S5dE+Pxrmn+uB1ZqL0yVf5oNK99Sjv9E7Nfwf2Xfmlh35Cjgys+KSlXlJn3o1gWN3HU7js0sx8D
Esl+sb4jjBuPaCVMODapDYk+HfB19NPOMnz/mKKAB/5SD/t+8lOgfCgZq6olkMcanmZtxjDJup07
QujJvpJD/Rp1NhJ747FzPIgJWmqyZHDGz7KArKsF6QNwIjxpFgZ91IvGGwam5KoupyqLzl0V1WsG
/mBr+Xp1mqFWrOdFFhIaRbxvA9PYDFnsr1XfxU7JHVlqxJi666slCu+xkp77mEdFtTdzyGfO8ph6
wiTxp9HZD927LlUFTcBp2NbDn9pBysAWBez6yQQdr5xsXhwHp/tPHyWmAOjz3+PINX4sJ2Az7yf4
CeJPrBEnOyl2xiLtnolTfF6uLFhQiKUTGDxhePOZj4F1NsHBqSRdH3Vdd325iwmrCZey/tAW/g3T
0tpFG7S/L/GpXjsPRU/w80IPXwZLtYfwRVMfkpFA7RHe/GM6tHP3W3oVb5XaDxZaX28zG4ibTZZN
MAfFkeVyR2Qzm+grLRDnKgosPbHrinULMeyxDoR5uAepWd2uWkLtZqEBdjUbsXGWeDv1GCkzLRS4
zjgGcopuVESeM7O315WvI5xwyhnMmCQxJbXGbYIC93HwyPKBt9Lfz+rlLPEXqF3by/exHh8y2spv
jGfdAalovI/zZH6/v+6U9X9AdlxAdOWHbZEM6RP3Qe9xLj4yABx7aiDV1pAIjvwJ5B5QX/eBNsQK
5JN5M6IYHtZyFs/ac5jPdG+WK3OWxcEZM6P60qeKAgetBLaSz6oTH8vy3EBxo4qiQapemsQqpswq
Wu1ai3zjYHN6VgeWjd46ZT2ByofHWrjsq0Ja+nOBpZl/w8+8l/TCaoJrapZuUNa7ESr/ItdPmTX4
/u4cxKiYfbo9CCUJNa5niyl1UTZ/3N8LmIbkRP1Hk8Uw7WymqS3Wnv4K1BY7Z5hTOhkGIjVDY2ge
wxJDNjHFcHGoGcYJ4LowjSlOLmcFKTG30SUge1jiuxcCAa2IaW+WEnZ6Upv2vu8ScZ0WlXxKn6GF
Kn/Rp/yoNvNqD986EaoCSxyT3pv3TUcoSr18gKSU1knA6ncW0TaMfZz69S+W6hpBRZAFkJ5hcytJ
lTcFDR3X7p0DpUXrZbKISbn/tVQ7aIjk896AxAv1AAmReguKTtNQiHkT+yjigs0J+NcyptQG2l01
ANz9N7U0QaPS37hvHP3MLHcuOBYKyIyreVjlzCYUhO+mKnzCawBzbEJM6Q6Hv/e64EfojB9XkALO
Ol+KdYlNFKUbobuxc5gDQ3SoG6JNTdYkzqbJtfyIhvwDLNJC6QxH4ohp/jbkjO+siOi1WVWAGiD1
FyxSq7hlRVynjbu7P+GF7sNUh9ZRKfgw6NfHUSu2ABU/KwpztzLRpueg8Ulqa/orQ2+wYqOGW5V7
bJWzA7wqOYrdmv6W2RUHSEwUEdJRQnKWSrFh0dZBggR73ARaUcSj+ajOBtS7RwNDAox8uG6yN970
KTGu7HL+0NOMLvfXqaleKQ7B9ac98jT5SOHpslm/tm7T/rm/ZnrxbRad/UuS09UyE1OKoKyC3Y60
BUnOvTIPs7/IDqND8ou6xI20uze99Y5RrLSjjXpLLVava9EZzWUssJTf9YfDvMR7GB0TIPlAa8AY
f5JKL68kkdWXgT38HbnB8PPhjQh5kzruNkkWRSuGbufEa9piLavIaCQiN6xa4+He4bNz7Du1qV/I
0RZ0xytxKXptPMflV+xbz7lv9h9AZKigBEX3jULFUpuEJtopiWprVd7pH0vAj4b6hNJjr+z+qn2f
cYPeO0Kjb6zjpioOGFDIkVvOgnJqLuFyNi+PqTP1WEws7vreJBHALe9/m5eIXdHHtDgn2EKykOWh
QzL7MNBq3KZl5bzQdg3WfqPZ31JzfJX5qP8xvNe2TLWXlBF/3Wo0PTsj/TCzgMFI3QNhMF5gdZsP
ss3lQyeLft0kNruE5TFXn3xSc0ksUs9aRSYv1BjXHUBoY1UB6gNpvSiIT3WHpZP/nqEfOx/Za/ms
uAFzCJQ2EM/4z423ZmzVhXrG7QdjZc/kG5Fbku2lyaXCNUTLZj7E54qwcGHwWHJInshFzGHvVeNW
VjoNh16jcShCcx93Yf8e4ZZeh45H33N5tvVGIkSDubnOed69x7J9GNPQBW9YW6j/PIO1TUQxG9DU
VUvd8an1kz86Crj3u1iTqO6daA22mX0/b/Uh897LqnvN08m+6EzlBEntXPTMqIlT3KQ9DAX2SEMV
ETATt95BsLB6HgyKqU5bPaqrZtCHQxG4e2PMvu7LD82nqxDV4Ve65PqVZYJSRDegv07RRyPT5iNI
PDy1wsLo7JckAqcD1NDa/2Fg5nhOEM/CojPdL8BL63rJsQ0Tbz+SQTMvHBAFA1GHmfBdIFC4wwP5
q/CtYosnr193SyURhf0Sk1OZ2zKexVESXPDvu8kp/HHXmkRT0cLaIwMxLshW2GgpAWWBzRJQ+SvV
QfFWpioGnzD68amvI+NmWGL311OZzY/gAvHsVPYba4fppG6REhddTcqTGi6jrMK/6XdEmPq6caYC
Ci91kf6mSzs4bag9zxS2ukRmwGRHbeMNvgCjZ2avfpdMJ4cmH6sb0hiTZjMR3HCz0fesXZJCdlNo
jjd1qAS6HZlh0OxsRg0D0+PWwW2J9n+b6LOAXmFDBGRHhJMIPtKqzdvx2jqoTSMjjt5kNwPJQ5D0
C00DRgjCNAYN/JYDOnDTJxntlGWmaRLtVkVtj8d4KOB5hsUyWZTnGKH2RmGYqsl5zLI6eVWPp8vj
mTaBQQqEs029aN5NZh8esbTJV7MsXlQEbVEHchVJ59yiQVZty8gvaHgW4t7EzHLt5S5cvm99Cm6e
ixBmdyYm5t0tkun870D19O8lGwAi3KcCmoeVoWnMffjBLY78n02/KkJ0v1M5o2C8183twfAQTMZU
7JD4kSHsRWsC0iVzYkEp0+BjvTRD74P8aIHVRNyphlY1yA4vjjX/F2FnsiQ3sm3XX5G9OUzo4ZBJ
GkTfZjB7khMYySLRt47+67XgwXdZpMyqJnGBYN2qZCTC/fg5e6/dsxFGQAJtQgN6PaB9t+SHLjLH
Az0k4r7MSBwIS5b0/YEmGUUcocMx++sdR/KfW/WnZpL9/FNzKoAg9hEDWDKYYjMO37ugyh+ailRp
2lnhexwk6bGvIOqoP+2zotpqw/mufcb5YBzm2PnpLVNdsUILbVyzEz+TH/Idbp2LsxAOMGgTwo7O
pUs0e5dXsLhVY+NXP8Nhz1hZ0hwOooY4T1cHHjEOn8fOWE7mdNDU3cCdynVWd/TqwB1/jw0QTQpm
o8kxwq6+2Hvhn51NvyftvgMvZTu0S0ONqILlfSZj2aYqde8MVtOkPVXURJC7N8uOq/dYjtNpiCZ9
7Sy3iWQsn3hyY7cuXtwam7Z6GRb79sQPDeqlfVBvxYiyNr0RhPvM91fe0rVGpiuRHbGs1HXZfBC2
ocMesrWVaLSGVJ4BNBKrQzpeUysFolB3kPDQ1Awbp2P/qIrnCDvlcfRCZxUSY/GcT12B04HEa4ED
vMRO5UDxtoon2/ajk0DUfVJXcCtxy023QVTdCiLp9Bk2BoE9LIUPhpd4t7YCdpnxl3qx3fqssGxj
SzwG+K8PlZkLRE9gsXlIz1WUE9GVeM3FMnKCwBJRvsf1KOAoUrOpYYVW9vk6zHsGjmZhHIoklnvB
MnJNEQesDAbIjB44s6EXJlnGrRlEE3c9FybKx8h05ZFTLu1Kp8Lksfjr1a16CXx35b2ltLkd55r+
56viDDLbERUCFrJzv5SVplOyV/bJJ+5rSx6ztbpvT0EqsgdsY/U5xZLH1xOpYU5dDPDrqsftiSCr
byrg2JI91OBYEoaYjB8VNokz/hcg3M7+/rz/rGIauoLBEsWsJLG2VxcHwJYkPnTOt//6H//z//7v
b+P/Cr+XH+6ugv9RdDnBHEUr/89/Gbr5m9vAE4vTwNE9G7eBsC0Qmr+bXD30jtPQRfU+YhpPaxLh
z2gV7sXOoVMsd0kTLJAmcPS2yqyvW11fBaROHdQkpltQoo2Yh525YBdFxvmKtDZkwqwCE0cOzSGh
lc7tSNmPzS6i7iuhzY/LFXzRmXRAyqeiheXpRY33MLCy1AvpBkdHcwPDPG3V+mzV38Cof1TeHc0O
rsFM3zuN4aYqm5BN3NBm+SKBqPxvv4yP74G1HgOsTmjO3ctiWcx2ZdVNG0QM1YY4Iup2dcjjIPRY
6/7D3Z3tIDXbaHSD6cH4V+HC/psZiTEd8addBXHxoVheEC9D1/yS1PXOA6pyyZJaP98ruTHunKOC
LOUdUG9LuOFOx3FDoZQZd/ITvpfNfWOwWOrWThBgjkhIty/ppyT0/TZsXvZtuZtFPWPbzQkXwBYe
raPBNh6Y6BGsKp4TsqZewtxJN3XTzQ9B0ninOV90dXY8rcy5jDdKnaI0KWiX8u2/PEbWgjj4ZVpR
j5Ht6RxZTBN9uGeI3x+jxGQ7HDg1780sgj1Dm3jXjB6fYD9V+Pl5adr5h8ZmvSbTI161mv4XwL7p
cxwW3V20lzie9TjTDAxDLNdnD2jBQ9XpBMHbWrYlNtY5m7Jvd7Jtv8x1VD2k0KihkNQXFRMM8Cgj
G6mtDxTYuN7GugCBixNvNw5I/2xPJNtuMXR0CGpYQxaXQUMCjnJTKIeFujJhMKxtEWNP7eJLWfc5
3bTQ+qSukqmzPkX1vLPHpr84S2dvhKd6GJv4Y6LO+n5rX2spoD8PzVUVBDnsrJUmaOkrIdo8RgHx
u+lH9YdpLWOUMbRrlreMQbd2BWqJXaZ6EqFBKp+XxevCDIsHu4/jTYA5dqvqSIsy/TIGQIgCKsn1
6Mn+ZeEPPRC996Lu1Is+XhhSjM9h5spVkZMbrtHV2hQsws/FwEHv3mSw0BvLGVU54zz/GucB9Zcj
0ve6HD+GeidOaHnBkMfjze888ZGDAAjlibAwuDby2JsMCEgo+RqLJr+GLRAsdVWYg74fykNMvXuA
qWy9i0h/0WdLfPDQ5zxPoFPKGBvOGIKJs0CCX2IrXcoQdsUAaiHcBMKI1C1S3INX+FfEyd5XqQWb
BIjp5Z+fY395TH97jIUNihYIq+/qDs/zQoH5m/fKjnFCt3OTHLyc2LqlyrywOq6mKbNnABOWd41h
W1xHNkLS+NCi0XvVAudTT8vtoV7uJAPlpqyTc+YnB0C37vOc5NlGNP2ItB4oV033/OyPuJIHTkeb
inmCfYgECoqZnCoydEROSmLTE0VCvlSIp+8TsV7T1gO2w3BGPs4OmWbkkszXocBfvNRpw1KxqSuZ
hfMqFfkjbYhuW7W5s9dcWb53M3oMDF3TtRmL6h2g6Mpto/y1L4nRQkxB4w77/BTAOCzw2+MloSKb
s7Y/2MSKbEORv+p973xdLgbObIc5qJCYVMNNgv95quaw+pBU8zdc2tqFGSvFF/7Pg5tBaVGlga9/
LKch/pSAeThIo9vJLAdASgLJM/sSdRk6vr9GhIp94ghgEgtU1cfJKTXI0eCvSGcZK+uMRfhV9cid
ySKzxkC7wGEsemZbp16Ozfdgto+IicfXyEzqUxRDx+HwLf7Fpuf9/qAI13HZNFHAOi4OPlNYf7Ah
2qaRiNv1cj9CMjmoITMIU0zweuTt1C0ST+fgcgj65Ndmd5QduDyyBFD9lEwwus70d+mQ/mU1NWrE
ZUIRV6X5gcZQ7uvlqZApDtxFuiAn4iD9CRgkLV+sMrhGkLB60dfZ77e1zOqP3uwi2HGjayQsh2Q3
AtCjQJqPeE/8DSW7+VjGi/irRMWtI2hPxu/dMLmf750ccy7cFw9xrkI9dnZDOG/XXkJ+PS/GaMvN
aA3jkeRUGynM+KC7IBi1EkG9NXH2XXAyA2LnXQIfch/xZYZ8GBV36CLMaR6zQt9Xulw7HCe3qu+g
afq4U7eqapqI6N4MnnmLdV88yjZ/VEdb9SJQhu4wQMb3424X69q/bF1iKXB+feXVb9I0Tc80PJ2P
x/f+KICaaLT0gDjvnyVYKfgCqUR3Tp/aqQTrti5zIa9hNfb7MB3aa0nH/OdVOcC6ev3157+u1D+J
APnJEpn51qMsTjXQj0ZHunjVYdAJurEnOyLCcr5I1bLA+GhosttQDiKpCeOzsUy0KxuAqBb044OR
9Nq1LL0R9VG8IvFQB/lhhzvLDKOLUSXlZUw6waOkQSPNrXzDBHm8KuaNEQqxv7cOHIvmqmrr5Vmy
xoyRviFUoefWGl/GAqFsUYNKzQxbHHU0dgdRBM2HAhPe2swD+Fqi/qgMD2ma0LOY6+xAXqG+/dm7
mlFTqD9Gxs252wxvWmJ4RJSiVdcqojtnpzIeYTcX54Fex1YuAD8beGCDFkezcXVpNikieK4+/vPC
7vyJaGIaTbCWCbhLt32DiNbfF/Y8zwJmL/q8LwWpvmmTE9K+TEfDuHuSNlEE98kA5oxrqyPmqduk
PhqjOT+5PhnrbkUaa5FoRw8kCM2FIcw5j7ekLGDTCwmpfao5Kz1TZwzLPjypzXjMXr2qTB7UXY7m
t+8HqB+6d4ss7wcoPO+Jzf6lcKVzKsI+OhRLNsMAGq8Q3nz840rrpX4scr9f2YKsQaXbkDVnPcMt
LOLY8gdl5XeSIOYbwxRG4S+ZlFoHchwBn59rzy1ugdPL0z9/uJb3p2XZ8UDCsRDaPBeerv8JwGLG
X1Wgp729H3nhwx0samPwjkPxpqwgfVY5m7pPxbpZKrrY2pekD9C3gRChXkwT+IAuRtSUy3vo+5Nb
KM14fKWHrx2kp4mXGVCE4lc11GfHYoh26L4r+LNsuza5F/tpIAhF+QMio9X3DtM9xiAgcJ0Dh5Nw
ZaOd21HpQEpdBjpKX6OucFEdzGX4c7+TSywtHIEtW6W1q5i48GEik4F4Ye7MsDK2nT6V2576Z6No
KAqE8ouLoq6kgAHc20ReDe4AcD6E3KsEleqlWKSVpkgmijKlsuRYz9c3gsDSV49UIek2dPRt0Io+
2HmTDcaZGY7s0geRluXHsfLCrTcQ8cwZh7ZcSa0/hIuTsKNgVSuHXQTf6Zw6T0k/gpQcy2mb4npZ
3QuOCc7FoR/xnTB/t7fKraputYTbxJDBipWwPqiTWEendZ3SUd4qQX3gVJAOfZDZS0GZIcvM5lvg
Zk+qAMqkO90qv3gKvZ5h+4gKbsr9Bqyc2fATZP6nIGYxbEjkCUe7uxp1Dg6Yc9iVBpD/IS4mcriW
k0E2YlYLMf3+8YdAgaAF/Of/NSzsdrIfHrOxeUNIEjzYZZScSbwjmTXFxV0CMDr//YrU1XkeqC/u
f4dsrgy+zIzV+HFQYLT2zxfkueAutdCxwU4gxF0lvetcNKSNe7PGe263MnymWHzz74BmvcZExc+W
xvkX1xUF7hrfvqh5ecM853b/ZZJ+xc4eTeN1xgq3L2MxXktXyj062Z9XpZ4dI+JQodXKvRMmI6HO
gdxby9W4vIeN/jKB192px7IQCBhxqI5n2ko8Nkb9QK9aJ5fWqhh9IprA6PLzQCT10D+rv+Kvv2wi
HLxUIRVk6LxM/aw/YRdKdtY4FExDLRJwSR7aBHnl7fMK/cqFzvbwuYbDs7WaePXLFpl47ueqw9+N
xQu4euE/yHJ+U720xCIUwxfOLa/M7hHG4kGdf8rf7hK37h6b1Ds4ybiCpxm+cmqTKKqEvlZ7luwR
WWufiUIrDvOiIVJS0mRqXVBFvDfV5hcgyDktjGCndVCoCDbaRQOd60wk5VmVimxrFsiJYT6mMKO2
919eY4f6ulseArm8NJBXd0UD9Ea9V7Ic7XkmQVG382vv2AnShCS5RNGPzmQ+rNaZxkGcF6hHQY/6
jd9gelD+iiCJ9rVRyzeONvZRvd8yL2QR0YadOpJzsN7kHPfvxlioOEQD+ASNFnxNAMSL5FrATaBN
C+fXKXvnWpp3Yn8yBf7OzUf6b2oSoIommnDjKenGdcdhZC1rL3025xkDHk6r+wyHx2k8TS1a2UnL
wpPypObkScbV0B8GVXvDqkPKr4XPOmGTmzkXyU59eiINXkZFGw1jElq0ENdOoUtIYpDkg6ksbvC9
YNDUUt/9ajuPsA6Zp+c76brTRfZpvVKPxUiI8gW/MwQWOybtQHS3XxirWg/Ftm9MAHVInfYeJiOE
q9NPpw2V4a0eC3npBz/c21ndUCUznk5ILSeEvQl3ykOuWmh8bpfYpUs5sIpy5nE+q+MGZxX2jCH4
1AWf7ieOiI/+ODgNsmQLncpRCNYgPUbAYC8IBUP3kAqQ7/Ia1qTdJlYwXXLxrHBc41Ju6STMbWK7
dzYyqQyggTv1M2VTJcQqNbJ/OYYYjv9H9erbpgtGGBuJxzifNt7vdY3FDEeOOBVOGgbkI8Bg+wzW
Yq1+GFYW8rHrzqajDyBu1tx0I+gV3G/Ja9NOwLGLldahzmrlq2ILcMOTKF/zN1Nq8pqMEwVjh4u4
Tz568Nv2Lvqwy9/8jYJs7tFu6ycrLelW0E43rSYn4yE6aumIYwtLv0ZhdrD83uH4AAc36KPhlWcG
JUYRDN/8wd/4jJufVbEdmejtoXoF59KmlJmxpN4cJ+JoVUjj2VquRq2oyEoEZ10P7ptSiLcok2RW
FWQv58u+P63V+mZ4wj/6OF7duGdKHOjBO/PyFmeClI/pNIcf+vmvDMDaDUczSZSGVfNrgtOnAFPq
xe8Ymjn1khmGmIMwqlM2h/1Z9ZyG1mPVDDImJWNwMq0+3+QlAIZPzLiu5pAgLgmJcukU8mZYHpC7
2CQNGgIhhvCUunm2tSMT8fTMAqxewnj5y0beo1EA4AkNTGcnEj0XZ3kU7QYtAnfMpHS0teQJhXq4
Izp43sSA/p/Ui9N2RORl+XzstWw/Wuj0kDpiRpRTdgGulKGOWpvwKM/zmBeXKdTZCfMWl3zR6k+N
Xb64fmV/Ckct3jLMtI5lSD/Hi8fxLnBVslYi6IgWd1A+/JK68l0mWlE13MHIaXv1XZ38yYBXM9tr
u2Po0phtvFEI4XFwrgPUonvZKokRxOQL/NUYUvpPhkGfyk2vVE44ZtJdPVbpK9io70oyVzTeVn2f
/6WQ/fNUz7cJ2edSwno+/Z8/TwkTNjve1e0TbT+oiGjHHGvQdgCGujt5o+MgsNPM8OdtCCgvwuA2
WK13RuF+UM/CvRO4PC3/eR9t2yF0TZ2CyWw2ydJDipaXzEYnxuNqjES8r9RbNOF+ELtI9ski8YqI
ArpYdvJYLfov9WKTT7NzIkbx6larEu36z5+D/eeqIhyh+wawCN21bVcXzu+rSkeUbh67DD+d3nYf
fmEJG7EHahZ9sDtTmjfbmNL9fSgQWzFjuyUIdHmWNaejsaWR6puxNq/vh8O6Wshyyp6UhyNJicwW
I+IXlgLXQTa56oz6G1i46qD6qqGpYSRg8KS+Ew0pHadp8l+cnrSx+w7lgDndDtWLTJP5Sc2kRw8t
BPpiYG/LiLrA/JOCrdqNmSW3ae6W79WID5AGdHmKl1sYk0+eHMQHd6zd53/5EP88cgIgthhmA3Ba
PknrT46T5eZ6nHjWcGZyM5ZFcOYHE++i2Snlv+6hBk2njJF1E12Bovx8Ke1Titrg4vk9fR5cmSss
IiV5YyJ9BvdLYNfSuQ1VdNdyVaJRKwV5eo2D1mCYO/8+DylIEmW7AzkULM2ltjajk9dJ8Gp634BS
FjmBaYmGO4qVEA0pkSSSOqG2tYPuByFYepZJc2lBjIn3qfYm4zm3XPsYSgl85/WfPyvLXp6ov3dh
fPDIvm8K3XLpvPp/fliL7DlnSGadtNKwt8NQFLghXj1ZJbte0XIN90fmJNNd542P+QFAf0YyGwvw
ONaAygx5TGJ8Wconh+QueSwjh0y+J8d7+oXAbzvtMMvJ2PYFKFQDZd082T+iDBgfcWHWl8Aipj10
m/rsWL7cNqYMPvr21pXGISuiEoBol+zQBdentEnfCinKrTr1CCvN8dEQQYW3LFmFkTmeezfYKrwb
5LmaAA72hLkGwYVW5NvIBTwqX11woOjIEftk0IVZx4450CEiMFHJHJXajqcY9Va6ZKPZAvP9MMhz
QkoYHiB33AdO1qD7Ycmk5ETXIKRx7pZmu+azkchQvPDpQl/VJXVo7DPlNbr+pY/qh1ZnKDC5QrtJ
kdX7Mexv7mI9TG1zl2ulfmtDkjDJtxFrM5mLmyQWUomkRwtStW15zlppapnLWKuBHfasK8Gt0YCb
trqWNqcP8KY0oxxha07GaGt6z6XdaOvw1Bh2s79bjkRezoTu2tWnOfD0A6eXdlfyGC7nGBLJ0wxt
umeS1m0hFsLm2B5dLRUfWgZwrpMn74yOLsqMVWu4eSfjFTpC+nkkAGdVyso/Eo3R7onBSJfjmeWF
FxsPPKzmeLzQFtJPadgZtFDm5kOAgX1D4SPfTUv+1c42nT4DohJG0sZzBV+pcO83WvWMnshfcyMQ
er2XscN372//SNY5ZFNWHfkEi2D1l2p1mCtU3WIERqDWP/pe7ZKfU4+QEQmgefEih1UqS57jdvBW
RjyBcAv69MNMgUsdhv5flD7rP32kw5jR/lGKwjzuooMHhpz4RoSiTZDqfHkH9+gUKKtytl4gZxOo
qXvP1wmJs8hE8KBQlkbjOxdhIKPx4C0qzWNOSMkctj2nuPA72+KHxiO0g8hg+jOQWjb4Kq33XNM9
HldwiTXHxV/Wvj7WYONrc3ZU1r4yBvwUt4W/UgeIPiCcAUKADd98ERuUi3yoqg6qq0882lYmBBQq
a/6cTSff0JwnR8/CJ01vHjqD+NwG6OdRydI80jvWcC1e6sjTzuPiy4OR730eC7Im+2NVRFq+LvA5
r5meuCtg9H8pAPMvFLNRe0C1lfKOviHJXwzNdo7fRPfsg8Ac8luS0TsDpbubbM9bK6ylH5TdIbHg
LztlBKg7mOoDH3x9IXgv2jK63GGYtR5g5eDrwAq7QwqKQs/yO/8wgGNcE3xUkE9OqwN2Ta7lO7+Y
p20T9eH11w8ny/HiY7Rjoo7n6AnYpXEYO20iedz9S8Vn9JHZQzrpp6v6wKLvgeUah4TIGD4WlKYU
qOauLgAa+m3dXdxh/JyRXHWKajHtsBz5LxbppLHpMamWi3J78X/lumjPEcK6dQSjjJRL19yDJI2e
ewMmVe3juKyK8vu9l+8C7VjuKjOk+Tn11j6O8Qt7mfdX1KUvxNTDvHDM26DRMgV7bt5/tQakWLBC
hnsFvRS+0KRgxTByc8eIT78ocph6AQb2LmvLvqSgTzkkJsUVh8iwMUPbOwwzT+jca+Gd5NBP8mst
TftWSeuvHFH1HahXBRgXtYaPN3LEN0BEwYHWe/ovARH2/5cQQSA5fQumhrrnmJZQW9zfZoetVVdy
bqr5FMako3cRIiZ9ntcqNcZqIh2Gt/UxEEawVZUl4i78ocxLz2QJaRdPocHsMcgl1cJcnfvMuKa+
kX5pcqZj4YQx26I9mNq3+4aIpIbceJlEGC+A4f96AY71BrDocLfS+X4GfklRgnVSLreuNeVb8s0D
aN5Jdy3BSb5MEba5yas+TU3HbwC0zpakpB3puT6BQZE8i6R33uapWHPArD8FjVGSghKHO5biHpQn
Z1T6WCYh6Viy8m78CSPvc5Kaw7zBDiVxuy/uzdLQuo2OLPXp11WY+dBqvRqjpP9351yD1JYoIpfv
1OIJnDnBpMXPEKgaDu0hmm3Ulct7CnPRLe72KTafOK1pJ/iN/hYRqQfcb8mWH8z4M5RgLC7VQzLz
GClxSyjiliwnDlGyzvLnOsesyr8vFfaXghL5qP6LQWkjoBT2mzID0pY69aFvnFw/izeuKOcDX39/
t6B5ji3HiovayCYXkv0cFpjfukacAxbnB/UHJZNFd3+/9CesOE21h90vHuNUa/ahJo1tEdLFhDiK
T9eG6kkuyUx1nPEbdT25h/1ONLaEa9ykBo5/vXCQQdTVYynTD3SOSeMZC32zzKr7EL/niEmWdADN
BoYFqFxVJEvqVJB4DGEZPbkaaM0i/SztSN+HVpXtFYGWtxF5WyvZQ6nuvdQ92NVQPGb5xCPXaP03
6CstB35n22HztvBpHO8S61DDTEBewlZZWUHAvLuDXoCrpueuXqRDkruyEIVxX94HuFSY5q41DR6P
5EkvtP7iLR4OzJDyXHruN3VnFoGxtWFlr7Nk9LdZXwd7W40g0/7CqJfHxWicc2D71akFzf/Byyd/
ZeUapD6tJi2FGSsfYAvaMMYy4EX2DuXMeNJ9Z9w0WNiU3x7qebkKKXaf9Q5udc76onZVkyiJvXRK
5O64APeaVqQPxOIuc5nWHsq91tXRWnJAvTiViXE+wH3iDV+rIkivdtINp/vmi5qBoNJ+oBU/ReZR
7Zua7nTHu+MiGr5DKsM96Pgwv1oW/2SsnMfSjBGcadYbGmbvJCCIvzi5dvmJuZgM4uCi/f3fcIdN
Vaym92gLPBndJq6B0KhiTd32plkcyO5cxUnOl24xmirdVFD08nj/OQ2zHNaTst6qloikx4LbLG92
CsE9IgfYWHZQAWJl/Ql7j32TIKy7H63SnJ3vNNNdFIsEwt15y+3S+aXT4V85CEbnAHrcXX1bmNGD
hiRuW5q2veZ8qM0rcBHfy26cloq5WpUm4cYExeNA62x3qwWTtfJHZCVjAx2qbqetqlwm2bR4a0Vw
jE/Kth8Q271hu4nWITXORi7Id8cZP89tau7vRVgfo2aBVHVWn6YUxWssp3ZDTmi7diS5eNXSdTSL
llQpZExLA/CzFNMC2ijbnavF1eNcxGO00er5EyAQ8oCqABteUaESUWYYBrCHu7fEiG6BtGhH2ub2
DpumrCyeuugEjln/hBpHYLiq/J0HCGXbOAhd4A1MtFat7qaKwLt1ceS3fMTzMr0E4yM67xZnS1qd
sqwK9hgBm7XrGiyZMbkB6AaB7N9/ENeGoleNTBM48uWIOafyoXNworhNb1wNgA1r6XWPQVTHF/Vk
Tq3hXwejRlifvHR+EV9V2WYWOkNHPVmrVUuNj7zCSsDh+3T2/eQxN7phI+ZQ33HI7c+ZV5D823b6
rm8q/CdRwMOTEdZrNgM5X9IfLsDA7EvBZritRgNdKFHZm9KsTZ+YdIx/cxiCRBY6KACkrKbVhWtK
e0KmjT5CdoeDUQm9jXHGhTmwMEhj/PLThJRtkWpU+aYLkg7ZYv2Qz6I6FlNCzzPqv44hhqNFf4Jo
tVpJzTY3vtGEezUKEDJGWN5z5NoKxY4O4VtUlu5tItUbrfCbbUdd1Jsy19H+OekPNQJ344azVSWm
D+nw3bcr7SsSahbGprFuLSEfmUcWDiHn1M8Fp6SVsNyL2nx+7XL8RllCOMGkW3pWaDmQJAI7jNeo
wLKrqX2sMvNn1kgJ7v1ccg4UMa7wWpTOwXP4vnaB9SZt8cOOxvxWkQOQGp55UsWCdxn8XlzY5MeT
P+iniXMIeNFsV2YOhrM4hX6ZaeWa9kVT6a8qWc3SJ6YSxvCucabbC3fE2DuMzXYKncPgp/amsXF1
10O/VWovNyrLM7w3yFR1yQjRYW7RwRZdTSgET3lBsCZdAcRHPYFd9vJN02fiqedIFgsgul+xQCb/
IvgwnN+1isIFx8Zj7rp0yxEI0Xr+vbsVZUbJdmmLUy8JvBYTi1ZMO/Rb7vbPbKny1BVEPDQVgzaN
ILCDjgnnuW6qXRTqx4OKHxXV4IDoeuNha28ySJ5teg0ORPKgMsyXLBihk5BufjLtKLlVgSBpuRy+
oIoviAr/i5gYIEAzPcGuWxDaWfKS9U58Vc8Nzi59JcOAyUsxt5iQ8ZSvwNvijV30UISGKuFCnY7B
2vXlsGpg1G8gVYLoK/FNB4gFd+qWyJ5i3cz+y98eq0bblG4xX9Vb6oX2VbUDFQwtdimgvI4kQrjQ
JuGpi5Z3zFKiimQGRbMypzUFibhfRct7szVO65CvTz+G+DbRkO/ugzp/+hGDvmcu0/MvMYauXcu4
kADD5ugaRjoHc0xLu5/DysbbzW2OjHj5L5rwzpUbpYCcSEBjJDZ9L1hG4jjZDnHtfupS02NE8BtZ
yiLrYFMF1BkYsgfMiI53Pwtb6fPdWkZOAUbmLJAtvQmv39yL4gh+xp4NibQj1qmdisV1GJmxuFD2
KP+wQELmROmrpbX5azNu4Od3Ljo4tdNF/lrzo4e+bJP3MWg5aWY6S+dygidZ69WCOLsOMtRNVQhi
tg3EJ8I5hnXhePJRM+aGU3BgnMgiv5L8tjXaHn+9mq6ol1JM+l6U5md16mymuLtOPR9bI1wodV5w
KyaiGMAwNv8yWbL/zLvzDc+DLIw3m3pfF2Lpbv7tNIMAlNAV4FsnH8nmdoDmI1FyfVsurMC8XzhJ
k7/bXfVF2CReRkb/gOZnPnZhRbffiJg2FOiGFhRoXVTNMYmgtluOfhE2y5ZqNE1V1R061/9+r1xY
jLf3/mRIbvRE+DgK74Vh3jXP6lehVeXiImmeG49CAD8nhJBqehvMZPza/PdFqvVvUa1Dt0vaCC2X
HkbvAjjCvywkf8zePILeEIvrlOsWRlrW3z80RWEDFtzLQViiEfHa50QzyMiVwjk7MbZI+M0rgHbO
FpY22g4l2lb3vdYNK2m5D5gV6X8sB2v0fFszGcSNrM9dY0jOC0tucr94wvpQboKg+BqVUflSjOPn
ySiD7/ipsGjq4zfPRFfSN2wz7ZRuEWNyotCr/nnIifCIF4kTliHAu/lnPcEF7TpLSphumYzI0yfN
DbRXt8d7o8LxlGdMuccGSNBQuGp2uqVeaiagy32qGUcHKeXQWGzyY4M/nyIF9x15uuo2w9l4q9//
uTesPsZfreHlY3YFlDzD8D2TT9v6Q6DnzFbl21hhT/ftN6XRvSbZPnsnMeqjyrHi24v/yew+37XM
aTWvwwrTKfIad4FQ/byyKaOjIH5nlUBAX2cW41AdI57m/BB9k53U7KKzUZJGHMa3CTiY0u15hNCS
/LwCSLlm9WLqo5dMp7qRmhSeV7yFhq9/dkbihJduHjEg0CRQSNxa9vkzjc41MClItvzKnzo3EE9z
OYNkBMk8os9yI9u6pIIHA35H6K35fMNNlvDVD4dFPO5mL7lbjIu/p31ixdWvsKpJEcHWiNqJuiPO
ABliDzBYzM5jCIJJVTIzmUPrZvLSx2oexIGSPzpIByJuCXRv88uSWPXZD4ft9jhoZOBG6I4P6iQ3
tl4AKVV/a7QyvLBvhuS8tN1OD2H6lm1KGJfTamcvrd70sRy2uS+ttzylD+QUNegof1i5XuqvnIan
xjEquPumEVy6pok2gG/9L//8pBjenyMX4ZqGKxzD5n/wlPw5DW98dKyG7btHjenLGo875kgdGDPg
TVqVekF/lF5nRFYL3lrMwczyxmxejCE2uQVp+mAaV0Qzw4cwy95VbAExJuNBumWyjcNMPniWLrce
lNmtk+j+c7HANsBlBF9ndinHCe0fpf7kL8XB0lcUszX8bafV9aHZ2XX7RmAEddPoD99yGKcLFG+w
wFCKiV7tSKTO0XQawjtbKMlddQNrYiAy9Mf4kA8knvWV96EO54dhgVeHqDQ51RbhzROVdSjLRAf7
YxOcHAzJ/p4GRRSffbFN60xmX/axHDhNYNP7eVUJZ4c3b/5gUG+D/GoJ3CWu48aOx8bl3wJwWDcr
xYVim0AHAKQl3fya+20LkTGvH8GCvk3uSDukJCEQppa4dg0qSumRCNm6yMPUrfqDspGI0AIDnITM
m+rWF3lwKeLkftJIxYTy1rbhRIXuJSh7+tgd3Tw6DOGKaB7dHe+OCrgM/sPcT293f0WUHQNvkJuU
hurbXMpztKijR80t4WP680MMQGFnz9gE0z69uMRj3K+Cyf555bQ1KMulz6rZRv2glROpTibfXgaO
U42RUqca3tYLoD/y5deOve3R1bX4Q9gS0tMYcLQ1KbQNRM+IznzbXypTS7F45uGeaL3wqWSsCVfV
A89GG/8QI81PF7IfdLUf2kj/2tMHTLPslkFXFqwHunwP4AbMQwt/XGrDxved+ewZY/Xk2ON3Wwua
LzaKU7SnpG9ac/gtnvNrnmSAWTOjHo+sIwcdCAVxKn5/GcNiuGQVcYordd/JvedYEHXiADpdXL56
jT2c4pSHOLAZwt+rtn/+dnp/VhQCGNfSHjVN33KgbvwhVYG/rf0/ws5rN25k68JPRKCYydvOWVmy
dEM4jJlz5tP/H4vGaOwf8MEB+nS3NGNPN1lVe++1vsUkGe17nT0RbpTvpUxePoT1bHu2o3uJZzOU
BocNuRJrT1RgfmCo8OUoC3fuDwKdTt98F9k+8vgqoGAIDQ8gY18Hh6TKfxZWW+sbeQIxhuhSQfk7
iTkuVpsflITM2Gnykc2BDegAuqF0g+GQxs95hZExtZPhFOghXPQxd7aFjRG4TbvuuQj98WRGLjiS
+adNU94rg3maTKu/lto0nOg9M5WjTHXg4+5RKQUTbf6QwzejaCAQfj7SbUMsXXTtGkodLXsXI3Gl
zQcHPR/IqWt2du3U+884QsMk0AJgzG1RX5UeZUGH4OpQmrn1H76r7Xf9/u9fHX3sP8ezwhCaodq6
KiwOhdosGPjPaVBUeWzpll6dFNg8e5D0BOl4kXH23Hy6hn2pMpediLj0u5DwX8FOhw3hKA8FTgoM
qhozpEjWqazVBzkvxcyU3OKi/SZfdZlBK83pv2WR9wwEP3+npzZ1ISZhnsRlNX7PW/uNaXZx78Pz
PYfgBGDAEsbl62q4syICDhLNeTIBQZ+mcviq1Az/w8YXpzIgtb0aAKcpNBi7HrVSFw/HkLbh1u6i
x9Er7IvQ+710ANcqEOiirs2DcNTibkwnEkpse1Ujfz7KlnHTVO4hc4uSFEjdPmFZAbAzIZHr8/xB
jfrsOeoUKnuLYtHQoowhsxmviaFrHjrF8rfoezswCcRbxOTmXHEkIEey8vqWNo54pjTdmAZjaEs8
spnrLyJyNkQbqY9DyPXmtxChZU4XpurvupMWT4RqiFXK6O6Jhqe2q2h3nQuOuxSqhnrpTM86ZUjT
pbmtHnX9OtFgc/DMXj0ZUmFkubKD7U6q/WyjruzIPRtB8ACBAMJgP3gIn6zqAqBvZnLVCjWtrmHy
MBlgz17ZdMjhLRhDfGSUEK7hCM98jCC/YlzHOuu64xeMiS5FjQ7RzvQrIJqxtmuVSXnIGvpcuhiO
WuJVW8XSAfbND1oaKOe2a3+97C1aqdn8SSgIU67SVbY8EzNeXiqOXHL7Dhioqn1quHirmhirU+p8
uFldXS3CEv7zIN8TbpOdCUvafP5Qvu9WRnllq1GKyrjI9KQqHPZD2aGpTMefs+7+bHPae7CGGE8b
X1GWt+Yut9iI/b7nTBRwus4F4pbBMb8tvoKUJN6rVrdbwegJeycVc9Iayj9eEb0GTmm8T3GsrOLY
D44WlDykwc2rTSLED6WAr82cMFxpOfNkawgxnQXbRLO6fzwNw7kzll/LoSZNxo26t0pRMFgKSHNx
6XyMcRSezaiefWM808LsXIcepfPMYy74ggEm5LZPes7cYioLt8O+ab2bDGwPQTwW+iZA4sUAfJ6/
kPNaoGcv/fVAXbiVZUJuNXR+VXMgwqJhr2PFPBBB1m/kzixfGp3VbToOSrfQNN6NueTJWwcRpT66
WEzwgBnkLmw5PoprSKS47PN/NvvbgcCPYSCzaO7QjM2pmFMk7QlPvh6dZQVVjA1YdHcuquT6qdXi
w04sfSMto8IGa1Zk6bupiwa8Hni1sWqMjdpReJo62YBK+F0qcmob9JfFgUEwKrivfYa0g+Ky3pjp
pRmZLYBI/NF1dvmCXQgVTzQ5JyYfJbaNXuWmBQnYp/11EGmxH2gRc/qIaA4gpiR8j9gq9CTHSqmj
p77C7s8wIWiPjpYfqd4jchmqZ2ngU627LsAus4TzpUrwXoVUDn3c3QtFd6d1qzT2LbCaR8PS+zu1
yvQXz+ke+1zQLsMNcE5Re1I4xO4Jv5Z+Af7lbPlzgufC1ia+QU6aS7WNPBOnEfy1rBiTb2HFWgfU
zCQ1HtyuOsWPqgWWxhvhGssqsOGUurzs+0jbLFJif5yK1WfhKC+LZAJdB9Zp7deRdu5hXB2MoUgu
TtsfM9fVgbfTuykyZbrcODCKCyd9Hz/l3CrS/AQ/eV/oL1aOXV5txnI59THKCVetkYB+TzNa5wW7
T+D/k8z1s6hrhW7knOynjLV1KPpEg4DsWiefS7VNcvcWeyUcvHD8UpDzth9Mjsj4Xc2zU/cfhrOu
qyz/UcQ0lRFTkwyRpMYhYtVZHPl60yfvnE2C9TijffkyMFkqRXlOI2cnp4IQ5QEBcXgD4N33qzZP
EM9ETXwHWZJBgEQkjihCZmM7pgwYUuAgT75fvuOubY6B4nyjQ0Avfn6QnAn4PWDQdA3Nj1f4G9PP
3H2UQvXEIkWsmQLlJvNJi/j7Vk9V/edWryJwFBTaLpWUzp32+1av0UaxRFEn58ZklZJCYsdprE3M
yGqd+3bwy94umz/gEQ51pxqvVSPeuYpIAnPHadfTnrj2br9JDNE9daKhUrKVAzrbcv1JNpV40z6I
3s3a3LRRl70OBfXX3LMo9fyHGjzK+zLoe+QLdZXjmhXuGQp5vApTANSeMnpPqUbkVlFozGprl6Z3
3J4WzbIv8vHgG8pzM6gbArP0r4FZ0FuGhvusR2La2VhdNin8tVXiY7wpakYXsiklPHvc+Lb7vZ9g
YDGlmJ4GoYYo7+yJvsqG8I3yTUH1t+pTO74GraG/TfkxKEv7loRdfU9wzUa2XpIyitZx5/AZddlD
PNiC8qC1Nv0MVug93cHzfK3LYYmEXRQ0eeXKt/ws22u+W15lKV4lJc6GluThWd9TTESzuARzMUsP
SpyxVXNt/QZqV+fUZPaF7XkMOcxLVlpbXQsbiEkilO8+5eFMS0TlFFwkPM5p/fjObl9sfCW3ZRwG
l7G5xtwRd8MYnqWy0kEr8pia3bEh/vf7WNYw1NLBeEySfLswyf5+GdLY+fMypO2jobV1HQMCFAX9
75fhMGl95XdaeFqosmEOyxW3cH6F87iW/kzZrkFEXlP63rXp0K30Qgl/FOYWRor9owvgoQ9labHa
VRhYZ7M+1hiuwiE65BVRelEK7lWoenrxLXEPPeuqA/X20YvcNPguF9WtrE0XBYjf5JiGrx0CiT6B
hGzCtT/DRpBUl0BG54XLALW5prrH0QW/LL4EQxke0SYdjDjg4MsCWL8vS9xI0QDo0y1+TZA0x3RX
ToDG+PPeAFmMpmMFvAPP57w7NyXz4YSxT+MQMi+H5yHDB7oYSX1WO/V1CcrUp7Y+Nx5RzOOHaijr
2gF5aTcaYY9lrK8QiRvnMKcakR8hGSd0oLjKkT/wOcoH52P5xPl34hlB2GXSeP8yEP6wjxulPhRx
aL0AT6ACx9o5q0uawOxWnmkyYLMN210toj94ARdEC3TcGaL/ismegxaQOvRXa07NluELbQMy0xbG
gbMPYBTJylQRre+Wa9HocljXia3uZk30tkyHk946T43TE/rVx6V/BdzqbOoSxMs+GTxnPofjWDC0
RNnJf601B+qgKcKO9OtBGSdx0cJ9yc/vNaX6B9W3SnMEqzrjaWfl6mRTyb5sMojrMjdFO/NRwK8j
VNisbgs9wiAdhLI1IEWgJffhU+lX9OAUbbkdhQB1YLdBnpEPI3jLszXrXORLM4Rwn1aJBw67YfI4
qC24tlm3NT/I95KSPIimsT8aohBwpKrGnWer1ckcp+c0qOGuTZqJuhm94UaXP/XAZC4bvAYYcb18
HlPZNfuwKPfLjIW7676NTGs/NnGOZjbD39pA9F2agroVwQkswBZI+piofUaAdlPs1bmXj5UrJQM4
f47ybR7r2UXvRzI+5n1cHix9ABOrqCotIns1BkiwHe4VTVdvKfUPpHI6AMt9UDesZEh4ahJUNugF
j39fQ1Rpwv/sHDPo439i1hPbiItN0/mjao0y3RiN3EzOPu77F2EiBsSf47/KZ7lBYPTnMyDrMFaC
r1KbhZCjPtuVY6zkS+IV63NK3bRCwX1ZFgPwbwQa+z3Oq6Ccraf9YK6QPsWnVA+fENtZ3Bzkk+2T
1IlXejehqqFJzBrGxde6QnBYy4ftp9wNz4bqtCgcgW0Eo13tYIlWdN6d7z5pZk7urzJind6HcLQQ
WtnBzauD8VEt6mf5PgrBbBt1YYsIx3VeZqRCHLr7sR6Gp47O1QM9kUeZyzMiRTq2ofqg4SBcyS02
NBDs6nW4NCy2ywKwCPT18Jms+IM/9cr509iw+ByUErtzdqtA+l6UXmlfs+pJggIqoVkXlmxjBUtv
96sEMjkebHrHrPZWrLqnsoxuTmbzqY0Johz8cfEm1dR1QlfwI5xB1yIlOVCNibyWUOMu6xgts1it
3LrAa1YSCpiL0NmNGXGmUqBq+Hq/SkCQZmVQHVJSIgI45+ObORnZusEvG18TYX/Ydgs8yRnqS53N
kpB+CL+FUbhOxyx8UsLmXleoRshxI/9cr4Nvogr3uY7itTDzct9V1gfRU8WtYhA387JaLGfX5aA4
hGz4JHypa4Agzf2kl8NB82z3oGWFc2dYUHbRFZvx/zJsiD93S8CmmqYKlwvHcZiU/L5bBqJD0aw7
3Rn1q31M7REg4szmTGvhrplBrrowjQ9STUZc7K6IHf2ZDjbtwXxQEIA4RyxaEfoDcMYofty7uLSn
U9u3T2Vo/nor9PN7rn2uTo5q15EJO4f1ioDkjv4knQGiLhX93iPga1sjUL0gGesvZR8X27GqxFvn
2fcOgu0e/dYXpa8pm+Ls5wj6NrOy8Pnv977EVv1266PBRIJposI28WD8eeujAMAUNxrDuSC0bUWx
hcJj1lB69nAcEJm8Va7zUQ/YWOdSo3GiQ9wkj5JLH5mVerIL96ddqdWDnpnhceiqnVWbxBxLkRRR
m0gh1QZ0z7yPLStsYcUVmkrdP+ijTSJUX6eHJZrd0TqxbybXXslY9rEtp3OVCfpJZaG9rCUyTz49
+FkFVs7NOZvNxgY59PXb8RjWoX4OZ0eRV4wAAPxwOvVo3mVwuZjqJyh20VtqDz1jivrn3z9L58/G
rWubNt4MiwXWEpr4ExFGbCCbHIrSUxfmQJOMRmDKGufQ9RhlvAznVCP9S4hY5J59hrkHBFdrjwYj
OYxKz+6M2obYmaR4ClRVuQtAcQc4D5+i+SFriRBwrDcF1xl82/iUV/j7Vyrg4g2YaXcjI0G8bDqh
ds+uPnmPp9rWGspxAjT4fW8axFucIUdtteHkhLhdqs40NyFhNkq8l1iTMKhpoGXeg1lTwwMO2rE4
mvs+o73VtChd5LNqfmZoNRYkKsFVz+JAW5GAU2RY5dY0bLBznjGtkimrtp7qvroI0C7tbK5E9uLf
7CE8l53n42uDJ27rareWJDs7IxJTLQW9qRlsVxpMYCy19q9e0mRw/50RGVS4EXMt7/uJ/zS/km5M
vhJ4Cr5rEXCPjE0Wu1mrOudlufn7F63KUervd42lakJ1+IkG5eHP2m8YB6dXtDY480v5sSJE+5H5
51YwxNv1OvYTQnhkfGzlYuDEEfJGDsjWz7rxre6b70U+XlIdLrJslNJBSbduQhya4rD7jb3KWHa+
hktNBJt01NCAyKOtobrHFIBdepj7sYXwnmRlWDCQ61delTDhXI7AjZbv3T5UwLozyftUtfixeV5E
jxzEMd8wkVtL7R/jH/pi8FSqgPJc3s+to/mrBiK3BzoMFHXxlQ5GcpJRVbCDiK7yteOY1AYTbkM9
LsclkfXhg6y8QsDdutdD1B3Mbw3yx23oNN5aMRVoCKFO3xDX5k7e55SF961lDJch9H4kogjO0rIJ
em58aHBf/WvYzFXrtGy2WF/rk0S2gGxTzpMOac8kUmrDwNrfMX9XtllyYsgDPT0HC+QTk5Y3wOjt
wA3OpoYzIyx07w3+x5oItvED2IjFjGiq1oi5kaXYWXaiZ08jb75o5YOXhZTXpnXOkAdkpV7sofvs
1QY6SyaKhzgcb2gAldcpJQ/PggO6DmaMp6qIaO+3LtKmpg0eI+KHcsIVmWSPH5QJ1aZBvDECEnht
goz+Ml6U5ZpVyK/YGlzSAI3mFAE/K4wDi/VbVjRm+r9kLP+vjHRxFLvwXvCUoWj5c+ikpaHTwksx
z9XgJs8hmKOwLWp/FanllR6P9jE0/BepbRk/5RGxGeXAsorkD6Pt4Nhbme9Fwz6/NV0NSS5F3ykD
xxQygZzu7hOIDmAW0p6YjzhGfpK5WN2vPKypupDuW10gyZyX4U0GtiSL/WcFf913+SRvnjsk6I90
G+El5mp0r2uBSe1YaYew4aLzVPhRutV+oSCt9lIrF4w0sf6+BMg7/LcVACOeAf2Mu5//R23x+0GC
k4CNKhgzTa4y5SiaL0lXxY/j7DUeJvL8UHJBTuybniybGri40tK9B/PSX6y2eYUR3J7jMDRWcvXy
Q6M5NyURR/Ilvp12eak6ewZN6gcwu2rlWa57L/SiuQztvHkYkfhqYmOMI6N68/pM2SuRV9LRhPK+
0DgUJ7Mo7UGmuWrk7SrDCp4w6nf3xn237fVqa5k+yNYM8D8A4C9pniDACWz9Rj/UPEazgKTV1e+d
ZogHpUvTddFHyteEjI9iBjfH/INB4blnrMvxLgPWPROEnaqwLqXTGCsrUfQ3veFqmYK02ruIkP7+
LSBJ+P08Z9Pbo2ahCWdiODb+n+aFq7BpQH7aZ+ZE1l4K86THYVQgPWPenbbKGHFwasPAXEUW/rDA
tP2DyxB1m1HGPy9HeFcf/omEER40X/UPllWK57Akk45+g8fkmuKgXnd2PSwperKADUs12rhx+IH2
c1jca/KKt1Hs4h0AmzS11a96u3MKNP+xnT6XucCwTH/33OhkC0f0bmA819O2SsX3vPPto+8T5cLx
0qeTQauhmh+sxCu2+uBmm6rI7fvK4oiYNCtOUuM910ejrNSxfCM91T3JX7CGyb6PQvE2ptaw9gH5
APsVI+rLSrvoRXkaSM0c/TJfjmmfIFBFmLuljocVsgnmTchHaHFXLTZ+Wc0IW/u2lAilGbzDD/51
18pbt9Wwu0+DRUPY8sstATbsP+h1gq0u+qfI0vzjJHBJlGX4IB8Ao2ibxqQ3UFbWgxa28ZcgQbZV
VcrXkSEOyDTyCAeQmH6z9+cnI++QOd7c0vn4KLERpk9NUqvFTZIsYOeUm6X4FFZ71/qzaToBWXDK
BB1n+dKcsgd2If2hy+GWIeJrb5WmBrfMwlTazrQt8DhT+ZipLjLw2VJOoIFzN9ZYTudX0nNuwLU4
sA7A6FC/fnJD2ykOD5iaXcbOdCfAu1eX5UToq5q5raKzMaomktiuv+VWkuK21PQ3q2m79f+4PcTv
bmEkYbqtY8czifRFaG072u+rFPC6SaUtpZ7yIQjuYsb8u8Qt3K1Nl2I9pyfFV6VxX9K0TG8JEWBr
gNrjR1D4kMSrVtyPcb8PkCDsij5t71sdJluqNMF3r/qeirrD36E6hzENR/AQLjC+yv3oCzT9q7ox
1MOCFmX4Cdu/AcGeZm9+h2SBmDQEcml7jduOXDytgX9bOYzGrepHlM+LVVEAYmryh9op4YGWOOaC
Su33s9JssBhScLqfwGrqT4aZVo9DrticKfUWE5VbvMdjHGK88/sjWKFoU5Ql6U8CM06SJm9GU2S7
cvJ+ZrMBxh1QmIiBQbUKiGVdIO9cpaOSHmqZtTiOxXVK2ju8NcdissSLM5rZiWhd2luzNGF+f6Qr
hGfoewVotW+75ge+qFutN+6TY/Mx1hUQHTqK2p4poo0msOCkrquUinO+Ls3j8BsL5orZtPKODjsl
Ekr0RwezzNpPwuncVGR2c3pwrmExTcelh4zItjiilqS15wgOcnkAMUaI742c65Va94Mqc9j8j6vJ
nq+W/+55JnoUV6gzARC5qzDn+uc/4oYis7rUTeMAQkOpkbQHto6P7kW2fv59hW5Sh1niMswLBzok
EWBtOzGOpWuMz2N+T4EN+Dmxuqv8zTKFHNzU4IoWyJTSaT/sfLSumUmWl5Eih+DU6yBqXim1PYvR
4OSTPHCQgLOIsTKOrxmQoGOlBFwWVpvAt5RH+Qy78q9nTqoicEwEzktzjzzoweJAEc4xVtKmLbJi
kylcRfgaigM9MiQPRfbh+mNz02bgeWkVH7WaNTdUspp8ZRJniCEhJH/ZHlm/4UW9DgMSmNkfMfTu
OTFMQLBYlHZ/tFUDkTyQ/lAc+h4OChjvaJPMJlj5YCG4vzVjj0ynVBHnzD/IJqA4etSzqRi0+rfy
7905hJiH0YszD3zQQOkL+clUmD71ZqidtbKEil+rrbfLg1bhIuGhZl7wKrDupm1zrshMQcKUGiCZ
kTk4veMvDzE5havMqY2tlNUkg0MbitJMSmuiAkJcE8ffY5yAe+n9oeJpjnqrwbpwBSE0A6LTeCyD
FxKayQDKprn/hd9Xk3SwTDe9xdNsGH50spOGLrvRRQd0LDPAIcS/3RniBha7ejYNsSc1L3qqoRuH
kMWUW5HVsoVICYIxbEVdjIw/7EGBFu5xeeYN8Y4a7ewjQdzpFBJ7hmPlu0ZoqBdl04uui+xSCBPt
bsf7VaxsTbxNuyahB9nBkr3JMYieu82vy4vIJ/54LE/9U5CII1BtVLRZrK6DPOzuU+QmByvHMdsk
/T2Si/xIw9iDUZykN6V33Z1v9/vemGGtf78rgQf+vsg7+JOEQFqtmewe9LWM+Wj/n9tygvlnkEHn
7TUYXEe4LdEKBXOwc3Ffnj8f7N9fGlRLod18HeLkm7QlAQpI5kSrb2Fg2XfSd4m9Mz6YvvUt00b/
kTG0cjF1tOlGbSBVlyYEp1TPU45LGJgOxSXSsqcWvpsECJS6wwLBx5YrITMOAiLuTJOkRYnd00Pv
XpL40lBZS66rL0oyftI9xQcbgm0aZBjHHbGlvnhRMutV1ey+Yg7t3cVKqh11q+CKpGv1gn04wQRH
nuv4LUW7uEG6pj1Uqr1Tda36ajY+WdqRmzyYFu5/TOuwVkcbTS6FzNrQmGr3po5QdzavgTtr171i
EAoB2pljrvo4zQuA51kbq3HUR6l+mn9miVh9lHTJf39TusIpE1cZ6OwAFTO6Q3Jh7/LZfCAZ7lA1
m8ehH/t14BjejaQ7/zoBJp07b8gcFoN9I2EQsugzCs36ok3NqfNS60cb4K3Vs+7UYkTfaFkydwZI
xivbdJOYVfeVf/ILSiRAzFGCzURpgLtkXXIhbeFnbnrOgzX6F5h68XKKkUeZVGA2mtQu20/EhxGA
RtaBBZdjBZ/WvppmZB6RrySrcgag2LPj45cAwW2JeUFCeKKJWa8kTiTVgCwuZ50WB6qfNuTWhwjj
bc7V8F3abWibaP/mXqKt09eGXU/ZXfegL9LyGVTZVqqJzbHOz4HetGs0bV+WloWSPtRl2l8Ux7gt
LoHBMt7LYFDvCZ3Ltq0+KEcE6eGrnQQYhpJxt/yDPmyIvRRyOZOiHAcUn+681PnFt2XrYLvB6uI2
3X7o7PFFtbPnolGU3cD1sRm1oQMAlXfnVDWhDcnXy1O/8Eeu+5nc4ezzlagHAxsagxyI7Px/5mQ/
awskRzrmOIdrXNWQ11xvD2dSWQW4Zx+XP9/sadqJIO7WflqwRc0wbCsrohNlGMx9gqFrTj8Mg+x+
ZwfZT4KHCmKNUwLwfrVDcH/O7O3hPi6UV4k0CRyPjnrYhVjOsEtjQkpQ8RGYhi073pjzlTF6bfSg
ROUmyvmaRNLF+88y3phOLFb+LXJiDjDUpq9K6ZfHLEELPIRE+85/SSwx3boyhonsE4jdpIp4R2GR
gUK1qqdldi/FdPKB3ew58/MUnF1eHTsCms6CfOMdiaXhM1oXvoBRbR+WI2PfvSMsTR+gkuF2j41w
1xd1ANo+t3ZBwXDMN4f0DaUjtFbLdM+gmxkZFwCVyIXemTqRTKblYxikN8pgA637qp+l61K/LjXt
8qHQ+uOsMm0jrNN+jEFtaBnuzg+O2Z27IutWogNxQzohI0/u/pv977PGzpM5WeUfWbInOTNeFZPL
XjYnC/ubonsWQZBZuflsIYlkAnhQlmc2TObJHoGWltEDKU6m+iIVsyXmsQ3NoHQvX9qFaR+y3B7X
jVngd2iNbC8PLOXH8kk5AyeAUqSXOIEJb+WmwoQz159LO4NkOeXOYQljzFufGdmbxGCmE4lbbe9v
AawWb4bPhkbrdqaerOWqX3EYkzeIWpsTORwDEXLz/VIMItgvE91EtfV6NxRVtI2atmAxa+dQmLHA
T6KsvLgPnqsqqslQs2aUDgvAMKHSEXbVnhMnd9ZNOuhbSXQqbEe/WHylAidT2xTn5T9sHPU7eQhH
B45zRM2WV0HcbAY/ml5zCHsx/qnTMtGG/EU4shyKN6kqTstQnEBV1nfOY9GTR27hD4NiaWVxNt8G
uZ0gM+BkuqmSoLrkkbkDmu3tbUJEVniD8SvEsYW7jTYvXH3AtvPBL7AHbV/61j9JzEVvckEeQ/Sv
t9wNDG7ztn/tGu9niZ3kuqTgdvS35ccLP2JnapP97I9+TIwL3L2aARMwk+ZAd1J8SRBj1pIyUDX/
LIZnUB4WrkVWeckZYNt8oiVzl/iBcWcRGny2W4ZGScxBsEvmZHcfBt0MFFEK8Sbysno1jTtYaQzf
5x6np2SvalW+GCGQ+GwGJuAEeOvcMn5gBacjyq65dgNeb7s2xSbcFFOAHz5agRMQz1FdmYzyujdR
1u894x5CH5CU0ff8HsezrEcz9k2qoaIobEbEyjAce/5mdYuSqxGBNWuRP7qGPDv5gDwJ4F9u8i9j
gV4lqZqvUb6aT1oZFiQrLmuUqCpnXeRtu5Xkr08GWBWb13qcE4bmS5PhCRcP4dyXIX1otDq9BjnH
IOlhL62QqAXu7xVNBX+VJDqNQ8YrSwmHF3etJJb61sdcArpmgdz9g2vYxN+MNqtPjQZDpHCb4aD+
i2N2ilUxxME+qSywqHO5b2Z2AQkno1fGcUK64rXQmYg4n6+4rkfP3OKBJmto/GIoWnfMoaJtDEJE
N1qoFIdJieu9qwM4d4F7PSNmCG9NqD7J9lHecVunjgHuh71AhosiiS4uqR1C3rT94k14joUF1CSc
VbcvtE0RZs6pMrmPslI+oz+YgpFkZfWY6m6SgjqmGDCpiUDJL7rS/QNNFdtFm76qRo00LY2tS5y2
pLUlpbuTn7cVdYhRUC3s5L5aFKh56Q2jZ+6CB1GVCB7+fSYqXT0s+1QrKrodtfMczR/xJ4nFd6sv
IkqqayvGgwyUdtSJgCqr/VokKCMJ0Oj3ABjCk83de4vSbtoAoBpuoHhCfNfBRg28/l7ago0WxohF
0NQGBy3Voz/r292xv1eZBj4RR4ySekTz06vqPT5LtLVZWWzlneel+h6W2LQBH9HtSWTA/8D5hzEW
/Zmhtso9xRQN75klNNcDp8BPc2h7E+etutUf/OCHi9nx2WrfZdEoX4TVhzmJH3lnaQjE0YH3bmtd
LDq7VlJq1+XEN6k/ufULkrJKDqiBxuyHmmVZa+HMe2sVSeZWHrHcRinxXqnfS7UevpfTXT829uKL
wmdvrpcRkKrWxdntcW3Tt3qQGp0UzPQOD+uwkS/bbrAPyyLVG6tPlZ48PVj9sdFS51Uv85ZM5k2f
kxFtDEl5UazKwlpTvslPjJgXdqXAKS6dHtmPaZMv77uA2fk7D1/glIw7+fmVCK57zcpecnBzd2WV
faOXwl5h5/V963cfoo6sV0eo/tarhXrFCx+fwv44DDb6JM+2HyvgYTR4kuH77OnE4No+w1QCx2eG
/R1JP/naTEfng0TjmVi/BdyXP4uYJpaex69S9YAMltOVZbx4lZbtKoujTzWfREMX4W0zv8wUaP0q
ppsFZMIw3FYaQDkjKlltSIBH+fVd5lvzqRZcrHwZulG79pqRsK8ERx8O+bdAhOoeR7y9HxJff22L
6jR0RbQSA1W3VC9SHznbPB+qjVka7BEVBkLMo96xHWKciTUGSc5bZEoAmTj/eo9njdbMP+WZMSpX
P20JDXX6M6sMnsb5+pa3gK+FOUSF3jwR2Rk8aXoynPX5V+RPCz9p71lNt0pavQCfrO8b7F8vBfyo
OfHEatTkNjIPWEFRTe9C0/ynRa6+t1Jr2kmPiO34716QufdQr6wHBgeEijBhZgv687eMUXhXiBMV
xHDL2VKi2XfTv89Qsv967/OZHwRszln76/dyLy4QG/LF6Hq2twsA7V1cB7dJpf4pAFS8mWr31qLZ
WInZNuEgAjuR45Js/KbOvix+9kwpHphFXQyR5m/C4YIcOurHYfzOuy2xtA7SHOA7fm+D7pHgzYT/
mDXlqL+TArMQLjGoZKveB7JmBBekrkTxEpWuc3biomJdSZ/lHVF6cFspxjEbBr5xZpAYriSI3Tfb
jEDzYr7liQgfUoTvPrkz20ikycOAmGd5Jt8L5vem+T35LHJASAWeulIaJLQmiRAg4Z30JF82Wnli
zKtvrMEHmSpTSOcHi1Jo5yUBjcR4QPpoBKccXsFVk2xmkTobZ+wq7smJsN/ZbtAmLFHLQj26/F1x
OBVrhDkMR2FRB0HbPQkAedi0LGudzhCIUU97yNgjmawg9oE5ptEPa0Jr4HUEcoz2esrJeW3qrj3D
4oLSkrvGOikAMLbGVBOhKer7NME87WWjwVU8wvTMYmVveENyhyyGJHVHq59BsFbs22g/hRY+6Hav
nRlE6RtQEOE3JflikDr5TmSDVAujUhh3/qTxnxebxiz4cM9WIl6FwchLCcbT57RDCzp1M7RqdZiQ
d+almOaavVpHYaw/KKb2U0owx6rTd6zndPmNUr9Mnb8KQsP6SuITgZ9U5RWaNZCWwtiL2qNAiepo
ixqx38jlXj60ZnHXJx59I/xqS/EqYZHLp40jAem7HX447HanZN4klp0C0OdmMkJwLBwsgq5hybCn
atOqFo2LaH4dBXg+c4dNSoQi+KaFI3++6TD46blfyNk7EAFRniQf1ff9YTVFefUl6MEp+owwX2JU
MknZ+rSkh/SMSSZ461GjGaFZvpuURIeJ4HjsTMKHSJFgG9BNq5vdGcyfIMdKfGw1eY8CiO2lUr9K
5Rv9jBJDk+8f5ARJvpcYbP2DrmV3+oDH8/8YO6/lxpEsDb/KRt9jFgmPje25oLcylFQq6QZRRgXv
PZ5+PyQ1XWZiqje6g4EEURRIAJnH/CY26maeW6zNlVMzZcie8GfiVZQk5hEti+6hoY7UF3b3IfEH
PAHCi6QlmCIHXxnV/caMcSob6PYcTNqh5qDYHwE66ps+M2yYqE7wlKXGvddwda7UJ2AIN3mkPOaE
tx8E0/bG0/IaXAy6nkTlrE8KNzAK7VpXsGbi/uXE5Vqi3iZDcZeNEqEmMzr1bYFlJG7dpr6KfZNg
bFKQHlTT+JZHM4RrDky8L8oXSh8kDoanEfTk4VISkRG33YrArR4L+nYrleYrbeL0UQYM/WTnt/Oo
MTX/UNeuujbHgYtWNf4nL6zvI6fXvrUhBr6tZWH/h5CMoo3eVzomL02itS/8hMAreiu/w7j3Ohkk
AVIonUu3F0fz+up+JYzuc5eB46W7SOo1d02UkCxzJL89xVpkPyl4alEsCvctDYENJKACLbNOua9G
3d9OCZwihS7mSQGruEn0IF87ILG2JD6nrgjHV1xmjFUS19ohBGx74F5LgBLMoqOzZ40fO7RM9a59
7rrPtUfVAOFW9YRiTHLC+alAYqSC22CYZ4FR0IdKH42NEiqYQwVILJYl9bJk6PVTnQ470vwVSP09
DHvt7eeNILBPXk8zCLIXSaRImzPMNQXfvCg8JGb4avEnjikF5IvXYBxaZNled0rIXUgUrr3Qqg8F
Nn0b4PL1RyC7O+KL5EvqEk4HChMbrrCIHzR0l4K2Pfu92m6neSuY98ktuQ/ZF/gH0ORWbeeKlVfN
s9VoH6RTCU6apeLxFYvmrq2T6hIn+V1Qi+4MGT29ipaiO3KDVBRWFroz3aXmsxXl3drXfPPBKXsE
Cqe8f+1069ZxE/yB6UdiDg0ui8TzQUdCZ+UkrrJ3kyrddJGXrqs52u/j3LmhfErlwNwMLZP7CAr9
iOpStxyjQn/WUOJkWqBBHXX6xdXT8CQrDVxxd90iEfnYWwBuPS1EIUoX1pKO+cTz1e1aulkJAm9K
vrGMolvqVbIpi7b+YgAKkKocZmu8NMiZfAgK+601xbh0smFcSVaJyLC0KQUlO8j/8uiwyz4PVjt8
cKcmXvPctGcDSYdroxoqF37p2ACFORxH+Rg1EOT3FbJeS73oHk0yrQffnSK4v3V6IfG1DqmDLU2N
ANCrZj7r+lPva/ELoLF4Z4+BBg6LdJndhRslL6VRgAglBVmGnhfura9SPi1JtOSkg/1UAkDwaHN1
t3qKjHBSKcmLq9ALhCR1rosJ12RV/daFogcipOI/4lOgZrJpd3TJqczOW5Pc8sNqe61bzB0S1Eob
fkWaMN+yoQkxsvPzi91Zyl5WT72pLrCUHrODHWMjZiaQZQc/dzeQOqdr7gmjodiihFF/Bh3g7K9r
TSAcffcuyFUH4HbLllhjrsqhH5a7NY9cXLxJ/bu6qbzdUOGorJG8PHnRa+1UAhPJytzlpXORvlmB
RjcIeZNimYd9sIdG1h7lVo60/64xJwSuOhqCwa7gOX+UtSAGxpgoj0ZsUy3NqhhsxnsZJ4mag1/7
w7LURmPfgajf1D3uBqnau+A3Uv+ubwLnmIahvYq9AjZejmqQIj5jWdSxTuL34ta4LbqQ6d7fUG3u
QqM8BnUrVrE++udYrQoU+xuM8+a6QZTRuUuC6aDRezoTp330h3oHMTD/RsD0y8aQVLvIhbJhtBAu
m1k70agweEkdK15187AN1OEuZT05dxXgzsxfJpXpeNumB1tdOdm0lQA5UOtYwXbmtJLDRHf8Bx++
Z41INeinsni5wsFHyx4okWdAheY+BPKR9VEOyYnFQfRquIwyR9HXJWRkoJgEe/fqiIqHH73K/ETC
SOSWg3rYsSYQJ73FPhARK/hRtBZtQtUVpKVLZND/zum02au6aJ0jmfzGV6Nhpc++BDaQEBkOy3Ck
4/Y4XB9BPW50qI3RVeDwe/nE9AZQSwZcDdxAprXVGwqVRIoaVWj0x9CCyXGtahDGDYVrnxQkRj33
Qc2E/xhzky6AeVDLG4PgMcytfDvNZRH5Lp3o8DaJkYMFzH3rB/V94wmI9PWU7XJrCu+GuAAommMB
NWZQh/1cuYHLNS7TLPkI8dV9mMpo2o8BdispCeKrKYCsNEWxzRF42fqk64eSkurie6mnpHG9suK4
WTgeKuOgsvtn3S6ONavfh6sSZCniDGBhfpTTlpONB0Q0kleKHQbLTzDuifdv5fVAdNJc61oyXmX7
pbOF7UensjO1U285/ZYQeNp5QSx2V2hloeg3mkIEJmXqQ23YhF2KO2QtFDRKITosHQXI2dA0FEjw
rlwxnRSvjeZtUs13VtcrdeXauB0FDFejalynaf889ecwh5J3DZKKWUSlmWvgFcznNUh62JhVu4/s
YCddm5xMy9ZD6ylA4cfgw7y/m+qlBgjjuQidbG12DZOUplzfa+nnIkxlhVtE7Sy0a1HrMK3+nFkx
Xj51T24XGneW3hvfvNZaeAjZfR2TpqYlrNiPVe1pq+tZU3JeTvSRbgkVzQcxapQIZ74TJh9wbZhO
QocwAflPFEcBubwYgwWcMiye4LKB4aGDsPRy81mJfPei+MOTEpnG56yvf90oc/SIxwVOWfZbZqKM
X0Z0mStCrYh45qsyZJ+RhtE/amaU0zcbmwdDm3CRc432mHnKzgdIs834rmeA3u9bSmS8b8l3w7gG
4JCmKe6IbF2PS3tJq3yKiKQ2nh15d0Xo1UCZ++DJymh66AG6l+DHXgK1RLfZFuu8GrAI9uqj6SUO
OGzDP0Wp0m0A9Q+7wYUD65UkknZYNSDbTHMX0Gm66z1anFbvIt0bGSSSUftGZP1aVtiv+0U0bIl/
vdu+yj4CqqaiqGFrOY1thlIuw6hEigOC1JKS43AB6IKvbjlEX0Lk8Jq6wEtNKT7OA/wci3PTu4De
PPqdtVlA1o4G8mTsa3ZWjFZ+EMxoDaF90hAlrwPgpkUQ3wMdNl/KHGUocAfVpYmtYpOQqczy16J9
ap1m+jRZurII8yy4HVmkb2y3rZZV50yfam9E95lg25Y60STytzg0dODPgi+KZ+HRhZXLFRxW5tiK
EbQBCNaraCWFnRUcehYdZo6whpzy/gq36fz0QZ1LvhT43XMRiqMcUTRtLkR056RUjkJ1ogtNK8jg
Rv2EDl98uu5qyeZ8rHZUQ6PN4AffPBrbCAWF8VKbo1w0O1dw2JUXHbrsmi5Mc9S9/DHBYvdILV5d
2LN3PbbiT2qbVI/eVJX7fiKoo0RzU/YdS/wczlVhph1hr8cLOdTBD9m1aSy7EpLdOqohmKlZ7q7H
uNx0swsuvwkoCvlGTImR1mfyUULSlLq3dig5OSsSNf0Z+0GUCylZQJ7cF16PtUhPMG+3jgLxc16R
5mE4XcguimM0gxz9zu3XVT2EGzlMHKiWthlUi8nCfoNF/y4yvOloQezCoZWKht5PCG4jrbiFg4as
oSM2nRNEe3Ns93COrKNoVH2dpR0kgCDIKAbYlXV0eTqpK+T5QslSFaFbD1OiqdMBJMwvre5r1y2V
5wSBrZ7v6GWHNNW6s83ytQ5CT0HTu+bE0KT+iqTIQmu7r71tGx/s1r+MdgCM2YrrJbKx6QViwrBJ
OgH9x0k7AB54A0gAPyai4mgXGq3vma8MjlpbjGXb7eVtQj0aUTME3+T9EmQY/hQefTPF0gi7aCqF
KashFnoMZ/PE0E7645C1JSImYNaCqYErFnn7use1NA5b/VXPL33Iz9boykvspntZF5YvFlRnJFRg
wF9rxWbq31Zdsq+Sei38LL+ISudxAWzqLF2lu5cZtT4AlC77nm6URQiR1bV6zkJBRxnVVOAEJKCZ
FRUfFZ8us9KH+k4krrl2KdrqStB9i8YtpA4e3laklxD47Ys20HPCaVjstW5SMGLYS0KGFLWIXQu3
jGEvnJqvpypoJ6eFH26bSt+9NxcnUCcd9bx9BaNjZwF8Pcedqq3HNPYupuXCJG4b82MQlq+j1vtv
oO4XFPzH14FMfi2q9papSb/WdtEEB+WKqMxSGSgMdcJUyJfg+nojLdigyO8zfvXTGJG7yw79X0NS
HG+XtGh5Vm6DuHqXIdehDcpTjr+rMwQLZQiiR0lKmke920SPTpLtr6tVltgvHcXEfR5W7qpxBsgx
ExGNU1piUVCxWiVz3ukkY4qJ9fTWzo0xM46sc4ettdrTrs+Z09fhVQ8x9zYJbofLRB/DjTxWvnAh
9n0VFTdmRe0vA4tAwdAZ7mpT7A1qgqeUcjhozNqqVrYmyuXkVTfVPCerqTXeBGV/R+6fPcp5uc+i
Te5Y+o4V8ssviLCqpRTV+K29GuLrmcu/D0WymVOmiFSk6s/X6dJPdHHnCpEuITkj5TH/OR8I+Rbg
LIbqWRE++FIpxfTc184Ibq9AHGm8UA4nNED3Yz+zRHEdUTQK7uhk2TcxgBqJ7+4aNT12ttXiTkuM
p/l69kIPjjIjiw8ghh1A7fKso3aCnArcU9+ukAWbHe8kOjgMRL/Q+njGZqNMIKcwEn9KitrwPqRh
qO0LrCBFTJ4ddXlNYdmdq2h8iYQVFlP2GGh8DSzNRXsKf6xorTlKsZGGXaGqhjhVio9UbO13xGY/
aRCH56iKLltwIMUdF1ludHdK1A/r71vYjfbXfYqfLF00T2+kOWAWBzeAiNQjHhuwS5ISvg51vivJ
CAXlcmEZcDXJnbsbimbwMMoysIjs1XxTYp21zWwvxtqpEatSbdNXH0MI16fahZAbam5OZ1+m1CuJ
NVXAr1P9gDeJd3SIIeeuevPqm+UpSZHt83yAU42jfEx6/YuJ6PGs0SFPUUp24GM1cYsguRH23q7P
XP+YaaLZj/OWYrBS+DFYSzmUb8hDxq5p9sRDwbGft76/Oxcerx9wPa6dPoh8cMnkfeQbdASShygI
9jllt6UZcimivoNfVDrIbZgo48HVzmnX5oW7kC4cxmht1HDyL4he9A/vpceBrrBr35nD1N7oM4pE
ro9yi91KcdGquHkL/ZLIpO4/ItRT0pfBdCeYdREUrzQ2aZI/yBk3cyYT185pWQflRj71YZ/7e+Fi
ktt1eb/T4y5aSe5d0qkPVzG9tKFC0cNHHGbFUqO9M5HS+Cpcgxt1ZFaWpC4/S5/jfqxv87ni1dHf
eDab6JPUUoTla4y+ffbQJV/GYMHXfeq0W90Ii+fe4H4PqaqezXlIBk+ikE5rXIinrdWq9a6ai2qd
3iVPmtN+kMIVweR8gYk0nju9xi9gLkinUDsxruuX8TyU++SLmmVrUYv+LPe7VI557NPwHI3d0fXC
9M1PhyPQuvSt9ppjzMW7wseAna4qjAX2YdwXz2VVfoAmkN0ZFGo+lOm9PPehGD7YXZUC5/Av8gI6
qa/e9pN3T8NVWyEvpB2iAp9azWWRaEbqh0FopmvTje2PogFoNFd0Ex454q/0qERB8YBUNdX2uR2e
xYm2UHwMoLIzsl3Zqra7bi//shpRTHZoV8GKGz7oIzFxHF2ohb6pvZoTPVPdhZQYLQm5orPvZO1j
2Yu9mAqBdKp4HIi6DpOTkxfNS3xRBuHB6Ykk5HyD4vN9jx3LwpqZs/JmFhp+xFXSa3u5r3MoBsW1
mq0evNbVnqGSWWecWZuF1AtPWwCIVRCuERvHBgrwwUNuDt9kQDlHj2ljD0+gXbrtSD9lYXoa2Oi5
xxMobXScanC/NEcQYwqHDM1Ale6CkezlWiZHFutYq03a2fY63C3sEV0dk2AwduLPs3XnNyc5tx4Y
sAVMmrsq8pwbo8SQRXHdGj8GQkOnUcMbvac9TJiZfrGcTYFH2GfMopvrAUNahqTk9In//YBKRxFE
G4z9LwcpYhMnSfOfP+VfB8jzqPXURwUkOJJER6eemu4CaqnyMhhwPHwRqKdAVacHowWgOe+PEOFc
p3qm76MiNp5b9Lzl8TZadVs4Z/mWHm6Dqpcm1qMt3PsBtqa8K8Nwqt8XP4Rw9z3wNJLCObMbkByU
epiTqlDkBNtwim1UXd3REkcjDAmt4fueKKG+3wodVDFldmqe7wxs4j8rptOurBJV+jgBoVXNHPxB
q26CzNZxaDUoT+vdaRS+t5L3lu2IcZsV6fswTdxxWzXNpxFBswVaeyGQEsdHdm/oXlTHfcYQC51M
PV+WHoXNRUoLJi4JqsJxeNVbRT/CIS6Wo8mCWYrcwdk+9MhzgXJmZuo+d6p5Lkqz+ipa+1lNIvfJ
bUSNOxFtEY0H8jYOaXTGJvCYAS+RQznAsSxbnBwgIvabbLBnBZg51/Fma2fPMe/aOD6hMgXsSHYB
sBKBY/8qgm7nuc3pms3ZFo+zjamtigy+WRjNB70dikM500dIbeubZiJ1kr0fvdS9e5IT/wgkMF5L
co+DTmyJXTXKfwUOd/ZwbnU+KHZbcnjk01eA31PQ9UnwQW6Rv/vvW6TRRPioa1ek5MoE6DYAkDvJ
7HWCrthoRv1V6wDMumWefcA/ezmNxas5E+DLWdIFHHR3huAYKfk6mZCfGekclrVySrDFu5MvtYuC
X64YD47e57epwCppyBrA+5Tc5DJjoyJB/uN8LmdKn9wlj7BIDBTzJraa6Vy6sX69XSZKoEqjGM8h
eryjwp1CMoTVuZMmtwZKSJCv0SZPG+zKaszTPSMIFzbswkdfx8wLna5linothtkSLz3wjRKly5cu
yeoGtRzKzTPCr4G2iRoMQ5P23VJp9WmbDsVDE8bpF4yb8Qcm/liNjt8srlBu0y4BPs2aQKGqfFKi
OL5XTU5MGSuaSjnRcov6DkD+wAKnmp/lSjHlineIoqxdyok6r2lexmZ4nVgDV/viWI1ylpkUzOUX
ZCItmk/3+KaLszFizSR52YWKUiDA0naBHqe5L0ic9uGkVht1oL56PalGULTOB/0aI6JT2B0hJf04
THIqhCg6rP0iCF8zHxiCEk3B+1bunll0unsEnMpVigj3relGYtdTAts3mabfyOKWQW8/wkf0LtYK
hYx/+uhOWn2R4TVyuNaShwoML2h9vbP/Tpn9V4cHx9Z1RxcIR2kauhjuLyxWsLMp6JAgO1DaCpC8
S1GIxwzc0A6kDbSScG0Ck6XFn4oiNhmhDYduRrquO8BXnpmJXe5FoPdLJHUKZ9XOaU7qYypXTQVT
ReSmt5bHEznf/M4Qv2ZJGuxkV90QSrIHwZ94cF5NZT/ChW1ES77JCr/z2y7f2Jo5vM77PdXXF8xj
sweURxhBP8GzM/3cxsE3Of/+NVK82F5aFPUOVT85ZP9cZVkPkS9d2WwAI3d/IwVn/LvoK78jxCjL
UE1HCO0XAkYLRh+7Tg9aZTY89zSqzoqJpq186RFqXvG1N7S14yUrJtDuSFPu6deA7C6QfepL9VNo
35OC2Rs1HtQljAHjJu2iwUM2xYvAkGAb9L2q7pSRuZ7gN2173AVXdRxmL/gK3mhABd8sM9qRV0PD
Qyh5En7EWRAquwEMntgdXuUoaF+vZu4mnSMb4gH+JR2QOH7yngL27wkqpvz6P9LGUBQyuctMxP81
0xLubCb8Az+lrJqgwXQJEcBADKtJ65ujkgotJcu1KejMCx2BItNDjlhkFi1pDGYYPVDxsmDn9dUX
Ry+bb7P7masJwA8z2wu33ztoHcx3gpyigRT2pQOY0Rr+ChyC6mhPbd6NT85BNsv8wAcK25hzJGCv
k0LLT2Cq/BP8rmATeCwXapu7C3dNmSy/D1ULldBOx33sSiDIKR3sJTTemLKS/vi4xj3MWWFuGOBu
ZqrPYYBsCg/ri1bnQOyb6AP0tAG6UGzfNnV7b+UxU2XQG5e6jm9w+BU74qzy2vAs880ANeKSGHUN
3kwrd8Q43hpuIBMOOjJnlMT6VVfjG19ASd9pFmuZNtAvlYgjoYCxsvL0XYIhzPq9hDTZZV/t/Lz/
HALF11cw7r5duxRwUeQtVSGOj26El8W7d2wHLa+F7jT+Cv8itO+Y2GSP2sD6MNhkXuGAuwHUKptA
VWjd14aBRutIdcQPyJSDslDv5FY0b+Ve8RHqZrCP1HovOdOSII0EAaa0LK+AkQSdylCsJUxEkouv
L5r5jX4eil9otyyuqG4UC6L1lXZMjD2upNgfADCwsmEMEc43bOxwVN7wOliRM/QnVrGkHkYPd+UZ
q1IZCg5sekh9N7eAz/jopBbWyHed2uMVJT95IKskkaBHQmWnKB5IiyAOxcIYRLF0eo8WrM91IJHA
ZUDnFEfVolVPl0XzUc1JI6bJJAleHS8crk6fEsQepd9s/G63V0uqKkscIN3CQjuBK9BCqNchD+Ap
6rSPoe6Np6z3KBB4BYvmFQpOqdlaSMELdIbMNXhza2FkSXOwte4dsxb6ZrWuPI1+uzYxYQ7YUmDP
Dpp95hAKdECX7qxPKT8lmkUqy9I1VyDCw60oNHThR4+WKxplhyDV3rfqBB5MbegrEyLEfTEkPAgR
BG6ZwfZFQH6UGntPmEjJAUp6QWf7hCV7e1f1VXp0puijfcU3zsMh6LfT6BMfw50NzSZYQdVA4W1E
nbns+kdSvQcfjylsJyUI8ifAI/xvwNYSAIm/yktncnejNLqWjdPW6YpLlTxnnvMgBSW7IvAXGuHg
Q031thYewrdefUdVEYHlEJ4gKTZxB8qYlH0xFZfynXqAv6QJrTn7KrV0jA7vvMYpQxCzNhUVEXLu
QfzBGbQPcV1vYsVuntqHZEbV4ZftEK70mBLOQzPtPjpJP9w4dihWeKKo+8KP8g/dwGwlm2vzi7yJ
ozzQti5dlQUSbO/7kBnBQLUXRBYzZifGMGJD8eFYoKpOVWeA3rfqLRGe3FnFR75onrVPW2wPYia5
W75PvElIzFbmlOroqEGERhN5J6fDgqb/4Tq1UTEAUG7O/KcIYyS5PvWUqtCv0+5NsDoLN6rKnc1T
sCGjp/PuoT+hhraxLnRTuQDbCRG4GKpHiJcY0/fgshzNw8ajzt1VYBEDlvNs3M3DpjQFDkEg22fT
Fi9N1kgnGqhHmMHGq3qc7P9yPhyp7AWiGk9yl1mYN4FSFytZcZCFhmmMVbTDahbWtp1gGGoIgAaQ
nsOSHMslbrwTCfVq2T3pvO5ExEpmNeifstR8lRtK7r1maqffixSBBGY8EEiiWtEYHg4ehOGru6oN
QCZSjniVdleRuxBS5ylT8SCBs0orApX0J/Tq6sRGQFkgSwUkCB9N3pEbf73VJwszqR9F2s61Ahgl
Qd3XyD1E/nMuyrXqFSq4EBudJnqn21kQfy0tUbOu3JgAdPUcZ0SJ4E2HxjqOFXoed41CmDXPHMEY
5MBiRYGsyhCt5G0DMxjtqdo6ZSDUUd/j8+16POm4Yd7gwIDvT1Pedn4UbHvQ+nCkxE1Rkyd/jpzM
uZG+uEXUm3dJvlEA1S2oGadba/RMe9V0zH2ELMOWn/NyBbG3o69tKD6RHyWOu6i8+l3ZfkgJk62y
9rbm5OKETclw9R38b7jvmkRmArYr77ylxLDKaZhwuL5tY71YO9XwVGnITM2ia/LFKDJn58zqSN/3
RXadnFWpc67MMrm+RTsEpNca5lF+8/2HksPv70p7OOIK7QhD7TxLBm+zNnPft0L1bop862DMxgKj
lftnqvEmZiOAVuz4wTcQsUSnJzrI/Ltp6E/IYWsi2JFMptiArWxvyw78kjnceQaqHXJLx+duYfUl
Rn55/RR0nXGZUF+9VMZKDsYhYo9Z9ZtmGOCZtxxwPcqrDp7SdfBH2UVJpAfNDkqvN8cSCxDoPToQ
AALNJNt4Shlv5JkZ89Ad43hzzY5UMayb/t5z5qvYiPw1epNxoEYNBAVLc9ii2DDvBbGrLJtO0U9J
CCQRNezyYOCy/TeB4q/JCOq1rq4j6eK4qoOw8i8qlEySjqAQg68KFixxgGxTg4zSk9xyFKO+QUBh
rp0K85GZRGOhhtioi8B6TBpahyhBjSsxD+nWZUco9CMhZWs9Tkywt0mTnuU/taOhWeaxaLRbriVq
+jl8sq0KbrzPOv1j2Y53cgaXs7q85EiwJNveBVBU9A0NQAdgmC+G42QizdD7tvqSmgROxRSatwi6
iLtK6SmMBYV4SULaMgBzUUvQfcJWD3Thcw/URNJ2FbsA5lCG9YOeZ+PfxN2oGhJX/xR3Ew6rMNmZ
X13k6H5VBo4KkeVNpfin0UC6J4n6dtXZFJviUe3Bx+DnA6ULujfFEwWBmpn35K/lWgK5q0GJV327
OkD5SQGEo1BxKER4zVCtvZPH2X1lOdYhAhS36DtvRQkcpJobY+lSgkcw8k+FckZzgCyyHfWTwkrz
qfcsnVnTbh874DNrG0DQKXRA2otCXxelFr40brKR+oOTq9gLWioDbPrWPvi6SJZUGJXVKEZ+XMA0
5kKf18tZU2Adhs3B0mxnQUTQXKRVijeEyqJqerELdNS/nELdS90Ero2zgfGgYnU+l9jg8aV6Gdxn
frujg4wyhFlrC5WIInoXLA7SJb9kwiVsjSfoKp+kE1E0aYjheUDnHE3Z5IrvomVd4pJc4Jxz9FB2
SELTvdBW7dYCF65l0PbJzKTGer0NUXY0G1an2LgHbLzpalyKdURC4qExrsYfaWAgiVpQZ2ppV+nF
xVaBx+PeUK6dGRGwF3oID0/ivcbIdnYYaNXpOraDaK4KA+uOh5uOJeaQ1Dj52bOsc5mN+taHEEfH
vKQlMgP8pDB+5bT7AQzJLJwXb5Fzoo05tmiWYEN1sSqbRgoUAcR2pPePlkVbmrIOi5Tj70uaVHej
jay/2iNvME2uducMxx60BToYwbSQB8TOJRLwTBdd7A1LgFnGqg3dS8JVOkpwmoRAuQEW1FPtNrtC
qP6qNDtx5jtsbIOby7T0PSYc8SeXJGoZIPx4qaxsFw5TsaaCZeySwGweCjpC5IEz0tRFNW3WY4Dc
USwHVanu2yxwt4CUpr3wJ+VGz6py1XbhnQUaadnTKClcZNy+i5VlIyBSBL7Vs6pjjkT1tL39vuU4
1cWlFFtnNKI6W60vce+1+66tjA19kAX5+bodM2erpbH+jFMf5Ih4hPskuidkHaDMJ49mZVzXDaWm
Cy+w4AYDAqkwzTaZ6uEBNEdPwAQLePkZjRCj054yeOhL6EsELYG58eokP8uXTlGtdWVVGpCgf+2T
W0bVlkeilb1QlPwcOXDLmiyxYGA7TEq/n8b1f1eS0xziWRRiTJMp+9eaUuFY9UT90T3i75utUQs1
Hyj+6Qc9xXhB4iXkPrsRdN32ddLGP/CuG8Mud7FqJNeHuzDNR1E6+BPYCCdQdq6JZAbzySkc7Rj6
Ae4cjf2x9er2YOlt8FCCZ/anJrvBh0BZjwNgFwdQPbYM5Cy6OdJBHwlxYKf6tLxSI9tRyEcD9W+W
MvcXWTKE2DRk9Fya5ZYl162fSx7wL80W0xvvSLPyfsw6a6U6RbPPZ9KtsCcmCtE8ealiMEOicCz3
D1phrQp0t9B4zOyl2zgdYQbAXTUxpx1KscXGDdLpdQA3guBQ8dGumLtwn2SZs2ZXtNAcbqPRDjei
aAfMVoNoI/f5Kc4/sUPCbdv1U8YsM+K49eB4qXuZJXHqtiieKaNYx0lF4y/KYhhvU2MhNZ7m1Grm
WlYwadCTGgWJpzQ7axHU98H5Nsg2fRXBsAABTdCUmT4CP1Z0g+jUElZWcCd3yRejyYs16g8zBIDD
5Is8JAnFPoqm/CR3qYW60OFInqU/hIjt4TWOUaiXJhHSLgIpDopFPbvmyrIHrCqepaXUGoOhxvdP
amVioWtF77mUzKoiLaWfN6h7LWqTPaNXs6yUs9cL5Sy3Qvutq1G+kAN7fk9uyZchVp1F0euY2c1v
KBBqfv/MWL9WEB1E7KCSwlpTYUYI8YsssehquyDEzg6W1+cn+inh42CEWB039d1VNOeqjpQPwj7C
3QvOuAfNLkFtiqebfsoSxNZGeg0e1YSWSq0yqiu5vlWzakcaFCO9hkZd1bm5FilQW/m4DIhNrcYg
ngUbdfjHDQ4LVQOOtqsAfUm8sRw28zCY41xVociglg6ON5isXuSWL9LwIk1rib7uCviFV3UfRwzx
HZwqPH2TcX0VdKyIYZdtWNQnkNewcaycv4PMHlbbzNHIIHz1dMV9SGzsThElE1tiBGzOafesGgPr
82BWupB9dStD93asx/5aE//vL8P/+G+oVSejn2f1P/+X8Ze8GCtmieaX4T8f85T//3f+N38d8/O/
+Oc5/MJPl39rfnvU9i2/+URn+9eDfvpk/vr72a0+NZ9+GqwzYD/jfftWjZe3uk0aeRZ8j/nI/++b
//UmP+VxLN7+/ONL3mbN/Gk+6Mg/3t/af/3zDyG4Kf/7x89/f3P+An/+sc++hp/+7fi3T3Xz5x+u
/Q8cogkyHR0RItfUiUT7t/kdy/kHYyZCFeEwR1PndzIstoM//9Dtf6BIR4fBItIH2zi7S4P8nN+y
/oF+MpVMngrbEPNk+se/zuun6/f9ev5X1qZ3KN829Z9/8Dk/hMEYZRo2/xnWrGb2Q9nZRfwEIuhg
rxszwFB6msaRNro13PzwM7z/uf/Px8/R9w8fH9lKPPZDZq8D8oPq0luTiifGMOXffv/5Py+n309/
VjL/4fPddIqdFsvLNRNHPd0XPLUqnKnIFEAZ1FRbGFTFvc3v/9h/+K2kg+8Pf6zmGkW9n1nroaaS
D8+S8jWFXct5/f3nz/PY95Tkry9j/tICQAJRxeNptNatKIyzEL2RPvRqpFondM0zEMf2ZFUo75XF
5fd/8D99oV8m1MJRi46Kq7XuEtceDuQhXotsVQtk4vd/4OeV/vs3mi/bD7+YE049OaNu4vhc2/3B
GjF7XhYAxDFNjYNIO4s2bmNKj8TcNgIvhig3ahZ01e73f1/8rGj//QRmVbAfTqCw0zqGMUtJ2/e7
EhyKs7V18a2IdaTkF6WPthyJl62c8t4XtL21PHcy0C6Olp5+fwr/6Tee9/9wBgkFb2orPT8Bnn+Q
vPJvrO7h33y///Thv3QmSdkt2KiNucZIyv6o5iOOEF0b/R9nZ9Yct8p14V+kKgmQhG7VrZbtOM5g
Zzo3qiRvogHQjCT49d/q1HcRc5LjKm7PQGPE3kxrr+eNX9ed3CB5h+I+Cua0oG37I0Siv+9x06hP
fs07uWEI8MY7NbinlyvKV6N9At+hsqlf5omdzACRUDfikB0XIIVa0B2PYJsB5xuG1K/7v0x3f/uw
5KgjbmSHbDAw3Z1MkhwMVYUIpfN/j89fctuvI8RvP6CybY87XaelkstUvYdUf9If6WSz8G4Nmix9
hzWcJrf//WN/mUnMyT2kM8FVQRegJsOkydulXZr1o1rX4Kdf+06qWXioQ6hVOS6gYPWPl3rUAh+o
8Jhf+BrXgP5D7nTt/bJBsKsKuSqHgFt1wQXTuBWoaQRoa0JhUeb5M04+oWyo+D4GabmumlxZE0Mf
wr4ykkeBUrn98Itr5iQN3O/C5vpQHOYmwj6J2TRv+jTJnv77W/xtrOjzlLSLg0c79iIlCY62kMuM
vXENFfb0ScRcHC8M1d9mlJM9IJ8CFyQdOZ7NmbmFmDJ8k9XRLPP//iP+1rybPaDDguTCws46hd48
R/0d+5JYHJ78mnfSh97SAbSsJCk3iS+wyloVTOMq0q/31LnF1S3F+4jpeMkWqC8KafgB21GAoa3n
DzjxLLIAV1FQm5QZtBz97RjFPapNoGbd33oN0C9a0m/ZKSWGoqjuSMpsadqPuHhY3kKgNhnP/juB
lhqUYIRhnJYjZWt7A2kENLGNUHvoF2LUCTGAj6ZkJXMK/Wg9slsoZECqxv3Y/NLafB3pP2SkX3SM
3wbI4MkqVDs+MQq7UNXe1TDJf6sCi5rJeq2UKI6amP4zgE70H6jd9v6FTP63PQ8lz8NbHjXsgixY
USiNkOMdngSrFDt7AQ/Bgq97h9qtfu3sdoKF6Qgr5cNCrQ6HPTo8gq2YaM8BdgLUVEmQchFUpUoD
fabtDuODVL6EGIiuzfxpeJ0ARfnk0U5kykoa2nkobFRtK5wErZU3IyohzJt6UUB2B2xXN8zyPn6A
TSTBrUzKefeZC1w0+E1Vl2bN+y4eIXGDhW9aLRTQ0+zHeBz75JdHiRPJEvCbCG9caTkH4w7VTIRr
vxp10P/zimPiLMw6wgNF19Xg8o4H/xJjdXtYwkD5pVFX9IUnT1xABCkqrSROMicdcWVz3c5meWGW
/SXKiJMnlnYy8JyaeQk36IrccjbPIcqkI0Qc4CIh/EVB6ICfpk3G+vuoLMz7/MbNyR90hzxFkGvt
Oq4IdY53GVAsjWaBZwYnziptmYXpAV4VCn0VBCRmq882GYKzX/edJJFUWdh3kBmXUIaupe3TDjL7
sXshB10H4Q/B6T6qJRHqdw5sVfE00qoTWQGBgOaFeE4qJ/Rx6kHtI7CTJcG5Eabw0ae+Zi9tJP/S
9V9A29/SNhRAPSzcalvWqOR/jYeJEMvz1ESd37yJnHBuOtTP09nYMsDNMir/UClWUc5Kr8/qXpHC
ySMeV4HW14qwEwoLlnzBxbZn393jfE8s30B0KWH31qCERm95IlLml0cjJ5Q7PD2FO94uSkiI5GXJ
4Amxxcxe/ntkrq38YUpGTrz2VdxYGwXwFw/iHzh24jqXrWLs4TgB/9D//o2/zR0nZCE93vpOVHtJ
Ebjvs3XoiogNwu84Hjkhu/bYCu022csBsLxbnkEi1BmoiP367izX0apkBSWaLutFAuoqVQorW+nZ
dSdisVBXQkR0hXKlq6IT/FlReN3AEvTs1fnQ2U7HVQ1gEmDjxdi3x51Y6/VeV5X0C6rQCVncjwZw
nOnWy6zrHTIEOPLJN/HM4S3l131nDYakYJuALDiwJdQoAxnjLyYz/QsT/y+T8hca+beEFneBYJxX
WzFdxTjwBiH5lGXas+tO0NKxY6SCGQNGPvgyE+zveuBCPD/r9U/6retitHMQLMn/d52RCY7VG0pa
/UbdjVbYzWjeRCjx3HFpTK6tL/4DQ5y+h9tYSThUFUeXNSfNhYZIFTIsv7470dqwmA9Qs6B1Rn5M
LZOXuq09b7ZCJ1qh6pS8rdE4NL+qlNC+4+SVHF57A/rrVfi3j4rakLSSRmxFvFY7nro3kkdjtXot
UXgdeT7seMMj/UBD1F1tts/3pv2hOxt5jTowcM8bX+AwNw7Nrgu82QLcxeIvINAQz8adxTUECZrC
aWct0gkFjfCF+Lpo+xIL7M9JgGZOmOLF/+iwE9ZFl8CpJulaeDHOJPXsuhOnYBQEdQs0QAGHkeg1
MGAAt6a1fOH99299d+L00Ay+Tmi5tBEeG+FSyJP4jEotvnjOGfL8s5LpgLXtWKMMFCQd1HnTMS7H
nazffWKVZk6sRi0e3wdoG1G3t0hok5YI5SidKfxad4JVzxVEcybW5QqmeNQRlBvQd15Nu9TbA2oK
ZUwA0ncTPCA9fjEE9CC/tp04zdpWpVGfrqhFb1AS1cRPg6gGvw/KnTjtxRIAyKs1pNIrHNq79D4l
KHT067kTp3i+hUnSAQuNXh5wuYs+kVi9VCuFCffvPSrlTpTydq8DrNemRLNQo6HCDQUMZqG1X+rl
TpxucG1rBJvXMgMh5zODmTNgPa2NvHYaeAJ9Hkd6AisbFjG6VMMM8NiRfmtaUM78ht0J0oq3U7pB
5lfGZoZBmRrRdfHSy+tfUgx3QjTrE1T9B2ot8SqfveZLDbuioBo/+XXdCVGCcox5nVtMx6ZqgPzY
P6e89fukqbPztQwO/vA/0+UcA/IV8QMGjfytV79TJ0YZNPJ7S9F20C1PTBt4Iywvocb/PNNTJ0JB
sq/qldYrBP1BcAKR8x51pX73A8BMP5+HkPePqQ1IUCRh9gb8wy98NtIvtaROiAYN9unzgDFBPei7
oR4ulWr8MnnqRCdD1Rg9cKdeDHa7mWHfzGK/FTR1AnM08Qr+Ac52sIa85wOE7HPl9cwKzOjzsW7l
erV1RadH9QG0r1OXfvSbfE5ISlTUjPCPCQoU1XwDbvcdt4lfnkqdeNTgNx1mT1Yo/LroCWwRSHg1
Xc5eHXcF+rSvjr5rs7VcAJYFFETcZFX22a9tJyKFbJc4jcIrhw27WwhZv6JYwHNhS5yYxMSeJhli
SW7a5MjjhQXnLIOHo1/XnaDky5auLN6CYkoeZ3hG4xbbr2EnImEvPLGpMWsJMTqsgGHhn0dT8uTX
uBOTO97fUQ1fwResAYkQ7urnicKbw69xJyxnrUMRSDTOZfyW6vF7y8xL9SLXDv5hK/EvXReDjBeS
4AXIXPoWMtvvh95823ZCM9pbFMwfEa6NCQ3vNQeecIKPpOeoONHZLGyT2M9iosQ2yW3YfZBJ47fB
chVcR6bZDmu1tTyogS1NyCr4nhHsgFq/1OJKuMZdwZW/QwzVbPwa7NsnPD588JotsROeG2pYZuhR
g0LrOj5PGkX7lJPUbx8RO+E5N1uK++gDHT9gzjuEQHFMnhH6C83424m/UyClpg1dSi7oawnBYQF7
BOI54k6EgtgFbaTe1jIc5TsWyFM3N36bFJdeDsOF3tRULeXVFuK0q2g+Raz76fc5nYXT4EVh4Wpd
IDBIvtTLcdem8aNf0058ogq6Eii3mUsTyT2XQzpdYKXmp4ygrrBqAIcvA9ZnLvGEZIEPGh5AOfN7
9gdo7Pl2AiYRi4D13FwOkL/IfNFz8CrYQvPea2RcldMeUGRFpvFFN/O/BTu4Y+Hf/Jp2wnPFwtOM
ybCUIqnfHyCZh0r5zUNX27RVHDp9oCFKu01NscGG/RzI/rtfv53ls7WsWubjStNqrsAJ86D4S9vO
axN/WINcFdMe4D54G1NwFdUWw0MmTbrXE+q+870j2vjtK37ZjvyWXGLRH70Y4rmULf1HNuxTMIon
v6FxQvSA4lHC8mZG/G/LzQa8JGqbger1a92J0po0cTtTgo6z6JPagj5nwfjRr213DT2mUcxhs5Qx
gYl4YQH3vaKKZSP8FmlXv8SauuYaZW6lPYJ3MIJ8gkfZCyroa+L+w6yhzh4X9YATDsxoujLZO/ij
vanAbPAaFlezJLmp1LTBYYJWYFAGnKzvohowDr/WnSWUpHD52lrMxCq0Bhi9CdaCnoIxVAI8T4zq
qIIV5s9z2W8o/Qm3FIaVteftsKuFWmemNQP5okR6fLUZ8krGh18MuSqobAdHq5vquUwrcN5Ta15l
c+v3bgb5zvNByTBLwoMIVAQO21saTfC0WT377UTnDOONKtmDqQQJ4FOLElgpJr9DHHWCszqYApOz
m+Er2U3wP6v3fDKK++VDV420UthkdUM24d2mmU4zEe90kPltQV0pUhjinAUezlTWcMvpwB2wW6HD
IPEbGFeK1HUZVGmdQdxkRsEGMEneyza0fl/UlSJtXZxU0NpNpc1mcooW9oCV1O/1HAU+z2eiDnoO
a8kB0wXwrlAg15qrVxjPNuF3h0Ou6fK3dQ7y3DCDex3Gvm729NTj8qysKjZ5viO4ciMjtOYzfEtK
HiyAPG37qH5q8DM9D43EidVIkZDtQL6Uc2MWGL0lHXBPKMz1yr2u4ChNj4OHWziWVzzbKUygK6c4
/eZ+rTsRu0oo8Bbaj+UCeih8+Sy83oQ5+tqvfVdzdLQoR94PjM3QdEPerurDISO/Nc/VG8GcfFdB
qjHuPR9vzBIul10OzY3XyLh6I/jhUjPKfSy7KrafwqGqb1jKR+E5MM6SSpEnY2LwWbO+muCXqTll
8GkdksnzB5y4xWOcGPoReICBLvstMLofmkl63s27kqNUKAKN8TyWKVsfWxjM7WL1O+JdqxJ/zwYo
Z96pRDlrmcKCrB9Q5tsw9pK29ppS/rADc4VGE67MQUlRYwngA/8nxaPCjRZq85wyzsq6hsFhLI2H
EpEKzjSkL4CaBy+ZNv6t706ozibAG71E6/FmdB5HI1iJL6mYfl0Q/2FgXJnR1B6Q13ECi9tE1FWO
1+IOySZtDwEmfVaLGzWa/VGrRd7ShQZJifLjKX5CiVs6vWVZvMyPWaqSG4F3yeGmEz2DTZVscRlf
HxMP99yybpo/7LA20qfQTL34OjQNkLAJNpbkHMW4ay9Q9Hvos4xwSwaHZbIet3oKeFeS9IBPdDV0
uzlF8J6KPwdQ9ppLRLslPdP0QJu7hFUe/BKzZkG1HbEa2Bty2POywc3mnwMFotXblSVB922J4mkq
uSXZVs4H/t7zuNoY1e1bzEEwIpE4gc4GN5A6Ak7uPuE96sLCyZJHwrM930gyw09gmW0ZDhk3l13J
jZ23mdVxsV0tTQp4A6HKGa4pasB+Nstg/Du3NM0VWADRqwVc1+UioxVu7gB/1fsphin4rbWBegDE
6gqDDrcN5izVXNlHGXVD6rcLcdVe6mA6EZoOZRKDlovkmcM8P/PLN6FzSwDKocFGUo5lk6gf8Dh6
rNLWs99OrtzwEnNIgn7DcKdcMnlXAW/gleVDJ0vGG5QpEW6QSpJlB+zgMpFnEiZefq07O5sZvqWJ
wKNdWZOuy+FG8TPp5ie/tp082aG8FcbF4VBqo0f4XcDcbaCr8ktlIXmehZukDXVPALytAT66Z9i/
Qvmv1y9+fXcS5azqbdsAKSgFr/XHmU8Wl/k9Xz2H3cmUU9+uKBPJBmDUNczPSXffWCDlfPqOafF8
ZEKEMAhh41CaYazUeQj3rjymsPU75RBX5hWBvGIDihmZgBp0FASIYgtX0FhMZ78/wAnUVU17FTTr
UOKh6uc+srs4WPwqOkjmROqo93mbTDqUTZhBR7Yu6QEQVNaRn359d8J1iycLaiiwhiDRW4Drhoni
jZ0T4qfFIFdTgt93H/vYyyg8amwQwojlOgU/pG1bvw3Cv+yWxxS2nrbGEo43mvkERVlygu1H6HXt
BkMRp+8hSqXjth9Q6Col/HC2eIXrHnyCPGe+E7VLB6+pCkS9Mgaf+67pafgPzrTG6yoYZhLPe5/C
6t+qBftVXGUdt2BF6jIN19Rv0ruCL5hca7hUY3XqWlWflh02eXpVyivhEM6f9z2ao0MfOCeXgenp
jwZq8x9WaeWn/CSu6CsmtO+aTowlXEG34FZkfXQKq32PX3g7/EtdHeFO2KLcFJ46kvcA+0YUZGLR
wt4dptoEbpLAuD6h4OwhCMAwOWMXJ7JTneEwemmCOB78vr6rD0OdbhLqDvvP3UxX83jVwYBCNf0o
L16ZwxWIwaDb4sxyzUzVGlUAiNaoOzOTWUO/6HAlYjbUMypeSV9SGrUiP/ZuZ3kn2Oa3wYKr3PNJ
BlctNcPZErwODZhbY/UnqPe/+42OE9owRzRrpm1fjnO/nI6a/rRr7NtxJ7JrWHnDsC1VJfa2F9DN
7whZvK4AiKsRU0EQ1jscRMqVAXgnAoanht2+9xoUVyS2NnKuI/CEykrPHMRjUsMpt/VcKl2d2J7C
n6fHFy3b+Qi+qQ44JfhGdoVf352IXjoY5bE+UiX2Wg/pZl/JqfZ6xSCuTqw+8M6YzAOQKAdp7iI5
8xxeQ7vfIuZKxXaRtHwTVJVU8KHOO86nO/hJ941fmLqCMZYdA4V/tCrTq9X8lPEbwSLjtw64krF5
7Ou6ytq+zFiz3y+zAjR37bZ3//1Nr5ucf5/RSeoEabYLs+1woiylZRO2/IAjZ4UMowHsRJzqer89
1i+vst+uY+H+UcHjGZandk6/4aD+WqXNp//+C667qD/8Ba50hwHiB4tGJVEhCG5EPi16+/GLy+PX
vDNALfbKfVP1ssxGXuF2Z+G3Kom1X0glThob4BwHdg06X9UNzvgRGWEzf3imA1e/kyWALMULLjui
fYW9fd/i8RdWfH23eZ10iSsN5CapYFdYD2UI1M2Y4zt014wZwrbUb/Sdg5EK2mXashYpJyaPYJe/
r6PKc+id/RU8Q1YwqtB3XJrG53bGC43VUe8Xta46sEeOCQTEnrBpnav3mwnGx76J/YrUSOJkYtn2
EQgqi7wurfzdqGhcrm3MPQf9mit+C9YRl0ZhBaY1NA64bAKV/V3A6tZzYK5h/Fvj2qy90aaVEH7A
mQsQU0DPrMyA1fOaMa6kjG97NWJnK0uYNpszr0MwI1DP996vdeeca5IWN1z7FJzrqD6Guy6MwgdC
xli/EFC/Hqj/kM1cYVnCKDmSRCObJTpWb6Yo6jWQBNs0X3AQ0+QCz7tkOU+xPIb7wOBUcD+m3aS+
kIiyi06IvU1ZAB/jzFYa7gomEOKN6uODnAC2gIGmrZvKfhsq0wICOGLNPem4O75TxdirK4rszrTN
dqGV3tEEPDAAuVMts09NhPqWd8A5JMFT3/JxOePAxiz+7byfmhDKz4dubAJ7xn+9tK8pASnRbyPp
CuKga5zItSC5qKuoe9gykd2TFmgMzxnjzMghEPGA21FRgtX5IyHTuyyq3/pNF/p8suOsaVSQ7KKk
FjpbCQAGGZaXjDSuwf6nqUKeN651oGq7wFp5GuHVAa6tlVcmKVQPsOvfMuDeskQ2X/z+EmcZjED1
SNgWizIYg6RgYpcXO8r6g1/rzjLYmErjjEhFeWXPnYPKflpBn3/h+17T1h/GyRXJwfO5BUhWizKR
un2Eqpq94U19fD26KHjhZvNvP+GsJWGVpTUZJ1EsBwWBvlknAFDybcZl+y1w8RV54VD9l0/OnPQD
eUKtt0TWRd2usNzX8QHAQhfIolWWkxMU3Z63Sq6Irm5wd1LNEoPWkwBCt+QTEpGfnRNhzgITwHAE
FwG9KCM8x60UKAIavZCg//YlnGBOKbScFjW4Z1FP6XqbySUGfzjDu39SbzL0UheQf6no0HbStmkA
mw4YCaLWvf6cTalfaSthTmAvJpsAcZy7Mk3j9QLNNc+rJvI8rDAnkrcWV5FUR03ZMs4u42bUmWet
3zmOOYEMyFUkZSrBidzau7CCMf+Q+I25q6EzNJTLsKJpa1lRZdNFtcTvfOhq6AyM0NolE9UZXElA
5YNXU+J5i+dq6CArvBrWthVMuPfproNrfhnE9NErbbqWh2CmNJuBtTEoC/VSjON89aeX7OLXuhOl
YSbmKg6DtkzbZXwF1eunqTZ+5rDE1dDVSVoHG9FtKQ2RF52t/U04ST8pKnFldIE58J6iQLNrAc45
jw2/D9J5KfzGxQlPoKomvdArekgxALkI2T+MsxCel4pXd+PfN8jNAGa5ZH12BqPnQQAQ282D3yLu
SulMcxy1qrGRkqtuc9BowpOV8QuZ95ph/7DMukq6Dep8iwo/BNECKhJUY6cxgaOw15i7UjoLk55l
W8cWVUvKnPoatKm8mvvMT5BGXC1dpsBLTWEZjkKrwZKcy2qGzb4AYcOv/86BDfDBqk8nmp3VbvFm
+w4qgBdG5pc85k/j7oQpS2wEc6q6KSMT0O1V2KoYBUY1vDyf4JQ0lACGWJqn06biIsHtGhBtq4g3
OGSOiblMOgunAvS7mnxVaUy2suK0Tf1u4F3djcxWalG3vRRteoDDWK3wFA6E57uaK7yhO6FWinUp
6K4aqCzWJ5RUHi+M69+ms7OROAKAiUMCsApMONf6tqUh16BrieUlluXffsA5G4AIvCY8atLzAVY6
cqvpdH9qwLqk3/3mHHmeSOZVaLtVoy700IyF4qC9jhnzuyR3FYTYbcZ0pEoX0dWybI8nFJmz1Esa
ToizixjTjYHrjsY3DdtpeYVUDpL4yROJKx9kjUYhv+51QTrwFwEu63Lc733zGnRXPzgIzsOQVmux
kUaBNRSg9uxgod+S7OoHa8hkQxbQtRggCsoHMdcPMqXrR7++O0mK7eNIo2RaiyDDgw0DQadoTew5
ME6aaoHiG/CGvBaw1yRvwe4V35LQpn47OFc7aONmn1a9LUXfJ/IE022Y2TCwyf0GxlmS9T7BMis1
y5XQbnMRivmUCs+9yq/3098uxGKhk4BO6LpVsGvZV/MznBu/WkLiSvACO6qpklSDs93O52xvmhOS
mufjvav9siiDqNoNG6t0JN8WRR9VQ/zKq4kr/WoU7h6HkemiDecwP0ZSFVUFGd1/f9HrrPvDoum6
fMlITEQMlF+SSsbb20arVl0MIFvzhc0jVsH//pm/5HhXCQaodMWiDn9ETHhw3khcn/pD+ynBIAh/
nuDHpkpXEHXwceu+PXPIwE7ZYP7n13VneRIdYgp6xrkYj9EAuzN150VVfquHqwTLRhauKgb1ZRN6
A8OYgz5EM+u3fIROuBoFgJKd97lYGysv0QKUZtTFnp/UWZtso5gdcNdTjLxJT0oe3QmSVD/Zf+QK
wfrUpGvKq7EIVDCfOjv2OR2Nn3PTv6DZFWNyjrpkLNp1ak42VvLE4Vx/9pkxkWv3pSODK+cZILyu
6+2TDcfjYxf2L1nJ/zmUIlcFVtF9jzTEykU8R6hHua7aI4leuiP8W+vO6sSiCNfVJssu4Dnn2RZ8
H2T/5Dcs15/8Lb+LCLg78DPSC3y+QPbbLNSJa3Msn/2ad+I0kgMdbDhnlxh4NwhwuyNpgJyVPfeK
1chVgI0L19gKj9klW6K8y8idDP22M5Fr9QUjrmk1BE0rhuXvqofo/QSJOAE9H3XwGdqqSafsYq/W
R2KP2Ik1fPfaEESu8qsLJejzBrhBuHDd9PP4NgRa2et7urKvMIaoiCrFzgnkD10f3LO+fefXdPp8
TGLYCDUz7dmZJBoULDZK1F03u9If/Np39o/9GE2d1EN6YaBfw0KdLezuWqr3kp/gtZ//XrQjV8/V
BmJkwKUnFzUGy81abZt6WNKwrgvUqabVba3s3rxebfXy4Tr5td/404864ZsaUvVbN0mc/Y69P06R
bCUBG1Ig6uSlqcA8zadBAVeT93TC2n50Zu7T20GOSaMuOFh3QuXSis3cNpUJqq+U7pDd9SEkrSKn
HQhre45NzjjdiyTiI9iU1R4lt0cAbKHIZyvroM1DmrW0Bns0HbERGhJ8ujzOpqH+Os6N0oDJi7RV
t9QK2D2fDQ70aX0207bPJ2FodzzCQm7f2jwWQPzA5tu0x9LnUaaDhAHBCWt4cRONIoH1vcKd5apy
1BUAowgH1HToP4xE4TTQpR3/qUaFfwz4I9vOCeS+NNcYIXEC/J20QLHrA9QlEdKl/zrg0jYFW3GO
wmjPY57UzZe+ZSL7rmoN0A8KOe0wqxxuX535fBXp3YxWmSPvYRq1nPa9XSJxTlE4WRUWTzakCEh1
LKeKY6Zlpy3ZDajPZLNx+CriW5Jd2lhbhbqwaQDwva/7U5qMW/K6C3XLz2FLd3pq0mTCLowrfuYK
Brj5MdXJ1EO/CWh6fV4zHJrTE25IjnpAz6Z+BjOWJCnqRra2rFiKbSNySaL0Hb7W0LT5zLGzAz42
kOqsVU/+mVaVnHdjj/S7bq2hl3EeYvFgZ6gkPzYTSdMHulaU3tuq4boGzxk1KuyS7TqCI4JNUi1f
o0KD43uNbTuic3Vos1pfQrgaYzemwsGKG5PQY/82cdUO9WnYcBl8m6ICKXuKjhRmhCfZM5DEah5c
bSCllv0eoIrFQrQFB51Ub7ow+JbDcEtiXKSR20T0vMlFIrJLIpr+NCTHrmZcSZgA+HrsLLflVagX
UewzctQDmNW6ezoOUvcgQdT9QG632FJ2GuqGEbjENkaeca5p+Be+0n54lR0Wl0BNHOpjzvdxxWV+
Dt5nSrCDWldK6QkUONq9iwSfkwsMVsTxqid7hFvtcIW3msUz87rVqN0KzQK4vGoSmKyFUn8jMkDN
zLylbHxMYxXxc1MtcfcNZx8uETSKDdt56eJheRA6rJMnyLMmBfZ8ijKhbAiH+M7GARH3UbML+7+2
l4NGxcwcDOxhQtA2RT82htyOKuqmT02geEiQ3kSdxHmqWDY+hOsqom+sqypu8qrOVF3u+7bFd+Hc
suFztycmPsHzPkQ1er3TKIO1c5zI79W616LOxST4t5gm0/gJ1eW2OeF1CWsX6jwG8xqqvoXjfx4C
9n3o5s3eKjIa8yRsGEWnsUEkfe8YpvlNLYh9WLOwvoRk4t0bPus0KULejs37STSHfbujwIMEeImG
bwA/X52Ik9tlX/v+p8DLTfOqSyZqymHoZFVOJIvmV3rKUnLqGGXkC09A2/5ftIvqASXkwR2ekex3
lLaoHET3+lzDICg4H63l+x0YEpu9gXkQ/SyzlmXnUaLS8V1qGtk/RHUFPOc+tNoUwdR0x01m5jAp
0wRUzE9hUonqfTNl9XgazRrAE7ELswVFNCpZtrvNLvH8eglBnrylYzLKDwB3VMMbkNHT5hI2YgBJ
/ug25M495nNzgX46ml9P2ZZ8l/AE6E8V7t32N80RzkglzXDsRRIDal2fQ7xWba9EB4PjS1XrEeU1
QbrVTw1fMnarxnFM8rUK5uRb02TdeKr7RaxdzvuoCsEeYvQAelYt63ndSRic16UnUd5Lu49fKAju
2XaOwzqCneGBXrRBvcx5dwQA2vZXS54chnZWPEw7CtOKeJz3f0ho9gR4tRosxhNQEMlrbJfqHxVC
OD11siHAr6o9Hj6ZicYxDI6UguVZToW17e2+okr2yYBPN1d5M63pgXxvx30Y8m7FMr3nuPHelu+g
lq/1+60BXBccjhmrgoBlDSjKaOr6NcdVzwWIi3juLPqdqDhHAWgflzKLMlFsW02lyeto5fbVfiw1
ri4O4KWym7Ay2CiinK1pbheg1oLczm0bPCaxmMm5YYkOzku4Rdk5NdZ2H+fQ0u5mW+2elVoNQXWe
dlKZewqC19swWrr2EVfJxIi8lXLNLrCOr9e7TOAY82BwucQvTLRY9NaqiieIvVlz3Ks67MRpsHO0
ntg4pwGKF+alaneU0Nkler+GQqEio2fr+rY9wpTcDHg37h4G2N21U74ZBooOzMXzaZ+zCHTsbFnf
xMsU9F9JewB7nki6YKL1jZLN/6jkFtNBwbdtKYaat9sFf9nRFbESbPmQiK2p7pa67egtKmkT+VrP
BOCtAjlJJmfwkmj1w8IvGcbmS9PFN8vQ1jUEzijDwkThMFO6a7rVjDdjpyiEwwRC4rBYRqAP8201
PXnsg4zfbUpmHzkRuDWFTXpcPbGokcFPSO0fr6LXG1ipEEBtzZw+Qv55/ByWKdzPUYAF8LQB1Ptz
RHHNR4UyjPgmQXqO8i2bhLkBR/qTmFl3hh1y+x6nGngk2TAAkFDOVgEufBBMfRUC2PCwjcd2AhS5
St4KgmfDS70G5Lx37ZnA1fNdkvbb/lpaYti5bbslflTZxINLMwTjqTkGkoMmEWIaqF2eQh3b5Z+5
IziW8Q5GKqcVZ8HX3Yq6z7cNg5viGTKn6tWOf/Da1rI+t9g74W6BCHqcOzabz2Ke6/WkUNpm7mEJ
SL8283zkrEteN0qEt9uyBLREne1IbycosG6ylLNHGymYwTQZov4pjBCLeUaCDfNBxidCsO6HWdf2
Z2SdZXqwgebFxrP+pMPqfuwC9QGevdubVCPFn2Op6Lmdhu82bKbcqKr9B2yV7p7tBm7n+4J3hRuR
zIZhx7H+H2df1iS3jWX9Vyb8POghCGL7YrofyNxrX6XSC0MllbiTIAkSIH/9d1LjmZZq2taEww5H
yKVKZjIJ4N57Nt8tG8QNM/uhpxnkoyi0Vg77QgvHQXj1VXgO4s6R6DFEVky4KZyh7Rc1M+z3BNq9
C1OOoKyXIA1nF5pZP38Dv8YWsQbKum4CguDvCyXt6r/KtnG7bLagLsc5DPpvVG9FnvSe5OYur7EZ
fmId4n+HkRiWJ021THBUSbOo7uJqkCY7rSG1AxJzczvt3SiaK6QFt/O31spbZteGbtqSZg1uVQ5J
fa1Jn96GxqR+B65u296Ds2bLB5gniMs8KNJ53/TLslxLuDeYDfKBxXqMYJUzx80UujBmvu/zj1M7
ZMGnImfzTcnC/tYMw5rHDhbs44xJ/urFl44WPX2wCGQkHxmgMPIhEthJYdtkLYeKNqoFXxJZDHOY
ZAYJtKe8WIek7yeJobGYpjSRK593yk5luUdzsporB07MrcZhK4d4dg2oVhm/DnXTJotEYuKQgpaH
/XuKSTml4KnmUxIOq9x6oYvj0hRJ6tqXBolisfSFOzrw6Mqu/QA23pIsrIuSMI8qAXMTh7iEodM1
ji8IulSZBjBpm5ZNVkcGlf1oEAU4a3qJ5FqyIDI5Dw7cgai5pABFo1bYLYXuN6nroY8LxmEcgUT7
J1S9n0TFbyaKYAZqsUSj5UzZbUKP+lN8zAp9NTOddD3FyqA02OdVPbfJWpaAYEgQPdDG9UdkjFVD
TMua7avI6GSCxPV2DGp1IqVskeWcddfoM+y8D2vJxYzvLGj6a5P3OeTrFFawO6NLBMmzxjiCswIO
CxfnKPdN2fXW7zgtovmGtsEAQ2cA9/oxUq3Ld3ON6KXbPszZRzUiNmgzRilmS6ogVlwvrUnlLhhK
F94A0GTt/WjFesOjuqZ7U3cd8fF4Hl+0EXZcKC7AgVT7mRr0Jmub6YsUW6bxiYqi7HYBs4okXmD1
3o+r6yG4rxkNXQKbzLRKpKaFualGzDBx87K637IFuu16Bwkk3aqUte1mCNLQJLTIa3oVTeacFCzG
c3GtwCbPs0SrmYebZuoDOuFFoBlvGyu3paphzRWvDaSxjwYKSvacjaK7HNoJZX2SZyVJaAnrQTy6
ys+xdAKbRDjBW+OQCWdQVEofoBfMLJBc+AQMDhlLLCL2WODNBHdTh4WZhFz0m2rJp3ZfeZwnLzwY
3LwLZVVTZOAMMNejUcHUZpF1/kXPPItHRtfdpCb/sW3TPETLw9NyvJ7A1sOON6CkL06sMA7Yf7rc
qOUcvLsOK7sYlaqCrUJykkf5hlJ3M6wR48+unkl2rETL7eNUp3S+b4eJJgC4+vDTUqduTrgvyMZU
+ZP20xTPhrwtFVRcHVDfePBlfsitgbFLBF0/ij2WrKvVJpZoyHvQfqsHOwThIaxCt/fdpLeukeyi
Qr7ChxoFVeKX8jWDkfUNxUjrNqehyBBTYB+4m09dh5PhpFy2fKWmpM99y1V+CIscPPS1HFd91ZNw
uA0c/Idhf8+v4Bw6xUoscFGZgnWPsqV/zjByGm5nYqB5sF4mEwHlIiX8Wal2jJdOXQHLg8cAMnfZ
EI9BdoEtbj4ugwqfsLtn2yosRRU3jbfg3iDsJOSOJJlDAsSmwtLB/Zkc9oy0OBSTzLZ4MBAYJrLl
tAr1VanM3kVhFJ1EUOGBY/WQFIG4q/nQPNG19jdKmPIuC8wIItVUV1Uf+6DQbowz9G/LbkEe4nIQ
c5g9C+rNyZaL0puy7UXSrNPqd+1Q8tMCQm705IiSD1ntGIIGQttKckgbObs6TrFWFIwfljz4Wth0
sU+cC7HEc9F4BXIynd2yKc4OF8d68SuMgNRAF4Os6L4f8ZT5gnXlJhMzJaeZRvAXgFDaBachp6m+
Hokf7W6Gc0XwvIo6FIleotleTJHh2Sf0Yk2P0IyQhAdTmCK6LP1cI744a2dsrdQM6plNtQluejYx
s4XxyNLCZGMU+bEjs65fCFYmQtj4UvBi45TrpnjB4DzdajvJIhlqVN0uRrQ8Y3W88GUqvnjFWX85
+25eXxGz5lDg51ZxnN41FjI3cQkJXLmFL1Qa7gdVF+Wdp5hmbbs2Ys3OSmx8G/TomTz2Z0LptpdN
yG4gEyv5BRjhjG6o9lwfKYSA/luBU7S5mUarTJAsOpvz09iPLBAxLHIU6r+1DOvlDsMeGWKuAxLy
ejGO9YidKG8laijTYOk/VBi/uJeKV/oYIekdI5/GyRc6sop8aoC7Y/DjO45YT8AqeYKnA5V/nE5z
hQSYYfKbuckG9UHApcI+K5cH6uM49josN1z2BMVK2nIyPwi3lj6LCcg3DFVOOjSJTlkdXo+r8su3
KC11/XUooM/cqhLZmPdLnXsNCw3eDbdILeeV37Yz/Ir3uiBhdyuwPrEHB2w4FwiIR5IYf+cthPqH
kgW5O7Aqr4JmE62DH7q4FkJkCDbo0FGjfSn7ZEGRisIadY91d6VFiej2usqq4bkeSTfvupJYfRxH
PXF8Y6t2w6YPaz9/qjSHuk7klR4/WVf1885kQUMSXU30ouizVCQ9+BH2cinLKMNXIgvIW0fgRslg
5h4dVi9gkPQ8rZFWkPz36WWXhf3epV7d9yxc7Bhbvq7mZqnrOh4QQBtD5phNDIl5qux2i1MoXxQ6
FncoAy+2oVgjEud6kvFoHYro2E7WjXeSOpl/m5HYo7ZrFQT5Rjh4enVxNiI65ZCie7ws4DiHR4/R
hp3SEknAFyZbug8ae+iwYdZGtI6DAnSY57FeS4K+awnI3q94uPcy5FSeLA6d8rNzrNijs6X6pUON
L/OE6ywo7pGxlqMWKmkjiinGk8ZZorBZLxhSEOhBV5nT4lqVLliTAav+qaK82dZpIdp44ul06gIM
5q4whmP8VrVeVCc3D/oVA8aPiH6xoYjx1ULZ0CH6KLxvwyz9BJsWtBpZg72yKIfqytpAQ/oA3xx3
rKXKE7MuyNGBrCU4FHJg9VVv2VhfDek0XkzGdOVn5J7bN9JX47jxE8F3GXn5XE3nvqKqVHtf+8g9
C5Q1dpOtPbpP0PWsj2snmx00+FrEpXEZKhQg8DMyHJUHDIHtcMTY0pbXDiobBIuq8wATfgbDc+VW
GYccwoojECI9XrJe9eSWSXBTwXWTbTYfZ5FltsaXMi3BCKOCtCy2PmCqPNcOorjL+kKLLYV6p//m
0f7MCckxkP0ECxLkLg9cjdG2RfMX4vkswoehQIe9X9pyjMMSu6iJ52lAOGMWTvkXxZsxfGZuyudk
aUaK/l1G9ezjclY1eSkKmr6qc0V0UB7mCU+LMG+2qm10DDDqoFnSN1E1HTSiblSixdC8dRzrNlZI
okmQdhNE21pH6vtMu2IrbsKitrBtTSM05ypgOx9KJz+ajGjI6gudYuBNdAPDr9HAeWODMqhxJy66
7ktde7gZYiCXl+0zDAh1ico7d+xQ2mj5iolQtl4MdZi+NXm9ao5Y+2UOL5vcRf0TSQPB3yiSYPhX
TExyDPzKjF/qbqiwgQT5koQZ7d3toFNpoKADZBplIgtuCyIEQBpUNsEFd/DJ3el5EOHG2zVg21nM
aEbqZvIPsPqm0Qcz6PmOkGj8oFJJn8ALsuu+SyGCOpAO8x5fN37eikjBp3otZ/MB97y6aGkFtqYo
kSsP656oO3a51n3CDRq32JC0+ggBuo97DvGaMZETF4M35FYK56+EXnO161I4imxrvvh9j7SUPTV1
cIyQ/o2Nr2Xjc44uZrkxWQdR/DzDxirmPVrWBzfBufgTfHEwbhgXF+UfgXjAbkjMC+5D6MoS24Jm
lHUoRNARYSRqn3IvUJYyTMhQYRVByQlcj5EtsRmg7uBbrjKMA90UdojfkcNa7EMTmGekCpTVfag6
eBt4BIvcF3gjMSvO9XmCvXuxLh4w8mU3qAZllDCDt/PUdanrdmWflnkSRtK41zOF+9i1ddNceCnX
GteoyHiPftnVNyyT7gLlZcF2ShnSHcAMlu4OCEu7xTbRtruB83LchPlcU7BAkXe87VyATQS2Lyd8
F5iypYZ3BgMkBy7+vCz2fiR5OSctn2h9ImRu1j1c9davhCMNLK6ReHqRrZ3H8kkVbkflgm2lowlt
pnUn1lHUsXnRXiwm5/cg5fcQvsC2FOM7+I+wSKYfyQqVxE5B+LU8YXzqZ5xGY0C/WjVkoUS0U7Vi
4DXWk2mPLYC34lO+9mOT4JuCj4OqcvQC2DHruUnyPjWw5Ycnl76C85/CuMYJMx19F/VqL5E2j8Tf
dBaqiAmHm+fOaXZehKScswzte4/mDZtPtSnXUbujhdZIx2HnbY1lDBj3bcIBmh7NYINsM8MoPgDB
uAkj+txFKNM2s9NDnshoFpCwWbFUz4WA+9ImwFCj+FhjRBfFTTvl+VPgV+weGSGCnoSkDU8aHdbh
psOQd066dsbENs7F4rNNCXFlcBOZflB3yLkp5niBubnZTkvK0Q+Ha4QyRhtqv5ABYSExh4JJ3yGi
aZb7fDFOfhH4UO7DiCpVXPKR1jKJalmFt3Xm4C9WG/QaeTE2zf0CX4pqF5Zj0Cwxh4fEjLl83q5Z
HNUWrjF4qH22A0gi0x4R7npMr/IuKNYjjQLfXmkD+CEWhjnEAJh8eAs4K/LrcE1bcNbSoGoPyGMg
4S10o1JgTQ1sdYA128XsEEvqhh1YkKZJABby6bV1zUiQ+7ladSQ1BoQfg7o5f0MCfdWGDtqU6OzR
7TXXE8biVQLZkB2nGBZDNLwIRMjR03JL2gNBSHL+2ppK+00qRGr3Dvu12wzcmGpbM6b6TYigJVvF
/dAs+Q5tRo1+OYKrIDjF9Tn1DiGA3abMC+1PqQ2kSiB/yjTfwGAkwIIq0gY0DSD8XXYSs2drgmGx
iQ5LG3UgofQo8GLAC7SKIZhdy02Px6DeRX6i/ZsseFUTNBA0sgwxzvDm+WaqpoZMsQLwa3GYNigW
o4TUg96L0ISLP1ZUMfU8DQgounSYMniDD15EZYQaxLPuhsui9h8IPo1GzYRRSDftzibt6H5ntc7R
9XRu3C9S0lUeFRho4PBNW9Isu1kaOqJjGSYmsMCjClNYmQBC5M7Gwdjo9kuxoKkH73ORTfA22Jn0
KAYkR9fUWajIZ4QwdcNp1N2kbjg2jwz1oirXr1UOkO1TWbqu2kVZ1BJMiXrDWkSMi6G4i1DzYy2H
WkZ8Z1Aa9W+5ibhTsaUaJuRORpN6pJg4F0g1AqxlXzVciqtnQ6aO3HYZcMy7WZf9CCOORdVhIuce
dt1Qg5qhPuYN4Fw8JJFhu0Gi+xFbxINO/QWErRl3yQpotGtgPjjIQm4CLqy6cAYA6SVKbCUuURZF
40Nbl9Vwkhlz3ZFMddZ8YkGA4ZU412y7qWvIFNcydOSyC2C6dkemcSqwxyFuM9Eoj9vtMjVquC5G
C/1WwwM5P6416K6JCkZglwWrWzgnDRmxX5QYTfrIMDlNwhaxHeW8nsiKVHqUrLDrrI/OZGxBPYXk
9oRKb6fD0rWaHQaAR25fV2INnmluOT8VFQDuxAQNeC1b6KmDAZOPFvgVUK3Rc7LrhzCcEiaaksRY
c1fCjOdBbcvh+rILKBQD/a4gFDCmaIFcLnGN5EAVL703fDPkkkcH6ye9HkzkSdDCqTB0k44rliEC
EKMJWl5yOozjMx8RFvAms2hqLlHYFnJX83zSD84BcdzUGYbfEN2CZ3lbtG0tLtKsbqsHp3BjLpZQ
VeMpmJAUhTEehBf7alxWfltOsslOvhx09YRuDzNWzNNRLfeYt6kGQEwE68EiSCYsZkMSWNqIxWwA
b0uldxVYrmdnbvkCY85gpInW8HVttg0QznE6ogAbcGOtLM1wi3O6BZQCjhkQYtRuenlguO3QDGqe
V+sTQEGMfWes5J1eV3nJMY4gFyFJMV+PRQBTxvCMTqtwH5RCmH1Vyp5frnUH5TkNl86+uGLSGGxX
ExxxdjYzfslj6oBQALoPwSUM+lHN8H4cmvFTM0cqvO3gJjKGu7ODMcVgw/NZYcKw6rlMdONctVma
4RyUaEdxzYc0ao8RPBPcoW/NxDbZvJj2MhxhvxT7tAroMVoNZ5dkpJTsALrbYlOrTKPrNP1oUBux
pmCfvSyn6CJds9LfA26JLHCkPB3Wr6zlLHs1VRfUx4BBu3sMCrf0V/BLGOxjDY91VDUtj/wljci4
fFt6XprLYp4auV0nrjAZ1ChEYiDYE8DCAoaPIu1tdDUFzegSuyAJ9zjgLZSbaQ3DKoHYQ4AEEkVn
0vWsdhp89+t6RtT1U+CqbLwa7Erbk0SO43r+nmUK8Y62y5wUo4zKV4wUCeayXBEzYnaOTiYZWzzn
zRY1dYWjEVvouct3g3E3mgwzSxZC6IBlovoB+h/Dz/dOGwyxUEMMXN+Mcq4JjBYKWXydzifjVzlh
Cg2/Dp4d+04vFKgKyqkHNgyhnVBrA9ca4qmO4FDiGILPJICCYMNCTkAXY1mfXoe5tG6H/RPennPd
FvObLb3xl90qG/5h8JOI0LX05XRaMKn3H5RszHxz9iRlh7GZ0riBeVMfowzN/KZlQK5w2AKQv1XL
ouVpzKGcuQbm1/QmRlG8YrDVV5hZcQSxRtx+nibSqxhCudBh2G8qjPNAsb7vg5rlm3lGyPh9CaYu
DkRkxsCLVM8q1c/SBBrygzYAPov5bzr0nY0L6FejuFPgxbAEXI5hesMYKcOwGOOawH7GrGItSCws
6tYy5the7RpndQf1UozQBTScOw+5M8KuWh+J/AWOAYBs4skhlKnfN7PlRZlAIpt6IPQ5fL/oZmA5
qEmbfx8HC7tpwtUeoCuzSQCGG6abCgOvBMbf7Inht8nF7PLMHHX+fcyMvtsDkmjhg3rTheOwxZhg
ncC8Jyk5/ns6+cAvY1QfYDzv/SYQJUZo65LzG2Cv7bQRKcwM/iIj7x0NUixR23TtWG8D/bGMHsX8
lxQX9L1BFq/Z7FF011tW3CtMKwr+1yRh9H2IYgf3UZ0WUu5wPgYYIek5uBqxTY+/0KT/gQEbVe8o
kBiEhRYMSwAjBMuvz7vCXjSOdPD0HME2w5h6LhFzIXUf3voRg1t0ViUJEqAl+J7+nBJ4pv79C/bc
ey+tzGP2XZBB7jqk89abAkqnK5Bh+wSFGpB0oODqF84Zf0AOfG+sNfQjHjXGxA4GF718sEuXThuT
FWjSHY4kuO3CYadGOeqX9hd3+A9Iw+/dtkrwHXGMhHwnFDJmLGyUtj0mzb/4QH/06u/YlAYJlaPM
NQcTqnmtBvrslEn/Gsn0vd0W6vO+MVnKd4Cf0SkMy7GYavYXX/wdY9JSattuEnyHCfQWRGTAHhQj
xz9/oP7orrxb56kHtsh1IXZZQEYc5nMa0xzH/l979fBnhmxYGQa2G+5LuDbwmrYaqalr9/DnL/5H
T+g7WYIYAKAaX+JxyaUOv44YJjl47y8hcrJU2JjYTFAXHKB84+YvxU3S9/5MucqchC0W3yHel3+I
+mG8Linmqn/+gei/VtFgqPnz7ZLlwjAPyqJdo3SO0bNuFwdoBf+8LdSK5wglN/5PG9FW7AtTPpZr
8UjxpPFDOhZTjiYly7dIG/3qZ5abMLYStdh/vbv/+OL/X/bW3f7XLjP+4z/x5y+dQZef5fbdH//x
2DX49z/Pv/M/f+fn3/jH/q27/ty8je//0k+/g9f9/bqbz/bzT3/YoiC3y930Niz3b+NU2++vj3d4
/pv/1x/+29v3V3lczNvff/sCrMWeXw1Od+1vv//o+PXvv52DW/7jx5f//Wfn9//33+Lh81rU7//+
2+fR/v03Eqq/qUgKpYSMNEirZ3sk9/b9R5L9TSsWwI1DSyqkPn+bLQJ887//xv+G/6swswaCx7iI
zoYdYzedfwRw62+SU/wCmk8mWIhz7L/f2k/fzT+/q39rp+a2AzthxCv/dE5A3KojJpkCiA7EVQBW
//mJ6iITgNPcL7Fd2NDtqOcWKGMT2uGEPKzul2fjz+fS79eL0LGGkGWK6L1UaEons6wFvXOJ24Ig
Au5LYi/APEii3XgZ7YLYJKBp/WK9/HxRwZQCyombL6DlBb/1vfdBqhn2XouamtUzcKHPFM88/ASS
hf/CheO7HvSfxy6upAMgMBHUMvh6AAS824pd1iii0OjH0RVU83M8HKMEvLI3co2KgPHYPi+P7am4
Qebl4w/P3O9f7I9f5M+b3PnKVOGLRLY8Vbiv76ubBRN1X9e4MmlvKDumMFZbQkC+ViU1auA/vxh9
d0cjQUOEN0YKVVQgIfZ4dyogHzqM5gF3NL3iH+0jhWnVc/epxyQq9onf2jvA34GK2/2vrH/DcxH1
wx3GlbFYwlDwgHIU7O9zWsoWbS/P6V15iaiBDbqwy+yQJ+UG/fqmuRK3xVGf3A1LMA/f/cq57ufF
Ir5fG4xHhaZcSy3flzwZRiM5cWdyt137GNP2Guhqc8oY+9UT+66G/H6pMGDofiU4xVjk79YlWJYY
NeTyIwFkmISU9eAJQXfvQe0qGFwSkD94anv7ZHz6VKlffVB6Php/vMuAyPE0UVyaw+A6eu+II6sW
gbIen9Ru3Na8NKf5QK7IKX0lm19pWd8dZoLrEA8T7ir+g3EaNqGftyAXAuDMnYD6DuLHpbwxBvEU
Eiwq+oog5EMDgAaD10NQLHuM0/agAG+b/mDatwkDpz9/rn8ucv77rWAn5jw6L+PzIvtBOrY2q5VR
DicNiuG17L4O8y80Xe83iN8/7D+vgOPgxyt4bNXA8VOsDvCXkX0ZN8+YnGPwtKmu+Kdp3EZfmke1
w/ju4lc3+vzSP3yn/+vS74oHjGR6GzT4cGtX3raDvq5svgGWv1WBAJvO7mfyK1Xl+33i/TW/r+Yf
bmhXASpZzx+XPlSf9Zd0xX5f38hrYKEqWYo4ArMJW362w1/586/y3X74/coaJ2coEGgV0feyLhKA
f8dzEM4jKaEGbmIP0giNPtoa/PGe/OJq7xfM/7rcu5vrrdc2LXrMx4voohHRB9rOt7KtX8SKaXgd
gK8i53juxQbxWM+9prd//nH/1Zf7w8d9L7/LeF0GssPHnVO/naCRlcjdBqMSKObbEF3WzS+uhz3o
/JF+eJ5Q1UimcQZEOACwbN/7z+gB4lDIN8CZEXR45FVRVSXy1UfRTje8S+exi5XPZOASMnazbiBh
IvC+hUtbBg1+oknKwmaTdU0l2ZMMDBThG6JLLu1mLcIGItxBlZHAiA2UTSXjRY04jHYc8hFMbkio
M2SfuMIhky2e/ayCcotDsjMsmYe27elmgZM0y/eRwiR5iCGVIZWP1wquVt9Ut9bFxyWjJnvJewXw
DoTOLPuQA01Y7gwGt/6la6FNSTwLmpchrYoiQYdb7rNOZSsBHw+g/VuaA/W2cdr3WQtNGeg++NC0
sSWQ2chiJo1uw603lkxpcEngzV6DvMDWqbgzSyNkF5OZdtCoNxA0gfRTrHawW8icqd52iGt1x2ao
xI5BQTyCCImQL0ScgK8C0jKX471BsGh7KKyiyCwF6p3agwTzz6ebARO2+rXhVkc7Cjc+YKtOdnZ0
e+GnIfBbcLsYuKdZa3pCQCxlefDsTGcmHKTg+hFA5X5czQNFWml2FVGj8f4iCLKCTd2086GbhxLU
ZIfPek4GBlfk1mvc/H0KlDfYdbnPq2MWdbzZEd07cqXP0UM4tsSUi0ePTszvEXjH600djVm1HQTR
BwN64w4jcm4uA1OXUZDkjHLE1E0j0htaqOs8iL6Lyxn5LEgLq6akLUXOr5vCl/VdVzWyu9MBoZw+
8ahvy32VhU2DcXFqNJhaIL32lwFp5vpD3zZB9LnJ2erHXRSt1vZHGO+t7r4WlUUYbAYWSQlJpR7E
mdWL2TNgsWw2gg2Y4FvuAzipEgrqLiQIajmRwBVgy5yp1mMMKAxRpoAlqr6lsV3Bn1JgVtY9AzGF
c1m/UIPC/y2LgBy8diST/utKylCiRsRItoFowvkAKq+UzWMB80HYjUH0MI/rkPbnmKURSpkJAUv2
DfYhDkgRx6MwvoAM6qiINao3MOBshG6vQMsOMMnEfQvXbLkRMIxqXqCOcGWGSqLPp7d2SAMNykDX
YwYN4N/jHcQGkFb/AkZLKR86REDjwDVQtz2JmbhpTuhSl/6qEaDaPi0FpUUXp2MUTs/QJM7D3dqC
1oR6d2113OpsqV4jJzNzTWdp4CqKyTHY1mubdketIO2lmxJhJgcMN9Xz7MNGfV7OLPRtm6Xhmcef
T5NwSZNR3QRHhRhajH8tel08z6khYPUlEcPvKoSMtUEEpqDXpCwSkyKifdxWwZoLunUtLVBLdR0F
WJ1kPoPM4VSPMCj3FwjNoo2M22IB8hGDgDevZ3P+DmrOeJJab+GcO8WQfl+Snjz1awo6DwQioNci
w2uCIO+lngtefikHSNt2veAEJP4KoeXNW1+S0eA15VKDBhkBHexfRzMROHUNHgLFb3wwNelj5GIV
SBzorLCLjesIKY0w6+1nY9MDmDNDGVz1RSPKD5iBYWJ/yMclQHrW2BoN6SF1CDEFnidAuxqSdK1h
Yr4pwewc/W5lYu311qd9KWWcGzW1/tTNQd52RwFhGAjFYO+Vjt2lU5SbaQfWb5GOdxZgQsWvAYwr
AlABQv3p1pvec6zOHkmmoKy2OYOYQhQjT2A2HtrbNV8ych11RVriErZQbezFwppXEqzQwho8QJNY
IcArppKkLs7kpMbN7DEXR7QHaZtkzkQOElcIqsy0dGOaVD7QLB6hKgHDMAJXCPQ6U7lLFRhOHyYK
xunBQkM0zrGTOLGOeHLMAuJONgkDNvaUH5WrUE8iLh32d2CAR/lOU9Dp7sEa76evXkfgfbWVI+1t
44AxdZ0AwgvBaQ3iD0CwxPQNeazaqslfUt+nV3XYu2utBok1qQcmNr0RI9gZg/sM/LL5ABKteYbl
SXYCxSaKV5d9Ayz8MWr89TSrjCSwKMXEF/b+eOgYHL0TC4BvGzSzARqTgwdRx810MUhQs8LGFXGP
BKo0SXGLgNNmAP+hqz2tIxC1J9naid2zyejgU8NID2UFz3RwlbZNeqptHTHwmxhIzR/Pd5Bd1ECL
8fIViGbFCShBB8IenQ7BalTMZH4JUMNsRT2yvYKc+qTWab5elrld9sUM37/LWZXDAOlqZ/pvilGg
QSU4iuCd6u51CsEax3baLOVlOJzpdmtFBA582z9yCDq3DQCk+SUAhYBeQ+G5bubOPBEwuL6pgGQe
BxGEO6+BZ59BWspvsc2O6UeU6a5604PK81sPVA6ewe0S+KcQlsw7VermNRoafvBzue7ZBC7fVZ8F
vv5Ax1ke+rHyl2QmX6HqiM5UbcRYHsO0oiE4imyR94A4za6AkC29/P+kndeS3EiSRb8IZtDiFSpV
FUuTRb7AqApaa3z9HnB2lkkwt3Kntx/G2qbZ7RmBCA8X915XZDW2voNfnF4gOLaMpy9C+bZZmqJ5
BFnZFV/7yGim+zJZCv3FrIw0uh3UMtXtKjCN9mQ2gRyctMRsPyeQ4r1wLoTY6cxRANmxBgy7SDbk
m2bKbss84QHppyNAIHgDtZYaJ/Aew+gOoRHv23aqbgbSbg/sNyh+JwHHBCNJVbLupJeJ2b1OMj/X
biEO8C1hckR2HKmPRVr02hehMowyceY6eawUAND8CdM0f+hz2RT2IOXMl9e6+4IG0mLLvZACj1/E
ODpkeqFLRK86iAVHC1WUKGtRhbEjMzFzSLtbUTC/xLAS5lPMhD18ZNeCkvspVqM4PVTlLEdfZdG0
EKyWSN1uQJYo/qwUsWc2LSQLm9dnaR4EqkuLcuC1VczQ7wJDmaS9npizNYF84Hy9DeY8ij+zVp4I
q7S20MZvohKr+teQPiCE2KGv+8EljlqM1iZcGhbZ4TwvOpQlAYW6xi7KoUBRu9TLIpX9sFFLXvOO
bplV2JYxS9NzpFTZkFJDnQz4lMymoIBmG1WTJLqj52Kv3IGoiFRC2rZql9sZ2mrMTOEcHiyQu0aV
jq25hCWUJVWpvw9VMM+CDU4QwXVnQj72Lhfx+QRv0aTZtagVRuM2PLuEE4JUSQ9pmoso8zVLaT0a
OT1/uCCFPH3sqExr96oRyel+LKO5PgptFPgKqm3HeSmUY0t7P/iSiczXeG4VeRwh5udVsIyuGEKp
/KT1xQLSpCVou22pVAguz/tSBjapWAZgjhyEgL6Z7SSTgLgQQblF1GcHoL+Fz2sqHGk9J04qJqJn
mWb2YjLMcWdmnbFrefZDu4Cm/T3NgvAjFRNYkcHY+ZHSJWwCzO04GPXHpje7O52evJeELfMhE2rg
aoOfiRtmMmtJ2oHy6OsjXESwhmUh3gepLNsWDN4fhjJme9B1w7NeL2LuhItVeyh7p05fy/onADJz
7mlBvFjcO2TNHkZxzmonNFLmxMlqm1SA7JZI8kVzGjsXcrv6bcWJGM4ErU+6UUTVAB/KRMvnhD98
J4NXhEZBRGCL2qxxdnROlYFgwHLb6wOYk4aXE6S7Ogc2yY381Rq1/BRU81sGj19wDKMFCVdE/EKQ
ChTF+rYRQFrFIoCJKclzRxStN7pJy0kwWgaWFNQffCVuM80uS6B0TdSMRDnCfJtJSPQXiWregqpM
ZacKzdyXsjk9wdCA3BcEwZvRyd0hxwZePAhKcZ+HU+tmcpI5w6ROB51e722DrNznJq31Eyq1i01f
crrpeHvoqAM2LBxLyqo7NrJzFEaAIQyRMcUW+aPmoUiU4KHVeEg7sUlqO88UiA1IbLQ+6QSBnmgt
KX1ZmKKlrYEjOGR8O6+pQBShZYnuCwY7r0lbkevMmNbHQa/F9oMg0pRwgmKWSr8d07HG+0dZD/aY
zDhyJ0JYHZmhdt6peWiNX5ZlkeAhiV0md+pxEYv6pu2LErJIM6dC4U7AXSO3RsHmFmZi+BikffYq
SOG8HCNLLr7r+WwNj6MmlMK31AAV4JAA6PuEK27uUqTf7uKkMz7oYzTeDvD+eajTmsBJstNBpqVG
W3auH8RCSKWTkRvqSZQBsryZMNDH04DQG3Cd2Kiyh6rtNfmFiXPi4zIWsUHaMnQCWKYk9mcqxc0p
MNqSQa+pMAbfQomVfLQWbYHkPA9N7BPOytm92ogGOiGdWerVYisAtogDSt729A6CMpkdlFAJuMMg
CAdUS4JDMkmSGwioSuihkIS1E2Rj0b8N4zgQi1gd8FXOI4znt5AZyPlXmB5Dt9PbckSObglQ4iDK
z5ZFcSPUEFLQ5uXwNQxABj7IShgINzB2qF0gxNfzoRT1U62DYKXg2kxaMNvVnEBklMIU3QhuRVzP
99VUMBjBqdQYRQ9b6phw8wYMnGmudlioTEXo4w4WfYILMSG7q4XbQhFCIYToOkxkyiSkh29jTs55
MkyEL/g4ohbfof9QSbc10wLHn0sw1syNL9C+eUJqmNQ/ynSjeuiMOKgh38lKMtxzBxMYiDmy5Idi
AaoAS9OsfUOSc45MQTMedm4ztFInO/ixuO9cAN0MCwg5ydKDavTD3hqzTn4uxCis70IIsGHkhi0k
hgROzCgTToYtXHG9STv8mbqIy0dwqZ3+apaBCuExa3QSESVN2+6zrlulekP0OUzRsbJ6ZpbxyhV6
bI8iZ9l0VX1eKH0KQ0XQbFg/BlCds046kge4hFIRWGbcQjPLiE2pX4WGFMn2bKjfgJZEgSuqgIOe
dcuMeLczpRYtmwCpS1VbGCEanHJV0I3JHgoEZo5qBij2PogGhUbP0huwA9jwkWpRAT5GtPt6Sow7
oHpBcEhxp8IXCgiQc8wSVuXM+3gbKq14gEJRvy5DZrhLNIWgeGfBn6gXHeVFgL/PBOgqdIW6CkYT
GcQSzBnEzCk6ddMsZPfxaLTK+Fy3lpFInLw2C95SIQir2k7NtpnveSLIrZa4sb4LSmmsvD1Lmy0P
PG0yP6ICL41uIBeLN0r9qEODUcMcojzFoPEgm5Ncfw6aRJkUN1cywXAWHXgvWbUJA8UG/w/waqJo
cVBSuTJOVjjOYXUyJQuh9oOZh7M2OZUCh1je67lmzi/MrBAzWzFzBQhrx0s2uF3RFfJjW+ppDTdP
lcsGX2WIXlJXJRFACGWXAFap9Z+NOSEIjOBQb/gRPYSSugIjsQn85kkUgCRSG5RuITTppa12sZpr
ZOGtDOatt6py+hhH02CAJe/DCmzb0tSTuIOzEzylrRSOz4Ewo3GiA2pFpaSGI2aA1NvFuQq3kBqe
Gn0SrSl8USGpMM+3aasvtIrn+FZd+sAAKQJts7qrClXov8tTZaU/MkOfwxPsWo2YKdcl8Z4p0cN8
J6jBYHyMwjiq930M7M7N0iY50rTPv+Y5qJod2dNYnwIxUOVbxchICW1JbARmNTLnncJJmsV+j1sp
HTHVqFr0wnIIC1EDQlwPP4Q0SwGaD+3dqE/T85gwfHQIg8jvoIUD/wwXh38jOcKCMGsHP/otGWl9
zEPE86FWCuiyuBeagxBLDLaQl069h0uVgiRKs+qUdBJ1CymEemmr/Cf63QS7LY13OoLNx1IDGA4O
NdAXt6+MSDVYHAg9F6ymOX2aEQyVBEeVhUm+0QUy+VjKknxfIdnzbQGsGD7KfdP3D5A44/pArKih
mhNbS2e3bZV9onYRqpYDN6M9pUEdP8al2FrUpsdYVlwCVjGP7CJY5BiPS/vUCZQlqR7bTKmIgAHo
D/gwTauDp4LaaFB45BRt4xd1mWkfiPkFNWVStxnAKs3zqMss2xAnchNbS5hs7WcDoGxKj0FQH1GH
SPTYmcw4fRnMOgGoKReFCW54mi2R8lLcrs+rPhimEfgW6M7JyYVMTxKHaDMV72e0npBQCkuhDW/z
qJXVzwbgqr53pgKdHVNEa3Zyu1AMPwUhlPDINamclD80jaKorSTpGDwNuqKaEErFecec+Dy7UUVD
ndKPsJFS6TaH39rdWqjJ/QwRTW8ohOSIXylZLgvdDpoHhKtdoWk9sNKkaXVHMIRFc604oPSYoFmK
KBVNIoknSQ5HhA30EdGEVm6F+oS+TSctIBmBf1ESSEL1tVGJsx3aQWr4hGCLKL6J8kgp9hfIvX2U
2npe8Z/DYMp30zSrvsEk65O+UO9ntp0eATOxm7oyJV4Ig5J0amTysSAyj28TiOfiXVZXg8O8XvAz
QUxSeEp6+SGjaqp6VUgxhu51t+8ZEn4IKFnDy1jE0JnDJD4sbV+CH0xIMRsBsmyVflN6DWWNRLHU
yMkIQmV3acKUH1aE0BInyOOapsrEJqplnSYlEUtI8qL+WROCatcy5uIpXvm1OdopwRtRpPFBGAdq
EhUEu2lv9PMceDoiV/X3USzKIzDnvGntaZrUxyDuuulHQOfbyTjJIeJVnTZ8NhVYVlMnZjMyU/Gk
fOeAataTSrFyJ1vJ1MOZTJZ0x4Lk5tQUTLh+yODnTbuOBI/662L0+ikczQbAuohyzRde+oCoYe6F
6GNPge6jqIrDjVVMygFYQW4tDvWWcfIWOVp0J2wA12aOvmTHmA4LknD1LGVTtevmSYlMLxszEloX
UosafpbqQqaSEkXGjdzXace71ygqSgGjYNyNHaIjbWuQrRTD/KHoyklHmKK7CQwBVN2hpZvDbHRt
5ucgamAiFaD1+ZLbShT30rzTyhqlIilKZTfJxjY8TMzGSqedlVR1bYv8jscy47Uhh8qr6TlEew0+
Xl3GS5rbwdK3Nw2QfA/CZGlAAp1l8S5GP4zaP+JdkNZAJWfQr5jXU2bDMZpoDsNDzmFZ1V4Qi9JM
DTSuq+hWUaUmvyVvLoe9KbfJV3HQk9ZP1Sj8EaLR9IkZJ8NtHwWo5dGVaiLrRzjp43PSt+ZugZDp
GRbF0CehHqDyhpbw0RAa1GdqxegU/EDJn6KejzIFimzdIRykzLxLI96Z0h6ziGuIvh27mmoDnDI6
Y7wBxWSIeeqAhAybfUi41t5UFRRtRRBmj9eJvg2tgN4x0W9a9tTBqzi6M5MOn1YovR7DQh2mBd9q
qEH7sQtTo229Li6Sn00wJEQZBoBzzeFmt4ADI2Q6QdaOeviZ14gTq1T9HH+UC3OonT4uGwIigT+k
I4wxzzQXKEDITqxBOHmGQEMTJW9QHnmuIfnVB6Y8ieXNXCyi8VVQQmpqWo4q3+emCJDssMTIGh8J
WYqdGIklg4/TZNA1x5hFndsb1MYHzkqmHxYlLZ+jKgv042wGo1z5bUMuLjsM/sqbeyusrWwlsvUi
HrKD8HFaUBhwlFGSTT9Wlrl4boIgf5iHIO8/UqwkeBbUpUheIPZ+CwipFEqlmWXWe00xO+Mu64pA
OcmTNi031LumT02n5TgzkR7wtwHsF1lIiWiveNMkapCRZwG/bd7Y9TE8DrXAlhJOZF2wyy2ukU/h
uhZ/DGPREMQIvVzTF+irdJVl6IaRwkgJf9B8jpkcEVk22iKG+JnslT6aaXXydxgyZXs/ahTQPhQz
zw4ZtzbeFgzsjiiYo1KUH2DRFSerF2mPDy3Px82oZ8nSOwVjwk1nGtom/pJEIvUEoOpWRsdRLRtH
H5Zc+zp10Sz+aHtwvrdiM0zdbSiHyjoCHHGWTy1Dx1HCs/J0sniyqtR46BrUBY8oBKpk0/kky3nr
WF0nid/SnobaPdVD9YVkHrAL9fy5yB5pbxWDJ6Tm0Md+sRSlN8M16XqfuqGo7gOlrrqPKSLxgrcM
JbyvMFumnwanXn6OJkJgsP4zJDM4T7L5VEBf0Si6SHOIioxc1rNlo0OqVZ6iiOmQIT8CNfJHFla9
5iPvKdxbOoXq6MhSxJRydVtqLg7S0n2r07JP1po3wgaBCkdhDKiBYUuM8YheYvD1q76DuIBHzwai
bncA2DfuwqA3dtJo1tnNUKaVmHl9oMWPYaRJJ+BcOd4paPdLEVHjvlnp9RDTiqlKn1NUpICall03
LG4JW7h5ABeaUeRFormlhFdYHxsEeBksG0Gt751eVmBM2C1t3wZEPTPNF2fGe0QeLE/YYHZaTGVx
0NLUSnKbjKZ7RGgFrQu7T6IG/UFJiJq7JgjrDn4y4gFUGjTmbYa7lvPzLCmBxWzJcIr0HxoKbuhg
wi+U2mczhdchOm2c5fptGLZ5+CyiKEohTTLARYMysq2JS9PAAIMR4UKBWqv2qWBV/YuU0G/ZE7V3
DDi0xDbb62qiqVBAxGyXSVFEE+P9Tv5mrsi/QCiWZRqmDufHMLUNHiZLlVbLa711okOT+bMXn6S9
4Jk3ExnPd9lF1ukqQO4S7uXc5PrPz2AaNKkBlomYRA3XSar91MbXEGMb3NYKkIB9JvOXrskAuDYm
ljBNspkWvpNLVe426I4cjSWdd2lpGl4L2f9NsuJv7TJ0tqpnHg5LvKLCu0Fv/esXSAjn6Zq6oi03
+G4SRUNWO7XF+0tfBHH6KicFpFWp+fr+B7ywmQqsLY0eFZ04S9zAjpGKqdCVgiqpjOojakYnYiL/
/2digw6LklZqZxkTGezbA7oRAaIA83gN1HIBVEIxVIRSp+jQt7QNHMrS8YSxDoWxcw17QOvrQXX6
ncnM3x3P7e3sp/fNh86pmP/gJLt/sERELjU4BNwEbbvESOiFtu1bBxdMSS7IcdzGf0Yy+XXVWOBv
I5urVuqKVobSwALL2Ru6bxGksveXcfHQnVnYHPsUAixSbFiwlAT2GNIBc+3GiDW/b+YXTvcMjPOv
w60pxgqNFCVD3dgx8h5cag9mRrEkv1GV+xztstoM97hQHFsCyKQXJ7StS1p98ZdxoHpZ5f8R6v2/
t9MQCVgkUIOauTn5xaBTeaD54CTmYaaZnRvX8LWXTqSCGoWs0t0SQUf+6ajapaODF+BFzC+FbIOc
k9x6R5c0UffxDjVmb/q43EYnNGvbT8HjNebQpY+pSKpp6cztNowt6tUEvJ1YqdaiifVVCQt3AAiU
0HR4/1tetmIqdHRUDV3szRrN1Er5f1ljR5ZL/N7M1O/Lyn3fyiXEmkKh5H/MrFt95vMXRargeq9m
XNGRHRb1Eu6SD4AI9uqVc3FpRZoKZF3UVLLO7aCCAcruTPMcz6scrbX0RjysXgP8XYJWKudWNguy
4K4PVRRCuP5ePDOFiTwPYRLdFV+7r9OOmlz0xfSrXXWM/WvQyssL1CRxRV+birE5+Mx0H2vUOnmy
1fpDx9z7aYge+1i58s1+wSW3t1zTmPRgArgjMFl/x9k3U+Cpo9qGUre6C/fK3ryfXJUvF7nGY+UV
n+Kb+kZxEIiYnOh2Du3x4f0z82vI1N/22WQV/AkVms06A9BJbZ6zTuCcHwdXsHNPCuzCTY/UHj6v
MP58F6JmbEePlMkCl6ryNQD4JQ+gUcH490/YvAuzPinmWPET1PAWZSyb0Rd+lx1r+RQ1XxlzemX4
5cUve2Zu80JIrSnOqH3gVxcgIU9y+1mXlyvv7P/yWX+vaeO85bLSkJfHSHIwj/JRfUTH1us/pJ7w
AfyAl9wlot151HQoorcOwJ5/9AN4Opgdb+Jcf0G0z85Vsow5GsKMkpd37OZB9rhE++KUv1gOhfCv
8IR2FVB+5hx78t44vH+qLm6xbkkavkgzxO3Muk5HUHcQMR4KKIjeMT1G7a+gVTd0hV+vI/EY5AxZ
kYhoNuhcJEzyNpiAPneD6tHpcQqk0AV4xWHz9P5ifm3V9orooiiCGFvD3S0QN0PUhsoqXkh7ip6T
H0wSUPYBkGO3/8wU8cMQ+onX79NPV8xeuhZE6BbFYRWlgC1fIG0kGYgVLhaGmzN+BFHnM0X4FHvp
i+4OXnqveCl8CF20/0mgRg+AWJeDYyjaxidYmd6YCMi0jjGJL+Iid3ZqVR+vLG+9Zn/tKnRf2sdg
CtRtTrSEoV4hq/4vx4dElDPfTvvlw+IEdvgq7k3vfXuXjqR+Zm5zIduoZDTNsB7JBnmyJn0OAF8k
iN//AzOWTIqnWArdpTVnOrt2WUnTXVQxU+ZopQwgwuqfzGV434h8ae9MVeRQyvDQxF8Y/TMreZNl
GlIQjdN6zY1xZ9k8GTv1s7afPYgzvunmN5KnHUMHeYZDs6v9cd9cyVcu3b/zn7AJaUK96UATzUxx
iws498890zBLxCWnK/dcvmZoEwPEYxppi8paUXzYrY8jEz9KBzT1TnfRhXI1Z3rsvNFdX8n5RMfC
X71pdWMdrvnU9YhsT6y5Jr1k8qQR26myRUqy2y1G4/SojzbVHm21K3HiJQuWBIMPHqjC1Vv34uy7
0tBR8tRCRVmrZK8MUCmjXnTl7KwfZruKcxubDwdeRGeOndgQcCT3xmF4VY+yg1gg9fKPHFvH/Czt
4p32QKcp/8HIFi/wlAMFKI8J6e61p/9iyHr+azZftyiXaaiRl/zl5NoPCKjt1bvmg2iD2fyPBr6v
qQxUPgABQIFkTVO2icaUgfBuJL0DaYDWpXbUgw/a/CXvr/jtX3N0/9zg1Y4pSRY0TJ6M9fKefcS6
SwIdDcHOaXxzN93oX2/7fY2yiiO5qSd78RF0wBMh1SF4opDmiLYsgkO2RV9zmh36sNc++Oqt//w9
K/dJgkMo6SIQws1LCT2TmngQDnzw5tC/Fc/STb+DfLYjyNsDlPQCt6fsCWrIK/2O3ot7lfr29x3+
4ycoG68Y1WKkmutPKHpIoqoTva4XOXODwxrLZ+ha+MTyXnntU/ztJ/+0u3nISqBXZRZHKNo8GAdK
58+Rk3rIEr8Uh8WVX2pOu2t9Gd3OQfFtmm3uNb/jeG0G64X635+/YxPhAohv0P5l/TICNKV9G+7b
XeB2dgSR3YYg4Vuu9B+HYKtJUyRlFw3O4+aa5yYZ5yLEg2MUaBKhex4CpV8ST0bL6n2P8r+s7rep
zR2mjaADkEEpc3TMXbzXPjGLxMkPkpe66Njtrp+ny8fpt8HNiU7UphkLE9nAPA1fTOnOLJmBbtFI
7K4s7W9/bGm6BSOKvAz675YzCQohH4eyHtD1Gg6llbi0QR/f371LJkx9zaQNIsy/aLcTos2ZZnYD
DAeaWGBQaG6/b+Hi97FWXjnUGkmFEf6nQ5qIaEfqS+v3oWc+vaZfaXvuIjd2ZMFPn9vnbnctAbiQ
/1iahXgOBQKVUTDK5iXrwEpBStAGJ4nt+bFTHOO79V30Cjfy6eXv9KcaOOur/Jr/kHH1tHyueL1L
23puf3P8l5BekZ5Aa0n62p9qxVNk//1t/Tug/HOFm1MPUL8IqhjZDHggp6xmZkvZhaiQ18DU3rd0
oQzyp6nNeadfT6+Hvit1HTP39Ddjn7nIEB8GaPa6Lb82X+en9in2r73Ol+7Z2SaqG7eddpWCai0H
ZxafO+leDN+6/K3Kv7+/vMsbScBjWpYK93D952fvpTzixpZqYHXadCvp8a0wBIjCNs/vm7l8In6b
2ZzItmUgk8WgWoc+jJcp4Ut4Pae5uGGGqJuyScJG7vvnUtppyFI1sAYnIkf83hwqv3Qm0Qa1h5LY
A3LOwhGFtk/MnZ6SK4fk4vLOTG+WJy2WDn5ax1V1ZegvpSi6EiDI9/fw4qcyVwYuTSyJpPTP9U1W
oBXMZmKwQFR8qiN11yGwBcA1uhKqXbGzzaLmOYPLLTWELMjH2UEWe4iJfomLfv/+ei58L3IoDcID
4hWyKG68xKBOZjPXTGZTO9IJRt1ZcuVoseRXfMD3TV0otFmEXxAgTdi11IHXD3h2zEcUeWmAYgsC
3exMrvDa75hQ4Iy+fiM4dG0fZMhTu9Zdakf5qQl2e2quHZILpYw/f8TmgBKsKrGm8SNaMOkH1atv
QcsEP4aj/F1xSjc6Bk54V1/Z5Qtfk5XTOKPEqInaNqtRG32oCImJwsJ8h2wwg2d3RX01yFwd7ibO
1fmSCJMqVEz+irsnOvcQPHmsR2dAT9xGaWwd1uhL++4UfWq/S0fZV30k/D6iX3olUPhV0frLuI4u
NhoWBkIom9cglFMjAhDAxjKHgCAoo1ZTu23vBHcILTrV7TXfLK9n8y+LNCxkFFAkmpIbiypMBAM5
cPTJnyQfNfY72BFedqd+Nn8YL/GLehc7vSt54SvMgVvjsFZU5qPmMpDnw7UPfOmBon/x+7ds/MJc
GlFdAxeh2jncjE5cO6g+pSQ6AxMUvdlltoM/u7l7PYG84PbWfgpzmEm51v76n7cK3KUYMq+AG5yO
O4b0lEh6R9euzUUjSCZwrmh0s91/GkFifVxWeBYFHeSUmbBRPb3vHC7ekDMD8p8GEhVY7lTknJ6F
8caV1X2qp/xnbkAbeN/QtZWsCdOZE2KCaoAAMNu1FKDRxrjxBxosV4xslU7ItPEyFIeIaGWd6t7G
1S3UUJjTBkCyuDGP5TE4SDtht9wyNfBKlHf54J1Z2vgzZkpZ2RKR4LXeBPUekvdj29rVU+JOud3C
ZAVhaoefUdK/i92rb+7lz/Z7nZvDx9hJWGsD1rvQ05ejlnwypCsv4cVbbhraWusTV9/25wcbJIZV
KsxCcSqRmRcjg6dSsT8x5XQfz+YXJZ6yKx/vQm2Rj0c7ijIXFSj+/k+LMYJHzQit3QGm5ck76042
f1UuAlf5sHyQHuIDQ2fDg/zKyMVb0xlefwCf/I+rqH/+hs2Fmzq5ncB6r/UC+O2m7Aea+iLn6ZVO
0KXbIAEMR5DrUnO7beOJIbvc66Ce9wjRH424/fz+hbvQxYebf2Zjc7VD00gmc71xI20gw0fYfL88
5AfNSX3jcC3Vu3Qgz41trjeSgfC6O06LHnc7Zb0Jae4FvXrt2l16an/BbqjbQ+bSN99HmpB0AmNL
YsBQxefa671w31PRKE6Cp9raTpttxZHd1BVc84rti0ukU6pQYKfKLm5u/KDFXPmZtAv1O+AjAgKy
95ZS+lc+23rKt68r6ltsJvr6mrbFNkG9LnsGcVNiaCjk14zJ9oQECdNlkJaTHLWL24xB4kB6zQ9B
29U/EEEO9u//iItLPfsNm6WG5LCWnJMYMXV1rl7K5qFsn943cak2QLmZKpFGi5CWxcaF1Vq1jENA
QNi8Mr7srTvozvKp2Q/IG5R8w8QL766l5peWhSXGVjN6wNC2wplzWUnQsZADjzT1rSjbV32YdgyD
//b+0tZfvv2CRIEqzpPyDR/xTz8GTZ5J6ivKFN2CsHxCi8YeLei3V3zIxZAavjpKV4iss5cbOwwX
YaQ6rCtHfBhc2SHH+5a4g82oHKf5MN7IaCFdq66s4dTfS/ttcvPR5BY+9BhKSDuDGWh36U7ZSV7u
X1X2u/T4nC9tkx7pDLiaDI2lrXa6u0p042N3gnqFHpx5St1sF7sMmSz+SfWGktjvBW5ePaWzNNQc
RBSFYNSZq6RWde2zrX73vT3chKyN2eqwHlmb8bT4a5IAVfDQu6Kb+9ej1Ivpwe8FkWluDuPcNkrV
sqDihszP7n9OVARUu/mo+yn7Zzy/f/YvfThdZTYkepL8j7RZHKS9sF6jE2dBDKIRAqQ+EGdhbmE7
MdM8envfmnTpOTgz96sYeBZVdmmJZkeyFoAbG1AF/tIJPctrv5Q7y+u8/F7NYDzbstswoMK9FgRe
8ifn1jePEdDiqR1mqsEy1Vq7A7fD5JfyW5YUs3tloet/antozk1tHnMRmJBc9uRc4jF/rPx8t9bf
gleE7dxrl+/aqjZPedovYpJBQqf0vOj+3JkP6gwdr7oqK33562lkTwY6/1ATNpdNb2UlA3/ITB1P
8s2vQmEv/kKrKvKb3JZfQk8AsCJTRPWb3TWkwcVVntneHNSmUxSVynjvMLoQwqMF0+GFOdbvf7aL
IS1r+/cKte3tG8exBKfSkyVIvu7EXufnX9dWuWQndxOuevYRL1oL0YajrRU6+zog51KsuYqVUgpf
8SrqxmcLM4on6gzp1ZJrWCQFysjXNIQvbuaZiY27Nkw0c2KVLlOSMyVJk+wyBXM03by/mxcEAMFb
n5nZnBdFzBAJYhCJ071mh3Dxih+rWKd+iA/K0Wzc4U10G5p51wK/iw/tud3NWbEQU8qaEbvqA4mJ
B05tH/m6O1LUaXZrdeEfupbfS90enCYZmQ4NbNkBAWQnox/16FKV+/c3dP3dfzmVMyMb/8Ust6hT
Eoyg1+Er+27PhDEvOV67ahffoLP928Kvq86IGMiLHajgvuKWO0Zi7HRbctbWq/EP0BJ/HJMtvqeQ
y7FcJMxJEGCMoUfJ4sobvl6ZvzeOdj7JImGesnGRTBgcQxiPzJWBvKUsNzOKHMpNd7V0e/E1xe3/
2856tc+etyppTIt5ur0DKl9i7p4IZF5gZIpQwDNph7Y9wR26prN50V8ACiU7XVFYyuYy10aYwmHi
VVP11xaNHy2+Vqa5uH1AlGSLpVHY2twnRKQbelVULxiU5cTzLSPS3KF+M8L+Ssp2McmgCfhvS9v2
fwI7lNoolpIDCcbOsrPP9P7RRbJ7V/aNn83LtcN+0RWeWdzcqXidUIsSPAWE+EWg4C4Gd/+kb0XB
9/eqNsFA3ZE6ajkvNEWEvcx4ky7eMfXVft87XFvJ5pCraNQwDWaFTkSja8zfkIpyumvbdfGwnS1l
c8Jp9XDGC7ZLZzbOSgvvhuf3l3Gx/XG+W+s6zy6RTLrcShYmooOMNLkr+bnXvqhHxS3uzEPlqa+i
O951bwxpJpqygFdeOYXXNnLzAIsIFEmIK1Cz0HpPLDK7GCH6Sdf0hi8WfAAawhZSV9imsdnLaejE
UmEIKkmT8TreBgci7+PgIay1K26vxb4X344zY5tdbQuUKBsJY9lhulkzweko7OS9eQXtf/ntPbOz
2Tw9ToopWE/hGkF1sVesOC3mPRIXJifGLuT+W3Zrit77h+ZyqHFmduMEW72SQmQc8PBP1vcVpaZ8
KwANSTv1e0C8Vh+YsXOqv71v9Zfj++tdQT1NlGC9IC2/CRcHZr3w0ON6V0V7wbZ84S7eh/qvVhJ6
SLsVnz+d0mPkMgaUub42Ivue9JLfRx+qR5Qu9te+8mVP/fsHbbxZhH4kyjwjuy+MXtJlT62WvBbV
7CJb4r+/+IsVdTCl/7P4jVdLslJLhJFcDpFQ+4vqpEfZSz3zs0US0B60l+T4FLqae8Xqeine2/Kt
l6trxvklaw63G9z5K3Ls/51cRXvtON2iTXHFG1yOhizA4+hHahqe6U9/pHWqHGlrYb31iGTd7oBQ
micqdu9bxxwIKRMI31/jRf9zZnCzsZ0ao58xUzOdmlFzxIKhbs3yFMrAWd83dDEbPzO02ctC7JoB
xjXJf/WQdl/K6rmfDlb+YUweB2r57xu7fEXPrG3cHcOGZ50WDHHKLv9Qik5OhUiaHf0OATa3elgj
S+kgHK51CC7AgqGK0U8HOM5MFgqJf34/2gNMI4cr6cxHxRcfptfRk5gXUDrp7tff+ZGvusouvI9v
ose12s6z4v+fIKz/Rdp1LEmOI8svohm1uFIkU5XqEl3dF1pLaq359c9Rsz3FROIR27WHmUuNTSSC
gUAg4OFO/EnHLu79SFMQUADcjvolSSPLEE1Ebwce+ORC7QaDFvojxsphMHB4LX7m49raHHX9SlKj
mGftzVx235LL7H7clU/Jkedi5qdFQ8DAmKEJPVOV2iJqFMydKCigb7hRj4Zs5/vaDw5Wa2s3hq/v
2rvsoXjuT5G/HVLEX1f+BFZNl4BXFYHavfyyQ2VCMT1C0k/jxo8EP6onQEAgatp8AXUSJ35Zu9JY
GaOKYH1CRdAkMAZqqVcIGX8Z0upZMQbOpZl1Tq/M0BUw5nTCWIb+KPp/yg4vJQfIpZ7lPQ/Pwiw+
yGMhBhqh7WnSvZwIJY6oy3ht0mzckZ3ClU4E5zfvFC974LWomHU96a7jliIDV3gljQTq4GKpcFaA
P/fJPM6/ymfwmtyM7nyWvqV47U+/b4fGW+PyKjZWFqmQDBZrHEPyUA4oI2jLHWUHvo3UTtzcUd0e
MwDiU4UWoC3vyl284+JnWKl1vWAqhwfgCQDVB15LDOM7qOjtrAkdq508FTR/SltiEJ73HMs6GNcW
qWQOriOIIvawKEWFnSlfwam97VJ2Il25lErg0ByM2kLGNUZ+kF6JP5tD+Ang7N1wqh7TZ+nzcALr
nV8fxgO4VZN9f8ZYyS74lHxtOW/dzE2iq3h3xiwk3oCotUYD2EP0Ab9kCSVUAI0Ogu9yZ8T1YkeC
Dn6ywulbSPFJOSfjsLfNyjLlg64BQT7IjsgF1fQhJL8PzzpevyA4AwQz78hkppyVMfL31U0okbQ5
iix80qHtfoOgBIxoqbFvRIiibH9aZuwAqQcwooQJ3bfZi5UhYWziGtKgEPwuwWMeQPh26TniJzwT
1IZopT7JhxyOE9KvsnBY1A+0eAA1BDIa0CoJo9OXvkpDCZxBNZbQW4WOnl8cdi+RWZk/ZLPKtMMo
WJAS3/Yao9g2DMBWdLz6gkiAxlV1oFiGNMGQY0A7RG2m4z8C41tttKaX9CDOgxKIEv39KXRhkzqF
FsI7tYDD0QnGydHGW9lQHnRx/HtUxcoKSCAunbmYfTUIM6woDW5szXM5Pwbat23vMYIbjOxo2UNh
CG8J9Gto2NZBG0QqMGDpPoW2tgD59Lx0/zcj1G1UWnIxkUGGiCq6BA33BBVU36xEjrsYdcjFUsjf
V9sngdJFLJaw0hh+o2tHFdo6dbtXEh+oo0/bK2Luo1WcU+daitmY1pIQ50p4WkCjWNQ8CgKGBQOQ
DbT5MMyONwgqxCItAHEWVAec3pz3fR77SSZw8jdjmAtZhtwccZ+CUppOZbYUfJHDZMTwGPgHyk/S
Kb4hvez2jv+cwrVFxYDVGuBxgsgBqu7pXKEdkZ7rQ+5GHn+W4A3sQVUdF+uiIkEJO3BLSrA17Dow
Wu8GXBZzv9rnvnaTPVpe/ItopElOtO8wwGU9WSXKj+oD/CmX7qUK47JXsxBfbnQgM3MPoUs3CpvX
7ThkbV/AXvDcB0C0CGKdy5gXtXyZIJKCAESesLteOE6C2tgl2Ow5e5j1KAenvpuinAomq7E0VKwm
OevHAnzltuAUe2gKEdyqkTjBHiy8DoYtv4MIZKeDDNouT2RkfXvFrJLy4ndQXk0TJRXQ7UGvxwke
wj3ur98hsvtp9BdbH22wZTWe5Q+fBqhbPwqJx2t9sPYlaHwhPQd5QQPcOJcer0ZdDcH3Njo1JEUE
rXICY7e9QlYeW1ugdqUIotkOJJ8YzsqjT4s4fW219KCYs9Opxb4SVG/bHAkRerOszVEhZFQlqsmp
ze3RbKUvIRjp90Elpc9pr1RfAhGkYNv2WA40cFkEkAhuBI7v0oFdIpdRXOJUi6fv0aA6stL42xZY
m2JtgfpEYIGswZ1MLCT7aP4Jcv80kzirYH0kXBABk9dQeUBX6XIVbaqhDpdgQ4vw0hhaT2ECAtNq
wYsgwe+1svn8gUWtyhwqKlIzT7JGhMFcn5xM/DGBu9Zov24bYVT0q4pDodNJH+cQjFY0kqT/ASr9
81jLe75ghdy6ZKNSCWYtBhBVYi1oCIH09bmQSnsAMjbmnXDyVSiAwQfFNBHKxCQD6urLzyTX5pwV
Mljuyt/dGT13N9Cgl6kDAJnfRriNkr64CeXMXbQvG3C92Qtmai1cIT5AUEP9FPnyp0xt0ScaEExO
bpm2JR8acJZKHae+v/IsZYTaXHFhWYLUiYtjDJhaSW6mDp2S4VNpPGwHyvXzEGWI2mMJ+CYMAYoF
KB1mL/yWxk72xTgBVgCadKduXGCOp5dyF3mjrdjycfrFP+avEgn5CeD1Ush4ExlVuXSoWBjCnDYZ
kBmSWXr13IQHFSpBnFKfZ4VKj6miRfpgxoXdztCX2kVFleI2DQgAZ39fN2fIcnCqQCuRDAHTyPEo
zDLUBwp4daEzFszf4gSE65J4rJLIhXwYYGCN3+FAWyDxpjS/BSGyQZtvl33ASW3XfUTql1Cl5yxD
dBgSLKD6tqHw4oKCwwP5oWALi63aklPddsARDjhan7aDirlZ3z1Av+MswqKMM4QacSRg/h5Mpl3c
2HVu8dbH/KQrO1RSaKNIjZYc68MJAf7LNxYFMBmBNreEFKYJdpjkJufU2tflE3EqEpCIB2jQDNCj
yQDRtkUwGYtjPZo+xm6AM/0p2YQcRgQbtA3aZw8DHm7hoXCR3xrf7b565lVPzPyw+hVUfpiGsIaI
jYpfAap+vPLb4HsFBXrkDH8/hEMtmHyF1XVM0aMwBVM38h0oxm8xdDx7Cai2d9sxQ6q9i+oFTXwy
9kAYEzCrZ1FZdazqJtZB3IQdA0p2CP/ErgV9wwNqNKisjhhFqJcBLOuCaD1uW2a48sIy5cplnMCe
G4DVWBXLG0vsb5Wphqy18iWA/Mm2KcbGUEAMhSyHgonw1Fy6csoCURpLHcm2aWJ37PtHUHN/C1t5
v22HlYMuDFE7fyyh5xHLJlRJ0uYZ8o3yvS7NoDs3X8NRalzQnTxXSnxKVcu3KqV2kzRp9pkyxaB7
lwtQcMuc7Mt08vvK6ZSgGUJk1Q1+UDA7CSSIosor+35fDLyGP8vF8C5EpcGphssU+fsqWmsQBYDw
e5xBkQsG2+omlxRXSX5s+5dlBAx14NcCY4wBabZLIyAYFhZTqWcHVDF2VKKwz91RcLeNMLIbxmPw
DqRgBsnSaf1zSCqOhVINs6OUvTvHt2XAe4tlfZS1BcpXRjVbwjjDgiR8NYy9AIVBw3wdeecQ01t4
zQfLHtqJYJu79JZlZLVcyoT7fKwATHNUSMbkz5CuFcvB7U2xyb9se465LgXPMSLIu0DFQZWl7SxB
DKlu8BgKxMTQ3USL6BbN7yA/bNthfqGVHWo7z60gLVM8z45QN98hw/lqKLw7JNt370uhNnIrYTqx
MLoZTO4Y4Y0qO2ohAA19su2VcMy8vX2udk0gKUKuQQzKWTBlCbVlUw5tlGHbRq67/cjxZCZEAbca
wLg0ENKEm0b0c2ec1wNoaEB69AtqWa7ll7vimfeaed2ooqxReb0sc5SbkB54q37kF8kOj7FfnqN9
9pU3F8J032phVIRLaRpWo4JACNrv5nCINejjFZwMygw2FeBA3LQx60zXHVBohn5ptsxOjvcuQlcs
8OaDeBYoh4EjE1KDBWJtWsDlpS1uHXBuGzwLlJ+iHkrNvQALRp/vI0n1xdrg1Gc8E+RTrSJZi+vS
jFWYmIvHBLOoosY5w5nJZfUdyN9XBlRTGDS5xncAG7AjzCd8K3swIPjJY3q9pnJ5C2ADM+1gp4E6
ILUU9Ixr8Ahhu9SzV50TFdOgsRe5P1rJ1V0d4+0CSBjBE1rey/taAtcsr8h8Q1DQRRkIvv/9BdRa
Z2BMogC1vKPcjb+je2CJszfMee7EEAa3zdfmBGx24XY+74mb6WV0ZGBakyCITpWDAXSN+7SG5QDj
cHiCfUCyRw6HeojCyUpsN+sqHIxXBwnbi/qgyhhVdYk8ER0MyIJEgLOgmr+pTvJd+UO3iaAG9NT2
mdPb1mOChgLPzcyQff8BNEah7pYZJSN+gBmAaLqdTcGxZpFzWfp/lmmqhIYNzV+aSh1I5NiII9yT
ImgsKrYpBPNxiiWtchVwSE2OnhoyKMLCSb2PMf6SO4mVjCqkeqRmhvTvDFWYoLSG23LqNYwZRIXy
mENyq3FqzD+YO6T16jWJ9WgAlSwUJ9FLMxTeIphRgUrozxqoqCgis4M2NXZEqSeOXKRuAFW9KVqO
ec55g2KfVWg4gOQAMquYhbmMCsgLqvXSQKKxA1EroUxTBcIl4wh+50PCmZd72VttZY+qJRK1SiDI
Jc/o2MWfBDBonFsAmrK7yLWc4nd2K5EmzEnc897+mUfXyi4V/UkmQ9h9xEar5MgJA4h666mvtv72
0c8McQNvYNDnw6Z+u1SvkiYEzqw5AKG5Y2V4vZHSM8QtOSaYX0xXAIZBzQepAINaSb/ENaANSMzj
0fShdH4MFFvzgjtM+u3AOPhze0Xk+9OpcWXNpN50ZbOtwfgHv0kBKEfmX4b2QLocwwzRmI6DAmZ9
I6B8wNdKYJNXTxV91ZfVnCuzI9bWnRYL0LQ2biDXy7k1EgddLQnZARPJ+Eej2SNiKLW1xUAcCH1V
u1/UcxuBSNWsQG86KjvMWjxnndI5as7jFGaFB5nz+GOZOunUsI4UedYQHhhZASOHren325+LaQEj
82iZYOra0qjthWdeOQxjvL00OVSIg13c89AlzHoTV5x/TVDxp1mdlC+WgXrzDjQ4e1Daf7eeDR9s
Db94fXfOamh0RqVhfDxQ8aVKK9h1SXsjpxMn5pgthNVydOqOO0H1K480BN3oSK/STjsve8h2npfj
G/Prc7zjPcgxo/zdfzqV3OW86KwkRhDkCwg8R+kIGVgXqj8fqN8wIvCmeYBSmm4QRNCMM4UGpCVl
9XOaI0dcXiGP4wRV422HHDNDrAxRxVOVoc81zeLsFGl0J6O0iDrwypZgB9ZjrxG4zAnkg1xt35U9
8ntWORayM0u0xPpMgNUvZEZ2AQhXtsEkwKU2Zcffuw+p3TQOUJnSTMSfJtwkfWxXFZdUih0N7yao
3dTl2lKq1dt5aO3rl+kpe6z2qm3ahmfetfcQFHT/ftgCBTfGVQ2gX1Fwoeq89GA7SvqcLIjAETRh
4AMCiTzGKysvfJKcxm4cMOTX3JOfVdMAK4Y2AvISiJSoWxfQFH0OTO4Mbe4YfNLzcBjz+ZjmpgoV
ys/bIcl0KsgSCFUXkRCinFoNSqSqNUJSDD6XzbMk9vbMwwhdv+sTL74boXsJep8o6lLiBqb6w7ly
l126QNYgQR3TugJUMUQXKFIXDwK7D8yNUrappCWmkBfuNTTmpPIuG+/N/K6SKk4lzc6MqwVSYTLM
1hKNDRYY3ITAZJ+bJzJUp7utmwd2dApOYJhxtz8cs3pfO5WKkhkXUijWwqbsq0e0ql/Sb8MBT7t4
0iHUdcpRy+xgZ/hQO/1ecLEazP2+WjH5+yq15P0CJdMY5ZuSQxQxrBxICHLaG283uqv0BeYjwigG
ttS3h8qVjcBEYzypsMLWi+4zsDWIL9GBDMQvB0yLg1qdXHWLW+M5uMMcaOOD/J/zE5irxAOEhhQA
XMgb8dvqF6igxTfyBlnNAPmFNPcQ6vzI2bOyQOXNGYrsTZ2QNls32pbQuKAwxcsN5uEhUrodMazT
B2MaqkxwAIBUUjuBKDd21oKWlFQ3z0CLQ2MVI9R5+xwEEGst8oBTL7BSy9oetSm0MojNZRiw66XK
1csneZZsq+Cg+Vm5cm2E2gUgMc0rIUP+qsB/1ECmdkRPvIbO4MQDULBiAepLsoVhFxVdfupLib1R
gzYE8zTWYjyg1/8ZGmr+9hfimaCScRiJYztHCLcJfJtBBzyDwQk39jf5s4gr8hMlUaMBCqVI94pw
KqT2V1HHXplmvMN6eyUy3VrAY0wddBXOzbRbvDYIT4Yg8e7jTBsSXlxxLzEJMdRlCjJqadDyEp9e
s7ODANT/PvwFkqhDe4DQglP4AabJtr8P03sSRtxxMkNP5e3GvkoHY9JNowEdMAgrdm6h3GnF72ke
OIcJzwgVZ1CrWRKop6PkqK3JMcf6ESqyUFpq9Z/bq2H77301VLTJVR0LlQ6RPqmDSGhoY69yNuf1
rCoOXzxX/XHY2xm2clgeLy0kKlHJaI/p7XhLZpYggQhUjgLO/QS0RYKrHYDw2F4Yx4P0uQFNcWhs
Rzg3pjl12mB2q+GllrrDthX24oATUwmvD6pDKp/KaiMmE0kI3U719ePiGvsYg6jareIvDoTud/md
9oE7K4Gm/TFJhXyUanVSyVjZDEmIeXnS28TdXhUzKFYWqHwaVGJgJgqSNjRaQhxECQZqpKf/zQb5
Dauo6NNA0gQNB1GeYBS7zWw9f922wDwVVqsgEbKyIHRTkKsmYB+WKjhQmfKS9gwtV1vgTUExQw3Q
PaAU8E2gSEQZMoe2Cnt8EKkf7UX6MQD1JnIlrNjLARIRhzYesekypFzUtF5KnAuBMtjFAoVIsDtJ
AXSzv2z7jb2cd0NU7hEBnhli9G0diNDbWfwdUvBezG2k8pZDJR5rgJKdqGE55g1EwT312y71wiMw
j1/N3nZQuDrifuAFNsco3VKvwC8dQ0iYcG4VN1L4vU3uFzk/Firv6OP4kEYCTNKgT7UIQ2b+y9Je
hj63hfL7//SdFCrs2qLKi0bALg3Du0U9LfFNFHOqt+upbJK7Qe2IytuSoMdIpbc2Kiy1MUBBpWdu
A5R9tIuHPXn98PMdUBtC8qF779oitSoIDBtlYiIvWHkLDdvFlbpfglLsB4HH6HItDPO2OFyyDUB8
yZTE5b7tewnXNQO9hPBbdSg9AgsddupxcjHgNj6TOU3pOJx0qMNo4DNqyJSdpxyVh9mFSsyeR3PA
TLqY1Pnza0jsrtLVKE5SGRYJSVepq9XfjTHjVJbM2n9lgfx9ZUHNik6IA3zMoQoBQgMBnp0nI0jO
A/EHxK9vxXjipGDmNlCJJJwK1Tu8xV1abBvs8IxciWvAE9L05xDidbDnfUjmzRsPVf+aoaJ01My8
wxsJLhkPuAV7RMtlOGq3tavbhDzAuF84R/D1BAoJnZVFKkrrQhNmnVhsXP1o3PXflh/zb+2VgCkT
CDe56KA0oZ28AB1X2crz5JVuvFMOhc+7nJI0SV+PsS0xnSmDKx6zPpcebsZ5Dt+ux/NxONR+iAEf
xRP3XNQEyw5kC0EhjZuPdUV/1Bm52PctavnWEzLHPHZ34QmaRQ5Azt2JPIBJTqi4hCymIoJFvGWy
EvfaPHUmSXU+GmOMrjPqVR86oL+HSNhlZtPaQCDa23mVtRHXtqiTqda6JdTJ05c+626K2WaFywzH
Xo6GwXAQoeLdlTIRCK0ophGWU+atXRg/DUzug4LOxNjJR9ZiQi6Y1A1XajZaInc4zHE9MgDYTjTT
rgZv2wKzAiZIgD8mqEJOa0LdyAkAZXSipxRHQ+YQuv0A3H3Ji2zs5zPUUn0e3paVWdZWqdxdaWpo
1gO5VMTIKb2SnbsWtapUK5ykyQ789+VRaVkzy1CeShwSENeASo/gKX57kLkbjLceKjcHvaQXVYCI
0KHOXmTo+I61DfwfJx5YR8DabfQ+MrVyKFWrsMV2+akmaDOlqvYbkye5bdWLa1UN7/2LvZve/UeF
et7Wi15LuCAlioQhVNxYeOghzproxnI8aSPGWhDjUVuLjlAJXp8s50K3Dl0AkraoGh+2Q575rSQc
AHjTQ9jTXNSFqi9DNiIXinPwM0rzwxyBeDHXvW0zzCQByVaoYUMrCpR6l6k9KEexzDKERCfkdq1b
e00ed7MC3TCZl16vOUdxnqF98q8tajs1gqDniwFbwl7HaFB8Gl/SE/qrbnoT7Bfo02af5rO+jzyV
R8PDXqUl44UPb/QYu7tcZR2li9kUeHfTizg61o3RvgZ61CW2DjLg2kdnNJq+bDuWWS8QdrU/Nqld
MIsRZm/JnoY4yLfxxdgte4vovvz4h5kmdHmfkh0x7wapTRCZfR3NAhrls1hAmr53R+t7UXEaLUwj
kMOQZRCNGDhZLj05RaJW4fkeZyTG1+04NezSBD9m3skfOSAxGKeByhtAGI36ZNrUjzoYb1D8SKBN
TkXbVPbbX4iZNICTABMiHmSB67lcilBVQjNYOHbzUQBFsWLdGAbvsZzpLuDnwJ2KskmiYXRd39dm
lWIXd8JxbFCvmRhp4tHsMUONaKFAUA7/Qsv9ciVhlsRpDUwVyHzJTJrsZe7weUFvKPwi29HbnWPb
dczzeG2R+jpFGQ7zFAoEnDf1vuzIhJfVxWDPMT6bd+ar8sKnDWaCHNZGqR2VdHmXgAIdIzcSeC3k
RZ9tVZojtyyVfasEoGOzzKNQVglUgMxDOU+/CrnhXFZZmcQyUU8hKiUISFE1ObRHDLFooYwe6EIQ
39WdjBHlGKRFPTRozDC108ZEZ4bjbvJ/pQpwaHkCpKJiO4DLh8qc4Paylnau8QZ17s6Ku+yrvXRE
MexA0MnnEc8xYvbCGBVNiomdh1Z4YasByCct7d4Max9snpztx6h5LsxQIYRGU6t3obQ4KSaSs8bD
ALEdDGdBDZxCf4pHC8Th/rYfWSsjgxMa0D5gY9YoN6qQS4uaqCzszgjsPsuBmOrt7gP3UUzfmdAM
x8aXrl4+Sm2conzJwait5KonFckhN9LUhs5v7m2vhzVkpyKtEGUMNL9Re19ufKFPZQnxvmCcnggD
/C7c2gncYDe/ShD2Wo7pffdfKHEy3QhVSXhS1QxLoRKnOUvVXC6wGlvpbol3sVxhcvLn9tp4Rqhv
JXSKkMUBvIhJFNPWw+C2GrOnqq05PmRsaLgQPG7A31o69CkuXdipylhWzbw4XRkfxDA5AiF4Z9bJ
TpN7zjsSe0nvpqj8NYh6UFkLwg/oJleM7wchcNCP2W07jrcgKiZSucoSUUgQ5IvkFOpsh+KyMwqQ
VUAbbdsU4wSF6BoRuJOgvIZ/X/ou6VWprBtsYUuNnL7DJGLOqYKJ9+nEt7ZApdu0Eqw+bxEF1dAV
bgWUwmjHyQzNaKjq/RD6RfNTQ+FpbzJduFoX9TQRW4WcZ0kDuPLQHzGV4oH92Wuk106qOR5kWtKg
UY1GtAG6JirKq14cZCFroRqS7TTzSxKdYu1TLPw1DwxBnGHsBforigSlPComhCwtQchtYkHCTTk+
6d3jdiCwKpC1AZozXQB+CHsII+PdznzQ8HQAZD6oPbLfhJ5Ne5H3rWjzcClku1zFBtBEgEjLMnxI
7VwzWcRWDMrFWUrTWQJ/FPxAfQjEFzMWnS5OOJ+KuXtN8CKiNaUreIW7DHazLoETHbB7w7IBB6u5
C6zONsFDtO1K5p5amaGTBK7LQZvADATVYk+fM/NQB3Lhb1vhLYYKCIx/A8zQ59D/Ng71dJNm0K7R
vm7bYK4ErSd8GRVpgpZEn+RSUVNFLQDF0HobeP0vo6j+/XUEo0/vNshvWHWbzXLSsmzGk7xhjIYt
aeN+TvUa3a7m70d7LgxRG7ULwVKnVVhMPYfV3VTX8r4Y5eKw7TJWSEsS0HHQFMLkM83/bvVLq2OO
ARUuGM7yrEaHJo8Wuw3be6nXHszcEjDvI3wgGNZWqZArCaFaNmLzEp4WYfi1lCeJi1xjRcO6hKVy
6ojXESOIqgWkcZjgUcGfLHJigWeBigUMOOeSkKFINo3XVDpNOifJkQ1O5xtJBukMqi1cGVXqtLOG
ugbHd7c4wyLvoVOXueJSfrVS/ZQ1dWMXYstZEGuTrg1Sh18rL2pSFFllD/qoOGoIVVFJADlzVjxt
hx0LNqmBWQBqgzjIcUBQS5vGRiugao30jYETwwYlGXJb6SCP7807sJmglFygNTV3NpiuuKIRrOkJ
DXSsqvImIAnawstdjKZkGkxKKjrpCzhn0ShJQQRl+IRGhQ/TZBy5MIb5bBlHrqnRhJPlpMqV2U8o
WqbJxqzo0RCzUxNk7hTxSJkZEXNhiorIyBC0LkpRH2VaAOmX0W5K8Pw0j/kYnYHA+/sDCtZMJA8c
8sCJUOHSq3HeKg2YL+oKL237Uo7s2fx7VNeFDWoXS+Y4mUaKVJHojdfWZ6HOD0XBa9cxAv/CCuU3
fVEWLVzwiUprOiT9Yktl6g4fKJQvrFApva+nJKtqtD0VSYid1Bh2erRotpWFB30KeZIO7LB7/zrk
76uTSuoj7D8D94xcf5W0EmpVoi1Lt8PCA1+SzUKlqYtlkaBcGWq6QlRqBRQwZaDvhVj0BuvBQk9E
jo4AYrmdNu+alHM6MhcHdW5SwmLCmn7B74NFjLQe9WVg5Tu5+aYmsa8tX02Rp0XOThXg6NQIAwoE
n6lUMfdaW6gdCEG6V+W1O0h7y1MeVOhYQ2d494FnBcwi/WuMBpXV8WKpuD3BWKb8KoTanoeEk3oZ
J/6FCSrzKmYeB0sME9XSOShcz4P0eRKUc6pneKlLPEv4uZ3rmXvLBOsckYgj0l+X4ZEl4zQNYl3Z
LbTGbD3Ik1d5ELVTZKk9JyrINr2KRBPdMgPMkxibpJLFnPbCWAmIRBVdz3z6rGicE5lngPx9FerY
wGMsQ8HdzjQIGoG2xUbSLzlplbmfVqug0oRkFOCwa8G5Qzgn39/meJ1i3lqo/DAVNUD25AwcEoy/
IjkovE36Bt66+h6YOjIVVJe4NFHfI9IK2WoSkIdNuym21U8YUbwT7qbXeHIJi37ui48gYTyq7rwL
dgCE2kCgvOY52oxvcoXudiCyeshkKJM0rkwiV0iFPq6McppZCWH/Sp4i1ck/6RA0jx67IyhH3Ao0
5h9qIiNHof8HWSdgheEMOv6neQZoeQ6x9gbg/vQ47DtQJpE5dt4nvV7hpS0aCTY1OI1lE7ZAWoux
BTuIHrIftUNE4kfXlF11sC1p3/imx3EtgbxcfGnKMOXaJamStFrq0J6PGAYEPR3R4k7wFMBb4lXU
EkPgGYOUBhHKoslf5QF6lIEFGs88rj/Viq0ODQcFc53xYQIKq5IOblkJE5RU1EpG0A3mVEb2sJu9
IL4RcsiTCB5Roeni1//iqxHn0M5bG6SyijrpGUQoYLD1Aj9T3N4f9hDw8JLS43MNXD9qEOpcHJlg
bMPoKwrSyxymSXJb1aPxqvrpJ2WvQziI0CXK+w+MmFCWqAyjNnrbdb3xuizoRieC8FLkXPWIq9Pl
0gbNBB1ZYOfSuwzc2d7ozbGj40modXLcJMiebisbiW2OoLnIe7S4KrUpw9TiShX4wbyB4W4URWdM
4giQ72rQ7wc5F+7aqLFuqkIYdtsbjVou+EfRVZNNzLmoaAiBL+ny44Wibo590su2Xo+3qVCnRLhz
9ofB4LUk34CWq6iEKdBDSOh1gDQJ1H60BHY8KkpZo87Cltb96qA6yp4wYeAf6DIV98UufbBuy+Oy
N8/Kg2kHdvMAAQhHtuVT8Szfhm4sYHDpL/f/1a+i3N5bWSRbkSjafY8+nPwwWwbn+KUyDLGAHh/R
+kNDBHORlIuNauj7sZGw7qX/LuU/RVP6tv0Rry2ArA5IZAMNFxCjWRR+ME9zwYKazWKb43OPvsfS
/yVQF4OVInmXheYeeq/khnYZJrOA59kumBIXLRC7VWpU4WMW2nWXf9peCn2Rv7JEeaswwR03GFrs
qr6yW1KneBSgmSksruDFDriO3Lqwm+fM7zBY4oZQquHYJ997FaX/sY9kDYipjIdKaqXVMoAJoUwT
V4RAz3QmZYUgeUN2YwG9N7ulG1THQsejJS7D26aprXhlmVq5UJqzGfewHIZP8zjYivg0Jglnv9MQ
lisr8uWXFJe8D0GwmbnFucKYYNnaBiDlpV8Bs5t96vzolrzKNkAn8rrdPM9Sx2DftBOujAtiaDJc
NKltQTQOoyqcrQp01du+pNv5V8ukjsC6gS5BnXaAEQhQcoZ8Vd71u74c9oYFussS08lZYCuh4bbL
4qqt5me9tiuar8rcHLZ/CpXXr34JdTx2ZqhKrYzPGtT6IW1BAdMvD32sO6UKv0fq87Y5Got+ZY9K
aKEaNrjyYeWthxpZ9gDa8SR/cioUw/rpvxAJp7LPlUHqup4CcxXEzduOGQ5y6tUQs/pVfSbljXQj
/RI7cPw5ksL5wrzdQrV89UUbQ5DXYcS8lvatWTspIqowOLUbL2apWjsMejlIWjizWCx3tibwM6tu
CWXOUOQRgvM+HJ1jlcSS4hRXWnfAzLeDmxrm5y2n3w25G9hEJpgLZyN7fSPX0U1TE+AnvRznxJ1Q
mOpOsssHDzI2juJVvval5R2EzE+mAaInGwBFWXShOAiVEUwiFjgOIMtXRnuoY1uXvnM2ADMeV2ao
DdD3ZSxNNU4Q2TeyHcH1YAM8zD+ImGW9K458OUueRXoHzEtRKToyW4IB7xaN5xy69durYgbialFU
uHcCMCZzCt/1ugjOpshbypeeaJqNLecE5H0lKuTNsRHlUYb7mvnRLEJg8CCJJfO4XDkuo0uWybJK
M4IeiruUoaMVP+TA33YYzwB1mg4ZsGxZplfu3Pw0+mcx/rL9/2efMO9fhKbcrWVlCpNciN3lrnxp
v2Gg0cM8BWSjbfEHhLCBWePBI3lLog5QE+DI3mjxZZTyrhwSMArzXtk5UUZjI6sYYpZmCafpEBLq
zbPefNfT1jW42tQ8QyQIV32vAadxpU+YyNTm/ixV4kmrx8gOc+mpDJaWs3d4fqMSQjvFVl6l2J5d
9Yp3GrvoxA/tGR3iMUQN4+ohX5sDHexz+DKZ+c3sKmdMv6rd7+2AY6+CiF4bIvBftGBEXkdTqpPj
IUsBbAPDqFlxnkbobs8/J7n2boL8hNVXMXq9BWtinJDSwR0/GbvRW9zRr53me4vLb1O45WP0vL2s
/2cfvRulQiEWWjNDOxz10fM/CpjAFAGWIGEA1SYy73hBO8wVJztQTeurlVIhoRlZ1gCWhfQjC44w
3M4m6FQrzW5k0a2j24A3Zk1OgKuTduVZ6oSI8lgPwUqIA12H6oISHTpFv0dd6AaF8KBZ48u2U9k5
/N2n1GnRWrWAwrqET/Pma10aX0IF4IIqCDl4sDfY5ta6qMMCmAVpUgv4UbOVH/qzeQPtwu6fsHmp
DjIhqfWHk4iuia3+iF5azDVAZMlNIS7BI8Bi3xz/9TGegi+jVwzVKlQG/BY596dX/dj7hP2vPAeR
XZ4NP/d91e6Bzp/34G/8UAL443B0ci5tz12vymJbJW6J/GKZP5Qq3lu8AWq6kUhFLYavLq0UwPTk
moWtQuSsSb027EWgyaCTKWGYDcP721HE3JpoiwJqCoUJMrV9aU+egXcYuqHEXVyK7e6O6FWC7fw2
u0VzBsjdkTvfQxM5vi0R3RJYJM/4QN5cmsTgpTUImMVCEWz9gFTU6/QUe4JTeTHydmbnT6QQln5G
R27HmbVnTMjyYl5RRZtDo/JQaOpdPhQj1D9f4tvJNXazagf3lge5zG/Z7XCb74Qv+edtDzNtvsk4
Az6HJjG1Wl0shUGNptJtjVM5PujzaeCR5jBNAG+tKRboOEFdeunQDDMCtZ7MKBqSbLIzXRV3fS8L
nqYOJWcTMOOTSO7+sUXFZz8p5iTJMeLlASCMXXxMcX1Jbkk74b+4vZAcTeceiLVBPQlyAGRG8HJl
kTQ3Qj3ggxFGCflb7hVAjJ4sRwfN2fQtdCIvjOzsyBOrZZ3DK7O0eqya1KbRhjBbZIkjJi1oWz5Q
r6CQII8FBNhLf7K8jcKumMTSDacqApMk9CmsMTtshx4tXfO20yxRBJQSmGEA3KjNXS2J3iWk0UYa
3dqueVRKW7B7v7xBm9UT/HEHrj1n8PP7xAN12zOvmmUFpiVjThYUyQp0f6nAxBzTf6rZYQGKZRh/
mUN6NwwTr1HArGogFoHBdbQuAS2hzvowjuQQ6qVQjHBMXyfK04uLNrsKQizRzd2+s+PHDI+WH/iK
a7PUkQ8ciy5KAcz2aulr43JSx/iJ8w3JhqK3wNoGlT8MrQSnzpCVWFr5QrAEwJAeq0O1S9ziLtp1
KKCQN6Pb2ZXt7ME8gfWPs+dZmxDZEr79P9K+a0lunGn2iRhBB5pbmnbjvUY3DGkk0TvQ8+lPYrS7
043B1zjSf7GxG6sIVQMsFApVWZlg9sCjnouaUGe0adFOWZAoPWaD3qzxyjGynVZ+O79UobcgsADM
gMkt0LmeHnbHLsARX9lpUNpLMLTfyAxBallBRHS0MYPwnxFuO+t4daKRpfFJ9URNiM/LfJFXLf59
6IDABWkHu1gdLmaNHU0xkYsbHGMw++h5ump/Kj6j2VWD1TMwFl8/lVd26II8oQwQr2sVTUO6n9pQ
DiMTrvbjt/BP8MxV1xzNmjTo6XCrp+DmNvPX819N6B1HJrgzrsZNNiYUJta18o3kdWkwBz8PoAvV
JH7ID5LwO8s/x4EbW6IcfC+Bq3n0EsyC6Q5o/q9QTyq9uQigUDiGBljeY7IdYslRFzoneK5MTQW1
lsOLlFpLaa92BNu6dUGSV9y3YAOqJEbEn8s1bFC4uTgD3Emjy9ighQYjPe6DYXlodVmNSXh/M/jT
vya4SFmalalVJd5/kw+SvaDz1gtGHIguHCsISi4gdpg+xa4jY9yJhiB652AgvQ5InGLis4hAkhL1
h47iP0p13llG/Qw4rgTRI+x/HK+RO+NJZg6zlqL/8Y+qF7SnnH32YEPAc2s+wEd81VO/a4rXhrL8
na3o04ohaw3oChNMdFg0P3peq9UMTL+NRyAxLE9tv/XLfjQ2TnpBdBnLptBZjkxxl7uWKySLWXkt
1xp/bcBnWxeb82db4PRo5qJBhiEq4FF4GFak6IrWQPkTsMb6sm7ifddOYTvSl/NmBCs5NsP34zDt
v6q1WjXBjEkW1cqvMj2RnV9RLgRYBjqnBHoJoK/kzpah9lHtOCkNoivHz734egrTC/bEYjW9GVPP
fci6Ys5NftvdylF6ohSFDcqDKw/UuQ5QlKeeUa8KLZq+Yff4FAK7zEbKyfUMyAaFdkK3b/8/pIjf
cUKcO2pstltz8BUBXubuoslel9hpkhIJoOrbm8HyQBExb7pv654JZei3xja/rXDxoNIY6DdzyN7t
M/LBMWQ0P1ByeDz/qQUR4fgH8Z86saZVaScTYbRbTN9VybcMg1JBZ5XjLehVZ3+K1MzwelTCJFFB
5GRHW8Gz4OWqXmhLia2I7f65UgCh7XSJCfHiTJ2YgJeqYEE7/cStraipCV2xoFbdfZXM341U35Am
ec30tfNdd+292FHuz++ocF022vUWUw9AzDk1qpmVVeUYrg5Mt/G04ZcOTOZ5C4KYBlrJDwvclRFp
iVaTBZMErfklUSHc08ce6DGCYbyuFhkwWBRyjo1xe0ipkShkQlQrCkCoyEMFicgxo3+RSpysibsi
mozGieaiockomDv1SgVxrw/30yBOmFzXoM9VIUXuK4wzSXIpylbInUlFnQY1oQ5mMbL7qbS9hE2i
xXF4/qOJqixHK8R1dOoXLd4lGdW0LAA1U1Fs5i/QiE93aEe3uAVnP761pyDrL1kSKm8Yn3dKqDGd
Gs+ytVfdGl9xSMH91F1PkUwuj+0SH9lcZNcOJt3A3/u+/KOLtnO0Nm1jBBKGITF2SjhtlK0cOiTK
lzBxC34iiHGhRMbDUQ0FN5cyG3j87LtnPWy3+i2kc/3lEvROUhZpkWugt4ApX8ipfJ6UthEGS4gk
AAAzAw9j7NI+2aiJ5FIXfBuASlUMX7C6A6BLp98GKiZUXVYFeUNS51cWLced0lVFcN7/xFYQBomG
UpHrcNlJjGhbR1qUB07+QBMaWpmMRp2FHc4DAHoHrI1lW86nZokLzSPUArCOpn8hehUubEgi/pJ3
q2TDRO+OE0tsrUe+pkTmoGVOWQXGTfk84hRBKe2rHc6HCXOjy0YP6DaVvrqFG3i0PO4zEcsyS8PA
8oZswVj+r9iSTD4KwvrJqviwHo3NaLdOHmQKYKPl7JfjPZTML8r8icp4ZmTfiovqZCXZGkEPMhiU
y7EwvR5D8lMU5MXjea8TlbNPFsXFdaMvFUz4EmDXgjGYrhl3Ica0HiIAY0oQ0Ea+rCXxHgA+uaEF
VkgMEIBYjK+xObR0KI3tKsAw5PCr+OFu1kvoBKGgbVwNoPPHjMk28uYtwLl+/fgbdiV7dYhePACy
ffwIzkPXqKgoNHnzIKmR3qX33XXnjblf6MCXKP4b5nmwA6/9vZ77y4UM9CUIxSfGOU+FjHFEMZcB
Ya7QOXRbZ0+25oZKBc+EB+JojZy/GkvtQF4Ljes6TYPU+rFKYRFi77EcAFdBHYJpEO7OHBZqNXMP
MIQC6CHS9MSnDxFex5bmRQ9LUCBRloGRhSfjyCR3UyZGHlm5qVRBDKyl4n631acR0+JLJMlNZXa4
hyn4NKOst7B7/dIGHXkZ6fcBguIjpLclR1AYV45WxEV+a6amu5Q5hTuk9+voYWbirvpuXJT+mwEe
f5/4GGGkMdCHtWSNossanvjx/bhj0McA4iUFNlPdDuECTGkBkZfspd7XAX2S6YIJ/RGjOho6Li4e
V5zbN+4MVdoKAdrpvpOmh26vJLNnf8GnyGITYKkhR4K/izOQkSTOusrOAzBOekoEdZWi2675H5Jl
saoaSvSot6KpAwY3fh39nFiL1epZgDDmd8shSotAzyVdZJH7aXh0g9gBdDOYtDq9QlMLOgxWouVB
m1reUhieu+RBoRdBvr79hf8ZQLxb7zKg+K9TU3HuGD04roEaJB7Il0Aa0F1n5XsvFS44Ikoj3873
5BdisRRqLkL4gWj7wzofpRInr0sjL4MFCq6KZ/kgeYfyyVu7H7fVVhY9pOa4izWeSRaNZKKB/ZBe
kw0zZnrzwUBbp8cJk0GnRZ/xeHXc9crwtm5XYWrBxEzqbaRT/ac2FtXGWnJ6CTISmeCa4EWN3YTs
z7vAJ7oPp98ySSDZRNeZBtVy3bsA917b1s2EXIXMq+caSnjed8TL+zDHfbys0vqkrpMi6BXtYaDI
g5IragDXMP48b0gUOwxNxcghuGrRAeSi8WQMY15CzAvtv2q+KzHvdk/KrpeEYpkVLhLPNXjdltnG
26VJLogy7914f34dYv9DRYeNqkMFVef8j6RdHreY5g3KKWgeh20c9l77xfLmX2uYgQBX9njmJ5He
o5VxZJDzwG7J4kiZi+q9jNbdD9t8S0NyMPzxSeZ8opIdamYfi+OClp3rbV5h8iKAMvcKQQ3EEHRv
2KCQX+8LVJLQ9E5vZOmU0Ak1DA1j2MMGGzf31QiUREe1aUrUdbcxUUCxMng6oxaMZORm7PTwFwwI
Df6zxF2XrgM1mpEMwB7PBoqQ0ZKHfTaB4dzsZOCo/+EoH7a4k9xZ0WKNK3wRq2kLz/2iXTJ0i+L3
Xq5jyCQctzJfEbv/h0nuNBdui+dMhotgsUE5uOCzZenuvP/zxOn/uCMBtIOp8IJ85TRArSnwGG6C
gEjfRVDzML92N65XveGZeE82TALD9dPUK16g8jEE7d49sMJBAcm59WfxJJt0EvvOfz9H4xLYIjOn
flpjyL6OT7G509MZjB9qYEySdYu39sMOl7UiYEGqdMLJ6Ppny3zTXBlNBC92xW/se6p39ObOE5W6
XQYL+p1KvfqabnQM65hhs0cO6WkvdKdcVawOw15ZWhh9T0LZQRQuUgcyiuF22DE5/bYU5HH6ZCNI
o179I1KXW0VpZXh5sQ0LFU8mrQzq8lMbFeJ/1vY9mNacIbsAhVR/OY5pIttOcShDTRqwKw3Dajyy
1CJRX9u5xWBl5XUNitftvINCdbiGyUV1Pe3LQL5/oocAq4P/a5Ot/egT9loy6xTyKUFHDcV3TEjr
IA3ddZ26M8Digker7DYSBrQji1yQia3ZIFMBp2EMMU6+L6GjYT4WHoIppDTmsDoASVQHswwHwjzh
UyA9sstFGoPQBagyEyPie4bQ6HcT0HryoV+hsyDIYDAcmTQ6iNyGlmaqrI2SBw0FoPSrWTWShEG8
fx8GuNt8aknW5kmM/CeGdI/aQ0Y33qS15DOJrdigZjQJapA8JZqbdLqut8wvMvvXki7drhiH/qCC
XkfyIBRaAm2di9cTEi2eXD4dIV099xG6TWPulX33tlbKxZy5fxMNwVOBFhuUMU2Lu7FjwFam3oKZ
PD9Y0KlzAYY9f88IvjxEjXXoemE1jsMDAzK1XFWjSPFyj4sncySP2SwjGhaFCBBlQjsczzMA/Pi8
A8jacpyKkiEDVB9YUC0wdkYPfjx9PwT9c/2qq17hy9jrRX0KkBiCNR80nQaInbgzOyxzlAMRxgr5
gZGg03wD0UaQy7dvNmFPNetLbKJmwLSxZK8Z4ZLxwcCvgNcnugmcv49aFaXgtimBRNV907dvWJP0
N7GTctfcZ16+kWFQBS6J5X6Y5PLXMnGmshgJXDKfPQczbR29odJKltgKSx9B8opnN7epYIZUUalc
a0SK/MKcs5ehMC4aKpuJEBXMIFYOURwolrNbhcsDJtKMWq2oRbCCO+9buiMv+da9Gl7H0L5jNUBy
a0mojUUQ8BOT3I1J8URbgS2qEeOzRzB6zjo81X3JDxhJxKh58Y3RVsT+1IfU759kOaUoj4V5JHU6
GB9UMFWexuBpjZLWraDgOPkE4OVpi9dVMMceyAQuqzB3PJnDiI7+sUHuFtWnqIciLW0ClJpAAv7i
2DJhUZkFzlkaRW9X8Ml2Xqt/rdzAhFDq+egl3TTu4hqLeDHTAU7PQO1xvOn8ZKPFgGfi0XifES85
yHI34QE4+kzcyV5m187p2iFBVZWtQaO7IrefCnO9Pb8yoRkXcjtI3wDmJZw3OHU75k1JUA+JkiuU
1n5p0fTcxXHwfzPD+cAwQ8WzVvMiiHHOVvVS6W2/qVfJZ2Khh8tiTAvIBQAX0H6Eb5+6dpZhOr1r
DUj15pAPiS9UZfZi8mJEL0n3K5YRb4q37sMaFzoy0uWFY9ctCDCs0tN7jMLG5IfRSiccBGnoybK4
gKFUaZFaVdKymdtrRkzOzqz1mgNEPoYuqoDWLg0w+bv9m2/2sT7ONdpOyRKqI7M3x2zfAbjolWtX
+Rqhr+cNCd58pq2pjmmi/4RsiiWnR2n21OMRES/o/aRkwdjt5YCtrGvgTdLn84ZEX+zIkMP7R5Xp
RY7SRDB3h965b53IG8c/rxMfL8bhvGJIp6Qq2JuLpo6nVEZQDo/D4nrKJLv8JdvGI/Wo2Qw0AgQE
rxNMrxN/iced4YZ11Yfnt+390c2fq+N94zxhaKg2FAuSN6bZrIDMydob2wSMSrKxBfGSTFD0AaXN
iEJOPcEkJUlKgo6EPUbb1vnZm8mlEZdXaVanklgh9oUPU3xEMhuj6EeYAs4DiiXVaFM/azv3NXGI
bP9EcclGLQyUphYyDT5DjFB6aQalb5AhYmK+8xxgxjzQRkEWiBX/1nDSfei1po2nPlIfd4nkvSKq
OcIpP34A2/ejE9ZAISBqLEAHs320LcN5x1QrqMcEvqS2RNHq2BZ3cZXK2BRgYalQ94BayYjXpD55
PcD9ZhD9GA9jaG2aLQKmY27dzFtl08HCqxoUPkC7MLJ5EJ9xawWTa2IPbB78WdskfrWJQ/vefkc5
gHVeCoZiwYk7G4DWGJgEM6B48CmdAo1VvzaskATZIKT9/Y5stVDelhGcjBMznLtOjjFA/AJmtGy5
ztVDpkxeZaYXkWzoVLR/J5bYwTnyFdfILNT9WUMGN/Wm3+eHd3j1l/bSYNViqSS7bGWcb86LWS55
hpZFW13E/XNUXbakDKpE1taV2eH8AqUwc4GOMAopEKgdMbMQJYcMkm15InNB9i0+uwSyEHBW2XiJ
cve1lVgFSnKgL4fI0x6CKYdeI5JbRtQoJhDTARoXTzFgtbnVEFtfy5gCHDduVL9cPXaoe2/4Yvwq
wvRB9mYR7d2xNe7NlzfLMrkFwIY1hh6jyEbXB+++6Gm2FUmoEoTlk3VxuQAwV8je2fSo1j8MhR3a
+uPqUskMuegDHS2HLzJnQ1ngEQYAY+9CuMe6cx3ZxJHoYX68jveIfHSKbD1pl3TC9yHLNRl83U98
s37HspiPkHU0XpmoTCxnSxGFI5QhQHbnwv8+VXL6yoznGoLjQQEq6wQIEBAG/RMBy335w3C8EixK
auqBK5T1fmT1e9GDGg1/7BjQeYxsmgsfmdON0HVgaN7tGLA67ewlAb1gkENQrJOfVe5V/l/MRJ0Y
5WKIpZaFNaUwCuiwPY7BkshQUiK/RHkMk+/ApEKXiM9MLH0yorhsgmhpAY5y681qO42nU0VysgW5
AmZtPwxxgV5xKWnIULRB5Crj5Oeta4P4Lonw/HzrWzvd9kZStA9IWnoVlH+rushKdbKlcl/QGd0s
orFSB9nggsBw65iTX8moVWRGuC9WOC6F/sbawE+fp772suWJJJJKC4uBfBw+3kouRhaoNVs6xaOd
zK4XuXANrfUb69BCZsSUjj6J6oAnX44LkkNSOouNahI8v4JAJ6SP5gCkoBAdri+L+3ZT70f0K2qw
fN3I8mbZbnJR08q1sUVdrgn03oCK6iFZoZ9hPZ1/BgiNQMONzZ5jmPmdOvEopK3l7M6KDcCyu17H
ybIDJMZzunh33oooNhOMi7KBac3F3XaafuRu0jhmg7y8Ir+6avA7MgZ/bgEFTA11aKasxMOFtMpJ
gPhFaMZR8zIHodCRAm7ZFc+7ngV6eIC7YQl626ermMuiqtUSNeHq0jk078ywrKZHvTyAou6fP2Xw
rvgwxuUbMWbM6WzAWDsrh7XP9m23L2UhVoQhPrHCRcDBRK8dWC80o3GrKF4HhKgOgMR38DtpW4Km
cBbGN3PlYyDgL74XWnDodYOkUufnXpLM1kqDDS5qfWhSY1ePmiTpEKU3rMn3rwVuAzM1xqzLkqLS
gdRQS0CRVf3U+8brpUNcIu+2oYKIcjPkMc33tOHoDKk1uhYFo2prQKXd6onfSkm4RBkAE14DTyr6
YLhJTl2vq8DAk7DHugnxzw7oEkZ0K3+QCDPQIzt8sS0CddUITE3+jmMxgSvJ8Zr1C6/dmzslMF7P
O4Ewr7DRNQQLgIb+w/uz5WjndErz3mTIVvUADlQzTA+z7a2Nj7boFLDuSnXVvkDN7rxZUcw7tsq+
55HVvk+6Lk3RsHSszoEqdrMD34gBkqH623lDwuOFr4XRcSgBg6OFu6wowOzUNFAjwNuu9InufQWi
NrSCIcju+29L6pF3vkvZsRYu8Mgsd2mpTtwAHwbSpDYvrpaIPM2ds7E6mdzS+yHlAyIb4SOMVI8N
MHIbaS5VruZoMA8Qyt4NoG4qwedZZb5+qK/LkCWlyl3k9X6WAvcHVoyAbs7vsGilx7+AO+RNZceu
raE1PNMsbEr7vstAwZGmEjUZYeZ/bIeLk7RMSwhHAMHiPuTXawA6qqv0agCssdk5Dxry4KfuOyRx
zy9O9GrHTeNqALBBquvTvFJZd5rdOyg7MmnrNFy/F+kGvIwY79C99KawfOCvzpsUhDJUshgpB3Sh
mCDK6Rdt5hl82h1AZEpS7mzSfpnJ/OO8CdFewgajfTaI6+r8oe+dRmubMitZLWIMTL8KkgSiZyBI
xdLmb9EFo4CVQVLFC/swyp15u7EGZbHgqoaa6R46F9/SSQ3Pr0zgjCcLY39+FFfSInfHNIMzNlO2
ydbMS81hmyUyt5CZ4bLstNOVdrYhupNHjeeQ6yabvcmWvKYFt+fJWrjIlRhDZ1kjKLPaUfcdpNt5
/ZhDJHyVCWiJ7oATS1ywSihKi5gvK9jb8tK0vGJT+y4KH2bQYyR+6n3gciT9McEb4sQkd5vq9oCp
FZMhViDqUgyTF0NJBuLuu0qFWiL5i9E2oHAY1zkkhgn6cqd+oSmkqu1yBGCzepxxoSqlHvyF5x1Z
4I7tolRRRQcEijoGsXJEvTHOwTv8ct6K6DF0shDuEJmrVVumiYUsQLtttKD9ylAJs5/eFuG6HQIH
oZ5CNFWRRHlRd/3EMHeytLVJScF2cN5E2yrIvyqZb9lhDtISGyOWrDZr3w6gxp+zbWP5sma36B6H
fTQw0FrQ8A/nMKSuFEps4Cm7ULkh4Me1m7CBsIGy7a+zsNiSx/Gp8P/iCXBsladJafVyJWWGuQdq
KxsLZ1Cr2l+uFj2e/6zsx3O3+IkZ7ha3+moymxk11G5waq+szAPw+wdT7/Dc1KothZzT3A77rpJl
6P/Dn/7bVp45xZkWo1VW3DYMGLfum712WQXZTb5NHEzkGGiBJqHyQ7mVteHFMefje37CHcZd1HYL
ytPO0/zmbJsNmifAZUSAUEOHiTHMXVmyKCB0IoDLAHx5V8vln6jpiOpI3k0og1+OEI0ZttBjjWe/
e0q3jOOS+Lbljz+LbTNJLnXRhXFsmL8wzDnpqAMgWKbZW60vL/ryF5SZwvNuxA4/70bHVrgboxqH
0sq6ogjsbqdo2ELD8M9bEN1Jxxa4m8KuTaqNCRB6IGq5z5bnxUggIqruVoCoz1sSjU+iIfLxrbgD
P+YDAbM4vpV+p23WIL8zAgP4kPkl2pe+uq8vX/XNxLglHU8L8w1IW6DvRyvJz5Bsqcm1tqclmZW4
xK8wzfUqs5xbU2nuzq9UZoI7/LpbL5phI7Kq9RZMTJAAMSXeJ3pTYi8JeBxdwDg+5ZTWZC1Zx4Ln
uKkeyzDavxVe/UjRppRXTYQh5dgYW+9RDkZKJ44VdrIZnwmTUCiaA1gOh9dyz+YiGA1ZuqHjziV/
U68+WSd3SUFuVm3nAuCecryMlNaf0R89/7HEB/ljJ7mDHJNCj2MNmXPTPNrlY54+FbbsjmfJyOdj
/GGDO8aF3XaTVmN0Rr8b4fMQI97MsRfvlW25wc3+4/+2Iu5Ij1bijJoL3wChvh9DmYACFPt38e9j
SdxhJmmfUXVt2TAr5o0RllwUVC28Ps6vhe3MmZ3jr2voE8UlBVQV17UTqtoutlxPU0a/mL8tpqx+
JnwbHjk6X4xUJqXNGi1jafP0bNkY/2+3TqA/kC21PALVaBkGQOx8ru4QtN+hOMvlmMQiVI8JO1n1
RTS+pqgK9uYiiXjiPfwwwh3fyplXPa7h4UNzrU3QBjKLjUbBigyuuPjn+e/1eUGIRuDxctkr1DX4
6oUR1bZFFYKRF1T2F30HAKUPbJ7EK9gvPvUKWDFhQIP0EPiqOOdTE73J+8VtPcvIr6e0C5sFDNrn
V/J51wzLZLQZKM9pDuC1p0EvS0elwwu39Yi52iCJ0ZT5LnGa8Tqpozn207Uq4SdEcdfdecOixR0b
5gLSYBVzPrVjHKip7tng7Pfi1vr2FzYwyYRSLlYIIaDTxVE8qhoolaN2ZKYvCbTu9LmQPHYFWChs
4IeNT2XP0lmXtCatB93PJ4fU6eoNBo0foMtp3E1psz42ZlK+9V26PsYDQfvT0FBK/vOFgkgAWs6Y
vMTYIrfQGRJnswEelACK5XEMiLsmC4QsmvK+yEhjXMNgalC8xzeFBRomy0wCo7MxVof+XKKsG7Iq
LkSZi2acN63WL17cD8VdW4Mjdn9+hYIUGGptEIEGNgq/gxBuiZo29+akRVji3eKzyyV6TZ+aC8b7
81rs8mAX3RdfJDZZBsMvGlhwGxMqoJX5xJAPyhm9c6Bv5ul2lu4XCEPv1DVBoXIg+WZZi+9dnn13
yrLc5HmveBOdkaXMar49/ztE0QYMb6grmKyDbnDhs3NSINKsPAlwhB+6Orly3dlv3ej1vBnRiUTX
HI9UFNYcw+ZCAXDottaMOfXo4k7kztLLRNlkWRmVkpa20BDIhzCBxjzpExZiiId5phUMRaYSh0Nh
ZfegbhiLv9k3JnFpAvprge7v9Pgni1mkw+IgtiUA87d0M6hF2OayJ6Hw8xyZ4RKRsnbVttLs1qsa
x6+WeVOlVpjZseQEfH7CGOCNBtMeel74Pi63mjTL9FYxoYZr6TkqJynqhOlyUzkOoPpWG/y5L+Du
QduBYBYCbdfTratp3mSZAoKtwkn80WmeMNHx47wJ0Xosk/XvWFXkU+trzCZUhFQ3Ccy8eVKG3lNT
excZE2N+fPojUwRXKIYRQauFFcEbXO4LZbG25raBv5pM7niTqloRwh1mL20V11dN2kk+FecRn+xx
sSomeWOCLgocrvZ3pAr+mDYXCdiWzq+Kr4ZzZghPiJbOblnpE9AYcYkpXd1PL9gYQr/TNc9iXTA1
GLfLrpWMoDE/OwqK71bBvg0CbBuHF2Otp66xNPWgjskw+kt+qFYC1fofa1OD3wVs7Z0kJAmXeGyM
c/pJNep6WUAumezBAxSoV0zGFbi2wPrCuPxdKWBK9Olwm8NNWE0UzbfT1QEF3McjMKu+Wa7+CM2s
TDf2oCOUfLtPZtCex32C8wx+e8hCsz8/emvqxlh3jYHJ9GwBMW6SYGDcGl8bWQTkzhhwE8gJUItA
nw05EB5Cp2bUwqwJSMtKb9SM+F51W0CK7bY29m25mF9zl1BZPmnibzzxDljEgnCa4BoAI3L7p5sq
nkw16Ivrmk47/Dk0EKd6fpa4PpeOvC/s2AznF1EPTZmqtECOfkUvTV/bW3fxrj6MF6lvvq0hCI5u
3C3x5YR2nz3yfYEQ3YVELLENm6t6KGWL/zfCcrLXNuW3fAelLr/7B9FGfONJPnbMk2H9s9oPm/rp
ZyTz0NbLDJvTYWTqeDNaX2SXbGzfOFDwmqJBCr2CLJx2MtyiyE8BTfhvtdw9MNQ5VIBdGwTY00I2
dT1EOxIpkF80HHp//puKPilmjlArRzrtQGf+dJF63KGQnBil57Y2hOaT1a7wCCkSFMrb0lReIJzw
1vUr2URxr8rAwCK3hXQmS/Uw9GfwWXyzVlVeW3PpQdhi9HQjOkxWLJ1Z5/LJ9+/IgFJ4zJkW6OC5
Uw+9NRwapay8CIwYb7oFCg6MGiaeUrTaZanYo9d2M/RfCncE85/Rrx7uKvBmG6uMtVawXgabQO8d
mFBkR+zPj+JPR/umz6K48uYx+T6OzqFfZNxVgtiDCwIL1bBuvMG4g9L3C0mTFlXqNulv47r0SJFd
ltBATs0+OO86QlMM3QJBCOgBE851MFyuqYuG1bRJ/apk7tdeq+LD2BUAJxNXlhsJzoSNFzPyCBDd
GK7D7V1dKigNGMXsV3TyqHFZQDhNnSXVDJERHQ9yAHdwE31S+FYXhcxtA3EQyPQF6mJ+6YrqGm2A
u/M7J/KDYzNcuE5bt7W0ETtnNHb1DAE1w28azZDkQ3zFiTk+RjA+VsOFa4OqFRixwXK0luqF0Skv
dp9eKE1025hWaFTmmzrrm3XVN7G7bhrDPpC23TnDH/YZPv0MLg+0TeouVMvx5dbWm5rYH4AWOr+h
su/GpX55M07R2sM5ZvNnV90P60tZ786b4EsOv5eBvBlezdD+fP2uMUuSVXkLZV8b6BKvA3WJr/cz
vQSpJyiv2+axbIt1r3Slc0izSPHGqC3+xj8NzO87YBIBsSsXyiBy3/WRgd+wjm7Q2wc6fDPi9m82
88gI551Wbk+dDvCRn5lQchouimT2ljY8v53CI3BkhPPNpBvGKY762R8H4inZg7NKEmahSxwZ4Lwu
dSH4XkZYhZ7j5jTVYr/keu41fX9zfiV86+m3YxxZ4pyvzpbF1JJh9otLwyMe67MPV9HeDJE1x54V
YNAghAzWgwYQUILeMypFcuw9X6n551fgnYCRA4JaFPcrJp3GbjvNCPyhfcPEa7RdepUe0m3yzcGI
WRYOF+DSlGwy35flrEIj6PRGy8sYlRdrwqE4LL+W0ED/BngJ0yN3yl37yCihDVnV7X/s978rdXlS
aLtD3c9WYHMCNV7bQYgPAh45wGvFjRKaN/VjB8KFrdeBJakOMGB0n7Uenkp/WID4tHTu+ssrcBHG
KTZ8pSm5rItx3iqN695rpkK3511MfFg+Vszlg7lLp8Va4GE6wOVF/lg07l8FFkY372JYD+yNp9/R
cTK9G3qKGO2Cc6G8s5QxqGQcHeIj+WGEu8KLzIowi7PgwyWTXy5fjP77YkrCtMwG+/OjFKtsigl1
YdiApGGoTurDuFRe3ZXfz38RoRkMfrmoQCHZ4mdJxzyK07JHIEaRg6Uj0CAYwXyQDIuk0i0zxAVj
GtVVolqIk4VGd5XpJh6phpfMbCVRTGzHQpqM0W8dfd/TfUPx2V0VFo/zsbifE8MfZpR6O+Vv/AwT
ef+a4VygVLJJTXP4Wdpf9g5eUH3qJzORWOGbyr/PJgIhBDIsptbBecFq1lDIWHE2cbn0gUbxcmMB
4q00g+UWd86v6XK6ge7u65/q+/y2jLkFDGegiQTGr9N9nBljRGGy75UCEL0WXo/Hfimty7Pbi3vw
I+P+zww/O+egkgEDiIFsFhyw76323amBdigu2kvNL3bzFfiZb4vYL6Rdc6GnoBtgQh8N+iN8JYrq
XeYqeg2s0agNHoqZ13GRqD7IOb7+xRk7MsSlCFASTkjcIH2tobQK6CtmGhK/iSUHTPSKAWkt0LM2
QWFU5fKELEpjhbLlRE28KRNz39oGhipxh1SKJDbxwArmHOC3QVnUYPVXm08hM2e0hkGHW3ZgFY4v
2kOKoehoh6tyo7+4souS7Q/nI5D1Qc3acsHNi8noU1dsnbRQiqmpvMS20TvX3R6aaG0GenZzKCPb
N7u1+xKD2lBmWFStAf0TiCTQPWX5MncIaF2Bql9F7tV/WTDl+8g0alzfRK3ZS/fqBhzqmL+JwvPu
IviQx0b5I0Eyt6ZjjMhvLV3s2Vl5bWbpwdFS3y5kM22ixwCMsTQL2Rb4ZLkAk0TEKTCGhQCzuNmk
BYB5LF9pNLtagK8xr6k3tNo87Qcy6GBP0tbR3OjQUVw2Sawkf5GxO/BdsF5B8c7+1NoZI1r0aGBU
Xj48Keal1nVen/04v72imApmGpTxdbQD8QbnjiMdOrOnTgY+Yoj2vrcCFa/fd9v4ab5oQiaQiM41
ngruq0z+UZD+wDL2m02KgdONq2koZtFBwaKGILA7GRdTmwMS1BH99fwCZVa4fC6aHTub9HnxlSEL
zbEKHRk1mtACXuQWFEDQF+MT1xpMWtTpS5DARkhKlKp+HCIim/EQPQRAWIRWLWSNDRMqc6fHPi5T
tUutbkGQqfblvf6tRXviLWGjv9NlHYDT8zrfyJLh9wo9H2wwZwelJfYCQfHp1KqjLTNq6w2m0nzM
P26rvf1ALx2fjZgkvnEx71vMQOWXxmE+tHvl6xqCLC1kihcy6K9wk8GqhX48bshPKpPlSCjINtvF
pytECtSfQyuJ4iIDjNXIgbA6VPz4XoU+LmpRoD/ix3B2Utf+ICvcCG5Y59gCd9LaftHaLMdJ6zRI
XCj2rlP0W4jUbM47vKg+dGKHu/qUaoqa2UkWv9/Ui8dUsGvf2pOrDLy623oTb2QLM9jfyHsJY0Fl
wyQgQuFLhtGKU5406+ITzAEv5LFeyjDtrjUNHL5qF4DwIqAFapZjvx/q0OzKTdYjfDbpgfQXutbs
aFaF3Thcd4kROCMj/G2gVf7TqTps1nNDlosaIgsg+3Gm1xH/ssZfBcG8inkLnR9vqW6z/n5NMn+O
ntf+TbKfzMf51Rlg4lZVZMtMTOj0DESxbkfuCs9wd9m+7DbxzrjIt+TKfBzD6h5Ye9Vjw0DJrrlD
45X8OG9eZp2LX7ZdqbQxcQKzfYqJwxQTh8lO3cnOl+iaRWaLUiyrQoEv6nSRWeb0GJBTcPPVtzlu
d624Mgbb6xsZjZjoFBwb4iJKYYGfr6zLxUcBOsxHNHi2wx8KZb4nZEc2+JzB0hvFSjV8MYMCS2Zo
9XMeO5KXFT9099uIi+amrtnArv0/0r6rSW5cafYXMYIWJF9p24x3mpkXhjS7oveev/4mRnd32Gie
xkrf08Y5E6FqgIVCoSor8/NiXT1J51HuxDnAhxm85K79puxHO0DfDKOa93FtAaspoHNW7pMd2oTi
7ie/u7r5yVY/gPlkZihqPQB5iFhC/a4lykHv+2d9id7TenAvO+HWAVdpHgLkl25ikvLUO/pKzI2O
Pryqzk8CxVLQPiMh6BSbmLZAMWzL60LwLDJZLmrKUivQB5cS5RaJ/hbUdAcJZcvIahCLfJeVan95
iVtp9XqJ9H5YfU4io0UmxLTct2iA0R1iGeXFGUBsiT6JOOQJW5fN2hhzmZeCFi9lvUCooNWduskf
+8nkPIC42TrjHurUmqWZ4ZulgHl/b+7ma6gOtRYWeFMdVSt/Ah8lFF54/Dxb5xsYFBnjFRgmBtrl
dB/zrqjLLIfZXBssIbxZ5NIKut/vtBhrI8z+zaUZySoqAbZcQkDOuDFyjoGtCuiJBXr4Vu6w9AJo
pyBCa4cvmDTy5uvyuTtmx+lg+soL8Otv6bfL/re5b1BYoazpQMixMwahLmUz8E74XKNuSWZpldpz
JHEKu5t+Bx4Nk8riUa7v01V1eit2WYbHVJcNnhY9tRiUv7wMngUmUpQVosckGqhXi6XbJ36vSs5l
C5sHFV08kU6tUuTw6RpkcLIYEY0MfatYqbhY5fDUGaPTR0cSvl22tfVRgK0DRTQuRkizMqvB26it
sl6ZbH0JfCE1D2GdHruePF0287nvbIqhgbkAGCCABpG9na4pSbXUTNMaPde+BeCCtHhUl0JyRAdi
QAaEOoyada+qMEg2ZuaT+6KbfppzF3O2duvjofukoLggmcAw07+vnD4G64EeCtlsS63bgF9OGQfr
8kq3LKwzRSasBxEl7xJTZIqDcAfK1/dgijmxdeub6VTKF9ARDYMgjAk5VgooyOOhFKi4r6b3Ov4h
qv7lZWzdTiD4pRJC6Mgrn7F3tVHqWAFbanSznSphByWhwevS+qfQVMdgVm4rRf5omz/aupVNJiLp
c2vOZQytEVBAtVZYFMRKepHXk9jcvZUVevpWKxNSo1XlHiubesEZE3A3IsJKE2f/tlIXA1sHPBW0
pZDpnVrJspa06HzMdqwj0Sd/peOTUKG9Q14uf6ctd1vbYe7AoWr7YtGxmjxuLBQArBhcD5dNbLnC
2gSTz3bdaHRNh6XM+CrxgGGqRrPaCKCp+bFdRl9Mny4b5KzpHIYm9XVXwmAXGO64yHejye3/0bjG
xqPVolieVb2WzV6a29JSgS9I3ELt1bvBaIGJLDvzaCoNGp96BhYmlEZR4Oy1ubtpZLPYJYX81OLr
/qZW0WeyDRQ1KtPAnUJ9jwn6gaqGxBCa2a6Un6FxpyQR597a9EiVUlrickQnnp6Lld83StsHmYxd
HTDMmIUfWjLaceCnPy5/vK3jhRrbv2aYQxzoTZqOIhwSkz2WON6X3atYcBDhmwWAtRHmdMW1NMZ4
A9BSUeADsZ2nYInrkPlBjvSxjayZ+3rc9MnVsphzlsmdNoeYs7NN+U5VIzC3cRKXzWx2vSbmmC1C
lS9jCAt0njA10fdJHoddZuV76X52kt1yHbkij79l82x/LYudJKOzIVI4w2gUfYcmLnoJ37W5tEuD
WFJyVEbOyd7yQXD7odRLOWNQkz31wTk3hEIq4IMtZAnVHwbZpc0bd/5561utrGhMrlF3yv8/Skb+
qAofClgKLvv45rdCMQjDFaiGgi6FsWACPTBoKm7gBiqrSXULRdzdAAr86qUpXGW2RAfkiA6vVrl1
tNZWmRCRmfFcBho+Vi0/9UhcpOnZ0O8vL23zC61WRuPmKkoYU9EIWYCV5RYmOewFNBW6ecUxcr4Q
EOyi+YzUFncjavOnRiCPKQQGjRFjA0l4MLS4Uo92jy513uXVbAQKagnYOxM3MRAXTNCTonFKF0PG
Zb9Ihh/FYm+F5Yx+9xKktlaH9R5TEYHXtEO7m0ZdRFIgF49aGpu3KKHOt+gR8UDW8rl7yng1QrEb
YiOQUmDr3LGUt5KyAC8eXfUufFOJ3OEug4oCWng2NMrt5GUG0hM5ql24dHQ58k2IZfW732QAx5Xz
2RERKTQf8p1sV68shlEACx+A6wr6W1N0VyjtQZQwmyi8XP4OWx+cQDdRwUjY539OPzipgoUMibLY
aL0K/mDI8RvAN4uNA5bxmnibtjDAh1Y9EmQ0K09tgXSnjvR6WmySAQWGby1jkkMsU851uvGiwe5h
ngGAOjpqxqr4hIvSDZpeVBb6GaYClntRzf3ZNOfhQGIx1awKqsg/mlwMeq+exyL31UqsuntNr2cz
tEAHqmmcuLThWUBBwCdxrNCqZclTM0WMc7M2FlvQkuspbo/FYnL4qejNepo3ybJJSdTQp0CXhp3N
LbNmCTtSiTZpHmIye834EjSAlqNUDMzub3sNtC+hTIOHMAaLWDr3TK5ozzEprLjQn6dA2pVa9jZr
M6fOubFrJ2aYaETiuFEyXcFUuAS2raWySN5ynGXTJ1F1VjGZi9uPHcYqiixtu6RFIyvKfSOdj5Jk
7tuQN2tzHrzhkiszTJKyVLNJigwHOlJbqxIEO8Pjg9RQ2Rx/Xv40G3smETyicIVjNdCBOT1kWqe1
xBxrhI5Re4vF8qkq5v1lExugA8iKYGoCs+doO2Kg+dSGKBQF2PBTEX2BvLY1D8razuLLH8UNndTg
deE3PtHaGlud6pSmm8J4ATdgXu2b8TVNB08XDI5Lb1TdThalMnc4aeIyrbIISHrwUA7OoMsYQc8B
wSqdIZ6a6y5tMF3fDxrEkYpBfcC7QADEY9JADCs14fQYzItSWEVIICIZBFXNe4ecZ4R42EOYjI7L
oPQuM6l1FLZFbSiaaJexplr6SFpLbMURPE8xmmx5fJ80CvICs+KJ5PAMM86bgwJsSjBqYWvx7GYE
mE8oxFpRW9uKnEDZaBKAvzaeLjvZxonBatFwVgFvMTDScepj2SgOTZEQGB2/NZkGummYA9kZSXgT
0ZuWaCMFtE6YYmRzHiVJQ1yDWN7YoUspg/98eor7wC/biedj9GAwMRqqrQa69SIYB1BGPF2UXuVZ
NkTU1CG/Qf9iAjWJ1YLNqvRTtPHCA3GyFxGADsv8u3tW7v5gS1fWmXAKaaqmiWvqQLm6W8h7VaVW
2UElqv+DuA3NBDAeANUOxnq646tUNVJLAuJVLDPRkb4M9+occXZyayPxyYBXR90S+SNzWA0MjRlD
RQ+r0k+Nm2VRnFrIZMoaJzJcfsaTJB36mhiZTeIS40CZmHHf7edxEC0poNHora7KoDWmkWu1TjEE
ZLiZ0w6AwNENDtAJ8mI/O2qH6hB65bfLX+88rWGsMbuqR4s2igusRVcY2PeknfGU7hW79ATu8CR3
ZUysCca2ruoJtuiTNzSOlB0rvpq9NPDD1xh57+W1nR1BujTKeQBYmYonAXMugmIJyKzrr5rS7Azh
BuKIbjBGziLz6KPObkfGEHME0OeQlLY1X1ExLfunbBY5fslbCOMRhdmPyxAar0arg10G0AB44mhx
a8A8M4wraFoNcdZFfy1w94xpBuir4HRyYqMAfPnDnN296/2CeghjKGjVfg50RPtmuTMJ5nWh9KX8
dkWWMcI4G0ZNQSkjwUg896hq945q3g6SbNcCr0F4jmRiTDFX2dJS4XEZpiavf8ELIQm8JLLUPQDk
znCjG3b6JtUYqQDtRsg5v7ytZJIm1RSWfBhgWu1elj62y/QxXDhvgPPyB10fZs0wyqkoVP7wNCJp
rRmWTWS80mMrg7q5V6GSiXqwFVgK8FHpY+DyClUsMSNFhZ3YZM6UMJsaKGCM1+QK/PR25rVUGwgT
K62f+1TINzrW+/5puQY+077snZun+Wu1LH5wGmYtLxVsqYSnSKrPVju+XLawHQhXJhiHGcMxkwYR
JuiOUjLs5Qe5q53+qvTmo8x7V7HmPrnDKBAS1wmFgZrMeYuypBbGLHjNrn4xlwHkemO+y14HRk3e
hUKP1SoZObPFHDtFEA0pFINX8JLaMTg7puZhrIA7bTxJeuVsI/Olzmwx2whtWqku8+BVPLQ35X3s
jp1T/RwdSrNY+J1f+P3sXDbJs8gcN0UgSdLIwauWqtZE3gSBV2pkzjOzJPSET49a2MdKGxTBK8Rp
LRMk0ORoGpzKM5PlnJlgspy2DUJz0IJXiHsdKOE71WbjazdvLYTODoNTA6EWOM/ThShTqZB0El61
UXBS86WvwQjBm/Onfsv62toG49ddmZEy6oXXVIEwWbfPqsZSIdIXRRzkyfZa6PA5OrBodTDxL5eK
pRnF8C2qi2TwhkkSHsbUFIrDoM85J9hSnz1ZE3gYJAoFADgPYP/PYf9V9lfrU22oedmgzETupr71
krCvULEjB8yGv0zRcGxr+TfHidHxpQgKEE2ggwlNdrYZJbSpYsZGPFry8h6nH3rXWcby4/LROftY
0EuQUNdBHQmYQ5TSTh1i7g2hitBYtqDD5guxZFVRaentj35qOYeUva/ocmDhU1WIYhBYYi9RFZDG
z8qA8BrcG4dpHx+Gb92uco3bwJKt5hq81u3u8vLOfOTUJksRUNeNmarUZtI4uVA7hrEXF5VzNbEQ
vV8rg8QxNFWgXArSjtNNDJsoCqukGK3kSkLN+EP+nruok12n1+Qv/R2o5f5qvpr3w7P8LfNHa+Tx
d5zFDrpKmJZkkDOZeNye2q9DBeB+k9oHdlM7drt0Tzz5yJOFOj8ESNsxFEUzADqHwhzsQlAKaczN
AYoNRXw9GGHwBDfp7heUw475rGeupsXGvYGJbc4Osx2Ez+hooqgG0QEIPEus70i9IhRtJN0H1+Dv
2NV2jkSnhaiCbIkWX4Br6z4xcSZAsYBOD67o0/3szRpj2LH5CnY9a0m/iTmvDPH5e0/iyac2Jtoh
ULmlQwlM7BLkPjJFrKd2DV922+8gBnH0GyCor80HUCJ7gwWFoWsqyaJBPnry81uwcXrLG5T7fHHH
a2ltrBdFJgDpNBN5PzoSp+sltVREJbKDRvxWQKMz4zUcef8+/fsqeo4LJnraJXgl0U8Uq3Xh5+VD
fuaXGKGEX0CkD1GFwrVO//m6EgNZiXtiVTGGS+JdUb8mqOdUcnU1JY09EM5lwI4QEzqzCVfUQSMh
4T8sNIzgqVQtZUus3i4xGAHxvvrQPv/oBij4Rfh28u3wM2ms7GVySye7L+/kXXQ9N7xDcXbsmZ8h
n6671UtzqEf8jLFAztqLtph1XiL0Vqk31qQpVkDk+0Im+2UcfLM1PQkY10hBFXESXTOR7aC+H6qr
SPl7WkTOY5Itsf7aIww3oT/xyTvF/Di5NPoCM67EUq/DzBIjO78xPSOx1MrCwNNit3sZs8gWj7X0
7D6je7Iyy7hyuBj6OEbwhSzILAPS0cOAadHgvoZ+3x943coS49QN4lEjK1hg0u67uN+1IrFyM8D/
nB2VFJYKedTLFjfWhgEZlEdxTYN/TWPir9katdCZvW6VaeFJ6q0UDc64HDPz5bKds8cCMO3459Em
QYcJ49zMHhqUBU2sQt3K4kV8SHXUNypB8pslQZqAgs6DAnWyyybPIgRMamDXQWEI/QzMoJ26cizM
QxmPwDvkiytP7Us38SBa50ECAEsZQDBA6ShfEBMktMAE9FXJYSEJC7tItF0/BG8lWQ4tGZ5H2dgV
hFfsOF8VbOJpjhFGBAu0t05XpfXQe53GjIDWFk6YVXbFy4HPXeLEAjuBMIhRX4URVqUpoJFPZPM2
EcSDbKB60+GkXf5IZ8kUlcaFpAWYcugVzOaKegeXIXUNvbXKuCY6vMHIQ6fohcy5bGhj3yCGCkgl
wKEYBWBhe5AjALVsUgHfFsjPpYrKp8ID+vBMMClTSoaGPlM1jBggICp95SzS8vflZWztFxZA9V0B
hIGM1unnz4IcMsZyplnGNCReLcpXEwB11mgEPAKbTzXak3wCGSAyCYQ+Ar2Rs6kyVZjxxBeQxs9+
/6kWOojW0NoYoYjfTTCdSXbpLG5/JRy6e3GXXPeYkoodzmc7z9Lor4C8g4Z+PObnWAeJ5LInUUgG
i1wvnowUeLB0G9LYAIRBYYhfuabP7rNVr+wxHzEflTRPCexpFgB1eE+Efo5rpfJ5NWu2lviZ4QPG
jp4RuHopZ9Xpp1TCICNZj/3tHMMvFwjngRDgufVE04qh6uXrB8Mbj9VHzit7nR1wbOnaMLPEKdPJ
oNcw3ADutqiLFRm6FYlPMYaxf9NbqSXcL4hVeOQizT5dYqi1GnYzxGtzmJf3MGiqm1IxQzswzGh/
2RTb3vi1naAKQbiH8hRO+amtdlZaCfq9EBrJm+B2MjVk2Lgz1ZdZjgtLqvVhP0lo/hEJEtbZHDbX
aD2p9mLEJe+nnAUCLBsxjfLlYbRaYYEqih6VSz3ikW2k1vQxOZrX++FBd5MZnzW8S3bRgcsFxbHJ
QmsLNc1BswubGgSxMIJBUGsM9pU7lpbsgfXGM/d/8nYDlwUa+YTSrbEp/tDJXZ4EEZYpG4cgo1Jx
wYM8Q1cnNrN7tegdTIvyymab61wZpX9f5f1NX2cV0LxYZ5R77SLZM4ReLrsSvULZELBeF/P0BoGW
bNQ11qUGmgi4Vr0PMatjCxDRTETAyvUq/IYGoQLlFV5QOEuTqOesVsekY5k0jmoSwrSizVam/T0E
qtWkD2bdWGLXuJfXuRlbUQbCpAHFrEmEScrauhOkWMGZoMXpBcJ7iSPYtJlh+pkr7MnvTTd8ntC1
OebTzX2OARCCT6eMtafmut0K78bAW9W2g3wtivl6RS6aLTiLEQfC9JgOy9+RgdExzs7xjDDfSc37
ZeiAs7agR7KPH1Q3dKXA1lyxtKhEyIhKwo43qsyzydwXdYz5myGHzWT5lioPrfSDsyj6uc/9/mvn
mHtBiec8VRoY6D7pFCCIeIyvdVeFcmfuFc8C58l7/pz7dPYve0wqW5s93jU6/KFxjPvJUSBr2R2r
Y+2UuHAbe95JHAADzyI7qxSUhjklFAGiWQDZiLbkYIwbnKYWhobt9kk+Cs6fVAtxukzUfoB0QkHk
NF6BFCcBlBCL7LTUN+YnuYn9Id9xPt3WlQ7OD2D/IfIIjI98aiUZBD1fCh1Xuqc9Gvf6q2pTjgXd
Bf8zauXAPkHpNXSmN47dTZdZ2WUiiJTOZSkQ2P0VQTIncQwHVjGtn7mhx3OZzSOwMkf/vgr+OqkW
UcxhbqhLq52+iVyR3G0XWZlgwoc8l41eVzBRXE29TYVyDafQkXNSUa/Qxpxb4fNqZSyv76/IuDLK
hJN+KudIop+vt8EN5UGforbM2FLdwit9Yz96M7JCn3ipl12PvHRws4i+dh4msOhqagLqAusjZKhv
goPu0e9ouoqf1XaNsm8DmPLsc1yHbuRZtFmtmTkYY1AD/kI3eoZI0OJg2qgGJw+Yb53pp3KIdpk7
73iEBJvXK9UoB7pIA5yWiTjikMdxkSMfTQISOkYAycEycIu5eI/mGUVK6DZybortVf5rUWa6fFUD
7kqzFwDpF4i0HypVPwLCidRCrYqnyzvKM8UkwHldLgZ4vEcg6w5lWoKt37CSgVOD2zyBkKlFIRuk
USjCn57AcAxGUAkFaH6EauyWLZKSsE0k9/JS6L9y5hsrK8x3CpocSmUtrAjL5EVdZBHy0YCLINUj
JF23gVralw1uxs8vg+zFkKqYJk5rGOzQVWxQZauCbwlUy3nMnJvbB4UUoqH1Brwo/YarAJZoVSrW
6FlZszJ7Uo/H88TTOOCZYGIJWRqMDi4wkU76zZQYh1qqOZW17SC5WgYTMWoR/GptDxvZVeOFN+RA
Jb7IX4NNkCuIV/xuwv+wiJ4Ndk0TEa1ON26I66xIgdmzMN27F5+XXWnHfnhFrHbf3ENS2el5DTCu
SWYj+6Wtpib9NKl4iiOBZ51Gp86lLaLKRtft/rITbgdi8Br+s0hmW0V5BL6n/NxW6VVGTpLbprfs
iLMc+tgCglm8GvyKy0/Etcsc6jnS9AYcwficIJU/iLh1FvDCuL2n++1ecUuPbjDvqbMRrgwVnVu8
dkCihWGL0y+qRLM+K7U0WzFGxvpsPlSZuivV8OflTd04DgCxK5BXAOIcRVPGcZIlXqbYqGar0HNJ
dlWzWipXBTeayRld3AghJuocKJVhplpEmft0PUtO8kmX09nK866r7oIlaUVf6KZSu56FMAk/pDiP
CSdubWwiKh3QQgIJNArQLKZbiAUN/PTQW4qL1FlaKOmIqqUkvJf+phkgVKn4sKmdCZAF6RLIZVDj
Saq0hZ0lU++pcyW4uikv3uXvtXFFo4UJYjXNQNYMc6fbCP4WTUdlDJN2UZ26TSmkuz4uB7ddmvAa
fNeNlyZJwQHKbH27Ty8EOB6gBbb5FuuA+xZVPlvSIt3U0j5Qu+ti+FFMvMBJ83DmYqP0gxDw+WWI
ydM1VNxMMy1mXMy5ZI2deiBlc7eohqULxI8F89A19bdIznUwTsVuqhrQscD/5V/e5M3vufoZTNpe
qaJgiHSTyZQcmrSwpUmwDB6B69bRQ1WfoIYMTk7okZ1+Skz8A+6p0aMXuyDldyGtwHGWbQsQNAHz
AwFbJuMsCogyy2mCBbUOoaACsDhmCS5v1ZYJGaLNKJCgd4BW9uki4iybSkzOYRE9mhQEGO2h5OSI
PBOMU6R9IBizAO9bUC2rYvAVNu+XF7Hl37TDosgEuojoy58uQpTrvtArBRrvWWvlWWMnJmUGqq06
rjmfZNMUaCVQEsSIMSQuTk1lfVUv4gjXkuLnZCRgfdwF+bOYcaLt1p6hdfSvGfozVolUSzA5YFAz
YORyeiN3xopzVrfOCK4lgKQwBQwQAHNG+lLRE1GBBSgf2x2oHpWlOvT9z8tfZnMdkNWCsgpVD2Sn
hrpKW5QxJRO2KziAlsMrRF7na2shKu4H8K7ilKBOe7pV3RI2idgYGDvSjFthBuVbN9PIaojO5bWc
GwLrNIxgog96SRgyOjWUdWkXDSqNKl3zCDn5+zgqbsKqfPwDM7SxAMYhxFKZyVaMJQxaYMqhMZjL
D+OIsrOBl3GeccpT518Gq1mZYVajx0TQaxNmADCTLQhE3JNE57ymzt851MYnYQ1a1dAROd2xSKwH
KFPCRqI1D1I8fy8n8iSa4bEgGB+m/NqQquDcddvr+rJJ/746OXMYDVPV4StFqSQB0hBoaPTG+z/4
RiA6whw4ZArPsEhG1LRzkiFhgEATZiNjUGxI04NCzIoTnjd9TqdoTZwfQ2HvGEx4JdC3R3ieFdUq
EtORU9MVRY6VzT3DkDkGzoE0RjHvdM8qTP2SHlS5VoDW2W1n6MEVEA1cdXf6uU+zA1SCaI4K6jHj
POQsbdoNwqSMeOSUC+Yi44Npgzz4o79S7BTNTl6Ld2NZsEeFQ0xw2CKzO12WHC6g3wtltOeazEq1
0ssS3sN6o8tJ1/RlgwnUkNJuzaKCDQV9qe5KcjA1EbuBg6End8osxZ5uGjv0eJSo59cQNQtcCy4h
NFQ0JkgIVadUgqKOllBdZwivydx7YvXUShMnTGw4oAROJvB1GxibxY10uodaPy9SjRhudQrxtPox
rALbLELn8nna/FIrK0yKMMiFFnYJtaIrR21EYXLidb02F4Kxb8zDQYkOJFSnCxGn2BRnLcRNBKZa
TcDshSR7WaRwmkAbfVp8mZUdutRV/KmauTEaSlQ7QywZwE8xXOrAlqNcHe7qQCiFqzZAFqfkmC6s
I4i++1VZKb01z5oZ7cyRLNwJlM3dXf0k5hxk+qwXtYKlj7bkia6+i+9Tv0PVXLKDo3w098pvZ3yn
e8AcCjnVijKRYRCKkzLghKU4/n7EOtllJvcu6rAgMV2SDDEeSQQrvsbJwDZPGAAo6BvS3IUtZdXA
EIBBFBYS4SDGjZOUf9c1xifnh8uuvx1BVoaYzUIvORKlHobgBIMjuq1dP5cA4e0Gu77qvie70muu
M5/bUT9/idKP9LVAZgunSgizhC6wBWO0YFUeMdwIQEifOD2AL/N+ujZE8C39F3FBep7PbgIdOCXk
n3h4sGjhNgaR/TwDvE4FZaY9GIOc3E5tikTJ7vvd5R2mt9eZMUqkDnoqKnXJ3G5yXi8B3j60mUnZ
01PQ9NJ2Ea+IsFFQw4Z+2WGB88Pc5lXTwg4ddzVfk7fmLXYx++0NruCDa5nPvH0+D4Xe9tokE52L
YJoC4LGpycGRIAXU/dBxpQIRgalX6e3yPm5GUPDvY2wOkPZzBMokaIGcUGPGh7Z8dM1fMheWvx0+
V0aYm0BUgzI3MhhR/Xg3X0dOalNW5eL+Pwg40d05d4yvBTFXwqSG0ziUAd090a7+UnYC7Qk9NPf8
UbxN58AQFOggZNw+GF47vRaKYqBCwAbAJNfZEwECWgbwOfFMuwNl1l5yRQs4dU6Q3Ch8AvqwMsoc
8c4oRLCawShtX2poQ/+E4CS4uT3iGLekudeQdiXPvLRr0ysxMAVKSpmCywlz4PIB4Piq0alZ0Zbt
yF6ws52l+7Ij7rT9Za/cjJ8ra2xvA+ybWa62sBZcG36SWNGb7Cq70g+eCCayJRfAzrazY4/bV9y6
IdaGmcMXZhWw2jUMK1D/UjxaogEXUmclLwuw5C40sjB5UDzzCstbcZsOd1ChD9qiYj5qqspVUUfC
aOUoGGY/krQCjXbqVcVBFlTORb4BoaHgmS9jTJ5ZNtIQACWJpttey+wG4TNwpBv5VsOYRWeLRx6c
YCtVWdtjXAdsdakSSziSZVw5ZburpD+YqTpZ0pm/CMKsBgFMTMMjwSRJ6gZ7qLEuD/UH0AQ6cJEO
VVHjNcE5n43V01WMVAeFHN3JCBm09BHpnlZcdzGxhjHlfbatyLbaRp2JolquC3kwYI0t2Jz2uVv6
0kP0MmC0InJ5/DOfgGk2jK6NMWG0kuus6UeE7GQ/7LPH3P7Q0Muvnnk7uB1XvpxRZ1Jr0ManVT1j
VbPqVfvKK23D6eYd5IrQxYm9gjcOz3FGncmbTaNaliSBvVTLXU0I7bDmobk2oBGn3sjcC5P4z+Z1
jjM5yRsuhcck9uCQkWjNEpghJ1cBVCCE5Ln5wothW1f6+tMxsURdqh6C8fh0ygi6wSZ+qIrovl5y
/f/qkEwc0WZdBaEdvL8/LJ7u1X5wFd3Q8Wb+rcdbExNCokmokzrDV0sk4gnFSxqQY5WlnOfBtm+o
GJ0CrlBDunp6n9fqVPZZjGdenT5OXWyFvArw9uUN2h1MdoBWFYNmpxakZpYHicapwQPZ6bG5lY7D
LsSQs+jJDjnKu/EbjyNt80ZbmWScMZhJBofHk6ARIKWOmnC7hPaoErv4k/cbYGP/Lo5xPCgHiGoX
wRLRURPOCBQQB4eTGGxH3C8bjM+FLea7KshWWpVik0NrYQSS2MJD+Ld6Rwtqr4ElWtFBSZwF97b/
fzTOeCGUT/tsNGFcukVpugjd+IbijsJ3aIyDgbh+BYMvaKJVj6Ym3EjJ+ZAsOypmnrRyjrG9g7cA
c7WHMulzCJZ0DIAOLjg+/dDT9tCr4205vVfOr4J/t5zlHYoFFdNWdMup3JoElBVJLHE/uKon7upv
POXt/5GdfJljrrmCJHkAxTr6jBxd8XsJSlPPcFq8XkvFAgGowKXU2M42vxyXLWmbEXxqkbFC4z3O
rPiGAhGBYXsy7Y/6FTA2D9INj9wcd/s+/1oojUbrolKvh0O0wCq9Ygvv12t59ohX3vIysO0Vglgf
00SfkzjMsSEkbxaFPhpqN9uDKr18aO3SBnDamj/Ej+hGdlJP5F4Q53MpuAdXVpnzEiLSAJOOmyja
D6hG4C12o/jmIfd4047bcfXLEjtJIE6mUOl0fZh/ATCvtUGNld0ajgpQZ2I955FVcFOXzdtiZZN5
KkDtQ4+0CDYXCTdGAI7kkDdpxjPBnIVyMKE5TzfQ7B/T/M1QeErY20/Y1SKYK28Z6jAvciyiQX0D
zGU59D1j0LKNV8kuwVWe2dyXJP3qZ/FkZZLxe0NWTMDQsSh6wE3xppAd5WrZpXYFRumrIL2a/NjJ
bNkHmWf3H6baN+Poyj5zBw+YFg7TjuZHBHe8UuQfuR68VbL4PukSJ6Pg7i9z+3Y6CVWJOiamEW2q
Jm3ekMJrvcml73RIGDaClb1y7in60S7tMHMRN7G8TFkCo0J7CHwUARNHeyBXGGkfr7r3OkIM5ZYl
eLvKRJismoDGUmFzMq0GLZPoI8YMuGkrftu6NILOx/ZHu+NNH/OciQkxk2AIZjbA7ODRh+ywGz3B
/w91wM1L8Mtp2Mu3qCTBzAXYUf0JQh2gLTTtHIwWoT1d88sQn4iD8y+oKioVyMNLnfmC8pQVYxnD
XAuNyPZ+2tG7V2wRQoPP4ln3ovzUMLRBVa5kv98Zt/2+uTYdXoNl+3kGIet/fgjzWQHuw+RS8bm/
ihfZ/XPo5rb6KHul10IU3L7suZtp/soa8zW7OVfMihbUkN7XYCbrZij36e5lI//jTP6zpjMWo0lo
OxHCG79qusWbfsy80KUlSc2A/CZtWnY8ogvOPqIhe3rZp8s/H3S058/yWeblPlrlELVPb7mJ6mZq
8e8+AsbEWGuGaQRlzmhl+3DXPAKdY0+Hfp8czP2ffTLwL2NkEmS/LCQyKeV8imdkMU09OWLqjeTQ
KTPHL7aCC/hQATzA6CkYfhm/EOoG4mRlNlk5ZvBDPP8i1QlMIFqr75d9Y+vCpVA+YCHRgQUPyOnG
9WrS6XKMHsYgeIjczlzw0I8cC4QB1wfZoHVkTPF8aCsfhVynmnhZw2a2t1oFq6AYJpMaxzNs0C6Q
5GCqxrBkwVp6LzvmezrshdtvSJxg4euRbRX7ZbCoAdZAkTXaZ36/SmsbM27UEc3BTxKe4REiaHa6
V73g238owNPow4RJ2MK0PbD9qJwabPZSJHqt6DOdjerB/RfZanSI78GuIeFB9kPyoRa8M3RL6JxU
dnN+Wr1xK5zYZ1IZrdeVuuoXes7iXUxfKsTBG1CyZWsUwJVvPl12z41zADwwmFfBW4YZXZZ+K1YT
I0H5GPYGSKYYgTsLD3rQ/VUOOS9x2QjFMAUAMqCzAKZpzNLKhFR9owADMQy104j6gxzquh2N8m0h
KzuzMN7iMHrvpWAP0rmnLM1e2xSjmFHvR3q2j0JMFV5e+8bBgXoCkPRAolI9DSamRX0gNXWPtaMb
Y0VBim1e5r8u29h6fAKxgDI8wGCAarFqelNUi0If44N+vnWvJPQ4IMOg0ra6Kx/FwOYNSG5dRrCI
LwrRAxCcsSXkRYxMBVI/1IXxcrkKMK6F6S3tPn5aXmQwLhY+Nz5s7qQCUmTQkIFUjR3v67VoyasF
JkUZUpnlrVlxc3yeCSaOJkkfxVDQojl+sW/23V2MtKFyc3D3Si7Z8Svxm+4KCDsla8GRZBsAklkr
kQnNYqsdvneJ9i1tSgdC4juOf2yUn8A6gwIhTAEhzA5jBSGF13UDvlbo9EjJ4l3moBGGNvfgzs7Y
AyC0uIk7/uBVYTY39MswO5MFtTphmScYTg21cgIVg2cAP/FkJDZ3cWWFyVJEMYPIfQ8rSdXegj7a
I5jQtCaZ16/ZYIoj631kD/M0VJC67nrqH82VcCX7tKGRgPorra0MIiyuAZRVY2Mo5wC2352054kT
8FbK3Bwk7rIqIVhpPsfuPBqgZswdyeQlLtsBZbWj9LuubkNxCXM1rGGndSXkz62PK+KOOFA4RBkk
Ui3uO2zrSlp5KItlNtr/R9p1LEeOLMkvghm0uEKVpiab3RcYWxAyofXXrydn3xCVha18zT3MqccY
FYnIiMgQ7lUnV2jd4KGChF2yI9/8XcI28VDBfqYL9jDOlaBXmY3BS4HMCxfYjBaZS2jYv6Je53VU
rIM1gA1dyNSfBl/ZT65sN7LH7/bzbgXzTEqkLGijAcqO8x1I1OxR4O1CrvvnxQdkHkCRUgXEoOr9
0/dunOwRDSpb9G19C4AVTthdVwjoG0ChNBDlmSA3KhIgQfoBdTrDBFPfIDzHVvPI+WLUti+/mCFj
sB4LfRiGOrdJYwhEPaE2Ge0oqDowi51JQ5DT7Wib+gEgcZ44Etfd5qdERi1xMOYygF64BcGG7MPD
8AMozeWWbHpH9Mn36Ti+FO60nbjjqevX4VMyc88bNR4EkFv8IznH6nwmObS+JXn1xmi506mXkHjY
6UD7/t+zZe670lVBOvSQN98C+schIQZH+60g2tJh3FIEoupY2pqT7LuD8qc+aQ7AOvjFGN4Xpt5v
4XVUs48CMuNX1G6OOfAblJ2cGV0mUB5hdpVfr1j3pp9aMz6gm8S50Wh0AkOXk7a/56LdGsGXgi9m
jEWwgSAjZXHfxG6Mi0hQMPoLyFlUeaPXMrK7e0wce5Vr3Ct7yWvvlRC9l79ka8c8Fr7qQjLjZ+KS
5JFAB2a7pHqSjGI7mVg6n7XJnSbj4fplWXUBeOyC7IQyLHyEzsW36wioqnM64Jxj9yXUJbvIuVFp
VQbWGEH+ilEzkQ2/5ZwIhSHijUaDRF4hhWm/0Vshusof4CvRRVFuX2dNpgxUTUBzYbwZy3LnNqlP
zTSFJt5qNBISYGCjAEIT6wb7sTtMSrnTN17StDbFIC9lMmmoOpraWGuQqW7aHdkXyNMonjS5/cqc
4FISm5+BRU01iuTj4fCD4tJQBrXQ1m4al6JKZH94cX41g1qoxppJqiRKHCgQ2PvSL4CfHMSNvI+3
dFopPM6HwJ1uU9WtMaWIEUViJz8kHjDJmpPBmwXgHeDPppfj/IMmwpD04vDxQWmVgcI+gE7KzWxt
32/iR15oXCuhyZg9MyW8fDHvLTGXcLAKdCoExEYQrJdPtKwR/xhDSrMJ5IW+cHhNpVWDNUHEABgw
Cb6NCR1qpKr9nEG/KpebndortW8MY8ZZp1lNMBQs1wNoBZDJqPWeH6MpdG2dt0BbGGat8YU67U8l
BvK9BIvIx6mLpZ1QxI1dlDEWRcSxdQaLAK0q6NMXUlntpivq3LH0Jvev+6G1npq8+GFspSrJ9NkK
QvwwOodaPAC1FJRLlR16yH+QUDbYBRUwesS7tGvHjhc+WBKBLwdmFCY7UaxCr60pQoc/8oC76aOa
xdGMJ4HJRrS0E9KwgARVKHFPWqM59XEecvz4/3F+n4ow9pNHkSVIEcTop+ol3A6nTneSR/Dy9CDe
QBz+Y/yZfhq/r3+1Vd3Ag0FBdYBPzfYplKDXzKILESMNcTcExXuf6e/XRay+aRQT3wj8V+BsEJns
QmnFaAobArqQN+FXGAIEMPTqQ+/kdrFreofffVlLL5YCmfSiMFsAfvcQ2CeYQLB+REgvipRzEVeF
QBkKcwFoVHbSO+uS1KyiBNe98RtFA1PdE4Knff3s1oWgvIxClorFXMYmGg0AIWAFQGdOMN0iK7ZK
aOJV2CkyR9CqHeAG/UcQ/fdFFiE1gzQTBYLqKfGSgdwZef94XZd1O1jIYOygC/JS0XvIaLxwm6Ml
ZjyYQLeY/G4X7bVdnXB0op+ZfbcAK/FfnRgzIEOrN8SihyeHttyOu2rcZ3jQZkHH2Tdck4RdXGQq
wCvFTjDzmbqaCIlqjOgQtdq2gCIgRPCxeujWqsRRas0ikBMBQBur4HTp/PxDTSDXA90F4nilFrZW
6OB91L2g0n3Ox1p7giGMKdgHlxXwKDNhBqiSRVinGgzilbxkwPaJ7QbjU+Al0d3hV1W7FK3jxXpJ
ga/Oy/3WjBFzINgKwbowcN6ZyF12wFs3Kyy2EZns8k45qnP8hRUt7O9+ymDOMQvqLh1TyKgxcqli
IJ6ioGob04/uvxKhlqKYo8yMqrEiutgWNbqjNC8Sd7v+I5dhTX0hgiWNzk1NL8cKImh9bBK3UmCX
LXiGAtdA2zl5oxTcerNpb9oTb7NmtYGzlM0E4DDUSZvRk1TQVJm8xk736h2d/gUzxYZjlfSrXNNT
Prf+WRIakJTisaPepyD5ftX3GBNyK+zz6G67F+6zh/Qpe8i8fPOVAuBSS+aKm1Ml9oEELS2K0RS5
U3o7xhw3sna3lzIYJxxLkTgJJrQbgMavj802EcoHXSg8zinSU7p2iowjRjCbO2mELuGN+k7Rd2I0
s0H+Q0dMQldzr4vj3Gb2Gd6rcdgWCaSpZWjPNfgUky+E4uW5Mf6iiuMy1wmsf4ajF2LQ3Jd/Jh50
5JqPx/IY0HzgdC/3o/ESzaeogY/XG8XWauTV5mQr4W2f/vz784LnA3s9/rsEDTK1VKgVHe+WZs5T
uwwHMKiS3LkuZK3ni44reMUpeaiosFA+RRqPzWyhPaZu6p3la4eusk23BOh0juWHcTMdUjo7+aV3
6FIu43drUqqpKHzIJTfgYk1B1b6ft/3W8CjitXgEnALq+MM2dbs7/fC1zs/yBzDeWB8jYok9foBS
9PcAtbeFQXYKnQe3s2b1Bk6XUmybJmqz554qgh3NBYGYuhSfAkV7CrOWd4/p32DvMRCY0Xike1YS
u9ved6SUyAh/gRdu+oacytd38S4CnAewMNXDsCUcB7X6+FxKZFIqWQdSjEQgUbtFYfahe6Cc75bX
eoSS51E4Q17wXH3GL0Wyl9skuqbkEJkfKWOedoj8FMXnwW3u2g138HX9s30eKWOeU123SixDmrAN
7qPvJbYUqILDd5SAnbnBrDj5xrmJazFtqSBjkP3Yd3JH0QOELS0Bp4c+t8noJLc5Lr4bA6hYe4Hn
xP4aruPJ5OH8fjxU/m8rAu3uuaWqEil7dYD83s+e4sfAKV3Ehf14HI+05lZ6RuLoO+De/WrccQvo
U6fAJcWOHcBPYd8J+jTqA+dM1iLU55mgbnX+m4TYmEW1wm+iXRQ6n6u1Nhj4cBayW+Rc9pO1wLsU
R3/O4vUjBhgGHulFSurtPHabbFCAF1FwAiG11GsHzbiETraCTKAjElZbpRvSA8spKaK9DoR8l3SK
i62+35xzpN/umkhq7gvFABzRDqSHSJAKglwLe93HYtffC9zNNo5nAJrUuaQpyJshB7qfLW+CU4Dy
affQbEI8FuZ9+0aQMnEXHK5fVdDZnUtsCZAxeuqLjEDEILJs7sJW+nvkC0TJ/7gDPBfOZeRanioi
dT5t+HOWEY1BkByOsc35TNcdOeYRGDHwANgnwGWiYyTDj5ZefFCRuLJvHmpU9flbwTyJjNNJuzat
wIeBTuirvKeUE/Vh3uiA0Vf9xEOZbnNdw9XkiUYoE2vjADViTF9tQKtIaDQcy3sMbNqa+N0Q/brn
cjutOo6FIMbgpYxYSlFAkHSr/Kp3mC7yQV+boVOZe/za46rfWEhjjL4n4liLA6SpWDQZh7tw0Nx0
mjjmsWroCymMoZsg3BGSCFLC0LLDRAWG7xe2HGVjIYKx8zJPui4HSx1wFXMbCHF2L/nXLWDdQSxE
MDaeRkWUWPTLYCLabW7o+AY5oaW7G3bqtxjvDl6qybM5xsSrMJS1NoTAUabuIQcrTuJi8m0bijwc
1VXP/qkbWwtEAzKttAn9sSarN3Vx3yqGHWu1neeNrROLYw/rKREQyDAFhtV6lJ0Yd1Emwtgp6DTU
/ugrfuphU68+dL61KfzhJ2/xaN38PqUxtmFpapvUKh4+eUUwXp0X82OUTdELxz7W79KnGMY+ZBHk
iKIMpYDQcWzBbInREGk7AgHFvLXe+5vqFgQ8HLe0pppJAbxMTIVaYPA7P8ggyTuMCIIBapyRaFjo
msjPHLXWHK2J6QwNjSHgrLDgXXNKzLSgg2Yq+nxA57gVBVsKbfJa1gBDyEFBYQ6coLVWkTFAOIVx
Wh0gWxe8lt0gkBmPS8rv07uyI9nNMx0dB+HAM6/TvWKLIJGl7IfgasIAqE4d8iLDEKJUbooaGEfY
UL03/PmgusWR9ivoXDzvSl9+LwjDdClYnzFOdwF7YJj10BAZwvJ4Akh85RMj/X39g62LQN3TMDHs
AqTbc310eU5Uqwc3Uin9zlFizdSKc30v830oYaDyiE4oRLA7vaM1lAkYMqFErdmDpWxKo9q05EVX
blPpOOi76wqtf6GFPMZbxMPYTWNDQej3+r70g12IZUw6cowE3uWhPtEbc55wnivHOIuqGSpQIEFY
gk0CZUtxdoBezcXZuXQW52IYZ1GMpdbVVKdaFF9IZjhy3743oOa6fnarxgDSVtxfoB4D/uzcGPou
EVJMk+MiCeQmIBE4GDWT4yHWZaBzCU4ngCF9XObFBVIGZK36hA5cq78PcgvO+9evKPEpgLHoZjQi
fTYgoJN0VyeFXea/rku4jLT4GgC6hllj0AbndX5MQiyXIni48YLNe0eYflkFJuqT1ygp//Z7YIQW
7QAdbWaMP4vsEAN40tpsjDW8R2sFyBkoPqiad12XC8tiRDC6xFb7vyLqdg8GLXuOdyo6ideFXOQL
VAg8pgpAtg+O4fMDM4FE3s6TlTiqmTiKnGBp6T6zGseIGgAmcwYvVjWycFyYEMJUEpt7d6RNxTCU
sPjVz3Zrxa6Ids5U8iqKF0ZAdVqIoXa+sGPs72MKYYKYLC4dNY+dsUWYU3/XovWVT7SQRBVeSGp7
qe2MApK6iLiljJk4cLeODaeofHEvGX0Yt1kJ6jijDZc4adDcF3H9nKDJe90MeCIYZ9m3lalIlpg4
rdzttUE5jrnm/70IFXEMJRRAOOILnZ9VLAhdlRjQgqCEJCc/Wo3TSLscLMI5LSUw311SxHSUCiVx
xE0DBGnNiyJXfI+czCWbEO2o9/jOek9u6EZZfCcCtCJ2eb2ZNdMDeDG4JpAV0I31cyVFoLBaYg4l
y6h09PybhqlwCVX6qpGc68f5Mel2Ft+gLe4s6v/A71It9qWeBIqpxkGcOIND3pLjeDffqhvRUXwC
DKFwX2/bPZh0uswJHlUAsJmY57zlqXuZ3zE/gklbB8B5zVGUJM60T+4AgbOxHP0WhFJ26uoP1xW+
7BOcy/oYmVtctijo5zgVoHB+FLaa23jDW7EP/1hYYBiOwo/Za52cyxu55rKwMgFKajydgK3OWG1V
Rym2atrEGaO3oHrOQTMqhLxgcpkYUdUWUhjLnYRYS1URUgDPsTH84hRuWs/Y0H03fuq6YqMoUVFE
ZwkzShbb05ZLPVKkokqdeEw9rCxg6E0cna7c/v33OpPDpCxDaQpArq5TZ9q0bv6kOsUPxJc5As4n
VYwu1WGl9MAFgKKfhLkYZ3IZm8SO1KQVSQP8RsrsnR6qU29jXeGNPgVaLOhz+wIrznMpkG15h1ao
m60ERSHQBOM75tLTjfFjfAeBCDhaygeMunEOd8UsUQKksN8itgfRJj33M7FSRWrWjakjqKhJ138w
xWlXGm/jc10KxZWm9iKyc5JyahSFEUypI+nYkNVu1BbXTuQVlS7HzbDmC+oJIENSzH948HNl5DFQ
hGGGMsU7diGxzII2uuD0DkB3O5/yjH9Qz3Ie3Gu6QS0ZVxqbBOCHOBeKBZreEjSSOblkPYkkOhFi
/DRT7sAy/fGsNeIFh+lPJIsYlGSCd4OcCpO8cupYj4OnevNWRR36nxuQOzxTXAuBmGkFxjlKm0CD
Yu2iBQ2yKLV66oiYqCU3dNQUNH+2cW8cwr36NDrCZj6BX2ZXbI27L0zT40uqQFH6YNnFeh7jx+Jy
rqQEG+qOmaB9Kr9JQnnUYk4WuZKy0gk0DWeKNA80C+dfzpQLSZQzCCGt6aZB7XfjvopFZxJBMAZC
+utubO1yax/7wIoBmFF2ZqDLVVPqO7CsgrvzNWyNt6Ih7nURqxdgKYOxRZCnlZmgBwgyr8mT6KWH
qP0AqaS9RbG3ya/xOXa59ZI1P7mUyvhn00zicWqhWbKLnuLtfEClAZ1v6iYLnw+E9jGnxd4EcPxi
OQDZP2aTmZswpVGGp0hGr7klue1uOBUOEBmeapBjeMXgtHbvBa9AFYjsOHXyH389FQ3jXMpnTrkh
8GTGCPlR+BIqx8q653zGtcC6FMAcKOnqZB4VCFADT0V3ZqsczJ3xIxAoiIEzFeBKxvZOfh/6Kq91
ejnRSJUDuxPKOBL2qNnNKF0blXoII2wJ3Kp7LJg4zbPwoNqgoNjMzwMXWmv1VuCdbaLUjJVSVlxT
W1Ymp0nqGE280YBf1sW8Tdw1Bw1HhllxmtSjPnV+zbUxxvRLjY4vUb/L5kse34sFh3RkVYuFCCbw
KAlYf9IBIpLeciUZiCXj5is2sRDBOKtEH+q8jyEiP9Y7CXwJ2Kqi4FUhoFj2wt48oJTs1D53POKi
3UrtYSGXqr5IlkNJ0OI80Okb+CHcZn6PT3WbA8FRLW6NCG8i4YWj6ZpbxigJwil27ynUxblEBeDF
U6fQSkJJ4X39Bi4s3WuAfYmdFqiYoFh4UXN0X3lILxeFPqiK/Blk9R/hnMUy1pE6YHUU5YtpTwdP
gEq4EzYYyOBMnKwZi66CaAccNbKOUaVz/ZKyHFEHxuKyIR0V4bYjIifSrN1hRUNpT7Ew3XU5CCXX
RI3xEsEIHF50EzZTgBEY/6l+dW7SglRccLkTFys6nUlkPFatWJ0WRzokhq+lcOx6zpN85Q6f/X3G
JuZ4aqNEg0Zm85JJqS0mocPFRV0LLCjBU2wJHNtlYyNK0YKaoxlSnjvs8VIMvCCxe+BoWIEjYmnx
psebQ3HQTlZdrXULXjPgcugVa7YfnHcgdEBaojO3bWpquQtbMXbyzPl4wG3Qz5afbDlHVKNUtrJd
3MZumXD7EB81MyaqYmUCCw0K+isA12YcTFSCXKoQDRCX4eFR7SkW3whWhcbJHwXHPJJTfTCeM4zd
EpcITnQCcyN5VDgpGbWTix+BXBpNHjhlJGXnd2PW6iIciBA7QZ3sxOg9S7ZKfwOiQ09qYsxB/uL4
mjW7wquHMoXhOooiY1dK2IeAuoHSxi0CLWiJQRTmBu58I+9ky6ZArqP6X8Atrl2XhVi2AlHqsgrG
GJDETWJnV+WprDn9Mo5ebPlI0gd1DEUIkKSXoMMw/V0CRJ/rh7eSpdBG7X/Ojn1tmSTM9CyFjEyN
weEzOaP4PYmeWnAtXxfEU4axTLxO9TRWIKiYQreeQRfXWG6V85pYMu+rMJcvr+dUahvIMSRbfCAE
+7XaNnqq7wBHsstvKYOEslFeBtnOflqnwdUAfCadAGHk/v/0peexCLlzWUlKLdOPF7wB8MUJesnW
uPQpPG2ZLLovsc4bdJDSarrdhcidpYfreqxVFs8shEmUkeKa6kQ/nHJrHVu/AxST7mh4wQL02c+3
gmaTp3GTZ3Z+Q7D63mzV++SZh861riddt1UBJAfCpPPTLBWUP+YEoUnMFUCHxHYrcPTkSWDsU8jG
gIgzglMW/kiF02R9v36Oa1U9nOOnCvQHLAxCn3JJijOooN9btuoYrY0BThSERm8+5fe8gVGeOoz5
mYpWVhU9sHn6VvSik6qWc12h9Qv9qQ9jevLc9jViUez0yVEJYreQLEyj/X1OjhFwfF3alKa84eeH
ppQ1oCRqFd+9lO3JfFei2L+uxkqieiaBCR6mBZLYAThjji6YTpk8aeXvYPpNAGou8va+1k3gUxt2
E7WvNHOQDchSN+G2vJ0PKAw+l3hj6/500Cf3umbrrnAhjonDoalnfY22AJAVy524Jw+qRxECBU/z
hk0FtIzYqdFwJ3eg+4jsyi/BBcZ3hJwDZgcxSG8lQR/DTiRc2yy67YPOiaO3JjadLPvreTGkXgt7
YStegzShsGBB5a49BsXbGH67fqbUGi5Sm8WRMpd4appSEwHGgawq3NLCrgZstprbZ1hNIU3gA4KW
kDJgfnQ/Fs4iRwko7toPS1H8U+7KzxilCjfjnqaP+T6+1R8o1ACvWv6x3n+p36dcxtm3lkS0MoDb
aLz2qLj5bX0UPfG52KDqe588BLciIHDA3nPXPf4XNajVZGShNXPbx3ZqWwwIIZr9ojMh3Ua4yQ/a
j+l7/YG8Wm7IX48+f9jLp77M7c/iuiQNlWiKwgGg5MdQbLdqoezUqjDA22Vxno3rHxbPYuw1f0zI
MXdSVxMxrDvkxp3TeeaGvJl7mq3SAjcWF4Fg4QAfHPU23rN49WhRCgLHj0UJBxm5EamnsIoQxYVm
cgjGyOf5V9irnpTLnLiwqqKFIS9AAdCbIjOBYWryUclLmpO8DvsJU/LifvKwYHgQvOkOdNnjS+j0
J+COcTLMNUezlMvYbleCXbMX8AwYZ8kt69rLq2+6BUZUojmVwunCr0W/pTDGVJUuJXNKEy95wGBZ
5cPHOcTiUAevBXELBRQcowWcGHZXRy/RrmhVJUYr6Xcav43z63VvthqQUBbCn0c/E90W5lNhND6b
TfpSpb2qzbAJf1gUUyjDC/W/wvNZc58WpnFQsFexOM6Orc8gDJV6MJ7CfZa7+hg/dDfDw4wyjeCh
EeJo73TnWgZaqV2eeBXu1S+2kM18sSZvZ63vIXsqDnn03cQiGa8odInTAney1I9xJ8Ggln0QwZ1M
+3anbPVdujNtujbGS+9Wq0MLSezjE8jYZV3lkKTd9nDUM9bUqCyKUEZ3JXk1Dc7hsU9R8JWLfSLg
8EK6gaJ+U0OCkXnCucGrUsD2bWGzAchhbH6USUIQYCEZUgrdNqMDLpVtGk/XjX5dCN68JiZsMRjG
fKO+bASMa9EqlKI55oRucANAuZS7O7F6edV/5bCz1wBKzsoCBTUnkYCrCDerm5VlR0X5msoGqCHH
Z6BE35VC5payfht2lg/Q3p0YZrdzxT1Z3o9h3L/WtEZSSzQJS/tjVqDfZ/I4KXkimCdaJOeDhX1C
RLb6RagORH2+/t14f595oMVt+L/vjSYBo434WCac2LxqGKCTxaQgha9he8By2emA/5KR++jz0STq
RlfGRyEQvC/ooaEkDnQ1UOSyoMaTpQy5SZ80dRK/Ba31Is8x5y27rsmnCOZTKI2UY6yc3qPyPapn
H+PJGOgtOee1NoKDmPEphvkiXaOEmKiFJkXQPled5oVCvBtI7sXt4IfFkNmTpR3EoTnKjXmc9Aov
Dqtw9bxDcEkEL1NdK4i+EpgXP4qa0SJzLqpJ6qYBupf6ezKhdt6jWSuEnFL2qjEupNAvsJASNJ0u
gIkE79JK83PyrUpKjpmsJWzLw2VCM16llZ6IkIAx2c3Qv0oNYGnirZnygDtWBZkYWjXBDAyoHebA
BrmqNKMIUN8BHNOsdnuV3PaTdh9avBLg6qEtJDGHRnSllOYWkvKqc7X+udVDXu650ujCWvOnMsyp
zVbRzmmG9BrbfiCMIJt5U+3aDR+xk3dqTLIJfJB2HDXokhXAZvNy8P2C8U1pMJk7Nbp+CAxB4a4q
XWqHGS0kg5pOoxdG/c6trtcKI0YvClxRwuRZWGsAOZ+Ufqus2hbCVy29k8WTVPrX/dVKGQFtV/gp
Bbj4OFx2UyRsA0xSRmaFRpT0Grx3m6pwcoTNl8p5CvBWwXqe5FS/J9cA62LqDpKjgXbIDx+t39d/
yaVbO/8hTAaXNl1ckRA/JBhv4/i+7X+jwsFJQVZewOdCmPSgSKuKojND232Mvd5Hc09JMurbn+SE
hsZjv3cSgGg72ltyn53ib9c1vLQqKtzSgIiuGRQg7vwDt30fd6mlV5gZuNOb2cZsjV2mf4rk6bqc
9TcamGyhigUkOnb6IpUAiDZjfNIxT9MLxb3KfXNHMf5mAAuiooFBQ8GnpBzX5a54ABUzQWjQyook
oRh6rt8wGGlv5HiizVkig84y2gRhxFv1WHvVYNpJpdh6gD/HhsS5lGZWMFysIy4Ne3CfIjcuD3SQ
BWilWCz5axQRrP0shTH2Ikml1cYRTScF2csmV5db9/qhrQwEAS9eooyqmMvHxAxjFdMAIZkc5ajA
pw9tdxj+pCfLsX4UwNo7EndonF53wPbH20JbuW9ncunXXAS53Mr7SBGByhd3GfxM7enGQ1dHHJtY
ecpQOHzMFWJ+C+MCbK2rzM1gqlSo13hV5aBtiXE/1SZH4T7aUp5aXmfm0gglCXshGIyjFQrAYJyr
ZSJsd4kZEkdM/gzySynwemorAlQVw6y6iBc1sjwmNoRdL6VTAycItjLdA8154OuIBhyzWJWCijjy
SDA2Y+7mXI0gEAaxLeErxCzbAiE0A/V1yZ0k4oUc+u8LG9DTETyckoLvEpm7NBv2iYyy4zj5UxK4
YKv9PYjDPtTSTRmH939v92ggKzrQGw0VWLlMGptMYzlrlgAN99ar/jadYkA2UqjV4dg99Sd9+xUK
PWDkwjQ+DBHrfCyB8Rw3gI0fixrGOHkGZnexvb8JdlQqRSC13M4ZvvEscuWG49khI/8ygS2GYU0m
sE9Z2bfS1Gd4zSOygkUMbM0pxl0N9IcAIZ+H/wVMwYqbpEIxnIOcD4Vmloc3BI5aXuQimJPBMN7u
wumU+UAUASt1rR6SPa9kcelN6BqmAi0xmgCsIsZes1kz6IM4c2btd2Q9Zdj70APOk4Qng4kvpTpj
+GHEOaKa5o/RQRaKbSzw8tjLlXEQ69DRDg3D1gif7MmNgWAVqhlbQAHJd4aG8YrELb/12Kt+Afnv
vsvt5CRwVLsQihY9xCI9wJ3HvBG7XD3NQ2fMKTjEyXvzJhC/u898866sbWmy4+/ay/yjrmzuBjmb
kVCp6EFghpDO9QFx7/z+p5jGM6wGOBZSWDwMnZzZdRA9xH1zk0U9R0X262Fs3hLBi4T5Fdx6VGfO
ZXVi1CnjHBM70xs/FJXfTWgd1TrccvwK6zkxXg6PgjFssCNhsdFk/AoJLCBkBiPQd1+79+GNovyb
wCfKvg2+sY9fUzCjX5e4JhA1TzobicI/bIZRrOi1CfsqmQ3bnGxQ6f2ox253Xcbl4UEjPOrptCcY
s1i0HFkdlKTMICMOiJOTE5FHO+W3MGnsWjaI6NktxTCeKimVeqxniGn2rZvc9bJd3USvww0myzFR
nky2+ZjfBKChwNjF3f9PQ+az1bkYjcEE0ajgpKGdT9O4ybBvS+x0VHTOO2D9k30eJ5tzyVovRyqE
afVOEX9KOifT5/19+u+LuGoOU1MFMf7+0D906u9y/MvGOfudGG9bBaUUDRX9Tikm4KbRNuYvGfXn
CTG3VetRJlNqSJgteJ1RHu/LKOZcVZ610X9fnFKVFd3Y0K8g5N8HYTha+ncl6V2RYNAl4rXIeDeI
cXUNemQJRkBwg4poo+j7agAEOSZ3rlvxBak6+2UYZ4Du9CyKwgTol6O8Fz0gl2LCPrVHG705dAEB
NeeaP5HNmz9DsIdeF86xOrZrEBQicEZ6yAapmoe0y44wTnNdBP35VxwE2ykoSUtaNaSfDJC0NpAg
DlIjevIoPYcm4PQ04Q+waA/NWDxel3tRjWTO9SPdWdhKiZU5MqvQbcDQJYDGQSyNiVkrBEz17GTA
O8GrNtmHXGpJjtl8PG8WctuA1EVE3ZLYNic9uhMrYWeo7nXtVoWAvAEDjsDPsNjg34+dIWQGhAyG
aGuT5YgiSDRzzsDhqnloFh4UGJ61LlhblEAujKLBAKUY3ed64AQqj+b0Mp1A+FhIYNxqUM1Rh8Uo
+HBlqG4SAmynvDvoQjRtpUb6ig8EiIqE5ScQO6rMhR70TG7CEeqg3C7YQTc5WTdwn6804l0Y/EIK
c5+r2iqyuocUXcnM1yFSgMY3tgbGCUgS3SFWtS4xhvJQqInshHme2HEYyA6IuieOt7z8fODBwTI1
gL9BS4Fe/7m3bKIu1XoyRvZE5j3E+ZX+ct0MP8YErijLLjfm/VCoQkctZFNgXGo3Hy0fM0WoPfjD
swD6kvItfEpMFMjo2G3sRsNO4Bjp6lX4PG/2rRSCYgCVJZhQUpi7GqSjabNLA/+6ouveZCGFOctp
TCezrKFo64YPw7v1C3MatnIoHO3GfExu4E+MFz7uz5puQKtB6QCgHiKm18+/YBBMRpJnyExTfTr0
GE6xM7ndCn0rcgLBqiCMg6DECBwegIGeC6rELrEiAmeZdLknYlEIHGIno/eun+LabUd76F8pTPg2
gBtcoYkGaxkwIW0mrokpJtKWtpHwwg5PIeau4zUmdR3ohoF2Fr9JSXsH7Tbz3HOiG08Mc9mVwQw0
tJgym9QW1ierBNtpdeU2ecY5uosKLQ1ni7NjCRByqZfGoICk1o16O7sDfLWHZTLpQBzLm14tzS/u
Es9y09qWH65/tks/ci6ayfENKTOGPqWR1DK+NUG6i+Lx+W9FIMSYloxdZdCSXDz1CjIrqHlkAJq0
0vB7VG+KohRevyDDQlXRlIHWDuDicxsvrEAKFR0y8Nj8QZTxzeJVZi8PClosJDBG17dxV1QBJORN
qG1AGCvZAhktni+6jDCY/jFNwBOaigy/wIhpZb2QO0GLgDRr7jFyJAG+qPaQwPWOvOXtkl+AOABU
6EwaY+J63KgD/o8IeHjmHholPmg8N5KnjQBm4la+qB89Dyj4W5hJw5KYqKsA7Dr/SIDUr4zKgrQB
VFjjcQYqGLT7IDcKXdAmutdtYl27hTzGtrUgB1EFGg8frL7jB6tvAwTd/kHmgrhdPl6w/wJEIJRt
YOYo3Z+rlurERA9XjOyiEm/0uNcAMt7r9lAb3TYuNWljirXBSXlW9aO0zxY2r7EFp1GTXWSjsdmJ
s1VBKFhvfKKHntaZdqtUvjzpQABsQf2AhEsaBRRsGxCTGxGniLPiuJCFoCqkqtgqQbrK2E8Z9fM8
jm0EVr4m3RrzTTCBViPzUY5wQNDwhJXDsjhMLoUN/ts1AdjuUrbBWJNgVGMgtZDdYOMcj6o0CznE
hhel2n9EoPKHERFoyfLc1hhJH6IQSVbrDp45PlOYEwOgI+MLaTDClt+M8NRc4rYVTwPFPqUy6Ug9
y8bcW0Nk61rd2FYf1Lb4k3M1aO7NXEXIAF84LBZlMRZ0sBjUwNT7HukjriLdGQMH1yMFyzAA3yh+
4w7LrVz9pTx22mueUvRaO8hrXRPO06agzujZuWhigBHd4dWfL/pM/3y5f/VjB29UtcnlRII8/aS9
ZkitQDHW28Wr+Us+qtvY58LhrDiAMwWZj0bqTjTqEAIbT3xvj/HW2MZ7AszqYIsX6U2yrR7Jo8Cd
g13zAWdymUeWac1SlrcwlmxHHugK7K/ZKW/6DX8skKch4216YR5MFXUSu4jG3MnD6SYDrp4Z7XIp
t6M549UvLhPK8xcOc78BDdxGpMDlS8XMuBNItGt7sXFSIED46Cj/dZJ8Lo2JFZ0sF3kCcgVbtjRB
sss6ju/SKNUewj5NvxCY8HhDSoT2CGBP2CZvZuVTTcACi8BUg0O431Zu74UO8XOHNyi9biALWcxn
A15I3OdRh2NMdnRMJvIxtWduRL91+Psfq65rIYwJg8MMGMHCoIqp2S9dsaM2eON4rlVPgrEJdGXQ
X0KNnQl6VgYIZ6miScTgdaNLvHFbesEt4voMZ8zbkli1woU4JsKZaTRVmVFHdlAPr6Oo+AbKdY3y
pmW8TvK6z/oUxWLuGPnQWEMKUeqG4NHplv64pQDc4+wUd4ULzBbOu2P1ay0EMjav1G1XqBME9sRS
7SnBum7Ge6vxZDB+Ec2XposSqlQTPveo5PfiI8ci6M+8iGULNRgXmHRBO8mARcK5ZXfEC3adP7gf
mzN/PdPyEVboE4PiIqFqxoiaBsyVxyNE9a3sTyp2I2tO4+OiU8uKYO5ro815b9Uf9i1hlODxP1bQ
4C2o7PmZ60qvEZ5voRNzZ+NZjzIyQyBNcgT15Z8kB6y7jau8tw8oHPOhU1etYiGT3rr/Ie08d+RG
kq59RQTozV+ybKulVkutlvlDyIzovefVvw97FjtdWfyKq/kwuzNYzEJRmYyMjIw4cc6rzDUvTQs5
HmwGQfaBtqa1STi5ZUF4ENZOPDUU9NHa7a1PNVRndflpw+9WL8RFBW3h/EP+RNi4Qk4707cLnOFQ
vMvxPCRiHc86+Wegooc836ECv5N+65uPjfW0+5VlYfvmrBu1Bkk+Plm/o241sM46vZdN8qqRy0Q+
yGXvqvPHZbRju7Pw//DRf1YubK5cVW2eS9iPzx2KDkuYMl3jd/wyjrBFw3Q1aPH3ifjHmhDxIVYs
rCAs/46LHXqt3SF/t2SNW63b9Xzf0VR67iqyFGKlTAoWOYICS+PBP36b6md9UavYMagyL//5Gyu3
9Uxdu2EwB70IpX7VEZmz6tZuI4tauTvqZvLLHyLJo3As3Y35OOzJmqONqL/69RC414HmwRt0xRth
mLGu+X5EqjM+qh2P8ObByJ4KRfGc0Pkqq+Wx1Kr3pdrs9PrOH7ayn7Vj89q8EODmQUlht8Z8Gt8H
4OjU4ktsPkbtR4X+ze0julzOFzcD81TaAmVFqVADACZ4jpqUQzLlxu+/lZTb03AAZXbaYpe6jqBM
VTFCALjLxHNs0W38sWoqpe8rnvuzdkiL3PBC2fwi+eOxtdAmHKJvodV8SP3yMWrmb7A4dW43Z2e/
t7+k6hah6/X3BTgMwIgqBB6lg7C4DK5BUmPB7vg5nnKA7wf41hvHa/eaBxFIAsZ8y6GWW+9ymy8M
io87ye59O7IwOCLeswBaOTVMBO77ef8/zpZdXfmXSxSfd32TSGWyLJEvC4YK0G65Z6TSpu23zfJ4
dUAFY0IK42eF2lQJn1eDoD/Rhvsxeax07S5t5d1tf71OAQVTQn4x1HbpjwbrahGEjLVda+yX61jf
mQ7WPcUhZ9+alds0KhzIPAWaUDovRgdmN3kqV3sLxcaFnj35qECv4t1e5nVniWVSETZAmoMNZvLh
0kNLVSuTzOhLFIGGmelYplQ/pDuUmuM9/kkLdxEBHHOeRJCFMh7b76rPGz/h6hkh/AThkFRjzxH1
+QmDJz0MBUh+b5HgbLyscpeI76RuoHvSvtkZKOyhKaaAevkXMsHq5e8Qzw7gf0Cl4QBV0fBR1dKn
2PikOvrv26u9SoYEI0KirzdpNU4Si806KpHjeCz1jUh7nZKoEGlyO8JKCvsj1cjLT9rIL7rjSUuz
cPjdvdHeD3fDfrwn6qGwwvLAAoYf/pc22tXa6J9pCqVHPEqhmCV472RMhRGMGNaoSkjQsUfTn0dU
uKsJ7o4M5R2GLMFfpanqbWSefg9enR7K980xb11wFYemJcBtV6+WxPEinqKkRy0Zksu/pTOEgNOH
cWaPif27NyJgk45rjN/i3No4hNddT23pkwMKReERtIEjbNzghP04WoCrSBy9Kjm3T3AAfIw+lScL
ot7UhSNoeuo/oa+28cS5+mIY5lMBZkbnjRlaYXmDP2VKRCvIrZNPlv6Qtp9ue/v1BahDCca4AwyF
aKpYYte4SupgYRfAAFHUTl3t1JKhElVosB2d85+XWF6eAAZgXuZ1bJiVL32/nDpdnkzsxdTgDPrG
cFvC31n+D32G62RYsCVsXgRxoWQY2FokMw0kK7XjQin7P7wLr7xQsCTcRWEzyTEwA0T/eNg47amD
AWOBRrfvZNXtj/Xb7mGbKvQF533h+4JVwSt7LQfN5rC+8aAc9OKokSfyFSkZO+05PSRH9P/2bfAQ
7/2fmpee2sRlxGQbxnmd1C0/hGMP9yvzscS1y49K4mzFrf+f5S+qdU7G0Exz335YZq6L/fwl3gL+
XNfqsKkpJkVB0jZgq0KcIUb7JoMYy8fN3lV3BSCx1rXd6ul/aP2tfV5N1SCv4y5e6BMv11eEcj1O
4QAw+3FYqPP20T48AEq74/G4MMY9bBerr0xyFJmDZdwJRgAF4MqlSV4dSR01fuRak7NL0x5K1Oxw
++xfxRYUqYCs8mRc3jZXYima3sVGPAKFpUjtmtw7Wv7jtoXrdMlaQhdHnR4Ngiy6kDk0Y5/IOaXh
RfB0eCZm7sqP2RFKj13Mk/+wzXVx/Sy9tCj2Tc3GmWo7x6LzESaFs7rXdt3bpX/S7zFZww2zPfO4
aVQIat1sQCgErawbfLcJNSqJaP6wFI//Y7T0cm8rMdw0KkS32UJ8RoJ4302eh/3CmloeFLRWF6NM
6dWe7KbeVp9hxWVef09DiHNNosxRbQfEEcvJvdGo9r5iFO6G12xZEXx/MkNfSQdWFp9NypTOIbkb
T8u6ZgQPXTQrvK35u6vH7+I1CFVRprRhUhMhEXGjmVVosq6FgKo7ttwU0nF71OM6aAl2hKAlx6Y9
Zxp2Bs9y5/t0F+/qU3Efnsqj8aeZg2BKOHrWVBdOUC2fqmOueD7muXbc+E6Lh13cP5cmxLMm6dPE
2C0mkMXaj+elb7hMqCl32r48bglbXI3bqoI14ZApjs8sUIG1pZCnIDGL8mHq74a3MymLf1pk2E1a
Q4ttGtSg7JagPHiRcYw+btWhrvwF+grU/MARIGuz5GeX0XkwlZlcsZogLMvelXQSu0P0vj1uVUuu
XtOYIT9jPAI2cMdxhHsHCRh/8K2kYHwlezKcKvcMrXic1fF5GU3ZSHKvbhzBmLAmJe8TSevGCb4l
qKzak+kzs1x/vu0z6ytiZG1Jp01O3OXGzUNBR2AsCgiWZfuhH6ef/B9/BIPie7GfblAeLL/4wj9f
VvSPMcFjsqp0JB3eVxd6uZx6rxkZXyalQFFJQa/402io0Tc/SZ33wdRof0iEoAq2heg8lJXTZQYj
VqPffaLohszN8NftvbwKk4sJZnXg8jXhQjYE7zCKGgqJsC5cVKQaN9e0z7MWbEQRdfkgV3v4yojg
FXOYp741wI21vA8iGIm67zW9j3lHDeLYg1r8oj6EHzSvOhQfo8MY72+vcdUpIZxhEpbJUR4pl/5S
RpmqlhbmnZnOR/ykIdBZ5OfbRtac0lBkDhi4HAajBadEmaSYkMycYKP5ZSWoVfffOrymnjYC5vUH
W8bFePQsWHU+muATaZSMRaUvBgbjXhr9eyveagBc7xcTvIjYAx3T6PeKPH9FrptArC3eb9Rgal74
yzx5ps4bn+X6aQWMGjkQLkwm5clRhURgsFuzHfIUPqpIlqngVl5sQ+k8IFinm+fCbH84tFSUMH3U
Q2OLL3JlH5cewKKgQY6MkNSlUxixwSxB3c5e1NDowDHmcuudeh06IECCGt5EgM0yrrjabN+ZJsbo
Z2+S1Ge62c0AbVpXHmpGzWVKG1mwu+2DKx+Oqjt1GVpVqBeKDTJryDV7KnQUq9PsrzAP4r1qJabH
9kt/mvZDm7Z0UCjDy8wcvOQor/qJ1SwNyag6iStNob0fOkX/0SWw72xkcdcLspkwYEhZB2m6kKhd
fiRHnkKzDqgCx0a288sPQ/N1ZPDl9q5dn1yMqGRtlPCNhdr80kg1yg13zBKGskVdy5ahTTfm8b2R
18XsAtwqNy7JJaZehkMEsRc27aUZxEi+EHOjIY/8SQ8zl5ECSpyFvg+q/HdrDh/T3oRMSPa3+jJr
S4QWboED64yziyTe6WiV0VAx/OlXqjfPvNZyShjtnR5u+MWGoZcj/8ovMiPLcUIMjT5glyZ9Vm3a
BI2vvLEq+8ft77bmHKyFHtAicEgudfndOkMbrKmIM9dR4oMf3qVzsJM2QenXccKmBLlkGkD3HPpo
l1aqeJY6W2oy15Si4NQ7+q/Aj+PT7aWsGWGG1ab4Ad0AmdqlkZ7VZYpUMJxrF8GPpiUkDVmylTet
bdhrK8I17JtGmBs9VgY9fWMzzf2tGcf+3aTo9caRWrNkM7sMG6ZBp14UqICBvPYlqH+9YMzuC4mZ
rXR8BKX8x/GOCQtw2xQe+euqsOkEeREPPWb86aHIvw/OsWw30r+rlSw1aD4/0edlaEDYszzpckaa
1cxdYDumHLyvINpViuHxtgNsmRG8bFaGSI5lzOi1sS/835A+eHGwRce8YUUce7D9IY4GFStzZD/Q
kb6LQopPc/LzjxdDoRkeED4897p4DY1OVRVxVLNnU/DYpsl5UsePyfTHaCp0molnqCCQROiKmD4U
Q2vh0hoq6Hn6kbbOO0mSmg1Hvi5tvxixZRKFhVRTRCSbVpRHY1DBD1wYqtcXPgWF1Hps/FZ702oB
wynxoav63iss6ZzFSHna+jidgH7LG4nfyseD4wFyAhbNFOHV+FLp2KnfWfySWT5HnbzTIv9LEUwb
yfq6GXYUah+uQ0O9DEW8Z0KEHx2U0cvwwyx5w5A/DekG0PvqBmRX+aN5k77kEKJSG+/hOoC5JXML
rWFUVjoWHQWAGCLtuTon7QZqfm1JL5wSxAikO8Tp/WaaOn8Ml+moqfxriOXe0/oG5Rw5qjdu9qvr
j3WRSloov5MdEf4uN6+N5AjCN2oKcVuEn7QwDb8lTptUB8mvpMgtLGXU97cP29pWLhq/wC644Klh
X5osZ+Y77TwZIciVd3rr7zuUqyXjixqCcjWqjft99TyQuijIgZD68d65NNfOGh2sycyA7cbzQ1fr
1fOU5tahz3K651kvv0nQ9HkfNdX0duZ6fjvLb0eILTRfrv/FgXj1U8Rco05Np08VfopCHiq3XyX9
Mf/jIaTlg5LgIo0AbRgtycvlWrVajygL5O5QaHp18LWknzxNZzhpI9CsfsZXhoTPSBVBSurOIQMw
kBwn9uv5V7ucqUEFGtV7N2jiHmYvUvmtEHeVeyxLhNYC0mxkdB3xwOuhZOSR7DMiNCPuN8QnUtbz
bR9dN0GJa6nhk68Jl6ilNY2vz8Ho5bb2rSmkR3NS/83+QS+0gMkQ5xGLr1lvWFOcjyMi1H/Zyin7
FkwHziBHbmsIaPVL0fWADMSG5koVFqNOct4oAbHLGUnhq1Ki4FtZtVeZk3mvgki6k5pB2mV+l3lJ
odVeYev1KTcG3mWykYE6R1Pag83Y5Drp/T3N/eCgDe2WYPbqpjvUovEJMALOEhVfpeJhW9tVPmej
VwxoIii/rE29xuvODK5DfmerEBxxP4oZeNoZNdKemBgVt/s905kZT+pZa9zui3poGYlwnv7ckVAz
XMi/dLheNOGU2FGf6amdj14sF7tsBIdUnG5bWL7exdvsZUn/WBC+rhIWGe1lKDDiaqr+qtKqPiDZ
Czvb1Hdea1bRGwrWf9lTGG1cUmtuZXCx8xd5hiq+qNtBiWtFynNXc4KPbRAw6NRJvVfVub+vhvqn
UXX+x9trXQ3mr20Kd71RBJ1td+XohefyvIC6WrfeO2ghI1axOTmzdje+NiY+11QtqTW5yF2proH7
+FJ8kOWiAYeTp+9sddQ+3V7d2q1vKJpCQKACc0U2VmVNyBBdCZlJoXLAoqHcV60e7sw0jTduxbWj
tkiQk4giuEkr+fKomVEbT1mhD16naedRb+/NSN3wy3UTy1zcwlNFinFpIu+iBLJhcmq79oddZPLO
NcctWffrHjzeTxf8v1YE708KR4ZDlgeV+TY/y8/Mp740Y4Kn4kyhAqjfVgPyuiGzWAT4u4A5lzFO
YV1UsZJS6Uxeit+VL3BPj7v0PT1XlJAWCRB1v2iNWZ6CyCbjLV70Pj7pb8J9tDlosOYt3H4oODAF
vHDTXe7vpJZD3GoUgZog007VXP9Vanl/sJtgg2Fh7UPymiSd4K4lRxQMJVIrJWbBRT+2iJuDXUWr
rio2kvh1I5SirRdEkyiSZ0V91QemwUNvjPP3szk4h6z0k41sd9UKRG2Qf6jgtMTqnFZGqFRHPBXI
ub2Q+FhIGxZWv8pCI8YUu8a7R/AO0oYsSbqRupXWe1TTTqNuHfJY3f15qIDwl5I6CC2UQ5aFvroq
fW0YTE3SM0LTYLmVFBi/zTZEwM+JtwYl18I850tBE4KcnZzr0hQtaTspJjljYMuyf4WBimZHgHjb
z2pok+wBfQMjeZfytEv2t9e49rFeGxbW2EL1qEnJxFZ2383h7UQH4baBlfgOeTLKuMAR6RmI7cxU
LsxCmlBJA93qz27ZFNGZ20V+BPTWnyEUSze+2sqKLgwKT5GxCjStqEIC/IiHBHm3q0Pjy+1Frdqg
/AeB6hpncAkPbt9l7FWUpPmj3HXGuxLWrg03X7NCYsy+QQi4TOpfOkWux5blOyQdpu7f1w76vgmc
rhtGrnEDdKZInFQaOwZFLXEIMjNVv080JKAlGOzhCMqORcTzIjSPpVr/tv3a60umTe2p8d2qVT9W
6vDx9m6u/QTiPdU0Ai2TAuLrsdSGpGyMqADiNu7858oLd/K5OA9P00n/sGFrJXY4KJdTF5aZWqR/
cLmpWSpPmWTTPC2mvX/M9tkx/7zIgdWu+aAe/h6d2er4rGXEF0aXL/0qkjS17jdKpoJtPlTPqje9
7d8Ye5jAPuioyka7LTHQa0wpiT2uSeMCYCf1/WUTXtkrSrRAy4l+++CV90C7EcJGh77wHCAU5bP9
c34ej9Npq/uzsrVsKPekbqAzo4lQtiwbEcBrobDvrcj1I+PBUqJTa/d/nlbR+oEUnbkKDWyucCym
UGpiy0csswkHj6K5K/XFxqFYW8nSygJxiHouo8aX+zd0gRzkqp27fm9873pYRoGWfnLK5o97qhw+
HqaoKy6CQMDZLg0FUtzGfszhAyxXu34Mr0HQd25op3+eXwAq4R1Maw68r9jXHMYhCIw2K1yVh/Zx
hITWK5V4Swl0LWJRH6S/SfIGAZiAigi0NnCcGewKb3FP7j8XzdPt47tyT9JxgSGb5AKVJrGGrDcE
MD1acAlR7LWNdVCLwGvj332Y7brq+OfGCEkmVS2kO64a3lUBQLow9dGr6yI9hK30tpjfRYWceWpi
wuyhGO1GOr+WaZNu0FNYqrkIfQiXlzOaUlPmfQ5kevKmfb7rPvH2W3LdRYSuvDMbbwsItBacKGMb
cB9Bgg8drOCDqcP71VeRuuB9zRWTTpFbS9pByc/d/D5uLDfKKWiMxzh/E1qyuiv8+U4ZCmcjUVjx
HX6GzVsQKlqilxCYLTuO88KxclefSH4LS/8dmuXv21905Vzr1F/BvL5cNpYQOqyU4rOklUA+IpkB
rK+d+YFn9W0byycSSgUXNoTHUsZBL/yaI63W9AeSaDiYffIdNUYw0k3vwfT0rTD9yu0DbSMwrh0O
WhLLWxPOeqq+l8GEw1902QLpas3a8qxKzQ++X9p3qS37H4KikvZFCKLh9nJXPhvvWxNuado6lJuX
f//qqpHsAc6siKumUII7YNPvnKDcqK2trAuwMiUlHuZL60H4aplvN0UthbOXBfM+t8fdInTnzM0+
cxjDIkrfXtHygYQPSEim9489upUihWFZyVqcQAbndfkvFemtVvmUB29GPN/qf7TRBphrdXGvrAkn
viuo0jvMLSzNh4L0P76PpPSsttWboQdCpgUbBaW1pzXJFl6oAXHnrAleAg6kUiSJXMR8Gz6lv0AZ
nKxDcVcxVjAcjsVde6Jwt9fv4xPFy/fZoX1EGXF/e4vXYs7FjxC8Rqnhr0XGG/ThXfwrP9vfqfqM
zNfJh3rcVYfgkEtboXW5e4TPepFkCl6kFHkYwBoAPPAo/eyOwT7z/BNCNY//ghJpSb9e5bNCCFC4
obRsmDkT5W/czDU3BRxWAtlFgre8ul6dugSkcd3IQeF29XMV/3TMN3q9dbLV5Q+52rFXWeTVjtU+
78Fp8hZUbF7vzNKzH6WP+h3sxp5/pupU/hg/5M/OkTlBJCO6+ypiMMUHSM3/PN92mZU4w8QX9wP8
7+iMiG2dtO3HKtaC2RvLhGZrhxpCmW+cxdW8mSEsIB2E0EUu5XJbU0PxUafTlrxZ9jrTLe4WEoHs
LHk0WTzN0/bZQ/djCyF+/TFp4NpQppqwFyDEJxyGLolymDNoDzLee65kZkEcs7xvHHMr27zeQwxR
0AD4q6OFagvL06Qp66U4lL1MfSrH5zj/fPsbrS7k1Z+vXm6fascdkqcGxWqtPIYJoO2x/Kw3G19p
y4oQwHSjiPrJ0Xl8R+37LpnvNPujU1E6u72Ya++/3Czhq0xFpWlJIM+eLt1D8OaOHUXpudwpfrhh
aWVBKkAVusMIzvBoEyyNaWnafe5MXtghvdu9G5PhONcbtb/rtEQB5c4znxY+/7yCswXBrMsROkrx
uT0vBFX1Hu2oTVj5iouRB1gyHSCYNEm1Ll2g8U1dKq02dx2DaTFDe44newN7s2YCNBSQRhA+MH4I
N6aTg6vuLcoiRi6fSrW6z3Vrw5FXvj1PmP+aEHUke7KmVB9ZRd9Vb9tRuU+yj1OZPVdVvZHbrFqy
FxkSMK+8MYTFqPBptMB2OTKyenJ6xU2V4nHSmYO2tnS6r/MalIj/MSVCkX0DghknnWZPHaODpH+q
wcel068qDN6mYeu1RrO7fYKW++Hy/lC0RdgRvDqoEf526QtRrNs0dbLZC6sMovVQeXZ88zGs9K9R
3ObHXh72tw2u+PiFQeHeLdo05U3mcGTT+KdMVSCgQ8D1CE8BbdmUJU6nKfx62+jWKsUv2Bh67wcp
rABJ4+ntN7N7igCMDhVyMrKyscIVd6FuZYN6NWWkm8T3YZnpsLlHMFFZdv0kSyb8weMePMAPudpC
rq9chrTJFkwR9QLm6+wlbL3KMUKKkgSrgt08UlovvjtfXlSz96Nndp76s3yWd/F+m550bYmvzS7/
/pXZ1tAbR5uqZYntG7mNXTlFAL0Z3xTzRk1k1RJrpJyAwh7z15eWgsnoA72ZZ89ZigjorbT+4CYQ
QA/a1nDbmpMAJtYBSdCmg+jp0lQzNHIxT+XsmbIE6KXzdIsJ9uogG29gLN84dysBkv4mgRFacuoh
smDM6rIxSFWMyVKYHoYkmXZzuUXSoy1/inC6aVORiOEdpBIiqKngjElg+mSmN6jHjLvQG1EOQz5B
g8PBP/Zn4Cq7hZ582Dl3yhtmQbX74C59M3wpnuZvpSedg5bZxX+RTPGzqNtRNKdhJ0pr9r6WtlGa
l65Tl/ZPpRxhwZ6l/HMbDH+MMyXVgcGFVheVO+qQwj5rudaVzgAfCBrbrqOdJgBB85ZyzkpyQFme
LhcTKiRtYie0kvShK3V79uzyV61abiE9NGQit2PYisdcGBECpzYWYaSpQOGCavgCf/P3yJD+WN2F
3IahAEovBt5JkeLyCPRB09uJzrWtOdX7JDf2cRl8vr2MFeQCNhj+QvWHesRV3TaZh7YeSvoypdpm
bo82FSUrLqAuKBKP/OsXs9bBQ6eATZHaJPFqNLX3VWx9MfLY2DiFqx+OuhqTFwZtDX3Z81dxrB5n
JescXKIw0qdkeGM4zskPtwZat6wIQXrMIsecJax0qnEIbW039Navoe3/zWJAoFAzII0EsiUspk9M
JW5IU3In7M5aHs+H3lCD91mXbbH9roTKpQZI0VVG5vFKl60vTUbTQ1Y0dqFhuk3RWUeSV+MQjapy
bOxIc+2m7f+67Tpr+0goA9G3zGlBVn25QEkalETqsBoMcelNGSPrltk+lmB3D7ctrTrpCz7KokxA
Ti5ccL6NyF6bsZdpVfaRm9hB+lFCm0OmyJrbH/yoadxSSUy31ILmeaooSLlNnSVPBhICP+XJ3yRW
WcmblvIaqmp//yLhaLZ9D7NmAQZH0Sxt74S+6s5ZorsFDGU7c5DnU5DJ5dteMxEuyLp540G3kpgu
xA60QpZGyNXl2NVoV480XFDxHWaqMkZjAinx++Cz4k/jNzV08t+RrVSPlWqEw0boW3M3SjUL9wrA
XIheLj88AslJoJq0i7XKMA9JrqGY7ZtauEf5NmL2ZyQn1ypV3cj7X+oVwvUJSJCnOIjgZWRKGAzs
A0QdG7CJLvmq+hzETnQqrS56kxYt9AUTv8VvuTMNMwlO85zN962sSRt46zWnx9dJEgyeYlfs0+Fc
pE29hEsr/pQUSKXZDYCNrbmmlTSLPBFecqbggR2KRytTsiZQO4dEISclLlRXVSjb+rHrDz9vH62V
ihXvZ/p1ID7ZWwo4lx8zd8oiinPusTiJvTHutV3sTJD2lA9qn9ZurYymG6iz7yllU7qQbT3HvfWj
y7TS9dtB9dRheI+0rLLrmxq4W+Ok/K3S9n0fu20AxrZrVd2L5oWtJ6/7PcNBwb5ojaMROBvfZnXX
LFBHEAQuVVoh4hbA35Rqwi99X45+qMxMfEq0gqqtSkkC6l1zf3vvFj8X/RF0ukXWRBHqauqSBhhQ
AwlfMBWr8GgyDHvg/un5tpU1jzMXZCipAEmN2IaM4iodmbeTPb34VeSfc+vJGduNE71qgxkFqtuQ
R+ILl07AjWIMabCg7bPiwG3mLijmeQsCvmqF7jI4QnWZ1hNSJjOEqJEsiRpozVhWHynhgYGT8iMk
Yv3pX2waPVVa6/z3Cu4URgF6vaMhAxmOvZSGd4Fg6TT+um1lBYUBEpvL3eYxtFRvlhW/SljiMWub
rkRIM5F62aMh2L2VfFn6MGmp49WD/s2e/O6Yz7K0M2kl733dGQ95ZQ9fb/8QwfN5iC3hAr41GJz4
p3g/OtCbq+BegfylgTcwaxkG0HNE0CKn329bEtut/zHF1PQyLaSAD79csl9LfizPfrwzH+cd8kKt
m30yd9ZR28unFmqlbfZ24ZhdWRQ2ucn7sa7tPts1GrkGdNnpRp3v+jLlJkciYaHAYihIvFcgqBnM
2GAeKIz7/ltrRdLTlGdydMiTQTnHaWHBNJoa44Ne63L5x0cP4zZ5G2gXZDjE/ez7aWiSwib+EnrD
eXpXm8O7YjQ3XFXYRAL8pRlhEy1j6OyaGVAvictnP8h+GHG1v+0aayZ43XG6gfSDkheOt5IVCSpi
vuxJnX+MswlSCXtjs66zrqWbuZCvAYRcJqsuna/hYi7Keem7W5nl2eGoH+RCK/NjNEcMjGlG6gc7
uKg084Ma6JJxHlu52FjmSpGHH8H8E0BKrhk48C9/RBdkitEFqeLJx26fP6Esths/B59+ZufiPQRf
XvLg7JyNusvqwl/ZFPY2V2c97zRCZxUP2Q+bIrsblNW4syDkf9D9HtgeHACmOytu4QdbTAkrcY4l
Lw7KsBm4XrEsGaZtqyUZ/ALDJGvMYrT+N0TXww+13LqK/VdYVdYuckL7SxsXJaALudR3yhh4tx1s
8dHL+5bTCesk0+tMEpviCFGuzYVka9xSudklX7tc6xFyS2ZG6+J6ljeyzXVjDO6BAVB436iXXxlR
iCSoepKJMAw1QIsATLqsSPdTPW7k8sK54WlIAg8uB75f9pZu3aWlMcsD0w6QSkFI/P0QVx9rX9lq
TAqr+Y8NaiG8EFHRFrWZtK5tnS7Msx1jxG4QqV4jPcza1sPg6hp6Wcl/rbw8415dhw3AXyMwi2zn
VOqx88FENpN9LK1hp5bjVo58tW06QGnuH+C/y/CjWLUygyBBrtiJd1EE4wWAvVL5M3/j4lksAJzi
9uSci6oGPqweHQz92U4KpHPeJF6WSA9xsSWJvLqQJe8CgQKprKgnPdhGWtbLjQo1VNz2+1qeNkLW
ugU4uumWgmOzhfafkUSpXncp1HjzOVAfVGurGHblXuzU0igjKONhnM5LF24SLZDMZkx3+hwdyvRr
kZcnv984J2tGmHhjKo1BeOpDgpG8I8dR6PAyrhsPp1aSvxu9HB8Zu9nIpta267Wh5d+/cmMtg2K3
SZxy52fw6M6Q/qlb8+NrJpZ3AyMiDhP3YmXP0DNFz3y13jnJt0R5Lv5wUPfFdQEMgl9c8OOk25dL
sOapzZPMSXZNC3No93uSEP60nm7HY5Hz7sqK8EX0NgHVWkkMqx2cn4wT7KJ9/6Y+NQfa/8faTffl
J+fXbZvqmhcANQLyTMq05GyXK0uCDm4REN67Zh98GO9Dr3jM4W2zPmfH4JhEkJfW7osizU4GFbPU
zNO3NdSGxQYoSCiC/Gft//wOwUlyNZytjPLsLlF63fWb+p1K6pMHo+72svJpyNQtlP5VdOWQURRl
vgeeyOsB+jAZxrGuRlCb0z7KUS6OPkfJYZt6XkQavSzNYTx+kTw0qcQKCU5QOSCvhyhli7WD6cWH
5C8warBb81GPtuVuccldH4bXrxfe7peftJTCBZFt1q7efcjk1nPsv247zZXPUNoAL0ahQ4EtlPfa
pYGip2M15JLqOVrrhSkMrdqj2W6Ep6tVYIRn4EKxo/G4FSds4iSQCtNMNEiCcq9uaetssdWvLeO1
BWEZSdUnURTUqlfENdMGsWtG37Vga356+VNeZVnAhS7XIXwNeS7IvXWeWqMefwkCOX3S2vC5Gplu
KHQNxdygQ0zdVIMvtz/StdtdGhbhSvqkqn2VpxrdMf+t/xidlJO9671xcmlmutuQM1Hi/O+V6kAv
lk1Vrir0atzWXTllGtClRdQROql7xx2OiyhTBYU8apLeguhzvm7N6q26yivDy0l/dcHoWtmCZcaw
hquMxbMzbOA9Vr/hKwPCCY6VcAqCoQQcWSXR5JajXb7X7dSyEeazrM+z0rSd62d99RQYYbGFNln1
01fWBT8dnKYMJW3Z1/JZ8Z8aIPR2t/FmF58kfDxOGSRCdIm44SjDXO5hULQAp6YRIuX7RRsMRtJ7
5xi78f6P522vTAnrMfSxLiP2iSpskhbu3MBi5Mmd7HcHS+3aL8XgTB9uH4brLVwiHgUdLnGWKA4E
BulgchBBXnax8g0pzMEdR/m+brYe1KKewcva0FaGQx3dVuZfhOvUSCujG7te9/oDmmRet7fv4q/E
fKZVIy9yn6R9vS/dcT9GXn43nWzv9jqvTwLrfGV++fevTkLZ1DkpnaF5vY1cXkPE8f9Y+vzvNTLB
+TLjBgvRstmvjLSB2Sj6xGkYwniwmLFs7PT96LcIDTUy2Ct4YHq/2Mtqr0pnvY/nzu1zakKeY8wB
FKq5uSVieXWV02sHvMSrhakfmcbd5S+qg7GMR5+7wpcnqk1lMDfxRyugqHFMfKf2PxmFqnFwb2/2
mlUQ2lARcp+yK8Jm95riD22xEHCqUDDJcmycC2Lgl6pCLyJUq26jaLHqxNCysk6In66eHYEZpKOR
KLqX2e/GAfi++klttX/hQchILukK4zPoDl9upe9Tn28kYL21rU5nK8+/oZ3bH2/v3IqbUqSDHIZt
o0QuZkQ+LRgZL2Al+lNrfx2Yhfv/MyCEGMAEGv2rWad4+8YHxJo2GzfC1gqEW103F/7h1iFcLkC5
8V1nb9RLXmQyLvMG/OqfPRKrqFYaUefu+dr60eqOoZfsm4L5ufokfZK+l6kLj4UnK177lx57W8AB
sUG8HPEL42INxW/kOmsxPqCFIu/TnfShdVsYGODOOGyl/ivnCGM0fBbGXJ68gjEkZ2ZmHTA2Ks9Z
Wr6Z4DpGf2uvh/Hutlu8NHfETYXcCRQL7zhazYIpfejNoov5bP3BvOt33anzaLBNz+O5OjqBa3zr
QArF3yeeOnv1sIDIN7WoV07xwi/1358gPCXTTpLkacI11d7fSdqDlOpem2wkzytbSmbuQErPJBeR
UbjNCcNlpyS94dnxx7A7JV3jRVzs0VaFamUxlMLBefHlIKITP12tD4EfIeDn2lb0kCn9QWrS98km
bnTFDNyyAJzIUZaqqbAc2LG62AZN6aq+9EYy5EMyf7bzen/bO1YyZqhzlluEwbeFU08wA76/rv1w
NJhLsR46a1e/oJSje1nfN/fyblv8cHVdrwwKYaoFkaS0TWsiuiK9C8YPs9N+UNOn28vaMiKEKubE
wxJWalaV9N+jvr7vq+Y86N2fXxwLpwMzIRS2uYIXl3yVFUxByrsmqA0vA+/2f6R915LcurLsFzGC
3ryCps14o9FILwxplkTvPb/+JHqfu9VE4zbW6ChCT4pQdYFAoVCVldnblqtCQve6J/SXMqd3Y4L5
PmrYLaYZTgZCYn/oMC1EBePbnYgJgRclQKGEEhyiEQb12MZqJ8fmKued4c4fVDZN+ehjT3Vjd/gV
ApODMQzIqPvxjwaSZl7mIWgF074W9ihOKPILd89+BvPhyglEGUMOd5O3dKfuYrRHxltpjzmtwAmS
e+e99LS95IeBrHg90R9C0hKoktyPfkj0vVjskRNU0BAFmhqTImhKsezmzqQmZpOpSKIHGW288BVo
ipVgPNWfI5TCr39r+i1Z58+NMZG6HvssgtST4arR7HWL9mKl8YNtOxAjBURWDxXR5rrsxFK9kDP3
mMDc24lUxl1o4G7ojs5D+ljsc3C8JG7VetKOaiSLsnXuRgO5Ki2noFWK2vv2zOjGOsVAROFoPjU/
4tfFn3bdl+gGGjN3xqlSJLkf03t+Xz1OD7Hlln56FIFoOYkMGLIwdQstFuSUF90SbDC7n7SKlKH1
sCbTXTl/u/4lWSEfmkxsTDALO+jIk+oZC9sHiztKR5pPVLvwMXxNUfmAwlvx0rtf1cecQHfyWATS
NxHlAo2j7Gai14d8mg8F7mO7zms/5VplOXhrynOsuUM9LhoBPX8E0pF4Lv4xMcf/exmVsXWtFFXe
6wvAW2KQZwBnh57UZV3EKuUEWNEIEsHTV6onkY2CxzvXAFTXAAYG7TpoD7buzYsyZZVlYZTRttLb
xgZiXVulUVCh5d0jJsjl6F+8MdmmRNbFgxrnYO1u7Pym16PbGkG+Nquv11dLZIY6e3aPzM7kWEsN
M5nyBIUdkkxf08wS3CS8DQGWG7RWANSFQ8wrp01GtGcp9C1ZK/W2rbLHKFTDR7QtJ1LUvf5jNnEj
Jwsy7+ve8WLouWHGu05aK2WqYxWzKMm6V9tcJ3mkOcRRIYsnd7Et2Bq81aTcorIJQJqCSvd2NSMj
HKUumRTXHM1diIniqRg8JY4E68l7MCB8/LHDZDKz0WZSps2wM0EQK/tZVYq/qAVJLO3esUPPade7
cNQDlCO8MXrN8WGvLyzPUZSt8D2hvwoOGuaL6lFbSN1oKe6Qf13tpyJ+xgS8wAavSIbbD6NEgIlC
iMBWmdVsZj1ydOAlZNRsnbXwWlMlcScflax+NzFwXyWFKwPUSIxOvh9QgrnuJC8BArkpBjRRYEUz
ivmaxtLnyTSsChIg+/ifBAhKxLthf90ML56cm2E+pt5mizGvquLOcrEHmT6ag6XgHPA2DGY2EEcw
CIh6BjsI2oHtG9gTUwHDX3JvBco+2oUvdMA19R1PdNHyraFkheSF6tqwBaKph1CEEs8lCqeFDwGm
ANP1841sdTfW3H2XFAjuzAYKZp26m6EXTmZ7RqNrtlTBB6QfiLmITrkTWk+gl8AO2m6guu31ZVDQ
OamWfblWXpS2OJkvZZ+4c6EKMnJeRkNff4jVlEIEQLattaoMozWVahXbhSqrzrcaOorRl/Uely5U
jKRH6fX6xuFEN/RGKZMHbSniytsalEq9NxPK5D82xYgRYvtOwwA3UUJjOOiRaJtyvyoIeKiEkKPY
YN7cmsN0rJ7qBYKpeTd7q4fJRc+6/1jd+v5fiCDyPt25MRqAzu6lJlGLZtVC5dTd6A+mG/nQhAVP
VLajipIhgQjiQ34nGibinEXk26pOyWbwBGZ5lAoDtE1zih0zdIAfZi9q8XT9m/EN0AcvZFUgNsHk
RmnaZesio3ba2YD/GyoG273rFligOU0AkeOC8YHiMXBNMGluBmB/gpcuxg3ybiVLMq6kaefpqVVs
yaeiww9Jk0okcUCq0a+lE4xQI32//iN4n+/8NzBulnKL9QWOxo2a3O1CKGAXEDbVftt66efay18Y
AyoIJUz0HLA3t3slb0Jt7SNsTKedDrVzLBuZQL3jkOmtnxkCmDbvAwJNA8g5IDW06rM11ldptNoz
5ejBGIdnR+b4aBh1/XrdJd7dhyfCCbxzwk0zZsyyQGV4PN09zjvt6vWk85J/qOpt/Dce/THF7pdk
khZn6igssa7sG8UABG4BO7qgnM4CD/+zLVGAxssAERLRaLtwnVNm9tz1irsc+6C8VX+HOcmOjm++
rPfKbnWzmtJIPBifT8mwkH/MMgsJAiBbanp4Z6ypcdsuVrEDrBJIAJBhPQs+Gm/XA2SIOjuQlehQ
MAFZlrosQjVfxcg9cDdhdAeMMbiuieMvgRq0z4jSURFE0Nj+NHHpaXmBKUGZFaP+QD0wGVkbA0rR
VrDd9c7TKq+7QbV+6HEjKHXytj+A2pSSA4nEReLX5vVklPRqH9T0H7Dp3OKRL3j58E2AShQoDrRE
2FsbqDhT66RZdVulerDz7KarK+/6l+Kkr5hO/2OC2RRRJaPNAvw9hiumNgjX2Dq2kYT6A7DBgrSA
5w2yOxODs2B8QP9qu+01ycjjCIq3bgeNLmeRD8uSCZoXvG13boLZdtByAbLbxl0JSQ/XNANJqr3S
CN3GQNAQjdyIjDH7LDSnzMx0usdlycVx8nTj62Dafl1gV2ev178Try2D7YxxKXxzjByzYhf5Infz
lAFVQflZKGI/OY4/6yAN9G/qa+9TwdxFQRWBLKI3Fie5QlcZekIgJKb0c4yfepMkaBfZeGRopXpc
tfldbatn00anJLNiZydwlEY/JlWFoi3SVFyLwOuyLYS4LVfMggB1sLSk9vpb+LpTvPQBwwl3SzDc
dl5I7KAFH7cpONE8yyAPO+kDA/nOQvjtosmiltKwJZMGOQMVQOn7tK/nzpOdrk/dBOMuI8hwbW3x
42ZcRa8FzllE1AIDD5JmlDnY2xvsEPNkz2FJGvmpWM2dEmUeWBIFx/DSClrV4KVAywEb6SJu6RiR
H42Y8iflGN5RIBWUPDqVSIrmci1hBbsGkyW0Yc9O1AxOmKRml1YYR9as3/oMAC5RVLSEbKVv3pc+
Sm+jNutjV84aOREENc4Ni3oqnTzGDgK+nE1NUG1To2kudVd7iHf9R3nQQZuNPlt/nDB7pxADYy71
TvumCU4pZ211cAmixYeqmHZRqhonO+mdDJ15Z5zrXyjrDo+5KVWPSJRQJbt+UGhk3p4T+IjEFhMh
KDBiiHUbTnNHhqTQaGuYJ4Ocr5l/YFoPU5vIMCN7DRxlejF6SUHqPgmCrMgw87oD0lAv8xa9zDYJ
j31vPtVxulcm7b4c2pc27nfQGG7IrHz+RUIdBvoZPFjgVGFfXUiZVCfX0MDszY6oya6P36+vKPfr
YR4BE3oG3uwsw0gV4bGyLgDrdLYdBmvf+xgQOUBzsvQ/b4gWjKBqYKEqwCaAZTjPeTRQtsI8Hm6G
ZKieMNwdehnGowQ7ktNbBPITTRPMRdGuPnsQUydv+rmWQVOx2s6+zhfdCx0988yszxRP72LjJdRa
COAhCxgx/wtCh6e2NZLnVe8X0OB1+vIjrgzj5foS6Je7FyqrGAHBVYbqCBvlnSwOZ2UGe0ZVpN2X
LBknD1oPy/66lcsrGqnZmRUapc7ezhC1AKV8gTZxLNFmmv29lMJvhT0+F3VcuPP66VkGIMF1oEcR
cajQAivA1S/Saudygc4CqqpD35Ay/7juEScPQDUfw0qoqoDw5yJ849OUg2EltmuQ0bNepAdA279G
RxA6+OV9fD958V4l5Z1ImvkyCYBZNCah74IJoovJIQyBaOowVDWBaJk1Rvum+hJltdtpqiDn5RSP
MAVC2+2o52A8jMXoxGqnab2BOjxlxHZw3z51X+IgO8GWO3TDvouJUzgFna1NZp80bdJ0Uo4+zbzG
a+SWyTD4ay19FBFk0XsZat/GUD3LC3qiyI6x1m0LVN0YfR8AXRTURTgrvfGfychxqeVtTv1Xhiqw
0gdIabjNCNZGaxXcIJxrcuM2+95dWqy/ZcJU76UjgQ7mq/MzlTzlZ7IrDv19bhDlS6T8i910GWm3
hpmnwDpks56kMGyNBsnb+TtmUV2nLH9ePyyXQWZrhnkOjCPegnGYmu6qOZDsnW5aSzSxywEfb20w
2bG0NHHdaXCFatxXx/ER7xs38W3PMEgXTB5VCanv9Of+TpSuXo5tYF4KQ1PgDEZxCwI5TAZgJ0ay
dCaqBatD2tvqnnJUJb+inY78BvXt/fgk70X0pZwlRW6DBBzVXegYnsLTWUSNpAJIT7mvidz8M80t
gSSjYFdy9v/GAnMWlXbJ+qjNbQwDpp4xgRAE4lBGGpFKFnGdszLcKBVg7h/1K/BCUvbnU+3pzBtz
cWSAjxcbI6DggKgkP3t2CBqN7mG8GY/Ja32P3Nifgv5tOKh7YR2Z5yqGe5CMG3RkjKXb7fJG1aJM
QSx/WfwKivfVHQi2X60nOn4KerGDJx0+j1lHvx2INzp6deLg2F6JoVala6rjA2oAI1exTmRdAFHk
HYmNCeYL9pYRri1mUtwWfXcK45v8+ZD4sVfu0zebhHvpqfKWfXMjSr9PfBrbnHjrHBM7h7KMtKnA
gvYeeBbu9Cf9eXJp9g/e1Oi742MggCZdJHKHl8QT3ZGX2cbGusGUm4twzLUxhfWx+tZUr0PxklS3
xvSlXz85bH7at8jn0HYEdQ2YDRk/VW0a2lEbatJn8+jHZSo9qbUh7auyFNG3cRJIePXHFiuR2hRl
K68qzkgfmDs8fBHcxr0Jblhrp9/WO0lQHeVcDTCHxgqSffSOWHAzpHMhPOiAg0iNYxdQJFIqeEQm
tnf9auAePRQ08NSGGDk4cLbHYIbaZu4Muu3GTh6szcNgR/uh3+fp5+FpFO8JZXqAPsHtxCa62VzG
0pwinDXAE02omcS54JbjuQLyIkCIIDyAziYN2WdBTGuUeQBdPzShlvsifzNjMD62P9ReUD7mFOLh
CWI/4hSqJCo7i7gYsKFEiBxjoAUYQUmO4W1xUL0MoAKh+hTHKToeakPlApPiSKYZp/rJmhO7q0my
yBEGlvRfAAtFBAos7+akWsH13XC56bANIBBP2fHBBcQW19RxWiUN1PRQoP8mK++lrXsgf/avG7l0
iRoBjzPcAfkVy3ULztFJLhsrdDUTFaypguhQS1BB/pJU79ctXV7SsIR3LBRQaH2ABV8YVQjtUckO
XVWH4GMtzxHRdVFgEBlhonw1ag4a1XCHEoBKMeh17VlI9i0ywgQ6sMFiZKCCJ+YYeSDBfpGseX99
sbifBexbJ3QMqgtMLgr8TdLZcdkQtZf7H1AwHvbj0qWAnU/5XLpaHk65IMXhenVmkslL1SmyJiV3
QjdfgsiyvKIWoRi5G5oOHVExcKoUtj0+I1pMspah8p0V2NVDltW7UB5BY27/vr56l3cettqZIeac
lnmn6mOug1YqW3Hlyqm3ROGvQTMLt5VRM05bkPZcN8n7YMhgME8EXAUlvNz6ZsmxUSwyNp5d9I+1
BrkwcwEXp7Nqj/pgCN7bvIVEfQKFGiDN0U5m7omh7XJ5MBIJQrM9uKHCxXPwngjBle5e94q3Jyh+
AXVZTUcQp16fRXFLThRlCqXQnXNpn+hygJkqQVjg+nJmgvEF6kWyMTkwsZraQ6MFsRYG1fD5Ng+q
12dWmM+zQu3ZmiCZjbiQy6TK0tcqTw7/t8ViwwLQBGs3Y6ZrycI7q8z9spZ//J9MsMmcFPVarFcw
UdcSctZIe5ISXdBwEHwQFgObNHHchjJs2BYSZJDHN4P0tE6CgoJgZ7FyxkXUQoC9gRUMq70aqdmQ
Aj0Q72+WC/VFkO4C+8MCG426j5LQTCXX7FuNKElySOuhFhjhr9cfI9TTszOCMmRRQCsH3ba2ejeV
yINi0A9Mvf3VUfxjhv6MMzOFpoPFvZgbsPT1byn4PvuuFmxgricmXp1gmMYc2kmp5MxEWUSOWeVy
Q/q58qr1i2M3e80UyYXxrKBWB3QG0ihKDrh1pFy7MUefQgL/K8h8opV0Girnukj1kvNEQDT+Y4et
I2GUxOw6pYM33oy+EnDzriGTusegrRdDOgBt/kL1HdEriJORwi5gkYAfY1Yffbutf+YkVXI84EOB
orW3ySQZy0qUEpzHBHSZaI8ONhC8a9PaNdFLABFa1Wh3kIYHCELLzVY0hcsBHFEYNNA3EDLFxcvO
CznIvDCHKkmufDy9lI76YQnMQL4Roec5FcutJcb1Gc3CfpijCCXgOiFUGbbYmbfTu3MEcVUgNMeJ
IRvHmJ1UjWDqrGU4Fv1Qfy8/OoDQTK+6xVPaOkauvpeE0MnLW55SJQJqCpICqiLMWExq0J5Axh4D
zMCKVMrP2PlI1I6k66fj/LkddCu3ewiMSmkrL1riYdu4o7481JP+67OxcWuCyTDDyujTptATbw1t
f0qa74B7Cq72y+8DE1A2RyEQw3AX5XlrbmUnbJB9FUvla2P4MLSmqDB/GU2wow2NDl6jeISXxXal
5EIuGkueEs+JiYlBKGu//Mof4qALTOLEbvFo7mO/kAXZnsgqk2CGOvZerMKqvAANYL1mFcrhIrk7
TtNh6xtzs9id03ezBSvxAd2i6nSgIoLZ0w4AVq93k0BUh6P7d1uqgkXaKkILnvL/MpsCJU4TxVsD
fh2TvXbT74vDcMiCTvDVOBsDXKOU602BMUAqth8NldzZ6lVQ+ywo/PkShsM9sxMJqXLOqqYi7IEL
n7IUsSo+pYwplxggSq/ByL1s3mUQMU8i2TdtUcuCtxuAFUWtA8UU3JvMbljyZm67Bd/JgFhYnpKp
sKHd9+kGN8oOQLTYcAgamOxEIYqIeeVAgszTd+3/jvutvhjZy/00Z2aYdFwqKACmg5ls1PoXe50x
zqdZlaCexrdiQvAMNPoaOBi2G6BZgIKrGwvO9CvEo8ZwH+fmr+sBjlPxpSv2xwjzeInDcJbHEa7g
3nsDHYMRe9o7aMvRliwxevU7RA4wJcSGmvmX/Fcj2OPc7QcSZ/rBQADK3rpanzlDT79XNLRehIbE
IL9YIHWcf193k7P5EPbgJbgT0Ztk+y1lkkh10ZqJN613bXXo9ITIxeG6Dc7nokyFeAcqGMADcGb7
ucw5XdLUhC8mjlLZ+HM6CwIqzQyYwHNugR1JkLRMTrQBFqoVRTxtVr2ojPfWYnhlpr3VuknUQSSH
c+kVEjUqwAM8NoUKM8Eu09RlrdsYnJ728pjo0l26eNfXjbMFtyaY22l16rUOmyTytPKhxNXkgwrl
wfhqH/QHE+2xe+cuvrdjUtzqsd8LR3cvt8bWOhOXDKlD/zhdGjIo2B+Y8AUEYNEtAoyT6HXCz7bP
FpMu9tnbIbMXc1wXLOZoHZrfw1tHMr/aJa7WPYOg0Yt9YfZH1267ZbbeMTFkQb3CGOjnm9zkvkGf
cb4xXz+qQ+Xl30UYbE5BCbSwIJWmKsc6hse23ullVqa9gZXslNdFi+UbzJEbXoc/RM+M7hjFhYgW
lbM7YdKgxV8YvRDuauUcQK0Wzwg5nz2lWdETMyv584/KjRFmfwLavmIoZm2IEucfhTH6maqI6L85
LEB4FSgglgO4D6NNMrN4WRNTnYFQAkh08qWEpF701L/UL3HQk9vbaiQYcyI9aO78YV9hp4iUCjkt
6e0PYC6CJZvs1irxTpiOzkv6GkWESuE4vrJLf/RvmI8h9U7UduOcvY3TzD2qZ2DvNns4bciPyjq5
mvaqg8f98/FlY4V5cHUgYzXTFlYy4G7a1zUk4VtxjNNgmt3urt0vgYzy6j7r3XSGNJSo7853ErkV
dBrw0mbHcUCQaXVWhu2jGdAaiiSjc5sivpUk+9MzEACLYWKTwrKgi8Bm+Y3VxFM9IV9Yzcnthtd0
/Hl9JS9P29YAEyr7uUwzp8L9Y3Sl4ktQmvbmrFmD/5sVJkg6hZlNWg8rdvmPUz6lQyvaEJwEfrNQ
zFmr8BSLGxUWpmOXk65xi47kA95F0Mv2PqCAioLEbRH7yu/WJCZoEQZy3UXeowUAEMBb0SiFPA0L
iKT9CWxL/ALdIJMfNgCeRD7ld4xN0v9IgQOThD1uzgnH50MfE6RtlLibBYBMbTlPSp3UIJW0gd51
hxXTbxSflWPAkdikfwbB+yrsB3J3zZlZ5vhN+ZrLbaIm3tB8TDbG93sRaoHuu+0lh+mYE7WYAjzI
hUx8kuM89CEeZK2nBPaP6a6OoT6euRhbdjE4ls+u6EzzfKKzMYgrmJK5gGZW0aIag4PHzJiB7TR7
TWzRdAcv1zu3wIRjCBYhawZ/jTd0X5b+fu4zd50T0hloYdSlOyY7wZakiRy7iEhdIe6DDBl+MQbR
r+87TU8qPJ3MY7GnSsNDkD5jWFl811xmJRgc1PDuAAQKDXxWJqTowZTSQNYYWclpIsItX+YbiH/v
miDFS0fgGu9j0Y6ThhwW3RlWEnDNmhSAd70CjLx6xaK+x4kIKnAZ4+HQmQlm8ZrMmiRdb3NvSdpd
j+8US9h84ec7TegLoiusapT/HpFjm2GVGSTi+g4QYMh8QmIF1XpN8q/vA85iUVwTPgwqRZSrfGvC
zkAunWZG5jUgrqmHX6YkCn6ctdpYYC79kYqQJEnZeE6RH9MFN3F7mxbP193gRVg8J9H9A400siq2
etIZkI9X0rb2jIfRs4/TLg2kZ/Mxces3wN9dAHylf66b5K4cJkJhFvP2mPbfrlw2rV0MEGrtRYt1
X4W5n0IS/boJXghHjRAQBFRR0EBlUcoSqMCcPMYoWef30hHDopiCNx/NB5sst/FKR4mgQi6iduN9
MDxpMRRBQb1AEW8dq+1Ii0BUnHqyDKlA665SIzIsvwSucYI4Ml/UoShABfBourxnb6PIGmIHo2Xo
QrtJ48bhqZAXg0snNm/ifX+Xu58nzzZwC56ZZBzD8DAU9DKYBKWoEmgehZoZnv06umniRq4MYUi0
x7ufohPA3ZxURQFzgdCWAsBo6+u0pIqWtHHj9ZjWI5RmF/D9oPXxqHdlZKOxkLOHHlsmuoNG/78W
2dJBLauGMxoRmKvLX3UFsjwwT4ymDmU8UYz6/ziHEil4a4CVYamecXFNQ5roKS6SjrLkYd4dVFME
VZcDXVMx4Ih38IA3omTkmDoDvn67mmNqz01RJIUXR9ZNUeFolJ8fnAFDCObddcp6hGEM5mzPILMD
9A3L95+6ouQPgbQrhHLx3PMN+i7ciZhAoAigrStKqY4gmtFSL/yyBos/HuoH5z4x3A4yIyTFVZwD
mdlPonSUd/bOzTIr2BvVCs5SmJ3c+HUGL8EOv+AQ7Zy7+j42yLKPBVcy31GcdCi+wtcL2NYAjVe9
WRGeKfY6nA/Rsd+HwXiEIDH0cUjr2qBlwVCkdz3KcDJ/IDBRTAXb7mkYc7u+c+h0arMqqVcN9UGz
Z1+eUrfsS79GAhe1Y0TMPj+G68/rZjndRTBqWGCdALQLY5hsj73RprlrV6gz5IfZ011lT7uLyr/g
5uKePthC/ZvyluAMbj2MkefIY4pP2Qfje3+r+tVTBEj77Go2mFIyr3RF7RDe8aMSCph9hBrxhfSl
E/eTHLcG1rSCDIFzC6ChYH/yLqBzC8ypALdeX7SQGPey9TBBBUZXfq2raEaNb8QGRhItd9A9M2dg
yexmUaSu8Sw5TYjRm/+YseWnWtsI9uBpvI+NxSA8BP4JSQiCFnPtZGaTpLI9FTht9s4EI8jv4Wjv
9B9Tg+ngxgWa9S785rjJwTrOO7RQdQP0SIidNQZnRVcR7+Od/xYm3SvNrFJwv6Pa1HUfmlIEpVUJ
ejKc+i7q4UhWkXlTzUoW5RoWGVDPySm6qMdoX0oeCBTqvfFsQJV7GgkmgzBxhfJSd2NIxHi9fvZ4
N9+5dWa1kzE15FFScR2BOEcx6oCKRXTa99oS3XycGh4cBc/SqcVFwajbswchynjAu6b2RvDKHFbP
dKu7FUUF9bFAkRfa4EcMJMhBd0C76GvqioaQT7fDxcY6s8+c/WWabUSZsfbA/PhKhTkgi7WvD8M9
hloOPZHuZl9ryYoi+vBQu/mu+osZE3RyUMUEVhbtMdBrb1cAL1NpnSYIKZnNLyl96YR0Vhz0BCxg
gk6llROIytMNfZYmrnUe9mMIcIG+0yB3st5oDda2w+xcu1O1v6De3Zpjdo/TNnmkqjm09jLddRrF
07rcjSvR+5EzzwU7wC1BHgqqmReyahg9LEsH+DsvPUTgkIwg+wEW0a+mRvQXk+hBEeQ7VG4KwcXE
Of6UBAlhG5UTrCezY0fQBFUg4YHCqXQ75rVvS0LP+CYQAPAH4Bo22pkFrgWZpoMgy8pR/4zvqvth
N+6z27wL5PCoBhXeLFJw/dRz9wksol0D8D7GLRnP6r7IBkeNGi8c0x241pDSd7eQmvYb7deAOnok
z3dqLflape2msCJjJ+pr8RwHJSxq+SehRhYGow5FaTpl3ngQKCC1KZOsFkXWSxOYKaTvMuQzEBhj
+RXtJs5AG4bIeip8NW4FXRWQ+hwkV9tZRzXcFV65Ew6vUVzNNszAKuodkBpDmRkp9/YIQmMFCH/I
/CLMUN0HqP4cnB0l9RGx6nLdOzPEXMlrMitKNOPwZdX0rnSFBx7Et0/vE+oMyAbwDgPp6GkfncWT
JNPXEcOz6HT0LgBnnu5HfvsVfG7Obt7Vu8/XomDOoSJgVD0DB2+7dpU8WwV4tlMP8GvXAi1tLvw8
l4W8rQnmFigjBcjqAibCu/ag7KXnSiLzib1t2WeiMiXnnGHeHkAYvI9wyJBTbx3qM1lqqhHfiM78
Qv6weMp2rb/g2JEeSqSifOUyS0MDH+VrFM6hDYfttzVX2mGdOhWEnTR73cl14QNG8lGMXSFIOS+z
hq0d5iJTixUEDlaBlFOvJaI584/IadylV6wg0ydBsLp8lcCYrWogeAcpF9Thtk7VaazAWYCk6GNI
2We7KYj34r1H9xZzbhGBwZdPOdswtsic26weIc88DIWXWDJpW9vXnffWPFbAEEimiK2Rc3YRfGmV
6oSqZKHLtTG1mt4btWf1kStNt7FjCD4RbyvQkR8ojqLrBUDWdtXypc57J8eV2bUoiA6Tb4Yh6TtF
EGRPhSd22fCxYUajhGnsPFPSV2pirSjWhN8xz5bsoXAAPaRj/BrtwaXtWkg+fPWhgPTZYfVT4qIp
cB/7IlYWzosZb6yzn0EX/CxQSc6kYDAEP4OyB0xvipd9H0GoNroTqKY1P/eTQMSry8ErAKmF04aU
DgELBAlbm/LoDJUtr3jaLSR6htb7Qxokd6NbmqR6TP9FQ5hz7KDHggsbbCGo1LPsL0lmGyNwYrmX
Gh9GAxKG5mfRjGRwvl0P+5zdSZmrEfVxElCqYgpwfdUqq7OgAVHVpSeXd8Mg0mPkBcZzE2zFzUC1
zbAkOgj9UL+C73xPeRAWcBMR+ggXvV4FDp3w1me7o1BnJ0NNGk1TrQBh9ghiUrn5en3ROLUFVNhs
FBaQVGDcik03yrCws6owE0956N50vC7iFwv4AEpuH7mQ+fCEZSJOqrGxyGzAegXYxEqt2qsjY9cs
d+pwX4fZ7Qw4kOTongGG8Cl03nqR6geNHcyZ39hlrpmiiU2pj7GcYHg2hpcR4qa69FAmO9uIiI0V
uL6ynJfjdmWZ66bQ1Sibov9tiAG5iPoDnv2gkrdvMf03+zS7irzsVfVat3iw8Ru+J6IqC2cLYRZV
A/UfbTCgnrM97HpVW+ugp7FXzMt+DsO7qdYFFx3vUAD6jS6jiWYZQK2MjXiKm9CSnNjLE1L90DGu
X/1Snk0C3uAO1c2/yLZAwGfjlUhLYuBe27pk5lk3Lhba7KBtJPm0kjXzr385rkdnJk48BWcHb6jn
3NQkmOg9EDwn+3VvetpT8mqAlRjsdfvr5uj6MPvy3KHTPjqzZjm9uQwhrJm9fVQh7pA7O12kIn7p
E/DAFN2MdaNIXZZ4yIoaqJ/ZHYAkDu4avXGNPRQo3dqHjLADwkvxkMJFznqyCAwyUmLa1mLq63KJ
DHPpwCYGDbS3AQMRVDoILxiIyYkeFXzv0OUG7TDG3TCovt0UEuoHWQRlNy+HWMsraJxhTn1dlsA4
YtxF7NvFnUZ9O7PHxjCz6CdDgb3krXrDgM19GWA04l4B0/lhAMnIvBu/13einXLJNnQyC6JSJJZA
jbKFkkgKp6rMKd4a3zADccJbfcBjTSdWQZRnnawYvkRZoZxJKmQgvtimsA08BqWQxlQ2OibbJYa+
Bx5VMWz3iewm0e96XAgkZERn7yJvpmboQLuDOX1gDhkza5VWSlmV/4ER3K0fa6D6Cpl/0ps2uaNR
xXiDZB75LWojcP07RRQ6BoZu79a/tFY6q5wLXA/6uMfQvaunxs4JRXjfy5wPDlLaJgDHoOh80VJu
0iY2siXFVn0vD4pn3aBVSCI/Q8qpt1DZTX1xJsHzTVcA4ITkOh2HYo7HYoZzFqvwTcs7D6RmmLEG
feLuk3GMOnZmhDkTTp4YGdCGiRdOskpCeXqwpXzfaEKemMtBs5MlKiCPagVyS8bSuhQg9uprLOFh
vc38+CHZSd9X1wxitHk++yJhbNGlPYvOQIiMWm1j6bp1eYW4kRcX1uPgLIX7N6v3xycmWxjTurTj
AT4t/U/F+Z7UmJGTQ4Ez/M13qn6CEgZ8kMzlWaRZYxYdch2qzaq7pVc0JPql3ffEVLwGNWwUkC2S
iaro3P33xyxLWjImjVNVMswa4d1aNq5lfwUYxr++gryYDKpAMFSYGKxA3XX7pTqlsisITmJXaJO7
hl9CyFZbvRb0za/rhi7e3NgSZ4bY+cq+AQfBEmKjW9UUeShV7qguLLFa5D4jcBtK+nzd4EUWdzKI
QR5guTDtyvYgQtNJDaOEZ3X1TS+f20nw/1++CRkDzLPbbrN2LQAj9MCVOYJCv9utwCJ52s6E1hop
HqLPAwipRRSnwb4BFAqgaduPVa7RAoVUJD2r9kubvtexIKm67M4yBlTGgKGibGBgym9UlTzd63bV
t8+GlpaKV7WLY/lLFZbgAYunvHitu7LRA1qR0HdlLMeZIEfmbs0zb5n4i6tulux0Blwyf4mt+Kgs
SaCj+6+r61+EkfN1ZUNjuiqhPsOSrMxKkI3Rc644ZaDWvQCYzDvS54bov5/FxUKbY6lwsCcl/Vee
vyfqo5MK5vG52/5s1ZiQKAM4MQ4DJL+NdvUk+fvqlILV4m/8MxPMpV9ZQ2S3UYvc+8neRTcQpHIz
VycYjqKSbmJYCzdRPV825qSZiPFOUiKLAjD+Y/FLLzoumAEg1k71gF8TPZb4X8nG/DPqIhDlY45Z
jCJ4tExYwmouQJ5vE2X4WYkGsbi3CmWB/X9WmLOWtynSjlZBQHyxn7Sg8Aeo0u51MvpQ2Nw1r/Sl
K/LssnBBDzgKq44KdgsMbjIrOUaV2jUVVnL9GD3pPQbYunA/2t9Ug6M9AuDq/UUQxvMJNG2wdoE4
1UE4MnQFnjOaMpM8u2vkl+sG+JvxzAKz3zWjzyZzhoXWG37Xh+X7ekNJ2gDzyImM4ogwCPOD5JlF
ZvuHU1ZbgJCB9P+Axmsw7pWdBLVvJDuCcMzL6sGJ/N/FYz7WOqSLucRwTT6igXUc95C//jfqLNyQ
cWaHyQEUo4dUoonwpy6uovv1oUCRTnk2OjJ95CaRb1uUcquf1z+cwCib3aRDGM19iKd11v6A+CVp
Mk2w97jH+I9bF+IsUQfC+QgHrI1bYKn15AE5/o3TRo/XPeHeU2d2mINcgFsVCSJu5Toen7T1Zukc
kmvF0WwUQeQVWdK214eTxHPadAkaWprmm43+3pahNzZg7Y80wTyq6PPQfz+7qXRJmoamxd6rtZm0
zUfvfHaml0YiwKvx/AH3JwiDtgaQD8bQQUck0pflDdKnd3OfpOT6l+HugDMbrBMj1NUXelHV2u9p
fqqnL+X8Nzc6BtMpcwgAbWwb0wQZkTo5DQ5/0pImfRysD8jWXHeD+3TD1O5/jTCBoBr7pkqBHEIF
PXuGwOUuvzEJiBOf/8VszEWh+fRd/thigoEUSnYXZbj80kOyx4CWax7AxOqrQvoP3sfBm4OSuoBK
zmbn/ECE3qXQCkBbwELifCjqksS9SMuce+GdW2GuhyRe0/5/SLuu5bpxZftFrGIOrww7KQdbtl9Y
DmNGgAHMX38X5BmbG+LZuJrRi12lKjUbaDQaHdZq3Lx6bQxgPqaLrhh6LqZgiJavBMGKDKxAppZw
OzQTSAMxt5WFxCOYJ6p9e6YoyMm6SbbOJzBjkHHB+UFnv5Dxqaljj0aDSJ01VyRBfmnxIonVbYoA
Lj/n94HpiaByCjAKmlnFPec8YaQUuI8IT4x9jLdNdQ3mvIDuJ4knlUkUPCnmsrysUaEUyPqiMQFl
e6tIzutmvIAG8N9aCX4nBx0O9fjEDc8Gcpxj44UEPJQ0QeWTnt4Nj4XjtBYnuKDK09S0qfCIr3LQ
76rmX4tZv+i2DNhy62ZYi+FWuXLXcV4YWq1DKzYeKL3L0zzqbMA2yybM9K1n/FqQcJ6qZDFJVZdV
OHxPvvJgHCgZUXxEDYxnVDFptnOi5cqJ3LvkHoATKGXEt0XInvQXL6wkFir7FuGoKZaF6TN9RLN2
0xX+6JVA71Njx32COZdHe6TDg2WW5SQRu73WgF1GjQgZelOwIN2ZM8emA8S2Q7nr+kI9IruLecUp
rX8kgJqV9U8JApGeB/UBh3hGkheAmGJlBTBJSYdKAaqKpXrVDGRXTE0wAkOml2HICAfwjSTh5UNG
L5v1cQZMZXedkClYwKYg8SrcEleFm18iMKPIa+l4iIjFtZwpmT6CXDFsvxckrJ+dK7D6Oo/2tX03
lb7xVfXJkzyXu6mYh9kOQLsAaetNua1ZGuIteeubQ4z6FKAWS6K9Exz1l2qYbAZnncXjdsEwMkPt
Dc9JUNMb5qU8NhjHnD4BY3RBnitJgcm0y2a3HELJivI/K6wox6tDYtdGUyE6C8/PfpKgcRnMsS1G
7Zh5TG0t3xF1Lu9gMuhMY31yjepPHKmz2wTujMbKQU2CbKroacnH8kjrUXlf3MUXAl/El4GTurxp
45mHpu0y1qe4nMYdS+EVPCQIrE4SF21s6pkYIVSpe1oPhUXALx/fdprhJyyVWOvGyePkdmD/fW36
EDE/+hG8tKCgxlxUSzx/HHRUiwz1fuEEYMn0vswNXzUIQxeGw7t50Y9xvo8lRXRpcPwrRPkRYb2f
W9X+sq3wQFEwFQxZobKNkJtP8Qges3Ia7Aqb6rCwqsln7aT5BVX2rM5vXTs+prF2Z0zm18tC3554
RJOY7EbTOy+liCFylSbt0qvoO1/y6zl3wPn73QG+82Uhb3eKJxp5DQxNXQC24bayugBZ79jNNMTo
kGyuJ+Wq6UKv2Fdgvbgs5q3JcTHA6YFLBg6y+GrVkoroLsvLMJszz08bEO30lSzxvyEE7YMWOrqw
bhamqs91qetCS8wcugw9oBqcu1T6MNqWgGIaKpJwxG+2xFgKpevQAFfryeexsnIfmydpFxNuZ5gz
VghlBXRqAYgKnZjnWpBJx3iHrWCgorDHyJhA9Wogn1bjk3zWa5qfKXZ4eXc2LA0iUbBDqywHQRFO
UF6ic3xuCdpjgQDUT8/m+GRr3y/L2Fo6tCZ6wF1HFh51inO1aJyP6PkvC7z2qd9V1UFx9OjfiMDs
OWyNI6AI+58yS0d7W4HJYzV5SZXytnLAs/TfZAh3VadbiblYRRkSokV2Z6EUrtD3H3zOTs1pITCs
jdN5vlQxq2mf8zbLJCNq4OhV9aF39eWYdfHy47I6YlLu1dowemuAlRGdo1i2c1kN0Ndn1caZ4VB0
SCdxEAnO/0JSaXpYzNy+kSWYGfqstMYZKQnL6/5UDrxXOmB7dmPfY7RkDor7+Zie3HffDjbOE/BP
DQ4lj76kcwU9lWX90HKnUCdF4LLxubGyZ8kqbnhRCAG/JVgSPdB1CpZn64B6WiwIAeUpGsDN/Rj9
atjDrAew0X0a5V/6q+ogEcvDyvNriev2R6xgKGjHrctMKdHseOyO7R1ooVFOALXsMT9Ju0f55oiy
0EKAeUAQ+8FO+PleXRSuS5Y442DlXThGOShEUh/tUFhWFnhfydHdqXXYhJxMXfddhn4GaYfilmNc
fwHfhNUXFHliaKWdAwe0a0KDJAEeKX6asisMNPmJcZQs7rbC/K5C9IsrX7BWd5o0ByjqGI0ALcyJ
RChe1xjN/5I0vhWpOyvAuNnhJwPypRqH8prllklhlf8RLyYqLOJ5RabBJ49D6Q/ThOJ5E06YQHMH
WSS84f4RD/LpZwyfIcgRfIADthhVS3QWKqMbJNV1HYPTvJChRG8otJYiFrJrPR/B5AygHNaYZaSh
SeSQMUQdGErB4IRr5E+SDdwWCNJjAMnCwYnPv3zWRrs3MfRBP+knM0jRKWiSR7UHcfoS0Yg8JTtO
fQcSg3c2QnJHB1X/SBaegym1yxlBNgspZoEVt7odelmWaXPP+NMW7VEY3BGD3nnJUys1QJNqZ45x
2yuKGdp0SW8Mr34nqPsvbf6IEkfXddozpW0p85Vy9ALXWDQfaH9S8EPurAQH46i4toHmghcQouzz
421U+FVs4LwB/LALlx360zFJw7nttLDctdcKkpD5znlk4JMGTdNXM8oiJbJBSZOGdsjC8tbdlRE7
ugdyp4cmAC38cp8f2qC9kb+LxdTy34vy52sF1zs7Gp07AtdbfATWaYDSAipZe+NEPlNwi1625PPX
B97dQOzguFmAJgCwNEKD85UplbxANdD+YsYssPvykZLiWGm6jzlxP0lMMLm+j9nhjUQRAJ+icdml
k/0lTa6AN3hd11FaKEHsoXHb+3hZuXNDBsYqCsUIpBEYouBgojlcUM5JwSWupF2oaPdpdxXr11OS
SoI2YbfeCBGfH0NfNUldZMxHDf7YORgqTWvXXyry4A2On4Pab9LK52xejpRYpzyRXNT6uSv6Rz6o
gFC2QZwtZjg6t0jNTuVByK4FdrK1c77F98XJDbOIG7l+RGM/Lu8JffDtQwG2ZfQDUNPPwbtkSHLF
sk8R7nFvQD1mAT1DSMxiNyv5juXIPy43U2pIVl2UZMPpokYF3huQLPEW6vOd7dWMqZ3jtXgvG+BL
RoYOJIsp2HFVf8AtxDk40/Rd0R4OhyCTf9MqRvBs4AgAmm3yKz2u7pHcsZ89rx4k+8m//I+r+kcK
EHqReECOSAQowfOyJ0WJ7SxdYOvHWe9PmZTjVxgbeitFOPaIcBSwbmKnOoCSNUDM+bB8M17qe6Aq
7mzMZRuHKlAQ8A2RHg43eudb+H+9U46yZoSNjcTYPcBEAOPKEXyEjURWKrVAi9tipmAsfExUDLus
n8oAUS8N0nz+/j6PgD08EyfsoYM+krgyUD51XDfPvpl0auhT1aAz44cOAFAZgLEwOvG6zpCHDAh4
kzAQLgZ6WuEoiYX3KcazlLv+a71DSJu7/nAFCpNlP4aI9Ao//jYeOuCnACbpdSRW8nQV3mFvPkIM
95ZpcuwJJLyY4LNP1oEPZi1Bjx5JGfHghu0CPQQDlwCTBGuCmCQB1q9WJyYG7HvMXH4q00XdUQAn
7S7vocDG96oPxGAkFlCBkCUm+/u8q1nN8BaHx7vGc6FnQEbyvW/NlzQEIAWU6wBUyHzv40z96a/s
SWa023r++QDBaDE7orNxxgegiITMloM05Nh44WU1+REUHMGZlvxyW7kbvbdLvaj5A8xu98ty4zgf
5vGvrgKNbDv5qT2fCrd+uCzz/MKEs7FRUwT5Hx/1R1etOJKiFZ6h1KBTD+c6P84UN4Sm+HMv2UCJ
FDF41iht4lKz03B06usibx77tjvGGf14WZnzXXqjjDiOkiNu1eoCYqqx+ErtaY4cL5Phh2zqgmI5
2tJ4BCXyOGF0m1mTCVxy3boy7C4AC8q1Xi4SW9hUBa8owOoBCQFtW+e24Kgt+o7aOgUQSgr+MEBs
y8IYwVP9vVorEULQaeUeUAA6DFjxMV+6iz/SXRVgAJfukCT0TTOyd/UeeEQ5htGP0767cR9lECGb
a7n6BL4KK4u3tJJqSj2kYWo04LrMfLMbfC+WHSzu4/8crF+aYh78FWYU3KyWEBV6o83wIkF9Htmx
q5S2BzthoeG1Rw+1mcsmuC0KKAtwhkgbv8aOK43AsElp1sRpqGlq5i8cr02vTwC0/4iREdlk1Nby
OaCb40ThDpoYhZdhXIBbINZT3jFbP3bt1PssqQ2/W1xJH9LG9A5QwBBSIeOFAolhCXmvxhwTz5mh
lv1FQR9C89g8ZCfvdgHAQ5A9Q1NwPJ94G4f6eHk9N7pOzyULe5cXLEGWFJJJ6XvfLQAMDocmBFEg
wAXDbCezyI3OBMhDnlJF+g3Bq8iyWQOLiSlMScP6E/gGro0Dh+B9sPZGwLk7ZHOyG50x5+IE9fq2
tw0WQ1xS+rNyX1uRjpdosS+ujeRGKw7syMXKrjMh+fXq9ddKCsFgRnqaDhWkaqS6BnTBtVXf6zTz
G/U2mSQtZsLl/ffp4zzzaF5BkCUiKTrZYpSdg9PH8aWcOw44VkTkdnl9kWdwNVaKoXHdB5qjXNPN
I4IcI9JOmFcH3cK5h3GaClOkLjRVe3QRz8TXQTWdYGr2spluuWtMRAF9FxS6mEUW3LXuxhMG4pc0
bOYeYEOW38lefZsSOP8WxnbAwyg+OnPE7uDiLPH+mdh9AVR7Q80kOyUTIaxVNzagQwT/SjiO35Jp
ryWyIfStzcDD7LcOwip1scpKc4GApaM3cf7RViaMdPX7y3uxaXBrMcLFNiDXkDSMpmGOtPl9fzAA
jxCfyic79xWCmSGVQxh9WgAaENb/jzMt05Iv8+oKKHRzMvUMV/cwWCi0Fb5W5T6bZXnWTZ+8VpN/
x0pOXlbjoHI1y2N+D4xfgsFYuMe5C63bDGDTBnoRJtA4zAel9pnMc8m05BfhSnpbVXNsgncwHOv6
IUn1zwCQ3xeOLqOEk8kRbh6VZEnZZrCZySA3fWlEZm7sW2q9K5Hxy0mtF1Pww5icUdqxw2KmrRpN
5FNR0X06fY1LGRKUTB/B9aJVqkASjFtHXPik+DZaP6vm6fIJuHyQNZGJzCuTbuw9rJnZ6mFpKr4r
e1VvhTkuWq94ig11eBFAskKC3YopYsdpMiPeDOW5I2akJ+OzmpCP/0KblSzhPOmcwDWdsTVkLKKR
ab5eSIKMTW0A8QE4MFRIMSF8bssaUZsim3FJdM6HzuyCEt1DGUsChirNZV22fRPabQFMiTwskKDP
RYFXyKhUj4DVCJB8+s96Z1y1d0kUh/Pn7lQ8GwEJ56vlBi2E3ypZEHf+vvxl40DJAvYZyvMgFRAc
Rq/FVr5M2LQupLrfo1P6ikVj1PE57H01HNznGkhJduaPTxX1x4MsttqKOtbyBZcxjCAAVjy8NWmi
7gv60iWYRrGCtNGiOd9JFprfJWLMvxYm+o20byy9h7KAOMUw5a7aF0ETgriEc0h67ycZxDt6LU7w
H0TRlRghRhrGLc6B9ujGPxrF3tn03VD/giDBf3B8nLyf+SaaH73iZ638vLxwG/4JnU84A2hlQ6Xy
FS105dezhbDMG1gSakhEap29cwzq93Yi2R++HsL2nIkRbGEyOqRTOi/BgJwbFMnd4uyM+CEBIWDZ
oqKWm+FltfjfuyRPMIc6Rb5ObaFWoi++26N7s6S+Ev+lAK3uv0kSLEEnSTmwTm98jKW+dEhq+3Hn
fQCQkOd7E5VFAZvb9conrQM1DiwG5/7EI4llAcUkCRnaKns6BXH62CaxRCfuYt+s3koK//3KKCa9
zHIgIQHyxfYXzNeO6juLnPxFAiZu9HRhzorrIfimwihzTPljf+i4H1Ij7FgnsTjZSgkWp8+oGTs1
dFAKFtSVDab5NEALpcTDb4txABqFk4j6gRBEx7U5T9Q2sP2p4e7rqf68pPG3pARq7mU72xTEkbld
JDSAbMZ/v9oTQEcbek9d9BHEN11n7Vt0i7DucFnI5rFBmh7MksAGRjvtuRBgRlkLmjIbf6wHcFm6
JPDyDgQgmBRBV9xlWZtGtpIlbFAyDCRVzA4gfQ4JCL3ubVnKa1MbNH0Y6OHmhETCYSGjWaVdZjW+
S66Aexh43nMy0Oc08STzDRs3nQN/wrfGAEud2Nk3aNU0Ja6dhJ2hmNleHycHT53MzYAK4Y9JqxIM
87Gx1aZQGTrDlKzkVtLEAQYnuld5jRCF8PNtW8x86NBkDIwXdHugvZtE6EG+z78SBBitlLJuS9uV
NDF8ahtmFdOCBz5KwT6mVXyaj0ClUqOWFL6XDxLD37KTtTjhhBVsGU1mI+u1YJqVmd91e3/ZELdO
1loADy1WJ6uPi6lA6yfQGPLroikR1uqhMffhZSlbqZ/1Jr1molZi5nl0WM949m7PecAUHxwI7cvw
Co5Zfc6j8UUWO8js4vWTViJdu6S2o0BkagS2/swHZwnG2JTqBzLMnMXtX+mIDBeQb9GKAYTM86Ws
hsYqa1JwOCrnO71WXwvUKRq6nsH1cAvg5ziUTVdv7t5KJDeflY4UuGFd7JSY7p9Z7pdN8b1LDctP
ULmVuPpNu19JEpxjYqiNY2SQRBo7tAaNIU4qe5SjZ8NHsawPqWzoX6ab4CKJacJ/9ZBY5OWhxt0V
q3VUpFJiyA3N0JKMO4VHgiBFEOQ4GHXJzQbjh0qK3ImGsfis8Jsv3QHX5xTou/bUPqiHMrCOyKpJ
jsWmbNdEW6/Js83iK2XKrSl3+Syn+TBgSgLcm97TGDm7EtWJ7gpgj0hzLHii+e1eVs18Cw3PU2sr
2YLec9E0i6JAtnKFLMr3eM9bSt2jXgXWC++H7KL+GkNxxQ79KzK73XBrZ7L5uqzsFtX5NNVqrDlj
8JraI1VqybWwcf2dSRAiU8PJbLXhtNu9yyJVrYNi6UOOico6tpPs4oalnskSbqDcYF6FOQqe9NV2
ZmAc2F8YkuZZKbAdqaCMnA/SBlbuTIQodS1TrHrnQFJTEi6TF7SgFmrw4ZD4KCsBiDUoC38GxYVk
Tbe8+JlQ4TbSzDl1U40rerL3S5gG/c2Ecnsfevv+mANcU8aMub2LnE3D5JVbsS+9mgpaOTVmGccs
3S/lCAqkp3ZMInP4eXkPt7fwjyDBd2Oar/CcOEWbUVv7+pyjC9f1E72T3BHbdv9HjOCvm0F34qXF
4H5iJifqVveMpZIhCJkIwVFrSu8MPYcS8dDBrzjlTWtZx8uLtfGehRn80YLv2tnpHZ0Y3XOYMNWy
9l5JHLRBVeiw48O7V0tSgKkVjWG32bBMXy9Llm2T4DfctHG6knNJT0bmG+aXMrlxZTzmQkPJa+ro
TD3BdQB+sc96bnRuadwsZHywWvbVquKjkdiNP2n6g7qMaNbW4zRInenlsoqv/QFvT/af1RW8yQi+
3qQEbH+oPdk3SrkbdmDlQgupTwE7rAQDkLBPwGCdd0hekTA/0b0myQ8LTX9vVkAMcgFh3mZK1YAP
7PSLMGA41bfAHAYOqtSn8ADzgrriG9IDH/hosJ7PfOsYpGj26Jbc6Z9i6Pb/KEFKHMpr0Lgy3b6g
da16OB1gW0qj5AAAysCLxmlXzsDtn0PgzgfozLoplf3lbd0KR9dWJUbAcab2XUNhVTwNaQPAl4xH
/XO/WyJsYr2bZdRAb2ktXu/333Ykxr9qMlqmNQLuJD82aeA8c1YUDUPoL1ril45v7ZdofOoALSeF
3ZS4IPG1bmel3mHWC+guDBwa1QNQgy8v5lY7x9liCh6IOVOpLg3OSPGxPja3M5i5+ggMv8PgD8Dd
t49tVNx3t6gKaC46Q7kpyZj5+DG8ZLeCK0JFo/RmBUo2Ux8ASsNX9NbHoKWPjoh9Xf9Us88JGyQ3
sMT/iQxTiTFXPdCR8RxM56fGcz/lFcrLVi1x8LINFFyQZrdsVBfoVjlqQGPkEHpJfl5yhYhNUkmc
uXFKIaFVpk8gLL9nPfBtHQDmVH2UEzOci1hyMUrWTmyYKorWnHK24HkWA9ENfTdMKwJ4WskWSTyM
ONBETJUpbgLfidpEVwVoxbEwFxbHNhiJAIZOjqACTmWwM5INE5M9rjVl9Yi24VDVTxp6tG1pBxU3
5wvmLjY2ZMRqyymH+6pM995a3APVkp1j9leDUx/bkT5dPuH/I9T87b3EZFxZw4Xo/Hi9ZnV6ilEG
DJkHAMCkd2NoRHSvPCeSq1emo+BV0LCs2u4r2CGrrlMCGrBxjqaJsxucLDSHSVSUieO/X91FmL8q
VYBkQ0XM9T2Dmc7XvnmAlx1De+c9OJGztwL9UO7t6LJg2UEQ4huaZQ5gTOFECAW0+jQEnnKv6qXk
bSszScGHVFmtkBq0ySG4iJWo0/P81qkM6S0nCR/E2ahOrRqHJLDLLmyvx4/O1XQFG/GBvnSHkCK8
vHL/48382ypFrGzbrtpCLbF0aR9UPxEy7HqQx3EqivrgfBh37if12q3AFlkHsqeQLIB4M+Wjqlnc
Ta/3eXyqgGANakFuLGDZboH/L2N7keyfmM1S1H8OoB6jLdI5eZgBvbyabznTziMUg3/C6gAk6eTh
psFqItLdZ4c+CXDUInrNu6YoIB67KwDyAHD5k7pLCVhT8JrOdlLs/c3jwOfegX8OxGfxKuqHeG48
O0HjJ2k0+4q1jQFKs5nS8bpL9EF2DW3H9yt5wiO6mbJGLzpYrKXhCQPsu3qXhm44ez4bIkZ3YEwH
AB4nqjAM3/1AdnAQ/6IChbaqPzrzU7VaecOYC6uhiAbLmn3NifZlYDIcLNmyGuciJkaGPtdxJSHw
9a3+1s4/MPpw2YI2bXSlhmBAWZK7rJjA87Es/W2sq8/x1Emihu1jt5LB9VwtlUlSknsFtqv6qYIf
ku27g/7UhyASRFApc80yhYQbyLQrrQEWA/bFTPx0QX9/ItFnSwJnEDFNQwdftogsbaINjVF1QF6s
K31SRYWZSo61OKzOy5uYYvgtQuze6zvdG8CkywkF1OpqQZMz3uphtee0mmrPCWysn4rt6wcZeuVm
0ABcP5TvMBSHqpdwtBakVtzq1+sOY+RA2irvKtPnb2ZvX0YEPZdPslzIlpmj19rSbECbAkFDuOZI
m2P6kiHPmLu5P1svBpK1RiHDXtvq1EXLJZp2dPThg3hFOE2Lw9xhehVzXX21Mo4qB/evPcR3fGxT
PciG1rdik7U84WS5ZjGZaoGpRbR9B/pUoYp4HU9/EWXnLdI7fCtkhsmgvQooaaCyFQKhoajzsVMR
mbcYXrU/NkF8nwEkFvf4Hcd+6/bZXXInu8s3D8JKqBAF5b2XJmMDK52mJ9UE77IiA7zYNI2VBME0
ZpLbduHAcyQovucY2mmaB4DhSI7bth42Wo1Bp45JM8EylEVzmkKDHt3QAJVzlwIz+7KX1baMAVVk
UGOCOY9zSpy7wEWz8ybvhgq5ZmM3/5Wd9NfrWQnUO+UBKL5BfZPv0SUhK+FtqbaWKyxgwvLGGnkO
X5vGF9NqolTrZWHO1kN0JUNMdeVVt4w9WljDcnQyfy7nAn0MbDlMM7F3PXOZ39r5j4XO72evgZvk
AQdnmQC2iy1sHB5sZlyVLk9FjRF7ZHslMhG5AsIu1K9k1Z4tWzRR5YI4jF0BAvB8C8ulSZdpBvSl
7d3jwVYY3+3s82Uz2d6tPyIE59stzAQUpUvDcgYwXZ8FFuDcLovYchRrLYSwBTFZvcwGTtScKSdi
lpbPRuOBZOxGG6QPGNmSCftDSVonauJRVDYR0Q+3VvGUzLJe+s3wYq0SX9VVeKFOleI2Lfi1x0AF
BbXmNwHZc5QMI5oPMmIa2RZxlVfCPC/XvZzA2JPlQ9btl/Tn5f2R/X0hfHHyOVviGso4BVBwFNs8
VHX29bIM2bYIl0VP4pqUi4lj4013i872FlUKn6aOxJxltiY4PSV3McmXYa2W+vOUJYGbPrruj2V8
vqzOZrS0NgDBybXe3NAiB7/wGICiF7BVoXUAlFD03f7eH0dwFLVSItT/4dB/H1XxyQOabFZUDiBq
u7D5OEfWteajmfOHeWecyls1NA8eJqGb6D+an5iBMzA50ioJVLUqkCo4VReMeSUxwW1//kc1wUWY
6dCosY67arF/IKzw0+QxAQ+RWe009COifXx/ef8k5ihev8niNovNefmS+qflPM/Fh7F5+RcieEeJ
wyHAPBESEONbk12a2C0r79iDkWdKqDqdfaiHOvt0WdRmnAlQ6d+yxOVT+3rMDQO1L6qfOjSK7+lg
gz8dUD9XpFGth641iE/cTj90ijv6da8b0eCWy4NXaHPQubWzu/xJmz5l9UWCG86zLpmzrK/CGHTK
xbc6zfzLAjajm5UA/gErp9jFqMWaBQ66SZ6KWI/q+RC7383sc8vc/yhK8L8JqPkMyrhPQY1g8R5z
jJ9WNMznO7ApStZNphb3byu14OZZWgKHOizq7wOQW8mkBho95boeqpUWXl5DAabjV8VwbTf8a1bS
Elho3VHsEosKIFntvB1naAVenYturzTITko0BBpKMRV4FD0kNssTjaab6k4JG0lpYfNEAm6Lo5YB
lknE96mWGvOOBBdEN4JPJnFPWqHl/pCyf5F8AB7JP3JEBrQ8wVjh7OKJxPBQ3yv24oQoC9O7yyu7
af4rKUJURcZsGlgNbXoKuC4vjjwqQxvZFOHxsBAvPjyeBaus6kmbFjR3hVOsATFz+eAtqqx9bLOo
DrKD30IEc0SPlV10Y0xDXW1aX7OTz8C0Ceq5v0aPdVix+uBZ3ndmkG9DxyRhI79CxdrFWrZgnDFD
lb5uQWJAsqW5yePe9YG0SKLYHadrayrjGzaS6Rpc8cmxzoZO5mG2g7yV8kIsEVepyUDoi0uiCXiJ
m79t09KvjmqYR6Dyiv6FzazECSHFOFej03o9mA71zO9BgeaVo2RJN6/ZPyLe5HjqREH5DGY5OGDU
Mh619GpMP9qNGxjNNUEP2X/SSJxs9fTOWEYe9LWuFqqlHmSWrG9m022sNBJuPi9jAPOoIMIwyqgH
UrM3fu8s7cNlRbZDr5UY4TrDfamUYIFF+BpH06f6aAKDKw61et/s4xBdqgCFNw+zFjijL8uzyDQU
Ljqixu2SuhC9xHdTgXFN7TkzZB1OgmEgg4MxAOQIgLyLNBymvs4vgtxqSjrWuhYsKnDJ/GRQ0R4N
lvWbDCnDXa+Y9a5y5ikY65Z9u7y2gn6vosFUBiBjINaBY1RY2mGqtalXBiRNe0p3dBmWnWfoH82a
SDreBYf5SxDyp6DRxTQC0p3nOipFVvdVAeYIplecQBGIADaVKCM6zL+FAKQSmTHk/AzBadnmrFJK
APHi1cw45oNJ0SyplKHCamPXDj14mfV+/pxqy3Ayu3S6VSlm6i+vqBBDvPkGwW8pve6SrkNpAM3O
2l/oCKt8pCiNn17uZV/B4xrvTC2eXy4LFbO4v6QCdwH8pZjD8BzBTrsJhYmcGFqQH80Tx64DYDvS
gZxtvcPrpDzJ8sb87lndD38LtIGW4Vi4BMWB9kUvPYsOPfXtpJ33daOnUQMUtxsl7vs7y2EyBEKx
v+qNQMGA3IqZQ2GgBV7vQY5sxN3PCjNBN61OGx+4X+qPeHSbn7GKyJsmmnrIGXBxSteUpZW3Dium
XQzXQe8xmCaF71hiRQeEHhQf7cI9dMxuid95TvXBaiFwjtXqXpuQQTeyZJTUIYQ7+dcSYAoKZGRo
fX5D4+q1LGd9PwLVvBzp1ViU4y4eHQxoTpUbWr1m76YGuGrAth8eSdnpEssW/fAv+UA6BoC3A4RS
se0sBahdBWAIPUA00kfp5/Ej+r6j5Kb6xNnQyM7csesE/8psbetIwTO+Eryi31sXjvUwNwDMMsrK
N53MeimWZqJBE+sEFM8ZA+JbGhfFo6fOVbK/fKy2FhzoOtDWQrkCJHDnTitN09bE4LEetM3DYh3K
+ilvDioQ7EZ1r02HmkkC1y1vDFxkE2PTEPsG+B2Z776sU436mk4oUvntgg7RkrTOpw5A3dL4ksfB
4hm2LQxxAvIRsIjiO1yJdTa1IzECjsZsfXuNsG7tHcZf799ZOXg1HZwVG4iS2L83ZO0FIz0pCSZF
0yRTfb2xfzo1Bqkvb5f4Ev9bCk4ILhooJg5PG21NjLgvjMC6o0f3RA7JQwaYQ8IrIsX/AzV3Y78A
ma4DLlbHxLYttgv2gznNAEQ2gmx2gto+VYMSJu7ny1pt3JycChh8GB4n4xDxpNxGaTqvB85qXeEE
jKeklAgQ02l82fC3kU1XHfANviGCyIdZLzCVCASbsI+QEx73CIMjJxh3xskIjKiMxkMqOVobWqF5
AFwYmPkCUqV4tOwFRPd26uGxy5LImecHzZWhjW/sDt5OOnrGcEsBq1FwG2j390zSQ4TF2tOQF9dN
3HxeMunY/FtVOOc1APS5Y+YglOdeAvQhikIwzBtwriK79AHphwZ/+04L0oPuo6n8KItKNzwxRILw
AlVNFVTbrvAy1GmJa9djWhDfFLdqBDcM3sHySts3Rz6mFQdcLvpbJAdsS1PMagGgGVkXeETBH3rd
kC566moBS1/U+X7qTUmy521UAb+H69OGRSAiFj29aZRwxINC/aKl1Atjc9BerJyCIZL2ijrsBtWJ
7fcrpSEA9/iKgpZCrKTO1cyUZNKpTy2nOE5N3O8wCmBI7m5ubOe+ltMR4JwhFwl0S1PYMWKrZaU4
LgLtBqH9VasCrWdfFa6aBsWgK88AKlWicaFU9pB/ewoQCP/iH0PW8w26EtCxsJ6KScHhnJ2Qny+i
0moT30x6WYPMRoiGuwuW4YJBFDeYeKapXir2jKSrn42le9Vkw4xJ8ClXPxS0q9B9j+6Z+wWPm58s
j13dR67QtsN4BhPKgRiNLAW8YUvA4lIdA5Cp/C4VskB6w8aUmTbACbzlFiGN64+KFrQu7tFZdQ6X
nfS2MFwBABtxMaMs+Bod09buoMCFYubvaso0za/c5IbM3c8yb2W5ka0tNfED3GtM+ODn3OHMwE+P
UYmvfC2mzA14d1TEShfETJhLTZ8ua7Zx5sFC/0eYYLgK2C1I6cCLNsBkCIjaPal6++GyDJlCwupR
5uQ59SDDHPpg8Gy/MJcwGyeJd9k6g4CwBKqKhdsU98L5uimMKKnaksoHcSIZ/QojP8+5qZXfDb1J
kLBvG0oA91+OMmqwTf1we/MowYSJCIJNvcydLE4r3yo10++TPAt0tkz83fLOGT7c5Tx+/C3KEYrW
gPZObCVz8ExSvcRfrPyqy7NHa8CpTFwZi+KWbSBkAG0wggYcU+GITbgMa/rqrom3p/r0QGxPYn5b
S7cWoZ/vmdv15tzZ/Ebo7Jt2zjFpmXpXy1K+O/Q28bQwgAKJFi/4HWGLcGyrNtYhx0ruSWrsHQrU
7sl5X579dXdWUsTdqQ23MEcXhq4P3bTHU9mLVNIAZLl3ZTj62wuHyxoOCQ8YMRdSNVpHshmiFnc5
dMmVo0/HrJXcatsG8EeIkOyYzUWziiHGrZYWxTU10I0JXFK6v+we3j65sTfcqSKQwytFDLBIN9VL
VmJvarTzggarMHYASEDtl6po6TWNYm9bfXGlNOZ0vCx5Uz8PNxnAM5FDEOMsc6jUdlHgaZOE3DkK
Rcdp8vOyiK2bwwESAzJBiAxMWziwkzf9fYZoersw59NoKXeLokc8hXRZ0pb7W0sSTmvuzaNp8Xi4
oNbDnDZ5UNfjQUvtI0heaz/JycNlgVurB+BjEygTCFHfvC9TRthMZoxUel0fg7sqebTarg0vC9l4
9AFllxPuaEA+0h1buKBySxnBogaPB+xAC09nrZhC0Ost3/C/8VYxFoA/szzf524M2JBlKELNAQw/
Jk6ccBqM/JSCceJfeBM8ClESRkSAl7xwoSWTp5F5ht04tep39P84O68lubFjXb/KxNxDG96c2FLE
BlCuu8mmN3ODoIX3Hk9/PvRIM1UoREFN6YrRQ2bnQq5caf//e1w+wuK08T3XbvgMIqsr6hPE2vzz
s/6hqiZx1xSt6sjieOzHwh4Gwinjj43zXbt98EFw+ZiitK6wQsxIEyHPluakWtrLO/+L8c0/Skdh
p4AMkcsMXw073ynfPnuc/slbnkleDmBNvVh7hYb9qJ4cM3Wbmw9wNsYbL8zTCMUyNMe7MIiKqQKU
u3D9I4CaFNon1RnvUtoxDvEasIi76Ri/aOzwNLMcsYfB2seeBcs9HC6bC52rX9JSGWmDWoXiyOJm
CtS8oKQUWWcBHuhT3ntMs8+Vy8Aztzqwy3WMp0PFk9FUhBR1pn1cWI1SNuzrdKrTfetZEFLvFFc5
Rm+fRkftYdcSVYJkq3/03U2OozVLmhkMSJVJtUDZuRQ9RmMjCiOi1ddQwO4UydUrO34jsJZhvQHM
pyYyC3aSA1axI5zyj7cNec3RWjLNDnnGbjGWwYooTnrVhsylqWP3NgaUMjGEDjdAxl5m4lb3be2T
nktbxC2i0mSmNvJm6XW6AyzmBPPabmy7DRe7KkaFuVHl6aAgvXiAfZGmXtMT0oqSlThgIUsHIc+T
k59H6ofb57ciihkXi5ltaa6HLrtUXhV4ZT8GKovVhg1bi5y/0/tnEWowkEvub8zVbUi/SFWXOZtS
GkXawUBnx3U42Iqmn8TG27CDlVfJoGIH4x3XwLrCxdJNKZwsCxlVr7+SWul142/Nqa6JQBeYknSi
yasx1SbwhCYQMjzKYJmHxvQkp9TaZ1NccVg8MigBV4+Oh768Tp5kEqAykWabkXoSeu8xkPSTl2uM
PYjfbn/7NYWoEM+wwvCQUCq5FKXoEdwAJXdn8uJDIupfMsncGuvckrFwghanVNUK32WKo3gvpJTa
Bc18Jsrbk4XBdEk4wr6FDEvopSap2uZe2pZ8/Sy/C+IC2qaMvdZYi7/+wpHRkNNNg5EabuilIKWq
ofuuK9QJxk9g0/JujLHo3haydidBw/tLyHymZyFAIBjVKE+cWZEMR59NOpozmSduRMErnpMhF44M
jG7oTpcVaDWUlcQoObMBeORMBl+HqkoTZPvC+3Fbn1UbOJO0cGfJpKR5NhVUkAxxcDUtfGzEoXt+
3HShzuK9J9rPI13jsclyr7G9qLuj/S47gwK31W11Vj8P44fwqxKh8fJcfh6rCOJBk7GBSrF+NlX1
Abirr5lCYn5bzsqx4TBx/ySw1E+XjbnY7zwtzXm6tbITU8ccQhEqmYGXwbktaHYpi1CJ/gAlPuhv
6H8uK09MASVWEuEHhElzo3I4GNbRKPUXogp/Tvn+trA1rXgD5uICvOrE0ZenFw1KLSc1xiBXRkQM
WLxJIzV1bwtZmRmgjnYmZfmNWLhTowaVglxRP8aeUX7yS6F+EfqGUduQHvQ/5cSsHrNeNSMnDrP6
bQQCU7Jxstemwokyf0ELhpIedf1LZaVk0qoxh9YJOgjeVTNxhiRvbc83Pt1W+FrQXDckJaETx3LD
chBDgtPDAv4P65eaYSdkLUBZveXt6yQ63pa0+v3A9acjIoPWtdyGjTvNyiYdt9HnXeP4Pj15Nd8C
TF4VolMWIM+cf/OFkXSJ7OvDgDqdNn5K+ulQa9PP23qsuD+TC/yXiIWFZIYVV5bM7SrTgjwgeyj8
cm824RcjT9/eFrWuzUxZDDku3YKFNn0i+PQAMUawgVy9yR+Vonp+CQpt/hax0MYCZ9arFLRJ9P6g
N5EzGPK+HqYNe97SRLm0Z1z3XDZuqJwMAJooevxF17bWu1dN+UyV+Xc4e/3CSAogk+75MHFylKI8
2CkNd6YIqq2161VtSEVn9DfmHpbTLkHVmp1PxGATiLlGl+7ibGsceEvE4sBqrRWrseQpl2rGzLx9
zjDPbeNaPa4zJRbHVeo+S2kaSog1TDNK0L+MAgvMumdC5c8hFpd9bnPREuV/C00yqActwl3KPpPk
+IP5WA/9YYi6r20ubL18s1tcPkiQ1YvkJWznKksucXrL+kCbiRi4q5IZiTOuHwuyiMGWrZzNPl8U
s9dVNFrtPlSm/G0l+lsZ9fWHw49CnE77HBBL+gqXVuiHsdGAEMuHC1r9FOp5zXhIsIWwvPJOzWLg
OJv/b+G9L8UUsZh2ShXoVCn0u/aFd/o2wWEtH7cu1bU6ZOf4bHoIc7y/VEcAScsaTY1X1xDd3h8f
MrV+c9sQt0QsVVGrugoKRGh9rEWOHoxt5ZriNG4Byl9bPPV8imNzz1W8HjosVaOwOol/tlWY2Yl+
miObQpvLENdSsHcyY7q6TFISgF1+GTMdzHbSeYJi04j2mhG26byk07yXvSRMf+ESwx6F/yb71dQl
crCZ0J2XElWF0E63xzS1BdO0peEXggRgHSgs8AzNAcmlSqnmKWLsE7jGFpGOEQ1vYbrfldR07Num
MAf0y/vLFIhJN2oepF8WFYjvmmoqceFmlHV77tH4No09wa20wrIrU0xOaSyMtlV2z1zqn70UJs7g
KxO381jSIhEUu0SJhgJ6gUmZoBar6c0JG8pdGwZc93RO6dKSpGnaIqar1MwIo0iD0bG9E3T4gouX
viUdbp/gmhBKhgTJOhHD1cwTu2F9LHue5ihteEitN+NguDLjtc+XAtY55k2UCjfEwiB6qdTLRos1
RzIGd8hgGzQ7O9Y22knytTvX6FQRMs7Q2PTRFyWN3CgtK+xq3Zk57b074TE85m+EfQZeGXMSr2eI
1dpl+tPRbf1UuvG7aZdTuXyZ7wHrdgt3q2Z4ne9AekhHkOYP2Q63fHEPMrrfXc9TBnmv71a68T1L
6j+AVNTtQo9TXL7v3j7oa994KXG+MGcxzehHaiPPWOqjqMW2IFrf8qp8tg+ZZcxTVxbtTkp5lzKC
GHzXsuPRLMTu1I+v8qqCVSHd39ZkzTDPpcyanmkilX1FAU7G+ul0g365F6TxkGZbXa3VA5NlpkMB
U6dEsVAmNMJ6suYIYJq+B8rrqtrqf8z/wKWL0oCwYoyE4A/+v6Xp+zWjXw2FKRtM8dzpoBKPbTbg
y2PMe3xXZLJkR+po2JVf5644JKkLvVP9zZrC4pQPHpupUaZ9fv7Z6pwehmmoJrjZl2dbTsowThmX
XgbtS+sfQg2khPTZjwCKW3PqPXP6UTK7FDJ1hlkEnaA5/TCRkFCmB5svEp+dj1zGGwszMduqnGrP
IyotvveD78TJHwpIJ889L4TgURiWe5qiXAiB2KOIUwshZvU1Ur5K4CJpW4Zy/ZQR7pJX04IkDWWg
7PK4Kov9grYhg5cUj+LoSIpwyLwmv69MP9uLpRYfWgw0ZC7jeFu76yuAZHDG2XWV4LRfzl1pudbI
WqLmkMq9FCfYbzfzn2s/iITZEWIGlA+WIb08xhanB9pHYZr03dPsdZJPj5YSgSEZQp3meb9gFaTc
9L1mOjh0uzxMhnDqzhfZneirfj9aku2rb/TNPdlrF4VahIfQonC3r1oaoRBWAfO1JKlW2+6NmofH
6ikFVlK/1fxaF2UgizealvDiAZWKml+k11FIfK0E7Usz8d6l47dfMAT8+X+ELG6s1DVjXMSzmTMR
Z0dtnzlqv4XutGptZ0IWn4aAMB3g/cHhamJnN4X3mAzAwP+CJlC56yATUd1eLqTO5LadNZFUlRFs
lyFRmryVHCw3DIkA53Y29GCIAEdniQ+kycko5rPnUQfvexYN3zzC4R2dp5Dx0/jOqsZ7GhBuI9aF
U+bthyH1X1RxuYHLuuY2zn+LhWtS9dGcOj8pbPrsfQTNZyy/iuskmR5r2Fu6lyWzef5O09LIPEIp
vsWfuvY1DVp6c86+Ug7sI3nQ+oErkGnNTu891faJize+5nUFjZNm9pVJzLmc+/QlzkKBuK0swMLR
0W+Uj2OlQ2Pvw32omuXntHkmTcyfn/VM2OJtVMYuhVo3KGxDDK0XpZDQVrc6c6NTef3ZIE5Riex5
UijZXkWqkAQ1cREWrJqFh6RO9n0Pbm8QfTCN4Is++Ue1iJ9/KZBJroIjZvwaSu5Lp5gbsRxNFprl
fnQSYuFBDpjrvX3xVvViNID1Ig1EiGUHNsrJV5IpLmzdjL90rfF6UgAfYxFqbw2xKwv1Hiq8yrkt
9NoIacejGrxOoKtpyxCri2o/1DwUKw3ws6WXTbyVZ15bIBJ0KF4tNh3nmZLLo0v6cIK0D7VYlCMS
raF4KvPxbVUnr8pa33i8VoVxneZ8TCLSXggLg2QA5zwq5in2b6yIOIlqucrUfA6GLUbzJwTLy+gU
58HcCu0l6KTIoy8VY7xa96KK+5uqHoCvlDt2oRR8DbRKtcUkluxOEL9Rt4idrA4J8/tA2QV+HLyV
snq6N7ogc/xeKG1cRGWrRkDXnUkCW81EYFWbkXJTP0GK27Jg3tZ5/c00utIuVVmwVUFU3TLvw4Oq
+LKd9dpXUehYDuvS76bE1FVvxer+tqGsnSy8c2Qtlqly7RbaCr0vR72Py2ZXG4QrmaGczvhupta9
DnLDxlVYs0oQwuaYilvHjbs8WoF50Cjx08L2wjZ48IM+2+VMzW0Yy9qFox8985rNi5TLCqZWTFEI
yTktT6YpD4WfSCeVicp9BHRwaAsMXRCdmKlgp5mwVaRfmdjHehhuJNeelxmXKg5a5NdVxXnCavpY
CtbrzmhioHvV+Lvpaf6DWqmFU5tSYHdGeycn1VulrbYc9nVoNP8ScIepBGE0yhehkaoJ0YxHy+2v
90kE948Gu6a29TVXpTCOQUgxL08ai6+Zj4nWpkJW2NmUfxJrKB+nz7UhPjsxQ5czKfPXPnvplMnq
o3jWZS4D5521E+rBSZKvt6/BqmXObUKyDW7DMjoSYrNTugQpfnyaNHirjS2WnfXTotBsEiFTJ1uc
llokgVZWeWEH4Gs+VJ0oHTxLq45BHv64rcvalQZH1lR1mbVaPNnliQWaN5DN4iy9hh0cyxiDfaTF
H7Ik/hl59YfbwlZm/RiFPpM2n+zZ9+EiTUMcx0AupOHPRn8cebVlSpxKzvoWMxqN8YcYCo4c+bsy
Td0ssBgQCOwyAFJafQTx4msCO1Y6TK4Y/9FTzNC8569KXv6Ki+tQ4+SrpOwNJxTeysnXjv3i24ew
5nHoz8zEgHCuXy08VXmSx8PTa2vpD1nYjowndAHQBpCfFnlzSkzxJFnT6bbU1e/MahCQi/i6qynL
uskMOQy4f1oZHKXS9Gy1VI6FGrlRPG4tXKwJIwfnCWZchYWLhVH5YWgOSoXrrozqvZ52Dt2TE8jE
kZ2p4YZiazbF2Oa8s0tzEPeyCMumVIC5hZUiJ4EZF5qK4ASvo6u5w35y+RPloX148I6Z4WqjXX4H
kPmt9Or24a7s/1OWJfznF4EX6wpStdHCEfRwhZ1NgBGjzzC9FPvhCJ7gwfvUAgfqBLutAafZBSwi
D7pdBMFzo1q+qtWKlRoYXswZdzUwPn2dB++D2FJeGQ04C33DOKJKHr1huysflhoEqyYMotEwXj5Y
MeO/UISWrHCFTLCqD9GUwDipOq25Vbxfl0QxGv1EbGl5Db1Yl7I5LxMr+YPW5A/6NO5GuXuTeMpG
LrHibKHSpZDH/9DpalQsHDOR9e450AhLmyaJ6nYwms/xW7G7bSgrd/9C1ML/lZ3U5lODVp38qpEa
BhTTk6m+LZPgqKn5wTNf35a3dorUb+gkEqDShFtcRDMsmCqP2S6o9cIW+nIvWINTDuXJqLSNJGLt
FKmh4NAg1ZSu0AkGJRHNVsfBUKxyTE1+UGr2RvN+a2HjaUJ6afiE2mwV0vHTmIu/fEOSEJ6WIQtN
px530l536vczWnIzc6hEdvSov2vd9kF7AeOCY3wpDh57wdn7MXdvn+zK9ZPZWpxdDgvUxrK5JACy
IodsvNsabKt7LTXSg1AB/V527yJhsJxchVD4F0RipSQbFB2IPC4VN0OPOZG8IbNuvPaT4EX1PfOn
zMOMQnMQs7750IhqtMX5sBLsUKNh7GUu0xCJyJdSS09qKlhATIDy5KMmhY+BFR5uK7ZyKxABYRq9
dS78Mp5iUFTVqonKaZVKD8WghfdW3moHgHGq3RDWyTHXh+whT4LNldnZ/he2xGqqzhTvnCvSx7tU
rgvVjAxGMfHbJuxwtZP+IJ+y03fZbryv9lvowCvXkTlzg4VOej86nYNLcWmain0dsQGbj/6ujyq3
z/Z1kJ86feNBWvto81A6k1/znsHSVIYpCohAhoI94xdyLNhRuJXRr6AWGAAW0bml6M7utrlwLczL
pX3m89H0jtKYoPTDqc9kZU+13TgNgzrtCjPrToE3mrvMDLp3hlAHPxk4iIC0lLxdKJfRoTIo4WRC
P324bVFrt5NAh3tCkWjGD7k8aN3kLU4DkXpDmFLDtE5h/NUH0x3KPJdlqA3Xt/pZz6TNPz+LamMG
KIIqQ5opfMyUrz5EqtNH2drCfd4Ss7Aekm+9HnSsx8qi8lHui8a3Zd6sl6EleCBcdnVbb7xXq3Z0
ptkin5IzyYgllY88+Pm7QRQOVllvNJ3XtZqZEpltp1izsCNiKWuwfInDy152tPDK2DwF3SNoQxse
e0vQrOvZV+pwBJEnsqcV1cEukr1dnUYuc0t22v68bX0rTyE9679VWlifMhH6ijWnNqaHKeeV6sLj
JgrvmtM8FzKre6aOkutyCjEcT7uQ3Gdt+qFvBmjhQv9Tbo3DnW5Qun4mmz21XYNSq8xnmvFx8CyX
Mpn4M80uRDEwgRzPbx0THGN1Cz515fiQQuIggwrAMS7eOUkQCnUIFLxkNr7JxU+K378Nt3AZViz7
QsjiWfPqLq71UIM5UxftXIEPnjzz2WZwIWJxWm0/0rWD6YzT0p0mqN120FxACH9FzDzgwlQ4nv4p
XjozhNGHCTiY3YInHv20vsvKwrW6XwgDZg6Hv6Qsbk9WTZYA6BNF1QgKPi05ZnH67hfO60zE4tp4
U+NVVF0IVNvwo1ANJXyVg1sZ3hZQ0dq3x3jnZNggTFuO+ZI5xWEMsa7dFdWOCRNbaz8/X5VzCQvr
yksttfTEQJWg+p5IxYtBCL+Nar8ROK3dFIvEkzE7GjyKvDixQAuLCqOaI0JnKqJjLf1IsmSjQrp6
WmdCFo6GCN7KIJvh2aHWO9XB0WzlYOMFXTI/PnkWil3s7DKxTsK3eNuGPussP1fxZsT0IvMOhqN/
Sfa6q9rgMn7wQpsSugmFyCZp1MoZ0tYR57kqBuWvUvdOh/pFypCs+SK7deYh7dVdmT9/SACwujnI
nTc/ravVjaz2CJgSPpUUZJWtqb2rxt6HZ1sdR8igGwt8tHHERXm+92gmUgcobX74RQmrj/o0uZmi
xhseZ+XpuZCzcNBdHlpt3RSlLSVJdV8OmvWO6bT6DtnTMRhU4T5O6tJmV/yZ/CSzmZAhkCbMhWTW
NRaS/WSswT/qydLrqLWjmOcn0GqmPcJkqz+9YvasjtGAmBH3CE0WaaYxRbEqWKngxIIUu2M9RQ7x
8BaEx0qgymoNLcx5/hKzXyikdUmoFpUiOKrn9a4RJsZnNlBcqZptXW2il95UBLvbZrKiGek5OTqz
EBSOlumWavlj41ltaafl+MgM+k+9LbUNE5mdwiKxYu2K/HjewqcotnCAQpwB5tvwrIpZwch7nfbl
i3IwtTvwXNvE1uHx29Bq5R5bDGGCyEVsAgbn4rWdAH4RSoHYRFLwhlJY/jBELCPuzY1btqbauaD5
eM/e20GQlVqTiSNDKezZwBpSW02F15WvqWzoDfvbH2tVGhOfsOQwQc3216U0lo4nsc14d3sWk+oh
OYQDe/KwqtpZuHWv1wwDaCyTppuhMGy6MEaF6l5Wenh6OZ2+xx4+kTGQDU+/ps+5jIVhaOCV9F2M
Hyw1Ens1y3/mlvkNmO3EDetCP94+vTWjOJe2OL1YomkazIqErfxGm8p7Ch0vkkjfwJvYOriFSWTA
0g1pixi/SZxeBENYl5//1BMasdbBnWWl+QmS7szqmCVqqrHg3PzBcGThQ2nUe6N79wvHdSZkke51
Wiv0go8QT6hfh+FdM/QP6bg1Dbh6WmdSlp61Z6uqHZESVj/95k6Ivt/WYtXE/v73lz15cD+UKlT5
96UqeqlLrHu2KiRQxli6irRVp16LXPDdhA6g8FLBWs4dxkXX1+V8ZhPrgq/FnUgIBqEyFG7iY2vZ
gmaPT8yIMpSUqntb05WH+Fz2UtN4LGkte8jWe4Wlh0Z6FHuFCQ7osuH8DGaohR2EYR9vS139fn9r
vAyfh9wLUzOnoJwo7XtY3x+HfthqNKzJYMIWQBBiFVzSwhWZXlOlaoGMqHkHk6Hdbg0EbglY+KE8
rAMQwTk6S/zgJZlLkLvxBK75nnMVFr5HCPpU0IXZMFKmC9R7wHfsrvxy+1us2fq5kFnNM7cAa0xs
JOFc3BeJj8PGUaqvVM13YfQLLo41CqIvykEzg8SlICYOrS4r0aaLhK+NqDlqE270YaT5RJZBA1Hr
/L2ZQ7rqLjVCO8r5rExQ78qf1cMMpB3tLafT7q1D7maH56OgslhAtDCPPoiUYxdK+YBcetHol3Yl
vBvDHKLmyb39fdbMjHov1Yx5AhpQxstjA9toaOMBCUYq2jRAXWgbNkSs2dmZCG0R9bflWERCYPFq
V8X9UNf7qUgPRdeebmuyZmmEqRL9TYW+43LTt210pRkjPk7YhDu1/ayF5l1T3FvqVjdg9cjOBC1u
pjFZnqqWCNJN/13cB2+17hd6VXPI/Zcui6upSpNiVClHZsrBu8mHsCodmegLNzLnNfdMVM/EgERj
A0zpy48fTYVuFe388bX0/dCmL4Sk/kisnbmVCKxvHH+QSz3fCHlWv9OZ0MXx+X5sRnk2J4ETD57h
mw99Fe6MQjophRjtbhvFmoaMLjHOM2cx7GhcaigpghLpPpkg9WF9Z+aNCg0svY1KEKIHqZOUo5IZ
dWB79WY1/DpzIjED4IvFCCARyDMuRYsB8FTmJHhOXY62RhOlNQ+JmTri9D2KtnZ3V4UxiUZvHzA1
QKIuhRmVUcdlDBW4mEJ6PDDw5wZe+B3YAFdKrcdQnrYSqOtbDTIzQ6As1sjgaVvzb3Tm2CMW62M/
I0nLFesUVYrbB+IhE56PYHIpZv7AZ2KCqUjULkFMbZhv/abfW3H7sfTrw207WdeGwXvmyQHsXnZL
A1/Qw0AjzS3AeovEb5Z6B4zNBsfFyhQGO0hUBWZaAIp76vxbnCmTJywa5xEDkvVOvdOTY2gAbcUi
P9zH80StbCcdBMhb3Z9rf3Updb6QZ1K1qpNwAhwheCavTGzdSt/cPr1VCTK1CAofpBLLLmWtDYMo
xmJp62wCmczOeWW+vy1i7QMxTY3FkVEyB7wwcEkuMikdxtIu5JFl4CH7KsbDd9Gst4C5VuLleVHM
spiWIY1hQOjyuGQgkPMm9wSn3in7vDjkyU77mMKZrh36zoZkz7vXWreJ3eBuq/167a0QDdEy7WQm
4a/Gkqo4L6uw5BwTK+7dEYa4XaKbATvJ6qGJ+odukhjC3ZxVXz1b+qQ6cQbTM+r8ec8MBMzDtPCh
TYBQwKTf60f3ICBmTholW25qXcG/JS0ugF83mpr2GpWdXrsjC9CBCUpeMd79htGvN4MSHvSysm9b
zsoQK6fK5Cx1A1Y5qCldqtd1XiXppVoyFq+MDz6D+EfBOnbvwh0ECtHLPpf6x6FuddgimsluNcZq
N36D2dVfxo0gfUmgdoA3zYTCciqpTychyo2G7xob8kslHH1HG0JtX1X65Jien7geLHmuFUlVa7c5
mM1iloB0HI4M1maw/dz+fa6uK30YlploxsC1AKX3wqdKU1vwJsYV3NqJ9FDp1afRy/0NZ3clhLrk
uc4LIeOo952qU2WdWEB2wrw+Cl3z/ILQpZDFXdVMwGSbyhQcLfczjuroEQJunNba7ThTZInJm05K
PLUBH0+Mj5H1Wct+Wv632x9k1UTPZSy8W6AVWhQYHFa9M76pu/yQfqo+NE68T5yt8GtJK0isx5kx
FgEoqjjDUczGenbbpTYx2Lz1fTf8oH3TgF13hpkn9VR1Npswtr+LHenlBLFg/YrKYbUb3fBQgOFp
/dxmTV09W6yQ+jVzIEycXP4usZARCgmh74qU3Bw59j6rsfXHlHgbmdt1zInOZ3IWLsAXePjljBXt
qfAdqUA3q/2UqN7LVAst5/bHXPNxAMGwcCnNiP7Less0SkKtexJj+X7/yezUV1Vl3VsUZWHXrR/a
8lD3+sbjuAL+gX68vvM4ydPo1eU5tlM6hYzwl+AxjMyv6Gqmvddz04xBZReZiQhta/SbQysbBYiT
3iizkmnRxbqt+dWVx69gUGSSDJyBkb0ItvuOAaaOhqItZ5n3uhjSbBfDQrQRql19yycpUFixp4MP
E+efn9lvAhdJpORD4ILtw2xB9koP3wdqtx/NcOtY51/4wm/PjpJ4jW8JtgEIwpeirEiHfVmlHVYn
Uu2EVRbt2ir0D1Zh/qFXxb4t1NM4EPNM3tC+9ge/tgfF7wR76hvf6WGC2rCt66Gm+TeiycR0lkKA
spwlbiy9Kc06DWASbnfDQ/1y/DHcV8eU9qPtO+pR/hq+3Ro4v7qkTzQCbNDrFmPZ2hJnjWKomChG
4bty+aOzBHv0mFbc0uwqgVkIWXilPrbqRLaIDACMj3Zep3/U9f6n14a9XU7hl55j3rDWdbWYSWBO
ZO7aLXxC0ikhU3tIDP1As6eyONRaduIR3xzim81kYUbwMPwtaWGxauPxIUc8QmEETjuWn9gR72zZ
tFx97I55lcBOL9aHsundRGxPyfMxvZ4O9+9fYJGrZYHgR4lKswvIkX2Rtgcrqe80KXJv3//VE8Uu
yQOgqNKWHUmVD1U1cu27qdQ66jjusvqbH+kb81grXgbQKIsbMNfGriBhpF4OhVRHGfrxD7Qd3iqy
t5XcrsqgIEJzEEDrq7FkpYqTISksmvm6Er3wwJU7SfX04/ZxrQohGcSFzYijS3YoScuUIu70Emg6
Fl7Vng5/aH67LWMOgK5MD18547kZIBsvo7Ch7spBJ6Mg1PQPRb2ros/xPRidYBpn5UtBmyy7NFVh
AxRj1RLOxC7iMq8PvanXEp80qfBt5jE+mob/ow2mLQ+9eoZ/CSJ3v/TQZdG2kyejjucxhV8O0UNd
yPUbLagTO5Wq/CgzQdPRH6/CydtPKmlNgVuGnC/onEwE8V1WSv/d7UOf7/Py0CkTA54CuQJZ5OK6
FUpeRaHIoWfTy7T+Mmqmw8axU0RbnmXtmIH9npGeCOfJGy+1F/LOVAKDzGYKtPe9NjgAZu3kwXh9
W5/rugX+gwouGDd0Xa8xwdO6bUNNawjT7oLvc9G7fm+9rN3sS3Cs387IOtLptsTVE1RAseIGkoMv
6969VBVxqUq+C8uvUymlk+fDQfViO52+3pa0ZkCg1v4laXGEHmMcgllNvgsx506ra57yrUGN9eM7
k7GIiyDPptKocnwhi7Op+4f+ZTqCBHfqUlfdW3es37x/NiXi/MWAYWW7WKeYsByhKPowmyAwwLfE
lHcln01YZaDsOSXvg17+3Ph14T4d5P98G/6f/yN/9ad91//6X/78LS9GwpygWfzxXy/Cb1Ve5z+b
/53/2l//2eVf+tdj8SN721Q/fjQvvhTL//LiL/Lv/1u++6X5cvGHXdaEzfi6/VGNb37UbdI8CeE3
nf/L//aHv/14+lfejcWPf/7+DW5KWtRvfvhhnv3+7x+dvv/zd8oxZzY1//v//uHLLyl/730WNj++
//Z/1Zevv+3SsPrS/Kiv/vqPL3Xzz981/R8zgQBxG/MZJGAS1tb/ePqJ9A+uF0OlkOUw7M8b+vtv
WV41AeL1f/BAMAjDKgm9IMbpfv+tztunH8n/mMNArBfEPw3eXOv3/xzDxQf7+wP+xqDtqzzMmvqf
vy/aW7xyTwA4VCfZkiEbXfotbVKgTbVGjXSwc2VHcUkWArexB8ezx1PyxxaU4JN/+ttR/ikQ70VH
DSQXgP8Xz4Q++F4xDLLq5rsRuIfA0Ste9UNf2zN/RO2Kj91P71NxN7yXx73wvnVHl+24/dbo6ILz
4Or3WKb4CnWQFtwm1YWp9iH8KB/MQ3ikteeabii542O/n3bysfyq7/68NBd35uLIL5PFa8nLDKNV
aL+kLHT1jrT3BDqLn7vHEn7F8ABFoG3defdJak/SqfUOzWHLS1xGB9fSF85P1EbW8tJAdyEEONaH
5tjv9f12lj8b79mD+G85IBKS5M8bpcvz9aDzU/I40nk/wqMI0+Zupt3s3faxJm1xt7CSN+UtTpUh
q9rrRvSqd96hNJzSYdfxoB1ktxcpsG8lSAu6xWv9FufoAdyuc2E5x4Sq8eR6/Zt4B22l0+zy70F6
D3fFbLuwVribsi9jgP/IJn0hCOXiLlGUU8sKjL5PdDc6QdJ6jF8bkRO+EE/NTt2b99EfxivlVfj1
zMH923NcmO38Yi0vLnuIFKln9C86JpeBR6bFgVBTi+CA45d++GIuWelut6N5UtkVam5e0TVTPZe4
eEONRPYy6BBn3yQ6s28af2r74VR/UNzpSEb+QgBq6qHcp2/rr9pGNIKDvant/POzioOUNELUmGhL
Wc2NAR80lC0/sHqg2lwDw/0yurJIETuA6waeat2VHqd9eMT90XCAZeygONEuc7ZaQos6wp9WAzzo
X/IWIarVpsbEqLTGBxx30ylxm+PwunaDowgRrueMh8zZ/ISXafC1zEUuEopJ1elTj5e9U/bFPj10
d9ZBtuf4cWsTaVEQu5a1eFmiIPeSIeM8533n6pV0bI7TXXtK37bHjauwodWS+mJmnupiSQDu/jQ8
SDLzIKZbu9NOsZxtT7p6C/7+bMuGfUl5xssS1FIPs8OODz2k2ttiVh/EM/NQF/cbqgNTF+onpdj3
d/3Xzatwlzvzvnh3NzhyaM/fzdsJrA05Gwd6Gfv/+emeuuZ0o0S6pbPDO7ttE5ka3JVJ7xI0f0zk
l15XvTCBfIWk1Nbp0Gqawrac74Qwyk2Ddyrr711tMbcS2BY4wYGibkwWXV+WeY8QTDaGXHVwZZZb
kX6sGKToiYbhdm73UOzZLXplPkBD+W6O3mMesO7z7VO4cjkLkYu7UqS13oUEBm5d16eYuqIUKRvA
Ytfh3pMMuM8Y12SJQF7I0JpWz5sm+9OlDq7klq/n4v/TwwxwdHS4rdL1nVzIW9xJvYx1PzIwXvnA
MrQd4XP+y3jjypteSlpi98q6X2p+imazd9OdcJc60cfEpqmxE4/l/Va2uv6x/jrI5ehZo1Ta1OWI
09qMGoujplsbZ9cRzUKjxYWk6itQVH/6VtmJrrDLJrejvpX3+T45VPvbX2pLn8Vb23Z+D8QQ9i7W
jW0WsZs38um2iEXHi1s+KzQD7JFr0JqxFoUbUKpjQ6rbP3ON8qV0r59U2zio++hO32j+rB8edXNg
g1mVvupvxwySR73H+z3HDt2pjG2PrGYk1h1+/BehylVENqvG2hZZDeM/V1y/IaW2HjSbP2N6sfwR
PHXVeBX25ckPvlZ4zu0toesYdCF1cZsb2WR9B3LXpzhwVO38Dr+9a+6NHdDmrmcnuxjUDbuBrG7r
Yq9dN2Bb+JgzhCq7DZceO2KxABJRSXXVF+1ufpcE+j72fN+U3YxvML7ZMJ6rJwJdZ3wBUGrgi2Mm
5FJgp0wp1O1EL8lDs9cPgq08lGRrnR18VGmEiK7yvjhslXHWbsW50EVSMRRqVdSlxENvHaYSeTDp
bOg13+KLsHqh1/8n7Ut748aZbn+RAO3LVy29ercTO/kiJHFCitqoXeKvv0eeB5M23W/zTgIMggE6
QYlkVbFYyzmSled5NYFm1nTiPjZevI3Y6Xdt4hwcFIKHnWo9Z/3x6YIkM9d55rVzBWn6IT2sr79s
v8Z/eF8rFOTjO19a17q1J1d6OZmp2Rjree3LI3+hW9Su4jIB7s2RvVQ8TuMMiN10jr3P87W+QdlQ
+Q3njBKjbTZmEdeagSdt7aBTTKXVOZ6E9j23dov7kLePl4/vQ3C2rhLYM3gXgdXzLYVzukprTt02
8LM1OEP2YItZZwRnILVR7ObZe/tUjnRuaJuxgDsOopH5ZY71ZH0rgEIl31tRG1Wf0mi+u7wuKX/5
j69GJnYl91sDPzn+sdw6cBiqZTi++iYIy2RPN1k0xM0TQ/CjfimcNe8TebIrGzDnA3oTpAvqJsm6
157xsK8XAGr/N3qQ/60M3UHITdhArpd5WGkzmkbpYWVs72ysXQDOUiNRx9NnNQNJurVXEshEgaR8
Vq5bGWE4MVAY7C28RVbNYAelZqx+T/YfAD2EdntrtiWQ7GywsikQFeRUV2Q3Xfc7cID0N+r1nNWI
U0FSjE4tYMKSAYL6WI+KV/5IN2M4Rt6W7oqkfNTUD7pz9nsqcdWZExdCfAsVJQ6J64POdENGPukY
Vk8CPEkAadlHuvOpe+VbVX7lbUTl454C9QWQKCYA8SXB4GStWmPR16UaG/oy16G1qTbZ1zxhYBuw
tsMGnKQiQV4y7r7TPFb1BMoLhx0gM4quQGRaYNRvj5OThSMnGNjoPwITq2Vjbl4f49Idpjizqs1l
M/ck5VlHWRCQQRyCL/SvrL+fCBK1Y+VL0ZoxwK3jtJ0/M7c7imDeW0TfjuDuDi/L+7gwyPOAIwus
aWD7yQ9ni4lphLs0Y4d9WsSLK2786fNlER+Corc1nciQ7uweHdNlqwdG3MZzbH8btv6d+6o/gnMM
7YcJS7Q4TeiWvwgl+owcLfwjGVEecK10dElLjx3qO1WJ5iYz9m71AmBrZO3zRWLA2xpRHY/XkKyI
HlZFPFVUSaIcUY+N3SPxj/20xmNJvZ1Wt0CW4ZGdK7Mrq7/6ICrAlAXA8tfStaQqBg0m6lJsK39Z
IrIbtmk8ffEf7U2/DWJVw9rZnTwRJt0GWQWooMwlZpz74qahT2XnPF1WE9k9v+3ciQTprKyuRyFi
8Y24N+LUucv07wUZI7+lSZluSv8xGFUUkxIm4FqzhfL/Fikf1uLU5iw4RLK9f2jjJVqSLoLAbNds
S+RZ2Of2CL6qITYSqwmnvXlUXRZnze/kCyTTyD2Li3rCF2jo0QKAc5qkudGh/JIq7PzD80teq3T7
oX+q6PUqXY1wSewIo2yJlnhJvXd32a0TXz7LD/5aliZFRx1xBjROwwyMbqqGUFhjE+smUFbHfsw3
YrYGVMjdACWuse+2Lnpxn2sdaJqlm9kvY86LTa7hL1IM9mx7Q/TXlLssMUrXjsusPAiHHQxOJxX8
7IeoTv7u1QxO3K/ZAWvXXaiJnIWOjrJ2323LbZsQ98eEfUPtINuoXgAKvZd5IQwgkLO6XM1YKwCQ
ZYIcwrm1QBUKTEPmhDpqTkvxFXS7ig6es57qRPXW30+WOpfc68vV8+vLV2+pbp25ime0ufNp+U9N
yB/NTHJU1GeT6zDNiGvdvMZrJ+EdSS4rnFK9Jf9EjLExtB6GZPHrQMM8h6HHZVPtRr4t2byh/Kb2
AzxuvrleHyPl/ifmhYlrTJSgngweSkl+wJw0F6LBPXqLyAi09MWz/rgm8axk2Y2qi+2cNz6VJvnK
xmtZMdTQmaG1kmyoEgxCKDZ0/WD5djkRIYN4D34DSAlwesAS5rh5sBPrO43bHdj7wnI/JyZqwOyg
3Q2h9qSQfHZxuLJBlb4C4Mp0TkPdzmnLEAItB3QCRtaOYrgTORNwzpPIDGlCFfp5zgmvCM2I8ND/
hU6X95aQ1+NYiwZLzXzgeaakjiyffCU1Vezp2YWBw2QFKkcDgSdZ3OS7YgBbBK6bbAwDcPE6RBF9
fEiSr/5rRemG0QVolXUkU7NN4QEHAl6+j6fERhooT3x258dzNGRoTUWSvH4oov91nfzfBXS5/CKL
lbTfQrJynlexa24Pw26heF6vlnlbXauulrPRJGbDfPR2A/AVSL7vT8srGPr1ZkQiw8G/b/fNA7+C
xHiF7+W/qs8gVfM3PSI71RNAGkn6x42hrRoPOkTKQL+QBOu1u6DqYxjInBd7G6K7LY2DyP0CEGhY
hBO5O3r4I90EuhlYfTC3gk6296sNGmqKJtdh6QYqPuMXx0bPammo3Nd6H3+wdnRzrvRcSB+6kmoK
MYxBPkOM3osf4Gf9Sku6RfljK0rgohbek+a4L2BQ3HMdI1F2f+fo6TdvmBRu/KwlnnyGtMUaIaKn
g4Aeud1Bc5pjMwGhmeuPChezBjvycjGdjmTKmgv48Oox50pngZiN2PgBHKlrclgzX0bxZiH/H1lh
lTjpEDsvb72ADavm5DceIJ/HcNh0V6s9qvM2Z6/C08WtX3NysfNy9MSE92UMKlmg39IfWtUn6VC8
5jleQP30pNEyccrqW17ZG7PIdmauP1/e4PWcLu2vFP4JMlUOeFCMmLLyE+v8pzldDo6tbZqxSYoO
HCKX5Z2LZTDUhVFfTOl/JA6ZzNZJuwmxTK+X89b0xzJMDWfZCtdqnxd9Ub69ztnLqUDJ4YmOw8lb
UCC21/W934aAbtyhT2mf6ndWVMbqgsa5ywO6us5a6KDWkCECGg88F+hhxUtB+MizfLEESBj+YBd/
i5AhAnJDEPwHEVkFgmaHuRqQzjCH16HvFKMro6r0ec7aT5YkIzjOxZhm4HSEWdzbv4w4TyjaEQjC
7TFJQyfyn9WNOopddCTbWIqApdOAJS5F/szHOapmQxFXf0jLrZchypBvBMArhaPkxGiL8Ry6QPmb
X3xP0fbUPweRsRURaDDjPEaRfHf53M6FaiuAlonkOcDJZRjbwiu4k0Nr4rphX2yRRv6kgx4kOLjC
D2v/p0VVb4fzJ/dbonRd1Lmm+2MBF0Odn5p70LMHz1HVC8/FFCsmOS5cEBFgbvO9Gyu9enYpsVcT
014qaIaToJQVpUd10sY666BPZEnrGUxDs3N0pMda02ebILO1K960wQ4IJsa9mc78pvRLcK70DQdo
Sr1YG9Ez/xMx+2HH26y9Y2PX3S8eKHr8UYCiy/ELVKiQkzQwq/MJaQYHFAPg/xjMBsOEw4jZ0tSs
Ym7zcWt6wtj0mWZFY8pSDKyJLM4yYWehw93vnOB/AqAl6wqf+fEM0eaKNtiVOcdG8CupaTpRQyAr
KGIzc0MreBp9oNwQxU2rEiL5yXzsRgAsWyLuexprlh2l8JkGyxSR9Zmg8P1ipBAedEfG0g6Qs9yn
1+aCGcr+Dv3q1+CSMO+Kz8U3ECzcLkf/QVM5sY9XHSQDKwfoEggJkYd7r6aAz+h0wUaB0HeMNSD2
h4hefgJNCtx0yRzNCah48036sOxUrVwffRmwQ8Ets4JFgpRIHhhHv6FWTeVixEVOv5fAcGwNRwFN
cm5xpyIkG7Qo6PfSDoHL7IIi63rIhmjx8hAjlbafJZe92Jm3y/v1SEYYeIPJGr3Eel7Me763YhaX
UeWAIQ7dMGsVe9kJFs5fLos9p6GnS5TMYDbA051jaBJkRmUUUBp71U/WqAKGjwHK+7VJdtB3uU7M
ElI4IJExcBSlyOR3/rVZvFxezpnb570kyRK62s1ZBgLy2AnHuJm/NQdy8BJ644goK67MEPhC6r7Q
j/4TQsFMiLATdbWPA0BIDgMMEEc3bvxDcFwbmPIrbVuizbfa/tFengiTomljAqwN4MqMuKxfWTpE
YN0GCOaVR7Tt5b08qxongqRgIejcJtUKaL8m0OmakpCDzqQdJ4Xz+nh9r5u38sKsBOfg4ZA8CGsb
fwTOWNxMab8BRJB+3WpW9liObrqvayEwrjzzo5HpucLkzmklIgZMEyFsxmiRpJUEly7InuBBau0q
wyByOl7PK25gr3AjHzoZ30Kik/tVMjLGF4fpNjKAa36guXFeBBoPCpRjgqSJ+4Q99FFxaA9q1JWz
j/a3LBIwydbknLTEvKhaK8XjOg4sHfhwi7+xAlonBSNHy2/RQUn7zRTw/ehjBtUI6K3rL8i8FgzU
UebWdrN9TfSNpuWqLfm494gS1/TW/z5MstMZEWKeod8Rb0K+z475wb2rdiDsWwcO1m5SDS/Dr2lU
K478o06v8NxIPqFpHPCdjqRsqOibTdVDbOBotxr4eEDsdi/SH5ct52we/VSMdCuOQTFnYw7NGtpe
Dw3Onhxa/mh4G3OKons/I2OZbepliEQxftN94KRSDgI7xlWgA+duyRXZYOW3Qa3Mlm6VAnx87ZgS
Hb7QDnmDNz6NFIuVC/7AXQJBLdQL7HgIpuRGqC4ngY3WVBF7g7czKAA+27ydQ8RedhRkwX1Glse6
HFiUD+kQ8onuFB9wzoOAMQRT8qjgrsf73oM45mRnTuv/E4MgYxu5uDo/GQWi0avgvgWx1HIE8sfG
958s70oVh6ya+v6xj+WfSJfcZN/aeuUz7LC9TbfDdtxZW7j+jWpO6UOz4ts2r2w+wDYC3L4v6RQY
5K2qs5x1lVOC+cew/uQk+maNC1SzBh+6st5k4Uzx+rRXiCjJbRi955YtSp1otpmvqo2PtkhQZe7V
TRwf3cAauP4WJLmBpi8B/bZg88oedGDIQic0Q9ccAA7DqVHY/pnM0Dthck7fqxYGUHtbxPWvJfHQ
apP9bGIHYEabdVqk/H5ZLc9a3skDQ3I1FMdVmBZicp11ezo2u1qF0H9eJU5ESCox+a1lIncp3jrx
2Y91VGxt6sl+0ERVpvs/Nu/3e2n1rCdpNYD3VdpiQZZzax/MJDusved+6G7WgSJVG4FSmuS2RDBM
uDrAYLgqux110dwDK9YOgXC5qQAVGP/3s0Jbno0nPahwMG3/fnGdXbJJ4wT+2gmNcX7JWPD5soQ3
CGrZTZyIeDO5k/0rW6BDAY5XR2C6zg4hMTJH5cHZVDEFgL+ICn2XYqAh25A1SjjUSXOkX1VJ/LMP
GuBsIlEIjmvgo7xfZxnUdA5chHTpiKr0wMNhvO4CRHXtjdUqxu/Prxgdz28w9DqQO94LGxvaZkth
6VjPGK9nSL7mURHmSbktno17dLlFIJDaWaF7bT1NUbkhtyrffOYiRnB58g1S5NVwuwJ5J75hfQ6s
1FVNRDEbs3Z5Vwm/bhRX0TmbPxUn7a8mBnT8pzhkozn0mhsHaaUIys9KwBTu2s2jgxFd2lRq5GbX
iAUOMwBx3KKFmQ9wg8u6elYGuCLXYWC0lsltQwD9bZ0h7fU4WH7azvd8sVUhw8fkFlCLEesj7WKt
Q8jrF5wYw8xZMLpBt6qGHjkbGomduS/3VqIfVUeybohsdyhzoM8F+XG8LyRRovZGYbEBAVDrf6nm
KyvtDnrVrUejWNXH2HJF1f8tSfKQA9rPS9fAtvlFHrZ8CYPyW1rFl8/mnAW/vZVQFEMcK495uL7T
8sYTOm6VNrv1fArWTC1IY6fUUKMGvMqPwSaqcahzCnEqVApx0pLmlj+Nepyy4UH4QzJapeJyPrt5
noG+UUylY4JU0mu9yFoWpCh9ebMRTWMJwAWQmiyK5PRZZQCFtQ0qFmNlT3qvd8YwanNhQIprFw8z
n25s3/ll5dA/nf43ZOu1Xgp1OJEl3SmsSzuvZ3hqzJgpR+NtNON5Q9FPdVkhzp7Nv2KA0Px+SbNd
F/68vmhAdbWCgO87Xj1fFnH2bH6/k2Wd6+o1NQXiw7jl95itDoW9xLrVKsznrGafSJGUzLCoNjZr
Ps9uWpRguoPtdQAH9MKiQu3AVrWsqMRJ4VnhD9TOc+Tw6+poICGNSbcYfBh4rJE4Bw7j5S1USZO8
0ELR85PrULymzsMxSEETRMJSB/EMfSIqupTzWv5vXkPGmvSYwYI+w066RQI+ShBGNlFgkpg0KlZ0
lSTJao2J9ANuI7y5fB5NeRZN3Rdfx9NEWeJU6eC6wSc3RlsHAEDsIYlbNOpGHlWchSIfFOekEiM5
CABUrXRnUHWdoOLi3qas3hDy6e+UQfYMqASnDoXq4Z0TVo4BIti7ZpnDCXqRcZXqKZYktzgjr4x+
L0xGxUiyxXw8ipYjzP12eUkqIdITvHD6qa1mHM/kPg8WGGat6zq1Fa5OoW3yQHBQEc9FeQjRq3Ew
q/HQpQea/+QgsL+8mPMu9V/7sSXXYPZmWqCIDtfAv4+gJ0snVTuqSoLkDvyS14gVsV0EGGyDG4Tc
UIW+qhNZfz8xGFB6smnWVhFsj/HwyCoeS18FcqE6Ecn+fVEFxNRwIq2F9LAAyla1ceclCjxFnUkl
SDJ/kjuFAxICpPV1M7TNF5P1YZvezfmi0LHV9j6Ei79vIbnPYHCnMrMBPxj7pIk0wkHe7YS9oe+4
5n/1y3GXdTreM3MRX9Y5xQLl5gMNxKi+CFbd9haQnn1ujF/6hPlklik83FlBKCmvFLsBsCulI6s1
vyZeBUF+b4W6/diN+m5srpBaUryFVIKkI7OAxl3rFqyo8Mywy34EKYm6/jFzVIifKkGSz55zTQS0
XTV9ADZA+eRq2yEvABS5/YMjOtk5yW3PTS8qzUABtxM7TfzS+k9jnuGEFGLOGu5vMR+yVC0QmViF
5WjZVek34WLe5K3qraLYM7mvzs2mJdP8CeG2ZYaNUaLW/ozGkEhzni9v2nrKH+zpZDVSVNfzfNJr
HxkHZncATlsQpt4ZZYfm7iG2egVIgmpVkuO2LWb1Hceq8GfY1flmWbzYQjWzGVWAzGc9+Mm6JA8u
LFJMJccpCeZj84pNUJt/4hICwOrhsW/ZSOG/9+CazpYFY09ISg1XhQfVdscwq14y/nj5iFb7+HhE
v+WsR3hyU1TO1GU+wVJKdjBRJajF3cTqyPFuLK2MRK9vLss7rxK/5Un2SjIzyB0Np1R3Dzrro84E
48Fw03kPQ9n+yVV+soeSzaaDPpQCsKex7dJrzRQH4LNvLy/nvCb8uxyZXmoZuemka8XZ6DjHSNx4
X2i1CidWcUYym1Rd6gVQnuFMG/tFtw5G5QKm7IbiIWbzPXEMxbadN6Tfa5KstgUmrW+DsiHuizKa
uzas+hQlRID7Ovd/t3uSyc7uwA3Rwqnmi7ulGJAozeZPYoffOiAnm/hYEbSpQMRifsk0PSz9W75k
ke7/5VKkiAsNmEFfCWxaVpHQQHN289+4kv+XUjhZieQRurruBrFaqme9zuJ1SZfQIvvLB6I6eskb
jF0z6m6N+MAhn8rs3i/L0GzucV0oAi2VHMkLTIVDFn3EWtoZ7SDBEomgDidwaxj5H6VITrZNcgLt
ZBItGHEHZQwJ9pzFbFBRripWI4O9aAG6bzMNIlz/kWpZJKYfwD8HI8Cny6ez6tAFXy2nYvomTWu9
h44tZR7bXh55zV02/fepWKSufm/YW7/gyY1gU5ejZAyLQUPsa+9YSZmz+6UaFJ5TtWmy7Y+OnY8m
LoJxelzseyG+O82rrj/83ZZJN3VWjppHXWyZXmGOMfgyemkkmCoeUB2MZPxOjU5hvcJlTXJEuy6m
2Kpo5n/nyeQkqea5aCUwoWWeOaNJI994Rh2OBbrCWtUbWHU2khuY/bEGvMOqAt0Pxy0izX+s3U9l
2SjcgGrfJDfgM1+YxXo6dDRCo+LbwbEj3/7PI07vFVryADPCp3rKoWlL4YYTA1RW/61uvL/TZznT
4nVlMOH1CynWGBbTjbGkyazdYVAtuazSisOREdhmvwZn5fq2BwlcVGcvDluishyR6FMNFiqOR065
ON5QL7YLNWCOGU75HUtZ5JE/ycr/djdyvgVI1XNqaqsOzI9t221Yw0J/ckPtv5ESf7g/5ZbRrLIa
014jgdk0olnfGBQYDsOVcBVgJarzkZxBXTiCag3OxwL1dpW7CXCzQhvTrNp/BsF8qzKc7N36KSeu
mmY67fU1JNBRS273002WaFETl2aobduIJqDvu6x7q+FfuIFkfF4Dcy1WV6HXsTVfq+p6qF+JuRtQ
PVna/8aC/PG4JN8w2gA1bBysbVx40jVXCA1RtPYiCt77y4s6p+aOgf5DIAmYoFI13+9iS1uaU0Kg
GEvaPxhdr23QGUPuOtP/9XeSpDvPMzU06ZXwRJyWyC/VoY1QiwHQ4+/ESJde341LPVHcFBW/B8/U
0tfYOVWF65wqOKDxAbYFWHMAy/5+13jbTIXtQIiJprKO3gr3Bw/u88ncTvXL5fWcs6hTUZIq8AyI
IeBXwSOrecnKZ6uqkQRuQwPg4n8nSLopvKDlPV87JOaZJe70hNblhLdl2CMOvizpvM79u3vybdG5
3iRYBU0wahMOQjyZVReJbFbE84pDku+Kyh+GBfTLiOerpyoF4lVwlVs/OuDWFKaiqVMlSrIih4yL
Bi50PLYxUkErI6zLV4O3IfP1yAZY2d/tn2xJmgmK7FWa5rIQoKRhy/YjnqiXpSgUT74yqi6fW2de
Q67xOIHCCMnGPaufC2CBXhb0VpWTHeuJissDP1lltlNm5HCsFTKl6VD7N2mGMYOlgvcjvWVvuTt6
234h/iEdm+5YO2561U5lee2BQuNYNoRcIVNobWgg3E0BwtGo1+gQLoOdh4PdThGl8AENCN6iBix+
kagLsiNe1uw0XrErjIQ2V71BiqtUBP1VoPXzPu0Ma9/SyU7MzkqTLpgtUBClbuSxmv7BrXm6AZKN
W+DA6AjBVtc2evQH9AFnRWwbSwj8i8t7/TbSfmmvJSuviiWneJ6vDdkAmU/6Kz2p4iwZj6BRBl52
sHUwxLgc+616WEChUHKiPyeDt8w61HaubvlYbAztagZZpTaogPxUgqSSHKC5ptRcU0amfuDopNfo
prFJSJo+ubybKkGS2bO+dfXeAWzNhJJsUPGI+V+IX8Z85n9njHL39gRVXYQHSby8tfslLEkeWs0d
V77mVEuSrs9WM/rSXUcf9AmQmbhkMhNDp2UVOn+Ssj5RekcKFYtpTH2vXpW+/FVmP2ufJhOvQ69e
FP5Fcd3IdR/NpwXPV0dm9DxE/1VYaDd6p6LZVlwBMgDDrE21O3lv2g3mhGLXgglROC8ZuXOp4jGs
WpDkLspeBPa8iloKGrbut4Z/HVLVJa1SBMlR1NmQV4sPjSuW52ImaGzIojTDG0gvFMtRSLLX308C
eTCrFm7v4XxGzkGv+j21b/QZ/Ke+p4g7/sFUvuT9pLhNB3BBoHVkAJq18KadPszki9l/Q8PUIwHn
Z7sFvkq/BenUPIZL1c2/KFKoL07ZDl5StAP7wnyPfklT374jaEcDPyPgBvvj5OLWEFqgWQJQTn51
nTVD9iRyPVoABpLFY0N8/VAxy67DhlbZGDUg5dgFPrNeiWUyjkkUisCutedya5TU/An0ZP01n0sz
RwzBerxpAqZfDRUtr3ptcY5NYJP0qqAgmp6K1E6vGqLXBYxnHj4HjOY3IHxf+yqqRcsw49lo48YO
GDevFlbNN3lj2MbRMEmHCXYQ7jhZ+7PO0xtRBDRaeg+W2AdO7OdIGKXMM6ZdXhnDg1HZhZ8EGIi6
WhwuPiEHM04hrYUFgm+/CfB2He2JJO4ovoJM1/3eUEG92MCdPUaZpjlVyGmupYkx1X0Rujyrpti2
K5fgpk5LM26CvP7StmIwd9Sc6i4Z/cEzIsqZ4yUdooMgzDLPmSJSeLj2DXvZzsQZWVQQQg6DFYgv
5oI2t+04MbS5oi/RPKYzuZ2aqYt8S+gk9Eyah9QIoAL+PD2TqW96dNv5Pgn7tnc3AudThGY91/fe
Eph7bwL5KLihgdcfLvkIll7STVqolXX1WBHCnmv8AxZZ06AhhnXI/L2ss/EATiN+gPn05cEfZvSq
BmwJfcLKcMJxxvVcYCbFI6A1tXpwlPtO10Zly8z9SDQSe7QAMN4c+FHrMy/sXZPthNumydpVHxp2
Wx000wbuLjXSULMcvs/9UV/WEC2NGt6BIWoeaQyflMdAy8L4U92BDQwAA+6t3zjD9dxVLCYAzo8c
VCdjQQv0ZQP9BASWafrcgc8q9JaufZrStn50RvJIuf/LS7lxGDBFHwZsPvRui4hKVN+0uu+OSwmy
UtsC205gfOWTOJhMN3dgofXT0CXi58jGX01QvuZC91k4TiO7rjsbgHKFNwxRO9ExJKm/JKmZNUma
MnJVkFqEwEZrIx0ftvGIUe/yoL4SQJIO0B23FDcphvFfiolajxWmgPLYtAtjCK1C116tBfPjs8X4
zYLOS4zBCMuNm9S3XgKr0W5skXe/JhDX72t7pjSsc16/8N7cTX7fxg1nOkmYACliqNdG/a0GVHYT
DT7ZiZmGlm72MchSp7vGQNe8Z+Xt1i70PPSLDEOWXs6/tiBe28ytXX5HyzKG3VBXAM+hbsyoy2pB
Igp/ElGtt00yFVNz9JzZOto93sLzYuUb7tZVlLcd6L5o2v+snBFg4IWBSJdS0UZu6eevwoRNtaws
ws4O+i1iVwsSXER0M3xVZvocU5ITPwSDB6YAA3TGbpE5372hmKMu9X8uLbvXtcEj28qkWR3rTQ18
f8ZBRVWl/m1pVM216efdV6hTs/Fmf97bcAzxYBeoYXd4lkZzmlfx6ATFoe9IvUF/ae2GTo02YJ0U
c0hBQLcBPRpweYyg/TmjOfcRTDQ3Qc7I3g7IU2qNRReVde88ZSztroKpYVuPUePWmbTvBAq9AQ66
vRd5H3QRButbgH9mgYWJ4CEo41zLq51LNKTniDtNGJ8ps61XkJ9OityToS/VM3WmqtkHbtUlDh9f
wc3ax3hs6Lhp8ITmsNPCsNkmtSsRa9xFAgkMTAk1tCVMNfNr1mSfWm6XG5uB4XOA0YRVCQ/gp8OC
enQ9xAFQgSKjM/So71FY01y059kTeiiXFseTa9OvPmhTtEqMbp1ohqh2AxznhuVLv6nqqk6sqcoj
t6lH9A/O9c7FTbvFNpOkDDwgUhUD21YFPBRH3S7Re/07HjLOEmW8Gq47d/hlo9F2h3dS/WAFS30g
BgUepAbSAhCsDwfk/7WElxkcc+8R9AJwFuHV4ySm0WtxDwCGjTPqzpF08PZmj5jSGXyQXi+T4WZR
boJ6NTUX9rjoHXmsfSONhmqiNwPvtWSxxwJ5Sg6OJDZ+Cnw6ogNO+8U4e6z1lG/dga56ohs7Rx/s
feZY7YNN/S0oyLfpEIDwYJmbBMkaEWm91SXLDOYcSxsoZi6DT+3culW0pKMVWsbCEVClk5u48wDY
43QYw3IhS9TlJVTCw6D6nlYcUPyTWcRTxuadQJ5p20+LOFjEZ7e8HiY39thaL5gYBoXmoIXCgqY3
MiuCjeWZOA5CmJ9nT6ShMP0iyfSxSzrC+mUz4yr6DGqw/AbK38T6PEz3PfOqsEhT7/P62kCwUA/P
ekX9ISTZhK5q0+tRp/bx/T23s/vFhCAgq3h0l5npw6QhZ23V1k/A441h2llLlBc236SiG49O6gYx
xfsbvN1tDta9FhW2fdf02sHvhR3agKrA7qXNIwZZ67CY66e6EPpO8yyAUnToRUNqaga7+qjtgVOh
HcYm6K8DI8OodF/29ykfHht/6I8Vt8htM6bptXC4sTdJUOyrWXsc4Xp3fYur2weT4nYChMOmcjvz
eioM7Yj0Rn2NnvjYnm3vqmm7dgskBI4EIjryVzCeneYKEenIUmxwagB3cZsfFcunbU8zsS1rOG7g
aW09K/UTrdOPYBgZn3vgMiWmTrIv+gQcQr9pxI09pfwn13hz5I3oyrDiQ3XsM/Tyjos7P0yGj2dr
Zpib0SNlMgtgPjjuMEfMtpcQE7bddZbVGBssoO0box0BVjx5YkcbkyRV3gURpnTNOAMQbjQV5Nox
ymXXDDCZfJlAkuMj0CjzoNnoXotYcRHCTdoC2TDiLG1I6pSGItB/6uY4fPWRDPzFhjI70KwPNnD/
2jPGQzFaXO4CkAEsgE6lkeW00WzvPW/nDgxQj9vca7/o2NmEmAFuJa+zrLCkNQIl26IY9hqaMewa
Oz+QoXGvRrZMMebUXORDyvnYG72zz3pOHwNutofZQk+t3pR43zj5HLkGMBuI3zY7r8U7uEpFe10K
w/wOGfUnt6VFHPDaPRo0L64Gw3klM4YpZjP/Ck5ufjvUcPMFADnDwqLVNjXhARsLVSrSLdYtIGDm
Iw3yX15gp6CcGrxhP9N02ItWF7um5cXWtGkRBXghh2i7Na+ygXU7DEUTAwbhOXBDHWLhvmni2kmb
xGu0PrTc0tXCgnrfskVb7oUBmNCa+G6Su0W9aVHIvkkdUgFS17LQO56TDYYzAJ7K3D72SIoY03Wm
O92p7JiZdH5wdK2IPS8j+9nI6mvknecnveZmsqDUv6XW4scE6AwsROsjv0lZpR0wRQNq3nK0Qw3D
P/+PtC9ZktvWtv2hxwi2IDllm5nVSVWSqkoThiRL7EAS7Juvvwvyfa4sJE/iWHdgeyCHdoLY2P1e
66G3l9JDpG36VuLmT0xvk3tAwXXfwHCGLWpSWZZHFGC3dKD/Bv1WCx+wGstD1lpYTCnq5LWnKlzC
5Oo+KYnlGfrwE5BrzteWbHrcKqMbj6NpHlo9X76xhLk+VteGDIHPbPnjBn/pbUpbqJ7l6qiF5cuK
27X6yFSWOWSGgpHwepyHx8FZZ09V+SqpWtf6fWcq1Rqkq8nmgDNbpV4GdOlww+lLLx+oGTIKSDgf
1JSwwthWAiclOFnhXzPnSOjMsMa7NPWXjhg/NE0p4q0wnBDb2puX0hZdj65WvclQ21MF4GqQAWcA
ibfHWo+GYZu/tJ2xBrOWMt9yUe2xsaN025fm5BsDtU8kbwAQ0bjFfatavA9QbU+2hd6kYg28sd8M
34G4ktaeXS52RGptCHsAywa6hayh0W162ze5GrcARPpOlqlXwaYLd7AiH7hZAY0eFdSC8+9Geqts
apHe076sb6Zqhl/fNjysaGxgNWiaqx90cCMc4aAmPExA9HjzNIE8Q1fJyvxKH7c5RKKYv2L+pC98
4o4DYisUsbxsouSutKn7sCp99mK1KDWjDospjmKZX2aNJj/xI/JXIC3ktVfmPTZgGor2VGezUGFG
DyxStzrOqgttZZOl3TSZ3URqPjevBTMTr7TKW0xu4LbmcfYA7DZ69ZqetrVoEYo4k28iMvVhs50H
CJq91TFfB8VQb6CPaMJuLjAmgfxrPkzOsv3U5wUnxKRdF4LFjUwhkhTrJZ2mSg0GDA8GqoJx77Ey
shu3t8GoTkcloPk6BWVfzz9cpUUpaDGT1MCbXkHz1Ixd6w0ADHxpVVt5UKEFA6975QEwbbtvIItz
D+qisu+OgUgIKWvjJ3NP75JhsPHxVmxKKCVsSpEXMAathZhsKLubLd2wlFKWrZd1TOUOZ74dWfMV
IIifWZ69qM7oHJLZsPzCasZHt24apIr28n0rrOG1Shrnsa2n1U8ahv4f4w3oDLEqjLw5YoZrbDvf
ZOs3O7PJYz5Xuq+DatovJ20qHqzemT7aY9ocqDu1geIUWZiWwG/xgbFDDyCqtQAwqaugecAAux7Z
s2NHjZolYDYcrROSrfnGSZrZb3WsnOgdMOWR95UozFdZYhBE18N4n090/NzSokL9btbHE1ivatwn
NQyfoMzmF7XLnrpp6WCYabocEtoM962RJDedhakqJcf/XncIMbxSY8ZXY8kcGNRiwQvMf7llP2+H
3LG3B7hwejcWyB41pmzRjEmGQzMXDM/AVB6yQikdv3XMCol7Cfh+BpJoxMd998CWyY2z3DH/UkvX
gQ+wVvMxhSG8dUcKv4pBLOJrTj6irZLALpFcDbLVBA/XCCARdbSX1l9dYMJ42DdMQmPKV9+2s+m7
OjmT17SN+2xYVf8dfbUBkU8Jgkb2Q3Or4d7NkuRj3fBMLHHa0FXqEvYjzwlFxO1AVdbtuW4Tsp2q
qa9Bn161s9thvVUbyrr0+pSq7eLRylQX98NUEmwB3A9Gozexqswb2TAxBgJaLFWXZYOih1YCI971
KTrwfeb/P4okSR0L4EzbrlF/YOvmHFLgVPzsylQNezbxqJ4691nTlfGotNltUyk3+ZSWYb4u5KOu
pENcTo4eEXjZAzYvi1u1H4ww1VpswSGEeLWTGhUuRhmAZjsTpLqS+tZFIc1UOaAL4HOx4If1UmEh
rjWo7TAGGntUEmwPbhDgfX137Kz+U2/bikQaLwC+q6UJ0oQqe6pZlgnbN2OYtWFeaiDBGIclpqv6
3MOJwGn8Wu08QnYkG8243JH/LRpbhojBAI0qYrskqGQVw0xmQBQnsZlG2Lui2G3uQAShbjddLGMZ
vCi4CvKEWmgG/B4bScocKGt93Gz9a5llN4zKRtx4bf3ii4KwAKT0wGcDM9f7QujYwd+PSw7qPfML
uCOBOb42q6SRwGvD12QIFdCmmlFvdDTAU1c9oIHRthidG2V7ZNilZmV5cPP4eo9EdiihWN1tpdnb
Jg5lVmp3N2wPhFiyrtbe/YCd1AKJDIAQDXFxYHGRa1KrnQPXjtdp/NQgBOiMT9cPcrlRDy0AyDcI
DkGNqKmilLUfUwbwnhVa9zetHaoGbPA4Fc94VA+OcfzXm0yQ6ILFHtu0OBkGDd4rBFkS10BgtGEG
iYDv3QJYbZvmXmX21uH64fZu6VyS0FIGVFFrMC6pxnxdb7VYBF2C6yIuAcqE0/DfcFbnnwGvXG8u
ZLThGG65txw30M5twGQCmganBjQAHS1pzO9phsv5TQBoCGBOscmU6S3qmMjmgh6AAYX6OBDH6/RI
crK9R3UuRXi4aWqUYBMf12CjfnG7RXoIfrKH6vN0qJ+TSLmbj81D9xn7lHIANplo4T2jfNqBcwii
lcyDawtVv2wBskF866aJ6+cJk1d3hj8/bKWHock/ulLDhWoSUOcCAOD9lWrAPVrJZoEXHKjjwwfU
QPOQY447Hntcn4rwvyB73r3RN5Hi0kEFcj8snpA1KClgo1hN0E5wh0c3J6q32gS0jGm1eOnW94dl
AwcFGBS1JG505PHIsQpPaczhG0rv7AT/PR8lmsBfpGheXQL6J0BLg5dZpFRXt6RVa9IBkjHof3Mj
68e/sWL4RJoMmWb30b4JE3m9lbZKOgBLgfDamQ6zVX7St/yb5EA8ZrhyIFvw8ltuTvlS9sDyAXc4
e0hAulQdtZB+tCWfbvdezw4j2DpzqVsb58GXq/pgWE8bvW3MTfZSuR27dhzBzqGBQLvZwnH+F0oK
w6NIR6Ik4rR3qHJ7cvzmS4hSbvdAKq2bYDmzwUb0/pFQtxqzrGi3gAAT9KH+5EboFD3bj9q9e6e/
pMwDqYLH0RlleIm7HutcsmCX6okAuHOG5CEo7zmTcAK0/OEAmNpo+Co/Kbc1Fx/XQSGU6C4AfUQH
2SpIktlUbcHSBvDVd7p7UqjuuZ3iqWkRXtfMXX05EyYoJltsRV1mCm9iVqes0FCwSaPNmiQaIxMj
qCXJNWdb6hz6T09Yxb019I+YX5N0wPcv6uwwglo6lkLG3saX+zu00A7mKzuAfcjXveqB+tLZWdmp
BFfs1JhWw3Pjr5p+yIDGBPbO71aYfjJ8MJA/JI/gDZXc1yUgI38GZ2fkv+nM/YNjPUGuDZlDMAIL
CVC9J4Z0GtjfP1Cy7SNA1v/F0cgwqXNdU7iWX1NL4RX0w7TpboFgrTB+pKAaWt1wnWrfxkD3dUH7
X9UEqg8MP7aMhVskKd30yoVK2mNxhyUY5iF6+zmttWwbat+kOG+ShPszkroe8gkPuw+NxquaGyvq
Y8UHXXB3qL8PgKxLvAKjO3A6Mp+/63TORAvXiDr3mKkLRGctC1HAMckm0ZR9M/J2OOG+MI9MhxxT
BSgyoRi4VIGjRIlD/NR9tplsknc3lwSr+D+XJgRQbQOsIY1BO1LtrlurmOVupE55yEaM4NUqmgf3
uftLrfNj6XYxVWUGhodIl9qJWpAD/wAkR+Eq+9kw0yaF30vyzLPdb4b6I1MbJBZ5mKHm1tirV4+W
RFP/g8F5kyrcIpS3rvIO31g9DVESE7+/Ww4cgdSgnnmofakr2g2MAFH//48pXKpmoNPToSiF19+B
tgWMUwfjcfJVMGjXP2U6+h8u9U2acKkVuv1LvkFJZ18/gRIZbOf5HUdyVG/lSI67L8LVgPgPRm0H
HLTvDduGYty6aDBsafuTUux6q9+v25VLgGxuOs8kCLdl67mD3jg+3uo3X7RI+1QEGTh7x0C9nb50
IIGVJxa7j/BMpHBfpHV7reEeoi4rP+1+0bLFIA8DCriPuSHJi99NYkBbhC0uYgKYQUgjtpXkw1gi
kMUY9cfEap57lv3sVHZnovXUzdsDq2SYS/yTCc+OE3UQyyU86HSET0r0ZGj61V0D6ljoU6HQ7WLQ
3W+cLpBcHg9ErkkSvuQCdtHUHBFB6Cy5a9n01DTqh5mloW4ptx01PltUfRy16QFZ1rFSKpmzkJ1U
eAsKKYcUSKTI0YZaj+veBEAtaYD8qctM2V6G/+6j8ns+c/FAAne2tEaGr4IoCR3+AGnwU/nZBTOt
Fm4//4tscEdN30kUNGfK0tpY3WnF7bVHZZtvrLRMQyywHMFqF40t0LMHBQSgVE9RId9uJjs/NTmw
VrMEzUOAjaSY9qqKKipmW7LbtWdjz3+bSDKJ7KyiRYuLN2OyeutJBVendshj82kMMAI4xDI6ENn3
d4WYuM6WdqxNSOS8wE0TM5BnDGCCp33EKQzpx/67LOaRyhQC5EwbOj1lyMfRRVaBmQs862NzayC8
iywsaf9XlDh79h2fFjUxi4DBAuRV7xUNIx+bohWItGYf5hDz63rzmxKb42fPml8+X3/D+0/oTZyg
Ze1GW7RSU8Dn1k5EutSr60OdzxKF2fEj54cS12KmjS+50wycZvUr2np+Uf572FwTHHS2gQoFaNTw
b6FDoDnWhJFMrpJNksZLYmIMqlcn+sEhs/V5XdPqpqptcpvSUvuIZcvxWZ9BWddY4xpf/6S7h3U1
4JHD+MJ3CjdYoY6j9ryYWoClOLK0b2U7Se3RTtABTmWwCaJuq6OMKphezLklXbkMvGJLtgPigFgJ
t3v2C4Dw7BG7e4d/fybNBsAswA+J4dqCT8moW1Onxfz6xnp/HUNz073rEi7hqXGB5yKEE1VWl2Yq
yNiDeTmMzmtH6Wmc42lY/QXweoPx2hbJTdp2Mrm7X9I2CG9OgPXEEuSqZtWZdtavQXLnxP09rySA
cfzUHIePf4KB/PuUb9IEl0WSdnI1fkpux9A4xxhOSMcIsJi/yUDWQbJ/sxdg4bO+CRS00UlLbRqc
HALZJ6Wl/Sd7asygN8351nVBIlasjB60LlXCpXTdAKMctYfVIBfvFEObtC2nhxKVAgwFJjL+5R03
oumWClBaDTxPNiHCb8vNJi+bfpoCS/f7sDsWLxTRH6YGy0iJ2amMZFDJl08TArXfFAWo7AKt9r1x
pRN4gRgW54LJQZ5uzp7VyTAD9g91JkPwVMsGitYtWzAzaPtLlB4wK9THboixBiveQmzSqAdZUnBp
xPmxOBSuASh5wNW+P1aXYTy/rhDoKV3IsvZuq+IxK2T7VfwhiNHeuSYJrqIwE7PBPCfQaeIVm1Uo
t9387KeP2opyzhpU0XxAS68sX2SXtvNFuWX4R4XF4tta13ZRjPyFfmVH9oqaQ+kPICPKUEUCwVSc
naisBMfPcuWsIpSWhQ49HilENooSAyNdA4ZjGWD+GLM4rnsyZvVX05hYUVl6qSfbqUvjuNiUJg5n
WhOhbVZ3mbrEAKpWWSsYcXKTHJiFCjKkYbst82wMy62bTnqjHlB7ve1W9nLdEl8+Ev653+QLtt7J
wAq2rpDvOp8Xa/RdTbZ/+R+M0psIweamYwkwUReflyN4a7ccxXuMwVkZIiE7KnFZo7ojg2CTHUuw
vI1drthjQztpMD4U3Y+aff6/fTbBmLkUtCxV00FLla58yJhBjznBtO0fSIFeODrYThDwCKdQnQ7A
VzYuZx3KCUORjbH9KJRONm+x+7Ecw8V6kAWnLwIC2GuTZrD/K9+YxnhiVvsMzJsy18vt0sUrO5Mi
fLLFyTFVVeGTWZoH8nQ/vzEO1R1QnKif3WshyNHnPxMJkhjTBqcweK3fm8q8XTBZvWGA0Iyt6G9W
px7WCwXpUPXyQJcw/u1+R1wTol/u5kQi9GZayLJYEKc6H0ryw5KBX+zmKNqZAOElGcNUVFVSwlh0
vz8hxkWwHYFyKcVMPLhfdVS8ZInRrnE8kynooJUCGGdstQUwMqCeGUsg1tcAfPux8am97s50v7BJ
hi936eJglM5kCqoyuxUmBgk+5LZ0XtthIWhsoyQJ/uB1nUkRXJypOymwIHEyZ2bfXFTus0STwBle
PwhYfN4rYAlQ2IVhHDsYWfq1MjBBlIyV4zfTKHvDl0wiPNbE6IHO8wRouxCJDL2KLbsFp1mxEM0Z
rNMTtr7AkVDHUnKZfUV/kyW8q2IplKUu8JTtpylYQ/dmNj36HWTxudd5y10ZFD9byQDEXqsA50Pc
qBM+HiO26E1tMLQ2oTBSkRZNg2/65EQ4GUTADslfw286iDW9lXcD9xo+55LFTn1XUazcFbhE3mtt
7w3QEh+N2sN+IJi/tpAByTrFsC9aPrK3t3upGPAHJRPRMZggZpdFm2KJIv0tGh/6m3HgPD5zAFCL
WOYxdwOvc1nCcxjzFJX9FMbFjMcvZsg5nhe/OWL6GizP/0VTd0+JzuSJdCosocu4MX1BoIdtmg/9
PSf24MVguwqAeO7LTdleTHsuUXgiC4qWrkO3JXCpqnmrkZmeMRbBarfZMbNVifPetdbn4oRXYuul
O9Z19nf2Z0eYlKUkToLBw96fGVUR+nZKE0nvcS+iPBcr5Ac29lWSBJYtmGorOzh5M8UzdXtsXKXb
Iya7K0ABGvqri5VMf5nUGXsg+kqfr9vW3ed6/iv47Z+VUM0UM/YlN0dTNNxmkz8+NrZPAyUcoL/L
FzVgp74PMA0sVWSZXnGbfCZ5mfuxShxITig4NRK/22REn3tW/fxsghseMSmkbMxYgjrNDjrF8CY2
pFv34/VPyJ2cGC9xLiNQs7rYriai4y2aDtCNPCqrrLjTKhKgDvNt0IhXbx3w4/LnvkCGcl3of7A4
b1IF19tUGBrseYjB52SqrxnUdfMBNHLH4iy+Losf4NoBBYNTKNo4upoC/9uU9peWpEia++3borXW
cWQ9ObaKqR6vy+R/5xWZYuHQnnqykAEGVeXttLiMjRgU8gfZI9zXkH++ojhtVPcp6JXLFrFumv3V
jPWxH+wPalNL5i32T4MZacxWOiC6FL5g59DEojrEDPoQdg0L68X61M2Ot2J7sWXKp7xutWhNM4lp
27+5f+SKA9pjizVvTJ0jrKHDbZItD309hQOZTw1BhrdZX69f2r5SgmlIM9Hfdk1XOOeUuEunlcjm
YEyOzanxS9+IswM9yd3S7qv7R5QlRmzI0dcpwxZMAFTgwqvskvhDkXxM7Cb3zYT6bJuzYEVYJ3t4
uyqjY/UCnQAgcunCw6uqZa0oKXiNl3eccu1Qhclx8idsNcXEgyr5eWQ+Xv+yu7bSdHX0zSyTmBeT
2mQzytJFvbDt0NFp6hhbaX8gwdKJ4eBIJnLZ99YYMAlYQlTgc9cs+wq6lAft3wP+I/LVecyL+gkq
8GJ8ZixTalU2DoGtIHocjHq6o0aNhboB8bLPqpnDMjQFUAU6tGGXVg3+7RHfF+SEI64sbbFQhEVS
JTPDfggTKQb2zgN4L4Irz5lPM7Alp7h6Mv22yvNdEvxQ7rIDi+eDjLfv8mm/lyT4NntNsbhuoEqL
QeAQu41Bmv9Vtswr9BfFcCXqtysMygfKT2TotiOEKnXfrApQOSCstjHbgFzMW2wHtFt6873p83A0
gFlx/bJ2Ow/n2iIEgXPTGnnOvQ6xgSVistM0jpFrv1glhkYSTFXpGhYIQmoB6kAimh/nwvmcKar+
/haXxdiw6gs6dXqrRRnWQTEzZuOBt1kM7QxmT5Y/7PoHhA7gk4Yvwh7ke4E2dk5VrV5w1tQ2/VFt
QMlkZQTDVLr715CNU+7r1oS15BUpfMFyGW3yrnlxVA1kpxqqjJbwMtq5W8YUK54gSQEMvWZ4KTpW
ko/KP9rFRz2TITyN2XBTQzOnBZPKpPPsaDuQQPk6B4kH/C9p8X23Y6ufiRPeR1+sdqEYEGfG8xcW
NehLE0/7pXvMT4M/GIwG9g+6VJqL5E8TMeOZY/Qd1j0hrGkAhYJFSFcSQVy+QNjOMwmCSgJKdcZo
CVAMmDZ/6jawGE9zmQZY/QIUDEsjm8rgsnbzTBCs26aGpBZFMuELOioGK1rstP12dCZygsYvkiBX
kG1yOsk6rhJJ7WDPtYIFHZs1Ds+kXeGQvYPd2A6bl4D27rENy/Q73QCU3grWguvKuPc1DcfQOQWe
CXsmxCmzs63NqKJPS5S8Opak6+IkW39h6R1Al7THYikQGCTeZ+d7YkITfHioOWK7Bj3i94883RRn
qhcXu+IkfZpbvfIUDbDyZafi005Y7gf8RRsYSfkXNqZKfywU22+YM3iuWRg+G/vP1z/C7g/iJWv0
qFC1sCzhc3e9xRylYtAp6hMUXrca2xR53ADtJtLCCbBF0mFOqUzBkyiODcgSq0G6OXpLZPHRskgJ
ndr7zab7Ip/Y4Vr63uzAT6rEwgqVha1vcUbWslvMj2cDxq1oSW7gNJPDaLoNmNf7dT3WeVZ+kXzW
y7z+vUTBmDZOnauNAs/M0sdqtE9Dg7Kb4RfqZ1bdAyA9ArCvx0ZZQHDpQyD2zEcLYpWZAVolVSYY
PJ4xDQf+RTv5zA/3RRcf9EyOYMdXS1HY3CHE4YCO+aEvUWBzsfkNfmJsVElbA/xnX4oDo6gFUABN
E8uldKzKaTG36Xdrnr4a0RhX8WJ5VqwG9QmE3B+Mo+QC90/4JlJ4FxXR+R4cviTovKhnBOkpB1Kl
/dt3yEY4dsIcfm1vwoQHQZoGewUahPVNB4SsAazx9JEYH1n1opj5E62tE9UfinKSjljsKoyJGWCk
MehOE+EihxkIcHCT0NMX1XdfKiCa4EGOna8dHOwkozGeeDNWY35t4fyE8XWZPdx9mchmMCGE8RWM
Yb63h85q2FRJGtwscEtCpbPbO5bqw3OfavQw0GwNq975gtrjd5YzlIfMZrsD8NN00LT0k2onaug2
5niHdutyardGymG+qwZnv0/wfxM6EqgIQPOYWXiqlgZbTj7kTRFoluFp7uop3VPTW57eauCgHZ6v
a+H+10EeBsuFHVNdkJ6blDBwAEB6TU/g5fw8WGoIXrZQK5nkJmSiuLc8S1qctkjVacP8hcN+6lvv
D/Otjg1nELh618+0E5RB2a23QwkuMO8rO8X4MpQ9nEMDwwrl9MoDazUoQoecKhl6P1ehC+NBNNPh
nhfbgoJNTPrFLRnVpqBiJSCSD4BRnJHASE51GU3gVGdSREVOiiy1CnUKMGnBG6ZGsB260k8/tiAb
n4/zLVAYURRAbV52c7LzCUpiA60MhEgdQDPyzr3Lm1y7SVyGlYwJ0CrXT7kvCmy+WChD9k4Eo9hh
ETpNADIWgCzLm/PbefvBFslAokyGYAuXVEe9qsOL080xrAEc405fgQEkCf72YhDc19tRBK0A04pL
2QQHrT2NYXqoMTU8HPqXzcfIMmo3Mse8L4+PP2IoEORiItFhVZjMHUjPXRg2ZhFIg+tn9oB2Gyhx
FSEglJpW/qFEvSfAZkSZCv/BuOP7F61vdeFWVs59NHK6Ayf9Jse/W2/qjbz9tWdAzsUJamjVJfCY
BgCyFeR749xMWMul3Y/KkZUX+cVcHovYcBYGUhJH0EGs3KcAiquhgzfVF/ZpxHRlqXhNEfJemx6o
B60Ipz8aHSMYQsQipYZ/xOR4KIrGsQf4qfyL9WIj/sgeagRXmg/cwU8sluWSO2M4yMPP5AmXZ80u
dvQBYoOmbfsFSCB++bF4AG9bOOYewC0jQBk9WB+uv26df7qLT3smVLjCAiBf7cSFDoH2knxeMeZs
BObHOQQebwA0ths094F7uqHCCfizR9UriC/d2NtVW85STwCq4GCS9r3aulqyzU2DH1Ec2RGECkER
LMAJB0LiIXmWq+2uOhlIxXTTAvCaOC8/JMC6UXBsVMcPDTM9AOnKTI1MhFDY6fo5A6wVREyREVkA
WTqVP/HwDSysp/5wB1DW9UZ7vX6Xu6/x7FjCK1HnCTzlOcxNnw7BMDLdSyrA9mdW1DSlzKVfluGh
rCaSWdWwXZgawaOvs6llbEbsAJQjIOI8zUsR6HYC4lhsAeDAW/34B6fD+DYAVoGLYYtViXSlJcCy
6ISZWMVHDzXokh+6TsPJziTViL34mFiYgdUNrFdq4sSfXg6rW6L2hsV/2/E4RNsCEEUHNOkEwEgb
JRiEAtYy1e3o+hF3wyRCNIjU+bS6LdygXlYEeH0FD5NQUoLDqD6ncR+0xykGBJ0k0Ny9wTNh/FGe
RX8W0PK6bICwbX1SSu1b0TypLXK74ataPHeZE1w/3O6LOBPH//xM3JDVKVE6iCvhA1mJhps0sdk1
I2ciBAOaorZjZfzzqSdMMPuzE5IZnajFB1hcPGooLAWyadi9yOX8xgTLZW0FZrdLiDQQ82H2b/jV
q67EmOy9awf9GcAtGVhEEbXCxDDAYCTqCJYBFRjVzrj5NbXZka5N9QEYlrJBwD39hxFGycrCniGK
J+9vSq0dF9tEZAwwdVuDInfTvMZNsOVbLVhnaOevVqd0QTP3c+hU/SJ5fbutlDPxYrcI4M/2XAPw
I8j6jqNskdPW5NiEmWhM2/XL6EbTcqOBasWZl6+LmTvev1dUF80qDDKhJOkaghbNM6MZEFPHYAPT
E8blAVIL3MXrMnamL/g20ZsQQW+KmTT6QqzxdzHF9HtvudUOWQRQEa8BkEePF5+F1NeOErncgoju
3kWHlseGiKXEGf+1ViyAkuJw2OeGoy8iA+NECKKMkMXV9z+LoTDz5qCYrKOLaQi65HaZ0WHMhctb
w8zPMVJcfKeYWCARNv/9XGLT9r/rmzxxpcBwQBOpUhPKc5wB2QX8Wjeqo7z8vciwRluYY7b1iSSe
epAtxe0ZOBftbw3jYNivFhup+jyoDYh3R/AYJMSzLT1Kl+S75P72ahNYlQBbMYrJAEsS9KbGEnfR
L4iEnSkJukn3yDZ6Pd5lsz6M1WFIzTDbkhdDcYNatja2V7JC0QgNXBgh17bFgRezRZsw7ZQxMPvi
pPTuvdUuQelWoVsbHwB8elSq4mfV5cdk0qRtpJ3P+064EHCY/VC1ig1Li028FzzI/NDGDtrvRet3
39SgBOaRKRkX3jHuiIwx56pZ3B+LowbAZdc7xQCLtmokcPe0B9JoqQdrX0qe5e7ZdDQAbdDe47EI
0SItzJLC7o9Y+7txgIlVjDJaF5kEbhfOvG/Sdos9MviQrJ+fZyX/3Ky/rqvm7sdCJ8xE5KRDPQQJ
TZY045St8BpbdmpQWvLaHgj8QPY9/IEgrHADmA7syRfhWc7UJVsZ8LmHpQcH5DKq/uhuoMQZdFlE
sVPgwXPG1IWJrXjMefE/P/tq02A1eW07YzAVS3cajJEibKnbx0mvMrTEAXkL+HVZZL3j7t8JFRTd
SSlAL1MoA+uOKTGDkQNubffqwOLrH3JPJ85PJ9hmazS22RwhyHHsEMf6UJXd43URvxuggr85P4xI
xbSpo9FtDWTYT0MfVr+0CENrJ0zmfkA9tX9Nb4eQbw2VgRJMj85NdpIN0OyFE+9+gfC2FLxgpcE5
YTfmcLw3bvIY4LvBevyTtUztnSjhCeTplADuFIedrJ92/ZFgOfP659y/MdtRVQeom7a4ZqrUiUbS
DN6UTN8Q+H3vmvHbdQn8zi/v602CoPGk2CoVSjeionNsKeZyjKe1/pAUVWBk2M9TS+D5GpJT7aU9
+G5vQgWN15Syn9Ol40HC33WyEoQHIYCLcUeYwc1kq3P8Hi4OiSwLzRdMtaiOMPSP8YBlWTZEmMDd
x4gAUPzjBTVATJNFihQba/fOzoQJ+pdrdWVsBu7MyQBSAGRaXcrzvXtpZyIEvcMcHDBkWwTsvANo
3JTxHGHs9U8CHAOduH8+G0+/zqxhpU8JBkLx2VZ6qoDPnTmWd137du3tmQT+Lc8kjIkC9H0N9pYl
oB7qEJ4rXpKAXcXPSI5iZpUhdERZJ7wuds91YUGcgGQTeDSge30vts9KtRhrBMXW3JqPxqJ2N5ni
quGokFyie/va8I8oMT5FxkXUlXt6Nqf+MoByoZXxae2eBqN8GkGDH9C1wmvqerfXaxNVbjAFnRaS
eRg2OJlgd7j+0faq2wagUHXHIcQEXD3/HWeXlTWDo03O737wHLrAD8M0JJrBHhpkHEzsD18SYl4d
QTZWuMRhm752VGfL0G6ZdTXKk+ykVe7L9UPtvqQzEcJL6jebVmV+1ks3YoJeumywelcLzsQIL0mh
AwKoljeO2A3KlF7eyNZWZQcRXhL+8lHZOKo6NwnViUPxZQc5XvFezdpAJgnqb0u10c4VlcDsycYq
TFnwfFIFwSPQuA9lbHqgaHdespsUA7k+jQdpcZ6bzQsbfiZYSIQoOHq0NOHFzrUGVPh3d3txCnTd
1k8jcUFeOAStE1f5Tep8/AMVcQwDLMbIgVD+fK/2K+2zStPRykRrwHmosKJ2NwDT+HNTuD8mrZ5v
MY0xAKB/2VAr32gVXRe/7yzP5As3m7ckV1Cg+LvFw8tcRVDemYEbN2gPtIfr0vYMMkBtsSpJkHXC
Nr0/rNPoGmiJ0E9CUwakMgC2MgAnr3+z7DFUSlmOtycNc/K6jqGE35nQe2n5mGYzreAql7UJLAuD
61Y0V0PYaoPvUMk97r1BADJhkR04UKYplpmW3qILnTYg5AzGfTOsP5mlSL7e7l0RDH05SFcMHRgH
7w9kGQA5pmBPQuyp+sDQ87bnyh9Q4UES+Sxr/u0cCGDRfJhUtyDzApNHh7dsbFAOFjXWM4bC15Y8
uK4OO67lnQjBPHatPSaNNSCLVKIC7eAhX0A2IHGRF/kPfNYZXaeocwv4SpRKHcBAan9OrdlL+BoD
az1llS2+yyQJodlqpBYdXNBbbtVDNf5Q0GezWO7p078GhhSOJHy3asr0ZZ0gSF9CVn9lhg1gnycT
9BfX7+dCBQQ5gm1KAaGT9TkILtMOWJ7DBF/86bqECw0QJPBfcOb0V4WwGtPnoLzrk1faJ8e+MD6C
ekRykMtSkyBH8CtLi1yU1pCTWyBnRF8Z1CR57m33bh0QtA9AQ7ExiVDZ2YTXmmUoXxg5lzlvXkXA
fuJ+W6of/7cPKCRYwzYgcuFsp7n7lK7HcnjFfKLkIDK9FiLAYWoSMtVQA3M9dIgzO/PO0VrfmGSl
cpkgIXCujL4iyYAvNi0IyCq/sp5h8TBILgnLJHLEpbChmTUG7i58tO0IBhu/4FjGruOVw9P125EJ
EixCP5qJguq4FlQJhv2V2tO0bx2nVJR5n11BOsFIlKOB5sMSrggLdaZR0g29bvCQglK31VEEKUAP
Nv76gxOdCRKuCGCYwBSeVFhT5wHs8Z5ldP5oZ34COsDrkvhPfheR8Sf7Jkm02521knSecSRLeTA7
89T1pc/qm3QCCFiqH0gtGRqSfEIi3JW5JaCRIQvI6d0fFMRCdv+45KDYA5HW9YPJBOnvbV5VVmMB
owoW5PShRDEO3PQOtttMiXO9iH6E7ycYbyddAb/RruD4BnugWmO+xfwLCZ7vqCeDSLYKZEcSzHgD
htsZtLQaPlobgDISfHVfMeviOyy8/u1khxLsuJYs/6sUbXOzuF+16WeZPNScHnF8vS5Jpn78yGee
KavNFHfUQdGtHhziz7n7c8FiWQXgOZb+NTPZiIfsEwqG/H9Iu67luHVl+0WoYg6vjDOjUbSC7ReW
LW8z58yvvwvyPRYH4iHOth8sP6hKzQYajUaHtYbU6EcpgrlHGshIwWK5SI9kLq2x41QheIIYV5En
CSF6DvOrtOc0je1E0i099EBqyzlQm/ff6gAzrqKuTNJNGgxwBoNkouARY+R2BBqQ/Y3i6MM687it
BxHUuaJjFFeKmFsG+PkCQ7KGmge5zFGILasMAYmStoVCBMNVxdLiVYYGFeHH3+nDuIdg0iWxz6HP
bNzV6WLVwK1pNWvsvX05nKOkM/6hJ+mQFyPkyOqrnj6A8w7F+Fd5OAsxL/zibRHjHmjffSsF1LaD
UzhmdidVtije1qCv2teJJ4hxD83YtySsISgrSlAtm5bafsegq0AUjtHxTIF+yMo7pHi7yiM4dPGo
AMX49zgAnU5q/qUQxiWESSnU/QxtFOlLCR4+UwLFdMTbHJ4dMP5AitsyiekxFdOzMefAYzwBtzwD
EbKS1X+5P4xLyBpAXRYVbC6XKmfB9gvTjSDetbrp7xsCZ3/YlHwol+mszxDUGjdhXNph+I0Aqu/v
hDARw1zo1ZKK2J8kB1bXgEnn0FJn4e+sgG1WLQRixhXagZ0OTKOj/LnGjHNrxBxdOCeHncwtgzkE
6yhu8EH5B+yD1mieWiTfBm6Mz9sZxheoWidpYYdFW6pHuX0B52gM4ub9jeEpw7gB8MMDigGlcacZ
P/U5CA5/5MsdIbxyLk8M4wSQZc01gUaok5aBoweUAi0IRQ3V7kpvXyHeojGeQJ9BANRNOKOFCb5A
8tCaqNfxVu1jafMyYmR7MFPwcuaKDhuQMSzY5E9diODRAKE9ASNDZJn1jEDhU1E8pYvCMT+egoxj
0LM4VCc0ZTvFjCi/n0Bj3llp+PxXy8g26przRIx6gYKTjOZnSfXF7qEA2cTfSWHcgmqWqdz2sD5g
lefli4bFzBBn/Z0Q6fICWpBubIkEi0izUxADhDRcLMKLgTkGbsqXQsAAOpVJBQMPzZtIQ5sgJjsL
dGLow+O+NjxBjFPoCz3odDRC4e1122M+CSTUivR91nuOY+CYGQvYJ5E+r9UGcozsnyEM7VpL0I73
c18ZnhCq7Co2qEbJnJD2xLUte7ky2yBPt5L23wLN0bOKqWpU5eigPUsD0I5ZpY0SUhgglHfUJQOE
7xBeNXL4J6+FlRxGmSlY/vMK1570+lYFj/NAQHrOS5ZtRiErOYyHAzV7MoIECQ4gFHI8VesrUvaH
sjEPapCcozHhgTNs7tJKIBP2qGErDiN9hSfd534YXdCoWmCm3zcFnlaMWyvFGnW5DKe0CU5mBnL0
Fv/I1wk86XP2eV/WtkK0yVbHkIVgMGeoblMiNjSOMwXTk5PP4Zy4hOvcNk/qWyvvLyn0K1bGDSZl
QD2b1FELKYDeQR3d/pTRM1iVPJSV7ZztShRjerlZxKlewVtLBLOEUeUuauIpZXclKKmXDPLDXEeu
HMxe346cpmHeWjLWiNazMNBnmiCsbprA8FqUvZVYdfZ3jLeWjAnW80CKkcb3ifqPFrUnuZ2teML8
vsgjDaF7/yGXtlpKxg6LLADPObUNkkg3UlxaWjQe95X5WL9/80i/7Y+9XLOkElQjKxA93C6l1QAZ
8ti+od/NioseZE+44oFucdaPrVDhgR8mYgOt5L46COCsHGRrCgB1zoPd4pgDiyfRmbOaDjo9WmNn
B/2LLIFoXOb1yfOkMLftPMxd1nS4N0Yj9xQpARB22t6mIQ+EhyeHcRRamqQi2poROoCKfoydYBw8
Mmb+vj3wNod+xcpRGI2OsZ0EaxZrV0YDXYZDCVbuYbrfl8PThvESXQcS7AANwnhOml6lfx3J5Cbh
y76QbT/+btuMP5Bbo4obHUK05CD3VwXwI/vghF6Fk7BwnAJPFOMUTGJm4aDAKbTlj9IU6CyUFD0N
mmLVcA37avH2iHELpjg22VTDwy7jy1J8jYLeqqtHDKBwdNp3Pxh+vLSFCQhTSTZBJykOX5Y+uM2a
mRMP7S8boqtLEWrRkTGRcjD3DIpqy1rX2oYJKDVtMm051L9m6cCpK/MkMhG4qZUJZmxg4HXzXSMg
Eu8Nq59eir639ML7m436QNCHmLUc0gQbVYW5LZBPXRI5mDq0slLnmARPK8Y5oD1ab0MJWxWDOyGc
0F4gq7Za/xTCLxKiln219s+uyBKMdmkLDJ8KS9gDOQbDlcieoEHP/PJ3UhgPURiLFvclFg+IB3YW
T54i/yBqxrn/9s8SGicuDVCoCjlFTyt0SU/zeDvJ12b+Sf+jF9nvixykJpdSkEitNSOALrNxMxvA
fSwe5IVY9b9Gjbi4zIFHzMhBW4YOkgI8lCLFJtltNj4bS2oP9cP+3nBW7S0GXN0SmRBPE7AxRGC3
mrZS4M2PWRo1jexyfP47SYyDKMR5RIkfGhVSZw9aYyvGt7b4qidcwDm6B/892EL7KbN2ZRzlupzh
Hrfl1+hHdQYAiRufyE13FXjj5+jBPBmH7D78xOuu4i0mE0CAPclskTPGa0M8V+112ylWUf3IMdWz
v5ScY/uGg7zatDhIldqoYepE/45nkzvjFV3VqbcvhacNE0AIErhOtIFumHlN1Ge9/TmIAHb5uS+F
pwv9ipUuXZgpWlHiZjcTw1pIj4pB6I5wr/tiPmJDXx6ot0GzlZyegD6iNWEUv0ZxC48yIaZ26wie
7IJj5cBLdXAcuch4ikUnWRPQKyObr0rJsIy0A5vcE22BFiZe0MK54NkRTwXNIUlNLc8AVV0Sd+cx
XziegrNRbH9dnLdoHqTleTxd7Mm8NzDwoaSP+9vE0YNtCU6WpE6EnL77tMpu5jMxeQiN21YNBA9M
XGBs8g0/YWUHoz7GLSAYYQfz7SI9ZAO4U4dvecNr2OXJYXxB1ZstgH+wXMJUuoXwoDWJWwVnpeXk
h7a35V0fuqIrfXI5q0qiwheUbWfJRuPno2gp4uTubwxPHfoZKzHSIgd1SKP8uG4AOJw6XdDaYnwa
eE+9TQsAsCyg7ARDE1lEv3xBWCUZEFTH1b0YRvcCJ7XAEcA+k2UQHfZihwXTSgwdjt9bsfb212pz
S95VYJ/FpjJkwkjXqhP/GUsAj7WYNox51xxPCnPLJV3X9TFNQPYSuCCwI8CdRy71x74um15spQtj
xqk4CUQAlKMzT7dLd5zrwukEPzQeupE30rhpYitRjCWTOjUHfUEnnRGAWAXsmmKj22N0XnJeWyVv
6RhjFtRRjeQZSvVjb0c9pqLSwtJ6DhQLDdE+hCErfai+qyOTi+NoSkkMS0ZF3CbFgJIOuthDYKSi
SdWOxqKz2zkCblDJg8viLSUTCwdTUeE9BgVlObLN8YZ0T+KcW2LLA/Lh6chcci2KRlI3t/A+Rnwr
dLk9CpVfY7LXzgaxs4SUnLRQvu5M8S6Z8u9EHA4yMTo/S8lhSbIrpQPZZ1W7SSw/VzlaQWvjad+A
ecedCaQBcpUqBi2kRcHwImV2P0yf9yXsL/ZHyplAQ9sa7c4M9NaelG+N2Dh99L2IeCWnj+3niGE0
oLErQExRTUBQXVrUPKnmkmdI9A7e4klu7BqyJR07VwFgY/uSv+zr9V/EodXdBIugDni/S3GtQUS1
WgLKlfoGH+SR3FKcyaZUGrhs/uRm1gG5CyRXCtDEVlRKTet63WwFp01GtDTGpyj7JGmZNYm8au7H
KRcs5FoUczR1Y4gmtQXp2wAGweG2vJ5lK8kswSsQCiZ2+jPxi2ueflvPkrVQ5lCW4tJjLNyE0AHD
sSWm0+IvYnmXF9eVkN9GnWDv79+W5a/lMWcThhSXswEi+tkAHsRQugoP5ncz5azjjsYsNaoeH+i+
wCdK2m4KBaAziICczLzI0d3w/MtE9Dvi7Wv0kRgI+4YOW1kGhS/G69kmiVQzykEoVTSg+vOz6lWe
eAjumkPrjZ56Iqc3rkJf5pXGNg/CWixzM+mTqXamBrGdgwEsjOjU4B7C06E+ale9YPFw5j44VUQ/
OiD2geWpyh9XFcg6RBXDliJed0jhUwDY6CBwKTN4YpirXY56WU+z/xdTeN2hgSPhD1F/cI9UGxgJ
RvtF7Bz7Gg9BghOQBDMfajc+NWGaW1OrHTCEhKwWnkT7FvLhZn8ThtAes9QYmmF9iLSoAA2g9Apt
eZWLlRWEQAPrM2dfyoeTzEhh3IeqTtog9ZBChs9df4crPmleCtPVshIZSJFj9dsL+K4T4zeqGvih
8SIATHsOHkYDFJmC7scBQVr1sK8Xb/UYj5HPGhn0AmjamTE8T4J4DJe8sACaddyXs2l5+rtG9Per
yMisR0XNK8CDK35zpOOF/xsnzEf3dLlPbKgvtXJfyhW4Z1BfmT3dq0EUu5yy/I3YNHHnFx561Ns7
+yLmYyQySa6pKoAMDoz3Nx777lzfjD6ic5BUgDjQCxzZD14xfZCY9njbXGfXIifk/ODyGfHMm0Aa
K7iTGgRYmZlZUq9bZAk41vjRGVIZmKsGdpVsGhgeZzavlzQy5di81q2/UdayV8UKXhPwh4VcOjZq
2h+WcyWLMf1RXnR1GbCccykeqlS5Bb/BqSzAQCeZL3FFvu/bJVc35gDMkZ7HSFRPb/N93WPhpX6P
mwXkRWAbUP9ks1bKMacgFJVOSNAN5Yzx8n0wyXOJav6+Qpv28C6CDRgDYQLZB9AEnLxrfEPo76a8
zjgytk/ZSghj86OcL5lgYJNqd/FmoAEDFMo37dajXIjNNQ/tYdMdIvgFswD4BQC5dWl/OaLSqVWg
E0D3noG5/02T2ldxqB+JFPJaczd1o4KQiwANF6YzLoXNRlW3CQElmHAyLUp+CFTl4RfCVgOLr/4x
if/vt8wA+4QGaliAs2tMrCHKizCUcQWf1RJPLicrihdOyuhjnyGOME4uIK0QRYEygLG8amiNOZ2h
1VzZoHz2Ik+90USEvyUIPHhNFltnmFK/U0I1xDMsQlnbaXgQYQ7GAbbsTVkUr1Fj/OxVoNzpQu4Y
0x9QQgAGRAHMK0aPDUNhtiwlFd5OFTYJZWlXlJbIj4zhpIn5Q6hqHrh9eRW7LYNcC2R2bKmDqJUJ
7mf0dohes7RfDRMzz9LUOkVe/ol5rLRjrJ9EixlEJq60Xs/Qlj7aROI4+M39Ai4npo4BFqiyMXaD
2kJAKtB+khA/2rmVrKTPz3XQPyGHmVlzFHAc4cfcPLXHlUhmBQGGiKFuCdLib815iQEFlp5yIOfN
r8nN4nYPQJZz90/Z9sFeiWTWUeiWKjQp4e2Mt61iA/jdBH3FYE9uaFeTlUeW/GVfJG9dmXuTjFoh
LDEkjppTZ6+m/k02TsugOAohHJdMP569Ng0VyW0DmFqoOjEeuRGrvkLDEcKAVAHX5Igu8u9V+W1f
n02zXwmRLl3jqA/pMnbG5HRVn9hqqKinLter1i1KtSisOhyV+32Jm9fzWi/2aAvKGGkz6Jyi5gj6
ocfKC93YNlJPnQGoDEhQTjy8dX2u5TF2OS6pgM5O0E6mqpk7YJKZdDvKKqDx7ivGk8MYY7uoZVpE
iAQAwVJfKYMoeXWU5pzENw1e9qyCMcB56CO5ksANlSe4VfKvi2DY6GKM7Xxq7vW+tfNhtPcVeyty
7cmkh2IV6ZdSM09pidigdZtj5E9e/iBaiUPs8U741IEuQAOKeW8XPq/69jHFQ32KJiIdB2xMJHuY
XBloiQBoEIGJi0I1DMGTDuYoDckrrT1U9AGg2pHbdxYP9HtzK1dimaMXKAKpiBgiOpncVvs0JpxT
x/v7zKkjZaYoY4bLppleeiJhzpgXz/EkMIes6ZGDBSjP5MQz6Kaz0s54rySeBPr7lVFoelGWKrjb
HU3ubqPnUI95Fwpd5Q9mt9oF5kCVej+Kg9ZPDgDIA189BMcXlOJvOl8/7hs4TxXmTKlCnv0iWyR9
4dbYD5l3bWzfVCtdmCMkpMJcmTpWq3MW9SH60tqLlQJEuqqfFzcHzh7PhLfd7Eoi8wqKhiKQY12l
TMKyVzigonBM27itj8rBdCbOXm1eiythTCyq1rKWdS2EFdJPQUl8QD8CDuAR5AC2yR3J3ryz3oWx
NeycaCbAwOECdc34Oi7mYHXzcmpGTBjno8KxjW3np8H5AE5dpYC5l3YekWZOyYxrOPg6uxqwcrur
vLaqWwyKuKrbl+CkbmCRGmBzP/E2cTMEAKSmooAvRQGRzaVsbVb0BCgFSESkLZjJzob5j4Rczr71
by7nSghzkA2EguEi4N6Ku8zqCYYKs6tGau86bl5v85ytJDEHWk+7HDSucHsCCdrrYgRkyFibnIZC
nhDmMA8oTVRKgZMmgc5sGtDJODn7C7b98jJEgN5LoLIBk8jltiSgxhKkX2SG2V3uDofX9Ch5yiH0
eNWGTQNYSWLcBqJNdPfVuHkNQZrdcalEVwoUvw6HnKcUtaUP3nYlivEXkxkjaUgJIYHk6wHZO7Kn
gwR4cfAB6T8pv+DMU27TaRgqEP3BQWtKbIBbLyEopwIN51gGv+UMSnso6CQZEO81DJ732hNn33gC
maNcjCUmc3tYepR5ANh3Wls+RJ8o9tPwc3Q0rz5TXxy5vGO87f1XmjLnuJMSsWrobfyrbSl2o0/m
QwwIfFqE0xKbt7KbZ2Alj/5+dTePXdjoOdCNnKBKfPCC385mwENP2jZNg7LoABsZfDOXMoAXoOft
DJ2S+loDMnKMRkAz4Fnl9pa9S2E0CYYkGzL6LO8cw18cUL+iBOzkppWHB0yTmF/rY+4UfjSdiuAg
8zJvm67RhMcAEBmF72KuNUPtyxqspojTzKe5nk95+JAIqh1GMk9PanofTp8JzDNBBJ8OoI0vV1Mt
GykXMLGJZHp4IIaVeAYQ4A0ruip7649IkBBYr+QxrtggSA7rlMAUFhlbmWIPx/hEuV2S7ABoIptP
77LtNVciGa851PEYND0us2RsyCkeSeXNs9QdiwagFm8lVeS9C+CjlemJZjROcqQYz5Fp5rwXKF3M
j4uNgqdGYdOBXHm52J1eBUWT4ktoSZyUlgRK4Ti0I+c1P4rAF3X+hwXfOi5Ax8RzHtaETmDGvVam
AYhCusH5bNGCSeHlfp64r7NHaTBMh5wrn4c9txm7rIUy9ttN6AxOadGpczS/eMRgfe7WPpBov7zq
gzN7AbKf0f0oH+55TbSbLu9d9IdhhbZoOnBwQd8xfpFRYvVpOqg7DMlByr/MnuAgle3u+/fNJRaB
CU9pm0ETwXgkc+4xEN8gpxyKfhC+KNG3hMf7uxlVg3zmtwzGdMRaGme5woNUOCk/FTt1xcIKvmgO
2CLjL1Vohzxw6e2FXElkTqqeCeVYE7xFqWcApgj6RZzqp2iHtmANqGBzoZG3lxFng7Ingw6DEagO
Y2KMJYymNcWHavgpqPVdq3IGTf7LQr5LYbyB2QViqAKWDHNu5m18EA80VVgDAMKBP+ezW24deRNB
NBwHkHERSl8eeU3WElWtwZ7cgPQNmWu/D0+/OWhaOy4sBPHOvj1ub91KKKNjX+D2UDMI1a4Xr3kE
0LSDt4olN5b85mJ5LQebO7eSx0SLjdIXaRIg06XkL/HwGGrPkcypOmzdiOt1ZNwY5o8ClFOgUqJ2
aH4DItFwm6uIFRNOnmt7w+hYNkobiq4zugSLAcJLDeFFHHUOGZEY7LmdWNvKvMtglMEsPuhrMGaO
kOKaVlCOpW3aQm9Z6bFAUQOcYIlbcIMzmSat2OvHRGkDvTYgVxMVJrvUT2HdByJ8SBuAajpK0fai
JPlRUSqCF2wcd77Qa72NXHN8kkiUWmRKjFtzDuSbqAXjT0mvSXkutRt0w0v21JcA9i2LDDgd4DvX
q7i4XnpRs6bUkJ+K2Gyu40EA1FKDq8cwYtFN0YjggidBuJpyPCzHoZoOqtoLHOSqj40+ioD+ANB9
gtTaRIDPOMsgysZUEKQRQYbojV/LB9IcJZcyzS+NJfR+tri0VlW88kZaNw4CBIPeEazlMoafmIOn
l6WYATp3dKKpy30pSw/ROHqDHkuH/SPOE8RYqVyrcbFIGTi7u8lKCQAkClAnjP6+lA2+BrqQ7/ow
hloZvVFpgNd09MgqnyVQuz0vKNOHz+bnEfzLgw04tcVVnCo9yPeT24E2k+vMNiLUi29gYgm0y8hy
0ENVxZc99NtTls4aLJ14MnnogRg5WYmtC2Itj83yAJpVmFRlHp3gWvRAhnwYrBYErgFOZer8e5Yg
LDDe82DzAsYx2iQvr4dQ0ILC0EJc68FLNz2UGmcHN+3EAC0KENlFNH4yL09MtMVmZIJnParKzwiW
FBvIeItlVCGvK5KawkfnAg4pcEmBIYcdWAmQlhiEBveqoqueXIHWPVORPiojSBxtPUa2LJgJ76bb
9KR4tvxHKmMcgZxLBgnf2kkC37ie7e6YAbXF7oFGXDod8Ofnc+Or3S3vpbuxsGiB/C2YtZIi6MkU
TrBKvaklWxhBUpmhADKjm5FzBrfyI6aig1oMbhtPQcZrB3G+yJmBbIXiV0eE0ddpbWl31Uvutz4t
YRG7cc0TMPoGP/X6qxpwgI6eWP8epJ42D79/BmNJYiKIcQMOdoxwYMSqHwLNMcPjvq7bgctKCBNJ
ExkkBXWEEDA6FkftJNMezavIQyO/A2gzfolu67BfaMXcFJPSmGrZwn4m9J6o5+WgCnZ4nj061KVi
cvZxX8E3s/h4St5XkZrVKkGSa7NUy+nbwwiFY/kUXOM/NzxJR/IE4EMgsQLh08sfwRPtySAHDrnt
odsn5v0LGI+DRHNa5BIy5ilpT2EIAtuge9FyEzBbGidm295OcJPpaPcSQaDHrK7RFd1okJpeH0v2
qo914SdTDyqAeACIRRZF0VFONPEMIJLIN4aiOTdSFTp6mNZ+IrVfcr3lvdW2vgke990jMiY2aWNa
9UHz6w1ePhROeJIfKAi7cKYJneXL/o5z5bFroHT6MJoqjUXgoTQU1G+H6CZDbxhtmB2rypa4vbkb
zulCR8bKBl0uhChVRmDviokdk85W8uGs9GVu72tHP54x5wtBjDGV2N+pnnG9AGA8NSIn5zJXbK+f
ScM4Fb4PgPaXJ6Ypw3o0NDja5Jw/g6UbfRbxaHenzqWcgfKX9Pu+Shv3mI4ElfLGmY0CCLNf6YQ2
gbzGjdzW7VWVKIdOT/Gwb49LW5zGyjhmQcu5pLcyVJTBBHBGmFzA1BoTzcVpn7diDK+g+MO5R2C1
+PVRsiiJHa+y/ZYeZbdsLYsJ6ZYyTIpWV5APCmbMe2oA0jedBLBtGtEOQVdag9beywM4uUz0q5Xo
s5oK2xh0N9EJ4FkyP1CC2zjywMJtIdS1RqWxc+mYRLqtZq/7e7G5+cA7Eik1syF9YIIu+mJWcg1N
5jRhho5KZzoEj5QTs7tpUPbnHdYN34h3nyZg1wWwKrIM7ZG5NE2UI3cEuCI7DQrJq8T4jEammzZs
eDPFW2cHdo1ORIzI4AfTYlDkSi9MM94KYdE9BV3+VP2zv3pbXmAtgAkcYhEsgmqBwxmGnxv9Po0f
FB5o1UeQJywUxjd+e3jG0+iL3JB8gIePUCkvT6Wd271XoVT+By+rC0GMGxhJGFZahIu6M6X4NsUJ
PgWAazgYgcabfNkOClZKMccRyWL0RiQwA+GU/ShPcGtIES12/KU4xdwm5U0bl/Fa1BHDShh1YDSL
E9GIMBtNLwjDD/zcDV0VQKSu6Weu9N10eA+qLbvDwRRRWjAEZIQZuzPbQR3Q3YmIKlB/DlNu9c3C
q9HQFWKdDOrW6A0FeyU4tBgniq7huCQYYXRCNbfRxWMtSKTUTe1I/acCeHr/3tBRqgMiKMqIOvjH
L68IQeoTcKDGoyOGtaMkVxqx1bR294VsqrQSwsQNI9C9plIdR2eqMuIIQi0joz6CqbeJGqeT+sxr
g9Hbl7llifpaM2YdpXoZp6CFZoof3QEB5VC9UMiB6BCdxgPPMLjSmMMcEsDDVb+k5TcFiPCGE333
olH5fynL0AX7YCOrBWXsPgNerSp3b7qNz1Sa4jTuYguOhG5588irhW7e6/DqSC0rMsyEeSkuYVFl
U9yMjiHKflHf9uRH2X1uDeNA9MAeqpL3ltlyv8a7QBbDuJXTommVCWcgr/4ZiOair8gGN1YBhL8a
CL1hiaGAXnqRBsM3qqS2AhXzaEPhC3l+J0oawNCQafsDg0JaDONm4LGlDW6XR4WIZZwPJBodXPam
tTj5feDE9mz4NHlT+bxX8lYhCMmU35k4ltjCJM2ENgZk4oAOBIYW2sdXniRXtIZDl1uFYPWegebL
5Z/0C0AB/X1tN3dgJZzZcpPEuiJnCPUDwXituxpP5Gg8F3jUcxzQVgvyWk2N8anVUGt5l+T0xpC9
+VnBCMPxNXk2fcmanvglzS0XvlpVtoFBaOVYHnSsahmLt0KN0XDCG7LiqsRYypgmcQTYd8gAyaL6
kPUnIM65lEyyMCvAwVkYC3Fi7u205WbXqjFuts1Vra9F3E5LXS4/4lgzb9oyC+18yWWfGNLyY6nK
xd43lM07GNUFCfV2XRXRE3J5LOasGhStRRhD48zqjsaZwt1reYyuaJipP/6JOFXABIWIDiuFDf3q
QZPzEOi8KI+OBpjA6CMUw9i489FWYFwl4Md19kVuWQzmsH9LZGJBA2nozMRt4php6YWDqw4p537c
vD3WIpg1zJs50iQJSiXH4Qj458iLbQ2dBMahjix+NYOnEWMoc9upvagjTRuqw0ntLJKonDLClimu
FaJfsMrVZGJcBWoGU4zN6dAn4kEOM3BomcPnaoKFBPI/+3tELzz2QlzLo+5sJc8Iu4ZUCYKmTm7T
K5JM831chNWJ1Ermi3I1cCpdm855LZC5gSOC+es0ilAK/bR8bp+Tu+HY3YoHYNP9kGenPM7nTrM6
GzhUFByGcz9uOee1cLr6K23z6j/mkgKhDu02tjTUlsxj0eFZCfvaFRJAaJR4A5kAtXCrDjWpSZQC
Dn8OTxfmoqkMogaTCtPX9NGqzMAu0szKeSv2Bi60YyDsPF6eJwrpDYhJDRuIA9eNUw0WHSgvbUB4
LSWKvArGsIIr2VbvCZ4P1XXo8TzJ24Tc3lcwrgQWWqikxVe0bnqznFPQ3QCmyI4P6mE5BM7ygASN
3TsCaBvd9lw/1mhQjO7bq9Dj5TI4m6swHkcxdMBbi/iSUUVLArL+6fz6V0eSnQZDX1A4RwMkqIV5
pQ/5lURO1Zids1TkOBuR423YJ1MbmOhRBe+1Y1wrp/GBzvsuvvZDdWmia3lCSOw0nnrU3H0NOabL
0vb2oaBoEbUps/ProbTM9izKtbUvhLdRjKMBu0+by9TRlPL9Up76jNPUwVOC8SWlNIHHbIYSxPCj
7iVqz4H8B9gAFMnkPzeowngSBbTaaUArdVrxLGePXfW6jJwO4u084EoG40dSvQ7qfKpob4rhC9fh
SbjV/dBWDsThtWxwtkRlItZaj1MSFIhYp1jw0kRAA4wCFPr9fd+Oq4C0AX4TvM1RdLh08rHYCi2a
Q3B+LDDkfgb+1wlUXPbslahwIHvL5QHePkW/BbJzOypwv+MUVK5ot6HAjeg28BIvuEvtzIpuJE9C
zErHAf+gOAbjeBfL+MS5IV0oyRArR2p8W2ayAUijNvY4y7n1hl2LYRxeMqnakPSwQUCtvo6ZFV51
t9mn5mX+Il9Xz8Nz9VA6ygtxxB/5d47ojSNmCCI60JDUQY6abT03Kz0fRxH2UpwrFP0BkKF6rW84
g52avl7j+vlZ3JRYXN7SbsWVaDKXQO6sArxIYImu2rqRyhytbzRYxqxl5sT/0MCSdi+GTvmyr+fG
sbgQRn+/ikokMZKlxATiDanMG2GRrzSN46u2UqYQoQL1BhPGOur+lyLyBQyQQwJ9snPgj/506E6m
X51C7hGnf4i5qC8EMV6xF+qqbWQTDeaDFN6NOBfSVZrXwtPSEyN0lDrl7tWGgV6IZJykKGakrt6K
J253Vhor+1GfitsI8OF+k1vkOrybz/2jZDWTFTsZb15w4/BfSGe8jZlrFKazG51GT4mzmGgqnpDa
bDp0rwhj+NrUAwfBbNtcfu8lS16nRShcmCYZnaL7LEg3aIDaN8etEH2t0gfOOjNTOgKMbxj/L+yg
YbibMZXrxv50Sh46WzjQpkUCBNfxmjeettX+cyGd8TcF2J5As/LmbwZnOA/H/r6/bq/JTfESeOq1
eJpctFc89J8olbwoWqHAu0Dolu3YMHv4+2Yu67bAFwAu5Fn/rDzrL+FJfxhyiyLx5ndvD/Sv40G4
Lw88qIjNzUWjnCDD7QAvijmoQpokaPGQR0ca8DI3ND9teBRU284N5ROAiWIAyZSYMyoFQdonM7Is
dPiFOrfICZ9En45nZNcl78FHr6EPq7mSxhzPYhiXTFwgzUBrE22IkypL+KT7Evy2wiujbC/fu2rM
adSVsle6OsY8FKnOYAbvpYbz7Np0cO/qsGmUQhIpxRHUSerwWu3iw1AoZyVsHpeEEyXzJDH3uzKK
daZkMIXcnP16ak9lX95M4F+08yQ97p95zrrJzKGLc1AgEII0wKD+EItnVfn0d3+fSZw0TSqZaQhd
ZJCRiVNotSqP+3czWMDNJqLHlI6VMFvfqmasmgFUKHpQvJSZvSiDVc48Jt7NlXoXw8awSV2QeGpx
Wat4u5DaTlWZ5382r5SVCGbjAwDGETT340rpbQH0Lg/9jQbeKTt0m6vGTW7Un+2P6sHAKAcwoPf3
aes1gALd71Vke/dSU6wT2vfvlLrg60rhjJi+s9Kos0kkf1Ki6CavK9DGB8/zgrk51Wj+NQqxghKh
qqGIjOZuzB4wpkIibSiGCCVqY1ZCK6zCR6mJPK0kkd3EDe+u2zxkK2l0u1exFwaRkigqexxnqQEf
w1wbrjF29V1WFdpt2mut4cxz1Z10TP26YLSb74GPHaCWk2tW3gzSSwXsFisugKlX91l0b2iDONj7
m7IZ4Ggo2IsYv0I4yqwIOpb1RRu7yRHLbHSqtrszCmk+AHvp0DRx5bQdOZAw+TM7XMll1iZL0rAc
O8id7Su0U0lW4aDWfg3ee1e8X2jTWGwBY+LQ8cBANg/ASjA96qtNycYqF3M6Ipk1w1mT0WxoTN9Q
t/MSUXvIIoUnb+vJiKrZ+wozt264AHpbWqApDfdpfxZt+fjVn9XRXPyP/Q3dQnqAPB1N8RgG1Q12
1LlVm7AWQ/TeGNftabaxuF5tDwKgSqVXWhQrb/nAZFs5NAx2C2hbxQwj+uKYVQ1NkC3hCYCH3G36
UN1VMtiW6Ihhao+JY/yoX9GW4+ceWvCTU2DPvnA1PE3X0lXh8/CV3kpTH2KC1acw620MfSbIGVq8
ldyI3VFXAn/Cs+GQaGrxMkl6Otlh0DRXQyoGKHFL4UtujuMN8J96e0nC7jzkUnCaRUXwRyGZ/o+1
79qRHAeW/SIB8pReZUpl2rsxL8K4lvdeX3+CvXenVWxuce6cs8BigB1gs0glk8nMyIg7zNppga0W
hgs8X3I7DZCSUsCk55R5jfumt+zAbO10t0hg6U8we+iOeW7GQR6mxWlARPfyaME0bjbWXi8Tw4Ee
MPHMVZNRAx8mf2zx3iWDDHIJuz/mLZH2lqYkkFaBlP0Ytj/jakr9GARVrrIAHD8Sc3XiVEf8ruQv
rRzGjTOuavUrbebvJnC8xzXL4tSZVu0+HPUZ9OeYnHGmLpYSyFmUZeTacy87fdt/7+Uq8i77Hz24
l7afSQAhAtJPdo0CNVgwj0YmuWqjCGIW9whvvjCT9bWxChrjDshdgzz3Bpj9OuQvENSV5P066aIb
k0bAjwtCLmtjdBWoLaawZCdjGy/l/4NsVQ+dGx0NjBzbQXvzt/hKHCUCCllkGmhsMxFZnmdFDicF
dBO2k6tOcRPjeo538qFd3GjEMcJ8lUjsnf+G3xhlwnEJh61yGQih/NABKZEFFB80HfpANB/AD4cb
S0ykKLQR1KgZ/EMNkhuyW0F3ObrrG9HUn8yr8d3xfTeZaGC3kQKyVSyMWJnTyr0zxyJskHDzGJcf
1kIaQwPT8IaD44zxX4Ia93AATP9vMunN3jGOX0lqQXkfAHXMEcnnwa3Wl8unl5voIhEAyAnoI1Bl
nN+Oaj9IGlFxeXSTGRQFRIPa9Xu9frtshf9K3JhhnUBRmyob8VX0wDxKTvoj8iHm4yK/jsBbJXr2
8xPPjTnGCYBQbcN6hTlatVWuOgzuAgPgxid1L4Jjc/OpjSnGF3Q1GksZpJneaK23CYlHV5o13+yK
u6lSD3We7sY5Fk3XcwPixijjF00/j5gRRohCfcMntl449qx+Xcb6c5JDHrdemsa7/AV5uH9QQL87
CvMiqtZEMtYWjpJfYRx6333Nf6CO8mB6A/o8I9plhjs3mEGVHbn2pIOodcg91u/m2c5hSlSAkFJc
AVFrHky9jCHVVYsmhqlbfIj8lMoQtOFUrIjZ1qoD5K80Uewv15u5P635keTaVd8TQRmDv5h3O8xe
angUzAqEp7wmtajImYyxVkPEY/gfh+BfK4SFSY5KV7dmCM8sJiu6ktridZDyKNDySfVVKRrvst5a
g1BrIWSiF9It0cLOaXNF5DrcBJVOVGGk0MYUhcycxkw245zUqLynh2hfAFk0x5PT+rNPAeIDOMge
1ikAWXUrKqfSffzv70lYTT5oFyMxoURbSNSmivhll7laYjoEpVw9fwRFhZvPf3c2CYg3cVgoa/p5
RG3HyWrsCWdTNVXkf/m+6kNHjaVgquYTiJKeLx9MfgB/N8cEcMuIGiOqaW6kxp5CF4iqtF6Ismz+
NY5Jyn+XxURwMIuvZdTiVUNDqvVqumiV/0xcEjRPKiZRhYxH/G/3bo9xmkWL63olOCPUaYYAuhlB
dxAPmgjXxcRvCapOnV1gXfJxeKEA1fGT7RpB+mC4cM5Poq6l6HMxIaZbQmVNQ5SDS6XVD8kw5oqj
Qf7rbh2qePQv+wY/nr3vIRNnZinT7S6Gb5TLp86eHUmvMBDxqyL6/rIhfkD7bYglGo/KCgxBKnXC
6on0jw2UeC4bEHgDO0IotRArAnqE5g89GNOpJADNt0TJqmDDWBRdXrZ1EWfAW0qdEjpKnVmKg8c8
Roe1WLpXykrY7uXuHKXFoIIcJiZLz6MFWq5VkiiwSI+V/vo24506lE4m+qn5dWCkQp0RHjASN+m7
TeZorbFW5H0MWBilhiTaFWS7HUoOb4LXRG1T7x+KBRGSlru3mL9EnqnTOgXj+Y0RtlUx4xYgIZD0
o2/P3+J4pxuiIhzv+fZ+2xhsgWuWCnlce3Sy6bha+iPfJQG5Nnxaj1D3auiKMDzcCLI1yERgM9ET
0qwwSKGXlNhkPcUY3C2uaAFkOEmCngE3l97aY1wmbde0DCNs5OQmN9Gegqe0B0xB+uO1GKQotMY4
S1m2OM02VkfnYygsOD+ZlGwWkPrSFd0yvNOwXRobjBeVyCGdSe5/LEUHwRbLuxxHRAYYJ7TjKgtz
OotHcKXgXrZB3XvZgtAdmKC7gs6xkWKc6NbDo+BAywf1iU58aT6F4qoCQDzvQnnfMsx8nQcQKxxD
JZZwofTgOlaNm3b9uqqfL6/p8q6BaOvcRiXHkbWGMnCkZQzaXEfCH5ctCHbNlJme0VrJUBa2YAIT
6AuoURyq/CK5iZuDPo/itP+GIPBtzv/frJTJ01bdtKeFQlH07nuR504t34bD3eVl8d5p249DN3ZT
e46GTAIcBO5mzX6om5RCGXaMnaVV7lgZguueW5fYmmMiQ7OWQNpWMDfPtpeV0lNjyYeEyF/XNfvV
VO1LaK8nuWj2tiyimxO5CHNylS6ShrXE9zOtR33WrpJ4eri8l0IXYc5uFmVoIGhAElAqQIifu/OJ
Hiw7SPd/crBEK2LOcVLLsUx0bKbRPKVgj1pNQ5DUiFb09j037pE1hDRqBxO0dw5omR+Zbr3vQYZA
QV7DPhQJ/wnW9PZk3Bgc2sGIrR43/9ird02ePUwYs/7fBcCPEzpdW2TA0dDSYrLHQx0sK0D1pjfJ
YQZpjXRIhR0X0bKYo2wW6rguUJKHZyg70013JHVjIyAg4KS5TPRYj0I1M9Fhe8uyNns5J4Y+58ho
vGq1lJtxiLpjk6FTbC5re10283OulV7dRsBEDHnngPtM+yE4ETQosu/bzXlnqbnWsrdqOQQQSzqV
h+kmgWhAfzQCza2P4nj5H8940P6hRo3aiM0c8bg04ixWcbHpwdC4OqXDc7MJBCWYYACxTP7cuhgu
DS6vkZf4gygWZXjwPlmqxdwLaToNkx2ihSwfE6Cz2/2yo1PzQtwXvcI+buW7HcaFYiWhveK3pGry
VSDSo2N5qg6UZOlvCP5w87zbou688ZwwxeRgFb4de3CpjmAWnPfdDzqoCJqD72JaOm7CvzXI3Auz
mtYRWtI0zjQvVHEqurfAkVm/gIAZNB3LSTSqKLTIZI1Fm6bZTJ81nR8/0fd79Syh3ps8UYt1IB1E
7+r/yFPfN5XxThtYmjnLAAqBcDJiWghmGTq/M7V7GnXEtJQqvW4ueQxzHZUtKpFaC2gBtPh860Xp
91Dycga/ujHdeQcVD/pZIS5wyO4MPOfIscch0YLsTlrdvnXbvxkwtxSglNHUVwC60JgLK2wasrR0
mAASL/u+OiU9Vt4LMhoeyn9rhS3E6nRmvaH4ZIrni1aneVn80st3fQxdg1/ElXck32MkVQgG5Sa6
78tjud/CTGuTqUCbN+qnq3AkX5aF3EZCnkruZwVfuCaD7tCQZcaPJAMtkbxHTI1M2jdGpfQVTeKd
tf4Aq4/TNIp3OcCJ7DFuFKNAq+kVJgtIUuzsdEiCvgx3jUThKovi1GnurWEkKlJyYZlo+fxeJuMs
iZyulUmnJuTjgsaI2z3Xt82znjqmZz12iTNc2cf+PnuMbtcvnWjcnVua3lhnE58pNcaxyhBtmxgC
TIUfHpbSbTx6UvOvoqIONztQVTRzQRoIHh9mh7NJavNqhuP0ynAVhfWxRmlRkMpRr/gQDDY2mO2M
Q7lcFErusEayn9gWvlvnxM1N2ROwEd5fdhl+6vFujT2DRl6DdY3mO3pgHWlza8IMMjIdYT2M2/VR
VAPEDrixZJDvMleVWslWSCnh5aOh4j1bX9nOV8qEGx2lmwSHvXWGW8UFCXlXg2xZNKrF/3S/zbN+
Uid2Ki85zJvdd7VenaiVBR+O74rvK2RTYjIYJAeXMrLV0rD37RwSt01V+z6U9Dl2lwrvxF2eAFpR
2xpAypo0VL5izqEzq1EsQtPS7WTdiBKtAq5rEGAC2CwkWdO4H0C1RBlrqSTptKMaCaKkiuetWzNM
AtLMilWaE66utbxPcXmp13qzXq11fkpHEYiWu8FbY0zyYZYa3mwLLmZM1V5h1i8gN7QX29ype2EW
x0uIt7aYtGOSq1WpGuzf5OJy2usUSOGph+Kgeu21aBd5FxJmSQimSSAkZ7CkyUo0avpcA+1nVNdd
/CjlQa0LGoUa/eAfHGJjg/lSaIHIiz2As6PFbTs+xW51b59yTwvdGgijT8l15UKsa4/TCDleKurT
BpLXOsWugW7pdT+56bN8IgNowUR9b+5zAEQDCvCOAJ0BhXAeGsDBUED0EMBSKNTvphvFiTG9Kb2Y
DiVYTv0QugfC2hp3ywFll8F+YVCOo3ObUhxmigRKSC80w8FrjQnkAWGSx+5UmGPnDSOEMVB8liFf
3dqymxtJDSSVPE6ha2glQNVJJYOTZulkzSmLuvhuqGEiKEDzYxbK+ahxo53HXjeVVffJ2KCJrBv5
aZLlyCHKvBfcADy/AAnGbyNMXFb0XAXkC1Grx+Bq+pN24yIMFZEg/Ny7y74QzQ7y0+t3g+zOVyPo
R5AV4QlxXHfJnjLer4F2pF86Eivw8L7zZnlsrrf2U5uBde9fUkMZLPOhFwXlq4qxAskzvPZZdJq5
nw1qmiBoM6B+w2KVNUwTRmGGvM+SJmDnvsiJf/mbcde0McDE9rbsInOgzTi7uLXqb3X5a52eLpvg
f6WNDeZM2rXe6BK1QVsRw80/qUFzoAEh2omeXKIdowvePGPVsLIjIgFkM3TfoWnlUsrUy+sRWWDC
ebK05TLTzC2WzDvwTWB+Jd1dNiH6Kky6n4GuMwMwCpX6PJycIZGCKMPkrQxOuMuGuPcgBM0xJgMq
SUNl60VGTrq8y94a2gvaRAlCduYqR8WXT6KMl5dGbE0xX2ax26rJFIq2MmRvyYlTLji041OPaJ2q
9wr0aFpcIYIF8i5f0BKBOVqDTD1hIcHSOEdVDmQtcMiRsWuR1tMHeJmi7Pe3zDyULeu3PcY7urht
BjvFEyY9SJ/npykYrqvr8ZR/X4MBo1Xd03xjfsoD81k4GMQv3G5MM16zhMUUZdHvqWDTVfb/TAWP
L3SpwqlgrpeCRlBVoR9POSTPj1oswaX6MMQgRW27i/YpjR4rQOgvf0DuadsYYd5JijQOTWViFHCo
ImdOHydb9G4RLYO5tcw1IyYGXt64lHoFecJD50B2McDLb93L5HsyBDSH+QM5D+59+b429iGhGYXS
pwZ91X9TXykItd1TEKqCCeQ3PQFRpsJ/OG0MMi2zQaM5NsELd85d5bHH0wnfawhiz/aN1Sk+W0+g
CvPD0z80kHAYYS5McyE2dQRF1r8+83ZXbMKzJtezpKEOjbcEAijiTRSgNAxIgdAS77MiJYNyl2Kp
mClhwk3dKppZUKIleusA62jFLsUxUM7BtHHLb6q3/vorCilYe7fKHP/eaInWh3BX0vlmqX+qk+bb
5QMhWhdz6gDkKkOphIVRMjrZMZtV3y+tTX6OyhQLzgbXFvZPN/Hs0z9o5ZW2FHcJpGo9tAZ9KXmG
iGbQKqL5Sd4RVzdWmBxEnuVFyUbMm/UTKLZtN+s0wS3AY2eFrNX7QuhP2LjdAGEyeZ1gotF32TfV
TU6Q/M3e3if5De3HjEcU873x2g4q8JyjfTdiCv5vMgdM3KNfAEJacFLSu2rzK1LIlutmjqraUqqn
sHamKRM8zah7sccLoy9EofPFGBNkYpmmjHqkqIhli1IV+2kGFKNcZMxp2OqVNCz+ZVfk3jgbc+yk
oK6VtdVIuHHoGHGL3vj6yYKaa/1CUS3ls6jwwnfH36szmPClyGNWLjYahcvUmye1zmQ3nIr1oGEi
RnDtiEwxn6rvVUUpSnqXRnhL5mGxX8Ffemra8G+GOlHpgUtYAKPiDXnuFGDxyBQ1QnXAzBbTJWDm
9XU91Jwhm0cBKoPelR+8w8a8IeoCCsrIzCkotKLP9aWcvNzqZH9tS9D3LTE40dNEdwY9XkGa2Gr3
SQ3S4cuewjvioGG2iIaaBBSAmVt8Tsc4xJQ2ajuZcSUl+n6SBA9c3to0qAoj0uu2ATqN8200lpgs
2ow8bxm6U9IQeKGCwNV00n4COZ0XltHOmHT7L/xEo8ERzNaaBorjc7OTDOLJpoChfpYwRqk9drX8
jIZkLLDDO9ig15RRG9dBwMQ2VQewPeZqAl80ze5hAKV9PR8qS7mrhpfLX4r7IgCXJ3jBVfz7gahb
nfUh0ceeUtqlT5U1D7VDonm9yu12uatTM90NSjGeysEii5MtuXSlz018WiR7WAXxhbvot/q4+qZE
wRzCKNVXqa5q/JT6PpmWY1r+lELJrycRkJOeMfZgaLphYKwahTrToNFgE5hLaIrTvwLT7Uost4uJ
7ctG2xwbea6u5VzTnKQx/oae3NpaZVx2loA+B70PbtfIvs2H9GQtxI/tQvfmxnwyzNjFeN0PDK6F
blF0n8YErHyCj80Lc5qOrjmkuKmEEVO6GpK+6zBVhp+ADNBZY3/1MIR91OzTD9l2usN0SzlqE9FI
A7fRg+EBXUFDS8NUA/NlB3Uel6nAfZxemffxXbJvb4uvUN/Yy7fSvXEsIaYMDWV7b9yJiLm4TWBd
1hAjTLwHbba03q5ghbbqGPAAzEh27U9Lx5wotroyj6l+FdqSY0uYAxoid5nWAHzLe3mIAJUXdaN5
IXH7O5gt0LIemdXQIERJZRMQq7VQsq3S58tfmOfZOuYFUTvSoCCjMAlBtqySJq+IG8mgenF0NxTf
CzkL7Or7VIqo1rgrerfFOlMEyHBfjbDV+csr7b9O1UPoNV5604LsuCjuczf/i3sFTJ/QK8XpxdAv
479gJE5jrV9HT5LNo23bd0moBpd3kKd6hekbjBPLmoHRYnb+xkrXdgH7DkK8p+yk7oBXiz/NwdL6
rR/vZTDutOQKxPZoxwriH3dDN5aZj6caoBLTY2xoY9tOXZzMWARtfWO9YCPf++I+jOMo5WBX2oLF
UUk7ynkYlw4BsYSnQ9A88gHh/RphvBit9AKFIco7muK/YwghfU4exwxSBYDdtjitEdTKBHcef+cN
ZEaY50ZRiG085boaD9WMH0ch4Sr6wXnt5d+tw+jEL4b/Dw6mxwzGT8EXp3nkh03Z2KXfZXMdSHEj
96WBqKgtOkZXqi7x09V8QWsfIJFU+6VkpjvYJDquSrw6a2nhTmqE+DHRr2AuJTU0x74fsXr5SNfe
PVNh4wKAXfUkouThXbT6ZsHMTWR2fTPrGi7aWVocucSEeNW64Lnyw1ZUz+G2ibe2mHy3z6sxxXmi
iVoaZPoSzOF0F2syUCo6JvjSanWSWH5Oh7WHerkhCSIG78ajNz0qEDZu3zcAzebbdrOc1vUgIWJo
GZ614bOcNad8IYJgyDdj2XjroRVnsQBoOVQqtcpoLByJq2vZgwwZ2jGT7y67KtcMtJpNxHggoNm8
ekzaKpltbGaSv+r5i7YMTidSyuLZQB+R8sRp0DtjO4oJiPLjOUZyZIfmru+jmyVXd3KUCR4nvGC3
NcMcOmXCkN7S4R1UGx1qUVrzw5J7UQWM5+hbI3Stm6+fTbUyTQWMNGXimFbjQJHY1F5ayPlc/jDc
p/HWEnOkwGu8SJKKXWv8wQcyEeTsULyTvhlB3SGAxkcRgI+/f0TWUF4DLtFgDFpqq5UmmBzAYls7
qXmtoMBweU18R3i3wJzcytABGQWZqodq0cvUlt7QDEeytofLZkQLYd6KUSJZw6gpODpp7CjoTTiV
QSLR9/mYGEGpQ8VbUdWwIjytzj0h6RY97xQ0oXH7uWtoOnl3MvXV05LG6aXhZSaKT7rGbYzvXVs+
x9HndNYOKUZTs/BgTS+ZtYhqDh+fsJASVKhaCTJTvJUZ5xznnMwDiQZPycvDrM2OYd/3Ff4wI0/C
RGioj4Kt5uTh5yYZp8m6NVfzdBg8qcSkl+pmYKuuQdSCadiHvgUXfQp2QX2HJGfXCEpVHz/zuWnG
m8whlIhewDRanNdDrRTOjORL9Jm1D1c5rNB3hgHWLAhBMlk21FiTOcoUkN68gdkbwPMNkD1hMpxC
WIzJEZEjcN4Xig4VCBDXQR1StQ1mXZNpzQB3yf0b7Bspy04HM/zg0TG2EFxCZuhZD7WIj5vzaj+3
yrizpo2lofewuibPVOymChKItTzO/p80LnifbrtEJi+to6G0MxPG8kzzJu0BANfgcgwQ7SKr/JCY
cgEyI5hQHg0nDDQv9SLIJCADQoXWmytXzB7EXRUVqFLAdoJmKHMWuhhar62MT4WmuKuo3+RQlPvw
LICZlOAOhQw3nr3nMcckcabpi9V7MWCeu7y3oeYppZXgIv0YphUK/KGrQFMXbn9uBaPuoKCJSO/p
kAKZ1qMB0F8okmHhcFjCCh6UKvg5gO5lH5Zykjd5M02wEuR3lEKlfCwPIc4XBB+HIPxCQE1DoGG7
JwEVe/6DajoHV3D2E9jHXzgZk9S3I9zwkD1QVFV6m6GbpO/Gr5IY/UEjxfmjANaQMsr4h8IxGPeY
qlQp2unNGh2obPAKpEg4c1ce/2DAkRe3QAxMkHYRipxmzjNUSJAGadjeCZRw4HNR3dJbTxmmR5Kn
7mfsi0rr3ACyNcj4Zjv3Kfo/b8vL7xSnCayDEax+B5ouYU+e56EbW2zboJg0oPpC2KJcZIoHyeP7
AvFq2ZFX1ZEd0A//DesfNvF9Q9negZZA5bxUYFMPpB81ZJEgvRCQo3X6A+kxnqtsbTGXTgGyc0yr
wNaCd2v71Lnrqd8bgeKHnyir7OVQyeltna+MutImp5UkK5SqHNboKzkyd5pnBkvxGJ0UCHP3/tq4
oe2033CbP/a+XjlN6IDWFgFU1N4S+ZBB49/ml6wzSuFKj1+SHtrCJbvo2DvRIXlav4odlpe/bfeY
SZYqq4gx6jT0XjTrdz2kJR2UaK4ogMTs8qusJbvL28xBFp5vM3P+57RFZC2xODrONf5sbylZEB2I
L8GBvqflSvVGexIY5YYBGl6BvgX3l8kkE8SQNLVL38LA9LpWUJbq3PxRPZiAN0O5VwzCpatgo5y1
McjEnVyZTYMYUMoJc/kmjnvbiTULeva6N1DQ/+Xl8RJeSzUg8YQ6LAG0+NxfwiSzVAizIIAbr23+
UI8vsn6vWa8RqCY7NfcvW+NGnY01ZmlDp7dZVROkSN26KyZAYpKb8NdlG/zDiMYJXhWmgXcQU5CM
rERdK9ukh3H00i9U6bwK7IfyZPv90Sf3ygOF/eb30yfTV4/zXdM7IvpWkxt+LB05qIZxYTzbz7c1
zzLVyNMO39BUM0CrFv3O1izznoqFXzezaT9qZE1mV9PL5SW2EsPLqqzbW2n7Git5sUCOtJcOUj6h
SGKR/DkhGH6u42IZnUado9ElTUx1xlrjKmqXwnAsQGC/FFUQVftqAOdKrsWZu0ZXMQgt0axqwiAa
h2qfJnKyw1AJTBtaUxCQWBhaYOal5JaV3LmWDRGLzCbVz0oawgHDiVbtV6qNN4hu9k6v9tWnZY2t
O6hSNMd1GJSbpqpaTGXrZT663axmR6Oqlxu5N8h1N1fTTTiiCeikBBTtKHClh1yKyh+JXnWq3xdj
BwL1ptImp4rbcfAXI5Sf80gXan4JPgibzBaN3sd5jadO51ffdAxgaTcUkKz5uS95ovvgo5urMhh+
MEODkimYLZjroE7SaJRIZnhr3X8uMfY02e1TasqCDF1khon1bVWZGYh9YKb8Ig2vbfHYmYIaGqeG
cr4U+hs290lRRI1s9p3hzT/+UaCPwWBRfS6uzF3q214heJFyXsPn9tgQH4/mqNmtgRwBevde+lj4
XeeYbhMkGGZJ7oov6zWYxD6Vz6Jm0H8sFUGDVvLIB9y6atkSwfCR4an33Wt+R+dYabl3GNwGFd9M
OMPyMc7Tpb7bY7ZWDdFQlmvYI2nxvbIqzFj8yvT+JFvp58shkXNxwhSai8Ad6JRJknmP1B1YHac0
RQv+er6C7Ott29/olNTFy3bNp/RXjmn5JxEBBScQU6sEyGkULQFPZO6WCGjtbB5g1UJdI1h31U1y
o9mOHFTInf8pBhiJQw9jgwoEksF7eUdRksJk9+MVfv5DmGtnKdR+6Wb8EAqKL3/Oj6knAYM2+lLu
/El2zfuygPgT6NCCUfAD4NVsSJbqjYWFl7rbz1f2tNf1n4MIS8I7/1szzFlRrESPutSEA7XqTknV
Y5NHTjz7Auehn+k8HwGabrMa5jNOCe4LCc0/hM7m2/I6uetOTdCmSj0bm6iiLYXh3eFWDM7kGtZV
pCUQkZaRep3HnoXEA6oBWF875z6aP0l5qypqYGsgaut+/M0qN8aYVRogfGlDZF5wTCDkMZ4Ltxx2
SeoXy8449kEegBQ4d8G8YEJX2LlsnaYDH7YYvXjLsEGHhxWfr3S1rdFKyUKjHnh7AvqoVXwxJSWn
8YNPubHDHAQ5xi3crSu1kz1o+xErJEfz9AePZ65vbiwxCVCU1r2aLarhRS/RjeLZUNSR/Lx1outu
t7omnV37JReCbeS8fs7Wx5Yj1jancjqT4Y0ogWhe5Pe1T1xI3hyz21RU8OMv0bDRW6KssiyFfIJ5
4HFeNcNLrNRC7TZuIKIhEfPXVA+LIjiFXA8xoTJpExvgLZ05C10VpyTVcQjlI/UQOtlJAX6iYRf+
DmKQylJMBfyub0J9m/t+WWYL9BT2P544XVPebtpxhhjJ38CDMeyAKwkcsyZqLBZzK4Wo9KRZXele
svjRNzov3t3Uj6FXp+7yuc8dPJQ7DAP+zRppULYwjGBTqWAmb5Ls2J6UPtHfXusgOb6V8IykbwLz
k2jggh4o5mCfmaI+tNlOBXjCboQQi4cw5i4hGgm65Sjt12q+NsZTaAuiGOfiOTPHeIlMVjnsJ5iD
OImjzl/q/LjOT33z83K44pSGEaM2O8jEqzHNliiZieaBoTxQfZJAPgK0/eD9MJ1WPVLRlV4ERaBf
5dJWsrGLDH1WSFhbGoET8VucvggW9fGJQBcFCCRgDm/Px/NvpWPkX7ZKS0OWMHrzEz1krW9+psCZ
xNMEXWP+at6NMT44QIhMjltJ82ytvOrV+kUxRyF8gWsEKj8oJphoacnMlq1qMpJSA5gNBOJ2u28P
xj48yCmmDLIEvGP2cQWvq3CImOvzG6tM6I+LMas1Aqvdigcu+C7itXKN2HRiqfYn4xBBnOXypxOs
88MQx2SouU3Xaa+f4uzJEE85fgSCwDfe1/QWNjfnWJ5sMi8KLJRXSOdOkU+ZizAm8vIHHNXcQ7yx
Rf10Y8seiNxMWUnD0z+qcJGfQnO43KfEsZ+pIgbYA/e9/VAJ6Rc4ifLZMunfb0z3k6QDGYxlLkda
FaZKnbY/HrOD4reB7cmCNgknwYM5pI66jcwL0hjn5oawjK0hwQWgDbajxPuaPLRkdfQkdKtBYIv3
sjwzxpy4qOuadFCwrfQR0N30j8uvyrW+2G76ui4OXSDkKB7syQ0fhA8QTqoA26BGArsmBv1YxIs1
14mJPJp+UsN2iEMFBiW8LQEirg61A/kAcYmfewwJxG1MC+BS6y2Gb75lHplzblr4lj1ehM4s4/U8
Kn4qlb4skWM1qaWHoX7v8knkLnRjlLnvLGlMknXAJkdr63bTMTJoFUpIjsoN1RszzD3XJp0x9xSl
SwvBGvw0C8wnSh6APvkeUOHLi+IeyI015rYDNykgFw0WVZRFUOmNJ0+dI5uLg2L07rIp3ksd7533
r8aE7EGuh1irYAvyKZCWGKCe0gVIifb6Fx2MWugkKN/6IBUg97kBdGOVCdnmoq2L3MA/w1kxnRTL
UzL7/7/1ihgKphVgRdGzROJ1ftrJOGdNbSPtkjBvP0ht5iSLJnpJcQCL51aYpTRIYNUqspEmXDW5
Ix0qn+r7TUH8aHmr4bSvYBf3lpOo5Mf/cBYK6Kjp0Mkipuo8mYPSGwvSE8i65A4UTAsIhKBjHkjX
3Q8ItHo1OjCiCTuuZwJrBJUf4I1MttvTRIM92U0Io9Xq5cWvqt6T8XG1hKogIkPMuZ4i0BGXI1YX
WW4bXoeQScWAZuyZdxZctHGlxZVqdwVxu5jrhRtTNoukv20TyLKy6+NYj3VP15MTaSO/jNBpskTs
ufQDfcgvN2aYUx51hCRqCTO0bdAfyh1lFp+uxO8Pjtg5XHRjiTkIvdlJS9dHupcm6eCWen8vkyx2
urlJnDqZfqm5rvnlkPwotPVHESvQqSdZ6/ckWMN5cRMEfGeVcsgLtSsIHvTpp1ErP0Zj6h1VzVsg
tpZmcIxJqwNBdOLmB5tfzhwuYsZlIudIkZtXaDr6HcZWM3d2JbzrQfv7B+1M+j+88FHYsn1ZzUll
zG9PtdEr78rGW2Mn39lgbcZM2Gn+Nq8gFaGdv+Y0fBIdar7nQcBSJRpE0dhHN2B+mH3Occ1g/CgI
9Xg3Sp8k6eHypnKTIPvdCON3lJnK7Mpc9/IROn9Z6mSFsStH1c3Vz0YWCS5obqTfWGN8L4zkJK0T
WJO6PHmouqWvoXsG2QzRRcaPGO/LYlwllPNoSFPsXXwYPdlHlfC6eza/4BXi67s+iL+GkWMLOy+C
zWRhDfZYxIkNwmPM85DnUS9dhSi3IHb2IPzykMqDqF3BPxC/V8lCGhJ1Ugs5wW2z3PdeGIDO0DUP
2jXKojs0lg4ih+Q/vN8/H0tGUil9JHf0bRUnoKh2zGO9i3z9gMJamjv2PWXAJAchrZjAaVghucxu
4rTsYTU/gGT/u6o7FLthOt3oZOrbUqc9kUUexE3yNmulv2oT99W6bHo7hasCMAKOzypyaTuGjqqH
vSOmEeRnDht7zB2HvqShDQtWaT+a/ZXilV701YKCTZvtqwOy5k+qp/5f2GXut7SIiymXUArQg/og
+9pJ23UYNUigvKUswDWkPkD6pSMqg9GT/jG0vrsuE3dAniZNEF9Bzlf8ImCIs77kReeZkLMrMuMA
1cfLYU7oukzkaedOzmO6vcmLdQ+WZtB9NSBbwgDjYfFyf4IAU2q4AqOi88lEIVuO5MqSYfQfEeKE
Mo8A5kQ5/ynzjajlxcHD0av996ay95UqlUaVR/BZ7bY8GDtlb3naVwo7ynaAVImiD++EoDOCt52J
2wmV1PMT0lUkKqcIt6N8TysFHchULdC3ghTsQUz5x+uP0imK39aY80jH2LQeg6lv9bFp9rQr5H0g
ZwxvNSjvlY4YYMQ3CepSVaWQUIuF4KE5WjeahqNhPEY34TE7hiBtG3by5xXP9WkvGkzkxTnKYfqv
OcZbWkkBfh/EzF6qXDWotkTS02V/5CUUForemgzoqf5B0c8ekgSCd1gP4OXQXbTHqzC33Gxufl22
w9+4jSH2W6VDDxYErITWkMYDpEZPULtAu04KzJN9EFUzua+f7cKY2BmXMZpnGuz1u3WngWpbOYUH
42bayTvNVZ30Pg8qUUDhJexbm0zclJsxyicaN+Uj2eUQjW0BdAUW9Fp06/Ii5dYQEykTOyyzpcAr
q1/TPWnT+0oyXnFVYErZfNIta3LGsHy+/AVFnsJGS71a1rKh1e4+9g0MfOTrlUxE4gpch8d0N+Qs
ofNnWoybNHaR62OHfB7joj7ZTddr5xq9Q3XbRj9yMfchjzvRxcM1qlG+VfSrUFRnopam1RZwYIbm
FbMZWOvsLMQUVGx4bSwF2qi/bTALS3LLAL5K1/6HtOtYchtZtl+ECHizhSXZbLZvmQ1CZhreAwXz
9e8U9WYarMawdDUbaaEIJbMqkZmV5hwQ3CdfwlZwJGk4CIP8SRXL0EtHGYzTYmmHWXIgcQ6mMbPm
pC88LZkvIpvyxYplXCApP1ctqFeNyLtuItS+2QC+1pGx/wGbWj2qfHiTlz8tYAdZ/W5p/dDgdVU3
zX91loz55+h9DkOMHDeSgkHYhanuE3Qh1czuw1PS8zhdNy1/JY6xfEEthSoc0FuS8hiL8BZ5yGe1
w2I8b3F5M1ivD5Bx902tt0ZFFMWNLcNOxtpRmi9lh8kQMMHVwmd90F2r+0sdJGAsSLY+FW/XL3DT
RLD5Ty0Vo4LsgmK+hB2p51Zx6xFlPSw9RcMfjG8BceddBNNiVXVVIROp8D5BUUN2oMXg0jlvA1m0
MvxG1ZmnE01ZVkl7HKHMp7YdOoNzeZzHdKcW5Of1Y9sONgigwPswAbKjM4bftHgpZwXOLT0CxMrJ
0ecfAjoKjPqoI4D1Iz3wAtymWiuRzDfQjosqTyVE5uoCHqzIFnM1djl6bX5oKyGM5euGOBgmwdn1
mMlXAeZD8a+BCuM2xKYPkfKUe9hwd/J99YkjeitPxno9HTAQLQ0d+ctrC9W01eeMxm8qGlRV1UuB
MZTWo3lymPIn5rcaamuBjK7iKHRRIyCmks89QMUTR/lh2bKXeIWjQ1VTceJvfRHMP7AdiH5XHqSV
naYcD3qeq/ngQldqMx6gSJLBrBKkEC1wBcA9qcm2dow8wUGj0s/uDYyV33R3IsACuXXq6yeO5vLl
ifeCtXRZghO3wrnEDn/pzVNyVxeGa7UxUGllc3aqsLvVWyLu6063+0HWv9aRFLmykVfOdQPYdLr/
HITKEjmZSdECBReJgEJCIIY3SRJUaEPetDKi5HVRm2FrJYrxEJbVSIOWIWwpHRgOgQMXxZ/H+Fvd
8QTRy/v3ywXOx+UJG1rcqwWNwPE83cah8izGwNeUe8zrKA76BJh47t0WsFLX9dt0FSv96L+vPKCq
N5hqwVy4SzT5r2ROCjwjeo5fp5/jNdXoda5kREUrAGwT6Y01NU5FWmfWQZ03AB/uDnzKnAvjKcS4
27mKZ62ijzBjuSmrt1rYXz+w7Ti8OjHG+aBQDaYD0E2fnQ9lO6oTn+51oJ2wS3WH9wjbPjxdtLBk
oSgY0rw8PNTJBTMu6EcPOpBeKezcSNwimXZT/WgWPEiW7dN7l8ZYIea2+jwRIW0uLEDFx19lpeG0
LngiGIvLRLnCPD1EVBVlSDP2ST8E1+9o2z+8a8EYXJ6HeP2D1sRd0vxQohlhVijgyKl7XcxmDQ68
a5qiShpAG87v2pVhtwmYNFWCt0G6H/OD+RADZWtPQ/wE5iJsp0meJe6rhDbrveuiN7YpMci3Es2c
Yq7lAnA5oWLvmkH8U8b8YIZykeVZjvWSWHe0TEXHQFXDmSRb2hv3vHfm9j2+K88c8hIW5pIvyEfL
vrGtythbEvGva8k9YOZjFhdVBSQGsusZ00fPuV7LQVkKka3KSfMTeFCG3cxzbDeTptrlMtf+gp6T
p5XybI+6JkUoSQJgXlzSxifjglm2uO84zm3b1t6PgXEHiRUlKdAZ8XbDgOCBJHABVdjqwTDME8es
t10Ppr1AAa1ItIR26QtygTRzQe06af1mBEJS+mkenuckc6UZ6XHyZumyk2qa3xShE/d3129j88JX
0pkLV+WhlDqCqAumic9dPH1rRO72/WaitZLBXLhRiUoipwhHiaZ8ClWhQ7GiuMXgpx+OlmNGy7HM
o09zodwAX+Q2TLUvf6AjnWqmS7tAKWZ07FNLKoFwAIMbFV9UR6fv/yyXWslgdNSLeViMEl5jdJTP
Cwr3FQpdr5NDuU+ml+Qu+/4nOhmAtcVyDxDM2Nwt66JWVRJ8qFIJbPBODhqQkXBSMvqj2RiPnTBZ
w8QECsomo5TZqij9AInQLSf5Qe2lY52nQdMmnloXnNmo81z0NVnMJ4fRpAhc8DotFxK3EXear+3z
PdkvNwXIuYgnYo6BvOWJQ77J2FvlTcnyVGUfA0kI/Q0gawHWxhEH5dMEhpVQqnUbUzd/ECzXx8qk
/HWRCNUIxE0X/Iq2Gv+szB//u3GsBLCU16pVAjOrDTECFRqe2XSApfSuS9gcZVuLYF71jV6DDkrD
0iDdxcDwrfom5M6tjIUlw6vf6tfwLj81P1FgvuVBa2x5rLVkJndKWoOEViZg8EqLBFeQF2Vf1NMf
LPri03q3fZaqWchEA5hHJrVH7YfhJ4dUcnrzIblVAsC93Vjafe5kAvdVuvketFQUQrF5ZdA5nstw
MGhlLMs9DrbzRi+L7DFovko35hf8ECyBqH6DpTf5uzDyJW+56bVk5mAbLcMGWAvJWJC8759oNYPy
tszP/PnczU7cWhaTktZ1WEhLg3Wo/NhiSuqNEm2lGORofijzHQHVFn/XjX7BHxzM6mCZOKtYlZwY
JuxGKFFcWzqkGCYpUhvUvkFapo6p1wGAV984HwrV5JpYJvgoWm+MvYVTVWdHDxSf4qyDeQCfCHI5
EBzyBj3p/3dNHuOzEwmVS12GPEXL7CYFcEQTeU3McdebH+HqMBlvnXZxQ6wY99dmg5tEoZM0nBSM
J4FxyBUxQUMpUWs0s33bSrs642Vem0elmci4VUzGAv/p8lNr1RZjwZgNxid+7l06Qgp0Q9qgSrHJ
H/mVxy+6bOb41kooY4Z9qE4kpkLzvfUZZGya5aeCg+kUFylw64m+ZNi11+zlHYkO8eiJJurCNn+z
bfN8V7+Dscu8rEesftLfESuHoXMbjQsrtWn6AApQgbGFMi/7khL0SRe0ASIo27iQ2MpO8AY/e0Y1
DdNSAI/kXOhGtQXonID6P29QfMCpb2rJmopQ+zUjAtgLQJeAwWRn8IoFG7kC5KiA2kPCh+VZNn5H
k6ghp6SVShEYmQAkmuwkO2XKk7rP9nQARtGcYnlM+ps/U9GgyxTYkwPY06XJTkhwx7jFkf7a0qM7
WL9DwrbhK6HhuxjGieha3kyGMCHGRujoSMpDbxDiSCUucTHAwEiEcrCbiHy57iw3bPJCLONVsi7P
akufVVciZuZFgi4AOLGa/etStjrTsghzxEAdJbP7MAUMYp2xDnGIGiB1SAjqiyKoveVtxnCN+inh
gwZtRNYLgYzBlGWm5QPAaylToa8hoaWlJdlPsfnS8QYyNj46yAK3AJ4FOh5dzMPACMFD1sai6tZ5
C0ZrvOwEgBgXWXSvq/1L3AE6KK9zO6zJSZnARFMlX6Ux3VuisuMcM80XmEh08UuYTCYDV+hQA+oK
G99h80onUXS3c+X+M/3+aROBI4+nOZO/tEZcLABEpN+G+kZXupczvoKMqZDcS/j4RTz96O9ZFYpA
yAXaAwnuJsWYTX+HjrWNZaMDBQMG4dT9de02YtXFYbJhg6g5WHVk1dXb/mjVvUMEcihRoP9vYhj/
QqxR7XL4PldN4sjWYvV1UMTXKis5PpR+yddsg3EwbdU1eDLj7JLsPpmqwR6m/FQOxdcujsHKPv3v
L66L02Mci6r1c5vEcCz5VH1Fu6Wwq7Z6un50W4WcCyFMxpJ06Gx1y9keKFJviTXSH8U+3dXBb7AN
8oyPcSkyyatcNhCDCGZdSskeGpuOJs6+4lV4Fbk8JNOtifGVdsA/u7T2pmisdqBO07yN7wUCMmnI
xb5lvRMmr8l96U1xRDzMcwers06CBevIFu6NZ84hb8bef9wb9govf0atpsvUAArANe7CgDwboqtY
/vJJx+tI93XQNg02rElKKDY1J73gXDAmVi5lCwWRpsjABXfe5CaguqwwfKY/WehPYjuTEwu50hj3
IltEyCcwTf56CN5IoLAmtvjU7CkVs827361xlYv7ZRxMEVtLqU7nGJXfDwHZGbcmBfV2fiOBum68
mES7PMiuVcdq0mG8owOGvlP3lb41abI2ZXDWvMBw3XUqIuNrFj3thLSFT0ukwFBesvFGH//imCVP
I9bBdIaUVXhNIMInO+PTr5318A4gAw4GwHmmQa/+370nyBMuzy+MK7HqTEijWG/1Pd0TSV/PLMuQ
NtxwbWNTnoadZB30T+jMM7YRozAWznKLnALQRV4YqF7W2LQS0g2gWa7c4ukPijyUCoduMYG3C4gx
lxrqZZvLZBlUF6HnZyZln1urq1zOpVGX9eEYV0KYS9PlXmmqsfv1hWnHZSfjxaBgyprX2NkCvbhQ
h7kwuZ0XtaqgDoUUkoCoD56N80Qu922yaew6isJ41QJxhq11d4nUVaMIZNnm7ddgSjGdyW9Hn7zW
jzXWyEPvjy5rJZO5rF42wCurQ2Y84bkuftFN3rYlTyvmphYQIKSiAgl59k0JPzVYIq88jjVsGTlK
UppmWNi2sRQmshTRrMZGGgEs8Tx/ItkUrjFzsNMAMrDxRvuDhI6SFGFSWzdBgMKIky1kOoOQAhBY
Mp7HLjmCbunYaAYnC986ubUYJmaFg1ANRpvo2JpbFFtphUMhzcd5tjjvDp4cJlrpXdsYZYktl1Ja
3DpEAjR/b4TEuX5JW9F/rQ3jiJTUUJaigZSFRA7Je79K0Z7VtG6XibzFxs2IuBZGVV7l91UVznGc
TDqAo87Qw3dt7fVAbKIP/M70r2vGOz/mGxrValoGA5pVWf8wEuNTk8Tf01n+dF3MVvNVx2wNkEd0
PBDVDzQmZb/kSqpj//QQPuD8bkYH3W2PfKpvus/yj2b/W1A8G/eG+g+oWZAdKWh1MvdWxJmmCZ2K
kVenPS4/FOCZnbD77RqnaD8kdg9wUls+8vc2t+7wQjBzh2YoL4WUQnC6n18Lrwiio3aQbfmGvyhI
M24mmlyIYm4QX3pch7Upn0szNIFSgEEs8yFsN1INoMOhOYHbE1G1ZBLxVInTSY0lepZYgMRcgolV
WAEsNJR/2qJrsf+7C9HhqFBxopA8QK6+/A6GrCbGjC0zd0q672WfBks9Hpdw4CyAb5umBnoeUJAA
TJpFiOvIrMxETGT3Rg3IkeLthXuPQjUBIxFEqHjFA/+K8zlQL/vh0lYyGfeotpW+pMAuw6WZh+7h
b1CN5j4/cEPzRoABzsS7foyL7EahqCK9k7FJQtxkR5EtxD2YVh3RPddDPI5umwZJR7AkiqqK/OPy
3tJeCgm4H2UXC77H6qQ6Q5D6gpeA0tYbXNHXnBzV0ch3eYRFWwU2eBdRwTWi8Au7uZScx6RWqxZU
Uyr405y6GSK3y+v4lOXDvLcKlBJriwzHqsgsv61T46SJc+eMQph8LomyHK004YQnmmB9uOfVL2LO
fhZHXZYUIruGBhBA8FuLuRMJr1H0TczRT1OD62e/4c1xAIpB4Z0AdsbuSEpFZBXD3APbMBuDUsS2
8LAcgKnK8ebUbX7U6l0Mo5UOFselGSfZrZTET/oUo8Gcc9t03KCFOwMSKWgXXN7kWBd/fx86BjHl
oBJ+kmgGgOrj9QPbeu3qqqmiaglLBVgjk+EJCtiHpARejcJp6A5GQYCPSA5WUHrlLa+YtpWPX0hj
1AIGRB721IcSnz52zb0SWEHkyDseHcumIVAybhmJHuW9vDy/IjUnlRD4zjIe7EIND+0yYIhY59S3
No8Ps+jAwwIus6yx9KFVp3SLqRZ0ckw94PtSdsktAb1Fc6/Trbg/+sLX8pgDlMZJlNMM8mjrbHFp
cSK7xesX7enE1znNxq1uMYAl3rWjnm6ViU1V1iilCWnxvt5nN6kbu4Of278WuzALcrPjWOPGyxC4
zVipB9sxUKssJjlfzCk0IiWEqwYfygT4kyyojoBDvOHF1k1XuZbEuMrY6OWQhJCEPOw4e7FDFwwp
zizaOg/8Mt5mkDVAfAVAHg0rHyqTPbRRqZC8jai80TMD1SFP1XmpGWHIj3ey24KjgdeT3jTPtVTm
PA0wbVlijTBLpQ4n2ghUAek3H9XdbwDvbwU+g9JhoT+HXVEWkkSSzd7qhhq6uIs/YXxItsvYbY/J
rvQp7GoH+Je9/tl4Q4kbaCEuL9KfnRXrl9c/gIm86J4p00IsCUXKyZWo1QJVA69K86A7QMWrb1A5
OdJyLcV/Xg7yXjq0JywDY7TV5oN9bEWJ9a9h8jfDxNR+ktA8oM0fSj256SbiXf9geCIY762SJC7T
GQpHReQvqb/EBSei8u6UdTh6M4ZV2QA0fR8ekkMLIgWK4Pm/0xHJugFnTStdCojhmM9DHuQKU0Wm
5PZaih2ET+PCCdn0JFjTQPcWA3XYGwLlImsa8tAnRiED2CxRDkBt8PXhMTYOams9RnUV2dfvZUMa
kJaBQa8B8wvjTIzjFBoLoMuNPmMRQJVP2djJJ0CgdfeGmiS70SirmwwLnn9dF7r1ta+lsocIa0iH
LDJmkJ4tPu2PR150Sw6y3weCq3KCw8cMxQSoGcCBKWqtiCW2y9hA9CaulUZA3JtyRwu7Oy1bXkyr
Dsa+dziK0Xzq8vIuZTHOOtKzRNaSsj+XiKpH/XW8FU6ZQ521AKbpgDeNveGtLwUyCZ6W9NXSySHQ
IH1UXZ32biI+CnrWY+1ZAdh0SttcXJFypfBqvvR7YlVFbxypKwBKgfbKfG9yTvCWJWRwB6M4LGgq
e6ki+YkAQP5JmgNRbl3smPCkfvQjJvIkQN1QnDoQ1TLpUgVivqKIwfekYDTFJ0uR2WFX8VZzt0zG
wgL8mbmILiZemkzc9lWlZCOG7Cm9RF8pYF+Y2qNZdo+VyN2R3fgcoBR4d1FZBG33B3blGgiYHTap
UVZEqcU8oDRwIwXg83T1m98I8B9ftJAGAnmVEiujPsCYDI61bRsUkc5liPQz8AXRGot34xMfrmTz
tlaimNvSR72tyzDp3Ulf3ELxScodM6Xu8IMZrkQw7nLKJl2cUwkG8TT5YuHS9bx+pzzMybFzf2F2
VKHTf+F86LxDZELmWA1SjC17zPdgYEN+SX0LAxuqH33mH+K2hoB3QjkHsB0sXFAvp8kMxK3e1buj
PPwQ1ce0+8ZRZ8tvWaBXQSqEp5whMmGADCOF3I6oBWLQrXHocEQIRJnKXV7PLL6cYH2m/fp4bf8I
ZNFQq1apBXVsQCi4Kz9jhs2r/djXHoGZYzlFtCu/N+6E5f7MVyq/TN2WC7pCPfG1H8BEhaawxsmw
Ymh8MANghQEWuPaKfYQ6Ej+9/Rhl6Sf3ri0TFvI0i+ViANOKYTWJG2EpxR60KNkvodEFQPwU/SGN
Ok5o33g5ILsFKj64IiklmczYaKdbRaRTJjIKnIDFq8A0Xw0MyivevKt6W6w9VXQ4hvTxXXQpk57E
6iGWLXM+lD0MKQUKU303gUJRwzj0bxTLPn6Bl5IYHz1r3aQV01lSsqufKOUH5XRrYTM82mPuSTKf
R5zN4IFtIYt8pj2zxulU9Mx+TCg8Dj/TB15NYCOqX+imMEnmMi1RpDWQRztN3anDYCQdesHkKch6
bOMbnkTBH9XCL8Uy30Rl4fqIJQBgCTh5eArFvnkE3B8dQ/4N3JyPX+ClNOajmKWonIQYSnYexq3h
tw+ZkxzBe/sI2jF+pvTRxUEcCp0YecNAL+qOl5aZj02Zz4rVnV2cYMfOkjmxD7ogLI5gfzh+4PZ0
NxVcSWQCbZo3UZvqkEh8nKYCYl99TyEBp1NYYwCHVyn4GCcuFWSCrSVPiTQMEGcIftF+y5rbcP7J
+bx5h8hEWyONzVFIIEO+pVANgp27aAx5PYLEb0ErfnSclzoxLiwZNTFvKsi7KWw6Sds5VfxWoD49
upqjTU5/W/8lRLvQczmK8u6O8WNqWQMTJoZgGhCxZJEDfB/PcSNAxbZ3BFfjCKSXcxmOLhVlvNlC
1MVIBcirk6+aoWNmabI5KvHujnFi5mTkcivR7+3N2s1OC/TQyrGcDo0uVwjaIBN5Ejdd9PsHwDJd
iE2hdZKKGKvZ8mE5Fof+hgKSt4998B+N/zxUv4o71ZjEhpnScJ4Oj6HRYEtLel6sxrl+iJxrYpkn
MOKAuBPimoQCM3SZncqj998kME4jzKwcYKK4JXnOT5IkHEweHuTHx82FqclUx9VRtXOrYlYbOuRa
+QnMFqdmQmArKkeRsp5jAtvnRdt1sk4bPYw2yvK3042Xws3AvZbyZrc2gFaoOu8iGHWmvKyGpIE6
dFYbAMOuQe717IY6CUJRlLW9qO6ElN/D2rbud8GMLxRlEKeNGQTTVEcw7dSnDynVt6LfWNrZeCNe
qsl4wlTC7IRJevot1UewqzigNgaEp2mP+9/Yvtr2Fe+6Me5PjkIUty1YoRqMr9quFv3Mox3kyTP7
3XD3R6/SS/0YByi35qL1mOHCgwpu3s6+/u1u25dhd/0T2+j5X8piPGHUSABXoEnqeIhBobbsJrAt
KkDoLW//oLB9IYudts8rEpk5/Z5nbIsGyq5wLC9FC95dvD4ob6V7jm70nD4Gkn9ujm1MVG07Sf2E
c6T7H1PvmH9VDybsBASPgAmYfdGV4n1cOwYogbhscdvh+l04jaor12KBUigMIwjvdCB0zqLXWF+i
/GgoJzl+5ijKMVF2/TIFhnqf03SHMkkLdn2HslfhJGhSKF47/cYjjvcJWoynEUwxUxXsu5x7PuGB
Eg8Rm37x3R2/R8HxnBbjXRY5M0ZSIhdfZtWrRMkp5MfrJ8iTwHgUrdEmpS1xgD1wEsQGbBpq9vO6
iH9xzki3LTRbMA/NfGmz0tbRAnpYNFqAXfRFw0wDHmo7cQ/uMCfekSA+yDyCkG29/pHJPp761IgS
vYBMazlNQ7yfJB6p+b84kHcRzEOpkyp4Kpk6EIzX/v36LPbxTc1lPfgXq3uXxXxTg4Ced0pLM+me
Lg30AATEU5f2hfrH5O4PtoOov3oXx0RsbFgB41Q8G/nsUIHDX7/6UCbmr+IDt3O7WTBYyaO3uXIZ
dQbo8lk5q4eDvKObT7M/H8UdT7NNs5DR55CAqAOuESakEaGTGkx1dm6lKztMnqQj4cQVngQmhFmR
gZVJFaokM2g+FNWOLB5c1HZlYKUF80HFUiu1OpqX7nAYPLoxNdWf4AK91s7cBPjLznxoKle6n4Pr
X/JmWHmXy4axNm9bZARm5xbGibS9PZW9M/XmS9XEL7r5BWN07nWB2zWXlUTmG5uTcZHEAprSFQD6
Xm/xaEZTmHILNU8ymJ8518eVyHxpbSHPRtZB4q9MEgza5BT7jYvxXuSuJ4FLhE4v60OsXqnIfGsz
bEQo6GWqQbLLDklwXke94c1icOySjVukGsMooo/odrypkesL3GcRzyzZaBWR3por7awJqvwtphTM
7qUJTDd9xcaN0453w5M6YiyWW2TZzMJXZ8hEsVAEzU5I86uWDmV/o5sOQH73lG8Ff72Hd5CMC6Fw
DEmXdOCSf1UP6YjiB0hvvPRkPsm+bOeHkUvuwJPIuJSxiaBeAu1irG9V5QFEtg7nO6NWfc0IGY9S
jLKQhX/XxZRjeYfCJl2VWl74PUPOJwag7ktvnyqjZMwV9BGD7JWWGClrUHIE2oKHqsqel31vH5+J
7X0gdQE0m7kwQSSp2FHdEhUldsEmisnxi5vhGZCUSG3QTsMGDHNDrTWLUZHOnRun4X0dI9MWEJuX
5nssi8QphuhgCJZN0sqTp9EdjfTY6WLFucQtPTGLJOtgMQY9q8p8BOWCcQJZNuC5rDZQx+dI5E3v
n4+KNRNszlMUBIxsAtb08uaaOB/FlAYA2kyIWhs7pqgPG14yenJ2Ejzi0C2IaNR/o9W8echr4Uwy
LBsqxj+bEI/DoMCecAfO6yG1B6TeqVe+8KyGK445zj6vFXUycJy/Ui5LtAWkJbT0rr1gdZ/3ZKNu
/trRMlY6TKKeWsv/Hy3mf7wBwAGo9Bc/6W5Y6NRcpiSeRMZos7zVhzTDedI9RTohLoVO+EV9Lt8M
Ok4ZjCpvdHvLTa9vkPEyZVMPat1D4vRD9ID0vpMK+xxZ/fpF4M060vu5cqAswcE0N7kwm7g/ql7V
vdZ+EXS+WNlzaGf3ORRcvpFT5vMC7cYYIrrn7x8JO6BeFXNcjyNukviglJSWU5TvKOIRLQx1JbEt
bBbwX90bw6qXYpnEJZIUs6kGiAXmjx1ifoCSgo7H/MBdcOWdLDWsVbYuAV5RUqnhCDvxoHt0XqGg
wzsvY4+BSzq/U6o2HxOFe7CM9zGrqRnUCHJ7PwPmMGWb04o9dpvPzcwhddK/uIVFzkeiM07HaEUx
bULIlAMAtoFHgi7zTo7RArANyTZ3oGbb7YBiUlQtCqamM9eYhImVlfRwacarv9KZ0uEzpY4CreUX
7uTQZsxYSWOuUpALJexnxEbaY5QKx5RuadefNohz053y3XjHb/rRM/vwZa6EMvcYk07UyQwVi1qx
Jb1w4uhnaD38QUqjrKSwN2eWUZ/qkEJHxaPZ7bBrM4FhO22d8PtvXNympazkMfFiQN8hJG1Dq6X1
HtB+dyDhAvUqHV+t7n6Dt5x3dUzAWIxKV4l6Dhhn4gy/Xdyk/ma62BUBksUy3Kk5l2CCJ5SJGSUo
4BIhhdBJnAL9ObVC//q18WyDCRFYU8mQx8MgsevohFq9i+BLWi7i8mbxZmUdLDBiJNalEtPWHrWO
4SF50O9pJMq9InO4z5Ot7HotjHnFasQi8CFnYcOrdkxdWqJcHOstxdA91z1z7ohdq2m0YdW1xAQp
wDNusGpLcxfJSe3mKc5OXEfCU5FxJGmotFE44msTYf0yqunKGVXlF+MdNzfbejOvD5TxIGQYMGpI
EwkVUGmaaZe1PT1pHbqzP1RMKiyZPT73r+jS+mZk1xOXkWo72L5/7AbjXOR61iIjx3eQ75Ndd9vu
Zn/xcJsH3hQIT1PGq5AJU4jAMqSa9oh4v8CqgHq3v/7Zbb7d1yfKeBOw06gNoWMKHRb3S6RKcqPa
fQGoGjo+VwZ58aiGznAIb7EIxZHNsx3GqQyEZI22QDYFKSmAZDyYr3TyiyahonKXfP+P8hgfg1cM
4NZNXB6tuIiaG86HApRDtMJTpV9+o63FUdBkHrzznCaVkKGMT8EaKVm1XGKMABuLQIfuPi1/9JR4
N06TcTedoaC3VePrCG/J0QCROq0UN3vKeUrnM3ic5tt52UoeVX+VD8qtghaFhPtrvArv+S4AQUh4
lB50m262Wm74qD7+tytkW8qRBDDa2oLI9GjcUZHmvjVsJZAx7C8oNpeAZfPlslKRcTjz0NaFRktb
+b5+1nYEpIKLs7zKu98I7JshEEtulmygW/5hucBqMHZcThK2sqTIUcTOBu6uB9oFm4hAxoqz/RQv
93U7neYWuyIgGwRK9kORfZnUxlZ467ab/gcLfaKoq8jqWUJFCsAdlRh3wLcS7eibQgmEQN5xy66b
n8hKDnPAuVzF9UQgR7ubjmiqoY0ufDVtsEV6yR0PiWI7yV5JY9x3W+aCugyQlmLSuka18MdyaPYt
YC8wB+P8ia2uhDEufBiR0/cihFHI4vY+x1paFIRPNBaLOy7oy5b1qDJuy8Q2Jv5mnCmRwJdepGdp
/fHszN0FF0cLovge8R594Tu4rYwDe3eYJpewbA7ol0sHICl6RrDei8uLbkgHBiSLV6ygZ8Q+GVYS
2F2Rqu1UaU7mzjWb4Xs1xzdyIx3IaGFkEKZrX7+xDRAraAEQAiyKyJgTPAfLlUOTQtDM6i306dGw
HB/j5wbzSkfDrwLQjIkwTdBmY/SsfEgntwR5qnwr1DYv8m9AgF7+CiYka53c5CMZ4XPmfj/khhuW
I+gz6vtkkYIW9M+kWVy50O4tQ76dawWwtDOg0ptTHzWPodr8VPvBK9DOTQzxcS6lJ5IrwMtfRp6B
0/D18XLej4sxuSjWFQxVKvRrailIxK72knusnXBbJZuV4/XFMIbWGoWoZ/NEKwDqAR1xzGvT9VXq
J+hjnPf6l7c/pn80+zC7luVR30UwBAqTI3tDDNwy+hUD+/uAlb1ju6c4vYbTDt+S5/IRwGaBtk9e
Y37NZet1qeL1Q9F6RCxmMpo3Q4VN8fr8WVeofZRu8kBuyIECnrcZgAS5KfaWQ14JZBcOZC2t9Sob
cKlWVXWeKtHhrQTEqz9U+J5HTUnLk0XExsfDBqP5xFz8kBSKN7RCNdkK6bvg+le5ffnvR8BCXve5
PFe9ptIsavak6ETxOGmaKEcnzAojseGi9W/6tZVEekYrP9B3IxGyCIde4YPHWBmu/24Iph0FmlcL
sEXyAeY3Q5MKTFXK4o3rZlsJ4EhVkraTaLRoEwxEo274k/Y75fMeEO+aqQ/58OkCApeCvZhoDjBm
JTcxyUSsfbiRKDpN3zpS99TFL5Z0WxJ9x7nATZN6F8amwVOcVlKyLB0yUPDWP9Mu3Y/8FVOnGBvm
xUHqcz4qBsQkzdI1SrhweXXGQuK66uEpsmJ6KGf9YKqpJyVjUPfRNxOsC2Zpfbmu3/ZZvotk4ryo
zpFEYogE6qojlLeWXu/T6lTHnS1yZwDOrueDghqIKbEhCuhkFocKOyQKYEwREWMMHs63M4i8X8I3
FJxpJT924+/h04xatzs+Ty+i5eeNzfOOm1/H6hcwX0c6ZqSSRrTxmk75UcjCPUkWhRdbNm1mJYT6
xdUniG1wIVI0HCqdHdKd3Cedozye994DHUQnvBYFTx6Th5ZdpC+dgGMF5MOz6kUHTDkcKHhd5vNT
fd4JMkaqFW2hNxkNZ0Jhh8kMYszWvW6UGztWyCJWB8hYZSGoWrWYUAil+jc5yADsJgf1c2dLduyD
JWd6wHJHdC/dzhig55nIZp0E7wbTsADUA8Btxr9Urb5UZIA3o3zs5f8P9khef8stYGyG6n8kgcPl
0lCKpJbKZoQkWsmufxaPwOu4p44z+zliBbBw6xeuzE1jWclkHtp5ZtSzCHZTPI4UX3H7GJB9CAt3
tJLQV1zykU0HsxLHfHBlD2pfs4CKEpBpdfJQZ48JSNDTFiSP8uJxDIenHPPlDQvAy9sF0mjRIv9C
Ox/ljYbVh/orhh543/nWA/vdUDSR+e4SVPMEvf//6xtPWAO6pYsWilfENm/0d/scgWsBeDP06jXG
KKVIT4eFTv4Ccki0sZD7pszt9MWKW3MfqoVgZ3Ku/bh+nJsPGP0fmWw3spUUbOF1mEeMF8GRyakp
DjkhXjJz+56b2fhKEmOUYjtUQtHi2dBHs7ckZDrIJintvMK8sdDuk0ZAWGjq3Zg3qD6F6R95UKA5
aaBgNy1ZZuxGWhDlxQGnq9kA+N0VD7FrOc1R9zPf2vM2wbeTwpU0xm7MBmmpSh+Gv566zW0zYkEO
SaFbB/Jj/ML1aJsXCcI3LHIC8gVwCZd+Rh4wVKplyAnPqCEu5hBovMWbkDjCLa0hFHeWy6N7384K
V1KZT1/oxqxpVKROjVVKANtN6+qxUUyh9jTER7fCRdxFVtjZfQfIKhm0O1iglUsXq/tkF4FGMOTE
lfM1MvkH6OdNhBawz2jYw788h7CnSJjh+ZpFRy9c8gwqVmwSAW8nD8RvQKh5KPA80x4WT0z9SLFr
0RkyLE1xTYBe8bVfwtwIILtHUPji06LvgqKwNYBCUUDO0a1+op/zxI/bGzZwoTtzG2aWWak4wugM
4TbPYrcWEn8Y05s+fLvuNbZUA/ExMHoRPiVMll0espBZc6FilN8tKm8E7bM055x73BrpkXQd3GD4
A1QAJqPLGOm6FdUNfbxHtBiu+OYDhjP8LOgP8asRoHHaOxVgAazavq7cVg/uQjTjKYCCILVpB9G/
BqhLPwLq3Iyps/aW5/K3bmytJT3oVRpZKLNVRmB7duV2sdN5+BFFAOMwxBsl4zj6LY90oRWT1AGh
fraSBqKoVpUk/HrDuQAGmMHY50xo0Abcnh+9JfYbWOtH9V/pV9YZeHYGHCV1g0tpF/9szmBRseSS
QPGOk7HLQWnKvtOgYyLpQai+ySHgiiLQWk8hx0g20rqL02RqS6ORKNbQQDH6sBqtyJ6Xt3jmPYO3
/OuFGCYlKLumHwGSh9RK/JnLRUBU2ckUySHNLb5POxYe/o+0L2tyG1ea/UWM4AqQr9y0tNSru9v2
C8Nbc993/vqbkM93LEG8wozPzMS89EMJYKFQqMrKlLPWrknjLNY+knvBKVzJSM7N88F0WtJyqPUK
+1m2+y7vJFdbDKAH8m5HEqK7+Qx9S8HpY6eLcxkm/iEbFgXHiaZxLtNbWmMsA6p2xoP2Wf/GHo2s
RaxGkDdh9AeiOL3+Yj0zyDlNW0MjYtRRa9CPvcd6NoE7PrIwXW+aO4qRnXGH0QIvOyB/F46Gsg94
a7WcHwVhHUyBMWCH06aB4N3YbKVCo3eKHFl2RvI2sXVlCt4zJR0dMxKryax84ovt5jwM1N40lNlb
T3sodtAkAGQKYG+8yhEZFkwKQMxMB9FLL+QWXPPtc8t87Vxp55Cm5PSEnr2qAo0A2U3Y7vbRfBd/
5tVOsiGDiA9lU9ySfAMi79rSjDJcjs1nspG99in2SAKuuuAheEFeZhdfYx93iSTw57X9NVANAXGw
hn94TqBEn2fAikbAb4JKf2rVUfZUkhQbiwb5r9YKsm0WxpqopLVyQTP+eYhXMd4sqnM+jWysLTvT
6ty0DmfwZ40gVrHH+XnACvV88AeUTmkQvIxB86TpGfq+OS0U5G86tKAy7Zeqq0sveLmt/SYCqnAC
Uny07XjusCAcR0NlbFCzGTyDT/kQxIoIXLl2nM5tcMEjswqMWC9Z76JtT70mjhsM2rZDsJmSIthV
pNNkV7dmbZMR1djGYGjyrWZU7HZu6N4I5Ve6BPHG6qiE0bYWQsUSiMF3ZNQx0ZLKVew2IOxzbkc8
0b5w30rrZD2qMxAsKRruyNBus3pz28Jq44hoVEGjVAWxPg/e60ylpk3IqI58xe9eqM+GA6DKHNrk
sbMzvEtKF/LE36FbCjINyc3vRDWJ1UWe/QIupwIRa9LQGsdgSXo3yaavilK83V6lyAT7+1muETaj
bhkB2LfyaPL06b7XUsGXWr0qzveRy6GUrk57aWSrIHJxNKyy/RGkaeXJagRvCqTok9Youduphozn
RWNUPp3KwhkW61dRzqOt5WSEHl6R7gJaUUepquYOnjdv0oT0u0UN8tDuqZx/3N6ZlVNxcY1zLxEL
ErmmWfaIBlO4M7q8tfsUlXQgMSJL9ax+vJO0YjdHys/bdle+yIVdPoef586IZmQvdVrdGdCe1qYk
EiRia9cIaL0VTVehno3mBHd85D6ey5wgR0k/Zgwx97i+m2372dp0/4DSbqV8f2GMu65bpZ8CacKK
DO0gz+YPrZJ3C+ZSciTQ8nudiQSt1mZULwxy13Ok5+CgVpHRfmY0/uM9I49F6deJf/4mNRE2l1Z9
5c928v01xMUmi9iLhAErGMoX81Jb8ctgNX9GpQIRCUzw1OACdR4Cip62Cy4DLdnXE/kUme0e0laf
bnvg+lsOnXJDZvR1EM27DAp63ZMkBls3BByb0m7LKcIzxOrtTB0Vd0Hd0gmJLLlUG2JUK+O+PShZ
G+yimtbfBT/l6jQYTNcEjIhgmgBghe8TFtqkLXTSwKSKB5gR24U/AfyAqbo9U+6rHOtRlNpeF9k5
k9wBXOqpGBZDrdA1aHZh4lSSwwbDY9DBWfv4R/2yHH/bLhzJF5GRXhfZYR3/WQpyefaO576xPJZN
WE6gE+pcag9gdOm2o9+DEUL0ir5+23KWuBhgFflkdIVVQRYieSxB//OJXXAsd+/bJ/mTGCp+7Vec
RS4QDEoNacf+tLbR08AeQ3bsyZBsi6d/fXUyU0gedWiRQhBR5UwR2k19TmGqoKGtlBGeBY+3XXPN
Mw0MwCsge8c54YcJCrWsK4mQypWXcDea5bNRGA+3TVyHabYKEOajpQsYEMArlwdRrkyzyGdanfgJ
VKe1S5BjIpRp+2mTP5gCWtWr8MJZ4xw/bpZpCg2sKDTQIG8nYFRCpy3+pqYMpnzoWYALF3NnnIdj
OFGvNcZEor2YT+GdBskdZUN+/DNOspW7B88X9AVM2APJKBfK2noZpjyqMOmF3kMaTt5IEq/rv3fm
WxhvpE6QS185BSBT5+bY38/SqdZsk4IsSKfSOrBbczOK8K5sc/in77kBLpnCmEmjphKSqSTu7Ub9
ptVvNL7PI8E6rj2PWwj3kbQijhKLws6guNWuQtRdns0H6zh5xj/IEFZRp4SYmHVUIaILwc7LfQvo
QHs5gk+oXzHN/IMR8qF08YWx480xAEGduMrGwtvVTkItEY5IDMx6ct6udyFtpgQmEWgt2wpdRp8V
+dn7mHjpEeUvm805W5VfHUUVvquDxjaXvTJlVbPwuOPK7YTUsa6wuYgsj5+s9l7Xu/ty+Pi3wQNW
KNUNQ9OxsSgMXe5pHsfjkCrZb0oLRrSWSRh3YlOdmacjhny5bW/N9VlnGNEKGDUUuS/N1UUTmEmB
kyZnoUs0zU57/7aFtbNsGuB7xsKwJH4WoqIRuCUWWKg0xTWjj66zY3NjVokb0OeONvZtc6tn4Nwe
t4GQCl+6vEcaNPiksalfbyS0o0rVlt1/AlC7vvqxLgb/YBq+eALw8NxWibJE0Xtghan0Rgtpl80j
cadEczoZwb/NXwsFOrMTqZ15XASbu3oEz61zRzBKwOsbErQn0rcBBPb0rrF8TJowgYfCi19K8k8w
gOyQ8YfQUpFlEkhEYdGc0xD4bSN1IN1lc51LYM9HNk+DUUdoykGaQ3TwVlj6oc4CkQBcpwabruZe
BkoZBEWrA7wv7+W3fNu/6pI9jqdR4Gixyy+5H3i1B2ycmzka9E7TZ8WtHfqldCPvH2DS1tq7oInG
TaicUj5u+Rh/NEhwYiH142c208oYehlFtBD9xnz1aqMpZU1OjVBicl83SYq8K0nJNloD9AaKE4/p
gYl9dg5ECHxVkEqsnh0LnCwWuIfBccwj39Bx1fROhj0QAzjBh3KoHgZA7YDeGBwxV+Cq856b475r
m5TNMhc4qqHyqajKvZq/tbH8SEtI4xYDZlAazwqhg7iAODqQ/J7k9ihNriVHW0HQWAuDZ7/kdMjP
MoAwqUwNwo/ABuz0vWTr39pj4CqbBWpnZKu9iWlQ1y6Tc4NcjkjqakwLBraXTGs/9XXv1bVsW1Uo
Qh+xK//Khf580tMnP1sZRTNMUUaszLBmW89idHEyRzfcMZL+JvKer4mLvAtRI1VTYYrhc5fcoe/B
bnBQoDoo38SpwMrCUNs2ZMDDQSiBQvflzVWVihlTgiK3qqMrK7vGhOFywFaWWbCutZLihSUWDs+2
MJASY1YYnELdKMAY1RtZspPCrgKXgLKzZlzVRxZqLLf02MFpAVP99Tex4OJXcLs71Xox5h1AJYgF
n9mEcOpMe2Nj2gaYljM8agVHYiXIX9jjYs9ULVE3yejpsyloXGROFoF+IbPL3bSRhGPQJ7ZLzk8v
zHEpch9p4dwwqH381pV2/EyelF3rmRjyBuWh8h2a7XjilgdWEEJuaT1RjID3uHSEL+y1qtAZqoIX
0gK6maqZgnWzcT9lm57IgMRVodWu/7kdLvgtU4+KAoVXTT6kAFXHOPSYknyRnGdvQrbXVrZyHF6h
eeMKPuzawYGQ6X/rRPyHDZY6N1HyB9yAMTzGezSrIz/GfgbIkYaN+t5sxICNtVkKZAp/zHIf2ATL
6TQrMNt6ySfVgyb3PQOT5r/m2u6+05O63vizOzb79KF/T8T4/ZWnw8UPYPtydoz1JO3TPEb/kUlF
9d/0vebTu2UXexJGgePSPhWnTEyX2EI+irWzRE0dNQ1qYkKHfygV1TAGaS01aPTKH4wtzMSV506O
aSseGq6z6BOz2McfJmT1ELZDAY5C7PJyqXNhRCqwR/jEiraXrDT0siZ+RqfrXRn6nbSMXlwgWepi
vK5HaZOa6ZfbTraS9CumggQC5RzI9FDuB8R6SNRQz/EDRs3Vm7d5SY/QhbE1pbC19mtLRLXxlfv0
wiAXo1H8swxphsEhN5251B11LJwCnabb62Jng9/Y83VxQbhO2xSIxhQgBXM/dShlCnEIIgvs72de
OktGYAGLDL7JsN7kaukS5cftNaydA7RBIPyDVzRq0lwFEUC0AG/2EGvops3Q/egzDGgTzS6MvS6J
rpGVaIoSGC5pzYBKEzqGl8tRyYDRKXB1uQCqH5qgG+2w6j6yufw8EcNR9UJ2xraG6GS6ub3KtQbW
hWXuuKtdAA3iCGcu22WPYe5BlQRatlrmMN6bCDohQfz1xInmxA/ZNsYT4vYPuK7UYnwUHIeygqcS
OtQ83lSPknEcZ9Igmf49ctyWzoDg4iLp2+R+FO5ED6UV31EV1mdAcxlvJR5mUEUF9HpSbLYc72bd
cqdAcW4vSmSBP9ey0YfRFAF2tzya8tclEU2yrZzjiyVw5xj0RLI8D1gCJegoSo9GDi4BWZDbiFbB
neIBwyjAR2AVBC8QZ9THL22Nt8XtrVqbXLtYCneSSS2r8VBjKWzWhk0uhR5e5hPQkbldUq/Y/q5V
sSdqeQdc7p4NvtKHeTOMTvwXBOD4MSYUmxTKhKK44tVA0jKrpB6TMcHoVmbiaJ1gU9f9/cwE5xtT
O/RzMiOuMD4PzGmh+pg69Dg5J9yxKz/f3t/1j/hnRZynyFUvabmF/qQ6S79Kjb7MpPh228Tae/hi
1zhHCSYozYcSlqS9ZMBmMr6z4r3DOwoz7pbb7gXm2A5xtwtOL2jyIDIPftQrSgtZHXC2guYkZsRA
zYyFFV0zTyzbshaXz01x0RHfqswtswOgrwnsWH+RNNU2szeqVc8YqXB6KN2PkiB4XHeSWEQEUhkj
ykDGoGR8eRkYUpD3ao+IWCnJfZVW0MXOWi+cwUGWLjUGY9PUS0eCKm7VP5WT5k5zFP7FU//iR3A3
UiSDJWVOLRaW42wvQXTI7zeM0FTLoTB21x4MPCpEGSDbzqsve7ZybrsjUgOUVcNoDKqUkcheND0o
CXGb6Om2D61+VwzbAQcFkZWryz2VqspSGq3BW5VNxg7b3qf7f1C6YZ5/taAzO1wNTG/iRcYUB8g+
mVAVXDUEbzV6NDZjAkO5hHqTiNZ3rVwEMfU/a2NrP0uNprgutbnA2hIwvhQPrN0QehZK/sl9tK02
hZB6bDWH+GOR8CX/0mgi6NnCYuMO/cawU7uF5DlzmOUAp3HAWFI+UkA2Fw/1uBeR16yGOBA96gTz
vCzSXS6YNFO/NDoE/IqQUMwQqMkWYqqW4ESsu8wfK/yn7BoAlzujcSkk3e2mlx5IpPlRST+Fuu5E
pXHXNNnzogvnONZ8CBLSkFwGKSZwLdydVGhk7pJlYT6ECsNbjrF1FOoP0ka2oW3rCxHGq/YAS4Rw
JqgQZJnbzrbKQl1jZ2P6rPi6lzAKdCDCwp9sdF1cJ15LZdQzc9y+Is9GPNcopibTCvMg4C7o9qRr
BF9v9dpV0SzSwezOaEe5XTRGcAqnAU7i4He78Vgey8FrPti85LxdDIc8K7vbIWZ9XX8Mcvc8MBZZ
TiKzcWtyt7TvqfUMiLjgqli1oSto9Glorig8/UNjjBmVAyCdrIx+p9HyKmWFr8e1qOC9duOijP9f
O5xLVHVUx2SEC+qbYM/mpDoICRAf6ruOEKHCEhI+ZOLuw1gWBfoAAIHL06zXJnAxbJKk9ZodRMYh
cHzP+jSaRxQMCIjsnfj1r+1h3k0BDhIdS+62benUjwDnoCK5PJgxI0zsUEZvPFKEdmJ5g/kKhg1H
N0eXxB85Wn+R/muKNTtp36UcjG9NDRaRHoPTqqNle6u0XD3c5fr4OoXovRDtDiQghw5EGJoxomrS
uUUnogFZTcAA7v3vGrjLWkoVEhG2ZwjBu8hR7szR6faMRU211fchcW+79looPDfHXdNGoCYtTQ30
z31zzziGtE11r24jwdv0/7Ms9O0ooEIAOHCfxsrGKh9Ghq07jeEPDxBlR493dEMmKy1i9lm7RlAJ
0i3dwOi/InMHNs7kBXT4YDMKB2KWttpY1R4il00lOLSr+R2FupAM0iQwJ/ETpLi8gRSq8OT+v5Lx
si22FJO4s3AL1xIqDDdiUQBdUdyNl4epj40uJWYI1VuSBQ6d5A80muNnAAixqUGwvN92jDVwIugg
/thjd8tZ7jFblUbDEfnyvC8OKB/esxre5NiB37xpTg7FGlGdds0XUS9BY8MCCSlixqXFrIkqVZ2R
MjJ0IqtD/564FznH2rAAOih/7HA7mULXVKYtVsaebRDErC2H5Y2NN2S2GXmjj2IFVPK03TLagk1l
EY+PUBD1JSxTBXyE9xe884d8mkfmLxCVO6T7BtPNipc/CFFza/cJBmFlwLLxQgXe4XIzwzpu5KbB
fVJIWeXM0ZDbRfOzH1QMFeUfi4Q4Z+nBNi6aB5R03BEcxeD8cwOrfo8X6oepZQoWL/pF3M0zdF1t
JTnqfHP6onWlXwIQAf53gZXVSHO+cC4JSfLSkKsBC1efRo/68T6Mf7BOCsMD1dlRigURdM2gRixc
OafCL1Bwlzutm1VvFIzXS99gFBT8QJZnLDbemaBpKjaRKGKvxAHMZmrMiVBdpDLnvZGpjE0b5Gjc
zlXtdHkNyb6xz7+ivl0fdIlmAnDfij0kqsi0oF6J8WONi9xFCL3cYcLytDAotzJC60YLzcCxEoxx
tV0lPwrOCFsAd0ZAQ4xKJiOHAR8dZ1Ct5CoBsIa14YJN5GjbMNyxyKP6pS9Xe9GTYyXqXJjjP1+W
Y2QnaxFEG2QEmkK1XW9kTpglD0WgmE9LRz4bGs2cpqQC9NrKibgwzZ3RdjGHyuiw0hSyLcbwQkCs
oMyN4JJae9NdmOEOXqBJebH0MAOBs4P8ES82A4tErv4z3S7b7L08AG4Ye+r3zOnt4lUU1tfy9Qv7
3IlsLH3UuoWlZXsltlHlAcTiN9JAP6DxtvmbZ8+FQfbJz64uCZRjS88WzAZT6yfz11hDNPe34KqO
R9D+L2r+5wb5F4lplFNJYxjUN8MBNbNNvJM2YhL0lbTmwgx3Qep9rKpJhtxwUn92dPStXjSuJPpW
/GR2biSlFdZYSXCETzJpXN1NvjFNeNZ0b+/+5kmMNUEciQ2CU3Jy3rNvNQDCr5oLDGICEtc+Jm28
3BnsgQkcP4qb0Kun3bAMgmYQYhqvSNN3UoR/S1yLGnXNYriTl8Srl9jPhuihipPDAK6/KbAEt9KK
WUNB3gsmNYL8jVc5D7sgmLXfHeh4q9z9brGLO74rsdpAxxmkN8BpaTo/ut/JdAjUHuXUOUzfUqr5
XaIfQD61i1pReX3FFLBwGsZyUMkAGpZLD9NR1duowChJCsTdGKf7ZTIfo7rwm97yBDcCC1DcjYAH
HQrEDI2KaUsugMhapgd6MrEyGDGhxattzUfWxNY2vWoznlkwsIJGs26FT8q1XPHCNBdKBgKp74aZ
nvz+jWFCQo8mDuvdl59CJ9sXm9LLjqKX7MpBP7fKz+noPaYnK4o0cYi8oDM1xwQYRnAtiGxwwUQO
TWCNmK9MVu5a1nsY/rj92UQGuESlk5txwiu8cUurdo3xSxf+vG1g7YlysU2cD0KCkS5Vfvo44M2C
Ytzp44SbCSUuEJ1GT8RLXkXf5nruBrX8M2/k9WiiJWjMKILVUw4PvLJW2oCVbIJd5kuetjEzn72P
2KBlcP8/W+fSFQUNoECiA7NuPbAeWwFMi7YdvjPML90wtBAQHYduM8q28CZnB+3GQeRHIvI5z6ae
GcfrYYLt5FGxkUkUgElpG713wNvdOLPtBKHYNvuY17bRUWe1U9CScAvvsyDo66hnlWnZQViLUAzP
fzEmzqK+Z8K31ieBe60kovjQfyxy6RmGg5mwZMf6JqAOnO8AfP3FkP56c1TBoV9+F9gTrZDL06S8
TpERY4WsRiKlB3A/ONM7k8WwomOI2d38/X+0yAXWWMqDJGphkfU0ouxQ+ZBuxwTZ4M3yffdPLK6k
vBd7ysXTSJ+nEbQ5bE9PX3HchE9MmGDwBvmhw1fs7V4cxQVfks/PohgcIVIDq6xMg52tfPgsU2nO
6nsGoqaiyLQa+9DXBCKJ3ZD8GybJ8pJKTcsMDu5pY0Mv9X5vLRbK3Gf5IviYIpvcARlA1dap6skm
GIJD5q4boM2wuXj8Kkf2OUVTPitpDcHY43+XyZ2QDHoWfTuybjHt78t6/omJB2ey6k/WEt3LE+QS
F3Uf01l1BGtdPSoEb1ITo3OawvN9aXrUkrTFBcncSKZ3rDMmPVPoW+Bwwo3c8q+OyplFtvvneeqQ
zrWmnuKu7Mz0joWf6T1G+PnP3qrP/+Maue+ZpUPSx+3J4slpmcX0lR2VVD+wrykMeKJd5T4nxEKo
3EawOP+f12YPDCr4n3AQu7ko5K0ezLNd5UIetaY87qNTPWz04LPjZnjv7Nmn0TEHvli0p2uQTGT+
f/yGC3hhnQCrqP7Hb2ptD2zz6SvOvpJgoXQDX2YsbhHU1nrwJYBB4tO//6wUUl2Md1DD/IzMbXKC
ycUyrhW0OLUaTDBvivGxJI+gAfJlMrl19GUBXcqS3GdVa0vp5zAXDjaunNqLX8Btetu2NOmlih2e
4Kk4oOAqHVhgZLItmDNZ7oCzdmJzGzpqYUP2wxXswEqgurDPfQQppnmrJzW756wHxV8+sWIEA86U
O8PpwfolsrhqENeOQcFhDbp4zmC7BEaXVOh5ZYsOilxJguZcZRZ/4cwXlTLuwGIMUauKOGH1ayZf
nGvgbo+hKayARs2XXFHhai39vbDHedI8TgRDIimKtvpdPjsEwiLs8Tz1fqq4hcnyQFe2xXjqte1U
FLCCY6DYwsuP85+GjmofWsgaIP1W2EphPiVE9W47CdsrLtujmOgHnBClVXAecmtTW9OSrFGu3Qbi
dYb8AwNRtmX8RVAHPtCCMDPq5OhNcdnIXEpapKT4Yid+dXnL2N0J0oIiw9lP/skkFXtVXa3rj0U+
E6kDCjoYJLLwkW4XZm7iW578OdoqBh4MosfC2ocC4hU1YnSnoEPKou/ZnVU1ehhCNw+snA1jkR+S
8N6CIq+gQLwWTgyK0jC4LJgQKGcli2MyzzpiallOnqW8Lrkc2HmJosDzuHQmmqyjHRii5+vaFCKF
MQXnWTGIygv/9pUWtD3oRE/ZMiuqMD0k4gOJs7vtimtzCxeWOF8EwQ6ZzA4oCvN1nJ2yuCsgOIB8
wyHA93oKcaVfoKDYpD6ePaLK4to5AMceOwZM/5SfrE/DGO8eiNkDtfZ9LNPvQ+NAkCC2by+RrYD3
Snw8AGhx2BhZwKWjlGMPln8JAVJBt1khml8Pe9J/hGktMLTmkeeGWAZy5pHEbLVoNpBhZIEOwncn
CIa320tZ/1pna2E/4cxETntNWVIZJjQnglDP5Da6Q5A7sezbDPYWLjfFWb7Jwg7tGlyLnq+OuwDK
uhxjM8bVzvDPvf4lNF0NQigMsKWZDojfks7PhTJaoj3l3BNpt1QAVNK4EH3B/Y0ydyiIkyILXMAv
JAn5fAELRfXUjOqul4SwlJXU82LruCsauXUbmyVY8npn8VlZIwEXjg7aDSYLO29FYjzsF185POtu
M7ZgFDE5P+zrpIvxb+NGKD/7izKl3oBJs21NR0DtaK9vR71dnNuuuXaWcYYBgaBsNoAf6u0JCMuo
jHtTUnCc0+3U+lCT2tw2sjZWRs+s8CKDUVdGSEPYW7eyYo/WSn8waAi6bvCxB1+VvP+g02J4WThG
ThzP5mMdWphqzozJa8bQ3AeL1P7SxsXY1BoJfB0t69lWErV7biZCjma/QG2vC3s/6oPMX/TUuB9A
6zw4Eclw5G6v5srzQPUBeIVGAeBG/ZdfzBwbMx5BjFYH3FJ68FyA1e9/s8CXQaeBxEEKC7pOP6oy
xTEtf/xvJrjo2o9gv64pTLRzb4/WryoQ9BGvAw+3TZw760mp1X0PKiD9qdophx7T6WZxMCO8pGQ3
8UzFgwBPlwiC+XXnmzPLvt5ZqFWKtM3i36RHii8f68nOHcOTfdUF6XLoi9KZq/PDmePC62BkpTy0
WGVZDR+4kx8nHZFBwqT27e+11gS7OEKcT4RJk9UqpKpd+avxUuGyn7b9aHcGq/358na0jZ8Ci1dL
060Li5yL5BmAkwYLDaz0x9oMTbNptG+WB7QE+KOyCdIhuyq9F74hmGdwgRBc9KipQq+EETJzcTcZ
lwrMskvlog8Aw7mX+eVRcjqbofSyVCxiuWYQ8BeWy5iMLZK7rRqixu2swiC7IxUX8Pd9fsxRu2b6
BXpni9A+K9kporyhQN0GTJ1AT1366GIqVTOU82+WLNTJAXBrd38HcDu3w7dsRlOXYy04beQM2An4
v95NJByMlCIRa4FexUXdMi0NCFg8kggBK8XlqlKlq6SiNip3AdDF0De1Lpp7WoO2XZjgDnejTGpq
Wti4zrIZ5Yy5K7bJ2+yWqJcKJ8eYf/NueL4e7mi3TZehoXjyCtnR4f/5kbjMJ7qNhOqE4LStWLN0
TKZSvIlOLDDc7nVTPo1K8fvZVz4z5dHBSXc1/EL6K7UAC7ROkFUCuQ0DCV1ao2rSADsMbJXRgwec
JrWUOkts9S/monxPZUnZlFU0QZdvkOSPCdXUyNEh3vcU95P+RFM9/qaPtPxyew+Y0YsNRyw9Z+zi
HKgKZkJiFYxdUPmxXoOyHLfG2O70fpk+yZK83N02txZSLegWoHcDejyi8g4LfeCgHVSlcq0XNioF
Isfdj8npvjFuPDESeOV4XFjjfFeJomLsOnxg82vTtH6vCR32KowZgPGjxw6cki6rFh9WZhVRFSVo
dGhDr1UxWM2EpfpxM1p2O9iaN9tV6YimHa+70WAVkhGl4Ut4ECKsXbpSmLVNOFCKI28DkMQ6cN0L
gDtoBbI22H0YYE6LAfsD4Xz11QUFy0Du4pYw8JYw+PCmoqzV0AyW1afek71y35is6Xe/7KGD19rw
Xjt0RyrKMFa2+cIsdxMDd6DOAcCaKJdMGNd6yws0WjtIxU8eMTwSQPvuXxcLuZVyV/Hc6KNEJpjs
08ku2vu0EKJARZvJHb4giWsyBijAhm+zc1IfdscS87kMyNBtDHBtoGonch6RUe5MLAqpQGeLdZHQ
7+LRNuunOSOO4JxfnTxu9zgPHTFj2mo9rEAN24u3VXQCXlVvga3asW96sTArvA4tnEkuvvaZXGLq
GVUuactypwUUFox7cPSN/XIUF5Ovno6MiBYHEAPOKCejDnp5Bi0zTxCie1y9Y7tJCoy1DmbjpJJ0
CORyHylUOFZ7fQguLXJfrgjKcJJzuXJJ5vaetZ0BgbHuqhcwPANueiSPDHIuZXa11+9qFKIw0oTm
hSj7XrkxLtbNfVnAasusAWDRVUHrbps0A6Or9dqmoycJh65Z1sndThe2uE+aSG1dUwV7XDRbvXyZ
69Sf1G0lvUX9914RBfPVLwp2ABVTMSyl4nJgKxhBYxEnsAZh5xhYFek11+9LPXXyOPMEB+QKAc7c
B/yOxAAAjaIQcOk+Uk27vu1xERYHBVN1ORAbTCe7E7K6rK7qzBC3hxWdF9OsYMjopfjDmqTqDsD3
EPIx6rKZSKN8l1GVFdRK2a+/+nCg7cI0r4maqcwdjkXSqzE3Rvaalp1qTjfR2N5PMRGYOfV3b9nh
joQ6llkWqlPlBl+tB8PP/PC5vQf8y0UxAnOKAcSOGQ9TB56iBNorz8H7vP33FwW+JCY/NBAcg+uP
f8n0QPuFOkWCDAYxNx8+gw1XcP2tfsIzC+zvZ+9rWuWW1bXYzT6JIbWok/AFAkCdBwGU2s70ofgW
q00kCOHsQXS1tSbI11CjMoB+4fwmLoxqSGb4zeSX92xCsfcLTAQJq+qr8QSTbrJlyEgM+VEIoyiW
JQrxhDHs8o3sVXBUsJofAzA131gQS11xYrhmlM1jq2BqxtgTP2ICovxCVpoSZLh58bLMKPcMMaTC
6iK1rT7P/uL7IagA1mpgABxjtZffL6pqJa0JyD7QQThqMh7Y1vKchYaXVKrbaYvA3NqXY/h0xWIe
idfopTnUR4gpdVUF+dGNYbxBImLT0NRNKozUd2A8Mr7Ii/5JEM+uGlqIZ9BMwpgJ2BGZ6OOl0VoL
jRks2yUAwywfhcAjyrZspkWMbr1+knK22AacnYcl6qUilWBLA3PnPveCnfRWQfENHdZmo/z7SZJL
c/x+puVU5FIAQhpUpT3W0YV/PsQbulHd/EWUnq0V01iFQrZO74mrJnU6x9AKSKUSoPXweYTgr/zA
yPjYA2kUXuZrFUNYo+j1yLKmApt8uZXoUqi9usBa0KkOPZhPqoOeFtgeQHk/h5jRlIGCEF20ax+Q
0eZqIHxgXMc8S/qSx81UEXgoukw+5BCUbXxsPNO2IOC2FeLprnNR5cIal8k3AEqmbQBrTMZ1QalJ
Au0PEA2byps8068Lu++ECurXfUm8rBXQ0eB6R4yBWN3lzsoBWZoiUUpMVOb3lR/s6NFCNKscEQ32
2jdE8wIcWwB6y5Bq474hWvPEiuUUdWVvOCS7CbqAaDZ5+ov1RHx0r4WdppXbHU1/TAER/E8nPOY7
xoWbkzYoQWobvoVls1O0eTtr9Pl2TFkzoyF3UIDPB9sh31AmtDTaUcd3M+hu0qNNOz2WRS245tbO
G57vYFnFjByUJU4pxlkwsSAfE5lpg1RlQ2abkRziEf0D2nOHBCIpumjueiWJRyeDjTqg+AmCMC5O
LkuZg1cexWtpu/gGOHpzx1psphWrePK2v5tEY1QrgfnCIBcsCznLJBriHs/z4AeNpXdpJk8LIAcx
AGuN3H8poBnSdND5UorFUwPNv/0VV95llyUm7iCUc1gEmCFlldceOuZ0C8rc18Bn07GxXz4IEwp2
nLnEBXBLC+RvGKDH2eN22JiHGhT0CNfpm76nOAqMu3EsAQVnwwH/fnAF6BcomEFlmGiQ++ZjWTer
yjLCV3H6GHQqRpflDrQuUNVyWJNgCvdUdCNdH4xLk1xA69VSVovRwoU0L4ttVFYUO7ihhn1XViid
3/5+q8Z0nU3vs9hicMYqYjSmJJug+ZxfTCtyZW3ZpI3orK8cQ6wJ9x6qkehCwNZluOxA9GGZFWIK
QTniNHDE0GeoZAU2A+CINH+v7wRmjloA4BkMmcs5SSBHqKrHuPeKsHKSSH+tYiIQDmC/+NIPL01w
By/AmYr7BSuyKtPJ9caXtNKp+norgyH79jdauQJgC+M3GlBYp4fC5e5F86QVs4LLhl2owT69Y1A6
8gkaxqALkHalOE25DiuXFrkN7HsL8i4dTtnyQ0ZKhGG3X5ZTHqLt8Et4oq/fype2uJ1slUCurQm2
GB41vmMaI9Kx38lb4VV6HTsuLPFMFRQqBYPJUr30jWWxrVP/Ynomiqf9+gtYFoscFGgpphODOjHn
8vWAjDzX9dJVq59t0jikaQV+sXp2wdrIGHQ0NM/ZZXR2t2lBb/VlapSuUu+W6aNKQI73KnA99qGv
3PzMBhfeQ8wPLWUFG5Ov+QYqsUj9TZtM0N+twIsuH4bjzKR3pU/g3CxSV+Qdp6PK/wAkrsB/Y5qe
gmvxcpFkbBvNykK0gz1yLA7dAYnstn5akOCRB+2o3cevXWeHcE+oajD+cNMuIfco3yXHcht/iHQF
1vb8/Odw+2FJyRQGASLLWP+YusyvzR99IpSMWgsuaCGBypb1HnSTKwnMU0OnmC2aTWyonrJNoHGv
bK3n1LG+xo+46zYFdId2go99XYmAdsyZWe7Up7U2DCozy2bcp5fMjyL0+mPg7YPD6LNXSvKVPhZH
EUB8zcnQcDDBiQMQIxZ8+Y0XCAsw/4Yjx3Jtx21mY3bEtuS9Gum2DlrkhBoiYtVrGkOcT/TE0Z5m
BJ5X+aeU9UZc6Lj5Rif5lN/NaLSw+YI4tbXYniVv+cReuYClHjuvmF6VIxqiTu3/k0bWaoAnIBNF
fsq0e3gnl8y+nuYGXjU3trqXPaAsEOGhN9556eO0gWDQ/yPty7rk1M21/0rWvieHeTjrJBcMNfU8
ud2+YdntNkgIIYEQSL/+e8rJybbLvVxfTrJvYre7VIB49Q7PwK/OpjbvbeUfFz2563JSmWtr5BlH
/rSbHZ2lyBUpgPUt8LqjjZH70P5H1/v3u+xXdD5uPCCdmC4dtfJgsP7z004DYWc1Y5dNFX/V5ZVf
LAe0927lRZTH22QTuLn2CrJt1ovUz03e5mcr1PcOgh+/wslG54PScTThK/DLZnf0Agi217YKL+BN
e07f/L13KoZgXQo3SpThpwmWhnWaG1os1fpxbpdvA2hl0W0TfaPrvy2z+P3GYuaN/8FT4VTDIU3j
kQTD92qf7CKa3HRKXQ7+cEsduEO6URFF7K7vl9dZs6dY+m31+yf7TuF/fLJ/foHjjvvhQDIhvI1M
jJxIWEVg1q6ADZ7kvap7uWtCwa9plLIidtlyCCaogi/U8Qph13MZ9DtFyc9f5OTsrcNEKH78Inpj
Kv4yb4en6F5Cq8MtvTBnb+e0CN4NJj9e+cmehv0nXZ1jWyfc9tcwOwcxdMDYhj1k99NG7sfKlMF3
lM+Rv5niv++mN1OLceo5sM+7r/UPD+Fkb/eZ0Fkt8FW86MOgX5bw0j2rAfsr/PZkq/2Ss3Wz0x5v
sHvQ+/hATDE/KfQDL2rgOeayv1V3Xlq5cHN7PudJd+b6TpM4nXWcdMfcPlOQmG1Nbjqd9/W5ofT7
YQomDGgju0fQ1EllNAQTPDtQP5TBnKfbI1qluxhvoV26BcmZFsvtWkyXTYH50dHUuq7AEP/3UYvY
xj98hZPcRya+TAzBVwjFB7N+jOYzmP53Biw/L3ByBHRhl/ZCYoGpEvvMz72cVN3WeZoXDFdFRW75
haqCYjxA/fJ7fQ1JqksanWlivPtEQ3QocRYjTgYn438TMEjYz6ixx/qLqOFqvz4L51xwOl7KaR6J
nsG/Fjl5nOjjwZZ8wHEfrlCf9fPInEvH3486Pyxx8rhcydjUwFEWoDfYBWHDMO++3RyZvVFB6o0P
O8NzGdv7V4XuIA4RyBOdap6HIkktMXgPp8oAsGE+ZQNMuDXMU+vcOdRp3t/8H1rY2DQ4Xf53zZMA
U7dmYr1zjHWtf1iWfuNG+oGY8LJ30gvdyj13aWF09uZN7XZeIf9kgas8c9S8lyHHaE7Chhp6wpiz
/nzU2G4O22hGXTIf+muoe0FBr3S9XD9DoPUgL92yhzjb7OaDqH6/8vub9c+FT46WnmRTPcVYuMme
uRdWut2Ycd39HxaJXICoAIgOfvEJ7JukXTOOndROj5wPRd/dzd7T79d4d+v8sMbJuw90vxWjxRqD
/MCbl/lc6fhe4nNsux5RcUfz0JMjsak7XQuD+tddWggzkg5O5bKSNCu0SnZqcafy9xf0Tk8eqx3l
4WENkQC5dXIoRTpzApkMbkmmoTKW1PmgohsROE2htYupla4rCM8+d7y3UIxMztFe3u1y/fAFTkEj
AP7RGp6VA6T5m11XNV2eyG1S1DfHVuFcl+Zc3vHeZvxxwZNn6I8glNIF9ziFiQ2zXwfC8+Esk/T4
Qp+ETuj2AAwDAW9oBZ8yGpZpsWnP12NcGy8zH50TAH6OFkgWloTpDjocQcEwiDhahZ3Do5zs0qP2
WXLUlwZmA2wfjLF+fs9draIupEtUjgFgm3PyCVHw/sy+OYklv6xxcv44IU97S3SEagBOo3sJlcD6
cvg4lxB4Rxw5AmG9m+Afofu/Xtf/bt6G23/cv+nv/4M/vw7CjKRp1ckf/35FXsdhGr6p/zn+2r/+
2c+/9Pcb8cYf1Pj2pq4+i9N/+dMv4vP/uX75WX3+6Q8VB9HF3M1vo7l/A2NOfV8E3/T4L/9/f/iX
t++f8mjE29/+eAXtUx0/rSED/+OfP9p//dsfxx75f/348f/82fXnHr9WDGzov5DPp7/x9nlSf/sD
FrV/PZocok5KI9jMQgHvj78sb99/lHr4UZQdPcKBWzh2rP/4Cx9G1f7tDy/6a4p/n8JW8igFimrr
j79McEPHj5zwr4BogP4JxSQgENBiiP/43y/301P686n9hc/9LV4VNeGTEYN/eh0igInBLv4Op0dv
Bp95EtiSDjYOLCNdGUBl90aJSPDhzmGUpxxFdGtcctXbWHxKBqf9Cst4uz65pm6eJLVxBquEUS2X
GEsBXgVkxo0KwLZJlcyDRH/jkVfWA+VQql3jdgQzXHUUlBtqv64O2fTwn8/WYE9cv1xTyNj53bML
vtG4GzzBluvBc+gr86L6wR3l6m5B4BX45Mi6fhW5NXHgnytFkDtT06EuCpTSj7yljS195sr1g3Ax
1KV5EDfWy/IuhgxMITrr3LgwvR8rx1vaOg/gAM8vlgkdz7wTazLkMpFi34imt9tepz7L19V1VLVa
Hy6GPtd18CXsB8O3nV7ivI9W1h9s07VwvVPz+NSRxIG5dJSaIO/Fki6bxO0DnrtjPwVV5i7JteUe
vQ1AkKxcjw6fB5vIoAwYEapIl9arlHHUdnRr6G2wAEhOZ1D2wU1FGu3CkGffaumna9UMGKPmMB7s
5GZMkpnv+WiTBA1N5epSk0F7+eyCO4uKKWZ9IYJw6PeL9F2MLJYMNsQ1a4a6mFfZ4qoD0xN/FxHp
kkpbVq/bWnNNqqFWNX80aWe8SzcTXi02abOYRlzQcOoO4I8PmEkndcdxcRbDT9MjnsJcGaxMCSB4
1ORTzGQ1JtL5yALM9woq5+bZ+k6iLpc18o2G9fKSYu5gWh9AAqGJyHlP1mU/YWKdCjTNPMKuFh2u
8dbxMfnjyzggY3PdtCmGetylyhCy04zWQ8GUv2YVWep2LcU42eUlisjIKwds4FfYSzVz3jEYVxth
Ul2JVKJqH1qBushMIAFLldUtydcksEgFe8q2XZ0s8YcZxO4X0hiHernxoha0RUBTl/3AHeLm2HFZ
WmSRShKEjKlLbz06X+meyriYQh5Pz6RfP+iWCOfVJ2CIFWMsRujxKzvQLYv7muSx4wtbzYtY9jxM
ZAhjmIH2Fw4c3nS1rsrrIAG9akCPDCw8DjJo3a2ngBa4BFMO4n12WZ2dnFVXF3bK/Pamm9J1LKau
VZt1DPRd2HrtFjwWpXc8WgmpwpEam9e+LeK54S89NYuDZiEBsRuOQFRNO+MGMtwpUcfANRlCvxnZ
ZvTmqGXyaqSAfSCZ1tQrZ9Jn7eNKPEuqQAEiddkoNoAi7rd6KZ2MN8mUe4zqHYxjRhjfB0sKTCQe
h75hCUyocu06MNsaHXplXTn5e380IS8lHLG8KumgwTgGaTOADItxWO4mPSUHDn1zcpuQ1KAq6Vjl
QmN9KDo05EpoAo7O3vhEwnNUxLjipQuZxr7C1LEy0EVtrxdhOYYzLaT8SgUvizyBStSTc3zmH5tk
9ry3MVqb9EEm6Z0Iw5a9OmOEXTGylSQlS+p5/po5bdruWgMKwi6NpFzDfALt/yZjBKwoKdF8HSfR
uBsSZ0rvRwVB5iKlvWN30mtTcTdBcecji5s0yRmvF/ca2s9oVKKFOlTCktHfCjp09rHzMoSfICZT
XbXeXACvzKF04UwsgGESoX2ylTR1+AE2rAZiRbkDX4Jph7NhGC8xyezUBhOchOdKetE9lH5IVFoy
UXsQtYAfLPflGO58LTv5acnm5nLKBglbP9E22TVERqfLde0cdsBoI0zymtRhcAEb0mNL3QoOFK8e
xqS0AWmmgmslyGHUfGGIj8JMm7CPCfawO1lw0b1Zkk3bNe41cpl6uDFBG8YQwU8xGQ7a2lhwEdLE
TfDGCi+5UGijdwc1+xPZQWQ2hAKB0fFFTDs/q2aQzcFeiF19Q5jOwvt04EkRc5bIksExfDmMHubB
F6keWDnhhHsY454BzLBmOiiTQEJls0digG5iPWHkuTSZo0qEZp1uTDI5c8nEqmSF44vFcIUa4v5N
KMJeYBoEWfo8SxkX15BjYM7GSxuGW4OJQ1qy0UvundRpFMLB6u0ab/WCIqIieh6nFA0mbwhEvxdC
4K+VanyR45m7j+4QawmX5whnRcpimKzAKsR56dow4znVDFSCwSPkKkrCZd5xMiW3ndvQROe+jpu7
aYy52vCFqs9waqTNHdQU/AqRgYeF4H6yoauRk83VQuupFGEdO+UyieGWBWMY5RAu8oGdFKybS9Jq
Cc6ElYxsnAXP6XPs4mwoMAWUr53XmRVk2nQZtlKMkCrWOvC3qYMweKgD1r65qgk/Cp9F9bZrJogM
sLl2/Pssk/KVjhh1b8gkwY8Vjc4s+iTYfjugCztz30ctJmS7xIN0UV/CDqJXPV4ZX17bMDNhOTmL
W4wZjdNNQLwaOYTf6X09WJjWoSGD4Xze6yHVO9tGKnsMHd2qiyMZvLsJm9FNHrxgEHDegiMDu4sG
KtWOKzbTCk1PQnOvP/ppOODiBDnmRxM+v/f0l05pdyzazGv2bAUzKLcRPtDrGsjRJj0AfTSZoT/Q
CQAXpxXT0lJPBo64dR/qrpj9rsffm2QUT/i9WRYROtvTrh1srMombe0XHoXcyeHxl6xgbaq4r2zs
LPQFFAjsTmGX9lPW1CPbcUBf3KvVE653N2hjY6A3osldbSXT0C43w9IC5I7HGsJyuR7H+qsOUqEP
XWacAHir2KyZyM3sTHDsrCmMWCenheEavEXI05Cl86dUDOI6HpPpwU8S+trxWaw5QY7U5p6i/mun
xZzmKuuTx5B7fX8Fq+XAu7DCIzoH1D1E+PEHp57SwhcL5C5JPC/zptcucjOFy2lLkoEhsIF+g/MG
5HWbFgPG82TMZ9v4X+nSfYkb+LJtjElFd9NlSq5XM1vGcNPXc+huxmkY5kM7zuGdWFuax2QIroXv
hDKnFC4be0dQ89hKijAgmCPbAjgO2uUjPhbf7ZjcFk00xnfKS7u2iH2gfi7xoqdfSFqz+CBIZqf9
2nA8/jhx7FO7+DLIbZeEn905M586y4ysEPJEf7FmmTF5R1tX71O+1nVBZgmTZM/BTtskQ9iEFxnp
2+Cp7aem35uob3Xlu8pd89UJsGEcW+sMFvK+Sx/CcUQwWLRLgBM1g3ILPL4xuIEGU0t3AfCWZp/O
vGbHY6TDXW/pzC+EaYI7woKV3HDlO/OHGuGFlkRGkYNVqMcu49HQaDOkM32zzpoFWzeU7vDk9L7m
17XuRLNhKUDUm26c5Me50/MBCBt1mbKRfuGTlS9ZPQi4TACLhTTJS0xWJb4KnYs1YtqWTYcHX7kG
RlyI+oRCRnxMAfSLobaGkXYG8aTCi6DBU3IGu3UFF6qbFK8lHC2guIYWl+j9tEzSxfErKKcwTO60
B1JOT0S9Fq4c07kSkRs6YIhnkfCf1wGSozg76XFvdTMpxmipq4CZZGOy9jkOfaT7wZ7HYTmjiKhj
8oyA9eaa1NlE2gwFcUWMVJJuQ5M8LOhcFWnjRHtUdZ/ihFybgFeDasNrzToQxuYGGhy9QvoLqmAR
Bzx5ENnwHJr+PpSIo5HbjjtmYd2AaDKVNffrYol73Azcqhu5+nXe9sO071LsLM0swlTsjq92Wuob
QtpmLZUv85m6h9k1WxPSh3UZMAuIyVxwb3ib2gZWRq75alpPXbJhvjaDH294HZJPiO1Xvh2HHRuG
YAtMGejeSn020RxtJs8MW9oiSW0jl0DHIb7OZPplTpr4grds4/HhNV358zT39ZXnCb1pYQaZ91mt
92u7wjShd9PNGOtrJL0PPkVDltgDQuuDM2QgehuGPvvie4VEFXIfsMbJedZf+ou+5FHjltMETj9y
wQzViOtc6oZhIO6Yjc+EmwfughiZ2qbI6kDnmWGoIz37MXLiTw74NPnAZOl34+36fXjeOS+NlRck
oraY1NE7tGEX7RyijuvFN7+un30TPmbR2j4LV8EJGbBBf5paFHFdE3yIW/y/HvYhlfbCBvvOY5Vc
Ml4M6B5eTZZn27qub11mPs9x9pZ1tN71UcJKQeelWpdoqhaRcZJD2bearPMN1wGQukw18tOoj/dj
Z6sI9eCyyPkge3ALHTo19yEkd7IAfvcNwmbU8q9rnB4rxbmkdrpsG5ttMm1feIqNDgNemH9DMoIg
qbyR7gIGc9fkODxhhdmIPVQuvkpIUsPY2n1jM0pAZ4WQrI+0VoGy8GxCMe1CHUNTy2EfbeZ+7ofU
FO4QHQtJ4MFH72PcCJYTo7tjCdXnKnVNiQQeKROk+eHJimuCU82ci25IiqYDHcY201FnTa+VcaTJ
e4h4O1O8xXuGmhVvclF7/oPlKDPbxDaHqE8oHnAyl0PXviiPR7ln4PkRzj3PCWSfSiWTpugb/S3M
SLNTyKJzPSYAZRD/ceyzC+mGd9iM085R8V3Uo/cNvhzbjUHY557XP0cBysbOTV7ibGlLZlhYDsEK
nZzET/JOeXKjSTzlrCXbtY+eDU3snhJn3qeLsrmR6n5yRFA4kZAHJ6GsQjW2Cah+AoxgL5JZVrQZ
+jKcgrJVzqdxMDfHWxy4/MvSxc+Y2zkHPs1+BfGaT6ORn/oZHQB34E0ZRnqvWPygnLmFQj7EbcSo
PhPLLA5qfRmp+bFFVlMsTL/GPirYukOxIJG7oGy2XZVotFqlSAQyqUSUVKM/Eo3RnQGrZ5uIbC+X
yPswApxbBl2NYUEqbE7WIcjXYCwSRNHCCSddWZSd+QDsKf4eY03fAi7fBLcjaQ9wn9tOmUHClGB4
VHvd9VDjsce5ZhD9kSquIaagiNu0cEvobZtTGaFV0PQDhjNNGq8Q7G1M/FVHy0Af3Vk48iXUnnfZ
QjjzS2QUij6DrtJQjbLx03xqeAJ2IxeQ2EpS3i63HLUj+EADBzlPoEh3QQDhTnNt+8FdL/3EhPE2
7aVDHZRR7sbzOlzWPIuBV+s4tOnN3Haj3aNv4I1Fv/Yq/rDwyGxQBbQbKssmJLkfLSh4stEHz9Dp
kuXgqwmJZacKq79G5gb5AyAZYH6jI5KioKJ3DONLMNn5JL6tUyjD7Yxy7FNPiIe/7cZrsbrBZe9N
AqGdk+UJvWTkQOBxIjdgallybUl6lQp/XfOGxOqTgSbwMxxpINa+DH3TfUqnOqXPfq/pF4hW8nQz
UTPIXAeQmM1hPCVR4sa1oXmIdhWYDavpSC4oGinQI6vXDzH8qU2J8sX4Tb4QO15qMtefqFhndSuQ
TFBE/kmGB9GkzptqLbaR1zbetG9jEpjNYEJU3AE72vGYRYst6VndFPNQT87Wa0wWb+opUV8thouP
DIT0bsvm2QRVOw9ZUEnN3M8w/dKvrV7HdMucCAfL0qM7hPe3tlmehjRmu+DYRXmY7ChmJM2dFZ9k
PfZJbnxHhQUEB0OYLAYT/TDqfkAgSLl/XydDB5wOZ+gfqYaLXegJ/3LQ4xTibquof4w02L+V6lVQ
74AYQe5vOzJ0Fz5DD+EO5liWY37NuPfVRBg1I9RDCL4MzLTE1RDUCKoMtnMDNmLHWBHEI5KGBNpB
6NQ5meqrDMitpHSdIFuK2AIBU1pL26xUnQ11oUi2ZFewbWTjhdNDNus1ijoWXS3DvK5XnbOIFzRU
6hk6jT5bLkNv9pAXSt9CEaJRy0U0ySlFbAo54k6zBK8+N9G3OoaBWg6o/TwhS1z7u7TVTl9MfgtB
lWTp15K6SKbLVWXJDFdulYpt5CquEUwj7RerSMZ0Py7UQGzI8RFVXesat2SwY/PHaDe4Mfqn2XCD
+VXb7btGp5M6ZjNhA7fnhe8jEU71xSzn4WMf9RPZBgm1bh4CbvOF8QV8yFqs0K6hw9WkmuRT3yeL
3TsBH/2c+y2BIJRHR3Slwq7HTZ3TYWv1FCzlxJPxxU0RLnPi8MFecb9Pgid3Xj3k4I6uwVwN4tbL
I8QnKJuNSIe6XCjW+rdozXn1JU6LGoGcYZg+p6oDgapRFMVQxONruC7W2ZVVC44V7ASUNC1S4w3U
fddxC4tEv73wcAJ2O+kQp/ItdP5qHT4mgg1ADdEdTYewfSTCRUMGwOcxxjAtkvaSKH5gMbpFGNx3
Ek3F0PfSnYNqYTdhA8DttFuzq2MjBmUd6ghzEdQw2qs8zYN+oxPHW3OdrJ1F1Yz+6Mj8EC8m4DRs
Q8fmjc7Sgv2F+f1brGGUmdPae2yQyueGBVER1AxWx3JI77Qz4ExDHm2Hg0QmiOKlQ9577/dx9tK0
2dQUQaoBYA0W7GjPQjjj0ne5floj5COXQ0DC5WFuVEa3U03T12bNGI5OiB6GDy6dvPFjH64ICyKw
gX8XK+UkD7wFVBqpErqAE1qQAOrHfXgZzVMCYE/Wo/OZtqJ9490Mb8bALE+uqoPpmUYxeiNeHyBK
zvg2WdnFNrsf6jj5FBFfvkVRoJBpB738AFZqhn1Eu7dGRrCVZThzcxYkCm1w+9LxTL4I2qZhsa5W
lU5imMijwXR1zmLt0CoWymY7mkXevXI9/wt6GPyKpAGpiHbQV2Rjn8KxPECMytN5aj+gS1c/MxEm
JWhPcVz0EY/6vB1tH+QMw28EzGmN0Gv3vaZpdykZlSxiKdMuN0mUIuWeG3/eBMJAX7Ze0gdUJSm9
XODtMIMbiVlCgSrVW/YoXYnA2eGtb0mvkxonZLs+1PaYELcJXosCNnPSy2lq0If0Y7emULiKelI4
7eQ1+YpGNNIfkukbKajtPgobc1Dn0bIBY75p5SNA+lyWKpHrbQJK2h1iJNGFYSuH1nKCniSvo7jJ
A9VnTi716Mx5u3jXyPzmAoC1od2vKFL3yA2BN4Z4XcEWCuEPl65DX8TtJKGaPAVucBAONDUqpcVA
r4eAH2zXgYLmoi9tF7OhqM3WnRx4CItlo+tvc62RNLgeHhXvFs0rFc4o6NwlzpoXKpPXKBDkyqH2
uh3r+rObyvGetjPZyzoLb01Nb4RoEBpRCx9Ty+yLnlKB7rQa2IUC8vyxBs2QbZc6wb6MkAfeyozg
y7YhMd2ehRPpbvC9s2sdjxkvbSiREmIK0elD1KVWXZDUM8hH3WDqcoZ2eFtEGgETXSRpIasYSHT5
V2emkFOOBoE5iv9InHU4UCeweuP7w/gVXZcFleo4LndsWlbUjIjy4weX1zMra4ITsdRrl7SbXqQm
vo5Sm+m8iZGBddYVN9EQoLZFiwMdLYfyNyJ6/uiKxEH2bTg124ZCoQGh3vJXVHwWxa9Duyynnqay
igh6FVvXcLNuia0V2ucqmN0yNZQvW4jzaB/auVDyrVza+939CjAsbHB778uYebXMOxKEF0TzHXfN
IbNZYAqyJMgHO0EbktthcVGAgQDSFqbryFujpzbcgE9tmkJ4k50OHXOTZCNrwugGYzwzVi1OZF30
85rgG9gYlYVZIMsPzwGdicJB1+0hbRezha4luvuY/gRH0wVEv0Iw7od5ndEQrezB90gR+r0g4ZrL
eTVPLLTwCraO7JC51zMyzbCXb42au2rt0X9CANaN6fK2ERyUSM+jcM3E2RikQCI6kwvFCSfEwPZf
Q91/zk1/nJOeICIxJYUuwJGrAu6DC4zvKXEK6Es2LvVCNhoEc74FYA5QdgKU/vXR/GfWVXPV7f0N
IOUVsM1Qhn45EoGQsVbntMF+hhD845tkIGEEEOmHI9ApAjfRhHOONA/beR9FyODdcySqnwEEyJsw
eQYNM3WhF4IrPYUKos8Q0NYJgnJapHltpnk55j6QVcXZye8m7TVnpfF/vqjTJX9BrxseMWeKGr+U
ld0km2UbXOiLf9iCoKH5cB7H/PPU+9cFT8BttnFw/RoL4n3PR6RpIribxTkI8/FT/oSa/GMVnLsJ
QIBwwPQzTP9/RBBjeLWgRzNBzPAqekUnBvxJlfNvFpYjDAKh/564w6/LnSCGJh0wv5GeXzpobmR4
HfNRoJT8/atwAgs6rgK93Qykb/CFU2AXTlA6M+UdsU4cgGmA3uTjtO22sjyyVWLAgs6BKU+Ma76v
doR/AycBGBRQescH+QMIO12bmEXxiHYLGIvqUdT5/A1Fwudg124YhfqQm+X1zQJiQ4G9SeD29fvL
/XWjwJfxz/VPuQx6nepaQki5nOFCn33qkCLMqyr/zUUSN0rQgfaOOqsh4EE/XyRN48mHCC+r9HiF
TiAEqV0c0M+/X+T49H/ajN8XgX1nEgIn5wenW57yORUNkAYhNNe7Q7e1B7rrNvLMDfvlVT5Z5mR7
DBOdXeaJAAIVO4wfUA8+/f46Tugl2BInK5xsCQfZCDMUF3K0QvUuu4pACHfckq1zlX5cr1M3d27V
OTrCL0HxZNEToKRs9KAkUAIlpk90Q5QHITjiD3jD0ggofCrOgJnfvY3HkAGwT4LYcQLwbWtdSy0J
cCGoQiH+8cIxZjr3Kr+3CHiYuKUe+Bz+qSsUDXxUOxn2nSqj1w4N9Fsvb3CUeXe8L+0HyHuV1jmz
6C8vFG7kj2uePL0MMAzR0rSrhvk+cIKN61434znWwHt7BE5vcE7AOemDS3gCtMOxOcSLQMpwVOxc
rqMQCPC2TAoBssL0OBa63Z17v074It/35U9rnkT7ZSQrDfq2q9xtfBjnipXddj768s5Q+jh3hf47
r/NPq51sEF95QD/NfQC5QABVKvVQH9AcBorkaR5zvu+v4wJ2c5X5yj7Ur0HRFWQf30yX8tG/5FW8
UVfn0NvvPFgg0pEmQToGCjmnpOg2ht4BUjK8+J5TLNClkUNQmPXD79/+91cJcfYAPwlFjpPwoggR
8wxYVElqzD+myxGKHH3inFE+OAbck1iJa/lzlZNNGqYWloSe21Ut8AGOecucy4y8tPLbzNryP7ug
k8Ay+lNrTdQF5aA6uGW1RAGs0OOVXBfz9vul3n0rkI4Aw5zgpElOsX7KVxKCerh5R5JgvZ237U1f
UDQ/QVwfC1FkL+doeT+Dbf/xToBx4idHoKGXnYJtgUckAnOGoIxE7N8IRJztkEKufO4b77pJBuAr
KCBTSzTac1S1dyI2SOb/WvpUhpv1lOsM/YsSeN+HXjj3czbeiiwYc1N729/f2ffXgp4QHLIzF+zO
nw/wpVFpWmcdbEct1Jm6tIAsLNJltZuGcxog770AiJ//Wup4x39IiISeRQoh9hCzXfQMphUICg5A
+N3vL+jdVaCZCZmkLAbW5mRXqsjhfkwozlhu0Ix9mkZMAub+zN5/5/yBTvqfq5zeNh8wGZNgFSi1
P3BHXM9J9PifXcjJ7aLCLF7IWrTtuIch/ZoteSIBZIB6+nrmZHt3E/xwNSfpN7aFAPIKV9PSS+Fb
dJw/qHUqoqT6jy7p1I5lBfqzQV86KF2zR6u/cGZ5aFH1/36V958NckXoXIDMfCrbOk1srDnjIZwD
odkYCoAzQuC3ztyz9/fZn6uc7LNwQtNwRiephF7tbgroh176X9tJ735/MeeWOdlokISWKrQU4CE8
f7I+IbgWrO/PRIHgeOaeHhvpUfkflrkp0Nkny9R9zZP/R9p1LEmOI8svohm1uFKlKq26qi+0VkWt
Nb/+OXJ2p0kkLLHd7zCXabOKDAIIBCI83FUhyZF1mDvw6z0tvuwtJ92pXobS7t+UiChPupqHogam
DNChILwh9aG8kRwMIhwbp3zoHzAfzZ1yYq7m6pdRxwCzKgAWB4rlyo9EqmJ4Dg5o1X5RdpOX7Mv7
bGdwzh01U/mfyL+ySJ2GMspEyerwLeYjdEUWe2xArtod4qPums+q23nRUwAN0lv5FHGWgXzli1UA
ol5CsQYXz3kUchUhFbXSFiChLczG7afqtpS/oh3gZjm6m4rIOYuUntV/3FwZI1tiZQxdFhSvIJSA
K7XO7CG2ixfVsU4kjzZv0kNwL4GnaM9bT0oe/dIs9ZjrqmKIqsW0MJsDJVcB6Do7b5z+Nt9BUPXR
ADeUI9V24bSn7s44EvIi3ldm7qiV4+TfV45HC6ALBtokroha9B2oQ4a7pix+/sW5NXCkDIw6qNBC
2xqBEpOSoYebe2I8uFaEI1OI9gSy4etmqOnY/37O33ao47EASIZGC5whmlrVi/Eug1dusM0b9Ufo
6a7+nB8A07wj7I6gA/7kHRZK/+TSPnVYlEUSDNDvkLe5eUT3z7JFp0QpjMxdBRAhtrW7/l18BiAO
kubB9+62+mU8SILNS9eYcfL396bZA+cADchExO9Il0NvfAnF2ml4qQX7yGD2BT0E8P8gh98uKgj8
W0mKROusG2HgVWZiTldwBkyWop2B6braxyi0Kx2uLzLzerZAyCGJ2Eg6nfyqqOKHmAXBGkNXpqpe
dfEQAR4QLjJnNzFPxsoQtZkKwLdCQ4GhUPiijKDFTj6ue8I2oJk6RmRBqH7B4x5OWQJBQNQFKu2g
q4vfKn9e5QM7n4XkmdAeAjJjUosEhKJUo7VvuRbERCzC0Qe15PjhH4Ir3uAfa2kwj0dq7GClv4jY
ZdiBPCYvkT6LYIGSwHBooosG7Mdh7Hm0SawtjquZMFAhrJgmddS0CvMLQw1bRg3e6Tq/i0ow4GeN
d32NLsuk5ANKqOahrQgFAZ26GNQBDVwrDjKPcIy2dnWf31oO4RjVv/DnCs+0ifSdB15FzIsRpv2L
YdEpWjoBjXlUAzLoPi9ufaxTQky7V27jQ/FtvAG6pHu1XPHpupusrbiyex5iXd0CQY5exNxLllsI
6JfOmWvmKu9Lsu5z1H/hGIqjKDhTdZUoiM1aHnGfE52Z7GeKLOlxvg09jAns0gfrkXxS8Bbw6+lM
w6jGQqwEaTB05raBKogy1cwzJNoBiKH7+rPFtEMqt3ah3eUGT7uE+SXBvYkmE2p+AHttjS0Waipx
hH0pCqMtAZFkZJwAeFlLJ1tyZYLyR8gNoKICZMHAlThRCpHKPCsczDV8D8z60Ebzvgn6l1gSAB4J
HhpRf82j+gFY5n28gOcus4wjxh2e00YCdXTvYrKQ8+q8/g0MejxWX0qrbhJ8AyUWdDewcsDWwqrx
r+9Zitngn9v293cwRGpDNXI0CUuPW06514/TAS151zzEN4S5VnktdrxLVSJLd3E4//3uULbcLm1X
N/GYZMgu5B0K4u1RBSfSciiek2flbsI8dT3YxVPndK/BHa8IwvuiVJ4IRHwxYMgQCOjUcsQOtLwm
T4eRWfcE8xSIpzCZCv426qoo0qXLoxk2UpxP8zOH8lSwT576e36cuwzeMhipSRwwMLMEWZHtl5wb
Swakuo+8ZnrOwSeuliVwR5xzwjCC+gpIxDXcR6gzUt8sk1MgUyIMUIP+sbJbEUABJUiRd2a1yEkV
GLmQvLFF1m8VP8U8NYI47TGu4YSCN3q6U2J20YtcjIHqtuSYCxnatnxeF5nxPAM/l6ZYIJRU0Fuj
C3O92Q9dVlkBguryXrzozqTuBa87kqeoMtnlPUA8YMwaT7wR+MugujFMl+XKGUMGS05G4DuhsIGK
33caRnaCEe/ScT6oTfbr+nFnLCdmrzXgXLGWJKPZfmLgpzA1IDfgK5AFrOGjDkAuatXOdSuXZ1ze
WKEWUjFGNcjJC0LQfhjyU6adZOAspeMYZjZwO7x9Q0LGNqRszRGnV/sGc+Eh5v9gTrPxAoQ4UQtx
ouxUHmRX/M57bTJO+NYaVaUJ5SDW1Pz8PBKdEJyWoBh7lJzGBonBy/XvyNge2JKAPRPJaw29m61j
bWFlwlCR77ggVMb3VfsihbWvZaEdZhPnJriMjvBrZYy6cwGuDOW6HiGyOiJxUuxuKHgLRXbXxUKt
TFB37iAB+pdnJbpPBxABIo14AqMw6CbDg7ED+Dj1eYvF3O6/DdKdr3EM5j4ohtxLzN1YfC/NQ9g9
X18jzmejGY6WRjCyqUFlXY2AXBYSBwjH6xYYD+LNypwrbav9PRmzVACRnnvQgF787oDpbMJA3do1
EKJ+4psvZm8PDsQCIKAsAgdvC+APr8B4N3xc/ymMrGn7U6j4MQNaVInAQ+GoxSBD03fNQX7LXMD5
PPG9dSUHoxCPDYA/wgMP0MFo2IC6HBoZ5LGCQE1LvnZRVbWAegkuokjvqY78C0NIuRNAJwSDmLCM
CY4Ak3ucYMbaQ9BXRGaE1FcEymN7CFW90yellQUX5GS2HB5m6Vcy/HGDG2ccAoOQcETzGdiHrY1o
6aV2qApgINGRUTLoNnITE8bZ25ggQXS1iVLTkCcol0Ns7DF7QStjh6MH/k9lR5ITCI5xvhrrTt3Y
o3ZKkJWKVApp7HV+d6M6zX0+OcDtljvBq/YoDoI4q8q89Lk/KRUnzjBWbGOaun6SNgO00wJMppQe
l+BggkQu1Tgrxrji1jYsKpRN4RBrbQI4QipgFiOtJKdLradFqd6m1DzNuYrRXY27iIybbmUVT9vt
Ikbq0KhlBqvZTXwX75e96aKp/kgI3Pj5JeMdvd6VIOndWkvbUBr6HNba2S6/FTeQC9gTcRDrSXwm
Qqrd1+jEl29jnXMTTBbgx9XQnMUjfmu2iwDOMWTsHOlePJo73UmPwp2AsQCofiueDpMqp8N9uWEQ
TVAEA1WsCY1i+vgNmhwrFY4+NHd/9l15GKXPwhI4mfTlRbE1Qh3AAdIu0xT2GlqH5i5E+7CvvlyP
zjwL1JEbM2sCvw0siDUIFDDTOUvedQu8D0WdrNgAaYAe4EPVUe6OpeWnuWVDHJlzgBn1ou23Ir9j
FazADjNIjdgLrnS/+NkDKXCoH+UP9b15FFBj55njfTgqpcPcLSjFaoCSS9Vv39J96DWgl6vtSEIh
Fm/7Tyt0ouPCuUzJX91mQ1snqX0eahAzwoSq6aaY6bWjWLobAqgdJMNQoI0pczYH+5tahkyoBFEu
pSnUwMZhgrZjCNzpBwY0+138NXCzz6QFsXbqtt95TxtGqoACHF5VGFshRHFnFPFqDaM5y0qgiAVQ
iyUvZ8rE+1j259vMF1Grv+m8xUveJEd05b0y3KYmJ51l+ru2Ty2qqdaJEIR4uY6gfyb2QUOASc30
ZvAKqBhaBUeUlrWca3vUcmJK0qpGYNcA+YFAlNpgaDKLjn2kQ7FNrDjXK2vHro1RyXpqyiXganCu
q9/bULF1HtST5w11vzWTtcg1pvvdXFzsKf4wqxe9ek8STm7L9gNM3dghEKE6A7tWmySJx6FvcgVY
Z8BV1f4GM7ScsMsKWSCTRL8MlWf1Ao3S5FOk1gOe2CLqs246qe0RElTgP9EkXpmb0YjEJLCikf2O
voplUQFYSyNBbAoNV/Fh9IBIyXY1hH1QxgBA308d/Tn53kESufAWFbk78nPuoSMJABVTcMSJ8I4I
TemL8tM4ivkI2UAEznj0hhDsC7N1q0azq5sxZilfEwyPNydMPHMuBsY6buxSh63AJHKF0XrTnQzM
LrcnBULJf3z1bCxQx6tsQeotgDAQ84d+lL9Uy9dQ2103waiFAl+6+nrUqQK+DYNNNdZPvoVgxY3i
gp3flUc72JcHkGmmfD1gculfWy/qmElRrIA4G15NEONYXO1Uoms9OKOLzh/RAOU4yDSHTAdtMqIz
R29QMYcAsWaKufc+QWxEQZHLJpzVwrHZ8Z7ezB2BbpkEtj/Q/tMdRvDwiK2WYEcYSIOr4a3J3647
w4hQFu4PqNCDsBa9EGqx5jjqJlMsTFeaAEvU3oLso8sfMvCFXLfDcmRth1qiLMSQcdXDEVn66JfE
abXm/2fhHFZWQZCw6BWGBU8w/ftqCeE3VYWa+HUvGFk1woGEhdARoFBOotwIZnPEdCOu4wZ8Wb62
t1pHwejrd/Eg+vULUi3UC56tnxyrJOJt9zdIEwjoGEOPYFSk29vZHDShuUBie/Kh4Ka4lbonYx8z
TIKnghALvAo8m5cRHzZJ/RG7HMyRNLa/zZcSo0K4G2tvdmZPciG6WzoKyADfdPQWEii5hSVfkI/p
6sos2UerVawxz9VlrQruEzv+pviph+n1zja+EnCT8gvMebyEjmUQXxTtaBMKjjL9PEMhrbAi8EIB
+h/sQG7wOJziXesS/Kq6j591ziPp8hwA0LwyR2LLyr8w7oRxAK8nuAn0APxwTY3kIAWDoMPZM2Qn
0nsGqDGIhUClGfVx4vfKkBxLIMaStdBLDsOhdgI3B8/ueAAZc2IPxxxV3QGUEKYN7sLitf6eIYLx
fgLx5dpPoNay1Rfcr6KKdwBkKkmNF6OJqhs8A7/uCx9/qHNIenCE2Pi3x9RzZxrqKZkkPfSW59kx
d5U/7VsQlPQ+0WfR/eiIkim3SnJZyCYMZhrQjEj8oael03e2jInysTJSj7SSF7d14mMAcTcZupFc
+ZmLNaVsUbe3ObdxrIawRUYFMbgKJc4w9Sx/vDUwoWLY1ffeB62Q6SZQjQWPoM3LjC52L/kBBngn
Ab4ikrWUs5D5lgoh0FJvASNkBvh/wusuXtxHZwuqKhOsCIA81CIuoRokYW5hygKSHDGk58MpBU8G
SA4MTu2JfKzN7oQTmEvEwcdVTmbptgekjkuCWgIgv6gjz+jj1ynID8BYPGiZglFk6YVzIJn2IOym
QZkWX4+WXIvrWpNQdEo9dYeXY2261U9jHx8nSFUGIGH10LKVvNLPIMGrun88QgVn1TMVvAiUFJQB
t84GaE0XVovPqitxaUdLM7lojee8E3+5PzADoCBnN4mOONSvt2aWNh+FCJrUGK1bSpuID1Z7+X7u
7Q5SWIU3gmzH5qEGLy4quLa2Se/JADwFegOqjV7eRSaICM0T2frXV4+1eAZolw0M9OOwq1TJUGis
qNPBt+tZxQCCBaPonLDJbjF5pNgiaPydLKi+Xjd5eRJUYNmwVaCTji44PaYYd4uMWXp8SysU93NU
2Jr5MYD4os/frxtiLdraEPUBlTpthCzvsWjggQcBnKOaHFdYS4QcAkqpOlSs/iGMXt1FhTjIcVvB
QtS9L9p9W9920fN1J5hfa2WCcmKJ6jZH6MgAkRfdJVdtnAPb7IxHUeeFKHJW6MCx9oaKwpAAU9sR
WYoXSEn9HmdFe+xU5aOvOrQDSoioNm3zpIGPzb/uIu8rUmd4QP0jrS3YFeSbBMQI8/ylSn/+/2xQ
+S1K1eDyFfAZFal4KmTNLaP4Day5nEDB3HK/V0ujjlM3xK0FkkFMLCsvAeSItYY3iMizQFXdA6Xu
cl3Cx4raj6F9SPDk+IsvRV4BKFQglaJfAjlIAgrQO2ZoNoHaWTsYcg42Ot6D43JbIxcm8s2YHEMS
ToPhRsBOtVwUMq/Rf0zze4CRJgxRuMH8pyO22NAYwybJItT0cDttA3ety0oBAChmxNIUKp0LUKxx
oHjXP9l5wnR7crZWlK2VZCDnBsHGS2RbFDwVkNzEWcA/4mJ8SvQATMY8ZZQ9Q4zLJbowfXBLhCFm
3tpdVjUpd8nuWQWkBWCcaMjDHFR9brgv/MAFOyEYy29myBlEHjcTvgwZxHFUjHUZ+j0Yi93a00FW
GoI3N8e9CNK/l9opX+MTUUoioowLujERPMYDPOaqq12+WM+u/jZNBcamnED6G0aAUPn/6POmqMYE
D4ZXHiRPtsH6x5vavMxS4Sww0Xh1QJPbOmfMq4/bCEJlTAssqvnn2O2G5sOyfulq6dVd5I5SY4dg
w72+sy5D49YktX3LqgBHQRLnnhK6oQK+Kj2yzer5upHLkLI1Qu3ePoyNEQDm3IsbZQTBSPySpvXb
dRtsR3SAVdCiB+815UhPGjaxlObeIDyC9MS3tBdZ+nbdxmVPgWwJEBP91wjlSF3OCwZaYKR3WjAf
dIf6CA0ilH8AARjdBhM0PXTgRDs5hkBsXTfOc5A6eQLeUWo2ZrlHCP+C8ZuVlK7RWH+1H357SJ23
PDIT0HHAwwndVtAR19BADXiXGM8V6mSVVtYXUghXJHm8jYPY0SqwbYn+9Q9G/spFzFwtFpVtmOWY
Q4kDrsiAW8Zq64agXgVlDspEnNbL+TK5ZopKMMAYEY35DFPkKRuelH26G/38ARIOh+s+cXcglWbM
INtpMF+Ye/lb/615ET/JcAwpu4h+exh9C7rNOR7RGmRceRVVzqrRqUclKBp4/zBEVmgyGE1+mTKo
mwDUuu4hpcqLYsT2jGlU/gHmvmZcFHjYeqB/TA5q7UwHiDN4FkoxM07duAuP3THezX4KrnNIOaNC
cWfcYnLvI3etQ8m54HluU4FFj6HppCZwWxpAP274AqE2L3nsNOSvXOwgHVEfL0zrMnyZSQYW/wJM
QqMT35HqXXCYHzI0a0o/dnnsCMx4/NsYXYyAWEWVaCEmueKqVStXmDrQLU9R0POu78vHH+LlyhB1
BLuxz5cGVHceKBXdJk5vcuB9lMlp+n3dLZzzzvOKOoSFLse9MsBYtCw7sb+FLgVnK7DTMBSTTUhV
Kaj8U9FxUvXaQosLeL7DdBM5xvfYs3I7P5YOEd9cHMUBRADT+7Gb7RoHE3+tw9uOl00+cj5Wv4EK
npAhS4dywm8Q9sZz/xb9HA4FpDocaLtId9lb8ybs5JvlFoMZhW0+8T4BOwFcmaeWlECVS8mAeXXX
HfLKAfzPbV1hZ70F3wUujIu5gVbWqDVtO1S66hHW9Cjb6wg2kJa1k/ahFEFPP/26HnoktjXQI6AA
I+IzU4+raZAhu6PiXGQ3MpgJIM3j5PvyqXVCL/gJnjYTrYsjCa2t5PAAa8y9BXgMyhWSLF1SAmV1
JARg68GhBHtbYxPJaPVX7Vh3nZ0elh2Szl10t9xpu8DOXfGUOb0zfVz/AMy9hUeZfN5fpFa5zbZB
hthoDeIdZqaJzKQO0erQq19TB+FhDyKRys4P4Jbai3v5DoNhHS/4X0Lw8dXXP4Ba73SIwKsr4gfI
aJp46nFxKz99FLz8fXyvIb043sc+V7L5omlNGaXuVHDqi4s6w2gT5f4EvmtZFN6SoDtB8RPhSr5v
Udqyg966AXWmdnv9m7OuF4wNEuoFFWmlTqWUspZEYRnVuFVj007As5wgfeSJPl52lomLIMQAIwZp
vtLF4ahQBDESUOoDTVPmx/v6zH4m/8jBauySeMWL/MzXE+ExwjAKGkQX7VG0Z0AnLbT4qOcZuMIN
jy/h7QAM3QeojD546FxG8Mc8AaRogKADjJWeZBBiNZ+XGRN+jVY8GfHipaLgXl8ptglDwaAsDogu
UoG3BL18pQQwUXZveuArIGa/boDREdHOQxH/tUAdvxE6SiDMxWM3OcT7PHPrnek2wCkVmYuYs/9/
WqPOmjrEZj60qCnosfw0zMJ3pcOEumgRRTKQZVfJqYYagaXj+VklN2qscnb+5SiWuXWXOndGsZTC
2JHSiUumq5Ubwp1Egq35ExMNn6rfOKEv76NfvCoG42Ww/s50bahcEijiFPjOmb54UAoH6Xt/goqa
LcS8jIGzaegn/TiJTaT2MAUBGzd4HfBmTFsHgjSu+rm4ZNoNYnAn6diULnp8Bor9oN2XccXwDggr
BGycpvJYQ8tAWarga7eNre+i6gzdVx8AC7KLbwq4+7gUiIzQtrFIhbaiElRdJts5B94pAj+bYfmN
yZNG5VkhK7AqmlSaNCbLBCtyp3gaJAIxNO/0JidBZ13PG2fIz1iZqTMjVVIBnw/TmgPI3p3qPnEH
wzZOJBOsd5a3HPUfwydQhafhtb+PPC2BgMifP88JgZqBNAGdIpPuRg1y2EPaFxWixHzKAOHS68Ep
IoNjhblpLVkDmEzGwO0ZmL3yFTIalWjlsLLosS3k+E94uh58WBYAUTPRPESdSzOoR54qgEq3MLBo
8agfslHYRYV73QIrUUWj9bcJar+DIhsPVLIvmnMugzW6tbwfGGn34nve4eK5Q+30vEDDV8/IskA+
0pFBbOSkUBvneEQCMvVGBNMUKs1oggLQQrfSmrAaIZ1G8hRXuA+Oll87KEn6udP7/U1yUjAyS0Rl
IQ7I2Q+sIyZBqt5ASRJdZpqAKu7yqisSPMnTGhTK0FZMJgNcnw1nyZhmFEyuAupPeG+pCwmfrbay
Af5p+uL20S98VjsIueBuVvSXVmaoa6dNcrxgEpgxbw37K3lrh/bBdIGveKi8+tDtoG/Cze6v+4ax
2W34MAohW8C7f65qHPNvGNo+Bq5+A/1tPBwH72GSnHjXebKP0WPVttx5N+4rN+WzDxHvLjbRv95b
NGpnFLMlkVP8kAGTXO2u249+BOZRXnbBPBGKgYkpCwzNGCna+mtN/QCWf5gpYr18jrGMd3Vv8IgX
mScCKhFAIejYMjQpwAyJS7mdKzSXDbA9x6Gjzfh0LSj4x6ex+BCklJezMN4KoOv71yJdBCtKYwoK
CxbVXbgfb3MHsz0H3c+OvA/IcY0ug0F9Q14GKJp5edl9SIPuhcn8XA79QZCDmzGbXaFteM6RqHux
N1bOUSGzzbVxSAu8RZJDcwBGxk93Ckgy1P1fhpSVKSpiCjIkDQsRpnqMYC0vlvSiB4+ceMk6c0Bx
YfsZQDiZNDlynaRIQEo8QQZf8a1T4lt3umt8HTwyr1T8Mlz9lncRsJ49uJwxPoSXCIIMjeOQGqlX
2xBwh9EpkMTXmN4GCg96QS7GHHwolR55ZVnmRbc2SR21SoAQggUUu5cdop/9bjj1/gymUxwIdCF4
VwHXQeqNUlrRkI4JrEGXbQd15xSyeY75AeQ1iLR7ZLfuuA+/XF9J9kL+/qjUxRCOkRhO6HR7Ug9q
/OHb3H9Mlci5fZgZ3vo7UveCokK8AWT7SCQfQd56g5TuRB4j6S0qe8fh1PqL0x/GZ1LkKm71p9jl
bR5WzFz9ABqH242SpQk53JzlrxaIR1JoQF3/kGwLABih3qBh0pO6hcK2m0WAblDf0X8W6WdS8lDy
PANUXieZcZ9lHeR/66H7ARGH49BW/nUfLscC8WwEaSpYNwmAAM3h7dUSVoswLxWSLcIPloEO/8UE
HaK37IsTRBoIhR9I19NdBWGA65ZZ23BlmM6/UF5QzYz0ortAdZTsNtOgNc3r8LCyE7QBoChPtOgl
lXzhVe4NMQHZhJYZgtYE9l7zqZp+lOLiQhWT9x0Za4XBF5AwEOQCqJmptbL0tGm6BNqm4yNquT72
vDvtlxwwCXxE65gdQ39+uv4FWfW9jU3qhqkxWanFUHX2ooN+1E7Js/6A4QPS6SCki/NeB8n16PBw
R5c5DyjrgMdGUVfE/BmNyM5VpVpQ1wSPQZj2wO32B7EUPT3B2Hii7qtpciFL/aWGeMZ1dy83zNYu
tZZ5E2tRX4N8DFq6UAj9nEVg0FX3uhGec+RHrDaMEMuzDjFuSO5NjQXFluWpHEDiWwNRk5ZtZPeV
cA+391Ud8laTXNLbfAH+AW0KRi2EJoBCt6b1RoQy5gAyqA71jO4gg2V7OXV7bUduH/07Dx7BKGHg
zAOTCLUDUb8cH9H0uS5lPE1dtcLRl51Ohlgkmu/LrnchuQtqpMLmVodZi7g2Si0i2lsQiZygo9T5
GKqa3H4B/KbcgXDBsjHXFHndnWzn97xrnWeWWlZ9LgtLxBw3ZgbzwDHUBXI482QvZs5rXpMbm17F
tYNU/lCmmgaRZAuQsmO4byKQZXbQrgHCHoNi6b0GYqZsP+9Nx3jmAs/ZpoFcwLsSqgsG+ffV3oUO
71iaBRjLWq+HcrLbPAAESGYl5xp5k/nQHcFJDbzv4EaPvNuWEYvIbvptnMoqikxEZ4mw6oW1AymL
ETOwbvEdithvoj/t0hu8xXYh0DAz58AyEratYeoCkzpgUqFHlXvBV8nvHpa9+kKoK8aDbFe3vCcS
2Z6Xq/uvlzRBcZBpIGkHl5drSJOvgUJikLjg5ctH0cYhmqKiaeOpM0IQB0OYGHHcaO/qudgZdXuv
lOkPrTWPQw1s6aAc8qTKODkNex3RP0EhSQTV77mrt9pEQ2UoANajQZ8d6rvxq/Y9OaPSenzSYECz
qnKCO14Xlnk6UbsCuR/RX6FhaYWeAMQsYePG8nEEYFutX7T483pgZ7Qj8VlXRqiDKS2JqQkRuLwg
VJVZeG+2O+tJuc1E+x/ejOTUxE545l6QePBJ9iZdGaeOph424QwpZsUd3gdX8+MjUId29u1/pHpg
7FJM2kgQ17D+kRLYBoKwVJpgJEEWNFTQx/3UEQPyHRi/Kk/6VJwWDCG8bI7loQaRF2gXSIRbhR5I
l6NZbOYOzJ2tV39TAbgApNCXPjsn8gKHy3PH8HBtje451IJoKPk/1iRfQWtnOQVueJ6XCqGWE7q8
2bdLgyahJEWxGKNvEli1tp80zQ1ooulT6skVEJPyDO3n6PX6Dr1MPUw8djVoTMgIMDLdVYwTJFvB
XCaoF5hHQkTV++MNn2CZ0Rfb2qEOQpSFYK9WlMSLZPlrrog2KkmHoCpx+5u7oWxftCm9EU0T3DjQ
CMznmNf6YzhKRsQVjLmhZQXl5u23tPJZSXHMiaPDf4pm6v9Q82HgyM6j6P/aoRIqsR9NIdWkGHa6
Qw8xJ5RfnAbMXrzsgrE54JBpAmoKLT7ZoK4grGgEwUd80SA+5o2FdgKv5XwZIYkr/1qg751BtdRg
AoGxJ+Bk20AJvXWzfgNduIHzKmOtDQI/dp8MOSVAY7ZrE4tBJSqllnh9IDeIk6ZfZAHeE1b+2lqy
VxDhZwwqPpj1yLHMyEfh38o0lUH0mCpLphDy4zOose0JuohgJ10wQA3NYicMMIBZGJgM0YRuhvJx
JO5UyFftJguEYGNsym5vBCHnNmR9dqL3gko9hrAu5oiKuUnUGNeTB1FS1cnEQnTGoTl2psBrR/As
UYcygyImeuXgjApnwyECDksp29ngXQ8xlxkiPrEEWIyG+Aj2Y6piUVkJ/jQ0wb1SfAEdhFOZnR9L
D7LxbA48rujLkithPAZDCUQwZNijbBVpMGGKDTsJyhHKWzLFaNDOQecMi9bdmm0BpssKpQbIkGmc
HJxxHDeWqaf40otygEnl1Gun+1RX7XDgRTCyGts0cOsbFcGgZTka/WAigs3oGoIzt1FOZnM7h/3u
+oIxjiPYJwwTJ5EcSZU6E2pnJPWg1ilC2HTT7swDKY93fwFGNQk3tSLJCu44hI/tqbcgM1r1Vocp
ZwU0Mk3upuqNKE2cdWHkllszVHBJ5byU1B7SVQnACcFn4XaCAy1oA2R3+Uf19TMUuJwMjHO18Yz6
gCh2RgpY9sGxVXwo+a0s/+pkDiqBUcQ1MYcPWhIiXgkyTmqnx1mra4suYQK2t6334aG4jzDrO3gQ
oLAcMgLLT7dYbunQFpbAyIO2L81xOiwhZOchbu/NKtScu/tB/lAtXsWfdY50lOhQOtNkdCqpXRGg
ZqhLgEd74jHeF277mr+Gtyi/7yo7dNpnQNZ4kjasc4UKAOgsZBmoQYNarSwQCl2qIEVXySjwV7ul
D+0eOFqJxxHGdM3ENBFGmuAcfWMnU2YI+gx5uJDI1gazHc2c9s/lCqEbCOJg8NAC4Yppw+2RqqW2
xXZpUcmvp50Vyl4img9i2j9cDxAsM5DpxjYAPRNSU8qMLLeqlo0hqgzWsbH2efzW/IUnmNi1gKRG
EAdzNZXd9BiY1EHXGLhmJZ8K2QCFdfeQBSpnDprhydoMndKHqlRqRQJPktCb65NQPCQK76SSuLyN
23jV/naFxg/1IlSPZw2u9IBDtRnqW+FLOr40feYUcnbqja+GclMGAFJI0qHsUw7s5XLXbc1T10YW
1LGFDYcqlPQYiOAoH7lAQaaHRFkR0QhHiC4emEGXFRLwe+jGDa4CXVaIWwlgk4/2GJ/4EPw/3n14
7f22Rjk0TZrcZiYIitrqrZADGx1ipQvd60aYX43oDADKjxSY7rEn8jjqcw/F+ABltEo7hTln5zHu
JSR4ooQMD3cfhM2phMFsBC0BPT/cOPaegmKrU2BrHKRHwlPdv8h2Hdl8RkaWX6j3gv4U+GTSfNlG
iHJSrCUOwWVVaoMtLKD9mn9c/3IMBPJ51JloQSAFA2XL1gSEQeZeycESF9wGOySwkj2kjiahGACi
aNRbrQX1juE2dpcEpd7wPeZCzhlOwkcdpSQAZpF0Ulf+NLeoU0A4HIi1Ce2dZ0OdOO8GlgUAeJQz
MxEYJikL0igVakp2vFT1+l7Jpx7q6dKyv/4pGa8TzL6vzFBXk1EHolqYMEOgCpVko3p0px9EKE+i
PH8yQi7ej7UrYRH5BHot2JZ03BVzWc5lwiZFWDbEbzUmI4Z97Z6JMx1UUk98jCHbJsEmyajkWGBQ
2G6YQBtLQ2ox2Ts60jsGipcXAVMZgqO7vQt0M0BRULTxFc4lxlzC31ZpYmcDLEmBYdWA8CQRnnZ+
b/LGsC8TC6weQC2kNo75V7o03mdpZ2gTyDSLdLCcTgsXF2Lj38q4fqzzhsthTs4Vdc9szFGbZYYi
mzmDGhibxXovUJ7CmCsZ61Ugjd3++SN16xu1ZmXWg65NBUNSqwDHkr2M6bAvu4rzEmFcz2uX6AqE
IUWDkRvkC853ensf1d+7iCfPzrJhAYkng5wEwEu6h9o1rZHLFnImMQQutEKppsWYiMZrq7POsopM
RkPoQUUYuMztLsd7KixikJ2eZZbl1pY6ewBamEybVhXg+yEo466HD8b+21gkJ2BVVUeCJgixMWmu
nragd/zRTo9d8kUA8O+6HdYB3hgin3hlqC2SQg2GmvBWLe+SP/0EVtg1Il96ImNFmKitvWw38VjV
GE8ga2OW+L8yi6LmrBhTZrn618EVMTgY2yN4SBEtbfXHsnj9MyRYIUzkctxlRI6NXSr49xhxEeN0
sVwlc9TZbg3M2ESu9KTb4HkJASy2wa7/NwU/uAu8MIByYEW5eH5N4JPSWgEOIWXelcsIS+nwdN03
pmu/bdD1k7rAlR73SA+y8UvUPc8BbwSauWg40woY90hdm8b7aWonpYkAjF/rxYuzxK5s3kSufJic
xesWW0UsHg9/A1Yjc1n/mqVBf7hdsjrTwQimqI2dd6YtVYltLCInYLGSn40dKvmxxjoDgzdov9Cm
Ex3V0fbl6Bl34mE6xa/Gq7YT3RzCCK/tPsXOOYnf4y/XV5ARzjY/gMqOx6JXMMcMR5v0Rl2yHYRn
bURQTv7DqOeT74lLDXsSYiD0GKU6hmOtG/BzwIEfn8Kj4eQ3kzc8xUDIXfeIMWSytUWdc7lSJa2R
YYuw8YmO5Db34bEFwOWpE+3lsbwxgHSREreT/cD5m8cNYCeE5QQCe5pOP26sfkpnyL6EwLuQLlrq
mQcdzd5za9m3Xji+kthBXeKEdJAwuQHWg2xoG9OWEHNmS9cSPAb2jeZVPkmbixEZGDSlwTtoPTTH
1A28kpdrMtKHjWUSGlbRdNJQnFjKACvq53fNQ/loHlQENH1AKOMhYxmbdGOLujCmdtHL3LAwJjSE
flgI6GjHnmnweAB5H5PaOFMNdepWNEKv7AU7Mb9H0msH1nFjful5kpOsuLZxifyW1ecLw3ZKBTQD
PAuSFmnnq78IMDzwe7CbQwNIjGwg4rlwGnKaL7YLyFHJZiH9T8qqpMl1K/TYLoB/DWDkDh5UvLH0
8szIHf7NSCAqSwYS2jOPI2pJWy+HZF6kSQBnXH/sSrshr9bUg2IJaEBntEvsbF8XgL4H3zjHgpHK
bOxSm7MaGyUKF/jZuJriQDQ++tDeJRevBE9rbW32RNlVHNFOn3ltNubCAqaIHhvQCQBLUWm1VC3W
OGgtJDQjRzyqzhSD5xDIFjCf438qzvDID3mXFXgU4HWM7aCxTRaXOh9NEc7VMFjRuSvb7iAPtGsP
/wOZL1kuevus7VAHhOSjkP2CHQ1iwsFxANNgbes3BAesORKAOztesZWVK25co3bsqEV5HOcwSWAC
RzIiXT3riW0RBZaX5Q4TWH614w5dsbLvjVlqFYdxinCEzAiIUzIW3eKshF6OLgCZJvrbXbNaQep9
JMRdPALuEoF5qIs8NbNRCHFxXVW5rf+YXbTZMq/Y8Upj7M2KcqmG8RAUDujnexpYRVclMDsez3OK
Xo35hujMjBk6+TPm2XgYDHLyLrYQ5F9BA6oAPkjT8/4fad+1HTeSZfsrveodPfBm1vQ8wCORll56
waIoCQEfMAH39XeD3TPFRPISUzMPkoqVJA9MxIlj9tmbDuqgyAkk5HgUyqTaHbdWzK12Efo3wJYB
SQsZrttaS0+6KupEjbwDToklhOSlPpYuQWnY7MMFnn8ARxvwbq5oihzmTRu3HK3+se0RDvwv/NDH
a1kto5iJUi0aZYLZkXE/v6VnZZ+fKkvEZH90XwfaE4RbwnrjaP7M+X00ulpLnVpyRjQ0UDRndSAI
b5Pxs2GRzQlbJckNQ+ueEtTWMYkZDcsmGRzyU88xYDqGnQlqmpfiRQUrsHDIXJQxvn6qn0UDH+5P
XcXMGc+AQa15UI+NzGx1w8wpKk39Rr3nE9D51TpaK8gOEa+CoeXdBSQT5meBdT01PvbkIkldPi2b
UsW0wP+Gheza8OrQrDCtFs8Em7J76fbAgS/kvLo9e71TnKufKPOm9ea02ucO789ds56cMdSUzpGO
hzrGNlCD0IcHYa5WmJk1gtDa4iMkIVtn5Wfx1scXuTq2SFxiGlzEjUp1apc5ikP1UeJ6K2LU1Mmm
kO3WulmdXgWYpksCclIwIoDoA4XD9k4CdghKCSfDqm1Q6A5mUQP4qjpfL9hPHy4Q96DFQYUUDcnV
juQy0rUa+lNwSenDGCS7xn9bDk2w4Ftgt9jwOp8llei1oUiFhAAF7XW1GR36htaLuWUKSpfNJOSf
xFdJCepfsQfUitPsyhbZQZd5Y2uCXkX8QTZqSZ+4eSTP4EZE/gEK3XWg2Q/1yHKGzRNTZtX0ICXR
hhf4LDIApSSw4Rig4Rd9mevYclI4ThFqBaclit2xaoOWDeez8s5+Pj9Oz/Jzbhlb6IBPIqAro6tw
hC9BbyTk0eLy6qf0W4vjJTukT9JufOoseuC36qafQBYX+ny0NdE2ReJ8s3R0asREhkEC5ky8TuaN
2JMStUQXc79etbVUlxNpdT5/tLeu6ICQOYKoNp6qAmLwyUnC8Z4dpOfBWyrsWSDkZvRWUOAFqDdu
oqu2jK88+9zqoGYwYLzDuDN7XahgHmIHYw3F4+wlgYFqSEXMCXQpj1ub5tPlhB4GNg32KPjtVwCJ
NmZ1IwM46USP5DzbGURg0fyEpq6/EP3J+/E7t1ka/GQAzVA/Gl3dcNWp/ZxrMMpfeptDFV77kf1i
d7kbZ2Z8oE7vtJB8D0vP+El+MaDFs/vNcslnS/rjNawqQPycYVQ5rhKUZtSdirBz9ntfPpXH0mms
bQHaz8ozV/e8Ot5ILvFQ4GkSzLQ3e30HgUk/ftRCjN8ZILZT7RgVBFfCcbeUZzbLFp/eLfrrOsi8
4KDW2EEQVLCWRXHijG/Z60JnmguWdiCvALGb6UWPNwPez5z/ImX83xZXMaAgE1TGNFicZJc88I5g
jn6TWnFiCsqSfLuZK23RLX7qNoCOBHREQHkIyvTXzjFqC8AuBxhFj8xdXiog5B3oygAp8OofW3nE
e4927TUUcPFgsuwdB7Y64CKhBb/zjI3L+QtLJu8YGUrcyNPa7wuLX26mRwHiQNYUFPfEb4C33lrG
i4UvrmBdsE3LISkmHn5yEvyOjXbc7bIKxzkIoGuzjsN0ftk41D874j7c83pce0Cvl2cM99y7aCc4
JW7X46ylg1G42T26g0jHvf+jzdVeZZ0w1FEEm/yOPQk289RzggboUuuzQMx22A4mPr3Ld4lQDRoD
UEG9XkhMI7o2c3iuXNOBNGc/YeBy46Y+SSNADL2okP7TxOog74wyxnAMHJDEwIE27+PGVH70YekX
75rwSWomaPqXm3Myty5/ET9FksgDhoIG9rqlO2stsFyQiVgCQpQzUmS7b8zDDDze4ugIHdiIpk0c
9m1esVgF3BTFcNSHlDWhiw7oTsOGdNmaTezJOlj77NJO3R4blGm+zKyEmqIZdWZsb/H/3zqjlfHV
Rh2EaqBd937LAN5AwYWKjm4v8k+KpTAbmcXWxryJuq8trs/ViMe0eivB3Uejatf9KUZdsxw3ws3b
QgasYAEJaJdizBlDXtfLtCq6QdU0JNqdYbIn2YEU5YJvBAxQNRtM61EMcG+VMm7vTATkGsOlkA2F
+sCa4IMmHZRkJEw+c/0U7eWxowE/EMkE0OUvN7YXVZolEAS/AMAB77f/oVo86dxQZIioHZYsbM1D
FXIK9wQlnA3w1ye3pOE5Ab/0TtS1btNwJJmTScf4aqaEpfoLaB0zVvyv9/vNdsfwwUcbq+1eJX2X
sQpQKQzo3qU8AG5VKn8nQF0PmvH4ta0b77WytQrXIaOlc3UK8eiB/pSLHxF0nL828MmGwt2AN1HQ
UEZbOjHXCy+lfQu1EowU6ofZxRQcjj3ITe30N8hDOGg1O1/b+/QFfTC3CiY6aOPOeQ5zI2igpOSh
1lKzg4f82sqnr+iDlZWXqHUBqHcVs1ktP1qx+sAPPqnfclJbX9u5jX/xfpAUA5aMaitoClfxb85E
Oscl5t1k6Bbyx/hV/I56Fc7S+bkJ8zB9Sg6SB+KtpyqQLAol1q09/NkCAVwPqHUJ3B036RUrCBuy
AqPUorx4XSkKUd7eSBpvbYCSGvokGEjHSQNynOslolCM26Q1FmHeUHNQzg17+/ox3ixC/F5AoOH9
QFQDUPJamC4CzF+dIegGRBSCr9dqBDVC7GWBnAAErSg2wpGNdfiZSV0GIBBtDvRtMQp+fVN13CVV
quuRnSL+WEj8zPpRc/R7wWqDDkWNTYPrlY8eEujOIYmCyB3Z8JpeKBoEUiupxtnzSYJyoVEhtkxd
7Th73e/8KCzpN8piW7e5vJuPYeVi1YC3AqgOCOab9RE10ji3zRiD/r23R7s1U4jZOAm6D9Rs7uT7
yY6hZWvY4hb+Zx3Prgyv8/Bc4+N8NqbYGbrYEQDeEKLmxNMfyVBaYL0P6VjeR2Lw9UJa7/t3o2Cx
kRdFShQcVjnwLCnT0Cdz7OSz5vE5tSNa+NL4mPaXrw199jIBk5WWtYqZjrUgSF2LjRDLPOAV01Ge
qiAaMe5TtO7/yYqxup2hiPu8jGBFk38lWR4Wk2FGfblxZn760OC/jKX3tmBYr3cC6n6TxhcCqsIG
tH7jXzIAqyIbTExibpycnz61D5aWK/kQBYySNAmgjMFipJamFiElkZPXyYa7uknQAT/EOAqqdkAI
yRpCjmszlVrMnT4AEkIrM8nNZi9awj7yQKdncXcZ9Km5y9D6y7r/HxS/l19+veFQfsE6hBuD+Jaw
zqr0PEWMOo8YyFVtPjcXo5oG5Bve4uw0d2Bx8ornr5fJ2j9Df0OEQUhVGpgVAcz5+n6nSm1STCJj
bDZ3hAhiLuz+awO3zhIWMPiwRKd4fQA5X1vQm7xv0SvJkCqCi1e2+MzM7aWOp3yve5Py4Ina9JdL
Knj1IBebaL2rCFLRWHxP2T8slmoGp3isTP/U2ot9YjUgBw8gD+mRUMY/G67jZnR9eYof7S3X88He
DIRnRuQZc1OV2cd2dBGt+aFFOMThdtF9y6xGs5fygxpvypqJN24agTZ634glUAxGSLHa6WymUcdK
DtNNKbW6ujIrKShFDO5lHLpgyP77GsOK+IjUj3P5MCUeL/TmLNCHoiMheH2dGP3lSgfF9X2fskBN
JEszjomSm9PcmAZUeUXeyYm04aE+WXoYisEIBLB4CLvXpJhRRsReTgiUl7AkGnqcsd++Xns3FjAo
t0wpYTQU7d2b/H3IZBR0kzFxOwF1/o7Z6L1umLhxSzqG+HVAo+EzJBzSq5gUH80kGzXelrQ3MMBa
hBCrAjnL1zdyu4nezYBlTZaR7MEvXS8wEslS1UUGDyRgEzBn4SqvDvmzjBU9BfRR3xAfvXHrSNOg
kQlZmeXlwCddm+M5JcnlsYCWK6mIk41KZlZqle/LpO3MqtuUYblZwqjxg38VSYQI/mys5Gt7bZkQ
riwI4NhUQ06kAQtuF6LcXKggAJYtxaBkqb2vn+nN4oDNhXZTgcqqAKml1Zuri44ValtDf5ObrUmA
zKnSb2TmWyZWqQSjrUYIhQkWUyO3kBpXtlqzaIsTWFwfHEBTQS0KkTxiCuSX63YQJ2UVL4GiwxEv
xlv9NNv1JbUTr/mphAskjr18001+n97lDSq9icu5hr1Vnrspg66vYXnHH3xgUU96z0X1cg3MXLjK
RItAlz3x2wNp7cJBJOLIDOSfs2rGrQ2ymc2E5ialer8GFdVmMKoaGPZfPXAQ2ukZIbgGBQOXZoeg
tbrricnvCvVdZDJDq7Nt7Kq0wAHtLO0UEMjKEBPbOBBucBirC1kHk2ATUcq2xIXwEircg5+QzNaS
yFI7V0l4U1V1M+eehuw+6kEYP+RuPSQOWOttuaZWUY5+1jY/eSFMhtqM09KKxPEgK8ybk9/6/Jdx
xuurXWWiRMqjNpWhUo/HZqN+TCwgfnYJJMeSHtRW1OKCrcrYDSh2bXO15XMapWWzPKF6Wlwa0HiY
dtdQeqzdxN0s/a134ru1haJSB9AHJYvV4jTiYsYQEjaIdCIP+mR2Z+0Z6E0/3jMItVgzcptNStP1
0QCuJWQSy7gxamQY81o9VaXLE+QuJTA2jQ+1RKvPMqti0V+Mi9+tQCkW6Rk6zRAAvd528yiJUS/A
itKHs5JYXCuZk7A5tnDzAEE0pEOvYRnORI1xjewr2DgUYiMlrmLGR3LW3NqD/qepXUR3UQDblkK5
fXrXBlf31TK1nLSpQEF6GRMYDyyvzLJ5/PoMeM9PPgaKKEVjbhr3BV+BApa6WhdRmUjJ1L3rEA2O
gTnCI1ifv3On6q54WjhhgXs7SHe9BdgASIhUU0bjmf9BYzjRrR2x3NAXl7Ke36lo2hGVVrHbu/pO
gKTWMhMKVse/eOy93zGiRRwWAA/czIw3UpSUUIZGyV0otBmsblH21tXSNG6ELLcucHm0fxqSVyEL
FDiAzkAy46Z7yL8HkTcHCwS12LW/OgLxXXQCVbt3pkVePIWQmKOb7MyHpTVszZbdLiUJE97IPMBc
hbTuPbj6cDJJzTjF44ylVNYPBdm1+Fve2IU37RQFZ84HG+8n0wcbvdx1AoKl2KX0onqam2Kqh33T
kOv8XvRlIUrfWNsVvJu48N0soMULmhAR6PrW0l4S5yRqUjd+TaESre+kBdmsB/F+SsyCR3t1a/3c
5Dprk4un+HCnks4RJU7b1OUvfAMorGy1Xqwiu4A2wNLvRPsoX4Z6oD4e2391EHFtfHnVH4ynI5cn
wNfAKzDS+qOIY5WlbWF/7RZuOiorM+uh2FKKB2mq6tiVDzlWLpQBMICG0YLn2jYgSCT90jhTvvva
6DrmXttcxaNNP4hp2tHYjYZHOb4H9qGHn4m2QC63jhwL9c8Vs6aTjbJKYEmNbRk3mLrpeVOaN+Ek
y6VeuzIF8SiEk1FWRrKyzlYSijw1IhXUhdy2tvJF6GR2+goNzgIE/ouA1jQfx8IWnOh525F+simu
za9WaCv1BRkX88Z9IhymV7JorNid00kPi/rP9jZcTonV/YIOdGnAqRjzucGc5QqyPo21hSsl7esE
fZNS9Zqm8mvjZ9TMG+vkBuEGtBfmtCGdBCJSKIyvu9KppCYVKHM5p/5NQUKaOYWX2gJqU+d/wg2K
QPhd3gmv7T35LsfmFrXb7TqF+XccGNirAN5YHZltqVTS0EycI4y5a8TQ5m13ogL4WTxuYWyXysX1
c0Usj3xXVzBdjQbCypQMdJBMDGhYLhjbxF+gg4qnumSbVHyJxVaWENRASRXTSWBQX5fBajlnoJCN
ErdQup/xLPhTwo5DWpjTOLqAidsDKUxBDNWRt2tug/Xi9okaqJ0uEDcNGwMKvLi4D05tyqDjWitS
7ArKD8zlWe1wQZ5n9Upsfe1ibg/Ca0PLhXwwxJNowjQmDCXlTqgKOyoeFC3bMHK7GZaJXYQXaJBg
H647w02XRGIravCdZWM14+yp4KFpR+VIxJch3hpsvXVnGIIHjQsUhNGKhMnrW5pYxNV8xYjbUM6o
D5kkF3da2UpblFWfHAl4Q5j2RykTdD7ofV8b0klBBKLDby6pLc48c0CX3U6sKpj2C6YnPyjnr9/W
J8tiKewhOsV2B0JjFUA1Hd+WmMQgrpLtI6AWYhqWxrPWso1k9f9za38aWvlLkUYJLzIYWmj4sqPs
jL4Mdyl4BtQQQHi2eYpvWlyteCXqJ9J1sKhqFg0gwIBC6QwN2ewQB7zbWellM2xZntb1Dl/e3583
uVr7DBXChOthUrzoHkBhAOsniFWKcwzw0PYM7Q0IDbBV2EPjE1SR2gKHul4vc64Mc5rNxM2DZYRG
+UEgHf5OV3Km3hY/6+2BC2OYucIspICap76KHXSdCdpkiHieE0bj551BYksU9okEDW39rU63HPNn
9mToNsL7Q2kPgvPXNwdsT8UXCh4mOFEuPIZzdSv2kcMHNGxxuosvFJ2LHW+DDvG/ijz/9jb+e/yr
Ov/znbX/+R/4+q2iU5PEAIhff/mfh+Stqdrqd/cfy4/997etvutEf5X3XfPrV3d4pevvvPpB/P5/
2bdfu9erL5yyS7rpwn41092vluXduxFc6fKd/9MP//br/bc8TPTXP/54q1jZLb8txjn9x78+Cn7+
44/lKP23j7/+X58dXwv8GJxy/lr+XP/Ar9e2+8cfkvB3hAVwTyg3oBSA4+SPvw2/lk9E/u9LNCTB
KUMUBCcbCi1l1XQE9vi/gwwTaxMje0tm3FZs+d+K8Xe00lEyBzkWcKIQ6fzjvy7q6u38+bb+BuT3
GeLSXQt77yjtP3cekCGwAOqrxQ6WDJiwrhcLCEzVGJ17ztabJCTptE/34dBkjiwxB8UwR1B1pxBR
JutqVxa+0aSwklhwKagBAikmPtcUvt7VvjEwH13osTAZ+mNCprh86edlfKeIz0nX7fiZP7ZM25cT
d6AkPdfOfGrGxmyTZ5VVaD+pB46mR4j0nqIDRWmbd7IGwk5CdpEvUlT5QxRb+jg9oL79mAcv3djs
tdML7UZ3khUX4YE7K5kn7oSptCqjteaG7TDyvBsycVfk4k7Hn0l7KZrY5aN2l+nFDtwEgTTMgWaU
QaMovt52Pl//7jWwp/mEb73El2rNNZTapSIeAxncSAFNrtJ7jH3Ppcmk8I+s9xsx8vWhCYgkBN0c
BXpGd0XV76oag4Fg8s+1XbxTR+GxZu3jLIunOT9kTfaQHSDo0WQHPp33SmWEXF+ERHdlXfenubXl
8UXseE9VDZe256EWveKl5BtLIw+V9oQHbppyybsAqrjN5EdVbU8VvtXJTZ2mB5oMxxzIPXlsnDwT
HDHmnKRAdN954048cdp4x9X5AzROH+NMeZqtNpcuugkp2/vSFHaFaJoRuF1whLsJ5/dp5hFDcqEA
5GL00a0lwPMi6gwysDiFbs3QGudc2qh2B0kPdIPR/5Wc1vaozl+GN5Dd8Q8s2aut6Cl65u8jbfZV
CWKyIkiAUi4Q39SxDhpQWEMvZi5OtGSnPIHwbUr8qhhOYteeUD4+dTnAOGJp6WRwXvvXpGshUpgn
4Crnpz1AYmGt8zsS5j4z8G//lsu6veMfRJrbelnbAz/aaanbNchgOwZ0pTY7GtMcg/gyt8gxQEUG
XF+ATbugoAEEO/aECdwDpPKShnlTzTweL7Q8ZGq9b/NLzKC85MfuEBpnaOk+S1z2klHyLNQCBgH6
ODoK5E0yIo+vxj3lypA/6lahq7bPufALTpR2zqQkTtHJYM3aCPYAV7o6V6ERCNEOuB6UktAzAs3i
6igXsrHGoDPuUR5Le9KZXXeyTTH1nA/UycpQbpllzKqj5ktlqwAXrN7ejSnnRxxWczsEL8lxqASv
7lUvOQovbI6DHO3JutnVertLGdvR4FBP6bfkTr9MvXqAAOIR7JSXPm/OJdAZkyoF8QQ1yaS8CKl2
zll5TqrpFPFLS1SxwLNPlIOQins5nUEN3ex4qQmERrIjqDPqoxAKqb5vrbFhlxx6Eg+5LRosLHI1
IBh7oGzP9fI+tSNB23XpZPW58qylyrMw9s/c3RJ58ge+aw7gZMpnYITnfVLtS7nzjRwTBJK4oxXZ
5c/8OYFq4lTW9/y3JlTw/4gG1i35e9MMvjop3nhHVMMZU7gAkXNZNXpcBoIPI2gaE9xn4b4z6cgH
IH3cmfI9nLpLWOXtpUMTTY5stvBnovhThqRA3NZuJM0uyXUXT8vLaOsNoBWfUQJ7qvZpox0r2p5E
Hk34enCppJwGG0AUGoWD7Yh1FKLVHMrVGBZ8Gc5Ofsd5ciGd26Y/U6k+VXp6bMwKDcHqW32maY2A
45LT4YDILUQtvbMKodr1Hd214hC2mb7XlN7SssTJy+RUqvqpzdUz7/MhG/RjOzQnjuNPvSqYw/vK
p48R1j4Z2v1glo94j2ZiDz+4QBp7b6owBcS1XlZQj9TmEKKJeULdBIoUF9qqxzorjgWgWU1HLVSy
va561OwqTCbs13z20jr20IJz8xfxIJwlajKz9kdD92mb2/z0gxLJK+LMK0INm0n0PpzY/zocrw7D
95T142GI7bJgflQArpexrXX2POsYFuiVkXcawwinC7WhgGMn+lHtQBoLrpoh7nyt1P04oQEtxKDP
kp1+SV679kXLrVEQrMmAVnQT7fukPLRadQDiwIYa8m7sJ4t1mKmrlZ1eiLt0YDuMA+9A3BWQcQ4w
BmeN+443XFYKbg8YJUNRREvdiehOmg8Op5RoV0EZ0DEUw01o5Q0y6JvLS7Lo2tEyaEs1kFSIVJSK
I6c/MdRxIFBaaSYS6HBwJLpAgW5X6sMu0qNdxjdhm0whZmuk9h7b4p7vcRpFTzrDFugji+ANKmNx
N2r0QuP6DJfJUx/8JVivtRdFiSk2uumJZ62ZQw5KjK24Nyx0OODMsKLu5P6CRaSLgUirIK4lP2KX
EZQ/EYSESjlIVcE3dMmngxQsY5Wym4iZ14NFrxIdLHVvtMrfCs8HelrtDA7HUVuGjTiFgsaFs+BB
3CEwDLof7FaUQi6KLFHCFIAkhSnfh7Fah21FoJnN73SGp4wh3Ao4aOhA9Hdghdi1kxI8IvhoOKeM
a1ME8gN4SycSU0dyenk4asn9rEl+NfcnkupAHN/zZp2NLrqDOej55cjh+MKdxt/lIJsW/qtmF2hM
3+npeN/N2QPauGP2oOnVA6t8tajPTVJh5V8Ekd1PvXbH5fqlU6QzwfxUhZyf5JrT1YMj8pbW5Da1
jT0ni8GAx5T0pc9IEfCeeNfGxTm1gJLp7QaAwxQQyulo7C9RA8Yao3QggWhLZEuNDGjNm3MEpTOg
aAwNIScKW6t+YCxTsPdpWetE9bBPxOoo1XbG40vEFR0iRF3I3AMURBrFpATkj1zu5SrzuHs1IV4j
a17SggNXSv1WLv2qr30Vf+oBm1svgNN8zfLcx6CvP5UGUDiyF3moITN4jumY98Ihavm9rPXw+vWO
Vy5RNzuzUe8K58RXk4+1HKAPteMnYZen4D5tLWSvCMDofk6EveBXWnOczeQy8S+lDHBaPl3Q7+7I
s9LMT1EHN8/dJVr0AKJHChiljDDkNA+R08koMaVVyMi0ixQx4MrIBxedLifeGzZ/g5cAhSrobnCD
X1VkzzfjgRjREd70MDVYZVIHoLCYZWHXSnvtgthLTS5t3J/T11nv7rhBvZOU6E5+kUrhQph4V2jl
XX6n6919E/eOIFUOV9FLrHKnTGNHqkT7ZqDh0FnaPO14U+4af5IjH/xhAS+VOyrIiHGLkEUPbZN5
RsGF1FKF7ljHwjEdsLx6TIdG/JEm81HX6JHmxgEhyIE8Vj/kRnWjufEGnnjEE9PWbTArJbTKwdgb
+1HBmVFUgR0mHT0keeVHddi4xKjsDS8McMl1aXERFUZpCuNhOqZRkBStR0uLZMZxL1e6rUOUsYt5
BzzrdeXNferTRvGFbA5ImlpkIaXmQykVUZDnHob6zZDqY/U04fHUYd/w4VyXXpc+MoMLq4gLQSMX
gooyRCUiLB/Kh7pRdjxfOHyTgsWu2kEdJuAdMhrHoYsOdaXti1YMC1T7x0mHS+yCaPrGI/qe/C5N
bXF04t+pYaaREUZTf9DI48S9KAPOrcnOImq3WgepoEGLbAq2P0MD9z04wQTG+0IkQtq195WqCxrI
iyPjkgi6bvrvoZxDhSCWFTiL7Qp52oFBJXyCylTR5maddvuuqw/tZA4g7ieWIZhKZ2HPWMN4otJ0
HuX+DtuGFcHQHnVZtHID9Kuqk1p1AaaH/NuIrztONWkJYRHdyqbBm5mTxYJddpLNqYHBSsvgO0cS
TFaCqUkieM1mu1NEq6wDFBUyE//mlIPgHSRRlkzNMBwBvDkttXTkcpI59vFRjbJDzrJTLcQXow6K
sXHH4TmrMQ9WxRa3T8bhMA31XnmYZWUvg8hEPowg1xeoKeiZRRVLYg/xMJkVJ5vTQDyl+t5TfR+n
C9MScCzl/Di36eNgGrN2Lw1mPRWhVAi7VsdITxebJTcEMCN0PqtlD3uXKtB0UcEhYBr7XAOgQgWj
YBvvJqUK+UsZG8eXSR3Oo4EYzTjJOANGl2rcYaiG42HEocuex+x7xvHnMdVf2iH9pns04X1RnHyi
tSbCSmuoOp8rqJ+NiS/0opOUGboN31EjPV0GjKxIB02xjElzq0lwOYpJLnQmOlAQSRT4ThElvRQo
MsXSkgXCGuZq68264WakdbM2csL4uRgzE8sZb3aIdbdyVHmwJei1I5LbiZ6tG7GXjJOHvJFD5Clq
TvIkyswppsYFbNaGPJKHvHr5WwKUuknA8oSU3ScF55ckCWhyJzSn+R4MzvxrgkTPiG3wPnvTJRXs
zKS2LoeiypmJqtp6cZzvmVXyqpm/JF3lVKngTHg/vdC6MpXcXBltEdJ6VYsQVfDSALRnc+RyMub7
O6B90jisZnosQrEczSIsaqiXScxC5m+Jce40TPdSVfGgSDMiJ3F8PesOkdWWccgLMzAhbQhZoqCN
v6VG6qiD5otR7UtB9jzxy4g9HeMjEhwUaKFrVcleUieWXpyVCOhkjrkdMhil9XCnzqCCp10DtTQO
28FS7InRHf9dn9U9qUyiA6WKfJUTsyDjpWB+k2rulDJPnKJAS36yeXTGTtihrscq6pVxYjccuZ8m
nPNqe5d7F2bQi6HP51LbJ1wb6p18VI+ZaJy5Nj8lensoOsXJRICJ4Xq10tiHSJn6mX9fDZWKmWBg
7qjNH1ks73Opd1JhH6tNQEm10/sk5PRTUsn3WtY81i0KxXi2OROeIUkZtJk/TabNp4MnjaKXIZMb
UsOTEmS8XeKD9nGQIpdmxBdcjQw2aUXkGvNz3E9PRUMfW046VuKhVLiLqJIzz3CgMwHVn8OgJqei
YKdBE04o8zsZlyPWfYOOUYAMw1NADZprAZC+u1h5qdIsYD73s4pLh/uZI1wbvKatPWl6IeJgthSZ
jer2nFnDLah6h0pBEUZZFLBKD7XG4VRgZeX4pGOD5nvpVBvGQcFU5hvCWxQ6AOjy9EYyCxP8YagJ
qY2EXWW4c514AxmsmWm71JqV+MAP8V6MKnNCC1wRuGDy7FJtsKMUW4e5QlR9sH+mURTwLAlt6Z7s
aaUccbJcRE9g4wEfBkY9PJQoRGkoOQ1x5GS8/oz8uGdHzayf6u7HAS0xYwzADxdEiDNLSFuTPqBB
GcfYc7qrjpKrcbM7UgBKeJ8J1E4n4uqgNC10l1PhcvvA0LIwq+ud8BOodzhezRYFchk01SbwjgQk
V+0PkI3dC5Nx14bRkYHGUzvHwExCS+dY4hMW2lE5hESkvip7+jjseIolazc68uxaCHg9cfth16iR
hzKBY5Rw8wOIrgEXiCocDy1CvZgpp06pL3Im3uVIeAwiYy5OeqgIfawF8VHHE8gvSG7sToHaOzQw
DjU8ldYg9wE+1fArZ+QuErzj7DPeS8AgXDmKHUvfp4baMj/ZBPhrDvAv3sOlvCgCvNMUSicu7hFX
Sy6G8Kw2AWf01AYYNwGm2DFQeUrZQykIZgU140H0ofuSZIPLUEtU89ock/bc9fopslgs+nrc+Gp2
GHAwVOWMLQZwhBAgfE4Rcqs69E2/kRHGUEibaObkOc76b8sxWHUpxr/EOjdtzpUi7aBk3KnMuIuB
iqSYyFZnCxL1DID/UMzwmAiS2JfDTOZLzM3H6f/xdF7LbmPBkv0iRMCbVwCEpT08Tv2CUOu04L3H
18/inTvzoOhWt0RR5MauqsysTMk/PGXYvyu58DLD8Pds/VbUvxnC7WLTnyqformVH/2nss1BmizB
UdYOgIEtNr7Stp5i0t8ZTaCvdM974pMy2WUx6eX2qlfv/TWJ9FK+pfHYKRc8eS+TJsbeLJAMgoms
ruPI2+ZOnuk0tdpV352V5au1Y/Xv0cqmZwmooWOdhXcchSPjXThnpRStrRrGgFOy5OuZ4GUlwEj7
KKXdjXff0ENXQxIZaRSnqbBfIS6pOj1c9WqCoxWOeXKt98yX7kkHi5nO4bB1ZMcvICjpXEeZOMWz
Zo/CefLmSAcaKW39MumHbzV1IIyGa84fY1+El/EkNUdYLrKzoOwadlLKOJ1bbpBd+r62gqeDKc3l
m/7G7LZP27lySKk8F2lgNjDfxEipb0RIxNaSRPKV4EimVVO+7fJKKymjWfs3UddT58bdpHqNhZAe
ZU6dB2IjBR24ZPnZVlo8rm4qd1Fb2RfjFu+Rbn2RuuVJcsetQinbfa1PKLRlsA3hYTIIPazuHVnK
sW8XptHw6C+qkl23vbiavP7qp/LEMZl8jU3cYn4NpLnfjYWrdLdGQ8BWLy5cdjLfJ24ueZ4doTEe
2XslyPdcZcJXCKutFVB6ZdfpcnA+WdOgFpyqdHUsc7qLxs7lWF/yW0FFHfxx+6y6c/df/lSrB6A5
Ei55WOO5mOJWM5heeneei1ga1QjxTiQzBGTtOW/CFVFkx9WtUJwrnKxWKQCf/X20qT0uNKpWYHVq
QCBmtSteb8gsCSR23mZBqVFl9tHfy9QHG6Os9mGSKYGcloFgcDsdH8lgeOKgeoq++PhPBNWpXkkY
G7GwEzpKLcAfGaP6koV1MoZCLYZ1ZquCGuz2bkuVGJL1Gu5Bc2GF/pZImMi7Wt4ESSLYVro+0IHc
E4XGXaNZAGCre2cMEkdjfaJytHDGTan9+plrlNa96C0JALcM7f7vaFDM2M8uwTDELPV00D4cOXyu
I1+z+Wt8D+6uKL7R1oEktAGQzpqGjdSEs76FSq2FrWyFTah3kk9TJqDXlc35xHre2tCw5fE/TdhN
wMLzRTY717A2T64qTwo1V1Lbs+kwHcbtKZmbwOW+5Aa2Au09N6uL9ONaAcGZ7Iv923Jqy2OjcGW0
33DQp8S0uNc6Hgneb7N648nMMv9QO98Vnnmy0RtU9y5f7rKg3pfUuBPOe0V03VU1vRS/ci3u3Xs1
jO8tu3uKuIamNIbSkYcsU21GsB1d0A6qP+POuRwn/aSwrSHXtbuwpc87xej5oi9u9x3jDTOl0VE3
fPZx2v3B/CKUtfHB3eqUTXZXtfIx7c3bsJtv5e9cDBMN8EXzDm8+tX11SV+Q2TheLLG/SN6uCz7u
gH4iKP4+SX51X857VsdSpdqd2hLQUYyar4mbX+SV7yE7p1sdvGMSTjKbpuMxOOX8bwmrUdV+KXav
QMc1cg9KDV3mKZsA09rMS/joKnqGRjteNdkB8Wqswxej5Miu9ee3yA0wufx6pf7o+/IzB+Cuha/h
LH3LdFLf6SQFyyIRznqSVRqLv6JY+KLoFNUQd8k/ammX1X8uNxsequvuF9x0tHEBHmprvAmWo2V8
PNHiiWr+lAX5fW3Kz3LvvuTI0Eu+HPrg1frIDeFjbieX/eeAL/ujqaT37n2whEtSHl9bvXhVYXhH
OX7tlMeEZ99WZ8BF2vOtCcVCi1cLADzavEEZPWZoVpvnqxBiCuzV699DZYHko7qsSn4pNeNc/Jdk
UyxORQzyERXCECmcXMnCpFAcwwxAbzBrTudxT3TF+6EezPRtuRVbxq2vcRUtO28B1msqStmtUvU4
E6Vzc47nffe0m3Y7xincsdjRplheSWNY6/P399iOsRxtRXrZjuJSYeCnjpXTScVllM24/71Z0nmd
p7OZp+f+utQYYL5m8uraJ0WkDrknFqa3WPaAtpOstoin1t4T0TM23knzaxwN3HP3u0Y2nGULz4Z2
pmtphaCdBk2PpMSKtjKDAK3DDeP3lAIbyekatWxFzBSTbI4bKjBzSiRMOZN5FTTY0ncapJGgByYC
wblla8sMINa0IqjYhbds03/9u7zkQW8Ifla8laPzMK9DwVrLxkZYY9fa8pXM4/cewylmUUCSCC5z
3C42MEKc9cynZgc9GIhTG5SlFSU6rObSR0YoZPVzrBNwht0QrouV2tOw+MA1Z1Mn67asg7WmZgkE
shyTo5FR/1qxQGTPPNFUa4hiphcjwaJL1OezYdWXIhwF0ZPA8UpTvmgwM43ixSB7s0JzqBT4Cejp
TW6z+2xdW12IxXR79Fvn5tLgLcbwVheNV28/81dQLJU/CTn8WeJZeWmjxrCDOaiISpMnd1p6Xw20
oX0k/+qT5DTR5K99ec4z8ywm64Xowkimb2+Oa3EwL1nFrVMrLntLTD42ASnRdJPM5L0t8/datDWp
C7C9pYH6DxCFpqzxe2lwROE7YXpOp4T+lrZcF6k9LfOxu3XZSVZqh+Upr+8GW6woFKnh9627JXOU
d2qoT0bQ0R2bFXGOB6s7+Aitvfl/21XukLICAHVjc1ZdphFAmpVoaljMZyYtH9t3aV3FRyf80/Gx
C2RYlwOnVIjY+IxJOzNVNn/BtGHOnEp726CD+suLT8CWhHMaKn/Gv/uEycBZ+pNk3DTGbd7/aT9p
EHQsHUxnxTyz/eyVxlWZYIb9vDXaed2Uc0dcTCprJ+vP3kz3THVUtXrLfixY2CksMqh7b13q0FK1
YIT0zjLm+Wqz+W2+UKVMsJ91k7tGtUWLdK4BpzSba15aosr4yCrhYTwXb2Dkas54iQ9Bl74V528i
8G6j0j4GUroPAIBDxaK2/Wza3G8AALQbABFU/bZkLisf57nrH/t0vBHe+Gya7bZ0551Xkm6CpkI5
2YmUX0dqO6iJ24rqVcmO6xxoxfSVCN0n5lXPgyzPhJINPm6r16EbaGa1UIKfqBbDQ4PsGZTMyfxv
zd4Leno9kHuPudZPrDFQlD/rkkbToUdTjaEk2+vZMpxTqlrHBr0yBHU23efT8T2smStHMrFdKfVz
Fcz7lgr3Odfuu15Em/BbZtfP6qJe7G9ehqKnvMh1EdO6ebvZB2xb+0unYQQ4hBMqd9pfWfEXcQiQ
PYER9WEuAVlIddT0czRaK8ebW9ae/1btjVk2YlMuGriZ9k2IxL9ZK4RScks6DIl+la3JRrx46gp2
HH8GTXAf6PVpdd0fZc6CLN0CIdAAqFXcwzocp+89x3RdJnds09OGL6q+XwzlpAwoRVmGVW56PsaL
R4O/wj0B2ZWf0qwFlhFmu3njaQiTBbJH86ceJQNf0owVGtDb8KycIBl1TxhFj7tNr3CAIn3UPP3k
y+yJK4m8EzdUDgtq2FIzxKZIUmkfjNvq74sL019qRNob1kkG+zEcVwjUixCvvWHP3DqbwPiLkEFd
sivthd+uBeRgbElCIOh10An+Aky5MW8OKV4+CRhfCS+7nFLJeE14Xm6J3uCukVIM0NasMdAqKehG
9lN79KeOXml34sma76o5PigarfVYF4YL2ljxOZc4qnK313tjF+0a1kcdKZsSqbSFjAhFqDxzTQ/y
/bTxcGy55sslUy6YdJb66fiGn5yr1L9qO26anN+TCWvcFe1ZbpMzAGcJaZis566gDT5OGvVAGG4b
XlpSu/A8bn6CsLXLPognoX9R7PlF5HNvjaJfweVncPmW9bKFUk9Hl3lG0XpSvngG/cyqaV4tJR56
fIP2TaChqAtCYYfGV6Ourp5seF/nRg3SVg0OuTvV6WMqaVG30SmP0s0azesywTeb0gG28du9dGE6
j/lZjeVbqUocKOFqjnYGdYur+VymwefxUxcQoqh5hPIOM5TL5h0zDvOi9pP93WcOClCn4OpYnSKp
r1k53nRzvdfWyEX4PTOhpteL1PzKetPZKyJCC+5lVhgAlmn+1i7o5923ghiTFiy5jrgz52iADtbA
3UTW8Ko6oN4F+Ys+vLioq7xqpokgwg1L0czvmsUp+z/NefsWKtmrUsPLf+/OgJIpBb9JrPZa6dJV
aK3rkWW3wxOGIZIy8FD8B5U2VCnjKOalwrHq/JaKVvzCaWr53m0QD2pcGumZBpm0dLhS0N+18i3q
oAoSrFELxw6dTF1647+pJ6cAomMSqrv5bm3zc8nNh4mLxuiJlKt1PbfIfXSNZY08HLCDXqqXqg/4
hH++4A6V6aRRZv8ln9p3wYebRIwT6ccez3N9Tq9Iox2zcxYLtY3GljnDJSv/4NtNhLVfW4gX+U0T
xLjuvvr1D7QPuADQnMf16qkHQMvi4IBmayz/KavuwHhotsshO6lrf1ph/2agf/dbGOYAK5ggw0MA
7m/mQtvSyl24yGZtZGx+WuJ/VjVfh2/9MsiHJwspYA/Wlre9rq7F4PZ/pecIy7nmYZH+AIUd2Rxa
rRKoFeFgNUBh0kRHH4hFf0s+Btet2+aWd89lgQ7cw7ZLggURFqDhbHgLVy60bTDTAKfNz9D3lzX6
zJsi1FcdvDBEc+LvVstNBxB3FYtXEanuarrdF7f8PQnpzSrOlmWvlepwcrNE94411kCzm7NFlbCw
n2rFf0lG9ceFJ4+oILDMXsp8ExTzxZ/pWX1V2h12rTnPshbpMFlmjgoLg9RVfMzsmrYcTDmpfDFb
fYE7Q/WlLvfn1d0baIB+9BG3+Yt76Q6wvA5aag74WSP38dyPcT1wUavQXCP0Yp5EM0qC8k1Nukjx
kGc6zV6dyitdLk2smTyNffM2CkFL8/ZSfAxQQQYv4CjKFAriHGm7HE6yGUgEYcGBv9C749kmVrg3
i0uG9VroEA74EIPptqc57uScqeLdwLX4Fdi9CTx0q1NvDdKw1Cs0+X/47NKqT61uumnPsz65Dbyx
Du3fQvuT7xLBb8crcr02Np6QExaTEEC67e5OnXeIjz65ed/S35/qtHtkM/mIa/0lZwE3L135Icg/
S8m7LmH459+K+sxFKdzV1ikyAcWX+q6OyztKwvAgmANs7i14NEd1o1I1NM2lID0cFunjntFWrEMd
xHaFLtBPo6jSUcTGK30ZToD5zV7H0d70FlUgMHaUbCd9KaJiUy+HEYq5FpEGFGtlEpfNxFNHwvXl
ENC81QrYH951cqjwAyufsB34bod34c/FIit+ltSnvslv26I86nm64w7vHtabkt1X2OXXiK3snQ/2
HSRiNEi6HQtBjcQoTWaWA3FQShuc+V6KPPmyGsfVmNpbv1i3hGbl8NghanrzUjS/mqMIFkSMSFjA
qspiov2Rg8u3eMi0NszmUvpCeiJlRiKXbbayGq4uNjhTYLKy9hoEdpDXQDJdzrbs2VKXz+4sRjov
BAgWIFUIRuafBuUj1Hz/rs1rKP4trya1hlVrfz3tzPr1/mbJ4qfHFN8J10Gar8pmXuoiv7RvLOcR
eX+yhMnVtH+lW3GuUyxIU7tdVL+GLFCLDmQ/paNgRVvY83DbxKBu0mDXG1vbUiem5aHDn8NWtehg
aY/Apyx1D9SEDnWH59JOv0eZGnmqiyrcWzHQ+yyo0oNrGQZEGAjzrrwGQQNe1KcqVc7zIFw4LPvE
tDqe5GRgZFgfmfaUhOUsHNpbPbfPTZ+fwtI/rfBoW2SAD9aZPwpFgZ7Wg78/hiHwnDhi3xI+o19f
lN8LoYTWOP0/gkfF0aYfryK4ZEPh+JRC8/jIpPMLOl8mrKRECrmjQA9qjis907/H7UW10Qkct4X/
p/7zKQxK1ABuDadxbP0u1fzV+Tbl7qyKLQPdYpjkOM2uZaJ/iYRnmevcX7uX7PUNhbj56NEs9Xp7
acLkYR0KkT0qwoROMd+MXkR2skJRCLZZfTEE0MQo9ylTb2YnXg9XW9ab4Q33DZVSDg1ZmDi0p30d
j/LkFY6Q/DmozU3e+N+mo0BkSNIWWOlHJ0O0HdBlh+GnyhLkq7sUI/K19Z6b4t24Jfr0tsrvBLFK
YQOWXku5b2rQtwBoTSBYVajJ34l5nMQjjZfMjE11O8O0XZLDIJSzWaSooPAX/eZsVRXrIJmC231U
W/Eh1gs3PFRJdbBC+GbdDZjGA6ZxtiR/VlffsOAFx8pPNZNdYuP1pTn6FeLQ75F6vOIqVWV6ACuH
Cihel5Ue9g+n2mpPNYTGWhxOxXYySlgelVcIQTR2aCO19JZn3X0+AomlabBilRFF/lua3Zll3XPF
9MYTd0H7cW7piLMVob4EwEPEN+14Sdz8dwFQpaIc1B9ZSCuN0rb0ygqN/3pnZH6gyx6M44afxV7C
OS2/Tes51EI4KkXES4+y/CFYy0f+pkZwSGGtASkPcjhA+mW1V2WMSwdBHz0SOLH3/kngCSHx+jjd
8UM+5mibzbDtx5C1QncTv2Y5D+ppwIGpHRuE2KJXpA3aETbsxiGQqyuGKSQST6GOXrN3xOk4J0d5
2c3TVupRqQLQdtZlY9o7tp8u+73gLm0Y6knL4hwCW6QkDJZdqpAFUoW5icDX2YFoi+1XWWtfe7yq
88da9x+7bL43WK3LWHUVFyM0VM0v0h3mNRCK/mTc+c6Js+vZqJSSqGmlSKcFKkeUaE7qjYN50nsB
hNhW5Qq3WnRouhoky8ozO8cLZV43wFV7oKNBdLdR8wLRnpU+kjMlKh7101BFID/VNyryTDXfKrVT
fitT2RcFSKBW8WVr9YAt5eGgIVx8KRn9Vqp9WOowSbY7JE28SHgEZDf8nq4aGeENEsQ8jfMvZclD
NMKBFcz0ETIUdgJw1K0uQXD/v+Flj5sx/aXJSoEk2iauWuJGORwrvP/EJHBg8syNjU5eLDK/z2tf
3BERFoOf8CPNHdhVdCsHVxB61BPzZ88ulVh2cbE3cdFkcYJaxjq2qJqqKEmUMFcEW14qR0B6sIfF
IgRi1gacHX+93rp0CDU9CTfxh5Bvtjub82i/T4YUdt6R9pfMmK4jpEc/lF4z4s3nz638ng39h3xI
H1kCCtiR8IChupqetYJPZzuAI4e4/Jiqb4uRv0SMvqx3dM3LeG9FQJQ6f0pmfsn732o2vdX/zmtz
Lk3snUsDjYJ5a3ymbT9tOoSGjZ/Ri4sQSbWO4h4xRiIrjLOZPQZdqfj9Mfh45o+BuePGUvhavVyV
ZmCyD5Nj9cdC8BANHfIrLIqGbiATu3Lj7ZbIezS4nwdeUzIUlZnp0Zr2mDjy4uoRtdIaYWkQPbD/
hIyAnoScr5w53lm+M68b07PMvAwO722HcJoZcrWX844+ENCI3frQxi33WNPbjaMMEtJIm3TWcA2q
S1bgivfWzN0N5dT1Z5U/jPuY/QI+8Ug49fFo9bUk9weguLJuHKP5vdYHd8foSUhQCgdPLsI7Yk1q
vZoOjqX2Uwc9GowlbKBmOGt2Q1njjTMjqpbyIdFfb0pYKwvoOLh7mA6TLSTlE9DKSTSkZ6xosGnF
XJte+s9xNKNJsKIBHtSaAPUWLysgba0KgGy5V4eKSPinqg/7J+MBJj+Fiqn0pj+Ni5/y7LP/qV6h
iqMV/WiD6ic/xfRT3Wb3wWPMYC994RxrAr/1RW9vaIX3HZ9QFQQm8Zf9cBkS3OJ/JUvstlVLH1fM
rLlqohsA2WNM2AuWJs4SkJX64FoVJliAPY/rz6pq7inZXCayqzIpH123BZWGCe2bnCen8XM9DR3i
7R5xuZSdjSGJsW/Qps+iWD9SPQ1TKRjrr0JLbDBECyTDquWTwUrGDvuQf37P+hz2fzUbJTwyHQqd
0CNypbvqT815dwpreevr5rkd+lPeqnfucqvXv9hMjdJddhIkPUDgjlwT1LhtkbEgHWPDRWUoMLM9
VLS/gHnObD+08caZ1jqofWRUfMcw5S/FVkkXZb0aXvHUjn8/FdRUE5QdmM1jdjZ5OZU5K7A3OQNr
n+oTScduArGDlvcNDnxc7aNGhZmW3KcqsxjZauwXBAksstDStCkU956esidkjYoIEFO82H0moPGk
1//JpRYvbIhoq3HrZgvd5p+X5tnd7f7Yzqn1hqj8/KUiXtps63cFuabyamJfnLjeTuTP5xLY7GtV
Sa+8FX5j/RZSyx+lIrDGPjjoUbdRCsRdCzbNm3LJG8HoedaM6dSIQNCSb2i7v7Ro4ZSJpdjGJ7rH
HybTU5y+ycMMV8GqXkDeRii3h773toW+yZCAGFJX0rqzoOtnXszO0vRD7MUPk31C/dguq6pepF2/
mFLrTmbt1KlqQxr+nTGBl2Zc/cX+rVGyh/mz87Q1AvoFYDxZkFySlu0JBapFO8Y3085UgTSoFD24
37VGiO5fQi75KUCidkGf/EKe8LPfoYA7RxpArrDI5NHrJiHS7XM5uOJoecWWhqXJ2g1rGe8lAhC/
AnYR9YUFIImFxKaNVjan+nOurl+sLH0NzfE1df+l7WIDcvrb6dqK81UuUpp3iDpFOSPbERXPmUPC
GqJdqThDX0rCJ67rSE46v8rzYBWMQDd3sJO9xAk/XZzdVK9FKd2Udr3vRf5gM+ecFLeiVx9rM5zW
FGWBJ9yHtfdlbuxKYPqTa1p1/MezSAaJ3FIxZOk3MN/gdhPCJPskPCqWRzoloO88W5LsZbngI9+L
D6GMH0DAHyVpxcZUO5a+BeNRBUqu+IXzuuMyGrnXBWes4mkRP3XlW73gjVI56+BsBWS8qPjJh5a2
SJM5iQy0M0meyLzBjE8mEsL009iASMA1kFFUi8K1iJZmmEKc9FyDRiovQk2sPwrA+5fzlIFW6aiN
R5rvb5qRPsXprFhpICzTs/zUaBAr4190ZJ/Y536W2X5DVoTiuNXOwkRk2D9uOxe+BfhTlaK9ybqt
QUkvryexKChu6fUvUSk5+pX+BMsUGmuLHGkI11hK9XBfVVTOYtjPNKe5Zs9fM0oT8WqB+JkPUbPu
P9qvEZKpcmpR+Sjnv1x8sdHZnTi+GfJx11yt6X2oeU9D/cwun6d00Oqa3aylsyNH1QQrHovqsgj1
dUH18rZu61ksm2e3GC4kNMIY7R03tG9VJAUI3k8qt3ibxNj0iba6DHV6wafRU9X1nInXRfg97bAR
7XJfdONWlwWSs+qqmMVFTHuHFE5XcoV2jpOijG74iyH4+9A0K1Y2PILKzk7qyZcr6Tb6RaFEbMfE
m3LETavH6/qLAcLvkUkwk3EDhcIEr/Ec1iaqZnTk+LW3k/ElHeanGS4BmyNebX0KG2pT8YhQ5ES+
J3dlYFKsLJT52tSy2+WNR+dlq+YrrtjNnjoOXjsmVNLFz5E86LXuWuqHnkCyD1tYecLCzFepHmQE
Sx8JNtpYqSIJha4qpQUywslYOpobJHvLHkhmFsZFmB+7V9DYAR39WRtGpOqZmKuboOqsZ5DzOUPt
Aau9odjYymspdFfhXuyLf7CsM7OskyqDr622mgDzZc/kMN9xwkM2nHpUysVWfgHp6tGRiHYyUqsW
pyp1vrkGb4kU/eTuDc7E4kN5q11LUaNEpAE8wOnsiljNwXuChup7OCPHV+U+eo1kPY3/Tisjkj2p
Li8lBxXiLNxzgSksUe4Cyq1DVG/jl2Cgxt6XsEloTC1kS9URAAy2ZRYK7RgcrEa+astGZd86y0UL
VjaDm+jrqbZdlj/Zofy1+7XR+4Whe6ksU/mylFuaP0+/0t3nNifmNE8o7HQtTI1Xa2frKy45fF94
u8CCO/mcnssCjpQNk+Ki/28dW5AQvOpY/FmcR0F97NbxTCf9os6/62X69OpPreYiNZdoLuQobbUo
yRx9r96buXif9Olp0TraXFaPi4c4OdCmLTB2Nmk7y89ZJ+098ffBK8MWQ8mNxE9oGZHSye5V7JEX
pXySxMo7LMlr3H4TH6rCnqIOpXvTgslobslW3tXSvA/1/PCO4H1bWK5y8Sl4ymXn1huD7SNMLc0H
R1Mk9SrCslfJzFjCkSiRjepMRc2HaEywzRBVX9avhPFpEOVz5Qf7XH2ue/XRZv192fw92d8oxuxw
SRPnLOXcrTUqVtFz3XV7O+7LnsHUbP/zLQnBoVQeDOYtG6tTcdb7Vx6x1lse4hoGPUCMxVIZZuxF
P4Kc95cvgAqImLMkZcCYaKNSW1DRtw3gGvMUGt0RqrIeHoy562luunvTDPdqaO6bKQcrQtpxNWy0
nadySoOtiNsuo1dtzv2XmBt+t4v+GHCNiFVQSghj71Wh+BPdki46moTcrimjT80dun+Mc6p0HoIX
vd6QXK/BBH8+uCZQIFQ2QGaK1CCeXEVN7umQvc0n/VG05kXWq9gw/X4c2EomrK+zrk2oFc1FKpuL
hbghE9WTUu+RJFXnkUlwxEXQWvfTMhsR7zQSzsLZQFg3GCN0ur0mZlQpQnh0ttWAti9/pEKwwXci
tKpuq3ow1JVbCIqGmIZ1umkeYNAOvfT6pv1Re6S4tbCCDB8kI9dd4S/zqacDs8rtdyOV2WMtTLfb
lL/iNkhOsZpvpDk7StZcp718NpuiRSoq1V4b9buknuq+ddaJrOAs++fV94sDBKQhSo65O1QW3KYa
pWbtuPXVofs9Hpd5qyPNVD87/nMG/9oMhmTTzynLZ5HB0TDHEyRh970tFj/d4AsTgw9qOZ8KKalo
eQWIiPdsi48WvanFKuH4Rxx+hInPg1Cq8j1TQ4M6X79iYIXU7jk8ADVvS/dV9cGUvq3OHpX7Lcvd
vrQT0sQwMceRC1LzMhFt8m30bqGfxXgAjuimaN7cbgx6neqHqUhyPyqvyN7oXS3BUZWD9Zh6sfUF
5nEchxELPjHdEdEnii39UfdbZRQghDsclv7SGqhsqch8LAnE5EyyizK3wqM1uvO2VKckHeytHH7m
tMcM+QirUVK9bhY/96r7b2FFFK1tkNG7VAWb+AKwGNv5eyyiz+FPYhsHb+qOuiNPw6nHq01f+Tu3
xf1Y8e8taoMrfcU2G1GBeOSxtVd/lgSfeoWFlVpMyR5HG5dmtS/VZcl7VEUnm/h+OD8d+tZlBoU2
k69FTf/VZNQOPb2laiAcnsqdcta8l2IwDutVUUmJNor/Cshvu871lL+72Dk7u6z7+jFpOHfpi+Js
Tfst1TcEKqXT5NLXvC2XQmgdrRaYhrX/w9KZ7TaOJFH0iwhwX15Jat8ly5L9Qtgum/tOJpevn6PG
ADOFRnd1tSwmMyNv3HtiosxJja+wzJ+NEbtGwR+mEqR20xmby1w270PdHojju9GsL9Ow3YDpA4dv
JiAAMX3riB01zrz5aXMoRlZjr02l7F8uhN9aqwihEPUYGGDiBoN1bNJpUZnMmJecN0LmRUBSfF7i
FJDUh4J51nDea5SH/tEpf5pycwhpYIVwbS13Y3imY3Q1M8eTbsBeGaBlSUt6EzWXmwwhq8nU974L
nk3x1YnmWITRSQ1/p3la2GadrZsxkd/HXv3KpTY46o1u+J3GfE0r4Ewb8GeZBqu5nt2cG7Pc0eYE
zlAmft0ntmeTFAvJ3c9ycc3lXPXsVhju2HdPE1WfYvnaaSFWbFdk8jUIp7OOSlkC1Hczozlr7NKC
hK3V88gsNTyEdaC6YpQ+mhLHagP+hf2aclJ2yShauxcbweYK9jJpDhBPXGF4VYQtIaVsnoZwW1nz
KjciNL7KmycOZF1OvoWc9pSOuE1mEzXZOedNt8+i4tJJ6Yr5EXfdYkZCXPwp3U5rjU010pBSkDjS
/IPMhhiad7Bhp7rGkZEZiHDKoRisS6EqxIYK9QSv1AVevGvmZhsxo7NsHa/QnCW4oB9HSMVDWBmj
AWfTPER6VO8svhavollpUDrjD3XVlNisHHd7Pc7Wr/9P2eB1Rvc0muFEi0vq0104qJXbGQqdUmNX
i45OVFu6czcexM845ncsZd1T/+x0fC3jtDR1ELZKeM3i7k+14ojt+iLqwlrS1pa93ubZtgYjaEcl
JFQ6BB6DMWvydpHft9pxKvHf5MlbgPnd4NWLtemqFQFW7399NBOKKuqAmizNF+NsnYaX/dcx9yrp
KqfqoWHKNhEQGWfq3Czrdi/3aKO4q5O1ZHwbs8awI/1stclBIrTMOvMya21r6WOMROiOnWEs5rDF
ukSjbB1NS6Eijomp6rxpdoh2WLW4lM54HZUx3Ou4PxyLzkm2tJMBZlBAYgpFDy2t065aeA2bH6V5
E/Y2CVYSS433K8JR2ml7pwx/qCLI183DY5CJ1aWUmJhRjGzelM7gdoTNFE5SoiXFdBsDnoVYYoRe
l33qjlQNEs0KQ8aLzXRYBTOn3kED7LXqbqVspblZ4jsvNxJSa1gG/5oQgRwkI6K2k7CX67iYaYcL
dKmoixH9unuIhFJr2nGkhdWFmGXsAW/VpMRIDvTBHEtac+t4KvZ3rckR7Slt0Y3dUxuLcKGnMYR5
4ZUDeGXtvXtt0ZbkOQWqEKn/okkWI0bRaHrk+sdsmd1DqMk6iNToXph5s++TgH57UFk7xjYwkP0l
SWZ1kx2FHZCf6K0zTetLW07dxzykqB0T/lmtqfBlDRaO+a7EjttI9TbWqLaFKk56lSM8xS28iqnw
2+JfUJYeOAS9J31ae3V5Jnr0lafQJ6oPW/uQMbyb874bj6h2vk12RaMF2G5szvu03OGCM7VK9rmd
h/dcmh7ZD2/vfgjNFREINY3nW2P20opnu+jU3vGAUL5ss9U4PGQj94pWn5b0EK6mPiebogp/hi5j
YUVQ4G2rXMxB+wyspzrGCyaLHg2J1U+jBzyvFP5WgrKYTzrBnwk6fgf5gLk9Kk6HVKBkeJmG6c2R
S1A2gu06pK7L/c5aifGWT58j74PkTtNrXLtWLEOb3i+XBZRLP6OyLTz9W+DQo7rC/XPtnuXV5kq/
C5lvzHRa+Rdmf2rRx/bYrNAVzsUt+Zj52viAQJj1fxoLt12p81uVtZ6RYhQaMFi/iWqjFzfuVopc
kP4/JykTDw2T/4pMgtO3ba8O3XAccC/z7JbVdK77fWOtJfRl7XdyzPWcs8lJs0wPFRUb+b8fugFg
yb6Z8i++bLcy903gqjUrGwymNtRu0zyHjD0tX83cXSDrrssIK37LyIEKbSeE1ZKCkqEG8w2lVhdm
mK/UptDu8SvV3pmW5se0nrUrM8uM6VwYP4a2H2dYFHPuot4j8xitsy2LKKXz1HoTqFGpjW/x9Bmp
PXN8G7Z7M1u1/T0LqKzXkeLioxpoGY2uou7rusb6zqVno+qKYI5T3WxjCcNIrW2NjvvPn2LeZ7zG
o/orxWzPU5EWFyes1hLq/Z1Nxj63GQRxsMOS3roWOBDPMvhJ5hxnOylyf0x5+USnYoAQkYw6Gd7y
prwnkZ0SJuVsKjquvbDr3LzktZYs/J0lX3TB9cJXntkwEJDBMRWU+SbpJzKbGXIL3I79rDdfHBf5
UqHZWiMpVziAi1xcBk3NFoMR/zovVsAq03ANuHPgF2rpBVzdL/Y2vzYh36Bw6XO7fAhG51JwcnAQ
7TWxNMyEgz0z8kZ7lTKIPedCvyVY1Q7+k/boDtFI1D7B3ZroUuKjCWC+TJgpR2xTdScTXBLjIy76
68Zk7DDe6JbPNlcQUw19Qr5zu82JWr3mmXmB/CGNx853rDsoj5b90fa48Y+wEhivOu6Uie79dsoX
lWAPospaCmZjMttA0iBLjyXZEZ0KUMsDgEREHhdWLLDry7zgRtHQKHKm4zzRtcx1GK0VbzQeZbD+
LJbszjSJW5ApV8dSQnrC1GtV2+P96Dsd2ZBO89xM+PQGx831Fv5FlH9heMR2K+FDS0WlsMz1RTHp
pJa6Ak+YvtCVMrmHdnhJ7WDi6KSFVk1cAETTNWc76HO8z3g9qmPipBtL8xT5Pz5Ny0tO4kPdFa9o
mbobmG2Q+XhibONj0HZxvXfk71jCkEkvqs7ZrEjZkAshTB+MF4ENfaYZBKwVQh6BU2ur0yzNH1lw
l6t/ynNKVFeK74Muu1Ofu0aIa48dry+FfOrYdnL+uR1awZKGOXc0p9hJVkvWJcjTnULIbTK64X3K
w0cY04wDHqOiK4d6vU0a6aQ7TC/oMqn0q0xaY76n0xjf5VAJD6JPjkUiz24F175nk8mwQ6VdQ6dY
xSsRdSg6KVIw1AdrUfS17MmFc8E5rm6LFK1iSrieRD1aiDZJZ0WdaX83GLgpn58gC3pySyrhYpgb
fEI4yjPDvbiwyvew3CvKlyJ+UsmNosGla8tHMbDXaLgb+etVWvgi8GtVcXWqcKJ61kcifyWBr39h
tsYdnevnNLgmkWswfC8hZ7AsThS7IWNbiTW8YVNVeZfEYapciy3jjKulQQEv9sbr2ufrOKPcUm/Z
rmZDPlFlftWw2d0hHst9Xcb1I6zJyjiTfAv1uL2qvbQNLbFWMq48Qa0BSKFlAEmWiA3sIdp4IIX0
ej7IaVb6Ul8Qb0/jx/gP6gI/H4R3Ymk8W02VirWdQ/XD3Ry4c1+t1IhBoRK2lM7CwRNn4a6p1OU4
sQlbDsm3offmyozWjobYwC2k3DMH0DM7LH7ByK3KbF0nm5SjbMizf0gtOd4nMWG1epY+tcqQ/6BH
4fOl6Kl+dSHUq1kPf/w8+ZF/oFjsn/JOaT8CaW+n28pZgraYeD72G6Egl3fNVTMEkpOYzmmytbKv
krsV7klXyq5GdyjpiwlsL80yCM4j1yUrP7XtUYL8ZZSHGgUhwSmt6c3axmEaqpOPbSVmQevj7Eo0
EwbH2VRGvZNHRB1wHVnDyXSo8Jhh9jxgappTHSzZk2jtpFAeE1R+UzAdSX6ZHNR4y4qUtZ1mcV0n
YNcjKuoHEeyAaLOi2gXghp5LjEKarzhKoj051UCnhHZsPlKHlUwS6GF3JcagvMk9emOrRE+nLZEz
UUst45SWGFxrk46hxdkUV39DIMODDEroCqnNVVkrUrwcwLpfbJK8YnwWj3uTyOVfoWc3LfiJak75
IS68Th+2HROa6LhbL5fUx1i1flg0/CjCyR4U048sbmd3quvpFoqYbXTufhya9CglYYJ6wPpvS3PT
1FW3gHNEGLuJSGmMM5JUXmK90T3GHH6rvFayzw8pLAzm9rLnqvgvNd1eOhulqy8qq/nrpXV858iC
ZlJuu9tE/mV2Fdkrf6andajwLDO49lM8s6d5Cdfdowc3ABRqWRMqv2v7AQLYa0bp7HKzDuY1dLfx
Le5LvCplfgAohrWiJC1T40IO9H6ndBlwhvgl607KvsxLEEjxv2AkZJETHSSZCtWFLSbadHID5sgZ
mmsU1/cqUdjM4hwQ7cC8HDOuuOmMtEAj8Z18SzH7Y2DlcGGUVZlCp7Ysv+s8stjhOC0S5xX4TVyo
ia5h/YzdToGsZNwsa+0k2UKYMWOSJDfxHW56QfBrJphKDLcxGSHXDV48ct9qDURPye1eo+OLr1RO
r+BEDliSQaT3PeBBNDg3U0n+j7yTW0sdtpb8T6aVJNM1kckym7hPK/tbqkx6qJqrZe0zHZrM04Jq
Q6ysXY6RbtKp7kF7CDDsxHIR2VYQbIft1HM/tLN+E6fYeHR1UYbBMrGRRtPoL0C4Trc9YKD0szbP
KkKbtlHUL2ekqWTKKyNxfNHn4yZFzwjsxG/E0en1TdYgLfGEZY7iJtoW088Qn/GgAP/g9Jn2GjQi
/tMdn4d2f3jgqkv0tXMb0bIqyA704wJD19pA7RXZyWqPmb5uo3VHgkB+ITkSxQuHS1aDVTnF8Y9G
bMbUzo166sUFHnPlSn1Acfs1qbcqfbb9qWseSvrM+Pf7/s20/7SudTXM3Jl4V+SSYodpwuoSWbQa
jqOz1B51ee/Vh45sWiDVexne7uFfLg524VXYD2ovZ1oLzETtrOZfkbSzxtljFqInXqYGbqhG7Lhm
cZXFJbPeGnICWTkv7XbikHxricLWK3N+UmxLyTLGs0q2Nei5XeKXLxcFVZnmGjQDonVdLlvcCJLa
uYN6iCI0D1w8ONaxG/L3urlYMjfLE61XaZmbV1+hcTP5mOqtiN8qeIzRZyg/R/1UxsdQf0w0HTES
ivQyq/e5O9LMkfuNXK+V+WAxZUVdJQgJSOLZNiqP0GgzOs49BuF1VcAVC65D+Ksmu/GhJu/xvCKl
I3qgWpiTnb8ocaMGUbT8KqQPieXNlHWvaa/p1HmjduqqNZ8koXjTCRVIPIqKhxDixS0Vo/X6mmJ9
dGWxUZtTIG2EwU+dXuLsbGBPf1VcCWHE/NoH7/jNXXKsIzgVrNjDIQw1riY/M2+RkqprAH5zk2wF
dfXSLDr+e7LRX6bYeeYePaVixYG7aurvWUpWZQI7cOSoix64ZxSKrYUaHSX1LlgcLX4stNcepsLk
q4NAEeRFDLIPg90xcMbvMojk1VxV1kId07VGhY5vjBRaJ+Nr/AvbAAfKxLhqi5ahvWitd5N22nTm
9rsZqhr+nO6xMRDquJcGRX4QYXeqGOSDnhU3C2X+7l8NeENyM7KMcizWkUoZHlluq/0L80Nf1iuh
bmzB4EFYErhxWcNWXPpyD3H3mYGYMFCDJr/kEpi01Hl/ttO5Uf9uzd8Re37y1kzfwtiW6qOfnvG0
7QnPS3SkOOJla13KA+h/DudhNaQzjINt3H0U+mE0D5JH51lrdo6Jz9Gr4FYkt4jADSmR3rfNZ6T9
qs5en59xTa6wf0M1bCFpYJHn4jHuE/kSxN8w9JpuoVbLdLhQPtr0/t+4r2DUfo3VZa76tuwGShYz
svxItrIT2tdRygv7UCaZWygZQXZHeoQtozvc//6+E2nXslD6DU5o/TDEuzDOxPG/X6pe/P+vggFX
oBP0/0Q745ZMTGa4DJgZ++Q9iFNCj/osFo3o20U06XzcUoxHU5a48sxkOYywl3xNJDuH7MmvYdRX
RfyNbSGRZlcpN7NUp+JpI/KFRmqcO9v2k8GvTyERy5rH4Ck7fQH0q/LGK4UjxhFZWkrvZeuKb6pR
IHaoiKns6dv03qZLrp/DBw7Y5VwtpHg9Vg9mMcg6q2JrjQo5h41EysG+NNkz7Q/kXqZ+MwS/Np4z
Aw+MG5yHT5uDVhfLsmQ2nCJWjZo36643Go5VPfaKTNqPWIjfrZ6TNpHUAr+E+uhi+n1aGSR7bqvR
KTCKO5g0+V4Yh1EsO+sKLVZv2n0iDbeO3r0tso2otvH0VnWYCNWTktAA/KhwVGrKQmrNU3iwqty3
5msw2G4Q/DUTCKfur++Z7N7uZOPRcxQqFd/99B3jsZZy05Pyp7DfUiujK3W3+r+G6GZWRhtNuWsW
OfvuHwtdohTsOG16WKiLLD+oBnms+qUG/OVxyd7zVYdobbTJ8xh/U36ld1vSN0Ehj4xrgjrI7Z94
I2gbgWyQftrFbwfmwf6oUhMLan/HsQW95Ki1MT0alRhg7eQ/WpkYW0kbcmB5mrSG5A3kvVZt3mt6
TtM8K948EsfGHl6d/vulcurq1GgmxsmWZlPjhDswreJEm7BiYu/Q+jE2+lonaqElZB6qZDg08AFK
8maRlsTH//4qSOuTmccM/JSK7iJIt+IQm+uvKKABFDlcNNW4v1YO+RgFFpT1fEUzS+wH9J3x3gyO
oi1qCW04NbiiTsAKlcy8KHo+3vXgUSu6/e5YasxdFITOqPQuvnwZRQRdczasVacY/X6uwYtVSKZW
XyVIB6N6FjQUR9qjCNacFJJCONxEmeYORxghYo/KUeZQKXuohVPLaDUMK5IoNGI75lfZ6rh3dSU/
lEHpUFxSUEXo/rhyNZmc3UbXA/QiXY5utdRLC9wrdBMCx9yIWmsWZmCbO91qfgY7xY47arxqQwqx
LD6MWAsHJ6d0KWcOSOlVvxUTY90oazhODH00z2HkmGdZIUFYNNpew707ZoGyM0ZroiZJYyArZOjZ
ydgGWYASprWgBDFADivfd69fci0x3aJfMpbQXOivqYQIQVwvSzayyuwvhc1WoGXKg/Ah3KuePYfb
qpYYzTXtlcCXhxZdYy5yEt4jRQqKelyq8DUa6QeMteYnidWvjKIQJKcU00+aEb6Fp3BB9q3SSC49
5bMompcz2Yelax8LhaBd8jWNZUVkaDWmbejpffIlMNIPLQvYUm9GOO4CKcTFkk/Zwcmkk5yz5HS9
hYwjCNKEQpFWo1rYbiwzHLiy6S0FpsJMdTZAc4o1VydtEEqQL9Km5oHwhcUJLJoAx1OQyvI5cmys
wnKU/4vVpTOh47aGWh9TRdZ8JTHiYxa+xAlFi/ZyybD2KFEeiYzBoawxIDfpNq2a4PYq8Gi14O6U
8y8H6hIIUXYPuRiSRWWzVVRWINNrCbqtyOjMh3FoLEqJrJamcWcvSJE7g6hnjOrqIpFVLn3B1Hu5
OeZLy5RxOlsYEhI4Mko9ukEIfsswsdqWOKzOxahYlzZjgUbzWFN2ZayH3qv14p3kQnxq0qRfhkx+
cE2Z31T1AUgXlG+t0+NnlgS3SumZfRLlDBp3Cp+99tOyqGKhqo2uKeVe4KAVOLTrdkS5+G7noPDR
T6tOKR/VZk7MDJ2wgUBasPoHgyvPHHu62WFH4wVrOtR6hd+jKYLeugTIlDnMRONe3R/SMlbtcH8o
2bdrQ/Zmp7BPofKh5PKufQFme4AYkAR6ejt8ZjSE//9iSYXpp7TgwN5I1bms0J0DJg97VU7jaKbS
CJuXFVGe8m0wkI2UxqLzuBNbunkGN78wm++hOqrtXgf5Yzzt5rttTb+E4Zaca1htOp566A+t4uap
WDo2hSb/POgMFvSxQYo0ClIGMfTNi63M838x8z4QABjJCD/tqXcLayw+xzwAtkBfEZ1pg/lyg7Yt
AB+tWwJ8TNjZB0I2Dz1OXf31ns4q3bWIPG9hBgR5+d5cEUETr6TnIAP37Cfnt0tQBLJAxj31oTUD
e1DfbmM9ZdRSH7ZeLqkEmZX8TU1eBXhcXwdOVi7X7a4rRY/BN7qGfTzth1L/nsbUOOKbi7w01aq9
UJXgkUrnKGpfNtOADJiFRq4N8gGwu4cPwuEqPmZbzcrdhP3aLdXuQaYg9SHD5zGIEImtLUSynef4
3QnTKw4pnrhTL/QmYrfCp1kXBSJsAGR7zLh1B7iWsojrsEmDuxPabxQvjJqfRsgxyjhTpMPZS+lL
dTFVpx2hsKqi1VEg9XUsLRrMmF0Yv5ths0rbPll3VXUzWsvclxYqZBMnzXsG8XLQoC2awLRoX2e+
VKf/0oYGnC1G4pOUwWqfpsssjyIk/aL2zGDQ10wEdY46xC62j7WpSsHflEyQ8QWt+pQWmga0HOPc
Es9lST4z0FfNyGUjMNmgAlVgqO9s/CAs/AXjSSbPTqbi2FthuG05Mh2JSEZR6TAv8TwIezyWM+El
TZoV97+TlCztV9LYOJ/UMvPaKME4q6LmjwTanATZQbWaUx32e7ma5u1kXsq5SA69XdWbxJovBLdC
0jj0cRzd7qjbJOzfjsYOZx4ZcMM0gnNv1BPbAkpGnDzD6SO1JpIys81JEh0Zy+zRMvJLTNIc3MXJ
cCIVx3n2GZfhxaqbN2OijT2Xii9AZls9gBrN/gm7+TbU8lknb87I5HtRIeVnGbd7DA8PQgRbCrbA
12I18jO7QXEObuKlSHTcMgHM4uCjf1RIETI7tWrZSQCFKiIXL15JDWdmkc94zUYi8hUWf0nA3o4A
BugAjrel4cvYOXvbot4F4ZBb2V6qdUzcbiGoCax2rXeF4pfk39ziVSZko/KrSdn7iXlpradGBriV
ZImRb2dHDggyzLkvfXGfzDj/26Lkyevn1lGPk8M7oDvJo9Fn4uXFtbZjssk0DBsGturV3p7YohuZ
jSPR6G3GVbppBWfRzLH7zGzk8mG0Qe6i7iDnmfnKHQvzEoS4JDGaE4GX4N0p3eQS32oO9rjCQ9Vf
+rzfiEH4VjPNuFeMBHGZPyCLyBOk9ugHCQc853qFcRcTlOPXCdnkQACqsWnLmjyHHFs7d7bx2Bpj
S9ao/cbaHCIwjfin444fXjdupXQtze8JWLGBIpRswhlXeUYMDudDqHHlTekmce4J/cSNe6A/QJM8
Dxsv5w6Z+2V2y8U9rH6cBscIYnlSD4xKQEh5Ld6uRrR76FiGgqXID41NQpNbs4JCoZiH9LeBdwfq
BIeU5Y6ED3jfxhUGURSDihB6RUzWLSZyn17B42ISHNYb3oe/QvI6HDPPKO3PpP7vNlS6RV4tX8OB
/uVFpqLPjJ5ex4nfjUPN8Umw5lWhWTphCYZJki/HxdnX1C79sJvM3Nj39V2Zp/6PCud9JJUqVxZP
QcsjXxmdjzjNMVlX5msTGax1IhP561okEPoAqiCbqhQ6ae2WP5Z/JXomMYprLXdfYUojTOup7Qti
eQtNU0BsTon8VmHg7niajvpViXZTDtZSctYDzamXapSgIqTdD85C+ILWvQJ0QT20HpyUSPJABI6y
g9unQ5OqWhfVFmXZKH4C1mvR228jzFBh1asxqqlKscYlKiUDn5OHh380EQhBMgoL1+IFflDa2brh
xtMM2afMocAVVG8KfutlHKLY2YNXsJ/MtVi0Gka2xq071lOswhGY2zMTUmQIjdxJnFBl2jfaJGn4
qNjMaX03mzpn3gnaEY73X2rEgFwky7cHyxgnZX7v+EFV1npWOuJkVeVNzV7BibnbTljEEFXN8Muh
hScTOI2l7LeyfSN65PaXmXz3zaclfixrO2Xfxnh9lbLWhcI2UvdlepuNBb0x0hq2uU81qFCHSTvO
yraQV2Pg5/PKsi9GhqDBGrth0jTqD63U/2Wh3vqWWUNeFODjMopTNZRZn0j7Vv2cjLOp3NCcE0Yg
dyfD+uhHN0qF++q2sLYG+s/V8VW16qGn2B9Swg2LPXXdm3uN4DpxXDNHJl/V5JRKPwH8iht27n1K
9W8tDUAJ2mW84AIX+qGTj2uS1BgvFGEu+6492xbSv+i1+TqqusfQkDcpx447D5iw7Pho6u2dzrvT
0oevnRQ5Mf5z8F3XaefJavbXm/U6aVpWfcVGySgk0HIv/0oagCKP9ZWwBIdwrMh+PC9obv4xBvjL
NF62LQiejk73mJvWPpOwC5UtbO8CSb6XSdWNw3cshyaQG7rA81zEn5oN33uMhp0YX6K+nTaHIsjY
IaoU/UbOSkpFSxB5DT6armvveaksANPKF24a77LROGAkpfbFfQQLq7cwo21nO4VB/TbPpoJFTyEw
CORTRLUHRET/4MCu3ZSpWU6uYBwDDKMjJWhx8RX1Sv6JGIOHbqTY0xV945h0l+qY4Bbl9CHsvp2Y
FNg4I2EqFq6WdFE6/1TwIw5DHYwA3HP0kUw/MhGKZDW1y8p2Z5zMHOsR+qtYOIo3FKuggAdMjcdg
m/ey+85h81BJknWAp6wTIJDuKRYB3GHDvOpzyEqZGymmF4dvTBviwop1Oax/BCGhYaFM/5TsHorv
ifB53vyxeQOLOQzFn76N6ZYN4VPmWFdpoUryn6Scs3ihGIdQ7l2F+CJNeTvcGNnF6fhwv8X4HOxj
DiQK5Pd0bIJPmz5dCxqaxEUgPp3sayeLnxdLRpF+5OK9JXkY7y2oU4iLiLOM+SPXEG+M6G1k7ojs
82JUwbulPtThZ0j/Ih13FxUpLHKpfppq5anzoQQJa4J8W8cF0wxKsgk4DpRtF73X1q1oIQ+vCZ3R
P0/M78FeoDMSDSDgbre/wfQ9kHmlSa7i44werzhsIQ5VsrMVj5CsioG458r252g06KoFliVmtbyG
DcUnKMD6uNB+NBml9C7pB5nHhNM63hDcGAmYJ7CL11MCTvEje2EDCIvtCvsecbGN0n2dPCytdcGc
Nx8sabR3SKEsBMJr+6RYj5A+DrWH3eInPVAcZPB6pU0ULdt2yymmkXzFr4iTuNxoCQajXU0cOiZB
F7+goD22CM+kS6Yi/XuydkA9cELgCruqIOvo2u2pUOidMSaD1vQu6vCsnCGWddE61eC4fCj2HYyh
Zh9gSM7ar17+y5wrzX89W2kqjeLyQmJH071DFvuyczQhTfbbUj7JEqMJlpQ44AAg/xfzTbPWPAzF
/E60fVj4+cQoIF+8CsATHlHy892wjbHXT4hgIJiDX0AoIZNXFM8RuFsv/A69WLUF2KC1JnZQhQZl
YYyowYOrkkXs9LOFcy86Wuqxhv9prh1uu8k6QlcneSXhgT1YlGvTeIr6FVbOYdrUySWiCQzvNX6X
ij2XKCgn+K4x3m6y5JPpz3QwFRBCEWUNMGRerp0BjnEGB3tpEEtBkJp8cQuC5TSFG+1HP0z9HeZP
rqxAtsgQakz6UWfWtGTs8wFMD6MtNpWzleWLpXJDmhbcg0Jy6e2HEDua3UP+F1WHLj52Pe4d4kvE
0khefRfBHZhlJkGJOSAG9OkWC5PV3OjgA1yVV3hSwPGHLIBkm5lUX7uoxc290hizhTQCtFNZIEkP
82Fsnrm0wAPFrB8Jn3v5xc5FUrKvoGJCEj1a1qYujjSoJkAXwMo0iKo3+ilNesjV2tU3ZXmXtSv/
mygDnXo1URpW20o/2Nzly/hzbr6nYqkEnp4skgkPkB8RoLZHV+S82YRr6oku3FqW4GTwhVcDfRBc
D9WCRd0gNiGE0VxcDBZftTsMa2ByrXmHAgfZOh0/rWLzOwn6k1SOw1oU/Mv4lV2+G7oaeM0aApHQ
l5JNpnqG8DmD+UNzc8eYgI563ywRhzm4xz1/kIVkWx25HuJ243X4xpBIO3ghk8UJ6HJzebxUyjtn
MW496gQ1eXTAu+jTRxZv9ppe1EvQgWMtU8sQJgKpUP8o0pIW2vicijULspPoLtK98Xt7ga8vmA9E
7Idq1TMVAF4fJ/Lf8NuRo1LXqC8Vb1XgskgMzYPIHs+bNn5xuUaFJixBj3WGPsIsODQ9XEThQnOw
XLNayRr7MHwVLJn5eGjkI8z0abrMCpS0TZ78af3WRmFIONJDbWVo//DacirwJ7TZr6gPTAE3PQX+
qkk+AWfevrd8PFFDdR2LNVZpbJ6SCur3QT7UMLwWDoi1GaaD2R6J4IPBKwiDvI36gsdbCD4QCdED
4cMEG3t+UgQ2xOcrkVTdVH0Xl7sWTp3yYnm4OB5oNxjjzSjXKOv1vFatna0i8ySfZrd37E3VPqoX
LuYbcsI8PYbhboKtmXaA6Wbjfxyd13LjSBZEvwgR8OaVBOi9SMq8ICSqBe8KHl8/BxOx27Gz062m
AVBVeTNP0iKpHQCCzagcWrW0mvNbeNPSr9j45Qmc6F82zDygCMlWzX/BWNjTUUXjGQbMdswkVGDC
Gpn9RB22giOmfGyd3pVNfynSg35tuVo65KTEBmPOKTLLVNbceiGLiQHA0WiueX6cB5FJf/eRXAI+
wRaGuWmXK50eslUZ2PE6sxmOYsKMgTlK59bBMqW38GsjidR3EE7TFw5wHTnEt7meu4ogfNNnTweQ
E4kafx0qTXtnQ9PyOAKxhHEtJQXyDOzyPR/YHAscMyva9mB2piZ5fZsSK73rT71O55uPVWRLFFd3
w181bRy+FvJCdS5/Dxqmfz9M/k19/V3gF5z0ZtPMJ285aEgQ18DnAY8cnDGrNtibP4RTlrc8SXiX
laS7efuHDRuSq2X1ro1AstdAlWSJiG44B5AFMGHADFL2cMunY61P4S2XCDEPts9+nqHrFBXhrROa
hRNwIAeb73zVnK7//2JGzXlok2iJXEGRk9V3J53jhdpzogNCQQlEmxwr9KcF0md810jUmaIxD1ka
2vwoRhMpdIrLwAQS/ZoggVlF2ibJkWiN9kLQBfQCCQ9aLAwQBaCkcFs5Xpfp1r6Ac4lJSH8ahTl6
EXHmwxgE0qIQSe6NDQfAOrG6t7AE79B098pKrd84MWF/cQoe7aSAn64vDFGZx9xEngzSIPQSRy9X
gYwjrTb6c9nZzXYiPacW4sigw5nlIRbCHDLyoKvE8LukmBZa7SNzmQ3Fe6Jn5j4VbBEC8yhbIKoR
2uZcyXSP1nKuNV4Sm9DiRlAhtlkcMknGN8ysJlUazs+6ph9r7g4P10gO2yz79W2DOWmVrgy/Rp6Z
CtNrZgS3pjVXeHI3xeEZqvb5v3FY94TSVO1CKg+3YpFq+Nd70x3VHDaRhAtMUWsMr7QUeRbFhszA
J9v9/6/s5793SpldNBwEkEV15zYCFhU1XRxKG6dr2+8JdGeay8GPka55KZX8KxRluWlUf0451Rcs
dgEXmwOlKzKmg9T3S6mOGbBa8vhZVxYJ+wGkljzwzeMwke7tREeF6T/SJjSvlq7066yLfnwGOktJ
I7fPWRdAv7CZsxyxp/EwCLmjYWLJyT0bOcz2K4LKf6PcrfEbvY+wT6rRXgvUxCSgi0q3NUbAxisQ
DzNVP0106kVrdy0HMbVeYS9it+WQt60F083KxKWM4JtMhaeyDxyBSTTQQlzAlYk3UfvYZ/9GY8w9
Yh2WZpgrvsjCbbPpJ2f6pDbEStrSSnb4l7xI2IynMiVwhUG0qe0B0CnrjgrJKofkBba2WOKNPzg0
z/H5gJ4D2HbpmzrgDc6j9DY/hiZ7iowzmJfMDwUfFpxjLtHmsNsVr0BK/ibB6CvqpR2vrhEAT0UN
eb2ROcR1curqgHOajD1krhDkqtr00kjKaSgZhSWZ/A3BHYICqovTqm89e+Cp4kErV5zorRyzFKeG
dBD+OR/khwIyeQqUZBPDe1iPGstMlf3EI+V8ccpcXsfA6kgyZ6II13fSat9RFQHwkFB9M/A/JiZb
ZEJ/0fVVvKjolYjAD1GVFFbybwKEvlEbaAk7IId87VmIO0tqtsKBU63nK+GnlyIAO87skqhwB7M9
AUPmZ9jexldpN7RERhjX0T80XPlbOw2LFS/rHNh/ViUlrmSX2UIdBPQ3XCV9MzZraSxAKzJpzfvJ
gjH520lsk9joPKa+ZCw5tm6SS2RsmgG+hLEWWULp2nQT8qJTYK70dr1NYArSyA59w2BfkiRRuaqq
XiGpk3zbRpZvohKjVZWthwpGfiDXOwm3lB0mvJhuwsUuOBuo5XjM2JsJIchrlC3KNaQGSwJ+0GCx
ohTHYNiXYkoDBioIYV4hXcS7Pm7fDSC5HYETh59ajtoXLuFN4lsAoL/aDsVtMMGXq8J3FQsHfxFM
MwE8uA9W+lP3kuHVjTrxZcD01UeQkSW5lnE2OQqmZax+46bwzUeL/Rm9mZPqdNPDySEIowGN9w+T
RlMymjMiMMD/evgiqssRifH8GqmayhSHviFAG01ZgbFoPoQYwBzbIzzRkIpPu1QTUL8Wcj+tekRH
OGfGBtjiWBGoWo69bMwYtH0wQSbuf3UVSoDPbgDjwiEd5PKtsYxxpYl0Ytwmn1JVp+JGEesqlZYx
ut1G1tg10RmLmphizwjn5H0laAqxg+psgCm0a6GtlcJI3SCLtS3rLYVRjt+zFxyvQirFPQnx+fY1
uhFP56WUzlFEJQHgJqd8y6YNmMgmgDj/VhQGYhOV9NVXTKbTeOB3jXNUBckGwW47iqB/s6POetMA
kYU4tv43dhus/SfVgTBcBun0ocG+7mz7a1LtdBuViExK0MuLPJifAFE3T2b97NuycWbgB7SM9pkn
avHRRSP78/yr90Plh2TVrYCiAdKniIIY1xX3Hg7ScCj1Q9YRVJdAZomOp0PlkAAaZt8bvQWtn6PO
8ZsHyDIKLpPB6Oij9J9zFqjIW9WTGZfss5Zzq4WrScvTc5FGy6mw+lM0kZ9HG2SlRLFP4vrRGWO9
sZq+PlZdVh9LKZy4+tB/+3EUx17SmOCIJFxocc4E3q84tfALpKji0GffWkOX0YTQG6sGIlHQ7PA5
bMG/GCzD/GIU1q0jtgDiAq2T6Nf2/wUu93vgiEpE74Idku9VyhHPi1SusiaajnEpTdx5rKXF/I9T
md05DpXFFG3sNKkGt+/LD5gD+SZInYaMErn5oNWx93Q0BdUaObAO/Cqkvp76M9JMOO+L3ZgX3+wP
kkVDqnZVZGb3FmkBYb4Gewmgsp0+jf5C7zVjYZo0BgMq6RXl5IRCOU3mcLXCoNvMQ42KJ+ypthnY
k+vCQ5+OA3bFpiOCkwHCp+PNWagsJxRrlsE9iyI+Nys5S1VO86wlXVI5Omb22EPXYBbhK6I8KZH5
i2X2X5eJaleQn56GZtcoBCGMgq1cCVGJhJ0feprZLCZ2cIdOZN+Kg70orxnMN1B52C8ErHnNsIwE
zpYSQBGp3zz0SW3hE5w+UzhHlQLkYo5ZTnhEaHpVR7HRjtPUHbuGubfSRHu55i7nTxXDqgL4bKoM
Eeu5ZdfuvzWSWmghLL6C8jf7qkDp0qi5aZSSVDmMVkwIOk2o1K0kIEbk0D7mCY4k4tExoMfG1zZq
oSLq5ieVgFdOAYSeYQvpMF0EBMu5tU8dTGCcCG47YLRWo5eKy6VQTa+tgeTjo0ypYsrKu5X964Z2
0VnF1eFoSHfCqSJJN1YSBI1uz76bvShaV1l8sH/b2J21V6TpPTPhOGqnptHXukP3JNkpC9IP/Yy0
JuSuBJBa7bamGe6VMNlKyvfQl0et5Coe+zcgVTettpB/MXpXPAipBv+rrH6fKP8MUZ+E1J1UmxGR
TBDbZwmyOCs0qXnzkbmY/R2TKThK+j42h2eiqv+63vhXa9Kx4CCttwtZMy8mwBFcE6dQUY+jql50
TmB59s/hBtGYjkgBGOoKr/xIcUDj/LSZ88DQv7IVZi0aoYX07qjOD441t9FAAZnjulfwhs5HWidg
KhCgv2T7saRxIoe/x4qZ0RFgM5RpQeZZmGi0ZxJAb1VMckEkHUF1FDQgxIp0D4R+zvuDP9QQ1fpt
NzY3G3E9pFI4kMe3pgQGh6k8A1ociF1hBXtFMQ9jkyOaTm5GE5Hs41JOY4mRNeqYHP7Zfk1XICdC
ndNcLIwZAKB8TbL91tXMOujBMFoQbq3YMn2fdzMxccjCefQlXqVihKxZxtI/mQh+FgevicswrfRf
M4uPFTSowYJkS984LeSdTwdpUR+CkvoRCctRkLjTVZBPKqb4o+8cCoH8CZa1vSnmNaeZTQ+6tI55
moyCDSiqnwVlxyGYHznjrU0pgP8lKb+gY2WJcYZWAHpqcO9ifHvrU8oHsXViTOWRTDikW8VRuEjm
WIXNUAdhru1Zmwz0ziqwF7KZncaR/tdaKD+ZNfOUIS0hurr+CMyuS9J5+NXcdP3FWPfNd+ZTvrbt
CxR4H2WYU1HmYyYAlVkH8kPUXOF4W6mbJTOA/pF+ZroBEHUiclXVdb7g0gJZw50N6MgYkpUI0otm
pMAnrXXh+O+BklONFcJwSF9SzS2c5WwRSvZ6JWKSgleoNNnUSF4DxV8bkIDEK7ZtNNn62COcmxDF
BA5VKfqt2+pIpmw/AuHJP5U5eZRxOZRYUgXFjFLEqJH0ORStRVTrC4GSk/ouG0zCduZGt3IG69RS
G8DcOHlZJ9kyHmluLidpxNltkianuzkgpByTpAF8NLkd21oepn4BUN8e3mOSa6D0FtpobXrCYSKg
rZl/ZzfqIaIeUk5zNwnN50hbAkxVxu0Goke4tTUOXepWbzeE+Ja6Va1M9uwsJvbOaMs7Pl+reRZQ
QVUCf4zLFjmQCLWmnIyWvGY1UD8hEfqsWmBKNCekf76efRfUV+hSx/0+mZf5bAC0hhihYxX8feJi
8phK435Pe8B7hpuLY8UVaxAqBlCPQZCpY3LZTdN+PkwZ/o9j0vfBSQA+AFGwuD5GJUVO3ND90e8O
7C7duvyX6TvYdOHwa0DkqPgQRdp4UoBjNtwbhW0vYlYDH+b4YJDbxwot7c1Y/2vDWqauc0ZE6s+u
1E6mJF3TDAx8yY5tlVDd1OswYBsiTM6QvPfsKAsdGF9BLMuxMWjHpJwkKEp2lm18i3tp9gti9xmo
chEy63LaPCI0Ms4COgq1PA3vuKKuHYKt4CqYfjKSrHkdbBzcmJJx5PDwL7LCcDGxtR9bEnzdyhj9
zdilbs/7ktSIUTRFq8gCamNsUBm2Eo1wSoLUDIKI+fum8h1oQqRwyKBljkLDCpHimF0G6qhiwYZn
eQtBs+EAV+xiW0vxPiuqY6Sol9xhMsMJwpyQ9TkPVttxDmLGg7SWSTK7lnNJmDSTljS+DDokqQj+
LBmbmgD91ZDkTsaYXGJbOSTXJttHTvhQMP8qmbQT8nQqa+we8q0KwgQJSsbk9MfCvCsoDfB9DPRj
QQ075YwoXWEPRycGKxnPVv4ekRM327z6tkyJJ959xNbeUO+tm+kmt9mfj6Dn81qLfNgnkr8QkMpT
zUsZ4oeV7tIQvkjm5yxdSj5CbYd90kne8RB++qazI/1CvlwPILKRl4IHx6BWgkCvrDWSzD2xtjCr
F2oB1wW0skzNuDR8Viq7JDZQUuwvGiliEkOhRo5JSMcH0S0wNTjcGNiaJ/ULCRFxmCQXhh9Nghe7
zY3hh5MLJuiTynftr8uChFpp7BqD7ACXrICIYsQ32Zhczrnce/1aUbu3mpODhX7gn9XxvaxfFiTN
rqFRgJCUij2HyZNOcetICC9sLAxC+aZ06MPIZS/LVirGaUeJ15KBhENoqNG6Y8MgK5ifoOaPTrVb
NgL0ND8GXg7GebaJWK6B/zQ/FcdBJRh4uN9hty162OM1KbRGACnGa6DhsK/gaQqB927sHsMuHpgj
hFwfNd4YzL48JBZWGcN9tEHbq4xUJzYPEzhkG/xEvfJbzZ3/q8TZNorsrVI3D7ulLltpPFNBAofF
Rw/xstQBJFXWGUQ/i27p0SbolsVLpH8DYYYUZl7E0a/LPLIGDw6wsLLptauME2Enb0TDjCowatSV
tPqRQ9LBspINE3/mAQzOsnCdit8EBK2eAaFufmvp0+Rbc6Rk6Vc6iQF683LV7e1dWUIejUYgr5jP
EkAUITl8VPOI9SHmDlN76YL11ANBSHJDLIDMgQEgvWiTTWWvbyq5p1FFpfFhkbrveXJOxPN84wWJ
0B2rd+Jby/mkWPCaJYwTcSV/OGr11U3hEQQPHzBHHPbhQU9kXCgbUPFpxSz/d4zsRUqvnSV5Q79p
dAWvCv/TfsY90HEmlLy9yPrDHrmUKMmYZtkg6BwmqywzQ3AV5XifQkqetGRdpN2KYbmn9UQsuIX6
FEiLZnhqcjDJA5mTtp9MvEYcibXKP9CSJ8Bg5QhBqygcT1pbwgIUw2qQZbcld2oBK1Hy9IbH+Bhl
xXkOuHT0utYx7gAZPU1ZFqoERu0vB3gx2OZGUI0Y8RGEskZEo1lGIxXdIS3NGhUJ/XsjIhxiGLJa
24WLtGJDS2AjX0eUsYYgniOF2TuncwkQRg+Sw/Lp4whoB1HhFOR4NrSbyoqYoGo63W/DUYvZk9Pw
0VpQ4kqEE1Dm/+8+kJvYwvJQptqBZoQo5QeQZOmBLHNfNN3N6b8tKMhJ9BBST52s/27VWCa16Crb
2O4xpELa514Y/mm6vG0NDoAVKHctOfQ0gog8IHLyG3YaZ4+M5yAof/2GsogfFTtQblwCkASpKRPO
Y7cWUE1SFT6l7btee7V4LaJyONKRgsGcFKGIL7beYKJxZXMS3Hi0XiCalPhzCpvaF5NCzHDwQg6M
xWAyhKYuAF9aGGOekQaSQzVDkGldlG91D6PTDPlqsKvqKacltBkEZ5cTxJwbJudS/+Cw/ezFjHuk
Db3FNeyH9Khz4oFMKl3l5l4Eh157FCSDBhF/56RuBjEsa4wwHRWVc2B5wmJnAeSV7kIGLIRKN3a0
HQ1IWrG/DC3CUh18E9mLxl/8GjBsmABbkqtElScU/RyOw31UAUdOu1g7VoJo+TOwUCKNfMtgPpp2
qiNTIdouDR5/s7GsK8XST+2No3ZEd5h1lfcI7CNsj4XtALShKxHy8Z45BLNCiQc75wdBn06Lp689
Mwq2pJsT7xEX8OY/JAWa5khgRGKfa7xUmpd6+YSqxdtYBVDyNPsw6Paibfv3EB5v6nO2dDYyao7N
xwSr4QwYGnsaPEzE3PEsz1tox6RTPKvpJ8d4TSjKoTvNUqlrkZN10r+Z0Vdp1VdiCujO1neUjd8t
aICoyFZmp7gpUMKgFIeh93m+op/oKoD6S4ZCHbKawRuXiJ3Uzzpa1d0qk9iY9ukhLPtomfgswlLE
oy7ICFM79nfTO14iJR5N15H2TK03qQXMBz0aUkvSDwj8bsiN4JfHtFHgQ8iuNcCFrOlzU1ugC7a6
wIe26BvsKCw+FZedMqTbxLR42LJrHLxyOkMd9HALnNLp3OQ1SLF+5dPzWuoVfl+imIR14N1gCSas
0Ler1KwIhhXQo82NZIVuRrQyoNYIybQBI4LDmWcvrA3p6cg8VNMSn/GZJwiEgHhZQPtw2GKETy2g
frWKmJmkbgjUN8ZU24dMc8AblXUGqKmGLKRdmRCsImIADa0zPASRQBdRz+g2BsBZuCphEbMNPUyY
SzOcqTQ0+LVMaHQ6SiiiiVkogM8JjeGhU7NMvgHN7wbSIEvF4CE9fYSA0GoaP1Xyi5ZzaNhIt9mX
1t5M5yHr0cLExKOxkzNQZGcEwRjTFBfQx12oHq/CZZPDdzZj+bjOpLNKpHjsfRLWt6w5SRzVJGvw
8olgWVGt2pQq1CT/UC0WI+kjXg7QskZk9FGG/fAkQdfLfCfSH/14YwnsHPK6mZeM+9RVbIEgQWiB
wabocPvYPkkrnXuupncswAY0LsL8pmUEfIFhg/bMqjcOgYq5DTkJ9/rHwA8qXTH8b7kGj0ykgNKV
VrZXI1tNxF0SKCdCzE1/Fc4zg0PAW9PIKVW64tkTOYsaJ1vJw6DfyB2D+/I70oBzKFhG3wv7WmPO
Di+slA5T25EGvIPRPGLM3HGLjJpfOunQ+ySuXnVOifCEhnMqwyMwpgUOppCyKGbKWvGsrX8FHtBJ
G5Y9LmTV3kS1q3KNWS+lj1aMkOb3PlA5FZQ4RFn2m/Qvim4m1GX1LituO11M/o3NStHNnnz5S+g7
srsJzILhUABfyDhJSOoL0z5RoSw+s7yE6i5xmNOwn2XmLy26/C0S92J65y/PM56+7HzQo1B0lozf
A9aN7tyGaKKbqXplBGEYtMQ55MzIZmxGJ9Fchleac13xEqjPJlYKDqmIIZRJYgRiYTVTPgVI6CW5
c+TGeVMLwIgkvQ5PI14K/JzM1yjAq702+Jn5WOFW517UgRwOW9AuCzgxXQoRx4vZXNstE2yTIR9N
IcU8yK58dg3lYZ6rwG1eAsiHcWEuxqyjT/VmDpw748CLEx7wSOWmgmsG4h1Rfuct5NhpRds8gbO9
GoE9YfJz0Sq8cvgpGWxW6rMwf9Vw3Y77utk5JfcM3xBU6cr6ydV7EhuHrkBrTzPqX9nWqvlSZG+6
+Vdl4VsUeoN254yy7jhlxckp7a+2/lWY6lKVHxJMcxVEVifdOuOkpZcu+ohM/hmXlQiYUl2b0cGn
gHpKaxPnH3u8lMWv7X+P3NztLcAWjOiybbEEdigAuQosmUeWnn74Eol3OqfOPQKL6XwWaC1D8+X4
TymkZmOtawcpebO4u2bdb4A5JTMPsbI/Nf1qm2tiHTtsnU75kEPm3Ax4EsaSfcjKBLut5arC4oAr
vUxwcxC7ZKQHdZONYM6WvWFJtRfFdqQcnVND2d/klPWzw/hy1JM7pkv29w1z360xrSOeZAinOGN3
HduqjIvejZks6+drZX418lmj9JVkNx5ou5mlB+4RaxPYPOHno13duiksOxF/sMVzIywnSOWLSOML
lpltfbb2I9OeE7qtcvTlk52ehb7PjGcuvSf0zcIuGbGXYG4Z25XEeiuhQ2Mvx/lMo4XAqrlOVHfW
+Il3BMkKCbbvVvk/Wcax41FKnQAtAqji/Og8q0F9JZtyTjFWzzxFnF3ZWrXMgTKg6cOlvJhwj+AJ
JuSrSN8RbzGYA3LEzJSdRDselH9DwX3XFFyvl7nyS/O0Yh1WvyMmih4AmMUJIK1wjH3Mu/CWzy61
PhQFFfFUyz+S5fHAdeoHLeWyMy2uDW+l17B6lrAJDR7HH2nHvAQ3GPUHTFhpY+QWIS2yKMunUUdu
Y6Bm8YjS+Ds6Lg6Rn4Lw1cqsB9PDkK8C16WonjoOnvjcMr1DTyOq5eTYwdMvBVxppXi1wqBq25Ne
kOXoo8ZnnTr45WrrWODF0uUfXl6q78PU49q3waRjrP+cygfzLsBsLRlQd2KUGCekTSlecq4JLA8e
j8Xk2saXQvxW3SORNrQlhv8YclyqDs66FWF/o32NhqvWU8mx2D+afZkCar06DjLvU8i99VWid0lI
eDSLA2BClVQxLcX3Sn2ADl3+HwEUpDJE5iaVl1i7wXx3pp2fswcCt2+9C5nT8L5Iv9i6cwASJwJE
DnlW8DMXQo1sQWQ2kvcwejGdZckEhcu9PMyd1bbHJjDqV7PpOWdzih4lp0f6CQtnxX9k3me7EfJW
JO+T9aGX0Im5qwzBdQ8YH2LvSnAOJEXHOqj9mR/ONeAILaNL6CW9Mjl+8s/cOdV17JnFvUcBHN84
LxMxeSP1EuMTXkjlfionMrmfBZU8vCoWFhNPaL1QgIVhEFhm6ZdW/GPabmgyDGnsPjiQUs7Vuv6b
pTc5+rb1f6NyMYiJ124b/rRk5Trl2Acn0q0dkTQK2LH0ANPip29Dig1gmgEk7zcm9QKSD3gKkigz
FlvB1/IUO/y0dXYPPmP1WAcne3oZZN65p4BaWBNVZ9e8PLWU0PBtcyTGyBDwhDQwBbfWa4TB30VX
tXmT8R5Tt1gzOaXOgB7BzyHx8tQdDFdHW/sW9sHkA8s/KIhW08OoeYZ9mIIdrRvs78edOr7Yi5t0
qYPTUXZUZTxshfJjEvuxf0GogxKNoBUpP2EPOCyhjpbLs+tBLbhC5DABtAVJDnYG/n38EdXDpjmx
hGyVSfuEyRhTxqXWX30LMSNzwmtGGmUoH8GqRaqlz20R99egoarec3DfE1/g6aTry8zms6CJj+Nb
TCvhkQBeBTfAefYp7WLr2thl7b9Q3bcq05+bEr8Pxof0VbAdkIwPrbyUjEvEI02fTYWNB06LtqqZ
NbCPViUi918kotDVf5WJiczJgLcE6FfuP8zknAaMFRx1KSl7xpWeauPgHwCFjnNCA8SGUjWrVm4W
Mo/+QDqUzrFU/or4w4zhQNEQPkkzmUxHTzu1yiLWMDLd6mZfs5zk6dOWsf5h0zfOxGY4bg7xU0ZN
DKoNX3VOjrzfZuJdDNcye5b6dbL2xnSW40dUnsObk7/l1V8Mc8oPvnEz9UWxK8bqqKvKMgr3/J4a
5F3NxSBn9nYw92RYNP+QhNz68YcTnMPiGerdxiZfJ+effWOde0aPfQDsmSudTjgfN3dXH2Bx8gG/
KmmfUhjL2Y8nu49OjJXCrn4nrJzT8NUxT+fYSvU3WrtGwaTkeAoD1IG+WI5JyU3OvmwExDz/ywJu
v735wRgxh7Zt6aMbWIBoOtB4KSVJ1UuCTRnq96a4Df5fZ74HVogkBiKkWpjGpjC27OMsxC+a1m9l
trMwwlfgxEDWdrY7hDspPtndnwaxHvnd8HJ+nMZksoODmcSPLtsljBv0+NtieFldy4Rj4nvK2lQW
/3LxcpiWmIXKtuCK60EpT0VxNKZlW5z76dKPhMxxBRoHCRSUWe8U+asO9qpykYe9VP0a+qWameGo
jrcxeeQNZUdOtyltaR+iPWS0wOTOvGcb1IUqWzbml3kHCnWk0v5QUiQ4dWxhDdJsHOklmAchIVwk
dw6VJStUx6FoOhuBsjSIO5r/4vrXYKDfAQE1pYcBFMnBtKiC7u9uef6jBbuYOTRgKEqIUKOlDnfn
wyrEsne+s+nUkda20M50BTkI8hNySavAC8uiBb16OVfEjkZteUajYo42S7rcIOYlGkBTmrM7rpMa
saE84JSjwOdX/Sk4SuL0otO0uRH+WzTQWyuJMouXhmoSIS3XrzijmJH3GoielL2zGfRhC1EWrnXk
CYfKYfGqOI3HnMJL9qXty5JGT+1QodT/tW9r+tQ1ry4kt8pa3tx7jItZRlHi0ueEqa8joCQW1aGc
lcizmCcrvE/tv7qAioely+QZwHM5AncSNS6ZObdFTYSATL81iiMaq2yGuN/jc85jcPzUyUnXDr9Z
4zU5d7/5LCLLK0yxUBWC3fOBGE56h9ejYcSQhnCoDFQ0p12EKNIRWCwIXnXr79gP/ijZ5EbpD70B
wjS9cPpXRSRI+T9hi3gDFqisxL5lrcxe8qzEvOnsd4sq21hV5PU09ugFO6OEAVmobgXkXYOLqWVd
rEp2phJ1yn3gqURdmEqsHN+GhU/ihNOT2WAH/xjlp0BpkimrsKnXYXxsFBcv1T+1GUcoP6O8YTTM
hqd606o3EZ1j7awzofNrbRfWtpux3TIdB9YnaMNnEOg8xd7Z0ZCMI6GAcmORhUe84BCNJt55JPdN
a8UgtSFC6Gb+HhmXMHoNl5/gRYgiO3BfqrXCNV661GZz7sA1ktJCzXVj0Kxa5AFqus4hRgPM+oqV
TyP/bVni24djuqW2V8vjfJFUDYVgXmjtB+tDghqUeRqepn5RpchGnjTnpmm/QYcwerGiVnYp8+eI
qKCmR/GBt0hdZcYAHDu4fguIRmgXuEoGyh21BRhC7Vm6oloHRX+JvEVUftsUT328tCNh322OKytD
BAfl8oUxqC3YlWCHIDPyY4iIbGSwjEEbofbwqGnGc5ufR+r5WH9TqmpXoX9xYnSMTU49e0sAZpdL
zMhp1zjCtaaykt8JNrCU16208qttUx9KHj/iZz63GSkxEO4aPjkr/aPyh0sNDBoTB8UFYiQ4cRKd
ghXY7Uf6qcaPbnT77j0ZIR3NiRz7W40OKpWaWceMniClghjcYifQ0j/6SxaW+MlaxtOUc6HnpYCZ
pBuDZaB5sNmq5gSkkoxmUeNbX7E4q/3eKV9T823aZ6d6Wag+aM5m+h2Xb2lBhLslFEKZLC93fsxo
yFJar7oJycLS+OiTgyg5NrxVwXeYvjnGXnWOfJtlvm/qWwDYMdnU6j9ZgEsPFxWHgXHOufYwvfhW
QvHDiq5hzs/2TEV655jXB2vcpGzJ0WdBBBO1R13mdE9E7uyDGSMPGO/0t9lvA+VEuTbKndZ6TsgP
J9k12DeumHToy2UMY01bGWhavBm4P4UHe40WowrCivaOwBQ2qwmrrroOVG+eEknza+7sN4icqs+g
/+jIUHEg7lJ/4KbaTuPS4grGTT3MPwTqNxxZDVg0UzqsKLAMmE8cFZLUNLTxmeH1x6lD6DY+8EpV
xcXpG4tli1gv0ymw1KLl8MVnwpoSku3iguBgppIx8IqUR4FX1ocquIUJe4vdMG1wfY939DT/hz0y
JrOud9Hi8V9QREl7YcIt6DnZ/6/FXkrwTzDg4eLGVU4sa1pm4ypUjnFzqO3HFL9x63CJcjBnfskb
xnTJFRazRAT2I+a0RnYzL+gr95gE0p5gxBvd5pi7RIEZ7xxqMiJc1+TFnHf6HpA3mVwZN7XZTeae
8DV/Tanu6LiOxhX2dMQ8a8vFhkBq+zuW75o73HLLeMsOrmKtQ6t74VbrmEToszrPl83cqCUySRtk
t88qCvlcMsa0Zo0K2uUqqb2Zg6TdrOHcOJfUvzBIbQTYIa4E3l34KGFKhRwUxHxY2IZwZY3mW0kZ
I+sfjXLlbWYUyCJLlieTCmJxRGVc/l+cugkp/iWFQZBuroClWmfNAIMVCm9aPV3s4KbUB8lCfHc5
cqYMUFztq6fjtPMoqUuLnWi+4XAuAhqLCOokq7Y88vm+O/pKsUCWuTwn4OtxFJiNu9RzIOjgx+eY
k639wFXn8kOX7TPvvQZgxo5D40GED5LBz1J/cZSl2ZxPkz/H98oeSvrzMW8tx3oHgqID98gkYwQh
inDlqo1X83yysDkSJWdP5I734hPBx2+XzugRCg2crTZ5vk1/9UKHuEs6fpFtp3XwqAE2ZoQxNpNF
OpvORhYu3E9u8lsANO3fEvWZc+vPQscGZ07z4CtkxKoLF21chnAkeSwKNZb3RXMjwqRC5ASJS2QG
iE/qmq+U8wMOio6LbK9JaxpxFcLSz1bzkLzIKDSk3Pz1fySd127jaBKFn4gAc7gVSVE52rLUN4Qj
c858+v04C8wYs91rW6L+UHXqhNayyUfg+wVOVtqQbhXc1Q845MMhm+BMketw8gf821wgXCPcNOV2
8TiLPM45Azkj1qXDu0kpwNiLLOAXKXVsxHkbabil2WJGAeUkZK89u/hAqNhUI5Nf46yzJEZryyvx
4VLhoGuuTJUABrtPtnVKXrddmR7i8iVWDTtP7LHxwdqo4blS4QzfCjTEvheE7KFNGu0oNgn9pbaI
2s3YO/jIYI1T4eOO3cL/qU7BDZiyTrY41LJJEirX/EwlLxCmrBJtakv09thgZIvKC9dENnAuuJG/
kj7piNnm7Wc4YnbObeMOcL1NSCCrksDgGukYcwxbQO3LCDhHILgB76aDai7+HvB6zwdfXDrmz5Ub
RWtNhcuP87PHUEPEjW3dB4gObTslvOIZYw7AiVZuuoWIfhoAZwTGvoymb73khX9M9pnkV7onI5um
rSzSoxZdZONN6l6SduHn9A2uwQfcoLCWGvCrv+gwq00X1Chh6vWJgxxwroYKl1L0F9Y3UEoGNo4E
XHYrEQY5Xea2ns5SgqOlN2v0GV6tk9a6rcf32j8BxQmR3UwHDuoxd63KVt5Hb/xHHWEPeCGA1bwg
DrndGyCn6q90yeacQZoUMd9aVy+uBLyDLJOR85aRBM8hLC9cFVpx6/Tj0NyJkIuJENOxfedE3034
v8ee+cUxxks24AAw/gfyWGvZAZFblBy7ep/BYP4hDOcHrZr0DXZtwkQ0Maelb9n48y3yl2dQEmvY
bGV/R6wSkeVds2yAvPDo7Hr6aFEEGzE+/fat5Ezr1O+5+wRGg+9Qp7t6dmEz4Agmtju1fOl0IavA
onVyEQEP1cavd2aFKd+eaoVtysQWOLSECqaehn3cuyNRHrPbtR5KCegrrbiNyz3eYrjKpJg1WWfQ
9xAJ9ONe3ZsPYwDOW8M6ZkgDlx2A04QE3B2YcnPTNEy8yDPxiGshTg7qNeAzR9f4L5GB5bgZnhrh
MYN0C4L3eDpq6Q7oK0sPfXcIfrK3HEc0fU0H4U+odeyXjKTfIu/3T4aedCCLx+huooAEa8/hoDzQ
JrFecQmrfpJm0ycbWT5wN3Ic5A0I/rqVPT5mTo0Y7S/oGfdku0C1rHN5dgQSSGRgWtv6c8vP3iuD
TRjv+9jVKOvR/wIhlJ62Rai3YSXW3nCfwKnXbvRNZSwyZ8LiEMwaoSxnA03vtTy52j/9J/xjVEJZ
TbnHH5NvSTnKV34vD6N4NT/NpTkPb7Tm051qWQZYYLiV22R3FF/ohSC/gSt8syuLu/gVfE8HJNmQ
CZl/rtNd7iETZdBX7ctf+CAwpJf6QqTi3g1f1rDiR39lsDWS44xN+qs8ynt0sU4HQIuC/EJBf4he
mAwEuouyy7TjZo0a+Hzn9/9C9gHm4DUxP+p/QySnN457fjzaNHYids4acl8uYt8BgGq+6vBHZdzN
KiAyOnUlT70LGHo9uUbqz/gaVRySK/HDFz/qhjvSnt6wyySZzr/zsUEn06RNLu7CYB1jots5NMAk
panZ1sAcNIB+6PBBdUByCTYNzjKJIk7NX9GBwMnJ6NeQ3o929s25ImROM33oXDxYSgNcYr1FlbZU
Pj5iTIRRT+iQGncOz9tYoQI0xv9qv8qDMBPgydUiFuY8xA+VvmA7kqfNPQkpmVkhRRlhlaQ4KA7T
ICS5A/XnWuMOAEZazkbZWvO1/I0YWVJ2YdLDL8RtBf7lSvuHp9rezB2GSfFO01aTU6+4seX7t+qY
b/NJO0JYjzfyN0WvdZ32wZdkeMaBouwJToOfC4B2/Dl6woX/QwF3tEydJnCs/h8ERVg7hmVXYPJw
wpbR5q5pHXXJReVP7IJLPHpLSAxgDBCQRAfs4+gctcvUfsPEoWEOjzsLWBiBOcGxys/4lAFhyvUT
fgSj4o4zDb2vcsMNgv4ch5eYp4egavDyPY6Cln/A7llD5ZDedUZorNKfhlpiP/4xvSd9nt8Ju6m8
MWHAKZOQdXlvbqaPCptBYDwKhxr2xIouX3jwbGfaik8F0uNf9mZ8qvt655855luXPA4394SfyViB
+P9VjWveI57vDpd123qTfigJqEzRXTOy4X2Rj0Oj05Gdhif5CmmOsQGWnXOyIO3+D2Nqpln8JwA5
yS3tSX1S/VLxJeyi7p23aHFTlSudqGSMjXEUWaz3ETyhikTHGPOZIBkvqJAc88zP0M+MAMqdFTN2
duYYaHCF88RKeidogHUFv6g9ZeaKqIvxIR+MK9Ok5K0CcdZX9EP43ECokbNVtxQ2C4R0rHGfXTUf
SzlnjxjPpC6fi4/xGXHviI7e5QOrMJTd5cD+nN5YGNLo0j2nD94HlOTkl/pNUHczQVjsz2BV/JLJ
olSYvW6bF2sKsDDgUPpJrOWZU0EY/2ZPc+HGA2qtSb/zeptyhKfun5qN6abWCjjR/ptdHEocBmR/
IOnfNOhc0l/DpbcVr37EpDtXX3yUm+Svs00msfEK3hXGbKBQh+qb56odkQZ68eoPWvq2f2Ghg9Jp
QZY8fS0+8R4HynbbW/vJwQk3fOGck6QCsGDjO7ISfsE8Jz6AfGUygtpKACM4qSPjs5vYo4MOP0qD
/s/O5Y2KjS9hYk/xnH4Isa1lK/Ey3qhp+VyNfXTK3IwxcmmjLFf4VH/nL4MNiqQH7sWlAOE8QrB6
BisUK3vjGDB2sdWt+cKG/QN70ilm77JI1G27gTV4AEQcbZNZliedzC2mG3Z+MO71t7BOvrRL6BVu
vDWeuQPw7BGOG3lvZ/2KFH1lnOhO6vEWq15DtDaereoRSRQM2U3gngklUdbWWiud6J/6Yo+3H4go
GW2F7ck4wcwWoXF6uqPceN/1cNBSl75Qx48mdHWOrXP/jwMJlGm+SbdmWHXP5NJdOAoo6UX8bBDA
GxiOwyRbzaILnZDRUvlgfSQMSH2b2Y2BH5vNzoTAYSHZX4E0hKf6lJ7CB4ccR8vIrsNH5DcCm9la
R/Y9Ftyhrd6bH92iA1thUsyRU/9VhJal0DqWA3SebPWjfWdOw9Klwxj/OzKrN3YIxwlPHzcpvGjz
C2Ax46AMQsUxOhU74Sa/BgScwgrvKl4N7tF8sMzKMUVbSJlMWsCHFiss+vPy2rKCvrBE5CmiycYr
snBgiTmM24tvXBHY2GW+7T8yHLxZUJRbq+pP3/V7qmz5h2aN/o2Jl/DbPdlb05m3ET/KkAKK0sHh
R2ZPGUEKMOIjfWjX7EkK5h0sg2RerumV5On3aVwADh51mJJyAi3CZpqUpyv1mx8MGb4ElqhdoJsO
fHIFF31gZLcLLtoj/tdtkXl8D9vwH/S/7svBV+qAMZxBzcM/7uymJ+O9emJNhHYZs+Bv8566jGOZ
xRyUY/4BYRbBwyO4WFvjYL7r7/4t3HCImExgd9oOAmb3PbrTnrokOhue8k/xMic+tbZ1qL/Bf+dX
/Ft6WE7sBuKkrat0lf71H8bJPKO8OZi3YmtR2QpvFL3pNj5ojuJKr/RYMPiEnHLRyDj7jk/WG45q
+nvCj4i+EhgWdJh7A/4ZFPq15cx39Z/4Dy9PG5OhE0TgZ48dweSptz8EfDbjSfPWbcsd9wQe+0ic
HAUXktVptIsnR079Rz3UfUiv+aVtpw3DICfYGjZLnYnbfL2AzDARP9YuG/0EKc8GmF8x/MYHxBW/
reuwls/iXTmpiiP/sKzGG/KaA94PTrhSb8Neso2ruFauEu/hLl4SO3RITrKxpdu9kZBlG25vnzQv
fBhwqHfY2a3jjxtn6re4A1Z1LFt49Pa4E5kQ76Jt8NY4Lhf12yfjA17q8mKSLR0LE5xH4OUfxIqs
x3294ZDAR4i/yfccfvZI/qfNwhUeKhyFu3X4DC7v/gkWplMAjTnNK/NoWhz5ai3LnNbQE7ftyg13
J/WMHw6rgWem32DpOPLxSgUF5W+XHcAxvuYrCjabjnGlXltnm9m/6UfxTZCYrdhEL9sUo5tbSGBr
4nnLd4DFnH+bl3pRndqNTxcvXIOrPc0z89bTH5OOa7GFxnI2bvkeQWqGomNVHLjjwwf9bmSne+it
Lkx2G2HemtSLlc8UcnA2cFsv1X5Trg5z7wyvdp+45QUs3OnWLCkQ4xWnIrcKxfkOXyIXHsoL/Zv7
8UlPe+VQUVfM0pxka4Ln8qqYc7rY9Hjd35vhcifCnhEOXEZI91bSD/b8z87+YZG4vWkrfwMXBScL
UE4VO/JFc/1Dve+oq3CYPgWH8Zr77nhVnd+ZOeXtPK7zrbnL1+O24Fw0Dzyxf2BUJl0gJ8PRvBc/
yVZ/+evoABZBAbGx8LtZ/r4k7IlLQDotuev66hT+lv9eyIw8rNTSFak8a+VkuT6jWTfwEsjdFCNH
dZXYkHTQr98QBpgXTCl1rzqSAPVMVtc/ee/bhe9yc9lsb7BAtr7+w7mz1Z3wfoaD7oxn61C51eo2
Y+YCTHyjKAB/eyB6z07du3KklAguxj/zLTsGG8GVTto/YnxxFQb1/Wcdxaf2r90IJ9RK7+lWPCWP
6nP4M57NaTi2hEWpW4h6xslfz1iareh0zuKrJxQb08gIBvjJxMEUs9eV9EUQKVY1R4gnALvOzJKO
eISZ15M1ZNNl2+lW4hEvu+vDXGle6fprXmz7Jd3gyq3prI7SPURF8PM0ViRFOjwY6dSmbDbMnTfj
6gsuiol8hH2gQEw+gVc50w+Vg3hZyocz7RkcmrN+X9zTj4x6bf9EIXaOH+PO36hO44DtLhgEkUiO
uh65rliv+M++MXB3m2+CbbbwIVZ3y7HjU+XMJwQCxqrF4WTVuf3T9MzLF7W4S1y7S+6Zo9jT+mM+
ZbED8Uv+gad5EM8ai7TeY7Zo62cSsC3K45VEwvfqkn8JD14HzUC3ZsGMNScLzA0CQLC/bRywwsur
ewYHcct1sZJveN1vxPWyRGpEh7/Re/APCd+1eAA1QLVj7cnb6ltkeEsFw3yRQ0C8DauTdqXN/VA3
rcu9HNnT6/s7fXyYEH34UcU3NpcSZ0RkR+83JFYbrPwE9pjytxyf1ifgYehg2nWk8OZz7NbzSXeQ
FJDMtdRnX09hM3Cg0G5zchTseAoIHOzVrf/DmGL8apnquOa183wH4aj88rcRhQwfy3I/1ZL3EVyA
PFbVhsuOSuaUrZgvbfQTFE82DgvnmuMh76gXtPrSzThxiW0yj0KmaB19K9ywmAQCtMu/cMO+uhvb
O2UAwy9H/8me8808oAEFRez/QCHBB2zAyW17QLZ3oANyIFG7HK1zSjnkWlsK+y2QjkNhT0GylLTU
2dztGpeD4CRf5ECs7li/PXln9sb6sbaM3n70g7oVt8QArHZQH5Zv7e3upd06wDkb5w5XprZObYAT
dv0FQUe5J9DmELvL3wV/2vbEfMWdsnPS7CIcUql32Ndb5mfTiv2jnMoM0Q7jYD4Q5dRTzXwEO/YI
BfmAdJLozDPZOA1t7Ruc5luNt+6WQf9JIrH7EKlO4KnQVQFw59Iu6ca21Vu8W4bV+Vq5LFN8rmxk
2mfovsnHtLCDV9MGeOr3nTgKiCQ2LaJ70RWH4S03GRNzOPXDqnCQJ9jqZUvBbos/xrt54KIEGWP5
sr53SPa8/JGt41vpwv8lStiO1vo5dttXH68Ce77SWVxrj1Rz/yYsTDoZH7jv+da7wnvA5uJqny7y
Ba/wx3JTa1f0p8Vq+FbvbOUNXHhqBUorT/mZ78KB3YcG4kqdGlPLfMjl0ig3L/0t/tJf4XkZOwZc
mMZtdNStdCso4ltnAuy46Ifygz/4Fs8MEXiVOE+sBa/diXcevHhmsMR65vdIVyq66NB85xt9tQuP
vIv3D1xE96rT7sZdu7rAD1z/EtDuqGeOk97tj4VjEE5Hfunqs1uzkuW7sMXu65Qfl99iPg0eQvyl
HEWHEYT63XARbuINOMB/4AFn17l284d4Zij2Jb9lNjvUUa+di5mNdOrW1j+B3nPHlHM/POV1wguZ
l0ECMFF3sI5Ue0cqKuGo7ZCwfS+P3/gngxYhyz4zPmgO6lk7zgRy2lASt4YHD4D77zYBL2HTm0T7
6YeVuRo2w5qHbVPjrDrv1nLvp/V6ab1gJJziK1zz1SX8olXOtt0F0/cLLtDD5tS6xjuFQuwKv4pH
qI4NJXpjMqqm7aDuUNmrDsMeTlXsHM2Degm2eLqf/I3woAhPPeC3Z7pfrNSWORyZcA5l9zuVgeXp
fA7RsI8OxYESu3imX3SzO8mWdjBXDtbSCZ3EO5MVzVWXcWuznn4iuyxAfzp9jA9DbN0q3VUSNkAm
VNjwbRKsAMGrGYCoASyssMwMhpjRiBYEunM/AviaqqKd4+g1TVh31XXcOtJgbFsT24hIb0mP0pst
mYzM+3APMo0FO8eecJqj7mhoI/wcEZf2zBfPIbLloBApp+tZPEPHn6vxYMZgD52Y/CsVaz7//0v3
K+ehtJ/DIUbUMJ0R//yGVoYpmMkXq2wkh3wzOh2Ncy8LsertKwP5CX20o0d1cTD9hWgTx/sUb1g7
G3rmP0r5SMWi99Q4qQ4EJRZb5AZYAUXaHmn0OBNuKjS9M+qauldUepWogrIQykaAuz2MdanTRfSJ
0EKk1py81MQwbMyIaK0B5lJIF/jyI+P2LT4JS/bXWoMMLjTEHv018tX//qtW+j/DSIe9Wkn+Iar/
+Wr+24dJiMkg5XhXadtCkTloDSVaVxPYV2Pl+t5ULl0zBfuuwZloZRBF5piQ121T91GFNWN9K2oj
wTR51g6jdFRStBeDpX/0s2mgUGI+Y1gNpr9MmUpeywW5NXHTj0ga6x+/rN8NdagfWc54qEiMr2pW
ZYA5AWi7HwcOgXoeHClJy33TA0+KBnOlOesZr4j7sC68CQt+e3HoY3oTVvSQTDaDWhN3Y6lAcFzc
F/pc2OpDyj0ut9wqEj+wCKfKEQJh8MaWOF89niArImwxA83iretEKySrwXhP/F1fQtOpv9gdEm4g
p9ivEmjIRKrUBXCVYRgvv2kDikjFRm5yQ8YJGNmS5KCJaO7bDilXIZjqVVIG7O10ba2r+eQSLjZv
DJH1HuB0qndQFo3JfIzxhHmfVB3UQCBRZ77ktY+LUgmdQQnCW5KnVcrw0381Oax0FbIDAiTCAkoj
rbc6ibVBUe8QRmHBsfydhFlQUCeVF5phyixapA3qmaXi1XLA+Zr2fEbXYyUMx2IYntYCWqY1FS/V
OuYobl6F/rYMspNZQTDjgFelcG8u3xiI4rmMyA4RIAs0EpTgZVf996Us2Yk4ksBNUvoEEQBjZU0d
JHC1kkifnhjd5WLVW+mIUoouSPKnddpZDThNgmOoLwFtBYzX2uLZNmp3iTBkXKsKaEpU54TcJfJv
w4pDfCYz4ZVCalQLyIJIZuOsGEvkAOZxdfMewM3IxjLaY1Wiwzx/sH4Z8FoRhi9JIDzH2PBGoZDe
xPhEPhxjfwo0EVbXCX53WMobEx9siD4IiYieXxD61veWrJSyHaRnM/Xhlkyr2O1Fs9qFOqC6WaIc
QQlonlQdRydh+YY6bPeqMlDxKXWMWViSutVo7JDGl2jVDaKDqyJjZjB+NCL0i9Hvuv3sk3QSpxmm
BQMKJDICzaNuEgycyLFwTMvooudFc6lqTTvoTcj8GPVNJLWwaHUmKwr2HEiW4r9MFgZbbNp4rybI
9cc5NSGKcNKqCZFqpRLDxyEwSCo1ca9EVnaY6uJTUKpbVoPvwkTXdnIwnkMSbaH9pOe+Z65tKDow
Rbz4TirRQRHkm18w3vBlGCK1DMWVdDEDtKggeeEwW3uIy3NupbgiJtEhW/5QUbgd21yHdMlxKUbk
XI559Mx9H7a1NODnu/xRDdMYJlQXq44+hsQwhvV7Npr9Djujf53Ipg4VYd7VUfcmhE146Qd4a2GT
kimkhJc6iKJLPk7WoRPhFGkJYgZ8T8Naae+Yb48bUmGvoyw/cA9AKB0EV0OyEIBO27SbJzg5XFtV
ArNKcDqDD6ca5hcu9x+RL4bXRELxUvqQsiST6DJ1iRvrDRVbyjR8cNcJW5zzpysCrW4zDriRwN7k
0e6mzKjRQzL3jkqNtN9pGd4ULbTQLvJklQ+xRH4Ijef835eZbJJt70/vJDplZ1OCWI7F4r6uNE7p
ZIJKq/Yt9UGPTidrxu+mFOLt3BHTO6TJmx9yG5JC2n1PaU8JLkuo9+XaZW1EWrQzgxkSxqPV0vqM
ZoZYaQEwZ8RGEptHhmZReEthJMqlUCByQZ6rSW/cRDjWxNiHJIx/8ABbV1JGulOkeWbRGbtBnf4k
zsVbbM7Bpp22JLCse6w60aMkUA+i7pGaD2Swo+niywQmF9pV9izzz3IJIcbXXIx3UY07BGjyUcXU
s3hP8q0SgW7IeLhFzbNtxQWoS9oLnqY98kYsyWtc47lbcEu/SSRLhOt4CYO9Y+iZoMYEPGeclyRH
AilKmatwo2QHy9/i9tUrl1izZW6NEda1IK3JjgtBjb7QScTpVwcfAZo8Q56V8dMZOM57bAtV8UZG
6CZjO719YBjOR3CHhQc7TmLiw8gF2iIWqucK8hpoezZ9wWQMPUX4JtMadH6Ybnm/yT6MgBnKXiLq
Roxr14+7F/ZvjkT/JkGnL+ppOzR/oW44ss91reFtOaf2GAbOaDVn4q5RKECfYQDNzoNxoa9NM7ko
qe9pabuWWtGTfpIU0+SiPrRydrQ0hMFi9RyxdSAJgqx3fF/FZmuUagsXWrnXrQhRlcWotZfSZ66E
4dBP1VoLGq0hWCBHCI+0lTBEW9P0GXoR/hlJd7nOdw0BDYPGdFi2kHPF8WkU8XKejN1iRSBqFejM
QG/VdSWwbq/+Cv22zdtzmiF9Kd6b6Sb2vrtIJrT5CZg+galNX333apWPPB1tDNtwdn2rGZFav7px
aml9QublHnJMNd8kAs9ACq8TJV5bVncMhyXIbQLeNS2179Qxg8c5jgQOBJvXJgTCL+Grle/i0L1X
OaP6pl0bQkYUEUeslRdOChlIi4kfH45N0Xn5AAusIFKt1u2YqXKuylizdRB9QlfM6p94IPaG8l00
/Y/euqec2RlHrZlg1sqk0oIIJ1G6wXMKKaUFQXn5soQvf6FhituvS13bF901gKPA3N2UDypcpiD0
cknEu+2ek8Sh0Eotwsg4u4vmlmKEQWc0lCj+axKo8CZuPuvmNkXv8exGyKnaS+HvyYvuw6MevKAj
I4JpdFYQQlkP+n9C4nJ4yv+lySUerxq2k3o3On+kp6EHguaInw2qW+Mly594duwULdibVQ89GEKd
hQ6hE55ZhJMUBDAWt2gACuAkayBPjjDYsdp/tTnZEewPjSejS184QzqJ+KWy6VXp3YQcg88SDMAG
NEpCDWy3CH6VzwBxz6zJa5OocNx7yQ2ozOCh9b03hEjPRKfG7wcXBMSNjNLRMDNXbNa4nFAqy7xT
GWnGtScEAQaflgIU438O+LjoAwfGoprMitoRrSoyWdehgfo0NNghvYVYGSLZ2mZd9WlJ1VXQie2B
AN9Zg6sE/ZqKE+wF6VB5qY33Au2lIf7qSnMhQ97TLfVqUUW2wbcf0KVDw84nEQoTulKfmJF83RQ8
7lxZZ7lywLcWQRcISf/DYjQ1FJL/zAWODGEuk6Bn/hXhma+6y7Vsz/SnBAJ2MoZa8b+h/uqwC8gz
mP3ZRY2vcpJdEjBklOXSuPZ5XRGOQz6Q3ZzYRBXYM565CqeYxZjRuEsySGolbeN6cElpdDDU+ZdU
9wimQj5hfDR++3nrRiNaEwWrA07nHJ2ERFqu/NklUJKZw1Paw9A7GdEDv/WyfVHUpP6vAhwZE4EO
Uc3/HNluqIjmrRoRhIndt4+f2y3IT3hF8TixOLcVzBdac7FGWQilkPNQjkwwFXWyF5QYN3JRQZa1
nsenJH8oAXfx/DWTogROh1K9Cw46a58dN3Yvwfr15Y3AxYuRv1hD45QBSYZvjQBo8zEhfyzdXCWm
GnJD/dEpWyjcSIgLd+b87RE4+Bia72O2fgqdoRhR7zI9D3ZwYiTI7cY2bQ/1I792BKcbu37qVyXw
dQgcS7iB8geB1yQSdSByi0eZ6PGd5nVHUVTeuYWRSOzacb2YbidHDHDCnn73OOIrYXWbvr/rUUWZ
8TSEn5DTKcazl3F1bn4OkleWx6z8KLrfgCdfaLvGCGAQ9WualgkKOd1wCb+W7RUxqQuTr1j5EPFf
05b7Q/4optvYQeyWVgGQSxDDLMDfb87WkkTncrO6V14gAl8eChmMGXwJ66GHSCQJWYWntpvQKEA+
w9MkR322CDM5BnzjGpW7ntWr0OOWdUUBEkMBfSXVR1n9q2DnBmQSTLxSX3iKBKoyfx8FjFUGn8Py
t+X4mMksweWc3w9d2sjfzfEmIr0k62hEhqcoZLTg02dJdzE5JpqH9HKwmEryP8o7Z6aJF0B9FvVd
3jtFu68ZiWPoR9gM7sigIUnlSFS6U0Ni3DG3AgaZP9nwW/Q/vfXT6VdRf2sZ3MeLYkK0I2A0xlHR
WVs25HyrpHcxTfFO5jjMtxZBgeNbFr+pItFNXNP4/M4+hspIVdge1NxbVX9TweaLb6t9G3MUFcja
eutPgnOU+Qs7SUl2jF6n0vkJ41Ms7tvu2HAdSyyyY6Z6cgMNW/5Q+++o/8nzz1o5mXxw6smAURMy
7csRbcJmy0koCl64XeCBxc4iJw5Te+NaoMNAKQWXR5P2surBSxoI5Sr7jcgVaoiYzHVOq0P23huV
tpOSvTz1Tpwl6+YrYRgtK5/xQlHkNmx8ZV2o57S4ibU35p41bWTlEqC0H/ZcShkCTgsFKm36Sgbs
Bts1IiziTPiGUB2M4SWDdSyi+Qn/JIWdBe9UMEMX6zMnRG6q4eKta+TDscfQ0hsaHHpkziRZCC2Q
KLM1PMkrpJbWcE20cz8ei4FyIILz2txnhu37DNcIzJTBBvAU67YSzvc4N6ohCjiwfBPXOQEdyEQg
ZgatPsPODtNNcZfCVR8R3mLpFCHAyIe7aizWbUj/ON6QzU/wBEguEMRDGD6IZWitW5D+1qx/FV6X
hXpnrI5Z/tuJLzNojrX0J2KtIUWHGop2+d1PFxEQB0cfqURT+CM3vzh3ox15luKfOmI4jnpK8Cwk
cAM1XNH+KikeC4FDPTUJTyzU8AdNN9DiesBDE2VITXcc48/AjWS+Kep9ytYWFqbTue8+gUXmT8hA
aANFZun+vgKL6wWS+npcHpa9R9Uds5rn/polVyGI+MjAVIdHScsDIaYtOVtgciIP4lzI6nsHlaxl
1TlyydsJYvY/wxG3Sg4NMzGdZIMSQh6l3bC4uwfXwvxREeXllJvFucvep/iGsUeND2iI98dmLD4b
+pgwbdxJ/pTK5KQy7+qP1rAh3rxX9om/tYp9GYwET1dQsz/ndIeuWShuAhsL13IzOrcqh2rcXRSw
9FBV4IOVW13GlS/81dD+Q6voDqF8jfydgJSv2VW4CkV+sImRtmlzvsLWEKRxGLlRWZFzTIQ3wxKE
62zmmYjBMXpowq+fXitIWhNiEokXIG4EvtXnR1Uwd2a/QUp3g686m4fMeiOW3s39v1A2AeT+GdAr
u+oOz1FieOQL+yZ+G61fq6Yq4dCx5nJjpJCkVKZVHOgFFkV1dEiIyW6d2f+VtX9WDw/SeOndQyAI
JY64FcVPAToxYs7CemkUyoH4hSv9ZsB0r+v/LA6F6NskKzm88IIxPzMWa4BxMdrAOlC6p/BBGhB4
bXya83ucv0+wMgoSB0npdEOTepi7ViabU8fXkwgNX0CQiamN2i+MoJ8xuxFduA54jcK2oiITpc6d
wf4MsoYCe2hOFpC4viTXnrG9hd1kOZOAvx8E2iA8K0zDE8Z4w9Go/g3JcXHDtzAZV3zflfr96H/n
KKwV4aplZyHGtCw6BJjLC36+lvMd1n3Y9kPzNtt3DQlMKv/o4nGazgFezgFEA2RK3ZZwleoDkq+G
rJt7i52EgJY6N+TkbXmCPhVfGH9J3O++wmiYmsTQLwYwI0yLj7oIbuk0/db4CAGaffeRdhPUaTk7
/sr8XeabZVW8htZNHFEaVoZA7Di2I+VHRdU6UeKaIukA65Tfhm0JfUfBA1GuAVW9vJulrSx0OKFg
njUyuMb1X4X+VEmfcfFm4BKfnQE1UKNgc8kJ2TLyC2k1S0ISJq12iE8j5gPatss51Gjhm6XD+B4O
5D0rw8uKXTnCJYbi6ahkd5wt4nDTaf8yro8wsDZGw28MyG1kXD++FNNVZq/inbX9xuekRlYC/baj
gQL0SYObTFzHYr4jimwpSaG9IlmkHh0ZM0MA9oG3P9A0YA+cjYgYio++/+jlU0pufXQWo3MIK39G
Z6bRixcQDuNg2nAIOyG0da2/ElnTCTjXnoee9nQTW67IeK+HqqFPEIqwGh+8mIaB8AT9QPjPkgiE
aBlJ3AV9Jvb5tIuJ/Dl9IcYiotCKd4WPT0u1qf1htdh7CNCYmxq+E0pnkdWSkb0R4DvQYSq/gTYt
RwchfBOVGxqDgTUweqZ6NITvyXz5yXUAgsmfIiiu5dbZLpzdkflIuW7JuG7PJYCRtskg5lS0MuuQ
/RTiC8K9Bp2NsFezfyaKOxKBUMVnk451oh4Gx3fV8UvitfufnfieoGQsWKLEMDXpMZSeYU8FTO66
XZVEJ29jnJHj6BEahNh819E/HYGdEJ5ERBuSeaT2UdFZopAcD3L3CNrLUh0bcESyw0yfYc4Kyx0J
F/92kI1N1hUVhAmxwrrJw0FGkjLwivqceU6IbTd1WMZ5rXYMgXBDwVzHHqV7MN1aDArMPmBiESDr
iZ0FVQ2t1Wwi5WCPilFlA5rtiJRI/V2AHkybLoTWht1buNzwJkIKrrpS+tUFoPkSUQdp8tKbBCFj
6D8L7qmUwTy+2CsQUwcTd05DjXiIxuuRT/6Po/NYbhzZgugXIaJgCihsRU+KRo6iuEFQUgvee3z9
HMzmvXHdTZFg1TWZJwfnEfOoAaILZgk5NWvzV4mrC8o5ZgTlgpd0ENlVArBWkJLBzQYda0adXY2j
4d2YPM5l7zhzI5AqBjhQe4nqnNIuQYDg8eIrNi4KOkGPMlm/9EQHkBkXE122lPU33L9RIUFI9gQv
ZPFJCzlGo6Ve3gPzJIN7nfzl80UPN6jjzdCiDArWfaxrjjvm3dlHZHxK/0rQlG70AFlPMlxO1VnN
yvT2F6/lsuzCU1f3qxEuRn3gN3Y5og2eGdN57qTL2Yj0GQQRjtAY/SYk9/plGpYTc9TkWg6/KSDu
bq3XPQUucmGAvxWdFu9VDCekM8Sqc/yjpHGzHeLBKCJCQuRz9iwTUCj+mJjRqxlhUJ9LsxjNCtCt
WkyrERke0G9SBkiNY+XOEHvpFWpV83P5VLaht5D0ZD0nYJW+locyzpi55bv5sS4pwRzuibHP1iRF
ZuAOPH77ZtzbJRk7yEmqH2wPwtmHw69gr6SGn2A0ng04vkmBLkPuRzaS2bExDqObQQn/N2a3RGLE
ZDPs6BsfZK/EdDOwJOigC7t/Rbip0jPp84+a+8Ysbx6aFmcLgrjLgKq05GtwXqfa2iFikczLoUSf
kD9L3AgjbW5EWthCHyXl0dLBaZ/CAsinfNkNKSXcRzV44Nd8qif6zQp/F0P5wzj8ZvUdvNVCutre
iR2CjRjC5OnKcyW2EKY05tZwK4hwOGm4QAuU2kF09SGzN+dw3sf1X22N6k979aFHNeU9xjHQk2mI
4pevsPNih+chf57wbJC9N3JMqZDVf/hT4c/ufj3nK8ifCwcsBfatFzf66VEwp5Q5NsDJY5I+Iobl
HC49/kbXxdrwz3HOXVBT+t4NwSQWWoOoXqgpo5qxz9F0LCTv3ZeXFOsEZ/FEXFSNmyLEi9BEd6v8
LvPPzP2XVEi8PKYJc4iTw1I8KNihU3JN6t8grin9XmsxH3RfG5fO9AUEYig/SnluoabkH2F10PMX
BXRc2sziXkK9XqXum4F6Jt6O6s3qjGVuKiAECF4ous3LyAUlafBpaw1of/wsvT3BeyFfbNdBe+ju
VXcOnTv7qKdSvLqwI2t94Yvnplgj0oE65b2a6WvaXdP4Fvc/dfs7sOey8MabMlg2DFB6vpJsa7nT
qQCTf0Py8J2vrj470TexzeBu7g23W3EU1PtBjGlk0jaaz5qfkVEbfSZqY3fMpRkiVbmxGnArNq+l
pKJjXMrXhB9nmn2EWHQ8eSByWs5vW8Tvk45Pc4lk8n6H6IVcbsYI07XXUdUivb5y0qccXyYvIknw
fsHJ8kARxMPZNkFoHNgiCvdrQs5t9jj6OvgHcASUuS48RsiMpKir0WSROboIrJOHHTnxf/sSdCNa
tuBTR+9uxRtv9NYsmvdGExJa3W6JsdPxP9TJytbyXRUwoSW12eEsFChhMj4Zn0YpZG6W8OZZmG0r
vvwO17Qxwmecp8NG92J5zskH+GXK754BZVyhEo7ER6mMoxngXWMoWTDO7oiDrBgWNEl8dMuhQWzq
3jNL7sAdEcy01HqxKnN0IqFzglO+h52+S4m8rsJNQ2GccKrnCGIUjZqTxEva3RnrQWTz5O+sAS5b
RNzFw3K+Tbi5LqB2hzrDtFm6wDyyJB84h+BIqiY+l4Qgo6S99/4lVOkyidINS8kmAO1XEmrugqJQ
sK1GFM3MSkpWMSBvVfliBNzb2AkqkIHN1u7XBLNgEvUXnY0Cjgo/wEec4CKlnjUGH85hjHkVZ1zS
GxteBqDVKvr2YxSBeVL8m1jAzgvdUZK+VzS7wcuexwzEEgA2Brn5HXMP+wHf+Ojdrzq5RdYJrG7O
6eCAhaJD0IgYbrBjGKNYRsyAM8ieA49O7WHBgS8cLwqfn6O/RjawnJ3GQl43103xqnvXLEK5lbY7
aqLAt58ne/w3tQJiPXNCT/R7ZU/vPqyi5KB7MP3py1P9wd6Bz5I7BAPI1CDAzStck3gfdwEyfLxv
lrL2Me9N1IWAnC1WbsZeM06BHEkEN1CNGOjbTfnhU2npI4PO1vaOOUEBJGYAJWUhxb0esJeYQ+ym
xvooCnb0XD9J4Dx1vNNZRzBXIIgaqW8iQ5BinSr2M8mttMl+qBc2UTl2C7xHgKrQamjDhHTUGw5/
agIy3Z498Z5g5o4jB/6Xu68Z2zLDOBPExcC/XYqBg7snitbxQNb+8EDip1znol8yLe2Do8dEf3C+
W7r8jkV/Bu0sFOYmItkh8JDFWaj5GRyljJTFrN4DANSJW9jh5lWw5IAwFdWl/Y1QVGlfUP/xoeWA
YVAmz0SNsls1AdRptkPjUG1GNqBDWAE45awsmD9G+SELfjwqD70yzw1Vpp0tJ2ZMbeQ+1b6xNRvv
o9ftm9YWi9J7l4By9a2OyLdVyw62bcLrdrM/cH/hupOfefAVU/obFCWind7lu5FPB2eEa1W6rxBD
8H45h4gdVI/uio7SrFNOHLmLcvCMacokSCe6TgKaaNulIUE62l95Lr+zqGfYFp4zryVjbhkWYNxq
uXXDZN/DShYC3Wtv7iX5mwSWxm5+MeLoeyTmIukLTL5Ygy3nqfb4LI1HbXyQgLSM+HT7eaBfJzDq
eXTKvn/LxUdv6RsxdLshZG4aJhNWUkh03BEGwSicCS23vFe85+iEnJDsQJfrdsI9yfMzvo0WjrCe
3ExJPiATLYudRdJ7tBr6HMCxDWqTYMEWBUpHk65vHZ5oa5sOWI7YRk06w7BZ8kAcp6HpWxaub87O
S4Odg2YC7hjXUoXsjv8UsAa27QADZMo4on7zbew7AYwXyoU8KlaFVi7t2ckUkMWHq04xSxM+a57k
29HKNTNi1T+zNLtOY39taa4JLDvHBgxN89mIi58g40StTfdo69ppBLKZYrt1mYdp5b2ib57S2XL6
6iSnMWQiVl3Cks7vpeGPL8hE09kDbEvSNWXwm0UXvcTVzwy3FO5b3/K1i7z6U6KfSOxHWZf7kEpG
VUbBZgGgBoFwraj+PKYMSudAHOVHkwxEoV6ntESVmS11Ezc2taPtEMXNDrdjmOlZyL5goKWUhhpm
3IJrrKrvJgAf7c0cP7QQFabPP2NNog8fEcIOUxLKqnbKZyRSv2viPnTPMYK5ym0QtkSbyLjFDaUW
ToGKsQmTzFXFw8AAsuVxmllwUeiBUinpQ/8Z9kYYq6w7Vy1i7dlWXXWr0eSAQrNz1WCcmE69SX0Y
FgrFnx7uTL9al64DQpHzaKyxUypkX8Eyoi6X7bi6tkN01v0GyG/srAKCcksFTFYuifwsaQSYx5vM
8sbis6Dyg32rCvzjn5HkCYqsR5nZ8P7gknj9eiDwc6zfPIUxBaaQjZmRlOmImUwT9YtMz1dNa4+4
25D9ZXCRzKOlYZJFHJK2DE69ZWOwms8FsWFU/lSLXjes8G/FxabJ2pWEfabG6Fzy3nv4PSj7RT1j
Jr59VkQmY/nYNObVCOB57yugAIxdVm0REa5szbuxJt6q2EV8KjF7LcyyVfwvN3g9Pvf3TADhJoGF
/1Q52VK5UJ/JGI+AII+D8yJ12C1buwVdTSQ97jwYiWKu6SLQOKMWrmL7Po7pwWMVzn0/kAUcV9Ym
ctt1Ndh8oMOGjCUEiTOMFyw+Rdjs8CWPZ954C2E/M+ZaOpX9VrXOsqvRK7OhfXEaa9Ua3bYOSqa8
3OoVq7jIqc+lqrcRtw0BBaxFCDEd8lshMaPZf3n+TTSEHQ1PNg4c37555awF+QvGy5QzXKTjaNgp
kT6sBc9hUB9dhnHayIWYPDInWFWWxpNXHPwBOqext7Jio+h0yGxh8GN3P3amrionr1cx8uLiEtad
vPrUxhPPQXED+rRwSJPq34kvegpqzA0Rxc+wcan4nblwztJvoYqD4h6RLQaU7J7DtnJH6gujAWjb
byzSSut22kSdswqTdqnbVLPE7IXDyWMVFIDeltGFmQ8/v7f3+vA1HP41UsOw665bh118x1o1gC2J
AzD37YNhi2eh98cUuZBqesxh7nHOt4/qduXSmrSzosOeVo7ZMlzkax3gFckRY2jMPfxzNmK8waZa
xANBc2qRt9PSDbHGdgKoHNETcyfcriW6CpPqht9hGbIjjtVLgORugHIA69uGT+r9+D2j721bsgQi
Bgog2N4ix94XMOOVj/ENi5ysrNld+1KYtIzIgMjroulkBVtYm55RRxtwReHvruOvwTW+W5tPR9Gz
2fVniHxIY62H2f6coO/Upx7U31YnDs4eoCSwHhXsy1qnexj0ESJUp4IkMx25M5mwsoHQBb3CTJ1P
cn0OOkLnNn9NK48NHeuiaYZG5CipMcm6TGQ9WA04ymvSyYJq5nGhdxoYBuK5QpAeCbSdqQWAtoH3
0+29KTwJgziSiBwJA10lqnheUwsKs2YFqLVIR6fkbJrFzQBXBtGTPWZ79GFLRBMQDdbVRIoibXPI
kvpJbpyOC6uNv3M1+wIT+WrSaEdCLtpZhiAM8oeH/dznZ4xFzASBoI4O2eQCYVcx4aHxMeDj35r8
gZAZfeVbJCxoyd6VvP1dHT4DFN/WPZt042JDp+xvY3RvGpwz00hWkknQSL0BjM3FlJtfwk4xgZN0
gq4mxXiYi46Ik69ST1aVjfhQAxxGpAYJTaXdblxicFqGIyPhAC51dxS7ixhzWuywj1QoRuWtpHvr
f8IatOMUv/icmw39HXGO+9ILsKXgn8rku18F9ZOjm+TEbfr/c2KcaVNVxWwKSPhy+lyTvY2kKHMg
WRG0RcFfy/YuKPss8Y8v68Y37QUQ9LA21o0uV1PAIKfvP+3S0XmvSfGz4uiCZGxXCXm2EvFUBIjo
YbW4I04Cy0I+Ma8MeKtPOfCwoK2YT4tbavKFDrCYWoW2TRJStTiAtYw2FQW8hoTMpasymEWzpS7Y
rTTGe6TR2dBzYmsMywCqjzYvCMCrMFCNHpp+HrSrGSDdsVhh2qDnVE5kDu2BSDbtgLdU7c2Q+BFE
UVZT7fmCbfLWXfu5sbaIxkkn/SnOb1kGWbnzt0WYL+oO6h+KssBg8qDzJsTuMsqSQzfu57vY6q1T
VFTEK6mTrZMGxpGljV+J6+/8VCxQFYf0SghaF53k1RE7WFnpXmmPMb/rKZwka95mEcfTH8eQkIUw
xsCFGktsTdaqKbcWNfaMc/ZzOeuW0S1gEsdgY/v9agg6SPhXdE47yVJJBkCtwSHMwSWVgWWrfhn0
s2seLOz45QhnFo9T9v/NtVaSx5l9UVtkQHpQHCeAdy/I8FZ6rpiEUmZzV5QGAuCuebIV90b8L03P
fotgH4luU4/LuNIWVgAa2i8P+ghygkz2ZPpfJApRy3jKg28z+alKgtIZwTPi16iofHbfLL6j8aZT
MwQ+HGvE4DPaNIKI0PDL5/ACJZ7D/jJ4xsoJKsZe7lH3wr1gFdyUDyX58tAAeeCleu0jsCDWClAS
LFomuZ2mcB1JhmRoq2uZLDIO8K63DmPtflUpxdgI55MPg3C6DrBXtf2TyIUU32in6eF0cWSwUqKG
XYU0Ah382iQ2IH4jnGvSxcjnHWvDJQBAZLTU2Qww+KU1q9xxO3pQSC6pxKGKrJ0pz8LAfl40pN3W
xpPNjNudxXoYkCemxpWBPtDWMAOBmtsoJrgTIwMbv6FhfgTh3rrV9XZOxdBEuufMFYieY5C3gcvj
Zg1HP/6YHDws8CeGigWtXi6a5JdF/8Ks7a1RwzSLms1Ai5cXPeSBZ5+LJ0cU/mmlOFfQxBEP0WZ3
xOQ7K/bR32LkEQgV+FI5ORJ2Hb4W5MEak/jMBmhuJE2wuuAYn6K1aq1VTcBDXzV/tUVgfEFmXzit
/Hpk+XqKGJAN7NdKhzkQo1b2kBxI+KLpE3QuhZ5xD8c2UijCz5hL6J+tRZr6ZF1CRtG1F+9tuz/k
k7MZ0y9iZtG9yFOcdfP5iHr2Mab3Ub0qheqQDX1V5hf++6PMyEn4atn0RypG1899TKBFAuyjiIAQ
1GrVR4i+0Qr1/l1h9S4ihiY19q8mYFjMnikSzznntKighjFrLHobCOk6GtJ9S+xIbdsH2yeJRSJv
HNcN4qlc+mcYH32YP1vBcHAUvwhyb9X+5FS3Qc3mgO4/oAMZaKE5wD2+V65b81yaZGK1z3nRnpLo
cyLTZZoQHCQme0N1HLJ+XfrfxqG3PvQoXHkcoRaCWDFl72FDb+DBoSvkHsku/8I5t+SF5kqcyjre
C2QINTyJYNzr2ITSIT0JKd/SBCibrn1Z6FNr1iUVn4ueAggfOR/khMMfiWGOu91zYtZkPCA6LjyD
83IcCH0qBfLJKmR4X4PdG1qcXJQVqcR7X4MlTWPvHLkIUJxF3slz1wPQz6jvjKk+RQYpt64CsGeX
Lz3JcyVXdeCEj8YVmMgFs5sBmHVKoxZWeGuy54I27ClSLZkJrdWvw7T4MdndSALbi6l3F4iGn2PH
XFup+C219N7YLWqPnFmyUI+yVLzcroCD6q0s9+LHRPcF8qVW1U4j1yslarFs8yM3nSko94SPikoy
mPE7iFvJwwNcMhX2yR0jLNcsgnqTcDT09FRvvm0vU/vFZAU7r6UKJFptc5IJjJQw3rA+jDUsZ2G5
hPZbU+HB0o36bVu/JcXrJOHVzjxcKFRdVywTHqMkTY6xvzEpDATcACv8aIwvc6+TmiDZRq+lc7Ax
7zc7y4Q35ZAzL18ilxc9L4Qu6TmdH69srVPPdwxCkciBbidfdCB1o7Ek1h326MA33R5rlf/QWnsz
RvIKB3JhZs02B5kCgKUtXwBWuve6/5TJn8Ib0mjdpjJMwj9OesNwbY5ff5HyvbeeU24FKdczmRvl
Boo45WOY+tVpB51ObOyJlYGH34T5fk2zrTzMbNOtiUmqW1YY1gXaDsNkpdDQ2lfdhaHMotS+/ZaL
aqPhdhfpe1i4lKbERgT/AhQOFVOkhNgov4CK3sJOAfwOhqqNP/QW7A6ihDF9mljkRF+oYgB9UNfE
OuUWHluEsjaoIdJnVtqAmPoDiO65Fu+Z/ZzTGtdcB4TqLt5SpJoWS6WO1hrcpcE9b7wZznumH0jK
QsRZhb/JjMeLGfpOGhvwM8oHz9yxyQCl9qGHR1bMEY4dYA7EpuHaiT81LJLwhVpcLHsj+R+5meS/
zcCqWGMkC2d1AKfcDWjsjT/P+OcN1noE5G/w9MeAFtbQDjtYwdzU7WqeUCUnFkDoDUHfA6NETCa0
JZS6eZOcLn3IgAy5odHh+YRyKvY2J4N5MXaY6aFFWFw9wpkzvXIDZgXUi4UbzBCed5C8I5Hr6Z5F
SP/LZglePbuu6eE4S1tc+B7jOmO/4LPQhwcYvgI8U+wM2RmhpNV4sC2SZde9OywH3L/wFhIqanaN
EMWdpeev0mYVpGj3fkL9kgmELC8WWH44DuUzMg2zWfckr1E2ao3zlINgdklx23Q5WPOWP8N8byho
3Lw9OwbJOK++9ohFyYiHDI7iyA2GOPmY8njLQzghZmXMe9b1m63mNy8Zz0L860jZI97xiWQKCLjj
rErKPzz9syaA1kX1XQEoymkkELhZxDkaDOw4VOixrSVPOlXkgAxyQM/DVIW1RxLuEpOqw0flbE5b
fyRcMTZedTYFBbFtPsuHISRzjCPDE/FOIAUNjWGpk/US9uZZSgSqLnsXngL7XLbBMxFv7zHeFiJz
EFBwDdvNUXnTRzfTlF4tF4/BtkDBNDIxjirU/ZgKVXWOAfzliN1D2vyYx0kPe2Jcl3BZi/TX5uL3
2IuZyFkU/UFajsSOoFDX0KtNGLrljLbKfmd4a5IQmgcGXxG5VRLTm8BLzvtdwf/TYpCDeMRx1JQf
In5p57WmDToAPkfWp2ufu6bzyehYEqSg4nuO48QuTOrlryBms450w1iHTfpRhdhLIPKrt1ptHOpi
uF5QVAH+Ze0mjt/RJry5A1HNCCf9vSjUifxqd2gBH/6NyXGWStob39vpBQKx4Nij/y1tlHXIJJwA
TUAfrXSen8nItii1TxKoV5dYwDCBmmkET1/i/pcolqXL3C7ifdFAvGlbEXxGLHAyhcC4TF/bFHym
Uy5JLjFqWDqqX2uWf0o6lnrdF93vruh3E8yCRPttKAk72V9ZRj8a31omyPmm4T0bdrNohXQIjwsv
aL2HytTOcD/GBpsKXSIA3lw/wKs3r63z27f7zHsbOZmIRCxI2isIbDV8ZBYhsQoTfoiZkxB/Gi1u
G/JuS4JmWIznHL0xib0DubNOsrcw6uLYHuMchD6TElTZEiEZNyqYBqAgrXugEnj1LXZAatT/jWOD
JGDcUM1hhLhOAShn1FIpgTplHO/cuWwNuteqji+6TzvNQG3CXUm7UM5fBcijXdsvtSA5YAp7kwMi
DPZ/LzbVq+ZaYDpEuAsYpMNpdT9Z/2dddeAVbRJBES4NKuLMhmlm9tuwQbg/oLyu5wVGvS0SUL51
+qaxkSQfg+1wq77HcdxJBnqpZOBiDB5TJb7ghnHQkObZpURwX1M3aN61pyJqQLPKwX4XnJR5dzbi
7jsNujMe0Lc4IQWenzm3gdKW6tSObH/cZjw2HawGj6GipvUMGTgqy/4w2MG2COg8Y+9u2+1r63MQ
NLWNJRsSr2G6b+iC3dLctnaBQALzVmw/xyyvZEGH5cIW8LRTMrYHb3TfYnpsi8ylNkDvJGen7zHx
q6Wn2iecMysZ1JdWdDuWButKB8wR9CvRDYgS01VNWuuk1WfF9mnKhh8njf4K1bPNYJUbM8ANh/Xb
0JHnVCtiwNBl10xNcnH012ZQAP1SjJF7XlFDbkFyrlttVQvvLIbhz9eKj0I5Fy1rdwNqSUMk299E
eldv+EmBrTbTMPFkAz1j6X42m+gRGQwW29R81VOOyEBf62PHWx8iZY33Ls8UVoJ9pNCZGhY8+oLQ
GYBt7UFrEJXq1SHMbs5QblhZ/1DqZ4C4CvUUuKxIxvI7rd8sOi8LQpQwAsS+uvtaO/xFUKUVVU74
amW7+R10I0zq3S3SmU9+DgwIJFNbCaQ2MNN9AX+uaH7c4Ss3ga3U18gkuzTzny0P7oGCjc8TYPGJ
DyHO7+yYEAehlcWfNiDoLE3cSXPgR3UhtfrV6bQn4dkvedvejam4pw476ZG1zBDFP9LlNLQLnv7Y
au/jF80Q96Y5fKWl2JtJutM5VAl5ZoLok+EZUWF6W0/i2OnKj6kePrxP0x5gbmOYdzs+sujIOIiU
bsIBE0WpGG5rzdposLOn3sHU41HO2HvFvFiFzzMn3kaDJhJ4bbpgS43Ow02XKdFvPRW8ar2t0+GH
YA9e3bVgXKs6vaRUVyqDVWtSWjTOamrdGwPklygc0Gw8hNQopkF5u5cUF32AP7SYgwdczA8UVWo6
9RVssNA/8fmugwEWBgeyGfPp6K8aZVrLHDjgGEx2k5HubeufNR1K5Bv6nCPunU3rSwWPcrokObef
firwmNk64XcgRK0cEoSCp4Ub+5q21BsKXKJuHYNZuId2VboKHkMuifvxnjJorWO7mHPt3c5c+dq0
NHJtF0fZa1uGL0ShPeeUJRrNIJJe1/e2uTK26UTIZ1+vSqt+00MGkYk//Uv6Lcj7jUrK63gwI3N+
oVYdhaDHupeisNAbMCOxfZx0t9ymGrSinzDkYkRV0zA+MesY/DJBgqncGRZKP6iZBgaGWHiMg4Jj
2d2MTj+GI9SHSSFGnnY2q+Y060laTL41i8gyeYDFng09YZwhg0K0PJj0F9as5WleczLrYrb0XoDH
tS13LfpUgWOcsw3NFS2t+zDkTwttux7LBdJH5Kklk4Z0oYi2lK2/k7XzxPmB6pNrD+2aTP9MvgZ9
8DFlV0mmTus8BLq1mh6+yoGxeSdNIMtkXcn9cR6CbUBqjHeAk1yQXzggjRrbiyUahAeryOXqPxfw
GmPSw37wQulA9izgK6g2CvfK/Kdi2+7El9LMFoOFIhP2BEOuimiB4TNVhF7oeyqehSP2vvA+q87c
KTlHbKIRicGzRfQ+t9789QbUXbwRUfYPlrQVoicQ+2kgMZhqcLwATnf1fcWphJyS9QwYRkobF3sj
c3+ucP5e8hY8qvYjw2jlqM8u//F5UzVQfQPhaOJlirBa/ejuQUXf8XQb5DHSv01E0CbPo3Ons5yi
d5E90vAau/8G9UlAWvZXNK9OvI+JMmSpFOQIy2mU3PTTROQT7yx/I6MdxoN4Ws8OFLzV3ZkIGNt/
ph8JyjUsUwTnQ/LmGGLnWjEUZLnrGUa4HcA5A8Wht86UgFXtMdYgGifJdnJs4dPD5J7Y2k5iN0aC
DwhnEQ2PEmxpFBDjSYEJtj9EweCZ5pLzcDc5+XGA9M8fsali3mTbgJKBp5lBjwpcegzANkw3Jp8M
pu4jL99lcZkQ5mpzQplmrW3cn+WL557tZp8kn7pADr7l2OzQaCYkSALnDsCwrH2IK7EJp+feAq2l
CDPEcxqz58QOYOfA0MZDPlKXoA/8aXB2le9ZcXHLa6lfJuuFUNRF3ryP7lZ6CkvAs2Ofyuw9NS8F
U3wxx5D8ccMb5aeOdQptQNJwemsmEglYVmhMamiGOWhEPe+2syNDljhvsPmnEGI0Es8cCas4BnqK
lsbl32N9bJHONgeNfyi5VgW1RGWPbAxSpriK4RtmB+YgVjJtJuPTnccA1lEwATARd0BN7T8zUTx5
eLh0HC7oA9lg/djspt3iz5P/guo3Y7np+5d0+myfhc2IW5+XnAw2T0ohj53GrYsOqGU0bUXdJZnQ
Qsvg1DN3IwblGPRgmHmuYx6MCeS5tKHu0nGJow1XgrXNlQXHKsZ5mDNj02nOVI1xC3Gf64N5OFnT
X8suuKsx0Ou/YBIIzEp4pV3x4P2cdPG0r3RjUdXs2fqBBSiE2ZGSCF4Mh2wOnjcn7TghhnD47iwW
xo4kyudv5LMcRLoa2u+8VVvpO1urD5blxPyzf+SMCgrmsnrXrwmTi53jIE89cIMQO+RAdROAwO/4
/DKwYRbhdAldqe4zU5UIIFywHYm96rBuuv6bFl97w1q0rF0scAYdXyL+crBneRJlE5oAa/ZBuOHS
DfYla8Bh2ZjZ08TSQQTQwi+2OImOPveWlJQK1T+j3c9f1g7KWJT9+eMbpHYe3jnah8o3uuDYqKKD
Jg6EvqKdxKW6arEl9b8maL1ZgUrCigx/gu5LdL+hngDZBBiGRg3T6LJnnKa4DV12YviRZglkz3Ja
zoZvOrvCRdmUP5vyUhITUMD8noZuAytDo7me5yN2c1N2/YSnA8iwu8OOBJjYfbKZLQoLkjH4w+Yt
56I3+JYlHVaXgiQgcHclN6HtPFU85CbBXB6/vS2LA5kXuMpOviJASTDcgoOPiwAX5hwWbCz9wdka
iF6tT/TVWN2mxURfPApydO+6oA8b52R16KfoVMjZHfSdPZ1WdUtgE5GzlS6WAaPNhBduTmfC/xzI
SM22AUI7IZXmo5p+XOqmKIfcrZM78UjmiAIVbkuUkbHzbkHUH+13V7IaG+pl4VyFCtditn+bd883
sdCgMVecwQ6qgxSPo6m0TzwjVg36cao2YaOTbinXPX9td78O9j9TXWPTv2Iv63CvmJTqft/vYwS2
PWqtmDC+8TbrmcgLyyB3dH8VyWXm2Y6PObQB/NizJtHDqIjVMIFKH93K4bVG0D6qdmlH+IjBqTQ3
A/IsMhnIzlGG5i37KCfuPeMzaJa1e3ArWCW4j5aO/VFGJJaSE7/wwp0R7nJrTajx0G5DnVt37aJ6
In8GYFlHA7cpzQfU7GrYD0iYs63/RkGuWUioFxagd/JCOHKQiJEhycOosSZc8r/UhzqJyiwGho1F
2nt7jUNA9ycPYrbayPzoR1v0kmN06zqeuFMXAqnYKXdl2minMfrsexALhL26l1p/L/xXLeS4Rt3e
EN0DVAbDxY8zEF/31Yl/lbd1s3Xc/cr2WOD6GCSsRQ+/AztS7Ydd5pMGw0fSWmrGZ9j/pNF+3AzJ
a8IzJxk3sxVGJMFTYQWMcYL/geU8Jwxq6XwMdQ5nbC1L3fyRsFQTS3pbW20SyTD6LyYc01oE6YVE
0bA6a/WPEkACf0dqpYlkZ6YTK4nU3pylrRCvE96fwgUJ/ghtcke4Oz8qNg3XLty66tnRSVsgzqNI
KL8flchwyxFFmBDxa7LCKBGM1jSMgsslr4Fw2XcmurK8+GRYW4IaDfEnY1bwueBHli5ThxDiBhjO
7lRH55RSiZNgQvBph+8tp4EktCOhiJL+P3N4D6drGaORHbh5YBM04lgr/+wRZMuhWo/6k0MvHacf
IZcJiRvCG5Y+x7Ed8aoKrtjixlpiQR8IV7xgl8qO5D0pH20JLwVRpMJ6KJFFWZa19UiFyfB76u5f
CSMzIAADD2uCBtHAhNbialfz178GfySw33mlWjm59Q+dnaUWrcs0vRmWJZFMTZSfPFbzHpHhLSZN
7xrs9YpJXfKTcnh0zCpj2p0aUgS2AYxDKSd0AIzur+mSzYj1vTOza+yVD97pWV12NJkpBHrL48Nb
QLsSZnz2jY243rO5t6wi2AX+n5XbVLfwuxnDlDXZJqOmkcJLeV+y9qqAUAjvlFnmD4bkot+jN1I9
TD7XWGfoElMBLx5xbs3R/eX5r6GLP9ZfxxmzKG16jdBCEktDrB/HlB5sU0ERiqvAre5FvvIh8arp
DSJOLwnpk8TyYVZhdtKUb2PTrfrAXHTgASiQRdMQ+3Fyxpvvf+nm+LbNUPdU0cXh6M9ZDRKRK0pi
zSiSg3MMML4cv0v0iBw1S4vS2fT+tI4478Q/lx4GZcd/zsMvx/q0MqR0As04cromsJZaSnZMs6+z
GBV3uDKC99KFEPOqkXsFhylnCeA/6gLDgPOhq3M5nNGx50hKJJ1swJso+/cO09N/HJ3HkuPKFUS/
CBHwBWxJwhE0INvObBDjHrz3+HodajFSPIWk6SaBqmsyT5astFMMrC/D5QxdaFxe7ibLcATPts1e
y1Lsk7L/2rv/FEDF28dKYwPch7lwlSOZpPnezRdE32Kg0QOJx3PV+Hp1HTNM9duFrPZjxsq5N976
8jO3ACjKbgsfwPxMesfc/so9MArle6geZvG+SOEUMwFusks5QRDkbh1H1PsM2ZbXgY1ezeCwUbK/
Zs3nsF6t5ttqaJZejx00W0zQR3ViWAVEyvyqhi811jC6HkT3kcckdhbph8hvxNSft6+EvKgGbxv/
T8h/u+Omkx2hPoSV4CONFsTdc5KEJdNhMTNij6mdu2uuXqlwHEuBLsbdxwoJHyzrN2coLrociRWQ
eP2BZ4sDGbqGPDZ+rmk0X0Q8WgPr55f0id0sSWxo+1j/AdhUaJIGyGiFU/7Mu18EPTPZICEN2gMa
luSR17Grr7u3IUhC9m/+TkZo/r3Ea1PjuirR0RGhayst8zRWuscBi/BcMRXVFsXnDKccISkpGX7n
BcbdxcY00k+00qamFpAJZNw6r0kOFQb65q0Fot/8SDqBuUjzu7bWsFN61SurHeH1/BTVV96V/iw2
A0c1w+5iVXEYqx2I6FySvGVCYaqWeuPVBv9Z1whqJTR8NSHtjsVKQgWqYMUkHCkMTZt5/+zz9bND
MJWuz3ZSPqBlvWu9HrZ4HaupelpgzjMU6JCdTwQEoCizGtNNCbTbidL7pJPBNLR6FdQie41WIkwG
hMgoryfe8FEZ3MEJS0mg1f2RL7lbY9jVl+UynrRUe4y5/EwpqCycMyvkWDbTpAbsP62yDaypu/d7
czdEcVfcVmOHMIqPslbeF1k97snvmm5vtoNOFjepTFCD8Hfr77WVXirMieawQ1H8rmabtUJ6xgzQ
slIyoY/3iOjVrrvjQbmPdR1J98ae/Q5daJMPWEJDgjORDLstoXvrD1RoVD2pyWsokd0xg/jQXDT0
xyEpEB8fdXR3CTaQpPkzr+jqiaIoPQaG3stDgb53N1ZfopPfuxnNJfAfdGvQdOY8P43dqWLvP+wF
pq3NXdbYXdeGvzvCfuZpHSrE9FjsvXv93szJSbbGac3krTl847GJJkmPtO9Wqz61Mvu8rkQRWag5
OGWdypK8ivKnyfP7YrEOHqYr4K6LUk+h6ky3VUEYMI2noqpIWWlOk7qc6tYguwqPXwcH42uiS/1R
ACeOPROqWN65pCD7Eof9JjMvrtnj6sG68bmy71bhGc9OXcU3Yz2j9D4nVXWTYuU6kOFw4KN7kpOy
DPKXOoLaF5wcWv7V4ek2lPKCmNRtVfVWlBX732+5e7EJYm+pwWEYtdejh52p0Bj3qRsq9yOa8pX5
82+sq4MSdnscxMSzS/NlSZWL/AUBK1z1CRXQGBoMwBf/P3VZL3quneLntO4hPLojYFjDuBIGnLnZ
SamT91pneIa5y77oprhYhrgstnyx0xjF/u+1yy7LvL8YasCbU+pFBdKJdfyrUXUlUDqqV67MKq47
juJqjrqM1BvcluLJHfLMuvjRiPKhSX2UdPy04t1gSyoI6MpNg1v6IEj+lnfFSRcWhiNpV3fQnb1A
YvTZpesNUH52t47SZdltj/6Z8GDeaY6gxvFtHsmdorRx+KmzBwXciDoDXePdxpNizEkkbaQFCpIV
PBSDczX7Gi4MqBuTjMDFYkVtoSMdB9b4KRY7Ypw0b0eu3A+JJ+e7q0SnoS7Ra3H2IRAAH6JCSEqa
U8EXcsoS62axoIQZgCqYoM2eEpS6uY71QEgP5W2FkTDWqdsRDqmCPVRhENH7eWqleENqez3dj2wH
8QbhQwoTuwUobrtL+zfGdapoRPDN47lf+ptM2Z3+1MiCWxEPpfD4CuTBJ8BuFvlMJUP+1Ov40xPR
VMoC4MZdnow3rTOeFrlMRgDz8p6sFxkF8LJUXjIpbpzzi1Gm2yIQsgTGJjsuZy6MF92F5K1VIuaj
AnMmQbzaTaK+tlBWzgtQt3VFApgwG2it64TxsXnIpfIwK+WBoIaMLCoIw5Vkhksk9oKmGWKMmJkf
w6bnSNY2+BdGOPPkabCzWHmi+4W+spSMEEBWVIC9Dv1MIa7md/BgTVpdV6u5CFxlCsoktbhnsEXz
21KX565tzjF/WLTuShJUXXnOn+VYBclgBCnwOaDpmXqvosHMr93SXKb5myYAmQLIWHUPNF3xB3Xn
WaC19FFDy7PTVp97P5zxKIdLb4aF1IH7gkku4MfseVgvmD7aj+0wFhzydSCSLczknRtjDQ11YvDc
hqiWw3bQz0aUEyOqsR9nVDizWxC1Z8S2OzCUG/AnjZAEpGZxisOnCdrAdDrfAPu4LReTWOU1EuTd
Clff2O+RkSL56QUbSHrBiJSEqwpQFl8cE2OlDMcMhE1mXFZpvOZCIlFpui2DuHWfZSxd8/ex3B+M
yR5rJqKV1aQgh7CPaIfvckyaQaNdMz/VdSeuVqfqwl3n0NGs04RrWthsMHsuYo5HbYRpZ1GbGozO
cxj26MY2UBWJ5qZCI/RHO6GP3KBIgHXwd95Ig6uj88OXOelFbpKf27BcjRHJPme/5G8gPrRL/31K
e39QDFdJsvMuuUjvpw1MFurXGiUeU4xFCfRZYdXUBkb0nwQYix3X80XP6ZB9QZ7sLGIsSsibDoPN
TBCnFVbSGGXJfNciLoPfOXFvrduVTNSqZ1oKZxpWJ+N2Uw2kzLF6WuQeGQ2j5Vy6Q+Fr197hV8/j
+WFbc2Sn4x0nXDBTMP21IxIl9IZfXLr2ZXzzi3K9tVpy67v+WmFpO3UIvIUdh7owzjU79GUjptFE
qaYm15aw8DYfvKnM/BWNxNohXmnunUYWhdwzdFDfyvGsIctdjdYDdwddK+XlL+b0POFA01BmVOwn
h+Vvacfv+lK9N+b5JfDO9jmgqV/o9qb4h51WZ32tz4y8ztNcnLFDzeVnIk8fSzu/jzHGttL0k/x9
pqlY+vrcDEpAagWsuA6kQU2VTyAO1/a2DMHMop9dAjiXv3YampPkFbpbHDKY1Z0AA6viWOHrRqJh
5VVQ44gEWTLWg2ex7dfbP0C0+rxGN5c8xlo8Nq19rjBeDCS1ymNESlCTQCofd7gTK/7NBknGbOte
VSp+9v+XLc2Hh0iHh6SJt2SGeqKEVUrkJYr6ElP2xiazH5rAkFBcEZy7x0QaUsaPNJ4Tu9M4dfFM
pdPsNdxDmTwEKfQNHgNkYJTtrOMCbRw+zfioLOheyMxErs9nGpXLj8q4GxAa02qImraKWgT6qsos
39bvXd9Fe65HSlo8xgGA1PB7IzhZjnH3rJ6x3dsU2DtSgsSavBw/pdQSBSjnnnbuZNUbAcjbYHbI
YRBM1krZb8jArHf7wc4pyokQNNTyNnbiAkfSkA61xGITZEfxJ1V/JiY5ibylO29pvQBzw5p1To76
nIa5tR4VEhlELuFdri9GgWrz36pNBxkExIZY5itLl7vS8NLkFluu5KEKgOviZGTjY8/ax5JJUVft
0Xaau+Qj1/U3YW8QdqDj90qUkBMKhZdHN5wK4S6b7RLm/Y1EfLpo/wmDPT/DoGweKMmt47p+oP0T
oV41sGKGYFtH9rRDUKhdIEOGktYcPLpuA+xBjat2C5Yai93N5MKtvSaSddF67O3mei5S1ocmczWI
C+SGsoa0ipIlKwkIDFaVQgmyQfYVvfCH/pxmrTt7YlVCEZNmZRvXzNJvK8r5YUAgsruEWRd/IJFc
U6d6q3rw/0wv2p09wfLfvM8eX7rXjbtnDcRd8GfxVWaQG8LrBMkCqta8CEa0TqOuklF8knjkloSj
yIeZAY523iQnhY6HUm1njJS0DWXayc5ZXcyVD/p1if+YZeqyoIVTpFRhUWXYSKFithSeSu9ns+Gv
fQ5GbwyS94tRWS5D7PgXFuIM127cZh81gcjpSc0pon5IlO2Ith239/c5PhjZu8k4SKaGVNhCLiiF
IMa8mEm2dsLscsJkdTJHwuzvVrng/nVtJEKGKljU/k3yOCSmh86XgR4pdJo3bFqYLemlbcZLYiiX
7J2ktJ2cCaIehF0hm15cAxVhA19gXhrP4vzqeb46lj6zk97Ae1/jO3gdG/IJjhc2fiawmfrXvnw4
5CvJVohMKqx0LWyalbv3qsfLFzzsT5shS6NEnd6+Jcfe5kVMS1Lt1JO+SL6KEZ6YYtRfI0G2MhaL
st1CvVYuuPKuAN5utK63luHl5NQlEik+knkhhpVKroatm46Hf8wOOn2PgKTf0KNhLIpY2rDmxDio
//zDhrJIIibvcgQSLUD0ov6txh9kqXBOdThrFYXa4c1w0uZPdpShGLGwe4gPrA4H7lV239haS7o1
7IPmlbYak+R6F/sPwaQQD+q0ebs9+Bm0YGc8C36C8UrwBwzDehfO4Dav2LVQ+uUNGtFBhuW/Qt90
WrX+uPx4omy5qOMURgrxXAxxLB4kbovRwekiadXhYDx7TYnGSZBX/Tv/YrQ/4hNfa2g0+Ml7vSQ3
LF+YHYzHaGIUR6gzP8WHPcKiZH7IgkNPiTr/V8j/NUPtrPHm1Ci7rwU3rdPT06RacmFHhXLNikWk
S3uERbbAVhUbUQJPb6fY/oc4TSziad+ojR5smNPZlVcP1YlBA0ansQ+muw0y6MXBbVckFBN0O6xw
PM56NTk4anriozQwBQQMfci8aTszeNY6OQe4gY6TE9aDEZCR/5EAW8BVz8fPlzukRbT8iIGdiiBZ
suBgBgV4nxzVvTnp939qNMSE5FSlO+X/N3c5o544U5M6KrNzeHvKZBDnwJemaUqIDulChBVWFtPn
kSMOLEMZAfrLZyero59SrRStHHETakY0qzqc+QdUXXF6buUyTIgAJiNlRHSxHcC/1s5iH7a/iAWR
TVBblACqcx+gqS+u292kS15kruZUDdKefDcWLNjdMqehw5iP5Redtcfc2oVnj+fctHwy4XqRB9N0
IBOa3AyWo2t+npnnzEf7oyagz7EyUl9rJqw0LQqHQUa0EnEmsDQUk5YXvXG37ae0jU/xxOoplR2b
SX10WflXoneqdvX2TiMgGdBJ3gM9cQDbJ03pAeZH+/PVEVoGbturGwk5uHR8qiRjfJkrST2MOFWr
5r8vTjs68PlNZrXbG8oZPdylS413XZP44mGWo0E0vVau/58ClrCymR7m4Wt4Xaz5TxnSizdkCjzC
5qbJ2q3e74Y5nM2DMjzn88QXYtSI7IvVHzLJH04EunXlREonyelsmiuNPCNqZblLXYR0YHjS5bQx
nmeuayZ3tZPuitCjMoXELHwJ7fEwSA+ht88hW55Z3D9l7ZKSPkx6SFQKLWBUhuJ+fxToRfi7smPH
cUqGU8Nxjv07NIbqoj0KuJV7z/REjt3FKLxxfE5NfjK7wUNSERezy/TKQ+JGkTDrFAr8mRbeEXX0
5Gnwhqn2qEe8yfxbQNsXPJHyvgQl2u2qkf3qFZbSyF6hZJ5JmgHBQNAm6iocKGJp+MAUAgtlojzs
pMnCrjUsidK3dqXXQOHFbbMfoocSX/HjiRQoGPqTtPEymNT1HVvZXTfze01Qr9L/5M1yGuyyNvK1
VeRf0umtGbFhO62NH9dQ+Fxt5iZ8kwkyG7cssnvOmUfw72+jN30MrEGfJGeEooEvz4IPywiMVA5U
ijgRWWhyIdQV3LEJgJ0Dn8IFHEplT0+G8FbRO31JwElrPBVBcf6OgnI1Jiw3S2jQhW35GCaugi5M
R+eZQB0mtJGtyuQTthYf0QhbaHMzKZTJ+dKwLGsybVudhBjHJ78Bzao49KA1A+0O9RzqaaZ1TWRw
cbULMvbjnPxlsqNFGZpv86bgO2adNVNK0zfyPRCUA/2aOpIcP6A7MZybjlQA5RFX8V3MCTbAbyFG
1hcqq4YE/Skgv9U8IykHESK52M1lZXEbPzWKkHHDb7VbHbGQNzNeY0Iv7fRnSiVw2M+lOSMN+UoL
H3Yl7SUFblG+OO7VWeKF+MG+hoiDc5x9ZBIEMy7i7UXQJyGDU1YhybmeCGAqUh83oKh8Ig4c9X2J
aXrAysTxT+6uojzm3e+tQoDF4gepAuYoM8F/bN3+xHPI1gQ2Y8EtJv8AkdOYbFL1sBmgjPDUCk/q
VerQxFnoC2Tl0tnXluRhiZ7PhoNfeYtkh3nPOzE4SNEXvIJIi1AlWZCKcyIs4UKgoolxOiesZ+Mj
I/Y5bSPkWOjYp2+NJNSB/mpB83iI68o3ZZXV2pvE91wYyxFhuqyzWrny/PN3ZxzdeYEamGwCeM97
pEnGoa7/KvybrozhyPgbceZMbsgJ7ZvMCnCBPLk6026G0jpfpT27M2DGJCnHEsLIsN0TQLK+Lmxs
s/ZNG7p7Ee9309Du6I275jwb+XnXNp8zohRmoI6I4wWWHBIrawPkiqT6hv6eIhchT8mYQ5NMG2Y1
cU4K1yFRi3ARdrjaG4Su+i5aPdIrTtCeNhzRT2teerm/jozzJCZ/QNfIH58GrirkYGP+V6ecNVlx
5JhhiXDdEMzkiY9uo1N4w65ZFxSrydQiP06uvCmwlP/bsp9clFpaAiZbHgb89YJWKHYU1rF7Bmmt
eUB4eq4sd2YxBcqeha3BEvoXGjGkK9/ywqJxYQCLVGxiK5xhXZCpgRvStKDVFtWv6bWI5Zqx4V+3
ArOGrZ/zQdAukklA4j30eHsfnJl5sIg7z2YYXGUHD1THTSgMfeflkmUfaV++Z+aKU5fdR4s7J0uu
1tpdkRDEbC1yAvVM6bhZ3a2unYmpx0YMCoHLX+q97jS3TjnhZljTlLa7qTE5s72pY+vKGB7Jot9d
LpOihZUKYJOiVNdAgIy4+xLgPeMQmthL8AMRVWQN2fkXWUvm5oPmoZ1HcUzHHGM8NY6jyL0Wl0wK
+a4kyL5/LxOWQ4kedAXhcTBhO+OiqWzQsHn80m1/Kz6Gl9UQfQPBL4dhJOMAga3OOd++PDrSDYM2
EQerv8ubj/bdMDe2cbqvKkzODVKHmbjlsLL71efDxsKDFKY2s7AfjLOULWcQYcHwjrDSgm6V6Ldp
AqAbp5dCks9ZTV6J/Lks02WCh1u56fZDVk/za4w2V4FWCj9OBh9wDXoLqBSsTKVl8TUAYyRkPAvc
8Ys/76Wv8RWSkgJ9y8TYtaLH716eXwR5MNMv/7yWDndiYPSeoQWRob3bROJeTBU3tnKtvuM9hKrG
gLL2Bth1G/agtO18/a487F1GkY09Gk/oEnVwAl7ew85vQUSoZnWtLNZC/qJhhEJaJtGRbDHrmiz1
5Kb2EjF5kLRd/ExCaK+mxHA1s8WViB+XJIdEzB/qKBMaZkjal2G0dB/5O0bHJF8+TDmnnVqeca9F
Bsz8fDtxoBGSqpO0XvTfWMNCm9XOjsMKiston6BuEE6lJw+r2S6x/pyM5E0ZdRrN/L0rh/fCrN/N
lcYZj0lN0pQpqgcmne6BJLAGnh5LbLdT47xIFI0EOKSh0lKzwbREcH1IgTfCqXPzjZZqTlERN3BE
+4gAg4cAIqh/2/J7hoAiJ/xBImF6LhUH06EDGM6Nx87dodhT6w9AoJteO2OCkKT5ttY3nTJoxuhp
ogrjmoeINCaM/IiC4vRNXjVY2h5zGx3QwMG9uXLFx5cI18LarBSEypapNzLhYCjUsbvPZC+Lxk+t
CdXEY0Agb18S84HEhPxMbC9m90G+pXXlqQYNGWkhQOgtZ7PPtUItv1HAf0hA1tQtyifjDq1mqOVw
jglATeQ3dVreO6P6SIvto9wg7ca4nug0PpBpjyZS3ssrTC9hM1CQbsAluB+3zfCtSvIbDC3MBRUi
FgtycCnzzNF2sz7zts2toAErW+ORe+NJee/1yuhhOZ7lD7xRhb18SZn22cj8Ixaj7WtofrBqCPfj
j2TAgz/TL1O9VVRvNMEaCg2bIq6JWy+OCf5IvnXC5BqDHLsXLxmLKeHjtJXSrnlqcxUZqsZhuKmD
uKt69mjn8tlzV44F1M7NfEMG1KtOS7GQmbTh5U+p/YzfzBKo+t5+9Yr1pYNinNo38mB16wtqHb/q
RBpCW8AeKL/sfD+30nC2BXiw0QiIvgmoQwJerTG5qitXosUH2bnsyGg9wBfqDpNVh+QHBgd1P58s
Us965EjpqENb4sVeJFyBd9NeHXVnIwoYjZbIZRrGM2aVKrMBy20siIIbXJ5gmNA0QID1V0rsbU0v
myvl28fcfRo/y125q1r2GMT8NMX6xuzgv0mfP2xpY/kAzlclxajsv+0t/U636Ws3x09dz2/y/nXT
UOymz45YiJl2m6zIQSuCltAVYF7AOMJyXy5rF1+2FAH+rxItsto+KPqxqPUBKXP2lexjAACqGlHP
1/aJFPkKSVecUdqJDGLLAjnRdPcZkhNG8kvHwJbQS/rUdBrPlbUHk7D83sxoTmnRsf3YK/nz/bNM
0ejpBLvGgz8MZ7CV3VJA8aC5/OgR1bzan+mk94C1pNWTmEailtO19I0+9jEQYmdnZxMWBdmUupiu
um1ciB8CG2GNEfzh2zot12ISr5TONnMTZXeJ45INeP8A3K5C/hGBeSmHk/7WDRaeHPldVMXnNHyb
TR5hjzT6Z9qpOEbjpzDjJ9MDI1agBNbPuadu3SSklfhxnPY2qCjH9sqvAf+0rz16+t1msFBZ3q34
fmomBdDLN3ceCuAnLPt949nYe5BD+ch/o1gl5oTUzhnzznITdnllIXxA6z+hmlkCg7cfjJqUgiU1
P7bOPzAZmDsnoa7Z2KTZ5ujyhdFaqzX/C8Wkq6a+Ihi+NkJIF5eaJVrL9myHILHdmnojp2C4xdaI
agL4aqFd1akIcSxMiXrJzPQCdQ7umsl1XPrEmRxhH7sq85V2zwF262c5mc7FAu/deFEEjGNR2pgm
2D85sIGeyfYp54TYrdrbGjfvR9gQCDpqNcyZHMYYoJVJP/sG0SxbktxfJKWcpLs5p4Z+GgCpDNjH
P1BEXuM19kS9ghm3vW7yyVkUwuJE3H2SDac2v7XJdAeOqGx2QEDqfrYRohWoyNtewE0oAu+gGtVV
ULVq6jVftNs62HcsbT4RHIcihQVdvmGUe3sVvN1yA6V4SzP5BkPKPFrjHT0QQj+yI2h9GoQZrG0Z
zPT6XYrDTJofvVCiTThoDY61RXaCWaKdXwKJqVIsu+a7UgWgrsRJzmROp3tevM9fkyo5h9f0gsM+
HrxdrrzWzhwIRCQBqhSTHake//7hvxdqgF3S3F4SxNe69NDKlDTqjeBKLKNHvg4ijrFQgoWpWAF3
5EFxEjEOSZf9CDEF12QI1EWd66BJynMJ6CLPI5yGg7V7hs7NRG9UuLExeS1qlJzc6RdDQM19mVoP
ExJ2qt6HbowB4E5U3X3ruUPzc1/IN+gKm7hhFyXBKuREus6VuAwrlGzBgCNNqV2jovy5Taj8saeQ
8XVb2u2GhdU0qfM3xmByQJZY0Ovvs1I5k274m8ZLxG81oak1FVp86kTUzszU4/7HttP7yGjAM2rv
ludgDruEOeDyPcffVJGjpB0L1OvQTN/ipQiY+tcApmfqbgJ0JaxTcwhJW2+DbgWYIDM1c8vVga3Y
bbG3T4qnu6ucB51hUDq1vqGZ3t73Xlpg/z4WKsnFquUANZ+kq9k3Z8VMzkVExk6u+VKRRRW7e6NZ
TykpShtFJrv4Uh/d9ZGBWapC/R0m4athJYBbIXC4ziV3TO8Ik+VEOXsEDzFa605ojTuNTXB3rSft
Jtumu7bl8Wv7o0kz8aNTqQZynp1z8eL0aOeNcbctSnqVH1xAXKcvvoPq2I5raofs2n5VsHfr38Ws
XhgGUNAgNPaba7X4zPKwVLNm460/pKeCFW0tVyHTfl+q/XpfzvoPyK9mehdaS+LsASwIk0YfEkO8
ekNXemtKlfhid3WucPBa/Uzi5rRF2rSfiREK8sX64DU1s2AxGANURSBKBhf2y+n5VyzkQwidYf/q
97/Xg6yfguJqtvPNXPAopnTIxbfFetu4PXfyVoLenyG8jdp9Y+pZWaUjm+IUTTY6VU+2tstE+pTF
+reAFImxV3ksY88warlUlzqJrxJuqQt4vmT7wC3jDjloj/Wh2uUP/Vs72/hZ5Rrp1Gp6i6J6Qy57
VQ9m59fEpqanBsOa7lm8Mf3CxT00rtlLbGqBvCT3JWbWb35WVLaKuXjVP+T6Bmv0bDjLEit4Swqs
gL1Y61uoKdCWenVuY/XsDsn10K/Z1TrVXxAO3X9wqFvTZTLmEpPCCTJyYU5V5xkEdw2etjpJ3dxN
JXtwhZdl4jIJcJGAujwUbvqrEb8X3mBjmsNKRk5VE9pgFxesRZfKcJpeDSRJCo+O2RieImle/P9F
FN08yxF+Q3xkXmbyCvAbMq9rrVDXJ79PiBfNRCBhr9IM6VvK1+/WsL/+WaKmC74UnsUvZBcTKqbC
s/nxoz6UUtPR2a4UYAoNRqmvcwrEUQdI+6ULeh9h5mK2clE6sCwrGbo8lZlejGGsIjXRlH30pRGS
SrstXbBrclAPhB9grK+q8jwiay4lH6NSMOFAHPDDS+3saPNfJtg1XdaWUS1GG0+lzeDeromg92om
+7rspvw3ThmNLBS3r7IoiP+oorgsHlKlMGRKg6KmfLalZ4dC1kjsU+Nh2OiXEEEAr1kbKrwhI1is
OYFfwl5ZGuozA2VCmdvfRotGiS1XmU9eZtvuc/tRATlu+pLaMPyn3FTlTThk3IjYq9Ta00pnUQ4H
/kKkcTLSuP+HMI/0BwxqM8T6S3ud9dkvLpiKQFouLh80/65jiVC2zV8L3e8XKFfTJzVyV1R+AwEb
i8jGEst05LSBDbG6F/jHFHBSfKt6CbcQ4tqkPE2ndchO07AEdj/x9CmU/Q+QtzybDAvH5WxdlBvJ
tSALox7e6+Fgm503s5jXe8Nf6iU4EAsyE7ACI19jNZaTVFgyRyguU1pHE4Np2xiJ/+nf7AduVa14
5PRqA/aEFaF4GZkijkyoAL1CNFttPEj6eqiz9Bi76T7C9yrHB2Z1Yb4Zs/Goon41HvrcR6a7BBoH
85B39B8m73oDApTf9pAbxJfYAkf36NXnfaoBvvL8svjYUXeYd6OPWIeixOowbxLIlN5fM3fbME+Z
9mcD51RB7KF44Ic6IxJjq4Wwa5QRpTLgIbdwVFtQA/daaPh3wnoUPgwjaUSeejTXhqM8caWJpq/M
POM6uCmijcY+pDVCmg0kFwdSC9zG2c8LczRHR09v3zIFg0PWR2QOo+4e6LztR88eXPDHrAxPszWv
eGfhrydn3roggRGUqvXLVg0OYgwA2gR9G+orhd7DBBhbqQz7sRvqw+Qflz9yJgVfZG6BX44TjiG4
Nfrk8R1VbDE1EhJMLIaTVIF6U67yNzfNdRfzlXRvIuHnzgiXNg5vw6VZpNOWMQCcvqSYVAsmPcZW
fFp5/M5QRr5NzCiBZNBOyBn7qz72lAQ16tj5BSMZjZFMMX5rGHAB0vlYYD/bbgjVeAyd4QVve7ZE
1XDCQDFjCVXWj7qnfG+3OyfQrVeGay47e70c2Z4erSQau9hh5s030gfnj+wP7Tv7zcGH1+ORjja6
cB+ls0r9oI7+qsSnppDdklGT+FX6JvLJ6qM0OfRSxZFljC4IQFvSaHXlj4Kvj6LSN8nTrKi5gqET
Xpx2YXV/m0yB8Ja99tQHwxiaYARLtLItvHtd3oKCPzuZNAtYs37iRpnDCYcBRgLMtWV7K9XeTSyU
v9rR0qQXW++W/lqr5UZgq6rdU8kRvVvE8dtqQ5Md+PAuEr6yTrvMOfdWN15EP14YixwENLdMhQj5
V4FWgz72BPPNWSabuMLhJo/K1VD5HLQj1x5t7M3Op/vS5pE1pY6qKIzFkNeTzgC6PpNTAuvLmdFU
fMlifNEI8FpgsNWdh/Sw4w85fTEBi1VQJcubWj+tYP3SyeGxdaIFwphhqHyzfqTzesk+ig+5nIIE
lCla78hcMF0epCeKdSQIb3KhPEHJk6XTR8ZND2JSRg90vFfw1yOMXfrFYJMmCjV+eLMkpD1+z+i1
LRZkBgsyYTfOAhCEBLQGOsJLg4RQamZ4PqIl2rF1Xbuxu5Y1CFoGB2uNfqSY7rmCOwCpf31YTrZq
c5vYQRN0WYpLbPuWGF2CiCGDUX0fhuk8Ow0PKPWpT+lNVJLsd0HJDCYF1JowabVwUmkuyo+0OinW
bdPNyBqkU702nGox0PnuWqn6FQDGzZCHm2BrZUjFI302pEqAmbeg5NpysGMeHJB5i/Mt18wnjBBy
kVY2g71HErK3cQtTubhLwagxsxwZW6+lE+f7P57Oa9dtLO22T0SAOdxKFDOVdrJ9Q9jeLuac+fT/
UB/goEuFaqBc25aotb4w55gTMncNETqAOogsKpq8ckRzCX9CzIiSvJCj6S8txxRCv74XaLb/algU
YWMY2rkY0dqhkOe3pHb4rk7LYYaI4FBLJKEhmeFUyqGOwCCnETw+V0AQ5d06Cl+kMFdfhbmEXrH5
BWnYpMnQzX+C/rOnJNPfs7kJ9EYK9PuEqY7GRYf4QsARYVwLpOnS2wTTwfLZzYdnashQEtVjAzqn
rVv3EHGK6WTIayBSMSVJFXRTFgDUZ6u2IyEbjx8di3KNasak2e9/6TnguEz2JmasBrrgejBd0ybc
5nGM+RUOk5bwDBRjVBWwDfE87PlNplN88aYJgWPjWHMSl0z6lNed2pj8wCVcdCGsawKCBXSM7z1g
yrTRIoLEI1M2I8tVlxVd2epLZzYW+oRQqxoeWi3di3I7NZLuDpPADl+PBV2JNrBjS+tA6xKQIa3Y
6D6WBhzi0F0Yg3UCSyM9uSR/GlzRQl67ABiVYJty+yespmXyLWPzo9ovB5LfeK09tZseViPPhI1W
yjNPyV+BPgzddwC9HtELwfb2a/0MFMTtZYP6HMnNj6+c477MNRfENkd0wbwXFJ6rLB8EbhN1ixpp
l91s+DuAZ+kogvHN2EqZxPVoxuldJO+l52FQ81A4hGDWlEABYZILm11ZdTCoP2eD6bBCD3cS7RaV
35VRCAEzKY6A6jZkhLlmoBLP6k9RbN/rTHpuknXvC2R0grf+VHVmFQ7Gf5Hi3ZoylN6onBPUh4yy
v7aAicNNnmUki0RufRYCpzjzsronHo+xH57140xEZVRJqV2QmfTz68Bj1isC1FgiNgcqBUn3paB8
TYx9voxkerPOUNDcLheN6C0LOsZVz8avaTGYu3QRclnZYjMy/p3W3BO4BtU08/A6eqPGwMZc+IU9
PMao+t2Zm590sr8PthIM1BRo5c4L+cdH/7ls5YXMJbY/Q3Xd/hMeoAtPjCiA5ZzH6EtkgWJ1O9rN
4kIHGx6FHBI6yrRzdn/OUQo1rfg9YAk0LT2ENO/qGyOKjCxhIZR7lEGTFibKq9d2cWHO+Hy6JC7y
FUmtEfXMbuZ3ecZ4jA2E4bWMRmbtGUcaN6gfTIpFtX5Ey5kiBRJtmoSrJUT8bo4E+Yp+qtGpJmoZ
keR621Fl6BD1VtPts7e94QZjhLDw/o4vT6nOCBNhspsHLJjc8R80wmq9DxjOMmF1qlS/p8CJCOYo
/FFgFXvSJQQZaJ9fymdCLZKdPV9X+y2wZ0GEpNB0fobqjeWCv+CUlCr6qxZsrbZ7jUDqFFFEW+6m
njJXwYYa0RJNT2aiWZDWV2ee/h+DirX3qhqCSVUB0y0R142YxnTUILtrrSOiN8ozZxGNB56P+7SC
CszcvtyirewJiALk1pv3rVueJfGkMYETAMx2T0g1b6A9yE++fBQfy3B8LIbywfzzI3P0wgXS7eQp
8hKsWirNIvFd9bsuG2/4AzPFTyuEyqftTyNOwbb1wTCXwWiZ/oRtrMxnpDKDP2v0xZAZm+OP/FME
9dv4KE2SIehQZZJB7609oTYlaAabWERfFsy4IkPUjEyfIXODqScxtQ/xaN+RcD593UZtjapdTRXa
R+gvasGHLAe8PRmKdqG+TyCwWlDWK/Of7OTmUna6s6djYpFS1kvmz72YfYHC17rwlj1p/y10c75p
9yzz04SxnHhmOwio9QOLP9Tk8tIamp04btIoXlubbtforjHunl7f+AmNEPW2WDchguGopp2ShdBS
9ei0BZBxfCaZfm94L8doNwuBYpaP3vjgzJ7ZH6XNHlVsAOYGIiNzZfaT/Huj8q9I2k/NlD+1w/ic
JfFT1OvPRps+Jg00OmjFLM7v2VO2DofMq9PaSbHJN1wPhmJGCMGTt0dGNcbrVFzVGRPp0N8MVxZS
/j4j+5SxGfTNW1cUeJHUZ3P9Oc5mPJbieUHKL1kjKVR2U803DMDb9AEn0ZUWcsNa44PwdCK/flV6
Fxi8YBxtTShbWDw7fIcmen0xsPb88kJvSKblW/mOXAUKPMbyMmwKKPjG5MsJjIfRXsreWzSyUYbj
dD8ZPF6srUQ88H3vCC0GihufGIDQgm+nrDmvb/Nc38Cv3Ed2Z2YvsD9rI3PaAnkTA5aL6Q4DcPpj
6hBsTlW9f0x19zGW0vtOx5VI6nOrZke3GPmo2b3c9qty6WbxKld9PPD7WPXfEvz89iUJNPxx+JG3
+HUn2i1+cgVchjSYHIm2tNOLfW7l5C2cnRZ9gDbRDymv5dOWVZ5pflCIHNIaKasSGapKMANavx0V
RCVGszJECYUuWfHhS5mxP5cUgA04jKqMBNYDRqMz/hsjnGxnQf5j/NmvRkLKc0uibpa4W0HRcnLY
clHUC0hoWy/ny7xRyJtG7ndp7zfm6KMyIVdFRSV9/M2+R/Zu7VhELO9CAhjCpJeZ6OKVbhaf5hDq
Gd47Vr5B2rxc9ztba8BRlZ80CB5+ZSXNcfY2yOwjZfU1NQnkccczwUAej0SC63XVv+A0B8JyF0vd
PixSknCRPBpVvSoYTBtERYw9b9Kr/Jn1a0FoppEbrjH/J1xGskvFAo1efsmWGasdxgFkm/UhXnJ2
ybLGykn2zB7MsXhmasY86NR4/sTKyxfv/+hk62pByqkD1v1EYUKi9IXwQJmJSYWFD80WEvmV1tJR
3xlgMgJmTbOB+TPivBJuwof2iwXOlUckSgaQGy+dJ7nieOSQvRfGT6SRTDiIcxa/DfI39++mXkJO
lf2bERbTb+M071OY/eej75oImF2waYgxwE9SC1AIiZprYBgkQse5E9mYH15Cvdsb0Pa+BfakCvT9
KbgLcJnGTMZ+dOIvjpa7oksoS5V40RLMdTBIzORq9YzrhS5cppVfeITP90XWb5Mu39Rsu1n8SHjC
O4ZyJiwfawo+LbcC3m2+8dix3k1faIbbAMhesXKvMn9q3RYlSGV79SoQgccg2Rf71F1kxmUDwCuy
EPlCWkGlYeMLdFtPkflbO3iep4FCpmCnVUguuHKUZK6KHEcDSmXFgD9wiDpK3CBGXFEVCjiArIrx
p+RmTHsMgOMjlB1m4BrSntXBXnC4ArrYXfe0cXalsAyUI/tqDfmrsAVU2VkqM2ASQRiiEPkosEL1
VNidBpEP3Zc+cWP/MyChHKAXRJGmD0E1k0mFBIRCjOeZMezrAH/q+hAcOBxgynnm3Ph3AWlkz4wX
ukCOMYnYvwY9FpLcnRSKhaR0HTZMI49ce8nr2itEn5Qi/FIU9pktXHX8GU5i0zriVeb6l6PancXh
uilKjLkkKsyCee+/novHJ58NVOZqj0PNeNK8FEiT4XND1rbdfxDvAoyCfVc7ArNExMIZUy+ld04j
2kyuksv9y0KqVZ04vAaknhAAmYoCg0yRM3Ys/BsW/lQ8CrnT5IA6E/vYlnU9ANaR/9qIItKKV4WJ
JhkQI85QjX+BQ6v0cV95KcVgVk2ewYFGVde8UEdHHdVCGXVpGvXk4ixkkRZd5krK44UKS6rkDH5M
LO6DYlzF6PekJw7qKgSGoqPpg5MJZCWPOEE4fSYRDSLfZrIiknhLm2gxy7jXVXdZgBRM633W86eg
9G+asb13LjLgR2URZjf+IiHhDNfmuRr9EwWROit213MJx1jj1bOmIA+tX+zY5TMDUj7bpa81tX+k
I4OOw98rZ6hWlwtQGTA8sX+iM6wpOMfMCOdVZC7I1KbNQvakwfWCcxX1Q78yMXhFzDIemk1HzUVW
rciU6Vvzer1YCnPfltXgSO42uBqmkqS7kyQvTniLcUfVhauJvSt7W3dcNbO6rfLqrTyeqI2Qlc/0
V+sdhc69P6ZAsz6RLVbSW3UA4gSI0WnK/eUqQAwVFJDXGHogZRfmC089dUdJknjh59bigoBBdbRd
kjxlXjg4xfq1VUiFKU6LX9yqyviZm7LLvpPfDiN+rpFF7V2IT4rp5gZQsjTC+eao+s6EA6KNRil3
qCyfizC35Y6PQRtcJZvcCbN3Vv59y9/UpPO7ccDRwe0FrnTm4iTcpw8mmtyM+m9IZExbWtXe/8Mk
QXe7EkTUgRTp6quWBinQtxfcxjLly5jwSeMoyl+YtvxWcX0LWegBUNMsPm7h+Z9gryHG2IIeGrO0
wuwJvpPVImAzmighFRwbkzOqwLQ2IRqUIZa9ZU4wAIwlLv3EJ9UiEuouWkVmOTci15uKS+MglmpT
2dGxxQlTW/BFsh3BnJhtfW+m9J4Vf4up9bsiuRauNy589+PHrmWPbYQXNqpXGazsy+vRUNJuIMJ1
dGXZ4QujEkCvC+HtYYJ6kw0HjZM7OIZdsksoDEpOSXZEnHEgg6c1zhJ++zghaRI1Ohn8OqDeSaZM
YZ9OAsuRfofGhZTPFOLsCtLmooI3FlCqYGNxm5Ks8cs6ym9bFQhCfiMb7K3Tq2czd/f+XVk6XALc
uaYe49utLQorxPwqvr6h5RGnxjVsk6d2EBanYta/w8lUnYZ22kprl/gn7G2njZVZtn6rhNzuCVQ5
wIecZ5PUhbNGZAuuUm5brry5YRpUbOcGbvUhMflaCOhm/WBYDLqQfGKIrdLMpf95aEcX9Ka7JHRP
IwfYkkX46sB6sKvEB0594hk6SK0HwpVefWMTAopZw4qffzRME4gp9ZJE5XbTPgx5+kgsCVKhckYI
QmQUp5olCf+b1Jrq4HVUaAXNJgdaygCsYSVATEDVeTuvEx5j8uuE8dVfDxRfdBOvAqnt8D9r55oT
AGNssOWSz762ohzSZw/9HenACLoT5Prdj1WkzDoGP1doaGxtZmdQ8oXKe4cf7cDJdKyFN6p95kyL
xFGAdYQQJj81hBUZqFmzroZzF6dxstPfCaD682AwaRXJU6h/lCWLuo3gLwbu1Wja3farLyBW1UOw
7goi1DJEOfai8p2qubUVcbPFVrfTprzs84gMU7yQi1eZ9kDuQ6obiCjgpCZGaGwkLW1wMbnyUC1E
mmFErYt8pg6PcO72IO3bsO3acDo4bNdQhl7UtGk4ArWUks6uz9PXrBcP+DX3yUPMYMTlefDUe3Ec
Z1+9ty/vK+pm5h5ObVzMQmS6iwPANS7PrA2Yi3ZKEusKKZ0Xg/lOAoL6VHGkJd5JWhpPftt3ZhMg
DxY0cfqbVZuBIb1Px35eFMTmNUUr6uFUcGqNuo5BOj4iqEpmNl5XHISzIboQlWxNtMLKfp/qBvfv
7uel7g/K7hOdXsCyEvug5zNIOK1hx2bgR1OvjluubfWznNOnPv3SkjVeKEjUcXAafojYR1nd++rY
Xpd5uXW6O9dZvNVcsa5Yto/qpnxBpQeeRdMwZdRbAL/W1m95iUvLEVHbKE3H6at3/SpP7hPDJIn6
JmnrU15v7KGFe/2xlptfqSi12CL3meUharSFUr2888Eu9Rvw66E8VzYRwqDaRcQRi3/oWA91nnww
gpj0mx0LaF6zS++C5mULXXmFAwmFVpW/P817W0o4gZhGzT8XVQ7mkkgXtuvcx13MGC6SOyMAsu9z
0n2RG5FpUjBJ7XXOi3vSv2JNECbkJ+WRZAL6nAa7flh9IhKdCAdkvLWdtWy+CcKIGEkjknH6mJvh
k3+aFc4Mt2c0UhWUYbxwNvqjIZyhgZxe5sCpMDzlbDGGFCztRvIoQmQzxAR4MZLrdcb9JqWn2rBs
lvT8oiI6DDOoZsVXYkU9InSKp6SDXI4+idnDrPCOM0Tk6HH5v4QGFLIvv+TmhRaIew88VwnNl0kJ
CO2ih0Cdvex/oqKdXPpkKt4ZYpl/+3mPpnHCVU/ubJZG8LREAjhJFyv19Z04JgQXuZuPw6MS59um
E0i1/ckmggCa8ja5pbLg2JzYEqYX6eXLYPGtqx+DYNEojLhUSryajWNhz+hxVGiM7wHe/M+boeDN
yLXa1dbeZTvvykRiNa5gROVgXgXIQILwLbdrSDbSIznbWrl4Tc/ZCrNiuC7ajPIbKMQajYnuYgSB
ogYHZE6v3I3405mmxPtYX0pYnv0RH3CKWrbw+acBUdgMBHUKf2iMja0HCicosqyXGmQL+8j8iAnW
WSKmyBA2z3pd7eK1QADAiLD+U2r/5HVGMy2T0TNSEM7C6KRF7bAG8ACGOskmX67oaaMB1K6uf9d3
PK0S7X7qFGyNgLo5gq5deJo7IwJZF64i/vA29SvdrvQxKiY5FlQdOHxyI/Mcly0ULkC1FxkFfRIs
u0jg1EvBKIVVLYQHHLJNA6YFMXjNyyh1RK3/Sq4yW54J31Cb+Wfc8jN7hakCZxyu5eANsJeqj+Sq
1OkPs8u+WKh6K3uB1B7z7nII0Cg14W4nWA+4aMX0atdf6HM8MhkBAuoP+SkSXE4MvJitJ1qvsKD7
6JXa33rZTafdgzDh04dXcunKbolUXX0MP1adOf3n1jAVpFDPNcXN+9yT/sq9xH6cGTMMqbKemKph
JX+3FgtBbP7Zs8PMBCFKOzOYgZJmi/j5I70ulSOwAejI957h9JQkZaYy8xoU0WCTxPnauBnlXGt1
vpg2/o4Nx7hb9x3AlzBXAMo6F1HdU9KHRx++nDAhNIG8fium8qk+k3PT/GbNey51VlPTz7KWzt/S
zw2xZfnD60NzWuxv89KlmOlQEi09NCJ8jZqgIYla3Py/3OxdU9ptvf1b8b20a2iLKCex2JUrI0r8
dQS/6jOdp1afY+stXwlNQNiVvU9ndvJuNjHQDqZzdTnqNUqa/lo7x0empU+UYckMoUsIp4+zNize
TuK0UP49i57OyoYSjucWJsGY+RNSHrIy4EWVOLQy3zIF71XdnyvWb80PrFE1ojnqWit5tiaLhOmA
AnGaT7alVUH5R2TVlwM6ExqRmKAXlJHllTHYnVheJqN637r5mUzHnWkElimMv0W8lPWtdTSe4aMF
efJncg3CdSwybI0Jsoqz1YzYFikwjCTAfRdCji6JpDPAvRS8DhbCSvtbw9+hVF6j/BrWJc4ESHtY
Mz3VFk30u6+UW/h9ZZ9FUlExY7TI/doQoZTrADUb4zwbGLXlfjviTpBjph9MElVR/KxgNs17EyrA
0E4tKuaqReX9u1XYqwjXfKHsuMswfBu00iq5oKJFOys5ZLvuvyegqUdjeEXW4hbgkm5SV8dsYKm4
BmuALE1c2+z0M0erFUT5tfMCImO//kdX5++1EhBMecLs5CZfhdK7gepZzY7ib474llPGoMfUuhXU
5glhecvzLfNxQvQZUY7gNJTz47Z7OdpH5AhvxJRhS5DSS/2z/5ZG/hQ4NACK4SOWyUsaRx5eJfUE
5g6ptXP15CeDa8jIittUi4iM645icVbOwHmeIqiqHXlbAGwT1YVaMa/ofoivOlrD43bWephym+Ao
EjqOSXEh+ATYjEPdxOiW+vRW8nktwEEcJnllbdDfkx/K1N3Lcb2tKDxNitAKciT6Kpv5pS8plH2G
jiudICxngpSYeBDy7KN9a2byChbyyU8V4OT8WmgPBlexIR2RDg4zkVPejPZe241kPppVfUArGMwN
OL0Rr/t3doyfG088IlEHS1EsGzpOmfFuUpFIefvI3/ZTjk1DHL5GPFQ0etb9WIZQlVNShKRQTieO
uMMQ/GTZ/WWufGMTPaBZVVqcLMJft3HhgLtSPvkFgmoZ0VezBjXhyHAWGcqYRiA1SCVhGgmUwhpA
Smvvb6f2fVOq92Ft3pDYB6X+b+q0uwy7GMdSjPsxWpBPH+VJq8KdpMVhJuu+6+CMJgHAMk5Li8y0
i6TZ5FtqfPe3WvEP4FXVS3VrhUQHVLUcL1Z6JXDnehhgxh2LU/510o8jbxrJBGbGPnonRngGH1G8
F3NyHmsBoM9phayz6aTWMCccwHWDYXRFpBWrtmJeTbwikMNlpHIvikujvYGERULzHy4IzyqzWKU0
0zZCY4lwXpXn7pG+0cLSP++LCOaX9nhdUFUjzGI9N5lXrUmu/3WvonGxLjIczOHg0/XetGm7KfyB
Rc2XSlJ9hmdv0KIiH1ljK0khhLXXXuiuDBeuNcaiGpiBAby4OrTYsrXiUqHxNYkNCsfwGES8Ux1A
8pzxo36xsAZr0I1eIcENWvUa4zj6iQH9hLI2/oLghpRmNs4gTc75mvpNBPn+NkzUK2zjQWZU9WMZ
ucZ6heDOGd7oi8sthKWWRqhDQ0U1wi37HvLBmTMMhlMRUmUGht1/CbCwpk10rZ5Ch+ZhIBE2/1P1
nBCmeumyEZQv848rNwdqaOIZ+2dK/0qngzBJxOLC2pUsvnoCRaDBsk40BPyCO/K2KymTSp53ctrP
W9l4+dJ6PYlA5LATdWSrIwFg6Xq7iOiWeku/D0L7YKXzEFeLfF6mPBdZzr8kdfosD/Ejh7ivvJYx
PVBWkyVxu1M0qbe1F9E5fJu5fE1SLUb0iW8AHJjRXYThCLgUozU1bwZIfklOWSpT8UBlEHrVRsq7
JOyUQe4wBSaNh2f7DIW0/uQuc9OCZw2TAi0oImLE085eGJxC43edNWgAv2ppdBEgoo1DVZxiH+b7
L3XaZa1hLKT3UmbddD5Wk8SP1TEG1ocCyS2sKnWDrF7MiyiiTV4C24qpgWROfJN0Fp1V/U9JSdHp
RJAl5rOWhAd2MkdaFXbjKlK2ISolMUQG7iz9iIviBybUHKqvP+MyEQIYzIElQmjSao/swOGVEYdm
QDLv0AMYocqXqc4doaPeA1UrVP9vbtbovI+d4cLPP/dFxyqJGpOKc5RWL0Nq0Y5IY/DuHhh7C/y9
L/niXx4zPcWAJ7pN/VlJIAs33SvthTBFVS7CYpLCzIIeIm10+XrU/ZtXK9TWMkYxyH9pbvnD23P9
45W5ORmkAKu/sTIEgDjJsji1suSLe+LPtFX71zQRME7nSNcDbQefYLDPGfWG6S8C7n2ECLJXrSQU
YBOGYIAoePO0tvSWisEOL+nutSZAru400WPX1SODWDpmGGW66SzAkloI++hSAZkWbU81EauFYOBr
ihX+BIUuA4A8dQWe2+1zgvtbLgu65+XcNdV9S7c7ppscGYEhKVdtMq58SW7aYlxb03td6qbWhxZ6
CfbrajfHhL0LO1QzRFNZj4l/R3xneHxODDpQaLndxOl4FjVOt16hPV2DXOuD9q12lrhkp1zr2lvp
HGIKqlam/x+BqeLAy1+pX9SqJG0oJLdoVvEY0vVeQE7JZisqAGX15nvaCPQ6IjModOU0djtHkFz7
C+aA3MqdUpQuzFLOlNzYrz2WJ74Ej7/vl3CwNfacfT3G1WLxZgiAsw9IfCkMnt+KAfDJZHw5Mjys
MFPJ8KCcBHZNd5orwxl2virIi1q6D+bUUsK6GBapPiLJy5dLoUD7Ir6ihwg8aZ1tlFD0xMDYd3tj
vFJd5hpcIgMW2TjYWQGpGYHLoCTIXzfbUjP2jOodgb0ZSSw6lRz5K5/1MhjnobmXymYPbe9JB329
TizKnpK4MQcAVV4FvmJ5eU34m0VtDRqygaBDdrpPOtjZXCQu18XPoXeQjB0nchFbOfIIbYg0ziOr
68ISYEIpflnqT0WwfDBSKttU5tYrc+sctocUS7Hc9twcqHtQKV/SofBQoXirzgIHJaoq+Sxxgmza
A7OzmAmjEJQv9fZvl6YrNQFCkl97Z52qTHfGdfMmdhrEWCDOa2bKK4x6grNoCOlVE0g/fFiW/rli
+Lo+BUDJq08ioJ3FBOjVYrRZ8wiwrzW0IRFqZo6lA19/CtBQotpotvFsscxSmTwBLwpmuO9T0Bh5
kMMRT1W7rDI/nVava8kTWilGDxlU4KfASCQs3P6oXehfQ2qc++Wbof4F0+6lwuygvbRel+zf0ZiP
7/+k5D/zavwEvFLuF4NdB9UvGBd6A9sSFg8esrpr7yZLZGuXn+awINo9aWIVm8LHYLCWPbRg1le/
quxl5ZIatAuZEjLKjpJ2Uv2Z8NTYjdExKpGeg5w90rqDeC+iW83dDR0yLGY4Eur3a925IS3vQR2q
IHtm8fM1RzU3pHsliqnJTZms9EkaduJOg8r2W8aP1IRNmp0RA/6o0RuQORbs/ePl0O61kTnyjgJQ
r00/b4BeKWmwtnmgBQrzKVY8dIwhbVCY5kYoGDX+FsatT4VyXxT0QF6HgCj6dkxjY2XsW9dhkZeB
yTM9De5R4CvRWUdoRVg76E0cnQeon/AGM4KrDhpwjq3mMN2sB+sh/5k4x0ng5bCZ+fKvbO1eQQfi
/ycuNQKWjcQfO5EJAVkOJuICmjLB6Vu2GFyNFVZBcshr3pu8ook6EtJi5LvKUi29mQa4p38TGNtm
Uh+W0ZIWciWvM05E45mt2rP5J6Tjg/On6i8dOSidhS5Q78KeHWlGZTTVxDHDf9AQqFDqcw62Pice
Zpbv3rOyTwYD9gR+Rr2GE+fVoyfwmjBliEz7K8NR/EaCf0FpS0ZcfSE0Y9dZ2zumDLnGzLzlFUHE
GmjQ+dOBxRBKC82g4Jlr4vXDV4owX+cGkKAkF4vibXhImmrxJEY5iWS5tWlAZZ9gzu0xMyvo/s25
IdNVE2bOQ5WdTAVZa3GkqvQ0oUCmkdvjngSlyAwYwYvrg5d7GAzuR+WadZTmoIbB2znElk8KOMDJ
43+h2dFodgPikfbULN9DdXjYGGNjSqNu4Og/oyep+QQKegdG/mnxByMJzTnifqP1SN4A28r3DHxM
Ch8nHTenw/jIhYlRERU10ctO95K7EQIsNuOt3XG9wqUVi+V+nK2VgYQrjuwZLImri0jnvrmKgxTD
dY7VY3+VT9g8rmoaDscUYQsMjbIHAlP50DWO2cd+hYMHsggaLxpGgWQ5RSqvra5erWm65baoSE6x
IMnQngZxlYfCmkJh2KAWXjtDlOC1Z/SvAPG23puMxlsXkPTEU+T4qSZzYfBI3l3GmrCtXeW8cm9a
BQgl7s2NezMDuVCQEZ+vgPdR1qmtX9tc8pdMWi9qhbdWhSArgirv+gsBHyCsHMYHToPUBMhckquX
jCY2+0V2E7GORVeFwKpCZYOi74lUsvnWsh5pyUgkKCBdnq98r2zjy8+qAPEEcWNjtWG82nDsjqNm
58xKVylq+ER0jOSbQt1sMY0bLOIfvxiTY6No0IMeagzFT92vaa8+h2V4w+ttEvxDhFLDLiivx/ci
67Ff629iX73x0BszU/xFC7HH5KhpIScFEusSmoYGEzg7eplUnFV29hrbyeT8JnTOLv8nfXCLcGRA
IQNJUy+Lyr5bFp1+lih/v4gk66ublixON2sAluDRQ4ghKdA11wNcm+n2Nfwl7WuBiTGUqbPznEkJ
Jf7wJ0r90pgfyqA/pfq/lsDSN13WA4FmUWmvpbZ8VL8POQ2Q0x6pgHdstlZ/QZHRATbWyuxUSOcn
W1qU3gRKn7WluVnHGucfVSlCwNKiTEQoeiwRUdJhLQGvRB2xGG91WiI2JonMpJPu5uvX3wpBiVnz
ichA2Ijb0UtOe7HxJ4A8fVi1WljjZOr2OloSfh12nwI/+9ijXgf4r+Mx7zhnZExbcOP27GIwaTHY
vPeN4WTmDsanw77HFOiBL/+mRgwMUn1jvCchtu69BvFgcRAdZmU+DyKy8YaHPeNhT3nY83ckKTjk
j5chIxW5pVmaWWAxDLiMWKJZd7vy8JhfKWXlh4nwUDYYQCQA+2bJPbSJV8HCk899XJyCkJJXAMs5
6cYXWNZPZ0xhDcM9phbaaHkdZeNrrlI09aXCwSImcKyswe2o8kmEcnc+z5SYY4sKf56o7L/OuuZO
TAXantiPyp+QVKfI7yQGcHBsQTgiz8CbMQL+RghwdD2+V81Dv2xr26/pIkzTx1bun7UwfBmm8sX0
YBjDSWbd1zJbxKO2KaCzxMwdVonuf8TSSnr5xIo44UNZ61BYMAr6Fq7MkGhmEtWG4J9qA8/H7Xht
uZ1lbiCqMXtkz/AXhF5hP8FNFcRr++6qQUTWox3UwusSL0nm5DahyysvHWSGdFIvMx75F6ZGDw60
j8JyA610z+k7m4RnRagfFyOn+aQxQoSRLf6oXXSkCs08hmWXha20BeYE/TEFQYUoFj+31yTjNavI
Kz0fu8TqFTkxK38tW506/Tg6vNsrthuA+dKqM3gAYhTJu4pQZ2KKzvd1S7H1tFe82YCISa6VVcYR
+hVFQX68TRUD31p6wiR8mE90hSLLRgImAErQvcTjtJ4P7JOz6nbmiPQapU80fulzg+t9uE7tEOcE
GNfqr/AxYyRjw/xemo5mt18a4k/pnsVKqpL4xN7a24km6MhvYBP+XKBiw5C2vxu89xxSIomT514Y
br06P4R9eTOP+gN79C9rQOw+/04QFUNKGpUzQmtlT54NyydheyZvk7A++HJBgddsQiyQKfe+nvwv
ltmWSyhK2AdYtDskrEXmXsTyj+JaJUtg8ernOUgXnOH3Jl/4VQjFsSvJOGm6cvHre9bCeCROZSyY
YiKc7dbU0T6lo3NKrLwIfy5DcO500kIwOEznvixi4/8YO8/dypEtS79KIX8Xb9ObQd8LzPFeR978
IVTKTHrv+fTzBalUGTTQA1E8QR8MBoMRe6+91ogBKcbb7yCis8AaeT8qVrWL3BKNE5Qpd8C4UTw2
Om/n9h1M1gxgTR7MuNCbRw1GI+SktrUH7cWKhhJ0M17kpa+psEqk+zAb9yX3ZCUwEkENtEJzJI3e
QigZ6qHE+yFDZmScOj7hDWFyV4abWvZSyLy18n2pKM+KbMCEi/f8QdLDuzQNb9v9wIDY27v4vKLk
WS0BT7l8Ot/Jrqeh+ZHu6sbYjiMSZDtIGAhmh8Sabm3BSKBtQPqBNlFqqB01HaxheiDSI8btzrSs
C3T/UFsyQZ4ojUd3ND/muJgxCUb9sm49eHP8XRnyhV4CR6zbS6SVF/y0lEe1c0PiRYD3qv6uF4jC
O+diDET6aQv3e88AICOsfGtdElgAa1VZNwMcAPKTttBgyvF29NV3g9Lv6fj7GRLCi+GQ4YVBuFvT
pbNCoJHyscr9nMvUOxmFCyovLaYHZZTOJ4FGE6LnMrhD/CPk60fEasSo3Olgs8fJ4hjbyHK2srKs
WkIWVkVbn/U2uQix0LQ6WPRI6Abt8tA7WFF+oJlvo10EwNAsL0XeX0xUVL17eIMQpGwjbeG16Una
e5scaGi6tDR6BCEUQAPYIrPGni2IHu8a9HcqSsKmrSt5brq9CWKgwlCUJioyBYYQhtq4CaEqwPVW
Djy8j0+Ai9B6BBPotKJRXmmuxhaY2NNH53Qb23hM9TcXEgfffjJAfGQ7B1gmbmJgm4Cy/BtXXuoo
m0unW8V3zvoAnMA2jk4NUQVmnXuDUC9hT1LM4dik/VGqMD3CVDSuAwnKUdQNCniy3sd14uk3Te9c
fMs8WwSdlDj+PBPjt3Gbl96htJAW2fQF4mnYi6Im2uZau6WNXkDn3AKvra0XGwfaroWHUYbt1MqD
Nd8Km3iNPiKmbr3I8rMO1emAekkKr3XqYuPFOoOEYZd3YDilfYq0b900S8tXD4njHDDqh/6xV4Nj
6sRHm+ARuYyOvg2DeNARo6MdUsiW8NYDnYlcqH3adAska2vXBFv7t0GVnm0NEDkjc//oo/tnnPsC
HIGzagnU1LCH5XWxTjCGme2IS2mlYQ/rwZHZrbQxEbnrYPyzpXAXY7ir/eyHjS01Qwm3RJNRgSpa
GoZzOnTwxMZxD2sao+fUNTGKwWurDOtRw2DeRdK1r+P8pBc4aN26R8WgauK1BW5/10Q68mNxrlxi
29vnxoMeEvStO92hQ+xmMbSouCgxFIiOYeF2cXB+arlDeIcPJ6YPwGZRYHlBhNspADqncHeN2jpJ
wRaqOCzxw/o/PaIo1dvQGe5hyis85V65wpVnBIcCoj5fzfAPYwisXyVPA1Q2UB153lPjXzYxhIDG
IcB8kq+GbQ5dlF0ApslXPJNFs5TpJWG1f1OIpQvxQFunvgWfBGyVDwm89sgHbFKN6LsWqCDW+hQJ
4DHD+CJn+wpUCE90WfrENywJKmm6Y5aax0bPlo3xA4KHB1dCtIPYCltldApKKjbgaF6WmKn6wjvA
k3jMS2eXwYbfqP2iB34JKjxjAGGnu7bnlTpcjOauf7IrokarDy/SNnsMsDXgXDfBUvsyaNF542TS
eSgWxnOwgBiqKp6iun6u/OKll8yX8D63i2fA1JKU3xK+cCt7h6RWHgnRqI37xO7uzD2s/nAkdnAk
1nYEZwLSv3V5yYyl1lgneb8tFGlvaC8/OtPYm1m254NfeSBQXSjVEuRQU7teunbwHGFPh/EfU0Uh
dX8AdXJXBKQ9Wz6y7h5cnzvJVwh97aNylcWlv0oaDSNMHly9hv5dnuzyuN/1m+ip7uGH37yYbkcU
L3re2W3iV/viScWJl/fhXSDVd11+dTWEN9PypVXRS2+HJwX6Wuq8+EeguXpM5A4eKhGGD8fSJu6A
sKrpoWxvpKy/aZrkOvYymiIdDnd8Vx7SlpJ/2+2k2rujZt6OTnxo2h9lmF1HNOkU7zJ4yTkEX2bS
RQKOV1iLRFYPeQC7YY2yVgvUa5WBcTZkcxF5T833/tJH6UG3AdDAtkHP6CQvWk3jc5nuI6OGddFf
eUqEFm3NsBv4ZO0diUc6wg+T1xBTHVHv2PEYd9Vo7LzyPAzCm2HtAsXASqzsWq8TX/5dYdMRlqxt
lABzNrKt7P5RtxmSG0gFfFdXikSsH/RxsQnXa0bMHK4DBk2rDqcqgDmqK90E4tXB0xYYIuwsBAEM
aolxUFsZG6HtI1ivCUNMaQUCQi+RJQqL8VTU+gkGT2hMreAngVlRsZdVa3+PYrUCigRjYC49pQ5D
fLN0BEeDuco07QnfgnLKCgZbNvwn1CMAijhsZELf0XkYr0WH/jj2buQXPdPeDIOykSHLz/6o3Oq4
cx46VKc1gO5xWp2QQlglOTQjmOCFnoBHvD5KHy4UaD4i9Ar/0o58roYC/CK6lxXaEwKqgrQf8R4r
7UHJF2UZ77MdTArqTbaDzPia7bDKgOaRUdqO127pX3I/vB5XBrfKSZy0PxhtcazW5aqmHN1m5UKI
W0rAEwGNYF5jrH8aig+PmMIIJ3lclNhTCObGco5/NAInSPxLYQRHk+CXnuCXzsUX6exjL0ZAmdiX
EW6IYt+bxg6RxJ1JzzzGHd7R7LfNOsdZE+X19g88gBH6CL4PHy6+LEvZdPiyQjvZxm658oEJ484K
1qav3NB/uTpZcc3j5morkEzDeAddAN+wbuvBv20bsFCpuMVNMKIrDQp2J/B3dejvHP5z6cybh/HL
3Wo2QeAQZgy1QvCZlzi4hdDbcjAM2fbNQJS/JtuIGER3qETft3Ae+WTAvY4eFHd+DndRJuK1BGIX
Uw/R5Tl2W4gkdIxpHqBRcBQHE/4PLT1VRrMk6g5HG57dRW2bd1GRCfrqdedhCyGj+2qFAqx9APCO
o5A4PcHxCJsrTFV5rt7B1Qe7Kq0OX7NdqA47jX9gq7sRulPaXZchakhLC50UQCM9bzc6ugi5GmxG
z14j/7EugZ6PbbSonI/RWWajcn7UcD0VB2LPD8kKyaptCibaaoCLru2eiF6pEt6bfUewC5/ddYoV
q6rlQ67HDPWRQyjO61NB0KYmuNpg/K9g/G9W8bs0vJlNsWqddmfnNIQuZxRGZJsBLhYlDN47WQXR
i/k/ArZImCw9BYu+uINPbXw3oGbTom6nroorXLvbxHpqsgImOIHDtFcVmLaaQWTCINLwsXnlH/1S
u21wNcgbV5eAgBOchOJM+dNNx33CKCBEJRu71SEmLFdBdM/14dUFU0mUlFHbB3kToaaEfug1FXFO
InwS5npeOr4B3glNAlzhRHQSHatDCF0x+pSS8eAuvDCmv6PtTPolUS5vu+TRKPUlUJdNGOab3gX8
vIhaYHKQfjtgJbSDTaMyREsUP08hZKYw1CINRHwphKb5EF2Go+vr6+E5f5Sy+rnEeOsDWtC08Nkp
qycsfXUH0sphZELfF6074zXemkgXdVpxsl7NkQa3sw4FHoKBumcFzd4KeXAt0fmUOyGDzg7vobRS
8A5UCZ18kNldAz9BYG9W9Qa7cpVQAnQIi9C5jU/afZU5N8OwNCGpdrx0gdPiSmjU3m/hUoKzq5EP
ZvJTiON0gXuOpOwyts1FQWvVCV9qB+MiRB8vCtwuIOOWQWPAIdMcUSQ9IrvL8B3D7FWrx9tCQePL
CuFtGi7Ik5x8rIqMrEGcaqtN0+AsLtN1dWj8ZN+14cFGcQNjcBARMHsGXmZw3Y4oLEwcq0Igt3vI
sZQBZkYDJUtr69t/uDiTmpoXBDNn+AAgyW9PI8amEmNTA7aStqkqkG70IZAmNCzBjGdsuk6h6Jyb
En7pOsD2AeQ+sqOLbXrXbtBvk7K/wa4NRiyxr4j0lZ68JArjPCzjvRk+n9VtQG6qn36DAqk7YmAz
tv2m83vs89KtKcd3gRrfuYSFRrwYLSo1hP5GPgyI6RUhGijb6g498Bifg3+MVG3z0m9wHW5SQdpI
fLmFinFKw5CUG1itru2GgBYCYSg2BSKwAZCpQry4CZQcC/Kucc1dMXp7cmda2x6tIbVxb32kGp2H
UpKurfRTctC4d6ytAR0CfpBhVXbxVWuaGxO140xxUJFozoVb4n2NjmVI0JwYBaKEMeib8QC+po4f
4rKEkkHaEnMMHj6+9xXeZHvcEJ7o+Bg6QgXduPyKU+Om6iqkIQklD5JNXREUo7in4qrr6TpLq+UI
NZsPYMoCJoXJmshFm1wglaxD18fARWsVAIgVgeqMDXWQqDFaxDFuiB6BV3oE8Ou2TrjSMDtjfsWU
WqZIeaOFyXgpB5uUDd4uGyAakGC/Uh168Qg3D9rO060dvs8dLysedv5tfUfPfWdBoeWsCIasy2ME
fXbFINs3wf90LWGeuDMIrPMM8E3yO9yWRPHli2z3vXTvUJjThGg4uyqCbKbfBTkQekQqnaPsj2dT
pRp1b6kn7UD/BYa8rJQHeMUjyKb9vdlrhFB/Jyb7VDuQkDg3RUZknHPokuqou8+1OW6yxTHo317w
CCs/eIO5kyVfwKNLdLBRwpqBMjhZUnrgh9YqAetKXCT0TTosp+EGEueNCQeocYOUp/wK0+GicQnF
Swn2FlyW+p3dWg++pT92yfAU8zRhkCkRYbcW/YtKrIKR9DD56ru6tOngefBhRHsfEQtivPbKZgz9
17LAUowxNbqLu/JJlaOnoNMeTL6D3A88wT7SzWDlViaalK5vnnEc3JQa0rM+sBKzOiTeePCNNYSZ
UD024a40QFQa8WYVPI30z3AutpFKT+LJgmBwxL2E0Bs4T8dH6qbAQTW02xiGQi0ctpx6W2TgJ4ku
aUC/BqW0NFFhrZ69Va9lD1ZR3PuPWhXdhbrGAI2/poNpXlpK/gdiQa2qbmKMcsGzo3U3yticMcJv
jtKmgimTgiZUbK0UeKMXyo0yXGE9kKLh1ErjsulVUL7jJU/w+sQLj3BnxfgoUBUcMEUXmKLHTQyS
rHsAEvhowhDaS/qj8ZLvExDB2n25ipWnQMUhFpzs1sCWBlEbz47IUtSI+qSHO7m6xLJ5KOBgCncW
ggD4zXaqcls49277ZMB8NMB8hNQ5AsILVJfDoxwzggq/18UiWBU9OsC3jhnDJ4CcKMg9gnDrtjqp
OmP1KjilmoVWSXf8buPjRrV0Xx07vGb0GcCFoae2sFaxCL3aUusJI7bp20g4hTVplxIH2iyO2VHZ
Q80Nr2H/OiBI4uvXhG5ugt7b0eGTm8KxgvCNDarQyaAHI3ymjR4IeZPc7nF06X85DwpYXRusbsE/
WK7G3rYYy31ZhvAdqjFc8QsUPaT0AheR7Km3K57GEcNiBAW8Cdvizl6rA5DBQNvCPW+Ga+eUHBvE
RRhNMNqSt4bU4aZs9sO2GaRjNrTnEWFLvcS+b9IR/anzrhTEiecjBJo2GamRzkTpJa5vHA3+Vj7M
lq2cB/3Nc7RN8qxdMzjylSuQwYUFQ08I2QQm4AxKu++g9Gg17OWTPWRLDTtvQReFlqGFaLD6aRcJ
XMTyOuP5B125gelc50fHe6UO7oaWYhHHBFp/yB7dL/q/LR1fGz+H9gE1guiumx+5MSxQrgpS89wt
gdi/eVgf1BwqLEjSNfp1CmOhsQRWZzNIHskA2PaM7loYbjo+n50ounIXAbLtsTD6oAONV/rVEqT9
9eI7pEJNcUhKd+8NLbZNiag9qbcguQfeuLeXAm9AXSuD46DT0YHXTzbgGgjHlbg59S22El4I6cYq
IZAOn/koAeAn3u6mgvQFIO4pKfn6FUico8NSxsscaoOpKNbHqLrDZoQ3yj/nWXOxzxXDLnUrE2Mz
BPUOvg1CI5GRKmxgzj7VMN0nQEnUg7wscDn5+k8fAgEXfhCHCE+pdHkZiEiHWaIccX69OJWzKd2z
kti7+iXVzWtS+HfygTDexZGwTKtdWzc6ukXDUcphHTcwe20xOPOmDKds4SAyxHeFTnBBB7jDneph
EWnpp/PF5psibduT5VZYJPVVovt3gSGhR/aE9N9N6IQbQ3pP8QD6jbbtHX/X5eWuacddBWOF4QOn
iJ/52tHbd6Mb4lNvUgIovIKOjrupZW0T+fTmNOihkbhL6LiM6fNIxOaSmNqMyu7Qox+JfbGdU4n0
n+udoDm4aYsOop/qFoexbiGVSS1ExOBYeQUxPP3eJ24Qpq49Zx2Ufca/PA57SQ1XGYMhArP3fWff
6HgM/UcbiHjhJ+d4WRx7zb9pRg3MLcBn2pQaYuYOjBP9Tv1sCFq1BYh8fIdpAlRJxeaBUNI5L4xF
HyXrPjUfEdpA2DhKF8SNOXv4X4IcHoLO3dNrAZBu73NP2ysh8UL+d5tQSwSwRqd7ktLwUS2rewxB
t9rCAUAJh8QykF7a12wNreEZcmk4BsYLDfVNwZAiZEhhv8m3Cvh7bEotFNYg8PUWOpPb4qd5224G
iThSAws4nTnXd7Y0CrsWGhkbkq6BWBueOEEu9QCVLoJ6DZGFQYvAcHHi1TkFRNYZVnGsPesgAacz
iWOBnCVgpFSucWatQp45vUiPEQj9yFA+SaZyUkTUjQeNufNcD+ZavMVtX1yMhYgQiGniwXR2VPm4
rvca4JdIwQxfvagjgSMQ4aiHbIH01zkbTHQstHMPuhuBg7g8xCgpom9DcJmH1qVnCJoc9xS89xsb
3sHuls/lwq28Q1qDvobtA3oP+xxqxN0c1eqH2gsVJeVEFPiSBh7NZEYHcDzH5nDNI+s2hMlOebWK
bu+1Dpqk9VErbglavOaSGEGHt7rvXLOkv6pQTRg3vfs4POEb3Go36pZYkNPLMbfh1mB8UoR7OHw1
2ByaddOnq/QjBM7cZOYWKLT7JrEAkzCZBdNFbCLxwen3WOovhd3fJIuXli5MDtF5z0jVZKTqP2AU
39hjvZUYr6qth4JntWL0JqQDF/KtvNVhnK9w1zuwzStKTsTqU2LFq4jIj6RAddtodyVEwzDswS3l
WvkJGGcRX2SYwVRe99b88Kru0q0RTj/brg/raXNEO8DSyxOvYsmdnBHyNSGGIhr9po21W8/LLyYU
Q5uzEw8XRzA5L7y7FO6BNt57fQJV53Bw0akodhjbDx1WEpNxwdEc8iOBtqZBTFwpbME95tmI57Bo
LfR+zFuzpvGEWrsDoSIFaxnBE6UlbM7GDvva7EJkJaXgqhLS1yy+6yC8U5CIjD03WEoTujwOjg4N
KnSfz6TOZ7i/OUYIaBUgK0YKV0LMbbUKBRJnreHaIF4EoxNsbmZPL6A315aXbcYAWXgieUod84Bd
o8GC+wkm4kPGC4TzbpWAs9ANA0IPhPVMAyMJtLyKdbO2CQqzT4FuQxUiEy2PRrmWrxmXyA1MW1q/
cBW4EtNgb4zKbpDpfeOAS4GjqUaxTLoXYitwOSqYmhxXoVFfKpFyTav8qkbyTWMYlzZC2IsgrFh1
T9paVitGc8O5TG0E9AAXAxuU6xvgpbe4He9GybpXjz7+kvKBeCXkxhwbVi/CO2R9W/aY300GvBGE
ntSKAOEwwsMd9HNAMtUq8HeQTLmWQ1zo7wKcU4EDgxiKwjjorJWVvMfAqny4+8wEZlbF3huYBVGk
sWjULaIzdisLbDdR0w0BY8F6yKO1NcnWuuuYjHZEFzdEF5cIS/Z05l5aAZBYZ04HbcKqpF3QIQ5X
GmUR4jNrRXRPau56oreNAB1g4pgNUCpikIaAAgr1WRZvzNbFno900NAuzaOPn74LoUwknjSXq1OZ
mid/jSeFYT3aH4p1CIlc99GGz1VcTwV4Rc1FZcE6pAmVFwTWIhJmaUTSDFCwboeWfVlvwseYBi+4
U3Uf3nVIPMBlVeWxLtWT1wDtR3rt975pQb4ERP+ao7QIbchpkVtgVJdKF00T9BILRRY6W9UlcXz8
hnA14iuOZG/T38jZWvQUPc1+aAgh9apXdQHaPkSBb4nXpT1UKtQl2aVDfzBrQmKEBKoQ3oXABhMH
cyYt2ur30fHlVoVIazVYuDRhSoRqrrdvoJMPNaK0O/2S8s2ThuKUBS9utu008LU6rgKnwyZdwymS
H4iJrQnWcNp9h+yAgoovvrSOICTUwIl2HGHe0ktrjRSkBn44LseVaRFl2tNBXxPXN0KY8mSsROBi
g4YMLi2I4+kQQhkPzobu1RocT437wbmvCDrNRtjobXAMuXPrhcMd7sk+fhjbHkXybtkFLYrblGIG
Fviu8K6NAjIW66y2fveaFnywR6XCGEXQBXgo4o0zajMOZGftyxEmwq5JzpplnLEuW2l8VEoo/UBN
5F4Kw27MmHA94uWQYxD8RKAbglIDjiCZEPQhkHdlq+wUK9r87hKPUElY61c2hLpUU0QikVzBpuMe
oZ2R6icTJcFVCdP9I47mYSm68diYakNdKJxM4TsTqwci6T33eWxVoDxIB+1tGYLAZU2Mb4KHwXoe
9eFAcP2Cx70pXmLshr87ngxoKlBNRNTxEAb+KQR5daM60rrvk4vsxjeZ4l0VIN12mN1W+qIbcbRG
IJiDV9xGQPhvA76OI8xz4/YOZ8VIY80/lQx5r667BQR5MXvjbF1iPObYVnG5ltu6IqK9gLkvvyKt
s42yaoFxAoQa7RYgbRiTt29RWKCMsK5RNNMWaFZ+t5thq9xnGArMMwwbMKHAxkMYCqQ6+Z11X62R
qt96FYBmmlY8tzs71AmMczC4I73aX2KoZCvFu41r+06N7u22urwAeZJV+MfCfclnWj6UfcHoc6nb
6jmH6TKklE2o81VfvpjigxbmF8MM4CEftrgAvWOr+fA44ZyOiDF1PYSBx1NQpKdEU7ENwRhKeAwy
Ech25GufUbPtKysLkr7itBYcleYHMHGDD6Zjoh9p8XqgZt1gKACwBOILVwy6p31bLrUlfEwiwpl+
B1BDPz3IhJ6FJkAZ62aEyWFUSiCGOIWOI1Wzx5x2osuKPnaRS/CPwEYudGYhSqk27eCtbZxMSFhu
0Shd+1Gx1A2Gkdk6bMfDFqY0uPWzoodahfAvG8rLPRjwyeqcGcQYfEC4C0ob4UNfKDrqG2vEqYS8
XVAz/GVAJoRXcgPgoHmtigc01Hi5s0WLNwJRAx5/YJgL4s6uELjfeg/LCPPk77Y5RNZQZFC7tK8u
cuB08K0YXBnjYSiyYyAsagh/S6tvscPub5VuiZC7DpkHDM6wQkr68TlY0lPcJkQpQZTsPP5ug0XK
O58Ycb5FTn0Q9LEPv2deU4FGZCyFhG5r7zWbklrIZrZuib/pbNRPgBFk47DykHuEO453GwWdZr0h
5ie4dxmr36EPcCsBqok2oBIKQDenYetjmZKiS0pvqlwP1hKpeHqP/aLMURo7r6D4937SodTWT3zX
kviH97OBqcLBEb3slopsHhn23ktqt3zik9xCKLe9jbLVqC18xGR1DOhIT8IkBanptsVjaSGq0aM+
Hy5qT4S1EtZd4e3y8GKGxri3YMyAay1d1WG1Us9AyuHjLzCL8SAwINHdjmskH4UQeUn0jIfni7se
79WzDbpOPYuwe6Sb1zbxPHVFwd7qCHUoexjgcF2VIWbz9CXDz9QhAwJdrdLCkWjWG6sAcLx0kLD0
EjxqfZoewac1OE4hF6HOMLLBOtdrFXpZ3Hc9QrE0QG2DPabYZjpQmg2DoUHbmzI89UQ9QuMwLK0e
/8JCvehOfFYvoa7u81reHZ1dg5dhsAWa5+fgtgz+CcNDZVnem0NyaIHW2THgNJRCwCy6Lo13f6+5
zSk3lFN0KcHCS/xnC/9qWCbWRBgQnnRCRUxaodj3kPQhUD0As1ssVTAsvceoClsZgeveboQnvx3U
dYQxI8b+KmN/DfHI1km+IBrPy+EvX1YVtkEXRLA97C01YsxZofu1Nl61AVel5Z3bvDqtvg8jDDsV
YJG1BylkqN3likbhB39w0RqYQxPSx1oSLIdtGlNbV1OKMY0WGqPwPB9tLzxlPxPQYH6QHTBkHnng
oaA8YERo6yIcsTwi3HHInqWH7A/dW+Rozuz0O9MCKFwsGlR2YgmSw2hblenW5F/pmqVW/yFiZzqo
/ewm2KoQBRuusSloVJqzE1mn6sFAh4gmyNZ+ZFYCph4pKP8cq9WlSOP7VAGCu4Tx9BxkILcHkNuG
DwiZWDkbabYcNUPf2uudtCMWN0WqWUVPJilWhd7DAajcpbe5ocPgDt6PPlmMdruBwaxGu93Fe+MG
1WoA3EPndI0xP+0/WqFlDj6TALWruTIIGwJXRGgOQWHZs5MWh5GxnFU/Js3e9I8GtOZO2G1gVd1E
DLvSUcJjQgQcLvQak67/XtrytafPWBvVYbD6lQdpidl7rzy6GE7I8ZLyylh0Q33Q7rl9sfFxKwgu
DiDHAhD3hS8VGDaasxHxSWiI1eQrAcg4Ix67kqNTVhbntqkuDsBHOCXaZ7mNbjxdFRCdu6qv7wPk
01JPJcykXLqOfZYy8Ji9QJV6YK3cK6ZhudNhjVFOWjoysO223377r//893999P/H+5ERhjl4uBH+
898sf2T5UAaeX/9j8T/n4KPMquxnPR32tdvfD/rPTf4jva/LHz/q83v+zz3F9b4O5Pyf11+91+9/
W1hD3VMPt82Pcrj7Ae6oni5CTsWe/78bf/sxneVhyH/8+9tH1qS1OBuBBum3z0377//+pqhTScwF
IU7/ue3ynnDY/22qunyPg/d/HvLjvao52HD+xedRgULfsi1FdvRvv3U/pi2K+i9H0RVks1VHkRlY
ffsNcuva//c3iWM0gy2GbtqK5pi6/e23Kmumbbr2L0u3NMfW+KSzRde//br3vz2lP5/abymoliyg
8f33N1vVvv2Wz09T3JxpKLYiQw0oTkQewcix/eP9Lkg9dld+500IjDIplceOuM4Ot7WO/YMBPMjC
aGe/MwM2Os9BjFXEmyc4jD4TLNrvzNhFJLWHXysYX3JMTUsE1VnyeTYSX2cWJx+AztCqiD2ZSMxp
vfogoad/XmO+3nwR0lyHNFOmnllkEoZakWuSnIn5fKavI+a9WEmClVOe571Y92tpviLz+Vwl3Hua
u2Q3OxD5k99I/vUa85VYyfR11fmS9jvrODUZ5Hwh5kG6sMRGz3uyz3QyflnxK8kpmOY8Mv880VSk
nIYCZSWWdsbgYgGuQpHwd160Yo7S5ZplLjZvyOIPr5s2d2cS2Tnr9oSrszNzPfioXuckI3BaHfud
ozgp6/L0vBEnfhvfuG3KgDuWQvhLug0Vg2nK7pxX5r9uZc45S0yc7W0qAJ7T/CuqyNeNcctkcy6f
P+/qKwNs4/oiz9OcRNU9zHOyTpr8zrmWI4I9crEA8oRE9Tq+eQz7WBIrCN6xt52/ql6ZkYyKB+bg
qcY3fm1HJHXnDxJZdU7jFQnmc7HM8+qVK35eCzpOjppPylzsILZOv8zmOqSJTHeaKPes/WDOzbBR
3NuvtAeX8nHam23iiXK7VBKeq9hreq4cIba9MmPd9MuVSM6n+rzqtIacfC2S6Ooz+0wZm7eIspmu
PJ+c3NnvzFia51+ZEwVMfX8Xh3NXVJopQXo+0Zyg6EWh87DnisycSX4TKwbRSFA/WDG/5C8+iJyp
6WAVia85CV5xUaffKADumRVTiUQQaXJd7vtrPuVIZH66e5GveSJ35oPI41SCImE+zPdIWpxvem/m
reJ6U1nPtW1+PnNRz0UsyqIXh/95/qk4WJzvW2SnEWnKk7moZNQ3SnuuWRQRdWNOTxWOmsUv86m2
MaNuzRNVjS3MUQxkjUakRtqfR54RTHVTNeVMfz3ZV5q9UWrM8OaJK81nI/FVcVkjqu90Lc4/7zZf
iPnYSIuWKEuOqF6/TsESE5ee74Zb43Li7lgrHjQr7PqBjZn3QZqJAqAwxDZRJtOB7DGdVWyFmE2c
EGwMP6LyTS8mmRLn/TUnQY4gQF6TkTmrzHH8isuyionGx9m2gygrKc+IHWLss2I+vv2azcvMaZyY
y2/sTUlSrGP/QIJJav+caMhYZC6/ccD0O820RqyM5AfmcxWeG3sPyWjq81yTpwpOcvoazmvnc3NQ
2YlD5bdfMz39mJLzK8FdeC6qG/Ndzbc33dv8+C2+L+KpiPujFvQP82lHkUeRnHLK6b4SZIJFpjkx
X6zC9MOLR8an5nl+DZnPL9/nqfDLijzOhTCfjzm3P77RCH49BYqSvEpNcDMVNFqryHFMRc/erPqa
i1NwXW6Jzcznh/VnrRb78kQ5Gece38SMKsiOczXo7D9IiOL5y8sx7zxvqsoHFu2PSPzMuZoKruRD
NOd2Lk22Tuunq8wnoLdfPMyHiAIWe3BpMhzKDyL/b5jaGL+wh6gn8QcJkdv2zD2Q4B7CQ9sRUrVj
iYld/rzt6al8PqapONgqduORib2+pq+nxpr5kc1PjcW5tv2l0/nZr/trP07RrX/040wNHTxb0+BH
k2VdV+gy/q0fN4aR1Hdl/Ag5yfpXRfiqCxFBqGDueE/YRMWY53wM5j6T/MCepJn/6uaQnDbzO639
mqkP88FdKbpprP7sr01N+mdDi7AJjepX60qCtvQffZK5QeGDTkK0JM2ZOa3KZ1vz+tkU0fqwXjQk
f2llWWSiBvz6uJNkmtdRgca3qZXjENZ+tkNTet5pOqoSV5gnqkj1OlfM8e2ras6dA2oHB1EZqGFa
+jFVmaniTHVnapDmR0wt+MfTty+BK2oET/7PBmJK/S8P3/wfnr4i27Jp25atGzJKNX9/+lJu1rIa
usqj6LLyTH49S5JMPPh5BQ0Gi6IzJzb8euqi1/9VJ9hAmu9nkG0L0XcXnbm/nI4kK+eT/uoLcsBc
FcRZpt47ifmYed95d1bOi1NDSnJe4UgbYVwQuZzn0+avE87r2JWJ9Nc1sfeIniaVkbNPa+cWkNPw
KD7fuT9bZ+QZWqCDf2npeTLTwyCj7E0w/p41fATEQgAT+JSYRwCsYlmULZf7ugzXnSdyRuIrizak
NheRt/kcHDxdh+O4wOfVpr7158P6/NiwnbN8XoTrzHfGnBPL6gP3RW9o/i7Nn6q5hL9yMX2m5qW5
8OYSnspsLsSpN/6XYmbtr67oNILiKmLVNLzqKhDMv7pnYuxC/yhS6RPwoDTxIOa3e+5NzWlRT0Sv
l5fYgy1AdKvQ4+tFp3ieRNdh6st99rXYj2kap9AIsJJ3ktnU0/jcpTu71pqJB52uSnehqAsSdB6/
OtiKtNRy0cPjCCbRykznFWnR32Xpz43zmEL01z/7epHYmyvOx3yl5zxQOK/sJ35EdqYdScwb50V2
mG5h7h/OjRhz0UOibWFP0Rma27BuREpUDEao3xCQ82aNU3FmgKYzFBc8ajSPmnaV56DTroLAjvhn
HRAR8VZP1ciTvc8+DBVrnqgIc82aKzDz+d1mzmXYypzDRZ1KP6iYfA5ZZL1YM38u5ho1XWB8E40c
Wrb0TKRX/r6+/OK6cy+Fbg8fwV+dKVZzsjkv1GISXJmVbHd32vVz8MgWcdNitMB1PzPBShY4ero9
ZtMvt8zvPBcvEilR76a7gMAVEz9rmFjDZebPMRmd+ze889Nr/9fioQcyZZCrA8D1FryZc1Mwz7MC
V86UDZEzkcO5cEiwYs4KCbKiPnBZAw21E79UQ14W5vMbQf1Xp4aQ10TcKQPqKZccP2edeyDNNCfm
ppJFCoET/92IwWqUp+oTvzwbcfGppFgM2wdRePY7a8Re02PkSvPinF/Wf12MTaSZSJCPOY+8EqyZ
50jWEvcKKn1+Z3sx3BZvZS8+zaKaT7V/WjcPen+Ni0T1nj7bJOaRwfS6zUf9P8rOtLmtm9nWf+iq
ivPwVYMd601O4kROYn1ROboJJVISZVHzrz/PWgsAN5Vc571VUKsxD91oNBrYYOZFLUG+OtGUzUu9
y5YP2Xqv7RxbKrwpKkmaF4StcCwXFjJpj2WFZzMJMjddqhoiEwihgphH1L0IAhKAADOpC9LSlj6T
jVQMWAZpNubop+6lkz2ixhKUsdxlA4dmwympSc7sOIXYnfTvtDfXOEvuLXhxTm39p2GyjDnjZ3NP
FV0yJG+yNEi7VLqlbhKo18oCUVGtLP6c2mLvs8lFdBmCiGcbIWB1S7z0NGUlhLSUEHz25Wrynud6
4y2y39RIiaoq45p+yWQSB3VBILy2mySOX2IzHJUgcFLFrJEUZsCwSZGxXfWONNLwsnWNIkmQBPGS
kzHeEgKT2pfAKIPofcRQymxxiFN7UqfaF0uPWA8ffVZGkasYEaodhbBYEJTHNNCgmlIZiIx8CfF4
E05iYBugVJYuA9UirT/MCu4DoiyxpKoeriz8wQEpKIUCSVCJFVuRlizCKT0VBClllTo94GlCZ0Rp
geIZgTZGtIJh8qDxX030Np54vNm8VYMCAVKk705QnKM1AwkJXHL6gV6WXRWbpqQG9vZ4/dYGuQSR
I+WSz8slPmLkZrLW4bIBBLEpTzTBvBdrg3G8+iFovj/VjrMWQjkpaiNd/41D73fzgWkvHztevGr/
SouB2uxqTbSVwdVmh0pVlESCWlECUnqCgUFScNvGMhqEAGPVeD5JTdqzbovkndJDLJcEAF2HW9oI
UYIyBpVMBBKQjQw5aZK3NQTHpTng1B9IyBc+R3cBGUkyEeWxS5cCq/GUOPIQlk7FC+GDpAJgHGmY
YmkJIUEgIgiQLK+nl5+vz5SaMcB/w3rchqcMUt1tY5oWWnbbxosSwIIfbQDEmkwXSH+3apJdfgol
eUNEiGqBQYG4mX3vPcAT6zLlscq6na35Hip+DJ2XrRhruochBTFSjcxK/OscJcDD2GKI196U0FCs
i5AlXhBimYltORTOgTHFxDFwIKYFiZVRgtNSDEgp1ANCMhx8QAoarnJNoWqCYvDFbfA1nW8zk95q
VKulQ6Nq0xmDBZ6x6O/t95/2wbVdYdhCFCdL+jmXiId8qKL0dQCjdFFMdDHUGswmNtLFNuXyRUEj
2TwFbjVItjBVG3p44UEBnc9QnJREdB4D/hNYfaDkoBW4aKVAxXv3SypyJ4czoyPhA179NL04io3D
a3nSsM6Tt0FkPV7bsZMrMU3jwou8JgldwkR5cb7kEiFd+vrwEye7d/yGw5CfPtTwok8vx0d7e8/7
HgtIoiOYUGb1y+Xj/8Cn0xeJiClfPWDJgp5tukFYosUGWt9EZovB2RpmYxVEzmc9KKuC1pSsA8Dr
g0H/ndeA8FwgEZ11oZfTjyZiqQHWbLybcEJazWFCEqRN4UO8NNqnNHc/ZJmIICeRLYSZ+xhZwrSZ
akczfizafa2igm53GDg2GQtFjn94UWEj6U4ONVIFB2V86jqV9YCUqqZOjKRSyIhPxOuihawAj91Q
5cmyxH9XoY7QJVzKyXwjeelhCTUlGFSyhSrJA4y0nv0BSmRglbcJoEMP72UlxxsXHOh+1f/2aIGF
zejoFnpi25z8JjveOpwUwsDje+QAuMmBIiW9EZQ0WEqAaBFMilTRIkhNiclDYcNXl0Qi3C+9u/fB
krwJEwKzUUM+PJ0wDQnowm8bybhE+zcLKefvmEinswk/Ct4bvTnpHo5vl/xmwN3qU5n6u5vjnf1o
NlFAZnIgSAQF8zyxnvgAAogBkW2Gfy1ZEERIRIfO15O2QZC49ddz7fTxpMCIkXgTAsQlPHhkDw+n
YZ8j3LYdwpQE000vJtiojoQlZn3Ghw519+Mc9CvisQppxGQCiqmJwXrlwSV+vcWNTd/JhReIo3Ag
u59yqOeDau2Wop5SMcjTn72JTjibagoijTQSKfLojXT6yA8rMmPUXMPsEIGSTVLnXbD6VU5KW8dS
DzUQEtekXbxFx27KPTbonZ2JSsr+xBARqkmbXQXCjplOMwh65n3e/2hmWRgSkBkeJQCICMAh6oCd
6UaOiOvAKs8i1AmL5NgUizTFkgGbkY/eAtfT0VGrjs7RoSKj0wJGoO4Jfn786n0m+0uNiF36H9O7
RrO66BsaXArPSKfv3Q7SGKVANnm/DixE9Hi3soRooaFGUI9oMbXhpZVdGhTdhloY2tIDxGrNSWbo
U0/+yS4aYHeo+o4MazQ4w67Bm+0cLvmEC+mFgwiTOW+NBy0CjxFHMoUWKKHcV/b6QQd1V0BjXxV4
EJIBdW6LtEpOBF7WaSDCLVDI6uhmzWfuUp+6ygxKEXn59uRIExzJ6RsmmXdEbBCyeOp89OagNZH4
cAeQ/tNrkDiaBQJMi7M9ISN9JlCHcWBZLWmxjx2fT+i4lF7UDmkgbidNpRaEV5MEzWhIS3csZfRk
ynOiXNpFNNFs+kM+RIROFAjDKg9SLfZVOVOvFUd1VBTHhpDqygJh9Q/co0Aq/selUUWp7BoxKbK5
rCkP/Bj3UNmSOpCuRbZ9e2npj3v/srRwy6t7+LY3Hl5fDIazy08aHjpHdWkP1aW7WQxiZT8lRfxJ
VI9DklIC3JIeqaqi6g0gJKxP8SztSYRD4qJegkjcktZ2SbwkJZyDm9isWAQ0/2KXqFYvCckOfnb4
wPu7mIiudNJvu1DEqCavhQZIc8y+iAdmomYeRgLmINlnI663Wg4y6+penIA4+BAELoVFkXrysvmH
RzefYUm8xUiAIgFb4MdVVe+Wb0b4PR5M0kspGsAyKaQpk65OZh3LaT7DN2UmVgMxzNCYybPLAFJR
1rcZYjAY/50h+oMpp7C9wYxvgadvdI295xlPuA2Gy0+9pVlBc6JDdPBYktevB6OpLf+NzqK5FnSt
bIYvv37lcADrz+Dh8OEThGU9DTGzwlrYM/Y4KI0vkaahQZfyLrpYJHOFhlhyAmdfbeGkAPNZmChN
EO91rZjJ44oBZBfUCqNWSMzvrDNoFHPulCDdczASIR/xRSjMsF1f2LTG/BTOqruZ+c97fX4m+wSe
UmMNSQFDFitgygnLUaB40OIRBOaA5UCyEONtshEcoVhZxxcCYJ2LI57LhSkKF/n4Hy/ME6EEHl5i
Elu5jvhPPDAucjRpzWmgEUPKZpW6nrTgQwpf3h+s98phhqRxbQDFIR4DU29pwFI3DwiP6C7p62HN
X3trfrzMDTUkZxyBNAD82zzfH/6DEOSyKtdcx0POoHsWkp2bpK/j/uXe6uyMD5rrmQ5cD94Yv4sg
6ywMo0MCCYhMDCQtuTNJiHVapgjBOJhS8fUWYZDAclIZkQdXxoVDxaTWKYS0LfBnrkauxZowExBG
EsKpHRwTJpR6gieqEEEzbvT0OJzZ3dTFSzrxszkwgi64mJAtJ//iCG1r85YFkYLiBWsjoXm84Sho
1rnEI2rWc64QFMrmRtC/UHbS/wdpNp7MJ9MRV4X5CkCU71D2cXj59NC7njADe7r8QW2BvhgAJUzM
rF6jY546Aw2Jgtg+Ukwp5Upol4Ih3Izv/6ALHqSa5njnhCYyDwv79jQDOWatstD0c1ujROFyXhUy
6+jDVH/8jc/LeFJ3vT4g70bKaUhun1Br+1tjRySIt+khK3DFj6deaImDuDiIqe0+hW11xQQDIXDI
TCobOPQftQVxgR4GZbNhLuuVJ67FyRRBDMVJIIpLUpz7pFVixqY2n8M6XIzRmeRYJKRWke2SNyP4
KYtyjQFEmglJmY8IpsBvs8l4Ii2ne5V8MuSq+6A/6A8no9FwPn57CWU4vP66WI0vPoVBqKQyBgFh
ExoCi0or1H0L/SeKVHFJU+DdOUgEA9wCghd1Sj3mYaP1u27n6BLlSL3rbrIpNKW3goL0Xvd0jSHi
pJ66wtGkV4uoCk8qnIz5YFyqVbxh28K8vugSnAQqsO3D22JOqJjX1xVIxNdBKz7r+UJpVvpIJ7Tc
mycBzqX4P9k0HQY/FD1OOp0lGqFwpX3WCeDvzIMgsDK8vf60/pN/BFGY2nHxw+ivbXso9YvMDkUZ
J03rNGG0Ko4Mbgs+as2JdWsXCgTxtiOsBtZAyRqH5GbGkzWFsRv1yTnFKAc/guprDbomL2cbCRFE
e3CCJjew7iASoERYnfF0OCxRuwkphdqJAUmJwHjpS0MUWzrCKHKvJNIn0oOEeIOj2jREMsOaMUKj
brWJ1KluBj25sDn6bn1TkurRXEQSiVIQpTCqaQZVIgLb/RZKxXHaj1QgvaK4ZdPuK+vc2Bfk2wpG
IhYpeR/IamUcSRYVKwsatSncBwQWXfisab0e9/nR8M5RjYUfoowtNdtr9KYWUFc4InFItsDsNoFZ
3cqxmaVfQrByIMdY6Cb3+/zqOiIQbxOTbbGkquwQUmBEKbUkJdAyFZCNg+qhAfQDF4Q48BTypm1U
amMwSapRGJQ6AltrSEf13oF4hABpIEjw9YfR7EPCbC+gAOpKdTWgFZqmIvrJAA6zFvt0IooamkWB
IC3ndQvlYSc5x5qp2LbnVOVSUuXj1T5va2SL5cNS50sOIMVB3C71S1ouSfp0ES+uVqY9HYUnCzXz
8yPP/yGeMKoDqT1Uw7jRDXfk1m6lSm9zIksJS1hM6KF9vED62HDt7PBAgwJtm4A1JO+rw5yCUUWK
tS0VEfn/zVo27P2DMjsYs0ObAEf9yeTNWnZ3tbr+OrydXn/aXpZCYGQ5ATYcAYPcxBuxh2ySyNm9
GmvZyLchFrle7lJChFMyejkgNy6iSuLAYivrx/YLEaZ3hBISol7ZkXyI7I+0gIK+AEDaJmgge0tS
hVJSJ20XbopyhHAaTY/41lP+Kua8p6RVW9mWYkgCoipX5WsBvNQaCbd6T0nxIZrUGCUskRKl3tYl
Cq9KskERJLEJ7BhqCcBFX0euxZsaig4XmUcQDAq7Npd5A4w4NL+TKoyetBiV60FqMeTqaMnsXc9o
mNekxTE6loCZ/MDMeESPuL9c8Ietw9lM63A53oaLxW0LS2A4vqj3TydNY9uqN5c8QXIA65MLpTwJ
smnslet7lKE625F22TygNuHIVg2M+GBHBcSiRqHRhWBMW1aYpszudDVyOCEIMjqKuCJvE1qqEiXU
O9udFnj/rJo79rzh5TlVE+i2/DemufFoyHeUb7XSwXQ+mPHm+gCTzIDPObubl+nl4vbpadrrXIxP
91on6SezjincYNQcQqIm8Nru4ueksrbY7QU/8f3KW+LligAxxa4b1YTe8VufTxcH3ilRBFMamLIy
z4ERJuTNCBQTa0rYip/ksxFVLbPQYV31+IWA5ToxHtLuWluTOTpnjsrHvGPzgCpKDMVFV2MA0EWZ
5xwpgROVskhQi3MGItIRItJ+kAQmhMwJBwb3ANDFtLfwcbpIFjqeEiikuabMWY/U0PZO1j2ecODo
x3qrbasUSNba55TShVSPF0dT2Ij+2pMOnATWtFtTqdearFLfnYfFs2ABrz7e8/owhn6+9jjVzrwZ
Z4wwLUpIMb/4doo5PXO9XFrR4kZH6i6euaDFzBs4s5CBbuTSmHQpSNoLTmuBeLeJ8CQpLIET9cLa
aNxJG9U7uwxS0/+4LEhV7bR4RwOV0K6m4iw02WmgeMbrhE0+JwyVlGBdMpT2nBXCglviW5vzSGch
WkoipYFN6hMvCYzSytnSmxSyCEr8+JStajQI8yghQHLirWKcpNVn4Rw/yVSG78KAREqnZ3SaJ1S0
eNGDDFkZOF08Bm08ktFrkAFMVMaToSBKKyNbHEzvL88Hg7FkCCXXQTPKMNifDCmOgkCqRSUUDayy
g2hcWkYNIMDWtPCupwQTh20s8RESVWSoI1wxJxPFUHQrrCbIHPe9mEzIiCT4Ey+Q6aqQbLH9dcP6
cf7d5oYX8YkS75UdPyV78uKHxVHizP5ifLN/GB4v8h9IUwiJ5Yo2JhZYz958fhfyQVcR0eQDh4jB
gVmZgARaY9eXYlTNb3s/P+syGSXKkBeVgcyLwY03CF738Wt/Uz4JSh2prMFUlvrAowukVgQDIbq0
RoVRdbMgUmed//zHhyknTaHf9jow+m0106qodspowUOpyU5eudMpe0GQ/sPh/SeKUZFSIDSaeIHN
2XDECBOglQki4Yl8CP0r8fFlEQh/dKEXgxi6/1HOcRfPukaqVkss16gS6Ra4I67cpqQhAQ56sRU4
zfLXFe401O1Lg2VT4CoVH+pxnJA+7SwkMA/OS7R43V/NAOdrXpE9aBMlPcvUC9T8R6LyDTZxTF+m
dTntIL6JveCRGOBMZMRUF843XAfQFV3YyFfnk5WAbnLFW71tkGLA4yQAg0tMJmbEFTGrvXgzOPSd
BgPTY7rmfjMy4gTrkQx7Iwc4zmsLg61Jqa8yWE3JxZjzfnZwYmq6kIIAMhBJcKEgERCDiEKSB5/6
UgQtIyhtInp5cdg/x77UGukWIvV0TY/k/p9i6AqI40H5/6Z7NYZgCqSSnDnjBa9yJuPR8qd1KQuI
a7W0QELUdThG314ka5ZKhSkgAwtSeYoZ0jsNG7oDa54As+CNz+Y0MrlANU4FUxi/8SwbIhhOxZUK
00qXr+s/SQIM4ia8MUCSP4wsLvYu00oMPniMbEBw2dJhvrrGwDeNbc1DYiz4kIXFpnbQ7LWyblfT
Ej6sVfGZF3XCp7TO3Lv1aWGtg5LQAYAprMBnKZP+9CD5yLqtsu5jS1S1YSZrKmEm1baBxGcNAx9d
JVGDCQGmDanGsT4j1419xdhomkxJUma6/lHc0/V5OTpywmQieStUtjePnBSehKYVhIJ4OHisWZ8m
OkB51wecOoAkBKj6/cAFeHK8MFCUhpvwE0O6KaU0HmiQzWcianWtCyRK8NV5EgfWmmtrCCVZa6Sq
fDkRpJUJlTqCJ5UqZvvNXCuY4FRMWfox1e3AE6BmsCKlK4WpZLB0BS6tRHXalKqT2XXKllE62iqD
HKSg4m1jVRdmY1NBo8YLynv83skJQlylo3aRohCbp6CvNTYUa6tuIy0pC92VAR/xqohOXvnT5ZaS
IH58+vWY/4uL44X/Mw1UKGo0nxUpD+50wS8wyU9hi/vlj8SuXp9+J2p9z4/buUl4KLdBukXikCfh
4OpJ/0wMwABCp04aYgkGJlfDkwaYEHGocyUkhSQqowGeqKbstwGI0TmD4fUQ8zVShcfpf5M0elan
dRNBvWPCEJW1U6NGmPrSzix0GEK3gNRGSmCSACO0bHQnD5GLB9EpqYDBGyRHy5pAFwCqnSq7debG
wGxhK7rKb4VU9PZkOFAFraC/IxGotQLvhCNsXRt5b6/fDd+RL11JtzQc5skMsQbXjjENstH2BxTI
0i7a6cQAdHb5n5lWfoxQCeV+w9PZ8gQVUzujyR9lW8PPjoJhjtox4cc65cuIxCZPoDRWb5Xqcxyj
mbQLjq8DqYwqqQwbV7XEbT7Lj+ahe5CUJ+g4oBqHWqIY0BjgynVJMqXpgfSSaO+z6/0VfKZAhqyc
zuMps63ys8bHA7b+c/2Jkcpg6Qir1FqUotY69Y2OxoAHYtVdW0EfXqBCK/JksymmK90zIrCeQwjF
2kVHYR/1TaB1vJosCcQ18tBAcJJtpJtlkDIAm88XmwMej6Scy/MMpFKUQTOxnSd9WV793p/qMmbC
VJgz6n8p3P8FQgY3jmiKpr1unsp3672HZtQ5A9IizVQgU+O1lKGSK8Xcg/JCS91RwzcMV3N4PZz+
nzgGrIvgZawx/1Mw+3XVoiGkvNTsritSEWoPTTP7K0LXy2qo/Lp9S4LCS+Y30lTatFJ8/1MFlvRk
SpF8E1o4k9GvyfWfhDkZwzwAZ+Ktijex7bqSBo3mrFkHMkNDmHMKUy4XPebjr82BE5Lobvm0/3M8
VkbUKDuFhQ4uI8VlFPjUg9LUwBSvoQGlISWM+mmF2+gV02OidqoKFyvtK3cZLFFu+XicjQYfi6mY
c+ljJF+P+CkRL0IkXzx/XPhaXre/tIAv41baU7hspgDRHs00KBzk2UgjPTM1rEpUht5hh1HsWG6S
TR1KJsp9YLB83CAtUS2jNbSWNvcu1x+/jn97eeI0iUmvVvpYNeOhFK5LJ5zqd/JIrlCL61XRvJbl
kaDpVbaqbmdWc9Ql0qhiyxJrrhowtTHtPX994UHUM3XLzT1dwM3njSvS48JZakiYycQsZbp10JSX
WzUrx0dia5oITwPFCCKMR8LEVLSqcMtqNztpYJEMgsMO+y/nd2OtDPwY13JC+sJOatmGtPrHx2lm
0ZKPFomNV8ig8c/Ej/hd8SRwO8xu6kuYUQWYZhRTmt78xLkV54ujzWh4AM6Ah0c0XudrfvhYF7Q9
XuJoVfNZPkpS40TXmgnK5FNyAoUxMsJErZLEmwlV4MCSzNdQ1WZkmtpvPk3DqI0N00Fv8hN+isTx
YzLPPVXvsh1Eb9bP8HrIoOzMktI290I+1cmYuR5hGkGKK5mUJS1m2DJjTQZwdVMEGP7ygcQQHTjn
x+35PQvPYrXUJBL0OINYQsHVpHV+zXrmmLruIFoiDmE6bhbSJY1XKjucruu/w9xy5vzV3BLWbVXb
V4d3E55dhaoUasoA1NlkXhxLlaXH7jQrcerx+HqASqbsJJRIPfH4JQ167MvoOLlSn6BpScJSiTOB
o0+lFUCYA6r6yQSC0dn0QUpUgaYQqFVugJDVOQPrXGTUYmGYZRiFRisU6490I86knTGQdHG0J0O7
XeJJEQoFlvW9s9CTsyz0pngrC4Tisv6Cs9oBddSYo8Le9uQcNMslUC2z7RlO6wSDEwxsiE/TCcuN
B2Bc7gvYGEpRsQwGSclWa8g2uuT3Ew9s+sxqDSQ1iUBSCXhcbQrdJABIfDQnEEIY2mt+EPiXxBPm
DIkjuiFUm7piVwdPCAiq1oKzEkarZncZuiBOCQmO/sFNcuqmqgyjk+XMlZyUh8PYymmqmLDdL3ep
aQtoUga2VqQtjAHhSckLeqMrflPQw+ALEhSLlywgbi0+H/D68kM+LCEo7c1A0QxxVXjjs7nU89Xz
UkIrTA9kW+LXaDIjApl8LMn7i9vvSyGaWeIjC/JSWuXeohtkKcmsdFQSk2vrpELhY46EQbcjleYD
M07AcmERjIFllGQXJz7dAzreX/eoRLYPpExkPftOmWQlBhiXwjqXQh6/XMz18WbYMKyrmzrk1k1/
zNo6UuOORzWT50t42zCnMij4ejaUwZoOrm+VMXBiYAe2QzghNn7fPH1380m2Th+Y25JJOgyYROtE
WlHVKorxkEqBhBTLJjZItngEFRudLlnaUv2qd5wogyjKq0cZdNlzjU7nrJBOaU9BO92LtJKo3imA
Y3jy5jAehNKo2HMapherwfAZykAKo6AudGUEMIr8nual9i6hinKDERUSgeD1LKKN/l8vC1Ekaagx
M62TLAUAu7VSEiUQ6L7W2ZnyA4nAJR29mendB9+oYlRCbuKChITgdD9jA4KXURYv+M69B46A+s2T
0Bi0faZQj01NRZ114CBNIEjOFXKNIg9FRpSqrZsToGlD03yiRN3mZkZo70rjT4KcAbW9el3qmZWM
G0ff3jwFxnwQg0LMHMWiFBuKbBNe+4A4fh/u6l2W4+gWLrpJkrodouiX0SE/hlC369u3OES1y8PJ
j5M+wxPiq1+idKhAvyAAXWzOLGOgszBGUiOeT4KNM3AJ1Pyp9429kYsIcauKbKj7TodFyGhljjim
2TQkDKJR7DzFEVy7dXXARgtgE++kjrR1V/DReLoD7FzMS4eYRSCPnD5SV5IlfaD7SfDraYgITUlX
yw+aRo6Xv70eewwZZm1ZkeeV0qgEpe8IctYlS1MKqXRwB/Tpkz+yQpMRnU+b0UvqDNRGl0Gm+7NU
m88JkmC3o07F8a/Jf2oED0x7olp47pYvEYilGcC9yw/z7TMTdfAYs/I9ukPapFQer3AgFjeA64PZ
OmJK4+krjn+flpGqQCaVWcP/wyhGNf0saDfrwwde2fRVJH8CbVKGiECqpxpBvQSud2GpjJCGRDCU
T8ub7jMY7OOIo8vhHDoWSYfXI0MJ7ixUxVHkRjMBFFbwm7RRL1IA1xdBEu/cyQIMQgzlobLgTT6n
qhUQR8SmXPSKD5jOpX/hz/IFm0S+55imXFmgIAACTe7xh+fV+4v9co/dn/pE1NVnbEOPKUsgaUME
LZHnWkB4tdUfD6SKpKSWFKDSJT8BqrbKT4iVF1OE1AtYPhAM3XSOz2EU6fGTRreO+MdhH0VFOPge
GeZWU5HRMjdl7Oh/XelBcTQNQjI+GSJPTVCoCdz5drZJ/HSg8FqqpAFqLr8dtH7XfzwCz3rdRD4H
k1RGTVBWNRVVE5R2IQWAj70fbn9FMtJgkoKQOk5t/Gkx1yXU6CGmVFlvMqoZe8E/b17e87+1iOLi
YIDF/50Nv0+n00fwws0pppGIYj6JiHUBZDxCOFKYYIJq+smMLeJqyQfIHxrvVwFZWZ+6qIjUNCQQ
b7oZSIIgLZyOg9NhYLmsQP34YStpYZ7nhGjUTXT1t35itL2fBBVoZ7nnhoc1EN4J0o44QZCR8a44
2wQjRYNByJkU9VYZvnbmCoJrt5Ziic96K6OyRa9eOtBhJ+KznuASR6KWGhzp3Ptr1n+v/z6JKFIa
D/lyrAZaD+RUlvfYjhzxlEW8bHGbHGeZID38x0DQLTiyPNtJB3zim5NdWqEDCgLTU9rmk2TdQiOO
QByB4KwJ/s96kjBay2efL7/y36cb5ZwhpnMqj4LRGst60lqdtWX+M78bSzw+Sb66cdUsiYJDH7C6
6tZbqVrnKKCUDNRZFvTfXtwQb1YduioLhMnhVUw4S7yfGRVdQ7B9sFT1uSKjyOS4sB5FeT5Yn89s
M/d5vWGM28SvVxnUuIgtYc/vbtjb7V4KZDOmA/g4BpaTdw12PrspX5+k9yVlZSP/DxV3gkLLZEld
G21o6sYh0bCEqZ7aTN0W0U26/Vo8ocC0lCwgwHw6pwsIsy8MFtKZQVCNKq92FTxzS4FuCZC2pxQa
4cbo7hdHMc6UHBQoQU+Jkfrdmze53qVnuHybV/JANIu8Cs28xHRXmZKo3PHS6kMNgbnphRdHW4OY
jPhIAqQZILQkar45i3TaubWShLBc8lwBda3v+aGvtM87KlVvxvRSh+0h7dGVK0r4de+nm4uX/cfr
yffTF86OTu3jkWMJP6+subOsXqpOCcSsuVlM1crae/57KChET89X726KFJCtTN3oXh1f8Ct41gfq
NVIedVL1pRKKYlWgILZIxNSSyxLSaiKN86lFzDrSS4pH4SglLfYOr390Jd0Ewcn+sHcw+uPxjl9N
9ecorCA41oXV+Ggz0Kc04FbB22JCQNQdcm8+Fz2HTqo7fLxhrCodGj1pXHqjrC5YlN9uX7IQ8xUl
31JSelYl62wkQTyRK81pCLpGLBRZ4pMsaWgVCGtd3S9k2bN2kiWSukhELQwisDwgz0AQ7Y2xbZqR
n7TVZhg9miIZy1GbbbltwyNrY6rXwmy1wypiGuauEkE/07oMXiAhTtoZDyLSeJoSR0sJjJ6SVtuc
4ryp8YgnoewFJPPlYB9XOls0VEqgnAwtEG6iNAin9aBaihhpG1RRerU6gMtGSk+AbNtSHbBu4aRP
USghrZXpAF44Iw2oW2vCirmmq9xEczVXi208ozxPCcKH6/ffcTHdaHYcu9cZERKRE8gxUkl8Ieiy
5PpSeARhIFIuEhGIxA5+yotJ8SMkZ1/eTeFzqwzArHzax1N2lVFIkUhIIOUSXJYdSskCgcwCby5C
GuVA4pyBZwmiOBqMPzDNc8MpTukvNRi94Xdf+wfUJxnHZc4nzf/qLfIHmUnwaR0mPEqMQHQlRTKS
h+LiKMISaqv/bweXOOpXDVVOB8eLS2cLZCWgg3golbj79bt51AF6hH/7Ljm9as504VYFOek7yxE4
kJG2GkQYaAIUWe99hLbUlXEvxWf0ZFKVhgSkVPu8MupRZA3z8CcuN5KjORKCe6nZsG6C+6OJDA4+
6rCBL1RTP6qZSaOogcwW2KU7N1kj7EBYPCSmuZCL0uP3IwhEtpAg4jtQWTx0jDhRFBvK3oz2b2ZH
WSNsGaO8uhS0PJHZZGjLL4W8vL/5U/WbgrTYihIBOBrZEFr2csLsp9IY3TQp2WViRSFIspBfuuDn
LvA/Xp8XM9He60KfJjK5kd755MkbJ+QH07rsbfAwhVuvrn9kwVGn3IQgarL6E/4LT3pMaWFGPk0N
C2kuh8UaBMGJ8FaMGmxcQwg4DiQcAe+Bd7S39Zf1l9H72dlROIzyQEgFjBpIbk1RcsUlXasCJLqQ
6SPKlR0xbaeDsIWnD2yUztAMxgBuwhs8HBjCBA+nWpwQXFRs9R+fBu1Uz65XuejEjLPtyCSAHUhj
ncH6h/JkiJ0IQHTaWUpTS0ujCU97HQZIu2kWSGs04Yuv/CyzL+YCia685zooTZUauL0Cpn2pXbEE
wGKOJiERXahIdal89hkWJ0TdckHA724mB433WwpKgZNtKOmdguEXK5q/meVMcUL0AzZw8JKfp9UE
zMhSfFmVFOUVUVoMHm2GiUoYpRH0eMHPP1flipzgnWlKdeqbRoA4YIiSAHdawY+SAcAkIZUKYRd5
6lmBRzLZEkZNNs7I7y25uUDJWhEi2CnWk0fvhZZwp3diD+vk4ObB2zDOeEnriHMvBkpohjAinCQM
bDmLUMCpgkA09lwn6Y60u+xeEVq5zSijlION+hlvhq1qYYwmg2gJAgDF2eTKVLNBHI0j29Byxr34
7sN6ciD1pBpGg0gFq1bactQbxST2HVSS2JJTG3XhUjlwaxPO4SiEIFQ8xz8aDLzbPP4OKTv02yqz
jIm7CYBYZDYTeOYJq45kduf8avvN4J11bkX6yKdQoy6x8UJeKxXMOS9MBpl97euaCEEmXxbR8j/b
Sm1piQlf0XP6Ef02CJD+CObADA9dTG9omDjX3ak9UYAtQBY1xKk7dYkKk8GzRYLIiJUeO3WSkqio
MLID1O4Qpx0ujbUaBABF9CpAusQ+vwBpREtWNCOyaAmefalVeCMW4JaXxmvy0VCvLGowrX0+oZSs
3XrOri6Cbgw+XJN14KVhSLbIN30xRZ2k5jKM9qAZi/r1rOg1PVrqIdOUBRJZHlg+vSRn7VzRAsI1
lXfIFaJFzlEUjW8whWuoU0eK9uqTz0yzUG7r8oep5o/0Q1YCsDQByMkEqx8dBEf1AoljicMp0Osn
CFUjWVItkELSQSBkA4oq0jTN6zDUFNv0anBw3dtyCmNE1sBWEgiDQrbtE854Uv6Y35X2ga25J/z/
f/bu57PX+ev91ae2V/GGxfcXdVGJ3UlXTGgTxudA2baUdzHZsTArCJJ4qHgLAWEjxljoY44MS/3p
FQ8HUVIOZLbDXpKPLPzyFKpA+k/z2yBt7aDlYxJNzt7p9er45Zhi6pcjoNYkolegeYD44rL+Y3B7
YV+pnHzhgsGGCmgFCCEKhKbYUCFv+5Ck6jmV4MXOyCCqpv4J2UshnpFd3UrKz/LD6ONu68hATUCL
+1eerRNrZjmF3suNFVwWtMrAUiCJqIswaNnez3Tggxj2DRBR4OHjYvYXo56NZMgiSiWo7TM5duHF
6mw42fXmo09OcihCRDZBTTsC+L+L4iN4U89Cy28ctsXAu2jSUNC3Xz0a9P/hpYghP8g76A3HowGf
n795KWK6ubu7uv26XH3yi0awFesKZBLNPJ4hYSBDnkDGGcKDhx+AYQkSvPA72HpQExQo1RSeAGvl
iG5+XQckjry23FIMCWEnIGfSgtzZz80qQrFg29bB9MEHrM63zNBzr/b04UG+RUiiLNbAXGTBJuJD
bK3N9cgUBMKOlvu9pwPmpiw1IpDPVbXEpxrd5VJ92+W9HIFCEcKA5C2v2MtjG1CO42JV6XAAkRC2
Hs2BNscqCA6E1DBhoG1BhJ1dHJ79DpuCljUez9Xp/UqcjNgKBIlrsizrnIWbFTdqoGAgNdBT9kj5
KUtsIL5fXsonVtUgMaiGueQFC1/mjxatjmKW1SvKnSreXWbiZfmCt8C/zcH9/wcHTyY82cX7XZP5
2+fdbidnNy/zvV55GJtK4DV/RR4RElYGwojhws1f65mW7vBoYDh5dvz0eoRgk0yrBpXZGOHmyxBw
kfgQrlhwp7R8OwP5C5/AUpL1+MIm4Y1wTS4e+CADdiNMTIehKt8BdHik2tcqf0CiUAwEmuBCOmgI
KcIiIIRr+8vwQi5pGaf+/avKFlKQnj7cyDQDfbokYlzwAqHPv1FGb1O8eVGNHwLnMbXxYDAbTft6
ZrTz8N7wcT5YjkabvEKjJThyIAQBf3s0AUkYdaCnvsRAREKDIJ0zHv3gLoNtnbzQpR5+WVCELKFP
KBK4M4/rvXwRwyRh1jKqOURnzCEiMIPfRRotuoRoeEiTHVmshuDsQLYbL02p6rylYtqKLlXVfqtH
Efcv5NHPsL8hz2DOk/LjKY73XKd6EK9Dnrunyc2s/zJ5+lS0dga+kaYhBBZdomobkKWFiDJ3nLv5
9+3QPj/0dY/cpIUVi2kgZeXjVyYbJQLJCcQ5ualKNsjYYCFvKMvUayeYomsuIHWEOKTNfAPxZDOA
mIWw9YpmRLOWaT9w7h1fqAvxvM7uXD3EqGxZnv1a8jAB947v+x82Wq51QpBJqY90EJ5hjJxLRHS2
DZjmpWkOlS1Biw05EpsBk94uNdVMAMW7Kv+/UL83/wfqD/ipzX5fv7nKPH1D/Yez6epsPn840cQU
lctHzOGCaqiEGgQAG4I385GQIIF6JgoMcgHLGbWnpoFW8Xp1rOyZP5c1WP8hkpbNevszuJQsRr/c
m4FIlo315gbk+u1sj/0qCGMeGlZfiBC5WKQjuiBjDi3YvBAUQtQdmLeHBDFF/UhXNmLVGMkS6g2v
N2PQRCP2Xyxkf5+PPOQ1Hc8Gcx6hnI1mb1Sxu5en4WB13Rv/pPmImnvY59XWuh/aPPrBdUbf2n5+
bDFal87Yh/rWMlcE+Bhx08Mw5NkUihBRXjjE34i0O8H8BfTj3sFYF5UhSVnGdqdYZladapopjH5E
JJDfOtHbojhCBTvPlRAy3zt6LT8HAn3W48WNDBkhj1UP0uTkJ2bbEJFAkjRYVjmCoECgp1Jwmd8k
RYtNQ0sbOPD/bzL1/77SDXs8HDqYzCDgsP+WdDeDy693t4v+mbY+62vmk1+ahVg9XhhAyJWHOXtP
fEk955uOXUU60wu6ZEo1IUgIC9kD6vOztIpIQpDp/f796kAiUQqqPgjyRytd9TR3q6Wk8mFappPe
U2Q64Tab5RGLnVZDtin5VFMxXupGD/5xhog64OppefQ/y7WoiooIDM3AQzlZabKvYuwJatQACTUS
IiFXJ5QIgjUwdGHIQAJlIrjjx0IxbGrwZKHkWB/4bek3/Ic3gSHYeDpn2UP0zadvn9UaLG7XN18v
rj9FXczzDxGBVIzTNtNU8loHuvhZ9gqtVwBTBsDEGr5yvWsfpLxxFypJDJY3Thlm6OSNB78JsvgY
sUfQBm1RH9Nwi2d4QpVaRlMnfIDd5HL/doQtVdxRrz2QioFykwjG55QANSw/fEswkrjxEHFeYUkA
Gh7ztYygZfVt2V9H35f7oKRWJyzRk7n8pq6zEF6LTUEOAJC0xiXCZoLaijTLq31HkdNqwSgQyaiU
bZy07oSxdGQPCGTsAkFwWVJYgLmSyl/d1pFPuO8MCS8Hw6BlSdEcKJ+z+D/rOIwdxTocjrzxWgKb
918Ppn/B2AQlRRBwHPHDg/FGH2WQxEo78wMfriHJnHiLROogPrClTYFkivRLXS6xKinKMCs/DpLy
SZ10qQJvqws8SghZWrJyn4GCGAJyUkpmPSFxta71gOVY9133fridqqlpXkQ6vSaGqigYlQdXHspk
eWWydneM1nRilPGllM6OhFkvTaezJfECS7AnvqItMOD4IEwDVt+c/yFUqJ9wKVX18wTn81ou9ZnI
7ZbUKpXLV1SsdZI2/6pWD94qVnN+yXzATrTHYu4Xx3cVq+XkfvV8NbiafZSRFjGCizwB4pggrA7U
W+7c0TtCaRDpggOZL0ldMjgbOTO7gMgbppekjj9E06TRCxQoAUwhTZfc3K4q18af42lWxGWGQHq8
gXUn6nmT2aOkWkFIQPrtg1MXXw9ufD29MQ0I/FBsXiQPWwGJqBMtPiXjKUr+hZPCrnhhKZ93GGwv
2YrAdU0p60i1O7xePH/SAtP0ZTMSDMJYTq+8unx71eDnAN7ozCLteDQfzeZjnlbtzd+sGo+Tu9nV
/Wo6/7i9L5k1Q0St1A0e6oBbzhVRaHkqtWvzzKMqohYDS8aQG0i6eJMhIbWE2Rf/loa9Ijh5MXbp
e6xjuACfpKdNVno1o+INkci0Zhco6tqhdYPoqwBDSAYFow5I9Wbeh84RAIGZ9+AQJwKgHL6XOWmS
MTPJSSIRvR5tdVU7coq4X8YD25ogpowXqOd1SnsGb8//wgBNLhDbRIOWS73WBPm/TfT5W63cNB/P
p/PpaDyd9udvfgvl5ux+ejsbbGYfIQxqAiRps7SRfLT2FiqUB0K9QBa/zFFCoDZQ8/W5PtCliZrp
CrW2c1XbWxz0CG3KvsimCvBmp9jqbLtTTtPJIRn1LAAEQrVAEAa+Qd2f2PvAfX4Clz1+UXN7kl0U
as2zetrDsIcEjAMIV1cYdBBmwr+O/sxTqmtDYvinvWFvPBjPpsPh1Na/jpHiZrlZXe3N19OPtuhF
TAIxISMvgYxzc1fzD3fXBwx4k46eKwx5Bh7IhNGgb2/VUoScHp2kP+XlQUKgLeVmdiuikj3TE1jL
IEa+vza/BgMu9vggsU5mVVoNG+C4MMKCl1eSKKFpM209e/j+6/5Tf3xM5SRgkcoK4goNaJia5NtI
4EpE8wZldZAaSYtwJCIrKcBJEQSIo87AVLvTKgYoXCojgPYYuCJdpIxSqjqsOuID8qsZo2MCKBMf
LuWPWCZeD1qIqbEFxUgQg32qSU1FOrrWJrUirICEaEJ4HiiQO42rOY/MVAsPe5YoN9nCZEcZIdXg
zi/05poAuxWdycLdgagm4JQkgWhzkXRMMY/XWKYrOG0pOij8Xz9Xr2oonSlTeDngrbb/pAfMTBDm
MEO6/Z2WNmWpLbjvG6T6yF+mMfM5soCQdrSUWCCxwTXPoydyIOVNnb/mUoVWsW2RoXW0GJXYr2vZ
p9H3InF9+hAV2kKIsNJ0rxTqk9/7J2feYNKgmEuidSS9SmoyrH4CTN5WmspxgffTp9+16bP5lW7R
6TqWFEuy1fHTkzYIyu0VjPrj3Wj3FF+ObCjEvSJYvfHXyUy6F060LBYCey9YjvPDFqZnfYicEyZd
rvYwpOpAKlbduVKbRdNU9Jb65vCid3jzy3YQ6vNAhDAl2qzozjrWhcz6yKayAeoeXbUOpBvNm2qA
Gd+0Ndd81Up/AJjp0TGfiW+s76+fR7LAwCbiES/LKF5ZCBg6wknHeM5W4/K7AOGoJAW2zCBVZQNd
7P3BZkPl+CaTFnDp5+eE3/ZQxZ6v9lnayf/KUS7l00KdtKkyO2o5e9gfzHU7OVXQ5Kxb5e0jle0l
S5eeKL85lH9NVTvtJZ5OuLvynn/RBFmeijmt2mDyrnC9ysmuOTwRE5rkFoKZ5QwlPated73r4lny
gGgFdE5qrcZ5rlkazaYL28BIv2GZPebmYmSNxI1ljap7OjvITQbicMhaYG/2+Wz4IziV4Y1FJGKY
nAq0eRKEPi9vfHqbdlETGUQLPh7IGKU6ojVYMYzVd8w3y+v97aUb5eKS5f1cctD70NcjTHgQMXwA
pPjg1toZBKi01d1VQOo/LXcc4NDombAAGSW6+cfMBRIE8etuAZSwQBDKVUJvnoMDXWmaACRAUj0M
JO5xrnD3YnIvpYYgcaG/IOU8Bu/raP2TOCm/neZt5PTSP0ScYcr+8e+ff4QWECIjCAylZBnmd7K1
YFcLYFZgIMtguSSahR3BQCZC/Rg+0oEApXktdykiO3JomdgsqkCStXUb79ZwRLokBZICSHSSIu/m
POd/xr0X3nd8OckSnwUB6aKf9g4z0br0Kp0sxwMxQaXBZXOtIWo2WK2dDC6ws4zia4cf26SWDIRD
sUAJBfMYxGuEh4TBQUgZGKKK1CZ4KyG1AJcbPy0sgta7mM+jfRxNoVeB1AUeqK7655tBbB74r4wC
s7e/qCg1lt8gm0+HOm3jJzl2jQJ7o8erm4vby6mNAqE8EK5gREMxvCBQNkQLhHq4slpMTuStT5yz
BIR40tG4AtmWBC2w/uyjwM+U3DvY8NtN/8vZuXYnciRp+A8t53ApoPgqtSSrL7bbbs+s/YUz7tlB
gAQIECB+/T5vvJlJCel0966dHYrKqspKMq4ZecvjexQDTjLCN41EqA6UDG6qNnnWFTgfI9/Pnnw4
uIosqUwsERdwEg8WaPNkE5ZMVfYAeEY2NZtvcDsA2S6EOvAqHElz/bfmKUB/MwJenWJZXJhJ7O+c
2wpzidjrJOQRldZ4eMyasE6EA8T7oRAPezZRerf5SWeXu2wqwXcLM/JNJ7gPDW9YVD0yUL4FAsNp
Cm8OUPkrhuhqWLDTuujsmRsF+1nevt197Ub/9LwDNao67X49qtqdTl8xjUYHathtzXvb++dug/N6
25t7ttsJFjChE7lhBNhkcQUPmP/aR3aJCh4EQl5gCnOb/U7DsvK0oHAp1AilgJTidOngNDoJPpn3
v6RwbwwgO1PqKpic71Eij/EtM0+BG+ykLjIPmZOAeYAKXtIVBqa4g2mfrHBweZckZ48iXGoqi+lA
u+qDL1RCOLtG0rEsMILNF4gT7GAGgRdIhUmLkmL/DhhEllG80ZjMmrsePAkviFkGu2tNu44gauf5
eDE8DC/dEMN/HlYR2gv31OIeu3Dd521cqbWFDyROVqPeaZMtYeFL+6cA9XA4sZhfuWOx56ahfyHQ
v6r588gsPxLbKoHzrxzeDX7znSITciUowS0CRGDzvipctVYsXgxhpAAjyMURTcaF7a7kpKmnw1ux
lGi2GpzFxYnjnjgcMSJA2OXYwNs2yw/kjrN1m8pvOI1u+/iuqsKl7iYrcbLxVMZRpiKs9ebycZFm
67qqrt6xvbsOmcaYUs63Zbp+Iww5HA06HGjJvA2OKzwbKF48Dffb/dNjP8KQ/Lxim/PxlcrDRYiJ
dwgfl0UEcXPBkbH26kP7Sn/vY8tg+MliZsZ60btQv2J8eTe9bl3ZpsAvVtbqY8AS4bVl1y3/NfMA
lfIYhP0xyG+ukTOvwcNwwawlJR6ZNCKEV8uaGNGkDdSuyrdbtzM8nxIpW820GGaayWQzPvhSYy4m
d9tluz/vfk4dB5rvBZ+F3sQ0ullpTVnA8LSQPi5JRqwwHXIiBwEEplaOg6rJWd4PPlo4rXOaMEff
JbMKxHupo0kDCUDCrw7h5T1v3cNH0cqSbk9VC/1meVcFntj5zr16dMT+c3em3XooTDBHJoRzgqzo
9rZrjkawdrBqAEJRINS1IZxPY74tuWlgCLMI3azmDLmU1GuUJoncjFPpg/I2xI0b6QlLGM/IXod0
MhZ0M5uxF0ljmMDFu8zF/dMlb/mivL758Ly6Cl4ii2SZRWscdzisdf/jj/BVr3d+Di18VXcYda5G
hDGrV+fQ9rqr+93wYdMPvipMZdba1/ukyWwygaSnwQXJvGWpNW8htvLi4TtqSknqb8CVKEAahMUi
q4f5h3oT6pD8HKoL1PoPSElkgBjnIzCMcSOGCk2wm0dokEIR9bkz2Wjb0rBG3Jzg0cQoJ3pEqRfh
Hwt0jfkcuOsAVH3C46Ru1MeVCV+TDP9y3Rmzd2dmbyoJDmOH92EU9iUDXJKS41gwd8LD7oHD20CN
e2mYgzhEGu3QnIfRODqmobsouWyDlKNKp5K1U+hcowKl5m5VKkom1Wsi8VvSbI5msIfqNmsMzm9Q
dVG7llb07v3jTW9ygd6V0J/ODQ/1O/y8jXnLlkpgQRDBpv612iUHxJAHkikmC2IW8QkkbShE66hE
T46mKUvx4Oj2cumvYebzMDIZ0g6T2DWPC5JNAH01VMWyt8B4mDD+1UUPMVFirlARGfrufD2TpeHn
A0nPLU4JXsYZOFxRrLON6EPlk/r5+fdyA00ETD+ZWjgeY3buHedfaAKrC+B8zUDntCUVYq0Dgtte
YGu81b3UrW//Nfg0nexvWuNaIsGDpO8Yp9H5eXBSIsMBM8TqAfP2Oc36pXGadY+jzviw6nzWihRY
jYQOgNUsSGY+YF6izB3rDxBYMXSBWdISluaFmVENtXeK3QGuoUoTckmCYB4ZELVsZrJbHZKhzWbh
WNMVXIgmYXBTzBMObM7Of2P3Wh7FqMUpA9gxXvPnjQCbiC7fT/r/1F9HqE9z8smjXJgF5MV8TvNu
dlHgGXOHETi1mDKxUCS7s3jwTM6Mx8n2S0bOHuTS034dDEGI7NwMWXGUWKus9qJXGMFLFjSyADLW
R4b967EnMybODAQnLepYERYrGCnNXUwY0iEOcyuX5mGeJ4EbMYQ5yIFRxMYNmwf+bQZ9mz+HI1aS
9PuDLh3Pl/y5e5yN7/FPO5/5JDEwOFFIhiBOZssmJPgAR2LZSqr7xIpnjJIFP4SCb2h5kT2sgBnI
l8BymRgr+U7uGPpI4aJEUPXQFJp7qAjkbLQIalpfeBK3aepOWxosSnR120MKWhTc1LAfQ07RGbTF
93XCQEPQZ138uu4O+/TvR8w6GZzphN1Db/pYVdvjZ1wYmhcys5XQgQ4IF28Yf4t/7p5QnxLHxFZz
6e4E0OGpQjPbbN7GO9Z69JKgmElnhxeNkBwUSy+6pDpM15qTRoalX13v7vqP8eJvKxIkeEmImpv2
j8uDICIkAl7trsGkVhoDgCiV1Adx1zUkG5puOHYCKT22L+/Hk7R0C7KXAQdIDS47D8aDBUJxGygk
FzxBr7D2hUbLITQXkmexgdJLj4g3KdTPF6RwEgwiw5MGSaQgKAGWEVTHdB5bYlhOC4QwnV+3vZ9h
ocnmcjD6Xqdy+JqJYB5mLrWZgNyHm14K7nBMX2xVt7thWBBMvgOE+AXJrISn44F3WMF0N+TSDJC6
lCYm9E0mIjtPiaTIL84T4aDuPmb6eUQNrc2EVU9JYXqxHQ8IWpC5jsWw1MrGu6Vp44LQ6r50e+eJ
KW7tZlOXXmZ0KGhfSyojRiDfVouY5jebdzSomCLcY9bpuYz2q01rP9l1P582ipgMss9fvGG784am
gSYWeDqCqQF0orVFnAkr5KKfH2sH2MXsvpUOl9MkWpdhCQ7ygbIGdaGzzZzbuAehfaUP5FkHrhr5
IBJ4Jp43WRIVbwXCbb9fSuEdXghNRIGg4o/uF6B/AFxhhJxwjGEeMuR9iHN2mnlgzgmtf8ZEuIeT
W9Q9D1npP9x0W5N0BAH8YxYS4g2gbfjhG/FSnhwDDqvgwJphJmsOWIzqFRgVc03VE5ozvEA1/dHz
GjUqY2uEupq3+rfSWvhJUaca8tiRpxJkJeckDebfZ3821TO8bhjb9ZzcxT7XqCqygCnajbra91gp
cdxq8GuTRsT1RffntXkt3y6eNA9xAWwmFVfmeIYwoUkVnYjZ5Y3g4ZxxIjd4+llRLgUqE/Oq9sxB
A/CXnhZXbGzLt8pv8C+xj2V5fTEAiUaUnnX4POtI+E/2dfeJ/dPYRc2XQDgPCDse5y3lStIKW6ZF
rTCYBEU9lLyxFlXg+2nJcFLKRU1kte6PoLibY4FkbrwpD7zOd7mdhI7K6Q2iEn9ooxuFELkAOoG7
sobf1jXd3pu6hkU9mqzYGVYRiGiE/Het9Wq12e+GuY9gfWLZRg4LApdbLJvI8WN/dAtrK0+HQzGr
2ZrmeLmMpQwhyx6SQpXEWknM/Ys1CslXk+GPgJdtfJodcrFp/WYBstve5KY2cVPzFcYaRFNKxZeD
v0twi8Pb+v/kfSdeLgjFuaxmuc4x94cPGItW6PAXbyBY1C4hj9nOWBzwCmFhlx8/CZRKAfWp8rVw
RFXZcD7taKorQplkNaZh8EvsaPIRO5rwHgjs15SA7GDEUIF9C/sH5np7lWd8iB6GtcSNUBd6w/ck
Gw4gQmTOdkHN4uBFyhX3ep95fTAnitSjM45TwH27+5Nl+nnMixJ33ZtL1fVyPpCfxJP+RtlMyQaW
8iNWRGFFBnLwLUeIJLGqwpjpKTH8/G2R6LTfiOmOiLkVkTgzv7270eR++bAYaxZns1tiWShNhTg4
WSLg6+3x+ih3lgw7N2ZE90ngbigMZELHng3SxRnZChg3W5hvhIfrCoJGNocok6N8z9QmnEKOtGqO
tMImzoQCejh0tHHa3oin4ND9hBSGIEN3PNOIRxBbSijGOq2HTBW3uyZOg0GLb1OgCgfnrJMy6gw7
nd6QJTeD+nzQYvY4r9fLxWCQOik4GLuHp/er4+PPpsEZpL3Z+eoQc1nKLWsiKIQaN0Q9gQN5BqTA
8gqkNUX1Cs4LpERnNQmqAU1rKsjk3ofIlCP1ol1rrPMBT0MnnjrmkxFPD8a8L0l8o07GS7VKFUHY
07f9H/5Ssq5iXCYFCBlLrZ6X2ujPL/BIky2NA5uVikVBZPCSH3fRbHIy0KF/qiY/PfS6Ysf8rLyQ
hwedn72weRWeo0dh4XTtIpxUOq+Z44GF1Y0bip8VYWVrW8d7wu1BFeLWW+VqTe7qU3d4O72Fo60T
gXC6E7wMYoVoCIPneKL5ft+L0QlzfUwDcn6ehsRV2iaJ/fSZG+rvWLUb96didS8qmdSsATftHdzV
H9ZMrKiuyKFMIJ8kVe3Dxea66h+TJxUmJAGe40NAfi1wM2SN5GzOJLQYX8vrM8xnnugKt6lZw6So
+Tw845CWXcfsY9GkOFfbq+H4yh4jteZj5YdRwfI73IxPx+tYlYyTmNwr5k7nkAeIatjQRnwgTcCM
jUt4wEm/KMK8bgIy3RCmT5qJQZZvyLYFe3DqHGfPgesbOQBvW6yYrlYexqxd2h+Esg31fiYBX3Ci
+iCoOIwMDNF01GR5CB48d6/aycSQg1azYmvCbHes4tBBKDoExnETaxHgqHU9THsVNEXQkoW0xDJ3
ZIqSKZDI/PKaWSPSquF+UgLFKqjyfLfyaLaMI09rdF9GPNtDnueGXzzW/du87NiZrjh3QXRmeGvy
vrW87jGCpzLsYXp5VQo7pTFtajTqXZDW6/5v1GS9rj5QSvz2H7Gu3Td1e7cz6ladrtY8dc+24FjP
+8vp83Q1+JwWbvIVGqskOpsoq6LK3I60nzUUiH9j+knhJ9OGbhbqb2IB0eVAzeMcTd61HqXtyQJS
ugu1TjSkXKv5pPpQ84gZRjx5oyFyrwWPABMcqoM8baO5sO+X49ExoST0oHqoaTF7eIVc7h9iKWPc
iC6R3cUclkQOwj8MFSmpiKs4gqNUl0q358NbiqDiwBPCDBayeNfF87oRC9jy8WIpp8JlOw8dRM55
BByht1g///c0XIkXAzuhx/xIRi3Z5JHAmzBrXzsh0ro0GGLsDyDYmoPDBblA6sNsKqspSjFCiSBA
EnqKkhB0l5d26yzyjmDEviZMgu0fNPNkfbhczHXQBne4BAaSNlYAh4sMJTN5zNK4uc5sZlkz1xnC
adwCLyG+KJsH806ClCuvKvhV2x6KfyNqz3uz1fO7Vvd3c68fUe5O46YuFvhtF6sfO92cu1h9dnQY
tke9Tpf1aS9DeOvNpD0fDFt9xd4lbRF+fx0FRlS4S7JQSlo4s1seDnnZA2nXl3IvyDFseAiYMr3f
OAua7yGIJMkm93wBpGx6H0AnCykFgiBUaQkJF/LMyqdef9Yfz1VoPsiz7oKCSLSJRKvTGpNZEvQy
edvYsEphYAe39W75K/KzZIoAOcv7PQOOPkIgikAKw6EDdvvvnlmwxyy0GAhOb0j2wkiDSJLDcq93
m4vRI43GqCUqO3yAr6kXy4UEwUOpMD+VadXpVayuok9vP8mLCIhfvN/SUbr2h1FQiFUMB6cB8NwF
oWxXTx8hyiolMNr/UdZn8D6pbj1rzQrtysP8TmCJ1s43I/Wm/dtUVjSdfmRTlyUFRi30g+NEQdy7
Iu4WegSdHCfjViDkWOiNWOLJAZECIOa+b//7aXMzecD9JJuMEG7ZfndvysOxVttKxGW7MHAj6qb2
Fk+XVhTIINkhvqExIob/13rb0iIFORZp/+BSPAhvUilqWnQWhZfWckupjSIq4FZzS5UmQ5lmjuEp
spf721DYoE7QGeS0jZj2kwu1adKHtnZbAfk8CSQ2qtNVI+xGdtbdoFSZxCOG/BpwQ9pBpdzvrn2v
3CgPgeSJ9qB5DmPDAUPtqSnd2c9eidwO9B1rEcBIaSoVKqEoQ6tZ7g1vd7srDWdPppd7TeFDISQN
ljtAiDyZFvyC+BLubSJSTi9j16geaZhwQMw2VIEg4OaLGAui8rNkt/gRkB84Oyx/jZ/MDTvNtBLP
hTF6YMJaPEWeygmzY8SQn63mSFaBeGHMQCJXLhw/ix+88b6EXPCY7cxpV0ycpYZiTD88z4rhh2QF
jcIj5S6brgZfKDFWv/O1NG8OjA9CHH8GHGTBrItENUlCMpZnFVcZbhXLCj+KxGxm7SLqC7+hB3NY
YTC7nFe35Jx+rH1raMJPoX78Am8ECUJKvy9sESTSygKX5wG1VHY0ZvivfMnNZuiw17ft6Oit8Omg
1+n3We09rLvnOyO11vfV+PGOufrUL9U+V71ZY3BaHXj/6/BOIy3Unwz1shsBhrpNCGP3VcbD5iSv
G0R3xDHESLyUhjt9jiC+1AfS/igWR0KTPsjxe8luqFYjTUGHeUmWZxCzMBBcdNWOmFDRtAWaDQwl
y9HkPAAFSDEjIViJC5oe+ENN/8ZI9qjZ9Odhut3zajq5344+n88Xo5mdHNK0NANJtLaDJ2gCNX5A
zR0obU7jFuNdP+9ulrJsRVk31bQNmbRxzLdkduvD/fWTAnE0M7C0N5fGaU7wEcMK//AkVzI0IpMt
j1s8+bEYEVkh913hcBC1dUkhRshoanTU5uzycXVlqQV+m9HZ5uaNQclhj+muvW5/MOyPzsZ8Z+s7
hiTvu9Vnu4oIaWnngpixuZSKiTgUTgYjK+SjSsgHgSOAxg251EIm/pD8GhB89XDdI1LKhRU3EBzZ
qI9sixDz/u1ZYixFSvr1dmqKAydhqd7LUGa/C5yjZiFPvWWsK8bVTitroQ4Uluk9eTBxIP3+k30p
OnyImDt7qaeEKeU1p7IEhb6M5QuINSBIAZFJrwkuR2FOiC33enhIHDShvqdDlHmNfJ4BLur+5erC
MSdDiiBpUCovzEci4SUgQllwENL8nbd+hG2UETb4LW0JvWbPu+u0eTRW5hBjxVAFopXEpQXLZZUS
d6PFDV8oOqFoCesDJnnCoeDf59P2GzNn2X6h02fHjV570D5fPcV098N09vAw/pwPG2jObHH1gTHl
jarzS8xxaAYQJzQDfGX9IMYZfNk/qP8ezNVZ33wpTGJWeckwcm+lJ7yuKvQzFCUTvx1onxcugpxB
Ym4W4maaQ3CzEAgsZPhz6ymdvse1hj6tG+SHxvo1awi3uQgftKWXCVWsJIyYBD/S+G9twDAa9tl/
gS5lf1R1zxYbHA93d4vVdMyeJw7qxMEwfIkGN7TAC8dLWX8dr6+7z1pYACVKxJxLUlLK6GIn2rj0
SMBpSEOQs+TGTjN9JEtqZyTT4iOYx/ALQhNnJ46mtRrOI2sOFOSpOyFPblwdLVB4vLSx3FjLFr8S
BD0J/I4yjpmbL3vvDI6MhoOqHnRGo17vzPYNt9WmM+vc9TKT0658zmKJ3+zmd5+aTNtB2tusDjVA
CPV31Y93anfmWsmVtvmjydGnYuscbjYu5wPOjuNepSS1dEB37IoQDPPwiLuH3KAclUAsKkSHfBcY
4adTkVGqC4niIWgqMg2NknGKSx2e/tV7eriy2LwSHkuLab352F4q8IN4Tfa1QsJWx0gMuPqIsrDJ
Racrd/jSO1bvd3X1HgrzHpA0GO9v5myXm8OnlituiMx5MfVkej3WIYK0vIhOF5I/pFCtkAb++DYP
vCFrnQ4SxuygXl0xU+hM1taP9Xw5m66ba/VEamk7p6LruIS0XMIBCJrFzVIGlTsPl73tlRzO+8M7
G1XTj3s144EWP9GNTWc0g70x2NCgkoOTu512NzsjTVZqRcshY+BO+D++1AwVfB6pNkfvWQFHI3PR
2V9th30tyxRB8kRYml6UIIg21ZQJUmt1MVyw1eEPWJWuBOpc4JggMcLvYdbb8Nz7GW7Grf3Tpqa1
Q8wmT+xdm5dTIGcWNdsT+TJgq93lbKqpj03FRstW2xhYVIOHn48YGKdh19PWu9VC4215G4skJCFg
bnm3OU1stYf7UTMOy3OSmtw5wMUBBzpMYJiiqzY9JeyKqJAQDCCNb/lJUgRJyLI+NNRceHgZQgFN
HqBlxdD5WkzDDSgkGJ6HKOQu/4suGs3obEjJIzF4kXu6P6I8u73X0+JZ2jqk6zCSkUJ0zkKf3e10
+NRtoTzzFNgsOI3ONISzAJmo1pLONI544DNAunmHYTKoaZtFUbCIXwWvjj9tYv9wcnhbscsijhbK
AimQh4DkpO1uuIDc0LYgvoTUYozgitOjNSdziadiGABpvb/mLPbCEpoTyxuekmA3OaYjkOdCUecu
dDK4rHfiJXEUd8VI4ja7vWllqza4ccUM9XEwa3zD06c1D5eAJSU2ZuQqFlnPqg/wXZMZzYnAwolW
ETBi4UUtBTTbNT2f7NouDmxRFb6tGGsZ87sSizE/fsJBkNFrmnOo5pNOUcUN4FtWRyBNp9qudfoc
AaGqTTTkRaTjr2r+y7g9ezF0hyCk7yMjLFItnC8E3o5fcjJC/BKKLr8kfpilJ0SMl8jyq8AUJOIH
2YUmy0bn2/YFW/KWymPNKOtH2kP+VS/FpDcdP3dXq0k/D9SFcBTezqJiTjd3Aws3F1xdbnXh8KiB
CpfDJu62wdXgsJgR8MLY4h17FdCv3WeFbNz0g5nzMt++i8XZ4aqUAnD5Yj5iMHBZxxg8bT7mSTQh
uKIlvgBqWqIY8lUnHvYwk1hNcjlf92/JOvMqTmsYRcc8N3D3MJKWIx0P/d9E0eXl7lFLEcFP29ua
McmyEQOC+71p/6aq2XvMTr7zgH5D0AO3YN/hg47U4bnp0waGNSuJRj22AX/JB+v56vDY3lSsIvKM
Me1ZbLcGB8rqjlqqt6UNjLGEGtgpoRcQG8CmGZSu5Czr3ofD41VhAigMbppCiULcarr/7GvDiigp
LoW3wJvTYb+AiNUT03FTKCb/Vc+cuWLcTeMMMX8A+tG12o93ESYrmqcg3IeqJMQUiPIBItFQ3PoH
5LQIDnIgyOlMRCieBwChLFcJ5piNiMmsUIgVpg7EkguidWC+Bn6Hgm9sS8gIH//V3V7VHg4GZ0Pu
u+V+uN2uWEyq3vxyzXF3OXgDh0FBksW4GD1JKhFW7QQCWh1o8Zcj5Kf9wBvjGsl+0P6WVkgoWpQk
b96m5EWEcjNZ/NqM8njwPQs5RZkVxCh530ObFhkUCo+O9nLydDnt3g56TymEar6idhSw+J1tt1RQ
+EcUl95kX2kVoHq5rtROd5lkZ36wHoAlzBVA6wEQmMEs0YTmEyB34QtBH0xmh4kbb/GI2UTckY7z
2n0qnjDPgwPTu9El8Qtk8o4MzJk6IBcuAq6Pu2tNs9ApST7rL0amXCD1Oy929+kwv2GFdHhtjhzw
KZLqlqPpBbF6+g6zvqVuYNVRhyOG6rrqxaKx5oTk43TRe9reVck74yOoFDOp5oZUoxxHPF5WQ3Ev
BgZehT9Jve671RcoL6YNmFYIcAFdgcEJurqf/jLp4JNk4wMCg/g544bZUzIbkhc8VL2fjd+NfjY/
2Z6EEpKnpMlrPqoFHipqBZ0D07w4czomlWtdSuEaWMl43rn+YXmjOITtiCE0I+04zps5kZwJ7jC8
c02sweCvzTQmE5lsBYojMiFBfsS7Zo36a3PR7Y3ag6rPNjKsPj0LTfRW9f1ys7xvR2gC0kFA6GZF
Yy3zQt00tkagB4J2YgA6lA82AmqA41sDFQ+i9e04NIiSKfaVMxVvE+FwWBvzCU0YbD13Ld/uDiVH
1kOh0IaUVoLxFJTguoh2E7fgm07g5SAk71HyglT0VYl9FOlU4zsoFwKadl+zPHHve5IkB+3McHcH
7TbUqAbdmhMHzgz36tBuPe37ZRmRtT40aBJDgbiI6dLG2vpQ/yAQVxBAC375k7oYEAIp2NwPNN8I
VWxol956mK1GkKiRlKkS2pbDjxSp4co61jiQS8dDPa8ylttBF4sJUsPyldZ7rQCBBk17TIs7QQAQ
vK8jAwy0eq+qOG9eygpoxQYOAtw9Mw8uX4CQLAhnSCNaE6geDYLRYrxAMqI+6/cCOpw+9ZpenArR
69XMjWNHiPPl2q31br4g/LDPs543yxs+JA2XFSCIOpGx16y8LGqDbPGEfgcT+PjjCqL+J7vpL9zJ
XrsdMjKcoC+I9Sb0LwrUIgfN1bGNh/0kz4DwmNgHGU2cge71G8jlfMwGBKGIDe97h4vj/A9zkmHN
AKfF2YEm5LgbmzPRYaQccVcnNlSSe0ElKFUdWodKMsNpMLS60L4OMu3FdINUq/Z/xGmy5wEKt01a
LHhqOA96q9EX2PYm17N9xS4mODrRRS0PqFivMGSz0ZhDI60e3QPYFb0AxxYlb0Y9Y1dYFEa1NyBl
Ts8kcko+CP2/1rKEIhtcHDu7SvvEKJN/z5kwqYYhYe3WLdvR5BVX0QjhevGufs7ZoLB0HQU7Wd2B
U1Pgsj9OBxVxo3S/kSuqyq/z4CUIt4oYqpOsgWJ4sDg7CA8C+PtyX/8sQUzBIE09tTQtNtV7MDsr
QO2RoPenE8Xb9di+/5swtvZJUXUeL1y+qBc69IasHzJlMXh/pkB7KFDifXVFz+fVaXGdwX772No2
Q6xi/zQxAfHgiuO2qxsYnquT6izSkoTjitkqSICvtOJV40llejf8HFEbGDoMm62bI+9pU1pkwRIk
WQBn+kYOHoLAysBll9G6C4VotcUfFBfR7SEHDpOQc7jY1dcaHFkvPhxiABR2Zoo6PGzd60ERGUcx
ekxAMxS9Y7K6OCD3hgtzwDib2/32yvyQnBaYPg5dl1H0ujwOkQ+3MzmfuX/MA4vD/Ev999NAs03c
Pyq9JDiD2ZC0O5SHG8wCwKyjfcecwOi0+QOC8Igzv2NZ3/JxetpQq8/SFZbMdc5CI7vtYDU4MLm5
sWhO6phP8j0gCRYwVwgh6scF6awTDE21Q40MaXCDdWBspY2Q0znuaXc5bsuU2qDKh0FJBUULhLTW
TREK9nAy2sl0Q54LAumcLOqQEboBN7eXx4V2+3WyspJh5ToNhJli0b+1gZWg7q9mTcNaJrgmawkB
SqJloOP3KPF6VgKLhAYcGNhmUgIzE858nN1kvKnuRjO8TYLwEc7lO5+WHa2HKYmGhwphCckzWUwP
IDQQGWJcxAFdLtNAlr1NkaeRCi0sX9CFtgeKGueWh52x1PzhT3JfdEKEsi7nlokDBUCABaHdIVSB
IFiC2DELFUz786AULjQwMRCLgtDk6hSEkgWSioLl1uHhX//2Gcs/MiunU79ePdfpMSpV4/3XQ/YH
OAs2HKvnVateH6rPG8JF9v/tv9h5gQC4IjT3sbq6v3XLAy0uqDbrSHIUIJJWy8lKTgpt/yUpOF28
7LlzSetCDPXATgHtuQJVrFPqVe8pj6j4veKJoP32b7PlfHIp+mqyFYHCkDcX2yx/zriuItYWNQ2l
WKi0ERS0Q3cW2dqMY0coaAaVDE1doC+laZdsrKvBsvIM5DVu8joCkITPtAVaA5Y+H5eQd8FYZphH
7X/nkGLDSkJzpsrVs6vdM5tR5D3UtCNM8oOPh+qDNh6NjmUjgMWE9SORV3/D5ZbS2TsMX8nC7SCW
ZmFx2/rZcPKu1/v98XmWKuWXzYt+88fM9hscSJirXXPsyqAaDeI8r0YE4XhcVtX4iTna4sDZ8PbQ
ZQPTvL0MjGYdDQIvFggC05FTt2P4Dla0coAhTxMum29TTPNtF9ZkaBfJ+yAF8gDm9jMMR5Z0B8NI
nJjmC3KdJSvurKSCxsGucKw5Fc4sCV5FJOykSukTVWQzDHgNBoVbQZzgTzMg0LoFZiQx3rGZx2J8
M2dhSPOhtudrVder4+Fyv7maax0eTwjGsInKmLHkMVYmUyzqCUsB1C44k8Fv5jKYWWsxuHD/WEwb
89nMKHlFRLiC3IM7ZrOb4yzNgX14ml7U3dvv2I7BG+OAFXPZesO6ZlC33z4bBxzOD93NfHvAiqfA
dthuk7VexcJWKuJdPM216ZQmM5C1GmQnwSokKzbbeDOP9JgGPxrhTU3wjJ6NKNmw+rpM4778hahA
K6AXB/bBHyK4DU1illBZejy63X47scfpaW7u72KzrbBDKgQlBilVSPRw/LpuFKUa+VzCRwU6mG4j
Bhtwi0LENLEM0J2iU+fCE2/gEh4FwiHjCxYavth9Wetz4BgNrMEV2z86T2IT0pD5B/3u9UqdAjgF
CHMUJWMOUhRMN8oTRjB60xhzgXK8ZPoBcRJ6q/13JmN03tivsTNgNxwWKw/77c7rFcvzeefusXd4
jsmo9Y6GbUxittYoysKagkvnwB4k+IXLzCr85QoNoJve5MTqAGhCAwuiBWimWaI99m8X/WrlynVM
dOfSyfSUkdS6AXVr2bkxqM6cgeYjp9Ve8zEsOa44yVay/3L9ANQ3G3ALCpPEVxxyUDQKx971Ln2F
EgAB4u9/9TJ00a85qio9cf81xnMhu3VE0hRBf1uP1uP8CxR1Iivt4dFez6/Gd4PqotrNLr6tM95a
vQid8W26bMnJlq/n5yC3ppv77vx4134xCxZNYGXgIIuVAYE1CI2q4BYWcrz8tfselHhNeQpNAQ6J
H6eX02MKu3GJWhDdo8NIYerwRTjODAILFN7wk9gISfdp6zNzSeEPccXgCxtoL1mGzgVvSejzYBsb
/HOpp+lH/rH8H2NkmSPMDgU361gBoRjYfo5bSL0fyzE9v62XYvaAuSpWOeFHwXC8gDbKZ+TYrmnA
1vWwQouAD0WoPtZjRS8NP87/Rx9MQQ7YUVfoM/6k6bxmUSsocSwKKpbImFfJkY6CU8FIiWUbLnfp
2aKZ8lHBvNvY2c+lFrfNTM0jZnCF8DlpDCsYIzjWT+Fdga7Wf2x1IB2ayRBfi+5uRPPh5HIHnEcE
X7l1cBaZGt0Zsj+a3mDNMBh/uIiBYi10pjK+Rzm+5dL0wSjW5eMhRglAUv/PQ2jUGNekEOf2Nn+t
H4X7RRAKPNWtHNKKQFI5btgx/I4Inkdl2C9wOORwhFGXCCkb5FZnE9F3yydC3vTLfy7TdyxWFkHk
xfYYGQFHcNT7tvyc4E6yGXOAN8/ML8jLDnlHr3EkF4/uPt61fimyZ7MtRi1xG440QkoHEuDkpcWt
CN8gXBGkfLp66GptCFWhfg626/n4EPLvKqqcHB7iTXANd1hSgUlSQysokwASf/hm8gfDFEh6SpSA
nenZe0kyUUQmTHmoepn7F3PeEel66N3tPJmdCAJ83FTyRb03QwkIQBYHzDz8b0ECQZzifHRK4SrE
Z9b5afUbssQ1ELYEatrLQWOdaHtbfHHaXyiH9fP8YrT5meqX+UYU3qwFX7TQku9PA538VXBLor+V
BmL5gEVCX4pkqQAHsZAYFs6OLaB109wuz+JrLJ06FRGyxWvKiW06W7t9OtrUX0vxLuZpRxxMX4in
+Qhy3zjD1GJdILKEFAG/LUWEMF8ONgxH9ajdZ14PS2iGzAo4HxxqHarj9NhbrrSjigeG+Ca4uJT9
peFLxKOstG2y6V+L3Q2BEtgPPj3tCJ9Cl5oeLx4NnS2EATD+mA/FoMGj4kzp7qTXhdqu2JBgRVDW
YSMSF0LkmMQNac1kgj4cFC6A1Gc059LEV5RErJV7HuAQCej2b/3J/0Fack1xbiQkazdTg0wQaL+h
u/B9inTOhn9q7cbJ4dP0WrvtLl3Xc722nU26u8fHCYuU2DwuhxKln9AWXNPaTcgliVtAtBS3RK5p
7/1j7ALOzgOh/biF+uAx65XTfr1BL1PKxNIeeZ8H3etHAifqFDQoZTIJJoNrYqV+pulUZPPVdF+T
Bp7KG2WHakD8rQ1MPAdQ6EZCzpJvxNHI7CBmWpp+IYenff8hZQ4Ka3kgVDLVyId24P9HMWLV36Di
xEkikN16hGU6mxzVu9tstr19a/KpzfIbE83UKtYorIwJB0Ws8vF7GGHTAd6iWd5bx+SMriJocu3O
jnMPjwnKQDIobHHymm1Jk4e0IhjMpXx3xQC8PT9UQmagUnMpRNGg0CiRSS5OU56sRqGECMBFmgxp
tQakaR0zSkskCl2y9OgBohfxJDgpDmCFGGi241/foUgc8tkYtAmKVDUuQnuEVhvF6UqN6M+u/Qg9
Dv1JLCOm3dkwI6YfQJY8Z5F258p0oqXLpQkALMhoeTHbXSI6HK0eOxmkaQiaxog4hGHmmPb4y3YI
JozEKU9GNEk2fxYJggB6MfenMcX0p6GSyWMKQQmQkCMIBEqzU0TDOSXDCQJAGiDvICebPzGpoEDa
nAypOxHGag8kGy6aP8QmqIScxFpay8iPSMr5fhNsNMH5I91hxX6xQ/rI50uDFtvucLmajacfT3uR
8x3oIxJ1v5gYoorGyk5XQSbIEVKh241Qmn2zGCrOQWLpszxOTDMrZXvToMDXUGOmgfrANBi+Du0M
Qq4RwyIgbn30k9vdmslNTw5IGvJyW7u5JQr2BjQJ5ArTQY51kuG3ef98iWa0caU1QXW/xxyqgWx+
g/UXvcnzbLmrpx+JdqJ/EC8aF6ToIimcRnIDShVxdJP1ja0EUG0dFh44WXE4uefi2PXkWY6kZkcq
jZOozbNPbNbHLTXfq/Edo48pObLyuJ4OUEoz5UTjpgD69gorQSu37xGibAloXZL0T6tmb+iietTW
eZUOuBUNCLxdoIc60ppkjyjCdzS/4XcocG7DxeV9AkFEBkYcC3O+c2+v3i+q/ePw7qNiEcy6a5Ig
HfwMScze8wNedo46Gyl6xzqoSYa0DxvUaDr9avuXwUKzPG0cLtVXtXfoGvG52tuu/uaO8FDwu6E2
SQOre5c6Ng2GbsI5GnB6cbaxg9u+NLmRAn9icRy8zrX0THGd45KGdz6Nw91vU6Cuz6K6IQSce1AN
+swhZB7aWVR3/TBZ7tqd2fTjKVhr/qfhYX5w63sLglRL7KY33++vTQSYWQgBk0wpkwUT0BwySHqK
ezy36l/N1gfZDYoFOiFZFhs6j+RYSqAgJFP+iAUZ29kvomHqOEI8vuF3tElqq3O5utNAQJPm85r3
PDuA8w/2V/P3WIpGRIfHxQQ5wAPCF5wjHyFuafWG5F6rxWgRPgolPED6eiMgCHb65RWzv3J3mRJo
PCA/Dsgv49Iluu1oDF0O3y2Pmv9QmtzNY5h+bXN1gJuDWvtnlx9bdAk/wj8ldyJga/JQ4sDUteUB
uhH7urrCwG7649MSa/V1YXZxfv03ED1Dsmo3tMeZKJXWNObaqE5hYqhNScS3FAnjt7itRVPbITc9
SlDrGOKi3fv9VrJf11geulrLXec/tFKzlfFYaPFlf5RUBS3FNc0HdKtlL9Gtpz3AIIApQestf5sw
tjr4Mrm7XX7WdYwbAalwtb/aMyvPmpkzY8wuhlrEQwuq9lFV2rAg+ztUrxZapHi0Hgq2pShKtmIq
H/K3/HKbjVqeP2cL7hrzOD9EbhQ/3TIj7hiNkug0eUMhlnnrMrleNEH+8Y69UCDfAQca5yeUGd+Z
+/VI4f7S8QzEChJN6Z9+BrkUK+k0b/8o/UYm2BTaq9gwciCP1bunPasTmlN4wgHxE6egjOOkaU6W
fb/w9wKgfMWcGYKoq4tWhk3tbBQYoRUeaD4Mbg1+hthLBHLX8IiVQpFHIe0pJuHppv7KW64QCE0D
pDKtT6uhUOV1eu/J4RaQ1OiXe0iQPL5AXXkYxAkDDhJGhJkMVRwtnXZpQtqohGGaJoQxjwiJ9kzL
8xiajhPzCB+YxsRyhk7rerHUPIPR5Gr4C389IRIuMWNZYsDNUUWAzIZwcLXBuTkyKeDjPXOm/7q/
mFUD+XOpbVytp9Zl9TdtRmUIVQHtX+gIZhzq6OBEOzrbBq/VWrATVJz/4Cfsltj26cH9F7jANtkt
CW7EbQc0wRPkYOLmNAPqyA2gm5ZIMwiOJzW2+7l7UOy51O51JVwVW2ggiWlWEE0rm0xrSGYiNnmH
D5DvhnF82zgf48NuHGDveXbZGiw1f8CVBCYnubGxiUNw0aC8Q1IrpWC0MuQ7xHZ5YIvd6MQp1IgP
6gfyqYiyiz6FFPmH67VPi/2tCsoOiUID5kpPsig/hdgBG3uFDEIIfjkw73sIyjuGbhMXAYzSmgqo
qXKlLsIaWGFID8WCFfRK8umSGg2Dze039Y/zrYsMG6ZP+in2lgCq3g7ihojK1lFDh2ddfw9smKfE
MdGDPPVeaAwaSrREuqAn981Oau3DF+1OwzUNp0fy4MJQC8XvLsadxkhtkIJmF2cxNkChdr/F9xHS
RKCJPLqMmL0dY74qVuXHInwuXJlMsqf+rZnJ1eZJ014cpQo2hjHyTJeG9ykmyC6pK+P+mVYru36C
k59Gt9vZr1qJDK7+KvqBhN/DS/TiyNUvmH79r2PvsT96ehrcfYT8FE3jwRvfdmmZqv8yVmuXlslt
9C7oQg+6Z9MNh5MJw8vL+k79OjRZc2iZywhwoN10JzrIGFL8MOPkW+Wtqssesyg0GeEeKaqYECWX
A1h0pgxwpFKMX82Wm1fRmrrpjiEOqpg73AvtFMBN8+6JicP2yfUx8wNTzwRj2/qp+hVDw3IZvkol
gHum+y80dQ+crxmCDI6XT3XyfPiebnkdqUUnTtpg7kR7nDpHxVDrs7FE0N/3xzVbBrumyVzROwJa
ESc7DM2zhOqXYNuJ0Gd/qIggRTQEkVeRwrSTj8uxgSw63cKH2FnyVj8valnHElEAN0+/CLCJp+9+
6jweLreHOs2vgsNcTC6DV0uCA8GBEu2QDiAJxhby/H5xY56XWMZR1jkaBzeQp60rCmsYKeRJRIrO
Ak8jAOrm8hKS7M4cpz/m7ZldRetL/0jqTdKaDnJ9w5AKu1FwRJhUhK/TbBX/NGvq1Db8PDeM4Pwd
SeuhnGUBB6deBbfv4JoCf6TnyR4Cb4npsM0pu/gvI4IwL8Mvx/VmNjvUrelHBHSy+spHqhumh9NS
9TPbUsT4PtF8GhUZMm+Dw8xO8+Nci2Etc3ZP0ipLmI9roLnQ0KIGdJIX2sCzddgo8th8zc/tWpf9
v43CpkaA5uI5+z4515YE4YBu5BQI2UTJoGIJ3JuKsN2+Cmc1mRTN+zJl4D8QaAIvksBnrf4tTK+L
NGoW6/W5tnaGbEylWRA6CwYDflu1crL5K5qhXTv9LgPKdad+tdqw1++tR1s8lY+J76MPDMWk5Tyj
G0LhUgJNMaApVOhmUlknencFEwtI2xuaAsYLQdzsplrBpZa4cCpU4BJc0hIW/owWjU4DRIAySBEQ
mQJafBqqggYnT9TRacph3aHMpPXu4Rca3qoCRCnbyoIgOzG+8qMydD6zHmJABuYNj5jS3Ru82mdl
VrcPu6cBMiTNgnQgREAUT4GizCmUD8od5wHTWL9pw3Uhkq3GaSoVBCEtnj7cJ7mihUWk6BabJEAy
DbM4mSAQgewiHCILU0simAmOQACt/oAIhCAG999oNdobmtiFgQogUmmWjAJpeglKuCISl6bXEkoN
BiXTEGUD/v+RC2SijR7rsZQzZnk3QsnMc6rnrWqy/KjBSHkIOVZfSOGWp4GNuLFfQ3ieZyLahIjo
fnTUbbjzVAla0xJS/2v4PLnYHu8u7FmQa1teaAOCOZZRjmBygSm+mUxvHBDQpAWnEFbXtirV/d0v
NL0pAWKLyaWmIeJNQgayTAzUkhC6+xIHyCJs9m5/8VSf5kWbDoiEafKjstE5G7KXbLAHA8sdmNZc
MWv13A1crad369Vh8SK8HworhybjrymEnkIwaHpDKy/cwuM7TqlxoAhKcN8qy/SgraGXGz2PDzfb
X/Jgly58JLlPBJplYhAMQzlT5Sw+chGLmCNS/CDYP4IJ1k5ASEAyAhV8aeRFH5wsaEEby5qcnHt3
O9z63JmO39U/85CfE5L1GDd5KqsvUOhm+F27wtYKr+1Kzcnd7IHX7/T6jBGf+QIPo/l4fb9dfNzQ
XyrygzaztPBpEIgSg8AOqPbmH/txahZEcYIWUMoSlCb9mDzKOsV8JRuNzqMphNPuuBS9rX9BFIlY
N3oPjchIVKDozzxSTc1K4gnjfNJIjFb7qglP2xBRnTj2wDEwLWBzBYEkaqXL4CJLsSHLgD3ZOHGT
BJuBazIRY7vnIOYiWAgcjjHkUqeKzB7e3f8j4WausIubU4HpeC24shTVLKdwoRGUAIG86f8ydm7L
aSTLGn6hTQSHBppbkGTL4/HYszxrjXVDjL1nIYEEkpA4Pf3+/vyrigZP2DuiSbKqq+uYmZWVdRqv
b5M6fXLqB9QEQQLzkSxQ+Y0khDWcTHexsieRo2jW7iBJ+1p4gKNNg0OKaair6S6LIiUVqpMWSpkD
FJX9SPJhya6/96ZzNoIsu1eQNQ9hjOQlEXQVePy4q6gHEjvNCXfE0giJhNbba3PV9Pmc17I/3z9P
X0f37yFzluTFoSGm7wTTIdWWRVAbBKF5h9vXN39CUihXIbYIbEos2pZfAo+6AO8IR28SgTP54hKL
xU5ocL4gJnzS+iWu8AsxSPDCWgWx3ibuKjwEWZtWgdnULOt6mcRRfDz1Xy/372ODPF/gLtAZJw88
JGoeilwY9edJCBNVyGFgEb/OwZGLcEsMi5ecyziCEcZJQSD0YC5yi+k5whE+st8oSf6e//5XRgD8
h1dwiD+NiHK4iAkHURBEiSXDtrOTYr6hXlyzQMpE4f24rIZ8gWeutlJXyaRvNwGybGnf+AMg79IM
v9KLAyTxBU9ZjwZy+o6mSEyZCNDbvFU2qkcf5lkZYsCpNsgTfaRPexGJcwo0EpkCdWYiPRUzbCDd
14vXP1ISMQVHtMcGCMl3Bpz58FT60eFSFJkC1WR5riYC4O/qzy1tD7JgvVSNgpdaBTmph8VpaYVW
IgRCCjM1qNbcjLhX9SUrVPHKbe7IFZ87ji/ElklACYXtxlCiWun8g9Vj/QURbAmLbDUem9hB8YjX
awz297HqQpLbL4CI3QLd/999eZhKOWguakEIIthsf5R+UGQkuhqf+0OQ5uOY88b7SFI9Rhzd4Q/y
zb/ZqGwxDgyLYuxzLV4krycL8SL2GTyhyq9kApX0DfXdH5EGnsaNIORtoaDHuKG38ogA2Oycov8i
76q3qDIrSVGHpbL4Bm86Kwqc5+hBU4H4NIqLj8q7/tLtXjx8dN0QRYklTczgpq6JkvjIoDsccg8e
FeEiABWZv3f96dgzWgJH9Ic5PJUQqtqxvvKgJpbG+wsC371MVq1IJbrPXE5SiNw3KF7kLkqNAYCp
Meg/65+mymV91WFJC+uYCUuVGsImxWgXA+rw8BeF0oP+w6V4gznEEGaLYEicmWfEUYVJA7GzQGdW
mVZcJZZAG/liLAlPHTfbtBOnEIS2yi6qJdqRf9eQIX6upTQT4eaj7rTkmZr3mIa2pGlSU5oIo2mi
ydSuobtAuOGb2hP/9AkEEE0DNKImjQcnna5ilAZ0XIBJVPjDY6Fm672UJX9jVyYpG38e/jVri3F8
q8ORTiJKgA3vBHh9u+3IIoQ1HG9UDrp6VBuEN0mFboC0BhUMnaA4bT/nC6rMtbSdjquXS88hmOZL
eTPtJu8g7ihCZJtgtGmDg9RI+Zj3GPHwEj8g3uI8MNI0JEGyQBxwgNfqgRC5qlB/+aG0ujHVsoTC
4m5CConTFfz/Ue44Ju575a6ua9btcQBkv2p/N455qu57y8fOQ7bHOK3jjQulal3ftAE+aokwmbk/
de9c+mj1uaE/0YXO7qZhyvdHyTsrCna62z25MhiuKw8sJSbMo1JwsaefvFg5rPz2E5cFr8FZDCYY
WKzQ8FnElscWIHAVcLuPqxzNYjSh2+55zD2PJh2gJsNogPW++p12JSh+NKqDpvkz2hIKogXdwgTH
ByeIodqUKcxQ/8F5XMk/1tN79WlT1jWD0T7HF1ecfdsbdqo4OL9h0lkO9t2net2af9J2Zunq2ahG
yzA0bN94GOqmAOKt5szXyeBz1j7WtASbqwBpAZrMzRJqKroGzeNWjyEmtEFMxIfeHydSe7bKfg5X
oj7udSFe8bY2uajBY1yZ1+Gg1YkC4nE7S9Kq+fEDSl8JGa5WD1zmIhq5zNTAjTjV7IEY0qYgRcja
SRQP1cX0TtOskUpJImtfREoiSoFErSJpCVLg0Jxeh60QhAiIr+QNxM7UExAi5SpP6eLk42YmwUNP
wDv+qfNY5ucPTcuG5D91QjnfJfk4+CjXELnQo+qjjMzPUTAXwz5Acnn7sJg8/5KO2XdGbZzmG9Ju
ZCPn0LleayGzURAmowlMzkDMOUCcaZoZB9wCRAiqKwNLDNRgIwtF/I2Ih/KNxfQS9gfhsa00hsPw
GB6ExSbjN+B4OjjrIOgr8FkX843ZhdAoDdHlEMC8wlcwinglRB8xwM+JyeHz3K+CEGFR/JItQHNw
GQ3mdzaAzgBZJnva5lcyAJLNCARztM62nHnQ79IBXUD0rca2POWxKX/yR6qAEE3Kfq7QJkKA6J8d
O2dscDKvzB4lNQKA/1h2nW+vtuwachDxgMnvPqdCnpnT5tvl/GEwXy5/dw9Okahu1zuVXhC3AYLE
CK/AkWMxhOPfD+IGSfJXhY0gLv1g0EUwRnGEJ4Q/ASKc5M/APp9yBn60c5UxlZHYPoMscA8kDmto
jXFapPmm8FxiHVgJDjAE8aMTmcwXwLv1RUwpWP6Ii4Nd6GV40BjW6ps0FCqMFeogLh6zE/zGR6Gy
owfiOvJXjwubae0hE/hu+oDpSH0Iyg9VDEK9A3/SuO3TFbvRuLRrd8hmtE7Vq/p63+iY5otRe8Xx
tAxJzUixeF3LstYwH+nRmHCcYMxDmA9w0laGILTpSdM1tgmIQNj3vGUeUsPe6I1kBtiFfHZfctZc
FsKlpSTXOEhYwwmqDvkG1O5hNdpLHLWBBw4gzQX0MZ8gfkrD4TRevfZ1lYsbB/UA3CPakxFXVrhp
EVqImjA058J5Ux3A4pZRNYXA+knjxD7Ao3UvNw7nPzP5wNRcTHo3Gqe3e14etou6+2vS+SABcxyQ
2g9LHqhdwPY27gO3l5gom4PA6X3c73sna15nLY5hrWqYsBPMffyKo9z5plhYCHpsQ6t9pd+PNRt0
vOWhUxIeip7wUPdgQh1gsbxa1It8/FmEcDizH3wDYgaiaUCAPNt5XAJo/Q6YuOg4QkCJZyJ7O2lV
IUdD+j/PYoLPjSjmyg9txoPTbIXY1IJGWvfYzCGC85RF/P9/WLCqTqeW3MpMg/erHg2tKaYzFtwf
2rfPrbvq09HUSsMVuZpbmQbH23znptRG0CAEdD4To3uCkz2MxONAfM/Dl4ooFMum6oc/scQFx0UL
PM7YamOpXofu56MC+MCKIog+zmLaAl3GwpDmJTI+Bz/upCAuHnxRnDC8sZq9H4u0nUyY4ExwCrj7
HIN+2wny8nvI1eofZOUHn3Ua50NzNfee/cILAulx6PSaYFZOs06q8wv0ee43oMiEB2mD2weiJljC
CRPLmXirAMc5FK9hIlTkyK+VeSyEyayBK7JFQTn7arLq/uIMpS8dVSSqjEeKqsGQoUAqBc8CYydC
9pC264/ivXemh2fUglXziNHxApM6rfQU0FyMJ3jaAv7yfLV5jgO4fP97FriwKrzZhGJVZLGvL0Gk
4k7bv82q8Jg0yRCrMZqHdHlDZVlIACUkcrds/Tr6afyaj9MlLYsI5wFPxotAJATJJDmBO21hTeLC
uiZdHAGwAezuJsOljk9knFhCpDEjGZXhBLmQYOho5D8sOk0/xA+h4EFLGYsYQ4IdJQkOfEOVky75
Te60SDNEkiah9Fko0kBY2J9EFGlNpPuCEA7ulEPJPO6ENbsXKSKmD+mBj0WcCpSlIYh1Yec2Z5Ww
eJCSk6dk2UKi/Dd6RQbQBDnc7Ca95ysqmxZJNED9ZsMo/lKU+C6ZjsGoY9Z0ywvRnZTic/WHtEiZ
XAB/3MP24h6Nsx522O502r0BWyNH7e9Wd3a5PmQzXB8+pRN7KXFRdBBgTdn7zFRZ/Zfr0RIViOQj
WFZxcVmm6oReOf4iiAUfLmTc+UQyohQePQ6sLaksGK63XLbbkGwWL9lqCtPyEilnHlbA/vIjfxZN
6W6XYB6zEp+jSpEfLD+kicwFkjd9H7BIFbJDPLyVsLLkXEtcJgEV4kHpxQhVoqKqk6ZBIV0n1ILV
e6A7hHSoowWY0g/zwer1gqPDcZKLZgou3TXvXJyQWRanJ8YDaxa8UBljAT+UB348u3q/GT/FjiOo
TzIJevRoF7c0CEjPNsAQRZAgQkDkGMxBxCLjZA/m38LG1A1OHMCg7/gncryAWuBFFBIoHK4RMYo/
zHFFx0DpT36QuHgxjUX5xyNEg18AIUy8tSzajIBSLqbNwwJzanylwKzVh1AtIuLsSk8suKSN8qqk
x1XbJMCDH1E4D2fQmVACjdUb0lp0LQl+sI5zJwnmwDFYLvFlLYp4QWMtOu9+ytfds4soQ6fi2pyq
6layvLG48FSneh4sNrPh65yJY7Q6qoIJ4NgQ6mUY5FPMnbfSmW1hT2qzpRsRhTKByR+v0H+B7nzh
HU4P3i/eaDW3iBSujonDxZo9ZRxe6KjkzSwlutk2NHYzhXjvdGhEpHpV9X8xL4ov8jPrLKSW58ni
xCOhC8B5esNegLXmke00dwi2KskNu0OtqTdpvRx+JmKxCB336/wSDloP5xwTn/p9ul6dY2vGSuwV
pxPDXtC9F5xWi/ftO414IXUerTllIHxcO03zHtnIdC+fEXNa8IVXm84vdGA1bGM+IrwRD5FPemtR
6e3b2/H903t3sbES7Lq1lf3XfNMkVCgqd2BQIy4g7/PMgWPLZO/P8Ssx4APpyse9ozvrzBTFVEx4
c8FPuqTqdPWSSBczccXeWQwuoy5Lmk9Jd3mYva4ZsHOme2w4IPPQL0kB/UAyOCFgEHxEQR7ZuXtC
/oni7VeC4KO9/Y8f8S9vwcszO5R95l7kz9nIEBckCumtutW7Qpkg2OeT2/0DsL17cy1K1OlHD+er
aDV6x+yzvfaNztZDc98mYo1UnELEJdIvUZvGCeZHuQq1HYiPDATpjqq8NpEQLIxwh6bch74MoqgD
8hl4t3P1oM2YuNptll3bOB0DVyKF4JVMPh0C6sRpeoV3Yh4Yl9goegG/Ac8Kq19GOAKVD0HKB0Y0
P0WIdj93g8qdyiiW5BnuL16GwwmYmJXK8sHG2lZLZGRKH+fHqS7miJEYROOGT0mo+cBsOIHqqmIz
kaGZFih2cSeY+4PCISCwFA/sEUeV2VWgeGc9Zb+L1DhziLmQHmv43Bl3dDGCZwxBQsHiH2puTD0q
9sx2oXGSpdmgutxOe+/IeBI0DYZu5tfZd1HIrBEHEEfnAjkB+2BxBqEbIr+Ggw+z5TWu+fN1/zcb
wMileZG8gvOsWNiKgwd9p363PVwid8pJbK6RTb35FBl1VjiJohUqcMmQLBTORanCUvwhkhiH6+/H
coabapEjp6qv5EzV4cBMjlHHxHQqZ3qd1f3quT4sP5zsOskN4qKGKy9wtdwB8lBmw01vMtp/KK+o
FQcoYey0NEr9XTJGhUUq2RhivH83HE97XG+2ezPq6ZAn6sgERB2kk0twu+6BOp2JPzeHMpSvswFn
uxWbrkg19eE2Y8V6TqQB+ShQwsHrkprzWAz6Y9xvWQMU34W4keW4sF3Wr811wCYCpeI0BDnTGu0P
dYLkERKhRNuxa+OmmWhJ3QN1yaUQViDaMHLcykwMFgiRM1xIAacNUi5Asg8J8yACZmxuJSP4GvZ2
g/ciV8+KhxzQaYbmfGAhV5BCtG4pw5+Q6j9ocyJVLreuBh0Gaud3qLVao12rv6wqxmMmAMsPcKir
0INx0xsksD4MfsfhDg5EF6n9hADzwi+CUfs86i0CMU4z2AnSfEwZhrZd0E4WyepF4qH5edr3zNmE
YNZB5U3JTDu4QWQLYTE8jrQKlUYpTUGNg7sBBENqWZS5JWAbEE9c/bgZOKDuTGKwg4crcDh7lXFy
b9QNzaVhjl7O59XT42iw/1RBIKna89HeYsRHRsj86wRemyRwpPbKzXRso2DWPJ6mkQhrIeEGg29j
9IxkxcNjyALh2WK0dhOpxbLdutlusEE0oYe7obPjwRMpR3adJcbVMSggPWjHqQL5TqQTtssTAyVe
jojUnLjTT7vG/FovgogI6sPdYtWo+wtGC9vtq45b0qXFOqDmef7Hjg16VBntSiu6LUHwcaMC1wxa
qStamC8N600scxfNc9dcQykknAujV2GpYDweYpec4ZHg2QqC+i9tKE3lSjzwzeWA6ClKGDHRtRYX
g9Z4P3sntmhsLi2iCX/ZIZArMAXQo/iYCYAH8Gsyh0YWsYY11uq60lUWLCm0Q569KPnmlboOKIEn
+DYzLxkkZ+FSxuKe9EDUFmsZMmBUoJUp3uAX8j1QgPMfmU0Kl/S+b0nt8pgoxCvxUCqK0oQ4Yet1
771OgTdHm82zkMfPUj8ZCZK9MYQt7S75GoOV3ee3y1pyWMQQE9X4++RYS+LIA/cYcJsBSTk1Q+dH
iTfPFIoMWMwY5oVrBHemjJAhnMqdxQ5QiJYcrh/itHkwYvBedsoC7hKlMyVwkEMeI4TmcSU4KF8m
HU7L+hV/iLi1VidQgtx3kR2PN4/NlwWwmjCGAYYE0BBDjWflmFYiIkIBeYjGiGuGZJoIOAdfbVNX
bfOxC+d6InfrOQMY2y9phaItq6UaejI4jaVmCjUPbg08TdDj5IGpZbuZs11upd3WKFpIHstLWyfE
3cHE2J1tJRdJHM/icDyOnBRBQnUGzcaWFIL98nmVRac17mzH/3N46t1X+4e9ToQJtS4AfEf6VBD1
Qk1RHesvP+476vNBrboO5pk5fI4dn9wwKWW00XVsFo+jzct8NDxVNt05UN7yuOBkCMTQdkQJqzLD
xH4BmBxRUCCI2b49mGz/hrnN9ubrxN2Zy7W0xuSTL8COUZ7pIw6cQCyZQoA8Tw9X++MgCsIwgxwP
UJGNL+zY4tQwjAvBer/9PH/TG14KjYanrWmRH1ctOz6+n8PXwjKMXQM2O3EA2tne583y9nbwcGj3
6bamk3l/c/nYmY3XreoX12+Brlyc0FkhNfcL1LUROl223nJy0zv9t4es1Fo/XFZDG9FoJz53PCbT
7Q4zwWDr2Q1R+3E9DSiBKXlBcILbp/j7LVDjEHQIApkhgKQExMckCtxP7vpX/PO4kwZBV7Car4WK
FMN6grpr+gaTyRGhz1jFsXl0E2HThjww6x3nXikXaRoSeee2/tftcRM1LWsuT5yX7UIUp/m44Gki
1mMpR0qMRF2gK925X7Uex3dPt+PBQlfznJRju4xbSkzvYX5M5B50bzyoPhlNovfD2w8lVJCwupSw
lqmnk4H4pV6R2VCJTR0Un8wesAyHQ7e5tEALCWwUVfM0FInYR9GO64rdNi4X+oR0nRg38ilIozeH
q918nJAvm+uiO0obMYjZbevK4IyBpziNjVmUh+giLWzzwn8Yi7axwAMiY4FUteUrEI0vFmmoZX1Z
1ZAFBbLQX+2u8OQha0dkP/id9HnWrSknCIhs0zKMUBvxIWyg8e9vXUo8XFCcWOPEWmBAYmsirjz8
q7sg3OQud064sdyIZVZmdvtuppuSaE/a6xq7G39+3HgaoUqzyp3fyeWDtGp0r/zfjiabvyz26Npo
aJ56X4/bL4M/uJYg1G/ypqsLgsESQ1H7cJOudIIIXJoz6GLwHV+bF4+H7bz+wbYdNW3WiwtxurAU
BJ8zaHENrO/RlGMYrn6e/K72u7HnqZvjrvV6fsmucA/CXA+GlFYEnY96wsnhPJSuvXz8CMm6vb+H
WBY4W1VtGPMIyCro6W7G+szOJWSBAwhBwOLQIK958AkrNKiJR7dAGUtzEnxmastEtH1cMYIyCRPS
XxaIri+c+QyS4VsgD5lFlNtJbM4ECP5AjSzINQ/us1Yyi4r4GizcWPLRmvQejz3sCgMAFIepRHJE
ooR122zINiEmqRJDZbfdosZKTLKaRokZEoIIkW//cruOawFESsHO8rYMpkjkG9h7vtaAPUqoSwHw
dUlKMUDIup0hUSxWYm8YMRNnGSSayPIIAZfWNhEglUVDAi2TQPNPjy3LvspJ/CPuKEvPsn6a//Uy
xKQJyxDFAfKyBkGVbLmdFxo0bRvRAIhkY/UFIZSdNNpS1oqP67NAEH8OpPiEVM1pQAuwR4mGQ2J1
VGywVPQaGLWi7Y4MRiwpaq4rBzMzFc45ObvRssKQAi9GTKxGC0JEFhE6yxYMdxqckSG73c4KtdGU
t+bLeEdOneXcNLySNS5TmfNLm7hxNAqL/GqJdu7jeMVXKlYIROD2tn+pKEJGAlMBs5S00xFpuzxu
zSFEdzcbfHVTAvkSgarEucB2xXWnw+FhfNvLGwCzoCpz0w8LnZpPeA1FTAThri41I+L0gESb7wjL
03H4kvxq9VlPrH1ZDfaHWOKYxPWsE2fEkisCApvIUXiHFNcwRWM1TSuQGaZdgu0MVb9RWYYqurdZ
pcqLy4qUQ60+4N+5jiKSMYIHzWt25H75Jl2/R1Ehc0MQkmYIBaJpQQZQPCjMQI+avN1n0B6v66RV
oUlJpdKoKS21NB6jmfSG4ZJPJiJeD8ocM7Bs5+Erzejzx4ANqHiPK3fsAWxKaDlDPgOzwA6pjRxF
DiNyWeK7nE7IOsVyAdL0ec60c1+ymcx65Eut5NX4KFOFHGg+8FJZHt8SN6fGLObZNkggyqkqbMze
lGVNrs20v4w8kXcX2LD6yoGJpwV36RyOnHpA79pOs7FoTncy0ThZ8uMCmNggAhWmQXXKcPYBD3rD
Q9fV4SQfQNcZOCmCe5Tv2iInygYHv/FHPsruM6jzhoBqonhiBOzQpQy8iaYih6KJ9qp/XbU2F2I6
VW4M5urbzRW8t2jNRcSmbYhX5/sUoi6STjJu/cDV193lm8wGkhmpL1w9IU2CbSywEguFqCYUzgKJ
G/z3zZOyoRiyPt1UTpxJ4OrQe2fZXc3jxsHCovRbRGvJ2ESIH2cIviwwnSe/cPJAP6SecXGuM+pc
AZ1Dw1R31AgbN9m+KbHV3CvjW7YxTUIeZPyMMGnrxT0qcjZg0+Smb4JCFIYEEsXUX41U1YtuJCsP
3/A9ZMI6gv3TZjzoxibBxevyYzMMOOwuYwxMAKEYnpudesv+5XOHkUokQBgQpKFuSC6RkRQJkuxw
t/sDljZPQG+r/mXjNnCbpmJ8D6nmy56yla513ZrpDm1eAeEgYgnCFnmLYEevf+LVo3ktNWQ/Iwvi
4CF9Spddbj5cVrU6XP05O+yutveH/1LDkedqEBOe5JQHywNVWEpA3nFSjuf+5/6/taSu+mUfR3qR
uHLEEddpuURacTEK61QwFtnVDW5iLTEccbkCYC4QM58uhS6Fk9f0QXO6ZsT2zfzlt1Y9QiNWWSNS
JCaIaiLMTk/bb4v/4CrDLi9osA6MfwlIcBnD6tv+0WKBWtdaXNX3F7fTwZVWNbZfufiFywMdIa+t
Plcvq7iGnDUsUo1jqpV1InnErnrIFhkyTvaWFRQurb1YZSzrj/eMWgWdHeIiGNROHhQaQ6vR7eGf
q4HW+jQfOFFKTtM4Bcv5KZLDfJjZ8qgb+ePC91KP+BJf4GLeglR+TffHISQsJxBVIMAks9B+YsqS
Pp9UtIiHPzgZaPEDrz+thxdPq9srxsKM6p7674h3QUlal5QEXHo5icoxDamXlSwXg3wrS72r7bQz
dmaLzHIIYMkROGk7U9IySNIFSkIvCqfPushe7PEMV+KQHOqYsYmcmk3iobGBrnoQcge+uEW7aHP6
yvpxrjGOg/Y7F61/EcDBQOIguT7S6Xn15hkiidVq3rxTrT4ibcQ4YlDIXsSC2OAvOrTCaSAwiKH4
VqZxiIkjfs034rLVZBPXs5X+VEvgILfCHO0bDmjlvCTFHgwD9NqGzG9mIsgSBJaALIk+OFQfRJep
IKGy2AcqziZfeQfv+WNiyespIgYybzloOQRODN8voFCOU0qRDAngLBCELOnL/BBewwCil3TP0qkg
1UJ7NvrabsOjeWb+LHeBsTJRtx9Y3BkSAKVo8TCpNehyV+P4DIsUdHkIvsFY6dajbzg58ZDcbR4G
6XQeFw1IKfy0pv33FM8CSdU9e51Q8T+2z3ar0xNk04KuQUfX4WD6rodntu/WoV6+dmbrQdonn+RW
NmtCqd4ob/oGmr6BpuNYdaxz6urdeDNaTIYvX8g+sZBVbU0kAkcpM6xlV+EjYksPVx3BfPAJj9gi
j53FkZP104SBHN4MzljfuBgNkgWSt0iFusMCxZmFkJdQ4McN4fAu7J94mpV9mKi00csehkgMcXgM
bdNOZV5YjhTo1w5aPvBn6WPZG0KN02m2pwM6nFZidt3ZC+eH55EWC+ykq8R4hfFLC1aJqSBUEwiJ
28a1isNPU0OB82ehxEKf0BaP6UxHemjBYj0dxVUeWYfHflQiWb9nKi7RM57+/OH13V3VmWz7KHtZ
+zGlSwcyfZMBDwRASNev0fcX3ep3HOQAX+Cs9fU462ARYBEh2RNnn0DOHmAlPlXnnKRIkSEhKQjo
nQdNhjBbwAlaZ2y2YAg0H7BMtP15/ZRpjWBmG74lVMIRUOzTgxR5/WMW4iirs5UHsSaSy321nnc4
6MW1lI3po+GwavUwxN9/ODedifg3LAOKbYs40rmhYH6gfhAz0qrDVEWwlw1FDRYQX8QBibJxEpq+
DbqXcSNWGpgKj11dGJf4wMRqgi6UCmISBVH/x4IwFgFGB2XGK7CRDfzMgbKU8rkjLzxUknCKjr/M
cWVnMnTADviYKTxyxyAsEssb2nkFueEDL3AAToR1HCgKMfInBK/T8DUWJ8bICqLWgVMwYB6g6OMG
P6vswatPu/ETF13ksVdRUaycWCsxTCuPY7yU1vY7dTLgR0ORyC6sYNYAdjfj/cMViMac5Asij2NW
k+nDvAeEcXgFokNVzAzuvBKD7D6XoMQSZ4fwr8Lnzof3OD0fTHqWCxYKWqDD6zhehPDT1tV/FBsC
BBcYkIeU7Iy80QHjSoYKolFu0hJ8AsJLeARzNvDolMV1jc4Lpzk0TTKx9EPMgXecnR5aBI70DLd/
0F3wuN9Ie4iIwGxS7agc7Tly4kY2m8vhNYMacoOHEzP8MXtzVfdP2FunZzTY+9BtL++2L4uHD2vs
N7AKqRTIjKCZOJmCPSXjbTexNghGhXuAECIwWZzlCLuXzInugcJ6rbUr9oImCWHKLHZGGBYSTfTJ
IRIyoDWWAu87F9x4XijTZFKgWxyniCBa36QHztQZdGqqQUAPOawKQqBmExmeUMAZEVD5hSCMG1JL
+AO5Y+FprKrrLap3P2mbwT9OLnPeKTfI1azBO7877jDd7Tu7ffvwCcqhUUhRo7HSPKWp8gIqdA+1
VxTu/KgaE1tDrfc+VGCRiSAhFuUREjkmFWnJkLk0mFvVUsai1lJGExQWP4a0JC/iHmAFyA8v/YZU
sgWXlwUH8ZOkE4MpzHfy+qLtm/7kC8lbkuGBtCICqAScj9T8+cxucB5rHIgOcFQAEAjCEKRIB3Do
A9kQxxXjWn/hncUNtKLXPlIqEY5Gu6GGE4oVCMiGJDmyFRUqEaE0NHrTDcFADBk+xGADD4mNIiB+
QkX/3IFztnQ96LVRhM83NTy/3GMrmN2OPrinXm36mgszPRiBouwEgYCAkAA+hTK2tzFH+tJ9ffuM
wS7mreB3zfnH7hvNf5hK1BzHc09T0+fVgakpGy2uBSE24msj24GbCbJyZ6WMpuJBHaMtDGkn9yu0
Fo1aAtBGs7hEr3QSk+e7X9PuVxtY4jQ7m1jUXDRO1D+QJqD6DS2lf9YI3x9CxDqREZcTsn2E7SXd
850lg8V+eJjX9fHybuq3NEO6Is/8Swv4sXRlPG71BGfaWcF4gbEylXve/3sOK7QAcyJhxBo9rNts
deYQodAKpL2ky1PZQ/36a6d6s/xqFrIEVrcfdkgQc1G6vaC0SrGI0wDUuFsF6Ur1ggtypRa1/FC9
XtVfVd0yd/lfaOpoPUDMg+fhaH7JS9pBTTEfH7YTaBb8x63R/W5JVOi0jdY4W7WznL/Uq8NgAa3F
iTY0OT3ceqmL62kWC9jD6+7vx/eyW5ABQgDTaTQ4FIo1OslwVZpSjITBw/Hh6yFh6T1v75l3eZin
LUK8323Gm4fJ+jm2BkEN9PiFDkHS7gCqhHfOhcxwuBkaKPruVl2DkyeVwWt3MngdpJHoYjn9X16R
J2ULapvvPiXCwvoEE+MA8mjqUPO8fus3ryz+nEYA0V3082J3CAhqTN17jEGRx6Y17QSCiCzlQUx7
IKIs7ldCxiGdVwylRVt07qxP1Qr6fevvu5f+ROeSqGsJ6tXnMaXoz5HzIJbz4BISzIvULcaEVf/a
RK2QYYTTjB8zb3+v9ppScDTAhwl7jgjkzsNdjKaXHVk15Mq43RNXmIne86QLeHjMbjefttPXT4vR
PQOK299ah6mmLh23I3QWFa229GmFxJ5TnEOaSa7NRrPfLLEKBLH0QnSBA7PpC+MMxhv6ltTxDFvs
M2h9rQ/zy/vHD/P1Ium4ZM/fDv/bOSSTezVr+YhKd25a6wm94IDlbHTqLmRxR+oZMhTdtJ7Hw/27
U/6E3vhQT1GB5xeLzmQw0zSfGRhWB3HkxGaED5WWJWx8js/xiT31jhwqBvkxc4/Ox6ts3KtY8djr
VoxWOZv57EiPQ3t+aG13y/rDcdvKyW4VmMGEDwSHtJGwqw/tZbLDQt7il872ylT+j7Tuxqf9GUKl
9o/1C9GXnSz6gS50FxUNnMwVp1dUQAE0oR+qz0iZIKESwanZVMu7z73F5bNcfqg9EDVQo41oHVcv
QsO4pdeP67nfPa9oCVFOve5X/TZXvrbPd4Y8369ah03/tda4BvGCpFZ1xvChuuu/s9Qrso/a9qqX
9sv2ymIH6HEDUEKH9SpkXFZiviIiRZplKAhBgKXtOIH+kg7TaqzbskTriRUIMp5iF3ZFYZ9Ftvoh
PTagSVfGvUaNd8olfRet//irMkMihpQzFu/yNQEIbMhLcJ4SEIRCA8kZhPZwGN+9XK36ZDxMfsfD
HRFh7suRnnmnhMRaPJaoEJtC5XUs4GvU4qMuVXBLIlOlP+KVqzO6NzcRmeUJDxcSb1OLlkHF6jyK
x4Mnr0C0dDr31A6JJ9UGdAD1hq4A3Dny/C87Z+r4XD1UCfWoRuX+H/7y0MOWGdbVpNPGXVWxIs7h
q5f3mPrCguSr5GMVKpG6lwLyaOJGBOVPnBY1jJMMOXvGcfIYV2YaWi9OPzlrxzPQaBI/SAepVdtf
ua+WW2vxjCofvNdfTAvRECBA93oa0jS6hRiZRB+DMF+Ob/vaoqSeIfVMebkcild9y/iJ07faV+uu
ptvjK4Ly+Bv3BfYxDow+BQI4dnh1q7pOy69tZeJraAbIwxdNpETZnlHibBXCF7nl0BZgVrrxR4aB
owjKwuoQ+PJo7oBFKVYUk4ro20amzJWmvqmxdCLJtTCVmgp1lzUESOOpfmyPwtwjzZQKxePo3Rjj
5WM0dHuwmixMElKArV6ExhALxGLqbv1ltpuwgNtKS9nym3QETscZfnVaFI3kwEEMXSPOF1Cf5Lfa
7E84h2i2j0OXyqOawF2FbBDhINbOYck1UKwAj8Gtm4sIlCj9CjtMmnGCO/I2l4gTFw7XfelYQJh2
06DIvXXuWeIUmOhIXO2qcNu7MPrjaKymhPORF/iJ29HPl49XMdmGIOCTAgkDbvjjjqfD6Yf/YLNi
O8OoZutsm4Pz1DM1bFbP9eN8/rTfdz4lkzRdD3yL6DEzM6cDP4dow8+DKkvlNju8Xt93Jw+DK3dG
QOQL8kJzx2J/TMCwtCSHhCZDXJumY911FgfurgyPJhLdIWwZri1cEgQejYWItvPvzVsORMRf6kPA
0BdwWVpbQoDT0Elg6HBTZSiUbKsiTphsa3YKsccybknUPlMWiBYvKPXdzTj8SdMQF8Nz3ogZrMCr
dwh+0B2gvqUoeqHo7iwZgaRBBRUEnOoBOsWkLzleJ+pI3Zs1d/lGwb0UkdpVWDQu5q6oEWWYRZO7
tEnAWUz1mMcFYTyiynhpNnV/B84SRYzoBKf6RPvZFAROGCBsk88OiH+xn9eA8NICUm0BZ73E8Do2
24UoINIkMCLhZvVRgJTD3N7OmSGviFKfu71Lw0c6NDKpuXEjjK1csdiPdMM6EgGJQ0vLCaP1QlSB
XvGdY21AulJXDYIt7b9cy3oWtUY4BkZPY06CiE/JYjbW6IJrnI2sHPONJ5GmRzqHmilsCa4HfAiC
Txh4RfhaZqpMYfDF+2nCBkyJ3FxBJe9bdhYEgRwv4FaUj6ycZobnZnajvzwjQ5wxR3qhbti+eJWm
wEeMl4of+eW1c009qxBfGCCC4idJGqV1gakid9fRPF4ZrEyGvmXE5AFNEUFd/etacX+Br7ZMvvqq
TUqaljbb1pK54FWWGqUWFMA7pQXOHcoesJZcOQ3yRpKaj2EdvRIsBxxDv01aNkUj4vH3pH2e5KSz
jf53HytsRWWsaYg1pJAboQtrlBiNFOjegwRKN+LECIAmsr0bzz6673J+8HbEIH542zh+Az9/X2Is
SBzy6lTonYq352szl1KesMiW1w7K2AifPGp2L5cWiMTcGtVoEoiGlIhzVeBv3mLTI+dsipcWs/7v
VLQkcGNJLflWQdZvF5/JImiZisL+5SzaXwWsv1Z/Vn/i1h0Rrh05IiAFqb8SCA9DnATB6c7/2O0z
+qEPdvcstYgRoC+SVF8dh9yV4YzVIm9LBedJenj0vcdzS+kVR7OL1lOa2MFpoe4NiI/fis6Ot7Sr
gOwcynsk6PJLX36yV8uBia8gjtj9BP4gcawlfQcP/UVo0gTK56H7hcdIzGLEoZp8VGNmWWm5oab9
T1SVqAQyZD0FqEpoGHA9MCE/RprOUGJ0rMeQnSy8cKA0hZePiSbT1iYovSvCxZN/HimQZLEb+mgr
V33M4mHVZ2aSGybJGxQJDCTO6DOuGSOyXDLYasV9y8WtEsUZXVEyK1X4MWyNGQO9jgG/dS29iYZP
Swrmx3WCWBN5FauUiLA7ZM2Wyh1+gJJgTi0qiBe2uebpCdcuYULNc9IEakZQqhtkjvWtvI6YD2xV
0WfZLKGo0D3CGBwFSTt2805Nf00QB2zC1cu4y+Xq8ZWDNSFNhjPKy791zxAOmvGF1SAkW1PESonH
ol3guVivr0EXMjct2ctDL/gUnuVZdTn6Q2Y2s7D5t7AwCMMaoK036QAJW8jCGH5cD0/iMdIhlyqd
asIlU6HzELt9I1GmfCbbHbm2gR2PYwmiKHxkqcArYiTRx934ceYlmZEUHxBIr8Pup2jDB0S5yDXK
x+CRL9FO81VkM1qNbySJUnmY/yLY6Qx2icYRZBLMrkxJdj89Xm7nE3AeaDo4EcsgqNR7shOJ+v0Z
pI1b07e9j1rC2n633WtBFjRYmBXxIiXZyj++cDTSBV9LKKBUfxkaQiZZEFafZvNrApOsDsaMsVGs
4iVxclNaRM0Q52f2u1ePmg90qc2HKaM+RjTKZSbJOxx4Txn54n+Ws/19u/+4aLMvXIrCw9u4XAu9
Rr3WUu1Z1jrfuJ+AyH48pup22v8wpBqNRoMhi+XqCsPp6ZCqNd90tg+99jAPqahZqkB9CJViR6lV
V6ReZ4OYKpA9KUjtVKPSym5UpxjoYugQLlB/6w9x8rjyQfimOMFpGSBvDdPhHhr2IDwM8/ICKVeh
UxUtDpUKXP18Vp+NOKSh36Zg0gGkilPloZPjPN5KlAbynhVgaJYlA8qHJUNc+gDqN3jzhESxvpFi
0qgODYFw2XQD6jiQJSC0Kz7AhrrgN+gd2lPkMMCCEBgcUjTEaSHERDUUaeljoYBN9P7b4GW8Xkwg
KV24I+q1bDZl4y0k9T2JgotSwXCfxoMUIAgQHhoXHrkZonVLgEQPEbLdLsGwCDgm+BkEaN7+MQF3
hiLQsyO1ON+gGmESGHFgUe9sSq83WPUOy9bLSlN6IrJ9OtfBWTWEmEAgPtMZyMtrPZnTLYrMTo5n
YRxMIOwEXZkFTJomxKPRFjJa33+sV1MZlqAjK/wmKKAQzCdQEhiEALJax05EkxjjhfaqO6njMjql
sLz7jYgci0bsDIOURFZijeNUjDGWgGDBPV6Ik2AhDGjsdq6xX3RZhIAwjBsBFjIzDrQSir+RtOTh
7q2XWe85MP7p0rQkZdQdnCkslm9HBwWVQXG99TIZk3DwLG9Xb+aY3uxqEoZIbfPrfMlNdhMuj5Mz
62SISpwS7iF98edxAGDu4C1Qj3D6okjSQqyGnP0JpXX/4fA2KK3uVQjLIdenn62Y2jwvB8/VdNaO
M+NDbongeHbrS+4ozloib8ALLFSHj3GTE9QVcUjSMbw1sQn6ZCDZl2j4+/rdkp0DYIg+9wvgxCCf
GFpCTfj7sY9pxD4WbRDL6o/V3+UF7iTzQvLJwgCpMAYqxAOCAMLqCbQk0go7MA+EIBcQWh7SCU3r
cDNlLd6f9tGyPxoOQkHXMLmYSHDyQBK8Fczai5pY3X1pbTcu3tBCtDzA2umPG7XX/+4gD86h5myU
PhOG/UGn0xmdyY/WtvMyrB8Pg3xKivs8yzray01ZWhPEDVcQnDG44Z8mwnvGIZ7wsh83FhXv9qLi
cxudbA8jwOvqaiqupmHSYZ62Cji5AgvxgNBTcjiEDBqWHTopAtlcT1cfTY1AanKxayzwc0kcHXiZ
pdr/+4lJfqatdHw2/yXB+i9Et3Sy2J0JQiMV3istpFVwySiL4rWOVculv6hGsZVcSsXT8GLwSXlq
jB1dxYbmkHV/cE02eMgGXpTVeNS0q9sHUakWYsmhhKq1gYZCoHWuMoZRrYhiEJuVQPhOwaNdlq3J
/Wanm1JnC4yRsR8x1AitXEBkr9iiIIFObLSwKt3GYisjKfkw1YJHOgsOpaQ8VICvhaMIOFW252/U
uOy1REPZgMRCLfqhahm70YXhLN0ZX6a4Yohup2N0pQDxdIO5pmJW2yngwRt5Pw65214Gcr7Fy58Y
PwuKM4kfFzHVV9a6KCIVFzAvzkt2FbwhX2o7GbTYMY4gIUk/pOpcjjhz8X/tisYs8o+UEHbSy6km
slGeqPKgwMSfSw0+3NkDXSlpIbpMFVqZm6nML5uQ+F181wbV4swAS32Bp2k/VwIvKN50e41Ns5CO
CahAtM+Q1fVfZI70GUeUhkXA4WMnR23ylHYWnXDczuO3ZQ9lOkpTysSL9mqrs1II5VZ3m6WWe45D
Hewgoy4B1aZF9SLNvISTLEu1CJqvX1HmfBOULqQrjWNEtBKMF01DBLjSDjscamJqAsUm6iPFGcxl
4VatR+l0BEKsNuwcvWdJV5xkadkfgysNVa0a0DNA9ql/yCNella6h8gQJ1XnngPksfV3/zWGUTh4
55oFGte2HfccppamTK8f2USjAz948AfCaawFkM9d3EYzRK/Nv5fFeLdgQdrfh5u8y+lmW79MUvZv
VDJwkqUE6WYpcrlhxbIza6ht1xBAebTCO6vIzko6mUzNzaZLqAhIo+MGqj066fioQga03HM9HT/e
LceL59DOCcPb2JuBkq4IdpoY+ibbl41bq/b2E+lFT0vOGNozDkgZlTWCFiJf8vjC5h1QVS8wn2oG
Qo5k6nHVEStFt72JF4TmqdeDa/KRluGQKYiZSIrSSU2hNhgObwe/k5yr08YzVX3KRK4xn+jVkJKi
IeczzmgD53HqQEoITLkEU8dEhsggkOo0MwFhG9/NCIITSjUjBeVT6VAwfuGSAAKXpGK2zJwFTBI/
cVZoYjEA6I7+Pa2fJArV9zDRBitafuYzMmji6evtuN29e5S0OrCIzsVg8SNLIKlpcm4fqthOfHgo
HkURpFxku0ndZBofHiMiHPSSl7tUNvtSyPLwmgfn8RiRJEbQQ+k8N/1f9g/sYd1etR7Wk/5yNSYs
8sVQp2CSF6dXEJzEaU8jQJJG5sweWSC07L+bVSMF4HFO6vv9H9X97D+c3MQTiUht8XcU0HxN4Y+X
rRChUyQS1ZBsUaaCBOcX/+VmKvyPH2u7BbEBzQ+uutPVMasD6TvzSqI/esvpZ3uNBnHyGEk5k7bk
z590iBouf1m+p3g6cZTgeAH9EM60ZXiyvkTUYmUmtBNLVVORyalCTB3PDBJZhYwmZmKbtTm1DH1L
S99IG3Vw0b+/T+UhCCnP7obvjTkz6zZ3LaIZxIx3WutJTGRCymBsSRaZMx0XpVMrhgbhBIFxrqv9
HMQ1UeiB6i6aP5yLGXzZvbKogYplBufPD9+ApHVZtBtNafHkvkM78V4fL6r/uL8I0yTv45/QoKQF
5LVTRKSkoDHcSDZLgrFDDCFUHksjLZokiL+QlUQy0dEBS16EMEbnjzTnHDWgTU4k7EdFYMWKyQzH
3fSi/pCmT3AWEQQ9mEqoud3m8ZIDb9QJvGzHLDolKlO9y62ksowD4S21VFIEkShocxLB+pEVo8wv
rVmdF3NQ/8fYmS23kSNr+IkYwaVIFm+12JYst5fj9ti+UXg809xEUuIuPf35/vwBsCR3uCcCkZWF
wo5EIpEAsgytPgSyhMcnGQKl1Ga8f7VWN1S3ZEEnPXWxJx82M0v7EVytUKbkqD5540lpgODDK24w
UUt7A3HEAM72t9I/8a1AzQtMnAg9xKddYloiAG+6Fpx2aPBwU5UGMzLb7q7vd62PpALVEapAvktm
Eu3DCOOPu6ZOYL2LU4jQN8ELBUP780qn0Q5f4W14G0qYO3xtf6dsdiTgVEFGZxi7drpEMMJI1Eji
vDQjhjx8OAz8gEDALV8wHFJYrOsljcVsEWLZSEtDhSOe5wqC+jtQDCCgFUpJrcSph/D0frLUS6HE
1FeOm0n2zjaxrUP0/+DzSil0SVrZMLbLOsmekJ9+Q8R05yLTEuvBVXlVScMCFmUlMq/J+Yj4cy0t
6dhqWRxvCBakBttJMqQTIIG8AQWZSFah/3HP7llLmkn0QJ+abYPQ6uriWNN4bRW/OS3zk7uRQoIQ
irClq8bbSVpnHFojeSvSasaPBzREC9E5ByJWwwtmBjJxCpPNRSvRCjHwMxMOWcH54SddDr0uMtJ3
II3FVzcZsImAq5N1DC2h7oo4DHJSU6tj2asilZIoCFlUrHoa6xeTN8V3G6h4U6QgGRC0p6G/Amtf
LnfpgveruJk8KRmdr+JGNRzKM4a7gdTsKANrNyDOZWjC+gf3Hrj9QALJHl3ou75/fDje0OdPrVp7
VZobVrskZItFHT+H9B3b4HApfZ+hYxJLDOskSOdhGAImRHQxlVhJgOATXNx8iDf8Ek/yETckK93C
0t7wkNM/fDPn1jG3JISb3KgGVEElXWFDPJvVA8+yoxtHtZtPDlLhwVB114JmIaoj6YK/+dPqDOKC
7kgeBgMkWBO6m2g1ELXdWhY8CQC3ISQ+wMhZ2ic6TiwIyqMQys+6xDJifVFY5HMUHdGr6tggTjre
uF+Bosn4ivojeEIE11Amv/iGB8hGB4TimYHUirr/cTv7jIk3mBG6Aemc/bcjeJS2Xfkiy2xsoOiW
vyyomMJEgRysMwuknG4wCQbqFPdIMGaj9AytR8Pa0TKrfdh5J15pbnAnUw8HV+v1/dndqh0/E1nd
niX2QCIiGm/7ISPwgiN1aA3SCEbFYtFUsntz6FxqmdO+G3zCi2CC/AisdcEfR8BT3CA5JRJJicVR
arE42Er+0S84ywCXdTw9Hz9pT1OeQQiUW+fe3enpVp4MmJouCKMOx4Ao7SUiidWGG6TMV4WcQER4
RMI5AeIQbrm+OH5V0wVpMYpTa6VDkG6+MN3qQjkFFe1Ef0Z1mlDbgCSWD51m1a9ki5Cl1KK+MZ0P
ANAix0n743Z795q2i7ZGJOgvfmqzoLRm/Wn6dLGf/NQami1vVoscN4tDOhAXsg+KaQQd4+3d6/qn
5KHY4fCXJP9YsAq2kTYuNtu3g+qKNHFxkQDOoyWpDPslianIQumWm7hLsBT9q4MK8aJy5rUoRTwd
izB1SDUBJkGWUpKDIKyGmLxQKMmfx3fs4bOT77YixRfpprbI1+x1zIEQLhw1Mq5a5OIlHNk7ugGo
wuaeSN2AsBbrfNMmhaQ/IE/IyNoofEyeh9bhIxgf6F85FnU8quGIYxBPPw51qHtNvrPJRefnfI0G
axd/dG9PufM2uD2f7F5/JYSMXTtdEoBgNGrTpUi+QmD4zW85cJyHMZkmwqARJFWPd9iMyqYoTPLE
JDWtH81LVcTMUU3vQA2TkBmlriCGX4BoBEqJUkp8ZRnoEgI5xIRpF78SwoHQWnY+q3clt1Dcw6Lz
l0b6vgrx1gco0LaIcugOOpubXUjY62376mkuJVLpG3Vb7pt0SAgvIrnfU+8Hs8GTzsFH/9KUtZBY
jIonSvVTcZ0DQqM0hJvfcu0ua5Q2875e1IXY3CJ8aTl8zTI8xi1VUVearDhYNLgOS4vTZBVj4tUh
C6ZNEAUMkTcdjdasErrC+PFWCBexY89RSou4nod0qDSOeuJbUmUK5boik5g7T1NTnFmG64HTnbPZ
qzuOm2oGloomxJVsUJk4NEFQDk/6F9pmCGjm1wi1B2QkcyrRhNYP5KW92412dDd6WDGCtGOlhVMM
NdKbv5rOXjGK6K7opZ/7w7tZMkqVz5QQuNmP4HYuF7hWgXSHdCvkq74MeqZXyigoiEcIryAx/4Nm
bgxa/7hfvOqla1duNwKelAchnFoSz7GqGostFiLwcssSx10eWrCelIoXi0+LmjmJc1GPSRh1cDoA
JOSIdBpYQqREg/klJeT+sonC4Q4Ps/fSfkgYjPIHeHbmg36PK8wURY6FtxLMTmKH8rEoYsQ4UMe5
eXhdpO1NelcnxT9wkFXXNFkdkV9jM1QxsUjJ5FE2Q2NHHQ8tprjCF6c5efWME3MDb6snZJxJ/M3C
sw1+sGOHm6/YoPswHonBw+3FrWWYAhQHByhXqknzwE+0Dis0gt+QiEoZlDdzGxoYduHdDjQASONw
teQ2iq8aBDJnzjRWtnr5pgPAyITuBRJQc8cfXWjjdBQ8pR8jsT0ZXJ1aXCeX+Uoyvdn5PSdKIjtg
2vTZfwbRbhntyt8M9J/L9m2FCch3dU3WD7239ASem9bV4f5w6W5xXMJUUy5PRdEN605IpLz4Paob
Ow8cZV52LzbHe3Y7t6hQVQ0TWXsyvzRpUCqQ/dOn7eGLzAHxIonTS2j2qHRA41DlX5VHttXo9ou4
EfRktsW5btw5/y6AopVs5k6bFf0ZHVA/9j/tOvdn3cfe/7mAqZiY6lYMbturmmHpmiId+DNdHDs+
GVWPzfcNM9w2bB7fz78OqRP9pAvTNA7R4wbAotI/f3R/S8XgMgBFpS25+8A7RD1CyG9NPrexeK6M
4ix5HCLnrxITFIYxDMb6T6lOr6uUMYSC/cYplbgRRYpkeLqr1p+9mX2hFJDfydgr5Nh0Is04xiRY
/xty1tnnGCLxt5sw8DPmvoVDcY6cBDkpjfRPMuAlMZ834FUj4ZeD0rpG9sSMzzyp48HwWIaYuGZX
F65rXVMj17hLp+JyPWxerSdaYTSzwSbCn7rO3R7cRvPmM13tu+6rTTU9u5vfnu07PkjjsX+LoVsH
dkFjbJIDIzSqhu9mAqPRKS2VBauLytcVU0nSuS9VCsaC6b5ev3++nV3RHnxzq/ARxEEIVZgHHGbM
cgHbuiz61Tv5bhnN6MiKv611ABUs/psCGoXhO8Hx1dF9HUyTR9yiB7HjIwhwWy3O93djsUfiQD4O
q3uH40GtEb5q3c3OFpvll13vbHycvIdOggxhAnG7Ii7Txe5vUHjVjiDJvNTm264zf707zt5otTef
Vp/cPOSlEu3iAAo3njaYiMPE/xhGM8aqwLfVaB+X7bb6Xe6FmlldoUQrDCLMsZJG8KqeflZRfm4W
RwTR/cdnpEpTcA/fl7CpFA2BMyIakVU6SsHV+/bxLK5ZRttsVvvz+V3/y6Hdu65G3a+H28NbrVA1
bWiKYGH7ODt72O3PNJTne1Qa0y9qAi1GGILfKnTAqlrcE1dlGeOqQoxN/UKBlk7VpTAYF7j/8rTh
BIg6SfWnzwbL/Xm3e4NH/DWYn3XRlQfMKzPTuONcE1NNgvcUfNzrXY/7LTjQ6EzmC+rVUT+dqLo3
q+Ex6k6t8Fht6jfzBVrjx97bFVc1v8ZtT9paP3PgeyEDFQGdU6a9QjUgZMvXPF+pqQtlghDA05s6
2n0diUQ1Yx5WNtEf9BA4jnAvMjh0L+pxUtYzZ5Klp9KTYT54QtIQpZUVaTKGCBnvU6bmxf4VnvhU
D8vXq/btt8dXj9vlW07hygj3YnLxcBBz3Mz5Ky0jgLk+kwkIBXJkw7CiGZO/Feo69A0/olTwI3Ml
QzxDSIQRrvo3TpEi4GiWavt1vtPPVRuJgnrskzC4+B1J8uKESc8HqorPSfy0EBp7JgTmGA6Mg1zc
R0531WNjIlvG0svdfHPVa7Gw60zvZKtgvm/Bof48wPN4a/ehQHfH/H75oX4I04h8qAf7P91xbphh
Z3m2/dGe39QzKDeRaPBlBpV7NThjsEneiaVeUBZT1GJrdTiukAC4kreZUl7cZCqwMs8NVhqKu606
Mw8ReBkF1DKLNnKnAAlLPJrjtt272K0/zmfqGRkyJ3kSdSapfZQdjYcfTn7qrFArQH3q2Ott5wrJ
TSu2vNOkPGJZzTIgHPZaYoUQWgE6xB04RF/B4s77UkSYbWJCc1Slx08ypPvUwYLD09vD8L+ygukK
FEgC1dtpNY8TBxDAjB/D4HfKfxZG6cif5UQ9uBufr45v77D/v6z312l40e5UG7c5+pLy9ulJtOGG
AEmG5QnhtqO++NKmQM4kd/ndS+ziH+asvuh23gjbhI6XjLCp5aQZk26FQJKCe9vpe/cRIakcTp8D
KTg1APcSaTk4X+4udGZhdlx9oLp8ibovkGGx4XmoZcuL1E/jk5Srqrqsxy1+IzF4N9zw05m879cY
wC4GUOoXVtZ3A9GFK+NqgPOZ5FdLbmcwLMnbxQYSi4XfPG1qquzR65QaJO6v50UfFWSxWSCrO3UR
CiAWpF6FWuUCzhqwvUJNYMmJ4uCoJbQoSQhMTUqwfBBzPmV1g3lzvCkskPIy3RSHNAietK2amoro
E2IBA44QHqwFbr4Nby8xr5XFBD6kduHK4eTyIJZGZm6iaE+jSSVFCahqvWutQoRxskQBYax3F+vD
+fSKcuAO93Dl9WLPmrdG/mBSDsHQIlgSXoipWdp5kgaIXdiZtzcwlwOU0gD3d1f3j2u9uFU0zmLc
JhPS38f/qUcd1YXGBJYaEUqG74nl0W72op7XDsTF0/jzdinjr0oQapztvxLDn5eHN8s/Zbw+GcE0
uYhb6zqOTq+BkMZwi7jPUx4BG0qK0cV29UrGoPaz/dmEX05+Dx9og9BZs/NQYcCnJIAa6u0jm8nP
rcSa5KQ9j7ZpEH6auWKPxGUX9eZJzDiJgRgXZMOeEJzRphSl2KlQUbTfH9LtDl6evO5gZKbbG2A/
rW53frVkN8O7v33ojf5Ip6RQiBR9FQoqXnEoKQytmJOeg4MN9mp3r6HxzU8uy1tX0u6wUETzRVhC
+JRmKHv4jOqHwWi9izWf4PhTw/ai87qS7Xsi4RzbWThXYNNRCLQuhlZvoNRBM44JMWIlDQ/5OXXl
jfYtmSLzm5MlBV5xTcQJ/ujw44UrVqzKJf7zg1rMSjerzgy92gMirMMFtMhDapfoneyTIItqgSn3
TTsvXiEmCMdNhuPwiCApqELv3xw73OSqJFGyQtHvfPLyISz75QUeA8sMAA4CnvgaXgw3XJtLyzz4
Ah1qEMKyGXh4PTMjayKF/hBIza9AyJACaUkQS953uhTh0gCDheQnCeN4A9p29Im35DAqTAQw2+M1
8bzT3AIjwFt/UtXIiKNzwdVPg6RIY4yUGDBptCiEL+QRAmWWYwwRC6gZaabLf2TgL/hSWXDLkRHb
nCPGYONkWCjvoU2I9x8GYP/lLbEYgMMOtqD7FYY3Xl6yaa23y8109PD0ccO0zdDzsDiNQSlGTa9Q
YUYhXd4MTbqmXpQpIEG9JttA8XWgvEXMWw5Zt0PxG1eKHQWo0GEyWvtgdR9iOaLNgz7jqSjKpZhM
TyHul+9k34uUxx204yinEf+f/cwLdYq+NjZFNQjiFQiZARnUSo8PFMSfnYiTBjLSXBQjJaYTcioJ
am8fbwYjEPoFagGrIRDzMR9OJKvlocmyEKfpszlzWVbVHMwAgnQ8bRlCO6Rmgi4QBOdc7Ek2TbpX
YWIY8NWp47MfvEKRAoGSi6RUvFiciIZD8E438ssFEM2QMY2A6P4YL2Ci5ZgIEWChaM8n+IB4DDhY
CewkWqubv4TFNglBwR2TydghIn1Qz7j+nkJF4s4rHzlyZG+l/H7wdPovb6hp8PQ6fYYPv3Hvdjsv
/kWwX2873BoaPn30Xi+TiTd60wyTzy5Bz7qz6mklzsB7YvGoAOJipPD0YAHefRhOZFQMgowj8nn7
l0+J/DI120e0as1xQFFe3ngJrQ20h58VOHFzTVMEI/OBfz5J98v3ZwRdIsfM4dhEIQ0Uk0aenUTC
C8pC9oNWrANorL5MeZAXJISj+0VLiD/RjWKDZv682kEmICYWEDozdy08kC4NUcpxSGzculi8JxgU
YVIktFLwZj9b0Zn6iGlpBh8j9Bz47wmj98uFsiCM3qDXHbSrXrfqDl/cvd0utuNt/Xh3o33M9uCi
xsA6PBVHrt6EA7c8kX5b75ftVWt3DXfDeVNn5T/AxvbMrB6EvjrMp6we4liZ2CX2SuhAO7GYmMgN
q938M92KL7RFFobOwBAaQHwyoSFlVKv8b1y8ZAnYkgehOLx0VPZ31eKv4UrWUnBO2wikAVJhaU7b
OmaUyTSKDpWIwDKX9SskI0806TyUxvMQmWwdzCSHFLJZsyJl+8feMFISw1vz+vadjMbzARoEmhj5
YIenWSFIaFBQ6/alUpcTq7asoWUUEUpZnU8Ow1s+VxdVwp+Q8g3ESUgB3ppdH/uyi0paMR4IQ8a8
uXAqRJZGwHEs/3AUEaZrR4As0G8wbCJtLxDHByKAABkFIETAEwibBDIMzKoLp10/3L5qDbFsrtM8
lAXx0G2nRVosGXMpKaIdiYM4I7IAJwucCwBC1rHftZrIEipv+JEtEAvt6Jem2vzWGzbOGZ68tD60
ZppXeEs3KcCO968mOmibhSYN3jj81ZqFNWFG7awnbmBP1t1TJOO/W6EwlM3pNe4YYTBiDzsY7u6y
u9bJUctRRE/79WRMNOBsfvxTLzFnAVMORmarD4rISSm2+vrHj6v2/dvOcnUFO3ra1v9ZHu+WMhJM
nN/zkk7v75ZICGad0XA0ao86g5f3+NejwxiNUJWvMTLFUBIq1HS9V2wH24PR7IFexjeDXn9d5h0p
SmsQ4uOn4JykAJvifvi4WmEN9QPn9uN30oonmav8SFkEFLMQSGwHX8weru8XH2MIpN1KPuEOk//M
hyNtJ3qEFMTjBIpCVw406ckqEtTImJE+Hm9eDKEuYgBJpviDWCHdPr6ts0ovhoHHg2lPshITj4kz
ifUeFHi54+l0nfIh+fTdBOrvzCl8p19FGjGPgIxn72//4DQA3hCA3T92/a9GrTWN8CP6uup0e91O
/YtwfhxWq/79cHqTbty469zNqQMbq2N86Hh3IHjpSfoKXD1WMwutvzCx4GDv+MLd4dTgxCwzErhd
w2LQKbvWJf84c17OpWTqXAoc+xSJScUQJp/4fAgpu2P7bDF/TQy6MhLNKMFJvAmdiw+gUnwCugY6
0cALLk2Y3Xx8hdjUrUjsZW8UInQ5VBSOoTxecy7C4k5AJcXBBSLGosMlh5hd8gKD2tNky1deY5PI
K3BDsdqUcgTQllHMFOwxaSZDGgny92pARoWhaRwsEwgVQ5LgTVheTdBP8Dn9/mI0+dgdTs76q/it
ARGW/RCX4cbL+dn6qFNoJvYyFhQVJn1YYXo1Z0Oi4Bb1XYjl0/dJf5mUry5aKQKIS3EqS0mJb/6s
sni7xpBTS5RFU0EwXb5lRIKYpLZgwR5wvn8GNNMG4g+b9dAmbvwAwDMdb0TFvaiwU0pcPQuCsToQ
j8/33zyGf8+7q371woSFBnC/UyMDDvqD/uilHDi7xaTlqtO6/UMn3BlfVADIAIaagR5UHmvguFgl
wHYLRYOIjk3UBIDoFYzFL/Rp0jQ0MTNiHz+fDtmYauOnxdChSddL6/hnIRlV/BacAqy4bbpof38c
TN+SIwYwkmlnjbRj6Miq/fhfLhVw/BRnz8AojEemIT6KEuMxL2l4izP1rrbDtc/rQeTkCSmqzfeS
IMlSOKCT8lB3QwhG1dUOWX0HXia1hpYC75KqEyuQZJybEeegpT9tZpnXEG3y7m0wAj4Q1mykcAGN
cI6VoEbDK4LZ5k+wFrwkCmc7DkYiqm532FlfRzL7+hUHKUI20+GffIbDbAZoJM2j6daA7AnASIqq
jwkTXgLEMfAIDDQrAR+z38B7OX/hMQpDsPDoYQoeZzv8lraKklAZmnXGHtKlhKc0jj1kYyuT7TqC
ylqeM4WF2ZGVypMXgH7lU8NWoP3IloDOHLiR2Kt9kagGQUgX3ImCUBfLzCQdorIjA80iYGXgVlTg
4xJLNxHMR9wR1cV3glBtQgELM8kyCXlZzLA04t1yy/XWTwKRW8qZCf0pgFLS3kC7zuLySTpU8rEH
FXFd3CL481oqTSms7MBHTf2LwpDSlwBieJnz4Z9wbcQNOf4qH3PckofOYkhEV4iQztMhZVe8JOcW
srkWjmXXn/jy8G/sUPABlmoH1zRizTpBrLcxYhnanJdgsHHHNRtn5Y0nw9PKExD8kc8Z0+CEhEfL
jp4Nbvkux+/5c6f6W/7cG7WrusJSVmeg7w2zw8OH1nZ619nWf2ifjlyd93Nmgjcedpv7P+o15zv2
V3XN8eYHHaHmO6WGrdmJVWcpDAZj7gIikYLRjTJRYzzUkM+ZSF4Bazkcgx+SAvHIt94mZAdEBlJo
H19f8ShMQYnGchrRQgdU9CFH5gNpAfFs7+MQRJM6C5lCEeBASL4MVdON6QUIlQCf6e1tL0oDKbqf
/o47lJ5qsQfE2ds84UOdma5EqQWHEMB9xjZQ3uxnCGXgUyCev6eE0d8RwmjIDlSn2+5BDlKTNwjh
qdUfj4694d2NCAF7DRCCuxaY/jUB5h72Qgmcrm4as0iXA5mc7Gh/97C6K7Qb7i1e3XMbyYf4Refm
Hqan0kUw8xh4z2rFr9Rj/U33gGCpNbbDQd0vZUDTpsPl5XF6nu+B/v3+RWl3FuNakT9r69LuoWNz
m/9Da//NkrZTt/mtB0ubfm/UeWHte3ncc2egi3qMoc/A8qiLlWlji4ycy7hjjHmyBha8DC0Fi+tQ
OrRM29PYQE5Au+GbwwzcI8ODA4hMri6IFapHCTBNoqEWWawvbv8P3o82SW3fcB4aedqhKwI1U9Wy
k4aFTQMTU2Z4pGvH4fczdo9CU2kmt1tdb07rSVoF9vr7luf3YL9KpCwk26NhNRh0u78Q+mzeeprv
Wo+DP7RlvFro/7LaZdW+JRRdeBntDGmbxsW8Ysl46MR197Q/IllI19G0gESyAa86u4v2QSJPyEAO
gD8ubwSRlpaFihhbMx4pvILQGU2ngRDLKCOMBp2b9SanP+AFImUbDy+p3HdSc4hBUx2cR61u6BV6
UjGCSVtGjY1m/PgOtDNuGjNM61nagrI7KX94JjsWBq8fcbvy1ArEdQOJwnOcMBSGhmbd5tBHjk70
PlERn4V8p51Wxr1lEJNfUROCwKghL4jPEP7sA26EhD7l5hzXDMELCKdwuKSSM2WGKk6WKC0DJElA
1gT5Ln7+ndzTxEI1KHNxLnOyM1ZmlcnD+ZKDuHlDi9KBAykUsOnIC6ExX8Jq7CMpW2/9eISM32xb
nybTpSSPInbobqdDAc3HQLA9tzxXsOlPy07yK7NNqPdKpMLtvNSU9QB5hdLP2QCRbnR9pIxkEOdn
qAirzSU2PeMsWInPa3PKCn7KcCveBOQ7EM+C/37Ah5GzphFFVqAdfqwwqNAgdflr9gsjaLOH3eR+
O9pNb3TYBKLNvDb9AEdzG/QuDpD3B5rkb9xULrr39XcP2tPFn0TcWdchEo+jCMAydoVwv9lLE0NI
ov318JD2J6FUkyzUYcYKNK0WRMfMaHJzUaxUBos1CZcuUR9Ygxud0d9eTP7ET52SoRs9uuP3rU2D
vmSvGJpjR7Ae8HvyUV3F38sbcsRyuJ7Ph7u7ZShrJUGEGZ0NkwHtywsN7R6wdGHuBGQj6ez24+7H
bWPB2uwILbjT1bTEuPJNbLrFOgEQYpAN3WWoBAaftY7mDg4v6kFYeGLABKOnIjA38zCRkAwYMMBX
mHhk7lRg0nao+QTrSvDyeBcSEk1BCM6qtcnToBISn23P71uxbobHxyxRIoohBs0AFTEYC7hZCj7w
9+Hw1aQXcm1Yw+RSlwTYOHwSuuFF92y3vYZwYFBAHFzMUELR9Gwzec1tPNgA8tX6M7Qllsmv2PAh
ANALLCAOQrO/dGMmQmKYCPc1p7EafOTEUIIZQF9mBmgfgm5JXVzNYjGp6uv4unWFB4R44nlhxLUh
F4i+OTySyDj4UCHctLfu9/hPrRkVHrJwRRnsYFmm8d+TN7zjb8i7GvRYKQ17Vd3tv/gTW2/xOK4e
Wq3WWxOxCTrLbGQpIs/LJSNQK54Qn8nWeMy6+FkquLtNJKa+F+1CdUFcWeuCP3vU7FSDjA/6OUNy
hdyMQDhKwhrWkA2gIElucfOhzKGFVMboQ3Z3Nz9EKbF39vAZfYQpgFULPQU+nL9ezzXJLB/YjHrO
+N3j7nogX901hsFgQGkXIG1FkH/okF+MPMNuOv1q1O8M2nV7yM/bnq9b1ptha1Iv+os/kk0N8qLd
cdEppQvCOL8XMDS7O8GQVztaHsSiDFxDAzvbhAPPXRFP9w7jFcQt7x4puBc0WUqQKMPhMXoGzUga
uvSK+4PBAgK0ox8ev07jjQGGJCOYtSMgHotJpeFRFaen8Hdn0NIaQXF9E1NE2OXPwxOE0RInCRgf
vNEd7hrgP3aNm/7ZzMumDeZka6kXqoo15fOu6W3W+/vdnpPzz7qGvGh4n7IyDnSX4e8OM+TVg2f+
x6Z9Be/mzTweiJPlPnisGbLFZ03MsG4EcPFW+OnzaZhu0eW4vOAM+dOjBSgDDaWnNHPH9Zb2fve1
DKjD7Ztq9Im1kYthcgHX4QQdFUD0NS1RdJOTYdo5hFo4xIyRsLQazjRlcooLiUFPvJN5jGS2S/Qz
Rg3jWJQ9kzmoSP3j8920Pm9QJakT04Rp2zSZXcRskyvv9gnFuBot1oyp2UL/wnHDH+PJ9fhahRPL
yfae/StSmkSVVkkjP9fpeYVKMerH11dpaMQURyw7hwDKuXj6IwSJ0YxN3hgJ463q+2vaoEqzse3P
kSwdT/GVWS4v7UZnpgb0yQZ5sVm1v6yv3LWaUjUIMXCri02gHpJNyJzqcWjIOC3D0lMkTFSzJi+O
ZgSoiyPmsEy9jFPjSYPEC6MYTkvAMrz/5mCQRzEhTvdxxJJjvbDHkpkGf6wTzAXMJphkST/NwuYQ
4g0RtAnFup9PtIxJfn8wm5/9dVqZkAClSMpSXpy5vGJyd/q8Ohzpyxx7MKMksboOQDKz1XYCOW95
hgLdcw7+Sj1bCgBBQRD/JHBw+JeXK0zDiuo7SiW3F1vWp7qlxU0++0RUKkqSQGXPHTckjOZtE05c
EJu8GnVRhlnljzr44d86l4Fns2gkSBkx5aHAWewmQLow4Vzb3yO6M08/Rm5/7/zEsAR+5oZZtvAb
wwLEDm7oxXuYQFB35rnZedqnniwvbz+5CDa/aNyVBsZGIK1LcVU+GhatK9f0n7jU90+T9S9qr063
Qu/V6felcUb78nxGeOrX+4dFZ7zI2mZqac5fEFezVJavFpsMqT7c9m57tfzAM7MAuKptecUR8cwq
zFsyRzKPES8zpymaySxzmz8ZmilsvrUuJ9NXcHt88dJw96HVOC/EIIclAI2AM4INNebDhToMquRN
6jBS0IOOeZKu4bkO+eUYafx9xB1L77hjw1ADb3alO3llNAB/32v8EOMXmZffDg/qathr9zmF03uh
rJwt1tvHerzvxzw+fgrrlu4w95O7EBxG9+5usv6wRl2LJ5sC7f3g0+GQzyqZxCghscF9UIlXENUs
OJAVgXx1XYCm4/3CF6yCzH0/wzVv1j8ETiXLCTmSaC43KY9WnFhqMU0ZQlaFskA8rVsEFHV5egN6
ftT2ZV6y4QlZiF6CgjbfxpgAwEbJbdkENbHFVjT2seaT4SdpzULT5jwLdLbMayCGntYshZI3nmRD
gnYqRLhnJYjlIj76/7geXCSGND2dQXkFwZNXRKGGbOTpUeIpculJ3+aFAgEZNcQHKse09cqb9JHp
RyBKIf9lDJxMjpsb3e/V8uN2/J5S6VqlSwEyOo6vhh/X/+qsLqrq9stqzEFE3d4HRHNTQckl6WgK
MzYeBZ6KS0rOLTYrjaqy6f9yoIQoECSZsgBjUPJt0h68Xg/Huqpqx8BMy+M0aqG/NUZXsqyt0fty
rEK6IuDM55c1NobzC/SNC8qE7IXq2Ens9UGQy3ryXhaUb+fnm83yCl7BvLcczj+TBy+L95zsdY5p
ymHiObIF6dnaIyYy8NiSVR6y+D0HgEP/ygFqFOb8gkTLrWH9QpJ/Gi6r7e103/5gsR24vOHPENTH
HAAkH2CAqKkc3lQu/EDjJLd9PYGFdBfnwD0G0LTrJEaobSxDayMDAlM6MSzCSreMGuKI46BNyBTA
J2inLN3ACeAR4/HE6/z6cMBWC6RlAgNa6jVtJQqPgQ2pQu1APqXBJFqHckxmfAE3hJBw2WSCRUWE
PY7s4Q0xAuNkn2cMhtXTdytuikompgpoD6IDSgAEY/nHC3TgD8/EQvJmiU6gsr0okrH+ODZZtAK0
48MLHBrBJ5aCu7t3m74mfTzwtqNDeTW9SmEbhGYSC0r+39byL/++3mVLpj3o94ZsQqJAjL+zN3SH
rdHDoX3czBc3uv8H/ZC/jJ3S33E+k/6FiAoNGDENHG/220tQ/KSiLV0/5wqyKcCqNzqUV2BDLrAH
Pe/ObyImAXxMBT6zmTo1lglQwosz1nQI3Uvn4NSDDYTXvFWmTQoumdDLNDP9qyGuTvMbsHSZpNH/
Lv+kWwgQ8nD6ZJYTUL2JkBpmn9xJ/4sg0G0Pf1Xudvt9hAF0XyOU6u0XkkDvcd6f97rH+3wSl2w8
rOkpcwJgEwHnkybe0Mkg2N4/LT87jsMVfrF5xBZI6HTxknQX2lwGbu/pVWevn/jKNqB9BeN+lPqW
Y5ywZzpf/fQLxJNA7tQmjumM4C1AhLFgzG40bQuWE8Z4EQDXrGCI5BRSxBa/GADJkng8A6hcnH6A
j/mGSTbXZYKNKKRLMrj2Fsu92CEfno1ayaIVAcaj0ZvqjpPWDz9lVi6sweWjyyKUGOvmPIbNfa8V
diHMXMw7dK9auweaXkxvTEOQEi9eLYGbsoCiNq/M8n3YWNQFsTmQSE7sRds20B6425BXnOUwqJue
5iyB+99w8vhquNNOq13d5rwZC5noeMFebMfQwbQTkCYijcVkfbbofqNNlGDEBcEhYm42QYR+JwRd
AlTzVdjeCs0rkNTwok/AZU5WWPywBF+yFUHtw7ZdY73FJ0LbyaYfGLn43YhDZHk8ai2Tax7K2jW0
LYR0TUhMJKaCmA2YCnj7tprfaLrAHMQLVlH4Bz2UOcczewl0hHqyrFZDglbvZKkAC/GtSjzdhA0i
+52U3MTcJGlXp9TOUiq1cwWNGLohxWQrzDi409PS1YMFr+oYZz3pKFIsEIQkJq33e5lox6nRgdvh
DRh/NGQr/poIJQ4tXTghhZ+Mzvc/qF85+OWPmW+65rFzQAPEladZv/8J7wihz2armYrTXBkN5shk
cmq8uGVubsps1+rXWhtDw9QSaGKG/EBWt4Ob1SEM25WyV4cZ/67IhzaoCTU15dCAstHKuyncDVqx
B6BFRljngmHNKbqOGTgYMR0s2R4k5GlmEw8M58kNiWaDPToJ7Yd3x/671q6S8k3/rZawU1bASU1W
FG8NmYfgTGxAH872hGehp8luwFdTLBLFQhgSBfGMB1m+oF5kFHzEjyR6qRAuSmMhwxeuIMiUMBKg
ODW3r2K7EIIyVcAHQWgLtzKISYo2KojbC0h0oE+wJpEwt5OnARdCE0NDBaCGajQEI1anKsIkk0Yr
NTRkyFqUA5rLgsTkHkP1/o9lDUPkLA5G1sJYI91HVkB3ALDzOHq7PBlWI9tskS5+HB/tM68fw752
iCwq6pwjdIfqmiKnUlP2bxx4big95hhMoY2pPA3k5kDlHNufNGyw1BCQIkoACpPFIaFsKlNOdxPv
OHAXvkA8wQV1Jy5KpjcqYRxERvq8xER+lgjdkmEpIC3I5DviRBeG5ESWzspwN387GI/P5nWjs6hq
OVIsE5hkUU/DGF6UjeZgJYptGeUeDXPbO8Phu6n4ZUBuKxWDc4HY37iWtT99zsUNg4Kmxex7xflC
283Pv62j9civdGTapcML5yKSQjq7OI7tY3jaECWCLhzBJjSHm3ihaAg2/LMskQib/VIxlziRZLov
1E9U3aHN8xP++FS3/9oc7jUgYEtOw4kbJxcQDw5FdfZAvOwgEBo0nQTyB7Nl46YicBDjBSEYbcEn
j7R05N4U7nYy2dDOOHyi40Dp8OpsVYcxQ4++YFU0YemP5ka61Q0+ChUrMkIxLkv3ubPxNMtimZV3
/1UFW/s0bRGFQoMTgmpYSktryiS35b2Hkgbh4uZpcOtXQ5QEPw5Pl7X2cEjea9WQ7OhrnyN7hFg9
E4YNb6YId0HsQLrRKUUsft2WLg04nEJF9umw0+6KKSw3IE/qEc0YqhIwfwqGEbWnJdX04UHiik+g
CIc/p5990kw94dSovGaHlFLJgRTs1+iXU7tHv/hLRuPJbOGI6VtmpyRFDwG1iIYH0IeEeAatfsIL
PltcKHaYPAq/hcOGCcA4tc4LH4Cj1uXTpWcd3kBwpCH+LOOFFo1B4NbBqkEjAf2CFglZJ/aDaxMZ
h7IHyCoNaPmL8HgqmFLLazvnTaAT7+eluS53GlR7k866BkrN7cwYgc2ptrQA+YCHWoHooW3GC8QF
oH7kVhzVWO3PVrLuxHc+ArFFGc2janrqwt9qPRAnQIi4heC3tFyIGkbFgswoLXShMrOFwkO1UO9x
1eGucz4ca9sMj6QnGTxgh6x9jR95kjxwuvr2cPzXeNK/4YUCtO+xkxh3NFSgUBg6rOz0leInhXvW
tBA0LK/FTEy6pfyqJLe4FpgFrNVzdvQctXH/JcU7L8h6hiDzi0Wo6kAtAoZpIwRFRME1k4clQplS
BmNUIwICHZRQlhZT8Kw7UdQsc0uRwfA3cwaBBa8lFYh5mLOfZgHZBycIX0K5BqvgDbaAR9WRNDk4
Wz3O+bdeXo1anlXRQ3UQlldckQIpIG5+gQWLUsoITQvgYajqZI0D5wZCPsbDcR0NGMqixuEBik81
gbGHZRW+1YOOwkcQp+18eLUPn/AHKkxerYCTGAFoLHBDXfukvmWDkc+lzE3BPzpMeWXRX1ZGZAo1
/nMZKryk3IZkZAnTFGcSwgvErhrsxaYgRc4zbq7EOzixwd9z0k9dNIGwWEEyh4tKWkfAC4HWEM43
m7+/e89TgyRPaeDPeeQKy7XwSSTCclcGmve4byIUjVeKBrRzGCCvfHUAw9Mpn8Zwuv+yb2ucODjQ
dU61DVZLSWATwZ41hJOElob7aaif2DURVDsbuS1jlzYjH4a22Qt6MUahcwYh5zIuXRaKwH7r8KPL
BFx1UbUmW3sWql8c7c1bz7ZIFtpOOpx1nEmVwYmq7FE/WPB+ZvwL0XQKOTlQq7V8DZbpMv3L8CfL
aHwdE4SkcCZJoPZDIcNQFLGniw+ECLG3u+uL3ZkG+btV5zV5PC12Z7Nza0f5Ll46YfqN5netq6fq
crbZnY+OTIYN+hArLdMhXAZFPi2rR3NmiMmQ5JxiEzLB0aBuNmC1x+RcGA8WYdMj+LV3rzcbcUdw
B6R8DC2gDi7s1/3LDuqY4fbfyF9PZ52RLM6ro0PeMBJkLLo1u48Jfd7py9AdpTGk50vJyG2+OK91
EroQASml49JRHdPysj6fIIYQjvLSVG4tI8TEE2IwZYHj8FTzBq8H4YwjgbWlah5BB+c+LsrUn5zs
u6Y5ZaKWjEy5IM40QYxHMotWmNuPPAxLZmQDAyI/ayFoPasRmPJdGtGozLVWfeYMb/aaYwFLmVyy
Aq2toNwhYZQCUR9ydxMAKYNhViKTIh5JlcwvGSjJ7DiSLs55gTR45PIYxzdXrx6HDzrHiVOwUCmD
6AS8IsQHl8w5ky0lcl5u7ci/lAw/t1GWx+IzNSG6IH8U/XWHIi469Z6iRBqNafTNZdyP1vA4BDKk
POXq7xMx+VBGuZikFIyheDhrXcV/jmh69wbQiKp377OkeT/OCShe9vG049yAvap/k35tQt5UwS01
4W+pagaiuZGMKLlcGKe4ZnFJMpEDv8CIE0HEo53oKgTt3I0F8UfDzOKymPIiNxJ130TqKWe1kH4c
Y47FFypEsY/VGS61Q2aWih18zjC1dZ5uW/xvnlSkAi9SC+vR9JdeCyeRf/7lq+M7YyDu4c2Gv8qK
lFIOjSnerNgM9PdblOwU/bpF2ekOOeffGepsbthZbOwdrevl8m4z3Fc3ZEJBi+oItq1y16w54vpa
fc8/jZIxJTXiPh00oOhqNvjthlFbag+CN5on0rFEZkTaet5Peuv17bve/Oa+O7lxXNJTM5IpNIzX
mg1xmSUBLUtCpAoSsEOq4FWL/3CEaWbKJyICcRTAiCErPOJquVg+xGJWGyYcX9cHZBOvAy2kaIF3
4Nedl3MpkuDGaar3eYDnE76nenhmfTdCXknWGyRVEW/zTRNEHAfIKh7x9vHP4/X66WpcZ1EK/sDM
APNuD5niYukn4+dmdIY6IgDGmCiwYfhUmxmwE8s+BAB3NJDO+N1MFsCJap5UxhUfwXGZI4EyBAll
Vg0029YYYQLkM4NQRuwrm3Z2NkDNpM4QSPwCiYJKbtNV3BdOU5H4UGb7iWlY9AgI+cmOj7mGYWwh
eAQn78xbFDhLJCAIF/j8fhB1fr0r06mG3cGgGlSdDlZXOi8s7fSOx1Vr/TBun8y5QXXQP5QFgjNS
BoKpEQKHaD3uvAIw7igE5muys8OLt8zi3y0mWIvUJKUhgIkdiNR0Ksjf0UJpCYmiHllcT6fX2nuQ
BJJ1lA6GD2Fw+JukQ7uheP7jrNV7GVozKfIVGbP+FkknRS+9a9GAng6JBApwp9PFxhNi9RUpxKCx
TARuxDDZJE6nvkmmyDCW2JxSoZ3npIq3CHN7POvfy1C2JyPP2dCHV3KxDShRg9AOUGQThUnLw2Db
esPP3kBIKI6ZlWkAP846AoMQ4xA5HJJtvtjjAsTyUJfSg3U6iQgLTeLQgQH/gSzbOl5yOkiO4ZBe
r1OPBvWoz/Zzr997celitrgdjHq7ffvPxFEhr0Jw3cfz6dDqVJFZaDtBTKIQFUhWcEJu5rLAtJHS
2p6x9QoFwQghFRMRkFfThhmkcToUQqF/oY4gm+KtPmcSzicFISD4ZiEjEJwpyCzFnS7yihs50enq
axktsMLIXQg8zd+xURtdk/oyLdWjl9Qf6litTYpjYIIb/r5PXlpm+rVPXty7WD51D9PlrM8RPwhU
nEF6T4/7jSdQpmA6wswBRK0f/ebpr0yCdJC4QvQNiFlKYR324bXdf4XhAV7zPrqZR9LbEgv/2Iwv
UUGUWGwHc7oI3L2fNNV53yGeLjhJEskJF8SFI4HnGcNmCFhiOLPQsJNRqYdDRekA6AuIUPdjW48X
KM5bU6F8JSwehQqNDCFQjoYFf1HwzGtEcVkbDm6K1IocAjPtgRCCtVhzmQMd7h8v++JiwdnW0/O7
TbqmCjni0ATYSAqkaDJV5sE2hVjtF6MAHP/miHApmOAZCZ7mgaZ7I1KfUigPgjIszBHJjNFA6DI5
x4KC+ZPgfDTCiKi+Vl95sXjrpQW+98OLlvKyotclLxANautWJ/hIWwwVbgpPNbPU2XFywBHbhQAS
kDwKJKjncg/HMiibXJWhxivQXDFGqgPi59LGEE2CMXwV/6b7X+b04fC5iVYP1F5n0O30B0PYZDDX
hmC8bz1Vg83tLb/GRYkBmULq6a67ByW0auI1hEBjp8JHAEz8qCzurl6QugcbRI0/ULNu4N4S0bEX
KlumG6pZ2oYCxKSDFB4zEN9iBgmQrgp5VspN6UYiHohqQcE9YCkyzjVw8V1gIKXJA5atmbDviZe3
WMwNXGR4gpHTBhaEHVFJsWyZ5QvyzsV1JpeYWmb/+X/OznQ5jhvb1k/EiJqHv6SGlmyr7Xuk7iP9
YdiONmcWySJZIp/+fmstAIUq6VCOjkDt2onElHvCxpDIJepk3zxFqaJ+9zCx0ea6yNKUHAWKVnsa
mOfK4+SJgAQa2O2UpGjigJTZmt7jPCElamby6y9Xvz1MX8k9IoIXYzyNgzcEkgag0A3ZKrfNCmkw
I2qvilvL0e+7QlJvgwYAbXrTPWExBHkbMUt3XgBWQt6BzoxQ3Z4Z6mAI1a76sm1rI3eDk7dFCvfI
RQU6yIPzrCSjD2wNOAqNqcHIBAGClzewaR9lxYCWJYuYpR5ilmTEFu9W7zAq7QE95qnWd+e1/1Zj
LFuqBmJOgFiXBJIRYptAbOWSI7aLmurbh+FOCNQeviE8OSKALG47QZJKT4eMcS0EQKIaz7lEHBTw
ifsvpemhuCm6mi7A55vX9/oeGyQJVHV89jhNTafCA3HJjdYLkLRsCCdf7nGb1KQolK6Tftzl8b0s
BZ25Et9OX3lOmKtQLWSKZd759FWKJ0spNQ0KJHcCub36l+IoPKGVTrmbe6b51Ttwy/5X54HTuWCi
0sXYy/KnczFkxf571go7HrcLxzc2HdsEjq3SztnmK3NNYblhU0cELhK9DNFsweOymEsP+exwIxBa
uIOo6tr5+gDPV0bOIXqYg7RDXo00eIhCd82k1mcntqJ59PBtNHp1pS/G6On5o7OL71mmLUnqMgpz
6loeTSgvCFBs0qQ4Lgkqz8wLnl6bSBAg/SgwFNVUF4RM18qYBhz6ZYQBCVZvmNgT0dxPhm7AjoDp
EEzL+LjQmwyJJh2RwHU/ncM99AOInVX3x6EvvSMa6+6NaJhYr98nB2n1AtifDwdHkz/CqQbrbFJa
tjx4x2w4Y3/Kiu+LvSY70J0J1fPaF27z6CP1rNaaRSJpmgSSQO0g3CI5PS1IDL9MvvbVZwiIW/Ml
MhpXRm8Fu4VcWqjKSC+zwJl5ONdm7tB0j7KNhtScloMMvqQsRDOMCsdUv7rvqhD+V5U5nyLNCZur
gGckSp2UsLn/aXSvj0qLv3YTgoBDCGAuwUFQEmLiHCnerzBXz4GIBFKBvDzKGY6/5zwx5Bwt5wum
FWfLvZHn4/jq+Ctn0E6ZpOO87czMaTsPQXZ2l11hGvEgdgzYLvLGnoQ7cLESW912uno8oo6a0Wj2
fOz1fhhkNL+HKD2zGj5b3B26+mY6wuJF6M0ZUpAHmFDwMkWn11zR5gS0NAps0xAVBiZgC9BTIJfR
3LjC5IhGw2ESlFmHpJD0wSguEBYZSSPE5BLENo3/3x5u3/KH2TS3LZF1vljxnWcccQCiXT9grs8e
3ZtW4DiY4XzMMVzj0dRHmXSe8fn4fHjxPD++/CQTIbWqR56Vo2FQURSvBXE1O4XjfXkwS54IAvml
LnW3T3KJtfWtMvAwO707kI6wbvcMH6t7GK6F8WEoMeliA4nsvR1MvjpCnBr3x+DwKXjYWZdmYpMb
E8O3ujGkSMbl0Xqls6QzKsuQLNMUiEDCzivBhbvafSDrG+YRabtspivW+hpm/p1hzv65Mx7mMEG0
ZOp/yBIA53sxh9Qx8/r46+j4enM5Yr7Q286pS/z4cnXx/uk9zBEf9JaSjXo0OUrc2BdznMgGY3aB
JKOIpr2Nm/jbxCd9qgkkMlMP2rSXzCklUA2hDEYiQJ1OQ5JWF3lzQ74biRhM4bM1N7B59E3722ym
5KTujYvHKtXXLpp8Hhql536igOq+2SihP98IAsTxEJTfUEfsdttmw1cznXTvC/47Z4OrZAmM+BGJ
mQAGoSO6Oxye6quIRHhfE/9cJREwuO9QDgGpBCKMQG4mNHlUPl5s0Is0dCtIXXqrmJ7AxODZIIPE
GP5Ze0SklXyxS3a73H0SSzLJrJcihbib0WFbwdJXvmyQlrtv2VmEF7PJlDl4Xq1ZjOZ7b9ecb0aT
m6+ng/WvWxEuX9OKWWn2CJlARCJIyE2cfiAxHgr4Zbmyqdez4AbIRkxKj6T3QBQI2YIQPOYl26/A
9WXaMAN+hAdBwgliYhngB/QGV88AZSH4E+7QT2GFTIXXmwuBqyMimprSMRBAYgJfJvFwufuKmWg8
HUzmQ2ZCFsP5YDnZO+by/Pl4Nby4f777FGMPRHUDQaR4mIpbqyMXhKak0NeLFltt3DMSSQ8Pwo/C
Hh+UV5Y1zJxyhFj5WBO6DAsw/HX+WTsx8xNr3JULagwgzfaoV2Mp9oZo9yZ16U4GyT6uhsgE4hu/
y4ba7hVa2EyCUodKF9+LnyBZ4DTfHIoRBQzzw3mG7+tTfTcxbG+6C5PDf2Dmr9G6dA/iP6Ol5gvI
zydVCvAXLUmB2JRX4qOzyeoBAShnvHOsHUh6GGAc7iYqERhNR3f2Jo1Ly/BHuRNLAEQ8y3d1VVF2
IPDaSMr1eQhUgGj82PPgVblvVjSmfMliOuCzY5PRYLLce6H24ORxvL4YXK8+nTye/RMVpu2BdQ4d
YYo8Et0Q6zcRES2Y3qanaiJ1Nq0s8umaR0jZkJ97Rfds04iJcSu3ul5aPlFIS2YGVimCIhMoiFaA
Ew8MXtpVD2/X5fiXxcFrea1cJMRC9TPhZa5MztAls+xNqkFW+kK9o7xDuSqJJDcnhEdBohVnf6IV
yK4eGvpRHcrbkShNDWUpk1T2y4M4C0+ijLdHnM7uBGQhKEUwykzJIHTvxbn3X8tAITU5mWpFXZpU
2N1TYa4oxdcsxG2HjC4VqjOZqbEoKX1vC2pqzyQ2GaixZE8gAiSzt+C1nGTgTqWXEql+/l0rXluy
OqqU0u2J6J/BtEQ8iVN0zgo1dAU8AP+pAFjfHCcpVyknOSE1HHx+NX36CbTVaVKGDcQlKUhfIdm2
X2uJOdRtjZAINrfyojQpqiMd8J9iWWN5WxtSfMoGumJuIqmBus97qIerZx0TqJbg1SMiDOe4JUtv
H98v9Hi7vY424iHpyf3UKgXZMoEVLWqTsTA17zslyknKvhxwIhM8V598dYqaAkKcOKsiRW2y+q7H
68Pl8k0GIbRGj2BFAalq09KDlDcoSAnhTEOAugu/fxu9ZtGemJaEhFAzpA6izia9Wd4zYGvhs77D
ZMpTRgat6n1UTta11CdFnzOlC56uqPqedEkELLo6Kv7IRwKS4SxmA0odxMSb1Uxay+NBD2mJIPnW
y+V6/Xl6/o/zf3WubdBSmWttOD1YP0QCp+9SY+y2kizdZCCdEU1gto3+iDSB6ZWy0qu89rzTbalZ
a+37d0ZV9flxdngq0pEd5+xy9lZ7NAmN5qGzYO3sMw7QeWZiEWK/fjvh7RvnaZPAkL5TAl0VnpBO
aCyv7Wy5uYkPQqmJAMYvEWRHqFqY47ZCZhMfVk6nfLx8e8oWJCJUnq4/mxvEkN1PyX+uoGjjQzIB
TROSeMAAlYgCesiSNOQiDSmSl/qVi8lU/I/6RWjSqDaPk0RN7op9bWCU9lMMWUnFpdK22VYu5CH7
XjyokKQc9pppcEkeqUJNaiZT2lKyZrqWRHvPmOlxl5FmcF/TryILDRRRbn55vRjzqbEyGUsZqkvk
o8mQE0jAuQJqsFRpBaEI7KqlLeRukBblkYDVB9xds1Xl4hnZgwIJuQRKbvkrkg6m0UBYrK3meoTK
kB6hzHpT0ZVzRJ+wJO3q/EwoGXGK5oE0Qw6aulnLZkUbPKoFUpSe8kjUIEjwZAvcycNtYqkgZfs1
GkiolJBQU9egWkqWZ5pDWzLvpYlRPEs0GZcSRA6rvax4rtfsyNTcV67KzQw3s1LgVdGz41eLD/HJ
4uRmdlMm36/E5s2yLxo3yd0xoMVuZR6jh/i6NJ0WBVIp1kaub5pXHWym4+Qb1knZOn9Db5N68ABo
UmgVSCU9Qj1qBEQhtnjyVEaq8rQ54aJ8TUx11YF1KuDSO/a5wmelcSBpkRLWXcEQhECrgGlSSicx
kqAdSm0GMVnqxjnKJI0WmHFA0odu967U3pT/2guD0icSGpK+MpFAVbZLJTd/8AXhuPtJZVMRoQzi
48KUvt3dvxw9tdYNbjDFhiva4sPj9WeBmT/E8SwthEeUQAwwd9tlXaDIzdXgcDT36bqumchWWJ0H
0WNti9nlE1VxyynLiK4kDT/VWEs8UA+SYiRafsjc4zIPXotm6rAktACG6fC30Jc2cgF0rrTg5YkB
jjLa3UDsmYHxkolD5l3YKfHNl6qex4+jq+XVcvVJolBfPIfLVAeMDDQYByuXOEkkoGsFgttJzIS/
tx4lNomApGtQkd7dmEV78PhY6szpnr0WLjeVyywQxMUqe31Jru7E6+a6z0XuA5Mr5Wj1186XHc04
34G0nwchBGHOEVyLFjSMgIyOfFIGU5XPRyt93L0Mh/j3Ihb/yb1zK6XVKK6Kj+tcO0Vwr0YWvfBl
8YgdFfL3d/+PJCTsxr4kIoLHZKbPQ3vrUwRrb1bPKoxxQAKBnhmMYZxz2Gj0L4phI0QEgkgRkWCr
HMLpQrhBpUDsEnFaM+KCjuBtop0IlHtlnwsVQgMCrw+VQVEIald8w/trvCZfVxBgCXguW6RGzXj4
SMF2axxoxMw7X9aT6U+iWRLiq1MdKUJ7boB4xGu6JtbkJo0Y18U4RUaniRVOJClTDrJfZV7KH6Ly
wCEtMDjkDSeA9A7QCLsAJJAGwnoO5uT63ewDpCqUpEZyA9358W9UwF80TUSaYe0jojaK9kmcvfIG
khFRHczVf27knh4qyclHSHJiMievS4io5OywR+Uz+om2krfMu0YbgTurAMrlQFlVWmloHiwQolFq
wyEIxIlAQhcZUNvI0KojWkPJGqrty1hPorAsUrv5SJ1kUY9FKQhv3X7FlcVczCTB5dFwqJcnvBor
TvFV29b6yhZ3n6kKyKNQFQiPDZ7LwMTkLjAIt6ChF94iel78LixJKvKBAMOYSHqcjEzrQ7HyQmz6
H+v/9cOr69mRaJdesro5UIunJFJvEOUCaoQMNJuZL4wIgTZxmZaleot+HgJIKNZSF8gEghCZkDnO
12E8hraIIBfX/3M60Ii7jqyIwuEGEgOSJR3GUuAaANc3xBk7xOkH4pvi3wOfz99d3mpVhdA7aMv3
z9evexcNnEZpPmJ882p4wPEb6SO6dhDhWRAP+mhLmqB2uYFqmqeJ67gPbz53GDdgbxydIZIGUvK6
cwienf6MYfy2KSmptY4uhWRuYK2B/2z2661fj1Qc9CiT4qDMFiQdqRpeH4IR43CqE6sXU17QHfmt
GJU8+witfdgK9+gbXbEzeXdbyF6fMPRXNo9oy7suebBA7SJT3a0HZtjKazaqd3zzKyJMhUgBlAZW
+0IGzfYgDSQI9C0maMcf/fViSbkyV3/CZiji7ZRUx23VRJLEl5UeaqpTp34qTQeYjqYeD9SCeccV
D5KU/dOWZ+42fGXugMeFj8pSIX5+LokhRPJAkC/wDJ7gNQWSTMWagSAJon9xStZiN5QOtHQJdfpE
p4TACBY6QBq0IkriIloqca2OZklFDkbqF7w96hO21g/MYllzCqwjW2kGA2qR47Oo5Ua5GZ4L2W0Y
09Kjn9w6babkWaAleiKKFmHFcObCT2Y2xL3b2oQ4dtvFn9HT+4dJ/byT38Wqqlefk8iirzEotCC1
pLUNgoQcivnc/D+lrbRubCfh4cGExaTQkgS5xaXfnec1tpGO6qGgg6PlnZ6aZpELGA4jIz4g1mwo
+U3C7aPVZtMCWoPokozuzxTgimh/ttWmMddK6duO2wInJbf/pSn2mQMXvw/v3n50Wp5BtWzXC8Qn
M0xVp70goZKex3Y2suhpSLExFMnTknizORzwcdjQHPG1MDOBlmJpUGJcf1IRx/yNn7Y+pR4qy3R1
pyuJpL4dLVJUD3kQnZmjeScqATYkreOy8AJVRftKInGhiHBKUwsVlTb1NYBTSOhIW9Scuj+0PWJK
rWWXF9aRj9oiqJmmpbBWfGus6nbbaXXY761MVFZmyMkyvH0/xlPg/E+PYkpboNHXj32rqRRC00S3
svI8Vao+y571kpSJdhZAzUqymEcThdgI8OaXh/O3/9GlDUlDdPAJFxePbATjUzN5EOqBDpxrZaTS
PRbj82hzyPhJXw1DVYDWGdqi9rlO4pUP2dMbaKoPmGlD2DmwaQ305BmorBTmtj5SCmtFqmCb9jRO
BZolmdGj8CD/545nikZ4CGtNHQpd/JEagQScLKYL8etPX29+1vfT5DaxkMoH4uVw6b+f7crMRudu
4VW1gDsZb0unJ3jiigoyw+bJQ9DtYrALlx/MRiZOD6KdPBiwkoWmckUAoRhuqvHGiWQWod5Rwux2
JVmZr9JR7K6SKCbJxrdH08tDbXG6vT5crPmMm4Yv8S9B1Ij6kES2Z068XUlNownZblSU2+k4O9yU
EjLgaYPE3YzXbuca0sQh3246xPUkQSuXXCRKXhC9E5ELjes5FPh3qgh12bX6ljlHruXDEwcFNMVe
vwTFsyewDJHn50HEU79BLxim1pEHj0wyArmAXCIpkDcFRtzsBSKIhLgb1qVioCzkyCFqsyOcYVl1
FSmxMRGEywS5lBFrrnvHsk+UpDwoXTytM/tpKxEJ4EQHklZTxKRst1Xy4o+8GaXIs8OTX5WGDCml
IdwNASAGSC4bVB4uksfZuSIo3vPchXLxruLXcxs6AdfFLVIfJH+3unAosVS8WQvEx4sJQNot0tgg
p7uJr1HNvZwujUTyStmO6bj5+UTLceZTYCxIeCa/qBE9FX1L7vYmGY2vRPe2Qz85bSM08jnOqwR8
Soc3ZWT+bcMx9zwebWsQpLYsbSrtUy/t7zPERbWp49m1YIE1sQMXSDqVUW2hCtk+Kc9BeTwm0YEh
p0TL3TQ9ovwnT60BKUmNU+dTvjPTilcN1TGiEO9c0MCtLluFZNRtfYEaIC2EMjaDkSUghNye9xo1
BGID0FC0PRBEMTK/aDBqjhz+z+DuLdc7g2EMG5kz8cI98hBI22ojARUCaYr51gt0btpIGtRkTgvI
ddOCGFYKKAtBrbzFH9Qh+U/hEMG3TljewShxD8UDamy106k1wRTXFcxBgTBw/Vk+bDM2uhE2gYhB
7vSD53KnmFxQku7h7KqBygKaQYLtAyhtBIZpNBPEVZb156q4pfU0QG2w6DUk2llrV32+L4RjNHOm
AhcURcr01rFySBQ1ur+joaDQjkBz3Dih+SITSexZUqV8J8/9gueJOmqoSl/6ESS5tinlcD6qo2iq
vv9r/qSTictqKA2jKtu1cnJVbZKj6z0n4NFSLC3T0+TsfC5IRfmBFJ3n8WNAUaJDYBA/cZ7V1YDm
Clhy8RRZrlUl3bguKXhC4sVLh/LMFh7ZVa49urdUxXPmkZM11ZO7LkkSwRUQGvBWrR/RrSLq4Bde
PyVfy5qUzsptAkoSFlZGpmmYFxAYFXZFTgRpryWjIWu32tJP4bQ8UO4ixac+IFWWT18kinvhlheK
oaw6/8+Pv3OYclpFFG0DtyaqmUvRHQXF1UORucSw+EENIgGkB4k+CL+V8+DqKU9aT2R0mbLAw1IV
7WOqUge3lLSlSGxoEOEJDXB+NO9RYRCmVZmGA2cQCNLmTYJ4ssWTJvSEpCgTMuiEX49M9wiMbQ/B
i95SJ4GomJPKBSjOE4fudZoL5kiEsl7e+6WNHTxbpBICNDKE5HhMECMksakEjQUtiPziurgsc24H
Gwsv8x0/VDOxsuR+659oOoNUmDqpkIZQGsi6ePStZWoNzc9og0egUeQipITqM3NV5Uc8JEf3nibE
hLaaa4NcMTvuxUPPLdz8cnb4dOHRa0dO07eRdcc8VG13w9VSCRX/BL7E7I1Asck2hZRB0LuJYQgX
PGaD2z0MPVkoqqdFCm8wRFNHkHSQASSwISQihiDasY1C3h7ibAkHzW0g93zHTU67Tea0NlJlYmxb
mlpbTSB9yHNQK5EmDaAFKowzjjARqJne2Q4Xd/REB3/dryRpCdo6j+iQJmsMchE0gZ4r1s4kbvYW
ApGxrJ8x7iBk2FI2pjGeQSEJxAZZPHHYJQuHLQ71zLlGxBTprYOlSC+PZJMAWWh6nro9KUiLBOFr
fZz6LGfalj8kIN4RPUHAPXDlXjwPk8Ipfforl1Ajt+LLbF9xsRsFPdoStXWPxorQGjhQePVxQdUs
18btVixIoTN1FFcubzuiN4zLrv7nZCBNjg5XrS4LE6K49jYQTTkmjgEXVAZMoGTfBsRsl9c4uSBn
cw6pojqG5FDlqS5sDr+zYkp7GqcPXh2g5GXDCa2BwcrGQLbumD64OZxfH3n8yv2MbCUWpNEeZ9jN
2LTJxeCvxVCHESRgNLLQmIUVIMtjstpMc3uvKMPhllgnLaY7sFjV3RpejyYRNbeKWnXEp7OgaTRI
rcwOBF1buBHlkDEkjSiAW2wAidghLIKyS0xKFhXrRge/OolYZSt8UlNMUawYcS9NaXeErHiZFaBN
hEpsrbHlgaQ63osQ6J2fPBhLUtzh8cRvCqEKNUQCG9Gt3UWeHcMOz4M3SMKySG6BcGNCF12f3R+t
EIBMAVTpz5YUCQ+lJNRVQ9pHhB+goCws0kbSOnILuE1kZoDAY0/Iq3ibhUJPV1JlSzmSz/UgG8TA
dqAmTCBJE5eIYYklE41w5dlO5UV8asuXJH0jD0LKNAKoE2ihvysnXuSjIlpHY5V68zGpqZNLLaFS
CfX2zQAnwCJuBYlwEwNCJJ4IUOJub4WulMUrhph2cPBL0gapU6mDUtawm0x51qIKJM22/WxgKQvA
vslCJploGHloMTihyVDUj3ipIimU1HB1+X7y3iuxtK7+p6FV81pacmSxm5jF72Gmbpo1tAi6SZxM
RYAvIWT+o5DeJmTDkhtNnw7e6ZhHybXpHyk26sEkuhvFLeYRE5yoIHV6D90gOnDnDRWNn1MXN2mk
jKRqk+6Utxq5hPjA1nSjPKYlp5z0zE2kBabU9y5AiQiNTLEwjHRdHIwmUQSkCUXhafhAYqhe92PY
903y3CCRxYV/kjUYuQJiHfmQkrtrr+RTvbXVFHT7R+dHq/uYeESFJ03DA9sTtKchhlqwPWlltzie
JNEAGuctcZRIagpVQT4WKpC09V1bSR13B1dvLzidGReC07B5QkL2bXjlFODPxOUZi6xWgQ0lpABg
lKxCzA0QQkQf/hEkhvC2iFLzn3sWh9ftq69KjmgAY8hJmhgh/mTs9gQHWfPJ1eHVmu6QRClJB0FY
pnIJTGdCd7DzMW/KK1szKUXOmLsndbO2OoEqo+sxIoDWKJ6bJH4w2J0rYHCyJYZLUkEdYsApPWn0
4iFMEJeKfWAMxRkJcCE7H8xtbsOsmgI0zKaIxAEjm1QAktJIxmXyBVehXwAkVxnVePi92E5TUjiF
kB3XEVhr9gYaLmopFgQsEEVRLEECgiGV1lQhKTVVC6cbHia6DCTN6ZK7btxpCuVzIWwDSeAWprQ8
QGqvBUcttn4vadrjp/0uIwWc/D92eiWWylTfnZ6zPh93SLybqznRlKCH4C75gH4a0LqHCRQSlMDg
V3qWlkiULMWW0iJnxdGUgiRGSbbuAvLiK4RGcuOeGpPr7W7yVNQai4HrKURIjaWVXIjkaUJJ5TiA
mh8hqvsviXGa7p90Tg9JIFPZs0Qr1WQaZPsdH8tN95PoGfKsPJRVP1cd6sQVpBNwFmkw0SkW7+1I
LyGWHd5SVLy8sk3QVOoGM6efpvdFwVJGV3pKJNrt2n6+ujmHykFTi1dWrmofxR0ZBDtkyqE951iq
utk8TxV37bF+StJdYExOHYp4iUeLbHSdWDWNgMqcg5Z9TFAqVrFlG7K570Z70LVdgmM+jI6WwRpj
YM/gglJoYOuI00OTkNZ64Mqdtaa1CJosqHPrjNwTAxI8UzF1Mk+TGr9ryoJsLE3Mrn/+jyYvNYuX
wbRiGZiV8b2RNC/VAqmZmNYgHh2cZya+DQTTbuYb8iHdcuhNK4IHTUEpBcgwgTwJKUuU9jum7jzC
9Az/jOOg82+R5D9MBtkO1j36yGg+DKLwvOOQ8oE0V7WQDeYOvpTaSpkeV3QiCQNJ6N4BBQQlXVNl
VI/7cjIxttFDIPg6PqXuSPk8wDrhHcm7sr9dlsw79tBSaaUV2SaIKywPMFYoMN5t2cakd+QyecRY
2jtB4Kq8YH3sr8/lGT2/UeeNVeQpRt2LnTyHgomYh2ww3j2Py4Oqf3vGRYfUUIvkZVQWHbJ6VXth
rc9H6omSohqoCmFRO+psY2WKL3mX40MCDaBSIAGawarkzYxK2I1PQBHosoJTUgpIPLCXt7gPB7tf
7/QO9ymHYyz4kO9goiNV947IGN0P+Pr6AzvcWdzGP13P3oXTwOO7N6MnvRjRmBmuAd2jiKlsZoAz
MJRZa1gTdjEfCC+C44K2Tw/xaiVzfX6vMisL4mu32lbW8TN5yqQ4yht9Bc90Tp3xQ8tQLs+uRYtR
AuKibdypkyHdypTWzaA2NK+cE+3N0h5CaeIJQQLDNCJhGjE/YMJQ55DsHjozXS4nk/mE82w56mEp
JnXnlDxf3Wx4I3x68dvW10LLONr04gPq434O0HRosvD74bCBKIgOxAUG6swQrs0cZbh+iw9BBDiw
BbglbSImWxI9T3uxxj56W5LWH1imMR4THMsLLMETtuu6+CAby42Y2bJWxMXl8z/G+g5gZsNYDSDA
GdhFgF3AavPDwsEl+nvOTpqlOg5SxJ6BoJEHx4vD5dOnnaPwpXLeiSD+SW0q03oGxqb18GXujSbT
b7g3mw5GfAV7ORhOl5PRZJd744vx7cXT2ezyU5lTQEYgODUCUR4xog6vuSyODrEEKdZ2aB1OiY+V
rcQEH58d3kx4/zw8DPdkLVOGqsDtyQvglfstb5DkoTRMLVAr7Fpi8oU+NBmDq7WPTqxSnauNrbWS
762XRDqyamJtZ/+V9FzK6z1R6HoRjrIbWMqfNSpUPYrdKTRortB99aB2KRpODHfrYkCuEJFIVhBN
aFeMf/pKOkRkCDyCVdfUyUQcYpYqI4Ze6bXjojJ0yCP/aZCX9BRb3Rheu+XlWy4TQ6qS25nWXl/J
ek439W+bZEDNZNQcHYWWPkiyXvug6oqqhRqd4vlhstxZxC7FcNF3uz8njrD4wJuCQZFEj+zpQNKR
63br0aMuRKV/iY37gXIsvzVtKMd4PBlxzCxnos32zq8ZH5+Oh19PR6tPOv5ugTNVR99UZ+mX7No5
CBIcSED6SGJ5Vr/OQ9pLod3uVMulB7rE9U+hyTHKiw56xAHaitYdfzYUZDsccezD0eD95kkfsecS
UgETaAgIWtbUo6iV3tmg9uToVZ/kqZRI9B7c0z9Ee1yZbjXFCtKRzk9fX/6KJY99BkrDZVkHx/Jr
Y5EblMKWbSdBudPiopNoYUG8KAmOUm5D2WCoRbJ4xggjeoZ2skeFxNrssFm/vuCLV0h27YAl7T5b
MoqZ7SzcT3CXnI/9WMuItZVHwKvugRJi3FEDr/qrNp7Q2w1kOLxpBmR7kGfa1uoBIQazIiTLrFwQ
xbXbkATVTlCh2l1DWwwjnoT0TDRuu2hEVGwBGWrrkxJISNtjVORr+0Sb4jbapSMBMtG7FcIlsPyj
cdyMhgZyGbW0wnt+KdmTNOUET86qBwhVSgjyA+X9zkmHM5zDwXQ6X87o2AZ7ByPd3d5f3Dx+XV5a
eRFcXFC0EX9Z+lnP/qBq3crc33YmIeIPjBa5m0tSvxTEcrnfn/E8DN43CTWWaLlISiXJYDPGc1rT
67wW15k+LudqJin5KVeFuRezdoPqyl/2BkGvUN04TCRc/HXCtocvTPMU5Y4PReXoE2ndUXp/Osrl
72Sme0O36BLxfLyjpfR3da9XHZtKlL3qDIKgYwDs1JaNM06FqKdzLKIuoc+JNQxYJZtld03kmdIi
mRHZVFv0mtMc6vb7KChZUVpw8iqkQIro9qBEiZHzIvDZa2Vt6ZxpZF7aoTa4w5a58PJqVTXrGUUk
UBw5GkQbrEjEoS1Agvu/sqAazZHEe94koycyIfdz5lH4i9YEkg5Nih4gBPAdyGWQl1VgONX4Z9c1
n00ZFc34jtBsioO3Pz46/Xo22Dw80n/5pa9m4CNllq/0KxJkxCkXCBh4egiJsUWuCF48b8/Axdbr
NBUZv/pOAHhn2C1n4rPf8qhbPiV4MZkIBBLIof6/rG79wU3OYPG5gNyn1/SQuJtHsRCn+JQBbEGt
sLgiOWpFBKYJEPfgYwSxwTAavofddeCFhYWDYXc51JdrRsjNY4drMLTMs+toCBKTBERTXxKR7rPu
Tol8lH9LxPXm3bXkIAJhIcAH7l0h7uAV2FgiHUYB/42ITOcjhtCL0XIxmu2N3q7XT4O7+6/PDz4y
VBaFKU/mx8GoNPIQaAGx9cMMdX5/ExuSYYSa2IDY+eEf2VH3/npw89P2ZCzYyFgN2Pf84i0D7vp+
tySnHmQUiUkCQQtQkwIuJQgazcFoXck/kAyAr0b+Ris3YHzcAX9HIhEYI6IJiIEEw0YEJwCRIAZW
EglMoFjvfYHX3A/H45xvNyfUJRbuwkOYHr5P/uAoxkRE53tYWV//ScdtAlwIjgp71jJr68nLHe4/
f9GbnvWgCZScmz8Qk4WGgfuWZDkZL2eDwYC+dLTXmR6Mnh7Onp7mk0+xIUBsyHaFECGwNWnCgIyA
AwkIBkJAkJvIX7omuYfwsclAv3Gt8TdsBe4hZrQByp6eTCyH+1z4Nacyru+EAVTSkc+TpnfpuoFm
G9ZlX5k7h5iFQNsjt0wv+nmsWFrlTlRlMx8HJ7Ybv9TTZIdlJ2MRKsQMicroLrYDmDOTkBskpkiP
dz3Y/crUaueYNVnxlGekJOICRAa0kiCGmFeVQzCjLHx5ghN2EJNRmTqmOsfepMxDMK9DdEMV7JAq
4jABDL+WVl8Wt+WutC3my+V4zDe7hpPpaLgYTid7467nm4fV+d3F+O7DdqNDuqwmXxEumo585RnW
T36LlIsWEDTw7RulMK8F+Fd7qh6BizA3fF1/Lu9NRYgCtydARXj+fXzwBgNBiPngLFhOhIW1XBa5
qbYjFgR/G07v9CoyEf22tNXPf5WOoE6iQuLQ/Me03p0ACq3nsxGTd+PRYjaY7fkId6vpzfT6bA2t
dxeqoC1EXj95+wdYQigOhLC9aofURGYHJWQu+g0ptwa+rodwe8+ui+77JlzWm3i5llKkeh40yMn6
H4NxeTscOqNFojbHGEHZwfojhK673axKqEZ0CiS2GAglg4MQz1YvNnwFj/qAZ1zzd0R8/3SWQvfF
eLqY6PuOI5/e0k2bnl+Nbo4nXy9uOxmHxO5g/c8uQ/YaGvXioiYRuIL06Xy9oFgcuZzR/fz65Kzs
MIAR4ZTGAPbfFOO3rctprbG71aaJfVqtYOZnRy/giSPUEVszeoi541JB7zZXz99WOLZWE99M3niM
jMFFR8RHdvV31pBI2IWmVHsLGr1pdzwUT6LcAcLP+s4FdzIiph+G/3Ut0JyXZsmCNmaH8bZcqJhH
tDF7ReHc5zJW0OEQZFLH+rJtGw13D+ytjJ/Th2Lf+DDh3ozr8/N8Mb0dnK0+lM1MSBu8Aoa7uYwy
Bprf4XRSkTABptZuF2UkTtZw8O7iQ6wiwlS3YUVjxWFUNF/yYfa0Kac9tSQm2tLz9VVmWNFVEAQg
MK+Gx0bWIWQ0VzJSXnKJWDT5gPfESJ2jxHB2+HR0zc6M4qpZhgCb88l7bkZWQCJ23Ci2wc7deH54
M/Bgoe/NTxdHc0+FyjzY9NrRawIDQuBOBMkjuMgREfb7McygWzfO7r6cr9iO5r5rhZO03gyJOJEM
2fHdtiU1dsYdtm9UTMvaulcXScnNCjVT/2WXWDM/JALfThnEBNUO3/HcRxoadHIagsiU3vn81cuS
Oxx/r1vWSd5VctWVdCbr8fjy/Pbx6+Tsn2VJlfojlr20RhAji1U4c4UMgiBcJIk8gvsEav4Jkc5A
LpGuHkQuszgHRCLUi3itzlYsspzoBkEiPYgtiHLUEWNMlKxRXmcuvUw3MEAAJYMWJiD46fynxwc7
dBEnILENR3xIpwz1nRBiCFglIB1TRAwxQW7AteQaR097AUETIj1eE8oisGEMUuDD/JBPnR7+LVd/
8CP7tPcdxMfJ5Wp59/XsrtonMzGGJ3bq6vD4ShuWw0ZYGmYCFwM7+GJn88bCTy3uwUF1R49/xrAI
4pD5dfc2KyWN50UmmGR4M3z9PC+6Xt8l8NRN4w19Sfm2LVH6qm24EbaEIUAigbtK/9KSatYqNMDf
TtcIr2t0VTkhi6L5yDQxL6ub1023Q670E4vxYjpdzqcc4jbc4wNfrR1dDG/XNx+2w6zQH4oTzqZv
7B7kCpIL+YD1F/WtY0FC/6I9OcWHKFG+HkgR4t9cHB1M3hWL69k4cA2T/CJdJsr7yZRQOHyAvE1N
QupG8yCY0Er/7Rugkn1rAEgILaTOjoFAUx/QxD8h1g4FeJnO+7sITOgJx+fPB4vZbDRf+mjz3qwt
hnfj58dBIfQVEyCMmK4/bI4ftlsHsXOIOyOni+vXnC0GrjnXbqUzxLbNCsUXU79EFD8LWldXC5ME
YZuFinkqVikHMpResTpUXJ7f/Hv4vDqq57jyzWnoTnyovz7mhZRqq0BOePkUasMRICHmBwgXgP02
4dK1dZYn9M9BARBdEr/y5+ZzESYQGyTwRwzZ/WzENwzZP0t+fHlyOb+f3tx+qJPqJ9P31HR9+eYr
h3Uh59EDILh4UmfMY5GA4UaD4UhZNcbuxJUJjPQj5TE9EXfk/uTO/ol6B6YM8Cr0xQj7FAaLef1+
hEi/wld/E5o3soOE4MRniqh8TwjLDwG512BRgBoZUifSDgIR7vO9V68R31HI6vXiR07q/Ds9Pd/s
GDP+nk7pScb7tmczuNuwpnLX257MCrYRB1ROwKaDZJQBjJXXudwIfSxNszexOgg7SINRiGgAMh2k
GnvLuLzG7kVlcGiLJMftB0kQeWNQIHfcssDMycegsC+p9aQ/tiXz74ymJ/PlYMxGiwGU2190er5k
5uLs6QTR5QSL9VC7kJFO3LeILNRj4/pf638Rr5i2kOtXXiLKvTSDa9xH0gQkGgRyA/HZy3n99t5F
ep/y9zsYFAeWoV4sD96+h9/dAC9DO0+uwZBYJXHDFip8IBKesN7lsV4ceSJIElzLr7L43uJEFMqA
eqwO1z/nAgj3pD02UL4N/7YrL2QmEhgEXQGJDgVySSTaAqL9CR4N2mEngujkALp3zxiwzaPBfwWr
WvSpqVo8cbyP3iO3oqFgnvXi3zejcNefrv+DEdLYkFQxfHCRmy+bv4UmXPb6/cliMJghQ6P5ePTN
hMzNye358fPF04c1WysQGCoBSnK6dxIQATqg6B1I9O7inI/5zU5eDX+m67k8OPo4ff55T/ciA4XV
baKrG2DB9ihhmejSBf0Lf42DIJA7lyDBgwRC78nFRn0NoWgljPnmLYDseoIjMnju7kNqXdYehqfn
8mUSD8ffU9PFaDFkJnu4YOOTvpLXdfnz69n0/vridvCBVVh0DG42CNJC0zUIHdUrfu3kvbbOZ3A9
ts9L0vhY2+1I6JQ1TMoYXxePy+cmFm0T/f9cTx7fQPQyQFlPdr5Q2vRM9nD1RL/+sPkUbQIWxqAH
UaFALhNyCUu4rK4vVxWlG+JG2ZMGe0p/0+tKWbEKP2BJQi61C7Xa0vPHj0SOzza/ZWjLi03vlNa+
HAg3mVE50+ZdbG50RxmWCzsYnXv3t4Y0w92PHsahYJ6Nb1EN6cym+w7F9elodvw8vnyyQ4ExLvok
uxpeB2lQNhd+c4+owvg6r9y5eNuv0sLfaldtbeGbeLxnWuF35tEcb6bXKZCqdYrUxhVYmukSsVkb
WIjxP0YR+0lErGO6wKgdSWIPD25WOpGdC3j6LVuhfCJBeo6aS0ToprURJEngWLgI9NTYj3vO6e5e
q8Kjhdar+eI3pm/vw5TPN9PZ+P7h9unDzpaIOoPQWBOehC09fy5/ZQNS0UhPJSgHXw0WJ3J8iDia
nhNkL+ClE1OmrLWZVApLtm8Gp2Lg7uBIPVxWGmEVwyRYEwVtbIJTCbCpuSzqymB26yXJFpykZnTl
egqTQFgIKKMhRBL2yo4sACMLgb3PD1cJxMNk+UcIwedwGhjG91IR3vcQm2lRgfzokpjQ9og9+hNL
6RZJk0DeH8vL9024v484n8wH+Kq7Jnx8cjtZHGweeRHbJpw20BICtU1WXsDmgi5TLNf20vqaE7Gx
5kD7TL4ReYhYBY8skSKXdZ5K29kOrn7jUL8iVnWPQtX46H2UG7xqudYM40TRlWqQUbeqNcYTAzfT
0TZ2c7eJD3ju7shHpCHpgDCeDEC6XhDY/HT1ZvSoAWH5lG2mnzKdyV4FmE5PINbvWozEIA8Whp0J
SmIsAADQiEaE4gf99HcN93Iw5wOCM9ZIpvO9ccj51cHJ/fpqsvmgtUy9WNmcoeYPgcDJcDUIDAuH
QRr/ym7xmIIe1jVB+JNuWRyLmTaMkgbGYa43MxGdiapYgTBVuNc5BMtGI4wBaFgZ5sIQkAZrrxx9
pTvmDpxCQcHjxsIR7gKNqDMNnulj8PAjShceAc+v62fPuPg73et49J0Zw0nPpb0lxPHldHxxc/61
jRbTvcKS8IZdJ+8af6R1d+yQwVLkLpBvRuNOxZ/lPgicK0pcx/vpAIgHSWhsdo88eGYfsvYwUUAf
SEW4+TgeeenD6rwaPBxdbDhDxKU5O0VG4Yva+xwY5IHL9ekvJ18/pZzvilMmoUlMkCPArq9IUmCT
p4YgJjf/fr6Wo40lYOy0OZ1uT3qhx+IGid1B6DOnKXfzxDmR1drYlUBMSaxid2GXfbu7NHaCWwih
YObPLevvVoufKWXy68lBmR8fLM5fk0gGqx3HtDj2CUtEx0xRTspk+W/Mu1OKzuaZJtQgLUSw43Ta
gEU1AmO+oh4nTF81zQAhYy496GvFUPB2rcYaYcfF7guXCHuDaAT4+GEjsyUlsXejbmn++vwtfRNq
QYIk20/MbaIeTx+Ogq0ZldEe2potHOBhFLbXK50QiMfpQ0leJ0lXZxtlj4HmMVBwjZM8OXd+PPmJ
pnABTJjf+hSMun2oPVgQPU6dlY4lJiZIbDeXfdBT43bzl3S5l8sW87IZX8pK749ol6PBgu9DDnld
a7i3eWg+Pbu4Pl+fbz6UN4Qw4lHnGArUtddbblkliUbpOnc7JhyNRAvApSfedZj5jWbH5Vz7KO7q
bkuVvJqgbtehTKQWQ227HOsMpyKKsAUWWeJAiQbClPPV2w+21AZlqRn+wal6RmEVPaJgjEKb0a58
6mn+t8a3g+9TfDIesa1vOuGLnLvO0cHV6eX6cXkRiv/v6YM+13H57nnyuppTKB/fCCpzb+sxhROB
kD9M6I0fNMcKFle5+UBtgBublw5UfMKsZGrV627Fpsjz9fgGbmRyVZs8oHJ0pyFRIqla5Us4QQz8
CEuCwANulcFsWXOV+nhyR/9lDlBTO0HpUxm/hj9iiLfaoOL1Ix0v68BwJJJ/owTTxWwx59vszDzs
LZ5eH1zPBg/3y6GX1dSDdQ5rtAGiK76ukgbvGQAO9YmHH1BeXOk/1dE6B5+/F38GQqNBnnCd3b86
+0SsjLq7jNYFhE9JdffH8JiPKOQsbNZ7iN15jQGW2HrznwEOZCfAEWLghbVG4PXyQB9qIHBASj1a
l6syHxQvFCaIS15ugxXSmexAq6pSl7xhDCEKBbd6hEtPyXlgGkP2Mu++Z7+mbKHmq7ZLJhGG0z3W
ze+vpvOHh5t7z8gNHrpZOViGGsWREXdweSoTm/LALxuxLdBCRLNesWGB4QhwdcoRFW2WwJ4pqkFM
DJmQOmNAvHDUCDZEfxTFnF27DmeAxAQHgRWBYRL4ycEfMEpdUSbSsXfhT6DsWMJnjRl9ikxmgIjG
jIVFL5M+fcOe2kyHyynrc5B+Oh3u0f76/uxsvDgtagOh03dUMybTlZW5sixEH3/1r6hQ9ATYEFgS
HKTrV7b7YVCEvRAtAoob1fEP+en13avQi8AAgmZM6UagfpwaSNp7N3rv/mMsl49o81t2IT6zAhCb
9IHbmTnknCgbMgBoBF8RDrp098JlPZ2BuHQwDflbnPFSxj5n2DK+mCxm7NacjjWh082hPg7nD/fX
j5OTf2YSAMagDTAEEgPTgzTN8BpGbBn362C6cSNmDVhsGlzgonUqQc5fXS5/EytqgP6wIvZs/Vno
1m8u09fxNCtHEP4YqmzQCDNgQT1xKTohJrCXsJxhQc+C/DdFgKgZOldrBa0hvmySvcrWj5Awxui/
7uGnHfW/+ez7/fH15mk9OPVenBB++Of5aSE9EYsF2ya7sfFm4+OHGsnLXg3rAZGhva/06TVpyNPb
d1m95t6+WlgbpBMdIi0o264rGt0or1VD/egDMGwgBqEPV4hJPEhmyUAwRseDDw/Lc89feLEH7sCm
TGjF84paNJ0omuF+JGyJIoQ/4Qnx/z1bWLkZjheD5XQx2p/FPLg6WK+uZ7Nh3dVJLw9xpQwfBlf1
NAJeQRvqI2gJWb7J6DcvUDQ9gfBhTWNQ2cxsl9eAJGEDHOoRLmFCYoKIJ3HC6lre/eqVv/0gFSqv
RnnsAtfSt4ddMVtwCbrDk//P2Lk1p5E06/oXEcGhgeYWWfLI9li2l71mPDfEfF7fgEACARIgfv1+
3nyrihb2tieiSbKq69SVWZlZZx6Q8rAfAjLgRGoVeGS4hibjgSU1n8aZ+6XBMJvdfYuLiQGoYiKZ
PL9QIu0fTGcPOIJgVLHThVMjBmdjy3Q+pg93rU7rPeSwDjGELk31XUgi7o9JNSxdKhiYdERpCUYM
qeSnL92nNOLvlqKKD3VhOpS6R2RR2Tzqe4CEZBIeeoM65nGtu1W41ttPr2sNLLvSRYPRb6sPuGB9
mkgYWBJXUdOn8xjdMCSxsr4A2S4uOASExgBu6EYi8yokGAhUAP6bFjL6wczboNth6m04GHLawPnS
/s1suZ7d391DCu/EJCtRQeob1G2lQAgCzmMEsoADqXfjHrdPS21Mjdwb9H9s5k8KI5PEhCnK22SA
Ql7jBDF8W3YsOihUoNJlIgU0GXAaMR2AL673KHVOrUICV7XnwLQBnPql3nlWfzwv05JNXL/g/B8t
NmZfV7/dGdadEes5znZS9Kr9YLrfPLLKnLNRVJcbhr5yVVPhrECgKfDgSSWvhnFcmhzHPp1FH8oV
W77n1/3tG7cQ2gzVDw48e9wtEUHQ2SaIG0SBZ8Sg3ve7y/raLYTKn7bY0O1xp+ngPx5Sqe+qT/Xq
M8SgwSzWj382BdNixKG5zHC+6dynm+HO6GON0eyxu2EAT0SyOg/4/HC5fetWs2FFlsgUnUMtBsdB
s4B4PyfUj7oYdW/Q7rU7vW6XZnE2Id3qrerqqbPYRheju7l6Srv43TwKxahzcOgINAncIMCbLSO3
j0PS2/Xz50IL6h9aiApW3VOU/f9nBJFDlasxioGQ6q3XD/PLMsRFjUMLKJKXcoD6ofZBgG4s3ohr
kpgSGjYp9pQpgFPNJB6qGEQwG7IWRMPpSEct8uLndf+jPkbV7nS6A1busHanE42oYcnOJ9vtcnY3
f4xZBmqW/IA8RSKBl0o3wu5XiFFqHwLgA/dPn3QCwnkDsAHrqldtBw2MFE3hLrfbAdUMkgTSiKP0
0hUqy+fLTj/ucs+1DR2obUMqGYTHSIEg1Dz+rv/mKInbQFIRabDkjBJ+WUgCwSBB9LhNoLweBte/
0RidMGVfdjSqdjXkFI4+59TUdftcey+W2/lhfdt672VUHjhxwzAtCnVwmij1IS6FhSq8K42jSS08
/UAtELcYRhUJk/DsqaEuB7VwSyYYjkWf4NHG0l9pZCD18+QCsp+aW/RaTHNbAeASdLADM/4Q0e3J
0DRFzNGIwIv2gZTgwGrHXR7PfywmsoxN8jMyq5lBEyg8fP6sLn09xSi7e7XrvtZV7+rnhyndXnKp
bzrFpTu5SN0ex4TYS4YiCAj9ceALnN5eTS7FJbmBwhDlgTy72bdfSkiOXPluAK1qD9u9Qa/P0kT2
op7NBQ6f5k/dp9VwICNu+sQZf42TitxWBTlkFfUEBiP48XSSySxLjnVyrI2yeho8XD2xdZZuf8z0
i1i+/g7bLQ8ZQ6DN4d0nGWnYROrj0+taseaSF7TT6aBm6PHbftX+h+gEmT/989B6fNeuWalzu5rr
AsZEZvbQbNGvo8PjuGp9YilQtlUkkEMaGzl0LndpiaS4IwZ7QOAMhcoLGhrmP9G8ZxqEgEqliHV7
OW5K7avWHOXsneTqwJyE+9VTNvQHpovh+v3Xu2Oau87LBZW81cfLaadTWdULdI5aH2jWhkfN2iDm
7sLXICcmnsZ5QrhDYReepsMH7m4f7CjGbKjvwpogcOLxIe79tczCPedLNlUMNDokfjCvWdhcrCGt
/WfelidxfOlHRngiauETgVv/tOZvlYK7/fiHRWcYW8BtjZPecj3KyeZtnipGRJwvVx9au8VnucLK
ANk+P49vu3fj1uZpedE7dt+RH8+8Nb8keZ7WnhvQqvlo/DQ4vtizeNxOLuZLjK9Gf2o5jakrvOaj
5Qf+jkwp/lyFjr6fAa5YPV/3BxgvvU47NvQ2NGjvsXok29HiRnvaEKGWzoa0xTxcZ+GMhyWxe7tu
n0AkqhpnQAQoLRR5DLNZeVb7y/1Ua4oTm+bBOHFdbmG0MzfTtGcUA/Kh81qL4/OYtZkPTjILguBj
6WppiNM8B0xbFUTBqE/NxJlwTShmiHVtIK8mVbq3DsfP67jzg2l2Krnu9tpModUVowwvB9zm3ePT
mqGHhQbcZLG3payianP9UrN+qGhUFjhtNlsp1myueapXcX2dL8Z6ESq8qLgKPK1mgxQQgd2dlpZU
/klOBiFK5UOCGPuBArRyoAQlLTjPiFKtXCnMIoiwGXGFh6u/SQr78DJPvYUU8ABDsltMiwJFitLD
9b4dHaORKCRULpk2IhSNOK3qxeUGZ6MlZg9+QbFQSWeWCxNBnLzS44y9Tm9wprLm8+Vu0Rk97t6f
jvSCcKVZmFYQglN1n6/494M3xAMHmpD2hza2Q9Q4oqHghIZqInEJEKN36chRUSoIVCCU2n6FSrPd
VevCDcYS2jCUCd5ihNPIkfbMKaynHtLwnieFvNLNdinvoZhhtDVc/LtZmbo2WvDnYXQP4wNKA/NA
6+7+mweLYnD1/mbakog3YZvQNCyUNBc4pGlrukPyElKEbjyYDTh/RekfCMAOhyjW7S7j4e1+VZ+1
zd16d3s7u5vEuJ/Ila8lAIeeuYHaZXKaxuBNJAZgm60TyhIfNoBxgNAdaETxtK0Oa6Y3fdfR/jo6
eiJfnKJjsYkTRJSNxwQVM/AwFhVtFRxEr3y/uWWoex+0YKxQfKBj6XWbuNC0IFATp8ma5/twpSaL
2pYjRtLLmC2Uci8QpFAtNWu6g3nmo1A/fE47uU1fExo8eiH807h+Sd7uD3a+ViwcHnVHLMvXUTln
XRAGV/pYfMv7JHrJBHKcDqeAQhLIGZpCOKEQONAkNjR13Zgtga3mTDW17cZtxW6Xtvpo0NngstEm
imUfCAhu6N6jaQbutulj7UTFEMGGeK5249W1XbwsLRdq8uAkVXNVKpbXzsU1x3c388WN+C1LncaO
crz5FCKDiAfv+pcUFyyxYi43njHb7JJrFJop+MKGKm6soLPqYNrGHEe5eIqyAAl94Ss7LVngJHgO
oQJsmJL1t8VnxwMShmSA4Bq8g8XMnsxIe0jCsDd/P//CS/FcNvcaPJcnqeFihci9IrgE3AYhSibF
zwsmLYdOZwDALuVBKDDyBrvgk2ebiK5WEgqsICVN5+sc8SRTctSAFdjPZV0slj9Xar26p+mNEVN/
7bOhql57+TRpbeeDGKr6YScsjseD8Sk98EzahYTD2hOjR29s9Th8Jw7xtry8qEecEmxvFtpKd4nf
w9SDR8Q3eYfkaY2a+CWf8wUOcZvQPA2tPb8EwvPC0IBdiJPWlZ1JKijvehcsBkZz6q+hZf6dGPp+
H0PFIb29fp/FCN3BsHc2mrvpPz5Nlg/rXh6oSmYFliDipzxUO11gCyFDqpu6lvhBX6RdC5rlo5Ih
gytf9WxbIvaq4BQZ2cWTt65Q9YSk0h8XF9y4i/ZwU3ZHOc/8lXas9OLqWtq0iMBSkpCDZJh0Xqy5
l/YiKAP5QPFEHjbO3VvyLI/SzJYNASkLTpUiS5OCiD3UCw2AJARNy1iKqCuI57pgjjTR1YqlE4Vx
4BFwWKawDz7iLO1y499i0n44jYTEwWXZYikktrLGw1eCJVq0JQwM1dpf/ANrLbtXHAkBUoRNaeRu
3vgbyYZrafsgfgnML2n/sEcUR5NylI6H/JGKLpt8yS3JPVTx6Zg6F1BFc185I86wFMsIni91sEWe
ywH8pSDqxKD4S0nEwUVVZ8R00pADjNrnKxCq6bHaHI9VGF1NBQxu8WMRKsaPkUEjdGe6v6sl8Kd9
quKq6OkEy0VnR2yVjr6BJxXgpTjSCsOQTunoG1ne/EImERSE15ZSahBhQtOc0vIEqThv8nHbgEmf
Lla37C4WW+WR3XxmZXhBtFgvEiCzmEIQA1LCg4GG6VVImxgO0sJkUBsyl+NZT1RO1MwSDTql476g
KxSN68BAe/PxcX9RyGkWw9+SrhAbn39jYSPjXg7/MZ/eHg0Gfcb9emwEsInWHGKoj73RcDi5/Zj2
ByHlyBo46I95QExjkEJ1EJO8wIZ9LTloacNQGHF9qKrFEzgIsQzdvUJGERLy8hS9R0SXxIiKsZHF
zgMLkgKQV5vrDgZQ8GFJG4MPH5+HQT5KOASw2AWmizPmisCD2xq9s+A1PKiBU74x7ALre/zT/gWC
NBcXkHFUBf+2QdOoNt/oD4zBPsVm9Js/PG2lZrHsNnE2JJg1BKF5z5hLSGcqWWWPIVVD2ocaRxom
nE9ejd6nhepqRsorJHtB3LCUZLQwRY+mZHMxqX/1WvIsegz30DQs44FuWNHACFRkPYhtAdqMg9C2
8HQLM8QfJC4YZi7LQhOBLr9YNm4YIwxuYxzzWP0nxGhZfhqGm471zr1aNT8i0lq0NCJdsRpSmtxL
NqRHwZKEduIW1WTOC6CGqJJOiaWUxTBJSMNmJS839eP/jpCGubeGdCAdQ2848ScKxpSrBZJrB5yD
DtB8XujfbsX0QynvaYSGr3J5SzmMrP9or2QV8xkUxuWBifN8OCjyB2+GuIAe4gLBH+g9pF9bX+1D
SPv/3MAdxmGWDb2CqOGQEI4f7AxG7YpDus7MrOWG41h2k97kHcnTnoCre7RFOGjXeA2O18/PT+Mi
DdXsG9MRBHXDsyCg4U3XkQDu8g7Er2mDih/XfIETE5lhwUMG5OZg0ctw7QjmG87UCx0+jWfPutSR
kIakUGxApX+MYVmnDoy2n4AWghUDMZmJMShBuBLBxUE6uHRAXpGbA/DWPjiNcybPR9p90qvsiMHb
IsMywTgNWZIht+sm4gZO4BLRUSxxYp4GD8eQnNDyP5ILJWshhkczro5LyGsfKHihpr+j2j2wxmwz
+ERj4qAmGgKNAg4uipMGMm8zuM7eUEYz7j4+9sXDbnpm7eND7NPAAX/zaJUHQZIb30bPEQau4j49
EOH0PU23whQQkFIaUkQQYHm+257s6nfdE8qIyaU14tUjs/yhbqCITB/CwFvzwfxSO+vIm8ecaUje
JFkg2cfqwnwJgAvLaxCXMfZelShi9+Igr9Vk8I5wfuAx+I0aKk1dByiF8YgPDyXTRIZbl72QB8M7
bgzJ2/UrLCavGwMScNjZXRGSwhfZcNqyoy/lGJcYNQena004a0nKz729TN3lwlEyHoqMj+xD91J3
MhDw9ONGItznKdmKgAsZHUd93bPShnvUiCqv/IhbQz8CV/9dfTnx/lfHJwCBiQUynAx/O/QQGe58
TThOE8ZraOBkqhJB6TbtU3eTc9PgFS0JSHa5L4QLxemG56gqS6MR7tnspPCnKELZCIYSKBr1edMf
d4fX9gJaQRRkxRI1skDNu/eVJwJjNMcqGGWCFuLZssomN2DKwbNgqktYCAcg+afrWFxOSwdu/r6c
3V7hqOENvyGksg3zgMyNTGeLzyr/qj9CZr+P1MI89+a21ba6rBH2zDzW/2XYc9Ldjtev/juZDi9c
fp0FpIRfjEvFMBrf4A9nC1xMdG7mn10H3h2mr+sc/u73V+Pj0yfeIFb87OekOeFIof3h72q9fL1+
3M7H94vujDOin25mx/7NvndXjQ+3D8y1b3px/RtNIyZUcreB3EsBCkImU2+hc0HIDiR3SPO/Fb7W
CEiMxUiVYe7/WUkv754uJMFY4R+zr/gme2fCREKM0TpgI5o9gH5okEY0MekpF7fpOFxl+ZqpzBJW
8jL6mkSK145Mc8W7QFsWIYMtXTkT5p4P+au9xjKf3M9lnlBeVf5Ggty20v3k9e1XSk9t2APIc9rt
sOhe3LfVZUesk3DMQhiNbLTj1uWhmH5wLpk5dykool8XiBrB08WNChLa7X9yZF4FsrjkjziGTgVn
ScVC7d/0qvpx0MnPTJ2zwbzhYDDdDUfzbOogHZGIlu5kWzSQEWQgUnHb4krqza0EJM/kbvHqnq0N
oS8cYD+d37SXDx+SK6a1Fov9n4PlbDx47YWFw7uWhia1KpHcnFUR7pvq8jBSj86PJTU4EheoIhQr
qb1K16qvBvfPFzqdBTtKS98f96s/l7fj6YPsyMmnerbU6K5ZaP0fNHlx4dfrL1/7mLNvu9vVa9Mc
cojgcS0laVBaQ5CkrzeT5Qf8tJKVcpHOdLd6HROJujmUN1QnL2wZBjubxLxpUhkncZVQTE2BO7X9
/Z3Yh0JM3lOl5AuqSovBFALzEpyI8sQMNN0KpKJcXaYUWstVZ/VliImw2vXf2F6whWANNB3+z/7h
/hKvxZZjxOkro2uS1kHSuteKV9JQ0dGTNoqOniSwVzbFEYKSzLGaBhkqMRo6CURzE/cefwk9Rny/
HrVuL3aTK2vQajt4p/V0vHX/2N7KG+HEByi90Jr141/T4xytGbOhKZjnK6wnQ/86F0Oyk17hI0ik
vJju82IY3lNyvwjL0+UrsIlY1SCa8USJSMpMv5UeqUV1XshdBLeFM1EJ/kKCx9wLnnq4IYiVDGCE
c6BmhNUhltgg7HhnqQe01HOqdoIjIfNJdbjs7YCIRcXmULsprQ/UWYG8eBganXaw1VatVTpykNdM
IpXMdQVedL7tA0QUV3dLNhRMOLCbnQ/17qN66nmlBvlQR3ACUNnmzbg6H4VlVWKdYBpDQoMYuqZx
6sx9JeMkYwggjkpiBYK+MjRmlIkVCNPJBbmUEV/K54daaE4KIKfxsY5MswF4MSl9f0MTxh8owb95
bI1zN14qikBqsRmRCMlq0EgRJxItoeOsU0LQ0Iw1PhfzULx0jONfcxqgNBsZLavBq7v58s32Ae5n
GznfR5amJb1w6prPMV3xlE8ZULyNL+fjeQ1sT3ZfRJ3MBk/P++vuw43oRwB7A3lcFyB5psTpG7qK
3F1yRQD57Kzt+AZXQoJpiSlpKlBWe0b0va6NPINGJSAN0zSWxd7P+/qd2D/4UgFWfQYVaw4YYZ38
6Hwf1a7N6t/JdNf/4O5BEb5JB67TKl+J8UYHnS5CkaUWpIzqoZWQOSDp3CGLpsP6svc2BCdSEUnC
0HFAzNzE3RYv5nSztiRacLpmUCxCqH+8IJyQdKiIyJgfmnagJh6BePDxtAWeozfHpZbHmyfMNEAb
QmnjAu4YjTJpTDpIgBNciE6+swUHArcCrYCsvwhlFWbd9AtSnd32WnOaIudCcYlRvx722+3++Wqa
5Wqwr1uT48ON1C/GBZkWCH1ii6EVHt5Qq/3Xevhq8FGki66sNrlDtXb3zbZ1afJBR8inDjHrtqHf
aTbKNLIOsW6gcwcFV/Uli+Kt5pJS23+2QJOIokMBdXCr7n0uK2QzLQqEDBq6Nxk96VQEEQSpqke1
QR4IAsTrNLAGMTBPeEFT0dJc06r/4VBFQ8NAiGPWRKhsVoD8nBTD4dlaXI+Qxf5DrnytO+ekOFbz
u878vn/7Ucdcqs59xzJYsT7A494Cvc2rV2LYwsTBW/cMZaLFf772nqaoQI0BNZxumaakDUFwkeyv
an2x2MZFzoxTdz/ntTbO2BHivD6HdzMGz4VRSRqD4zGQUQpNw1WKBHD+vODBDx9HBFIKpRDFsX+j
DM2AChVSJN6LF5UyVQZKOkAeQhTOxpMnp+YrqmlxxCBe3BVhF4HCw/+GeIAowUbZXFRDmJtXQJwx
GxyTxsSxdCMmL3ioA90wpz+nGeXhRcnHBQdaFhZnSaIgLJmPYUfZnd1Y36k0eU1aiwMDPPEh1T2r
uzmxy2IHQTN69bji6F8wBnIseGR1855mIPkUegNGN4I/VejYeFooJR6lwoLx4mOpyHz8l2opX1+l
OuE68Is4b5cE2n8dHq5ml0n0xamHJO6FwGQUITKwQEwnnZhp3Cb0hUEPcU/c50dXYy2+dTUDTQvT
xdMy1BP+GLRAcKTSCxs4jFvCMy8F1Ns8d6IF4JJSYT8Jxmy4BkhxJN/m67DPMaF4IjRxZWnRsdDi
Tz1ars6rUGUByAt/SuVPcOFV2nI7rwqUF9YT3+VpfoDLjT8hSXt1sVpdpEE1fw8Qf78FUoIcFhcF
9Js8MKZBsihamVSjgAQxLFF9PozE9cuj/JDU+nyP8mBeIqCxuyWq8+hViHKke9xBiDy3SrbmRYTn
CVxLekXPq6gIouDhA27rVrYpvqQHdH7br+SocmQlYlXifFgopdMgVfBsBPMCPC1tIAkXBd9ygRk+
pRQoE5yCTNy0Zcxvfh9srteHt3JQCGJVTwyGrT7LqKckYZpTg6meY3Ctibssm4fLwzwNGVJgeT4R
J3oRJAGi2W12ZkRZDKO6XLKY1G4O2WC1UJg46Vcom/FtZ75Ug2FD0g6tAkmqJExkPtIQfxSoIamA
x14Ynx6lVrz8JoX6co+yUpWpqp0zMRzk/EmRPE61GHjJydoaJ0kCuXiGYSSO4rS+luK++zYbHxa6
G9BiCwSxAU6p8rnGscRNDdEL+jjXQ32/oCxerk310zzFqQtum7VayhbJuWiUi4Ib+jtUqijPaX4D
p4rl2oxTkfNyJ+YxYteC5jOwHre6H81mJTDMzmbVg6cviSoIpwkRbgAPfQT80j5ACra4ZWG9TomJ
BkQAohEAlsDPUUCcTKllEuEVH0T9FsgH8BAmfYmI2PRwvavSwx9oPEtvPKw5LNaBaJufW0+d4dky
rrCeej1uUeFIQw56Pr9zvdWabrqbPksZtH5Leiefnyl19N3eQ2t46SyCokFC+9ab8eI9Do50utO+
XmLyOAAi2IpGOsNDdghltC0KJvYoCvH57MhiRPBJPMYyGGTuD+YvaNQ0fEMkKQiCefcbe5X4z1oj
SQpkNMZyjN8vb2at1IV3LCKKj2+/SeAFm4t/y3niPkA1GJ1gvAo+z/+wACiPkerP6k874ISCmE+A
ZpWCmPePZb0TtI7RcPdYgZ60lndpCZrBczJmt9Mue16Y6xQ4TlJV0N+51xNeAi089iMGw+8XTFWf
rUBPTNXnyH6dL8UNei9XoG+e1vf7/rA+frDdvGWxmTlC14eQn/7gBnMTfM1ZIR0ZmrAK3gXBOJH5
xvyd/nSBeQZii7BVTpPHUuXaI04a8BRpmOOUZDal8Inj6fnnkVLXpVQKly0b8YwH6fJQXdgZhIJh
YE0YVMwWet9HboqRkhbkDVoxxhotMLdpIhg1hHdaVWJOsuyEHXAST31r+E5/sI7FaVGg0rOENE+x
UrLfl3osLBYaK4s66SfLKfEWwWBGQzgHJJjMARgokUeTBWGiuEoKtiO4eMhjI+K8sn4kJpKzxOIF
geE5qCrmCsTLBmMSFTr4Df0okF8wWv/sdo5gNM7Rbldc0Vj3OM/vJaMNt53W7fy4P37Q2mVLLEsf
cxKwIOaXKJTNYoqGPE2Lni3qQpyl7p8jntbVk66T04u4vT5PfOerRPM6rZPRKDvTA8LZUpQgyqO7
RQZJDHkVcVqFhOtk+REe8UQYD0zaTmM4NzOKGQoXPGCmKLAQP1jUrHZaegr1CzMSdytl6qgoOzMN
PuKb2/H0Ax5mIYuuF0vUzS9ihCyvEpLXH4g1YgVf/FPzuPCj1kF+zhTd4dnpdmKKPnvP2uxzGrD/
L26ibqzO22wPs9H6eVu904wO1CK7Ak3C0d3F0+5vFi/r8hy8LF5Qj5/MJU0YEiZ3FWvG/qsVEyuT
wSfkhhakDXoP49sHlgyUdJwa0HrOUNqNSQ+aL2KkYmIAUSOBkndlSwrlDnBkeeIiMwxzVW+mG/ad
D8XTiMaSH1HpEgN5zjMjLr5krtexg9HyTRItT1VQEvDodVOm+9VrScYws404f0mpPHOhVEPnAk+P
mDdtH4eNsq50WF4lyZgn4d2ZUJTmTDYRzZOwGzj8ZyR1UnCf7tXCMeW4jZOIKywK38OrQKxfPItT
DFzH4XQaSIf1UKSY1SHdMsDXQi2Gjc24+Fmy+Spa3pNSgSEZrZJ/0Cqmg+oyT23Hsjgt3TmyuZ12
RBKGiGU2xPPBPJQ2fXlMHLv8qoVN67rq9d/zHte07r1BjvNoz7y/lrR010WyC3D1WDOvYpabrWL2
nE/RExf9+ftoIfluHzwY9/c23Z83zLi76uXwNscVcpOfzrbo0yzPT0nvrQ+zu+4DJ9Oj/uFeJCoZ
A90INSRKE+AxZ5dGaMRDNdFE8IAz5e0jJ1Hf5lH3txmJNKcKNlZt4CzMalkIS6az2cx0JoDnkFTH
cF/N6kkxWvQzVPVWsCK0+lLUbHRIDtX4bvjBfEKNU4uGqt/QiXwpOI+Rn1dtp/8jmdfnbrZOlxXJ
7U6c6dKQefNqMeszJN19p/Fo6s/6rNStxQUygKpuygrqEIlBZQraDJd4ivZP1YG7Dqk3DzmrAvef
Y+MmZrPatmwcAkEeC4gykJPtckK8mcYJBYR0vYOg0uyEBra+UWwkYUJo7FpZeQib91DGMIsVk0rN
IgxwkSoaOk6o5EfNvdn6YTu3uKZxjY/JJhjtHGhSGYFgIAQr69WzRW5vh/ohbJhAaRb+NPAHr6aN
wOYIYJxl8QvOiI0HZ61u0K542sOqzXFjZ/t+e1W16LQmq0HmDNsxhkWFwAdwBvxh5ggrmZd4qJVl
qPe6CFMeYTFLoyDJUCnqpIlbYoTt9s3z4oNaXuGFMswXisMGc1jNAhB+1WNWNiYqmhBaQtc0zBAd
cZyQdrG93r7jnxEAm7KIOpwakXH/G2JBe0hiiNPHuuIUnh+oDB6yUPI9kTCaqxstPiZOEPLnlKl/
MG8xGIyY7+OgH67n+u6qv8PyuN0M2/SUvWaDJktlU+thSoDyiCmi6wPEaRqBmAhAmmqB2rwGDUQK
GiTP4fFt7zHND0ELqhooNRybbWl++FDfIMkoxEFtI/+oeRBq283JyNPxapI6F25fVD41uho+XqTB
MCsz17tqNqvSWJfUaFu8O2th/1YwcmTVd3s16B50KnQOB0Jw9fVZX3TZn+0Ws+UjwuxsATU17Ye2
QO9EFc9xuoQCc/N4Yln1fT33clB1FLhEjZcO4riGkIDJ6pgwkVIaXJtQQMnVmI0liK0wJvdkatEz
Vu8j1pCWxUYlzeHxQ6c30wwEkns1rh61YlUD9YfBdVO0a3WRIzlHLXUiJ3MIXlprrcKp1eJZ3R4k
6SlI3Y1F2NMWyzmCtQjQfMRXz1/2t/oA8ZVkdWgFILiWyiR9EToXcaCAGLhl6lIsiFwgIDzpB+7L
I/jVMkYAHElrZCrMn9zzJnS9HFybickNZPs4kjiR1+FzfAYXN/DlfBSQT4jDdv0Fror9/u4zGM/6
8Or5f/nfb/pvttP238QpDzEcvL1vUTfvSx24YU0nHECTP53M42NdIiAF8kMszdZuWYEh2uJ0S8Ao
dBuQyHG/OV1e4hbAS7UDzlrJJ35DXNhCBhJ/6nz2b+YbkRyOZHDDehxIodvr/lvZTPV2cdneR0+H
qkjMOZ0ouFMjqhMgpf6NWVsJMcW15SRKDc0QEUgr8O1ZMiLsu5kz3TS78qwVaU+4110u3fO4frjc
z1XO7Xb3JymwAmr3wAS055YWVPaAY6dy54sqZ85wW/fu1MZMN2A9eJqlwUSqjbhAvIE81YHFv8by
gE9a/WVmZDO4iWG67H+/u5rPNZCSZ5xCAe1nh1fTB3pP7pGxLi9mK/3NqSJKeVQCGrC/HofLr4WC
eNmBL097yCK37uCdXX7TXrGtJtoskIKTo7lL5Jq2Lg5X3BtasiqI3v6FixxAOSH/zxLLCO9E7Sh2
kwXQ1gRQs7PyTsrZgub8HDA3pwLFucHCUguhCnzom/SDbLrE2bGzdqHVsp2LTq8x2eN7puo1C0pi
VRO6I5ZsuTdnMw5oCw01Ukw1EPSJNbkVS5v1QGAeyLdGl+W34LYYSrPaLufqGoXl53RxUcLvD6lL
9iKBbDQYkrSVmUyH+4vt7JKcrMHYXmEEPQaSlt+mHim5lOyEt3b6Gj+4Cw5CXGBez0xiuJwkn4Ms
0JHoRGHRF990Mn+oOb7DJg84kVxjhna6isApep1G9OKcBLx4yNlfA+4c8XFnlOJkyvD9rO3w1xCw
pAkipy/pBeMhOj0eGGJPeeKgBBiEmAVih6dBAtEgz4k2JWNwFoymVMxcu4eL+vEmOWKcQOSLIYhI
mTSdPgUQEakragWHayKqzlWuN6kiXF480kIxSs73AEs9GDnN1Gn1GrNETDg6rt+DnwxImS3tfTp6
AflMcrwHrnoHHX2oUjz+/kiIjy4bsJSMkMZdrzhjQJjaT1dLOLDcfHxYV4Q3Ukrvb8B5xpxpEIGi
UiyXvGn9aiDXPVKghgBIxz3Z4/P4rvuGjGAUirQf1eNtndZaaH685igpy9NCTROvCS0uEgU10A1x
k4iILqHIh+QIg5J7iqkpE5Rvpb6A5N/8aH+3vjI6bJSLMBTZT1MUUA3klXZhkGh6xEVmG50H6tSV
lo9mzQs4NZdMLbjeHYisyAQcRBHoLY7FUrkoVC1v5J05KdV8XkcoZR7GrXr/gd/OrxbagTDv/v4w
iwVTps8cm5EQOEqcCKqF3aReHWaX9UY8XkoGwrPVUKyKR+mHHKs4wnSNQLxrFp9QrimXthQ7BJGL
ILbwgUbmGiDB9EXGnKErBOiH5EDMXSVRCxU1psUVX0HypEDSdJWMq1LyChhe8WDcGEE9yskUI4Fs
Ffk79r0YjnMm5EnOxvfPTP1HMRj8f1v4gTK5WbjF6utI0VPjIKUgKot7H2XIKxfHPQ+WEWVxQeLg
pMxDAkKW3g9DgfJCU5cqKjaA89cw4sWuq8hOIgmSmAjmO6ezPDwJqwZhXd9QkwTBtWCaV/sjwoWr
iFmld7YeuJRyMey9laBmN6O4XXEn0xv+CAEkOR4K7IJWTxdfecHnAPEy4q+TljvcDca9tLKPECVo
YnUCUoPlWbwy5Qp5Rdg85wOODQikGwPMoxrRZcYN6YEYoJsNBx/+agrIh3S/HN/ocgjdiAH/UWdY
fXeI93J9Xw9W7cHho6xlzUxjemFI2ZZqX9SDtxhHfjCUMMowmpBzmFTFekom5lan5TLSbyddmuDd
mLAU8wYv91ihD5Y/0p7d+cXqMc5mzlWhyXTbi5hrIJSJIsSaQmrCpp69XU58eGw0AsFTITISPbgT
OK3qtT1HjwlhLHkdENFI2GzXWQ2H1TFuVa9PdiHTU6G2lQYbRh09BL2WR2FvxYBpIyUnCfOCRB7k
a82R0yEvYkVB/YK+nT/IH0ct+ONA+EQqnGD+VgaTDjtklYaTSIaIwJw65SGvVMJYtZw+j+16kTdT
pLEkjQh81nx/xa7KsEAcB6gI5SRSrJtGtSRUai1/iCNo9tdLpFUYB0tIDF/Fmi3rurTKCIfVe9mw
TnWpq8xKXZanMmFE/PxVpxJGtTll1igsw1QqA6gql4zdMJw4rMMZ0OitVkH8WACA05wRanaCW65q
CsUvgIfbi+HyUsvJcBCQxwgtH9wQAQZ+sjuQB7iLiCPCaRqFd0SyzJXc4GpyudEHaficmJ5WdNrO
rUhXRtXxsWSlHUcKL5JMi/Xxcx60PONqiupUewUk3jx0UPEJCeSeKy6/ySOy8RogBULJyJuHkgHT
91EKOVwY/NKBm82PVPzQeSASh7E9S7Iw7vIijgwErbwikoyypqKMGMSmWPhvv2pCwVrklKWGqcPE
iN1/JTfHApLVekn/XxJJ6cRopfcg4/z5cGXV+36uHUFbDZheHbZrLhU5u/2IeyuW+2V/3v7IMIFl
W5FgtG0emrShG7mcXbbzx9hTOuEmJho0VEJj3t/rjHK3aiDMT3Og+f1V0vE0O9Kh/mc60oIRHjbV
U1Mgzb648599Xh7fEwcXcQhCQh58y6s+LGuiRKdxhHRHZog7ChELPtQwszxVq2RQBy+KSx1T69Z3
QLhLEGvK9V8I4XEUnMFwSR1QMKrMEh+9UKrJpU1SUKN1lN1FJcf98bJ+oxGy2I9NRVnCqThRSBUv
JAVOi2V8PMi7lZEeAo1/hZbLcjO+0r5JkJ5pizDknR69SNJ7sa6zCB4Qmk/r94ehxAaix43JMgg8
Wj/tCNTtHiipgxEXbR8nb8ueHZiaQvM52oWdTX2KeeoyW/kA8VWpfJwWfcWy8UrfExWS5DJOyUyW
d7kTjjfFIwVKoXvNywu89CIGwGPFja0p/MpHMePgj6lY7IYv78jONU+BVNKX9UiacQyEShtl5j0I
MJWOzu5gvH6+cqkMnaNhjHpYgNvDZcmCk3UZtzoSHd9YEUnpXKWnZZWwLF7IkiRAQmjBmdQ1PsGf
lijmat7YZLPkFG+zcdUNHr6UwHSKREpjmkkKKsFs/5f0ExKzKxRDkUowClZfsuUaH/KOaXQSUAzO
zs12O05w3rt4lBebmxgoJ0tW8JSwdARo8zuF53N3ybcVt2aUtDncbKn8ohIImropeWGKJuvwtV37
c3Haqc8P5NUylW5vOKiQqpxeyEqVl2uXWvfPk/mmGlXvLE+xC4t8AEE46Px4ahwH0DIiLitTMPZ2
zeY3RWSArAar13Lng5x0CTHmFY+kLHYWNshT++7Pp6dDDN1rsNrpSqBkOwzEnhbbjDvG0hGd2bGa
redKUZN+ur8e8xnX9O569UliCglfMYhf/c379cWgeyWheff427xLS8lf4W+JwU7qGu/yxohFIomD
KAtJQg94ukrw9uP8gRTBZQLSDhGUDBANGOHNWUFe83M6oND5GhImB3RwsiNN4yA4eSyKjRSnZgYI
0Z4PP+23tzee90hTIkRoc0zGfnEvI3PVUuOfXW9b27RVGSHO1e2ycym0ax+cUM6PZJuP51Z4VQpk
BBhECmAyJT2lJK0nolvwvHh9m4z7JKlsWcZcIOKvyKYQVrgQnwgtr1HSt4SqKdABUkpZ+SDQQrJ9
s5Qz9PBmyG6CK14WkU41VFPRt36nKZTt8N2894qlXeNtNfjElq9P08NKah1aujFCPpw0HAmF/Wcu
eeAVOG8F8/qH1a7zjyUXXjAO0Ihx1zK4OCjPpbomYWJXoT4b7t5fLt64BqgcfYynfmKYVONn5R2f
2J4tuDGHCbJoV6cbHXmFl+uA8C8/3CqL3gbVqIBWFtHJ+Nq6YMGF9YWGpvU6htqkuryCBaVFDBSE
oTUTTh40gtM2iYCL21EabcWh3ST16NO0Yofuo7ZNkALwtCzGs8EkhBIqUInmoQbw8iB9wTXspa3s
1fz2Zn/P2Svb9gexFHVMO4HqyAlXMw1ccqMxiV1wN41YoRuABhDiIPG8GyK0Q5ijASC/pTrkBxFb
hBQH0aFC5ghYAUTypDHtio+5iRQRBneU7HUJKBFMAAoOJAAPuGFIMQpQHn1e5qW8c4+gjukkHLl3
hRwv6Zy+mKvgm+HBnVN8ckkAhMcsK4QRXHGfJ0+71Vv41gwqX7r1ZlV1eMvkf9hNw/ez5bUbJ2YQ
LAOHEUQzr5IjmqcOIVy+ybmacMmGp+zOTvzMJTPKOJua4DASzoDfVBSZ2qPqy2GzvBjsblZtOhJS
LFlFkRTyu7urr9CF9JRXdwebr4jA6XiK3spT0Kvu4jOOktcLRN+cm5rKpUP88GiGAXfZClLfLi6n
69slSowNmpFP3aveilXVVdgPWfQZ8prEAuE02p0GjOSgxgPG5l0UA2G0/cvJOHdFiyeKsWDQnSOA
hu1/Vrv9R9buXNXLRVLXYvxhHNCIEDIDOBvqf7o4vJJVYqb14VGaA5Z7/Y3AEAuckIrITKfiBBUp
CziPkWhKhMHlLApuHw0SbXdxcZHTAxKEtBzcaRl3iob7Djur6N/xrXgAFw+HL/xRRfCWauDAXJ+F
Z8D+p3lP0hRBJv4LyQdpTovlLcuKXONiteMbDZV+RRjZF6Q8lkrxsgirATeXrCeLN6th/x1Jo5V0
RJMHZPfzSjMj7s8IMuLuxJwS0LIOuLhjgHHA7t52TwOtzVep584yJJZxasDEpmnd2n1Z1hezv0my
yGRSMg5ST2kU4S4QBClKCK5AZgiBlGVy45suQ3o5CxEuyz+ghg40YpB2itgQbhrpMSqfxCVnFxJA
gjNmuZqfQ27ka2GuBbO4vTUNo5vYdNeUmU+eCHuboPg4vwJBeAi8mO2/9Fi09TjqX03b97vxdMRN
vZ5AhiAPfxyXv22PuysRx/cWiyShz6IftlU/lpcwiFReKCgvgE9EjHlCk81Vy8eIkvx55gDktDOC
wmoyj5B8Vww5ucL9vR70Um+XHEmfrH2Ciobpc0ZGgPvJThNXvDMLafT+gQsCOVLoXB6uZpiJiKGY
HfUHAX0TelH4oX+dZXunZrNPHXeajiIvuDpLcjbvZHVToqTI9yivwo/+Tynsr1cqvHwn1NqOpWTR
zOrRXMffqya99BI5+sA6C68OR16W6UBiO1sgMYyDGFcauUvLjB9OmygaLghzpEAoI4JgmK8/U2fg
9T37XTzDNG4f3prfMjVMgRdzZ0wzqUVhN48+whe/PXcvhwhsq3zzs0ffYGdmdo79axIjOMzn9d1m
UEL6IWLwq/rEREkpxCgaTh7Oobpsd5Yf4pyuF/weA3Jaw73b7D+SLCkYRoK580lHs7idB9DIy84m
tgfZ0flzGfRFERColjz7bbJ5vZ2lO1J3LO3jBb5O3DDdoqpoMoOHbYyYFCrt1XE4/HjdxPEhf6DO
J+Qdj93u+2Nf2wd40jrSNWF+g/ip/+4tR3Suf2t9UOqpblUccOIa2iYzxGDXejr0B0mdQdJUF7/q
H8b90fZy+Pw8lfhz69QU4na5/4ILToJTtLw+LXhn12YHyTzcKjjP6lBrvJrHcaOpez8sn2yiLtnu
YM6i5CCq//JotCAWZgEp93Rfszbg/l2W12RB2ozEMIcJc+OUmNGsbawvSI5QTovr/fYSD4IxCM7U
ADiNh8C0GcVloUY2EAqi9p6nc4zTxtyiLQN9JlFqhAwkuUUC3RZ5rQEuMrGYrI5RzsfL4USnKvGk
GUSVORQUiD8KJ6NjoRcpqQtuScp7HnDEPwhqQrV/ujIH1kRduUoNqc/uA5VyQaXzuJLLCA/1SgBz
BW9hBxgmmoj7cvaAE6GPtjN4VJ0oKZ3gN6VAf4MgRIbYomUeawLnIekCCQMO5MG/N4lBIRUkCvjY
Hb17/KLQ0RY3g+oteeFW66PcKeVT0yoKFsNTcfJMgPLR6D9RDXkDUuavqe00Sme16kCEVl773+cx
5ZFHwsi4VJWLSigSBJbvUc4NGWacCiQ8FTgc7K6OnAdaasZ1omQscXZsFqH/UD6nUWsOCiTNJgxC
qU5oORpp4zZnpBFJnmXCS72PFJ1EMxXjkVY6qFZV4evp5q8kCFxBxeIgoRCFUZ9KNWodhLRHw0se
aYNcWmoAvHAWhoYGNfEigiK7YPp6miCbaWQcUH5zuhHyx8l7xIdjpQ+MQp4SiaT8gSIYMxXH5R8P
99VrNQqClWp5WtKtmI83DHfwrXgn4pf0oKw4TEkHGxKECFoS4YYnzomDQCgaX+CEGeQtcVLMLIAJ
s1ve3pwy5D15DumGnA6ddCEMxUydmIl7/NJ5grZEmNcRiVfppElnEh/8LSlaUy6+wypZCU3TcK1b
r4upeo9GZH0B3F9wsD/ejhH8sJlzJWEQ0vTTlr7p3XqsKfcgK5qK97C3Fm8rrjRvo23m+iNN3rK7
VQuLY9UfFZeM6ySwRWFNh3oWMsSbyW2+Mz1y0o2SZz4jCwYQtDam1H13OF61JRRURa6HmWyOZtl/
MbA8+sG+AjZd97qjLhfiDLil9uW48nB92O/bT8vBuzTwsd+umPN/oWhRsTHu6d6iO4gE8UPXDgSY
RlrA6N0CNSrAG4LTHzXENwd0mLrP+B0DmXlHFv0+9wOtyZoqTcosBiLjitGiu1Bn3c56PHnYX57O
PrTluh8t6SFySKNN6IhcsfB7uuinE3rbi9nDaeLImlD5hBnsLNp7xqUU5nSOSjqJzwrZmrBAreBB
UKMC4QxpxJgBgnHi2LtY9jOEJ92a3AofLvrcmxJNEZrzBuIb/j/Gzq2prSTZwr+ICCEkEK+AL7jt
me4ee87YL45uz4zMVYBAAn79+dZalaUt3NE9ERW5s+5ZVZlZ99phAawZhbSdjIxECBFzPkNPWy3B
KB1JGriAWDIGKJuNkQ7pNckB7YsDkObSb9Tv5oyVw6ZmQtLAJE4dZaGT8A7MMCNyT9DI4iYKrn/B
thP9tmz7HM/ueHKwD8cejidj/ii0zbbPlzuj5/vnu+l7xsKsvwVCYtbiKEtn1uDwnS9GhAXhSDmw
gqZz1uFfHEDaukS/r8S6vA+K+FmJGb8V99aqF4kap3rtKJMdIJwSPHzEKtS8cVjnKi+iMUkkRFYe
ciARbpFLGdhrtPSscjKZvdXkSIdymcsxL/KhESFMHz1Z0qiL9y/vNWjEMN6C/doUts3ypab1y5Xw
krUTKK7pTUDCfc9Pb1YP0qk79Hk/0XLiwrpvgJWa1mn+7nq9ZEmkjVsUy/q4c4KC1RgjDJQV+b9g
B/+56wU7cH97Op3uT/kJ+t7uC3bYWd8eXMzX38elxcLPgTBAeDucwJZ/Gpzrb3p/pLd7b31unXih
7vL+9PpnJrrj/9zu/wOFRcPS5lq+y9JcVqjc5qeLmRaLwgBMlMEDhXCiJ6sXNJYsnu5moZzGwnE1
mRzd3PycxqONMGo/QxDURyBNRWekqa6Ol0R9VO+FTXW/0QHq2yPFaY3gtEZJZ/rCP28Jfmz+o2Dy
rt5ol9ule3sHs/0X5z6eJ+unveXF9ehn3UpBGrtMdsmkGSKxs5UvUGGh6gkHTBPBYyBpvUQD+jrD
wdH99FdFGLw0l8gpbdWG/kgV3k2lCG/KkK9Svn0znusd50YmWXYikn2ogY7QJIJ0syrHAMM0wPSG
6eHSp216ts4v7cxIHu9qPLLUermYqj0qkmhtS07uZjaURh27C3upS6xVIR0/U+cWU2vUhOuqBm4D
h/uyFtaOPmd+p9g97PByBI5ZmmldHrNN8SRP+cKqmnpmMuhrf8HhaNgZbQQHA61nasWV2eM9J8cI
SCLQAwweeMRfjqXZ1n7xVm71/nkkgBSDwN9ErQMiuNG1Zmyb0TYuBAHSPwIzCCMGuAZsCaphcMar
2NFNo7s3/4jmw9KUVqbwKK36fRTcUlKjZQ0WI2Ch/0WN8drNj9IzHo0P+EnUBPHhF2EvRmPPi9uD
/R3eLGh3hxDRLgggur8XeYB3MI1F/Q89vPHCMRDk+eDtrp+siCARADPkatg3LuFmvDpbg2DgdSDM
jUHzEYBke2p4Jc0gQHyBMelIwYm1vWve8/SW2Pju9UPb8Sdw9wsxiQ7cpOaeWTvnCQFleIc+hvU4
0jgI8Hz1mqkZKggXWg+DI7BdeKcQqUgynF1Nf+KT3DsBcSE2G/I6HYAhEvZ4AMHnF6fzq39EJahq
fBxCOyxYCHGrR1xJFxsKS3TqGuIjG05uOyXgGgPBE6NTGBePHIvwBVMoXowOWyV3cokSE4WWvjlF
vEPFWcvBnfha0asO8H2pjaEuJyVCAVYQkZc2F60pTO34bIb37amRtr2K1GBa75O5mbuhnXMeg3bv
3+gsDUwtblrj+huXZMPlZpJU8eymLjdTM5hUdvBYcYHEuCym++/B1OgXlx8P1qvXpKIoCA91mWll
Kkj6fpC9btmrXglF+BbL2WFNFl/3/zWeDRiUjJJx4OjpTIS4cqLBgfPH8X+1ISkaoEt6s20LJzYR
MD652JNzCrFtalq9QQIHMhRVEJ6x8D9VSiy0+4Z7ZCSkfKFYGtrzEeaHuNVMXl5irYE24ar/O5oN
J2BaEcgqrH6cQXVhARIQ072TwPX67XVb8lKQGvWljmt4kYpud0MhQjOLHLeEVkxqJ/jibyOeeB6x
JmlhaULN6/5EmIxLBIgBkxKjwzZ618PV1U+TbRg74VouHvM9j0+mOzojlNrEi5CkhYkIq8Y8gug1
ouJ3pnY5U0jcgwDPuaQ3KCyPRcKKoQdIyYHkKJe79evkB6SQT8/HZxytXq9+m/AbuUGtEDxWkAgk
EcA7i9n95uc2X/5CYCgYphB8dG9KWmR+McCp4ciGz70SCC9BHk2LnJzz+xrKhKBggmhhYMQR+fBS
uzORmgPOHtBSOnrGVV8pW4oJnC1ufk6xoZQ8dLQ3nlhiLm4Z8Q46jIvD/dO9s6ObiU46EQt2Fh94
nylzMNx3do9vvucIPwMkxjZrHl79/t/ggW26PxgOZZTD2AMEo0EIEqO6033oUjWQ6w4pBQDqhsjo
3fqpXeVd3J/zcmE1KJSP1t7wplgYCMYPCA7ldWYt4QncuQUExSQ44+QAI9nj5fLXNB6QkD82ZGoJ
OBl7o3/2W24+JKsOqapUm6qFFRUoNHuHgUwR2apU4V7v4ixQkBZhYFpcYdxVXvPKhm/JwFz8RI6i
xHB0AITkgf5tiRs9RQcONBkVAXXQgnM7AkIbUvEYnedWvzqUJIquv6vgBAYdGm7NH/xCTfqIEBDY
DttAB3kErh/zpLdJw2n+/fHVevDEAWR0MoXsc03bBx2Y1Ye7SZpKAyq2jeJwMiIZYEmEjvjER+me
EIYfoRXv8u3t8uDTzvTu1fnDv3CLXiMFkEAtgEWIA2FhkLAwIbACfU29sziImPj6ZLVYvH6UvJEP
VZAMA/EFkUIN3dUmlz8ffFeRExzlCkICzVqM3NNztKTVDsB74SNiyfsIeiwi3sBeJkVf+8csO7O3
9x99NKfOF+q3zBRgaCiMyuZFOnAQoEpY8qplkDYV8TxiMJnIlIP5gwb6C10jZQah6cTtR90ux5IQ
mkWwh0wonYgjgG4NYyMPwlSCmn148t0QP2sH7r9OMo9QJt7PAsmcnH4Cl8w40meM7s85zKZUMWSb
pEAU5+FcM6Q6jJ28iAYyhO3eY3VE2v5jFsiqg1/xV0XZZAt/xt/jVF86+ke+Cjn/xv565mlUyPPd
0e73/NgEf7IKRR0JjZoleU8yBewQuijpZnMd0WQskKJqtNDe/9WeZspIukTW38GYESYTeZyvfuET
05cztECl7RrtdtBOIiCvSrPMRRthB2KIBs6ll7vXj946zX88XRQl7iyBG6ahdXl6OAcxeqmXuibb
TvXrvy5JH0jejb+wiEHYfb3grJsCVJX9wCPkl7x79mlDSj84JLJCyafCCJaQqVviggTi7nkt3ySJ
DzgyJTnxUgDtGiuIpKUgSCRHAXhha/vMHhP/Vt5M+SnQ0Ez+tXBGyTS0kLWmy2mjwbWG0A6MEYUn
LDkO+Rbc+2H9nw+Zg7exo/aHc6NLKXiSnzRdW6BEJ1XvI6f89ghafixshrJM54lFqhvyffOEVodn
tODR1kytChZjlkGOuzYg5vI9Z4xSaGCSJTeQ5bmPWWmnmnAcrIpzW0gla/pS59zZs6ebXW9TDmXE
g4FALJ5iz1oZFL8RG68YcIjozZomVuNWQ4sTanWZhGhoYHe8eMeRY7nph4xx1WOiFYigPj6cKEoW
H19GBPFVGNYnB4/Jdq5PMYEdEZUD1oX6kA4Sr/hSD27JHg8tlqogII4sPg3UdSK3OhikTlq9Xaj2
8/Xvx00VtbbQlqOmJNpeg0eAYYwKVWfO8LAAk1EMNl41GjFwZw/A3Vw7GOsOri3vHzIWYAhYIxbq
NbU7XR6vFqdUHdex3/FJbapVqsGCd9gRqgA8q2s6BFY9/LCZwe9uXx36hd+49+hDpDQ+bqQkEgY7
B/CZkme264df0y9S8mETYIU/gTTH/Oz737GAYYJE5OSiy5b5t1LagyZRFBhh6znNpN1gsfbh1Zv3
hNTpuhan9DWuZJHsLC9pOaSN9bw0Ep4hD0jw0AUOUkqjUGuqxEoUwhM9BpestoOImGJVIidZEAzl
giJBlkzgGOgAdpOur0O6PvA7bp7xadPizK7dLRJNIVYfdAyUXEgWQxmBEEBjSTPTvhPOk6Qrf2Ie
eYstSmL5GU+MmtU3eaXgu62p9b4amxZO4Xr5euE6kjqmrFRMGjht0OTFcvT0/O/Z/bL9mjvHKrRg
ULtAKjFD825Sd+SQtFV9rkT/ZwJnpNqvmkAhpUGAOtPrUouujUSouuJCzCJToxt68aqD1ASyyFg1
EwqNKwlLcgw4Nebc0238dqcmvaaScscJDC6JDUa94rpz++b77bP1YWlnNY3VdF1qKF5u1Y8u1Sjl
m0eS0ZuUEZMhzIuugPpY/fORxdh+VMCYKlx8Y53Fnk624qhCHNfP13WROP5w1/741Xqm40S0Q/gy
Xs8Ph2JSXMWnjx9pFpC2JliHWtJW7Nyu1Ej4h13JCs6iG2CMw3XI9hoS7UQNBOJDudAku0/HvHEh
vvVF+NSEqtYcWRXlsRJO2ecgFTUPF9GpUBzzZ0Is4Xa5MjxxAuJm1aGzUy75/VSrUKYZY53NjaFC
Qbpgh5fjBU6/s7xZve4c3vnch2voHjjPoQqoFa9Wcdl0128cxL+If2ootRUZIGQCA70JvuKtOiU1
OeJaIggGL+o6MLlsntTFlUSBMTQRRLteBtdXo8ZVD64awRdVQzUR74WI4wLdlDX1kFESVqohXiAU
mTDwWYJxvb/6C/ri3MXARbLhrmTYofSQaS3tItH2ce0U750f33Ccy6wz3/HdoIy/YR/IJSqQvIEd
waqZQ0QG6iDWvY11cZsGQTeMmtoMEvi0fH47mmgAR8SUD8hUDGtCY1UG/Kw4Fdp2v0KJ+JpXVEIK
TqEMmCoESfQOQZZXnOh3CNXw6o2OV2GPCQ61WAe9E84xSC2UAf0fld63cBQSamOqeNpfwuVu7/AD
b9Wo5bA1XrSUYyVIBRcitiNS+98JLOYg/AA5Kdk3YYBeocUniyz/007W9MdjRePRHu82z/b22Q2e
vvw54d7e49lidb3L+QzWm1hi0DIbr63weXp3daGFL3LHva/I6zAKdkw8QFi7iIuWJ1mWQcnjlOWs
LKVozYG1X56tBMMPtU8gv1Z5eHN+pAWQ2lZISlnvIOTZ9PWTliuTJsjTP3n4EVuMNmLA0tMM7ml6
FK6htTuU8cPJwydQhKALBBKEEMBRkY8gSAJXJHUmGMPEqcaMIC/+WK6LDfzH6B1j0oGmPFz9++BX
4veUn87eXO18Z/zg350n805Cxgs7/Ay1VgyWk+f97b6Udb92Noo0ISPUdhj9Q4qaqMDRkZAuJ4PZ
MPIS1keUQAaLG/BtfGBdWF9dHhoQ03Sx5sayMQSAWz32CGNH5GFQ/SUQfpVradb+bgdHP2uDAobR
qVzsERWQGKnaLOArcDdNPOzJT0DOJu/uzo4vl5rMrtb776Gpd5MHq8Nm2chfoxUCuLXbc0xe5NEz
hXKJnCmPqGE9f1q95vPnpy444LJ16mJ/ur+3fzCecoBvf7S3Pxq/3Dfeu1vcTHZ2Zjs/N3GLDAHh
7LYLiuh1qbMr66+RMNYBQSQ+ckC+fGE7wtElAuvwQiXujLxw1MIgYzeMZ02wDBIQCRGbtzck6rBB
1idqhPWwPr6dZEkO3tYvwqSjZ98uaiXvh+W5veOROjAP9+FGeA7+o//ALaMFrCjnzpQ0D16wYUfo
IZafsXF8ACifjPax0HiBakUrzkDaKy5qztr4CUINg2S9/M/bdG+8fcSttenBwe7uwWw6nqFEt4+4
re537r9e791efGp/qlQ7osVoRClTVJeuPdgy+y0u+NYWBh69cXEOTqOBp0lxiZWUWkgjOCpt7zvR
ol9QrHBEXVCt5Aly9nx0Wzs+SWzNFapfwxWKr502T60NopozgG9X/rAU28AzMWaYQvWKCeZ2fnzL
tGg4Wbaez94QUKlwMpmgAx4kJem1DxPeNNZY3+ft+pinq2gvnNZAlGEvmg8oZVYvbIIP+A1bV4P2
AcBiYcDl8u3Fhvlg+sO2AB1FyPIMHVaWyvXGU02GUkwVYX7BLEkFiVamDCCbwzn6X1AfoCMuotdz
j6KEbxeI4Mk5QtAhbA4e/mcocvXzeCwbmi8DE5RdO1pvmWgDkqgy1nV818PSFxkkrY6Qq1d+kntW
/AaLeuTiavHzI2QmMuBrhCg5gxCEXNuoezDM6WIo0iK+9Z4J3Qux1MmMPm7Ut2VTJ2ul/UnYh72r
0+iy3Pc5MxQhXJQ1MC5Adp9w70ogW6V1FBYfEosmAPHo6s91weH2saCmCtAA070ZR10ZUG2rgp2D
q+ndxeH44pNGSZF5BBkTMUfQMFiDBEcEMUhmJBgoeRvrzrTkhY0n2AwszDe8IhjeC8xAwI/SmBPF
jzoKRrtFTGh4OI7WxsXDAmxZ3o0eplEwcGF2SbSoiqV1sD8cP1AVZ/C6+vB18kZV7nkr9Rozezr5
OtJhflrlzyt598VfmquWD9hFPTjQf7VfHCK9Xu6d79+sr88/eczIuJja1aCVOpz8Mj/XM+2Y6h9B
qd/2RrpVXHsqT5pOy4tUbHQWUpxKDuKhHQ5SUBk7co3+dL3ilByV63Fiah1oJy3NdhEbDL1wi5QB
qdN0eggG7qn15edIWJ8VMf2jRpEQjBiaR9fyIKcgPtRxhFwi1i2p+QgDeLav/6Lyx380gpkc8LKN
ZgzTg9nLk2+jh93lznT/4hNsDGntNgINDTfTu3V2p038S+Q4iOe9ixlIgxB80AWphTxMgevB0yqM
6tMevXlA0jZpk8FbG5KCtFNmvL43iyMGzqcp1WZLrdVJEBjt+Lck6TsiIECvhdFIvbXSYIFpxaU2
pyIx2n/BkiZEUEB09F+tljFKlhnbkJb2ckturk/O3+2c0lhpNWujiMuSRAj6Fw23+4cNt8uv6Hnr
bX+Pf8ps66a96Xr6dPP8cP5Ju/W0DpnRKoE0BgiSAtRgAo++vQ4egfIvmtNyQEwTJg1CaLA0KLje
0Bm2m3TXi4vNHNm85V2E117P8ihTsoMctdOraRHqnae1eeCapcn3o4VWpnGiyrtBmmJqOkPN4xBp
ihAhU/75nW6W0TSDv724u0GA6kYadY6RNHkuIkRLSGki3Kgb8AfO+i/+onG4CfEH84LpLo9GjUbc
ltidyX/wo5/V5dXO8nn+dP4pJwoR3TSJGkKnhvxNS8QGpKqRJjcCPjjQTHHGmjf61I3YIEpRB5Sg
FZItYXe84T/wlLwYEVsKrFGtFKyPuEbjuj+TG7sF7M/69Ap5iiCTNcS7I7ILLqULvKy3JBBFaEv3
1qA3xLryzSpXW19H4H9h3CVhx91DQlL9TNJ9rh+FDVQgR+s4kt8ds7gZ/Y0jXuI+78XoHgd8hlOH
Ybt2rcOaHd9SCA8nVzz/X3sgIHAgEUC4urz5oZ+c6q0B/AYJtLg+xpDoHnqRDIwODFOjXqJk4O7u
RQBiJFKtZiU4kGEsnTrrX0gHm0PavkcCSKR6FfXiHsfB6MIzefd1c9w9bvKVkXj3fidIZviRDjEL
o0M+f6G1XlwYSV+Prto7ODzcRXH9MLla3k73uflOX58zoPAkPAYMy8ca/HH56rr9UCVsmJ5fr7fU
4f2mmjz7aACmg03UI7QHZbYYKNzH/PjhZPboZypaXy++9ev2WxrL8w/zRzgGiElrpZGA0V69CWkj
cGDaTa1EBWNRR5IRAK2jXp5BADDPASx/errRzoTkeaUzgJnbRmT/vBH2Dv9ghjtjvUKvhB7wSOjL
u4ecQD2/OV9eXn5Sbz+h93iXBhg2A22QZqDWQVL3Q4giQvI928Q5tsDohLZPpKW8NiqLPlB7bD/O
ZZXHeqKUGvqGeaXPHxI8t756PKJme107HW7kjfyXdkAO8QLi1TZI2njg9uP7wyuJMf5REUG8TdYO
ovSOKi1N4CAtpJcGgwOTFUkRCwj5EJihjplvM7pJeU1xik/wrNIIgRztBzW0xji28prw7Leve0cY
a8jNyqJGrMvPSaRT1BFIy4DWejD0bW6xpViDES2FzGIOvMxgKEwNEkbGCjsDMfDxZgXHnTP6B/eh
TETLRQ5wJwoBKI7GaNzluTzO1sS23iUIRAOjAqEI3BNY8iMVbMCYSFaDWUaCiq76kLLNIIBhmsQN
QHgEkYAdesQQZ9wyKvd085k3AnBBNIGSVJZQF8eafmY26kT7yE9CPFhtdI8b8U0nO+z9u4KLcGWy
A07vG5fogMg9iUQT4JuxeIJpLDc53T+XgiY8sBsigjeYhSssJA1EuEAwtQCJ3DLiUI9uSG/suZWX
IUFjKzdlkZFsVgwGlddrhWqnJmTS6bhWiOgqaXObTmpKxwDp+6fp/V+MwLh7+OMIDB13eMirXJPJ
/g/D4+uv4727ncOd77+0GxipP4930uGkNoAxqn1GX3sfsapGCmaYA8QlkxmEbHO2UhI/MJZHLZ9J
Wi3jwI1ByH1SCPZSyMF2hOacHjiDeOzs3e8cn2C8nD6mQ0Qz802YN4Khe84IB9ytnicyEc4GIhBf
dzmv7Y6ItX0aSNztlqI5QIC95++dT8au+3eXRz/prL1CskvuQ9R/0SP5p6Kbe6QaFhzwavXocG9/
vHfIn6JfTGaeL67nX8dPu3MvtIRbA7kT6itDcCEOQPMuX1oKSE/RTTtcrm7DhupNQ2yqWkqTsQNd
jZuXGVAesiYNEsPd3Zm7NQ/Tvx+8PeCakXfSoCMvuXXySAQcU2fzNc9CQpUUg2kP4MG7IV31bGYu
DXG9JunM4hM3XT6hAFigPlDF6GsZlOpRfQU9Bo7S+LqOaCyB0iuk8Lyk/3Tx85lOS6Fus/YRrqv+
EsfR45vT3pcJUWCAeFIrn9urUDjQn8iP056oabQ6kGgdwpHVt4DiDMTAvR5PxS20iqRqppBHyVox
LDiiZShByAi/mVrrBA/uIUTdPImm+wh0RiEIqQAhcyB4aEk/Ao50gHu6ic39jZKyxNElEo1FNeD3
2cnOVOcbEL30bJmU1qHhjPD8enOTLs8+yROTYaTFe3PaA/fQGsS1A+q/ZvLtBIOEbGWule0YqMSn
7mWmJC6BQfrrzeGXtvVHaaWr89i91p6iudVhenlKLgMjrXCmRejzN3s81lL9CioAtyWdATyOksAD
45k1QoL6WI6/7uregrVtOp5Awjern0GM9emYTWGHJlURpPMgTZGxTZmlsxCuTloh+HqqAyTnQAjf
XrL0fAdquj77c6XFv5D/YOVyNp7MJgd72mqfTv1awmCa/7zYeZ7u3n99/tT2iOhkKFPv1Guqj5tv
UVuZ0XnbHl1RKLZeUeA4Y63dH1DXT6JkJQe4WL5m8C71wj49KkQdLIUlNHXkFgFgA2KgDdjXI1pa
7YplUZrxBWnRxtJhXiQgaFHQVZvpocqTdrIkfzWQmqY6GPDr4+vxTwkJWW4UIoVCaAIJiVKzZFk5
hT7yU05cd/qNr7UzX2oHDyCEiqLlN/QkuOrAa+3aofoCqmpcSdlnVM4IXcHrHobnHSorA/cvOmwQ
cih0WEYk1IVQ8N2d19csWlnpQ2hIA8YonbrIUQnz4pr3MAIVkzvS6tBILTCpYWXD71a7wUkDhPRw
VonURDi7iYoj5MUFToqXG0I9zSQYOP+VBR1HdzI4xiQwSXSDu+mKf/KDhiA4JqApMBgS370ZPqlD
jV+KkgSqyy4mSwxgDTQJBoW0roehoDFpVJoOq/5uqq7Ky/u5jSard1KYDZJY6/5dQ044mUNIH9SB
OJ+eQ9KuW2nucelY0ummFwJW75r+CQe7qZ+iJ6VbNn2Zw3I56OqYS2LtOQESylAkdCoB997EInrS
86pXHJSkZ5XqXN25eYrnwFnvzgjRc9s2SGz9bp2V7Jvx9AImCepU0aZRF1jbb4dFt6sPhCn1r6vb
9vw0BCZ3CMCQPNCn5muvVh5aqdOkcg07i2Sv16U8maDT45WcUNnmwd4cSDPqQKapg/oiJhiUAywE
0rYiPHdQl0OExfv/Jh5RMJ7WEdKrKczOiFrLnQQjFcIEarUJisKbwDzDC0mwByZaLJkDCQCM8gtM
RMJ3Q7GE7x8td3SNPlY00QveCg9nxxw9Q+3AEakp1wqKJF0Db3IkK12G9bpMqV/6w5rUUZ4l3W4I
tSrtXiKYTUqEKAe68PC5gJJXlZ4/0zZ9D+k42FZKFcJTGXiARBbBKVNGrTU9xGb5QtQ9mpWd9V8+
KiCl8/ECykjZYQ5p18K9LBKRUMVsdusU7RFmSs2EAiVolTV6ZoPeqpHCcDGZyXD2NHDUVVJCZUb7
SM35FiEuKSEhhEgzgbq89XOG6AiiEBjFfzh/dfB3vgQvPdUbnarZ6LBSweTkJAf1p5SkxPhiiCU6
wxDhAyAekUkyoiSBOJoR+OLgHEhbyfv0XZzp0cYfnR6E4afEE4Q4cUqDcohgcXL7fzBLZKnD1sWa
4WAGojkFsk5u5BMuCM0qgAcNegRUgW6PR3e6cm1aHRtAJJxCIta4AJNS2CjpEYYKeHy/um/XPwfb
BvPj+Sv1He3oCSodVsCgaDQFaG+mDCYDXUtlcUs/j2HU7JG2mM4vApufwlJJKrgStPqVlnr0FGr/
Y9QYARxpA3DvKYCLnnr9P1ZcoiUDtX7cnRptXG2DwSm72NyTMGRJvzr3KqZ7Eaeb1AWb+awNNWXz
WU8VU2QZq2QggkXLIvc0NDCDF5qitzsIKoUwbQYb/ULTEAhYXbWZJu3X4GBnNxyLDiAZzP36+Gai
3EiC98zazzoiNr3lrZjaKFALbxmza1yYFQmQGAiUd+1/y1qrWWSRwgHJC7j5MQh+cCBDM88czM1h
YWDJDiWBp8OD4T53h+iUJjYpKpQTSZVhhCjgTbLr4GsS8d8Aun6nWnBul3ORZ1oVJ1qqWC4tXY3N
Fwe8MWKDOsgKE8SRtghreHKeCb7YVAtGhCACHJHUmtJOiaEWmqsl/eNqq4leigg2xQYBYqSesWaV
AR4ieRI23YWGJlzNlV6Ddi2negIH/UqqsrRmtQDBqCL8MKlC7WGCYaABuDnfm8ITMI3hIlKE1iF+
mV4e7zxI8eAm59ZzkURsQYD4qHlxLWrabXVHaYS7hyAwzZxFJDwTt8NGO49dVQ9HkvgC3QsSD4Mn
6p7tKGc7uzziCcfodjnSKERmyNWZRnmm4NfunjY7sCF5dpweiuQwKVpoCz2BISkJjS4OTlN3fYQR
Vgszdp4S57AUBEc9zd/t+wli2pjWjTIBB0l7d8eO4IXaQaNG+ZAIiHwNISo0voCRkEamhgdWgORk
Tit2m/2G9KMDkHvvTGYQFwdkPuqAhrdq8IKFN8cIsEIzRkPoQQcqi1CQECYBKR7CBxLNDri+qFQx
S2oVv5iKh3MXMRpuGAprXHx2nfbA061NacUTHPGitDHUFggwOzcSaI/yQ2dyAEKIhxOk5MTgLsgh
F5DwD/UJgrwq9/rjBGFSzzXWr8hKR798ghzvl5qwRE4cYONF5r1+5PuOFzs5SRLFu72HQe3jjIoE
bpbTSSLVnkoFYqAu1iBAgolkHwiCrOCxfr06eWC8ajWNPhJL7n+8+vIgJomf46aICacqriEmCF6w
raOojj3B6khNrah6fNIAeKoBDDfnOzWlwU0c7eu5VrpeMC1GVdJW38kjjSiC3Zr5Y3ysESnccyRJ
J6ux+CbC7uTN9e+yLH03BowcM0YAB9F8jwzqOrH6iSoVAeRTQwPycptrJwKcysFX/YCGFKDDHkNK
KJXmMACqzQkkbKCPXTj7rd3VXl+a86mOzk5OF/t63DXyH/JT1hRd5y0IqxtUjdy1zpWTSytqq2oc
kiRIw6WHdAImpfQCN41omSE3Ge1rRhVlE1FxeetzqhSgiZgoaFQdMAM3d6jxBLaUqxbDIRmAiarQ
I2iNCGzzZcnwML0EJT3VilpNCaunbovxnJvm9HQagXRjFMbX/kBSeZQBPIdKwImPoYxKqGhslZqJ
+FzN64xoRVDBcEgVX/5UmPcE2k105Z4EXcaqTnKINEWIhHv4HapdgYkJJGyGvWkO84IIub78sLsw
rdooIFQ1sWyfOVs5OyXrlrtLBB7FbhUTDY4yBAHy9im6s2y4aTK7HdzRNJ1HzWQiU8MCOgU6kyww
slPrBQANPdVtkEaSCQJUbt6k9OgUh6InftJ0hODULGmyPp6V883OchY4RS7hySCmVjeJg8EHKB+P
ajsZyQFHZxmFq9Et7iwQUi4Qe6FxCcUoCJhaiYuzAU1CbfX+8uRmfnzD1TqvwmYj1uPr/Pc6aySu
hiRFZIbQB/xjh4+JzGmUdtyarRD9GrgXQyVxMeJChBAOxKRvAEr5c39bq/SmMnGqQCEYtzaYz3CP
OG7MdCjqk+MSO7h6s+3BPF2h1V/6MB0DIjDlIkHHBk0aX6/eeIbfU8y0vw0iSRUPooIAPUpIZg5G
edQ3u1SkGHqSNNCj7sUlf5A5jg9JefCLLQ5eGnCi9HfJwsPH3ge6DNhaz2wl3ns4ZFtqx8ILTkzk
MDrRmthrbEOaoDXEpViQo6fBXiljL6yCZPBIAxCwbQOpicNClr60Oc27mbVhIUA/huFdpWzRsBW1
9St6dNWobm14SZJlSAxuQma/gxCku2SPC12lna1444cN2Le96ihofBT0dH3fXtgXFWwbUB7IhkYR
szM/vf6FU6IUK0aia3HFSkhwYLt5r4J/YbcvFAKTeUP00kocgJj2b26wUEfKUFWXInBu/5Ri88pn
VDc16z0rZd4WLU3ETztwHGGQimb89KmFpRb9iACNod+RJKoIXItmPaehcITRe3CWdGPygHtJEJkE
EqhpzsysYILwz5JFRdhlW3TihTMGBir+rRWtYnF8SYfUNXrkg4k9kPzNMDnlSM1QTZ15qEBwtvhU
uZxFo6hqrezweSOpjjOqoazT3Ijak8SQVWpDSFOn9XUFpPDtLUToCa3sZ3vOT4k8WW6tpsy9EZra
Tg0rOzOMoHYYkxWwFKozwk5eMAOc401kvoylzPdA2AU//VGZ/tFeCYowZKs5goMjhkMfCU9A6gWX
wB8EIZUp6n0Y2sra1QNL5ktldCSES62b8tqnSzWmmAlivT0oaHVF+BpNu2KDncDFVDQdVasaqMXA
0uFtLUWzrCghQkjDo820O1VMlC+Boigz5bH6lHb0LMcRAehHIBMFfMAZTyScHdqSAr7RmIyQ1BUN
WDGv8MctLVtFxQ1DTTx/ufxyzxsVpTRazVlQSW4wmiBdogyyiJxJEqDRu31UClWD8WAFm/8Sn1ap
ZuIgaHJuOWkXN9mYNlc8AYgMqsla+Bio+tgs6cchCzBsCeOpmqopGGzfes12dzTjPmpve5cX4eiZ
aWiQPYeepUsLKbin9aGJYMCmACA+1UD5E6iUGbEez0+mnxMPm7iRIC6lcJW71SfpEQAHjH4nQv5L
tBR8M7zuEKpS1737w7Eqhe/fZneqCfLsRQiOFaO4HmGAOJbbKX61iGQvA6sMAP7Ua6Kngqtjp0tn
mfzYSVEAgmyPUuUweOmQVIcJSTA2uRnHOsxnkBuduQYL/Wqj15dp1MyLM2XJKOn5eMLqVC0/adk9
h+xrJp1pBFE7OQRulPiDlVIX/yRUoDNoEi19Sj2E9QiPkQ8BWcZQ9trBcI3EMxBv3MBBgIvLd7zu
tPuBS65cdcVtkCsUmjANY7wGQsSqeCXDAqPpIVzSS5GUai3k4cJeu28loTqIlKIBEyQ1utmZyCgM
mCkdcVJZWd6rKm0H0ZW4R22p/LYNjBMecWJyRRKZ5fsCrfLb7ApAhijhZ7F78/e7mcVSQD/gQzJG
kwlujRZmjJ7Oiy5T1xKpErtGtAYQOnqwpJfZ47u59hm8HeGZooaamix6Gse0ji9dFMkzTmNQ4flu
pnqZwoKrsAQIdaFoPD15YnJeSxgQoskybYaoYgbipWauIxVpE0K1FhWDe+ULRGtrpjtlaTXXZ8Bp
HE+FVQLlJrJdDtHmSTS0knJ0AJmGHFikr8BRf75/zXfy9W8X7Wo1RRIl/f4w6cHc/KekWCiIIoVL
MxnadIh1pdFZ8ujF0z/JmuDhVLMxGWi5DsfMCCAPOgXZus3OpvdmiFISRZRkSfZkDISj5AKhriky
Geo+rN2k0B7QZZaiXftsCUpK8I5JyYCSZtJ2T5KMBcNaZEt+qG16LnQ2CKa6xlLy6RjaPmSnzMqS
5HHoXJAiJv8XZVT1DJ/epq6I3EkFScqeoOGThsWthyrOe5FhRrmWF3zIhoxV5ETFPt092fkH3ziI
Kwf9a2qfKOEUFJR/o01wTHiinTShnuBcyBb/MpzhKhs8igWIFOIN6y7+s/jERzJHp7/6CIwJF4ud
vSQGuW05Jh5tBUpJeerY7IizU1IaXo8DkWyUVGT5KTLtU586YIKvVY6/TgHakg484HdVSGbxafGf
RprVBHjSaedGsuhFNGkJdC47pJJj/9oHjvXUgmpLXUqHU1nmM1oSd/pPH0FI/Ya7mx5QTXulXdWr
S/7UKW1DPLdw+nOft4treCQKUUKehjmcvlrx9GZRAB3u84hioSQS4Sjv7fHF0rJpSbMbgL5ERFro
gqttLab4EhneRyQE+6RFs0BJin00+tPthG9McJj9MDTMNChj8owNCZkhIwgRwQOZAuDS50xCNHPH
XzcgNLYa+mVpyLPgJJ7UiKLUdCk50wOclUJloiU0UazUBhOkKpSoR8OEdCJdf+KdeqXvOB5EO/lQ
rFjkt/5Y8xBPsPCzqiBOobZjoSRv2ihRQ0GPgdtIU42aSSf54wkkgbbbncFXVB8BMY0neOTn7khs
EkOIJuMeqDkr1BSTVkad8EJScFxQHIiWbgO9EmtPq1QFDvEBwgFAcxJfo9tJEpgJXp/s1TQPN6qU
2R8QPMeNt2eC8Xn+cnx3pnlzZoqZO4IHSYzA3BkgJ3yTHzDBgJh4JbBmq0mFPr+WcXyjGhuaA4g8
M30NJGoc2QpQNOScBW1GFe+iaKIUcG4vq+Hbo4DEOCdQKACSzJD6XoYUWys4+uFwJMYtf3vOM/8M
TnCjqF52aO8e4NLWikgUzH4k6C+e5GY0h705401lEIwQwAqv5Z/l1H+NvTj0D8gXT4OnzA4/7Jzp
XTTS4hgeklSXBVUdd1oAILmkeHD9iv8PNNxLIu2mebtagxBJFhEUyZElJkKIPMTgOPpydn+82IE/
JIGbgFvnoNMTIwsIhqbpxIb7IitApmhw5NY1d2lrLd6r2dzBsD0B0l5xo9myXJbSZfUipw4Pfnlc
fYpzICUOAoeAeD2ECP7Sxdx8OHg6vv8v/dPiY7ZAhikTQfHZPYsrMHULJD/8tt4Sh/eI0ZIZ3EUw
R4Uxi4SQlRbBLY3iRUh8cMYBBBhPuKO7ZBHrmXqkOtG90nbmPJCsl3blatVObWeZyH8mttIjg5h6
BTqJJ//Z77l0R/4xKTURwpJQBId20kASOzSCQxPcqiWhThp+oq4I64jYqjoTlJ5tUe/qOort4JHr
D9frU0qS0J6rG2xUsTSY9TKhDndOp6eeyWvvRmt2+T9zYpNNODK8R/jqk9qzjgTreRO4Z9sRuJcw
JqCthDRFn8tuTfnD1+hoWBtEytgrHATEhXPT0ePRwl1Vx3foZW2eUEDSw6DzB0qe+hpyQaq6FcEM
kP6ZEtVSTzzdybglvn3l/x2vcSWHlJeSxuBCLWVpJWWY3+QAZxGm8rmnSdC2MpLC4mSOdFaknzQ7
ouxaNSby5tgoSeI0+y1hIQGTMJulJ3LGiZDddFpwYfhUDx7EeVBl6g7r3TPGTQyR2ogPDMMAzsMy
/vaVbKG7Xa5ITSxZBKIdaK3QB9w5HzxkFBamJZCDtjcwbCJE6YWUDyXIfUB7IzbCFckiBSssFBmx
kcLopCSGNpJEez7O7whPGXajO1GjTZN63I4KQol6QJwXMLtW0xvNpEgqS71FMky59ZF+aYqbPpp9
k7L6UA/coQZru7ls+qIuAkMWeiMqheJQIxQn3XX0ZSC5O2u+GAISNbVCYa2YVD53iMAkRI2AtF2U
DDgH6/XbQtzk2KJPo9KiwNYoGU96mBq5l6xoF9fS0Vb4zalkHeogimIAQ2Pw1k5sBsEAWIjelJlV
NEXPltCQFxJMGbn7BIE08OwLh71waRoPmvPzwiYFbWQxv/KjTKRFPbcnZGoIB43PX75PX18fafOM
t7xTfRpZgcUyGTFGsoXQQtrj3mm1+Zi/IvBUa8YleOsPD70asMdj/TRpvyDNDw1mbQchncVszhZo
d2LYdpi/RMx+X6yOFqckp4Tg63AiGM81+9/zej786+pkfPPx6lZDgu/+DyoR4BBg2IcBn+ZhnB3w
OZvFh8VaMhAxaLNTn0xhXuQVE+aQnlUaEFV25oPi61o/Ky/cNOP0RJa4fldz+Rm79ApHX5gZZnwt
PWLF4wE3Ng+4o2CAIpBJ2qWfKcmUkXRDcPIQoXgUbT1jHBAy4PPNq/ufFMn0iNJHOpK2ZJbyMgkk
CeWlks6eVC9L/h2e7Qh8lVit+ikpu0jleYVQKbu8IJDjXHGIWwS/QxAMDaAxmpe12h9W+gAN17QS
UI1brSwes4HDilFxQEKAESkg/Dz/9+XjyfNtG6ZKnUbmvbWqIQapJiQI4YHIWFyQJXBECHdgQhIf
xNf7ejzb4kFQMmEzMKFNWzgM2nHrUEU5eDv5O9/4Q3jmKLws7NGlQtRshuKDKwiqUDMZiwghsOOa
bPx4V9UGxGGgpVPJuA/r5qcislABUjWPHy5m7674kbTqQjrBafaYLp8mDp1Yo5BBQ9GCgWo7TSm0
NIJXSlUB1en0J5NFt9Iil1RJEPJDwnERYuj+oKeVsB0q0svg8Ux8/GdHF1d6dXnoXBWEW8Kl1cFr
HlVob9EETb9q5qiNdy0YfKP2svkr9bS1yB1ZaK9LysJbbe2nq9iQKwmG1UJCdsHAPbKBr5B2Lokq
xQZk/bnOoiE66QwzbaBWsaqdOLmmT00jKANdavgowtQrHQQ2QruDwBQuZxinjcGpiK2uaPspcjob
uhVPERhOaajDmO/sGzC9z2awHYyJB+Hxi3cQj/Cqn4JW8wcNQRHW8zfrM3EkzjG9xbCCQznBMIQB
plVBjlfjxkcJFw8KA6K7xDScBlcqWqYXXnJqnfbF/ptjdal6ej8RgbYlgfbQOzEzy3VxvLKQwU8q
O6OYVHDg5GKtSZfqOTOwzJZJh4qILCpbDyA8JEmXXxS2Eg8Oe6TQwNQNrCJlF4tJpiZk88k8M1N4
CB5DP3u8mj/CgQ+7GnVGPM9LMHUTUuaA8GkgPnFRj0OnVmu+OJJDfNMt4DKIHb4nSCXjE36fiZBo
QAyMq6z9TJ5H1HSWtRXlHir9XNIAdmR+834+PDlpD908iCwlm5461n7sk1oCp7rwBQ9ctvEsFYzY
SAnipTAWpgQTuS/EjRAxaZ7EoTmwAjEs8MxObv4GFlGjgcGjSIJ3l/RDYokhgxK0n8+5PKkN+TCO
GVf8VNNmAmOFlcgfkywhKnmAwJKmR5qt0sIThtykSCU34SAtnDtMTpAvlsYDlpZedOZh5gTN8N4N
q86CCmq6Cr02Phq9flFpEJruDfpIHGj5G3zJIrTjnW7bXbpfNCOxtGBSJRwIUGbQbbgjbfXBe2RN
LkkvVdNWlZoQalTudW44nhMoqoO+aOXZKdZeGXpVIRaVPk2X+gT2gKpeLUr3cjSd6wipwl7VIGmB
WlPoxVHdS1PhkDpxlw1KedSfk0H0TGXHt1FhiomXRSYvUEVrpe5JFISUvCJJuF41zlDUSqQ0p6Mx
myQQLC2bbl6aRhsltL9VSSDRSm41AJWcurcDSjzB24W5miqSeFb0zEGZRmZ3SB4kQbpoBWJWuu5g
tS1sJRD98i1BiODhvRVTUJQYWbSgjVRS7VvK+MQ/cUJyDW0dsPXm4NFOBGR8nS0xUapyOrJ+YIkW
q4u0yrM2mJ+Pdg9fe+pAXDykWu1H3jWgdk3Iz0ZZuyyhDoiLK0Tf2KxTY6VynU7LsSK3JFQtxGFY
kZi0Yx+dt3c/+DseacAkCBSGxgZ654o+gzYIpC/xuf469pq93j6N0fEAaib1lCpqFeV67WSHZmrK
VVI176/I9BiKRzt5ulOVWHGD90SGCKQroqG2B6EdS2AVBRsmNrQQOFwPAlRAv+XV5QDVScjIWoQP
K76BNdz0F6ekAhLvHm48PsIkPqKKOzobKY3mxt2SK1CKV8uSUiwaf9itAslVY5p2HgvBjmJDFxCk
Rt4UBFqgQjP5Xlry7RSCED4UBoEw/qTI0MnnU5Pf6onjqu5bUCjqRvw6sJQORGAHbvVbxOp9AvEw
WrBowyePALFUmVQyDFovZ8E91CT69ZI/Cn2Z/P6wo+GbEkCNeUeOoSXWQLxCo1KsTT9lrn1LJ6s4
bXk7UXzalEEh83AGsKzRgVSvN6Tce4zVEspfBVCFEyvbopsdjKSsDiNEAIW05nNMR7YmJq0kF4Tk
QFiJ7JDwJAjhHk3vH57Ml8caxtKSENgZK+xlHY0zjRjYOgMsW5WTrlprqTR69SRJIokCYR8MLUpi
DqK0kivu4VYYZPzT+tb/6ii2bIOCZEn0SBOJ0K+UdCQTs1f4LZ0P6UIPEEdigrRXwcJXBzx6TzHU
osUEqju3Kcjoix9lcz1lNrI54+lmJQxLsNRmVtrT4A/rkysdasEG1CqtXgPpK8MgwXOUJQs3tIlz
IUHCpr1JGauWs0kmy9kg3ZCIc+JLGnVOBfWILYcfrTjtkTz7cw9Kz0c2QNC14DnEAaRTwaqFKO+G
QEAMBKb+QTJuicCZg3FLFYJA/v/TdbbNWd3Iuv5FrsJgg/lqgwkJyWSyOVMnfKGys2dssMEGAwZ+
/bnu+5L0LCf7VMlyL720ulutVutlrUf5DdiU+f7G4AbWaHrePwnKaZaoG2yOac5MQLdoQAZk7ASC
aAmwa5yD6Hw5GPpJk7V5P0iOQWbO2nuH+65hFIdTT+pzi0vBEE/RgoPaaY4LpLyQ2GtGrW2EzFKn
+1jETCUUyYbgWLw4txA3gIIhhy58+/n/nn8ed7F4llJjibXFwOvNYT/nQ1/bXbQmAyuWOGOIenD/
yfU4sdm9bos0aEauVkxhWgp7vdYjQn7ZjvSo1ud6HffzSdL8eN7a0nMWhrGjD/yq5VjO4SX0wzz8
5sn+y3RbnnINfe81v7jmWzcQ8f7o63FewMG+XfRI0REZTagJnOoQ+4cuqBsAqgaPHonIjuOkJy1o
Rf/DW49xULrPR6e3x9m5Jo+KNFQtt0FQfr+GAIxBLSsm1jLJRiH5UUwyeMghHWYLx2a6QfgDN2P9
GbDeQXrZzzHgHbDyI6YSAaDbSs6fmTi7K41TYD6mCpsFDJBfo8m/BmzWze9aseHjOyTXwCRvVKu1
o1bKZbaYC7Ew58cIyBQVMSVcn2A/4S/hVa3wmHe3YlAYxHZFJg7v3Wcbi8+D8pFQa3XqnG9PkSdi
gNIQNNPqDmRzTTJ3cmhg9TKdCxF0Linj5IFutcvVXYxbrZ4aGx1eV9YoRirFiKdGYCzQAdKgIrPh
7fHe1al2N3oGSciMJoeEJ/mLZgClkpSxqA1PtYSJr06Dc/om8rLYgZF+pMzJgyfFUqR9/2zKQr6p
J6YFdLKAXAK1yQTTw1/O3j/PBEWPSoosCBvDWwUvW8CoLbpWBUQjmDSdK4kJqAMx2InHRtf58eWH
F9RbHZoplBKi3wA7NiB6ChYQcnmCL+4B8Dje2hnnru0d8uwaJ8jVdXZgTGw7E2DaerefsE+kYfMS
dyYD4Gc+u5jL7UWUgqrEAc6/jnLYMKthpzGkwD5SFDJQK2IqdLJKRa+ecru76gZa8kt3Wpv29K4O
w2c7jE4CjCUEOYIgVjeJqVosb8+f7Hu+TS6J3LjDg+hnPmkdHvffHD968AKAMAVAjjMddWSgBz+A
c3ZzilA4NweHOcLBTI87l64TMVuuinICFA+Afwonhbnfd5kPzGncE7t0HDvSrN6a7fRWPCnTN1Oo
havNTVw5girJvPrYWbZ8kMj//ITq/IydExB1KQweCmQ1yINJPAOsOHnrAaptwRLQjoDAV2HQDE+U
nU+A9Aqqi14yAoHbXzw5PIfDMfsol5BfgZ6+WbGtkQIuFGRHSInM6wDTiVg9BRkfP/1w/vskZLyN
glTlz4KDjUG67Izrs+27+hjdFUHw1KUP8953/nUVPoxgW1ePN0YS5GiNTUCOVNNTFWulI6iTQQmK
Eq+iPFJgescIDRERD/s8x3IVmLaVF2w5gmyWR9ARg4gUymzFChwx5IPMBOirsCj38+195l5qWg3l
pqusbDx59X9wzgVQKOl1L4iVql2Z2alSQmNUJJZU+MCoLOkohWU8EP+6a04VcsMXbmTvcZDS/2Aw
5+DydVgTCUy8//Ls1dEBC5SOK+Pb/cP8WjC5IIdFe7hDawt2AE5f09zuaVHVYlGGOp3ZDiM1ajK+
ghswo15lSfEOtJwQO3pTfG4iAbvFw3ZOKnC1Y27z1PkhOW9F8A/PKD9RjPfDHo/bPGOHpFs+zDid
dvozKDgsuEAkETMDAayYWUe4i8UJUk5kAFZe8d7P14+Gk+UJFXUspVtkTGL2M3jgSIPsUhuvDPju
3oZ1F0l4aJD85SVyuhneHrV4AkPi3k5PSvcfFXtE1DKr0vQTfx8jvjtTkTMv17ziNx2VMdJlBLbn
RpwNUnQwe28UXT3Yw3O6TQwoCwAoOswdHWqwMDGPxuMwxAdSk9Ev95GCYg6bywkOGLt3Nv+7puk7
IGMKsmzmjODphEphAGLyxh13NQnsSa12ggm5ADOY55WBlYnKf/v4r3e/gRJyJHMOxfxCqjDx0efb
Uwr5DAsAmovk5YQqE03+tCP5wVZyLG5ShuLZ1yf5Gwl+S/b1xz9f18xjs2IL9ri8wjqMz+WBNVal
d7joEO7DnfDGG6lne2ws8djFaGJaqssATN3xFb/UZVrjk35CQUkumIajcvC4aGxjfN5vpIXwb3vH
b/Y/sP/5/fjhefaaqOwEJb4gH29E3ru6zXeFDUdHXXT6cPbZKfnzxdMjPrxoYmo+4oIL1JItzl0u
z/uP/9h78D+s6Cx/8x7h77+crWGHwaC1HZ83aBZGdhaZl8itTwxS6izyScmU282u9ftGrlIefXu5
fNrhwr462+PsCvfTsPFA65M6n/cnC5zYE9fz1Cdds7wkj7lrzSaSJqXQKLFOG3forfTD+Oxt+lyV
vD44ecDhc/qWBLRTRXaMZQjuDO28GQMSijo3EHf+y//uOZjM2Ai2DiVgxkwctA4hBlTdQvINNjXe
T2rWmKm0GndeXAJFzQt11pt+tmIM8r8DGodS38pHf1yfH/N12jm0p3+CPQizpTWjfNTItGR6svA5
xy8f2RBpGD4MxbR4NYcxG5hCTWPg3tHOxDTTY9Xz4RWKWDCXqM3NfOGNao6AppQgLnLfviAoOcRU
M4SYTJ2UpEepq9dNn0AsMSwZUwCYAnHWqLAVGqjESUzgnthVqttC8MwTqMoipXtcrbiwoWk8jsXE
at0hQU6Ljp5eHYRTGwFQSuNxnvOY3umEKE+5I2JwdsuEw50QBZi5MZsceerJjnGlEd8b7INMgFeP
zp9e/qpo1Vdo5DHvhyq3iHpKPu/6USqhOiyemELKZuDM3ziIOP3O3KpLWeB4U1S3kZHEcgOm7rpN
SrazI3xA8ojnlLzOuLICovZyfajChEysfCqtcY2uyk/LEUBD6hWz32emkoGqqeeU3ha71Qbd8EgM
3WoNcCQKCaC1W43BA2aQ5ByQbz3xUmkRBme9/XZPI7Q/qZyRx+fJS2o82nvz9Iq6kq39CPHVMxu1
RRJf7t/8F9ixXmNYpmBdjBCiNs3PsaSNhgt+KMNRx3N+cSddNybj8dKi1kw9mFlwTkHi0AA8LwlK
jNSO5rkrkhsjT/gI13OZl5yjb88y5JEQ8QG/y02mkg+/uSWYiuTdu8Yc2DcIsb4sJVp1PE5xpaIu
3NfzfyDOFHvL/jju53wNxKPvN0/e3D/+Wo/z3ZOHh8fvMunWL6CHAdXaDcsuByL/8Q7eyKtxH6OK
3MU+LUf0MfAc8X7PIDeghGWlyqg5xrBcnVzl5VeKyBZwRzZlAVsHfxZVCxJnolriYcQpQ0DqZIuz
BtsEOwPKdOFahXIr0xw0qi29fXt6eWp3krEInIZu9YMARSY7CASUCK4W71XMs61QBszGpW+RKmU8
ikPNS6Lv7IIR1frw7sfXP3ZG1lx0MZmiit5fFacSRfsq8l+mhTTdjX0AZzfE386I2UoTnJiNU58b
ruqbohtRN4iEWc5UY/WEmEARfoaQr4OoNnNOhyhyiEnGXgIDUBxdmkUmS+aVS8pYZcxHs2MoktZ+
ONrju8NAGXUtCgwwf9pbX4fCLp3duhpOUl8tscD08FJwtxMW4vhpNcSdpuY6XuK23Ox2QMjT6EMC
MMFyPMobMZQm3hjJjJR4SzRtpdEXFQuJ1KZ1HaC6YXyIodMHikkeqLKASWNdBakKVYzMW7ZEJ1OH
Xh+jk6o8VPsh0TJSGUk201itpWwwrLhWm0fGZ4Yoj2uJTmqGlpY3NcyMpfo9cGwcc/b4H+M+nzW8
xJi72N6YLC9LxWx1Cfnw/Yt/Z9Fa27hQaCdhgubKUijLvh4lKjbEhxwLIib43PbM6iLFmQEr0xZK
afYw5nROaWDrRHJzvZleYAjxcxnYLjbiUazNxVC8exKyx3Qvm8foYfSs2zkcAgF335WVQPe5KeG2
dO9HBZyHi8Lke+QOWmCXBQBFYjvEafPLY7hG3/H89x8fv70/1kpDwWgXHv8e1+JEUA8e59SljdBy
mh03XueZL0kuRwCyaqISvNEa7YOXOELsPjRoXKp46iVMAfbq3ZN39x+4MuDEKlch+r0jqiqPALsv
IEUqFUwIK5Fz99qcEglII+CmBCsv0BuPSwjz+Fb2BpM9uEtDUOBqDdBDtUhDWuKM97LMnVskpman
Zl62o1CvT3bzCKTdM7KAMS0AEHJY0aN+bhTQ3JZmz++kWfopQxOrInBvFIjM2EuPFJmv1JJMG58v
X/wxLgHDyZI6jM0Wx/UZj4em6ilkxLmkDUBAulSlO/k61p1vGyWFTEuRT6n2SAQrDquinjyONTdJ
S2/IUD1Z05PIsKtnjYUlmSfH8RzVtZ8kGSjR+cOxmo3s2LXmMmoFVHxgCrW8aD8cv7l65rdoyBh5
D9gocPl879W7f3F/IZXzuwRWt6BNEINowQC2aBzvmzqluhRiXLDnpGK0KBITVmXNMTsiy46C8p1S
VpQVOCXZYrwbKVQkOqU8QfuC4coAfPP6ydEvsBARcw+qr1Jcspv7OEZ3czVF/UKRSB4XaNhM7BVL
UtRlFJvAUVwGQh3K7GHmkYgiVUBK8z8vWPHvzfmzP/gHWqaNqv5skieUVBrY6uyFq7frRiXprNs6
6MTLFi01cGSywRlo/ualeIhzjozghpbPk1HGNYnVb41NTWwvVUVabNTO7V+5JGVwOYec/Bhvx5zw
OHOkVS1IjEcPsGs8Yj86jIa48g9S02yP0mmKx36XcI5phm3B+cZezzHBKqoyAuHhCTPdXaIe05JG
UCPs/nEPCO2h91FodRr1dcdvOkKbg6Lp9kVbckWF0FyU2CfiuoxHf9AWiInHrwOjXeKfIyeDpq5h
MWRUkrKM9t4Pe78yr2X29A9+2k1gRGAF+Z88ObUc4qrWRf2y3vmYvXH7DTECNLfiU7L22hQx8w9g
bjsju5Yi30BxgCoXfZQ7W6TYw7M2XQx4526Wl93GSfy9V2t+ay9RG9qNy4YIwEGgMbHPdzR6w6FX
ESbzTgSqT9OgaM0bpb4jBExLCMBDPlfPeWOwMJnzPyKz6CjEScSeAsXRAuMnNM+PQvieTfHHPYuT
lE19IvyseGV4iGxP8UBJfDKBeHe4b7t/LvEtH89t74eDXx9+evLm/3RBsqwgtpA6BI3icDBrOvFz
dYCN4/1abRwLW3UtdFhT48JP19O7yJQPxps4n8DGWWCTuE0CpqYx/AAQ8wsoX1/klAtqIIEB0I0c
Vn8uRmPSu06dTrcJofZ3QJC0EcmkJEEmaaqUZotAev95dpZtAUNaj+NMQHzILi8P53k7r2XF94pW
oIp0RrYxDYTOzan0EBtUgXfRsmMfoS3CzJ6+Ncl7J+dfvKtNZTctQl0l9Pi3t98DqhgAvoGTt+PK
AeoW/Zlf06SY6vr93bPr/5CJShPomlzI5HkNDkaicM/VmD54YsAwbhlk4HAIUYdphvSx2QH+tNh3
wyi0mvN8jyxCxwj/2x7tMnOJbGHlsRbZAWqcGREjzMO9Dz/ex3g4tGOUM7swSmNS8pRXJ2LF4gJp
tYbTvtnR10x//vDsn8tgUx7Yrf4ObkmVZglknXMTcV3zatlvgBADzdI3X9bjy7o1ctTY2YrPe8fn
l88//oIBosLkbdXVLg2zyAN8giR8zRtGk7fhD8ve4f3T6xNByA6rcJ6wnD8yySEA1EW58+kCpgyK
1qXpvND6hdL0/OrSFKPkrMlizgsmL/oQBjA8HFyeYgDtXmJCpt4zXtJGMgjVPq66KGJjK1Q1lgYi
x9pL8uwHYuHqZiO7YvzEaCbrzAmNFAhPAMRIghBh8Q9Ed50WVgLe9k35yj/rgEqV4gDI0lhdISY9
E70NUIde1bVQLyZ1MMEggjL7V/p6U7BNxUdKg5V627PXaODsy2m9UzqKtu70IDM6BeYmUmb8uami
IYqvwcTPg448QHaqsDB4yrFJ2AhsEutpF/TLtQYPoS6D3nk9E6rThjEIKJ3Frc1CBzX6tCEJmlc2
QNcGu4LT87EujstwVVqSaKYE4eunB882bcyGaJNUyo6W5tdLSDHdOiz/LYNb1SImUylslkhS5vJ9
4Dq/fEkuvVI6/E8p1150M9qjIguv4dwuj2rVEBDTw/Y9gDYMZI4U1CsOsuO2MSMsWxOkRuOqgwAd
bvwXG3V1dqlIac1f76OmzjR/1iceXlwbzafTqEIhrc5YaWhvwGuLjhxV0pEDnfdP338Y3/BfqCkO
HISllFhekjgsCOAqjviAkS/azdIIwRJ4rKLSQ8h7G5Oc/hmucLS3E201mqdM8sSX8yKKeoxOW4za
ZD96/CwH/wTUPkA38sZXSMHABDsO9HQXKEUSSDo7r3l58wUDsymB3zBK64vQPqkmde99TvAkZZ9u
uj/Lyyln0CS9AGsBO7ZgZ/NWnXRRHEEiKEKHTL6XaUofEahFiNVlMoFR/VUVuOoOioHL7wC1iMPF
PbMFa5DARw9Sm44bWd1do+d5JOvsAyt6enKORFpcbbBayP0+GozhoH/IIcA4MZ5maBxmJz11+UN/
gZAkBEhMAkDKdQe+BmwemtjZUzOQI11LFfBuhOyGcTooewkR9rzLwmN+IQoJJ3c4lKjKg+sn+2wX
1G8jeeXjNeaxx0tLxFOg0zghIgWPZGZeQTuiIFF475uzSC8T0/ujF5FxZyj+E8BCTC1hRQ939lyb
25lOxUpMAWIBYAONmUiMODbCUboenvY8Wq6RB37P7kBm6nRVE4eT5zjtf5798+wi65FipJJdQNxT
GQbZbhe8VYvHcltld0QqWCScUTaGomcocwz1UHkWyNDqr3bpFncRQYH1TmN/fJVUQ/DdZH9c5M/5
UXchqCe4mlqccEaMZAYTWxPhiEaqZFfv1Ljd7YBb3lmTwt3yaDbKnH1ydf8n2qUExMx5mCenYiWA
fKCTxCl1nxB3qkXYk5Hi6LVOkEUeFbL4+0Rp64ACmEAyAbF66DxWO2slAUC2sSvIHGXmdDQ+flaf
w/KmE++cB1xfnOwdZCzJWCmdNKTFKeZIuq0mun178GOWCcHbJcR4uLt0GUR1jHouSQdAwOyDah9j
7cfb7xxWkdoMy6DxPFE4j7mmyRNgTBFQ7RH/GSCmEwuInpJ0MPocs6M7NWqCl+TczlTnKUnFuV2Z
ERBHiYgMaSAbQnvjyztANrRiMcZbogoIzBiUz1mMrOHC5e7yVKDKmYjCdECSe0Z0++97D7PruXqk
+t/xoCZkMQ5Gw7TNPHkjzeQa02G8wzupmpOUy9NMsvgo2XTKEQCLI5zVapnQEpkbLPLXnFVxtOH2
WYzgmP74bxntIejaNJFgRM8MObxPipqTZ2z3IGWmreyJg4SWmhE4AcVMrC1fbYWQTK13TfwqR01L
mDLgy2N+4iG1nA1ERgLZwja4Uqy2EDF7gO7GM+SDR1dvu4vNbiyeqDvb+eE/ZmgKMoOkIKOqHx0C
caYc5nYaongegSibmC3CvOLnQxaCgCC4k1Q3j5Se/ZBJkeZ3+ornWcTriRIsx7dLOb1nXM/lQOs4
45/iV+aTWb0QvN1CwEBQ2IDizuWgW9JzxbXQjR3DsYfBxw/Pn369PgX93O2L25vPCofthDrVADQf
hnDLB9shvhwS6w4hReAsAM2A2QVQy3kdVQVYMd0I/Ogf/I6y/WpMVXqUguwPtJ/ERWkw0g6bEn0t
htL8Mgdf/QM/MJnEwJW6maRRmTT7lXh2GTmjK3T/YXqtVEz5Di/U5GG3VPHNpr4WNE/2yL+5OHn4
qQvf6IniQ2RZDHQl02VJNGDJkda7kFF2PBlSBsIbkSLpij1Z0xEqjysfoHyhCwS0g/4GoPhSjrmx
tHYS5HacdMABhP3/Fz5XFyevD55DBvqauO1Bw6JAsY/PaNp7xnRjxmaNXYD5heuMeeeby1+5/cYk
om3XccjVfiw0Qdsdw/3txyveYQDKvJ8dUydvzHom0V6pckaOoY8FloCNBZ1grBx/vXH85cX53j9q
7plYMI5zA4FcErYswmulPkaxj4l98b77ZOxsoELZ3+BIEoki1w4sQALV2+XridrAwTFe3ATM01Tm
mgzO0iPE+sblgAFTGyNxPXApYT7TQ3SGv95WYzbem912CsIpJnuGPsmsMGZq5+iIPa9ukEqMJOKL
RqjgJgaZMRgmJkBe9SGmNHFkGZ96irWyDYndepwEgwjeiWG7Ksx/DYVjPcez8EuroFyBtm2hkzO4
/pdryBTgjGBMjNYspdDBExgIwJAHMP0fQBI8B2eA0DmOjBgCHkiqIfjzzdvTCz7elhmEZDhQ9gsg
XZ6M0wWQwgNNS1PI6zGViUoOeu4KGS2kOB0EQoojIacqAFpcTeTNyec8kRYqMVHu1GG/8xnd6hfZ
O/Ox6BMpsoaecUYnQXPq25YUveiIAzhJrHmiti493E6mAIRK5dirWx2pFOwG+0O1QWeqKXBOAFzd
BDZqE2PcGGTaL2IeGXDjkRkNmjRkHWukSzZxYOSRXmJau7MlIy/EUAvNCtpHqHPwkSXVbz8+P/wH
pEn3xkGUBYlWsar/sFALU8eX8TXNDWOKUsZHeNI1XANpeQeTyCKn+WN8jso5ttYOAI6vjIWVbs7C
RKeLbOOuLPRj8SoAW8hGvoeAcZfgtEaG8ihTDJFiROmRLgLPWXM0raNixbRjl9BDBLsKXeJgjlmp
1z9ZPz16/fTT0+XE4AAxTxGokAmrUxWJdV7AMM8IyM4ONW05KG0dskLK6N5YWNKjAP/5dNUvKy7a
IAzqeQwngx2ekIIjGSAjRD77geWktAAAQUkhIwkdtwqgEMwkwWb1kHjQadM2mpOznu6zbKMKS81+
+QlQ5m9+f7z39Hu+nwrrBnAaOrcAKtrv/IwpROaMZHFNTrlyRzPDPwfaSMKOl4up8qSV/3uvTz78
t+zCXVBOHisFnyI1zpra0+ldUfbMvOPIlkf7ynbF7r5u9mBB6egC2L7tgmRRcVXfePvIGCij8fIq
0t0mMW/Pc/ENuqKhyBLBVYz0QQ/O+U+4d/MyxyEyseJVF7SEnqukO77+dJTDGuTdQ66mf/z65PK3
uteUsFMWAO+rb4Z/TZJ9L8WBZ1fYIRjIdzcnB+9inA2IACATmeszxGDI2O/WexkcM9Fy1YY8Khhg
UIw45m0FyAhn88xR9bpZJ50PLn/Y/5csE1NyjU2BOpLTm4RXEHmuA1yqkDW1lMgctsiABIZqCjF/
8jDwAOXSBP8KkS9BAsR0GbEIxjnWmIf5eY2TD+9z+gmbhKhy4wBhuRchI+P0afSENOAVC6CEo2de
jR0YP4nLNwUhCR+T1PicbExdPI1v6e7A2BbqW5utMO6Jug3UGwrK2FNfry+MPSJEtjkQphgN9UWD
uLHZ9CK7lxqyjzU3BOPtdssPl/eyV7W47fL++PHN7tZWSOvOhlQDE7KPcfvzo8dPzm9OIB/UpIz4
zncTN8vJML6MD1jKMvHYEmPArv0pMKWd9bUO6pX5RuKRQWFiAhR8fH3y6X1/H6IEjYNyhEU2OIvG
KgVDs9SuIsGT70HKcnb3yj4loa67qmxLsgOX68aMGn3X3c+sUc3tubGxODZVi4Vu4K5wEFEq23GA
OBv93u7YiRsfq8SMzy+UlE4iFNihgt7yCIWllGSGBjHJJBir18SmMyjmMmdw1V1OYLsAImADt2Ft
DUO8JzdxyvsRhlDcTS5iYWJ2Wn0EjlJFmXo9urpdNlntrPcCukNMna6xXGhVr6hjzYo6d5vfPbt/
+GvEE4VQqxQTcLjsNoX9OeVDsmLhjh5sKwtSkIhCIZHQvm3UihRLM2lJVmUScuYAgbVyhyaQlJFE
JhVIJJa5HQMtTNFVgG5+f3NyyOWhMQLJgRUmnOm49c7NfKB5+kGHLbvgRw9/updDnO2qdnmtzmnE
TmgL4LGOoAVxAF379rUJFiO9lE/3Ukz3jxKEKPOdrxqkfRJB9dvZxfO6lFS5wSnAdcNHISabJOkA
IJACLtYYd5fhq4ky6tNWw/At2wPIc1x1Aoo61HQRqVEoQ4eNKsGYjdbRpK0KtAXkaCMCGaz8Ounl
T0j2L/po3zkwq5OeNEwNSGcPvZ63uEiqRqTgNGHS2d6HVEq+gZ/R1YyNg7dxRqGXOLeF0L2lvSTR
wpw4zbEmsFWqr6q+8U6BUWmKGaPMAGowMUTK61Rln8wncwEylLj7HuEFHjRVHRyK+yYaTObp5cO8
p+BD5MMwuHjKTLZq0UlUIQ6v/KNopdH/Rlh9LXQbSM0x1CnefpUKYutTiwoTUUmhkjiI6Tm++/i/
SBfhECix5D+NQJK7j0VzwMYW15YsuN3DGqFXMGd1/nMv6Xr4cRAJOeAIJ76KJkKaEI8xtQDqmWCV
ALe3V2KMIuP2R0yIwl2so1ShoV83SDsNpABE0FS3zWoHER9ntz1MIk0BE6IkRz+c/WrzuSZElmGx
DUB20Wg7iUvzvH/Wz0/iMOFGjRvBY0Hctdrc6Y3f1IW7nhBxfGhScZG884AXlY0FnKh5B2Km63Nd
nR+/3j+JR7Vxs3gkYHSSXsea3NFEFww8zuWF+RTsOtU6LkHzBgn2arO3hPnQho0V8fz9v2zlkYQ9
MQNL+HG8M67dYSCRaVwzKYitCUpMTzrUF5a6+QdRY7Oi3DJPu4AjlpMVy+Ekn3pyUGbKZf1derU/
mLE6mG7Zub/0nUGfN4s6+ldv966TnxWFfbaNFSEpXa2HovYFlNQdJmHSx3/pI7YQdVNhHVKIF996
7lnCu2mP/GhVOG9n7mX9R90uI8UhVkiGEYaNTs5iDZ6izF3KAxMQh6uG3m6+uH2bpe/F/Qc/VeVH
ef6RmtIdVhnHvx/x6bubDESGE3Gd5WnoGWtaJg3aZobCXqbOGJg42I7Mluuxb6ouh3bZBaikYCxR
P3E9MIy5A3II45O2FIBUAuUFAneNDxJYKF+M2punF8/NGr9pBx9kU5Sa/Io7MClj6LcS6Smwwcsj
KCLCfo4syLdWpAtVE4KHHRVJIKZHmgsGuig9YiLP2JB5SjCLzFyVc1QABRAxqQDEOUVAUTpe3r4+
+Im86Ba6jDJRhLz71/xQDHdvU8z9gWy0jFXx872zH3liuLyad0dbaQzAXM2f1aSbNrPtzoPrS57H
fhTP8yPtqZOKqmxU1c2fbCOgp+RQGO4ffDg5vMyZDWrbxSuirT0lD8TE+fyNDd25cQ8eKAAVLzqx
8QhCeZXpCGFd1KVcaKxNviMXKykK4I68fMRjsgzZ02rOfTAQ3W3OvZ9KyP0fqmRQbmJHPokZpux1
sBuCNeUBG0isZdXEEhN6AMUymc14MjHK/XaqRS0HGpKJM22Ilofww1ZHJxbgaSPaBxE/IXR5CJCZ
YHR4LckQXzfpUtMZqrjCT7a0+n+YLRrl0Xgc7kLRPM4dPJKCK0whqDZezM6d22kpyYZj8cWRVkKr
NphwZJwjOUCFR+iFWbmSsV2c3EwYpISVaLu0VxRjqjDRFnusmQopGjxvn3iKI0xl6694CoPqlIU6
iA/Z/LuzlU8+PMAME6QsKQrlQC6PmUW3u9ykkj04BsqMaC1QhcjNVeAQ1A1ngNLEf+oTjy6Auojp
27Mvn0Op/AA0ZDROTubLQ32ObVr7xowfvSfGJgDGkixMNkaRONf6ydBCWg5Yi0p6jSifGiDwBKqb
WE0CJpKnpNVCMmJ5zHh3tmJ+Ii/PRxiGaRMpZUF6n4LAFKK5gan4TCSFYFOWBCZrOpj934jJA2ql
nCkgFIXKrnjqb+4usDAFddXOf3LwZQDWosg1RH+QI2sA5786os5cxENif/eFuyNNy7Nx/u/YOMq0
JCeYH9KBu9895IIsulk6/1OCctQhYXI8QHav0QZMIfGwdLHSJBBTxhGFVjB+agWjJtMGVsWqMUQ8
qGrAKNw2hXSUlxilRmOBiTfeJItvtFq/8fDyZO9z1tK4iSuOYLMLIFIoq8/Kkwnb5qY3S2tkqt3G
67FZOcQj1FGr7BDMkInHi4ggNSIN5aBMFkYkk6FXC8oavsIl7iR9E5V2r4m66hnA6oFx0E8S9R+t
b5COFtbl+5qfunhQOi3Rp4snl2MaImkz+NckZf1pE4Y1yI81KwGtRYRQ1FNgZE5Qe0E8xwayqd4s
GY2VjAzAgwGRDB3pO9vmxvC+fXJ9wksh4WLOIml/GmFgQ6cuD0Y4GmzZsWvswbpz6HTtMa2Ecc0B
pUKHlmmNmjE98FWzi/f5XprNTR5VmBo2MJA3LSWgd1mIJU/CWnGWU5dHu57Wki+3qkQor3DlBT57
U2PT1lJZyt37/tuH1xlV5sfxalNtdE6Hs3HK2D1SeOPMyIOsI4MOLFgGJAD0bYmOH5BYOVNSWo5K
tJmQO6VLAqUGGVQhWObtk36lt5kKgXbJFd5oj55eRg8Vr89OrvkJkpx/UaTtxE5hkVyZoFRM4De/
EyE3fUGEqd7oQtURdHRwHYAKjCRiQnOoQ8JOJzVaIFt0TK3Li1VVq51CwA1ELskg3xz71EDJO7FC
Jx5fU4XhFiBCvrhClqRApAa6IctKdArZMra1ME/RkSD4l++10oMQaD8S6zRoKbcxG6HYS/dCc3it
8XRtTUx2vprGhJNM5iX2E9feqZucKcXbNv2GVWc6bxSDkomNkIq2DscC0JNGe0f16OTotiv7H68u
f5Sa1YAn7CgqNfVgYQnYWN6ESVzYJwu9nlaPCWnbcK9lABIsLkANADZwAWicEBNAiXRo+rWX2PpJ
I2TNk/MOQLcaqAUoEvDcrJEFBvtgvv1Pwt8GGTXmkmYohDpAu/RtWs9FOdIIamBgJ9ONHSSFthwE
xKp6zTBDIvMHWzGU4WG3LRD7evTm9MP9p6KPsSnKNPwmuukwXbJHkAgAigFgGWAburMNi0hibsHc
O7j6lRQqUQP6rFdxHHx6cTU+A0mGOM/4/iRQPXqwiIsEYFVjKSZZC47k16dqevRBFQpY3a454Hd2
v5+wXzB239X48WM6YNIJI46qj8/F8hTnre8KJKd+WBOXV8bGQU//uqWRkYCz09vJKcFG7jFfK0vV
uWkNkB0K/LdUFLwTZ3cjyJa3N7Y7kvzmyf7rk4//HdYrfoCldwLG7Jx1ITDvRynJacwpU3DVvvp+
cjU+7Il0lHP395URcVqc18dANr6jyJAPDrfeGPTwSVkITRJC+xJRxEb0bCpwf8qq0v1w8vCKA4+I
XfaB3eonBdmxMZ54ngB5nYimCb69FxhTNNe8MEVwzGL4vp8cPELPh1J1vRSV6GYjY7f8O+12POxd
Xz1jaC0/rbMP0wyBfIbSnQsrcbs6EMclFMcOMePFxWJS6kJ2kvnOlMkAvP6FH4rbTD9rDsv0Q3Hm
p0WD89B897PzjOSKFoqgFVzOfNJNAXKNQQQ6Hsn6+vVk/7C7OKSO7PzkGXXFQzIwvGYNT1Lo5d+d
/Q3qwRolYc1YfqeborEyjWaRBDHBdIY/wM1fF7Vq8dLltUcxO9P/VAYdPQ26o/OHv7Vzdm1U1BR4
9PzLF15dByL0v2VmQvok251Qn8U/yeGDCXhec5NU2rGGgL6SjRevPFHW/HFjkQeINYafNT1cfO05
Hnlz9KGGoFCE9ptxHQ6Sv7/C5cHxodDNzQ8XeDcsAro04L+eD31jx/FIZdRgbNzRScWQqGF1VucP
fibh4S/8WuELqAf9CNN3K3eyTkyR/GJJ+galIIHSKwaYgl7zAyVh376Mg6s0P92eXB+Mt+iUjhVs
GzwEJxoAChCnoW4rgYHA5LcKw46JFCsBICtnVrCyWBa6+KtQhRJ9O3lzeLpolNKpadixzstkAxKi
LRURkkbAc0txzqfKPzGs0g30DcKnIDMvjxlB9ACdk0HTzcthDkgNg7LJeGCgj0BBX2PdzuylYrrH
8l7GHRMOGPd7plsxeqAfU2GzZ2klnP18td/XGDtroKKoYszpvKA05l6Y186aPY9aSGYKWJl9p86v
RPTlU6cHspkBmEGw+hpoZwCMezc7RtQz3qbF6s/ZAVjbj+Hv6U9ZWkMJfDHhc1YH0F/rTFWPjRLb
Wcr5h0kCrJ1zaID80cw4AGS7IzO1Oyy3L8eH3D1OmNtSTMds6VAvO1aFmZfy7Qy2Vtzr4aoESczP
IFo8UGEeeJtJHIAD215GoSqPu9Z1C+qJsNNV13nQWuo4Huu0GH9EKA3kCMP/49JLGvn97Ozk7Cnk
0Na2OfTTusO5+KmFqBGc4ygaf8dWmY1LhjS2EBkgzaV9EDhBxzuxB+MpyX4+aEj32Ft2G28l9bNb
PeMjj1RivA0KGXhc6TvnBeU0G6CaaLGiEf/Rx+OLX0jlaRUWpg1SbEnU8f3yFt1ofePRkK/qRF3y
eUQrZBVA4bbcNnlA1cx3BI0tWiwRI49aNLnCoikN5ie6+E9a0fHfUGetHw7eJXXZAD4GbZjiG178
85lWaWU3lHmw1bQRb+xvS7hk9CNh3SuTOBql8GqQImWvw4gMnuGROG9+2r2IB51kTKEUXdnt//T9
8B9R0144Gmo8vVsURN1TZXjM3u7by+PDg9OoULcnu58LiFpuY3ZpfaQgWZhWHonz+OaYH7XObT3w
dqOzZ37fHx1f7z/N/Y/3357uH+J7UoPiFHp0dny5nzsTkBOtVb1vOoIcBQyq/kp4Hf2Lg1/u3Z5Q
lbI6yXRbVAaxRRwztCvVmN3vcUZEfYe6P1ye5SMCRtLUGj3TakqWLtmKH/j7k0/fx2v9Fhld8PAl
fCjzEa8XtZflihEY1xbk2xhDg8nFUkVcs0siiWk2Wk/jWMtFf5ZzIkBrEXdNhR7Qy8a9p0UJtaJs
XR2zoIPVJGUEoUsJXQQwqqbNJzt+/jC/udtjW3RJaZRMYgOJhKNDPNJvkYMNEgODR3kP5estFj8r
3tswXYagyZf9mEIanlMNAPpe1KKSWVIkRjEYh8JoTcfrNAgPXrpSClLsAS0oDEjaIqxkySEgMZTg
Xt6nxRQ+vjp++4W3pdM9bMB0TyXUvfsBNsGwsI3KdDTUtotK+GikA5EcSjW5UcTiwpV/ZsqV7EVY
4TzHLuGtsVmBVyd0+KBGqMudX3t1aDEwj86eXr3g6MUBuu5H4v7MXzxuO4xTZ4ygHuMOOvupqs2E
vFFCwZmXX/x1E4nV3YP8VJJKRoekNxCqVpIRGrcKj2luh/KIy0QcF5ZyOE0Umo4StVKfFDBlfM7V
Mo/CtANMTEhRhE45AgBJdty4Y4IrRoaU6Lfke48E/RfnipCcL0FSmcLEIoovxTgx6f2vl5+eA87Z
bhQZCU0NE9jyX27uPZd08VEpDSxNpSmVTbqJ60gyU+GBrrUWJILvxi0rXEkk5lyGtJxxyFYeW4DG
CFOWf/0vKcTxU4+efeU3tIZ8g3K+XUY+KGWBdAAel6QA4IsUYgK5shmUV8ef5m90pMr4xQ/xWcp6
2xSlUPGk5+gCxF79oRSBBggITQTENWv9L/nQCFH3z08+98pmN7G2RFNXKkVCK4znkDB/SwY9fvvp
5HpvTBMZz508GWKORAYgwelHC55p0wPQ2EAQMAQc4GtwA1DJ2OG7kIFYZMNb7fiLqrERUxu4BKS8
JF8BdPoj2SCfkdQtu8Hti3sn3JtNSlW5gt0IDTBWvzElkD7yAFD2xi2OISUT0DkjbEZyWaWTaJYA
tY98oZRUChjDcgrX1MF4HhHqmF9i5yyG0CLvKatl/zIbxi9I1QbMFbgKFmmnqHwtxOrElE/1OAxZ
h4IfyqQ+Uw5FbZIk6Bj7YzVqW4oXiZIOquIjufgTC9CD9/dP353cPj17c5LL42fnz6/+SSsE6lp9
xdQB/otGSfRgtcMJidoHkAQwdvTyULyDUGbUSjot1ekI0XdGm9qBk4NOEKoFS/07gHohen1H3gkS
CqUzZPO7bVIvu38RwFyKscQiZ9zxZQ6q98d/wvbKFEty5iPOUupW+kRMYF4iZpUOkI2u6SRyHWe+
CFC0YiOtT/M/851LPZ1V+kSgWAB9arvUoyESIETAmHRC0v0qOfh48F0E4ZTgWyGk4rgR2wqx9WZb
PH14ffztSwreO73hq9zzMj4STIh3d9OVWV62NjFirYs1puA+oMZN32jeBFc30KX1FUCTbhsjAY3q
XJSR2Y8cta/XgI2aRmmWY2QPx+4AkQP6NWiifAff+2EZMjWJAIyY6ehaezMyIUadlrlyjAyhdd39
Q0p2cd/W44kQgXUtsWIwgyI8xr1KmONvAWmiK4Ra5gwirh4HE12FerSRRrZBPXqMH0VrPvuEut8X
+4fPqbQ6ujWkh/imx/47F5hnSemqZLCabMQcZ7TvfwRISqTTkTpWN7vklGYET9+bgo7npmmeAB2T
oCIFsjYf9CST5KwexxbKQG1ZYkw8cTqQtrHc4yENeWpYgxg3F9UAM97b0YPr/ERO3nsYs8CcJmL2
57qBlvOjmDVOXU4c3eNMwdX3nRfaq4WUI0/XUOtDCvpFIgHAAvdPXt8+ylkigcaIdb9bKsx3vlnF
lx1LepVcrBbA2pFYxpwPMYXLi5l+moWoH2CShAMECooTky5MN3Z97nqRzI/nz86v+yMY/7k6yvea
DH+bFbNZUpssFcQCEAePcfXYxwXf9E1pDnARoOvWn3mjnkQZt6WALIG7fz9c3d31BZCA/4o7kxeH
3Nx6e3tKQWoYbyYKEmwWuXSjRGJWbOZqXJoqokkK/wk90ZF0iAX48OjJw39KNzEBIVEOAE3d7weM
TGw/QQZeTW8SFRkROCLASGTKgCTrCNBtiBK8Kkj0VvVHyVH/NabmEKF8HLQ6dl2B5iCMnljdD1oQ
2o89lAQ3aaUQcKPQtBgaONq0lYyuzscADvvp5oQWzUHsRk0HZQgYr+SNeQG+CLJNU8BQIrMleyil
Ekwxf/5v0Actklpq9w+ffnxurTy341UsupgUqm/6cZ7MLQS2yhD7/MfruRaiuuRRiurE6ZtFhFUQ
JRkEZQowJpvQUj+lRsrueAV/0DLiWonKmbLfXxw+fj6cagRNeQLpxEu8uwW3ckSyAMYB5lyBwT94
9PQiV7LHHmikT+Fv02hJ8sUvbFfSBiRhVI3JoXmYiWc/f9Yl8sshag0SqdkhwDG7/PPT7enep8yh
sFFHtduvNHXv8Mvp+F7c6vbMVXlrtDtDzBBMS/xAVe7M/5mNbjjQJSTuL1d1tRDm2c7u26Z5wSqz
HhdnDp+3N0Ntr23wGaaXPGxtZCU7tsOgEB4oYBwTxcO2QrqrWx8bO6HK0c+ESKcYgDsmREYdO76O
N2k+EQ9HO8KsGDvrfbo4eVR5wVal1ijy2jj5264EluWIZjlSTNuRatwAwJXFMcC/r/jweHpo+FVL
OcLf5Z+M/VScdkIqaDvNbwfvRpn+Qk0am2vC+BJ6q/gatDiHeK8gSPn0l/tfckPA+HA4OsaTWj4t
SP9TOVYwi50rvnn4NVumEjgZu4s4L4MlvwMHJuFn7BUXHen1JMDYcrOtLdvD+VycM1wYPjuZV8qt
DS3B32ON236x3M8EvYlsKUbwSEU4vPguYJ0sOqyvlSEyA/6We1ZdKfDEh8Vfx6MD2/n7549+AUEa
n1IXILO0rcMbkEUCcdhjvVFT1Jd4XkdXh4lVXG0QeoosXlGjx218WJQZlH2ZnsKyVUWYB3zN4Hn/
93Nk5CdIsZD4GISMlNzuJ4FyWN9e9Kd0dnJI2eABZLcnCZ/nUWg+TQCGznuDbi7eJKWnNOWgP1OC
7XUQGsOJ/ADAT2Kdmv6IZBjr9xnmz97kQHNcHWXdBY+7Q25I5GiUmMCZKNQVLpnjDJ+dqMWU7znI
NyxDqTFkmViRgmUFt7lA6r3S3lpQzvNwuXkQhfBsHpQAQ9KkgnxthdGiDSmu+jE6bCRTkHxyAJAg
gGaRx63E6HvCMPb5fcwa0sNT5oQ56VtjK9SYESqxkIqysT/M1jOe801OCsQmjRAAPUsqABBGgJjE
dK9UUi1UjqMoMOw6sQh5JGRcx80mn5BZUk2gapWjpCNAujVXVTy4XjdD2qvK1DgXLnLrbHQ4ty7S
29X5eUt1j2/65Csa1f5Gu4dxudf++cLMlRMxsu05+If55dbBbR7bH8QwY4wggI07WgFln2Tlvoqs
9Kg01RXdAro1xq1FPu/YwVwviTIQOHfNQEVxYsIY8FaPBP9z86/1kEzKIF6pA0buPScAHPJPb41d
RDJRBGqNFVm0onMJQEJ8v7G1rw0jkYk/k37yiZddMwWzimUbDmLxggPL8PDk6vNAPT0NSlkW9RGc
dTNRgo558OwCqxgHJR4wtLkDEA0KD9keU5/OPv/Jek0vSEUjpgghIoqFJPi0jXUy7m4lZrahWg45
LQoqKg+5s5GTr3AiTTKNx6GtowWFcSSTRyiOVbjNUS+4JFCSw1CY3CyWW1RSxiKBsTqxTbLtUEp9
eX38+PCp9UP59D0FKnHASDDxn3gQUJHaPSigHunbep0oQ2GckfbD6Dyx2F/AAAmz4waoWtAakyXZ
xHk9M5vPWbx0n7ENoBd9GHT1EGf6UqgbXMaPgNJNv8/qNE7QI+gKpcjInQV0CEJv1zBS+v/IOtem
OHKkC/8iIhobcPO1wXh8252Z17Mz8IWY9e5wB5vmZn79+5xzMlXFbEQhdEmlUqnMVEqlUhMPcSSL
SjkKEFDlmpabLOpags2+6XdAe5NLgp2XInrrluEkJA7FMJOQB2QWr5T75ALiQCpC4e5FNGduacok
dP0CoX5UfevNLhgpRgSXi43Vxc5qvVG/wx6pjP0i9NWtSCMEvFigg9VWKOKakKp5EF2Q80hCyQI4
YXI1FHrnmK4RUp5kdbxe8KOmDEN3iLoBNV6q8NiyqbZpGxS6UW6u4PoKkzGaLa56grY6h/BsV4BH
s5JrQK6p5P+sB+rO9u7q4e4D+QGkag6ROEyPhMh2I6GWgtpKjEjZkEmY0B/1nCl3pmZ6S48YUf4e
Y0cJAhWxYoglYCm0TFWqba0lbnqL3Xv8iNAky2qryDCqOhUDwdCSITJRWpxapmAYnaC8CLWx7HcJ
lICPB0qE2I27a73E9/qjFiGx/ENj9IEy9XxPhPe6s6u9mO2Jjpx286Vr3BV/8mlzFWMzLirR2RPP
WYxKpq30qRUjnch4jNeMdPilyFAnA8upbM5mzxlCUXDAnzmyogDQ1IxUIBNEYF6ooII8U8Sa2n18
xdaSksHCwAYT8fQkmX+c3uvCE5uCyDChBk+eNSAR44Qg4F0gbwQHpp64bPdDJnV0KifYW8PAGeRQ
RVvqmogzoTZhjBdFkrt+CaO27T4C/2JjHWEY8i6RwD5Oh7MsyTT/6nE1/IEY+RdXpDDcqarasrT1
C1zEIcc2hvYZbrFqTK3W12GBKIpnpFu3q+92a4hDs8uAIdW2RD1Z7snWBC09bisBlDqMr7+zWvrY
opciIsLj5caoSGqERMJOvB1kwIsSsVQGELigJBwRKliS+Q++mZUCwn3DSM0rpumErguc3Ad5K7Ti
F9vpIaWUEVIi7Ly5e5sVE6kQqR9nYNzMi8JAleWDP1jWP6rO6CBKBq3BEyL4vuREv4gMeZyK7AdD
Uwgi5JlNLSNb5FUh/yFSUsa+G/nMSPqRGmKW5xZe0iJlbne9mwWvqVt2CwhJdcgmgex4HiRKfeB4
hKi8Nu/0ucMlQ6FpOl43OjnvKpmB6x6YTtCmJ0SgslcyaU2U827i4dv+9u8q7BkBVWvFi3VF9Ckk
2zpAwEMKh0iIMpmox95zDGTUcFSULnkiwUWqt6YhmNA4II3/mdWIQE64Y+aDmzxZHlqlaB7mjY49
L1pOg4lQ1WQWZdiUcqXBXFI2xaCDhzRhw7Vph4M0T5hxIk7EhCmjTywRoV0YFgLp8ZfNW++LDDfu
8UsoqlBT1PDovKOWVH38DZQ9zewpWT+gT48+atE6NhRDWPej/4+uOAOAZMTjGIXRUkBOnv1epPUc
eJQLsBi1o8tPr9+8J0nmevPLyf393nLNb+Pd9yQQTQTgZIfv13aO9/SHEbjySvvxlldim194dUWF
5QOLhaOTb1+VuzjafXW2ut0/ud9+qz/EGVRa0UKTTiqtv/sjQv16spBpP0Jwj7ffHlZcka5PIB6W
W1y17a9GVPFh6/od619WxJqjVHjLFX0/Xe/sXb+mBJxv8OZp6Pxy66OKa/08bQux18Iafc2PZv/4
fP6DO5788Qgh17JTT0txNo8MRc71Ul9lvt7lBLT2agIDaYUg97iDibJUJi7KTw6P1V2ysV4gI064
hma2gLxPQ5F2Brx/NQ71k0k79RmyfxETcL5YcTSbEP6kbaM2mPivaHaVfIKebQqS+dBCO1HTYXyy
06Aij3t/UTE0EPa3LSGZjNpvyLH6mF7KNHqWnSFxgGY7ggoMKuHd/sPjR/5HCqmUCKE/TQeaKCGb
kOPIwOV6dcu00XejQDdFujEEgvnMIJ1Iz9LX3msT6eJn+jI+r9DGiWQBeqHEM8EgJ6STRM17RrRt
Evl/gk27PELo/72VQ361nMsxHFokIA4qHA33Ig2EtJ44Ix8R4JsK37mDV4JHiiNKl30rVvxTLOit
D0P48h59/5t8rAYR0ryNz544Ny7w5iKebEqDDLC+radR+9CH8qemOHbMUYrFAVkpqKZIi4DlvxPJ
8Lhen/bwRyHUAaxKdc8EIDzJ5vORFPpDHrLHICduTCwqdkWQE67faf7nYbQBIOQMC2FwcvIyn5np
3mLgEHMdcVl80Ycl/myLMENFyBhK4KUqGc7sj/oKHDrZTYYuUINtfZjvSeuGfBLs5Ak5M19/2+L/
c6Wb6RGSMFRI1iwqgbBFD2SfEyMLQbT8pRTIqBnJ+Qz6KwtOsigGnicTlb0+dc5Pk6au+h7l7jYF
bErrWzYpirigzUmSKRi8meVgL4TChkMbmbkZx1bE1b3RzWjALxgI9+EaEUkQWbMxRiwFJhHmPyFP
WJ4TP8kZoUXBIsFE6TuoUkQWkRqjQ07Fn+imOTAiaAYPFYy7qMByk1nQnxY3uj3FmEMxIVDOAyZI
qBn4dCSfB2rgI1K5LIfecfIoqJm29fiFGf/v4SY9u/tCyBOdFHa8qfnFfeZEleonvwMOIBEoUQ3r
HgSqHctn4oSJhFRoA2C6dQoJZfy4RNx7ztULjB9A4QoVMk50KboCPEWq5TkhNRn0JBXRwKtc7zTE
idwF3WJw/fjT9W8bW/tMIwiF5CLa5siIk4/Y8RBB6o1WGTW9kU4uEhrziP0mhziaAKBu1KMq6UJT
1+5g0qlri+uA9DEnNH9IgTAmf/sUDM2J/kyhf5wAMkVaIZJe0JaVg+yhJFYUqQ2APJEL8R6OJOEi
uA4+RJKBsoUK50s3cn/M4LhYe/RGF5oUYqrSejM3zddMEYFBRHqaYFQlMPwSK7EhH4gObTGtkIni
UYvIOjs7HN+UP4or2i+9815PkguU/Hz/CHXmEbnefs1IHXLsYztQOjdvlvwDSYNZaRMmrv2Xx9Ov
dQmy3hhCbSiKAvRpQmawiy/Lr5RCg4kVLX2PfM8J/g9MK89LtaEGZTzUa+yoKb3vVNDPEOTI46xJ
yu6fD3gnutS8NTNhwHgKY9jqzjnKnYMyuRDuE/W9OBnoXLuR+HTfGcNNFmOsx++GJEmBqq+xIxoA
RpeRAGAjcYlbJiQh/pjXsiJxJVsyVJKsN01Vz5IsWLLiXCriyanfQpFKuQWfehJBqV3wThdbUTPq
SQTXNvUWRz++vV1/bP2jSGev0DUUOFNZ1FYnpoYCt5NERmlpLUBUD8BUj556jabMvsVt4KYFQBK6
fkfDCk1f+skM95cs362nW5voYgwd3HbPv17+csfX4rZIAYcwItiTdLJPgWX/wfsjFANEi0QYL9sJ
TYk1wxpvsAuCZFAGX2H1agEPOE53nBTDjtqpRytqCx7Q36h6LEwLHv/1EpqGkEOe+ojeU8Hz0eb9
/t1vlIlS00vE5kxiBMG28fQBHiUU/ywzNumDZKE3xxLKrz75vre4rd8shTa7MfJ2vXQlg4e4HBxv
p/VmCnnsuXhhTVkW25Tp99Oy5maHBBi9cNL2wuyFUxbeWBwiWDIiPLFqQGYvwlsalAsEQO0FrFlv
QQuEkyCERihKPyb3rHeK2DxJH5hB6DQM6Jf44kz7kxmkqApxkAU2UiORAQuNjpDVPEk6TEg3RVaH
tKwNKArILV1IgpCHSmKiLr9m5ySbas02kEwbJvTZ3c9+wrRdXx+dhV9hmQ/QKOo7pb2BEtNNSDa2
2oUwNzMA4XQUvQw6m2VMX8XrR41ZujQiUD06STy7PXZas9VTR2bJFxJvBWOyT3+6PDg/P3AnIIK0
3pN5uDX1eLt20AUAFCtZnpjPeR0GSl3INFWzWECZ6JA3/w4mLIXa0MnAI5Y55DW9LquN54hh75eF
4tAkOvX+GToJyUvEZMNe/ivjkBNGOmckTgt6PELi/evkQPL9+bv/VrH6BM2wrI4fDaC1ZnVS1C2m
KCNRT9TBm3GMbM0EcFqBsDRFwoaURtoI+9Uc0avV8ZX2o3ngFSHsImJ1J5psK3f4mJCB50FM4ZVC
diCjoOFkxSX03RREBN0MMyjI42FoIla2G5EkQrXiXe/EwS0SdZBQh1CJp5IxBtcMS+sQWakuTWKw
oI10mZPx2psCi6SQ+s2pNntDXDATgpEHCLPDxifzRMyozIIKPZPQ8/mTrqs/vZFOlyEDeA9fhig1
gCWbeCIYn7vbnx7+CApXAEkgUgExJ6f3N4i2mAcuzYT4atJbsf1OO2cvasj+fgxDQqidZP6nY//b
PQjjiS1uowd5aZyQlqX9Rzr2/RdpD1eutDEj6URgnSIKkYSCzJYxAy49swWpUGQGJi2llpjjKgND
xCebr2QONPQWFbLCk03qdGP/Wp9/kwpTwRjCiIA3LE2TwR4xyYZxcIDGGPVfL2Ot++AMD6XR3jtW
Uvco8R8FHmEdhsRXJVchXvby5ksWnWThTI+FAsV2h4dLPjMYPnXYBovWy5L4zRuNYatMxeUd+58H
1LOJEU2aLgxALIQ5XVOGjo+Ogiwukow9srlKX6l78t/ltl7Rgi6ghEqW5a7W3H+yM4TIEKIOz4el
iMSH/8DEmsPqwCeSsQBmeu8ECkF3BSIgChZCpDGhIuM6gOkFJPSwyXT/sabaMLCHlVQ+hkfja/1q
kuMXtOtLoZwS/tkbi3Xw4s8Q7U8HB9RSe26i039oHk8IxmJAs6wYAlY/eAFBIOCx+rWXkYp0vG0C
UXA4hZXzXF2J+EnQueH1u4+mhXCoIrtvzbGD1RtbbidsJgRf8BN3K/k/woervacHf/nRRkpfqlpP
p/vKqj9mdBRHbkG7gAgMol6hp02O8iyWdV2Jl81IHQs2rwkpIEWIjlg6W677TQ14S8A5hnQoKYCP
0uH6mRlSPCJDpo8gKbr/9Hnn28E9J/Z8c4DlmSgw1qI0Zh2zD5BG4pb4YK1u3rnTB7DkQa1IBJHf
d49WaKuPN4skH5NPIej1+RNCAL9JSOglGsfbfTgAOADAkM6QBLm0TReo0BQZ8bbgZh2Zd1Z52kC6
C0LDjA4ehinkhQMUJCKcdtXIKYNDZ0WgynN5HaQXvGtRQA6ECTshrlQsOi8/zg8uNTXnAzmVVF6i
ask2S42ZsWpeDdMN9YTfscBSws2wmtJwPrYnFpQiDxP1IlkMXmyisNCEqvgcdvqWwjH6zThnnC72
r/8PAHF5Nj5huqVEncm71IwFCsthGg7XA0NZ5g57MozfzutnTXDrre2P+ubL7yLlfnx/2v/xrzpK
QQ1A9LEZY898hhCoAYfIAGgxD+RYMgiGXm7pHkoyAMKAAkckFXAT+wtvygMCws2rvdd3b4lIrtIP
Qg0mPLL0UeapukQwNcFJPvHh2JBDdyKifRaIvHgrAZTp6AtFbCAxPXmdUqu6mMZYR1Z19Mq2h3rp
oM1eDNDi6P7tq1sWFpSAlJCxAu6aN5B7tMtDf2ERBHr1OT6xyJhEODUOkuEy/5ZMRrrtkootew1C
LaJ5KImI9SKGihJcW5ghLoJl3coHpZ6JaBxeMKKir77mwijXkXZ12Dfk5JWaCjy2idiTckcFp3O3
OR9BxAPk/22sAeGhOrk8RHjol9bQSWtw2m+DSeFZ6INtJIkDGbpJZrxHMgCE6ly621yy1jggh6KE
ZhbRWDUzMuwEooFVbKsUtGrVX2dI+Gc1GlXhbtNEMtpM6EmAjNgMzIHi8rEwWqBCusmAbewimXnp
l3lEq1GtsorwYd546n9fLa/39CZaA9K7SZnL5zM6uOChuPT8dqkLYnmET7rzVKZ7MInIiEMdhks2
gyzMwbQ6F8jMtndf9b+nISrXrSeZecwvSqXTsX6eXjGYJOt2BQzi7NJ3pivPrzOsmllKYHLY1Id6
i0L6BF2SGNvJdIOkZoskEprpdEy2152oBg5Pzw42+KqdJIQAFdteh/6w9eQykTLFJ9RcaiDGU4Nt
vKOJ5o/FQYzUAxz5ZfT1qVuJXf8vG0CS0ZaIWHAz8oZhakQuaIRnAuaGFyd4Nf3jl9htoFT5lU5V
fLlYM4QclpIsx8QaXELgNrKkoMryO4cz/IUTWW7wYefd7r/VnlstTlPILy/y+4tyYnMTj0Qpx9Ez
oWSU1AJi1geDQSISZMwxjBopy2XyLPcEZB+82dU7TvJJEBJ3JaJBkZBCbAmuHYy0haG8PhhUjVsf
CCnR7+lIIEZISH3goBeYWB9aIb8JJDpNOADgU+JZdm6RptNXg8oRQZ+9E0SGeup9IHJAxweNW0/Z
e+Uk9bez1dbG7z0R1euieMOEkwePepPWJim6jnJnfhLdOu3sLUYKbHidQ4KH3oUx0CCyfeyXfOIU
8SSSEFLJSQ9qoHJy3XYPYWDUUyVTB0IRw9iyBAjiiXxTEum3gINRkjizwmiBS6QN1okRwRQQl19E
5/mltCgdVgBVzFJUtjOVpW+pqIi9wPpf7qGzDZvGSV+/vljdncqckSBUb+vDPlLuSCpEe9zzaIKc
IvikztzLFbJg8B9OwRQYQTy8k46oANWgwtP6/Qb3vdxrbks5YfhMqKHjH0OS6dVjN6bcjAuFQ4aB
JTPjmPgITRCpNOIU0SIkXY0dKSser1w8mh91HSPhGZJqetBarQKAnTn+qE2lot5AkYXco48AEw8l
UCCSawM05C6esUcwDlCKoRWlyClmQHlSB1gihDzdOwzHgk8AchoYzqBZDQCT2gmjgAfm5j2BhZ9i
cRsOE4PFYnV/VA+KVqFUJcO7lMFNHnWMgKh7EzpHaHWfAVCP1NH1Q5kx0uEGNRKRPwhvy1iHyWJT
GqAykNQiTOvJDz1pNqWEGp9mG4JIDk0M3Imb/2pTg2jPL/hhMNU1CHk7AvSYdqwOwPOAbevyWEoj
PRDTe/qlBAUZrQmZv3515bRNHuVCq3WrhtSn/BN2I4DaqdF/+DC/pajXI91Te7Ltib3a3v8xuyC8
m617UtRbL0chIIZJAs4MXMYD2ZfJqW3xkzhUXICCrQEQKJyV2mi2RYgGpStCCT+4fAeoPEipTZo4
Vrf91IuGoVfeeqc8GbF08TPqdUgSOT5OHEm//R2vBHv4hHapHa8NjN69tesono3leSRDzK9rBKf9
BlHWk3nGJWNEvkcgA6XW1Dtth4TQ8hRTJcABHWFcUm+tIauQIDns9x+qV7TUvtfgJAjUlvtFJE0T
eohoqQVkwDljLlMaDgbi0eemYcQkzUClMIyqHVLDpsbU2sxtdcsZBho1z8MkcHG5oCjHdukinp4f
yAIiIVWi1FEL6/nRC22vCSKTpxgLzWI+ITrGPx5Qj9zoKxCbD6vXzwfajqMsmk5T8Fn0YCvQw3JF
kkGVFAJuKakgmEcRYD7g71InCp8tkMWKGoA7yuAGL5EMdCKAEDm7effd54tP3a0ou5qfK/RsSBkG
lXpn3b48uMlIGDLEOzW+6JsgDE0ZcAGl9NvVwWsW4km7N0SD1tjiAA1wImVioZPqpAnzJJ4+Jg5o
oAm9iUlHEYvODTKfg9vwO27vwWqDU2/GyeKVDSGzDRnMPCT14gZL4J+U07obXHMuwqAjiCErBPSm
aqhIN71atjmVRt38wp1mkTvJJzoV+9OWSeJuuY862+L5qmYvdLIIQ+QXy3eK+xMn4jwow21dH9sp
MmSSIVC2EQoRPBIZLWggB1EaO65DmPpFrYeHCvEJvMVs0UtfFd5+ffrE7017f8GAcaZ78yGphHEA
YIxEzTMfIUnywaT3kqRhZH2/TV6YCHgJWX3xSjbPy72J7OSAgGo8rSBpBwx0nOwk1ZT8mF0O0f3H
wKCzlAgk6hCi5DnZKaJixNicAIxsPMVWYudKFIwNYA98Rn+m2RRQb3B/IM1IaKROLqyMY5gGOBwI
JSGj2wklYY+bI2P6zQhzsLPD/llFoiEIjZuNapiuD4ndDwKeGhNiaqCF3bVelFKZNJyoYx8azt7G
I0IyW3AeaMRiwEuJGsDC02qV/MrKdheKyQqr7i4gAdbexwI6bmMaBmPMCbcNP6PhMIosqpgKYOYP
PXMz/q0WEkACn/bDe8KMQxt279yKj96AJYxGE7bhVIsXujEEnSaUTmf/yWGpeNz6xy87r1f3b3SX
OcDD39AWTC7RIysrq+g7Zxms5wQxA96CIQCOvZl+8fGiCqfGffxVhsHGgiQPcSoJ0RlHgzA5FnBE
jR6XTxdWeDdATO6VUThmTx1+MT5U3b5Zvb74JN7r07QBHcm9WByLS63sLUJiooWrTY9IYAME0MFT
+OcpHoMpJ2TwsZeXuBUb77gBm3uwYZq4df+Z/X04kl3+9eHJz5wffrhd3d3ycjOcotNEfEbeK1OG
pAYJtKuTXxiKMWhyQH0qg1A+IHWpY66Bw6n8h593f735oQ8aODDIUc3wOLyHMOoHKdjdJfpIf+5/
e3Wf9XFKFbp5wfv1a151Kap9OH42NBOBxzxNEzLiEOCTk6TcUdN28jO/0z2gyHJpZA0rITaqObPT
K3e6r5ZDhXeZMEyC70UL4pFRJWR04icp4omNHmVuEwZGi91uY0sYty2j9O3352vtJVAVQHTH9yn4
f1yqiGJamYd1BTwEIS+SVHQbOYr2E3k6uL7U/fx5hpB5BmiJI7ctNdFyeqsRe7wZnNAGeaLwfPV4
80n90FCEgwlJlmQgcyToJQV6vyfA6LE5TG8pcFSYWf3YN067YbBtCFNLfxc973hnp/Dm8gk5etzk
BKW9zFw44Y7JTFLU15TNDd5Yc6OqwMbGVcTTJaL5lreDZIEWQ4rV9fnAfGaDc0QGvhIR3kCs366v
67MfTDBriL6CH+y0yggQGZ5AmpHroVEjNe2ei5EWsLah4Y9CreBKSMXOtqHhM+FcKeEMVRLGbJjN
qa9hbM1KRMu4PnDxX85hMXyIHtVZlUq86ieeQhkhGECfBwxERJEdtzldwqkpmY2ml8NY+7OMqdjL
0oL1irD1mceH69Xu7kHID5CoiJADJwq8gmNYts5wGvKeGocFmMBHOcX3Z/t+VCGBRaaAJxaYa0ls
dr9f/b7zXTN+pAAol0dE1APP+YwgOULpeR4oaZKnakZW1PVuiGtTHqLTNMbDDmVSoqUpChTlaUYN
8PEjF/9w/Q9YSTOCvQFNRuAhNRGtOxB5hDTA5KqbOzfviJVjSQnw7d0pG6w8EU0iANA3QrlD3ocK
coqIFIAcPAhJBnmL67c3/5hbDw+nxlaj8/cLyCItyAkROmSpIQQbIU9KKJQo53V5aFBFfUFdmz9t
de12MthlzgJLq0zK94xfCIUTEB2KtZsXPhLSSfWgFBWdFSv8bhR4SgBJr0nm8XE98uJzAf43Xwuo
8UZVDYxtjrRuT6K29VRzd2/5F0jSDiHVe5jTMIWRUpsPipM9p2rIgARG7de7Tpkg+6BkXDyhfX0P
Ke3wUK2Rz9E6j4AWRJWZQRxM/Wa5/weIMiLk0UJynCyVqM9IWUpifrPC7B8Jw17GdpKtY+mzX8ll
/Xmbnxr3shSwPDG3xKc7Tmke8xsKzEei0J2QQrpGcnQwo0Ay9qFmOnIRrxgaLBeRGEeFMyuJSOqR
c/Drw3c5iiQ1oVE/pi01gw4okKZ+5Fm2mxrUm0l+ihDjly8jqCfkbaBVzf6cMsedx7i4+C/5SW19
v+JzM4RksjBe2Csj5PGnW/wfV0frirw6iUsjPJDOAzXxVyYHEzcolFQnPGMP6mCG3FvsVpgKJrpv
fvfbWjHFuepiKzzI6CKtBLfiPTeRkyZppDw+suJ40i3hgnQ1rLqzCTCowFMdufppc/fgeSWb69mC
0PPpxdq72SST3y9VoDqygmoQt2mZfmhS4OxdpErqQsp8go60iGoKeKAnJO3c7Z9xbSQJekEX+rZo
Gz2xx5wgzKOu4igKC+0ElyLN9KBWPgetPvA/Q1lzd4tJWJVXTRFivXUyQVqMhTgEkba3zQk1brrt
enrBVs6G/FGXOrOHCiQ6sSPKyoU3lGVbObydpSzFdDJaIVXRxAt/IyeRnHrRi1ZSkyr27SKJNCyU
3po2B6iMTNJbQOlFNLl8CVn+GmUTldaDs/oXLtYomR3CEnRhIX6PBTApMUpDN5x1tQ8u5bdYRjcT
ziTCrYtwAIlPNbwMiF9c/hptobWEUmLf706k1y+L/moUDMJ2KKtX3kDmaXgaPtRSdT7v0vu55oUZ
hQl8H5AiUfbCjS894/gHbUNoaBshkavb/eP/o5BvxtRNZEeIzPR+vWlxYJSL/W1m9Ms+guU/RwEk
ENgdNAuwiIQSUcHF/cVqeanNOxSTng5TThwI5nVLUpwA1crBzwxB5LRld/v1nujzWNBSxoJQyqau
M+gZP/pUX3j0wnbN7QrwoNzjZ73oPffPrXnaSO/cV3GhH+E1dovqE9c0HESCpp0MWmLAqe/KQKuy
SSsCS2HXEremk5ebNtww3ZVtCevk9FRfQmLE7bQjHTCHHnmVCiCpgCuctaumbTA1KlbfoYaA3a73
Nq/fExndM11Umg7F/M/tq+YjIsPaP2KujnuBjqSTz0qdh2+3CIHxx4T63JB4fUfoD5splQD6+9IG
W6y/6CNDern7IO0B4PH4XEcddRAGO5thhbfMgA9fwu6bNTd4xISI6XT4ULvLRCgflkVCYcnQfz8w
3sBKWYOVKgSK9unI5MGkiiD4xFOjBmZ9ol+kULnkc6pwY685eJMvn0FTsOeUjFO3DVi90OvBNr6A
y95IbgCKeIFEST+y8GMh6fxqAc3pV4HSatti4SMWgVFuq5QVWmXSwgAZ0kG3O0v8zyyBWYrBRu9B
PDP6rkWLahRCRW/6bnanE+fH+7v/CJVlcWqOoOk4B/CVEQ13xSItCGoADFMziGsbG7mBDjuiWzOD
HsyDMyTDD2EN7yUzwUIGT4x85A5Ycto4pRPVousLhYSR/6lQlWOFMcmL8uXynxA1IJRq/TjgQ39F
dvH1pCZby59uuLfl5On0n/qv63aEf+NO/8KVtWXKgisttlg5jxSEAHRxzT2e6hK6IwsoW3lzIn1r
PmrcvWfH4Nm9Y4GkN5fqR41ajtCZsxlnBtVMyF4ZefX+W4Pdc1W4E46JgrDGEeiyks7zApIwc1fd
L4SdAT7WBlblCdsIwzDzjJZNVLCK/h5Qy8LQWw+RWDIbxwiBuOZxLO42sSDCCoW2gfTbYvX6zWpA
QjPVRXMIhjBbzfXh9vaK3SHoJitUwfyjkyPhK0nJcEVY1tvXP1vKxUC/Etd0kYMDHvdqBoQQRQgJ
hG6MFhztZuh4vVqHNXY5tNcYP0PbNZmW5evPDk5Pjp0+HvHGkdhTXl0GdAptoXo2WUsew5L6+qb6
SNd4W+EPHSXXoTrUmuDr5d7pn0lnUDOjUDaAEiEfNVl/6k/qmap6OmH6oa5+WZn1aL5FZ/JhJarv
hn1HgYPx+TB5PH0Wjjr5vl3hk65iGd/K0oZP4StEEuPu2M+NEniaZbTuL/avjmAAUTNeo9AOACPX
7gRDMk219Aqc6dtsCMOEdD/xhHTFv9VHp6GTaoSUKDu3dLQwuO0ylhJZU4XncQ9pwLT6ZQZ746mz
iMrYEA7mD85nUEjSJKUzku423298CCEjrF9Jz0hoDNgKuNBcyAUDsFf3TvhWGl894W+UAcq9UH/b
Tzj/KpeLdpEgkef1cdg2aEuExiGSME9IBS3JXGvAoNZFOx7gDDNMHCKTKn37BanUrmucSGino28d
IS4pMblsaijer99JZrODfSbi3L7FjV333Jah79ZpdrSZ2mbCaK2uRQEGlOLj4giqQyMh+boKIMSb
1NxjkxAsRKIN6Q2h9QUuUAIHnQoEGXDMN0JQPODp4uGF3hCo6vrYt+1TgeTWFt/3+NaaOfysCaMj
zbpCr+GA4nGLcgmduzxhZVlkABlEMxocpSCU8erJ77wGJNmiIt1FhH1jj1r009hoCTq7cyr7saXr
ZOgGmSenHImgw1wTdbesewkoVNZrLl+9/Xyxe6w3XqZZtpys4sMJBFWpqheZWfPd719dHqjQf5ze
PX07XOTFBtemUgQmOq8U+BXzd1zBk7LEU5E4ACGVSJIC0OUp3K8DK0lRTtWMEHFMVl8f0v+nr8cA
j/J8elp/ImG7A2qqLHaO66qT5RvH0mJbpmhe8ub6R04yR8QujFeYaq0uciEqADq+PmZN6BRh+pmq
dALExMnEXIl4PnyK3l/s8us7y3daKAjgBH9IhcRTxSuIZy94ycjJ/tQ0/QECevS3Jk7M5PXptd2k
/ppTiw7vxWE7qee5C9sJNhlW580j2gIgrdkfP4vyelcmyN7NoS7JcmpI0PE66i9eaScsVdMGjZID
pVmZD9c5Ea9s4p1g0LXZUWtSKtPBcIQGoAlEcf0SB6ncP3JDf/ATakavyWr559lvbHgJQPM5VVx3
OlqYWcMlapDK9u6Fq8HtvKhxz4RCMZxI46xvdOWAsOcN/d7iZUdg7INoDwGKvNrVnNu7q2nF+OUW
3X18/qYP/0xTgsmvgpweCb3ijr8U3kMaOZHBESHpORIQkcykQ9HikZ/B1mj5pFJWmtOeDwBIysAg
WV7K6EiQ+1wTbSUeaQVXaKAWETKDgXhyRpjTERITrQAgH0HxcEMLBFLBI+NfCSItl7ZGVm6ZJ3v1
owdlLdbz2B+utZwKs/LTv0RZNRWIpULcZWnReRtv+XBFecGc4QSQQQSXdx4yaqwGyM4TT1Zt85qL
rKwjRoQCMJIsuJZ32qAX6pp6JygvL9Q0IIOGGnEKYUk0jvioEziHymOJrn9ZLRFR7dWb539TkZcC
vy7/3D54PvkoQUQERT7vw/wre95zCZEW60GDUIwnDCENCYwGkYTTvYeMLwgVMPAICgIByAgpIU53
mXEExmDPy6iTZGra0gLFE+HT70tyiVFPq0TyZIpgBu5lKG0Ku+0zuHhIeqJWBaYWO5YFghkbe4kR
1244NI5Zqq06tUFjdKPlnqfAmcaJKG5FAToK+rdSkm7K7aRpskT2S54ZKDpEScw/Efkg6h3KjKY1
EKwSkjvt0Jq9LiiNJ/7MOyGMF7MLpx5UD/c648lqjBqKs5AJOUCCbISQJq+BNMUkhFVzV2hLN7os
PUl4drr/4w9xYewJmIUk7ePx/3rn4NsK7w8gQmb7ZzzKOJNxBsuZtB+K6whcXDUMCRTrJy0hyRRM
AY2LXP5Jfjx8TmXUCPGvaIoILruvlgRoalhNaqNPvr1vqaJdvMc4q/KIKc/PzfAjMr4mSr4bFcBC
GMEjjDdHxCJjlIHA8ABscSSjnL6+pLGS0F+OGrCOGZ6E0wRi1hHYXx1cbdbdi6ojjIfLrxcIRgbB
WURDl3yVxAiBDUWE5hB5YFZ2UxccZE5F7mVrVbI79feeGm+aAAVMDDh9NOld2R5vGjYGoupycgjL
67592r/8lTqtAIPYoh6i/zw7NfnuWPvf5ZiCCHlIm9BEhHD9dP5WXjD9rOZwPxMDHTB5mlx3KLCj
DGhyINzwcl+DmvDm/dbyPb1d2/TVwgQcwgBcdaQBjIIOaNJqjdFAADlv0iNFwEhy1Kx/eDdYgVOn
srwhxnMit9pNQpDZa4lQiTmg0E4/OaazqGrcQUn4bYW2php1yEj9SHM30KRTBmm2GVRJA7MyNxTM
o9jtEwQzYbNHzEvm+lC9Mf1R7ZL31IJpLfSuTZCChBIpl5uBKYw9G4BEtEwIfHKjPqyz6lrepG0c
IQuTCLDz/H/1jV+msN1hV9KvwknFjrqclIHJMm+8rHHmFBsmmBrg4AmCtfgwcFGpkfEf0JcpOE7G
tzf7G5JyonnmcdoJY8G5tSi2Eoezw6ayqkE5s7Zh0qC6gNs9DDEV1s9VoynxMpPdA6JMH4x8/e7y
4gOSoJnrZEf34wSQuQTsyjFLmZEAaTpIQT8hL2J8vnZkUCdzbBqotheX93/gpgArLyb+C84QM0Yc
ajYf7cjXbqWBGlL+EWcAVEnwc29TPqNmHe39BYwUjl+B4k/i/uv1wVGdgHyx8xhY6sVVHA6j3Uw8
LxYEtOYUQGnYXtnG1jt5mOSE6pD0+EUnPmof1Qudw/iPrjPoTu+7FyCghA4Q9jW4/CCn3jWRKQrD
l2ZW9SyuoPkoIjiTJ1IpDDIisBqe5F5RklpO1NB6vQf55I61D37i7EUlheleQgG6UpjsmvLenUR7
fIKG+mNhRc7x/afv/iKyvwjoe4J6tZU2FPoQ63zxRQ5M7yMEwwWGjDwDls42SeS5mgg1uZ1C3k27
wtMPvFS2k05qCFRxcftqdb3e0zBICDMi4h+cJwHvCBf2JK1CRBH16B9hCjENiZADwM37Gy7tkQdA
YjxJoumyfpnZCCvNlIy6yzIO+Jp6bD/WMjmF/GF1855UrADQZPfty7KZbeq7hP+QR1jIAUe2XKkD
+aQoPMmoOuVW+BgBomh5hIhQDp+Nw87OT2e87uGlApwHQq9OxTHzrbeBYTsZPLUoMtMV8EiSIkTI
oyI5pDmWeB5j4BCxIRUaQAt8xENYWv5LA60i9MAN+HQNRAEEhYSlGTFVF2erxcY46k73zSWCMJuQ
uD0OyjxjkyV2GJIQhPWoS2nnxXY5WQMYXNQdo5qxx4ne+OvuJvOlRqjQ55NxqlMrT82zYzMewLWl
YlppqIUaWgiNxbcvBA1pl5AWCZG3hJOrH28fWjb+EiHUsWdrWa29QBykoCJsfvj/cnVxJc/7xF4B
EQAggSfx+B3QN3KIA2M8otW3pRP6BT/tziuX+2HYoIAXAHhkiKo87Qlj75saAHDTp9Ym38pKBmxo
ADBYIXUtjiaV8rNXKx4yW/nDVVPerfq/caYy9RtKCslAkQO6qBXxkr7YFQ8YMJQKLCvyTqYKIWKm
VTL/piN+6nfEperKEJgON980rNWnCmY9n/VWiERWvP3Z3kGhE11ty8BFa5ZT3rfcHvDJskvNBEoA
7Ghok8aRqYkoGopQe9dTmm01TYSubeyd8nsjzosu2Q4PC3y27/YAoMmpdyTC99AYgSuZoIx0ihEE
Mzc6OUJNDLL8shcwOc4JSQyXKUlIkaGSku/j2YXsTCmPn6/2Xl3/uj6coQOWchoCqXbaRLVbEDIb
JNocnYdrmfwFc7a/8/54471M5/CPwB1rJ4JV0zOaTKuJ4I25cPWRqhhNNspMUlybnkipEFQjkm6p
8+MAaY0ZRNMDQosF/3mAvrrf+/76P87uoMFIh7lCN7PPaYMiWkUDCO2riIbuUYagbDcFa/WTekSL
QmYmOhwjmFbSLI3yWNAhvP9boiMQk1hg+gABH6FFNWLh/knggzDIoVB84G14nRxsr3DOalMJQCRh
MNm7gMCJB9rhLAnqPjlbQXUz0Vku0S4GBuQjgzft/IYbmVVucQqDyIRyeATNKSWupLZv3RSBWJif
ZUgvq+sxVBhUHlt9qy6+AZwVx7I7mL06aYAcC35AKNulGinTaIfUu6y4Ymj8oDqa0RnVHwB1iiky
4H40keZYET33y0QMu2QsDmsMgVEeCgaFJNINwqi9ZYEgjyDtUXlaCHSkYaJzyGy9DAkRCR/Ptz6A
Gr49/Hi7HSsETssR/x1VG20uE7F/FnLSWOxw9ik8WWZGoxCoiOpiw+vfSCv7Y5TlRTMRy7V7sJZx
NzZaJdsEMI/yPxnpNnXa9LsuaVqEE3prGPeQ98SfWaYCT6GHf233wpDkxqpzV/ErSoM+sIQkqeR6
BKQMX9PKgIWDAVxnRuoEVVJkvM3KIFKZDruC0Dihnv9OGwvlpAm7GpjcU3L9kjClNEVNwOiy+ZZU
+TnkhxbhaTWNgoCO9nuyGT0A3A0Wxfa5lRfDhO5F/Lp2tg7ATgYh0mMEAPGfJ9moIW/y8fzwwqXE
PfEFJpvvDYm0CoQLx06+7v6DA2rrQ+uXtYbCJG1aeiJzz9oOgIf08nyLy1qJq4msGcEqLmiEicK9
tEieYDzO5q9thvae1Weh6u/5bCG1LLPBGmo+M5wQ6hS1HNV/U1ymU/MYP8P6Pm9sKB0AnvEgS6vQ
5Kcf2jAPd8MXylIwmylix+gBfUrofkagyCNiqY/AxD8GggjqhEeqiOT2dPvgWg4N+hN2EI7I8L9s
QvtHpMzNgKXxzgjNhBRqOGcrrSFStXuMCAHnigXfW+okeUAsje5hakChrGqdRVsRvFYZxK1bC5Fr
GXMYSMgjRpvbCqbzRYDOMHYULlIQkgijZmYtBHaDpshpYDtfrJsBCIs9dn4D5T46T7Ucu6iCGjBj
Z3RARMhI8ZCXpmfKDsY87ixBax8VKTCk/0NF7zinI+QS6bKJxSkNHuLwCnGHSRPfItmZcR1qX0zF
v5ycSL6tBwSeQ63AwiD2g0aayQtTYpqwPSb2qKSXPT5MhSqPi2RvUe3TCFQBB81EQiHdTC/CPuJh
UUJYl5y8BLrlEmbSPjxVx5p8pMrvZBT0iyBOufF6hiT1CHnANDtrxYsZwfpjLeIcWOIhufm42txY
gTqVFOpnW95wQBQAkgn7EF0q5cQT8Vx0Wr+UmPtI0gpI8rMv53x7WdiFNxOozlqxzIVCsgipowZD
oxo8Ov1t+05n+kjwmZkvPRmNhgb/1GDswdXBxfJDGqmXZP1TISJmdl7Lb6/C3vA5M7mYDPepGyRh
IUnqEtdI9jjLOkgIYkZzKGJ+8HlmUkt2JEN96tzbIMqoK+LYGhXmrBX0DpqocCN8xAinE7vAeU4h
U1JaJtrQqrG1fLuWNFax5diiSl7oT4Q4T2wKoScdlVjURyC7XipRkbQ50xAq5ekZQHXUuk8dFEbS
aXAGKu0yEe6OaYCpPnJgKkjMlqWAjm4HKZoINgLPp92BaB51Kas1ng7iCLJXeEpr7H3VAvAL6yQ5
tpkx2mST8fvZ+Se01Pn+XxbRZvFlRjl/VMozIBnEpy/z6ddkp/MYnOpEGAaJKohxD8kJIYcIAkfH
xDT2+EiQlXphb+LB7EEDUh99qYIkwzZJ+My3l+NPNqjTAHEeVqrZ3zUqsGr295AJhWsLq5G7NHgh
Ig1REEDCUJ1BIT8ACeWasRrHhsfd0XwmDvq9BjUYHBX2FJlJHtaTQ4iyjp0q4uhoQsxBdBc9jn3B
AMQk6OeWbALxmvyrQrODnRghHkBlWerH1ciAANDqtSKteqBDgFof+zSLs+O9uPS9r2XgiBPwGHnP
YyI8Lx5dN52jHH+CEHBnT55KAKjFE2RZHpBvMfzxB4cJSJDrtJc2ATcI0Zbfly4L/KdsoDewF9vE
NHI+h87YZMCISLFLAlp1U2yBzUCaBL0HETjD5yAycrH/5nzvcuu9hKXrq0TS6TYyteI/q3W53kNC
KAYXdNFI98ctpQPuHwoHFKq9cfZ+t2ZY5ll4SujOAUx095c3N/8IJzQq4qL9D2IAMKSJEBIHwnug
RPNEwpi8SDJnaL46k2Bl7nJEmQhPfsZy5EfmJF0SOrKJiqCYH1ubdI6Oxj1IGPppLcSd3L3VStsj
To4FjkJB9eF4kqAf4TM/5kcxwJEe6qrHFrQ4HhRtLj4/b049D2Rz2J6ZOFGrzDAohDnbKG9esRta
EHppClby0z/YDaDeaqRuygjzXK5eb39MXokwCctzZ+bdCsiEst6nBlXyeAFCl3JoVC9ljYZML4p6
Bwlz1Rfr64UJaE4eDh7vtt5KTnmF269SN3d/vr3+WU3jy22zX+wlZ50DZJAQTwtpbaxQLIFt3yCy
qhzWYdAIclCZMyLeXUi3EmZoKSJCaHGjto6n8Q94ECaseYsENYMovLCfAFjN1FTLVKBLJV7p62hf
HsEM4HuP+ACELF7v5FUPIS5G4mg41070RZ+50gPXZH66L7OBLyUYH3gG3cCSyIuvhE1hiCJ0ZDpj
qlmwZyMikB8nWgykg/SU0AysQHycOdHk9l5cRWxhElc4+wZuNoGRLfN1mN+T8CRF07ZFtE90OvkZ
KjQ6tfgL9xkGiTXKmENB3sciJ/lE8rzYOMpaqH5GUUerqI660UImD2t24bNMlGMBKjce9LTAY4Iu
/3XOCG6MLypFJD9ArrcAIAUksGoDQRUWRVFQSo1RcRHBIWtAg9/6MzpJtiH5T91JRd2+cyghQYWK
CDUFG5+fthfSH7J55uW0joYTkh+NTdWADWQqFc+rUbfoZNvsGaVBP8sYuLo2Bigtov8Ufn/z26t/
qvEk60R8FJaWiIQOtwW8DNi0KwMmICS5UfT14ZjWJEettcgSagWIEPh9B5GQCq+l07JK5fz4Va6A
C+1il0tHOPTNgQ+On8zuHiGOdo+j1Kic1Ny3ueircumQv65H/CkjGW2QR+c4SZpI2ISL6nINM69P
3dPnA+FL+Ke+9ByUCCJLd7Bh8ccQ8yzJCLOWCsrarggusHhwwTAQRvRJxhwSZjIDJpH6YCYzKKFm
2/7ByMRJauno/HE1CRhhYXnlYb9Y6j0jTwyMDX1br881HQBNCCP5oo+WgSQ0rdlndxQIT41hSeSO
zXj1huHEf9IgIgZZJoLDDpRFw1ZG/LaUEKE00CLDPpc9oMft579COaFbEHG2doDX8PXM8/9snWuT
FjeStn8REWBzaL7SBhvb49nZZfZd+ELMOmY4msZuuxv49e9131dKT7V3Iir0qKRUnpRKpVSqelaI
P2E5WDXIbZabyPQC7X22zwol+abgxccn3J/mJ64HHRsm3w+qmEsFg20awhwpKnJskFIe/tfODnmu
aGi5zhjNP7LtaROBo+zq7phCSg4vrr+7+Hs4NIqsntUZ1AIV7W/Vr4MG8kY5EKndKyL4p4hRRumM
Q7lenkSOexf2Oh3tlEbkd3p66oEMVNhAgU1P4Sb3XHMPIJd21YfpNKZWFGRQKkQMEUepxZ7mU8oD
l7T445cGJmw50UCpSVGQIo4eEnKvrBrZZhVt7KdjqVs7XugOlefOFvnumDhgEwLkscHOqWs6pQLw
w6QK71IWBU3sOvHEMDGH47cKl+lUNVhL+yF+JkcM+tuEmhUMe0CkrnZOvUEUYEigYvN/KqFcJQID
JLXtDA2Y1FEfZ005MlUrDr9kDyY4g69CC3A5PnXMdamvSh3tgENFqYV3r+79J3Q2j3BU6YGxk4Cf
TMfp7pCLu484ubIssloH41qDoejYd3kH5dg6SHNTsUjNrNkVuYk/fJKXn3ICgjyV5mcbpTSLOdku
3biDOClymE9Vd7OyI9JPWpheEoP1mSMAxZEpDAH3FJa31KmLzJwGPPvxgs9OLiPET86mrHQgrhZz
POPN068ePO0J/8PTx9u/8c8Z3QFqxL1sKb0bbvNAcQ0WeyUTMjWQbxy7glnuh6m+uw1rYX75LfK2
Ju2m1uxGaVtqmpTAmxidlCHXqNzo2S/tzFSu0krWyXxia8uNzqOYnC0Ybx1mjHWbIlAOM2Rg0YWb
heXTBN2sA00evjkOZt9tw495dESOzTTCBP70xggQNdZAskU12+vZUpr1EqijpxkHUOGOwXd99fjs
KeSuv2GB++rWd3f/g268+9dXD76L4hqkq09gV3sI2NdDxpvheXkWjTSYM4xoSnY4oySKaq+Zlq01
cJwcVXk7H1vLvmzsMD5Skboi+sg/UL6dXcatR6itbmjn0Yimad3ikq5SyoCa2DLaA/FAiN+pneYb
Jt2MEJXHQqW+8co96kDCqDGri7ETXcc61JnOKDPRiPPpn/CCfTuQ1VeR0IgW5OloV8hs5a3Dqxe/
PrrwJa/lqWIBp1ErreKW/XDJqPN0bGWjHDqUAxtR61dCuVeQnVyofbwUQt2mZeamtdEDQdLN+Pae
HRpFoOKGy1sQq44pTUMAYL7sEOZV22IPJuBm098MbzEpmXHY3uNW6UK7Imvg+zYYOlgcShveDMDJ
ELnSITWT/jPf7OjHTFZ7GSjN8F9JsQnNYtknxZEVkcbKaU0ZrW48taZULkkzrLYxDPiSqbSltoQ9
dEWAFWrxRslRT/EqGaOegapbaRKYLrOpvN1IEidOIXnJwA+osB1SeiNgzHw/PvwlUGuTM/PC8oAR
oueDAQNLJgHYVrmkdYR0k0Iz1DZ2MrniV2pK7LFkbba/MJ0vcFIwvn39EV2dfXzJ8UOyKF6z29ZG
BuTeksHfvL3618O7D/8fp404c9SiBF4IRX4mGKTOytrQov0ERHzeCmNUVLltAushFBFCKn1Plkv8
yUzBLvOYO/WSmU17KHCPKqF2ewUU0ayBdRjtioB7u6aaTa0DsqoEihIuUEFvD8TDE7DlPQGKxWez
uVmR2i6o3/xwlo0iDYBKeDKNPXQi21ZECXlSDKkCB2ekHpweslI6UlpDAKKvLm9le8KiZZuijwi7
a7IJABBltX8qIlsLTKWjE5+OFCkVAQ07SZZqgr0KWsXeaZoT5mmtq29pEclWKllugQIxQqgn5bIp
GvDLUyIfPhZlaYWRTsOmy5HwZvnjzx+fBH+/4wTZdtvFtwSpOqU2TPOqYYJrxK1RQlpm50GqrYGO
fa6TfBuoJlr3vYpmfbcmzhh2bPq06xhUY9llEghdoZnQy5AOnrZkEESTMvDqu/e/fvv1q4xA9O9n
YiY67D2tQ7ESk+k52sFSsgsjv6DYXTHO2tKQOjF4qqJQRsJcWPaxs8PWr2adityE8FHOwdpOsf/t
jgksFiYcv0Er51AyQ5HMLJYgtsbw9J5W6pCtmWIO2y4AXma/fm0WonVOSFTL2V+kGg1WP4oLkouL
84vzIFs6c9TUWPM5bBrtWrottltriR75J9r1XUvwzQPZdlPFbS9TEZnT72TdbQCDm+OkbJ13K30S
/Hq8EtDkuIQgw75c8gnqSSiIF/PPNvrjrrxp9tdZAPQAAMDEnNCPSX01X4s+LYaosNpX7wESNLzy
ycDu7VkYQVaIF6Ov6auaCorTpMzVAsXA0g2pb7SwBubY3BpDu8sANJ9pUgMirffjl6qUzUbxoTqE
QnQ3L8Hhp66xPTsOr9Y6juxIeSIGP9OqKczOQ4DFDRktg4YINk1yki9+visA+Irj64y1wWmt41va
yO84IhHygQ3KJsoGRwgkuD4ID4nKeOId/Bdf3fsxyAxMlCdhjQw4/EjB6DWTUeeYaVRtgUqGdEvk
NfkwyQXijlV+C1n+01BF6Wj3pjWkVDbVaV9UItptrIqYYyD8zvYhqgLDzPXdDGfY2Aenr8VjlSeT
NMBY/svRVl2NFDJaAyk1KEAfHqHD7ERaPV9G2iWa/RIdoT+ZEeimyLSYGQYYtJ5esjNkoLpjYgGt
gweWtirMqNSQRhtd6OBRPvwXf6B9Gm71+IA4RYnv3usnb28/gmzKV4c5FlbPICVIT6nhBk0sClMG
pupitKDB0JAMINQhmBCoKlYf82oRGzpfrv4GnCo9yFymICOlWo8hRboBZKmnthsLZAqO9Ilc+9hw
vpzBjdPneFY6ec1LaBLuTMXJ7eKgv9w//PzNrdv5cisQUcX6eLp0cIa+mnb/Wf+/SQdICjsoP73R
Qzbc9vo3668wvvaC7YvYg9qJ/uoJUBv5qpdf78xMHAAxao0DVAy6WU9eVMvJ9sNc3bn/zECelmhJ
l1fvTZYA596t+bsFWgRJQ4r1qAauaSb7JU/B+qignpq+kaUgnodCzj9bjfTr6jCmmkxKfPOfRvIE
zfBaKse8pEd0bkL5MMVyu+aGfkdyhTvABGwcZ2SaLTCyu4dP8fDaZQIdgIKTahmHAk2Xvku/uCcJ
PB3HPSku09s/FT54+fj3xzxWoh/tyvX9BO6I9tedJztyIBF04OJCguwqrzUiN6F8WCmQX7ZSWCAo
ghY9uHbJkMrAOqOZ0/pviH5BA5OkG+Vq3o1X2o6UdVUZyEGLA7n/v7mh4ay4slOcKrSRvhEwdk0h
6gqiYVGSUSvd2Le8o+61PoFDqtJeF84NRQQ3feqw+8xlJ4ipj5brc8jrJiixHMyWrC4Mb9OhoTpw
PwNkoLVjrQzfcrKsTCZNAYfiTKsorCvuQ6CNzVF/9o+v7jz55Tz0Soq0kPzWidWKD4xFrZUmKX5X
eHnscHNY+Ckk1VeMQISAS+u1wEY1KDotnAiyrX18OND4gmboFTgEslvWdnv6cW22AZUe7J4DUGJe
pkOvUgbrZNJr4b3xdlgqY0F1/6/37wROOmS0z9pzNRBd0o4aGAIVTcnPvBh1Y8TOO5BaQx0SuTI9
wBTsujm8hQEDqLLFhTuSt63jzaRIYLt4uKOG9E8F18/e8Q4+MVfkQ6zarbL+nyZtipur1wlzFKQX
2mUXZ49ZdprHwsYQ4qTyhajnyUQkAZK103hADH3uEQ6/HYzLTdLHrg+klMmuVdw68T3i4wSdTevt
2zSWXZPSOk4VQctduR3j6UhIPiryt0BW7wIzXx7d+fI2cgyaoUvlalta3Euzg4Y7W9/+2KngBJqa
w3TaMXrvy4/PXG6WJyg53bdV1F7MTh5zA4BrkpApSUd7vypQVaaN76UkRemqQPWQRrfLE0QRvdUQ
yIcMM5kTm/8z2r+IocB5j2UYl5+fB7B/qger+beI3U7ITohMwn0SY/td0RYADDb+PqjNcyD9cPkF
UI7B5+OfLzw/ytKQv57yuDpn4im85IA5y8EeorecFn/8+u3f5g87P8/mITBeECVDCjtbFtjktlyk
bHEEjyxQKSGzJCSrOAkr1t84TLyRbm5IkkyvWtD19eN32fyMJWt/HUvxDY170tlWAJTBlCgg3bGu
tI0ppqN0R2u+4REJD0oEZEgJU24RqX932OXxFpdvs93L36HBOQAogrx6MYP9rJNo9LIiLs1wlzY3
/snquMH64lVFjgz6agyt4b/sBdns7FA/6qki1ELs8gC+3KEi7QkcFcStelIIn3I61ZoJnPJotcEA
YGS4UO4KMmbBWi9bAjMYHGvthcv4rsyZlWG6psOq4zG6JbiEK3KnvyxDBOSjlIzDmHwHJ7+gojiZ
LFuf8CQHjQzlSgzPVJESH6ynuPrCQGVLCoYgPzt30dfz2YvByzON1NVnKuhqlff6EN7Zhglqyb+i
LuvQyZ5gUNuCo/i09m5LargoJ81eLgj7KQPOIfUknUd3E+ZxQKglTQA9xIKeNBI074T0zRWPj5Me
T9oaNeYcH+i4IfVkUo/55q4vj9zypZvTN6jjIOY/fOst4irQDV8nfs6Gcr8gnLdkpEmm7+J42gmk
cEbq2fbw502ovZ8mw4Rn2+evg3+GKDClR9ZLquRLFAY41RxdvU4G8pKqjsBJZyAk9SiLzMNbj788
NktKZYPpleWeLE3vfuK/0VA/d+BomTCgAIg6ikmhtXBQw9evrx5GS+RJaWE9Yt/5cv7gX30jqgFT
AhbHGP0e67zPa7Tv59wh95butHbCHbSoDJc9FkxJN608lthVA0VchReSOzOQs5LbV3fWh2jBtZAL
BidA5oih963NScvhjwaYtSwAIVZBvTXE0/Q7InAGgBuugd2w0MFDiiQcvPQDhBef++kiiuJAXj48
nzUTbQMRBwSC69sfrqK8s2v+KuXB2R0evfPMjX09vj/qeuLnBHi4gAan7xkMBo3GdLnpXxZcPSur
P5+9py+i1ezHErmd0SKosqDIfxGYt45CIOrZ9AZxNGve2DWdRR49eDd7IcAAnNMMl4dJhkn3slyO
W4FqlPaOOd0lDDKAOm/ZIyzk9Up1cpRf/fZffAyU4s5kdZ0NYnSFcWRlLXOdPAZXXO+bV999NWxY
VIzyKHCRklC9011zKmz0foo2FzIht9JSXB2RRtKX0UJLfONCCmkUplIRj1yAMDAFFSK09rwd6IAW
d/IjngWkiZMHwNlyAAqovhoGZGoKSZJMRlRnLmkTJ5WJDVNpoCE6UvuiGl8fJW4T38kMjgVRGlLw
hbqJR8LHPOAJfglKvHyajTRVTMuUkBozKDD1UdkuAA5b4hYLj9LdnHPkAb8G/afvf/vy1LnnNuu1
4wk1fBsVpngz6vSlv73px/O2MzTTT+7g6zZYPgsPFZ2k7al+8PmZ3lRQ3CIE8NtActXbLncsNfEB
BArSeU2U1nhXWsC03DtnUhLheoo4zyj6hV+iCMPJFV8SQFKQ/5fO/4L4jHaFSwedb/1WuYD14UZS
/uedfrrz6/dfJ9okKkmvrWFHvqaUjqv12i10Ahn75MbGLyIwuuGflF0YbrkUrTOYBdRbFnW/+pa/
WK5njb/oOpvKiYX4Q2GZgro8kAlTDixs5BACwhW1jX5oT9YQS8VNfDTrv8iYAbQMWbHE/eu39+//
R4nF2wRsEQtKzTMWqhKwwsEETnk1AvM4WIbHoBlMxRGt05X5XxDDafqwz7T4JaKmX0jbxciQyNFY
ml6GhI/oJAdvZOB2M0krZvH1n5tmSooHYFmpmDeUJ99HZ5vq2T8wRddFjVLyLwqMhr4s5UvFIL9z
58l7/iUBSKIWgcn4H78rlmojSgEnzaqrfEEWNMcVRBlCWP98c6kBiHArIOleVgHw7qez3+ZPztQT
LASkSzf+J5OjH9BANNYz/kdpBxhlcPLu47v8ZUlfiuYvMShhwFLw/sXv7yIOcWLKEv9xCdkXEgUj
3U2EBsQlJhlKoNJ/PA54P8BLmS1It67M5H85bULbCwLiiPvy7g/poaqNNWl66E1Os/R/RGlHgZgG
WBGB2SoQiJSSwUo17VbRz2mKgvt3p3RLX0fy6Wj/KA6tomYNL44FA/PPhxxJ83wBF9HnCxietufw
I88YwdYZzaRreARkjSQnPcbe5UxPVnbIroknwM5h5BhC8LAnLqy9sF0ecpMRX//kaHbGW/NeiYUR
psX+N3WwZsgU7SnGoGi7CMwRBXDReBLcbLqlmxDWkXbBzC/FpI7R8ac+TgYppZCS4DFFZm5J9wUY
edWma80TIxxpY1Z8ov4RF0m+X6Yhy9W9S7N6VUFJ6QjK27xoSNaTQw94CzDx5KYMI+aNMHV5u1PD
b2ObTNGWHiFWsDNiFXLBRcJO7PQ9bWIAxTaWIFoNJZ65nvIp3z1pH65wom2m6TQsXhMPydUdDvJh
pDwcmDpyfmoPQG9uX5/fnf28osFmbECtmcVsLEhKhl/BIPl27YHDNQJiFBE+YIpZkkAGwmBrKirz
5DXuHQnHqrQtmlVZJdWhYehXhBBrJcTOPn/79EQw+wHWdGx0eg2GTrylu2pBwXFvuyH8rqF2sOoq
Y1oWgjahmD4M/GRtfCjPGFQTgOhO0vI0drnj2hroiC9zVojY8fzqnP+e99nF4LQzq5aywf3qNX1V
VFhfJSR5h/kc+EC9kMmwfv+zri8CubFCRVg2Ein2lFSeMFGZvQ1MRgGXm7Hmq5vWpRerkySA/PKC
P7cCyBBotCV2i6qe3VeU8VWx/aHQOEMActZluyWd0ynl798NGwH2WA7olTAspoOzXiTDv67x32tB
GClI1AnEi34FD73ndThqqRhmIlcb2maQrD1N8ZOmVzo0mMmYoZzPMpmtnUZKjA/8S1NmJzKQkWjD
Ix22xdRDkPTGGX1ZRy4yyGU6duUok43D0MUcYAwfSLrXGrhQyvGtNDrtTZDdzzepM34nuGXnizif
4J8dKzPXvz++fEr4D9RO6z6kdnrYA8qaDcQNNElPW5awAUAMNmCLnVdn373Ka9PQ3xdkYYTLTBY8
xCbSprQLFNrLHele9gCV/a33eZu+L/SAGEDkpBnoV+P1C0qysxnGTZqlJRgSRjXKMrPjITLHq7Ej
oQpl8pf3dsnJG8j3+/6pUB7YJQNQNupmfwsuT4uvvs5NW6DuPrl9L5tlLsZIRUzKdVIMrMo+EDLs
ViJ/rJDHCkpCSp5qNMGmlfpAQ6Df253kQUSahR5Mgc+id1f8KVBKuF0be2KgIIw+5GX61w/Pr/5x
kgPZRWGnt9+1AtpwxyUKUjFTvi9Jz2oXUF+7BHS9skUZVKVgc5tgAv0TPDCV03kYz6igBRt1wBIr
wAi4ZIcMVYEjxyW2DheycE/ZutvVDWegEYgIn5fqwMItFxkAvSU9vb83UC0TdOraeLfpABGP6Qgh
Rtk3r24FokQeuowVPWVc8LlTynmV6XFlUhrTKiuVlcmU2wf/YueUX5S701MfO/YeXN5/inntgUjj
dBwGnmvtL8emqLn31ZOP53ZVSoBwLJgBzcs75xevsz+NMIzFfk6qd9guoKTojMHpJ6sgakvKkdF+
JYNQ755eX/bdpXYI3Fc7lXMLebiTJ+0frNoGrUDWN9PBeLxA0cb0Pi2BG124V+PDApDBKRWkSrkE
gWdXW92lp9Rx6ghFFDOkXkwza32Ku6GlopY1ZqTYaKZfXC8Xs0Uyhry71jntOMVRlVllpu7THJOH
TsHR39aSpQB/HsfO/kXnmTxqChs92TYrNZdwTbv8Y1YkcGY65G+8mPK4mOZMmQ9nymMel62zf3x4
8v4sn3lPTGBEkuMQFaZCSTmMlIXsNssC6eXzB5/Pf8+7z2uwkn01382pVsK9GVs3HkUFUDOKIA9A
Y4Su8tG1czxTOxKaZiGaPQl+qSSDPLdfJPnqGaFN4piri0f3+AyUz5KzJ0Ds1BUa2cQBjQbInP5v
FQVwnzBObZDeefT1qx/hqCHWdJRbNA0+wmvim0jUpWcM4NPb89/WH561n3b3A4b43pqf1UYai2It
elK9e5hhwE2U3Am8qo1e4xIdHNwllODNGAodf1QUgIRa9p1yQMpCUkZOvB65XPmYJ3AU3uXM1ctH
TkYOQwr32OJL1ew+OJBIM4Dc5mCW6/eZ+HpORs18Ou4bXuO/+P3RV2/d93FISYeUKevr83uXTyCQ
R00z3TFHwNGIe3rpxwJrSBEli82KtruFTEPddgk3uwL1NnDmlzJUm/TUb2PlHcLAOXJ7kgTQufoE
GNPNgO4BxJrxy68fccEJUDywiG3f2OBDmD1OCAaP6PLya5+VgNBnHaT5vs96VxkR29HKufrcUoZL
jtRX2rUkqJAIhtUqeGu3yFvIgBiu75XI+CrYYzH0iqc9tELhpHJMW25xbV2814LXbqVeaUMO/LF5
2qihG7KBkH7s47quz2CrDA/7WcBQ1F4Ce90qv82S6Egrum5rFSCaGER2lcidy+qdWZgAXVoCIpsG
c/BAHNvX4DjwGnEv8TFmdSamuA0u1xBkskEbuuudAMhxK1HZJY9adiF5S0hRjLeuIWpsK26P5e+D
XToDYjIzDCOMgyGRARYrDvZZB4J21JljBeG2fwKoVki7yL//DHnxpohnimxKSwMydcm6WtO1oEqz
tYpjyy+aeHnvMSrM9d6tiQM/gLN5SDr/KZPm65SL9CgJyTfn15xF84a0Kzd0jFpJVwUtuAMcFtg+
IzNdGLAOBS2hk5kqMVXJNSGzFGe6pSt4dYTnlIzcnIZDqXTJTsnQC3d+efzlexRNdi9tCELoA92l
KbVrdbELcoSBG6pIV+RDFmQ4RDJ4XTJXX19nGUEgTbrDFhwublefmzSfA2vSkbkWerUWarg0B9I4
e0ahYhCBk9kXRMmTdjaRF10++bIIQxSw8A0MSQWjDb8t59e7swv22BOqegGaRRcw5EjBMxEo9XqA
rqYbZkAdm3j9lxgd3bisa5vW2lQ+dWo6snsO6brDECK/bx1OKZm9B6yFK8gwD0cAGfrcdBtqX2zn
Lk0bxv0fAnvyxpUzwjQrWuyhfGKis0UxNSEeawnMCXzn5flvefdzzxbrMOfpGT6AdGDa7XcmthJR
vtq0Fygf21zmSQnqJ7UfvCWfR5SZyNeHXDEq8pTMwrZ/hM1a/Gh4TPAB6DrW+Jk8kRmpGZDwJMKI
24bAh8qKt9PKEKEpj0xo2G/Eku2BFlFQevfT/R/xRiuQxTdx3X5BmMcv9jIrEJheew5gDiE/Cfki
n9RCF4iq8AdzZCBSht7UHmkyPfOlR7339ru3/w0Ixaqz42PCJkoC/jCfT8Ksu/4ElsuCjhPJAje+
PKdiDRY4xWGxhpADDpz4AIxSQI6Mke/s34SbtGu6sZPZXJCHnXEia12m8lGL2yr22nQiXXD9LH13
/Qzt2487RY3k17JnPaYDOp8MpgeopHcEDw4C9y63oL9pyiY9RMb12d6RCczpU1B7xycZ2ImNXD+7
whXLGDIi+B9fnvRvv5UYnGubiSxXOpgfGFixsc0ou1zvBZAHkf6ajKytFoCjYdJ9Ae4FLIXkTUVj
VVvjK7vPtTfwqGPz6G5C3JEft47QQCMimfmqZARGWoohkTHJvYohHcj6/TWEGmWvFWofqvbhIzii
Lrph92AnIOiDm/Q0XD7zR6M/2Eebu7VhIM0XECuLYSA3/e4qeChkXkrbg9vos1HB50vVRLOy3nbw
pNmRacWWbyM6Zmj59vur6zx1TQP9Tb3FeoS8hWzBJc+KgcUkefypSWqe+IjlPMjGSeRDnoDCjZm2
lzdS0HrxfBYvlv447iZEJ9kwXDM39ZgVUdtaDs+jMsYwT9g6E2NNXjQjQ9r1Fi25arxr44kJm6L+
xya/AWxKxguVQcxjEssD3H7CN2epHswHD08hDXAGiSXULWmu0+4qoqIKypJZwqtzq0hfvXnyMk+c
GYS5y8BfgYXrRFPIqalu/mVHdzONGLNu1KQevPv2t3fpLipWPLGjpzHUjxffhueaoF6L21vXj25d
PLHn4EUCNrghpIbJkvTT3Udc6Vx6O+aIC/PgJa2qimDdBzaXSYCbQq9lb3V+VHDRNm3quYZUFStj
VGHxc9CBGxp0C1ik21dip2hUI01QCCR+Ud8NUxmL6UHOUqIlqOSmaU0vYRNTV6KJxCck3uW0H6bA
RFLdktUIsZoU14FpKpRkKuNm31OtSjdFbmvu8RuwRnfgwadT6BrW/LUelv1kEB9/zXffX/+dLMJl
m6wq74kOuZcAeSXdUpHBBCiXiQrZSZUKi2B4OTPaWgyElaSMt0bgwFkpso4wyrg6soqDG9mJCqz8
7afX75/m/9lo7FYyGS8UBEVIAKlvJ8MteTPC15SBnS1O5ms+PR0waBwmbzrEIJEeM/pr/+ExvLuR
HnbcLuNn8vJxUBIDbjjwdH287WFiiudGr8JtCyEjeWtjPhjPLOonhs1C26B2N774+8U/vRE77Mbn
cagOebhBbi7/5o1M/rA5P3VMMGyGtOq3wP65DJtgPnJPPhyxswhyLvdWKJLqLMuqU4gcdGtX2k0Q
mWDArs5QYmBt653ROqesY72YrClDVdvdo5UTQhRyi0FbmENOTjSkmXd84PjCEb0nn2OGhQ0X3gwe
pB6fsIPhehxKtJf9j3lIqFirn12lai+jNU9ScwMwaeBVHvfHKzpxqXfx6O77WYjSYJ0GiebyiPKg
UtRPAalM4PsdFGwoBnKXjo1TuYnYzZR0ZNgLubvhsdauUPc4JSNaOj2El0zkwdegTgKkLbCCOZU7
uJG79Hx9iCVUWV7zgxM9yIezbz7+9PDX86uzFMTlWv7nECxd9u2Hu3kgEoeX/8bYf6TerrRD05Xj
D2dOjSPvXEJ642rIvW2JQIP8JTNTbOl21jYlgoNt8KSNkIoDOxXry8dMzmTHIsOXDGjksfY+R6X8
X7euz622KXCoIYLVpl2tGZ7bUaiMmZx0KR5NXrz78blOTz2NFmdrAMCtbfJc6Nx094s+nnKJ3HwD
o5M9TEbNK1Vibj0vp+gJQtqT0z6StHHnAFGTwjxTdW1ZM5IrihULrsiQyh4pSE+fqncSPQ2kyzhg
51qckzsDy3ti04BTf+NxyKYKGfNrsSLFjKH+ZYAhVLbBYVHmSLkYbtSR0Xyd7xSNaIFC4xi7j/J2
ayZj+x7tYUPMylGj6bIWDwuSYmykGF4jY1BKrfoFL3dQQr1Q+uWPH95F0xpPuuntfDY/RlVH5oFO
umktFsnmPGE6NDHRrVtdnwS+odEKr1K1xk7yesU1TJQSyiEOpk/PlB6J4YLaVNUI8riSGB/LBII6
JACdcO++yTmG/ayiJMCmTakeRxIp4vNEFTa1O3wJiNYAjDZXQMxEQZ7UoUvKtYSnBuqmou5KKp2z
jF2JRA3s0kfX3LaNBru94mCu2keiLRoZy6d2aer3e9+8/1vDTyhIRF0Urp1XZdvMxzd1PUGY/gK6
2QCkC/FHKHCvXKfTlKa+qq0Kl+bJBMX0flFPZy7vAzJLFtYvL968ffLuCc04XfueUNrOffDrL4/o
TW5cfdK/DBaHVcf4aej0o9bcYsyOLEcPZLALU3gDgQJCeMTUvzcN882k9zTt2afai9879x59+Jx9
nD7ldvUWJs7+1zGbaKWz55pO15bEnk1xA4wvnUFdgx4VFjO02QhQ9K2ZdgJlMJc1BtDat6KYP0oT
CVB9UzJ/451VxJklUD7JHfy1RBRwBN6HV3iM0QUzGqihaMu37aKlo56IvrHiAYwHtPW/oFVjqAZJ
jyInj7KIj1//ynkEfLoA+Q4+X3s9LbMRlOvWH2/+qkKa1s0tc/z07MNXP3zgQSPkkIW2azcjnkFQ
lykAcEr8pF7Fb4qtVrfIpT5GK0juSQcNNWIP5ElnLoFmuUOxXmWP3WsW4TgGBjL+toPcPpsd2KOb
ggduQQG1njBfPmOG1vQojrRncFfgpFExHlBprLAzN/pEVG5J0SC3iESVKf1CuUKShzBUR7c1G17P
7ta/8TkB+KwvQejAg6j4d+dyCxWXYuSR4eNPxFnpDZCfrgQr3I0J1bNSEuvsRuRW3BxGj7mDV0kY
XhCANQiQZnNB3t1Pax+Gkh4ItIhICi0V++XFgy/nnz7FSmg+hkIDkQiP0agS+xwMmhEpHjCmtHiG
VfK6aPh3qcCE4MTa7r7z81s2dtYeeebAtHaLcy0raFqGw+v2u4fx65kcoCRMZl6HXaLXLKncWsXM
IrTGj6xgJp2dEqCULIE7xRjFMQVWM6GwocB4IzVcZ1ENz2zQp//D24ozOgmeknQkW3Aohk4ENxcd
uska2jRml0+4gzajBPmmD5Z9VqzxV2oDXqAeBjI2w9lMUblfSvzwzw9/5x6oKtpQZW1uU5opHs3f
Pz85fLDvbjPDvk3IV82h1zxpscKwEw5mxQXbMc+KgFCYDikksEKEuuLVKzkVm6wG5/DY/uPeK6wt
vZuh2e2HT0ByOHuR5mVGbqt+5YoaVmBlZsNyKzgZrLmNqCQ7pBskUTm3hYrZF1+9mShsb1MUtYIY
ihdQNQ+AgpuhWuZQCszP9fabLm+o9IoH2LU0TKv5YoOtSRs4bKQCZdg6KDIYgqx4ZCAFe8TUXdR0
DFrKVq1JGJocxppdeUrZe197Y8E9yHZPFU//9BCatlqGKow2Ppbejp62y2sdwRYFwGNJTC78OM1i
btRSgcpn246RRxEVjDbc6MPvLv4DS+3IpgQTJQU7KaOw21eMzPpb5hKr9e9AOGZ1xVmdzCZA5p3O
OI1xvCP+YTznEzTMHz6M3xkWTG42eYIkac9E0DL7A9Tms3/91C+kKYUikw0UyXg50hI9LGEoXyEE
XFe+yzlQShX8bVk2uyAHjtQMMIqxU2v1TsX4p2RvH+Qfu1R8OmddMbfmtcqkEyjF/df6nAccTtQ7
EknXSASqo0dzJtshsgfnhqeeuUd77aEBCI/hOhHKyLawkx3WXJ+yu873+2//p/iT6oc2lvWYgKrw
0pQMnMhtXk1juuuMl9VQ3xYj5bgHqbtffR4jYhAsT8MkFWarK1JY3HnsEkBrDUU7hqH7gfD14jyc
nBRUhOte+R0iDh4jKdck1GYun3FKGzBJRpTKhx1k5uMHDOn6vNt4mjppFgYX40v5abtmd/sZDQHl
YhE/AT7HqQGJ3IlGHkzB4wVLywaaJdkYaWYe0DRrG6g+/PoRF5BtkWABHzEOrDMGwFzUgoFWui9Z
iVP5fD1Tpd2NjHmnswqjOmQqNu03FnGVU8soSH1mZOFoRgYiMmIPLCll/eqfX+63W0vBBlo75Gms
EtvTni4M+7myDDnQPnGQf6BdHT1stAkQkiStbdl6xQ/L8NMkZgIULTKf7P4+GK2YgrKmFJggslGz
3FlAHc82334vnk42tjOlWAWXqkaPLhI1xtIphZGsxPewBpztyQ959NCFSSPe3bDctiLyZaTZUuaK
aPNFpuKShLtKwIDMv/uqAGPKbxoDD5vvv3/95nvFb9twpiR/YnVpawCEKZtmYw1ZnZXyKG4ZDhWJ
NbnaPUfRFXT1yYm6LJWHfaA9qMtGwBZAS8YVvPjwlw/XTxVvuyVbqfOMi/A2XNaQvI+98qXh1kRb
o7+BHLvZ3O9owZGwJHMS/7duISoo7xrk1eNbt3I04kCKZtw5hEs2drTmAtrGTkbHAJ1qTt1V9YRQ
xOOSIPKNWhUGLvjgzbiKNZbTqntDUVttFDB0El2JBvbOLz5MWGxrxU1Tr8XJkjMs9AWaIIw0UfI4
D5GCh8ndYOAUCjCdU2pKBs9tKhxzAiWkXfqQ3f4dbNyeHldP57Szy5NESVFI5XOkkJrRFee26yD6
J1MGWnceog0kBuuSOioK8jiW9E+MXBBgdyd8ePfot0/n3oZWNUFms5H8etlIjAuERuHo5InlAVP/
9dHsBlEibxIoP6feh6UgaMgiJuREaerY8ImYigzxXp8mUWnB7YtHlz9ytzbBbKLO/5RyS4TGMEsT
+yto+lgX/qgOsxStyazamXu5Jz1YG7Kg9pSl2BEYZa/latXlMt/maH3xGVnCNVQvn3cPgxJu5ItM
6PYlPVLYvnGwgKKtRzCbN0V9sKASXYKSZ07DUs6INM7+we2pSXvQW60k4xBBxHLCuDpYvJQPXJre
tIXb333+6nGstKg7jTq7kjrBsl6kGao4tZwQIGQFvsKmr3IsxCbOxk7PCEG4h0QJ/fp8weN6BIAp
6Vsb5BsJknh5PNOo0UixZ62FW0ePb/3P68vsn3GkN89ZRWUKYJ7IRolvvnt7FWuNjA254re5RyZS
rjf8ueXrPDdTBQCR8TZa437XdS4KQK8FIwR2Vne3eyfqGv9F/2ttC90GAketDk4H6fUzKvWr4zUd
bfWhw0D3HNqp9uenb0/ihKuyvJgFHVm6N16bqrd/+fptTlLlaikAu5GTWkZ2uA9X02qHJct8yk9Z
resjB0LGgc50bUatfSOqjXBVhdA6NyhUCzQPG0OvDMbAZO39OV8MsQspcFNND6nFVWEMQeYUeBjq
9f+z1QhdiG7qjnmIpSTT4DhhWNLVLu3BR3AnEpETKABx7+OT3z/lKPOMi3Q09aRcbat3LF8UBU3r
ArRnsCKn3JbChMpYji1yt4ZtKtdeI/k1XGnJ9YCwTEztEdrlLl1+7/mnQsAvqExrm5E1AE4mMlsr
Di6pgiboT91SuhT1aG5v9AEt4t4OkXo1QbU9Z82Nve8M3y7vaF3bq6TcwGSKFHw9tHzz8puzn8Qs
zaFVyxns66snmxPwg2aG4iwsQe0VApIJ/cAdCjJmVT4nzZ6q1AJXrELO7h/EDgK3W0Cr1KeZIEV9
RkPTY6SzZaUcTLv2xlzMG5iErSsSCPFlvJnTPj375b9e3W4cvsyl/IaxaocGJ5OecUUlZVdzMgtu
VdJCUDul+mBN4ML+trSt5I4rrVVd7Mks1eQlW2NMwzYnE99SznqWojUZ/ztTztr2WFR0/wZtea0E
Kp2UZnT99dvzXz8+zp6nYuU5STgUqRxya0mxULN+NbJyEshe7VycACIqZXqvHC35QdDzFUtS7r3a
dN9BUi7dkNUgdnyyzuZ2jT6TxzbNbM7INH2zZolaBKWwAY2OZX53geQIMVa3wjT1WgmTztHZUw5r
N4bY1V9e3v3WvqR2K6aa824pJGGruMmEP6pTVJ1Dv6XisGzjEw9pXcvairdDl6uTr4rdnVBQ0AH6
7N/f/fD+U9xWhdqd0v5O52ABhHo0uDhnt0geC12WViI9mOKibJEnSwuYk0uKqd+wZqjSm5FSm4Mp
xv3cUwdQlDQrhXBUXy7mTY2MlzhJmTnv/PHN73/XOACPxO9ZW5IACiIbKxGEyNCMwopOA7IUV4fB
x5O7uskbrKSvwl1mtDhDkPc+9FrU0hYNJHnKUqztVT21RxhYWpdGeE7P9y7oOhpT1qEzlQkzeTB6
+9FXD998c/XgToz8Cx+2ntnIXnbqliToqCb/4f0f54F68Nnj8j2fPv7cASqzpQ8Gp7o1hKeu4qjK
1sMVban06k5UxVsyxQyHqT2tFonNKq+6CsVQQey1VdNakiFxcpvya3XVtJhdRfy++f384tbJmtoL
m2jgospqedyDZWGhFG+9RbffhvfUh6K9mB660buLtiNniUvDyK5eTk1LdORZWktt11ojSjirUsFR
NGEiZbPj0qzm0Zjzq4/f3b2VvcrFO3BkaxLJWEOZ0feoMaWHbIc9nDiCFHf4RFw+wgiiXO2jMMzN
rXjZ5qojFbXlrlhtQm6L/O4Jz5wohXyum3uDxUXxCqUPD6qVB0wKPsP5gNgJZxRX9e0pqHJuDrI9
raBQR1y5WyR3QbmLlVhiCsqTMNGexbgfi2kkSM1goFeZ/DCL5UEm7FyePbp/O5mtpJz76kuMKXHj
fEdBUOJpGA+u+pVmwG555B8AqA6Tr+//J00pSohfxBMhMVVwMOH29d+ovnyeqfPyOfzMSmB2BABJ
jUsUyuYGdNyYBt3l86QAS2enlvBJg/UU19XGTgWELQgM7ZUHhlYbUhhLTPucjXqauiNFvjJR8arb
VbShjHQdni2ETfqQSwALSEFDwz4/Z0CvE+u9b8tWknDTY6/7of8rPhHLFxrc3MgBeF5M//j87st3
P8JcNkF6spZ0oMCxzjGBC4CS4zew6/GZ+cIBz11OR/VcSr/jseHIyDgg8vq1/x2KDvrRMI5Z+vmw
HAjf37/o6w5fPj7+/Ycez/RrpLzMyTNEnir2eePhxW6K1n8gFCmPInnACLZUNOMjR0iQYddqp2xm
wRhnQtfbs5fPc/Bz3reQ2sYwDzAXkp7Jp7IvalhnuppDLgfbe36HGuiudzogSEFEo/1mJl8Q4JQw
bzkdPmt7AgLOihw78/S8vJOCe85nQ+73x7x2f8H7Fv9Djb0TM8xGFwV+wWDe9Je8CD0ZS158pFxa
AOjN7LQIueOCAndkejiXX0eD6QS9DAoGMkVJ6/jJUKgXMqUkXiK+OsncxVHhQl17kzeE0p2aJ/AR
cXA3fDoeZaEJtUEizs5ZILREPA1syHpHaqhFiNd3o9ib8GRXdx9McHZ6MYmShuvTWpSCYGtATkp8
xiXmqSpH4OjcDAizHXywdOseKb7p6/M7H3/gDtejikkpziFiSnO4r1RJFB+JqF6nfxLFHPUdCqi0
Cx5lX1JzB2Ne5WDf7bJE/fRWZ/TMyp2YqR10jU3J2x8q7/5Prz48nSNBzANnd78Pt4vXNcNpCzQl
Q0p9sHaa6qSjqTQi4wCgi/eGCI1kBXTjJuw1pi2NWk01jPaWN9NKX+ELyaEbTNUMaXvVKWPd8QvS
QHi8gpstApTNJ97vSdPY/9oD0OCk4Phb718woixwaOXAwxpvIOjONDX4UuuB5bp8/vrs/EGfglgJ
KBkaH85iWEbq5TsmyfesLFi2wBSeDJlSJJyTolHdGpzkESzDF5sgTd2KKdt7b/kmLU3nScpEVbYy
2DoMOdVF1w5WNxyW3SU+DUTj1n9++JwjrLGs1pvWLskGbLmJybva4ORXwtdlv7YCj+Y0Uo1fWeyB
iWo6nYyyHSSswW9yilf40MdSV3TaoRBu66PkvAszVI56vBiXoKbPKOzcTgFZUuqpIcM1Q5r7B9mr
G51oaYS7HipUMZUTMspJ6tBTYModg9eMOghguBqFLJH6xEXaVJGpRUCZrKFOzuKqF9Il/kkfWxXt
E7Vcpo6MyMUlwdfwubYcl1ukXfrs7rvrb5aHcHRPL8MQLQ17cTrchqVzVvthqoagx19KhX0UiUgI
yUVemZ2rCTSc8Drl5gPcxgLzTi83dJHX4SEROEF4mXNGf1w9enkrKiWmaTRHVqWt46/DvorS7CLB
3z/80yLSXFWEWqiVdx2P/tqRaGVO2qDAi1/zKRUyPilhd5XLhyk746c0AKO9JmC60RlNV3uYO8Vq
8jAQ4Eh9ktIYEDf3x+kZ2xd++qTLoRhjxoK/pBXB9jtdZciQzrZcVB5CoR1cVeP4NHvOFPWSadxI
V3K3AmNjasrgjxReL64eXcwnNLMSIcpZ56Z3n4o8cZIhb/oxQZFUSMHEhYA7VmrMDQtCxakCICSU
yail7UPQnvohkyvmgF/q48goqf1DGUpYL5gVZpLMcBOv9CRp1vEt6ewIgqJjgPIL4HSOQ6GVofT0
1qvvfdyDIyCz3QFEybuRRUyjDdzYkd7eX1Lu7JKnJZfbjOzRsRwsmzPLgghNZADTXrUwYChF8x02
/Hquj/7vI1bViV51Psf0z1OTHUwK0Cwxlf/BPM/IxIE6msBVNWMc1l3t2a1edocRAkSKPPnqO2Mo
Re0aKqKxymrmOFjsV0oQkvxW1asvP/7STynWLxXT3vcAF0jDVVjkN0Ks52bIlJobrAtlOluJGV8L
KHSzq4L+1BkZysib6rpvdKnKgtuP53wVciEaCrWZYbK9zK5CA4CyHNsbkxNeyGNataIrLve8W6DR
AZchj9x75mqsO4X1gtAB7E9XcYwHNPAmXQ+EFXEikr2PAZU1dsLz+bv7/RQG6sHIHLJoiFt8ACZI
oQapOXJLFWDMi0d1mt+RNmrekGSoFTMsNRBzMelaKeu9/vstS9B8wjpvXP+bLwjxh98zI2VBBgLT
sNU/FOq3gDgkS4FBIXT3tZ3gFpBMxgivgv6rC9qsQPkSDYw7t+lju5gj7vz4ry+/ZLqLW+PH77Ze
znlaV+0ghFyWHKpP7ev0zDs+UR8jAzoU0hem7ZQYLG01KIPLtYCgoz58/v7DhHvbCBLHgW8GO/jB
4xB4/V134zRKU1ott0QWKg5tMvi5fctRdQY6FkpKuw0JwLJg3eLpszc6hqSdgJlcG94Mbcdt3bor
U7kHnxnGg4xc8lqMNiwqUi8QegzCeX2OR/Q7aVTtD6ZRnn9ypohcPqhmDd934z4W9oIqeAfpGiEr
m29a5vBF//CCwxY/3f7lMZCUqAimANl08NKMTE4ZnuVBStR0etGjOqYfornqD1Alhcb/Z+tcu6vM
cbT9h2AtCOT0NSGhTt1TXUPNdPGFVVPzdiCBBAgkJL9+rvu+bO8d+l08KPJJliVZlv0cNqO2thVS
p3IAWq0yjj4MFzb3LVdVkKkI5UbtZWvYJkaotYNgGzGPrMRc2JwmuDa+mt3z//76MZzpFsgLl92s
wcUMSeQzBofbI6GxAW1FN8G7qAG5Dt/+8HG48hj1Q/8ZITy0QceiiMZ7TuoKYZOLKkDEgdHwfOgl
emcmrzJqg3PNz6KaepgHPdpFwb0Q/tvf+VwHXVa+pBkjlECElQMo2b1BBzo1MVvwl/ZKAjgOcRk8
IkX8ZDHxgU55Beh8B0K0Lys8WJEazm3OhfC5tIJUFAihTQAwd6URuEoAmSupffRZJ7g3Ba8Ue1Bg
JDA0Mu5Jxf7yACf1lrJDW/dUE9mEag0JGqRtIjW4pLJjjkFUCsCBdy/ovg1Goce+WeZIIKaP344+
nh2nvgf5fSR7jkkyshNYX0nmGt2sSIYXGSAdTAKe7whYKuzA26qjookiiBXwGaQ+gkdzBpajM/4Q
IHchyNTzvKTHuiRdN6ky8rWBKg0KUWNWQ/5aANQ+hFSBo5hD719Eq3S45MJwtu5HZXplSzRG6354
DQsEmlCAF3rBhuDOK95i81pIeK3XyDLGWHkvkLcDYRPcQQPBv3Mg0M+2jT/Pbk9uzo6VYbqvFwMq
xm3o/HG+geP4dbXksIyQg7Mnczl+ET5XyI/Q8DXMLgn5zmUX0Swsw1Xd3Jzs/7h61IBn/009ec3j
QLv8QiWysvtrd90tpeM68MVqJzv11nRlWBW1VjdNeMp+HGtS6CxPrfQUmXMjsDGeK+LcPEKvvMBz
J6yVHs7d1knHWyJ9dnDyGQ+QrPrqWAq9DW8xep/TFaIwwVySCKMjB23jc4BpQ1N4DLtzltum9B9Y
ohVC6PXBu9N3p5d8ByGRtkSBtXDIwoNQ68HytKSzN0fDfVGg7VPPqiThAWuFPvxMyT0Ux/bn0LKh
Di9zwa3XyjA8baqsn50f3d8eUwVy5Q8AaobydhVbSlYO8Y/dTjYYt0VWwNCYxCQpNMZeYizTW6DK
s6Hjicahx+KFIOrr862W+RkzNRS1OmdhZYu0HALlXJOcT0TATvjsH+WzZgS8s6YBM4guFzXKyVaa
HO2c/TLt2vHH1TcmcOTTXskz41+Pr34BG31Oshvmpn7oZesW7fbmMJyEhyqzrJX5wVbLLHYgwJZT
k6sogKt326Xl+oRrILnqiTCfqasLesK7argTsogQQPJSq0tF3YYBAM30FbRJL9X+6CasRzE9fmj/
1HAgQNrLslIHbtZIGjrJxlTbUsfYt8YetAN6iBmwBKTbBGHk0BEIGTz5w/M/IBFMr4ilvTviOjeG
wIPKN4+PHAsQdhgvPYSVUlJqGeMwyw4O+5QBZyZw3zOFznzWDCpwMYc7+UGh6RYRrpkXN3/ycxz2
Y5yThh2+SFg/z9bLkycgNLb3cca0dACiRNrT5iA4LJegpBi8CFARkCMCrDjGEVutGZIQkEaRo8e/
9u84uKENSbUvLq20GLqCYdZUIOLgYtzASqRnZK1mjvMZGMdLgxHz4R0hp5DgenmfZcJw2jE8+LDl
OJpBmQ15V7CLKYvzyuGMhOGfvDwyztLKNSrMmkbV3BfmC9clZ/moL8GtL0hCLfOllFyeS5dGEmpX
1y6urNMIDHNjhNMWQW/ewluymIRUhyK1qEvF7C8p0VRDhY5IbDO+eoINLvmR8zHSTu2yTDt4pIWw
P6aYEfULU/QIPodWaZklGdrKGcyF08UJ5HieX9LQhQZw7StA5sYyFfOYPle2uYtZWSZX+tn4MGYT
jpzpSW3gsLc5p1cd7KqblnEK5OYkt+EiV41JSDJWpY+oh0rOiPBBM7i0EaV5fawPc6Yl5c3kL76g
r2+TOwINfYfk208IlcCiOIJGV4Wdn28/5aYspXO5AHUWjuy4uRSnUmYhCF2DBM+W9sn1K3yJnjDO
ixV/nMkNkiPaGXx8v5eFmPSQH/amQLUHcHRCPk1LqxXzzOHe8eXXSEo2EALfmAWv1MmuaU8pkt9N
pXVt1ApQJeXVlqXgsK22IJxQSBJ7BOlDle3dGvUIZZLNCb5meZZ4763bwjOQMVAG4nVQYnwP5ojw
Utd9Bo+HxgZxy3QRnuZysniSIaDMWadiIs9RhMD2clJLWAS2EXAlzwDBgYyEnG2NON9uL+/iA5hh
A5L8yTmVCdSzJydh5zLEoCH3IhWWypkKoIB6VpWBIaGpYYrU1kazizkaRx/0RtMwUl9CMThiwJhZ
xlzSWBjA3RAi9B4ushZ060UZKLlcnj2CkDnvq2X3mLqfX51cP8uDSCgZSCUgnQCNtMcyQlbPWMlf
dO2jFEHpxS7Avb8zdqiLLAjmAZR+rMkRAbn25w0Fwv5wPYd2s//i4+6pnEG7hfAwV0jJS1LyY9NC
4uEEjiGNyd9+N7YYdeXVu+RsqRUlEX3OrVTNkBRkEE1IN7RqsFy6GP1FTbXGHWq+ofguH6KF8jrw
4zaoSw86rQfXdZNyjYup/ev6v/Jbu7G9z9PlTNfrjGB8spLBzHkR/kb3dZXTs9vEcQJJUg2hgTAp
Tdo2pdOSwWHdqZQlxpYLLsQaJDe3dGK6m/Up5rx+6ra2TBNy8kKeBUw/LhY+Z9v8IRAEQgY7dCB4
tuqf/wL36qJaCTpB7BSItWAimIZQG6nFaH5Y+/yUIVXnImLEOrcuFGjhIkDacpEpEULRq1/52Acp
DILyzStaUUnpVL5dXGo4SjyCRgG+bw6mHPXiWYnGskw2V30Lw/Opf77OfHv07N3XY0qyTLjMjGPz
tcsYhsersa9F0SiKrJXK17RdI/OucjV1yFJBkyAgl31HAw4yV0MtDroZzPTmQXrobASQ6QNBO8/C
18FZqSXdqc6bswrVxUYcOPYm2rr819T33ry4PjxthnwBu1MsKwq4U9RSMnooxthCtF4IZF3mjwNP
BQDscENgTPSko9gROESBiFe5daozNCrQYv9HjoxAM/qNfkFR5MqgsFIwb/PIAZpiKiAv4ZxGM9ab
HiNm3iA7cyG/5UIGU4Q8Ye9OQGu8HQYxKjjHQGjUn/HCKcFQRKcwlM14kHpKEFlQKcMf/pMCxAAc
I67DKB2167g7OtBaw7ePp2/HGyLUIder5h1L7kJqOyHk+hSBk1DIdF4XlsIM5ImEPtoJ5N7dweXx
2ad8uZnVaME+cTluxbGqQMm15TuSTOA+3kAHRXNbDvzTm6M7nm3o8rhsZxzDI6wYRO9dqPjKCP5N
JcZkrJv7OCkZP9yu1oHkZf7ij/i8C/oh68nno7NPecl3XagUfEG0B97f6MElVpGkuaaCEJ6dgyjO
cFbbDKydku+wUC/I+H4zQ2aYejthTYM6pAiNgU4Nd+2dGxJeVmKfZm7wzswYWo2nBuXZxLg7QH0k
Ffup33Dt7MI5ZwkM6+LGt6GfvO7nN+kCju//3N0ZUQyMuLMv5yhJnh1W88zg5z750U9HljUAQglK
+DOGEv5MBalzw2i4aL/gytG2Yp8e2StJYIRbxxPEhxlJIwaoCiXf3v7ikwGXcaNcam4hnStzUmk5
wsgjq+nYrovClxyBwIQwyOnBl596xxmBcHUSiRryAeEESMf5AHkINbjbhmQqBPsQh7qX4hcif8Yt
dNjgtYGcEdEHnoT+GKswbhW35ajJ3db++gCS3mzn8+nXTBmmxnoF3sgAyMS4+vuTyxMdIjFXJgyA
X7GC6iRMT6Auo8OsoAbNRXYRlKYPe2XW9Xeyzvw5Q38Ni2fX+1i8z8YnwaPw+TCXa1z9bA0pDEyv
gAplIt3XVVbPVJlr7Xi1qI+DtKyGEtHVaWKYEqAJkh4fZf9O6+oCNaFpdMSPEPJThAdvT25/yW0Z
mo0z/tinE5ROQNAVW7h/Cy+dqXRIz+WZUchPrXYaaf+O/eU1MS+ipaIQvYiT5CI5Nj7TjM2kTg+b
oD6sJMfbnZdkjatT89vzF7u/Tv9hjch5XpMnyJPH7oqqIM0eM6uHd67kHQaDawk8tKYjnOKm1IJE
sY5Jo1kDcgTAfmAB+2GQ3/jw7mnQxrFbxklerLPL9/bzB+DY3CplT5CXIOsK8WUdTEQLNzIEk5QO
OF9bnAO9yu9dzBMqGIPhg7vjq/fRDF0IQeyx+w9MnYzMpl5YOmwC82TN+8fHMW9/Co6sHAE2PlGH
pOgMUaeb4ZzgBD5n2LGYRZLgTx8fPb09Eq/krV0d0QoawEUPvJUUAiSpbSEUxs6eEeEa4GKGT1/v
jnbeHjOimQFKMTDiuM7P642N1xp4xsfGw18dRB1EFmP8iIDXYdi4MvPJ7fy//gOMWMSXX0CSTF7e
bOF1E3++L+lKVX+y6YJyrvHbfWDLFCLJGgctdGSfw6xV8itu799UJ/01RsiHs7ziAwF0BCRD5oUk
w9m346uL8Vvyi8cgHYNQ7htUORyjKx+Xev71Q3+Ycz7MmyGC97ckQHgDByL5kO7Bn3nBpi/ROBRk
6uCD6J4xger6cSe0swulimw2lz0BxaZUWtSF8tEquoVCdqrokitmEM2TmUlDjuYRTc/W0pAj5SuO
XEEiqtoHSRDlzWtE1/zsIon8zB3DU7gHf346O/7EniyfY6SQYfFLarUdKiTlpHG2YDpNajlUmK9Q
RS/z1yUlbA/AUg4tfoVzxwiQweU4ESFN70jatYXpwcC5FJ+z5BpXQRYr7z5mCxafR0p/uSD0Ej9e
/fIvMAgBRaAlRSD5Y+rxJCfComwJ3dlIpU0NykwIs9xZHRjkUx4Se7d7ehdnivygWGMIhxAagPVr
HgGxas1dPLkMQsjKd8U6l6Oi6z+I3YngyWrEw/rnEjijwFKzGQXjZQrWPAQxFr2uNMrFnd+IZLo0
evgGdZZXVlUIwROIvICTY/0ZLRtzZqfJkOwIhPpAYmlvMPs+Tm9dZS71BpZzLg8k0p1ZPEMI0+Bh
IN8JZUaujObBCn+F86FqBSCEPdmuSGVfCEcjKFAOsrr46z7DpwUa0ERAjdxjOInfGS9dGETOsUeo
DlShxvK6d+rYATFlCUUYiQs3Kz0Fod0oACgO1F/EPDBHLNAeFpReNBeXEiih5J//Nb5YzJdw3ud8
+iFRja/Hf5tIgU6oCMSTUB2kPCAehstAVXhmbN9TzA+d6id90Qh8KqsaU20veHpBrPZJDch4iApS
y+UvV46c5mZi3Ocjdxnc1sQgm5rw1PAeAIfkjVubJKLW3NxYEkUiKgql0Q5+1/bBe6ayRWeajHCx
AwJVOqIt0gdKZ5zgkEUH6yRl7/gmb2Rou4pmyoWWPs4791hkcFE8S+iZFJAMh9+Bm5oysD6wu/iP
R5d7p3JsC/DMWfSUn1hCnX3219/EGfOqSxgEsnhBW16B4Mmd8wo9iUPSHqggL0BFkRhbBeRwGhqI
VkpSrfLffOUrDdpBPFc4/OMPfhIGKtt06cyc1UcifrtibEg9ep5veaNmRQ9E4Ftq6AwY37eJ4Xdm
zNC6f8mlUso6Nbl5/BKMtFkuK+BZQPrRdj1AN/F7F39LTeZHDzz427D19hXOHyKdWxIYxx7Git8/
peky/eLNh5f/zHI7g1QXGyDX1mJBqiHrWtNtsHWqDB8wIKSQVQoIHyw+ZNaHjIM4euaidN6GK9cZ
/9wg8HXIx3FZDDNLVKdScTdHpCuPwAp+M+E/Pn0ZhaFJrtqnKTWKBcchoEWVuiCq5W15n9bAmlSg
eg0edvh7/cfe0ae7/LgdxIHajlbTZc+MogXYil1QhzIuklaiObOELkBa1xAuXs1IjpmjNevYYta1
bNZl7t98OL5+e+Ia6QIJHNtN+Mdj6HA0SmDMaPuYCrMb7y4M3zxOxpflRZHIA6mvy7IRAzbGR/ox
bqMI9TV1WZ1XcLQ3LNncSkf3y87ESc6v5mGNWhklIkDKtVKjFyDBWo0SlIgtP51NkhOItWuqvabi
dUI6g8RR03hd2N/5plp2XCMOzk/3Mo5rHEqfeNAisBFEqFEgTgVMzu77o2efjjcfyKA2jVHr5gaf
7ZYCaE0Nkg28QFkvqZ+jTxKrn+is53g9DB7UVqk0qb+ozVhVRVCO5EeYRyKKMgLovKKMXlEpFFQs
yAh5qRrO+B09TA3TBeKKh7WNx09ZjjBkIIwjE9corNvHhZTYDDQuTw5/okJEtE9oHBHGasK759xd
KhtuzxcPWkqFsrlxjDIrp5NvwwX9DXisoPd3GZVuBsiRwMLjeHozrIe7ouifDZNG5oYJJzCOk6HG
BE266pIjRFkW+cuguzIyLFDE4cWAO6/NnihlGA6wGTPX+QpEu5TRBDhCZhJICYEmq89PkEO3yUSY
Q6cVZfAZxQWJWJG0cIt5huAomjfNxtwxSlnYcDEN0b793EytqR8aGp3EkMOaSYjrn9VxeYOgMurI
QaG3oE5Vd4ptLWFePT+++N/No3WIKZ6arpyCiAZZOHZwv3zUU9aD6+NPl4kOKFxCCz7l2Tcmu1rk
Gywnu4kM5YLOveRYNsHpfEV84QJSlDlsuwBfOUptbgFXNlWsBUEGCk2K7A43bi+yYe9AKizIgJap
MJo4hm40y0s8C6QyMkhAPfLsm/LSehDPkVVFQJE245xyOBry8rYVHdMHF3QxKPdPrr5zdmaBjj01
F7/PReXaFnOw0+jJ1YtP/+0dBrKYgU5XZhVzzpz50BvzdLl/pm2mszARCCkPkvT6zXABYR6LUEUk
Pv01Kf6GyOaAx7tzOTo00wqtzvrACUhOpMYxw6qT4HIELZD/wlfQf7ZL2jF4xsCwGZVSqEgazVQ0
lCIRq4GQBNdvUT/y7UeKo0xDoM2uqGKcMd1qO85ckB9MQU7WlBu/j/nllyUCR7INYdi1k8UyQ3+W
0VoBAnq/Z68ihJZbd9FrFVKLCghXm3HsktTeK0aHsqkFa0LMC9+2s3PEJY7tZQKNp54YGeYbYXQZ
MDYeASBlEVE3rC5i061FYI2hgUFct4asaRY1LNlvCTGBKCOWu20EHH4NV2g/VDQNnZzVHTjNSZbs
iGxpSHMvleFZNFIhmY5qWiB2ROa6lOP+5388PQVF6pRQHRwoonyf880gghy0wx5LmNo92OptEdCD
P5/+cL9z4kEk0JZACKX9apn2PcgkJw+OOiw3Fn0MP/e4VSFwHuzKPdABK8c18jX+s0983KoBGBNj
c2r8YOxUIc2kZrjUPdw9uXmTM/hPP98++1Hd6YLgDHUHDi+U8EjPlC+eEq5oDdVQAhsQLhEVCYQ3
ID32QN354zw2EICLugf+UqkpGSOlH4LJGjt/w3ij0Kub+CkOL+u76nVoVU4GGzKDGECAVFR0Tlwg
7eGNVkBIg6yAhKSdASntHY9qgjb9S+UeCyEAZIWIhEmue6LmkrWR48SfvOZhwsP8amGlS53OtXmE
tLlxK33jzTFbG6+Rn7F2ukLCsQLXWgCeqch/+mxQMOMJUiOvq8eMGdCmnlBaEO00Q2ZkZF+CxDYP
ISMU1Iw0gCnIo7sKFoRLqQKtkuoHx9f/etigrSCQ0sJVWSJAaZoPNfskfy1Q4OhoLlOpyHTrm69C
XCM5OdqmGln8SN3WzgQrGpuXfC8z+xFmbjY2mcC9w8BehdkKFZLMXJJMafActvQcXHK5cwp/XnAB
Qn/Cjx9On6V3awKhQBX5612nDn5LjEpjPBBGVeYPpUAepOBximtWRiaE62NugkXBW9e/6f7/+wwW
GoYidbOyQX57dih52HconZ+ga0ggDigOLPbRDRhsg0MU0sNu3JjNUvKpI6zDM/RNAMVFWywQCwax
WmlvluNUmFeLZjDPwkaczj2HH/Pljv0ElAZzxmOEj9nA99eggMRmawNPSwI7rzw1wRzLlJsQqa65
0tie/mF87DMI9ZjBrK0LUkIQJzud4cTLEKNckq6oy63WHTBy+oDwkoKymEc1fZ6I2wuoaNoFFaaA
0rrbOl3JdDBk5zO2ecZdH/HQUyjk9pA7F9SulPk7+YhrR8bYGJwzpvA/XxgDVzCtHOOyE6mqefjz
QShKh9uogfcpB8yL7GnAM5aKDfZ+8O7Hv8WpcFERQpksxUFIriLWj83XwsnFXoE91HCBofl84YKC
D//1NR+QhAj5Ut6qUBSQzmYgZX9mprx7WHoB2SwJFEB8rkSUsooAmedCJ/yAvb98y6Pk+BKo996f
s6qMMbr0wxHk6bfTuseCxYG8c/Nx3H+mgCaZhGnWeBwIO82Vmm0i7HTYhhQgfy4QdB5FmQBGWeSx
YqZXpoTUSIDww5RPs9CPLWsjbdpgK8y/nJ31mHl+mZCjZ2+aZjJ+eeXJxjZujjumHK59OAbnYgJx
gTCfnFtYIHjMkelmYpwdEuPCLrUWzIztnFozNhl5jWZOgjoP+KYakGtbICRHbDkU0EFHvtyaRX6I
QWFHsH3gEHvB9Mnf3JedKqImFzUjyfypx7Xf7zodp3zk+hBDyKfT0J0PM5C3UaSMUEeESjbpnB9j
7argGGGRfu10gywH59SvhKg/PK8th1eub26B28owTNfTQh2qUIYP/qTPNrDXuJpBsSJnY1xx6DFS
6khIdzp1+Fo1I4Mmi/f98fP9oF3xyYVetMWApr+UmpRzukgNuqfCSESAadUFFSRpeqIOkGYQffL6
47ujm2fjOZhOUpyfsVTlVOdoxNRcyCBwRguSsEuMPkl7KYEhhyyZmwcAOsz0nY5t4xhSpb/wstl7
Um2ruo2EtAbRCIAPlmrnvsbKTIF7IUgmy9zhMUZHAXzB99zlpQqUofFsEAm6SreNSxjUs/0f734a
4aDsCGUKuJDFFzlEQEByDIjQNMmMoM+CACUCfTLBhdSnyCGCb+0MQul1orIuGdt8rPbyMRcBUwuC
cDHq773JFBByUSaXO6f5MaTpQegwHhGtq3jSlAFJbqY1DKECCpAfZK7RitWB4+A/cyBccCYZVwM6
Z9dEU5pcRhR/hMzyx1ygg+7iRIo9HlBRicATVSB9fjl7r80tjh0fFeCTC9YeuILtelRqEOdQafhv
Gatk5/yYX9+zMYOzLtCccjDNzI3wOM/KymQ13nlawkruKLl/cjN+96WcUpc+54gyxuiFrOb6F8hj
WU959OD1szdd+Pa/vDmm+fohIBBI1BXWlzZhWhLgHWs7os/pGaZbkA3qguRYsHfF8ofFi4WNQ/48
6+0qR9Y8yzbD1Y31lMaEj0AW0Ww3+hS4j1CYDO4jrbmry8JKld6rAp134EHpQdhi0L2vR28uTleJ
62/5ME8uxeHJ5DZkfpAEUjp+yfQ7nxK30uMB9Aa+JI/CGzQgbm3swT1SDZg6IDX8YeXbUxl8HHK0
Bm68/jlW/WfKMi8ASTcOe3158xLHwEUIBnTbdbDbqFelKvd1Y4Xk2MSjCpjP0LY2BLThmuevKlmF
1xymuTm8TUQAQ4wqRzLMWRh0rORywRaQTCNPmpJEDAwOaJ00bvgrYnMamrSO4061IxbK7XbT45EH
x+URnqfdPvn88j9J5jr7KQc70wk61OwEEAXZEcV87XGat7pVknBLra3amX7Kb95XpzoZQMQ83lGh
SQwpFTH7nqsgcMwr5x71vSHxbx+TwobamQzQNUgcKGNUasqRpHIBQTSKLK+k8f2ZvWzasYu7l1/3
cBVvTjkr7cRk1u7wnQlvDs1XqubTB0MQ7IJYKsYRaizEd0i5yUuzcDxXWusnp00cUuQQ4fCfjJoO
WVTlmn6FJpTl8jFyRwp0sIwPGeBPHbHWEnvoskxmZwgZoA4eyIBvL1/evs/IKQKySmwtokjDKeLq
PE/jWyMbDXqhjYSESnRrEYIghsx93P33uU/CgGBzfrkf2aBWZKNUhAx0DZ6c4A2nwCPYynLUDLma
ynygPKWeuY3pikRDPq8EDt+zdsGSPn/x9fkPz58ea/50VF/bfb379fAYZYfNSYxuuNo5oE1lU07X
O7lqhKpw01fA1wCGfaDNPx53gFSaeoeU1NQp+INYC31Hr53/dXNKvvodBn188ferEQdQuByDWkQj
zvkZ39NBMyA8R8NfhkLBFd832T8ST7ITK8PyXFrr8gHHmNyfzzuvllHM4ANu6byOp39hiat2pCfO
FriRXsyKIiiMnSxdTqfusEsFtK6dqk3z11IQmE+0DD8I8EHsND0f1BswZf/PRbL9AaQjTybhd7DY
ulR3O3xNyIadd8JV9ks81SMW2TOXrZBaoaJoagpByAROJ6wKIKrloDw6o0vygYwoOc7bIQDyKAlX
LbHQAQEtAiFfXXS6b1ZH8uWAFfrq6ckdut4wpLbH5gRZQk1GgOnoNzwHf+2cTipeDz+4r2D3VVBU
OU2Bod6+SsSGW2DktHehCzLH56oIud56JPvs4sez32BR5lxvGzF22iwxemhNJRjEZuVfeMFXxdOd
f1JeE6d9SQCSwU/d/Aq6CGr4kpIsK0JXP1LouY5pa/7TEM2N+uNp0XqPuC5dUlxAVjcvyARphsvj
5qY4YRVxl6EX4ZrJBTm8TNH4nhqnJ4Ru44Ob1jn46yKP7pJISW9sg7O4AvFlz//5/J/8IZ0ljTw8
H6y4XE1/qteUSUbF9fTm5OnV6RD0/DJ/Lb42zOiVz6P9289Pn346+PDtd0PWnK2vB8D7zgCBa47T
+1g9uEh/44LDomSM35Jg7Jwl8QTjzvOvR3u5+QahPl7k3i/W4n0sjI1Lw9PZkXQCs60E54yftp7g
Qyed9DSfUsnyQtPiMnzz9sNkkeTnb7/85rFWWtLZ7sVJ/vRy45q7C1AgsSD81Frc+OSEAotGSj2S
QuQb8c4Qog+Hdeu5P54xSSLWj8b47b4P/7lpFqtNCZdaAarndQC9eaB2Pd+A2jFHaqRMCyULE6Dp
JsQhTS4X3VL37eej91dvarBbq3Ao0DmG8+jz2cGTs8PPu/e/O/7ccOE7enlZDC0ww3UC3bE3Rvj4
/PjZu9ykTKTBulQl5f5JtIRL7y1wqVhGva4aIbd1H295Jvqoq5kfqiHNXKdY99Vi9MFfLs1HcxGq
yQZBNgCm4gFbNOcSYlC6QKSyIMNHTuPhjTGJMPfMSaapbUXGXYd8INwv42bGtyLEznzDEsz5TSXb
EhvOhx5THzbIpzRtejYKnulvg9b+9P76eC8KffLuzfGjx19vHt++/3D15XfnmnY8Jh1z8A8yBmBu
9Xa2k4EBYKMnb9/xQgj3VWjtfTDqoAWSXf2qWUSFHCPfvSN8EytWvjoylgUK5xqAmKmksGnN12dr
DZCjjYqO0rf3aHkpxXKMoic7ZoSI36zlvjoJjG3eVKOiONnaY0OKny/O/9mKZsOWl5y7WmR9QvW4
cw1gexXWnmgTXnPWXt67rFGkAwQyx1nY+DTu2d/Jtou1wNmaHpk4dQOuOE7j5C2vkGUGO8PzdpEA
tQwkHuHXx48binZntIiAZDcBF2BcMADROmhiCzIMW64JYUwAjWoc7mJ4LvHyG9gVGckx+M3FBuK3
ihR5M3mAkTTltJDWCOYYsa1aKpkVCoMwNlhRDEG65JRv0Bkf9wcOKaWyRY1YzMCVGX5NAUYOtE3p
+DvozkYkuQ5ffLniJgtYdukwgCCiRO5k1Fc7EPXniMAZCjXHToNVvPzDFbphGmZDy+QjARy722it
e5jVjhxwW9DURdhMKXWUgKZ4IjXHO6z2zNZgWaP4tSd8A6ukkN7Ivb3i/ha72r5JQxDMLRfW0J3d
X0ZD5i0tnP5Pbm5yAmSMEXI4O2b5WT4hTr6ISyH5139k5vclkDSPQ1iU6Ab37LpJTX4E5c2Lw793
Ibca0Cet002G0TcG0jmPuub9bVD8mdfF090fSTuG+lF62/sf+ezTsROlFhc0rn45ODup94sYEkBw
jZEoroPn5+O75dSgvU2BJMX1quAgA/fDguMdpUePDz9+fHp++P4+oQ3OkUEJQfSc5gNJCikCufj5
+Un9qTVTNIOgjUSp1ptlwnGcd3X37YgMuFoiW/zLObDRICxfRylRWJ4qwkp1bSKchDV2KmAGco1T
Y2ycipnkcWxYP3MA22yYu4nwmEz9hW2myqoybg3iqXossk/QQkMslsqBnWtAET8wOvC6KAhtnk5n
HPDfwJXxgHgYB8K0eHR5c3lxcLj78T7LmEN8cnv8/Dxveg5hx0Svb18hXEV9m4fSR+08m6XUtyEi
TW1mTV+WefP2/VGMacjbH4mDBpd6RjAsZY0xPtz9sPc7AsMpRL6+jFlpKb15W5ThFkUcnCvksTuw
uvSUTG+FvLqbIE/5UKKg673Iyynw2Y+X/0AWlD26Obg723/z7c3niAMT4oJrvVXVCOpFimueNI+D
LWT96Pzx2fm3q693178PE8ysiUugcEuiNMZU4uB91OXN7gldhuRifqkZtz2Wm/51KMAudfhLfeBq
mIHc71zt7j17s//591osRvzo8cHX90/e3jWLrjMoHtf58+ISOs//ecGv3jU4QhLXfzy6P3/2/tv5
uy/Xv4fnDAFFD0/FllR31Q0FO6meRkDMUIMBdTkiWy3SEzhwMR7e64JFiO8IwMYd6AS+l5/ODp9d
371tcBVNaDOhzNfMeVrww4vD0/Ov/xji6+ODWhOQ+uMejl3a02Y17CKIFdA3KmHQCQAdu+kPv+7s
JJ8L4QJh7p7Dz0c3l3sHXz5//fYpQqGbCmRMDdb+LfOLCp7dvXl3f/bxgNqt2nm05cKQ6ZQji5+r
YAMgRqe8vkNQmjkaDtALLxNNTlMaD2Sh9557MAegzXjXNacTGV2icRdU5YcoegftmpE86c9W4iIY
PPYwxbRSzJrGtsOsfaeHWvp/EAgsSCuTIFzkd7bwV9LCB/v0R88u728OP38++Pb77W8Xh0Prvvjs
j3TU8fA7UdiDsWiQ2oZGAl5vVetXcBSICOk2loFe+YPRaYrkfmecWsr0O9QlA4mtK0cgjI9lGKgA
cBkHV6+2lxeFMdbcvrVFzUeXl1e7++/vd9jTs/OV/YxjPPE3Q76msWVXkxEKugYJUf0amaPspu6A
GzHMB3JSYe8VxkM1ku9/3X978uCbDGRmmnV+VXRp9J6zaxIpWD47TCZfWkKYgK5+xuNGdg0cG8My
TtsgD5xrmnfQ8ZwPLWk/hwjBxueZcbmj58Nkon/UciLqrMgaEya6ccEUzYQb87ZjuYOaE3nzEkqU
PO6eqH58aOh+fvXl6Y/96bCSygcqozsCFk0XaqSxkvlztNAee366gGqmxnwTjiacfPPDLkRZMIdB
0HbNkUePb95/enP15eJuHOlQgtgryqudlxfforaY6NsfeMr8P+gI2o8e71zfvL/6+O4uXgVtEHf0
bxYZbL5+WicznHZjoutEMBTmqtfu0pYArCq2MVW4UIFcaFXMLkxd38Hw6jvwJ6DoFtZwL5UlIOhY
qvjbmhyeZMdgA4jQBlivk3wEhCiBnow049HN/vPDs8OD24YkyATmhMgPHGcDl0y38Nr4gvw40gyR
ikAysMbW62hJmwtsxsyFnOFzolgKb8/ZXhMx7/Jp+HcjONyy9akdZ1Es16MV8pE90DVozppqBwDh
/LTQ/FaDwgaSP9aR4g6STBFElUkzz6vBXSLQT/JxBz8cPM633Jg+1EL+z98TZb3LS45j04XioNJf
HGDnRQ0oEMyvm2JoKTtzGlAG5HI/mzNqElSnt+j5NfdgqBOdVa9Dg+N8BsuPnc79Ggh1MVbmFEVA
ks6Or4+Pn3P2Qzqms6KALRvq5k0zAmIdveP56Pzy7vHBh9237hHcetTBLzniEohQolH+NFhJtL5U
VdQA5fbp7k/TuaGeoaHqaSipikGZtSmPabaOLelDUxwbPRIYDVesz1eU+r5VWy+LjBW4MbQ+BbZa
kHkAjosgTgfWt/GXbCCSANajkdGZknOjjJEBVBQZSOKS5GorXUF0wHWyABTKNW8KxYZza4i/XBRg
xMBnL749OWX+f2dxW+67P4TRNO0wwpDtQ0XDNr0jRK5l86QqDHhfaj7IaZVSgtG1WNTKPC7HEGN1
GAwYNsMlgmFhZCSRzQNzGr69bSjDc37Ye358lUpWBdKYZBeb7rMwNtKYrqe+xnLzGIgSurTkBz7D
fPDs+AQtYNPALCrMB8ImWUmFkNpYOflkAHt1Ip799ej+7efbdxdnF/e/IyMVAUTqHPnoaTxxG36l
R+qGt8p4hgdLAWqXJDKdheRJfRtaZfQxbhOS9+TgOMECrc9vjw7vfyaLqKEmluW8VNdQVAGQkWEm
5Fdl/CVFdr2O3iS+Z3ma1mIG5LCir+Ni1c4A7J3rOntVpOoKjurAgYp6/3rvR/pD68C4Fl+aeZ3T
GWYlBxOQyoIL6R5o0BH0G3eJOuucgf16hKiFtH/0+Ppy98vB2advWV9zMaPmoQON41i65FKUeVfP
vRAy4b/VM++nzwielxhYYDhsbZQKjqhDxDsbDasygccRA7LPyV8dcCdHb9rW5VeC06/H0+9/PXrL
e/xdL1r45ufrr+6HVZemGLefdOxS7TVFi67b5Lto96HzoU7qravLeGbiwW/v7tU2C0xXghZZUR2w
+CJ3xn3x6iA6iQQ4eehdNRSqqkVUMTOSJG00B3agz24PPly9fXvf6MiFPodceJIu96z4UTQKiEJI
Rdp/IFOEeHn6/uAn/laeuUOFVIcSVxRUxUWoeQclVW7/9uH1HqS+XLzAdh0MAlI8DW7MW9FQFkNt
PdjcQVGc1ZOWQ7pYKg1JALuLkEDl1klCfgggfarWZyVpm6oT4SEVNxgM/tHN+fnhx8P3X+5+P/w7
B4IxovJ/8Ke9pmPcDZ3+8Wj/w/ObT29vnjaYcsHMGkmbITn8QrprR6t5ubh//ej84v587/D6/N3v
3hTAKl0r2K7girBm3UqXk/VsfvxG9xmtjhm77JKiAXDMBS1fjdXsKfLC0/gwcpagnb992zl6/Pgn
KoLrEhNn1R+m9bfcFEMCdzundxcn6DGqvn0lZJT5CAX2MSJGPAUJ2KYToP4RxIHUx5kH+p3zzAC6
eiInXZ7qP/t09XItXGu1pfG6aAnva3BwDT5eiVIAXcW1VDNislOxIqoNPJOp+gsc0TyjY1hPHp9e
vDsC769KYjR6NyYgMw7oAWA038tZlRNR7QsIbaerzrkuMvZ3MI6JQ6QOe37l3Qzy4ra7XWQ6NdpF
AU7LKMAhPP388pVRC0N1PAsxOXjrqBr6x+w7gRELFBdp8GgYU56n53QGp8DruOBBd7pgBWZ1cJMS
pvqUJu3xJRUvMLyEVPoJQztPTz/kE0AekDZrE9HdHvJxzBPuQNIQmXAhQd+X0tt1EVIN8WA9q0ds
S0O4sTeHx2nt5/dywpG3WRgxOWEVTvgC3z8G13O/93z/5CL7ojkMKMBjuqg8xmDnOHqOax500MUS
iUgIGULPI1+S/Pop9EDCT2Q77+oP4bTNFBUOQtamWKuCIc5Gznu/3j3vl/4QAnSVPo3GhQ/uEPto
wRxlKjGnqyjryRFnQncvr/6f4nFhjpgiRKqBVHn8Xb/gCichE+5aZjVhRMZKMqeYouxvu+J/2Whn
rUijSqismQrBWiJwe6TJ9HYS3GIS/DifL0DiseK0kOPcGK720iIZWj1ndaSZptmKULDx4HamEJ3H
3lK2OYJUUz+dcU+rs2iL+8F0BVuqZKy8SImQBTels0rgkuf/+45nfC+nve/7SmfOhuLZeteY7N4x
3loucIKIzkfBRqzZzQMTrR/RxKVCF7wrS4Fdjo7rccHjeq+5/z2XgcXag8NhRrl9DZUptmVhU0kJ
IIbP2+M7t524naaoyov5SoXp6/CCBCnjMAiMOLTVaUktWlBBZJxm/nL4YcWfKV5bO+/WkUW4hGgZ
m5E2EPYZI4oAgvuIzVwe+nfMj5RSTYgCkfJZg0x0rBWTidlrIzUaLYk+aYdjpcXOZUaKzs7++u3m
U+Y41Z0GQSp2IMIeGtdyMxkawNJVmV2MgNC/V6yq08J+KRLZfCyavukG6DV/vBKx57GO7n3DXiND
IYEi+URefbWUFMj8FjF3y779bffj6RduufbczNhr3ihKSJUQVycM9Ard8UAKKFcocu7AZh3uERPG
q6nWSJ+d8tJxjM/PqGrpNWbDHGHUlm960mQ8wqQ60da6ENLV1fFV3ouOmKaRIv0uQs0bt3dVGTlV
Y9xCfADV6iBA52mXGVlxFTXskxXXsJwtGlR5zjxhtDu/d0FppnvtEEhymB1VqcfYbeMMBM8Xb7UL
adMoyNZqnbHc/u3z/zx9c9xBxFKTpz/PWLg01Ozl5BU9X9y8YhwoYPOdW3qVU0L1+9P7YaPIO4w0
ICUUJ5ob+6GvvIH25NXZx+ylyB1vAWXbxEPU1MEo8giZtgGcET1ROmGeYfE4zKzx9Cii3998ffmS
B+cTaRtvE7+PqN28tM2LNRT3GJS/kyj9NP63fwvAQZo9eaCaubTjIglkN518vhrAH2qSJZnxYGmG
xnCJQx3xA2nkEXO3i91UzmOX/o122YXl16gReJ9GJ8vQGARz7ktkWxmg1liwN95oHY3xXZnohzJU
5sVs0Jkwa2JJ3vUgC3PBaNBrIJfLFs7tG07KtmwvQLRT4PySQJtMj6gvskegfeV2vCS0m82Nj3yQ
uWWLxx722my1b42wFuEhagamZIXKQ6iEPAiTJvuYqzzUi0AgS17Idt2DJTtCFqlb+Obs9MPYk9CC
KlJJa/r25grUkIU0Ue6W0Wgj5GEZmAlVthmFwqRDSZ7ynDsUpWNX8ARFCGDtmm2t/3/3d4/Np5Ma
Kd0E9aWQbbHQj0+wDxYxnflWzhpN5Wz/SIs+u4NcBu15dqZRjyyYR3ryJMPOnGAw2OED/Ondcq4Y
yGP0GcjcrYXjPoHJb7fNpZvpvPWEDM6fNeHj3y8PchrhOiAkyZ7qx9vrk7VogFifxQLcpaj1GhTg
vRo3SB84u7IREMrjp47n05Bkuuj5jEZPebk1SbYPMoEzdBY5OlMG854zgzQDJI+7Ou4FlQTJVKoQ
gavUw310WCFaN5ta1KUBoUkvckTItxSIwjX89N0fJQKBeM2keSED1+KwMI5dOcEj0eHMt1bGIy9z
34nYjLB6VEgK8QC9zni4s0Ll+YVGYBYCudAItZZAyfEu4nxwu7IlFx7QA4JdOKahhIec/Z3yns5E
aP1qKaNTel0gGAQXGUKGCTGtQh5gg2FwE5GuwCkCjpfsSdCRJHhxhtdnwMmkL/KBJGvx6bDTwc6F
lTEGz3Tn1crtl+vRCqo6//zj7n/wFzVde0IdMnNGgMyDp2lIMpKCoSZQrjwcOfKcjWRMrnqi2GpZ
mVwEa12kKh8tSlGNuQv1MUCdTWnL2v3rfR94guTF3su4nfKSv3OBzd/UnqY8WYjcWv2SoLAPTfVc
LbcP5nF8VWhPVBXpUk1q0RvlHcVckmGC7HUhdFowNBqR6ej6lnfIbltJmQxFhdJ3/WkHAS5mHfkh
dnPCB0bb2epxvMSPO6yaGF3kNm94jBtuDG48Yo4tR3RVpRWnq6SLGjy2jeU9vG0XjbTJ0HEEteQI
zrWEV9nO+hAt3dTho1W8xlDTItkB8JeMCGhkMFTGSV7GzBzpAnKNVZJFwvqrzOSioMCQssLaom0P
30FJ0h2EMf/cguhnKtquVKjhJU+2B5eBbOASJTe+HoHpvKHcM5Qcj/QZ7xm3bo6CmPPM//otUDYy
+CLdEbAOS/eOMwBBaahko0HGrQI7U3oLlKwYMHKH45R38mBjfJb87iV5sO0opuU4DkuwHhCEcI2o
+cMAgSP+wy80riGnqH/5TcF/NZQjef725WFePtJ0crOrfjE/6iUfPjujxQSW5bqHwWpNSGOBEa5O
Y1GYgddw1sN0WpC/dAmeAOM7e9WJji+UOycQIk3F4zWLy6FwMycSStgNiIaakIKuyO3f9JpJIG8f
/ufJ85cJqpGPosOzgpCETwQE7O3NZCd4LiC/af5yURfYYxBWyq0nCoi8aMsD+4aCrZH3R3+jBZc+
HPO4f/3u+sWnVwyQwTNYWDciGFoYU/RhyoEKGQ4a6CBzM87RpqjR3cyou7h9evJVAWzJRIlVMTw0
Tapkx62iEO9FAy4Uakuqg4+fkiHBcDY7jlVFZH5ihBRTFsiUzfCfvLr6k38+8r/1MMSkhTypg3Qn
5aBzo4LZgq84l20DfCJE5KStZFoxB0lUyOyiM2PHWR2oU1k4oznmNpX/j7Fza47jxrb0X+noZ1VM
3S8n5swDaUmWZbdkH/n0yC8VbvfpIotkFVlFskj++vnWWgAqSXmkjkDs3EAikQD2BRsbSCSQ5CDP
VuUxEyev+cI5t1pmXgFOyLsSDR4NoK1GdGoeIAlCF79Gs/q47VdFAPJYiiCFgIjiyUhtn04vhz9b
i2XrrxRSMZa6jUqdgNVmNZpU8hF8o9pj3Kip6LLEQNLWF7DbRDUuXU8buAHuxmTIoch4gfKRDgUS
9mUhGBQK4R2XDeWd9HZI4E6QA0HO3uYTJcGeE1KluIubNI6Q5v+qHjamnAgdHvDjZNM+dgphBqpF
xZQvWNwUuhZfBamELKDoMwC6QisV9FhWU8JJ6Svu0TxZq8SJeP+fWrhjWOdKamncvmzUVptt0Toh
iwrsKCQjyfOZfZUURMvwlORVyR/W7TDw4clvNeV5PF9IqY6YA7efdJd/B4zv/O+2a62R5R0ULuT6
p1ez/dluMpqtzo/r4Wq7Rr/SLYhqvFAH+2q8K4tb91pInerM7VRHNaUj7EvU5F071J/Gry/fRaki
tgnRlU1mSbS+JNl7GoomsE4lE7e5AwJTwVGzx09hLTGbxwErfg0+VpGYQd6cREw56vzQGk26QBmd
13qRAj0QeLoSctOwsr+gdfWr2WQyvF4N2ZKH6s/+4zjA7E+HGeEnPfc/W/pQ/nmzbllfkUtPCcXa
SJ/iif1FvayV7WyASw8riXTSyNfuiJx5LknU7LhhU6ORVlJUB9dEFKBcHpA/gc4joEyBrS+DuOed
o24mSR46m2GrPkquiuqrUW6Sqzku5LFfXb7b/lLGN3akJgeZfJCGrQyPmKQQSn/T86KDp0DFzLVp
Tfr94fX6B+6YZqJqsoqgmqLYtjPBykcBZUz0PCpkz4ADDqLgQ4oz2B8PZVMFy+4LcsIpxTpONQzz
ePmkv2s7+HO3OOhKHg+ENuMplDGRIkGYsYHwZnIlXW49iKE36zQTeZyoCH2cEJweJJDCeAay5+DK
03ooWhOmVn/ymVx5KpSpBG25ycQDBN8pgLx5mHRbOHk4pKQ4vcLuYNJBnItr/4kV6PJjrRSRvHm6
vprcrUYg8Ym5iJQWX508hFHU8GtxElbfIJ1E9Tzsc1WXqfqgLfC55Havf+iRkpcByVWe9Jl+SdeL
6XooU81QMyJkNyuFA4DxDTDygsdn4GmVxlkjGQI9XpWxF5FE8/WtTNF/KOAyoJJEiPoH4UnBldfi
Sb35hMXHlSrwmId9rgRyBfGYETSuDQ2RHlC4Jjz95mKoLyU5P097YxTVSkFAAlX0EEE2D7J1bcQF
y3Hh1vEyV55cPAP0M5TLDdrcXivTJRYVxjuRzihHzlo1l5bhoTpwVBN02+6n2/npDpbU+xhcpNCy
3UdqziOwBx9PxFpS1YsoyDxwcbPUuEaG6MUsogRn0CS9LM6mM9y0oPrXPU9m6oZJRY1Sa2oUgqTR
hx/5MyYJtJE+5iYPESjchgqF8RIGVapUPtDjFk0mmAp5Avjq6fxxPb/t3V0ePy2RgvYggN5WI2OH
yC5R4wnFcPFoIpOF0aHl4dUxYNx4DyPJksJUnkvBUvIAQ0KQOqndInjb07zIuTOAHD6WZXmllbeB
quzPZTc0kkvKc5d80XHsIswBjMQRuT3TPjRcAkkIFaKJEKIPrcejPRvkJll0iqaGLlBP6/UMuF5B
eWARUhAoo9HBY4RM/uH7zWnPw4pL5wbaqFrkiDNEZVbVSvAIE1mv00cJR+Q3TGbry9SE7HTgq6fD
+XY63SzqZ+FwIt0UbivLniS5c+a/P50MFl5j1GgsFVQ+grPep1U0XFqpaSySwPs/HB617xu0Qbow
aq5pOpAoXGjvQSQToTLeWk9mtmk9XEyBPBSY7VyU4WxRytHS6HiW24DFytDaiA0e4JvL6dvYGUAx
SAeyV8PDxcXkE3XPMLK9nf1I4wvrdJcd0zzq3loCoubraD4dQ0aVSAlSotkN7MkddC3Bi/ZFq0Hh
Jsvg0VKSXro5hgIPQfLcA7feS7Z6joOZCr7CIDCHgPLDq8JmkAz+AXZ8HGbVOr+FuyEjEGuAxmlj
rcyFssEWJhYp5Xtn/Kd5VMojELwFh1EhIIFGBJISngQh0fO0zkS13dtrZsEjLSGmPozJg1KUXHhH
1DH5wNF+z6d9ZCHkvS6vvK2IRO75BnkS061gQAWdr8KV/i0JZZ+7hYokKlDz1JLI67tlQCVTISYt
InCy7ZxJjHNlmDw/WX0suV6tL8/PplDX8mgjxiwEv4hsDtLMr0bj++3V7cX4QjY8NkznGPEwKqwJ
w4FjhbBWB6srvWw4hYMdIxPF53kgUsKd5LbFzVNNUmiTTXJxf7H/ldlKXLDMXukFK3vd+xxp8q3t
+GSroa08U6elDA8UW8Q5IkRbIzkgSQESymfKidC2bOLUUilJdc7FIFJ3c5Kq5g+lncPmsLA53V6z
qG0YGKT1redUnmsdXffcjKgplz3zIKjl4EhPCVbU7V3Lwen2TEerOGc3F0+7FkmLpn7mw87bcq4o
mS2OmeppTqhnnZh5nwcLEpIh88V7WSBwVGQGHP4GiiHh1/xqx+ITGeMuCHdsHtm2IYlgphSHFzsK
IQNN2dw2lyeNGOIX68ul6e22EOHU2+F4P76+0IQ8tD5+BQaDOKmoXbNWYxLZzzGen+/MkHXAtNSc
s+l/dzk83Yvpwp5AqfEw2mcxR9vDS8R6u+s7FcHDA4X0pbcVS4rcj7AIMLQFJ0QnjjnJtL/wwk31
xEJV8pGjaNE8lMERRT38vn/zA9cyO/NozyMQsLFI0UH0IL2qSFEkTRWaitUEtXpSDjKbTjECqxqr
O5TYwPgu+ufV7nH4uO6NVxe/aoeiXU/V+0TP1Rl8EWx1bPyVeDk9780Ih4SCxGDBfqH+NEpsKE7U
bvjecH19t12y40xl5jWi8ueX29+gcogXyomKZoNUoBE1FC3Q5RzVWZ6RoQnml6UI3keCmSMPUqb8
8xrHbJq0tti+QGFI91hJ0Fr225Cr7pkHhUKhPAhRZsNJBEJlnuMuMBNsj5+5D3/BPeDcr9oAuw3J
gWZyhnCJqO4/n/ALRaXWAM2gaoMZh4CEjPIg9H8MehQHVKB2jSI8a6agAIiymfZX9+uHxUB7rBBj
OgWojhaZ7WXxVrhY4tUSIm96L5o3vZTdLXQX+vXh6s1sqBWBwsJjlte0Cuq20jO6WkHJfm3O4fAO
2ZKSir9aj8fb+eCyz7qfJhNizIwwGjA0GWHp2BMAebXCVXzZujq5HGgrslvh9qQJHp9U+YfTVXE5
cVdsCFPybQ707/W+myzf7Hb4MXx0+7Z/+Bnmpl5aQ+FStQPEK4/wlPkl1HWT+r/91/jpR/rfY106
tRzBgv6EmiSBNGVpcZVAk85daGT1a6mtokw6pXG0QW/dG83u7tgVFv3o6odkIt38dzhRauYgflR/
F98O1xRPIb354fpsOL94+qSdfnWrHDSrssNVskInH15f6GMUdWNcyxUxF/gXKHVg94Q29OBN3AeH
Qs8OnyGJloS/wdEOd7yeb4W047AO26hmLZtEq8Bh9rrQGhLof2BwIJ1f+JBj62hsbmQJJqRqAqw+
0cTMIlz9JI/79/vbk7Obk8lABwJCVWtuikl2EPot5ZWPwsUIvBb+2A8+YXUIVP8VVVPtUvcySyFB
qzxLZvOy+2XGHPw5WnE40lhY4lS6xpMeoAihcy9pGpD5lE/rPvZPmkxGEJ5zngrqM2xMAu1oMqPk
pkncSEcF+g5N0psrJKN7nax5j63PvMyKn1SCe6scYpfCkg7vR6IRdQRe45sNFHqV/rRYwE4S38Yf
4YzK7nXEErPIgpbK2n0KRD6i7arTCp3RVXl6uQMvJ6N2KWn2U/5uppGcVI5a/YzapXyKq2+R5J3L
yxWEN3fvd/UuOHfJVqCXHtBI5Ce4FTC5hLzu/aHg4CB6bvspKUA/kZHKGpeuQXoicoFkAkGqFK0L
99baSsjf0jMboqy8IDXhTQRwW3Oq7Pwf9FVqTf91lkxqRfKgBojV/fhu0x8+atTea1AgS6BMdAip
+T2XUNUzkU1/09usBo9+JrWmXjxUVpZCemQeCfT3jqXI8gUcXMwQYj0QFyqau2u0YR5klh0FhaCo
aNYdK5vCoeAEkDphsmjwPvx6D9pDF7ZoEIQAf9rGq6aXJ8ckpm00MqHYheHmPNY6IInHaDXG1ZVP
k97l49XZmgmaOrN+DJLWk1JIa4QmiXfQRVgDNMK6lERGqgZNDg1dnmgdNH5T8ufsUfZ06iXgUd4T
2ATQbKW9HzAJdQmrgIhxHSU/fU4/06X045sRqdX7oY3T3Icg2oo63vhXeCEMNQuiV/q0E5/EW81i
VDP9WrwGe/xeolk5PJcb5i3UCV1pFLVMLJQAsfKu2XiMbBT4uPl++3fvt6jDAKo/xOjodDLi3ESF
S095QZ6Uckp001hSDx0rXGQ2/VMDkdl8QbVIIaRywNv1239SHrlVERpF2tUJv/VW/e5PbvwD84hk
FEjkkBQQQtV6WO1VZNF6uR2DX/osLgRIRBlk83PRTdx6tb462+5Gt9u1ZljiNXMIsmvjSUyi9ICk
hS2SG+jbetChcCh2BVgtzmWKTazAgZFxnuz9NxyrYvMCHqhK69mz4elSol3fyUkJ5Ui26FLy0cKm
Q63EaCT9A1eGMcNnhe1c+zgrtPpE6M+W5bz7jExA+DgQAnnsi41QmROaQdmQkVE+JC78YNK/kPNk
aJygD+gpggcogtTCD1KXxDxjp/hqgHReqlcoV2M38KO6sSCkDGALtUjfJlKzUQNiepG1Gz396n60
u1r2h2crMQYde7F+2+ekNPxH+HgocL98f6f/jozP3pz3hdAt9Dwf0s6eZmejx/se54rZ2nxGX0Wg
4PqEDwtVcP0qtVoVdDJdQDJVAjYEBZ0oSLR2dbK4TxzhQRjeUgGDywBgGwJ63OtCmllSP4+1MAls
QSurDS2de7N4WK/W082vaKiwSxwIQLVDHArbUHmQQAoAp0XzMVVuB0rRk1Ez6hHPc+kuqmFvjabv
tnaA6uy60hvRbtDeEGK2WRj6Xu12Vw/Xi+FgVM7P6Vh8HvSc0a1n/vZqtt7uH3fz26Fy05O43zWX
fbWZn9/ePq6mw1+3nMFGc1DVtBXEDpHJP+79mVuaqnZgCNGEqmxDDRt01K1VFuT29Pr6NGl0tPcd
x25IJioG0mTz1e5mNJ9fDpcDnRuXbvTwyysJdJdU0+62v93dXKyHziQlQWOiH3gkjEQKISWgA4Tz
JxPoXFRB9SSTErKVB/xW21A0H/IqtG1vVCEiCWLugrFg8IhmRKULZdbQM5al5CEzwY/SFrXIO898
MMwr/hV/M5hMZgPRhhBlCCyaUG3IAiD9lWYoKeqUJz5f8Dsash/O5AWQ/mv5JJ1EdKEDNbtTDu/t
sahFgpocIWuye3w6SfAIl0mB2kswe9lRTDwOMcfEOqzJ8+FkOAj4eP3mvBztVfq0Gqi0IM2DgnUd
I24ACqUYYCw4LbbAkJ0DQGDO8GMQSVz9Cg+Jbhs84sWmGdIg+gaTK2wH39uAl2qsy9tFI9eBOSSC
SgmQEEQfGKkk6yJTF0BCZ0k/dqd2lfA29Y1tHpAEqvbiVlJU5dra1fp0v9GEOToHJOwIUtSO+k1M
4nalCoF5G5ButGZJY6PAgbRBOI2mfWDAMjwkRckKdaJVcvIYqemJIIG+/VGH3D8fTlq0jj2+HQ0Q
aM2UBUcdHlb/31FVL5IJk0o7w7lwLVAsXBflKYPE2CvUoZx6RlJTLOA0PdrGUxQSEBtginLBcWxS
DGncAZFG8Kys8+LH726uZNsmB5CXJBOI23EEZQsjrzZbtX4vGr12b53upJ9av6I/PGTZ04euiL7R
WhjUhemidFvnNoQCPL6l9cBXo+Hmcj3sPaFOWL60LFtiYTO5AEgMw1GEaIsp6i1ALoi2taA2T//B
TALk1WyzHI7Pphd9Df4qqQwQHiUMkggr1QJphK0UN4vSidfKusbPiEwEQgDx8F9d3vZX536TNBYc
Hbvmt1ebxfBsOZlceJTY42VDEDR7XV+9HpyNcdy7JtQNZQOkSnFjNNGIIBJVbeV7oVvpabrY5kZQ
YklG7XG8Yb0JEfzPPAZx/BHxMEbE6Ml44EHgoljfQDou3KWudM8SLYytUYlk1Par0fnjYHx+NXti
cqe6y7ymfmlDoZKFSOSS0IbWIsvo8elu0t9wRr71KXcJf/3L//o///uPh/9Y/c/24/bycbXd/GVz
d/Vxe7653f/nX0eD8V//cp30d//8z79OOSl1Pu5PxovZvL+YLWajIff/+P2X882K7INXvfHT2Xpz
vX76WL6xzOBfu02MSX/a8UNXQWWNm1SVQJ4GPfjxKBmK15zc0aY0u+xc6ihTCk2I5gavSlxszROD
P/h/Jjcphptpenoo7yQFJK/FalE2/4ORSiX/frTww04ldypXGpnmAdMyH73uWpY3+rcD4AiY6xXO
ysClb54zBBahkKklI6lsRYRW4VEQqA2hQTgVYvoRAQBltJe+stXZxE0cYYOT1/naIIgL8ipWIoWN
pBvq3aPzhcwUT3r5/j2CB+OCJIgxK++Sgs+HKFzXlExw6z5EgJg2n+w/Z4yn+qvrNyufO5OmAFGq
tpUD3QZXuljOanU87tX++f96pbo1S4WQrYwsIKSkRtb86dpyBs7xBHDaSim8MGV5HsCzNDWQQkBS
Wl5BRop9ATOGkc7bycyIk0EH3QBS9uNkQYJ/oNRfbsBpGY3DsnXWIr1ZLY7Ijbk3mbhpRiaJhMBk
QoKIfl3kB/3+n4j8ZDCfj8aT6WQxHkkldER+NF0uNueb5f2niAzTWMQHSUBjRtyADZGYWhxAIgbI
RYw3okGqVXj8YHn0/uHmdVuRFefAxvXgIjGM5SACIZsWmhEJl4ZsoV9wYAI0DPVCNz4duXpzc6vz
6iBJCCN3Db1IxPZQBSSBCnqothlEjK4H0set79PxNproGG5+o/dnf6ZwJ8PJrD+dDEbTwfhF7z9N
J/fLu8fx46ejLuLl5VDzqEyrIoPoXyvOqj2pYMgFQaK+orSAECR0A+EuKYEy3H2XtQI0jR7sQHnq
EFxICZG4IX8dmLRMtee/lGjv8Ig7yGoOnV03r5L58NNxsxSkjloQC9DQLwLqCo4oO8g805HwSjNF
S9lvrknOlv+/sDiSbf/wSqQYGO+XTi4kkgebYDcEDmEjJ7Cj2OAS7uP1JZmJNC+MBxix1oRdrIIC
CBQnOShav141/2j5QvxTZdxmErkaT4EQIByJ/45ID+fzPxFpZHnWX4wXo+Fk+GIU31ytt5vt3e3h
VziCN4gvvMbMOxmS45kgXeyQeS+iHy4CHtkNLglLlUH72eJVHAHZoEYu8np4pEyfnCNtoHUpCuR9
gnXnMsjxd7Zkzw2gqlOH+KQTJezeDTgy3hxLgXCv7cQwNbAFmBW8HNbT+Jfldv4wbSsWqHOgKMMr
mS5GIy/7+3wfPJwv6NAY/2n4ehD3j77BgaOjrMBBwsoZZ+FYosUxqZGdwdQLJ8FhxzrlIKcYvX6L
wn3xKuzsmU5KY7SqKzcpmGSJTF3WqW5Vef+dDiAjUDvddHH+LJ/ohV5kKkarb/Wn859ml9+dzbUK
Ho2b202cQJCKDLoIhobAz0iKpCxqOLBJVhCyBUF4yFA+AS96uO6LQkbIhxwBmQx5uaVOZ2f6NNrr
/4gJCIGnEbVAPZrvMutPrDK4OmP515gHUJ7O9J/XNLHkafDMUqLi/ZEONPf31vnPnPE9xg75vq72
h5PFn0jobDgfD+eL6WIxn0yfD7q78dP5w9Oi//BR5UdKIwHR52F/YEF8nFSiC/4J88+gcC0I/Hy3
uvlhOPohw68+OSJZu2XgxPA0DL+5e4+BW+Wg8Xls10DY2tqax0DhHiHF4Ky2m+y+xvJZGyqeOThV
bDi9+v1uxJ9beANZj6Gq+1Yy5esVfpFwFZOSpfz1ajm0PEd6JozxxG7Z/CJTux0m5Okj+0tVSmoC
BstLqMz4ljvLH/zIi+o+KGKeo3KF8xvb1+8LGCXCy/AdHC1LLwzbIL983X6/7fkoXHt0w62B8A4I
MLrXlkTMxCIL+tiZF8CmIMDg4tSaApJoINF2i5Q81W6BZMCxIPh1yRGW7z5ZUsrX+Nxx7pRk3k/F
SaD6DBeWTGIq7/6nye13Z78qcx3nGqImR+hoMxiZqkFLKdz9ujAN+i+FaTYZ9/uzwWAxmQ77g7GH
w44Fu7nfz7Y327PLj9owjxgxAN3IiEUKujD+gQwXkRvwjpNEI8fFnpMJ7H+Eu+SOY01TBy7pZE9S
Ij+5JfarkzuxeQTF7AwDhpmB5uu6o6es38OFUfdAdhAQjeaF+cDhsujcQKLVTLGt8uxof7hlc8aP
+HI8sBiomh+ybaEUQRnMA+VsGfD8UVDUq+YuJ6NgBJDyDeIMXxq4Is5wvJhPp2jB6XQ6eq7pZtvz
i+vHzfjsI8UzpSg7Y+AMSBBlZ4o9I1Totvvj4f9udtJvoVagCVYJh3YjVRpPGqz6jaFMzM8uiSCF
dMpzdYYaqCSqV5JCvqyrR3doNA2JAqGSaGi3D3oDHJjxrhEtKSZZAYsfnjavtb2E4y96R1MSGnQV
gEjleQjp4CISZ068k+euOu80oCFH3Cqn2kfQ/j0CTl4MVSLgaDQcDRfT0WDGJPE5AUdX8/FgMt9d
fDySDmKFdCLJo3+WjX0WK1CksSMSBMuKICQLTv1bvs/Cpjs/XT3p/5dkTC6gqOe8+pmHKNiVQrv4
jmOJt57ut2wkMP1C1Jg6wPE55mIdvyArmbo55GzYDv85nx3ei9bVFdKQPxVCJBDyji8O8jVn22Qz
RSDe6OkADTU/hGIg+/eP169BR0vvHAIr2l5OeWLJ2CCEJFGURhwZ2cCWv6zu/sYVjQn8ttKci2xd
T5/IivkxGU3ni8VgNnsxR+jdDNfDq+lm/+ueEQ06wjzAkBUosXo+74dw2pxWPzAM+bLdzDJpIHcY
nY2e9Cc/TBxiR4eAGbqLacCga+OlauDnMYovxwlSQlO7FE0U4gaGrKG19axebWrDBsGR5bJKxo2I
akOIhthBZNFGsCE1SO5FnomSmBDBjikczZzv3u7evo6hTWa+APIBuTydl6YAogQeAnqXESVynwT4
4+7yx9+xgRtfwQywFksKpKAR4BDw6ACiHuXhi4g+EDaxViAtw2z5oopIJBNorwHl+vmwHI+RwADd
+TiYGRvJXx8JFrMvGG4yGozGs+l8AJgONWntjNKjc+hwmNz2PmldORqEGoXJGqvBZOBhPliAaNgC
vPIHV/ihwTnL741Fwh9ExR/hFev8o5UYo7Mao+h4FAQ6Htj2mDVNEGT7bjzX3wRDOwgGAoRmgdBI
9GMdmA6FjG2ncpnZFK1Al6vjFf64+UffhxqaZCEdaJCv9/pg+ifdPhiO5oNBfzJfzL40jpbDSz49
6z99ODqY0sO8DnmufiT6k5A76fgGi4Bqd0t4Cfjwxw6jpe4AjV6Ql6CV0UoiJcQLAu7yuKLhFUPd
S1Q9M7G+AG20CymhDil4HLxcf2AL228hMKkJe81LSqyqfqLtD3/RCm0wgOK8qu1lg7qaeEPYDOmU
ZkusXkN00ryZhFgLUD7017yAgyOrVz3PAxO6+YNnDOnOBCgH7pDEfzE+hHEir8GhBQgkBILbvjb4
BvuMZJ49HybwSzL+L8b9xXA6nsr27krtZjZY391unj683LkbmkNmZBQydmEoHfI2OjO4x1or6e1E
TCjZKN6oGrqLgh11LzYIcQ1FTRwoDpmJWrhzEDCPQmRgMd1kF9SNIRAZfoh0h1DQDeT+97PFKVco
FBhShcC24aBX0pBzSN/cg5AmhAsk2iUiok/Upw2BQq4WRExmh+c6PZXEaID46qLG64JquwnyDRL3
/0xDjBbTwXQymk+H48ELA++eXYB3w6f++MM+lgCObigYUQeBxE1PQ+UQOuINTYnGbMu3HCFuMcjj
ewhxA6GHRZwroVC7Ci4rApC0QJttoa0oCIEgGbAuJ2dUfQGJhnBkNL1IgF5R1eBQhyi0A2o7AlQh
8i8+OunSrVDvqK/LukBEDQJY0CJ+xOiobxPFqy4v5W6KY2g06M/ZDuVVm47c9RZn9/u768uHD2UX
Fh3Oi8IUkANOyYo26eBdGjH3DdWALdzene62NvPK2mrIyP0gjZLQCRx4M/ztcfP3uhpQZVS3vZsS
Qdxe3vHpS1HA0BLKHe6+6z++BZGc5tCCKqqQNha6ZlTeBQqRRFroEtIyAIOTiRumNICE5i/1PEvn
RkBj0gklEvpCU447BYbK9/PxD3dPb/w7OzJo2oUdRagORggYIS2I6Z0U6BliM5bfMl2rk+TI59fl
bzj70hKfT2aL/nA6GqNi+4sXKnY3ni9vLyab3Uep2D7HOPu791AVwhJCz4agU7u+DGxwpdgsauqW
DVdzvq0elQWt3vKq7E6lbQo0dPq31eYdHCUO00fY49H5B9YuV4uin5pLQHpBL/ciQWrUIOwDHiYq
cLH4/nx+Or270h4qmtGyKLqc/kgdSdr2zj/ETXO8j59/rr9Pn+p7l6gVYEI5zFjz/OqZif7oahGY
TIxYjTz4KnhDMn7MF+ybO2NhAsVivw6R7vKkHmJ2WQab6jKgEP+W4mp59f3yZqSNCV7kAiZnasLD
6DYVUXdTH50Mq31PO52up8u/sZlDe/eQBhgZhBAPZe+ynJ4Fm4fTo9Pg7NeH3oU294XJQQqrQ0Do
SUSsLCOEDMnWhclsvSjl11sP/uU3ZiAE5oUNbu/fai01y2R5ZWDZYhipBfKS/ZKz/GwzbeanZ7+3
MngAvO3jSjqJTWSDlL+cpxGZ7pRJTzt/6PCJu0xSGC9X52+W+u9QxBQOA/eBvv+GBfQn05b5dDSb
zQeT/mA+G/RfzJPXg8Fg+nDTu7Z0ctw43H5cIePcnTF/2JOe7T/581CYOSG+DSDsu7qTSkZXwvpy
hcAfRMIu0qD+0bSiHYe5GIhzxja4il4Ptt/x5xOxUzaAZnYrpyJJxbcYUnqMFFuhH9/0+dDRPERC
kLaKExLAEfR/+aunVeP91R/YODOdrWpHBr1N58ZqUf9X22V2Wycw7vPZ5dXJ19XiF2uYs8li0J/O
FoPFqD9ZjCayWjoD4Gy/vNo/LPuHD2VfHIMe/T49qdOOaCC6NepDik/f1tW/7YEg2kV7eFtpxq3j
j12edXYRVfWwxVeWhx2BDErCbToCMT+y4IwN+aJXm6iFpQNjJ9LP9C4mP1Dd7Jk8iHoXgxDW1lY6
VHH6d/6386UWamEs4Nf7FeP9C4ueneJjZuGT/qKPifFiuLmfznqPvafdnQ5L1vJv9nnwrjadi0In
Gk1NHxNIJAryAop/s5vA7K3M+W5+yfDDX3TS7du320f/qCy6smPpxcajs5kWmuVFABsNpIUesRts
yFeyaInocvlx9xr9CR3ICkyADl0ETicKJIREIFGFwMn+zehUtoHZXVCISRRaBZZNibktWP8AKoVr
sQgU/ayi+N/Z5XEfT1QUkPtx0mpI/TZth1/O1hbD0WCCO2/en7Ow+IK2m952NxgOHu8+8C4IhsUI
DG6lRSykbBBqhrIgBK/Ze2Ec0YG0QMSI3D7/oHplo7w0aDrYpIdUiQUJ5WLnBwdK71VnrBI/L0cn
BGhILHbhceMHVDsfnhCgWugbUpJOCvoM6EW6RtX63QT5MlE7OmUgD6SC4CFYohK/Sj8QiBMIAm0I
1dCPnJIQKQUhS773+bp0Lr50touA8+lgNJsP8c2+IODT7uH+fjfq33ouJmrZ5oKCMtAgQ6HlM79N
G3Kg3+Xi3e7Kfymy913WzW/l5xOxdCSOh3dbb3Sw9bJnCVVDUcgDbsIkViRQynG+Hr/PwZx1oIEC
IqYHfWhCoN9DliDAyBkIoaxbxeXRBAiETqU7I0DgrdPt3+COEyI23+jtqXyOz2dZdDdr8MPBrD/u
M84/H2Se9vyJ7GZzwY/1rP4y56Xbq7CAKjbsLFsRFzkaKeTyipwVfys1xVOl34jmYCP0KBQav50v
+XkqDFa2zJKNO+2NKZPCKa7BUBaygmDQe2eeq5bctZbc5RFLbR4lgYcoSYKan1lxw3n8jF78+z6z
/dQ9t5XjkS/SytGVzlvaZk2SVlO673RuG+VuvbZGgBDYVWCzCEWh79qffwLf8vJ2ah1IYmmBJze0
g56jKsBne+PITWOq3zFdTVrK/LI095FqgV6LaRYdV6e59kgedxCxz6ZumGCL60r/Ui7C8pkhqghN
m+AqjdGMHMPDCSddy7OpxnO5OTnfvtUhENQtHUpVwWt/gbZap6s6dyjDIoDaqZ9kwVnxvwFL17I3
efSJrNS40R5EjSGVTHkBTR+8Df1qQq7z3wer13yXK/p4WS4wFlQKVUtotLosn41la2C6Apj2S3W4
I9AOdIcGaFu2pL/osQz9jO7+VIl+s4eX6RTM+TnqKmWbf2hMC1Th8vbd5mPqxTeJbvKDWt6hXouQ
jVen6iFgagIkmsUBISYlCFUlSLvVASuPE9WD+fSA3K6nyhBbqN1qgq4/rM5+SFIrisbGbNf6o1pu
k6VrvjCOWbdqdONF+YV2yVZtmihaNmmjUMFzFiWLTdrHuJcmT6XzbmAQXlcQN8k9ntlpZV4eU021
ryxrIle775b/Rer5r9NbqpVm+JqsGbPBqUVz3GAgU3kSgdv7k+07HyJEvTxYJ9txrzdPur1cFbrT
n/SmN5ZT8bzR9QNQ+9SSh6hFe2FeWwtVJ/p5WBVKiY8ePrn+oqBJlTal8ECKViJHDnBJkua6NIsI
JQMpN70BFUnhiaRnGwc4GYAZJMsBWHpeUwfmDE7nSo/QQePLN9xQAewCLJ9056bu7zVvLkvOT3e8
Tkfg2P9pwGMEMgbyPDiQQB2AZdcB2PFQcvQnLp5MQapJ1BauGWsPN6+H78mUARkkOFGWrYBGNB+U
MZRs3jFXRml/DaWu73ro9uVEDndd3TRIpakYokRtOXZUR4bH8cGnYe4eMhDSEpdArLM+W7YfhiLc
4o3uXh7IYxdLWGWBL+VuVNb5JQ7R2hIU8cAL7jdv6dbn+C4Lg1hWSfbBQXVZodipvB/aqWXhh/BJ
ZetUJvWhoSBAahqxBYfG8UYfjxUQceTCCTGrSZt+iDkFzlSSd3BaLSmUkfTYvM8nM3WzgXeZtcmn
ZpsygT39FPTeL5lepDLyvDlf6xD7YpJ1LOOQHOsjrBBEBg1jSEbnmDXcIOvonOPWf+PXcZu5TB+b
eSTTYtwMWTsB5y1hSe+v9ufRZIIpaZXMRCU7T66CbhVNKB9a0F/1Tzo1N69lem3PBWW4Xeu3o5n/
Vn1sb5gYmPqmObSD1tEOHmcpBrjHUiIpN5jfgfDM3faHPTtY/PkvmXiYRHaxnpcF31i2tLo2nSK8
QG8rkBZFotLJ6U9gtyZZhqdrKT63eAMhFFP3qOsAoE2IyeuyJaR5TpBJ6fo7vArzv9mUSGlAmgn8
ulk96P/pNLRjVr9Y6p/dTpc329vebWfNGRuEpgXG4AA2q8TDt+4GCWTUTgqmAClynKHMlRq3gsbk
fGXQdZtxlhWHKpz/U0pfQ4eOnUIqiywbKQtKfPEYcUXaEq5n3/WkTtFIwPvpydlTcbciqwhtpBCc
EJmL9GrxV44CU6SwtMVLBKpyRj9HBEyGtRx7qNRs6fKfkqBsWOwb5BjLRfliljOajAfzYR+3z3i4
eEGO0bx3GJ1Nx08fyv7ITCQiss370wgU6oRY6f+kgCcawxCKtACBvC0Z2oxvmad6H3139U8U0wAP
QTqL+0RFpfIv12pBSTFXvHzNRVIZmvkONJbH/vOK8n7DEuAmkCD9DNlCU2C0b05oElHryAAO/UTL
lT5kC57Ekt4ZRENmlJVIXjefi9YOEHR9cXJ//WNETiSuQ2Zkj5QE+hMk0t00Q/hhtHzQh9UoDnJE
woHfYILp4M+YYD5lA8hgOB/15y8+NBod1pPV1e31/MOzjy8amRvSJTZ4RDGEDyQFe73+676Y2xA7
xGWKNH/8BK0zRQgClUFMWG9Kj2wSd1K17zQq8xnungWw+il8ClF2hz174xpv3H//MHgNmZMAors6
39PFAkkSYwDHkx/zEUazF8MP3GuMAX2Dg2TsbcwAD8At4QQtK0qqi9oN3V9AyCg2kOaXMrCvEH4h
QYF/Fq57k3f80Urbp5N3xoIU98IYT9cebsJJYaMu5ImwEcrC2wOG8zfbpbgLrgn8Ou8svtzCuxiz
fWjE5uoZO7cm8ih3XPHr3sMNDpRNv8M6mb5SD69VRo+HW8DhE2DTDiBxJopzmEJGiUNjdAGQEP4I
JBquIBoEeDjj19uWc8Fz7J+TydkbfW4AzUThaqEThXhAjMEIfOjaaAmSYOs4NC1bAYpnyiqbGyFh
I20ItTuw7mGd3Vt+P/oISh98W1r7X0jrtD8aD9nTPhvwgQj48y7f7Taj1WB1S5cztNCx0Hq4e3OH
GUXkuW+A3iYtkB4GIQRpUIOmEzOUFndHNHTkthAiGrluzXD/+9xG9z0Uoa97p4vde+6UbZWZAdHj
LUAAuh4YMQpMpzdbtTgDM1ams+nphoT3SaHXEYr0fVcIqpMwkhBj7etcj9f8pcac9iesPg37s9mY
5fnxi53r67P5cPU067FQ4g/YeAl9yNgJ74f96XZ8ZXjMTBBiSY40AAnb38c2c+KbaeSJV4UoCCSZ
99nAzjIhx6lAjaZLoQmej+OWGfvZiRMiNFChios/S6vDJumepJJRKu5wypFLhVyZmNbB0TGI1UQl
SIOaZWmm0+SrPh5iO+bJaJ4gFUTzObNAhI4UyA7eIIJGoqa0kBSaQ+eqT0loEge+6n139UFK0+oU
JJxQqW9Lumk9kJizcrSR8Rv8MHi5cLZY9MeL8XzRnw9nYzjihUzej6/6N6Ob1fXPCCN8Z+oXGMLD
Hm1HA445yBsmAInNBKlDcFKE+5sFfXKyuvZWmmjGNuiBSCcyHEBIy6JI33BRuXOOKtGYRvhZIIQI
XyEI+pAUUae6kqAR6YFQ54WYkgJlgOXvgybQETQ6iTKakQEQZijEQCd61g+hoMOI/fiim50GoRY9
CPJ1ArFM8kJgIdBkMBjNR1qq5yyLF3bu+ulhfd57uNz/HHms/9CT5ruY6GyPFvINO1QgBZgdNCBQ
Rwbq3R9lzSSkaASJ1JWB6TcMUPp/e8k+Dq9qtgHLQntx8fCr8ptyDSGK1XKvIa6els+9ZyFTGtOZ
ErtWNNliPmvnVYoMDFeQG2Q4eP94+yHpiCa+Y2/ahwGLRqqeb7We3foyzec3trmqftHDLguksV0Q
1Vt2GrwU6ASAvIaeEeAAhe9Z/OXhNsCD9Aan12faUpOqBSnTMwxgm3YZ8Q2x3CgV+GyYQQ+1gR3m
DS/DpOBAovGsgIR/vbwLHzc3XXsIRCE+p6grQTtWeZZywv4FLs932REh9URalFRvO9X/8FIWT80e
T2//lZenSNISOtYGcwk0oYRlefEJR44KrAvOKlbfxN6drvvj93lJIALUkOmMH08tVxKqFkaTsw9E
0EvALE2K9jrJlBrEFYjCzf4OSqINkeGCY5W28iXTVrWZkuQdsXN0nAsyg/w2WQJB/cFcZS0iW7cQ
KZX33M9ESYg9ib3lHCuGqEH8HK+eBrPLM86E3f1MzakDPPZ1DYEqeLnXziqCTSWD+WTIOWv+Wq1j
yu7mN8PF/rDf/Zw5cNpR7SmayJtpT4Mgh/bxORFYu0F4mqjZvb+e/UIHEOVhIIH2R5mAlznS/eT7
xXp+2tUpXf8F7I5QwPGBtB4cxkXO9hI5SZoDuFfQNOjgB/QxHV1qgFOZwNSq1RmEaicaU7AoOos+
tyg78ll1Aa+UdsP7efiev/pVj+mxPloayLhTNnNG1mwaFCGzqF3+95rOZPy5Ou4uziga7in1zZ/1
0oforHQycLMf/zC6Yy9mXM/3P/nXc50dsSElEDbMcFxYkhLlls6p0ppiU8TydHX/5n6x0S+FzYJc
Izrl4xSzBCmM55U7qCAdB6RywUFazwZv1VVOlCt96Y709XA1ed3UeecOfalbpeurgqRb08ldaKsO
zshN/l8xuh/+nAePxKsltArTEQx4dE36hfSEcEn596r0gFxYfH/k3TDRDuoum2Toi+Zi9I8JudMU
RnIBG7JZ3Z2OnljiSJ5oFCAZ/sV26+RLj4NTNWDRLbGzqSG30+ENUuG0Jd3e+h8kPR+e5otdexGy
tdPwsDv87A95NTPN060MnrYUQxtQckGbDM4UmoOcCm2qcCiDyCOj+yiwdkJpNx6ORR5AVrQwePjp
+vZktD4lH7kJOsGRSGQmbglERtvKIjkIjUZXW2fgaO+LxbKsu/JiSj6SOhXyOhcl12rp1XkXUHtd
wzHRJd3tgrAT+zb/1EOG3V+/jMxCFVWhTgnUCUmOQ5QBZssHxqlZq0FDqMHm8f3tcCRliUYEQqSL
AQdI5I+HqMNiX9FlOU8ySUk9mlbMvPMSilQnYM0ywNmiDrXuv5uc/UL5UBjY2AhOij3IP6bY5VH/
Qw6ugZHxbHfr3Y5lLuqhGBWR0ash4liPiSCxYfPvhAy1vCMDStgWmIDdPdVKPTUN76piPszBLrQw
LZD78+53bOq+OEvAaKNgNacgbqL0AwjRu8PPS6sEDx/1BKx8sqyZmwmJ3QRru+O8Tk75dBv/gXp9
3Nql4p6zF9G8A4SQrm8IUWskA9hrfqCS1k5AGAYeDzcDE5q1JGR7spf5tDpjH6v+ldVlxGQEQiSY
LhwHJPQPm4+rHS49x2zagEJPcgP366uT4yIYOqcrSqqUy+QJkPH++8Py4gSmiJ0UP684YcjnfDrf
hAeSlVLIlncC0wfqgBqakOmwwt4vi3MWBUdbbVEgL7oFTRL85uH0ateXZuHZwNKjsX/N2ymWDpR+
aX3fyZBHeKlK95dOz7bOhQDpdM9H2CNj/aZvc3hkvrnQFvjwVhFAb0OO7gAS4mKtljhVWu285diL
4tN7q7iOqkmd0w/PnPFUo2kT3p028/Y8kJYEB+b5sv0hKrE1JgszkAVqBEIKdj5EsXpjgDbs1t26
mvR6W7vejqlPPAwQmEIoh0A5JIaJoLO5Cp6AFbjzfHXWDsKohwaLerBnEPWgFUmNdnikM+hxP4Fo
G/b0vQd6omon0omhCoAZpRKN8pDmsGsv6kLi61FPiTAX+80Y3VX045tb7H4inq3zPippVHX0bL23
XlRl5oUnUtUh2dgcQtFTF5e/zeVepZcSxPV0u/4ECqpfZXApHUTVz9GiaFMZETWgMe+np08HvS0h
vlN6iEAlJw8nbR04T5ENhJWxp98eHt+ezS4/8Kfr4pmVzz0BU2Q8vtVXW1RBlWnuefZLUpF4mLjR
chxPzWglPOFYoen5zTLzn3RO6yX6khSiNhAxUYh5W1/d71cNw33f+7ro8cPm7cGb5/aL65P+RD/k
bWQLEkPD4xYJSB/kA5IRY5fhkUA0kHUU+YXmD9N31IWMYRCYorHJtm8OoihKIDUvAYKHhbIcnUYB
0ygg+GaOycFJx1R89mGxEiuW5ezui8BTXl6aUqmMimSFo/IHfQ1zXJzzF4po1jqBhhTj6fqTlkjZ
XlSHojwHl/EQYhYYHRypCzzf/nSxZG3VE25KggSQj6h+ycKF59gj054DKXSuowIpYQGz5pAPnSzq
UfjAw3L8I9qF47Rjj1GvmGT9qf89X7b13L2d/zHsnSz7lz9ikKBuoiWtrYrnlVL4TGP39zoWrnq3
p+gi9syiw1q7o4GoMzVvld8sTi+xASJQxd9GrWFyGkuTC2LzIyl0vvrf7Amij9QkPv7MACR9BCGQ
znTkuL/R37649/8YO7flNm5lDb/QYhUPQ3J4K1myZTuxHTtZ275RJd4JJR7Fg0hRT7+/v38AHFHe
clxjqAcDYjDoIxoNgKzd4NfddK3l6nbopZeI3MWl9uiF751bv6r/tT+8+WDDhxSiILXJYwvomGmh
BrU0qcjkSaZJFfqpHuJkoxyN5FYn7g9poRcTa5HWQnDnt8OIWF4p5oRXNPkiS1ITLE80eNefvH+W
PjnGOfpOLrjer/FX8ga+/nRugl+Q658aiC5SmAd16DdpNHpx3X9L88j5id+iexoWHm6LUdfLc5kO
0lRFw23xuBzezfuT5erTkz1YSh8zSnUHa91ckj3lm+3cRGvUNy1FhtsMsMm8qfrv0MO2S5xya3sh
bEF0s9Uz2dLcKBptuuLsm90lNaalM+RuxhiTYTiUQREcIvLHhoEdNvQhxbhLpoq1OzxntmgKEzR9
9657OZ9rfWj7st6+LZxrAQOxkyOmMYNbESVNgfXGfeIEVt7Uu0tjsTe9YOeNvGIDDIJ4p6YAw5AV
t5KPi8PNIsX+aEj7Ml7xS//AY91tDwaEnne6XaIznuJ1Mpr1rhfd0fITMhg+iv2OAEGsvbaWttyK
iLP7qQAgM/RJ/itjLu+5mHVBGm1ERK+HX6BZisY78mioFVsV17eBu8WHm1YMH72EN4a3EncMAyII
h1e1H70a9KmnjAfm7mbreFVpWzqkTB8Sx43xgMcurVpL6DXvgkRNb4UkfSuyY/TjCRGy/LiDtS5b
NojyuweMnhihMMQmKR2eNMZc4V0jQ3lBiQKY4BIN5oXHCOt6yIi7MTliGMLjWvbigIU0+Txf9M6v
17FjLXX/XffP5bDe987b36lw3GHuLIZC4Ro+qZLK0AGulRR1BClvFvvfoWLuoWANQ5KLOFQgz7fM
IOhYtPm3wdEryKcH/yXjOfnMfW4YL+WyIoNjeCOpP9ZNcwFSPwXg5U7dNvIX9au7X1EltNGMdlw+
DzfRLBhHQHiQ4B1gcxmyUbdhDQerFW4rgAfSSE3LTlJYgBR6Elt4+QSpXYPYSeYHeAM6NodARoX6
mgQYo2y7aIO+0hGipi8TEKkD8cJixy2Im6F4phUrw9P5ByYi/SXyQT7eDK5yoKE/1F9PqkIY/To/
rrUdqWMoUAwX4NJV7iT9RNd3BQGRlVQJkNXqywKHDTt+IHCqLiEcWtTKrgInez0srqfb+d3ygCKJ
BS/W4HRdU1eLRTV1oG7mtLzYSq88N5+7s0nzikuyQQY/yyzPM1BDNhcASsh4MZ9TSsJo8IXex0Gq
V1nsFUBC4nDRfntXnfdutYxCiA7BwW9dlVO/0KlcSrwvhTeQZxTDHWmEK09r8oC7mqANOwZpGaXI
Jo2FCOk3CvNHqGyn58MtJixVIjPGeF2Ps7LKkJdef2PiLERR8pb4YeFQbs2qaYR8nEMv3Fj4EAAO
tKlovjVnTpavf+UZ/Mg9xiQsCZwsR+QFz2DUbAObYdPGlabFYqTmVof8kGJGXGp9Qh5BR+t4tWWE
AVJeyzvcPN7ELXTtlMw0XA7j0hwAG03FCdC6jdmQCW48LacQP/NXMB6klFbuRbx7/EI8UhgH2DUl
IAQMMFX6gocQJtbh2+XlSOMm8pTmwbfjBF5mLnax+iFzjUZVNWBROLt2PNXmvfvZdr+7660/aRgF
PRemAYCiwlaFwPNqJbFFCDczCoJtXr+a/2Y+goyzi5DG8isEYlpQRnHuSxolXcUejmOZWPAWDHlU
8dOzzYMmnqDOMO4KaSsv3HqQtYEm6TqnYeGRYV9T8iKjRkAchFvUC5RDDuQClXCdjPAKrUp9UMil
g8j4lcnLPwGGMCI6c/h21mZjCqjFl7Xj0ScDNej6Nvu07Ys0HHDuCAQoAtSbIkwdIebpzEILP6GC
H9rqFXucEWnbYfV6R7Z8w1Yn0ra+Wy83q08lbAhslSuEmu9AHIDk1fo78tF2OrcQADgEqGbXR7dv
nkcCBVhsxoxkUTbUyHGm0livowQElRTgeOmh5VBss5t9tWBhOdqJG3loRJaU3t9vLqZXZAjMqZkX
ZJGTRE1ozcSxTb5NHGudp/OECiODm9C6lMBjkbLzMJBb4TGYd3jFTg8Fd/AUTyaDiebCX0ak54Kb
YdMMutCQbQIf21WHrWVPBl2L9u1is+tvlp/SxFRhZ7AWKquwoAHwBhAaxbi0rqv7EfKoP+ALhgO5
4IhUt2F8y6iF/7LqyAKC96CuYskkIHXzhjDwRTO4g2I2hdQjOqcNY8cZaYKXtvCKzPwWBWVuZbG7
7N9dSPxnZzVl3cDyu+YeFUFqfAMvC42nNJMfdCMKhNaCCB0ZEql0iCM2wxEEuQTjk53XM3X6DLjS
nhU85klx+NJyPM3SvmkDDatrPoRGMIHDxwLzWCUyoIbE0IJOQskP2/VFZzU6ll225wtNKnGNZ7cf
6A9BGRllsLBnong8jZAbnqePHZ+P9xeGldYPb8aTj+275Uf1RGCyPDSwHPdVPrrFzqYSkxxdoO5p
+slD6SIG4TWnln5OYTfEoFLikWEHq3V4bUgoj1UsXDO8HVzt5vfh6QnliyDczRds8cFkOms9+RWl
uDbT88FWA2nYSNzW2d4kd6ikJ8flDFu/3R/eiwttz+Po5Tul1OT+UhfiFiu7OrBAklzZEhqiiK7i
sup4Im/0xTE+it24rQCKZOFhLPDnM60OYkZGCx0VlXi0OqwQkD0MP1r3tx/4ww3NxhQitQQi5ct0
G5HY2O/6MokafZUdAdlIyKIo/vLY5sJxnRPcmGUAfGg2depbiE6SoDHoJic0WPF2m7wtR/3BBcnc
0lhSvts20Q/Wl/hzmp/Gl3DxdQ2/P9/lytMrOFRWdfu11F1elb2O2YmortICq1HvjCsPdtxNevbU
cYK5RS9ZGCePsrqDbTVyN9n4IQ07iFx3F71UeiwX9UBAk6br78eQgPXkYtFJi9LyBwYGE1Z5P+0q
qDTgFrlpHl8C/2c9WlejWX+MYL9507n5dcIm3DEYoSnu76r6SzxDN9FZ/2mt5/fTbr+1+KSZUvJ1
pYO5XtY53fYPHH11tyK8lF082HOoOtn/obWfjKbb+7tFOPpoj4fBHovlFVR0VOk3aAzYFx8BIFGX
FYNkZPeX7uj8MKkJAijzvjEqcymkPAB+Ui1ut7DfbJcf6RnrCImyu1sW29xKe0mSPZvwq2esdR/s
FOxiWdCUgORoKy2Jgxy2AlBf7XfaukUrMzTegA7tkQDgMSm87xS2ACg5Jt3c/dwFCNoAx62/NPEL
cYovlv0LDcPzppzUQBFX60qoufACOYaRJZt7viXkkoZBMWVYbFJ+w9Wcc0gcisnTPuuO33Mr8ohN
ew1AcimEvWGImmNEkx4qQPRcYZsW3gKAgH17dEkwZCdLsogf8BxqIGWUTmpeIm1/m/+Bo8JkQq0e
I1l0gyZzhFMqe5mI6x/Q8IgDjbps3FSz8Xv/NG6+tx3e3I8XK8XY0UYPX/yB4vHGHtKmXmTjff1q
8Hh+pNvp8Ary82WtbFslWbv7L9ItoWEAdLQZ2LUeySbF/vZs/NHYBmGFmoz5ZlpIwFrEEQBIUc+W
SJzevMHnNvsGEgElcxq9udv9MvwKGjFa6f9/2aOd/g/cNiPO89GuPkPimuMEhOaYYnvYH+ZsDfjp
dN4DXDfxnghgnU4/oGfJCZOQv9wFCMurHHEAli5UAF6mc2KBD5LjQWt6EbudadSZJx6fSiFVkX08
wKDVbyMtgITL2fJRu0SSpzBIrQ0LP0uy0cLisu2gFGFhIwLABkQMYZaLCvd/YwlQLMVm+WYs+yEF
v8ZySZdXhC2BZ54UbBdUNyPkKVAufm1Bw0+Ale5rSRZfs/HlgsjbMunNnDv0YSOKum12TWoriBwA
b2rxvDedm/vXXf0y53WeHd/IkIUzFnrtQYV3rz8M91+DToat6XI+OfRmn5q6N/DGyas7LVwWidJu
Sw1JkNX3avgKHIkEAp8IjU2LZZZBMMYmkZ1JtVhdHHd5R5jEwFRmXiN6lGxyQKFUgQFWefpeSM7a
wDpBYUNyKOBEqB7DFw9GzNFGBym9friuL7p3G6kGX+QBJEQFuppWoXWC3UnFh460k1RWJIFBTMBW
a/Gae3qGLIIT/xGOlq9W/+VW3dXwG72Mr9EPpn9Gg5od+NtdopFHp3vw7x7bd/ej9WYW2h5kFKyA
A+MDtgL2hXgEILWctHI3NzltTc/792yJFrMnoAMsnFzeqaSo8IoF+pKkIU9RwMAlfGa9ePcQp6vB
XnRx0YDoPm4xTcvFmdav6So4oPuO/SP4qy5WL2uMYQnqVJl5vyfNvYo39l8iGJe/ttBIX+5ldjt/
5pdj20asqTb7abGn1rOFXIv17exxdzv/tCEIgW6WUGMHHTqTG9Lpg09ACL83dG/SN0A3+jZEZ5af
s+HgfM1p18RvLFasrdKaB1+UB3DqUFIjwqnYhQEaCDhaVxhYDuuKySorNuOC8SGdv2ndX8InlnJF
1hkr+0MVsTisplqfdW50CHvDNNrMOQNs0dfm9TxgKG1WAeYCfZaHcrUSY2PDpWCrvX792boOpJEr
+ebAAg+fsiZ0GdgEvPlUGQDdTqdfrBF/gs0fLMPCNGab6i7/BqyNPN2Qs/XwuHvcHiYNbDK01i6c
Zh8zjlMhN1vLDCeMIvBp/8xzXNmLUGkbpAh8NNYMI7Qs1kibkszyDQwlNNr5ERKOR+TXbI4JWrWD
GlibLuo347sv5Bc5ZgAhB36MK/BTAGA6H3QZaWmk1mqHoSvk5IGtuEtiLQITQnRxi2ESe1KAEssy
Uq+3QLsLTzmY42U09WJTgafesw6mShfh1sUSZDe7p27QXW8zWHX3y/HvJxauxZytQDARysm4C9B4
40EBopDJTPIiXBBhKANymciaKWZnf/N2cgWb62U+yz2dfmBj9MlLEV3+tbuCKrXjqMWEG1GaAgBF
uXGxlYd/aF1ua7dpMFGQAs0fxbdYpgPmHdvyX7K4KP/LvvsaCHKNUkmybL6HnNEglBxkD0MbTCpZ
UmFSQX8xb8VfX+HtM6maSJXKK5dChNPeRogZlc/6evPVdyLzBJLBr2I3NLvgHuyKOxYMTU/z4m9n
/VqmHDXqsnArdkB5TZgBqjYMPXvE7K4+dV/zDG5IrQUqFy2Ha3gcu1WF6Q9fhSvJZWw+mK3kNzKP
+ajzh3NUnCodP5yPc1BLdJ3Y3E5AjJbgefnbuWzq+FH+DrL9rSVtOD6ZwnFwQRrkNrke2A2jUeZ3
fwsVyrxFVNg/mD/L3xJ3Bi3N+VBX4DRvGGSpQZ7NIIxUYC7L/AJgGLkkoiJpgDB3LFTkd4I9+DGp
xIvsphxh15A8/iXFYt47PIaO62IYXL+3VNJAtlz2voX2h6cZcHgblDT2oJhOuIJ3gODHGJAgtLgz
w0UGD6xqPCL2E9ivsDFAFHxZsnEq7zNzYshkQc3K8BGHKHWqk3mBx35V7Vez0eBLit81j8O2AOZf
szwN3NCBkKND4lyulKYQFz+wkjKzA2eux8pjfAxri/01sa3FnGkWgVzIBO1ECoEGo3fvX93/7nuo
13NE3HqVCoBYLQZXwKK9oGgA5fvS7m9csdGuJ4DRWmGDwGKQDIVL6gk/bRFuAjQx8jgIECPR2mo9
fxt0wgMuF+KJL3RalDZNiq6SiSE3dqzJsKGeF2ME1dCrkAy4JX3Yn82Wl+SAdojjJ4junG4AwMGc
vc6gZqkgdgaa7MSRMZyuu1WrNTwQwy9HBi8xko22vJlOmO1G5nr5YdYZaChltJoajFBSrA5ywJqA
3i91mxE4s0LCRxjrIV7ycCrkjrCk1TUhaFOgqZE1/UXnZBM0kjAosd6MKCC7Pa8R05Xi9HWS5tPd
9rIUBSuKjAcz2IfcGDPcGincGkhb6XJjHCEI6HHJBFuCMHfwvdFDqpjUYL8F8x7cQ/ekcDGoexlR
nlh/amvU7BQuo5BdXDnl6CSqpdfaVINxb/nwcbkbCUdWwqCMq1gaxgpoUIE/QUTBS4FBA5lmubQq
BjwR9kHwh5lNp2GDGSOnoCjQI1yBBPOVcho61Y9UPmvDUnKjKZL6z9JvyQcod5KlH/3KQ3rNnQjw
JEq7yJPwtIRlw/f4ii+1SHFquxfJst+w6tszktUkb9JN+zAmYjVX9sv4I5bV2bK+GN+9H4sSERH+
nlB0EBp3iQpx5epRmvnjG8mX6RvHbEGBjC6hMdFm0F8oM0DTHYDIMGvDzuP58B/orwxo6PrVt+vo
QzUrupe3cYXhQevVqY1edx93O5dz5uoitCXknFoYeCL15daT8ghRp0rNMXZKNzQwrXN7S0oL3Wpt
C+oqNikwT/Wk3qATeJXNm8SmKPjN193hou/NIlPN9V/uBqolxzXDdMBc5kY7ObA/z1nejupFjFqN
28tR/FFizuOSCalmcuBeCCqNwmNXuHAPi3lZefHLYqVCUJpTUyC3XIbNxtxmpQxodnO4QxBgpkLf
NFwYcJdnxaBPGEozPEQGstbDX6YU5xTv5rNoaWksORrXRCODQWKjSVrEpWe7X/7BcROlUEB2xJFJ
Bn3nMo05LGL5QruovsZ5qcUI8TeWtLAen0omt//GeYcN8cyuqPGac8ImG3QNR4PYxq3hvFuMq/ms
XnT2H5O9UHG8PRyMDCMdjV+1VjIVylW3Yba8bkRia3Mtz5DGAriIHPujbo4NlC3Wjg8YKIQfiXS8
nXzgj37HSIIBBYyUXEhIBn7IRQMMSG4YsqysWbXoAYhYJ2SqH3TP54NLrYsXW3Zi6SblcP9imISK
S5KGW36gkN4nxrXW4JKhSN9gaEFiWt189ywA8O5se62tiMRlMYqAzcxpIYJ0tjlcBlMeOq+YBhfH
sd5VjOofpc8M5bunAHbUff9t+T51DoMtf1ZJyYWGSWn3sHvGuVeKN1zWHzcj7U/oS324+KveF00j
+XuYn03+l43y/AJSKhHM9sWT4ZXuHxTLoRpm30lXg9VZt71WhD5f6PT6sfe/91N2cTTq+ZEZiqqM
+Wk/2Yw0GNjNtkpLoSDR0bHrTPZxpNo12uFUDrbWer/o1TdnJgk+s7SIPpd6mE5j8aAxllvmSujY
zWx6gUiAWzzabo6589lUEFQhZIDJ/HJLdETuEX/Mfo/HP76vXl6nUFLuTV9OpcKcpQ5v+D1Fl2TF
QWRed5kCNmOEzBN+75Rvk1Kn3dy3H4JSRR1ZveiDQp6z/nh5E9ua8KV+7HIqIU33PUn/LOc19JPc
9gk/0CI3FCFFxBcAEc/tdEL7Q8A7JctS33qgiEeNyOiNc2R+sbGBrQU0DHPAOCKPnyP+QgEgD9sr
dDs+2wXz/5awfo6EDe1WhpXeEIVG2BxstslwltXcUUV9uanWaQVGcbJb7O5Ycj/u9d6WL+AXVl0A
5aQuGvVIMIl+ssr2/3K8PBssRxp6upUIaleePieJ9KEGCT6Jw7MtXs7Dz3whrAFCV7kqmkIf7ett
Wh2iDgsVIYTEQmmwAUDqiz4uZjFNoeHTHQH96YPdFXSna2dvFddGykVmSRdsEqTcRmMXs+UkHOAx
nqGRbqqqCj9rLsta4lB78x17RcuQXvURhTOhfPM1b1hKa/kEPq+0nFt/lB853wVI6fWSMkPikq6B
lMI8BdAOw0AuKmz7FAdp5sY4YHh4jZrF019UtzuAtHqsNX3Wexi891cpzZ3weBcbgKGC9fXSxcIV
lzUvgPUst4iLtPU9N1aIpAgOHlQHDppprK8n1zoPVo/Y9Wqpw64gBTlGFV2os7N5H2F2uEfwftPQ
QrsU4dZkV9LF9Gz9oGLZnooNheMmKk6INqwaZHapl+wxZ1FHXvBHxwsVNWxx178CFC9Ej7v3uaW/
SJszWe55msgj0tXncf/NMSSodCyflJtows4N5Pf+LJdwV6toY44yzCMERfN7wAClyAGI/uKvwPyB
udr8HhUOWlUlgc97nXrpCvjhbetdnbe25NbsWZD98qCw0/uROcX0QH9UcfxtNahO4nDXk9uH0c3s
/uGLDVNSSIYrjFLeCs3YcAWeXT2yd2xahqATzaU8G/6ZULdYq9amUJj0kiZ9yLAmQvlIETliF8Up
nWIdg7YImweVgYZxirhtTiLE/BuGi/yyae1OCGRoQjoFmZTVBjk5WNKUU1Jog4JFjqdyIra4EGOm
M5MXadEfwNAL6VEzgDITvwHSoCz/LalpgVsB4cyzqUzKVUwAnv4Et8+2xxz0iKwe9TmalkMT6059
siNpqzcY3q57t+3fUxwM7xJmI7TE7nVScAOmjDLDlgvTbqCGXd4qtocn7KTEyYdBIzPAI/xAGKpd
uDpFmDR+jkGRjywGuTY2Selq4S40iWG6F4AUdJCG38s8Lg2o8Q84GK3Od/WrmOFZnu9WZ2QlKaL1
UycYMRrc9WDHyIhRmTFChnnLiHgZBc/2hB1UFRM79WDQqaphXQ9P1josCKHb1cvF4MlGWuYq0rQk
nl6Hiyym4Q5gUpnB5iDMvDgYRSsKeWAjVUu0YBn4iRQOMvv8GCl5/A5TwSHZDovRPTFB9LfH78vR
/Sfmr40OAHjBTEGvc31dTrWXiHnAwNEqGXQv9rU2NaCL2+3fHP+X5ab1yO6mf2HCp8vd2e74l7u8
8yy6I/q86lZEpFc99iM9CQ4crrbd9nK8iz6H3G1X80IpwawN3dme63Qvl74+XAw2l/Qo3Q5iktjC
VRSSS0yAKWyRRW8bqA9MzocXgyyAGJDle/pbzzw3ZFQkxw8mr9iGYO+yx7olGClYeTjvrS+L4CLD
MF0P4BT82EbhFgBOKTnOP5VYkk+ht9Fhi8NbIjrCzAAjj32WKVshZU+aV4gYVWDOZsZPsNU91T8D
TrkfEm9QDUddTpeqTjhk3Tp0Jzfrev1bnnrMs4HgyroFzFgumTG4xS8Zx0KRYbwKeYt3mwv+lkLK
i1E5iARQ2mMAwyjyj/Y/5puysi5G0Xn4mHAYSkjIzCoIGMSQGqOGnaZtWEKtkAN+qrv6DSjjAiPG
XYTz81TrTRsbPJSQEQqCRuubwejq/goUgj/So8n4XL6BTqEtVE/gb5/1jLVNNiAK072MwGcT2OCP
I/QQbUOYjfXZJ07l4ebuYXA7qee/bRhzgScjxCJuMP+7e1CIlG8BwA6pL3QPeDGayAF2ChBGg1DF
c1wLoACpp/6P4agBUmOqASAT7TnO3FaUD/1u5QMuLO52N+fb+YWW8VjiOQUJtkKNBy2cBwGKlyX4
A9UiRcOGE8E1KHN6X3tdGwl0MRggXfy++NuyjXuAWF5nPnq5938k7IbqetbEE8jW5tSCp/EDk/2k
rpbXD8vfUigb+xy6s5tps9cN0+tGgns9G2nxNxJrGW+FFWejURAWOgYn0vcIQmEmLhtsbcYqQGAk
4SGYJWmcj/sap05IQHt4pyxIkvRTz0eUItlwwx3a4/pifH023mqRi/mjcEbCiBnDTlyvFpBc85Aw
m+zFcBd6lu//4Y+ufvwBeZJ6YREAcCHiuMI0iOQnqOqdxldxqEDFJNmwPejDK7041LDhuFyPRtv+
5uFx9ClJOjABkkjLBUqA6elmyi0GGZTPU2HAjss4q1VwuNIc9gtcfH4i/JjGTJ0P+U8upmmKgQ5H
9yzf12PtecedJRXpfLY9u32yx6KEXWDUFZGap6y8UrRBqaXUJfshnPGWfdZYYDO88b4Lcw68gsr2
Inw1cnEEg8XgsiDT4yW7oFk1LmzFRLj2trwZv+l8VYeiLuhNb/MJjHChE+kyycSi1jx/nrefojwI
/wman+2dKjSPOkNiTNkRHfPj5LDE1nw/3Lbv29WXtCrDAlHIy/PeeQRFA62wnILoIgwpLrzHRBuw
AfNkgz2z/lLl7MeoIwz9Q//W1ALMQxstpPBmcgeaklwHv3SJH7I1SC9BMmFDmrvBOrVtwu2XTBqy
KDztMGhHPHsZm4kjdGMkpohCF5GXz3KiMo/DYmgPneRADUSvqQaCAeB2o52NuNOpXbAxN6SgmqdQ
lMSEXQHcYxdlYkNibK722wuRGoW5JeW3pP55EybzREyQY2ER0yuALhKODoEe5Ckww89IQXv5lXUA
OeT/hO5ic5vm7G7QXb/bYy2BlmE+C35fHsaL2828ykHNtnvNBLyxiBQopMDQRiEYYJONAYn+mEap
12fTX0vBrClMaphR/F7bWAvdae0kJAR9UIA8rvm3ew3t8XI2zv8zAcX0g35pWwsxw1jSUxhQUSrj
GYugK0U/I2EgKKgHMwrUApiSnDoHqoCMSE0sCbAq5yYZVaHMoZHFih0oGsIGOhAp2EVD0PNxTt9P
mnsxZTvApY9iCfz+XLR0TwOhdSxNLLWtB230feck0mL9cDOrO602GiSOWkhpViA2mMFUkSvGpIWK
YbACIG5nYoYhpJR3WFYAeZ7Cf0Pmg98nSxE4c5KhjqQIiGru5p7tLZAJ5rgsG46nMxox5DZxBi6M
NuOp4AzbCzb0CEZh09YJcBGYoyjPSGFdw2DFFgD5Qlx2ARgmBRmGAXhqlgY9gvPiIXOp0+uHv+rd
95/ir/sswvoUf1q/0rQA7rrX/fqxXedAdjBmpJGCJVjJysL55Dg/8WFeJ8mtRTdpzTwdUZhg0t82
YddcoBA/FjME5ejYeUsAqqdKw06hFb/ECtOvgjgATDHB8ID+O9CMnt6eoykFQEOJMLzhvvbdh0C4
KMxPKU96jBThB6LAbD3i9hM5Mf7Uj7LpuJh86AzWQU1hx9jqKD4kkRhDUqIQ2DHrSRgCFGUrBHIC
NlGR7ufn9VIRPEyqkJqINLgKapIcCH89lAKVkfqCWBQRCaVBlNAuL7Xxmt5JC3iJ3plJW68KueTS
mt5ye0qqNkTDAKiYFAXl8Qbt4bKAIqVJbgzAZn95vY11lQ2hE22OIwCD8GlzIvYyx8M91+bd4Q4P
803MFnEP3Z+kOxYOQRI8sJJ6WT0xEjyZthftd7rsyTYcjHo4JE9ofzJc7W9aM2SXwoahdJOfAVLo
sKQQy/SamPywh1SivY+dv2CS+5hFau4ISj3lh1QyZZECtGsRCGBfJkDynkF4FLcY1IS05n67cNAz
S+tm86r1P/Wfi/3VQqsvkAbuyaLCyeHdMA9iuPW530kTLmoDy/f6l+jN0hBawfwzqVlBL2aDd3HA
LAIJeD1MUXgJwPzj1EY96eDqunUFBfrSgr6iDQk0TLtxFdKCrgqBQV0Wp4W6tLWIkL2lo0NcO10e
Wl8h5Roq0HmgVAbLkXL51tU7x8RLWoif01s5TDQtHNOiDCxH9HRjg2N0fp/psqiU1ivKIH1rWAu0
AhHwcLZjyrTB93zxMR7IjEQTPDSEz8qnlhbxnTA2qYbucAmcYfWQ2Nqu+swuwQsxv5ZjZ8kBuyVN
tnzE00w27B3gGmPuKu0Ev+i+W4QjQFM6/QtrGVJTDl0tURJcClBm80xUfhXwy1z3fHYnuI6Fbt0+
HuhBNToZjEwW+9V0P992YidIi37I31rmuE8Ost+kauKlBJ5RYMlubUgXCSVMw0WoZ7+AqFfbJl+/
Xc3f8hdSZlSRQlY0KUABcEx2sfVUJGYMhPvsUSPHF9gW8FUTPenEWIRukZ8mQXAO4HnnQn+myyJ/
eVooAkATtTwDIoUc4twTwPC2JXuizM4GrkUt36avvFOLsac0bENOlYuRZJwuV+QDiAZ2GoOEf+U2
bZ9uomTEVu1Bp1/jVogV8g1TojUeDlePw7sR2/VHLCcUBMKcAmyn9dW6TdD+UxsCXJY4GGAwySXF
LNHDKi2C34oQSlypiMDpF98kvExGKXzoiSbk5rg3sqSAdLXXnC5ilqEgKWEugifMuaQgpUgoAM3u
SLkFnx136wjWSbOmwOYeOhvAGKC3HxecCaOZoPb1+eov/vp5EzC/hZX0b7RduHKejMX6uADwh3Z6
nEk3bPdOJ1Vb4/XNnmPRvmB9sR45rSA2/yXPxM358qBNV8VmNdtgaezPBVZIhRUw91QpaTmpsWN1
Ad+IsbIb1OzlQday+26pGQm4qKTTnbYeAQlg0YgDpkDaowpUcSGsjR1go8b8A1ym4cixgQKaMLxB
kS0V8crDl90hHNDcgBNQFDsB7s97kzNzi9FErwO8LO1CmD3r9WF72ObosX7v2TrRx3o5al33HtgP
2sv+LebSOl53Pun4t/H0SsEOgnOgoLtdfrYcfE6O+/+Jis5Tn1O2Sk0iLQSbOjqPgZa7X8ZshSMJ
Fpe6+ZHiXrCChCqMUAAUmXVZ6fNiDpov3OG2Bd3bvc3+U+KOwxd1fdZlAIngpWbEGU0uMeX/K6KX
q/lJ92sioGq32Xi31xn1ny1l2y0etqO77v2X5N9sRBBA5He3Z7ueAjW56MXYtwTyBwOkdDYXgLs8
jzk8A2APlfWKV27RkzF4kFNKa46sTYgrZnpZMYvQ+axzPmS5koMF0lINdX0IJKesOAkij81z6Phw
NfHXA4KmnrC2IEVHSDbFWAE00L3FqFBQiBW8RgymfeR/nksjA4L/Kc1zVtNprzO/PFAgrIRNuxt7
IjQVwa67ng3H7dvPYBaKLhNj7umSmsC5dVejBZ4G95Mdvf7/0Ty93BQ27nRSLtF+Buh5yyFIG4aw
DcBTjfFQ/9+EN88RUEwlY5ioGhqABBTCKjMPp8JwNoxwaN6xji8pZkJjohr8wTFmGgsqUs2fMX0D
Z9jfJ3bJa9sZTB2jv/WA8R+7tAiXzF/naGotw06BWEItq99VQEqGv76Mcos3pwwMyHxZyHWq000u
WCna1+nUrLXp42Y+PZtr8tBZ9Ca31cNn7boKy4B3pyC33FrJFLvOzOWUMgrtsH7hhlwwC5BQH/ML
T7YusPvYbAgCKZeQF5xnfJc0qEEDelGGvMKFNkDr5PrV6FfJQ3CrZwwUSDEUcobGNPrhPS6CcPTB
dNlpXDAORoFJbd4JCKMOjgSGQeWxa42vFklAWkyCWCGqYCzbBeQ7Ti3mjyhCca2rS7NHDBQi9j6k
quiDMyv0J5c+wb+Hisb/v5Gync4zMQv++4N21cOoHxK2dTKQ5jzca1Raf5I3d7eWC2ELCB4ZirYk
DYToELegurE7nqmAPKRn2BvIAhuC4NnEAAYQt01bA/Qa7SCqIB8kA5MDsPmqJFhW+MtOW2BZ7iyF
YaWIsBTjvsBoJA30AoLVyDjRhXpSQixBMhjmSh78JIAjlLDhxgc/oBrUZZTDiem4EWMMFLUXV6uN
HGdc9Bfl/xXGuqcrIcWxA5bh16zv5lzo6iQM63HWHt4Ox5upIuuKz5YXNrADGBjJexoad45PMV+b
R8EPV0jqvDZBszlCFU62ryTCjpcl5eGWMyke+2HyHKRwFcA6VEeCp0mc+JtMRK/LbXq5rDyNIrAe
3i5ScyRATLZsvoIhmNHYskaVJzcYKJLADqzWShtcCoT3MgoZfQUbmmkblgyF6DowRgUxvgJn4NLp
T2Rt7PP8xKR5irn+yfB50W2tFzfz6eRLCqvlLcYGTQBfhsEVgha0BPK4C82KjfMNOCEsWCzyjUcN
tnJMkby3RiAo4TG4OZGyZjTwlHgt2Mw8pjRM+jRO5gZMZJEZISfmqpKCFcMA1pbwF/1OaoQ5VabH
wmkoBtbApvhKaGpEwIaJk02dGFOZpcDKT/ARa4af4AOjvsuJtv0OGlDTq08d6I/r4aDXvd1Mvkj3
wU1iqDzqLfggh153agxwvmeOATIgB5wYRTxj7WYE0PXCz/i82sexT5oUkYfKvEKKEhTr5GAUl1eO
SoImLmrCCgIvKp4xZeFoniLTQMQ+WDSCEfJIzV0Zfyi48D1LAobGAzfGE4AHZMacVV/ydRlN8I+R
ldJkk3pkHNZPWC7giioKcm0MxWPPiIYd5CrguKbfilt+3P5W/3b76AnPn2O892x18QCUD0dETnLK
e5dV5KdzXsO7yXjYOxw+pwAXs6CxDnYBSnrc+h78i73mrw5/rFh01I9FM2SCTcIqRR1YQJKLDqlU
BuuBfBNLsqCCqrd8zQMIxixLqor2N1QYeSqvhV6+oygVLmcPr/KiGobr1Wb0RvJZfyEH7ZhCNUC6
YdkYTmB+JLdL+iMyZC6FqGhKHFjYtGID1SfiWmGfWvaVZIJVMFtapI1XdQiphkQQmYGITczTsUsW
jwQ1R0toQPua9RKLV7PR+rx3YO1qZ4/0mj7esxCaJ0tOAtLZShoCs4fO2bh/Vi1Z28OtJRTptH3N
vohpCdLdR3UDj+9nrwfL2/PNLbEd7FJXt+dn+lutJx/40moYCOHF1ZZOiBhW4StCLEl1LCW9qj5B
mtJ/1EphYSObKIKJxeSP3Ff8gTONCNLo8oe+fJFlnZekLMWohjoBqFwpbaUIkGvmx26FqqAgxQmA
puxicHG3/bSZ8uWIksEXnrkGvV5U4PaVin3rlIL6kQmkrfVzvDJ0uN+l5VeqwhX6N34S5FvqTGWo
i6sUxmNBCX7ldwDTNn8TZQRTPc9cb7xWZY7vAwWH9cf56h1l+TI9DET41/4lj/g9KZl+D/bEOn+1
y2h6ozOVTysCLXMX81Do11N3eU4ntxf93kr96UrdQF7PLe33F6m2ZPCACMqCJzeDbP9CmQ0mbfwi
Prb51sjwrygG4KoOm8vV4wWVUKfaLohDFywPXD0F94Ogt/Qxzl5t/rjdvednvvWHuPGn7XB7ncub
H97vtuorN6I8zPhxNrW6+dl0oFz+Bjq0+VvXgBI8/sa9rgdRNH7r91OGO7eZtNTzMPlzPfibR08a
n+OVPJzkkXUr73LdpFzRrjBKlesIg6cOTJeQuWqns8uR6r55FLqloMRkjjGwarVeldLNcbgoTd+2
pwxpEZQeZmCvoiZ1H4MSgJCHSnV5zslC9FgoijJU4S3MPsU5s9xl92jYVShh6Wjevk7TvkUzWz/r
revkgUBFcy2723PNzOmMG/32nj1r+A+oHHnM14tfO5PPYb/xEap8UMdpOzhjpzN2w4oQvfE6fqQP
HvzFMEovduR4u7rg3Ih8LA8VY5u7WTSFz9WOWtwvD7ELBs99hbN+SwSmzMXlY++ts+8G/fPeSOdm
cI/9UTGLsL8LBz551EhaHC46XdAmCQ+4wpUWxgt2zOZraSmfEK9RlZiZfFfsF8vteDT+4Hdpf43N
18PlbVsbkqrpOgevqq+WV/wdd2P8yJvdinhIITWP4lzhzuNvfT95sje626fXZtsJGNsJq4ccLttO
8hlgMnHZU4TJY1vobq5J99iypxEpZptp9ulmfvt5iLrGsVRsKCqkGsyjlHmIY/3IcpgK7kNVSOQZ
m5MBURXPADSonXjS//CFhuWFRszwUICMx3uIvPWXpm4py2vK+lA+ycssc2iMjhjszd50/siBb/5c
foNnGZgfOKU1MWJTVMQDaGag7aEbj6tpPgnQxWmCjo1tGp6U4pfqvJuz2eq95kZ5h3qLJ3TBZBOr
Vvk6bvSx0cWCkxcl9iFYEFIdI/joNsoIB99SLf6Jy7GPqKt2VanOeBPvU6b3dj9GDaV38gIhUqPK
sIBTuQUWDu11oWgCOOL7SdUT7K4UBzY8tN/sHkXp3Op6qOVpUnewd2D9ONHuguQ7LV0LiumbFImY
znzkZZRaGKWmDzfcbdcHySOpZupj5FNW50CMbBJFXM2OI9C505b1/KG4Dm3rLWJNMHdaXJsWQZmM
ed+0/+bQ/5OHwAk/OstZmCRHvcs4T4+9xjM1J6FH++JPmEhTUzICARJaOUlk9knkryK0J3Z1leeM
Wl18whp4PdiMNLbXp4AGf9FkGt/AU3lWnceAonv9ta73rwNd4WdzRRSjyJDz1+iSx1j3xYPc2CNV
5Nl5z0TpV6zEV/OiJ0UiURM9hU/49s3deb8b+6Xre90ddFyj5oQJEAZek5BQJUGuQXKukp+4ofoQ
oUDZwpn6zc0kNeynpAbuxud3PldVPmV+p+xEAvowctSfPEQj2jMprAWJIFkR8XKweSmXJa0lolOE
JNcmBdZCfNwhfgEkLCOFockE5uIruQz4p74tlbV1yifPeVhIHkCHLZl3QuIE55AdGoHSfDv1kAJD
9k75HsQPX+ue4bZ8fnSCuyf8rYDQBn0AsGy9ut2mUAt3DPmeXRTQ8Of5J3rkyG8NV8lTlFye/E3B
ceQysiR8nFSOhYXiH8Lwwd6xr6792GJLh7CoI8VFZQeJyCaWPtMY4ET+tOTvXv2ej3KjAGhFaaB8
V8mJwrvZd3gRAcnh0vLH8gOjmd/4M6nZH8Ijxtr8jssA6X9YJ9IZ3q9Wh8+YX1g3mFH4/GRMAf+9
PLyWxRPOJU2cyfL0s2y0YfN6pw5sTopimMlPYiKe35wtq23EsIhC+78/7JI4546L76bVIV4QI6Ca
DJActMBd9mK87BAaPfOF4xyoOTuoX1dtFlX0TxYf9e5260Fd3T1+bkaEBeJspQJy2TNEaouVVM45
jE6+sP3P5o+wS31LqqkPvt5dWDpyvzprM6XuKJaY3Fgycnln+9IcKMsyu3Y0W8VnmxuxzYDNQMGH
sN90fr65SXYKbOLp3sQ5sKM5C0YB0Bp29zApnAItuM+hCwBSet6pKcLkY9i+0pe7vdd7FohMv7O0
uM0JXuzAww5/T/1wk/q6+zi6uXn8nOKi8GrDNGYdOhyYTma4kF2g3JEdBJUGPAxJuKV7SYUGhRkl
lyljnbViz3M2qIwsozSqTCXZ2fN8s9ICs+BUXsib+WIynHIb5Xm5M4r3yFE57iNSNn8lwuy/h4Wk
ACChTfl7og4l+hwPgaiOiybGm90uWmuA1DCAg22ck74oj34po4E5lMZoW9zoaOzElI7JDjbkWbhs
+Evh4FyGRXDu1bJ+D/1lvyOgrnAWkUKKz2Ho0Y80jEASxPQbtMmtqbd1cXOrsQQPFb6DXz3vempK
969JNU6KN8RkgbXQMdrbtE7KA5M+2oJbhdLyhywMeQAkBJdus8rJAsP6QhaUF5FoeMQ7daeyDh/M
lVOTa+V1MfB42Lx/z1foddzzTCMIKcFYZ0IFsTvARjrRIxH4D5iL5pCqRRE65gaaG4Gtv9KhnmZF
0mDLNPsvhmxwI7dBXTFrKKsgiUUM+fhVWAnf2qNLtHzW/DE24JXWJk4RwpTHrigsb+dtVmtmeWg3
5rhCCWaPPO+3EOAp8Mui4Pmu4UNc7qz/5CQ/zmGpnvlnh4fJ7aH1sL//kESwWa2k5gmzCpmi+iwI
OHR6re2cuHhu9ghRTEZyJgjyFkXyrERUrFVWUHrMMiORsSgTLYYE9naP2v5KZlEZ1YdoFtnGxDNb
x0IWHmLm9W8mBdDPk0IHpgDTp4mSHFswHs5J44dcJvXQziQhfMVlExC4EIYAXyG72U9ufyUBHnhz
ip5HDBmtYaoYh05/gsNedTpDCRLZHaKqR6wfYvv3mMFsBJFMerv2srpezb8gFsGP0yYOjcaURhla
QgEuRKMBy0anQlysVyiTy7IpMvmG4aMOiW82YNtI3xy9oLV9aVkfdLsavhp8omZehGR+6Gu1n+DG
ISkmoaLFaQCwqCbcW0hON5jK+GFpfOgNMvgylI5T4ojC+qOQQmTL9xkwnRaC9S1v41VO1QT2oZWM
VFxs9bq+TosTKVvvkF8xM5FemmcwyOTnri2InwzpgjBSAPSjWGzlzDSBpZsw7/R9MXUAwJuVhnYq
bc4fisth38H1FLv588dvpHbaQwP0mhyURe86h0e4rAPZUQ25vqNoZJheAiwv5NkGw+Vwftu/HO9u
PxQxBMAFokEFaRC31gSoyljWZORQUShh7kqdfkLNLqj6XS31AKQt1KnXv4iqeVROnaGd3PKwIJiX
qrqgCHVKvvWHuxrMY+x8ilExqTNLI6iTV8eraBVgOntGjYF9tf0tv6DlPnvI7SXVDCavc208djNK
uiR+NpbOk8PlLic1ypxTcBp2DzWBsTB3aFMK7qZiM4k+ccUS0fLK3vb17DYtCzp+UrbdKOaL91EH
aVTMB6kDvVGzWcktdmHDpa1upbuSNHzYugs6llzXxJf5RLEJOZoE4kWcwwTZgimA3MFB3CVH4p0l
wdXw/fRvZ4oTNNZJXBBGkZnCz9MxWzzmHmtEJhWJxFOeVDNACV1hUhEckX4QGsYqZPwdbVKWNpTn
Ar6qXWkvHL1Gb/JfW0qyZnjt/ryayAL0I/0mZvP9Wikvv78MOvLHRP3xCnqJz+dntJ/Sx+1JysBP
3+YPQ00mf3q2EcdsZahf4SFxGXdFhI+oTjvgCTuww5wstwjVmhsrtNGc6StH6bkIadpzmQfcRAHb
mDoFLXJIMD+J89NiYcwzOtKmmgFbcs5px464VEUV9Eq4vcN45UEKe9hPdPSR7EJSKuWH1BARofyC
i9ftb/6PsHPtauxGuvAfGq9lwNevhoZA0pf09GTS/YXVk0kMuLHBBhv49e+z95bkQydvZi0tHV1K
pVKpVLrrlAqT91V1kCXxJCDl/GLOOjnVsjsmO9IQg4OYNuhkWdtRZRjqEWrvdHE9Syh4IEwn4KEF
T2wFZYff0d3wziikBXeTyu3/BVdABioElME0iOvSdxnVEkISexq+cJJgiAhzgMo9nfqUFjJJmDmj
6SvlVkwYIyZsdY9HoT6uBx5FeYYQ/sbWa6JEAFpFJBJAWDftww/b1QUBEqhMVnaMurU3uppPtZm7
eLP49iN9WuvWSuO3cII6EyG3ncguyHAEpQQWZnkVBPQCWGghhHRQGcKSbeBhU6MWAMxuwh6MD9ao
eoEKXzJPcvOGdkSfkx61MQiVtYWgbZIFaPDCa7ypj8y7XhHgxt5NBfnXvy3OBmM90UBEuIv74/rp
JxDgVy2BRPs7VBxR2HpIww4qIDLkOmW5YVIvXVX5K/KDNHB5LKPe/QTIR2oZ6a6v3x4TynQkMxds
0JaFCuIZ8eLPeHh/ZyMLitheBiQN6QODQ1MbX83S8pn/Xg6e4CVcOLn7waCQoAyaM55W37NEFQUG
O8SCrb4RACGkVqnrX08NTUAXOumTX6HbTwaWwzNZXSEaVERrcyNL9tnoqO6QjB10JiHOGgBhJIaU
bnCyDUYzsZIPkHYIAPeWQmVIZzoMZCsg0Ljr2ipUtBKHLmAzOaEE8LAVEx6SLtm32QslxhBFODbw
GHJgIB7+a0HcR/MS5aVpsUkTVvKrNBa5qzrP+qeJFY7UV+wwDjJxlHOB5Ag+XhHjLTEcY3YVQgGD
JcjK/AA3RovgJMSwG2YnhZHPmVgfuz0g2tG5tAEMRY8ji294SVDsm/rHV8gAU1lzq+zzPh1EhD1Q
8DSYYbxYC62i0LMWOIgXAxYVgIj4BeEHPHE0o2VoDU8f327pmhhUMQ7LUMzjNMZdDKtYqPRrwG2I
mPEUMRlexW4Jnnqz0VAmwz7sjBixSRi7m9BzjTa/AEQHH6jW9gs8Bs8Q3P8ypuPGoc9+nNsqqDAh
i/Q+mKmbP29PRjw542E+I24NUL+M1t9mPxIUZhpzmx+DRBVdX+Vpk2kC4WcDSyUYgRbQEQzJg/zd
+XPlc0pSX0dixgDnwksyIkVLBLmE+KkmnPu5Z4a24XerBFhYuMg2brJVqUHQDINwFaizYKMM3cok
GokL1d1TdUmfWQXZQcrfz/b/dEsqc/0Jd3QO+WH71E8Wduf6u8vB+OhxdPi+XIyCQWWaG/HTWN+v
QlJASu3nP5rENEdEBnkpDp8byiA6NuHq72oXnCXMzkg23aZ6NR+W1LAEN2OQg+djnl/WGIXWO/el
D6uS1oBpsTFp8c1GRgiPTcPFvV85h89EwHNMNLxq7exoot3EVCByFN5HEP4n4w/+dJp4cshfJ/vj
o2F/OuHi5ve/ZDvqXa+fbp4Xy/pWF9ULg1vT9ZQrTI8WILLbeL1GTjymcd/N11Z5tZwYxjk6QMhY
pDNGyvAmQ464M6ZAaS9QQ2E/IzsqQfozmjOVgI2enMxPMDioB1geGy9sxkv/k14FLuPdb4wVlpv3
roSy5yW217be/zIdv8EQYI3amlAgYBMhsf++LRyMvr9Gy5H8I/4lcHg0POxzvvT7F1KX48Vlb/t0
dfdOyolFWT6plavHs1/hf6pAtXT4iaWsVMf66uzqzif2OOmV2qAh6CghmjMSj83BSPkj+PtJVhmN
lollGwOCAEyxWwWnmmlPhOucoc5FRj+DePjy0ycAMuTE/3h2/3LBVwNmJm6a7XneV2rec8cMMNXQ
6kaVDkylsqlRL87zRSioVhwYHNRyTOqa+s12VZqaqjvbuty0V/PyLnfrCSMArvp6akCjjbqlmeaH
Ldw3jGe9BN8yashx0KYZMGCTHtuXgj10wa//ZwVnmjH5RXhiW6wiQWuuYiJOUbD/Q5wO/kKcpuMB
TZz7eAdc0fr+fPp0uJlvH6579Q0mdGtrym7nCFATKdyqV9s4stSXyi6yhAcBUW3aRLSoT1VskyPP
nhKy0UT88miGUU37tq8mQpIyTXjrN2KArdbvm3aZzZU3TaQMsmviqQJCQK1gY6iGuO/eLSdq6TEZ
yFHnVFxp+9SQK12Pk6g26mAy8pD9jFQ+tYEDfbvfu4gKJmJ4Pu2d81Xb5PM/6qs//P725ORocsil
SdTykCeS+WvD643M3s2gd/B8OF++K3dW0/hjU1GbLQu5XCbGSRjtErtcHSYoNZkqTU2icAPtyrZF
IuDqLiTA6nYRirKIFrQNP44kwJbj8eNkenNMqvgZYbiXyoombCU5drkJiLT1x+w756etoQ69BWmo
Lv0HBVczErd02uitdlxY0R4AphMvusTSh1siVFfpmKj7KmBAIE9EXlMyPcIK8v2rKuAsUp3/lUs3
5rrTWf+w/EYkmwXEkHJxgyLVQiXlwcZURpYRi5Y366EMManTceIlO0L2zycTVGojWiW6CylGaJFN
bOS2ThQRZ4mw9VnEefcw0SSnq5Gam/ldwcBir7RQHWIg5Ih0UX3u6fBKzusgFTdVt92+GZ+/TDg+
5uF2+WFV64NU8ovdsxhKIbAxy/nXu1XZkyiD+96u8LOUvKoSvDAUu6wKaoSQ2hKfsxji4RnepmOa
I7cH0rtEX/z+eHN2M/00vfTPkOt2Wv1zY907ID+IZXt/Dl0hGzuhJY7sOFotKOjQj899AJ4S0sVB
FwLI0k+lFQoIWz1xE8FdWOwMGunIMJP56gMftJYOAa9Gx6v78RvdMvY/hO+v31OmSXYRxYlWQhxl
AZoV6W5odGvpQRl71tgunyCDJECKdv62df9FGHBQLGRYDYAT9r5FwCI3NYn6PLygAuFB2NC4Atrw
AjsNRYwANRljEx2C6kgCXwLiWD1f8PxeXXgirGh3r3BqHayKgY5Y49lnkUaX0aOW5xOp5hcKJ1+/
fRhfvfrfjEDQF7s191m8Yk7dXPVOlu9ZnRM/XEVhTONWI5ZwaRD3XHE0m44ooxJCcGN7w9+ruOl5
uvZi6ndc0h/RGjG0Z2wa4Ea9HdQINat93Gp0Nyi8XquU4/18rAXK0sl5pgEuVlXBEpsWj55o55wJ
x2jBjA+g8QcIG7NYUfUmwD0jhOQAAZDEJgZ78jg8x080tg77oiOK1tBqivSGlrmm1hQs1gynv/Tn
XMRhu5rUcIbMWRkct0PTdVWDWEX91F/NyjAqeg67LCiVPjqHPPUDnH3WybgprBtlFEHKim9dZO88
45T8yDKO2Cnp4HHCPxb/M1nfHe+Ori/2gwrOfa82TO1cv/3756/lbH3GGzB+/4IV+PT6r6sZFuIN
bm0faGtBAtKZN+rkCbUJZtkcPV8//AptMYVCnqnU628NFe5UQzCj7UsWdVCTWMYxoEnCN5sjPYGP
HztGzCVbsMIqIjyETgC+krXrRiAuBovT3AcgtpmGk5CGOcB4oSNdFe7XZ3RdbxEbbPoUyQ8dTY4Z
ZqTg9SXGU3SaiBYwGVth32w/tf4o3VOi+FcofwylewK4EQ0Dvl5f8ejm5GC2GQw/99eSNygiAntz
WY+N/zXBcJe8KEmzRXY5JisqWHdEY5de0n1lm4/TOWqlLCP2728B+uAWK5I8Z/8XyIXWTSpZYFMm
MmH8FDdeTMrq5ZsyfiMzDSvmdx/mI3evEIF6Vo+skcn8+nj3Rl/3zDiIi/EvKoMSbpYBC/jbNCCp
SlofOUjHjmadfNUIYH8G1auBPJ//E9DJA3v4MJz1Br74VocFFEjcrOuQ1ACmf+3JFNWDGfbPl9f7
8+tER9y15g0jYB2pY+PF/dg7HuTppB97hYXinOPioEyNheZcxjC9S//NC1yIDm0HW+Mo/iVVFmOI
YaQUeus/klV9IQObxTDNDvzziCYDoS2pQkVscsi4Kzgb5u319fsCVxca4BIhEB+TOo/9jx7v2Sy3
65fbd6i9yf3jbDc9PN1dt9+YdSZbAGAG12xSfW6V4ucVwF5+4tpyuB98WewOTjW5oBbSmOJgwQRv
qgoH5cPtpWycXTVA8N/PeniJiklN9xY1k55xn5/NHx7obi0v9rye9Gynw8F6dfg4/Jkq2+5+fDhB
2rvySbEYWtYnIxDMiDkOoHATjx1mdtm4P38BBKAgwRF3Go/aiGWeQNDFJjAjERwEyvt19a6/5KYq
3josYUTFiIPhBqMibNxC5hSa3ZS/DPnLyEO0Ms0Yfsp1QYajGo55SNZndauOuAADANSMOYWOe4/P
vNblhR5l+IUdZJ80Kux5utW7KRiKnaJFHTggtJttQIj0egIqQy5KdVgfW/OQViPIOqjLmKmNkDL6
ZvSCTtBanoVOg9gUHbgMr4jATSBjHSVmvMeHUHNRt5xVODPDIThDTLkOiwd47EJQHdPFW9DFkyMa
yQc74yv1wxpjZm0Bjw5uZCQHEXWXHWc6/ThkuwZq3V59Xj94gWvA/7tVwaLJRVxc7Hb80hsPRGB3
s8er7KtxfuAFBGdgFeZxYKDiNVWhJ3ZZ8MRDw8POuBB3mmpzpLWmcabBEhIHekjup/I2FIF7teSj
m0X7MRwDaYZimXliKw6sm/3gMlkKcnC8+C9fEOrwKnlUHRHFmoEBbmAwxEerpAjYZZOXUAxo4wBu
8Ovg18AmKOXAjQM7yBpW9jd5e5v0bW2I4VrQde0gJKS+qUVGFBllB9aUWs+1sxpi3Zc8gQn72PAJ
19IZEU6S3tnTyxtxSEWtT82RMDDYY9oHukidIE/z7LsUYBMDDPGxpaNZf+FDrxTmYY+vRh/5xKhP
BLhtj+LGkHUcegkq2akf9EiFjp4QnVjctBNpSwa6oVKJXw9N0tul105XAYyQZNzjHiq9KTttu9nj
5PTve4DJcPL9a7x0AbyfMTrUP6n4HcX3f205mt4OD5/vRjcfRTGajOyi4spSCUHoMGzUddkKwxOt
t/o6sFYPjNSmtTqqJWpPOkaDJKWuqzOENS9QOX+nvCk2ntvFxTMrHc4QlX5A59PAg4NEOOhRwKT8
aleBF9NR+0W9eUkDTfIdHSkUSlI/hk1xqDoqIfxObcjefSIW4nC7977T9qXM8reb8+HmArylT+jw
gkBv0oR2aCSTumtDGITqiQo+PKjfL0ef0VioaPczhb3+GyNAHSaqFsjQrwirUxLx3L4PI0pphN3d
Tpc3lYZGKw6gTGigQxdwODBdB/TEmxTYJavv4JKyBUJsUJPYj2mky2+YVX5nFPw+5ZkcFOzjlNQG
vC/jibClZeKq68hHw0VFkho7ddlWYgkpq7uCoHUnmyAMci0vI3UhKG1BwgmzSvyXsqgqPvI0dSGm
rzPa2dkmZwoY+SGQZJIcHwgVJhKAtmXJUIABXzlT23gMnyajH/s6aoqBTQwgEom7VW86zS/zvldz
YByG8wMgJF9yJJM0LxyhHgdoqjiF1Q0vXtzb2+OnrcY2yQmhVPYikC/x2EifBFBhqWGgNaCpaXAn
Gfbt5OT2o4YYJAUAkp97ktbX1UY3YLnGBn/gyvivjqJIkzywgbl+OL19qe9k5NkkxgXe5iRXdfs8
HfG6QYI29MdBEUAVo5UsJ2/DizbI0CAihyOJA79HV2VM4fEFIbvtm8n5fmChdaeMPbCz3eJREhCM
KYg0GsdlHKKg4fFc51ZhUEZQGukIREEaA5JvHZLhdkENW0kCh1LEZtUQTxLADtwas2XoeF+3Az0K
hZWMeL21z/gXwM6YSy/EqLphL2nhlL189SdI3sQRZpZv+3OmiKzyvvB41aFYHC5jExrvcHlzfPMB
vgud+W7pISBytRjNNj2tbhMfG4cyZKsC0UfZE9owo/dq2GDK0jKNZcLaS33ElVMycWvPRsfsJadI
3I6DhJ7PgKucvlcjtpD0pu/XR1fHl8OZHpZXgrXaUbKsLRQyIrbZVmlNigyTBTa4Y3A3YNDQ5rEJ
TKoQGHif64nOISAg83f9Wx0CIsvQWA5mGOX87rcFp3tAuRlRbv56T9eCC9QAq/i+tRAN0PIDMbEc
vUav3r0dPo/e4EqGimonuecvUxGhJgkn6u9FrKcGA7jdufORDKXV9LQxPjSdlK2oCC1mYXnnf3f1
7RN6Fxgox5aqRVHh2etlPEkMs0CBXRVF8VkSIA9xYRWd+AgG4hI3XngmGbVOkqD45of6ygABZye+
GkSWhGLiAH2wIgTRSKChnfkdZuhhLvUKA5jIpNlpR4TQaNRNUjoVVU+FUuquoUww4PX+nxkOGyAC
A0HY66s3QzToM3PGU44SgOzhZP18Gh6/Wgej1jSH5imC2xl/Dyazg+XHb8dhM/Z+GQq0/S9Gg6uy
OsRtqFBRS4belEEFK1+8xEci4o4NsWBOOAC4BdZ+xKWm9ho/EEmATQFTWGyRbhtwiMJb6cPplSUQ
E/dX1ByePR9cEPft6eLqTBwFFONUBONUIFURT12nUt3owidGbAXMIXwDF5uwVnhF5aH1Ir8dwlIq
IDZwkI9lFxSsr2K3zDVy5BC55R7bgCTli03Ay5ckIABDAF5TmQCAWNBjK8DSE8IIM4TCfEwP0OXk
ibcUNIPx+czcKswCoSeiPU8yiK5HbQgImYRl5VhU1cVjqAapmje1Qa6t5igXNP78eH8WWsCh2vMN
m0gF0RGyiDMAtCVCMHGomaSBRQ0FRZIBZD6++oIImGjHfezB5ExZ0xKxRWUdy+JNSNLVaUXICQm1
roBLRfmv5+E/dkoPReAkHsaQP7bkHL+FIIE6F5kajp/EgAYnbjiCDRYCcSS2hYu+nApINMkCRN1U
QXN2icjufx6ZNuR3SJ2Emmi5UwDcEBZHcDcacGzU9rm+zxsETrwn3dcQCWNLAQzX6h6Bx03I9eXJ
5B0+EBOAPFm0KsHkRZzl827aO3kaKKG9TL2RNWxSZWqMl0lxbALLywhGJ29nXlyxh46UJwKIWxXe
uUIGDCFQF16QfVLhSJLdZHChJVuXz9RhRfQ5Utr3D3EVkrrsPDwaPCq3D644KdRDK3YMYTiwXZ56
NlVlg9NnCcfG1IYIOvPQflJN9d9QvmTWsgFGDTwJG19asQjHzWwAOM0JECq1ALqQOzVjWEQELMIu
TVqu7fX7SCaZ1cyDiYAkk03/gqCCIw2IjKTk1T+6IyWjRKT9Ee7GVb8JVQ3VphoH4TEeG0olaK4w
/7jjp+Nt+XXf2ElE+1ev630Y9/tkEUOwEIAPF3ZGogxYcaSv9h20fbxXIYEVPsbZeoSADBoyHMLH
R/g8BEoRYwfU+Yks5csXvsSBu07nwCBy6rhT0J2D2ayqjShsUtUvMGRKQhyQHzdFASrYyIeo2Emq
xYUkw08CEV1ZkdZBGQhJGiDlvhfqpOqmzXCHEMzq2wW3q9a5PWi+2wombAxQcYTO5m5RAYBymJBA
cg5Yolqn7/0BM92jz3BAYzIXPMDWAhQJsdxEdaF7iUopTd3tL48sWL5aRoI2EkSmccAG7GgCCTfp
G2dwlG7GR6GDl8BWHhx4Mxt28VM0VU3mtJVaQsITAbz+uQTjVUKoUwCYjmFLCOtk7PXEllElD3Bi
PAfUpC4HUF5faCJci++7TyzTMofcaE5aF+EzJfVskDwygcxD0X4ztHN++Jtp0lRUtKGg6gwzk1Rw
QludOJcuPFVJEXA0O2VPCKhY6SnrCgSx4qXVhMwdO+EEpKk2johNThe7nGaiYZq+TNljhyeEh+iQ
i52jAuIFbpss/Ot+G2vk7fyBVs15hY71a9aes/Y95905PPG31XG8WcHmLIYeuiMFX72wp9MOZKRL
jRN+u0dumvx3aokQ4tthl1RUqa7cwCOBbsIt6IxDpoC9ycLuSFJzAiKlBHMK5F0XEN+8nEw/6tRL
O/7Tip/TMCtWuqhSNtuVFh+JMJyYKYehCiu9pPCwPluOVadSn9SDjhC54qniUmdHdx9cm5HeCbtr
u4OhziET32wymAydFaF4EocjCxStxggRVTvmXSoxXqJ0mMfrIpLlBhpOAIGD30Nw/VQhThymYLOC
UlMEEJCugb3K6DvxEKjPlsD3GJibM0lhqjIyZZZBnCkUpCU48YUKEyiU2SZ7lT19Me00eSUD9JHv
WPpYNqNNP9Bi+cIpkdvfig4nWlmVqWr4ZPvykY2IRqmODjl7AFIK8gyp4pDlR/HzH67/NXpQs/Ri
VYKMJgGy68oXwF045eX7vpLTlg2O5s4h44aCcJ9ag7ui2cfRBa7EKTKg+hWRCxQsQEG46iNP0gNB
q8OUFqf0cPJzwSbNp/woGa2KD3xN0HLy6an+8y4hysA0CFo0BBxHKoNrERaTykDw5l6wc8MnBISx
AaSDSPg2i+ev0gl1RxG3Ku/1qzWJ1T1hRQ9f/lBCpIQ2ofqp+j1bwYpLDZtSWOGnekAJsZIiSChv
9bNRp3LhQycVEurZKJQambF3BzmY0CXSVtrNw0hcwKXP/sFQXwfmmqvFRDl1TuvVGlcknLYeCj0A
xlEu5JWPpXlvLW62p7O7g+T9nxABlXrXM8QW1esLqXmT0UpXMD6kjiOA2MCCATvHK5hcqGzaNOWL
DyebfJ07pAQkWNuBXDsqm38vWrnx5AQAnbmKRyP78ohPMgNrHM5D1AWb3nckTpuRpCSybGCyqYif
3c55njNNcWOze5kHkkTy6lOrOIWuZwdXej3WEFitqD6SCC7ClMzFVxiu8thRQM1vnCE4jiTADrMM
0iQGhKFApOQygO0cj5x/mE9+CGbSA0t+DV3jOoFwGztMEQ8ACgbSDNez7WF5DkoU+WlXoIM3KYHH
izs2DnBttFG+ueS52I37b11b8rE/aF1t8kzu5eNpDuQhguSl/piPBNfFwB0T8sGHAzO4251YY06W
W703RYLp/Ohk7Ud4mT/rfQH6FLUvN/vSx6dNEJr2GMl3coB1vyoAUfW4wYBqoxfnI6+N72EBm2aG
ypRS4nWHFYsDKPQEJ7G7bDl99zxIiMfQFzPqysCL9Ut1tGVWQwwjXGIaCOv//KeUEC90Epyxvda7
acZZWF+c7/gjj2chABCcRebOUFnDbm8K1dkPATFtNJ2JD1g0+OfZJ6JBlmEioRjc2tDExShDnjYK
5ND65oCZp4+soxc1/HhWuVRYjlYrwgrztc7sbIu4q0a6faYEpsEu0uKV2ypNdtH7CUvlYjsmL8D7
UXoOC5X9JvS0n1cEW8bSVtmqCvfn7ovkE96OwARnG/aIKHah+IANe/d7fyRfCCQ9bhDErp1/obtI
BP1DEiR4XyKXLiUxFekBsZGrvJfxG54VywmS4sFg8kO/NnoehB7rHYEc8sChGD9BEbfan0a+bjHf
HXsF4k/BvEoQ3FLrAajPUxAOuH2oLQ7G1suectOgab9ktFj7oWq9We2MJ5fTYyusaEow9EeXBTP4
V9uZX41WpuRYhgCgUqui4dYhV/9mtrixVmAkwsgdeFrw7frk8p/f6Qm8JExgCgCsejSVNSU2l1QW
/m+rSDNTlAGFh9xhatRReVhDv7kiRlVi9MEl1t9d0Ta3V+pA9fC3cpig2MacvtUlh/6GEYyHOtQC
G9rPSMnn293x/fTo5804j3ZYeVXJBoFEiqTlARY5h0c8xXt4eCE9Uzt1AKebd+vnxQyqEqrMCB4M
hj9JxMKmlAOycUB2vK4RceBzBAcxUTSV5gpJtKqQgYLkTlJYOIPaXqCzPYTYcZgbEb36jcTkqJ8n
/n7d72tcQqE1txlce3NSIy7aiJqJjwOiPqykvIaCK7olqqYombpF1NQMjjI1YQ8UHkV1BVPSY482
p886cmtd6gMLrA4A6aBsFjWFZgqI2F7OptpLDR1WrU0PkhSs2NazfFGVBMRukcl+8eS9TDCW9Z2W
k9U24f4Rg/dX8UgfojwHvdn+IVOKRTBaoly0ebs60HNbWoNiyQg0oDQxbK7RAnz8EVSvpvaAAL+b
MLiEUK/d4EjCRhGJSO1nMsGXSGXRIFmHTK+grUPtbrbCFmB6A/YaVrf1zp2XcUhCjqJ4v54DStHv
3kMsSoXgBwwDJWBk3caLSASo66lHT4kJYKCa3RxwC3fscispDMSOopZqrxflSoj2/UilA6U+nwq/
ExPhRLyIFTYiNJ1WRyJnXYTBoTaqphyhxk7TTLG9dkdJ4EaY5aKplPqdZjiREhCWJcNWDolE+pmU
g1xeZ67y1Mm16RAJC8YiulqkZm/KokbixcarNmkHABo4pTlLnaEazncbnXsmrGtfb048/2hjxvLm
PENwgjQCz2E7RnoMuHH32L7K+5deXMebZby2vo7XV+n4YuCPzuJ5jZDR9mq6ld6Ggt392/6vfDFk
VDoFUR/95wmm9CLdA0HhPg7pPiDobv3/rToJSslb+QPontRcQXcRRG9C6VGl26vjB/b2M5Iu/elE
TyklyESSjkGtuDX6T3q5179On1zllotXnNgKvD24mo3W9+5cmEVCCvg2a44EqE9nBMcCaGQK22pS
Z1oAS5XiULlce/7T9ucinAh20xiq1iKoEQHEeHXPr3UYxiFmEURYPXjzNFVjjknrikhi0/Cwm5CS
aHM3/DGh8qBqvMzaTd9fz+b3uohGoNoN6fUmb7eZe9i56Y/OQ0VL/f8kAiq6RxsMANOqolrB6RY2
eQKVdFL/0wtigJwhPghU3R56Yd1AEtk5zQkAIdhdB0majJJjQ+INGCKl4cg/xMTe01Z3MVPs2MSm
PctRVVNnXB8WU2ziubD37YMVEf7+y/EAiXLn2BKWHs+D57IEqyAW8vrcCpMMUNObB20Fghieuw8L
JcI5PGXiQE64SYcdzDpCpAVeqRqfiygniMorx9F46B3EKZIk3XeH4s5APENdaT4JKLr0nPNVOLsm
44FonTL2KqMUyzHRJNTaaRLhKRrqc9ZrpKAyxvrOVht9vSBCiCfkDMZw9k8nDxebcj67DlAdT7Lo
sSgVn84mLJNcbJq3MDPoEaSHs8Ln4TRLXY0TcGXF7x0oPvwgVKs+nqeUorgrUCtNIWm4rXQ4smgW
ZQOA0NcxO3SZ8FCU8+eEAUKIaPoKidIbyHl9EQ4UUUvSR3EpyKoQONye9zKKE5pMsD0MxBsDYhzY
dVrRmXW3uJAR9gEdDmID4BftShkYzrsSCN6oCgIRBwsC6j249cjVx043I/3ONelvuvMUeBw0XBYZ
FjsWDa7JAXy7yy2/FuWhPr54tX6Q+uY0/pVHvZvVgOX0E80ivB5Gx8bfe25ezofryclic/TjpvfI
nwi3P2v2Xnt1NS1VY63MVCmc0zJiQhNU6rpWNDUJEADYmbL5iKGmkFpB1YAfbhOfTSAnayhayqSX
amcxMfVG3PNudrvS2mSrRtpEefqvMVos8WTkcnE6elTtxov9wI9Sfiaga+AsXlWgH8uu75FllQZc
iA5dmXdZRnTCEclvSyEl3X7CJdA6hxIJ1EaA+/pptAQ4uRIXB6LbKipEEBVBLAktfC0VgbnBYDbO
ew862mh+epnU2uPh6vTm4YNYzUSNDlTM5rzOAQu6SN3gwss4pSrABwKPFdx94gHWOLEoHvZ87auu
aim9p48PW66B0YamrKt6Ub88lt7abHhgCWQFNlNILWaJeymcprpoE1QJ2SuINS1VeoTGug43cfvA
DCA92xWYBCggcTBPy3zY8pWUKod+JTKdlh8YKFvXXLgZG9FaIZCIUFLZKZUsxCQXoX6AkPIVzjA2
+/fBSnyT8XBEhCLsoc+0NupxhFJs+AYkmJSqlpAQNxEyLAtkLcQcAJyoQlJqpKzFSIsSBcmPnzA4
gRUp+YOKGS4mW2XB5yKn4FAOUXqQBwPgBVCWTr5adx1enx/daaWWv8s8H7gBeJ16zhotguoWoqrz
VXMCMN174tFWJAdmU7qbyPfLF7hAKMKjXOtSBO7EY2vBN0TjoUjEBTQObNLLnqhLS/XgAFfCcWNC
Gg5hXH8SKtq3E8I/9QdVGHAQmxxd/H2XnEAh58zpkJ9jzeZf5l/EPjcXOdSSrA4tvszqha7VNU9a
NsRC4zwrFeRKGD7KEOxqTBT+UUJ3158djb3EMP52cjXx0kWpJFKpcTMhwLW/My5PubkN0uTV8oiX
eOX3OjaB2AEGEoC4CYRtsRsXJSCUCojY8pfKqKOI9EquoKKbJXDiGl2M8kMwkyEokhvoqDMyIUNs
lC+GKIulYkqfqdoR4yPAyBE9f9tTc5MRRKsCSb27GVcWwXzT+LBhswB5fxRiUm4XDe4SELvVHwRi
TBFfj5o25ztu95eeXjGbHxaiHyfpq7qXUinVkQjicCSdiE3msr18hiMQlDqOhBgPpY1KsbJPySkS
tCKFRTC1smStr5Il76wF1s4pWIkhGXmSrrEwOsTosBTj7Mq1OcW2thOGNQpTNmxME5q4LQ5m2ndp
woNAK/3p5lBbT0mFbS43aqkuqIWsErJ/qcCsBt4sEqIq59FKhGBSMUGfMRTZExj76Hi4OUXkCLBA
VyQbyV3ZhKJCAh8xDXSJIwMAW8aWo5TWVQaDYebH7b1WZgu3XRbVOQ5XNXZwmAgwlh0wUkZhUnZC
QUs+e8kRijRahD34iA9W8IkyevmkIBRXlL6CbBjud/Z0w+AqtaQGKMlUAWlrJl2klF1sU5BCAJ1C
YIdb4RPbc4L2kFtaE5KbHcSa14A/IliHVRk3pMil4GpaEORKp+/XC9UWBQhH8PXetbsZCIFrYkOd
BxCSwoGoNHw+oqLOCUrn2UqcwpCosMGcr9gTpvqseeAgULoJjClUGSCRI5GgixHrsh5T9GIt9qvy
44E48Pg4TOFISlAKH2ziKxhTzqAmQoypate8ViNuYOFlik8mhQ/mS/IUW1K74a55nvyiidpoA5wB
qbHUPAbmN8RlzIIfIskrjUDam+MRWYoXqfhSCDGy3dQNzdoZmS/9B09VV9vnocN0rYS9VRNACslm
w/uR2oa4wRucGWzjR1K9NwTZZSAKRClt+AtQigWxQIkZRtMaCgmcVza1E5lMa0x8Kh2kBavyc803
28BhC2FS2ABjkk9SOR8A4Q4xcNb8D6MIVgIqqvF28xmaIajZBGQErWaXUDnan/bIuNPa8YG0kK38
Mg6uEMRhArS7ns31l1NR3tVM0BR99HjmP8RaHKAbbQwoDvQCyShjiKY+pc0i7qpc5D7tQh+SaApo
EUpViE1345Neqdpk1ql5cHsU6RpzeCdyUwakRityivjR0JA4siYPio2tklXFAqHMEtSYr69Onn8F
gFjnQ3HiBBeUJCl2FwSBR481fCoVHjWCosZS0UkFHiJr1YtCzXnCKdkZrqgeaQOFWwxCcwhQpSkj
Q+VCtDlr/QxWCKQRbMQCnAQkM7x6jIpP/NSP8gXI73vs+0wOgyx1gIs77sDQDdJXesimY/B/PKxa
30l1AkYJy1AvfUPyxCZOdtaTQkZCicAkRG7PyC17UDPP9IPwEMhLPl9xeXiRJK5nrXB0eIuWIUX4
6UMRtUWbV5ybh0nEwtrNcPmhgab+sMm4Cr9g1Lr8xUpKb5wryDNAOaJPP5cpWnnZPrIEnVUYKTG4
Q7hsl9XxKqtjsDOWdpHx0ZdSG2XMASwmwNiqER2ZoQj4Ui/YqT3zyTuaKczdW36PfPWuHBTV751J
5kUkqaFPIBBJGTixfl/rhEBYm5V9pqzqsS1bAFAc3DyV704XH/rKecHcOu8jOb6wFncMCHGQoIXE
HTvw2MSmKlv4Ysk7Vv9N1Eb1UiZDQNpbGh3wIlJNrdYMX0JVVaVhqTmhRMtgQpo24vkw+pGnvmkz
yeXPttE6Q+Ekj7Rt1zHBpCwKNFQb0lMWZc4OTajwukBprCKlhpIfcGrCwl51Om7JLp+iDEIW8VRD
9GTbkiZDEEoSi8JvsMSQApLjSBUHR+wIbC0J8Uma6hIBpC09VpobyYSr6kYJYVG2SF/7VWRtrkTT
d7MimZwjuDQCUBCFd/Jb/1FHr+LLvpqFX3Gl2VcnX3QSwOYAFibk4DAhpfPJibV4iCJdbK2/4slY
tbxPBsbyRn85PMeRNzblrf7YLyGaTREoym4KNjRi+7KaNv/8MBh/8OVvxrlP438KeyulgjHD0S9y
y7/4xhv/SzjviKBpYcX4Z5YsUxJ8Ok1CacIiHDHQjaNRjyP6WVgBheBaiWnZShU+eBMzmiK8I2vA
9boJFKZoeUIEN3T679guH4DrxWy8OMNx88vwRsvuIQs7BIUm0GFCaFtaPUJDlxq0OMA48icPQsvL
u2TLZSqwi5PeQA056mnM9YTrz8L4y4nH/C2amCDUWT14h0Riu+Nr4h5yG9FNB0FrAjcS3aJBiM3Z
H6KaeMvtFoeDVIfj8+vzFFPMTXKPc4gMi3FQPgq6Svkh8ttmtr7mt9Qn/AIi0bEJwRGGpE7IBezp
kM07rIA0G0Dxz1wMJZLqIIxgJ64c6MQDYyHCwih2Iqu/v4z4U3Z5wYawzeeClUtYe2jXB17tadve
bxbWW25cyfLeNQ0mqz3QEU6VPgd/urwQGBv6MSFWD0ve9nma1NuVlgLlp0akTU0y4nqnb3hmoxwx
IFMM5yWwy7Uxdvxy74UtQDYC8Wqf0cdAdKvW9w+hXmdlW/ngDLKnTLIxaocyrPduCMddyqfU/NLY
26VJQ+4BbfumudgKIaQkENXgEgQ/2eFtjKxXInvnvV29I+frg0EOHMiX/1r+Lir02wiqiSjdeSs0
h5b6PwmXgaAkVGji2/1E39cDmfC5hHmiKe96hilkQQWVZ4nCHiKiZiKfURO4JUhhZhRheykvL0hB
hwuv7HSbD8qxfWHPX6xcZtIV5fFs2jvVRrPq0zfF2NUme9q5iCCn8t4oxKQAL1+2z7wGWGssZYRL
hKhW6oXgiIjvcaayElDuo5OJDtqwic7xEsiQ6Nzl4liowOZJM5SWz/Ng+7AQYDIr3zIGB7LWpC/p
ArG/yI5fx5OgPvJm1rSyiDuuFbiTC/ithkBHbOwUAHfvfudHtHVFmINJBdisUKxrd3zOGROSJlG7
q40Xrusv4pQq+bpKuvkoQFcyQ1NqT/2XmM1zUmqE7vKUvLaVlm9Cikgmg5QzbrQQtYkBLrawqrXL
SuU6wNklDbYcLp9kgneyhN95kMhaYrs6Xl79IQQJgQdPx/zmHCCHURY3B+ejOnBDAy3RabO1tQQ1
+QDStUOccquHKEKUMQZdhBAbWKEWic5dkHUE0RwqB80ICLKJ3eI6DpEqLF3bHBJDLOxqHuVhMfMo
nFI5UB47M846tJZQ1FCPpDF9rsuUlCAK2CWKELiFrfz18CVWfh5vHgaHH8Tc0oWgz+mPwIUO6cxn
0oPRpUXfIwOEqCcHKZBlQaZ04B5VMn4hIl3h6P3oQOMK0sQuQziyISg2Sglc+9GbCmK+hm3hEEVT
+NOny3fzm/dwCS0RWjLCU3fIw6wWz8ACgwMcMmZ3eOiAVCoxcWBj3FXQGAzHl2ZUmhb9Kr0RrQ5V
UQ8GEkVY66pw5KBKbLwcV8HEi4MJRb2Bqc37Q5118WtEOW8TaFTZ/s8+JXNrEWk4cBKEOgoh8fpk
EsotHWZscMWR85XkhTcHaHJeJjbHB8FBFPA4mCK7640vwVBPfsmpvBBDEFroaPpxe6kr8GgnPV1w
9/yVW+B9PSwB29zdSaF3mN04TSDFCO/j6GixTvGj7khWLgJY30sZ+zwsDhJDTLNVBGt7ogjHixG1
dsdB2cotXNclmBsepfK5RxAmbTA3PMEWHuHmydZ7nU3CSQ3igNmg71Sz7rkSS6CyBZJ3XV4dyAon
KCEZyx0xc4cHZbp9Dw82jI/BQtFCKm7YDjghyDVEguDoZvay0/s8YhcjJj4NOXBVcxJMKyKVFAwA
6WrliJquDjJg0YgJhrj2+j0ed6nQkJI3FlFCApvQiBHrGW/PueyIXssjNLqMe5kmKeHBSikxYMIm
uTvtJsc+9kXWRIi0I1V0eWk/R8NCBKkj9MAlHG9xcGa2XmdnvABd8BhjwcMHt2BGV0hEJgCJwMZd
HnlrFRJmhP56q54wHyNMOvJUOt7m2H0KDkLCFNdEnNiuHH1fN53hw8nVvxoQFIINOyFBjteFQHQS
nHgB+mmNVgDCUz4cxAY4+LAxwddplQSwZmTpClLsGAIXB8ejuV7g0WiDS0SCoG+rr8SAPjkQiPC1
lH7+xKq2sj4Jk40zL0rdPazk1t1ocHRtpbPkVuURFClvETI81BY1hAE4EHCB0qY6NroyZmmXSFmz
RPJjW+vXCs43ttLU056EYHyWMadMyYkqVzCva1YokCepYbFQGRZ4H34cXR2PFvp7g7qCiDl25BgU
TaBR4RAuQTc65WEDTIdWZ0EQ3+SBo74bnpogeZiHgxC9UwIMnqQyAix8hIWFuHEw6B93zpbeq1lN
voa3cLX8Z1vKCOCWFlR4wdBpJskJm8Kl3SfDVKAqBr8+pLzenYz6Z2EqSIkwoj91yqla7Pkjl8Be
v3lFMQu2P5MFwhbow7pIraTZrW30br48D1X62TZ4wIxdlDoxpY8ECx1hgbSidXsBs1jMqsx+MoUz
JpGkCQuxAYzU3y9nk81xwCL4LYkbEL6WCDRxE4gbwoMYSnGDXuw3BQFottS9aopOqFYjxVDRlo/H
B3PdLg0+oQRIsK4AcAKIST0SjjuddEKoVkKw4yAQUySciKSHpkA3utVy8YiC0MzfT27PAp1MSAwa
1z2ALSFkQSxqkBDVE3hD6QYZIgYUgW12l6kEUsJEAWydYivJ4COhAQKu/HQ9VEEPppSvnbxutCYa
igOEo3FGQwPQhvJmk0vVjdaHIUpTE1yhwuEtJcExKUHgiXV3ixgzLjNvKC9zAf1FSIsRKf3w8PTu
GJ9Ql3e69hPJYC28qDnTrWg+Sc11CUgsCUJDuFbm7LAi3MicXJVXr5PU0SfxcMWNOqCws7buCEhL
BVzGXHTuGEORJlDwGEAnlib1wNoLCxAEZRQR43ERxa9chPaQX+1Z70OrDcLiVktRXXbef0rVdvIk
Y4AJiI2jFiKguZEAhRgKAfmUJjaOnG3f236KviFrBaSwKSNRQZWR6OaX/h9mIuEUN3ys+UMQTE9S
8SX0JDm2ch+f8KekRg9Ucf2nEki/k/xbzuZxyotdMnO1OqbhD5FV78cXO5mTISYksJWsoTRWpio6
4M/xYziC7bNicbJp3k4l42C3hZ8ynWsr3fsw7KoQxKkIbvJ5bwZbO8g5w8BBeGEpjy7lwp0vhyCd
kJ7CQE/TZazZUDy88FDhuiKWlu9SEXo1/mH8z3oPDD/g2GCKG2DcaZYIYaYfm/RsDRqkGR6juo64
cllaXZpghDCti+QgSQUbKCCxCcYB0r2M4yoviluBqQlUTZY0RkJCsErrEogrUTjUhpMArM1BdGnc
0tcpnWYXJCADbMx/h8uf9nDoi/7kuE4q6+SMUlPbpBdPabBksC+4XeQKkiDFAV5CfliOjkOL4lwc
lxmrLZq3NZCs7HRs0nRNcojdcOEgBFssIfeWT0tZqQOmqAYSUIw0hcAbJjhLsZbbN1vuprpQG0SA
BHBGyV7few9LFGveIHc4aivBiSGLLg0gY1hQV1HDsNTqhL0riGiyQcIQELsbrmeqQF2i6e9fDdVb
KrDhDluSJThTNTgoEHbEPOqyKna1IzUfW3y75YMMeeuAoCquZAU+HESSSTerMiUjLVQHgxNCHQHJ
wW1Wjdgc1vyaDvHt8r7UgjozsNa1evpHykVm6R+xcZNlvKEDu0uEHu6kZGRPPwtcs7VeGEzNDs+U
w/Yt7+57F4FIfNAQ25WqHLUUWXCdLQda/Us/rtR1bbERRIjTYKWaXKb4iIM4klWIfWEclgQiozS/
OFXFtRnQNOsg4YhnJap6ESm1cQALfrykK4vPyYegmhx1Oz0dXQpvKw6OeE2dVu88OMnS7OZz2YDN
EieA8KCtb+JQIrdtojBpcSaptDgA1ACQBehCKCJhluuQDgC8Cg+ag8CYVIt+/+oykJeXYJMbIF1H
vNZiBNdIz8vzxyznZC1ZayfPgfoP414AHfz78U7SILSd6bRHf27bYCVtJd95JSNs+1JrpfAVFLL9
Yq9Yq2Gky2JPCA0Kp68oa1CqJz7s5iAfsOOl2/KznWBK3nC4rOtGGUeGEZm/qvQEYmNAltymRzMM
IUJoEROAazUkYBOFjVxj/+NmeLd5fuldLz5mhMCoAIObsUBGCAlh7zd3QzxEwO3ZN3DuhZ5Oxodv
nib6R6TQcKnVE+1k01UMULNcvFmu/o+xc+1OI1fW8B86rMWlG5qvtuNMLpOZyc7snckXViZnDwYM
2IDB5tef561XEm2S5ZwVpVytFpJadVGpdJPlrGr58NJwqqjS21/xbuPpFuvyjF+cB8/c6YYV2iNm
/T1H/T+b7WzYOd7cLT5Sx6iS9byNLyoC08r1bvc6v3/5so5er35+XdOw3216Xe4L71Wjbm/QG+jS
4daF7YP7p91wsrwdf0j9mHswK0+rZENrVNrdSIEFod7g7tANc8umXaU28Gpmg/IhhCBq6iAXEEsN
+IxG7N/JC7vSoiCZc94rE4tWZePFysS05IZmZRrC0G0GTrMRWZqwIMSDx8wHaAmQCNxTDeBQVBOn
sEDiaOZvvtswLtYNFrVYwDUE8JfJNR6fU6tXDYa9/ng8GDe9YTXU+xa15pPeoHu8GRw+pL7avV6b
KrnrhBamCAiru4ZpT61JdLK1A2NL9oLLkdIGbUgCDUwYEJPEMG5QIo5WF5ky4kcaGiTWORmNhZut
NdjQwOsNtaixLHnxJBSwhLRJnwanVSV57u9CLxJDwxpuDpPkISGFWxxo1WD4cuv3zm/gHvbV/P3B
oNsbdwe9eqSLb1rNPxjfLZaz/v7wAS23qDklBbvrM5e5W1woUzojn9xPUxNvUQBXyz+xBSb81MSW
4VU69rAtCaXNQdS4sTMNeD9b/TV8fOsTCd38ej3iEKUWLWh9P7I+htdlsawFA44nQZEHCwOQwHyd
keXv/X7SXIsZdY4FjnA/JOJW4rQMq9AHahCsDQuEErpXkUTuAURHd+25fyOFRQbEUkMDgtC2xPyM
dGfX0ol0w6oejRsI19S9c9J1lrPx8am523wQzaALkjO4v3pkT65PA5F1yvXWpuTiIaZxTEGLERCi
GQdx8EiVOQkOcdI5L9pnHaH37ljrZmB1I96MGGdpWVUBty2thsyEEstrHnliQaWEJS/ehiiQjIVS
baqx4EnS5BNFeVHeobtMyGqK1/QD87jEkAXQms3wmWklMhW1xrb5tpglYcs2kfq46H2x7n9Op64u
sW9dHyg6NYRqNK6qYb/fP9Nwm+7h9m4+m95/kBsZalBWokmMGIy3SaIYXGnFLWTRSue4QgIIUggB
ksiho0m9OTRWB5swanaOZqDdLTYsLffaytaSSwhBW5bGLjgIre62fzhet1YtEue+JLW4exELDY1+
d4kb7iQaqROJcbfVmhvcuC0eUpsEtL+DH1+WmX7zA5kZN8NBl3/c54XUPFd38+Pdbrs6zDah7vJY
1cO3YxjVUoM5HqRtO2Snj2XI+k9prQg9l5fNBVQfVOPwH5wEkJZganJv0K6j08N5SxoQp9QpIaEq
PKrz8MseLt3PQrpceri1aaI0zkO7yGXR7CFyZi1/T9SMTM1Z7YqCW9hPxed6nE41rnCYo3Otw0HE
aM8hHGWlnODj5VTbAPxkjQ0kVTJkspGImJvHtIcKtttq/SMxBNDoGJx1v3e91G4T5wjiyrSrBM5b
flTkIElD61frP9f/5cffd+OKpDPBlcaaS8SCijloyTEVK1HCY98cFQWB/VlmCU7nAa5dfDx45SVw
dby4nV7zwq9tb2mB6H61lr5CTtoCE+Ni+J83SEQREFKB5/EfNUjaMa9lV5vlXS73n1heSwRllmIt
oMCq5gI+LHcXS56S01gWBJr+Ett7uNr9STVSBZLzXPWBhxypDiY6Mx5fFsxeX0b5cyVZ0511R3XT
71fNeCijvmWHrCa3y1nnfoCSZNtHHtVSsvkWeSAS3KxrXMmyvDkeVoex2/Hg4ZM3v8Mt/oV7OZaO
WAylTW/jbiteWLsCp39Mp2/o7sz50q1hzZtrThAujo1/htk4HP/amb2BZGYdaONgvmEa+vcpF+LG
hhZTLJvsJMtbK2AIRCJWMpuYMeSSqYKOJQYqmJsMg5Z2N/A+hr0ncubhe1u3/r+skh/0dnWvGdT9
ERfmDnrd0Vlv16k3491Ts7+N3g66PdegUAitBnTwpAEwjHbIIzp9d7K7hRwoOrXUECTByfqjURbU
4aWsktADbWV02o0GaWLXiGXLhAIWWuUdRxABGpkaQPDO3fp1af1o9+LCQbhoY5IBjRuWR3jaRECU
CO7+fiZN3w+q6n7TDIfNaDAc9UY9mSQtaZpvZpP5/X5zl4lgQbL8ABEC46YFjV7IYUEpkEbHqtfE
BVFq6jjDzQQp1NgtLkc77YTPxBm+YcOJBCYsER3MDh1kkMyunuZXQ52ikbZz2BiRTo3TK6t3KZ6U
hSwgJguEgDi0fzOP7eYmDNC0MZGw5kEsMFp6EdY6UFovxl5A5MIQSqTZBNNEzyEqplIsBiMuLb9w
Kz53yLopjxiY+m2YOobOEAo7q5cp3Hzn4+jVg353DIVlxkDr5wQeDTad+XzW3WSbEjaCopY1iAre
ljFoR4yJCu2MWOTKlBQKT8RGc+Tz9SCgw+J1NXplWoqIIVU+EPW0XwQqmE7svmnSXhAiIEWhkggX
IfSYJUna7LTEOtOnTSLw0rKlTY283Ka9wY8adciJMqNBXTfyR5w1amdwO6p3U+7SZtKKBqNRGfpS
Frgd/25mPdLAx9aJbrCBexaa3UiBtCo4kNu1aXnESUsWbw7X/Gl0zWDcYYHo0PZM8oWWQ5ZAZNmE
UK0v1+s4gSe7k6zWkkXzzRQhbjS9uO1dJifFmQghOVDCQkjS9aiJ3V4yeFqy5hGZKUlyb6UybU07
U7OQMlEx1tOejAxoxgtR0dZGkThkKzzHEpHs/rXnaXXL0d/hfTRsrcEKPYkUIUsvU7zf183tZ1ZH
hdOpGY6HA85jjeFCW0/Om7u78WZ690F3+kh6Yja86t693bJfBiJn31OgkHE/uLybXVSH+SqmusL8
4B10Nb1NbB5BFBlr+0Th3uKVjY7pbh7D6JajkNON4YXD8dNhyuqVYABTP7FGZpBFs7/OSlcnoUXn
l3XuL+sbnRtavRVPyQHDi5IX+P7uqv6P2UlSHXxlNjru/9n5FP6W0dyylmPD75HT8YNPwooXJ7VG
jWYQswbQrFYiF9s32/eONt/AXuYbHrGRmQoBSTs5zDe2ZZgkz5qc6MOAU6jY7xT+AU5bUk+xnrKm
OXynHs8CMeVtdrWNL0qkUtsJe9rW8088uTpGKAQESCDeiCtomDap0afA0iWIT7MbDx2x33X/Gcw6
/3b0asrtdd3qnVLHDFDn907Hh26SAE7mF5p4cucQVr4tAXMgphn8lPub1ajWzPPLzN/r/sBIqLjQ
ul8PRyMMtcHwubpb1aubcXe/WT8bC7tMsXv0IiBUBOjuxExu2OZ5cN1kwp+0jjWzZuLjsNt0eCF8
pxAMaNw8iF6iPwqrzR0NuHRV9DVB6e2rAwdm+rycOCbQNG1DU84mAnxl4tkS0PDLVjMUESEfZRlA
CmBrPREEdSAViNyxCQvDgCjaB8gyZRYrg0CoAl+mz6D63ldRVw10GQ9HVW9chfJqKafj4Gm5PfT3
yw+nXTyiiyacCc2yfmcsGXGdmOqGTiaMiRTzQaKOVqFgvBH7A91gbWBN4oMUt1Muhf3a/aeZcsZ0
KDdnrFyiD4Owh0P9lt4sjZysa8jDARIrv4DQknSH5WOYF3mElUZWsuEZoR+U1qyxlSexzRz8PphD
/PF8yzKP2gTOoFQnKniDcd4U7NOs4AZJvnarGwUZjt88vOFve3yetnXCM9ATKMHV4Njkz5N9KWKf
ht7kURQGuBmOuc3QL7xpB6clhlT+UTaD+N6wtFjfo7bcDjCXo41Th2FdzoMOqOWLaVeJVV40FO0d
Nx2pwcNpnj0e0V5xvqc2n2dvLGlODg6qUjR5Vu3E+ROab4tPPBA4bUozgDThaaOn25uUBN4Bee1E
wHbADscsf9bEpwckMLV3yBwy6VZG44EACb3lA7vJfu3FhjIIlCinBR3Z1CAb/679azJTNqeVByUJ
mZSE4E4I4vLk5w+a+5VgvDKiax+dDlgsfA0SMCFQEJ4vQTgLIrHTUiv/ana8aj6SzrPe7TJ5T7wh
Zb2sUfrjHzhZKsYL+D7HzaDPJOmZxp9sH2bz+8XyQ9uabQ/QqTBVZVkflT8Te+LhOiINsWx0Znpe
U6e7ruOt5gwSg3IQwFsigz/FmGbPAi3NZzCzqTt1WRw+AFd3i4eQAKNvOSxrXdNEoAgiIx8ZRULi
Mdjd2Svhd12OXxlSkHKaXU0GFwQ5/hgYeUjk+he4/u/6SbYVPzQkZx116aKJdfAHeNbDtgnyYYn5
Tswkgy2rz7jqk8cCpTh9SOtbUmkh3Em+ZQGFUvRxQe4wi4QXRCIdO9wQWXALLiILLgkexiEd1mdJ
qzEkQmAsZUnWYsoYybHwFIMeiSgh3RNouXB3ZWiJMJt1vyTTKnsls+7l0jVlH9JH4chFEUNKKzud
Q76dRakfv+MXGtwXxZCicn3TDLg/ikR6jVVwO05qpxRYVm9QPh9GvHKObE7jfl4QFetQSOa2IIJo
BLrAlwW61/3BiLUaj8a9cV0NBqNRCHzLRNg/rGa7qvu0/JA2KrhtKbFYb6gdN7KhhRpYAkwGTu+C
CJ+my+E4LQDlzEMwGMoc2DzVH3kw6xspUN2MzTUgbIePJ84FivEljG8HuiGiAKO52zDHGYf1Su9Y
mI+e49nYgBdwgakQ67Z4mvQu1zcXokZiEHENC5XymLLNOaKHLW/S8gD8CVmqH1jWNUtP6ppZWWb/
xtVzPbvZN9Xybrwu7jfYn2CaANGvZn+gCVIQHsNUCwBRsC/9Y8gHok7Ei5KH42SYK4NX05n8c/Ej
ZwVVj+uLm981rrTzYYt5Pvwk/46Hk+HlORxesU0nK1YQaGcIjTW4grzWZKfT5SBVO5iQViNSIHG2
kPUJvTRvCagd+ffOfpbPOnIOTub0XY4d1wQKT87J0XGGSPjDz7jk2TETOqfjeY8P9ZPQYtr1r1kq
qU1e2V1nWbWUEknXCHyZI+reDxwN9bBb1VV/OOp3mQt+zhGrXXV7s5ltbj9IDBmLQBRK5CGb846A
iMTBH7jElTLL6a+H/ms/JHHFTkQk3UEARdawtk9LzKGcUxjR69Rz6KB09Rw+RphjSfsxcoMvVDwP
pOXBeVIv6jLbXS+PF/IEhz84+TCqOae+5FroRxFcDLjVhEp6HuAxGAIoox2eaNuRPELxm/qazULZ
Yof4ZaygqvtiSIopH5G7+vir8lujhIjT8VFkHT2vSgy7ws1gSG1cS16BtKH5H2jZIe/yqf2Hq4c/
HaFSp5fTV2SnUOwQjWWUs/pocuUJ3ag4nZkWp+8BeeFGsPuNFqCSfLZEgPFa2CPFkAq7nypQjBuZ
nPURGkWopBg4A2XE8FXtE+AoxL2+sze0kFnCKNBi1xYwxFgKmErqaEPycP3ICcSBJCC2yoH0xYYS
uzjGiPvfcfPmff2ctyO1qx432/zW2zwifIT5Pjz8rg953U8unvaIdTomJwiZqSn+iOZqI6VeZOGq
USnw0/SZ6tZe9BZ9CkW7DtYQrgySCmKIQqY3t1omBp2MnIK4nwU3AkSYgMgPCDC2npYexzvM054D
5bP1oTdx2gipaKARfjzVMY6ZoOZuPE9pxNiENLxXYi8o05Lm1LDn33I+vsF0Sitq+Tkfw+fJA0r1
8UL5m7Ji8vdUbytuGQqNZehuyNDLHFATpEVHRDfER1tVySHE5/tBPRruJHQMf8I34b6wNUfrNpNf
gW09PBDIK1Y/gFJdmp9KCpbF/coslszzAeHNwWagJeAHHfFE80B7mYHh9AHSUA7ofhAtpdDuDvJU
g7OW8yZOctBPssk7enodC/fKL3P3QY3Igp/ShsqIP67ey13IaCR33Jmvuh4y6TPosopoNAqjo2Xr
jZbr6Wy2Wy5jWatpZEizgLidgEZoQPMdkBhaqFDECOYeCATRUiMw/wAkWxFQjF9pnDe7PBy4GeLr
dtG51PjOinA9GSevoEtU4kMcMbHo7D/TIPSk801zMZpwFSf6I26KyX5FM45rS8kgQIL6F+41jDrM
95dj7qTAPn1kDz8LZOI1Ok91Qv/d1bpiTDarK2AWI8pIU82iR8rec34So1Vd83XYws25N5NjShGH
av2NSPeD6kirnXj+MU3cpFw9vu0uF6+IIE/DyBywuJmh6w/N4hM63q/ChI4PEvf3WPISNUrG2M0v
dzcXHcxXFtnhwCcL+jr1ICjz6KCBqPGms79uevO7GGYGsfTdDau2+YXbI1dBWUSg4ElMGDy/XsN5
s8U99UzhJNr83Ys7flVrr9nhsgTKlesV5aphJKfiWs2SoK1pFcm5W471+jL1O9zIkI7Ofaas4wGF
7KxQa2Qll30+O434aS9u4lUOKjcMBHodHZW4aNStqXNzvVwokFTHt72lbn5wzvpBZO5H46m43zlO
dtuhn6QrS6cbRl+p38RJqfxGXZ2uENQFFOpSdYHe4Vdm15hj2w3fzte7iA5Thven8yD5rfKNL6SL
zCe3E0HphiAEejV0FDD5pq3OeXFyje25FQF716uRyJVA9qpdjN0ThweDwWvQDsIXWBA4SPF5PYS+
Jqyd/w5X75/5TWlh8nbVCywVp6auuDtSrYFAQbZ1pDWr+qTQktKE+chqH2pnQlEGdo4pRY489o6X
o3/4yxPRLkWrdNvlSZM7O/MKyd0ctAU41XSV+c1lZ/Iv/vBc2tgt7c6T+qO06U6BxFNZaX1t51gM
+a2Gjs/cfXyHY+j5QNow9Fqw3F/rxXs3lVf1uLVYQhIWGbQwosZvWZht/5A/izzMPsW84ktKls5V
tyWr6eNcskIAfwd2iwnQdkHwBdbHQDqnm6fr0YN6c7oNB3Q3XSehIKhR4yDGjcBnICxCjGYiY0KM
wtWGYU5FB+zaQ8wikCbsGeQTiDGEOHyqyQKu/EQWfY3pdG4wxhAue0+PtW60+CFDUtXN9FFr20xJ
Q1MSvDX5FvtFY16at/qwMBVWy/3bVdXRcTSqjF3K2VAl0oGmpUXBtwzvtBzTNiJtaoZRg2WxSJPb
/AQqQZDNbn0x6G6fHTP3ZXP/EGdXpqM6aSRKL7BN/8F8/ZqjP+FrpWgZLa5uuEVctOfc4yAVswJQ
ew4LI9CTgsfiMX/NyUSFHYgCpkXl2/tOLz6U2DneBQr7PqjNoAx/aFFVJ8uPY9QC8cqF/c9oumxu
6vs7Vo/lzhXRsW6LRRBFwa2ri7XGUQ6IlREanRanSYfzt8uNjoLgEWMDSIDXtEiBJlpOXj9NGdM8
ND8Z6vdje9G5ncbqEZYVVCP2VozPplVHi6ftZLGe1nntFZWhGrJwwnwGUU1oxn+2/07YF4saT34L
tLSBhOXgJ+YLDp9i0uDUnsGNPGqYAH/d/6e7FhMSxFdwow/EMIHJjraIveIughJ9KWAIeS6K9qZC
YSzJykiGUmzfl2XRMqjsI0ijc7qfMF3o4qMb2sbYN0CsGsPi4QXZhrMiUIAJDVICPVUK4bAwbdsQ
TSmumF3tf3nsvbJBYE1KNI9AHvkF/QLjdvUUYV5AfvAS0DbgQMcbCfvEZkeg/rF/QzrU8zYtV7a2
v/24wXrMnRZ5uMsB0ZgZdrdCS7IZHQhiwA8iG/IlGyDpnR+ItX2eHSQ/5WR5Jz/3Xi1Vl1Vk/ksa
B8rR2Z0wQYmCBcEdY9xc8vJYpe5r19BzGRgOmrrbsDmF3Snj8dlE0/xxe9efbKvFB+0lXvSOX6VZ
xWzeFE1vg9JZPDJ/FBEL1t5THQlFbLmPKhJBRfXDZj67S93VZjm9vPvsnHhLsArZcOcxD/qm5eM2
nSHGEymtEoRvO2+rXveNlYLOCDKWpNNTX3nhxXR8+CNNXnS/jDfdt5910CW5UEnnm5cG5YGyP8Xv
qFSaDiSW/H1zvC4DpkIOCOCiiqs4wchUsrk7aLK9hDQSCZebZoZJhbTw2kg1Y0I9BkvKcXgBL3XX
rxlQR40o1Z9HYioBdOUPDbMDN9oVRBRQ2twJgaoUjubb9bfDJoZy/hzgtu5eLFa9V6DhyXCzk/Fm
0jAbHuctuQXIwCVNt3dcF57LobTuiKu+Vv/4e3kGmfZJA1o+anGMgZXbIH3tbLPPc4rRGTTsQ4/Z
CamJbPSCVzNGpOXGVt6gAiadN8M3iD8oodk8fA5zujP4yFq77s1v6AdlId+gk2hhY3MI7yU/a5ZP
X3WfdrOuP44/zCfKp70HbXdxN56+vm9eP+imBumesN8em94f++FIBis/kHrYfbplDd9mo3ESpdl0
rSY3/67uBpdYx9je/pRuHbY6Rru+CKPi9fpJN44TpJa2jMdWuxsN3vxVglRQJ7ePVle3x/1XXde3
nnGD+GI2Do9g8j0OOKxh3E0X36gCLKJSVWI452pRUz9ON80v6zV3oCyqjyUNZRL4IBdeqiBFGXdE
KsHjzW/8QIO1+FBwMgVuk9pcP8adorQTQXqweCqX1bvm4fCnLvFzPeJXJQPiHvvdq+PTl+1u8I5o
2clc02L7/9gdDi7qx+mb5mGOEzbcvS4YSHBhaNeqYnQJ4ekhTLE0eM2FpXssy2+rPfnxs/w1pHMg
RxDna6Tq7FM5pUAQTLbN18fH2Sv1CdovTbDFS9cwPez/4MFRKGyfbVx6C2KaevCOXMpx3CV1mher
3j3Vb/wDzFW6iQFe+ZRBHp5hGPAizM84sRhNSc7A0e04ua7Go+PvN6uPg8nqNemSUmUhO7dW0GNI
znHKPu2vNenKqij3Ih5jjMZz2cYI/f3fXdbkZW8p+RDtsGIuyWk67zudRu4h8hxxcz2eUF7wIJ3J
JLMPtKB6cgFTWvzxernwu+6ZZ3TpLshVk5nTjn25Q2MLyvMOrR7W1Xg87jXjph71B+PztXLzLguu
j4Ob7e9Sj3HwBqWDE7L+tzpFcVnlWaNZ16HH8I5apwGt1tLonYdsCsVAngcEH2g563KHMhjBUXeP
84t93Et3+IQ+QCvELAq3W2teBNPK+dnGckan7J5PEJBnc4vvL2YFm6dPyz8e6mRrU5bqkXWrVu6R
gEwdyBEESLCXitTMFpda+upvvyJS6itUcHI3nAnTdoH+ykN4C5SuCZF8h5bY3rzSqvJsInkQDJSp
Vfy7cAw8XiDM93h3faM1xRt2RvKnsKP4NVlRGmDCNvwKqFN4jPFgZioIzOnfm+l8bDHLE5BGZa30
OheDEMPJ8rvkZT+iH83+A11oSqVhEnMQSSWtnolgvBljXVcDaISfguTvsAGXhcv8P4KQ8CUJf8L5
wdktUw7Or5m3rEf60x3U381lV4fVzaLaPP6ZzqYpfG/uB9pogK8zs2v1UEjFCSgm7/txd09i/6QI
BPGWDCA4H6ZOXk4KnkCAZFNgHHVFBL83dHbOApwgx2g6fjLmyH1uTxwM5kpjLIEQYi7CaP6Fft/y
mrtSzl0TGAiAotLNxZYUL8nTWqXnIxdEwOaFemI5saIvF3/j2kO5e4pRXThiUEYsvOAxj0L0JrtT
clzysjTcs8Q7npAR0gF51LbEWIuox+bvvMGMN0RERxRRW/XL/h2v3DE5jR8jsUUOPlWW+s87oyD8
3oUycOGRtM4xUhFBiEz46+yjcAkvxB3/ja+HN/b40CPC6MSb74FCYmFOESliYHMCMUAYw/AB5/qr
l7m/122+0/s1exKrITP2Q3YK9M4G8/vN8tBfzG50oA1M5mVz3S8sk4M7FZH33MQoGnYxd5oT17dv
K/YRwMVtVlKi2BVgVjodlSBWOinWYCi4RUo2Ow/LbT5iI5S/2CpfAkQimYe4hukUdAERgEAEYSsa
m1kyR0ARjzN9KDqkJUbrKDzQZD+bNRFQVEhuuMX1bK77WmhxE0bI6axvngjoSsL/Rxuxg+17erCQ
vccwrd/t9obnp4UMer3utlo/9H7XuFBNGf4eK4eQ7qATL0yvlrpAuE2c7PDgKU878g4S4ee42V51
PkMYuTzKzij1bY9oiLwcilPm2anDtExyhWYSSx2ECouciZWn5AsAtkGJafwYtSqqLNcVLrLq4YcE
flkQv3KkJkTLaycK1nK5RBzf1+M3GBFfusfLiisZb0WNw8PvD/ob7iGKhqAWGTgYPI1xzc4eAUY7
rt4/bnVYgWtS6tPyHbnRKIRAewFdkXROQRgzRPqn2bUUfz2ulWtJdkYsO4kDx3N7KU9OHW8Wr7fc
n8DKtHSukT+ecvWNFj2iMqVVjWyT5WgOIeYoYn7hLyFJaHdX3ZUmzvVGKpUFJ2vHGikKJR5IBTiQ
0tVMq2PK3B31jy96TgfnlL6PtKjr9BHKOm8ohvmKfRW2Fo9INFn6RmYkHzuJnFv2k4VeHYUsL50I
abuqzLQpD+0h42/kX0zKGLq1inRhttOUl3ooygpvXZibinFQXCoGEz3dEBYzSLEzKN9giJ5BjxcI
knUNKMrFp3YYQd2g/xnsoG2s822HyYHPC224sfoJ3cNXk7NsR2rCuE0ft/uEHFsFRp1j9J5qqlQS
WNU7L5sJGliSxXSiG6/5clC3QizmiXZQy+dzDPjdyRCWgevGUtb5TJro2um1i5Wr7p35SWng70aN
0VN74z7fRGvoyyLElXk0FcH9J9FbKW4/Ad2zAktHTBIXEWn9S0O3zemm0eeXl5JZVCT5J2IHlewS
uzDEWsELwRflU/3BfJx8JsGcfoXshnFvysRwhC7H65tMOkNS5WqqZ4KRfthCtAmfQEoqCbS94Tbg
FYEGALrHwlTgFenJnNzio0Dfj5fKIRlAvHbnt36DV4SnWEPI7wjtqTUyJj/9iPyjaIDRwrwkKIWf
Jm7dacaZi3AsT7JZYLN8SUweYqjTBPe5oNGpBoMTxw+Gu4vtQmNbhcMFlzJlG59E1tzhHnUv6whw
a/PQ8HS7+mvHszNCulw58qDuRAJTNXJl8jIs3pDWlph+5GVFZZV3VJIMYqohbC/yoTyiovT0Wfr0
GFQJQKWYDyQlwaJOnHN3A8SYR3lSfEw8qXYxXFPzsWuOrXPhkTiVG8miTIqIB7dGbiRiQcMwib+t
eH6F10I5599HFilvZ6d13Lw9lef84iXxGgvmaSz6zXynAIXwkjemQmQPcOCbWsxAXGqsdLkWo0e/
jjeubtTwVC9+oIHmN1avsobVT9FKlEhwMSDRHPlvik0jVDEZMYZpZBopiXTt01xgdKl8mjvO6POd
Y2qZ0gL8kGQ8vmx3n29U0Y7EUX/YHdcsd2IK7fyYnsF8NZpWu2H18XTUJbYJdaRjV8c/Gr73cNLQ
zhWg7Lbb0Xu0vrt1YIzV+gf1CPTCQCFQI6aqpNsP1ds7xK56Y7Uvww4Vx0ouqdBNeF/ArKoKlPJg
mQq6ZLp7xQrNwdOrulpcWxehIEDQHUBw1Mq2GbwDK5pDMzojlvRYFoE0r3Exf0tbiFzxaGR/MxZD
9XrXt3KnEWgTmt/Ue5kIve53Tq8Ru0OH3abfZfNhv9c/O0UC9XY77HbHh4/yy9HylELjd788fl5t
ng3FTRVgOg5OWB49N18H13dL3cECVZSQsbPtLHoPTwnaXgHG1uUwik6dbmsyUL1v2DHRS8fkH88i
E0qP7oTFRxAojZ9j+MOjNb/O54Mg0KuodNPDj+A0PzgaClyKHUJYUYGgroCE5c3FutpJjngQSUIC
QZLMHz6ZEiFcPyFHdbaGPISiHg5H9WDU5YyVWGPeWgB45PiwDauwuh+feWLUpDEQtYlriF+DNkZ8
fS2T5aMtFVTTAgVs5zAe/d2pv3GlDPl4TCBb+SkOl9LU8YEzFfMSQ+eKyNmQFsRqh3IUZCFjxMSj
qCM5C4dh2LiyoWJxG5ImWubRbFrdC0UhVAnNzZatZAgctPayr/B/BKCvt8wV4iphCF+b0OD04NGv
Q2coLAEszEB6opzebMAjnEBMWi5s2SxssLrFB23li0aNNaQwgEKcHAvyE9rXP6A9p2M23Wrc6w85
JulsQnXU2Y4nD4d5l/NgRR1IA+GgEfBp+c+kTluBiYE8EFRUy36xxSR2BvuZdyAEI2IlUxuOaDOC
+Wjx6JMFY2kvPyLbNr21chLSFqVqqtfby/1a2tTBlE6HwJjaQNvLklrIgOlpYkBOI2cQephIji9E
gkLGkx+EXIkiEQYsM1DZAJdWkDXICweeyM+ZgUw5VgAt7SIoyxYmEA3AdantSZmwWSjzpKTtGtGq
K/RAUgu5PyZGWqI15ObxZd7oj882gUkvNKNhPe4yN1FxxoXet/TCfr57vFlObh8+BTHvL7tMMiLV
3Clpf2deA2PBNbTsQnArhRYSFCWWSrv21miG8haQtzVDWAnEwyoOZG0GBNFy8e01zAIeo+O05FbD
4dQpP5+rgI8cNPZA1Ov/rBcXq3/BKqHztckbfkpdsxQFNLSiCF8Xah5yGoqOutHZ/sjshjQPFdaB
uuCKbHnYVEKMZaSYkpeNtnGbWW7QqIP+1Z2+wgvY5UbyK+yL8v18OW2cHTZOEdvvcTDwQSTla2lm
f7NmtKMeMbbVkN/D09zbRRPIO0ClmBjWIJ/kPEv/5UTEhXaNZLgGZLXgh+OycU1xuq2QhML4lhSL
Ak1l7i+sT8toiScMHaYqydCI27+ebbXKwoC3MBKRWGYsf25mb2/f8ldjiDA6w2C1LFhzYqfm4Y07
T9xWeQ6Iwii+DXkkMIgda+GoiWjyWU+nNbM8qMJRrlyY2UAmxmUL2gjOFjwxYTLD06Cws2+hix4c
GSC6c8fM+uXLUutTqJ/Nq7Bdc4BN1W+qHrvC4jCiltRumumov71nEjctjaFkJMs7xuuL+fx9mZuA
uWBAs1hhNJA0gWgbquXoKZIEYub2mQ7an8Q0COziGYrgkxi8x2BfTEWUmSs4rA2SWMghBSeRLvXV
tragHAHKkAwIbvoJ4QwBPxTCFcTMlo5XycwkzerxYx5PQ72IhD6RKHhJkbpDNLbHmKxFZUFieIrH
PBjS+xgmmdV4BLFKM3yZuv3++dkdvTGW87BhW2415pyu5sx0PvbZYtqdzBhthH7ETT2Zv53csqVn
v1vN0zoiOa/H4/9FZxx7VywDgf7go0l1WT9VcTlPdOfbaffrYXqjG17IDXVEsJ7ZTg+fwcQLg09p
ddH4t836Nyss0lnP84jakoGWJ5/RP2Kl4SemdTVLlnURGgkGMAcZgdQ8BmNIOaF4FyfFQzQMoJdp
jbr7b20HiLkHdAocARe4B664CCaYDL1k15Pi8Zy1OmqrJ8Pt47xs21turib/cmbkZw7zHnfSmgth
TDNfuIE8IkgcWfjSr0LROK0ql1fAEJMzINpPQNi3/Zg0aXbtnS6PJREhzAzq9HC1vL12dmQwxcTg
wc1CKhJog4MtH38/UX4NQtCPWtCygkFCfFrEigI8maQo2jedqXRu1nqxPvq5joV/YPyYgw7sZbYf
nA9Rhj0dLDEYcNox2567w3O27wwmu/l21dVkR+s8WljUrA1y4t1snsKccZmfBRGZQDqB/ELyEbZF
dvGTlN8nkWohzpdXTgACc7ehOtp0QxJJLAgksRRoaZ04Pq9rxYrlndz3YAiHuP60SMNSEeoWNORC
8gK+2FfvSKiDc7VriPxud5PV5er262mLFUUTz0lwQFnLUSZbsVIdXA5wuz98toBK+BBTNMfk/uJh
sbnqDmIwrio+7xX0Mxq1/qQdTvzM1rjqZi93htQZhY/MhuFTPqIgvAohDaCNLeLb4PbM2vBvnNeY
5UJ8GiZ8Wz6ViLVYFm8esM2KmPLokG3yZyIWW8iJsW8WpGReamK5KpAKgJMSz7oWf9kOrHqDt0Q7
lV5ms6KaXSz2WlBCjK0Iw6MPuUCGeAY6SJ7sksmWg9bvS9AwDzYsXeHAcpdxqkaU2kxZNhOGS7uc
greHFftl7x9kGfFW4WE0ATe9OH/KlQHOa1b++fdWB2TBI2XwyG+BnlMhLT/XTngqr6/Iex61Yssb
HKKLdC8IZFgJjO0suolp+AYh5HdAAt+5Ym+av9jQbaI+lTbxdalOjnAS699Z21iuX9Y0vfpsIlia
hrVYvYaz+1iZhc55Pug5DprN02jXHfwh3xS6AjutnLaDOkA0gNmPiSpoDVl4ihf8JbR1B+JDTJEs
44iVUnrOvj0pbGFFviRiTDmFswOER0TIkTxKzFqit/rtpnOVjHjPr2VPiIz1PJGSZVBx4SOh0xGO
MS9RoqOTSR9jHk24wAQWvbYAEmkhgy0J1ee1eTHEy/yTPSIkTfu5bIXh75IV72Aqm7zCZVaFhSYm
SCJxGv4SY9M+2AymIr3ZDKZgJlwGG5i5AqowPAuV/zKDNMPvLTAxSMNpC/V4hBPzzGNyHDz2HrvV
+jYO83T30zyyzLw7xD38bVCvXlMLynetSECNDOEIEHOQIRyxPQ4/8sf2FIj7EKvzdPhRzbG3eMr2
u0WSMbLmy7X2iz+Tu9fV09XodnmR1lhaDoGdYdSF1LQEKd3tUcnMwZlbqaEZlloZMYcC8yXNzR7N
VBabHS64k2uLM5Oc9Hk3HFvppjAs3wgyvY99tOQVg1Vi9LlfH5fdX4477XVVKXRXk2iHNLnt3lFr
WDb9+k0qqbQipU4r1v/n9iRDFRQ503IgZAtC0GqLYXXxdEwnRlm28qBGEvVX+Vay4XXUDnDqvfP6
DItggUUWQYiUZNHSrCL12SjUgvKdpxF9zv308h4jNjsyqUDUQQ5OutXpXVzkCOZ6nu/c1XpJCmlq
RvUcjBVm/bC+INAWfAdlglCmIOf2wVWuBhVYbX+V2+TQ43A9TWKTil9Qjr8/Ivyk87fUANoykXYb
UJRLw1dL3mQKQm4g5lzwcAqRmavi2riQ4LNndfuRjUEWlK/Kn6+CUyvF6gbeu/mzmRSNp+ZQ+WnB
BznwpA/AFAJpHU5jy0UNnRXnrH94teQK5EnM3WhVNBvs6N5KyuZpog26FAQssX4s8Vvteg6/CdSx
XjWCQqXCvCr61ghT2tlUIiHB54P5p4PRBSs10LgLVioXzlI6jaOxdZiPaHYxgWS9nqbG16Plt6b3
8JlE/KrmYMqtfu408Vuqw0tbPUArct4bARqn30fBt42OvOyLcQSdQ9WNMYfTuBPgJyCYB2QCbgQI
roXx7hWABNsTQFkSeV0eypzU9AVGgODYaWzond7U7wfV595mdq3+aTP5azFmEdJhw5kIze2vtw/X
FUq36UXvmAxM3fPDlzKSiDFgjBk9BqL6BGrpivINBc/T89Q50AC2hE5HEPMDGsk/u/na/Tb6w7hh
09AXtdyWko/NBSsBtS7XgqbteRYLIGF65ECA4PsC+ZXlSOlixoVfO3WIKShpq+lE9rbE+FFiQRRs
mSWDJ+LEp+HGAzFb8JiQL9PYRBwLXMRbHKw1P16NP8JgpLBJHcyWTAC+0B/JAKauL6bLWofvEkV7
GbpJgYuH1e/NMhZf85LgN8ah83bJXQPBHKc96bYJzAHGT0c3cw3l4bRqAbWkHnCm2QpwOjRXzWZL
mx91MC+F2t4391EsiIyS9Wh3Cf/x3lx48vG1bfSwRNPm57A/Yc3OVScf1MgTdSGE8UFViIBYjqZy
2mlPkRgvq/vDH7HXfANNBvNPh4p+4Fi9elqzkwgW0B6Per66pKkIqUEZdcQIBOjGc0OmJgwGbXu5
mNp/Wtxqd6DK9NgiDCvj3S/tL5Vz1aYYvYqHBiRzi2iikgIpzc+a1iKxhxEeX1DCfBsL1fmtMor1
FpOHp8uHu83/Tp+Wc82tQRPn4y/AB49yaC53D3FDC1/p70vTqP52R8XHgVKOP5rC+TFLbDp/gzrO
tStfNWhebaR7qI7bQPXi6/SnPY2SnRcmnSEmZGwz4S8RmvLQTIfNyeRKnXfrj8ebxauSHXxBWopy
FlCZUOwvIuGAxKRaAfvf1Z9EkOWxs/rdOb9snfbOV9VzR2E3fL9dXIdcV9icDV9Wo+Xgprd5qmP3
NYyYak4lZMHJVsuzNnoZRpO0TSgZ6ydDqxhwKyUZQ3j01KPGKgfgqZceLepfbus/rXGSFmLewSlL
H+n+UZBxSQxN1lu8diznYpeatQ3csR+8A2LMSk9FKq2Y2Dx9rAczHRRONJ1A+PvyCmWYqHRhMew3
FxHNkCD7A8xTGlF7RqKtEtwn3S6HF/PNQdoKDgKeVFNicAuL+aiMe8+GtKNe3i+qHU6mMRy1qzdv
d9vNB/MJTGDe0O6ln3BArBxv+f/FAayrYId4rb3irDJ/PoDlio5msamHVeYA6gAZDaF5tvmJ48nE
NisUhoD28IRtKHCHEx/QlZjIJjiPiya6GTCC+xvo7J5my4HP7nCADlALRL0omw5tktA3YxKJkrG8
wpqcR0gJNPEgSUHAHUwqIBMexIDwE0eGApHGRVytuCy3hZrIqrWChDbP3xQKFdqJVPMLTub2Kz3+
dB4+Lk75jmpNbzRm1hURjkOaWrM2++F6uasWx+o0WkRQkVogtDAczG5+ud2KZpAKqhiaPETmOcFC
u2T8YgJ7dAG9LJMmlGiVDVtRKNuv2ZIKclnkYk1luAt4xkiVV16UCkOofbUDxNK6SmgAqXiAJIaF
YG2yobeRPccYgU4gabsAD9CKAH0SjEMW6WkgQiJd0b2BmGgJskWcdC/LV39wtnMj5IsjUfvNmMPT
uVr0TMPO9w/jSeewq5j5qNP5FhDCpKJg61diCFCi/YohEwYCCUhGvIfj/NCJs2DqTZbN5u3hmBbL
Q2YLKxBCGjfCYJm3GkNzAEBehkEMbw1hBMakvDUHAM0BUqYea+mZpeSMcCKdXxeY0k1v3qz/gIMc
lDgGUvPOu3EMf4jRACbWuSHWMcCxDhd7xdppZ+nfkZxIoEZPhQE9BAIyPtFdIqiFwmmwEiwnftM5
njyZyQqrgXg9LfxnruLR2l1ctfqWB1CUK5bW4UFeKKLqxiFFZJpdx2ZcoHy/z2dOChPLiCNrdRVw
qBkWxrS5JShvF39tIsDHCSkx8nntV7PfNjscPDEYaqsq5eBlstmWO2N8EpjZiS/urxEbi9nFQlQ7
bDHpSB6p2ql/JiG93uC7Y2rpguh4GnqZfv396cGb/azpTrf9QZykd9t//9nSIf4PdWa5CIanb4Rl
+QbDtCKMB4vB4ZGDB1p+DX4JSzsQz2KGlgPCPZYmKVbXt81beA1Gs+Mg9i6Y+UT73F2J/ziINs9T
kjx8CeF+4QXCUA04DSY6Q3sTNNbCEJJbifKpSOz/A7UoWt6YKqEuFj/cD7S2iaQzbyAB3QeBKGBS
IjSQPStSHyyraiuBVE44lYubkIL8uVQLXK4llb3Vael6Eath+E5m1VuV4YN4qfl9tYznpcKxEqtC
+KkbJ48h/QSUqEZwd+AGozxpDwrx88ltwi/Iq7Qysi08MmCYGaqRr/c3co+lT6/gM2loeQvbH0wh
fiRDPl4HASbOyCYrr3nnRDEcDqDNQq5GgdEarhR10TpdPkzOyYdb8SCc6C4FcoGkFbEWMKA29z4N
f+3+x1aDRDmPIowwHtUxjVASsprhDbnO4tntrHylPwFEldexSG4UYKB+oTpFP+9vM6Q9CE0XL5XZ
L+DkMLoYsQVhM+H8OXbKh/uLdCCLQ5z9oTs1/Fsay+8lKDSB2cD0onUSV3j+MOhYGlCJkan7i7UU
d2rJ4k6wB1RLhazCoTrcItp7pi/Mdnlj7H5Br0q1eqSL0TxdjMMVakOEbIJ+pVtQH7Gf3f897i4/
8uU0GpDmEctk1+/h9mIqX7pDsAEozNl00fXeFVa+syDD3dXsT314eEiA1Wz4XuW6b5JnJK+ZKp+s
dxHo3vw7/wDobwZJRwNrZoW0RBAamIg/NAW/chArUvLh0+GJQ4sPvxyGmjNec1r8YjF844OAScIg
ttuv3m1vOcVkO8YrBE/djD7auelvkUhHriCU2B1eHv4roYvvKNAVMXRdw8fzLS10JAqatKFJBNTW
+ekCTwW3hUipZIuCQqnA/eWwf12q4K/Sh6khv62nvWN08ZlbKCA1yl86ZCQGCTHas70gXkE3hq2p
kvkgyHfTu9jMdY9VKUYthc6eDf+PszPtbuNG1vAfujyHS5NsfpVsOZKdOBl7Mtf+opNkEm4SF1Hi
9uvv89YLgE3aY2euhFOsRqPR6NpQ2HWc5nJwfavvDT/WMDJJx5g5T028x6VQpgGRQX9sEUZuES7n
dVPji4SZkXxWWSMXTgVv0sb0cDk+Y1vf4CFDSywCt2IozZNX3PnKLStAQXiBY0B4Pw4HUAO99mhw
MrihUpGqeCOcc7vsJlfHKU7OiLZOoyFk/6MgvrShM465w7wZbid9bSdAwD4rdv+8v8KcqTek9/zm
gRPKovtg2e78hfuqfTvU4N2OJu+b2bi2I4YDGGjKLzbV3WHUvV6u7g5bVjUcJ1dpBJtPXG7faMYl
H+dWG1Adc0SdnCoKmuZnucikoXDaVoEfRdmvYsQr+1WlNOHuaBMDktmzUuMiMnwZ/vnYvsErlO9F
lnbguOXdMZVvduAif95SknATXElKG1InQsTMQD+o42zSYj2pe0xTwPjBOukRn0cglu8myjyH07t3
9UT7uXDT5IhG7KknYs6Basvl5H0h1+mWipQ7/cCH07k2WHFhgIUiROqYgsPbqrX6Sf16Gs1fVrOP
y03/nYXLUEXTsWjZzS6lpXDcm+xftVhGO56wejL3UfpOTIy9v+Jo7yh9E8yr+kdNfRcZYl40RfZD
MIdMZwgahT1+js32c4eLYpqkPm+uW9pc6fKVVLrbwQ0jBPbGgWxh6BwsALAsXHx9X+5WdXeQCtOa
X712oUpZfmCP5iZp7ZKTJW9TuRA6lyi3RYknuFweepU/jupoN26iXdtzzZ5ArvwdCaRWiyFw3ues
VXI1IsiwsBPEl4YMvGUFatqy2OyeO3wkrDPib/b3Ee9ApJlhHiwPC6VWFzl33MPKE9g2C7L76orh
QqjJnkq95AfCg4To7c0T48jSxTDkNjEEI0BPniGGYsSTJR9uElw6pKnHTHR14hMoFzCrdGN6jXhm
qomAiXzqrBXJ7vvvGg0z7pp/IGzBkKdvpxUabpQ5kwLNci6dIQisM8vAC+IEQKcXjECMIovpyOaF
3BBj50mG4P/TY0LcbLpZxWwx1ar7j9HPQy2IbwMkNUmBnpIaWTn/sjI31zXf7gn5YhlX9ISwTkub
hnc4lLm6OI1kMX5etXejTi8aMcg05bBkGxYHDQQfTa4Yjtu+NJzCbyc2HDW8NO7iU1DFujkRjRAq
eDdGdAQCF67fS03s+rjCnLnmRShb/buRtiJLXVQWWatFUzmKKCJkRQiJRM6YwYUoWuZgJYjhaXIk
9C02JQuSGBrmFlYYByGmwCZnifw2M6ro1r3oQOzV4gP7IrKb1OUZs9vZpP90/zDqMrEwNgPEDK6r
7VVM0XClba5AcBD4QSTQkXahGQWgZWBWkcwtS8PUnox1CJvOR+r1ISOrTBKjVRqTKcW83KQjTy4N
QdrXG9aOnObm2CJSPptsyuF2Egg58piQcDPA1Sou7WEXDUiuFNCBIidlcJuc2+xRwU4VTp3KT2rm
ATBJAJcUhClVOjFAI68x4yKELEscUmWhC29PUpc9PxBt2I2wSfI+1Rs2m8xyT5mqZWxG6S93MV0I
7mlDRQqs0i1evdSvBsc4+dpzFph0wGss99wGJ1Tsvou8y/kNr1az64lOL3cRolVBWex7IuzcVYsD
o2wzjUgXS42cc4nAV+uw8Eg2UQ4FN4LEE2+I3V09ba5m0w57hnObawSc1dyMyq7jCJGoAVYP66vt
5m2QKJo7GljG250P6I7KDUnKD06A/OB8sW+BE+TXexcLf3B25u1To9TkyDcm7eZbknbHmAHlpZ3G
I9E0NZUm05tWGn3IRiK30KAKaU6tniahTvMbyJQbdACaLE1o4hBj65DqIFdSadSBOxxOArGaQVVA
tvzEYwougi0/ypEXuJONCI4/D+/K8NVyupNtCmeL3/qlr6MnSasarDnqQdTT/noxT6OgZGVDRSmK
xXIRbK5Q7sNH1X6NmjvR4bzCFsVDhKIYfjlxuTZOXZ8u/ZABQb05V3VHtp8zJfzSAvn6X17Wb7gG
+66d5PjZ841+VGkNujXr2dh3aaBFyOfDY9vq+al332/Rpcf49dNt/z2/WBtDNBcFBRqx8hoWe6Ol
yFzk0ZaovZBm5mOlVapJkEOiLYxIJZESyRBPyV1DfS2JCWpRFS5bvT2bdIEMOiAAIJDa0BzgkmAc
aoMXpw2Sn4buoSm3CzQ7LA7iyzY6J7lNgPDAMNr8QpwCPTz+7dqrO9CylfPaq8vaUxaEM81fq5cu
Bi2H+32//bSvaeR6ISBvNBdGnavWXEtWqvH+F8xP1BpqVFLCVNNxs715eNAUOBip09P9KFC1z7Gl
Yzwc6EFczobvYlIjad3lCiT+lCDmDaqqePxhfXX/8o5fdTL8pl4kGB8jJus/0sB6KShv0wg7P861
5JeMPv3IlhoOBAEh/3SicZsTP2wNLTipT9XVQKkMLEikKOatSJTEyX0nYR0tXfRugAARFFcAwHqi
3RyJQVa4lDUpchjTgARUidAlk1dEhw3H4vKUXCrtAZsXpuQBwONn2+HGwAkv4IHczPKVBRRoJOoS
UMwVEmu5VZuDD6QU2/Wbf4BZKxrDNq7VVAnkt5OEXHibv8uI9QEcxDhw2VMTXfrhoJkzPAoZmtD3
iNETuTHgig/ZRF3IwhCdAMFYlhgrEzAhsW9qtW59Um0ZByvYb3TfQRrakepFiMkknj1iZxGIfAG/
rW6cFfgVdWOpP85i3eOU+stJ7r1Jr5oc572NHK7NdnBrB4x3yRKu5YNJjtNWWEiyI9AmcCCXiDAB
HHh5iJyENu+OmB8hmS3lgXZ+7yNJ/LgzdD7O1vixevdZ+1CjGUSgLSSXIoLEfE5aCsSAt490kUX/
v6FGQlCNpkZJa8ICAyXwDagDVqUJIXPIFrfRmVXnzVXTfUIYJCHa/hiFYndjhA8RjA1+V7V2g/eE
BSTJAbkBqR9pvYSwneSI/pblS6tOzQtytUDiNvx0XLyubsYDtvGMOZJFXmIjXksMEFlBbiwx7c9p
T52QyCJ2SpKrWpBm3W7cED8c5Nui1a8uFo1Tv3bbg05NDYt89ftx+HhjIsOiN9g+b4+jjU5pKvUq
CMxFvuBlkSUQLgmN4Q/ikAg/Bw5SpA8Ejjchl8gDbC9DXFoPpefzeBApqKcHcZ4UjRBCbJxIkva2
/zZGUYbT9xhsYlwHVN2HjxIsssZhT00PrigMsBrS9f6oynDDaCoYBEwb3bkiaH7i6RwGf6lz4SEQ
w9hbvRTWTWAgJdGidpLxeZp5Ncf10+ndajxzOtUdpS3ZLJf7X2i4iVi58QReAknBgeQGPPy63qfG
OBEoCZAC8B62IWxN3+uzSI89ADY/hvcRAzSS9mMhR2ctvQyqOUuSponjYGZ+s1Z0WXiGh4Fmny7p
5Fc2v7b/olB5S0ASQRHi/RJg3HQmpgMRei6+RbCsphHlUH/q79KMMqI2xJzB0jiJVPnlmhVTQOBy
Wz2+6Q/wuRvtCcyDDEhYCxDXTlgKYmwvDIl3NZRrRKwAEbIhubeBwbrqQUeREoO+gxRD8DS9ftiw
/jj6wFyFGdqWKK/n/m0aCih3CuJUatioimTrsuc9W/izvDZKLq9AyO7H57fH1WuGY5nDydc2AzdF
DptJyBEIBCtfrOqXS16xHOGoMndLuypHPcw3UhIgQSUNHOjAx26eq3/sZ88/DBedxvFefrg8qcv6
93QZW2+UBGySOVv8VKmzcJa9mTiKgxeSyO/BHMeRknE9Hf4+WOx/KyUAWW7qH8aH3p22eS85F4Sc
KGh72b8dH3a/76rulRYlaitEUTT2gyMPcKASMqnQGBf65v6/28v26/mOdm9UCEz7+rcxc5o0RrD6
GusYcyo2cf3NDTv2T1veJo573RlrMx+jledeyNIXqSMch5zRhiGy7+HhEfyO6Cqev+nNJqc6wFUG
pgrEpr9AFN1VhXwRN8lcY5CzHpi9Gr16XuoEjHQ2PTaBCyBeiQ3O9nmnCwfyk3POvFi/y9nwxHG+
/Ln3wgKm3CkGUgLZLRbVHden5b1YDfnT0Qb2ZwJV1gxBmjgPL5bXC3c0+eUuKzf+Tk33xRa+qul6
w06HmS4j9hQbflHTTY67VTW5h+f4hdg5O1Egsn5sacR5zA2jadOJcSrIWQuSrosX9b5VD/eyVoyl
UleFWTJEIUHot8LUgAAJ0tKM0AQ4aWwYKKWMTg6QZKNY0WexLRC5lPJafq2wQAsyCAEBQ1ptnTQt
/DSuaNGTLJ4WhJ55tj4yLCSpKVVwBM4VSfpb22B85WBklm92q5rpR+yZwGrO83Z+q7dY4Z+NVz9p
U3RXQXRcluoIxJWXESgPYu5AXhBCOKy+Us0EtWMjfLmh0VHlmkQTSbCQtMCYokAaB/Gl0Rcl7mSm
YEbZa/jUUQaTuJfOwZZh8RS3sDA2G1V9y75HYUtghVgWNYbMB0sZOHiKVgUX0Dj0H740NcNKQ8zj
h3Fbdwj71viqc/zflKy0QLAP3tMeFp3Ggr3Sgqhv+4qd7sU8sbrXrdq9QT3oD2q2gWfHkgseTdiB
4vA46rw9HQYGFxAMKw540aDCHfk6P7GmxizivhGzCRjqtccljDXz9YLGjY6aD+aJzNHvGFEkVsQX
FT+RBFWSQI6kmPcana6Kfs2GJ9Ysw1Mn4np4uBp8UNMgqkFPKSxtA3hbdKswkRhYB2y9TN/DqsI8
2pVaX+EoQfW2mpeGi32cuaELGBi9inAKXKaaxXtaCxGqFudakMB6BwKFfZl75bn6Dm8vTysL3lb9
ITpIM6A7rMX7RjtgyG4N3c1L1XmruQNwL7mU6z+KI2iWGtqLNCuBxTEFT6pnTmeb2WR62pUARsJR
bXjUW/0wuR9Gc5F+G8xT4j8j4hKDQfiD1lnp6Pms1eTYqKZ3iPo++XVR5cNGB5gGAicLV4U8LK7m
y5dX9NOinFZRWmncsbmkDo89jHzVW8RkhBF7M6dBXipiksAQC0IRB9fwK/eihg6TxoJgvoLztvKg
b/HUF9usIiGqs3nKJvg7nL9cgBCcr0fYXTa357Su+kKrZ9Xmudubj9pvU2WO8XWAySCapfX4Abab
o6Gv0lpYChxXcapz4S9RVm1NzIR7HiMRG5NWW4WtrUQntc1OuhV580nzlhKjPdmYdNo5zgrs2jF6
mXiAOKDjNHhB0jRLmDvVw/WGs4Ozo+nzRhEBBAEW23M0AmRCB/wDSVMJouqMGe2qJqMVL8jMkdaQ
7Wj72vsPPwrO2Jtqzay6Mss4VT+3ZleabmO2oVCk+g7z2her28W8ftUedTkMmvnt7eFFR+zTw2E8
7x0eUdvcfIdTcI13SkdZhq5q00u6YZKbZIt/P9yrd5OrtGp6txheVWt1zMCTSfvV4gO/FcIOE8AI
Tb6ZS0RCambqTsPJCddFprTCR/f2BJAdgtMCYFFoNKRM9faUfQjzWISRPCqCChIhXVu8Ht1ZD11T
uufE6uJuFbsusqUwRDqFJWUBLh1yhSemPA9Zef6LY7n79Vc4UcMIbVfLf/+yj2720ukc6k21Z+sX
te5tP6OrJACKQSzMsCYBYQCX1iTrD1D7dMZc4KQ4Uf0RH74NOtRVJ41YGiu6gfAQyGNF80jNw0Cs
snMHkoYYByuoOihst2MOtTvqolsgTTRVq1zqlRvbBbE0WCAEPSbaW/3sC26HsnNF4Ckj8VTMGZVi
IzMBrbxM44heAsoHEuWJOd3y27KHpuctjHnH3lIgI3byNKuZdMnXy3LrjB5uZrPThjh+qpm/LEe8
hRInPJsXx4SwI+NcnW3sbkFHcl2/GMGOWOq5TI/TBRHNci6hmtTPvmlAyuigz4xvBMER5REQmTC6
lihf+toHekNSKVXo8F8ptJDsEAUb9OkhRQl62DYTU4PU4SWXtzcJkoawq2kYAvnMNM48RRIqaBBb
x4uAGvL1dp6AfPqY2WgmAmpNAAei3MDTAm0qPgJ1KPrsoJhsbK3XqLZsQp4SaNw1bLQwGRiYnypX
0lnlgXhY2A+bCucLLJmSoAQi8/hZNGIpJEltdkBSFtqskCv7F3w4nyyi2yfJ7GUUHaapRoomBfww
Y4CNSosrMlAcHTPICOmB4nMe8LEcFQj9LGhQ21WYHn6Blc+9u+T9ZDeI+2aCZm5ywbNmBRDy+dL2
1dT0h/aYK1z4oE8NPmBSwW1YXdO5MgPKGr3ECB4Y17JLn43acYypqHmPvY27K1U5rbTy2tk7b7KH
Bc6eBNzlkkjbcOJBgFjXsHSCGFEijVxALgkhIuTEpNH0VUhROFjwkNdGVR6dLFyQOW987tyMps+a
HusXq7NAMpLqdHfVh9iQRLHROB5PZj+8POTzKpA4mHY+qB+zTy1EenHDF6QoyJpDmkNLOvcd2bWU
+GlPfDK1MMBQELO1umn30xTUi0Wys/vqLY+mTazPlYZ43WrMffKlHBdiTQtDuErMdxyX4cW4gxyX
ulMNhxzew6bi1eVmtbPW87S17y/3sWFxWw19sZKlJYWRiBK4Ky4Q6gZDV2KNxv7J1UTTbCCN2C4C
0RMbRSuk1CZtIxPZkCPGEaicSEj1qQwwt8V4XlQWRbHTc3Juqbd5ioQFNqpBeoJ4q4sCpP5zmYDo
dIFahABnbVi4YY4bsVlwjPow0WGiilYjQEW3EUBwMV5in0ebLH3mPDIIAmQLJ8a4wDefzk9bSZ0T
llSlDSUAWmiAxoG8i7fzHiCvNs7bwHlQRchzr0GStyabEnkhZGoA47+CfVvKounSmKYQQsai6vaA
87fbbF5/sfazNWuPX+pDb/cW2cIoYTuAiFpxo+b7GBayN2bxMq66NQuc8dRsdT0JC0EkBeGSqLso
97qDYPzNVEw6rHVlYQjHuGVWAhXwhtFkBzS4qcQmJtDENCVFwzAfZopgGJTCFxCCzVdBbLG/Td+R
6PcFfasBhzt3aIdwIOZlp8HDlu0LOru3ml1Bd10ic54PiO5CTUOoaVU2Ak1xf8CNpFFgLmbP16Pl
SpsrmcCFzIXGicCN2WWqb7MbIgLnnn5qwB37JO5GqgGtOIgqCJdIKwiXBHCgNv2DsFwUmMQ+RxJv
vTHNmxA6cwtomwnyd8xmt6PG+BnFmWzT79AL16MDbvTFHN7tfNwfTFZrVkCitRCXtwChO9MAkF8C
CGSNzZ34dZyRAiGz4r+6k50MX6PBB04MQgwCBDf5DTc01E89cr7fdDa/3v9tpyhgsoOhMn5POEgB
4KqiYvpAuKgSlVA6oMoV2keSmEboiC+L60JFQbPv5ShraMSluTPW0BgDLDoajVcLVHJq7ddi4xAi
oI2doOfwlc4gpKMZrLLS1N31X0mQdMoVaQyb0qT7OUiywlBm7xRmE8EYCXBTxn+VCZ5NmsRHZjHZ
gFgHFaXhU3OpvseQZyTWUi2TrKb07qMayu5FJmEpQBFqm5Zv2xIO6PtStOnF6I7YdZaN+liNfG5M
Zru69XjYj8cMOcagNm9BtOOQRX4JyKyhEcQZixI9jJZyIHEOqb3MBfKIpfH8k3ROAVGxUA+Baspv
wrUpttpbf7i9Q13MXLI4v1vdSvRUxPBliEkAzEj8FvmwjbFpOVmd59eb2+jmIAobE6PFiE1EITTE
phUMrjXFsHD7YJJxoBkmmKthuARbgHDx75j43uVJi0w26jABk801azqHmSlysYP18DhZ9J6H+110
D1J9whbB6BjebOMYELhi214sPHTXRtN4pkRxm2vxalhfVd399e4hNrF2au231ddx91yWKsE5zp+Y
8JVnJBXuGmk/zFZXOobECZzXy3T/en2//DEdT1KeJfdmsB/wvNzdHrtdWVGC7GdZ2Mw1zy7r7lGT
RrjiaZACQc4dR/WVVLvXu/G1zZ8tVJocjUMpy8zkqGi8S8w0u151pm6wqUY+RnRRL95AX3jJ/TTI
wsVpuEWFoE+PHxdRkCXW6uDzB7LQ9E4TaHaP/TtuQpbDfLm4funebda7n6p99NbyipKDShC5kRTE
MOWV9cn1BTAIwGDNDM+YBdv+SuBmxN5hUVMACVhY4PLP5T/BNCaTFIoWLz10GFdowB00SSlZb0yt
jZ6hA9yrXqrXGsDHvmoahBu2TOTyXVIm1dttdlfLmnG+PH+hIKQEr2fhWHFRFBJc9f70avzzphdn
x1tLZcqZbOjnlM39Vg+BVatYZMdF9TiPzb6iveVMlVfkqLQbjK+juSrRJOFSmo3KcsEoER+q3gHG
dsmfc3yuNp/Gt+N7ti8Y/l7qHZVoyEE1UYTU2tfSPTIjzB8025t7vAdIYuNcgrOQKDwgDJJuuhcG
t/Kxup4O6ne73vP1avDy53DJqpnjNO9ZzLN6vNe70zHczonH/THkaqS72kyuBnzu1mfxUEhukM5J
OeDgev68SVfcIaiw/LiuBM7H1VsRZD27GXdyA4WZl+vWrzZ0ro2AKEFLR3a/TnMWrBrfq3cuZpiH
gesxO2DEHlxVm3nm5/VOqx4u2T+2e3yLJqIy7mAA4W1AgvUD2TdeVIT4UAgcEP9e6gk64CqmCUuN
00TQDzTBWlGQmPGTlOUTQ1QsmFY6WuhOCKSWcgIgzyVHxlJkCCPhERAGAc0sIHhZwAdTCoNAUieE
qp9G003uQ+poj8rHVRCQyifWsolb1EykUXvONsxVUpi777CtfTEnNthWVZxIzsZZg07n8kTmXj2Y
chz5+pjaduYW3UrFuBXEbGMgetxCgc6npqkP1u18zNjHzpPmoppbZ+yJHlVuESnaa951QqPPr7DB
Fi3pNooulY4zh6B+VljzwiwAN1MKLDaFOWXMLIuJzGc9Sbnb0+5AvoL4Vh4Q4zDAKgQCixBr4r/D
hMuJycGEuqJNwpyAToelbOe6M+yP953lffeQZwS4OdIY8MhoU4esLE1oxSEGBFiz4QnEju4TYmhF
HK86o1MNc2INre9FPb5aaqCi6M28FYOA0QqXeoCkOia2lTm9ht4es7tAEAJaVl7BZZPZxMPsgHoh
uYOb6+DEnKlgtB7MbyYQLm+RAttquG+TCuJgHVQXDErnFj8aB570Dl4q3OpA0MaMgCYO8bk8bXMV
9ZErICAvSIotB9NZR9eB5CZ26NKKEolPoyMWzdVI5myU2iBS8P/YGPm2cF2e/WjZ6vc4OYVTJAac
anUuW73l5LHVehwc3m5oD9hls5JfKHYx0jAWHFgMM4h8/+hoKO0AeS0xIAJCgNmGsq1yVULFgUWe
Qt1P4OSvwE4CCm6mFghHobYZbL4WLnAr9ce6g9dKm3QZpkTbziQGOh6ETwaWeF8CZ9vv95rRdQNl
LzoZBqxI5Wx1TiTqD2Pzu8ZckN58+7I4tBaHt3N6kKW5pX82PMW0bsYqDcXD28YDNfFNf3C8WqBT
JQeVC2rPOAeyuPqkT70/Wd+hPeN0D2f6DjO+1EQzKVnjq/Ev1sbTxM/nv4aHa7mSG/VTYAaknxq9
I63GTe47V2v6W/O4ixX1P6yi4ybh0PrxcbtLe1KatUDCZedRTBSJxngZMZDqit1sDYOWSZnhqGf/
oLloHfzEVv8/tGjE5IAhswTYceZypdZ2215MF0MstObViVlaJcKbYIUhl/DEnErMyhO4if+q+sgm
h+7AEulOdArJbkZnEEQ2t9ISTnPJVSQ35NPff+AUH7hV9nADh7pWoMSGJzmvpjpKA5IXIHHl5T0x
yiKbBiHdaAaxBiWFihaz8DCe6t/IfXSqFNknpfNwtV6KEN+vG9tf6c+Q1WJWBv3P7K52MaOqt33Y
jl8mQzbuaGwiqCXIriQhLu1ok1464CYc1zCBa9eEBTlNkYfgoSh5cCH/igu5M84kDzkXigmH/DF4
7UoKiDakIWyZMK6jyZBorw0hC/XHP48XS7XGCMSbGTZoXBoJhqTKy04jEGKr8gpBhwkS+uw5utuC
S5P+70z4HX0xW5GOi1EXoedExCFMuPBNZr3pcT1rI/kawqNz2u59yH/WA0gd1zBCUXmvfJhA0JqJ
4i1uH6/31OBRmaSmL4ygs3rVSp2SyD/tfUt+on/u4tSqJaIK7Uk07i5Ud2CNTGfuFZoXyoNs5mQb
rTDo7hoFxERnY2WeoR4hxvKfRqtldxROnYFQ+owPwZOTm44q/A0F+EpfNUMC1N3qq65czTSqkcX8
ef5y311TgWvh3uXRKw0eJLODd27ZL0qA+BODKgBTotxLwS3fNQKEOZ73AoQ37jiWeWpU8OZQ1PRi
VZzuvFWLnAu6GIofb98x+XVen29WoSalvleHn5vky/m7T0weox7QNkLwwjxC5h/vUnXfeh68M1tg
npHVdZ8DvG2dMn/gkhq72owYjqAdRUe+XS90vpw51mOdYYWKMN1z0K3CtW9wp3fP+qHNkUpe6sGu
fjpuxDTOPru6xDLdReX7D/PuWLap8CdtkuC63F2scrMy8Y2b/prRop7VuZxnKUC0ePNpsJpE5j7W
0z4gInUMlZnyNKXcoVH6WRF+myQQCE4Agbp0dVhB4Ieqh7LiMzeWRPNwrnSaUVENkMX6n4vqQ6kn
QGyobKX+XjVxcYCR3FwmU1e9Iael9Xujy/NpWp3+5LHqPR6DDygFb7E5AuESWsMHiC681BEYfR1j
5vvcxHTBBGLEpzzND/ILjz0kXWXb7xXcf3yur4btmGpb5lPFRCN4Q8e3nKVd6qqC/tKHPMJmFbAW
iBf0L0Hx+2py/TJ/p60YYIpNmA1X4o4OYjVq5sAum640FchqYWjuwKbV/mo11kbOZhnaoVpk+6Om
VZLov+BLLDi4cIKH/WFddavRoNvt9y+GI55ms/HTYLg95n5vaA1f4IVr7YYfxR0Kgqqsh68Gv/Dr
igTaW30MyyXIFx1GqljoUFUdwvbc++XPmzV75D3+0Gld91bJ2Sp2bDG96XfYo0M7BEe1klQKbXEt
A7Rw8GbeRvn8cqDmF4aI2L8w1Kv1ZF6/Ak7W2bEARSb8rpP6hrchWUl9Ic2Xp60UkRv3fyAHlgl4
DkKwuoLoZAnUlGugdqKQ9xBWr0jCgl3aou2D9Fj3QRx4rCDGeYoYcKrC8Qtnu23fpN4T54oclYyL
GbB8tTv1j2nir2tT7jvo9eHGS/jo3ypiyLUD/Fcdyk6+f6Ov68th9h5Lv3tMkxn2R92aY6zOW8Kt
DSeIdib1Pnx4D7PDU9xI+AsSoojMcYV4wnnZCS7ALADmuPEm3zVVf/eorXXgrkJGEDVd0lKRKIUb
I5ON/fYovMxBCayzg8GyBwN1dpnTIKwILIwqiLmEvaC6BDfr1Xgy34EiuadonSbPh7si4gcjQGZ4
VLLOMeil6+3H79SPnS8mKEH0PtVibzgatlktduG+t0b97ctkMtlH15Y0n4qFoRfrNlQ3dYFQ19Bk
BprGUBM8tp+IyaxNAs/vdrvX6bSoQmKQhs6R3GpnSAWphF/tlkDRlIjRSejs2tL+pKGNMbcKkvC8
TQ6XRW+Mw5pGG+s0WRMGWI/SREH1IzU2UeR24hIIfSm+MCy2mkRq7363MzIc+guLPWJdX49WF934
TCy7UJPJ07Qzak1jBrYZBpt4LRDZBzrALMUwbEYs4fNiqz2r4ZVhk43EnEwkfg08BQqJSlOeTkz9
gVmoidzH6GSAG80dnlJ/MNyQouTpP278oi4YSejNLSCXcACkyZPjZ/ZmvGfoeT5lPV8sTmn6+/g3
2ZU8maztj4Pnq8086s7U4xBd9VAfnwaqSIXQHzDgt5WHKvJ8UKXmTARWklTsuU8LuF+3Oxd7zT21
n1YP/ekCj4JRTsjtNq/oziEtrkG5MCuABKpALfDPs0fNQLQNxCmrETtXRlKnBsIq1Zx6MvZ6STv6
uCKTvjWC1SgULKPjn9qcJRZyIU3Nw9TgtPuyF+yXx5WTGia3PlzKL2sUqBxzkvk9sGr7bewRCXO4
JhQEvKkiRVGI1xSMpDI+F8EUdCN2N+nfQReTJnXsWNApnGm2eLff6Nv4mGF7+ephuXzHDdOstGpN
v7rLYXYxF10Vh59pKoSVwDE2ahrMFiu2sds7T3CT9wMJvtRYi5IEY4H1b/f92Z/T+w/Ox4l4P8Ex
9aR17fJoM4XLsfhSKr0jthL3swVaTUMOOD1DlppHHHiks3y/2O7vwMqLKdPp3WkAz1Oi+EZSBcc1
wUHdnVD6+eX6aZnMvz/MOSzHe43hkwL2bZpTVwpHqJXJkLcVqIaTvqRhdvKEgmWbDetcb4yn17vw
CdmuKkhpDoLXy/vk6hcCwEGKPx7hylGtY5nYSj40TA+paY3BAyW9ns+jYOb79vm201vfRF01rO7i
SR7WkFlQyeUm7abNhAumFzjCxSdHENPf32RRIE3WIaKVXf7aS+SJw/W2k/MtmsjjuXfdm3OwHnXv
8boaRhYxRFvyJ1NCXdOADdk2lYAU1dDfp5LHPLKT/T7zb7NVoHqlbHyKLHyXpaScz/z5ImuTbvxw
u/yHti/xd0MDDSOyGwzEw+oE4BYZGs5rtkxfqT1tqTACNF2AJiMxBOPA0/abZMMNvy0pYcxSpnkn
v2AVjYd4La+HZK11LPM/LdDnFRSAOxDm/vNgJspJJlwAl6S8V8Vgw2CuZQljBpVoER6NaVjNQoJJ
UQjNZAI+fH015aw2NWZS9zfectNhprYhoCsYtJfl3UY19Oy2v+HAT2nJfM8UbBxXqgl+HCgDCFmP
J9eHsSJJ2CwruCjFjzgdkOKK5Zg1/CjzXmw57cRfnrcRtk3Gp6RkLh+I6kiK58ICKWK9hefhDVIG
85JL6EWpkBQiXWYgb2gGygL7gJplrsO5YqQZKGGLikqMVGdVdTdetX4lt5jFSZbOHuhCizsZt1wQ
HxPhSOvkRlSIX+dtPd98xrkAm0KlHua09peH/WXOhYQFwSSUV5dsiCEn7ewUlsMyRiR0THstkB2x
zsWQ25QOXLkghtDFJBPLPjMjzGvGiWu+r7yS94EbJns32NwcXitBLH5DL0xgXkEOFED5YJ7FwFIc
F8oF5lUuQYEUhfyQ93YrWuNcONtonZ+0vHAP5NC9GfRbr3U6QEz50so2nlNnsh73RanzVO8QimI5
yXh6z5qe2Xuyo1Zgdx3bHJ1tkmsJP5F3MIx2G9NgGVLoxpQ7ML9qN3iQ7pCvIQgs3L56HrXS1Lrq
bvmgoyZMZj9FL4G2TuK1XDuv5fP+F79UW16YtP5unXOgmqN7/ThgRk8Sex40d1C+eUWNTM3BTbLw
KyKOLz8dpQGjSFCgKEaZSoYU0YEs2h0yHHy8GTIty3M4kT3nW4+Ht+P+8k2yB+Wp5SAR76yzo9hn
aY8W1PnDmAfykZh59y81DoiudpPP/PijBLVjkVhL8YAEigq5TERSgsiAKqmnzcVka5cmeFiic0ce
06SUW/lkZwVMjhHP+p6tod+a3t1ThQ5OGqCGU7Ep/X9tV6GXl4Kqdb28nm/na2VzGohxHGSQ3LXD
lVr7HvRrdhWZ/37EWQHT/CRiwxhQZiu5GetLM9Vfa5r0R7fHd0bVfR9kIzN1XjZGGml16T15eoYM
J50EKYpYjeB/VEPMrbBPXFH4VH7iWGjHxdkUDZpdeWJO/Lr7gtZXaYZdIG6n0UJz8F2m3LGpNd9M
606US/1ivtKIZ33PLnSM8cirjxOy1Km6+nF9uBnExkjg7jtxDxcdJGQPpIPEgQYfCJAuEkNqrGbD
wxVYgdRWVGyt3HOCxYs2CNEkYb4Wu5A4Jy4JZElakNnddvda6Gr5M5c6DBiSUBI+1LThM5g5yM74
+p7G7DJKzqXJ48T6hHftpVYqEQGMPgV3NbAkLyLEs5hHI5pFSPMryJ28IAqQrA0pAQFCAPNpkdp5
i7sEvxWEnAkF8SXvBQGaoC6RSne40Vc6EbExbYZfv9Q5mzf+fhKCAM2kzvF6+BfkI4JvqvqxZyWU
8/wOc6gx8GAGnFjD/i1mFbCJwDAuVSFvBvfX1KS0MeKLeTeFc/A3m6C835G+BBJDuZrTG8wxnmqI
esmvZGAkeNVk2N4DWDG4KKCNhPhRZ51Hee3nRa8c36dFOXQvbKgHY8O1tCdAvNnlKKXR+aFpMNq9
V5A+VhZ/yX3TnDJ/Qze0u1F/dcNRKJLjKBudJnAdWLQH+oBb5vUJZZJAjC/YAzTETyUZzIiuXa5A
1ebGlMEkcYe8+GDRIo24+kpMbqigM+FhO5lkRP5oImWcPV3tVxOdTEdAnrNCiHLox6flnsnC4SJy
S+YudwNaezw3KZTHQ5Zp/wsu1AGfO5ysD0CRL1KX3irNhgmxqMev6Sg42URQpApooSiILy1q4EYQ
ec8phdCzScxkM5kNTWzB0xdSOIqiQb/lgQnYsbSiyAVvI2zu81rH9PZDpY3aeCsQemnIlQswoHvH
/L6y6tdSOvjXbpVmglAGgvkAkvpazI48qmTmi10NxWz0yoR+btze17k5LKJM878hmArHLnFZfbj0
WBcFozDgCIZxLoXQRZeFhxjd/efiT94MxjVIY4otVwieRCu6j2wpwF0tdFev2q3Y97Yp3l7jyYul
N7HLsDXNJAYWaycjUv8uAv8x/yi6sm85hziH4bX2ERmrV/h1SHzJ/ZZEkglfZULYNm7r6k4zz+F2
qQB5Dg33m1ll+GvovMU71enRIEoVKkpBHSv3rbgE8gfy6OX4l/H4lscs2UkxPMRvMbeoyQfgpfVv
VgusFKU0DkXmk/6tS1UgXw4O3LDRnw0SH+goUSmI8PDy+9NvG045eRFJHO2vT3C2U7UDKcb7RZIF
RBXWEtV+iPn2JX1BTMiLDLNMtddb7UcJmef3sZQCB43Pl08UlsIIdBBN6IvnB0IWyyGta7grfDsx
8lT04VGxG3JJeZpwzICvo0r5XGKqJ1QRnO8vsH2z6WoXZycBGje0UliqiCE/glU4zVU1kZKShJlm
vIGxo0wFMnR66GhqOi3qMO1V1/PDX+NdHavxcxHqI2tKOOxenmBTMPhcLm2Bih3iu6fdKwIIwR8G
QjENPYzlgvsLtCc2ZUhFDl2mbL3l2/5oJQtP2s14xvbnLZZeVK3Rr0VajGjFyWkUndRE7x8/9OoD
DjkvDcBng84fr2uVjEREWHtCk3mEgGL5cdeV4Lw+FY+yqpCpvvKVLYpso2ut7Y9Ve+EDCwrfgu5+
Jfn5i32TyzCA3CTC3wJCdDP4CS3/IAXFScbbSeAkUbaOzUf9kCF3l91KRz7xDJAZNqxl9P4O8U3E
mfxAvkU4xtVfZWmi3qekaGSRgCT9eCwx58RazocYoaTgQIKLZQKAg/gWhXEkSGz/5y9yMeG/CusF
osgZ79WrjdgeceG8mhD7+4dFkVjba5eFS5D5avEzWPPV4NYm6Mi7BRk9gJ+QzVQxeVAiXcqsu6CG
6ZE4nZtKOhohxPHq+rfO8tXTv0rzypoz/GmyuN3NqjuKwRfExvIiYW7MHGe3D+u0up3cIFghIdkW
Fo8fwzpS2vmU9T40TSgOvHKCUkbdX8dK79wcUILnj365dvcGI8q0LAiRzUC8C+F8lUUW0fvu1eP2
jtcQA9TGCMiKAjRYa5YU2pcsaGlkxpRi2GkZKvVOMa5ms7zfTZ8j5mLCH3G8N7IDGF3eskTAVy6T
IEvYKEuhAOVw0UA27DZ7mtogZ9x3/TXwG0SkTG0bDNV2cDU5ygQ5IVCtFRtONAgpQSaIBRq/gGWr
CKfJUJKUUmqbntggj+9woOgg/gDhB5rCGIrHDz+5HEAKYLy1fNHXopsxI9uwyUwTCliQNP+uEEg0
a3gfxBMseWEetbCvPGxiwxGrOXC2/mNVbySwLrSfNyRfimlohZZ8aIu401i4rEw0OXAtIQnBLhyI
Pbbq8epx4z1vmVRPNNBJDI9aEk4WMlHRcFFGW3WYD5+rt6RxMrt80R6hWVjeBCNKZskrvK/VynBb
4zuDvIOL3R/6TB1kikR71NZ+kRW7B56Pt8+q5apbj5/2H+rN4JbuHV7JCIN6ezpp1LZasKjudRy5
THQ6bolun7Tthru0uMO4haazaaSFEUgwAj1a3PfGZiDqXeaHHnzqDj2SNz5wj5KH2MpQDZEE5w90
IEadWF11k4EA045aZdgkd4p1D3cv1WkbMSn1p+Je4Vhp10p7VkAFZjVGP4ah5gFEP5Am/sZ+WeFb
OC4aawnNVsO1AVMGCH4Pbi39uVqoYL9NThz+2W8ARUQPmHu38GSjt8uvdp+dy5IbiakscdyprZSW
SCDh3ACGQ5F/rRx2ycEJSL/39pZVj3niT8fbvfab4hnuexqDn7OmaHMaP4jmEYXO6GWj38slMVgP
LkGsS9gfGYG9Tn2PjgWdXJUMsGsCOYQlCQmxcEAHBN9teClNHl8v2iCVDF+Aba69nClWKaJaThJx
n1qfeDJaWSgMAU3yRAnjbvcTGeP53CE1V4Sk2Ys/mISkfgFGMr+jaXEyX2NmizSNjRHYFEF7PTK1
4mIu0tOMHVjq0WH/QcN5jFbwSo9cgKALDlYEQTa1QYGQb7r6uUcUyuQe4qJYRKIJQJL5rmJ+479L
48jKh17EmI4nDTKiZvWhU9Y4g1jgGsqKAQgpBjKrwdOiLGqe5THQkGSGevn1Y0C6qPv/oiufRBoa
yH29xr19M62ZyB4B577be6epxDy4+ZRkP5o0BZdSpX5g/bJZBsH9HMgxAmrxN2L5NUxSHNWWZNzz
2GqJLwm4G34u0RJRuVBc57tOwA0CONBPIbmRlP7GzTuiwo92gsjNVQs3QBztGDJgZXmqb07umiNI
ogmL6EDUG0Qi0CgWE4KElLl0je45dGHaeltrTZ86h5FtyXGMekrg45J6JUcYCa3wAxJ5bTnNhvFu
JEhnpF2u6qJTJeG5/rN+FEXh8m/M1rtYDRwawgTqmpUGw5pNKi405Dh56rRax2r6UcsfJfBRPSD8
eQpCDKUi/fmUCiRcuvAbso3Eu1KQ1IEjhJxWkwx+rhsQWsLi/aSlNjRCJlHXECPmM7ogJIgeNrEY
qnH9h80t8fl08ezmWwJtQQsMSfCVZQCYBSX/wl5kApPIfl10PkFrLKa5DQ6icOqGdFxiVxxYxH14
Ef2O/HK/8AdXgphv264vtt0PzmC/cA96jBmy//65l/C0G/Z3/e14/hFXR0YLt171sAwTlwTYYAgi
m6U1OVD9NLpGJAHmCDLLAqLbvgDFi7A4RIII5hpZ3Lga76/NmMIbEIItg4YaoLENQTiIaDNXGlIg
HlYQOLRb7e5kBqJOtHKbR+AE2II2mjmn6ZLQGqUc4i2c80GeoYM0LnUuExGKFm4dTKE1Fc7htxkS
B4te1CX9wYA1B0P2O+DvQlN64/7L4L4/X34821WE97mmsMpox3Zfi+awgwvYYw6JYTGN3CyBC+IQ
RzuhDAFZsB1qI86c73tHDJRn45XlaYwumGF+XPY/WRfMhoLDIgLUBkJ528lQD5NfjgKE58IWkLau
qU//lLbXht4muTgQJhCpJ0ACoOv5b9N8cLnYBlq3a1ahMTe1M+ixS/MF0Z+W68PhYdGbfviPREfs
CwMgZ9EFkTYPzkNpknl+A5RmxKDVSRvOWCFsrOQ6wouoi7FNgWKlioKk4d40n1j6EkqU9CQ1cGEI
ETwkoxh9iuky7GBYR55UpqFvG9XBhKZ2kQW65ELHmLetrIxrQ160YW+MvpMXae0CGOFLHaliRPGJ
pxhAviecAlDupM114rOdxI+mmSFO6q/Afi/e94/vRBayImRR9ffxAdwB6maQxp9kHJPPl5ou+Xmv
iSBSCUUGyXKcH0FGpj+RlEEwd9AKD9fImZFHg2dBVJfvsiza/CMTevxn3Vd/evj80QxwIXhmW9/E
Gcu5VP6e5Px7iPpTyIdJGeTlOr7XrzTU6bnkoR84GDWdydJoYWjAP+/PxlME/EdMnnLgJfGTv1L0
3uA/KFKfYqKlho0I2aC46c5UhsOdDHRmSnywGlUgUJrBBCP+OFkQN1SKXbchZyDMSLHd9EvP8RXC
ScNYNBEbEvVS2oILNoy40pIEy4N1B9fCVyd0FHan+GLEl2AzFEaeuJMRYuiGveT/bRtEomKMqCb1
jHaLinUnUWv4TTwdA/q8KJm53Bjijl9UoB7PFU7B82m1ZMe3PP+z88KLdGG3UV4EOXGlN4WDBxK+
nrMo0Ii9CLeVbElde+FBRoVGKm46brxe+qQL3ugKUMWL1yizqA9BeNS5ZopRjMnr/f4Xf0whMZfq
z8xOjxfoEOmClU8iRo3ElEyfFIQSAR+0PTAxcVMPKLvINmqS/2PsTLvTSJI1/Is4B6gCiq+SJbeX
tntxz3T7C2fm9h0ECJCEBIhff5833sykQL7S+KRDkVlZCxlrRm5xjbIn5tP8U4+J5oj2icpPl9Hv
jEBYPDP7W5pq75/DXf4tfJQRNxLmpjCeOfMYueOboEy8Qd4CSOvjocT3HNhO71QlHv/TaphOVYps
VAwa6wGBrN6v6jiaRDxEEfflc5ucU83oSZsofi6FxWsMEhVig7xuMHvVuT/P8g12uew2Qzadqzlp
Rrvtt1anPkym3WpZP85+33iEFcaxt4iRBLE7UsI9tpDyS7APAcPHTNZSppX5aWgQMGwQlYAxXzfv
9RvmKYAUItaJOeTU1+PChwk1RkFSUe1YT1kHBeJjD9BEOCsk+5XqG4YDGZoGamMk8gAZJHeyFwMO
OwLlQtLqZnEgvZe4Ozmm1CDvonzBz/Ht0lxwD8s/WARiHoJ6R1mGYYJn3L0zecUncE8W1vj7X/UI
zg8cwRniDKGqxxEJbPVYVYOzdTpVf7yqR5vH3m9pqxokAZICoSopTwmUq5OdIojKFbIgQIcnwCGV
8eRa9H+u+u/uFKdIRJTRX/60+p0zLUxMiHgkpqgbVJXtLghEJssl6Aci8xKI7LrjB6aw1u08YW6i
T2d6aCgXwkMLwzaJoINjASCUGyLt4EeXVZInkcxyCQp5BE/Vo2kGRPYsh4b/TZehH1tVtPsMotho
2GcThbrb7VWxdWdLGg+D8eN+Mlk9SR+LSLEfDEihGa2t8ugkgBdCiQqRkoBFL5wSkw4IUahMSfMv
zeaEVuDy1xQIhz3142OKzP49bZJ+9VbMQoMA8fuJenwHa/GuG8Ef557mi3AAn8p7/cHG9Xp/CrD1
WfFthb008ZMS3Etq2cl09Io7jlFh+Ur6T2FirPBr8G7MWIbhcMF1JBcU7+dp/v5/KXKpmS/NimNQ
RE7TcWaj7/GTqd/vXS/DJ4y7KeAGYHKOYhdT4/hN3CQXPVKKTxTPjWvhH/IypXA59WIeG3MqJQvh
f53M1pPOi7gwCo4edBwJiSy4o2aoAd+Ic5jzU4iXTFCaysH5xDSgP1EtLHOYwBAJSH7cCo36KDvd
FWbN0FlYgSxQAd9W3y6M3OYvv1mRMz+DuovheylMC1mBYe6o42eERkTK/A4e7VfqZQqYuR5QvCmD
yoU4jJFbtAiOP28ZydMjZ1hk19QjdmQdjZoRFnQ8OjOSo8V29LToLNdfdkyugYvN5bzfrO0xEcpJ
8KzZ3JKnaeJi49YYiVkeqJhv2uxcy0pSv0RM2qs/mV0zP4Se3P2sXRy6nEaZOCXYxMxiuPrnvj5u
J6DVkOYScVPmUE0B2z1zLGmMMsBITq5oTjIDFX4CIcEewLRyHIqYXUzCyA40m5UkEmW3BVqQOHON
CUXc7WkBcFOcuMcToF96jnVv9rsPN8Ez6YHBWSY7tA6CWw+9QefYgfKofiEuZ39XTR9T2cN4sqTy
1Bma31Wrx37nYftF00G1MgZS2gkqHpDJaluYDiOGlLPDxf2MnhtXzQPQPNU837ISVohFO6gjeqph
FkMBQHCoLWhNkKFnApi+aKiCiKZxNv3xL6pmd5MmMqB8GDACZhbiznzUF0Wole7uclF/sXIxg3hM
K8wxr/E2IVKKoYh4lHVRxPI8B8DDV0CpoTwEhYcFbo4BN9+kVZxkkH6T3FINhLIE0uEKsVF0AWJg
Kqa7upLcfPtR0WvB2YfJ/n6caw9f6wxbImjFw8x95he4zxWoqWGjqE/lDpHCVJHr3BEL3YPReLRv
4V7qA19ns/HpRiTisoYwbd00gwomY7+wUy5b3XeHu3UzXH7RCKvYIYcEQaxQDGGgNErrGDq2sSR4
p34knjOILv60xxrQYCWplTB0QIgqnEk5YL5sxNSmxBYvyG7zdZzPmrRCuFzhfMWGA4vt45/QGk+K
65DYEIRkV8t0Bx73mCiENq0Fg5htOhmn3U0hQ9TsfP305+vNP+ida/Ned8z+58j4iE0eOKX2rP07
y8WwM1/U/V8k5bBM9oOR3DyIAUoqyzKhB8QgFkvzItlS6LF2wn4JUG2ZI2YWYcFTcdYe/TnuQ32c
3/qJ2cYRnCoa4O7zVP0nkklVLlgd2D2I58Z1hxZTgDHfIe7xgknYxV983NXMXxqBY1C9Ki/1cARZ
X+aN2RH787UWKACuczY2w+1CkuqJsjBfZr/s96tJ3AanX1x+nUJT/mo9avrTcH4xmS1UROJlXtsP
vm4chkL/deJEbS7CvBitdMaoFN3w32g8mzUdcg1vkqHvoHnNzgDJu4oetJ4Sbnv8pqfztF3FFtQL
Fq31YytqJIKaemQexDTbb/7q/Hw3Us9ic0PcyiMY6EAK+Aq9KI89gZN8l5Vk0ZPuoDBU34qnoxbR
l7QYfSlxSqvzK1rkPhKtzXtoFL5cGtnz2vhava73efqgXlR9eLzURK2N4qSQmOpudcen86QqfOfw
WU1MNSJ633NTyegn6twxHmxNj3vALyCLfLfmtPEzrOXR4dxzDOeleI+6E+5sZdGXSlDvi9u4ZnsQ
SBpBQB1w1ZoZaNy6PJt/qqMfuNhlUxOv+CXfffLCQ2SAyTGj519u+zdpIF/LyynTuteytUuWdxt5
yXgsMUXAbcaTDf+4O8iLI8HSGsjcxqisXeL4dWHF9L3t8F9ouUXvcjjV0hMN5x5r4CGlfHhM/DZu
fXDKkSu6VJTLSvjHrkaNNmDRb1ZXzQ8TDJxAknFby4S7WjaeKfagV/klcRlctSlEHtc3F5Ne3lCk
5W1z2QRwbWtoSpLL7QiGLKsPy6jumPZJuJbaGyJLB+SKyprWz0y7h0/guiNMLe4hVjpb3Rne1+88
JNE/2tNfpw+MPkD+xf4SIPf7okvMFzpv3a1F+5Qaxb4we4TC121L3TvfjoP9sQeE0ugmDIbM2Bqe
7SB0eKh3m87dovtZVIOZbnv/e6h+g5l4LzwJpLNgbtOWB1zIS4/TXkLYHNjMfMcNeUAQVGWD4Qeu
irkDwo06uoHnkbeTAGInAQQnAVydfNS8R5eMR4COCtxPBRCN63jYxrWlNMIK8YFw4W6XT54jT+r8
frtfaZUpyZ6xFpGS0avX+1954ujm6vaX8iVppaQfrsMR9Ny8KSdP4AY/bfM0+MRdZORc83270exr
dxQz0biHcsOm9777H9+12VdX9X88FY5n+rG7/fo9zz25hU1P0h05WMKb3ASYcC4h1g5jpaZgfM/D
K7SFFDKmEcVJm+/HqVV95DU64cBS8uwDgOiGsNio1816nFZLkpl0Pgw/1AtmoOpKBLyoeByORbei
QVHgi/n22oaKIlmU+9Hf5NmycPSrdXCBKOOCc7PxerFVPfJpSxtqkQGibVHYTHYBR2ED5Zxb3VND
LmDS+ZiDB9lAfxSQZENAOYisVTj+ijW4yHnD+2+zjSJxVOM93VWs3+J1hAXu+/+zqSYXYIi5TUOY
AyY0hVXna/Tj85qVYjy5m2/g8fwI/xqg8TbUkeHVZvg5zSXmafrygNzbW2nuuyx+KfW19s+jHi9r
Q37G4fvNPYvQ0q1UJ6nJ4pNApl6xwY1kSEYM+T6QMPcjpnHqd5dO9FxrK8imPlAOxCzm08th5zKV
0jPKy+c0ZrDV95H8XJEwHs9TeBbakPIC9TKPPyT7ulpfrmRUuGDFaRi2FXT0GCshpa2RfuluVCqy
hPrSqv5sgtGfx3lyZNwJe12l9genm2TTXWK/+4ZtpoaDAd2mF9vLbu/3t+vxzfL2a1KpRcZBrHzQ
h07IcBshi4OTALoHVBpFiiVurWs2w1hO1cu3YqECOFD6B407Hp/s44e6QFE0h921p18Ux9/iDmz+
9bx4z5rd8LasAXgO9/HMpCLJK9NK6Zt4mvWRj0wsAyM81voION3R0Wu5hnKDI0AogQH3DqqWIbgy
yTFz+e9jF1xzJUy92c81IAsGV8M35YILKTHn++qiF5PJj8oCtmmLbjDRzcV+8T7NSI1R6mgJvlmf
nQf/s1lJO965nYBUMFSEi88nwy/SZe+15sUHMbqTh3j4UiqWD1/s4heV39JG0m9kEU8skebTuerI
J1LCjzGUlIQMctU/z7BctcBQB+EDl58V0Qbgajr+yS6Q4+BAbuNBQGIaNJ3jHopvFClOUknZenE5
qT+kLQ95Ot6QYHg2ZXLs64LV659uG5wEi+5xj033hpxufjY8tO0sDqt6dZh9Tv3g4plYhhB2hCF7
yJSR85WCwMUuAelOmTCmyeWWHcpBKIenQYBMZQXKD2Hiq+MWyR+InrNlCFmAF4yL/O4HB8czy68d
iTLHqw+U90s1w6s8l4DMur88x6lHrHS+b2QPSdDFmhvE2dDL5Kyfi1WEc6x9TcDN7nryqAFdSMZS
1IhYiR3cEchIsIaCSyCQsECFmMjQrpOr6SydVv8GUeM415MQZq83JozJZoo1p4Q0sdtiawRptV5P
xqPl45LTh3aFfpmIhXAFMVlNxwKlkJbvbjbvOn8aTecGQK7Y6wKqmEIJya6RRRgoBE8JUx4T9KWZ
3HOPCKXWqdP8cWZHluZCDiMmShsiR2QtUzS8SMUUbRq/pYhoXCoASSZLGzcpKIEAFq6wY6kT+f3h
YXL5OjH6LyNNIkY1HlVjDpgcEVs+jfQdlvvJdtIfzb8mYpzs0Tcbves/a4UF4mF6IIBteliQfAlo
8jhbSFUQEwoYhz6k2ZuWL9OKSydEy1JWCiVui9EH2xpKw9xEQBr6akdS6BqR4Hn10+C3svQCCeQK
JJW5Q7/bzGrbljx7tDyREpLeE/60HyhGwYTFTsiW6RTSgWVgBmCZUWTeMMQ+wQ+xUQPeIewg34s/
+Jvh8CK5XKcuFR+Hnx5iaTsXi8nDBzYfmafkQCHVxLYikkM17tVjww8EsREBSXd5kWHivjAbMJVV
gxA66Lt3y+a6i8znuY+4SInbvLoAWuKIWM9CbDb/73WuKQSHrkASsTR7buJoMbU79GVXkViPFkFz
vr6zrT+qCxx96fK217l69AOzMcZkdMfNmCNLeuGvtTTMgfnHi87Nw/yruJnv5ycB+WycMZC8sKhs
oY2659dY9QuJThbcCFs4wQ0tXmPMih1Yc4DKXoAGTdHlThAIBLpA30T0QiTI44QPDAKkVSCwYWrB
UA6EpqQcQkkzSWfVaIyyrDah7WjH7OeCvt6G49M9b8P0jjnFiQ1vOTKEMPTZNNXV7uHxsTdezT+b
+HgOtJ9xKwFwqwLBp9+YJQxCKvJuPNxbNzAtGhf3EnMLO0hJyapmVZ0crjxOjpRJGiOmaCjujxWf
DLBzsAtZxNBScdLo7t/ZTgLtVSEiavHwdSQM0V157l91U5yJprY2zo1Me5M2k09P6mmAvt7e/bOp
MGrwvgZxa1YsEKBhK/hTTTzaDp7rztNi+ZWmLjLnBjfzLlaTvy16bQGkRZ3cxuCKpDf39bvFgc1C
YrNDtqU8Xs3jA0EKR2/aVPPDzkqc3VQRntCNEYxIM6lMSUPTEJImYoYKh1yFmDoI0qR0kbVyHtaz
Sab+8ANhiETyvzRL1LV5MBdJXHKJ62gRG6XHw9ZghhNXnDyyaHULZAvGP/r9d8u0ZhqmQdcijVyy
rrVkHv4xXr7T/KvUS9cJjcl5CwlXnwWeo7J4MQS7IOU5IHDdcXmuBR3+kiaODZONi91C1rf1P0cR
h7WswwJcMoygqlRsOn0PtT1jrRnRV44C+1A0vR+oetnLAC/sTCG4AqnWIUA4ev4c2+jrIBC/y3bg
dS4/20k/mLzXZQ9tQo+9QZej4k6ZfLU83IzvFze3X3mHuDpmDxEY0yatmBLFxGBuOAwI01HUvdzc
xzQbDxlRAiuT4DegvPTFhpWVL6aHW63AJPAUkKyUNgEwxvmDgbQ/s7nnuCezhl7gLEJHxLYSt6wH
nyEtZTavhgoV2cqiTmjQ0g0rTR/xC5pdmqWzej/ofbq5V3BdEQtivjQ6TfCmGjmbnvWygc96TA/D
9XzPmbq3X2naokg0ppD6SW5XoBFHJ0pcFsStC/yBm6T5+TRkyxSmUSDamDZtm0QaVyaRNqRBz2AR
xtTCbOJDES1sEWqmhPjz8moQ2plQIGJTdLbUtls2a277HGLx3CctTExjv87EP3Av8KPHnDfJFAzm
LtZny5hWh/6Mo2weoo1h4tLM4CQ4VI3N+uXwjuBl86yh2ZaOpjiXhlQ+exni1Bhaw9V0i9qblfMZ
g41m1xT+dBeFIlwNaR0fk+smPXqablJa8aiGrIBoQDVjHP5XDKBaz5t2RTOKQ2OD8Df5lMEGJP20
F9hnotKAkxQ4WWPMoapnmgD/bfN06M4+awY4os671GzaA9I5oPGkB77TtugkmhGEHd8/7B5uv/ku
yqjq5PZmjILbwMP9OEXN2LHBcZ/R7fbYA6MOu6vFxzLgbIrQ+G1CaIsyiuz32QPJ3UXoQMo9Rm3y
4N6/SWSfEOfwcHi62O0/jYd/onBi/NJkdAVDxIEkwoZZgq5GgJCSrA1MRAPmnM0HPZEPIBqIS0kP
HUf+KOjMmZ3+whBwAbn5rx3J/vDFZIYeZwfi1hDCaTjRPTzNljdeNfvx+HE+X37VMA0uYvYkwSEZ
FDRiCMmMsIglz+02YZPXzlUSFAdS2fWb3eCTMRPX/gmyJSch1qG1xv6TZYhAX7EPfEZMLo1mSk63
7S+Q9in6Wv3kdwPCN3neVfq6PMzkj/OXFUghGtUagC+Udr3l3Ows+PoiLxzlo2IkXN8Vpit7RlKv
eTaMOU99UNdx59QsCS4PBZMerjGMCavAXTAS0NqhDc1USV+QsR8EQtL8GKmJHIDMPGUmc0uxMrG1
mUDM3GtNMvCbUikfa8shqYrzn1JENf9GPtC/EejfqDv5cn6FLbOUHM/0Y/3putySDXCLB1ctIYZp
Grx/Cz9Av2tx8bBPAqGfFH1jmxBTXnjEYkDsDaWxhIdh/YknFUXq57WfAe4nHXaX1TzG1vMYMJxW
nve6YYqVEOc6FVeXod0h87bYIeBUpx5Wkwof/Qnviq4/22jP01Ycxy3w4Uj41aIDQla7YJs3yRSz
r0UPEMvK0VSDSa0OFeGH2WyVoH6hVtkXB5qEDmRminVY0nxjxuB8RBTUoVsGxDKR8kysHCVwg4rD
wiN2awIti5TTgm5HIMPkG20f/npj9qrTPU3sSqktKzQXOy288FWnj6s9pyssYqCcJkNxAWm1bKSc
05VIXEHCaUVD2hLcjYomEh57j1sfTe/G8qNOdFGYf9o4zWmijZ26q0dmiMw0bXKzb/62iFssVLtI
/A4KITA0tiwPfyz3iA5SIdiaG2Nvy5IDAYq0OCqhpo5p12LxTBTRItKBjXZNA1HovKMMRSgz1HgY
NDOpaD8zPg2FKeBZKFWuNleTARtPyxmmmCpOYZG4Rz0SOyWqzgSNJvaxeZ3a/R/6I03DKMOwqplj
OzqbFjG/Hc/2nI6x+swrsTwbgm38sQ0CQlO7dG0qt0kMfRsiaVAXboDeUNadkrA8R6BxpchBWyRH
UhW6PmUjNpnGHvwUaoAw9W32x/BR9UmqXKbApYPz4IPuRoOi17ec9oJ8MtImgc1dcD0nekDw9JWF
V5Kr/t6m/qgbMBrPTH3RMs1yI1X8ZS5RtQjEUF6QcslfdhwgSzWsxDHo+Kowq3fPQsHDwslrBZNi
gB2dYMeChIdDDoULLFEzeAwcSDlQGuMYhVQBAUwK3WcAgd1G/DrVCx9JPea1Do7jAgwHsqVd+POC
ASmIfje8R13uXl2u+p9A051xv+6ar3+hjjnZ9gII71CyXsYiLn9HxRLaci93jMbzK+ooRMD7X3px
+shIHpfz1/pLeUz3+7i6ILmY54DAw1x/XUSalxOH+v3usKujVBvGuGNcp+XHjW6bSW++ullEVBUx
4MfJsMDuvBT5AKEUiCiQjc3kmYlmbSgWjk47F9NUT9SfOdwsar5rcWtZe1V40JwIDI8BduJKWq0i
f+G5+iSvuao+LpidwpHCZ+ZFpAtmEWSTH/IiSDRt/e+njlr/pHEzM1COngqFRLd6xVzM15vWO1+c
WW7athoN+uNBxYq4s97QYTtEY/X7OS5C00pJZv1DEy7YyMdx1/r+crHRhABZlPCWabk48c2tT63N
XbjDrmOCGKe9ndWNjuH1djpcOxpfGqI1BEPjFjWgls99fJPDsm19gFQ7e5ycnSKyslJ5vk8QhrgK
lkiUCQhCleJ0UpcSEhQC4lw+bq+z63ZqihRfYQWGpdAz86LnGlTKpIKab1Bq+GJqfK/fr8bVkIOc
WYyKNJz6WFV3M3waDW9vv2rqIBSyiIvfbSTUgWWupwtsMjYbRgNFI12ClMvl40U6wUpz46AFF0wX
ILudxMl9LtNzVoOP/HEiQkN9RMkpdXeYGwfxij8BToJghhabIkUpDuZ4utZnSCN7JQa0OAmbxgAo
MpUK05Z5Il3uXcQdyS03sQ1NWGDb0TgZwmZa8gQvpRUdKvfHjivcSAFPgCkKQtYlm0WsrvQ1sxiQ
xGU8SyOG+a0oVi7KLiDPBOy0N7hDIFIECtPt5WhIMwcnoZnhH+DrLDSWLJ/LOoeAV4NuhcBXsfii
pUcfVvOH22a8Xn6OA3mY64v6hNiGMACIYIy0nvGGxDZ3eyOyQQEeB9CCa99S5zi2xlU8q58K5g/B
6GwaOrIB1D4KOz5mexWjm2MfUvCiM0eb5vgGqPQtyU49mN35o1P/8NjRrpJtHxLc4etT6VVclLZG
nDSZ6/Um7/V/JLX0h6qGEwEHGLGzsOi2tz50loOb2/Dl3djssib9SaZAROwMJ7vrv5edAlMT0ov3
kVpuZKjh4GmRSBD38E0L96BMHUlj2LeCFBXb2gEjBrCtVyWbbETNXoD2mRAWJMHJ5y6AFzkBd5+q
zfyWFrid7gAVCD5Rn0Lwl9WsdSmnPnU08qE/aRdjuVdKJ24WopRsKIPJiAsZICkNJDRPT9fLf0NV
il4nKmveXgqSVo33K3QxJ7u/iMPWi/Hurm7uvmrxOHSMflkAMk5FnOIyOf4CS4KqEJ2sCK25zHHm
IEXU23Q/LL7ob9ShjDljh0s2bct218qXrNnD5SL7dznwPE6OTvFyxBW5wwcDZIsLC8QKmgBUsMk1
nwDXHDNMf6EY4mKF4Q0tLPaFzV9UpeQItcfP0/yXyQeVeqhaqt5+f/KZ2uwEP5gl1p/Z9x8eMXdQ
Bgc4xXIKhLl0F12Fi+YbQ81SCPcsgMM4afJw6A3zoV/nN/IyJ7gXxI/3s8uDyaattGBNeI4L5sbC
f5kLk1f+n85OKwRI1ACiVEHgQ3SMZgXs/+eBn5bnBUBlklz1OF0O0sUyhNnl7SbNAOa1fiGQl2Mk
/EJBfBA7jhnxi20/eDHZ11mfwYaXrD8c9YdosxozMj4/sb3TTPaPj91l84WfwJeXH8JP4FvC/eGt
FOun068oy0lcGWge1y/Fd4xoOTgsfAZVs31s51HGqMhFYEEW2iqs3F8QpMN4WCzE4Dj6kWQi1nfB
sCQqw8SGZGH+tbyY9W2sDAWb3nycaiK7BUEsHSet2v+MPi+SYB0aEI6nI6Ebs4QUpAgMN1NIeAUo
jo2ZPhRKWrx2KQdUshKFc61KYVi7G/iwbXkAh01uOpvLLUdBZbcWWTFeGJsSSQxsBIfNN+Gb/JC5
favv+38Cs9GX4UnQ3MwJUlbagDuZIYHNen9xv5JkvOnj9Po/0M3DUVX1ayaXNYQiz8Ipq/veomnm
g0rhFK14IrIDt8CewHaCM0jWwcbPeDCYxixUj2KlukLnix6dT/SwpyAvaDdYCSIrwU3EWHRuF+Q0
4UGcCsnJGjfjMKkqApknmirHy62mDCGfkULKv9gUsGSgjylPSV5+BouQMwSxG0pFFF0iPUUQTBue
21cisEHeTpP6/N/lqoqkMdxpBB9V5HUQLTxVpP1NQp5tERhB0CHzgEYNZBz06f2fdnfm9/f76fSp
vtN4MtSzokGbxLGR7tKUjo1MZHRPQCAORDvSstLk2rSGBytnQ4dnKvpEPwVqgIsm0c+MTTOyQetc
3myvuZS7/aDHMXvIEYZFAc7cUygkAqHJ2ymHk0wGSZLmpxHtpFnV6GFY0KFuZSM0NFmLj1U9uNU7
iLXs6xo+Nsw+6yQ0VZdNVpj0PGKyxJnD+nC3X3bq+26VV2nxEssPbQsdgCXRyKVX6DaXD4qQHIfr
UyuHnkW7He6uHj9pVo3aNDSokWk/5uDTaEgFEJ4FGqFtOb6p85G/hZXdroWhp51/H6Nuar9WcE4N
KceR9gJVLq6TJbaWwy6Rc4uqO/B6k/bCyT9t06pbcY47A8703EfnAaxq8jB42N82N3niMW2KyqFZ
fxTQV8+cS0cObllHM7fUVcRQ0lRW2p52NkS91HPWd4VGImPWVnZ3Wc9j3E6Lq+Xt2SUDYnmSwSkE
OEZRONxj/4ly1ivFiQeJpaex1T80cd7mQQRZx2kB5uZElGj/BGjy2MEgmwzRJLwX02I2v15oXSS2
gYIc+/pvGL3XfenKQJVRb1yNUDR9BopPNczqkd5acz9ffE5+RhCDF7foAmpCxabU8sHN/BRCCqeC
WwTSANY5TXJ4C5cg+doX07vPZ/6CKWLXNY1AkqGRkYoCoQW4IUjBIYSztD2Is6h6Z00g7TcD/yfq
BA0SNRSGiJCWqbHuXvRHaawFckAIyEHbWEaAr4vIDyZ9VszHGLJvMke2s0XpWRhytBhuJuO7p5s0
6VNziEo8IqISQRTTAuh0VESssFQHOaZoQRV3hUGOe29a9ctEh6Gm4UFkmmOgAi1ku2zEptnwuP6Q
RrV2alPA+Gbz0+KbGh2xQEnhmNHwhsgEuDbXwqyWhocIJdHi4LTp6vl9Pm/LgSDKSOh7fJk3LSzH
JLzw5atm0GWzjRH7arEm4tzE7qv98rnfPP9qpsdTQsFro13r/GRkv7vVadx8Siio2hZ7EPtWcz37
ShQvuhMq+rN5Lp9N0nBcFqssZqZhLiXHzcDudz8blMeDkxAmSAqStgSKLmzux0JZkTLGMI3Ipqgb
CrX4sLA0oq66qqZpQUTcMlxZOogQErLaBhWpMmJn28IUO0jZaYjHi3d+5bgE3uEXGBYFqz6Co51+
ExBXnrFRv0/s0/LW/CYXZteB6yTeTrG/QUM38FWyhGTgJDLirYiaaPMqJNcHambfwvNNYiNNmUD4
D3KBALnRUg5OAufd0ZkjF2Td0GkAf13+ez+YQQAv9rQl35ApWeNwB1uxyepm2OxW09H4Cyxol513
wwPwR0HEEtkDKcEveyBSt2IcqphfCuIs8GgsRZe8liq4iAKSFQLQSqDA45ZEXMv1QZVCn5j3ki6H
3aIXx+22q7ADLMDqHvqLFIK7REMWv23vk8dDXXiOK6J46zy4HPK0nuGiOROEBIvCJvaKfMmQOvCJ
bwFBEWnxIfW4TB4I95DNfEyZOeikW8BV2AG+EDdlJBmJ2NMMHNqYcYI3zCkLJoWZbFBrtB5f324+
OorhJxqePDHeYZajnGflHQ/QHRR7dP4NlostHs+8sjFDKkywkPKrq7OeYmd715/tJnfjLxGW+XP1
EEdz8+VWhHw8+K7RGdpiQ1jIkKw14EseS3tAnxl/8wq0F6It5a3M6DhKh7JmPkczeAXP9GOBcTAA
ZSTuoCJQswc57AL/zxzrV/kN8CGIobg3j5uJ6/IxAIvp4DcYw4zWRtr8Yx6hxCxjNjHvgINATuq4
vH682sXhl5RHz9Omj+sgtn50KwtOiQ0hMPUuqQob80wquT9kFVYYRbwSRhIEdjBsay78EziRS8Du
+t39P9/glR8sHSTgy9zbRqc7NGxdf+orzveLwWjauZ3FBCc4g/eYP0RBGIVBUjAIac5QaTZeUM+k
U2z2OGXcZktDJOGEmHDghXAgGhnR1mRcdHHMcAgF0kzHSY+kJWF2FNNqIBE21gRBQFIJvqMJaGwg
TVsvdlIGJmLy1KEBzZra/Tu7MT/+4TxQRMgdKFraOFD710Edhd2RVpNBA0xcIkOTaOSaJcAWZVSE
Jvy/QZ9e89KVGTejPhNoGN3i39mioYfd9Gn2PO4xzBKRVUMIQ8KNEWnCo8SPQq78WUaAJEugYZru
CdlMS0tfoeJxO5AT0bP5GLzzWQ+yCEFWyEZSpDCvIsIQUAKBQCx/wnMIARwx0nwr3RVefj6Olku+
2kaoDH3r22t2zYCYzoKQECbTFghuDVwESzIYs7Ahq3x/T0qJEUiICX3byUSVmqT0DdIFaU7VcE2w
gW2Wa7YcU9TuVLQ6m4fBavtwWH7RfGxIwMsKaUwRlxg3WcDb9AF32g05mDWPg6UYb4x+IG33/e37
JRM1WsZfNMpdZJEsUiJZTH0XFfBeH7+pGvaapjdVPKKQ43Q0O1cgRCGQaVGgKUK1QpFYiAk1FjO6
LqEnqZO34M0TDuZX89s03weiOIleoQ4hBUibTEgYivB1+jQvOwk1o1zMn2YQU0saJXktx6zTqdd3
zWp0G4PGlihRgg0gEY92ot3JAjfr9w37gNhnd5wUBWZ9ZyS1dUiItvVvd4PtNBXXSS3akgAEpbe8
OuisR7c1jd5mevDS6KWtKVTLopAoos1g/IfFxWihI1LBS9OK8Xffci+MprTKQnW8eZxWLwZKztie
CR19+rrd4agZnq9/rqrHwXo1aW4/b3CopYIizDm/eddLeyDRytvrx8lxBgaVrJEM4Xja2Hxv5Lgs
TmPEcoeLlwwOZSwaPMfEOcJYrUd5c9PRkifXVmcLDDECHkcUS38LWpIyLU822kNcJEYa+AO17juR
ImgKKRMV2YvNNDRJgaYhtD0jJllTFckxqV0C3qZ2qQbiminwYfUHI4jyHphrdbn8vjxrI/561p+r
esHVydm1XOBJfp4RMdOZldxd/gcppRQ9BgQ3Ym/5dXHt/WA1Z82u5gPWPLBddpfZHqfyuh3fr25X
zzcTDdAhrlg8GMk4iO1hdMEhqgQ5OkwgZI0bMUcZ4mzCOeIurjlR1cxENvWPjp3yVh8J6kt1Rqhl
81fmlaOTg3aFR5B2oBSsM3AA1hEGSSYwh7vMHy+9GciMDg2CiTzgkBJaa/VWGD/IKIMX1DIPQK3o
IUMvES5DESooaNEffpmuPlBGDpoB36BW7Kd5pgWIPDKFYMyEnNGwe6Zdt5NFf75/GlSx36kJBSTl
yDAo4g7EtqTViCZTgdDIuAWVaQDQRLYPed/GfJw8/h90oboF17ILVNO3INmSaH8odCQPBCADDPuX
/677TPjNXqaFCLirY9MB/UlTur3dy7NIoeaPNBpudWyJG33VfA6/8tQBoeUtM8A32v8H+7zUDGb3
cD2YfM2Q9plfP5oO69nsrhl/kRamlREUIG8EIis0PW0LQhYESNsyaA1iJayr4eiPB1fbieTDIpNU
sSRHBxK6nIEo7RYigTBJ9t+4ilAYYgUlICExWXWKEjHFIkD4hBSZLIonQYJkHmOAmAuoQgqRkYJT
Yl2pykyiiskOpSeAsFh8kAs5IkTqoIe9xZYKRILQXYZWh6JfmpHDFdEw9F6BEqUoMWKdV6AK7+mA
/BfzcwY9uYxnUsUZAQNm1bOzyHA4Pu/Z1zfz+d1m7t17oFUOOWrWMF9gSgJNXtNWhM0xSHBSJpsr
ugyh0mJ0iix2EBLcNYBUSjwSeOxQGFs48jvH03ed+9T3oGGw91SVb1Fd3s3Ee05pZjOZl8/zN1Bu
JvMgEBDxNaTc6pYS1XHIAe2b5uznoIB4iG5kJATaPBe/N//udqQVlSIFEQdk+g32ASg053L/evfT
uv6d58LCfnp6R2gQDWZ4VnWLsWFQbsQtoCZMLDYFPrKdBfcEO2vaJ5okpCKFgo+HovD2s+SfUQqV
9Wqv6YKfKNtyapmoSR0gV3yvEbprZPmK9XRw9by7WK6vaSRai29V0LbzfrK4HrKSEmczH4Z7HNXX
vTv2IqR+eq7HlWNSSMOM+zyYrFd63DMH+SjJ7TPlWChViN4KRLEqp/X5XMOT35lHsqfTtUwpLdbd
1J/4Ccq0XkIJX21F0IZqfH6Nxvr0NzqQBSGLyBdYQjQxW5ZafhCIcSqC5B4SF3lp+13gVHGJEaBt
thFw3sds+t6V5l7ZcguGr25rcRyvQvdIDfl6quI5tRgVmfHWji9k0055mkSNjIVmIB6eHmKFZV1W
9BeFbRWmOpxobc3FA/Gw/Hpepzt19BNV7EXEuNkWbqAWD5GVQXy1qcr7iJj62YEmQBOgfIFuZvss
hjzdn2ZIneTWdtasl4xGCA9T9eInKdwIKRAht7ltsxsZaKKmZ8TprTSfX6LJH7bK2OKyGa9aM88/
ANfuwrQhGpU5w9GS5KwC+ZHGrcRQtFm7cF2aCQ1L11ANlW0HT779o3fzN5YJBnDS+fJgaQaePbf2
N6Ym3/5888fgUUfIKgrFE9vjlbQ8JYVcr3sQTL3/ka0ZjkbEkNmupj8621iiWuyb5nE2n3092SmO
Bqmebq7uDl9oAJsZQ/3wbGmMuzU0UumhDEplZQJ6MA2cxlSTMj2HNqcF0hRy/X4oxawjcWjam2P6
sZN8Vgr9uxW6wYuBUvJlwvJwAXyvsLf9G+JksZ0SdI8QKn/1UCL9rUUOlED44woEvov7eAC/Lnbr
pduJkSVHGQtxOpw3FIE0flLztLumXfxrqOELwLOkCBs/1q1RmoJKKfT2UglKUWYNKP0o/R2THDTF
lUeRsj8djxFvUmbcSLAnaKLGU/pMlwDvvnGoU8m5lh1uIO8U/aSRj752w6K8Uo9L2M91M2D5/cXT
/mJ4p8Uv7YSiJst3W+vbdLQhWlTWIFS6+9JAyTWbtEdPydrXerWtXTcL3INWXAT8eXtxryNwUAKb
JRM2lgxshdbWRjOKHM/ejTv3F1XYkngpr/bHpM8YrKTWKeL1NIubElgQ//TUAMwJ0gnd4S8U36EM
nvEUR4Agoq2mzW09rq8cLs0mc80u3ynezdv5kXyrpqrw8WSs3kCsQsii4VyOErHHa72iwxKRIhQK
qgGvw1ZdkM3xebKbEkjLApWdxbwWMB4LdHMBecXmrxgKbpeWy9PhY9qvhTdrtNYfWT6GgY/R4BnH
uv+uv9H5Efremzhlnmdwz2IdtGm54qHp8cQRUF7ODwCu+gvlSeSB2+XwM5hSDkjETj0h0SoGscHR
aAm6gKJ0ajVKIrRClhjLCq0Vc3N4Fxondw/KJ5QXh+HRO/3agOWlPLr1aude18cvDxDpMZFnVEen
uhqOzqevjUb7w+h517nxGpfSoYuNxeuPdRxbA7868dPaOoDClhogZ+6lSgpxwLoUWWqtcKx5DCUf
u58f/t2bXII65i8XO8TkyLUlrAGxwaGyAxqwT5uDwGlr8xHNTVaGmuYTBYLMBXGWSwmJ7jMEcLsD
bbdpb3Ag2ddbvVe9nEtF35lZmhwfUrOSuT6LY6w6w153+zgef5Kl6f7a7a0vUgenNfcWna+BsnTi
nq9jJrAJuhJdapBiGaz6x7OnC7Y9uJ7WLB6OUIdhiXNAjtL5YcUaZ0VtxizROg7VZ6cfKu2WK87O
pXq1u7m8619unte/HLWSFyehqb0Lzi7oyF2QUirqrN+NjpKqWe61vBjytNUGWa7tKnfQQ1uQL0oB
ylGDrCls8nbG6/pisx98kLcz2u//sIICkpb9BQukvkDg3OcuRJdE1c//4o+wtzrdbxD+BztQM3bD
Fit95m1xKN/4LNw4nz11q2l1N4vpos3N4NOBpeCWbE3/l0iFk5i1CZfEA1BbBGcjRP7M1u9ZalJ9
cyQFskNhQS1iicEcJFCDp5mmXIYq5Iw0szgnE9lTd89SiNzlsdKQwPqXaYdISoijPINCzJNF4bnP
ksiXOzRkncQFHL7Iy4VFh87PspVKARkzhtlht25+WoxvWZgC/V20Hm/VvUX6DWVZuChtEHFL2MLW
4RiQEQ9E8AzVCy7S54ClVS1kt5c2+DAO588zJjaeq6MuDzOnYy051Gh+mx2kA7TcTfvuhh0wyZqb
4W9wkXREHlF/g2GGYoiz2AyB6R4TLroD/p1vd1DdzqvVond7H+eIQXwxROqHNc3kctB71/ldrNHS
CJCfZL0AYrfryCNS1Cypa9+xW+x/pZjKZ1Acc4AtWWj0+NmXeRlIVvyBcqRJ85Gq3Jy29zWnAeE6
816BRmAILoktIp0egQjhKT6yB4SnCKI7QfqEbFbvm8Xggwt2dytxBawHLAjsQbo//D5ZjD45A3SX
EafAPMbjuG3f+/igFVXOlYdQHTwcCir5EVZEcBzZkxEOuIFr0jthc5JZR9ewtRxF8/dTDngLP+Po
U5iD4MngrDcYqK+Q7CkDMUusHlVMEx0OB8xe5HprQLLabhjnXz/2P8deM7+vlpu0ixfUgpkMxSw+
QwSMIojcPAw+gUFgF4GQIKkRBbxud1+2g/pebjtUbVM7bEjszO4IbYwUUyctJMhDHIU7IHfsR5+9
Zj0u/Hexh4bFAqApQFEe8jxjb25xRp64IbeA9a2mHnQxsQrJ1hUxtbtlLef3LMEHuwP0YRYG6qLT
Ze7pqdNgYgqyeLJQVsYjvIbtY+yVS2tKseTxKjrSq2r1/nV6Dl4eLMgRBpyz3K37XbYQerEz4+jm
8LCf3a+wIB6w0vBxYOpBumPJAvbVFbsxQjhSvffxp5xVEGF27c8GfQ27DxdT9ikI82K6Q16yhfKm
dhtan8RuL2LZwr0pRITm5H5zVvu5PJGk81f85ofmw/hWb0aVoHcdrACKAqGtjSQJCsdYYYpocJ6O
QqalFUTQI4jF32uUwZAfrcJKH8KXk/X3k/UkXUr4FlcDKvvwP+5AAzGi98uPk4/8lSOLF7v8OJt9
VEcsz4eGP3l7io3xNXqyJvGWZF4wrBb1Rz5XPztCCaX94RBuBMJS3ElLOhADzp06OcMYMO36TTEf
DuQ+3RqSWrIF8S/zTzSkAUDcDNX1zW6Qxl6mT0+igSf9pKY4jUX5Tst9gjgaPIwMEOdQOEUIs7vz
/D6+xL/S7V1anTe4maeLD9PfGODxF/lp4HJbqKDjTH3FkFdBDF0kn0IHKmv1L0SdEl93+F6zi/8R
muW4doOsrQv98PBuZFYcGBBC35g/pLb2t3uhy9kDBUFnwAQkeEKuVGgumTTW+qolWCbWhFsNlvo+
eX6h4i303G3kIkpuraY3pH2S/RE5zo0OowBI4sOkGbMJZMgklOLJwnOK6Cnplm710V1y/57y61V9
/RxbUPG0k5+tr8iD/MbxsygpXwDuTwG6Zt4ZkSrSxsv5t3q41UiFCmbvnvbza/3nmh7oreHAlInn
robXdxGTeFj9Qkk7KQoQ3TraG4WA3QYiLk7+smSM5bXJbdTcXf7wi48j35gXO6HJkrjxj2vT/Gnc
5dYC2awv6lutF4yoPcVucv9mrvsjKRx3rg5X/oRML19esIuasVK9/DJ/uBa18UA+hhryc9PQA/Sj
QLGlLkd52NJRwEcyHx6E3wU0SUH0kQ/yZHQpbuWh4PlznKMWCAnEN/lr+BR/jf1nfgktbD1sHJVr
VSzDF5EKfGcQVJohSMsnRvRP9BXahSIkHNjt7f+wsZL5yBqTEt1BxL8/+PC6uXy5/rpPaKOP9zwe
sPPAcHi2UGY7nCyGz71O75f21gPlk4oK5fPQLM4al0raMOPwUrYj6b2s8ChxFxp9h3hzVUIeHtDs
grNqaHg0QN4o8kwDuQeUliubthAWYhpCGhMWaMICTSCOTGfCLzyTRCCNJossJZaRERqUQhKIcZqf
bItQr7d0L86aPXE0++wSy9KYph4M6jEBjFNHs9Mdz3aHXQ070ZFlz9hLm7c80EHjkur79TF6gabX
roYYBVpUjQoVGC02plZlkT99wd3kZ65QCxuQKnZiSxCq1N3pP2V1uDL8Vs+fzzeYFiEIeMz/XkzG
F0UPS2F7lBF9kJcfFOW4m8wlX1YmoXeRLQvRejX4PO09XvbuFhfbpz+sNsbL95+NHUVyysBViJqh
RS2VrCf/sL5Am2kt8f83clUICwHBRUb2RkPNTbZ/3g9jrC9t28JV84Qh1ej5anwj3ZYDHeYEIMn8
AAR/gxWiT3HKCswn4NyYHqEtTo6pz+aojnrLp/3+/nn/K6ItoYqd+ozbLYCYIMCSoCA45HVUA5pC
ejEAbKCjgHDQgFw0E7guMCb9U0Y9ncZld4THUBSXeBA5oATadbSyRXyUdwDUq8twBNxCNfopDoO1
hkkQcC5Kmo1IyEEpKIiz7rDAWdnXsLWRrDP8GSP3uun/ODuz5bZyJEy/0DCCOw9vKcu2vJRt2a5u
+0ZR7a7mJu4SKfLp5/vzB8AjusfumAgISoA42HJBIrGxfQuCSOcWpY7EpIYokk96L5caPIIGoSqP
ZAAIeqKxgpuioCNgxkaCOoyCgCAKrENaIgqvb4bciIPT/jHM74h4PnI6KBDYMTKnWfYQZcFDImCT
qT8g75I9j1/P3uYF1FRAiCSdpTqbtXVhJAKIwQJ3HIxWres8cEj0/44Iu3FzwSURspelzwsOLc4Q
92WDrU98+0/L/oFnjUL0c9MXpA4tZnGU/4Pm78Px9eADv0EU+Lj33CVkkcNVMtGH5hNtubZ2y6+m
50hAKOcHSZKB/VhMc4gInKgu5iOQHM60CR3yE1m4eHwIlxP8HUX7lzRCsimXZFRFP+e15FIfCvKv
+DiC+cVPsnSEM7Sv5MFTUXNywRGHK9p61D+GwM5Qv1Gy84lPAKsjtkut0DvabXNp+vUvZRb3rEX7
XAA/E10+ACCG23yyYYEI4Fgc1fyKtG4qgJZKyYT6E3DPuK5uiLNyzvg4t7TE18tAUFCuphSaOTCC
sOHl6QoYl8YJ6/ah5Hud0ayOLxdWiQBhbCLSURICYlBvL1tjNiIET+PDQrtvHiHg2TQW5DECvuF3
vQDtikiksNEt3vkmcw1YIWoe7t7uNY4hSc7FqkA2t1l04Eu7tzThF/3oB9etVUaM9VnHU6W4MED1
i/MuIR6oEDnZh/MpTBmH0QXg2HqxYMaXmxatRFGuNOmw8CgihGyBw3zGfwso60AWi5cHhsmdH9yB
rj4xpSRgMsRXP0cfRddowaEmfAGLzOWXZElMp1fdCOvQFOOSbFSiGPVJX80oRQJE+6g9rlTA1aCD
mPFl2Rmt1A9s4sxrnO5CJ+FjC1kkNrLQWja+ZGmYPexLamaHYJS6jS4Xlg9EJjH4xABYLMEslQYE
1w3AjpIB0h00LoWCyIdSBsdXyXhFRsSSl3PEd6bEhLL4a92g1/pp6avd06WMPTbwtrmu+dIeue9V
d8P2qV2FsAl7COVhrGpqGcTMa/lgGB9XPbFmITUA9idoGUIQwEH74ui0eRQQrrYAGDfzSRlyphT7
Mn3wGYHBB0YAF8oHxMkdbDVDGmE/U8gIKP0DwLiFr97jjRZ+xgkz4dN9yC2CTrTzTqZ0JsgndvmF
QvWWOHViX8nTP4vkxYhGHI3Vr2Fj66znX7AOGedGGDCOGth3/RzJxwaSgYywjqBQHK6Ucrg+rHQd
vzuSAQnYfpKO3IgUnU08stNw6p6Id0z11+zfQ/jy/D4qb7+lO01IEfHkEP/1ZFeTW6SbsValHSpw
sRDFhU5drjLPO7CJDQVMBmPUNSdSJghsAtSmeypvQrAveBOrnUrmTRP3P0giMRBzs6j841X78cXj
V+Zl/c7+arH817zZfdtsd9/adORvkRYAyBSA3Xh+Hf9SWMcLkVxIlmaP6k152eLIG6qhDSY/27kb
f0x41KxMMaQIpiNtepRCQ0W1Yr8hQlsSKIs7yZ7GwxWyiOwo2Rnws4MG8FUprrtqDnxmOo81+jzs
QvjVev52pYURwSEQ5tvejdbOEBJ2RPOjZUZe3Yj/ydNmssND710S0KGKUjgf1KWj8yKGsYPskO/4
/fYIw6mkIGLn2J5c3y2Wo/SyUt54J1E0e8H78LwSb9hU3ZjFYwaFpuPVpEzjpuuQS+YrOAkSw66q
pzWoC+VTJP7pkYnl88edp3ez0YKJYxq806iAQl4X9W5et7FXK9U/41fj0+wPIJx7Uk3msSH+Ecbn
Bw3cpC8mL+DilElWAAzzGc92v4zNM4E8onEuEECNGDZvHvrjN/OuEMYHZ8ykMRk7AP1HoPj0nztX
2yXVpXlLAylw2peYHwDkJ8WUeWVN6LuL6V1+pV9JVut0R/CjO13C5Dug8xrwwnmuAzEJnWHLNzbx
A3Up+b3qs99fD26QlLNXncG1xCMik1Lwfz3wcPTuciGM96B54WTISwFDjpFdPmd6mq7vj/PGosNU
UUsFRYGWiFqnRXc1K2vvwDhkjgBeWdWcEUmJLFltWTevLawCa2UFOWKzkEWPonThGcxrKeQZJbsq
9HRNEhjWLkO7Szw/fzHo3PgaLX2ZrcSSGRAIYRPWoPXtSQqYHUTjXw4cDiPK80UAcSWLYvxu2q37
MAo3QRGTDjFAS6KawJzoymvmEWzMhhprjFIhM+jHhNHoL18R5dHud0j7WVsYDPvcdNPq65ab9uVx
ytPy4TCf3jcnn0ALZIHP0OiJBKWDDlZ80hwgq/sJTWEpwF5A3xNTDl15BVIy3nLbEjt8SVzL3fCx
asfgUdIaIJWBlBYhjwWJRx80OoSo9u6GJFdiui9lNavhltIgBAdr4zwbwKfTwUby0+UkTIFQ14hj
Ng0g/jKOZP0bwHFGhSILp9U0ERBDP4FTP2XmIL70Ef79Bl2xfeX5nJsVyX6lxclOh6Mkl+bWyVO/
2XhaNj8mfceSghqAuDxpfMZgzEBP4i2rIHEIE7A4MFfYMPQHQmCl+NIN0v0ZZOty6vmTEUFu6HnV
bL9hRs2HMam1HYmQp+Ca/4UFEZymXbPgGAdLV3/drPpXZ2phEbs7ihvDdt/q5EL1wt5T5jYAsvGA
b6M/EUHe/ARBgHsmYnmKePoO+YB//wAHV52r5lajC66536f1E8okJw1iUgGyROBTcou1iiQI8qSJ
WmI28pZLklOAqQ7AMKONRmoMOxp3YgEWX4QmEsOJ8vKeBoL+MSWJBCLDMAA5mX+yHMEOuSWHuaSJ
3R4b5jfEO9RXqBHE/Z4Yuz8L/KrX6WrXQ7/X7nY6F1fz7afTQ/PhsTOPe2RFBiHkLTwI4nS5O0SA
I2DAFIe/a6Ar1X5zijpB8quDhSIJjudPim3OBrfzN0j6IkMMoNKZsrTdocgRK3qipvMRYEIWJ2Db
dEbQJCa/HGYDm4UKjFkkj9b2CtUVvdCjwsPixWA/1cITrk4OJQgagfH5lbk/2eNMh+fBBGIhihSg
G5+gdgkHuWgYuXCglxjhvBvPVwJZC7BvGWUykNWnuZ1fL5exq+I3Iqr50wEE3S044Ba7CjHV+el1
jO14wLMed53eOw8nJgrMg+CX8sGp/UIQ2n5HLGGEiVEOfu3OwThF+utDR8J2DPSgz0DZKGn8FuSe
1yXpd8wLqy/ieGZM04RUom2/AANGDRgwNsADsBGCleHp6cXgpBOKXj8FOA8iwZHEwJfpUhLhJ1yr
9fJemw/oHXwrg79GRCdO7D8fK7i2ivsE+yCENbrLq963p9Njd75psZs8LlKj25EK2ucw7sdz80QI
J+mojCT5scs2gE/1wWFVzZ4/Zzwf9m+Mm+747nU12I+aD71PBWEwIbB9dLVWe7TlpdhsODWAj1Kb
b1qmNL4wolWHbCUGJtK/pgI3T6GlZP2R2PrPBD23ru/EpSZE4o8ff6x63JqLHWTeTpfzzU/MP8Na
qh6xmTamO1pgoyLPbdq14ZWK4dwaMnAQID0hBoSjXNUnvR8WQ50kU9rhcqcniQiLVudpO6/oM7aC
AoSgQtAAapDjwaPpV0WHYzCpdASQkIWXJZclGpFMk/CJRMqgLOEDQ8d1BzX7mhbT92oat+8QMHVb
OAEjfSzW0HQPvc4bviO/tAeA5ARw87afnCHTx4rpYfV6d4fh+vhwRQWRj4d9581/rYMKbLeoXEtT
QLHVbPKBdg9Z8/OnpCi8CK+yHZEYF1z3XS8yoDZuAoBbodHXIvdsq/PomV5kh0HNpq8H46lWf4kw
GwOQUn7M9bgtK9g/JotetdFg3NaeK0wOIaWdAv/y9hTnS0YeyqMULmdvdHWCASngUjxy69ZXM+xv
pMLPjxchDVAdWbPn1igeh7/YrrhtPnaqRm9SvUuWK2RPddr/czE67t6ZqCkXjT8d0fJo7hmACf7S
Z2PX/fErBF+Y0WyIj9qHTlg9xvWy5edNe3I77T2wHhB88kxkzBdfYAq0QjFuXihYPXkoxyofsUoR
FyaLn2ChPitQ2xsO9Oh4Gl81F/B15/hV/FAzUh06c2W+ueq3tR0fDvH3+PDigRMqgrz2mG1DBD2U
6NqreJmgpDmnVJp4CZAocsUN5p+eHpd6Swxn5rQPZR8YGoO7iyK7ms61Vwpy13YUMgkF2B87ZVZM
us3Jh7T4AO3DV/LDulV4xZFmWThgZ+2UdDjCGLL9AfxitiLevDOuXo+1Pch8aDayUSob8fmA6C7b
7ZAw88YgDDth3uHacHZuU2XN0iSwSlc8a/0KRGaNOrImtGvwVehYEePSU2Vr+pMZmOp1H8M05LBX
ZmWLgoG9dMoPZu7YzgF7worpTCk/ma0BzPBO+exueEzNMGNRoIHDahLLu+TmDOBYZwCwns9H68nf
4mDsRX8vv6LPJ6Hhub33CYi9HWaPqyF/AgwQhhudzB089G79Az68uNwdXsTxyjxFIJqycQbwU8Nj
9nqWWwiaNRtuD6+XXymbZDiAwQ0mIUCLl5N2VaopPInriuAXgDTAneH+03bcvzk3OsruTLMhcTlu
/Dnr7HVRst1k/Lr1TRUv5bg0hM1yHAUR5jerP/gMtVETp8f/X1SiVlzS/kwlkirU5uJrNCMsHnFt
W33JmickDtP7qhVvLSPIcPXpCiKqOAQX8gkfOVYXUWknpl+94QfLkIoZmiEP6/mgP8aL1eqjWRmW
4MezQIhLOAlC67+2a+7/mgx1Ts8s6cHNPhfKaKCJmaVp2gtfxEAHidYhi7hMeXm4WcaLQwW9BaGi
D44X1VGfDYkmAfu/Hou8lfoSHT2uJ+8NOxxUHnYvJpCdZjXdbaa7Zh6LKMVIAWAsAjWQBr4dqAEw
gvg17rFAtR1g8NdX3vqLFk8iwqWREJNoOM6POJLcRXu7vl6FDbXO5RHyCIhfAL10c/cHpRKD7zGr
jFy2f0Ei2q4fQw/1jdEqUQPDyd3xL+9VW91zh8IBvWD9/ilf1Rr2SYhAxJFtYwCrSVhARC8+/IVU
Kr8jUsMYkr5JU1pC/OBEjAYAsWc17571D3XfVOlvPKqJGJNKmgYyp6kpo1YnGcZMtYw2ZABhkrGX
YAD4FT9Wg2NU4wDi9l95IEu/8DkfFh8AB43jK7dQBYEhc50rqNM8BK+dOFhWLenTq3jIMKliMduC
8MG0qR7g+GKzeJluJjaXkFIJkKLP9vgR52h8kQ3ztrgwARhDer5XQWz1fcC1QTGapAyTaT7Py4fz
9tXDw/aGLM7CFZ0/z81NlPhQXqiD4kARqhYgfXTKIxAMAPBrxsMof2mq1xydB3NYH4b5+u2LSwJm
k7vDqnVX7TPjxSJDetOZGmkfSPAFBC/WyrabOheYR/CRgfiSlVqftL3vvF29ZqMRiYQ6ZmIjWABg
Oaj9mckPpUgfZe0HWGpO0BSEByxrPBBGvvkX7jyHYMLIZ3XChGmCcgw+lOQYAIKOia0Emy88KRCK
PSglPs0VCEANxrIBfFygVVQC+mJ6AJqMRAAc3XhcX+/e/g51cVnQT0KzV+mKdG7pY0Po821X22PV
v9/f9ffvswKvdefml+1gplFdugqDKcMnSLFYsw8SAag4iQDwPcRCYMJvLJUTb1yn9RqyIGwiALcE
cSaCgvVAfLPF0nLt7VPS2PErAH5xfAiczn0EkVFEhSksPgf2J3ylsZca93rv6E6vKR22GGnADk3W
v59aqApjTvrn5PFVqQLZKJo2YvpQWbZSvqru8paEvHXNA8f4hJQOuvdowyclL7fCvxJfnAvg1+aJ
9aiaRYMsVGcPYyQnrI3SvdFs9i4FY7TiG+ZY3UHjz9p45Ca6kGp40k45Avb9sV7TPe3YxMXpe05P
loU3t8T1HzZe7rc3boLmdbHN19qNJmppP3Ds1nKmJGKdwKfViOED+6XxtNb0RXlueamTJ4psaeOa
6l2TBXz3/GD6wZVxNfCNhdSKOFoUxZLeeflDtriMBgfd3o2jfAHdyJUAueCTsPglURyYdIgfcVpR
DPkEHP+1eJj2RtMLZIUvAxHkCWQivV+OX3VeaOsqUVWX+/vyXnS/URcUSCmpkcEdwKVGBXAFtX22
sI0WVlZtOql2ixU/WhCWDPnQ+asJf63+Kp+TwnW0vCWXeS/28pmRm6tsijfGlclWV4jQ0P36Q2vd
vHbliIrucMb43YdYeo2DbN6pG3PxasOIu2afTuf9fftq2ZTo3t3Pr1OvaFm293k8/zc50AR+zGux
FvE6qagvrOdkI62Vi7qEJyavw+ZtG9YJkNl5KgqIyHc0vlSFxf4lAltQ3poFwBh/9jF5I7Aty5VB
qB5847HAPqn7o83x5f5+dP8HAY8N9j0kpEMFFG/Hd0yJPdceswpcPnJV+IgYnIFnq8Bk6yk7SclM
paRnwVdMkDzkoWupZrXrZkt1E9D/Ud39xXY6Pi8/ATtIwY7MuDBmEhJq+qZjKNOowNdLm950Of5R
rXmUO46EUk+bDNxibXYJpCSvVOLucdQecsScCPeIf4mxVS+SlHj3KmkSrsASAxQBf0DXYK7wvhdg
HDCpAVAC/Q0zIAAHNeW591zZCqD2hpLYlbBfioza2HwgxOykeLjbC0AX0BHPTpKQm7FlasxW1fGB
m2GmIyYf7nGS0QScgVIBgFIBAFWesklHB4OFgmqRV41EydSO7wFUiVC6HenOsu8EwAA4A5TU3bNj
RdfraGOqLr9jG1RdkWLPoHZKOcPOp/sTpn2uscknzIh3fZwA38WV5hkYt7rXRhEIwWn9Rbv4aZpd
UCIRzIeKMS2kAX1uKqwDFGlcbJ7e4KgvbvcNNVGPwvgcrJa2TxrIy1KDhwXLOoRcjKf8x5GKaIAy
cljshRCcHw4v+SnFpGuifZUShOE5nWoTFkil4iU6WqI5X1ghk7943fvHfq1kTqzKSo5yH8Dh/UM1
GjS1u5i2EgugBuXOUfuw5XlVW5c0QA50c73j3eul+wuGiTHC7ZvGqICZWMtdIDdmYLLNkdqZ4pPj
Yvvi7rNB54NvfALwe+PV00mrmaU0gKwnA8JD3V5sRIP/4EX8bPm2xSqtclthtg+Xkze0WAp05iol
vZDjnqFamWbcpe7m1H+xcEKMSCc61X3pVvOpkrm9RJm8ASjTjkaW8oGpQnHrP5bVi7RuACFrwunW
UX+mfrH5rfFi8YH2elzBl/suGRR2uN03JozkBy7swxjCS0hzakFTqSHlYzrdfCndTzRxpWYE1SfB
ycYqMDtZKHcny66Ta4fD7JpBGGqkm5p37H3DHmEKpH9yFxIhsss+gFyNAdmSk++apO9gf7AgP2+x
AFijcd5pp5QGgSwy1RLQ4AtjTdVxG8ms87p3G439IXMAtSXl6Q1XpsfoEK1PWeWFVhpFhxsdliJu
Pb3J56IsKsHPdpY2+CRFmrqnSXc2+EJqdBx+Y9V/t2fbOG/OG0n4nrnZUBBTOeetjam0zdRUfKoO
jN/ovhqVsbl7ikt1aIVxAWBHkDriUyk3xzC1mZ+qRG0egIiCeGghRo1c8yAirU+xQYDa86NbQkKA
n/10c0J9FkqLCOKjbOPHNme3WI/67rdcEXx8DzmLRkW8Oec6zHcUJ18mwi/A6OeOMWBfk5ox77nL
EidNf8+t15sfk4fJ9T81TSVqtY+nqYFwpNI8Tf/y7EqHyXg7igvV0jxNdaQgnCtm2PVxBezXDZX7
7pv0U5hTLre27iePV4orjQKIz2kEoCyJv56u/zRZZ2Mdts1mjyeKOSbVbl7c5zxrbI7DSfturs0Q
zJbUD3kS5wGJoAH7Hp/oFAP4WBg9OwHWHIXJiiYkPlMTp2ngPNsXxYLYCc3ikKr52/RbWBUAGSRC
ZocLFGmBCFUD2weAgkPBMcXC6dCwKdzMWHwohzT4xOgqSFBViCmRUbKAaRFV/R6+LVwETZ/u/l93
fbtdXe5E4f0+vaQ07DeHIKGKBxdr1v7B3eHEtHnnZy5NePieEQGMG2yF4MYnOrbewwRjCxv/1eXM
uviHVD373MVAL8aOVIwW5NDc9N76okmweH6hSYGa1gFMHsUnS2D82NyvbU3gVmIb/CHKKQFA0jwk
dtWZP5xXGEAf0drQj2g/c4n6dyZpMWjFYoz7VfxEc9GXarYFiq6THkG7QnqumzWl2hRR+xl0dWI+
mO1q4lNTRhK+anI4gco5hdUjfnBbaD85xtVpteeINHDFnJtE50GM9ml/FzngmOCqwUza+ec5c7Pr
k8xMPbf9G4qr8wQlEoyhzc8VMTRFhypRvmSk23z6RHYxhQ6Br7yPc47FhkbnDw6Lxp/j+/yCKa2M
E+j85kYJYGmYdps+0sGLmN6zXRkl8bAlg6hOdCPJnFJ9UU2+l1pTLVd5Mn63XMran27JBjIzF04W
9+bBSD9JoWcSWFMXM/fqxmoUjCoaRLOiR6LGIFHFHalB9D3VqXz2w5hzH3idna9cbXzThYNBpk8v
9B150Tdn6WTCJZOyUp+KLsqvOi7pyblWiuGTc2vT0obb2+q+2o+6H6UmYxemzVZL8Bvv14MXh7+b
/TjNXNNw1GJrO+kmNv+zbqlcs8qdtvtZGCLRdivIQIt6VM2ZpLvcXL3DiveNdNTG+laeBpDYtFyO
2ZCALw46yxfnpP2zooqyllGjYkIVy9wmjEj2xNnp9hf3fY40wcXvzlm8MWkdrjqPn3fN2NdEUjvK
EhAsZLwU7FCoqMB9FBhRNTLBFcAYMc3tzib6mN8ZOSTlZ/qTLkx+tuCAIBydOtt3X60fuG/gC9+k
dJykZPsdnzK8pPODVpFJ71gADz11vwxAaFbWAYlBB2Twwd9X3TcaidhcnM9cWpVcdh5Hvd2f0iKt
AzoVCiCKGLBE534YJ7tD/2K0wukHD1uMrl4zPU0QgzFfQBkH4KE5bjV3f7lD6ASPs1Q7drqzOYVj
bodPoIsul2RQn2X5DuyeB2D40Un7PBklDehLp7RClSeme7id80DlKHhvseJux1gqydk5L3iP49NB
gtXx1Y1YkeVACxZSmCJUmc775cv76o2rxi9y3/0zcad59c/WhIuLe28YRzScUDdGD8aKPLu+HEvi
4DOpPH6YWE2Muu4uqQj/z7U30JDUuABqi3AxwqVzgUlPdEVQcVE4KY5K4QBK6ZTratBtCCiC5x6l
8QRSi6PdsT1IfQTjY7UU5cOVzGk4YBaT9dvt0ztimRbpt1o5reP99Yndb8ShtLm18uG7u/5tWhJz
aXlCRsEUtRlfbdg1E4JPJ9+Iut1vP1NokBLmQFs+MtN47jF+YEvdc0skDKPjbxitDpNYavZQp9Zk
8lKdIyhNEchhfDmJW/KQn1/kNps+k7awHOVC1gCohvCn3iWI/A7dN80nbj5iwI5+o03zPYcAZe6p
GvuXg83uqtVhTsu7aPksgjUOYaXWaWeZRhZg8rxeEVowqUX45VMnVx7BK5fWa/JILniP6tkpMtbH
hWkhiOjEA9YRsgWchPrJ2ZQvQFAPu8AuvRdGb+o5Rf5RC/mY0kN281moSzKi+yfnRBoA/AD6N0Y4
4lE/RwVCA9hPl6x2PekmMH4wAeEvP0wa+p6K7aZshrdulIquyQEXYV9l8SID/4SfKLjAIB54NQmz
FlD5riQ1gG/AlOKdX5Akn+h+GKpjWeKRRbzDKkfXXefWxiinOTZFVLqVnJ4HpOru5PH99ENwSKkF
PQNsBz+xmdccjb/uXnWwvGbUG9DFZzbhuT/I3c1R0Hl5XA8WI0YPZMiGwu/dCmWP1RlVLt00pqYF
Somj7ZHVD8PjeGKRyNXfq68Mx3/OW8vRfBvbViQIYsMK1Ov6AlgCicraceEaTSZvMjONCAjncqoj
ar/aTaVXt9OH/R/HfTVyUn/Gj/7AgH0jiHibc1Zt+DJIkNLU2kXcundo9d4oDf0ex3k1PrjhqS7x
CSn0SRBffZTRZxDLvH38CkqEuVyCv+jOph/a491owwuZo8Py+RClJJnEwKabojLGj5PRtHnV7sxu
kg5NUhz5b5ej4U5oUWe4S5KEHCpFd8ayN+Mm/Sr3MNB2zsBgNjVnmtLHckIhgDuLTAEsAnlB1Gny
lw6lhLr8DlafM+l4+qKmD2JfKTW8fzmbafqmm+kOh9Vs1DwM/12QxUe5RgZLrq4HwWx9EzPBWLD0
PbdNb6efyNyOIpV7dcwbyNUZqvrT192Q9sauNY+3dKoB+rWzRvAOVBcYRCNSoB2fGCkmgrJTtYI7
or2a2yCsadSahVdhqJFmO2ROEeQXWmj1Vw/h/i+CqjaV7bJdv7udfE91yNoMCSgTDKVvPecwAeha
Qq3UNufHr8h2vqz+Mx6quP395Fvv/pwXuZTmAbDjTzv503H3lFkmMepOk/D30/Wo13ibeiy0UISt
R3XGuVX1FMM9MwsGNyLwGei0kZ2eIIyfVFSNiqi0XKbMvCtu5/OYvMMmyxJIoiNSqS+fJh8qjuLq
qR2htQyxDNbxBoE7nniAx6+coQekjvPOEZUrJKNyydzi1iij1WCtQwQqLdpS1xKkBqSFK7Uitgh3
mysWHxoo4DpKzbBdNGvDxUefNYyeBrBaTT6QA9DPn6ECOKm/8QfAuxtuC36/euSir1XvRg+ylW+d
vgT9Yawn+BfnMT/0blAudISbZYJcYxfHt7u7Oy0j4hxVCia703feKtodH9MjE6Qm0o5kAFwa/3a1
4sWbwK8iahZ38ut2H+Jiwvzwy3gRF9aSUKt128f5y+WweTbsUwlNOAa7p69aihyEWW28WPxgzqGI
mJUw3QDGZzKR3kyhMpp+5EViZR9L1tp4RI1wbiEAvxkG0ArqfM8Ssd/LUEz5cpnK7LevD6w1YfZl
7x37oLunk66uwqWpEQXzq+c2hyqehCDKkyCATu/FaTm4wjxM3qfHeMOGinYY33+6vMYN0AoJafmC
z+3zA1p8bYcdyxSN9lW7OZJZe78doqijLmGGJKWmY96dPdzsrwbszSwTNJvnKZd6qhgXQNbpuW53
qtsSrx2xbe+RLdYxZbOBEZ9pAj7bI5YMhmSBmz1N1jre2+yuXj+mpRx6hV82g4fZ1Xhwf5XW7NVX
tU1ghtW4mDICMC8B1m1x1IbUqtPTl+ndy13jxQylsHxNI/0RPm7Qz3Z3t4KoZ82hDYcv++X0Q+fp
8Ml101dRyV016jdVf2K4VGyntXPXQwCXEQwYJAD5WSlsSpex0Gg9d+Vs/I/tcgBmnTLhrfYV5fUR
G/M0cXMbnJhWgnajjnyX+8MnfniWwhmx8XyDTWXLppHzr6lE6rQ8vlm+Ulu+d1aoCvC191NAsnAk
FaAUYF2eRv6E3U34u+byI8JY6btjjkcgMSy7zdVa8I7VouZqdLj7UKWj+jYakKPzJUPWXkTpzl1t
EEXqSDi/leDk+mn9kmoSja/ZaFgIPC11B6pNbqH7Xr46afhq0f3Kbzi1Ey5ZTLcqLtEOxnA21A/2
q48pkcmryQq3E+0286u76pOwSoTzEMDN51RHUMb1gKtTtmgDlKuKzplAqJ6zF+3T/N/j+cPpqtMa
vNkf+n+WKlKJeFfrARx1Zitdb1Hc5+7g9Oa8BCru1bWKdV7PtOM491jm/AFmtGJeqfdMMsOQurd+
+RDPlCUMkIq+32M57ez67xxixQpFBLjUGaAEo7D2/mN33oPutSeE6tP49gPL6G9dLRK7lwwMeKfh
eV4UxT03ancQpjwn0GrZ/Hh1t+A+truXZE7O7vPlJgheKaOHAQo+vZuXHEweSCADCKFgzf37ane1
ATewpohJnPFDpec8ThMOXTA1VVxs4SfZcvN1+VX5BPk5wyUHpOotaTQmy0RZ64fj/KrV6JEPmFVC
MqulnY9I/Nk1wE/53cdtTGpROJ3tOGGY0KdUun3/tX8/vzn15ssX68P7IRM8V7kxO3zacwOMKCRj
/3lxVJNVR/CojINco8T+u8n1/dMhHb17eux8fpo2P3aWjT/5WTlwhGY/gV1mu9XH/UJLHMReZB1B
UBh8+5q3W5+6I9yg/8ijYhyp8hf4KnIFOret7tvpcTzqzr7tW2jrSmDEb5d3rXN6xa9ZbJhs3i+a
Ow2rzoqSdpDtdB3hfCJIg8CZfkyg9vdbWtDozb8M7jn8u3lJKxKd3nNOPncYaffb1mkUQ3epUfvt
YSPKTC2nOrXuE/kQLHYyU1ryfZbV+y3TY55YyqyVo2STKq7X327WQoruDdYjHJ27kCrwLRm3169n
0+10VM03N7tHlpYYhWd3vdvo6nSkas9VTe6WUsuEO+7GWK4+avFYA7MGNCoD8H8a83G1am87jbcx
M9uNdk0trKHTMn2wlq47xGKFVqvIFuiW5ohtAHz0ILQhgF8vHw51DvK8zZrr05o8CsJLMr02QKfd
u7hpY3k/3989Le4eb3UnpfbwMpV3J7KA6Gn9ZvCiH6eluf7M83tMWO2rRf/lvK3NuDE38vxGE6ea
DYmZtvV96+9Jix+/7n/kCDa/oG5r51medXi6YS0eWEMcfYFjnCR2N+ci9KzC0ivEuntsmwaGpqT7
hToHyYlW2FUADUmACmtB9pm6+BlnNAIEhyqmwNAMcPFJ8OvOp3//S+9zw3GPB+lbTZ5mudjk3mgu
2ncTzB23O0hN80D2u/xnxbZiv8kQq6oQb5ifPVO0DxoA4mLMmA+G5fy7LYuaFuZrMOM6Ac8Ty2zY
UyzNxmx7kyGeiQezx5hkiTKzsUBzrjCSav4YBtOCK8U7ZsacT9Mw0gKiohAPmjSfJODNT5oZmaCt
37Pf0djjHEPcYQl+wB9saCzS7WAuY+xzc/uKmMJwBf4ZZY6xSOCqGoI4gvBhHKQilHdCkAvdTCL1
PfG/we3FG+NwVqcPZ1WdXiveQx5e7IkYbKv18TQfmLPgJGqBL2zyrkZY70E4Dtg4dLDAoI0Ygsnu
IGsPt6GBKCM0W+2IoO+NvyRNjEisWZxSFcb2X5i3M28WK8XGLKbzxpI5C99cVvfBxOqG9T8jyn5R
JPkRBiMIyhCPSb7nxSRiJKoPo8bhE91sRxcDFB8Al5EB+Lv+/0my0f8Djt1xXZeukI5tE7VtESeu
rhuvpvcPt3Q8fTxet/5jwUaYjnWsAfc8iQzAXQDtSe/jdN5P+yaK1d62parN2qPvPLBRkZ4fPIwe
5jIxGR34q/kfq01fYbNUAcw6ssQm4wnGmKrRvSF+3Hn8ZNzY17lh0ELAWFo9dbXBjCiLQFjpDxRZ
ouAhYynvWiTU7Xav0wkf2Ge2i4mbGCkv9wlPoWJ1pnE11384ql9DDSAdtRxwFvmoecDvkPT8hJaY
ZMCzgf32oNNpD1s/Xa685AmaWWuxerhNp3yEoVP/BkbR4Rfk3iPjYfALSAGQf/hatdK5F+yAtjXD
HKfx2x5bW1lAYM3RVkSQYiFnjKy+rv42VBABoD6XSVIDEtyhLcNxojCsJup5FoF4CkL/anveVnfj
D0YDvru9DEkO4hsjxR8uXpz+zBvfPCDFHAq2MEoEoAAHl1jaGRWOAf6f2SWk0TM9oDNg2xZjUKfT
6vaGrUtptelvj63F4fG2wiYB9ZtVAMwt8EYcnis8glxKz8iZZyy2nsssh7r3d8noWpNY9HidUQRn
QyVomI5ft/VonNDEerPJ3z69ypBiZNDhRHpcQSAx12UwqSsDRJ6Pt9GhdVfvdHrWTFAAxgsajv8b
go+j15f93B7yhkSn1R+ic12cBV4O+tV+uew93saYvmt032Kquta2udC7RPXQuIaLfWy3sSyyTx/T
/0giOhYYZyCtIBCgH+0nzTK0TCI9tNOdgjej1fIWWC4thYIOr+Jr+Tc4obAEAoqEYgxQJkMW/7yH
gWibg/mioAj8ANsZ1nOM1Y/5F0LgQ9+Gla9Iq8IexOsNNBDj4QSA3xKe6rqaH88CV+ATv+702BGk
y0c6K/hbedWWQnaBvmow4O7H1mDQ4dLhC4Xt1D4clpvpZnOb7hT3KFJ4xOxR94XMey70eWokvPIj
cfK9J89LGeASEZbWLTSuxOpOWqsFmeBNvtdkwxdK0cqw9bGmZ2wSMLa8l7k7ryTc6HFuA0/GZQIJ
KxkbRgs+ZktKGf4xu5MwJK/i85HU8S3rhmFhJ4y74EGwByfi21lTALaagDbno8QcGF40Yy4VE0nP
9z1pggVhuFNjjLVyNXzPuHfBlOAT3OLvJ5oa/4Y14w7IS9xWPPHSabW7Q27juXhtovHE64nr3Xpl
1vQJM508LEKwoJkY41in5tOtXsSBRAvDw+P4H0BwauhucLNRzkfaD0wAR4LvneNnPiJg/MO7ID4t
6XL1gpjQi6awbX1lJBbDClPzEwQAbpQ+uFfX/IFSAq3J1ay5CTVDmzvOSbyUDR4BdrvnqK0LVuDd
JA7vkDYWKMjFeRMBgF8Agjg+wQf39uf38YYzghmigKPRVv6QWJZaz1zNDF7ndA999sE2VEAaAeED
GLaAxpKa78oGMH1oy8wJ5Yp0JOKz/0kYxKPGFwQzbHf6fU6WDzvomBcv1czmzWb1sNsvby+eXNXj
dEJ1zRnf9t0AKusG7Jh+SN7n6QGfEcQnNQ7AJNLqXW9ZYkpbFAEStcQqJ7O7tO3CwkKaT4h9fGhj
zFIRUTC1fXG6Sab4EuVcywNXw+v4OPBoX9tfmLFVMjEX9uYYeWyYBnPEoXOyYANQT0IQ9sc/27PB
KrMDfKEXM5/f9gDDN5ouJE30B51j3OH/hs2bP88LuLWvB2q4ImU4HPYvLgU4bY6zY3O3ffpSf8op
RmNQAFPS4XFFPP9RWPTsBJHGnGYDjXSklEjwgjMAMgTXtiB6wk1HGyNGB93PkYGu9lvi6Pzdt/w/
AgUd5mNpPwUj6XLovEgIc5nvxHGsCpjZ8gqj5W+E0n2KZ2NdMYOE7l/ns7icxlgwlRoLcBB983tc
tJ+/Shvq/7Db4uxAc9gbNnvVhcidIaeG68n0/lYc2++NcHDwWQmqs0BhBMSq2cB9nibFjJ0WkfR7
GTDFImFjo/eFgNCH5HOkyg/s0eHCRfxQV0FhlTCK8DsfCi3M1QJhoTiN/6566fjqeU/tgYtWpT4V
cSggmEYoCtYxkkCO8WOAwdGccjGTJrht9W4Ts8QkoamTVyDISAMvBvDBjv2CuCIuwZ2OhNCzw84I
9xuOuriBMWGxAyJ5G3Y46PXFcbWZdmO6na/6g8Xq1mMmPgIsOCe8YCi8IszgGFyMneYfPY3gCbYR
qwvOhMzYaQMAGhU0Ag3YeMph7XdmJfvGoMRcHglDw9UmxjYL7bHXAVUWLBhNmZcKxvhFki5P6Yyu
zFNF0iHWWCEHE8SUtYwB6z8FCYWHwIm1WSEqT7oNk7gkKwIPgP4Ddb9GUqfSYHQ5WOn154qntLgr
s3WhuQ7mq+PwtOgubnX/Cdgowq4ARBpLzQPHBKyjhmYSSozFXLJFgTbx2+MPfH9DDEBYJEkJyEF8
6TqO95kgCBDCwJE5fjW5WjX+4c+J8cl90tfHOM3ndSAf3Jvb+R2XYBtgCPCznfZ21cc9y1gZmNFw
9r2rVWsdM5g0KqYP05jpnVIhDWB47RcqVEemh6fVzS5OUlhiy/+m/VcmUEqO+W39EwkXTk2YNr2H
Eng1jscDTKL2VRzEGY1MTcj0bp1fOcWQwQQtck0qP7BHCiiZmzGS4YK8jK6iJWgm0V3q7zxHpLi0
9Z9KKHebfXOXBefUJojaE1QYh0Jt2YVz0A7wkW8WcfYRaEXEwSXAyfDxX5dIiyAzAGfQtbVFa2Bz
EX4RkuwP28RiUVk09AV35IGDrPHJiSuNEH5iNr+0EkzIjKPOfsDmQPw43AqHaguJNF+3TRIiBIOb
Z8FAI3EWC2iy1FJ7XkhHrFPg+2cAr0s8U4UohuJ8j142AhHnyrodOshHFsTScLcUn2D8rHuUygc0
mSDOQDYWze67byWv8k0Fd585Cl2voZvhllBPD0cu09gKhcERlOqycw20KCc4+wB0ogUbAIt1+HA+
/q9FWqjXzyVa1ey2eu1Or9Madptd3flfG3Zm68fVpDfsLbPtkFYjTCR6GF90W1AMOUkaZRUO4YGs
wTeDWJDYR3mT6An1gZiiRHDlZnojyqIFVoHtGGoOwzgLAS+YdQwwvmjyzH4fa25QDs6KtGnJJMRF
TvMvdHo8KL59f1y8bHPYJohesyONLqEo21f/ss3h63K60PqoKMTKcmjKBOlfL3j8upcHF+9xanSv
sKNXA1kHpaVdjO77iluYxqc7z3LoU3C5+JONR+5u/NLD7nB+B7CUB7DR1n2Ob+GObyDdJ1e62+ba
Juu+dH/a623NjiSSlc81AWIkxXR8qIwK1sGVYxhU8M/5RGI8HGLWGAYmG5AKEKL1h2WhLl/ILET/
+smTmIp6yBcnpDuxzKmgxZwp5GQ2AZZ1I0QSKDKi7NN1xOyY/tFNtgAKKKOw3qkiVLqudlyTxtIr
9lMzY381LXIPRZfwC8iYbW96upaIrKyTZXM6eCNvO7IiNT6R5CAgpjLlKvL5hME7mIKOS5dCuOfC
T32m/gvuEKqwFSWdWSCrT357QFzBmfptPHnESEVVQ6W2z/lonwLR8StAElAsZcT4SubuH9McdQco
7XhWfZtjPB8rekLhaVX6wJsM7rBCCG4hXet4UgHjuwqmtgufaiszxk4bsGtt4Seqr3axMCoZEFMD
gFA7a7onUbHfkP/IXz2ygIjwMNKc9W4iZXzGr84kTfgI47gE74ZSbIylxMsS+IRUmj6W7/3h44vF
fbpSKMmkuHimjLwA6bUlj74YbD5D5SoyG32cN2LMdXe+BAHwa5ozEYwgsiCjJFLH5cNEa5PCdlCH
NwI4JtuiVQy6O75b/W64UDk4Zm+y9OrgAniENkDA4qrdSjceCx3SvbJhtGb3omy+wClBmES67IMn
oKLzIhAwddBplLTL2ySRpFPNCkv1nclqhxU27LF8Sxn8IKxXw8VHtTabSw3Q2UJwTAoN01fuNPoo
95v1hbQhjfj6iKDhIAZdgDIQACBQ9I4Oi3j/8S8pLn7RbdsIBKSPrs8LPcf6FDm32i8njT/ZAPZs
f0uIO+dPcWSOnyY8nH9KJSDbng9FyfRGOUi10x6CYSdY2IHSPtMouru5Zs+WMsSwnaa1zpFQ9IJV
KpMeMEmj+KSAoJogVv0r6YHtK1lsaaPyq3fqBmKoC04Kmvc+lg/4zV+GfI8PSegvHr62Hq1Beosb
7Xc++DseqbBQRYwjh0K0JjugR0YLKvz1dLTvyCCIfLJvuUWw7iR72u8Xnd31YrNKixgURP3V77Jy
EsLP+xjOKxCuB2JQ0j4OeMaVErRRfRENjIbRV83veNEu90v6lZFPr0+aafGx1cK6wXlZTJnRoV9+
tjPMZyy8QcVlqym9jKMcfCOptpej4IheL4WrmVARu9+olVVzfLeYqeMJ+WbdJsbj8H6t5bRip82F
Msk+DdZ12v1ut2r1Lmy522Gn4jWPzTymx3RowWEeOT3iJDTrXJYVGy3f8MIL4YJLDcjfCZ3nyh5L
PZSgXyKXYuRhkMFZGqVpHmPINwsUDyeWJGcTk+RHzfyuC7mIwlmeAAiNcZsYSCKSoP1rngGK637A
AD8RD4Cv3akgohAL+2nXaZuU8BPiRVjJTAGigHH0kPEGdwP8fyGEV3eavK7SYxvHhdrZGc+O69Vq
wZZipi6wDbRtVAAbOcYIQbOTWcvKgHEBDFMZpvMB0jlF48D4OM6vj3FRfmBFI76nxYhxIHzi609X
WLzjcx7GMt44wX8+vkZEQkjNVCv85MUR2MzYsO+Jl3iHJtP5ddlGMHjYM0ChJfjHqCg4cTAkhNHz
G6y0ftqwxmRgyJXivV5V9TGhX7DJvt8/PJxWgzIZoJT/y9i5dbWRJFv4F7GW7iq9cnP70na7xzNn
3C8snz4zAgQSIJCAX3++HTszVCq8wN3lICor66LcccvIrCytZwMybOBgCqONAU50AU4aES9D7S3X
ZK8tD15zHVIFBVL0VUu7FzduxxzLNhkhjic6rjvSMu03J/cf2S3VK1P6YpQCB9v905fljI/nRd4i
YlG5YzabMBBi8zwC7Jd0ZO91j7+lK3TB9Y6BVCRi+zBewVEkvUBlePVYXJSaobnYlfje998P5od3
0/F7H/mVpB/G60XST99R4zNFTEEbjHvdlccvL/kU3tNwfBP59VScasTiL0piRTJj6ODDerkMJcLM
RQEsZd2UexxSIehRw5RRjlhOpPVyobEOvHZZLNWuPWjMHUe1kBs6Yryq/9FCfYbPWJkCDszw6FzT
duvYM3oDH4ETS4/aI4KZ4QIe4RdhR9I0cwVMDzdu5AUoAaFfdjwDTfjoOJ4Rg4i9YQMWDCd2Nerg
5tEahYEDIVOpVR0DpNCdQxc+rk+W+oKJj2PTOA5olEDT7plB72wANUOEdsYPQUGhBs4GizJtoXxQ
65PGR0CAj/I+H8/+jDyganA4+jmK22Mrq+4ZLKiBS/ic9xBliMqBAtikWaSebZ/Bi/4CBeyVQM2q
BwgGDcRKoGakQglhKXcB1AoFJYaIVYPEVn8Fg6oRWrxuGV/Oox42I9ZemjKI1Yyb3kCa2EpGPV+v
L8c3k/E8NA1swJEAQZoe/Xkt1QxE7JhazYyYZ4CAFaBhJvVy7+6tbsBSjBCowUuDbCTDQGrXnZzd
EjIB1U6RaGo6hsKqnZEyLBxbDw41NhzmDwoegIQLgs8grq4pn+moeElDJjA+6LNsTpajsHQRqrq1
+f1AsZwcqekdydEY5l9v+kEk+roqNBzNRvoiOP9i6KPV9tPh09XTdHlz9lXdGpqYG3nVzGx+Cmnc
cf/44B9mTVNjOIgqjK6mn9JVedkbh2hcB0h9NVN2DSQXkur5xmFQq1WlItf3caqoVrhF7lUzOZRZ
P8OAEpVs+3yRi/eKwZUDSWGEdABvxjoqbYyOqyljA/Ra6UiXeBFtBGeB/D0njcWdyvJbvoXvgplt
ZT1yXECjKb54+15cmEKNqoWLlTZHX4Ehge36ZFG+XIUIccRCBUWnkS42M1b7pP6CLBGQn5j6KaLU
Z3d1z1D4rMxAsIngAKZe72hxVarYvCC2eODrD/ylgutAlXdHIsOdUJcn80klzRKBM9XaV/a5unft
zkgTykdqJN3pU1qhgDvmLZ9fTRAnIBJJURC0QYIjS977hiywT43Hh6eT2fDp6OCs0S4nuOrrWtPv
vxgQHJEXalizrzfj7YP+qDMguBmsr697z8vZV24idfA0FDj2eSTLLrtlmqd1hX299CHHMmQiQ/oX
smSsU9Z48XC7GaQL22QZs/2CFgZJLitVxdqmWCcOSM5kxnZEcgxK6VsAzeLBrKZnPtgXYTX4yLew
YyjZBzhNOrJwGdSyyCk7eJTz6/77f7pTagzb1K5EFCh5Kw0A2MCmzbDrbXV/OLjUYv3s/opjGfc0
B2LPuo2HvcFw1GMiO8aNT5nte5bL84fH9ej5avvPMl8FaQCFNhUosYFRWB/2JFQRGEQBNoc96Nn1
uxiTpSYChx1qfRChnqoDcQ+JhHbojfAnM9ScU4ZXWlOCaQGumVuz+J/FZznAiP8pRg7ihu41u5jn
gYGycRyq4V7bo7BA6iezS9+Y4cCYBIloUZACBo/g7DoSmcQPU+mTI4HLGjLLL9RWVY55i5iHnnj1
vDyAOoj8eKDWjBQa0crh5jWPM9NkdV4uY1/tUqZG+6gLCJ1Cg7I9dOnoB7kkdyNRwG/HPvOjKMYJ
6BeHLYbnV1uDoPzSusyVswVU/Flw7UaxQkGlXPgJwjnZ7Ei2RwRHIYcoI1ZgMgszWkjXpym3zrHr
DaWKBXzRH1Wp2UqKewdnudJCXe02+1SRyKa2NJV6DsxRNoqsnBHw5Z5yETR95vo0nB3ZYp5SEQy/
RGsA8pswDDwHT55PmAxXq89Bmc2CGYNfmidEgOuyC9UWIw61J2IXp1X6uYLvQ5F+h9ypHF34MhrA
jH9k3NssxfxEGyMYXIi8CKrUTuNiZXYd+kiyKPtVU1+2J8UwW7wQq1DTIMgapUiURHDwLb816kRB
zYFivlopUO7IOfSJeAzg4CnzyXk+eFM5Oh8wWq5n3pST/eM61Xw0hjM4QmtBvfkanBeNDXEbF0gN
AkVCObqElJQJ50Q1XEhhbMxL1EVjzWZqw/sofM5IoLAAE0Px8O7N8xw83ui0Nz752WsY1XXXYT3Z
/Mh/1bVHaTlb/egO2isUNxBHfLx8VjUgoiQgo5bNChRephw7whaX9nlvOPjhTxwH0xuZzDwa6T2b
kSbftcLiu+H46oYP5q7+KF884tbXiw9PHxAVCwzUMoMIIUtQT8KCRoTqnA3mUVZXGU1OoBKMa8tc
1S3iSowURzBbLEyVI4comE0YqMJ7My+Ew4KzKxv1btTEqjLERa3I1mJiKoFYn64f72QFUEuEBbHQ
KvJtHaUuwiaRiaXXzS/W7/n0Z02Kwmj9E4uwZd7Wqaui6ImEwF3Mmg1lt9SLoQyESpqszIJeWgRg
qMXDu+ZNOVrkJIK711Gf7X+sfDJmhtdoPGGUfsQ3r6YEDvugXzZn97wSd9//St4cuHbJU3bYqt3w
HmAJSfJ0gi1ghUoOwiNBozB8MsIgn2y87HENEkBYdwtTXtyJKM5dhGKmgY5WT5xYv6aa7wjKgcsZ
OWMCbYOD6oISdgsKJCWpU3uktnBWVihNbBoK5gan8Ylg4F9v8OZlg/eZ/T0YjHiJdzyajrovTj3d
nZ1PF5e9r6vNTFGXNd7tS0vCJHXbJkWxaGGpV0Y9DnJaWlKiFRpY7hrnFHph2Y/8DAogLcqh9dqU
VgE7Yvek6B3RiLQpLWiBh8rj2hPQPrt5DSG9iG7kWmz9GJyhNS/OjpvPrLRTDaHN2etNyoLhnZC3
GfVHg/6U6dkjxJleyr4Q380em7Pt4Pn5q0bZEE1uRztyr+RhKAlpdvOGoIb1CQF2I9O2JFfczs6y
IMUcsmBXk4XcxVuegYQu4Y1KML4utPbZ4ywuE5VYzLrOuxBo9YVq+F1gVrrQIAdsgjD0ZcdHl0eT
iVjYxSPhOXpsdZHTC0enV6qtJWt9FAHW1O6V3cTX2gK++mTCLkaiOlvaQCQC3mfjINEp+J1jRC5s
2KBIR/aXolx2Tkauhha2c6l4MOEjQS6tnmXFQQ3lSNMbchMfdW53lZCbIa9dD5je2mMl9G6X9uB6
ubo/Hzw+fZXZ4/NwVkeQct+l94AFig6PaZUgVaiJOfMWH2hLwpAzbxKGusChZUvUiztaHMDamjxf
fJyzdrmxT91NCZBaIw01NJdtrWHprrI9odIzIVaSs+gdYINhOL92CiRSOT2q1RPyXdo3RZwoZLM4
ltXeiKMQh7a8wKuEt18tOVBkKmUGaYGvK2VJdkhjnJchecQFQUEscKtQ8xYXqDeE7uzw4fnUIoiY
wehtBVe22NXxySqMukRNt4i1yCFkHIBnQ7BC/Pj7poy9yPOGiI0YUsGLjqazcac3vrl4vJ4w2vL0
tcdMT+QLwWFLBgmpL4/ApjDBIDVJYRAZKkDZqkk5XfItoZhjZYSNZvEJrUknzsAb0MQRBn8KVYiE
yXBGDoBBBEoJaELtY0mVsEtzAykrRq0/KUDmBZ50DDswEjwzdarGkqlBsdxSgBkNDgJu8zebvf/i
TZFod14tmDZ8P3fYm3Tc7HIxXhwslpuncAlucXsFR7O0qJo+XhCHCWNNGVvtiltrOQbjZtcyjDQ0
+/OzGKlye0fWAFaKJjuesY51s61Hm+YUox0eGGqtKq7YsU1GOOjW8vB8fGpbfvf8nu88VSwEQZhy
K1ntMxsf4VI7UPSL4cHTltoahnpZXfhYK/GZFQGoxOynrcJtq2z7TUvf0HzhzYEOVt9VrH49LPcb
tnnQ7Y0EgDOAbSbNaIKV3vfpm97y8bk/O3j6KlNL1CFoIstkGCkNW6uj1RzDoFjgQ2HSuuhJqhwH
QdXUtZShhANlKEhCy8A/cIMpGpVKxa50JiwvTBvdVDBbSSmRB/xBrnyR1bgBLqca/r3MhCCuMS7g
OmvAOT4NLI0xh+AXF3RtWvPvrIGmZUIAO1LCq2MhDQd0UDPmrYeBe+2j4uskC2dkTGQs1yT1+PM6
vIP4yEjH9Y5Yx4ZVBPQ6JDnlfXiX0yeWvd880xKez5oetsDLqyAHt8ezudS06W1Qm0e+Qhn2E0ph
e1vNHyUflgUYb8BoJqs6ptNS6xwAaFPqaSiFT3TkpzQiGms2kc7kQF44L0kh/F6Mx/Woh0lhseOe
RIxNxjqWnpUF6T0ccU4ZS9nJVJgNbp2ShWywLgirg8C0NwsMwzW228qDoNtInc+c35zOI9n18hwL
HBT5GU02ewlyixeU18KnXxEtrtkWM3YRtvmEzLpezNfry0qlUeaN4z+RPF7eXs8vrzARrkWVq6b5
eDe5fLe+JklH74wlfjLvx76F2gLdu92cckZeeje2i2Raos3AS1ajECFtM95FmmDYQpZ/qfcRS151
RZlP6kxH9DxYGetFF/r+5nm7vTmYaFQG2eQmUAkpCy+H7CAW3thFKKDN40If56sidLAevL/pfR5x
mI/vuJZFDZobQlnF3nJVBFkf183avqp3kcj5w/iD7RoiritFiphXxSX9/lTf/PzD/APiWNyVO4w1
1ys3FZ4Kmi4qzdTBxfuZegjIAzS34dVv/X+xt3pmndsICcEXMC1KZnpPfD5zXc9kPMZnUxERkLTx
x2Lms/Br0VXtdPldhQtxOuciNPCmu4mwtnnF60UGVXKT3f54tYcQBCmBAiL0dXPXH3d7/bNpQxTS
MBNqMmGdoVnHm92d3075GsDD+Z9Os2DtLCnABeOYxOgyRhJfieg378IR1UkaAi98FMjBqP8w/u2y
uSqvaBVPVV9n0zsoWAZJQNiHtBLYiuwq2FCoWsT3VNbRmnXjqHeZzeZTKIEp1ibkRA4ujJRN0t44
Mt6L6xrtZCwOLjSwHoQDbSs8IIbNIEzhuNLKKHXpEtA31BvgRd81gwocredUctohokvqcGT15eLm
PTkKjukkjtR5H3kame+6rIRE4lK9VGpxzawCbyNCuRnT1yXkRT8hBGQ8Y3k9Da5OY+2AVvJ1OXie
31/d355FVxSpSCti2dhFqrFmvtzJ4PcZa0YymBKzQNjde20lkfegVuAKtFJyjarGS4bOP3hsSAeA
tDVXJxYDY0o62i750PJsNU0KiuvdZxbBKZXXig71RrvDmEofWaOSWBRNLD22+m7y8mh5divMXjY+
7b+95usjl32FIb+OQKMkUduMC4Fpf9obNeNxb0BvbT8i2Tywwkd/O5x9VbIdpWRKCBQoUjsNAi29
m6mYKkmpvvC1c+u1/2V1sSZZgQAARm1q/66EzvZy9IF2pDDa1mpiSrGY2gFjlyalJBsWps6Dujh/
94Mwf/sPvvEmoadFk1oTKIlm3r0ISKu61Ynz3bxv278XL4XRuNN+0+Od/R7TppkPut+4B73ZxcP5
/ODs6xopoFnL2HRGfWpmLZ1g9wjjgQYHTzhE2plNnvMHB9nYM/VBjYdGrWIdI09aciw2jbZu+kiA
Y3lbMsm8oniMZXyAVusasilXAsM7C9ILqw01v7t6Gz3DaOrstfrTwGNvGT6Lo6AWX+OqI42JIrgK
YAY7gREnZ13ZBTxGEICCkS3DGOLj6Hs5LTtniTZ7PWwllTwYatR1TuRU9gYNw9+d/Tl/+Az03n5d
rfrxLceOXk3Hg35vMtGEt/6LCYt314tZb3F/9rUs2ca9QA4KYOZhKAH6RDQZYK5BNiwYUtcQa/qo
kIzcFriIt87t2zormXXOvOHDdTksduIDuMDBSJmCIWid9kaa7daOVB2jluaPKUWcWXpcu6FUd69B
gM3w2QOJkveYnlxq5Sorn5sf3szrroU3El5aNlZZYCZIjzwI/qWTg7ocXg+WT7PV2Vf1o2na0DQ3
vdbLMw5ufng2Kxcl0fwQl9UEuPZ4RQ4NAQpaFhpDPdH8zTiiUSudp19w3GpFXTNAkEzqVBsjKxR0
tTpaHSmuuD85BAp/FA2XBDpQkIGx9zE1ONAwiXo1jgqpbSgYvHUMfctY0ZkSrSYGWo42jJk0yK9b
K3yQ0dRq5Eatg507F1g0zOfN6Ph+e/Q6joMX62bMmh7zfnskE0ckRXjHYd+IboaD+c39w2QUHgoQ
uCNowgSg/GWjANwOzv8crwUsPDQRNF9taAYV1GKzsTX2SAdWmnWzyuB0kZb5zR8y3tEB75ytJAqX
9x1AHMYUGYAvwYkFoqbMLA97NOxxgG7LiwFlhW3khVoWkDZdaw6GDnqwK/hdKKqurjsNNakSe3pJ
P7sR2N/5OTN3SJsd9h4/2pc+XGpYee9G1WHf3Zz9dvU/vWastTepZBo5VO5Wkqh1AMbiiQDWa4ut
XV3LHyJYBBHzjbFG+KBYCBnuurg5u2zx2d6atEY8EeNiWCrPrraobR4Z7f1VvvdrQ/Rf3vXLY6pa
+8/lbvUSnElAAOWN/Og8/4ptGsSkgj3vEDLNEiNDXt2ZNE036tqMt1cXy8VZjbqQX8QLakF2GJy7
LjRFYvH6pMBP+UP41fSuD88ebk4v1ppuKMt1sN7oTSCux4/Uy4z6NZj9eP/IoUc7AOEHck1OUIea
P5LaoFYfCXSNMqol5Eh5t6HmfZF55AbjBmWz6bv3B+6r9StHI7JAhNiFpsAhUTq3HvV1VKFM2fZx
ZjFsn8+/7AUb9LgcddjkpXHE5MEjZmw2hZY6BAgF4gjrEN1pHjc8lIOa/ag/TIfxJC+umJeG96W5
nHlfGn61Zm3KULbQNEq4Hw8MZWN39HBUXhxkh9MIY2LKBRf0RplNuG4fphpazHN+5AJJtqMN17pc
HN49Fpm2jO/ku3pYkKcQhMePH85HLBRLgQ12Wd6m+kRQphbUXgDKeSWaitfcWmNJ3N1JhHAMcU3f
JOnrHiCyBF1l6bM8MRM7R6ycNO0MajzfjLfLq6v5WZmCi/D6cRFTHjpFNqXWDKG0TTvUmiHqd9yR
vdJl8Vh0dO+L6Opl/BTDfemzDEKVjWTSnZCtb0vBB/jgacx7p839B0sXZRYw0GWjdU3T8MnfhuGT
NXrRXacE3IylmZZlIrNC2est3u+/SNxgn+iOj4cD5hj0J911bp+nq8vn4fV4VN8VSIPhBrfBAAWa
Gt6WAgYPp+UYODBiwvYHs65AHTOESPBxyqMsBusLbL7gIGl+9sJHmtVnGCkpCd7oqBO9yufVoST7
PE94s/4RKAGEcIlYyd1Hmt+qasbdDRCgEKjY7h6PWVstepgRP9V+JUVKxYCO1SK0z/jk4Go4DhCw
H0mQUhcoaand6zgNZ52V4abM/EAjRlPWw51OgazzPs2SmddX57PFxRd1MNXs9IIDFXDCAUA9Adc4
QaUbLDlVe5JUrmAUJmOY4enN9anS9nzF7urUFh04hBgvv4sj8GV6ulYhIb+qghg2sitwfQNZ6OPR
XNPR/KW9YvqruUeNeC2Da+R5yQC4eqQxNoHSshsj+b7N8CLWLMK9sdHUGDcYkplakVQTGcBBs2PI
ajhsvD58Wn8ihmPLpthuY2TEbQFNJvzdjvD7OKSQjp/BT4b6KXjueDz+UqbrRrP2/qLx40U0ihD+
bPUQfiFT5pRZMTBP4LWeYFeUE9gRrsYBqO4eF/f1XWKqK3HZtq0THPULB3WAbzeHKttaD8+3b9yL
XG3fr9ShtKKRF4NhQ7mgVjSN6RHwrZ5iIk6awDrbV0je/H7V+33ZHOl74+gcXy/YJXge1/87bM5i
UUCWUw2rmQN+6BsFpqmcVl0KM7NKHVnU79zHau5uqigZ9ZhoQXXOoyK03ftxH0i9Vq7AyVBdKsYT
00TzBZFe77Or1nkVkVSq3jfdrcKE8x/80voDecbwAtyf6/qXQLk01Jt/WJgYCsoDRdpX795wdPeM
+AR25Bz2vwTkZIedBnVka9a/K9EYVXVCsVfRDWcXhw2VcXLk6y+7lDW22p131a3+ByY+JcQp5Jx9
srUM6gupUClo/4UGGwSPwf7r9q7fXRdc9k4vubO2dDNmRdnuYlbP13dnmLwnPkHobCXqINVoWCUn
3M7w7PlL/3mphQZKthKlSO+PRsCjs5lBQfjhMShRrLr+doRNGUfZZIAc2Ia1gsdUSfeDYsgAH+q0
inXEHSJK0BqPP5YuEqHD5eYU0bAMIwDwYF6FwsUusIeCh6EijOXU5Q4iyutaZJdBDlkxePZTgTkF
bOPB6c2RPVTxUzF5HhCBMkYQhKDnLrpQ/YY3wOsuHiHwZnTgcVi93pS5Z53B7wOW4D7bTFbzLx4N
6v01Xn+4fI9dxhLWvrztm6nNJLwZuiEwwog4LmiZkBIxQzgFAVYjOsM22by/WO29J2+LFvgdz7+S
AAUg7fldCZsvYIBRo/M6NX/Y5xMfq/eGgT0zUDO0vJnIT7IHRrsZgkCTmwFKang46k4nu/uqxJ7j
ddM3EIlpWK3IOhCZkd8fMTOXpbyH3WnQvfns7mHbr4igSlYoAFljTgRDTARs900plHadEXOULKVL
2KMcbOyc0LLipYZRsjg4Qqmo5ANMfZceekZgVUHrp2jNcAKo+EqLKjp7XXLYmm5COdReare4IzhV
YwyaKJo7XUaNg1Y670JxHPgrynPLmjCuzKHkE3QzKz71SSX0cjSWF1p/t4qim9Zx+xeqMFSBfNhE
cxTQuYJFwox5aDIxwzj3UkYoST6sLghaZNDrN4Rl0smnIiwsBz3Qfwz5M+LfEZbNejY9f9wMDj7H
N7CIRqIfpvS23nNDRBxTZYLMApEUxlZ2B7pMaU2SSnVtbiMLAI9Sck5k7Xzlxd32VDMFVFqnl+iq
G+VBJE0hNZwJk9dFNLiQLhcMFFsNXfBpMxtu6K4/524EkYFg/qFHcJqtyliKmewF1SRzhBGz+ReA
BWc2S43lJWWEQgC3fEANO34cBI15ikAp2WWz/mYG4bI4XA4yUl7DJN+jfb8s4XK+GUeLJQqv4Ntw
GVmkePdJ48laV0oFXjGTD0fow284AmQJQTJ9Q5x6L7suY7K6LKTYMPRL56XTqx9uFuvJ8G5pcUJ6
HJ/b0kCxJdiVWGOX0NZ4ZyIK1NlsT+g66iPtjsfdjwR8WfRWTsriRGH0WJxZDUkI9/23BQGpgAFh
CsFVyDPZaAfynSJGp1A9fuWWz/aXhVmPP9HuEd3Vv+DOa9ulI0n709DME8r2b2m5YKHTyyFrNftt
xiOVJCat5W8AEn36fWfA0ieseUySfThgzm6nLznlTajB4+bs4LPm7NL29gYYcRgomLTBkZobGJt5
8AISqV3JAFDAEYCzV4BxRWNnjU0Q3YHk7LbqGrToZoJv9EUEV/RI6noa0QXQ8AhTee2rY8i+YYWD
h9K7BzGF5f7QWmRl3F8ANxBzTJWRVdpsLDRKgakGDWmHJ0yExgRiYIOCtGlzfXhx8JFCqUzEV4j0
23Z40Bmxlx3uswTKaDJgPIQZop1JNc+Tm9F5/2pw9rmMLFpxaFzjBHLwpskYTvDb61W6EqeBQ1aF
8a6Bgm6ujx43u6mimiRq+Abj46dHuXWQKjSir6JtrbjZsbJsrnAMJbO3BjdCZtwqDBuAiLobR/gc
dlhaSA1OUBcwEjvUowRq5TNj4xdqF9+QqgpoW1gGl+12q/bxV0oXtI1lqB1BKWhumCHIIUrCw/7K
RCk+qbA/VhmYTsZ0bHiRh2lS3Wm/B3Pm2N1uHs4+65UMYHLYBTIKjVsvIqJL4RAByfoFPKCYgEWy
wsDZOmpJG6PjOApt4pI+3Seaco5tLNLEUd8/hMVS5ZMsML4n94cxhUEioFO+3PqH76w8ibW53Dm8
OzxmVgLCd2JRZdtpPWGN8eKYaxRXTb+hWGUkZ3v+9y5URwbKDB0kAyFARFTU/o7P4O7i3WCql3AR
FQ4iFCkt8LlZSLSksOwCAsgRV/d5o3/zf6Qx2I/nUMhPDY2jYT64KFPS6wgGTQiKhiiBolAN9WP1
w10ZD6fw3a9shJr9bLsuTJ6ahNloDkaUQYuopFIehjqRqS6z6pWi4clk5vghekY6mbH0SG0gyuqc
jPqXX9NOl7Krs2oLkcMJxfPFOJg2FD6bCqa6PrcnlOMliVIDEClfbKl6RQGrPUXXtMU4HJGvByDq
KTLIUk/iFrRTZ/q0lh+Ny2nSiA/5S7gKaZBlTjWlE9psogippkhfwxVXtcM6AmAFtrtIsAnYmInY
/EBf/Ey7Z8D2X+i+/GwfUnYmHzJDOqdfMrLi5ixytrh994ZH7842D6sybRq+1DSbMX4y6IycH5wx
Y3PGDIjP/C7sVvmdJ+vlRxUQXQ2+abY392eHX9ZWcpfw89f/6v1Xf2pDKMefXl2rMKH5ZVYKyl10
PaeB4Ta12hw6r+iqJu5xB0giUis3rteSrVmWzuZ8c4p0WYAlb8gwQgSHeFnaTHO36C65b3pxXrnU
jnsnOjtRKy5c3zc/INK1lIHF9OLjVC6UJTR/zW93VpIRGgO+pzPQqEpvRg5rfx7DHVHw4vIANMoy
SDULQktzW5rfjlw8/Smw2K3ThC2hGEpd2xUYhV/8AZg0wsbJphgrTCfbNoZZs2ljFKJF5wpKD6d2
j9izpZGrViAci2HlJGhGu2jc9QM9Nn2tltlBSoDJ8JTX4tixhTB02I4CHYGUDQlM5GbTrJgBPI6A
ZbES+w5auO2CrlDs4o2l3rGh0bxtxdciaCJr93L+UNaaeV2juq+NB4R8hmfKUoHMauZrnB0Inx5v
BwzHNJ/1FrPavk6WNDQaQRc89FF5Ka6ojM1H4JDGQ5j5ZSqa3YAIk3CMMKvmpHz8qGXsHULR4LQ0
jV/SjSDhZr86++PupLzU5hLozgOws4OExmbHrZ5USXF/fI5mBZQOzabfWTuCItZuxL5h9FCgIQtE
AwHnGYjX2378kxiJhC9fKmDpWRYvm4066cPnZrkeTWbzKR+LRZzjtVUauxmdbp+0cHtYspJIZBdJ
4JkUvMF547G8Pi62kKdck+Fa3y5OFPHc6ZsfCot0bf5Qg1zQdfMPfZGwjJWnenJvTvfvhHLxmnth
b6/zhIjENcugHDzIt3UWzbW2IgQwprKmP1VXyUjkMpCCwnxHaHKYxl0jhcvx0ju1PH7NIvKY1lXD
0oIoMHoZaTEiAl1n+/vd5el5/1A9Y12MkzwdGoWun7msva1YPAQ7oP4Uc6ThbLihpfQ7V4ctOdXI
mnBF2xRfWkFfdLT5BZQcPt/EQFLUCnsSgYru6OaiTdoMPXztTsq6xxY1wlVQcNBqs0o57Wwa43Cw
xcNzOoccleHKcIAA6so4ROq5AlRMvNzCUQ7lK6sYXg7Z6jpqBtY2guIJdOssNE6nghynFL8OBJqP
AxAuyFkwURBLRskFxBQ1P245FpkvVy0n5KRE5KO90aTVwNPiam5/zCtlaPFhu5WkUbFNvQumiUld
OCFsPKakGJheBJcWplksS8E70DL7tV9WhAGB0WghJmjyvxTBqK++fhp+pKYvh8xwpBWLYqN0Ni9f
cSgieosaezZkZghZ60k115uHfXd2be+gnAM146DBlEQcdhDPo54++bVYdhU1ig6rJiCFk8MZtnqr
9nP6OdGdlWZxeWWf+eNnhaIprqJfzOntwEZvjFOXzU8Kw6PB5wO6hF0eDeqHJbThMeGh5ZE9a0R+
cv3dlXxC+awvOxxSLIpl77yFkJPtaq4JRbJRQxPMYPhk4wisEEQUQnqEhbVUauwNyWRH2tLqirLL
xiGoHcTuOpzN1aHlMuGMnB/34wsN/JEfliI9foyBLh+0WqZ9UD4pu9yB9ZwjNcZD5w9wCRXVr2aH
A6bcXqXMc3KW80KzaCjEZ/ALcROve68XawwTOvCOBeG2Fj7le8azjvdaHtw+Le+vx81nTUdQO8bL
Lug3Ws592XWLwNAoWBuoIryXrWo7QHnbCGiihmNvSv0uNgxa/TA+vv4q9Y/gQqodNl6uwiFeSG+Z
UCe3obiPatZ9eAcasscWZOVgoh+MQMIjomiYOsCE6Qomzk+2n/jLZiiV+BSO+10iSgwi1DgS5mX6
WYda4R18eFj+0kgd+gZQ8THF/TSo3kYaziasb9/rsUzGfox3ORot54+3EwNlEbXnbw1RtljQSDuf
8k5hzcQ4GVJerHaaMyHlRJ8OTTzhQY5dPB383gxi8ORYhgExYdh7Sqe0wRWC3zk9N4cZUDZNVuc0
X8q0vPoRDoRzOWqKPOhSRR6UKJfkeKyUAOJicMiGDFgkLA8pFZSnBWszFozIFHiOo8evTZEMELZ8
WETcg5aUlHmHxwrrmsPFdVl8DUn05gvDcymo7R63sITm4+Sz5FkWWOrDQLm7aXmMMJIhlH/7GZTf
lcXxlyJ5XmIP6OuyOBxrDKQri82MEVqsB2tpdNOCl/2zi/mc/khNC1oQbTQxFC0xRF4shmaAnbrw
Ni2cAQ/NHr4rJ7WYEMscPHy4f8+exQXhFeMAgx0LjWIFjw7bZOm6Yc25HE+VlMuwC6UEqieICCeZ
0JGy6DaHQBjzaw2H1+oLtClcKD+/B7as1BW/nIM+nkyeO72Kr0w6LiQijAa4+lYem2J1sXd+zE/N
c/Gkfliel82tAGMt3qU0aYiS6QiNsXG1ZTUlhib2ckhNyS4AbodgXIW2tK6t/rn6z+77ww7BY4xS
867onaB1uCaiC8dLZcijJvUUmDANuvWJwYiGFPVrRpLPUZShF3tyD/GnjC1jpNQM9ICj1ieUqfy0
2ueXHWqFh3sfbvKT6mH5hJBiTrOi/bHWPMZsHPTezbSuGU9CgR/b2snj8jB+JHkUayjUDwTlmaDF
VuBbAN96zgF4U3R1f4bmzoZEuh9JstC0owFKkIx+//TqiFjiBoOqL0HxLPxWGB7NDQbPM0INgmyi
I1o/uSu5SeHNuCX9+BTuTSu1kYG2H58H9hPyU8rTRkk+MAxhChLP0dftzouVxRSs4PuwOCNeX5sw
63rfBx5sVsv+aPTYRKoKtWg5wGpzKEVroMmgOObRFw6VGVo8YG8Vy5OpOjMtrVnUNGNqw8BIvnSS
4EcpFPesUgVVkdf4MUcx2dRuyzYJDfKGmKZOFb6le5LMGt4U4YxwKKQ5XFvt71YHt9KiEwgAWFsG
zAAgiCvxX77mTbHEIdwQ1TeDd+oEFCGpzqlO+cMfrb9Ltm/4utSZXrOTiGV+ptVd8agkl41TER42
9vai+pD0cE3ymRKZmm++my9O2E/5wbZyzAJDuWZ4sUPp69LDePFLr9XvscA8i0LMmuGLkf3NwcN5
72Ezn31259nCw60QAKgQBn08EUYZmaHUVjfxZhd0qWOpcCTFl9tjKJmDSELWffrX7aMkyVXlSzgv
ZFRXiWVxYLjH+ol+PvG05YkBGBjJkLrkKYzXzfE1axXsoq8St6liWHxd3LOYGLaRzGm5xxjnQojU
FWr/Jv8yTvEzS4Drxs0J78ojEGvFD7i8P7o50I+2a0kHo3BeE60jQ4g9rRFgMinzxGk8B7tmTC3z
Ev4HjQKFFshiWbRtvSzjLxcj5VK+i6/pG6FZ3CVdAnfhmqa6BXNiuTrXpUgn8OgUU71dS7f14yD4
4U2gukYkN30yD8jEHHVNYsUNCqUoQZNBe+wy0AsVzmSjvVlZQnXoMlPm8K5oD8qCTZbp9ci++x4M
KsVUK6uS1TrVuK3lFPouXBRGOh0D2/wENp5c1K+IsDO6adj7xkneeDQYP6A9g6nDVmks8RV/KE1q
VYbq2XLgwhMN8AUOj2JqlkYPsLrkspxA8pQphNCyb1rEeCkDwMYJXNr3z+YrD8UML+6ZAfHLVvEJ
oqXzx4n8OMf2+kCwTj/YnPLdvGW8a8px1kTQb4kfmD+NH9vm00tTaF6DePPl+8lnnjePwsQcVvUK
KOfXrGk+bB0cx0xpH5jXTV1/+HLcXlH5jE8DNLM+H+DqdBaXy/vBQW9x2Xx21jFNXXbqsQej59/W
jQb1QYBN3i3e4UPpYaBYCFsgqCxVGAl4NM9Hzcg7cgr6rVn9WgWnlHvKMjtoW26qVztxyCK8htEl
nspnWUBLpz4EVE4ITUJzYSJow1bA0v0H8NQ9eBW2KLB3JCLFgXIAToo8IBXoIiXMj4xX7iiwWlq8
HNZJ5iM/IHmo7gxeiMdoQ/lmVM34ACybElQIyhsQx4cDOn2wPi/ezKZMW2bwLqbjtJYomc5W1xfj
h4dGg6jRESmLOBhrYLWZNzXEgimQtaoJypi7zK43QhghHoEMfgBwyhxmOICLnZzIrAlQ9O4p18Yr
/08fmA4FkHXVEuOJOTWqxqoYH0LUgnIJVgPf/ofL5y/gmAZJcQyoGDkDZlzBD6a85u9BVZCimVNz
zRgvaMELQwpaHlxNHQQkjWnyR2pa57ERc1PyOmw/GakjeOUtAQbqxix32h2p2zwT1l6e30/rYGtq
Jjix/bQfnLChSgQYqYE2lUqayCV7drI1jck0ns8S493yb4EJOClvIkUDDMGDJ9BOTR/T9BxQSpjG
Zaf38K6RVoBHGwXDATUKu7gvtcNM6sjyP8und9KSVvKsTu+Pz93R0Bz+lRZnZYufhH16OaM3IPKj
39BZ7GS56h1s58vlVGEfTcxN1NAxnAJVSZi3ZNiVEtQkAYxavL5rzG4Efs2P24uji+dDDYrdPh7e
zo+ap2/F1vGeEoZwfjTXogwxW5eWtwpF1zsiCvZpem80OiAFPFIm60t5rQk7x5AfEMkzR1cPj214
jAPI8GbQ6KL0Se297eP0GgZQoBk2XYYFmsjYkgmayGHlrANKEE3Tt7PO8fnHjvHSXIMhsz9GpJC6
c7aXd4OH3vViOg412C3sGwFykA4a3pUiXBxttZKCUSnYlIkv7FklbMBMKaGlM2bFTgkIYj9a3qGi
FKDGiTiY2hOT3XJaQ1oR5skUHIwADc8hQOjohrWiUAbkaePdhI+Xswb4cqr8g5CoiaOqGxSEad8R
JLbPuyGz4Rv+ZPaTlB6rwqAfAz45OJh0Z4Esr66vZg/NmpTeevKe5g4UuFvzxJSF0jGi3ROIZAwG
bY/Mm4cRFJ7hxw6ND6XZDUSFYPVOeSRjgNALBtQgurrsKly3OYLSwBwzk9QNz6G0TvBu9WRQBi0j
QjtaB6QGEVEKk9ZcLylAdFGlBjG/ywEsDfCmD+jHjICu9Pdx3DMkf8LSVp35T9PHh/H69vli+rmM
XamZr8cfabSm/673X1oRN43doFvIdK4IEMuXpqhpzw6lWtoydh1UAwvn+gpcz+4exh7fyECpUJZj
Cp9ueGh1g0RZfVuJgp2iqCfhN8xkpVpGSx8uoyQGxytUHAYGTfljeNdToDFfFNl2wfgFyPPZ0eaH
LZlEwK8vCPlQORjxvlaN7jiXwsTf16xpDIqDBXDY8i5hxgagjAAYeo/cUcIuq8ngpP7JjkWhQ2l3
DkGxhQbk9biAFMRLLzWY6jtRM2a7j1mcqZPaWj/1hg+DO5ITdGtAkXtZxWA86mZo4V2+G4STIMSM
dihQcxg8r/5gzit7QhoVjKQCu7t5t1ZGA55wC2v3i4VFWEU7I9ClBM9XM1Ncy1tdrLnu8ZcbQj1O
ZNEqtphgP6JK7hpj/OXukUAoZiFGAeHb/pCb1t4Bz6F5JMCPyKlf4HAFEcAKqLSag3aP+/bbxbok
wkI0kADqETX21t+QDHvI9I3FPe6tVFTiUN/DwgpvBmqfa4lb2uKzg1jpon89sTrNxzqIWGeGKhDd
frO8hXnHzngPwJE+BM3h0PTq+lDDBkQvYl+Xu+Hk5ey/KeuAzfhQ82zQMEesk1K9mzZPN7P7/vgz
d5MVCQNj4cueOhLFBqQ2LUZ6j8ZqpmB7cLCMOK9aUX6UQzuURmtU88N8HygGqzdlVkLEYxxPw8a9
uJH7o74puzZg0Ono0+P0/xZbPkRURbAwXlLVK2lY7CzjyoRJblpJWCSKY9WaaSgRQTJF8ErPJIYq
dgSRQcA0OYI/xef8sG/L8KIwXoFAri1MpnWQWY/lNfeM1XkqP6gZKE+lR20x8H7aUAH2yugLD8+E
EGun0meR2jLl+YhQ0I6UV5jVMFZ1tbRaYKF1NgOJD9af3YUpiGJYRVlL20JKXOjdkFmaxDoAE7PM
rdD+Bfx8PzvULZ3NzFP3kAb2HeTmw/uxuZobu81wI+/CVFtvRdYj6JU43SffrQqweRzu4QeBxrSZ
atdoM47pSWLoh9banB/dX5/A8BTZcjoad6ZEN6qdnmT2hkys9Wq5VnpAMUXNENC7nDCnun+EWpBU
wD5AmSZ6dTxhhemFZpBoe9QRnYeJqAMutH40On/LnHHh4XkyNXCkhM0IQdFj70YnCx2jrMzz4BBi
WRT9L1i0DhoTvCL8LFeOZ3dIZGVmFTKuIlOE5nL11w0Sq7jsO0Kmr05Z+JPExpC1m1mfsGOQhr3l
1exge7P45OFRntCxjkMcKMaAzYYhfhdV9FsZc+M3qFq4Tvj+8Oh5KtPFiiFDTW6Rz+REfqcu4oXH
2S8dOrjsP0hyIw2ylwD5qXaqKkIWlOXx6lvdGBSXWUXL0I3lrU4JQ7iQ6XVZvLUt84iXPnBVrFKk
UNQhiaFJU85FbZBK0zkDN6SuuAanQlM1Wh5vT1RrR4SKoPg8Odr8h79ioyNCi3rXUsiu4YfSvtA3
cO+u223cmaXc6+OEiH8609Av+4OL67O7y8WnAqRRfNEZBEXDB2XFGIsB1Bv6b6as606fPE0y4D2P
v/TLnH8Z5++6Bl9vAidO9JVXfZJYNdMJk1e0aOwNvHDMEgFNhou1LZ/uo/DF8Qys5cIB8956YRxQ
QBNhLxYIfAGXbbX4pEW6HC0bXGjAGkTpl8Xs7FASoOqtee3wwAstiQCFI+e/3b97HPzbVkZYY6nq
PBKBHgrfnRzleotj5ojBuprEIyojDDDWQosHFd4Qj+73bkM8yGX3Z4MxHSomQu3Hx3fz89G2v6Ut
yptooGUJIYywUShajWlgSI3DbRRjlC3shkOJ2eB4M9KQLwFFxsaJNriqfBPffgorYICvtOaQgWZa
xLZgboQpru6lRhJyLznUApx8gnMeszDh0VDwtsaDpkq0nv/s3fXd8dk/+AuSUDZjuF2d/cs5nZ8M
wQjLUNrKlHngoAJIgCHAKkOrwRutN0DqvjstkFjtibd6+gNWD/RnYFo56bvN8uZ8uGou93XYOGl8
lRZO/YU3YjBsNHihdTAdRXJvoXZRKdjTssXx0+iQLTUOJi0xvDUttA/S8fdtAPbNsUGxLTUKlBgL
6Pr99l5L5dcPHf212Z5cftgLnGhewwHT4a0qSe2RX0dh0M0xGwUcqPSkP2R9un1VmS77V8PeQw8U
nC2ItKfdJ9JPXM1tU32MB9SM5YK+ht5Bc2hu+F41xMYyqnB5Ni4mD2td5A9IG2ZTG1XT3aS/NNZp
V1EtEGcy+JbZF39dflhu9N1NAgMot3CnAdr8oP+erZ3Szjy44/vVKQf8syJ8KsMkMfk+nphn82+H
8nimFPqZoWfXxw8/vFce+Qf1lD+JWo/kyL45pMfXsPHUpjCSTT5xHIU2FCosoeh3l+AakE+7dxi9
dxz+BF7y3hrV3lkYamvyO3bDZgRqqwJNxnIL9bIAluEUZjwDJfHqE2X7IbWjh/Xl9aG8C27DG2Lt
uFTyjXFh0+uOlnfHqZsIUjSjJRa112+r40GKW8hy033nl/mnw/gwxy7+ObnXkq3WYmrym1TxkXU1
4y1r/y7/XvM8t6MfGKsq5amqMPZ+/qUynNMln36O+SpQgnUSAHq9i1/AFXIYiV83XMb6enDtzQZV
shbDfaaWrdJFf9PzMbv3ZUDMYu2TSUNadoRad7KFy/vHu8fx1d3lJ6utRzG4KcKHrGoSE39Qb96F
5414+KJ5NfuXHWwOcRrzz9Q3ibHz58t3w1F0F1q/B92iGnT3nh8voviGpuOro4MHFJIL+iGg3HT1
fDSa6rHYUBCGqjwdZjGbvLfi6Jjfk3mY/OmKNg55EkzTC0cBx0lQ6VrJ8I/uI34vQ16Uoh+3/evT
26s/rGLWl9VjLAQozanTrOiAIjiIllQrRsUkgLxraVHkMAw1YJR5VicweoaWM4VVMfQCg6C0JQze
HhoGgfKuxpA7diByASnucTNlTXV757O4H/coRZ4QlLOJcI5hJu8m79PQ8EO4R2bu/GOtTD1+yqVG
lG76J89TfVt30Tj7Hgvpc09OVpc8GkjPImUruQQcu36jf37LM8akQw70LlikzjEu1pllQayvKorN
zcxFHzYnk/VWSzdzLSg/jftIQWMAn3rwDnettbthf/aFQA2CuSsNbwUfXZ1/MQRQFHv+x/ZCS+6z
51ki7oJDsVRETLJUNedbDFV8V4RydNWUcvWo2WdDxKFrT3ThCJsrmmkNzeTJHPfBWsWXYQ9XBaWi
m9O/Nn+zpWl+wNTXsHbQ8vpaMZJuIxpOLeX2qkEjJW6W8n1H7yB+o3+vIm6Efbw4mi5PWOQFnu3n
K3/xcDzi9ZIX7T6VXxSWXS2CEeCnQHOpeqq6gdRL+3/GzrSrrWPb2n/oZQy1SPoKBseOHeecNCf4
CyOv7w0gQAIEAvTr7zPnrCptyTl2BpulVX2zmlrV7NrlLUXUgEdWRfXmeZLtLGSjn8bn7zejk3LM
DrGPpiqXXCLkXR0QsWfFLP6Rf5+i86a8z0K1Xk+FUrOyFw3tacuEhb80DwYhnHUWao0PTmAQ/EHC
NT6buzrLaQ8gYbkSpyUgKp4ZB1iuYdEm1cAHJDj1SQ/gRFsDv23hfXXdoC08bp7ntdPhaMa3rvaG
hM3z6ulxPXmaf9g586GupVNLv9bjfTjpxPSjVGtGh5jbKBgQehe4vHl5U3cHfLru8uDN4pPUpW0Q
IDIcWMTfy3p4wplb2K6rk0xru0Cs7QexF+IDfl1BaKttWClwaZN08Mf+u4P3/EIdqDL42B9I2eKR
0RuEMVumSU7M2TpZLI8Z5GOmhE7QrNCGUc4cjZPBNP6hPz4gsG/l5H+0uHWot6k6O38hXJ8jqHwd
+XDKs2uaz5/uXxbr2xeb5iJVvfygnfsAwdY5FJWQASCEg58eH35Y/8FvrHhSFhubcaIbM1QOuZev
F/8JtnrheL3fmGBKy5jBo6Fz95BIxoLh9PTuXNRE8ZsJILXoH30fFR971MTHP8QPAswsKxoLHK1E
BCDcQD6FfbwkUpaxlfKpnv/kuHpWsr9aBAlXtDUQKJ8HyoMAZy9vDl7/jDPCHOXvmVnUQXhCEhzT
NSKbW/XNFmIF3WJGLsAN57YubjlL3a4ASF5Vd4RxrBC28+3F6GjxFjYiMDwHjH6C4cC/owl6exdi
m6EGPc46HzLT63MMbJehDq4mBwdXwyuMw1zQQ1niK1t6cAYIbARTwQngDYYxCIpmxQmiuw+Z1Kze
jqYn8IsoUxe4QHDyiBnMAI2UeFr6ZUAZkbPMTb4yIsIJwIbQuxnKQNTp+kIhv8BQAVr2xicPR3dH
WsPitPHsNOQlmE4ONBHkLAiTErDIdCjRhfQRzlDl2/QYjPe204pm1j2iox63mPjgS2cFZP5y+zR7
OXydf1hhQCCtsdkpCxqEMKEKUJv/Ik5diCc2TiJVwxpXPCLiECk+Qc4POIB0uLrUEBklDjLlqwsd
C4W89bZS40EN2tjy3Xk9WVI11Mnm/GP/D0rKc/04/rGVVr/543VyOIMAr4MOOD22XSQPj4hBms4I
ostMC/fkGq56uGCwPB2s/W0P7/cWI9ymkHiIA9bkyeQ6y0CyqJ0hReRRpM4Oj7mvXA8CDvOhWQTb
mfL6hnizLFErCtVNLzXS5U/D2U+wJEGBz49TXdMERwZmBMIJHwKlAHNjdAa1kjdpfiY+jzbewtGB
RGs6MYjsfk/SiQ1CseSbyF0EXse5Y8XhFZYHNqTwvebj2qrhegDXnkmJauPZL1UH2d0PaFNdfVOh
yBhm1MuvD/3xv1GZKUKZM4yi4QwjRf9Et/3tMtaQ6TBLitzwh4LbVW0Pw4vH4eB8kcXEiJLejpOA
+KhyW2aC72FaIK9cvP4OCtd0hQIehXcC4Rdw4NNvg6c3y7fL8we/wHAt9ZUxEKYRJ9lmgXs46q+9
GwW3iRoUqjOjRkroFUumrMP3734c+j3QfLyjbrTaWKGDuwQL5fCkT4GhX6AtkvjhUb6aYhvln/T5
aPq3+ms8HU1HszGHwPYPjs83q6fx/GU+/1Am/9Ff/S9z3jOzBoMQTUmgB3BCEPV59Q81yiQexSR1
9FTecacJrXFwDo1DFeGzPQclXaR1hWRKAXePB/+aPN2rIEohPyBFZGqMLuJgJlCF6vq/etIsNI6W
wNCBeOCQV/NjtuTNH8XYtSYrH7tLqYEphy0myoydrMbYjBKsDEVeKswqDSQslCEyI+MelLqQeQXQ
dUVwEj4oAAl9O3eLmEcJgPBEbCP+iK0WsqLWSKoMOieliJqUkflAZaEvBlfLJrk2BQMrZxrfqhqk
HjjAlWYdnFxendY1yKqmy8ZmuUKjGnstrW09crhmHIpklbdVQyIIx0PP8oCIJqs+H4Qa/7pHC8gB
FaaHP/aOW2yl4cR6ZxcQH139RU6iC/Qiv+s7Lz8VZqhjR5y5vg5c4m1DJjgdG2fIFVg2c0qnu+vp
wzjpUvodZ3ofhK4n06iRcqrt+pIXTfcqEGu62NQavOjq9BNQ6mf+tjc/0tLI+S/sDVEazKI10VY0
JdaPHLTChdyuT6lVV+vjjOLfcJMqSgcLuWmi7GBUo8kaSYMHGqnBzJ2id8rEEyHmrinEFGqBA9HK
MkVjcWcUIQ/lF8jQspof3YxfpBsJB8rQph4Zy6qNjcea73nwOg7+5JbQ9e2TdWpdg7O5SBa0RPdc
a0BzQrWLFA3+kMs5FjcOj74FNmVERPCvXs3FOyFdSDvjpCe2I2iqqGa//Ho1P70+pb241H+6jMoj
cY5RrC9dCbKhyKhyOowsqdBmvFbC9jiYIA8DRE8iIB7BCYwO/bYl29+/FT+WLJ9v4VjYZMrRsL1d
pDWXJC8eGAo+xFrMQAAMsYGU33AQPQ+6UArhgw+A7Ym+lZPDWcgVh1plp+aA8PUq7y/U5cytBu0s
mUYWJBdc7wRzIxjAhkTrAcsIXO0dOAP+h8v05UEcsARiAwRn5WC6hFFtQUUSggeGHkDRok4sxCOd
BaAE4ZmHaI1E/4QmAx+L318+GHEfa6/XH/EW9GT/spbN6vGVTYIr0WTWZ0Z0CkEyBANjFkVvoivb
QCk1yfj49AU6QB/rRDqdUQxlhB8UCcTpT654kJPR/bnlTa7JmFz1sPAQUovspnmQFBGIbqbcQuZW
WvQ+RUHo6aKq5viK9ts55heG6nBDU4hFJ65/lS0msz2MgFaMOgTCFLp7NZwQqNObnMDISO2Co4Ub
q6UgMscnRQRKgVvPay6yU0K5T4zC8C4P3y6s2wP4L6Zv7n4KzwEZo4mlEZ6gMGo0M1/EJG88y4dr
qEGGjZRNPcolV7wnRaw21jeWB1H79NP5EgdmQs63cizPRv/o8eT5/GircNFN64vj4fMJDC2the6p
Vy5t+KwRh7DE6jywNIw9X1wyA9+1TRMSNQQf4tSkFzYhXtY9oy5YU/GqbQ50wVKbm+O7lT7qXDav
wrjhrDAuLOuBgJwQRyAVAebp4vikGiDoRHCer75KkBSEDJ9G75MkqVJ5cJDNiq85/ZNFmv0bzK1K
x1yWwl0p3CnPuu3uTGYz7F9tpue9qw/lekZbuJQYoYpcBSJE6QYEp866I1517k3Ac3/8PpKL1CCm
EZkmwjiLEGW9rjMbh6cIgqdkB8c4qYZO2E2hNlBlm8JrRby658xsYMLLYbiwPpzH42PW/EKxBssb
esUQgEaLL/2nN4+/xQO6tAciiEzWtkCcetih4wfLQ+sYdBnEC/z2cDcY/N0uK5fOcrNSfzDmxpu9
hbQNi+er18v11Qc4F84MdYDRgI1GdH9wEOE97qFd3Z5rEpQgEN/Ht53SQL/kNlrdKGsI3Bgebl/d
H18vTmD49uhIGpTVwAip9bZTWEAFj+xOFfAlL6DnvRSfaKkZ7KAKcf1WWAXoczT8Nu5ouPhCr0SZ
K6ID8YL4sEp5bz66B6K3qYtI75dwFVTtfjxxhiuI/Pzq7zWj6uCIQK07+EyazD4oDidE/yz+dXDx
Dvp2LEBZ3NSWGjHBAubL4FQqWtI8W7YtyzSEijQVqffm2By8+Dk1AlIjIFWhgg1WG9K/9ThEixCk
hJHG2JarqW9XQQVXI6SvtEYC3r5z8XCTXXdz/c37y6v3imC7WLzulWicXTsbhbR4PHs4ePdtfu/v
f73YOonv8vGNvt6gx//eMdv56+D5Zn73fOWFSvgJFsWSDwLkgZtsAEzPT0Zv4VgeDLwEhNf3WM4q
KnxXLl5uQ27mx5Cyjf7FJ9NDKOuBN1Bk9dwHJOfDxYleuwvMqK6NaKgDQXEH7lGtOSvdIA9+mj/7
WziXP7DHV5gvQ6AVkGm3M9ZAncUxG0v8Vouc/oK0QPyA0AyoVxy+TajB/qv8JhTnoQe8mMdrGqP9
T14Orxa3B4f3Q9t8kKRtGQnfWSsOZfAuSgPdEFUQpCiEORNsVJdNM30l983B/ZvZRZm5KUOvrZEk
qoXsGgLepbim4zoIhTfGHcj2flgNI/Ukvo/mR9NIlL8ajSByHmjOAx69A+XlH3v/G4oGyofOqzMv
5XgeQekUmYdcGgKDLXnxRKc+eKhMIFoDvJ4zJHbSp7I4QUjpd3fNqqQqVc2qhrQODHDxpTtkgkff
hF3BYcNAdCB4IPoPJIwIf8KOxRyzRbZhZQY+i54IgpkDt4HXOzWtkpjBkKXmoySPTtUYW18kwFPL
cLC2v9NDQcTm0TFGPHED85Dz4vJVpeJWkXUOBAKzAzuzUVyRAd2yHA3WXhbIOb3vyMPfHQRmXXLC
LVCzQX/KhVC7xtTD5eJ5eDO+ui4DNQqSMZUHxs3gChNHIMsQTAy8djbH5b754fzgP+evd296x6wq
rZavv9HcmJDNkCQf3dn9348MwvvJC6QrHsE7CpEbLCcaul+8g7a+WpTpF/oQzhJ/eoATO+ZUjbhO
A54YL75wmPdMO7vt5SVZRCDvWIJoA7VOdMjj5fHH4WO5okf5ObMl5AUrRdT8G1OHm7fQ+xXlNnyY
WoUwjwlvA8PS8FJD4KbrPoeovNUgbfv8tHg7fzy9Wx0Rrcv2YlGYbMmKyOHr+xvuKcp0y+d/yA/J
bjAM24W9e4yavR2R8HCgpMZcLLb1doWY11u9YdrAqFTmKJN7WyREVaU6lig4WeRJmn80UfCXBvfn
9xOWXKZ9TvsNv/qi9MPL47g/vLtH13MoEcbyRKFuB1JwuIyAIOGy5oSlq0KuaBRzg3oFzbd3Qvps
qsEr7BHaSMQvT9Qe7CCerCqyIfjbBOQXRQ3cLmPDGRCskRBcvFJXRkHKGffGKJO/Lhe/PBxdTn8k
MIowBzrCF4OLDz1fN9QZnEUWramxZFiJAhKiZBD+/nUFf2ssTbknly/NsTdy+NU7Sa/Dm5fV3XWj
S0gBRONABCgQInQhJIhzdjS/1CslRKS3hZSPU9jk1447fRtqcI65f3x36fs8qp0OTfqz042GLFD1
PuuJkmMb60DpBVvqMoHp84yVUCG0CBUa7CLgIsouRHjxAY5Xp8NjyIG8ZnhgjGJm3RZrkSX8G5TI
tBl6Ri28MmB0YUiFjy2pb48OfAp87/NtMpf452QNp6KQoH1SzR+Gl6+9e5YttyvU2bgCxpJpUBT6
afqghayLf19cv1vJLvSWPRV/Xf/cc4OqGqBxUQCtMWlJ4M5YsyuxXaboSixnkA62kztLLjXKr82z
9gIKNSYTAkF4QPJcDw70BbpifQ3q/bleOKBaKTj82WCywMmDvPCg/hAZBmvF98u45YwePUY5ySVI
bRhpyUeZnOhCjmoXNgQ+B9enaNjK8Tl9YDLKGN21Mpn3cmyYw8OZAGv0SlO0unGrRUv4/uKFr3QX
tJqQ0z8ZqKkxbyTqYAM5UwTtBiH/FNeFrXoNSTfiTIUV2R2wo3c7jSZmMvx4fbljXCejECJ5lctp
65zbv1Ks9exDBmN8iE5qma6tWvTt6MWbBE2iGtOFDTuzEEK+/8G165dbrpIgrfiUcmBwKI/iJDUI
kAENZLvrm96ktXRlmg0eLmgwrQamDSCw7Ojxw3LblBaFPBJLs4Trle8mxENdoqsOQ3sQ7QxkFGOV
K7NFopWBKZaSLaOtOjzT+92Hg9N76VGxSmeWQaziaduHTnfeTWLKJRiUsJ2YxhYzqUqt/EaSImTF
fI711Jng7OHbIjtD5+3y9PW5rK+szkL76Zg1+DrmMhXDKGNaltzwrxxTOqkOB8leOfjIQpx0bpFH
i2IEIJIefqVjE6HRA4Sc5WRPhp9rzn9Z8mgz7WS3oK4/UhF9OpE4XaiUfl8WmyK6pkCfEiBml11a
WhBKpbogDHkgVe+lq0WIwcftfcbI/+X4h4df1E8+r8he9SsWv/OIKUOfjaDI893kg3pUSoPL/L7q
xjAGBVJNFFt6jDqmW14uTw4mc52lpGLeZOaXmgDDK5kwRyNTOrmpqj5JAvSLgdAEbwiionjD5+D5
N2rBg1fIxJgcJwiplLwsaylDnMkiOuPl18fr48mjhvo8yoNh/0yZivzK15PrRqin51P1q3U7igw2
CE0iy2k7MCyRHiiRqwZP8nQv6qCo1cyx6BwyIsHD8ugxX6NBX3pFiKDSdf4KSOs7yTotEz9Jziez
t6WClEAklWZzNE71aBvEImv0Cb5RmunWnb6o03B6IiZQLFKgTNF6bB5zJtYQiAzSp7m+pacY3roJ
EkMInyCxgsA9ucaVOTpxebBfgQTGkA0kgihTKR76rEQtascvC1z1FQtqg9/OGUk29ZladdZK1Nqo
s8zPTPR6qoLU4SVsPz25NIcMeFwUZqELLC+x04dkpp60vikZVz7C2RgKXNVt+bumZZqZIgvL1lmj
VHlyDZweIhq8sMftZ9ZRqkbdVwNRzvBVdhdSYboPBJiHVeLzo6fNqTa13PnQJNQIZKEjdAuhahRm
DNdXSjG5OLrp67hWeKHsroUlaEGO2lAUFAR2Tk6QKx5AQpI3sCEULpzDXKUazNDKtUbJqSVM8pYQ
JGkLxFJh9MXRIAgjM5CHkRgY1m11JmtqngL2oHopBRLbi90ibnszsGw4JgaQI/ZpI7UCAeahOn6/
BxcFAGu3OgDWbs9G96OTEyS7fz09LIXTqyTCO2v8yZo0eEIYIPng9Oq6cwgZVCP3epBkAbzcHK0P
y6FJnEkPzCIXkD6Cwo1xG9eChEsJtbDkPHqqDK4alq3br3s0LQcGIW5aQMEgeMYJ5NFrg1lpoy5l
xa58J8RL+syAdhb0uXffFhYEzj5olCoalQflmaEIqOx2mQOf8Af22mp6dNgrU1+cWakiFDyQ/IOg
+sGLs7MKIp9q9yWODwxDJlrIdI/WUiBzvVYR8hv95+muzPbmbEulgt6oWS8u9EKh1xdVC1XW2QM7
S41ls0eLQUQlPYXVrWl4JqWbPbp0EZd4MI3SCR51IgJblxAfn6oCLSbiC+vO8EgXKqrV8Oyn+bkv
LIORKQYIvXmKeHCfzJe9bLq81XBKJ/uiIM1a3foHp6nI3X+TZkIpVnE6D0TAc/0nl6NVSSQ43QYk
2FtQHMAG7XqX26fwgmqBERfoonejlpv5ryRpmREIvr0ljWg5ctWoTybg3Uf85cf0IrdaRf+qbuYl
1ZC8aUcKBHfc+lsTJraq0A57qXDWfD57aQiKdPUJskeVJIFe8S7vJ6e64sJ6zCw1pqIwPHgThO68
B/6vu43URn2h71BQwfak6hT4N7W+7f1y/z+FsUsv+ZOw9Fb9NKSlkkV42qicYpHkowxkSNds395L
SSkmxeOTggPV3ouDIykeWp8NA/JVR6nE5frtSVIAiRBRJpR0rXdapzRJjbC2DqKb0CnRC3V/gfxS
/x02SVaB3KRHPnp482Jxf7QYnEbNdOeWxZgkbx3jjtYLjPmovfDORFDWN1OTh3wtIORr0PNfA7KD
xsob3YlOxbavE/bYufqucZSrXjUEIwWRQCg8RrCCcxk5WOzSPZiC0y2BFNWlD3h99fBreak7vHQW
nUs3AcGpd2hTv+cRlijvG4TtIWSGVCgAzvvqZYsHnohkBVI+DxngH1zs4g8OiUR6qwlXCwxSeHfL
RG0kAzEVSRtCBlJvHUGPUKXn/9/wZjB/fV6w4hY9i2osCldnnJuiRP3h9Out9TwEnU9/70EKomuB
K4YK3QxLMcTqHOlJz5WaZUvKYpYSdFKWxqJ56Rgr5NXZtxcZZ3sXCnuJcdhny5zLimbsRO29xDc8
v1s+j55456ospjDVSiO4U+LmiAtTcbVWgYxm3JLtGVJYHKglYMxxrcdnS4h5kOzneiRPU8MMfB2o
7rTZrY702Hd7POif/u/h4gOahZGtmY2z27cf6IHtNk35pF/jlYbAFJU5wjaR9C1/oEBwAPUyLYEo
MzFUx9RpZg5EQ97hEQgI8p1e14GEvb0Rvhg94R23Q45RjUZ7FwBNlpP5y8UdZx+zUkkZyG+YA/6Q
4PL6K2Ir7L+sdqBSeMpSmz50C3fS8ZvBSd+MWres8Vbvd0wI8EyRMB7A6VsQuhsylAlGGC4Q/sOk
ANLNgfQtCBAfTVPiOHj7svFow6yCsHR9uVhG/e4HdUFvc5jEF8208UyKxMxPF6TL6f5vd3m/v/d2
4XhyyPdS9LW53nTMt3dme4ei1o8Xg8vF4O7p01Z3072UKA73AsPOSmkCiEEwDK9I9cEZqsD1eIJn
kc/T/yyraJXg84W/IVBX19TVjShe84AuEQOCVmeiSV0KkbcpA8Ij9uergdJF0ImQ7en963fPK714
0X0gSCy/QKgB0tSlRQT1izfw7ifOdupQDwRCFnRxIqSQVFRDHVIEBxGVfIufNOf09c15T3f/fZtS
sz3h+IpQe8Kxvp8Mrtb3D6tPy97zvyBApAOEZ/JpdqEbZXlEFJ/RDjmgQnvoZ/DAcmQ3XQ+UZrI8
ZJ2rSkfretHCvQ+0XU2/N1qIEM9koLf5vJPcTG0d0w0N6GsQYPp9dnCykS2TJ/2OvYMzQ1VRSLZ9
EA/IAOw+dDBOKSMfy/muZAx9G11HG7nDR5MptxSOJ5yhGu69gT+fjZfj6+no6ZO+bELP6vPK6CP6
He6OVrJoEIRHeh+kmiZFhOoA6BBowhMq7a+51iU+GUV1YVJr1xonPGZAnzZm5DJMViD5RvR2BybV
qBVo9cI7pbLOT9apBJ7gdWkWlKfLIOUj4WENR9NK3+b6eHx/gic14dtAqU/7gCPcYiaS/gw3BcZZ
+CcXsjRmYvz2+Eda/KYzVlTrAMhwN31kgoFQle+3HY3vryTWmWjlTBgsldM32Mc+nQM3EqW8Zb7x
fmm8pADuzrn+XdZD2+DOBfB4imlzTpvsiVG8OkokPEwQbEoRIMGDwLIgYWUi4ASXPQ3zwtQoCbyk
QsrMoakSv5MS9RJlAi6VEsViCDPFp1jFyQkY/aRc60My5dzZOceH5+X56GYpmx0GBrIfqD0lGDoP
3OK8EacJnU5pOhYzH/KySj2PSyp1EGSio9VUbrHyudAG8QTnoaeCR77BgwCDU3XwYk9T39I1NKIa
HyxZ1HkerVeT3CVUAn+vZ2Awfqa6HK/X66zdajY8bU3v/UNF0R//nWbmjo7+EC0x4D2avWstN5ve
7Lm/uFp/ohw6M6Mm/Ykzop6tyuBIX0QPKCsRVTLQa2+IHwiSLjksX/iqOxDIT2Qs6hiBgQaBIKxv
3rCT07vzXhNxEwuEwDiDKG4eL1kjiNM/J4t3N4efJXL1uLiOG3hMRfx2zn00ygbZfEZgoHMeZjCN
yEGAITIQXEsFumhFzI8PFArJG958iNAeSI2/jtmO3hw8H8sOzRFaX5T7THaV9p0Xu8IrySPsQh5C
5jpVB5I8ggeGT6Acod8et/uHX7NHn+tdprMphzu583T/ezDzy975YHz18PhppWNS2iPV1lSYo+pq
XPjFGwirCLKjCwZDNJUNgjOc9Lg53bxZHXB8Oltafy4f6muRJEZHlxkICbavE+jEeXQ6/JOnqW9e
w4cR4nnBl+k922u2F0dS4J6wRthI6rbOSDIv8WSM10ShN8yhDwPAK2A8sZYJcJywkKLlQ+7RrECb
YYQSVJ7p/2dlbc1nDR260kW6PPAbsKtOiI4TdgKWw9uZej+8cFuMzhiZ9xpzhCfiNHO8aV/UFYsg
YPoq9J7h0bhPUcyJMvnQpbKeYSXoSL7f4aD+3mwUS6Q/5IUFXtUeDLBI9u/NXSzvpy8P57dsJPIJ
I4hPKegZkDyVieCDshIiktf9Pp0gwS1+gMNsjHs4j6phUxqtk9f0Gl+AoDcCYQfieN8yMLoCqOH5
T9652n5uiETb21ChOePyLrVDWCA08ooIt73EBd3AQz1gGTmhDo5AFqC0tEz3tsEUnOAGQ0ucDQE/
ODs4g1gsNHrggEZN4kG+Q6mRVP2uzcjNP4dj5lQcW+Itk72Tq/P76eHT4O7w2WNrKNXIpGUrG2D4
QCp0fj4FCVmqGVZtQOgFWdpTN72zjhAyAZvgIo6QCZJgFvpiyraBhzeBIplUPr96PK3y+rnk2GOB
fnFkfWVH6yO30NgiDKWgKHIGgvABi/zpMIjWgXHGp9ERzyxSQVCeiCyh+OMkMjiICPvwdjg9icRG
UL3QWm0ljfDmA02JYxhA0PrRqabQPRpINosEa/yolhB+IT0QCcKJ1t98/jYLzPSi1x4HjAbDw8NZ
bzqdjPjfPbu86b1cjadrbc5GVttSRrgBYochIrQPOrA24laDVdk1F2PoxH2eyGjR3lLMdSIQYsoH
u0iv7JejIoWYBKOoReh6J5+MWfZFoGP39i5ISAAQFbuSZm00DTW7MFQLZa1fr3kXYndbQTSqBJO9
9qVKXWiQ3g8ZIMD3xW//cK0U5Wg6GOmPbyP297+6sxnfnz+vrmarT1KPfsmrXCeiH7qWBxEESiH6
QFr6GUkDkSZs90zQsWXBztPi4B2VSDj924UStM56kkbKMmbWVx4Ug5daR4frjIJtnkE/0/PWlVAC
NIICXL5brrVwVPdfQoXtMhJdjiMKj7BIycHz0cG7SgkZT5aCfH0AXLFjV1XRCH0iFNCHrgN+WzD6
Ppa5KxkDLioeHw6H0+HhlLFsTzKmVy/jl/l09YnsEYNskc7fjVfvKRih6IhGUGAjGNoSvGnEkEpO
z45HG3+kEGqgE1FxIOrraruAiPlt1eKvFWp+cNPvZTE59gs9355Ig2JgvL4eP/7VtFsQICGRh+g4
IP3PKgYwtCgUsSazVUu3Xhy8uf2U/sdFVJSXoDUWCJ1xcXV6fuLZGBbp98Vk//sLiAmLq4cDLo/u
DXjHYix7o3OD1cPs4vD66WAdixRRSf8XWDZX6O2MUwhGBCYwcqLRh2kLh7FEqu4biJyiovczRoke
XuXOcacqMXh7oBJ9PPEIfUQSjpF4YFJQnb+IYp0nS7KSo+WKF1hNxKwHQA6coVtnvyWEkiytj5bv
cFVZ8q9B2RMXnSAf78ug2+QI/bbWJOR5/I2XWzNAeUoaSuLBaQBS8EBJYESq0Tm6D0h5rAV0xC8k
DwfUDyV+n+ZfXRleiD7mcPtsxktm+6emDwa98fOsd4MRmeUsyN0kDmRyNDs4hRegcp5qi3iginiS
ZKqNtqTbfmkData1X6dqnAKzeDQTO3wutic8E5bKh0kJAklhPhINA8E0YaBwj9ioinXhisoeYgwZ
LnlgA3GQVGznvWZqS4VqHWFb10rsqxu/Uwt71XpIrfARossTrhz2kMA7kizEmW1JsdMOasjStqAf
+JaC6juQNAKcdGh283w1qplpEQaPDj9q0lW9E9/mNvHTBcDhD/379/xSRPw243fjHxPNBgGVmv7J
eT1O7dUeh0pCva7g4BpADqBbkfWlCcTQ6h4/BNMNOp1JrMhyk2jKp1ppEVHLd2QyEwnEN0ojxdPt
+LjzyU25+xObqQJDbYtOqGPhweJ16NJhRcKI0RZJwJOFqJKkChY1uR2bO7JVkqc7raSWRMW4U8wP
ybhlQXQIjrPs2MXcSrNlUme8j9bCeiwfJJJ3+ZR7ykuu6QjwIM41hn5veqx+aVUEp4+JIH1KbrE1
xDG8rKQez4CmJpJdktFa9herqUitS9HseJGCipMPXqmy1W9zpYSEq231wj5yF/dSG2erWqnIClJj
MUfUfToHSATyVsdZcvEh1xQpqfms+PiUVtXtT8p3HNUmQ4hT7ZeKcCV/WqVSqgi489NMdZRIET5V
8bHmYOhQgjqTlGxSWSqCP5EoS+8vqOdThhATwqeTLfoUSCqKaCVTksqo/glVn/shNFVOc8ttOBTv
WhqQNE9SSLXVNTvUGJ6rrRUvl81KtVCWjVyG0XidqDFvNABShboyI4M/K9vN0vfGJVYOA2Iehk2W
0bzk4l0Z3HWQ5Jen2DgcSiFBPdGFPxO3ZgGVlVwGUg2b3jRLMiJlpueXBOtJQFKTV0qiaJzBM5BT
61SwW03is+iT7HRGUx/9TA2SAeFk8/Dy5ubf/FJ4ojKes7CQKuBZW0CU+K3OsJ99DKa1hWjBy5VC
yQiYAG0LkpwnZriW+HHYkIghqKqpG3aPidArxWdrDzLsx1YAMne1WQBKdq1R1Jii0zqXgYtGUUOT
IgEkwKPug6TbbO4kmLDEALk7Whye8ttppXuACDmGAkKqJLQZlbU2krjAFkwpK3Eq/JhHY69WGgpr
2pwT92VIJnqjLjG0yECWsbuJNft4cPUOjwgQfB8ZiY4oKxv4piRehZWyUjZ8jotdDN/tn3IpBKSc
j2UXiDzJntJdXwAeblY9COZpV6KkgmWRg0vyiZ2AQFImnyDJmXXwTCQciF8LBElnAYNX+kFCiQM/
dD0QWsAd4EVyct5LK5YwSDmSVQ1Sf0luy12Fl46vD8VycJCgXhynI2MqA1W6T8am+g1CZPCQOlVF
VkCoT4OqqPKEy/mBwYE8YWXxr2rALx5yGRekJiWk+dljwqDmQGJjKvce3v4SLBAvzMzgIDjLq0+x
MBhM83ROhsng1j4AUlcWCVdncvhzh1S2c5Al/SMJpgT6m6ptPqvT664TEfIwK/NFz6GItproER46
iHR0qGYFBKYfApVbtf+DKK82t/N2dcpVruXAFnmGA8iTh13MegiBTFMmne6QtujttHjV63hCQXzR
i64oVSQp2phIySawTGXCaamKcn46EG3xlXjVlUEQRDdCFSiZ3bzv32rWFR4CCQ/hJCNwnlSTZvCo
RmVsGP3IV1IpJicJQUIMqMcDzqSnzZJM3RWcB9XhAkjOrCnbaFnAacs4bfyOfeJv4jL24qJ5KooZ
de9oMDEPN1JoT8ncp2XhcsNfaFigCOulxsrSYjIxi4Cflj1OsUda01Zb8FWzXEogzvgQc31/tFke
g/DIsy7EJE74vnB/54v2dEbLBIRSqUk4l24dnHKgT5l5wcejSWLXqJRCB6us51+F1E4w4psgfYUh
5cKE9Wh59sS2Gw90LGFNDIPg6dkALlC5OleM2KTEtCKQcUtVdr0FYGyJUNRdWeLFmwoBqXbwTlOo
PKWn8iBE/M4qlXfj9lepJnwcvT/r9fm6WW9vbWQy7l1ery/vnn8tF3nRftpD3dNq1mpH79NMYFol
mxi1xD5LzEwOJa2+xArUzgpyJIPR5iQXEj/91gxVxjMebFBUIhJWx7T6O3/9MLtQgIfUyCJqHA/E
DmfGzjbE4c/4lZkvsLPzEln1oBfTqoNGZBtEa4BHIYEjDR01E20UTSIdCnkiLiJYkQxQJCdsaAbt
8CBhuOhIYNHqimjmt8S3uEg7RP4Obf0ZpV3aDgdDdmJHvcNDfZ1hj7brh+Hw9vF5uf6p3L1AKfns
UcaWQKgdBJpOXn9ePPxx+1ehvffcYG2me2uMjhWHczqiIL9wRhgGmEeTi8nM8/EXv4ipIjwhIaRO
4UAVjylOdnHjzlRmO1vXy9LTk5XmeLaMZBFlVgpkBcrXflzr42LxhidAotXFN9zgko1+HaohRPrb
kCuw5RX3dD76EUbBwY2E8FTuJdR2Lr7wAwFAuErHu2AXsJieq+v1KVEu+lymrXdwrudrmZpgwC4i
NtPXTD/0lrKdl1f+BgMxwmIZAtFCXPiKT7iwqGkzGj5mNEONpbAio138wO2BS/fL6ofze2gZOO2r
a2+ioN8cYJR0dLW5EQ84BJ6sLqiNHxoB+G3enOlA8T5rTnpcyn040Ece9m9CXyz61+uD5fT2k05z
cUsXBY/vPooTeZiuwnXwFoOdVt3AYA+4aPrnYv32MwjO7UwdbYN7/1LOMAQMFgQYxCxSppbwDc48
KBjoDF63AzlKBSHxCzmBQcIAkCnkwzMkA8YGCJSRUZR9URWi0+UPv2ABZgSAPLijEYJIH3iXPTrj
uyphtnclIIuinPtjV33Y6w84/TrauwF3cd2bLJ97m+Wv2qbztgTUZWXNYt1Z+dyT6/R+g5AFQY2G
L7Cud5SZfr0SgMUWbQ3WpW06M3g0vF160UjS8ghXI3ueXtCn6eUg9CxInYlHX9PJ2G/AjLGMrDBp
tHP6GSdIg3Q2uPYequVF7363g4eHg73r5ksXzzhM3+O2G3ZGdzcbhrer2Xo+X3O1KQwAM8PZ9GZU
rJazOut87nD6PoHpcyCPl52Jnefl9nQyONIg617HE1KI5c34IHWJKrNInY4isuUlEUmHIKDG8yX5
pCvrVMjA8OJDv5ySyeoMEfCu61X1N/JTZqR+G1dnpxiXUaSQD4E8I5DaU0G/s8JvNZNoolFaS73C
b8R0D+CRHgCC451YMCg4MKE1q4QrpPPkDLDXJfFO690Bz5cv0hYxkbFE8Ox95oaU3ljfGOShkvZz
ZQHqV10OQKHqWVfGYcSiXnSGbtZ3ZeplwpWOyTCNk4ks0YYL6/fMYce96WQsB896F3y6QvNEEhxI
OydtIAahdXXHFUUNJCQ7i+Gz3Z5N86h9bYD2hWn89U9pYJV82prkqN10dtIE0g2Kjib1MiLOCD1I
57IJWCybBuY0ovY+/3H5pIPE6rJ0Xjpf6gas9mKqjEeLY52UCmXwQU5pO8KLp5B6qJOWp/2R5XbF
FJ6S/cwyrFBJcnj9UQQk6lYyaWyarPpWGz7qLRMt+EbC01pGPjk25TGS7ChKph3+XAaQF6hetlff
RRUBt7fYydHO+GQmUKeGVJhQskrNyRo8ZYDQdjVWn8au1jlIHupO79EInpALGEIBywBZtQUEimfI
iMrG5xmTASyW1DQL8yK5lq1RClk1j+wDNWSyJkWZBv6lJmQ7/TNVTc2BmkrRzaEyEJxKBqbCJKSz
Rf1BqX/jLy1MQ2SygRFUSv3Mr2JXVQLOQy5kF8lOvqpNPWiqFrZtB9U7UUB806zC4OaiNCnO5DVQ
/en3FZNzVdQVALHM85uH3MjCeiMZA8kw2bpXUDoqtnkmRXN2g0If2zdW7J9phTVbeilpiMTHkq42
ZfOHHnP+7jDpWn0TSWa3viQOZ+qFiShbv+Oi1jQK8Y7X5dF5X+/ww3iZThMYJqSXwWuPROBayogj
nq1ninJ8en5z+zsl4091gdSlyVd66PoFeusSMapOKPRNVyYVPnEWfZvuSnaKLcar6pcwhpvEABZ1
07rWXYcrHuncAiPWJPBmC7yOP3ieDHfgMHsX4iRIQym+JKAuev9KidiGUvlpApUFadVSi7K2YdYl
tPeZLvEvYZ3RjYra9XQyeCiDFLHIiAAQB6uRERcgPkA93j2KuKuCBGSDJ1NwKhthp/4UqRrtMjA+
qS9IREdsm5LxIjtzJQWQMEOuilB9AXgQtTFpq3OnpqWarA2wUJDuS6/7PjjyVS9qsEj+QOVb6J16
JH8yclX4Vau82EA80U/94jCSJth5YAaciUCQLuOWwsIAeKPi5v8zY+qWKqR2ak0RWqWpU1jVffOG
48gpIEaFTasOBVIy3Z3a4yR2rTKuu9Wb+ZWPkuC/XUvBUSgW8qXQsj9LCNUvVfSenFmXPmOYEk0N
1R+cX5Xivn7Ph8ZpGl648eVRD/Pklh6uIBtrulx4us2FciA+1rr3N1D2mR1h43UWTD0O4OHf5lAK
eSqqPPddmPmE6CRSjVV/S9QkqFBZOKvtTkvNejk6WrI+4K0XauhrA2ufeNziuAEM7EHMwxxo+o8u
oRuq6NMvRC/buPwSytKDeku79mjSL7oUpvQ/5MdDYyQ/q/4z1i/igjPEQ6y9/AU10FDWD0BTXxdL
WdvFo7epF4PVgUFiTUzya6yvhEOpCTxhyCBWDYmFH0+EkWzBXRSBSRAP8OSr5RazIYNdt3LUmQhu
rnqI+Gb9VNcJ7KWiFKRfLGvHSd74lKPX5YekTkduV8u39+UKtOFHOsH+qUW1RVxpB6VidpMFdQTS
88EpS8pWbcEyM30CIaw6VZ/ECIebtCK3+R0kOJzDkWGzDR7UAS7TJoA/llaWjrQ6EB8SO5aSa1PO
G3HO084EK2OflnAFMoOqqfACpYrEB5oXW40qpyqDiKRridMfqqVqeCeHPZjoCPe1Dsq41eoG1zZR
zc4OKLlbsYETrNS3PyAaLQEI/skiciOhwZ3MgFaeSuiYQsocERnAJWZnpNx+OjEFJFOigLSUUVOy
VJQEPUdRIqpKXOtwgI8j+GtkOHrzyb+VgVT1iPMh15N3YgWcetXcOx/hDtLCHUoLd8RLPDLgUp+b
o0FfXoSrXj3Ejn9fCBfmIkBF1xviHDNZQCNKpfrizZIQl9PngsMognIMgkRE1EfdFcNMTK6ppjpD
MqEQcMpM/UrmOnmSuKk/4QkBzq6OJqMPcM+TPg1XvhmvPiDSasThKGhpihKXTgVXZ5ojTE78zNMK
DFuJ783UbX0mPsDsaJ8RUNUsMTd3J48/8lu9WrwavynprUxlWHAiK2dhRIteLxqdQpqeZ5Bp4f7A
pu9XULC+m5N4yQNIe1pODdVWgVY/fK7S7VB8r0ARv2ybl8305pvIHkNIKCFvhdQs8Jfot9qRZVxn
/shESbB8fbv8X4JG85+ufyuqotU6eTqVtQBZew3FdIHry6kY4otGKkyaSiU+S05LTb74qty03uFq
TNFjxLLUwwPhHbhNloOmdvgRzTHyC8yDX5DU1OWo1PqwsqMQDhnyobLXfvkWhVa9EVQP5OzIgLuL
zodHPLUD1RXqOOVVbQJnG1OCsCDKnDjJDS93kvqlXrRWMyAGKOVVa0Tl2ko5XBzfjvpa7I+7VaGU
S1nEJXFN8QVmSKcr8+4jtsdDzJKaI0fURP1UdosLqdQ2JwwrgIanKWI6Ym3y5WP/By5iUHKrXWDL
BIS0+JBnkFJvZ0g7lXk+FEBXC+OHKKyUfg1707IZDcLqKMulQGKyOgqeZdXzkzt0kj9FfTFYKHsK
qWNkuAMVb16Ao+4+8EKcOETDIr6UaYY0p6mVrUNU+cqmQSr1CMmTfiqv0jpUrd8KWeuL1gUUAK7U
oYCxVBlIK0rG2zgXXM6nbfqkBDL0mb2MEr39pr8NaWjoas5IvSuTkCRVSI6ljmmpG4b/9UfWrhMr
FMsbwtt7AcbzH+a/Q7gQyFtEkMW/N7/PGYxML1Xbm0qbzw5SbF9qB/G8c5loXhknYmibLIlBhvVo
hVFOI/DbXi4DNw+QStnVVq3GC31DhqKBDUk1SKKTYPjGPfpj9AeOlNVganZwXi7+8DEMVyQr8yqU
BfDsdLDgNdExGDaTLuu3Y9qWllZKtVnlPVV293XwhJW0VByciMpM3jVMy/4suml7xSeJSLu44e2b
rGDcfuKdgwMvpfoii7MDzjx4pU2rGl4aDCK4/ljOiJATyduTUrOi1zlFcvNFVc2pI534Kajqnkok
Beu8M64k/p1f2tHNy+ddtBpIc3KsLaEtTk4kVdEltfc93PJ0CTF5BXrFm006ugSCB5BAyhbhCDAh
wKCcc4CfxFyogvXx6Kp8WY3UELhEJVqyVzxCEthgwuCCEhw3yUGcA7/xo6j4mYUTAw8dkmEHVNEc
gaxcqfyKvS5YYLv/lQR5VFul4wdWG3ozDjc1UpLLN8g3m64gRPe+KmiekpLMiEmoM3BgciYWAWbw
yuXxAlYZjdBuJZktYQZCIiDoVqh4rM608YsH3jiRJRBUgJw+fRZ1S1koIx/QT3qglHm9no9wHjyB
VBAkeEPwb61uLcCHCDgrtXHBBVsxcd+4OXpHFf9HREvKjBfipAyf0OoeUsieNkgz5FU52slLkG4n
TZpx71IKKhnicHNUtF+IT7UpO5Wn282xqRqxeUxJauza1d/IhpRE2a62OH/Bm7wQptUZ8kHkbPDB
28hmoIS2OolIBKCLIXoEiSzw9mHXJNvqinqzI/4k03InkEve0AZRCOwQZNXT67+scZIlcciSpzYB
lMKA1CSQEsBXZ7f9nwc6BcBDDLoBCE4m8SF26khsgtI8Wi3V09kp9lFIKysXSapyzHbbDSWUuuFH
VkWUwVIYUMlyJQcOauhCSIC6TLK030eOrM2iGQlrCH2Bs2hp0uPgITvwTo4JaeHQiBxCJkV0Jjq2
mIQUWxJYb+pIA+qAmkerEQl8sjl+eVFJtCInrcmvEZImgBcFvPzwF/mFfqT0AWe6fjnALpWqRf3U
bsQlEuTS2qZEVVznbCr0wOf2/O3VWdC0JKyWxgSWVrhbrNuJCJ3LGcAWs0UTwtD0fPxXW2hPTwPL
pgOJiFWT6m1GmspCrOtNDUDKIdUduYpepdE5j2jVRk2Q4ajVD4gyUo24IrdRjhFdEgaxhJMkfNo4
t5ZCjShapbcvLE0Y1V1XCxH3lFiREYUsqMZgcMSDkw5396eLJfPELJXZNUHwd3n88pA0ECS5BklV
AtUX1BVKUqhVDyUTjTJ9bv7/GDvX5jRy5u1/oYeqGRhgeOtTNtnsZr139pQ3rj1igw3G2ID59P/f
1ZckxjhPkipV09IISdMntY6D+PuFyp/UQZBBLxhHucnphhketnpZzou0Z/VMMhdK4OZRVOpPwAik
GhEd/pgt3/xIiq+EUG9EJHt67jVIICcwd0ipefHWfhcgL0BT9b5dJYD+DpKrsGYWKJpNG0Lwo0fn
38QpplCjIBj02ObrOtZ/SHrBHQUqfkQLopkcVEcDqD3q1U2bPAQnhERnY0oOWRHKozZeBMTSbK1C
z7p1qIKsBfDF2u4XXTyd+ePXqjD8vLxlUgYmWqH6Y9k8+WUqyyUWOK3O7v5HzPmNlP+CuNmGrNxE
gQAKooPQRhL+GmvL6a+RouyRaIuaTRKt5E/OqJaE6+iqwxKkRrh6ynBOL69prY7/QDq/QuoYYDVk
NAGLcSQLbAZ+7rVFqrc6K21OeXU8LkelbSziiXhU7GrcFL2vUkteFs+VJ4BJkwme30ldqZuv+rBd
zcnijYs1h2EmVYADzXkQtxqx9lOiFnFkxIEUEJ4itH5dSiAPJbvjID1ki1/yGvIPjMn79vpcLvyA
Zfrw9rmXh3+qVqAuIhS9XaXeFHpXn2gZGTykiId+BeflCYhItJGbQTVuHk2iYnlPHUeWpzZIJRtv
AT67ar6noNJSp+4/1b8OmPLP3VGy9AeyiJxquink14jLRMiCUh16e2cCEtT46GhDOFR5vJ4ZQlFQ
wRQRwxhJufy4AvdQgAbttDbcX0yVAwnFDcSWkQiM8+P8MgJhnsFfPPXwnRkHrtSS/5nG/xrPa77O
cy55Roj/aszOvBDlT3fXHyi3213wnAckZn+9vj7dP6RxDck8XPdPqgveFJQXTGMCG+XSP9gIQTgy
iXD8HNMbyok+JmFHCyPhhbm1VuGIIBcO/KvwzSSlNIutorsfnocfKskAVE8hTmkk4QwzADfEvOAi
K6MxyKPZVgH3qT6YoU6V1+W/fpYKCQ9JhZf3iMGrKkXsNz94N0sIh5WRtz3kRchLX+9U4KE3oCG8
IDX5NY1bo7Jf75antBArSuDm9eY3fnkoC2P4SZbD+NEjotK1DG13iHpzkHbzsCoWdogUcmLOnAdk
TftJyk/5l86DMz+q/+uDB9mxCFo6BglEyWxxeEtIA/SLGoYje2AObu3flhMmMzLLYiMXpA3qH4YY
NMdh9Vu11DYWtY+XcCJxmkYgyj8F45KE7lM6BmdwIq+Z+2KSqZ7kQkgV4PkKm3bGTnbaUmqInjP5
b/xTzOMnhk9QQvdzx7bVUIT0miG1ZCrF8O9STPvjzVV6M7/fV7YPv77FdcDNc8NBNRnwBbtJ/2gf
63hf172Hh6v7vLOdShABIIzdtvGhwbJiShI4ayogWmKJFUxmPLXKklf101dd6oc3H3nCZB8WCmhE
k4Tex8r0X8zZY68csEkPNx9vlzGqbq8mTK7IKmXDZBQK2iRhfVBgokBwCxhRAjiJyfPMzIS61mK4
KkqHWBRExC6CEvfDBQPGt70TBILwZZrXcQl0Z882l0RznW7dDoYNZwmq+vgajfH91frm+Wm+ep9u
VEAK2eBCWM5u4pNphQWmsQlvqnchVGeuNajPchkIy2AidiwoloWKgogJnnjPUHMVZWe/+g66il5z
DjPAmL4ovAHZXs0+0kHBAFhDz/w8/Ls/nKfOK3GGySV3DOg4CKkgQOwZiFyHq0eWFi5s3xB4HIgu
S7r4w+Fy91Be+IBY9meny0cpOI4kuXV7GpEvM2gwev2hwJpb0zjDMxoNq6Z//MH3xX4z5n68IXdn
o7BmBpCgPWxwgIZ4a1L6Gh5PzKO8mQ1exO4bpyaexYYxl0aKNgRFHgpjtSn2XfE3cxwInpnb/nm9
Puv9Tgq85K/ZmZJYh5GzKBtCjoJAYcgGnUi0KCNqIN2NZhK7zne5Yi8YuVhdhWnxoOwjip0QfiUa
WGTTSDTWb5pRr9YeDqEggBbGWGpLFNXWINPPf67+W//KmzqiReX81pQmmgwZ8h72m0jcO2H5y/Jf
LE4Rc6wMkiwxD+EWnpYzSPAiA2LOP4jyJ3tLhj4KLyfLFch4hTkjNy+I+fJeNd6otCCWgZQrFAyE
Cg1VRVwPvk7uWrhpXoDxHCe1ol5AXF7rGXYMbbNqAWPsSRoBrq//cD7UDC8MmAe8PA7vkpL4Nx8J
2bAAmhP9d9L1N6WWQAXGbUDBSbFbFE62ui7kKuaD1INHn57O9qLOyBhJSQ7lIDP2XbDuZ/2Polwk
0P8thZR0EHmXtG74ZvN8ThNBSWR3UyyOkFBaeYQQdXCp/MnLAy9nvGjeoZHhCJJCsMoAaXeM0er6
4la3MjoJBeUBkKjxL9sbjo28PMSjDoGbrThLwvdJBzW37Lw86tCrFverq/F68f5wlzrybxMDRMFi
N5PVhFhnt5D1RLmjI0ZhYkdgd7dh5A5QdAmD09cCPRv7uO0CWfIeEvcflmhWWy3JglrBTMEinYQ5
Lyzql3xpM5wUJLREUn+8Xk427RrSSTSpCafJ3lGk1qG1Ghwa6l+roYcz5e65kBHpSfREa109l+WY
/DyN5cDINfUqCTmIOqQVIJKQk8NqhrD0yHIVE2ed2Tr+jeAAGXPEbDp//4zsF7ssBSBIujTZEDMO
MTKQpIUbm/1RcpEWGbipH5GLm4n51QRPbIT3/2M+OxWrkkuxrimSLK3Y/JBh/1J8nlqxPLsD+LIA
19Xk6P7KJMGTtp3wXYCWbzC8lOD9dvh0txjdLeLTuohsdITx6z4ESYtN3QgqIXoU9y8Wckv2ixza
bhN9b+qDKIFcCL+7myL3pBMQM6eAuDCnq7LF+fJHYqAh8eRI+zkkinkrJwhdQxZWnmRbHr/aRkJa
5IhWUkfutuI3l08lDiRkRXXbgHkXY9pdTHmdO8+igthn+oIMFOILB0FcCRBOw02zUuf+9Gp5Q7/p
TfugbG6iCccfTXhtxSWU4kAyZZQnNjCm7V/ZbJDOCwBpuztldcQQTa91IJYpKhMxOt3+K/32LgEr
tjcPRH9sF7M4mjJbsddTnSqR+IlNiZToKqiLwsKwYB8IPDGSWENcbCKtk0k5ohXOqgwYjdKo6IzT
zhZbmtj5kPbRYFFUGnsT6Ijcn8Y3ATE+Mi5heI46pWw/+M12KZueNHNCNFmeMDBEuxbKmYF42NEV
holzjshvlOLzMDtS6YFJ0nyCBtWex/CcFObDEyUaAOWZzxgChUEKYBsiexN2BJDnSG1SIp1Ud9yp
rvgaXPIKXBWPyeTaQOxemYZh1gHEgLhcQNE1xEtdUJEkuCjGZmfLUUP9R+wlkEDMOBC8OHBpEow4
0p+3OSmPL28kCWYauh8JPtEwiM4ToBiVp8PioRKcwexxNkP9i9vT0tJuZmmnzPLH7r8sJqQYgXK0
iKLITMPB/Wpry2eO+JVDTv3S8Zz/KFayludOCZIdnob8K3tC8l/jV2nkjw26mdjhynZygToEO3KT
UlJUaTUvWpX/e2iDWwxUfZRQGlMeRCJ/tHNumNP4JR/Qz0c/PTdnUtjMbrnsPF32h2KKtw7YxYau
o/ps9CHdL06D5D0A8i/51RakKwsadQRB4hflf4PvEvQhgWzAJKpBJjVRdPOr6sXIQAo81SO9K22g
oczkguuAtJuItldhYiwD0Q6kM6Qw/0ZigCyNkKHkpyJRLyybRYgKkumiTkm0xZ16otgQVSKUEIUi
icSA83+WDRtCwAg4OkArPppNzrSHhyQiZQEBM+MZFhCF4q/YKDh31g7bMCBFU0hveHHdarhBZeGX
qZaYSqbGg6flmXZKonzw6hNPc1WkDvsX96f8jSTnCdMGKk8Kc+QmlckfjB0587NotDKp6TZ+nkkO
Pw5XigfJvXo5n8hLR/awrqUWiqDiXF4kAzptKfX5SKvrYrB+oxlHggcb9On8LZ2K1FSE+u04Zs60
h3EgnTvZYwohj9TDrPIon4Hg3EM6Npfemjei5GhYx1nM8yw0IC4U5Xk2/R73xOQvnkc6O2mfwx4c
7gkN2f2+eKApxd8gNTzB4p3QKLt1PrHFc4d59d36VzsWce6o+CH2RvA6ZPK1gCf3WWyD4gQiwYL0
NoW9EDhIK3Lmo+rxWmQ0cfUOtEbT2rhM0Uq3jEQHN9oQssufilOzEOBxe3rfxOzTzfis/6zLCvOs
afCAkigjn0vjGYJJOy2ehhK10twQ0Cxi+bwzTaXJCeYBg15iebb6jUZQCTBNUdE0SFp44TOCfg9o
GY3BsH1yimHIgpuhlhQht2xEhdRGLSKu6w8YMuGWRVMN8ruEPIWgzBYxFU/L+NTE5uIrY47mc4Pm
SV/fN5jos3vDo6nr2W63HFwv6sV7sZAXLyFGDsRoeXGGeWO4AIQYRkJHED4SHOzfAsmlMXTXJSEV
AyvDDrY6HfW5N51odBQAgtzT6CuiX8jdh4SWjiq8Ge2D1q7qvzHHJNoJApcNjo9/hlmmj9Ftw3ae
eIotxK5juslmaw0sq6LZotqQGmJmQAhea7GV7NjK0CCEMQxiksXkGNpCZcFEKEJE4L0kIKTRbA/2
khCSYAEBSjQ/XZ1zCfVXWH38rbkYXU4GVVPxmblJwydzXo4uB9PpeDZYPDO6xOv8k6lf+EqFMAo2
h40xf83csD9wIA+Y8hgG9sVBRpuUdGQRfprRcA9uERXP/tiM3kz+6nbthZOpL8/e5zp18XZkUidv
/0QeJ+yDubHSC9PczZMW/iGpsbpNF0dfCGwez7dXsfYYLDz0tFZSeAXNk8JmV373EbIHK+NXWmzD
t/14sz9rf/bwHzsRPEMXQb/CnuHrwf+wP6z6zJX3+ZjR6PgylP1yfbV62A/v4qOXcIRaWMJRf2Am
WeEMzSh9vFNz5zwn2WwDmTejt8oW36FzfrjIX8hhOJ1MdBbVjIRZIITgbACSyKjDGvDTzPQX52Ey
LJSWejiYIew0R3X5RriOcZwFBU1MTKNFaW/wXF4WO9Y3H4min/qzjxdYrfOlNzH7GhqNvoZwWI2R
Bn16s73eXBR1RiDA0VinNPPNJUlWYhB/8j4vbaGjfpgHgIe7jvhHmpV6WI3eSsXDKzMiLY5AYukS
SUEeCBYMJpzq3AvBGqQNiFzxdNMs3nxFbvpHdxeh1sjNqK5GmO/RcFIdfZlwcN32dst5cxcWHHZb
GiQhTxy5RjxgLclFkY2Y5UmJLQGx+HU4Cd3yOVI4TQgTXdTaKk4URGLQGUfCTLMXaA4rT4SSHlwk
zc9hJHj6bA2R/OVInsIfNB1YuApn7PSSaL/XGm8eA9dpGPL/e47ukyuN7BEBc9YQJoLEdqHcS8NR
2AaEpMDw5mAiaRhPf2jSa/4YVBK/zFgWMV/NZ+vToONBW4/q0aiJq3063wnYTx7v5uv9+Pa9jQE8
pHKgrTWIvT84afU2Y2fXbyZx5PA23F5/hiMvmkkOnp5Ox/VGuxD0WiikfTeLjTLI2yQ9vTRr71RY
npb6p6yx6uoP3t3tAzpQAOkSwGyUbHUshzY3Tkk458Q5SJi8qlg685sBCWQl+BWF8+HKd06zmaJY
IwXqbCTzapxCtPwiq8ypL2/jEvmu5bK8Yny2j1sJZIqzevS8kW+CPMXIM1ueIrYgCiH9IPGV4JcS
TszrUroK19mVIVbHiDqzdcD58FVIlBX0Xn7ylJ4PebZCGNrACT6yFeRkeK1b32RF87X7zn/IFoNT
R5F/nhKMAI3Y3wlrmPYi20Raz6KnpYA1Z1doPfXS1jI1xQMaJoNcqlzumvPploH57n+a9qMUYDu7
0h1mVOgtTzdrrlClxyZB/XbT6ANERKIjtq9lJZWGZgdaSqpR4FCX3NgWX28v6+2JHGXrKg8ON2a2
a27G0C7MjqOuv4U3bqh/2oaTzUr/LRo9qY/uO5OpHtRtf8KieFNXLIofeWCzdX0/3S/u3m/buMZy
eZcXwqVIb9qrdIMhMcKuaX4Yj6WP6VsP7fLq4Ggj9svq6bRZDKUNZAeSdgRJ1/9DI3nKEBbogAOA
xgDT+WZdKRCXBfjxdvFme6tZZKLOZ+g9EsqTD8FLyWJkWboIKRyzPxX36XeGBjTNbQFh3uH67zUj
URqIbSkWpt1EkpsNJFCVSzHu1rnxblq9/mGzjhsPJJqsb5dicXDNSOw1VQApQ0hQpQupof0TaZBM
hXcoSYh5hLp3gnDpEcXiBCCIbGmyx9/89cTdG+Hpk1+SmZ18J/KvBVaHH4XsOrgO9TRpbFeMrfeL
afmSttnYQyvoAySlCylEgcO48mFTkZu4bpHd/PpeY2ekQQnk0Lfy+HEk1kh3k1RLjLwDHNVHlACd
1aD4CJCjpIAgEWaH/Yi8lj+LA76IRcU3aj9tl/OF7qpAImDO+Ln53q0VuTLBU8pk/WZwPdZeFBoJ
VUyPdGUT9Ij7wtBnqiZDlyLwj8T5FTOCuTsEqe6ff7EEu5nb0TC+nsvFKI/j9zRo156M+3yFlf0p
rN1afIC8F1AizCIP0+qrieSZPkSQ1NUkdgjFsJT4fBDJdm6rzYSDv9nxrbanzSzu9dR0MHkpl2Dz
b9xQxabnoN3nhwFy5NQUjnMc8sVZckwwfys1J5+KVEyuoQdOGFhS6AEwyobLAZ/4nVxpv6rTvOGD
6lzm+K49mZx0fUV1r+sdx4uyMQGxMGjxmxsK/MCDCX9OlcduOdC4yo9EED8Cof3gRjj0u9MMr2Me
YBhqfFAmYkHcv7j96mV0M6qehxfpyWuivPb0efAuvopNr0yKO00RyE+DIrFbJZKezu5uNcCgYDKw
sds1ACEiwd2YCLr+iEWgE9PIASNBJEyFjgTJFMRgcr9j0/diwrW2H2NI434YON/6zsnMEhfOA5Dp
6PGUcl06sJo0P8sE5Too3XUA2f/LWJj2uslAFcAbg1GaYdPbHJxn3oQH0BdGSF87oiUuhH/TEUsy
5nl8UAfzB9zIcspVuyH95lQSQwhN9YRCaLfGzbJ4gut7pDEv78w0L+Qy5KM4bhQ//7cZ6/uoqilW
BYAeOWoNQ9VksbfMuzKKAzH3qIwg+nTGLzHhZPErpECGQwKpfi13UG/6xxyPwVUKsg6hKmM/xegD
iyOg1ELgH8xJvPxQM9V6YStEjpj+y3CYjOODgJX2gfCIhhZHiRSiRfZ6/z0uxWiEA3hw3pLoRe8k
GXTvRCekw4X5FkKMLHa19ArG5xwFwLgScpcw/bG6k2/ifhTb66kj2293KPRD8W2tuABSBboX4yGG
OQ2ow7GTJxfzzVYMt8tjaf5GcCcqRHNjvJPD+u5KR+f8mniH0ozp9fC9JcoUhJQmKCSbPs4+8mNq
daGoFFNDQNIPFFOD1Js6ULvalmG3Ve0tV6aEubWcabmriMNhIsMSQZs8Q2XdpMbSKlpCND4jsL6P
u5rdsHDDtfuW2u0HD+iiSlNeNCt8C1JML0OITmbwcHwdi5uNf63+o08t3ac8JW0PXz6diiuxuEJR
xkEIGy5Lwnwp9ZfFNs15QAvcZMJsNfyZ4h35yvh3IG/45Qbf4YBR8YDNvcxsjEa62rYz/n3o3z4t
Vuvh7XuajNPWbbj8RfZ6agiqbj/vpzYek5Z0+8TypKW7I/dgQB5i7eiqeK0yLDjsC+oSGiKSyWRF
WXjE+xIlHLwTGoDmYCnseeJzZt2xs6nn6ZpRGmVfBYRAw7SmxI8jQEwxsLSVR9k38Yw6lqlYaxDb
L6yTLXPa3JFsVoxRZSdjByciKvywWFxiebrG0zHJhnq5N7oqxBxBRZLzQBARXsu2keoA3jRxXXjs
GSQxhDj1W+ylgIqxgig3OrU5m3WawUupMVjac+7O0G92PqTYMrk0fssVbdYpYKzEUiuNIha7PEpL
SLZqAaMZ+dfjS6+B0jRMJLKulqlxANhr5iPy1afby8dhjAhiQigWaGA7/A9Ucp9d1C+L/uT1zunh
cDIZVwPm9QaDSXyRuiP545vdens7691pph4JQraAXEuOHBEk+TGgA0pwYp4XpBvK+EiyUyTG4qLx
WszgalLk6Ww5OtWtQUjQfBML6lDfkgLpZdXo3grVjUBfGbMb9kxdnz1vTlaxsxROmOo2YjwiCg7C
Cje4qIt/ZAqb8MYLzIim0zAyQEgsGHNwi6k+aEb0y+Su689YGszLsF/1JxzjqJqjcfmsfdwNxtfb
u/cyklLWl/Nsy83TqSkuZYxxGBpaFDarrxXXEPVte+cIC7tyCvlBCBC6IBL0cLIs8RL0ri6EDjjR
agAkg/QAohIJjSyzpNYGnpj0BcFVcErogjliHqW+L2QfBsVHoMsOAZjxBSaJQ6EtRroQzeAR5hH4
FVY1n1GNEV0Cd/SPGxRkfNQpDHrtelvR/75PthZWLd7v1ozh1CMAYQudcSxowbNYs+8OARPONW9i
gq/XjBUN9mR/4J477DR+cNxmqQx5yEcKfPA0R2SxEpGlXLAHLl5ysd6/3LxlrhHzqBBjGfdTiXsx
eQbz4InuuEClYKMdZJIKN+FH0ahi0My2WLA0agOLfkFruwp2YcKPSc4Mj7BtGDtnMIO1Q4Mi5CXG
aUvULdY0nVkjFns+ShZzY3ocRH5ech/TyeJIBMAK4FcYPni9QD3kczDs7db6Jd/NPVqgHtzXm3ra
7+EFeOsGwgWLgZoqsqIaFssI84sOHyY2/D9rb9HheCwbGr2yDaj1Oj5NCNdJA87ZD8tQ1eISwoGa
WzhkSm0+4bBDV5lTb0uSFz647AquEiwACAP8N/Otz+CWCOXpjGwlC55hRRis6UhIc3vhL1R3Fbw9
u/8x977Sanpc+I+kdLo5WJ8YPDvjk7qPvxAjwEB3g1jcZIDzIggpX+bt5PjYHDsORuw7qCdN21T9
8UDTpZ1ubrF4eGiHD1e7y3RmEosBZwqLuriZQop55J4PfLqPb5Da6Gruj27wtW5Lkzu29+aX0WPa
5IWCwhp6OYhvRO47dCde2GCGQfPB5MfrH6G0eMHIseNlJPedVIZp1szDvQ242KJ8eNFFq4xAbxPe
NtNR40CiX6f65KVbrX0eowFf3pD9nDTD8dE2gM317c2qna/rS0+HQvS4HhvaUqNpbjoDi16I/s+s
Nne8jGRJRx9Xu8eTu+o8zQGHoZzecjQBLLo6OxvgDhhEU10m8g/zIu9R1GKJzOLB3YTUJJjmRiC7
7l/ihwsHgFAbBMrbFKYujQiXYE8uoK4FH4Scmn8RL8Kll6TbtYtoGRSb7MBvsmivvsQuBrT1ZFQP
BxwX5WTcS7F/GA3vrpr71e7S9LbUg0NjSG7rxboXMl4CdKcns6PBh2cRd1E/PvgK2SEkKYbqhexX
hzVytKTIMuVNweB+CqLAECGPEjyVktxtOGBN8PgVioNAbnMDWHDo62jH+IzXnTV09zQQVpSP7gUc
pAtj5xMJBGRfc9bbwdvV9+Bw4+vacORPhDa0/VHDaYuWT6TEkYyODRrXq3p3//i4v4yuwCqRZz0K
T8wZc6O421KJziw4UexP8279KxLLzgkWtPAx6Cu4LCdsjxwF60AZlZnqQf5kf2yFykEd0T68PEhu
JkB+QjFASD7enQ2Oph/Lp09NXh4YAXYRiCsVyLNApjXQJP4WQtftkZMdlMbW94ftcEyXHp9+61B6
Xz0/97fXs81ld1AjIrL+jNxD7Lv/+qP1KW6co1AXhCDyP2wvoL+TkP1ykisPfpxNepLO8vInlIIE
L1hpxrp4dtIfz3bmLwOZM1aPNPjR0cZw3v0MJvqx1QWVGj+NTh77e41WiyKRrFwB5wsMZoysgahU
zC5qfjyrKM1wqSXFRQEJFEJLgE+zN/8e3Ahdl4mW2UT+dtW7yHPJxVLytODWTSQDoUFW3DkB8QSb
2+vFCY4jHiAWEogtNByzvjF+fpMm4mwikR7kw4JCCuVa2z2itontjhwQrzyitrLzJwuhSzqCcH8G
ub5Rywfjz3R644qJpMGA7VWTcXtkc2d3N+Pmrr4aXEraFrcXuwtqRGas9SFlxCxeBTLWDA2RESot
wz6jH4ZIpJakkmHIy5v8n0vDJXkRJGwIrPdCwmlz3Sy3cYDH0+1WsmDB6ULJwgDRjQNDFmDyzW+/
n+u0h4pjtS2lM5zPUo3MYs2nc+1wDiEmJ5aLhlA97Wp9HbS27/EfNXEn34sn1jK0pzOs1R/yMUdV
mTsbGkqUugRzJ2QvuZvH2TqT65Zu3Xcb7pff11IPtCnUEg/1urmiHk0ikOR2Wr+dYlyPmO0gwgXd
ac6Mv9M2NX701k06anP47r7tmJeJ1Tq9SdjhgoT2HY4BFPUjm40xKQ7rx+ZndAP94yhku0mKaGW1
Uhovl5z5tiD+gnbuF+eTd1ZREtJ6s8dsVjAN1sJnSfB+ErvRsO3hxlhBDffrK62jEjC3PEZ+wYFG
lM7WbVsCKnMtHkai2JQP5Ajd0fz5I97WyfWKgw28DIGX8VsB/dqQwQgQvKxS6O4z+QIuGe13LSB6
l07vRMtIAVJA+BEB0hEp/lT+Ova9If476/DNXy4sFbDkzhB9zNdB/4d6rpS/xAiaGgik0VCgKmS3
E0+dDegSIb5rdbSkRzS+w9m9eYf6B7OTPYvw2WRiar5lQ+/4aOdf7NjmECm7efu6CeN42mrfLB/v
2/G0vtS0lS2SzJF3bhCXecrTzVZrQxTFmoU58JgJ7QcBhppb1zEV8Yk3OTPFRqBM1niVwUBr8P1u
FUvqNjzF0ZFrb92zdWCsbCSPvayGZNE3MynepYIkk8DEie/Izj4poqYUlvcwEXJNLX4aqsUEClHr
ItABfoIUCSRq3TK0oIZw8cQxEIJFoSAoxe3PfNie3o00YggIEpFuCZW0xBQKSBISbyTsiLSPWXiu
pYwD824Q/w+hsbgAERdHUdv9/Z3mS/2sZOVx7pvIXP6C9wpO78TzLw/Vh8dblyRrLcNFZt5G/XE7
HB1Nke7vl9dtM2WnFeZE+47dByJkWGNgGa/Qydg+IyBH0kYKb4D9uT3lagDa6ODXZRQ0uIepKCD/
J1CBERcHLOJMQcspHnYMihRhD9OOJnnyNrp0CkX0+ZNh844vB6cYe0RI5G/EP/EBTzDiyLrUfBln
P5GAm9nF/ILmannMnosZ5sFKNremNa9EfUBoQ6EkSg3BSjieQaZO3oYP/Mz+AWVoxysoxE6oLmmh
a29+wY4SshO8BQfIv9JfGAfyxQXUB10qOx6tR1Y6FGq0e3fT6Isndiyj01VH6/WgvAPb6z1pLip0
ypqFbqBca2YwdfSC4vifQqxTAWnLwcemIXZxeQBO8ASpcSoFcTP06YDUoBiq2giUNssORG30Ndlp
Uoccxdp63Fcng3FaTKIkEgvcTuJSeZX/h0sCpdHba/ZWxX5z4Ml4rqm3+/rNidLu00XDvK/LweSo
AJVx0mN7HkdtldedXm/yE9fYQBiHru0hBQkKp0FVJlvFNN+UFWyuYh5dqQwbXBOLdy/jRJrLm6jR
HqznIYoJRzpl+ikIeWi6cmIYpyPdk1wsYuxzyQvieqlY+PMLQYx8hCZvd4kJL7+bN02Y70eQ91Tb
QyR4T5Cu2KjK/luml0RkHvsZiMsdX/02GWz+R9x/VY7OLDc4xRfzSxS3ZLro6RQlyomdxQbbB0Iz
03yarW0op12bWY+T5pqyJti2GKJWxXiHYifPQ0Xl6QjMp3H9vYlN0mg/kfX3z/fnLt+qLkOF3SOC
koO4FG1LTeYijLZx/m8bDXSjHDW+aOGcbkTSxzD5JHZ8jZBCtV2IUvXnbIDAw5HgV/dq8UNgKPzw
kUC3Bp3s7kAt02x2+/3s3LSjrEQ7T0SKcKO32ljgJ9Sil8gH/lRpx22kIhHwa3PAbGR/PR3Z1v1h
vx0OOIf26vjC/mq3Hd0NRk+XstTVx5s/b/KOR2hLGrUezCh3xr7aXI75sT3HhIOIjJCXlrq9aSew
Z9m4SPP6rJaRJqjCDiRK4Zrl1FRbmFigZnAYvQW0rnraDW18obExBrLGAh2spQ9/1ewPwoTRS8i9
0QI3UR7qeZg4I/xJx2ekOZMZN3yViWjpD8ZpufARGO8nYuVASqSvgr/Ux6JaWp/ldn3u2LeeoasM
MgytZB68Azfrmw+WEqBn6ZJ6cYNvEYTtx8WaKwrDG4bEIc24v1plCv3glzQgwhIPEyQKL50CH9bz
H+6WKuar0tR+TpjaUVPVXKDCJuvjszA9PnZ8045v9pdaLLJzQs1G4LWFB0i3Cm/F7tz7bplWTZ6u
jHEeR4PAFthFABHT2AO3OJ2uUt9lTsMCkHk9fCteee9Z9KA3vXc3G22sZAIP6ICO2istps6MIIqG
gkNC8IBa1wMhGCl0JcVk5gULvcPuQeLZ5uOXHcC6Otq7LgdwUo3jcqXJeFiNjmZQeu3+tqoe28eY
QUGIb06pGJrmydKiSiYy5HVKUU/0yy4DKUbQJymsxxeeNiiEt4YIhnMg2udOMfoxYu7P1Kml42Jo
jjum2KXihVQglrAogIfbEBdNMPWB69ndiS0mRKWLgcYmf57BIlaoL3V4KeRQ38G8gSybzfn47ZcZ
MDi+HCgY0FSDZqRTXqNXM9WLur+7v75aPl2uvcsIBXpozncTdUPIs8W7+OEYLRhRfESf5gxTCslp
IrBwLJiQouDmWBGrNHr5WwYheg4mxSCC4T9c76fpMWszkMYAD/6vhYQiD7X1Ru9LLV3pAK+eKSE8
SkPtKNe5BOd3GtlSFn2DDc28++5peHZ3adFJAhRL1rm3hTv0LEC/t710GlrsAlQbDU8IOmghstXL
N2UKD8T1paNxFlTJ3/AJ47s4e+IAkL6sSFtKl9A+c1qbPiE+xKe8MYw1lNv2yBbpw9fp+DN55vP4
9pxeKcTeEPEGmW+a79VLhAkCrvuPYfiF5i0F9Air1fjspv1gL9Bwe7U5rKdZPbBCQqrxP/p5aNOK
AiqBWSIJcScLEM0psy8P9GIdrciqgcYwRGJH7OajXFD+rf5LwwUAMXdON2wT+p0YxToZnMKBRvaf
+v2zu5+IUEWBTNJEJ+dhiKEtqHYFN09x70fUxV/45Zl13QiJ0fr4datsmsnq4ML8T3Ab5a4fRXHY
AwrAKKPd6hzzQjpR2mpTAExIOIvSjtwDhkXmIRYZ6QOxXqVxbmesakVB0BFVoDKkMjueJCkuWblv
2IQaC5+00uaLtg4ebz7YzXXrujCXpxkM8MnZ41LrozTXTaPoaC7H/2ICi5bQ7P/Xu31qR/3VPZYn
rDAQOiKwQMnfH2p0OFIgavrh2g7VyAzGl01hfbwz1KawX40ajr62LZuBXq6g9ubXN3U7ftp2Ng5Y
nWV33BqZQ20PRZvz/R08KHbIdscWErzYybR5IPa8W6X1nqGeB/vC7buQII9vk752HcDOKJlpMLZY
+/IrZBBRskZk/SBhrY2UCCGoYdYF+Bo3yORNl8TJQzCSdwE5wYrDEwcEgvTD3diwPFS2o7dYc3Vm
cREIAhFCSzakICRj/JZujEhIBYzkt4gJSIl+hbnH1xTA3D57ffoVAwJWC8eNfLzOOuFsN95tZrvn
9lIT1LAxdKQa40PrepDsbpjLQAJsND/NYT3qMzoLuz1fnzQrTslFr1YP38GtiLA2e5WnFUiDuTLX
xcmbLt/I3GK1Z3OOktyMdNrAj7koafSTFcCaANQYf3x1/qhLf+EhT4FxFMCsJVZsjZnXhYV1IKTP
9rtfNNal3yMBDCj20fl+GtOvEJVehQ6zVVQ7d/bL082KOYrhSW+7+p+ZBSyI2bjnBZKCk/BlvsXt
EZ3d2mLbmE087YT92rpO5Hhj3ojF9e3zrEnbSnAC4JbMVFiG0tUSXffO56M0oQXfzD0Q6yHcQRtb
vlhotsAZMYctVu1q+ZNZYAjd4ZE61zwJkgwSA6en9k9tqev2HODwoBzisbEH2t6jLzrEwxQihDWF
TXZRN+kORNNxPlk0UT90x2qjr0q0UhaGNOvBd6v+n+DWFrzxrxK7Dgv3itoDdizUujSiGWlpoKMk
g2Y1fmpv2/pSxywQeOoyzCoCVU15aUOMfI5UxFEgBHfOksJfjFttgCqk3l5AdyLAsI/8QvwuNC+U
on2P6iKckj12OCJeeZhU9ARk1b4dccIsn5SAT+iBoTjUb/T9F+wZLAHxaCltJfZwKcxaVzGsHobQ
P82jg5lh1ScOdXK0E+7aliGvX2VTP3awvWJTOxpUw3rYjl/d6bFoV+v98Go9iPFoZo15lWPmD5CZ
c5hG8NzDZHi+udL5W4K5pL1u3n1ifgF5sKyG6uTA/L/t0/Q3IrwMz+nBgV3hKNWRrupweFV3VM/f
QMz0guDuqpbYZcSAbfjXhqW26BDhMyFEAa5aDsxvTn6/w/W1p2xxMEw2Vh6Dq6QVIK64C90IIE+T
LaAE4kAHCVe22KTIGLAlY3xyvYlvhRJ3sE0w7M6cSPxi7ch2weuaNtKIHAiwSFxB7GcddlR6Rs2W
QmYiuk9JXUymRe9NRR51Wp4pChEOx5S/uWBM0GGBkyJX47uz2friocf6XG/6oXnarDWH051DoDAb
LppJOeCEMr/pTiM3Lvy9aFCRf2sBUQI2i8PY07O75XCavsbjVMMv9xOfmaLpj/ujtmFL77hfc1Hz
keVac6fFK5WQqKpv9zjWg1hP0KgviLk4S0QsTVokLV2dUZQdtIOAZOlATOIzxdsf9rc/PP7lWXMg
QY4Z/C89xW3/3T4m9bukhrAQGaaZyIgAiFaKReUcyugYyirEvBmUNaFBIGb0vTY3XyZq3X89O9Nv
m8EAn3iiTjg2X3X6g339zDrqlG1szW70XkqVt9KGv2QtA6Jixo2kLZ0Q2EYGCFWB3stp2lrpUC5d
CAN1NcaNTZ7g+WwoT4lJJTsIeNFC40B3C8D7x5PBTMsE5GGZAEVAO9u/pz/pE7YIe95iwANp0H3s
eiKS4h0/2MxxByHITgN+CNYLcWpzF6t7ecjGg9yt+9fr92YajIJp5liHbyQTvoV7xxe9yHVqx23V
ZxM0vlP1ah2/N13tB6vB7lJfsvBA5nn9Pi5CsCrku4zNtdABW02rhvmHceb5YUcPxO5qhI0lUCE4
Y2gW7ccn9/U5uFRBO9/+Ri1gCxCCk4hCFAsEAnVtzgyJhkVDMaBtXG9v+gPT2c/UTx+cK81shqbI
vxLRY4hhMhs3sb+F5IP69b5Pdk1U9MzMdOKaxnRnR2Fm48nw4bq5XcXeCXQiLvcp3SVMoFqSHego
QQyhMYgJD+6AyqAmhu1+e2HNsYXSg7y/QUrSNUu5k1qnJYLcr6Jj8ELffzHDiPBXs6pA92mGXmgz
tP7ApBKS2uQvmqgoKoT/WX9po9vFGq/bSFQV5d0X4AdziVBk7XQV1kl4TRR82nv0DiH3t5EX8WID
JNRq/2TN/ZPG2R95v2iAapd56eHic2WIrIh2hqmZXgGOykmxcPJ+tEV43qYPQs3lvelu1ZD4gGeR
T1pXRBJPP93y7C6SszDrZOD3s1hoRCQRZJ7qQ0NIaenSJagxUjZSzATiAq4tCGgmufM4W6bGf9dw
LO0liI7AMq6sneBSSQGpp+/qmS7LcCB/VyHSbgeLaR4VE6N6ZLVAKH6EBw8ASLEfFpifWOi5kCnP
NPAS0C40PAB+BvGDF0R79Z55UErU+IK9PWCQERoYgoh+3nnMDoAgBS+Y+0a/Zf303W21/eq80esN
U5wnZhWDzccMVl8dfRiv620zWiy3l6l7zN6xX9iktP3tarwJJaU/XPmeRDlTDAkGReuBaD0UJ8WQ
FD/VDmRkWx2sd1zGxnBEPTZG6kn2YsHRt9CD1IMi71Z7y/7hiLn1D5jnk0AReQKIriuGT1YBmGmr
3nyYjr/jKUrDE0P/pXg5/EkujrbP5cvSws/xDFJ2cxO/8zA4rrF0GvyEycPHs2tNTgR3+SVAYqDH
WmuWMXj0LQOvzzmZE06LcZizbjg/O9Zdix3rzpcVqs3qYfvoXf3mtnXDp2hhsntWuOrQ3J5U+1PM
epn3h1HiJjtPYQwsBIa1yr/iz/Tt9NKcE8+2Mef/2mzm2wzznhr3pbAAOnchUascSFmf0pZ+VEfW
yMeIgvyQ10ZC+sRqN9+fklqFM29IX4ZB+oqfWb1eYOWILJdXjZhzGHAEU91qh7D7zeNgdnW3e8qT
c7P+ST1JF1BO9zFfZ2WCqsh/gUf9ZVEWVIY8dJykFPhiHRZlUV8Q+wdBCCiDoVbLl+yesLIA0Q42
BLEtiM6B6GFnC1TOPZb7ChKsI5Z8CA4CJNiHKRBbB1Mgf+HIYjPRTgrGAUC44FUxzabmr0jDAcu7
EcGYYwchIIjAL3Pmc9Nvk3ZSVTiT1YQzdUezpuPJbHK/fNjcX+qi67T8ZilXbxCnJOBHCZDbOEj2
J22yZJ8YBnTF3sK/75/XHuXLRRB5ba/sKBRPJs/Fvdi+kLYpQPUSoDR4gSATOs5f+S3B3c5hTk60
zgH6gkv6/ZlG4iLzjHsETWUnfAut68nrfoS9BU3db/qjISPZwfFc5+32sR0s6odYC4fKnuwEgdZA
JBqk2sZFVdICT7KYvhDcDQSioDRQ0Jel8F/i+m+s54JQlAMKBGI1gj+E6XyX5mrErLvV+xtd0QRT
0BiN0fKOW3QFZtmTk47EttrJdn0y2y3eyYjl8YByhQ4BdXaluZnIW5Vli94I7XIW3X+jx/LadIK5
vWcUHZtQ0qaUssjBdjCUBz4DCwJ/42uoJIAWCLfBgTFbSElU1nVoXQPQIkReD9KdxzXzyHrei/uf
iFq/8QVRaOF1TCXuRydD7pHMe30PV8DY0lrKEK7kwEjSdGtO6LE0ezVH2dMSCKkwjahnet3ZJBgT
sxLSJJ36CyHLKLl4Ik/OGXQExjm+pVdkLIl1fjkd+UJujz+ZuHle90bPN6P1y+0xFjNkD1Gt2tM0
1JF5eNApFsTOkksKiE6jJIHOhiPbkIi729R5FcQwjnJRPn91LSqfAvlH2mglLK+/gUiU7R4hyLY7
yzlXjcVgxXcDUhYluFAQR91rg1MGf0M9gOy3PGgkWcNDMX2BNg32O8tdRRRLutttfeZ/rg5Yc+nk
29KVuRKgzpqgxHEBZRzER4glQocbRUiAwwSSqdr45o61hOwq+4GjCIwzHbXV0e5Ti028gyUm7Xuy
QeJlJMBU7u7q/pTPO6Q+y7Zz84O/fRs+HK/gsm2WSm1KzLf/84hA8bo+ILyOz0i2m7L2NhXIOb3X
ZbK0xtQFQssiEmZgYt3Lc1MSiPDCPJ5mhoO9c1OdN0A6CDJN2b3mYbp4jsekHh8Dd/b0v7BqB9sW
FhLLYvNmJLbt5nku/Tn+U5BkCcMwFpx/tuzLTMu9MtnN8Pzpz6voeMs+El6mrdj7HMd31d3mzWZq
XMfPUbF5/D2fNrjN3+txx2Lzh27d4Dy15bTvM3wrH4lmaQDh/YTcLkscy1gcIXAsIbC63Vw8Pc8u
njZDdk4cqaEaV6jA1lRHVOVLB4CaaAGw2O755JavPHEpR+zPFMNiZXZ8fX77E1f1pnmr4KmYGHpf
NtKUOnkzEvOEBTGeuHZwv3mB3hmWPRGRgt6CVgF59+HwRNuK2Iytd45AzwBiFxCIqwdEb6CLHUF1
VO3jKRssUFHD/ae7D9PekaKHAmu+PUbPFOIyGVlRZvEpk0uDB0lOFFJ9WewN4A1EP3gm8ROHtFc8
pjnUrBhATPloFs2h8wO6eJDina77s3NaTl3MuO12p/Uw3Quiri0C+ixy5C0z9I3gLgJI8It7lc3T
dn5j0m3CsmWLt01plKobDwYcRyQfYxVVxh825704U2WbR00uvSCaiBEVDiaTWHxHEI64YSC0ynj5
Hyl5LkKcMS3tk6us2KlGE2iWWtkZLv3zOHtj2+a7hTBNtA1I4ped8s8MQ+lvR3XLkeeKgWh8wrgz
Whpv1tf7avWw9p7JziqtjV+etcEgkmALiGVEQ0oUBHNmSLqt4fSKLyhhNIq3t327jEVylCLbj+Tv
8amMWOjwzJknADxzZsEv0HNmEBWJMqWvuDP/dxIIZhlQt+RLeHX4SUzL8gR9S6B/gJKmLYjJ+2XC
1p85jqSZ20E1qdjo07z6UuLDdnP7dFu1DzEOLW6zuxg7z6XThmwmqnzm8GVAREtcDR2elcGpuIMk
+xv5mLbNMhADZwiiXC+PXxBFaz3gtPoCsX2kS25jCt1Ufvp9lY0NRCYNOhdqQ2WiVe9K2lNI3nu6
+VCU4/8YO7PlNo6sW7/QQQTm4ZYUKVOiLbUsd1u6YdjuNkYCJECgQDz9/629MhMFkIdyRMXGrqxE
Vtaec05DhJZ0d8WkE2+yPlrHJOx7Nf5Bpo2Pw4gpxZ5a+GEFIMXIP5H+V5qkHVpIvSEzeZoc1d08
ayXNnu9nvW5js9GMkOO6Ll5leTez4AjSDQ5HuEDMJqCvxCkIb+cAUr8w/rDFEMKDHHcx496XXaK6
YaAxHuAMmhUif26ogHOZJwXh9tgFChcwsal3zKpgKOrn4Cp1c7JagwMhrAjWCOAPNKJ5dnwI7f6O
ZoJwHvpwNOqMzmP72VPvcVqNl09pVxEPZYicQW9rA7dGTGxwI8BiYlL0FJt7mwPH8XdbHAchZsIZ
+dUFJpKzVuzYaBRPoj9GEcimT/OHoezjJNFaz+WLiW4v+XDkAHrC4xl7lSLG3ED1pBSif+6LPiKN
xjcpQcTW0B/EcSqKwgW9fsyU6HU5a3Ax1s1M2maPc10GXW1LUHMAu3n3ubE8VI95zrabhbCBS/tX
FVP1+2T7HnZwuXkx7i6+FtsvFcidyvNt9bv6xyA/nIK0dcS3zV4O1XACKAcM4YgADgqwqVppFz1y
MIsxokty2KQB5Rowb0zkJdbgRv02mkBcFAPEJqukhFYUHYEPzafeDapBOlHDc/PX+0XnD27wFXSl
2WOIVfuvs3n/prDHPBNfag0K4yeKM5hdKTXvXGJnY0a+rVFMJH3RzTNqdjl9YzRo06HWbY/Opio0
7tfEWvf7h/MdS2BeaRvCQasREIadN4ntvOGeJY6t0/IXGuHbQLj4BL6FqemUDA7kkgREd5Iht4iC
X1dwIwX6hWSzHhvGkbmkcTna1rx6XmrqGaEmrgAQZaDA1DsRFVMfBZUgE929dPpCAnIA49iOjZt6
/CEnludOUGnRbKfy/c31c5wZl5v9ycowPIKbpcLc0zaCy7pqTWFLgyF1Nul4Jzh0o3zJUA5ELCF8
CxcZuFRJtsb/m6rxff4Y4ZmZINAHCEtpZsTBI1TX5DZUzTJl4alxP0r1jqdk4ykf42kUINY3oEc2
5bHQy9y4k8phL2U0yYK6jucXjCu4XZUWbZKHB0CWot9SChiyFuHdikVZaSNBtfSikYB6YlejhUyp
5VLZUWx+H3cUE34zvy8euWQVh1BGw5hkI5gF/pAaVdzwKh4YYgfUWtH4cGzjXeIcWit5i9ZonJVI
lKKYIh1tRjgYsxdiDJMbGAw3IC84FzgQmidexFNURRyrzwy2MTgeAGKBdWEuI5897TskIYqgWH65
yhv9Iu3P65yInruLQmkRrOPWRS7E/69Xt3ShlV6jGVNfNvoMS4k+ibFwiOIuC0lNyAswTqSg4t6X
MUs2Is6rfcgDCJdtx27IkSusI6US5WPZrJFhCboupRc52EMXZuz0Gp8SC1alaTEbI1SOx8v/LX/j
h39QkiG38YfYnquUFklk6DPnbv3rcSHQmR0zXYD2d+ahqXs/fHf/BRRqWIUMyUsiEPqA0GMABOep
SWcEO8H3UzczfYOKW7Hr/ADnP4fu1eKGEmqORjvL5u/il28VpC+QQULbMhMyz6HSJgP+FA+ouEpi
XMRPRlyxI2zGKADPwjVAq+PAfYQreMRktyJk8a2bryIzXPimatIB55DG4aVZlo1jvbFFZg0BUc8i
Ba5zIaZJyq2JZA/WPNCti7VjqAJWkIXXURTQSGI+SeqktsRJ2iiDGyB/ia20VenoMFSts4uxGHGb
aByUPhKC/5b6itt5CEUVCtEAako/+SDsK7BFSOPhWuwno/Dvu0P1EspmRb8SiI0hUIEPwhyG1tB5
lIGGNT+8AH5BBi4jGrtvtnGBUdpZyb7V3/NbikGlLdmS4h2J4sAlILQ4Rq9kInYq0FJqwThMYiN4
buatSzRN5WXmFMIe+XPcJxWanlhGS4CIbUHm26hegSBcfI11Ube5izK8vJgcu3tQAv8zlVwAeUO8
/X+g2mrMu5OQbdhiKtbgImgKcy1v/I/LVrFO6cQCrJ9pDbdMWQcu9qh+ZOiewkR6twQZLeipVSjf
gsjFFtcgdmX2NUA8Vmmdt3uzi//YZ0YTUM/KbKbp5BM3uLLhtH/jysiN5xaOmb3rvHtatm/1KSwZ
ZlRbk6tEKCIt/oN0Al1j19UFpeIiHkieufp5/XC1n6kdRS2BaZIqTna8jN1j7eLtW4G+XEUCb3oC
3TjV/BxSudyVh3Mu30XiZs/J8fHY0Tt9bsT9HDmpSZmr9U2z+gjiuQq8Ua7dMUiEA9oVfPUcfcuZ
blTQryDBiKvIS/yGTetJHUpUEEhNEXiQNOOq3jJQzb0HRSmqXnNtNE+JY3YdT210iqEw0lwkDQ/j
6AwpWkkTQQY1NPvNM25F5ICpz54b3uSrO9r9a9555iT3Jms5v91Pd/iq8eV8gy2IFlZ0Rlfr+2Wk
JXkNMzCsWAL7p1Z5OhBU/v3X+TD+BgarfZUYEKFAWdCcolmIEilcVjE/lYLFrkxF0zT41F2t2HMy
OUeihdk7TVvLvUK2JTYZtigYYm5tO5xu/6lYgj26eBXP/PI6VNViJkFssM0TLIK1eXW47A5kFLjQ
aaoOok93L04MBqLAqAaXiQECCUwLCVY0VdP+B9wjettu43Y6vXWoCEscWSJTHve12CNGIJrzWwTK
MmCY3gJTou8OKNYHTNJsFYv+OoZGpAJ6VRbl+Xz5eX/ZWadjRrVZlVW2DimSW8tUgRarWBhLWtJh
it4shic7qBAWh88CIkHJmtHj6NlhNmhRXzE4QlVIC2JRSb0FtSk0XY5b4hmUBxpJ82lUvKkf5Dha
Jpmy0e6ah3WmiEpmyqSnmcHQiwnbTNv2l1Wz7geUzMQCwpSqNf5ERn2uZ3ryem3cSSWH64tmT4gD
Yr4F8QGSA2iE+hmxK8GGbv/yOLKVqFQOr5r1pzDU3NykNpSfUxE/d6V4mAUUBAJVk9hEivdSDUP5
F/w8ppv9IBRJ0PUS7DHlusvoO4lpqsEaHkI9XWzgyI8yR2tKr1TTTY8aw1QPP3VtvHkRtOx279Wa
Q+AHo/3laP9FMridNi+2nS8kyvTu4ggn0Z1d7fj7qs1p60L4X7t1fX+ZjhkIg5RAnabrm/32d6uj
Ght8y3r+cDGZN2QyqCFQVft2/7j7/f45DSyQn0QufzqUrJ7nIgglwzwjplr9Xag5txEwxYQ5WSMH
fiBE1TY8T9WHfWP5sTTELdmGmBTKh0V+CwjvMgRJgh2sgUHNxcdq+qEICNX194i9ucfB1SslUEhi
tuc56fvyKCw4H6rvTka6+0GyFL6eVLMuqfYuomwKtygXmmiOg6lTIO8jH7A7vnM7Ckq45cbfoAIQ
Eyw8f7kQzxsqFcfyU+Ljxd321t/AR8aOl2t2coyP0IxxYRE0pU/Q5vSST33FvnW1E4FCRvg1ufxh
vt2MaYxmCSbJX2xRjiIIfUg7p0V2o9rA2+FJHTKYHGdgraYXRIMYCy78u077shXnHkRdBiocqU4k
psO4euaIhPDKKIP/itnh36v2k4rixmaIGMA4CHvesPONOkXIUa8Ji3Rb9+OYlMTwD18BT4CiWci6
mS8C8LFhdhMBwqxRMY9tU6qHt0udSNkslp/TlEN/rt4dNXcFufVYqxzW5F2/8eHhYt+9/8S3pK26
XFPy1anC53CLdwPhspsDxvTcoBrb8p1EdgRYlE9efGDmHJ9BXRNxC11cPV5LOY70RMLx+2oqEpFI
IUbsTv1+h5Npf3tiLVSax0Ciixx0+E7tngZzp75w68uhR4HRbHEgQp8BWVLgERqRx0dJq2sZuK48
p9FKFn0l1MLBjsMc49RhjVBDetce6hQangw+Sy9YD8b3miyeSZZmlJG6WfZuTCdn2TS2Cguc+fH5
ui/PSIL5Rx4QXmnILTiXJ1lza4oadli1RaUc8/KM1/A3V5lbR8z+f/mbdq3RkCBE83cfvmsn7cQH
Uv35/B1+6Yvp2CCJvAq16ad/3F1TJG0FoB6uCVdLBpDV9vA3+faHq4ZaEM3O7Eprqcad2VeKg+/8
T6F1WgeQK+HX1qHXPcBzEktXBbfqRYjtNPlrzKXgl4kD5OJydndMgXOBu7MHiMkEIhi4jDrEVtqJ
yHZiQhEOQz0I8zlZ3DLzhFtkqHRYfDsdG+JlfhOI30QhCpFZsMDbNKnK3xdda7ktrpNR3H2DyOk5
MyIImbQhnD4A182P+shc/HGLKmrM5aoDiZJk/PPgnEM8PsQOnK6h5WP1LxEp5pftmIhM/0D0uvhN
6X3xDWlGocP71F9jevGKRKlwtLyuvNoaBblym36zZ+33d2fpPq+0ZaapWqI5O9Rde3a930dDgCxc
Jrnxik4avJ6Hr5GnA3EWQsSHWHKWOrYEkYoRPv2yEkcPPcc6ZIKzK4754/PJgJagLlwIJX8rkBfN
p/iPrIeN90gyd+ThhYabZfVbUgAmdfuvPATRnJKSjTqowqWm0dS0sltTrfLglA+8u9gepFulOi5J
U8njvPvUyggD42L4X0GK2aAkSnCVDV1mnvcyvp+s5UBJxUL4Hf4a9StRXU3GOZqHLDHuZ9ROhSG5
5DMCRDtnbJ+IgCIkEtqMJGGtrQkqNeO9VM7QRsG4qaG6xURhXI+H4ZOL5Ia/8a08BrHpMx25HTPJ
aXT//lZ/H96sbviV4VR3mkWt8ftk8+7nqi1ZdNeQgsEI1e3JR6Pr3TI11PHk+pcGRHwpzIvoR5M9
1JVDsoMdYB1x3csX2IVqIoH9KQHBZkuYy5y6vJZcX0Rcw48u5iFTdTBg7Aeis3YtsXwPH2oaiFZD
7b7k78wqACGTTGKeZbXjislR/GOjfWP4A9CXxBaSeg4JN1mDssWH02J2Nk7w21KNzICHPg1YgCfc
9ve7zYrtFcmSCHcq4bdBSDKv5b9CNt46gKIImkvXn39b/o8yeQvixr2FLmKCkz7sHAjwMv6bQ4wa
ag+jF3hwJKq6rG6WsryY8hxm2HPEH6WDYlq4bEdA5pk5UugKYh6AHCcfMNjygWKoULJPssXutReC
nCVXEFFaUgs7YKit8RWTPhsxcTZ2Gva/qTXIqfOTqJjP1BNcDe5QIBKpm2XMuOtM5UCSQQhDC06x
NSr6bVDenNQnqte2fXnf1GZX9W9TO06jehYyctaLT/Ng+M78F/8mWaPhFxaC/7o6rgiQhdmuToIY
e534Ssa1DmqwvIeBUsVjOh9lZuKqeNWLK8iV+tljnrcT5LE1BKYM4SVJtsQt3rd6ny12SgiJ8a0b
qanq4VcRG2cgEdxiap/6/3aDqnpo7O8f/oVJ4LL1iLA7AAIm08d0TrUnYsiX+xhSxIfa0WPViEaA
MmZ58MFeE7tFK69X/b5sbGTNuGeX53DMCoJjzbfagDzixtYtOp41lEqlCV+A1FUvi2F9as8/DUkE
r0NuXRuQUhvRMghh6gG92C+PP5ksVjUTRzqHJEn+mDnAHwqXmz89t6/gZPO7heC4jQv1dK7Vp+nD
DWWGKITVNl0hZfR2YHWhsu6qC0aFdCLKsnrXeo6dnfMiOys2+mCttnrUIXXjKZLGZZHj7SAKhd+e
SvLy6JuziSTn+5V197vOqLFa53UXDrxK2Hc2IuIeDnVAHU+P1PdGS9WOSt4sGuGkc5HIrVOMeBkc
uMXPUPOvoAA3OCyQyfByQAQdrT9IYQRq2IjgjUwZwhYQ7JXUMSwwEByucolPJVp3pBsWHWkoFzKB
QLxN1FZL8wdPJldB1QFTDLtsE9Zmv9ez+YWHx/vRlg0xl5rxJomGb0hy+ApSJO9xFQF3sEqi5ZrY
FDIqQo2+JJPXOmQ8OkmMQuC4M6HNA+NQ3xQXhzjZLOTyDKYDwpnd9sSx9eFwIvSzcAZqYcRKcoHX
EYjdvGbBlKUTpeFhanKVoJRzahfRJJj8dDnv66BVvAnkN2dASDE3WCiY4j4rKjaBBz9gTefFyX5i
DYcEjDqDDic4v9jkZbiY9ZqTx8e00JpXbf5eDdOOsWZL8MmmRjMszLHVBSMJoIVnZIiGB40gUDQD
BMjl1pDHA8+674juwmq4D0fBHwYjIKyCNyXdfVlOhC9377ara547SE8jQgwcRWhnxTFjwM27mORC
GglcRmCfcW7NSmBB4CLpiZc2jckOZusHq6RWucPELNQtFjhzMeIZVEqujWTOGumKv+DmsiEZQNzT
+AMOvziHtdnnDLv2iC27WxzDypL605mNh8GscWhPRnfabGZDKCgFdGv8UVOxgmnYNVDzGBjRu72a
WZgYSUccHFNI7jaognxn49/oH7hh6o+PfmlwaVmeAhlnssJXKaXCfE5gXf1PfA77aMVMfI7ORSTC
sXy9G8+M3nyjLWJWwmQuPPeD1tHD1dqxMSSEfzphJTfwK3Lxx/gtUmC2+7YWSLpvJra256/Igvnv
koyb7UkoQgrySraYT8hhGgud9QP9yQkEpzMN+DbTz3cgHjb7QzbVZs3roDUY9Xvn226up226vHaP
h1uMBs6LoMIu7NyReQ4JXCxsRkHrXJSwxIZibrP5zN1an3UZFYR9hEywz8wyPDYg4UhYzwA8hLgx
hRhG8sj+DMRsdOsKtoFA3afWTUOHLaVZ9YlzOVARsYPSIBASSNNY3Dg2iXiuFX88dSQI4Terd9u7
HwQP3Z6ig5qfM9k56bjVH3EGCwdHnqpaY3c3nS4WnUM+nZoXiYDh4vJUNlhgrVG/F6SOdH6dCB/A
uYygNSBp/I+byfxbZ7qVkrldDGIXV7HMgyRudF+WQTCiYF1SfKKCN9U1NVL5PpYFzPd55pwTSKM+
7cX9+20zZSDp4f66o5FBFZQ1nRro1o6ZTgxFuMMGIe6AlS+8lJFB7I7jpuYTLjGCWAo3on4B+3kX
SsbwMDy1TbIL4tZ/AWobPVJ1H/vw8YyLv8cnaLGqCzRsznYTti7hMUtFgZwus9okGiiR/aNdQBrC
4V/cG8rDXfASMxDGMduMWlGQKwPivJl4TvBDCt80mHkB+7J6KQlGm+9gfjGQHH5GjJP3wIWwPCHZ
GnkMMM1jYGd82xJ7xfEydIQGqqvDgyA0aPLMVVKsk2n+aazzD+XTGD19OGgkCmijBzRy+B4dZNyg
dUDCGCCmD+VEV1FK9WH4PntY3PN88FPz0L/0OIWhNds6jVpb+WsteorFmPPcViAMsuvDE/4M5GEd
8nJSgNl4bxutX+47D8zQLCXpYAVH0JQVtufwHTJwLhq7CFJRDI+7s8qLeQNZy6sKou+PE6Dtesgj
owXd3Lh/tYba99m1NIXS/lq+4UVQs9+fXNx355d+j7qBNtvo7FcHKlk09YeyeWyjSFJ0KvlufL/8
uQqPRzp5uJ4WPw22fwZJqDIJ2fWNG3/SPCBBIylk91NDaiQ+5qw8dT8I6dhTIPaUnOCzZuxq22EL
VfVXkFLr45HVrcVD5ZYpkQQ4WGH34kdoFH6RMqOlos2W9M/cQAGREc/rPorhfttLsqPQa/Z61Ouy
I5+aJ72zE8vXncV81L2bH27TBsZWdNQOXQdiBWI6na0BCVZIIwVHRaMZTy70GFjXbOOG1mgZzMfL
ZuzMGVaQgmJLM76S90OoVBnSWY5tggIhFASBpoJuzgeUZ+N//DtCTXX/qg6tr+5JqHt81xAD7rpT
W8otdG/sKpWiK6awwqH8PifHqvkIVN0U4a2iU+xf6JdhHEkBmhA2a0AjUKHu1dTt0fvP7kFdI6cB
ogxa7ug1YiemGCNNlXcWGz/KPdmMAD8IkZXD8wMCAXdurGP1BI1i/Uxzw0zRCDCBMjd0/iD97vHG
PoCT2nzinKLcaDhd+eRiZEk84MwUkLAS/FH2IVowrgmWmNthi1F3T2OLiUzJpmRDaLMCtIVC88Fl
ZdBbbpiB5BXSWqitV+cVBI6Dk9mr92TzP6oC9FUzq7ZYFF/P4ry2WcMxbYXsCEA2Xdp7vzm3zUbY
izS4TIqNhLXetxbeJEa5XcTtDgZY1pGst5W61Xw1CBux2Xy3y7nprGk8DcIOo852e3i6P9yqm8Hi
D0T2i2gi/lx1TUWEQofriopYkktSCgNxwnAvidX5rIzSehG/5+/uOhdcIAicuB4bIeCW3b0Yu6XA
dihvSLrYp0mSZqM5Y2i21Vlo0tsRp84FG+IzDshShD02EyA0CJBE21YsDZfZ8DYPRmf9PYqDR2yh
PBpxim+fc1DOjiDsVNvWthosDrdpZrHaH+1R6kIV3WNfcYhtHoBgIRzngENl7MRrh81klRbBy6yP
iHBim5s8QXC4YBape3L54eTV6Y0bj5AaUkJ507yuAlaEM11AEaCtIO1/DPDgWe0R6Oir0BeyuhfH
u4sj4aSIvlONgy9ZxmcL3bh7+kGbA4Ke+zBOS261WUw6GHZa3cH5aT/LxWY+Xh6mhdasIMsD7VAX
WwxUyEkqRNaz2gxQR6fQnEvCnic/gZ814d24IAMWmG4ALceu9bq9mKVkTUBxYIBxI0Bob93AgHGb
TC6phS/mkRQkWomsagTx5USziZQ6UoteYJqsF09riVacNLeCHKlfNG39ksMY8VQDFYXPMHMzv+w/
aQgNPGY/WI24g8HgXOavm5dvK1N7cNZFN2RNar/VY/uqXr/dbrEV87lBGzSfV6Phc7QqzVzcezUM
Rw93YVZqvMBgzBgPjmwX96P9IQ6zMy9hL9vtRK/Arvr4JA/uzM4IJCP/KBCEC0ER7yUle7lWbopE
yL+F4TNSmF4Qsx4O15GY5r1q925haV5XpqmZ5FG26AT0XywwMpZzJgngoeMfkgcPo3j2Y94A5lQU
aUxGi1oCfdZkZXolNcTq+ENirEbf4WUAfKCe5mlnILY4ZHbdCoyxo/XHfefG1bVYG0/9+CRRZ7Uc
kP2yO0g4d2Q0+Xd7XUMJcB63K0geJM5DbY4IMUWazsIP8mgZfW7/tmldcotghseniFKK1UBNEesS
dLQdtDqRSNZQG35Jc36bwaQ8vIt7vbHmYIwXaBWpQ6tIhLoYRbq9KKBcrji3/sff69k8b3AeK3Cs
WfyPcJPvTrpLAcyxSWONjl7zeh0KpKh/opCjV/Wxj0p2epyyy86Vp/q4bvaf5+3umADDYxd5b1K3
/kungEXO+tmYftlLAEcXh/4XJJJLgudJoRLMFGVo8MLiiMDNqmsGFLLPs+5ICCOwMLRq8MjidrI0
gqTh4C5x2WytQ8tE8NqcD57DV03FITk1VpMdzGPk+6/b/vvhn7HHWj5cDDoXX/ePBinOx49sAdWh
2esSUvT6Zxawc+guZpvxnS0gFIWtUBfyA7l90UjDohXqh80S7UXm8G/uwXIGP7VpcwCi+dAQl6RJ
493i+pEZ5rYCJIoZGYKYGSCJNxkxM0hPXHn6ag6J/LHLiAM/WwUSMQziFGrIBenr8PC9135/+AOz
cAxDzBOpQR7dc0pRIqtm2ghPre+IQ2BSNBHf9k/sx/tKBNJudkbdURsvNewrQqlvndBrVq3+vLW/
3XRGCjDgjrwK5wAFb6wBsORp8uUw+sQj3IsWMfoBfEg33MOOOuQWZskUqwOPKxlz1qdYdaQrNuCv
9UkTfM9pHbuBBwu8PgWm2BJDeRzPcVzC3BXbIs1vlJg8x4JLvmD8ZTy/ka8l/GbeBbMvoHTdHKEK
ifbZFtsOHRvpCC1JaqXrbG7uoAefbAhhQHixSQPC6/VUE/w604uH7qVrNV7crL5QTe5kOmL5Uvgy
voFr0L7qzb7FZIPv0Gf8Bbdv6fbfoR5/Zkcvgjw6aJNPT5SkhCBmo3X5MLmQjKtzscyIiIXsqbXr
lnPtVAb1KlqMgavdRXdxDeLOKhucsDIB6GLSxFgn2wQV5ydZj+FTpyDeVjcpWljAM6U7TuJAqXiW
ooTid6kE3E49nWD+uyQhT2A/DlVQFR5ILQNyC25IXY2DkMJ3Af0BQGpZoJ9ySx5/gz8JeBwRRhD4
D1BSlBFudVl+tB7c7TXOpUOUdZYwMoOYRVea/2eJ04wfVyVcvh32Go3kMTc0XSiJtzj3yevYPZPp
XX4xRYMYpmY6N2+bDHYUemkyhv1+t9Xs99ocoxCbF9dMxno22t9Xz+19tNEl7Hk/ivE2pgbYSKAO
sg7fAVzjh94Hq4P1AhiPrDp+Uq0+VtqxgiKdqTsYSYd8DZvZ6JQSUAOecSudz3GyFMGjLq3R9aG2
MDCWH0gAQwZtL2z7zyC3SI8SmfFikSnSBGJpAtYR8FP/XbwCTyzAzB0Febg4MA5/DNLgruXO4r5h
JXrpGJLI41boQbradDRxnTsgF39JE7ckFyWk8jA10kf0GN2AcB/HYUjO3FVJmoIrNnn5gWw01Tlw
Mog2aA41Yo0jYbYI52adupPDfb89qWYd3AmD1d6eABaby/C1XDANHKbhIgxJgW/pYuwJBsFWYLhw
fs0xuGdE/MGuMfEMjKTEsnDjxoGYijK/AE7GIELuA3zJQaeIlWEhQNA035pH4O5bT6OZMA+N9ORC
tTvzDWi5SLNCkmL/AUJKePMAsIKktznBDuyvcoI929qdfp99kc72ROq0q4fpw6Ta3+q0E2jNu1EW
AlxwkDq0QpEIJ8AdYsGJ5kE8RGpIv3u+uFt9jNkkeZqoXGspxn/llgLqF//n1jA21Eu+n9LnAzaK
+Ks+FchcBqqm4eZm/+2tFUNQBhmH7OeZ/B0tPpir2mXJIJzAI3JLOtCPJBvhEEn05QySHkQlLx2M
aI8EiwyQl/FKbAnZ5Wfzq4wAXQzI/vGq85FfLhdaEG7zCyyQ0VLOZgIDsfo6n+2uJWCdy+Zanmr0
4bDUanHS0HULHZDLXpcdJ5AnOwIjSA4ICi8YE0BzZsuu7cvRbZEt5HU9inJ+WvYvddihkqOYLd1D
fza/EyOpKZFmFVrOsTMpW7xTQ1H54INSX1cWC6UUDNfT8uqw0Rx97rly3eJrNMLmrlAVRem8xp9T
68+xr0NfeLUqSwauolEgNnBG3laizvkEK7Vdhv1Rj5k3HB3U6w/Ou6OfV7vZfISrw5RJ1GO4xAYN
gc8Hab1UJ9bhzn+xQikGztvt1rqpeSiZZmksGaKjQxmj87TBSsunQV+jz+TK/xn3YkEIWUhUL958
OrhRe0edGvXdD9ApC6c1AHFMslr9vNt97k2v7QCtK5ZwvTfmH/CIOa/fVGT8jX8Kz1GbEVeB2sf0
WEoAPW4DzB/5C/NO0FDXwJCi4lA7ygBVlag0Ocu7y7v0OK/ddy3PynE1VET+Nqm5J2fGUmoCw6Tg
EfCG3pGQVS8P2NjRysuyss9xriHyiywCD9uYp4+UInQWReuCFaGuDpJcdeS8ojKIdlJQRk+iKFQB
bUcb5N9D0cHt13kLOJBbqa28ewR+fj1v8K0UIeJMUopGWE8cZJKIanDxMq//Smqcg1X/8QQ+xCaW
JPnSN4VV8AvA83TirKE5bOWzpNuQi2pzHRsHkYMqy5zU+rP8vfztcDVqXFGz8M2mCxSxrTCNzJNC
IEqnOKAoTcXqzCk0Ij1VPrtifUi2HeF2uYNcRzdM7wfEetuCxN515/HQYMCOhJ0+p8mzceRpPLTu
D+fPnfsdXthbRuHrsSN58iyabAdaEG4xLNyiU3ap4BgCqVhcUhc8I+1GdEexbqincNTBkW3oDs1n
+Z/qa+xMLSGI45HVePasrVogC5lNeCCX7DbUPpPL4KOCTolG6ncv5FZansGFVEJXQw1WBZlzu4cn
GFHg23RmYtwr4c6oMxwNuwxGjYatM0Ivtw/76fjxocqNEl6ofvboaDKNT6B35jGdeZBO6CtULrQG
gcjkwOjDD5dBIv8sl28x8i6O29xxDcoaj/41TIvUyBld8P6zKpn7C0hZsYrpWZ0EuAKXZRg9CCSv
mtvL48Y9MJzdK8R/N/HHnMI91nY2WEUMIMIATqtC0/rYRQYmE4UUyGglhg9ZsAWyvpn/BZdG63Qq
2AxEzwRZkQNLQ2EtSRRAqYZFbFyGNZe8RWcJn8nMdh35nLuq8SFsL/937pgh88d0kqyjVZ1yQYBp
LC9WgKZ4ZP91P38/ieUn0exBuGj8AG39fqjTHGL0mqyhzk3OgGTn6eZZaD3rtu/YG+e+0gRNJMI6
DS/BIyTIAbKlxawGlltxWJsW8QvMwoJax5y7CDXhYWThebEHZAe3LJFux8ttNWWk/KruzxENnh49
rSfsVl9xq3KN9pF5JI9XJaGJRq8kBnPhfdHhMIKy2rHsLEJh2R3yEx0DnSS7k2MFI0BZIqTSYqhX
ovZPhBYUDupl++CIgqHlUGKE7bFEZl9hSQrrk10JSfI0YYiQLN6XPLsL43E4E4oD5SqIb4G84tXy
63Jqxyshk7UzCB/CHRpge3dECBRSWIro0dCeauYhj9PmhXT5UGWVaX8eG6f73y4P3P6cv4MbllIo
ixRNLvp51Xovu9H6GlVCLVS72lUKcnEUwT91wX/ti+qi1P7/oRV+tfk/om+IVienPg7OTycfLNho
od1fVLU5tKEUFn3ebKRogmW7qIIVItQD0Lh4GM3UAJXDCwtKVIm9m7MYPvfrP8/fT31TZM8CmYQw
t8tSPwHCpzmWIeiSGeSOG0S8ZpEsfjZGQKQFu1OHNTHEnFlk4KqjK0MvUYQB4q2PtOlsYw8BiA6D
oIR5XOPIDzxi7Pt9FnrQpz/s4Q5HbI4c4zK1brrZ42i/uWuMCy/wYDDdTgy8WBaYYctiNnSumSls
NOJ7Uz7Q4wI4qEt6UX1wk9+GxOnGC4TO4gl/pON2qhXaPPLMDo+okG5FBRqBL5AeHGgehN4atVMy
tGtStAxVHQ+aD7ClUV00VgpaxI29/IL0gtH/beoXIwW6/NBNtHqvhCQjtqUedgZMKO+0zkOSdWc5
nt23h7s89M9boDvkNrTs0yED9c0DEF8xv1J6nO1ADlgtN4Y4H57bBblhmsNKdczAQQo9HVwr2mb2
AmGccb+X2+SFYCGXw0rjDi5TrFEMOwiXzfrJUt9iimErygMrgVxwEN8PC1EtcHGWteG1rpOIW51S
lxTLCJCSSHd5lhSKccF+g8UD/P8nJ+q8g3KITtFa3wK5JCqniG+tuUAMKUb1HxnQGG47VdoWR1lo
l/lhlzkj5+2F5aw5Hx6eH9l5CGGGgbwFCI901hyykkOLwkpLTmEofDRPh4cYZiWfFgvwExrszghH
DhjTT88zjhX7QwbV4YMde1Hn0+kYMAVRsEKDc2kuJklg/otylN62aIyU3F2OTqy3UpI4sdsVZZAL
niovPe5wjhtZAM8dMqthpg0Bj/UsJMlMthjZYIdX57nTquc4howbrDQlkAeu22JzG6usD93VZ1hO
OlCXOnJ18MZsPlenVErV4uZ0rKzsRwhIseLcgiMaoacoo5+TkTQsSyxn4RexOdkpBO4uOVjxB5Y/
RtRPhIizOnTkO2d2tNr99uisLdSYPY0Ha9Z/ZC/MaxAQagi0NGUxIuHn+UTzCEl3hmQ8Ng+9j+MG
ExujSxirgGTJNoQrFsIObhFlwtTpRXu4kSAk5nsLs9X6WVbIlsXSp+3qjuOVRXKMGEqEQqKK5BjB
ZUjMwolYVmx0HEvKm2y0p9Bfac8PEo5ylCXGciO4GioedfvFMa56gaIvpsiXzUc4e9K47GsMcS/V
09XmRhMtZh92lXowYDoPCwQJcdLez1120WgvtdaCJISKS8eS8YOMaHWh946WZUFKRnf/Jpue2BQF
IsOTm9UWNm6NvC0/LyfWS3xGOvKlSfjAxICzPovellMZN+3nPAEUeZb4PKalNPDQQlQ3PcaRi/pA
t+2MogaEBAsBY4HgK2bVTsaO2xLb3XWRzYt5XqAZbuafdOLBy7yOsPDNzDL36rgZF2oPgBVCU0zu
pQyh7GSD7NAWaC5ImcsiNEfkPIZRP6D7i8mg0L3T0kmXLEGjWXk2Namx7++qzeGwiGZltCzrIRsU
ntNrASd8mQehUKkhCW2tbzlu4y7PTXLrLYdp2a5rn02IDAsKRMlEdmbwhUEGTwj7r0BtLu5NaylS
qBaIyS2rO75XA872FuhLLtdiDxRh80ilKBy2FCjxDhzkNOAhyNlN/nqb3HTinzfjoTcH7HaxkNhJ
ji8+lfPD4anVHG7axGeoZevdQ+cSBJJbqdJWPDaKhjw7DqZB/7CizCxROqMBsXJCnjYW2aEL0F+W
Mi50ofvkFXbmmZx5/INcaQYoX1+nh4kxvXs3/MUotagj1BaqiFhIMdVx7SUneYQvKujXOc3yUYfJ
MNe6qay19e4EO3crsO2zlRZIZkqjVq6bWQieWWhfWEZPyMtDPh2k1BKSgQNLvcCp9ey/I4K4NAdU
8108zNAdD27JWTKDnEo+VSft2FihmpQSh9qlzbUoSV1s1eJreTH/4K1whE13R9ntmZPzAztQPvU+
kiWGQp2Vf1KMa6qaRV9OLDpU6VpcbcZzB6I9Vj2ozbAIFUrELGMh7qEJxdOsJ9SOCw8HueXbovtE
+hZujXR3mAAVTDP9jB95MHpPUEl6jgiqpLfMofIxEuwXyd99oqx1Wico1osmY3Pe/cLfreBFzZ0i
nR78qY2WrPPAckn/rfaYAdkAIq2H3fWxz8YtZrb+kuo71uLkrLwnnRNfdLBgcyNNa1T8ThsZB3qk
+BZ7XRDMlgXyZEAsrN3wj6fhxaAZKzv6X+cTdloL6TUvSmTKLYVwC4R6kEqmMBo5QPPEDR7RPi/i
0TCuv9umsLlgCDtXkNpFVMr8j/i1aeSumrGQ5khTnaUbce/9+t3dr/kwc/aQ5E1clMwFYlrwOr/L
7/XbTAhK0V+ikUQe5yQDF7ghORl0ThuTc2Mqmk/eP4kUWewcFqPi5pMsUA6AjWhuU+7wStaIH4wi
+wcFc/hitc15M21zSklhUJ7/6ESvbwSnNmm42vnSUBJdLdSH55SW3bZ702oehcJdPyoArjlQYLZH
mCLwt51Iq/1iwdJw0O+3mUfcYmZrq39+Htih99h5Gj4sZxFrb5YfN1rezLcb2qSAYzO8bsbGw9YC
6AtrAGI47EHNEE0LpSGRNTYlS6aklP3UImaSoIa1kFqzUPNqMr2e7yS5SAAwzY3T9MnY9bWu8+5+
kViVvhekkHtYZWiBsVxJZnJHDIh5ezoTJtTbTDhCz4ODL5Bf3Imr+Ivw9LndNBj8e7eUG5Zk1ceR
cmeNWfk2E6M9VG8vccL4sNVp91mBw5xwjhA7DQRmd3ed2ebpcf5z2g2N98Oy+gUfubWxNzQHGZkx
1+w0k9nJnZNiYzYyarzUeszsRoEFgVXgAdPmvOBcNuDJHMhID9/fju6TLeDG+l8QGEOKbczleipM
BhTVWS/4CXVmuRPc8WVFIarlFpxr+/heW/1oB001Rn4U5rYijj0h92A46nZ6ow49kx0Cr7P2xazR
qVaT5nyRx0RRTDcu0I3VovcBJwyxD9vny6fq8VqkX9zFiSmmuVUGn2qELgtw0zYFLa+5V5E6NOVE
X3KMi3aQIWlBLO8r5tOqMNxyikPs5sSDpB0+sC2PW2ufZIgPIwoE8bUYXR666vSCG0eGlNagVMWN
vZB6c8JqYpUxtOyHqlh73laD1vnZhkNGVZusQWu3hjCIxWpnjFm3uuPhU2M6v5UeFBtmwR93R9II
uFGuM0agAjAitfaIcnqNP3fjcd6iHDNmHqnNoQ4nK4fTZM8iAhKXNPJlB+xknvjCH9sHWzGMv3Ii
Fz71vn3xvG39x9bLLCmWrHDFBswwjSvCEjRl3BjfPm4bY48wiTu1wJzb3ap3PZhp589XmUQiDMOI
AN9m0YutYcShIa6GVe8tBruDg7U+/UN1N5hNGv2Zmoi2UoYR6JtjMInLTQs4ZG7VWWVtAR4n4BQr
VRhRSC+DVDxMBEQogHWFRzJLaIMVpzboBslJTnqSAyFuoX2BREDoAuQv0AphHiRLVZs5IxVRL9zR
jRTlsDrU9ONtsreiKXhqskbNUafbbA3oERkNYkS4TveH9qS3r7bz27RCn1eFsVIjxubKugHUviYs
MtDOI3SAQX7TvkAkHnzITEYrjNoD9z/1H663uYMU4ae1UhQCVpgJUF1IqAhISQf3lQJT4lTvQFfi
U9ihQDMiSFhg7tQRcNihID6Oj7MHIRvpl7v2+9nq/S/mEglWGMIx5N8Q5PB9crF4vBUWHVzFnolH
Lxy5dQMi4nfIIORHbqb9ipsZ9ds9VjDjgWjcD86mIi/v+t3Zfrybuhd01vtoVUFL8DZWCzPNPHJb
D9agGfiUwe7XfT91iRZuw3Mx/Lt/gXUEXBwn85np5LZoIZl4xRlEJEjhpUDZz3l7pCZI8WZw2vpY
3Y+yoXwt9rMUSCf5Bo+VDpurz7PZ9UJTUKS1tfmyrJBaflK5IVYFoRBlpLve7R+ECvXeHNj6gEkl
2s21tf0X7YsiXLQ7uUVkyuUWGgLDhcAAkRPJV/hD5Kd1uBz8rSBeG5dY2GwH0H1yI0Ig2ic9WYHc
CLF4AaPbdfDLbjnXDFKJXApsFF1yu95f8ijheVkPksYjJC3VyZNpbXSwSqoP/6A8oMsz4mKAjADo
3bkBVMxPHflHrYzO+SotevIJSzH5nPFMMyPmqdbsT+f5sFg89ofdmMyNPCHKkmNs5yAWEnMjCXJH
bZqIEpIqg/QcC8dzFz8pvrorJmj41LCctXTMNKu59m4nHWkFQZ5ArByOeUk57tthdw20mBaP3Z2y
vCkcSHLWsWZHh1fYFiE3CYlATNFtf/mZf9ih0FThsfHutnuFpJXsMMydISlrNFg23yZ/LIc6tAoW
kxXRAjmewFWXQR5Y2mzDaH7CWAuTmVxEoLC98JmJxBfr2WcbNgSKBzZpP/A7PY3UnPid4ZA9N2lc
NptsygB22jLZVftltW62emm1arXeqnEEWywAZhFQ/I/9tMBL9yOIXYwZqEc6YZNfGFlYa74CyUt/
2+y/oKnXGIsEQ2Hr0Ww4SgtoxhZorpnPMFLpGAudc6YnvcknOa6XEXjuVFGmdF5GtEXrbDXTpbXE
2OZpgSWcIBM5yi04DHSKEen3ulNdsTM4DCaNSM88JqwgRVyvx9/hteAsFyyOYUEkRDIQ3R8629NP
naHxcDFYaj6qc/hRbMNj1GICTugG/rakdF5MNKULooldoD3FVqAsbj7bvW62nnWa29HkISIUWwhY
DOLwxPGgBGHxn/H+Tv4GPnMPAnctBEbgukQgPAX4uMXpb/vmHxYl6TgTvlunZzRWzzEOjLBgbHgt
hskwrb6UX8s9vNPV+8cUFjV7m11aE4k54Y1A+T+IRAnEBu4W8KZIpUyVxEIzl8kNCNew8Xnej1kP
d9OHC0Rf39qWMkw7jYt2GC/eQM7mZPmUtnimwv5OENYvs0A0DT5yL3ENiQXqPKjo+oWMJpsmjOrF
h6vhBxOPO5MNmMY49UWarvT8G2nsVqQKiXoc87B6eFhejg+Nf7sK48NqdnGYzn9q7e7+Le0bPnrp
Ta5gqll4/ecDe1BtFwTwNXUyPrypdtozX5uoaJKN91tIFjSMbUUH1Q26gqKgQ931TM1SbspVbof7
oToLufcYaKd7FQg2stvbX9hsYkKXj72zRSl/Hb5vv/bvZlIy/i4zy8bRWFhpnM4nxyuwUZo9PeU0
mtU7DcM3nivtrmuPzH/XnJY2WLLTQ+6Qct2ot+tl6JeAUzEyKDTwA278DLgYXy8PihUmvYt2+8vd
tp8OxeBl6Cw5Gqv+rYxWdAOUCUppyyZ7omjgQEyKL1UqOMim0/noVwOpZakZNVkNonvAdeSbFd1w
I7vznd32dv9TFSJ2IdVxE4W4BMM09zr9KeIQTVNorOK8GZL5+0yHJs4ZgdP4XZrnRoX5ruMUYJwu
jQEK5xu4TE0glSyUNelcDUoer76P15/cYc+t+o8wpoVV+gjaAg+j/+r9qUfw8H3Q6X6k6jzyhz0O
L+b9RR70Dmu75sQge9F1ZXOaZ+7KAPzISuIwz/yprGSnM2x2eq1Rj+bzmT89rBdP+/FDd5qtJG+p
KnakbH4d/DoZYAy0yqduNL2BZOmeklGJCVsYAis8+a3/ofZHW0r4LaXHjpS1Odbh6BzcPK0+y+bk
wH456P21ePqo+ROabIoBXFZfB8TgYBDP1hBoyzhAuzd0qNfNvKxi7qQcXIwa6jezCaQaJSQAxwbJ
PBWvLoueu1+ae51XTQ7y+ZK5AvdpdnIBkZt6ImGrReyuhXA97i8eGdLP7VOrUTVavv8/xs52O42c
WdsntFmLjwaav05ij5NMJsk4z5Pkj9fM7BmwsQEDBszRv9ddtyQaPK+912qXq9VqtVB9qFQqSQq7
pJ2ouRsVqMGx6sY/f8LtaNwautkDOc7EWlqyeexDdZOWDxckTd1kWbY9kkbFIcWAvLSJn1TMaVGT
4DnqF4O8cKuIR6L/KpDHJjsprj0Q93z5SW5vNZcVPhToI5hZmfMjXHE1fO5y5ruIg/J9VkTySoJb
hIHcpkXJFl4b0MgymeIMzBDzzFiFriouug4Z5GBpilGlZZpROGcdzjXWI82wbPDDx/Q8tAYQ7ZDU
R+4m+ZKqWb9bOZzPP6wUrqhBk2S+veQbGH0/mHhO2lY/ksvvkOjCSFE1+cenVXjAHLTL6kmFDabX
3A/61zQm7fQWoz0fOrrW2KGMKBRbxs9Q0vGsGLf+eVa63KLwgMmJnmcpeYpc5tgT9GYpyW9bn4K7
mIIcNmYp1qeVo3Uo8i112ZrM0gY6HJhlCzR21OSxxxks0ET1+x29YP9kjhN6uEeZo0mafn4brcBh
Z9RhsQRbqzr8hdfViUfP7KJ0RM4PyCVGeXr8ThvTkPNxnE660smffsZjWnc+HoX3SStpLWaHnoZm
g2oFuom4LYjbihQu4+5ywI1oYSiVonbAgui3lEklfjvX5Pb6fHEz+LbZts+IoqKhZG9vr2az6RU/
7/Bb3SEZ+ucK5pZrr6545NqYcoapu/NrwEQzbaxD6Q+3aFvF9lNO3mVJapxTV1LGQiJ7J6AyK+1S
ocFSlOkfWV5Q2BhlcJkpNMvKQ3vMSFIHwD+0093lHi9sHuXTP6GceEJmHpJf3QWtoZuAKGE6PDKR
4i8ASxOAxMt/3fR+qb6CqiED/s+mdz2v6tvtzUeJXvYKW2cfpvHyBAUvhaqlNZGG1Y+XRzyd6nRs
zL6vNbt1E93OhMWAHfKPx8at1XY4W87X9SdvM+CRB/2yexp0tPU1CH2LoTsZlHLEZ3Dnrk4JFUaq
B7q7q0Mnlw+twpjiJxsWXYQyMa7WyJe1WGoTVunyQIOoUG9F7/uWrMrtwTSLM0KZUiJPm9CKz5uk
OAjr4DYhGqCWX9dtbGhBAjYvLE5ubbPLkOQmbSAB25nzPAqG/Fzm5envN5tP4lRIaRYBER/CEml6
UCwUy2OCU5UpvGMgZEX+xE0hjkDeQnsBX+GEzulWB11ZcgQsjjgigTnc4QknDJfLaj2+f7z+ACeo
S264wbiliuaEAkHgB3XXUF6c0eYw1rB4cuScWINwHTFCRM4JicBm4OO2Prvvf4JcUMlwhfHa5uCj
ZhpULPxiNilQnRi0Kv4r8GofZ6i6I4Gg81WNyX4lwYk4edQh1+7mzXD2zjjdEkRUQ6MI+Pf8SlRr
TJhIf7AMZTmff+ahSQUyQ4dz4ySaCySEmOYEfYVavdPVc8QjV2zARtxEv4cMn4Y59pb93U13Pxp9
SGFrfBCdhdRac9H0qCbLq62saZdIpcbomhy2ELdTzuAeSFyRLAutoWiVIx4tVmQwoulHi59lzKnG
Bb3faxLALHqyIqAZdDkeArKVyGHn1xd6NQgsWmnfF1B3KTYrTEVSSJeJARncvRj2ZgxOBhfanoEn
JvEQ10DInOiXs/spnkoI5symZoG0MnkaxH2FrM/VMUGUIyIpBxWRw5xgcRJ0Phy099tBb37zsSx4
g3qQjU8WwXMKtxjIBRc586wIZPKtkdgwhNmwGHQU0qIxeeHkHV6D5MDDeCu9cP9LTICYIXLka+EK
eIHyBOMKRgirOwydZKHqIbwAPBpJcAPZMleA2toBcbIREx3cSOEBp9g4SQdJFtKL0kmtmsokmJQg
fhHVYEVAgRQCLnsCxc2NdXrR4yAodxQvCLCoYkp8mQtYYnA6wBYXsOEMWyuy5r1/qoqXN/vW+Lq7
uM2x41C/SDYUR6yBolJ0z5Zyd8IkgkiQPUC9u76Y/a+GTZDRFzRjXhRoVZz2G4V6sS83++N5NBJB
UjJRNegIApJF4w394z6ghiBIyuyXxX/5n+UcVBlzby8tsAo+SMwQN85sjogMLqtYA/CDitAa7Miv
D8aghMzxlvwy5XVNhkQpAFnO5B6fjRcfXQeykdDsR8jmCriQcmvGVP7GSCp9N20C4GFU08muxRNs
y+owMCCclUbHLghqGDHkYyBun4aDqXzaTUA5yo7zXy0RhZKDYWMUTRpfAcZEMygXrAw8EY8iJyDi
bHKEAuUWMQHapZcCN2zCGCpKwAZ9WB7g9GZeWRHxTFaFMH/2ztswQdAapisjLCZbrUotfIaWws7w
6e9+a1y/2bRCLq83Xyxbtw/VB4rjkhqU7IYBtLr+8Ciribd9YYD7BT0P69q1AnLrjndlFw9J9IxA
JMeXpcg6EFj0Om96eJg2T39aDS/n+5EmJVwuu3cQ9es8L0t+99nO7aj+bo8tJJly7w8rtvo8NseH
k85ucD2dEjx0vCj+sBiRqlrsiwpA5rmKJrc68G2KS+cxTEjStBMRu9wg5qHFLe7PIYPy8LpI/dth
FaYAGVOHEDb3ePz7eBo7Ix6rBHgcNiYncqeyEUdYffum3fpFagbOtviZ1+WMqaaxmAiWzgxODriV
BFQAsqvJL0urX5WDdj54c0kRZEiGBTdFNMgGDovb4wLCLQreiRYVy4CFgZTkdCUVNtV1MMrNhILB
jcAw4SPygtEh5IJvDM2M5kc/un1i3j+8oiEsvMxTsoHAUuRJ4wBSuU87spRakAscWCQIPNZD5zGB
vwXEaNezbIWSEsKIGBKHWE3Ob9qKrECEXubbWrGdzRnWYFt6LOKpBmzQEgewNWfWO9PddLGd34VH
uN5k6ZBtSseFqGjhJaNKeBb2BDkMG2AzX2IzhpD0VcvfJ/3EZu6zxEXH+7FA8u2Esw1u/noc3lw8
rjmkKMaRya9n3jEHQFffmjPMU5AcfTn2Hi0wBfdcIIqTVmvr/O00JjAhCjmgAqQzg9DAxkG4hvD2
nvM0QF9u4F6n/pcWrtiYRXsCDtsM2o8Vw+Z+/cjhkrvb36QRi6VfL5BnjmPqjyT/tG7RAk3Esl+U
AGZ/rcCpcUvTf35YYMll9UIGX00NQ2ZuQ7dAtJKlfKZZamRk1o9h4onC4km5eNXqhhQz6CFEzGqb
Mnmfa7xnV0MYiFWV2L9wU+IejmXkZVfGFXQ1lHg8F4tCIgOwINZS3KK3gNyCuJ9Ou+fCQXrmmAs6
YpwH8I9dCNNRbDHNvbnKHMZtWkviQJ7R4tPtV/OYrMyf+oLcffKnz59YcZLDNFBXUlR51T7lUKD5
k3TYkFsuI6RjqXLLhi+2csIka/XfjzSDiZhgnbCgk/pT2QIpyL8AQ411Lypduy8jDh4oAy0UQE5N
ogwVFgpV1k44svkoSGhr14g7I9veWtEj3FMwiCtffa++U2ntV+cEG+0HIZO9XTTv5JdddcZl8ZKu
DBMAiPY6qMskDfAMrAHBYZbUO15fa1KcCYhsE7nBDD1sPCyQQGOmT0vjW4U+RyTtjQ7At02IJqcm
pPzPbNWeXxMXhLzmIRW1SwX/VAO9rCA4qelIQdR1p4N6GHGQaa3TnPDoHSuIJcdStW6fqipU8GrA
sWs5fEDNgmP07nynHSncTkC0sjWyYYl8kRLuXbXO1ncfLVoxfGDzGr9J8/rS5D1YNYnfyM8kN1BL
5vmHR8G/XFL1bOtHuCbPgqHha7ZO5J6cXNL4Ebdpfj7S+2E5r5jt5Fkw5F/z8eDj3ej89uExYmVC
BHiSn0cuJALPkpP8TEKNusj5QIxv6nMkQBP/sXjMXYoZHtwsbSkAn51N+qxXqrWg00LKwUnswxTS
acbPvgruAoXH6uXm3Dwor7wFQYWFMY6ogVMYl7WGBZGnoTNOIq90GgL5KcSvxzcOg2B1UYmd3Vud
8PWGeBNeJBV4nNk5/fDkrSIWRRpA2j/jXE+ywmmWgs3m3fBSW+1YcMnEZeMdqGzai503XI5W9Lto
30vi4xm3YcPwn5eALwsOK4OfCw4rKHRE6JDVFJ3ByQLW5WZ1PZg8DIkK9OZy2FDucrSKorjBzfOI
gHj72eUOR6F8cLA6sxhtq5fRWkneSj008ueLIiSLgzM06HFpSJH7qxS42vDAUTZdE2XDy8KD2wWf
sT0psDGsCqS3Sh1adDcCPCAHcIphWo9Hv47/rvtxChj36pDUsW0239RlRLwLcHrfV8SLmdMQxgMB
tqe363TMHzwDq262f97t1mer68v2Q/A7adlTnudooLY0/vSMMFNROwhuBCqbU3QAdGM4uWXbtINq
88Lhn7QjjCG4iUPkKYL393X/kn9c5poo5WXW6cbuvwezVzq3zwJzznjCIGMpzum5wgSSzcbD+876
V7EOrAKhx9VAYYYiblrabBRoJO8MxJ2ZAGT+ONHPMBcl1sg7SVCMXwTqlAD4yXYP+WTCmX3C+PH7
cI81sV+jMuK/qFKENDQLNE6R5PV3VWpq0vZd/8Pi8aLVkfOJPLK6QvmThypo11Xu+ZYYPqx4eQ11
LBIsqrRwOKLAjRQjC9Yz9wLb/VD68KSYeCozw7ybEHFrShCanCR4RdC9s2QzwZXmUhBzKLDwZkFs
boTDpNJUXwwLKNNSImEY3L47xPy7sPk8tlLhBoNMht797ePb65tv03FjL0CKIoOhpCFwEOtmQ98i
HSB2V3saCRw9R7q331NIZQqPtjYEipuz45IeApMtvgFE+uL38EW3gJ9YKJnT4tP+eu6I+A4Jhm4P
asEEq4OSynBXaplMJ5BKRPxmVExzsjf7t/VX/nMp8Ej/sriBW+6AHJvx7mn2y/y/L4sfAUfPNHef
NTzDzoBN9NvanevY5OlV/ae76SN8lTS3WZ1BuDuY8e1l9QUrBya3bJYTIT3LOd1heWfDkUy+kARz
+WxWvef3qGyNaCnCmQUfWcseL9BTDM/mZ3eDkWTD7yIexkG4pNDv32qHGi0IA20vp+8oBIwyQomB
OkEqLPd2chrwfb0079z8xg+hCsjgiTAiiZbHJPQrb48w3m+/rO9nZ7etP0M3KCKUfFseI5ospD/a
0wJJ3LKTisQyO2zmd9sv0+ngsr3kj1GeT1cuMq1Wz5cdpIw1lruPXyVRDM7LzofmTVgSxJJhHFY1
bzIKIr6JwtJcIZ/QV/JEYeyAuM87JEllxCV1wfcz5Ku+rCyKTJOYXEO95fkOf4Ek1ZerAeSyoJS+
zokFsk2l4jx80ZOlIQwSQpK8NUsieREnBCP5TpEUTmV6M+vG8jZOFbWUWELY3fIwbqJG/rjbRqf1
xpAKTedq8tR5nFJunb+xDb8b1D/GuCvMG67pob77buxVTkKMuaRwfFFBsmvIyCkmq+tYxZwqFs2m
ZUzcq/ibs+34SMPxIumhaVBKeOfI6JoDNbzUfVgT1BHczcsr2LhQjZ8nvnm6/o9Hwv650RZ5jMlL
5ffWf1bf53bihAlicxniUCBK8jC29KgSyPEfhUDYCODA1vzjPxEdlPYXbFikyF6IIoIHKkt2yTvc
oV20Y8gwDAzkNmd8Wb2xHuW5ehv22DpIh9+xoLo+GdFtnh6XuE3WHPzAt7OqkPYJzWP1YYhgkwiO
MrBxUN0QnEif7N0yUEdk8WU1oXVN+HcZbsVmkELCWWsoydJ2uA6h8IRPnruTfIf5yKQEuIkFHsQB
nDCoU0iEQNNL4qZFn4ZLg1vYELqZO/d4DMWK5RwXnpfL/ab7KrKLmtlfoH2gTNREV1uTtwT7XEAf
LhuURl6h1MmGnbIDOciF0z7rXsXSdzYyOO6IZq3q7qZV3+4/N7327jAKmYrGJ0XX8cHtpMhiOmPr
E1BTCiRvcGslL4LGVeMklY70GLpoSntJFx+Z+gq9iDxBSREsnEJIFHgsPsuuIIwaiGkaAblo7EIy
R8XgqvphWQUyAs1yzn8tPDPdknFvJXi9vFjFVsKFFkwcSdjYuB0/NDRAftxHA18mRhwm0LTJh33W
bfR7HAXKdgSjQWxx3XBFLzuT+XD6hPMiGQWQhIa0zBRISumuwVmMxS1t63ZWu4I3G1ndk2czaG1c
0Tm4yH0QzWpfXhirdhusUpRR3kCEpqbFaEI3stsZvvcIH8SXBEDKKqafHUykmbgI1NPOeZqC86QD
3W3MVN1url5rQgVwN9sQfmaNXIcVU8P+kAHOSRTC7eNk0pmtn9qfPWlhc8kMTGsVFVTUjtuSxuMp
F+lAasfVGL1Vu8FHhAIi2ChzOS4QaOJQlHzF/HMpPGAhu+TC39c3ce0130KUeJcHvGTtB/W4tazI
sYTD7dcV84DUh5z/vx9V/yF+tUMimDVXP3fb3FMJ7tLK/tIQrpp/gKsC1C/JvyK6Fc9H8sTt6UbQ
bf7tz19tyr3ag8Wtd2fjr7gGduzD032nsZ5HWeEOSDadbL2yp4YHZ2EDjvrvNpywvDkwu5uIkmkl
oBx1UWuqxC04iIZ9bFsAtt3NL/TnOmvuQY6SiJSkBcLByFuQGIooe7akSZQ8haFq2dJA8aDAMOhC
hyFVdETWXUXCJFshVpoDDIeG5ctdTup+5lo8i2AdTBbEDdmU4kvHpcfmVSqbjgwDGL2oGIWVWIdL
P5W15u2+FmxScW0Sl2LYecpvJG3R377pbX/3hvh+DajMhgwnnGorHnwy2L3dLK6cSsEFAXf7hvlP
slmJM/46yh3blN6zAkeqSSMC0o4HCjw5ja03E8Jb7njStxYs/1Jx+8m3fh8bDPWSTt0jA1+b8xl/
vBputWOJkgneVyYK4orv5ArE2kdlCe4wAu6L1oS8i6teN45WoaUlfGGuP5trDkpEiFAQly4mT7rI
WlyzMi4ZGYFBR9OeY7flkoJ28ytC9XUGPH9P3e2b65sN26+iEYmVwHi1+VhPYpHsuBP7P/ECW0xV
2957b0JCHr0N34Athm9boZuxVOMLAGWIddlkEXf9AMQzMVHUD9Z0xWBEKmnWVAQK2XhAfj6F3gdX
f5m9BODTq/ovrNlaBwj4kZ+C00mEnTv+jJXtfiPibpASiYKXAQQHWzJqFsE9aNsrqsXPB6bo8WSW
zTmEUBUqn0/WuD+bv8ZTvpXyMAzxUyBd1ZiZIe1aBrp7w0hKSeGiVgf2w3n4vr9hhEQ1LjcUycUz
Fw/O6zRtOqM81ZUE5crt5GYjhXK4qnbsaA/Gd6dbR35O3i7OettrJVGiTBNPPE0+9UaftA0Drat/
4h4pAvFcNmY1Zo14ountRZv90XFGM7lHJa9/Z+cw1STaC4TSqZUInZkweUj9O8nByTgxHejMQL7L
W7rUblGEW4zmoppAbr1v7lF3H92Pfm1uBf94lRjMQ4ngfuoUbstTEIolPTxE5OXOnzKCTbE4mw3O
tXqCTsy2WtOOTngsE8DUKNabzA5sNu861qKSOjl5pa3nKNjJvDpshaeXknOZf4HwrjxaZadKlkxQ
VvYj5bijZMzzwlGsPy9TnOMxeYuLWyNAbEePzWqG4KgilBfqKjSVzSd9PqImjNAybgjqDhXIw63m
AMlUGgO8vKaXYwIlfn+ujCrAE2DYNqB8GGi/08umGIbXM1OMvYQ4KBInc4/g7Ng5rWHOsvfaqHvX
Xm3Cx4XW51vrxzdLLKLwIOUf7B7KfRe5jKCVwa2bwwAomrokkxJP6BJZwvdeS9S0VFlKOwYXyIvt
3vnjW6JtSEdqLEQSKcZ/CiwJ8ZBU0MQncpzH7jzRunP+je4vPtLwYOXyLe1OCnjyIYA5CQjuW6Ci
dPgXuQ6TCnArF6az2VYcx1bTebq20AzE5AKhrwS+TLFu7O90ZDx3OwwCmUsadoZsRBuRHA2KDZ9a
d/Vs1O9+0QDELkeaG+7gWx4f2v7LXT8MywXFoCHksGkAwku2Y8EhRqTsRBmMPiAUM0SrgfiyhoM+
dBXQB9Lyc+dv5tN3oMkQIifZ1HNYF+Z+l0QT0lD9aDgUXCGqwq3YJI1K89C0pPJM1ceyI0kGd9iT
TSuPHPpIVDxqg1Xg4VT2JKr+eWjleM1WdRE9G+r/fdPwo3rzS47XJS26+7KpRUNtR88ES6EYpYhD
LZrDCgSBu9CVckItNQYjxUGV9B1wqWGKmuQZisIvmym55R278sHtbBIHokZYySQFov8b6WKer+cX
rX/IzZ0UD4/8kjg3VB+lFrYlEZahDMOCcBuaJz4Tu6mHmiSZC6Xo7JHLqpM0agDba/QdQxFzvvQm
pb4sAKeHSOENORaAWD7cEIDN5G5VPyz2hAbgt4IXrKkMQzuTxn8P28xdpIQa4s4sZsh4BL5LgwWS
PNaRQsp2fJcQEf01tZVW1GqX4DSAJ7veCEUmKQmTNNuj8Z/SLBQqNjuVJSCRfpCU+Cg5nQIiFg3x
UXAiqdety8El4iPV6IhnEnUd5q6OJpjICm+KPZe/rt8Nr7U2wv02CDwCU5rZxIn/4sbNDjA5pGFD
KUazlBwHhN6qAybBFywAAtR1izcT3sqM87bbuWM5BMxA0hHfRddHVh7Gm+7JSYgFFMHowYfyxqV3
t30teCvFOxwAHvQ2yy9zW/fkrIfgtj47VHUGmoCtOsOTLTtmgw4bBiwWT59TxJgHLXCbWCwznxUs
3FXYjUehUZOOtaYVb2is5V6VvC7DoTOMaZdS0OVN47AliPnVWg9cvDGT3MpTQCEe67s6LtYlk2Kk
WW4MuE5+gDP6B4QE8xxqAfkIpYOn3+9PPRst8hnedjH+GCnlq65++R3cgh/mYxattxxx4UE6MGRE
Yzczv3lce13ZJADKlvbeqnoYdnbK1RjBp+B2GwweWzXs3tWP7ujs+lEmBdyvQVJWxUUqikiAYIYi
AfJVYosjV9MbBizaIAl5akJuuVxRqsTHwY+2P7Qt37ToKd5SaejPAqkXAsbHSKeCfEaJbAjMPwsw
D8jBrXOHyeIEIK8fFishPiR58pe3+C085qJ/AMrMUY6QZcRMguzDDmaPbznP1Rreuh+4ZznCq4o9
5htODBuOa9O2luz+UPlAt4Zeb7WGw7t6Xz98avoYzKfwkq/CYyBP/3nYJSGz7weeOmExGE2auoS6
WMEjPUbEaPmCWIndpEx9HQ23RcqIVzE1CoRdaEEgbcpFg2rjFTD6YTVoqEg3rnWYtWR1f3a/SoEp
yFjT6Sq5DnPuFV12ciSedFmXEUAbt2tVaY+yk3mE/ePDYHTfHfaJAGLn8fC+GNKaIPu787vbSr5R
5NjKSO2Zz8W11KrXGy8iEsbaQQHJMEMerIBS/7gLYOWxwhqZ9mNs5rcUWMlXTN7QJlmlQGirEVUi
a1FtHDT8rs46PFtWp0Abrt5+wn20iTtenI+xRWL+CehOmR+AUgFeT355iHjW6IBjjwIypfCQ6KDF
DbYBZOW6i1c5jbkQZ4kp7LB4o4TU0fOMW+cASoTD7ARRom0A3CibSodSk8S1+WXXUUwtl7Nll39K
i+EQZin6JGk22NPKCIg+KBesORx9WvelnmBNQ5CTy9Ndti1TqCpJ0M+6Qswawxs4uqQcD6AVqWtd
FOqV73LJSWIMaD1T4IqdEds3F7H8njliSm49sacSMuIv+OPg/rgh+sgVMQJ3ZQbjPwxktfSKrNTP
5ih6HK0yqAn9YKUk0R8ns6O9atu9b/Wve7HNLjzJh6qb/nvzbGJQ+atzD2u2RV5AgDcPn59mlSYV
LE5ONW4eHlfrCwZyF3Ax6su8TNxEiAG5nfUoIoukccUGD6Hm+LAFssD5HeqwLLS9n1/wBM7djt9U
Wy16jkW1Dr+w4YmDWjwN9+agDFhNbB/LxuqHyYJYjsHH8WB6JZc/GSnRED9TLKS+rJ90+oG+FHMi
lkctAxJfs5d17OFvL2321Z5801rXsLB/e1d9IF+pT3kg5Hp/WfU+NYxeSQXre6yhd2+Wsw8LPNLX
7+SHRJYKl7qjFI/ixJryu/NEMffjp7LJFjv+yxnJa2QwlJsP8eHe6h6O5sJDha+nqefNyWJgHx1p
1g3L1nxrPQ9uroU/xPMEc0QAgSzsbb1+I7+V/h98jnycSlqCjfCpbaVRpyup2hFiv37HrbOBjAdr
wj1ArCGUEk8NV9cxveriDk4RBQ5vOjdLDR8P25FbKIcP9PwN1x3ThdmFJRmNn+sfegI9InS35p8O
zla+n++HP2aj1kQmxssi7DXqRwYFIswpwwP22qOvAzmeNr+9bs+Gi/Gu/rTqjX4tgkuTW1YtZMZ5
akmGjS2eSFlhaRAJgIyGYGIQiUm4Iv6yuwRmvervP/LPAiTEaj77PxjM2beldBJ9vis+fQbN8zGz
MLgu/Yq5vkCQ9oKdqDgrFrmNCuRhJXLHK+mjcdaAq0aK3grhJoWLnHeDi8NxGum19HLsN6SPx5SW
IYIj0xXxyTpCNcq/BpxrzUYTndg6kmwLDIOiSIpNHoebqOIxq+2qGpbitKlSTEDIpLd7Jj4Dzueb
MI5DYV0WaW52KyQapYYxKZZ7qSx+sL7HTMbN+6fxOFYYR5E2zAtMm1l6iICMIAppjtMFp5XMWUO6
xlGhqEP5NXoQFSfFOBUH0SVz0nfVYvv2cdR/uxmeDfubP45OC7B9v7+9vHvQIdBFUou6QabRODbX
gdIX0S8bt0zaskyWe3FrI5gWxv3m8TtiJoNN4fAP3T++sJGZTptFK5GLmX7hWDzWdlYj/iTaRp+f
DL6iCLghO1Cn76Uxhv300hLHawLyeH/JsgqtCOjeLL/W67P9/fRdbz6/SNE24Val+ryvnyKnln9M
+klxqh814yGQK1xNTG6MF1oS4wE1otxdnj9qU3xkmLv6j1TksdOduvMdVJd/h74ZKUB9nJBhqTUg
cYMktLZv/rlt3WqhgT7s00poKOvuejW45FPcWIGsR/uL28t6Slzomsagiv4tRz8Hr0dj1xX9FpwX
+oe1rJI5hEfVj9hSCNTI618P5CHvvKwyOXvwdDqAjbhZqsBmPX12/mChz7HK3KMw153RavdFvju3
qvXloU0HH9oKjwgvgiySPNUMYoUJ5HkJEECRIkwF2odx2HsTibEZ4il6FEg4AIB0XFkNIEKz1Zt+
TLVZnBC3dAylhVeS2xjdW5YZ0iNLPALCzB7hq++Dv93r+UGc+EOG/B+W5zHcAUybW5FkljeEOxp8
Lq7J1jLkK5JnaQKKpmGoAl+l2r9MCVTdPqecd9hYtj3ET3Viqw7vHx+27bte2TAR3jHtTDUiLCAI
FyQyIqhNUfkPYcI1CmoyYULqcWyH5IEz6TR3JpRR6ENCgs2+jm5zo2gG6kDR/gCI8SYjHClaHlCc
i560385+F32j/yTZnnrovp3ENmZW39CdJA2FUl6YhT6VKWpWyXrkrgdxuWxlj1sjwKycSbaKHrfW
b9KEMQlmHufmllz+6MHJCoPkPoRJefJzkZP58NVcBqS0dl5pCT5mmgD+Q5PqQdiQIPCWVbs0RbgL
5r/dLC5hKSuN4U1sOSONFP562A0ulCUp64s0PwFajzsXtxQMRDOXgm2W2snKI18UBgJ0wbwuZV3K
4h62BXJ8FKcIh2eChPRu1u+8G0dskm8DmVzB/J6LGF7dzr9JsYg3cAjQ35DNKu9lRTZ6FrqPRHRG
LFVk+mDELqKneuzucbcZjQetT/J0eJIMWUAQ+LTEITafEi53rLm1QPOs00M6mlFSKDddEdVqy8rQ
WstRrVplAiuKTcP6AVFfP2p9jKlMwp5RT1zu8xVtAE/ALNJMMcYAYvkD4QbzB1BdCW1uBnHjG9K4
BRERj+goouVVoy+3Ma142llwClOHnWRwJbGdxOD0vI3lsrfYTu/W82hkmhdK1hvGiWpTKF9a1khR
PkaKTsDyY621Gx3Idf101hl8neB6dKqzFt1B4phQM+7V0yxZ5fhHLIMrTkAjfs67aX8i3edYNpDx
5P34fegF2ZzObJiW2dnSJonH5OPKVjfk1Yuop/Hl+AuPRe/jy/rnEKU+HvxpmgMhM5QHlqsYeUUx
aCAIUfP+kR5MXnJKuvslTZ5ueu/RRvuf1lOgFCqmuo91dMSuV9/9gRS1AgvxMpd4KS1bjkEf41dS
0+QOmkJaIz5oCD9RE9jOSGEvEsHvvnUm/2v14uf16s3DLLY4yHyobSzpLHOIhpRMWFJoL1h3SCyW
zRngKxwah7cfjQDZ46hiB2N2M2P2ZhAn9TRcystut9rdDHfbdAwPugtebP80r4KCwE3ASAZw4VR+
+g//YVNgYVMQc2P0lrAFd3SSShtEVxgDM7NLYZqDazFxEWwCv3CxomP5p+8MIaN5CNqCwEBoBKjq
DkWU8wL+mH3gNjxuDt5qON+gOOQ1hJmqcyIOSYDEQDn52j/lrrjTzJ0IGD1JjpaBgBCkEBhcfUzW
/lb8r1HoeCsqXNJQSKZmm2E6O0X2TjakadWLzlN3zrkvqGSaGxWiiEQwEwXYbhMPthBFuNTox7aF
CJDNCxCa3nB8cy2377Ya/zcN1Lk7aOzuB8IWYtpWlmYVe8aYEJZnYtxjOY/v3O2n7RmgFO1usaOl
oYV1NwiNDD7n8AIe0P4RD0XiaoH7LR+j1FrMtSNg06Icd+IIdHL6Mr2s6j2waqr9RLUgnwgWREw7
PnJPS3552H18jVKnkULd7qCqWIMwYMewUcenLzVk6bZ/s3waDO4GHxR3Al0gFW1vPZ+dllb9LDIz
nUwqU6ikWHQsTsZNM5EneladO2bzkwe0P1DqVnta+b8hCbEXsqSmCnUs+jVG+SZac2+JJEJ5nGAS
mn6mXPsORsBbJrExBU2PopfzVrfZ/IGOvkwEILeiSfTDRkjxiKAk5rkSnuc5EtDXCFYd76OuQ0kY
ynUr4iXa2rmhOhkWbOrOatNljBcUQ3hMK76UZo2RaIXuJvXXvRJROY2EnU6URISypHH/q8J1+aew
eSaFpBZn7zjbAIKOvxIu3mIRzGcbeoZWFHAhv5cSetezi/LLjZAPpEBqpBObxSF5U1BwPunYb76Y
6gTGRR23rJolWjQivmUEpJghmIrnln/SkiJ41Kx63WdJSzcWXWhjCVKcAUSF85rvgVzmS72WDjY2
i4oro/yI7I7Her/saAhLcgN7OkkHTbkkGp+MXJStjTIbIy59Nu9lwfvuTKSxVEzjoiBRgDJcBX4M
OJBvudL+DbGWwV9qfIWEuKN4zmgu82V8wDaRVCHeMu4tQcDiJEOswLXMEfNC3VGebUJCrPk0rEm7
1CBNJFuaLDvAJGKczkh+3wCd1YgzgRtB24Fj20z++BG2iupAz0cbaNs92knWV4wPXV/XkYGiu9Gj
IzX4ZrliL/DFP/v79Cv4ipqwezWsbs4mmyQLtBYUczu7VUnJQwWJgzO42T2oIBuvgDdy8hwedy4g
z42TpSSaP5zCF1j465wlM6s5h+GKkQjGNC3QF/x/PqOv4W0S+B0UBmTaZjm5UHRFXWcnjl/wj7LY
+A1eNa/K6I1a7KRsS23JBR4PBMsV3h/n8sOSC9HQkVVRWd5GUaAu+GT5HjVMl5cGRq/cZkrWnTP0
FNvbewtZGUIl4sYEKEodZpRdFLsFaH6MX+U6lMq6mtIvBDGgXbi0e27oWlK5Pexqy9skTR4vvmvs
4jhX0lyoIbXn5/kX+kuGNLe+FNIr1sQ9UGYJLFbJPxIercSodozH6BBevW2f9Sfn1fj7+H6m099c
c6BK0g0HkBzNvaltJr8sWpjY+4/7s077q4WBRH8AKDGIxuIDIBqFVAN20o9dHkmD6YFJFKM8WpgC
DNOxA2r0MEkNyy41DrIn0dJPWTfdMy5uwRFfkLykD7VAGgnuP5e7t3dfyYHlA0z70yDqxTKyvwKY
Iys9jJKHZXxfa+mFNOQP2gUOCn1mpdYgAgc1WrvRmG4rw9nvuJVKU9FC/r0rhdEZVdFhnQOJ8mHP
vXAwJVUijovlwRxJoFFWhONI7zF24wcCR++Hi3/4Xb74WSAxn0dr57gRNcUuTD0K47lbzNC3fs9Q
UTn0k9zIxpBbPUyJMNyLyyYMjWzB63nyRf7Vmp8zXlSHy2gr7HiZiGZ/OWHwioRKOwA4nMf1H1gr
GJ3Vh6e+fFC6HkfJwdmsAOVSOsIEfO4sSjYGBSJE8Q3+8wVgNYroEx5JplCn/EN29TwfjwaJVfOo
vL+wmfTlkmKQ6J8QFkOY3jSfLwWAm6thT5KCYE7g7mn9nqu0e3mLdhe/cg+ZIBBQ4/FYcWyql9KU
J5fMa6XoatH/yDPNpyIevYu7p/mfMBUsmHrXCJEmxcpNbMZ+uDoaQ2kybGPzY7NfSQ0+dFoDpWLc
Sab1C2LXKNep4uw9jwddL/9SQ34HucEZKnpmG5zfqpTqb3b2Ot+M1186bYkwySo5X4UtSYmmykDz
PrCDhzFiksO8z4wIWWhnZoF8h7P9eHk1SVsQlE+4jrr1SVj+Va5t9N30H4rsrx7yZimuFDUFMY4O
sZKhPiB52xIeUk52kqSGChJSnlsrdqZDgle/TK9ck1KuS7d6Aqfo8aB6J8XF2+SKgXcZVIgAfIEy
9B30hFsS6GIpoZSMTEspRG6/AKRQoN/yK6S4DkDw1SLO4/JvpTb1HM8Km3TR0FYSOGLU6FYBIZ7g
kh/trksWiOKMRgqNwkVThikxO8VbyBqXNqNF5MCW3f6lNq21nhhWu7ejMQdBdq5YeaoOn/PesqyT
BdNfexjwDdfB7h6K0TyXC/T4wpAC9HL36mb633s2Pgt9AOQiM4/IZkhOK123A00jguMdpYW4oKqb
HFjV7Akb20jwwA1L9vB68X+8m4l7aBEgGk+P8KHPYr+KpG5J0GUHXGgkNXBWey255HzXGNNRUzSV
f+Irg7rR6QRdt1cPO3V/2GUFyLA7PA1HHg5vu+3dQ3/9mwhRWgWEy0YXCG2GAnXjyYjIoQxSSAwb
tAinjFTyCOBEO0nvxFhaqicud4f0vtl2Sc81S2fDm87YHSiBRcJ+jrEpfmjswOIQze1nY5IKaS3n
z13n8/JaZg4j+z3GF3XzkAZjFM3pLjxZUmGnPD5wLtwHynZt9eXYg8DmjiMp5H1HepKGbEqZUuOK
IF7Qphu2yVJ7fPU6wGHGPCwiZQ+MO+BgC7ghvJmNyRd4HP7iHZio8GVSkTAYHrfEScFPFoqDaGii
WSGUkfKuxRa1TPlGQogvssgVXytiGSLtB+SE2UhAuITcivdU1I/WD3IEZzZsXwbZpL7MmP/Gl3Xd
48xzvA4chDo4mXBh/9hxb7Ef9z6kXa3hxfY83AfwY3T/1IlEoHp8WEHpzMd8WrUvoToJmNmjOZNC
bwofgCRnvLmBfIxWSNX4OHWt4dI3rhGsjq6aa5Mg8wYIvGHWtQkLbp6A+KiKer3+LrvBWkMGHQSE
kkA4wvSEfmKGgHjmICRPZdo1fd08NoVpeKit5m/YRzQ4KTbDQP4vJGAv5JP5mG5Prrl2j30pdOr8
4CTeabkfV7PJaPwUZ3YQZ/kbjU0rGyZTS7aXG5/G5GH9B0wjhRUze5vz9bX2JCQB2mhAZCrxBhdJ
vASZoACwUOMw6kEsuSy3tmMkqHLUfZt/gyKgJg0InR/4lECUu/n63YZs2y9tokLaBIbqzBBROgdc
GacAUuobNoxqmFLD0ezsbhihs5RKHkrVR8LNXr5ZcaKKP63Tsvbdu2+jzeqncwOtQIAyr4b4KbCv
UBDFvhLeMP7c02gzJTCewQ8gwBMEpiBFagTeKBwCDg8kbsm9NCmS5i0zukPWwIa24Q1nNAK+eare
6/X8Vu+G8FnSSdDm0L399Gr2uD6f/d3jDDkSKRKmm622b9d9jt9avtm2e7KBXefSI5rhXX9Y/eH6
7GmjORyxPf0MOnCxO1uMI2A3jAvXgXQztmqQGR4EjnM6MBQPLkGdb/WyziG24V8YnqWrVXtEr9hj
M5HjaJXZjKNpBw+DnSYPzOU2EgrHm/s9vABykWIe9i04iCFsC27YHNTbJUe6mDYg7Jd90aRxl/it
MHjwnhNhc/KAJ6Rs2wIJSDL/gBdGMg4tIAoXJNBwJHoV27YYKDQ8OFBMlOfqElNkuxs6RPP7P/DQ
D2SakPgySUZS880Jt27F2cZVTegQ6zfYWUoqqjFJMOzsH3qD8bbzAYpbjwBNBbQH3hVrEkPrEBof
fcJF2ybVTosi8WrlGevdZm8PUcaklRY3ftL0YZ+QZpWPQKe1N2rthvdSil4jIUvt6mN7Lr1fZFiL
bLSzqCXCszG2Aqz/aXZLMy1Is1saBPE3oUmT4BFq10Yms359palPQxzU1P3+sB512UsHm/CkqWft
5WY2Xg3aH1JEBUwP+xpKax9FNtDIpNHsIIYgvtzy4GkzL9pb7R+X21oNnZzDYCjNrEq3xMK5rRWY
6SZHgbp/NYwQ7NiaAV6GCGJq2r71ft25dOvC4Fzg2VqK0D8xdvA2LayGbWiXolr2q1gJSAPvb89u
YyMu5J/HL7d0p3o29aWmHlScmlT3OJh2dNKx9ha7cdXbD590dBnNyEfc0mnEw000uP8DacxIkH0T
rU6Tg/NkTHTnkknYHZs0H+2WzbPtNoZW5NVNWrHKf0oDQhYgYsGthKM6cQzaBML9ZZoV6B6Q2xUx
PUlYpm+XfzIBHYmOgar7iwWD17+Gi4v1ermMgNmbWXXGdtLfsJtmNyuCaFfv17PBV0uSTKdZLYpC
Z1F0+7DfJ29fESMQxMRkNpIWmqG8RN0wpgVE3hyjWQguOkue6L+eLmZ/cwtzQ2yQYdW/ROeTVeGX
w+2ETZuqD8NrtgXTouDZU+uHZilvd8t3k/H8fMXEd28R223yPqppU1fvXmGSZzspSB6Zxx6wVdtw
1GuHhdxQfbe382lnuNq2wwKGVNQPWOTxBDdRSSSA9fnKymPhhYdUXr7Kq0aA4QXV84hHOIqtNFsk
ac4TJtxC62L24J2apyDuojkVsLRa9z602cn2HMmejzbqq9xjgUD48Jn1+xyQrY1QinhD7nCEsbN/
HhC538oRJnlBnOje0J0id3ZWgHOCxH2tDUobI5dXSBZye9pbDYhewnBmYe/wdB+y/XrR2o8HY2IB
wlCGMWhEU8wp3FqATYLx1/FtR2JrGaXlCwlAkFDd5p0JaGQsB9rfl0lQ62CMMGzJzQNDnkEMUWX2
9n756b53cQiOREi1NyoPya5cEXjJIBw8jt7NBi+kUXcXELsVsTREUiEWJLOPM0yOMgiS8IbLkyyS
Yp0UQRFFT/D1aavPmvOIaTueEkg2MtmlBbIrC9wXfKBCG9MCTUUAjkZoz1gEhi/awg9DlF4VxIoA
DihmpjWFGCU7YKQcHMmSuwnnEdQC1tArJbdvIa1T2j/7n3eV7SJ0OoG5oSgiFp5M/s7sjmBGzO1s
cZPqYRyaRPwasdngSrdvy/uwvcKrndNgO6kX9sob9IhjYk1a/2Qb+d79+u5u8zhrf1Adi2lVr6Yp
3D2imkjncm9Dh2MEppSlxax3rJgt6zndl4hHs+0Vk+R5zAW7HZjOFgAsB2fAZQUxr8BopNtlDg7Z
c3SSuDB73kguOOSffp63P8EeQtlfgM2zYk7FPhkgeXkELEj47biD4jyJuxSPcdSTHDjAPGHKBcfw
COJBfZMXmv1fRuL/pleqTq1jFmuddto9sReIoR/u5vv66cN4c/MbqgPmgiyEu/prSbdEwBP4to7w
R/JBqaRoGp4yEstl5ZImBLmBQLIFim7g1mH0UxZaxqiDZ5BGVIu58ThuJuQbajlHspSrWl4zyT//
IBtQxGEFnUUYSBLt7ksr0/C1huFmeiisySOSWwJ4aOlyISamSZqO5V5TUZYYGgC5eUVa2v9iHHO2
Yb/us1tqm8HISVjZcHc9Xd7e9fchLaYAgw++JeeT2ljbHPJfijw2E2xqdDe3dD+hEjE00YJGa2sM
LDe3mj6rball2nmOXytGfvXldiMXKxcCkpp5cyVCpJ06SNNkB+1M86upZzP9sxalYcGBbnlLBM0u
euT2TyZzxPXZmvLIhF2IRYQ8JtwvvIQFGZA6DFFAAqL5I/yStoc7tXv461Toax/PZv/KWV2sSOB8
yQ6RY0P2TD0eDbYm48FyP10z5c1MJq1txhfL525WpIhQH0HiBnQf222ipcChhNWVHsc69NgWCGJB
F9J4rieNYEx1nKM/N4ML97KIg/UYbS9yBU2cQgZunWgoNzUvQE0exKpvS5PTKEFPcncrkWKS/Ufa
oEpK0YcpmoZAkxFKmphNkkJGbh3jDVU5XMl6sBEWbH+0VnhSDhJmyIuh99RpLt70u+dNP1HyTUvc
OEgUOxhFZ94AoQhgksMGQm4EMUlmEcn/x9iZLreRK9v6hS4jOLP4V5MHuT307fa+9h9Fd5/eFAeR
lCiSEp/+fCsXABZLvpYdcCoLVQUUsTITiZlHEQtoeF9EcwV9RU1fzM+VgPS7jGh0mUTOGSlNNV1v
+of5eD79IK/dAgKehenenm+93VNEcgvkJSL50jyXCIL5IhFmoKV9a+OJsIA24POWY+rzBdJd63ZI
hx72voi1nh6BH4eNByN3ydMMY2DBzhUUUKXgUa3lIUhf6U4nOuIM83zzbvPBKg0lsMU4UKe+N6BL
XT04SLHFjmDMvvLudviBi87+rBPjBjaovwBWu9m/zJ5jQ53EN67aTP8c9Bo9Dq3uevzIDhJPn1Xg
eCF0qd59jaZK/+m4g7jBASiHgoNR0t09J5vrMLUgGo2ijKM/rU6QPSwSPyOWxSHuKVMq0mJGgLy6
G8h7Jy/nSxQpm+L1kMrt5G3nm4VZHy1ZJjWeyKMSmSUBmyYinBi0/jtIrzc9W/fPNYUPSUGyVBXz
1MmSAcwL9kOGyIaGRaT8sLy8zZ47ZkTWI7qpTVfV5D+NqXkWRr8etstmqkb/KaKpMw6UUIzFbVdX
N8mHJ65UQeSIVM6jIkpzmS2rSKkDclmMFftH5qPYaELYqmn/WwyRdsu0gbONO/HW8t6UsdEl6x6c
oN8vidNg5FVnoP3VuBEjhWnU7mQJFvf4Op6Fmo+nxU4vHv87ej7nV/gGT8Cv/lz9u9HEngjUyW84
aulyP129qdsCnVGRe3wRmdTisjuVPCzNRFaFo8lCYJnqjTAOBkEVgrJJDzDeOfnu2sJU911nMCRa
FhMfAfTrUaWkBP3RxNPhRtJUSIE8MMJAzYSixB39BhiCGbIrwpZmTPNKLosYHuFTBv/ZraPqi/ak
RXLVZbvltMWSco63KGFlmtYwW2QpYcXlPta0As9PKqP4OVBViehBiDl74/0FZyeUV/20+ma50Bvf
tqvfu9Xzub2xFZN74cOuv9gIELBASZBZBe2bRWkc++f9ixVJWV7qwHh/lr/v22SvOP8M/1h9p36m
A99HdPqlbDwp9cgt3MIgcw6Yak4emL9DfZBqTH36XbFK3YIj2QlfRN8RjXd9WHxTyfRd+ylKNpU2
8a5VaFKpINm3OPbrCL+F307cyx/NS8T7lvn4VSkO5yYKwJfMQFK3Li6ivkVs3E8RLjvn4I9+t2pv
Qy5yUZbM6gxvrB/PerNAVhLsX6ksajWoI/MX+nsoFyIc+LWWHBjualguWpghRDHkFhO0Cha2DRgi
AjDYkHnqsHZVBhaC0gpHy5fwG6YXxx8g5EvjxQn9IFTL2SljJIzxMCKohl05p2o5TQvInRZu7jD4
boZ6hlqZ+gfG/IHtvWdpAh4xbgvS52SfTG+lrlBuKi5aTa74XesTwzccH+eZcOT8vGhsohdnrHg6
C7+TN6ByJqLVTCuBH2GvEFqSb6TqTzflPOrorjUlGeda3vAlVI/nn8wlH1QP1K1c+lerIqYi54LZ
Q650uSRwqeo4+s1higvh+h2hxyZks2ALwBXRxzn97LKvrVn1kQRNbGq1bjnKK7Zw4+fmyRyt1fac
n8DPWXx/nKtUOeFSMa359BNvzjibSFeggILEBEu1ayk/CU/sFWdxoTgRDkvG4bu6MrTrSlpJwiOz
3zmalfKHlTcvW8HOLgZEXEwkiGad9j0uiBm3FMW7TgFKTlDAgOYhE+1NJH3BYLkKtF0q2iENqP6O
DkDe0g+odas4xvlBS+Kpb8Wwu4clN+pVKlrR58cta1BJFv3xlB43CqUU8/xUawebTrBXSJKW6ELb
PUbn/GwXawF5E0lBLHrs+Zc2YSAz4pjWl/aJJI1YaBPX3HH7JGbQ8CIpWNw0S9SShTTBWKZMkRzE
CikyhSHgIVC5iHoOkut8tQzLq5Y/v02SZOSEY0Itv4qvwXPV5+sESoh/zGw6ZkLR5Y7VHzHd4mQC
F1ElfRj91JA9GH5LhOZOrC4lHiCUTODTaAL5kxABhm81b8aUHwtjeru5aP0/WEq1F1P2nGwUp+CL
doeNUNKu1JsQ6m4k/Uq2YX6LOD4T3gwU3jF+Kd2KQvMzxPPF/nFQ81B6LehYHY2+7rQbfQ3V1Y6F
DlF8/o3t6fpzyuU4tOQI0jM+Sj533BJT4DIyr7Rye1pnVe8Gqdibodvt9cb8GbHXdqOVu5tNH/bP
k7u7j3nlnNsf5aNroz2IYlzxU2ChQIRLBDRFSA0aMTJ7marnlopXUQzswRE646uDIkugBuUBXXqR
Um5T1B+A5zHVxzXfJPo4sC5scbB7OHt8uNJy5tztjymxtTEDjVYw9+c3eK3ZRyqM7CBdWxoyjB4u
7A0BEwrFbByGZ4PDpQ2LrB/I2QI9jDn8vBigkKqEKkLovv4kQWE+gDj6LooMUdzcp8oR+CGXSBUM
oQjZq3tzsNauCT47LrIjx7jPsCAnbTUbzYfpqt8/3HQ3X2QkYv2xcY8VNGRsoTXY8EaaSxqbdOl7
SCn5wQVtjfBhmLhrt9Korv5d/QlnXwoc64wwLV5b+Jf0+8kjj1aX++/dc4+nBS5UJKozwmUyYwp4
G7lJwGX0NHU+e0oAyK1wusCP+0YxVVXtPyj4NH0iKSb3iSu6aUbYhD3glmbXvgsrZNAMF9RgbnAj
0N2f6+uLqYzaYHrIxmFsHtYforKN04laz/ez4XizWHw8bq5ri5n1NP4CEbFQB2oMGB2LljqVmMs6
/APEQMgTiIrSFXUDkYAp9pKyykGtfqgPfAzTS23j6njkE2Asq/NbtpBK464UPXEGAOoAAmbcZYiN
nFL5xGpwitpaZerpqcXLlDodwcjqImCCt96Edv286DvdZr+9tiht0yFYdatet+o3Z1q0prvZpPVw
c/jc7BBEewyC9cW8MbDKEAPTPmfBGUrgKzNQ7kRnk6Mz6xumpXNQCMSC/mhsBVHDPXffJC2yLuVO
HLldnmkEVh4GAzG3GQFBHRwoBgCFBwZLZIHLls8UB0qL9A2ctcd4NVArinNkVudLTfgDNitQ4RNs
0dsP77oO5ufQ9UItjrVc2LgRB0j0OKu44oSCUWMG8Oih03uY9tSE9PpwgMqWDvCAqqY23LPaAIwx
gRJplMM0+l0EzpNp/btiCjS/zHIoynFl4WCFNAbhRW5oCy3StIF1WuadEXmZgZqxFB2/JyrdLCn2
Crkpr3BRvY+1enYNrc2UZwnKPWqWJMPkLtsfzRoPyvq3k28cd8RfUkbSvsNxqxQOufoetDA8Whdr
RkVijfKxSigCzGPwUNcF/lDbnE1a9sYVj+gpDMz3yXfbHveDqJawYLsXQpVFo9sHGeZFKM9xz1bK
VCmhJGr8pwhl6QQKHT5eTP+Mb6n1MJ1si0faJVhvrEgeOtH5gGgGNgzF8bRIFAJRyY08WAKAFD0B
paIZkp+waTC4tVRlqacn+hnDiyE39W+hyp5G4Y8JNYYlb6l3bkvFoDfVX0y+oB/CfRIpCR53WZly
aSMAU36Y9b6kl7ovyCU44vnZ47uLw1e3AflRMLGZbjRk3ZhPvzlMAe0taUsOUZPyk0NPrDe4JIxL
/9wWoO0nTg8ebodpiR2GCrDw3Wrc3HlgefvMlkxMGQpbgDyjDwiwFTDpgoQdzSjR0g9NWSQoLs4q
4QU/XX9TWxaENbGq8DAOcnQSwhb9RexDNYg4mddoh0kakSrf3CUqPbA2JLGVlJalLvTk5U64cJq4
eTxXiuVz/0nYrmMCeXTcST5qiwi5NNS5DkBA8kFKCIARhbEwgzWMrD6r7MCVgOuEnLq+Ns1tcolv
eFQJ89TIQRAy1pb0gJ2i5IqSf9Vx6sWuWrUqANjH7DrBfIeK1QfsN9EYIFpOuoP57bZFqcWCsGL4
+Ayy1cewWM3iYKShYfVqVQNgAqyhBDxCt3VJCFMMqkTQc+/qGpdKRqVRXcuc1XpHubQB1KPRtCEJ
3oR65I+0bBuVuvrb9XburZSYxPCfZCFMqSmPyWKTiObWRL9BfGFsJcE1wuffwOMwuSLR82XoKww3
X+LaRZKZ53IoD3qLF5qjR+CVMKe+kmBqhZVsq36r+oWJQy65ssWG4aZ+djySOpxf2F+bbSVGVuV3
8U64PWkTChcPKUakS8rJQh/n56NHDTzpA0v56gO5udImO642/HF8qj40qPNuOEt5lBRNyTYWllBM
JMxs9SbNG+IGKkLAe7ICWXtKVWCL6DoBqadagPoS7TBTt5qqBVxfeCFlNFhI3086Wb2YB2Ef7886
3evoiypG1kzoGqzlHtEnoBVkz9PqOiOZ9nc+mi8muaTQ+Zu4qWx0wDdpkDvf4DoNnpfiWKq8iRNP
kiwWI2oJnnRFAZ3fnVdnT4dLzsKL2GgHOLU0EdeJju5bZ7eXT2u1r9PvmLE8jyt/OJQcSo+JeuEc
VX6du3VfqUZig+amPeGIXU1yH/F/qNZCbUrt8q7L9J7l8v7zcf4IuuRMYeRohgWR2+haQZcx7w0b
klUR9SJYR6NXz8O2kuTcD2Kp5oV8HBlM6Fg4W7x9nHKFmmZFQOA5s0wLFMTFqC9J1MwNPAlJDcPJ
spoUalVFG1AOqIS5tkNDOBN61j4JDwNoRPIsLI83qDEm0ozpYPZ29pVnHS43vQ/KJ62KTk13v1Le
soCoYW+dglpOTZEKV0U8Z9ErjC8RjcIgNiHyEMWF5w619Bxmb3r96IKJxgm4unESvbzRVRcySKRf
kfui/cjsuUAJPxe5XixQaYgcm4XTXcdRGWMO/Wm2YvrT+ZyDi+/zcT98lEUOjwThQtKS25GPoCUS
0eKZQsPAE+E6SlPHkIBiXeExtjLtNUEhEncz5AjIQ2B0n6wIJFzS5hmk8XBztti9V3x9KS8vOAne
r7dXEUECQrZ6fs/huiy4k1jFWOc3JgNYAOV1cyam7TEiUnxXCQ4LZbC7BGTEtDRXwR7xcSSPIiLw
lhj90toiXn16TCl15VJXjdARPkpaF1UJlBl01TsqARaL8+nuoSo3i9LowUdtx6l5eTVvAJ+A4rBn
UAolZ6zyLVmGZjpj07vzbueKLN0kOY4KK4rcGlsUWHH55cPOxfDT0+Pvy9TUpxhcKmYoEgqP0nKk
Vc6FB/UtKPUAVP2eaAw3UBqotacw6oIPl95qZK2CD6vsOFb7/7v8k/esOUQSrDeY6qgHgmD/nbfr
oFQTxXEEvMllqdvcVsod9ZGbuomcZs70EMMdsXYZxSH7eC4TjXgQh1tITFonzGOMm6BW6975oaM+
AOw3AcZTAX6kX9a20DNA54qiYeIjaZcygrcRKmbn2E4iSuWaq3jXgYrJy3b1ThguyuDI5xS5lX+v
/ubxCv9g2lPcj2EfisY/9RUb1T/tUlbrKk7r7LH6ny0te81q8TB6Ojz1O3NslLexTbtaqsi0L7f/
QmU7WG90rgPNMRYuyT4HWxx06YCfqrqNC7QCfcnVW1NpziZfpDbZxavzaEVSpznL9j1+Fr4sT+Mc
kwOR0n5Xo/0Zo5y1IyadFPc17wA4+QLZCdzf21j2AEfy0s18YgKaOLlr/zdXw+VTnVLQ5Dj7LT6Q
Vxy0uDfmB4WdISNlnM0zHwzvZPZTpvKEoXC+JALjpPYH1hdFk5Br7A/qT/0MLdYA/Ya3ZSxuPA/z
Qa3L2+mV01GCqZtFEcwaIY3TOj6uSIfAPRsPGC7R21Bhs1xhYhB/mOTbhUSjEaoyLcVQqvyHs86t
xp9LMh7NJoaknIKpRqZLIrXGZtGKEP99sjGIu0wGS41bu/57jfSGmfKHm/L5/lqyJrvBYvF2tEw/
imuC7R/Z82M8VlA8Y32JF7zWHAly5CNKsDVCE2HQxPv2m7v95AI1QfbRRWg9WCfQEo+wcVn95aS0
btOplLQwUfBzDmFXt57Mg02whxFZhvLvclhpgTTfiUXhAX4FvEIa7oBN74VxiejSu+mbUBVqdNuI
Yab8m95IZykS+FF8Qmuw+8Iv4vrndiVWOzVdn07FLqydXrvXH3Sbrfenxc36bjRafU6mmQLDEPO7
KTP7PfhAWBguKSrb4MJr/w5KEh0vyp7GJNH1zv37njwgqTZ96bn6TWp9Wu9LTb1AgQ0HkRM7IjAO
rk3hSz3qmOSQTK73j9qcp4gxPWau49JYIjcKNPWyV2GHgXdRw5uB5m4T2J+XeCcWgpwUebfdG/YI
HQ5k67Jq8bSBM5oO96On+WqRvc0w3mBM4RLMUMS+FI258S59LkNi/RcrSwGbt+PZX9zU/K8odkoe
V0nWNcwslzKzsaxMi3oFTLhlUNmqoDJMMfp0xlG5dsOOE90p6WLywMRabooyEwP1VE9Q8gPchYfq
Vh6ggq+1TcFoM2OmLiMh4HCiTDVNiqrZNsKaBk11umvtTMGtmAkbCCvSA1XBzwGlkdDs+OyxnypD
WANWE/ZGrIA/BXS22Sz6q8V4+lnrUkEDHUJ1GgaImLpWGWCZoZpu5eFhx8WVnyvNW14gFFfJmgiN
/at5zdro3qncPSrdpDe29EBxjQxBw5eShob+plnNXPM6ScGQsDMkBia3rTUTmhT8JlIliSxTESRo
w/P9v5KzEC3Ro+Ot45BcD6LzZtQK0UpTRIXuUYkKbRpulk0TiJJ1YBqyhGv1BzQ3lD1B2OLo2pib
BF6Bylyw+9vxxM7dX7djVbeW0zyErbmbfxNFQJxMNWsr7xCnic9l8nNJ3HJMFqlBrczyFv5OjPn8
qp7rG4FYXG2MsESqJ6JiE5PFnG6imMxW7liWeUlBm3r5r6KPXqmFPJstbvxcyjsxZ+HEbPWGHc6I
Qc6HuJ/9WKtY65cZDdaz0aG9GMcmVIiyq9aGTCMlrlcRHawTlxaU7fCMsN/EXrbyOEvvCvKDhCBL
Qh1ZpJmcl7xKbJjKxw1bJdH9H0WwtLmUfUS7eswbQ6DGD9dsahoxqbOeC6Ud9kxyVJwuC8xmk6uc
tJWgBSeJT277WkJMLSRpphwXAV6pVyh6IZeQUedf5o+MavQ8YEg5wmt5QsU0MY6dJoByOFKx74tx
Lon4XSLN8DpFtLt6De4X7Y3ekHM0BmOWpFQyb419pJeDw/bh5r7b/3ScEAGm2IU8YMNVCYAM1Fxm
K4HBAGKuoKp3sDBsTSsAmR/xzU0OaiUiSq0kw+GpyNGFYLMhgHOXiXEk3owSC2QLY3C5BFhuya7Y
dECLcWBIDytjGyCV7bE3g3Te6puda0McV6d77Xn07UkDj6CsqqfWe/z2YfbG0x65oRAwg1xhLBnA
W+AsTKh1bs0XeF+D9XT3HJqRPXpWe/1hxdF47Ogeu+vUtPhhuTq0DtWonWFFiIAtMK01Il0BuT6B
mrEyu24BUDCH5vY4V8Y51QRWazf5gKzWCyNgM6SG15cFTOEZKyACe0XXeoiMMZEwVBLqmeECs1Bc
yMKkMWUeBG0oUrBpHoto1KHuqik0zbHFszeS4Bbd79EWqR3QUaa0SknZDe7iZvQF1sYY1YRJMyMo
aGylHgsjbibgJsKqbPpzxPsxBePUboM455ly0EK3z1TEhod/mLeXnefD4TnstoCNDQ8Q7eiRkXbb
mEPtVxRnIw5YAWMDLx0O1NFeJUMHAkjVG/U24uC7HVzc6YgUfhC/82Tb5ezsInSuOkjc4kWMzQi0
HkLIsmfEQ8o7e8cwft8vc4vAZ8QYHYmoQvE3e8EZUsln+Tt5hS9oZL9fXe911irJhPtkkgf7JNTs
G+/7/kbScj5QlxAxLOmyMqQRBEpMZisojPNPhxe6p0O3EXTvAO/7pr3rp3uddRNOFN8uJvdeiolV
LtkSRr8CsdKI6OoNNYkrYp0gzKkyOuuUblG5aBLwZmhTdEtrcKT+GWUtZAx/6FtcH+c3rdvKPKw0
qpfV2BrKYhGWjPi+Mor6ma5o7orG2hu3A6FpPka4fbqVJmug0ug2FANuxnydcis3M2gvZpYn0pEc
uQJHxbXANv1BKd0G4ZonsBAlxDazdkDTKpOSNakWvtQpMARuOZBOGswkXaJ8G8ql3EX6S52nKpea
Wyivj+v/236IkxU8qlKzJRpAWd6fLVW1EGLEMU+KsR0jthg0PRGeMhnHqGsuWn8/lO+EHsdduS6f
GqXIFcmJutj4fueQv9q9R8mt5ZYeiP7l+A1w+7d0V0ePChRL4cCThc+TV2ysoKRd/zE8q9xqbnRK
LwrGKUGVfF75jkm2ef4/ve12/ji4f3r+JPlj6SbibSUxA3WQCeeTtvdvvpAYmMURL1EIQVwMB3aj
/bnx5siOF03L0ZAGZZ/hKartqt+clnq/nN5MtvPnT1htm2mbrWKp94vb77Jh0UeA1bqrLu5+52/d
RtkmKia2qXFvQKma+Yko7/G3Zv0lJtRSym/9hKKZUPd+miIjq+mA86I1OZyicXVbZ3ii+mf+B4IC
Z4FvUATDokXL3lIFolY/aJdVi61TncidgTwGtMs/l/8WATLmoAXIrn8oOi5fQWZwOmk1HKmKve4q
uuPZ96lXNbZmGQ0Wg8fdfmtHCmgcXHcKqb9K3QQ8o9tLunteoFJqjrTVBDUEhY0IUvZhpLOltlTG
FcVfEIOX3Q27qhejcUOkIRJujCP7CV3YDmfqTmiGAqOXnJt+3caZS7lPMrUxpxXkCgN4XBJsIaDE
FGogTWXOAlpZCPvDRVuTzubGkpVU1Job9sCgSltp9mn2wZFo66/SYkYK2PVWwpDVHobHibFPJWNo
kYDalrwiDz9ys3RKEpvgcuoYe7I2t3/prYfdxeMOeaCvxds0h69DbsTU3B7dj7XrMA4IBozFIxwd
JMZ9MHUtxrvgESiuxfTx6o5lHtGwKh4YDagsOqBdhCTPTjD8jk6ikGZnSkJq4mFRQA4KowXaXLhZ
hQlQ8rudxjOcXEkgOyBEIC5QbAT0OGsOqYmKBokh8IxFh+giQzBIT51ymattWFpelisEKvUE5hEC
SUBUJ+xayt6lFh+o7T3QWz7cvaInQ/rYDWrw2c+SAM/6Tq56kuz4bZDLkgTrdDd0WXL35wLFPhgv
TH/Vbrfx29v9XkVzrdlN/Lib3NxuH57ypt8YFbJEUEKWOoycjpIDSxwSQ8A5jY46xAYmHFXkBaGQ
1Cxa6kmxhJgCnoOBFJa5PwV+Ew5biIgItwwpPLdEyABtkqGz+Jr6U/gEGPKFMY3PqW/8wEeQDDnZ
rn1zv4+sGUf3aZmKsgwpJBubJah7o7GUFLkhUBNGM4GcPcUEE2Ukdcma5l4pYqxmpnybP89FlKZT
q0xoJ0Sfpb/poXs5juE7FdGpsnCJI+wPhKIi/E753nwq8yzSfj9aDBByj6Bb6IvEYzgdZDJvL/c6
UwKjudicPUw1YGcHwx4WlSESqkH+w/fH68P60oXhvg30kkRjAnPMMiUdZ1LPKro8yU+ZhZKRFQ9G
JkSQAVe5Zys6MMjQXRzRIRWTcryqICbhh0FGDeQhpaEtOWTJdY1xLSWg9ZuT2aebj2icv5ZSsBPP
1zmQcaNsKcVSsEbe1I9BBUeu/HjSPM+UF4+H95VsnCu/1TEuhdW7Pts31Xxxol1zJer9kLng16Tm
v40HUZPp1Y0OxXBEsjLZhyWSGIdUe/lRPw1VyM68bI0tUboRb8d7RCDMJBRXsER4RFDyz0U+4dKO
CNWOfcRQBqfpjuPI0UmVNM1UH6c3SpMrICUFUSSPTH9u3KrqB7atQ3/yqNMfsXSkueKnd3jkjLp5
b59tG5/Dd0IZbKwPe3xHT21PTLFq3fO74RUWxUbFilvGt/oHNjp/Op8MLpIxkbKql9gSUSjSB2+a
Jve4/RMVUpFHGIRCghltIRiPODYkBWGx4+q5orQGgFjujmeMuoPQLZC8/pSSJfCDoT8v2060CU46
fPp9HJEOO1xWbMzfb26Dtrvpzzar/sP8U5pA6ZKF5r22apMofc9mka+BIcaXLnrHUPrE26Y73sVP
DAhAMZhQrHK1nF/aETFFS2FQVNPl7dnt4QM8mDgcew+kzqCi6DCqMNZlqEJ0+DHgAyq2dcapUINk
4wYFJHfnGT9i0FW0v/q0OnwkroBrE0AMIdr2RBAmnyeVWrdl1hupuaFnmG2MC9iomBS79bblhcjq
HkZx0CWC1rPbBphS1DCmMW3oFRnoqV3YkIERS7I4EIBev+Fw1Gid9Dad27sKQfi00coy14Prf1Bp
45mrx/yXWN+AgqMvHcOloS+MRv250B8/bhFACePVf5CC9e2H0XauSbJgGtU7fx0kEJ7jA5d3mLYR
h+JYaKoAYgA9PS7XymudlUO5mi2P+x6Aq3v1gVm1H4cywU1Yb1zQNapgDIMkaKdv/uh22pnBE9WI
62FFmrgex5XjACTb8EIFdDieYnJ3bh1q67tNqmF/DfEX4zV9hmt0mG7VGY1Yidfs5mVPtcHoZjf+
eFyABm4ORrKOauGNIDTcM/6CWaEgKaBrUywDS+H9jbmXhtc05nHVMEZ5DaJhq9NifFHqtJ2sn+YG
MsGjZlR5AxfQco22euSXGPiw1mBnJW6P52fVPwBOjCmMlR+qGU2yxjFT4DjomluegBjTJqMONn5G
TnqbfczCSJ8oVNWStS4rvwAFZ/OvwNt+Mcdg0B11Biyx6re7w3anOU/nMHio1oubwegj6wnIHxky
ZW/x0afFO+OsDwsLXnSVGHgHw2peNSZtAg59PJ2UV2y1rHBuDEhRi9e7/2339qlzKcscgy64c/CT
biij4PDGXiihFDAHjGjBA9VKqFD0J32EQJTMqN0i285iRGtMzQlCqShy2dn12Wh5bu2izwcoXgGh
sXMhfT4BQl/rxMcMn7Wlg7XBs+ViP170q9nDR9WsbmhQwGaoImHwuShmg2AGSpGLj8WlBY317K/W
SnaU4NpTR9bLRjYGxDkQVxs6hOYVJBI8oGLfJiZVWHNKVelK0u421GsZrT7gBDTwouzKFjvbWJes
QskyRlOEx3wZc3O2Hz6CHhiiUooAQy4ofoHn3thjj68NpLAp2hVakzxhcAvuFZx6p9smCye2HWU5
+bjf4/DqdpyZU8Np1398mjxPn7ofkQ3pREwFhCEgHkYHHsjgY5Qrs6fddkDDDWMU9hH/c/GZzjxN
ZJAVBDqa1QbNqiM+GoncBhvxZfKLoYr+N4GE1mTF4jFbSGKSqUzjN2kZbhhA+z7ANOLs0urcLZmi
aIDILcMHrDAO1jsjeJzcacCMD/dgoEB692nSEpS6E3WeGSGb56fklo5grSM7u3BPSq3+C9/ml/pf
Q9dOPBwwHne1M/YYpGlJnOri6NDaD9iFuZfrO4BF/2wXDTXQwYCRaUHSeEJjKZ5hzBs3MrHc+64D
hKE0miu82pX6T6R4BaNonwovgVXa4vCu4tT7CiSuvXLz31pWp8DE5WBx1uN87dwGzS1y46Y5CK7C
gEMhYUGc8UGTCgPvzcphsoZRLq/bw/aLLqqBvA10rWqz1clw0OjzXN7OF63N3br70aMTLvwCQTiX
P4SCNXDd46iydNArM+ktCo/DLgU8hR/tAylT9F0llQon0TgIEzsN0e7X0hH3v7gzXCfRpU4YQcEx
n5oCAGu9mb9jDz97+ERT2AUAq43rKlp3lDQ8Zcwzj392ttnWZWVw6YdKMH/xOEJnDOoUHH5FIxo7
mMjo4RpUPQ4saffwEZoTdjgFarZYMJz1Me10Wqwe5VuQ8YImYqwccbx71FdcE5t2VMPMAdDju9b2
vXfDtpKcrKmua4d1BIromxoSLhM2eWRCgwr4cfLpYgh39pW1apv5TlP0KHrRXBehFvMFk6KyHRMz
ia1MrBPHUUeVfW3mtesaIil1UxgeqINA4XD5Sr3TeTG5BggG9GpULNXo0HHb6LKdjbqDu8lk1Pmo
jSiwRnIIjiszUAWK2BTGvMzQ8JodTHI3qa3T0SOgWkk1S23dInhML5/XV6gDfoHXSrguCfPkQi8Y
IPJ5TpQqHW9tYL8ghn7lwq1ZHyS3u3R0fDNAIEKco80YEKtHmQ/HpabMrG7PbjppPrxRgZYgPNLc
RcPhK9cXDb8AieVx6m+e/CWwGueIWV/YhJptugaDYW/QHLB5mGzvd6PpY/sjWZWaA36weT9L/rQh
MmJJQXJtkjTFaEFBBJWxnlR9Ot/yUHJ1r2ayBlG5aUXRzI9kyLKHgKZIWbKHACJcmqqJBBYGCYYA
EDZfaZEemsPZlYdLoCn2C769+cNgnUxhK3AIoJ2s2vxqOlNb2LWJo0WjchdooUowPG5cxhePqysb
slerFbaLaHZeMN+Qo60GHHjBRv50EZ5W7bv79m3refJ8EDKC4LjUqaZNxgaKKR9qFQIBHEwNC4DY
a2NysmI8/yZmwbvZ435DIZSwYf4NQHHTFLgKjmgketjnOCXpI8/ziNc1GNSgbElBdApWRdGYpxq+
QwxtGOw8VmZfAcU8ma+Gt257aMMI4lyaGtMiK6RGErzvhCpWUFhceIEo3m+EelrwTs7UltU0+Yqu
9ZAFYi0USTRy+1lyYU/w1MQST7C8aAsIVvxxgTJBZRhjuV9pLxlAoxdmgU42z4V1CzG5Pf4OPpbP
KlUyj/JNBDOurbks8ly+GAGG95p2eBjE1+FX6uROnL5Z81J1HEifygD/lDM6sTSNXpnddN/qzPrd
6QdtAzC/Gne0FSy/nmIwpQD40cnEeIdDjF6xR8djUxHg+VP0uCHzXEAdzEuAmX9S0nXqTrrdfY8V
r6kHisFb0Ofpb3eb/4FB5BXzJEZSH3VNzD3TVTRiJNWYKyZkF0vFNXInAczds2mVCMYKoUMM6Se6
GZ/nvnXLMkJp0S4UPH0Lhkjo5tuk2mmoaD7bXX0Y3+l+kVvuE4roRp8teenYkpIkDMGvOEkoImze
DLR33llf85f0UmOWC+QGiqA4ICiInWQoGPgi8maA1JHRmP0lQWraxDhXhm3psIocuNtvN2ff79qb
3p6dBu8+rNp77Sroli0MIaMsSSIAp6kxZuMUMUy/Bsf+Mm9Qb1wFbeCqpUCJw5tWe4YrU4F7s3yD
6eLalCjVR1B1xLL6L8lARE9aLGmk0gIyQ20rRMkXpqBNNUbRc1kHFGfCkEDh6WgHEVNQKFq9Y293
yj1hk1HhCVCJk1BrDdHlZHBJt9pVVW01LQCV10M+ugmO0oT+3B2kLXpaj7GZXadbDdtd2qG0k9pt
jYLVuiFmN6Pt+n65qa41Orq6Y4T69Kwx9NeKb1ouYTZ3N1JIOKCEiQlEAIuacwXtP23lM/oZv++F
esRwCa3aLfXP+31da94qgZfnHbrgqBypF7XPfSh77qWPv+7L5xHJ0uLd6nde5iipSEJfl1IjKa6O
R88hMkRZpmC4FF/6P6JmTDIVY+bpYCLkaD/r64TaYhpyb9fprLzoiK59bn7K+UIdyNS5cEmFHPm3
Oufr29jyPIm7qvg+S0b4I7F2kKPM2/4F/vZyvz8d6LBEX/OhvGJKP1s6iMFRfsLdAScD0OXXWfxN
UYsJwxR1FbBvjUYQUAFsaJhFP1I3Y+b707P57jw6DOSDE+mw6sXoR+l67fdpe8UYP1Rj/FrjRD1K
dlScz0/bL6xyupittrdnsoBldk2u920Ti7pZ0XwpZeIozt70XWs1X5y1OHVS1SsewP4PHVEMx4PY
SRh78xqluG1zhGdnfJ/6bH+ufrS3XqpfNeiMu+Nxl3OIPLeypn69fWc077En2TX6gOa5RjRFKWA2
X9v7P60sdUUpamJlgUrCeULCKAE56ktWGgsMkqbbuRmMIzYPKQuhqUsMtlMCR/eQkIql5DA8URcM
e/jEG3cwgykNLi5tI1Vt8RA4Kqo5ebhWh6UKLGABDENSaN68AJsIQNBX0Bg15ktiDLtYwDEH/nQZ
lWRo+tQY7tbPw+3dft7PZ8VT7sbCDIjAQI2ESjuWj7V34PewvwIF7hMdcBzpYDJbnM3+B2sjtCY3
snAYLdyYeW9wbW9GNxlLBLfw3KMiLCreX+6/kC3v7G7Oxuwq3dO4lpLwfru8QqCNbXMAs+m70jwx
ZzI9wjSm/sQ4Fot/3wrVMdMoXV1GI47ej6r7fL5Z2ityJ70tQ0MADL0oR47b23FPlak11xRsYVBZ
KDxTdZ7mb27Tdq4CvuGshyNjt4WuQjPUgXjOk04YCWTJPZDTCaMq3p/kMFGvo+rhh+BKRXzoPt7G
qYvhXT+vLzfXzc1ki4tkMwD9lSp33OiAQchY3jTmZM82HhJzchstx9H9fHS4wX26li+MeDk8bz7Q
wvN2pHGa/Q8lSSIXUhS1HKwiPCncGk9UkZrCFIWHcUAKzABnPmQ1xMJaf9LKSy4rjT2rNxS8wToK
H9YRaDo8dFldrD/KyFOANscn42cF5sKg32kvfSyxDlVCs19V7h8WO6fusVcX/6pu09E5LJ83/e36
pn2dxp5BmyI2pRTtmPS7X/qxiSMxVjhUzdqKthHkjkjVQk3RM3hZVKpvHVYS6hXFzq4k0rQoZsrY
d2CISUPGmFTKi0AsFLsZ/VxmfccFW/i8i1qUexCEnv6To0FF9FOJh02lYKVo4WzSezJPVRwFXzOp
sMeRrlcMamOP8WHI+lgjXRwIzhqBYWOB5uH5uXU37Gx9NijFjUKlcw5V9px7WJ1v/kv5cgV1ocM4
WNLhYbRaqUwOpTSJKpQCjy6NqOi4cRi8G1wrkj4T/hwGnzq6jIOLovMKuORVYfGAA+qgZmE6ZVaV
WK7oCkNdR3zBx8rAJQzKgL2z+VPDoLrojK59Czx4IC3Vq6nDiP61PEJSNAFGIao/YMPs/QAromZs
lWUIkd8MIGV7mL+2uqO59wYI9iuqROrDdjVkIKXZPuhNR5PnxfP+WsPJAEQugCWFcb/XaX+xdOZe
K6r9DAxPgqDxNaw1H1/YliUtQAR4Air7t+axT91r4gibPZWM2/O1FfrJWmG6KHKPIEMPl3Q3Aphx
gt5Xb4fbqa7ryMBTWxApLaJogch1Rqo58sQ4QBEuMa10tHvbGmjGIYXxqqHqDBsVhAZJaJKN2Ga8
NxgMeoOG0rRuZw/z5e12nwdJXNLFUrloTSldF62pC5tShaEsVbxB04xmF69pchbyQjt1mvwhSxZl
L8Yhih0cNt8cQdPaT6E5K436ozsAmk2d9MnWTmNavoK6nWEM0/14MB29JWjTI+ig3mLDIfcPShNj
EAblgoHm2W/WNoArgXPholEOtaNhLGUkvydMo5lABEDLMqblaqGHwEkUN3wPag0zYx4MfAlDzHHV
ORdlPYUkJZRYOeQg2cmd1OYRHGL04q8Me/5gGkif4xD7TMdhzJN5II1hz92k9zhezKqnECL8Cuvt
8+PvHEoXPqx8jen55HDpeg6KuLiSQ3pwSqFp4gASA0KWGwsIEmHlRBjM1J9xzJGmE80cAbykAS0B
ibCwqJFq8IH9tD+OCALKagr48EUErNBFEABYkuD50EYbUQCUwLyBsrCKzRt1XwtwDtTk3iQKiFqz
z63ZtYDKS/PkoLxSTTZbgdJ4dqdnrgAzjRl/e3EUx/Pzergabp7iHBbgMVgIhjA4GZwDI+4TDZOX
PtMIKdABAxhqlk5BzMjYPTR6cmAAMBQ+lLeodMHETEJGPQ5pp5MXqGBpgcGqWepAO//WQ6gWHT48
nS/nZ+4gQwGsjzAlqOS/M/ONCCFkmpWQm8AjGGqNdEqJy59j0XQTh3SPs1SOfXKo8QZcNBYzjrZ3
o3VrvK9qxpcCLwFM2v/dfOXadRsTpqQtuclHWZuPSi5voww6QsR+IyUPY7/RtH07vzQClHOBothJ
qUTY1HmH8+5jbM0m0Q6JhteQfOsFDLpAA7xoBIJPpKs4elDgj33IlLNNpCccUpgu+cLYRumwq8ni
/uw5tg3gJsEG8JWyly9RG4hgyppOJu+zlYd26mbCxmnzezaoJtvd9IbqmAn9FLEKe0TfbXjqbhu5
4KGU6X5f614EDgqfWAKyLoq/yBbQbATNDcn7aaBYiSnUAl9oKX0YIlOzKOZ123EnPtmkm9gVCCXg
Gno52aZuf+lF3rOHcjcSAqPsXkdxGwOXuy2UDFJUIcvqQ5L3epnDjxa/cLpM52WVMe4zDbvdZt8c
Nv4aVw2/46F6Xt63151WnqCUO4IpbYQaFKDmTSljzc2g5AmejgGl8DXzLE8UzJPq6YH+XSsfwAKp
n549z9+kuqM4Gpzz+Dy7GIa1OW045R4LkIjBm3EargEWCj1sEgKf/8JaGwCA4uayMGAQW08TTb3A
nXQ2/NHlSzulbI8TBHjQIOmcJxIwaAkrj9Xlmt04FUuF+nBuE5G/NNzycrMj8GJRL1Ob2kwtY6LZ
qbqMlnfjcWtPJ7yn27rSiOoiCCAx6EylGagBERHgA2MtKYwgoWXbpo+O4fn3AFg938TG0rPF+uy2
+7sxs+Hqs9gezpbKjNUIbA7dy86xWg/QiLVn53mB1pqiO9agzYf2Sn3LgtJz4gGGYOwKPTZ71QXU
kol7+RD4EKmzDq1uPEoCRq0AaQQLVV2jPVKy3gGYISxU+hgq6Vuz33oz9W7YCBr0X5r/Mej+wCSO
aA3QIcnB1tWwuW3b6GH53Hq4361rs3nB2ePSAKjVMvwpga0CrlX/R18hDFjefnt4jK3P5rv1Z5An
1oCnKgltBEA5A1Ty/9+WmqSDu8fWGq8t2heH7eH3YhL8tus/IrlsT9h3NeyGbXjDjFRT5HP+3gnU
3zMP5UvNm5FXOmKnaH6lbuYBen7ufLw+m1RrTL1mngMG90uexDiPkpPeiC/kI+GhBPIw05jgR8Gs
BoyrWE0e7hZnUQzfe1frOzWJGx+pZHoxmUMbHfrzDUi3957+j6ifQEHr6ef7WO3ibJ2UeRJ5ftpf
DR//qTxRBySBiWi+xrQoHzHmZR7VoMMQ5la0os602iyadn4A6loNxhUbl41EypPEawRM7+TZG3GI
8BAHfhUL9/0ozzHwZJ8S2UjtxNxW513/uocbziU4Y+gudr9x0ZtSIvx0fhpMGq0jHQJR/Jzyi4ih
LESz1JI1l/6FaTMbl5amyQ5uHi6XK2Z/Mi+B9IsBXD3k2dEucI8mqnuPdN364bsceMmv8mkJODIc
3F8e5ppXTb/TzY5R2/61P5W3J9vWVx4pXzmb3l88Vfs3wnwyp3OQJ/ur6acYsKz1ME6mN9qSjtyK
MPCkMi9SoIJeXgx33ffd7uFMu/E4I+UdAwA+lST9qjyJQuWy2jE0FMJuPXAuUF61mDqvMgyfhIJY
Mi0AgLd5IuGjF4DCh80W3zegtWjFfXMupuEh65dpyBe8oJ78VKZAkYtLN4R5fzdOTRYhLXFO2zQi
am4+IsuSUW9WbNcAwU4YRFrwvEmiIbN9flZs7uMI/YAciqynOQK0TLVmJKWN+71aVukEyfA6qLo8
wglD/YO/8bJqcj1UqBpFVEF45nWHgsuJTnn+NuncfF2v8fUG+6uqg0jSxPD+UMChGRIUaK108ijz
7GIx/qL1jdYAiwbPlV/eHqTeUiJfAgsYLbrY6LbDhbO0Q1Ont0tSNOQMutperO7+ptRIrIAeZate
bcfY1LhpT1oWsaOe8RBRvO/gX1WSgyG5Vnv4adDXBjjcXm3mDGWPJW/OAEa9ufxxcIZpsB4YuDYq
sleeGgJ9vLne6Z2j0FSTsSaMKBHPiefCr6dEaGip4cVOfOzHx4y+mBYC1G7tpiO/aO462PMwvHXP
A7/B7ggMyEMdg2BoL0+yV5HkoXv4/c0shI/8yJ78+q2dfCM+wX7t/GHwjuu6xNkNsguk5gb+rTMl
x8LA47v4EurvGalfOg/GFSa5RKwQ5al0Ee1A+Bg9oK69/5tjqtP8LnwUamcioRgbBOpI2/RN5H5h
lJ4blgkZgMVx5gx5e02/sqP3jAFNF6OLdNntv++tSIryb43f93eti32bs4LYA1Vlphn2fBqr8x63
/YvZY/f8uObL2PGi3o3jQuulR0lQkoUKFjQV+WWnBJLEMsgmJMsWMqcbwo1nyNqGRwYjD+0Apj4L
8Nxif74YPnzReClPkD9fQSabDY378d/8RC54jnuWWlN/YRytCZuu4kvh+ViodibmMOjTNW2a+0TG
1gFJb7jZ1XZ2qblrXIX5yi0nHiNfZrdb0Fw+pgg1eUDpRIByqAG5ahGqcMoBqOBNu6OzVTtGKXa/
3fTfHJ1lnDNSagQSU6reQsI4l1QROb5Kc0ZVFo99dZYUoy9L7SlexPpCEGnnF/ZM9e/2j9bLUagw
5G7Kj1Pa+Xv68/3F9nB1o+Fk4tOSltnlbHHtJuJu/9tMI8yHQZz5W36w1YLLEhB+ePVkcE+hNCCi
K9gv+CEoTUV1IEcXNiVMZnxB3sOR7L77E9P+jtzjCVKEzqrQ1qfp+Wh5SRmqGKdvaR8d9xXneylf
crSo8cMsEmLCOOY6jIhSSvDk6ZhSPoUhF0vdyUnIhoyP4pw9WRGCVDcUGF7l8b+MndeSG8cSpt9l
r4kIeDQu9gZjyBkOjSiKEnkzQVHnwHuPp9/vz7+6AAx1pI3pSWRXV5dJV1m2755bj5lGHsFbszpk
vaTJ8gFImSZEI3tnMx82H9M8Z4zWE5rSDytKVOVlKpc5OhuPYZ1JLHsTpuk8EUkQFy2s7RRWiJRc
XqX6v9NLM/gknlKNT/HkVEBIy9DWjXWO3F6G5CZRDbY+UkIPJptOEC8+TmdTjbvP6ijDRl+puwwz
uAfCHnhv3lTpo2IqxYxySssUM6RWIOUQU1RRH7k3zagQFDAjGLsI6ZPoEZgIH3u7qnH0b06PJJ2q
SX5JfjNaEg5HNQA5GiDC5qGSAnXawOWsV6ylNIT7ewN+RLX0JhXaTX+kd0vDE1EtEbH1XW9/M000
Qe4xUA+7/Z34uKHhJctRdXO4XTZYIhYVcj0ua6Pxt7SKAL7Hp2WIyiQTZwU2f3VZSCzSaz/4TSe+
WrU+8YmUt75LYeVwAxF3g+0N1INcWRLAEYNih/8ePWkL6/P8/fG5rSeWJ+C+NvnMQ+ZfWcXemLXu
oqYByIjrsmCqmlvyYP1q03236sKHpV5b1w/3++aNyQaE8lLzfSM+AwJZbQaMIHDcapke0U7NuU6W
cBMNErl3cCnO2aeBfQ2LUQhLGnj1W233ucZHN6g4F1LXmnza7Bc9zbe4qCakpZJGhNk788dH/URy
vEksILGAeWAMOllDTT1Ri6+VetBHBUnMkoVyXq1l87HLDOZXfUITlbu2kFTYdtKI6h/WElpp7D3R
ArcBYYU+Ixwj4nCZWHIo3IBKO/PBYOepZr5UUhogFwf412b0OlPL+vTqdFz2Z4P6dM6Oe/nQhiyG
iPEf81tciJSr3yhzvv556L7DUP1Pg/eNao0VTWx1bdf5suqLiZPGiMmU6bjKwGEsY6Sol0SnRHnQ
Ch5gDWGA+jRlT9d4dAaphe7a0eluRYecoPGhq/40134ap2C6k5ChHee0yAM/zPfy2MKXJuR8tAzS
Y0GwUJgLSBOEaszmo1B8HZJCkISunPpDorTywqO5eaTpUuDWGChpayySgAROH5UEoU6XEIpwuf4Z
uupeDU+DQOMAGagy4QGj4qrKdZecEAWyGJHxeI10kBGJA0lZPbrF6f3q2B/11tv6TfM1FeDjLdPV
gxWFClwt7qDcuawxkhzfaiK9y2qRNvEIpHKK/X5d1WclXCXXh3OJ2+2nXGcCm0cGj2e1ze1hP2dF
5JCzM1ZyeqCzSW1IsUxUIKwyVDol2/L4dlB1Xm3d8ZR3kXUiG1ZGLX2dBs1xorvNXi3am1lbjRwY
T+ChEtcQnjjkytZkRW1YQRI1HZPIvnj9TDt4TkSCDMX/76qXLTe3XPP5+3HtdXMNAzXHzKPKEt9Z
CxAwGtLR8CrDh+FOpS4NNtHBX8Cy08WT1BKt2883fDD5ebAf9Na1Sa/TbT3EWoncI8D+uKuKocZe
0Wdhn8VQ/RL1jba300n6CAUPsRM27+AgnsfibV61hyEbZusmAxYGBgip49q/LC/lhECuhFka7q4s
cGnEIahmGomTr9OaHmWi16iNOx9sshhCbG1ZiA8jpfnC+vBh2ShSO4lckqMFGdEjesZBpBdhegzR
J5CwPpSUK3J1oWFHcmdd1CRe5QaN4CExM4N4nqtKoHHqTBwLsGEuXEakTN/n3y+LqR0U3LvAwCgh
v+EsUmKrG/B80BGhtiJpRFPHcoNmo7Guth8oIhcFyoiqdlEHc8AhrgBEh0FqjLEeFtnUcp2breA9
5OPreyYVwkNUb/FM3/7iPufrMpAM2Qn/qJOpSn11EXCuhnHWNAlSkFzGjFMuYiYdyJJhmpKmOEcG
Lo6hEg6LXnkuVCcugvZ4h8hI3gAIzhVLLCw6UL3TZdpnF11ekuKlF4V1WUyvta0CxIpkAC6TYU4y
I5nFGcmSSYg5qmHx9YYG8cXifnjrxj9eOaQhT97JjaOQmAGo4nyWlfK2PoQnS5FeCTsU33Yxn1zN
/1b2MpsEdRiMvNAOAktbBGpamqjUlOiZJiZ+jkBkHnErJXa8aAfEs8yvUEVlC7XT6bpEdcJOoDNh
PyFrjaGj7G7Z7s4mLOYLw4JRIubqcrNH3Ct3kDVs4ofXhfHjq7/FNJbWA/rrORYjvlkYhsTMySwy
UnyX/05yvErNgKtVdKnAKB16D3QGhEB1cCCBvG8+1Ha9xkkbCbiFzSD4AGk6xGwfr1k1HqzFI4Cp
sfSVACs4jM5Ml1hgYN2qhQUkUScN5LoyGs5NM1tMzdMqhMeR0yIvy5AhbhUI0BcjLgmJpVxpLV/4
YJ4TSDsO0gtpBxN3FDGgDic1rijn2PbdCNPIDkMVFmNVmgXBJo4K6g/1ZD+JaFwmj1/RObDCGD5u
9vIEtrymH/Pq5HP/FB4E7BDPLBVwHYYBCbIEGAFvdvdpHSxvmKWEIrm8qqvskFjEgDGs4x4Ajell
w5q7BbSw6UhT0uGilZUA2wkoPRtCUhbOKKAaSRc7NYPcWMg4wqT8Lh5VIVGSC/3ml3ScuBMMHXaY
00pK5To7RVOBpI0A4YAW4YBZsixWhjAFPxbucFtOG/OBTfPG7BkXnKkRXAmYtq2BX0qDRQAo+SjX
hnheMcSCuKwtQD60xZNoFMaZRluZ5rLKpeHMWfCw/9hnM1s2iVECNInlHaulNqB6foMQlSMmmyyB
wDSwLGyjx0D5T94eFRDPiWZPwlqON/7dEGs50EZULqTAiKPG2mbqWkPMviM+uHXJUCJs3FvqZKOu
xrDgAU+A5kdGXrBHk/KmkDgT/Dmv81TtNUGk4x+sQBBApMKWHD4vDvub2a/gujXZODfAOnwxAxj6
6222sbC3WsRILBHTUu3111lv0LoXt0pCRMetTAzCOlViCI+mS5AlQr4H5otIMkDKNV+eyEEwSvNI
calrtdp6WwwqahukDqFgL5QKSqMHVoJoE1p03u1klGsLoHIYVQgbv8djb8g3Wcr+nekNhL7AZr2V
vtZievsBhQEpvncHt6O/PMGMxmCEgbhrOtKmVGOy88ULmalOG3h5MfPMbZoDV3XLIQGQfEEjcOjb
rM6j6xZt2+ThxMB6tA85RYpCn3K+6TxdJkS6vKwkSskwf0iXcHAQ8y0jme3wqV+ZjTRFc+jtCkkA
qOOBmJPwTik6oWhZHMche5pYXvBlNqcN/dZC0kDzuMohG5TLqniJIHcYZQ764RFvtFosTe35VYuk
p3FyYkacgpKnXYUnyIXNP3A+aT1CP7BqcVOwUf2irYW/943un9AT2prNzQ4rSrz3we26qp8pm9Xr
PFstQjU6vUXVR0eZWqJCyP1XbWh3IzluBGsyjaQbOFvx0RqqwYvwjhDImRAZVkd3qjltJcqDcto7
1NWUCOJm5cUEmo4mtGa7cq+T1s6TXHQdZecYHNOM5HluI3UjrI65pRtRJhE6+qFk1GdWPLedbkGd
YHfS27W1Lo/bq51QKLj7KbRzSd/Dn4yeNpkmNzO+oeO2MUfnluuyicwtJoE6uEzeaL+9uSnWBTPC
xbvV/D+HMWvpYxXofDtKs3oUnDq71w1CBkAvZKP/rKeNzR8E6TqN7opRDBS6eg72K3Fyjib4tLKN
B9Pn18Ovp2+aDzDtSYpLvGGWOpYqmCX7yQ84v9hPjjedeUPzYXwEZV+w6xP35uIYDYueTYYlJEMh
i/lHzH+0olL81H5KiEppIthyTBrzabhYpcvFI6NxEFQ4Zopd7la1rtvBVHhcCrxIOkknbfT70TP6
3XrIMXkE7vgqULzo+NS2PAcUlDC13lXcpf0A5WOsgW02CwZLmm9dBooEcni729ZlocCdjqFtTZqG
5AZ6x6dL+sMP88HwQ3ODAYnWFPO9PfTai3uT0zBVK+rkMsqGkMtaPg1xlKGfBuJb7dlPWNA6lSca
2KhR2kwoxl/O5VoOLRQ8AEFoCExlRmZkMy8YJBJe0zsaTpfU8JIWxOWWXGXQOVY1GYpkiENzXSRn
Du7MuTViaBG/hBb3mAeux+dYZCfG7ddMRmgvnPX0EgH3+35T1az8maZJZVlidIL6nm1YSSgKBTlc
wAz1fumhg9jEAGW20sx3LAfGPSd1O+myJeW+BRXQQwOlb4HDHeNiabbh5/kYRyw98mxoaP41ZBlb
l6gb4UDX37fGgV5ai5qbQ9TLSBLVzAgq6bpfb1VNksc75qrlzcJveJnuaTK/HTQbsdxm/1kKpX9n
jlI026xN+S5+R2vOm1YbyihpDA85xMNvuMUCpgPEXFabNMoqDgwZtNbOchm29Hldsy3zjFvYxkcl
OPxi/VXCiuLGojA+eJzEOlUtNBp8zDD+nDEC1bV0NcCtBYkScw5d7Bec7MWISWmW2PA2r9+TeGjH
/sihMgwb4lDiDNDyN18XzxqKyJe8sXDJL72B8PuyL+flftnnsguHCZH3rW08pVPvFOw/ALVAyzda
U+gCXtpQV8v1U4Wue0xQPJ3BVeX7o/cmeOkEEN0yZAjT1pPx3WZz/DgaPNnIjw/zjxyuXTQWH8ej
ioY8uNJR/i86i9SfugIJH05vh5qcMn0oPojqMpV4l8NIoIzzApMDfB5BI3b42/w6kUxEE4dbUvNl
UwwcNW5rg8196uIkX2sSDZTZbfsMpai3Q4y/gCHm+o5MLjZeHTmWQ7Ikw50hHV+Nrdg35BUuNgqV
425Oo1j1qq37M1dZj0rKOIdotDX976YEtovb5u/QhkvuSTkeAMK1bA9v9sdR78T5V6TCZcZkJN3G
LrfyocMMoThIGgo1B/SAz5GftzpSeupl+gONUHKoMT3d1RfoaxpJ5xeKINCCLNuWu9s/xcJY2KDF
uRJYptz6TzUtqNKR+xZYQ/ghyQ3GFJtndctUDHKnnKZtpnAuhoukdbXkGucgB4OKzYKNfDKhGYpC
sYwhqEkwAUByAXJ1Gz0ubi/mNURldxANvb3DZIvOYrl3DyoRuj326gMtp+TWXB8/x/JKgqJskCgV
lcfVDet2ypVxGVGUuBAtEMnxeBAaz/Yypus15QftKZjKn/3nUjLyHnIXMpTsapyI8DTaSVWZha/d
T24kAZcENk6RfFEMEEPZoYuvoUB0woGOkG+zduipTFczNiqoq5rj8AizeopNXcRHFTTwOV5PNVZD
gI0c8pARmUm6y+X8qJQ7vErZzr9zpxxoobJchc0DdYtFowQOVNtybqtye+Qmaf2VfUMdne9waVV5
C6uqJjCW2wmGC05HyC0Vcph6WW4SU/NcdnPiV+1cNHvplW4aF6J9o5VbL1jVVu9V70lgdN9ZDR6W
/XnqKFMUCkQJMlzrY1UmFZDn4e6JsKF1hLHN50Yr1de7/i/92fr9fjz9rGO31t32p+2x8fm4rL6v
1jhNMik03OHwmTgYWQq8PfzSbMxf85RL701Hg5vn4kb83Ve6b+rr++UA1Q+RsACoqexPl83e9jDb
3wz7x4fxYYbhrDH+yrQ1smjFAR6brZvjDXMUCB/CRAgJEYFbLnreBO7pZ/udZn+5Qw6vLJ/U2L5Y
aDWjaFZv5JzhUGCxbusQVdLa7+kQnFhSYrXmGYhxqTXdPbJxkJSn3y4HgMv2KFSA0dYRnW9lypFS
HxtFX7k4GSD5AFMVzhPOBBOLYEFWSGUKuGbcuu6qbzkTQYjJDsz0BYfKQNSCyGgGOAi8UmCMLlWb
rIGOM0alegS/HCxKZhlxsehonGK/G3yrL/86VhtPUsrZ6/1E3Sg+gcuOomb7UzEYLbRaHDNUPbIc
aP78roZ4/kLyRQv2pnPg9LjV/lQ7Vm4bzS/TduuP5/lG5R03N4u7fhdfbdF6JB3KPB7v/ygOeB2z
Xe80m73fdKa3o3rxH82ga/nCsvnWtATmWWE4CGEMVe84vZNcVfv+QSaJxHVTwiLvqtiv2vriT3X/
Zt++kfmg/jHLlhVI7qJvZEVC27hF22wHCOQWnyjHAXGgIvAKY5flOHjYslDH/IUSmkkiJf6xfyZ4
REFaf+7i8P7xGFllCcx+NvxAykR0RiR+RmITlx/lcJ6Ct+v3y5s4ITGslrLy6Xax4L1oth4IGjd2
9/3+A7tTSjMy79Nk75uPFz1F4pEkkEs1o1qmBjfyuj0YG35/wTq5tJY+rBsx1A3DkmHAbOGIbm8+
Dr8JH/+rXkv7LsaM7lQ51ETGNU6m2tMlsltKGUGGv7U3t7Egu/2nbe+8oDsy4rAnV9Blc1n9okrB
tpBZ85HQ3Xbw+6EV441RHdWoRBwRKEutMRWXWgUJm56HuPL4VlQCG+7zwd0vMcTxuETSZ53pP9Jo
5+7c6dtu2rrjGNrTim9WzE/f1/XR3bpovCUDotINNXTPE1ipxmQ0mJyZmLTVEFj1OLqbj0//Ldq7
37bLxs2xP/wyn89Ecl8UsckmAn58kT6l02jS/EB/oNzA4hLnpmjZfVjOdkONP3GlGnHaebPz/FUd
sIf9Rmf38UBl9nNWAip6n5ErUidBpwZinIcUIaUV6aZtnqq6XmvuR2o/cwwNuvEq985KOAeZU/8V
M+Oi5sWSuvEK+rGZY/1cvFvjxepgWIRX21baqe8Xm0JCcsXuUu7jY6DIHWIr6WOSuV95/jLelVu8
rAFJD2LEyfMXoRGlapDHg+UpCV40/1v6kow5V5pPzXHxxlJtkVLv1pKVGMOQZxK50JLjqXY7bLS1
AjjUKRPRSJ/otNDeiu3ehG0dBmFeZT4b0914l2yxDQ3P9TBNn37iFE2MHreCGEOOshw8zH8RWnaA
jaAiINTN0JUE5osKa5xtXjA01O9/IyW1/KTs7DQrR6pOWMj8Rh+vIB/GxJwsWVgRM1SmeHffxnVG
TqMhtKXH5FPpywtr9Y0YXDShRtxgGgdS8ReQghESC7oP3bTSzG/zqpA7TksBJZIhGYI7Ffnw3FM/
w3FxfFNNsymsBSvzS3lEc5y+ppwofTFbrUHIcTQ1Imt02zWiX/qOUMHShGTI1BHJ4z/ZXw3GOI5t
JFFCnmOmA+F5cSE9yBvaRLh09frKihYf7SQK0fFkL3QFvPVp1HiTZlMssTkPort8IbIUiwBJRyR0
CclXFjt0hI2CcQAi1S+ODL+gthxj3mT6uKgwZRwN8x7bN9ZW6Ocb+TAQHqaar5ngmc1+FD1BmMDd
1YwnHanJD0RZEhaQKmUkDcESZEmMEsaxmdRUdPB+w3l7/hoH7vLyh2W8OKW6LddvZ6EK15GiyvGl
9KrAl3E1yXIWbYStqIebSgRuKLuhq8TCp0dJH/lqaSqJgyXvdvgmxlt0rjmBWmcjyT2+05kaYD8X
JKSbdFWocmAG3GJLeEa8Ntd8sKdinAjQzZBw3i2lP0jvpIFxJy11ndSFJVQUKCGqBK5U5ZLLLebH
xKXc+PFpxSo3qhQZLWg2v9mXTm9AQ9/jMPIqkBC/YFg6765vhiBclAZIIYBaz/mjWPxVfV7H5sgI
9yMgl/utVBycQiuwPMh/fcC2eaid51nEzuLmMcmAL1sMYiNkaLEG1pP4ZTkszW0yB2z0Qp2sYIpq
RZIks12t/FRx2sotsY1RYkNMByqQVhPFxuxcc2oC7oqV6iOCtFhXRJtQusjhH56rFLbbt2TF5fRI
JiWsQQN6kNDRe1rjfQMWHmhTM1Uo86NkNFwkx/sZOuv9/m78qHajbJ9kMdLnDZw/6RihFMkXNMEX
T/0YxL4mo0cApNP6AkzYKcMwX7ZqX5uD71gxbrCbQCyXDSiBNpcZsdsSLg2x8N4MaeWJQkHpZcSc
k6i0/9z+yvkn2QcRgu+Cb0AJ7CFQmcSxOTMDxWvZ2qg5D0gr1dVdN1pSB2VoVtRr99OY1L0QAImI
ZDYuUVYjhFpaZ13DZqBx6BKqdrGgMdSn3xp+gI9WwgwtNkBCgJnxxnU8ArlIx9ufZdUlCx4OFC+D
IiKNuxkX3V5LT06cZDen+1MyUDptQQQKJTN0CimdEASnrxBTyVm4JxMElJgk7VFi5UQGeF7EAOFD
GsLbD+xFm2eZACIW8NnCsXzuHXfJdyZQT2ubmNgoZ7mJ56gWKD0mosVPD/h0gKMAYw8pv/QJDPky
jjcHB+wP9mponZARcEtjsY3twuxP5mUgPjOCqf0oMaFFvPwCiAU6JFizcuvxTXujs1VmmuOV2GRT
sn03fL2dbe8gBtSSxcqi6zpQZdMEqN6A6OylTvvPvIS6x1Sop69kvlBGoN0Hk5iEKJMizz+TiqYm
MHDix6a36PaVPlGcLzgX0Q2VG1qmcwl1RTc1J80b1XbMpZuKvBIxeYPIvEp8vR2Xc/W7hBPX0PmQ
QHbi3TGEoiAQmws87cfWZm/eyHEza4kCjoi+kN6kxxJOP8zPjfi5i5gqG8VNRfcKyKxcih3OJfDY
Wd5yBF3iZa7tef4QIsoacfomyTttx0r5fN0PfvAEwhAN7pyPUTXb0rxwJhPIYtPp7Wb/UU0vxMJ1
B5LjnoO1TBRiGIGMPOPyfgRLZRhV+plpR7W5oPdD/oFEoyNp4psLyC8I87nslRhuf5U4RxfaCON3
6k5rNkDTUNwCucUmhmHkDhRo65h8jkVs2sL1IL4ckBgv5Jnx9oGpkY3sqWd1rvZisRRu1qtO8Gxn
mz9CKiAQBXdVcoUyYvpk6JqZMLHrEWL5zkhsaKZq6wXdjPhUBU9ReaoE2dLgQVTY1XZVGU5QLaPy
ru5lpakIt0GO5qH9pM0nGGdCMfjldED1W6fXrdzLvy12lTjVefZD8/n9WvFGy10oEyUpuajNrFTR
WjG9KbQcy0SY73rzB+oiAvAh0OCrhyxcTVcHWUTapH4BWedC/Jxg+OrpM+qWQ0OlWbbla312z/kY
gVogJA+SG29wUYhhYUjnnY5UhCAkwkgiYIRcEjBHANkv7+pv/ZKjEAZF/WpJWn6148LENqy0GDSI
wWNkSw3veXqUCG6JQexYwwwjNJn2rqOLwR0XzS/R48jL0XT8cbSeLcQj8nROmgTiZk1F28X2dvjf
auzTClWgmL7gcQgSFXftgK7VjslxaqabtMKhy/cXjtpZX+3G8FDwxvYvCztH0z1uN49TFuAEK2Az
0eCAYxjJMESHO3LnuQ5Z5oYc3aqBJMZkhXZJPCkQo/QUl9qa9iHNATTN2F8wYRvSDMikhWLaRugX
oI6vRDCUiR55Z5M2LUVS0U8pjZGFiTK6zBKvyp/AskmI0SuKnYiWqbfTCmOt2rJ51ZhUn62y4+P2
DxtkZBlk3OYMiWjYaDln1WZvMp8+XerEeqC1rIUUiXgmKThXZgBFBKd8hkZipVtoQdrbiulklF87
hE3tFZ8uEOc1n4oehmfLrxqm65Hy1AEhlHKpyaDhcBdr2HnDSqLkhrr7F59KoHML0S2yZY9AXGBa
QVMT/gCCvEeaNo3RO+/w7kwbYLv/eBzFUT9qxqJN3xetJ0powukzCBCBGbP4olmmDbUXbcLmgGSq
mDaWOgKNRHOiw6QX9cbdbPomHWbBQ9m88pwExi+gkQkHEo9KleE+aYwmoOM46tjBZ+Yo9yNrdMMg
2aFIZ87ssZZzKZbKoq5yk8MSmCkL3wQ6U3Q5OGV/hRQ00J7GhPxctcufpuImZ6kHyCsLEzWgV+yP
33WKo45jL7u5fJ0nDe7Btfq2+Wa5+k+/GWuezUbx7tTS4VhgV1MgYkA5kWFx0Vmo2UeBWfZRzDUO
Nwl7JgVEAnwRlPEkSTpQilP8m4+kzTPukBsOUzuXeEXpon9ODJcBGNuKo0PrMv1UMkk2Em2pMgKO
C0s4U26EkEN3s+rNRo0PTlljHOTvQuYRBW4JPO++CbEOQALVI0eEXUzaiWDqAUPl6IAZNg8xYUlK
l7u4itprTqel9mwb5CdfFAY8zXaRmHpB4V9mUltN7Y6L7KVmWEvxdREIbBDSkJUDPMYELVrY8fXX
8tDP/z0s4LHycMU7xX130X/rQsZZemZQ9P7LqToV+zuWpdu/rSzV2DGE47ExIGQSpeJzGcYtcMC0
PIpxA1Lw6IGh6y3ulB1AckVKeN9QB8NZaiJvQPV00+Top0vxFZ9MwBiVgFzsJCJEyGU3Up0jeca6
Uo+GKFhniGfFC3fHfQkHp06VnxqawuxhiiEJ3ymBmIVCm20SMqRBQWVtDvbFJp3jQJsIHQmVrZYJ
wuP9RoqcXnTuq6WiRoH7+9HNuvaWIAuBISKCfHBRWiGluwXiguVSYaLUDXWx1NSF4XKxDCkSpcBS
2Qc1VDOSvG+1y7KJpb9NY3uJXzTc5VKpZEHLc93jXcKq89vl7/w6gSzK1MjFpmggQB6pahoPlgpc
jNf1+ZBtjMFZU3gKYQyDuaC+sxSYkA5BY4y44ygGwz216OF42kwbz9BlccujQnmQmde4eEGdRxV9
eDtd3T7/6sLzKL2Grh6O/y1GDJ0nh5qYJONeM5GcEAgXsmIIQr/K0gNrxkN2eAdvLDrrA4dGXSyJ
rS459DD8BHW+1p+7m3GvcfjN7wMJ5bGcshFLeCrzrQTRPIb9jXl8n4deRocRP7uI5vXp0PrkrcB0
pFjSyTP4duS/ejym7eF2uDRCRbA8VB3JwmKs3YZTwfgOYGPWftIOdVIkU4QGGPiPVYXJilAFB/mZ
9ovyPF86PMCimYMyQo4nVtDqZ/AmDj0zCnSxtAk0fOVR4yjb5QqA+HGO52F6TDj+PN4mCBEwPeyD
Dbl3srGb2gfUl2vPUgqrZq/R/LhqdOOQH6kzLO6wpgWyQ3wSAVLGXYNzetLxAj5incWWfHaXNj3c
C5jKygImzX8DIwkJSvCVBnfd/IToIF/oisxPuBHr3XCT9h3oJDHiV/sQ75tMnwdX2aqy7fdag1Ya
YkWp0IjqhG+LSunKdVLFQm//SNJNRjqUTOvJlSFCo3ZK1rlceWHdsuVVeuXoXRo5Rq98MmG4nTrp
MJUoPlohaxWXS5D6gtygDKpC2bQJxz2CFv3mgAPtNFE85mgkMrQan4fWVeJ2+JGx0jhXP4jgOvMW
CMZSCN//DNNP37RyPDxMhg/z4+CDWlcdLulzGMQNBscwoypB6ezBEFRKusWEux/s289fF4v3u9bx
bTQi1mlgfICJX6KZlUlzScOXR09QQtJDCwQPGg2h4x4DfsBsoDWrrlPReJOw87Fi6rIgW4RZpcGF
MOoMdqnOUgDa723xulVhaGBUidFHF4TMjaStr1ZJEuCa7k+vm4f4ZpdSjFQC0ZEdVqnoYPEEtQF6
lDqtoLrquhXfMTNaWkEJeZMbvc9pkKslGzWcOhUB4SJOhw8HNThis/Zbc7C7qc4mOkppOr6DRJVF
9+OgmD7ZUJolvKqtObI3GtVoDN4N1ouP8w3rpEpNytU1gUVQ3uJ1kmysu2+0HmSxq7zf6ZhlxgqH
QXAiX6YQvd2fjrYuvzo6r5cfRTNLixXiPxt8IGsSOUx+7+yHNZYkR6xYRehCpb6do9lmUyg/c+7j
1uE791lY0ql4JhewMR/OREWuSrd+XxmO2MNODySG1HbD4Qce5KooofGT1otEdZwod1en1fVrKNUU
GjHirIZjvd3d25ZRt/Gsc3scT56V5Zlrkx9pGQhBnd38Y3+3upsOJNDWIfSJXF5clj8xjyZBRSqP
ruIBEmVIYFhPBzgFv7gr4gA0bqjrZHG8X8yXfxCdO53KB4ac7Ti31hgJcN8Ydhl2az5yp5TDKXEK
2G92mZCBRSPg9Eeu927VPfcb9YbO2DsvYD7nsZ//Xmmubw/T4+vN9Plex9afnqMhNEtytukVjutI
rYaNoS1hNifQDxxCAjF9Ffm0eEk3Gr02WzMy3rNop3Qn5nXFQppFsty35EbRN8Ub0uVhc3r6r3I4
NT/xiPSoGRCc+gObLe8X7Dd2tzcSEh1RRj14SvHnHaZQWPeyf+5+oVRRQgFW0iDiYxYRhJtMBv3m
89fmc6txM9HAc58dXm7LOqf67aCyv2t2+h/GlelHhxrup/1Zb9mqTnrT2TqOqN939w2kcvJ2MSnu
Eanx4FOzHw1gSaFLihSL1oMWVGk/pD4xndJ2OQf7jdpVFc3XqHrTjyVSpoOJcEmQUJho7hH28Geg
QIc1vNyIXlKWaPMtqRXcquT3SJSeOf2Jg8BNVcT9eTf5s9Xs3m1Xj+XKrXAgnJgNgR0lk5oJIiO7
/d3o0aIDNJJNMsjldbUlxP023Jzc15LLs2TJ54jFuw4v5ouPq+3r5fjY7zVqRSVOv+k0J3etxvp+
N2j8gq0nJgNZ74rlDsZ7qcJ+wnhGjAS06k+bw6/L2vHzvh4zk35BPbrakFWqzzMdC0Tcaat6s21t
H6oTFrCWe+pVxD5fNR4zXLGrNW4rz827U9F6qIwqX6y+qqlHamnq4hTDUhYRSm0DQ0ShSXYxxYtY
kaaGZ/BmPPmcDiYxyWbF4MNoNtfehJwyi4dnneUyD7D7AaUGAXaf57eLfoPjvLt8N5FxdXzk2vZ2
8xuPfc36DLUO209q5fbR1vlEiviSPHVllBfTpdOxaDNFtoAkrVGFPh94h1omCchsHWusiZzO9hX5
phxdHwunYSUIlxEgHeb5kKm01jhmkMkLnzN6eRqWQoS4oQU2BJEAMc8i33b8+ew/OJhcVQny1ow0
RCJzQ5774jkhhq2Ph6ZQ4voiOgiQYuiMIOqj4oenDXTFVVVVqPq5wxHQJGYHQUnu3sWC7jLfF2Wo
jA83jel301gD9f5OKbFImBxzVvqudpYx8hWd/Vx7a1w8INLnWJn4Ivlfk+dPRGZxu+hIkUSaKBuQ
vFXTgLzlRIFOil4FT+NwpDlL+pftD0X9Qd0TMuOB4ZruU3/LR2VDCVwM6ERvilrowaz+/IXYmBhb
hYIPLOIiUIxkGXCXsBoiXDBldjObqzflAEG1UsTgBNGx4oxYy5xf4LlqE/4dcMUkI5kJKyFIsJ/i
CIUk6xliFBawM+S8z9Rf4p0zkSiqRCzKaJol4pXTWiTFU0gFki9osJnfdzlliZWnsViIKlJxzfa4
Dho9cdZRq1O9GbM4HMV7sUGVqCRpJmkDjoRb+RiaT686fBSg0ejXu4xgMbqKbUCjvuugTyqqJbzk
64v81l9fjYbz2nN13uxqI4ccm1ej2WA6rBw6hcbr6FkANbjAj0caNCa1v2ly3AKrYmASeeSRPzLz
BauHrfv4KhwoCly94ZwjtJjHQAI8qObxL20HiZ3O6x/FqvWWp46gtf3seNNSNF4iIS4h2/7v/HCR
CCloWA4LX7Cr069qxX9/ePhl3sJLat7xgajP+8VipEPGIGIpGDEULora8n47bbuyYI+N3bjXnbDD
ikXB/aLxCLng13jPavbV7hd8dLq56vzI4whfOiO0uQ6Rqy03hCa6tZxzhvKJge59r1pvP1ZH8b0t
4uFaAPGODGm2oTZc4JRpORgR7qSJmXtuRIZtq/2pNuu3OCNAQ86xJQHaUFKl29zcvGqMK6N1q7nu
xCd34FHtMydk8Osrhj/jGLPG/YieCCqW+vL0x1+NKs1NtbYZdd4xQAzjoTHiRQZwD1XWJx/48T3Q
F89AKILPyO1oopTSXEKXTye+vtoV9INPI7Lg1CUM/erdq9lozSekJpFrjCwjtM5QES6aBBhPCJBA
ywEFzPIEUvQ/NPfjVFue5WqDqPOexlNVNQ8t0I12l1ow5rrSEeeUHoJ4IcJ5iI3QeXenJRMxEDZ4
82m31Gp/+uSaOkLTJvWnP0wiCGdDajHLRoGnhNj6gFMh8Ax5CzxfIjUT3o4H1N666IymN/WYHnwc
FALU4HWrrZMz41tN0EjT6aQmTyQgym+xpqtkeyu5imPjCeGRw4HhHYc3gqmztTOUGpWugExQtBbU
QRYtbKQjyPuUnPsSPSUh3FkYyrtcIInbxfoo4xpW4RVu9OI8hj1i1GXTr/Vm3bf2gbXYhgwuL5Ln
VnrpaYYYadKuhVeN2aGx3fTnEkDJQVxQDPLFquzdL7PZF15/Val1jo3+aNB/z1NYRiH++Zjb2ssv
xPOJOk657VTrXX3Au83nt66/ubWrnQ6TVneP4OJtwyDOC4SQ7dWk9zaznMzPzA5VIyKBXEbgsm+J
liOHkOQoNhTKoNQgHlmDMlRIHJJ7/mALWoMSQSGd3/S3umT98fzF+YMi0raY3PI7xoHEJgRo3NCa
Z0iIZg+KQa/a5+TN+EAebCwHpCwJBJjtmEZNQdv4EhrDj3AJNF+8wnNuLXXcSpDKphAc+UPYLYVX
owYEyTpeXKgw3ZYs5n6EyJ+Hmyz/6R2fYhptNyFSmdI1AIdXvjXyL4JV1cf1rr992Kzz0UM+vFer
8a3lxovvLO/6q8VmM1zN3lsmLpZ1lIIRv8i8ZIhD116IkmUKGPOIiAZyYAFRc53W68Y4qQUEthqB
g4n7DGqL0+Uo5my2vt/Uf7PZhUk8y5z/n/sJBku8I6n23XwnnppxMNSIuQZuJqZ1D5oEF5MYhMdt
C+yKk6gyHiUfteERPODWvAHhFotmxIyBcgT+M3vqQf6X7OFre0WrURTdBp9mfqH3nUljOehu5u9T
J8hW37xKHLvWcWjviUkQGSoYwqSsmz64lBAOd65rcbMUKyakg0PcZSZJwUoO9fdMp8WN+FTOQMEa
40bMqcvNxYTACWnRd7W46xMO3unOU6Oet/bUKKmQ7aUF0C6J1lvcfcLtOYJIqmimcDQqd7TBMS0q
C+TX16+bxd21nPHAEgYi6RrfPsyLJ8uVXirLfx5X18wV5XXBKbuWwmI75Hfx6Z2VDARXfOxET8sh
FOTKw014fryexY/w6iTWvoFhO95Xtk9eeKMx2/w1gebp6VckTPJ30c+SwIUlMLQLTyBxEGIgjbKt
iKBNCAPM6QxcO6whtrzjy3JqqF0Z2htCIwJdCUOtuULX49RIiptOztWIdNmTQuApZobkDE4BM3RO
2+J+n9YqXWb6z8pRK/Qt6ZfK0ap1a3wmvtrlTx80//H903DWX//f/1N7tRocV7V6Z9t/b6t1qRvU
hZyp2mre28RJkVd2y4dH2nZZrq42jMTkj9ZWWGPSpp318Nfq9Ess+cFJ9oxPuWac6WnZqf3nE0el
1e5w8/DOgWdXHalAriwe4N53GuqBHElJEKLQLsulIYkgqWPmLiy2ysMq+JVwpDvdXamlDqWMA3Jw
idz+ZYHO2VMC8JxzRigF0iU5Lv60fFuy+7UYvz99ixPBYkTw3ENVs8jQc8yqW4olGOVQgREJRvh/
MV5R9krlzeBxMl4AHNV7ta78+Xyx+wUbpoEDBOxSkpi5lPTCcUneT8L+IrbmZrRLKXrzyAqP/0UU
qz+LIi5ap9HuNKpcrdoLUaw09oNVbTt+xqjGec6UTD1qe9MYZKpBh5lvKfwGxoVgAfUZxnRMIwEW
x9ozQvvMzhlubfW0wUDWMdZ+yHCFsTT/EYuwceqoSBZiBjAMmiK68dQCkLzSzKI3L9ia9xlcA+Sx
2TmkkwALRkbUP0UOuAciHEC4DSJc59D14UKYPzW8Mb/ERDAEpkEFciFOwGQ1ygUSfMUIaUAyLBY2
bkAuLWX8Z+50Wz/ZiXa3XXSajWaj0W63Oy8+WLub1buV6m7Ufqf1lTZ3hrDAVoJbhC5GINSLgvSX
5iLzxoibHrvAbj118EHJF9iRxjzEGLOndG283xR2iCMxNS087cy9dkdNdOsoBIYBJnOmPog1ULOD
zFW98GAgOzSHvEAT32aaEPElKJ/bFIgA/i9Ul8hfW+eiVq8XRafabDWbneJFl6Wx7cxGk+N69j6p
hPTcewHJDvKa8tb1dJ6sVOKi62E9MdGB0B0/olzrFX6k1CIu6Chyu6G/6/dj1rwku0mt3dSm+/zw
/AWCZqsIkg2jaW26R8c02b/Sk5Stc0cAowJh4QFQTbDbRY2VJjRceeOmN7jkvbwgALiP8vln2tfq
+urJT8RvdPl2b6PT6uI6XjeNu31reZpNqh3NW0D43DSa3K3JTWV7trQeXwlnETKb6lftoe2QJd4+
m2Hpb4kHYZ28fsksgRkgUDwjwvkkbPL2/STBsFF2yISGBaPxA6VvRyMGHichlAcglAtIaKbgGO0V
fIlWiTs0wRB6X82HhCVivPTMn7BQMlIXTOMpw7kwD1fK2nIJoSfxzbpoT2iKeP4v/Ku+MFlFrdNq
i3H1WkFrgtG65t9s2q4cZpPF6InmSqP4ZLievV1rzB4WulmxtgC5MGCJb3HsSNYWFMZujI3W1SpY
gswaa465NmcTjQ6owHIBxQpbq3I5IewgxMtJgCiKtSc5GuVyX5uvYvNY1VotLjccRC+/j+Xg5EQw
Qg/FrUsgdh/Eg5JBl7jZcT0zk3ny/9UNq9eu1Uns6KBFdJCbjaJDK3LNjtVxf2w1xpPJU5qlMhvK
HjJ30N9tiBE7LpkjPmtPLNBJ/jDHsUDOS3CtY4lB7h4RZKZkaMZwCw+Mg2De4JaNnHUmDU3CGdgy
rPe4oD849Hful1DlKn0N985Cr7W7fTF7p9NE3Qcbj8d328nDdvdE9L73yhKfchAlQwoHzoTC8TOv
6U3WxwPp5etRiFWGWbgoqvHz2cgWLez0JYLUOIRAjRJTLQsS90ZsoMG1AtCypBWFGIXj+Ka51OYf
xEsT+GBE0/INAtxeKv7kh9bhYLEtc4LRwUHsdGn5jjv/u/PJSrSemFjUElEAWj+BSIDUddZ6pHxW
gTTwT87yn8iWJ+eSDHqH8WtbIzJWty7NVJ57WS4HAp8KVM6n/YsJqr8YGZLMFwwItZt4Tc1qUX0x
9NAYTE+b9bQzfpL77BpRO3zZ4sjYfo9Dp0L+1WAf41RqK0B1Hwd3KThcWisBzyxmHnewvCEPkpwF
yYekG1qAgL4s5kCJfDZKdLdi/XuSpPB1U5wrv/fKuUqWCpfWmCUJtkiYyn47iAWpbE5iKDpH8mOL
nfGIdwZexES7E7IkWcuiJY6WTgHMAxcLLVDIWIMTFPfpvAEojUwJsr/vXzjb+lvOMt7XqOM4dDod
WbuLfvNo2aq39v3h5MkbuhgDgJnkZQbCOTMPSIh0vXQNzFHY5PDyBFAfLIK5gLliWnmKCziaD4tA
xKjyyp3lrPVG0iQi8WQLokeNVfOFYdP5TH+zo5O9M+YO7IRzvk39Fh5w4cLBKnYqYyi9yJP8iE1U
IFd6f/u6+GHUEmD+Aq2fwePyYxlpahk1FEuvIbferwx7k556ujzsBhOzNFJwd83kLjSG8GgXECZw
G+1aAIKUErH4sXkxhPqkTAoIDSEg6tgQpDdY0qFRHV75Z7HpVn9uA4taq1nUO7WiTkuo5xdSU+lU
1qtWozp+Sv48mVEQlxvE0gJESIwzN/uz5FiEkuRkhbeqS0w8ZnfRSrhZAGoLV5ITz3/SnpmD8Cwz
EW5ltsFF46Uq29tIDYN7qNLJNK8JybjMTnPuEifk2uWg5oT9M5Frtb9x/KAyR6s0aniAOBvXVO7U
51uORayPn9RXQi4y3yUaMYsL5ILitqyE01zrRBNf1leTGahn/BA9boxag4HcyuNgDjc35GaF+XBm
SJhfbmWEZWBjYtT+YfbX2cbGsW1mkb12T6llNYMZnee7jVbz+0IxQWixdcKkg6TB63dpg5n1jqCy
Lf9/jJ1rdxq50rZ/EWs1h4bmqx3nPDPJ7OTZk3zxymT2gMEGGwzY/Pr3uuuWREP8OllLLpfU6gN1
UkkqSSczLccTJ+IZVpS4h5mMJ1lYdMn+SS/RBwqeZ9XpqEK0j93xsKqbZsi5k31xsq0Pw+1ttasW
8/ewSMxhSBd+lWRuwCloHLx7y6BftIhtCA8wmmmaJNiSRhJE5eyfgy/+mHaST27WAKUZDAN+hxt2
/hLp0+kS4YqjFxrisXoYMvADRaF2gRAcHGKDpPhqN1tWB6lIsXHZFaJE9IbSnEpAh4Bu8FdrRGgJ
eUqfp3i3ezLKFiTvDQbdYa8mEAL35Jjk24f76fXydjN/L3unAUAIK/nPU+FWCkoer65f97raxBpi
3+43r2f1VJPf0NoQhJRWcSY/lZYrhnOtAZb9Ng8s+9oUajI/m8Q+rDFJknXiaDqEvhHlKSDA3aWY
nEQHYBMQZgAPCM6s80C4YRyeOHvwL/As4sR1godhVzul8XruMbsKYgbCj8K0glDYsmo59zzfeoOn
jFqv7lZE2tUVs1gnoxGz3eBxN+7czd+v3eRhkli4n/RGi51hHMIDdHrgXI2XJddGqIuGAUmwFmYm
hDMwrg5rD+EtnKMCZo3brXEu0V30XSwAqufRVS6a74XjFgA5LcFleSVpL4vcTInB2SSmMfrp1cvO
xZuq/x+uoZQyg7TOXeJxGda0lvI4JADoYClwzyX4NemtfqWd3gypoKfGvaye42ngenwsJzOkTRz8
MRlpyYcdIfTcam+Z0vUI/sUK2OACEaKr8Zth5y23UE03ro8XERSZ5HKIogXTIy1a+stkVnF5LW5A
mY8Ug6lc9KiS5MXkAOJGoSH2GQkAktIwoeXD7IaJRcvheJwwBiejB5K7IZRTzfIAxP3gA0rSa6LP
ZMj+XtFQkOPHaWkBX2aNAWknbiwf3XLWyxTGr1i603lfW7ohznnTH+AHjE4GHGbX15dX98vr+fvU
rPDjRQhihGnL+HHQyhCnUVaOHpjVhFILvLNxzFMpgGKteYXJ/EEr5nMonZUEjcB/V8W0R230w9SB
L159zHyl/XuL6UQ9kvXEhjInq6NNkE1ktqiINCjch5BiDSMhv0DtNkU9Czb5NIbB1BfHANmFsAFF
kKm03PffWoYN055DRNbfVbM/EWcLK5Ia+5HmWCWEXHYzTf3DaZo4TuLsqwtu0ZSo5ChXCYdnJ8KL
IAsHNDURC+yG4xeTtcJFLa/An1jM5mT8NvjfZ0ap7o97o2oY19vORW+0elishrP3Kd7Hwp8HnMxk
2FqQah/BXd50WFaxlodolmLRwBlSAsr0aRE9PTOvHM/D6CEXpT6IpSBNfZLhlmIaxa2WcwLPZLai
e1f6djovS6VR1Qjw/t2eLZfbQmE/5iAXqRWlDo/V3WkSq6nPJ/+Lg9hiVR0XNcd5MILYWOQD2cF8
5ZbWbSxQxq/5W7KlToQXBRKxqjWAEVMJlHDl0cvxx9XtPzaGCFNbpPSgaJ+RGtlCnD5/qR/KG4Qw
o0MtPTGHQPAwl5Tn2fflGe3kp+Y+ZssgIZu2SUZsM5NZCiNHyRMNufZgFO/DWmTpcUtbREdSEX4S
JfCdrMXACLJtOTdcs+qTem3zo+dHz5Xb2o/godkVTJtKSMGyCS4IjwI3RMp5DZASD4KhhAzuwwFT
CSWGRMDs68S4vSmjFSnGeAaI9Te9J+Ko/Ft4FRV+orCjp1wcHFKmu8b9ZjisT+YYO4PrZtBcobAm
DT180SV3kcEhTWYAORcobLkZvmMBTssIY4HTLgJMuNgcozhoYLP8u1ntJW/SdqhtthUElQTXhqCH
fRh4j4uL3e+iloTX+JF6FvOV6YxScrEfI04TpdwHXGxfqf8o61/6Ke2+ouY6+U7eQ62SbDyO4vz8
OL02u08yGNkSSJ3jrbY0rubBozg51cYFGMf3UTulvPE3Wpdiw1igzko3jQ5GA2S9lHOEXtLQoH9k
rJrgKGjRyxMEiUuWIzvklkHrKJD6igPU5Kt9nzyQEAsDUkdKEpnGFySTuYlBAoUrWkdOkuUWyGNV
Trdq8b0MHc73HPR2dX691ih2eqvWhTYPjcxWc8N59vGNRU/4Un8mCN8G5E6eB9RLWlqjt0Wjl77o
B/3c3L3SJCL1rDhrXPisfdHT4EX+ZUb8C1zShryFZ/gtgvTUw7SAW+15PCU/0cveU6NW9XjAcAqe
VNUdnHQ9tleT6931aDR7L1OYddDDnUgrBUkTA6f5PBFkZ61CSZzXrMSQPxSSnOQ5D3EuPy93arRI
CKjhAVHMDjnuKWUuQQqNuEtAr4EPozEbJqcu21FolXxj7AtVbF9A/Dv4WXxv+UH+dkN+qxH/lDT+
FopPCS/3D8mWwF9JsT+rDZsuh4Fk100X6sUHhFBFZbMIt8JIIxdIFkugEcuqlcnQJZZYINk8DBGC
51hahKkkS60hRLE8ASVDVxrKTpTiSST6OkBpSrTefAVZv5ntHDtqW2hSSKiKW5iDqrRE3G+3HKcv
8Qlrodf6htDcIuXhKlKdKxb16eR19ws5y/vzks68DIMfrSn/cBnbkq7rLZex/9DsFnf3tECH7hMs
LyJygpMlud2x2ZbIxYgthr6kEJSv1LSyANneKHZNdpkKwr1McqVJgDsFc/E0Q7/CTRUwiELsDxRx
0lJNapIYK+MuYLnFJ5ryMZREkAK/hiokCngP0D+CzwAHkqgOdAuUNjHi49SWIKy5pdpdMaWlA2ao
7bbNDQ9eMTVdX0oeA0K6N/oulPMQXqkBO112nwhLwCGVjnynCqpErWQZWoiVymep6lukRN91IhyZ
7OUe1Oj/48laooGWYgtydMl1hXXceYOW4syCUFfST6yWlYDgw+wXiEJ6f4xDJsfAv6H8kvvmbFSl
qH7/Bm4wQYg/eTm7+YtSUv5N+mWql0bpswvMq0l8ZUHQO3+Pf4W1UzuE4BT3zzVTy4V0ZAUtF6qZ
em8KFNAGLrEVIhombfTmCjHPQkkRL1kEBkoWksm0Gbrl0orhSBhkB5kSX/Py7zQgwIPdnhGQUsaq
V59iSnD7eFEfQjohsROfHLGdePz6ueyc5l/944/176McBKi1fmYqGZKJ4mtAzq6mGiy0qQJCBUOs
FfhqtX4be1vaNlG7+qqH+5QK6rjZT+TKsWEyW7llntE5giwUGT5vocZPGajhsN+vu/1uNRqc9mlH
0+lqvBvNMFAs9YXe5kAbgQPmgxV7fcNwR9gpFNUIQglC9hA4cboKpa1+EsPQRsRV4hnTxhLPmFy0
V6iIA3SENUMwCgTGWV8SP5u/B38tczcNgps7IIik2YSvBrPsW0k0Q2jEhYNfZ6qL0kFsIFR2QjyN
PE/ubvVE0EozHDO9260G4253cNIgbK/7ne36YU4MEaPl0JVmB5tpKwuB/5pu0gA5GRtN2U1WU5aj
IV0KzbmgAR+bRihKkcyfnfns/JCFtFDaJBceVq4VjkqBLZ3mYSG3KJ49cKsJcP1+vn5j6ScHibVc
kX+Q3PJuiDi7MK0/M/0t/Ib2D8AVa0qPcnj+enF3tmCrkNzhhPDGQRBH8J8wof8UE0a9ZtgfNCxN
HAxPoij22x1rbnY3s/dpS4LoA+aOYNEACzcw9eyct9QDjZgPHqhh+3q2spgNUjCR65Q+HmrE4ZwD
Ave5B5qbUQW3MrS5ZGteuAPrzKbDVswawGBj5MIt+ONkthm3Oph1acai1PM14OGCe/YYVkq712er
0TubNPirgRW4odjWHEK8bs6GVVrwTSFsNYR1YrHdLyx/zEeFx4xmoWjWL8OfcLenXv2pzzUaDgeE
fPfqpq5OVKzfn0+2/c3w6n0zHf5JuwJD3bqgZeja2tMdlNrKHQJlbOAM8bq43GJhm93qdKQtqdA4
J/ikmSsYaIUEJq3Lqpj4maPC3AkOPXQPw7NTicfeIyqa6cMCVvgmVfwyPLt71GJj87Egbqi0HdyR
rSwRWWYqjIS1VtfqsX4jrmo5iY0kXHOTJFamRjy2EoGvZmeBRqAjSLD2eUZGOOwJH8dV06vpIXab
hrVWx77zfvTIuYPdqSeozEdzDCgkOlYg6CXw9uZlX/tQmGWUGQFaRTGbhwAHmGP1k75l/oDbVErT
YpTcCBwhq44UDZE9QMfpm8pQFQ6AQ9Wb7odeiq0kB0WBdhbSpgFHLVH0nWZv2UPFDZBI/qYz0W5A
hcgFN53JMtfA1edp3a2eUJoxc4Hduh4Pu019GuLQX+zW68F44hAHyEi7BLTqoBGQv90H0JC2V/cf
2ihvAesjPGzVgAcqh8GDoInKeS4NtSGJ7qxpUIwrqHK5TXI75YYJRljWgUYu/8OWh9YKIMSWa6d/
rdEh6O+sGXHYiRdaUgTRleQVUHBgROZBe9LB9qpw4le6jE85ZESI10SCDQgE641PJ5mW9+NxZ3JZ
Jhl4G8IMhB2W9GiobI5cBg5ieafK9ub8YauhSAu+oXoR6y+aaSgssRKIATFJQLlCSHKcl0Q+RvlB
8lbpscmkiY+8b17cXGvfI1AIbAjtC2J6U2KfLBG+aADUhuZUMiLim/72x4iiWr2L7T9KWwG9Obfz
eckfy4qcWhl6RKMBcT3D3vB0Uq9zO+tu9zfd2fvYEmbBhvSx+6JbDMiK8Ju4ahdWWnwGYlq3ZZ/5
mxQmbKkvsg99oaxIbCQcXrKyMIj87cvsiR1CqbAxTCVr6BS6WujzbtQWe4ov/zO8+syeVuxsBcFN
dmBJ7rFFs/7EwGCWeP5jS4roLwZnCx1cBSNOxN4y/zzpu7XG+X6gfVNrIX2/Px6cRq8t1pfTbm/f
j4D6tHTMsn4CLealEOqDTyq2yZPRhx+yR1FIiHMeLgHxIAJsajxv6jFyCXprQKDwJWlCMUjZFmnw
+js8wSypEeCf9EG1I/E4GyxgVA2GwjYuHwKnYZw5mU5yKYwsiI0UsCAwE9xqFJxMEVdhrKw4BEYf
aVB0ZMzP2I0fTrYVznUpdJXEeNTuTSfWhmL+ttuL0RsuIAZOtnIeNwujSLEW7vEUMAvGL7VJ4yfc
dHZYGPcZIGYx6XB4ElnUQWFvVp0NGyyyW1OKLCrmEAnIHnvaA7xICZdm0xddjbtaKkDguLOpj0om
VtO4kDCVXTnZOFWN3RQsKIxQwUxwQ+lzVuY2Ai5JqP87ectpmy9R8iQbnmO3ZaWCVm7nIpkBnoV1
xhyT2tM8vPDm6yYL2dFb3XNO7SRWIGE+Ms92G4nVBzG9goiRQZQsgUaARfRAmu/zTxRZ5ApCNgSP
/4hR78XditNd4mwFJMQ9aa0etFjFIQ9hxbm4+Lz4354VhZYkQ0sMQgMCHxWiohEQj+aCsIchLzoU
yxHlmKTFXBsCOFmYHX/v0SW12B7Ovdpo9t/pl3oWTy0AGtMq98f9YTXqDn/wSO9GV+NbAhgiAADJ
Qewf1heL96D8HuSPBOJBUGfdWIC7ySgQowR7yaaRErjrwU6xOQuOcB+pKzEJngsiOzFUolF/Mlyz
daIbAc5ExX+vaM5inYnWZ9E+nAQWUYL/745A8BceQPnko6Y+exon2bLhLgQW+dNWqbH7VaE0vPTR
OJRoYwatCgY1jG5Bhyk1rQqm9PkGJJzS0/ajrpphVdF+D+kmHPcQtou6uRzs7pnfRZSgMY22220g
hAdCYMrhD1mrujlg3BxIkDFX6E1GrMgIGsQ5fJwRK1aEzstH4khOOGCemPrA1EGgj0CSysUeBfQO
4sQaqxtEBrF6QXMjLQ4cyb7Ev2whsP1ts3wzWIsVIr1D1wMi6r9kfp8aqhrXBJczUtLr9YDH1O3X
28u7Tp/lbootN2kNoWi7M7C8fsuh0H1Ni9sjSg0u9IKaBZp8wDyfVdWP3zyWD/Us0Sl6RGeayP2Z
T+MME4hpy1UCNtL5wXOdDGTKFrKCBEFbtMVokNMwNVJpCwJio4Vca6sRaA1l2ayu947/pMvfJ7M/
oPRhZTwSDKmBEMGQNhFZjyXTXCnpeSHvni5j1xzSuCbejCW7VUNjeDKeMbpZre63o42HDBs0lRSj
hnyIxdrGBxzOkECQckO7rBZ6YFviU7SYJd7QR58WBoXMm29HJ5/KAskp4pKmSrA+kn/3E9xHbqsA
1sYJXbDlQQ1sf4CeCYf+abo+dt2FrlihwqTCqtJNCw/GZoZaYoOHmmYviCy/1LILyiCLIdnnmdL7
YS1vrzsc9Bid6LFaYDzonXYbVvPNaN4Zzea/e7kODIHwpREAd5vgqQxwlxiSJemgU/4Ve9SMhm9K
hgs8DNi+D3yynCo0lxbG7y1vLMhkME79RO7285vV2Vy7YClX9uTjVSrqvVI7JCxOx0gdRA1uUfym
eeQkPkzfsUTYFsJ85AA8Ox9S9TZOc0RJTECPYuxyvibOK9vXYlD9BJ3Wo5tzI0e0WDxZ1bKv5Fk6
apHc4qmRYz8PosZkcHXAd7xIrw3/WzssyCDHwIFlkh5wXWtHdVsM7kMmwQ3T1gk2HkAbacNqQYyB
R0G3O44UiM4rohzmBrMCmubFqO+rgr8xvM3/srOMryCYIE6IZ7pDc0bzC/eXn9vOSjYqqwDPKMIP
4iY3++bU+qXFt6dLYoaS/zEbIPWYM+pVNlqtie3R+HryUC2qWeyB1BAaqxbezcNs9ab+YzW44BiB
0kxU88fDJhtImy/QUMiATR+SoCIcxUadTnvG/g0R8ehenAUpTufAbbYkSnp2vznew0JjNz2EyvIk
qY3ERotsTWRhihOcE+oxDwSmT+xitX052ERfz4IF3O2nC+2hmasrZJbE4C199sfJP5e7jbQgyR9P
295uNZlLWfLStAPMnj2MsJzUcvnl+kvvjg0C2T5tXR+OvuP6fLZ9yZNRJjeD2jtaBjfHjGt7awsx
8CDHMRQw3zQaGnBCxEAKPOze7xYRC9xnvdpv+5uHz4iUxQs4ult+QKwOUpac7e9q7wjq8gVqkGac
jJDlD4OkHXSpBaYg3fvdx7HMdEm+NOs2/zCqQ0YzkOv58E9e6jpIro7yWFz1z0Zv+rj35Uq8BIGj
HqcIMFbCZFr98HY60DJgkr4tZvCeN/u0u8cjFhL7uiH0e0wwYQ+/82R0bjHeXd3ebvrT3xXPMRmy
XSizCez7x29k8wasvRsCJJwSy3nyTRlWogjbTUJP+CnJtdC3VlP5Gst68f3x4/Chcs/Wj0pzU+uK
ozwUlajbOfMqbWQj9ensPlIozM0F+yiRIXlUhIlDZ23xD2GIRdWsdnQ/VIPDLv7kv04+0qauoH4M
yG01erG/vFdHuWjqpDf5Lxk0WTD6r0BZ7duxZkJsvw2tnkDplHw+tIlhPjwJooEG7/rjycXtcvrG
2uPr80e2wkVTrXAuqxb1n9Shn9PbXNwMRy8GNcffxfgMWng4blTtz+ZSm33yAquIekjHUcUuT/5k
LGQN75/n80qbDPCS/AWagbNKD9hZu7kbs6Ou9t4m5nD7yUIaEprFtHPNZtecBCgpYQDfuxEFYy0S
ZhxMXG9jL5zEyNx+c0GidL97CeXBoDRQnNF+ROabgl/4pHrUfbPd/c6HQ3uTH8hPSWly9Yd+Wm6o
hU//N7nd5x3Ysl3jQrJNslKXWCUKgmO6ZbjVQivFksj6mLoR3g01nbA0OoK1bHNA62orZASTgzMY
e5pF6+nJekwJTR9P1jviE0GS0YzDfYsR5MwUmVDeDDsd1AGymw3e8nqEwEwuXzPrfayvme39ohXI
o/3D+cPw9lyfv5sv7OBAsP7r7t3bIqhm/YDjg6CcP4nfXzUsGrpme7sYuTVN3XMxcYC75eDteq92
I/XK+QFVc/Nh16/fp8EYvs4JYvCNGG25Izp3Xa/PI0u81NlCDS7xi00ZIyZOCpbgB33mccEILvPY
nAN1bv6p0WkehN2nU0XMFEN8G/OBum4mjABLMAXrmDsfPEBQXBbYBq5xAmE5jBUXhawclWgwFv9b
PGpo2WYZsQcB7unp0Xv1iGa+1Z2xdHf02PhAvs6fybvAU9ARGTRK+ij+w01+MtjVm9t/by/HOoyh
UKLgPEZyoBtyo2ouAEkNpxjBGFgyn8GO6Lz4zZZdcDl7HL2TsMiP2JHSPRg3p3y90/Vg9LIefnAG
AkCOWX8/1PCpiBNtXavNXIwu/280uljt/zKlTLItB1RqxzXHUXJlds25WHeDt1wmQUjgfP/wWW0K
OR7rMkPX4rZOvY244S5HwUTruZrWf25m5/NNnQI0YUZ/PnjLP6xOqwXa7yacCU1j13zbzuaf/NKH
3u/T6uHdqppxxAYhg9X05dVi/4p2W0zJXSJtlaMBY32bzlDgXr2FPRTUuj/fQv8wkUkLzXhQw7R/
r65prU/H6Pqb9Wwx3w06sfz+LzZ0hgRYyza0PaXQyKHltJF1e2foGYQnI3OTokYrIUvQtqmBR4y8
9RQoG+JNxUJB1186v92OpJZtASWLBE50iEmMxSJxKurEYe+Im5UACQPRWBFkbveTJWR5IjOP8VOl
yJlVkRJYALRwhPD9hAvdk+nk4ALD9uww1iW2rB6djFl0BlP2T7267RDeR58vYjAsTx6zAO5u2Ow9
9rzm+J40TkdrRqLUCO3cpI4DKNziCbJSQiOmNGrkDLGSSrECrpy8SIntZpsvLknMiCXyjI5TSAlk
D0OdfAWy+9VZd6oZOHASCNyg1TIOMyghgWCEQHQY0/2i97ZP1z7GV80vTpPQMXge5sCOwiPqFwgb
bBqAiVXZKrS5lS2EtfYn3Oqd7gonnWHqsztidRsqE4Mdrc5c5+7x/uG+M5v8nrZ+RDDgFgk+WUdQ
WCvRerF7yWVsiT8FaLywt9xGHw/cvqe1CRwEX9FJ8TLNHJ9fMWxOHg9EnUDErXBc1JT6zDXzCrj+
Al9hGxAjDkwzbYmHOboWXtHoezg2FpjgG1DGjRSa60K0F6/YbHWDl+DmrhlsmLc/339l0QdLP1BD
xfb+OClnVloToxVE3SiT0nn0dvL6Iys4yJOshM9ztB6fcHREv7xmQ/LhuDuo6nHvNKxz9riaTWa3
19WHFGYII52scuJlRB0exxKgduay+EZvjFvgr2HzrYx0yZDrucOPdyMZEWo7gTPeCP7jY2PmPKn1
+rt91oheJDCcFVWhztP69eo/KC45IEzVx2oTjVgQy83Ezn6z2SZDuWMiESayEikMgyxBLItKUebh
IvsNKo8nAzXOpczN67vzISE735T5YfdYxC/PzkME/0a9NuYVQJziFXxW+SC+Jr7TvzKCxRJJSswS
VXgcdwAjiJ4CHgH1/Pu4AsLv43p+XLzn7ur8ap+CO/jJaeNF20IoFj9Ev49hEHTq+rtx6VEM14HY
U5UmhT/v1fBogVWjKBAq4ITwR4uFclg/BGMj2rZygGvDvz7ux1ptFsaPtP/K/N1d6yCrKCuXyWEL
H29e9rZnmnyypvJw6yIvAqESCFFtzKTEo4HxGP4r1o0n+DnktUgTK2oDm5vCrI4yrzPZX7SOO/wO
ED6H5B9LNvvPFFCcPimaaQiGzUg2KPW+LHxun46CnhHEHafeQ/B8CDko99JCFdrnSAEKDidQYmZa
bilfwTvL9/mjDCmEMOZGRLfH47IvzMSf74pLia2OYZPJixQ/1bVMEHCoH4aOiJM4prf3kqC2ILXf
pyrBXm7GLwHff6t7oub6S2wAWT5ReS6vUzSiy+Mb8++WwMZJNUA9l5ExU5e6FkfbaLIlUc9yoUdH
lKohWX5DayxWdpmSNKlZZhfgfxKI6J1YHLDLIS3kiKhI7TAHUeWRqOry/O5v2+tishWUgCWwYQAy
nL9ZxWndsVgmWyrUGAVO6h1GgiaQnp7mjk43bYowBBtUbpM1jRuAmAHbBjeklPhSvIWHU7c0yWVm
gCWP2/AfdbiCRQVGQq7Wdo8UQCTgIS7u+us9e9uEj8I3il76Vv3P/bl4cOzHqTAhnbQEVfw/FhHx
NRTgM/iUqnBSRVp38Lx5XnQM40Ht7p6eE22k59byYB7Ft4MX97vz59vJbv+pdnKgXdcYziUAqXsa
YnI1vb6rlutLzyDXHOxKN0bneAT5oXq0ZKJ+7i0YgeSYaHMVK00hOClsNNZAubKsKS/rcUPR/63p
zdmY+bssRCyvjX6/Gq5IKAUIemBIFpxUEKsIUKqeroVpQVls08NifNdoFlpR3FpwmxIQK6MhWRLy
gSAYkoX/J9BiArRJVx94zNnKGk/gLlthbiFrXAIVR9FZlMp6wTJCkA9oQzIK20FIiLJFqHP30432
Tqe1cY2aAR4R+xVV7KLYrU8285oN9oR2sHfoB3GX3gn/rMMgTm6WgU7mLDi23qw1zO5Gmh5rM9Dt
LSUwzfxss9R4YWniWTQuwh2xI2aG41osH4iVmKEJFBbclk94R3vEeN7Ilg6iM+MkpWsrcvQxrMaC
MXOKvoGIAwHRaDMBaCb80gTS6fZDo/Fg0Bt0B+PRsD9shmwfdRxdsL+8mXa2q+r6j7TWkHfBBofO
aA4Telc9ppWKvlnHiqYZafPDCgcLW64qOSruCOvk4TzScNfFUVzuZKypsLwcvmcP2PnigjwJE1sN
O1292Y8/ILFxkXxHmMo1GAksuDltaO6a05QUZscqP76UK2oEONBrV7176MmcW870wH2sESHv97dt
Bff5rUCkTNOmEjb0P0KCgBYn7frGS2OQM/TeYpRb/MmqeW3tN0R60F2rr+D0YvfeuWhRESJywHkz
+qc0GfsLDh5QM+tnlLvZkqnB/GN6xjE31ZZjpJbaQC2Q1794sUjoQWa+WZJPbAEx34/dFzruO4b0
/BDP21KS7ovxEXAnfwGfSTYdTEym3ewohikGRBB/JN03TAYc7Voe4p66R/HcXzduByE3hel/UiHr
T4dZnIgGaS4u6xia230q/ePO5f3PWq/Rj3uGjlhhRnBCt9dUve7pOUGLVee+sx5vWSFBq4UkR2MV
AHFCodb/V/1LMTJNnlQusQomB0YZAbYl0Lj7L8nMuTuBQMaud5Y+C6NkGxEkUE1syy1RNHY8gTqI
e69+8fig+Kp2gutWFiuIai6ZTfPj3Oxpcy+W+/JsJNvPLuPtkpPWIDsP2d1z3ljMFNCr4Tlu+oo7
rU33ECNkSAI7ebW7UhzAiSklS9KiGOQGzsNhZMiGFNxmsw0pbMXMkkOuQmmO4q59q++Lw5qPzG+e
2qRWMcS2wnCRmyS2PkSmj5pQi+JSF5y6CBoVdVO4YCC0oj9xl8IdOg64G3VxlJj0H/ZHo97pxg37
ZjGb9rurmziUbqHOqexnjAAgMs4CwS1zRbhALGLJonm6kP6r++ESrv1Zc/vOAtNyi8I3grUyiyEu
QElEdpJAYLRkJhAkELEAB6q8RL/KiEQ/ylACkL0gEOFMV2EDMEk2CsUeWCBsVGTsoLsFotW/FIvs
HyMhdWAwgJpK4c+CmE+Uh7uMlw76PIOaJwxCn3Wlo1F/NKxZPHKyscZsseeg4pvm2CDwXjMH2Eba
eNF/CkNzKcgaHNce1NgFM8wJIAVmQ4HBBvm1Sw4dJoP+AeWmQm8ro5DQPzcEojij3fwrVA/docAO
ZhrlJmMzXiBkheQmrgUfEkvqo0cC4qCC5wncHZx0GAjGY5C0GowG4z7rRtlq9Nht2a77u+vtclD2
gMOhKAnamcea8kf7SJrvSCNpVEM1GBTdPJ71puf03PKmcWmjOA8OFcXhaeCZD/wXH0qQVm/zYvPZ
TADu1Ey2eg+FI+LRhLCKp3oTSUVoqcNkug8O09n7+klLS/3qcfc5x7nGmHnRIxCrDoi4GQNENq3A
wk7N7345GW+1F0CVgljZgMsPCNLBFov5OSJW+sb29Wa61Gz24t/OThHgzoCEnh0AvNF0408kIg60
OrGJ/d6YPgMrFLvDUehka/B8O7ybLTurDlvO+hRIDLENYW5tbRANYSoJPJRKLl9oGWUZPWp0bQ6t
cT+qm1pdj+qFZYQ/ZLGAMbxi3Uv7L5FhljycP3NMBq95JU4kfrWdvzR0d/v7okn9QNjGHUkXSwcD
QsMjoBQxQ1PfJfDj3x8YQgVrCYQC/wk74lCnU3b0mfljPdGwXw3HmplqsWN/t6p7zcOjd8S2aqZe
nhkDqdsGsbAFXStsMTsMQ7vEHSOHNaTWN0fMmjeFH2EHHec8vH25YUw0xp01HkhNH1xq3pXJfpTO
dwkySBs+cOJhDm0R6yKA5Wj3YBRHPJxo5zw1ZGJUuOsgXAtzan+EEdbzPsdYoUYwVCy6XdKDbx2Z
I6Xy8Iy8Df7gHmXmIZY1lEnD/7ZuP+PdSXSVjOuAo4maPsd6xMmKx7xbjG+vxhOCCd/r3NvCqDa7
sk5xkQTDYtNR0A1nNffuR4o4pBRmOnl4Vj06tlBo3u72F7ARZrZndGEJhR79h/TiZVGs8GZhCemh
/2b1jv9iDbNfJ40aLMC1jO3s82pJdsXMe9mLc6FxtpFAuu42dzFmCp+4Hlw65dqhGYRtMBZ2uA0U
r8BZNMM/aV304w3dCAKtaYY/4dYT56/QCo5H4xFLtCoYdjKQsthN7+8Xy+VV7n1Ad5owQ6gPU4DQ
mgTOFyI0fKpFB5EykhYXePSUm1FZboONZiAlfkRBzEAKjSQPEkuJklEEhH2GmZWxmw62UbrVgkdj
0VyLOGJzHwHIrDfSLB85T/1v819100Y6cXyLWsblWRNr8hU+gocDc81fYGkGJ7v6Pawmv+qP09Yv
B2bSmomTLb8GHB7i0EOtwsmf28zmCb2rOdCIPuSYv/r0JJ3R8L4e367HXmkvBuYdE8CVzd3Fwk+Q
PGvF0HxPE/nmEtAqR58P3O1XacXgh5PtIbzgXKOlIqwozn2/lkNvbx5qa3aX2nL8Neahvh0IJWLO
F4rdOySn0Y8YA8F2Sk1jHwVwmciY+5WihusCk4pOwiRwM8yDaqglUeXqLUasrdUbSB1D6nO1ZOXF
+ikw2OpsxNBDc0+EdMNNmG4NNmJjC+uNtLlfxCDN6sIns4chOpBf8Dx4HQ8h5fF17ilPXdNAWAL9
VVwo9f0Z2ozoV4YDn1iFPWKrDtrtJjaSP43aGe2Xg8fFYD2P00+qTxiBIoPFovMLbVOKZQEpYgdi
g3A6C1ckThJznBAQZAhxQJ5ItuwaNoezFhJDOG6mx1waqBmMCDgVfpN122to223e23S73TV+yvfd
J4sBrDfZD8RPvqxtwPN2nMP/aFVPPKaarYjGfYx5lx2gTjqNq8F1l0BuVmHLgWXuw2JU6A/ZUW/D
Qvm2wkP2+QPeRzCDenCizZi8mzXFPJkbYe7j25u5jAbJC5RoocExHU7pDACeDPcMzUag7IDOrQpb
IP23wxST2dJ+WKnQnhQQEj5vgBxEMN/HWUh8ji2VpUaxCC66Hr9Z3WgLH3+KEUaMtTmFByZsvYBL
Gl99Tpg13llNGQv94YMpiWuvBxPODHVwQrRTbrNsHe1HlocZ4TYQ32xcIioHXwvlKLF5U2EEMwIl
nOVsCUnnbPuRf0VmmaTXlkFBkYP7z2UqIcaYMJIbLLIgyCoIkqyNutUVI3fcReda1Z9dMFZaPBSL
dkz/Ut2PtkoUSLn6E9SkCEkHWvydTaoQ1tF2KOmE7WJARBQfwuYLJEyalCdSexiMi+27fRP3IY/d
zll3dxZhqNMXCorl519NX33j8/jxhnR4ql1eSaHSJcJ+nob39ANy4Gr8mFoBjunzQ5PtjB32cXte
f/tPjQIPq3E1ZBFOt0KHT3o8nWa7Xm6vO+hv9DxLqBaqCIVQRZATiFBXX9FDrgBJKF9xudBFqmt2
gh9y2LeSuq4OpLoh8qbFBjxvtn85vvyjrfhWLEPF7aUVPUV7rDZAZFyGGUnPvaz1oH4ntTled08N
FqS94V+6Kbq94Pvpl/sqBi3yDsPoRpy2fE/k2CfsQUyO2CWQe25FkZWPJtzQzfeEk89Qc15iuxNj
XryDX+ZfzUf6FxvBSlDRpkS9ivLzjCQzFZ9sRUZ/efhht48y+sJXeKgabUSl6TwgfuDWXUNK0Ca7
KBZO1CViYKxktC/8SvDScIFzq2HxS/mp3F2mD63mwKLD0mSk+msabiEwf3cxe5s0C7cgHFMPBBC+
qYHT1E/BI2HfgdGCaJC0Na/tG3QwQSYfOajF/POpLZn3Mp8ylKJ8q0Uu2UO7LL5lF8704fck7rV+
2Kp5cb/901Ty16VN6TQzfWJxrK+GbfW122NbUrpTEJnbgZCIBwOhB3zg+IqI77z/zLy37VmxAwmB
dF+4N0yCxn8pdjJeIA8Et9EKPSQX/9FxUPt7bU1HPH9UdssskIS0AplvzCPS2aNjgRWTiGJt+IZ8
zs36fJBH1njZllkV/pF4A5DXAp+3Yt2BBk4PXkjD0aq9ftPvsaSqN2Q7mOijtMZtFtXteD/ZDK7z
xoi8i35H9PcxNeWXgEvv6C7y7yTZ1BwWDj7efbubH604ldzlfkN0YEwboN9hIpEFyQNzPJUCP1si
fWwZnOOhPDo9vbgknE8xrt+EN1KkmBYbHD2XvuZgVGtntMlFXUFIlmrjSDK9ksfZBYqqVihaqLwO
wvqKNJXomhy+ZMPBI7jBsNV819dn/btzNeszlvxaoYtMJkSjrG5VWfwxe4XckKUNdUIgEZyfSEN9
vPVLSANbbNTslNltOHAlxh5a0tDZ3/U29R3HlXqQ3PKOSLjNglnyOKuvMIZC864NMdBc8maM4Lf3
F4u9Fk/ZpZOxhpGDfYTnYZlg3KZ+cROnR0k81L90aplpC0X/k629zL4PKcKsqShG+CwH8/7kfLlf
a9WnpC3LA1keulyzWXN4cbZymEtKbc+YtbQ9I1vGjuCZDbhlobBTntzV2eQDbMXWzP9ZDs4VjgyO
cMjEyYBn56T7+PZ+kDt39o/QaGZbqQE3kRqzuM+Cp9ihlmfwPnaR4jW84bCw2U+N5kBPV7Scwky4
HaNgaMuCeHgKBuaBPy8hsYDgxFywIcKAwJGm4lDmOCi1JSCr0XSxYTQjDnqTUESfERGwLwPy23ya
xgDhuxvs5Z+Tay2x10kObrAlBuYcLLQgWIkNOw+XZz/MhUQXQ+PqaoaiJfKEFjgU08E30Ks0rW54
Mjs4HwD6kSIwylQX9EgrdLNOQUnU6qdEI6ztRyOrg2swsFhbFmmcdPVY1rru36775bjIF9Ph39DK
OoQDiMU1qSg02RKdwta673KAET8N+UTBaN6H+/NNIzeJu0iTDbsUyDVS5wqKWk1E6WwrC4IKxE43
oTFSOusE/TlriU2lR7/Vf0ELrA5AyG2lACEhuegAyK7PWiMCIyyx8+btjbZmPDaBHhgvlbgRY2Yo
oab7kdbTwBIXuJU0hGFy690mPy/g3ZNDEhqMXjNiDRPbXhHDP/7hXL1VfTvezi43D5+XbBZtyUa4
MWtmmBEgyUMklEN6kpEi9sQnmoui/NfDFCL2CF7uexddT+zmqXbJ/g8utm0ZXNH0YDjUtmsqiYSf
DbdszfKCxBgTh4HFhMEnkrOFc+ZIYQ0IySzEnzI74aGHTlIUDryw0TGv7JGp8Hj50/FYKjyUjQo3
J5wp5J7cTxj3g5KN+pzQTFzheDhkDoqTwo5nMVZXw9V6cj+s32niF16ED+O2y4pWGjGp2/zNjtXL
LQ9HBir6GrALhCwJXPy8XL6yyliJItrfKDrIYZSLPxhHcJsTXGQHMA1QwCGyhVU6BSq8EuvW4Thm
OCFuWb9a7oh5Y84VPplt0F/sXH8CmmeKkcicMHewgRTgXEBsl+TrFIACncDFoGifsH7i1+4TNLNV
/BmfTj3OEUct1+NGi5+YcKpCAVtNSGd906w3LIb6M51CghrDB6fSjEB1SqxX4PSNgSQ0CupH308K
WJaciD0+qq2OBdmO3YNH7YlC8xB+WKvMIbNHWqW1TVYkysyjwzwuXAjOmBtcVaMTg9JwAATIA6KA
KnALHGgcBH0CmlWpccrsgfyFYVRLncHsRaCCcKZ4CnDG/IE51iNlcx8h1Ot5hp2cdYxB7NPic67r
mPPPCUI67SH0H/r9zfh+XL1zY2+NUuyE9Qmm2PYZMY+ARjB7cEtakFcbmQml0a8eBjoez0m8wDkq
jIHMzZhg61gzKJA3lmltJoAXoP615wFMd3gB4mSKg8sXMKUNY+F02mwt6UP0xaQS8gtadIa89gsU
YNIZLl6Z9sDnSc0m6CeOApuhVpyN1a0ZEObM49MVgavdYjq8uu1X7xgPXjMtgIy7t4kyhD1LoYXh
glMGkVUlElwga2j6WyPMApsruGD6x7Yuy/03qlDAxTlrLTRZC7fEsJvXcVpikw4+jFk+eERdLJ52
UhSrYnSH1me5qP6FVWqH7jd/pbYofGpwHGquwRIQ4HRy/3E/uvrDemQl2bFVtjlX2DYZ3mvTH/Lb
5sX4TgcT7hpOQJyFm0ex+Wo4uxy8K6wFOUmwjxKgLFyeiDGCMFNu/gLLUrsUK7SeX/Tn7CPXH09X
ZyP22LtlRTU7Tmx+aeu3k9WD0rSmYsdNhU/EcfQnqyJGV5vx5PHhoXqX1oMidDaIxSzCafXB20yG
1XgaMIxr8JGs2d5gCM1ac9wCAG42ygQ+nE9qdZUOhQr4xDwqEEKjZWJq3oP1EB8P67hgdgo/ccDX
01fNlYarSfYixEU23zCLIDxcM4vSMXUUFQciXIeDtWv1bWKc2Qz7BTNHoMpxFJ86v31GeXucXz1g
4z3OVj52IEZXnevp7vqmeae5cajJu1AxQ+37QoZSoO2deBEqN7+7/TC/ZNu8rI9G4ARVxJ7gCrh9
wLTpKKVy4INvMeYRgOo81EoITjNmSFVb0Go2+tOPbUO/ZdLZvWCnzPOb656GacrbC6JqI7YtRUbY
+VTN3ZTlJGpPy8Py8At1ArUwaVWnbo5fIqR6+FiEa3nDktUZO1y3YwEYbMnyeLiRbh8Zp2XNOq54
nqHkdXnHHh8sPVeN/uNn3sCP5jnl67gQpg/NoAw6twJTaJ4oK0zzdaoYKZBHgKeRLPsVFQGwFxT6
UuYDBXyZ4eA+Br7yGFf7mGQCwV82VRhOxUQUqqyvWQf3bXf3z3LzNwQ2V8VuesG8yD8aidCXeBoO
NQYx77ngT6/OWSPBR/jz8rqzzCVzBw5eP7xIvyW8IB6ib+U9zepGizkeIkYtz+vBeb6TZESQ2g17
aTyu+r/dTTSfUD6FL40TVB9EHz1Ru99omoJ//jCm+O6nyvrbQQhY1JnVYO4F+deqP7q9PBuzj0Ce
cQyK0uzonlCFmBC8gr1e83E/+wM6QDx9zl391g8F+omTm7vBYUSSJyROJEahNUortoTY3Xy/uXt/
dTQsWcgAJfJ8g+gCLfhHP1b70vAi19NeQ4gjX+q6SDviKg7oBCmKS1qu7l/MR0u9ix+ajqeYdBn2
GtQXmgfl95DSeIhr6aW2B8Cjedjd7mKuDyEVW42RJhshowRzxBgYPEomPz6PMTweTKX8sXzdkXy2
KWl6FqrKRsx7NB8+uOP6tffY0idnmzfohRnJuhJEAUANiy14eQG4s3wQCJBLmtklk342P2HQbC6a
UcwA8wgu8brV/evpF9CU4ghQuzAiGj97pJVKeBOWEX/gYLFqsjbrIHS/j0f49+ndIVuiFqWD2a1C
p/lyIM80jdMCH4pgPkVqFZkGY+dfmj4yDBnC2vj53KmfOvz0cn81eOfPk9/Es3ZXtNWOstHrH8QP
Pocn6Y6sL5IDfQwiykW90nZEu0FO9vVbXdOPjc8zIonk3HgJ42GQh/upQ2rJsioiKCJiqshdt9Oz
Tld0cXXfsb79UF1upiIJdLQx4Sf6K8XXLk3FKPbKLBQ1ouk3vcd0KNxKlkJ1RmHSl4sBi75+5+kk
US86ddzm15gkvI9UbWMLNAsC+fY1sjzz+sNoehHzAvE4CnkokOTHUQdEPxqSKRPQDwq+pYaGS7qZ
Ln55CUXlYVzz8JofTINsAbfEcYtrFsSP481G1HCK3TGzCaEpNdGLKpO1y2URo1y+lySgxwTfYd+F
Qgte2Du/GWpc3e+AguCSEpRe5PTQYBIFPkWhOakQKY9xd7K8SQn7sQ1fL+TS30dhyJC4ag2IwQxG
6PmdvOHrfvAeOeIhZKghhJ8xG71Josv3ULP9eSny0/XLW/z0NjQVKDmdr/XSInUb7n+7Jfjy8oLO
BR0Kdy4oz0FClJFUMccJgShOtz19674FHXGQWJatOrnTjmvrnjwlPAdYLoG4z6H7NhiQpv/OZXZ1
e+sXd4//j7NzXW7jVtb2DW1WDc/Dv5YtLx+ixFlOsu0/qqysCkVSIsWDSIpXv5+3XwAcjfxJqa8K
1WxgMAeiD2g0GsDh/KpSH1cZOBDH/mJas8wx3AaUkcD9VHDFexzoVwZdjYlK8nXur07rN9Xuy7Q7
eMcf4q0k/se2x76asTAY05q8va9A/D+U8wbuBWpdfufx8MXfQ8Hp9wkaMX9AOGYHHU6VX2AD51JX
Bup8Xx5uS57LPLl8OIthq1u6zSj1d696cSwMd5BXcx0W7IDV+FeDzt1cQwUewn0aovcxJJuP8OMN
ec7m+n8n891VenApXmwOv/F5y+ntV/1B/vZ192J1o2mWFO3CFB7BMto6wa8D+l9p8g1Ji6AZSnh3
NBF/lKfzoPR37YWJCZc+UdJ6MEWL1fvxDUozVVpP/tU/dn7nRoY01RrBOM1FIl5mKtFGhQvLx+uD
cCxwgZe7VDc8LnUTyQ4hXsEbSVzz83RfzDrpg/vHoCnfFUMphdS4GYF+rKH37sZFz937zf0+DdR8
kTKaQxwIRgpu8BdFs44HH/kY1+IOMQQbjnGEAUX+Vnkh+cZoTUoQI6D5lD+gP1O2CmnMfGq/Ch7h
N53fNzhuL2fzO7w+A02+uh1CWqnMLb7L0IzLdipEYVl4gXr9/ObnasWessxceMXTqje8Gjxs9cH+
PJB6s7/k+3gsW5v0txD0+t1O29hZjRj6pUCdwee3kiHxAH80j5j3P+727M7o66yV+OhL5I3s68FH
j4EFUZyN4Fa+x0/0Q437u6ALlS3M+uBoLdhJUsWFkmAAN3SSA15qXtUJoTooOxVE8eZ29GF533vT
Pe44i0zzidwL3GO3RIOS5cObl84TAf35Cg4afdZcD38FZhhjISvWQ9s0a1suvlNpefeXBGu/xJGC
6PCpfgtIfd3XOXf8G/7ZfHdaXFCz2g0/UJI/AHTTu+6+qVfsBlLv/r6+WavR5VHgh7t5h2SbPyZH
Eu1Jcasl1fSQ+DDsfyxXuI2bXV3XuQmnEz/OJH8hf5+KlOqf5FOR97cfb1YnbLsGvahC8p+Rq0oN
wM0s9divr7RBjysAeb7e5NdIYM68EZ0Ez9hvhu/4KU3VX02/b1bji86uSt4TLkEo0YCfxQwmQIWk
Qjfykl2IluF1KU+663xbvFUMPPe4bkHOwSgUzU5v61874S2TvwvPGMNqgmdecXc+Cz4ZEf6Kb5mQ
g8FgWHMq+VOPS/+WsOT5+nH2Uwp3S1EHMZ3sOdHe5vJBwyUMihhw8ktONk2YppgTlISRF86a7A44
/1KbYUwaZPsmoM0YbpXVVMyYbPPkX9slGEFKxJkrFJWEicJWB+EgA91q2iB+264yR5vAYJgoQBKE
BsI1QBiBbKzl59e5wiIgMFtIgASqPMC3Fkg1Fv1n+6E8xpyFJHGpKbuUI6hnCSZjHQSp8XcLxjwd
hSDhZAOF9OTwuABfYYDWPjB4PCv2fhlzCBVrm/uTKuJRGnNB82lvdnd73R1faVcfb9UM3XkjBErL
MzMpsX9J5gqumidkZG7lInPCrhRx++IOWaJQ1uMxm53Q0ykZ3zebi2mKM8B3bWpDyYKYsAmGqQwh
yKok+7650YVA7k0TRsybY0RC5eIlhWbQxxCygEAN0xXcPlQqxLZ531YE5ONVJaaBrpPLTQ2U4l+5
W7KbPangpBQTkuf1TN8mTU3OJ5CVsqawZJD2hNBIuhabxRbfrxP9+UQtx4NOWLbJIScjDpBpL2Da
3E1Ws+vt9j428xZNG35WUxnouXWobEJ7rChyR/QshdTxVVcwtIBbK6Txdov0Im4MfObzy9tLKEZO
0huJcWEUNMsgMIVQSizitSnK3P90t1u/eZhIx5MHNhEo76BP6De4vWQKAQSyuxMBRlT3d2fPsWSx
bxPaWpTN838ia8zMgoiUWUjBSSGk/P4j8WydNqBYiPF4xH6iHIUyHNSTOCmsIZ7jHptWTva391cm
ER5WWt3brkMK0wpk93bzKHcfBUAjCCRIgSAIp0s8+mbAjRxRWKDlztBSFnisOmIgylkaj5qGN/mM
mGyUWAxFKOSR7dbYqZrhIWSAUCQjSFJJhR5Sn8Rvha5FnMha7dJx0+JWlulXh2shO6JIiFihCNlC
GhDLU5kkdLaU/6M4ztZBojF31O12R8Q/DAacjxI7wzZI1b8er2ZsTsnc0Xb0AUKE2gyA/7jSFuim
C9CIjiQxwZpEMoVMKiCXkiMeMVrtO79bmjzeX9ThGwhBgl5QRNLj3lJejNgiJ5EkLxNJ6/dED4da
s2yPDAnKGFo7AhXhjFBlihR7kC2gz0sYlkw+ICuk/nIYARBYRacwsZukMsGAOjsBGYI4eLs5OAvE
6ZWurbW4zwQZs0KTyaR6NHp2jNP+OGAut3OcfymbxMTheBBC7vpEBOsx0wQYcxvecI6Wl0qL/ZHA
bbPEVE2Q6xjuz3C+0O6yYviBYECntg0jF48lR0QKnWfNhphwKWb37OqJji7ImOMxY/o9SIunP5Rn
Q1FSE1LqETKLAOoav2kT5vqdhNHJkeVsxAxBLZgRTVGCXS45ULPJBHADW72y4SsIWpK7kE1wmAH9
CCRpKIkIPukDv1ffsXspPQ7eDn9Jpg70hj/MAk3hpURim7vLbPDEr6POuYbSo5InlxBd+h8gLAM7
zv6VgwpCWZ9WF3vOnEnB+1baUteOJIgXmdXiBS/z2yB2wGhGZjJ5POj3mbckuFmnNrZmL+fH9XrT
Wc0YpTAQ4Cv5OveV7kmBTCUxLs/yb0l31vIOY4VqDoCgx+IR7QObJsuaXSwxhlTnPu2vxLS5X4g+
afVe/H+1uAIqHPWaG9ltn3PuvrS8kg+ydBQZyQYgV6yvdC489oA/BwTZcNI3x9/TQyKkUqZ/OLOB
pRoINTtvdref+UWXpQHA8StCE+vYQ8RSb8U7rQh5qP+yIdnzLrCWuSJ/SIFLJGshd7HKlgWy7JOT
VSE2Yn+7/3C7WFxIanSwVwS6hEClrQ39ZmzY+F8xf8DHlvcgjLzHUK+S1o0dYCyOeERZQxDPk3Qi
poKczYSkIYTYpvXqq0M8GUasvupTc9LjGpKd49YoS8c98ACkcjWJoFAeSCZBjCSNj9Kz/KD8z+pb
/LD6t/oS+unDIye7IvqXDJZ8Ozcama7mX6f1/rxoiGJS6SciaiRC+f1fZDHnPmQxZTo++n8X6T68
PwRus//U4+Mfd92eHpQ3qS4OX8r4H0C8tMCmtqk3KK9VrXOteJpflgKPqCaXkOJnaU39xXQ0lkeA
ndmHyWbESI3G09+OltFGBryqjBHjxEiO14h/D+RaaQkPItzAvAsEyEfovZyooH/Gx95s33RWn7jI
i1CaRNtwKDdZ/4/VB4xQoyhMWaB3hKqHveOBYuhKCnSiAiKb5NgjxjS40Gjx4f7t4A+rTGoV9WkE
iNhyFQge0p12AVntmVPMqtT1kCxkm80/qY3+AFJCitiyCXt24NoiO/88HN7+x1fxARB4hjBQvqoY
MoZnIOkn5BrRdNKxtVpdiBpPPX5yZPBqKxsFeaAkyMTiHH+xofRQ+SAQ7Vnod4YYnu3cbUcHL+lb
WA3mD+OR0k/369HVrt4S1C8HHS1FI0sRhvUYrrhoUxepq4iuSC1KnC/fSKehT39I273LZvT6j9iX
YHwblUpDv9yXtA9zCNtFIf6D0Ygtzjnut7XFxOa4P9xMNt3qk8aENACJP6mWCPWoRSA0M0XV39vf
wWgWIMRAMxlXYWyalCbTwxzhKiKAbsDHbx1WNJkRaTKtMQ4jBlEBAVLKbeclIciFrnknCKkhAmcX
/f1vFhAgaXGI00RgeBJ5RIUUJiS/sDlluEbAIQzGAewuK9K7Fua9jtRtTau3d/+moc8Eio7cjOLC
xDQstzjsL+ej+jUvSev82yAHm0MQ0jyuxsQ2PwtMuj3cLHqnwfhLtTv9CRWed+2QwmQASTIRI+fo
ynVFU8yK89GMKa1KcyucwQ0NpIlTc3/rTi7Z6DypaP3mRLPLmENpo3qSgrOOte62ukIx0rTg9Rum
GqgJSgFIgVDEW1FRQoIGQJq+aCdKTBggRCqEAUFC0vKNtBNkb36x2qVTXZAbU8T6pcCXxcPb7T0x
tYZ9dmCZsA/ZaDIcD8Ot2RhrzR8f+/Pr+qH6nMQD6aTdoQrQSeYGZhiZh9Hjx0Hv+KGnYPPtiOUr
jQ1RKSJLArFtiYp0CZJmhEchUtVYmuZQ6wy7uAER5CZfBDaMJNiRK3piqMnpVXUnq6o5rLCMwgQg
g1kE9pCBT8QelFmTArGPJrt3+9Xju7SvP9U8+AtbS/EKyX4KkQWXCAc/maWSn4y9WTQSCLbSjqPF
CKJEZ41p5QKoO8hsK8A5FIiVUHdwGhXoXsUx0es/GUAc7pfvT/f/3o26X9qBivVm/F/uhjENdYIV
Dyl8qQDibkwQuQgotr2nq8+miPJrXvCdJ0zrhy++UHgaBE5VlvkHc7SLttt8kG5a8+9bqGJk1vnp
8f7uRlMDZn5DsogDfTTx/eApsp8iuB8Ij0sMojcJtz3aKXoQipoiQAeSFNTuDWJCb+wK7v8w2rdr
QpGud788HHVaD3WtyRSXjy92Nht8nh44Q0gxvdFzvyxHz9eejtFqvUpnHHOiJetPtT9OQ442k83k
YT1es1i8dLjF6QsXNnjaDAt0sq5zYag4syqQWAaYcDO/vOnK+0uCUcVFDmCMboiOySoQGAViWEc6
wLyxvwX8Kf6Vlcrz0YBhuttqLeYbNDQjMNyN2OaIQMhFXG1EJFBqnqMmV6AqCJBC09xsQ0kZ3p5D
ZiGbiQ+yXVyM0Hemd4Svp6U3sac7FXQpfIQn7SNw+o4NQT5MMVCKAoUHmBH/HnXMT4Vz4npiHBZX
awv+VwjfOs6RDo1NMsc1CwoG/ZoNTcetA8Tn87txVR+IBJdvBHNaxzei12A/wXFE34ZSO14u8Z4W
hcZ+0hTrSozroLd5gBI0kWcCQNhjIbQZF60juQ7LBD9RwDt8vy9yBQToWlHROe4vZcFmFPjJMJVu
I7gIxjE/wWp6NUtaVxe9wwcQsVX0q0Dzl1Wcp47giJyNftVZNsEJxhEDGqdzLX0ql+CT7DTJvxSZ
e4DUCCOnlMVMPNxDgU7tUMWVdCiaDJjYMoY0+XGrHkOZ2KSJCubVwqIMi/SEbEHx3MKx/jZfBfqV
5nBXi2MHKchum2cObnOuT7WPI+3NkmZFoF0yFFpZvcyUrEFC2zzt1evRkBkptqkfTvChtBwo486k
P73rLWvczMnLg6cbzjD7mZd0BCjcBeSCiwzhBhBzCxDOtGPCRgFi6fGUJNlGjJ0i/Cv/a//V82Qr
edn88V/1qvgkMa5GG9X3kIvy/jish1xJ/hqynjaRXowE2y7/e3v9njgxz4uZY82rZteAsUAbnVfP
PtViThgVqKWGWH++p0Ap1+B7szj3U1tPicEu0NwPp4Gkg+bN+2mrIDgRXZh1J6xDDoYr/GSWIltY
ynoYWzRkRgKiIyLZ/oLzkdj6nGIkxpAHgeuiff8pBCRCP86a9lE+Rh5vS7NQixIp1Lx6bnO8WC5k
arpQtMs9L4gpKJXavAfqKhvq2ne6XoFZ28JllLlrfoWzQ50+42x2d2RdPwMIZnOe9rP9/e44nS3W
nmW1ntWQVhqsYUKaacwxEXcIWWEhQ3ScuYtacQIJ/0r/wX8Mf/rsL/bz6XrsGv+DzkYmsGQopo34
gzxBw2OxMChi4keS9bujOQ9adshz3VkB3SZPIgR4lv5GHKXlu9NOWDyTxH+wDPJ8nsw/6F/e313y
Sy4FIpIxwxbtjQKHQw3Ns0CEAAh/yWrV0dHcFOukv62mREBjvVK2/SbolbjcEEXh5xFWxAdEriEz
bTZSM5/CofApTKrTe6gC05MoBYaXyrYrvJ47jb94E3jIgg2V2HMvCRWP4Ga9hQdwrzI6kQ3FDhrv
8cOnD+/lJHLG6posCZxqwHNquqz8At+Zew4eUp5Q8PPt8Sj3BakPgIksY4P/PHS0Oo+xncQli1js
sqnTdFJ5ONOpID1JKZwB36Eb4ZItMXDiqxiKwRzZkOzpgeWZIJa8gjirB4YkPhXHVwTxebgDh1iz
rpx1f8yr1t3oghoG7xKBqMf9u9HV+ZQ3nZEBs3q4B2KRMOMat2yE/YGllFwslkeEizagueTM4t+r
qzoS0BIGE3dLTn7YVxWR8xtZqrD7zHuaiSvxTr/eWsASdF6dgLDwIYiEpanIlLR+LgQpHYLLzcFN
PPhXd+QRHziDPJdQnXI9A39ecj8Exz0e/ri7Gf3hMSFVYEbDgpiryTrBinGj3LZ0B4RXoPbBFKpl
vqRGM2zGzGloNuJB/nBgdd+ROnAqf8oI8CyZyB/5tHWtPzFHEkTfZKH0V1lu+CjexNeAuGsi0OuK
vAMA+RYQhcqC+fMsM+ChRJOv0TjQQ0HtKARLIC3iF3cEkhMraDiJIshuCIuEom89o0gKD0J2XpaQ
ur3/zLglIO01/IvH/mDWXV5fpQ/kU84CggdDH2WXY+Fg+DOzZTLOndWIDzOkcCa4k+cwPd4j+P23
1UG2Cun4Zn/6VYRjsBezltK59njZnsAwKcaE6QSEQtDFpMI8hloksmkLjOKzEv+kLUccatU4LwKK
vNyQ3aF2n2v3+ews28WNy6w/G022+vz+bHnXOd73rmJSzQfx0GZFNYBbvYBA8wiu45fWbAh+Y/lB
UxdZJWTt4GFXuc7FuILFCQpEQwhpHLwFTUwKGh2kQJPhaaSdyzxkgjZIjzvU80bA0IDUJAw96H10
pNmu5Hr0qvxaE+SROWNgdYxTzQ01RuIxaIKG6Wg9MEtjgU3TkcLGIAsJpHoKxqSa6J/9ybCApCkS
suMsCORvQlHsdY54vo5fskW45bhXTUaYgvVTjjj1r6+783E9uNq6q0TezRDuKMDP4s+aRHok09lc
QSVnIZ5xskFo80FMUVrYytCCGk6UwwiMPjQMCQ8NPYeTl6M81u9ItrdWhw+rcBY6xC4T3P1B2gDI
Gd6cfYawiXEYRPg3+Or8DkQftw4HMoh3/NjYM0VZTKTgls3x86/JeIpO4uzUgUUgqXnH0l74gPIY
bgeA9OVCwY1ke0djA0pgAamDNFJwDg5oMocKk4s7sYoDv8LU5iKFZ4PFuhiPHheWHN3gvK8z/ZRC
Bs2N2E3wpGwqj0tKgEKEKcB3vtnwNa3UXmIt/c6uUZx3POoNmdBo7ZnZHwy3i0Wnur7S0EAqg5HX
WnPdvA4GhFuAZI2DYMqDs8Pf+cDD9Le9yZXmCGFb8zIsS2U/gcfCuM1H8fBQbdZXwbVWTSlSFPYs
TAMnGo8jkGIKCr6Bsc4T+GGS1PPBJ/UKYW3Tged575jNd7cvBsPlklzMtj/CHhC3W6Fhw8YYNg8K
7IDO8yYwnnlPsJb/BSYkfI2Nxxb/Lb2PrQT4kQkTcIiLhVDGs0kFNUxr8Vc2hmEGtW8w2A+YKvsQ
W2oKduMuWh5WhI7Al7mldaqOvITaMYutVStcw0QhttzD/f3ssLnBj3OlYwlkp8Ak+GvtAWnSFyo3
lRSEpqRoHhD0TxQe1d2QAUJLoJNxiOFydzYKnYCulHrQha6Q0UZeG/dsh3GmFSRBebjvkf3mmfgS
W2hjAJh3wMxreGhrCyFI2m2EJeR39SWtSDOb28FJFsQgi9v65VbudqX3W5bCuOoiemzvMiZ8qNXM
49m4s9vU293Vgm00EB7eUkbW8pOyqcDg+MBSxGaLSlierPj+wR6sblbYfLVmWxHF2mJ6ZT1Nztej
rEkBXbHbNOqStU4HQgNZ0bQ3UuBRLTgCGD0+smBBsRYGRxxIRUZKr/1kRoXangnmMiIBLi3qwGpp
6KymQblguQFCGmdbCPSiPOhl0v2juZNg/mdUG3Z7OhBpwpFTbar1Z+P7m95+HPYd9EIJnnWfoxGQ
CYqgmuIjLBE2ykxIddNpDTF6ENY3tHhYEop4FFK6u5ZWLDW4RjI9z3B6MZV7pJAO3J22q5Q7LGIx
VrK+PIfOSLhCCUJgiETW5IWeZPFRxlo+0MX+oqquCpmtCoEpOs90FSVzkuz90plr9GQa+gq4S1LF
J4cNlrpyUDc3DoT+iKw1IBQf4+N5WUQdEd8mNiG9Y07K7XJy57DlmsZ/d70bHYejGBZBU14jEY35
YKisUVKoQHASON1mc12EeOBBC9Yhbr1mzcOn8xgeSlAKNEGNs9K3SV9socZZFH5XYqJs4pHlVr2i
jLt4AkXAkqC9cRDj8qWps5VSNwvzdHDzrv5JRYX4W0CZj3lY0VjUHKYe/4AIh7zUW1qnMRmtzjt0
StP600dEHBqKJVbzmAFR93wk1Xki0Jfc75tZ3R/Ai9RXtXjwYrl9dzlZfOGhaCknroMIlrnn7IGr
+hfT7b/UXzCpvP9KHZ6HgADDRICrzftmeUOsTAyJHNZudVdgUXQwvvWeJCCvrbMlAISNDcXP5+DM
7MoNLo9jEbfXWbxyI+mv4f/nh2/4sBoJ4yP9/w31v6PPBIKzZlslqOjYDUrNEP5HRa35Ma6kKEAu
6qZQ50D+sVqHH/8x/szx9K7zXpvEg9M+YXMXoUdhUwyk+pOlj0n6GXrb6Ob/s0v0SN5GShBeEKtw
YBia1uA/VAzqrp/eRGV6a+AcXy/vlmYKz40RPkgICwy4xgc2vAJHmWfSJBhnvFphwmGCy8OSrKoS
omaJ0CZE6Bm+QHtTIi68FkhSP61BfCkjB67b0P3IZpphd+3pQ0QIuw4QMYvznHgrOVla/+92DBVK
M8ROtKn18GdYIaIH3TzA6AH1qTmyQIqRG/6nM5gvdysOdruSCiHgRLonbO+YjA8g0YskSQwxFEJN
nQQFq8E2IOI/rDLFNPNPW5CHUzK4fT+dffBnUIe+OP4sxDA9/EctJvT88IID9UC4BHQy3cH5A4UH
ICwcC4em8aKF1HD77X820/VuVt8+jq5QHiZoJXfDy50Da6Z+YL81O4eWJdC5Wz4O7x47409bj+tp
cP6pIQi2g1ilni7R/TBQgy78mYZdmYiZBYIsjL1bXU5EQnKGaZUYLcpVSssFreAr740XxWiMV8NT
Tp5bArced3+hIGrl2ViD/U5UFptJGN72LpaVNAzJSllkzyN401/zLtY5KCfRhN4sT7iDUMkcBBV0
c+gsaSXHQUMQ6xw0k5VWcjFrSBYqCetDNL3jsGJ+UTjj3fzDlC2Qh/MeroM6LSGmGizFZT4BiKy3
hgEKBJUazkmclfZ/PshkpCWBBSEbxGlQ6BXOebaZMwMsDP4RZ89U7DhYjVv7zc3vh+vFttMZX0X3
i2wMby/Y6idyUFtc8yeMi8SQK+IVl8k5QXKplxA/KY/G2AscWhSYTI4yzIY26qLVbftRVAahfgw1
qEcuWROYplSkgvVBQZyFpgWhmiluaM6g0J22e1idcc1ldcwOs2C1mCUZuJizTjwFUWtIF/PGIeFc
LCJfEK7DFVSkBAQWACE1EeNWNdFroWPgDwbo8ID7J8P6Pw+j9+iX1DHAC1QILzwl5hdgZx8HA1AP
HkHlGkIicCs4bpQ4Fo5qMpXxM2v9k+HJ88UocNaQ2OFxX7vI11XLYD0d7tlH+XQ7+1l+HvFRzC2A
2EWj7spjElhGVN6m9Q7adco8I5YIx3HigMI2UJok9UCkMIS1rBd4Hrab9GdpLiQDKSMKE0tExtgw
nQoEIUE23PruIdJ27DEiTMA0Ap6RsBGgk5u/Ca1CqflP/CW91jHR4TBhcDDhKC+27x8+2wF53uFQ
+/5xfvySjkSFtAimlTJNTvOD21RQ827SpuPgCB2XgCT605hoocBXyFJsPAb99p1hm8slYKmFPODy
pEnWQjmMJ+8vo0ZDnFM0OPdQrQnJmrA6BeDpQ3WPLsdSHSpp61Jtt+w7muHiMEEMAfSk2OVIXMFQ
1cyBxFsn/Lpfy25vdSMKTZH/t7AJ/FOm4j3tjtqwZWqI0G/7n7V8Ef5B2ZuXmiFSZh/KT4RUal3a
d0rMSqk3cPQ5zCKRb/hkwYOnZJGIg5Jvzkx2YuIxrpaJhwFHqu9jk9TYlWW4vexfYM4s3hJfxyuo
bJUDM8c1zU80LnrJnFRL9gpGNKE+wil6J6savgbEnPxKh/R8EStqA5cfk+Mw74Q+qT1Fse735ten
609SG+ZbQ4afMFUZhJoXZUhsYvYcjinjQnDtLXdcv+t/stIQz/wJMMcUGMyQdu328I4SG5YxOxsD
l+RuKmQHgYSoD0gOXYFkQYDNlKZp6fFpUev57EaCBG5loJPaPZE7BfIWnaFBRblGaT4+8Ky+A3uN
Du3zCmQYjLvjulezLQNYy00/3i8eVtfVwyqv0Ed9mw4iQhgG+fxXikm0OZCLOPPC2DNB7uq3d7/a
1ktRN6jtuy+c+WHrDlKgG44Xq9gtnZxps/0m6Qw7n4IYferXg0254IXTeesGRBL5y8FjpotgGTrG
DJ/FwwQKGQR1d5wXcHrhR0MMHR2bKSXnuIll1ywwGh5JsGX/CgV+6JRl9fCAiZKJNkZpUWAzebwf
T7v1+urAdkFudbcwzU/WeIx8Sg6ElMZ79KhFItCz4PbueW4uxEE0iGDnPCGu9kRb5uZ3mBOFMpYJ
wo8lffKHiEymhq8Ix/SO6HiIQQUgMgECNA4MSlhT0vyxb8np+/r6zWPsQRVkSTQJp4UG8TQ5RdKO
GZogzmbiSGisu0Si0JRFgCgpnS6Usgoz8jLJiFr/wTgMeRmPJ4P+aDhsz22d6klvu7ntDK7OB5K7
xwWmaKSmAoNWyQxCWJAa++soJetkugGV9bodKzSschb581jFRvDD3Tzq3LHn2Do/hkemZ6AZ+z/1
e2/vv8qoWv77pkomNcqRKsufOcoA0bOqNAJtSbremDmlZLqJLcA1iEIlkrbfUufv3p4+2w8V/4TZ
nlUwBekFgehZIfhGCneF2ON33BKyMtXAbXB7sV29AUe8zWKFs2AqcDmbsp+NLDjlxYIHJ2F1i/c2
TMfFhlFk6BiBzEK1PVB+KtB63pCqJA5ov1c0jtDwOClWnwoucilZ9/RprwIyMGNyTcGuq+VPjYi3
wsHBvlSUFwhu1S05nJJsWnAkDqOHLl5o1zLcc8qElVQShYg2UegP10NpIRCgFouXhQBv9A+EgC3M
h0N29WFQ2e7B57fbbncxWkxiWgItxVuA2b0L/8OrFGhSydxJHuUEi1hdaZAIe5SOW3ikwo542ghd
jd5BXMH25LSUVA32W4u3CmPxiNnhy2z+Cwg3KV6zo9NUYk4CzvawsHhWFVsirm64I8U7MQthfoDE
hR9AzASFG86dCnQu2os2l5bKHYmoFxSMOKBEbumn0/4yUZo7XL2oMxDjp5qTP8MMA75MxIn6lvZs
A6vbugPmVgdQshUoMu/OBqvZ6J6dlwlEydSDkCgSKTD0MjrHJoGVT1FB1l7cAm2NGz7+vj4mJVT/
edy/2d9d6BSv3eJivDsvQnSHBIkUqQG9RZiy4S7EENFtghdKId6Wc8gy3S6fjL2TA9siD2084gYi
8RACq2zBPqpVdC8lJr/lEadxaW/E6Z/LTD92Zmi1d43IjNVr1Cw9aFu914fpZl0ttldaDUNbkuyQ
keDQgLSnoRHjtDCig0cNuZH+j/EXeD2Es+VCoRqFKhGqCSEP/84zLRTENfdKVOI5QO62LBpBb6fl
NNgO5TI1/HTBvDe9rTrLq8iYNT19g9Fwy0FJsiImDiC2udSuatTInjpdyEZennmggOtKvjFDZ+lx
4mGqFVd4N3pBuF5c3gfXUDExEmsFEFyqcbdeTsUzs7mmLc/4rlzFL/LDgfF8yvKvXx8v9v8Pb0SY
T9RKo8vkWGQOmxNR+YYqJpLY1lKfircErv8TQKImhfRrfCMxB1Tk4wVjegRkm06cgbvJxc6YCAI5
ejgYnWQtxUUQ4yy9TVvGUY9EKTAi2FzHxUWlISeUP1mMhvTAqYskOdp0LM2UxvCEq393VnCN+x8Z
0igyxCjiSFJWqi2PNX01uibQpqQpCjSWqEn73LxN0/buSXkN3+iHCD4JlpKS3P80Rnv4cUVVSsS4
6NE2w14mgpgO4n4rWiF5uQdInCjaHAnoX8Qo2S+gCk/mViDLm8JNThm6MXJuAKqqdu5xFTYDdRmc
R6gFlxqTTrZMgVHs25x7Wcczd/xcyXPG0ohFzBx0QeCHOvJGKPp8PeOwmXG1yUO80Di8iq9CL6AJ
rGxiaVHy1cXJnSgFKwGqgNuyDJsvwHl9eVEAVIGLySICLlRvz+AjNEdTZ7iCayKS+z+OQzphTSFy
BYgkhJCIF9xlIw/W/47Wm3EuYwgCFfi1LDR77OD0J8DmH0wOS7hjgMD27WV3CKST2Rbl4HBdm/ea
NcXnJpzum8ZaBShMUE+kV+hY/ZCOLJ/FhT8hrm7U2kKzcz3fVtVm1/vU7Kyzi15iE6PC0nMkUkI5
08863l0ygwPUuhY1QgLTKIx2ctl4N/1Wt+y8EcrWtNpO2RY+1DZQpGKtjPOD+ZvqcGGVKz3GFCBK
DdJQFEu1spUFkUxIkc2uWHQYlEKHGSL12jQvRdZChKcu8RgBeuwXs6iSfQhAGu/YVToOxQwdQYl1
QiGS5Rbe59LL5ImY2mdd+5Bt9EbdEQZVe4PT/WDTn9a70/iKp+PzRbJ4GcQoybIGkShx91voUiSt
iBnUEVmIgMiHaRXpMYLQiELRVZoUmUBBlpiTp+WhXV6MED0JLZ+DDmh+yw7QidZvIs6W3sFIXtL5
gmTYj1gG56EyoUBpeyj0cttzjPGPVBx7y3Y5cHMyYafJpyquMzl1Hjvr1SgPyN30QAye83k+tHeI
S2p9piVK5IwVXeg12p2cYk5o0aS/HHaSmjwvmVTbhp9BQYu6JYfqNOy42OaxsG+ns3wvTsX0jEAA
lIvGb9FChm4nWohewzgPdg/S8MPlVaBF1gsD+X84y7eDoHuBKfC1/B3+mvgI17mipbVjCKyEmzyx
Vba6xFkaO/FXNegCs72UoqfJeKgkXmIj6cKjYk0bcqE7xKYyeeSC5Rnod7JGpNb5twVmLcGj4VUS
dj9P9+AePZE0BrzphDZpcajc7dbaBYKQ1OwF2kwJbc7L9S34tXjROewmXFraYxyZOF70N5fuXSwh
1LTSopAPseoCQXWB6xP+PTh9JudXA8UEKQpcX9GwiMhaQYWrMYD2ZH1ZRji09wcywibL/UlXJz5X
sSCnYQYsV+PxenV9u46xB5xjCwCmhWeIVmCVKHJBubglOvyYADJDmZW4YgS4Hyzf89Ww5rY6/mam
poFbvMw7tIFR6rD8xmJz+HVAv04Ofr+7vM28K+uhG8eK3H44sXlIOM1sguQPemKLwHzdzfuv0ZHF
CgOYzQwJmc2WRlZjznoLxkyjiTwYqE7X7KCnFZW9x5P2I2nyIThEl9n9ME9bqmGhwBbwkaGkQdPK
wTVgzoPAIEAj28/VSqzlMvNwa9IIxjjbKbAwXGVVsp5Dq7BS8iJK7k88Rr1cmKgSXaM5jBKQbH9n
az3yEIerrzDdj6Z5aiIP+rgX2D920G8p5mXv9tjfXs9xbmPfw1wQnwSS7Rb4qwxKzXyUmOmA5oSC
mB+8rAQTRqTL04uE4UcwCIROygfPwvYbCkc25bf6w2Gf9qhMugtqobtiOmE4fMNsJrSgDFpBXUF8
DE16BW3O4BxXTKvR+gVauMmSCl5aPw+VELsYNzAoUcdIXfn7qPYyAfrPj5kc1jXb+dZVn/mdUX/U
Mv73neNxthof1xFZTwPzsuSh5p3JC5FWVgRJTB0kMvqY4mhG6ApRsgDG0TQhh6bLeY8ME8Z0EAm/
nTuG41dkT1eiS9CgmcpSv6GEHbohikUJl9RjaJ11cuK5wtT7ZVgwoRu1Ja1pYB0dyi/Tjp6pLwmY
Avq5ny+mblz4ywLvdxd9SCvxX2koI7mztbpyKxSlRVvISAvIPw3/yXp2MTvRo1KqP8+Eme3swrH8
/dT5qh1wjzpklY2DwhXgjrasL6El8gom/ftYscgfBuc/oHnSX8w9q9pCvhD/NTH7qPt29DNaK0+d
0WDwt/tVcGW92oF24EKKyibDFUNKud/3WTrAkZ4iH1QwDizGvH0SZ5Hx+CvCIhmNh8IqYmJJMYwo
GElM8Z+G1qJu1l1ET2IixWCawAem7omAgTDUcBwE9jcfyJcC+SKQ8nVWtHwa40D11LEKAGgRtr+h
fJvLeas/zLB8mfafDa27eKP9IkKKvWdPqa66uac3DjQCf8kTzA/5NAluFuTrUYnYAWT5m2k7hPQf
qbxlhKp74s5oB3LZ3Q/6sgrp/ijWZMLGgcMefks28e+2dPhmcHdTL3qD9RfpZ95NS0f4KZ+33Lw9
/i/C4D69KSGWE5i/IMiC9qaT2x/2RGUgBu6jOb0CW3R1cVif9wp02IehdQXV4e1j991enbjYPCTD
MK8RzUwrPk7RmmZbM4D51PxAiRfxgsCaVIOE4PAA0BGidhZATqXm2s6w4GFUuaKcqEHbgxcYJMmk
sT3/MmlYsfPMppv0h/0uWwRXFWeatgedm9vZuBrO+93PKegXCrmHNU0c92Nldey97TzEcZth35ks
ZfxjDW7IkFPbNgZtrLNoeqgnqoVdb+gszW9qWNVZEyYYh/hR2bROMA+ldNdIysvl8ba0UaGfXKDJ
T7SQX3Fez8DRUDot0Z0LtfRdMSAG6sBE9CZY6k1Ct54VHd+NBh1UNz+j4niVdZ9dTdV0fwmnFN2X
R8ywyHYRIYPWK0An+KWUwETG4SMQK71QgjohKhAznKHrgpN8R8L/7p6kU5ajy3tFq/Ec+USSd4oL
8BvGIAjHXx06y1jg0hzgeHbRKlTzTw0+tWKVAtoPPsXklKvlW+BZEuLdGLDwOh5hJheMqUYeRMXp
/OfrK/SQ7wHhzv3i8eN+4ElIywFzXcgAz+AqNV+WhG71fHSDjTNk9/U+lqZOMW95AOr9Q/fYXdRx
vIiNGF4ElyMS2dbUfgL8awpLQjaMR3ftqGW418ni8GT1CcNl2E1c1nCKmVPPkhAMJb2UOQs8RRfR
K4uzYgiRzU/3qEDrpaKd6J4gPFA+F9Oalj+nJ2uKE31zl0kLU1JgkCB3EVx4pfXHz+cRaX22O6nY
TEs7/LXCizfjh3V3xXLgWHAuDRQ+bxA6MtPAtpQhrQsC5JJbGqToDxCyGPlA1E/RH5RLTnNgsIQ9
K6QWMQolGmtzZSvCmTtNIiL4JoIIFLO9QEqAFkdwS2GBVlLWNPqihosblsAo4502zXgL6ZZTth4u
Ne3Ds3JIcUZ5SaD8+pUgLuN9IOzeFg7R8nYrBllO0I4MPABiJZBGeyJ8LFZD/kjJtJAwEkCglqSH
C6MW2BAJ53Q9EtSwRABNGaxbLkkRNcKSeWeKTPY6Fr8T0QJ5hbWiC3vqVyUqir6NSFfGMc/2Mugv
17ebznhTZ683b4GvKva/HugYT3+u2cnGn9gvGI9C2K/8nwhw5wO3mDC95S/rG21GTR3UhJwf1YHt
cmNtjRthNcVOiYgFIOSfnljG3mUjqH3sGE2hk2sD3VKlHZuIeXvQ+SMCvLivedHtTIlrwfJx9fgW
bqMIaLYD5ghXhW4FvwHFb3ZgBUzWu358RbzccE885UEznnkPM3p68/PpMLvcdX7RzoBIitxuctHP
OZ90ERun2hEX5xVx9F1sNe7by6PgWl6yOA5+5bzs3xiYftInRKEZevLxtFQoLUyFAQaUHU7ULCyN
vSX9ljQblyjrEFmpjkdoJPD5+/74nXPouOzHoACSUgBJwV/hxMHz+ZdJzY5qdcXx8RUhL61Avf3x
brSvD+NN3tEAJQelzI/wEQnKwnrmCASOkuh6cv8DN8YsP7f4RiB1gtxCplV4uWKmnodQDjRXRPeU
DiEIU4lia0MrQSmkb3l9dfxGLWtCqcqwg2QXFXut0UuJjYJ7rCXT8Br6U1r6KhPYtATP+6qseoy3
tRhHjMIPNDY0knai3Ez+ffNn4QMq6IYYlhmWvg7txo3nQCqrHWCnnOyR+zhKoLL6uMObzodsbZOn
fZFzw1eYoPt8CdaErQqIe6rYWIVozdYSrP1mPN+vHu5mP8NjkAwoine/4kFl32ZKTFyTtUBTE4Ja
9skGQbcVuqR3+5V88SKAy5tZZB7iSQWsta4eXCYyZJQywAhxxDvkcw+ExIObiMzB0d6DURzaQJEW
u9DWpkGz6S2UeKPG/+F42NPv1DABXZXLECeobbL5onEuhkVLDmEFIsA6nja5KiEb9DwTL0ZNMjgh
T7PnIKtuqjd9s+DAx39iHz6j22TS7/fZwbtHoC2bTQxbfrDl8qaanq7rzXnLT4lddIpNosk3BgUo
IhkBFsLFvLjlcvXnSh4eZ0CMW1oxXsiCi3ixGxJISc1BbZFIL8OWdOYRi4Qy01Pl9nkhjkxRZIsi
ztMwwYAmb4s+ZAf7ZfKBWLqmdz5PU6GF2fMB+axjgUYImbCEkUWoSAWxjC26F6OpPBE0I/AVSQuK
POn4GdMSkF5NevWY5UXts+Pmj9XtZrC9rT9pBz2auZqsfjGptsvDpXr25UqRFboUmzfQReQBEJ8D
DsSLIl4rOqEsNuAuJNW3TxfDj34yEPYTE/gKb4GQ4EBEF0jyKMGUJkuHDTSZba9aJQ84pKoxXEhz
XzYSkX756ETWBrQOpqRZmCvGPBxyzD1pRve8YIEb6ZcR4NRfI/va+pxiUb8BzSqH6vYv+UCl4CNp
lotL1OTkkNUHbtI4N1UOXY2gU+pU8CTybFcXSkBLplDI7rUNzUyGJk6hDFkZqf9E2sfPlDSsw2iQ
TYdQ0V0i658OBvenw3Q8mz0yGMzHFdW4dmw4xlJVGXplVZpIytYD1sAiZTh0Pfg7b3FghVyEGDEF
hxiGluNmBEumTvSgNCXC6a50MeHYYvpKbHzK3PFp1ThY2r2prNEpDUdj0bJY+DSfFGfEPWzo/GI4
DYe/InwxL9MWvnrS7Q9ZlTCoRu0W3HSmN5NrTju72vYnsmMsK8maQXYoylYNOSeLCbglJXo4cmpe
aUo3aCwL6+UIRchAePDqz0G2gnL9/JtvTqaPh2E0ufu/sHGmzGB/L7TQJLO8OX/BzFCHxGhvVdO8
0R8mB08MwXWYCBxtrQlTk6AT0FapS/C7QJg4mTVLC5WyR8j1gS3J4N5SkjtInkSZ5o3oEEk3s4+3
H0vfCGGhtsZweQvHROqwZlFjL1M4Ik1bBO5WA9ZtVmP26eq1l22Or28etsu72SSP2G3IpFUGUNIJ
B6IpD0QX6jIXII5hE7GvUfTqJ3sGOVIikEIGTBgsgh60M+2h9X9BIRPPBPOg5XAT6wC85IDm3U9P
7+KgbSq5tZvwsKtZpSD3Cak5/QAZdF5y3pIt+jq1cnQTRiRWCq63RB2+auadtvj/E6nusGL7nmGf
9dfdXjt8a90f3w37h0HjpB1MRw8Z0Ef1nxDc2nDLCJUGJmMqmATUVKcXvRDlynpWHCq0xcWy50W1
MVDwbVCHBFHceeUI/PDuQoSSno4zbYUUWwTEbhQ6I6gQorD9tvt7/KgOhxKXo+zALVyCM041Ceki
gxxYuoCxwIJRAv0R13kC3RjXDX2H4WoXVgzCWe59MliAnuSBTiYy0JIFNF7MAUpwGIw5yOdl0ep1
21ubTlhQx3xJdzxg899qMm75IvsP+6o3WN0etUR7dceURwwFTUVTFLh9GP1qypExAoROwKRnB/3Z
z7AIzGF6c7EkLZ82OQ2hKHTVTKPzPAUk0TkYAW87BE4etew1twZt+NGoglxOuziuYoaGJ1hin9aM
amG/2NWOIBfD1SIsNmEDL2hnd5uIiJlhtrAXATKzowO3Ujft9lh4By5xdwniBNVBgO4yxTrhOoDo
ySkRwk8dVIDrxKJeHuOX+nl8h5/H281n2qImveuXadYkRY2Y3xKnxQQRU0Oo7eSqCHbjQ4o2KUjh
OBDUSx6fwgboHIk4P2S4mnZINIMYQj5zCpfhWBLlwHiKdFZ27hrhop8GhNuAL/P0pO37YKkC5032
auIadTZV+/yW8c1yMljsFDxk3eSv9CdKi51iRxAzsJgVT4Ycaqvr0WeyYsbd9X+95wRs2fSzWxt5
z6qaFQ3uK+b3H+5/PlvP9599endMlMMtWNFxvkD4MOAveMj9e+G1iBKWqZUoG1z0uKre3S2rN4fq
bq4T8qY1hrCOJDS1rVdgHegJrk4fahalAmKlQuHy/fLxo3rrPGcCbUTJf+x56D3rsSEBU3341wfj
SU0ot0jUiN/q9B97DHFxP50XHbppTQvaOFtk7r+AUCadEYwmogJFQNePyiagCBaqhYvg9d/TyQVU
ImddYpystwQo53HKqiOhIrhmaO8lhfigFENij2p4vchTjQSiuz6ubj9CfFCgjUOpL/MDpU48kJKk
16Jb04tu30x/9S1iGfVboaxaRoaVVBNqw+H7SxSa7XUhHm1pNGb3WUwg/h9j59ncxrGs4V+EKoQF
sPgKipRJRcvSsaUvKFnHB2GJTMRff5+339kBSLvkW7Vo9MSdnQ7Tk2WXwGvJVInJHvRc+EjTXfXQ
wKXAwtgENy+mtYRJmV2ZLCgfKcQwOq2oYnMszIaf2Q9o9oMP0TH2jP0eaDk23q6jHeWFYmzGBFTU
dLQZKK9EPCwL16/PL7b622o3SS5GvZsEj0BdHFwUhHixYWT8kRs10ad164sw5ALm8qIZnSp/RDoN
kxioTMkNKz98/IGvLEJT+ZHajPlFEJ56bQUyxZtIQg4OAeIJXJS3i0ICihMxJLX9nZ88ax1p2TRE
BAgCwugxbmyPn6tLFlW+mJjXcFOrx8kcBb+yU740Adqbw/bQ3K/fN4vlR06qGE03WjeRBpxCGBFD
2lTt0QIjDCRDycpGo8sIgWG2quF0BELreWHs1DoH88N9drprCtTznNXrxbxiWbSo+MYovCKknrAk
0JyMpUcWOvsWwqa5BZlquBInpq1OJIW1rvpFxKgHDQnAxZMZywgwOkcXAMMTjZ4StEsNbAztpAkB
iE1ATA+I1rrVKnyuyU8AvSWqFMSUzhBPmABVeP72L/RuvhxxCHr3y7LLrnBW2b2cfp7NpsdxYz7f
vK/vQI2xJV4IVXmKyUSElkrch9lnYkPd5hPjTXWLCJF7s82QBWTWpqJ+2G465gLlhi8QuhuCpDs0
n1E6BvkThYOmIjU0Y9zQVAJSy4bQhgcpz9C0WXZ0w85o+HQu3zR+JRDv5rJ7rz+SFJ03YCQD5o39
SCpOKY3Gn2nzhuS03nFpwc8tppEOG0hMKZMMOHvXmd3+C4HaL2eoXxDob7uV96dB63HaYC/3pPeJ
2pddPuncbNr/Rb7KfQz4yTsopps0JHaMA8r4PjKX5rs13IYRD8oYB8mLaEgChUw0JfdG/jCcL0AS
mSW1bkjURkG2WGrP+G89NYNU+qoZkGXn/fJwg2Yf/TbfvFqeYkRj3P+l0AIWSEKUWKx+pkn4umVu
DukDF7FC/IC5TwXdRPEGzahtZm/DwXE5vlAzcqJeWJbXiCQwpA6yZSTrWjypQ5wm5/9Hu/6DMYpy
LdlrwwH3RbP9Urlujs3pZlWsvJJd5EvaHLpALpMQb5zQiMf0MhThzrfjqQyca1MjyRnWRlx0Yt0q
AauV7Ll92xKRIB5+iJchCJ7V7HUTizKG7k00/FP3h3aaujeRELsgX+hJZIVDvkWdUmfMZHmiXQU3
vAwXiQRuQrn00DUfwxjgkiSPX4TKy83dz2Wo3fxbv1ZzKCwhZgKUk744OOa5BdopiuZoVnXWtQWK
JqVSqX3sTGrdlAC6lcMfPPsTU+ZoOmUuLMJo/PCs5oe74x+sJVSEMt2zXNun5HE1aeo3kRdP7Z1y
jtf51X4p/pFY4Wz1eVDJgiskoYEDweuBSuvcpHl7nwkBh9we2q/7v/aD+ISExSg++BqMke5pknjX
9qBFGZYQn7CjXYni8ia8lHWcd0FTm/Fyd/hCXGdwMfbUeGraB2bKgy9mLKxCWYLIsfb6wk3mo9pl
3qJ/Qw4Vqxfaz+ZozXZmtUsrTPtLJtoHzFVNhQ5EM/PZBqtbYPx4xIrfWA/CTBDzQXgQbM1uxszM
iDM6rwH+P2qh9fdxlxf8+dLoGlQ7G12aMWKsDMLDCaiE4CXzqTkgPDIPEM/9FPtAeB5xjTdQfYsJ
+eJBTBRdnZpn7NIAp0heT8jXrOF/Q8LFAFYdYpY8U2Ba00LHig2GKkKZm7QQU4rcXtAPN48RIKTF
BLISh166kZa//Jiq0AwkLRs0JUVMrGkvZ4Vgsp01sZDJBm6y/VyBtNqaHL8edI5J2IsCGbxYSbwY
j5hXeOKoo2ddWGo6HVNrKqCxRbNznAZ9OHCxHATh+nX8tShne+IwQB8qkulFEJHkZIUx/WcRsDnm
MLlYwIMD6vTbw+P8DvN59ZmDcdxhFOzdHP6yC9UPaUQx285hSIFDI5EpJmOBSa8jwSLQ1xdUkROa
SNwwn0QUDX2aaKZNXB38tlm00goI+zYbHMI8ZnX1jEP4/yg4ZbLUQKcy4e9aUHFC0gthc+8oW1oS
Q6h63T4ESRtfG/UYBTT+F+qW/2QDFxrhLhj05FS3F4sAF7veuqx2x/l731UWRlV9HyCXDKc17m40
tJodXd7ZFLePg7RTNmttS6oEsB78BNmub6rFLQQ1rU1ZKC7mUJu+u6E5t4ORThCoKZnssUb4sT6i
CNpuH+Na9CydGYHEzSNcdnjXe3o1/UJv/wXdrZMRYqKAg0y/ENW9KJlu7jIlpW32yIIMwiA3tX+i
0xpJnN1FxZuP8JVoLz80T5qA5YH0PCBmA4s1+Pl20Li1ya3lFkoVKsKIIdFAxq3i1gwE0+DFY0S9
cxzXYWSP+i+6WOWM9MFISfvXZqC0fyj5BLff9gcduuxHWqTudYPoTDu8eKBthiCpJTitbrdvls3D
r/9+kn7rb5cgSdkUTF5y3zTLgVuxIuRqvGwxnha9p9Z5Gcpmu5muYk7l2LunLPBT1TgUw2aj9QBu
hgMJPbRn3n7R+4ST59AaqCnwA9OVq8MdXGc+BIm5S7Nd5j+0CT5p108aoIIV3Wlj9YdY7ts4bEs4
wgrGkGZhq6EoHoWEIWE8WCb3yavR7g5OgSnwD0ZFL9mMIJ0ftSn0FF8vi3RYUuRIWxXKTXHYRdPf
DVkY8zYl2nArSJgqQJJXh8MXDSVxYBZvwo+DpbV2eYusTYfL3ul/L15p08ajTy6eIamzIMBvOGE5
MWZYveZIYJxXyb+HvViRNJ3/SDPjMkZQb7Pj8qParnqSJ26NrG0OGE4BtGv1sEAaK7hO4aTiVrTj
iqWFYTtbW8KYBJhVM3JulGlktz/rfvq5zuQKj39oETmUmXseioJDGF/e7dEZj7uNyeNmlZYlwYhW
e0BYTBxZz/nAUeDSa1ZznZj/wRFbu6ey687aBEXKFxCnFq7SppIaR4YZaZ450D5WM3Xe9Se3jx+1
M2PFpXpxbod2dsO+VpRSqdfTRRzKWo+bEiGMZP79aBpRqYLhiOVWVZ5UPJcKLHdxCiGcRpYUjLwp
krrNk+4vm9/okjmfZ4LjTJg6DrZPYhNrYMlHA6/pvh6xKxNZtN71pIHC40lrX8Tk9f7ykt4xLfZm
drvtLj6W7FlGJIgtY5s0YXVnLsbkNgtnmNkcpsbTjxkcCEub383psCNWw3K4fZtjKBkN4h0RHF/D
LziIardN8hnX9kjvemICMYFLzdwg4uwrxg/TfFVNb1Yc+SHO9kzF7NW802cs6BzXG1snJ15fou+P
TxPNS+G/GVe3bG+qbQhy3xziKLrwsb/F5vGm1dI5ZvRBY2G4xIUQfAxB9pO0cuW8Ld5E5qlFoL9G
8M+lqtV5uRkkVH9ZNrkCr81pHN0XizQXT8X8vD5tFu9tbPAS629EG2TWmw2P7f8gTRYUi5WdaRO6
JcP8aIgolE1mJ2I1H15wpqFZ1BA2FpMH3FKdwmpNHgocF6ySYYzKxZFWje7b7ddRZ8gjxovu42GG
6RJ6Fwgb4Cs+ue4BhBM+wdO8ZW7JOMxhLgJ6R5thMErNLUSC5OYgI4KwS7HXAUo4TDEjuSXHecZe
ysTGrmFIHicEbe/uqiftbVyw8ubfCfyPIxHchcTVcvQmOsXLc+s6m9WgWpaT9fXtuig2LBa32lAZ
dQeEqupIQGhTGYQnKz6Q0HtusdVUQxv0DtAEHv86rkKHvdB5RLDqMUztJ3bOmO5KTcC0KRE9A314
UCMxIy00Gu9rcqIh8HeLaEionqfb7X30zaEhxhhe6WYRRNIWP7SSVgiL3xAqaHGd6WZI0wLyc0n7
271tEjSuHG2z3GHQLDkJ8vmIUKM/Xq5m084xhr2p+heWu2o/tlSAuP6BNFkFLVWMwKmBSS1YPbqt
M78lIHU7oxFuGgDLFURxhYPkOjdCLYOkfQ+aGJNuj5q3us5Km8rlwc41BKFK0a/Ay5hnKFMmq/bj
m87hNlewtGAoN3xcrUKurnelAv4f7P5PVkKXIzaxEFg31Ht5q/u5sWo+9WbLdew8EG9r8uxZH9qa
zWMeMS5GLPO6hYB6N6LUIRkWieX5puhLJEwe5MHmhZVeOgSH6reuo+6t6Kjp9U2vfZe5PyEa2hA5
bJIyRxl95hj46mmkU7cv1Cfa4dQuE/6oeYamYW/wBNlwgi+Ooni6efy0OaZ+i2UAKINQAlBPLIpg
IQMmkXGTKEMoY+31cyloNV8eoh1icKHPyyOc942ymFYjrLi0Vzv9HTbcpVdbdMe7xePdoYxTMCBC
2e7d82caAdl33UsrzyFCpoNxq6fUocABEcrTZ9llokic7Ayiug9bZzr+pZ0OE0irUC0ImqprvOuh
ptNKrXG509SOnqdYqnNZ9lsdwoOatjJKR2xaZvCl4pEcTBDmetBKKCLD/Vzn2F8/0kg2t0N4MjUy
os7f/4susTP95XjTldy8PH1kU0z220XVXNZyYymh2kG0nDGsZXtS0fibIpIFjzcRgwBDkwJBqLqf
wS0hl/XBUk2htiwhaiAY63WLkqQHU6DovknWbMzjQbKk20JucFpioCMtBDiE2/zeWuo0BwRHfler
maAb9OCR3OyLT5YY0yvrN0vMeErc7uLWdqSkpn1I86w4OotdHFD8j4SLJanWd0ysZqotaOmoun/X
dn87zOulNL2w3hrTXX80nzTa75tMQVH3Nt9MpixOzKnXs+Zqd77zBa2xjrClC/INAipd3U2n6xHN
Dh71WH/8m4oovCsboFn176GgKRY9G6P4pQ1WYMSnqQmCyz966lJ7RtSB3/zZGknIEjk1OqSmiT9Z
ddaBGZqIhhY4N0rgPBAXwhIK5GE1RgwMEhIu/0NEXO44J/NARI4JI2hne882QvQUIKOF0kicWmj7
rt5MV4/T4/vvNP7H+XIWwnb6nUGbocIYyr8anJk9Hg9P62aXxUyhH7HToeLhEMd4WD4hlqXRUKvJ
oCIPk+QmZ5bMIJ/lEYrtflyGXKCOxS0jkst6jDeRzE1WbbRBMejGAuR6w009WQ4dYrCXejZJWPD6
9D+Nz2JaMMFSVPtfCeMxSYyE5WbqoCAJeb6qLHXYiEA9q9HihFVBmdyWuSxwRuB6EGoN+PNmbPBP
Vkavw4xqq8NKP8afnxtzs8O6PyqL+TYuIsh2NNUPDqTSgVS6ce2fMEHkhT4MVSnjbvGKcXZG22VJ
eArcIgSk9qGEp1KzRa0eUxzhG2NhSWKue98+mc1tGLSh9i8PQ+2mhslCBVuOXPt5FWeQwX5EobqB
FxOC+sYrN1qZFCAQIVGj7gaZAlT/v4tF+U+rFHqIRJ/Tmhi0LDTEfiUW+8FqvOyfLme0WekhCiCY
bcvHYXnSbu56/srUCL3mqPWsKTS6WlCe7BG4xlJFXCOGRAYJgTeToXFBvInfAkqK3GAq7pVVn1cm
Qe/jni7K0Fa9II1cwCyEMIAbPNgAOUxP3UfW8GeWw+gDvxweDwmst55CT9iBFLAG8NkMGkxh/WpW
cTwND5HInFQLc0i7xPaaj2AiOIQgZxJxHX71ciLhRzwS82TE4t59HHbWOsJj+9X8prl88Zhk/gW7
JY6rLSVznGmRcUiAz89lnqu1/2EA8orjui96cLPBZnScPu1OfzORYIq6I4H8W9INoTNI3YLCDVa9
l3lQaJv1ra1TIqtrYKJL7cYgd9CfOibE9FFI0F9KQFFMWBmx1C9xqG6gcEahI5vDu1gIHJYSqUhA
kOjMHw76FXLH4VVA0ls9BBUTGmctmIQmFIS8UMyW7QvdUA+dWDv8ffrUtIJckjz0BEJEJWZRom5N
XKCjAomW5BQHsTMkEmGO+u8658UFbr2Si6XZY9nRXWKMpHRjrOVK53SqaTHZdU5UqIdPeC8TeEzY
ubiUhEfcUA+oEATRiYZncAkAD8M02mI36glOAZpJgOBwCwh6AfzZiEtuH9xKxFiy2GHxajJb3jOg
d6voqI/ULSUAhqqHnJ0oQ5AIYbrFyieHiAlz2xMIL8GHRywlrrLH6PiwnrU1ISgGhSMxygeM0ymG
LhYjXn92u+zPQ2lFTxeO4xYfHTQoTg1LgujMkuA0NPvi9APbJYSJYvPjfDScD7TOTtN2NGDYgjwY
D4bmR1nseGW2NGI1cu6GHQ/D2IKYdfZ369n8+3Y/f9U/d7gOYXSzmC9f2zrM8IV6SiopWSWpcSRP
3qScbaHUbSI+PDAMUCsgF9u4t9AeP1dZL+6sCH7t6pyZVqfscxB29+U+qtPT6dTdlPN36VRRGNHc
VjeK1+xIyOUcbPOfoZgvrV/3dDEMCWd47M+c9YIfM9OYOzS5AUfgaHZ+uxetax2UVn9bXUHdjEBs
Nxkg0JcgoAh9vQ00bVbb07kXUdNZntE/o3Lxyg1CRqgBgoD4/LyyWbL8rH1QbZfohV5/0O21e22G
+55bJJ3GttXcL07FW91OlbUSCII9rx640gGzkAWSqujodVngqd7rh6pM0n5gSi/mdVy74Iv9w2O7
nzQDscgJXxDG2stJQ6s/glL2TLeLqUvHxlF3oh+Z5AzMjU3rsfPq/Cak34SEckYgsOhFp+DL8i/J
dW144GuqAiHXBdr0zEKrMFbkmIqY/ZZYIFTMtia4pdVj7XTKoBoNCtQxFF1lBBw6xS2RU68N7YvD
rAHCSnsrB/tcQ3LB6SYqDFv1KZoLpDoCmDitjze0skiQSwnrEWMQdAMQvgHpTAc1Fg3NYsyezSgw
luC/M1X7+UoRmKrT7Wl2psOmIs5T6bwwOvqtw3E/6Y86b9PJo+iJZT9GxtzIqFUJCxPai7/O1W3u
9WF9IKqMwcAeMUdZL9A0ic1WIvFkMtQMv+1M6/nYAWdBx98PbOADGXCaBzJi9oDm14jZQ8fba/YG
GUbnW8hNLnAjQDgEGCf9WtgdAnUdy4xjqmf2MV3dWYQ1GFCDnMkzndgg5R29+z6ngYBBIh4RtYbh
kxZ1rX9vLhWO7WA7AkiN9w+Tf7Mm28+7kEHYPqsuOISNbUqlT6O9siUW+/H2NO2u22/hHqnh5xsf
8Sz6sSGMMNGVTkrvTfMmppytN0xmcD+mvzqSMTANcWV8svcBeQ9H8RBybiOg3f10oSnLgd646RZV
ZSYuXq/Hm5vdoSmmwNPPYcKqyDAAgBBX15CB0VoDmf7VhfUmcep7QDpa/lMca4RJCQ1NW5Bqe799
Czn9QDYQE/JMo/j3YzeqaITdAqPpZ83uJ1PQmn6yan16/EuNeL07ObWrEJC6JNJVny2TlrEUQn7e
DmhL+MuGQPMOTPUMsBS7ukjkRUNQzs+c+b07J9LCQLtG55fdZnqjo8BludpMzBA9TiScQNF7cPi1
+dh94/DR/PHj6Sx/swLkbk6a37fz1UdIjR/QDbXhquCms0sj41CCtAWaP6314y+OZ8kZZo4y80S4
1YpWCBLaXxzfDIbbbu8eh7uxIOa2aHJgMVLhR55cZMVEuksWo8P99lkD9o4ANB5GSOJ+CsQt7CTx
43yAxBSOVhuvug8kDQHIWRDME4tONV8QFbdEQzJCMZg91Yepb3ujm/l/duzT/UZKJtjNEX61u+7V
kTM+wnzndcXgtxC4GD3DPR7EKkm/THDUuycjyReRO5xE5SFwgpZP6/hyggkTXG6H2/4ffNZs8now
LFqzBbtLVh+XB5YK4UsUkgGNuC65+FnHp9mfMyMdNu3drVeH13BvtbhfsxwJ3vXww6UzRI5X4xqq
TAwO8xafyxcK9g86n1bctZn+Mu65NdGmG95DOJChEwZQQIoTTNOI+A7nq5rr7pvDmc035lZXo+LG
SYZ2GjrJ4rH7ejHZfxwt/iKW/YB8nraK5FSufgI8NceLHElVAcZDaj/GXT/FkcU3uknGCxh0Tnf7
23pNMxiyZNhcx04W0jVbMZkEtt3m42tw6btYScsWI1WKPKY37H5wgXGC+Jv6rMRrPe6HW4wQ/Mnf
QRk6cnLGbdLk7UcHWKVdTHiEQPJxu9b4odct0xBh+lzCq/WK/XB+AZnWNnusrsa9PK1mw2JQz5JV
Z2bFRuf2q1Oz855gZRAQhS/aitzhXu5VYeCZRuD5wZOiX7dGOAklOTlGOuoJD6sH/ByekMUti0+N
GxIKncDRSWgmEoLj02SpuPPEnaM6a5xSMQiVisKTpwIPx+VrsvAryaXacDec28nxeWAdr5WUtO/z
D+NG3dTHYJFNOGSGVoKmA4RvBWaEmoaN/MBMINdBTkJa/A0dPx0M78p0Jfsjgf7y5bB4egvKw07F
7fjwh6tguzx9MTY/9oe7cvpGMeoxIhQqzpjIDPvO9S1iEkWbyF0JZNCsTl+cEi+e5hOHX566rwbt
w5+KG/U9Xb7myOht6NCrCSHCE8WDys3F6iPx5VtfSunPiDlX1b4zTNmub5oitl+OOozpJDz8EIlH
HxE1AYxGh8CK+duG9Fu5iy19OaYaJ7yJQm74Fu1Qg36BYGOgGlLK74x36nrYar/66LpSE3S+LR/s
Io4SsMidP8096uAi8xc58AagC6Zw9NADPOedpDl8ue4+OB9lRc1q8Z+LTAb4jZ66v7YXWDEkrfq6
2UbRn05flpNqo5WAOAnjY86D8tNqzUlRsbTQqd1OGk+DPLqVkDQkMHRRcNpHLQ8Bjkz2ydeH4EUz
yCeRhsff5uzsc9BeLn+4ITk5JGb98HNR8XOZtPL8WlLkJtsr5dEYMXpYX9pGw+o+kIUKIQFpjMoY
ekmnf9vwTrJUW+CLOBXenpjo18Z5io/E7t95vjyZgDFuo9AIciqc1w8ZKlQG/2UuliLpLlhL9oga
uUOMc3Jn7jzJSuWP/IXUAzhZa7jttao0jJqhhvxQj0Zcz7nOcfJUgzAiiOF4hmrJ+yzriVLXNRE3
p/lLuL5vcdNYpYWHMQEpfUeZSOGSbWmYrnXXxTjgK1SgeqMBuPRV2MDAomA3BbvSfXsyfAo9G+sY
nMKbmFQU0CpuOxmpOcmlXy7Hv+PQdwX0J/tLm6cQcnjVHFuUy9ePo9eL/9Iz0YDSiWOzNufv7mwS
hS4HR2u84S8NVUT/86qDEr0OBpQW+7suy+Lpe3gRKn2NqFqZBFlkyLY4ovautwVr4dQl++tFIe7d
6IIUwunLGoIw73YousPlcqu7rninH0JYXrI7j95/OGy6t8f5Yrjh7PFqhpE9oH22pD6um8PGantz
qQl65NuqcaOOeb2KjncKD/1fTI8ah8FRjplkn4tHLJMW0S7rgTezwe24iHaAz3bs8eDxM1F5QhUT
mVRUxaGN5tb2IGwe05wosAvECp6dnr6NpodL0+o8gCZw7CMKhcfpYz7LcTsbJAs/RXlOeREb04S3
mx9ApMv541ErGKrH5DJOOc69e3gMiUvyqIGfWYlQ6wxl3QOWhDG6eGqGR111sWBrHpDZKS4J1loI
L79woGFaA4aDEgH9ceAuP5CSURQ7M5JDXUpSOZpriFq3v6vfTjU22ye2SY/YIrPb3VTvy82wVpq5
Tp2xneSRc3V+9emZ17GISyA0BeIP9PsycmjxYrZ8Ufn48YCcn+4Hj2F9eH552bmrHm9JmGULwZIs
6M5ZcbZO3apX2CCdeF0PQsZJjSEZfncefqxHGZKMw7LIBezt1wBdegplJFWV668fh/k6tt+GJPgr
iO135LIQRGLKBQQvT6MbsvdXXEoeAxnIKIOol2EPopMulqrM+vPh6sxZjh70iokLVEr+Vvy3rEvh
Lz+k9lvItj14Og/n6y/XL6xOuz+II8WgaRGtb2WgWwebM/bhRyOidPFiYFXZ1VMpF2Q6vTtU0n05
Z5WE4ZaYNFH2mh3UO8JPHvGpDtcEHyMwHl/XeFqM0zQrOrcenvXwDKMwlAeo4ZjmsZfWBeAiDcvh
briCt/EAzpOW14Pl0RrEExyIp0d2cTIop315zEsvHxkyyCykKWemfjzoHJxDGNoUH24oe9QWI9oa
yGyZBDHPJ07Zxl1r5hkztSHEXzZhd4whtqzpEg5Yjqoya1AtJttyQsDlrfJ13RFD9wo3J7HFzXUI
7Dy+eyxpPSZLDteNIEqrPRiZ5ZyvuA7WwuEA+wL9ZiVCpvZpXy1f9Pdv9Afqy/hGKWdUgJ/V9tWM
kdR6fIUPUwtGfPUGqDd9u+uzHc2kvqVeMAIe9QtvebCuJkTv1HzdRhFt2ZpA2VwL+u7q1XrzZfeF
HF3q9MEEORpuR3MSjfHGdID8l4NYlyCudBxyUzS5PBjsfU4MEcJwntbLLAi7nb89NYf7ATOHbmrr
jOU8fq627C3hZpRQ2bQMVGNW3LvFX6P569CqVBS1eHicRM+obnFm83L42P2LQCrOukQ7H6lMHLpn
na/LRNX7dnH6TKhObV8gjISXw2NOu+7d+vFilYgCvhMydIfqBKLTUjMbJdo7OOTYcy0I5ePgc6fJ
gVG19WCEiiJMlROWCJ4Ux0/CN0VcB/6sYtk6VmH5VU+DVtoHMZneNW6dmfeVkaUyyCsl47VUP55p
2p/YUCHrgqox103BuKvj80Hbx++donNPGEO3SDqwOHCl3yBNwlwt3UItFEVxy4iudkVq7STDurar
gatqeFx/l5Xu2bpo1vfz3Q1hejhIuV5glIyAsOnxtGUvKzdWoVv7eMRYq/hY6Zf2EFDIzHTg6XtD
fabVEeJcNmxIQqw0RKzQHhBOtOvFKIOFUUwQPASixz0wMBhkPxoO6BIhlUrY5uT/OL3Ve2hlAuBt
HnPGQHEakBlRXmrqUByNrBNicgOvBGirxR3yigdGMYXTEkkcBIRy594FInreJj5j8fQ7IwF685WF
q2+Plc9inrQehEzjheTkd5VcDmyH89+ti2HvafebGQr20DJ16tbscy3QePK45ahXAjlWDhHv1Ntz
HLfczcS3OAwXw0n3Lg5wcCJeWG8GqfPkDYQpK04khA1TRjU/mjG3q722ieU5IR20QyfSs4zwE9wT
G8zrKeZ65ZvbOnOYoecdjfOq5Wzxunos3qxmvdvNoMOKm4Gsiis2gepSM6FDpBTCdMtOuAdPKyUQ
nDQVEArrw40fWZGkmry7mE0xbs9BV24oxIk1Y+YXBfeRjtS5xQFxp+0yiOZgIE/OxBk6KyDlsY8/
xIWsGd3T/1xOlnQd/AUzwzqZ0cw8+qJT3DsF1/GEISZZC/VoP8MtO+hiR3koPsIzK5ohdalhpz9c
NaXqglc1q6g3flNho6aBabqrOSe3KGS8UdHS4pf0ziv1WnGvExF44D0g+RsxjGtpRohQrM0juYsP
wreqLPWOSfB0zKKkienO8+h2xRHAscjK+abPQgAl0rjIhWSGuhB8Fop8x07KekF0uhVHl4LDdjXz
g8YZc/xL0tB89VotWH0r+zDlifYJvaeC8l27d4vfm6PJ8GlFJzOWYMh3pTPwdP6R8uJ4FZ1ep49f
cvAjgeTtxzO0iBzPckrfLjDLlyHyRAF4FCMmYrmYq/8/UK0fDfVOaYe9dqztQ7Fr9l3Km+RprS8i
RjwnBtbpiUDm2moPVjQ4jPqpSOvcVOrnCxJjP0bn6mwYqceyxCJnhx1NA5/D9636rxpSRP44FrmR
o0Jo+2LPqg1bviQ1d1cr4pSEFerOx+mF7yIDUuBQkfJZFrl8FB68HDaPOiPOLisVcBDDUXcynB7X
8alx6Yu89wONbVE3ue2MA2fO39r74Wl+R12pLmlxdcJzsV6k85L8DqARv0P5xcsU/5lDr2AAbrS/
o7r1suNnII2uLlTbbuNMM2dmEoH3PdGeUubW+lv1ROe9Xs+hQsdazpxlNPzNb7yGMKCbfbfz4q7t
U/Gpycb/4PlcgSCwO1Wcq48SGOe8x/8uixv22LiAYrkO3YJDGWe9eIEJezr0oqszEv1GypCQY/cT
gwm4ParQiEFMDy8sF6xanw7HH3kBRfBrgK5LvqEcRz8BocrCTXuMrKPXgahSy32tlZIWSNqIzkxt
coPkBxYFN0xcJ5OGbjqqSC3KYRRnvViZW2kvJq8n6w/WjEktlufyYcnxcxQFn+as/0maLLRaxSK3
WkGq4CrPj+rhcLjVzYD48H48DenfgVOccRW9r+uWjZe7oSgLLooK00efWGDF01yFZaLmpN4iV8w4
+TYsFUPrLb2epmJw+FKxGO9wYtZWZdL2dD2XcqgyVUvqa4hL2I8eKMOBLPWo65jE9+yfVzni02Kv
sbMKu9gK0towQTrr2CcoxKT9zp03YFA8PzA/OFBKorX/lRIsy7da2cZmCBy2OdUKZIc0eVLjyr1e
y2jtgTP4nBApklopWY8cmp0HzB81C1Jd6ieESh58azTDCLvSTLmELIlCb6Uj6mBQ3kAYXhTaEH4F
RyyQBnDJRAinRJWRtnwPokWBdrZeW7l7fPudZIfz4vV2XzK+0X07Xp7Pw+Vo/CGdemENygurWTE8
bCfbaL3aQwxuCytSky4akL5lJaiUr1XqctfRph/XPZCR5rTxkaQ87T9Oreib2ElOzePxO47lgGbB
t8gl87SuUwJdZUays1zFxj3e3zrdLHz/3KnfUmF5KL4hCG8xBDkeWRqq46OoEWoWmNoulAuVRS1a
lVgtEE+agS0UcTsCEVzlhKqmr549phJuNA7pDZMOimsOFORVcbEaTfiXxV/EiDP5Y37CyoqFLgPs
3s3+Tvbvctt9W27Ld83RYq9Cd5bdXx9101SMgumQ34darGSCxeAfHpKpw+eyezP+CxTmk4eW8MYp
bFWjzxpOboQ/LIuHLddVjvvcAP4dCUO+k1F4JYBZ+GTiWUNdYBxAlA23XzqrV604gigZlbWoZkOL
wkEwlUhWlEsG1DPVnjXKGQ8uByIwZb98d+z8spgdwrKprbzqafdHwaGaViTKDcn0ldKWYL2IcOdD
tri15ont3fd+yYqzIRa7xYdqz4fVh8soLXWyGcD8q5Pvn7OSOix73O7+fqwjDOpG4mIzcwoCupHv
ox4Jpjx+jCeojCimCwtMHB+sfgFmcdXJfvvn9vhAolCOpBS6m/xSPZ1UV/k72W4s4++pFj7LH4Is
Wd69Ln/A/+osaRMXYpElScbWZSusIoWUAmE24PhQah8+Dj/rz9NtWo+JROSQ6HrhQSQxJ/4Ulffw
xFcpJ8RwIjvC3obEBwESKrOhmO+H4+45LuUpJ3ExD+GkdnQjORFOcD/gkliacNxgh7flJM6MWmOI
XGkD8UhdOpB6dVut06m3ibayqJIoE5DsVPSAYqhQePi7hg31zekaIoXUn07+KY9RnCtEGF6C3MfS
b09/TFY/dG0ZlHOZttPu/XKw297kVkJtjsMW69+6m8MNrYiZh2woTrMPIxqLIinuCuOeUwGcjEBp
1qpFzvA+ZRNb7WIl/+X8LuISsSaVvrFe8bu8L8p729BuQsrzTEt5SZEhSDBAc/tZX1bytdO3u9Z/
ls2xjmwlKiUdd0/nYWewaQ4f10+S41zs5TJGI3DzEJlHJr/+IhbKDlbQ2LsOg9K4vOiQzhEMvYFD
H0i59X3AHru9r018Z0T2+WBYcIp9Df051Z7NrBer2q3AmTWNuUaIB1WDj40C80N8qomKyK1GZ7nU
ume1zmGdD/bfN4cv5OCHlMtdGxn8QjrqWe7YA+E8SGYrXG381bJm2goODmdAxJlqDT315Zc2OVS4
asVGIsuobGniOSMliLKA0PwAycu4WqM9RxIPzxy/GxNznohm7BZEc8z1Xh0PSwDzYASGpId4C87M
IsAOgjVw4QycZZ6/dmY5amziowRcdzl77aia88uxiJgfbb2JyfPOrvk/NZv1lKI/SJOOEILP1MPV
2f3GnjMJ6hZbPRk/JF0cD6m15pqDxWt9P03GoH/Lk7N1+Q9UYy5uDF1jVq1/7J+YZPcl0fWVtbyL
Bp76hpRmDawGEN6qcjGomooXhcSX1xr218uPOPzwNTNaJrJiPlQWAwLc7940/kv19O/3+1uWLUB1
E1lWTHSYpLS5L/F+LLuWB+G4IF+TcVCHIBgEolTK/uKjmtp1582BVa7Rrv6FAUEo+kbZREwppsZq
fxPNUW7FCFNbxng1G4cCJwFCKuhT/HEceuMPyBvP9ut08ur0B0XHAeSJEyRDXdJBxO1aszCsPs1a
MsFUh8uRNgNtnypuZH23PNyruaXPV64H7zTiFhM1nmIdL46/ZjOFPlPCe5+L7vh3rQTCo/34C81o
73M16X+6TBXYDgLy8FkBNbzH19iMcYXkr5e/2nV9v+YNf0irxPXLIG4g3AxcCz3fgxP+CGMu9OlW
xEnviVeRm2sdWBVVjFTn7hdL+asStahFEx5+5EMmLdYv3IVt6O6qepjYiv4SzCvwZDvai4+4+FKA
ILXThzmW7EwsyqsdBep6UjUaESSBSyz41ajqo+Ya9fwiT2InBKdqCw+XBm8ed0zxV3GO/emr/Zbh
eDIMUP8TEXTd/X19+JpWgeC2b4YgYy7dkkbSeiw0CGrID3Vl7jBDANWjbWu8lHzcn5YBbEPOsOzt
7+aTw9t2NXtIUg+fkbEZThqQRbrkjFv6LsaKcfoRAQiKbT5A3mKIP7ihP2Hb6n4ivRd9KI3XvlE6
TZGmUhE15kS/KUK8SaVos+Q+phv9WVqaEuHHNIqd3vTNhTF8dlRoXcnzX3ddUcMlApqQ18QzR+If
VNx+pS50ejy1LOnTwlTXzjXMNZOLHOsZJYX4uDwg1Ayw7PI19aALt9C+7u52GmhIXFe9au+LYbvU
6Y4yvims534CimRXxQfPTpD0NTWij0BD7T9fvkYY/X4EF40FfGaTW2EhttZZBBtBmRtBqG1yZ0lH
wC3mIJv5w2ryK8ikfLMZ7tllNhkeKxmrbheAflD1GVFLEP1JNc7RgaxH3Rwll4nS8CarFSBPc1Pe
V/vXzUeEaPC63X41/8i4Aq/DZYgq1alDTudEQDmZ0iFDHM5WXQdrMr8PSKz80UZyfeAkZVymwj+u
sA4D6I0eBo7RY4pBfdBQOomi6qzXuH2FANszsr5k4PRPn3MV0bBTGy5cc0x/efkZB7wJdDmA69Nd
T2aRTikOIzhGhgm4tuWwuWx2UVQ/FEopyFJpg8gvIDp7W/533OBMp+XutooZ2TCsZXfDZ+Yd2gAy
oGdGaipPG7SZ7aLeePa3q8ZH/rU8g7/8bj7apKGxc0olbg10V3HwIv/HATbBVsOofAcMK+uXKxGk
i3EBJaL0RvmzF6EgFCf4nBxSyVRYH1xJwGGyZL0bPfyqqm5XrR/nQZ+JyepzqAbrqTSBhJjqJSwD
hBzwp6BWaeoBh1E3DDwSICyeevMOdguG5GVFIzqCLdbAWm9YaViLglvJ4TSSFBdaQyobvRiTcNba
hpQLZNV4NYM0WSFEq+qOuiooxiRAbBgJpoWHvMUPLyL7kmFQMqTQZXf5kS+pPwNzkE/Vx9DVAiOo
fD8dyQfUMBmLOPxNbDRHt+Hka+yD05/oz+XNNH2h1Xk9gSpKT4lU7ZTD1a6v0kIJkuaGrd3+umv8
jqdTZWikzti5hpmD+exmMMHv5KZCYeCShkIWr8uRVqiDAhVUN3cs/sNpkhiqnLFEI5EnJkRVg7E8
1IobJ4gf6W1aPpjtcKM1Wlr8o0tPpd+DZDECpZONeNwaullTg+gTqdJhKxf7wBgNNZksy1sOAk6r
mES/Naai6c57/XZDRQ5TBt7Q4XvinrAmCFaCkKfDpPcWzM1eRixbJefkOpbcPdaqfVwumkkKD/QL
yGXxdJ5yCCeXsDjXgo1MxgjkccaIKLj6rO119ctUFyO4toDGMwSRmR1WPZBH6yJ0oKtUxfPhDXxe
6DArZDylcsZ8MxeioEmkqK7UEIFWzXhaH4X21oQTWUrzzG+2E+3ZJyYQtTX9Oh9prJR+q1IwBsCN
UUwgM+bUYjKgXucS/XUYPSZel9ybt7yZNYfdyV11On1vlvSMY1w/xvHQYf78VMd8aUv0uVpsoZCv
Wu5FMtcqsEcPbsqqNSlBWW9BVBl4zgdYdRjIbbxp7TYfZE6RJo/jVQ1GSo4Vq5cGYeXKmBQSmbFs
jNS4KPZS6PLY/F+lMWe2YMIkV2yeKQiCFdyc77iiJviv7NHpeDx+8SvFeDLkCWueXh92r1Ti9CmT
hxjeNZO6GEA/ZgNempz1TDZOcwXDcPPGf1L8iuYkPsPFB6pYsDlVdJqs3vaOD8VjG1UTV8bVDYmW
/kV1j7Wi5vjFyVQ7eu94+iHlU8dXmeJRn0wviNIF8uP4+7j5x2LWVWVfJ3M04LUg0InSJSDRpyKy
5CI41HO80crbHIEbzZDpJgKzMkN/Bx05PF98XxfpaBU3gmS5/dq4Za0VmIVu3Ou+1XjTuNxLysnO
cF1173erz3lQDAkPOdH7fIuQog7SfKXESRIV44+2W3SGMTYLskGIB0cJoIVEPvYLbhBfHG9X0+pB
UkW8JttLnHBbFp+IUx973+78Of6x+TQZlG/IS6cmaAd8f9u71z9597noqTiXsvIoInH8SqBGfpK9
pfia9CmPC82ASlKXhy9+IS/DoNrPuON+3v2QChmzrPtOdTG6aNL70979rOrdu+Wn7VssbxYc9tPd
36nBj3EYEFp5HtpJ2sNJb/JqcrixW2e1usU0jFEcEjBnRQSQ/VPxsIEplVvYDiCLMbPn2oEixeLT
rCguxQSqOrEFD8PG8i4VityQKaLbLUfnHJMzxfr2VN2QowKPoFS7Kro2vDtcZJ/SOXVt1qgQtd1M
tWqsBRsqs0q21OA5PMUhsEoMZIBQ5OuHjJ7eN06cCpsu1HAKa2Bw4hqC5NQkgtXSiRnXRc5lJzYl
I0jQA4MaGNpBcdT88p777ilylhqQ82bYmsj41wQAf378VjJxhqhzcOrakNe53ql0175mG/OAVdBf
1Z6qT6NWlAIfl1mkCjJmH0fgXUQAEjk1IJwWwSlSadPQFY1I6YdtQaZkY/zQ0MUM8AuQobLLgcDY
L/jq7AWH47AXzJa2Q8GkyfTpjNnnnAuWEJiHkpEaN9CPcczBafBg5sS+Dinw4GqqFQZeaeD2H6i9
wfpmX4qFXbfQmyc6Sfzz6eHyP5HshzMaXpLwSJopAK+7lDLWYYZwxEWS6Z5AbZiik7J8tdNB5tuv
54fW/BZ1Z1bLTICTazCjQaP5OcxZ+O32JLyKaVg+hKArCbCCBsF5razdm4j+h/NSJpEPDRcDBF5f
SduIZ24hNTSDIos22dDtgtP6hRnGUAOvtNETmlyn4pOibO3+AMM2JpOLPRiO86I633Au/K/EWz5q
sXh8nka8SnQWztxFiAaY8zBzCavV8cu0/NibTrQwPVmJ8P5ucvM0Oj+UJSu3w1h1qJYskB9WMh9Y
PE0/MKDUX/7RjZSs7PThp63qs8tQokXxO8xbZxYqs16f3i0hek1r8ec27m1VzLrFplhR5ywyr35Q
D3abDP/H2Jktt3FD6/pd9nVYxaFJNi/2jSTbsax4ipPYvlE5zgkniaQ4i09/vn/9ANiSU8muaoIL
aDSGNWFh9lHq2iMgP+0YRNXFAInU0aDVi1pTWZsvg/3s4257TVcULyx2aMWYLGzWvtu/nHQ/tOa7
d+MOnf34jhjEm89iIq4ZtEm3qsJJh2WtGSg//uCpYqOTykuUi12iALvpJcTDpQI0S8VgMUmK0uGW
77SIguHVEqoXgRPqbDRoD1kagN0sYuUbWah4yNY3F91cFAYo3/B6PmAqK6/KIKLypavd30/fDNtf
kJpQkFGbDdcJOQZZA+BaVOVlcMQe3CaAGI+PLOWysZ1bAbwOsVssCGLzcZqr2feq64fj4WK3SQ0K
kQsKnc2ms/1ccgstgc+K2sFFixjg1XwKm47iQkuioGu1LgzFMuTqrUP/YrJaJzV8mIHDw2ryrlrt
P+SbcvlEqmvXf73qfemNVmIxbH+KReGYAGVGbp85BczztjzwAHGEq6g8LonhjWKLqhFdwxlKhkcH
ODsclxzsGgOOXLABwEN6GspyjiUvvJo3xG8+41NIj1wVvjEAFwy7rycPAy0WIJJ5J7mZfykeGTX7
PKCDpGGb4rqKyWUQiQ94Z5cismTqLX4gP6a5BrjMBrgOkoVBRHtkwQnz8RVkBOCFQ3AJoQ+U3wNo
8s9xcGVdru/uPqw0qckTKHciymS+jEXWpVAeteNQcg0BelTtSZ0y97eP28/jNTYnfU8igDMLWVPa
j6cXjDwFeSLZChYIm0Y7jZxjlCYcaqQKlynNUoFcYN56BhOXVpD4WijTWsYcKBWiTdSj2T1eL49/
n3ZXD/s72aUKso3i69/yXuDmNkOZA+hvPi1Ggu1Xb5D2tCWWQnnK2AiAAxmvkCmRV3DHPn0MDcL+
boUB7JQJSjeElclNvvQAukc9nASuH9oUAznFtBnSn+DGwFQYAdSUTKhEXIDmyuDKtmZJGDgTimzJ
7Gk8T29+7Z1icjjjjShGGMPM7OId0lBi0diGIyF/jgs1THbTFxeC4T7sL2+7VxJFsxvpvYXr+XtC
3fb61a+lNMozCKrywq7EdHovNj0dMjS/i24OnM1D5KS1KBQSKu7M6ydcKLduhOtVFj4SBO7dX20X
XW2NI1m7+UrwtCaacI9nAMBUZGhZ2XTPCxTRGagJKRL2UZBKUQDOEDeWwNhHOgDOzkAwdCkC9eEl
PG0X1JrLhek0U228Jz4OGzTRONu8wlsanoQZ8TExjLsBl4lgmIlhkeItBipwkoroa5VcHKgsch8M
WB/ehVkZDESIIgRDpASfp/bdvUGiwX24/cXNX0iR7knxdnuKuuQGMmr5cDG73b1ZPwxegw0nB6Ci
f93061+qeexCMoK0IHjw0P758Ti9Xk5ppghW33a+2UzE4OI2s8lqvbnYs7Bx8rh7pWXqqu+S/KIz
0pu/WEc3sCEPJ3YTLuob1YxIuM3HBFse65879SOFHL4lYweS62Hbv5kvKMHt7nBxW+3bV+328K+a
BU9q1KKRNEvzhaLjDl6uuGYeljCfFIB35pPdvDO+4Dwi8uFbmfH88ZBcBuczrMTgbEfC9UMeUrLF
SIJFxbWepDhO3uFp44dHIrS8kzpHlx9uOQbxFNH8JRm6Z+CmM9bKpbV2k8nq1XquMZ1yuhy2qzKw
ve3hHu3J17CsZvKIKpeph1hDzOArPo9raU9XDBSX7PTi6fgS3lIdssEkxnV3wGIZQ6zFPPyiqWUd
YekSfR1/dQ5LVn5orsM+FWF+wSU4HuyzkcA4hDLwybtAMghiskWhjUIZplClaLJkkxVOMPS0m97n
pYb6ovVz9V5TjrS1eEs7yic85gXtB7AH4gLg8sKEXo7fbE5/lBDzliaPWEiPpcYL6y/ZlXh4j3CM
J+EpXwH4nfLz+C1RS1N8t76/6K/ZE8MWOdLVC4SUpCyq2v836464MLD+y+3wb/f7hw/cR6lLGCSL
fED6MePHv6UTQLpeSXzVsJlrpIZmuX99t3xR3S/2cUVobCeIgeaq274eb1QNIrumuHhdRetNl0BJ
g07oJNyKPoFz/EFo8V+BTUxtJy68lj7NsoF5qEjMl4F9mIDsiVHoE9qesGy8Ep0czSznXY2Qli/K
Q7GRXLwAhqVb5FkyKU6vXRtQ/LoZybHtFizgbVhJjs5LgotrdFlXEMHhm2OsEnM8guJm1oYK0Spk
XmqPyPrDerNIYz/SoE9GOSAhYTypDaFZUEBpyMicN7hmG5kcJOty5mliAnhcTFxgmaekAku0Zhet
95EkA3a0Ss7d7RQxUNPAeXaOnAhofxVbqkjZ/FtoCOCri0J4NpeUSh7dUULMKseBLYyzMNmQvo4k
nVOzTUg1ClysDy9mj4doXR5fLXSWob+V6RXtqM6toRFW1uchMwY7I08XugcPOv1cGVpKAtSQy7KM
Qyax93ygS7E7ebV+fLlNVqiNRwxJACbmABgXoYdBrLR8ZbyPDbLkSeF0AJbyjKE7Z15cG8BRlnBk
dx7b7Vfb0Tou2sv2h40OPuMDbGq8gsU16Mw4iguXcvOaUpzN1jiJjGKqbmHsllLrOEHXz64uSwfi
TJvh+1mr/1sq4u14dUHJlW0MN7OoQvey8RCZ+uECJ3M5au/k+rfXwwm3hXJcj/LuDG7ON7C4PBG5
FI1IFG1VsYlxcdpxIyjDsbHghRjLw/JV9cDQIZFcQYC7wfz1aXaz5DC6ZWf6jsjMo7B8KLZxHumF
fz0Mx18PG51T8HN/9cvVpnv6pluU3Nsgfd0VBNY2LW4qjSN/SMOFpyTAulZpUX3ss0GDw2G0ELCv
U4v1HPOJexSEgwt0oQgrFZc+8o8IBB/+bo9/mS85CTAWSC2ZnqQgvCs1228OF6v6Nx2+qErmPk5i
xVQSGGl0nN8MJywt0rwwCTDzJ87Do2xYzsM1sloT2m7fxT15zp93k3bnqtWfXfj89WbWJYoSYRC4
3uTjAP1G642oFwWGuIm1i0mpLKMmzLinUg9OeYI7yiX2b1bJpc2z6vgcAJrjktx8LOJsOvpluq84
APQhHdAEz/Gsb2v9ZYlVSJi8KhgQxIMRRSCd6gNI6cSZtIklKoDm3uFuIHHraROyo6gc0TVc9j/O
phNYvWGSEhkv6SqwW/8l3dGd1uvL6vA7Cocshtw3vWZnLj5/CNCdr161R9sPUVrQQ7TWbfWCbNMZ
42RZf1P2EYPXzTz5AK9OlSKaDkPdoJg2HNao2swGmBtBklwDF4MvMm4auTaTBY77k1k1gnbkq0n1
cNEfHYUn5ReuC+sSCI+qvZXWcnvRnXE2a+sLQY6AqzqoIGLghuQ/lWtfVZYVENqy/ffmd3MADN1a
Vxe927udyK0UB7O7i/MEFiGUTGI6PX2smHAaTN6pTLm/c1rQfT48fuNjwha9ybvptv/rRhorFxNA
9N3P5pr9so4UOp+d1EaBTsP9x87d5t28c9J1UAjGcrb83h7HKbNgnQBk49QbXNx1Fq83fWaX0xmR
fDy763/kI7IgzsZtCdXT0aHKaTiOe8kpzHllDkLpbJxw/W0/af1u4siFa4LFCoW1TpkEyuPs5syA
jtuh/ghgrfS6DwrrNZqAdF1sXlBEKVGCkGpcJE+HIgJ5bQn++nZ/vNhvXxx1FtKSnV8X80Mc3Yk3
ls3UO9RMrLUkBGA8P2osnpUjco+0geSibz+O7157FUl8F8sgv9bXOnrwm87jcq5kuVkN2UIZC3K8
/qTdH3z0N3EiANFjYZLX0HCUYZt73mvlqBLcz965IORFzpE97TDHZuI7BwSUQiloW0s0CbPr+CSY
YjXfMe9A+rEy9F5zXhAXu+KVzuuDCKB29siESIgjflsciAsEmzGpLzqddp+11B1yQgLLmKSw2GG2
xnDpTQyZ78AO2/w6fTzO0jCSjR8+L2wR1hVZsahxwgW7YalhdIlJPMLA/PHd8n3cypBHovj4dl69
bOu2Xx6VteHiPdtEeCgpbqy4D73gkkszi5mqr7dbbak7r706MS0CZoYcAO5Pk77MKSnyo7R3kgoi
ISK4cIEfUK/734gYyrv6+HB3CnspkuBLpxiajTKAR8rfrDFfEgu39VBdC+GA5Rkya3FK5qbrrQPq
ha3Dp85Gt7a33s57m9f6/KnMmWB2edtbzT8NR/VfRrQzDJ1arkelUrFnIEqq6sI0xKbMw9FMs97+
1EXr9Vtf+IDQpkvcRW/xasaZC8187lo/s4whNmQEopiMZUb2h5aDQnnK1lmQgpRGbhrIh/AhRye0
v85YnQO2zTNZ+Qt1JOF4KrVOkMB+k2wwAN6RfQnJeN+r9h/Ww76Qxhu7i0X7byC9HYWEAKkBc3LQ
kARsZhFCkqQUCpR/fA4wgNQJD4xiScIoUdSgWd0II4Boex3ohQVD2fDhonZ15QBv9ad1kpQKXyOR
4LMn7TbMMOzsX84WJ64b2b487ue/bG+XR7apBa+AqGHnNDhPcbswrhrJC1NGBEGZ29rHzuvp8a/W
LOTz58VALM6H0g4Y2K/X7FA3Rzo1GRPK77TDDuGF36UY0RbwfWoFNm84ZNnZS3YkwbfHPWd69NUH
9MekeupyczKFJyDN5WdFIVoPOb9LUUONaFjAw3ZptDraIKeES9a4JKKZFIWq9+menl3lFp8AtHvT
t4PHGzLm6d0yUB7QnlPzScdYwO2tom8GBHe07pDd3S8/rVeD9cNjdThoAyhDQfT0qyELgDUagKrR
lneNNcSkpFy4EDyICxbT+afW5v6yt+3+QRB9X49d57nSGEP4abEdPvQ7t+w20HgDI2pjpuBjQRd+
Pqhpqj0Y4a+BSak69K7be2SGZVKpqdISUR61ILSpNFR+dFYZEIo66TTwZfrimmLmlDDhpJhOk6M6
W7zu7eaffhqup9Wiqof7G2qfjsjzYAkTbIz/kWEe34sFAfZRhVnrkNIhNTrnnJg0Y+H9l59IkEnG
6XqnVZYepdFxSk6UIB0hwF9JFlhPjAruuOXgYdmmmvh3v3V3aTGctn8IgYE5XCMPVyQ7MEcZU/fz
41JHD5Oa3fbt4zcgojmz5R3dQo4xyz2ZogtALEjERaANrLVhePeok7Hgpv3j/JP2lc02aNlu2E06
k0ODHwwV5CGAxeH1Qnq+NXvF+IbkTvwYTQUuj2gAsoCgDAT4YaSktNAaavtp3e915ztKwmo2VrSx
zFQoiLFSXFU+xic1IMVQD3Mm7el2cjHmigmqS71xvc5hvO1/3bxaPnAzSiyQxRUmF6Oft733w3py
UfU4PVSYigMj9DUrHk4csyOpO/4yf9ntPlz3loRFkN0hyxoNURWJ3Ox79/C+yiNJIa+8Xw9YloWS
Yn0kPiFzOpY0CzfTw4efFruHun/oLfdiFx6Tqn5/qN5SxeC54EHCMy9SUg6z1DIUC4UIl1dY23b8
pqXFrtDmEcOTqPMJ9uSWnUCxM4hLALZLLkiXHddhnHAyX8S6ENagD7srxi4fLut+LAEhFaI1FnTE
0HY9SIPaWoUZK+3NldWozdUKWV2Y5+2KTMsjWxe3F9t57MI7eNVl8D6fxKFVrH6ppwcGOD16Dqcf
Pk3r45vHSgTXo61WWhtBqjB/+273WQqDGWsOyED3sLxJ3+ZEiQzsT5fD29+ng8vOpH/FQQTg08GO
glcLQh2a3i2X79srThQMoqSUDp/y+to8xK+j2yilJDF2j3E6IitgzHnrXyd9Se3thjXh3eNKA7Ik
noqnvWg7nWuFIPZaNecz/WpJROchhuZGXLw6tEShTeaeT17Xi6FWAWUGmS4eX973fw2T/OF49Vh6
flKdJAQtY4uSTt9df0ePRiuNgrRIIps2GWgg+AAhpWANq6HoC+sIp/nMNdPhKjxW+5OvHy1bOV71
X57GDADd/tIexNnh1IoOBwqsPjG0RNeAlU9p01W6TICUWr/2O6oAJcB1ljpZFg+f2BVzA6kHUbM9
1irRZNBy+Eyu3Xh5eT+5FkKRFfcdXdPkPuhsaVW82cxgI1FInwZP9u6suK7aSPgVFQD2UH4xbK1N
MGVSgAYbvabxe/48TO1IscDBb+s1CoHRYT4iEq4nAOioSMfS4HI199f+5mUvXa0+n1L3L0Qtizf8
AV9qXoQ/NEyxMYDlZfhYSrdYE4Mbe6W+Gg/1wGsNXQC8hLsplZGKh0suGBldDq8eOupAERXXWRkg
ZLYZcaRL/wUVqfvVRwqsg6OOu+2H2e3y+3n1J7VME/Oe7VCzEioSQKp1H6tdp6er+iPhZK5u13F8
jYrCo77Cqb37TIb4TvMRujiGpglwgRQcqny2YpAxEre7Z80eitu5bn/r7K6mi8XrqnOURasi2JV2
D29r8g6IhxQLEOSX+YsY8fAKRDGchT0ATIgM1uF4+V6GVwz2M+rvuQRjanGpVceQGdOACDYRo96K
D1eRRpjXaEkuZnhpamiMKojKHPCew76hN8ttgrdgM5LTcTuekwDxLAtYTN6JAnQJd0zusgYBPtGz
f6WDJaqKoWa4FF0qxuK8K/78OeeD1RdmNcLS45XhfE9NtIDBVaEQ2rRd33JI0fSCwwcITpucl9Px
6EJTLyRANDEpJ2ObLtP7T1Utnv5pPRyt1ozqhcWIUYje1bws6hWPFCczn1bp1ssKiocjFVrawcDD
N/MHbHHwjSAPl9WbXqt/1Wrdf4lJEhEu999NR5hhyIrHONXx369f6gx+vFhr0OUCpv6gGlU1reez
O9H341O1Xp667Ru6StWw9Tu8YQWDuxkySO4x3Iq1qmHVUmKitNv7683xnSOnM/B5n5TS7VR38ByW
bw5a4oPW4zGQdFLSgyx2IQDdZ3fJ0QH2gCQBp/kn3uBRy1xUJP47zqjazeYXk2lf2DROASCD3JiI
PO+Eh0sOd7NPvYfhp9HsmrdqkmN28LCiE7L5OBkc3renR61brDa352XiisRxVmEbbFgg15hZNqw5
PJZSdreXm27/9aHHQTVMfyr5iKqMIwaAYU8I4m5u85IsThl7jEUHhXfhWODCsLCgFQCA2JFzjPhb
Xfa7Wmt15hbreCR6+h222XPWEOTRqOh+OZekz+6wPxf7n4f99Qck1lIqbZm6+lYGfLPv0aGXBp0M
1t+xbf+D5Xo/Xvg17AzaFde59Qej9qBqP73wa7jvDVqbyZKxRbdvZAlXiWO4TEEX05QGXtd6qa1T
iysG2sdV7fJwtKfHCUb3l+2WTsqHx7Qx29yGa1bDpQlWq0tbK09zD1pudG3OwTkYSomL0gEDcBak
xCUKb3Al6QOflhgrJxF7guAUOmQQ21Hbx1evwxQs37sXiUuc5vopUjeLRMcUxoBPIL5i8dR/ooYI
xCUQLgCAL5acvuXGlyCUQ+hFFi1K1S1617dDNdCE+4FJisqGcYrKNr3hBB5IMGN17n9QutZ1i8u7
x/Fy8fqv//0f3dpXd3u9Drq5rof9fu/Z1W6tu/bD3XZQnRrTfRDPj7WMCYsr8pnI6IpDHJZHEERm
pLdQMx2O1yDn3XcMHJtRctWFpjqtw6vhcX8JH+FX4onRmOUMXoL3CfVTjY8fimqTDlscWOHGmvBg
KZjHgG0qXAaYU98j7RAN9QWhpaCyqx1o4YXlAMrjCHjNTHjFdfEY1jnD+N2yaHm5FRV+GMPsYQB4
PZ586ExWWuFq7QJrVMNbGV5mIVy1b9n12aEvd4s8ohy7Q4JP01LuOEtDXdXGwgmn7nWmwOSLW9IH
3nSO3+BLHjy4ZtM0NIRHOssd6gYgzZXNFmjEUxQZxAEmBABaAvw7W47UpD3jyv6g3+5z82ynN2p3
q2f6h6tG6HY+dm40cA0b8nhbdGzD1VQ47RjMYa7wDlzzIm7zsYo5z2ukrk6T5okjcn+xqBFonBor
9Mn/q7gMieUKDkQlCID2XqMEMUI5uE0BxyZ2cZu0AIZAuNDBbu84uBEFwqr0YAg3zGnsI+kCMB/W
hlGtQez/C9KH/edXs3ZHw27VadftTrdX17362X2/i8Gw352xrPMmzbZZyYNmyIyYAxS3AAXrvAW2
JBYKSJ2j28t934iVUW+3yFoBrCfU3dJBFhobSAvVwK/bgqzoN1p/BxVoEMK8i968/EU0IySNB+bF
fvpGy98ac9sU1mVXnTYX1YNm9wmkiLjBOgbT9cOUI5XSIxjukGvpXpwkSg6wjZshgHSTj7WFmxik
VzFWM4ZIuBE1LFQ4x5moNzqQuY5Q4cpEh/mtDQXkW8wK59OtBI7rVbQkxEQyeSg+gB/DxW1Uy/nq
jpdCHerHyKUQHtgG2DBrbg/4FRLDpdQKDJWq2CCBoQNGjqgF2TYweOBw7ZI84cB6TphiGpi1fRGH
R4VDEBN/0Ysuru7ypqa6TpDXhWRUifQIAVjOZ++cKYof/3mjlfM+lzSKrJugeaEqxIhPs2rAPBZ0
Osr0v6QMbDomVV8Wv4X4+xw1PrD4I9q3GJ3dz8ULYMEHQNviBieSrHOJBZL0/GbVm80mzo8nCq+s
RZw8IXhJG+CZmrd+55WVO8YH2sNGRlO5SKVnxS4g90WjMx6NM7wG76U+OhC0gRHTlh4yJSPczb32
0Tk7CqNBA9JyW0Koahoj8eCKolPT2HjkuhTXFflH160in2pLhT8AFzLihn/S0hkvdoWRISt7o9lz
VErkVAtgr/Fu1za8S2yXcOpgV6o3YDAALG/oYIC04KGMrZxtOOLlNeWgjA/uLjudl4D6BLySIn04
UgwTB9CMbOkGlgDD75Zt8brEwCRo4FqLR0mJHvC5tDEgnAccCOZxDQyThgEXQnXy9mJ2jEbkwfKa
m+M8IsMerUAluDM2U5MYYiIpYAezbuZAboqIoNN0+EssCA2JQq54aekCsIyhq6X5bKJ75bAOQ2Nd
iq0bCxZUjbMb6Bfl3XvR4Rvcar+uErPkJdE9G3TJvlOMGPfVIftpSXaRsicirLMZVVfvo4v+JhxG
CByGK8YKUXvm4g1ywCmA6bxws5CRXlhIiA7OEfPkE/EI5AnC8o94nTQQBpfggz4AZhJgQtQWi0Y6
vzgS0RQpcZ59YiktKWw0DqNtMPnc4xD1PVvJSYSv7Z44YxqPv/ViG+Czxo3dOx4xQJuaIcmCj1XO
6XciO8f1GsaNZWEE0UY5Ca1K46NUbFChGewmPpwWJQBwITTDg2qvunFVeIhJOFrg4Nw8DwdGjGSA
JqNr2hRkhaiSqB+X1OEPx5sPUKJk+O+Ga6cayDRtmq4yorjhvu4P2r1+r9d+1qE69Y77Xq9/mEbX
ub2LiWbk2LYUAJjDJX8Aalqm2AVj0Op6tRg6lsctHqj3ihrZBjHBpBBNrqRR44JAUjUV3K2ixuYh
e42/Elm9ST5wAU5fk4rSJK8jpuVvqZgYgQ9SV75FWA03BdSQtppv14mAAgNQSNUhr7oNi4Ow5sNU
El6sDe9WPtsFmOkcLIKA+3HzLL2B5RbGJJ/JpOAvZgKIGHuS736d7d/qm5ikPK2Yy4Xx4VgthDPZ
qb8fKl7w1ehyui6ubFwOSFV4Sj1cs8g/GTi2ONIJPJSjFBsgT6zIYoxLa+yqQlEbUvPnybjEU4wU
Pi8Y2a+u+n+UhK1Z0aaEWAtLv9oclnXrOa7QlYx5oNLKcxgxRfDCGg5ti1o8D8LRslr7ofeK9gM4
/T6CmrHfwM2p9V5ukaLn88wpTUdpjgnxxyTokrolQfcKB41GT9MyMI4xjOsHTBRcJVvVJBdS0uAT
X/nDpvtjOoSYiZJRKmsX8tBgwVRx4N6TWbJCA4otfAdDlwLa2728H7wsBTWgRIiG0BIHSQHwo3JH
pwhXZ4aFKDdorRrlR3SNcS0VL4a+EpmjSaVoRfTIVLldLE+p/3K+btq4U+2C23Bdfw3SqFLBsnlu
OP+n2gZflVK4LKacXZgIblQ7DXlpuR3V7xybEA+0ieH13p9oP7M/Ka6ZJViJMD9ndsESxlAgszCb
nQguFxSQJgSMcX1wxRYlZRkIUuyGIZ9yjjEUytKMw3D1a/wuoa2R83nJq+MGRTLIhxAFQXRCugwM
D249YxLTj2KAArspLwwgxJN8stUve0TS2Ri4Bg3D08/b7Y3x0XRtiLiQpBJ4daUinRjlxC8xzgqh
ZM+5ExTXsWPYKiZESCWduJ5V1TPeE+N9yZ1wmgvSEHU5Skna1w+MXJhKPBl92EH3JddpZ3VoCUt4
0QzMU8T4XKXEQJQpJujD1FRlA+FURFVukHM82H+gLKqwo9JN0fn9tK1dLlKNIx34HEayOgOTINCu
MBnH0aDMiICXJ6s0gV4HFCF4se5wNYrbvuiOb/jIwzXsALVBg6vmhhYFCLeYIG5vEVMC0zJM2lcU
njD2lbf4EFzi30++tDsxbah+lZUsrqntGmaCCxeceQ+d61b1mhpBojwOTnwwcKYzb+Fn9ZCAjBTQ
YaSQD0+ZA/aEG3Wlj6ceHXXsHV7sx9o15IEp9W98kwbV0Ro5bAzVNruuZ9i2WupMxWh1CcQEs1FL
SJgt1Nof8bXa4+l32mMAXBBjoyT0utawqVMVR0oLmWG8kaQxTCLJciEh587HhJLRBnIRivWDx25Z
FUkMHg6HkU2qR7Xip8qErUxWPjqGtYT0a980rQcKz9Sscxs/sNlFljZ5YMiv8qpKEjp9ddcQIoJA
YGruHVwOUWDcD0iOwCpSGK4AOvCJFFTfcFVQESHHIophlTeQ3wSEHfDCakxC02AeYcICUotVzh91
wE1r/IJguavJp6YFUaiZIwo3OnKUks+OzMlX1XWqXAxb1n/uBq8Ch1RF1YaJcKEcrqsHnI6xwg+9
qZtdShYUVlUTAvY6JSf6YOZTGBY+9ciDBzpwzafOqLiEexVNsr0QBWlAP+gd+cPyAkBS0MZICmqp
0ewRmYCidPA6kWh3SmI0GNxZnd5kveRPY+wydUZTYiWN3CwRbkENkdZNJCSFnBIO4ECW90AiFGo0
3TGAFsXcHC+Xc63OUjFL9zcUKiGlSLyKBkoTZc5rt6zfDbazy6TxCUQl+AHP6AZjuwQK58M/cQmv
OQHD+gF/8wHj0hWwI7whmgebknbRMqTHB3hZXTDuRLOPn9gkiwucEoCKfP3sXZrjX3MwJpGdekMY
CIBvcC0Gz9zgRb30FsnUIbCcF4nme5gxrUqG471PitADJxLjR25wtVENS04P/TIIk48dLhxOJulh
9YiYOQt0aDy/khREcdMoEh7rkeR6vBdlxeiD9veRD9k3LFwC/CRpzmPulEvtbjTJybxjU0bH3Ukp
p5JYFN1fO/Vgr5QqsDubTkkmavCfbO4izapKnDVmFOJKUeVdh1SJ/RvR0NLEJiAPyOHlyc2qqS+l
CGsQjl8C7EEV2OZJ5yQN+xRrCe4hCmyFa8ZdvV3UChPDh4GFeGv/Pkzc5HV/Yv0CXJo/suZxmdLS
IusVMV0sUrVcymTLZoeMD9/4xPLBcjoMqdLfDVmP7hiOJRCXT330DoNZj98fRpzxqcUIzZbZ1ZLQ
hdgYcLkIEXqKOQLz8cJuCIGWzloKg0pqnS0cTckIVU+AmQ4NT6yzcZIZLtjWwsN7kkNfA0Brf5d3
lcCzFsgY/CRZvnG2uPqy2UZ7LKIMU5CXC+aEcV2afx+XqernM4oxLDPsD7vs+ei127366Yzivtr2
bqf7xaw5LEPeZObhKsRHIhFn+cL6glG9Gw15WBIkGHEacT64nllmpANRSy7Nexi7pTtJM5DakTiY
TQ1KmP/igel3dL1sOtnRPKfZb3eYowFnYcfnYjgYlyFnkGUtqQMedTiI0Y3bBKxrhPowKCSd2ZjQ
+BnaDAomzbZkuuaRrpiu6yYIVz3HXAhKoPDrKtZG4hMeep9wKY8xA5B0RJj+6lXL2s+HxKlr5tPe
WIMOxEPFhY0vqVOQ8MRMLxYZQtPSRVw+K9hSA650Pm20mertuUEL79Xmvv/RUkWstP4+T6X4JCak
SW18qApECUFDPHXgg+UK1w/ILCGGLWYMtCNyllLH1HSQpzeUZ/QzeJ20DooH05HFyrr/iPgUjpcA
iqKBbIMk6cQIMYwbp58QbA3l4CXrAjWKLU1DwuxosMLhOwC7jq9qxcOHVmrWaHipyZjlTKkwFCmV
p0xo6Ui785UjpCr16JOQSYrYLgyATqNXzx0UERaaPJ0lYyXwZCqiqB4zaJjxoRDEm3E0pVWJdl/g
L/rozMxhGju2mVmvODtqJvvY8e2e7VwYkiDLDgBeHrNuAfzWbAz3El5gADegy9s4V5nXpRoJoDfi
EqaCRU3cyof2C0w06wAsmQwpxfVndl16Aq34dPoAhXO57eLN4ujy27WwhirPmjhqzUeuXRqxbQxY
uY64zcoGjMx2pQEphHDh1ThJQ9gC2t4sGXFGlaC7M5/CBjwwnQH4YcUN6ZPPAE3WU6tKVzIWI4NB
YJBhN/oMgRZvWjaKwEyjiSKMVgP33xuF+vnCSrUJrC/ps7py1O+y7uFpmzDctueb6XE4vUk75ql7
Qly2uwq6AZpwwSOBvenFqtKYm9nIqrDN0Zkofz3RKKDu3Bbgyi7wiEZ0RNQKFHuF4YA4ktYK60f5
/hHhhBTFZcCC2Vpxxpj310x+HrEaMfqPqfvuiaTcJEBTHvPhv6O40xYOn02H9Oo+B6MNuqwt6XW0
0vD7t4/TxXjzv//T+Wlxf1qOx+zdizUl8JNZijmlxL2cxED7wlPv2LOYjVkAP2ATvuRJw+v4E1qf
jpDSFiTMNntaF+MjfRYW/anRQOnhegYxHepk1SwVmoffUOb74dWq/5JAHunVlxud66cmoOhUszeu
DuQVksMCg6dhbmuI1EaHMuAtvOvLtAgIQxIGJ6IVAFYV74F5/i9EGP0DDaqq1+n0oQQ70frPaMDS
5dPgfr6Fz1kuDd7JxGQwDeB5k6CgH69QHnsjhH70YLFq3JyD7MXkYnLSXjzxc5w4JVO3MTwHUuOg
UbCu4NQNNSV0xQxtz3rxBgrF8CftjdndTZhdY9znBAODSVQJeH8y5woBhHSPoUQX7MQmHuHW4wxh
tMYtYUawNh8C/Qenx5q0Z5xe1Z1R1anrUV31qs4zTt8sVtvNYDK9UUeSLqQ1KbhGNdi1crEewZ6q
rgH98Ebb5dVNA/eOYWoAWxKKawXDsHN07tiYJYHIw6xN4Sg6B2CwvZrqCgXRKsbhT4ufV38ogGHE
IgDoEvM9bpyPzT/YJhhyWPUQUgC/wmsAN/frYP/YXUJQIliMKaqjx04U3kogLBbZgo2F9RYeXvIY
FhndPEREYEKibQjn34nYrf6hm4CEDOkiVKyF7Y+eicpptmd3V11Pb9JE9LL9pc2C9JCZ+hu5Q1V0
Zb93sWWXK4Te9y5XU+0TgFBQGQKmu59QcY0lTJKomD81bXHLA2ENA7iHkZsSpZ9r626Tc6ABJjHD
fArMp2YuA7g8vMJN7II3prYIsfluEwdXAh4Xk9gatwuTKJARKHEUyjX0q7kLCeY1Ll7xUx5ew6vw
vEEtzXdqP12O4djFpTvEWF1uGdMcA/71H52luslERIcAhD1fNVrOmIWIcW53o6y/gcWedMT5szJB
qwA3lYmjEoiqh3XxAuACt35ZDZMAwLhKKlgbAC8P3vGA2zsePuEhzeKax62dzkNZcAujGrJ9Qm3h
8kEcrun4TtGuc7IbsXB4vEbJK31wEYmwLC06FpCmC7Pg3Y/YwR0WqV0YhRfb0ZjFGFwE89+GVKfT
eWpKsXS8RmRGnQ6tfLeD51n3ena72vYmo9vR2yQ3xZQCIHPZp2LyhpiIcX8ws8S1a3GzebdwMID5
+DC//2QOhXNhlcStnAH+dDRUvJgtAV2Ll4d3CY/hYXNvihLMDLNtNIkyZqf9YYapgO0f3Cx2jS4r
AGZZxAs5DcdihGzdvR9OGkelMIltATUmkM7Q7uxBvtemSktraXarMcuLG5qe10W89elh8Bod5KRC
GfWv630swVC0OD1rtFnfsBX4NRMTtHvgPI3NZSOPIX1zYHIZtJnd7z/bULGhqPPgxq2re+1QM1sB
EH2onU20sAyb8hdJc98WPv0ogPMD4BXjgrhEU3ju6Dys2FI5j0Ll8R2Z3I0q5A6PK95EELAx48C0
gQTMxfWoziLyVe4uAx0xDmTSCkbK8eRp2F4uNN8vmdEbno+KiGaFpEB2OisFrqVY4A9FC/JFj7Tg
gK+TMcEH8aHVNHGJZXJRJGAKXwC85nCHN7kdIyC4ijAz1nmpgzlaUtBhXZz3VMcZ//CsvcTg4dMn
KZ5XMafZBJ1KJjwtL7YcQsm4gJccEWQMy4Wj8LuyuGCbUxNYyxQtWnsw+mt+Ov5WdifSIJIOavJZ
f4WTKe64bANd6dthUJke5rVyMyNqotUmNJQiqP2YL9qz1rZODMPCIHEA0Iy6u8UjYlaNvIiDdHKn
x5Y2dC4PBQXGNX0Ho6vx5jKtdFVjC2Z4aF5dc1BAzR2Ia2kFPQpkHxPEspUsotDQMkIOLXiPhxci
Cq3+PkbggQhtuo7k2M/clF6MSqSOJEGhunCUbrS92VXnhkd6KlbMS0Plh8aTVhGvh6vsQikef8Ir
Gj9gtbGUIzF7cKxrTuB8+vhbXe0/g5bCFrEJQ4tTNe5y3LxY3OhQOiTCSOaF2UKSQbeDtCwPZie7
Riq4AjHGJi71m2yuWp8T67vm1vO6VEJ1eWSb3OGRDYfd/kd0sxkfgHd2o8LVm+1xejFezl+u++tL
7bLXJkUdycvKHGrslAs6G02EUUOyB27l1HEbjmpjCCnbcRFWWNzH4d3l6ZHChCRSHdcFl4eGZtW/
hs6F8vUhjhfET4K4dZdzCL2eLbZIEZoat7zHwLVzpTzjWCpIHf24URL93JMyeXGhPP2serNhz+N7
4Qb2uOPIYUDqRkLV7WTBUQ3tXnTQFEEA6wIfe8uXg9nVLefU6MyPQ09zX6yy4VoxvtT3mHVtZtOE
HLWvS87G6P+5R82XG2qN4fgq0J2qAq+Wadgo09ObGc2MuLzbfNGaYlwu23K10xkevCujJsCazqTq
ZcwEWKqGFeexwgPY81CoDfQPj1WIXRpA1JF6JvCuW8P7LvdezY4vhwsuiNKNNNGXASIl4joZABI4
u5oEydtAeUFidlP78/XA3RHYfTy6nCrOlWVGNXrF1G215arqWNyUjQwNUUBDMEFFREzWKrtiGpmN
YV73jt0vFipZFk2MggYi6aoHrYXR9/lIeMFUhStNgEjL9SIyXqoDYPMUwBiyC2o26bht3vA0416u
p1Ez5haKLifddHpu7hV6IF3n+LKfOvYnxJuzQ5LhIWJ1mH2qHj7s7keLy8fR4E1FS0IBVb8w6XVx
KB7Q41BcHoolgGsmXCu788FipTWPKlFEw2390ut8GFScXIo2+Fsry8atSnPwoA+eTcsxkWs8sPxT
5SDpedqnwSsKZDfzL2FpnQ5ZxmCI+VbE5YosZVlx9oC5gLYj5v8ltsf2i+Vt73NagjYf3aUty+YA
18JkKJQAeRAO7oZSAJrANBOaA5ecxN7RGDteu9pkhna2xwCugXRYgP3o/Fan/tZbTeaa1g7TbdJ/
oxy0VZ8EbT8K4ET8LatuEafCCAAuwmP3RZtDJeYyRCNucoeoddplxauW7/3GRd+1Lqs/XUCCDeCq
jDI/GRiIQXUXEy8lBVYLhCwnq9UT1XzxpfXF8u0ctHTr+GnGqTaEnitAITxIeuqPOmH2Ziu25ALg
jDwOIUs2XXZKzpuy6EgFjcVKtjl4x1e42Bet9uFqt7qq/ng6ZZKW+LBoIZYFNatMYnjJWak23HSk
XaM8/z4kMtKw1XlYyz27TpfR8f6oHvQ4fuDpsFZv2L3dHEbz5cdaVwpkO538gGUaNFx7acsBaN1w
efKQBgG0ibg0eABx+BDridzkLbsvuZQUsaL5QxtK2TNnKhFLI4oSLq7l1NEAgFKKHhWQCmARXNx1
zHxidOmRDiTdom8ZsaIc/1X3dHmG5ePcT4f2UEhMkQFxVaMPBcqp7zP3P9D8Qwd61GHUkK3Y7Lts
d0Y9DUw1xslnaw553z4M6huZo8/QjDf3OIxuYxZXK1FAKaG45RFO87qNtJTZBgoY5Z21V4y8EIAP
jNq1/tLUa8Gz3nnK0bajZzAZYnErVG+v2y8BUTi5kQTDbjEAksZHQixzuOb49F+4Oh+rsXi1qBSX
LlzQAHHx8LgJ4O7Vv6O+09XgxBMWHzEQ2O70OzVbjRm8fcbi+8F8+NCp21PMhOraGDZ/N3aJOti8
bfSDbtvz4Pq+vrr/aJzjpv3uYSGO/twPZDPlgQqZUSYATA4xcPUq9gbwCmmB0/OAhOmB60evaGE0
SsFQe4AecqfNkjzoyuvcYsSEd1qVn3bHIReIg+Xi23Ryns5we++xJkgHUYCfEsyEIsyAiJOtJdE0
P823aCnCcYu6Aqla9eQgKEuHAPjfqfls6zgjT+0uJ1ewAKQ3bHdq789pCFJrNZu0J7fH+7cac6Kb
wZPHYaEhFJOwPLB0W7tI8TIaCgAxC1UbPXDCtDp/Q5NmCRLFGv1tYFsGobNMN+7BXYYlpwkPEUmG
LA7kwT0ve3cjjqAVs8QAYmMa2WiFZIS4ZbdopcZdzWXGOwAkkdczH0Z80mFBARAdk7eg/d8RzhDf
M/F5jvFnqutU9Yfju/X+/m3qQrufB5p52l99bjJUgPq4pkEBLERFjqzCtINYu0AkSqHWDLjhSJs2
kkKLqUPTzySEQP6m/rYbXPDU3FmOhFnvWQqRv/zEZScQKZEOSYx3SVrz0LQI2ehdImvWj5DU3yqC
bb+YXMEredx/smAmw/x0/2r1N1SnwcK1/nT7hGsCQ3ho7Me6s7WLQwObxDalTdzi+h6HfTLMSYGk
Dg+nv7PtjVwTmFNrLNQ0DzlNSWpItpPV/QzV/cX9RmYj76Dgf8rr8xniHwX22Ya59e2+s1isBxZY
2INc2kPOeGJEKc54gFfgj/LAC8DmiH11OeqmzSyiM8QzXxQ6Q5UQUMutiUsYgOkFcKadZTWJK8Es
08MNJeoVe5DNKpVuFTSzBINWAIspcAEwM/Aa7+vN/nMcDpZbPxBqTSvJDeQaMIxbADDOE5YmmCH4
P8S3/bz1k/jS8HXave6gP+w837A4ux8PZuvp3eItjSs5SA3GgGeYHCHCODyWMgPAllm8FrcsdPyD
a95bEDV1DI4zDUwAu6AWADIU0QJAbAinVUPAeGUxY/5e66nAMn4jvemC8aQws/QUGpgAUpicHxfn
doNmBAs0gn6xflqt1CRGEoEzDdL0fB4Z5mNLgq0RmfP/SZXqn6kyGDFb3+nRlOl9oxk71Z2HQ//u
1GzGEIT+3WVrp7NPwL4ON+xOLqedx1codZmNRKBg1q06vTmTzTSzC33G7eUr/kTof2j4TL00KlX1
3yBKRLaf/ZqSrH9Y2ZesdsjHhVHj1zZLEjFDWwJjQDL7ZSHLpzihIwlx05jW9+KBupsvo/tXGrdA
W6IqAaww44S1eju8qnfq4xOOK2YJJighEBuYJ/Qf/5q444/wCLFwqptKiDUtgB+/013laF0YI+ne
mDsYcmzptn919wGSN1WlpbS45o//ktQfGtpOZ1gN+nV71B8O+3X32Xql9W4/3nU4NudNWuoWEnp2
TFCTGTjtHoZTPOGLi9Y0IbV0AKpiqEoWw1CF7sC2ZoqCfFXVmgWznFpgpRGjtXsmpGkhQXTCQkma
NOAcAMSKBkwDyL+82KgfZinNBIIIvOO6mmvE0uIoEQXrSUSLggT1TRikixi5j4YsABP4f6LB/2fs
XJvbuJE1/IcOq3jn8KsuTmQrsZ04u7G/qBzvhhRJkZKGIin++vO8/QLgkPLKKaKaPRgMBoO+oNG4
dU+7w5VowLSxqjPo8jvdI6e377CBzqLqvNPOLNQybzmBJkDusHFzfoOfz52FsDuhgsjTYjviiHVb
BoQEQPXYkDJdcEgDvlUwZMQ0aEL5UbmmpyyChH2ClFnoVuzG7hk32VZJvThExePdFiqqvDpjd0YL
nSESB2mgWoGmFCRzRxp9Cmk4Fo2Yw9IPadOgXCJOno/DpUgU/WmdnbmSD8lBm/0v6y/LdAC9kmXv
hqnH5T/p8g3Gx9ueYXRAxmF/NO4MO+P2uDs+2epo9rS4nbYXsy4jaZrizUsKFaFf6oNjgsRkDmZI
u7wulLsttadIEsUDQKtdcIgK1AE/ZFlYEcRPa34nN6gVONX+IRDyBFKY+YBlpTF8eCTY3FERwp1E
Qo060i9WXnU1llGdtL53XOCaYXTegvADKdFmVVcX48mTTjfi0hDGAgESo/l1anDx503GA53y4X2e
rRyyWmiyYuFJEGuEyVt8NEaB2akJU3Gllpuxq+gA8NJoS/lO1QGbsT6sPlBBZhxzAZeuO+2V71RA
gmsKSF4aQDZWakANYxiMnkdAPJ9CpD4ouhPpc4efFBM7D0jMvopejO8OdsvzfXdy8MCoKqPKjCSH
Cxk6t5Rt5OaqakLVTK5s1/QpZMyQ1/MM0IFaSt4A+pQaKYk9U1SDIduqTTbbSMuGEVIqVh4wziYm
Qer940FGyPUkW6lowW6eKjPpbD7alCUJDxNiiCCmxCuz4IVitC2GP+kImULppvahRL4EMQfE+rig
elqofRjCIGv75mIZ6mOVNgeiKFJA3rI/OsKUVC1E9dNlFVsVg3FNcOuP/kEXoX+aIbXlzHeFY9xy
wEnKOLcxlU8d5VFrMqsxQx4gKfF+wNCRUm/Pv+iEai385U4zCTd9CeLStMfjc33LmElEW4bK4RBC
NcWH7QnmwSWuT4SLSjMOTBVrw8pw9ymOAo1xusIQ1DVUjVV9IVJii6Btsp24EBVzJcrZwDU8Q1FB
ol32d7hiNVICxic4G0PRjVTOzAmr+QCjLmVOlM4ToMkx4TP5zQmWdx0ETDp3l9KqBzJwOahtv5Un
QPTE4EZcerd485Teq2lcpSUy9U08PezTssmMkocBkQCESGsRbLRVE3kRsPwYPGNzsE96Gc5K2N1L
G0TESlO0yBTIZeq1qXFng67Y9IIbStFKAyv4xu6/MKGalLAZ7xnRRvNHCycFBoxFr+AlECl9FvCR
cWhrNq7R4dJnt9+WS5bYMJ6CltEhVJ7eh7IAkfppXc51mklaa86DtASb6Vhva+rGPKmG1kINF84X
9D9Dt9o9R2XTmEm0w70bDq1BMdAkfXx60CkftIBsOJ0mwrtR4x1Nfdu73/6w73k83TKa4fGYnY0H
1bjbo6OjZrrRy2kNqvl69rTFmmJXb76dF+t0MjC3FCCqETvt0KTs/aZPCoVsqxb9ivwgZ0Bwu15x
AiRluvsEAqMaIjuyk2JoQcwauGQoT8GHE8EFY2gx8SBco+FGcy2QAKcUiLKAqcyMwIKQRvyVV8rA
Lw+fbus4zxtimH3EIgf7VjSKdi8hZphs30KlaDZJQj0ZEvejXsZLC7fbZv9HNv3tD3tM7DuZx9xq
3062u/V9J/cyeBcVDhlY1PnMdIB0ZgQRRBNMEC6bTR149ZUJcYsPYDRvIg0WBnpOZxu4jcxGBeqD
+JiWx7+VCHEOasRmZ+2tPKqFTODJIRD6peiVF/pNYg4NIGCTKoUkBUmrPaFk6uxNf35G4b2TOxWJ
gRxUtIiyia3c0glc1AzRhj+gwvBF/7/T7bQH3fFw2B32GBo6ocJoPanuOe+BUw4YPJGpE1NoLBXU
OAhVWmgATqQquRFG45/e2JcdDY89Y42qj/oHxPI7Qyo2T49U9YeCT3TQnfqzROZzIQ5dQHAeOrb1
IgWkVDvFX8mgUDeekI+A+cXelgQS6t15yyIR7Hi+QqExNOOuBesEd6ttogJJg5CBzJjahbgUvw+4
BYwHjENGEAePfZCYNA13nZ84n7PNQRbRGKRCS8IVKMqQTf7hByAqmHRQDUgMMC8P40r6WMli04sf
i3D/eCNXqdUu3VNWNfWHmpgbYyQNtbrhbKn9stddfzTXuD/BC+EX4EWH2g2JNv8kd1LsSAIXEdn+
Ah+59cgjvCdSbm4jFzOclS9a2KKuMROITSy0T5twJsZjUF4skT3r0D/3XUEs4EYgOJdwAdMWvX1/
muZjyxUdDRvYQDA0MwCtmM0ATWj2AMIYeQEbaUnikRaizVZG4AAlRPzQCTwFA2gDjBcsYcZI+iF3
X60XguqgDnEFa+RYSMENGOXprL5597oC6Q5eNq1dOrdD/EXa1bd3urH35qbf2w4eFp1rqG/9YeUB
TEQOLyL045IA8cBj6IUWWLYI7ElpKSJc5IKq26mj6GwZEKevWcw/+UvykonG1ADzHPn26UNX96HD
4C+Cy6C3z68mv/G/mV/vHjk4KNoUOMe8lXfAaD89/0Gk7One/Qc4yOwEe21780+6jsA1nf3zh8HF
uMPZ9Vl/cXPOvBPGFIZXZj1zXZ/zkwr/iflik+HSnWVWeXihxZB4pKP/RZcFn+VmdLbo3V8RVSwG
Wf/WWWbN3BbFP2wGt5rZ6sXyQ3/O4h8UHHqAzH97ZKN9qcJwrQHnleYqJp8qha/ZfTf+ft59GtWD
P1aD2AOXWiNsn3YfqZf5rHVe957/UEXc/Xx/f9Ub7q51kcee+0sO73Itha9InUupZipJdhA0z1aQ
vtd4v5L+pBYofXxI/iquueFvUiPLRd27Vq+hiJDFjRMjLiVG2hACzUqCDbMfzustU5/uqs5VazN/
s9k/XS5uetecRtA/q3a7d+puIVYDNjoZTH+fPW7+VExrvf1IrEURhDBsn9WVWmhtRxEWNkxJADd3
imO5MIOu2tuP1WD1IY7/e9r+/PA0/wwHw97A1+Wv3ztedBc6uNsfVoNq1JcGPtXBo8V8+Dy8laMQ
7f+A70WNQX8dx1vD28QCQ9fyz8n20rtgjtTE0dZw9/u0m9r+Irt6omx9jgsxcvCjQLFD1ti2j7l0
pJkFJsMy46AkeASmkR/Y07jT2C3voWRpiyDLKPk4/2Y+ztZq31BuS2IPc30jk1sGYFcfSvn82El2
RDqLgkQpGwXOt3fhQ4pWxYrBK5O9P7w3y5SDxp5u67T0nd6TgBnei3fF3pEmwL6TDESA7UEMZdlE
GwXDh8wYchNESXLf9+BeQUrQDMxMEAlcYl4OflhG7ky4B8KrBCOflKfGu7ziPNtVJCJb3odO0VuZ
4YkE9YcbiZ71DIj6s6FgtIAfjIC01fXPaGbm5UQnFktIZz7J0HVzph4rGz3F9swWcEszkFfoLeg+
pt8mlxJXNLO8qb0O5wDJCLzG6Y3EeXyk4crFaLNnrxP4Fc6ZGG73q6uVptcSSG84/1R9a68HV9wu
uftrSOKgo7HaN5s//I4UF113FAOfO79lXcx99UtopUo7T7MNQ7gXymxRCPXwieqMXfDyFgqNSTLu
NOj8l/LWpMzY6iisAluHyUZsqKTQRLIU0D6G1ko0pVZBxEsfaO8O3cnmAoiivZwEZVS0UjYaTxKT
TZibByBfarTX2G63vbfDzV6nBRIokiBdfx7iAkjuLgcIrwX+3+PN9LF6Xg4778yaTYlo4tRa2PoJ
qE3c5ZNALLBw9xiT+z8y++RHRwB4v3u79/fn6/PZfH4pi7zE8m3QuP78ugZmjfnpvBSmLQ4G9KKY
u8iUoMFJF2o2G+46rdncY6PoHPSvpLExYENkY4oXNx1cRW4W0s4KaWt66TQe4kubsKkYwS37eCKM
05C765X7W1mfqF6zhZKVTe591epkSeILzCOmEkT1nHRTO24zKx9nFXqb8qp4YKzVmfyy/RvfETqQ
EOZ8+TqKIb9Qs9AH2+9o0QWsQOHNEEAhYTmAiA+idLnbro/RXAtSoL3TutF4JrZ5iWinMeTpSOxc
nB2QrxOurzeaUn9Oe/Xn+ilZ+WV6IVHUORCtSwkpecSB5j6u7oXi5YaNnzSZSG0XN8vwtlMBrapB
0gvINDcI6Rv1RywrH+qfOqm6SE/gJYW6mdLkx3uca5SuHLOAnsozl1T+L7AMFCMOqDMee8xCC3Mv
5qPBf52tTqBU8xYkitycvarEGAl4nT8b/GS4l/hgSd8vsCAmDZcgytPE51pRopDev2gdjo0oL21m
6zoA4oSbjKnIZFoGoWObHE+HKv052jixgHemgQloT2h52tEsuaVDK8fhwNbObjnAQVAzIFbWGkpG
tbg7j7Kx3ShFyqi/05YnrNWT2ckTdvnyBLlxj0vreqsx50SWDlb6ZOyuoTbl5oYhCpoxOi79ZPH1
HXx+PO380rb+XNA0p+TlFc6y4UYub7BK1yWK/rBxaKD+LBdd+4GQytn7XHq3D9EM8Z0q6PbhsvvO
7wbSRm3zQUSeLZM/i4xQkkD2paSDDJK+HYwP5yXAVA/R/vBJTpE3hNQ3g0e2HH78nE7COt7YgfV3
7Yu735VjnuxIsaBadAfKBFRVZvbg5a66Xp4rWf8uUimoqysKm8gXLSNPaadNt8V8Ide0qkBiuKSR
BXqwuFaPJFa70X62+z/d/YUCJoL+PCLrR4B+5PWmrROzDJozlnHwsJ9Hf8ARScNBl8HsY7/5/oaT
GZ+6Vfuad3Jq4FvewktXGwYQaFlBU4TbuhHdhOwEoN2ihYhj3Ni4lCsCH9fv3b5Xy+GZRTQmX08m
EJX2jsyrXWzaUlqQyeh+doaExpSSUFKNo1T79Th11lEPy9bjxXj+HsXRVBGp3WjvWIQTWkXyH5a2
ut20dyzJ5toNgn2E4NII9O5Wu5t/Tde9P3rtr/TNUS7VlJPf5Sua9CfvSYTycOqHXvfn4SZ6rURr
xNR3MT4m48n71cPN5+Twl76Z9LZnE63orqR7SkiP6ZkI08mfrWUtqxsRAoYFynrzMFdhVhAJtjmw
cLH40CyYdqREsiPAS3AYkDBbP399mH1aVWI6x5oNa1hvsh9ej0bLD6N1/x334DTgwRz0rInCBev6
4Ww5XbGVDRujxIa8OTUMBPo6f3KewQvTq9cfdfo95tKzoKETi0oaDsj9tLe4vxts2h9km5jDgIgG
kDdWN5d9bZrL5xBBgKnCEBNrZjTkiBTi5mSncdsWTYHu5MKt0fHVML7Wj3Jl6DkMyfOdHZK5qVTz
FQ2k2q3o7HFpvgOSZ3BhMOoxt/qpmFXuLwBWX/kufwmwmF4uqDuklApDi0BuX/gq7jGkEsc3gXLX
AXsiXHGNGURpk5HsHSAdj/Opfiy+3lUQexOG5V38rvq4ECojxk8gX+rG3Z9cILKmlMy9ROfSVQQe
BpqzfaPasEMpIA+7hXdLLztVwugMEKNoucmLBsrj/tG2W75IpFdkZ5l7rhYq5Iqlbb4LHs0bskWP
MyYyIOHcK7nYTVWpW1x8u9yPp/inMeBZNyXAyA/bhEkopZFEoEr7Ec2E5DW3wkgMl0CENmQOaeUK
CBMQp/tawEIEz1Aql82FNA70d1KQqBI+loRccackiS+MFABKzQ2XvXwB8YfOlJa0qanTXCFSCI9e
vspOMxzbc0aPkvsEyqbipVNEiFDpFaF7jZFlovmS13VEd/hykAIdMaKRGo9Y7tQbncz75hSVh/vZ
Y7v+WKOUkBnLT3C9par4ubhpOQIiG1IIwzPGxC0n8DWIoS1cyzsxsGbqN2Anx0oc3Eb48DGZLfCW
A4m93DywqmERBu7X0ROLzlzIWJkcQ9JDb4nC02CinygrAfULzN9Cgeu/V9V5Gl0nLQn9dVZ4/jp/
pj9wVb9hhyjj6UA1PsFSD4IG4POAaXDFeg7NsZD6O5Hu8k3Ely+TmEbjGkh0NT1jw0zalCfYUsPf
ZkouzLdcGomhFNiw3AHnjoNF2GmJJ4DbTRQ+G0TPU7MTu+J7TIZ/brXJdrU56y80/Zs867QGGQ8O
+oA4sgSxPIBjvBvCyCWSmOeLh7s3FJWZI45Ooo74kzKkRsKgY7TVWEtcJPCy/Zze2uJouiM3kDVg
JDUMN3QsOSWLImMgBNi6iWi8xIlObvjyB/LWfTl7eNBj9UV3zCpDrXM7sRl7D8PtYLhZbH9PC6Ms
ZEDJU26FxbtxyYGCy5+2IzVSsFmDk0sKI7YYeSaaQ1Kn6C9xIiEXzsBICJAjyJSmj+f8CPcd4mUu
gtg7igPih4C0OqEEDo1eCElsORutdOH/3GY/988Ilm1JQPRnCxRy8LXA9kQYHgkGXGt363ZzWV3Z
BoX5ZHHCqPew5f6LE3DPiXXDrdL8Tk5QLgy5DeLghioiSH82bnHKqO5GvB9XafCWBuSO7wNhato2
EO1PgByRiKjp/myDzz0vPAFBvkgE+8KlqTOcOkZwrhZFF3an62PO1wb+6mLlbmKTxUtqJAPuNQOL
0VfXf+tPLaLiwyAlIloT/tF6wNeZul+9bEQGLEweVYx2j0bM5D1Ze/a4Wi6H4+H0Hus9O8Hgmfqy
XursCVglfF2gsrngVTirBAsAl0ZITLqG1UVESQsLggMd2l+e//WwU1YkIiqboSUNTBkcai0tL033
l8kNm4kgKFbfixv5ZsytQJQ0gYYpzL8Y3UgtjW8GN5OCZ5zUOJeOgVuNG6k/J02feJtYu2xjKIGU
sd1LZurMhTAZunZ1FSodXoOlYB0zlmFYUPi8Gvwl9iOtzUNg9Y0z4WO0gNgSnBW3XUptRRJFB9JE
b9Msdmb7UFJUSR7/BWGfbWrYteaW3W4+bvGwIZVBvU1jPjyRpW6UWdSZaiWbp+DJQs3jKslApdR8
LjJNqeuoOFmvJVjqfZsPQV5JB+TTQHgS6M+kesCBBOKr25hbvWK/BQqh7w53mMuRioVYVVcoFzJW
PKNI5MAF0MUCgmsiI00fGG8qIbWyM05sCcvW5JncMbp8z7opdlSq1ruv1XTzZn05urnM5Gas5emg
T/rDxbftbPPRn9BeUG+hUcgM7eKPQYuAyIFGea1S3KddUvfSDNlCNoLAE4oq8CXSBpImO1r0kDsC
sgHsfJsxlmzVPxksLvvV7XutIUW+27PtG1uJPKbdhmxvAWMSQTV5/kPieD94Z6kkNzIyjvyBL9ZX
m5FmG8A27X3eJBR1hX0bdjAds9wHAbn70O2Gng1ty5fjGoqq4NNBqGy+3jrVKhLoL6cuVB1yyR2q
RV0Kbqdg3Rmzh3IfQqPVUQx3HKgmV5Yr0Rmm/A8q3Pkr+stwfVbPz5V/tvZB4mGdCgCyl2lfAgnj
zQcg06BsxBlK3LlHHvFpuVuTOzfkEXVHCsrKFaZvvMUlN3xd67Nl/wv3wliLcPocsTgEiU2Hm+6F
aju7Wd51GS0MU1q8wRZubOSGw0OM1FjNQQHMV00ISxDMHsQTYInQ16ChgEMFEUmw5snanATwjp8A
4b7UOhKFio8jk6NbbKUTjobR+mw9l18LsY6ISCAllY8HSNogVB+JpB/KHhCUkS/QN8nC4p/gogOJ
8zIPFar+prLIQNJVFNHlS80IBaRURJF/lEN3P3vwwCXgExsdIJU4GpHUgnCNCtrfX67fRUvCBVpU
7gCVOXQr16P5L+G9z5o1ksbELUYKfUiclRrSZb0mpYbApyniuTPBq9eX7FiPzB1MK2tcUvsZYEFQ
VeCkxiSy2oqWCiFV84RY8hRLB6OjQCRJgNZmyXOMGNsPHRY9jAznm/mDnS3HIRLyEGcbJ4sQ/xar
7dlTpRN/ETyrhJxv+wtYUpbh36dE8nYTRUL33PU+dzwCSupCfskv3TrojyKSRg4yHBiCwUOvyx0r
gr8jd/TUR/1eNWr32NT72O28rBfzany3w1XMNAIrXzHoAzsXSwmHSBUGNTvCjMGR3LQKjgjuOZhF
0zAcF2ZRi49gNJcgB84MQeKyBBxAON90anYwHdWaHEsv7G1uwR6JT8KuiZ4oXEOAH4CQApjXEETP
jpo3JUFMBYgCvR2IMQEKtMrjEgIQghyvE6L7YscS9pkes3yNTb2rNpP8Tvtyy9Xz7VPN9L+P6kNS
9dKAqtjsWciqIv5l+ppYEGH9+PPmT/4dCkmsPrKSgzYxviiFw4ekyfkNp0ZkiDltqlsJkZbnKAWQ
3E3f8MhGtlKThbrahC+baeP6/HGZ5uqZ8BCSu1JAB6sVVEbbZ419x7om37a5BMG5tIUEjp4gcEvI
7cX067JiG3ipAKsMJQyW4iG9UXs2JHO08UZepxBqzhyl5GUdOrlZk4XqCmAllFWZdVP49kCLgrJ2
EpcG2xm2/mZi2OPt+aKWd8LJXVwnB6K7SBsKjatgXJjZlp9vAJ3tEROj5HpsxCnm9fE8YXfg2YA3
rV1gWNsF20+3+4vqN91IbkHU3ORt6yqWGzLXMdbrmQ3AxRlhyxEDnvUO6Ovs3ulIrxwPd8Hu48Gg
N9CQwmh40str7Sa7znR5c/erGsbn89vBGzfxUj65fbc/zV0886GZ0AxJDNoF3ArHbfphZjLNYFmR
BUdk1wGJoXnikjDbcxvpBk+MGht+OBW8AlIgd9MCLPuoIas4L/cZ6qPd9CAkZIW8QWHoaCIedqmy
9rEmgjxc0nJYE4WvmWonLpQS6tgpiIsItU1QFVjCP2kgGFk8JVQ1YFE0yxbQSX1GgE4I9Xh7sxxV
3dHqfWESNASvglBFAyWdgZ7Aw8AFFOR2CdDIOCQDAULH1WNMJDJdgYQmIcswj5y7JhpULIgJmOla
osMK0r2b6HuXeKmErJxAqvbd8SGvYUiRCANO9zQhg2Q87nP55jVrBWMgJu3dumJvTO7qiejhT+6Z
iBvG30obLmtxUiymQ6+JrdBu2FWxFYamCEdOlTc3gU3JqNhs1qKT6dvJW3I2MxZYM2eYC27obNWa
Q+MppO5mDi1Ivd+80Y2m/5eJFnECY1FCMCfWosobuZBtyS5sQl/B3+Rkoy/vZRgiow9ji1M6YXmj
U5HqcfZm2lG5nF0TEtn0EbjgRFq6NPDbfOPRrkq4JzjsNCtefwHQIVmfedBo8mF7K+ccwQkLYm06
Wr3rtI9mKSKBpOQuSH13c56MSFbchQRzw0EbTlR7zp5z3/lx84YVhNzSaM0MFuFxbrGc5LzYhRJx
9T/JyYX1i5oQL2MsNRNnZDvYSoVLbvECf4EfAicGnLc1EV/qC/BbkgjqOikI6Qgg3AaSO88TwnXg
bIk2AiQV0AjPaZKpq2TJkj4+ma9zWudLcj77sA+R9FjDga4qsBYLGwt1xWVRWjFv0m0OcacuhDB2
pFBim25aAts48x3ym00SO+qS2dOTFVRugSNcVlYoHusrqyJuYePosx5xeySj3TNSNIcllmWGSqZU
VrgudThU1ezOmCryk1cKsWv1m9v+lb8sWZJh5JevDO2tnLLtD4725rulw+8Y70dgQSeb2/f8UWLe
CeKJ3KV6eIqY3LKTGUkcrPu308UnrrWHAN8arbefbd+cP/wVHRxuk4tfbPiDln30YpmbGozxmPnx
nBjb63dPFoA+3o1uV+tVe/W+9iCg2w3e5WYACA4RKLIJAiT47vTppz+1C47IQ8Ld8AIpxiXr4znB
oC2wPeGY82yQEgX1zQZS2ZGCCXZEKl5j7wQN7GkOizrNXQ7Di1l2Vr2x23GMHy7n7xeTvKQidJjO
HkezS4UzZUU6L/QtUAfT8Tdrnw2mb9DvslLpGxRrEukjZNMRJSUVZsEmHgGyeBov4meRsnghRQ+b
85vwVxHPBKEzBA2e5bZTNE0MZ4cBqaQ5gVZLlyzJDzx60Yiws4KrvW+v+7GwHalkhgTCXYUvMLxR
otlylo1nuRQ/h1+qR81gfXLtWBDzmJHgQySFK2gOhAd/wHSxT86ROVkxaao9ZjPTqmKB5ekeLrPH
dWfb7kxXMWhg5rKcM0Zb/20+kzaILq31g/kHzjD/AG1CmjNigi1xZigQt9qaVkqbZqc1CIEUbu5k
PGjKKkyiZi8cwmYYMRGsAhMBYRIWFYCg8BXJ4Ki7NhDQ7FGYZPSR1UT/i03MASYu0MQFOcwdgBoQ
iHTcg9qa1pdcEzgo0HVBVLSIexEiVuou8JTJxM0U3T7rT9848sfke7lhGUtq+hCQPZA6gOrEC9G7
7dSse2wt36elsdYQpmCBEGE4OCN4JJ1LkSWfLWJCTfZIee4VSFH0qd0ymwAZN/2IMuVMwgRZOSIs
Nu7kaJXZ83WTaOn8esiHEX057wxkQ9j2cINqSKQRCzaXCj2mdUc7zIVJZgTKgJh2BxcFxEk7EEDC
Dfux8+cAQSxzkELEgbGs0W/q7ll7Fo7ih/5b4twi/EDOXixDZWU/q+3aFdsltUesgDohVGvZW077
q+HTJ3kpqN+i3GmhIRQyZXJxCwRIDDCWDyh5dm9a+MKLQBxik7e0Co0NXeNfydk4EtyiaRmUJpfZ
GGazKWkChvSBYkRDOJIQgdGde3zF+PRN7huBXMruYOdqswxE0vKI2Qxi/WxPJHjYdNDRNAW6Kw8d
ZX1xkewljXAwPSGSl1RKYoE16YHJYRkeSTLJg7SQ2jIcVpIMSwukWCBEtEAERoIaAeL78gfE7536
Csf9ipO0aNUH/WEHbXtC/MfnYftpOB0uP2lGqnWqIcSHVDEDLiw2Xp9u0OIwg+XQ/es+vnlKu7TG
E5LgYAsjhvZcJTwadHD78GPUNWnoaMHdc5LMusthrRtKuP6ctG8srCj9jNC6yK1kG22sE+18lfZI
sUhD85PuRrgZLbXAQrrslPYdGmRIW1rpuBljq5ljLOpuw5NC5qJoY1qX9m8QWWQP3WsKN2n7Y/V7
cs7dOPYlGLTbdPArdk0eDE8I25rsnkbrad3+o7bJZvpBQkI2wRFn+2NML+vdIDnkIi7cghZTSaa3
A4duWk7AH51EEklamUZSBFobSLgHjNjqMSRXAxgQjgiTLxEx2k51Esv4g+XzuXNxh5Qdj0tzibgZ
gkCbWq4ZK+b/MRSezCvRrvjwIQMEgwaxTBwvUp6NZJphRVktk8iCasgDdCGsoiFjNryJpmaBkBDF
yf3XJZQ14EfOGpzG6OQhu153hu0hnrXT7QT30/vFplffzfLxpxY9k9OKGWglDU3UjWpKHzixhnyI
yp8VjXFgo1NhY44PUR6ns+OsEtwGcJ93EpydYO4KgrtKyNoIsPoNp2VavcolWQUTlqI7s7RvV1EW
8omThNTc9yv5GnD3DMSDOcBp4DDr9O7uzWz7p/w9ZkA1Gr3+u+SPkVcn2DDBXf8dD+ninqmlsUjH
1gI86tDu/X4137CZF+yqUTY/ONtfjHWqDbZD0jrqLrApTmghph9MHllSvf5UVSik8HTrLI/cdYCN
rXCMAAn2gxtpP1JoiYB5fnXFOkz3DIiAn/v99bn1TtJadCS45oJFGv0B+84tv20e8ypSKG92BnGA
Wi4A2SEBzhSEgBwgsEtmmAz+QwGIIeVL6Lf7nXlwjjZEdk7ecim9rdikwX9Ewhis1wAagR9AXpcb
75xw6D4kuelWzDsaD1jnfXpGZK/9PNi1puPba426iIlosuIINvDQcfEPgK+qLkfIRJvla+PwE8iq
e3e9XfYPqyaINrOh/9T7TJzGk3C+l5CiDPiiNsdkoG31YrrGm9hS3d96OrfPb7V8dVvPb4fjX7d1
rPsgvcqQm1twpz32HafabPTHiiCH/QFFKFuyPzlIbXIt0jQGGigwCegruORAQhq1en57N9fZmrzY
3hqQIo7NmqJWJrfn28u6jU8z5NJthwapkCwHpAf5ysKnPhNyZTmSGR5DOUSq550N+vIsycqzeiqO
nTh6FmGk77VYPlzQYYjTnvKMLBWu4cHkFb404kwMiaEYSY61NRuLP7jjYoKgCtZx8KULG3t4khtD
7EiLLY0s5m6ciI4ddbmSg4E/nqSnWOSdh2ySFnlH3BBJjRx99jwi7lg5ASmD6w+EkJwY5OmSA8mQ
SxXp5B1k9p09soqFY5VgmaYIYeoEkIBLr9fss/c0VZcTBiK1lcBhOdiIrUP9EVZWJWebT+RJAE/f
FzbXzdnTXisXrGXidaCwLInS6kBeI4b9ssEsEBLBDQ6QS+kS9saIPzklzMDA17UK249+rzUesgka
I13MfX9xzspiMZ6vB3fz69pmVVm7I+moziXsRUaNWIs05cQxhrAlt4Bcauy18LrkJAc41TQvPAh1
r1YV25EkFvBQRJ4pDgdsZ5y7Fs6HGCMA9RVQjMX8uVj/X6q9IFQ6uFkgUdeUiJ2WihPcHEDNmwpC
wq7IB/5kI0NaJVkYVlJWTEAeFLkiUGvQCsjl6xQbH7suUzPAaS29waDf7o5OT4+fPW8360WrN7uW
B1VE+sKbDrt1yRqOjToMZYAkUyT7nDFsoY2M34FUEsjBtIBClkqTqtDJiGTT1kEYutYomLp2GaEF
Mr3ymM7hiBzTCwgtTC/B1lu8qNFeI1eWIshFgFDj1uX+cs8RflCGyyZ90qyV7Xlvlnx8SWKiGYZC
/7Du2VL5O9LCspFRNWQiSntwunhkdouLb1vfzziaLk75gOxa0wgZ1C6GVQcu1u/80n3en3WXN7Je
LRpAgkVDkTuWUkdfUYNTm+E1d1TtYbxpmKqIC4h1eyJDOSNW1IhxOxCryPaGtNLc7IBBjKvdWlsa
2SeUEUsdG0IPS8j9r8sqoRYTr+KdDPuXqQ84q/HNWXHxEh3Y+rhefSAZNU58gZYdXAx/cY4WsQ5I
ghDvBQmBEBeN71ODXLwuI+wa+B06VXQWB9CDs6NOFwL2Ft2H1X67NZ2giO0Nw1gTQ/0TDZWA4CCJ
Rpz/YToB7Q+meA6J5rYcipxZukhtwpvaKbNC7RhN9VC/kllyXRyuHWQtPV+2dXKj0rgg5O4cN+tL
dmvKGZqJ0jogOAbGIKpAGCbPJRDLZDMBNepLNsufB3vpSfbBOtpMIxxefkFz0RF5mkGtubmMw90T
b365ubmcbs4Gi5WEIeme6E/Rs3Htomj4lEMlUoMWGmJ5xtAVB+5n0pMMwxetBWKpUcuy+VaKle2i
8rWpZHnGjT9eM25ifIRLhMamS9owGHlBRmyecAPFhLGBlICM7i7Hj1oKhKwkhYVZxrVl7IV5hFRx
E2h1xyNFzvKLY4Wx/LRxICLWkx+wrAK5NHQ8JVOBULL5lEkuN5frHmTPXoRSOBAHxBK1anl2U2dx
dY/Gkwvx332JQ0Isp4eWz00eI/geT6RF/M9oIHOFho+0CDRy4fbOiDomzJku/lZ5+a29KY0ro1SD
YzSSbb0PVPIe23SWqe7NGjFu6Kz82eTzuLtY/MYdTbmE+qrg2wuOteRwS410YWLhfzEpgdBXT5Yd
iHnQdeUSAV0gKo33uOpkLfIh1FpqhvJ2Anvc8VZsboFcLY5BvKkomwev67dO93gmso0AHCmYAQOm
5HVOrbZWa/k0at/MZrkvyFuslopO0c531isWpgKRMEsVSBEqWiAugQiNhQrEokWN0vEAJunPmkbx
bG/lRIbdydXzPJn19jkYImgy67J3EwKFfwzZIU4rQqABU+zCqQAKsurSpdCJ95DKAaLY9h5gFQw1
1k+MVgTwFyY2hIPDzV8mqOlIJJfQDQQiJQJmmztxu0cswpNNjGlZEFoq6Drtnw12GrTg0qwvAv+o
6apeUnbImThjBgjZhLXd75wcCter+4/L8SOU9ar17LOicWj4l0xMtRJhUhSEeCtu4kG4PCJRqEji
V/9dab8+Kv8Agz5cQpwglCYmhiR98xCgprqIQnkmGXSySrL8QCSqHmj5CZGk/h3y6sUY0YMAqtAy
ood+oXYPKiW2rKJeqV2q+QeCczKVWIJD9XZH7RHTVwfs03SyGrE1eL7vj276t9eSjcN5B9SUJSeq
LDVH4DRkpf1quuhcyx7qKY2Q6s0mXGp+XbtuL7lpGZC1rJmk2jMiXMVPSFoag8//VKXqV2uijFKr
rl6gcRDrpoK4gymRoIq5Z04v/I7RTD1bQSWuZ5z8cnKrbcEdHX5TUFd9dCzgwh9TYXC8JjRRASO6
w4EyXS2gw3xrLKTYDDbj6abVL2Y0L7T6QjOBACGPtRSwaCkIAmM7nkgIImb2Cjf3M5+Wt+cPH8Fd
6SJA9i3AzDGEd8gQq8JyAkyjfLGeU+ZFeHfsm5EOm8vOsGgkKoaYhICkETqLSVrfRhOGsBAVBw9E
XxU6QVNC3oDOwmJqAglWWLa7RUdIUaxrkwyyEmkc6IaG/XJW9aW1VK0hBBSldpHbP5yv51dMzWCC
hnO3OCprrs0+ydXBBfmV7MHlTZtd2DCwegy957cirmYSBFWTY3/II9/p5iKonDU00NlDw07/hEVG
j4vnh9bm4fY67exYWESbjUFDgtWe2SFImOdDOMoyeqAw/nPIagktcmoSi6bBJxDUvVlRNvufcN0h
vbRW1n/csrVm288a0dQFB7EuhNJUMpAYEGBBqGY2ZI8JdSaC5qxJaCOkug8F6dqGDqau6Q105YOE
yL6uJBkrfdF7Ut0PGEcdddus+VMvuCGe+/3N4G4z2d+GT0g2uh2+NLm0Ql3Wq1hd+o4Mvqw9pVSz
JU8kgZ0l3xKlpMe94zIn4rvEamza3hRFESlmPohOnmgKlluqZPmJdFjvlntr3WjciLHWjYeReIqX
JT/EH7nfL9vnncVAswaKIwycClBMfFq5BOFx4HaL2Zv7aUStbpiBiN9Fmqmhvbg8OI4Zz2UyJm9E
rxhWbFFttnRTURoPfZ6n0fpDdbtpSsEj/mSgWNJ5hvmmfUb1gqwGSQFezvH4Bmc//tVhkoR3SoGt
4VFYNvdnzL2G3DFjG5qlgQSYOMaPrXqsxZKq0cYmw/PNf61ZgKU9gnnF6Y31nE5jqYqjx6PYkI0g
mlEJkslweEgawcu8JERTruDoG4HEEtM0r4ziu5h8Aa8oRQZJyq/YmShOvoGiG9Kial6p5rwU6Vye
s1cDNyg4mfl0DjK2ngaOWmFjli9FcHlW4psDH27HwhNDcCuZkATVxtw7mkWlWN79DPd8aSOpyL67
FsVOpERuG4wY17OhPUAYQXPtC3qyXBkxyTM1SOxHeIvx0DD/pBcTrfzxgNaw3aVvM2K3zA67ip2Y
upv1er2/32KLpQGt0omxttDILyKHQFnwLGwFghhPej4f8xA+tCMDDJY349fJuyxmss8yVDy8pB10
3RG3Oudkb+tymMfsbwhfgABhHndHDGEZanf8dr+8hDeoX0MxSUxTBBFVsmsfxEQFOsACmPrA13V5
52RphE2tLnOgegwZ9ljRdTJtYtRvtZ6G7flt44DvdNSJR6KPNdukP07eqLTlqG1k6z+gKeHLog5N
JKnDmoXSDzf/AS1xRUtCLAw2lCAIOgo4qVZnk5o2ktkXotHz+NA6o+HmTAgulpy1gCkJ7awDgeQk
ZRhm91ZzLLIDmwc0zrV9OGuvNBPLAcoXJPqgXMW/WoxQqve9u7PZv7kk6XebeTOI9SRckBwJ27tz
fU3285hDrG3qXexcTFoeAhJbkHSY3bP4yUoFGAtH4SjfBNGeGDzi3OG/kpURzd4iVQlM7fJUL24T
eF//Yfrer5UrF07scd4aEeLP7NA1iwqyH15RHlwXHrU+8CXMCvI6s45fem2HXdZ3sj3TkCO0q1Ob
b1Pv93Xvbja/TgO1MJF57nR4W41uoz22HiAGPlhtv66OnIWKY3J1eArhFjjKPDIZXEx24pfglDut
6zCTYSRIQdg/mBUEl2lHatpMkYB50tYEhRNMoSZtXPkFyu7e3Gk+P0rBwUPW/Xec+qI2YSsPBdVM
4MONUM25X/ZPtHD3ZFPH0BBDznqh3jl3p1vFkTANa2+56Tyv7oZdusR5s0b0L1UPxHwhYPI1axu8
vT/v5wN5Jv04tg/ZVu2GeKfxJC6SYPp8+6I2QvOULHkVuF8Vi+wgp7RDuOSdB/dPkpdLEF7txFW7
dXDe8+qUEdNpqcrl8Dx0cO4+EUXVir+j4lHJpSUGkYuerM1+LjiTwpjy4BgoIebk4L44GRdcrRWl
AAPeP71l4Kd8gfgvKoYykal8MlI2eTqAeDBcMVtm0RoDiuPihvEEd+eTWPgeuko8GopKkwtwJWs/
INIlj5oVlSGsam4Fmk/rh+UHaylDtAeMSoA9wbFkeHuSjpARXoZ8GFpEyNp9JL3QfSOyjxUEZd8u
6yxe6eDX8xZfgtB+gvvVJb6UkilDh8MdSEp2FE5GmZ9Ae4FQWKA1Gd+vXUzwTZUvJ38yVNHyoJfx
6fh88/Ww+MBZ+NuB1EOJSdPVkVn4xbA1e9eKjniYdXCS2vSYrwL3cAmESYCv68jOyR6XIa46tKzP
TMheVzPSjztnrc203j1V86UchIgoihg2hKvUYPNnBtR1FiEjRRy4zJs4y0pySrPnzduHOw0/peYZ
uXGHOXXB4Id0ZlPeMJXKNl/CKHBGDAWXPpbZw51n32+m5a54Kficdla4J5yUTojpZ+KZjUw2Ytge
5S5xLzRygGQg9vZCOwgFW4hcbubYKxvzACJVfz1xlhJW+fbn5R8oARNZkNGLZnoeJBkxBGsKLgmm
NZRt3Ww+coGf7FZjHuT1Oq2/5wsedwe9drc7HDHWHId1NzXzarfc9sfTu+MVB9ZA0K0g0JxLdTnB
oJ8pbgQYc1kni6vVbzABlIa8ku1oCxUT3jK3i24Bk5xHg6jOIgYy9En0ZN45dDBxJOtNAjG/h3WN
20kiSdEsFlNLFBRS25epYkTdEfmbtF9MqmWfbxWz6vhQ6tnw9Srm9OoXvo5Re9CrcAhzGD3bQp5s
B7nZzB+r9Xi4yL6OZicEBY6E0fxRiVSwgys7qtXRGc0+BMopajzFxmA8zANA8qKd2u4vq7f8u/Hh
o4ac+do5jwbe3yfThye40IsWZ5Pf2iPs4Mgz2k03zqxFf1Y6rng/mbf34RbjzVw7Clik3ohWlkBo
uR5W7Tg/Qba3SB8sUXgApOh69ZS0vsxGer/ff4vQqiqYjeY1avfvZ/dXcBRPKYdw0PC4EVoIcDm6
wWCk7VReB/FfDmQHDiSd9UFBxHJ5TglTONnsSclK+qx9iOnf4nMJZSI9ZPMtNAxZ6BJHQeFaasuB
8RCtWD9MXuSzXNO2tHQv7Nzac6NMFKcwzgMHBs4dvNRaWP3EGCsahLysSkCMS48UGySpESLImDtp
ZvHmoXUx3tzrfE4zRfJ+8l6uTWZwk9xw27o/m3efdBoNwaaHhT5BfKDsjQ1DUOseNO/GlGFG4BoW
yYptjpggNFt92d1s22eJc0hhJuHZ/h5WyEdcgjzPVr92F7sr175pyJq77b4W6ds8wR3IMV+spxBj
drm+qS5ay7kWKPoOcP7MNDzmvpjI5guiC1JzjKnT8wI/BYdovhEtvrbRhspoJF6D8lEmsSxST0SH
n1WQrIWkOAS3OsmcP94TmGfJx5CWAcTdfHAyd4sBYrUWg8N3Kw0xQmHB8KqI2rtPaiZiN0/aCHbo
2er4bFMYWBooHhr1BlpTUR7/u7W6VmOz/aQDU2OZR7M8lMEhLwA5dtlRuDh/NiwfLvgal93Fb0Li
Y/yUwhCd+oeJqbXbFwGuJAI44iAzruHP/WDzxomA/nKnNXycz8+Wg1/VzfzusCtfpnx9OowEIZpV
qoQi2MzzsAWNeglkxF0qYVIv9TVg/cePW3r4/rQ8Chz/bmvU4+I9NgfybAd/il6fJfHv1lYzLX3N
IEKsjyFTXr0cvrk/Uzbbzfm28ytPqTPO3KyxTldwDWjxG88qRwyEQFRDUU+9p2041KJ3QSz8AC2S
w9EH/vAdtl0MKSxIaSWp22W3/7bzxFAMWTrM5kNOMMtVOFvGMeYuPu/I3UX2lZoymyL0iRWafYUk
JJKSvN6WMjZz1JayN5O2Ux6P1JNkgSSzSY9N08f2fFv3buc3v0qjop/WF5utziFLSosYdJUO0y36
CpVk3O1T3jMsNw2IPWHw7809S3J4nK9wJuIUdHUMKbhxJZsJ55KlmUzWiUDna4SXecTWeq7Mc5BS
i42BUCl+o3RL6AshaU6JI6Q63K6EDuFSTcvqmVXPaf9GyEuAU+WijgFzQWZCap1f6DGUr6e3RhZK
Ri6fkwuSB1FM7r6AS6u9EGLz+wmEF4n5Dt+bSc04kJ7iy2wjrYsJ+/GGzv589Dco0SWI/SPTbBln
s+3p/qL/78KM5nWzvuWYGCPwWNrDp0ZqeLndicD/Z+xcm9NIkjX8h5YIoJvbV8myx5ZvMzszZ+0v
xOzsWXETSCBA8OvP8+ZbVTTYR3ZERZJd3V1d5K2ysm6wTq5LGcsTQzlfg163ypXdOat2ww/3h5ba
N/0nhPhyao2FmBVK3S7nQrPYLPbAajjd1fbI9IDFbvIpzdJD5tgHf3T4aMcLzwERBCYZD7k8D2jE
1V2buc8xAPSwu55NJfKp/UXkYzMSO+BIRAxLF0HlQePIJzj307ScHLiSc6ZjhPCW+NFkeT3TaCPt
BxlaWCPE6fYOKAllb2Dt6WlhlTnCFpX+NQg7TobkWTosEjwMAl+ILlow3GY4c7WafMoNCZHL3GUO
Px/OF/kD0SUjU0lk8oiDRzeQHfjKE0DwH5ionoYuT2MOibvs6VS12z2mUPcvhpVnnN3VXj0sJt8s
PoOp4/s3MeKQxzfJajA2dvRdD1h1G8dJJEnGCVt6GnZ29GMtKeItic4xShutKAwpIiE/hiDy0kIb
eoNfduO/lO9J23CfexYcSqMQ7oFYBLlkccrdMc5u5wU+5sQLIAVGt4QrxE3QbnyeCRTSB7C7ZYgo
CYFBFiHZwMiSU2UXW4tVcZyAmhb0zEZqt5gx5AM7Z2i54XFemi9jZwGe4AVJngb3bB39MG/xvCFW
IFwZ3tNNG6vIDANKZWQt7TEGwuXj5O/DlzSJkzcoiIRQu8Tm6B4mjS+VHH01vqOKlmId1sKsq6C4
7WrKKHcqrUKgPiQQRB+kCVEM51hDGBXiLhCxxzafTaFOmpBdrM7qtycOjC4n5mE8UQkgaoC0GcJ1
i0Ks16QEslGWJuSlRn9SKwNQNBUWJQEpgOdf1qxO5+Lg0Wj86UZXrCEB78XU+Ybd3HHM7rS3XLU+
SjA54wcZ5ENATxCgI8UNjKnz29ebR/Vfy1MgJOcYR1qRdGBJGFCbxlOvtfRGmkIs0xh9QyOOVloW
kRxYCp7ENxptdR8kMSHChvA2e9RICxyF+TDSLDe/7SYiUU7wGwQe47GZ33aLgTJ09tbCP7zgl3ln
pgTjzOyX+RM7kl8avuGQmfADxgg1s/DcN6vW6/vldNHXeUOxejCMkRlUINRPeEQUFdK2lUqsaBH3
O5/QwI0he4SZC2qY9h/oDmxvRfjUPsXGiZAd/wYI2VE0KylNEVSXVuVp1iavbYfYFN0wiK99I7Si
SlyJ80qsYkAShL8hTgxTrHuGadAefkjz6n+G51yGu3MUL7yTn52k+x2NYMPMXo+tKDp1B2/inOSz
XW+zW1bTew2sWPaBWrIJUcFMWhD5rU26QlQknVZfx+S68Xd8Jqx2AIu3ZR58tei/TyQP+zgccZYp
NnzYeyvh/3Ko2zeH6WyQLXpY8WrS/WVxbE9jHTBqkRxa6mIbGw7wpH+8Os7mclFJKdBv2y3jieGe
xBIeLlIkHSWAFYZQH4S+zLx7fd8Wp4pOyPipuxv7hqARTtWWSY/koxPbzfRr3V1ctfrLmjOYD4Or
QVgyHswdHJ4KdDlg+/C7+s/70VL966ahA39Zkdjq5VsXYli1hyPmLbK2BOycrctZZzV6fn6exxog
2CeVGUZ/BybahiV9gY+eY2g7llrgaIftAqrnkffWg+rwUx0RxVRY7BajLqu78atVzUmlboQDqvWL
kxZzd2V4iF1o/QZ8ZzJOHAK5j2O+EzsZziYIl9Z9m52aHQ8LSWeNpV1BGFdYiT+HSYN3Nm9mYorZ
7j7Mx8ur6WP9yBLtvtbhpjU+MIoL87m1i0MR4exgNPwPPyRY43RY/rL6nx9wqa+JvBf2bsjsadZo
MdGXk7AvJvouh5P5w6TeLDRMsrrHPYr2B17JXzv2DlcLHZzuVVzkoozWSgdskwdmrSy6CQP3+947
OpFmKGx2cqtkmAY/uYAfOIPhtoOSYFxBzFBnki+LaHcmepeakIWxc1uEjeM2kBzp2V9uu4DlEe6D
q19nmwn0PjDSUAezwhU7RVNxb5AUGdkwBgXHKIOnaaz+rAvPzSHfsd0tiJtDMh/fLlk0tVuoQ+lM
YPQJAsgkIxRYgQIlIGlLeYsL0O0hyP389/1d/52vgQWBX+BpH77lkL0BcG3YoO4HMvS9eMawZo+K
UX8wqKrh5baiu+3qbjUbP08+2YBbhKLhzP0C6X7TcenH9BmyPuy78oAQD+CwdYPKBlokRTebU5a4
Ad0lD0wQvjEKREyAEpxGIDMZ4wgcnAZ7pcYzjl1oDHVKWrzwGgeGA6y5IMEAIMpN9w3EATpDR6sT
Rx6erx7uYiqIMkT9cF8SnhllrpglYY0dMn+ZFxdzxaLfphkhTBdj4j6N6YX7st4+dJ9H9f3kk1xL
NLV3tax/46PYXyhJ/wloPAbiaVGtmdZdU932N+2u5RYVeuf2tDAgsSG6POJA1g+YMOxgMC+GFUT2
cBzjEMfSX7HWSVOGaWd4cmxQTXy4wOUptAJZyZJCuIMc7SNaYKJ76zpwyC1pD21wUO9lSneq8xGx
TGoNN+K5dBnQOW/fZvPjooclZ8eGMJlA92Yhb6Iwfvz6qs1uyHkUAlor8MZtbXoo0Q7LaLK7A8oC
o3KWsBnhu2ksmov9vdacmA2GDe6YEdaGJlP0RrZhEeWAFzAqjfeYMWgETDoZR+hv2wWy0Xx5+ACj
rCzkkeJso3y8PTd029Fa3zekNQQxNO/s+IcWleC+WCoFKnwtiLgbakSO9iec/VHNPtqBMY/lq4O9
zOHR9xwYZlxyfkXdHrDU6CIGwhKj7XZ+vx59TF0BGzErk/a2zMYNdtpoFaRw1kgwLYdYO70YGMxL
xWBM1izYaJYZEYzuAQiWDHzPDoLmormXbBoX0B3WuYsAG2AbsDCKu9DfECRHn8QTRlEhKrOt4As0
BuHSfgtKJA6UfrYNG9DqBL0RedP/ZcJ32t9zSpi2UY84MmrIMnJtjdToI882bKG6GiQrBlX5IhBz
hoZhqYSzryjEdTL1TWvnFIpzWXCG6VKHmCyI2kxJY6IVAZdqNHYngcLyOhzq0AVrVjyGllt72AJ9
naA7i8FJ5oH7vxCbZMN2ZtJQCwifTFpqUUT3POgSyN86CAxMPMjKAOLWpCA/YEP3fJ6hLFzN/BlC
fRzx0q56sdVYgw3H/XK3646q8cdNc1wXZtgLNCc0rEBYTeuwyTATvI8TVIYzGDEHdH1LPbbot60I
51Xq73HJiwWCkOBViWKceYoXrINXZSBdyhNdspiLQTANnplzir7F/puO6sI++IW2wC94JCMXjQ8I
PCpqY5bBGR7D8fddMgviB+Avr8DZkmApuIemwFGnkqRUMYejqWbcTWqWRkLD6YfXaVDgB3wdfjv+
VHPeZ5ew7rBNxzumTjX4Wq3G3dniwNrJvSccFvWCG2ZqgbDCsVWzxTwRZN/G4rIXRNyQEetpIzjY
YQ1DmQrXSqYR4Hjaf9Mf0lltTK3AIrLXZ1JWivIHtPIjfWH/gUN7OLqHS0o3VGdeevulOO94/nf0
7ea7+lauILOP6NltBnT2Ux++0VG/G/xSf0IwYK7DniBIheXBKmz+wlALwEkM7mKaHUKArPACzxnh
0bq9lOMo/jMKs5p+mh2/7Pabm2arxx1UGIEY8AfTwHK0hNywJVg+7n+1OZbw2MfELm9X7za/7Ca9
G9rCYgTsVhafBJZGOzXcxcBSmXpHcbAd8y3d9ssFqscgOxq7wVFA48AohNJG52WZvFjGZlPT7/cG
I5Y5AkeXFn+yGFe7x/vJe03ocJgfiG2hHtRAtcn9ByQRHFi/4wxWCWg6XhohW3weTG6GbVTfG+tc
7BA7ab1iW9qw/En+ssHnUoIkLynPam74r4xZ7g9P2sAJpjehbQiZML8Yf0QA3MbB0OKA08Ml7Gsy
H6LbRJA/nb2ev4YxsgeOvJWBfxgFk82xl0l/ubWRac+0riERT9pbdl0+b23Xy0lr3+8s2CkHURCZ
T/v/NVwcbhRGgJgLNtzgJZnwp70gi21IZLeFyGp7ojamOgKfGvcoTa8sBxKaw6EYc0idB5Dt7dgw
Fw7AB2gM7HavSCY/CgmCGgKhPSRv+J9Jw0LV3Lw6h6cSE0qz+01U2s9bJ6w94GlmGlSEaSgLN17m
WCjDecyG4dYe0/877H7HFnVyXBv2e9YddR/WnZ4ZBi/4iHyjU3zt/p/MiINhcaYmD6Q2Gm41jbl5
ZoZ5wF9z1dCOvDKOW8TZLhiHjtjearabMfMICIPEMq8Qwvpq6PRuz05qeZJQ6hyYS2aLOWObieCH
c1ospjKiR5BMoV3S4ExmDsZLW/en7sDPxaiZNgxJXyK5tiNokHyw61Stwb5q3aovwFHSJnmKi9kj
grpwQaSmV206A4sXI2J6I9UmiaE1NCwkFnFJjFdDR6UvimdEOMwZasToBZjQin5NHtkOUlvRSx3C
PsFWPmQTCc4XgGl/g8La8kXKB6cOsC/GyUPfxFGdmceb6RQeVT+vCj69nMN1vO+qU0uQBNUSR2dT
DTGTIWMcg6pXbxZsLMiAZx56pN0dPfavj9qd37WRCZjH1tDNcld37P7kOSERB9Q23okU49nvwwVD
ph48xZHTaXl8w1Xh077Upn08cxzfPDALODz5TW/5WR5h9+7T3bB+T103T9XtumpfT/YP7+46u1/t
NQJN42L0EV0k204kLoKNfjH9ILb7hqmrdd6wW7ixELY5WA+QYlVmnAzDBWakwOGmr7MpkDggJqau
OVR0+OdsUa3VA9YoJuOIxOEQRc0aQRxltdd/A4uxTv3Zyd3D9XJXv17e7T0/uzXuvU9fcjXkH1I5
viPrhuS7dQB68/a83kimJ5am8JhSxK0pCYRKGYKYEJoYRvFuBP2/ucFDxv1l4ji+pDgVFH0d4xE8
44tcxeoT9hVjyUm0uTABQ4J1sTnJi1IpSV/IvSwQcpQ0zsWctGhri2fE536mnb3Yayua2YqNHFhA
1GYpOUuJzk3I7FA9LKZ9Zn3ZXBjCpl7VvVq+LyQUu3K8CCR0N8WJjNuQJJ22TjYbWZsT+b1WRCvA
0+3u8X+sDkDplI8TQki5LhKdV+lFv8iSDDWLSENl89BQvioWGv9FFI5eDkge1jgXAqjKcScIwc/Q
9mL1ZqItZ43WtcYR+9VFi7hurfu7p6r78PG0m3nabw4FIMmONXwW05VMaGkchEuN0WJ/uLCJu4C2
ciJoGV+ylc6W5hSQwS44QVoQ7Au0m/Rec5JeIzBT2kHTk2YPwR0cfpeKFHENi5FkNsUHrBHQOo6z
5B7JeQWGlgT4gfPxnZawYq+JqtMnJtCvLvcXX+8n3Wl7sp3kfRURXJEWWwMB8dkLqUEukp0Mj9Qm
VyMakNMmfkl43f5xEcNw0aQgshbfaFACJD8DK24pBtoc82DBbRh8Ca7oPhdgvgFsSnSaCHthmyA0
dAVKuoPSIO5zAdVJ185f1dVypXEbm6aXqd6pz/c7soRXbfaYqPDR6+ryjL3jdr7bzkbPzfXJkN3E
t70ohsOX0B4Em09qbd89vS3MsEuSnJELA6K1wdCd3MPh7rf+4/YtV07I/f5pLm/EhsUcMR4UTzvG
oTTj7vTtYaUTN/JkpPRKuAlkkzTbqR4v31C4PEnFbPTQOh8UyiPRF+CH1tzzzsuoAVnojrkNCy9s
VJOpKJS5aWgrldxK+tKaXpdbXxCaAjMYqPnkVqdoF+s8tEMeqf21332i1uub9YppxbkJwcAdmU1w
HB7+mukwZ0tMKVnigvuWisYU8sgPJOV7XemKo5r6A7bG6mhU7rydqZbLdqvb2QzjNEb3C1BLvoUg
gACRFCDOqSGCYUcVhy88x2e5euy8QVfcMoYgydc4n5InTzcCfhIzIoC8yjW2k3+LAwIlLJ18mVKA
p+nNPEeWvstKVBdi6aQMEBvjxiTnvBDLthkx8TxkLsFJIIiLcW1/IQnb/y6RkiOb59QoV5uw2o5w
Rw4ptYw9iOQBRkKWQIB4p83QHkJFkuAxwGH520xu5vfXPMQenkSEs/mxWHJpsbS5KRBzY7zYHS7j
RAln0JryHaQ1jW1TWxcIBHeZzuE5Kgks9QRH4EmnprnIOoiORmaokgHLMUeRs1uHjoVXm2JJNQL7
CgIesi6hRQJ+KK3sYvVtx4ohY+YddDjviVWbF4Msy0F/vj/crVsfvUwTMcme61eEFdFCHlpbNswM
37PhD/kWd0GoFy8icdpjCTcjddJcGJImLchz4Hkj4tXRS2r9a7JRt4zMdBQupSG2FJW2CuZVipGM
4mdyk9KATQR8c+z/xo/EmsUX8VDTMpen+Yzfd7UJc8pGuOr6nr7BB4uugdfPBFN7dCiJXoQiRUim
EZfJPriqEcQAIfGw9I3PkYq+gfMQl8ASpBfR9KXjB7z66f1GfxMJcFjKBpNL+4hF/LxzApeIHMmy
C9JiJxveKT6h/frwtJODX2wsf93yBYJhtHylypgEiR4ShLVkwdUHSRzkXzjBQhuN0zCpjAMdcR4m
mft68ZuRhlRGbOyYxrzt/8WwHKU42crIxOQ2zLjsSe4yqz+JVaFXjqkpXc7u4O30LQ2YOtJ21F1+
KjGFzFNQxYXK7Tl18zXupP8Qp2eAmKf+M1rOyD/gwimt61i/ZfUI/1X9/SOf7Wphvc47vWju1d+O
LjcVFsHCmhoH8mdkQ41ptbhM0PnMZSySzKYDozECiUjwGO9AqDRgqQLZtEd04q9wF0JpCoYftQxp
94/TMlkEySaOm7aWp/XnWDduA5E5YJpAj8AhTGQViMxm15m8SPtfUWyws5gUhc0flp9jJM9/J8JW
8Te45+oZchnbP2Pvc3SYdZr8PcUku+pzQ3Mgzam1jksC0ovPZDQFVeLKAAoUv+DHanizqrVOAeIZ
yjeKNkveVRxbdlroCcuD0RQt9uYJc2kojizfMEybzFNqSXw8CWEWay7FOWD5LFxLx5uIf2zCCD/4
9xeQS3FdswTEr78ax241pIK7aj0hIy1WPFwIHJvSMkcSjvIUkMRNt4aJx3BXTA0n3Mihe9MW36PP
Ge6bjYraK/SFO4YKFKyO1+x44kgFIZI4Oj2e1hIEnvSbzbf0cPQVTnOzqA9ZdNT4fvIoY7ImJg+7
FjACCtV0e509PRdJy8AXolUJP8PyjVU1ybjk75L8ReOG/O392/ndZ9MiXAWebnoc5gdvkrgFLcPF
juGuUGPp3fZx9Ko/xzeL/hLQNSjv+tKFFMhd6Xf2bniGRLWA1BvvgydBYCeZZhyI1DL6slCJUDvE
5TFXP++j6GiB4jbkx0Ipo0268p4VuiDcBVeKcJFZJhh+O4QmipP3GSD7H4P6YTKqu7gX0zeH+jNk
QWd4rLd5N3trFdXAGGrKBXoC5AGV5vGXgCLGk8R6Ph+GbfvyA5d98O18h7piG0G2KWYfR7YqvpiE
eZwfnjedcc3oF811TIKmjtgR1zC141SMegJdSWoLrtpmuTc1RIQcMANJq7NcHu+3v1Jus3R/w9AF
uuQC8/AaPXbuy4zIaNz/cqivSHjibtTiMRm2iKTIeVe+B3XPBxHgAiZIdoYOvtsXpJHrhtGIBkXy
lPVDTAhdbCKITKimzYUh4gQCRFaAqGQ8Qlk8vfnCN7FjhiCSb1o5761snYiGgK8g4hnlivc9SQDE
ZZFpsUdGKZqUtr8uZooaSH5zZBPEvALCGVIyUzRK9gF/IFcXxzA4aMCeoJwJxyEYxGwuF5p21sfO
/rgrC03F9+4oCbrFHZi20McBjvZL4sVOjeU2TAc3W8HLzIzu4pfDX5ezBO3aqOmKXhkQUhtnMAAE
NovzRHPsNeV2VOyPTn6EdvIuytlSYmggOhwxX6A1SIGmPjnmBHaZnBRM+y8rNrnyHcvG+VzCPMKU
2FT0ngYQpxTWwCfDl7nzvVG8iv1KOE+mLcUfXDBncDiO14f5lullEUFr6r1VvxgAXAuYAhPQX/Er
BzPNEzOnaN4ZRwo7SptvdhSYZmqKH8GJ1Om0vSMLkgNNdUN6vEP5cKZ+QcwDmITyGUJsMvNS1VAF
m29UcvF89TS/jUkvsX+JBvC2GuGODpGbyh+Q+3s2dshJF1WfNQms67kIv6/r/mZVtabjj5rdADlT
PwoiF7FXRENTmSIeMq3ePfaFk+xKQUwQjaTZsgmG8wyEoGkTUcs40DRGrk3ZE4ljLAoKDx6uJwMt
sKJ5FZ3z6h7bPFP2gr6mMjDJM6NBNjIFYlv69O3naWu6YnCExLHOICn8hGAjetD9ZUp3h98lNdtW
c8As08c4Bvg8ArXrHtuH1eR5FpM5IDVfcV/eUAYmbApIMwgFcZ1iwrd6xmkyCO834st/tvd/wBOK
IFkjQKwL7QPd3jLmSYMV3UY3mzyEX8r9jhx1vg20ZgH1Uvd3Ps+zdtZdFRowDJ5Oe/MHpF1w0u1a
9BADiN25Z6kuGA/zOdcy1Sx752giLamkIa18aBrLJm4zyYNGUkvJhYPf6Ga48mSAABVFj8pQsIsH
qsDoSqyuV7G/owvjTikY8TQe5boljnXPPhG58ZFiwSOyFvZCS2Mku47Mai8NxBj9V7I3j7D6KAIM
A7j2uFebTLENX9JyzUtGLN3giibwqFtzyzjyC0Lyo24HmobfbrnhUfvWKKjPJ/XVch6FNlFKrTbl
uB2ngpRjSCYNiN7Ka7H8UcPlhMn1uc+rv19Wj9C78awx14timhWksP3TzeatnGDKLn8LxM0PxZ+8
hN2HpKioqGr7M9HicC0vJjYQfOOMJnb7Z07JN7PYH47H7dPzfppXaaW4kW2iFAyDaNFGmpXW4w/j
w9V4dYuYJY3dhQsY+2RJJhs2UTaQ+D5OeYgoAgTZgA6OAGXfotlnqPlGUmdhwgRuxu82r2o2yJOB
PJ+UlSbiJg4EHyxMp3ObECUIb2hBKVt92j1obHmyut49akS6SJaZjP0BAZK/ZhPtjMmcGTcyYyue
+rn/fsaAhnmk8CNPcMGrLxvXTvs7k3Lr0ZDA/gjHbsAa1XPjumS93WLXvsO4RkeBQJkt7CnaB5fI
KhC7Vlo4MTRP0i2IGWszlaCDE1zAN0MZkmxOjNiSbDh9D2zFPhMN+6FT6FAKcwhmio9mESwRz3Nc
Bdx2gRwrsd0Geo0oCKxqf7VCQsms0nCFR82tC8il9Kc4cRFYhBXRJyTCDPojfny7DIRjltkweNAe
okFV7yKAPVhU3XVn0pl8gshwHOgEC9y6aKGNmXFqEuKU5ecd25zKzzbRGRc1Ll2JE2YK5clxgtJi
RAlBls6MFSv3Z05bBEJfMwFtgA9AcgyTbWLyKtckXz/+zpb70WOSscoutVxmaEuWdEMjBsev/+TU
siftDMiV6N5A4vJv3Dk4AURPMGGGkOiHHkf9nUX1YkK/YrPHdqePR32uFK371uFxPHh8yDvqKHD8
zJ5gVed/+SysKGk47eDV9cfX5hVw3+FkYILvVMtKO/mj9/RKcWhe4r5fhakg6IyhdufRNqd+pNwE
4RElQs/1U5zkmmP1VAQB4AVgQeA4T4+uZhMtg5t3I9JLJml6vHqcypPgFaf0dSyy3+chl2UEiEHW
5tLklnsU4IcsZf7blOc6lwq3lw+fyS0luQguneOXPYAv9+Vhex2+BjgRAO5KLMM+FIRLHhlHPg9w
6ccsybhiB+2Ey5XjB4j8aj39RBbX69nrSUdxUHC3IcAVre5+ulKkwGWEBdL8xHra12AzGJBEezH/
Y96501C2asUob80WW6JO3btN0w0ev1I3FRTeuweq7bXn2R28ncrL88XVPZJdC9OmHqzj2WrUypIQ
FMzJagbE5t0thld3Q0yk1o1sxos4ePB5+edx2Y+IWrSB7KYeNnTzhUozj337YTZ+NfqY/T2uScO7
EQFZDTrwSc+FBTmrSH9XvZtuYv9JaXu1qLVFhytFVanRYT9535381r7j70d1U3vJjmFgtgQ8BhKm
IJmK84F2GtT0VrS1+171zq/wtF8oBn0+C3fNpCj3dDms3mHf3QRg8x1QpEo8ZOingXyOFygSZF2N
5EEmcxTe4Gr5IVkojI9vGDnZJYdfcqCXfNSdpH28Y4a7rJob/NZSO58q8RAdVErMYQI9hDjlkQUu
ucuTA+bu85CwKbuT6FUiwLjki8f3Ey3V15NATzg4XZN7x3aebB1IHrVxtYAVOzXqmgL3HOTlfDKi
h4wtCbQ1frr+QYP2PY+wx4me7E7SYYsyjtc6t6VVPZmuh7vnh7zqxwOzGArsznYdR6nGyD+tm20d
FuLb8Y2zMARaHNYCbZM6NmDRWmuh5N7jD9o6x1cNt0JhIfI9Yu9onZQgplghLoijIQgJoSGB2KUA
N5JC0FzAE0QF0pqNBYe2ibFZWsSJjGfik4cPxu77j/9WI/ORxZ7Lx6ulhIZr4M/EMQaxcfGFx97k
T3UZyOh1JuziuVp+pHj6sm6hPF5q4+4cOx/AzUPv1ozCpoPQ1IzkkIBikOEcZlFWN+B+PtDpmVzA
MIWKeer58LraaDRRe3Xphygyy1fjFCGajDwADcoHCpRUbKP1BPPn9D6YmxbWbtTaRLlktDtzrTqh
TvMZm616rjQdeDA/ViDV0lYFfIrkfwtCtQy/1+Byh7L9ZePluzlwXYpX+OFh82qGpaR1C7IwkX46
VvH+AnA1HFfa5QUO6KrhZFCOH3SB4CBlsH2zY3fhG/8ndpXeuFWCDHh/f7b/u1/MPkX9ExO1mx+1
BuZ/5fL8Z/x/LiAE5IPxrzTIeLfVyLk+5MitKhNPkBvbWutPZA2mXonc4YyeuaHRVqOS0mw32UiN
1ZkCjRSYJm+7RSYXrS0KvWe3RZovroH0Ad3MlsZWPQqNlT+xC8KTwi56nfCMd+DlurV+w86oIJTu
iuBKxF8hjyfLPxyW6ZwU4YIMmxbIVd7sWSMWU9xV5aeRZsDJeYiEbVLl9x/etqt/gp0GxR0t0fBB
vVi+4b+s5t23z5vF1XsMUYwe5CEErmm+YseR3I16vRh1b/8fu2hqpBpEsMaOUez5SkAnbx5M11qP
xiQEqEl9BKlP9jPc8O8fP7T/BYoxJNZhiD08fm1vdKrkTBspsP5GlG7MZ0gn3LdpIP3/62nrT7N0
P9n/yqPm4fPsev1wQ69VPDZJ8myBcIz47058GARYPAFwGn8uqY2bd0Mb682Xu/sh3pxcljyYOX21
6w+un5dDtQT6v/PFUkehblrb11xSvv/y/I5a455x5R6Qs7k/HKwnV3gaoPu7438pu9Ro3x9/gShR
x031/oZqcM+Qei7u9u9m+6kGFHirQNoNcEZdH9QvAqVpmU+Z2dbS+kFfAwko+c/Z4+Gtar676U3/
xbYx9oByv4sXm+W7ED/SLHC13KtTTJbJaCTPJaMEnXiiPxzVLYgv6/pJ/8Nv7v5ik//VZvfrcFf/
Fu6pxHc12r0ajG+e4kDLHNaDcH6t3g5TDI5rV86E4N+rZmklI3m0pV12Jh0O1KoqxSJG7ffbrt85
yw5ReEe4Tm9b+xSQoRXllmBufdtfXaI9stnw3A3c3Y9SKI3Xln+wef2sRTeNC7Xp0XHNs93WbJGs
/PDvUsWiemRqvlJ8E7z5cQqZHn9rTz/Zk0gDfn7Z/oRxusb1v0F5Fyi/MPsYynSZ35Qcnh0P8hES
/WYjhp4dlSaluXGgGaQxwHy7mcaeu7Eo7UE658PXsm7eZWn3e6f1B6XG99pfR9UV6elhefWwenpN
L1hd32Nr+Xk2XX0+VsP/rIadz4/PtQ4FKN345R2HAGzq24oZvOLabLiLHUkh7ujwl/6h/t72un/f
YZbvVhNpTQ7ywcu/nDHTiSwWcNxfTVu35Nu74hkj/O8fO7nfWwHNKDt7WDI6qiG4ixGK4264XUy3
+2XECyCfSWk6GpZWEcRNIpC21J4Se46q5aH9m7xd/YoF1lW2ybbaNqQ5ai93FjO0fH7/0PkDBCvt
vlsyWc0gZu79WGFRUJtsqxhw9Zlgm5Qsb6OHQiBiThBTmtHcwS1O20DMoekaJvCD/EDplzsOo+8F
wvrtdqdT11W3ZqXLeb9hWbWq0a5a3Gt9i0SONQz8wEWgJlkgnBcEdq+hDLeYtHIv2OJEQQYayux0
0EwSVm6ECyCyWnHDuSZHQVIgdIbyqREqHXS1E9EDxno1uwvYSOhLwoRdJGt4OpI3DSFgwa3OQCXb
MduW0GvHkEzrIsg/FXes1A076wYMuqzdr1mv2xu2291K6zSaKxIPu7v75XqKe0rsSoqfV2sTMY2J
s5Dd9gB/qCBiTHjgmAPjCakOGlTjAqpCe6Dx8E/sIxXYRKA3lwRcgJbxE2yeFOdGHJGGDyY5rDDh
gdHwwQyecoFyCynWJVhHfJsS1LA1IJdOlAMCG49fXXCUarU5Tc1A8N2AFB7mNWAxBo12wEQSUgxE
YkEMoVfDCc8oVKNIUpz+HiM2UZDff1nHOhfnMhNkFtf7He2px0p5dm845/py+XC/n9wPD7enWnnO
sLULqLSOrXapr5PGcIyZ9+CF/XdHRfLMevIbc0RzWA9ROGkaqwvfwxgO+g2YuJWFICQgx8q0wiwi
WmK6XThiX5r3CZfMq0777WB1a2bBNyNWPC7lRPCjoYDuXtPHpHuNCHRWQDMSxoEUiA4q8vx01Z1p
YST5dJdBfsCQ3jfDMecM6V5Entf3o82wVdXt27TPNXyBjDAhyweoaQ8CmZ9erQ9n8Vnygv6FKbCG
PFoYcuLmcMjBJnnhBjlumkDogbM57DJmM+SdErjp9wrCgy4SBM0GultnLc/9j/wLW+G2GVoQ8xom
FqanOKWe06awwfPoBoWVlc/dHBKFsWb4fE9XgzHS6BWlpq88GJ0Dy0YRBpCS4L2aPI+dxtEC5BR1
BoH/BeZ5hnnKqB+1qNBG+jkkhBykghwrPhC7/UM5iW0Uv7HWJ72NzcSa1ro3fVy12LvqdkOziDnh
I8gDSNoSUwJDPI1RA7kZ0SMHsePhdlHxce+Ecv+Ldr47aufLc+ts3hUeNREYFSwjz21j2gaaTALF
mnjdNKngUN3QJpVLI9AR3PDMwycrUZcdLR5jia+VkVwQCA6RZR75MYlNa+DLOvmtIzLAsWtXeCJs
Tc9RRZcBsrvtYVRPl8+36XhEvgahd6srdkwwnSE1SmINkba0buYx1cea01QYby6P/tjdMwcMcTZ6
netd/Uss12/sFqWeqtain52UivLY8YCMENbqUPTigshQONouOnfcORt8M5mLmEPcgpvcdj7I5FIW
sH3VHbA+kStM04+J/c1eQiJ23WZmFUdwjVh4dt4gtXZrbmzq1tlwdNg+aH7ffTfupTXoUNUWMOKG
UDqfqQZqOU+Gr8yNH/ZYe6BdCBB0pxikkZ/tff0RahwP5i3mJudy2iDEg+hQGYrbiYayxGCyUeE+
G/jHvBRL9NnEDKhv2lquPZfEVib1b1KvFKrqPK7ZG+wGOPIGdIftZdHuVNqL5cKOdNsDAvPQu10z
Y+OC3M/b3mq5GHd0XIgIt3jVvuvdBr3BZVI2sb8gxOcCCTfNjdTdWBRiC2PzAjxtEi4iP8vKyK0O
dxumVa8f7l+bNXqSZ7go0HwB8lZuQrJR4rlikUqDQo7xecUJ22xwUDx3uGjTBAR398jQ7gNMfNjf
Xy2HRKxSQAkGwl0OBQlf0jDalwhywVnu1nNWAZWB7BjUbm2nn1atV9MnbX53HOeuKzIgvXlafdYO
vaDOsBAEk3V/2ltfD6ts005hCT9gJfsp5ne+WSsnXWsw/6KHdXzYsqdX975ziysDX/kUsAgC4sAl
yQiQZK0zYghXmkjxCNIAKerGO1I9OBpsn98kvovXWRnhWmM7rrJeWwOvTIORYkaAF1aOqyuSeBqB
uP089pC3hwCEZzKHzBWzMUQ3YZsn6+RwGHlpIliaeiCuaWaXrB/9XbON6dRrtsmKXN3I/gB84XJ2
/+9qcPeRXPOpEWxJcRDyf8ZCdmLB7f+vs8Pw6Rtt/2w/q57G00XFeWJp5ineHHzSjB23QQVC+pIK
o04rd2CJrJ/jvyI6wdroeaEgIHSawiSKwSSLAmW7eHO9YXWDu3Y+NfoQ0ybhsb3DuytO/eUJa3BW
aX06Ru9AuKP1XXfPV3fv/FlgcitgN4b3PPYNm1FDeFkQLp0DB40bAfLY2aIfssT0SGYouDmZts7D
9qq5C+dNfeGwDBKt3CsEodSIjvLLfX/G3Y08RzA+o0gKMhVjtnzmbHERm6wv3/Bhm3pgSM/LZv7b
QwhC0XvMZOn3a+bmKdTSlJjn6WK4XnYOt1q9gSlPph0kBEduouQnD6UVhFEmM1UDPzq9kCvJTGwy
dJxf9x5vpMQWIaJ2MAwuKgU77eAjSBkJU+2NQuAoJIOemam2yc4zsYEmbEG4JMWpBE1ip1aWLIWq
MlsVRhS1g+xiLZufFXUtCDeC4pCEvJfp3unGLPBvdFV7a9W9IXGVyyDWbvxwf1zV/f1te/aNdbWl
LYrVRKxbQCPnHTqbVGB5qug4SDyb1rp7EKs5+Q52iYHhAFkVS2kMemmYjFy4bK20twrk0qzHvPsB
v1xwEPNcSCQp71/+ixdtCJeWNmprZPd08/ze/4a8JHIedqThKBN7XK+zyscf8T/i+8MDo08hjVgy
rqkD5eGTFEqWj5Dv5K/FFPFGe1SKFCGiIMUR9Wm3WAG5QQ4kKX/HRbLVQe6k872Cc9OfBzY4Srbr
cFoJQJbdKb0SXewYeY34pUvkhj/qErnUo/RBiipjpJ1rSHmnr6jW9xFxzjOiuKeS8igtLOS706vD
nI2v9K9T1zDcZ2jTTKJCk+YcgsDHHIWFWsJL6+/3eAMEKL+b++mP+yZjtIzUlkJTZ0jNfxlJpHEK
4eAvlpAvxTidr9iO6IP/APAkpWGfXCKfonSSfArsL5OGo045phU0SX/BVQxqFFSlxxRl/SFE5QuE
pABXMS3LdRtIFgY+hkM0qqfgQ0TdPTk1BaQi2J7sVkTd3SrhqeTosOPxPNKpryYjzQ1K1k0/uw+7
4WStTvFyoWAEiWxDMm33XKQusYm0ct4dy6/7nlu/IyO5rtbJUaIEDO1mxkYnOuWRo2hdfT6RrG/U
erkYnebC6F7Y11Kb44RJTdGF91d3o5gixYXTdrvBx5tq+IgM7RvmRrRRQBn3ilMgVUyETY3YnIOH
cffEGVpxdMa+LveFR4Jf8ff8T09siLZj0t69eUiTrVxhICTzZ4AkCgOeVkY2S3bs3B6TVRKR9aUl
JKluaHmyMaFyWD1EzKILIoXIpkhbkkhqYxa7NCPc47S7jae/05pScFiZALbyKh8dsA3LPhjVUF4U
npDcp+JSJvTL+OnVttV9myM+KjzFfzSBkUZcOZ4guIm5hgyFPj39utu9sy5IUT39B3J4IpFpkVYD
oC5cA20vDPnTqE1Ss7wGYLXoyeUwZRJNSuf9tIOkqhcDZIbQ6K7FUpLcrz9pel2/6u+vSP6r6Q+n
MQj9S/5Z0uQwOVhF/pJqkBtFcFOwMMnWUAyKESTBaBF5ctOpb/WcqxyTWmyJ4ot8jidN3ZjUEnSm
suTC1l23c8tGT6knG35T+E+4RzIzlEtF+IgT1fRlsT3lFohJxwfB5fKH6QJ3FbgEIWm40a/5Bf2R
qLCfiNpqvwLXOdXcIsETvi5/KcTHeWaAhGdz3/uNPB7S5Ar+Cp0O/aEI8DfcQ1Dd/J7Dj2lxfqN/
d794vZVgktR/577d9dU0xgDsSPKigzUpuJtMXXYgV/X1/D/k8fIOA8Sc/zhOjrewQuRjCKLXaNOm
q+glNhFZiTDPfJBinM7ryx3PuZA5bX/1kCAlKX3F6Lk4F7349f6frMZTqfE1Ql8PMRP2+LXbfXX/
WaOLi1+ferZnrhcwtjPUPdnQSLQl6Z9HA3TqrVBDV7VQKAoOyraX4+vT7hiuYnztVEUHwp9/T6PD
MUaspiQS9jf+FEUrYAJeaphK0HwKUF8JYVNpdbFOkU9FlmPFKN1B6urOGFD7sInR/CunqLYWi0YN
zS0+5w+Eub/4EMzlWzzI+1HNXGrMKOJWr/vm+Be/3E+05LHhv7d9rSiDrMA8lwS0/Afj8WcibmQZ
oJwmwmWQ+AQ8ucefo97po/2qvhn3Vq9Wh/kt91xbvq0K8Qmu/TneoPl3HRosUi2CqtW0d8OTCFKM
bfIepblAoGSQdp1cnnbU0pziFSrCE0DJDBhU8ttkSThMCEPVJfwQf1cTo60NJaY8YJYzWa4KCA96
qoEVJ4ZAVQpRsqdrImwqiKdiQk34LWp4rQ5At8NA5O203kL93ce/J613y67GtWlonGgfQQhGVq/d
BtvOh/dKC8Sj0YLy+ZS+Wjn4o05mi6LpiQM8V+gEUt6kauBBhAgDusJcl5qDu/LhrvzjOH7aVZNO
Z38rg6t1D9QGRvxj15vttr0JN5JjSZ0x9KX+EOzt6DVi+MfyfzVdxp/196k9VtU2EQjvjIO83O39
9tAgwg01pzy0mUfQ4Si+i0Hl6jDabLr1czsGp6g5ig8H+INUlctnTjB/Del9Rd39D5zDpflQkNM/
3Q4er+5nq2v7L8Xpdns7mb7muCcaVrfyarzCn097MfivE6vHgEAJ/joQ4TVOMB8ygAOdjMNFLjXY
L96WFZbZExd5Me+a+BWadcHYYGaAnwkEfrtJqcjMfnw1S/eI4l6eJzPo3c8Gi36HoWL20ovDcR3B
hZyF1qYx0AhEFT9CYgosMhSeoqmfelGJ0vYp7IPZR3BXJ3wENfTZB4XKIj/TLAjFQmNDIxDbqRC+
kDzMHtkmNxA82ViMSzImQXRbB6gN6RO1w2qAk/jb1ioowuXLYv2dje2D4JwfwyEyHWYmXY7ND3vH
xX7cajM+glHhG9CSTyLbIHZrTd1CbBDEunRSIT8JogphVvjJZQva1sv9r3hbENSemNYZIccYgNb1
ZPfaKNDJO0VBcS5PQu52EYqDzMef6kM3NTRkFXpDXuZn7v4iD7TcgT3lEbOCy+DNKXYKfblluwJi
Tlzwo/Cm8IMHjEM08LQTpMV1x/Rt34dl7qn9gHGxxOQyClezx32nN+R4rX73YpRr193cb5d3z5PE
M77rICgQhk1Xt4eY/Z/mtRRDZHYB6ZkA0Qx3UZTDfjQwycEZ5X71M+UVMzk9xpud9ZvfeYHEoGN0
t1iQFT0vm3jfM57uN/oE5vjd49Vwec1dM93h+bNFzrZyMLRYNiPwsclcLp2Cuakll4/rXPNeTjHX
OANAWJq3OWlEWcX3r2qQ4zfaM0sGGTCTO/L8YtcTDBSZLzOWBuU7w5e9LlOXRt2KceHLYz4Gm97z
dlBt27enk4+lil8/rDqx/lG4ldHWjptwCLwkX8IJ5xhxHMxdPBgpigerCsMKIlZp5MjSbTN/cj34
HDcoOSrV+XtGFyCb4iZS6tSsDfip/06N/IKfAObbVAXU4oY4IkeuN7bFMmUkupy0juRRZ+SpCSVe
aUap7hChxywgSxfQtgLoZDFDrnCH3IAW12g/fLpO8oPw4Llw56L3hKBYVgzphLq91lpjjebRksRS
LDchfMWfozhLsr/LJUUDi/tOa4H8FogM6gO4oawCLYGwRmsd7fOyfy1O8UBcviymw29mstJu9Hr9
LnNI2p26f7l/yWz1OJxUg2WbFSF/p73yLRZFOOCtcZDiGYGIyY2t/riUmXHLIU7no4zE1RwgAhET
cxf+1Daz4aIIm+dSgUBDj3FDQ9MTPoLT6AIb7nx2ZpOu2+3JEbek7JmmJ6/nJ2jZqb/d4XWArvf7
rJHntHPOB70YtV4vp9vV6JimPqFYNClQLamaDwT2dcxiIB86+i4wOJBc0TRVyg8XCAKZfWkOGJLZ
TOUx9A/cWsiKKBSRS17BH+B5uMclqbAxD5haY8XLC/Ni22I9lXkJhQVJyXzNS2XgruNDaXakLjSB
Ic3AOn7tDAjUHpmONT5oynOREmLflhL5az12G9gyBvgcs6rzTEP/D1efPzRe/edxeA0N+WdcOvlv
IZT7ybPoVqzRsDu/Ge57t8fn0aunDb3VEOPVOHYL48FV64Ab0L2dz+4Xp12RTkPTkMdCncyXBhk4
Bn3Biu5J2iou7pejljnHcTH8dfCgNX9Ukk9QQ9WKHy70yRyUx0CeHy8XJpQnXPvNvMWCMSYsxJAC
FRHiCfoeButMP/EFEjoLFIXW+DCsnV1vt/+6X0+INP53dj9ZsXcwG7OE8hhiijSXTetosFmpnc0b
NMtmNSemolc8ASx2Mje25DmtWdt23NKHzn3/FKcvLxlxAVbe/+Psy5rjxpV0/0pHv/MM92Vizom4
ZC0qlfbFcvuFoXbL3Pedv/5+iWRRZdnj7pgQAwJBEAXmhkQikUBKQzNHbcIH4IbTxZsAOhGrRY4C
Cz/N0xIjKsnHENnOdHExRJnv8K4eGZdohQe/pRUUAyxICVCdiPvNZINUbv+0y78YcAA66p2ntLOQ
kYUxj3ZuAikEYdEa1An8DKfoESty3F1q+AfCXKgSLzNqxYCKdpeAzic/J26ce8Q9X9B6ksaogD7J
CPaV73mHJkro0wT2OUUFZPhTeHsm/6w9ixhS78/YkHzq0unzRBQw3HyQBsz+nJ5LA2JexC1HwEQ6
muYkm/A+AjxfBmqByGcsaSQsiX6h/RJi0gKIyR3iykC3Y0IALIE7pLRADUgSPoVWDGCiy0A1UYAI
rMW/woxMez8Fcs/0K4YcPpphg5SBwSX8nVwiekySct7al+QNpOvYuxsHOGALywTnX5NMxpHf4VJu
hQlwEanjZshV2myJGpwS1TSjgDp3gt/ih/hZ+hyxGo9tuNk2uDkTeHjE3UV6nkfbJ8GNJ2t71LxY
H1xONRJ1iAzhIc9LHcucAm2hCe43fwmn3NKapwyO6+WeIiaIONr1xEdrl7hjnHKTSCGkuBnOsNii
Zcve3Dt/4hEaBRmxiog8ExMXIo+B4Zy8iLaEAlmkIq4wwmvImIwSFPhT+Leo2YZ2VC+/zuvH+FCx
sQkdpg5Qu0Ka269V4FVwZl2WlKk7JzCjJeTxHUip1ZNdCxl6JJbHFr8xQBxvikaGCaNWCJqGkD7p
Qgl20K+fsjIOvq8wvQMeMOdwCi1zLUEN1pVAV+gHUv4o/rplhYV/iBoDdDBpL7E+IkZVFH1YTqa9
ueg62sE3oBG8iltuYKUlsZy0OB8wLtBjvsQHLmXsdHB6QiQCMDG/cQqknHEiHq7A5DzaYUpBF/hC
jxiqSPExTBeIvWJjfGLwwSu8EbFZT1MGBiYgt4Jwhd+aISiSDy3VPdkxkEGLE5ba7mgzNlVZDUYi
w/GFaNfwdxuvSDURjpt4mxap2EEMdg9+IN5izwMsiFKFyyB8dx2jSjCOWPFWbNvF1vB1rZJsI2Jr
L3QlnsugJk802H/QDgHrk38Z1Zh02ruLIngSTn6y92syDOIJipBJUuyQPls6EQG9uQG0jAxX4xL8
BL/LbzTRg1yQOsC3XBO3TWMc8A8XtACo43iMDFLOLCo71rOQo+rChJko8ZarIw0U0WuxAXlQ/D/w
Ij4YdakfybM+PcJZ4TTR477hljuADC7UXTPL2kSAVRb6OXoTVRHHgKwE/BK3jlu+ClXfcsfXxrm1
Dy3jlr/sPfW1S9v6GkzNK9rE240vNCb+AaR6j81A6JzWEtz1ziMnbG4cGeGUB0wVrZjJihKiUNEU
z3jsGIQogIEUnQRJ0DeED4OiUKycM/MlXuC5EtqXHcdjWrF9h/yGcYNXJ+vP7OQbjlqBdopdw12i
1amGYpnTbwN+yLFHqpyK5Tt0EBe+njOYy+K9tYTmYbghPQ+KHGohXY6LRgfQJFK0iItpABluhyAg
Fito5Q4t8jojaiPP/UY99B63KFzy4uRi5D+0gj3lKGQE4RXk8Ra52SLHtdEEd2RNuRz1TnEc2SsX
fULjSNF1VEF1VEHmPBUQE3NR/CSqIkW9tRLeF+SIAlx4SCkWYvh+XZAiyxaAhXtuG48zv93iIE9+
hd/F7nhCCm7OeyDaR7Um8z1TDRt3QgRqAc2hDG9RGa3KFebgwC3u+KJmx3yJrD502R+yXtNTtn3g
DYrg815VNIJbOp8rxjCG16GYoxeMqaX7uMFHrKi34OSGG6hvlMKBB4TMO8/hsSwO7zXItQZaHe2O
wfCAG6R0nyS0joFu4GWU9gh+hX8owkOkBEFd0i7Fpy/H6rH5jyFIhEivCRsu+mrR6h1ATBMXcWlx
IbbXiYUSLe/INYjaTTcxnEeXyQ2qLqYhgpYwMAIDdLaebmqXbIBAMX4S4JZbnK7s/DnLB8PXFppk
LKAKMtQSNShWCfBVyPPnYPQ9ESbXRIrfoyabp3dzNg5HQ312raJ09RnFd0qYJtEh6e8g+kIQxE+g
hMCDHJocqq16pK8UP01oWZaxCajjE2pwPfqdswttoDMMAkCUHKpwgxoMM2pQoI4LuQ8o5Ayn+AFk
cCHDeU4Z2yjHFA0lv7Zm/Ww7lIEdOogCLsOx1fjo0qoZsT/LSsSrexSzDr8C9QM/ipQyWOoTuwuh
cOAWFhnZpqiEpAgJXZG1IKTkjkR61KIcQmUQtnHSVc7sHqS2seaBUr4w46RoHaxIsDJAigKiOUFQ
kxnxexsXhfGExABfncsQEATzO+OAU1rqCynGFuFMIHShDSh6zDRICcowbQsnsLh/EmYuTCgA8F+D
Wld+shvKUHRZNnBoo2mpInbTmeN2PReJLMcTn8xLMYrwMyusxcZs/Pg4PL+bnDE7XexarEtTiujr
eGlFATJQ/gDlZhx2jdqHblz/4eQZzbSpElR2wBtYaYfQs0L5cqgRnBDq/2nfhsAXEEdhjFlv5JQR
R/q3gggQudK4osZJoUfb/At6XJJHMfR4oJNfErjnXiGLMmr+5M10pgmLLGqoU+lVHhEP9Ewya0MP
JKcq0R6KbU0/UlDBIfHFB/ED8StI6CVRE0TEeTIu0Y6VxUPuvGtnHcRLXB0Z3rKM21UZpiZPuydQ
uOye4LVQ3Pv5q+9goEsdOPNhqeWV3NVk47SeSs0I3ZlfRcMgaZQ0fwRBdEuZE8Ejg0dIQemiMuZA
kPRnFnwM7rRhcIkIEYyv6AtIH8VIQfQYwPEsMP9kZ8EzF3xiFVRjVmH2oBc/659xA9kMNmJxivz8
Zdmhy8pSoJxWfVEJRUNrkw6N6ksa2QqNfXi6SnAW8qTZBMZF9chiHHxHUpQX2eOvKITc45RFIus1
/C5EJ4tRpIuGhCELrMhV8Sata6FJHsjeh1T0BBdK38cDNp6dZOzJ2NZHwRcBIZGs6hLg8b/JlDPV
BJ3Er6CTSNEpxGD0lq1HJGBOZvX/Ta7jjbg3HhZ3Gbj2YicohE+9Rg/m0f1c6kNAWAo2oC2hadAC
NS6GewxmfwjplWxX35kunB8aTYwqy6iF6vhyNjCK17iXS0MnbYErrDDmW/6M5V1E4xHLf9x5iv1S
t8aDRQMq+itkZo3DGRf70wyf5RxhSMQXoh1WZJaINfhKVPu1bFVk2kn6YVHY1LDIDycKGQsJHw8e
1bQxMucA6whkDFwtX8jAfoMUgnMx5LAloM681KFDLyEYYf0iKUk7YgpYbAcLRjjcQ+7wBeaFQBIb
2sSQtUoJITe+s0CAgQXjiiSohTn7fTUfbASCA/+sjEQMOLWf8U8ewdenWdqJ5MR/UDS4gfkDKSiN
U2SW0ewUzgXIOccSKw6ANYEE/064wn/QFdCGNJsT9x70wwW/RsrPXFpwkLGtaI6DYCTmR91i1sNu
aqtGEVutMZThRzByCfvcyUiHezZprBm+BZaAHGANKa5lhEMeKyyEj5MJBSYO3L5LcmGbwC0QAZHO
yyJsyWEJC1G7iDmIWyCDUbIEoAZXAxOEk7MJE2CPW1xgD6TkyAKKPmd24jFxAbDIMP8iz/A+TwWf
MJdTWg1/o2IoP4bntFQEOAYjYDVNdgxx+MKZijHjMMBqtJxRBJxY2YCgfjIAI09WTIaun226xd5M
FiQxtgO29BAn+QCyPFzy2E0j4pky984GGKoJ3t8bgjDuCC9tYZPDqzSo2bE7FHRGO13CuWiJTMta
HiC/DD48q+YjdYAAngnbAVpYXFgAf1qVxjNI41X4gjFWZCBD8TZVCjxFKBGKHnGIkFhrykwiEEMx
OkClKCF4fQFXBI1nOjTd+luB5fwkMggQZRpQCC0dLkgfvI8kOTR9vyiwiszbPvEjtOMTKCAECcPp
mgIdjBpkcAEJSE8+XQJHCQJskU7Hj4AZ9hrALRkAcb9eC6sIPgFjoJy0nOHauUE0YeYRpIwcMrGB
R4AcCCzs00vgJcNmAeAHwmqJ8cYMc84kwEOjxjTBxoi8CizCCEbuRJxKIkYllKyIQEaKDYqjjwsP
AJBlxkvRxFD2a+EED6+fjBiY8piyqVoKIrT/sPLc9WMCDfFsGyUY5p1VwCS4AVuwFGKJxAAWvCKW
eAA/oEaYhvEfAdsRth11kOeatBmKYC/k1TR6qkG3GFeEmiusqiykvuMewRrvh2cw0ImhoGyde0qz
nYMhv6ZgDQCeptIEcF6uxFAmxBhSXO8Oz8Q5Qj/jlJnkHCXEOSd/GOQhwXH7d5j44UQYCC344SFo
AfazwvOHeOVcaCVVnVetDL+f87DqZ0PEKQuwAiXS1xDBpbGUxWKMos1mkRf5MkVcpeEdy9JJPj0z
xqgAiylDeYd/uJahnTECRJDdXwzwhBHgYui39oFxQoOF8Dp9jxQJ+cQmumnXmsfwBhihSxfm2HX8
tpv8jvYm6KVxhUIZdkFCnRBk54hYkMTj+YU1UVzpFRPEDR8YBBgQckmIq38yZP8Y+g5n8CJSvm5b
CNFmm+aHvcVWEUdhEcAcQJu0wA48ZCPDrAEAI0OwP/NmYTgDoBxMdt2tCrCCCRaBczbXQjkKcdGg
cZZhucPlZJAWCwOLm4uY65BUOqlQgCcgu1j6QPu4R8p2WMCTobyYs3hYAGABzmUiwruHAW7SncXQ
AHkD8JK2JDJ/R+M/ynsNe4ZN27Dg8GLJHw9by7VWmdp85rAzPMoAkjCtrIAFZUOs49dB5UzoCG/M
hZyikOS+6UIYn9Z9FikjFp6WVct1tstwRmq/5rehRBDHRViJXXmgVbXVeVFMnGXs4uOZ6bKuAy4A
C6CIuYDYgY/CwwSUdCeBlMUafK7SMm6ADmABecggzr/PlchQJ+Y0qvEAgcJkLrDD1lCgB8jgyQZj
Bek/QYzwXv9+3gC8mJZiGqZuICLQB2fS2k4cKxwcWfhcyzRVYISsaBELcQA9KJ4RwykwcJL6LO9R
ABZASmuLBGch8j8wgAA4AMqo4JS5YE3f5w8MdfIIBdXTJcgfAKXReFmwYZGDFBA+z4uZAwoY9ni4
nLTG4wFBep0YrxPKkysJQV5cq+SHTfBvxb5N4+sPkLd0WUOITdVGxLrvpX4+mJnpjCrMinySPEQN
QAskgymQAc3jYqgz/QO2KEd6fjEDLLsKSAadKam8bimonhByEjvIg7J5wCVF9HQtvres7gDYIHFA
GkBcx1wWMgxnBjjDFyVQQ5G+C3TAlwUOpMsC7pOpEaBkkTPlF8ULPhgy6NfiRtV/Jm4cS1YRSdmU
NeWjqRFRa4pgtjCkkhwH+EDOACsygpx5fwGLmnetk4HOUCZATyA8mHSbHY2fJ6gD3rhd1Bq6EUY7
W4I/moDvCuXTTE1oOyjlBw0M7SCuoPxKOdGfU4L/+FXuxJqh0ftEEfgAEVqAK6JHJ7VAtHD+ImkG
6yCFjN1lOPXu7BOQ5w+BsMT0H+/yU6YmFOKWvxopX/TJIgrOyTOBlDixJg4NgrgXXL2eWIp7vsiK
TaJRHOOHlMQmjGl+/9EoB+IhIYklTkx2cOWOtG/1J5axIEk8Rx6pYH6mS75Dimvhf5uW/3gUTIz2
M0pxiQVUEWeDa60pqJdfpfUPqigUxvXX+FfWn+Uf4kJuAiVgCb1rbrHBlRrg1rBEHQ/PuMXFDEI7
BPGMbzAc0wMYJfj3wCd4wBvcE729VI1bGhOWED6gFmKY07XegixQiFsoQxbW1v/ByUFwT/1RRuEw
SMPWTNXWESzug2ZaR3PaBE7MFgyQGbPMefoj1TLtMklxHsSEDGjrPEUhxBVKEh+hyEUN3HBmfYE9
z3DLhHmuWjFLEUWu5nouQtrariWT+Rzb3wR/EvOxRzGZ1dnpVJAsUykwjgxSRHmHKRkUijxS4Bra
LhGsoDsmRs5/SFfco3zNr+TF1lrcAuHIM9qRivBqKIaeQJIzyEQgT7oTdq66ldxz3W0RqFAO8C5E
KJQ1FqTIgBCQWrCTI/draYrAgD8hA12XHUtTMVgZ1ofJuianVuOHmiwMWedkwNhnelgpgccskrhC
l0PKj9YUQa4GC7u874v0EpUhXzhdJc4SQgNYA/pWDNKqCAYzIWeCcofQSjx1Z+zRMCbmjbROcCZ0
GfWMfa4PVFNoJtRGjtPFDMMIRns84jHuSccGl9M/1qpJOp2rdEALLYTjHxhycTMnnj7p28ARIrZL
xQ66N5CzaHVrGFwKWEEDImnip7VtVAPYgNBfY/JnOgcUPRvmY022YJT8EPxxrsY89jtHPgIXPAiu
2h5QgEJOwYjIMDsiA/5bWZBYU7ivsQ8x8x7QAgYFpPXcWUwthCaBLJQyky3xDFZ1A5n3FZeV2Zjl
yEEGOXASIM8shTxfFLEOXAFcLLAmdjqD9TtvwGh/MnYBmoDpCl/NyPf/ZHPWj8cWW5pp2Lalyooh
O3D0/KDUab4ajD3mj6TUMWylauMEwrglDsFhLiAII7gNA3eZooshFzJRDMjCbMJAXUxYACdgSeR8
0uUA1w+hhvGIgE27X4rn4g3zFKqMU0gZvoufDcOUi5DnCT2AyxDnFLcMdyZ1Tj8eV0ygFrMXzgDC
yBCJYy2QJVPQ3fgPKMmbgcj5/0TRFO4RZ0SbNoKZigjEZ7aTPJQhs7paOcp6cQeArxfgTCseYt0D
AF4hDQJmhYapmrznMRIh2iKiReHfiY4J1uzfyeBmbWcBPS9fCvJeaPskSFgEUZw3gJchjBTiRBk2
dXwGYoJ7/CA3B2RAypyy5Ee6rP2BrEmyAJQ8bV8BDKijkKkbhcIowiT+a4Hxs5DaWLA3VR2nQjuO
o/8QUtMPu8jK45l2+9C+AOgZcXxlLEv3pDwD4gAup0H2GCQHFhxAACCLEZxveQTndIE1LWmv00RC
Adba8Y/kPCuW8F9himZpIuid5vAURRGy/FyCL6H1UEQqppiZL8G0Qc+gZFyJ4wtBLkxWEOIM81Wu
sFo2w3EcRAx6X2SKmCrmIbBwmqcT8JfLle4A/iUWGwtw3DMmsG8dhtt/hpUfPSkwb5RNXddsHVEt
xZ71M6qvQ2uaBjuexGofUTqdhISfAqg5xS3yuDgDBPEFjDAnIAM2YHQABzQGs/8KipYRVxgGCfJ8
8SoH4wApYAxMMAp4BBZiBzo+MQkm7YA7j6RICdQnzzxGBqcsZZBfMwA8bjlljCBPsv6kNjFaUEgy
52xuyfzAiCGcnKy2yODWSiVhURGRZzvrKXn5O0b5ccYJLyIDJ8JhWUNR7B82ctmz2fhaNAnJv+Jh
xcb3/syEFXH4Nip+yXva3QmErCmjhe0rwrTFyxnMKyenEQLz2WDAeRQCXSSUTnuqCFVCNZITeFVA
VjBqmEVYQi1RBIAkXIA+eGNFCbOHMKcA5rhjpGC6D/gjz7wCIJ9nCAuk9HjfCEmnMRhoWC1aXAjo
IAPrymlc+K+v438Hb8Ud21Ga//wP7r8W5VRHQdh+uP3P/+uatn5No9f8Nxy99/ba/VZ8++2xfW2j
pkUwqf+hxtaX//P9Ldpafmvz2r5+d7PN26id7ru3enp4a7q0Fb1Ar6jmP33425to5Wkq3/79+9ei
y1tqLYiK/Pfl0eGvf//u2GdUSM0vz25eM7y2r9/evr59rP/22rT//l11/mUiALLjYHEHRleEbPz9
t+GNnijOvxD2G9JDxeqoBTs3lP28qNvw37/ryr8sAxYpGxNB2XZs0l6aoqNHmv4vHKoAzV+zNEMz
FIyzp8/+DhnvyPkt7zIY+fO2QW++n1DgUACM1sQrmu4gErllfrA66lqvZHpgwlEGlooUngub2dDq
B32wN77TBG7ejsk2xPqgq0xZvMe5S4rXTPlTbYyN6/i5445j2m4DLbytFHPc1NIUemk+lhdhqeJE
0xdrnqybM+AuH3HeaeX7yTB3GsA0dQe7XgkQH3S7VG5qZSoDL9O0cttmw62Wz5kXkJ0oeGtqSduW
gaFtNHu4C2xngAeFWVzACeDv5mM/g55t2w55LDoaNox/3xFNrgInN3zJjZM52iQB1tVKQ653cytH
Hk4xx64885sztJMnOUG7zfNR3hjO/O3X8Phe4DE4HBwrbMDIpsOd7wMO/dAfmsCPAi8tp8qtK+xV
9KXr2pjhU54FuvfrX0MQ7+8moXBsUWVHwx8WZkA5svEB/L2vBX6iQidrFK27Kdtt2Ps6DlOqb2up
TbaKmuhePgfmUywnhdsF05+qHPtXbV4FV0VqypfZMLyE1qYLi/johzDi6UrtWulQbk0I9K2aTvJF
MpSTW8XNXwV2YJaNohwUyVAvzGz2t6Aptx6jh16u0kOdtO1xLJ1PcjciGE9VwX4QJ7bXxnH0KFeN
q6mZeYxKZTdJzU2Q+ruhr7pdFybRTmls6ypPruuiz44FXHHKxyybp6ehtbZ2rmGjih36V0bqfEp8
BftM1OTOiHJXy1LHyyMchupHWbQJTbPZ1EoA51G//9ZVxXipNg8xCO+uGlroPGpw7cexslfzYT+N
Y+7JkdJ4jRU+trGUo1+z4Smhn1xKWeKV83AdIwT6dT31Bz9V28NgjNBsutQbrGy4SFOt8oa62Zv+
NN9k+lTikLjE2aeydtMOcL00lOh6kBN5q7udNIbHpvZxDl3du4qRBzsbobs3oxk8JX3xlOp7mGXD
vaFXX+ZazfaJZbz46rhx0ib9UvZj7ZmDGWDalOebKZAC1wk6dZsHElzBKrtyk65KDrJa6de6NR1b
zckvrSCYN1YT57fGWN5Jdhbt20JvLp2yuxjtaTpWUj4fNKt9Hk3JPzq1f+MXUrjDqpR8WRv64Gq9
kd2YDsxyCQ4zv2xelHLqPpWd7XahOu200pkeWysP3bDoFYSqrO2t3cKpfzDkm7HH5t9CUo9WPcX7
QFOGfdI48Bzt/GinyfC9Niwj3OtxkHlqJA27Pi/tvRQEnzO1n/D7xjffyXpErLBg8rGL/mLoQrf3
bWXT+05931KiD9JnXek+TYpdXWLaU3qKlDmubPXlVpoKx/01x32IM8IMZztYE1IcWzXgIf29mCly
S82iMg6wRUTZ6ml86NS2P+q67019v7ewoHTU7KDa1daXqMSeJTkr/Js+Ve8HnC3dzRnWkqPuEPdO
dOc/lZFqbyfZtQIkRS33xzpKsy22ezRNB5Epaa7kzPJFMJfXdj5Fx87e/fp7lB8FCJwgTEzQETba
xhD0wYoly5MeDk0SeD3W2zd6mDvX0oM15ZHbVfBkbJve2qiRgeP1eoTR768kvSn2ep5K26JMLn/d
GWEIeF/9IeCqioJw9YZMoZQBq++BmzZFGik4hB0+s+nkWZZeuGNrZ4epC8rbKdNkT08U/UqlJNRt
+GKYsrLVJDO+Veshvg2KXSJ75aDuTCUrL+28Dq/LWA23tQbeHuyrMO6Ur6XWpzjjNHJwKBpGg1H1
/EG3tkVfFFdzLGu7CE6Lg9RN131llo/1UElXbQbn/TqKtecmGeedpMjfLA3W804b/Bc1yPStlIfm
Pi19/yUvmz8QErq+022A8dcgUvSP45wAEsxUFqLdIBrKR4SBpkd7DkOMc8rc7GJZPfhW2lxJrQTj
roLwWa2vBzurLOTn2ja+RqOdvDmxsSnsYsDA0Cpe1hrWrV9V02GG4pBmfbQvqzy91c3M3yixrT5F
k/UiKVN+A2Pr+FDaebbT/PkxmGUvT0zjomxzHBBijflD5eMXbaO196miTI+2f9dN23Z6K2GUuJWG
wbqv03y40UJnJ+4Sv301nGy6rltTcafQhAwiqJqRr7hKoN3mYdxfGZ3SuarWyls56NWN0Zjtle3H
3ZXIVaH5mA4jZgfxtFUHPwZh1varFpb3ua7Nb0EdePGAyOCqFd2PQ3ZbQ3fBBHrI96VqTVdRMUSH
WA4Gr6pt/aIyuxJ8N+nuLHfVRh4M01NGqbzOZAWJ3URbyGl5J/f6tyLu3Mp3ujuRAEH5Lkoa1XOG
IXejbk7dyEGIAj/xc9cZnPJPRboIx669K9PCvwtKK/ZmZzo4eVNfm2VUX0sYMCU/Uw5OrVfXKqQl
vM1qzdPN2bqoJHnXwlWrKC17m6l+tysJVsqIkMBzpHe7JlPV57bT76VcNx+dOa42moweShDXVWeA
4ivl6VGKi97tCq3IPavNC9exld41WoTfzZv4QWqj+tEfZhte1LnvFsNU38OyNN2kfrqNQiPAYSxl
fQ1jiH2PkHDHQguU5zA64tix5mhpbXOE80hzjIbGOvya1j8EVSFxoCuwy1qm4ohjF6H4n7sApSYC
BVRS5ruxYTyF2IjVVHl2FSZOifO8K0zqQv1uTHLZVUqj9CQ5AKacxrmeHfVtkPVyiykGotTGxlVc
z+XRDEuMnFkEgqoL86ayJ/Om75L6staDRyyOzi+a3T0U3STfG1DD77OouVPjMfsMo0N+IQ/w+xv8
+TKK2nRnJUPn6r0vbWojMrdTNk4PIsmSZGfXWXNrpZU3NmV7NOzevkq7vLzoMzvwoG1Aws1/adNo
uH2U5g+yOTcbYCDYNdMfTafWbtr24X6EUrIbgmL60hS9ZyVR+WmK5dkdSmzjiFX7oElDXLlObH+y
Yow0Zuo0h9xWsuvE1HH+ypCBEO3M8IopNTbpNBjbeBzSQxD4+raauu5Lb6tbWc60T76Wawcc8F5z
udE1F1GjmM9BZpaXYdt3f6e3flSTgVlbo4mOo+kWAtp+GEWTvsvgcaQ4rtpouyEquhezM6/9MYE8
mrNw64dD/pAFVu42VqDe1ZOceMXg6werdvW6NjAC5amnTlHglo6qPv6a8LD15gcpi/PXVByUaBmw
8/0oZbWxdkLfgpQd1Gjb9rp9lUtqepkn8q6GzgQFblYGb9Ayfx+riRs1evDSxnkEOTw/V1aDM021
UfNyay42lTzdJv7sH8ep8o+xnXi2XzwYTVFtx9wPny0VEhjHs2dXcxpk12aa7jS1TUHVSbdzyip5
VhNz3GeZBS3rduqy8hip8EXPArX6NFm57gVFsY8nrb7yWyfZl05k4PidOfbUOteeq/gQ+G19nGcN
6qOa1Zs4bPSDrxZwyK+NINsZHXQ3H7IThyLbykVcpvKTH0I71xPd3xROYu2qOaq8qBqzq9gws6vO
txAvWs2yh9wayeGqu1T0AoyVQ351Zv4iJdWXdhpN7AQvy8tOsfqrUG6G3Wj02r0KvdnDMZXOSz7a
XyMrGv+KzNAzU0l7CTVjPJaJUnqpOmov5tzm0CgbqFdqc18bsrR1hmryhkFOn3PrT6k3Lqy82bZW
OT9UMSg7cRz/YHa+eTQlNb7EIWp/GYDkXip8BfY5P9+kYaq6pY8XuiZT9koEDdrMymobVoG+kSvF
iyd73Phxa9xOpb6PTCzy9WGoHEVOLl7ksKuPZWlGu8Ku9D2skRKggcONYTco3VxrfLetA9XrIWg8
U+vCR9+EDxnmTUEeeXnWxocsaPqDYzc9HAE11ZPCKLqucE6jl1itgjEj+9ZDXivlWEPR99VLqVBn
b2yt5ChP2rwb0lm9sJK4um7KoXTDwbKu00wJj0reHvVKHm9t307dZIyxB0lqXBB5/5KU+lfJ7+4L
qfwUOlmx7bK6Pvitb3pDbCvHtk7Vo8iVejq7cya3L9KN44/BLVAwbKXABhra5iWMR+NqgjLnZmml
PuiWtRuL0bmdiui2gUfbMU6dzVQk5bGRamyenZyxvdayYthLef022xYCQDedf9nkZboNdHvO3SH4
GuZuMlfaX1FQfQmOWhv0+6kbaxeHo+k3RRWq+0jK+o1ZzqmHcVe2xzsoN5jYeXqgbQNYah6h+ue3
5QygZsO91kzFn5ZfqK7czPVdGcvhVWg180Y8UM073Sp2Y2hq90qtOBupLRIvjEp9G2RBe1Ef7Hxw
NmOR17dSETi71McKutMniucrUXSZ5hHCIdXztKuM1LoI6rn3KslXHhU/xKkK1axtFa33t5U9yzBl
FtlOkgYfAEjtxJ1wVMs+DYx419e5v9GNwfD0egpuJczr2qmf3+Yg9Sp58J/8Hg47s5oGntlJ9dYs
yg4sYA+3rXZDB9rdiJu0V3VXy6PSCw3FuumjxDgMYXw1J3l+NxidfpOMdeGqtWN5ja4HG1vN5Au5
L6ejLFnTZdfiNDu5MC+yMmjc0B/7y74OA3duJ+UgqWbhDbJdXJRh00NjDtKbUcX6ne+DMvXYMqGd
tPd5oCUXoRO4ENDdhVxWllfDxoApel7tyiKCn7+ppN+mC0xu7O2IqKeHMps+h2NiXWNC5A5ysDei
rNmXSV39cUidIr1KcvW5bzPtOK5JOsCK1KZds5Hl9DaC0edBi/P2VtfyTwGi4LyakC+ulHa+azV9
iBUmrTo2dnxw1Em6BleUj7pSFjAauLA9VKUxbWW/Vns3KawvcoRYhIi9DE/epC0OkWXczomSe1XQ
59epCZdiVUvma1MN0LoJFXK2G+NYhhjLVQMqiNVdjlZ1DCsN/iyJ9U3AvzRglHCA301ZZ8F952M5
EzOV0bI/I7rIhCAFVbAdB/WbXSTwPA+CjdSon3rYKi9HSto0ctwk7chDExuoonwy9tWI2FPSYOk3
aZL9NaWmdWPbSXwAjyrbEhg46GU3YHJtjQ/21Hi5lo+fBmcyNpaSVYehLZvPDgbfaLIf4hpK/BiX
2oudF49p00Em6NqLFgPFmtxKhwQuPUE/e706yJ/yyroxbWe6bQwrgm493rWNZDwFWnATlJO/6Rul
eg6d+dKxwwLu/jJ2W1h1caNQYiRj7tbli+z36os/I7K0o2wlSZmPWaqX+wK60C7p9a86nJ5e5aK7
tTD23g5iph9rxUYyHU9pnf4qSuNqK3WFuW3zeLjSnNBV7TJBdLAZExLT8HI/nfaWk0kb0OxTYQ7y
NimV9mBFpvMJ09qtUij1o46Fn1hK/HtTq0N3gqVsZyllecSQUR7HtDF2s9Nm+3AID5NhOHeTGV4n
io1DAKt5vspmSfZ6zN73dZm+5U14lerFvA1CGDz9tGqP3ZC8lIkdXYnEHNP4Kpim6NCO7Wczmr9q
Ua99jrJkozhdsTNqOffyygjv/aD0oQSVPnbVy6o3NbF/0dV2CQNaEFxkRqFct1Nn4uwMs3QjmO7s
rFI3gROFrpJb6XWU2JfQsYaDlVsQUKWfQeuPXn1jgieVbeYPedzeynVs3ahyn237cfK3Stq3u9ao
MCyVn8rIKL9EUnU/1m17kTuTdGm1ku31xbjVGqk7OuMAj5vWMfeFEmn3qSkd0maCsbcOK4qTBmt1
VT1ONEybhnSMx5cwsBBZSGufe8Uv7qthgEELPJMaVnOcuhrRIxVI6qSYdk3U2junruUrmBgHN2ws
+Ub3bRi26trtp3G6m/XM3xpVgDWx3N5VVZpftplieG0ROm4Rht1dW1jOpaSVCrCh7rtarz9p5esI
C9GjZMnxTioc816OnMo1rW7btRIMR3CiuIrq2b4JDWzpHcGbf9Z96ZlBA1E5zAPMCDnsNXkcPpu+
ctdafeBp6RDv0imKAZES8enMWYJdsdIxX22fomhyrt6TxCimjdIk82bMoksN0vtrqUu5axmNO5rN
gONZh/hoNtOuS5rqKqji/0/UlTVHqjPLX0QEYucVeqVX7x6/EDPHMxIIIQSSAP36m+3v4UacINz2
nHYbpFJVZlYWvdsx8m5T9IS1GHwCqxk2XYqcos69ex6u3i0antOwr4Y+9/dJ4IrUmn47GLEJHHry
Zc8EWnjNkejGboK1TnbUuKHKF/rdhY6dwmkRh9GgxvLd2t5km8dFhHhwYYQuL2k2XxTMdre+HLoN
Gjbbkz/GdTk2stsBHHFFkunsGq14Sn6QtYelZ8tF9N/z2hXGd+Ep6UR0iozflj5xSaGJ9nDkpU1l
nVxu2uNh2UZTXsRTtyL/R3UaM9FdgTIsH8kv5dLhIwPicnU82Wa1qWbiWbb1ptDup8XHZJs8+ZsM
RF47mWNZjM80N+T0/5d0auqDRrBqM7ZuFQGYNvjmjbKkP8to9Eop5vxQk/6bk6VGCtXjzMnUl7Bu
Khvm2Wuo7a8kBiCsIq/DAusEdFpheP+5ZF5WRZi8dspbHtzU8jWuXnBlfZvfWsP+g5DZ7VI0qCOH
JAfN4qgKsb7KYTBXj/RTIbCdn7ifZsemNn88MU6HePL+1RFf77Xg3yTqvY3wmrGSchwPpoeMPB9p
U+TrIF79cVR1kfv2rIYkKroFgwqEysQ5a2h08QhbCrbk7qpjD5Jd8EUX7QlTBu1a5vG066VMzqnr
2yfhB5t2/BvJeLrxpJ1uABsEDj9K7wD60fNnE8gA+yA8tdaPwDz1X4ygAPeAfj1QDbUBAFMf6JqB
VI74sGlnfl+9EZ8p4BDgOa2fLaHFzw2dZ5ZUcerdic7oDedbW4RzW+o8Fv8xZYq2cXK7iBUbORvH
uxmX+MTG5LKGSKvCiHxmC8EwMU1sxa0Od21AYyjJQiN2qQOo0YCFuC+yBZGf+iVpv51bm12fY/C1
byLoi7WQlT849sucRtq6K1N1X7pFWkBRuBXpv4542Q3vL8uA8t4UQE4KkqzykIQ6eZaAtg6B/daR
i69kEruWYlxFG+QannsBzpWUJb9bi6R3KmuQRL8aSfxNOMwwHeoIQ8t+Mt5/Lg/+pSZCn4Gp5qck
Ds/TYqbbEEXyZo9eJusdKrUXowb3Hrvj2gVqOyukNCqmQUW8kFTT46tp6Hjhj+mydavY+6CJBtQy
7anVTN+UHTOQf63ZjiTxds4Kve3sfVgSzoppMMdwSX43U8o/8/nd0T5kRRLLHU2AF5iODtslCmuY
1I38oHL8HpMAVG+Suv8Oo1vYKPo2KrtuAkh3n5oWAxjkpOymty7fpgSwQquzZKMW0qE0wVCASfli
t0zkhT/AFudHv5js+EZHWbNLNWOXvDdYotNYqnYJz0q1emsiZ9+Rh395MLvCNHTXJx9inYadXny+
/3k5xxinm8Z1fNVWZScp6StNRxwIlMjSqMDgI48zKK/udy6HckrE+DZw24KoHKJiHfSIdTRPN/a4
BLyfqkbQ559v5WnS3dbbYnl2aro0Pa1M/E1bg34LT/0nuubfxGqUKpyzk81TUz5y/40KsnJZ5Hxh
rQpv7eMy+kgVI4kWKmAJyGn88JZHShXtgLIVZVy+4Q0Ln2cAIBs39PErCbzfUHlt1wSe4Mbvun2d
CroNOE6Bn2wq0+w7YG1/SEU7bega9bvYifxFAaua3TC+q7pd7njANzQ7ju8CzNNFLagLf34IeidP
2xDjOGP/I1rVS6eS5kO00InwNqva2s+qiediO68LL5Ikttd4tcC8J/afnbh/nTuKWhnurjswJufR
eeQGDo1VrdV605pm/QwJaiHXzHHlZzS5xxAI3lu37gWHyHWJx/PQOvs69glOACAm+6juplvH3HRo
EyPKGuD0qQlXum2Ezz81fEPziD3rFoA34G92yNMl/VZx0265jNddY9rXaF6Hi3V9s5v6zCtrRhev
wATktkqG9LsVcXr/udh+VLdIDoXNbFpaRutjijV28dS/tq1PLGmDXZrr+Km28EaVfotajfGw+rlM
uraHNGPHWWb1k1P9CRLSEwOvX+EpfzJwimgqAxag+scR+riYxZUz4MSiXa0CIw+jXRt38jYDJ/yh
s4C6DMUwtvwcmBpB3wOM0XkYXNYCtOPD1JRoSrIvlBn7Moql7Lg59mCg3oPRhOU40rAkcZBsOpOK
V+Ulmzwep48B0tazwjDuAnWBncf4bwurMW6av4CRbaFol7x4jq27Ho4THtUW54k+KSnIYeXiaRnq
v2mdeTcbxeJ5pUAsxbIjfEApbKAmSCL9hKg/sCLCun3S/UOnZPDGq/XDYq0DjMV8XLJwRp1j8+SY
0KUtgqCePntKVBFlX6AW2G1pu3Y/KTdsp6afSmvSsZo9t+wyFTRPfkeeZ9O4D6EFUvJRuTP1JfKb
xO/2Y6yRpNVjcpsYRguiUoSg3FvfiBujPTNxdPq5WJm1Y/HzZR4/HHE8iLd8l+ebus+abffIu5nV
L15QY8B10+Gd+NAjNeyiN6LS9TPDDgTg4fr70qPIkCpYv5q2/Y6HHmmgios8bMx5ZN546Zr+HKKu
7Qvly38+GWGaleNUHOUuMlpddAxbVF9ZQAmwsVcELsqJZe12aNZvAWhqX0t/fqq9BlVKNxyDdjRX
yEPMNUk9cwVI4TbxHHWXJceslJ7q5XXN5bNno9dxnaM7xFjmdeIJ0D7PfagZ9aIch9LpsDl32h+n
gqa0PfcGS3q5NpP1T4LhREZO9jV7Nj3HXiq2Teb/wl9PXnKB25bPl05jN0dkZjc2pOxmaFOq3hcX
lYuDAaH+Hs3jaQS0/I8/oHiWZazwgrdl+QbY+Sf1lmSvdNZfQaFKJI2SkQJoPcEzQPkFkGzukZCB
0Rr3bar4riUk2PuxpzccIaBSLFw/hyYqrM7rV7ZeLV3ktR07e6Hh72lW4r96jVyhfdfcffLEdRe/
QAsEYyg/OaqM7MPa0n34ILBHaGOKwIBjmUWf3tDOkd50YFs4Ei7Pj9U8Yv9/6li43VRPKJni7jom
MyhFxX/7pJ2eFE3MTtQ+x2b40kbGbwvlO6ZIfPJS4Ei4sdv4AWhCJfI6dDOiDjQ/pZfgnqQAgtHW
XNsCYJve8gUmuU3fJduu7eLjsAbAXGkGdFLhrJMQfj1eybn7b+qnafPQNW3X2GUfDP+0SLxlRI4Z
qYJxqQtv8sgl99LlA2/FmwYRZR4LwMJ6xxogUdEIGIEH5qHzp2SPuxu/LH3Qn8Z+HApjzENdFPkl
8zx3rJMZvlR1j6VDFvgbqsK4RPyXWM8rSR/Fl0h0nywAHzNly3iKvWQ8NSoS5ToCYFF9ai6BsPYC
sZqsGrMePIGn9XNh7mHUsI5beAiJQnAZbrswpsfHXRzxK/GZV7SoqqB/6ptk4829/qjT6EnLFshu
HWPDPC4QpeFMoHNSIbEp+SLl3yDTtAihtn4LsqXbsYj9l4OcPPSBk4dlzv4TRLECvUnZZ6YkGmc9
j1fRJNQm7npy7QmiRBv1cVFzjiNgiSCQUZMP6I/Ri/G65SMMYeapwSrTr9rM63Xy47CANiY6+fhl
WTvP1xgEx7YONmARDCtpktFK5E13ySKMK0tX5I0NamX7EfAgGIqUgAZs0YZwMmJLEMqxgMKgWITl
d9d73tM81PyiVnb1whQZ7jJ6yBITskGxry5L04/nKah3oifhuxZwCfUb/zmB+c0FPHRdQNiPtxUk
3YsAWWzg4+kTwpJXhKgJlhnu7sdr/Jp2Bkn+3BUSMrQXPLx3YiP/3dZIFBte0FzG3/3II2TYLLy6
Lq9WqIehRcnkO5x2AFzSzjxO2an0FK9P0vqlqbNv5Hfeawwl0o6iB75aQuY2MnigF0EodgFqRqyE
FHqPxdx4kHmvpC1XD3vQn5HsC5HtxiQcDvkcTx+++9Q5CmVtu0u46PpJ+VTfmxHOein3nnJK/wSC
sSpha33rTfQuoln+79XPt4YVqoGpzS9+TyhyBeaVYZ7We70y9pq3OURr+JNYbufj6gy+NdsPLzDv
tmn9MwNc89rAHxDdDGM5IAp/jmmfX+u68V+7LoEKz6jl9POSNCLZjKPgeyjFn1jQ+JfYM8FupGzd
I4SWPHEmLLqoPiRNmGzxYNoCZqgigh61YdsOq+GQuWhF9jp+dUDQ9pHs6ButgQKZUOIMV2ofPyq2
KH/gz/mUFiazKMmptPdZTP0Z1BuyZT/LDqSd5a7O8sPUxuvzHKAbrM6jrXaC/3LWgn1byaa2Ea94
Y+c9a7um7FSU3SmM6452ATjVRjm94HPAp1XwYnJSPM9pPpTc8/NDpwFIgeTZUjuok0aCUktwTV0r
z1OE3GPmAGFAva73CRhpERAMoqY8eEFqs42Rj7o5Gs/duA77lIPPXyOvfVZdps8TAn84u2OStt5V
NIaflzj4FFOqz3xeARzNXz8vcjV/uMUenA3J6efiRRoaMuWrCjTVRWZN9yti0XvN+7vp6tPgSfNE
FoCiy7od2ix7q8XDAXRm4a7XnTyBo5SnJArsoc2dLnBsgLv1vLzq1qk51EhiZJ+IdzqHYRkMhhYz
coTLnHiffe3fGhk235S527pMX3HIwo1s438S4MQZpVNU5rCleg+zf1qsYNMwweHsLaY5LgmkVKRr
xj0sYpJnqJ8I6KRgqayEGx4F0HJUEcabqWWMX1AgJZvJrvMul295Jrtn3/njixvjDDmYUzs+ZerF
55EPVYxMQcX1u36e7XmdZ+DVNECp0+B7lGbNvn6IEKZE0f28tLyIH+KETAJoTdLnH0hgpaiHF4V/
L2WYF6bN6mLVAz1oXcfVso7uxMI+B6CS+4XGzUcyA7FCOmpwk3KqmAM4HaQ4fNpMfjjH820TYrGY
piFnrSP/PPppfOgHBWUEBkQjp0AePFZ1gvJrEl13DdWXbZ04JwY4/UqELMckQ75qAl7FM883YgCe
qFBoVD+XWPNuoxV8nFWUsBdbYzFKmAkvAcZg4OjnQtLzREW+GfL+U5FV7fXSodbr8rgy9JFq8w/g
i9017aD5Qd0YF83K5NXINLh46f9g7S4nBy/pwksdau8J840UVkKbHAV4t7YU8Qrn+2QokWYMTw0P
j6CI3B+vh+68TaPk1odxc6bO4ajwyVyoCek1NZH/DFWdBKySh7vU/AWKv1YUQORTOpLxiQ/rPu77
ozHjBgKu9kK8tD0xb72HE3FbY/wER21mfhn/Uk/zo4c+pJtmzNHU0yNFaqHkuYPzd2cl/EvIGgrT
XEiHp5qYO8vE4YeItkvTViRd9qlKX0Jh/b0XCUCVHiUIYQF0opGUiH6a+AVfkQaNTbTJefAqPJL+
zpP0VE8Z1vNg0Fqv1C9hoKPqsStHLIoK+szwTTCIGfTj5c9i+fkp8lxdOpG6KknXfOvPvSqnbKag
Akakvt5yToBN7iQqkWqwwwT6QfFyIYPem965clLjdNMctZ/HAX1MhtyhD8XoQF/XB8vjN7Q9hB8s
V0CbV5VVuGV/tUSn6EKiG/WHg4njz6id5kMgIW7FxkAk9bH96rq3ONOlvCa1xTAFaQqxpi8/J0mG
mrxkNN4Q1FZV2AdAAdUKXhey7EO71GwjgM5e14i8EqrN8ecVWKePFtH/DLPItVhyzT9RdAOqW5NX
sozBPc+gYly15ntH0/o5m9XesrxF/B/Yt+ERfpteKhA3GD4mVH9HGDelhVO1F0793jxoLNaf69XD
0WSa2h7TzJwNKPV3QkJ2znnoF14KVlKJEER/CtFhpEEC5i22COfTdgo52c4A94FODX9Gs85VXKOn
TJHqB/GEjYM8Mx2BDJfxe52H7xxuGvB5ghhI4Z66/pzOOWQ2i/RvPdLl28DT5NTFTZW22JhGY2RS
1zVxOXK/e+9i5RdoNqp/BXMD/WSzIjl20x56CX+/4E/c5Ylztz4yPeaukOd+joJ7p8b6rR2ekSLF
22FgUGSEbXNFhq/307x0xc9LOB9kB+1n0Z6sjrwgUv1besj2coJsxGSRt81Ma3/VeFJr3bk/yiUO
BlO8v4aTisqonkTpAuIdDacoL03c32scFptGBew6UX0bjbVXCHJAsCX6nqbrsk86td7GJag3sQ6i
YdP4dNz3q/rNF1MfliFE2YqSaW8X0n7EdIJIuAEa+PNSLfyQw6us9eyLbrj4L/PJByxJ5pLTdC2z
Rz7eKKe/5qFHpjXyo20zcU/r5ReY+LoSSvaXDJqFUE2qwbSaSzokyNrzfLouHTQZXZeKfQeV0gYR
Uhdp6vg5f1waIfxtPXoaog9XX/RwSVrwvTM1xyRP8ernMoxIeccWW1On6p7zT5ALoNwhEXmSzM7X
uku3EUnnfbaGZhessdpqRYLntXNhWacoFmWf28L1PvnyqXxTLjc3EtT/Jb2AHxjEHxsi/SLozPAa
8fRc+1rdfl6ZoYeywmujco6ytXJBUqQ6MODHoxD6O0jcdjTqVF90VH+OdGaVnRvo3ILV7WmKSYSR
MO2zTILmORPGlkYvy/7n5c8Pau3gkzec0lm86d4CtAWQfkP3KjZz19e7ELRmNfuoDyBbyF5+LuuI
wD2sL33ushcHxrSIUHgff34Gqi88NHp52JUNh5Zl4Zm4wL6EMP6FHW/y12lLYBrueaCcO8QqTiR4
Yt29e50/QkWozB/QTkepdbH2S3dek0BOm+6Rjsna0QsqlDeLnohdH9udP7MCb0NxzPrPmUeBc/RU
7nXL6F/D+UtokFag1aVBXHuweO1gTz0EJG2TCGxpvPr5flen/kZym5UNVE3PDPXlwRtVWti4R9N3
Cyrf6/3nZU1BAph4eO3SZi7rNjL7vg9y4Irp/FzjZjQiIGfK5vnZYq8ljl961XvHJrA4WSy4LDv8
TVOMW2+9ZYOELjt7qw0L69PoCRlyfXAZQACnQYSb+cqonmG2qHThBkFvsoGgj7oEPEeQJE01aUfB
4a7euYfCcjckGGwSoew82Qy8ugBZsQMp9l2r1RZenbFDRzp1ApwPPkV7Enhcu+xMqjEtfnDmHD0u
Ew38bbhAMFmP0U5Y2RwTmWn8/QC0XCjHKxmFBpBBo6UAHBfvsqlW147Ur5kVwy2cEdKiEejJzJbP
UWe2+llQ4OmPguFDQ+oTIr5nULYNfpr3u3YKsZaH5jPByjysgtcXkXrBvpd4qj//L3Bys49f1ElG
DfCOBzn+gyCGcgkPP99zOTjxOQLXPvseQls0rO8cziEYeoqBM3YFkbVqfomDxyQmCwW0Qi4g+mTP
hiwuyGRB5z0U2KRI+qya4/ygQP9zQ7c27NdiiO1zjgMPCuDS03tQDwAN+JH37JkvAk7Gep9R8LIa
GxX9pQLyNLWSve8wJcqlVw4dmlzTrR0/puWQuzMfyH3xvT8C+opWwLKwt/GZTJ/cyXJde7BY+ggB
h83DKrGZeShViqaR5SDXrUjtJ5Q51ai3tmM3YiHFWr8iYLr9EB+7yCsze8qy7Zx8NhNKeyi3M0K2
nFeDya/amcNMOjxx/Rd/4qaJomtWn6g7Mv0pyVeogzuIP0QYtiWAK9eennKJsZ4cbU1ASfKxqJna
pHMlmrkyLQcG8ae+uPHAB7cjBOGlm1CYQ50FU46xfo+hnAX/uOJOMLJV9EXuU2RkjgErXjFNDIl5
w+fSAva3Ln2Z1J8phJZ4rAEEZEWfm/1k/4vHtUqPDRH7jDTIuOmudVDwLX7hw37aC/J79j3HmOTm
gIu9uebNJ7/QtoDW44rkx/rRUSy8PURyZTM/oUpPjauy6L/+t8AQFDlcjOg3fBalWKtMf4GzP+eJ
Lic8fpzE27Gd/vPHsw8lQPK8BmaTRnrTGL3JhxcXrBvmoTqFIDUEUa1jjCD0RNl7bq9nD/mpKB+J
wZKYCv5bRc7bcoFCzPlryTQ47Q6Ir4HmzR/kdlXpwRG1w0lRNoj3mvNT3AQlJ0U6jLuO9aWuP2oS
gAiCUnNCyX5imE+g8aeHksJJpjl2udtD71iO4jESC0BmzdttGwOMHV4b0gPr6ClKkvoI/jYjaDIH
rFwA5GqLVrZly4B1JlDaLd0R+iUvT77AT59DtEqENqAFkLDfvs22ykUoPOpN7gGQa5MyQWVSeE18
7pvwL60FLdCORzAV27LSCw+JQb4X2+wtWORxHfhdeME2axt092GHzTjj+V+OzQIh1BVY2y5oAhRh
aNaNg7kMj2b9szYQLub05np6IWr6Pfvtnjf0bfVBrtALdXrfoTVlRJyP+UF0LSkVemOonY7cQFne
0B3FHZVr+yuBEGNxf6ERe/UzdupM+DyaBV2t6+/e4jiRy2uX0+CKp7F1wR82F2BO8AelQWFnc4Va
Z9Ms0T3TsFlpJr6Nl12CPWu4d8WpIHcTTvLek8dhRM/ICmUqxABz2G5Uz3cQsszoheqeMltXLEVb
Vg3wLX+AuOgOWlk1SLLJ62bbZijJ9FSutXxZkuHYzLLAFL6irXnBAcdxelGMlQrKtoRxSEnbalra
0lr0IeYyr6AtFAsiFgThFVoi9j74BmCc7p2CQQebchI9cwUS7H+NpDE+QvjVDx6ex3JpGnpuPVdN
LD+kPsDo2D1FUI2nyYxVjxDZ53QPIvMwCHaUOFqi+QAyr0JzyY6MPSRY6zuoYrQE6viQDNmm9Sr8
5yW/h+7V5jNMj4I7gVdIUjQ1vEIpnH/oWHgx+yenGsKr+L6IFAK6DrfMIFLHFygMxwI9Ei9AJ6jX
bccG6TtZgC7paUfjtOpC8To4iD0YRKPYWhAJF52H3lDVsoLiXZGAfTQUo/4chOMTMosAk2ccFlcX
gXEBnDmha9L53UvdkU9L6b4Bc+V7AwgTewrX9LvzPcxB+bXEv+XY/5ldd8wFtmXgEFts8o/W687C
ucd43glb8AZms2yGv4CHoEsj+1wN6Nf7WJ0XFTnmXptR/sfDL26bIrAR2J/h1jSZh6wqP0F/uosC
+gUco6RhgsgUa1tyNu1sq+RGmxrcFtA5hUiMZdv0O5JPO2bzTRqM26Ef/+SAZA/WjecZAonU9GUn
A2C6oFsmqG8U7BqyYNoy1l9CCV2Ol23Tejz0cb+dp2ATBuLPjAgEnfd+oqy0IbpqI28HD4gjYjEn
6nOtUZihGIiG9uyl4yEHS+0N7k6lOpO2fxt7excQ22H7nxtQoCHzN2Mgd95CNq5fgGKlV5H6f7so
3fP2hVokyzUDOBMUruZlXOeAo9aDCYN3zsd9kkIOvdygQ8xU9m/20X++gDGdsv2SxHtixYiBKT5a
PsAj8WWAMpHcI2wiRYajk/2/EZ8Y0v6ij+kL7JX+DUu0RRRCx65p/6BHWWL0yUPb0wdVSPNnRyBb
ZY0ARbupQ4VNnBYuqo8jQD+Y0G1kGELmp0FCe79M2iEqghAwMbLelhbZaKv1LxUwXVj+qKe27t6T
pkEihfhFmj0JdVXD0aJtUN8LnheCQSCdIE57UG6l8qgGWFqw8OzUVDJ2FTQpMzZDd929wj12Ext+
7LmCyb93lkENNnoEjMrrnRwRn0KeVAi+T2neoSEGOnlMLAWO9RflXrUSfzd42bv1x99JOXEJlqLe
+bX3j5PpPAzjNk7pLl6TJz23m9gthy5cdnA72K5suE6ZB5Ai86tcq7Jfv+NAb6L63xpCfGi7fSPy
C2/0vtHxbk7VLWH5y9DKnYRiUsdA9uGx7WXPZAgONbS9RWcFhAsjugWDQqn0zV/Rui2vIgGmIdCP
61ps3/YcxIDra6hy1/R58SiEfcvW5Ng0uRH2PAXry+zIrxn+f+jjiW6qCRl+zpBJ1NtW9MdOGjQf
DMFyCECx7Ml0omZItrBTKYkAt7Yh9MqAFUyew8cV8LleN/Uw7yUHmdGmRcQbCG8gvB3+aCgigZ1t
YzQYoJ0qiN1uQJVb1KPaxTNm+cT1o4rjJZrDL7RNy6D7k6BAN7zeDENeDcFbE85FjW7TkfZbJdIP
hvyzxw4acaIM5r0PkNpQ/zh6zY4qtstjfzdN4ynANFnb2FvS0+cFuhmTSriUpU/GQ9w3DVqEp12s
5nIEEhz4FOOL+i8d5xA/e+2/Mapx0OaHeUBPFL/48VhIDgyLyUrb5y5rnqfUnCiH4ofiwENHPYRV
DI2QVjcX39CXKIKsBee5mXSElpvsb9ciDSESQzVEzoFZQqoRtf6/JR3eqIubrRmH9ThBrbJx4/x7
tnjKDkxX6SdJGWmYEPHncBqqAWzpZsLod4YMqdZDt9d0KFYP1tCgEuCyjYGAKQMBjc6LAnQiu6Sp
PAmnrqJW3xxNAGWyyBv3mqdhkTFauMN3CgGC6RUvVACB1QqQtyc1RhpoWmZ+UkUzvggT/S2YfiER
8urZDAXkEseMLcM2VANKkqkA4oQPsnbotU51XKDl+dHK/S8Zs2tq/H9QW0n0jRJYFiwdotda1n5w
IhqNRjz+7Lr2La/5p7+gFuyKgEMp6GG9LB4ClEYT/mZZIczq+D0IQ1M42S5oxu7PGQSLpRwUzMti
IPNawqSGf0NJTsv3CejWQ+X1TRKelktTGdewTSzQobpO4BnFCsR3DJvSj4WCxhvlJgtYiV0br50u
k8xDWykhb0sa73s0FYHTJwAw1/8j7DyWY0W2NfxERJBAYqZQ3qjk3YSQtPeGxHv39OdDJ+IM7uQO
urokdUtVRZK51u+WtkUkbflCjPiS8mZrozbl8Bk3oAu1XwnXN5rm28lRuGtxujHMZMFngLVOk3Jr
IJOO7O5fhZgBYIQCyJqi5BT6/WSMu0qE0jfFQKE7Nu929uIMGiKpGV13znk0xhXD1EfdDLSh5/eF
b27KUFc2odkXzWWuRLJRptkGHdUXio2UrSeEedNhr5J52mLcTPxtrRt7y6511E2WHcSQG8QIThsz
S19X8thkpNMGDvhjAvfeI41/z/hj1foajGi5l2NV+3JM/mYehGwmjX6vLlDo5KMUyWcB3uI7xXFy
qHTnRX7pc3M09eb2S70pZHXVIgVSZFh79dmahLUgZKaDGMXr3MzXvLGR/9mKSsNO4g0fasNoMt8o
pBksWvddalcvtP7YRCF36iUNo9vv/wE3nPmTdm7G9FS01VcfjY/1PF/KxKIzBI1Tkcvepa3iBoFM
RzXuuxY2uxa+zAdDuNW6/Ff16Qfb3KHPpiMyDUqsUJ7xuzhIOIZ9Y47vkxHNQLLi2cHqw49nLrWw
XnpWSNAZmenHwqJ00+xDWU5BSJEUWKB0gZ6Kn8KInleAzreFsHYKerbvmj/1KCt/QgJ+zBBKKWme
XTE/GMWzPnVUt3G1HcLwRw/pdTPvHoXi27w+bzBdBBqoGgbS05y4LTVXlPsCItRGVTDqQ+eryrnN
Ax73oX+sh4ooAk9mAX6+ZYMEdZ6rrWq4sStQkhoot0vyo1WGlAbzm1aMTpBNhPY1enyVYblWItkm
FCHpxAj/cr34O8xhSxM+/Svt78oQlT9K2W8as/vjWDuCfjDciUObJi+ZgtGFwvlMkTr7okPKq5sa
2rGYg7cQ353jAL12d0mJCsHT8uiU3RwbGrPPGGBpJtU2jU6qRPKxRDgBM2vBZYEeSx/Su9IsUIgD
fyrT+owS1kDV2sEwQSVKzZIBivkhpVAO2QByYPrA5b7aQhd9JeVfPatGnxMYMysOYL/GcAdZgq1+
PpW5rM8zFIWLeTLQRDsFWkQNGc0gHc6rAz2wGbnFBvaBtDKzHcgLjbjkWC9M00+M+s2oCn0T1qA6
WIv2YTZ/5VK+CKrWyax+EqMEFvpuYH43M6p24Av7W9f/6vEAP44iehdqkhio2j2MWTzzwjDe1Bat
el1+uYX92uFTJrFjOJhMSQkQeyZkiZm33kKclT87TbvNHpTEfFdbhT9ZrLslfCqT+GNQ/atnPQwt
J6adv6dphCJkGLD7yoRyqsiJ9miRIHWU2Eq/dzQJJtLW+3xJ3upOnDQFlA6QjFEcQr5x9EtXGw7o
oXmr+CfSWX8mU9n8Ajt8H8MB68WXtOnfEzNut17CnjynKI5tgBniRO77UK7uqZsAwU0TOprKSh9w
J8fxeDe6zqbuMkbHI2uF9tfk9NkjLkVwee1i9xTq9VG66Agc61520VZE2UFpxZun1yUXajyKCc/H
ArM4fhkdbpihXP3Z17hf7SUM2Ag6s9sswvVWZMGvc0y1su4/Va4YwA7f0QyfkEvjNu/TxyK0kTda
wpceLewQfsSeYwCQYdbtHMnaNRKf4/lg19Y9IwTQ6nfOu2VWt27+GV3tQ/bzcRweqly7ThXejsR+
inPGHRbVRZMvgwEAYYqfEIvAaA87J4SAD9FcTxM4Z93cIqPB3UANYU4vSujPibtcjHB5xE11ibEl
+pPOGnGTeN1ju0PrmZtKR0esJTSqRWUdRmfiK273lkN9ou0eCRgZcRH1c6VzGgOj28p6xNfyLdCX
0pj0AR780R+b7FhklgExwbFdqx9bwcVHSz9uqql7tcv2pnul8l27fBfl8jbE1y63H3OqRFwXmsla
cfKJ+2B+rAsTP76K/liiwKobMxguHu09MUCYloT2JDLoYpJh/MVs3/MR/JmDUlJwRBs9zI5dqXo0
UyHMUXOn5+JFtf37+m8q3Fet7sGUQM+k/WR75a7vxauErQxl/G3n3ecsiiGozHTHURb7EBVbIyn8
oRwvXp790zj3m7xkywv7zVTQYvy+hyjHqFl2DxHayaz1DYv5yANnVLh+zjRJT1GjHanPbu6oXzsz
ORJjEHSi/G4oGPTJvA8NJK9dt21iKpVUjBEwp7v4qOQ3Zt3vna76WZzuWcvLH+ZQveCjl2G4gGFh
HOfQerJUdzPNlKpqXdOuHDIarv7U6QVkQGkF0qDBMfWDWz+ojmLAzPW/i1pOkVkeNMQ2bpQ82qr+
od4ARlr+rTd5S+GV6e9mQ4E0DzikC0V3lX2PQ3QdXfEzJIqNc0FZG1P9A5FGdbufaLkonMYt8TNA
1Xl3q1hvqi6+RU/JFWYP1H27vgPMEsuFORogGeW5bN7VIvoAC5TjV0n8XFsswtb6KXX9pBfGH0+F
X0XI5zZWP0w/8CGS8XUDz/pzLjDKLMrPzX4jYjfoc2JrhypG60rt6q9/1nW2ShIEweWywum9teD0
kxm5qXM0h6gIVE8Yaj9Ou8HUN9ziewTdp2UhxSNaYTmrFX5VmLsFnMvSUy58nNEQR9Zna3WBWWGU
sYcZqFW5V7kuacdLqdQNBOLpdXJdWOSBIKm82Ose7IA5GoXfSUnvJm9T2vwT+Mnw1BrvxgRhRnLY
vnHMXatVECaWOQUkQ7yjVQAILPp308n+TRKbg8AdHCD03gg8TDsEVFMgZ/c8oJWFmLsY9nQxkhA3
rykfzBjseNBHGwUD1yczQsWY9+6WgbEPGuVoj8pNK4g1qUM++crVL3pqU9hOa0pK5V7CgZycVAde
q0aMDZ0PcY2ox9E936sbzS9GArKaHuWhUdG7TLO2mQdajmkMvxtryrdgAUrYxbYsrCmYZM7gEQ/O
w6qXHsAUVZtFjx2IqGnxnzvRMT3S4Hhbr/LGnaGdUrsnjoMExZagprj5MqIhDDL0epvoEw+55YeW
9BtNIhkYUTqMJlsWh2pb8UtdJ/uOcu2h7NmKClBmRGx51VnA1jdHVcOma60iaJYAXM4m4kzd5W5y
P/ZENiWyBuqyntPM1fe9Gt1dqy9rhIbhbuZpeOkdy2DelKi3Dizy2VxNEOgWj2WZhyfHAkOR0XQX
L5XcxwQD+47IArObVkCBisHLjzgbNHzcQ72Z0zUgqenUXq6SYR29UFt/zulqTBg6BIMVf0nLtePU
qnM09QmVXTQCnXwupf6dt2hXkDoYUCcHNhdjW3cUdVbsPHQVcG1BtFuQkjKOlu/VNZqJVU2+lATs
nAxbBbkd/U1gVH23xG8dgevp3nQnvbsogTa00oUsKrv9CicatxppLSVWHjp/hfsOi8+LeyUURgt0
fVCBllv73Cxa3JW58h0r/yS18RXlLQbeaNkrGvT9nI0rlOCiaasa9HrxzfSQF/QdnVXlIomAs6se
+ViMbd/Of1sHTi4V6x9IuL/1LBgqd/QzUV9kTVY3kqJ/qNtOdVEcVFqbvkoA/UNNBF07bedpnP2e
UBDfqNQ/PcemURcv5ixPVNt90C4jDqHqbuxCjRT96dSWOjKtdH6NSFdBtn0aegqfIqbp0trqkShS
hGx4y2oWItlC40uD/4kTYqBsWVMVqKtxNtr71Eixw0SbGU2rj3Iw8JL6NsSktsQQqEjBKamKQt/2
JT6joQgPnmUgus/eRvT56/t9syGMLdINvEhpG3MmVKYkOcBPFU3uIstgsfrRN0KaIrJ/JdJ/Z7KP
RUUimzSuAk12tThRcG8PquWcSr+6cD4Zeny2zXgnnRa8Dfs+TrbQdC/1avjhj4uhB0UAd5P9Kmy1
u5jjBFBJb7qdjY7STNkq6+mUAScMt3hoW1+mxBSiNYMmOU2j00CTrDst0SiJsN8x1X+7qvtHefjh
qeQb+0AgsScqBW2hoMeGOeXt638c3lsQRtmp74190iJxCHN6Ed3AYpSjU3R60mskls8RhQe5APc1
OtOgW4JVXrb5/akS4gdQrfaxXUYdDFgTwabnRDNCqdobm1CtRR9PdqTwYCG/XNbDqXAitiXxglr0
Wy+NZBMp82g3yZcb6QkA3EeWNQdRI33Rlq2uNc/Ix/YWdeIwtdfaNDdLurwlaf9mNfVG0T3iZKU3
p91GtTw9NRkG32JKSIJLTo2m0W9M86cTxfsQf4BhASr1I6bbMrZ8F0o+GHImHShsRj5tgxdh1bWf
cmTLvnQ2OELRtBR49jptTX9pnoxlxEa1EETkSlQK03jftnviJRf+8+xYDukTUb4vcUxZEq+obGx7
uCk7SUIBZrRUfWWLgAlGxemXXfKwFNlD1xmvobUwB7e+XwSDjHsDy7EOlmK0+KLKM01A4tsjCkeh
d69D85N1s+c3nfPcVjGvL4NvsTyNjArzHHLPhUQKhmCqfdtfxia66eQloSydrx0Z3G32RGRfzFvL
HtuxP9VdeDYpjWz91UtjygMOeamcVzl+Vou6mXZ51qz62UC8MKUu6oZ+p41LHAh+Mylfw5dl9p/k
+ND7JUAxjeZtZzfD3u6qBbaxu291kuNtilpSPZyVTdNq954qgnu8i3HxZpt4qG+LZXQBu99rg3LW
k2KDw415tR7VsQp9NGDXctZ6X/u0Mgq9EisJELmfxRNifu5su5KlHysXppS7WzyYY8aRu3i0WcQU
+O5HYYHFJ4roq2jgblMzODiLe6XYauVLFLFwe6BzbfiYkLZE9v2lJinjVHvOA86cf6Kurp07/xA9
g8vbeU5a6DnoHPSwvXlwYpTV1pwo7CjOF7FaL8kw0IasV1MKk1SFOn0lqQ1OhQ3Ad9nhOJNGTDtO
9Yw3+7Pvo+5YKaQ3IfF8JMot2yTckofqbuNZhj55QIe2Sq6SEnwnXHdfzvHZMEGUlo4eKUeTWl8y
bv+EKCq/JRxxQ80CBrJzo/Bu0rTT6KRgz454b0oc0AbUZPyZtu2NMjglh4gaKVPuyRih8Di5ORrt
vYirFzdxznB590TKMAyvun8rCk3gI6lskgAYd1s49GERBkWvG95T3WoA08wU3GHEWxlPn2icn/Mi
byHyjZ/chUIkCJWrLvhgxhIOO2d8sYMLbbTibRk2r8TAIF3DsHcuMIGg1eXAbpv9UtTcA1HS+QNH
F74v8OGFY9W0fzCmbq2IHcYrDh4Oo9LUkQbMX7XrBJ1dJP6wGmc7s7o31bKpU7tguQAQxfC9fCjv
gFVflhHvtcmqtzh8B0CrY2k69dESw1tvJ8lhiht8AHa9QVtzFqnVBGsoCNlCkCwiKZFIAydiWPfn
1CygrYyPJXTfautixzDSsdfLQGn2k9tn+OuS78GrTu0837tVFvueV+7xRT/g01sR5PB5aXbeIv7J
asRbIblq+VLtG605O737ZhS3qGUJjeWKOOncG2hcTuXgXjPH9fOhMMkyRGuS170HDTmwxylIXzO7
apnazWWxXUhFondFjTpjtpYcQ85mRt7u66azX4aXOkXbVLnIKrpK/zJQL6m0orKIxn9177CsiEyK
dKbBGP11HNvAGfgr0ovIPHL0FDEPs9lpxUVjDr7t4mppRP2OywvmTnQPQ24HpCqW2yqM3qY+e/QM
dUZ5dV4Sqq64T31hFNhdSd8KHNYMilBAxug6VwZNZAKEkhvZzzCYmJ9R/ENt2xFSS6IAjG5+mm1s
OrW4G6uEQizDCNi+1ji7AmxSrOsy9RfEEL7XNp9TpX1q87ZG7OzjnrLHhk+gYWPsHB2bn/PPnV8T
kW0827tQhV+iJD0sXYxuOcO5khEiZWgg5TiKwpPy9IxPC3Th99eI7G1OxTMeBGp2u7wukfGvh7MI
4jn/BNsghmm8mxsgc1G5KAHH+jV0zTNSPLsARzEmwaeQi0cnEkA3AB5jeiYHjmy4Il8dPt0lBhD0
lRX5EZynI+cz7nEVDCk2AvzP6PESMn2it7hsXX/IT2M24nCq3yAEb3OjfSNwoytBmeS9DZxtsec9
IrD6GlT4o0xByp31J/pQBs20NoO71by70TRIxpv29pC+C+SlZDCyDhyD8OCp/VYc8MjDFZEBo7tF
Fc60dhUah1wrEyopZCvRJkne0pqVKQgrj8k7DaxuL1vO17adKITj9s9QuK+1bVLwKEOnlrR32WDt
Z9HYG2lV3x40vdZbm9aqH/ph+gshctWJhyHG56CJCrmUWUFO1wdpTI9J2hScNDQB1uyc9ZoCsidk
2F9/BqGm0YXhC0OzUyNwyWSaBXb5AUq9m7yas3XGA67tixhvimszRjp0YCOSstlnEx1zzJW2Opcx
Ivoej23iE1KYbUvRq1MDmT3SUR30qHqy68ykLs9yJEGkU42K09qdk40xGC3mQuBB1IQbXvtjUZTX
FOPVo5mVd2EUQiMTs5MMTumHmbYBhm03Ii2aIPz2HJRZSUUMMomkMUVwea1Sj1iKSK7CFvuuTNlV
ch3umLsIS+ncxLulvEivYtGP6qL0kpNAlEfwUfha16wDD2Y4bxtjO6dsqmkX/bF75NehblW+l9/3
tU2/GaEoxG0PLS1dsF0iqAp8JLrmErdRm6tBXvOnR9YYm4Ux8D+aSjEHqfscBo7YMuVgMizKWVOg
LeJifteOdVW2vGtq3mak2fXeGPQf/NLrLjOkVJPkj5CyW0xq0w0gisSaUSAK66Qr9SqJeIRVxoHV
Zqw3Dbm1H5p2QA97yPXxLzs/WRrRgxAeQUP5piZ4k/aiT0+RBqfNABOFbyZZaL7GhZuf+KFwM/bi
CitzYJMosXn4ZgR7PScfFaVwWN+motV2duTk/potuNNbu712hAb7PVKqnUj6fancaDN1fbrJJ/LL
ovpuzL33TgmmNbB0lfS2QpYd2YDuQox/jiunLI+tGeQN43oxdj0rz0q3CTh1IfnUQ01HhZPWiKlJ
C7hrjKXdluBnXkHQAnWWRmyHA5QI4IXgp3nOaPbPnCu7WGZPGqnHe6GvHh3mbzy0MiSrTiiAJnxZ
VvVsgmXh+dOxeRdGtk3rFrtbYo+H3mEZKKdsaPis73RYR6iaVkUfmMZbK4aV1sPk4vR+6Y4P1O7e
1ozkn6ZYim0xRBhBYvFoxNZ86FruAEIpSDLue4TuVoW4LltobdyIKLnmVogKYngEWAip62DlTpWb
a3ec61UwezNhabR1CFJuVgGznMDnnCgFqm0NJIHGOpicXD0PFtgFIne5IcFGbKIucvxcDLCqgowy
QztSVfkT8Tu+03bFGyrFHlSViKghttD8dTGyl3nZjvHHhJD8lApCfim1g8Spom3oLcsZvTUARprR
bHjmV2yWIpDW/KEy5sIAOU3bWJ/xscy4jrRNJ5qYMWk9qzeS4ZZsvmRn93H2gh0OcsNMoz169/7y
a35q1mczYNvWAILaR1pFG9Hh4oGfbe7tXC6wl4a5r/EzH7WWlFfoC+PFrZfd4Bh32pLl/2yt2hGq
Y30lU0M6blGP10HaEbEbHVZMwqeuudDSx6y+t6Jmfo9q990zP9rpn6oHpwsw3mv4dZ8toSP55oy9
DHWcH4lwBShOS3dbOZ06W3M0ISRQhFuHZf1qOPlDFA8iaIgkDXpsRRDuIsmOcUqaWIx2GYW3/QIZ
VG3JvGISQwezY9eSK1wup4LY3cuwWPLewFFMgBQ0c8KEuHaxL06SIRDMxMTslNaDWE6cBOFruStC
62lus8AhQQXVWL28tQtd31g4xbMGeGDXbv/l3aOubn7atfyTYYdt111mgp5SYrfG8O/oiFuI0eGh
H70j6bjzXRMSY1W075RXaOwH23jRGic8/H6Zmka9J32X3a1frKMuODKkyQyg3weiUZxdItv6MNuZ
APCUV31O62NpV8y5CbMkKLq+uhTzSNya5R3RAaFExY/y0aVnj4xGZy30pYcrRFq6eyldwjsdNvjA
qqirR2EWh4RsHF/W5nBGUSzZr4oPzSUnjqPDevAsqV2jAgNbOU3pVbTjGqwYCeA4V796ZUi+gRm+
xyFJJmma6fTLVbUhHptGJ3aj5yqcnuqlLb5mHY374GIoMppyudMJlT6BgQ6wWbF7xuyAfDWxKPxw
YnyZmnNvJXn9kFXLs7Dt7rz878FxBEdRMyVbSa7mrjQQ0kxajHhuIgykNAAWejOjgkucHTKp8pZ4
ybD3tIQ0MxfQ21Ut3C4ECPbTEp2S1zne3hSgiFaH8x0vUZBWU71JGxPVGBL0LcL/Enp7Sknpj6yf
XivzO9MIs7vxf8+ivPWOfdv+9/ummS3HwmbXc8opOxNy5GwZCNe+jSCUqeiSPx5c79AFiATcc0qs
y5ZNeg2IafrDYiMWIcA2eyyRMmzHuiNiO1wUCRqxtffsfj/bDdAf0TIz/c+RRoa7jzafcxxJ2hoZ
OhKG8yJiDimOaJXHxpsbIg9VcNH0kipo2ry7l0ZRHUMiS5G2PNdhV95bbdU+/Cb8RsnzFDkOf0kR
SVzyZiqvfNAb8kItOaEcLauHKGlRORAmu9Xoia55B+bqTSCnBMLkJ2xDp2z1NE3qLklbfl7GZL73
KgvCCXjbaekQR/JgIi05JZwdZ+l91fFExnYn1XMI5meNCvgFg9cm7BfUJdObFCXbtA3c6pGYBPoj
ihsh3tu40fvdxMS9K/5dFZhiwaOW5u6lILuhBs7haWrbf9MuOWsKQNUx8/HVnUiWqmZrJqx4GV+l
1D4IdSWzbh7UkcSxZuNS3b/M5UxBYXdv3ii0bY1Eee+mYf6GHNJOLcSJ+mQFpmykXycErKSWh0HE
8A6VZz7grJ6uRlYW+2igl2i9YQ6aweixFswEXMBFJXzrPLTEFSYzWYzJoM0XJ4STEeG8geGJTkZt
fs9j1h07s052v5cnnX5yc4rvDZXft2XY3hmZxpSCyNafTDaMjdak5X3MCCIUObuhT2q8G+QxzQml
Kzx8tFxmq2KgoGYg/J5ePZxKT0UPKRLhLT5MFriIo6XTBjgew98Y3topHXZhoXmo6VyiF8as3faR
REXVa/mD0YznCf0yzUUBwxc6V4vTZVIvEVlwjzPKI8KQjS+qHO1FKF6fI5pjouvafrIyl8tDcxLO
n3W1IfJSYLtbzZu6zRKTrntu49VXWRlPuoMwZWnbA+FMeD57295PwO1H00NDiApMrBYjjE+g10Q/
H+ZoefHwi+91e3LOQ4WYqkmppCusFZlreoFkdMRitepqW8V7OKTmk5xT/GAaDtXQM/JL7VbFZZp2
SxVv5UB+bnczXmjw2uyy2ObESTp4p8K1vJNOwqQf1uN0L8MKd4Rtk7lHs4u8cQOblBAsCni7NqUN
8qqHESsGYo65gG8qNkZUIwftiTabONMYfLyVujL9EM4Zgcxc3qW18YRaPt1by2yT5Tb0DC0XD4WW
wVHFxGiVhgEshg+JDIxmP+CdxCArTslYTYHbLTSspcXlLzPmMnhRtZf4kOFH7fs1oXNni4EPt6Ob
9zzQJM2ME46c6mTYi7yQheLQJtewyqubyO7TW1EmzmGawbaXnkLSypojaXrNJRkLdc84mvgeXbF+
cOwVG8stOPN6wA6VpOV2XPMRDFqrwHaEd/r90ivyY0N+5IOU1XShC2KevV7GF+DEAMlmGOnd2zzI
+RpV9fqphfoFm022q40SLYM7qo3RIWjRCqgYa45H3MBcZZy6wz6L++GM52FLKk/8WpbEv+QRgTe9
MqNXY9L+sRB5oavoIYqy8UK0lr6bQeoeQgSMZBTN4pVhP8d61vfhhB67yZz0aVK3US8J6s4cxJZg
kvUlt4diT7JnvmlaotxIySeRk4jDRxFm0RUm+qmNWFpGOs0XEJLxmFHg+OFIQ8ano3auNNmFRuJa
F8uMdh5ih6BDk0vscp+/6oA7aTx2O7ORAESimU7YubUd3PMtXE1ZgG7mDuLz329AUl+3hwZISZdx
+uYie9OmZb465aYXWoTDY4p3bGwXVa2p0fXEa6PfKfvwhWB455HcYVlF3tOoc3zlRmU8DvZ8qwiT
43gCl+5LUsVcb6czOGQz6Hgk65Y1kZQE3zXdl9E45U0zO4Zc8VENy3ekEwtou3jqh9m0j6qP9s3q
t45nVwGVtc7BIvn3PnePBLeeZxinu5r8W5pKzTqRC/aYVWgvtJEmUQ4A21najc+FZ5J5pL6WVm/f
eoPkgrEnQC138OyUNpovNZ1L/MFIV7JuP3SAA9a0432Z1990GQy/IUcumvrCsSIiO1V8/X2mLC4c
gIWdVOqls1Rx1oE1NohD8k/K+TegocsMZ9fNFjl6ska6NoC5ss2Wdso0WjkWWHZcbUlPEzkcT33R
Oqz1DJAVwModItOvs6bhcABfHzoynKPJ6u76yjXuJotM7nAllD3mCzzFbOlL3wCsS9KkOhdZls1c
kEcCIHGfFD0BQG3eEwouMDUkYf7FEIpLHn6NoNal15E74kTFUXAtNqsAsoLnTeAqGE8QPbjrAzLe
jIyHwcbMwZcQicxEWRZrj5KFPM+s/Prvjrpuq11UTseCPdmvFdFtUl/1VI5rP+HEIOPBVK+51CRE
g3mwIOQ29mxFp9lLEuIL3bveTMtLWTJAtkJUAuJaE4uzylK88m+YenJvLoO7iXXRnZk3sI9UXjMu
loicsjcpehW2ljIa08vvg7BCfNYzRMFoF8OlCmdgLwjMj6WCf2p6Yd6JCqkTDpmPuZf6x4wkLnDQ
42ZNRUovYWsch4ncj4j07rPYYUCQO7bvhAO+qjlJviw33ttNul/VS48uSQSMv0HiTYYrdk6+WlZ/
46TK59+vBCKFRbQvVdOMftO0Nb1xkcM5VjCHcVE/90nBduzg/YrBVx6czo4RSREOpXlrxRRl4ppb
sdpRP6UAZSbiIgvk8+LF9nIdk1S/1pntBqghug2wUAoZn6XPMtbve+Vaf5nMg0DNQTLz4NmMVE96
4NE2KnaIZgbeclNcu1Tjfa/Pfh+KyfHOE+J7bFENEm+jOf8+I6iS0kBNxM/yfeZ4lOaHTSDdP9R3
mmX8w4DzA4kZ3nNYhacwdsNrIbo38u/0Nd8pvE5j3EHOlnJLkllyI37AOS5j+zyvX7mQ+b5ntcP+
NyBJT5c/QHnlqzTm1e0Q24fEUelbVhFARDxJfWd18QvxlDm0ZC2CSbOcd3dOXyimsWQhLVGWrj3M
Qgf4T9Ad5p7FywDTDwlFy7U2PLtx1j/G4/AtFelbymokesRUP/8+pOszi14FpH4ct6bXkZy8QDc4
RisPstDNlybT1GZedHn4DcrXkirBpp/KQ5YwU2meakLyk9mmPeXGyXO+X0a0/aJjklVa1SVIjTOj
sucBpSHw7awnF3OQ0+NM4Ife4Upsc8KkdNU9pFmXHhI3SfZ6KJANTuVXIRF6zmRsPLhKvo0Qer6Y
pPUxzQyH7hRZJWEpTrVhDhsGEsmPSRSIysb+QcxC3g2sBWgJd1hBs36HISO6ecSlXBN7CHT4vNvv
Q+6mP8pOPGDLQfubOh4zvQrRPxA0V286V9xYhRfK0/lOr1MQOka/fOskLugZWFuaEuD4W5AWndOd
uMMWjVkVUtONE1qQfM3vB63P5w+mzf4/0z8kw/jwMM1RWaxT/hzDMk3H1gUTGKTk0fk/o83ssRiy
Pm2oVEPRHeYqH+69dRn0U/c46Fn3qPVhv9eUe4wy4xMy5eC02XBURZGeocQfsrW9Y0SigNSqefjf
l6VeDrTt1Z+iOjm1Z31VY+1tpD3bZ6tJvVvuwl+SPCyPUwFD33lVipkjSq+/z/Teo+RWktvUrIeT
tiQ0FUVy8ej4HiktfxqO070qe29DCIVzT2rbc4hG/hy5Fr83JhwxyLWXFCHCoqHRdKOIeLzfB+vc
dcp8GRCSbQ0oOcE2cS2SytxkU+L+h7Dz2pEb6ZrtExFg0iTJ2/LetdcNodGM6L3n0/+LpQ/nSN1C
NyaHqJIEqZpFJjP3jlix+Dzk4n0Eh6EbVEmFwSLTANahTgkYv6WlduXo+qEJggBCoL0xjWbnOOIn
dQAF7wa2xM//Ne19zhT/nKWrpASyNJa2rb6Ldmrw/7JvIMQsxRTyozKMmWlH9Y+swIcUAK+/DZ3j
r32j/pbXqIhNHV7l0C7LIvdeaC149mW0e3eXF0LfBkb8I49ihAZe7GxDkzgczSnMaz725Ow63Rex
VPJ9GIihW5ZtWhJ4i6ZbqnyXkdWFSWdR32/nTi0OHSdnx4bZJ0jtUmbA/Mmk09nU833pyopzpwNk
zV+GLGuOA424EVErAgIafgm8AWwBpbIiS1Es2Yy7KFUuQ6yab64sikVOAtGyiH1WjkYbbQ1Iep7f
B2vLL36qFQ0NE6XvvKsVbZ64CrXQiodOJg2U3y55YmFR7ZUxdwinqxxkVfrB0Cz3WerlMs7kij5p
PNOpyyxZQK6czu0onWKWbIppeZwDYM7xrbI9UM1VUqkuvY/waAhzpfm+egy0IV91IazWMsN0qTox
eQdFW1Alxfn++dWCMv7DzU8xmLa2bRq6qor3WZiRgE4kdNwauhQnncMiCTyHCkkTrHqsdthLWZ02
IOzOGky3jVoPLEzwFyWpXSHnSxcUnIqbRQ7W2s0LGoYx/b22YCtaFcx8eT+0lxo6OZIOVJNePL6U
VjjOUldzFk1KlwT0rdyxqq2PFNfsR0+EGy1EEirhBOOAzs5NXadbsyyDNfJA56mq8gcoU82PGBGk
4jyI5lSNoXhFyhxwqxfxPxpKOA0ESmtOxQO3Uo7DQHXB9rV91SY0nKd4Owe72FKADL7g4ztrNetJ
qi3spitXvYXCFOce4UReLny7AhGYqXt4yVBYNU/Z2WOu7Fp98CDXFNAneHf/dUWxnZ1UGpWHNZyt
dKQ8i2mY5lYH2zuo9HEBtKG8YaQrFyNaLBolJzif9alHX3uKgZcgOxHIFHCpxtlFU6uDbwf5k2hc
catLOafiZ29bfcx5foozTbjgSS+UYqtpfkwBb0dJp1+TfMMiyNe7DawPY9l5NB0cRc1ZBODq85g/
HgK9Rxuh+gZxArxCb9SceSzbM/YSG8W20z1EtHr/+dVmTGlDfzxppK4bQkgmQdUxjXvm329TYa7r
okFBDgQ6UR9hDYv7nm9ZgeRin4EFt+nKjQ7QFqcf0YURWNpZzU5tGTaFO290zzplinkMwM4FQ/Lq
jSi77fE7RIxhSvwJrGTT40c/DDVxUREuHI+cl7RW3XNP0EiiGs1BCV504ToX2lp6UzicMHXyvgPC
8lFlfatC2BPWDpLNq2IC5G5th/oL0Hf6wZ6//Px8mNN89u58TFm3hBWq8NNt9V2IqUr8DhRhjbVr
AcfTM5xhp3QtpiPDUuad1706At0JIegdHlQIdTriwBPa170sJ+APp3pTiKajdN6++DGUVT9VjROa
3HChkj4FSVD7r8YQYA5Ql7GHmz5fs1kN+WMrd6oun3FoKHjgeQoFqngKF1QzxQqSlwKl9eKOYJDC
OL+GKje+IrCfFb4Vf8d1CAUqIi2hiKybF7zhfJNb13ECPLYiPEWGv+tVI/0ZisZeKDSyvsjC/bhi
kTxTdY15S3UsTtu7FQv71VC4bpThKaHJzlxVYUn2sm/QI5mmp30AkhZ3Gwt1rzHnH9lt7brQKuyZ
hDxCDdJOn7Ku+y8L30KWsppvPiOM0OZduxpynQ29CsEks1xnnlu2trAJ/NnJDjtMpQ4jJ8l0UYDg
TXaaN7OsEFNnRC8NLcFjgg/FSvpbIKc0CdxfccB+oqyZ5uATLQfR4sVvgUe5FA3os+nJ2gkcbe0K
e2olyX+yUG8OQosXukFvT1Vl+ty73UUhqOni6gIkWnrA/VPdmjY45eza559fk2LKevvzmuTUSk04
KvIoKCXTavG3ezRCraganZfPDTVoD31rBdsywvRcR84+LQI8cIaf0ICGBAo/d595Q3doaut7nIVg
2AOrvIq4DOZuFtE5xPMAdbuTGyTAXyY0/u2Tkmg2rVhhu7K4+vOT0hqgy4HfE6m/38Ot8alG+fPE
CcWja+XfO1oih6YIrSVlDX2JpXZbkiZzdkb1QaayWWZdG1PJCb/hHqWB0yS0ewtX/2L592F1DQ3J
1jTmPFs3VUM6f35KN4mt3q2rbB6MVYRTklyfiHjjhVeRguljZ5jnCWasL77FD491SYHN1AgaVflf
aO9mljytScEBesG/VazdMfPZmFL1AGfSGGTgQM81Vlobg8qiPL4pXKltjd58g0NVzexK0Sha4Lz8
4kN9nO4MSFSOY/KJDJWo7z9PRYsmo9QG6BihrLeNVTTHCPD91qMutByamgRH0fTbPA5rNKzGthua
py8+wYfFMYZMZlphmppu2wSy/vkJ6loFbUlZch6H+BadhA6OIlywHPxTBrqodWaYVDyjdkvlhEel
37+w4dy0ksSWvgT8/fnnIbf8w83mcF2otrQsR9jWu5vNbpC1aHFAJIrfHH3ZFus0akLMVrH1FpeA
7dGzbNU0SI5UPx/BDYoX6K0Qx0OYwJEyWjtgqy8yaeMtexhBLSLyV5JgGEHfMUeoo2d7fOsJqmLR
LGsRuJe+fbbGOLoVKFVvUA/1LYs+uHT0P033Vpup8tMujnVl+M+ksL2OWg+HYgqiYRemgEMO0ZZ2
zWs+VTjvB8eC35JIk5xqUIS30q6cZTj6l5jywUknDWuWqn3wOupoF5Wq6fY4Xarz/aAE9X+Gnbib
Tq+8w+fnVny88aRgKcPzlS0RO6F3t4AZ6UFHXwZJe9qlUzjkkqDA6tlG3bMFxD4usFK3M63InUNG
WLk79MmDNnWUbRgmA2HH5dw33AIMmy2OdhP98/nn0z/eolJIW7PJa9Fti8fZn9eikuapJBkmmhfY
BI62lV1HtWqWfl+Afu0bIhLq1FuUgf0v5atmZU/R3F1VIviY8oP63GyXsmFNYiete868yT3PEv5+
ACSNdHdQs839bZ09B6ANdQ0dPuHb3s2z38pE55nUW90aYpqzDXLKdIkxBidLtfYsSmzWpcUXl7v4
eLlLXRM2qaaCrZ79fv0n2TKpFCMC+ljJjkkiPEu3cI4dEObwMmCw2rheRjZ55Z7AWm1JQ6rQO/PH
ejF+x4n7ijeFfW0fX7/4Lj7OC6woVEsiOVQNLPnvAlBhKYAfwEY+b0jLOCpK5cA7R1CsE07DHaot
Fd/oacvQjHYgUy0K6p11+sYeNLnp08E18oM/DuOh6VT9hD4mBWAZGBM41TjCJTKPU9eekpjlrlJW
+UnaQiga+29h045LiZ+Tekpg3sgixYcKU3gB2wMQjEWUV03T7fOf9y8PeWmaOqsn3dSJf3sfC1qU
hlHRZAnmlibnpNlRqa41RGaapZzRbK/6pnRufgGZE9HivvcVHzrMa5ToiybIqwOpafqp64nOHJIG
S7ISEakqAvv8+cfUPu4XLI1aAOsxi0/LSu/PWyTxkSBxZU4h8LhCWEOwFi+H+nl0aVMlZGJ4Q6Zd
6bGIaxwmFACyaGExMc3KyH1gkUSxKMvCA/shk+IWwBoDrm8DSBYyMQeTDRl1XQPhhkOUyucf/h5Q
/udCipuanY7O/K5R/Xk3/yiBQpx3NaBkp2wNJRZ9d9P0j7VjGQfcSv9WOtZl1i98ApLw2PmLYxoU
RG2HWDQ//yz6xxuPzQAtXp56hsqz/f2JjIzIEUYNiak8JuieZ1nsDM+dh/zBMc0OPjd+RSWLd5Ut
4nPr2dYexuqz6mKIqMNAO0SFbV6dRkAEsbx/od8oW5mWGkxzf1xqIoYMV2BgmAh56sh9lGnyDcjs
IWnZzPlWG7zGjUpknQ4SJCrM/pAk8g3gq3Vs8lKjcOug0CPScOXFFV2iz3/8v+w7LVaIFte8PfkR
1HdrMDtGDVaUSTwvNfu/cTStI/nC7obNsgDVYigHdH/5qhwceXUyzSAktG9fhKSt4jZmsM5yAhS8
Mp+yvBFHtr79oJgD/XjzjTSm+BhRIplXSgAfanrbBZm1CyK9uUmBVnFUE+uQ2Ga5KWOkjV4LPd1q
uh9h7fx6YaGPAKW+ZJvvG+K7RYRFN6iHAWPdQZ0O91dhaHxRKrQ/lNska2cmPu2+3mdd9OftNfA5
fVjv6dxtgEKO+TkqLO8Vs1R80BPQ+DaPvrVrwsPiO+3nWp694mmuj+qYoT2pYpKrfHIS6j4MXp22
QiNkxkd/qqfFg7Nuc/DbpoIZMSLwcWb3wYaz0O+N2h0hHwbNU5chIKvygXbunBl4SbQIzf7/d6Bp
EO6Fq4b70SNEKxHONc3reGFauXWqFC/fEZHhrSuvUR+MBCcuhNZ+5XUm8/OUfuEZNWWQZCFUMjaU
ytOf8TS9ESP+2OouoTB402ZFVlWIIkV5Daw839ho8LqmGk+hWz3qamRtI2hmK62JzN0AJcHKfP0t
1125llFDPMuQJGzdfNqWdBCXoR9VWzOZ6LZLsunHJafTB+3htDhXOvnsBHYL8UGMD0LJjQX+fbn+
/Er/24wpudZZ8QudIr0xLTp+2701Q0TsoqaC0CWY0sxdeU3b8l81dcdTiixnHZmXZNTydRX2EVZQ
ggqMXrtCT9Nxj5hwncsdNlX31kPIB7rsXGIyifaZjaivw3V1f0d9cvxiv6J/fABb+EEdG1esrlkf
FsLgNTHgN5AQdWtbkBF61fti3gyVt4zUHBQjX8UmBVa5FZm59X3IDijRb/w+gH9Vkc5+equESf7N
tTvEHvVAblepkV+OuW8eDg2SJ43EhVatrbWr4wuj7cHSkOu+xry6F54dXegTd1OgbI8dQPumB/FI
R6MydyU07tXnX9RfSj+s+FVD5QGssTu8l8J/+6JoMw2JEYD1dFSCrzvf7/YB+b+zdvCaZUUo4JZW
W3i0XSordudf+9bAkltaN7pA6qIlphZ2KV82VPjcxNPHDGR35DMHbO32qYOKIauxMM+hNwdLqWbR
cTSxa9Z4Eq2lFpXhtuvFP4avEUTH7UU60hzHPznu/qbqk26vgL7bcQ0X26Jti0MOb2U9DK51CkpV
Y8ECLcfxWXRK1SeRy26vjjnP66B91dsNQhr1RaHMRCEOrxaSz+aL69z4ywPN1uBW2oapsYTW322c
zLYCwGKn6VyGgc4DhtwEVSSQcf3KvwQp9cSOigE49g7WjhI1D0iCQrLd2/Q2NqM2G7x82DhKG1w7
DYuSQA78662vJeG1DC17LklYWA3VUK+MrMv2mhYhJ2jb8ImwvHCl2s64b1ulp3YnMgGvTPirzKNB
fd/tYNx0lp2bahCBHXshXAzd90p0WRjZBi3l9/u7LtQcIk3dYp5YU6pGqYoNEQ74taYakweF64sb
TftYNEGTSvnVcKQOhFZ7N0GEDkpI+uZYKMzKAWWc5Rsz8JpL4XRM54ptLhUbm6rME7mUFOk3aQuN
LQac/w0XslGqWK8z2B7xNrY6efLMqDt745768UxiirpS2c0uXTB4sxwoYBbCQUO/32+9MW9fQtVC
86N/8TOJj5MHS3bNpm9kWoZtvN/pta6UaR7pSD5yY1z7UdxtZSBfBzN743r4dUtYxnALsrZfGLCA
9p50+51rQQfErj1+sbr+2IKTgJ0dvAqsXXH9vS9P9kpWBDxSIgwB8Zr1VfYgQj84GyPu9wqGchnq
5cboB3XvJ8VbburHlkngVWn6gzs2r00zHErZGzyOHWNhtgV5rJqBBoKSIl3NgYBc0syr7j+AQfa3
L+alv5xLIVkRcCJNyWbo3aoV63uBJXLAQt/A4EaqZa9Au9+GooN768f+Kc+6QEXsI72T6ZUdRNO8
mPcQn3AekFfqQ0uwzjDGyhd+ynZXoBADV8TbQDfxEY4ODMh97Rlg88nfXskwtR5HyK853LsHNU5R
JLtKcZKKeCvd2rzVJMPMCqeMz87VRJP8wro+W0lNE5hyx3pR1dzdKJyJYPUSbCrOI+kB3SnI0mEd
Ky9F3GZbD2L7PNIrycoqb+Z5atfQQhV5jYjL9YKa1Hm68F/MUXKag/7cANBas6YzybVgYfT881nc
m7IE+Oiy6kQYT+JeP1FL4TXQl7wYECqWqm8Z8zA1AKyXmJ+Yxar9PXCkAgK6dgfstnVsl7MqGvzN
EIJtn8oTylgHF328xAqkaEW0AdOO/F/QZRDL5JCY7Z6Aq+pX9iUaYtZXREGtMlbW+/9/GPS0I4vx
2tAUIDo86d7qkP5dYeE5qbvAfqpDdqa4c96sAAATaXHfabpQkdDb+FZ0EKQJ08CzjoYohLa3BxIO
Xw5V0lrRHVhXredQHbaPPSL+MLLqpVo2+jLSbNzUuZ+u2FRqR/DdzAgs0qqAXuNQPORVbFzvB66F
7ouZ4i81F7Si7GnRU+nUAN83XGwldZF5MPvZk2dy0EMMaI3WnvSgb5etNWhX5EiABpYNzMAA0kve
dMVeyYlpUPjKIDGJceMOOErGCPZx3ZGFZomlZvSQNgmNxVLsqAf+3WThl3m1ygbNJ0mE674cw3My
vRPIrK8y8h6IawAUiVS6yiywECPgU0ioX1XBpvv1/UXI7pn/bJNJ8v2CMKqJN0wwOiBDduKrtKt/
wsS23opJXuJHjrVL8mAydEZbLjfglei/d6XdVDtLn/VVg/Bab3yibhpr+flMI/8y01BSpfTFgwgw
6r02+tsKiKo+qCLCpOZFF679FjNXVSv9zSQfea+0YPSA+93uv+RZOeDQQLJsnf7E/TcC76jkUhDg
Hetn1dPOPdQDslOCi7CNnznqKxDHsVxFtPWQC5rGrOQhtityC+Bs6B6LqBYzfVScc6uK7Njjx5/7
YzJ+p+xKZEoVP2udom5qkvpmrp18R7EeUS6J5DeAnj5BGd1zpPo/EKqmZxPMP4Z7uIWxuyCWi6ij
vEJkmdpPJckMOzINyiVVxLMty2CZdm2J4NT2jllQu7O4Utdxnk0766b5Rn80OAET2+ahRN3mnRXh
zT8/8eK+OPrzmnAEWz+DM4HuR76/C7ghO57V8HmqoWw3uJ3YkJX+oBxLsFFeoB3tyEkPCQ4BmziR
pTEqw9bqM+jpRtCZM5VtrmZcmraD21wU+qYfFxjCgM+lrVwJMvr+1Qvxncm7Z+GOY2TMPaSbdqmB
Qmryhy5aOCM0oV5t9KdUEpnuN476r94B/ILiP3calVKCRAcl6BHM5eQwSCCnre3aSJaxhm0gbwux
rooEh3nf57eK00e1ELuTBy6EbI2NGF2ayNEIK83NIazBkP91SFibzLKiu1boYDFHWNg6VLda6I3z
o3BYyIV5aVw7l25xoR8az9UPv161090RABCKfBgoY6AObERRSLlt5h6zmjVSbkDJiiSEa9O8OTgS
6SuPoL2HTWY2KvVZcoZp8oKnaVCiHOPJ8AEnEAfN9BYzm7PO6OKiCzWdc+dp88AODVyzKviuukiW
kc3VU4F1vNAw6lYJGVK7CGRugrAOQCkH6auQflW61aKq6WbhaH+2m/R1qF1xxJ8b0OGsmnXCzD6X
VBrPJLoi48w0/rJS25mg85nMsHbETRhPHiaEMHB5wDaO0SKIRQoBNAKOWanFqs0Hc93jkVgbiQhO
WoqxSinKctEbXAl6nA67oDTbx1TZSBXPQQ8I85EWyj9WQzHMaDZhmSOs6xqWP5UqXj+/yP+yBnM0
/jOnh6+K0v/dOleNSi2sWskmMtGPpIpDA6lji3SVnijUinArM2z6Z6R4j4TDgkUeEPgoRfEzY6l1
NciOWYwVUF/TTJ8CT9/5uoupGTL9GGCSNd3nWoPQPu21jNz4YuFwb869uz+nTTzNV1oXGhvjPxcO
odtP9oG8mic0aFe2wnWSl5OChgXDogmZuQUriimBuL2FbT+wbq/8mUbUDmIpibuEZ1BDpuEiJWMF
EYAV42tEih9MrxSvU5h0RLzRci0mMreHVt5aaKD6gf52cvv8i0Dd8eEJ5FjUmVmds+H92HNDi2sK
SrR8E34wHG19EFvXp0OM38Cf946dbsvUKK+UVlR4H5AG8cBuCRKBNTWIXeNE1lVvi/AESdaYgkDG
ZRqX3uV+gNW2TyYiUOl8b6L65vvteEIpPj7KmE2VLcl65m+HquLre3JV9H0E6WlWV52LtYe30s3/
A2xOxbiKy4VMCrn0laBZj37208JtfSnVU6kCVyzyFOdU7xHypCVEK5fM9EinUMziGrCF9g/75dWo
KPLN7J+7Ju03ZlHZK12RIRCIdp2qYbUJtIiYvq5a1gbMG3qfybmaDvdXRU2iEnY9sFMdRVhgTcUG
pk2z1OwKsTgax23laxgU02yZoRwl8yloL+lo66DsPYXVpEgWeuGIB2uhNu3wIKbXRZvW6EOyQ56M
MU9LRCKkb0Y70k7Sh76ABUB4FcozJZnyKowlaSTtSzo5nmhR7COk5kunBPqTKQZb2exfn5b1icis
4RBj0Z8nQTrxyJ1yOZK5t6DGqO2pAF7GvsrWiIx63BKC5CN97L8Dh5+1nYmMYPAVIi86eh6K30AF
tMInoyrKLx505lTW/eM+slAxsCe0VI0dr22/v4+CIosLrUfKoJXttkvBUfT6SwECfRFHqVesm6zv
1oNTxBthRQNNnjZ+FRPZqtZwV2Y9NeIIIsIsM+FBd2mXfI9QSapom354pbmPkSj+VGxAPWEO6QpL
FZPivso9MnCgPsymeXYBR6DZVFnwZOJXf0P+1c9o4JknUru1qxnlFys5gRMZd35Rj7v7q9i0hl+v
7r9mxK6E56JSqjJDQrkq6vcOFdl15cT5Ok2kMmOi65mCY/VcFdVINI/rfNPNyb85mqDtyQDJWI+n
swoi5G7kjtipFfLEz2/1e9fo/fmmuCAlSkKKjO/Ptw/2LGwsnuBZkz1RQU5WitVWS5PqFwWXtDuI
mpzDLGtfsUu3NLf78XA/+JmPecu/ttql1y5VOR2b8tJ6F1WcGQ6JVOLcnQpjV3lErJ8ccfKwZ14q
CSuCqc2HRGDCTyugzHk7Zy397wrIGMKyRb4067L8iRVx7yYOph8/klTiFePCn/7eFg1y6xRUYFjQ
8JqGFDfdfzDqaWj3YZkPUfLIaIfHIHn0lP+NsXz6NfryqTCe0viZkRlPyfDMCOPnUsEHAYHsJVWe
GR6mDyIAo6ObaOFRceEXOlAero6frcmscr4lCaJIrHCv0oj9FWae+rH5ugSkfpiRLXYg6GwR2Woa
cox3xTMQSVQoIjTxQqKr3BEAjvsOmmSX7Htnh3vZNfYca7DUwcEtDyPJUtWhUg4md8KecMEyP1bj
NHrnKNMTtXaGYZ/c9NSmqBLPto31CEYysSnn1DnnzrnILiVr7fHS38c4Xmx3GnlxdV2+iqstrjWv
xdWjW7GMOSePEoYLUU/JY1UnxlaLvIOCGwvqsiy2Xm75Zy+L0M6bYp1pW4Xi3E6dQHc7pd1ZhMy7
cBK52KfhE0zi7Nx4z7DjfYQAnIAIYy8LYsQPnntgjcjQCaZIjyI9gsEa+uOI/TI+MQDpavGpkadq
3el7JzoX8jS0Zys653IaTXtO5TmKL4wgvoTdJbOm4XeXxLpE1qVOrgzZX8vkavTTIL6u1pZaf42d
q9pfZXYLnWstWm3vENURNTo110m5ytRD9p0Ncj9SwpZIJJPZyVK9NTSX6Kop3UR3Kbs1zoybOt7M
9Kbfh0hvDNeCWnazrStXGaJArKeGdTWia9xNQ43+N1Lz8mvE5sUJSJi5WPejX5/14KJUZ0MnA+xs
VeckOEf1KQrOQX1ieDVb51NjHOvmyDFvjlU0DQw86K5kdzDuI04PmrOndsiISK4u936wp6ecdrsu
3cXdziEWKPxCTW5+2Poio0JoIKgMssd03vsaEg9uWOkbKEA1P3vws8hetrXaLXvMHw8TM/rkVg4/
DunlNWy2JXWtCIiIz2ylF/5GINCAh940p/uB4B/9aOh7zQ3F6beDhdQc9gWZde149R0EvUrTrApA
ODN/AI4Yg46BIJIN3/yqnEsR2S9hSTeD2zNY3d1L069byWC/DLUtN2yJg19/XmWp7ctq56HUXEWQ
i2eCCAX4ITj7zkFreOtaq+RsyF5HFqGnUi/iC46xTSSiH9Io4pemr8ptlXwhlvi4tJ6a8mjLpI4K
Wqdh8+fy1K+I+EUkns3N0XwMo9DZ68q4MiYWWtCxoVUHmDBjWWCeSk9+2lbs7sHADkRw9Un/oEnz
yTbN6Io/LjDZ9upRszTyxgR0DNSrh058Rs9HSHH2xQPqoySIT46IXKA8oQPyYeNrUyfOmqQH8dMQ
7FaPJY/KUnuK8b0sDQP7R5Tk8gIK8FVBKv1somKHVEbl02oTDHV5S67vlKJtaRjA6qjcFVOMwOdP
Ue1DV5YPKSnYwIPAnWC/7wyF1jiw2YB0VA8FVU2yLeemZ3ubRgWaA5TGOg0NdTqWz8tOTUPgJZDQ
owksDZlEWaXmq1kk5boTjQFvpiVsoUsOoYOqneTIN6g15zobv2rIfFzlT58aSY9QaSugmX6nMKDZ
5I1VqSfzUC1dTGywA22TUIRKj/NjCmxzTge225r1Pq30mSWLYW0WBvrRxBoOqa1sSsT/+HUa0pQ7
Hoyfn9SPghc+HqtBA7k1ausPLYIR9zRxkkDb/MbNn0IbXFDflSGFBLdbGpWOdJld4dGV1SrHXXbS
WlqMYaXRZ7SHb2rQQHp0qfhlhqTPC1lj45g29dBe+2Lz97FEySd1JpWGpk6a0fvl8VtZzE+MqOwJ
EEZwPs2xRWjPnQpFnxWZJZY2o4xntjUmqxKiLRI20qMwY2H5pyU4G7VpAkfWMHWixKLOWzmDnaks
S2ewjsLQpiaNzfQGBP8kpoOfCHWZIOU5eQn52pFqDjB4lBl7MPuZ4g79auGKB2mE+qId6HtpSuCQ
hWGmK8vXjS+uffGXa1/HIoBUke61wabxz6lFTXJqq+jv5lS7232ThTYJlzWlWXWWBPqPEKHxCjcz
3qB2abr8xHYMP+vza+Vj3R5KNhMbyyCURx/FUTHyLzsWycTg8FeqRmoNiPpNbZZTbEru7YB7Urj2
7amiSLgfntIV6pvwiTCIH4SBlP8Cp9hV5CQcKhXwZMcGmJox2FOtNv7JCF25IgYszlMpZcbNpO57
D4nTUCbdA1xt1OH1gjk0X+YGBTG/Al/al/nJ8aBh5Ql2+GGqpNR5Q6gEmOQoxinhF/g8ADZvbbtW
L3qsO49KkYczHaE85urQfbQs2jOV7mTb++8aah0S4zAL6xShl+USn4iffMP8GG48AkUWbq9b59FX
Dp6aF88WVhuR+OqTW6ZU7wJxQ09z7FRQi4OaFBs0Js5NFnJA2ktk3edfyF9KCJZm0tEBJYGC1DLe
F7HB0TYNJagc9hk6ldFzjraBbvD+Kjeaa9iCamT5uotbZIVbQgYZfT2NJt6O9bZ1Nr2z4dqpVxop
4vU0On3tuOtBnwYLqDxFoW4K2Zxa+Pcge5B0zC1WpQPlaMLe3vp8/2uo3l7Xd+Z9RKTctTvUjIzA
3epiGqbYksoz1FjkNpMyV2wYbr3xmo3tUjomA37d6+tRJ4VpLau1Ua1JbcysNRGKIyoZtvbBBrOs
2W+CH2kL8ZEYpS2j9reuuR37bRnsbBMG6U4WO6PYteOOvWNiTyNiNHs/3gfEKzX7zjvE+p6BwPbX
KMaDnk8jGw/JeLAAuhAMCsgkOTIgmkCg/UqP7kxb7T+3hnx7Ol8jNTmE1/LdVjytwjwfwNCi9Kz6
swMv5lSInY9SDVsZbqyQZsuVdJeY9XwD6Nx3g+iAWzXbhTImocurg4fQ/dfwC6TQo2J2MyWOh72n
WTzB3Wgns+BNweDzIEn/WvhWrd7GwdQXBUksm4KlxDU/YHeEJlprL5jrikuWWcVlqJxi4wckBVhx
V1w8z7jCTKFF2eTZ3poQYXYjiWyrfoRhPp7rQFEvyCH8meXkxhvut3iRU4jCZs1uCuSsPDlOap3u
r6iHGLOaHxcu16zi9GySrn3SINcesXFbx9CqLbgyhlwlpQMAAtkiyD3zeyg7d65hUFjo5I3P7oIO
gSt4ZndufSV0/Cex2c4lTEqqVlMRO8Owh3E1NZGow4uuWi3dGEjLrO7m+V13U71UWZOVW81lHVmg
CZ0KvgOwhirQ9BU2SkyGNmbZUcC6EYnyXI8y+RHYhKwo4IsUzeUcfbWIVD8IEXCp0h7noWPaGCPu
8snfnnNQtxQjSUQB7WsdqWsvJMUOlPRGLzZoMapgWxMkBD0o2NrDNNxhm1tbfPB2uMvErq92Y7VL
3V0ldnDZi3TfdvsqZQOLm3IRhwdp7u37MKpDGR5a7WBX0yi846gdGHlxbLxplMjd76MtmNKmMdyH
PrHmj5Z71O5HxyU56ZjkJ2hdijMTcFPyU6gcGVV+CgRKRlimp1w5Msr7qJUjo2UXJ8kXWlb8mfvo
xJExkOrnH5F9Gv5R+ke9nI6xcXDvR3ogDEcApSlzebXI534brFCdF06VXRPyv0ieHsIHkj61GVA+
7TKa+UuuAwDbpxQ7c5oXByc/WLwYDybyZOfAra/YB+c+tOSo3kffTfd9C4auO9YdW7dpVPLYRydu
tikjSB4TCfrg/xg7r+W4sSxrv8pE3aMH3kxM9QUTLh1JiaKRbhAllgreezz9/x1I1dMSO6S/YheC
TlIyEwmcs/da37rNZuiVhApfq/w2Na8w6yIiMo3rO0SPtnE195KyWxF7OR+U6aoa1226LnutxlWz
uHFfx+JbLdaFaosrcQyDdUFgraKxrkUl9WWNztQcnQtFVNSd7e5speTSAlQ4aewf2TbuVdanDfa/
dMxxLGtHYzySe5Q+o2eh9sVouHHlxRs4hg2gUO7ZWqBrAYqmX92o3l7mNFnhZmfhmWD1/qPAfZG3
ychU0ogs05JcjN9HGp7yJSOdaq8ENALKGQfBMc49UQTNxKWoJQq2iHSAoNaCZBbF0D21/CQNcvBr
sihz8LvKX1tfIwDXNTVf13wQXl+rL+AVEf0M2Cwggd0ygzYNDeQ9TUgicQXo0UDaFaYJqk1RSfOt
UNVRKNAH42gmJ9x7lZ45/qzkw2k/qC2Ii0o5Uo1yBH7dKUcJ0qMTJqT18iuh6YUbM4SNEq7cW4tw
jgJqjYKCe5wWxHMAOJmKkgCWHNXLvjH4xJ2Az0vJiPYpg1+GX03zMd99rbEPqI27Ir/VpjC8sGfn
AzjqxP7lDoal3Zt7FJtZTIU6ey8L8eQPeo1WMSddIouORBi604cV1Amx2hBCySkoRGmtGyP1VDBN
MfB0SSCIuZzGnhZ7Y+nNMKZ7by09Wp6UontL72m6KGMviyWa7uWSV+5Vk9ILBW0vArBGrg+SZwHX
loA7eYTkUZ3hDUTeSd5kiFr4dCCKgD6GN28eGEwVRjR718pLUPnBrCP0lnBjzaVYsVNL/62m1KVA
wDn6QXUOLel15FFPBwX41F4xcPdYFIMjqXHt3B1kUd1ejURAoBvlXkUcbY5RTtTWehA/FjbthFHM
HtE29LSo1fbg0zZ8EcCw7fV7KcxHUgQnntBK2B5FQ4ZK94ptD6c+FVmePHkEhyMuHMBVefBMCUmk
1MybEM1k3pp5DqGzjlsjj1rdUncBumgrUiC3qN2UCL/MzSLWEETyHkpAPSLg5QCzvlgxFh/s6iYK
bfIkyDTkdY3drXD11oUYjpA3A/uuuBCQ4M2qQOUsV489QlqobS+mN2vvVU85qvXe21ZPW7FEiiNb
p4JXcOUp8mKDWB1ROOWFWZ6XjJfbENXuVW1eb0Aw90bD6wdRw0Z8qAeVVdlrZSyHJzj1BttNUw+q
T6yJUggaXNy5Z67lDpU7VVgyXMQjinOwdUSLh04WR6EVW8Wxsg7MOwipcli456SMutkkqpfdVnY1
Q1Qt8S1OS9fKPWrlBZ3FcaZUr5txUIrjwuuo8khAQ/KoRHV70chKedFpZ9kefCYq4ydhcZG7nvqm
4umK51ieMnkWnLjJkxWWVHhhvbkRNe61ZZ7tuLAoUUZXulvorr66hJwPg9uRBc2ijteVVzfCp3ZQ
jvRCsCGP8sGZftErsNW31wEdOJBlGriyxSXh+01oszZFCU4XVVuk2gTFL0V9iDrNm+a5DIk6SBCn
2bKHZYXlSa9oL5L1LkamEUWswApte8fgEHKVXBxnJHZBPsXl1QFDpkfSELkFBoqDZb041ks+vpQj
f/pli1/a8UWJX7S9SAADl7oTU5+l4tnUn8btWeuebF1UpD9ZfBw9Usn66JyK5F22PvbFY7E+wrG1
9A9U3zM6+JDEH7L4g7094B40qgdrL9t6n8yisvm9pr/r8/eG/q7WyMYBc9zUJYnLqWk/5KtEUEYd
fcnMtHok9TDskPjdo1xBOTUO2aHAAP3+53dQ4z8894bBiN3BNavT/PqhjSRPPSDOSLS8KutOh9LO
fJ3DWpA2UxeogFAfhsOyqk9yY5KnORjKuW2zj53DNdlaTM2dWRjJCihKRTIrWN5L9rKCjHEHy6iP
yLGBeuvxfVYzbkzqUn43FhsLLyc/l8Yiv9u/1PPpjQWakijXxGGKYBNmIqHzsuzUfiCvwbgZ2PkW
UfZErLpxjtSWPYDTVcDmFbcS6e1bq9xM6syKk0hbPBPxqRsk+4M9giYvpo4rBXA1F+psaPRN+dgh
7/7FaWyJXsn3Wy4GJTh/FYV2AtP3H57KxVSjXO42TuPW5m4mz/FtbfXrMS5P1OIcS+W4OcdaEcUK
5WvFQIH35QkrlFoRxQolKsSRFQql2+54yzJFmsQaBZTM12UKaxRKJwhnX6OwTMlysVJhhZIs31Yo
U+SzQhn2+rpCYZFSs+FNw3EJtUYsT6jCCDOqOcb7IiWKvy1PhEcOSGtarT44QtBOVnLZD7WEJDby
2hHBnb1KdyO0sOvPT0zrP5yY9A+FbBATlYNj5vuLQk6W9gA9siEEC1yJgbKX5Df7fkIfCA2vWV/S
bkPGa01BTHDcjUXSUXszdgUzjyyfDy3wtrCz0xkPEUqzvlD1PwZVOTTwQF19q8fAYp7DlBOzI6f+
n2TSsP8XX+q7iX1k13XRoYan7O1fJI3wr0VdSQzJUr93KsD6Y1uiKtuUc8VLhXd5RaL/4sBoPpTZ
8uTE2WvdG5m3ZWv0MM5qiImCrCAtNwA+Lvr9pCKAyTO5elQrST+PE3m7UldVjzJ60Kv9ava0v+rW
yT+RSfxHNK7l6zJEl4lW+2OHlGAHcDQVYi7J2azQSVW0voP6qPRq+87pq+4vQyZ1LNeRBOQGQHKU
db3XDGXz4eevFGCltyc+ghOEtzIvGHvLH14qmR6ihKajOcyK2tBx1umDWWp9hxFirL2NLr/jtiYL
Oo81ekdy/V7lQlaqh3eZ6mA3XNMWQ6G/zf6C1koTNc0+knk7x/wTWI5PYpeeI9MNtC6wV1GFGWR7
zUk47iUZLHtDioES8dnzHBp1SLAg1c+hwteBtNRhPYdLHU7ka8/imM7hUIfxHOpx2NRhVePDhInG
OyOAOTPHvD8CunXqEijNCtkS0BMwdITufXFn8PC6QANx2gXOGqhdUJqBsQa5GaR7TUk47NUloV2L
apJwmkOcH8PMRh+bnlqH+IybOVxrUbRQCmzHtaiMH+GXiENpCrU4dKZQiUOQYAtqtzicYvFBbARU
pIva0AC2AVAaAzK8W2Nwz4IiC2DaU7lNYLOolaCiyp9Hf078MWGD8IvJz1uyFF1Dkxu6bDqWojo/
QriKwiqqqVVBNw9osQETrcQccsjK4UFhTFXBqw1JALAfTCuTUNts6QOjBNIi5rQMDXSlp6xFc5Or
xNN0tGg/QRE89yZsk2Qg2Wy1NuUuiT865AaBi1xvm3UaLvRv4muypcZNUzvJizzPvEgJwZOoGYdD
pIDBm2SAEPAwzTsbDfap7QfNz50pf4zt4lX8P9EsOzAssu5QHBPpVLEdHmUHiOykn1SjIR6XzlFT
yv1ZNv9QBAa7GGyiMGKuA1uyEg2zxtrH2JD+xHEwfGYiej+X0muSGdv7OufP6mOT34NjlX5l333b
zQez4HAHYg6LDmc3ff1bi8ciAqWwR5mnMzencDTW5DQgsNKRHD8YMGnlZPXbztme6zhtaOHAfSAu
eUIjnuZkFKEnajVTC5EGrU910kPnNQBoTUbEEj2ZrkYuSXiOtOgXvam3zl2AupqOO4vNPNz73W/y
b4874cVssIkgUSPt6LlaYyKHS4aakta2JzCCoF+W7Jil5vQe5ZYTKPXjttj6O5IepV+gbt4a+tBt
O6i3VQxE3Ml/5HMp+bLp+ZxLcBAxZRRJU1/NJn1l7m/7RqFVBGHDr02doQ2zgrRSsOBlkK4YMwqw
1GLsnGkir3vMCVWxthtYrirItN48ZqaRsqfanI8Dknu7c5pf+GBgzr25EgOg40os62Bz1Tdd3yGu
ir5atPgwb5HcHmIYnKhFpdW15VbBlzlOiHeE5GHWVfo5HEaNDWViguvbv1Eb6PbSEtIE8YG+Mlnm
aZu0FqBW7bhZVVYQXWM6B8LGpokDKrL+bky3P8kqYTXu8N9hVOaXeu6HwByIc6rN7Bk57HocayLf
mmYM17LpYHJns29WbUfrvnDO4zwCHxeH/dNKLvuTbPkIpEv7Ia675bpUyXLNljVfQbpJsseEwiDi
qDEu5BFXDD9z+hs93Of9a+uaNS52ocTdBJt4qU2cFky6PDvplNvMjjIifE3CjBItuW/hcB/ibmp8
rWwrSNNq7dzhyZX69H7/ATSghoe4wCLwwh6IiGXvGtlcZBV+T5cFzKgB48xvWLQS1rItXpZZzTu5
JGhZlke0GXXPDW3sbzu83edEU9p7SeWwLeSTF47kD4MyhnpUDx8UjZC/qbZx1hhf0oq+SLHFxblL
8yWcHdm6waSpudU60ZIylAkkKDB9TRM03iGItaEmBAKQvFUQXMp167SgwzHiTX8oI429dcbwqjAR
7ecSCX6CHEmIHQF4o6qC23RYkph99mLOs+UuKk3hkXk9JFHujrklf+htIQTVJPVJd/7QDbN8LAFT
b0k5JeembB0urFP71fdilaAc2qGxj02zzR6hn0LlN0xniAvjeQT5ci4hkRPtsjkBcSA3EP+yTwVe
EX9yhvW45aybYL89Y567lkmGPTaaNOaAPQ2LUV/zEykf8vuiAXlMlnL3WXYYW/arfbumGTqbshpu
bdYb+2ftWm6u3QKUMgtpYMSm6HhLjEFBoahPgMgRZkvQSIhL/2DJaCHwj90PDsZU09xspuc9oXdm
BGp0m18mrZ5PvHwxKXvQLU/quMynyuFUVbCV+lj4e65ko/Iq6b1+Qi+9vsv47d9NRY8NvnYu+2f7
11d6Q3Y6EKetb0io2KgOTrHep9hcTorK7Xk1MTdwsxLTBfjmCuPyWGsJ1RIHXmLi2jYjeft5QsZO
oSC42o3ZFhEIwYqG9casNW0l6GXa/EoSoLLa6BFUMTrDhoZCVpOisNpo8MpcrYA2KynWJEJem8la
Anh4d+1U9ldHZkNTz3Lo8M3rrD5vkc6TZqqEXUy5dWrb4/7JKP+Fi8M4zsw0q5tYZyEvi0vK/tF+
KGaFEPFi/diuSfkoVbHP7dp+6XDAtU06H0uJ4TPbxCxunfMGKuCygNGZmAvz4X4Y00/tbMNnbvUp
cXeK+DwgnOoZ5lUik0sMlRwxXtoP9j5jcgisaQm5DcZla89DW/85Cu6qSKb1euIlPVOYcObOJlmm
bO86Heo3oxk1mNJWRydCanYswaw2kVnfDGajIKwBqA7+Jz4OqAVuGCc193JMTlDRTbesmb9YUAPf
txpB4ZAu+0tOutcJvMEDc4YeupeFzbWC25X1Elhejd1umZhV4PAPhpuqFSR1OcPVqbKUvpoiTnmZ
FxKhVcz8SaHJqMW4G9txO+eNOpw2TgxIJCtqwoxhhPhoP8TqzPp11TYaXdazLaVVSCSocbWlzrjq
laqdqnp6tJVhO0uGhYWW3dkBO9GG5JqvVVPOR1tNIripPjVl+dyaCM2TQc3pgEbssxodkeiSnLW6
707yMNUHHcqNC0COSNEhom012CSnkA7BKqWW2cWncoXRRGvvdKttvXEoyEQfcXA1RoxnA9LcABAf
STcgI7oPllsv60kriV6LiN+5nZqpvpX0PL61mB4Tspsexk1qvITmEW/FHgHpPDXHzGLGiUnGChOo
kjeTrjhEqHbfDiOpXTdoLwDcG9thseNO3BiSIazL8lUXb5GMWPmboW6qkHzf/i42SlKiWUMwCEkQ
a8TZZ2vRv2DT0D9OujmS1LAmT216nIupb0mHKXjuxCFqeIX2j1bbWs9GaR+sUWd8DRjoPInD1ohQ
5xw43lZ3Z5iVpMkXt23FMtcwjem2HafpVtcqTpWDQZL38oeTJiKCsie8gK64k0rGqTHm6D16i4vS
Q9xVpMnwATAtt4vA06/rRgDmSKayvcnHyGphr9vLfJByvfKhT5H/bNUrjdlIu+ZZeVTKcaVjOX1x
JMcfLKl+GNlAPzRCRIE+5L2ixQwVMz061TFOJFg83pJh7MlHws4UPU4fYMEzKRJ+hyrpowfUNZ/l
PLM+G3H12k0x8cSTw2rJmBb4UEBB3XYhTm1J5E/N4NR/9p1OAIWVvBTRNHqg01gjGNphshNyTGYb
UXwpmQAJNED/Dfly56wxZDrvmekZsfa6mXrzoC+6dlQ0YrZqIkYCLK32eUwli9Ncfb8oyF2/Iq+x
8YSsM+ObvM/W8Bc75bcjWMdmEwNuQWWv/EZWoS6DaQ8jGU0JSqzbpFNDW29kVwZDaac1k47xrAH0
O/BnY2Lz8ArA6KmIagVaoKzXNss+EXg6HtrJeah79ZOMGfwX699dGPB9F8thAQw+z9Q02i8/quE2
OCqRhbrswOqYjr1U3JpGxYkWobxmz/a46FlynsFzhSbvgemsqtGpQx/jGEt/h7zKW2kVHLSJffyG
A9dLaNC6eSFS8cgSgu+YlG6jvI+XgAAVGTY9i/2yrAlCShed9032J1g0WArafANXMvXkQf/TdiLl
ZplEY77NmEuoKkLuGb5HYV6SXMGK42Dcbq2EznuzHlB2b+GG3YEGQ1oHYG6ywDYxdK29GuAqWD2l
CdSUiZaVVC+JUzAQNi5opIYQlJZn9u2jEi2vRbPKIRoA7aRHsM7ntQJuOwM1wJX28PMzQ33bQuER
mlyCNRPNHGv377tdtbINNveRkv0YYLjIKj4Bu02xA8ZuRc/f0DqU+lr7PE5Vw9Vh6295rzlBolWM
fYoifikXR7nxvc7M0D+DsD0mZmIFMozI+9JZHxUdh+xYtMktSotKxhHBh03RWjc//0XemkxtmkC4
r7Gym3RD9R9mekpVwH3PLbRckf1FVQWJ5/38uGzaX6ljlA+ZRoyVVaX5tUml+7F+NduBlZ2qsIEm
LFwJeT9P9+3wV75UOJB647osCnlKyzsIMvpTtxrF0ZlV1xL5SXB/sLzhSrDqVHYLbSA6aYPlDN91
Nw3FqvKRSDX5Aw1lot5wGn9ex/vE5iKiFDCANrjzD1lJwgttQAQPxfAXfo/Z76dG8Rqi0m/Lnkge
Tf5KktBam3X1zB2/tNL0A9jToK7Xh77ML4M01adETZcnYr09TC7WYznnHyVDus8h5Q2HKfqLFMv+
F10WRXkjubZlLAWWpUO6RMD8ZnRix3os2cxLlM4Dhm1popy9UgDdjHk7UWXnr7o/Sb6s+4vkr2Ww
Sb5GxOhA5KEoi71DHpbw+xEpeJsd5HkIQKnMQ+y7lIr+sgvpMxLFTZlbqFmhvSGqDs3saFlhzGLQ
CqPsKFkhldhhmh8zO+TmvriFzSojrOywIahZpi0bjnLI8pH3F2X1YFdDpw+xBUki4i0Yi9BxAmkv
VQ2SKJgmUVicxr2mJJBNn1JNHyk01Q8+RKs19gfmslDgvFFSRRpF7YBHHR6TOC8vW9+49RS0e1V1
QAHRbpMAF22/H00Qqpvf5CPoztwR2Lym/3MNLeLjfv4+QXPz41YdySWwCpMbAi1uRf8BkVVr8SrF
qwOJsr3q8lWDeyiLstorehenvUayULrAD4uVK2KXfK9muul7v4Rc1pFofm26a4uupTihVkuuQ3ed
uuuKxCW5Lp3QukiA0pNrol/G8ZKh4sTmO15WPi5EFZAl13NFJNR6BkC2Nt9KbsDznE3tRCHzQ+NH
reXpq8yP1YrJIGNX+s2M3IojCj/losZC6deXosYyROknRULmN8zgvILGIs42qCwuu6GchkUb2kto
LuFmiJqT49IwYTyqy1Hey2lJ7j1aHNuT0Z4aGyMsEs9Tjsxur2w8U0woCuQCF2k4T/FliC9mI6qL
L+ABmw0guCjbvkAWMm0u8aKW8qralwmpTXkdymtXXlt0NuW1nq9Vec1nLyUXZr4W5ZVg9cy8Joj0
5ms0Xe3pKhVXh9UyBGHeDKl+6VmIXOpi/mBrFyXBj3Hpxkusi+MwXiY+LkQpFg/7olnnmTUfz/R6
xn+FGnT6W+KIvpFC6IjKEX0jscQIHePoiMTxq8pxZodGjtrfKsftb4njv6sc/yVx7OdAK76pHJE4
llCndoljTj+1/ZfE8avKEYmjQixe803laP4nlWO3nbAnI3GkJHJKNCF0ROKI4CnbhY6ondr4O5Xj
hhDKvhh7pRu8t6tiX6iRp30N5M89zzpPOTylstKRA6q4HPyfv8fe2u55i1n0Ex26iyhZf6TQwTsv
BwBxzaEtk5xgIUt9qEonuUmWxjoT7JLdIqtuvT5PGq49C0mLKmblUcS3g7jSsYpOGmmLDbFGGh08
8tRApslLgcMKXQCgk9inL2pwxtWF3xumc7cmZGMNddzdstfovNghuRq3s362pAV9BFmXV4dee5NH
aNu2ePJlCR6QPNW1a5ZS8rRZDnhCbJ+/WNVp1pvWMBpQJpMqExqgX8hov19goDns2mzoiT+Z3K+1
MpEx3Sr2NrYrLzE7h86LFk/qvB7X/IpYWZSV+85etI5noOaMAlffwPVADqLk07miIjAAxARWtHGC
tAqqMYAgRq1K0I2BrATqXpkTLGNQYBZUgsoJbG42e3VOYIxBzObaCQBX5WpQqgF731XocOwKM0sA
04CK6yBJAlZ0WRJguy6SoDX9jWs/EITNTwdRCPWVvdrYZ/0fy16Bw5gpgOzV2Hj3ihgE26ARRZVE
Ffai2DFQpSmq6tgz0Q7zoG9TRLtSteMBrIYyNWX+QNG9JFi28ZvM/wAdgDQ6jVmV6iuOv+YguoI5
D8Y8WEi122voaKAEXRfMq6hxDfr9iDFDMYKsCzYjKNdgMYJ8FR+kf1e84twgxC3QWlFKG6xZsLUB
FA8KevFk+9RgE77md7Zv4VQf/br2tdHXElGQslrLozLFS6jGi0ZPqkVlz6TFDg7aNlEdUcODS1Q2
gIa+dZXJZb5ObaYoMORU1HkZeD9SfVePCDVqirxlr6EDJ+lD21g639F9IkIk3U8MURhl4phRbZBU
QRoHGSfLXu0YVFUAI2Hcq6sC3IUzK3MlWMfAUYKlCiQl2DgN1EAfAzJE7b1WlXHpjVUFlLOXRPo2
/wRnyF6V6c/cy01S8Xz05LdZ7M+sEEo/G3z6TA3oS9NLTS/nLBlFpXvh8rFsVBneCHsVRRcb4ZVU
YVHL5OqyqILgcNPtwE/uRdpX2nmp5kmzF2tYKb0x86k+Y1Itqp19SSX/0ndUX3V8S/Vlx184SRx/
4jzhlOiCkXODs4W0NS4PAdB8Mom4UpKqrhtBt36rZg0oSEuzERScPpw4q6hkL4lNVRs4S6CSFt4G
MnPALFjbYOIcyXCTB6NNKofPldbGMWf75oiLzK9qeItEoYiSE7/h+mR50uihq4gbz2HHzWmSiSJ7
xdBESb0omgS/uGK/UQRylcLlpltcpDQ2ED9IKLK1XKRuxZ4HH/ZkwRW5NElMgrq8kJpguubQ5pf9
y8UcsW34v88xsrzf1Ho82D2reWOOn9q+ja6TSp5kQcLsiy785oOZMk8wJP2QSJZxBoXQHRde8FWz
wI0W6/us08/bEie3e9aVkYwxPQ23AsV06uOEvnM/2DeGKX20c3W8H52setCKFcT79quh+q5v+G4f
biuWoGkzzmOewyrx+wu200VxkUkWMd1qkkKVV7jFatEcmIb5yP4XEosKzRLAFJXrpyQ5T9Op1k92
KYoY21Q9ThFk0GOuHs1ClOWE1RjGasgMJl8xVImySB9OjhZz++bYmEdfYxWWkiEvyt5O5nba7BPd
6bk4U2NxnsazrIly4kvbXqz4UreiRudStpfeEVVU15RhTXXtQSo3frxco/kqmaLy4jbdKy5uaY1G
+a2dd8wpof90yAA1x4VuJzXnKD7HiahCP414TaaTVZ6ckl3WccRoDHw0dbXiaA9HtoSmQ1yGqHoM
x1YUzRvbEGXymyVHaRFVm0clPZXmsexOmAmppTiTuT3xu9mneTwrrGlGmm6iGgzBLR3ei75d5PaU
geW5lBXIngvFKIpKq6skomp/sTn4mqTww4tvw7HTuVEzo3qDx1bWao6agkx5OltoCScpZ21S6ndJ
NEvuVDfaw9JLNWZV+AmsfJ5MFNCbnW73EczN9zURIlpMlnmhNn1Aq3CAMwl4c4a67y24Re/GWD1V
htV/oIU5fOglrlhaP9yaW8WFKkUWjD00rK2tfrbbws9G/cvQpU+16cQfgC92ZI+IBlE00CtJv9Tl
NH2uUB2uJnyOBcuTwC/Q3o1b5XNe9EdD51o2zGp734DdO2xTJ+HLacubVFoqNzf07gPvTpMV9/xU
W8MjYRK9i/9oOhCCiHcxac2bTNaG282omkNabcYfdoSVTnsCjuGIYM/x1BbxO9WercBS2QqOlWbc
r6U0u52SPudVZ13xRSKg7nDtNhICC6s+r1tSYVOY5acuUU/gv03CAkvZM9Syvt2zNpvE/KRKOIDi
Vbtb5Uk5221UYuJqSS5saG95th4RbpEDGxy76pysq/zQt8ozz898WqcyOrcp44+yVy7IJR4Wc5VP
ddPDhDVtnZByEOBF2glB7FietBlURTym3UP317TC+a1bvIA30hpHJ+2Qze12GCN9O9MR058b88yi
V3+ph6g5rcZiI82M008MeZ7lpixuh2S5g7nZcBWdZU+lA0IIfI8joq5Ao5e+Ss6TOtfVbRmZNZ4L
LIiNXpsvNKe+KJJWvS71eiKcJwbJbFwdGx/Ez6/1u7Xw+3OcroqAscqGoarY/r6/wA3WJJml0ROV
EK/qu3RAABNtlQxe34heKll53TZIXY2UGXiFJPkhY21YQDb2CLSQcDQ4QWon8b1WvqOUEkEleefp
EGfk0tItOQ/igLmZxjKW9UCL0oeiVqxP2DDNQy0RVj0wbn7H5OPL3NjX2Hh0iqdofbKKpyx+TvZq
h2fNBEwtqp9JyA7K+iWvX+Ts45p91JSXafk47NUtH7lRFVwD556zZ6q7h95w7n/+nDlvJIbYUx2E
mliVIR0C1/7+OZtbgnGNFafkJEt3nZkQnyNvZjAZyvzRhsFK8jV85HxSfEVa1flGV6bTmN13jQ1U
pyMkXNFrDwoyeLFBgf6zwmlP0uSzZvfxfZPF6iFGNHbXjxaJjRV85k4GjGgY1sVUteWjMWvmDbi/
m6blqUgsBN2ERQ7vY0v65MB+YR3BfjRTy4EAVeNLhKn1sJnASiWykXKlv9XNgRuQ1rBarDstNKJS
ed+V0cM2ZNrzqK5hKVXyq2J/tmULxLC9rSRZcxjqdr2UhWmRnq6Wx0xp3KXL6pkMUkxsZcGeiZRu
Nc/o2HTQMKq+uZGTSEbyY6AXkNOlvDA2P+hq+YX4zuVDX6ZtYOTc7JgE1aFuS/G9wlvsBmQi+i4d
NzVY2LM2NttrrdefpgF8JC36gTVbQt9s7PugEzZgN5mawyghMz1kRUWCG6j3sVk/melc4yygLbYg
uUb7Km11VYIjULObfEbW+PMzQxHLge/eTeAWcHZhhGG+YL1x2rNeGZvZ6caDbi6AwSLpSZ/mv5JN
xytXqeM1Te9rEvSC3DHnQzMqv+Tcam8egE1YMWBB3sr0s37cYMbkSPYKJIaDBgDOk2PjNFgtNr+h
J1t4xAtQGTTls4YFZssFybZmNx3Z7YIxat1Zjd2JiGzEIrZnjx/LAUdigWxEZ8E8x68ALksAl2vz
ftzK8OdP3ZtGHA+aq4/FQgvFlPWjUi1BVTkpGPQPLDeRmpkAf1Ku8aMtG2yWtT+RJKxXacT7vP+7
//26/E/8pb7/+uL0//xfPn+tm7UjkHP44dN/fqhxC5b/K/7Mv37m+z/xz2v62tV9/dfw058KvtS3
f5Rf+h9/6Lu/mX/926Nz/xj++O4TrxrSYX03fgHx+KUfi2F/FPwe4if/f7/5X1/2v+XD2nz5/bdX
0NWD+NtiyK+/ffuWyD81mW3897//9d++Jx7/779hl/lcj0P645/48kc//P6brv0D/jQNDMYLnGy6
xos5f9m/o/zDQvMEdIoGB0tmcf5VdTckv/+mqP/gOwaDCSzmvD3EA+j5N8S35H8Qw8Crr8OL3Z2R
v/39yL57Af/vBf0vUsvvayBb/e+/qdqPXRYZ/StzHMzTBODgaPjBTs8jm7WKu/wN3qklaCV7Cqc2
r2Oa1wYQoyRT7hTux2E6FSmKq2HbbpoEiYRwtiMpaAZ8Io4+DfemvUivJDNm53RDyGwo6ydjzt6p
mZLfkL0qx16R162LoK/7ZGRZhJZTMZ3sZkoqqfIQP6NqYQm4WH5FHmp6WMDQ0r/MdZ/nEPeq1LJL
1ck9uSENVlhbQJe4i6GOR501R8ochVaNYm16UrizLjckj0RRpMR+hGryfsRnfz+Pcw83yXzO69W5
rbq+eT9wMbwpVCgfU92DnVXXlvji2dEULsGGcadwEwrgCvSobbPqsGSQd9I8xWa08vZqDbS1sQ6h
BAx3l930qzbeMi+r3G7Uq7uaoJ6nepuwoVgvzcJ0sgKefIBKVR3UPjZ8uVAJwigUs76Ra7LImaU5
dKG2NtuOSvZugWwXOivy3mLUAI1iCznn89g/YsPtH5f0/1F3HtuNw9q2/SKewRy6pIKTbNllV+pw
VGTOmV9/JyGXJat8yu/e3muYg9jYACyJRNhhLavznBiEZDJeIMQAC37cwWcZrDoynFdRPza264ND
sgn1MAZQV683TcIR1nVyCSQ3O3Y+asRTGNcGCfKrRMaT0c1h6MJ2hXWhadsHx55aT5XxwPuOjmMl
mEPg5rVkQ8aL4RoZQStSnxG7OtS+8YFzAfin4KL195AEVJ/DuW7v8UCZhNzD/wGi4IDjU/O7THaV
su4SfvtZu7MbnZlVc/z5KwEjC+k8m6wn9t6+20ghFi5bqUCbmHEWDcy2kotjxPmddD7mCo6jirtQ
bNdkQSeVrLFV18CQHiA8+ohxkW83MHL1e5ZBdnZtFpIT3igxsR9rayim8GYM8CiwM0g2c5d0IJPU
mnqtjXND7LtirydW1PvYHBNigVpD1/1NaMUA+fhRWXuaahR49WIzfsp0zi1gLmnKQ0cmDNADRvTB
DrR+r1pBuYvYeI2xdetPaeMlAeEiTmmZXjna4QrOoWpbtAQCjYEVrRKw1DctESaxVwOy8C1oS/07
C7H1mNt1+XsgLueqklK87EVHmoZFItfEdjMAMZMsbShlVXBdus6fniK5M34kckey3syGCf+hWu0M
zQfYVrJ8cj6GIs2IOtYl7aOSw0B1YRHSnG7ZP8GXp85zj2loJNTioncGsrb47pWnQiqN2pX0mIDj
cdlre2UJOa1R6Fl6ycar5olLp9zo3DbJwCnV1aZ5KlSI99w4n80Q3zjs8deFEpuPdc1uaLad6ILk
GxnYzKBzVK/MAqg4+kZLvtSmD3J1VhaBRJplH2ZuxqoKSN8YlB8VJ7orOgtoqGocfuXseEbw3rL8
HTP0X6A1iiEz1RIvRAzAMu+eZQpUGukznW3qrupDzoP9rodwt25BKgTJWUlXTRG69ZRdh7VJaBbJ
qFIHGSjPTyRdj6TIBa35jpPgLw+q+JdU/imLf0qWjTM7i+J0aRpJsDbXK5g4L7P1ZWJ65I65RA+s
o5Xauvk2fme3du7tX8a0YGV1DMLjcfafHX0sCVpKkj5AqHXKrV1/LbprU4eUi6ink7XzeYU6XZHe
HgjmAfgHVNwgZ+uRXAX8FyOwMTkEiCEZjnMKh7IGFSFhFP8e6vxoIj4TOEoysRYyyWTL/vAkhhuc
L2XII5i2ZGX0BhBpI0gGTc4KWi6vlOx/C7MthiPKGZR3TTPNcy7KPo6g+XMm3e2IWHPNq3zjA6Xg
8s5u18UlAHRX1907G0URhn66x17G5NEl5I0z62KcO/uIY63HqQQFbrOW7sYVS8tF5nWb+NZ3W6/c
Wpf//kbPffuAfbElJSZ+2VDzkJz9eGrItOaPBcgo9jYGD1hrNrpavPMovjkIq7RC+o5AQXr9mYzW
lsckHRVXIvdCKYC+ix4sMkL/Dx/lZBR2YKcPRwWFaTOHjJJg3M/lyzoL1o7/8O9BzoPfxffFtGI7
pN8Z7OZeD6JNls5qCHhYzEZoZmmDYP7/8jkcVZFBQpE5gi/f5slDTuTlRHpTp0Cp0G9re3FYFx80
tXrntf0LPWv5KCYkZmzG4LTQz20jeRKz6JiM06zHFR4Y8ntdgrQlN7p31uQkrbJVvOS/euT2bN8D
RPsLFOps9PMpkVXO6VWL0SevXwEd8CtjOrS2xSr+Gm///Zu9Mf2++qTGmV9SzUwfOHTGMlx2Xhck
HySr/oO/Ygn7YbrgZG+Kfv/eqG899CC+wUhqcmrm0Pf6Z0yBZSL+J+Xr5WXWcESODRxkcfDO0/IX
spz4Ih3s+Da5JJw/zsbJpFiCx7zmi7zvP5tbZSO5jUc8KPRUzByasc0/lWvpfrppfmYryAmai+yd
lJA3f0vW2YWAZklqMZaX5uSJHWNibsO2Vl3QhC/lXbCWvNGz3WbPxuad+fGvIDbmR5NTMccv7Hkk
Cp3Nj4ZiRxGRj6rrdG54OW0nD6TeXbyR1opb7xsvXtmXrTt6ceOSV+Wl3lN+UVxWX6KN/86s9vdU
wH+igH+NCcoCrfFsgU2bynDaqFdJw7HgLMxgnlDf+bRvrQZg3C4flzMfr+rZj1uXfVnbAWPou27d
VZ7pwcGx6j0jW2seI2+sdx6npcOz5efVgJx9T39KeYb4LC74ei0oYLaaVHGQmGH4KGfTWSmzBQ2m
479H+vzmN0kGH6TpmGo52b4e1Nbn2kitBfFGDj6bre0B9/T07zngjU2KaQO7pOvEDMrOObxlPsFY
Y1UmHFHNTZGbxLPvMrzXTlu8M62+N9DZu0Cqe22qEr9YRnSQnM+/FB8vepbecEJ/771bnrC/fiyb
CYAkSAwBwlJw8t7ZhZUmds73ZhNc6hGwH1wrF/kn8s+V++QSJ6KXrLpPxgrI5pX1GHz691f69sN5
MvzZWjimSSY5waC6RNSv55XG5sED4JJZPPqJyffKeA9wbHn4zj8vUNS2oWCIZGU8+26ttAggsmFA
GAy7rrlIE/AilE+mfaVAjAA71b8/4F+Q/ctcczre2XPpD06YxTW/ZbspL4Ep2PmrxPsl3ULv6zwo
FwBAeO3ad0mo2cnXxl6+7r6TAvTznZ9Z7NT/9bGXR+7kZ/YDnzXcGXk91rIXXIdfJnKgLvq9dp1t
Tc1NdpKXX4zetEovym11Ia2g8yKZwIWR5sK8llbvnSze/OFPv5ezWUmS/RbXMf+QvYsehq+QVXjl
Oth3m3HdegB5ff/376C8NT+QewSCI9siQhnP53yJh0Eme8xtV7JHsM3KxjjCl2+6yzNefBgunJ/v
DPnGPIiVG8RTg22rDdDw6++8A5IxJlVk+c6VDUvJFRE03a9q119g2YAgz9U39ZZsE1998tfvjP3G
FHI69jmvKzS8dq0VjE2E0ra+rFf9ytg0Wzj3sFdtiBTfzLvpInzPIfzWR4ZGlaOVbRok+Z19y6PP
Cp+ly1qzJfGhuMWB9dW/7L/rg+vfWFttHV/ZrZupHpPJ6t8f+a1PfDr02Yud92UMgCWzc1fUvE9L
bluozcBxK7in20nXHv493l94rLzZFs8MZByLjVc9dySMWuuUWsfMObD7bG7TFUTEHgaSi5SNRLnO
nozb+VPHtiLh7BVtibxyq73Meptuy5W/Tu7iXWysgo3zWLzztr+xLV/+NR2wUsJ2F7ia109eBrAD
DlYedgmg+/vwcV4xq+7kL/UnYsSrz8aWGLB1uUu+m+SPvPOmvbGgvBr7bKOsNVXUmTUTrL4NLvIN
YADb5rLeNu9ta9S/J3LGWXJUiCRh33g2gaS9NGME4lEbruaNtSGciAkkuww8XFjvT1dvjob7FXwP
kpa1cyZBIwL4xo4ZzboDP8mbAP5ZtS6AP5vyKb1/70T95ndogPWLBxViDO1s0cBialudrzE5Yonz
DDn7WU4SMIzFx9QnnE8DeT8dMpcDw+bfD/UbJwH8Djw1PNww5JBK8vrJgdM1CtWEaXlVfibQcTWv
5kftQvLST+Gqd8274Ab0Sc/4WG+Djf0e2evysc4WKaJJ8Eg4+sITce6VUMF+JsCAo44fX8jJvo9M
Ej2Vd6bGN+aJV4Oc7U6HArSToeOXrHurvxl9jEBjYRHsTXgUST7vbPDf+EgYErGBA/zHD3q+3VAr
vZpaBUMixlPXMrD127LXOuE7H+qN49NisDyOs/wfJ+t7ZY842RvGaephkxY1Vq3Cy9Nqk5FBGhiE
Jkz6qiaNovZJJfPTd8b/e97HWLocqcgMWsI5zoZXB10iLY2DapAQHhI/VEn6GcvUNzMniTa13zPP
LsvI6wfl9XDLb3zyaccpSEfdSeDrWVnuMrlFiStx9pc34N3d4/x551f8e/OwjMfrCGKShgfubFkz
g9JQQp+Plyb9jd4nd0H7Hh+fiJP76zMtOxQOpexOz2eYfqjzTFjRgFZby+tkHa4cmMTCOxOEx/Vi
SYk2anGVXeP7GPfWo7G3G1e8/c++1P1htDPX7lnx/9GNe1f+yj+09a9f7e5b+f+BL3fZe/13X673
Lf/289upJ3fRP3hySav8j4kt1VowaTVVJ67ljytXEvFwz85bW/uPoi9UQoSx6dydOG915T+mhZVB
Zp1aKoz/je/2jLxCx6YLACX5jg7/EP+SwKM6efaDZqpagqn6e4CAo5Ad+ujflWMPPqIddzu8ktZl
RvzYBRBN9V1aktSoGFn60THwHzlOU/5U7M7r9aEOXA2OjWKMpm9hAQ6tWo/mh0ABYFGZ5O88p50n
s+StB07CODsG8yaxMvMmL+2yd8WtuEixsyBbhBvy9Isr3Sz+1Iomh3JKE0Lck5tKGpxvRaTjFU6L
LwH+zXWK5efKUaVmj8fJcUNpHFdlQgizQCIWlzrscQpX83hTQX5jAVB8vGjWx5Of/vkdOHVFnMNE
LRDz/FmypeP8ILzNWPYCJ9/wPBV1Qupi+aGM9e4GXo4LudaaS4cv/cYPiuFG3IXy+Hx3lBX6ZKxD
nXCSfyvbSy+imaktnEN9cylKR7kV50HnHsui59aPO/dM8b/+Ly//d4n78CIwovgptO3fVuE7jylZ
upsMFosrWXJsmFoSgoeT2f/apNXaaFTzZ4yqLo/OYwRG3MYIomdV8kBwLWqJ/1XJ8Mz6mflTir3I
gHp8mhuQcIhV3Icyl6T34z15CFNp2zAUI8mNWD9oiWIGvNIebpRF6yg40/Ql59bQewm0or4MwXnF
Vu5NWhF+EBeD3LHCniHKWkSmMUPAqJrFQSPU5fBDJUk3ZxqF5Bcwv5dZ4b1RK0bIByOBxuTv3kXb
QicjazBBOw2kJ1kKgwdxCZRkugLfICIrB5klt8FDgmMT7lRtxoUGIms/AcI0D8nGjwCVF0U7Ke1r
OekiwDqX6mIM5vpQdbitQVTEn1NcaVY71W4D2cb14fZcX3SldkrjOUn73N17RncNe/Cr1Zd3w+DM
wxnPEiCCbGpevx9DahcNznhy1ZXCvnLiRL0TlxZk1CRsc1KH/og6ApZucsfchKah3vl4jE2CAEi4
K7K5dc2UKdMV2qMFvmpvlBa+dQ6RB2ETx7k7WE13cezR9zv1bhlpTgjbPsrFSMGCfXRsL0aSfaM9
dFeb3+OuZs+3APRAzc4l13NiK9SVEImLgPCJXnB8XjSE/BTaZ1F5qT12Ke60GX63UVPZuxMnwjMB
oMgMo0LuVnZgXhXLJXNGiYTppR4aXpnsb/tQIVTEZTJ9mgiVc+GhN9HRsUoUk7l4CuLY3A6jJQHI
OTqgp8zgLw5dUJCsGUoxrFgjCQMT0MyLrFsuQTnm3aqUg1+DXvhbExTHITLS64BENBArg5HD/BJv
vFS0cZTB1I1ILXyCONqCsJ4cjFrLJ4uvGfPyk5aCCjiMTUNkPcXMJuDFqJzHEZyEe62I95otl59I
dR6vsiFUPKEl+pAGomlFMW6S0z7mGdCfFgKL0pJ2YyCFoL9qYw1rusbKIi5T6pOJkYb1OjTyyU1z
qGfcrKyTGxt4lGQlboWmYvg6fqnG8IKILKqpqqeDoqjVRbK3uI2yqpw2QokkvMkVQ4ydOTaHccuX
wYX64VID6JxqsluaEjxLyxdQwrBDMJUGIgegREyU4vPHAXx/Qd2AjbIozTKJ5XIDnHJZq9md1IaA
ikj212Du8y+GnwbAlpTtIxRM2gqmymQfxhKp0lbc3Dg5SN2DlpDnKtcJ4EOE3JbwjtxrPeFX6Zy3
T3qJQWDMk/proliPBDaZv4K29uw0IdVwdHzX1rrot1OpH6oivokCubjOOnhsszhoLpLaignmBXvm
cCGyxuVlii9F0bAq+x5MD1EQjaK+J3gq104bQQ3/I5FkLQEdyyq2PfySqyZT1adQt6ML0OunBX5F
ewIX5rk46vU8AJoAfy90PM2jX+bf4ILIfvi5/VmrC/3RKCp/q4x2cvFaYSi/jH2twT2u1GQCGU60
02JYeMtU3o5T1IBtJ5HyFH+HCYwIffIhb+WXuwn2pN00fRfiWCXaC98+gEbLK0+UrtNU8EIvk4iY
J0IB9SXKfyrF5CIkx8uf1rAOP7c+TilCq4wc/XIYyB0uAPRyE5hGMfi/3MZlgtSI6uLGJCavygfn
aoz1/CYSistFFCEBC9alFpsHXSETFyPMxlU+V6knOhGyTPQvejjp325t7Buk4Fs6WZahZMpP0FNG
blbY+e+1YzbZ736ERMaY8vkp7jVQr7Us26UG6c92FUtkNurTg8JP485w5d4ldQN8u1qbN2rtNarR
3wxBVhH4t4jE5VCumZtIhKgMb5BC8ybolOfqvhzWShYUl8E8yI6H6665rgjYKl1xO1fy7EYNqW4n
QlFD+Eh7PVgG1u4Z9p7rg3BpnvRVm5FYVv9uNGtwKyv9XeF/BBFEInnYSetK/VqB13MtLkJ4qG+n
8A43KrlwnbPECHe/pQIaQnJUs+bmcGsTEXfTwlVkmaX+qRnLABZmrEUTSyuUV04NXeEAArAdSWT4
kKBIvB5hd0VJ9hKwE844VddxMJcltLdldS3K1iIUxf8qg/Ko+tOk1q4khRx24tNPm4m2R1lKemMD
SsiVrUSQm9qFna0SRUlWh3KQB9puqEyLyPSufChkyAEapyFTNC+ggUyDJaSt0nbx0Nm8FsutaEJA
iLYGRsM5kZ3oOCV0K76psBqOYeg5LDomicvhcAdOjAxOWNJuT4RSl/8O7Mm/GCyNHLjcmPYQTilX
JyoNfAFzmY43BxVp2hfdNN12dTPciY7bjMWqKn9EptqTAfNHrNbQmY/WvK3MMYDYJyGufqyNDzFw
ird6VOz1eUhr+ImzDwo+uZ2ojIhgXedEtK5FEUdncVuH1T4oJf0D+RDGhxd9IUo1y1z7kzWuRaXQ
X/o2Rd9aChCeFDz3nbz0LXRrsl/WSa//SIvCWPiNgodGbw2cqNzFi0zcCdmxNiHrYaNKMVi1ytR7
oUO6ZQUa2YO4DEF/NbeDszuUShikTFIcRMma0+RBwre5lUrYWo+Njh3JTdUn3tJJVWTOTrQY/nTC
jteEMJ18o84PLhTCRXe50dT34rKI/JasHviD+5AUISBsK0ffSZP+k6mQ/0qJm/tYlkDZQqvJ9ZOG
x7404Oc7rZt2h/NDCRci8DrjJhMHjQqiaoJVq43Uz9bzucOUC6IZrGB6FiqFD3yCUmxITvlzNkmX
fqpFRxxAxEX0JZEWK0YSSC1Cbi/9HcZcjjBH3bf6FHqHgV76m/3gaSj0WyeGItqC5LDq8uzSLxYm
Wl/qrg/ypVLc2akKYa+1lA+3Z/WizdLNOPbZpdATGkJ+1quQGYp9KadSdC3gMXmwa6J/Uxs8XjAy
BVrmWxWFEbQHGM1EYU9ZjD6hNi+y0OgArCDryy+Tp5ToyauprKS7rJX9Oyh2FRIX55u6ljBWLBdx
l0L8DF8GKexnFbFSX5Clga1tIm4CyEzYW7TO+nam1qmkaziSjZVzGUbNZQ5WJSi9ncwa0+bxcCPu
OrMZ+OfyZmP3MHkaZGoQqrpUwxoCLmS93OoFk6cOJupGtAHGbZe0pgzQeQ03htAWeocmk942G3/p
Dd4Bue9Ie5OHL6DCjmstteJrO3eyPYkA/C9gjv+IhmSdvtYwC1KQ5qkKb+RZGZYQXutnGXwgUrf5
oSULTmYea8xjZXapBZlOpr1tPdQxBFdFoZkvqhW0cZ7aEz0MTRzmk7ayVo0B/kHTfh8rq1n5rRLs
nCiNbp2ysD3gXLIfrxQMDDc7cLbuiqrDeefGeuEV1RxY5CnNn0MCK0huTn4OkW1uxmWRE6LjJVsW
tMwE+Z9oc24X5dJZCGqWpr2d9i0w21qzwiVVefj7bWUT1OFBp9SIU/y0NMlSC+SGBYfcAlgSUvK9
uMuCn0pilXeiIC7BCG4s27ZmGyxaB1WAkUFniVk9luYzcIn7yXSavfFw7EqoKxEwp2FKrPdR046s
ZJu3fuIJmWghR7l/24BDe2wvKvsUpGG7UfvLPhpHTGjQgFlKWV6LC2aakhDZKgX86ngrqmbHRtrP
CrCDsLtBiCqDqffS8lB9onlyC1InjBdJoXhSbu2YRmIWLU3bq1Gs77FYyl44VP1GyMRFGWdr6xjE
qBxlOtaQW8Dp1vrS6ihvQpaCpcsMEjOf2O0/3YnehR58s8/dgbtJPECoqaAtg9NcqySWq4CMPAFI
elKys9Ez9T7/oIWy+pTA/ic0RWlpZ/UNicF9fxE2+gSTlMHpy6+Y0+M6LXmtrNHlv4F1c5EJHXGR
arSTkSiitq06T8gSgCsn96iTB/C66AAUro6yg05vl3tpzj+ZCRkSE9joFwTXGYnXt4EHJkq6b4wi
e4j7UgOxB8gibKslyBwA8tsHYE1ZT6ptNmMAE6ibtRaFH9jyQvLS2ndCdNQQSJxC9tLHUSMf2uc+
XjREH6LRsQ/MbwBm/XOEsms18uuH0i07mXTOLvyih/qSOE+p73qO7vVya/ypqPFuXNqdam/IJCON
YJDhKnqxdhxPK+IE07QpzirfUE7sIwuoKaGCU2uV7uxDriBlRvAFgg0w27XgyZwi1t9cJ3UjysMv
flhp3pj743U/mfmnIo5ddZEPASwOErlEh+bKPEcwGQzOnTbrJjQp3ZPoNhtSMJzTzgeOiVYvo1iq
nmJ8sUGaXUbvtY4UkFejCLkYheP1mniFy7DIvoTYEaHFZke07jjgkqkXJQ9z1iUP/hx2biCP4Ewu
MnVK9/oAMVpr/1D90NgL6dglgCK/0c+hX9JKiCcE8PTSHFpzLTmWfZGAdpnBEPKYtx2kjHbWAXxp
5d9iBXeg4gdfplHuAeX35y0OX/1zQ0afUJBbOHYcEsmv0qLrHoH1vIetM/smFTrEDV1Z7qRAGXmg
AR4VFZMEr8Rsy/o+cuJ4h5dqrRXYIKq5yb+9/jcUTGprIV/+jcUeTjYwMKS6HYCfNMx3Fj/ZB8MZ
2lXOarA9FAc5JOjVaAjroxbwWJ+N6wdSY4wHIaljPWZ6r9pLUWwSXYHNIB48USyTSCcBOjuUhGgy
COXGxXHbKKQVDUNyqy0XcSd1PycH+nVRUCKpUFfSGN+Z06Bfcjac5EMDUd30cuVOJhgzfTiCg4f9
8E8vyqh6UdMDB7L0LCoOOlLG/n2S7Mw7agsdtciSW0npgPgx1d8JdI7qobHEq3Y1NaCILRpnraQF
pjCC1uDPyFHl97vGvwLUOw5ucwCzMTcWpRRC99TVNxHw4q3Lh2GBXMp1bVMGV5QQPIj9VkJI2CZC
cSsu8qLucJJOipjEHDDFnNbUPpKzvBZ47r6lj4B/I7deyQMbudBvNIz1gP0X10sjwTFumRMHUL0Z
L+28PXQm5MdGL4PkHNGuUwOclsgp2r1OUjJgUspNH8gtDx2i0W+qNcfEdhUl0rNsgCz4dgw6T2gc
5RG0n65Wq6THL01FhZVBzOdPeHOFLIxn1XGXccJkVG6OeuCcVOvWylsQOjOQFZxarm5lHFZCBRTx
mSeF01EoD+ZnLex/6a3ERt3onfvOND8UZmR+LkNrBkTEKqFYRSsrul046AquCkfZZZDYOglEh2JK
brJshIgmLzwxXwsZNEG7qLWSWyE6ahwn/nAiB+y1Rm/Uz32IVmMEUvIySgUUiZ4X6Y0zdO1amTPo
u2I7209Jnu/FXZR/af0gvAvYddtu1cvPapEoB+lEouVsWRCZRbAoOmS5uJocsq9k+r4nEVC+MNsm
3YlqcTnUjgq2CShzV8eKo54VzV/aDngifBhjiQ2sba7FpccqcWkEAPUvlpQ2iUcoxo61Uvyzh0x6
g92ovwktLnIFzC7RdwF7VwzwxwpRfEuWmPrHOCNgTrQfo6i5CS7DvAw0N4gT/TbTf7StNuy6zEek
WFBBDST1GYNagIjr2BdstIZ9u1xGHsBtKJuEWC5FUYGfK2fn6B4l4s7BsOsqSahCAf9HlW6JDVRY
HkBYl7dtokerEHo4Jbes0M2jGFxtrYndEFo8gB4SUphA+WpSJAbmhFSRSRXDtGkXA6lxCRh3NVSz
v+qkBCIc0OC01O+rXrK/FyPoP7k8fitq6xf+2fwrKVFkIPaaw8MK0mMdTI0HmLS/Ma02aEBPDqMf
EHnIqwZL0r0mZT9Eqn/IAQcoORM+0xwOjEWe9M70VchhDgr/q9ye6oO+6MfQpfN+hFwh7cLtQWyS
9OhO7U31yZgAb4A26E5eStZSel0XOAFJtbl20FxKx3aJktwJRiB1MuL9UpeOAyiFC07EXMuKN0lK
8qlOhtxtSCP+ztR6naRREnK0Wnf5ZIbuPIItUWTKj8zJfzf6XH1mLSo9CTrgD1LUkK2bNnuMRw+a
0tqfk5rnVcrScq/pdX6h5dMEYKHd3Q74vVZxG88fCz//BWzw9LvwIj/sfxtt9psjcvex9x1rpdZp
dhvc8/y123A0tL0cRZKXFSrgG+b0bZlgfzcTi0WIZT9NuvvZ6LQv1mBA1i5F1QPAMv0m1p0MAMjE
Z1cAwumxH0OPrU9OPrz0o5DTG7gVxhHF6lS4Etv5omg6Sa02QaKa67Y3awBe7A76BofE1qHUngJf
OS0ea2sgnJ7qmlxNoSyKx1qpAq7MSWwwAJfDm7iI892xiCW8vqpqOCFfNNrQsJSNOPwJZXin1jAK
R66Jp32b6q11Ly6Y1Z/yIZeASkI0JZF1b3a7YEwkZrqlYKrdzgK+/VCqDes+q6Tosol0nDnHNgQp
rINawpm8tBIVhWylzM4MZy7NREXfp08dCIYn3UXWjRhOtKnNoCdgYjz8O60DpKQyFYmrjYp+J38J
eDDurDmOMECYaX9ZD8Z3DFzGnagXly7ngcFfPq3OKiK7+D3NUKFOtUH7/0uPgwTSnQl8aShBfpe5
xAYxr8DGxwdPQCrJQbcn+9++aojOWETPcqzX4i6Q+kXtT/G/qpw169lkYDNo+70ZVithleChi9y4
DkYg6i1j4/RxBTOCnd/1asKKM4/ttxBqZWGWyFojIjhkHh6LBOI9fLReF4w4y0DIAAitCIbkJp1A
Iq5y8LR9vSZCeJEZpVZMm4Nq2xnJjZCGkXIlAUft1N7Q2z8tO+U1w2Pk/Vc7hG8YZbYCDUjyukGC
rlXYJY7PMTA9Bf8FLkZLgTtlaiVO6pleXxhLUcj0Ujdvo+hpdkxYTIRIrmpnk83wjQu1AfdzZSjN
TlQ6RLfAOys991Hpjn03mpG19CEKUZ8/4vMeH6V70wj8XwOcU241DMFTVEnmuh+hXM/iVrqWMwAQ
00CfHkswbdwe/Opf0n05DqdtoJyA3SVX4LgeZvKFiHuApWZ2rci0LkVxZqm5me3qsyiJKIj6tYZd
aF6bWOnd4Ds1u/L+kZULE91S6sSl5cdeROUw1ffiksvziUioNmiRz0XeQlM2R62q7U9F3au+rCaB
HztUlFXaxbfqsibMaVDtK6wTosTu81BSlrUE5LtDycjlc82XdqLuRRO/B2S3ahHcNnW5l+cuerRa
o74O/QwAzTCbvy7ytoiiRyePPoZ2mG5xkvuyW0gQfk0d3llMiSQFDIH0LBQ1xCHn69xRe08UQ8mB
RhfqHWUtG3F2EI6Flt+KanGRSuyJaZM4kFT+qZjFWGCLDZvJeTVAkcTNZQ5QV2Zl/i2p0AQ2jrEB
9Ws+Ois9GowLP2h+HIpCp2QlC3tLvwmMoCQD3RnBpjLGfay37FgjbJtWNIbNOo3unH6W75IEjz0P
Dfb3ZsKaIZSZPKb9JKVwLC4tQpCI9oSL5YvirRYk6TrHJ887mCn5Uwx35V24XASFCVaq28LIHeDu
/oiEhoEcSFv7IBciof8iN+sMxp1Y+WqokrOLgvGaOO/mQVxaB1JYZ+gJBnmRaXrx0U7zAosuTuiX
RmHXyqmnkjV/aNDw+16XQNdjCARJrg2j/kHc6VbbPyiLrF5k4k7I/q03dAlMsy+9iDshq4EIcAuc
uV7SGHbJVhiU5Whq9Bto4tpVhZPjuSaaQNwcnI5dyFItdMRFmpN7Nc0bGP4giTl2cFZUlF4CcgUg
zkVNtDzqnnV5HPusk7Oi6ABXyb3DOW2TlsZoygTo2fZVVhnGSiJTkRzuOH8sFLm4KrGTYRikqAJT
9ZA49qGEcSd7rJr6cyc53Q5YqvxRM2YDWo75tPnkg1wvmieQxe6TrvnZ63J9M1nQMcAuoq6SEW4y
Uezk3r6Q9WZh2aZW80MZiDj1PiGfq/Xk/JsvgY9GTBB1bDghSPnTUV7pzx3FTdA/vtWRYs6uMkoS
56SZMJZZMYgA4OmrfPn0ImSpjkfQsEH+dfTK2c2GQgyXUAROBGT6ioXjRChqREOrUT1OLs71STtg
rEYCmXA4+1YdYBUp4e6dk52+XMTdWbE0IttLpTxbkWQCB4HsJDvNLoiCOyrqkf4QqTBCCpHQawaz
asHBAR3U8Cs39O2yXYlB5NleGrc13GMheeCix5P6Q7fggbhTDMTsSW9CU1RPHQlL4KFdHf+HQw+1
LOuXXWBcnndYx30GXC3ggHHuNxdKbdypZT3dqLFcdK7iyH9uhVReqqzsJ9R53bWQtHVeArm9yAnA
nm6EhigSRBEChcqxUlScdAWX3UNQWMUV9FfZNh5KoGMg8IKvORjSvd/ZN6VsGtdzkiCTCE7cDuY0
H2r1wMLut1z8xn7Q29iBEXdpC8+NfBGHdgF4TZYdVER/lh18LeHXuxJyISo6MNAHdfqtvvQmuqyn
jmwcw84vj32kbIevwKf6LDSOfdhBULv2SDijny7jZ6UaXU82BF3Lhzgq262FEQVf8fYoy4JGwnFo
XLfAyHrzlPZb4X8th5pVICJH6cWz6scqgJBsBqpFJORCaxGJNsIla9owfLw0FKpCNEEKdnTvir4W
LSF63ZcxTI+J6ssfBw1zZd/o4UerT8pVo3fyHiJAaVPHNvisedNfRXKfXxjxoN+qSQtxfWNbUFot
p3dZ0r8YcfAkyc7wNcngLTTtZtx0RKn4blhGxlYJJnjnRLkrcHEbebcmJEDbK4vPQ9zJQ7mzrClb
QgWe5Yqdz57oSsi0RZd0BmNbSiWYO/4AWMc0AtAj+83dyUWNoffsUn8TOHNzl0zjZ9OuALeBgvIm
W+wcqROQ7UZ33aFcm86uUIPpQoiOeqJYARRC0vnSuC+i8EKu8oc404oc0no6OGg35XBd/A9rV7Zd
p65sv4gx6JtXVt+5T5z4hRFn743ohQDRfP2dKhyzsm7O2ffhvmhIpaqCxDaIauZEpUaDpCdiNij8
0hu9etCzFoGrzmPvunBeUgDKv3RZAPxB0XZb2dbyuxGzVa1XQIdOgkdZs/Kl7xiQ75HwBd9l8ZIU
trsaEvDO0mYxttZ+bEEUnw6AhrNHMDdZRXGYTO42q09T0rXayV0Fdcb3DBFvxL5RF1un3gkgU/4T
gvL+Q5paX02gV31jbaqg1lMNQJ9YJgDTD7OyLu+kOURfPGAS2kpeoboCJa4IFpeFB6ITgO7DOxiJ
xRnt2aeqTPQHiea+eZgygGJqwL8lEW1mAGNeJw2C7YvuqOHJZTLjrVDmg1azg8jTN03VZlIJpTmN
HzNnAOBoSOt5SkpUxUmzOO8FKBTB8UU6i4uYJ8CMovVsSDYJSW+uceNy8fF/uo1ytBDC6EG7c9I0
BpBJVZBU6nkBAhPpuevILCUeaUMCAoSh6h4yRIR3YuCvng+uk8rLUKlbuNWrGbvdugM78CFRS+RQ
frRT092DlTZ+Lb9q4BN8jSVQYz0j/ZssgBTpXTkoudYBgR0OaHfUvdlBbLdA6c+meDUFWQ0Chq4+
NWqgpTaY+W4KvMcb+Z90SSZS68OUlv9RRo4Fiq8XtRtdAEMeNYFiB2bJ1gWMaMVOTgsmQdDQIT45
AbBtE4wghpv3fTyTKxDAIbe1JV3aU91Wp87VG3flKd0rA8BbmDunBvOE8kwbQYrTOegIZF6Fsz8S
X1+6sUFLMisrf4tTuilQ/yLgsdwpTef7i+j+Krq/eX717yKHBaJhLEVcEg0lONL7o+mexmi44yLG
h0HkxPdDbwCFttCGhw5NDQ/NyIJ1ouneOtZqfC18WtAu+mTgRZn1ZWOfZpVBAxQ9G1xvPeMOBz54
zgZnuroIaTuS6eD9AwJbWQYoF1APSXqwtT4oA3RNP9BzEx84v3bntXookrLDnWnreAm4MVhkWtv5
qdjhnIC4XfcDQb8MXEfwenUBfJkAgSLDs+qA8mFUGcFZ1Li4wtV0uZXM7XAuKBBbpDD1fC+3mnbQ
gpbN3V/t3mrTnQuvbtYcqbb5rRDxYdugkOjcquj+FCfDve/iOFiC4MALIsDxCS8DTgYO4uFYWj3e
uocOmLBzDoCyAYsa5QW4nWorp3HQ5KdeQmwokTr3QSdJS6T7JwdogFYXZgH4KujlVXlgdpElKLUM
t78HVPZ0LF0X5cY93pyhr6WoNWJ6tLsSjm4DIrN8tDYk7L2UUKHTcjMkWYSjulr3Mi/veYevygBc
liFpzupqI0cVx4HhAzLOAOK8nkATdZ7Kcb1oLAZu+mhPMb8jj1Nysnif39sxSIR6L1rnURfdF74T
3dMs6tpxg2wbelR/3yg0/Rn/StDxoCkLRNhNPZ1EDUh069XO22kA/WeDkF/U5GBOZi0bQoZypiE0
OgcIUwbIk2lrGWYlALH5+xi1BFHhVJfZZN4hTQCtXFv7U/eT9068Q1VrdbZdWZ31Cr3XLPYOupvw
8yKPckTXDm7RotO3z8FpZzQJyF+VUi0QCN+SatCANRNYXKvG0LBNMtQIlWtHsbJJGWQobdUR+Yua
EadVtZ6nJEXpFaQ0DRJLP6RNMOsMn4a3JotLMqPhVufKLW2RNyCfgbBD2Id/M1n2lyvQ7MptFg+I
d5J0nPSHkbn57j/e2eLmysPVlPZjHGkMFJ/txsEc2brycGTBacM75YPrzoOmp/4xN19nDdrU9LrH
B/OnyjzTowp0t+Y/nRk3IiTZ4mry7U1f4jfNSrP6DCAcJ8crtwefLu+PjpLVE7igaBjwXdMiZY/1
PB1QvhrGLmgw0IIWG1vXR3oPNKD7sXGB+dkA/PLEpsA6oTkDMSaw/JKoMwYJQzuv0AY0inpF0hH1
wcU7TWkAdqmRI/KiL/JCM4Y1QGHPNii6VzLvR5zSXOCKlu1wTLpk/GbWr4D0z19TBu4o1EnnKxIj
WvWh5eHv8DxpwAlsfJxSHdGw73HGQZNoGeBRKDzx7FX5xVJyuyvBoVhmyY7UwK94djw+PmdxX9/l
iEuFcY8iiXzMq3WWFeAeZp3+LTNncS00fHg50bAmLa+20PcMpsrVEMl6ZQROcx7H/ssUlegokWl7
rtVA8sIadPz1KJVl0COcgcFrfeyARfuxe6vo1iY7ibaZba0pgiL5nm3oCrSW5ZACWTV9JP85az+u
vFzuRlYNurFBrBBEIJ/Kup2W6yLHMXJ65hG6hvoI3Z+hkFFy6mhaDI21d3O2nZexLNNTCkLnKrS6
/g9TUrjSnafkcPY9GJm1d3iyvboUmgR/XTUdUWOpyXGvt3pwRNdyAPZczEY13MiMIhPOCkSpZhkK
PLjK0KuDayMdcZwwNWprfa10PScDcjtLh2bwos3sjC5OCtfroQKkOo/LDYrQwZiDNGgITOH6RIPW
oZ4e4L/XywHt3UgCKB1J02X/al0qb21txeGVkNzFRodLkhGtg0o6RzAk82iKLzSUaga67kPXcPOw
yDM7+NAgGS1/VwM+cNKHiwXNTOAEL55AAQ8VukReRtkuScY0TNsBTUt4vaFMN078naEBv6xFs1sb
SAtdmnb0sS0mx7pLKa8eJcirK0WvzoGQDMITKxvTlWblEpXS+PSlIwUNyIknqzH1h/nTd9ko9T5e
oZNU3+ZtMwKhVh1KEtsHIItbW9sqrpqTC8bidcrib7VTR491P6EoIy+yXVRrxoqWtOGhUmMVcRcd
fZkWzHp4lL5F9SROpEbyZjhHbZ080iLNRvsMCOF7WlnKbipTbZfzKZ9d04YOjo61GQWgPVIqiQTW
cgxK7VVq6/dRWzV3AAtynt3GQfczeDE3tWoKsOPCuuC761mrUOhPok/9Sik4jXatjyC2eWGj90zO
PvW9JBJ3tCJ90zq4Td7Pl6i8waRLjBkvxMoLemAwjQ0ioF20skbwyupozzxZuKd6i7Bov2q1AqBS
wgImoNdPximLo6g+kBataVg0Z3MZOED6GuN1Lrg2IrWnRiB/p3hhAOjV6ZpA7JBCdc8Rf+47x7q0
QqITRM26IYByxAa2xS8AqjGs6OckwNJJWTuRoU0rpASfU2slOu5Ucs+LhiMPNHtPG5TZaygpSOtZ
yEDA5o3eHgj88mQAb7LcwoOqe6dxsIZ6zbIAwIRKgbTaIfulSmudT0CwSqwMEQMOMtIVquoiwFwH
0QnNMygaUMtFZoCPFZWhVxLaW1TNBu+qcFmTJ1jxBv9TbZkhmjuh1eKY6fyuAK74YQKENXKeAWKe
ScydctUbHU7ZpfxRTzpfa4UV4aSqI/kSdJKv9T74bS1cBEYcXYpHGsgmkdYKnV2Bx+Qz95JjJJC1
o5VWD0gtpSA6m5eegwjX1K6juJPPMcOgJWCzCKockNFqWWpgj+ncuA1pSVajyI65hdM1WSVa/eGS
NHq9m13mhSufqwkkyb2Hf1zdpNoBJSvfhAlYw5CVaXDfBQL01jkYE66EQ62rHgv3PMs+7cgC8brg
/saWlu2E9/skqx4piWCo5ZG6NudeTmqv5FXxlfUOeMhU7yU1ZC6Nnbf9mbRWFqMeA/9K9YLemCFk
jsw06QGj8SJRtrMnlcCrv5pixJ+Caiv9kympmTEOICDgjVAY+atHK6furTw3VYFKfKC2q1k293XN
rVoNspH5ljZpaICLjbA/rMqyjg+zklczJUQvI+IIUnv+72gHNzTaeFr4pm6CcQBgXboJjMibZu46
r40epWfsiTe9Vb8DDdrJLpk+AHpkdID0acbWExtskMr3dfGzFQIlaGz4OrUuemxAB1fXnK+QUSgb
dI4l7OJ1E15HbiJcpM1yviLh1X6p4BuW7Sgeq42BJ+BKBl4XNm3gb+vWL+9oQD0A2rbU0rMTGYIl
5mPXHiuUNhP3USKAvZ3YAzLyTK5TYFK8ZHiWnd3B+cnUikRV/SoCM3iihVmgct8EDuCRluibAA0h
/rA26PXQwkpW8T5XnT0195ptO6KHKlb4BagRLh9oxkW/MU27RebIF/+CoeYqrJwFCEb9RAABg45U
4Ij4QMS+5c6pE69KkR2Wjyh69c+9huSC1XN0IQnLe+WFhnYQtHBYGSjL8MM10LBUudkFTBNskzbe
EyXrKT1fRkAWQBnkE6X0SWROsX+STvOIsCovN2BAQDE+tc0k+BwKJKKDIT5PuJ1M974SscyMH6Ic
l+k9Ua7cdszQVaWEcZ28OsDKOM4yy2XasXa7R8C44sHaNQjvTDjLooR5eADKRLvzpNTQyqPyyiBX
9+5TeaBNgAUgyqRXDiiDUREJLjSlQiZNj59HrPLRkcpRs6Rx7z3t4EmuYlBKZCozp6zbPfmiQbRV
MCPj/EaB8hsoCEg2fv+xeOjpBBY8oJocK1Ao1DeoIAWIU3iJCulXTZN9mDhb2aDAg0oWTHG1+LVD
5QtYZJbBvoBMwfoixg+1ITM3DdjCQr/Lq4e2ALomOiGfaRBmC3hWO0tBhQsZcjjlooEOevZcGdW1
RtbIWYM2yai3xhz0oGYy+6CrVIUVFt2Wu5p3Gia9/JgSZAQN+GD00R9rILTN6niXWFZxINms4g/e
SiL4exiBrwBygMkPB9GKJxNR+acqkoA6QFfmXldL2pDaXYqe7sc86MXJcipr7dU62lPLjr/2PAp2
o1ODCxxMCa94WXorI3byI+0i2/w0aiirKFN8PpSS+fhgDIqVzypQoxWG98zruDgEHTi5aLfHmepJ
QyWZ2iNJUOGQwivWH3s0Zzz7Ca5nOgZeUS3en2PKt5bQ6mOHSngkd26myJVk+upWOiaOyEOB/5/j
PEXNtTjOugBQAEsf2g6R8h+Dtey1AvmbScdhpbIfajWMmd7fcZVq01ukq4qCgZzK9jY5WjvPPMkD
FNT67FDlCVApqxHPHZA2PBpoKcSDuBy+VAEAw3Gd7q0X3QsfWPC37xUARBAoyOc2AkydvM97rio7
mhh5ITHce8IQjyDtaR5LzxQkQj4UGlbAm7MFg6vlp4FtttaZOSmfVngAoREezFNrV4HC0JC52hM+
L4pXwyvlBu2gxblWamXeB2uUu6HdHkXdT2np4wPCnFCAw3s8bZ0CCYi8/SGMlhU7LovmgkyRuCA9
27tTcjFkIo2jnQ//DCVOn0MfwEo6owY20y7bygo0gm5pB3cu79HLz4N03U+mfG/Rtdckon3DQ9Dc
OAAjP5ZFkTwF6VSilKWU7y4T3zSQ2r+gETfa+6CP2NptG7xW3NiRwuJbZm5yQc/2v/iuNVmGXZ6U
2wmMSCDZRQueBBfGfedn0xmvzW4dI5DyDgYrYEjl70WAt+GU9sHJL0C+nGU9aJv0KEFfwIguYgck
h8XEzaMca6cIaU0DWF7M47Kct0kTuLndYRL9vV9E5kb3Suc5B1rBXd07j30Tu88kalrjUYCp5U5L
dedZBxfIpk1sc0PL2i3ZXTB4j/hld54rDuCB3o3ugENjnGkQpb+qx9w8Dpb4EHmJnEB0odZta+uL
XlFY5nERkT0ej7+ZKX+kR7uL8o27XlUKaIkWvxtVu57wb3gD0qhcy9ZAtbweoIsUr7J11hn9d25U
uwZBoL+0CHCITjV0aN12ol2is2mPOHv31PkFXitK5XdveqO1lybWp3OcZdE67hz5vcG3T1bLHl9g
jO8AyrSf4OgdZV7jqkO8+aJjdgcgG74S/ZC8pz47yQ6HIfDCaLupcIZdMJlntw2MS2Mh3jNa+l3q
6+VjhA/fRykm45KBs4hWJEfeKb63CwN9gKJ6JFFqlc0D3ue0wOsQD6uu36eFU6jnsuGguKl0TzSj
AUSQ9QpMsCmQlSLnaoOWTuD9BC1rv0u81ruA6wZ5EmA1rPva6QCZoISWZnkXMCl6l8uEjPZlEc5K
ZBRlY7HusgRgvZ82NHPK8tTU7esIiMHSlvw9dapxxXPXv2e5D0iSEUTb2qjbz4kGvqMYgIB/5dKd
deMqu9ZNXKPZIn9wXzLg3PVRiuifak0DmCkCgaMFzBq1M/mT288dabQtSzc+jn1xpO61ZCzyETAn
QOeggXajgc+7QL442nqPDB1g1I418+rjPLP5r9mnjDZoGLy2zsMbk8VOz8BSNW8vOvroo3hgWdMs
1gLQuHfcxqsYyCoEl6IXADnynLw90jKrUDyfuPoV2IrIm3Ln1zHQMMWIuIuF4laLJe692eCFmvum
/z1HTGhle1kLoJsyeUGT6mVA9O07aLiLAbTIXo5vRwu1Zl9SjwNBUHPf7NJH8zXrq9NkJNaz2dbP
JDdSvIzRc9af21imT22t/3SUvg7UhpWHxN4l8nsALKCJFZU5g/vW94kVMvSs3A+pn94XeEqHfMBB
tKwOvqzRw6XF/KCP5im10NGFx46LoJ+a1ujykKFX6dE5s3dugN5iBG6js2a0ONVdTWt3fMpiXexJ
FoCS8eQW0wYhBQXSL5J3RCT3teiqV2DPjjvHHoBgpAfgyGTRMQE3Uh9bO65CEYWqPc7Bo5StaT1P
09eoRpRgXmhUqUyKpsMAv4Bqc01zHcS6/O7NrLZD4OQ/TNCRbNPETg846BVfs1ocANZQ/HB99qy1
9cXL+p9lU+JGW8N+QkEBmnsGiUC4j5LoGJH41cg7tkXoBZhpdgQC4QBt+GXZ6sksICnTmnRT1K6O
czSUSLYMs82ydmt8rOZ2/RM8hhNwkL1s31FaVw1lBnLRxPPdEMXaOHDX5YjeIrDSqs1ZlDIUyN2Y
TbIwQWwee2juZjwKrXvnLlFwObirYJXhRLOmZYnwtBHWOcAwOgQ2rnY4QfAItHWFMhX3ZNL4I77f
DA/YOzfOMpPDD+1MaptLnNrIZr4CXh5WiLMBqMzAn+tKL/+payixd4YR9SDCAJpWqVkbCwn773iU
bumzlTQsty/wP4h0C86nT1xyJ/RTLT4YgNh50p1WewQOFe2RBK+Ubl/UfbKySgc1pjcG4FfRHlMA
VwlNvwxDsEd01UJKeQJQUB1YaVgClARt8cPHUEcZqoDUctnIlYqRo0rLRXh5PXsgISn2wBQHq9On
H8OpEBlLgv3ia3FIZq2JeieJvjPh6A8+9/sT5ewpt+9F+GW2qhhs8SrL34LTJ+Sxqa8ESL82bpam
+6AQ/qsToU6nYvLB0IrkJfaBW20E3mthZzo+9VTFg9Lya0esuR8YBzKSrThFLLOfxBSbj1owPdiN
pX81HL9AJaLjnBBl+Bi4bP8CxEy7tROjFKHuS7zZWhya2PpGE3fsnHq7/ot5Q7vVx+i5MLt6N+su
DmmGwyM4gchBwKrZYlGxLFfuU+R/bYU4RINnvfGkBPEuIREtctYBdIiWU27iNdMzUJUqK9pgfvee
JjgnLKLFtOdvlejt0+KC9q6u0FX+PUrC053dDf3RSMz4IA3U6Fn9wF7Swu2PtMHUDEEnE79eVtGt
DbPtwwlfOUV4tUXTrEIauxPuPpXedAZMoH72DfYVuUF7R6tp7HqUUKqNeUpSEaNrysJ/2paWZIxi
gaEDAgY0aS1RnHd2R1Suok/X3NxsLNdblKsM7aVA4HfWt77GlgNySZhbFqUCLz8UXunoDQfC4pRf
ik7Xn3oj+IIITvY21q4E17b0jkVs2g88n1a65+UHK7ffUU+ECjyFUkKzTzl38sEJhdowf+n2I1Bm
No49XZmSlc3M5v5TPpuinwxndXzho7WubzZZlbcf1S+1if8PnSXHuV4GBXgvnp6jaZIItklbSBTd
0h8VDZGGk/GAwwr92VV16+wyJvExhY9S8CO57Y6j0u11sodE0TP6d37U8a9d800osY8o8TmxkLlx
RWK9Lka0BOHXjRHszKA2jhlFHJdM15KPWmSytv8auMu2c8pqNpnnndOAkSBoh7VPQUzKaZHlleOr
aWUHfNMWqQQ7UGmvuJ05+6pvnJfSALBO0IIfm6WO8wKS3fFgW8jJ0pInzLp4sf+ddI3GBK1yHoVD
4hZyxQGeGhVJ/zg76tE46dr436Dl/8dlgBKAgkzjMiZtgGJuNmqX0isxSHZXZUBfIxFDa6K+tjRU
7kijxbmatEmR9p1MHU/9+EQiICtEUzi7Ub4Sns6+SHR1pZ8FAyoGL1GUSEm3uXM1nqrg7AnggqtE
HA0W6qzn2TT5QCevUI+9yEgly/zgDN4U5IR+6ZKcWmNdBEPRh48Wf5LNyT0pxqvrkB7l+0hluQ5t
xG37FpttemcBrjps0Bxwnn81zX8iIJt9Relkeu/JIJ5/RdFCOOzsCB0YpIWXxZ+M4jrtD0j9/C0G
HF8TVaJvjLZ9Qc/6ayIc+TIgF/ziWWFniXReiL557worv9AWjvUg9kLoZUdLE4GxPfmad2U3+6IV
OYSvHG2gL3StIpPv0gfOEUPD+ZynscpiuNQ4BV/QaroDOROqMZRo7PFZEjrrvDG1F5RE4cHA+ubA
2y77gsrXeGOAeWBXWCz7ItG/tnWckW9yZqRfPHwH7mUPji5a6n6H/FTK0LuodjXm8buu7F7JFN0K
8hHBxi2t/Bh1zcO27nzZr4DrvB24qC7CTY6T18cPNqqmM3xWJqvUQzolqLI75MSNRyTdjceoK9kR
jKN5WJCKUTJ9h5bOakU6mVP1l3KKgPdZ+esJkdcNVwcgXR17RtM8cQ4cLxJ1bYWCpDj9Sns0kJGf
VN6mYDWSqAytBUnm+xe8VtC203UJQIdSv5pWsjTMo+fGyYpAHGmJu2DXSx9MsYT4GKXGv2DCmzec
nTYCtEhOmOius23DsUGT+Tssrchax83TXnxNYjECaw0EvKzrvgk7GfZVOYgt6FDGN454gGd53bdI
c3t0/dVim4Jp/c2Ffvepv8h/16+VHxlX41uLV/KNPvn/vC75D2zrQ1/597gHdkQfhQBVIcozSznS
Hm5cfeNIma/7PBhQRTuV3waH79LBz18KFxWCItBV3zjkEQCGt2mBahmyMif+wwNj7oPkbvXMUKCD
Uobqm4UiuT0qtuMNLTVH88Kh5wE+DavuFcjgZMzYiMNVPAg8KuCaj4NY40yub0eggx151GioXcBQ
88o9ZQ1yAp8imnWZ9aHRj9kb61MEbXSBR+GiZ+KHsZmMFrzzn8pIvRgrpwQKZ6zrOI86E99P0ipe
HR0RHBF1yR0CeeUrPnLxyTMNX3K3cR+kAfRBJTZl2hxHhDBWWjaWr+jhnjaJH0878oF4L6qMCgY2
I7Ursmyd2X9lQhqnm3QSLcEVqFXFnaNgbSmVNGea1NIOHbW1SOeEE1igrSi/u8o+/bsj3iGeVQv7
HzQ3tOD9yZAiBuxOi5aw1nsA97H3UFtTtq/QIRvmRuI9sMLxcHqPgMol2sMiIl3UKaB1szDuaEWq
Y1fl4GLW8Xk+Mi2kDbKia3Hpgj5AXYZky7XIlmRIYLJLIuvDIvq8VgIEEzTG/7rV+Vo9OlyW+/K8
DvTWrbhLEeoCoOhgvabIluzZ57JjWbLXdf5oGaAJBiZgkR992a5dBX8VA/EIoQQQV6yB1WyHFqsm
fyVRAHqyCElrni5SKQsY2Mr2ysFQ6ttAk/Y+IX+0TZYTvh7W/z1ratymTT3fAXOnD6Bdx3dA7BHc
PGwSh7VmMKBpAY2RLloj/Sp9dybh4RweWHPEPxk1fcPtCG8tJaMh4AZKpbTh6yKiGTf/DvDDRk7s
l6aL6ibgNiuPDoBeS/tMaJMpqvN3dpWV65ijCqXoah/QK8GaNmlI3ArN4r0vT8hkAcryDwZIsq5p
k3zkQI67MijLg90J/YCoIVIUn+2/SW1mR7wIP2SUTRR2mx27vAUSg2oavpUZLlINZEc65IsUFxnS
DNAhP+S7rxgA6JGOXncl6tQNZq8qliNUOarQZKpijzTzdR/JSCQ/NssGU7ukMgTNbEurRb7okn0A
hoTN4nNR/rz2YnDj5E/XJ2VTBVLJPsNDilzKSH8zo+4dCR3NDJ2a23dt2ZxB/m0eUQtt3dGgu5N9
V4ENdusF1ogWemyQrqcMaNkN9WxFchu5XPTLdFW8S1W9NTlY/NFMXafg9fV1yF3Qs3i3XId0c9F3
d4kqVBdgxasDfJxZHQDO1ADgvjMuKu5oRRqmZn9o1LbLnmWEys3fNYqu+ZdiBYvYkq9y4/izw/+s
a4CDEVgO4Di+Ie+Z/D5JO954X9wg+rtEKAG05JnnnYAAbLI1TWcp0BFQBGS41YaEoq+8k+4OH8P4
ObMD1gmAR/3amXW8VdSO/WneJBFpzGvyRV7nNeIsSKkgVjXfSs17i63JaL4VMeq4xHIHeWb/M/od
ByAOrkryW5Wrf5MOsL2jMIAh8/lPwKErOYyVu7vCN19qWmhGxSqRNrZhK6ppsxSwlDKpt5PEiQIB
Mv0U/T6Aww4gYotQmjGOorP2586VEtO4fsKp95cRrck86K0JUGn1hTlRtPujHuun/GhH/tqzMvuS
DxylB/ig/C4KlL4ZldDPhdCtl9ZMDujm6L5PSGJtcyvvdrRMy2bTm37wRTDNOpUiOSPe8zDoU3FC
K9NDZXXVrptqANWPrDiRfCgCDSilSsVrJhs/sB6J6XCek26jDBwOMnUn9rQ1Gm5tb0U7aVPjWEW2
tJ59zfoNMltONAHqQpmbgcjSLe1kg+VHKAL+dRelCTiSfcwz5H295h9j5ClwStX9zUakWXlRsSpk
F23TDM1Zbuv9ACghX8uoEGdzQmTPNvM+HKTv/bCj6YfJzfJ5LMr62LiAH8UXITKyMRM7bQDBG1gI
D4RQS8wcmlZVh8Sy0T+jKlqWjS4v31PgUM+6BHjrewDcznWAHC3Qt7Sh/AaVk4fm6KMdY8Fl6ZCe
B/zqhdBXUkBvP9RRHNKKUFkQOASEbRJ8IxtgFHiPQZAMYNpGUyGp0QaPcBQAyZm2WXxbsmyR/i77
A97+7b2BILrFzfziK1QrZKitXZ4Nb73nm31IMsRoiguwcLFGjTxg1UrUuxjKZLxRInWU4a/wIEGl
glIhvdkYQNLZRvYjHplr8U+G6lrkep0OOGujd898tAnXXRPvE4EAEi1pwCfIQxmk/cV3bf9pRG3k
wezQt1mQvaOjjLj0O2BSKAfRNKAfWbY/SRmdd/6Taek4nSZ2cyAN9FVql9SSl+UKzRSYOAgmxk7z
4CMZbSAcedFqvoJdxqgVbfUUsOuW/hgbZ9GZVo7mbvCor3Irao8FQyMJDfNWk+BvK7wS/JfprEtu
/pfZ1Z5h5d+MXAab/3UFQGy1x0lL3jXh2UCDbVEppBncOTMTw7wetPa1Y6O1qzTNPtNAKsuSlJtJ
aw6pBGXop5os8xR4NJ9rPRvrlT12+lpLrMnfLjvk0K6/9Sa+a8mdtOMcCJeftjTD35u/YcL62CBF
2si0DoyPVQROA4HsS+i6mgmuN0vzzp2o1qKb8vsijfL7us6d478cQonE87e3IXJYICrCUQ2kfZZH
RC1XREWoZ7ERXeTjl7JK/QNgPO5F4ZjfPdzJShZl9RjVhdzpBbCoOs8CJiTTdfW7PLz4yHOH+Oaz
fjKrBVWybf9j5/ZKj38WuV2cbFAmNLl71GSH56OGLv5TMcbI30ZJUZykPv5hyjKlpaxJadYnU3gD
HvC0arpYrmpVgESDp4hvaAZMUhx2l515HfvGhIjI8B58Ki4mi/KNbLYd7emxyqW+I72pQB9qawjk
8SrxzADmdVyCyBQ1VnITnBtHihAvYeJPfb/0EGGmjU8Z+Sgp9PxpPy9Jb2zb51Rdi1azAyVDgro4
JqkcVqargb+rqkv1pixPGjqhTymijdUspPWyTbORT+VpLBhMbAu9W5NZrW83lC/SW2zJgmSz/2X9
Jx0/kMHBxuHhT55ng+Uug4LzTTQEZWjEVXLqmYb+mASYQm9lALYOCbIjswdPzxfaSXlcVWGamOW/
UPQZwS0vEZhAIQTDKyJAYEK0bktZC2HYHZsUCG3hdmP0Mk5mgfeyic4+sNtXl3kaWcMXjQu+/1hm
KfZbAUqPrO37XSWCn9Eia5Qh7dLwaUxy5jEfCRReh0XWRHeoOY/ucpT7rXJ8fW6FWsomciwcRJN8
j45VcO9WXK3VFtl4doofYgA0e+Vh1l5ckN5sEjhDvm8Z1A17yAC+H6B4K7IuUaMrAgbM6qmyL5r1
M8uMEQ2uv4lJwUeib5egYgUNZlAl2eKDZHGTeWEKxrDNzcaiXJR/VT6wOG58MHULaIv7uAKOaHzl
RgU/Rfg+3vk60gCB3bD7XrP5GuUU07chih5qhW1l9PUWtXDjD7T91yszalG01iTRbhLmeHDz5MMo
S6bpmxn5D+iG/pnlVnawVF4OlQMRQGrOeTq6/M5nExqmYnSSGMDmKY/SB8RrUTKxtjkwIrUceSia
Ta33sYzQNYJwwu/bIH35UES1zsaN9RJwxbBdzBYDkkl/AEbmf9xeLux19V1jgfCJdBcvNKPL1mMc
h0Ms613t2yCdTDtE+pPSDzZFJPkdzn0TksWsBsVuocvtrJTrOboQ1D5upAmHdkCUMPYe2xgURHGS
szsawMET35mx464RK0E65HMjYr9UEh992BHKcGiT5Ij3gJiD1o2br8di9E6LKc20Fg1BdTEH1CmO
TvH1vrN9tOMFYk2R9mWDlslYl3uWxHUdbwoZH0pihgha9V0vMm8tFCyJrmgh4kF9q7uRuzbTomer
Zd0bmcDvV6OvYzm8pUMunhKtMwGMgfQp4VX2bfOGuljxJHlunjMDvxw6mB7eyqi70seB/0pfn+q/
PzimdMTvXKvGOcTxUGjzP5Rd2ZajOJD9Is5BYn/Fu5127rW9cKq7qlgFiB2+fq6CbON2d03PvOhI
sYGdTtASca8ZYwbZ3jaLrNd6ZxMXSL4gE1KkJUPt42LDnQbAJ/hkKJtGmEWxRCXZ0ABuDntcYrMo
gCMsQel19dOHKvbbrgm2i82/BfSyFql+5nsw6WIL+JTGA5RRWhy8Mkz8duSF3MRZdgkA3wIGCl49
hRqaOsuabZXi1MpB5vVT7lYfisk5lK4qlbqaNl6Kn8XIRzDiwZMUjS7DswZylZAlzt7KNVQ3tqW1
Ktty/ObVxhck9+svgTA6nHemIOIyjVmu6S4gfHLIF3sH9hGDnOxb/JuvkDWJrZH6kmt28KlI9x7S
Lj5PaQ/88TgD7rU6TUXhSrnFDyzZcVuan5F2itcU8ImvTmRlh/aHU24B96TUeLNX2NRTbSZYKJvW
I2Dc3K+TbtarAgX4zykqdLe6Xo0nT4TWCQtYvgWqiQDDig6y8SBwvwZyOFhag8zKwrZewyL8BgRD
F7lQEGXCaLY4DQ83jhoavZc/yiQ+ZZGtre2mdAHlUVRnwQN57hqj24K8t/L7WIvBiqmEViJxfN9L
tgc4+R+T27oHQfQntGZL1JqNlnazUK3XyGbmRCEbOQQfNrNQrf/M61pxXhcaZn4gO1o6LrFoTYln
JkAKtKsNrQzJj1aL1/Uk6n/+ZkfaSoKDtEHV+gYFGniEqyZkdobeYWEaXXR3slrBrmn4otaLyT0t
6X+GswNsTOCrx3TMry1Qihn9O4h4BtTVYi+TNisXEW1lqqFjGf1p3rVUw145LEPy10y1p7n4XrdG
r/6M9YlvZE2Ks7OicPdgTu7OQOJ/SBIOch2GA5ldFHlsNY+RbpyuTBtnBHGsJy/UJJm7FQMKNmfR
XwFoNJha8rIEWWQUaCiR5tQkxk+cBOrHAiUyF+xRY/PMS9xvwOHb6Ky1f3h18ytvAVFpINdqGzsJ
m02jKL0x1ZJgNkVF3K1pNrbOBVViIQrdx7uoZBogmxNAZLiBOI6rfTkUWD2rBQStHSYRgWysRjn0
sp4gLTW0pliMqXdnR8N58XLnQsOixI///xB/8a1rUMYZJR6FFseXHhQT8isH65UaTOo/tciyxwQy
s16FayfbycCZMClFbmMjN2I39lNSffLKuD4nB/dgqgKItEredQMo6pwz9z02P+M4V0HEAV48cLGd
T0ZunYl945hghlY1FFVvhGur7dzD0E/FZ9fO3zMdWy6RVbiA1PxCPlMPdHEK0QLT/lCzoNo1Id+B
Scv81XjNHpt7w3dkgIcrUMSYL3XRjVsuGgOnwpWL/feh3ep5ob1odQ0yt9axvldw9/5yD6IE7MF/
dzfciW3zFqWaGjYmUMkfHBmTwAzMa7fYV+D0ALqGGk8K3fxqU0wK9YRs6qoFPHHsl42fdDi01H2D
42Q65NFjZgPQX6Uf3mQQDqErHpTCIXo/DriRBxcveUpGvElOJAVqf1exY5hI5sYOM2psG7xKZMvL
LcHepwpcq2irL5FejnsHAHqzXCtAcOY51ZfYiUYsHSAnzH1l71zlyP4CezL/6g4dMnowTSW816z6
U4+85EdW4LUEqubqtTNMvsUnj04tiNPPmTeCG3Zyb3zK5o9M1umPRPm0XVGDK6tV7Dx9HE1PgI1G
2acZ5dtM/eR6W/HRSvbZsqu0UluRyFhqvEuvfqLgsck2dg6KTrJtgmy2jZHRvu6DiW8MHfm8mkzf
evVDAj50eGxlGYCACD8zwJ3mKKtw4j1pLfzOfC81NTC9Qdv2PyyZ8/drCJJaWOkfMecIVuTDKge0
7EONI8C8eAU0vIbpJQsAEYMznnWfInWZgY1wri+mSuO5yLhGVQNqTHAChizZ0afyY2oEA7CoRPLa
4kZy8iVZzHvUH3Lgut0p5opnFRmlIc6+M0d9r+GV+jagvinVgE3k67W7CsEAfd/TdCAwkRbH5B89
3UBdCRLsvrkdlsArJCUAIp+6wPT+QMufxyBUW1mFzg4dweUzZXnTTfqoEtssBv2NlELucy1D+Tzq
6bxd4aVIDKYxDp/rx0WIT4mqfNUsik4UlU9DUpAJ8pC9HSlINvY99jKWMP8q/Lggy8HYkpj1aWQb
rsh8stZJ3vvbQddtOKZN700ck4YpPiBhtsk7fCY1KNQAPotG+YgEkPbI0Ue19tj0xtHT0uKSTVZx
abIO31PbP7kpMmd8kpEWuDI/8rrsDmmegbI69Fp20koHeJbUpcYMTH1TlHXuG12JsvgbIwPVMvIw
ttWLWaAAMPqzGOzkEMlmOibXZhzS6Wj1NSrW6wHgMBjJPG6Renk1AagcxuRC+pvxIuQxn46kXmIv
IUgxmBPiLDaLC9Cq4k2ZtS1YnEKxqroaIAZOqj3XwgqeXZ5eilJPzjSKBlY/1W3uk0GurKxS/ghx
jAqka70/A3Gp3lEvKWMgzYeyPxdt2cyyRQv64EukWbUfqZ/URL+SIuEhnjmDsSfhAuS7KHqspGcw
4BkRODBvPUi2KMrABBl5DCx8n2IZafykM45nU4XMXm90kPPAwVlvhCaYQOzpOdN5F51K3U6B6gFs
qUrZDJZuTuvaA92dsiG/svkFbM3+G9OBCZqU3heBlGMw0raGStbjT3qV2nMRs2vzrSgd98bCiuv/
sKAYRlbYfjxgtliZyC4rp+iYeLl7NK3eBQJojJKz+zGpSNhx68MyyPsxBxQonKi5GYMYHip+VS1G
qO4xVy6K51b3l7gZXy8xX5HuaAlxL5zHyuf3l6W7DmQnt1lWfl5ikfzmyvcfXkXVq43WIK80wM4M
snxbrGb69KOhoafZ4JH0nC3JFzOs8x2/c/Jx1TsjO7dYz+PspE1Wssu8042MujEggo65ZR0tz2WA
CLt6UDcEVNjG4gAqCCo9HtckpEYUqBMucMKA/zQeoeBduRu5hhJNTaD6vrWPDRediWO9sdsMAowT
LDLsI2lMM5behrp9FVa5T12rdYMIfPMuYCBvLHR80ONQaoW36WKs58YqqLJnp7KrIwGlEqZqIBTK
beo8OBL7mCukqD60Tes8LHiqyqL+p4icZlJNZbE4XcPOoqR0Dl2B031USuqXNACQOSY/3aZNUWmw
Rpkku5TJxtSt7FJOIbsMJv75fIDJIWF4TJMVCXOloR5FcSvxEkaWiZrszkORIxP9gXn1G5lNFIDs
dCyPfYYn/FYHJAn36WqtGdhn5G2Sxc0lW6BjbFqguq8km1rAoRrWPkFSRXvSUfqNXEc0BjYYj+DU
6gsQeKBbGwlmR8geEMhg6McVeAA8tk/BJ7Z2RkA9jUZZexv6Q/DAYcbP+a9oBREeQOrP40ytxDtD
/YHnP5fHxrWBueBqSe22weX44ACufxGNlRyfTNS9c+HWc7kFKfNEphvBLX3dUQmOqrlgoyEegOX0
MIMoAtMke+gyTG0A89MjhdTRnkQlwuc21cDxkvYN8kgho8bskAzKZPKLRoUy0/AQO2fYASSnxZSb
33L8hh5bnoU498jDF8MS/LRYSS3kfuDm5Z6cSKGXEfKv1H1QbFJMkdDm+6jiTkPu2t/ugUzGavrd
PZgsHB4C4QKeKgTJPTU5kd6bagy6jdJckTQBGWr4RF09aUB5n6MAE4mI4nNo2jmb/W+Meu5o0xvZ
C5yTuxuzwwq56OPPdRDlazbE8mszotAg6ECjDrRMvDcb753kmQRPfQvEtH0NTJavef5rkOX0OZSV
ffTCPF9PyrtT3phNf3gzrr2TeV+zCfOgFwb+wJUe8P4kugZs3JUNXhcf5HdVsZ37s9zLTA7mTv1S
AsDuwxY0iwycocoZR1H96UY1KuGiybzoJ95i2ZZMyHgOu4zJ+CbiEuF66fl+yFuOCvKzZaU/lga2
5hUa1tjhh+BziVUqjrJ2JMsVGNaIbGDriQxp7OkK5yocOxt1wYk3+IWdOGtS3dgv/laSsU0CkNEd
j6rkkTGWPFoChy1RzvGur5CxjYUghAC1CtaDYSRr4dURdsAAaLV34Qnc378cqddj/+7MMR+aR4CX
MGeTHHhkEzcZyqMQj7QZcms91Iod8qwpgRw4YH8N5V7oSmG1a1tDLhYJQRsmoi11q76OT9S70ZCw
XILQmAURs1d62v8wBHc3iw/1TBT1nCYyofHsvUQ3hYNDMLKa7Wm86Bt1H50NzFIXhR3qzqmZb38Z
U+/O6+bTknq+CObn6ynSx3WI7AXLanHY2YFcA9/GiqPs8NWaGv6udMsojcvZUiYl29YB55v/cnZR
SbZtUBezJRiOSXPyczxVOwLwwDNbYXbU6dcuCdrjxzAZzM1QVYlCvADphMIKqUSRq4x/1FJjlAXd
h1y5On0Tr/syQ0HkBqSkOJhpErEJUxTU8qSQAi8xEIUZSQ32MbwUxCbVIxSjGmkl1pNiz9PJylVW
5BrVGcpe1FBWimyPun0xemw76V42hwbghrGZwXfiAnybyIgFpFrUO1sb2/gnewwUEjQ3xBaIeyC2
7rQEXMqlvcWq2DwlqfnTc6cAVamFc45izzlTz7Yl80sXrD525pjNjkvAQfIkOvQ0uZVqnlurhgzH
Gk8WGpJicMVeanGvvdYDyB4rluwJb2TSbfachxG220GXAo4u9sxlvCeUkgDlXs8mRgRGEiYYKd3i
d7W8+rnCOmFPZYMMJetYRXqa+9SlxnJb60g95EKZc2+RLQqStU7KNjUOdVYcaLSDr6Pq/5wHKArE
3BxLIIxIBNzFj94iw+PyM1Bzkr3WRfWZLKiZI7XYt1kjD3ZACc0/faey+DKCeblmfij5iwncOaRg
Vt5bzDTwgdeAlARbgncZDFdbNZmhfTP0ct4CXWyzSkzY7vfG2TZnvbESQAuNu/pJNol27MpW3wRB
Xn51ewOFT5P4Exg/HtJ9/heLwh09H5Xyv4+xWMSNDTwTQmjqUTWAVYbGT5WOvaHO7Pg7DUMsCedh
m5UGvlfgr0rs5sxa0KTcDhdfMiYthVp8K8UjZuuoEFl80x+TJ/h2STOlrFPUjtV4v4s5TZWyU51r
1qoVRyBRlkW+u8tQreOoORrg0gSOIJiA4oOtMu9DkfxhpKLZf4w8bABcFcJpPhSdQoYiuZAO+G1H
wEUorzv51VOqLHxSNspzMVPXuwvbi27w7RzEKIQvMGKLcGsEE5tRBWIFSUCKBWSgBQndVi+B0EKK
JEvWg1t7r9jmc9fFkNp7OmdCLs+bxx33qU6S8C2xUCmsDqkqACKejAlJOzT8ndOghdYGe03ASlXU
yqAaX9GGigQxy2sNVmUaFUGFVKgO+VTM0qJVb9t4CZuxdhajGZxRce9MfsGGZs/AVy61NksBjtdt
085KT4sdpv6wwxQaiY1STGtypmax0cUYHPTBUWX8MJ4MLTvUwns0UPL00IsyxY656lITZzgbbEwd
uKlX2aJt4yZ6KBue1D51Fw3SPZ4LLTd3c8CRwt72yR4PYHc3GC0oHcEDQKLZkgLd3wvpUwtwYwme
RRvyIcPl2oGu1evB6updImtzbdiJvdPVK9O0BnPdtq61ozcoaWlI7IbLkLSL8f/LN8tj+yi07CfW
oUDss1rFbgxKjqOqShAA1ub8SGPqUSOGyhW+llXI25qs/Y2sVjEscqTuvYrGpKGrLUPqLZdZTOa7
WMaLi4eEZ2NFmvmGSEVNFJcgbUdZwoqGcwyKPn8+ujh5jtg0mOIEJKbA/fD7MdPPjYGJp0BO+DbX
O/1MsiB0OIpVU8D9mNiGCVwg2e2El8lzY81eZOv0zjQ7kNeUOf3BKOxzgvoKbEBfw5FdFY/NNgKW
OFCEAXCK1Dh7TUXoSyX5XYk6KRZZCez8g2TtbhEtrjd169Ew8EMuQQvFh+mshzk4S6voMZ96Yc7d
xBlekBsbHSuNRY+kpWZKAQPiAaZ2c6cA6Ky9Az8eSAGXKJqBTx91KKy6RvnQmt1L2FYRyguxgFq7
tQO6My7KTZ13bN1hQwXJx8DOKxV86VjGFxqhPrtbRxKpxTQs7MI84N8+RJV6C5KQwWieRQcL5UkW
bo3T7b+7l2NX7ci+a8Nbd9QdtuSOnUWkA6srj5UWXdw+z9+wH9au71yBjQysK3VlQ7lWAwrl3dap
V+qqXiudbaqJb52bjidqwqBEphZ1C+4Mp3k8t+CJ/tOazHJ7b/mvYxKacTueqiCW/5HIZjj3AIA6
kP881/Y8nXvYl7pHmpviklsgDaveJ0A/Ar7bMQ5RCAxThWlzC36TT7PiVkYvJ6XA/OYUMRTCHjvg
Yh9Uhs0HpmYb4WtY3l3Uo9cWvdk8HDJtVIrA6u4dt7z3wGSSbYwE3PTkuyiWoEsUhpfNjMSzXIh6
ZII14keUf7samSwXIjew/uJsMsS7eSz4c9eMwQNQVs5eonOAGqIxgB54YEAt8su2foulfXGmLEVm
hoWjc7wzC8dwHmlUMK99AGTNK42oaSOr39ZWJtaLU4ZLgmLdCPZkQor/NVCluXu8Wfodcsi63VAD
n9IC7e4jp8WpamSYuaDgtnbO3+VkZqjCoQ65M4t9HMj0MUc5MFjtwFVZ09qZjFF+noOJtQRV3jUU
KZZrG+C8BLJxUW5Nx8KK2WEomFEXp/jdvIpWdyVA3pSpC9/IlovOQrpKMQBHii6KKVyIBTsIh3Y4
omhR4YrPiTTD5Dhht2AnAERz7IsCby3q0rMfJ7UcjBNoSHY3XEwWD+rRG2Jwp/yAwrz7cI3ObeEv
oRgovVbRCAC2USH/hrlm7UAl/ESjJI/ACavkCSEC561VgaAMQhqThhpz6o09wO0OJCeLDCDsqBdS
znOEf3Hr44AfRqCtxBT5xlhd7rduSdubx6SN8fb6K/pvXW9uo8Ju2MnZ/NZp4uEALqRRIIWkKDuf
cmm6MVQ4bnmIqTxyb26SZ+buaI39YQTOOKk5Oc7uH6Za0vphE/3N/yY+UjuwD4xCZ/K/ucZsMwBJ
0XW18DQZAIJxMiA9MFC01wAGdfMH3bKD2q9UdyIpdZnWXerWLvd2NeUP1JCcXJYh9UgGhvZmGwMp
cQ61KMiNhjfhaYwqL0B/j+V+MSE58uiL+ZI0NI0QKMrLvZNQ2PLJnWyA/RYxdo5BMhWi0PXkRUA+
QiYE0nHDAuwbPuBRcdAbloqwS6Asv+c26jJklu2CUhpnlppArW8A++RUrQEwl9R4SDDXmXsArHsJ
tFbsFxFZoDL8w7YEhNSDdL+6rrHRtdTFKQP4kPsRu8eCZcKn4TT17rNuathknbx8TTJqvN4eVkHV
lbtF5ub1N5lG1WkJN3YxgHvG+oms7AygYCW4SxaftrGKA5uGfr4eKay+4ZuoLs212WnAC+3MMl1V
oOrakzq0Ac8VhOaDBODRSUxau09sFykYddl81/KxOVnDYJRIe0vbU4wcPTDSg1PV93BEs/HCdEoM
n1zx92v26vjQIHuSOWUe/cd7mpn372kgJNme7riG53qOret30MmD1QPvn0v+2gIWaIPl9lPXjcEP
rPD2sQxzMAVM5spElXCMRPpDCNLDxB/ai+MYBTiSwUnUBF3wy07AeuRW/EeZ82egZvZ/GFX3BzM5
MnlZ/rPom/yiJ+3BQObFi5t2+UvNu3BXBCiSpiEpqqCcfE9KYL/ropjt2mEX5eb4TFYq0eTIXWyu
L062izlTXGbFNkUmtW+1pbFPWx48V6b8noHV9MRxMpSs0nAfYlbyPOswO3tItPGFGeUF4JQxYAXh
wjodyfOFaFelPTnJKnIsbdUFDd/OMfAf9N12Mnnqqyrf6n1ZrWPl98/YOBB5mVVK73LnI67NXyWf
nCfSLeHp6o2iElB3nfduDAR2m8lkmwcJiLgOgaXOSmwDkGe62aH62onei9as16DXQWkiK4Dii61N
EKzgoJCGaTa0+x4neetRsvh9kAaAHgOb+6QNW8xK9Un7oulwDYese9ZHwDCrQNS4l0Y33DfqB/K1
MQtxbIfyFI/9sKtwWHYEYbp5bAWe98hktY5Thjm0VeEPSjLSkh1jZeNuSJj2XaXvyZyXonY3ZOXq
PAa3xjVmOnXfkaHt4RBnCozV9aq522gYqit2oJzXTshCz/7rH4J5f4dIdhm3TSAkgwpV1x2u2/fV
uRXg1/pJ9q+O/T6hKr72zSFLHgKuHvKo/PC7AbiHW67Jv1Rl6sZA6oZRl7vFafSejFiU7EDygUJQ
lxojLF/Bz67vGq1NHuYos4J8zEQCWgJxViSkS/c2DinW1M1HZB6uARICkE97+FRj5rjvWWA8UL6n
1oJHtrHGxzmZ0/trSDXtlAxKotrtH60r2TWJgFH7uKSMXuOQD5m6npxDW1VhArWHiTreYbvx0qT4
50T2lHvEuuoPGtlTDY7POMcqctR6v1IWpBisFDvicVOj5k95FUNxqGpAZtSpjlQEUNk6B0MTrxXV
l4gxQiWKqigpnGnfJgCCI9EiD70sXAMMWVvnyizm6Qg+qiRbg9lTf4yMSn+U2Eff5FEYzrJFUfBB
rEpFC0IylDQO/gRysBUYMrJxS5QPM6lDk30H3wyo0xX04kL2MJM/zGTvJCV9y/HIBMpVC6o8BdKo
GsDNiNN/lM3xfz63PeCr2/h9mpZp/uO5nUpu4mUty9d5QxUTy1PCNexSRoqfOe9RhDx3scIwH1C8
+b1tAaw4j5SI7PSOeyWKDIFwl0mVzfLbCDWzxUbvbXC6KW89VNtKYWFiEp4F50jmX5pas95aDbDJ
FsDzdSDvv2E6bb2hcG1rx3XxTCLPRNpwzOSAGRIsMlSgriok2O9piB0LYOq1QKavtcp+0/PBPIQS
sNkUqbNARN4E+qCJjcNjG0C32NLnhciw96C6Wos9fJRLYJ9/VPv8N917UxrHyglPNviTK0AX/6UL
ZEa5wZlH/Jt4rHGAHQUOozPRUWQ5NrEGzFfm0ejqONFp+ZaGTZ+KiyHLmf6CGCoas0mw6xUNJ6Ko
aPAc3msMgLik9Ur5Co7H6WCrxA7WGd9rAWh/cAPxc64aki9N+pnnwEpaBItlxJBnYNbaF1KSMxDN
gdNAJmafF2DIwptn8V0MqYc90v963Hr6/ePW0A3T5SYQhy3L5Obd/APV4U0V2Ub9OlqT44M8xDs3
ZRmc8z6bTnmHqkvFa22k0pxmLZnoA5jCStfKdzSkZrbxSkXCotnJjTUFXAydSN9MIqtOJNfxJlCA
P7jKVOGfwTZLPEDUfVCz+Aa8nU51z2clyacWBK7zhUpmCT+1x9s7WgLQXQ3ITr/5hHTJ5ULqruwS
5dSLaP5EXTyVa81qs/V8ueWOAH4xnaaBrUk0SA2zEczRssj7fsC5tfPdscthg+RbecxsJ33tiu6P
qRvd7+BYbbEFqzlPRmDGD64JsG9nqru17VTDxuNjDIxZ9aZBlae5RlaS5wNKDu+7Qr3qbvTUnZsJ
mJ7aNBzk1YSRy2IyhyR9W0YbGYI+MEhNWWP6iyvO5rOArkOWWlz3flC69XxbpEhkD3Rz6t7c1hgD
j8hB9Zg/X4iCzl0cvlUbfSxtrFEsua/D6o9BAzRSXUzi0qqGhiPyW7DzGT8vIpI3gycuTZA6x7q2
9iQiC3KnoZd5+QMLuhWN7sLWNZZEYb1ZHO+swv5zhEwb4Jehjjyvqh6sV+Z4drUe1dhYJUw+62S2
9WQ7Ig40QYWGeiQbwuanDqbS3SJK4qwC8rQyTvn46AKW9UC2NwoaZ+240XrQwdFoFjXxdKYe+Zsl
5ungO5k9U547m/96menG358CqHrFpMsDq6wOtDjUvd49BSI70GvkjjefWIckvb5L3RPQIz+jcjvc
RRm2euKhRnV14lodaoiUeu6OqkvjkQ32LoyjJ7fm1grZMtUmNvXo1UY16MXphjONBqMAzEuD/boA
B/N7krnKAgVcswUzw/jV8YDM49RIkg9ATHL6gEcaV5jjuZdAOr9qAEd/xoPb2IsaRys0xLF5DVKy
Vh4AgopahrT/hopD9shS1/ok3RVJbd64l5GzOUIKTpu94+A0hpQUwZ2EPGQlgAZBlWjPZ3FdgNwH
mQjn95uVZCJY92HSgiQayeahsansCZQ0ivcGf8CTMLT+sxHLdutGLWZbSeI8o2T4w0IwAcpgHj8b
tY6pvTY8mSO2YXkpf/EywUwKk3ZATgNVkZSDShuzxoivLA+ILDO2cplXxqFMml9kQo3ds/Hp6soF
didnwKmp8eROy5n22Hla+aCn4mCP2NnzSdboE0igI01fV+C9fMy6ykX+I5YaSJMIH0g2llJ7dBMe
H7Fj8EVXo7br+MpNhNiGOE7ZgRDMXin2rQyZLlaDhBXdOiDpVr7IePR5UACELNPEE+pFQa86JO0u
yFn+xITMn4CDpJ00OwI9Eywcq0e9R5MODvjCZLsjk6wdwIYRWaDVQ6b+Oqk5YAiLMnvImygHL4Zn
f6n65tB5bvIDSUeRP05N/AbOh2nXmApoMU68Z6zNcOitTFIvWYWBXX+naFzUeAvxMXsAPFW+yVW0
EtFSIHr+MEC8pNhB4rfM0oCgLuQPZtTfOi3PHodpYp9i/FxELLTXojbCt4kBhaoV7FPoPfB6wD66
Azg8VP8ZyIwe3UveA/xIxqhZpdGQu5fYCCfDT3mK8sqwzfbzOFeqMMQJbhmrggZlTj6xFr0h+9U9
Ev4XR96UPgBrn0bUlHGH2WNaGYBzt0PNByA1sBGsDIe+carGGthlRxEAuRcAYkQ4cg3l1SZwsa7y
IKtcv7UtYyd1xURS5QESA2xtx4Ez/xwGKGBMgfX8PU7zraOF2s8pSp7zTo5f6h6oGrJrwscGb88D
nuqegp66dxLFEPy0o+y5MUcH5xCAGHQ6IAGBmg7TQJWQQMPAiy7JmP+qS6M6EBw+qHNBeuSdCQef
msFB0dtQ45mzyBz8DP0Uu2j4feLBnmfmI/5u5mOd59kpMKcLYAfNR1nbxiwfQMCwbXjYrBYFaYFN
Gfh5FmhzEGswNCSIN9Z+BB7hwxIYKcvWg8xRmKFihmUDLPReAsZX6wbuy94w0g0rTAYQ78HZzHoy
DVjz4gIs9DjL8GQbLpb7nXTLvegRHmRJDGyA5ZJkAn7VYQ0MRFXy/LdPNEn3Z2VU2eFOrid75MAh
/+1qXmpxdmS1+LSI6LuSmd1vQsf1br4TUnQ2YLM6U9o78tBB6mSDZapbx1kvz/PnANsFPxUJqufV
1z7LjCrUUfMVIudOCefvEtA+YF0savxS6UuahH5yS8FOH9+Hp5J+ClSGq++VrgdQ9WQrMzddAUWC
n93A+6632CGi0dL0UQ1mRWVRfXHypj9HYDBHgngVobUqYDtgFfyFrBLSLA4TCHbX3Ori9RyO1LPR
9WpdGmTIE1cXQb4kPwfvdBESzNcgX7oQOLm+0Igsh7JV/H8RnmteCQ6POPxocvYp8kBWB/jfDFtQ
HUCpS7uZDchUxjiQ9sFAkp5pzC1MuxhIwlAH91cQUrCwTZq1g39q7A5YoNujiGTUOeEJxXegGQVx
cXc0mAA3sFHPEbLAAxZf8dP2zGxHD3EjTeXLNLgbhuQcEPjhuZ53RXEyn0A3LY+lLL8mqdY8JV7x
0ejWhCrwsjnFyYTspqEzUhSeOyioo3HmacajANC6cphFQQmOJi9GOjMJ+xA1jhS9sKqvS2CSq+ht
ODXAihfMQ0WPl257FT1zXYyjygF8eIEkvQgQYIau2J+QKD5sjCAsNqIWjcCybzh42Je9ZLE3vuQ4
BDoCmA0HQ2pIzRBaAlOcVu6Zhb10lwf9c+k8LwZIDQ53APQCOebVCSlWn1kbA2NCiTSgGT2IIn2j
ke0V00sZA5sYe6uoY7k6JS6S5XIH6dtK1FkW3wdDDshmuvNeokzLyyNxJHUaOOHjwPvd4r98NroE
KZxuPMRZd/v5BE4Dbj5fYOkC9E5M7slLE3J4xlOVvOdbZTzcaSkoWJdLDYl+8/l4ZHIwJR/AcyOd
9lQVf1rOq82RhRooDgowUAcQdh/NnYyGpCU7UbwxMMPNnouYemSKwku550YN0kGLTW81UpxGHD88
RYqxssH/E0oXUcZDQ8+e9MdMi/dC8VECYr57xasNLHiGVR5p6GFb+JA1tumTA8l04WxYmZZPmiLG
1EGnAxgCDqRx5U8h3TLdk5KcKGTbfdxU3SOtggB8QhsFeU6UhbsbtPn4KiQbaghfnoXdhzXJZrih
1pJ+MZdxsm4EHtGld81olytKRCfvvUOjN/s66kJUhMo2vFG4KADF1K2o18gVDQFgnifANQMY8gHT
wD1xLFKUkSVNuEvbM1LEtLH3jTHGatV1kyNhgxaJPu1Nu+xWNMReKXvBj5NgQEmSAW7AD6SeHAEI
DfBQD7tLd/Zx/kKm1MRmCTQbFf/f7APZsxfYmwqIdI4fgYaO7se1o+TBTZKXNjGDI+rXcRKmesuQ
ZAC3cECPo9S/tSG/1GpHX8bttCY7YCCgUPUuWB6Bo3CJRb1Fht0LuCzjxfBORlHpomQC0M4/8Opr
/cnB1om0RlMCzTbiJywBNZziq+4stbNa+rWB4sdQ6Hm4JlXmhkD61ZUVjQEW+TLKtNlJTVSKVAaK
2aasARySlfxgpUh1vwlBNtj24ifkQcbVttGRP94kR5KTceR2UXS+8WOJMe0zD6zQy/1itpxU2zAs
tlxv5GFS8JRMNbWCngzVWhI5occmMMY9iUi5mOF0GXicNcFdWoSrGSMtaweQkDcyv9XM/Vmsoi+h
gsQD6UnF682ipWvPIWfH+VIkNnUk2+vicbnTm9izkO7IRLHoepxqdxuzaGc1bnDBb7Z5AeaJPHFW
/mj0CDQvBe/kGocD/XYBQTfU/xRyCO4cZoB0KbSVZiUOsg/K4ZyrxrQ0VFg2QNpmZgVqtw58VSSj
xjDrfc+nd8AxJU+JXiRPALcsRS9xIpvK59TL9afY2NOAxOXYZ8/yVF1NSNr0K68wvCeyAz+83Fod
nv2m0dqbNsKWX8AUKatQz4ulWdQDPUNI01HXSYxkCxYJbMLbsbt16//h7MqW28aB7RexiiS4gK+i
dlmWbCfx8sJKMhnuBHeC/Pp70PSYimfuzK37ggJ6ARRHIoFG9zm5fJ6i5mC4wvjRJmOwarWJX6Yx
0U5NJOx12xTljzZbkcGgA9e6AE88yAxZfUE+NVK9NVv/MToIghhV/lLiXQQwUbs9yDzIn8qx+pM8
4zT/kZmB/YSrvvBAaxeaNdDaDmN/W7uQsb1Gbf+yNtBf39cG8Fh9aZCf5BttE19cF+VbYQ2cI1yt
f9cqA3nbdQuexKpKj5ZRADenKcQXZzDTFa7FnD+MwZxtAQnDAKcdv9tqrl3jDBI8Ul5n0APhdYpT
d0/DDLdyaxE2ALlRdRSkXYZjE8U3xosv0vH7+1ZqAch3hEA1axG+SR0oWJyZDyh8yu4bI+PYE0LO
gEW9agq9vuec9w+9lv+slBwPR3CBguzhhHNw/hUYYTigQ155uDfsk8jeZ7j3fc171A5AbIG8cYcE
A7ktHZT1Az2u8pPJsu89YPusLYEDB487+35IEueeeki7r88C6Zef5JnyshiqUVNN1zbkIHLQ+606
FP+fCs840sR27kJG6sAC4mpgMGNHzsuEXeTyPaIu30nOyIO6o1N/qVoTAfwQxyNZGuGp9LnhVo9d
G7ePRhvb+74pwWGlhtQACixY4YrT3Ht6Za3zxDXXrReZh6aPRp/+uwRw+g+dGlJW7jKk/z0atmF+
aywD8HAsvqRdjGkq0tZqof+DbxNm66GPrAcAL9X7webJDgGX5qWXwTqPXf4d6Cjp2o4kOHsigQAL
8N5RSwCFZpfPrnS8J2ln1qEEjNzGzIT7Fo+oRoBeDCzeBNkQnlyvyB8TyTYiRlW3glbSkTzs62PD
gM9qpg9u0YBKRmExiSJFVVAfvyvMDNkdpGjDEFVuyoOHiNUwFGOCroyVLNoGjUC6l6h00LOoxmxr
uS5bgfvJUN2p6lHQrai72MyGqfwzrgwPbAxwQ3z9fYLF1ggN+JreKfZkNFvggtzAXdvHakAn03aA
e/pixV6Legvcculp511qxSneegNQrwNj3xRVDSp2MeYbe6jLNWmpSfFjv0waexim0j0u8iaoDMBb
9nckWqYcWGchkoa61Rjn67Ye8HBzq0pfaREyO2yVlJG2SfFod+cK0JoIC2IABAlQapq4s5uHSuaE
HcMlyORtFtmAjZY7VN0dzWOXeXxBNeF2MQi1GIgtSd/5A24aD8hWC33LruQJ/4IAVS+J+do6EXZJ
IchFG2F2V6dpkaAjDeM1Lo18jcBXckoMo/xWBNqa5PpkJbsxKotdqfxrnFu1sBi+5XGhHbOeAbtU
yV1UvKJoHnxeIHewLnWlA1MgQRE8q8FBkk1Aahb5KC5GV3in0HCRZFpx9mbbNsCB6/zn/8/CUHOw
3+Zo5UNbIQdoIb4kfssbXkwaW+H0yl3b3uqKDFPn2Z//EW93jd/D7VzHAZm5OvAlGXOAvfop3F7m
FgMSn50+dQ3b5sh+9k1ZyG+OFlrbKBPR1kba2zfRlHIdZNa0J21vgYOjzgxs0JQ2CKoXAUzCCynF
ZK6DMRyexDQEX5w8XM3iocF5OCmv5DLh/XpXaCDoqks+PHIcH1CZATZo3O4hDCuNI96u7xTSlVX1
flDaKejrIPOs2Lz3EIbqmZMLgOT0va/hAbMfQ0+uQa0BMlXF3D4fKjoDKULI7xy3JOxEi7j1csBY
1HTeWBTDFOabKcTxQffS6tSGXQUY2T7Ltv1oXy1mlDtSlF5ZlivcFqIlI5IOnRPvNbDd0ihMOLTL
PNTr1YzU4yO74pXxPiHJ51kXO8utttzt3P2yxM2k9DFT3cGNeNO1IEQ08B60nEhsSxPE59Sg+nq6
RJr4NWR1gict5LPxJIGQZNXjnZkFrt8OerCpgCJ2Rw1A7vK7UV8vEmlbTYco4V8WVsQfcVp4GjpE
A1ZMAT3ECkICR1J+1Dxb37G0OJG8MHA5AuxQ1f6jOTnemFJ3tkciDvAXRKdZPnVvrGYDyfl90+fO
U82a+IzUtO+I0bHG90BXJPWwfCxQhfVFdPgV4hI6P/ZALPgSVhycXIDpYgOProZqQOXeIrxat/4g
ZXSlJhyK+KrF/EFMcXBcbJF+HB1dq34lKy8zCgS1QXUP+oju8u8/VO44n36oBveAra2jLI+7HqIr
n36ovJx0TYA86alok34f93qKpKf6vbE/eotsMbGTBNf5wEckZdNOhetTl9wQRpFitVjf6GfVp8mF
MaV+wvTAzwIHnjTT4r58ALdBYfC80KK+We1mdsCoOLtYq+d/UlXq1oEj1T+fzODSAK75IY3772mW
Vq/dMOQbs2blgYZRv5sCxPIBHlYc9UEb1yRGGmO6Umxal7C2ssU7qUykrijv2m01YLmGA6LZnrGa
ohAM7iqcN8fu2hAAqSNPVpnn2hW2IDX42Qvjbo7dCRC5bETrNes5tqfVE3aygM42hM0qxMzVjB6w
jmZ1JkVxyCf7r9kKvTlwkEDfLfHISs2Ih3GzngONPTCcaMZ5fTnZBr5agD2iICO4bXMzrO5Do3JX
dI0fm+5ThAgJkLDT5pBbyIHUDZ6/NclP0regwQSE7PgAYuh9PJZ4cDZ1bvom1+0d3X2moQnCb2jp
2pNE2G6YPr6T7xaaHuJY2nZ7OaXTKrV5v0JFujanUbLuF5YYr5S56A12eA698Z6SGanh2ajtwI5C
VezvPlYe4mxaaGK75Ee2mvlnMmrsSF4k/2vqWcIQTkpieb8sXaAycJ56Ts1cpl3m+H1akgcx9hDI
1Ota8BtSIxVDJGCfQPOtZDTMcpTytfGBxCQh3achyZAlgULB6kCD0sYNo+bm5sYFfOfdMJSrKMbm
DKc3rXwOcuC+eI3CAEsBD69EnhG2Ry1rfVzBewBzGPS3Wsoj+Abrt7ID3yJwN9g1q+J832g4dHId
QMIhDrRrocfZCxC8voB/wd3pBfKmcBWZ7YYB5DO4M0XyYiOcbd6l+ibnkQtYSLPbIh8gmLWNjYNy
q43lVgtgbGqJvalLS9+SL+gf8VSzB7m2gXIBCI78TJwCcy8CRO4ynFqg4zYdyk2YUnwyJgoDkgFV
ZofL//S4iJZJyHVwkfTMcvtpmeOfpmw84KOw2u9+jkgo3TDcuTorZ+hxr1UYz2IqtAONqElBoH5J
xawnSYs080tXINVjcq3vi4h6U2Zlm3xAPQqZkWw26ZB/oEVNuqchVvLOGSvWfZqjOrYI5TFzi+Ir
67UjYeoBOp4DLhhyMerF19zzjqBD4Ke8asXaa5ppDRwV7ySiwLk2qQl+d8XGHsrpRcd2/gkpmPrB
AlI2eE66/M3ro9mAPCf8BWZPbQQjW2vH8Y86kS/InuOzZwQAuW1s4lmgPMmAPMsu6bYWzgwo7E1R
gNJof9pDWR46YKlfqWFlgcRavB179SaczRjTIxyscU2x2FGvAAx3yAzjvp/ccPZvmqjYjQ1AiWiC
xaEQ+o8adLSHRZ5V2XBqneB8s1YGwk3ABiHJxANVH1+hRDK9eL0FxMa9I3DurkEvpPkOKCBOcxdb
C71agcUjgBjYP6k5dIfayAywVisj1bOA/QloEzXOJifQ7rIie+xUgJLUwFsPN5nDEIZXkHaEgFc5
JfdHpDj4JMPtGQC2CRBvQFT6vUtjXdOaU5t4pzp0g91seONDE6FEsfL/eY6b6W58aWb6IDQV8AVf
UrwGkIrA9Ts2jPpd5pV6t0KdYnLMc2+D/x8u1qSmRleG1OuMJD2mMAlsicqNLc9wx2YgIUA6oPIc
ccx2hkSsSptXgKU0DD/UQuH4k6sna1vVHAAdvgXLDnjKkJiB8wuNk2gCWIT3MSYhkAlT3+ZBsiaF
7RjsWOIs82Yw7yeLouGpYQG+bgZANpAEmr+gdGKHO5T6VHkWyg+yTKqMAufRqTVrl0xpdtD1gF0t
RTieiKH/KbWrobBdybRN81tT1y2t2RSQe59NTZRyWwnyyXPFIZKzIMYjFWWpDNHmC/VAKptsNCk0
/5MCKZzWwancL2SLEw4KXMnE9J4RxwjONKBmjId7ZHtOR4nY180qiwWtknft+yrzbLRCNnpfyM61
M9DPUxcrmDgGnm9Enz5/3kShHxSoBdhWAAnBM52fkU8fHSOFMFoTR7nugoQ8yNxZMcty4jpHmd8s
JJNZNirrj2kSU3GZA1xM3NOMHwoymz3I+WOq95lpZWU9jYA26/XCOxqVnd/hjVKekJTRrlFiVObr
xo2rE7dcvNNUIKcwvUsJ5HdcWytuduTlcp/ORPNBjM5C88mLpDRmrgGWutpM/nYmuzlYcadLD5ad
bEi2nKlujnEWU0XaPHBxJa1m+3wiIycEDH+EfSRBA9rGgVwv24bQ0PysiY3jIvq0sXCbGL9Z7nk3
dvM24vf9SIpShx2gHznylaJmK5OSPRcCiQEAxKiAR2MCJLzfDMaUPMe8wf8MMgJWZMVRo777JyfS
Ao34n5wC5QSIwmY7WdjfdnwYNku4vUHRz9EJcD+twvBzyD39PSJPJrZXbBJ1CF9cqUcyFxTNh1JD
LLdxQNkDBrQjGPPwS1zG1FuaRBkuwzCZgCKauDvyXeSfhqT4JMtN+b7k4vaPdupT/a8mNMs/uS2y
NOKxP0aFtyYmjJqZV60EIYuKcc5UGSTHkdPGk5XlsxnJZkVmZycp5LGhCgjZHLUc14lOGA6nyTX7
uUnAThr4bQlofcAJImNZqWO3c4rtYmRMAllhRlTYa3OM+nuWD7siEkCOwTURjjEaSK2A/ei3DVI9
8C3DdV9gujEC1FceCeDG2yPeLcCMWNmWAYgMpwtGf7JtsM5Is502AJMujsVg5MfPQtbXbrpqeNH5
ICTBZZTBMSYrg1TUvZHOswjzLtBsbYsYcn1MzOS2+SRrIrc6pkGR6T5pAECfvneRstYAWUa5A6Ue
UuqS1Y3qxneW0oxkZfbebhCaferUlkYoqrEW9+WrTm2HAHmQ8FXKEjydcV2zq2nbpAy5Vlb3egyY
l67AxqpVipzZqD1pcbkhwCpRbIYJWVQR8q3DTJMrl/PqkozlBedd49WuzREBLS1/aFvZ7+o8k0d9
TLMzyi0nZGaN45fEdfDoKAr7Jy6C8BZz3VdLHwCCFf7ZpIzvZQsIU2oILzdv7Z9T1icHEqWdi5t/
pBx8T4qxOpDF4oB67NfaLuQh8YbJXpHW480zR7HP7B+Ros2ar5Ndazf+Mc5K2J91T0085sdlSlx5
N8hzYA81gGlmOSh9/oM9yjJUAOSGPQo5Mw4zTNdGPNND31TlBTfsUYmTDzbC5/Wj21uI1detrq8a
F7gnFkrc1ygQkOMO4M7Z1pXIeJvHlZ2UgGEyftRkPjt5uWEdJyc6WJXozPVQWEB5yb3YSzbDYP8C
8ZZ1r5vW1QXGxdFUIy0GiDrJW5HLXcbHarXIqEd2pelcTQ4UDLJd5EHfyp0z4ZdHskXxsVYnvnUx
85L8bNSgVnaM9HX0Sgd1cfV0rHmcPIh01FcTmNh+hnFydOPYBGEw8mtDKzAOruVUj0iyF7OFGMMr
niHiW+2wYhdYWYKDjtnustI6jC7OZY5V53KtqdxyrUzRmKDqltI5Ae0cIyWnHjUZYEfOwA5VKhJg
81UgEpt4xskFqBgIzWY6oOXZ50g7WKHgttsaMZPe2gXi0w4M7KjkUM/H+ZlHz0Evfmv6zJknkMQ+
RM5FPnXb5XFJvQpoInuaZZ6VhI7+ukyAK7uvuhF8sYls1I0u1SD52VHgTlw1mQua0qyfOEio2nBN
so54TslmbGYHlyDSRt7ydaLsyM1i6Us7FtnBUNSnJII9qkP5mQZIlubHNBanZZGwFuF6MZ8V6iPU
bF5okdBHoRXVb2JekbSk+OvTgZNp2AdhnqbpnocuYqXRkPppwX/kAF3HzhqgEV7YlQ/IWqQBNUMI
fPNEVuVqkZWt564NA3DqC3LE7/OARF1c6hhH2HKnTS4/gzenv7cNp7tHvKK/r2q9PZit+7SIBtSR
GiujBnVhagHMnOwWN+oZuodnW2RHSOH/az7qkTHnGdDbS35CSqU1oQ7RS+q1EabNPCSZKL0aNLFo
aIhkKZyYgQW5pSEpQEbeI/FOzbAY0tDJiltrmmuxM/ReHrjV7Eh0I1dr9F0jtyEzsx1v2RvFinBi
yhFwv9Msd8Qz6ffQEu32SFbjeazMSLJsAnncI2F/iUrlqL3JfkVTYmDDKUWr37lZumHgcbqE3tRc
YtUAX8W+S7J4QyJSemWNJH9Ak/mkbPBz74HOF23GpvrD5ZN+6hOeXyu9KI7CcV9oRE0Xy/zKPPNV
VM+IrTxbVS2/aHzqvmQ+9U0liEX0bGQjPxtOMHwJmtz2Qbc37osq3Zc4UF4sMOme9SS/2jkyqJoE
aVqogxe46U+trSlAS+6P4sgQvnsgixFFXbsolRNSG5US/GOvYDuI70hrGqABNvPo2VXnTr+0Osvv
zQkoRWp2GRvGhqGCxM+5Fu1YgNtfCzk73TpA4vXZiVrFj6bjgakV9t4r7OpdQ+rFZza88aGupWcP
RhwCksqLvzOuKI9VOqQ75OMafI9gSQPvNQDObUA9g9X7KnM5PnY90ANMgl1R2ZUky1UVW5sIedAQ
pVqFGXAdsi6rjsEovckHcTByAKlLUmoSpe8MVLjjZNz91V1U1LvROxby3fxJJiY4l1D1w0WQYaOi
t36ISGzkR1WW346busl3XQac3oA4X5ZxS4Qxi3+vSGAaVqVbkC/xjZb1+6lzpq9IS8Epv+fTegqs
4i2eQCFkZe1Tnhn1nZUr4C8lx0f6U0N+0UMIUtH72kPaPsmR6QhqKURaLgyQuBe36pBflhXibcQf
2Oe9N5z1zNEeKjP8bkVDcffvlywoH/m0hwAfCZBVdCC0O3gU4Vb09z2EJ/W8i3Gqe8gmAJfgLzFd
qGnSIjkCx/JrmSb6BSkhuGXjOo92shLuagT7YYIC9lTHi8wx1oURDweeRjaK9mMLRQ221sRX1AQ4
lzjDVUNcgRpYibwezHQaKkRnC5IJjcWoxRtOI4gWTiSihgVVsAcPaDq7VsqMFPixNKhzi6v9YlyX
ObsLGDi+lJkZNzg+OqLHZXdq+tIwUz9IRPEtDGP0BBffQmxn/Vyv6m8g6sHDxZXNNzmmfyCnfT2X
kMs+L9d2OGqbmzFox7TNUi2O52m5tkww3S7l4kMdvft19CVaxkstOs2Nm5p3v0zgCdI7eYVk2Vye
K4HTf+cG1drp9WREhQcfzqMEENaKVJFpV2tLWZIGpa3Q0Lhtjb88P9SLIVnTDIOafCI/Es6NGCTo
CAFl8F7jXuW1e8/SSd/iZBysBoY08yIO8ovWTAUa6aGktvqD5GGEGrdVVIrxlIF8PjM1biGaUKC2
0fB+RSBrQPZZmewtBV3em7V+L0Sk33MRs1OQTNtPchoGSJJYc63u1+RATYtfi7kKTWNTNXpw0gdc
WQknjleFWwAj0TWCaVWAQWcb4UiDL2rrAdmwAPuu20VQzWaobtPONw64d2jwssLejYRDArR6MeAC
SUNo4rGpcH/b2Y084iBpPPa8z+77sTuRkpq6NWzkf1XxdpE5WeW3VthfSTRIYe+rcdJWyFwzHrPM
rP/jPOB+vi81TVQQgnnYcy0QIHDb/P2njEMZcDiL3EZV2igb0+9Dbt1R0q4XtM3axHl4R4nCojbt
0+CAGIS0JANr7haAmSlid2yEcyL7Awp/cLNmNMWVOL9aXC8f0lb+nJnJlJx6LUfZ/6QDbMNMJ4eh
zGuoCz/qAU1tICVlWyXDD6HwqKnhgETj/tyV47uQhilSF8vVYrnYABM5P4I5BXtnLbkiv599jTUN
iKNVeiXMzBAj0hGPCarWLiaItmadGjWWZe+4C54aLXU8PKm0Ya83Nbt38jpBlaAlvxSFa4KhIG6/
C7u6mzrEiYEZdgU8Sv+nG8hngHp5L4GOV0Vbpd0jqmrT7SRL7Q4Qbcn+Px7L+t/OdiauvR0HV9/I
V2Gu9TlLxXCqYQidrHvE/wEup1xXO5aqkaYVoLafxl047oGAtp1luTdqx9FOwxP1yGSRfRp+MrHG
Snuf9ZPLPDct3SFoTustJtRzyPlvn+7Tp6VPdjPb8oHmf4wyRw7V986R7VZjEzJZgzpcaRwMMZNK
oabe0nySWSqjGsxeoJNRHtR0nkBpmGV9W0SfzGhI2sX1kyzKE2835cn9v5stXvPSJW6HRwfI/mWd
3tUMlUN9deA5k6dSDUiSFQjYrMjCqdoRT6ssSLE9h8dfxmSHkOyb3cX5pXdzY9N6HhgTwnp8kV19
LGuhP7UOE5c+wi6J5GRWf5iNWnM0Uz494ex7a8bwUgS4BqoU1S7aUpvq1Ap3hleVdzQieaSU2qBt
SY4MXNQxBCB2AM1JjSM46l8YwAZX836JxoCpDVfzfmoZkzltogyzfPeZ92Q0jiM7XFkKl2WZl+aZ
561yJAmOwy/TBNKtjeDfU1x34gFgOas5JyoaWn0NDhj8wVXGVKq0Ro56LDPGxX+itOQbutXKSCtA
UZlV+ITCv3g/SiRi0xAQ6SFyCpqTaB2c65SFHKNu7w5m6ZOSZG4f3+c2084k8mrL3qdcJPMc4FXz
ZYJ0+Nwo/NIt5HNsSSCvd4mBh68hn1FxgLuRLOnuLaepH00DeRVTeGCFnr5Euci2ZiKLo1fH9UOb
TxP+R8f85//NIgudaD82mn5XIFUiBWLcCygto41Z9t5dlPDmbugzgLPyqn+Ohf5gmbn7B8/EbBob
TbQpZHZrij37bFoK5pBp1yPtjHXPtcaMrdRk8+DFbv0QF6MFKBPIUpk3D7lqSBZJ0azSqDxqOKP7
4DMxH0wQke9C050OYcnTS4es43WWFOkrbknOpeNav1BGeqjMrnozR8vyS1vE10Rj3r5r7G5vxDa7
6iHv/YaJ/DvyU7aIZeV7xwAgTgjweaQXoLGdXqAG1ChBQJyD+8iO2hUp0shpsrVeod52sXb68Acb
NW/LlBvJgT2Gravd93urslTttJbg7s7BKUIGoCP5r7ErixSpxJyfEZ1GbHPT2zqAj4ZA/e+32QVZ
puyJuc7BVD/lMHGrPYLWE/IQPPmCTIF8JYf4xsxSZgHQWG7MYvB7INyKk28jxX7UdduPmet+dS1s
NhwTwddJB5dgPOj5PsQeZw3aM/611TJjh2BBsK5GkBWihjjZdaVoNuSrp6m+tZve2ZBvASK1bdDj
nEfaXOCs2VS5vSVf20FgA/TQ5Y601hQ663Fo3HlYA+5o7ehVizoV8MGwEoBibdICbkFdwmKhaG5I
ljGzdG7UQjNQKxNoe9KScTXJSnE2wI9mKAFkAiry0LEPSQvgaWMCsiMhPWYKp5GamLFC7V6xK1Gg
jCRjTe6+Q0AuhnXbNCvHnnp8vYGTwIphC4Yk40KjPhDdrho6z6fhh0X7YSGVBRJ0PR9hbTxyRAxe
Z5maN/7IoPQQtAEuw4c/rZAxHj416fDu//sKZEFOsRXb21Lc6Vzou6iJuueoB+8HziYa7mCn9rnK
znYYNN/yahovudS+k7S1BhuVZw6AGpQR07VkXbLEOcw+MU7nABC+TkXjfLGAQU4zp57rAxi0Eekh
B7QGShNSQEzivUSNaBLc/Lkm2Jw+FLkbpXc2vcXIhsaLWpri3eWTgobksRiHlQ1oqwxn57G2XuMu
Hl9yEyUPSR4UOxpy3j2C4zF4QFYkGE5g1WfD+OKF+q0Vfuiz1Rhx+wri7HkusuIJ4sCx540vH1Yf
c0k1F61IVjT8uxU5Fzy6yHHYOaX3/uWibxRIZvBVpG5BeKN9DuBlVoOD6eZbOnfJivxnUxoDrxBB
mg5vleVrS4o4Y9l2TMCENuju+IQdxCOQk9gZZ6npyW3xVwI6JTgZlbKdXPvaF9M66sqm8ssQPJyx
h7cvaYcISXkIrYX+PFQeLK0AppAh71NNZ6duuZ4mJ9+RRZXa9l3uDK+2U0xPJFLLN2VqnUn0vy2P
xNy28jscUG6WdwveHIIRpES/L98LZL7bZdodac5/+gx9Ob2SEyoEp+VPwAfAXIsQpSEy7QHN1XKc
JnAxET0MUYcLDUsWmxwp4eXKUZgYgFF0E/tu7s/WZYNjYJmC1bhRU9A8djRNOMOA4WCVaK1zalww
SgduiyDD2EWPCNQ+5TiPvUx6oeP+bip3UnBrW1dFipijx4DPqh57cZIh8JBhywX+8WSvI4L4SE1T
RUc2OnjzAQX9scbh6N5C8UBmg67MR4Te3kdpYK3INgOJ097JynjthfsicQCpYYNkHqhi7k+U7v0S
kdO+jHkjcJvGxyfNw2cosqK6sNYGlORUT6fBaOVRTk67b70gvucOHvQdjlePYFC2gS9Yu98SqZco
8wmTH5P07uoAtYur/1pPgFD3Kc7jdNPGFYAh7U5uRpVG7uHvPTc0zHjy07YSwD58yIsxQ94BjSMz
tznA0eHCEWHAp6CWBA2L5aYEOYAJSDiknUbZ1TFRHgVAVbCEWUN57Qpm+l0lmrcMLJ14KXm/RDWB
F8aSr8B20vxIhuYF/7D0oE8DoCH1KNzVQwGywaJQ72fN3KRd6/oopvMu1BiqJmVK47dhNNwDmHCB
k1IPQXCn3BazQN0dRR7orAsXydprnnnTruysP0IcDm3Qzb0Phxyhml0DhNej3YQgqINcz9w/UKpm
Dbh2Azx4VrDh7CFxkfxpVAhPih3YpGdjklETI141rqj7scSNLBsCxI4+/NKgLvGO1K2tm7a92NEi
anVvHMqbD0nz0WcZ1QdKdcABoSrP9UM+eEdgGD2bmudqK7cfykvodis9sYNr2abaFV+/4GoCgBup
nc55NsPpIF41jWkeyI4aB08Sn+lFg/R9FNjjn5BXW2zSXX+xiYdxOshJS1ajmp8UJlD3z17gbWlE
S85yVBgbiWwv9AFIXmXRs51M2GYob5M3497SvXoVF2GG/1s0vRtk94X1iGq0d8mi02Rx6DggzxYR
9XiK50aZMGxwPuYhf3xlcdPdex7Szv9agBRI5XK2dRiDdfJD0cXasGvzwDpPBvKNp8JK7jPdAgqG
SDU/aVP2Q7f+8Kw6eKsdQwBHOMhPmstN1JEl4NoZDPMHkmTvkqa3v2WS5buAo1qqE6iE1Fn/GqkZ
AAIF3GSZhU+BBJ6SHohha7V99pJkCte8+hOHgsfRyiINFM3ADJ4ac9qGVWddAZBkXaU0RpT5IU7d
owACoJ6JddWMqj9XSbqjEbORJmsMrNg4qrjbLHQLeAkes1HxIPLgeNOdDeox3MWjdZ3iHDY36llg
qVnm7md/wUCot2lVdTmpqKFJJc1F3VyGDwlSULdkpzPxi0+Z3GQImGQrV3d74JiDSXnuemocBmOP
bAulpy4Jb8YkbIRskRWoTGmSeb4b12Uq0pOGGlKQDIW5jeEvhjdrOGz65bWBEygICwBHg0otPFOT
Wt57b2jBcWUL8K+Qovgw+WT8ye7zLCmA4WnSf7dbJiU79rHuojAm0HNZdWL5FYJhq3LEtwwVNdEh
E0ayY4mefwOK2DUJE1S5/pvFqE3ZbDGW9VcL7499lXpinY5N/2a43qPJ+/4pCdvg5IVeuEYaSP/G
puZbY+n8EcUszZ1r17ZP8jLN3sYmqR5ZL/hd42jSp3kmp/lD2C57SIMKlFUGSt7m+YUdrbq8yB5G
Y3rVsjhfeSiSO1LjfvQYK0vdXzR2YXXZKk3Ln/8R9DP+dhejWw4HCiQ3gKGED/QpgJs0MvaCsfMe
8AZv73hZt8MKGLzJOZRxcqYegDMeza7u94vIVRakzHQGvEBT/MzGWjstnrYWYCbyEFndHFuUcdOI
5+b75DeLGeWU7URj/DmbfPoU5GIA8npdFEXvL4uQ4uZjGOpLm0eTvvlk0xZIZ0UuW7nm0ix3rGIh
Kho9QEQJYIckEm/c3mzlY5YA7sawT9QYoTYccq3cGKoscJFPvw9JschQOQuoG5wjy3A8TX05nqjH
GJKIVtRdmkrZLEPg1ADXw9C+LG6krAJrF9lGfER6VyOR5GqDrwYF1MgLFvOo6fQaibzZEPfrVK9/
4S3a7TIjqc8AXR6yHQPCoEIgw06CppAiBR0LKPXuEtH8lAw5Bn2Wi+c9c8PyOTXd4pIE5k8iYrfA
BXoAnix4TZWyYmDQyXuADdOwZk///pVkn/GgTd3VEX0GLqGCR9c/QxOKyplAHJvzB5642fStb7l2
JEYuot+qNewocHIRO3sUgNwLc8X1NYCoYpaSEWYQABjn5hmFrQYuN/vxDVHEAal1wXTB9WOmKl7/
pgA6cb1P6rr0tfKDHnyyZFU/mCEOwpVlvsyaiskQd0FldAC7pLjvVFPiKhoUa1Lf0XDwjHr7738a
+3MZKf40zDYNz3Ndz7J179OP1S4HJx6syXpwQu8hxX/yGcXj+cmpO1ze48ltNzbAG6jbGfizxMCk
Alg+qrsNbhnfBrf7rgmAswXqJGKE1k9v6hkSNMroSWsCvjV73Tn2dizPbt4aK25p1v6mAnLOzl1K
Kikf+EZPYxelffu4YPv/IezKtuNWlegXaS1NSOi159Hz/KKV2IkmEEJC49ffDe3jdpzc5IUjioLu
+KglqNq1t/Fz3InS+eS7CTgbwWGxSgCRipO83NO0yo+isuSSuCx/KNvsR6b8+IdV3ae537wpDi5O
ROhG1BpW04rm2Of//c/p0q9gNtcBUBmpK6TokYemX6nHWZqVQw2U4HUgH7o8Ly6wnZC7LA0RW6oQ
KC1q8FeEdUW/W904N7x2LIkfGlm1j3RAuCy0i3WBQv9DV4noYK7OTVzKcV0Q9mJMfmbryPGvfqYr
7eeWTLcxar2AUACXbNrGW1RUOw+oDEs3IggaKMrX9LHtOKpTNJ3sgJMFth3xofRVeElD15+V3NMc
l2JNk2ncnZuchOMOgUHJgWXGiOmfh80Vz8h/wzhfIo0ZqEszcJr3pyln2ycfYdYxQ1EPuR/crN6M
tm2zL2t1Ib3AunQgiQkmQeVlOLGU3RKSIqhyNkM1dwBcgLiz6SH4C27JCAzKKOvFSdrMA42fdQnR
EtAYISeOGBF8QsRgrxyk7Uswjewc6oG1WTeJpnqzY/DmVPmYzVvDz3YeFnbUz3wZN6uWK3Ayn8Zr
KB5lPUjlz0uchqMB6cC6D7asTgELN8OnSztIgIWXA44U56FPn+OO0wwBOLEytrrrnS1Iqd8oysQX
vFfkqPIaFGyTGlZARYk7qDYhwAhizB81BLIz3r7lwG0DjwAxDeEMpcXmkw3kd9oA8Qdcmjq2LPHA
WwqUg7HF2mYGzt1KY5X6SYl5VE3qaAZME0QgcoUGBIQOmT/cG5uZa1Y5L2CB3/CQOruzxVydV5sK
8ZZl6bOMsuLC711Q4UT5eNlUUF2NuyG7zmwZLiLPsm/SoSkQaCLVXRaRbs6cOHmAGLZma4umo0W6
YDVi+7CGeLeHrJUzbgbAcfYQWA22oO6KthCf4Ps8yPX5g/1I3A4aQlMsoMb9X+NbXcFmpR/nbHa6
/jr21WrGvxpR0Qd41FfrqX9aHGiu6vS5f/uwPy5upv5t1mnMzD1/zJ+6n5b/27f69O9wP772l5XP
y//7m52n/s3381/rX6t/HTefADpBuv37o99zvtL5u64f+qBCD0OC7cZvjAxRMiRTXfvZdQMxsUUD
ru3LFup5seByJ0gCiHXfDvuGTa9joF5J4Hs/j4Ev/J+C56+KJvljFSPqEvtNcdlLO9oE3I430O/M
L20KGgfA95PHHlOhLhfNwkB6m9imrxZx22cnhei9Umm0laAnfOqiVRuI9pn1It1GnWyXxgt6Iveq
dxk2pa5/EbnYvoDGdbhI/FRA+92eUHWSIfoTVeUdF7G6qKr2OgzxtphLai/BEZRce/nA7wIGhqqx
9tpt20f8LgKQZh0i0rVodNeaRHvRi+ZaOhNk8EKi0e9Nh0c0A6pGw2RtIuoLnp9wusbCXZF6qHWo
ykUvQLd/BtAamK3VoqxaT8jW4wgwSuPQIZkXzF5oJQ8QFOmuLIqrnAGcD1xXcc3atrjmiQsCEhdR
L5yZ4QL69njmoixwneth4xOEHUojY7A8BoS82xI6IZEUU2dxctEDLp1Q2hB52BnpueZDKHbAIJgW
3ey0/mjX8S63g6fTN0onVR0bXqNgsh2unMGywnBeFHRTffAWGgrC1q0TEEHGF1/sZvDvto+phsbQ
kB16mW2vBKjhZzlzo/tMdHO/qsYnd6De1i6LaaHGcHjKRsBXBUgCjsatSvu5safc9rZDkOGW4MOp
DsqAXQ2e9VT9ZC79EFsD1+q/GeBrYDCv5vLkGGcFKvGrR5G5b9iWe9dly4GCB7nT3FTXarsHRPqf
7Fwlf7THIXRsi4DrlAp4q1uQvV/ZXjaTPeTeTE9xMF4XAYJ9eVdZK2MzDUiLo82UUjGjUAZHPEg7
WjxDit95n2v8QjDpzPu0zhYo6X0TeDk+lb13APRK/LCs6UIgzvjEQc2/KMDddmQNTXE2I2pVZtK+
SwYweA2WxNHedV/arA/vI9aKWR130auWBBqatElmskm3gORE35II7+GJjyDxRPB3WcfCPYI1D0pM
XTxsoohmlzkqMBYUAjJbpPueeAkwfx2VAXTZQdo0M32aCBQqA6SNl3zwPhxwt6pnJ6fTdQ2gf7rI
IfE1D0CGtig+ljotKlF+AMwnAFde1CBLRXg9MzQ3qhzAdCyCZHlmvTFXje0/2patVoUowNaSgc53
l00T2Q0Qpj1dGdtp2Bg7PWKu/jjnPGx8FFEIiTbPjVNGG7D6oAB/Iq9FzctLc1R8y1jMHzOELS+j
iL8am9t76bbJmmFhzppeQccFdjvW6SBKMR/Cg/x9/hj4JQKsQ3UZiwLJh6MfQG26w+kwE3Maer49
r5NK7ZRdOe7SXI6519abr1bi1uDZmwQqrP7+XnFs7zdEnAemtVBD4hzqai3OXxFxkT+mSODn3XWa
JVo/UwbdzGdMgq3OWcihj39AQe9O8TB6nGQxLvKJWNtQuWu8jxJQDaDxqXwRaiq2IXPfTcZOGhSX
NW4P7TU+5jGedlWyQ2Tu5uxH1ZCB4zcuFgPIfg9mmsrspZe6G6B2gKoVqK2Ky7h6cmnVrnrge0HA
jm4RDmBHaCKw7uTtTRnaF2lUy6cuBcxhYnxami5kXNWMTpm4cNuku8eDcW7sYM3iu7EtSog+E/kk
B9AFFFUV7M0oyecVIISPqk3bQ+qBhDvHnVcuMjpAtyjP14M7FhGIOMH1nPPuIodE2tXJ1np+PQuc
tt/IQDCIoztgPO1Y+f29G4HrKA39F1pX2c7M49pU+HmzQfWYmjG91smZgWkrlKLYONS+y7oAOLfU
uslQhnNUBfjq856Fz1aGcHcVglYDyYLxusjJN89N6XOCojdodhCyg1hV80BBkCKnKXxmXk9WNNbS
ohyYHhOUOKuFJwwHq8DRSpfJoHXKz8rkeqRDLgwlSaz2FmYODqQQvcwzhOpxYEfV13ShdKGqBUQ1
9rjmqa06yGoUkY0Y/ekprusdGlP08NEMbBg2ri8emmWROuVNn0/yxurB3AkCdWdW01jegMtS3gxt
D1pXm7v4QHTNAOHdHMWE+ZWZhfKLbgM6ORSMiINpRuJxewWC/L2T1GTDSTuSrRmpQ5mpWRQzHP2o
1KROmNMpXxzKOpZskTrttJFVCtE5z7GWccr6Jwj3rA3eqJgcEKOnXXotJYiop9zGExGyeLfYAOD/
TW6FF9BYcI7cA7raS4rsOx0YxCpQgoUkLOSBgenZREPJHiBjdjAOU5dwVNjbn2dCYTG/RbkfELwJ
IKQgZfzpNM1T2bH4KYbkwRypH++mDgO6BJSiO3qK1lsb5JBbhGD9ow/2rqUCGchtF44gwOulfIZW
xoPsgNn0ort+cse1APBpC1j9grRT+QSWc3s9VfW4dp2qeSqQmiXUbr91OPwtbAEJCDutHaCyEJau
efttEFABsFG/MOdQfZrjBYh9lAaRUR+S96ZxEvp+FdVVv0Opz+5sEiPYgmemj0AGeOeG45eZbCjz
C+UPVyE1lTZY1rjntRUh85NxJAKtyykF/WXHo3Lee2570bgx9m4ctSCIObjfQmu8KmPXugMLZ7Xt
JoGcphXZL2F+sEjjfssp0CuxmoN6Od+PFsn25irX3bDLk2Xtsga/zv9GG6trxMw4BlCj/zTF2My8
EvBMcZpj+udlz/OKtIFPV5bBxpuc5WmKGe4V2IKJ06ylnJpdQJGqQW6yULvQCptPzdlmHM3o2Wan
AZlZHYmBqvh9rm9WPS9ofE4fdVon4FfNBLY2jox1MGRI5ueEQHdreqsYZUcEM4I74CaHeZXQYnsa
RAZ+CawOiv/EGNw5HuXbsqnB5KqdSWaJIzSJ8KJEDzxZxU2QF6iYmxAqB8Lm759CI7xmzDr2//sU
8x2ypKr+8Clm7OTAALv6+PdMff8GCrMZ8wJ7FecF6Ds6OgxIrptri1XN3jQTqlZPV26LJ/vcGH3I
EOO0P29HMBL/Ng8C3skcKjEBWPJrchcAeboEOef4gtMQyvGK5EHJMNn9ameZZ0GSsUn/ZG+CHHiI
CoofTp28NhLSGGkg/blFY6waW09CaWH1JhsOubYXUz++xE32DMap8U/2dOyGmwYAuZN/iwOOg3z3
GtlmgF4BKtcFi8W2aqrX3O2by1Q3Z3ufNq+mJyyGIuIPX+OGxy0yyjZgvk7ftgfTWG7CVg6oaWdt
WwYKGVKMJLnfHr72EWViKJmGrLPxyfBTfnc3fXC1YDqpM3/foIjiYxlzdW7M0udu7UF2QI4NovH6
M88DpluaNY3R9PmUfvOKuFh/8Tt3T1fA0qzLJr45gbfw8oWKVLpjGhFmTOfG2BrX7gFs1pCwkw/L
1klvNVsIy9xYEgWuIq9xsIyaJwqJ3wnFqXdUSv8CrwCBAyHsvuLekroy33C7Vk9RHeLIj+ILpZru
CsiLb0itqCfhAmATO34MqVBMkt30xIYxuMoqt7pxxuASCuLZPIxVuRI5NNVMQ/N+3PT4rZleKpHm
N1dQHEf1lemfLj9N6SE2dnYvZQRWr84qcLzAwJAPrTU3l6CnUnKGzUq1fidwLyl7Ad9MBdXJ3kGQ
WvC16ZoGJSPVZYfI85zZJV8ZW4vSKzLDYTPCqbLRGS9MPhkT0TmLXFXd4r0vE3nZIzo+FxWvF7FO
ahcA2q4llJejuuiRy2xQYoyacLRm2DQEcj7O3FwaL0u7noeNzXTpEFrImJvpp+sEsZT3pb6uyie1
jFVE1nbYdNd26P90sJF9YSypwUFrqWMJZvzryAl/tmUtFj2AVIsgpfXlOIQvkrTWA2Ca2Y42DUSL
dFeBqGEJQA1qGlNqPbQeCCZi4fcgY8comYDhAEfu9Thl0b2fXRLtZBYsE/JiemZBYpfB3HRdYEFO
C5quVYE8r0Vtj1nUmPSiArWy18PQRfelf2E++ddv2UfY3ppFv3xL062DJP/0LW0PxaAAqp4W9BF5
R6Lx8ddvmaVTPC8y3s1MFCIv1WtfQB7IBCZMJMMZPSicn/vGz4x8sg3y6zTjYXzxOvDnESHW0orE
CJ4PMEK1jkTStR1QYDsmPjQwAZw/j/qam3RMc7WOeW4t5n7ZVc89pMy2sonDhSxq+eyWzU9o82Hv
ko3jFag5flggZnquWhbpPbS3Nd0NHufvU7s4x3lbT8V56TQV9GH9NkviaoM/gLM7NxPQ5KcuftJQ
PDyPmKvzcBEnGAZm1P00++xzGjZ9xwHyLFbA5OuPOi3bNKDMtMB2mJaQzszrmUDR0p6OQ7pPANgU
M7ze0j0icyki/hgxjbF1yLGhvvDszgSbyTEq10MZ1iioyEuk6dMS5CJ4y5iXiGkqyeWmZy4Dwrsf
yMx4i4GoDUoqipl5s5xW0POqPO43eJ2APntiPUFlL4xDD1mHQaVQoe4RGqwK95qVlXzswQJsMqxZ
4ATL3PbZlo7uJ3sOKvslsEYMWmOwTzjsIzowvjBtN/7gcZU7YLhA9aHpbBQA9JlreVv8dgEf0aZS
09+cm1/djB2a8OrgMYV90ozlPFnbq6QldjETW2xaJ/3fU/8/+3///X/j4ZpJYebTvhDLZiydNeoZ
ggXNHbrATlRdqdRTV2BWaI6aXvFsMldUNfUMOS17Y7qmyRxWL8IGFNDZUB2gAYGql7GsDqbbQSRq
1wX50iXCYYsvLgrk9ThBxeMBOZdpo7jgoD7Uy5xGPq1DWQtiWlEukhJ53Nl55PyBpxFHIHE4ut99
SxEgKcdx7k9juzHdKRx1YoPYsx6S8zWQeC9BSNTNF1+cn8it3YXvvikfsjmqTSTUiqegTbYsGqfL
pPDBD+2ll5AeQK2vNpmG+gB6U84BKPywGZfJDYBq81BBaAYQwe0APg4RDsadDxZwvUxjjEPp3Lcd
pETOK6hB2JcuuFtGy0kujN1MqLOAHrKqW55N5ioJPbZVzHv78u2g445yOwcktWSCAszSTfGSGAcy
onivbaH6pT/H6zSER/nt5vQluf5q1Zhtw8JNDucVqc2ti7T77MUCMHRl/vjpD2KWtOIK7CaCTyCf
AT2EXSfRLucMIDwUsHwLJmfb9dmAs2sPLaMmmd4yKHbNPAsJYye05CIE6O0qpSh46RsLNImd3x8a
V8lV6qKIUNBezoXMpme79W5kM/bJDJwmZZVkICgKkHTOq+AJvAcjUoUOue5y4a6CPrT2dtWhCGKo
oGEGWNbVUBfZosQZ2qn8Yc27pLoodFNr5jLTbQa+DgCy2Z/tnWQFOFYj8MNWpb83bmaCcUHOoYLK
e75H3GCaRzQdHlBcCY2uqrGeHUZeYuDiXqe82YlwnBJoVOUzG3u4DAUZP1VSeCBbAllwHHDyGnfl
S4RT+YsCNyMKMVL3ogajga1pQ0KrhLxEA5WbQic4TGMGTleOfWEVELMKJchKiG5aYZN/lM4GvyGv
fFRZ+r6DX43rer9loAKSJpMPWOw1ldZ9aNDhjauAANcNy5J8ltgjQR4HqPAAYCUAafXI1/5pKPKL
eh9zVEiIt1qr5Q20jo8fvU73rIK/SQRMT2O6x+sGNdxaDjmpLP/WbZGSRkG8tzpV8JZ2ewAS89X0
fAI5HjBbbETreJd+PhZz5XB72WZlhUeoRjIlowyXjf7meU5KsT3DmDInseeFU1nLPA5aFDNZBeTX
QnI9+eKttHvnWpTgrMJuqzqMCIotlden952L95Vq8IpPXwDGtH9UvK1muRzHO9uvs1WTuzEUbTj9
RxT3NxZo5AaRFnQim0AszYHi968xXBAcZbnVdNV1c5LNBMzevm065yXNJ8h6Uvt5anvnjuDfse7L
Lt84PO3v/uaAc1F+MdqehFI4QPmAPyD26lhduvR8Bcx9QXEkMW9mCWDAtpLtFQ9QcFFyaKsh1u/d
lzjxzqCSKPaKu+6pex4FHR3o9Z1Rh0rVlWWBVtfKbzIUJN9QyJVteUqqmemaASgeBgsbaKNlnrsd
Ss578d1TUu6NS6zqBLDfOWg7yN40sT2VWnnsv34/ZAFKFdB8sdWNuknLFMUpqVL/0GD3f682JwDq
BAEJwU4YATX+5f9Lqvw8dybZXRU2AuauJoWqWiA4YiEjvOb+44gyA6bbltkmVV63NybD+GTs51ln
X5U1zgEhowXJewrZxqpfQOKsu037gN2MzjMCkt1tG5dQGMMfeU7qAk9z3XWcgezdJgJnme4GAqz8
YIIGi3AKiWs9qxAVXeWN/YDsXj4zJlFyfuOSJ0F4XM3HZvi8Yoo36II5ID5KGW4ZoZRUs8ZW8gDU
Vn0wV7keiXhxk5MiXpve2e60CeL0ph/21YtIuxoPZ2tcVQw0n1WXgOnFQ55AsuYRadx213B7RKKR
Os+JNb4Sp2bXnkzl5TghiuP3rfOcD70HxpXG2oMqhN0XXrkx65hlbeL567iD5OGOCc9C4AcSJIcx
98tD/nFlWchA1qzbnk1f3Eoz10wrcZTFO0IzlXwsgCRDogDNx6pfP0WvXRZRC6Bi/f7Bxs80VV6G
mymssCNgwzNqMbLvo1Dg16+5dQVhPrIXCf6/mwHKvycTyjnA5pGuvJJ428jPvds/TGygIAfpLIWs
TuX1L1H/CvKyGZFThlApslbYfsTRBlqE2DAnPYo4pNYZASW1nFOGn3tLS8GXH3POlR1B1ManeWdb
7ZFiL2jx4uFcOaCY8rGdUJeDfTlCgxreqO2dtvfaTn+xn/0BY/vk7/a+/VhNyLZZIbOWrItO65z9
zfoB91MUnvB+YaiYzmRNiV+u8WAZt8ZOCQG56IkWKhihuMg1OZT2Sf3+3QdFIOB0bj1kTZIDRA2q
x2ZIx9WAQsxtmVbpDU8gPZkNBCIg/3lEIQrMjEfs2ulN6aB+3XiAEfFQue1f1hBevkgGdsjjKNye
gmnmKMOH8gEVDeHWRN9OJyJtg9xluB06q02XH10zwZyPjPPH1NNyFLGEZYz91wRwKUmLBQQEKMXG
DRLyOYoxUEAAzifD8sQsyS+lfwNCE0ssY+2Rag+mBnIE+V8C9fAKd0lso9wXkV4kM5CPgmhvV19T
Xe8Mjvx3WwSdnHRu+tRJQbOnxotRRMq6lWWQbFDIHSHAMFXWLhMSZS8+DY9AyTXr0wjVI5ZxqlAX
vQOD1FIzccYULAaBYW5OoHu2N/0TsbMxnvtUHHuoKx+HfBN7TnFRT8Q7NUkOkj4rSvxF6NYF9GB+
GQDMwL/I6Bqq4sWFcTUOxmwmMa/bdG0mZyaMcI42/DH48KEpaQISnFjQtAz7cPl357EC4XDdoVB/
IkF/jEkxHNMRzFWTZ4OEWdvOTRe0w6lrXKTVBXO8T60Z0PwgPaf10ddNN471caIWXbqFcGemawaM
i+maKzym2z2NhvnZ9CfftkMqLoiBkS3AbZThiWIaLxDZRVdF6Ma9PUdJTrz4MoDXS48dK15HBHGB
ASJBlsDODqC8ZVIgSGlMzuSXqMcVUAvUHja4ZvYufvSzNE4BgUJhZwg2AcVUuDdX5wa5Hrko8Seb
dx+jccwg4Hf2+dNkv3OxVgm0UZfU6wg8qLsRgCZHIJMS7hEt8Q72qFxIAASkRSmP5576CKIKKDg5
oCjTw2D3wrHu02WtPSWqB2ZV3NlLM2JmnxYyC58uBctuwnQsN5/WYMSUkumVzUykuWd9Depts4Rv
PuzTahBgandJ5C8+zfu0mlmiy8GQFvbB86d5n1YzPkicJ0u3hB7T2IC9B4pB7iy1sPGZQeU1RlID
HEZQWgqw34+dyyJ0k63kOJxB2NS9DMxIoBqxBOFsvjA+ZqTWwyE01GbZ2AE8qSejnEvO/g5xCH8D
TQfUjjzPJ24QQCbxa8XIwILCbYA1uwLbxwh5dZteegRKo1Ak63HqDeoLWU5QB/Kb/IFHwPuwqbR/
JOHeQhnKz7FrH3EmSp5cR+uZtdgBJ15azFmBnKU/KnbMNdny4EGcoYke7IGqi3YI8cvWZtJDgApx
P7EyXTMp+/FODt1spT75jCGEhDIWXkF20jv3zFjagThejwk8N1fYBToLD0X0KWgIRLCLFR/2CPFD
1AF0FUi+tZBECTQBrdZ/F+IH6pKq787gR2CWr8aLbIpGVOt54xK8WdYjbuiDEZW3khp8RVZw13rj
3QiRreEahXT9ljhjs2gy2s5jyp1DjL8d2CIi+/ClC/LR6R/sPu7Xqgo/CClOMhS1xsDBuy799UgT
OwPuWuxi7gbUiS8hkHhI+14+Y+cyrNpostfQjpfPtvKWSWk790E7soMHKri51cEt1Pg0BiDicYxs
UEhgOqmmbThwV363kxrb8AH1ieHgLTr81u+5fwDLePMMpMwOibLqPhqyfsfKgC78yaH/uCUdwxj3
mZUW5zU/8EPig73IiVDT8uu/rrdIkIi4Te7Cql56bXbXUi8DGUupbhPb27DeCh9bMPrt3NYHVswa
wscEfOMLBZmfnRnNaLbN6lHeDg2Ks2xUFhuvelLTZozB5XjXgt/xqvEmfkhI2S7szE6/e+E0E9z3
n0ORyBXqnJrtkADDbWXywTgIG2EcL8r6K8iW8IVikAipINNXEwa5yYalySYUtpjbNhc3Hg3KGwQ9
8nlgd9Xm5DN2+TzyHXblsrRepyGK+jpc7aE78mpmCVaOoNYQzixFiTVf2L1fH6I0aw4AwgwrkO+n
s6rPeoUS9P6x90Pg6UoaPIOUdYndODKcNiRLQpe1W1KP9AFPmJO97PxpSSPVQnqTsJ1MB1TmD7tC
/xDHSeS4F3JnZrqhU5eraKzY2rCey6QBx2wAQhue9MEDQNkEL/7HEXD9vYt/bTwU39lYYaPEDKOX
B6K2WDM/Z0H82kdFiTNkc5U5IPgkoCycVVVh3zWTRRedGOvLGrWLaysNo107ZdM+QVBjHfKMXzmF
tU9cIMKSWuaHfly0NukObdD0B9QRW2r2te+7UF+IuEJxO5Qk/v6gRAAEd92vdyV0NT1dX2fjSRmG
X6BgzcDUKARP74Ad4vuSEfcYeu3GsNUYBhtjGvN+Y3qmicvcO/JGbQydTYGahkto687BIdhdCU6H
pRB+d5UU+J9nrozt02gTADVYd3SuXB7dMqGWvkbiQfVkPEwj8IuQS8WOGdQ06wYkYisz2jZjNZch
uGvNKJRv95z7/AZVecCwjOAxi7mzazLXuahBrHDLir4AKrbt5oHXprdpXY7gNKDfY1nOGPRk7+O2
Dq6ZkxyQdLIeCrtKD4VFwpnpMtK0axfMnEvTrZFiW6RNBsFO7Zxm/Q8JKVeoOqCnV4RQEd2disH6
CgHm6woAY7UVsSaIhda3eRUAGl2Az3Oi+8Dcan0zB9scv+/HLIT2YgCZUNy2wdAgIKAnEUchZfpW
5lmH6FXY+8WxzbLb0ndsFOaCFrwYc7nDEQ60CI4rnhw8B7wR4oTCdgGg06FX1CXduIjXb7I6DTao
4hfXeAKk87FlxVsJoSnNXwSqYncmJgAB7biHYoTTE0jVo1EjKdNFGCOk0kyiAk1Ow+axE/F0QbTR
OInSeXXzKp+ZAjguQ3HhjPWSSBuigO9QM7L29Y6yMueGsKDfHB6SXW268UC+ocA12Jl7y1AnlZZ7
MgVB3afzj+44+Cj8MbCKsaTgVq+6cVuJBEo+xnFKynEbjVzMzFoC7HarFmRIq7oUkMqh3VtkEcjC
NEVybwN0t0QOoz62SdrukKMc1hAsKq/rGAKquZ/R56JlF5RXzk/UZQMHmJavBQdVYsitGIo6CBT6
iIYdBm9g+xKP9tUE1MwNCSXwXLjbv2lJyyL3w8c0KHe4J/xjqhg5tlWIK90d7DKEOm8WLY0tSBqJ
o2DvYPdNl8HkOU/BkEuE93NPk7D3N8PPKgY2AkJZ5A1EqPPJ64NvtSQuuKD84RKitdkOX85aFWXB
7oxvmeZyJkM32wQ5yCy3DZ5XNUTx1lVNcf61J2Bb+jIphuuYeqh9SVp3NXCvXZgfkfnpuAoipLWk
V2EQymtl7kNogU2Q4cW50RweUTe/jCfWHU9HS3BS1StULfdzQxssx4u8J54Wb04eUwmdKH2T+gVy
rW5kCWjuVCC/bSq6sHjYbYyufK2rHeJMNRfcv6GJhPa3+WBCMnsbdsUi00omyDeBpcuIkSgQ/y4S
yaYbjiyqb8k785Zn/nNF+bkDEiB5Z/ZZcDMjZeg1h4BzSwHkG4UvkXUDqiboHzQpVJ+GSf70fQQC
JnCJRGH5QHjbfiM1qgDiImfPLH5o3YOnpmAeyaLaBDE4gAZexytHwqdv8+lBOFm7EMRxL3toTG8c
CBDucOTJjsh10GXWxeq2FeARhSRd9q1B2F/fZVXHiutKR1VTBrGIj95oFzvBIxviVRPeKxqV43II
wdI4SaF5qcO1pj9RlmLjiKQoqrGA0Dk7GWOmJzIUD2e5HJaJFVZkMWnu6oQlWnLY3gcFd/enqAlz
yzm+tT+zejzdu7ZPtn0S2s8/I9pPz4PdZ1tX8n5ppZXzXDB5PXkiu21oZh/BFA4mG+3M6iTV2NPh
iGgeu8Uv/irS/l6L9wRlVTELi4QAMIy8Teqm1XyaULLdDA8WKYO3tIEcliOT5BbIfHfddaPYBjh4
QUFK7UsoATUQPSGQ6kvEdQ/Ct2aYW7n1wHkK9V5Ndh5kY3+ZTeq9N7Hixk+luynKNpwZD9OARCtd
OJqf5mxDOPrKK0b/gOKXaeGUWQUOZ2RuBtBjxji0bQAGTzZu4U13XEXPTS/56z8dGPDJ4IuYBaWb
vynZblOJnBZxCiC8nLA4uOCKONqJLBdjnqtv1pgjdsbzt7BGunPCJui6FD1YbyCmuh64yO4ijrL9
xkv9SxXbBNzqiuBQgKRmxktxX6aJh8eSX2xN12ZDsGAg41oj7VHdcxbneEiyZGVGfR5Ma0IiF2o8
GA1iqIF1CDTPywz8MIIHMQrW8IKqsN/FPT2M8wZEa99bvD27mAdvKkWFgh0Xwa0ANHs9gMtza3yj
AooWIaDZZ1+UCrz7Su3bad8okuG/6pJ/O1zgPEioExGH0iAi9pfDRauczI7S1r09vT+Q815XeRGu
bNKm0OKGVA6kToofY/4KXtb6FZo3+IOXvrgeChROAPYCZlQ5yOtcqnwOAVb1SuuX0xTNyENJYd0S
rlCgPJBm5+ERfeHTCc8pVecvtGs2xtcay8sRv5/vQwYNNlrT+tYZHLJBkfGmcJwtpAOyuQ3dgW/Q
ubrrHKe8iysUYUU4wi2N3QVdH/RFv/XtmOKNU3bbNgoPmW2J4SmJn4XrATGi3HxpCMFwU0JYF+XB
yCcS/87lDRQWwRuW9YioGrcptdt/7CpN/cB5U0lAaBz6kPGycZ5D0vC3TaWL3DL0kgQKlFA5gXR9
sENVU7BDooo4G4XPA5Fgufk0gFSVr/P6wc40jvbOE7sDoZG+NLPfRzzstkwf+HekCSCJkmhG3VBz
5jLDlHvutzm7G0sVr04Df/Qx3hTFD9XMXJom0qvl59X0Ql1hx1AMwcAXv9OybfKdRLlSIDAv7WRR
Ihm+q35tCrxcd31DnU8DxvY/yr6su05c6/YXMQaI/nX3vfs4qRdGUqlCIHqQaH79nVo4xuWT+s65
Lxpa0pLYcWy2mtksedQL6QfvOHQvS/P/OvLTbDTBp7FLSgBFglXawfWXDjhFINptCmnNdTnEOP/0
anfFffD3iyb/L/Lq2Mr/UybAxW6DMawXbOz3meWZn2ntzjCxoHQa/76wbByzDhugjPKfKaTesEKO
awi7Z+7BDk1xGCK3fGQegPcgk+PdgpdSXuc/x0lBrNS5Eqw2hgX5Km2keZ+jD0ePnAM/ALwtpASK
VZmlbx2ZAX8k6uAVOjiL+nte9v0xFlkmwnWUtybuHL3OgOhqERx4A1p3XZX+vTtM/n3ddMY1GXE2
oSOo6EhjBUPMncMy+0oZVPgwmluxsbbAB4kwSo/PIAOznbgMNpRCE9iglc+PmGfXecpXD7HW9Z8y
aIYaVvAUx9y4DxsOEPtgvyph+YfeAE2ZwtTg07rwh+hE4X8OAqmwWxVZ8CfpxzpaSRaOsKMv3Pss
7bJL6auvcB4C4hsqZTjpxEFKjZXKpgaEWbNI/K+iXsOjuf42QuUIlP8h2dIxDFTo/0xYGN6XUZ7j
NrfUvuw4nqHRWooJhHIb3vJhPV5L1wD4tqjSFxvLr1XuGe3PHoYWUMpx/g6a8MHrRPptsuDpDDCS
cw9HXmev6jw/ySB+G45Dw7fhk988piK/8gL3KtCuerDMMH4YEj97SQHcoOakUyNOvI1mNW8e7cTd
10Cbb6m38WMHdhysOVFvF3UPtp5D/ZoD0J5VlPQhRLtdD4oZtjSxtlIxNppa0GPZ6fR1BU9sp0YP
MBR7CAAo48mwCsgFxuD5S7BVBwA9V8Nod5fWlvmzDegpCC9ZscO3T/6c4cT5nOMltaIQqjvdE7MB
wWWaIxuXuLBtU/MY0cQwru93Mh3EfBLmKwnd6Rb48jrzL8woijX9F/guzm3gXGlc+qmfnvEvONJ/
LKQB4r02DtjTuZoe7uAde+MlXqLE+mlSfScEjMRmjnmUFLACfKV/MHXadQD1fZaXNyqIMUS0oKBw
3ob2DXQGvKnFb4uVQYiNObw41VN+lB4uKgx9l0FFr0PBE/x8vQ6e6Q4sA0A3m/b0k7CKXB3zIAet
Rv+cmsbgDw7U8+afjBMND2YwdDfqpKF5Eo7z0FxJdWywkF6FgdpOQXjKZameQtl2d6KGjVnN7fFr
ZQBaAJR8dnA1lxVGlOeiCuRTaXMIptVRugJgZfqaw67yX9PimsOFQQ9v9GxYcWdjFOG3httxvitB
ozxDvb3ErShqWVSV51QXVPvUZpl9XEEa8//KwUrgRcjR/u3MrZNwLez460m/e7pXQEvMg5Lf6HrX
CQLlKzg2BbvBhvTu3uvK4DRYYu92+trMT3Bl4esqxd0Yd+u8jYAxq+DCtHRQLa0giWfrY31MXFQe
rKmo6kDuZSNxO7KmNFxTY9JE8BLuX8Owj6L85+IqVCc4b4EeLwR49YqdOnppFqu6ZeK0OBK1wx4f
WD1QSxtF6fnf5pHxz26KmlefTfiDN0zrLKDo9KWFJj8wB/U3jSw7iHDId3C8rb/h6PbO6YzkCboN
xa0vIL/Tj371bRkeYHH3BNe3fSyLv3LhjzupjZuruAfif8zfav/apkfB63PaLbnC8rwVdITHTc9w
aC+MKHqiWlc1xlxr3msVF/w4RR6UHWNRQAeorfdYjdiv+OXZk1mwFzK2BjnJvA7VFNzkNGVrOuV1
a+diAx4PMHmQzyOnCMdNXDwPA7TK9L9g+dxmkEJ3nRqpYKOXHGBHc82mip1ajSmmYsB7399mAhdz
k4oSbD3bFPgq3e9NsHs9UNWNHAfSLnaaALXV/STBNFJra3C9vmLp0ML7BwfQqy7o0x73ZNB6I0U2
ydN7QHB2uQGOziChmERFC4Woa97g5YP7pxZu9qO6NkksxJ56KMfRNCwOOukOTLi3cdQRNK1zcGvV
3fftWK6F29twExLRs91Ge3pPdjLK90Ejox29TsOCARXsyWfYWKV47JTOr9lleOL30TN4ZnsefS8C
a3gkCJuPL3yjyl5afcfzKyDgGwIB3NjLrzTgq74OVbDFVWf3aAGb8ugEXzJ/zB8owOZ4hMS2iX+t
yaGTUBljsw66LNJ3o8uAwcN2HuBq3Fb1TrRWVQLj1JR/Kc2eP4GBJS7QukG7z3CenNndxnAGfnGG
0oYwpa7iKrLaxCyGtpQOzTHR0LHgDm70oMFR21wVbckvMRbxILMwWJiXydmUqks31NFQOs04V6Eg
B3I4dE5XE0QEDg7JjBnWOJ5xhTBCd4dnuO3W6DyKqVi6AdPIdok3/dWICfJkn1LCCP71CbZLjQMX
30J2j6rD+cUIQskqTN3yRKE0/fLeAQObIipgklfvP42yvfYPwace7PQe38SbYgAgZyN6v7h6uDja
jiCCAlmO0NAOUlSE7zXqsPDDTIyhPwXQ27ouuVSjNtxib6ETB+Beiv0dvtBkbeIyxYA/jcmSrz7s
hrmtXrvUyq8Zh/kGNbcAuW9BIIDnu85yp/AR3rXyAZsU9egJCOzoZqweg4PpdgZuFRBCFS2BcTNv
Lr+mdnBk+uoY0dvUoIdmT8wYh/Po5d2t1wUc4yNod8AJntpSFbS3NNdftbpWwjOvtuLyuAxY0sIO
1ziNn16XfOqM4kyexzCcZzT1UdImrScfp8IWkEd2ZOJFq59N2Vk54AzLMth6nvn92RQWsOiZPx59
niyuMZie9/7RqCPvG2ARa9vYY8m2j+PYw4FUnjzUvH9yoYAAInkQHkIrcjej1Tqvva3MdQXDvxM8
Xe3XChq4NAhm2MlDoRikj796WM4frM4/wLRw7I9tloVQTfCD88hMKXdezS5AlZSHOCka9kA9fpCB
I1xEPFw7yQBQhU6foqSdfvxuNjfLgVjudFKj/O5sgrEaZrcwcow96fe5fVFyiE9D7Q8EMJzOU1WQ
tsJ7puzwfbwBWPoRHFzIGvu2fR8MVbWGzku8p5AlEC4tYw8Cuj7AndRGhZWOxTUMkwNunKBySm1x
wI6M5cGFIug0O/dhmb1NRzPVcH07gy3z4IalDZEMKBJ5INnH6zQh8YSgAa3GgpKNLsLcc864s35Q
dZ08ULs2fLk5GX4+ugkqFRiaJH/WU+zeUdNcJMbF6cPhkhQA864rU9sxp4V9pGkpZZQF9KNSXu2X
55lVjcNNPy63lEIdtv6c7gTUxjwXfU78zbSr5XGiT91zmngPKubp/GFV6YOg14GimXavUdVn35gE
IY9xG26LOvRktTZ5P32xqtI5dw3etYFur7oOVl9yGK4u1unPFaagdjF1Yl9D22pHw3nVnyNArJ5A
/PGxgfGcFbWDg+ytndjpj5WKVoY99HcGrDXvQEVv1nB0yndRH6DtvaOD7ujKUrWxp45A91Kt6u0X
t4AVuFdZqYdbInQkXrEHpxDuhHp86NdA9cK9FMJS4W2ZMp4SeZWOtqRF1vw8/RnwJxifw7q7sYHJ
K7MhJeRaGfSl248FtflB8tYW2BtZ9M75d6nlb0YGI+7yZVDvlmk/pVHHp+l6nKjvGz59+9T+OdQf
a2nLccGygaGvB/Ql/g3D1AYnDhbK4EB4B7jX9E3xhaRhJogy4CtgvC3KMGYDwQIQeadZLYaEYQSu
Gz+OzR3cE0A1qtgMcV6rFW6RwMUvRxEDc51JcKMqE7dGMNa4wEbNu6S1dRwgMQFleqcIceKANq5q
MKm6/gdZIxhTaD9iD08B13YKbeM2WwZ6zJba2qFyYLA1J1BLIadmazDD3FK+gxffYw3yujZeqEw4
22Wx6FZlN8CoOojEIRlgKpbrMMMN/YdiArkDDjjTtWER5PQopZ4avo56o9otydRR6qliPRWMAl0b
O3SQI3jIsCdetYAYOlEuzkvBdGiFgH/PPWGkxLluva9Sxu2O8qiJajLskLfEn6ahcJ6LcqwoTD88
itp4B8dIXwIH2ZoFlhQKUEdIaKm99CEChGU0YI3KgFqGi/+JtU8xVP3+M+6aHXS7Dk3iXydzik7W
e2EPQitzv8f1GLx1J3b9VlvaJBbf2AO959A4SvzUtoTjJJu9fjDlDr7DDtJsd7nrgLOFLzP8xrr2
xfITYGACeLGtPlTrxHjAGrc6VEkCUR9XZeiPRyi1eLhiO6XwLpnbUized6zH1n0hvXU8uI2BDA4N
87CSpw4iwhFNjsL3lIU058O7aW8l3mNocOvkjhNOSBubedvarS1czaKA+dhbjUJKlKNyhwPF9pBb
oN8W/auMyidV2DhnxnblFgS9sWkss3oBWqxd+bC++pPZzTYM4KK2Umm+n6px+GEEOKcYXWU9965f
bi0J5fFQ5hWMMtvgMBoFDPn0TCAxVi9BEmDdm5Wwa1f4vjANC8d9VTc4F4UT9W0RReMcwmkGP7TU
dy7US+HQVonCWccIEfIxg3GJHrckfphskNo6A0TH9wzThQ8sDp8wKzUW1AOr8G3S+uPbB6HnGabf
HIA5qW1z1QCqtOmq2LzwPIb/Q/s3BQleMBeqUcFwagNfWp1GRcN3loG34n9J47iJDSFTB+d1TAfJ
s16uliHUSNMJnDtESD6Ktec08oQ9q5qL1IDn9YFi3xuxj6RqZY4KICKd9aHqlQIk62XshziksS1c
70+TW3RvM1LcwwXcWlMVGvliPQa4Ka05fqM3qme3bgKlMQxDzvYZTnOKAFROP8Hvwko6RXtz3RSa
045czyO6LmxuMBfHtUtiP84RtFZXpXLgQ7LG+ru4ihr3iqaVwGZIW/ItIXnyJe+9FHKVvCVTWGXj
W8i4yf7L2GVmSv7XseT+Rw+KJmNaxU5cHY1yVGfQ6O4AAuz3Ds6lojWgA/IMoyfwuKK0Ume7Af1+
R60UB7oRrjLgNYL+R+3zwHlMjIvGaE1J88j31DCDktOKemgi10zwuMDyoXLmZ+BLaGuhqOOXJrDb
G0WT5JC/8nqI3ehO+oJyHePc2mO+7iO33UaxVE9xlYu9MdY10FFcPWW8mh5H/N3kHg78qCXDWjRx
WsDSdRglUXoBoPxnVMHyBfTBGhfKWJUBA4IBQKvOk1GIQ/rhDH7iVxXBmwyYHb6vteOoqy1EbV1Q
SEUfQ6kl0CmfOuYU7SBKKYPACpzaljyab5lleRC1fXraMsunjmXSUX+WZRZhWl+Hzrb2ELyyLsGQ
QAMSaz1Aiay5KMFXLTck4kQpfIBSrU5ZmiiZQqpRGoXvuV6bQP5J4I/89HYG6kn4K5RJ+4xzGyD4
poADXhKF58GJqic4wz8XpIjy3l5aY/Wk833mDn94A4f8rrRw1x1AOc1g+6bFhghTdWeqTV7q4M7u
f4mdXsjzNNr1KjbMartMRB3eMNjVihor/QiqLQW1zTmULuzBOrx/Hspzlhl+G7uaGWmGthM269Sq
IW4VVrD07GJZn0mQmgoAxqA9UZvQqYJBzFK0qf0xpI5Z0dqxbWiKz/UPwtd6olb23towvxr4pvkS
juE2Nwv3m68ie1cbubWnENIqoOs59mtr5PHJ7SBPQO0jy75MWOw+tmYa3/AzCVbUXhRlvM7hQHYN
fIs98jJ+Zm7qffMDYA3aoNoAvGTdAihF3aoptm5JZ/6s3EIdqJ2aqLNNCutkw8Xb06nUhCM8XBlJ
z+nwN1mM22WSZc50bUUc3+l60JzvFMzcTp6B47ClkaodAPNNamHz+8+PBNzYCEs8+eekrXalCTOk
Afdb/kVp+acRWKJylcRDApahh6UwVYu0/FWlmFLtGKdec6ZOx86mxmZ3hJDkMgclVsvomCb+Z7FM
ZptAjBfZtZ5KB3bDpn0FWbjaFgJqFGkPysPSAW0WAzxKj33rCywxKZlSlrwg5eY5gSXS0sRLA0sT
itWYf5yZ2orqIWFfiF3ZqfZW8TG7EhOzahm/AwMIh5aRBBEUX4uHYoT4KeVS0Y4SJnWc8/3S9s9J
4I3QX63C27OyeDR6gZsogHrPvQrFOZCNOFOYxcOEDYjuWbqpRjlTCMyYO+bhZsxdE2d7vXlKLDnm
qyVObbvxth9acYPwlkpJ3Wkco34eSxMsQylc2uY5KMZiFCg7+HyfvKZQVygSyV3JE//Yi8h76CKJ
ZU8K3m3dinNquP1rXhY4EIpMBm00C6diDNbucEnmp6SN1bOIogLSDzjSgw8SwjJOQBKuhxX1mtA0
egjDdDtAMOaZCsjOH3EzkN5Tvmk1AFUxbOKp08VCZZ6tFWF3jPMIen5FB0ErH/IEZwVS5Vt1MuDi
iTt+CfvMJNlSN/NZezZ1UUiIhtbJtR3d7EaFN+CYMxkfKXABQpubuZ/mc62BdjWsD70LZVA7y7Hg
XCnRHEH2sE+hXWERGhQ44fWt5Fz1QoAvqZ0A5GDsVQZ5yJZO/SWVvAggOd6G1jqBNmosff6jFSMc
6uO2uAuyob4W4Kyt8YZMfkC5a1u0KvsqiwLf2x7IrtBpBWBOjDdK8BPs1WhkBHxqEpr1tdKIwVLB
vbLts+9YJpc3rpGEo675djke3+5wAbJxjVUn4f6u/z8uPVb5F6pB+l9eGqlFrKgaZmO4nxzxBJdn
tC05n8bN4RhU69ieFDDwmJUmoFrUDfUhLdPHUiNoqUhjoBCH1vX2hKpdOqimrOavIGjEYY60dOM8
ysyqm9363ztDyLkz1U0u/LXhA4qb+NYbxxW+PsNT4frts3Jtf+v7kbcda9U+A4keAYvLR9iFozeD
J8GDFUdriqgAdPAWVCy9i4qye3a8eljbgx8cqNN0M7WvAa7dmCrAsVCNC6vUMuojOQFPbodvYd74
2RGH+buxTnkz91C3E1YQcvAEv6TwRdjaCt5xgC+zF/7PkHojJzZ3APXbL0uyO3XsQ0i9yaA+TpX7
uKmFzsb027HUG7u/Zg4rbBPhCvbMRK1ZGwVfO30JTUfNMrvKAhBMKLuuqy5SwS1T9vdShPa+LUGW
Xg2JAauTZSANmUc7HW4gIW8Eu+DJHVbOVCdbW5s0E6dxKf7vNqPSDiC1noHpGT6NmyB9BSjgAI/V
xGxe1ZRFlzDAihoWNe5w6tp8C+mc6OJ4fnih3k6lAuBhy1ibRhKehqZ3FI5k1FvOh+xg+gtWyGI/
YhFZn2gGK+A2EAt1uaE8P7KqiwlBn5DhRAZ8F3Fm0k3PVPP0C38JLd1LHUsepWTu9JdVCl/zZcAt
xhcgRMz12A47TaC+lyolJHB234CBnO3gkvuFiCM1ZyG4zHV+4V1hPFZt+0VoDrHKh9+2/yaf5inf
58nsqTnW0EuFZPSwoY0X2Dku7p36eb/3HtGGLh+nuY82YRT9cxw23p9mWcbpPore51ye9973/oR/
G+cDF6JYATd6XtUbWxjY6I/wZBnMKQfGH7VAZi4Q8lOdn6UuqNGjRooLZcHojqrlCHoOuGXDCP2E
6Uptvx1oQu0IPNSh3ARd315LW8mdAIgAyOYcphC6jWpD673V2jFuzkaDjaHu9OtsHObkJcWsp7MN
EyYcg2MSal9moloD92yc2oF7SCEDzAB/iu/PoI/h5yHOgpb55+r745sQWnWqkiD8TKZzCnRhuF1S
rEIZOifuNs6JejxloJGqS+OnHOqgtnmKDwOXLmqc++lpy5QDFBXWQxkM69/N62cDgG/LPFT78FFp
HjOwxApMWRdiLby4V4HID3kz4lBPh0sB5i6EDA3o50BWbG7H98F/5FIvh4RnGjB+nilSNGcYSDWT
pZY5dV6Oa8FzNP161vD+fCJWUe77nJS7tMNEKTtYrqVWlCFNA3ys9zmpjZKXOQW+R7ZMGykaKyYY
3tkaAk8weWiq41er8KttTyomBIHPI31k8blxxMVSksEJunfxWgX8Gb8POCI8L4WTyI9hp3vH0YTz
X93iDahFyUWt1ct1QeGntpwVZbHqnfFlFjyn8NMQCmncrHoee3IPSbhQpkdRxdnKgNQZdoveNcAd
OiA5/GPxoa0P4yO3gznDSSf4eYFxj5c73gZaMqfMS/Meatdbd+oz7KVYKVZNUrAzca/rXsGODIsn
SINrsjb544I0WQdGrgnpzTUpJgbPRmDDmWZ2iCeAgqMfS39VwYH0TadmjAxn0/OivMMdXrH3hkZe
ApY2x0Q00TFQhn220s7ZjxZEthVUrbdlWPYPTDFgE4rcf+ZJAG3VoFdfS0ckUJ9J5Y9RiVs39uzv
Dr65zB8GQBn7L56hLVrNOD9ZvTn8WRvDDzPw+29JjFuHAlIXUEf0YT2Nz/DIq7HbLh8LQEKtK+TX
88eCyQDURp3s7WO1UQGwRsFAFoLQ0zEXjffoWKDAFz27wLbMe+wS23ustYWbVYFxmOX4gnDTmD3k
6TP1UVaKM5utgKTelhKow6mHDZR703vKiEFJOhhO2a4noapizd3+hbVgnFAuVtXBafIBrKDxNEKC
tLbyBviKzh9Ewvw3wYnx8gS3COJNVCZws9MfdbRwVx2yJ2dkI7gG43iM3CI6wA0637MxwulBaj4Q
p8E06nQFnQbx9JsMrgUxTA7NahUBVJC6CgIhRvthDkeqbA3yV7grtOpGyyFvtAOmgK1LSxlr2YFD
somdqYE4KvolyHP/RTTJgj/RP/iOwB37IAEAfWw7Fui4QEP9k4WLX0I3MLGruW/cFM7w4H+zIOtX
imfZdziW3U8jIKke/p3llAYcyMRpw8I8+Svyza8QBjO/4V42WNWhtJ/9Rk0bOTnNfQ5BJODqQQYT
fMQ9HUzPjyxYC6xuDwS1BBJ2lVZZ8uonaX7OuBdvqL1pTNy9CM+5jQ1Xj1mSPRHkyCwjf2u1DC5l
ngm8LJyrHZg6fAtBs+xwxvmjg6AYfFWLGH/6Y3k3pG6ybnRHzqYzcGjTlwLihNjgmScrgw8K0C4e
Lp274s437LvUKLznYKi7Z5WvMx1Qi3L4Baff0V3Z+u5zmLSPsp9Wfc2LZ8+Msxv8iJ/AVAOmlY1s
gxvw5gGvhfy5FwlgJh5nx8buiucpA5jQFFa3oaG+aMadW2dKYttn90AruxBDjlhm7uEy0a8zHdv5
9L0Mir8h7M+uQWuXe6oBnVntxaQsSHn8o0a9QJyV+w5fD3Nva7rpNoeKGLQtlLEyu8Y8sMIFYMo9
woC9fKw0WsqJbO+Q1lWw6ghMRbluMZmHOa7PlZWXj/mEc6IR969ujoVPVqRbMCAnHLZV2n+gUOPf
spTGdmoY9tb4C0IZMCOtv5MwNDAiLQ4wxr9D8y9paQk6bZ/c5SYIDaHhnVgOi6gtValwKAaKwDu1
E+jGsBJD1pzqlv5cM5wGKMalZ84MoKmyx8b4QqMhy+if5tkosU3HBkKb73N8mJLZUOumuO4vcL+2
T74FPSxoSXdnqlEhPAarSF2AZMVg8js64S5r8xfq8CDqDdns9yFzDr53kdlXmZPvlvFuDAcw3/qp
kpRrSV4QLLQgHNcF1f7XNu6AzwJHwF/jmirc2HDgONZ+9zbVnOLmmbdtRdpv8aLo143k4R9KYUFT
DtFf0uOwXmnKbwFo2RsFO507Z7DyI15e1SEzE+++GOUt79uLcNUOHkjQzkoqAJtrA2pJCT+Ek+FB
lI7j90bqFvTNWXbU76oamv125p2hM1bA9MV9zGKuftTu+H3EG+aPsODZCghD8YiVwrCLNIiMw9Np
WPkaNzbVjF+TH3ML5MtqmN7rFGkAKdfjNTGHvvIzsQ9EnFyHbzSQshwo5a5F11revuzK6gAyanOB
eHIOVn4PqHIC/jVo6Dg601QgVTx62Be8QoOxvphYEq6pmbICJ/h7Mhtv5oFZfhysIxu8CKFpYSDj
RhuF/+q923bVizGAXy+cPNzi4rV8sXzf2kuoMMxj29J745DR2L4QKY64U/j36rFWiGOnyPFx3KHH
QiAiwUvI+6OYivBPx3Lv4IebvAqXZ7sJXMITjsICvMkcrUrmBH9a426MC/GnVIODvbhyb1VrwrUU
mq0bHISt8Y00HDsTIrLQ2TUhjNPL/MYDvg1NvPJTNlpQU0cIwfP8BhHU8J46IlMK/W02HJc2QwIX
GGb43oYf+FteXuNrzmMeLIJoKu1HcA5L73l+WpB61T1P964I4MpV+2uG0xVsbIYJwjz+dGWdAf1I
iu2pb7dYlMCLRHcvBSVS2NWuvW5hC7OhcOmgsNDDAtVjIe5ncve7CeZhRvfMvdA6fBq/TAJ6BBQg
YrwOlw9amc5Bua6H83fATsqNyzcc/OWvTqrwm846Cc+LZvyaM9tdZ4nEnl6HXr4JvZJ/NW3un8ey
kgBsVjBnaTx/Bd93qLiAamsdF8kBkLFSyPXCSp5o3AzI9lPpgA8xiDbBVchYXYag/57AA/YkdOEX
3VvBq8iG+L1unKuUBBikLFaURbFnCPeYgHHaeJBt2CgP++Cg+IJVE7gJWTFA0x1IX1lY0ILD8dLU
SPcBeOU9AHf2i+Mk7sN7H9OR7nML860P98B7IwjTBx756Sbsg/jqguUAz2JdpcKyzWrnBKrBMvVX
29Jb1SI6ctUGQH+VuQtEpoCmJuugu6lrcAF+q1FbQLKcn3IorMqAbU0f/04Kl2KZa2kDR1nihnYy
V0CeggAiOZhgdg62BzxPGgXOhPAvodP5F6oZ+BTw+uXM2wd+xI4WC59s+rKtfTCdmkha2xmtDMD9
VYIbeyUscxz24+V3ydQ7GuGuLxrr9MHkW8CeOxNqWKVWGc1O3zNYnHLmKu5YhlWtUsibBN4asIPy
XGkiBBWerOtgTdVPPZOJ/HXkS/hclZM2xNOZuPc491i+wnyYm/3LMoYnZr7L+l7cFx2E+xWc9ipU
jB7Gew4o9WIq5wof0PKeo7t637NecyhL+fUuUDCIT7SF86Sav6FFVu4Wa+YZyVlrP665+rlLj4nh
Wr8r3AZ6l/M8727PuMwH6g9LeuvmTEZ9asHirleVLYZzA1sUaB+UwKGJim+pLUvt4WxhuR2tqcrM
zi131NXD/yBaw4x4PSgD9mFhN5xxuzCcqTbPS/GcSK1eNa5j5pWn1jbBhzDBLxRYRm8p9LEGa0Fr
i8Sl0AYJH2LqH2rrb1Z3akeRObBD0Cb9gSuwOwHWqc+QXHir/a9trMflkv/yu9HLZI0dyu3guUAh
tDW+aEXcDttOwYf6M9dgiSEqs23TGLcbIuU4XtLMBIOqiR5dgw20MqwW4HHc+TSwXMw7WIwGfWat
LV+OeFQVsZ0dRX8BJddelsLBBWeHI100TpTYVgbfArsP0b33TFdY7aXNWM12cybgFZC9jEFC0z2+
LpbsOTGWzbSCfprcFkVtbFI5+acGvMyj1Qu1Y7xWWAA0Zxcrij+bPJfA2mUBXnOwM42CUO6w4VGv
zK/OtBOkDLwM+8Pb77RVwGjoHTq8oIn/R/gwpX1CIxOumMDJreDNlgOVeI5UHJ5DnAqd/zWMcGAG
x+thR2nGEEwwCNDDAHMu9mUIeCJOTr01s+Cr0aVhdxajZW2BsXNf8c+62g5Lfrbh8KODdcYzBzME
W5GiP47YNT5kTgYUr85wjL8kAIs/sAOP1pA0Urekb6MTi5XalAXPX8bKNw4stJw1hSkkCM9t6jJI
YpvZCxMwsB6r+Cd1NmOf3beBvFAUxl3yJCG1ZoRd/kJNJZSRMxtMegNy48KLnl0IE10TTYxzqgHb
9j7L952mFwZ5aBy5JUKwrNDb5xC58Sa1xncRbK00ohFmt/FO4dp4UxdO89Dqolfyra1w2+YBiiMt
7oKDP95UI8MAwDGiY+GubziMuL5bwX6ihyhvC96C4Uf+rtaULSq8wbkDxiO6UJTwvL4rA2MzD1gm
WAbAuA/Yo/dJeqzEXAeXlv0Kaic4dC0LcMaYKO6pACasuDe96K5XaXM2nSwMoLdcRMBn1m95HLu2
+/c8N8xLoKtJ/7JR6nXUi+AeNHlgU7PnsjHd2ySGCsKraG9Ls90aYzvBiQDh+CsNftvujcvhDxwl
q3MlzfLmcJFYOHlJbVgmuBA4kK29iUX42sKv9Sy9QkD2r4RjsOappq7PdrlS3axmBEPmdC2guj2r
GTUpnHagH/YYDqJ+Kqx8T8RUBbodFJFaCAdrRSSagyes2w39VL7aePms09DhJwsELlLq6OhMxbPa
fl808gupm5LaqS9dSM9YFTRSRqDseQb7lwAHSgD4FyXs5rt7KNYlWHu6NRT7O+x94Ys43FMxgFe4
B3kmAS1IjHMb68LxzgENAGj2aOW6UH5twv7mV5OEXFy+ybuqOznxgPtQ/KTxix3gtzsNQrxlKRZi
xHKqK75MbVbZO2qjwVRAt01CjEkl66JzcVqoZ5gnm6f4MFsoBVwIxl8Po+FzKlWXhxlp9mXu+PCx
KIf7z0Ua1jwC1LnChaOV4DfNrMUVRrDdY5eO/Dq6zr0yM5CLdBHFfb0tk6bdUuh5bvuY8+redeK3
QQxYsyv32DyoSSGV7IUqXPX6mJgKTofKFc4qzxZc4+weAKe57XPOb2NXHz9Tz/toiqg9Clq+GvsI
qyU9/9JBNSo+P4rGCeEB7JPb+36wS+As3p+xjFvaPk0tcVWNm/YIX/iiO2KzbL+ktrDXFvZ3cwjP
Hhu2VOi1NbKRwqWXkv//x2qAEtSqy/LAgJDZfhLCBa9hWlPHrGOete20VmCKbT8I7VIjJQ10LUBz
LI1cC+VQW6VZE+0E5a0EF1sNPJF6AB63xK7MrwyEFkg+ee22MYR5cmWhHm0cgIHbmSQ/4sBIV0A5
Y7/f4pvXbfj7wCGz/O9JGXfzwBIE63u7DZ5NY5+WrYRKVIwLXqpOVFUj349dPp68WhT2ibX8ZwJ/
971DIdyUM1CNVLGds7meY65aE8RYVesDhAbpRPtUAAcKyjo+YzmZeIY+Cdn/P8q+rEtOXOn2F7EW
iPkVyDmzRpfL9gur293NPA8Cfv23FaRL6TzV5577YC3FIEGWM0FSROxtcffvAexuJ2q6jx6JIxJC
TylOojdZihCa9CMD4qrXYdJ57X0YyE/qekBiJz0gqG9mEr7STfre6chAt6dWdb2xkKa73s+/3sr/
cntjsatwLLPejxwgr006KaqggdzyafkxxQicjTiLrbwhQVyMZCZyxFhaoviIZYeijmAl3dodxZi1
K92pJxvykSL11stQ9+MKoF3ODvfWdW4TPAT+YMY4HDVy9WIV31uUXaxQyLoApCdRA/QIqDpckB4K
qzTQINf4JjVyeBh3PnjeUGUZ9wBISA2wUI5g+SV0OG1MsEEhjDiJFncnogImYLWtH0g/VKl1op5s
stocgtwY3T1qpsGIqi0vLU7HL6qK12KuK+w7SOxiH0CG88VpFuWlG5IX0i+F2Wwy3raHuYiUb0u6
I7WDeNbe7oF1VCAZ5TsQvk4Jyoa/ZJE9nlsrw4k0zdoO3MORVvTo4NDmeUl15BvhajjQROGOZfOj
GbbJO2qiVn9nCnskfjAwv4hpVeCjIfKTfs2WMEfVeYdk8Aq/fAVZVL6VtcV2rhMlcGa7fA2NFqnk
xipMWlm9Gn3Mg1ZpjC05xFgbPqIkbt8ZS/VKqoyBoqEcFGdPopZm/Gzr1neSqCkFZ4aDCp8TTbks
unOoTKBhkrWaePNUV1g65u730gHYMWGQUBN3AGoHlUm9lTo7QZ1awdrKJ0wTMvQ11i841XleJWAC
Z5MdPxLeSSTAcYEIOq0gKbiIpc7LkWw0Q5aBqUak/G5XvBW6ACsIZ1Tgr9DkeJIGOU4rTexQAcG8
hCfg74QnKf67znKzjdKqC+AZfo39zJnp/bxTzejL2M+IqomGehZwdM8OEkeAXNFtSKLmzg3kdQCD
1kV29aD073IoORcIkZ+pp4M+1nOVwQ26ghtHtwJ8IzKbSwNJNmgq7FBKz8Er7KgtMaix/kt39aVh
NME6lwP2LGTqW++xajiBFeeXqi2ArTzlSLq088siGupJEcdZBhDZkCYk/dQ0Ly4kxsAAc9SwOJJU
K+F+bMDSAQRzO9nRJMjGAyz/kD3Wo6VzL3FeWeSWZ3kB6t1dhS4A1JO5D9IEWIMl+O31lulLMHXc
2CPg+cZN1UDYzbH6xRuK6Z/QwuLIym0DgQ5gOpKPaVT2hbfZfMECEbgG/UsHTHGPopC5CpTFJne+
lrFpbNV4GA7kUUegZqH964eHUc7G1q7YrQftgXlvX9LUsO/noBioOe3ojDy3mRXYrdodSATdWKAZ
S/fWRKl5sTKgRZMeXEkW6t8dAO+KPYUKqvc7NzqXdw0ctP+bmyFmo+E02+8X5VPUrxdVeHO9qLw3
mlxclNxaBYf4ugMugKzLJy/Uqvk5nbUYOKJ1vUUxlf1um+6hT7ICp9U4Vptyd7rxsHKAHjVF5ASU
G9yyEqAOiAMB5R1ELtRMDOfPIAcHuOCHLgTItlrqyxONmifQkXA1/SYdCvyp/h8TTYgZ4ngfMHcm
c5ZDoaoChw60YJZokJkcj3b3SppxKkpfUQBMWFaW+Sr9iQuMXLRq9R977RRH+QLcyaE/A8hIDzp8
gj/G6g/6rlhImPCTGtxM/+KgFMrsx0Z7dbCqoKiAouI2HBFwnLG/6CagaHpAfv6snOVoda3y7kSL
ssnAoXZUy6p9WgojQvo0PICJ789DFr6Avvkp19P0XOvAD+Kx4DdT0mo3YqX8RB8AKbCgZh81ZRsj
mupFiGtv7Aw1taFd3Daf6XSTh8DgRXnFZ85AkdfXWT4bCzoMwEl2oISsDmD8KZBwwf5xp67d3zFV
uYWSHgqLfyO9ZKpaRc38B/uKdi9JrUgf1WCdFYNYDjIUrGqirXxuU08+0OllwLrCBrZ/C67vNHkg
1WduchRZOQP1lMndY63pPpCx4weZiGTNWYyiVVv3KbloTXESfkCeAlkb4rNrdlRbgUwQ4a8GCwE/
sofsoivZteEZYBCkrgvB5ZBaHFD6wkUayE/qSnfaRnwEgOCHG3koi84xQY9q/k5DibCYXV5M+7js
qsNXZqtgD41sLP3pvyNG27ohkBJv0P0YClUcTVV127WZqrr3QOZG3ANvauojELSWvgVIzgs1GVC+
AAdiFZteHNmTrmNcAYc0+Yj0UG73daCDcw8gLxNTkP6MGt7ANAykOcbm6K8ml3UeMKTAPbMVBdG7
RUTTZVydeqRb4+4kq1PWnwakawWIz2a+9L5G6MUU/zqP24KDt7MNB8hNU1LmW6bEClYZjYUAzWKE
J5Kp11TjVayVGoH8LMICQ/hJF/IztOmxawr2xGbwR2bLDw7e0J3RW/rOVFznu21scEJkenPc8QCF
TLpXieQqyrCKyxfArmgvpNEtLBiBS4vTO+FQOOARzOJC9yhzi4g0jGH425yj5LEpWsRNRaNMqo1y
Ph27wJJXhgdYzOQRMTttFyN9Fc9v+AADuja8vM2Ti9qhvlHoJhRCenGeddsaiSUP1KA82wBLd59u
8Fe96nDSf+2h4hKnqvaAWAsGLE1fM5Q6dfMhq9rXVaRhNAJHbEgkt1Q7IO85TxrmUdcBrkKeZWBg
jxscZil1t48yNXoY3fratO4e5SfdRWqoh9KqSEA1DZ44/wvqOj7EGTLbsYx+S/uGHxFocQKErucf
xmQf1U6t3gAyxo8JBxgf8QkJ/ehiPd0hUL8jJjnHQPUyDlrVoyES5BK1AhAhR/oFWeuoDZ8rxj3V
DJUXVt7AOUkIJYJ4Cnt7DuxIBajnHaJSmgAoxMLiiU3IUAz0stWBwoGfB6EfXYGQkhA87pHS7fNl
KEA8XpiHWHCxT0PCBddjvyVx1qJlz2z8l1e8M78wdeZnVAkjiUmIaZGVz5Oirr5KgvH5PHgdMh9f
yIGz9NtYq+GFJqNLFXUP6i3Vhoq1+55nXUAMb7wf2r3D6quI9cH3IU9Gywwy1Pn6HQATHpHG0D86
DJElYKqgcBuHox7pFID5ncCPd3SBWGh6eszgDKq8EwIWR1NI5YDn39QnxT50VZ+Y7IoMOUrqnGuP
daTNqP9byg0gWS0Qu4KnwLINICELgPdWT+JXpKq9h6O+YNENlV0CgXspgZauIZsQRYT6dGM1hZXG
g7gQJVYWrPgPWM6EfC3HOpxxvN4N5vUCdqpJcUAQIMYLyJrRBdaVQJciCzVmyBAQqqq5OiJ/a7eK
UW0kO9DGAKojjZedXSZAmlJS9WtYmEdblLKoqPHzY9bwBzWcUHKXtJNPxS9zp+2taS7fh74okMg+
LuvrkF5irbbgyXPf7UBystF7PETpnUdvRF2fH+xGAF8lbXZAmt7lphCHqnFWWQXh0QGZfJdsBvJn
JYC4FA7Sih0+9uQtMb5TwwBgCNvMS8PrUPr+WDdJdh4jxO2EpIvnUAXaTwNBZxE7mrvTjS7UWoDN
WKgqJu/VMa5KAzhqmBaZE9UhroC9p4mqD4RccmwrxgQlt4iukzgB5PxCYXlpxRbjaiVnOVZjZnJx
QcS4VxjQyboy5edBNLxSt8BFsg4jyl3OLhEvWIxHA4L0goShsItxYxYoliYHjtTmEnkC8B1V0DUg
k2zZG0zp/RKnd8EEdr1X3UxwJM5UwHRAosYw+z+7zlnOyNnFKjU0l22ZtH9hLff2WS2trMjtUFZx
xvtb0cPurHYZMNyGMjw7Cr5CqV5ObxpKwHDmoU5vHPey9hah65FOeuwz5mxl1RzV2JFITThZrQ0o
IJRRjPoApOhJ6YIBpYHXwjtyX2VyWv1RYI8vjsE2i5aAViYFndeSxOMmLcEVs3B8v0i3GoRLs2Q/
JtBp7KV+7RnAVIlDUBS5oKNH2RxmClEWoKW4vqgLo6Yr2teaV+2+qfU+2tHX8XfD+oWlr+haOsZR
0NIOI8CUS5sdwWvBjoXoDYNiFR4pSSbLquzjDMEb4UkN+ZjInhJQYh8jyUSe66BOztdaPaYmW1WU
j1FiKVua5MZHDpcXAsr2ccRse2LVAZQb/q+JZQfcSOp5sOc3pOBbO6miHjXEyEPDVuvM733jGQAm
Zlws21oxC08Bat1DN5WIH2U/OgAYvTHOBwDSul9Ii/CuCzLPIgrSwqrem8XIN4nT5HuyojAQhFM8
aHhqI7/bdV/YnKHkACsS7LyxB+/c+dojHTDEnyY77Q93evJl5oJ9ESpRwIVbZps4bUF0U9Dxc/iI
w4j2WRWRx+aXqiTwlRRkFjigDh9ZigJKXwzobSv3wIpqZpcaOVcBBbooAkZNGBojYLLxWEFYzMqB
boOkYmpWvj+QPsQoSgPUNgcq3ZZgSTiIDDkyJTkKDIy420jokpksUi6BoHjjIw03jqqYh2vldR7y
IQgUCXpCOtQv/8dccsJIUZqtYSJob8yNUiK/0FaO126avCu10W8BwheaqK2EpXDnD7P0JO2N18SM
sPQQbVSONGrs2xgVt0SHjdcaaqfEEhcZdhvkAWELH7t4x7hiFbx2aXkbkXZdG2fWixpl7U6Phw4v
9bneEEYfK7FMfabuPXIf76bOy3C4mQzAI+wU84uijeV5ylDI2wuxSGP3qU5snMzN5hdS5ePfSGOv
X0njGtHXpAWCPpm62UgQZVfATC4Gg5Cm2QCAeME7prW+6GnW7U0jjYI8XebHzIoPpa2ZPEjUDOmW
SVJv8a5D3hcPU5B8Uwt++6sJWX4cKWForG5MjwXX3iLQ1p5sFUe4gOfT3kJb/8PumPWXa/KdMpnp
D5Z2dWAVXf3gVqJe2unfG1Bdi1JYEHhZZm341CVlo8+uzzMz8s3IMAGLqjZXM2Lc+KUULnZCGyBu
oVpk7a/DxIRtq0XuhuaiwQj+/7yWWbQVqm6bdAYPTId9SFA4ffGcHFd6mDpCnf8S/wgHVm8mANKc
xqo3Hw0NhMmonkZpopLVfj8A2TQXoKao7GD7uSvAQSpwTkVDPWoWWthKmYYxDUjvHyM+G3anq9Po
KQOq1WNU8PLUgEPPZ1ZjvCM9IdqEdqnuFZAyvLdz8VXnmYajEaX6ArYw3H4XPw6A299lApXSyW1g
WgKZr/M6IDcFk85GHyHuDpl4AtRSIaBL4UnuK2zloOzYZI+nFdKSDGtXza3kFA8oIon5/OQkpyF0
2+eaz3hSXTUkmAJXW9QACR/ScOE4X31IILVb2NLnt3nc1HlzR6ONmNho4DWbDe4jkavycalPsz1f
KVtJB2pbFoRlbQQrjyspUb9wqVjUg9BlsTxAdeoHF+tepG8DCpGCriS6SPjH7rHX3/pZLVcrBWzJ
auUAfyNrGgZu7Q4+cTmnU50fLC12fNoHzEh+OTTdDHS71M6XrwoQswMA6ZjYzmjG2hgsfkYdMOD7
P/QuuPIuRh375CX1U1+6eMdngE0XwxFUS20vHWLTR1KCvumc0tqzSvlmh216KhJmtmdEX9JTrYCp
bT9ZrPWBpgiQYaFcIoQ4kT6QwJ7npT/bYZlle8DyN6gYVYfj5Bh27mkJABF5HlabKbKQJmaGkQcw
L+AET0p8CFsTKcImQMrCbIrfeQ/GWj3Sx8ARIsNjY1OVDLU5dhq/pzVgj5wqLi4kKhOenUj8etXB
0PzKQR7bguwh0b4opm7wIKra6ZKIJkZVU1ClSLRsC9QCj6MNxlQRBBBn5kdGkQDqkrIXkQMpUg/Z
/VedNNz5kShnJb9Pp5Y+RmQDrheJrhs5//0QmieeUYU7KXW6cXMbIICicSyOlVxTztFJd8Ok8mZw
qpxIJjv1pG51Xy1INzvYyF2QLusMUqYeM5R3d07sSn9RognvMnoqiQeV3H1LXRnh/HZRUWEkdeTX
20z3QQyqn2r1Ze5iVHovuvVoIW75g2O9jXPYZsFJjNqgJNrozwwMI0cUFy+7EFveJ7VACU4RLfxd
ycafKpLS/sY8VtEg+dUO+gTUTgko+jSRCiEkjrxMKc0sQ9UaYFBUAfebIMi0jxOw6pFIhSpgCDE8
lJAlB9IZyPh6dsBZ2dXa44IjrgZV9Mqm6nTlyJC5DL5pLCiPmYmthm8wi/ljhi84KXscwAESyVHL
M/lXYDw+OFlsNum2DAHGmavathM8e8xJh40eg+p4Uczx6yd6Ho7hox1lzW4WWacpIY9SF3B2YKm2
JqfbxpTdWm77AtA1ZEzC8nU2IhQGCS+yk556n4m/phhw2HKSg0yNv3TgCbZskDHHqgcEb+sMvhF9
o4gMx9QurDNeswKQAgbZSJ1pLjuQ2bgHqbpzizML4P1KuaXi5roeh93c6A+W5hSneAKRqAc8P7wM
l9pCtF/US5OJlCSCwOeXpSEnqrReu85oxr49NYBubacSYMOe285pkE5pcqKm4d21RyKY0pA1gD1Y
fFq70vPenjMVwHRmCPz0jzmaqsZwKbtt+m1xLQAPZAV4WGJjuFAPlB/j2ls+etIqe+SXzo4LtocC
ewSUudG7hxpiD9eyKd/GziQqvbA59uhFxuv0nySdwJ6IVKvHlWW8WLSLGF8ow7FPWyyuBKYCIgrt
hXqyASpgYHR4FXdd2E44ZIZfTxgLOgc41JKArHaVSwMYH2t3VJx8b+v5O7nPDKS+CHj8MSY4QkXk
B7nEy1BOR7yzKT84w04g31LXwZHJmnK8WogHhrrU4He17fsiOQApGWlSlBzFcmt2zm0dOsfJ/TTj
ioX2n8CG+JkhzNl6udU7p7WL2lXnRDLwtk2AOKCkXOqAMgJ4YeFCTVkoGC3ldRyZ1fGIV8e8v3cx
ZzdHDXM1ePTbpwcC9Qrx6KAeyk3x0KDuYKDgxWu3XBnd42e+pAv5gu0IddcHjvS0I9BGtTlCt/d1
01QybRkMpYKlcaBSaiqblkXV1LurrHZGJCmVFvsJys155xQgdFy6Zsz8VFUbX8ORyM5aQOZVi/zT
OLf2OqgQH0gVL5Z7KcP2SDZqaBKwkfq1Dk4zXWRVoni5AfG0E+64yKoEGr0II2vWhaxAaQN/TD++
OcpgPBW68hKJdE7NACPBnDmoDXSaFKQUehQNj4oJnhA6Ax1j/rNpcJZGh5zreWfS9Z/q+g5HcjRK
+pGOjkTJ8DEn6dcj1fXAlOHsLWmPujUCS3JM1B78ZIj0U8y+mu3l7Nq7VU+qTi8QqW+sPt5idzd5
5FyNg3MN6buoN/ZoskhLkoPR2V/xT/uSZpWxwRol2VpCjFBGDTRbXvtk7WKjA+kjYI3tQfsygq3v
y9x6E4h2Bhz2WU/gO3UfaGAxzIk/g7LyEDu9+tRpoIFqYryFBpVvqHo0RY7y2UkjcOdhj9r5fbdx
cQ7/SrWk3ZC2Xts03YlEHIWlW7Noj6lVCwzbX7t8udWn5NfCAoa8V8TmfMCLbyf9ZH4s6UYcrwLT
Z52G3zi7jVkfclXf2TlwLGUDqJur2Of4WQ5OHwZkHVLj1k+KIAY2S0/Kcq47nWHUAH29M0+mPR14
69wQM9BKBkQI2FDT8oZkCj1UltsGtQPQezKUYpGE1ztqMKQPWeQ45I7cDiGDPeRW4Cy2EziCr3cR
zL1aj0RmJLKja4RDvUVhO7D9hVhS5YLo3TuSjGh1vcW64+pNuntHuowlrjUO1a036RqiraQxd9ei
uStlzsDgisGro5zMiBBLATbbEti0QMVGMToxWqAitQTLVtEAee7akzppmMRCVv3hhqjNldqb6dau
nAT8b38jdyVBlft/A48ga5I+a4VpHEd6qXz6YFTD2m9ru9imrj6e4h6Zr8Y0tK/UuFnylpsjkneE
qpsdB2QYoe6TyIRuxDmapi/2M6nAcxxvugYVlUqfIFIHYudHMEhsF7sChHmNhbc3xKw+kDNdUMXZ
NhvnLdPi+dwMA2DYcfqJg8vY+NU1RwvFs8bwVMalUgbkiUgBnBThRHLUp+CtUIFnJlQRTUFdamhe
8ivrcPAR1m8D0rV5BAxHEJ3bqAn4Br5ZQNC7yUs/teNzYYyvI9i1v+H9Z+16BXhWWbGU36pGx+Mi
HJsHBecqb1XMsfLC6KpxZ7D1ZsoqYn+s+268xGCRgzWJUVaVOPXXDLyZl3BC6RnNFhkzEiyiqNyT
KG4BJQgpTuXmZRsZFooiRVPWHMVXI+r2QVBnrQbSkVXJUardWYiCCjdS2WCJu47S0zqoqnACDAJm
QqX67ZxLp3mmOsUXOYDciqgct2DQsj05QI4flOJ1XriGR9+vm6PxZteVh6XCKSJOgRhIbXETDKSb
MxseK2PYNGGCFIMa3wpNNCEKbY9TrjyTioNoHKyZDnJKe7wAg1UmkzFUf46tNh+SfrIeB5yjPwJO
fXxgyGK5Gav07rLjcYdsJeEnL5SmU+47Yaxt5QRk/bipOJweJtRA7/WQtSegU7anqp0BQ12h+Ora
Ja20axNOMh1wMEgVeUg3FF4gOcymVpo43nuuL+WocZgH9CwV/Me/ri2nXO/CMM3xULWgaxRn2Upn
AjdxRJorifPvuvWAG2CO5ibWswHAXAJtHJReV1meiZNPj9VgsJ6C07w0hnzkvP/LPCnyS31EbVH1
Bk5niwWSxot6lqnXp2gKt8TxReBzku2LjKmhbFdXQQV2MxxUvXJkRKRi69DfDDSl5kT7CUioRxk9
rUoObrNSxQm/iLVSswZcqYsD6GfQFrC9tFJPxmCb3yeQhjUQ+zHLArSR/c3MVmT/g1Ohf4iex2DL
X3qRuhfi5xHS4gyOlMhWxMDGYCNqJB0Bm5AKiATqJbUK8kQ8IoHyfqsno/QlqxSlVeqkS4jKMS8M
e+R7fVxHjrDEDUjxzuVfbwM1YgoH0CaNlNe6G/7Z7Xzm0juTi4JwhjKC/+/buZtP3rHmZk9LVg07
OSf5yruVt/c/uGTiv8bAfw35LkDmwJ6z84wRwJR6MgHktRcbZ012Z8Sorloykasl/Em8cSel0g6q
X8x655NjmCqAkwVjx7+4r/b7y5NMM6/3JGUsfpsJfKikkXex3u9sNBzEbpO9CQv8TOxyeWjSZfyi
a87sA5rRxvcd4pyhjpChdjQgMctZdwbjTQKELWX8YiRu+ooQhlolAo0YE7VjX3jXoAKfBQBGZDqJ
v1jhuwoGzNMqpoJ824zSR2VW9GduNQ1gFf5ZbTYWZVjR50+r2PZKe1h6F0iZkao/t0OlPzOg/26x
h3R9hpq0xAdY2RgU3HGRXidkw3EsD+gM457cwWQB7Mj1WNcF8aoO0okTNYmWOD6Ae7g/o/6p8YYy
MQBuqoKRlbqrNmGjfiKZBg15UFd1d5pR9duiKheTjRrXrkPIeZkjY3c9MdNcV0dw8avZLu4pyao6
3OJwwTkjFcU5VxUHPySo5jYIEkQtctugRLbrNAIdvFa2QBcBw0XcA36N/G+6NEmurfOqC3BCFXCS
BHPFjDPAZQH9T90Yb+Kz0zNnUwwC50FRjDPppLXkRTp6pIyiJfNcW5+3KTLURoFSi4nWvuGO1Rk1
BjTFqmoBDeDpxmRtaBEtF+jrgtzBJ1ejEWzjH3sB6beuuEkmcy+8URBbbG72CzRj2CfxASuZhzqv
wietzzdOWxerZAxL+DR3eAU0KkNVpfCgRteQ36S52EBIXeYyFPo2hubTMMd23CdbmbIj4+nfpCJf
Y8SPwWSKPzkDkhRJF/XZxhoL9uu7DRYsB1R0IsJcTMA2HnqsoHN6H9uTFvmagmfH+n42P+RkBpfG
mLlmgOQOMDLNnXWiHjV6oqEAhrqTqaAuEmsWknpR50K9UfQUpL97LvI1t1Y+l08jKGxRKNfbW0S9
gXdn1CO4G7ZlyrTvps4b30q07sXiWrdd5qo7u+agH4EnrgKfolMPSKuefWuCRGlNdlOY/lLoqA8T
OVFg3+wetQrFl2RNgCfsT8JKGVMf1ggF/n6/ADdcJr1UQzUhCUbkv7hqmCCpKuNbaaa8GrLe6VI9
BNquMT9IPTZKE2jBqSoeiBzMN6cMuLAOX7RT3+qI1VJ3ttlwAhYXj/Vf1qsjsmFR9kkErROSrTdD
b4C4QmTN9CaYRtViOpKKGisZkV9x07VQ6UY+kzEg3eJjrBQBelrseI2M7GdezX+sBwoVCOOKaD6Q
tOYY/Oe5Ac4gil+OE4LAa97B534C5mzi7Y4D8zJFbuPZ7dSNmukzEFGmoXsEmwT4bO22Xy9Jk9zM
pCGNdnTBLEO6uxwIqaMzEBKTfvQyG1wzJMlmcEGsWiK6jIup4zkEmu2Zei7qZ09APkYp+oKsqFUX
VXy1kh/OPK4jFjCGos4MEa47g5y0id/mqq3Okj5v5dDDYs9LEzAeSwNx5Umx4eCc0yL1cqfHamsL
lDoLTOBa8sBswJQWs5P/rNsdfpHtn6iY70FAOpu7ivUJ5geseoJzUpD3oRcCp+mSafUuRW4cMkJ/
05M4Iwq/B2HZC/lTg/+k63ASUc6v4ag7MgIyuOBb2V+zS7D3Qg4eMuCiAq+XDF967ECEbA4aR1es
lmIGNPMbO3Vj1EfXXhb3oAPshi0Pmx4xAPzCTjHoZNrzPBTqYVABEZAIMRphcUZXBVfNY2gCo4WL
FGwwBUznPNxIMBXKLb1JMC0bm5/nbEsqYuSUHnLUb15STa50oQWM5bsYGUaWk4cnDeA5eCMW2BmL
TJJQpI5os24Ch0F2pYl6WYSTvE/H3DnSFWgeMnDdmIPYZG29vKJ2z8OevukfkmR2zyB02Zp2VhxN
rW9alKdAB14gJhCNsTlfagbeHKHUBP5xy1Iz3A6atWxUtWfeKpOdmkjHYnHoUK4qhlBTRNrg2fZQ
beJGL/EFFiEcGWmRcRrSUQRH6tZYjqKF4Q5/ruNNaKeiiM06mQzeLK1+LOp23FPODTU3OTnYcBs+
eG6YT0rpQ1npa0KP+NuT4SZ3p0osA5SEC/PJ8T7jvbCBtGF6lKuoMA38HsDX/NPIsEm7owEhkfyI
GoTETE1+ThlAoj/zJV0JkmacySHYTO8N20Z8UJ+1bzNKqKNvjdm945QASTWsQdWnm2moHxgRuMyR
U4DKAgB5NBrKCQRqnrkMDarmhIVkTShJdOqYG0ichYUaVSDrUQ8oAnWJXHXIa5e0HKu260z38noR
unLG6z2OVrGDEpQ5xKWjY1mgR95KhTMU3ezXWQq8lyZ08wNR3wCmBSw4N8w6pMUr/epqk73IC8/o
evNwd/g7h8DWrB2z30jDp6fE0hyr9q9D5KYqwuPdGTM5ks6Sp80kt8O8dcoxP7hZ7Zw0W8PpdmMp
9mnMsKUPqEtNkiDpEgWWQF8SZrVI4WmLQToNoq50px7pRgenoq3dAUkb46iZwAozFaz5E+BwL00P
XqxKNNSzGSBMqVe7LAoQRQIG9YeOejaejPfOao702TGMgP/4ayY5p0bEXeCZaQ7gqzzSJKsuj/Aq
aod8YIVAwe9YkIiANjWaiF9LUKbEAaUG6hDTDVlvDBQCF85y2GcucoK7sfcXEvOhzgFFtjEO+61k
yfFeAx49ws635HFNvDTApRTKtTtW7+VUxEe8on7RyP1Hl2ji5ER2M9bKhpR17i6mD5St4QgWLRMP
viABNCwYbAQAe08twbcTmrtsCJpditTjBAW/jgREnrLhk/WTLITeTtMgbXSsrrOTVs5B9rQrM2wD
PuDkbyamrpWnDw4CWjvpIqch3SS2408JPbKRcZGcFBFbD4HCeyJxtZASu0IEz6kbkX80qcqmnJKf
98NvfKhbAEF1d8Wc0XTjyQYQzOPQJ85Dx19F/N0GFCZUjVOEWz5if2GSaLjANRS9NAfmtJ2DA4sM
RQhKJq1fzA6/GvxawYhYRRt9CIfg/k5Jlh/s/s5IvvNZP5y0SHNWTAzJuvW4XqZAVuh12Y5Ei22k
jMghBxOGB8bWDgXrBmBgRGMocb72SCQ/qZsTAMz60luaLaUE/Yv0HC3F9FQdGHQtquH7IOKnwghn
EFljpUaLN7kss6Jw2FU5Srik4W5F1xQTOC2T1N3cGWgW0jXOH31XLWelyht/QXFskKAS8DSJEDv1
qNEyA2xW1NWHdtsoLoCihR81KYX4FzHkxpFMpTWVG9DJoqxWmDPHHBEoFV27R6K1pY7jRimBovnW
iq8pKsWw8OMN8nzt3HlvOl2b/2lqbA8cHAIQDkPaGAboBsFzHiaZ8WCVqsJw1BBmpyxlB9KR31CE
wF+dEXhZvUmJag/jgXzAu4X/u1k/3OkHkJ5vwhnMlw7AcPegt36idZ9cBtIKUIofboD0DfkDCsK7
XZoFS9MX35cS9UCVbv2FvNmvrNT411HLzM1oWOyEskr1Eo+zCpJFgH6j6Lhcd3W0KaOtHW3UUmPG
oV1bHO62bRpOe9S8RJ53xFhgoPzxax7n/zAk7fxTN8jnByQf/o4/OoWP78VQtkE29ONjP5Ua1vcA
fm2XIga3VBVE02gGIehJzGODbAB/BJzUh2zxVQYKtoWseEEHR0RuNRIz/PuRNzLZaSY5ZrEKpCGL
fI3ba8iZ2rKeqpVPTipzZrfmkQaB2MQMUpIb9uvGaPp1JN093cN6JbrREGUih8WqzvKOSE/jbhrB
WHc3q7xzop4jUd6InOWOmE7eO/CnASvUCphXAX1CTYTEGBT2IQ9ZqABrjycudTs1nC2fujfIKUoD
gufV4QZJhbqrCUA6iPJZSO0D2s0FENHZHlnt4akMI+SxI0vvV5e0OhUPzwJU4nd3spKehpD4r7rI
dS6auFIqrjRQVRY5kyzHdtLyMYSmt8EJBfYW96ZWhkpq8vllYtj0UpEMFd6QugtrtiusoVirZ0gn
XfK2AHZhZuN4SJTl5Dr4vVV1Bnup+JjrJ5YfxWjrfJObCGbc/C3unegm189F/k2B/B75h7n529LE
Q5G9qOAAAjvv1LG9KeCnLT3X3A1AeIddb6LOPjX7EsBhAtwa60vgUIguNUiwu/ZITOe8Zfs7pZF0
dtBiQ+3VwKfpPED1Ksd4/nOVKIO7GmvWX9Zk7hzJPlkHBgO1VrFzJmVLA/UUJ7EcSC0bXVBgtUnb
7NwpfnYEc5YzhmLHLgyaaEh5JwJVViCACzNZ3DhUNi5wmL1k3EyoIzM8A/nzSK5HY1f19xpl/4e4
tq8q0ochqwIL5bgBGaKowLB06ad9ESFuSj6rUtFF9dW4IZUWW5vUsZo6fp6KZNkQruvUoRh3EECx
eeX+VHEGBWJ6BRsP0q1d8rnRKhF48DynBif1NBvc19URP1RTD3c1lW+2Deo6E3fGkkQol24c4s0C
BEovaTkSp2aELTdkJ9mh+s4MidjroLEbyu3SsegtXLpwY2tDA+DhuvkOmGWQm8xA6qjU+lSi3M0v
R735PtcOR8WWrj604P1+AfLrizlXzoPtNBOft+Bu+LPkupq+GfZs70oAjZ9S0w1UnHsfSJoLwAFQ
j4uewjIbiciiy02GLpnWxqmcq0yu0tJa6rQfomF3pycPpWyuF1jnJp9Zzn1zWXJdvRajBhN9Y0+g
mf24LM13d431Vj8+hHS5+WDyYqRcKjxcly4qNjfXvrtXOQ/1bib7/VKfXV78gVMsSg7rR/0YEOsJ
gvgd1hXgAMTOJBfgroTwSg0npZu5CZLv/4+0K1uOG1eyX8QIcCdfWfsmlSzbkvuF4a1JcCe48+vn
ICkJ1XXdcydiXhBAZiJLIZVIIJdzYsDWSrUFjAPjUEuU2GVTkzs8qMAntl3WZCWS8LUWprulYLAa
dMtDmDg058ANG2AoyagxDUvomNRKSLM7mdp8p7iJQ9O+ZR2C2C2oWDSuEVJDfjvxwN4JONvftWlq
G5IRl2f/QegJjiXfW5HmZouypJkyl75m+eBYiEFJe+OCnC8qmi68n7Sd1j5LnsVQRmcvta1n8C3U
qE8Q1W6gTtTc1k9mXgAFWqRgd0Ghywb/tP6xD/UnHYXxFxbXm1hyAWmSpIdmTQccLD+KUcotFbnE
vHDm+sZWyZVtiK7FZT9qu/tLhrYMfYpnXXxPARPqAzbtuDwqEm9+vlmCXOsZ9BnIaGn8SnjLefgO
4UxLIw5nY9EUVV+hftcWB6/wi/2ytPLyrx69fOhQRENuhz6O93sU0O/CNfeSYX13wUJi7poZs4bw
oLyHyQ1+PQD2JA5PtKp5LbZGj6KbJRpLgVuKzlJIV0tkiNbIh/EokuclgAsEonx7o0XVs3/II3Bs
yAayQXaZDUaqrTO9bhZZLNtASKuGWEiAXmmy9KV9dKCRA5LdeSEFOSBt7Gb56u3yqYm+2momCFzr
eXwAk7nhA6qirNZ9NXUb3Rp1P4gMEBoCkwyFGEl7XWQhB6Bjo/fNIRxd5iNt0Fuo3c+sQCsEcNUi
7gWexwAU5LxFOCi4MVoWoN8TwCzSUhunBtdW84cvaeI8IGvv4xol3yhjmlAUhzjrWOUzuguBNdra
vLz2QxDZKMkOLQyLOE7AJgngMhAuwCoLe2i70djxBBC5JBsjHXdhhip6E6VfF+627sUDS8PGlbgW
upQpBc1IJvCnbZKkOtMGkrPWKVcD8FwuRRp1+UF3xwTXM6BI05BKXtJoyLNliQJ23GOVJsaPit4A
9BQh7enla9Ioc1r61HxNU4/jmQicX3GcMkOezrRhwZunJQ5sw06XXfC0RCfveLMkrTnN4kv1k5zR
oH6+3A1z1EkX3vLjkVb9JC01e9M6J8JVpScXarmohxY8tCD9kBCRH9eewcPLFrDZ15vLxXIlCMFP
VXvVtZZ3CJbFQ7mb3o3VDcMFONM8+Icub92H3jTdB4swCsEvsWrlkmSk9b1EXFBVEZBcbaClD5S3
AOzT2pYUNEwlIi12l+s4e/JfakNkNz3CxhFC+ekAjF750WTrAxd910+8Dgx8NXdWjtpKhJHiB+Rm
MxaEcsp8NKdX5deYZ/GDbfrWsJsLlFVWc4rfQ50zdEVDQ7Y43Forq56QGCYNCcmh8p/j5LbCkadY
3V2Y6Hc0RBXwQXr/Rd21SK6uWWThwQJNWOmEpincRRlN9SYuATquvajfdgXI5jqujDO4iRCnTfXN
yBhAq2OU5kVyoFmvt2xbGBz/l1Krt9XwkIhI0wMGxCGUZVSgjJFCslYe/Lg8mjiJHkmunHZpA5rN
JO/RJGaishr8j3dJAlpSMoAwD5ZUwX/aLhTlpF0cvJtQuoFENyaLv/rtE8t0MDb2NOEqsmoLN92L
SksDEw3DsvWv/RZGSXasllQ7Ss33Rs2zoE88QEiTcBjrb9qEd1fHx/yK7vfiWvkc4N7Sbtarz7in
RofluUyNxB8P7FGgKLMpwTdKz/muR0NuoN4FpNbb2JJcIm9dxktr8jBEaB+bC4AE0R4+TvgLk5Xy
SUtyjPf041x5j2iBA4gLeD0uhgdignDwy4CWqabhtETTye3RJaqBgKoqnROJFvnHXs+oYyACmu36
TkHLoSvSk120W6OaW3Zjwk3kiadYzLts0P1uV/h/8+qvipjOl5MOuKrT7+oMFLkhvjX9T3RqoyPH
ThDAqVH3ic4pJD5tycHhBCnoWjZgsnIvoOQDIp98tMdyGEbNPSZtuUN8B7iApGVm9AhWICO9+Elr
rIjfL5LwvV0PrJ3UErgvy6WiBCSFcHGRJhkNPaCiHoU7lHulKDSUAqPQ9x9CMqQtyv9iCFTL1yFM
+107CAuVYhhwp0VZMU1HHmLtm8WpYX+26ACAeGrkoBzQjGSkZYjCBwAASrdKgUskPoNsXPVxtF5U
miu6zWxFQIZRerWfHNMy8qdfYPdBNxLwdsAtgJLM4+CG89HkxrzMSGbqwM54Vxt9Dsigd0uL1U3Q
CzS40kZSLN466ejGcYigr4HUHqSi5mDMVh+itt580h+N3HALIPjqGEqGznnOGobzAgNZJ8pfjraR
jTsQ/J3w3m+8DSkmByXh+3vzG6lD3JooQEdrpGV8rkBMWgOG2Y/QTo5SXSoTG0tAkz/RdKkkk+Vm
w2yLY1EPwVJPRvVjmmzkvJS22wEWNTvx0nuZKrxyWuS6ijWxQKeKPToE8Ax+F0gLjkAG22oc57MW
YXaAp0sW6j42vHVcSNKiBBoayIZmJbo631x+fAwIKoozOrYmfWjQKJJ6/NxqHbAF5Qwk328zS86a
3DyDXqndk/LOVm24cYXeV+BbNfO0ntFz8t/808ehui4DxJiPjOY/f5i75d3PZvv4eoHcZNn1J1tr
MPUApGRhoB4YqJMz126FIn96figFPUmWZ4r+OTNM96weMMqUtqMfDnCA1oC4F+1XzyQj/kJb78S0
n7Y2LDeRX//PZ9h//eTGQIvWgIe7NlYOGn4n7VK4xe0wDIl1dGaxnzhS5XjDw2SZCnt4wvm8Otgd
Lk+B2of6S30t+OygaAW+bjYCUMUkZ6TIlJbWpsueNPTvHJYdJKPPa6VDXndvDklxFugnOOZRZxzR
u2cch7JElp/WNNTIUhybKAN6zh/1iz2pyH7CsX+PUraNEt24XKYtM+BOuVefRpsMz27wJ5Q/jXKC
3t4gqpvYr3tE2Uw36CSPeoSbzam2+w3Ab0oUDmKoW694oOWHkkxJrmtzpAOAE7sAYLZRtjSj/aTE
C2RRqq3kUgMjW4DaRAFyBDdITZ9f49aLPhVe658de3rMTZEC7nku8abTmnGFJrkE5Bt8nHG+BwIl
MmrxJ9rCHf06xboJums4aNK0uvr6ENCKhlSfwgP6GsB38bEJKHXVxmimfKNkRofHXeg7QJyTnkih
x0hbGmVy7fue4SGWFkN/LgrUG3KidtAQ5doXrHhyUE5SrAtJ+tBL8gZHEjrQjGS11TSrIU6a9Z1C
LWlmyW00M71xawI07vCvPsn7hKvptgkj8IDktnvVARJ/LVv004AvrNmQbFHUQ77XbJxzlay0jATY
FMlBiUa/dYFKYq8qf5wfSE4iA+C4gZea4hDJj3G7wNEHwBTK7w4bxizIu3bcqb4J6oCgpSG1SDyN
O8QzYx23chfNqvQtm9jbPmXN6HtlK82cCXNp1iDhjaOl1YKkeo6rIv0sN/0Xykkrf8rl09UPbOts
3NEHL3tIc+utagNPixqU5wDfbcF9Q7xlpwm8VRTwG82ALG5eCiO+BYkjBTq7n9FfFB5opQbA+aFq
D2QKG5KlOA/s3yrOjayzgbuLQPJslQ9+63hHSwIFotZ9AJ/1XC8yik+TGUq9FlurTvwjif5NTqYf
vsleiUgu/d/5oU8H2CQwoFDUFpcn8EuyRxp8Px4fu62doawhIIkJDrCT548PykgPW/Zo9HG3A645
4g8fu2epcIYO/YnocFkv+xdX6FbDQyqZdrTZJKGGuF0FANaTk+f1RbTeejLL+HnWKkCRlt1wpGXD
gLOc98OvZKoAgAgMTwCaasatNsvnX2QLfqXouTGA3k/7Y4vFz7EobQBHzL/SEZy5K1HG1xYtrxXw
Unog2R3sDA8oGurQeJspGe9FDFAT1MYYoUDd3Z8MyzosthXQUHC3jyv0+kk/c2uB8rsDzdkxTABF
D0oMVNLLz2I3jtr85oeYx/HlrT4/41F3AD02XgZNMwMBDZ2DQIGjKdD7gfVGryW74UcQ6dFCiWlJ
QyKt1FKZ6BZYoQAO+u5p8XzzUbTJRokYXjfSiTL9k2MQzD5yAeI7rQQHK0M7BKgLMSuYNYI/BXgo
a6F3HnBo/Hzek35R0bSPR0BX0xT043l4oikwZSYTmIHwNRsdA5cwGBMqVGZEgcFR6hvz8KuVO+2h
7Bnb5Hbz0FZ1ddY1sPshrvbF9Ybx+rECnuSyIiSgOMIzMstRHHbXqU9trHeNq05v8IMP0rv/vQO2
aszv6VTndXriJm4Yy4uWAQ+r0soDrdRLld6nutXbKPGuUdn1/mJW7+kP5WJKT9H/3SUL5wP+k7T2
EEZ+s7PmCV02ctB79NvMcqBlEo2/xzjTN7RiuN8vclqSGW2g5f9Hpj5R+VMyw8YpYwbWUcCcEcUp
TFv5WRYekANwT4iIt4CIkArSklAtHeY1Ut2VOx80vvdbaE37MvKjXJAmLdABNEfdtKYlDVqKwhe1
NPwYBxlaq830+ajhXtemh5gxA1J+ylG4QnApN8Aqd0AqBKmy4KzcTxcglt4P94XplvtleePp3v4G
reU/MFnop/hwRTtJtOC4iM5Bf61pfSeYGNfscVZUiDEFoinuxBeomcKfjOLYmUKsxwJtV8qMZoQ4
U1YoYV8ccJBilriB3ZndfIQ+gp3hX13V9vxcSoLBxq/Sy9T1yIXO0TfTmlOAM2IgOc2UzIineG30
6IgqEYu5MSFjJQMl9TdhoIztbv+dz1de4Nx0t1d9eDh3E9p5pwxANxnofsvUn888xlNnstvuy2wi
74ecbvgbwIO4lGS/M+4hPBH72edq9sptA+RqRKlYu4tGPgOxUcvQHQOcrk1kg9siH0MfiE3I4Awt
+McB5/udVkquu0CvtiPhbu4U0kdoJ8BOtMpkrXMT/YtcS9DghEIukIDJ9TTgpMZ8GckAyqIZ5GkT
PtDQAeIrF92DqfZpyIlspwa02su+ogQeotqxeODTBnyDIJaWnpIKJzU+AT5+XQl/57CGn0Eq14Cf
HA1kOhBLziN/ubuTlnHWzUGKDj7keEZrrS6qi6YzpgKXxngKgFbvrJY3f1c2uxSnjkd61SM0Ne9S
5trANcZbnmQx8HGyouke6RxAFrR/efPL/YnUkq3wCqAYS++6KZkWZ+SqnMYumnXScf1oABGFCsIW
aGtVG/ahXYxxL06BrIRtnd8DowuE0lub9eLJ46544tye0Vs7eoCJxJIUSf13Zo/DPgNuya6o7L0z
zfqRBrPGEz5Q67bxJLhW9S6811sfO9WeGxvaTprFx707tf3PerW/LiN3FxnOnkTmbDmBUw/F+iYT
dJNI+g/pXUKmmap0k4Gg9yYt1ecgse1FuAZ+YojOBTQwgv45Dx8qxPovyfRKCxrydgwfaDaNqDM3
2lrb3Sm6BHSfQNQLgzDKH7qwOOISCMhKlrSAo+zR5gFEaglVqQZw6zrHRd9meC/TmtSL8EZvfezs
w0wctMpFQ6l8zysXaC3FB2URmmPEWIJsSYbwkE+3jkI6/9clKciEjGlJA5cO1PJPrv60l/WIPfc2
+4s2WGUOLkpytUzv3NjNd9vsOrQ2oTtItQg5uhFkE0oe/lSy2oy1szPc+hdVrPISablA2TVA91yJ
uZs3qjy1BQIzWJNk/hZ4Z+eK0FCQ9ImBYFS6AQlBeVXlix5M0QBqISmSROA7l0Sy/6ZHIxF5cqUR
wBGBmePKNk/argbW1dM2NXAEHipgOOhiyINJZouysu4fYplLoqVuMHMVDUAZIRlplZ3J2k+8MWbw
qr5vpdmUA8Kk06PFZTGJEPl36VN9WCcckC6IMt+BN9U5o33EOVtOiZcqrUXiegd9QBJPyTzA/NVr
UjtVijiZBIyjjWArxkaa0kA2g4SHY+ABJ1FBL2ya3riUz8BAb8GwrfYJ3qK/fOo/0ddJY7Y+fabp
bIAc49H2+TdnnpPtvTod8jE6lzbgsPVo8tdCgqtUcqCZM4nftue4W8dBQxfoN4Cncj/NohyvszID
oYuEVSG1yHG5WpyRn4gDNqbmf5GFDqjfLiC5RQgtdYsqvDZko5bj1caKAxvwjYiR4W4TrT2qL8Db
1wlKQV8/tU5g3KAIbTGe5H5SkidlRrMUP+sGN75LCP7M9RDFyVNkmgnaLSO+m6awWZmiSZ5o0MoB
ufgJ9U1KZnChyzT8JxLRfjRtdw9FaK/JkZKLBL+ESr8qsT+wHdDd2UV9LvOG13DEjZP2kWnXsymo
DDbt1ceiLhyJXb9BOEr+eLRfIH6zEejPWD5Yw5/wIYxRZ1EZIN5CvwGir67YoH5ybtcz/lIXJ6nA
HlHVVjBO5nQiGcAiHb5rM2vcDSn7sVi7bZNdRteDdTrMYcAZe7CTvFv1uoaSO3Pk5VpLxxDpiAzF
djK7RRkvpZiy9JfHu/k8OnV3bebqYkjo11muRiEuRgwyzibUF50jYnZO8XcAdaje7dIM/+ZxHyHq
xDi3juFkncOuRfsJ/n+PWT3Gz9wOvZNhsp+oZECIIWt0VKFFoFHQplm25FpnZOi8vebl+iIKJcQ5
DSjgYec5TLJtOOCVBWoNEZh1ZS7cs0Q2K9AVujMBbrMiKlogR01XYJW3iIi+KIZaMnXQcoLXk/U5
Lz2xUezCYw1id2vsH0lkG9w5ZwiS0oo4jQtjtLZm1+JyIjHkaHBs28UzxkEBgaHjmDNl1bZDVdy1
lTVRfGDtqprAOrzJe/cZUCD60Ude1As6C7yckaN/XrQlihNWptbjhdr4UM+eHT6mq352o2s/jvFV
03h2SbjYtKZRHt2uuuR6GNlr08+6hzCJxLbXDCeYCvAP7nQfWMYcSGMbUvcjWv/XoAJ6MU0D7Gy0
JE1rXYTN2CVsI1iQazDcXEwH7J0Zer8LhPATIPem2x4NsA+Z1bpPLJ/nxxDcwI6w3acp5e4TDyPk
WDvtF61I3uk9wPgLGdmQm0jRtuDgrdKh2y5+hxJsVFPGkiNtAf7TEDSOa28sEyX1hhxoNnrx2yye
Z4l8DXC+QFTe36jIGjfKThnf2JEwBLFuEdB0UUmPUSqFtH2Z0ueQXnlSezyWebj05ykggv0aqI6q
L4Vmw9CvwOrQHahLhUSqP+WmX4XUN+tlquxJXzYoija64ms0oBi5aLgDBu2sRDMyBjdu0Rei1qLb
Nklonu86nsmAZFZW1+suAblYDTIUf9qZUbhpN/rI629uNwLyiQHDuZlZ9c3Pq9/AetGvM56R1yEP
/yaxzmxnHXWDc7BLM/vWb3yP5QeUqGTHHkQ861IU6CFpLfMFKPsXu5/TT3496Z/MtkQBZm2+pKng
4LoFEq7tlvUXH5STs5Pp5ynz2BmNjWyZkcxNjeHE/J9Kh7BgvfF9HSzassDQqF5Q/gyeIllyGMpa
RMO0m8044yFHMhpwQfptzoO9qwDFdYin/py7VnShIdF5vMyUbCyGxSzU5VVDKWj2oQXvE/D/lReB
x97iikwGdFjP+EWj/yx6dQbxtxBAzgipM7VweCGfWddWUovYEcC3UfNRblD9hrOFaQjnHKGz+Eyz
xkdrgoF/kbVS3Bsi0tecAUxNFrrc7yAJs8GF0tjAEzqPxKQ/Fw2YMbUkf5tFUsalFjV+4lNeHulg
D/yWEZHXOd81Dohdl4tBDJbH3TywEU+WAvfcuyvAYgl6cHTHjk8agCNA8wmYYs31HaCQDzsCKCYR
R3f1tkrmZk1LUjRZ+rNDNG0zNVO86c2y2XZpob8ACu9oTCL/mQ090m2zaz7lcRIe/rsFkGHKlcX0
eWelln6iIUE1SbRepnrh1UDr5c+oAahvbPRQ+2lpHkOcib91F/2zEQkX8K9G349fpz60NuDvNk+R
p/9e+lD90ObHoZadvAaAEXG7wkHzY0A71O3Swvn6HJngiIc4muRfnqYAE781MweODHLUFLsuZiOw
PrTxOgGGZNdEthO0ckkKMIQUV6A/0GJCLcAiFgxZ3iL2kz3w2D8zXj4TYDoNvV06qO7Q0MwtQdTB
FgbUaTQ/I/tnaPZuWZOqK9pVCWKryyJzaz888oxfe9oyhzHOWSipT0v80dH/2paI+CMKXdSgaRkT
qzinc1yeacY/ZkqGW5obMBB7rkm2uKFpUqXwaDm6ALlE3wQeM4B228bAPTSqHKUZdRbGa7exvKAW
M9ALhVSRvpmHefzcSQx0C6QQ5jeS0mDXZYKvag4QiTdQICcEcugS5qNA3l1YcYnr3YT4aHoTQtRK
nIVTLaxXpLmJJQ7CAHVOVr82iXFM/EZ/GUbRbPEmCg9+W5lPtWeC/JLzeJtHIaAwYr0uDwzVtidw
jIM4ykHBLS0nS5+9M1IyM+iE2XQ0nOyXn0/hM5+Mds+g3jVenH/pw/IrSM7zn2gn/8XH8N8NUIMP
YOIMpVNhv9PSDJwHTW+ADkFPboc7GRNWhwuQ2W1IEUVe2gQjb2MAy2LA/5sBmJcUFwLU3u76pun2
fewdvbFj/oly7JROH6O6Er9pTTn2lslsPKmQk3bdx5uUf9+iPmPQGbDTBobIHKk6vdX36FLEKSTq
+meACwIQghdX3437576Ze5C2p9aGlM5Ym4++ae9IGcWwR9MkGHZbH+EKuaHwdfdQNp6JKAa0Dk49
RhVv1J3k7WKCS3GYvN+c1WVF2dE9Bf8HOih1vPhL3G+JHIEWXbkl4oR3DZNY7+8L0jgzMAIKDj5J
l/qEqIOImoUqVzfxyAq/Lp1Gst2Iadpbj5FqNFpakFT3Ud836aaczRB3WB8PkQkUngu5/c1aVrAR
ZT0NpBiL6Q+GdIkgPSiQq2B2n3sJZ26j6wXtPwASp2VEmOf3U7/LgIQ+SST0/5je2JIvbsUHUZQ9
KjCj6TXx0o3uivKBI4G6DHUG0Oa5KqzTP5UkJ7MBf5JThp0paC92lR+lgQtM25OZ/VawPdQmqpbU
ItpIeJ93U5LcdZTeLREa6KVX011VOB5d7ms1unm6aNOBUkupmdfmWpOi2j2gmSJlu6irpoubHCkx
BXbEn3ObWKBm1roTQT/QrEjajc3M/HCDCeH0pV8tgBLLVJkTwITwbbYCOafli1U9jLFEJhBPs0SU
NLvq+9Ch/hZ0KeKJ5E7U3IuSufuuT7NzrKUVmX5s/IOoMlL+FGZo0OLGAeAyfDu1XfmXYf6OOzf+
Mc0g5zZ47Z46FLdcO4Yq39Js4h9DGH2L09x+thC7P/hPtei7NbWi5G2SXA2EkjM8pZ5JBAKPv+2y
AdGMFLUe6vgGpAzWiVxqwHtW9mTBO+vGvtFYuLVDVJ55YHM6DfXUbNwxehl6MIA0qc4+zW5TnHme
vtKKhs6s7FWIGpSdHsX6pxiYBp/MldIPFq93QyljGdIDDUBlfzEdf1yVXr13ZcORNabApKIps9CP
xKYILX+Wbm8KPMDRiyyFy1QZDTwrjzHoo6ioG2ENAOnyz1TSvVRuL6Xc74qlfJs6cWVxNy0jdDKf
0JG/ui0dkaUkSWThWg7E7/vSD9zekb7IGE4n5bSP+fCznWf/sZeDAWwCYCJrR0qOkHzEKfEUGhpI
DZBWUfIa6fh11nfDmmT+5LDd7MTF+JQy3ziiT8vdcD1joMjw7euIKHTQzk7+M3TinWBlc/E68Kop
0gcQR7fr0AF1LlE9iCYEWBpNlQ0tlWwq9HnVpqg0+78g3JRl5q21CYW7rYXvQ0AwOMuUtt/ztnqJ
4667xgDlpsTKIUQcmgHmFplWu2cHW9jJNfLb7Zyw/hmx8f55BvqQhGEOD6OUOR4Kxe3UAXM5aaWM
j+3OYgDCJVFuoBwdh59xQ8usFTYevKLat+B9t8phzle9L9otmO2GdRuXLF8Vev1QoR3x0pe1/qmz
TCBXW4KDwTtkn2iofSNf6cjA7GmJ61H8JP1N9qyvGo99i7zBWLuxqZ14OKRXe8ydYEBXwg8tjJG9
s5qvWp7gxDFXfA8YfP1LUrZXMgB4GkrHWW1dC8vvTk02R5uCefGPBo2z0gO5nkbug8G9m/E7+qFl
nF/VEyXyv5MkJzS99xU9f8iI+9/rrOVXem7RAB+62f7wKrQjNBVYQ8G5WSKuJI9RtKbhbnknA0jm
A3NHc0fyumtD0AsidtKEVvGSDZ+JTD0y4/kYOyYHqok/vbqum626wm3O4yyKF8u7seKAvVwTn7sR
o6VLWbXVFxKjAng6VlacLFZzkb5Z5T5In1yWb0d97lcd42hJl6Gz0DCNh6qblkAaicqmcFHFuU39
GqSbPcunHeuy78tSXV1JMUfldyWi+yqoynFy1KJzLGk2kFZBdCN7pEXFbf9Rr8Bj61o1oNykgVKw
qkEfGKIggPGCYko7/zFMUO+MzsSpPKQgxdmwAekNVWy8FCTPaNBFK/r4jSqTlQnN/iRz89wPKmeM
bvzdlD4v0+VT5niFkBsyS/KDlS/kYAAtDqambZtVQ2BHHb82beIhAd7Vq8mxku/ggXpp5rx6DnOw
lhW6AxhNKU+ncpf0nv3VQ+XG3uBmvc3AN/597lbe3LO/bGuwty1zq32MBPALAiNr0oPVkG80RIKP
fSHSz4PXfiJ/VpQD77XP80shLOeqDRpORPKDDNaggTmy8aWuUAye9wD4QHgXaHDV9Jq3jbMBQwzf
+1Y6v7o1OxlzWD3XrTU+oukZGfHYfDObxMD3tPynGcvsJ0vka8OrtijctD93Y1w9JKjrCOiLzUMk
YaOhiA703bRgBlpVPTDdvlxb3NSenUJ8jYvZ/l654KH2rcx8HJohv0w+nq+ksONs34o2efHq2d/l
AArfTb7jv0SjtSGDpOIpOhWr+QxMkuZqlUg6T1Nqf0eZ8HeODulnw0yaY+Mg1U5yxw/Q2Fd/j3LN
2VR25R5aq9ae7bH9GiIJHxd434+g1/vUWvO4qjxUyKcgfU5X4Is6aXhMXXC/hbaIu4cKTyrOWfKJ
NhQCCfQef9/VskFIBzk4nt8cICh2YkNhX2jLh4MkMUAlojaTNmzb5oFb2baRINS8xQk+96YTiujL
i0P8vjSlIanRrNm6Y7lSMprRXppNqNo8jwyExWLtheFwVGAm6qhKp1Q6ndLwb7Z/2iptEcMbj6UV
/x2lDqK68hBPQ/sxuzmjk6ab4vxEp3eacTrjK/MoA+xu747xmtQV0RhZTjjv31JEhgbIApSI+6vI
ayTfosxH2HLtauDAKqljhu4fSjjIi0nEXZRukhClHug8lkkLdVsBJE24GhqrXL01AxkmAJ8SdEAd
U014V9GkVkA0hsaIUM+g6a9pGfubP1nEjthVaHF9NTUHzcUcXPSA7TR2oKg5RJ3FPtGAK5a2Tr3Y
3cSZh7evE1WIEnrxVdSp/qkvC36YmhoEXk0KLeofa1TvdOVx8aAlI0Bu4G8qotVQFc3Wq/q3iO5N
LDcxzK0+IsAd/lN7ZzzZxYPTobZuifJaQ7IqRsRAHQuZfC5JV2lm4UvUIrl0J24lF2uT59O6w5l8
pexJAXYTFI5gKzrhsguJhNwA5gd0NfSjeNtGQlKTeyefX99uHTji62vCDCKUIJTrmOvY1tK1hi41
b4c0iuDA8S2b3nIR+4HWs9NsTcY0LCBEsJvsMHsgkT7w5OGtWTmvD21jdDuEAnBcS+Yrerv8v9vh
u+tFNtqRtV72w42/soR9tz1dexXoWF7l7RB9jgA1CaJ1Z360M44LRlfZJwNFNkcG1ob9bFTomsiF
t+nTst+iJdPdjpY7tuD2qb1DpYUbK9WbcyXpS9TwJ9nY9jNeoflFmTHkK/BGZbJFbCjHw1Ch4j7K
GH/AT5196bQU7FT28DpqSXNwLeGsu1EMrwyAzQBpTuYLAyHSF29E+lWa5a4NeqTEG0HKnI+vpeej
iVCzcDg2GCpbQ6cMVyWADy5JKcIj490uZAItHiRbpgJVPV5WpAeStampodDMROhQSyIE/OvUxDH6
Q6icAWByRys1xIPxUFr+V4DJ+Tuvw5vUkE3J2YznLS11Sb6tlqQtpXEojZk0vttLWjTVr4HcgpSu
jOiaPQhA17acAgfnbUBxCC5StF6mOZg8HGa4u8V8cMp3/SK42aBMP3wu5vRxg9Vy8B0L3IemOD3F
RWRe9LFHKJJF8c7XAWWCExKEyzRDnWWrX0hCg+MasEgrUJlkSOYHhT4BXrEdXMQ9UcGzwaVzAi6p
9ECDp5Ur3wbKlycBZ3Nc1acA3b98E1noDRrssFy5gJrb4pDePTYJ0oTB0CGX70eAEr4RFinQvOPK
6/YkzKq4f0zkwKfkNcFr/UByGtA31D9GyHF7Ba7GN07AIAassGk4k4y2kyPugjoHQC4Panth6KgP
Qo1OyyWGvRwQkkuAgCER8P8pW7RSQSY3WhzSWtc+MDse0lXE/AIkmsgWLuvO8J+7PkYti0y+zq0O
olYeAV1GOO7GtJAbApZOeaHBlc9OtaSZ3rGdnmnl8U6OjAmyaWGC4mflhRz40kta7DniNp/8EAUy
6O3Tj8ttjPP+kOc4p9DSAUvts+/3ax39mle69DFE6wGO7sZbUlp6VDzms39QN8I7l6yq+0NfAneh
HfF1z1PD2YGzec+GDCX1VgsuPgZWnl1tOajfb3L+mGneHrVEKMyLvqElz8kesikMAWxXgaQMbDbh
GSAVYIMvYqcPaF1k+MZ0ftRvaOmXDDYfhko24ci7Rpi4Xi2bydC22bsftxx/WpYm9kuxojCM8ME3
UHzQpmWJl+3svNdAtizZDS4abRZhE4HhqxyyV1z0AEIn+tgMaGr7+d+oKGv2tOoz03qgWd6P/ID/
jW9Mb6wHQw4h6HIvUe3mX0u3+5pqA5Dyp2AkYs7SM78IHARew1abV4bBpyegWPhbH7fkU5fYw8kH
49BWYOcTOohx551K87UYm69jHNfSTy9G59usGc8UTtBsNMdbQ7hd+CtJltriPQJR+QV6o2v9jamS
ZhSVqFt/2aeUDspVO6CL0lVMZQ2XVKRItKAQKA8hrUpPImrnrkIQvUjKjObRsFA2aSM4RkRvJHJ7
TT+Dm3mXG4CS0ETu7YiwoZ7QwR6BrHYNoPP+szOl+iXJp9dFKRke8MrInOIz8TmgiAPYK2V1IbU/
m3921XuSOEoAqNZNm2HP9XjeaXUpvhidAHlpiuSDlvwGmKHzvBg4PVq/nfiHyYZkF07dT6Kld1Fl
DEhkWdaxTEk6MDNB7YL4SYT1DerC1nMubDy667KOwcObWFdTDniK/rYAg3MYXNO8kjzsSm9d8VlD
F/G7bCrxfvwfxr5ry3EdWfZXZs3z5bp0IImz7jkPsiWVTNku88LVZg9J0IDeff0NJKuLau2envOC
BhIJUF2iSAAZGcEtfKtkowKZD/qdt6Y6zUU1uzYuJvQYiCp7LBmgjG2O7roeI77vTIZYhp7owMzO
1akrjEYkN3UlvKhKVimqRRla+m4eLpP8RfpRubmYh3pLdYXZ76p54WKNCof8q3cP1bmF1ZZy6WRp
f6wrhLfSzHM2tmqW6kDQILYHas/d1DMV6uRwbkYDuCRpBpqwqsdqh+8Qyh+9N94MWj7s9JIBOsLr
dl1xPXsSNlYolpWE31xh3jRuAIlcmxdYLBvsO7Sjc9DUu9ZzgU+64gnXTjQTSDOHXdIKdnR41q7N
RownHibpDYkyOj4XAICPz/S8p0LaQ75h0of2nHoHUOF2WJNCUT3bzeqOPR4qlgaWGPKwwAQ7T2QI
8KRp4O1V+g6+U++JfCTMhu44sTTS4SmdtM6EGkHuvptN4p5iLTAesnbpmQ0wTHkDWAITtrkWwB89
Yo1ZnfPsa8UK/140pn+fYgWzqn1Qq1OTOgYG+vEequRAzMCFCjAfLobY8c9eFGn3g4uvw6tHZPb/
nMiDMDnyFxDNmSfiYzqukorxNY2yS1eckf6oA5anBVl48Lmb3GLferAkq86kE0CF9Fiy5mm8CRpp
HNzCG1YtF97XvruvuiL9zkFrvkxl1py47UP1wMT/IQ0BEDTcpACbA7YTVDjclSvfLZ0lwdLmDhO5
9JML2TIgL/g4QMtFIdpmN4jzpsfJ1g3GBl/TF71AoiWO8ADv8vhneWlpk9q9taH6sUJAq1rKCuDk
tkXOpuu/k6IIVBi4AUJDhTqEoOsudcNjkIgf0H8un4vWLzfaOHh7POpAj9cVycpxg+49S9qNJnzn
h3JltlNMrlErR6C7BNtjEwxoqWiBHI9i+yXv9XjL4yHbJKNpvYwcJybjKMWRevHdphl3vsyDYp3J
u3HMwxvploW/rBXtXgPULbJwoAMBcsxt75rtrUsEfNR74Qh+OQR8yH2qhikk7yyvZIcOv78ltFrS
70X87A6e+dUcHX0lo6w/dMLoTwn4q5YF6Ng3ehy22NYivMQogMRF3t5S25fDRw3qplBq741+edUx
O//7wXkRDBtjLL7j7xIeExssOHNBNq74YYMKx+14HX/0UofQo/uwrfHnUeqTVNQNQ7CHxLqHHIpR
BUAKZKNe6rjym8YOeImkLIYeexuB4KvIxC5gAmppCp06tWvD+dnG2lfsLtrkj3BLeS+9VDuxLAB0
ye8fQbw0bPLOx3FJHIujhkxDyCdp0RfhiL9KlZeimU+trVU/ckg4LgC4Gh6hlAMRxD7LbuMYIW5u
dc+m1lXHASHA1ue4hLpOEmaTya7y6sKUO96OYyF3+uc//u///L/v/X8Ff8k7mQyBzP6RNekdvuK6
+u9/Ggb75z/yyb778d//BAwRcjg2dz38a0GK3PbQ//3rQ5QFyv3/hElZZlktrVMKUOp25tUxrGSj
G1AvmE0zaQ4x5Ux0OUo8Bc/6jRvXoEdSrYlpxyrxNCEFlZZz0LRC+hboPj8+MAeUCBGijku8UeND
qoj9qON3TbJB5CFeNrF+Hw22vZSIZ36FVvoSf37nxwDZnkWaa/mThrjTRq9YsjfToT5bdowHggm6
NlK60xgO8rHRC24mMR5qhwXak1jP3J7cRVvdY2HjLwInCm8mET5/PQJkrd6gVIggFptc00Ej9flq
pY6R3q/UXapuMs6vX6CrtUNc7grkWd4jMd28j0JItpeDe6aWlUb9ua2bJbUq5dWCig1qIOxpHmN1
MbuBsiLEHUlZK63CdJM6vlwNXgilLUgAiZUJgdcNzUBz6dBqX5ihG6h8ePOeOqLMfgBfWQJpTlxI
N+zo1PFo2RAsty3kKcGi90hRBpHrBhR5EMVw/U4u/3wnes7fbkTgTT2QnTrcdg3TUv0XN2KZsGCI
Az4i+mIGt3ob/RRBCswMeb6zApJEPmAU4fyFTLN9bl6MmOYh5aTPcZPAEmkofXQXOzwgiZpQx1t7
Vw91sABPH1SUyBjX/XeQhlk7YjoE35exHnA/brRgkYrB/Zap96FZ2/kxjFobu38LnxAwTcAf2YaO
q+j0ixizWdhEJ6fYzedhSI0BxXZggYguqDwAbwMIc1rgPlrMMas5SOX6LgDtc3v2GdKzkyB4cxXf
AmXwuC2DpDhAhLQ41WZ7oF0ibRyllRVLCJbW087x04M6yS0JK3jY0YdHwN7/w/fOr793qOvgwWMB
uMLBPeqav37vbav1MrW9/gScp7/sAW5yuak9mkXlHUbPhqhsGxhv2P5CFSzq81NjxfkDmCKeye6H
mliP0hp3OHo0X0Ntb3eN8Ybkwg7kJqa/Ji8Hm1+nSFzAIKv6xk7y6pwFeCqp2O5y9M2eLUI+gvEp
tj6M5JOnpntsRgSsS0MshXq3+5C7W2dBHtwMIrdeuggkhRyoIqAq82e9AWej8hrKXrulQX4zvhpB
Ve/m3z89LXQ891aaVfIldUju4aA35OmqMryDb+jdW9NoPjREO+sceWW4A48QvgLbHO4Mo0DWWzGO
7zKMdrl628iMHewhWwstRH/nVQ/cCeOF9GpjT02DD4D2pTiRUJ1UlF4abJFL40N8Kdd2WeoKJFsa
WVLc0q6TClB5A94qkWy+ggSOXJLRwrNn8+e7wHbt69vAchzAHKBqYJl4FelX76HBjN04CJk4aUDl
LQvHs4/MHPBj4ik71pbxo1dZT2SiTrJTMxN6emuF+vrKTk0qwq6tV24jtWne3/nVRrzrdeSgSHXl
eShdYYBa8I0bGy9XdvoMbua1e5EHW9YIbz+kiJ5hZ49qr/WoFoPj7suh5PaSqtRFtaKsvD3VdBo0
t69nIqfQb24CpAzfpKBtdflo4vHTDQKK1ZjGjMOsTKaLXcyG1QQ3aUBqOubm4hP1qUjtp16Lnp22
BhARf8T9XGDLdtkU0PrZX9kQ/O7Txb8dQh1XQ66mcYsIGSE1jpZ+5/zb+YH4w5r7yj0ENd2i0Mps
Y3DFVSX9vwDgQzCRj1/qpBRrZufd0elHdw98JuTxXC16xFE+2ArHFBtSCIckte3/ZeTGV/Cajl8c
r/s5SC04irxvN3WOGIo6XKOiM5Js6WbVeENNLdPCU9xh56o8ENLFGZzykE384ZG2eUQe1EluYxNe
zkEeEebQEU3bdF4cbXogJw6uaSVL2YLduozw5u3NGDpSRmM+NY0FSFFevBm6F21jK4tAqO3mb2bm
3Di9YTzR8MEDNIEpt3k4x/+dhiMeFUIOGXu2ygP7zwJihXwFgXD8nxWwjgB00NMGSRH1eIa5Kdys
WbW2TF71qj25len8QLj03tDi7sVWDK9dZtcHqJ54h9SywnVamckr7+vZFVh4/ViH3rNX5PaJVy7o
c2odePcRb0GyJa5vnZzB0JfBaGNLTT1kBKoyPprwnv3IPkI4fKkP5bg2O+DrtQGI498FucjWOQwL
zhTrBxUdo4jVFONqLSDuGl98jKWeq6iWGsvdeI21fbidlfBIK+/fKukZLFhXdSQm/bwr39wdtR0e
1g50SkaeA22jMoyRII0MZKaq1KaiYAXOm1WCMtX+rW0edj1NUyQgcOIVcNR8bDduWn/XccbS7Aqj
Q+CLqr1MAE5IgW0ZKLehUhkNscqQyFTCBBU9sGkL09eddUkvCDIiNVBDfFTftrVZpGBPxrrBwYNj
/jNRbf4z0V9ithnilwEZVLBEDeyXU1lJvEnbRt4OpsKblkg3yxdZncjbqQpZE3ONxI8IJGvKIZ59
s96St+RKRZKMcbyhKjlNNacqN0LTrfjopXmCQ2CwvWqcc1AJW93eGHN/PRhAYABesSVMNXkU+Gnc
mR5Ic8hDF3q5yMssXSGszw7gPN11vG121KKCK/vcRIpfsy+Cco28qOE2twOJ/A+9XztRM9xaYMIt
cLqAKhXkw2bjdX+KcLVeSGsT+TkGXrsPVlMUC2JTuZ6ucOoDSDNDLGh8mW/mS86O05zUxsF0CShf
p4ll2RlyR+jKAQR3u8KFOjiBM8nWbSrm649UZ4p2jNyJaRzZTZfuQdWCB8BP8qWXFt8avRmftYxl
m6AMES2yivLUG7VcjQZP30UotyQF0zvVN9/XhwtXGRnlqWnbH6Nh4VNiTb6lnMVoBEMZNQ0FtLYq
O13XqndUTeo1RSK3pkppREAuBZ+4+YexszON9Zi5l0HiLZDWir29uiv1fMxuqYlFmbphVY+NQ31w
lNJdq9pkTJCQCd2qz7Yw03bdBQyhw885rieiHponm0cLv2tXf16TGfrflua2h+RA03QgZWhwy1Fr
tostmauHmoNDDPMokYyCQ6ZjK3LjKegcvq9kpq8q7CffraQ+em+6eLXcYkmYVXC34pFBVSqqUkmz
Iuys7ZRPaOKhUPv1AmTvZxxDyWOrJ/VDOXj8EPPuPm36+oFMjZnLNWuqZk1N6vjNoMwf7smBikoN
ctWgeaLPQZ0NhQoss5MFkc7nNojqgPf8Rkz1Ke340jEMF3i8FzsyGibeJaJvWyTKpeAyW89YfBLu
uGribcbx7N6T+XfI/BmTPw83IW62cW2R4z2aLbkfez/s3MWCRA4vMgBNgwmykXsLtN4b8IsHh6o3
2D6KansrRoudW2zzAYk1nOegH8oFl533rXFAM40z6mBhtN6Cd1uOvcPtR3Tz18hoImK+sitsBCkW
yjNWNKs5LFqbCCirwRHEtv98h/G/Lfptz7EdT3d0w0XSjnm16McDpy7wmGiPAQfvEPIoofGqimIs
kA8rkyWZCtfLsGcN8EVcuCgj9ZCtgdjPkiWpvSJbYCGZeEHV2QeJYMgtYmAd8aVhrV1mjcuWNEhE
A7LlJhvHJUXSoLBanSmcRo7UoZud0tfFavs8G6eQG8mW0BSh2snrOcve/Uq2C44Mmscu0iCi7EWQ
+nIcpGkhx2vp6wzpbOlrA+K1G4ag4LJSR8CTnkqjqtQG22W8dTT5SMIrZL8QYpn95u4q8c1N27Xj
QgxDtByqVD/kju19qay/HAUiTDiI4zMXscF6cPtX8irDTj8gZ4h/YdlftvIqBuDvAoawH3lhw6aY
WjEXeWEuMs9eNIjmMkASdvjzXYI0quu9IULJjmEZru160J03ro4ITDBJNiG3m6M9Vt5yVFTaVITC
gBqggyBYQZTbZEyHfgmKGHEKe9/FAY7yMfDmXdpE3e2WA46vKnFqvCjYdY1dLWSepI94JMyxe69J
XRBBC2dLNiD/EZpsxTvF7sk0OuWLVlragUy1AUaeBN/2ijqR8lY8ZlMXGbow4MumLK1pvgYLzUMl
6jfqpGKI0lfPhRw8zac35rgtzFoD045bruRgV7sKNOpAUBt8N7ha/AWnKltZmMN714SX9hyJXGTn
eXZpV/5Cj8d3PxneNFY91sw+ISG9fsDm07/zDPkS4Xzo1alchOzxA9gkEMB9tQIbinlahKMBPFvi
KtoGAVCpfh78AIOgfyTcjmpJ1WJjDYxPIKbWZ98YBP6RAD/Kk1qffTSO4D7U51XLPmvCw2f/r2Pn
q3xe83NsYebuLTLXcfy60NrK+k+3oa5f3YbqrNxjLmSlHA8HFOzqNmw6wO+DtEuOuYsctAt1+qnq
hWA9qREJMu16hEYBYk4Ug7J4gWA46w/aWCK6gGyTpScH50nTgviIW/uvQDD2ZA+ef187/co1EueJ
qwJ52RDFGNIHcuBu8V3oTnGcWj0SzNumljtyRcgTSMXQCDbUNMx4WJt29wZmkWSRA5R832SNdV9W
VbrtQw0gWWWjog4LvopLt0HItcbBsdb4AM6GrrttLBcnwQDq/jAbzsBPppoAqG4TP8hPNDitsvRe
YsmiZicLTr2KI9IXbyd3q02C/fwpYsZCIBCCbD/qSOmUVcXukLuH9GerEWB+zcavQwMcXuUnL1xE
0U3ZRnJb5Lr5mvg6TsThAL1nc9UzJBX0OA55sDwdOU2qg6Z0vaUG8IQfuc9Zh1Nqqmla9rdaIKsP
G3Qlf+1N3N1/eIRZf793TEfXTduybRvpAHRvXSylijYKeiR7aoeQgUedckooSYQh4McQ85kEmq9z
Sy7a0KSuV54XIJMF6WyLMA3GLSj7E30bSggK6NwePshhKZGH6FrNFIoF5KlTjhm1WZTUSB2t7uoS
MOVK6vJINUYQZTwkow23g2FBxoueuQ1B8Z1vBsEen6Td63wA3aFjPnMDoXBuRt6OZbr1jNT3j6ap
oH7U7IcRsEmQRC1lhBW+bNqTxBP4R8DKq4rq6kVe/QD5yVVXD8uoun7xQRAkWVisL27KtcOL/ExU
rKV6XxM9a7Ei64XGWLk2sDg/q2fdeSKGLdcAuIlFpSvEg+T1cqQ092x0jANI11aZosFKFUUWjk1B
PRK75rdCau4N2WpKlHeBcF63RtgsRw+AZaMsjXUXITfKGnbjwDrrRSWUjl2+4YQaYF19YFh8Acxa
ho8MyhI3Pk6A8NtunIXpQe8Ye1aID6qCanMx2zIbJ41+jv34lbPXDo9/vpU9tSa7DBiahotnH3OQ
t2ZYFrs+r3eqEex+LqAAeBnYi3GoxCJhLHmnWqVl6buhbHimJVONbFd+PX/upP1aW036FIMJ6ekB
slLJU6SqTWaAYgwUe9j8qW6RO+tQFAxkJ2jqGvQngMlMF8JwkHXRcMW+WeO4QiQQHMK6qdhS0IYK
GTnxISzELa3lZ6EpPZc7ZDnE/b2eCH9rpyXC4rpnPo9+M+ziMLpsUm9rtx+97ojsjUo5D0Y67EDF
sw61H+AhYXs8gb/OsVyAmh0yBRRxJg+cKHytP6O98U8PMtFI8gKh8X2EjaOOK0BZCJxFoFFG/Iki
Mp6VGYeOJy99zwEFbC3k8uZ6+9Er6t44NOgtOBJ6/vzdG+Z1tNg0OJ4k3DQMju0i7oFfd4SlYzEP
e4HyELexPVpLWfTsBroGrKlxvK2LU4nN/KOZpOu4DWpI+YjqUctDCxu4pkW4pcDqJTLGteSB9yAy
5N/3mWvtNbfyHuJcaw8x1lXUOfq6+zDyAoQzFs6wyZbpYD8EN9DUokFlO6SrPAv8DQ3IE4ttgAN3
9a9jlOn39tjWG1DtNTdj5GNdCy4O2rSGYV5vrKbHkXrZDa/IX1sk2OG9k332T3DONNt/9ad5AK/8
YSVgO6b8Mx3CvFvb5+GSgSYyXM7tKUctjawla01/5SOQdQgECjZkOaDjDgqhdTskH+IpDhN1AlWU
1jgFRHv2MyOkqHuNF9/WruMCFC71p7yU7a5LRL5lmZUs8FaoDlprlzjyrxOBdO/yqxcEYw2iEv9e
jkWwGcAz6oBpIzX2Gp7HJljiub6frBpOJT6qF1byxYm0DmqnqqnBRga0ZV4Yt1HUvLVDaG2oVYsa
VE4QBjVuU+z7CsCd4UNtqk1DlI1qpQU+hw7PvvXsB+zlR685aJiszxd/vo+ZdfUMA32ezTyEPFws
6GzdVG/ri7cx8BCtwRKkRZR9FmJpK4wywD888tv7zH/Cuj55G1Mk3PGoNTfx2A3vXvEsnT55M5Q5
QgB7o4VWcWzjDMzsMvAXCNxhN5Db9Re71QHMioZXvw2jvYHF+0qoNEGz9L55EYPQTKIXw9kpjfIe
3Bi7TNbYAfvQrnS1oDxCxRPwEKOxIGeWi1MLOgPEHvERuMzBSg3C+bsGSVkXHTQC8lkfIwYbhKc0
wk8wVdCiYwSpzzTCB63qeyIEpkIw5M9/WEMnvMjl68ExLTwjPBffLTMcz7na0tcg3OwsRw7HIQGw
Z4iTHLJRKBxZCpw9q2pWAz80ValrMJp1n0EMqYw8eaulTX5LNSpMyFzjBE31XIy7qFa+X0MxVgsX
aYTfVwSlsbV0C3keCxYiideFcp4M/WRFRtEb8jx1g/puE+bY2VIzVmsBqoHHEFBZbJEX0wxkjPCw
2gurf5wnIDuH2Owhs8YNjQ80gUs62MyemnQ7uxr0UcouW6YgQ18FfWzciqzvT0WeRghISZycBpVh
b4MB93sOjP9zaiAuJdPB+tGzaFEK2/5XlGePetc6rzkD/MUojP6u75AxUUF/b20EEOnt4spalaV8
F103KODkT97/T9u8OJy4/FWHFQUIU5mQq6ACIJKlNkB0MExzY9tzEzw4lgleHqfuQD0P9UNw2yop
ekroxv0FoNmU8D1neNOoQEf8fPKioaPXjNtahw7YONERWNb3GV0E+YVx6Q5GtpptM8RoRhxR7+x8
BTmam1QjyBL4NUcwnYI8dZ4Fym96s5i9fc8tbnMESN+qtOVL09b8o2sC24VQVrlqo7H/1pgrwjQ3
ykFXDpDb9XeGCLxbgolCM9LdII8D8V8FCCLUKHVMhYLVhiN0SQF6R1z4MzX/Cl06u0xZ/TPuVNgJ
Uumhi7bMcl4egiB80cIRkgCqBUwoQloBkjJvzCA5895yH5Iyi+7zGPkMQ9Zmy35IinVfdCP4TIT3
QC7m+GLhvbuImA2xZIs9+p6trSqJRIsCND+PIcKmhy6v3qVqkSlrEUjNomYlCseZ5LKiBNx6IHAY
973T3hGfYMghaLTIU7fe2xyrGZWu16pEvl4ViEAqxCt/uPAdGk+APyx+IhtNSbWmgvSIMLvnKzto
CdjOqb0vsyt5lHg47Zoke72yd53f7vTYfosaF0d55FtVgOLYRvGVPtp0AfVJgUpOdp7tf+MFD7YJ
tAwWTEULK5X5BmEFZNVpPrvNNWdJdpeS5KiX2nE0ZMjHdxWjIJznjlAl47WA6dFYsk9j5+mZU3+M
JWfqwFmxuwTXX4ZM4gisC1X2zQoY9CTSRn+uw7ZfIX6knbu+6bd9K5CiKbE/Bq9YsRUQer7rg75a
2bUffCm8DmJfYOP9ljjmDbiGonDRFGIRJ532F8+s17iL+OuQ9eXSidPihHRJkDoioUP6ZrlrButl
5qYm+0RJzZJN1rTiQK3ZXoK3bBkgzWt9wYTd2k25c332MvvNcw48vZiJxZu82DoqrK7jvYXUUtef
mi7z+Gkc2h112spDK5xLD6fM/FMQN7s55j57kO3XOUorCh9zM//BoKLtpqDQehyh5LIgRkpNEVHy
OhkbiO2Ya+TVJPsLG3je0eN/clQqn7QHp1YCanHdTY+0G6ViEgtJzejWEslkJ1NaQsxTVM6B0l2l
D6nCTosE1pOg6JzyYoUJKvQwQLh/7LoemCV1q85G/EaqM9nMDEz7v9KvXnHydrr/YlVDuZ0pi4jG
iArzkv8Xx1g8816inpXb2YWmY14jU7CWw4V6BkxqqEmJuZXsEyFwgmQUkEP54dJpo/ChjgXkUsPs
qVGFWxgvoTDxwMTa8qm2cYav6R2ycqw6eyqNJN3rRg3aCeVbJ034UNQRsKPopAG/DtcipGlEQbka
zS5Z+3bAbxqvH17BAbVJml5/8hu9OuE1Uy/IDpaqZO0pt065VSXbRDzWn5CgvUyhmXIAM6dK0tSG
V5wfJIqWjt+ESTzNKNSMueN/zEh2ujC5aan5OiTgjMW5XPskolBlqucvhsYQUMdJw8J2g/zFDPxy
6zats6amW1jt0hcAq1ATrChHUPWY9zSHTEFdpwYNTICxUM1hfs4RSWyUS81ZFYnUkFeEYwo6sGgk
WEGwxJhMsx0ngBAK8ZF1Pduo1qfAq2H7/jLbR0jGF05XHWKcf55za5f6rD1lpatDczjoT148mvtA
bywI/TpOch5q/BycCqS0ZcHMD2MiO4Hc7zZYY3EDiZewQdZzCj44/Ce88CavNCCY0lD6Ky8d8CfF
ro9aTesG5yx2voJdDotELch94NgqY8XBI7mafITWdLsWLwPGwDV6M9b/im1hH40BWpYlkkK20GMC
wiVww3iHJNinFtl8J1+L5Skd2UeNizZftqYHBb5YDhsGHIzf5HKvtbWMVx0pkl91IZ8AquVBdVt6
vrfnawuMr+eLH+eHhX6ZPf1mOeiWO5w6qV81FfRzd1ZZF4HRNWLPQSW1VVk7AaRrNXnAT75ex4mX
v2Ra80CAGw2qn4CTVK/kKrM4nFxz4DjXUWU3gO/01o1nRM1xyJq1h/O8fG2Jpl06YAtFygM4Mul4
JDOqyWUCu4LIcNzibAdafATI19y0WlFVet0tSJbKHbWcSpH2T1W+B1PuPXLShieJhMYH0cTQ/0Kr
bdjw1DFx9JO4O5PJqc1gqfdlsKdOH4DPNVZ9zpp6R1Ei7lhnP3IWSxDnxO1b1Q5YtzM9uJWy4V9a
Jpc1G9o3ITW+rRFRRjYo3IQXHPTYCp5ip0mOHYjTJjeNV9ESmdc59nm+8xhnYMTMcIvmuuvu40Q0
D0FhPLeDDtYnZHg96DjtOrq6e8C6uX7IVAEFRn0tWxatZ5tpVg9mwNiBPBIPmScZVI6B5LztTJ09
Q/m6fvKMN2q04CZ8DJFrQC2Gb+ERUFFkbYXOcxQa/gNgZKvJ06vaBzx78Bv2nacxsINdKLUecTgT
nHSd+bca/gr9vk+13/fKCEkPU+TGkxl41k2kl9NWNtYR0g3wmDvXrjZC/nXoIFVsec/Y3zzPZBIO
ofdn6rPOBY24f/NvydKwVbe2TEO6OEgx7xDYz74IaQiEQwBfhaax9sDqOgbhFEgJY9+5s4Db/BJI
78MjH5IAXCbF/9pDXcVnYBM0Yz1fD8iuw0FkCvhR2ENqjooaLEVhDx7C2aRqKVYLK8SrhnUrEFxc
VKEn7ppdX9XaeXaVGbfWuonF/myj2iDaLWTeHShq/rySFD7baiBKnuaaOwbhvCVNEu5dpAh7i9YR
ct8ZzgtdEr9hKDTlUYL02E6DNsbkoz51VwKeNTXVRUB68vMTqyaNpotoe9lE2nk2AEFhrcte//jU
0xyaU2+l+sRm0geroHWLrSbbd9fAuzBXyk2qpRfFRSsOtepUpab5bLN+6qv81nqWdvW7cZ99oJ6S
i0houwaqpY9V3X0TvC0P1DIRP7vxfOSuU7Nn8kvqIQhWDuvMxwngoGiv2gprCuGX+bZVVFgDG/Dz
5doTj0FaA2bP8VtcpeWhVp0iSD4mJF+atbPXEbcxWa53ywz0mFsnx9MrdoaJC7X+JEv1KoFlfB4d
iE6V7IUF9gld6uGaGFTJNrZJf6s53R25zfbP4YmvIb0yzbuN13fxwkZU/60bzY/abLuq5WMY4NQc
qfk0wiurM563t/WY29ApHswvyDKCyobWP8gEBwKyf3HLxPyi1hd3ORanjfKBvKt1m4CnBKcOIjsm
oVGtARIvH6TZHwye2C9jl7q7IQywr1bUy9roJSvDBzqNmmgdHNE3D2nZIp8YpOFXqV4XCV4elnH5
wlWJYlOV0sCCtgagIfT8JTVpeGll8c3ggoHUBeCwKPX66KjP3ul850C18sGxc+1ZNFuyirBkIGjR
cCIGnwpM5YfQAo0BNRO91W9yvEtW1KyD1Fjj+5HT0Izl9TKLcn3vshJ08Q42xzEEYk8ldHhOyKnA
4qYCbYWeZPw0d1T62IN8CCIhytcWhgEeeTUiNPlfUcz7G2rRKKpBt2XfcjCKdWXVnS2knJ8F0lq3
uQ7F7UbZ5o4BXydk0kEFO9uolhRdtTLAlLrSMA4rWjXO07tyOXh1suncPHTAUYO5LbvFs9oNjS01
yZGuooXlNx43xY7skeOOR4+P45oNbz6QZfhVuNmBahVk7QBc4ggoLchAhe2n8dIY+QDqH7iTrQAf
VoIXL9ptysIl0k+0laVLIG1B+l15BbuhFtDmMQir1NuC2lbv8ttgDBaR6qDeBLxx/wGFZnoqrP7L
iaLFsWP3dMY440gTuzpRdD0e2l0+REe9lP1iQoJ1EOfEcjPbzLivWno3TqF3J4J9DWNn3da69R41
tZ5AJvLngKmtnEPJnE0NpADkEYJ0Ba2Pdj3zhePExz+54ffZQrXZFekm6d1kU648/O5W+VIwkGsN
ZngOajd4yj3WrMYeJAjQ7Q6fROPooPkfoMuoekeb+48DVFk9US1BmotzGq2y9+QKubUED0CB/6Zy
hUQIh5isc5ycIcJ8bPmYAE5igZ81EAGUGUwLx+6Zvy+xAH6uINW6wp4+uqlVE2qrxcazQSFIzobw
nBsrGxiOHTG214GciJy+WpBzXpnFeczE3eRbAcwCmc3pMuTQJFyds1YPdKnRSJ+Z5ncncm8N/HKx
wEB4Ql3YwS1dgZAG8KHRv6FIMN7UwWr4tUm9FEWmXq10L52RfH/Z/N3YQoKrIW6hvu7r2FtA/ugx
6Ap26zhlNzVZGuLQhXpz3XykJq+rVZbHxcJQzHWjKoB55ucugA68p/YPn/YwkhAT6b1/kcNsx66x
BTG7n26uOj7nmO1hBVqRftTB56x4SpkHvE/cifeqjJNyicS4vVaV8kwg2bgagBpPWL2ZfYEYeadW
UQrjHty/U2oh5RdSMfQq3dRvAZ1PAOhfzUlH1J3VBt+02HwtGxmmZ9bk6uaRw3sFdkf8+ZrhDA7J
9FwnkbHIFLioxjnw1EEjIpD0X4yAIv0ANFyKQFIX6luiLsaJDNZw/AkJOeZznV00fvaQW6HdkNvP
MX0VPQA+wTfYoKymOLkhBrkv4mrSJKLTBEBhIS+EWK68Ma2KxUcx6q+0aphe/RXkMB3dP1MLGU3j
mgpqUgcSpDdB2/B8iZQNY1EidXxPSweq4cDcwOIVC4tfp6MrgKPjYzryiHDLnz0fTxCG37MTtvh9
hoa3a/4/ZdfV3ajOtX+R1hJIgLjFuMUldpwymRvWVIroHX7990jOGWdyzpnzfjcstgpOXEDa+ymt
nS7wuBCPTlLNh4yNX3TE+kyeUIuavbl0gm1MpvixJz3FuswAWF6FXGblfYT1SF52ACnKOT6kDMYG
DKWoRxKapT9l2bDuKxI/zjWMMhIwiT09lcks30/T6ENpr9ilZrxnKUhu+hArZhsjSbkLo+jarptI
nmfr/6j/2B+heqg4OoYLdAAkdkxghz9U1lgJhDBSLHiCh6S8YyZ2XaIk392ArMjQQ4wGorFjBzik
Ym+DTM+hvzAzUM6wf/+Gu8YXTtzwM+f42qFAZz3DsRrpkJxYl6kns59nMjqXVR/CBb7pjskYzOus
tcGCKit4bVRzeGe4HPDJJEhgbUI59tR5t5oIKU7A9IZLVkftAiBroCywZF049di/CIG7Wy7M8quV
hofItafQK7oH2pYxNBWHEDncDOYRNhguTC3ZjEBREZ3mCUX4wpfBVJynts9XcVXOB1IQA7aSRnM3
NQNEZubRWPMwIZBHQpXGlFjHpy0Lt7Zlmbtkgn6mEdTmMx+deOOwlmBthnCkwKzLbrRg3oswL1DR
g/NZs9Oh67JnXlbmvY4S0XmQXeWP0M+RlzpKVro5ZHV5nMGqvb7AUBh3PLN59ZX3yUGD5jo3sbzC
nqudRtuNMrS8HE4I78Jbb2tC7hHlcdTiOomUcJem5QkJ1EsQZOduzMaXdBxA/+lm0H+cWOxNODIt
ASGVn3BPOhpGZ39HXu4MXMfwEmCvseyhiLuH3oezt+PU8JnCqw71sC4MCeItA4VoVxnTHhzn7GRm
VX7SZ8SFBC2Db8z61vFrbMKqbk1JEMM8LRmXJEeF07TgW6RDDtkRcMQA+r/1ag6AoHXvtVXAqq9C
Ug6EqbyKEEseDgts0sWxEUO+Hxtm++OY5V+o8T+PSErRQ5C0dP/pGgmd+X+ANMy/oaptF4gIFLiZ
bYCkIpwPIA0agOdNKly4ZgPkxQ1G8d2UhlwmIkHNC9ndXaMO+uyd9kQzlCCDqh5aCiNf6S49EQkE
pPO07oRuBDE+XrQAq/s2c4Gox55z3gUspDvg2RA7+ihUgzTT2Ldzu1gEDu9AafmvCS4nUHcjaejb
PXJKN2BvFzOA22PZb66No5zYnRpzAwTb6ZSf9LgBT4rNrUOPhYTQ4xUUHAOXDhMBbADGYPqpYbEj
a/AINsL2AO1bwILkcG2fYlRCdPtsWMNZjdfwWqM13rer8cDrfo6wwN7YZW4cSD0aB32mlI0OUbd0
xyn72KwHmLHbb6OsPuooJEELMy3nBFQcZDBicV807dshQ4HYd6Do4IcGbhle2TXZJiTTDi70+SOK
b7OPTFm6NpIBoYnyZOIGrhdVLHtk2P6dW4Cl4xjamwtgFJ+QXrUPt6myEulaj53SiGyhtvo21YiQ
KxFQe9p2dQ//jw4mIFCt87O0a3ZEGjAg1G0mkrmHuLZaqNPwFz22H13y1qtjhs3pwmGwI6CgMUyQ
KMAUPRlr0usF7a5x67W+jKjMFz3CoE6zJSHfm8rtIMindqfPbgeWlO/bLB3SsULKEr7oJKGlpwfr
cddedakP025D+tz8bUrUhAJKpTK6XkZf4cPkDyHtCwM4hzjCagWOFNimdg9SCgbGCe29StDuoVEH
OC0VC+rMcqND3VF0MBJpowc9SdljbEpmBd5shv21DXYrHAiOWW71eGIlzdlqrn2iAho9cdiRYcEJ
x5ym+SJNdhdYvA5hnoIdYO5230MKHGkHU5Hn0LRG8LtjCAJWbrGZsdZdg6fNAuEJZbSCumw9lOwJ
OhvTkdbikwbD2ZLORzzTP936Rtf6pGF0xCwh5PDXyH+Yp0biUQmKXROtQ4ej+uPE0yGBRCsomJD+
0223Dkv16lBAWhrmiUHgYY/01qY7upDACaau6yUxMrECas6BZUE1gDAKEjCFxsxz0xpf2qYMfnRx
6UWS828u1A89aJbFl4DZ93k/PE2ka+6goDHDjUyfGqy5AzkQD/R/C3WHHhKpwTq8HgDvuYbww51S
758uE0OY5M+rsL/BmxzKuW2CWePCIgW0+g+8rX6yLcg/CYVGb1E1FtFdbnSxd1U+0XExj3/FVYY1
cKn6JxSazlrqhKXxuEGtwatNFl45zoJMzrGvna0uk16LrrDnhp+AWy1IPLhY2xGQeRctt1bahuG6
b5FJ5ElJyE7varIgiSFIJ4frDijkc3ESEHZNsbVlSY3SzL+INsKeYVpNGUP+6Zeao/vr7NYWwDkQ
7nigSySc7v78vjof+XAOCgAAQTDDdiiMYIwPD1YTOj4GVAOz/ZsQnSGhUAWqf3bSDx4R4qeVuxmw
iIqiotumGYo4op/ePYt0Oyo9d/YAZQB+r0WiAhEFe4lHl6cFJEITNNWpbJDmUgJTjcugcoMd3XFy
+/n575MySAkthmgsNoMClwYmqPUDCYstFBWwHbYaUl/jTosdheyvfsJV/y1uS7Ne8g6ydLk/pWa7
chzkHd0wewAqNDzm1Si8EO/Pa5ZLYN6YECjbttXDUM3Pur3LUstHFjK/s5qseHG7cjF0gf1qNOqf
Qe5yrUNKZ2xCrfjFjWh1FwO7hicaLqtejmZG+tDLKLq+nB5fp8Xby2UBYL9//mANjVt9n2MCXA1S
nK4wLAYizN9UkGRf2dwBTX7v1oM3Q6tBqwDpHwRJzPh+/KtJ/zzcf2nCl29hJhkSDnqEuo6+hL4Y
fknJvRqho6ECUB2f726SFBVGiJWvTIDUPkFmfmNjz/KNUZhB2CKszslYY0TRKO2x/JMd0fMcVc15
KGN4RJjRRn9hwByn+BXPeMWkhAQ9PC/g8MnlVofQfXs3yQiTDTy6iNKjbldJoJDlvx8+tDUQSthY
7XD40K5n3doqmh+ADOX2Z9S7Bk/LByQ2Z5sqnz/p6CYrYDh1cYxUJ1ZVn2BkURx101WIQM+a0aHb
4oCdoU5PPNEdtTeImDsFpCX1EUU8tqclG/0KEhxfZ3kd0AAsvYjsqj5GDohAfxpgB1W5nV0wICd3
hAtqBdAxdgh5U0z37Vw86P2C7lOR3kz8GqkZw7+i/+e8VL2Cer3bK1Tmlz9/sd2PQFeHGdBUsrSu
CufM+nDHypEFaidhRDvYE6H25w1xf5d10nhuueOJhHaPjizmS5CYflQy+jxMMKE1q/wrXBzoc1uP
LsAX4M7oOW4GDqxwZA0DXoydqizw8QrJ5npFC9xwas0j/IowV+1RKRja979ejgaOz0ZYvF55tnEx
zr4LZenlDa6fuqZ9Dwk7AqvTN+2llJpvw66NekgzLDSgvx+gbmnxniAnDZY+93IOb8u+pA2YxoBJ
2BV/bXvcLpMB/zOqhLoVch38GPbIXA/wLHkBstPYzAYUrnVv+vslSse4XqIzRn0JQ1045vTtEnoO
bRx6vUSoEB63v0KK+udMg3CrUVyRAn+hhnIyhQ0E1AfMWOSaKZ6NPPM+YMbMSP5Hnkb87XuBpYEA
fJ+5hm1SwKF/B0DbVcTtuZybO+SmwINR9J1ObfChQ4Ttv+LrNL+HgOy+9Wpyz21wU/OvLoVoUVLy
fNlSmq7CwLUuLgnALuLyBUx16wINQeQ7kbV2rBa6maoJJqNv43WnBLr5kLTxSyYEkqFqbI5VzvF6
saoe4KE0QcC8sDtjUfMg3mg0lZkSoNJG9nnQRF5W540OdedgpeXR7eMFa0W+cgZTXqoZ2yGZmOCZ
AV8CuHbwM5ugt0LhSBP0ypMnk87FJFIspd0jNdE59A514W6dwQtC3XTNRWBPySvLpoe8KuCImn6O
iiT7MeJW71msSZ5TEH391IWUGTzxUMS3HXKC0centiQORBqCZEVj6qyLfnQ+pWDwkXyUj2Fik//4
lO2PlRMBKi3nDrdMG1mCv8Hc5TjALDBH1Ur0AomhiRw6A4SKNGrpElB/ctBtt0PQKa07Hn+/Nekz
gvqAb1ZJ5UNP83mA1dOP3g085gLF4Lll47eJHXyfauNzELbRqzliHQRAN7/MMZzXmq6R9zUR1rrv
xnQXtWWyA10gg6wUdCtLUP38qxg8z+kGqOcMBMHWfIIKJQUVKsnexOBVKFSok1W69xam/zBXX0oP
1r23wf86N3bDH3++ATP2cc0ItjKjDn4BDOxlLBo//NKkxXrkb4t6x8H53IPn4mw6QIq3bViEx1FY
arditI/ERepZmmbylcLPsKrKDnm7MvFR3SPf8gyKwmYD9KbJCPVp11T3uV3Wm2kSYNvVTnUAO5ID
ONLNlxG3aS/OTKRSZ2TQ9JWiDhsqWKT/mIGWguaSJZ6n0Cp9hg/8RM3BWZt90t8hWWiCjRhnK7vp
rIdAwsYtADz5s3CMeyuzoIpnklMvguinm2Zfo4haLzCGCxb6EjGcEup73Ap6WG6M07oAWXxxNW8i
ZvUvcaM85bSdkx5TxhnQzcqgDiIKYlHVkb2CjFb9ABSoNdfmOeCyfrDx7NhKCoda3ReNkzimI5J2
ZuSWzxGKM15mT/0X/O/3Fb5QeCvdp8CIHXxbJ8ADGtF/hxz0l6DCtxXpgXgh7BCo9NpNFlEWf74u
kuFHAXSFKT+XSpiz06St35pyCdBeAWOFdRjVoEJR/Bp+P0uYBDl1LKpFKA2cvetdYv8KaJFZD82D
3k6rCILs7yLdpzfXeTEvuRqpN9e/5mkSmurT83Rfieh/m/frKr/m6auAXuJu3Y6Nyzqepp1jkHFX
5jT15q40r20h6Mu7AaZFFXgZGPMx7lMorHMr2OgOfdDjinRMPT71cCNWV6in6rugzrSF3Vb+4IDX
t46jqMH6WICBLA2QIiIxt5tSx/iqe66ZlSc9Glmtchfz5puOujCJ7xJq0DV0/5DSCWfcM5wZZgkq
82b/OjSogq47ZKexiVQZunR+36vbYIRc+GJqYl/36rbbBfRZKEE+hKxWvOYg5m2R6t9x3H1jHxAG
q/Y0A9MeRLCDBr11Z9WwxbUljOR0Bx7Lc+y3XUlX5QTdB+kyxwucttxOrIguMhTpocvLS8ThxZEy
EV5uI3RbpkYAv33R4/UBN55/vEbiFEck8p46K46/Mtb4TjLyT3Bnt1aD4NamrA35VAb5WQ+I4GPn
jQaqCnniQHqRtLEP++Poa2W0PsW65FMWmzY2c1D9gahSBA06uCgii1j4OQCFWCMCWCLqDPh/9bf/
uRfuqsFq4lbhA/BfH2tqX4C4hUqJESMTmrT1KQFYaMFHJr7CGw25GqgxiwaUcRCpSljjjW9jyymy
9mObbeK0HheTg80HT9sNKULyo+QcONugem3dNvLH3JruGxCOtqhaVhvTLeFhqCYNalILKiC8OdsH
G5hyfCBSPhYk29Lctj71dhqspTVGqxr5UmhMzp+nmThQn7fLsyD8RTeDSEiAF4UvB9y97t10WKSs
cs5mQuxzW1jOXVlY33Wk2wE4BFkC8q2BSMQ2AnnvVcK4xixfzYzPyNoDDp7CJeSV1uZ3SMWzEyn7
BsmSHik8NQwi+ZbPoJK5BREzxuR8lv3Lnx9ff98YC6j/WPixuo5lQgPooyxjYAXlWJhGsmvdnkEj
w4Dk4KckSpfwl4O4DGpqSxGN4pstA+nVvDGfaTtk2MvL8cTcCIRExpGvnXsckL1Z1+AknFqewthh
Rg3QzJon3qGUCX3/fAHAYfPk9HO/Q82cQsYLYeUAzFxbQ+K5edg+tbQbj1j1v+ipIm/zUyHCg55J
uEXOQeuCe4qJHY3EJR++tygs+U0UOX6ptMD0oZvD8nqmZcV0W5sZrVzpHmK1e2rLAYqKXdQbi16l
eLp4zE6tbWZr0C2Ip9tuB1PWd6xNShS0MFYf3o2F1f2xSskrDMxcL6ljsPaz1oxWkUwCr3bs0MCj
C8ZYNZ+If7WUh3Q721W472pviHdOfjPKPzsCyn9btIDn3swhtDan7rXgcuvjeeWegtoQ18NkMJD9
jWIvsEggcOiDNRVYHmLt0PBtnA04xBL3iMm3xpQSzwk6sqmIrL3bZcKiNA4oKazcsE76JXafi9Bh
0/F6Vehlxx6NcwZw2QNvga2iGkAxIPvc2sPDpKLMSQ0HO7W59q0MSovvGrthAGHaJsiKYKD2FAQt
4t3cm/9gFShv9cQxF3/+yqsd8ftMkMByDatm6B+bqGT/TfNqSFts/9sp2TlZBmZ5hfT9AncUOt5f
+eIwqEfzn1+Tf9yOgYpqQPmWuqieUzjxflgkJrFllUjsQdTJoel+AsoC3z8cpFuCpaZPs6JSBmIl
0oKqBzeNbuWKsvZIPrHTANL+sYZ7eZwxZMZ1m7C7cxZH005H+pCAz7uoE5SIb20DsctNDu6WF/dw
q5GVi0Jx2me1V7ejuXElh9MNiLErzVjTbLQrMU3HnNO37lFjT260Nu2kMETs4c/vFXKuxoePyHUc
SEYhE2sIC8vJj+9W0wRj5YZtdZfbWL9auB1ay8Cmw6FRUFbsdUJPh20G9CoDXwAPYJQBWgVfzeFY
7Ulwbf0aSgYeNOugTS8ACai6bCfyOjroppAyKJipTt1mZ+SBylGcozJw15PZ58va6sizSSdoaYwE
NtUqJA6VnuQTaPAqTGEoU7qifqyacn6AWvnGjgRB9pbS/VDgBqdDEX+j4cg3PKpTYMHAFLEhtH1f
AAcyOQ14I7XVP+IHtIijjpz1gLAvG28qqn6nO8G4hvRv2o4r3Tsb0gCnLRtB8yIeGKLFC4iNwaoG
gGCl2SNOYOeLDhLnO92L9f9dXKb1QyhzfuG5s9SkEtybOqTOkFWB/zLbRamJtZnRggWJf+XOjS37
ESjXvebBV3lh+rHdo10Q61Hpxel2qJB/T4YSjiQu7Oh06UAzr+qXJK3tB11GYBCAWfYB9I+rjvl2
m0YKMf0c2sw8yz6PTlExRCjos/C1yEHBmYDW2wIwGb2CCeKZfZa8NH1s7MraNBZ6OpIV0aLI6vhg
D136BFTtCm6TamNKwk0/BNEKeLZ8zweOtBHJgk0XDyjOKFrENTdlNPJVTGV2d+VFQKo19hJbJF5N
3HINTs8EUAM/U7jpPtApNE+kHT/rZtjG9Ssep+DdKQZ4n9ln0Gvjh0mNirrx86AmOxnvV/paXTSt
A6TXsatSzLYm5QuinOcjZU5vtj7n+OrpALLjqc+Hvl7rkDRTfgBw9wm2U/0lUOb1Y0e+DANr9zrq
DLq0bEiVz2CV+a3SzqjKGBzfxHjQkTvk+WMgiN+j7HzWKhzULfQOaN7qTpTKehDEYHITi+lILJLj
1hKPHCLJw3MwW+PJ1W2FtDf4M8T+OiSLWeGPbTQt0xEOVROtxAJviVCpROMqGti10Np0cvYI6AdE
k3+1W0Z8IIBtAvBYPTvYE6/yAMZf8Em2X4c6/lG4iTzDdQeeMSAXeXxsnFdOIRwacrDvW5a2FxE3
p0iVEuLAgABWHXTbbIz7T1P5pC8TJ4W7JsweVzoMGT4v1xBPLVT7d9LhcDaZwCOMcNf1tIgT02w4
LeWUBJW7Gtz8m+7Qh2yIhxZ4zjKCb6hh2oXXhq2xNboIIJk0mvCMhxYv63p3EwfBvIAvrvEomoge
zMJ91REf3fYSwQ4Y2bpO/cz3uU3Mez3R4qnlpXk1312HZlYNY8QeBmC5uaSMNA+lYq4YoAvVMBs4
6CZqh+M+p8Wj7tNNtTTCpZ7k2pXftQ5/Dier95BtwCuFeXxfmjPqfUrRUXc4Rcjup0ZE97Rh7ztM
NYMQGI59mHHrqNWlpNLTaJJyabp11IHAkq5HmmXiKaKFLQ8TdkwLLO1R6AiaZ3AxwC+vTKhbyTrc
oXCBmiASrfg0pYGdUxl9d8gPcPeDHxGKI30v3+awAooJKFeGWM7VHGa1DeZYgsL+jd/myFZ+66cm
uBsCJKlbIdoVZBCcLRG1DWYd3G8b5XXTimhnoqj5chvBy9A+0zj4OKK25n4JQsDPeoSjFLBsMLGw
zdHczgKgLnj4wrjE4k676hpkTRxjugB/aNxLEI4OnV3D4Kez6GsTNrhRdeVwmLBzurBgPpE+h3w9
AA5LG7ZAm2hA6PowTRpfTcKSrTAAU9aTsTk7Q3o+vAxkPA0An6zShnUrCQjgJTTw2VaOxb7b6UG/
bWkDpB0WINZT5kYwfBtG7PEi2u5QpfOncdrUFhabOhXbq2RtA786uOxaJ93kdhUUWG2zWet8LFB0
025yIDViDcY3x3WSJQcW0mPzgNxtwTajDT6uZotTA7kRB6nUzZVPHkC9BBIRG8sFq1W9S/q9s0qw
uVfaxiUAfaHxxiYFj4wN6apt5wZ/yZDMz+DCNTtdgiHBgwFP3EddgcnZxeymtyCuL8FQKx87alZf
y2YAqMsBDWF+jruifM4zcJ+sjkVg3kKovy72BXh+z31ujUe7h+6qbnagYAOVM5mtBjaM+HujaMFC
hmpvlhumD2ph4tvlNB25OugzfWj5dBqkC5LD7+2RgM9jHYK5/au9hu/J1gJhe2MEFhDTaqcdR+Zj
i1rGY0eGDBUMF26HbQJ+mw35RTWggaW774BAvy9AJDr1IFePY4IHPam6ywCDyCXIg9hOd8G4MUwn
Vhqawx78GwrbwbY4Vw0hiwlGV88Qgs6whLCzb7MiRyZNDp9AgNoEz5KfYYq1DNTZX3maADufFuOh
msZgNar1SCzLYYESCtkAodM/0gZ05IFIy9e9kODM9ygnS0/3SlK5D2GPHJia2qtD5LBTD5m+4zi3
A1yAkXLucHc6yNTapX0tHybl1czJVK+rBpIQOrx2CLjV6wm6TR/MeVr3qEsddTSiqOYJY4g9lHOh
dwy8B4oNYfWYQltDk3iDcjY3Tl7AQFiReLnR/iisFyOygovIbXeZQXJpj9xVcIctiFzL2rDOgIvW
UI8sms9J3u1h3MN/GqAJdXUWfRtAOfAID/mdEdvfLNJaF+drgZXzRZ+74ZAuQGDIto7q6uNx2MZt
AalSFZYD7Ra0IyNkeyAYMThmvyhL7FRHO7MGn9fdsIkFpIXDvPCx2AFVH+7Yb2cx2gYAZQG7SIAM
1me3cb/3xrzmHo/6Zu1UDd+0Kbm/eTHpM+27pG2YoBHJtrVjbcIMbndxXccLU8IHpuxogW8WDvpM
sux9b8yD4ngb1weNs2wY/i7XWfHZPSCrLEFpYVN4sOVcNH4MlZ9tbTsHeL58M4Kkfhmt+ZG1tLig
LhDsJBZ9/lV7CV8aOuBZMLcGKtWZEQHOBZ+mAWANiAmD885h+hNW1bwbtJ20CiE8/FdYlvIa3ui2
DsyvlmERfbbyslgPqcmg1vHXWZMC/qTb3p31ovBG1GcJVs1nXcEPw+mV9k6005FuZ0N/bYI0O6zB
3A6kCZU2ZiEMVuZSMO8Kx+gYEHIwM2KQHEX3Nb98a9MQDT1Hj9GXEDF89kLlXl8lNqgOCrXvVoAI
MAtkDSasaGOnyNjVQcZ3WetnyiqL6FupPi3VrbZTjykowIDooeNyDEKY0PbbZiIhhOYH8uQCWq9X
7lYDIew+ZuHdAATfrT2YIJ99axdRvtGf0m28a0FSp8GjQQnraSndMICsiqiGLeSXh2hZt/S1U6FW
0zWhR7iiKt0F5TnoxtVtCMsmU54Ny/zSJ1P1CtfHdFmnYb2VOiHWrIaUzp+wcs/uBKGzP6pR2NUn
3gjeVF1f9CJ7wpfGK7PGui8KPCXtzt3rNTlIFWKNWz1Z6vAfhunpjCE5Qnt4PBeVIU9dmnxBvg/y
vjX2XVSjiMeWeUYW9TvNYtC9OsRHCWFxNfjWm6rBk5rLFDNCh0NQt4sAn+JCr76TpoEqsYxQelQ6
eDPKSTu9+tZhQcECsLdlYtrNAnLCqVfkmbtLQ6Qc6wLyPHEFVRFIHFu7WR10qA9lXpVeO7nz8kOH
7tVteloaYtGQZAXHIpaVtN5EbsuVNLM3Q94hAnUICdWoHD1NZ9e/JgvArwNxkSsCDNi3M6x8NRwF
dN8Dj5MEBOuQPdg2AAgKltLHTXKnMGC+HmWpSWVSncYyysbzdWEoqVC+cXN+KFE1WIKeaj4Cz9d6
lPTuty5KFzae2D8Z4Hq05ONr28HadWys5Ayow7gG2aiDVXnxBebd1oY6MPAAphA+htPeplP8tYKF
sY/CjVLij0uYTf01oCn3cTIkX2fe/DbAlA/jbOP26bo5FFWK/DGS/b3+zlMGM4x/aDd6qOPg61kA
Z40PUo3XvymDNJ0fCTxJi0DMjQnen4j3Axl2yL0j86BF41QISbnooKtiuj72qwn+r81ZWo17vOoe
dlmXH8Ygg6I1CttfpxxLPAW0B+W9BdCzKy4dIcN66uxu65ZhvpnCzG5WnVXb8IVsDbhFlSKfjjSN
sbYx02GVNxQy4b9WKXp9I7EDhBh68Xxrbxk2hDoEldpcYKmSLvWVciet8KThk6fvamLusXiFq+7y
VkS7tV3vhvavMfpOpwd+bMPiGbJGYNEXwLht54p8ud74lYqC/jZmqn1i4tp++4L+ah+wanqnupBU
BV0H7NLn+Pb0wk2+tliKa3kFaxohzzTO7iW0W7nmUnFlbZPfw+9iXlii3Fq9xU4Z4Ft+PlXtKZQC
KwVbgl4GueQ7ILcI9uiTvCcpyCMFuDyPKesc6N1P7ee2MM91rDYNhvW27sqbcNeBlfG1m/AfRtHg
PI1z+jwGHDpyY9qtNUIoamGn0sAFaq1XwDrUvXoNfAs1DKlJ3LfB/6+5tyvrF7rNjX7/M/Tr4i0U
x+sCe3BysgacvoaOOR2f9FmRddMTnQvsB9TZh15s5rvHBiJTv8sjcXPMDyAKfmi+QmVGJNMWgOOP
vkbTuMAp7SbebhrU3R5nAxnKqivPszVZj5B1SkDpccd9pzqTGUpVfTvTjQ4hHY9nyFiOSz3Y7UO+
5UGZL3RoDJl7SFs8YNSV2iQXD2mAUrNNoG8rIYw1gLL9Zq1tO4+uyoOElpzgFoIzkdpfyp6ndzrS
B4vWZCkr4i5uw2wmpwMcI1dNT607wNysRWY1YHuqVWnmMBt87rw4EOiUPQ/4y3oBdRpkQ+1tKm3/
+q5PoXtupsHes9JGvk2dXUPHse+iwF18aP+nsdAeDBeDcOLlbb4+S90Dt7FOKMNxDXcYeYJPUOPD
fD1/Rnm08KDHUn2DJPkKbhC22gHHvgO08/fCHSP8Sk35klQEbtNwbz6NTh+tVXEICzQW7/Q1RQ9z
+4a4zj4PJIj6NhJ9o+jMrVEheQY4w3wBZQV8EWUxZLDBQ31kOGfuHCys1tg50JE58sqNLqZZlhBk
VMlJM4ZaqsHBHVLcQBKV1ZMr7W3dh/lZSxkMFNKZ4NudtVzBYPBrH9Teq1XcgusD8dRwmdpWtoP+
hnm2bZZ7ughau+I7CGzBA2vC8s5xBpTuRVt+IQZ8TlBepQ0YWqhsnFnRGtcfLNRQAHhTof5Z6XCa
KEK1ALiF+gcLmU7h06itVkXietoKVMvBVrF9DhiUXG+ysnj6gXA1RfurMakCJ6gmA9Qy8L/d+qyH
qiY9Efnc8r424qeOgPg5Jk5lHcymSNYx7jke+JHK9g3JbbgtmQDnERoerw6oOkSG/Xj7awIDI35v
ghIlkoIidFEcNf1BgvoHcD47tiwgpnJdtZdtCMsD3agPsJaCVIeZzj7yUNZwvTxvYHfaJPVyDvvh
ePtnVVMNgYKjAb5ftFChnnT7R6O4ujZF6u2uCAUEuhoX2HiyFzxQXF8lVTc6hHbaU+c09imAWSnI
2elKN8MDJd75KchR961t+Pib5cMM2OLDhDvwBhguof4P+aAPKQSHFx3YV6tbG/gWpzjKHeDCMSuP
kuLeGJEewle5WEBfmixGVGrWWTVGF3eyAHEkocoLgl2jc2EJpe3wyJIaebarIGmD5Q4jcLKakbFG
Zah+bZOTzqjVY2Zdm7MxrV/B0NfNejSsjoVOdVCgpGLD+N4ARRl3Jfy3ad3AXoJkX8CLcpH1m0Yo
/TX4bJBpOJSuG925RZxteGzP95VDe59DUvi5UZi2nlj20aTyJwEU/ThBcxy5vcBZVw5Ysn5ICN2a
g7hcwzngqZ9CQEsU7nx2a7kYWATon9ruckiYgz1cuXfXvbExuFiHW+K6GYYuauhf8zzYH630rsqQ
jruxK3xBgeTEx2+n81t8hVlHef0Wa1w2Uv4wRZBdtKkpt4AIBcihUt7g+hDQxId4Jb2/RsSl+ybi
Zx05cyof2gH55nEQsX9rg5BF4VX4ZqeoB6/ipIVPtDpAXuDtrIcoQhhbh5gDsgTlE3Sa4C2uhQtD
pw9jZyOejn2JekiuLmcWQO1nMewctf5drWT28jwd9wlYXqWKbrp417Om/JLwKtx+bI9yunRigCR1
h5STveqtyti4TpxseIl1izHT+iL6or6MMQQcSog2pdiTXViMfV6AjORSd1ZOkJwmSpbZIKHrAdh5
DPYAi7e6F5qjDOLbavHy63KZCJ7NEewFW12cqBfEZ7cvqhxkbjOmngN1B7+K2tpZVITL3e3ASJS+
hR+6p9Ce4eIQ9HI3xkXjLPSVWFGCSukEuZQbSBvSbQoThAxs1DRe1XEG8SsO59+ZF4tIWsGPMrNe
wLgGwtcabWhuJLizhbSFWr2D7J4g/YPIIqBBW+Rx7KFcdIoZxCfnxWzz4v8Y+67muHUmyl/EKiYw
vHJylGYkS7JfWLJ9DWYwgenX70FTNnW996vdFxbRaHAUhmSj+/Q5r1WFZk9aVNh7Byni0ULbXQPp
v8dkQMGGDrrEvSj0BxrQnI1N7SbPPKCIhvrDi2YN0BiHojauyyWijPubyO3Ri6h8Q86AlTdy9JQA
1/4kOpC8KmTukA2fRn/mhOO0/yDEQaQvcWM1aWc+oxd9Av39mFwGyGweJ03UO9vW+hsTsVwZeV18
yw3zLHRu/NKB3UDnLPuuo+UvQN84sINxlm2nKhFQO+nkicve2iYSSNeh9tDUYJv9e8PKfeg60xfo
Ir26nSdXokZchdgPN7hIkiN4pEGmooZ0aNOb52vmnQaLPy81+8lU/rGBPAjNTpb/1Jh6fgGqfTM1
afhAtcIwA8LOyKJoTeVCslUobvXQb38gE3k0SR6hdKMI0/9jtlKz5EwH9QkNdrWBI5r3DMnqLbRN
kpe8Ht/8fDJ/QvXpWPZT/lUA9hN4ABgFFqrJ+9rtQIAJ7fg0D61HrlXpc80hMqvMjeckJ3xl+5VT
x9arFznhGjlOhoc/WtRRjKsQYAAa/oo+EyQ1jLrH07fw9qTayLI3Ufbua60VxhF3GKC2SswRDc1l
wIyhecDz1L4Bm/7qsPJNRNOrb6fTm3DQmwJJm7sMATtBN/3PCiJ1EFx0c8iDojm+E1ETZLnVbqfu
mpuRc6dnL2ro4M0BQfiehrnLIyhyTDbILfG0FsJhT/Av+i3gBNWlVtS1LRN2v2aZALteOnxruixf
pw2Y/s0MsGn6lfUSbSwaEHQ7+oOUSAsHlSz0K2O9/hJPVzKj8BuCiAqL0Oy1dfHy7MetP52x736s
zA6936BALB5tuxoDFxulfYa2LJDyeWAwUD6qWQZSVdAHoB6AWEscdPDp/W6h98efxjvJaJo1nbk5
lIe5CgW9QHxHAFIBo1v8fUo0dL1xTdxLH1XN3EbNjvLsHI+egn/PNNzLAnRpRyR06zst5CZKtG5R
xIem9ur7HVUNlN9UIQ6AI2sPnoUQm8ffNuhK+EGrCTxB2MRuLNoyFeiUdolkXthdlh2vMgl77C+0
/50caa/LaRrRliJAVOEqdmZsq9NVbMXWZjZWQLWDJfH3DHMF0kdqaGgTEEWAs32scdUMedNB8kGA
TAaL6Yo0S860WHeig9UhzRKL/s0zJe6nMIHcI7cBNUvqJH5qwqo/p6W9smtDBlpu13PLQD7ZNrhk
I9RoVAeBW3sgflSz9BSj4TJLzv8fa8EpCxweFZvpEOExLzMkoj6ZwH+16oFs3+L1Mj7ShPQ87dBD
t5tGUORKobDY3BLS2i6LHIzjkzesxMBjb+fpoIhJPf9MWt2FQOkrk1q2ShvBIfAgUcT0BPAU1O80
jlUIMLcLwOcg3BpwVdEhlTMk6QvBvpp8anc5A6zTlwLfWzKWrXcyQBM/w8MaM4ecdNaOe9OowSHf
ll+p3j5nARWdiGeUdzJBv8AKgHVqjjTJkbna+j0iXZrFnXOIG9SViKPWtUy5LuKiXREzLdnCP5S0
Cgt7jh072TeudaPfwil9kIaXzoMMcx97LjSCNQaUreZfFJggnJIPTYX6ILZpaKTTy2CKB1lUIVjH
oZ5hcTw2y9A4m9gaPHk1pKYhKAgODdtGhYVrDG1HYXyhNh/0Bec7VyHQ6Oade3rKpjqqm/TM3KrY
214Xz/npvzLXlLMWnveGYl+yWzLadEa+Q8uAwUQedA0UfPfQR+5Hxj1EPP5Q438yp5xcf40o2kmk
izQAtCNYCdGzutS/jGkpb22tl7emb1/IXCKjvnaRsOc9S1YE8sCuHFDXqpVH4vU3zHfTMvlrjdzH
mbwMD4U7K39qPN49+iLbOlQYBTl8HIjRdVSxGq9LPEJ3tRO3a0NiWwiCY5e5h7ccLFFfapEgZsKj
PM794aAluQUSewzbHM/NASwEFwOVIjAzg3wyFVV8KXVwY3o9R1I0/zj4pqtdy3D84gF1diA7mcgt
dN1ujbu7X5ONZmnC6icE9Eb/ZbkQ2cmtB8UVfRxNAiHz8VHYi7BAOhlD0+pvG7k0yibU7F8T//6h
C3xpJVCBDgjZTqWjuacpa93TTXeNHqqqyrAcFqe/p23mmLiTQfi2+Jh0iWX813WwDRj22Mqf487F
k9sDfSC1aVGKCX1a7RRkup2f3MrfkI04u5d2LjqjtVFs2bPLR5/Xn7VJ6n666JzMost8+kwd/c0g
qgeBZDcYCIp6vkNLh3PHMxaNV2UtfwBDGFCI6oCERq8miPqFk7ZuRWFd4sbIAVNFiFlXJX9Fx99e
MyZ2T90ye87NZE2AtCnPwouNR1lAw3q0/H2SI91Nw6Fq003V+dg9KfRa0eUjsjyJc07ryD1yaIBv
eoeDAAag/erE3TyFtASMQKNhqA5eliFcodMGNc9s6w5jdQLtRYVNA630pLE1B8HXeFfb6HP7vTdz
W5mu0f01bWknRhPSbO6NjhQemaKU20BVO6tlUdsjeqILTXZ0iwHdOdPLkyfFuANnXr5aymufbHMH
tPIpM4GCMqScrtgOreldHNXyw768mmktG/p8ZVIS4tO1VLrFqxMk1oFw2CHVa2DrUdXbqa7GR6mY
JlEZNw6T5v/SQnSLBTTRuGh5irQMIhHwoMPIpmukRKlRowO3xr8PjA1oiMj9dvPXxOJs5u0qQo77
RB6GItVoFVUHDdHHHe07w3unEY+BtbHyjq8IfwH5v/RMZ3QgDAZhMhrIUQc199jmr4nIQsQVd87g
sLWtb8j5vy5QIGQ49noNLjIUI8lj8S1MTewFM34Bfz7uoN0X7mq8HF5AaXPk0o2+64h9V5FZ9Vc9
HPjVGrth5adV/B1whL3lacWryEWC5JD/6BghmiwKsI7ZhuU/WlqMwk/vP5Np7Pat8NNnsrhpfgU+
Y3ygKSD1ZdD1uX6iSaZj65+nkOSk2YY5+EeiCr6hWaOBZlQ1mf2KZis82M6Qk4+C+cLWAWiVMnRv
0zBoGxTwm/MifM3tx7Irh1PnZR0y/IA+nxcZ8K7CJWtVnsULeJdqKQ/mLuhZep2sno49N7VQ04Ha
ov0UOUALlFFBjQLEYfQkeylA2R9ouHMAKMIw6eS+4Ppw1xw3/lI4CaJomOs4GR/cQbwh6cheUr/x
jzIBJxpNRrhxd2XVsg0NYynLNY/19OBF0TNPkwQbWD3dptBG2hA2qAUdzRVk88AZATfEVfNnGI0v
dSuVlk0lT3bcQA8VxA5E0wDaRT4E2LeugJStT2Sj2cWFzqo8SjcTsPKzLC355R0rD5Y+nDj0kbxz
XA3tHti9AwlbC9Md8FkSDUlhlZZbsIEXpzlTbk1y2HKHN7fQS5NdW3YdaqZNc3OVBs9iA0DFuoa+
hdYNA7TMuZUlRysedh5+mEvYyqQPZMbCFfSNQwhSI5fUAoCeSjO80SGGOu+R21AAsXvsBleeGVob
0ZT2Ov7jE2VI7ndNre/nJWqiraJj0k0AQ6hRkghnL/P2HxCdbbi09TsdNI69PYSr801ZpcZsG7Vw
N6CgeCWPsGL+wTXSLlhWtRnQeyDmAHW3WtWPaMnuhdwk3ExOcWJ8WQK8TwGfpDAQYNqz7VXNfvGh
SJBJ5m2AsoHOuOIJJyJw0xuqda1lpopC8HciIx2k6b7NqHkBCd9DZfveg2sI/6GOI2QbJrtfMTUk
G816XvQLnaTisNiRe0TDVuKvyAHvaxRP9OEKPjwDO+WivBZakx37Wm93EFZFyTZz+CqW2vhdH6N1
IYbwHz8fv0CjkD303WitaLNIMagJiN86sTvQVuhAAM+Q30OEovHjWPlnAzAf5Mt8trfb3r5Cj9Bf
j17RfclQIg8GMP/9MABqABIb5Drg44Q4Dm++S82cAoRXw7MmY0i81+j2tBPWQP8zmsDJicgNmtiU
i7BRQn1iJf6ioE2bExogW6l2Dsj/VsBODagsoGWgPwBn7pwhvvZxiKTxcebpllx5BgK6xfZffmkP
hIA+vNEcufZN7AZVjpSTlrruqe7Fx0F3IMgMKKR7KsquxY6gQK9u3iaAjykjTZP3X0PTjyQ6B/59
HfTS7MMq1vZkny/4/1g3cOT4zHi6/HUpWkY2+hFYDmFfOUT12hzRYwNewW7F8e7dUK6abHQW51Dc
NQeUBVQOe/ZVC7Q6+2EmJhjYmew37tCMXz3JQf4cFT/wEuKrMvOyR+A809N/eAxuxgGOGrJH1W97
Cs3JQSNBW1wHcIw81jUgJlZu8XXexhraPQeQZRmpdTfjxEZNDC50mLowMA0fOfY/dpQQhgANM3JP
HpVIga1S+oJK1GFIL0zv01ncgSx08LLJCSqtBmT6j0xlqc5KVEJ2qCyVwTJBK9p8+Dbv5xIQ8aND
qkQgaCObpUpKFP5o/H/YQLsWbvD9A3eMxF51nbbhlxGvnaC0tMF6HeTPSM/EqQPDR2DoCH+BKjvg
EWEdKcewZBsoDYEH6UH/MzlnJijtYWIVHpfWkWy0dKLchlpBl/s7E/Lncz7lTejT1KXoM5CrQWOx
CWUsUeYHCjVMYKBAChllV6uHEmmmo/WQQg10vB31qmMvEaSOdnonzZ3fZfFr56YHOXonF2zo8hXK
eObe8nm3qU0Hj74m6vglsaNmo0OWN0iNOLoUrs0vaWlV57F4oAZnkBGyVRhP05YwHmTL8CiabTSk
g/zjtwBCGDM/r0W/m3gMzeuy2ae9P2UByEZDOyr8HTjtn8kkZT1tUB8q8LcAc3AMXDF4WtCMTR+6
2GhIuBOyQYAF5G6qQZt+atY6VkC2GbxCPm4jJQrCSphzggLdsYXs4i7N4n5LO1psob/lk4d2iFFG
d176t3zMgDWfoSnCROKgBu6Celkq5Hj36AdVrZ2AARqTYV4HJ7v1akSmUfvJvVC70wDvEmDAJlHO
rTMZKL7WUZ2nO03xEdVGd/amBMULEL0ecMeBHA0EoOySQDJ8mofqRcR9ECY6PR549P6ZHdvmnoAB
uBd+fBd25twGz36M3C5+wwgykuGIJFHrx2+OYHi/F413rkHa/JpD0zGO3yqtMc5xa6Lkp9Z0cYtG
lpjre5oFHgEvZVw5LJ/nkmDr9nZ6cZs3iEBrO3BMGc/M6r4CFZj/wA3xrQdC5nlCu/MeIoOoH1ny
vVDBnBFmACq2yA9QbCdRiEpdw74DYOc+yxFVDBUAshCd+mnsfaU1MR4yx96dmjkANKso2lmt780B
IJKF4KctzfLgNTVHJCnRdweiany5AY+QPUKOgSMj2yqgRR4X6RWc9C+dGoUZCEnNNAtAP+U8k//Y
VLvYFtGNHDJwhAVC1PWZhily/hAGEojY1XLL1fotfRQAuxDNzgCFoeehiYA+4INr7OYnK/oY9a3m
JcNqeYRaVVSfY/zHQwRraINSj1tXeCgVN6h/qyctPZqbznLXCB3EhUfiXWultQMDMdhnyTafhjrU
aQbTfiWb4/L4Y5rGA/aza8Ru7irqsvcQOxB821Swu1yGxl2KTTlP3FdP0ZaR6W8/9SNEbtYg7Z0D
vM7zIiiLBkJPRh76G+loIAV0kuZhDMF1UEFkG0A92n2GdnHr0UZ7Xjatg53dauCasKtQe1S/goxT
5Z1A84/ou1HSz4Pkvw8G9GG0YYhWZKshrCLRc/N7ejQhfezGeMF5XXaqPX16gBiTv/PzPN+LJquf
fXd8B69j/iOyprd6bKFdjiYMhXv45EDUTVU5vIVZVtx7P0839FSERBa/ZH4l+Q6tp8mYd2e07PEo
T36ifILUezG8GYVWbbwQuGDbwDdMuGW61ozMfPfRHlKWRvJzBMNRAGJn44aERnpwhA51gUIrkf3Q
fpm+DB/jEIBM3+UvHPy7T0CaZ2fWgvFUT0zQao9BlkJdFiRrH4e2Z8MRxdHrX3bycGV/jmUFed8/
/uTW+lqz9gXI5mnCAmkV2mV2DphPV41fpD+y+B2QUiBaKnUvDmHypBko03D8yQ8GKkCPWgzxZ80D
xL5yuguk78on8DIcfPVoKSCZdDDBM7GmIWoNNVhMQ/NEw6p7T5JufCnAgnEJcYruRixCdwlUiLQc
ry41BHHiq2N1xmOUOogx3Ok1VIIOWqhJEDcpaQd1oDNQgrz2umdtF7tPEhA0RrkX+QFap4FR5ZRH
fXqSMaRLeV7umd7Vt2zIm5umWywAh8D/ZSuQKVnHHbDosrfHk+h8IyBsbGRF04lByAn9KqDiWoYE
syVnmq1ybiEuir+Mio4ggUZI0uYhtt2gH0jBB3QIBSoQNEmH6LcHjWyQFkI8Tv/wiLJW7tMhAdSK
T6ABrvqT67DmrkWdfdVjtpN61t7JBLhEva1Kp10vNrWolM66a15NpbrR2fIrslLZI0ggnOe8AWq/
ta3X1A6nkw9RqhUNbTRnbsxoQANuZLi7RAzNFvenAOtRG20NHdSQs0wnR9MONHuUVaVKgP+GU6sO
dJag78SBfs6uTiC6OICZ9wU0VdNOjIhqaSjUU7wChcuBhk4FTAhIDsfr7OyNQYRiwDNg0fF9lNrR
CDsktLEfUs9PFvjhtE/5+EMTfgjtG7TZytHX1zSkvtpOi0E4p2Zb1XVLw2GCrMZk6tBpPJVVdv8r
9ANdP6SCejZtKbqjqtRcuaKZGIkLAAhQw8rqqNhKURinKl9PE+/fnTAcNni4tEeRgKjGz+JfFMjZ
Fpi8ddDb3iAEHZ8g35dsig5BfQ1lHg85Dz3RXyTLjasGAWVUDX3r1cEXedd7BSqXBBkqU3Awjn14
piEWOV3pbeOwQcuI2h9qkWZdE7B00YgOtJcMlQa5YIiqZpsqLSbGgA4iVFRDsIIfHM78gOqtZOvT
tQ2Bkhkb4/hasTIdHh1k9V6CUnGn6XU4YRvdaNhg44BCQLvq6i7byNTS0D1oQWlpnkb1cw9WitfF
mc7Ij840N904uexPEMLlW8/loLvmsgKMPUXqNvGQ1KXT2i9xSlOWOXke2D5Qacns8f73NNhhBfAM
+bmsag+tGHW4clQRpRx1VAjyJD07JrRFE/MI9W90y7IKgoidy86JmRaPZdEHVdGPVxplZNKEuXFY
yddka/1Rpa46vGklMsui4dVpoBzyMiYjcJH4FQz0dgWzU1xbKzxUWvQgYM1y+ORYpdsqH4eHUrpa
UIom/1Q6NtHEckYZ6qP1F8m8HpoCrh/QaxsKvgXkW8//+fqWXBZrDgq11ad3/3wagR3sN+jbt4t4
Iyt9CGKF2KfD/wTm0yyh8xe/tC7xJVAXAB7aLlAu7KJkw0LGTlDVZGBN7z8OZFuGdLbYyNnt2QjG
yzTeDHO4q4Odwg26FGjPOvPiDSVcZqMLPhvN7cIT2eiQpwU76mVyn6K0vkDpC3tnfVA75uHRN9qf
xuh6h0VyqdUgdJO5IKEGdgLp8LSxXUgDfayaeqc7+JodTS9TLDYpLw7AI0WvRe4ZO+AsnF3Yu/aL
FmZHAmXmCOZWIiohVOUM6XUcoHBHXDZ6mh4QQE8bLUrSnZd07Ulak75qR3d4ixoEzOjf7E+9ZnZv
0CdhmkB0ynYQg+4f/QFd1KpJO9WQ/y16AK6p6Df5xmMvCnFXAnl4mWfTsTZURbeb+oAYywrp8vPU
N31AfGY0G2roSDG9xLlqfvsdpHu4seVU70h242w7sv/mKKNZNTXixgZPuHyAcBXI6Nsz/o/tBb36
GtosARkB8VaDMFu252ho6y9Oq29n7AiqErtej615iF78kyvr5Al9XHM1JceeCvxy9pFqJ4lThTf3
uhRahsbujghTkrkgQxM64q9NLjwlYIsiTWPZw/VDTS5GJQwqL85xQuKa9pJUWv6fm8+KElOKOViB
8paPNfGtXQOnpQMEjo+gCQXICxUyj0xZXRoPjEfrZRFh+uhC6CTS17MKSOphB1bq9nDKQ9AR0d9W
8O4mnMp5qmQ3nPzI+WQPOed3tObMsUE0jdsEaMwHCgvqypI7l3N/NccMKphI/ocHRRrVILIzgpLz
DN0u6nev9FH8Gc3sPqb5jczQpWp2LYQot70gZhVHiVEPyDAqpmB0NlkSWlDlTHav6HW0BioxXQJQ
T47AoPAMHY1ywwtX7cBeGMebosrNgw5o7pvsLpNEM3GtRfgrgOJ7S0PBunOVFvGzOUKq0M8ZmuTV
agmsNDYUen2ViNTu6qpl9LVD8xQXRfnu2e0POikhyEEnxe+TP1PqpMdbYltqdblvuYuYN+/xHVQS
rdLt9EPZg1SNhvYgypvZemsa0QEosLsHxRyIdLXFc8vaU0/9P2D2taCbBLEgx/eGg0iwxWUmooDM
HLNNpYbgqhlPpkzqgGaNSk/uJWD5uogBaKoTcEEhz/BAvvhSBTlv0/hch+432WbjKVPIZK8qkSmM
KrTgieTXYqIziCVjkuVfoY4cHUaoZ0E1RXsWktftk8j9DskDt1qFu1KW4zfA2atdL225s1JLfgt3
HG/0bygVVrtJB2ckWY2tw7t/JnDNx6qtqzVtYK0EZAfntq42dm/oQF8RoIOIGbQQJHYgcrnQSG9B
mhDVVbJLMoEgOhYmRLDwz3XMnssgHlK+bRod3a7K2DlNf6YzoETQTbKMJZiXzpVTHzPXTA5/2Ze1
oHyxciUT0keJe9Ol9ZMQUW4aFoHncTDweXVxwluAbwhDxbyt5fXiHQB2Y5MwSxwbQISPHQNRPlj+
wdetAPzgdw7auKq/D605oPSShQ+jPdiHEDJ+O/RGWU/kW8prKKEyG+rMO3esG7qAgc/lbKlD3q+g
qDOAkiQBRRfZZxfybrywDYDZRNicO9D//TSf+ZCANCKEbLM/cp4QAveRWAJQFvXqvGwgD4g2xxW2
JA5oSLQvOrqFTkwCoYwmirE5ffKkMVPGsLaOMTK30GjRk1MRm6w+Z5BsPqEKAHInVqf1vulA0Kxs
XlgnJ0jYGPgBlTuN3aluD6hir6hQkto+v1iGK0+jYX4qoJC9Tyt+mUsrf1w+6bDSBTL06uZ8QgHM
t6M9IC9vucUqaBDhgB1/MwTLePRRcM86VMhYV10sXQc/Q9WO+cpLEDTP49nba/NtjiKNdDN0dhBg
CqjEV8NOxaF0JTDgmZ8Xe5qOCF/FEyTZCUulHHXdKz4c+14W+1pDH7Olsu9mxA41IPrHUde7a68O
HrcS1BlKf5OJqrsuE3QWRuKYNth2xzUHdRq5tLrmnJgGshG1IIo04BbHOgRWwsALcvrjRxfwqgi3
boSHXQ2cIhpD9RcovgwHGyV5e7YVDM39JRS91p+Nui72LC2hk97U0QMtpjMrKfMrK66LeV7ljsUe
DcZblmbW/tPWhrY6mdTfMhRt9jSiw7I3knx8g2qlt0OofrRHazyAlqJkl4KZKCv6cb6as0NQkL55
jZuu+cTiq5aW/Jx6YblB7m96wy1+9Jow/mlIbPQA+xXP4PqGbGnSJNDwGM2b9AczIBfQ7CKLZEzv
dDVkm+tVO4ViJ7hrrEE2pn0xpqQAI4NMflYR5EOo0tWGwwGK2Na7naPjpnIs7UmMPlRCRD0i261b
B23w5b4qrfwh0wVQNLl14BGi1aQwvBO147QjQTzjz0Pp1UAAqR0mObsDZpfhVBtDUGWsO4L6zUA/
FToBB6g2U5cQAKPYlTEZPTshj3ccSKRjy6L4aHJUacchR0lNyhNzIF09oFPEAFVAl5+yqdzPQ5qh
Qy2tbFvrqMyA/cCzdtwAu0WDuv3202pEFviG/r5sjb2vxObhCbBsbd24rTxAoIZ/rWsQqqT9a44Q
4BTKxlmRmYH+BfGHX1/QK86egefZMcVp5A8QfQKKH1A7tdrLIP3V6tG9qUC7YrtQV3aVGxOg8/DG
6IESMHMu5u+0DI2XBE0MzjDUgMxJO7ilA/bv33kecunlLZoSA7VG9PiwBl9cMRzn1LeTICBF7JBt
P+XDTeGt0kwalzlxXmSghVR1W9oVcKZtBz+rjnjhAT+kDrVqT/PS2t2LyENrGaD8AdkWl8WvkGAK
ZVk5bD85mswBM+MAAheQwI6PldPeTA+aL9RjR4eiKNKNCZ3vdTjzEjVlfrahpkMLPmxYZqtlZFuW
GdBeWZONmvRQtJ+XenQl8lOf2OrlvgSP0ol6I8swAudzkpYXGtZ/htTilfrpxywNP82q/nCSqVrW
krOeOwJ/UCS9FufUKOVm0kf8Zkpc3NsUWjaCUEu1vvpKSpytO9XbqqGRAIkaZUH6Xs3SIVYECV6C
KiTyJXhYVK6JBt3UNk4TfoqP03ncROZpns8FMlyj8H/MPvrUxeuxRDanGGWx4tL3v9AZNjcfZ7Gy
ofKK/XFThV9idTb72eCP01GuuUXmEB5tdLuvwXgzfoMy+SWLY0P1dNU72qenfEL6gU5plx8pUNmy
g3eaPNu0ra+q7gpN9l+OHc20tQW2I2CoA0cRa4BRFuRwUxjusdMBewNGZP9LHpE8Oqu9Ed6d3JYD
+WqTGe47NszXoMnlGtXYbdGe7h6Q8XqmLgUq74dQysSDNm2RbEShH2lqaFK71TON6ACyUlSMpqY9
0KpWtNFFXWPxoGuAB+fjGuShrrF8ynKN5VPUNdC2hDp+af+jFwZ/9jz2ZQIx2AW6jtFzXIHKYeym
akuTMRDRJ6gAQdlMzZJNAxRXoORzJ5OPnfpqyuLp0CmPGtyQe0RLDvbVGFaRaB4rJVv6ZzmahHYN
QxOn6tjPqk3IiugX7/HoMgzeveiJYaNw3+pXoY0l9of+CGRXOT3gRkYt2s+N12SavvpIix5t0N5A
ns2Ziqvoqgc9r7Of6qS3y/wnANV/nfzLR3cslF2EjYyfF47fKgswi2lMn5MKLMLtlIDDb+rHbw3s
rhbCnjUlIA4C9GspyCwMKyy2VBTPErT/WobhA6yqat9IDf5rTPOeg6iRCjF2we+R7SZrDmkWFoRV
PhzHkt/AlQI6hS7u8IQtw0dbSTUWOYic3KzeFbUD/FFTx98dn+F10zmvGlSUd1kvxT5PWPSCnfqF
HFr0gKyw04e4IKS0IOTFD26LRiYP/9mLjCA/CKI5d5N5fv3iJdNrP7buT2k5h8QWzVdXk+M6VK6G
k0+nUYafXIlw99+ueCfHR4l0j8D3+OyJttzoYWm89eiVSY02+em5FkfDuiye0S/S77xwig8l+F9v
gFGBD0y5lKkXZJE7vBcTyxBl9dEVsWKEfNpbYxfFykL0cAfd/nCH7vQ3rYn8E41y3SsvUaU9sD8O
GoRc1qXrxNvPi4oNAJf6Ay0CQtXHFhk9CjSkgzMwLUAN29rT0LacApucdxTdAAXVfCMC9M3TVjTJ
W9APNY1ZbSGSEe/lZOYAahjJw3JIs04/tw0Ye0C+awdIX6bzrO5DELbyizP5kt1Vk6zF7RBZnb3r
aAVNx7muo5ematfkM8/QZwIfnwcaNLkicEWeF7go9kAHZ0yhT9AbH0DTtLXLdVU4/YbcBoVALXTE
yh46E8KKFw9hCTHRxBftI/jTogBfY3nIPA9tqCCYMndgOQXVHBjCqk2KBl0NrVjXhKa5Hot1nKNh
aR7r+EKdCxd0pcmEijYocYBnbQoPHRid9LNtNXrh0dCnzweyQRPh0md1s1smyR5b1f/l+5fLMiTn
vz7CGlK3ANLk90f6TVqo+y1Dl1fsH/HOGKy9DTTGsTOZdxzUgYapC6aRgE4ba0Jecplq3UwqWAy4
xHDj7MhnmZ0XIrmDNE2XZkhDZnIKRjNxL7HhhGBAm55oNE8keHzhsY9DC/1zRJU5JNrsHuhyMtK0
YYzzusWZzugydNZrXhQwP+x3y0QvsWlzBOAHYxENl6yw+gu6IsUgL70yLFaaIhtAOYUrP02RVXZV
Amoh4FsxRxZaQQdvkuWJoQrdetm4qjVm7aBqpd9breIg6wLzaKjfyRJ6oAUPuRaj9x0ddCtN757K
ekDwp/x1MH+dxOC+04JMrcKGaly1RdPukn5N+TDKe0Gh2NuBOV0PlkQZTYDx5mFsZXuiUatyZEy2
3i4vIv0TLTNdSfm2ZfbhCyKFE34v/zK0aRNYppMe6YcyWW9cUWE7LL9Fz9AdCZCmjbZY/Ng9OIDu
NlTyUqcMH8jEXYCAPGCgg2UVquQ/Gvtn0U4orJlZeKub6M1vR/0rUjfhmvUOOAdHKd7y5IvouPG1
aww81Bu0zUHT1viKNA54VrPquRjK6WzEVrui1aElUL9CX+e1yPALtXW2t5HF3k0iFhc682q7mM+M
f9sKQ0y7ZZbODHDYzYhMDrTKyueud0TGQJvz1kiKfAxJPGMZUlZ7caactxtDjjWrJyvIy8na5WBK
BuxAohkBHZLvmt1s8O4P/9GSESoHU/FWcg7KnD5DTTXt2GEAR9BKTEDMTNjLHbuB1Zc4Re8875j7
7GSiCVLTT36C9CJwbWH/ShLj0e216mth+MYKmAENjYKuvnN9CGO4TOXewYNghEEPAridUyt4bzmg
B/X70OAtvGrDTA2ishwu2O1Y2O/whlmglQPLOBB72HGrfjvak9O2vWnx3IXU+gxB+4QqM9LwXKoV
SE4DTEYrlC3De27bg2dwnbmV2JC2g1FW+U7y7GMI9oWPIak7QOAASu5qlqQYaJb5VR6EZfQFfbnb
yOTsVxZB8BnwhXcGXvJVx2R1b0XsbPWINafGgjxtUWn51kBm72kKPRboNvJtarkLYP0GlcMCEGgg
2/Qykl+iXP8407LfZ/81i5184CTF3YGAjph8dnCKcERzK4YZGHGDDAWeK6LeGgT8kObmqkKajSWa
OI1ePvHWReeIspWZHW5z30ZtjAMQxAAHnTc6y5C2UDSs0ii+EGnGMvw0y3TMKg4Nmu2E/uujJ7xx
tS7oWRQeObiijoBxgb6j8Gx0FPzvcQ91pA+vTLku/suVFltaoq09saYbXXGxk+//oey8lhtHtjX9
Kif29SAG3kzMmQt6ShRlS6quG0S5hvceTz8fFquLau0+Z2JuUMjMhSRLJIHMtX4DCMjeFcPwDO6y
rB/RoNNuzTFhlzUoxh962eq7PJrYf7V2hEyFGWA0W7MCu4EpVG0tb25vx6S17yslTdasGLPvkRNt
eIibZ8/Rv4EN1+5dU0H41YV9acPXtbHzpXMY2BUHie3u6rHU76VPDtYcnF2bJEeHrtOlvx4V/Wzb
jxIJloc5CiWCS2/OX65X8x/Q71vLocRc2U9FV5+uKMWkxe4pT9qT4ADlIF1LVIZ/fVugF3Xd1ssu
/7KP99M8v8n6eHfd+b/b4F8vAekE6xGG2lYCK7TzQQpMHpKAPjguNy3MG11tnrAJ8O6ryPLu5WxI
/HoTmUm8RXcLNpl09vN8k5e5AvS28+7n5RB7bONMLTAhHnPb/5nBcxzcBFOT5RD6Zckn9rstZ9bC
K7j2fWg6hV7cjHlNNh74lzcMm8L042+LJU2vgGOyXLC5OKlUMLiThmQoWe9R07UXs+9/SIQD+nrG
duJzDnxpixahThY5786OpilrTWeLpFgK2EYnzdfQP8sTMhH1m50sxnhQF41Bu1mMBzfS/PeoCM7L
Z5SUf0VFiza1RFGPrU6g42Uu6fYHS7vJijrEmoOpr1FV95DC7Twm0RA/KWD1cFHRwm9uDlrLBnnx
lKnRfINGTrvtk9b6Wn9SgyT6ZhgJ6uS6wYJr3tTRkmVxM+2ELpB6IlWpntghzB3uDrTlECktkgap
4m2vfRL44bprcNyn/tYvEmc/Fv4nMUyoBIkrlghyyHsVeoIPUffa1/P9GFbXdlQhRycx8QLZ7Yag
vjXwYUAqLTUG0GWSvXeWRP4cwKg4JUtiX9pRCekCC15n03kONQjptH3Xs1Gu0KCbx7qONmtfZTsk
1YCBL/UFBEf3St+pCHT81XUJmZdRrdYpTrR2jahrbdkHs3dZfI3TZzam8XFGknYbqApc/wphzajN
0zNa0eN5bDwSRUa/DwccNS5KPte2COuIdk5r+b9iRN5H9HeucVfJH+mb2CbhP+/VjzJwjbvMf50r
HrCELfG2oGw8OXdXruScaPGmzdE1uHAqhTYpPMlKV9W76Ns11Kz8bDVaAS5UC5rhemiL2L51I7NZ
+YrVbmVA+q4h/RLyoe9D3IcJsqmxP77GdT45Q6vwJ+ukahcueA05JFhx1thq027buESpNExeeBxV
+MT8HokzCxeF0svt28upxE+LOKOc/b7m3ZTsYEBxZOP3YuRB8+6ngQydc7PAWuSncP1lLObil9+N
9MkoTCHnJoMR+E+x/DQbaiWYZzlGS01yACC9U9HPAl9jPJaRl4ObbPnqSZ++DEhg35OjuVwjbS20
s5tgjGaWUJNTewg/hlmzqns9PF1Oh6glT8C6XoFzepRWu4zGEijtd9dIO/b4ulfDkhv+MI8SkDpG
DglDkr9pyBR/b8qo8VtXJlYcb6c3ytM1jHwu0jLXkOt8EnMZZls9rnt5QIf81Da2gHmvDDX4UYhB
au6Fmyb9Xm5V3UZOO62JsQGCZilNF/+c7S+vCjQkyjVu5Mq6Dfr8IIVqNEytfWiAXJDmUEzpHbnm
b9ac9S9B6ccvbNFlSA5Kpb15w2zeSUvminzlRXU1Y9v1sfJmV8VaPO0bxL1244SUMA54pDlGfQ+B
21pFkgNACudhXA4xu33ujOr52q+Av9ngSD9sr33zsuvP2PXLRdf+YUkmlJ3WgQNnNhmYfr+Wx7IC
qxXrqI+aeS8H/kf2quz7fC/NvrYgIXm+uTW9yj+N0kyRwbltQXRcmhJopKQqnb6r19IEt1Vu8LPv
NxBawe+CPtTX6DZOmwyZ9wnXisA65aWGykaqRytxvgCm0B8MMPUbafaZlm1ie5yO0oxND+pKFjxE
Tty8KsVNuLh51m7WnbO9npG2FHyq1bTzXdhEi546qfoB0OWdjF7wqUtTRm03mlZ1hs78lFDk740e
0obXeSjGWS1SAnX85xClxk1qts5jvBzKyVsnucv+drkAnU/n7Krq9hKf6mp+E2pFAmBpuR5EwbiL
dMRUJdptexexstAiC5P2YXVM5rA4JRj9oqYew42uc/T5VgbiD5aC3IMMy0C0BGYS+O6Ue7W5s6rw
x2UKCY+I5wGW6zxH0YgBYLLk0nEIHO8C3ao2TYzI4bXP6lU+B9G2luHq97DEyIA7PoWLb0jswgoX
+wFAtZ8ASqXPQTGHpwyHWPRa8RL43Z86KN39Qz9Cd+EpbJNzOQbPeeFQAu5cfSvS1p2QEkXguhwS
npimR4nYQ2RrK/rXiPcjSi2h0pbLfSfzNrBjXDJzKhmHLXtD5dwUJDVXnaq3azPnN8c2ffQ20Gko
baXmt77xGRYdLmb3z7UPVN2c9JNdV/omsMI4gPOgW/kXy/lS+sOdAGbTum4flpaAa/O/tX6PZdCX
1z7/86Olz4EB5Xn8U8HdA8doxXQ2RYwq9hSbnwXJErk2bsj5oZByEVCtrkaZ4aqBLWd/dV+Es3He
laBL668xCRS5VcQ9q5VT5H8q2jTdqn053Zosi12zTA/SuvZLUw51MrOcvravMU2emIdiUCBWMZPO
TOSJ0kPW5gNWIstLOJMPzRdiKfLA2efJb+ubCH1ePidKo22kA2OtEO7vcK191tXyTvrDMVOAlCXh
Xpqm4ZwaH4cNMhL9ubZHZMiXy5OgrzfGXLU3jtIqn39IpxHyboAk7HGmiCHtskxmZY4vj8V2Z8Es
vRX6J+nOJzhKCboBa3n3My9Y7j7+h/ETSlm+4wOydgz+GzLeI4+21aomx/8nak7v7EWuriJyZnjV
J2Wq1b27xKUlmyAbWw52DjsUhqxnrOqtZ9XwnBUAKeuo8Px6nmo0HXLHLtcy2kYwcLpyS2nF9uo1
+nDYDpwmrA1OmuWba99vrHVtqMnpOnBtypkEg0aaD06g3bi4ctyW+RSAjh9i6CdL+3L6sVf3/KhY
2UuAJ7ESwJ4ovIVvMt/M3Vaulgg5u1zB0r3ZoaSLYNeMO8AvwnAT7YBrKiepL1sLTSsyevuIq8EX
IQ5Llwz2hovYa1AihrSEyUCRxA9m2Z5ZqACuB+njWEiht6leGRt16fOp2egLCb9EnvJsFkZpbJY+
ibOzEsc2hLpXebzJMwzpLH5c93IIsyG9j+fxG3/P4NiMaXpfLQcZ1NQaXRMrcLfSlAEJKXB82ibA
T9ETZiaZRM6m2HAPtul//zAT9SAbXFcDron460S/mkCXlrclF5H0OiI8o54MTw9vjcJ+4ZkDX8v1
zU2n+OG5HQsSZGk+p+syKdP9pY1CnLUnWWiv/hp34Y4i/n25uizbr6kzlOTolqtdsjhbyFPa5tKm
yn55LQspBgiB3uvY1Khxe0a+R2B0+lL/tMO0/CK9uFH97jW48X5JVJS7pbcroyV21nvlMc/7etUU
iDM146B/Kfv6rnUC8CwFxiP4dWc/e3BAK/DU/mve6eUmjl3lHhcqD5PPrr4Ja9U5OXoNCgfnlGeZ
yWxYo6Z9WjURoG84AOFS1Urw8NqZipu+sN+CrpYr1o+2mNd5N1tfB4V1hZfF432zyGpHcf+tHdnG
1raOfrFpgw81ovIxLXBqG1IUPzGYQr5xGbWWiu91dFrE6YbEUDdNHj00eD9dbjGl4r+a7Zw98hMe
HqMkvNxi9BZPlzpSrZ1s38fSfjWzKn+MwC5/iEJ7zsIODteYLE5ZtC1F/zALnrQkb5BWoiVdggig
lvXU9X59cwESZD2M32bAJmVYHFRNw0e7MZiPipWMd3LwdbCTKy9DajmPbDK6Bchq0bhPEjx3angK
mPywEnJ1k2aGTIGM9oiq7azx+6KK0QVGsbpufWTHIwfZHl2bcvYhLksWFyugESsvUXDOQWHioXbJ
aarwSbfpoqpqJj0qCTyQF0Vgs+6SbWaTH8fyetzmhmYdhsUiIB6/aiP05MidjRu71woQcDhshjYP
KDdpS6rCmvMYmYDCFofNNrFAmQzKi2GD1TFIhj0m+iLa5ZLu1LLAf1TRqbwoFKd3bu/PP1A8+RUZ
e+mvyMypwVubZGQFpYQfj9uqP5qZnXCu3GEoyR1J6D299jrYTX7pEl7Ppb/VXkM/yjF4wjMUBc47
QaOo5pe4cKp7aQhwpXQrnlSs0fbSJzgWpQssoHmkIKVPDgDclD1av6B8PDs9CXEP/gm0fd2JnyIz
1Y6ZPcw7SJfZG0mok13ia3spGKAj4oNeLd4ySPcnSEzqE1+l4tQXzluxCExIF97x1jpBOXcvTdtS
56cffZNQDvJ8pA3KMHHWl3aiVm+knyAJ18opNgHvrJJhztfYm81bT0lgOHmdsx7UflGfw6YtJ0H1
ABE4PGuGGa1lyZi0868BnWrSeWDljTidGeGXvShBFxVWI7mvPVMVAwHlpM6PdqCgUqTtNwWS6bqP
MkrLQWgeC20u9hGLxQ2E5Xmj5cNwa6pjuZEbk5lUj3pgOM/S37KZIpkFouB3P+jcO3BP5kOua6A+
zDR/M52R3F88/zq79hVUcA6tQ+3QAeN7BwMALcVF73MYjfxurAEbmq0fvVpoQZ2BI/m3Cjs5qTO8
K0NUy0Dg9pt3IMNo8MobVF0y6KPbYaEbqg0VeCP3Shyk8/gwlql9sCo3fyS9xNokapMfU7hFnBJp
KFDoz7VfIvs3jNrZcW37rjSohCstqjwY2e6trujeMPrp93U34d7jGM2rY4CuLub8AZTKsOqntNig
KmHC07C1N6363sxq+UflNdYhC8aJqixNA4k1suPuY7HoydV+X620MYLnsFzdRPgOWpDDJO8szHQr
gpoFcas7QBznbatW/qt9JaTzePjV944tv1ynG2p30LPBWI9tOSEfG4PkgXSx6XW0KZ2uCHaYNNu7
CePiVyPWKAnxRD3KKKmPhA1Dbt3JqBObB6NPyqdscGyk+g8SBCXRedCq6l5ahh1NMAJC6qnL/DgI
kXFOe5w5oRCBme1ws/GyZ/U7AOj+uV8OZo5Cro6E3V6afe3O8AqKL9KSS9wmenNMNcDKkniwdP0+
Rph1ExWeccBQ8ZfYYGUUkI2SsFpL5VTKpFINHTwb9ApOE9d+RQm13ZIEvpjcXiQL8wRQ9xInl+Ln
inGa3pOP4O++hhjyqcpH8uSLno5icQAye+myI0zzqKKMEE9y/2yVzasUaqgZ+1jElq9S1HFDz5Mx
qelYS6RDpODe/uG6ZRaJ9AtY4BZ1xl2kZnueleZlCewr+F44dhifZFkc+mGw9/Jx3MgSmFV0+jAb
b4Nery8i4iWS9Xe+NuwDK15APGh0vmtiTOPdxWBl/dpDaCop0gNLwjd/oW+moTkc+naMQdlWxpsV
4rjahFp9K00MT7ZmE/UvuRn1D9ZwtKroj3YRFXaHnwnInR+ZgjNdOFvlM16kxi6CgXFLrhcJyMBa
XHXS5tW3y+9ePM0bN8DnRYSeBhUH7Jgbyv6iCCUSUNWyTp0N7deIBF5ko2RYrkmXa67RlzPIVMdf
3PG57gs2svBaq7BrnrCfuguUcrqTrlop0GSN9WfhvMoBWCdMrclCa3qhxl4O/58XlSGV3FHo7Wp4
f5XIkjPfN9HHymJnGzede8xKMk7XEL1z282vt97DKNg5sUf1vWgrwE6T8slCwUAy5LZrm0fksaZN
M7GYwv8lml/rsNmJ6qVBWuzfJS4v4kcib9RPG8rs7D5tw8JPpntGtQtsh43o5x28RA4Vz5ewbEE7
y4h0yvBAzQpjPGcjrTzDLTQdUQJKJ9Pehsg4bqNxZInomTsUhRrQYdCLtFI7NFRsb65gxSuqcMz9
o4f1180HtKE05QLyExBVxl8RMzaWMAJ/wx6XUblephycWN2aeG+v3CX5y5qFvZCcDpLelVNjyfka
/feR5QUAiSVEkzSwpIVbAAY3kNN/iZQ1AZoNWT/pG0d2SdIePUPfvPs2ypf1GilfRPnGzsvea0j6
80WHJhs9SFkaajtB3yq38aypuy4xgycVH2kY8Ubzx2C4T7FI2vNXTgpL/dN3cN1Kh/RzGuaIMNRR
8JhidLofB2c4IN7y3W+a50uhorEb3JFGCtPyy7di3brt9OE5KpX13Opr0xwoG8oucuQvuuKD5bYt
na4SR2fMxS+jl740wbqKhHG9ngcDRHHQvAzjqL51G27NxhslUh3Yft6BRPKMN3zK1V1kNMZORmsX
Gy4ztBwq3Z2Pp2CJ5knnRWhQmviaLJR2U5vCW7vF6ztGPbOA/RvHK8OGtCHDhor7mAxLUw4ywx4k
/HBAIydR93Vof5m9EV8MWfDlUIXuAjY4uDJOh2RdJdm44eMZ1oiyIgx/FasRbQY5XGOufRgDtMFe
6zBjQXgdHmCk3eiDc4xDuIyOa/zUFfWUVHbwI08AQsGeBs6YfOtTRf9iV3m6Ivud/FEHiFHMLdBE
rYENyoIofg18tEBHCgUvQ6l7a7tLoUjrLHDSlD3hHHLzzcrxrHlWdqbASN27Dsyvae/u02xBmSLG
GHW1+rX32CvoWWM/AX4bdxXv/baYeILYNXX4ixqh0iVHRR8PIlCouYtzp8ghspbiw7kqFsr4YBrZ
sU+Tg4gYSlelTK/h4PZwxLr+eYK82SWK8+AtbryQAJOtH/rxTppIOsT3adjf+JRYkNqDDUDtHm/z
dPHvRQi0PvraUsVfZipxlWWHayzuQyC1NWtBas9XfLb0xoA7d6ab/yGtC3BbYi7thK9Saw7YZpIv
MpaNqBc6q5pP/lG2pUmP2iYEz3GD5SFfLh11XN2dw0fZ0vK9RI804yEqwZNOSg4i+ysCzvlL5OQz
SbfhwfDU7EU4fa6OMfnECkhaOY5R69Tzq6NEROCx9+NsZBtFHZSdXtkFS5NIO7XsH06jUWsnaaLs
vUNQLri5dkmEn9bPeT8Y9w76UmbxB/giC8Me29moy3rRNrQ/c+zGHwzXmB8Gy/op3ZQhPW7kjn40
8iJ86atqf7WVFyN5K9LghAUz7PkFSCAHJKtgh4QJnufACq79WRnou6420jVfg/7molbkkEM7XfwM
vcEN7ly1xgeL1ONaFAMDK8q2oZ3nqw5xFWAL6FqURX3XzU7wANcqfKiXg1lE3tq0wHXIgPTJaAR7
RAVfQyEA3KwdqNwhDDgpxRRX+TYp1G9j4WlHiZVLDX345ETIkGs9le3CxT5VKlCWaNbIqRwSu3FA
8jjHa5ecvStzDZb+Z+0/QdLPD7K7lK2jFibzPg9G97KdTP1+etDGKXrIzY0EXEMRcUI/drm8d5p9
Fok3ssE2isJibj0PTWA/R+HntvGHJ+lJ82EE1NIMBxkLyim/UVVTW41ZjfSq7OSm0Z13qulq0O0W
IM07iI2cykHG5axt8lfqbMH+2qWPFQqZPC6OYkmKqKwFweIZFW0EpYIiwBQ15DsJYeEl950R2sPc
7GU0cjHUiMIJre9lVLHU6jxF2uXSetLqVdYsCP0xMNfIueRo2i8O2cvBJj9zzNzkZ5xALLv87chJ
beIkVu6ufzJcjbfpjFZyXWg21f0FSwWu9qEMyvocIx4hXZ2qAK/iL+NCpCTOQ5/nXRypnUscz4y/
xU3l+CfsA6Duqzk3ijPCCeNemZSCdSh5bs3PvjfBWD3UZtw9YYN8L939EhXFVrETaIk+l++jDP1e
ukPqLD6Kl5uwagzEt0bvRvdhFLKONh5H8O1rUvzll6AxT1mCf2rbDxtDV+LvYeHO/Dqi8CVLOneL
JWyxrie0aVHIbp9sVFyPYec1ixtO8ySHkUcshnO9ur/2xS6EYOT3H+KFbNHZtnkpLdoxeYHYnGcK
rX2M2pdWmfcd+OcRub1L12xCs4vK/u3SvFQWIyfdanjrUZBdLuvzyfirgFs1Pk55ZeFufCAqa7TJ
8J4dMIPhfov/Cx7cT6mF3Lb0yagcdDY2tz7fbSXigli8YmQgduFGd47+Jxvn7j53AMSW9nhMSHe9
jWo/35IlStbYApVv1YiysK1E+P/YTfGWarG7graYnWQ0mM2dp03xY5eizWtt0sJPtvLtm4fwhxVW
/lG+aZIWmqEN7yzHA/y5fD9lwA0U+w4aEiyNxeg9Hc0Ba1lyL0qAv11u+86dnEVK4d4NgZbslXh2
76blLFj63o3G5iuL7GDtxKP5GfGfjZhk+axjN0G9lHS0Sr93fUoXIuQwKvVjWWvJp8HFssdvWmsH
D5y7AcymI1BHE7mIxt/7Ac9GngPtacDqXh6r8riMovkTmpA5Gl4E4MJa77URfqs8Wg0zU554BzIm
BxcPPhxH8pBfwpBQa6itcN/nnfHYLgfb9XKKxyrFBUp7jzLQZOapAed9d+3ylCMuvf6DXGMVPDV8
a9gFM9+D9VyGwS22Hd/ehUc4OfXkXtfSJwfSYtNWQ+AbZAwvLH2p4qtreUfStKv+bTJ0D20+Kq0Z
ubq105bBVppSeJUq6rV5DXEdSM0wArgODBPlDynbuloDPc63bq0QyOsV09MV3qXrsjT+HXFZOC9N
tTaxSzOqtzAdHllokIivpxsNjvefs9Z+bcvReUMF0F/nLEAQ9ysX4AdGypFdZacRzvYuz43yqXS8
ao3yCtA1r0Ajj7+za9rkVxZjDIEXdVptH0OWi6srXEn6GmcpnS7qlBI8A/Y5XvskWOZTdGs/T857
7MA0FNEmCaJmK7/wC6oANtcLu9zqRvrk5uAAgj0b/g/puR6CWq0P+uwVK+mrHWUzeL5xYyxqrEGH
EKuc5bPvHfq0vpMW8tJVD8yckHenuYEtcM+XdHe9TmKQfKhWdYwnQFA64b0xh/VKUUp9b6Avey8H
GZgnijmxoWC7uQxcgiVkBpGj6Pmj9A9ofGKFtww0Flq0c9LeXWMdV7EOjet8EqSaujDS9QYNO83j
WYuqb1uA0QXo9u7U9EN6JT70DR9k2xLAjpneKxJOppJm1uBNwP/pa6+NP6TwJpW2rPQxJ4nIjyNJ
Pv6QvhgNXnTclpTGiMGSDFyKbslfcW41RwdDHX8gCqIA7ljEzUXmXImMH2ZVWvthEU2H0atPmynS
UxaX2GdKsIz4ieZjKBPi3GeVebC+zDPF4VFDtPPUOL1yj52TjTF1s+3CalyVll8enL7kZtjQvS/B
h1ye3Z3jzfdVgkUrP64CmhQGhNOTtC6/txH06EpOjVphVOueWKCOdxdEhAzYYa6d/vUf//P//O/v
4/8KfhYPRcr6I/+PvMseCkw8mv/8l2386z/KS/fxx3/+y9I9l72VY+k66nquaeoq49+/AoMNiNb+
Bzj6sYiCPL2BTJBtyZfCU3WDA2AKEOoGbHdS9/rziPNVo6fji87S4Yj3obv1UvjfcqCA7G7Jq2jH
OK+nF8+qkddayOGalmJyUk5nzYeHUA8jwtxmrH5Fi/lpHDv9gMKqbYSrAXdWaruNeTMYNlSPAIOV
vCYHYpqZv7NzFVvAGXedE3KxOwAF1OEwSMfX08csRdgcFaIIWh4hZrFwO+QQpaitqVjkOAUmHKRO
Yix7OCQTXg8ABtM9/8fk0hdN0Z2t8G2XiKKa7fNYq0u+5ddFIIezg0yUpkax+e8/A8f9+2eAMoKH
zQQZJsu1DI1P4e+fQZoYpIdArtykCdyoyQrqh9St6wdz0poN7uvlNkmBy60w0NHuyibeSkgW57AT
O9D6utnEG0rd6dbWhi7aYkKUgwAuePRLe0zDYRUonbafoqGJtm1T/UA7fPNLnad0G/estGOwDlWy
58jg9eH2H9t6RT4iAcl6Lwd8ChvWRtiBykBppVAW66pu7kur1ZHW2KeWwbJg2a5eNrg5GjZz8Wu7
q7QsN1LN+LXdRVM0vveo60ioXDSZDVvesDNu5CkMW6c5Xqe89DFlWnv2g7Rkyq4Y4500EfyM71Et
u+HRvOygl+mAxRuXl5DpPB2dZXlFnV/J4b//ZA3D+vDRap7j8Lsi9W1YUAHUDz8vRXEN7Bfz8BCV
KumOKbbOTtRZ5wYjHD0tz2PqLpWGpb8NJ+BQfjFtrmFyNnWpfZcPzx+6AZQzD77ma7Ttarz8aEqf
xHmR0pw8dB87s8QnVEbrho9qjNHmxrreOYcA+Q+1lg1UDxLvZfKSL9h/zt+NOXvBZs77NCFbuDOU
rsc+ObAfs8DlDud26vegbWGYhM0ffkhNdSaxeovZmH9OvQa743mYv6NG2Q5T9N32bW+d1V1+1v2x
ORX8BLirWDWMWjiuJq+WBI298qxBeZiTPF0HMSo7ppc+I6Qc3Ey53Zg4UZIICfOkQbd7dreDdBpQ
RO9HPep2XWcEa2lKoJyFBXkSbD/vrv35uPCUe10/BsPYb5IhiVhepGjuU60mScZPA+0HhK7koJP5
aGy22tKaHe7EtjXeXkX5LZQ18b3n/n6ZZHQp4TesUrbXSawCBRkQHfFl4rSqqiPZtwxSfKyRtcTA
JY+18ozS0q/DpZnmJctMvcQUioFyCbnGla79M2yj+CCD7/qXMLON33ynA9DzD/PCbr9XBoCVH19v
eRWtcI5a3xo3Mti1yq93JLN5uvGKcdze6mMkaWYQIRne5upKtwuERLDDAE4OeGFcRuQgA3IWBi3c
rApkeV9PcNKuMaatGMds0M/X4A/XdigiOh7WkB/6pTnYE8zGDISqXO90+rwJQ9SwrxREtXY2rhJm
t//EaJSwJcJfIj6QF+UC6y5z2fiqX5QiG792UWWtmqYc7zUzNVHHcfu1DMzZfK4TN//kWHN1jNs0
QYSyzL6ixSvjLjfhlVYauNKNBsZso9NyExio/EDVWFvSXA7kVRlYzoIIkIAKcIVkHVDglYyoXtqd
1SpnXVcr7Pb+CpYJrIjUQrjXJVzmkAC/Yl1s2u2DBF2vkTPMVvId1GdkpZbJerQSDlNgBvvQO4l+
iqVF5ks1g4XrjU/G0mBEZFjIYsfPZX9wdLxRy04/NeTV8TFxzcfEQFFMiy6NmHrGndGlRxnqliC7
53dN3TTDfpKm9JnsPndZjiyANGXAXMTlcR9KSecTJ306CZ+VYg75ZT6ZtNQCVoAgma4vMcSAEgNE
GYzZAp5uzHdlgFydDWpnAq8VKjrSLB0cUsy8Z/zB48q4j9C5RAw/M6na6O5E/oLO3lcZWc48tdg1
k2Oerv2OErenlH3D5frf8UNDCQdKu8mKlSsvr9ZYow5FH2ecS/Tl1VJyQmNS34zL68iLZfMA4bo/
fJizLCYSo33449oPMvfu//G0kqfRu8Wgoauu62Ge6Vgep6al/30hwoNGd3BNMfaYKC3gv9TW0p0b
m+W93yDeoLr6p9KOKmkBuTc+aS0QmGUsqVz1k3+Mx2q4QegPhQIF6eR2qLLvpqruF8PGz7XJU68q
5vcRZMPGz2UWNqu81jxuQIAZqn7Em8JtYOIvpoBz2HZrGRWPQBmdO3j6Vq4a74I9p67v+Rk/uLPS
7ppoYPfGz+ERsXX9EdWu5ZbvettmcBFo4Ifor+JZyQ6AgfTHMKpfo6HWb0fX/pakg38jV10OqrJv
GiM+S0vC5SxeLtSSlgEi0MqyH1h5l7fa4nYxL4dm8bSYY/TuUQ5yN5fmMiAh0pRDkELl+i+byMl6
MzIrfw+SKQwvxDrjOpu8qjQ7Vslb3w8wB1vexIeLPzTlius7lqalD+QxqAZd5/wv3+GH6Yowbw6t
gVzM7z+CXPpPL5Nm8VHPQInGnu3fsZMzVqPmZH+4GIquoYENtwYUqdfJQzOA3QjiUtO4s7gTgiNd
9pKZ7CXlFKQ220pRSktks4m+qLGeLLdai5zau6tGYVxdRdbkIqtvxnXaBc66Q3Xjwe6N7+jZ+EcD
DOODHOBl1dgZ6upamihvjg+zmZLNy9oVOqQ9En2fySqVhylWxx0idSj79T+TTnEu3e6Q5Bu7sv19
pg1GvwpHxQMqVaJAvZxFQ1Xsem2hCS3NeDnI2fUgwa1GNbaza/NWnmGNU+GdEWrofSwkBulzqbBd
iP2Rrv/0JxXtgIXmfz1EltGs685COJTF4d5oHay1jTh9s11n302F+dX2HHdtoAR6hwt68FDhKIDE
nGV89SFTD2ybn1trzG9cnE630s+vOOiG+quFLeE2rHLrmBpm8pIoGea3c7Cda+prYuiu2jNOKglO
p2rQNTt78tGEc/nh3fZoYs2Dxg5wilRvxX20QcxxsX+vYg/8jwdxA6sk+WeMumRf1op/6xpNfJNU
BamUXq0pj+b1Dohy8sgTo9yAw2k+FV3GQhu5rS92Vr2CNMMsaUw32LLCGAmxu+4URTvbuQ5UYSxg
OrcIROyjoT/GPDRu267SzxJSL2dmXqhg5pbsxpjHzl5rwu9BhENT1YXBOcaBFImLRwNRK9W3wrNY
k/+9S9XiBlEg7DPqItrP3NzP0hWyNDj6cdArz5cChuYhh1SXzYOAYsdEqTdJnFNu55KXpV9wZtIf
N8XDf/9MwLj+4xZG9zRbdQByahYbGMv+sDtVhyIle9Dru7Gjou53dnfU2iagagbCy6bM/xUlu03T
x+lP24p/JmbbfYrNEH2CKkOns0i1OxdGxEZxp+HznOYgqs0f88z6B1XSdjNR8nrDxyjaIgSdsQCh
aTps1EKKQKSKaRqhuclxZ30utUF7MmFNSHfYmNXJHGwTyUo+yXLM5mMzfQm0zv6kuWP/0EUGrgJq
+TZCqTkaAyot8ZIkD5USO7tUTZAOYrTsozddee5QgnwWt1pNuW/HIXySnrYq0V8c+frKmPTZuHgt
AepYZYcwgB+gDHWSbMZyfKv4Ae/dpE9OQenGgInTBBEzmnImfbqdp8lGhzS8wlfA2VZWYa1MzZvP
udeY68YNi0/DlGXrbLbcVxIeOpru6YwJE+CbEgzVF6UdvqsAP78VmfrcYXz9g5vIbaj60Z8gDHe6
OsYohkDEd1njxas4Wyejmr22alqv8Bwa3lwkI+FId0+BUyhPSNcdpRtXmBBrtPBNi+tTYaN4YFnK
8P5gzwiG+Jl2VK3mJIOdHoP11dGGW1lJkbAd2yul5n/HewEj+HSOH2EteocYsfmD6pLWcitDRUqm
w9JAw8Yg+7dQd8zila2ZECWWeJgrH+KdEA0ImVqPXPegh+2vqf8WioLZ/+XrPJbbBrY0/ESoQg5b
EswSJUqWLHmDckRs5Pz086Gpa9q+M7PpQieQoshG9zl/sD6Fnfs9nmv1LhLdtFFBHr4oufGr8Cr7
pzW8YtyT/0CqVVslmZo9Q6vrV+Ucv4yRQeDO0b0DG8n0U2Eh2BrPBtg/M8s+9Rh5naEWPFRgRT/J
wuGM3yhh+ViCdVzrwCJ3Bb4hwZ0tWgxCrOA9yxT1FTDxV0sJlZ/EI5BQjMzveV0YuGt08bOZVO62
U4VzjIqET94GHJYvk/AH/Oosk0B4rspx+Jg0hL3tZy2C5xLHkaKRi19Ffn+txV5+8KIZF+wFF/L3
CD3F7i9WqsfJUDT2sD2Yk6a+SM+e30039n7UlnCRuvE6Sg6dgESgWzAeG9VKNkWslZcEXuH16taW
/d1m9GF1ufXKK8xrdp3SC4hjlcPPSrUfAvStT70j7mRTZvQ1SZ+smTZgcbz1bZwcnDt81TORRYe4
U2yiPRSDUodHvetXKZIGFy+OlQsc26NqhaSrliZFQQIhYv26nefrAZFdLazz6yTZoU2euanDzvDl
LLXN/HQ08KtounvVDKwHfSnkVaW3Nj/kxlgTkdP2oza0hJKxvo7bkLjA6HRbpayjZ1ePqosRdyu5
kMgiszPN9zwiyXJC6FblJUCC6uqkLeeLorA2vYAW6WmfXGQuj9Vo4wEmq20rHnr83mVNFl606Sq+
mbJCpuSlQxDqLGtOjVkIZouHNtCqR3yqg40aVpqfD+2QrlEN41lDBuEwmUrylGF58tTm79acuo+y
JenM+ZT01rvskk23e9zm/HMfuKHTA6pdKxW+2DSxxx4K3n4CXf4JteVq12KheZxnY7EoAxeQG3r3
ea6sV/mtxzZirf6eJAy1egoyCBuIAz5UuhBnu1QIzGgYcQg3KfxZydGCtbr6rHVZ+mqnCeaMuv3c
jFX0Cvi+m9JXESnq86C1aw6n6WseTu1lxnpUTlCBZDzYPG5ghyKJjpLec+CWqJDOyJbJakks/VSX
6Q9ZG5cRg1UIZH2q8JRYZCx7hFxbF8DwiD3GhWBrssYC1/luJQe58o059hJGbfVP+awrOznU7uzo
OrQoSve7N++7FjkIM3Cem0XdFEkKANcE4HaS/5cD9YK7oXVXdw3Ze6sKlND+HLzMRSgP/cTQPuHo
YyPsq+jvhhGk67m3i3s3LutnzuuPsl3RxmFTu3lyaIFgv2PNnfLZbtSiQLYX/bh1NUX117FQ9qVi
6r8qDFmbVLW+NmmlrPKxcp5Gr56gciT6yVmAed2I82ocZvs4sLK9PLqZbtD7JJvEXh7sYLoN/lhP
H70ZWX8/J+Xhq4Ge+lOO3648c465SPfK2P9Z9ZaqPJ8WVvvRe6vKuSWeW89FydN2iFw2T4hla3Y0
+CiiBu9xX+3Caph+QEr4OQWZ8ynwInsbFwWJkboGRtSRWxaogHxLhp9ypJ6hRDsXJEbyAgtHr+H0
UJtldSQmWayrLm7X5VIlJhzPbyWogjnkXMsuxF5rAqT0vBRtS9jRl5euZVfrIR9Nn1tF92gWE+yQ
lwI01MaZWt1XByRMOh01FjUv3oYK41k8m/tNW2rFmwN6Z5VUpNWFqONXwzBWcljoon2SNb277qf0
nTNNqzwPValtLXwyVo5ujV/amEyKAtTqrJdq8Sg7pCa+mhkuUpTKRweMDhw8K336IjtuM2SHZxFK
mk1xicgoPMEqPrB7c8+yFkAt2wdhn6xlVRZK076yt3ydWMhXdSR+CbnRl1xUWQxuBAOgiw8sieZZ
NjVx+lg4IFBUxVQ2CooDn1CRK3DctgmL+pNWBD8tKxC4DZvuJ1Xpx40Rb01R2I9e75mohkXKGw5k
KI+Fzq8q+lnhMvnDtt1sVfM5vSijE24gDKAZaVjjQdfDNWTV7miJXNzHYeSyYRXzW+Nqd1eaxFA+
K26RfsaXr1prsX00ohKdk6LMv899sW8nsoM8n+5LcwAqZKbD41RmwZde09RVgKX5S4F7PenHuX4U
I2QVvdU/Fz1fNfQMKuxssqpeNwhZPd6KGR+YWYA5vzWNKI9DxlAjv1rGXm9gxqcpzoeHaw0CjLeI
D2Cka4JbBbz5pBn2/OR52TehDsZJNgUxUgKKSfxu6ZNN6oixgKWH/VZWZUcV66sOU9RHeYs6aSCH
mIRUGiPqEQRnZREdiM0yUR9VDmsnLwCwmoAC/BZ9iqy8/xaPseUrhuucorEqHwcTSekBDt83dbDv
x8BWj3XWVFvpEyXVhv9XqeJUNZN9PZV/WFBd/ab+kSqWk2Xbtfuf2xpZmO5DJT91KMBuclCP90pU
OespQzREam0m3tw8yKs/Ogat2VgOrI0Sjwl8uvXmrivs5DOi6vhBZ95T7k3qc4OPDY+75LPC0fDe
6XGKk1Un1chAN1mzyac8/QzGnIAVhG8MAxmsG8aXNon7B9npWOT/RwVRqCS65PABAXO58UveqCNM
caV4TNnk7aZRT++CXMuObWCo+6wvlfsusa2Npk7tk5gjFS9cMX6GY5+s1Kkpvytmvk9Gh0B6lpEU
K4dFZlU86JNWfrVFNq7GKDZf4kbBCqPoncfZ8uB+DIN6N8/odQ+hGx3493b3ScHOH3kF+5JEtkN4
zTtUXQUgltfDciaJyP38LpzAqbZotWJA0PWwt8pOhUAbNYhZxknuXxs5QcYaJzvx0foxaGlEMhuO
19JTZUXu18t0jhztXVNnn0K15HMKVOdJjTz7qUc4MEbd4RSBZHiaHaM/pVb6S9Zk0TY10sioix3k
+CSP23NgZNfxilI4TwMW1pAzx3gHxb8lMlmy7U2qyVcrtTjmqtm/Wc0+XXiBjaUXB29s800v2YNF
/BUp2vziJMBl29GatgFmdCsOH8W7NrLt62y4pGM1em8xHn5L8+LEgTM32n/Xqtr+Cvugf+xnxWAJ
q38QGivf7U5gv9Mk/SFsm+K9tzbg4NW33KiRu4d95svmOmjFyuwdDZiCOl2KdHhLO7Tb0tEd7lwE
9Tdz1Gt7waH+LQjw/arz8oXfI1bJqcdOqZqtt8Fxha87SHsj2mG/TSiDuGHxVvVqcXIhMyLbR3MT
QErrTPhHcQqJbIQouglQl34ded6/lqjuXeyZwPHSRGQ/udM5nK1k1Z2DBDOzIrxOiFHJ2PQ8/fey
V46z0QPYEeZqgcXPb3EUjacKAn+yTit02MKueCSZ51zsDiPdCHeFZNT5Ii5FWQMHc0qYpLe2AHfi
7eT24qqCITs0WGUo9IL7lHeSbUgn/Cq6WT/KmmyPzNrPdewsW9PM4NsUw12wFB6OZtcrm/N5t4JS
r22mLBtWsvufgdgd/TlFTka1fa9Z84ht39+3utXllbxzkMCYcxL+8pVsHEADJ4IzT+yO3WMoYNlP
SjR8MSwRL59RdA4HLXjMNRM796XDifk+OpoCcQfr2QuBrF8GKnRfXFF2az1Q0vvaLZVLHevfrjfq
lj24eMboOIvc+dznkFOcBN8VMY/zWRY1kEh9lZTt64LlPshxt95QEdZRd8PTdditQ02MyLcc3fRl
W2j07tar4cRKPWRtARg1Inq4OQwvTSrw5AdrgX/JdpWgrRwlm2CpaiASoLohBlWwi29YMpoZUoub
lc+1amUnQ0ctXvbKoraKV03hsH6d4BC/RluiXTtRl5ZIVeto1Yr+UfaK0gnRD67STWS0xbOIkuzJ
NJ9kn3wBIq/f4mn4jFZoeX0Hwqi7sxljqbO8gesrFuXHm7reVIvF9U25jpaU6yKp/3hDdRY2eyg2
7Vq+pLzL32+qc7q7sA3vo2winZeoJrsTgmk4u2ruCguM7LFrNFLyIii310YXtME5LuiVY7JMTVB1
cBegDUtnpesYwSgurllLFcSnuCfc/hQvi6jwQvdJq9nMEo+K93IEHMPgAbPvDdrtpyIf6qMg1LyC
jZNu6tx2EJSJdHE3DYq4A9Av7kRVj5soiYg1z+zxgyKKt0UO8mQ9kvPzK2x6rjxOGYbIPA3vEeyW
t0VkAwPF3Kc2x3rbGnXzarf6cwVc/YcZawCy45yoDk5Dgi3V0XOT+DGODHbky4iBv68s1O9aQ9zb
0tvuwdOJt5DFjrexrSuvRWI81smAC4blfrYIi770mWpsbVHXWz02HiuU1h9cqyz9ENeytzy2HlGk
Dn7WRr1VMMv+OtiQKHW2Lhctq4LdlInpICclQVf6mT7PbxmTpL1835ZbqHzTH5OEEQe7YZmUIyj3
MMQqGgXLpN+v5EzIWvjtZGbvCKBpG11JvaOj87uvIDphmZOK70OI6u7/O2JiBMp8//s9ECPIviPn
fb0HQgf+bIfZfVC9j5kiHmWhiyp/rOCY+wUM982tw+y76OE/Q6dU/RgvIoE0Rg1pPmnPVje6vlm0
2auSiXiVK5r2M8mOIjeNX5bmfm6tIvhszWrmjyaocg344l5Tqv4gZzu/Z3vLbFXN9N+zPReO5UTw
hCURqnRnOytJt87LGLD9bGSPWmjNZ9kh4+nlqPI1xnBJUtGULrE2uCIk66vQh/7UxMjUpvo2spp0
r2pt+u66L/JoVI/shQoiuezxnfTd/rP5r9HyvCRHJwMU76Gp3ruwtYDGumV+1y6FWSzawZ7DHrgp
FqUAj72R0mdPqTbobL3Sj6sS+XpyLtZOyr7OWvHdUVndpWIs2q1/1HRqCFeGwO7I0y4jZU3OM6rw
JVeePa0bHgxDK188BLJmzi6fwzDV8cCcimu1G7J0A29r3MtedNNeyNEA30LT/Vnv8l2ve/bn2NCm
YwlFZ91lCTHU0dbWA6vfSqpI3Hwl1DZu961m/NkhNSZKwyZh+LtDtunYGKMVxe7YCruEMGdmETvz
EgQUCjJFlvksm+xpKlZ1IcoTuAvrWRU9pih/T4An66PNZsHgi2pkJZvUrwosJcxIne/CIOpRBUAY
WH7pW/E8GJn1FfTz7Le4kKOQ2/RnvhU8USLxjvPhsJcMTKIhcEUNb9zK0KqO2scFK7qV7JRNtxGu
qscbGx7fTiMpxZGuG3dda5RvVTd8AhtYX0ahKhfXCR5HsyzfFrTarlcUayNH6ZpSrnpIlefGTCGG
ompyGibDl512bikH1XGBji13TDOlgACnEHBZqs7F42bHSluGE4Q8lmSDrwWRBef4T5tW2B+9NaID
K70yxOafcXkTuQScxrOeI96Lprp9wFKgfupVBE088RSMA/DPpQUXnHqfO0UCdZWq7JijMEBhINb3
sk0WebFF4AHwcNpPK+F20xp6QHyRBYai+QGTJuBQoirC9eAiQzTkFaYL/ceQamoGQp/FSk6Q7ajU
F1uwlMVaNRvLN2KrBw4ZmyO7E6+9l0VVYCYyL3lRkG4/ZFNQzu29bL8Nc4IkPiFuAm6B8bI9I2x0
SKDUJzxcj06Ue0d5FaSBe5SF+/tKVjnlIhgvL+XAyJ6yNdK9SLstA2+TrwOnuMM9CH1tIyziE3TH
+CSvBgBhqBAujbfi1v1/j/GSHgkUx0r82zw0BeAZwxxRxDTch52J7ECxQJNLAKosxO5GdsjCW4b0
XYM03aRi25yB05Fjiaowtw9JOstLdagSVOHqVSsHD1b4mzRBit/YSI6epOeFxhygfxZFV1Kf3cQq
EfH4v/l9ciAhyPA60KzImn/Iq+UB/62Rr1ysKinw/idcad10jVKKOASqDTjNxO0gYYNQ4rAKqb0x
Nm7nRG8IzZM+r73hfiBW+xmH8IYf6FsdasldoS/x0KiM39AFdYm35dFBVoNuxKkN7ZIOdullSLVn
S7TitTHBTI7Dg8hJHNk1YDSr1NAqlI1Bp7yhXqsdZM0Z3OEBzh+DjfKgkJo5XcdCHRRnAz9laR8c
x1V0mkcE7mW1q13XL1XX2rOhNUiUqp88EN2PBT4qhaP62pS551uB61qAcEnzVOO2RKwKnpQfo6Cs
LwQ4+F/a6UZ6E7ahni5p3X/uesWCIDyET7MawNRo8bd3w6c8zsIn7JIjZPzFD9k/LIOqLs22vQu1
Xo6QHVFy9rRLmTgvBEbLRxenwddifJakJB0f83OjFhlBZNKvk9oW+wmE2UZWvSXwEaWGBaaN3uUW
jq1C/YDJtcHCtvDNztTelHS8brVQCwGUOvVfx8ao1lY8F5dgDBWAAO14iHUjfkh/Twqy/jqpADYi
JxnEmvLxKyYWWQ0JPfJ1LxIX+SwxMiBDLbRD0rc8XywX1rRKzGclnx6yLa/jPyZMALVbTGPT+84U
L22YfBdqiiR2GvRrG0zpfWh21oXY2o9yCZkiOI8ds4JwS9+Y6qWLjJ9yvN5q9To0SMnN2BdfKjfB
f225UaTijFyOzXivxWW5WD5GkJ8C8z7KXW+rEZG/k0U+hqh9d+6+sRb/w2spe3T4Gnf9lLc+Fofj
mjS+e1eX7vDXIBxy0RMX7kZOEdj4Hj5If6OrfZvm9lUdTfHWDfYSoGI/XWlYELj9oB5ErIhz6EQc
C7UkeBEdLFh3dpufrco22jR//T3bqc3oOjuyzT9n921YrziiTMRZusbw4UbqeKuw8+wIeSxS+ZG9
AVL0vUVabD1VgfOAIhNEewFhnw0UuX4j4hGtN+Unb7TOE2agYM4IBc8YLEae9l4vE+d2JsXoOB8T
o27qH72Eo+3oesWpyEAYT4u8gGSYRFNUnGsUnAbC3+zVJiJVsk32Lh3d0iGbSIDyLvmIr21yREYa
6hCaybCx800Vuw7xXdFc0qVIMEn+u6VzfVD77qPslgNpmYzuczPE5QNo5uSBk4hg/a+nN2KBCOLY
A6fCpdoF2KeSB3iWw4KCDGVhmqh3mymuyUi7SlidJfiMI2Ma7mS6xfi7KnuJkA53Y5qHG93oeAwI
83VSy/SFRLWxs0DP79M8iT6VufG9nW3xXYzzq1HpHwN0xYaOGRsbqfBSkTN7nNpnu8ZQ4dbSR89X
WwXZT012NVoX7IxhUlZu7DDcJvoU91G+z5ZPy1L7j7YyLvO9EgWIysgxsq7HKuGx6oykvfsUd9lx
KEnPyxqkGmVfjzERwaVzWgprcN/nQIg72aQ7TYl6mx5ww36CfATGsYfefpBVuV2W1cih91aVvbm9
vUJ0DEN/tBYyRMpLnZwaYPjCgpBN8iryauWEs+ye0HC7KPpUZ3R3o33Jk2Yf28H4ydOKL10U5d+L
zH3PW2/+JAeoQxQjOgSthkPhdUCmBe+VO3wMkHeIBj1dLcaod/89alSqaM8Z9eM2CBx+MdAZ/v77
NrcB8o00ov6iG6J85vxlb10iEd5rOurbErHig24BM7HZhZ0QL636bZbNwUkWgavv5hzZ3l0nNO2i
CbD38OKVlTE2znvpodfbIlZ/ZomPntg/vg0kAf5/rJKu6Y72N9/CdDxPc2AxGRaUGhWk7t8IViBj
uW1rpXXgQTbvIxxT5rWnifzY9ES7rpcZHzEZmqWVyGt/KKEgaXoXbk0cVzbaWHmfmihYMjGzt4Zs
aK5lW9TmBXKJZb4i9+V9EpHGoyS1jp2DX81arICWuZ/kyHiOT46GS7O+DGxaN0cYAtKt7ETC0SIH
5pp7WSVbo2yIUCkbOTge8XVyQ/fdQWR6DRnE/mTZE+eUlpC9rBoWCTYYYtuqr0lTLiM03myLadCz
rMV5+orhHAKVS1+DDdQ61s3k2HUTxmTE3o9m6I2HkQiXHyH6vO8GAFNeUlQ+H9GwH1skquDPx34x
J961Vw+Rpa/jrjzIwXNpIIyEI2SB6N2ha+f2pceFwLfjUpC0puqpTrrhfSEVqYr2hfUx3EZDJ7ay
V8cmaVuIoeKAw2DFUILdGKajn2hqvJonJF0JASb3zlKwAU7uZ1v1jpPX+bKG1t5Huxx2a+MkCKQw
5bzgOsXPrlCLe1nYcVFer25tWNo8jrHj7G9NhJ4wU1wK2YbSKXQo1pjVPx2yV5mCGCmSuD4SyLAO
17YACVwvhGEzW+lzDBP/Ps/CAHwYHPCtkUAJkI1/9NzqA9oGnmOHcP+YdyuudzDEomZudogn6B+9
c+GibhViBaTPQn2aonVemcWTrKQsZLspMqe1rKrLgMyuvmt46pxkk8z0FVZ6sRa7ItmUIzHiQyIl
cb+0tW0UkUos/ZIvGGHPB7sVyV0YDcMTgSlA/aI1UR+hKovU1K1VWTvxAQHc4cm2OcUJgY/87xEo
raHCxdMbSTBmwZ0anuK4/GmNc4UgCk16kRfnCrNWWZP3GaFBbhwnKTayrcA50LdKy9uKYr530L26
F3HZPUV4zN6h9fEia6WrAjRLGxM2Mzptsk0WaIcdepQbzrLWQqc+eWn9TY6XTbgEwTuonVcjHUg9
qW7zpTd/KENnvI1KOONFCthXwI3n267DUl+A75kzGv6o6ZHfueKLVRfKEevqfOcU6YjMaleiXBh1
a23WHuOB3YBizMTN2lp977X4XnOF9xzjhIcF1/wVTHqzq+EL8iLDvAFn1e+RlokQ3shxnh3bI8GC
+xFFsb2ah/Z9aAXJbmTHjNNa75xrz3gpauQz3JZzhMeb8LQmOzS42G28oXFPQy12lW02d0p+jy2Q
WM5TXo8LiMY7Guy9liXb1CjTfVJZCbD2DPGUcFqV0wwXJ4/sixpEoCdVZTzmUUx609VeK2dsv6IQ
zvpSmuq5VCoLUE4YrbGPDXemU2ubdszMB1DA63LSwydZIGehHmaAEtz8P22APgkYl1YNGvQ/bYNX
lKtIyYKDmcfRdW7YGMQRsuxRDlPB16FbXj3cJqmVMrD2BB2K2/+ZlMJUXWuak+xk24QI3V0Qeafe
BOexMpqpOpJfxVNK1osFvSHrsrBxU9mGk3pXITaYra6ljuvkUYPwe0yVXlM3sq73ZnmUVwgGMHRe
+hs5S7Z+TFXLcRWIIfflk0g+pMIkwCBhKWTbrXpr+2dcIp9lsvt6eeu/3YIfq/PxwLteCtGjU6it
LEybj2PTfhRxiCdNuhSJY0XZStZlt2yUV7e2W0ca1whO3br/vcVt9sdIBPl3lVGPazydVkNouRcF
5drnOOsPaHr8ANM4P6j9Yl7dh6iCARQCFi+C5zkT5UohlPPTMn+W4QjEYsDdmlUchSKCGPvSa8o9
UgrmpR8EqjeLSmXu7hNDS36C1u9XWOiKZ6Utm12hZebBUDIdLivSjS6Y46/J5Piz6uHb7QGJD5Gj
8C1ERU/GXGYvGH8drE5x36Osj7duWIMeHPBOZALbyzAJX7SOX2bXJN9aEokvei82jikM8qVZ+57O
6WbsTOVlaOZqHysWmsnOcLJxKzrhF5GdanOji3Y6eFm+5GwJaRCVzH3Drr29peeHeE6MQxci0wEO
rTqVtvG2wCzkwp4sAUa3sQo/eOHpOe2E3aKZp2jxe1KTxuMDfUrich+hKXcmRoorkJm1RxY/9AGH
ZOeK2Z+UttlUgmMMksWoUgFQ2xlhqJIJA7zN9yY9TAr6SQ4M47WlutmBmU9KrXV7c2KHEyRAiICD
2996JiUF2f1ojIa7LgXWyXNlLRS8+rTJ+TmHycX0FJNsQrI2h/QlQ27kK2epTRK6EHS7OjsXZTic
A9RH10gqKl8LVzkFcZe/olJX7HNkHXezwxm9Bwzn1STm3bj7XgJwWI1u3V9gsbqHbErGbRJoyivw
hTNcg+oOBnvuiyA31xj31Cfcj7I3ddqwCmrrWfCFQRnQ860IbnSlF7umGvNT5pINd6rigdMhHvBt
mK0b3TB9jaTSQ6+Znj8iXOvZpT80trHrYtM727r6BnYQBZEWhU1EU+1DQh5tHYX6D8ce0yOicFDo
zGeXZcxJi/zYJ4C8lVJdcHlheSgMw0VENq5WZI3Ufd2TiEt7jI/tcuXFWet7el75BYLcZ8eOs6PN
hi5Rx5XSotqr2mDPRjf43FUIwrbCc56TQ8y+Enk3ovsQyWfLEsR+Y2CkKlblUzK9GF2VP+cHa4gv
fWuLrUDEAAMMQEJRXwxbO63Zys+Ku6kFu7BJf8AXXTkGRuMitjQCD1wIjwKtq8RLiGmq9V2XjBcs
lSChXxRs51aTmGKW+7S7g0ATBskh+Nklk7ZtsCU+yqLy6syfMLicCjdZIWHUHqsSF4JKeOit5ene
UhCLNjPd3thp1a3L3n5XGeDoeGMN0TM7oXZb6WNxlIWOvM71SlaV0i6O3lLIaojVNsv479H/dGeE
4QAODEBDsACtF0tQjm1Tfq03efEtsr45lcX3IHLWWdjpx0Jk+nE2I4vjN/vbLHpBIDpYgZ7+gmfa
Kg1YRQAX43EOicmb1/ISKPaLrUflNipH4zgktnF0JnNYOCvjihUnitnRFlFPOGTAMS8Ryi62SLyv
PJc7FHW5TpKOp34NFrly0T7HJ2Zy1GztoUS+Zo2f05Ll3UjIV4/iYg8q3291pepTeqhrO9fIt4pX
Rzh4Bi7vAIac7anlYWpfqjIfj14IyFtZCk/1sypyD27R58dgKeSzRl6hYRRBGiJOieaYovnDgGyd
ivXxkUBPd73qrf57WRef8IiBaKmmfALV8ogl7GbtJp4I+DHWR3MYgu0cc1AcMuVYL7awssAYIPaV
zCSmn6LI2EwHK+YPk/8/zaxeLdDAm5YQynGY5vzIBqhTsv7Y6Ll5MC1QIrYmOKM55PN6o8s3ptqh
RONm07HwxBejaKxNjvUIGYuijbeIpb2GCJsc+ZXC++ODNUflZCdY+nbTLnU8Zyf/sAghuXVeigTk
nz4f46qdj1aLyBcx8q1jueWReER1ZC/v7pwkZkOSq8c0mPAQq8vu+jF93IiPSV5ledVfr1JClIfW
4NwXoHACR0AX67BwwaGqNSLHtnUxCoHIYei1q1mJmqMsXLVqjl0KHQy3GEzpYI6syoL0SNs2RxEH
XzA8u9QV6MMyrNo1IrE+kLaTW6NFH7gnzRqPYSyekipDCgZ0yKEP62OVE3fXHOu9tpXgPhn7ed0m
+aVIxIjljvYNbwL09ZvhJEjYrhoUPNaI2LlQUNAatsEmpCqKsWkT+rbNjqgus2Ybo02+DlOH3Gtl
on8GShOo5OukB2KLIE7io61Qb/D41H0lHkJOfqYfKiU/ODPb5oH7NUXUzLfs9nkqyhHuTegyxQvW
ta5HK3tus23EyR6m2fAcOeRXx6kHyb4Et5b0amrZ2bZ2kAEDpLdRAmeRNEC5a1oUNVpL32i4f2yR
KgKuxbHK50cFB9GtLfRdWnXbeC2bA8utN5EX8ZAQFyCmGNiqA6zwcLT2cKEevNBX6jKEcsNvQgvy
cYdok8FLjzoif/w9STRrq3rUViErPpbiuL2MHXsZIkgieMzSEK3ezFN2YZw9jonV7l27vbMDxT6l
UXlIeGYd4yDedSJp+Sh7BykIzJQzvPVWuNKJTT0X8waiCuZ/SnhOY1Gu07pWN6yt9gbBV3BiTvaK
3aq6sRN4TolSYc01IvYQR9lm8PRybaORuUnd8FWYMPUGsjuh045nHnYP/IbqUx7hYe/0d8tjdYXy
wLuKcKEfk7NZ564BqIRdt++qDmlJTfvSu2gFtG0dHQF/r63anjBMb5Dv6eN043Rt53thda6j+JBH
BhgBz3zAKhoGU+GZ8Hwyfe02wNG7rNnx+0SuuikuelHCdKibDf+seW+7wtpldr8ZB73ZNaNZr8gS
8aUWNmpVMf9XJUmeZoOvnG4cZoKDWw4T52X3f9fE6Htl01gcNAM8V9SrJCTZjafzBPy/40FP2mI9
lGhTWmidnTI1/pVMnQDvv6hW9YiXE3P1gQRiLqgirQQwGDPilIefNzyE6eSsLGVGRAME/V3WPTYw
bny15O9vp/SHVSLRqLmKgYeCha6TiH95ZoLyWVa/cJg6zY2ONZIFiXpw1YckQUei9Oadrnj3ZhYV
61RrvaOlAZsvNUR30sTdpsjhn1vvfgy1EFnxKH528jHg+JNZe1fpHZ8YkgUPCUcv0zV9TN3Xuu15
Ry1GJj/C/DbxguAeGjg+MoTIzlVVKw+zhasb+GS9qKajgof1DrL3l6LQ9JXLtvhxGF6KLMMpZMCD
ng2ftmEfNazr2rqzs8jaW86MMq9Wfx8ntivolAQnnkbnJLOqvSMeFDe2VxbU8V1tOcnJzlTy4NG9
4/WNn5P+rfvSfYhGleWpbpNdOwBVMoizr5Igde6rWWXVnzsbtrep4VrHjmroheuHntDXbWeUKw1Y
3HYsvRUKd84TNCgNQH7h955wlge3hQiBU62rHlZbWNXWmtAWSsWA/qB+oQ/bWcubSs5Rnz+SVUEa
Mgwa1FxQ6U09vifCJveopHh9KZVjb7r5iNIdfz6E5rly/4ey81iOG2na9RUhAt5s2/tuelIbhDQj
wXuPqz9PVXPEmfnO7xZCoFyTbMFUZr6GxPWMxgC6nvlCd0nLaWa/mkvvdUp0XtHI922DudxgMftN
h3C28mfqsZEGrLQoo/RajHAvQGAvA3Vs+Xk5jILcKpdDCPYA7dZkOZC6WU6DMx6GTLvpQVdvMl7P
18zLYWYgELPgJRDegqB4wf711OfTpSN1fEHxd8ItjypeOWx8t/ceTKvfphPvnyqrjLWtqmjBVlF2
nZTJWHhjJ/4etqJ5ZU+bWi2eoBhgGWNgaVco3fckz9qN7ZYYjmXAK4wAp8skRODPMEd9kRE58R9B
sO/P6gBqqUCxsERNuBkgQCbuy1yYyrMXK7ek7I865gNnUh/9RldjAiC7GS5a2G7cpNSOoWh18Cgu
dmYMF1UJkMXGLAiuNTOiEOg0T4hlCvl0zhSITp5+icJZv2RQ6lYN4kxL2eShfRinuLlZRTMutHmu
3gMTsHZbVs17WQ7DojO67n1EWWDh2Ub/Tk63B04ZjO8B7+wF5EoomkQkiwiNnHctnzowDVQuPRxk
QcT2xnvT2RDFuaDfTbwW0UypnXctIeZB/tF9Z/tB9AOTejW2Gnr4JrmZEm7BO/EOV1Tdam9xM4Oa
NczwTfhPLAw/61/LMMQPAm2DlzpSgHtiE1x31YsNsXnZqq31HHa5gcxIUD5HGU/lyaZS5nh+vhub
BvEkBGEeYc0RAZpmAOzirMdgi7UauLelATCba0e/YsdUbQIdiip8SPykono6e3FkbuO0nU6FUw87
E+/2I1n2at86jXbowh5pubK39jAtEI0JXH+nTGl4au0YnZGhMg4tqMp1ltnLKracPeRGZ4VBB78S
ROjVkDfpuo1UwtioewDXuC2CJrsB8a53LUp6gmliIVuVP9cJxqbxXL4VQVSvQASpy8JM4MGbRzsy
Tz0GMURB2h99Y7wC/f2V2wqJFzb/qo7lHfsHgMLZaqzgbowE4nqqAHDoE+WQ8yssjMn1VhRFT5YX
jtvamV6RmRxWlm+Lxx12NdGAwE2ZZtWRoGQR53A4NEcbdznaa8sRwcaFa+jjcsJOe+mICCK2jGFv
Dtmj6X24DqbUuTL9DHsCcpPLNFR2nRLE1zrNiSE8592H4bgoLat7cQNIY5DvAQfV1SYOyOQqtQ5c
XTGIwRskXKLB3QReri8ce8JChLRtr59g8KPKJLQgYjd518Cdryov21seKXWj5zkaZWG4ydB3RTc1
epwooS+0NHwtnQbywsIYZjA03aGMFG0XKtED76vVYMbjUpvQTdLV+hcS2ZpdFwsla3+Rhx14ibfA
29QoWliBaR2yWevXc97lS6+pj6HuJNvC197pvcFbbxAba58sRTmlTrqxSgCUCnu/e7FmEMFiWrwQ
9xNJouNJHtAl85lvCIqjrW5+6EVmbHgsPld9ni/1LB7OHdc5lUQjWCEzv3W6OjlmRo8NcjlAsrSH
lzGt7G3g+y1mSf03tSnIJJjZerZDHnmj358jMgI2KvDLBgbumur7R2a1kI6M7iXwp+josU+YoQh2
tU9aJOKFpJTlumg1Z506vO+rDtmHEE8hWEFrSCHhc+NuqhTj00LtvSshPxGaeZnLjlItwjRx6M23
gg20Hfd/KDoibpqb2PvARznIdp4y/cfokCuj6M1Gc+w+djDB3D896GwxVhZAWSFf5MHBb7QEJtUY
L7kZvQdkNO1Dq08/6yk3tskgvpDIra8T/JZo2UTkOpFivgZepG+GfG4ODf6ZAOMQJh5EiiCrmoEM
EZmJrF5GHiGGXVua8V5OxBiTrnKpF1i8jcda7fbsf/ttLkbkTFUOy9MajpVOQpehNrHHmjQtp/de
OUHP1IMZZdPWdn4llV/v+06hZFK7SxU6y8FAjQknKPhvWqnaOwyWliVs+SWykActjO2tMa0T6leP
SPhcUsRfl1HbucTriAiPVB5fYL/isdRDkMqT9YBDzlJJcp6TIIFI3WwVAMp/BPGwp4KKGM9UzCt7
Lkjf+3iuRAhyq+SfFkljEOKXw7EM21XXdzcqa+UC11XoqxroUtvoHro5M4B+lCaMtXYdBvswQN7H
QPQaIXGzQu1CeJZmSbaewPwgQBc+FimvKpTgFHyyJ89uUU+ycJgzax/N1fC5y5AM1p1D2/faS5c+
q6Bt0H8I6ktXDD9NSrnbfq7iXaWGVM40Xm0zsCUs+9YwPY1lMYJpUJTp4nuoEpV18xL5NUU5/5c/
5Pmz6vffCe06ROOxugh8oT3O/ViWycVujGaPR3Sw9Gx7jTjRByE4KuVZN687xyfObdxveNqmu1nB
D8mIe6pGhj8vssoJFtg1cW3Vr4lpB4ROzc96wOzMiednq0w2Sf5eFaH53a/as11XGJwgWJxNb0GW
gXALLaxXp+IRf7Zu40TOozGmb0Vebe2o+UhG7cXv2p95yha1C76r0fTLjWBtA+LsuMaCgJJcpB5d
DdEmK9o3VbdV7W7+jrEK0vr50tTTHp/ealG0ZFGUXKs2WmW069jKEQGI/mzxAaRmVbTnoUfRM1PT
GABghcSpN6y1qGlWin6ghJAluJZnlv+rKTD6thwIBWhzq7e+I+nGlRs52IEj84BsSgt9mY1HDxLD
mx3cIjznG4QjY1Vak7vosvlbyhejJT6hSHcrKsPbjFkZ3vzRtBZOdCk8exURM787zbi37MFfmLD0
tohUvyhuFl0FC3Ub+wqvqdbbkYn2trxzvyvo6BSqEexz3y8egzr5A8HMceFqdXrQDeX4w+Ehwc7B
KQ4BVb4FNgrlYvb6dOmOPOR3bLiTfZKYl8Fl01WQTVsWuKOSTcgBwSKlvUjw+aiMMl9FaMDxCiCW
igDbbGayLStVN41VXpjjRZ4ZLZlWB2abOhQQTfy6h/5TRw9+mu+DpnR2tm0rEB9K5WIU/KkOzkMW
BkVcwqlxqaLJOlORyhfsjZRXbwIQZ6XJLLZKyqsxqzDeAzvd6VYTAq4P2/AFBe4/QUHzzBJ+aVyV
vN/2raYll7tRWjzXa3tq+ZkZRbYn4ARosKfdqQ18Cj3JjKO8FEFttSwB5N6HZ7XncWzOaXpyYxsO
EKTZZeHM/hnu/6oV1pyQi+OfKiQJdushuT8NeVZM9iJzqfgVMu7hREGK/IWCT0hsLSQQpw6y+jgl
0KEkK7qA2HTssENbSNSOGpOo/posR2WTDeXSinEcDPIB949IDYdNNvre1RYWlvIw+CgmgEP56tYN
DbfSGfxXO8/etRcHObVWTBvLEBgrSNujnd7BZVTID/JshMkO32F6b/BMoKDmXqcaamM9oVAhuuUs
22UHUQEukrNcgqvr3Fjuo271Z9mNhNXF8aj3JVDrpOqNFLvpBiRx0yQ5suck2nRqFb1sAK9yEOB5
8yC7xIy7VI7Qy5Fd4nOMRN9D+A/RdHB5YejZzwovu2uUWc5NHlT+N8AKRIevrsxBeHIm4FprHaIG
csBM3XEbjlqAHIT4IMqq2NOhdyFHc9idKztOKCPZ8Tubq+mpbKf6oJJ0uavgav65RoH+mxNOzaZC
hXmvWcGEI3GPsxtCuOGkDiSFVPOca017ddoB82oxAJnk3S2bczcC55g8zEDSJqE6CXZ5q3jxW997
4XaOVUpEI2BIPw/zVyOq36XbZByB05vN/qPQ2XHBVu5Oqf/Gsy9+LNAlWNp2B7kz1vuEYkALVMd0
LnI0KLr6bKUogIi58hAiA7DVPBWrM6H7YGLacAHH89yr9koBfflYCVxUgey4bElOgWhNdaI/SvbB
75mfCCp7ZSJovIpb4xrDkQhI82BLIg/ScSRDH2zStXz31d+UAY/lrynxaEd74WVpw5E6gse1j604
yCaGd82WPPqTbNVt4jWbbGo+R4s5gnx+d5qvBjCQUkpZiijLg+bky7CpjSMPo9+yy8IASY4af43e
W6LfdjZNvXMc17v5mE5sDH3Wlp5oygPEtuQwFdlPXw9NHFki9I6hqy/vC2Qf4iFsUpQUpOZfq8ZG
DRdu3ll7quz+TaUqcJtdsngYopcbOU8OoFqIwLJ9nBDLXOlCIm8qNXeriqYqmorTkl9Wtc9RTzTl
aGzAKCnDbHxIskg/D3PfrjKSsSs9rOOrpmnxVZ6NkYH/gTtVC9ms674zF5M956fESjeyj3p+cp8s
mw3hfJWDTJIf0soFfj8jbaoGEZk6Pv7roNhquyohoSy6bvwprQjycbbWpds3W4n6HSd9XFTQec5y
tAr9pQ2W/7mYG/XB7eJLJLDBCaWDQ9DXYGxA9hIQetO6QFRgUw34HEjbvDYnCxtZCntI4aKHTUiz
8E0rOssmX+dJ79TuQbYmXrf28KqlvfZQgUCRnU1bF+e4QRlBOvcRZA17owmDVTfG6ms45aiwQ+le
mK79h+5hZpM1fcX/PVAY5LOy5yScMqA4n614LLC7CY33ogDfK+er7kxyqovcjZxvGdnn8l4Y5cjl
RKr3D5PL+966L5ctp7VsqtKOs7nPJxEDo7+mrinq0JXTac/4UyRXzx2vhWh5ZaQ9z9ka64Ho3shy
9WXqxaUohjg0ywJSyV4u1jtQWtPQqms5GuVhcoAzqSzCDsZfQNbx6hjNZaiG9D3LtBDUcOueXCdo
T6Af6/U0j/1byRXnojTy5z+n2q7+ObVX3epfU4epu6BgWyW7KCxB5HVBdQOaZ4NAKv5UhWuPNU/B
mvh62g8dDLPuFyp6wUfZI+6Vs1dayUlysT/U1S0Xiy0z/dtiCK3TXk6riXEt3HK+VsvP1GGpL+Rq
qyYJ2FeJsvRHcG8NIrE7LfK9mxsqHYa9lKyrWd/aJM9/jrpx8eYi+qiRpxC8nOaqYue48IqW0ozw
rlH7gXzLPOhL2ZwyJXq0sKeVLZ5G1lOfDOOiCWa45YFCVTh20vk1Sa/w2BoUII1qZwZqCitWR2Rb
dkJJgSqGZwr+tqJzqk0MAod2XqawJxdBl0enevCyZ2VI1XUbt8paNvOGiC0OANXo8Zg9h27sPrkq
RuE29oFyqZ1opwnfr4Ol4soES2d+bwM28k1t6gf51rehXDdt+8ZrqQLT1+o3HVXV9CFCEGtfYWW/
ChJrwT//ZzXPH/qo+cQChk8loDd536XqYWrmcIu9ofloTViwpErX/GHw2NHy5lY20l04Hm+Y1Ac8
o5NFrq/CgTImRWlSu9n9REGxEN8lyib/MUfFuG5Tth52Xc6g7vqGNH0juHB4jKo7tSqhf3t5ebz/
KNMW+o36rzhW3WY5m8EPeHXBuTbIL+VICK/Jr4AFFHeobqPkPab2DMubUcFmekQZCLfbUMixt98i
TfDvsyY/eUkb3JDVxSarCJsfY+fiNxKmr4XVuVsK8dbWbr3yNc/yM7nP5kfjABfITcW9NmldnVoi
6lVlet0x7+EESOYM3mj9rtHSx77LdoVeV7/Gv05U8mqy5/fJP+YMDnR0BbfTm4Md8ipDo32PruKE
Gsq0qkpU+1qV2kMClGwh/4+nPrZX8RB2e9n85zT4aJ/TxuZdj7y3obWGcK1i1k45YEbSbBxIrijD
sZEIfqcNnJWpqYjfIB+xorhQ71Hh9zDNzfWHf53xW332GflQHl0vTG+BEmxmYrPHJtP1F9FqDLV4
hFaiE5/b3qKEdtUfO0A4IbshBQ9x03lma2ThlwYKpxAUjLCeTlkINsfgOj23rq/spF2SpuO6HiFI
uZHWSHfTJOi5Z3JIG9mKVJSDE0U1knOuhlgb5SG0jEIbzy1Es20z8UCRffKQl210EI+AdSa8pp2k
VXfKMGbL3rBh3ndRKGSys1MPDgK+xtEup+nSwgECNseZPBAUjRu7RBdlAoygL75GxgbSo0ost50r
pNkQEWShMfb22YhOTW/oaKfAWIBreDKrlqSyLY9TSvUkIzVwyuZyOrb27j5aD1S8AU33C+5bDNx1
3b+0QW4dwOjgvUTXV788U8r4UpvzdPhXvzrP42oS73o5ACbK23VOgcFD4foPudFstIFwshOtiNL5
BXdOKoq05AFqS7k3bFJrX32AtHKkGjnIVXLAJQG0UPOsQimFtYhQpFenz9fuUJA1640rv7L6OHcd
mWjEjBd9UWmPsq/pOgK4egD8JvpSE3UitIR2bVio2TKEeL7OdAW7SwLjbCk+M9HD/pqABU8VB22u
zjkB0L0q4+w8VCRmH1JNgWaciIpV2rXxcsQGmUV+vP6aA1/Bw7YRDr8n1smB2vQRUzFHgN1pFy/t
h5SQ+f6RUR4ZS+gVyQZyqVK0zkVSCOShsIL2aiV/65YcA0NwD/7q/mIdyG42RoAkSNzIF0qkTNFp
ZgeC1Ja4ghPFCVdNgcRHwyZz5YyIRawcNHgoYmI71zR+jQhM1i559/ZH2ZfpfnUeKDX0q7IUrqae
Uawhasb9Sg7Jg2/WzrbM9G+y9Tkar21zE9Z1cGv1n19BoOyxs59SH1V2d00Q3LLsl2zIMHDOsRex
7AADcgAiSrvWNUSMrHBQVjK8RyJyT37T32H0OFMa0I03M2mrTWNO4VY2k8jHoynSqkup6cHb5G7G
uDTeDPb4J9TR6+3UIjxioiT2x/0Zcrc7D6yxvWSp+5IVun2SRoeWZU37Ph2RpDWi8AlAAwUzMmIr
zQyip5kU+SoOhmwbCafWqDajWzByZYrBUWgx2kJPxvSLzxlGFcc3n2tXzk9TVHp6z+gI3QUpEjRX
v9EC+B3xXGAkUGcfWTA5a4UE+mHUDP3cpq4CLwul0CwLv0nWU9trCzZo/R/J0JNliHz7MSYRt0Wy
7tg2sb8KeAM8mche7scA2FsiuNOj4Ei3xjIHcvgkeygO5Hgdx9Ee9d5DVATGKxnCIZjGH7ExovnK
H3JuclSGagr/lPgErYQNoRNMf5vQt7NyNgMqT2o9tY8NYhbL3DKTtRFS+yD9WeHSBTpS9QIDTy4s
4LJLB635OrtmglvanP2RkLiGWhJ+QwCyXJPX6o9wNcKVMmIL7SNstMg7rX4K2ejvvNmmcjxp9svU
WY/lPCanPgujH7rT9UIdDUXrHiWm9d/aw8DuKbMwXaTcDucl95ALNdR2EaoTcCjDnPFjFZ1em3Ka
BqYKWl2AV2y9ANsybamMvcYC3G7b2pxSg9OWShlFN2mLPPZde4gcYGGOjYGv7HMw1FhaAp+uOP5H
YBrTN79PL3UTDs9KkEVHCG/jCmoiLMAqv/e7AmmSNMpnv8v8Vsy3RX8m+mO0YfeZQ6RZe0G8AE3m
XEoEg1/N9C3TR+MtHCILsQHkZp1UgU2q93iYIxW4tURTHb0HtQzy+ZU0ir3CDh7umrQB1avgCYtM
Dx/itiYP33ZwGffAcjwQNsrYBpSHXfsEn24mR1giwmvp3wuM6h/rJnP+1t9m6r0/Ulk/9ADc7dy+
Kq3nLTH4Uj9cpTvJPbU+tIAmg+FbZlRoz+jFcDM7td+hPKrsDLvAd86x+OkGIjSJHTdXoGL2IXOt
i2zJQz12zdUI9L/137uaMtqo0JMw7ChOllkqf4oT46+TorR92fPPIWvOTjkZU6O1HvWBbV/XtXfS
KpAQ9TipCopEIk5NM7/e1HNn8uXSpOiIul6eZifZdDJ3o1m1d1ZAgGrcuaem9OKV0jrhD1Il7MUo
BucJVS3kH6l1FUPwohbOg5tU0Q9VH4U1xGhdtbSIPvln8MamXaC3xppYiSKq6saP8qCmZomBVafs
v/pq72SpBuCtukgeO88vj7bW/5DjsstyWlFtgQQjfZRCHTEfjHFD+Nnjp7eStIaH0vND0yoX5gsq
MF6CNjF1mvEMZRqJYCE27lIRKVX8kGUrLOrxPBcwFsIoOhQq9Oog0ayHr7M5K91VOJbWQ8AGeYU5
w3yIp+wSaVaGiIuHzLjuxKskIcbDpzCiOh5gykhl7yYUeZe6V/tIj7HNjeJEe5h6pBHC1Kg2vukZ
b55A5YtH1NeMNBg/ZxhFbb4lRXGfoVPmWRSNeuyzHLUVctiwm8du2GheloCd7tRTuZ4aR70g/Wle
AqRNMVafgn3Q9R/1bBl/65fNVJl/ol7T7aqoxR/D7X8iUdOfG9w7/UnnW1WFQSeF537pEnghiEBn
Jow8Ww2nGC1D4zGu4as5JnZFehSbt8nHijMu6/PoGMZNHpBOArbT6TV8kL/6orbyN7lrIkojVskB
XxlNiPH5ITV9QJgoXxCJ+iSat+5vnUVbnCmOssgm1T/9q79sxnZNFn1aSk1GHRMcM7PN6kfSt9/d
CFdGJeILSjF9CJA/Q6Ms81eyqVA8J+Vl8kawQqR2Z6U4NHrIqwmduyUUC+GchqnRNfIDSh/CWI26
CbWJqnd39+F6nBYR8oMZ9G/o2rq3viePv9pf2eNCzGl6AWqtTEijeIR8tr+2H3JdX9buqlU19yYf
eJqnXKxpds6mePwV3mDC0iyTpRyUh8kKr3KGbIVhae5av0VBF6AECBlqwf90opfG9PjJYcwFpHb1
ZVE/2llzd6zX+nFe9x0CBLgDIoQUJopNnVY+Y8MqonzdWAYg7KA5AIzPn+fCsDcQMJ2VIeJ4ahnV
eaqbj07E/I04ZNW8sJqmRIiQ+aGGuwJ4qG2sdwoedLEaPTilmVOxI0apGgDHjTeGB6vywiecZKsT
6PaPewBjtZfBUtFP14fmavppc8WrejqrVDL6QQm4mnwgplCSN5WQqtUc10a4JcQE4Z9NqVyLQICz
nkaqp14LoaNXkgXlj/6hEwrshGLoOqHjw3eU5UJJNaGMkiL/Joj2BnHW/FqbQDrkG1mZZu5Fg/vG
AlQHYToQRgBK85OtqrMg1fY90mb3Wilh8gJk6q6pYNmlA+QMdzpPuKx31BPXlqJRRHV64w2Hj/ui
Vuv+T4umINeOfS3+ogq9GClWGwBO2sumlKPF7eWzKUfD6R9NTFRIQoi1ia6AtQri14w/dVW6SDpm
gtFtF80ijer5VVUsB8YTSBZljLKNqc3BPlOIQb3SqB+LkTyN5qEaa+KN/QOTAvHqwI+1hGWqmCj5
WcWjN7FF8MSABx1WwVNI/oozStQX3CTe5W9Y9LN6cebpvYf08IK++b/HYMW/h/WIA2XkUCMVMuJq
Cc3RLHN1/6UqPoQB0Pm5V/dfsuI9xuv/3z5XFIrk2rC3220/gJ4MV3OkoRGdVdfZs4GikRdxr0lE
LjuPQfvJ5n0kTdJzh5bJUfZZohxWgFs7mhOeWchs3JOqIpVjGVQHySpdZSY2TsCpoT8+7GSeNtbd
bgcqyFjKBRP+eddsMg5znpSHaUiHpZYmSL3bQbi3lNZ6yn1d2xOiIF1HDfupKGzrCaXWUs0qVIXo
4T38IwYGGCB6+SOycUjDHiccSn+pRrl3pmaentN4qFZO3iXLVl7wrc73K246u6yiM8VS5MBojXLP
2ibqvU/ekXKaPPvdf58mV/xeXyjphN2AuIdR3FkD67mB0QX/G+V/DMTgi9Fq65uCOPeR63FeZyZ2
H2JG7xrXe7as1lD8Eq95eYjEiz0QB9nUS54wFiD2ESTpwgSKjh7joWwyAC7CiFWarvpg7cJhupm/
LVzpcTNnurW+Vz/IifQYlbs1uqE8wJ2oWOIMbHnwdgL+GOY3matRS5y1HFieC5nJSaWF9Wj5sH7i
7uBP3ps2TOGxNMn35ZF3N9mQMaXupCuq8N7dnUO+ECIYVyne6fcu+R75vfArPBVdjQ6YRa+1w72w
qzcFTEMwGhsAG5jHDNp0g8EAkydpcZ2TtWEHoI6BpNxFr3+ME2YYUchuvVI13FGi4kBEFa1llkr0
a13+2Z84abSGpz1/++d82Z+xxb+BtIsXSaie2jQ0n8ag187KBPpeJrptxUT4z3PSE4Jy+ovKJvGe
J68heE2NMW5k4nuuyIwpmAm2OaBMRWxr5GGOLBNrsAMgsPDipzNGLLLfakUO0UbrXDbdKn28P6Eb
tX1Bt1l9QMcTy9uvM1LhCK5X6xFbULKX08DbWFPfozT/0GI9/mX3H2qXCuzIgIlsGhvfBx1oCJ6S
9jN0PGUVe5N/URTwf+PsxQLCYFClDSrw7j2MIOR7loO8LYbeB/iT+gG5AhHaSQmyr04pS8Z3kBDf
FXZybuYZwFyvWa+hF/sbj0fk2pNNHGRWXuc2ezlqDg6y0pmrn6uysF4F8L7Mau8Rvwz9ucfwUi4C
Jptds8D6JtdAvpoPatl3SwvSyMULUYx0Mv8yBEG16geMlWXz66C2yNDHSX2d83wEeCgmu8Z4xFYc
UrHN3hIqSqYf7Yp0Ug0+HzxWv4ny2Ls2yCU4sK2NRTQRG8q+KrK8q9Uazo6bJV4AsGOKhhTcVS6u
3JoiRxDdpMSyVEX+FEj2le74L5Vkuy8wrZAzPycJaIySQtZPdbcEKnNMJlc9jq5WbXEseK9rF42w
aTDrEyF3fQJG9492F3j3iWy+GJBz/naq/l4YgEBZTVNfomSyGnQVOfNeTY7yEP8+++obeu9z9H87
xRUYwa9lWDZoTm3y2LH5C2fvWAnggXx1Ae7DkSp6+M+eTMpXlr/6aIof5OtLHlggezC6Zgf6Xy9X
wB7soqTFtaKpw6uXIs8bz5SZ4Q8jng0RqDzEpnqTo599gNvnDFX/e9Mrkgb0kz5v7+1URVjTDrMl
3rkjGHp1vMmDEZIUd+Lkdaqr6eZWPikgqwv21GGcUyueX704BAEyl3KpQxnIB5j1uUx+SKAIQMvv
ZbJPri0ThC7lMrfVpn3BTQ3FxjNI1SuIgCBksb83Fa24+ngfAdgN8yV/FkJXnhpQzC3Nx0IcMIro
yr55kPNdIH+YPoT6Uo7JWXlpPsFqcE+ypSK9f1QBTy5kU65KrOlXBqmTJIe5H6QMYO1AJ2yRVpKS
TiQ30yf0rOSY7FG4Bhf/4/ymTlCQ+pqb9oO/1HHLCfRdpTvbWCShq1QlUmu1RSpassuZnHzTttAx
i8GcMuD7/qnxGvfsCskFM7asA7ZnycKQOejSQ+UY+Z1pN6Db+2A6Pwwjz3eaSzVK6kpq0zeUj5T3
Lgn+3h2F3zsMFd+/ZkvNyiD8/q/Zsnvsv8PO8O+zzdA11igYcukIMenYLd7g8TxWpSfUiaLqJYBD
ILvtLtHPaMZWCL6V5Vtbj852dkHFhGZXvClZaC/vn5F9g3RG5aQ14WBYrRlfMALBj2LQrBdzZveJ
6H7x00qfpAJorukvPfm19ypKSE6XQ3JTJoRFavK4e+f3au33arsc85/u+JSnhflLrI7RIHuPAzKE
c+kktwxC227onc/VgQYB0m/LJ80a8PLxQyCOjj9+OBpOUaau/mzg8/FgRLd/xNlq1mrvT2tQvilD
5L23I75MgwoIaLCoSjRkri6amStbxNa9Q2uC1nJiY96GptFeVeKjVdMm6XMyvXlg0Rax1sZ/oi+w
wMZZ+e5ESrASCctL3uvmEUvGbp2UYfFuuu3RbXzQiDhqoVc1PiN2U24r7MXhNWNWEgMK4IZM4r1t
xiT+AHkc4yR5DQX2KdUi5wZsWL+NaKa0zm0QB3mW6uVz6MzF8asr6kGSzU1pbeSM+yeYKJ8UA/Ii
CV57wApG+Ed2YC5i5awhUYX4RG+EwaPlOz0qZ+F7FEHdXjaELch0x48hypHPdgLLPXbs/GDqcf7s
tj0vVxhdK9cf+zPg8GRl4M1yR725fffkO/AoBZ4lDt3u6fcYNd77mITLyTGNdbJV/LUOhQxwH2NU
HK2sSra5T7IFdIL5Ys/NRUY5c+mHyxKbiWtCdeJcmBkyJOgB/lARCCF50byiI7aYBUEwLUbwCwVp
zVicgXL9PJN9clTOQ5ngvxn9+hSyHvCLwqndT/C6kc3QPnrPIbOkR/XOjAbtozEeqlht38NQMff+
xE+Ws6qpe8N6PiKA1/tLkMIUlP0UPhrUI2v9BN49f26hUA2eF6HiX2uP3oCLuF10zc3SawXpv1zF
00AtP4JSQ7gDX6im6JU1Wrrz2uvKeifLu5QR9kNNRrLHReBa9VV2rwKH4N/u02SxWExjD2s8zTYu
OTWaJPdps4eKc+JmS1UJDYGULLYFwsz/9dl/P89NNfVo+iCoGqPYkg34339So2JHH6IjhHRfc20w
GVk2iJ1tBtUndSH6UoiEi2bC6ELCF4Iw65FtBMuoh+1N6ZXqMR3S7obA4Q9Xc9uTUVFFNNQGUEQd
/5C1E1kfCVR7H2oGzD5RTikFAdUAtbGRlRQEFLtFCJBpmxmujRVGl29sgUSV6FN5JjGpsHH+YzTI
PMTmtMZcTz2huWaBUeuEAdf91FEIplVoXJvUKcgYYlO1w4g6OMsDPpjBmbzDUg08BGN+90MYiHea
UVMviJpTOtQgIAruY0Wzj7PYasmDHJRnXasGK6fA3NFxgIRi4lY/mRpfFSmBYW9XennTurCFBVI7
PxQ4Kr3i23/205Oe64/y64TbS6Hci6f7txtZ2pUIqXssetA54Pn/qHR9hplNOZyANJq8jfm7+t3E
unAa0n7Jsve/SuO+WifLyi7At/5e8DUPX2MMtgvvVLqQ23D9a1a+mthby+9f9M4xXue61tetUeGL
WvIkGiIUBzNSLu+gu454XWbfNf7H/BKSDUqL2dIqLC4kWUsQZ3IgFgNfffKMx3G2aZ+takDZRIrU
mbYabBt0QUFj1v+PtfPakRsJ1vQTEaA3t+Wry3S32s8NMRpJ9N7z6ffLZI9Ko5mDswvsDcHMDJJl
ycyI3wBwle20ysd1P4U7wwWYsEIKo7nUsXVc0pjoarUXfzaOSV/BC5WFFoQOYLExnT4Yc1avYuqD
D3Iz+HV3P5t/WbCc2y0ypq+5Prqw4gtzCVDFZMwoQHNpURJwd25j91BQaS6qH4PZg9gwEis8hGFT
Qoekiuzk1BZWsjMSoHAVktS6RMxyLx2/mk7XDroBiH0SQFHZV3o9T7FIM3eyT26AEz9kjmedZSvC
w+1+cND/EAdhQASIXCJ8EJZrMVjuzG1rd/1mqffO9SSojPH8WkXHG+JT7SOcUfGknY5zk2+XpsGK
HeXIyaJs3c2sCVptgTikeTA3gMi8Z1y1hv3Y2WOz+hUNkdV+dBg75ykS+RS5RNQVR79zjeke9wpS
JLLPsxLjDsz9fQ+r7b7ScdiJtQQtmPXoeOFaVuXFh+kjF7uo/sku+VmKfq9CYcyTH+rP2F/7IvCE
cum6XNPvm/ma+Ce5Rr29sr+75YsYRyVe4S00oPkEokZ7kBmVOKJMOuJXL/In/+gh295so0JkwpmC
3Ns2ygNKl+EzJZpZlrYn0B8n+XblJVV/gmMR+kf5KrBTe1jAA5neX+RX1GnQAEJSVYdcrnk83yQf
3zpU5wRme4F2i5hWA60km3ydyOj3dSgsiIqL3Dhl/7k3xnOycY0esJ0YvQ3Ipg2cf1wBNFY90l0i
QIXlvPu8cTSh9/HbUeioIFztYmnw28Ct6Ylrq525Dklqnm79U1cBTLKtU6I5Bbj/ANiPpuirKdbU
u3TKkjM+LGUCipYBYVtBJT4JTeqQKN9wWf0Amw/Zwz4DqxhlubeRIHJSyTjooS9w6AOtIYvANE32
oa7vXbzWJJauBX8eAIuZqChcRjFvkwPebHarwNDw0EIbd43Rpr3p9LY/4VLbn2xKs+Xq1h4dvT85
lcKi3NbTPyLdGXZLU8Y04kC5l1dZCVGo5K8xJgZmYMOs/aIQrPjUN21nOuTRxCz/ph8MdDoO0Cby
ejBeU7wAhyToRy98HhigWNdNUZKskJ15PrXnivTW0icRRqg0+Ne0KeC+1PFRhnWBaR/VqnmSHsFy
E5uetTYrmHTSMvg2oLfUz1rvx+INHM51uHUzRd1k3YjVEZp1qjHa972atl9mo1Dv1HxOVnJQ9nmJ
CXXFdcO9bFaT+o6Zlks9efa6YUGS6oG/tXxINpah5tgXIVggM2ddiNIRD/X5khuV/RS45Tkchors
lQKi2MAKzw8mlsa2Y+3lIz5A6/lQzcmbLQklC/3k7z5jgFiGs12986kw3fWQMRciiIE220XHGOOT
JkKW6yJHpSs6+edfRzvRvB0rR5EqerJaVEsFyE/HFwPKJPRyOY1TJ5GkCqYvo4JOZRDF3+IJe9y6
H8ZT71fOZjDM+ijVZW3gyq5W1C+tPdoXlksqJZ84uVoYE66ZjR69AmtStfEhmkbjRycgs67uGFgo
woQIGr89qHE7P1g54ABDDdU/xEH+0J80jRSyzJcOvjNfxlDZytYs0hKj2IRu+nX0EUxyZQYiiMVU
PZtxuzHK4Zp4wyYqMXmlRPjJURmog1gWPiRyAjLqCk4QjVtcDadZwuS7D4Y4QB94/leYUo7atQJU
qfpIUzrjo3xgxWMinNT8b7IlNwn50m1XCuFj4ZEp++qIaRl83uxONuUAf2wqbM3Bh6m+Wt5EHOZv
WZzpd6HMoGRoLAGfIvH8ORwZyrkwEf0TH4BZT97GVxx3I5/3sODuQTDgX8gNYXnC5x7sIpdU6U5G
yEd/YUYhUgrMWm99A/eza42+o+ySGx3vCaQRNZ3yb60l875HreQKqoLik/Au92MgU8nUe/u0cr/L
p0XXT4e6y1huyMlDG49LUw5KvBm0z3o9mKxVHmt4hdAbVvyUXDyGBvs42TzuwCH2b26Bg7Woxv9X
BF55/RuklV8imkYoiFotGl1i9hPFinsuNPUoW42Y78h3ns/xoUmR2L69yzIDRuR1gDQrtaV6Di8m
3FuOT2lRHJbw7DuStYA6rLRfhyGvX/SJrDgcc0oYXVPfUzsFkIfDA8kojI5za/w2NS4/LLuF4aSb
PjwU1z7waY6PLd/VEiL8NtXc+0ueetD16UFvXKgEhh2siiR6z3SkHPHNa+/qAKEruwqanYP/KKJ8
Wf/ch/14yrDzWlXx3D/XKGt/mQPMU4vIb9d+iteZ1k73jZV40PLVaWOb/MCC2Ewfa4htd50GOCSP
1QqiZXuQtR1U5j8jWhHR/N9FJF1WoWDQ/XIOby7brQqSbZ1BNNi7Wpwik+uOD6mVTw956df3SvzR
TQ58uGSCGeuHsXnIbTgurGL8ZmNWyQ6rx2kLAMZ4U9AJXceBHZ11LzXfTIpG2VR0L1Ouzffkyf6S
UUVQenvL6DiIt8Hbm04VUhc2cwqF3zo+T6lWaWccGrVzMGvuro8EOV04xamF4m26oETwRTSlkZzc
iwDhXVPN8hC2Ssz1baDucJSzSIRtfMfLNt4APThNjaNjDR4AbUAcsJ3zAGAudjhL51Smh9jIzRdD
6/ojuhjI1jtB+Tbk4FyKKZ0OYd6Vb2oMWE2LDPUqR0ML3uY8vMbMHu97037v3Ah3GhwNVmqFv6it
hN6flq/fmRauS6hmfExemv5otPkdZzrrfW6jjomo2X4JWRLtwLyGFzfX7KObq+oh6ocBjoeRblSo
ADFOmrsFWaCnObdQ0Q6tGKRBHjT/btv4Rux0tyFp7dsDuhG6zvFidtmmID/01mJR2E42GhiVHmzg
zQrlMdc/z9Hsn8vRcgAU66iBIy+6xpbqD7dj9bVC8825r6062dgDfix8lla6DZrwjP28dpKjcoP4
+HzK4xYdOQ5IUztcFb47N/rajxEcia00vhhOta3I5tyjZ2Tdy70BI/Y9K2BX6Md99nml3t+xwvo2
RdZaRx36hSwI7h9zZCJF5Y3v3YT6qdlb6tEM0FP3EAhE0+vpExkjyrZj2EGBN2J9z684eJD1XkuL
1E08ld5OVnfrEUB3psQ/ZG0Ym8c/KVA5F01s5J7aqu9+5rUH2Roqq5tXkdM6F1b24UFtvK8lEKEZ
IZFq2qHDxbLVa4ZDwpqTCePQ8NdyGqaD7A2Dto9ARV5uXYjDN9uwKGomnH/HwmvFKyfrr0XuOzxf
UaEbQzv7yKfMQt5ghrifDPZrOSKVmTTZhwKh6jAPKPaYOrYYVHMA6wQl7FhfN55MX/uYTEt/HfP5
xWl0+5vWxyf+ScFHkvj6JgGGcbHG1DnNfq5Tu0AwS/UM08PA1K6UdciP72zq9edmDLFqLlrj7rf+
W3NUQmI9L9kGnQF59ufxwTSBVofWMuyhJQML0c0IUnfxzHTxMwvSuUM88PDKwyUrYgBVPvvq82Qh
EObEW4S0+iMGWs7FMgvn4qQ9n/zsqBFAhgQzmlvnLQiGA97kHLdLoPKsSux7LtKkY+Cfahr1GxiB
6Jp0TJVld6lC8tJ6p9/Jpjwo1Jp6jU2Du5YrKbk2iorrGDrdw23x9HePHJbd/UTOHNGBf/TIo0a+
5R0ZwO44p9pTyvPhKa35EgoTFRWBxf3DroynCVfKX/ob8Xz/Z/zMknuT9t7SPyFyFOd7PfGbndK3
LIXyEuYA6miso9PbLmQOqC/8RHbQzxDotfuXDvLKnY9K2UZeRWv94+DMwwualtUv/SI+pCQioNDN
Ja/JEBi++Wg5bvhUmtNRPg1a04Md1zmgQynVv6E43bN2ZVlil2ny+AmOQl2e34BmpRvk/cBMK6aD
9k7aUEsaQMQugL2uNdWz3NhpboF0z/Tqq186/rFCLmHjZNmw94Qmwhzijj7VFljOxIEeVbrpY4Kd
ZRnrgh+lVdSmmCbJWBVVZ70u73IfyalVVgRcPVm24kFUUkVYeb4S71S9UdZDVOtXFEYRZcSsnHu6
AWhE6YYDdFvMo8faesJwdvziu/wlaczw6+8SVf8rd8zgEnUF9hQ1ZoSyibOv+IFT1L/INn67SH8A
QmQ2MpTWXUXl6EgN5s0Zo5Q/WhXvbQFmyxWQE6rnbGRLbgpF/0p6UUUvHxBH11cY+kjIZp1CJNVr
589f+iS8UwI9bSOFdWqaf8pYJEKeQtPG4a3Mjq3WTB8jlLYN6DX30nR9fyo01PWjXM1efVN9x17O
/kZ1inJGeNaV5k0zlOZLNdbtF4BJP4ogTk+yq8Dk7b4d890sAmSXbfnqLk6UbJOHnYGE3dBsg7FM
cJCw4HCjcuCuJEQ1nuwjxlTNeekz8m8K4uFarTmPrEGcYxU53W4eG8wa0/IkoeaAwbqVLSoRSk/q
6+uCwmlYwK5GNT6Foa5/mSLwtW6uCwAv8DEEL481GlkgeGlGYxdttNSN7uQvVhxkTRaqFCZatTL9
LDdAlYoTC6azdBYOhpCsG8kxXkUYntHiye47mfobtB2ykELDjk9Gvnvd8ae14Snj/vaRWeUIKNid
H2QXCj/BXZAgbTg1cUUeGCRNjoMIWGWr2g6TU34ozfzhKUb7GNaaTtJvylayH51EtMD9sL1rYzt/
b/qLM5TVh+M+9zru2WGaTO+pwWtVYG1c4OP6L0hhLf1WUplHihWIMsTOZizU+up3Y3/u3NBay1tB
iugPPPv5y3/0y7tGgGQFalnevRIVDos2RDFoLKiFWNO83TzFJN0k0EHiG/ISzaW+VuuDjNQ9Pzj4
lm/e6QitjUH1IqtEVroOJxpy5cwIwpfVS8bnddU0MCois26bj1rgqueAf1ixHwysSBomlA9NVaVC
Vjf7XuP5kAXmD1UZXmx+cu8j6ivoT+rpg4d606E1TOOIWUB8HVL8XXDiUO7HHHEqC52MC9XT5lwO
1QuLRNRZFTP0NzPWw9u+jdovcqORZbCT2L5kWKt9qVw/PLiRpScXWOPa3szcR7gW6r0ueBJxaj/C
n1DvJYlCjMkWaDXvy6zN22DIdrXFvXxyFMyLRyacWpLbd3mttzvdDPMXCEffBj+zv4nQwWyydREm
dvUVN5/k2JMduxZa/GpVZbC0vCSlJjGKAasOX31KgkeMYlFWBsmrrezkW22Yb7V4olLvQMS3Fbuy
PYAznAKVz5gn7a1b7qmjWm10XFQ3Bco1uwVDtPDsnKR+xcS92kQekyb5RTrt9GvzNirLhgYmfOt+
DM56nvB2+eXI35L8oSDXbWzA0qIh9M+BXC+vvRfUp1t/k7v1SZzDm+piV81Y2Nld49X7hqSXk8L+
GDvLuCDhqkyrXuzicZIdgkmhhqzMPqZwgJnz2Cm3Xd0zKkKiPfbnoHICdHQ7s9PfPJ01jrCrV1Gk
6Ppi+ppS716HVR9/gTCI/nhmJHdOZ5kHn/vtKuwbtCfFnzcKHXyhPFU9p40bvqjhtJf92WhTK1NQ
mpJNxLzu4jypn3EnSC/y8NoJXhc9AK8MLjgH/KFpLbKOgherd+HSklBPMWaXSAvLMdGaQu9JCIK2
JBdK2JZBcZKbNKCcLPf6DrACa4EIxCqjiV9+DpATCEoEkGkvu7+Ny6aHTeLKMMriEKdFZzMDDuvz
GA8Zyn8o4WVZWV6aMWdJVddrt7KsZ4w5m8fSmZEXh2UxVYF6Z5OWWxuuWr75yAlvW/wh9vKg7ofe
bVqWFBKfHOue9VAlkCD9Hr8E6gcPP8cCv7CXFmdgmaOF16GEU9rWSnKH9rpB7kK7A8BtIZI7Bl/i
LLumohuh8/lo+MCQvW5uwNWgBGFq5SpCaO1JAp/RqFpa8kXM8efY8pIYUxBWbZAtvPqzNT7Edtbz
EAk/FDOZHmTX0p90+4b15yWkLrj085HwG/Irsk3ojFyWqlE45Hda7x+wB1PerTlJt3EeF2cP1dUL
MvjlxqRc/qdlQmQKM1AJLcw5z+AdsS5yDzxjtb1hKVhTZC46bqYefXNd5cCEzD8us6fWMbwt8z//
rs3DJ5S6hCAmtrByWYw3sMj8tCWLc7FqxnwmS0bzVJs2iHp1shAvGWGdizmJ3ESD/laOOgxSK7fO
RowatqbGV3lrpAwZn9ViepO3RtlVqBrkKXK+yx1Us+PqMnTNuY71A+k946Odo47UWRNc3cKrTxyN
ww9MyFc8Ez/k8uVnaAXgFhn36DO08YEOjkYSviJ2fwv1+so5z0byXU668M1m+SUmZnAyrnD2ncNt
MrbM0GwNisqUwMfXk/whFptSea4CP7mXDclcqR2j3jqTVwDsFQG5dlWU1j3ArKnPt40TVIhGY/u0
/aUvNHrMMwalv0OT6Y9p4EcQhl3/hB5A/OSSfM/sHlRF2D+JOcA6nSN3L5teomJnOAV/ypY8pima
1yme4os8yMv8FiW8DLaNo6lY2szqlpR5cGlnaDBkVPJVKerMrVxmyV3yiOHZzjKIYZM34a4d69/6
bSDmeWZcoUbYG+5jaUKDdb0IR1kVD7w0ZapmDjnSKDUYd1yOnuELBX/9YwdzkVD2sIRZdtyyct6s
NNuXHWbz3OOsx8RtAfBhHr8d/Db8WkMH7locHSxADhbTnjvdQuy1M8fvclweaCPatS4bPb1HOPjo
MDf94gRD96QJKVd5S5l5JJfY1KwUuyneunmwgB+jeCBHixS5VSxxuKeMUfRSqFQxc7BPcPkQhQj3
dd8YTElb70MPl24VWdi9mqSf3UTPio85nK8NaLO9NOJmxGqke6aBP+JnIzJR9qTRx7ockQT4vxuB
XyOViXfS48Jpt7oClJwNPQdv1j/cFNWGhPXT1dG5O4LYA+6L9uez27Q/EGye/rQ0n+zQ+NZg7nSI
+wiU9USz44GYkMB/ngBDwa4Mi4tW58aLbCIhXVysudVf5hqxMznKqlnfdXGSbUwLJ6lBV7uTg4/t
UxYrD1rijH84agyVwUHNIKq7pV9+Vv/RL+PleQrvqzoDBoL463gnz2/Hg21q4+MAPWjhI6ZeYm30
yip3tWDjomI9kXhmTSpuLPJmk4uI3J5K9CPpC53qGfHp/NEwUTVpjKi5MOeLn20X3WMhM4Ldi7lr
urTdNzOomdC2di4zL0gtfXeOsxpBvd5ukD0SOe5C166A5cKnxGQB4vtohcnm4gPcKJugxqVGdkUi
IlCIiMYRJuXcBNu5spOHyW7yY+KTgX8FlJAcwhS5GUPFOmGBlBbID1I5ob1gSGUbLVcEMec5ydfd
jFw03HIXWCNE3qBUEF3NEJlaXC4tPJcwO3iSg5lXIq8pYmMRa2l4UyyxoilD3PY/440sT1ZRiPFo
LYxie8dAmD1vZgRlMwSoxrnz9gugukgGbF1EplCmC7VIOc9pPp3xJZRL6lz10kNJuW0diRW20Tr5
vaU5ZwgXTrN28hl/lCp9kLFWjMFDDnv5YCOye6Lo/TG6Kbc9yaDq1eo5rvDLvfGp5N6NVNXjKrlG
XrrephnL4gt6UuaDjoAAt7lNQHYAOTGtfnSRMLn2qbORLdmv+NHvXZ7oEgfWUK33tVHD/Rez3LHG
HcPLTGMbRR75vJ/zXLnH/yg/+Z4J+/3f899xao56MttUHpsIkTM+2XYKeHtzM+5mVE2mlexcNsWA
KFnuNcvwbWAaEdta8fs3zmZqfvUzSvGyJCMFA5bKTaThJCAGVH0A3XDrdPxoOCy4Dwlb8ERFV3Z6
5NLD7+hFaW+FC0j+tlcU7VuKG889WiPmfrCgUrRGlz23Rq1d4yJ6kN+s/AZHp9yp7WAt36cCqHSd
hVN5HJIxeJhCPE6GafoWqkp6yJvc8fc+Gc/qK2DICcYGFcKQc21ilbK3TDTcNjJdIZsypKEGus4d
UJ0b2Vlls7p2kT1b1ilTqDALiIydOw6Bhhm8hUWeWMDgEbMMLCsZ2eeaq8Y2Yjzv0Sl280rZmTaq
d2i+IrPtOONfYLxYk+MwqlmwnYPKfkXYJtiOaRMfB8QRt3Jdv8DNUje4APHdDFUJ4CYVTUWp4TOg
7JNCAXDdTOjaRlAuxKZOph+J0TaHW5cKFuwaTGF8hGv5LvvzTINZYNdC1D5BkXoQF1HDGXlRxKfs
ZC4otOhWtC5Btu2Aw2QnPerfQYqS8G8y5PMQo3uPxD8gQikdxqokGuoNNnKa0rsnBDYTqvsFxSgf
GeCRHMN3G3nzYvS/I7CVrNTBTV4G5Me3emE0Z1UDktqY3rzqBcxaMyaUMFw7XuBwiEnhbxvXryF6
ijXOhjPLXCRAYMyOq7Qr7V3+hPx++DaZRXefDdFX04zEXD9Mjyht9BvZbIEZbfKgdA+y6fjKN8ed
onvZyp9mz8IJUfKm5h4NqdZG6iczdKzXHCSW5qIw0LZ7kKJLzeyYT5WQWsq0PrqTfZQzuZuG+u5G
PUjI9WUbSHl4civRsyQz3EYV3a+3Rl7VcMGK5qpFNtMP7nulIDr9R1ca1IfB9NCByZrgiZtIvKaw
Mf2Bet9lasIGzusQrhxAXt9nY/yRApJ8K4eigOeqRCjPtc4eidX2zkg8EwM3rNr0Usl29lB/Zwna
nVqB7JB7ncCFNBIckpGcTawav2Qibv1yTwmoAaPVQ7Bsy5gZcDwqVPAuTQyjC4n9kLtMP//Rzv0J
IxTWK7/ELLt6t0WNIbiYUjxPbOCo69weS3e5n8kBeQOzxahsBl6gb/Gt+Ay5DTQW+iOaeR9UU7H1
zRlDCc8Mym0ckShySmAegj7NnehzFF3d/EGZ2cg9wjorre5lY2FVp9ED8NcrdqzTY9Ir6m5wrfys
zMN0F6ot9yAfw4auLfQNZej+pe+HbjUzP/vacs9faEq+pa0MOy8R4R3/cnG/e6uHylx3tYuXASlK
HCcqex0Ce/iqoOmRDqREa+CVOz/q/aNe6OYXFuas60UEzKi/0PAfnhKv7I6eP6NTrXfGe2dS1BEB
Uwx7FQeR8oq0nn5xbO5tQNqVsyuATIoARd02XfvRNVN2vvXIvV9CYYttcEUb17c+Umcbh+rlQ1Q3
5a7zQNRYdj4/9ThPPnhoicZd2YAFbKweEVQNfwHVmZ7sUgmPOpMcQPE0i1Cdn4z+VdOH+ovsMcWq
ZOThu5dNpnDc62brK8vAtlr7LXqiSp9e5WDtMElrs+AElhlrTbJw1yhuf90g/YKNYqCeZf+sRdNV
hsXz0B3mJPl2i5f9MgJbH2Zbc2Iy3VLzuwKM18ouWCe6utfdd/x9N0Nm9m9ob4OVCqwfabK2FDX/
gWj6D2TY51fPM9FWhIx7LfoRe/lY7bdLbm4mkZr7m0T4bXlD5Z66EMBx7HnTO+ABpO3xDz3FXTS9
u/E2E1GTg/P7EiW6TbI2/4xSokr59Vw/o+Ye5XF5rr+vWEfhxs/gUSrTxs1Q+Z3H2PzSFXG8R9oZ
G5YB2A9yMsoVz9r5EvW9+aV3JqzfNButXyBPyxEKNuo49er6MRAhYTD0V61v7+TplqOKBqshWHs7
2ZQDXBRWXbZbSNljATin7LH3kbNduYnJQQnF+gJ3eTlHhkaA1A3WgnIGnIrh0A8/h8kuQdQUZ3An
bHlivXq8nSX+GeaIMHkWOZoabvBkNpCZ/+tMVMg98jfe7jZZkJMDgNMn226t462ecZtYyD7sVE5l
rpOnEJMQ2VXFynA3Iu2jxwWPV7nKTzTjYe5t9fDZoh5DwQ6PhJ8DLqjHkUwzD56fcTXOaFRvcJBF
XJ6VfU2O5yQ3phKmy55slj8Hug88NLHEEh2/Bf0WKZv/FRcofXJCNvkjy8hmyhc89Pl3I0bsPBWp
DNl129wSGiLtoaZ9vhz0WwJkOZEg63vOlG/AcYUnuQlUF8xFUBy7SA9PWRngQ6UHRbSMyhD8R+iU
47fjlk7ZvoUrVQfJ99YWujaZg7+pUeIflkTOo11bDhLs+atqFjbI99Z5lP2Tj8o6E9ClEfFHiF3r
rhE4McQdg/yIPDd6/iI+Fhu1MUiktRGVtgkUyToIlBzVFy7TV0p/8EtF+AQB2RBOD3pzcvIWRxyX
KdtJVZTmJPfkxhDDmZ0EONQoHuYohMi+34+TbSgsFL2GjZ805X2bGBWwmDj7qwY1kcel/scA4Gw7
x5kL2YMCskd96lgY+qpSvfhxEH8w1AbGHfc3hHdhTCHWg06GBUB1+R+ZYhRKCb7PQppK/nvE8Xhy
7T7XIMrwJ5IMyZuf9OWxF74vUs5HHZWNE4zZqqJetLOSHuyr2FD8SM7+ZP6rOdeZc9Cn9O4WprnW
dooSPP1GzOLKGtPAmHLlxRUzV0vOVwcXRQvmGMZKOLOIbAhT7wTnTVjqJEBiX2fCWW1lAkSO0LiN
/B329zGwG8njJLlBDbAXBNh2XAUS71JNEGKHCHn3G9t8/BkjyeeSmG7r+edxElAtB1BWwWvdaJ58
0pTPduC861Od/eVNBUr6VfOc9dSCgKd5+6IpgpVVgH+kYhPdgXjEY6+d3DeMZ3lkgn3LkfxYubY1
PP7vEZ2VvTR13OIb2jUCBAh9X8gejdC/+h7YjauFLOt+9qFGrJxlLDYmFOxEnCr6ctztWag3yYZH
SbjLtTI4h8pYnFknONs+qZVnw4D9g2e8/93CIl0zvhuji1apVqnPqThmCufgjNRQcfYH09n6uF89
myjyLcd059+OkdfxBsw8Yzd61XhEXQADa1vkSUAaKq0xkVynTjKIOoluJt9JfbKoFC1X6/VpQ1oi
P08FX9fPMHkWGSL7TH+4GtDtPbc/aFpnf0t066NA3ehFTbVw11RqdeqMIcRzAUwMZW7zQ4RW+Tyv
/DT7AbIsfOpB2R2soRjXi86b6HNshZMW9vUWEYXtuJZNqf/mVuGdjAicvt0jizttmbPgA6IhLsS9
vX6Ka+vPXHPDr2Vf4awxauUj1sfDKUAOcyPTkZH2QEHG+iNujI8o7k3y6Np0UH1kdiLx+MeFrgRs
5dtXvvL4OffInypxcwxUx9yElcc/0Zn5E7ZVgq8YQv2N5lS/DDhwKpCBFDHLZjJfWyb8SCPrDEiU
exeMQDvazuIUAuee6JQg5khBZhmou+wXHnvr2S2tU6iZT43hR18GaJj31E7w28F84WMIsViq/Kk7
yqZdfvg66cSgyutTm6L+yb0w/AgH0r4u6huXKHaNZ5yN9rIf2T9r3yResZNHi4u4YNhWyNzbh7ro
/ZM2GRaAwtn0T7JdTTFkr07HCk0Myz65MctKYBHGcTXw0rdT6XdPTT5gpDFi/ieb+qz3zG7x+QkS
5Tp2Vf+kFWWGayD+R3IQhyflobLsdUyeGuu8Xg9wgFOKo292rPvMauRXOuNn6PTOF6UakiNEmnAf
Vknzatcs2Kq8eeldfbhrhNmgEIwsxca1/eiOW0q6sivXfpQDuaqA+vcQDJFNORAKKUhkdML9LS5z
tW9J0Tl3vhCTlP0IZa/NNlbvZQt9Of06xMVuULpi1zskMDAB+9ZGSfYXbhGvoV/kL2ZfafvW5t4U
x7P/VBvFfwVUY9Yd8p4sruYku9TEzRfa5/fI9wG/egBZzd5HAyE1vkYDrIYuiPSXocE9N8j4VcQ8
k/dlm+torIzxGV189NCMoXmcodWDOdT1N8RovqEHMVxLUWuTd/yw77ZG7HWLzqs1DchVDN1jPL6o
pKdxaNILkPKp+9bb9lG+KfhHpBBSJKf7HFcY5qf5WRVgERfaWqGGxoNs5ZXlHd3Ixt1ADIKwab+g
iDGuxzJU97c+PB5/P8oy9GYlD5Bh1mjj5xTY8/94VJ9TJIOj/X9zVD11J+5M/lneUobCm3eWB1fq
dofBtox/l8NPUdTOciVWdyG5pyVCho1EFHMWPDbadiCl+2b1LNJCdcDwqvPOoQvuuRdyXHOqUp40
0gRjUu4rBmFGGo6/hMl+GdZlqGxQe5/eK9DOMizQks+zjT/P5oizyaYIK+ESrGZg4hffJCOSylox
j6c3m7LbbnRQIwN7yVpJCYWbshvca/hRvPh6upb9zBea04Ti4joJWQa17aRt9KksjnJ05M1Uad5/
safRfLT9ESQTJ9NjiuSI5AZb2Sxn0AyKW/sn2Qz6H1gPV8COeEF+YG1K3bFXdYwK9hxk8TtydChm
mPXrhDLdFSH0FqHGKnqvR0SGcwrze0Q5onfdTT40xewfnNylxFYmR9ndatV0zEZceeRBVTDCNy39
8SRH/3luNS7QAxfXbDLr13PjlfDROW3/kLTF8F/n1sUr6GfBZf157i5/VwfykoZxnh0DRWGxUdX2
c88oub84hiLV4D4HULHFfxNNEX+TGgmyiiJ66ZRHk1pvjlHXPWbtkOMS/PNk8gIwvgBdhuZ5MCvr
gI7ua4S8KnqqSkolFqGqpVl52JQlYiRvy/ygFOXXfCzCa4ZwibqSMZZnuRf9DIifIDEme5cAQ3M/
sElDC0OcQm7kyeSeOdvphnxWTuwuF5JYocuEqnfCR8cctEesVZ7IRqBXFTbR3isxxpIIXyqWv0XJ
g2WUivkAsrSOCbjPgWpS1d/ywYr/FDvl3zsmaRfZI3fmsPsmd7S/d0Tw/1PM/3YJeUIAxxc+8VFo
o7RbZSinA1OL8b3IR0QV2wh7KFHb06JyJftlmG8gF2Ezm3vnuXQI/TR+Bm/4rzBPnE2GqX33S1jV
K8gTCM7Q7Ww/LzpNmAiM/zyb66ntVl7UmvEmKIVRdRjhPZdMUFlknVA2LbNVzrKKmHIHWkb13tZf
bqOqaE6K/f/1WPky5IXkmcEkKOfbdW8v8nZdOTr8fBksAvs97FJnnVhugRuPd7HiwbxXFdu8l3tx
g/+Nn5jMC8WAITZyr/J0dZXP7biXwXrfRQ5OztUmtevm0uYJjsM/T7o0fzvh0hkUqXl/O1llOH6y
/Z/OI8/wXy/ulwuk5fz5wn7phOW1UZ2wudwO/vnilkv+9kZvcfJ8LkTEPb8m3qN8Df9xvtAALRQY
yu+fYO7b2dboNtKSoA+Tt66MVawoETZUKD0xKWJiJZvwH8HhZDVupIMQOixb/7GMKCoJjUMZUejh
L4dj4fqvw90q//Xwxi7W8mQ/Dw97bV6VcaNego7UL1ku+5uTfs3mKfqLYjMrc4TBH9APr48Rppz7
0u+Tp+D/UHZey3Hryhp+IlYxh9vJo1FOln3DcmTOmU9/PvZoeWTvddINi0A3MLKlIYHGHzi6X9kL
MD4xvl5SE7t5Tx05ljmnTlr1MxmGtelE6YtRmOY2nSH14K/rngB4AhjGivB5XiqVdT0NP3kEtDz5
fxaoc9GTZfuWtdPKqnvknoyyR3pmMP1Ngb4qhgnhaGLa+9Q0doCTRGDhrKToHDb3mO506OGeDMUC
pC5tA88J+DTue1j6/k6UMb5rlOvMAd7Juflwk/g15JXA+5Yjv8KncZH+Ad/sicrWe7STpuRI2DYc
DB17Zd4WnNXYi26euVzcKJ8Wq8/hihWm9eQj6wb6EXd1iSLPmT5y3gFH/RcSlfEzNPD2uVZeZfcv
jVJ5lbpAgXDwn5Fk+pD29xhBVvAV+M8xsho1TaN5VptPMrWdB+7OUxxMC6bX/8/Af/2Z2sHQ1+GI
S6uqdsVa3keYTChrrBjMK3lrIZPKKq3/BMYwu/bcib/Sha4SlubHLE27gTndf2Kf856lzvW3tJ1z
gI1qhEToqB091bee4sF/46gu/NapIOpmY3Dv9QgZhGlGRtFdpCDj4ueousWXcRkI91Y7Ns3Ebyd0
3yQOIujjwDio0DFaZuzzXzJwAP68i4zXZrb6qybxMapHfAr8kQZ1zuIlOfqv8pesRN6PFk+hVw5Y
qq3uDskNW6v01P3LmGp8FSuR32P6ZUwb5snNWBXZyWmNeacXh8ZU9F2v1tXJiFwso7Le3Nl6hrp+
zXctHFhlpSpiPNCPgpVXr8qy8Je/Jwwt5/bN0kdz3atd9mDMcbKfEzyujWyRtQXEHT7h5OptZ3Mx
/xzH5K5xRg1lyCH+XppHAdApURqvo3ic7tkbeMcO1d5dhnnXi116b5KhWfpdYQC+LbuvtZAR5xK3
vaY3bqOF1ajgWXdfhMXEK4OXqDTPAcxEd2aq+esoM9h92aoBFiJTHs6zxPGn0cawHWwJpKimsI9V
H6gHDommW8sz063rxM1zM+FRFAKo/IpY1E1RLxu4hH2+aaq/ymJ6dfok/jxNWr1O4V88Bga/yTZz
cY3p+nqnqWApV5cvslN8s6K8vS4RtjuqLBVWuabd8TdQXYvsWbMopk2TcWfGM87qS0v6l67Eu5tg
33CmdyNoZlPtfnVLS9DMczf+ktjvVpoGBhwxaKqiN6yhdrHYaxm3cdztI82dTyJQbFdoFks/oofl
zuliBfdUcntX09aI7QSnAUqAd3BNu7gPkmRaF3pPeXfi0PXPu8KckH8Kkg4r4eXuzyhrS/rYpL5H
/8wr1Ianm4uf7jLq79yQUbGM/3POvz/xv8sLSpbfrvKMl3L/MGTwThc8OH+23aWlxnb3UM/OobWr
fgdoH4ZdZ6qPLBgQVKQKjFA1TdvKuruxSLHBolVWifboV3O/jVjLnwdIAPe9faOiySytoQoQUlOp
pdbLANTTsr2BvO625BQMRcyv1DO9bZEY/THMwvJFn60bKFzNV8tNMBdA2uzGht16j9kX7gZLIM14
sE8jP3KOQuB1aZvJeSbFKY8wDBrk6Evr0FZmv2tSx/himpu2Aotp5mq1H22qxdBBXwbHR6UjrX4I
7yIPNWdfZNa8FR6R3QThssFMr4WksQxqboqhCDl/RWRsZq13voPtBgE/pm+UvgA084do4jScrLka
2Eh93Kq124DWghOB7cRxnn37ybKAI0BnRxap8asnLO5esRj9mduJ/V0LlJuqanibVCZf594AWjJ1
7l2ceixfAhVDsfg0GiUAHt/21piL1rfWHMAHoay27Wyj+lya4T7PYuf7rCuUt5xyfnRmtKfZqWn7
WKurZzzhf1pz7N87YZas8RTH/kO3vjVBPawcr3af/UBPt0PVlLe6GqRH3VWC42CPHVtj/GqsXI9e
rNLAl5j/ku+g2fF+HQAmLDM1aT6/a/9H+K+s8SxK1rrR21TPxvC2CCdEUM3R/mqx93Z5PL8CdugO
1jziqBk0zlvIYaF58LIbgTwPY2k8e/aNYKOlYQ/nyKy4+hL5kJbdCFZ7fI/8MUaH3As9kadvMqLg
U1rdlgMu/TMnCRth9Qx1Fa4r/GDBJf1vGXNU5CeIGXXYomy2wmwYn5j8vqkDfFcH/k80Vdu5TP02
wbPZJQNsNy03WyCo2XjOSKvhpFZh+akqNH1H7a9jlThqj4qhpO8Zhf3Q5qX7go19t09aqr1abfpP
bpB/P39IN39uw3l41hBQOzSAS/do3Dtra6GqgtC8zwwnfAyctHlojeGZU/byTdUQnqM6wpt7aWpQ
QldDnni3GQyc55rCtPQXeuUcB0VroSlZ5RsiGBzcsUi8lqj3ViCy+NZpQHoqtY7XoesVb52FQXyl
t+NRxsAv3OmDUj2zCS3vFJfDV3zSs5dCG00YugXi5w+8sbcFXqiY6XI36wN3YW5/6IuTxr5JS+QE
5QRRThUxUi83WTEZ69SrumBvUx247rpnDQLbdaXP1BHz7LkbS+hPS9elX+4MmLnI/vyOyJ2rYIbe
QW3c/BVI1WJAFx+f9iYJxpNc8qocTyiUvzelT5oSiOpsXWm6e7z0X0b91XcJXKazXPiyK/C+Lvog
6MBLzl/jvDTx8H0Jpo2algPWjWH8Qtk4Z2eVIOKwaq3g3J7G8UcLv/etxmutws/yS5Fm6l1pPsTK
qN0bpWEecyREz7i5uctwqEoynN04z04Hf3mdy3WJ2ODbruWQuxP+3+XQ+3f0cj7+91m6d//O87V8
Iz1SSTLORgOYnGKh1Lrq5tLXQShD90D5Kn4EWRtRmmy0nTcqCYvR2DyPhDyW8ARt2uPcI/fsU/vd
VWi93EZTWNwuJsV7jt4qfqs6PsqaU0Oh/d0pOdLXuBPcJEmPTfRtECcA+hdCAQfNkoLXjoI7v+nC
N9cZ4q3aZtb12HXDdT0k5bYCPfbJ8q17IQtABr8b0fo+p7bJgJFKSEXcgSr8L6m1pthr9sNQqRel
7VgfcGgKLWvtxG2/Falu6ZPoQD2MygGBszfNpS05aRHP66afkq0ApgQrNYDDW88DyGaBSUngA1zU
0hs0x4LKQlMLSOmHywIhleZlBmnKrDLX4EyIwITGxizTbp+PQHw1184foXXljwn8bSz4FJtXTlY8
ukmfP9bzN3aa3r00qsGDfJrhISJNGaQDRoCZELrboeyUZA3k4cnOjOFaohEQ2lvokTvH0jE/uHxq
CptgW/VoD1zgveKjkNkTesFesWAnPRPXLfsfDwVJbJAVzTK/u7KaEnwvAirzjAjmb2BeXW6lR1B6
cvmjRxL/GSUI5rq3vmOSkh7bwLBXXp5qOxFm7jDvuZU7K2jMPbpcqCAvis1noeZzTndj4R13TpMe
uZigjlech8l7bAQ6vE4mDcP1xdxOml7dNkd5/5nD/B69NKMluclV6+joy+rOr1fswsafgM++pUab
vEWZo62nOTMfPK0dd2ZOdcGv3fZK95sIom9eo2hmm9jideULrpXDap7G4ttUY5yqwRpflXWNCkyU
bM/sgh4shdP0z+lcdlu9y5CbaYIeHgEHHag8cC62RDUYkvedUl+lNuqJ65Rie+c303moVgUDh60Q
e7MwzO51BbZUlVdobdtAnacCl9I69w8Aoua1NIEhskGwtM/S6rCDf2pdiiJkBommPRdGTwlZ1e/O
2Qmn3LnfT1fREoTOVm3rZkRZi5MGUduwcvB5pdPWV9LEr+PBwHXqAeun7CV2Zl5PSHTAv5tvcJur
V+MwF59yXMf33hz2277AS8oY6l95CIZNLkbhtscxY+fZo1Qx+YbWIpT4T1RSBulMVN/f1nNVrSTz
Q0RuUbZ9n1HCIBcp9KMDsZHAZYgk//UBEs1G7bMPLWMvGXKR/r8mvjRb/DrqPI5PNaT09sNP9ddH
WMu/sIPdiJZth1UhaJlGqe3nbMrtdWdM2qFvFIt6jFrvdHyJtips5+cgUvRjzvNiLU2kHtwbRbff
pAXZ0H5MemSklpHtclEDuA2BWz1IguL7wMJMe7qOZgvNypL/jUqZ6ht4A9t+dvDUnLLwvlsuCSC2
zWyG2kaaEpAUfe53pgtA8jIg1ODac86LQccyyfkyoplXtzlu73mcH6RPZir++UDdCbf92YJiTNpr
e8Jb+3JE6wFf2XBKNW41X29iaJm8cFgme4fL+Wyjatdg84sbOZ+lKJE9mO3+nJ8rmDJWsf50mTJo
LBRttAhpXEtXbsPGWbO9rq8vsGNBIU8UT67ayt1IUC5628OMkFtJeRdc/ydR+uqL1rq0gwSjFGcO
kAMsg+lkGAHWx3ILjqI5zG1wNffldJKuou6gKV7aju/k7+1Q0VBRQM4Oj9E/McXQg/eF6+oHQRj/
hTVGGAQAskTOt4JAjgLL3puFalfx7sxXDRIdyV62VUFZaJ//uiuaRP88qma2miv9P6Lj0jcv0f85
T6LBqL3n/fUZl8/9Oy9CH61orsLAS+r1aLUb/CaiB2epas5Dj1SgwRGiKMY0eQOtqnNyZFgWPZkl
2cn18EG8Qi7JoicD+/w9WaJ6+4V1VXdfauZRx739Na6H8RZOzPfSnZrXCAPCk2pPqE8twQi3waOq
uSlUXKKpnTic32vOVqK5Z+GbmNmIOyzJ3TgvAIKwvGLFWL/msQI+Vh0Dnr1LNG4fTUSd76U1NAD8
Cmt8CnEZfwE6JL1F3toPPgpJ3eR6EKORLlKMOtopedRdc3qbnfCcw4eKU8xHNSrYbxit8QVNpZNj
DOYvo+u3OeLG31BRMHgRTdqTaXXIBQaPi2biTaIH+XWu4YS6tPRFUQcwAhxzaceT3nLcO8XbD53D
qDhXTWSAa6ROdCkPBcoA2mgays3F0wozd+rkIechht3dmtGM7uuMyme0dkPjSRZGskSS1ZGvVeGO
Lb+2ugR8Zf6VqZp3xeKnXbE/TE7iGWOpRbGrh7neSjNolR7L1+GXtMRzRrFOWuaXT+I4M093tm6G
X22PtUFUlfZLnBnjpvEM6y4sWxM6rmZdKUUXXFshjIlWNwuYcJW7bgtn/FSl/s8BfeYfTVCsXW+x
0tCcYe+Xrf08DKyuXXeC8jQVR6mBYNpwjxry+IA2bvk05/oh7NCvwKtzgFcCKFnqKDIox046qQE1
19DT02qVlQ0s/1Z3bropcG8uzcJlc5PYiDb92S8ZVRwE28QyhnUd5sM2KVR3JWRWP1B/GFFg46KZ
Nh84r9J0/+ybbL2EW5ZW29ThR0Ry/gY0kUM5M+g5x1jaeADm6zpwatj3NG01dW8uiR5/9whvOGvf
tb/YbTVehc3sPxQcxNwODT5fOqTxddh7zmGG17IyA8V/wOdOeXDSztvoQcM2eumTCyijisMOAH0y
i/Qha7fJqri+C9BgX2cqX5J6epqmoPzZ6FaCBlpvv2gJ1ulV1Sa3BiqixyyysoOn81sKKfVuQneu
3tzSebFcN//V17AQjkoMkxZNynkVT+pIeRbhudLCDFGz4vCh8eNkPVAsQKkMdDcIuEuqkwYK3/RY
OWRJH+Iy+08qsxqKmz5H5syRTeED7sYXd9WPdaZCfozWyNE82Zjp4VCj1lu90qabdoCoyybJ2oNG
NngTJ9ba96kcw0N+gOFm/lIQvvYjpf2RLryhJC+rfVNp3fKFq9i0t/bBqd0aXrJKyS3G3jPT7EfV
4V97yQjQ2PmQYZnuY8sv7CUfdJZwblbsoz6oDbhAowERT4lWAbW8A1/2T7nmGOhXVcqmDVM8vsbM
eu76iG/eIgaK1q5xwzf0+qIF2hiKtkG7eR1qXrBtcKh7NIp6egwV5ZpfjnUjXcBFuwXZ+0Ni0jXp
CIXZrtfsL30o8mstmC5JCOKpOhg6Lg/SlIsCuBeBz766kkERtZO7aoj3l4y8hklsVnF4/ln0zv0U
L9CLKgt7ENZ2emtpSnXbQBtd91YUfQt85agiHPIKHcXeF72l74fACD6lLhjeJUFGDn64G1t1hCq2
v+jdyt3lIsq7SFxZ69n2q81fgUuT/2zjWi/3fmsrOwCm+FHn0Qcf2RK/olWtFd2VKKU3SL0t7sfq
+qyNjl3SYwz3JQs4TuqBDyIURhUb0R9IEhjP76WoXfL63/o8dXjwtR+jcjAgUbSNKMguYy/NJGuK
PeXO5hC4xY2rzvqP5SYHQiw3QZAFT1SSePqAew8c3X3QF26zPhR7IGbeg4iJLK1LbMmUmGQurdRC
kTdi62Jbm6Kb3VfDtDnWZ6Kb2Y3qa3BE8baPmvhzAxxjUFBYGGMDYqXGyWyr+8YeYIx9KOs8ebR7
PA0lhb3wOq1m5znXUbA3DN3dRJxbfDI8x9hMgTXxfKI5tRzfdvBsb6TpIf7Nw119KnS9evLMhl+0
przO2HzexNGAdNHS9M2+OciUtcFv510+OTLc4dqGcwKKUe0e7DRrT9ngYs7Z4Y2g6GCDdeWLhYzN
Nh6UiFJnlT+ZBmJ1aHW8pZNpItPevcVe0d4j8tLeD8uls2oUP93ydOk38zpnRR7rsGPIlUs/Rpi4
FTtpVFqmeasxjVHmrNCCuaSlHLBc6XP5lneggfmPbtcf5IxZqqB+/LcQ8rkXPwR/FdRBszkPaFgi
n6LQjPYFsvXDtOuBB6xEVA2lnukUOMXLRWLtz656OcNShvmcdVa+/p2hxxTp17+bStw3D1M5IruT
NhvROkbo8TGfdP8o8scieCwX15v9TZUhTCWBs0RySoXjlDrh38llZsNAnr/GmHEFhnq6iEGc36R/
vizl3Slv0cC4SZBO2iXu8At7Pvuku551qn/f/VtT+qJhsE8+x5yHwmxupCtQAMlaA8uxMFHxjY66
7IhcBKJGMc3A5mWnvnJkYD9Jx9x2wbrVcTocxozVEVaAY7gx67JA+t5BaJvyAaoif9xhmf7eBzbo
P6KXEYGfoiyKmMjp3/KGclE2VlnHIV0xXhV+g+3lcqk89LI0pZ12OAnwQj1fi3BkiZoUNc8F9HVX
MDDe82UQeViW6jeXbgznHWTbcsr0q6qOFXANZXVCD6csV7FcP95741SdsOxokZG0jPVgY6+0clNq
w4Bpl/tJj9xDVGiHdp69u7I30c/C0CmEYpttU5wud1M0YMi9GBpKityFI5qxiPgah0ugSbrz2H6Z
yQAYhxbAMkHp1NDBls5LctbXwK2WCSQgM1d9Sk0DYXRnVj9XTm98irOmPCT1Yry7eGbOiVKsmzhS
TyJt6FnZJlRS+9kwUTv4l0GS5TvgbPjC/beDAqs2H0rb/cnhCeYZrocqDUc4cOTHL3HZY3xtO9WN
ro7GdY30EV+YUPtsjN5Onbv4R1jPOVZb2FRoMK4OieqgTw+v5bE0EvCrmtOg8ZLNx27A1WdYHnt1
k5l3OSYBq1GfF+mr/qYL7PRV1UsfRLqn7622n14tzz5JQhtk4TrNou6uCif7WtWLjNV5Un1D5mqV
86FfOMtXthOEoaM2jMETj8CfMtJamJ5WNauPbV9gvDu21jZLkv6LibKTZFAKqxFRJYhZACpTRfgc
j9bZmyXXovGg6bgDiZb3rE8QoVyIbfaghs9dYh6kX9ImA98wUb9WUe1elV2LRbrtBDLbX2kihq0t
s/2ZpqfZG8tWjMDZB90lE5qDajX2m4/Wkb87pUR9NpqUTANYPZqOFL0vVW4vxjQ8qxAuMFVEk/kq
TPvCqo19lYb2p6gzthwVzF8VH7WvDr2ua3hU5YMVZsUqbCb1K4dAaEcUCCx3uon6NRizjYyYuoBV
dB2/cRpZoVh0FTmWj9QMMELMdr1zU2TfLk15hcN09a48y8NNeXn3j03cXPXDU4ObGhK1bnZvp1N+
j7pGfg+q/AWvr+nq0m9gjHmQXMmQy/hH7qW/04333CGrJqh9RrT1RwsmgAoTv+C1cX1pxtgsSvPs
HyJNgEIP/IGvzbTO7uDCOw8s5a1jiQjqyko7CGopJeWd5eXVJmjTLl7POFajuVqX+3NbqfSvyoAF
KsIfzgPrMOchgxk2VmF4LxMiFFDdIp21l5jGk2hbBJW/L7R2rxbl/Gu5GVPrfNP/c/OfIelRe2M7
j0N0N4v9YhaOxXGulK+XkxC5+91/TpM+PuNDrnQNrcOfklf8H/rBwIAH8Zz6vDeX/Xqk+8tbVLu/
nHJcNvOyhU/hexx9fT5nTCKlMSvjsAv6Qlv3QzatwL4oN6kVpi9hXCLtB5JejK1rhH7Oxta2rm7H
0L+yr2RLU+FUuultR73xO629wTwn2/hRF36vj4grtqv3t4bXl+iVVyr7RDBGyyFlxKksOgjoMaap
mZ3i3LIcHvnhvDMb7xvS5byGsINTbjD4VG5mj1JNkJfKTvpSR/sn7CwiwkEGM0ISJXwejRObdsNx
+HvLcFcBwjT3Pqpieuc5t0JxCMGsnmyr+35hPdQIe2/4p3c7yZiDsbxyu+xWL9Guwk9h4AvB4QX6
eP80FwJfFs3vTYHqXZoCr/uQ/HtsvviMqbmZH80pL6/15TJBVULGIDxduuROi/zi+tJ3aeJXqK+S
ivMjmOQl1qf/5MmdzPnXBPMceDtWC98u/f+WJn0yST0b6Er4+d5xK2cXBZH14sw+B0+gMzK0/fra
dV5iL0SifDaNI/z99CECGcbSAKRHDqXUA1/wNWibYeO1WnajQRRFX2scNwEK2l/asVnTY38vp9Za
1b6WP1RDph9xA3V2c2mNx6GFvQIr9ou9YE7ttjgMtm9/rhW0RhzIWWjUquWp6SjEIcXqvfxOBR11
Tu1M899TDb88zxpa76nNktoN6vuspT1+mDWlIMbmAwxEMY/XDupMB5YJjxlq5YsgLn0mlC0qh2o5
4prijteZbWy1ZoyuLl2Sdx5SWwPooClZ/E2jbNxIKFrmQYOZiAzSgwRzAZed7gEbpzXqiAXHxKvJ
DdLFD9J4STHXYYvZJdf94l59iYrRtUTLzkium9/Jo1/Gm95BLTHpeVqCuyxW2fI99KMsO0lnbg7j
yinZ9V36JJDwu+V1tQw830ocGxh62Q68Dweb3690xBW6o1vqxl5QVwmcnr2b1awgFyTW+WICE7Tb
+VpaGI0op8ZIvkhLBk09AMRO16a99GHKUDyiWiox6UnzDEncKnuf1YST9RgO6Uv956zVP7PKoMus
MlHZTYgKQIFefi4BfBVLTb51H1yUUfZ1UbX3aY1ASRS54+tkQIn2wsr4HlfttpVzRDu0N7ZVBT80
H8fdutStVzUsUkwAVPU+z51sbyVqfyoNDwsi0Ff71rEhpowFFpjsFe7kUqWTgzNxn28vfUHphHeF
p7h7O0ax+68Af2g6z1720MskAy9I83yreelTaNtoUktfO4WHAqDNVZbYD5EyRc+RXsfPXRUc9AjY
z1ih+jK3qckWxqsO/dL0dCU+zo5driXa+U71oM8tO3VGyhz+pLxlkV0ATyU/nvjB8emrdxLsLHc8
6SU/s0RlFLWZLEa575wAyBoKkq9CvmV4Z+rBHu1pbSNNp0d9GonGB2nVYfQ5WawCIg7Bdn6azg8T
RYdN0/XI3FOYxgHI676wqH6OVWX+6WjeGhATlKcsjFYaMJBfaVfflWWmf50rs1oVaBy9Yvqng4j3
p0cWqePWU2vjFocXG2V9pBRrd56vBhbkh8HznZtg+eTYgILVJyEbPCSEt0ZfOreo95v7yjA7PBkp
Kpu9Ph7M1jJvssKMd16b9Q99GKcbPAa0lzZJ8HVwu+qLU8wvQTN3P/0yR9w54Gdtxx+Jp0TBSlHN
20kr7a+I77L60ZPwUwzKYl3Gmv4on1xkYG8VLdM35zJmoDbdqW698N7qOXpWhsTnqN0IPptRYVON
QQ0gL9v+uSnng4WB9udMKVS0fgpEc5a0HKk3VbWqx77Ouzso0ixEl36AW84m02MVS1JGjRZ/zJr9
qV2odoYWAmJKO2MtbLqpQMNs0gb9VIR2/mbjIr2Q7xyvL05aXxproeZJVg9d8mRoefFmxR+yOHEz
cLRm2XHJkrnc7MzrA3BYnCQLvVJ1H3Zjyp8jmJO8Uq11EVv8SpYluVz6ZUVlTxT5JDDJKi1Ysv+1
s/yXKWJozidUE+5lp2FbibMaHGxXwBYmrwVqMNLvd7ZzbGwfQa4eMxrEOlvMk4P+2fTYx3pG9gg1
un8eshBKrqpqJwk6OmjSwLW0nWAKUN3rj+ibFsBmGVqbWXtn2vmNBINCUQ5d7mlrln3Ouc6Vm363
92tn3krZa0x5pqM8PR2lWSv6z6pPrFtpGSkP5ybMWNepzsOc+icpqA1VF16XoYldhUMlIKwci6d4
panlixa/+Bz3BashnO5a1Ae/aIOTrdum1h6Jl7vGLAcOMXztCqVndc8/sL032jne1KwKPk2W9z1x
5vzNoaSFH1O7QX6K1d+CyZJLNGXpBFCLtoRxJXkPR4s6ezhO0Csk7Opqu+lj2Fp2MEUrpfA65A+j
bIenRHHtIPl0oiDs7GrH4hmOORRnfKWCInR55emm+cvRY4Qs3fYbP4G18rpS2TqzrcL3Lt1dVlI6
l03MZSM0FtmhamLzWrY6EpRcB3Wlc+4lMM35IdQtqInLtkjmqEcs4/PQPbY9JjkiNScidGIbVPMC
2UnggzyddHY1ldpLooy7ZA81f12ekrdXeQ72rSv2H0xZ9AI1DRR5qSIv4rQG0oJXcTx8jhqlPbg9
e8bQXGRL5nm6pvBb3naVgWikZrxHcSaLnqQvqtTrxpzeM4zQCw69bpsnJ4wsbMUS7TXriv5QWwZH
CaWhvuZTpW4jDJT2Eu1CaveOYfZXEs2i8pdpIJwlwRIbpiA2gicjQc45Un6eZyiajC1J8XRuaSwA
EOrg01ROB506RKtc6fsrxcvStZTLL00plzsanyZRKZd/aEox/V/GZjFfXCmmf0gOVdb0y1TJEpUP
yjFu34f8KE4W2qdcKbLzWWGGucUWJHBykANGLc6+Jsh2YoNcRS9OzWpl8XBwvZK9ZBgHOzBM5qc+
dk5AawfOd8byUR0XG7HR+ORHJV5wgZtvLI6ZPjmuk2D8YPrHto6ucPGFEqliyGNbzSOE9/YxzcN4
58+JBg2XPrnYZvBZjVTvJC3VslH6ZlCa8+3Ni+5ecf3py3Orp+OXUBlQvTSMes/X7zTbRXPw8LJB
xKy1nm08qlaVNXo/eXOhfjelQ76yysB5juACbpN8Tq+RWU+uUbRMv0nVY0qdbpuVYGTOm9tLZxmi
CiUbW7mUsZ/ukVYv17adP+As392KauJQ4MA9tTzLpWnFXnvMPSVdi8xijqHtg28vLqaILkpG7ZQP
ibeQqk3TXrkhrgeawEHm396ucicGr8FsaFvXchA1W6J/J0qOTCHhnJXmOfviDuuo+FmY+KZXblNs
x7g0Puk8aRH2U+eTNKO02CArZT0PJRL5al9+tqLE/OSqRokgineYJveJw9Erceq6OJay992HcVff
XPozFSyMZ9Q1RzCwZORSmqq/82sFJt7vvsTRzes+Lq7cDCPBMF5qRouqKSdK5sYJbWMXLEa9ZoeO
azN53zPXxcIdjcLDbECvlKOpS64MVWcODpdcCUoXhiAcLNnGnWdg0HZGpyRT612ff6mZZ+/nuaHS
9WcJLLS1j4HOAE6IRNcPUaeHWpduOdjBolN3KNZKZ23HTzWLiqtzX5il0bWGRaAEq8jy7uqihk/Y
mPWhf6u9XIG4NPjghS3txDvtrUsLjrJ79Fd3EHit9VC4/oPkAVqa13Vh5/tBchBmfAm8NkSkgQmm
UDUe/C9hgC7z2RSgsO0E/56K30qtDSwvuCsmd9jHyx2aQO930neJgi1ClWtOnJPfsotr5rrdTunY
KTw5upTz9V5nR1A49zYlqfu6UqOboCqOyKK0CMNIIMAwvtPV23PG0mWUEAdda27e80qzHvGq5/GM
DyX2wuu6KpoRg0arujnfcuSmX/XsgptOrZGK0OL6hkJG1G+qIH52deRPR6WNe5A6jJFLULjmRmaT
bMvA9L1CzUrt1BL1rVS580Y2nO1QZd99DCOTTrU+l3mGMdq/ZCgDrjVDZJ8zGpXfc8g69aHr4s9e
pCuvlY2ToBfnSLdDy7qa9AB8vd4VT5UBTdcrcC7xUFHJJudnVels84bjSitN92xwIM4FRs2yVald
GPZ5/O58IAFPjbWVZVkzjDYsEXIHlvvq/ze60d1+pbl+/aoH2aZCBOtTqrnRsfGx2u68eFH5Eglb
9jLlLi/Q18Aw1cTOIqqLa7kDBE5Z2uLcJZ3D4hobtPdAk1fI3UrOeaCEqirYm7Y+HCVwGdJYYO8T
KwTZ6bQnuZhD0p3iUgEXIrfSmalobtsG+/9LzmVIUEwtD/nYLM9haV8GSyIQl/cPkGbEHqcs9OAo
/fYITed96svtZdxQq/AEUJnaCBY9AYeEGn9yKtppQVb06j4DkXMSjLpknIHqmoky05IngdkB1S53
7Yjbi2J5PwKv005YHrvVTm4Hu+Ag2EhwTjvflonnbeKQPxrpVNJh2GNGev83wO6MtZPeD3C9862m
O3jDFOPuL6ie6uxLnWLcWNlUn9X2oLN6vEaIsvB3ltu7oLm5xGV+15kDp0lWP/YrtWT3u9LlWrbA
rjL86YAtLDEZRNUrqDeaPUxHbGMtiguIrv3MXDVGj1F/axfWM+/BNU6M2XdrXgBufNkegaZD0TTn
4aquZ/cGtpy7wYYl53tm5pvSs+LHucUAy58rdSfN86UIHpXGmPmxU2w7A0W7q0rItEu+XLRgsA8g
qa2VNDEodzdhD0EBrVOexmN9B0jEeKms4Yl9f333X5Sd147bSLCGn4gAc7hVDqOJ9jjcEF7by5wz
n/58LM1as3MWODgwQLCruylZI5HdVX/Ql/XR0ict6YOL9671p09GLvPMyrn0/ZgikU9pbnOlY+TG
wOZJ/x3M6ri/UjAiWeoL62LpaWtUBCDu+rtEd4Nj6jT33JH0zzXWqI8AaO/rJY0VzWX++KevTJz4
DjcK2CGkjC0d4222E8Uud3LlIgdLMsp6nZT7kXwpTBx6rkE5lYkqNkVWk19nvBvRRAH78qNoWw36
poys9kc3j9M2tJ365EGaf1YG9bf0e9ki/x3k9lMAG/WMi2a0LQcIRRitmGsHPcrz6LqIzqNpJgeR
OJM4m5jzVcRMOv7EZIRp6gPsFwXOFxou+PcAwszx6f1aaQgReZXd8l2l6Tj2MYlUoHZBpj2WqIYM
ITacrRroeyceva1MqicyiC6Qm0uox5C81e/k5lBeyVv9LJe2UZsEyNrNG2upwxa9cQaCYp41z1Yd
vL56/+TqPko9nvtgSuG1DtQe/y3F31zHzFOqrk126Ssgs8U2DhRk2KMIl0W9tb7NmfEpS63p77p6
ze2Z6mA1WwhjB9ZfQ5iVq6Cd2lcErJcEmus+GiZPiqHos7uiCetT6QA4osar3cu1yz6KkGcP8/Fp
dML2AZFV/xBomrIduOV9J2m/pmirfeE74R9KxWEDqFvjd4V4XNTJBYW7r93im9b8MU+TpoPBdZe6
yqmNIu1OQqPZqejNUnybajXddUuNOezNjce67SKfhnxepV8NxygafkroFq+sVFuXSaRsbx2mNY0r
O8o+G8AUH+om2IBnSC+YW/DrxEUD9NvkH8gqIpk9W8b10FvDI6xS9gjsSh0AydGwVzRgiWR/a6xA
d9E4WFvuIGR7ELn55lEPwwr1K5Im0akxfQOZV6X/1hjhL20clEdVrc2Hqu5Y8C/DEUrFZW4KojNK
/earbU9rNNWHb+SBzP2MWtVOphdhc9JrtftkVopxB3mrWst0BIy5f+E6dyk6JXrRfWyRl8vKm1Jy
d0Zb316A0jjSLXLcazz4hkOHaXK6hrIKOyh8FiewMc6VQxIllIyk8zb46gC2KFzNznWCRPxYwQnG
zfHhWPrkIo4zU87uWcTrXvxFwXr03MR99cyy7XdaZM2PrnN0SsOa+oDTi3vx+KavGzZJP+Kkf07V
pvoEyT05lVXUb2WCNf9UfNDWIM8CEHpadgDG33zJu3Qn89AqR4UQwYxz2EKWn1HbPIhlDGrmGJoP
sUU1DU9V2a5LB57kSMk8TnFT3V1L0tjFeutaiF2x45894LondXlUBqrr3DVofoXLAijycmc7DQGm
ZUuTexNfyOUsS+0fnadqx1vc1fX0YqbtVkLTskxiZ8t+ezawl1OQtZL3cjWysbsJfyZFOck7vb77
ICgOCQKLBioHAUnxsl7NAEJwGazykOKYasKL9fqzT16RbWETs7h28W2weaS1ebruPN14CFHy/a8R
ZoHBLoZh5kOhTyikFOZXyX11dRWt4AS2d5IY82NP23gm0DTptSgUH9oB5pj0lph93NslgOqFpyMH
kpht5iQvWTcHZ7sIexAv7kAeT2EH1RfoFpbkqKRDmiAuKqzZu4tpTGidz2r9Yo91SMEVoop0yrBk
XyKm/iLndlC0m9nDuE2GO0U83XsNJaCiaXCSWl6uiKkjKmgND1GYPRoJWfIhN2dU1RMP+zcrP8Yx
7ojSXOTa0TcEaShNc6zcx0YvD1M+4w7gmXvHYjssfdRf75Ernx+kZdlOi7tSrZ2vTX2KNn7bAc5c
XkVedBr3lvm1d/N67egZCy9lhipoLad9gZ/Kgt1fV62b33fBWNzLmRwciOxbc4zrNbbVFBmSwkY/
p1FO/NaphsCVKtbWmGGh1DUIU7QQ3ZSqgQfbV9nabr3iPCzoPB7lj77quI+O1uavNQzztFBei8mC
0DlaX6XVZ3NxMqxeX0uz68LF85ds3XXscsForO9QF+zv+3Au73MFIGcWoUgRGuMjb2J6bO0Y3GWc
43G5xOTglWG3szBguw622mi66FQQKVSx1kGPhUQI8BluEzRhMb41Ja/U1cr/apqR9jb4w1wZLL19
Hlt4FJr1lm1udpmjIb00vpVe3Lo27yZ1I2GJ3Pq6ZYDE4NokO832ECNZZt6uoSSJMaxkDIi4DPHp
Xt99GDOoDSQDZdiLNpWFZzgGht50EvWpKunjdeOl80lUoKTXbNTpJMpVt8Fza+8DO55Z9U7NvtUo
2QhSIYgc1iMfgrd8jx7azR5gwnzND0iHIGgK6GrXZELZOT5+NdvB8sPLmx/hYlH4T0ix8BPEr3O8
gCm3h2VopXoJYiTjtkR49wKDzd04jjV/HfL5zlqKw2mukchsoi+56w1bt9biu0LJpk3jmr/7xYHQ
1c1hG08uBKulKT5bcVw/N7lj3V1DbdlceEzfS5/nhtnGEbenpui+NAqI3g5LwNnx1NcCSYIL5fF0
1emD+lpWGXk7RTPX0ts1hrV8Y8MdK3/ttVKNagPrRzlIbxnOPPVnd74bl0vNWvIQeJn3KJ1ZcvDS
3v385+V6KJQ8RU6Z6wUITg7ll+43MHrlNZ38/oG81Q9zsZGYLUxJY7XtNtJUJlODC14C8W+14ovT
Db8dS3GOFN+VbTmm9sYphmw9ouCPjCKM17t3p9IO0Shmx1ucxZT46kd87eg0+2py3AWBvdG7o0HO
cTXgz3K2om46Iz44nqUZ+iVUKzm9dd+at5jjtckmbEn+eZ5GKbDUv9xe6+Nrg+TF6wbRzv/1xt/9
H1ylxAHZXgTeO+tuLzkOd8JG1S7SYP0uTXI9nciEnMl1rgwVHZD9LU2SKNVfE3DM6xWug6VXrkht
D6jTVS3bbrEBKNMGmH2X4T6e6aq+a3F6eVJH13yyG7S9bS9xjtKUjsxJT12LKoyEetwHnsJl/TG/
zXHKCT05LHWul81boENly27TVNSYknWRFjvPyovN9RUy9y916n6MXkuqKewRMeZLGmWW8yihLuQx
rwaZftC6xL3GAtcIthFvdyNDpGOhHB2G2sRWeLmSXKBzZ38xg93eQhLXQlbaW59K3Zd2iqsdzIuQ
/1I1P2F/O6y0AA3oME9PMiKLq2rHbz84gfWYnxIVkyLKBvn/Z0SYwfGIMu0cWK7GD0N1Nu8wQYIE
mswoOlqK9iKQoBuU6NbkJ7cvciM4y/h3kKPU7lEAM1cFK4Qdj6/0k20A6bMQ5/rdRqTzMbNsCwvF
/ybvPrPoBhLlU6dAUU4717VV7IIizj7xyHmbZCP025r+b6+eccrLVAwx2S9ug8qc74ZSe5ukK1Z2
tiDpwInSrHObKuUuIxkvrdsB+RXrfGvKWeUBdb7FEmwo+N0rd9xa640fltZr18NUNw0l+K2jrc2n
T20AoMkdSzj3u+spymrygvIl73nogXhCOTD1sZBwh+CA+bDzIFeCkWUCRGnVUwxA+1SG2g/FjEH3
pUsTKZofoeiOS+/SvHHRJaR30w/uG0yYshyxTOxeId3sbu6lksjrLUXf5nzhqbWxQpU0n3TMSfQ9
TlvneIsPJf9LVpakiepTMaT5X0FSpuqv0I7Azl6VTXwwCAe8wfda2s8/WEdEm7Tq57soM/VHZ4DK
LB1REoVIKPjJs9tE7dmsVQQXlhmp36Gda9hfswE9uhyu+KGe7OhLy1ZIQy1s1TZFfHFzo3+s5/4o
RN9+YfsW7UNDiv5FInZVvaSUMu+F+jslqKzAWK9P0lkNyDJUmensZGLUOdEBTBGo24WDzD3fPZsZ
GnkyFzGTfOt4MWaCsfuziZToeHvuyjM2ba13cQlJYaYx9Gv8XbGG28nPdpo/5Qp8MTs3sWuIIuVr
VRXW3mnD8CIHlov4PSQacjF5AcoImQYwJ+KHiG9IcJEzOZAU3Vldm51asUzsneK37XO/G2ZX3c6F
5m3YT/XJOmu5EyZJHJ80K8RgMDUOVhO0T6jXxCSstPQcDtZPaV1D5vDZgTIT/p2gVbEaxJVOKbUv
GhTQl0hPqXpAXdpEi+S/HEyrBDHace9aQpB8DSymE0aIZUA6VZB0DBtJD8q9rZhQsy7NwKwWLvo0
5O1Mp7d+pcZdtfhfjVUfrFqrMz+rTjRsgVI4d4iAdWe9CLpdFragVSP/HmU/fZPG9bTTxw5qV1cn
D/ZsH82lJYciTYxV11G5kaZjxN4J/ilZ3WWIzNJs/VFpEuciod4Ku71buZAJlhFKG9W4DR4nv5uf
Z82uX1y1IilV6tsu0Ke9WLfmrvXoZ8rwlM5JRWV1Poh1q98m40lrqcxJs0phStaL6vD/OclNYUpO
S/nrNimn4n4sU11bV26P8HINSETc3dGpi46DnkJPXPzdMXJrXuDIS0MOH8YPTR8dZ3Qt1wE+IC9d
aN3GS8SzuSsivatsVCCSVf4IKNTdxqhm7mCU9Cs7bKmU3mhb13ZqKEfAxPZROj6Oofqa7RQouSsh
g32cLG3+H6eiIQ3sZ1ZxkZCXW3zLbi+t1hjhGu6oKtm2VoBZOOQoDlcugZF97ufQfiwH1GR9I9lJ
2HKL+Jz54bgWikE6xf7GbiB4/Jmk1jpGvTlmjdocf5wko9wUGTKZFJmVtk7VfjyHDuQEbUSfF6cf
yhhl8lIvjMgsz4yDQcX5qYcijioMQxC7WGnUd//y1MFYN/hbsOmOuKXrRb4zILS99r33eVCC5hfP
cRKV3fTFw9F8m9SNfi4jA9NoYGObGB+vH8sLU4TsDk7Jw9/JEjhfXpltLU0FK9cnmFdUAOH1MUff
ECnMddao/Ul65x5JJTMK/Iv0VmpwajyIatJp78tpbBFyr5Nn9ghHGWJWTXIfxoiXOcvl56zRTrnP
rlSmyIuHnaqvKzM/mG5qfC99lPMXd1bX6n4n1Nc/F26OwprvGKdOwZotHrRo82foMLXOL5+hDhmj
/xzq5Oq7q/4ZGg/d21WVfliEDu13V82Ratb1pHzGbqXY6W2u7EnWYjgPalgPo/IV+JlxHjLNwHRz
qL5lSUcKOwzTe/SKshe8rx5k/G16ODDM1/P/nF7b49t0zD9TmS6X9T0HblpyGhBP3OTt+KbqAkLQ
v/eMzsXRNn2R1u0gw6LKgBXTDec5z0eWiUWLJfzE79H2QLJuoipzUS5/P/cqDfNn3ocX0zHl3QTA
B6/vwszgWM5AHqDvaBFYVE0JzpHZBudZ19/O+KvFxSoeZ8AGyVgM+Dgh5iCDZPh1pmZrTbC7RW8X
8VyEG96eXiCNN5WbT/eJH3g4omtbaclhRmAdC8gGW7/UNqa1WrUl7jLQEO6l36ngqVpTeJykQ2JW
7KOi4g5k00GXydPYHxEQ8pD42ElTOuRJbBgkJ28dspmWIXnDZsZLIWe9459I0I1MfydXuD643eXa
t6DMlmt/6JBYxB1u9DLlnOl+dVFS1kplqJ8W/w+2OEusmYJ+jas4coMFFKSVBKvGp4accIkD8tZo
7C7NXC3qy/W0LzD6mdy4W0mFTg5K6VCm+1ixu/Vfz/A226KKX18HKnXV7OYqQ4lnWUgki/mynA1J
9dbMcv4WtRGiB9pYebO5LTauU/50S7P3i+RkDv0OEjMeRb0/emvNwZ/Ih74WqllI0m+JSbcZcKPa
iVWRJe5GdRnddzDX9wGZG9AFo13f1b0fvZ1KtEL+pYyx6tC6SncPOtnWYzHWK8V0pm4ltQIpE0jB
wFQaBFhRndh9KCJ8aN4Gp70Ng3mpM0hMDolT/0grJUEHyMCOL/bYZc+t/vnWlLSNNDMP6qYkdW69
kvK5Na+mxlEIpj8np4P0aZG7zxCG01f32baH5lXLnO45bqt9acbNKyWGGPd57+u1T7WXN2Kq/L/o
nNG2OKYUgoD2MLMJDOAW48gaaektRxI+ij70e+ktE5dbnIMtuvTmBo5UYeh3d9ILGecV2ckebTem
Lt4B8sZio/COc60MO6kVX9XNIqz/1kWEPrhUlq9B6ZcepzSTrZOxGVj+k9Na2jLypq8mRedb74eO
D9eSuXKYSeOur2ZwCXxOGG/4tjxNtm08VrVbbowJOU5pwuwyH7PGcg8xqj8rY2lKh5qqHboJP6Vx
G4r/7yu4XuckoXG2cA+1cSKyyFAewDz7Z3twsX9hd1FDnKG9CL2+nUobTs0KFYARH/ASbUrUVo+q
Vf5CdWctaCVVyZUzuzxEdxaUUjqjg+r07PKQTDK+5Pb4V2lpxkOrtuXnZdJQtc3aHtvyxSrVje+O
xY8KYPdaQ2JvWTKAR6QIvtPZfH5SYzdcYfjkLmIpDJnsjmQwZj5YXDfP5AvZXqLtGUHh3xbV0B/6
ySm/NQhSdWGZfql7JT7HsR1uJC7TE2hIs2mFl4FH4H23HMxmUcsOxwApcaxt2asuYnNOOr/6nm3f
95V+itVC4wSMoz9oyUGLkn7tA6Z7kdifERJCazk5zMsI6QyssWH1MdLimRzGMeD1V6UecPvg5Bqh
K2yWyPsxA/Dybc9DaI+H6fhIjielAuRrgMoh6bDrh1iXzPHXLlTHx9uhBtcfG3p8kZBVAXYC93Pu
yRNuUXRRWcdQYb0dAL391FnyHm+hmFvMBS7qRoqRt7jjd5sJ4NTsKoegQystS8xk1wbs69N8rFDu
UedVsyB7/mPEYiT6hOPZuxGaiaq7nobaWkEU9dLXPP0Ls8i2iV/4W/Sl9Ctn98a7teLgpxq101FY
uBInrYUtW5GH97FZ/Ip6ff7BThbz57IqHo2gV+6CWHHWVPDmH/4wHMekHJHOxsDHMFJvV1tO/c3V
eRItA5QQV/cyqkN0kVX1WUNiolQ6vz3WcQm2vaq6F82vfog2BNR/nKFCJXsqYwqAvolmYLuIRgzK
c+KE+nedZ8G27EfviBr93hkzvUJiDqgARbdhjcRH+i3r4D2IqPaSLy1N72+rzr72mdl8bRCpWWek
fZ6QNEkA8FloAuidfY5V7IA6z7Ov4tzlmCCZW8wIK1Bhf8lHvd6Q6LZ34bJJNZF0e6xUEdyuLmk8
tNvOsqj9OvWTpfZoDYz+fHGQb4EEShoFntK16S4jZNgt1Oq7weiGzwnI2X2CbtIecE/yPY/W4jtP
tjVlgY2UqoQzfyU29R9GE66pLb8oUHzXQ1Y/qLJbH/3OA8DCPV/gI4IyMU02adiq9YcbzCQOiq2O
e+GDhPBnCy7LRTI1VlaJoqt7b9Kzx2DxsQWm98nlgXrqxOU20fv+4A6o8/ljTk2WH2g5JOj3ZTEJ
w9xSFWSQWCsglINFZYToHvJknoaMVhM+xCxxVjhTwefWqX8YGfgtaboVdvFKok93eIYYXzLz1wxA
5tXLta1tB1aDdFOkreXTBJWSrEuck/bSlI9fYvkSk886atStTv5vMyxO0O2gwLZp0VlwE8t8kRjK
rbXSuM8SqQeXe2nB9tAqwket78M7uHP1yQZnh7ZGOX237PjUxkO4b0wqmq/NgNSGrs7tCbjGtEcS
OEJNV1fXsxH338I6eUyzwPx7jKO1Hnr+T3/skEVrQvNTpZTj1rdh5hiOGa3zpsWX1izv08zuXzwn
7F8okCSrwDeaszSD1rQOQ6UW3ChBiK8HMLMDVIUnmQGf1th4lgPVMoS9M4TosiyX8+M2XQ0+vFIl
XMpBkR24W4yFhvUgZIsrNWOynW3gjPyIeKJfMg+D39HyxyMK+P7ZKj0eaKpPJcOGxlU4KiXLhL89
3PQHb7bGR7ezylNozd8DK5keJXSND9ouJNV0eReq2ZfEae7inszYwY70fWyq+HXrQX92erS9l68a
ppGLj7LJCibRE4esfpNfv4SA3Lpz1uQP8r28xd1YU1cxsOX9de5gWsl50g9epJ1IsgcXTZxSs8Vc
VA6D3g1Hcv+nW8jXsEnb/Lt3oMoJsRMf4pbHybjoEWnO5N+BOlz1XfgXLCVtV0a6yHgFn3EB8PCg
Igsbo2f9qZ8WilRuv4ZLixJq+uzCz5I+NIaCz/r400Qu/KUJB+WTM6UPOTYLD9LlNAhA5DoC1jJc
NUEQ2EPuwWbgWqoGz9dexA6ld7Kz8OBmTrlRRtKNb5Iq81QvsJ3CvGC4YFwUDHE2sdoHG4lV3axM
5GRU4yJtxc3usQiZjjL4FpemGwL4NSr19CEunUFb7NvcOkv1Vy3VfuU7PjeSpZzsjPG+Rl33RVcd
h9upCZic8Bi1+mXu+2IlzRkZ60PU4f4gzXQEhqqMeX7QjEy7t+z2QRb2cijJfJAfI+832TDFJfZx
B/BuXwBJCvdr3Tr/l1uoO1Yxt6W2X0uv88dQ9GYXOveuua1ix9x7WgpxMByxrjVwZAwjaFxgmOKV
NAcHjiTy7s6xP7nzOGNkDyAoiP9BBRU40QC/4nEiHXFeovUGZqS4XI3iR3I2bIBK38GHz3kKlxLD
tJQS4szKaqg//7Tl7HYol9KCNOEnjPtlrj7Z5aaGm8P14jAEPsJ9Lcdr9rVGDmXv+KW3TZem2vrp
xp+y6jjxI34NWXyuKFLNF2n2DbaCYMGeSxdFDa/BmnaZxHq2egii8LsMQqcA9fjlBUKUbo4FwO2d
B8YJc5gqvwgT+9aMmtqC+tB9EcCgMljlpo/87tBDyUPuxn9r3nqLWu8ORecH6zypuPtPXm0fZP0W
6Xcox+gPsizrlxXdMGgBG8mp3t9WbxbJuINVd+z6liEyTnqZHluJcZ0uEcANwbqckxrOXVUg1sPK
++CT0WXxy4pQ5rvcph6m6ZzbNXe2vqEYnFsvtpt2GyubEm4NNMEBusjuAbSQ3mZ2zBcKIthmFMHW
UdOA6X10qBHh+Piu8r9rGMXX15JXNQpS6Y5lGXt56/ImbrNliBywmOVu+pNfdHldu8rIoLctZPBC
8/qJyCWonUUHz2qeUrM7xjC0LqJdCBjQnKngl6sEvuCdxN7pG5IEUDaR4g7gX0y0n5zOIJ1aKuiw
RYjrrikqlMdmQYHemvJXzDvHvPYKKvTWlN7bYJnbFerK9d3vnVc5iKA0O98yMUgxrGRXDrP/F8hN
lnVgqWDzw6WqbbO5xzMzOuqVGx+Lbqju9dDFASI2vU9B64D3RYziqHWUCVMb6r6ZuPFFsLG+rSYr
RUmTi8BhpVea8wItCRx6b4OtQH2CcIrtfWM9IINfP7GL/C6boJZsBpiUIDvaQ1l9G+yToaj11zBU
qxNirMNGwiVurCvDju2jrqTuNh1QKUABEfgEBDjMmzOq6eztp5OV+bAwp3p696WTP3A6bJAPjt/9
cbW0dqlQ5fO7r7sCLppNG9O1OtiGagGRHyZCFm74ISSHZIIhwHNeR9uMxc3ac2Zgv22lAypCUgqB
wu6uNvULYIx2F8FOuG5u1CgFUkqaHa6uX/mH2w4mzrvo3qcef0WUSodMhrx1jqYf2Zg1T96y9J0M
KIcd2FppASNvnrKg+pKPMVpEf0Y5NRi9JeQrWnpErE9dD6OB0qsgFqqpdTeZUqpXrMIVtnCDMdxw
Ch+wC25nzFt3iMpdVFeHpPHV5xF5wWe/xpEm0xV12y9N6XBgSGtujzXMMmwouTUqhm6spCmHNqy7
FY8D5RhQWXmOctO5X66bp3W0cYYBR5YNVhbeekoc9ZHNxb7xUaVawzfe9bHqPWZYUX1yTEuHje+q
J2kGk2ptzbbyt9LM66o7zQAMcMoIh0960zS7eGjMk4773wML6GA9huTIwdElIL+JyQF4p74tInVY
a5r2FpMO1qrDsY+6Lx/igaJ091mNUzHD8S/uzJWMxwTpAej5eGpiG68eMg7aXYLboeCu+nE0T4Wl
BFcSngCopHmFYTX2+97m381uaZaoXq9zwynvEl9L5ldKpdo2QMyF8iYQcZEer83uranHff6o+GR0
0ExaVKh8Z1cu4lm3Q7cIZCWAiXbg9HoeofTyK0SCRE7NQbUv1v27yPVUrqdOMJ60YUad2/YuckgV
xZhX+Jjp2M1UwWrOEh97CNRZV9Iv7TpB6wTuHSJu/8yTuDTbKBw2JSAIgEa9d7l1SK+psqJmhbCW
VgKnfSatvrxm5bfVKnTISUuXzJvK5mArRrM3Jw/2otOg+kmxwjbb7NhYtr+pFysufwCtNKB+cdLN
li3hNEbXW4jcPa63kLZb85fs7m8hNfEGMIHluJOYPCAiL+i4lVM9jsL8y5ufAlsv61KaWrYG+Zwf
ugWaJQeIrOSc5qc079rnpHIKXBd0+PPLgISK4V3V9e6qtebwWE2W8my1bbKkoLKfgaI/zmAoX60i
j/cF+uhp7rl7JWqbS8y2G4KWbb7YnWWzwY/7H3bTna7PAz3GwDsLm18NPjpQrblG2KrTZuiN5qFL
+S0OiUq5w1bKVeQga1Yl8aKthmF16nWAcS0Xel6duqeMKsq+G3z1CdJjixWwl30fjOgiu7YWnZHC
JPti6aDkwGZ+U4e22QbmDLp/OXRuisq1nOalV9+ly8HJpoure8NB4jPgormrd2ln4fas+6ZxrpTa
h2XeZpSTNJYsZMttBTEz/mDY0GvRJdYXLH9dscaQCUNZ382+CU3NUdVgo6mDenKav8sAN+xsMcju
FqvsuffafTYNSCH/K/6hWfjZIviYfXLiILqYfdofZ/LoBZvKi50kVG2kQ9pylsaegefk8O1DXJqg
3ZmhDBRqE8owH+e+G2MFnrOx9b4gFcgLv+uRU3k9bWqNdeco5eb6TtRgiNZmkpmbZExGanc6QhG6
Z55CszXNv7h1FOcKRXN3stcQ4VnDq2y0Czzu8cVb1E5EA+U/xVM+aKl8FEvp1YnpoptCsjxalyE4
XVy91mbB9zJo0HBdKIwB+eInE7jLZJGvjSwzP2ux/wMykI/zSeI/hbqq7nT0DjeBO9jgzLO0Zecd
T3uZLwMz6JJySYwWg5XjAmaYdpbluyc4FfXZLw2wMf/4ibEzfHMW8wD9YN2SDLtbjER/dDfrKmDd
c2dhM1PF92ZJQuGKtc7Vv8exY+G7yBekuj7AEPfbK0pb8535kOnY3UgvNd7iXveUF1aJPLui/qJF
lrHpy8Ld1F3f32uDoqA8HZu/HVSOD7Zt9VRCOciZDEnLbWlrwT3CosO95vNv1bO+Oahj+VVit6Fy
5lM6RAx8Tja3DqV7xZ6Ghf+y91pPSonIyrL3yi00V/LGP0irNrGjLtSGZKzhrqv4WfYTfWGu2UMn
L9Ly+W5Jy+8Vd2VqgcnHPOpttQ7AwZ+NcmpIdXCQphzaBRm9k54m1nU8nWtYpLi1lSsJXk9Zjk4H
ozeKtUDw5dDler/LcblYGxlgiFuHnmNjFZbVpQ27l16DcCi1waF1IBst3F011K+adbe4VhnenRJp
17iUDKXU+CcuobYeUdstgcHdKrk9a2EHwtKdFItv8amnMgO0Z9zeYjJER/8HIJDy7Rb3XJJHeM5o
/CAWBC8WADp6dXnyzfawxM5qd7yUmmOezVkxtn46zsi9pq8mScVfy9AFG/Ru6OAn1hms59tQRN9e
y8KwZWgAqnyXKrm5qVJz2vbloG5kuSgLxDmepq1NHnkjq0qJ4bYYV1pxJzA2cUiBjLTH3Nu+/DsE
EtO+iMOKxC3Vu466hf5MFK8WiS8hmTin+OWEdU+R849rzaSM1XFU1fub+ro2FEhiSNtL7OrYWRNf
forOwKwxJV0Odo992aqqovo4+sP97XIyLsHU5AxncuMXfXiv1Dr+1TP7tU1rlN3m2pYud+l3oWIc
oj79FUZpeG9bFabW0jv7CKvxq5XGNX49tl76VWMxfLheKvazflcuSYexC4rL3JaApZDTlFYd4Uu4
byAuX1oQDuvGqqKtl8TAeKT/digmJGJV5sEDQWhoudTUkNrfyOkQQAaArISI/p9u6bg1M7PyDjhA
QVkK1gmveyFTnVzkrPXKtzOJxS7ub3BLMJ/6d8eHwX2XL7JmcN1uHfUy4zZNzvTlp4g+xFFat87b
G1Ca5VP59xvTXuusqE9IfiPL1VMbP7MQ4XRS539OJfpuAL4o69E3WqDdDP/Y201hdtZdzd34mplv
c8dGln4etLPaN919kcIMHbI0+asB0+o2fvTLyj0bQSW1fKIG0xzJEud78uz6p8hJf8kIO/eBeGfJ
V6Tl0QdiwSM5lnEREkOjCEs1NusQ2N431aUJyuOt1zPct17Drnuk4TWdm0Dk6vFWA1h/clEp25d5
OYAJTKG9REbwXR2ci2WR845aZW0jAPezTbQRr/m8/FRhbr+dutRDS68CxXC9XmPU5bpXSXG5Kbut
q36xtNlokZjS4uZJFI/HZYxSEbsKIC/Kxk0NTEFiV+nkZRsrc8ld2f+IG1qUQdf6ssVhvc5+aTmj
CKqvwCQqO2lGfvXWMZExoGAWQSX/9wxD4Vuq6tNPuUgjmyW1aPRL1GerzgLmuZEZMVvfrO3z8/XC
sw6Dt0ntbdvCXxyBbt11C1nRKNojfj+49vwJOVE/g9aoARWH1XPGQmiXeZa5mUcvLdZmh3CrqY1P
5cJlGptuMdLITgns/O9F4OvryAmqx6rFb3VQkZLwuwZ/mihy1kEaud/I26KjGPi/wQlugmS6y2el
xrsdum9eeCOK4+imRWXeQGJC8ufqsSaubHKqDPrrdcYtduUFdxkiM8u11LnkiwZdb1E5fo8RuQJN
2RU4rNAhIf4DR70N0wsvGlC//jjiCh/5czVpokF4u45gUKKECj+wznnrAVQIceGCa8uuxGZHwX8P
YuI6Idd4vtKc+0aZT3DFf0bmXaTrxWtT9dGjmTdfstgtviRk6Y8BKJwN4N3ii92MCiDfvIVWR5O/
c7zS2XLcS9MJL6ylYgp0jrKq8kXf0IqsvahqaZOFX0htP3MbVx78Mvtbwj1M0N34ZxTyUO9GaUP8
bpTdknSOPG/6yvPyAtz57VqdEfwtGlzXa+kjxHLDx26qMrJPBe68GzML433rVdkn/39I+7IlOXUl
2i8iglnwWvPU1dWj3X4hbG+bGQECCfj6u5R4b3r3tU+ce88LIWWmRHVVdQGZK9cao+SUljwAZh1e
2TfsIYQ6ZiF7sPYXQfcaMGR86uZHBwzHnueV2vdonX8W7hSvpGaLH4cE9D2Z9RnYIRT7pya5cCtO
r2nT4U3yh/Er2iXmUCiSgc01r9yHUbpAmPYCkCC6fwsyWawaXUJDlysw2gnIjcciPJpBBSZn/jPO
8SSVcDa1Gz4C+wD2UxANZPFmbvXqoMe1TN3eCN9NexvNf8GQrVFDGgFvBELcBCvGOgPb05u0yscZ
TR82+4kN8melxJfWgICenUQBQBdxcKtBmQ89dHTTQqQhvdA+3DCblVtq2eUOQiqrEqgPKBcL76SC
JjwmrX/q/ae5DC3xUAsa/g4krbm49GEvXsDCtMONfgM5CrffS7e1dwFAdG8a89Q1Yfycgvf7zm8h
okx2s5hwxR6bZu1PXB0daOE8TGN1sXnjvTpBal7AcK/JnR2k7UeuDuCTBahYT6Grii4agzt7Ch4b
hdqtDxke8sb18FjJpL+R07V3PT7UVyE5hMSCBPK9k3kJEzzwr2g4gORskAzXlCo0L4E+0MitgRae
2tZoug0XDcO/XGyaB95WaJ/R5D9FCMUz9L9ZqzRn5bNvecNjU5UrchIzEHpuvnoxMrBkskKgE9sp
xgOyG+9kLZrPJR7fglaOXwDWxf1CZHtn5DbEvRhGPHoFUbxz0LmyXdp+Btwnon26faI2H7LLMf6b
WoXmSGDtKr8Dr6LjoWKvKVcAqwXliidLtc5l4WzmdiFyRUWEWxigG7ziMEI3dsOV8J4d3zLOyitq
yIR43nPViukGFsYD2EAryDYPTzztpyfymWX2bEJ2FThzRNoW+GOYn3C0PmAfSyLh2EL0cUdTOkuX
pOipghjhStlZ5Zvbsdn8VkOLjLIGDo+XxbSjKVi/xGUW16I5CWnNgQaEuih6CFoQtmt2pTnwQ4yp
PWSz+yxeUfSyA5pPULGuCh+JmynfQz4RVdWUQwkMJF/5eYrxZV2RdR523DramkuY3HMkuV0jKc40
Ig+NLNdmBxOVf4O56J0Indg8hxYKmOBYwtCSkFbPyvaYoFJ5jpQznclOo3dLaO7XrYTkjw6ig0qZ
gYvkOM7bLo6PgbOngdAJFNyO1r97dz608vCiBRJP2GBE1NW45fChvYccH9aSrZXo63PFlK2WE/0u
DvQSf/dxxOiwnwF0vZFNh2DMvxDGjaBxM1uLja5QcszTGWj3j3EBzf0SHS2D8VBk1ZdfKD2tY0ox
oWFD3qfs8B0E2RgAS3ieMHvQujqD5d6bXezd0ygQBf5vRX+32NF+V6FMXV/JtNhtlse7AfcJ68UW
WI17v2wOQoo1cCEbbyrlczrY6clF8mMVjgaS5IoVt4xPR3KSqR/4Ngh98dBkk3wOY39YCXwrzuQc
VTlsOWgmdv1gqqu0QfDk+uB7q3HR2goGzZ0VkLrIbOQNv3rFJR5S9CzhP7hi96TKI0NAd1Q9hmB1
A5kbafMAgQomTTu0UaDuwH9QrsKyV6dfuh0jS6yjhH410cNlORL3PM6DNU0dlHg2GY/b2WvK4hb5
ynrgqWE/uLVuGGJ/E3pHCTg4NB2nKxN+JEJvmsqpGyGLiB5aBQoGMKyD+zupZu7vOXREzw5+08bP
QQL+VcfykK3WYR921GGQzho/L0zitQWaJifz8zOUAl9LCCnfuZ7jPUEtLkf3O0pb1A0ie7CdghFu
dsa6BcQP1Gvd1+0dBVA88Ip4QNb9JCCWcK/hpO5A2u09kckakckJrWQlOLZONFAEvyXjDc2R7rpv
onIXyBowPNe02LHP0x/zNNL4EjBRbQTyUHc0o7U1zrD2GPKOoWdo9F7VsaMnjL9oUwr5Z6kzIn0/
nwwM19yq2xlpDSIuH0STaIp9h6qeh2adN6iBfiKg9RTg5mVDw1yjscEWBKmEqC1ncDY55mV5iZxt
je8AkFrID+fVJbUm68x1XpgsJBo7j0g5lubktsJzrmMl5ZQpZDkM/5aVRSwam3Ze+w3XMOs81/Ki
oH2m6aQfmCpPAG4GU++gY5ZmZG9UBRPLj8Xg2A+iR2dRrfH6VBOtG3zxBEv/NW3Ri0QlUgomL5VI
Wx1Ma8EoGT2aFuSxgc0DogTVPNBtpOkXvxeQTNLJHoDAugo34XGzZeAziE6liNZgO8bfS0vKSWvr
li1Ino91yp8oo5XLvl1DgzqbAfoLiH5xzGh78lT+2K7x8JYCEAOI/9z9TsZlixm2j/ZzoPMooeUX
yBXXAWpLfTRl4hpZQXUCG9eOGKUMz0br0nv6KBWidIhm7JlxCl+EAFwgmleKhkQ75XrQ9aMtffCb
HQFCPFEyidJKhehQSizq/rAknpps+GVbmjEtH9/Kqk/6AyW1KFj8E0c2Cl72W9JdH2x1CXo4Pwmd
Xe3hrq7ugtfQkV6wMYyAXUc7uReu1WrRSHaNegggl0DzXUco5mwDCzn1xUYjwZEYToc9xecN8p4r
skcCVDx4MNUPr1g/2/R2dFZQzr3KsL8vlemqZCPqGnp2edjHx6or+JkOQzW1wZqGrQ99F+Qx4cJn
zc+xtPKTREOsnSAnt3ZSyLnaorgsiG+6gPUde0KFhB/nK9ty4dMOB0kjkAKAnoWunLld42KgHZAZ
/HsF7UfLDOA4aAUFgwmCH1obUEfFrQjy9Hm6aoq+eJka8HYhdXdlPSQZpsK0H6FruCYfmdrqqFPJ
z2RpBHKT+VQ+0Kzr5KdyqNt5LYRmQBEP2p8zOaEVpkCJBK5N2qb3ErYJJBgbyGs0ED8INQKMprYL
QvDcBdMypxeVNiAjs1s8keopveR2Asl2Ekwg50qrCwj0snNhpNmZRmYsWDsbAzF8i9AnuUPCxgwO
5J6HETOzjV2bzdoyLLxWt4CkI8t61IWYe2m6wb0wyNBdRlGnckVzOtjoIADMqUu3S8w80utoyeII
s2YNLER8Xky0/RJmmIApGqGFb/WejciKhjFXl4SZ8hJ1kZxHi80VLRqwWDGsKWRxfAgGehaU0K48
o0gImSm9kwIhzHE0xLgzqx60X553nDxf3XEF1cz9Pzap+S+snkm+B2L1jPb6C/7vHbEDqStyKQ5P
ngL/m80z64EQxLXVVzsTHacoag1I64T1d1M7KRL8vb+cFBtb8sVPkEruNrq3fbW86A4iPBu3L0EY
8u8/HTxNWvVQ/wGBPtBosoOVnQ3B6Z13WUdxloo3bVzmj0AqdZdqMKDjnYBRjqb41Regmeb2Jhxl
c+yq6UEaumHPEddiBMK6KCEimVpxeGEs7nBm3m75BNXUGlRxEmRGawdq9nd14HmPcvSfwNrN3lCy
jYHhmYKjikvvEy6IKzFN7K3k/bAvUckB5AFhPiCDYSXH1760rBN6vRX4OxGWcusL90AQCq5i5Eht
0FJRvJu3Gegxc4VPBfdFHqDruj2oYuk4fumHMFnXBriQGp0kw8tSKH46aSZvuPEZtrkyjYMD7MFe
oVdi58SotBtm9zMw7ejeSlr2iGTTXRD27YNgoJ29i4MUOWZW+pepBF4C8DT06yowb/i8BuejHpJ3
OYi0ClZOaPIt2Yws9OaQJdiETvVuxkbIaESpbnA+mfYKkgjNp4zl2TVjIOxActf55HRNsOsBx0Xy
HNNYgXTGt6AfBQor1P9wld+OmaMJBZA+TvoA4mMZuNygSRh4Lo9XeY03cAyREQEnm2a3bnE6N97K
3snuQwh2HjLUmU5WEuB5RwPnI2DedRdNuwFpKnsB30m38sBRhXa3ytug89tDTRbJNjOQSNfSnP1j
JE8m7GYdqSjd0JQOFJey0EFtJOjXEYTHbyq37KvsOPIMmC1QX2VGyUZBf3S7OKTV2FcFBnIyLdhg
Y8zSd7Ege3aPDXIdByIPjDkUuMNkvBC5IJmWg9tDk2mE1gDS8aAiHNMOBOwUmDYRwKAJ+/mOnpBi
iikrt+XY4nZCI1Igqe2jggUixDVA61CrJzU3gqSQf+wTrqGPXxcTjZZD4tvrSKNFigY48AyP/UQ/
S4fqU1FF5sxYSwYPUJqxkZoPTDPbgs9iWieROc5rXM1sC2ynv7MT2a/nmNItAL9ixhNtQES36K78
UroZmKTKGGD4JDBeFSQJdtPYix1Nexvw8UaCZIKmgbBenDJKbzQLH8Gj7b7mUdPfSqt/ar3eeM3E
EJ5oPxDPgHEuga5Crh4mIc3vesB5PA+G/8vyH2JiJbrPKfKEUxBDhiFrXn3oLm8dsAJcCk/hMpen
QLZBIe5FBMl3FULJwUEvNgjem299hWr+5EQx5K8kOijjyT5EogepMzfE2gXl9tca3/GkyfsfaRt9
aYOqvzo9QOZjgMf3LLDLr1EeTBCVcbx7w8czl5ky4FJAqf/VjP2XCG0BICmToN0ItDZTW1Rfx9QF
gUvKPvkoih48IID3DQgt3lzvRhu2hsm27lSpI0jYh5csQRefPlFtOvEmxe0xNDCb4cEPgUUPwer1
nMfDsfMd/5CAzWnV+hEYZWpQE4semKTecLc0Izt9wnhO31VZ797Nn7eO91LVa05x+7DY2iSPt+4I
AAHZfjn+Po03TSgzRSnKMKhtTlT0pGGm0McWTNZ+ts21Tipxjl75V609FBf37j0gYHwjYrNGNi4Z
tlnB3WfGIcto2ln8V4msKH6e3J+TKG5xHfZvju2a68qCajCKI9M+w/8I0q9uvs4dy753vahcJdIN
nmOAiLZZOJWXsinTC0h/jG1gMvuZBw0K2E3DfsQbcESVLyB3uYaU3tQZ0KkDy1iKhOg2ooQoOYLS
uixTCmbk6DUHjA4mm+e4qNsse9Gob9y9W4U7Ku1RvW8M/fzYDeaGSoBzxXB2/Lls+K6CSBtRhZEW
VSgKroDaeFNDF68JSUKYkhL/UJsxqKCEohEo5Kh4na0UeAVPNCVHk5vAnfr5jUxDKsTdiJThslGG
S9QhGYcYiiF1vjdcq7nGwHSkORAPKz2qeDqApOafkZHxX7YlDo1oWyMz7C9OacstmjETNKeNzo0O
Ndpc7+yy2rfgEpxNZC/YeGpwm3lJNaU6mXwXmt9QMwFnnV5OjibMuz1tiR9CqNCgLW/UIg99OpQg
VlXb0q27O3CQlTeyqzESO4kE85oiFse/Y8lpOoA7RlD6WVOYJSu0eBr5dAHlpm6o8f/CjzluiqBg
BYZBQ+6rRMqjI4bmlgeoPRTgo3w0GdiNQmFDDVK14Yk1YQhtP4zMzvw1ItscYztgC1j91kWL3vk7
JIpR/kVaYtlz3oTm/RjwYwEaHTShAX2IftFpZTVedKnBdF+AonhPDkfT8I4W7jVouhwg6xcisdOo
w+Q0nx1oJkJyVNuWkKENznHbpSezTwi4iBNRSDGqdOs5eJPfrXOr4WR4lblr0UWsb7LUWyVTUM5m
5fcBjGerBBwYNwamDQjfxnQbNkcQUtBHzuBdRA2g9cpB/0HCZPo5Re4YuiN2iC55X70GIdguYMYt
CLjnLVAlBl2Yfo6kN26acOiP5PVs54jvc/PUF715693sM+dp+hn6c9a+ZgH65j3Ih/6i+bTSs2Ii
vm8bO78E7RBsXJAqfZUAFhItloE2QkiQJuilxa/YlmQc2z4F3DljV/zREPzK4k+9Ak7Ykj76HLz8
g68zOnb9T+ugGqN2Fh4ioF3J+DVx4/suTgPkHcEA6WtqyLgMEwtpp/geNETAPk5mDvWdv6do/4NG
uRKldcBDxxurssdGWTV4/73kGmowiQ96IRONdy5aG0USbsiYOBlU1rSbAlPF+31WBPnqg4NC9B9x
ycsfy54fotKmeJzarj6CEo9v6jbiR6iLgmg1z6f7RFT2fhJ1dq5H2Z1zs+73A1TsQZsJ9mQTf9SL
mUEcPhil+lpn1R2fOYlfm04a8ar18vu6MuOv0Eu0Vz6aCJ6li24ioLTxjN6upB1Z9/NBmPY9FHbH
jWH37uaDIwdmHp0ryPB8cPAg2zoKyMXFHsvIuQRg8gVLrj1vLvQoN9r0QGclx+iU34FRAtVRFDhX
t6tc1Iby/hrhdeoJmQE5RzdQJop6k6XxBJkgxEJaYATJOOj9cMNejEDZaQiRZUffAaS397nNWu8E
aZLvTg7sF11aKWK+/GZu8SmI82ZPlYfEsX+mFhSuaUbVh98VHn5nyyrxq8zJuscqljX6AKA5FkG8
PXKPMSBhlVDyuwHqdP2o1TzbIXQ3JaTNLmYo7RNEy9CSU0TdAzL74LEAW+ZbXFagb3SdnxnkIKy1
91i0g333jlZDptaKbMoyZLLVU9Ek1T407RI9IiDMz1AYOHT6x51+oTMtjCos92W5BJB9iSXHEguS
rBeaLXaKzVNomAYpJL3urAjMU6BWgJxRmUyQ+kZDGk2ZNaUXweIfNBvRU/eEXv/HLjPHOxlV8snx
ymzPJAglySn9anjM4tkXoId5PakUBe7C8e+hN7cBRAGFhUh4aCwdfdBhaGpkOnAHbStFm5unZmi7
x0m+jl7SXfMpBhO1G6UHJI35KoBUr7dajD5unlZt0wJUqAM7PWoqJz2A7RekXtpGB/xoB1E+XAiL
1XPPh0pU/GWBdi0YrXe2KcbHl0T7ssXPzwwGozgkR7a4Ua1WsUYaGH5uoHN1ymfgAdnEcw30xZOH
QudzrKCpG06ZeSbXgHQgejQMS3dI2VtoFntb+nR8U74yf5InmtEBeB7rEPn4E5fPejR2oRhjEDF4
uCAcc1+BQYRQnLgLQuexBQgbWJsA3STju+EC+nwH6kylw6DZoqZT45bmOgCj5x4N8B0e/83ukYGN
urTa4UYms3bTU8fiFoVvOM1wdO/rKPLXaTeAW3G5P57/L71ONDvUXdQvbVhCBC4IQXLTSs8yLyL3
0JSJRMGzOfU/B69TFyqeg+m43WaBy+fae5vz/IwuZbS56VJ8y8EpZkVnXvj5AwpUmx4CfIA7sSLa
lFUCYNY/MOIFPFyM6IqxvbsCrAZXNBIkAC3ExfCA22bHQmtcQSI15cWOuump0HI2RmHm6z4QYEbW
0yhNcQekQ20wY4EwQNfm9bVpZjCGQHKRDx7I/2Fi+mAKwzBXBTTFtb3RlMYxdMVnSEUbpqgnuBlk
PDJnOKNVJ8frVu0KLbX8NE9FHY9nOoSDiRpWfVXCSc89SxpAYcFK3wPmBXWgKvmcVOUXwNsU3sNf
XWUuax8HaFG+JYFuXozi/HFox3EnrQQqA12fnrtQHrrGdVflmICISR8KtABdDcmiXZvW1uwgG3m5
F4zXHhVCHQpUxq9FNO1Cr8Mzgt/tOUTnDuiS4miSR5WGRy6kthXq+kKj1xp9IFve1vFqLu5krapO
NKclFFjqdWSb17lSHNF+2uxGUws7eTJ6E0ENtlTwWmaFPIUoXHwZhGZ3Aa/6beCTBZ1EKHsb7pTe
/r1o0AyaelGJHOOXSS8Kf7NoCFA68rqsAx8s0u6tbdhXZAjXJunmNPrxMsMTKqgq4jtP5x/o0IcF
JPj8OD8sthgoS1A8tWpDtkY/xHroXDtKD13wtBPZrErL2DIUJwT0NNC3jAON6BCXDiRB/QaXDsv8
5bCG2ATs4+8pcpzeGjehWgQIayEEOKC6+s82tVcWyJwUQL7+Y/uwQy0UuFjq7rRsShG0gMUqQFvy
ZbGQeXmdTWvkx9SZbh/suUJWYaqz7EhfANfX6Bz06tBnSx96EA2zafkKQDp+q1TbX2lNb/8YHVU8
IF8vT6h4IxnWu+YjyadGPvj/UlcytJ3m1qNvD+3NMYa1EqhHrBX6MHfKFWxDwbQMHWwnsEvW13nm
1keHF95xgYYQcGTGh5Cx2fBW1Bcat6pFYiK0DpOVjvre1FplVmdD1rgbr8thUs545WzbhDy9Uij5
yDwBSbXPGrTKLPGp64Dpi7ZLwxLAIb2e3EWYwjMkO9rq3Qp9Qm6177f6cKJlO7Qv3PAPkp3mulYW
hOxopM7juzIXlb0AdH0syKlLaEaFi8Wqz11jGydhuV7qX0tNba6RzYspPNWRTh8ZW6qUkYe1a7DD
RzfDj775hbJOSz0Q5fjvZLIDAYCjnnYCglxLJRBkI7Npga+jB9tg1q2Mq/h+Mljy4io8sQJ1wKDc
w9OXvIWquIPunyN5WTY12zhr3R1NvWZCtWmwvA0FWxMK7AZroVGot1JoWgMgDd/ZWG8lW2XgvtdD
vRuzJimsp9r7Qq55M0jthBOuMDRrXPFIr6qwgN1HEvTTAGiSWPVN8pfrKHMHpa70EnglMyGViZYW
moPFM72AKaXboldyxbj3zUoc/4Te618HR0/f2epEuWtyqzZuK8CL/44E93aDuw09p3hauUylXUoX
yQZsx6a+qUDVWHZrUHLL2ThvRNszNppHCNyv6mnMxSp0h+TSGVF8yQXq4ak+0IhsiY0OdEsF+w9h
5CTbErusZ4OT7YsKCjF63z+G0YJlPcXVU/0tdwJn98G+TOtSTrvAKkG6CgjPKYNa5olGv5v+L7YP
O//nrZI/vYxCJBFuKPVLXQ5/3DovFS4evzvVH5eEdo2u2nG80ar5dPM26HL416nf+3633ceX+j7+
nY+Wzmd4Z6Wzz2eEqhy6l5e/9v0+//15369a3hCR9xC4WPZePIvt46t6v9P/cP6yANLi4wf0bv7u
tO+G9LJ+P2/tCb9NLGrwNJpWp1ofaKQ8r/w4/V0IxWkg24lGf1y7hCxxH872x63+i7Uftlpe6XK2
P27/Ye1/cbb/963++L70hvEANnNQx+u3/o+vdnH8z6/WgM5OjuaKf33S/8Uf/cf3FLetSG79t+/J
ss3ynvxu7f/n+/HHrf54tt++H8urXN75P279x5DF8eHtXrbywdeW5jFYcXoIEgarETcLV3D1xmtP
CYjTAl5vAe4IY6Ihp7IHgUDOy3BLgWRbvEpmaNrQ3sUx7+CoCh7HA2ew3gbs1r82pClUSpI1y2wI
fkw1REVEu2mcwbwz4mq45DwGI55i4xvIunddldovIdSogeUznXupD2HqQziwYJALwIwOKXrv8Thf
jvsqzjQdlTD8eUU8AimXu701R1MgLUHCAfVNXp+WDXxDxfdgu/6wb+ig38EoIAgLwtP4VQjLX1Vq
6s+NcpJXVJMb1Kcr/5INTfLqB+N38FjzK82qzHxk6Lu8pxk6AECqiIYomtXOhLwTOJdo17h4MlWY
rjgYF3Z122jZMTCFQbz4n6Ebxa29HgBO+mWVy5BikdgQINrLQK6TAuQIWDz4LVE5MDeBHxn76HMM
ko3XEsrfqCfVT9LM409DFwSnJMnEOmodEEFFeLh2hrLbkVfUg1ynuWGdyGsP6cuAstzNj3yAPFAe
tXRhlYMJd1XWnvxaWMN3EFhZj4mZgXo+SbWiRKW+smpYo7SQIh0FRbTIGdQ9A9HvPaQsTqms3HNo
1na6dQzwITgqvy4RNchyrsL6ShYfAT6IrmV47joI4up9aukChYfaxQHaJuEd0pGvEaAV0Boz1XME
RiWDp88MeQdoHV6QamA7l4Xy3g/dgwOaAxC9I9XCEu6/QP/OBoelKiENianvI8EMqi2gl/S0SYJo
b8vOBq8a8158DwKq0NCJfnnBvbmf4rxCdxOCnQFUwyVUY7cUXI3o/gEHlffLO07NLpNDuqPgakLP
hAXamh0Fu67rbEG5YM9eQGH7rRXKeB9FJnY2rWJbgN5kT8GcN+HGHU1rT3+Cg5QVxLWM+EA7F3Yo
NnhOFgda6zoAhXPpoVfdgJab1yTI4ePlQsRLVpcayYNPoQ9hnQAPpFOVG0+h4UEcU5sTt77L3AGV
32nKPjlKpAcvb4oteRMzAaUZ6PpR0YAX1IJ/oYcourq8VndhF11NOWQbFlgR1OINwF3Ri3oIHAVG
Ij3lTmddqzK4GcPYPjt9K57lWK7jjOePWWu8umEUnNFdN+1dnvO17NwBAoUKGvayUqc89CsI0ZXf
wY2YP3aApe9LDeAvoCKKZN+osl2IDvE1tJytTzIHE+Nkl+2Fpr3jrhIfl0RXyxxFI3/mSJbWDKDy
Whj82TNzsKqC3+FU5Og1w/9LtGv4AOCQcq5j0brgZ7LdBweA46P0QUJFtgQ91g/MjOWuicFeTjY6
8BJEXl0eIvuj11Kc3SAhjxJ7caStyGG34b2Q0rykYZZo3bvHyVHg4bA2dpezk92n+DpH/sBXbshx
ZJBHONOBXCn+dedpZ5ZfRwGxugTAqHSChqaXNckToOF40mOify0GjuIFhCS+8J6/gVkEZEWjB5Ek
wbttF7vjrmfXBq1Cp+Vg50JA4Fwbu0j88kTIUK/yHhR8YAJqr7H8q09kficy921ow3Lvt2Cem9LI
BVbU3iThvWkF9gW6n9Mt84ZN2vvFoRhFu2fgRH/As7y3to3avfHCvFbom90kwIbvZeEjqSjAVgrE
xdrJxXToA34q3I49+K3HHowcWGl7QkaXbBZ3QROKn5yVSMbswbJAPAgSxrsSb/CgiugITk0DTIM4
tG7c7A0WlyvQSBh3zPPlbsggDwgkV9eBlhwNOPOQc1SZQW+XbzvQmFx63cNDI4oJkP3ddmaVryVK
rjcL0IlKufdllZo3siCdoNVfEgbIHQLI0YbmsM8jUHOTzWVWjoJbBaUPXSkf3O8VVEKvNEG3XHXz
O0jMpUDPbMhGh6oKq5vDXvIMWhmBjqqcdQX5+Ocgd58zcEKggaRrX5QGmXpo37szRNy+gJMQDeno
gAIdEh6iIx7zh9Bq+QMeO/ZjZvh3AbgdgAcA5yT+6R41Q+ZjzSZ7w2rT2CRac3Sqh+qYx0ByuEna
a0rkFXCM7TZqAd4L4lidgy47Fc0QPPRBOBwk+BO2kUiLN2nkn7vGUA/J2OKtBKkr6phtubIMA3Wi
yhlB2Tl+dVXU7z3Abh5RwwXmciPjyf8RGP4NIkjtyiwdH7IZDgj+bXc4FgEyD26XVU9kAyQM5cAG
SoU1roFFzquDkzbTxRwNd486SBYmwH+UnnPrW841sWT6yoQSK8gWCmCAxJ1kylm1ga1Q9RjZhQ6m
gHrkMqWRy1l5QE76qWp6rYehg6Wnq3m+M2wKx2M7qJGKNRrCx8sYQPQ9Dm3ogzKr+AyVq3WYG9Ua
3ZTskDe+9QLNuWyjHDCLxK7hPUSFsYbc1nSSvn6HWkgBbhujKFdGn72MiU5No2Brt8Pw0xu7r47f
2594HAJe0BXpARQ01c4HHNkf7qGIO9wnuP86ul03HMYxsTa8zp21D3L/O6dso9MowOc/2RdwG4Pc
JaifUtPdSkOEd8Pof3GlU1y8CenIKIZWE+N1dTegV3OrpJo+GR2ELqw9riS2saoqJ7yxTe4N/o3G
aPYNb41n3bgx+ADsYhZHLWIyN1yhZ8jdL7axZfU2toS1oVXksLLJPAxWhv9wvZZsYBOsN+j+fKtN
PCnXgHi9REXxo0h764cXQlyT9wKVTxWu0AJTPfYpWGCH0PSPiY2sG5cG+hbzEAK7VfVWQcq1DjP3
JlHvuAUF+zEGVvXW9Va8tV2pjm4ri7Vdd/g5izhalGX12DHPfW77AAgt4OiYDLprh9sKYHOBy/NU
CnayvOMb8lYRVO2TqbH3huqKO7tBSVBqDUIXVKW+PFlWJ24F2I6eJ45+VT/1BqCbWHBIVBNvA5Aw
bAaz8+8H8HDuzSnj0KYOfWDm0dzUDeJgKcH3rOHlQ4J+ylU3VvH3MvZPTSX7T3nRmruhdNXRrMrx
MVD4eaQIMx0fvFiFL2bSQSUHzUyH1KrjZ9AmfytC8A2yUo5XO42zbSH67Gx5wn/oAoa7TTD7fSuF
+hG6ij1KiOjgbhLE7a3pN1+rescgQreyIGP57KjxLg6V9dnyKmszTo53h289P4PnqdoFVQpofgIe
wZhDH6zmw7oULP9WoaVIU0SIW5CBjoQN7bkuOojB+1m/q6UlHv3EqcGO1bG3MfFvk0jQgVD6d5Zf
Zj8nT3xDp5n9aWJBvFEo/NwyOwAiXhjmHkR1oAVJwWuZoNJi9DnaJR0LIDanvYLZvf4pHc3ob5o3
E8g4MN+XT5bZ+j+83Nsy5lhfeagaaJODC9v0s+xgeqw51twutn3d5+suwhfV7j33oDugbmnbO+vO
qgS0twbAHQBxwy0faHyL9g2fZbpJ47CDFHrbHnuJ3YBaRAtC6zX4p38AEaH5jNZOBvqGFIR3Tce3
FlBm9zYfIygi8OASV254KPHJnSp09+MHtwFqVcU38HoDF2/haSmbRHPf5N64C9Muv8aR3wJh1MZ3
zK7Lg5mhYSnkeXb0kyQ4NXX60/fFeTQH46Jhs2CDsM+BUzdHmpGdDkpHLGF94n+FqKbcL6YlLIll
D3qSARdZwbzn0q7WzVSqx0rP/Cb96iT2eKe8Hqpfid2uHcDAjjQNRvOMYt63yXbLKxTy6hvUYeJ1
z0W5p2lh9PWtsIGU9V2k03UEmciJOj6Qh+A0BxShaIBZBitTlcZy04yqA2ugE1zQbKxepPs09Jn4
ica/NS5IgISkbxYP2h2IwEB/gXLdbcq6b5WygG0Knb96MIuzsgP/d+bdl2K8cZWEp1hdPVANrM3M
f+RBzKFS5FbBWvpOdY6HCPjnUlvnIS4V47qMp3oH4dv+6DkAFvAhaF5tFoK3wwHGl6bhUMntIPDM
nEAScsVwV/Fgp5N6CNDQt5KWNx4XG5/yb/3A2GkaI/VA9txNHjy/5Re3wEUahI3sUIBB8Y6cUGT+
C7THJUC6FQiUIST1WoDY5DSA5XENvWuBJ/jsRcmiuu+j8SVivNoEifhCGErQsf0fxs5rSU5l69ZP
RATe3EL5alOt7lYv6YaQWcJ7z9Ofj0Rb9O5fO+LcEOmgKMhMMuecYwwFtioJbLrIiwMBZhSWYXAs
Q+2naCLK/SVaE2VN+6w43X1FXNpVk4j+lnzmXlY1Ixq6/fBglbn0yZ/MR8Z09qXoYFBGCMg4iqzT
OXs8t1Gh30lmFrGaisfpPEfBp0ju8rvQ+bfI4vjax3p+Nxr1TYmRIs0DxULgVgGlr8ivcu2kj11R
v5QmlCeDXd7mofyntyblvjAK5T7MbGMfS1LtdUEYP/mJhodOVq7DkhOHeEr5f3Z/EZFUtgjMEqFU
ZdpdDEVFodgoAEekFu8ToWrLYMS3yXCr8yn6rpR25AZW3j7mfvdPF2nmYcq7kT6Q6m9T2vSuPDlQ
YUT5vqr8i64n4ylh53AtDMM6Ni1qe2OCLcDCV1RmtrUL+uzktM4T/NnOL6J7etkA/xgMADsAdf4Y
bY2dNRFAbyZQQ6/Hn3Q0+R1CQSATVny9+67n5ptUHwwVGQI3LwuCHAM0V1Slm79ZvvzYMEF+sh0/
dhODL6wLZzJhnlMVeH0xgxUuMCou3Bl7yYazApcLsn2aXF+Dwsf/iSvnn1mTj8jrEpDa/5L6YZ+z
/wxcqfimp4/ogRlXcRjGyLyiXM5EFFdP4wDH+9wOoacCYfmRZNou8Sf1S2CW9ybc++y9EAEIktE/
zqltvhEBA0a8r7+ZiOjA04NectVN2qepqr8DWvVPrOWUU1g0bur30U9UQQa3j0q0jtSI59lV/fM4
1l/TqCaItPS7Z39WJQi40INmrjmDQIJZdZqKB7Ryyz1BMHCpNfFNkytIEdRwetMyQgwdrXG+dFX9
syWI53sW90/RbAGaqjL1QY7QBnKqSHrozTZ7ioz0Z5G0xhctimo2275zSdBYuFlh+GJD5oycofK5
Dk3lkci9zyJXDVXD4iNt3VItFu9h/bhFEUUyhLBRk8eHKWPVLE/odmWh/FLqo+3KkdNeu3iodlB1
GMj7FP4hb4CFFKj/7aA8Gw+LG/ZcDBMiCT9HtLSf4OuEksV6KALTcRNsWQfwJ82jEarNI9N187hV
iDI/7MwdbtDSNaErRJwNZkBQWrZbdFAa95H5Ta6Gr0R/mt8ItlgTS8mfKuhFjP9uIyej+c2iMVQ6
o4dkRf4wqmPoEgxZED1iWres0n8MnV99keU43AdqM56F0BfMAn5u+P/YFqICeh/qO/4Klh6N2CjU
z3v/HCLb8FiPoJFyxQ6/h+wOi6lyXk3HrADg69mximznLXMa/HN19B1Dmu6hPNbf199as653goQZ
SAOLLUHFLGmgifLi88baXIQphKkiz+LJgyQO/v8+cp1wkTlRA0w0/dTsx0XK3s4s1LtYvZ6nRM5u
albltyQyEEROqm+iBTvcBWof2sQbAoDMD4EWgPRAcenmV6qC8XKujmHuTM9+VVdusfC2jcgwqtlU
fGehCcgU6/kwF2+Tg4HLsSLsblZQviVqFu/8oNTPolaXu89S07L9jNL4czo8iVJfraqHxIZ42e8K
gjwyYjPOTku8GoDdfNdnGvCWhfATQIf+gzhNFoK8zkniwyX5UnrkRotP4lBr+nHqY+VB5HI1ag7I
hp/SEJE0xzDpiqgUflWDkySF7bfZUIk10xTlbIS+81Im/WMYRO03QtVGD9jMcG9PgXU3T1kEjWOb
fLGK4CACk1UFKJdCmBByh5rF6IJ+979bzAbdc4gK4wIs8lWVIvUKMlPbFVoTfk+lN+AEw1dNj6Q9
YFfzjMRXvq+jznBrIJps1nLD65Eufy7gg3yaILTVpdZ47qyWJb3WfNMKgzBAta72GSh4r+BfupMG
VKhM5ZK1gN2uA05vSriykuZQNeFFgZXhYXYcpJ/M8EocyvjEdr393LaPhT5XrxaGzmdGGPAMSk01
8R9nf3ouc55EYKb9Tg3GStsFcla6rSIVx96ujCsS2jkIUzzhYFs+iYPiwKjRxFB9bWU22NFdUI3p
QUiSiIpqsIlqlOErW04dJqW7LRcKe2h9EP8cvE6WkIMwZEIhZxvQcDoR3OVCERRf/MT5skqUdOaj
VMTFA++URy4Z0VuU+GiJwC77JspyFdnxDylRmxfm+3ZSAWKosHNXnZBZXRgMpALGA63Wr5IzxI+i
yJGSeB+CxDhoC2HCPMTh/dKeqIzYK9UhOayoEEtgQwSIxEpZgEWNbntivSLJKqYClnLSuCPurv8k
UhaW3TXl/En9rRZG6HtLDJE+kFk6WkivIa+e5RjtZD8xnyEzz45TyQauNHXkgWdIOKw5Kr4vbYG5
6+wLFwkTCSCN1umKa2oaMdSdOT9CnDwwp8LVNBhwculLRf3fFeIMNZIf4z7+HFotkUNRrL1G0awe
RbbJVPWV/Y56rAq86WAQdzOK4BeJyNmb1IalV5RK/DP91yg1/YcBegJFB7Yd7Rypl4i4vINtafJn
P5k/SQEkVEU+v04zBpSm1fuDPHTN3s/s18gyZOtrLMlacp/ncfigpSUfDwQZzlIdfO1ln5woWg4B
u4RzZEdfRVEWVuUpRE8XXlqiEQlmLR7a5RCUP9B8iO4TJdKval502Ctvw5y1xiUy5u4C1XAmvFnv
PFASos0SCrTHGjSvp7TsDw/MHfNlIhSyX/AikQp7tV461bOlRP1RDRBPyuACuMVLAJ09gVEapAmo
yMjcLdThSrW3dkOuK0ehHTdBr7yTLUTOhTqcqB2XxvKCKqiXxk1DzLuajNGjU/jNrQnU02g18Kos
jK/Z6KOdm6ZPKCT1L3TWRdarsi6iklBnQm8bHAeith2c/DI3JbRhy6lOjxNHUR2v8XvtNeul9NCm
TYrwCS8dVskMvHhd7gsjdZEPZbpyOuMKdBPp0CUrpjBZCg4ZMcI3UZQFfbNLQps+atl8AAvQQbIC
c4Xc6zu+c+rDSgS4ZIMg1R5KyxluSZB4sglQFStN/jKyTHuKtcpjXs9e9CWqWEv9z1Jry/cip9P/
dmWjhUeRHc0ouYjTpRG+vBxwL7IaToKxeP59MNoqudvKMq2ddzANwKCwNNkqIo1dWxPDAS5byJ00
cTxdDWxor4bCPAzBM+YL7kmZ8XmWVhn+nINfilVI/6YgEbVcaj4D88v2hVLV99oUBdfUIvDKaMLy
OSsS/KSzGfxshl9tU8LY9+ecbM72CKLX93JdaOcoeep9B+EpzSw99HSaYyu0u0VecQh6a5dqR7dG
ViTzuNOaKdvJuhkdRAzhGlbYadmub+TfZSLeULQbiLc6vCMTKdhdqlpjMNBwn3qSROxn7rfFS6AT
bypS0Z/UVisNOCb0WMa6CiivHTr7sTQKxzXroP+e6hb2hEb9HLdAqOYuKlhFm/VrV/tY3WkwWsgP
wm4YPI3JUGAcQk1wMiKNL99BNNB9dYLuLpcuuvUyLXLkoM3xcWhnRGKyNSOKcU/EJ63Q8TMtrbam
ra4jNRSV6VFUIAWA1mEanotSsxBgkT6JJat40LxO+6r1YFyX5yrKRVHUWJ/WRy+yBi1EpfjsOn5r
XX3wC4lm3YnlUOTo4cV3FMcTWRWln30DqcJJrIO0Ed1tfQJQKmrt7lemB8qrUjnzbeoMAFxSf5bV
Aq+wGuwwq6C0y0KbONz5d2q2WNOnA0xsQA0KjPEp0sh/Ulkr45eptasoF4etmchmcQIfU5NX3lZh
GX161KI5dQVRcND5Pfhm7A2LMq04rHqyfEoj3ONQQm81gkzYDrHFmYTKe2tD7LnyeYhhhPNjfaf4
RnUwF2bnlJ3vU4adX+TEoQNos7YQRM/50gKViHctxDXk1n7UW0w3IoJdBLaLOPcIFCCE6dGDKBKV
olykBtAacBKBLNkqRLs/Z4nyTC1Czd3OqJYzRDutzw/1gm8T5JSjn1YXDVJuQUz5geoS0huV8HLg
bmVkht5QA44RE32aRdhNlqyY2ZEb+F0rZvYtu34VlnPn4if8CvNxRD732OnB+KZ383G1mBIL7wVR
YtznXa0/WFpHSH2pIFVlBXczAW6f5XCOT84MZlHvnQPrNvkadYV9yqdBvkp98H9S7O7t09/aBUZw
14plxATr1vjEvkC5hsVdFMPC4FmLu8Q3Jv8s1khmVOqnwFcaT6ygBsmK70elUqrvWhpGC74FDIGE
7jWEefGdOMWIZOmQOsxfolZzqvQWydlRLwP90cDnJphg+0m/D9tGuUuFqslIViKU4k5UqimU6xM8
dUcMEs2nzmlLT0mdEOI5shBUtZ+K5An/Yf0kSpK2XdYOMP6LOinLYPh1TDBbKbLMqb6uNjc2gl5d
Nj12FpwFaUFuztJBiXIQ9goOGSvxoXBvde2tiEKY36L+pZI1oPFG/9b6lfZmDQuVY6rF+6CjVV23
HRbMQau+r2uIqKuznTSEM5ZrUZxr2mNWqdPXih3yzs+c6jp3CJGHVXyDFPharbJP/mSn0C/MTg71
eicdK2syDzFO5682kpwDat/mWGqHbLpbBSZjIl6LDga3uM6MOwdE7K6IY+e10LV7tQPlOyfJi2CJ
QtkL34ser7mlTuRUo9Ve/7QUjFFb7j91qmLo6PRAgiQks7TJHL0xQ9y0Whjc2fdZD10Nn74gvB1Y
Gf+uBe2JUigMRV2jn+VJyQrkXf9zrriUJcE1tJwrclOia7dRxUup9JILEim5SLGivNRRM+99acwP
GFoUmC6m6kwISuOJWhPtx4e+91/DhLZyZYYvigV6mYxo3tblo9xb6ePaWoFhR1Pz9CL7XhAuREpo
XrqtNaYnYb0QxozKAGOrdHJzGEcbdvBqwcwPoT1eWbl5IlctnOJraqnUFpAf9sLxCuz/d4ulPKmi
zo3yFnteVMJyH1bDQWge9haBCZNdf4Mub743IO45TYPz0k2pfC+KxEFkqx4jhBHGDoyCsUGAQj9M
7tZGVBflE8I8EyjJUpazezEo5qmQ7ljdPanoOqbEVsD0Nqu4m7ZB9JcT8MasY0q0clAh3fvy2O7F
wBJl/+OkLKzm97/ylxOspOhPTcUE02d5edGBlF4asy8vIqvJqsqjjhoPL4Z+ydSRhWkz5XuTDrgz
EMPblyGkKNiHvQJsZrYfGIiu1Wj9SR1H1cIGGs0PkvPvmtP0KbuzB7672P4OgZqlnlhAiBWDWHAY
kZK5VVbz7JflhagYh6F76JlARAs9hRkqMp340OFSu43jGBzoe4o3yzhT6ikLb6Ji0owburnRVUHv
5aHIcPf3U3Szm1g6OzLsj5HGsnxcyhqCCBQnc7xesegqalNA8eO0uPyyoj0EMuS8u1jzgbks+Jeo
iK8WCxe4KLTcNQJMBLtUrrS7RoY2GUkDv0ftc/hSMEPd6WCWd2aQ4rYuISzCdWFhOE6qB3GQ0AFd
U22rHq0AQKM62aMHgLt+mHIDQ07oA8OJyiJEE8mQdyDCanZXyBABfIL7u5fmXTjW1bPaVKYX+HL5
Kqla7AW6Xr8VBhtQFtftfZJGoRe2CGPERNsRcdLRr/XJk3obTlXsVfiw/K8TGky7QVfKz1KJikXV
/PANf75prS4fbZg+DkTS2a496909etDPiQkSGahuecyxTO3yJvHCoJgAaHJIMmU8yBFS9KIMEbDx
U+aPL2kRy7jCUL6tQOpGUkyIo9xirmRPUQaxle+R3ej2kS0lu0rS2OT6Ubwewto5jFbv300+qvSG
g16arJbVRRxS4pZdpc+K+wAg4U7ushECIsP5XGF9cZWkzu7VIPc/x0p2hLw2AD3JTOw74U60CnSM
OT2ISlcr0OgMlLE498VUrLU6gCDEreKRpQHXqBPFZriPFQryqepZSpZfAlQALvBp/U5tZaIiLha4
t6i2VCL4CJ2iuTiIltuJW9nWRKTQKsiJhLSmfaf2XydtNLHwRVylqMz/TuL84lbsiKDeeQnaFnnR
VKREmTS1QItf/bxujyqgn4tTjf3ZbMsXzXfUw3b7URKOXj3Bw9UWxD6O0lVXF5U1oiYuw4Iv0JYI
dHM2fhaKWRIzAnTUMQLJY7JolxmjvVSNjW1xy8eNCYNGnmfngQgLLMsoP9YyrnOBShAXHWY1bv5R
lkvjAMRZ3RL6cimV6aEhkICo1mpf62EHm1wXn2BPg8mkIOTEM+YcqIIZlMCMkW3I1zciHp14xOKw
NvJblVeypkWxaL81ZS9qnkYJwbakz7NTs4RHT4qRZSfxAAt/blqwmryAocPXXHri4UJNkaP0lWvV
bdLuh6jDNbG8ju3xi5cpytZXtFVvNVuZSG0H8V627Id2XSTzztvQ9E86bA5ohxBFwAvemkmiV4h8
RzDTtN50SsDp5OFQqqDVSXtCZ7nj7bDduygLus7+faLIiyeztRapD6d8yL7749t5Sl9z86hFsltO
xpdY1+x5L3pAa6np7PXyrCOsKGP8ao0x3YvXhY09v2wvesuKsu2NbllJKomD2164qPl4nmM7u7wE
lRUFakE4j1zKeHbb4iIONa5B+nMmNbMnCpiJ2t9JPSOiGlWcl6nHGjkWF4O5+1ITNUDnXJLigB5w
9T6fRVBvd20G2d0yarfH9W6Yr8n16ea1ue8df2+pPya795o+4Ku9HOLleWjL7/wt+7cycYaoEKdt
WVGGJe73peQBn7QsDb/6xLlbR6oYk+LQLROBSFkCKyTyYiD/rc3fyuCk4LVsNR9/QdSIy66/MGWE
JNZV7BHgh/Vp+dvbOxWDWLzYD2VbVqQ+nPa3sv95qe3yH04LHavCTBT0brTMkZGMc+l3csn3SzcS
c+a7mpLtdoqgNVVTlpEUp4r8ehFxpT+nT0R5oHr3p1Ck1L6aj03HolnMmpCe7mZtL8HjuY5nMUzF
1LV9FD6UbSN5a/e3skJZACOiK4qG22VE2ZbdLiO69JYVqXXEb4Uffmq7zN9+qVdU2BCD11RrIZ5e
vqbr7PcxKc59V7h+iT+WigbvWonk1iiMqn5eJ/JBzLHvfku0+nhVVl75ufd/bJOGscSibdlkmVjE
7CLKRFak/n/biXPFaYme7uZYbU7rtLrd+jqti/v7P0nxPiIxk4tkQIQVcUPftgchPjWib3cKUkpa
D9BeDgI6s5jCUvx47VVMEiKf2cQcE7f5Z4qr0GTp2tdtahXX+ut0u3yot4Emmnxot40xUREHjoRb
fZLXj/yHcfzhXD+TsJDJMLwsN2/mP6ZSLs7L4n32YCqBkm/AX6LO6UFHUoG0LVYG4iffLQ9CscAQ
pdtB3LUVxCi+a3sTn8pBPIxt5hfZD2WquBGC5sTirEHjdi/GbC6SNlHZJx2b2FEa9a8T8fSzJ1Zb
qDBJoAyXUS+a+073MoT6nR419rs16Hr34j02vSL9XmqmYgG6vlOxABXJtTNvb7pBJVnyO/MkOg1s
g+lOmnM89NsTEf9YPIC18F3+z2skjFCr5/G8daa1j/1Z84rLi5/deqtIiTJR+7esKPvbpVK10eFp
2enLVl/cnGjaJsU/AUG47Bmq3TrdahU7PMgLHIKH2cIlPQrBhfFvt6zuxEwkUqhzvM8WYZbtzUz5
FWhqdUk6bJMEBFYXH3LQkx9heLjvKxsy5RDfDywd8DL01endJ41VMV+37SspPo1jESezNxQF2Fp8
F4Ce+x/bgxEpcWgMZGC0vD00qHTHEAJs32iJ+OkDAZIPoqE0GsoODWX2QaCtufTyVU4JZjw1IKwg
8iLEGfGJKDI/VY0DWn2sjmLOmeuUpUwBSH3f88hE7xUj2zE6PkazabLP74IvUmkWyJSW6DQ1jbET
TZSmQXND3NJ60Gt+vx2VnXiS4sBaCJ4O6yzuUryZdaqaxjk5QLP1LMqqOHJcLC4305h+hoB5zpz3
4cWkg4TGmPJTDPG0CPdK3LfciOPJo3oRw6R2uhPcu6o7z+OVhVKGcU5FobT4zhcj2WN+xM6/vO7t
/iTCrfcQaXxDW+qVWBJp36C9MXttLKXnWMZqh2Bb6kLT+2V0HG1vNFN1YaGn7+kA/4ibf7erWxfW
70rXoSaW21v/HhobnY2uwLLwZ822PUXFSvDGtO1JDK/1kS17S9G3xUU+zEHr+BaFH04pJbzFYfmo
G+zFJzSz0A8SC1M/PxQ6lNeIiuGzRIGLSR7QmZsNdneYxvJJ73XsQASnQhJwMobsCWedq0COkwX+
nRknXja3T2Z2KyLH2otfTeAkXTydLoTwh6Bk300PorMsgwsiK9cwSgQT1ZNUNGxPUv2sh7W2blLX
Xey6shADUYzzbXHwoUwTuwXRZk1+qBfZ/73AWM8R3QC38UFOCv/YRMMB8Jq1bpf+5+rD1GrIxPPm
uE60Go8x/aduQ+O49dXc1D1ClIaTKMKRz05TzClrUpSKvEiJgxlINAoQ6mD9OBx0dYbPAzUlvTH2
28SxLoNF7/2z5MaFVZ+TeizQ8MX68ccOIbrJGJuB29V2CVgnfTcAt1lUDMp1PePMcnxiTsG8aHhO
Fo4n0SOJu5lAOKgeXBb+UVHSgxh+4o3j3XPVPrJPouu1c782EL+dYnTb5UU9r0tFcWcffvdvZWHn
LO7g6K7t+TJ75WjKBwLHHtfprB76A+SaN3Hb4mpmExTHrP1tThFXtMZGxoQUflXDXJn3ljQTRZAe
ZyifRf27L7y47/VDuY4e8albh5P4h4bSRJf52az1XVtLxWmzfGS9pu66WcnddwtiWUV5tNT1fO3W
77rgu6S4eT3Ji13Qap3pNjDKnYrM4iNBrMMhjemF4hsv9r+Nik1NwoMelNEBuGd7jvvnao7MY9ro
By23WJuK3mQ1aQjep4Uivv3u14vcSlWp3scfRh50xhFE/N/W/UTH+thFm6H7lBX+Djng01yHC+Dv
P1ard09wfaLLx1+kxFOUiS93m7Etd9tkpXfFtCuqiGnvz0qBAKhLr2dvzPTYgqBzW5ZERm5Gp5FA
BuQ1mYXFHnRNioXeqIcm3oflGu+Ss19iJKj8CP3D6KRDhLkTrUUPDoOKRyvyLaz6C9huXeKI33s3
6Wyjvma5h0JqoK4PSTyaJozaXZmrMHWLXb2BIWGqknMPSG/29FgdDypOczFctax9NvSY+Jv12z9g
QkCD4+u7JddE1Nw+6aATw+aM9rKDgxlTr9rwMEz7KP7h70fVfWvnGnpfsQYV3VI8Zu7qEhp+OPGO
YSPdnr+j4E+Kl+/dVrauZRHjhbi3jtTVBpIr1U8DavJ9ip3tnGePokuI3iA508ywHjxCdqbsFJQS
QUjMSOKXzdGK9qEFZeS7USOS66Ew3FStrFO29Bgscs6+QuznXMK/vCxgpVo+agoYpHHC7B7Ljr7u
/Q0rA8QZyqzKlklOvA6RUmvoHCHp/zOTrjcl6tZOoyTyvBdJUSgO4q2JlIaf3PP/tdvMeiq7Yodn
/QuSUOq6qbMjPfcCWSoHlHN0H6Wz4T82O6trpWNjlZ3qDXBaiiezruzEfKRXxMufRHI1VIqXvyZH
uwkuhv699dPhvO31UGJgIaablfthEzi1Plyucxq6lTI/AzvN9kE6uamZEeWHSSmUf+nhy4jf8zQd
jeU9wh5EcMIyEt5bMy0nh3Tv2umL+UGsAReLQLoc8uUww6q3j4L0sygSB7269igZnEXzPLw5Drec
LqvgcRmRZlu3Zyt7ledvfXg31o8qyNNdnB/6Un/sW41oGgkSfMsiHqNRRk8xQdewWAjS6qQThu4R
uOvqNZ3HxO+3Z7OFSl6tIDk6p8mjZpvJYzdr2hl61luwqJRFcT4ffSn6SQyduculXto5FSTEAQFR
GPOtBjd6ULzAxGp4rV7/zpYlzqwsAMYTBcYOOoD0End2eNI0TTqayJCD6sVRUcy29tSVdcn3MsKP
umRRG3qLVAOp+Dly0Vb1b/P0MmuJ9ZgTbnjLUsKsZCezoIbF/dZLExckHtA5RCAln5PpV0O49q2E
1PNmtPQVKa27A9H15k1U2JHzuQE9uyPgV2aWk1ynCSUCOAOfbjUBgZUCUKDtdBfXxjVnA9HI8Lqo
EBBEkqwTh2A82PHscLO7yBnD/dxpJymo46+l/qYSU3jUBg0pjEH6pCQBXHQSkB2t2eV5qb2Z4Zce
0FKzrIkRjUL5YPFzohNMMMCvZsiO8G0CM+/rXxo6fpIXKyxvCfLcmUo575BODVBiiavdPB2URJ0v
sh1/jroRPBUhFfeQ0stuHRfDIa77+E5HgUgbY52oFpPxWpgPeRC45cQE2Zk2ugRG3B6VsYN2IC41
1KCD/JzPygv3o11GQg0ujo/7kTFY+D3gz0wcCcOTMreBHGw3STKczQsOUhyGlJjoalZ7SA25griM
JVrb7c85ByQRQMv26hTfxhJM0OQM1mvUVJ8NtQW62sbZYzuMBGeGs/1gDlPu6ZHR7LeP/LqVgsk/
2c0AL7zOAK7TlfkDfHHeEPAQkFG+qssr1RaujMAK0534dne673iZqU2e2TnjQxoqvufDQbmzl6ys
yTeAESXhQ+pZyirlDqlJXF6ROu31uFe9JgERBmqiI5C5VA5qfoUSABWK6pg7qZvaneK1TtKdsrKH
Rz8ak13QJeYO5U8QrnLkIn4cPGyHDtjXxckzguN4u5WO34w96gJ3u598Q3EnEPKIj6J2FedACOtR
Q5lt0ahB8tcxQre1zSeny+MrHhbfJSKYIG6pBwphNQn27Scf+WeAJYQTQUnbDgT5rodJN9HXLW5x
qhoHicDTtk8RLW9Lw63s7JxYCUoGgYW2LMosRPJL4YNdBu3TrNftUxPX+76Hek7ktHxU7rJBO2dl
ndwlyyG14Pavp9tcgCTSnZEw4OBfwkTyp3lOTnVhjZcxUfb/GnCXEshmn2O1164w+lcnFAPccawK
DzRyePZTg+8Q3pvDZNOhbHg5drpfjq5UzcaDUfdH08qacz0UBLPx8buK1HYo/QiQkpbszQ4h2mEc
XRuWzJtPrvVlfVdbRnGcOvulQAmJ4Ib0wTGK2quJLiEMNXFOSiU3O+gOQVUaWXAJNQQxS1v6kRTO
xQ7D/QRbSCu3/g8Y+hOiEmrgOsXU6sc4jo9aUQAQNjr7nziJnpUC4VJpDvoHAglx7FnQHAyIbsDW
XMpuW4XdsV5Y/KW8NE7oEeKugiDQa4s8wGE3QXAYlfGeWLjgknaBl+fz17pVfDdNwTWEA3yolf6s
G3X5AhQXPLwD/rXkNWadGewt39fcsuu+9n6BTFOafJXqeC+bYwX7R4RpIOki/rZzV8bdNz0qIsg6
fPvi+/Ql08TvHuXmeaygM6aLFuckUxv0l5xPYdY+Tt3Unjrwhd6ATsMdALtPVY8jWpIcN8bX/2Aq
suRmHRG5AIoXRgLmaiwnsmegrNsmkuUlJsWRhvOzBgzc/tsqmaew6QMYpzdu7NvHdlkLNHAX415Y
0BkEQpzsCvSdQwgM5HuIp+otipqJrO3KIHSdGHpRhIvAKy2dkfjTzlVhCvaI+HfcuQo+VWo3HZ2s
rV2zILxFRVg4yS0DxziPT8mzV8L4M9dauGSNXZslrVcTA4a5ddQt877RfcgQG7BEEHRHrqoao2fo
BJc12b2lxeXnUGp/KCDprj55/ZUlMPeK7GDF3618JrO6lSC0baSBAHVgWoEa+PsYIV4WGrmkG/si
REzJFWraPQDJTh09Lakb6BF1doEJtMpDj8E0K5iuk8LyOgm0uQT+oE8r1dVlxbgpgfnmOLpxkZrK
uCHS/gs63uZgmToyjomnVZF+qjOsCXH0c4D+GX2P7M2shvpkTLdMt5WDjoSKh/uLIUqktQvQSbuU
6qx6rXxLy7L1mArtu7RTvoMNh4Siiwlm85t0X9RF/GrOPvsN3P/YMRQcYopW3ikmslCpYp8JncVm
oU3BxQIEdicrUuVN6JkQLgC0ewZNk2EWUpVP08Ki03X1w1hUyqd8DOoL4cC/EngpCsMbQX0dO1N6
ULJvVW3Kr7D1TucwKyo+lNJwTBSMj0bbm/fWcsj17qnuqmvhh+q5qUPAJImKptkofy/LwAI9pGj7
LsfZDiGoK9cJjnKC5q5GA/uEIcVuw5rXq9oSkWkNMlityB2PcQwQ2DC/hYb5vfCD9JA4ubJ3FHs4
oBNwms2y8IxeD4EADiPBHm21s7PROWd1eWxqVmU12EF2YicJfvg7Fqu+F6vTLTXHFkXxpENZXXH2
cgwxC+ju9s5iFJ4qyXxt+6p6MkMJs9Co7lLQPXtpQMVsbtW3BGlcvmoTcZE6AW9anTR7+kF9GVoz
OQW5tlexjEqBoe6dVH0uxn6+qgheuakxyk9pgJ/VL9S7vEZXwpglgCoSun1pOYQXS/05FaH00Bqp
z75RhvIjkUe+AP0baF2gxJF9IawdEYU/h9gu55qlJ4WTA1UT1wHLPr/k0Wd/QGNQa2L5kPmBdmdM
6NU205B5dnIvh41zm/unUifWtwFdQdAuVhu0LnZ9xRuaR607sJxI86mFGV+DLRwN5wOIL3x2Bopa
fWg/26xdCwmDaNTAaqNqr2m/qNr3g31eVD53xBNIdOL0XGjyg1Rb9S6tpNKFa/szbyc4RbI31gy7
GaG3nVJqV0MOjT1hPR60Aqic1lZ0LPB6dU0xAolQfg3OoB/SrpMu6FxNOyWyYSttlik2huA9c74S
IOE1eo6nJFLUXdYj1ixXzIZjUZ+RNwFUhf4YK6NTgnqalxrFs9LEADOwzFpO9T1WdNiLwMa4Ttnf
S8jD1ZoPRNms3lJdxgmdp3d12dj3aPnZCHol7SGEC5cYJ0BzvjyUxD3tq4AwtynI7u2xBtdd60N5
mQbt1ajD/v8xdl67kWNrln6VQl030fRm0Kcv6MPKhJTuhlAqM+m959PPF1SdzlNnBoMBqgJJBiMU
CpGbe///Wt/ik6gLhAG9uW6FRB74aiDb18r+Jkl6d8uZ84qlnD3suybmajC/yZren5yafH6ONNhC
yQQgwsoEJ+7NhRIVr9TKdbsIUvesLmN3Q/ukeNYaM5uyMIfEUpX7dSMQp0J6RbuM0YERjR+MOv/u
ARBO47yI1z6LMBKYLVQs/nzufvC+T5FcfVEsNKGY3yAyPymD0B1MjayydCj4yrV+gPvRZok7xN33
Ra+q67hY5VVvJ0O0FzEmQaPOnv9l3/5Poyi2o5LUx31rfxkX+aO66OuZhDBaF9M8BSrlrWddHJZn
w93/vT9ocQ+ed6Z093tfK+lfxjjKzhYaruc2FRfIp/Pr7wPmaYjdooP79XufPvo/yJ2vbarg/ZMp
itFRtvKf8B/iZ4RQ8fNIArmfa/Lk/t6ndC2euR7hXiUXKUqwzgzmyOyv+yu2WtmuzLOCfWt/GPqZ
qvIqq5yvZvysm6YrG1X6OHVQQGRdyQ8y3prnOiqUy6ivD/vW/tBr4HNbnA7hvilW2XpdCEP964g2
vg0jRgkyrI1g34eDYXzANhEAWgHgsrbEQGH7rT+ebaWye+xVgtjuP29/QFw9uupMpvq+WVRC61al
EHnt+KsRRuMZ76nxbI3T4pll2nvbTMQNKv+FKCAhedoPSUvAvxU3akccZLTjyHDPfcX0Vkfl9iz3
M40cItzs/eCPh5lAoLKqorCJsXnXo3KbZUKmuflPjnHfXIwyvTVZIM66csuZx9zErYudVLDGw37A
zOLpkG0Caen34/dDALbkkcViN17UQ6nL6bPQWNVRWiEuFHmXPmf3h+YuK+3UsqZKxeb+YCasTFsk
lcC1/rnPUiF44POfRLV2EBSqLw2ZL06pyMwWu0p5YSI3e5pEgun+LF+SFd4d/U5tbcpLnOv1pV6a
9/3YRSHcPmqTj+fy+YfIV7NuSUtMup6fqyH7lQOKwJfdJccuMvoHWlzybcmS0kvwzxZEqTjZ2oy3
XpvzB8FgwX/f2h+s+h4FGjXzx74oVhV8s6w7IplANfP+MMi1j+U8e/x4FVlOZKgLq7c/KRJN/Niq
sf/7LUer0m30pNJh30cs2XpM7nEB+wv2fdEEVyDBOfZxhEl7oCKK09s3FzVtnpYo//jMlYRpvxTS
UB6tzNGh9h1GSRVvzYBEXlRYlHVmLt0oeUm3xeL8mpThad+lp3rrypteBvsLokWfzpOyfGdSJN32
XUVmXVQida/7likbOgImYfL2zVTnyxLbyWvrLGzlTrpYaj8/q2Q9nKxG/srNcX7eHzYzI2JGG6T7
DfOvfY1l4puQ0sePI9bapK+A3F6hFxBkBty7ZBxbW5Ki5KcyXXZQS72K3/GCK5/4AojMVav8qrYa
ZMFEkgJc38OTMBCTVw+y9W1tk4O6bc0vgrqPSyWkl9nK3qM7Etpiin027g96a0R2i5n5QVHom7Rt
3d/GJvu6NgJfW6xsnOkVBJBWdwUrTdwKR/Q1t/fyQNIBD1mksvVFQe1sVSuF0MSSL4vXQjVh2HWp
FRq3cSw9S/iGTlF9IDmyo0GLt33RpfpTr1oHrs/YNyKhtQ14ElMlPRsmXIzhvS9IiJqBg8GnNih9
JOZTNcGcUS2lgW8dW6H4ueoRDseiuxIJeuNX9ztJTx9rxsctl58ReK4ufl+LZaO1XLStlbx81QCU
bJljJkr+bcpn3Z+7jFJDXdF+1QyPpGiJPEpqrsOSqCcFi6rSpT/nURaPcWO8m31+2mor9eRtw1cj
t8XnWA9EU2ZuR0ZXTRXYsbJW/CQWhuAnWWrQ8y3zhyEVfuC0BGLTpgAGDTSWyTvXhvypjpZHdWxf
ValcX+q+EIiEbL83Syke8nvWBGtJEkQJxDxIxgApDSIbk9FRtrM8x2SBTQ3Nthi9WfMx0nUIE1NR
fjxIpCG3wgLOLG02e59OF0pXkbdBuzBdtpdZBadoEHCbL1V2JbsnY4aoV540SL0fwjZNfxgwRRwR
h9BDBZvj3gDWmbY1P5Q1WT71q/Gca1r8QyqzT5VmkkpVgh3DYULnQW2Tk9Qu0dGYuiLs1KW5QoOv
aehA/2QeGt+kUqucFAHwV8sQXo2p2X5J8G6Me4RSFRW0ncEhEGa/2nPWFK9mu6ruliZ9CLhAsjWW
BoTQtn13hHjI1CwWSTnJG0IRk2h6HKdxeBkifXhZ79YzvZye961CrliOJuJ22jcXWWq8Rm5Gf9+c
SQ07FLgB7HGoxpdcv9/U8K3+fre2EnyyjrTH/XgpNXQ71rUGRCA/SlPz0k+I5PX2TQvf6olQD9aN
92eTjlu/pq0gk9jaH4gnu5rqTPnsvovjBzwCMPD3TX2YsQGiaXf3TXJ3tnNMBf+vdzNK9X4X25/b
P5/WGJ83vZIv+2ePZj1zJ5rvH0esZccK3FqpUNx/VM394lpo1eu+NUxr7CZqXtjxGiUPE2ltD4gW
WN1mQ0XFgX37QzZFkiutMZKPTqeIiIHfFQsxfiD8GKw/4NYHQRSqo9Gqj/+2f99McMBq07aep4EC
gb3vi6eBmQrCdn9//UzvB429lXnj1FrXdWnFoMOYZfeKwQm979wfiLSzJ5EL+/cuioPWtUZQ7wxL
Zny8wf7s/oSCH/9QFNOXRMuvYtdMR7VIKKzKnX7d/zUk68tqitvh3/avWJZ8VrabPXOrU2ypT3g0
EDgYzL3PH5usUIhGKuckvN+CaAT1moO0o2UFdv8BSl9PV2r6+8b+AHeIJ6GhTI61DjRd9u39KXld
y1OKOUkuZT7b/eHjrRAYl/YsS0aw7xxBA2KN7yc/a4vtCmRXPvbiTD4rW/suuZPDeNK2xyVZD1g7
WxA/s/oKKYD50Ch+bJEkGDDzi56GxFJfcy3z202vn/cjO6n0tmLZPrbStXX7dLM+thrUuORh1bf9
SGLO7W7r1lsaNdrrKLN4JLT247mi+yFHLFA3SzNPkIia16aUfCNZpKdiNutXAR/4mGf9w/4c9FPw
aMlQX7qiKX01p+Wgmt1zTczxpNmpjFZR0U30nULe0wagSV3EhptOzS3bCMTrk015RtfOqiET76XP
tQuhZFROU6pcA5x+BQu8UJ6orayTFNuKSXqS0tTtwRpXboP3hsOaUEzWlv6i3J3c+WrGx3kBG7pv
SnUtQ7TRmbBpSD0yQgsXGDkOUEfTTZCPBjkEtUBYv3VZl77HTPwcEGn9YzxY6GZIE4F/aDQBF9En
swdnWAtZ5TXSNjpVeTe4VNWpwasO6AksSXZrpVF75/w4sLDSXieVukKMLzchhegzIn8sfwSubstY
pdSUVzu7mrKpxvZEQGVnyuLPXBAuVqR076WVfWl3AtpKUFdfkvRHYVUJSeN6JxPlWYvlFOBxm6MT
kPKHWImUi9VwYt93ZfeH/V+mmCkBZpDMjjB/AXSKbrFIlXfprYCM7+1lqYfHyWrrt4x+Iq6YUrIV
uE6OUQgDID9pOMtyZ7ibYsBLNtr1YYBGQnW++2zo1kMZBXqZd6hieEiJksOf5NaVIATLqFROMpW3
2jSwslN8SQp19EfJbLyS8c+Jp3kOxSo2nEbPZJglded3C8m7cxUlr9WUS6Eugw7Q1ynH39oGRTmm
nq4cmmbuXmBacZ8Z4WVCd33atwYr+jQKy3DVDb14XVOIVDiSMIrfN3MhGR1VWtbDslKBHGJG0LkQ
P0f5pATVVo6vMvwQr1d0DX3krN9yaL4UPO6r5g6d+t1bLBcv8hKnQWxMhacXvf/nH//53//1vvyv
+GcNFnaN6+qParzrg6qh/8efivbnH83H7sOPf/ypMZNXcacaCrmUhiQassrz72/PaRVztPQf9Jrx
W2RJGo7G+rkQ9eNvlOr+L1FeIpubTI2wAwjr/rDESXW+Hyun9ddY27jHNa30FHMTcOtyEz/+te+r
1TJCUsGzSQ+wdsPg9dezOSKCFE81zdjRMGE4tRPLNK0Md7zP/sAkgslH2T+vdwhQb+r2/sv/599+
+37/Nt7rZuXeh7P275v//VKX/Pdf99f8zzH/dsglfe/qvv41/D+PCn7W17fyZ//vB/3tnfnpf306
9214+9sG9Kx0WJ/Gn936/JMxYPjnX/F+5P/vk3/83N/lZW1+/uPPd8rvw/3d4rSu/vzrqftfXTKV
fzlL7u//15P3X+Aff15/zn98+/lWvFU//o9X/Xzrh3/8Kf75x/zzr3+gLRqSfVePGXb/1z8/+V/n
38dX/n8/H3Xr7+ejqUuSqZuGLBoSHifUuX8/HyGSKBpoLvm7PgOBBMxfaaVn6n31KTZzmD5aOiTg
fHJSpSdt0YD2dtF6GNuM2V5PKybFmIRfuV+37iv+bbFxkr7JvxbLrL3Qhc80Z8b5yPQhHZNfW8lE
015GbfjM9bt+3bREpMSrS4+pBAucG7og35gu1nTSIaXS2dTHggpMOZggacBdPCc6IMTR2LYnfRAt
6OoFHdmFdsgPa5DlA/XO4YdiVvF2tmrS2MokZyHbiwaN1iEZuLTK1dSvTInNF0AV0xemuzQ5BPjw
AtlRGj5P7jQ0nce2GVN7yOrsHo1lAZoq1xasvIpCgSYW8W0wc/OG5lyzJsaXKrImjWB3eSMxAMFF
d2yMPoHFJo9PtbmQTSpnqfQ6y432kkC6hh48kYAOxSuOWv8//pD+4/cfwiIy2IWTm34a8054ENYF
kllEaa9VjMIXRhkdSWbA028tm7WY6u9/qKjJkmOxbuW3JtJ7F+hkFHa6qty/B1rnVRI5yixs4f7n
k0pLvEpKZvLaorgbT00CpYqZX2xrDnplja44DxarO1QIUSYYvGyqbrk01dwzgKFH7SCelR71Do5T
LQBqnIH3tow38JkqxVCYgFfy7efrjK2RxmObUaaypJM8kv3baSZEDrHUDhjYBXc/CWZzqoA9L2mg
ROTs4mKVr5BnwUFxAQZRoUf+stXJYV361iELbvsymHzjWaZNHj31Fa1Gdb+pl0VomEXmFktWelSI
FG9tOIFbiTdd5RkWqmimLqHr6WUxm87TEHB4+6kE7mC+9kJBv2GTxKtZrZMv8fbH/cQqzH71WgLr
vAH2EJmapN4LjRyzHGaJmc+leYjGSfOUZGpRipoQ7COhKZ1KqVL/4yyUUD8E00TrQzQa1TO6isWQ
3jKtqjDlNYz0tkIOcJgtCi2XrlEAViu1V9JAdNLGiNHSjZOPQRsZDdHnVwlQoqs08fxaF53sSait
noDEI7uQSuU6rDpncWxs7jjoLEuMcQ6EZurf03xL0NgtWkAbHg59JI04tCzhebmXyGlRpUfQdXQb
Yc/r5NK2RJdtBloqSgD8Jir4wUQrPkloOF/2c99QWo18+Yx7OTLpPpSJWcdpThPDMcZSDpOxmb42
SoG/Mh3ioFfxXTKA0rsWowXPZd8e9CXrvY8rRMqLQCg10JJ6PZ2VlAEk11Al9IUhh4qsGI60oIVb
WAUAwm6B1Xfc9BHWlV9A+Ginv19LsgUedFqsl4H5TWgi3nRFrY89fRYntBrMcGfiq6ORnsE6kRzN
1L/jAt4quIv/ep31tfrdxKPvVDLSU22jx8n5W4HhjX9ui5F7mi4/keYpOKmSKTT6LCROFU1jU1QO
fH0DUoSZ6u3ING+Zl9zZ5vhrI+vvvST1rtYyug6D8jB1NDXjkcjJzET4VyUK79X3ui9C9bWLBYTj
XPBl71dt0mm/JlW6qendcR7Fz1HXfkmEbKG/08jOfhXrxFva+igMdtaUlGcmZuiS3jIV76CoyGnZ
ObOQGfjcAbD+vrylpbBoC5urXVfm7fd1Th9joEGaaxCeNMkxVWm9VG0Pm5IMiq/KMomueO/OFWJp
BhJ4Wvv39Z9U5jtsNwi20gjf8z4QrPlGA1jHgqtv1ncuagpBW9Y4+7AAAqRys2w87UMDOMrG5rxT
7Qj7tr2Q3m3PUhcjBmKOP23pLymXvsqNTJ+6ZeIiKbpkD3LU2EXdalyvTFT3sQMBSuOQ1qY5wApV
52MUgVs7RxEKyIZvpYhlShKa9EPJegYsRhR+z4tQWzV/AUYVhBIbtz7WT7RlrmVRUU4e2AL/iPah
o8cM7u33MGMt3PLiGIU6H6S1tWVJ7d7gd86JuaPadz/h4urLoECtrDFQOfsYFCGhdSRjnj1ggK9N
LVD2UUBaLxANafxRpjYqMXXWcYDCu5l8hP8Zm2b5zm9LZIIq/j5ASajs7GRe35cRzVIHC+QoKJGO
L2+9C9mW7/uINd5/Ic1EyN9aY+RKiW44Uy/8hLRLrMiiyTbTX/5s+0BWmW+xWqBMoPnjzi2igTrr
+VYTZQwadfjBq8FW3lvV+/gGwjRHEUqDeh/kgGY2jhXNm63rQ2svpfX992hncrXatF4mGxo4N40N
CwQattzLi3lxSGQ9YXYhur7mhOlNaJ+I3DCw3iGQaS4Vdl5ZkIvBs7j7oCiUyYsIj9mRlSlz9tGx
toZfZby+rUn6OZPQt9FNyR21BsrAr04YtWDd6P1CSsmXV2WTsUxI8czyVJ25nAFuyCKUj30UpSLH
hZtZcISRKdgkp2FJMYvH2EwrGmPiyxBDlmk3ExV6BAuQM5RWW3tUt/WEgEa2i9F42wfcVUKdW4Cn
RkhJEbTXa/K9B65wuM3f9+FXogHiTmb3M4eyjF6J4YykzjdJLXtnHH/gvVFD6tPo7q3xewk06MgA
rfoUK6aPUXouiWiopza3gZKiujPLEh3AoN4qDbmCpVgFbSZJYBWbfdlHcGjh0SHrAaw22zjadbHR
hY9KGSY0Y6bS0cQFLc/y4j6q6xa263SMf+4j+zRZby2NT7vWq5nxh0DVsWR0mvvNpxxHqSkp+YJ7
+VLQcCYdukebAxfTBTbxpAnme5KZt3VuX5NhZG4mIYPcbwK6gaAjylgLp7GRuUwDN0dUuTZQ2ohO
PgrPsbJ8UoX1tWxRrHSF+ZBp5buV8Fe0AKbaQqE9byp8p7/fMKqsh+hbhrUKlExhpBXFQ6S7xOw9
pJr5qGECoTsZ85UCdeIKLRhOv09fuEawpDOltccG8U+iHc1uOrHaOmvzaVXEA6rj/pcgKQ8pUD/q
89uXLHkz0cI25aGsT4MxOwZaOwYvRBaZdc0KX1T6oyDrx6zKT/M0nWq7naeTFumnXjRP0BpOkt/V
WoCo60J6kGc0L5lM3DIXzOwuGaIHZ34qdB3YpNcjSZJZFreL36gCeRBtkNHvKrBGZEoXFooczooV
EtrstQLC0OawzcNBFkZKMPNhWHE9TmnIXBiiP9xkNyOmGmYbbXHLB/EUJLJ9WhPHwkrAxO74JWoc
42E1nDTyYvGrBH0uWoRAfBI6b0mxbuXlwbzIgRQ/m3Bv3dG4cScNZ2m7xp9Mncl7Zl4gDKH1Sh+q
c1q60WUwTGQNdhLIWuOrI21LSfLMuPPi79oLl+9lneRTjvzCfNCMxWti7SDlPoWYu76K2IuQ5xKS
IQy+Anqgyyy5g3SeqihIAbug8r3nOtG9TBH+UeD3xaNmVyajmFd7cHvsSJho6iquijc9MymNCce2
Lc9S117Msb+WdvRtmuCdNJfURH8iDQ4fu07uV3t/VWbtOpvpQ4mjvllCUlnCtvezFwUIjLKM16E/
sEw75ngvdL62TVsu+lxcInM+p4Z5olrQMWmDYk0pjoozyqODctYbIrXNMdRGZkawIS0EtrbBRW69
y2/LgKVES/2uWxkxyRcZXXPKfWqHfkF5I0uWoHK5W700ovkqqW9LNz1YYvVlxk32VIgqOREoqbLV
2XQraHMhSNTQWpbzgpxGlouzQuRrNLjZvJ26Huo52CTy57WGe4rDd3K0+vXQJ3oo6lGQJL74Q/CS
In0pQCMnvXEQYSeVW9hGZcgsYZAgXBnHpclpT4Der5XwfWAZoaFCWd14mfwa5kvmEEAya+4EfRYp
Yq/5a2sfFOptuVc+TarlxFvgb4ITJb+4j+beOAIZJ6Ijd43pSpq4+NOsna6hzb8NfvMwBiNdpnsp
DCbn53RytdN3tJkU8j2ojj4hMhX3rQWgWmJjUqSA90CQeiTZWx9YVFBAu1Hce19F05ZfOSry0ZHp
TgupRnEhCi9wnfS3VDyiJHcF7iwK4hmfKAJJ92KkSKxXcNSQpsMfFfXHOJ0zES3V+N5NiJPtiDaw
PH9fK1d1tLp0CtGf0FyRx3TV6AKtlDbjx6Rh2lJK34bDks8ueL1YZHBlJceNRSUIpdZb+taPKXne
YuVhpDfEwpvOpWWFWQtXjWGeUQmyjHZSjPe0VsEOvguoMq3DCPYR3fhgdQQ8VKhqx9Doevfen0P+
fTHW1leP+aacy0p1DAF7U3TNJvhCb3m72ppKA9xW1M4TFCLAEaytvklHGLH6kbaD6FRZZaOKoAd7
JRUAPYH1tLWZm5O+B2VCWkNdLY9d4hmTxMTPa3APjSUSHofwpoOkpTQpwoQQIajs2VCiGH40A378
i/lEh3wbM68z+AMj+F5M5ou0UzP1Dttq/YlprbRyQ0R8BZPIN+ETa8wJ0+iUIJc0dIzKvlgdukHF
fKlctMxrv1voLev+1BI4REfRNcjraFY4iH1YiUm4UX+19HMSYbhTHiArn1FNn6zWpHGG/oioaFYC
sKbwrJ3E4s76sS4DP9pgOrQB1TUKcNuC+HjXNfLrQrw7dGeLYJpCeqJ8/xQlCUvd9LC4Y90cSC86
dK0QohwmTmI86aviTdqv1aMYT/zhtPqsJ4JEcda1OfZzeiqYZjWgh8xlPiukyKzaA0JaiHDRoyzU
TxhZLSWYKlaEY+KXgLAiJRBJ7YpkohiWgFVjkExVsLjmL3jG4TIu4ayzelADvemoU8bBhPqsovRu
tV50jzCIe0/oGw94k2Rd4kZ6YFX3wk0utASsDdkJBclJT+ZzHwiT/tSP0nPclTc5h3VJTBTKD4Ry
0k2rpJvQ1Le2lJ4jl4nzFfcl62lp/uFT0Gm07UhdC2fZwyrURxo/R1XydSCioy7jZwVPXudXkO8U
22tPFJm1JdJRGPuDWIvHQQx67hFtJxJriAMNg1t+SyiCo568k1nQlBLRJR8o1h6W2O5OwPCDu0rT
cg5p1TxkFhTz7AtRGShgknO1AmlUPdZV4L9dq/AUDIwUCo84zXNnVKtAQHBgcV8Hr+Qnvzjdzvf1
A4Ief50rJx9aP1cgDJkTCRTDbZWql6FQXmQE+UL6VL2JY6CiQ08VmyWn5Klt/FgUF6i8Z3EzTrqc
kNtQH3NHpyN2H8Wulfm1U4m4EOfASvJArxEICvZjFC1HaeoP7/OjodSnvD9qVn1Aaq2UEh5jmi4o
K/G8HnUbffkmlP7goXrrlmN8R9DfZ9BMSFpzOOnv6mEBKj5hh7XGjXMwpxbzrUoju+44izvdlS0I
wjTCX5Pt0r7X7838zZhGu+rhHbVfAMzbSpSeW6wea9/a8rrQs/P6d2UNWWgJjIvbE6K+d3Dnky4d
iWCEw1YElDLG6ZSJQT0fayb9CkuzGOkz0y71RbwbeIIWuXOGudlibvm4rO5SJyynfaH29AqFROIo
fPBUWM/6GCrX8WeSLTcWJy9Kxh1xml6EjSJnXDjW/EPKxnNR17eRZHKU2HFhPsm08FjdPpDpI8zb
MXVyZyFuDGbj0TKuvSwQLLQAUczCrkcGiw1Ov43vjYV85QEzUBTO+Mnr5cp1DgfPRhjRZES66F/F
x9yJ3DUONTDGbXWWapch65gUF6HY/DobD7NlhlQKqjk+11N0lAh2OB0YN+c+DvIleG6z5aB/ZcZ+
jH/qyQJ4Mj1YGr5wy5OR2RJ+2KFate73odFPqsJXhC9iS/O3IS7jbmOibLTAoVHdZi1OYCLl2SmT
yO8ExV/j1aeHxdyX6bm72DIASRyXF/DWgM1LkJPKXRfqdWN/m4roCTltF/ZcC8sMkFXVOMuEEKtE
uDz3axMUBISNnRai6MB0QlQiV0ss6Uetn1C+RidyV1rxpBnoFqv6bJbIEMmm4wRcTEeT57OkRD4l
lBkVm2st2GW7nsmwrbdoNiPhQoKT11rTa/qIyvQ61HPQkGyVW+qlW5DkJ14SLlN5IKMoTNUx7ImJ
JMKDg5LgXmijauINTuvTtnMa1Ue2FVgZAg3d1TAOTy3rNpkz8Sakh7r3VoS/FBZad+rjgzCxBLBx
h1nyiEIEgwwkTctuaupWxxLNBaSpe31otXXpE9lbjESUhPT1ES69KZ2rQsIZYRIlmfuI7v14OLLs
icLSQpDqJ51vB8bkbgG3DAaS3p+V98m5S8BQ9isX1v454anNZSrc98iX8Losz4/54JYJmr7a264W
Yv6B4qCCkCyskW93JxyK/pK+LEypuT5weYmPGdSFOZQxn5nCEop8yPjbM+v7Ov4yRYI9yfFZI6uB
3IRXs7ErkJBVHp9SpihydWk1gP2hXelPDDlau9Cax7UJbbNitEXqbHLHOq4Py6Qzg5WO07qe0Ipj
wqO+5WQ5k5Ggdw05fRC+jaqnPS33tRD14wiQFxNwb6T6p773lCDpQr2mQ/q6KsulTN+0Y/PWCqjs
dLvVs7AxhCCGuU7fF7G8HNzr+JtP5NNR7syDiTuUwsyB1M97PQG66Zn6kWm+tVJHxbt+SA+Eo3SS
edME4YWla1WghWT6TWxhXnfHBVCTcBC/VKyX6hZdPf+rwwgbrjv2HVSJtjiOGmesX/HzEcbKQEfM
S2Obo3kx4vnSJCnLFltHw9xOTxJnpLBF7rX7lE/qs96Izx1OKWNjbTdbT2AKnFkSHopnoaf5126P
ThLOs3zAUEw6xVOtkIuaxOFi1kG9yv6MSSlaxgDbogiGqfWEBaGwE+uRJ0gAJHwD7EZRYL+jEDFt
6lExIhj25UnIyTPWrms/n6o1AAitbicIi+dk6yHvIoJrcorx1nlIkkveCGcxUREPUOsjLM46F5t8
zuX2PEnGaQDXPriL4ZUmxOoZLG8+XaMoOtfhMBqndNN8cXilPqcNjoqwSAgnEhM1m9Lkpe/OJ6YQ
Cb0U/doZoAk43fts80lE8zPBzr93m+idrLOyIsMSSOzTmCMkoouvC6GzeDB65ahfCOcN78UXFfsQ
6YGMk81laWz8VhA7i5QFyjXPL/pmayzWJBcooJtKqassA5kD1BpwtdIZl9sUoXXnmVxVTpHlJ4RZ
J/XpdF8+Cixo0086lgKcOniu3J552C9SehvL17/pWubIZC04kjwGaHEDqlprOfujovnF6qe4O8q5
DqzYQ+ly5ymiyjedpZ0CCSNmYbT+Yo1+9aWph8Ocfu5Ni/m8/aUvYLVSriYKmYympHPTz5ZSgTwW
/U+m6GF1OAxfMZqTUZSG8WKFBfPzoEycwf+kEoXafWlXp+5IRwk7JO2Y8srG1zCJqm6PkUbjqxao
EVhbkCZWAL0rpDJdrjjUyXf+VerpDXMbqkQm6ifWy5GIw03DjSRdCouhd3bzTwtahKY70M4JkXGF
etYcZCS95lM2YyN6yHFsYdBBSyieanw/XBrtWc3tHwZR2KKVUYFo6CXQC7IN6qRkEHYHqtLdQHub
REmz9SmaVz8jlQRX2U9KxFIPKzkoqS8cwqqU3Yr22uYK9UoEqE3QHZk6olIGRhZUFyqvYfUqfm87
+M9Rc7i5Xb3ZHJ6Kz3HrpbeeWEnYN+qhqh1V344h6P0DzH3l/saX5FvICidD8B/WjVuTV9V2gbQe
Bd165na42IlNzDiGDrd7lczzModqxPhr44IJC7KNg8X0Vnv4FeXpMYNHMtcPY2L47SoeuWVO2YEQ
uEMeoRZn0o/6M2wtOUz7p5LFW1s3YfUM4gdVpfMZ0VbNTC1+KUb9mQrZwCKQXB7+Sikrlc4j9PGN
st7J4PYA8FX8Mvs9d1BRRfXttKD6ZQpiUcRKfNHCtRBCCebvN4U7VaVN4Txp4QDScviVcYvN5kBe
Kk/uDkAHAmnGNBW9yV9Q0s8YYKrFeFmRfAZSfsQEjSKmf5DfyT+MqRG1pOgyzyG6hvznCsOAO8VD
mLDWmrEv01N0SxxBnDUES1KyOnM70p4GufcMcK4XgTyejg9UnPI5cee0cWDcstg3z5VWX7ylxe5Z
SpeovWxKelqL5OSxHj1psnmK6gU5JfV8vrmit2kJCEdLvE87giTKjv+bsPNcbhxL0/QNLSLgzV+Q
MCRISpSX/iBSaXDgvb36ecjZnuya3Z2Nqoyo6KqWSOAA5zuvLZX5YG/PCFujdSmOOoXKVZwFheFq
ReD0jD39GuhqHcq5EU7n2l+t0Z+62C+MKejLlxW7wPJKNi2/TI8SqT2RrgBUZPslQJBuzeceyU7K
MCDJJ2mvZbFvZZG4ag0daJOfEM4CE0FLOVK3leO4HYd2+NrL5Z7hVVRRlyJ8pZ4PfLR09EvqmGg6
9ce8Gq+K+J0WL2D6/hoOt2LZQT+tEWWWGFk/rJo9YLRo6qSqeMhxSkF/EGWrEYdMT/oxscooZyhe
3uq6fIf4eS9n65A8t7fqiyCV95lOsEo/HjZ0r/NqHZo86pYCwI6fy4OEMIyTbsmBuwjSdfTjJwbS
IPaaFLKgYkzWfIdhkRYNrLmcIJg+U/Z8qxy9Vg/IWvVNWfEW+8/E+H5z4/B+Z0T3wL4G3g5m9lyp
1XUU3YMUq3TWGB5hGtyUT3yhcgU0cC6/OU6lbc4BdzrkkxUqRR7SrBFuuvBrLHyO8o7ipXzvzeWa
WOPDTZLVFId/E2r8X+Q8umr/H/oJbBsynkVF0Wygf+Wf+onGNBBScXe/l0L4t7O3xGNul768EGdw
U0hwIEcTgPMDMZJ9Luf9sDcI2hlLJcAbFhRdCcM+hDABodorYbLVwUyDxkOjugbvA1NsR7EsR40/
Se+eRwC+OinhDO3DHMsHHrMD5WuHvNcZYQnoEnaQhjUmuil/ShZ2q5TuSyLkaTf01ZXD0gmjkVwf
rXQ+CPhdTsysdSsqPZ3jdBHvh94K5jM8dL89xF1/xXK3anoUc1yXujzoReLi+TuTXEqaP29eyTk6
OafPVTpuYJh1pR6x4ifqg9Y8ECJPD5OmjpdupOM3VU+bpEV0BB8lyOYN6fH8lMsjPjJX/YFth52M
DI2FTvs+oyHYJK/5Cc2EN+hkPdTmceKQVyiXfKKOKgEmTS9yOTOqLgsiDjuhWcE8qZl5M6yeSLmd
OJjYyZuyFa867DXisb2sC/gElxJbYzzH23QCZ7QgcOPTFG5x4ol9wWVqg8a59nzD9kxMRkhKyG5T
ETZhYqzpCyMWegtlxmKnOmj1GFRaFzRlEyRIDWNMlTYFtNDE2U4SJDvU+/zcvRNDTaEMO0VfBPbh
d2k85sGNIGYKDwZ8f3o41FtIhW5oNEkITXZhUw0lzNA2DwfT5CpRQqiq/qA3/jTE3ljPnnIh6f2E
HoQ2D4u7N7odw8t26T+VgkNUk50bPEpDWjzylkV3ErkOGNBWFaDuy1m3pXNf4PrH/A664i9qf5k8
IbtlWwQF3tfUj9lnx8bx6hzdHCE8DaPC2La+CgrKKIIo4BYl7OqgGCpJ1hZVa1BhFLxuvCesgF1U
dPHJMMV57tOAdhbO/j09l88EzMFQdLT+QFB3cWQbWoQ6B3hJlxc/J6FsPpWyfbIAVsc2nPflgX6l
fV2jGmm0j8r16JZnsPE/jWM74Ix42drxoXSQRD5JFLI7gUxsU7aawcafWlWDVNf94UcBbcWhhmNq
FWi7LDH9wVr9Wm39ZsIVY2FMLGav1guP9Ow9X172qbxDQIwhPSecaJ5ClqLXDM0pT1qiFeuIKWs0
qwdiC88bgTeF/Din6dVO22v6XMXNB0XwH2NEZNTbGmtvxmfPK26L/zh2H2jEA8wtqf05KBBlIem3
pWBbAO8gKjjsVFrlQ1v+mVh4w/omMOctMBU9kKPygUTvMG9y0mcOqkZZoj4d8GNZ6a7abb9F2x/1
8ppRtCi8TMnP8SifCym5zMpwqSbQ8Gy7pCAQZsVyBqaDlHbwH46RAxuVzRbI63SkEkoA81hu7Gnz
rkD/+x0KnbgJ5dECfhJnwkFi49R1zgndrWUZp4wQARDoIwjwoWg/ppngIhSXqLs8m5ei8QwaHeun
eRYXC+6eI9aw/yCqfWdpeQBje2X61YX8rG9hIStvmlK9mU9EAhdmmBVEFzEuFrv+XUqkoE6twBno
KbGqYJBcGAuOTJfUBgMi4WX7LDE115EGCeHjmtzXAxzkAKVh7JRGPd1Yv7/vbtuI1bfElFbwfsQT
b4qi5Cn7UtJjY010+zmtY1jxNF/H3+XcjvSrqp2xQ3RKr91gp8qLNVUOSfKx/tnKMpui0Wrzt7bE
zQ+6r2XKfjWdVJSG4Fps4oO1PSoER12EklVhjeX4+5+fZxkKEwARNVSvklYiK3PK2DOB5CrlsJcn
RmpbMdUTZL4FiKxQp0KeTpDlFEA4Jc2tic1xJ7bMhi0pFo/ZmPchmV5EF90+vZYuVDVrS0Epn9Ho
u36Et3MwPQckNff7RQbZuH8h1Sy2w7DxMJRGLR140nN/WiuEv7aj8+ST++TNY9qyxyXg40tC8RIv
2EOXrDoTEd4anCUED2HTveiUu+1FBdA4W2oW2fKkfNM6w7tUs6Xg7+UwGuaTeF4275/XRM5h151O
+TmNK+3UVf3z77UR0vQqsgZEL3YSdy7z30OhfBpxwSCjTT/tnKNbkmFBX3Adujo7Dk3GXDWqJCoa
QHLbLXQEJWMFRqwQaoFWnrCI+0UUM+kfi0g4/Nua6W6ZpBImyAtEtamRdlaO7xlqrD3aJooxSWvK
UjVISuQmSVLb3MTkD3o32FdJtwNN6ub9/ZJLdctErTs/RDqhJlFUdoLbtZfFjCtZVZhf5uIHNu5X
07KuNuoht7Voc7al8ge1mizLuclAwFNjTxsdYWuV+CbEbkZ6RoqsPpnx3hRcEEPQlKvq7JsTeD27
ofV2v2GZkrw6mvE1LAgUzI2+C5omaLuteokZPUEGTjMV6jUN/sQaYkQpzudsFNQXjsaXakBXpxN0
9d+bWhUFA4uDxV9VxzeS7kyYJOhDjUqs/f0+394JeSqeVMXgF8W2QlGDM7hzJz5uz7olKtR+g/xN
/7rurVSgoioBVfifBzbV/qfg1VFUFUU52mucaY5hmZr1z4GNY79WxVRj/zArHONjnlOSLJT3QTe/
tY3DuT063wyz35SG/J6kNEVAxFsAASGJeGyWMMQ3uFtyIhwJEEhbYrmbBJ6v3fLjewgKkau/KmMA
A2vwBQzGh04b9A7Z3fcmBEUZVcrVhZnYUVHa4nJzXp1Otq75rct3StfnZsUWyUfkTS6aD8Ph1aoP
xuMyKtSWg9W4jt29bln1B8nkuGsaXdvpsiCERM9/idxBp9sSW8UDwthng7ZAxBXlBsNQ1Y0rW0CA
aQw2ipgfr4ADLmk5moy0BdFtTNgEFjDeV/3WfyZOk/GjyU5RV/YVI+6+Vz0z9ze/55iCjhg6fvB4
y+kX04dzr+UyGQ+wbMlgPnVJDqzDC5M1t5hInEQNuKLG7lppb0qef5WK9iIW4xVS6uooKEeTXuCi
76ACjeY9lVumAUFQa65AJhnFPO5NCZA8HdfXvkKnK8vysyTnz2WTv8+2MPeIHwosL9N3Pla/JLP9
Xcs01w+joe1VEy6iExRcDJMuR7S9wafN2w9paaB5tCaYFFR78qifEQEy0podzQdyiWuhwsAidSbL
tB3R5SfpI723tD7pEhboghIJbXxSVOpQVo212vRb7GJ6FFyxAlDU3C4UjCNj7peXGXEM/3mGPxlK
QpCLhwppJqPohtz31VjvGvzFUYHK1cUgipvK4p9WwidJICL2oO91op1BE5y+qvaJItBckjbFN6rI
VbIzEr4GQgAU0/lQGtkkAZijPO1GCXmkZLyRU4YSSWofREOKIRkrEmAiaeOSKX9xUXDjdHnrmUbx
6dzcjLqObENUMKbDrO4gJOHTHUNF9nWrnrNk3v2kE1exSgZDnH9W9KQQmoK1btJbGQJPbpE03XBx
TM771TAeq6ZSXEuxef2L8dNMhyWo637mHo8PbTUtbtVN2Oz79X0l3SHI66RDS1NQ891bL1h9SKOe
4a0zM3UzCW9XV6HS65NmRu6Actxp4MAlk2dmHt+1iWqatFesfanLoDhWfevRJvGr3tqfasORM9Vl
+tsJ/QCAGsadKtCk1qtxUfLsp9qyaDmDkCUEBQJN0zAKbDAbpFXI0LDjUzXBsw6N+buZ5B/aZAFZ
poijjXcz5T09GiOP06KtaBMX7OQ9l6ZWJbHfmpYQNynnc+MdYeKu3zWRkBHFtSRhQWI2trVdU5Am
k5PjZlI97gpBMAcxdB/1hJPSoGeGLGtikKVlwWakDwsaBR7weGs+SQQ2AyUG0aqd5k0np8Kdxhod
WZ6/Jima4niNv6clvc6ajhggHUJtq65W2VcuuzlvjMWi6Rru6NZFhAKX4s01S3Zz3JB9Q/PyfWyy
pjIl/nBVfoCEPeJkPQ2SvLvt1H9frBLwxQZw2gL/zgCn1Jr4vf0+wDqgA+6D4uOWA6t+1Z5BcMCr
IaLOR3YpBfaK+BxFV0ocUTz6M2lu5jgE+/yPfHUmvGtu91PYc2S38b7gaQKL1eI5AkuxX+c+49Co
QnO2YW2aIfk/h8mU/Hk72CiS8GEdyRHNZO1IuzGJUGlkgGlMgtBEF8EblS6v6do9o7rMXuofNYfZ
JYmPKJ66Ao/6nverCgPU7ZN3pf/cfulkv7QrgUSW7Ov8iw0Cp+XxmzcpyIYxZPYK1x2mgLDvMzI0
XO5lS/ziak3HsTQ4yB62IQ6Mn71l+DD9zc9Fgk2lGbi+heLxy2/oUO1hpEvQV+lCBDxMnQuvnt4V
Soy78hogxUVdI8JRFOHAh6uSd/Lt3sUjqo0nxfgl1iqah+HkpE9FSdun64gkGFADkkzoFXS0d8Tl
uDbva8lZnvG72UI+WWwJOMA6qKtk1/fbmVOdm3VVYHX2WRkDO6h5AcSdS1gS+5XaV8/Wqj85m3Rd
y+I6WE9MfUcl/k4ZOHlrnbvH1WofkFVuZBdUCrDQ4Ou7RZb2ttTsMDJAIWTEIyIyZGy6qWd0TyjP
9puctyibWk58O3wJRdzh0wYgRaBTYvcUUFWpM/m2pPqpPfl90DCC2Q7JlsQjIou5bqCytghoPTus
qXPQFsz5aFj7sOdPJtzmedDyffl12yjVujwO2ncllU9MoM8pIaa0vP8mk6GpvI1fW4JDGInwzRsi
vMPCv+85XnWCGcKVX5t2eiIk+mVW+1cW7xuNPk7decTn4WjYN015bpP6jIiq+FWZ2YUMgrNli9Oq
2Uee9erxu5wUj34nrzXR/KtI1G+dx3jxM5/91l8001dv5poN/WLCwum6kGEuLNBkNOpI+LTrOIFW
S8/tuD6tse2amhksg3iw/G+gQ1f34mvfFZfMai9NuUTAGGSjXZZ9Tn/tMf9B+GsoFshw+MmFxB4D
mRpWC9spIqXLo1yWjjJ6rAKBEK99JwLm4qVwamPEceV5k8pLPJUPaiMe4RXsHRv5U0O0wa6cU19X
X1DO7tGqMRnPQTctAUpQ3lVjkEljEAcVKpNZI0JxRGVys7+e6gve6IAzxthEZjvsVw7p89L4EFdG
M7KhgynyhAjAGpWV7DSehgSDV1YkYMHRbS0qkuHE7ZvZp7D9oFk51ExzkHdda77Puv1+mzLQ1u+r
2Q6LR2xEBIrvme7D2UmOGbhwAx3rOub80irq04OCCYovtu6LpH9yJutqFNJj9WghSKiaMPvV46AV
LdbfvvbLRcMU/r1oOolq8/2OFqqEjGsr+fgmq5f8a+MW1cDONTQK4R30pxYqlFEWsgsALw1Rp1Qn
dlFZnYJJ1RGcESxAQa1Jclu79aEBOTsaMtp0OTy0r+2UnrJno0ui+rcp2YeucI5FYh7LIOb0R0Zm
ShleuISohUNJc2iidm81tSRDPG7qHOhsWRXpTV29H3L9hLqw5IDzZl3aKnnKdwfZgAIGXpjkoCAP
r9AD/h4tcD61Cra2xi6ZhAifSeYkaoXuOrX3VcZNvUMPhtfFfnbOKAlQlxJORarlKeWUaL3eJ66i
fcBtnilX60u5btf0xM9hLJtQ0gytGTCHhwbPzapDh7TE+SrmoS7So+fl6FFmK6zeqBpsEB8p1aGt
rCuzYZeHzpXm5vzUb92JL3gatPlEQzeUis74lo/QFydk/F3zHC+1n6DQSmCAFaW5EfUJ78G53Vln
oBVbpwbjk0bv3buGdc2GRdQsF5tUmJyrftcRFNl8y10XmY1OCC0CxrVn4jLYubypQNPKuTxuOVkz
3MJ2W7l9xJoQVeRm9fKw68Gg3nMDMTvB8SMUGy9cB80sucrF4M12gReP/vTxl5n8HLV23yC+tXb9
J+KX/lNGgEkKxz5upL0xkgpozR7pid5GL7awdwXanWUHgz1P5rMi6OfeghZQLvsxf8xm/Jjk2jWJ
ufjZueOs0/RR+kIu+6cg4bfdhmh92J4q8aAerEo5mE5OFA4xD2/tz5shACCG9EEX5CRQVPa6h9EQ
B2U2AaIBrWdCzDhj24NPDyUfIzMMtkkHJMbzxMY4MILxCbRJBGFxL0EQC1l9ncb2Qc9evfogTHfK
1eO48bMwYevzzaB80pPiVGdW1KgTl1tEydZiccJ9EDsHSipm46jO0oGEuUOaIQ4kUJeTLVHDI5LR
8lhuSZShgDCI7hJ+b1R+rMKsVqtfPrNe912s+fGLPRpn45L+Ntok1D9jyfE1VkuV5cEE9+9m3HzH
axjKW9jnmJgkJlJ2IySUqP20MnS0GcbY3CNuWGXEqdMRPj4a0uxkPmzkwihfcVoFwfjJWdpY9ZDT
xEEmEYP6dqUvPfLYvKElQ8+cPFavWcB0Dv4kydxJidRN6aU+Yarybx2Niq8psW93adCCrSpZSTbV
QyUV+yUnQwf0VHlvdawNW/7m0CdV223UXGBxHm2jfqit7FJoSBFfhrR6WJ+drj0ROnOZjfSx+8KW
iICwD0e2GG34MjNnn9UwQVt8aMnwFWV/zL7SXDrLanpRlfTizK6wphOSZUbvkUpGjSzfmsJFbMdh
+03ODyoqSSlOqjCjWOqjvX0Z6GSWc46om3a2iv4k+drjKKuR9SKsDmXfq1JhOOt9Al48xXZ2kEM9
kjBmqUCRN78ijGb4uW/2+o0ZTjxE7S7d8nv40qP5RZPkBbfTw57cnYx5kgiVmE5bY8O2VL996JgL
avzoSsjJyisZFnWcWmaGd+ULHCPm3q42b2/cDcSd9C9Y6l4mxtqdmhfPaPIG7wZx6wYY/vP0p2ZA
8qTfYpGC06RO4VjsKB8gQ8Lw5CXzl7rx4VZmjG6lekgCchcZQI+lOR61M1Gu4cRS6W+BOyyVFXMF
RRWe6GFqCLKda/vcpq5Y68BKu8BkE+VbBgsbaYtcU0EsIB8Eas107AMicpmouliJUL5E7DSFvVMU
Gn5hmUAHwzSRQxS0V4qOwiyFeEBJpTuhsSUHL7NuuBHTSHma++WsTNqF/f1DKZCJu9RRMZkT0PAA
SBIt46sBv7Xk/TlRmCfmvaNN53XMLprAk6RAvGjeu4YOYiJrOjusOtSiE5P6BJifeHTvlknAuV3K
wGgnbhtHL6G9rCiFzVY9tOo+s9aIFpYoSyAqs5gcjYVhnIcYvUuiV163vnZuRbxkVq4HEDT+Lx0D
8Cw8p3PzuYXF8h3ZfEo1yPhkPWwdkpmeEE1mX85YkGWEmIQdM5KK5kuabT9H8yVXqCs4ysXM/CFz
aVTay8mKjXMq2xfzXYbf7RMHVY1whdydMSB5Ha9Bwi+vANSY+pNeDQ1Qe0HeKwmCKB/POiGVlDpG
IlujsnKbc/swlM4hISBIcWLI6C6SJTWi/DQxLGSOPCJmC5NrSYur9zo75YgVO3nLC9h8gzYTy29o
wYkPzZloqXeEJcazPhe+nWpHGrtor5qjtDajbkA61AJVGcUp4w/B3On62JYfeSO/z66qiUBB12fi
LrTRRHUKs4vEyIdDUkv8MjW9GJlGc8gwoppe+p2+A0fo5sTbSkE44xwqkRyb31nzYxH1tfiddPJ7
aZkf45p+2Je+R4VPGmrSvqnmyECKmW19tj1FH89K2Z/0vozMPD70UPAI4lEPdJwTnV+qXO9E8isj
qAgfT2wZkdwE5DEGHb4N1CH4c/bsBAIHz+DjXB7ncFgFnt8lwHgbyN0u/xZNG0yfCRMN6cP96Cf9
QkTnE8Earmqgmi8QbgvCdKlWktc9khuya+lT+tUzRG+fNfsuTXCe8khxlmpFanmT9HeEMO8IOYuk
Ava84TXIpVEvCexR9Xo1gRsm/dAj1r/Zgkny4AGF56Oly980et1TwmTVXYrcssktj0Q8K50ucgNu
S5PT//p7qJ6SkyIWiMormlGh+jQqhtgHY5Rn8387ZaM0BkgcYgXvjaSRWFlOqunsHVnkXw5ma9td
Oa2AZLB+aeBIhuw4MkTi/8y7+dhBazzmRLeAeBEXrkkbkxpcqfTd9vew/lJvHpVCyy/LIBfI3Sx5
/F47hYBYyiEeNc3gh9o6RDAedIu62zTRF6JEyCRsi45GhK2c1u+VeMEnBvn+l9OP5VXXOvPTyGTx
1qo5X2tuiFdxF4wS4NnS7HwRlb5dNzjG40yPE/6AOHfeIU1APm/IkCqS8rKNZdzyzkOAZmZlQz/M
qo1vK2ZVQsuIRA7NUZHwLRaN7eUOflJvawfzJDtb9tYTQPBGJU0ZWr1ePpL21z/FTlV1/kaptPnf
rrBSptuXbhAIljqzFlm08V7vV1ofOi0A/pc9ErLLvd6Ouk+3Lg6YVGoYfgprf4d0CeFXLpzFKp8M
qvI11VQJLOEfoO39vlhdKYIq5jxGkvS/bo5MZLf3F4KthLL5hrZ03/8FuCqGhh6VRgrPXEcOUHNW
Rw6R8mgKbnKPVZDQfcNTVdqhPdM0koiqY+URu+Et6zbj8N9nJZqlftlLmpyG9zsrN8nydgdI4xEL
UQVlC3KqZ8c7KGor6XCR2JqCiRy43R0Gvd90deCcp9z81XO7lifGgnJ/xzixEd3Kz4E374sht+be
EzgYgTFZEZsBl9xMTo79LHH2slTfBn5JedSzqoAo0pVDtVozqYv/QiinjSOGs6acZ5fNPmZLhp5q
RHF9xyLva2eiN8SvpVZ7WPOUpctiDf8TcJTpwP4vnPG+mu4Qo9SwkW6JbARS5ihkB7G2bjjiZAv9
+768OA4oT3eU8L7EWku3aOlKVqTOA7elcZLTHQe8rzpEe2mkyDLNlaSknKwsG1hf/1qDd0SvHcft
dF+IdwxvXBMOg7fVOIy3IdDWQHhvkN0mIZYjP6mNqm3WQlWFabrjc5qzSBdDrrf/Xz6N9k9BC/wI
BwqqYE1dt3RDUQyyR/49oEa1Y60w5kz9ZdXLOcLYoBE6wdqbj9pzhyzQ4aiKUFt7WITkdQyomwaU
YGz+eT0quHinD4yA+CLzN9Pmf0lENP4h0+QI9Bbp6y1vKsMok2Ocg7nKjnYwbhO63iYaTbRbvXHU
fA7VebkdW/tDCB0NCVk1/hkfLnYrsmiVD4epu1gigrIviSnoFI/PJN6c8bIgRTdO1lifJDd71G1w
WKLAe3s+daoOlob0sm0ixtJjiYNuzeJQMd+kgYKFFMU1LKRtUdBBlpK1BqM+BHpV8mURNm18iI6n
AeV2rTwssekNDZkThPOhCQKtapfmNF7BdOONaKMUa2u2T/RobmPfx5mSjeGITtz5Rkbkd5NEwQby
MgsvybQFy2R7su05lRUgwAteEg4AYwCqHLj0lcsrONc58YgT7uzXMp5fOcYv1UOpqhcpB3Uxx3Pz
HgtEixxYyqeenVMtcYt0l40eRenHsCXIG9D5f20Xjf2uN0NRFze43zMV5IGIzZ0e0x+u9P992oBG
0QbzPFXzpan+WBaRtAgU25PAQt1saM526EvLYEKptP1RkVG72k1NtLPheqjua+QYLQNdxoRN7hBN
09aYwyNcHUm/6g9CBiDlFwRdWj1rxfhiPjCunQdHRV7gFi7+jvjkekw9gUNmFznVu7LNLktFV1YX
ph22iof3oeijWcBeI8tWjhrc2bAjxfKYn+Q4idZkYZV91iQ+Ju16+gQ3YP01wATaUKBlwp+IRC9+
z7v1w5P9uV8/6nH9KE1aAgGgij7x0YC89b2ECEElWXd9pvrv2j/KIzIn7AdTE82rc7SI6xeJeaZz
/WEZDF9s5e65bsarHFpVEeE/ixokRKuZnNJn1IHD+3C23wk7ZwWSYWgcNLk/ZaoDOlufG3k9l2gF
C1BCvEKMzEW4IwVQWqJFHaOEkEk38RFVPzeN9tx+XwkNIFJXCq49n0nyB4ExiPh3rKfnGDnzWHxM
dhWsimBMN3zVAAcjF/ZTebwmq4LgBPspyrwSjpq/dvw7g3cLxLbXADo4hrMPO1/IzC4SCOR5RLtE
LuetZIg1NCmnQoEMR7V1yfUzJIxoraOlb4dIviTa140P+PsiofrBOow6HSBiSGs/pnfkTN62zrxJ
urog6uVpWGmqSOBc/EoGVKW9YiWUNKHtnjcvMxw1mKNmDuHkMI0qnC2DhhJEb0skec8xFF8sZbHn
RFsRd8vbDXbNKy7hoj3NBMBey3qUPaBAJbTolWF1j41fmQnyqqrPMLpw9MHJNh+tgTj0DPWTZ7Rp
88F/1+0aHv6Hf36hRSrQBMjdbytPft2/mFrhLMgcrOxEjzJcpxlEcqXiNnAQSYuVVJZaAk3foAT3
hpzCezWL462G/sxBkbF2o18kFd+Ibm2XPPOvxhYs6YSuCA0ojt06ceW5EnuTEFDQzs/7JdnoweRA
YPxs1b7cDSbC8Ckf+fX2gqitxEmXwGTiSymeoC97V6MTE4Dcvh1w6S8iDmZAmT/RPNMCaNwexraE
47tfvGnWdYRZzusyNj/QTXOqkkvaf9Yy2d+ellEHtVjkilghh66W+3W157FEvMAkuY4YBHUqyejj
+NcVNgylvWnsV7dde4doUPl8v9Rm2gLJWH0c3K93VRDAPw/Ts4yuXGoqsfufFQDaTZH5N4GNDc5R
ZMe2dFUhRddWHbK5/n2DGytIk4lAoe/BcaiImGclBe9bu6Q4il6hDamaZ4ds9Tr/lFYdD8S8xH9M
UiOivNmGh6TKGuT3VQ3pocXfGSqiT3XN1FMxGyg9q8qyDk5jJtdM6aWzucIa4vzVUWWkooFk2uzh
c5VTiiO7fCRlowEwe+y0Qnogy3C9pYmO61cycDlui+7vp+V1wqzdb5ymFwgmbUuIdiF42EYea8Gx
top+4NdOPzuTmS8lBPiciCm9dKASZBFROAdu31S+KsWYbos2DzeJHOj7V5QgDdx6MtqX+/ckrx2y
3oa3iOXEDNIlcXBE842NXp8vMYeu/f1rrwvuakTP8c5aBwtbjWgf7t+/ThEiYa6Yd+qmQINR/7DP
t9Lys2V1fMI+M84HFKMiXgVeneSVoTlLPhNmatwXDZGyKplFjZ1nQaa24qSTLILBFvQ9u2UfVDIt
qA5SL68pOVLpZEWSckvIBDSu7inzPJyLeS4ulcHq+X9dSkVkaK71X0UMbTduG/kRtVrB8kEe5LQl
OIDdVH2yXKuh4ObdrrRd2e/EPP/QmPPcMhEvosGTWd/KpNYRIrEsiCs2spnuqNtN6FPAV9VCR4AT
HpK2512gFuLLycTvUTZBhNVb18rMvpHrirYb8Vfv1oFoTMfAONDlRK9r9uBqGo+C1SHXMuuRo5IT
k2a2qMouTXBv3W+eNS4fhtDQDkoAr+pSv3ZaEjZD+cOOUfjf76jJ+xAKeXroWmKDp9haIeSofGBm
YkOWLT6K2N4cE+9UJ4P2xCnBu5ZMA03ZnduGZHVDVV8W1UHILIY/RcVzP0t8yK1DmrXhF/nPBaEX
z6vu/BmU9WdcoEDGQbuR/4K3ukdtQ+ggYkPGgC9Rkx5nxKSPZI7+XaiwPTPY7X3JkH3yVDQqVqDb
siE2t+elai7u37WjWOqLFC+fq8l96oemwWKPOQTZH3vVIvr9fTURxoh4R6sn3LkJ/6TLZ3SeX7hv
n6qxf5T6m/wU/c4+d8ijX9Iai61ECvd9sVU2mgVNI9qTyoQvUqHRY9CbpnVZu5NJxnXtsiX9mm3c
1SWEHd26vDQ6pI059M/3Bbk51TfZdas7mbm6s1PUOXamv8UTN8+cOJzcl6hq1fNuGfCz/PORH3D+
3HjtdOXl33o9pU8FjnjsJnVc+vNuPdYbkNiI5aX7SLBHjNhi7WtxmNufHwNOZuctt7R3Gg0OahmT
vlJD2Ko+kRC7qvuwv/aFVp6LAahCi+QcBbQ/HoVzhmevkBohLK5nROw4rVtPhiJKo0XEkcUm8wl3
G+ZGSk90WGL26QG8m2LX/RzEq+RsFNRQ9J0YgVKXISt0Q+rSVpFdGFG6fiHxzKBqKt5wVheuE1Uj
VhEZP9F24PXFJYmZuD2vu4IUgmU5T1OGeHy8tKp2aYSXay8mlLkOL6kXTqDA05ci+iJSZao/Nx+t
hs5QKGz9ddrrAxxkfNWwCRqVds1AY//wCMpTHVSnnHI3CeeQAS3R2ZIfr7D4bRXUklfFk6f8B2Hn
sRy5kiXRL4IZREBtmUidSS2KtYGx6rGgdSACwNfPQb7ueT1jYzabtl5Us8lMiLh+3Y/DgzU3Zjgd
J0VrIBloW+6bcjj6pO9n8AlxJw5JLw9gUrgfoDGYyZOT3V15M286766dzbdRrt0A+oVE09NyGeh8
mtvd+u7zrKPFOnB0SiL/yX1VDfegbh+rbWeYB2bJzK52SeMck6o6+fFy0gHJPNmcG2885+Bo1cn2
2kMXbD3STZatT4v5S9EJ21Ka2IXZyYztozrAtYCtum34YR5r8oEjqgE6eW42JGe3hA72YzXvuw2s
jMpjn7QEe+A3LXyPyru8sq4XI+G9bGC+kf6DokEtmK62E27lS7tLneZAecGhpJvBsNa9OkzvqzcF
YJCyXRbb9yKDWs3TxqnVQxCaD14jHypAAvmZocprz1PhAQP+5h47qaE+OT3NybJkQ7YcbB5yo9g8
Ing8hCBqZcPNrc/LvJwaYsQTbRK/MaUkGz7KC+3eB7N/aH7jSrgu+NbTiVmFUrcSalFPEJCkbNyH
cGL/pEG3H4ns8WEfeAkhxy9HqGMEK6YT5aG40tZDYfL6yLNoZ2LBECHe7CbbT5s7jHbHyiK/XN05
9yvyrUd10jjq/rLxxqci2Vo/56k/EBeufhg9KQ6aOkJjOCRZwLIGzNZxiLwX2+axvw1/Kn94Msn6
M4sYV4uMHfvOA3OS+pPb6b1wu/vpz9A0F0DE7GuP0+oWRXGvNRfouPfR+4fgYIZ72+egW2ZHD5HD
yvQhDvODzAWXcr9vHDZu1FSy0XfxwYPZKpCpx/k4rF/uMfUdCLcjhMF8KwIn6sjTsV5suaFLrDtF
lxLBv+P72PhhstmX4NGI9fzExeocOkAB/rUiUaDi5VITKChKKhO8M4jZ+4DblUP+QbFlf0EfXyYc
Otrb4n7eWY2zw35bcKLvwB5YVXxpPfsqK30PPNtt90HyNVsWr0Emvdneu0TNJM0CJj7WcvL2AZiK
z8+e9a3SoEca91LOzgXIRpxea4u+Qj6ZyWPZ61T8WvbZlltlhAdhT6feCI9sczLncBodsgHnt9jI
79dXgn0XFOGOiCW7zGDvM7HqBK2A5VcaEGq/mUDNo8qTk3ko8+a6Ud6m3dO+dYT2d/RT72grvWkD
qtES7xga7nGYLK4WakvewmiuPd6Bd/Itpu04pm8vZIVZYH9I7p2yQcLQ1+whWyRqcr3HG7NHbiZc
xkdhVXtLJfsyfJ8TrLQCayIyfUMw05j2fvSknPSsge34oT5qk+fRBymnkvZQCsJodDp7QCbsVHMr
Hi2HzNB458WY4CJELpggl0UdrCQ8qGU8K6pmpnxbFE9+dEjCAFJFv6vfLK3u9K/wc5TYS6jyc1Du
4zXYlt1blne/mO1DOZcRIchV81VT8oinhxdcI5d3ya54CfTb6inhstujgdRHSQug7Pbp24KuJe4D
zP1Naj8JsffRyWWLMYjd/1z88GoC8OO81WuDC9No6F7mxPp/3MBusKpZ/2MYEG5gC8+xoXbaQWB6
/3MY8HnDcNDV45djFPj07Njrnsa6K1XEaZyBYCI+ts2pKFxVL6IBDOSl/dFp6qZ4oHD+X0QOECpO
czr3xpzBjxLUQT7RFtZ+mwuEWKoLlH916P3ud549DM0m5JyJ+K3FBHxHxAa4pRRyWEIzxdmlneFj
CoP8YXSKR2N0msuSiKK7N82sfVeqGX4oxMNiN1ckdp+mkecxm1fHwMeVCAJnFM3Bj0smVk0DnWHX
WjsVgUwomVwRbv8n4GQastK0zPdeF8G8tbEUjLyKRl68E/V6BCsnELaEAqDO8Vva6hfVO2CSMnDE
C1Xefv6e+4F6hwMvMEDbmGi2dcKBqp/C9Pc09154XKZWvM90l/BwaZXzEsAH/IsQovU+hIs65bm2
vmLP7R+VLPJfIqwRc+gBcj9L3S3vLWHUEktnbj+bNRviDYV+ep8GBeJ1P1pPmZnguazCzP0VSHPk
PT74YbqfTccgFttL3m6dNsCZBOHkAvtxu7R/y4Mq+Jk081BHw5Bql8IeX6z0u8V4TFUK8oIKzBQy
jhws8ymQ/M1A4qwOzHtLF3Ya3uGbw81lq7Ht4H3oRPyxRv7XUakqj1NFMfpBFM8KTtHiqC86pXhV
IBPiF8PgYSFAiFmfqcbgkdSWNai9xCxyuHdq+GbT4D8DL+5gAMSFjCPB8ekByV9zfw3h4wDK+lvH
uXlgVWqDEUgaaGcTA8ZRNv2Ek1ICJI+sZbF5cOMQ5VkqO8A8JHWT5IClVrzIdCbuleIhjfqJVvYt
4kBnbUTnsnF2+sX5odvFO5WVLKC8xQ0k/tjqByrxlmIJHpWVWp+m4S3fNGZKHPrgEZ9tM0kz2Gih
qr7UBOkJwTUhO5YN02eM7/tLd+BCOV7AcpN1Ie4LOek/nkgWymWGDjh0bfEpBZTbUoFjeY/dPE3f
CYRZKGKyws8XBIbxlZWO061LKs4axN6+K2Ci+IDj2DpljWr+mGMh/xgmiRmMtwNL7GGpzZCmwLgs
77okUyRUZD+XALBk31xtljpYruGwg36tgzyCasCDMyxH4eC4liQ5aC5NIATjbSTUPqv7xeUgtLEL
tgpRCyEHX7rZUlOAcI1sjOHrt/Dd6YH6op6hKJxAQNV0TL0sBixIRkWPype6g7MNqKZmFDdtNhec
wiv5ueonr3ZnzsQz5mwecJHr4ndBqJMcihdmL65S40tSDKT3ucLje1PHYEqLsuSXq4YYhYd+Qdvi
dNlgRRxHvwmipB/te5dr4HWMl/nToinm201Ts9glNRuazdDYJOvQhesnT8E57QvPZUjDmfGjDDrO
IZ6/WMdRlpie8rGdPgsNJy7Tff9JPRp0k8mu1Us7afOiBjP/afj58GXzNj8tOu/kweB9/e3Viwn3
wp1Y2LpaG5shaXC7Kb7e+87N4++8RMLCMC3Z/hJjIVMBQTAnyVAvK3UEMz1zGCtGhe/qKspJfPZJ
P3/lXppQKjJX1U+tA5JaobAwwVpCULTutnZGiLVQ7XoCDim1g/PZvM6GBOlARMB8zQ2Ln4Z95Gme
S7WWIMbMw+xdm3fBC2/cJGFIlD5o+hFMWSvEg3KlxYRbLjX+lnitRjW66syd1T/oesxZresF7ij/
kW/8JdwYhsQfqaaWdhq/HimlaeVYFyAYVyxrYlqLuakWx2lpgqsy885JpvTdhiZmsFNl11+hDrIw
SbgYli633roi8+ghxGa2HTKbssvJT135oxtkwjwtS+q3Q7eycX6LuiGszykjudp9F2vAxJPNJiAr
3bdypK9W9mNKmwmGkA/X9tAlERhJTMdV67MlVsrJ6SDKM0y2WacP7eAhziG16H4j6xqrSuUTM6L/
HLKTOUEq/wyasYlPdZ4jvZNm9fk0hF97n4FtMCHnfuj9tHQJ3CM1Mj/cqNGusN7nWf3DSgIc3ASs
WmPT+ZKu3KXAwEBJoc0Lw0vZPwtuRRGMU7ux+2oytjnSHKulMc6y69D2wRNXSv1T0pSKRcXy1B/f
4ByYGn1FaKHveWV6sOHfbObwRxJfE6/VEErne9+0xCpSLuddHhQxIUu6evsveylD0GMGveXdWGE+
5lONL8lQZQGtv91qXfE7mHgdd49xr516emu6waHuvIWEGrHr7D7HeC7n+7gQCqusTuDiaYea9rvM
TcJrGYc+zkrHXpwPTdVIx6NhdmhWVzWLQpHP15618p/Am7H3p+OQw2bLKJvZ5sTutrBt1xBFS5zn
3ZmCxNmilfX5LlSBXZ1a1xs5zCufT7nhieMwEZs19swyRya2CJuVUUyB+aFXffXd5Ub24g/hRGg7
5jvm2hDPNRIR163ZroJWWhoWblkEt7tCpqRfRKkbRGRKTokeaIIA1L5MBg2mplX297avvGXTdkn9
yjcciw3NiAa0AkO+OsLMf6lBx2/UbTVAimRrf072HFcXjgSJgE6Z+S+p2xuPYOvNH5kXlg+elQJA
7KYk+d2a7fAuzKTLojDspt+Bb07POggzODmmSwjAHWue/HNJZ7MmgBQli60+Hdk4xSk1ByKXKquK
d/jEMCR9IZrkOagr39/MeUvSbikyIIxiGNWe6r2ifZJWxdsjwdiQvnpy5AvnH6julHmzJuk3WuYX
6Cuj2WgzFtC0eP09ysQBdVx0VUG4nL+MOE6nUFA17UQ/nNRNkwjfQj5TZtnx9mgs5iRI7P6VDIV+
op60eEvnGW9A7Vjdb6JjrBNJtlwMAV/9LhtcfDYlg8Gd9pWWd2aade8tTGoqEHnMYxWaJv2gF8dy
YF3YPBOLrEVQEmGfn/zS8a4h3Vig8ytvAg8yc28j3RWfoWeUxKjE9ByM7A6IuJnpG/1dlnmgdbc0
QV8VvX0awqR4kxmHRILtkgVLZjn45wdPuE99Sr8xdwjfVtjb1u84U8OVs+Xymk1UESY9sEPQXDW7
kWoAPKCGqpY7sxn830lWVA+Gq83vJIjLTw7N5j3pvP6ZCC2uYTcnwLlQK/CDSoWJ5bwjH0sraT9F
1QYOd2E+PMnM56AyWjGhd+GWP/oEIZmnPGvncljMqK9MbPNDUPgXbHjzX2bcgtakQmpD3Lf6A6W+
wikacp6cZANltC2c4q1x/fxjQqr9kt26VAMtm/8ly4WIvdcvB5Wm/XXwFgrRq3GCXxraQ/zby8sw
IyC6vpzRQWjjUcjE97pXwL67MZCPlO9kfxUjQ8YHZsXB3DqW634YPN40HBdZk6rC6v2gYmZULNQB
SllW94SDVlnwn1GFbF7HvOXazy6NuRsTyROIysieKOBA93IbXJKwZBleSNwfPmBxvrgiSsgBbOeS
9XTj1SN/AFG3IOC5UuddejBt4V+MygsuRBnGvfaa5F1NMKQygxN2Sm4JoOWQHasKOz7Vz8UW3TqM
EFCLqC4G1IbYXt5VglxXpYG/Czt33iEjQ+NIvWmnWMT8PRol4MO2Zs+D1liA1S1xk5+H2MMl5+t5
e5uW4GLxeq2yAoihzMghTc2TDOjLHvnSWBuW2but8jaqwxbHa9XgUCgXBnLsCOfYbott2rk942Ml
T85MbI4mIGPHeZUe+mYgtKcqNxqr0jxk+Uz7WZVu/3vaqnTd3BusPb6GxitOnadGuYlLF1YMdReb
2wSG/BdG9WwggWTB8gvGeHPolO99BIwQJ3Z/pIUHI5EPsejFExSTmENGSHr3NqhlQ+E/EpbM730n
re5LYuYPnE3SDx3P9BysQxuv3uVcY37a97bqjzw6AYDfZjgTSsA5V5bA97sOcpkdpFtlenKTj9hK
Te6YfW3y7L7LHAuqhcuTXKr5jynIefeOMwGnxzYvOlDZodfa/OHr4OeyiQPknIWHoi6KyJjAvuTw
Tj7Wdur9YrEGtxjfEGyZIYRrcNLw4uke6n95yEDM7cakmnetJmiSFv30UPmTu53cicCH2dRYS5kX
nTCrToB3OhwxDce3VBi//FnTjsx8fh0nC3kLSseGbkYaklkFZ3FA98Qc19smaaxDKJz8txl2ZIbL
BC/tCL4qus2YtuuVIJ8KwExjk/8aR9mT/lFmeRQU1l2tpph2PmSzU+BrD5hxX25vY+jgkGx3eGie
wglZM/Rn2ijXgdRtxmq/OGH+4OaB2AvG191tMhVpP+2myR0ebtOpmHFN5/RFb6w5kB//jKmT4MOa
GpNHbWhWR8PJu12t4jYqPLreslzO+6X28ZNTd8HuhAbcdL17nQrX3m2KjVk0eHemoetPY8D7e5en
UA1MiS+KtN461XZDDoKPw339PC7xfZ2uVK9Jw86dOc9zwqg2+DupJOAtVoRr2QWXf+a7wzFoqwBN
hmIPFYA9FXnLlruH1jWYPPb/noVHZ2U3zG3azndZSXqXOHtiIA9zRr3Pqsne0khTHv8ek/M5JBuV
m4GjiG64rqPICg1t9VMEthNcC3rYB+JUs/G7dRu0PMctvCfbthKJooRotAnY8hM8huGpzqpnG7I1
nUyeEh3OhLdq5yjpgN0M0uug9tbpsSFDunFTP/jRGwtuGs2bzGhhKVgNzzlWi9gU1kF8KP38gYB0
CPbbKDhKgicZeI1thtAn095M7lceZOoLHqy5upHyY0hR+g65nRyGobJo7IV9QtuYTzh1AAfmKr0o
VCacfvH42PdOu7sN8V5rUGM9Wv7DbZJPqph4FmdpLIkiyE4uNA9euu6E9QW0oJlZIpJ2uOz+GfOT
2PYiafFYzQEEALtpYuz8DPw27shdK/oS9x48PJ98gcXblQYU0nXcYlVkd93gbYRHBPGmCIByCiN7
NFo4SWCIFcv7h5FB9OLPIQkiVwpOJ0HnDF+l6+Z/cp7+XJy288tqqJnfSM8AX1c7ldj8oxsYvjUf
pe0IqDhI6qoq1RVzocWkzFH9X1KC5/T6GM9k/P+RE5qpSXZdZwERIy6HVWUQFC0UxMjx+RUPHa3f
bLBBkTybiymvuGaXBl8zt21tqfbd4TLZUSkN6yTTyxbCEYkm4IO4Tut4G1JRwE8b4uF0kyPykJdx
66PbLh25wU9mVvEGmCw+G7IMN73vmhfeIC5yc1Keb1KF4RolwuRQgrpBr2CJz7qP+LXFJvHfokVK
Ic3OI5OLox7lAkkFYEllWz8aKB8nsoH+JRUpI+sqY3AXl1t8jE4k9bjctzGO5ZAcyA9WgPITsjp0
JXMMTzdhg0kwPWZuv5rVFa7lrp9fMcrPJEFrfGBj0r7+o3oIPIURAD7j8aZ8eBl29I5ZmB1hJY9F
n3SM3asG0lkeXpMYHHVz1xWOcf5POUQ5C81vRpVlkW8C4GkSH5OWZWOSVrLBfleHzU5MVvxbLACb
2xVE0LMLZ0Pqq+NNOhGO2T0XXDdRmoXWZ8em90plYYUC7lr7cfKCJ6MX5BxSm9SFWuoDl+n6ckLL
bQusYTd1pWBfe7JKiI30NFYbVWRzhEO5JNrbs0y1qR/bpzImnJS63oMdmDAz56zdc+TuUJ+X+ks2
nUWoJvd3yFLZ1iC0dEp4dVys2SSYsUoz01x4Z5OWlO1NnynWdQImYezdYB0ALPjBYxnKfGtLk/Uv
cIsjwWdnV0OcwVBHsABaBCucgfieMfsF07wTXpeyJwNEf8ydo8364vtCP7COBgfbG/MxGBK6hQjH
HZw5ABo4snbt3HE5xSI3zhLNbte1ogZ1NelrMVHrOnQUB3R+0n+2UD12TYbuQKiVLZ8OkxWxb1+F
Z2DOr4sWxFCp94o5Lart0N/OtqTFqnbUPRT04dVJZ7Vx12WLJCa6XbBRP7gJ5iytinzrdDSmIIKb
REdAyblDZWwX6cZbLGKE51JA4mmHjMACxYKMKtTj0Gf6NEszfW48S0ezNU/RTVYy/SreeizWD31i
e1RXr17IAOFeFq7kIeBD1dW62w0dI2vrt2+B0wV72bTiMGp+x0W5R2OgiIRHI8+TrktOc619Evsd
jOZVkrKA8O/zSdjbRYDsawOaNUAZaBy8crho1y7Ibve4mAkdR+xm6M+gbxH+W0mT+SpZSUXPY85T
mRBOs2y5tgQQwaR4blZMXWNYKOeBOx5vKlZfVrDdZbya1PRwGnXbbm96lsnH9+bjGj76+Ko2qWF3
gGM5a8hZpA8ZRgYyrm38iHrr7W9aVyiM6XWA6/47Rbk7GHRbYslm5mGgdjctm4atLez6YhgZaFaj
evtbBqPgZb6OumyLzU0Lq1kJ8VjT9fGmh+Uq09s5K+ftQlE6Gd5Uvw15iRN7FceCvPK22KyBRq0K
GZbh4JArET8qjU/OnM0KtZhmpqIb20tQEKgYwA5s27b0twTV4G3VHPREM7q/+G8BSAad/NQuZy1A
LBquxmj7z6S9P/Vo5ieO+jhSGOXlqRfxkcIsmxi6qL7cJvRPN73NWaZ75fLa63TV7bu2Q+poJ3zD
84KM03CB/iPDqX5Z7msLTmSdWB4IZbun0w9+Xd6GRI78oaZspFmOeVJakLNCbGSOD/rEFdAla0UV
OHUyZwgtLRCQEE5qWxEktIrHm3hHry0kS3at3FPueLipeKlMsNEKyz7elLwaQuw2kX3MBBsbH9LP
4EFarX/mXZE9loFvMOz8S9tLLbM+x2YT7l2/pdUjrxVZsVqTNcwIl7fEb/6W/BImwXMTWBg4Pdun
BmTV/mxwH3vmGdrXdZEce2Popg2/R4y30sGB4/GRcZeZzod08/Bz7qGx3tRBzRW+0YHFnCV6/vUw
M+UQK98abjrub4KhIrlxmHNZRJ7DCmRQQQ8EENzvTT6ETBAfmLMsVjs3DXGu8VEhu665mAKaz9GQ
afUvTbHMnfZgljNZltEPjH1sgcQXafDdOg387AUYrVkN3u9uohQqAMH17rblgnoJD+lxdozgo5ih
orAtSuhRCUp5lgFekCIL68//0CV7rpxLU3PlUApC1yFJDvPR6i07Cqk4fIQmBt1/VS3pZ5wOPbBi
5kiygSVV3Nw6ng+gm8b6jXAdD97UKmeSIQ1ItnNCyBrH3oY2i3nXiruPvxVOZlGL7a1pe9ubzFm0
gJG5nKfnMM+C9wm/EMgTH5N4k/Ej+9599vtEfv8tgSYZmNioZC/7mUHEek59G8OD04bd+aaIMtTG
Ox54gDJbgcma00vxQojLAMtZABCbBwy7ZVuqn6lrpzU0u4UFbpyxiGitFosOlgUhNlZcFQXEEpJx
XTd6n7bpLU9Mx3TylX68A3c/7ilFZnPu2B2hf/nbaSaiReZ6zHaFuqpsIjzM8B35HFbOc+xmr0NO
ItGQTRglrhy/28SiYG4YnfNgZz9VbehPTJPz3g9hEFBlyAYpoDr7LMZqeQ5RZ/EpZH66tT14hv/o
tHPByNdVSvELca6OOS08d93Unrn69XkM6ODyPIapvMCF4ga5JjtudocZNNS58usPafeWQGoj2EPv
Vv7TLUK4f4wQf9wsDCLJC5/jH/kqrXzz1KytPVjDWXP4U3VRZq4uDjI3dt083aV2g9f2pv0yZ9AP
3uTC+oH1wvlS4WKNm3+0YKUHDq31woahli3jOvzg6anP26w5LDpGFBw0muZNJib/652bIkiSyOUm
jjgL6JMtl+ElUTPtbZltZ0RaKvupRw/bkEYtnkHQ4efraqcJ7mKVO9y0On8Z0XLvxphxhFYuDzE2
Dc8qyF2SN1lwJY7g7gaXCOhNdTZ0YTElFyOlN8oPquem4l6b+3L+6SJs7ybf8665keNvG8wqpqUq
ZqfOzkSSpUGYNsJY/HI5Y+yDmdObjeLw4Og6jFSQBW+F56ndMhoEiARhz6U3dNRnTvlANU76MIlW
ouveNGzliJFeVQr9UsfyftYzHjNJyuykLF70IKbXZVIeR53QQyRxEVJyE87bxtdJVHKyjdCBqYL0
SFlFqqzx/Qy5CTM6bb55iGN2SFOg9imHSdrFnR06TsDxdNXDHRt6Ji3x1q5wIfYb1VTsmRDzRyAm
1rapUn+b9yJ9NuoVip0Xzb5YqD6NR74AVODiue7w996Uc4zhwIXrwTl2zCccUckrt7NsflAhOLyN
0zTiwbFWk3idoxQVlXmZ+HtaFq0TFjZaqSEd0lHAs4GM3F2WtxW0rC4OdlNf8FH4rfwjqzG9OKKS
CYD/JX78W4MfwjZ9i0v8kKHQwSPrHA//tFiI43sy7DirIc8hY5GQSFN0hBH3Pe/a4FL0rr2vbGxQ
N5W+lxWLa0pDI6/rrVM6YuUJYb0cR+CKcE9FFfmzzSHb0vFTN1odB95FRAuq+wtsKrX3gqR61aHO
iJaI/BJMpfdaZyRPu1E728X04QD65isBr/CoZDbeJ4qjbg1nZ2/Yjnwp15fWbPKH4Jytd9jG091o
OP6WwUXjEW7952rEFdSoAlfzuAjj0kwCToBrtH9QxPSlrQjj9dUQXEab5zzUgpY3J7/4YpCY06Oa
TrdNAa54ptAEmL7hy+ICvFBujRpVtW/DZj+wndoPRgAVgnqVqzW3Ppdnj+FNTfCn2qpZ3vwuRmUK
y5bOEoe1rTe43BS4JtpacFyjK3HXTE5AIalrkQVt6bGaB+NZOjnI8aVWm9KZywvVSkDhs1JGLU8E
uKTrAmLyy2lbqLQ7B5V0D8nIYuS2iugTrl6UIXUojGAggDJx+Awxt3qGI0635UTTlC5eO5O4bWi0
4bmeFKsfenF3FBYakVV7xWNcmc0jXbzWxhoW/zy6GlR4W+Da5JLmA+cU4vW9d5KQJzY8CjPs3yBd
OwT6h6Xm7Exz5XQkYOKB+s8KAeMtH9n4lyFcYBRtvuS+fGCH1/1ydWlvE6vEu1BmeGtqyrYYplmD
zNIF34SThMK3sqg3QuHgKisxP/u8PM6NxojJc6l6dypQMoZR+92GkZGvyDfK/uoqC//00uQndwIW
bVVCXbKga1jW8yp0Z/JYbg/6kpKoIj8ytjRkdaVc82MU3qbpAAor9fiFJ8ttV5oBVJIRWyR4XY7n
1RyfbisXE3v/ASuNu+/nOntqcKl9DrUutos1iCjLMfH0MAtJ9xPNDPI0PcMM4/+EJufDbS2DUk9E
PffH0zQrdqBC+aeM9kFUBzkSjUn0ax76wYkgVX0QuUyut7WN5cfBpmqzKao46UQ6Zy0bLBDZp379
cLz8OoYoz0GqzagWw3w2zdDcseP2zkm8ACvuwpoH/aCAkdbcegVE6z503IfblsfDmPnUYdbYM1VQ
zRv78jXtKqIfadscsUXyJAyAKPuegZsOQPNHAw9gV08dcWiNk7ll47XPIYKdccKr18wdUuiDerqf
zLjA0fjvhZCXCBoBAoO9bziEdLgMbs7wua6GFnY022GG/J67HRT/GG3WL5CI80lPvCeUs81aCgx6
zDnb28pIT9LZGOAjyRdk5aWf7OzgDBB318FwszCZRNIN+4SFlIkjXJXjzgI29ztri3yTcZFfCj9G
mUckvQ7GEBDDH6E2LDxkeAQuP9McTEwt8CjUQzWfgiSdyDRnwsCw3zl7FCFnpz2zuQg7x62Mqre9
7aV8CKZsDWb5A4QgIW+zp6ZBWwnOZbZUwQg/U00gWm6rqrmECxj6NrBavdQcKPVwgfWmuh3CcY/i
kVDWYxc9DnMFWxRzDVxaqpmpWCxwrWVWnW6T2JPXel6sg5bzsr2ttGbqUE86x3R522v1eWPDC+yn
SDvBotecTHyEw79EtzVXa7h0/caAxPScki6eAh99Wul7pZEIAaKtqJKQiMGtzpts7wr1GY7DkOW7
OSRnYNOdzhHOAIUS0HgONotI2boRw+Skvk079X+5ldHeT07WXisg2tFtPdZ5COaG4Zv7/9iRJQio
qjW66P9elCnoPLi8JbRamfeH3su9HfHx7Ohqu+UlP1rY+clu/K/d2ejGci+NpXmrBsekb1qXRyUa
ZupimtDNWgDL2OMi1dnDPhuc9f6q+8cUB9E1mc0Z1vTqt8wBQfAyIvtb1OYlqUHLe5BnseawZ7Mr
H+h0k8/1aUznhShWTHDsLu0bDEeY4hLax+liGAbP+7JlWURNmIPG7bt2u9SJQToGeqnZEJEJEms8
DWmFeZyjVMFmIRzuy5TQHfLXEKXV4kW1F46n/2NN1/hUPCwDc/RtV9dMmGx90lbcbC7ykWACK+cO
r9TyTbvTB1oPZwxrvIyGvTYZ+fmmBDR15yUVZnS34ryFjUasbqJ8MsgnuW//7PdYHK/9uwtRCc8k
aOC71PQG83KXhNNDWfZ6E0sut3G0O2xV7P2SxaI9WNYt/YKaLaepiW8lpFcEL/wo86xp41R0IaSO
C3q30sxUilICh81wxPkeVAEuyDSFHpo3rndXTUPPIYtyYM5KtM9Nwwml2+ZCzT9El1GQK2Ye7AX+
mdvWEGfNWxVW8SYR7ECcOf4EngWzErHmjgU+3Yo26ZpQEEnDYvKXwFuyqWT7DfUmvJtYT8Ru+BI0
cBF59XCwZrdxl4r4THnGG0/sMfKL1tuWE8GVzA5bMIr+KRXdY5Hxg/JaFBsexwgKrKVh1ZaAJypW
yf0MwMbIaKigXXyzLIB5OGdhHzfMn+Tsv4Qgiq4czuK33WQwVdT42u73bT9Z5clbgwNtg98K469P
ICDvjJFSXeMSxvnIom36MgLrr6VZX/hsoDee6b8Kp/hQLQAC7WPutQProZ+qJ4f6+ru4QYT0B9ya
gBo3neRn31aamW1xJSXMEre9pt8Oz3Wy/Ghc5xc7Opw4SUl01UDMVkwpa4s03vJ/LTrZSGZ3zbp+
Sg1XEboozq3q1em29mSB+z1w2ISnRNQjWPCRCClebKP8ifdpYEeXfM4JvC2/Al+rBqWi22a0TuqS
BrHh0R+tBEyw/3BbkxqGSTMLn27kNMRS6772dxy4RjJxUIydgBG+5cEDdHik4mTEDOrAVSgkeGdt
U09CjT3Mx6aHWsa/aqEER+yq2t1/bFU9jz/HYlKiYwwCcjEAcwrb/tH6L7bOY8lSJN26L/RjhuPI
KXBCR4Y+ISZYSLQGRzz9XZDdmdVl/+AOblV2RcY54P6JtffOtTRolUfEiMaHmLs6kaLGiNYnMc+L
bAvRk9UUSK1FcDilqAl06zhIhyxwFrEdNvzMM3RGfqPzmciCoURDvTBO0VejoVubhEt6owYaX5lu
fTIq1GNakq630p6+nH7+ZgL13BbIvPaVKytkwtbFWAadF38YuEmGyKG603j1Fkav/XXat3REIgVs
LX5NOkKAbaOLY+pXtoXBD4u76VG4Qg0cgq/+P+vdaBw/yyi//bvhjSZMGAnXYimHb5WarFc3qT89
27iLvB1QA5iP6/4t77bhUjwDmqDAIq2ivWscdWcvnFZ2aX06q/jCgANjNSujYjIbFY7Y/AeR3Pjw
fDb9fUWs4uojT9TzZpvAynaz0+fH7uviycF11lRQunk6flR8Tgj92Bt3JLdrjvdEr3W5r48LBeme
O8I9jCZRmOZkvTU22qKJPZtfDsCmdjke3XGClKGQQzFWXzMQE7y3hHfnIiH7rE/tbe78te+Za7kt
b3EIP8eZCY2HOdl4yxGoBlIrwnWq0NfZ7KDiDuMvG0Xavn+GZwwY+T3vO+g+XZ70CkS7YtjuAzsh
aVrcK0+aArtKlvszKFs4OLketgmK2HVpVqzz8VQtKNLC5cgZDea47avVON0oEglYRTaPo9DW0Kmc
PNRXwPweoDk0bV64oV/McC54GkkMIK4AgslhCHyQGvV+NtmC+BzEVgZq6konIV3EEQ7FEee6TKsK
ufBo+pm9XGEzDdcyDhwS29I7TrZ0KpBINIc83CtCZCZ/dhwg8sMIKouOuUt4474H1xWnKW3IdkqR
l6VjL4Y3/tjzCy+fdPSfVatUwAYQjaLecVBIkindfrOM1PKXznLz87T3yhAruCSA2v4wbRNtpNt9
KRzq/WHQDmmnhot1ocuOS1jXfkAA6PJK0LKzUUdVb4fSiCQBNtCDXQZ840X3Sh95qWPZntpKvVRT
YgR/9+z6nH2s9si6d9u1MxrRgiL3vvd9e7W05zpwBV8KPcOviU/86vfevfUsOxS0++dJlo7nWbvK
+w7s9Fw2VfQ5ifzJWfAvMTXMJ921xk0rIllaURRfGnbysm/miV2JT8WSjzdm5Tm3Mgeh9SL5Yw7N
R7GNwZkY22zjvLwNCrN3wKylF2TUSo9/VvitwkIOxutiX+Ong8rCEqdspojs8o28AgSq2BAflDTQ
iboDQd4Wb5TfUZYeBltVZ1rDXZPO9hsm5U+tlvCXNrHvRhMDIIo2Fqc8zuBejV9rxWK/VPHd3+2/
MaWQYO0xE0hOf1MArdaRoxFbUxAbKaYB/8ABUNAMx761x8fSs+0PMTI8jybK7lFLSGOYzIcdEJia
Ee9DJL5XUeuRoF2AzX8VVaYf0Ypq9qHdCFOUNok7YrA5YdaaaFHNPKpcv8sm425P3JLlURJZ2FHh
PO1HJjAaAyKCZVXh6CaVCCfROszebYaR1SsGiKbv5fFwDtpfnP4mDtB0umGTcmn3CSxhu2ocy/9k
D5y56l/SmelXmDRzzkSn1TFKiEhGsWRkBfgL4YpbOA0LmzxDvmrWwcgkDXvnGYNmXDBZ7n1kHePg
cqICsyZ8JnZMAY3Zk0BmArqYv5X6IBljIFNQnYce1o3VQWV0Tdv8va2J3wYZCn9TDFmzCQYNQmpc
G6Qcn8N5cZGjuRPM78Y09K6d+SuS7LsJxO5/2YbKXe9V5GHPUTgBAQe4TwtiM8sG2wbsCDjlFIBa
w/vqSzU86EVMrv0I6pYtEzEKuvnxF4LgqsC+i3mi34w2iQoxvSL7ppfEY04jNFJSk7kYQ6n6m1qg
ds9pShHV6g+RE71okjiF3s5xjbWGHyPR33MKepTSvNP2Rk1w9jQBUPpZkovXrvK+C0V2DgYaETkk
8DDNZBH8RFQQJAj7snlFQTMXCGmlxYFv1OmDYYmnnbDw7KzGmNcFO/6DWYiEpznGqJGPy3L8POqf
zRItLhhyFxDCtCK4Z2L3F79gmRH7rGXLA+kKZJYhM/HXasaoI/XYSsE070SG6ZQ6Adw8oKyovyIT
DfCGZqDsP0cfd8wX18JHF3PdaTNjsFhwUoSOd5NKkcW2K6ioS8SwJXT2uJ48bvsF3NU2hEMrX3gP
nlC5Ihz4g3I0g2SeSjkedA32nm5WkyNl3TBHPS8dXUf7Z9sXRr0Uv6wkw86lhFHAwhBnbcPt8Ype
rVODUxnPubTDSTHiiAD7kLFrg5nkyRl0lvpVFkNNPE3i3iGZwbt3tN6bOm8RBtXJfLCdVL9kQYJD
t25cY/VFA8vcG7fCtEE6jrAmTvj6PYjzk5ounbDgBreA4bafkus1WmBDWE75vRiRdVSoV4uYYxU9
zG1EvlOglu5+ngeNbFIrDhsRv7I/V4yZ+Ucje5CQvxii9A0vYUV0XArnPrOwUSAAwGIjQVeXefOv
KLM9eprsfhBbBrztPgDa9+gcSwxdq7xknCSmw2ZoHsSEVLC/zOXpzqMg7yY927RG7HLsjL1Tktwm
q4dtm6WcMN2I8Yh1tF8u7A7aQfMuOqMoaHhM93oHVrK1xMuv4sC1sBTxGY2ZmMUCNhFsyys7RT9k
CvAYOAgyWx1d5A6yqD55L7iU/TYhfd1iknEa1VOJjRCUjp62ELAGUSWWzYxtHeT3Cqnhd60RBUlu
oZz/L/Ey60Ayemu6eHYtOhhdx8AmNLKqOecDkChIKVtse3VR8iH23IGYPOZO1uyJJc1GxchFMSxJ
iI/F9Oq7MMo6kA36fnOYUyzmCTCbGP/5srW7Q97Q52lAsKHXzxxZBWhNxUX1H3ZGDTQDZUX+wq76
AdI3NYPcvnnGDkLSWQuVwLphf+bDyv1GarC8oeNOeoS7A96cHn6Dcc85naN29XfKxnFo2oaUX84z
f2D2JL7GzQugNi2gRvSvStRrbTGap8a4r9tm5mEce1zaYHBU1T0tE8stsoHRhDQ4BAhGHqFtrPwd
FtHD1ZHA0acUIPkiWGh46ZeDpUXAEoMvzGX57zHh87OK6qSdOStJWSMGEh9lbHzH7wLeBvuX5tnI
y5faqSyf9o5jinADHjpwHtPqOYpoBQP8ZxjWbb1FkUzS72f+mS7zn1aW5Cwl2MPsrE+fIwNZvPG9
aRPHX+IZIK3seBH4F8yNMVtZNRRFBp5BQasjxusGDjsRi5pZAR5tbtIvp3LkOwKCwNWwTxHc1a4W
Di4lpACaBh3ii8q8GL+PhnM40nC19dzkfXEGJDGm6okuJ4Fo1VO+fCURPRirjmE8g2Z34CM0DTsN
1er8kyhqbQ1R+WJ+oGDKLtgGiMDbXGbMssT5H9FvwoA4oJR+m/tRYxbQmP5kM2svxuoSJ/E+gB5y
fMGEnknCf/GjRFAnK+geX+WIc9eG2CHDMq0wxb39sNNIZXvsZsJwzGh8jytqpFjqGD3mhaKZNRLQ
ehilHLeFANKt8AevGs86a24DJgbvbu30mNI4DZYTVFpiEGhejaXilYRdiqzpydj0jwyoPopKVvwF
SAImxYi0tIyHZ2UP0LIcCldJo+JV809dL+9/ySYAxgctxi2evl0GhORypOiYoDsU9r7o2EfNo9b6
5ggyhbEGvu7KaA7dOnDptNEtmlQuGDgyRlca5VnjgkhoWGcWApv8bZHEihO7LTa1GDPjlGtqFaTI
HzYKGTGJyDLReLVtLeiyHB9cU5sCq6kYruplkHQUYo3jyNCcKBJ2Zso2OGIiCppDWxHog2PFp73Q
Pshove9w/wbuAxAoaORFxueeS5K8dpxqNctnLTHvUanoTDh4F6jrM+iKiXoaVw8CXF52vGp1yYvB
3JU+lL3qb8ZKDhNdfB2vmCryShldc9xhK1EzLLBZhYZ1j+5pcGwUiiYHOVN4juV1JVK1KGnj3anZ
XGjvbIGRgBqmD+KHl1AD9g60eoiRtv4XyZro+8OxxXfWHLGtK/LpWAoOcMblBNhTnWFLzyhtp7TG
gqC0qNHfxZi75yDSuIGM2Scie4OO2fncsS3bGi0eMUK/d3aLO97jV5nuMj7KALvbPvC0khcIKQXR
FIj/82rg41ih4YESPjyDKUttd5iKbCOamloMgO+ONuHMItPZn8FQQ0/jgPAa3eLNFy8qX7536stZ
y+cRHanvTMW3PWTMz7SioTtK8OysUSfbDPWdEaviqC9npn3icefBLGV+AUuuQb5Yr/jV/xQDl3ps
Zm/jGvM1U1NB0XEC5vhT2qs3cFOzrkQlyTBPZ662I2NDQ9mdSwYVRqG6gOzyloSTkq8ENoNJHmNL
w1lZx+JRHwxOx91syEej9qCMN6gsY9+O3RCj76lecKTiBQ3sunyoxFbTtWKi3sNBg+/2pRsy4p9b
Z/brTr4pS/2kBeNLD+tKMjh0cwtC1+nxe913agaeVZExFJj+CaNNLTxD7yV5sLga/e+C7dP/YmkM
Elgcuk2EuSoVLipTyqYNUFuIBvN1jx7ES6s0mIVNDVBgM8zGgiywjVcDLDbAaBMGoRu0pgzG+AX4
D49n+pN2jOgnUX/tBFuXda+y7i365/Vazpt/4kaypSUvFr8Q/5lmjLFv4pNza4uEYbcfWRus2Amk
fK6mmw14ybbfFbWvbxmS+LyKkUGpuChLZ1IBwn6LF78kNfQP9VbnBtnE3tOaCv5A73n0jAwAaLhV
UNHo4fmAYG0YZtSBFilnw8rR4rTOfTVnwBpo0qm5sJjLW4OqXjBirCnP2oW7sjGHTztiGrLDcouO
7ZVqBzL79BQ30+3aS2wKtNpgdqg7HRoQY6IFKdbLGPW172JU4WPrugazoz3R7lXhqE+fyLDdE3eK
kiBJRyzjGxfQw07jA/3wXZ4z7agUo2Xk9aRHterJqHM7wGzH8B0aZgR9cHexh0EU3dBLu7gv89Iw
P2qbjz8MXjxUrr9O7mVeDIqxZ0zAZ87Eta8T4j9mbq028o6aJurzdkKSqmNmEWZbYecNPBWdMcQ8
BhEPH4aJIZa5P+OaHEeVvTRVi4OboIaJJCLRHeFj3+iEtps4gctYZIvvoZiqsMdepPNlQ6MHqBcu
CyhcQgTy4073kQnIGGT0msCeSELJJFYQEYpv7k4eh0RfwCNThjBxNT86w3hEKFb4RIzhw58kL9wm
iuUH/MfOAdYCfyq3baxAsyBVLMc57kAg0jvmmW7z6LQ0cVHuWrw5LqGgbPtcc/kpcyAV3nAVehG5
7qynZQDqR6DNqKlwBwYLTGtZby5WiDpMEU7ANd7PAE1zjDf9H4awQxL3q2nt6aOY0UFauUSsBUzo
OaPOBsfZ0uT6NCBzjaIeC+HQgUD1h8wFVmZkf5Ym9Sk/+TdkKKvRJcCCQVW7kYZOOdQk2HFHRsTo
+RYyDVYUGxTbGR+2Pgz+wjIVfUTOc41wmeN4CAajnHF6plnYUcRMEhLej93LjiMaVnE7YCvF8wpt
msGW72ziTLPqF337sUqKUZTmL60wHv/FKVoyeTIX+fkvVNEBtPTjnAQt1o5PpojRg5NSGWzgYjxm
kkRGSI5OR+Mi7mfWXOEOMeZWjBSTconaiI6UZqSEBMai3XYJL9qZRv754FdjizWBGzMwLdLn33Aj
0sGgZA1y2ro5SdWshiotoqNXlMVO3jJ5m7hOh3F8BoJSrEIV3uw2D+1g1r7McrLBUTejorQPps2y
qcnaL6udthvPhlptiU2wuN2GbICKs5d7eK8I2zthUbV0vNiquNGlOPYCA61RM9+GudFvrdhpLpAc
3ggvA7g0bZw2GBsLrALCZCEGWUs4bIgvopST8mVaF3kZT3wvRf1o4t0QkU2e9Pq9x4gyhEysDijJ
cwz4B8evkYZSGU0isKTxMVuGepNzdTRtssDbNOkCMjY/rUVg+bqIlx2+ZLOMxKbhBFdmfM1MhNi3
eeDdqu13Zg8e4sHs8zeXyYHpr9TdJ13TP+2AZuphzjCIipwjbb5rJgpGCPm7WC8kvJF2HbeWxg8W
TNxBSTrKFhKQvKBNMxQNwH2+HHiOdoazzpqvhVxdn8ktpYDFzbjDnDCRRAtpZRbuRCd2bdplZiv4
VdLnr5c++xnTuPzqG5LrE9cGLVQunOs4YSLckTgNs495TI/FCWmMTJ0GIzJP2oUg3GLQcspOZ2JD
tV7PbfrS2+4QSvTYQV+tMsTyTOcV0u7LWQAvRtbzHy501Wrhl+lYnvTOPDIotziJ/xCiQ1o6Fx2O
BcjpNdI4YLwulNYyYm8p1WLsGzhckKXFC6UP6E0dVrixhgplXTD1E5KrrfuqHTahyZKxFRI8EYPF
HKHUi88o4/SUAGaB1dvylFUeqLWMiblm7/4rapBWwYvws2MqtQ2POU3K7DMWk36W8/xz5RHbiwf/
NwhPjEEHVmtzUwDaxi3ThaT7dI2RJa5GaPHI32+xK4sgsTY/FE1PE09gPCGIBl9Pj9iuamemkQWH
5wJsEiSLc6SozoIxp/1WAoFMF9VJ2ElkT52k8xkM9/lfJGtVLBytxbwccseaQzJsqJtaU/n/4lrx
EnEu9XlMgnnTcLmDuhVMpAM3wsy+ojjRhYtdjHHUy80SAYFqUOWbzkFEb2pYnmWffrqJwb1Xd7y+
iniufFI3OxhrFxktSTN8mVvmRl/F1CNi7vxOL9+wgGF3HcW3aUzixc7MGkVen9jImSgcqXusfr5n
LcCn09qFbzA0utgx2q4sSIxkF0z0m6jvJPVL4HlgSHzn6nJCAH8pjLk95H1c3+I2F1MJwdnqkoZR
B8k/mccKi5aR6xhw4NWM1ZWJvZabljJ0RzYh+UBtTP+k/NgQvOOAYX6sIQiyBnqBeRwf12n1EMpR
5QjW1WxvWYA28RhaqEUpRbd+Etoql9MQ0i/RYE0o9lhxkftSsfW0iramZqrK66hqh0AwHzspVyO/
kujvz4kuVMFO9UL1MHNxkJB6ljFWxFjyNCgLWqOOPTPclqTXkj2i/w/Y15bLr2kpzAdNG93AM+yX
aG7I/NrI33pLPmSMTD+EXpIogvZl0sa7Su+ms6zqYqRq0+MfFFifKQnoA6nQp1I/wZ2B6J6m+Rw9
ZNg7GDzojNzGgZduaNzpHPQnC/4iwpUHkdfnFYJZg2TJzFw/sO54aTt1bNaeAcbWLG/gcIdiE+Ek
qRKz0sK/BLFekJjksCqF3Bz9XmJKNnm4dNmtQHaEtLFoExwK0RuDIlhNQIVngkOwK1K8NmGtL0SZ
e0Z9aGMs/r0k+tjBY0qtR9SeFqtE5l4oKzJmHmUK9AY4sLPIUTRfzxY1pTslx51Jlh0/DldRuuaZ
dW/blhgE1JrOi8wHOWYu36JKHr0Y5LkkFIWhG9XDDizjPSoZRcfHHVqWseCAHgXc10Yuy8FFCKLN
J2gVrYNt8jgK3Hsx/3HZSpbwdKbsQiyKA7uhsNZL60jNZvgsFTDF5oK5qbwUEASl6846g4U0Pva6
3MIb8MyGNgsWwNBgp55dZPi+Y1G2Lgm6/sLsGGrAQFusD+A1sHuKFiJBzaZs/EpnJ6l1W0Wc9CAv
GxfdD8SrzqlsbokZ9k5sBUkNomgfljhzX6Ol0S9aHV/WHZfm7MlAUHDEWO38ZMemY7zEDiXDpGBn
p8d2bV8Ww1MXqesowhCMlJ1/hvDTmR9Km9GwjDjhbMSGWyY9ubnI05YzhSUb2rwMlA/T/X9A1lVG
+13jrRSCnekPuFj11AM4p+7ItYUAP6iAwUFfdJR6hp4wTWNsubo4GhNTCl+4UdiyuhTIGbjsl+Fk
p7FZ45GQXA/WwegXMqIGFhFZNc6nRj/hT2BNgOX1DSgVIDQZ3wd8l7dVMklbO7bd2EixGLFCcVcU
/XmevU0EeewMtyfs73qiKiGAEaNu6qRgh7nHmKdg7mrMSuvyuzZnM2xxFdRhoAIM5ZkibqYiyhI/
8QYVcBMvB2SFP+h5jdM+XY1jsg5P9Vrd2xvOPJXTF+MihgQLyItYhi8bu6mglrZ1PTqbKGV0n0Ex
liCzqO4Blng60pSZG299UJTOeJJMbkX7DAItV+apiqVgMM18xXk2JBd1vhLgOzs/Oza+jOYc9KbL
lC5yDbLjmXJFvcm+caPIU8Q4oV7y7Owo+dzq34zYGB00uGFgq3OK3QejYpm8RyxrfTFh+ooLwrTN
VgnZ2CjzSrGWVM1+lGKQ7WpVc6hb+ow8J0/A4M9Wbt88VrU+h/qy5b7ORn+9tAtWlai1mNxW9zH/
kgaYHtyJNZoCdu2QPyIPGrHSheCz5Fvt8qijGQ2cmP5mmSKAuZkl+19qHfKQ9U4sX3dyHdVeh//Z
9uJkS+E7wsHY9w/DnpSc+rwtBGhiT3O16hxqbc4YfMfa6xxJkmwdfB7djpe/sqFnXRez+5GfDShG
EdeA3tKszbCP5c2Ou495xFBDZ2kfuejrVa5vcXITvnioQAHR85KwpNRgB54wPhtMDiyLLVMmcYRq
1LZU61Yy9TjBG0t78kalB8YocIPZ6PhYYyDVYRybbYS8tRFP/LceNIXGaJltxqDbs8WRYQRxZ1es
tNunti89cnVZhv8LnO/wVA+H7bDNs3UI4Lzed4Iel7bUnwxGhnVtvE+q+JwL/VttT1s2MEMcC7o+
qwaCAv1m9O32DNVqBvyywISjR0cd6I77Nm1EUc16Y3t9KEOYVXBklfzi8teO4jtOhMcsO6LDKrNv
nhHyXxwMzPk+yWHf4PzcS+dr0Y6IFMwsOXdGr7gAaW0OHqpeZtEzVfmkRecM995Momn8cpuIzBu7
X4zaWy+ihp2QQKC4Qfz9QA6pBOU4YXQsUDEgXSrHWPppO3i/rBhqI7ENlh744ZyvuMViqOo+8xRg
GysbWtNVzZeOM9zvtL+IS+smZx8XrkkRk2kJQ6L3JZOUnf2vNQQNWo/+APxfDgLKRQ7fA7xAMEy2
GWZup/mixJ9sFwMsctHCeROFYNR2pGX93kUBCPm5enKX0W4ae8FYUfSanrQDkRFe7UhaN22Q3P1/
hAIcmuyiqkQ/qCo/5njQEoNc04gx+ulS4y2Z8p+EpzOAyOnDeV1uPGHQ9jcjuG0RlyHWhb+w58O9
IF2vd01BncbuhV5YWOo0dXbQB7TIMT7lfusYOZ3SfyQG2lg8jhpce8VyCMiRP8WtzV46XzrUN+6r
gcsluxz3mGblCa8kuLyFJgyGkIOELgC1jmQZ1m9m23Ff0OAyD4oj0wsx/MLrldtWM9KHuaBMZORG
A9fmx8VdmzC1qvu/UgUnK5wrtnYxw1AK+94RH7nGn2pjATsnYJQktfeps6mpNxUD6EC8qS+97XnG
2jDCIZYhHak9ptmf02VSjWAi4EvJKftb2SApLyeXQbi9sc+Jew9EYqEqYTzXCKR/2B/diThNg130
IGoGclq+PHmegHZ2HluXERtL6tnXLNpzZpWfuxLC5UWm/NnwTYSSPrYXM44jaCLGWWbB6uFrgYcF
LtVplQV1ygHfC6rjZTMJHg1WpV4srcDOmSbPLSvGzhyeZpt6uI4oftecm21wPpu1BT3tqttdRaH4
PP0ViShNc/aLTT7mQLucQiM3K3b4mnNUT6CR+GhqTMb9uohfd3FFW42/eoQSoERs+JDjCwY8gkp2
k1rEEVMwb+Cg/Ku3WDQvCdAWM+SvWDJN2ZyH5soLiInD44LcNuAt5yCywBew5Xp3MZXESYuCH7B5
5Ff6dCX/Ki5TjrdNoQEwENQjfredWijpS96J0TNYlUDNh2TcfsmWtnJmW8sUw36OsPRltYp4A9MK
doJDaQebUOKQeixqOiAHSmLoPxwvBdss44hqo72Ea8AqS6t+0iwd/E5r1GFXeKwG64087r93lYe2
8v81BoV8ImcSTwj0uxTEZu2ajzTXbR4/ivSm/Pmt/TAZv0DmGQwSqLHmcv3cRSBGyv5B4LDpZzjL
+X/lINpKq9t74mHIOGQxFoGMtZYfY/A23ycJLgQfx6Se8zbHrw/WbGYBhRCeu7ChMSUat1cWNleS
IXqkA6UWwvkp6tgIjdgoD9RF7jm2uEFUOeWWDo71jL4xAZu4hPVZe6Lp3DZuk5BZ6aAsdvoU7/t6
ut+lJvUavcZJv/qe4obNTF6tgnYtqGysGncFCrrNOjB6lW6001mVtIy7yu6rifijCKWIrtHp8ruV
SdUuTsEQ6gnvyc14HwskHNxsdiwNAUAtfj2mTec4bAtkzc6+PTsv6PSj5357wESTvOwCFnfKJzAi
VkekrR+J//D4+bwujExXGC1ea6MCK0ZGcmZWVCo8u0xVEI36TRM/0Y2eGD3VofTY2eg5nUtvbbeL
y/TaamN0OPn8BdbHWN5gdy805xjH6tbYSOtegVAD6BJCt7Kw5EvFSHyIv1ZE/oapjoj1O9/YapOq
4wCwiVwLIlHdu9s7rTXEx+JJhuumI64kmvWTfsZcUmmsbGmLYq7q9Gdl8+GXXfkll/EjIaad7UBa
bQDpJ9kmaxCzawgSAb06/5HbeIlYQBE3x0mv+umRcPu2SYtVJ8wBtMJ7EDyNzKlwS9Y3FU6m8z9X
IMAUkkyxZrl+CDVHQTH268mAKJq5rOL17euvRueLXv8odMyV43/tmiduJlYWkl+55SCPI2d7bpn+
URjcNgNk+m/dDvVCBxsPv0BXZ7fa3S7iwfCN5AjCy/mmeHq6aryvZ44Dw+J9Yn6ahlPsJue7rqcZ
zAc0RXpgOhg/oElfOf7zOWws6kG77gmt2JbyKELWQw3cEabGljrqyod/CX+6WLDEsDCh3cQ//F0Y
es5EEGwKICT6etAnkgF2m3wjn/zclUCFPb05mKUGXAevyIg+C6lYsuAxbGvXdJV8nXCBvhbH77tA
KLX154m0MZ9p3lPjEYBB3VDgxROtVNNoSLvVuuhU8wt45CWLgAVbr8VvKClAtLyZIVm/QbSIAvGY
hGbK05wdSkaYoJ7rnECbrgjFfI7GUGoYYQ4ldCLGhfoY0YvW5bNTFDCzDpCsXXf876cSr8aaYOyh
03+6Jv3GI+4TPRLI5R8BUuQQvIU1A9MYa2KxLLvcjwv3F0K1KyPDlWXCe7LEaGDVR2wRkSeNJRtu
Dl2MX7yaq6p/MI1tdWkzE0fbRRBNwQ/ARIVuP+VVmEA8YlcjIjFRb329MsfN1id8i7mSjGw8uDoz
SohJtvjFzdyq+rIYx58pKxh1Dflb7S1fY8lFnQ7F/ar1zypLABhmD/dUI35MdbDn38KnXudxl2wI
x9UhfcWkNtI8Gum6qj9mcirTkQpUdyFV2Np6rJdkGWilvGsrUkSi0irOgOWudnFUp4G1Zf26LXE9
ss86VqAZ/y0aIu8bNxLO9lx+UQ39Ry41UQ3T2HfQrmA/QTwtHQGS1HEFO4Imki/DELOKFQ0rvJIo
mAWOJ+DKqP1dU4WQ4KErc5Jgoo1n28RViZF8Ik5gIW0wpFeeQ0EhGRIIwhDZZ63vHoYZfCb5O46s
dxF/wZO+WHCPwG7fZJO9HXnZyS7CGpJabJ5RTA03JRZuwbd9zJqv1QzKuky+mCh7Tbl8pppr/5Zo
Ofr4IrgFA0LeYwwq03tGDQgiGq7hrIleDcIOINb6i0FrtnuX8dQu3jK36SwPCfVsz22XlNu9VzOU
orvmMXTQ+xn9eLOLuhw5liHy5uNqVe+7uKtNuNO8bKLqw4twF3g1+BoiimB9/lfllfcdab6yL88s
Zm9MWxmju5vmy8QF7KzrkpKUr033VW6mfAzkqiBNVRqowmC29EcBpnn184KchMMSZ5UB7yLfsVf0
Wtr8YYmWHXNpPs7UUIHVSFLjMtgTzbP7YBeHsZVn2RSDMmQme5fBetAch2jbxbkC+nxg6x+fxhKR
ZQzUegbKTJBGbX7Lrv9ASS7oTj7gok51bbVgF2bl70qyKCtSfL+Qxu5yMneCHsy23E0h0MyxJeJR
2IRlfaN9DUv3umvL2EbdrXaM89qGZhhmwlUy9jltwIZCaQq3zYjue5ebaTkoMRP9r31Zg+CT+fym
O3Naur/BpXxJ8NnxMU3mQ8Nhh+xOYvHKMeWeTMie7I2JBz0vWjZ87gdOijkTeUyryViAUd9sA+sB
e7HaVG9jEb0QJEOo6SCItGygQPBSagE65i5Y4fkQw1L07PaOauLYsRO7IpEB/VrFbvSA7e1Nzf8x
17aucUDFBLPYRtbJRIwsbeUpIvCb2k7fONHxyi7kd0fqC2uUBo3sWL2LeeTrdvhtcBlEpGfVINWO
i0tQjh6BwDmcuaP0Dft9dESqZvedmqB7BqdLrjI0TokHrN+iO0CNX7H8S28xrfzq5ALl1w5LAELK
l5X1KHNyjES6zGToVNc48oiMehcDe98VBNXsYjnG1rdOCg2kdQaeJUgAFMApL8fw1uJBGxTN9DFp
+F4CpDF7mKWPyxriAtobQjow4nFj83FKFg7UBF+wXVMXU1z4sxKfvZNmAZ/1D+sYO6gjRlxVBncF
NfpKVur1LrTjzhZkHBfXGkqjcFfcNXo2M4RypiuaDXWVMEuDlN4FeJuB4YU3DeKGwR6xHKjYsDK0
G8b3HOW7Gm+u8DUqvRwwrnNv+bgbDg+0eXiScwcyjvGrmo9b6/unNU6/FMcSQ+RNqNfxa0iXE7x3
TS4xo7vD2f/VWhscrryUpCxwPt+TWD04pqlCgR34Xa8+k2x4tFm2hrOefO2avthFt5HrxXMNmOzP
iX4cxhrrh+3A+H//48MZWTpxvv1pEzafHAmXhXPe6AnSL36QTa5jc5c4Tyl5mQT3nKqTFhimXrRT
aOYZITqztRHWD5Fmf9+ZJNd4N7pBPhOiJzJxQUkGKXzGexx6l0vbXsDtnhcR/jUPX1r6kSVgjVN3
SDqTCDfCgC40Ig5R1g6Bm5ITqI0nYOMnFccTakGuTdiuF1slv9a2vmn6w5A+YQkUT9iVcFLrEXWc
OR5IMWt/hH0WwwjhYWVEt+51OZGj8yQ649SO+rMpyEfrZrbaO6u66aW6rjvzQS0n6Xsvmws5zBfb
+KakrzCS5pLoECbuCb8FOlGgj3eTxW6LpJJVi21e1+SIxO2tsWY3+Ucpzx2GTMkZkthT3s0TiyHs
MJ5XpL+zczixE/dkNcZT13xR6qzlgb9qVU/bHxZ9cTrBvXakRxTbZgTp9kVumGdZmZ/RMffYFImm
PRfFfOGwNkndE3EzpTi0e8M1iCOxmPkN254W08gIEzYNG2Pj21qzM91SZ/PJVP54RY5PgmLZ5l4m
7M4N/TpvbutIvbinCsm1YtN3qwcdoSGnPE4X7N0vDUO71E37ymv4kDZqVruxe3mgew21hwUXWQQC
dXGtd0xPQteZz0dkWeZpr5enjuadSKjoW+YsD/iD98saUL8FfSfYKblnkcKCe+xOW12eVsl8VsCN
e7Qvm8LzPVrOmuwDW7imJXQyjy/RXInizqwqEjQvJ0fzLSqIOjlxHru4vlQivUDgeq7V+gVPsJ08
a2dWRbIZqXHOr9S0z7D/P7f+j6Pz2m1cS6LoFxFgDq+SGJUl5xfC120z58yvn8UBxpiLbtstiYeH
dar2XpvIV8KAFvU8GesFKc2VPGWnjzkiauauekNFcpHpL0vVR94vH2tMhkyj+YNuvs8H3BErRsRi
GyTWiU3xCWZLedZLa8tkWoXi5wbZLZLi0pYZQTLWcRv36gQVGVs026bPljxOLv6y1EEvUbFaZ5jW
gVXfEQxdC0u8dbg0o28rskOpfsirZ8gptujCE6lOrAXusRaf9eYHmAXDECTA8rlY9DNN0LMYK2dB
mc8R6bGLzenFGRZibkSue+71mK3jxCaUuJJcOdAQWSk0XHVz9Ggleipfjbx4TBk8bR280mq9+dAS
V10pLy3A4Xsluv2IDdkkrHXw8S+ZaF54j4QaVTCr5lQKULSm8pNEXrcZC1fv3wbq2T5L3PWahTY4
L7SJWSD2oZ8Ksl/mg78mP6pxl6TYyzvTDZHLNi4HY1vk4U9fUINTMEWnegyDXtb88LemiYlQKYoQ
0ELaL0hQ5iy0Exrjamb5ZRZ4y+Ej3MKRaedhXOgmKDHzkxiHl4S4Af1RWtFzStInx6FHYhXI7Gyq
SVhcSKebwjPvE0dy1KkeJc7ytUAjR20YCANEj0UMhuYNwa5snkQSu+TmzRpg0j5HOdkd2145iKyJ
bu3AVEm2LLq6wEUaezeDpyat5GRlz1bZol8lb5kOcgxMKEr8WMaoIzNVchdAZJEjNfc1G3d6AoGn
/mGHFcZ3ubxlhV0Uv73CON6C8KrlzmT2zgeUwT7UHcT/7rKSI0tZLxpuTO+WZIs6n700r3BRm7eU
GFozfKrxfFcXe7P3miln1fDZ4W2ozDooDBRjntR5Y5MEqqH7ZLXQC1i1FRvPrtoWGK26lARFUBy5
Cmon54iAUXD8oS1Sb5POQ9bidOPUHtri3VBIreXd1xL4UsAQq7V6c216OjAGg6fftanf5Do8LdUF
MsRDWM2H1NdPGhxLEH7R43pJjOptBKJGvBqUqy7zSJP2EAh4KVYzXyNXqY9EFx26K4BtS+litPGt
rdoT1OALKi1pveKhu6P2T8vVb9Yo6M3X3O/+sswzrtEFoOLcza42w3zTDJcjOrNkZ/lbtBqxdxfo
fIlIehiBBY0e/f9DgTx6MIwfGA117DZoTdASOEZXOf0aO9IC4o9JO7WtjS9G5bsu2G74ntXlNA+n
LfSSfvaTsghwjQXorzScgpv8r7ECQSuOHbloYvVYIoI1yO6OteRMMMm5rgTmgo4CpkVCEQwDoHQ4
BnjF2vpVqfuzDr+utYJQbI9DK4E1cizztcG0SAInnNok8zLWdbYIuylV97JgnevtIQzYH4+hUg3s
8wBv5V+sDS5NV466NEXqH1nguD09wUWS7+guwUoo8aQqbgiOu+4ZrNuidhRCOG1j6iJjca3n2rvU
5IElnTR8EWuEfjg/yLM9DVEgZ+Scq/oxK82gxreKUnMlIkwfg7w5E3Z9RTN0VQxPpxUOSfeWCdO9
wGqA+WNAzCGAk943PJFT69uoz4T9JARzy0tyNHEwNjzRBvEspr6iwQxLLTcdQo4ZISp0OmqxV2IO
GsjGngrLhQXD6OLUMtWbGFNbV+QkaH0iYqVEMkUZ4P9svWrOL3ug0oC4d1FDxlh5a3Ta0Muux2+A
4o66hiUqbk8M7UrbRryZvOThT2bfyFC6ltlwEBktV/EalAMyZ3IBxNQ1+cpfom+RzEoJv1ox5w8l
Fx8GjQ3eYhXzYAlWpB766sCPNaJvmakdQeF9s/qDqviholNOmH42PLSF3dpsPYWveSq8TrlrSKXy
bZwR2S0iw5n9TRxfy2RgOYS0k6jmSYIbq87VC5e3SK898sWIvHg4vGPvLxLxAYRqEzqYvjYcuhkP
XcVyuCrrRao+K55QHf6GD85H/I9CEXmko7L7QK0wiBNFgHxYliup1f2BeMLovCavSvLasOdRPiAM
YNgBdgVHtsQy0DmK7iHJbYc3d8oCnT6iIf8ugd49IN/scBLe5kG1R5MER4ddbVazU8kuUdgalBqR
DjMYEMOft+QlwamVf1HqD6nXGq/w8gc62SZnwkR+jB+L+exHNm9M+7m8lTN9SipVbtw3ohfLKxLe
J4K1+ZVITDiSfoJMKIvyffqbjf9Il7gV32w8LE7mQ6/U0u/ClR1y5vsRLJrWk3RK6zLM2etqjHRT
3U64dQ2hTgjAW/jKHLMnfdyF9xybeP2PFbpWV6lAdTwfO+Q1XWzP1jUuP5O4Byyne3IBtwahFUwR
kmcmk2h2TJbReVzpy3U5YOH0TEJ5eCpE5TSaXvSYk/gzmg+ZHPktf1DLmpdpjb3W13J0s+gjG6YL
/AOpm5ntrWdWyhlwR6sKV83QLlXv6KhMozAKJgG/BI4pGfoeOTJHWYBcNZxBzJ2rS4opDU5Eb29m
RHJWlDhyS011SJt3Grw9CwWzeSz4FYSm2FG72mP8nzwfOFWO0XFu1luivdDusdLI1RLRMUmTnCDg
hN3b/FJVdhitZKYbMEyI1l4GVzxH1iFM9phzOixnIg+tdU9l9hYVVDYG1vMkfAkV9WlwcOY1KKbP
81HBkqlJp4hz4HaojXh6TWoJQCo+LoMZqA2+YT6rvr4W0UcFIxuEeNe86Ru/KJSurf6Q/wwWoLah
T8vZM5r7Mn4vk0Eqjrr/SDsP2ThiTaLfJDe7DIhxRUBl2nwMtz7CIB5n5WRKkV8lhic5Ok1MkABP
g/y/ORp2K9I+Wk/MvEi8BjfSU3c3+S1mfNkoC0i79DYND4ERBXLC73VU7a75YZkQMIH/h0QWVE/K
7GtXeiSqLeTkvZura2ySxd/5hzYBHEUY71jmy1U6LfJ4Rre/zF9LQaHKbCmHt65o0RNl5CN+idYv
pfiUKL8XbddyXmS4sk/epn3vmNYNDyNFFuHo05E6pP6wCISEPiAiRdri08P21Dcfa9v4AJAO/azv
GyQ9rV1tOa/Ts5VlGmuNu/L/tIttRae9c6a5vJd4gWbG2edt4riFjlD+d6BciAp3Ufwy6a9kD5D1
KDjqZJysjvT42IGXQip979M/DdLp3ZI5cXJk5ccKqgzMQ94gW17KAEhXX9ucvisNvCkNzC+0DZqy
sqosh3jLqrxweJrtAXNgrXvmCLW/KLwVwpoIS3cj/ZFN9Zf0qVvW50WmBP4jD0dGvtETqO7yj0KO
8PG7+mP9khkHSUy9pbpxSLRjYfXaWfNiAqDtBhlmTTXRv3bWTTeIR3cl0RnpZBs6tbFEcuvLkq1k
T6y7VpH9BSYFXiNcJITLHVDVHlZEsVPQVuWx7uJT+LV0p8S6TaVHxwb/Q+hVKb3w1gez5UlsfV0b
+QI4gZnIT/2cFM0VDfMtS7V7IZHk6VASElZDH3pfoso06vt0z+PXYmKKm5VuWFPA1w3Fhd8u2ZWG
Fr5XIGr3CIS8Kva7KgvvaZzdCBS+8ADVh9JDZOkr47vFIX7lxMhBSEpuzA5FTm16XQZjxLlsED0B
v82WfiiOggtez6sT2e8FR4oEfyEDLQtpcPPkWsbCNnlWpMqvFJL31yJUwzsCeDMMdGOvXAUpI+a1
9MryE+t2ARArPyXkd+raRxJb7jLwtsPq0pkMS9WnCZxAaM6Kr8Ptli8lUmD0A6ubMr+a1n0D6zTk
8qODJHzB9GQu/7SQk8ERYD/ge8lpzkhpdx2oScjUvDM8FJ4NXTk0fUfMkk85qGRKHulQ16AjkSOg
ainN+bCavr56U92fiu/UesWJQCwSWIrapSfjynzRqncFvkr6DECws44jPbAxCR3egGyKFTHKduvH
MdV76eedQG7V4mG/9SIwW2J8N3V+EbCqRaydEuW+obuqDuhbq6BSc9gw9t3qsnci/Dvr43yFyIoI
NmD+fDIk8axs+FAm4V033TqEpZl0bcDco3GID41ogEs4Q/MggmYKksjwq6nCPEQmH8qixTwmZuXC
zHCQeDtyaDgjORkaTDIMajs8k6xAIg7uwL53CqL1Z5pzlNRICsqyq953t8xGemwa+JcSf4jrFzmt
XgdRemXe13ZP3tHON+a3WCwDTe4DKqCtP0Z1xlTXCwlJgLPhZT3nAumopbWdJBAtCjjSRwORK5OF
t0yfXnWanOyls9ycSIw/7nqhO0L9dEnkNQ+zMjxwJd8Mu5aQ967RZTReouksT4UzIrkuIYY2LXG+
lc+GIuccxy32WNWNgAum5ktP4AvbEE4BbXJEBHUFYSkbgEWPkxNnNcYATvWTkUxDZl/tAyNScLzK
6nQa0gkHwPDehwV5Tr+L3dblOY/lEyG0yl+PHKlFgoJPppDO5DWea9pM2G9pRXSW6OvJ6OcsCNhX
IwjMjW9H4TZMCRLeKzAgZjGYRwwvzJ6ZXPJh9Z7FnsSEn7QknYaC6Uml4KWD6WWrnb4seXhWGRZV
cYu3i8U0E/9GJfrWtrKN4VxoExfinwtjz52aN7nn9Xd+knV+rZd+TZJ02gheQ5K0qC3AmRdYMZp4
6dUT2CAwMtjtCcLpNRjKg+D3PdXJPmz/dRdpmj2B0J54cpWwtevtqU8izbtVSmcxHM/i0J1DIT4z
VUrn5xSLz4YCjQKZecixJ3xcMKkBZe1jLMwPqoIoq9/6EXlH9SkoYAkaHJ25o0b1Ba2giy5+Z4jx
aY2R1HOteSy+UM6lunSxKusyWcmVCurKDYkOZJNKEhDUOfGLUVYnLkkK6LB5iUSfraWCv98WGmHE
F+HaCe8K3inwSyPMpyoP0tzpFuVCNOSVGL6Ec6uZ9bTxNLfZfJmegHI2Z3ZVckQRM9AkcmDqR4m0
IoYMtwpWuAVpoL0nVe+B1TxNSXNS+vDYp8OxWE0OFE0AtVCe/Kb7pzD2lurF3kA56YSAO+19rbxn
w3y1ZKiGFdFN82MWGHEBRG1uFtacQoP7v3urTCno6YjBk+NUo5jF2Vziy1QblwkCjGTAyB+sQ1PU
Nykdb9pHjpqVEzoyho920N830o44dsc1Z3xwGGbtOM/ZsV3boCoWv+Qs0GI1pxoT/hOaKwaoA4n0
kZrYgGuoEKB51Zzj74pV22TX2h1GSRoI4Lf+w+ymMPASdHcTlvtUhF5JJAEwRwzbsToTF2DZXZ85
tACdKVIgNBHVVRysNnOrBIda/MQOz5+CJLW7ZDrVfXFuR/EsJRKGITyOPLBlXEeGfGlm/dJM+oU3
X0YfRda/F+5EgE5anhuzOpuZp6QhB89nJZ2LPFhb/T3DG0Eg6A7t/7UceLvidRLRW7VvdU/PRWg9
1aJBvoJ3o8LT69ZdyTAdU9FR8sKRGdbL7NY3Lf0ulfS2VmBJMIBXCB/p92rXcRKuVXjRx28jy59h
6ifLeIyMY6iR0ak2VOP5MTJLWnawjMEODlVAyo6Pwlpq6BR+sJZyTrvxFLq9abhtrbmJiZz0H3O6
w0SwJ3ooLyVWvUAfMMsDXQnMjhco3y58YXcViIxXU7cGcTabLVojRj8wMztSjI5q9yZ2lJX/TcVT
ZqaeDh86Z3IqFl5tJHormmSLOHVWeEVoTx5eV4UCV7aNDGEe5WF7WLgnLPmkCDxWmzNojzj+pmtC
NHBgJpKt01TVzxqdf4vO/9CChgnSGkhvu1PvbXldCpfzp7QoV3UVXmF0v4No/eD3ipK7WM+cxpAm
rLyDzlZTHlkkhusGFm+ejHy1nS/qnW1IsqukNOko5XLerwZP2CjomZYSzp/W0ZxKSOgPHbSk8/qw
8Vtz8PjoJflWmZptRr2NgliR36alsof+0VbXTLhtLrWVQdYh5rYRy8ip2Uw5WaskF0s9OhdlUzTu
Sg4Q+C4hoRIjubcgk6axXbyBILhK4dm8F/2pKaw9Dr6eKTjxITPvpyM+nv4/4uJGF3d1dVXw9Ev8
Yz3dzWqut89ygZCWFmSO49JaL0v+rFVc6cJtKtITR5ntStBLVrTWM7dt2SkSYpYEu3pDNoYBbbQV
3FEhDwGV31DqxatBrkV47fXeZket2bHgcm2mUn/B5Yjou2D4X3dD0BDtCM5tp/2kOu5UV+0fQ9q6
0lbqJP19k0hJpo8HGwnnvj2J/FiJvHLQCeq68DdCS8wUw4cJBQLoLc7TG7TRQnpNDbX1TKqscDWO
TVV8bpd3+pascdk0n7RQuO1LBBFR/VsZpHacIk1FjVEeeLJVyqeGmjq+NcND7btzRe5j2dtN/Rsp
gbG9gLh5EcKrHhQ8wubYlhAiZZRd/DV9/qq/VbKr/jVqY0tOEd0NsdybPBkYWdsyqdqFY2GDuERD
e9gsVrjcKa2TXZMq56m0xeYfqL++PWsGclZfWp7ktQ5vGUY5Rpn71vQa5U5TtlTfuJk6/lkj/5oG
WtHGD78F0ZY/fG/fGZbqvsq9tX0xCVZ/ScWL9SN08pO+31OX9UcyPrZBJclo1kctwDr+C+nRrpaz
cUAwpmTKeT4tYY3AYp8V1k0hoUC81lN5m8YHYxgc37jVjtr6Pk1YiYyHsRyX3KM+2Qvre9P/WNAa
6U3L3LZ0qzmFH7SJ8V/zWSyvGBku1tocBuRbbXPVG1Qly6vZ/hMgYkIIRP6+ZNzEPcar9FGDumvH
D6O3Q2ZqNxqdSGRxWu0jnfJCPkylTAMmoQN3ghF0yP+t6XdYlo5Fj5VcTUYD92L5nsTEq285KmTa
rQjbEJV9NlQ9GGh6R6FlZ6ICUvcrJx/0MPzLIaWbVHgDnYVoOYhI+5EsrqjfmCvGcIGkU/6ZDD9b
2vhEcy966ehHjIndtCTH3BR2Posn7CYBQSuxaCck0iQlXEsRdKpbRFt012nQPyf1WCjnRvbRM2D7
lV04uxIJeBaw0Zjjwo4dMZofguVRq9NyyBWkvsavtZCbiKFSnHC/0OFACAX30knXgUnDv9qAFzkg
ntvlg93z5ECyhrkL4EvvRF3oZAQeMdevKOr3jPptStH5X/6TRj9Robu5tHoV7uW31KRpAqQSb0Vs
nrnPuU97WNE8k7hiFUJSyE0QClHOk9yz7kP9aSqOrkeu4aX6azoDbFh/jdRJP8Z48l/MN+gZtrql
MI4H5dDWxmEthUMq/UvWz3X6SPmDpfyZn8slqxLHbNlu1rsCoHHdnOz3Ujd84b0U7lOFN2miHX8Y
OB1Lo61ln9pGnakP6sgHQqSlrgN9Pqm17qcxnz3HQTjwxK01D8PD/FvTZFfS2U1IHtN9ym7zVuef
jfIhxZeFd2ZGqFNoc9rahqD2mTx1BNf1IPRK+u6cSpTpMmiK919GirPhCeQP8HDsn1iwJq07xcht
5b224BPOPlP9Wy83Fciml4EDhDnsojdFIAmtm03X7ouaprtn41eKuLbPZ0dilhMo4og5RCPaKSiY
aiYuI802upXGL9qBajY5PDiIHry2P690Ue6a/qdWLhmyIKrsXJuDYd2J34r+l6IW3E5gUXIfebrH
7iCgErDoY0tf3UUugPZA4eydUXsLg4Tn5UuRnFEt+PR8fURd244gPKX2ZVlJFo7BgtwbeH4cvpDw
hq9lqAcQlg8I9nejjE1Hfav4RnCCu4m45UFrn7r4JSTfA5WqWNoa85C1QgsC4GyDdEA+5EcMhJp6
/dvHkz3r/+L0sSIBiyo3BzSIjYydswtFv2JjQP2OHXDrxeFsEOsL/eB9k9aEp46OoCTvIVoswDnD
W71VWtpvjs+M+oU+QcbzOz6o9aWtrwMTKEsIIl7Z4OLlPCy2tZOV/g0m/9AxT68coUdWSBv6QZQS
brau0YLo/+44cT9EH5ttR6gEr0dljr8J+crbWFGsL2CgeCIYtA9X8j8o5Sgb1wtCBWQeyaEW+iOv
lPavO5ii36r9XuFJZE7fiB/4oR6dAcdpMtR1DvhdfM4u6ZpeGuVlooIWY/Udzxl7V01FjTakeELy
z9InOb2TnL/0xfLUkBubFeNhJb6tS3gkzWueorPlaJoGbHMB52UeCAwiYu0JuLt6LySfbITTJCqO
lH7Hui2zPqLj2J0bJfW7YvJqnbnbdG7q6WR43C6EmHZrZOeyaqd1eU+8qWxOc8SEPS0DXU+ZBxR7
DS02kc+BpljHdhZOjkB7oxVvCZl+jHQgMNPRv+R4QZTRcsT6nyp/LsKtDAns21RONCnlQ0jLpNR/
KESGELdAl7hCa+7LVkGlbAbssZrhwVygfBDLP4H5JRqalD7xGn4zgTQ6mPZIPQsWRGhP02vxrerL
IXqchaJy4vYOYNBTiaiF0X6tzf+YkjFbrTkjqgaoCbemT1/H33gabEJBK1jEH6J4ruR71uTnKXvH
ZIKjXQ5i8NDCpNqS+m9WONyKjY82Z36KuraPX0w4wxqVbBj2DvdHKt7q+R0MFSEwg22pzWX509A/
6ZnKlnPN5KCueBrwT3+ADmZLq3crEMKMipnE7z0YtHarb7D2ANcmH8xwzeoC3YvouyjQ49zLY1un
42/y/Ya4X8TzvDgZUNWSThMjol6Elc57blsYfnR+8qNhuh3vd6PE8TI5tQ7ICuMP7YdSsiu0e5e9
ixFCgRgK004OpA8O1NqA5x0ygogEokFW0MifZXxQmAli+6XHOInntsHXsF4QjLWO7gJZYYYA0utC
nkJcaP6y2cqU/Rw/ml6x0dHM2o+5AC8SgpwSlPlT0uZbsYtF3k5S5GURUxMGbnTYDKLrFPbWDrbH
m1DIvpwFBn+lajuEp8e6OQspNzbOTzxtGdk/z4ShoPDU+J7Ousio4K1LJb9EDeqc9wO43TNpGGNn
A67aSXzijKgA0QE4C/iVRjsHkf7RyyehpxFZQL9+7bL0dKYnHA74NCugz3w6wrNgotPc6cNm+mDP
DANAFdBxZowncidzTkZ8dwE8d5XU1ivKP5YDbtybzNPHEJK71B4MzHw6OrXzxuuqs6/ZWZX8n24t
gaKTJFXtBsmtgZKA7vJVlUX5ZtHgZEorogRBvjCRZSPoP5AD90rduU1TO2q8V1fEQIR1b1D0+cnx
KQQzM1W3JCSUiDZVpr9bIjZz8s3CZV9ybRfi46V7Am8q9c3ir+JgYtUv5mS+a6QWKCxMK/2KLvSk
XIwAe5lqRf4TGKhhpgIUwliUodyMPqgFGJUyM0+i0jGa/sNcWqdtfQXUOKxb/EI4plLNHcnjNfkR
2k+9yg05HYq3LCufombwkXAJM+aGmkJoA3e+7uIWj/L8JnXopOKac8lFYixdsk/U0XeEKLR+Cdv/
mlryOmPwlz3jQ7P9T9L0Wx99T1iZGgY1kCGyICm6s1KJR2Z1dGMNYE8rKAjQ9a8Zi6dbPYmJwQbO
tp6MIyUGpWH3mNebYPjliRjSjtj515hiPgE2mHZ7+uWqiwDs9oFvtZhp5pe//GBOqx8Ds4k0Rybq
rHDn5VLLf6jjjlYXWCj4jPIKYZ4mKIW7dYG6rl1rxuwm7APrqXSYh9IviVmFVH4qXaDMqYMs2pE2
MRtLz/C78XWWf1OejyYBr4rybxtDM40nB3gPUzHCoRqN361WQHdH9wDYNpx6RttkQf0a2xbJHbF6
9EqFtHJypsD858x6h+y7l5h1z+rDYg4CYMPV7+E5bcujjNlFqM+CiI2cS97w4xKNKTTroa2GNh/A
1v/GA3jssPFb6qNb7ISXOasOjkyu/T86TZuQJm3uRGFvt+92NRekZ1gJDIpOoKxowziclTAZ/xY5
czLOy1PHUbO5zyQh14LuhOGND88sIodvk5bUqRfHYhYvp+8879h7+gPJxnvc7QEujKtSv8ycwdb6
0ViXllH3/AEz+KS6zIcbDofs/RAeODZzdOWmgDWKM1YfvrcxQTq/b0NqXLXS5xbfsW0IFisvGyBf
lJ/W9N5G342un9SBrCN+mZi+l/EDN8mOXYHloqRfZOiZkeUq6BL1VjlNy7Xns1zAsuDJ3rN+RS65
yrIEyzFsFmR+WFYNu2Vn4Y4p1o22tMPESY50SRn+D7cG3sT/j9YbxOgLEK6bzL00MQ85gL3WrPGA
AfWu8MgmqRrnB4nAh6OQMdJl8KUzGlfdOubqXMtpJi/DsQbgbL8pexqvd/wgXuuU9A8iFVV3KP7k
ETeh/KK62VuoHWv5BJrSJ9tXmo6b/enMLsTVBc96MnhDBCGxbf8KiNZYbDFrj12XHYDXSThBON21
mlSqqGW28l8Xvq982AZhaNia11g6d2xUKnts3AcTPQZV2xfc3cP+PAoYRzB++xpiJm4Yo3d17ain
WpChE1BYa4V1H9TlkPZIwSI4W3vuZIE7mYu0ZRlQpIdncn3Q7rrdtrN0/7Esaq54lPQeuCpbvwvR
YWI1DOE7a5m3h5ag5ONLtR+9+JUS7SQP3/o9YxmhDuaxsa2ZhU/eRDGR0fGtWF8YtZ/dgMn5I0QJ
16X2mLwS/kz0TH+IkEAsrWJbjE8zg+mTPWC1WPYRo8TynxhiAeUeN+cvsr135GME2w6hSy+Thl9A
OzZ/PIGQz1Rdgsbhsf22mM3TwHVcWt/q/UPUPrLqFspkBLebEIJmkh6GxM0hqGAbKrhaNfxNOpsa
Lyw1X6PwPeEvRQZr0n0g4YrXfKB1JvLv8+nItL6ZAYa9vDeL31F9YKLhboQD1ZJlhBSLNU2Mcr7e
cmJd0QxpeMVh4hjRQ6egQkwRknP1w4XgT1o2nZGtI2cc8aVN9ChDO+ehUrOZcgfgXN4P0ucqOILw
xa6x0Uc/MY7THWHehkHqg4S0P+jNDsoebohEA0dO4VrdQCvZS6C2/wnSW/hVdnbCx7/y0qhZU44t
d+XKyFoUyXlnbwuhQ2pI7sojumLzq+oestBfSQ8LGnznaDc1jmNIBXvWcPWScJvm5WdsfRfUAUzU
Y2MhUfgTXrYjL/vj3NNzOujiXTGFE9sZFzZvP+T8D6PGPqU7V9+15KTCBo21AO2Y6K7md4JsWhlT
R2AyLuZ/HZ+yiIAoIbmBIJFojgJEUzoezKK68dml6RdpAE72xjKhw6ldmeZvE8g5ZI5mHNj325aR
dkchiR7pXeMVytlT31BHgAh61J1ZwP1UrcnRuG6LBeDHM+0+BF4s7yHtpt0HH1WJ5KdE8tPKf2aV
eMPwrTECliArKIMGd+ukoe2qGWTnnEWloOSxQXi4A3FsN7IlTlwZYoEOHyKXdb01kE62dqx5Ufgt
Wi2+pVx7lEa7ht7QNnHueSWCFH8n5RGiMrwIVOuTwSfJp2KM6nlIMbNurteJ/jYSgeaO+3bPRcOw
1j3MxYdkSwlDpZl5UiMGfQQZkT9GCHFWmagju4ukF0NcsUUd6kw8ar15koxXVddf1RCQRw2nVh8x
yeurvSyMv1S/KW9LZN1bWdlyUmYb8hoP8dd1FCMCRAjbjE8mIKk1kwA157+iShsIDTooC7YWsvsE
zEnWTSoZp1bUeqoziZpTCKc5gx87r9/YdHcd5L4S8CyoF/pYOn9u10N2nXJghxzUDe1d5U9NUmet
MPRqo/3uSw1NwBcecqqa5YXX3SuQWcRPmlHHWHrDXQ0aV7Z4SgA4jEjjDAfdB+fJXAleboUOYK61
3brIv8rUlgTCmI9FDfeg6AMtek0QaTAc2wuT4ZbNB4bqUo8Y2Nta2rmTSKwWBfIi3ix4K2pYYgX9
iWoGc0P0lPTXcrDexGX2w+nadDdVPw81U24gYFIjHRNHlksnUr+7sEZRDqOHn55yd43QTCA0yIM5
TALDMv1okvyatosEVVyIeACQIRpH3qBEjpghtDZZ09ORF2k1jjLT5RtXWzKhmHBEJL/nqzyXleZg
BD4M4fBIf81aPQltdyoaJNZhdxxrNVCrODgmcu2Dz/OM/iyL3zNWhxCIwMCYQh6Osl4fmQwX4ugX
6xSkburG3Zf1WTBwkwTC+Mj/sYhCNsRLMqMXTvqzqIqnwih8pgKNpgWSzGltL5O4IhWnhsFDatAi
nG1kTiaac0wO0FCHt1gykblrzuIqkwgAW7EX8SXnxu873E/mXRGPowHUdtrJCMMJMXay/5jwJxz+
wOhzIxMhqV+SRDwLOVqPApzcUVEwj2z9k+489d8Kw7VpbyEM0SyGYZPGDCJx1unYDWz4y6PPxYM0
iS5eXcWa3QHqsvk51+15FseT9k9GRz+JEmtg3vfSk8N+24teiHp+kMYAh/VxoOgD6Ev2INg6Knhh
Z2n/FX8ltzWyRwVcITdltCzHif1t1T3oiJwzE4ci3hmpo1YeiTNHqV7+g0/nChX6pKZzgdDIb8ng
JPjA5dyGuCHqjPyq6UDU5GFF7DLBJ00pgAWU2StHdRIqOrpI/7F318oDhhxDRbSb3IpdRTtNZcNo
1swZVHGfdY++AQkUNm7JEwvzpAtB1RO5/XOm2SEUxgJwCdYEaqlycZZgEw1GEOwGbfYNzja4RNHZ
MAC+pps11PQT6YUdx1HkzJ3bj5kiCz8vY7N1p3JEsMhy7vPtxxK25yqYm5ZR6l5QyxdYJC9r/gX4
CcTYXDVOa1RojlJ/jDXf/MItb1P+4VG0W6Vzcm11qMlyEc4FJWm1sDb12h0PBuOabstYz2pPHxtP
MagR8vp/JJ3FkuPoGkSfSBFi2NoWmaFctFEUtZhZT3+P5i48Ed3RU2BL+j/IPMlqD4cfMN0w0zd8
fbwznPoxs7xovqN6WUpEjXJxD7TqnhsVvFPhJiLCl9NhB1x1Z/JzLUNxheTe9OgIZ7xV4kEyxX2F
25XhDM5kps3ZvqwytlGOgKW5zvwVxoEtfEvYYyMjaBwdsHdOAWReblfxQMQQ7cNQ0UGq4X6K75Gk
nZUFZsLXMIkHyPOHoNP2WGX2Kfr+KBvhiWe+Nk0eXny3owO8Md1jOlkw5G8AS0SOqGWn+VMY2SOp
TMf0HWNwlTUiUY0761DlRx4n9qq3FkR8j4zFon0nhoeCGTNb6ZM8BGc6bF9PfqVcvorpgSwgFw2M
csjRuqgIUHrBCebMzePSjRuI6ymTZ1Zw+tuSVJvYJsBukzHErczGzYvZVRuqy9l0k+yF1HubQFGy
S6PUcpJ+cyl2s2ze1iyH1J6V5EnOzWvddm+dFr+jODrnGjDhun3PXVHh5g8KIkWK7bp3w+0eOULY
3zQzukWqH2UvqjUcRXKlG0E88uf+mPbt0WiKo9GyEUefufQHczeb0kuyCHdL9siSEfhtI3SKthH1
RzP8jdRlOyflSenEU6BoCCnDcwKNcthN02+bWGxFDJJC341E2SkV/ahG6m5YwHYTkBWBfcCoCnW9
GF7KQruDcN0iRXVlA7GE+Yesg48T8NFBFgVfUdw2UH19YEq8uJSWyC9wKL2tV4Ys2+m4N0CBKvUx
d8uOx3XMgwY9Y7QstiI9N7pyvnN3oWn6ZYt60Y3oUvXdWbUQghCeFuT21F3rAcJUea3H7VhZRxzM
pyaxDsu9KsFBdqDcIfCxYHUEBBwUI7iYN8Y9Jkgx0k4S7r6zEvXXUVQv4pxdLKU6c/Ryb4knRMCZ
Md1o1abw3KbtUcmEvaYux644z8mu7i6S+cEufRsABewOMaiPsnSqN1MVvFiibfrSlvDIvXGIOYp6
Hrnx5ILfDdkniI1bYQvSr30ZHy25OiTLspdVzVfGY6ugisqvardTI/UmbIOaqzOwHPka8uUDbvha
xSaSusEwOFW+IXlJExIA85oNuN9RxtlRUXWCvKx4em7h10W1cNRHLCINCnBtlU2GXpK+NMuuTn5I
S2Xl+YsXMT0rimc26Us0tg8lZV5WqEeczBzL9fVeltVFGI+kgTUl5vSdkk9n35BsQbHcuh9tdBqv
g8mzs95IRXNBqdn/LSVEyNAZq6NKLGRS63asqHDys92SyG7BhpstH0gEZuGMEPNqh94QLN05mcJD
nCWMmregNBmnxH/mtHYg7OR68A+Vd4G5vk36bhvxqi7MKvWHpEmr0H/TjI4k3UEDDJcYxZn4VzMe
9tKGMPTFLRXM/y1HF+AqlRWSMhGJeCoUSujJSyWkWsm/TPwdHgnCtaxhrIKlheAtS3jpWLrNOmEw
bNZisb2yw7Ec8CaeoQceYJnJVeNHq2RMSZNDSYx11zf2cDFZIAmVj+ug5YgSOxkE1c6sqHgowNho
lF6BWoQjep2rL2Q0qd9qfg5SxAvzzPQr2eG3L1DAdJU/ugLAInZarK8QALyyS9Sg06rWNitG8CWj
C+Jzp8K2kOPAVxKLJz8TiCT9FlV1V0XfsjU7rMEKTKLDmorGxbyOQIV9F3x3PNGjwWQR9pNNxMtz
PY3KrZQ+DbjytZm9wHOFzV6cUnH8THUm1KVMB2JViLdhdzXtC77shUKWxT7SiV7ZC8I+QZJGgPk2
WHUhTfYw/5nKRyKSoNG8nixkWeyf4+pfwV6oFy+5QqoxNOY9IwiHNUai/StN9NBwcthU6uy41JfZ
ZutgIyUgCenI8ieJLA79eJ8Hhk3WiP8JNLjtv4X5rTSSvYWo6lNWPpBltl+VUdxPi36vW9xYGErK
Q1MLPgHSmfHTpc8CXDVzXN6Ngm+1KJRZ4rGD7yF6bIk4vOiLUBrqkJDYUauN/SnhPjbZ07CeWdS/
kQS3uYrZ8j6HfgRZNV2FsoGAtW8LGzVBJJ4rH1BpElgHsOiDbO2TiAVO8gk6nSTyKuJ0pWYzhM8s
nA6MqwrcUbmmOdC7oumQDdoZF55i9K4uz65cSYTDyi40GQmKn6FyMAUPnopj4stddBctRjoci7ng
yQOLHnTndFgFKhfhR1w+GecvqnRU2cMLN1hmjBqqtvbzKd9PqoXViV3nxsyVY5BuJCn1m+Y9xUfb
FP2+E8IDYcPkS2NQYLqkTxfyoM75jCY5KyFuIuumPjM1kQbwrxFCL2xrz2AZ02QOMPG6bs+iVV4n
4zlUt2I80K2D9A1mf1QdM+52sNvwHgFD4M9E13DVwyMHEcUZG1YwC5DtjreRe5ZKs2Ems+QfjbUR
3aTWznC/rgtjXKxCG/I99e+xUpweN9JE/TlqyKDaS1D95ItFihZzyTa6R8qrxCwMK/dTREhDTUbi
Ks1o+BUDcV2H4QwkWqQstMCjiCpcMdxeRlqaejS/AwMwPisQxftiqQ/M660VnlJOx/zQBBPRbmyW
fnNNwlNWuHGJMrdjVk6Kr/CTWX+hejItFGzJd489WSWivDHwVAHQAA5eW5dJXmdA0mYg+CeazTvG
3cea/dOXhyobaSM33aphzFilf85j8gEEPvmoUz/PK9qb+KDpyp5I3H2RHblMjYawYhZZDZIhHNOt
d0plsokjjVABthwWR80jJ7OLW80QN6fRSugv/zWobtqScOxnpNlFATwjAf+B6qUOzl20IzmOmdnv
qhLScb+iCI3Xi9c3UHzlzItk4U0DodqKJROOfx0hHa0IKIo7CwUmBuCNuk+Olek2or6XEuuMpnQj
mmhZvlsNYf12IAUlHxr6QKcV3aFHDc3m17QxFeMnGAPmay8GhnEMDgTKOeqEAkLAN7quaTeAH/g+
JkIxgU4ltB6EGuAKwh7IOKIhkJForrzdYSN5Yo86AWN0aiYezDJFNTuw1tKqm5TKDnQRZwi/NLLZ
mH600g2jqI5viJlmXJ4rSB7rb9oOh2iIjujBJa6FphEPi/o7MriLuYvj50ybgOUQnyGOKCbD0lRs
mdZo8h/Tc/xMDRsVukS2A4mWuqwXuGp7V+ZuZ+unsTMY1wt8nSTfkWuli3mQ93MiHvt8dOVQ+c/x
K686VUjJbEdHO6bsZvkHyrRC3fSryx+jNfGIb7YSbywZZXr3bRkjWIqdUZ8iATREHiAtZknI52/9
sIKdgZ6RLmo9Y+MdqZa45XbYq4hdLcSrxL9P1CBFtjcwx1etbNeiL1WyP9KpI49hIbAy0yS6GNyy
oy48V504S1a2TdNy7gOmEoywS1SVmEdZiur0XrzpjO71GXFE8VFgvKd/KcYE5vpMXSfeQavfq9Yf
2xyjRemgzAJe5hnUuxUi7Wqg4vjXNROh0NyLY7kPyLSx2luO2vU7mlFjjpqrZDjrtYwMIdwl5Yy7
KvNRODQMF1CXtKu3TosJuaJGYees6u/psrrksEbKvlBoTFssv8NwR1bDJkGFVlUWVWLjNjz5MV6e
cbo4DWQHLXTb6kqMlJEIb1jKF2zomdfgWcXSky/pE4bY0+xJSooG/7SMo99WnBLJfT0Sgdx4WT95
TVUhpUYUbGOI3VSdz6G9bM29wQJCEH3NKnxKpiWhXUTKk6JcaIpTORyz8NAgxO3Qc80PVBG08VtU
aYawH9Ex8NfxvSe3JdL+LFSJsoawe9kaUbDvK0SH/JNmPiTXOeX6sPwMpxdakQQAYJawK4r30YBX
g2Co9qfzQ09EPmygdY34YdvioaNzb37JCeeuq1EGdHao8uhXMM6uPm5omRhx+nel+hCV7IXbm0TI
fmOhGOFJzh5cAvi9C3m8jdb8X1HB90YC16NG1SI7vZurP2sHeZ64BgYLLLubszo9JxrST2tN5+y/
4U/SeaPlcWirVukJ75c1Pwbr28jXUI/EJ7iPqSXeLBkUCv9ALyy369+ZoYfDXQ5vzfK2GD8mqrHx
i5+oyD9T4ZEJqZsS9klrgGYFzhgrHPjQfAZHofqYa+GsFe12ka5N8AxJWaGNbNufBev8dNSpfiiD
0OUhTjZPMTl49ZUV9novk33OEu1fz+9rpMd0ge0+A52QxX0D/BLr+LRSA5HVJIOrtZ5opg6Ou892
UDbZYFK3fC2RLSISRrpC/ion4zPmo2u/UMGb2IPK9ifla/MLzdkbKanPQvtXE2gzrIL8ZfT1/pi1
u7DYWSVE2ZeGHGB6+VpmirTr2KX/K+UTfb5asSTx1md6R3Y4200tuKwiHTnfvc9CeWCVb9YRc9Xp
egpQlo+lCbQjvq0p3wKCLMFtUCGbs+4izSnUv7aXPJMXyZmeKgweAsmcH9vkwpyWaU84G+rMEKih
7qsld30Y4FroMQqZPBQPoPgG8dEv8S4C9k+0jrOK4BY0eIO4uF2deH0gemR9ncJS8XvN2AeGCIEe
Kl2oHJjcCD+LiflkX0JaQs24MXoL6T/F4V9HmRfJAPslzTPeyyl9javqmQFytdhIWKg9BJRyyzXS
Wjhn77n0oTJP0mf2d5b0/wc8z/1ROaeQHEq2zRHLotVEXLXklLE+Y1E2ya/ZUu4EKfHS1cs+9p5S
Tl65OgIi0Rti0bN+ElXZ89zC3Nbvc8Y7BXDvobMPoMHPnH7roD1kgp9MBPJifipkctQhfsTpI2rF
vcRuPPvXVz91bg/ho6qOej2da7l9gJmmcABsXZcPE09MhRm+SZ6BYj0oqgJVu1ov8N3O82QcFQv3
InF2KtnozOWS+DjkgZthZlKmwh/5tWcXM7in831oN3GMteHoDj9DYXrKgJhBor9/q3FoyZGKTyf1
l3r0ccprqc+d6Oaak4E9THiV+Jl1/MwRj1eJF1R0xDmjbXbG2UQQOO3CmB8thzMIiYrIvBmxbVKP
F5Z1Rc4oInCUTnaCrHccCs1SQupF6/ybo42TiMZj4M1a2FFJIii5VlQLmxJSva41AJ6wOEtJ7v1b
Y/b0LueNSF9qzlE7nlUeXcGeeQI923+5fZh88v4oaZZrCvcgro6kOB61cqdE97KpLxEAtLWsZE2c
dvcaIzNGS/ABm07lYdgd2cIGiaf+XxAglv+NznayGO5DFdzAcjEpPue1psISSJwzZ2iznJdZ83Jk
Z233zQk3gDXvC5IkMJthbBFRTyI+W6KvsEFhxouY5GPdsIFj/Nxkexhd1eLo/7CG8LxqLD9MwiOD
1YOVBch6tmH72uqdOzd4+6VPwUQvuklfS5Q5xZGNfxE/g8+8ij0U3F48fyrzmbgAP9dRESbKCwWK
ATaFSZJ67yhbB1nmrqYaWXUEUuHzviAOgj57rvr+DEaMCUCXLDeMaDGTzDHvPAnzek8MKvhUsG92
1vqJTuuFw/faxIMzc8fJjWMBzSgw4E4qWA5E02G2r9v0NY+q15yH7wd34ypGCq30xrONrNBDwFOp
CoZXVepw+K2rNaCgO5Gp7/TOI2yYK3td4isG6k8KtymZDgBVTEgfClr25OWUUsasLxw9EE7ubdjf
YVv7Bj9n2Gk3FWaXIT/rcHkBqhKpxx5qpB6+Z9cUBVWBLlTlMhBwFrTv68oZuprTswfaJvVphRuw
6pNGhewElFeQmfoda81I/pdg2BLdjJ15jsSn9jtMz2+qhut+US5Id9adeaOw87echYKRVGe3QTjF
BxG9NHJHXhy+wvYMF4uovZMSQRZA209SaLcPEcMPlCEWeqSyhuIUiS6PHLfWZrcsbEGU3pbWn5P+
3i8IuuChht2eg5y+YFeEFNzs4I3FKRCaDi+kCeB6J4tb+6h+u5rKQx19OJRpEu2Z3+4lxIKzhGtR
L/jzF1YYO0trJ5O3ev3F844FizsTPw0qf9MXgRNax7K6S0vgD3j9xNETBmcqfaa0qnae+vCAxm0C
xpk7U/8eemMX4qZ+UhVRQsjktBmHIRO341fBf1mhbXguU4aoIWF1KJun53+hZij2IzI7hfnByICz
aBliNzV3iEtREWImNbZy+I5YfiH/l3a9XWNCei/5pYrAw8aZuy2CZ28c9JJ8xOjU0khp6l+82BCr
twz1t0Tkau/RXBxCFPyQ//IzvxtjyGmbDLlHLT0EF2zpM/QZcnKl4DJYz3lQnNp4X/SfvFrQUfC0
YC9CyR/epfpl4QNae4NfWgWUlWsYWz8xSmpwMYnbxZHXpLoptcO7VZ8sZIsr+Livzj0mCrP4p6L0
ww/CIiOiZNVdMpPdkUp+pDTV32PwNbV5sgLhNNrDciY2DKzPenkysk/Wn/3EGc/bUzemk+WRZ+H6
rhGsNe2t5P+NgaJirajLw/uQPDGezBbVPQ1XyDwqPK0++Zi1GlrK4oKgf6ex11Bh3hTsNaqmdQPG
5KaT0srMvCYKacQ6427Xcv/2a08+fmFoiczv+nUBskfjy2FxGpEkWeEt/1olgHPZnjS2KPCXjhrH
MgW7IYMFKg8noNKrzBRNnTUlpz57NEdYKKrJPFA/DDUutqaFQNNfBrG88HvWwtssx4fUyg5QlA84
vcZiZD3KHUqvLXoVOxcqH0GTN4WcYEc0jiGOi0SNjpD/dAJvWZ5RISKFmO1MoOvZFsclj5/9v0gP
HyB3kni4JqHwGCLhkQhfyGFPphnepmi4tQwKWjg//XkRr8QjM7aBS3g20SzG5QEXUN6rD5lZRRZ9
8YmymqlhMwv2Ssr7j/DhrCaoNZW0nYJ3MuVPOIJRnmxgwbjTOLlVajjFS6l0DDKwC4NsMHXIhYvi
RPXFovHJ49bP4ntIh47KBmIR8NKmPZT8/jEeM0puItuq9MkSVuIp3HEszRrWHew7uG+qqT+PNvvo
RLrimbwOonCJOKGpd2WArNIp6lZqRqMgjQ3cWeXOZ66m01P1quVT12yayvRHQ/FVvK1l3vrrfajZ
qhEiMKG/HtuDOmh7SL1BKG1Rt4spJelVmHoPdBkCEgfnj6Eo+54gK3CZO2OgdjLzPfV445vyPtPB
TgccmeWvwXXYriUIrlatuRO1GsvjMZLNe6Pw0qE+SIigGpBbWDaJjPMSSrMqsgmn9yTWcIpgQpP0
Fm7qmB0LH117mDHk0cgg+PZ7TEP4ggzdvKdGdi+K5IbpKJLkR9r89THEoHbgikIujWuCqUKrQLKx
GxHjPU7qUf+Q8bv0Tl0HdlhN5DM/gddvRNWy06Zxskp1WjlzaV7h9T/6+SUI/aog/rmVSAzvcdVK
B8sIj8TTHiujPormcEzm6UhEQ/ARRMKrFmpvhLXtVJNtizY+Z0N4pJbprQxKwaiu0lSd5Zca/qaK
0HRRcEBnyc5S0EK1+44a1GRBmrM8RVsVT2+5crame0NbCRChWPLDYGl7dbjlfEoEGzSqD1LFJ+bK
I7vUnYvaVcnx6REktMOjZlGUwpboKaZUL6y/+j9Du8wEe6efMUW7oTzL4lufXkDTa98IsDcvmuqx
tBPJ2BV2g34ZVPTuz4U0WMyMk8+Yuksc8UkCtWMZyuaif60rwnyrbi9aE3lD/lwV9Fl26Vklb2f4
2K8tbormdzma/wnl8+Yq4tMhyjF3zOgdMqX8yojwAiIcRx7AIY/jmZS/jDCAOwk2uIEWHxwFA3HR
xIkl01XwAXPtjXG6V9cx/+fwW+PYmXEnDXheR2wgWoU3JPzMyOhuI+ClQYTp8kNkkIg0yTTurZy+
CGb2xDW8SaSJ49EZY4bVzVtS77vabtrOnvITVi/WC0ka4VgaHUqPxHBbyJkjXpaciBGS5LBKYGyf
tmE9u4VMQFB3ysYc6r2nBsZBsWqMzRJTX/ZZGh9z8wZU5EVP5JeOMZIg+K2A41z4Jxi3IFiu6hg8
8yDBu7X6wbAmv0hp440xPPHugmLJViOBxUjHqLBgEEjuNYIrOx7tcqxd9tdYpt/lWDgEvXqY+msd
tXvrLkaggNrwqsXDpRLDY1860hCfoT3SaywBVMqMFlxp76Nh5yzUwhN3ckzUQNhXW7hn4wurPcXA
CVIv5LaQZ6r4HalKRL1tpubRFZB4LDatLLB4doTvlnkzIv0qWYAVlY7O51wF4auM8iOyXirJfKnS
+CVUz9ykY8u82+pcGkwCDcitBFdm01iYAAj2AXrz6B3kTN/9cIu3hrqpZci69yhwkRHPc3zQcTkQ
9TAjAn44hKM/hVR7ZT0eoO9qFj9rGRBBEB0DpnQGpPU1OHOtgsNsLdeBWJNRCqmp8kgb8eRYdWMv
Fj8V4VQd4R5y5TrTxLul+2H3b1ZzNmK5V05kgUdvsd7weHVkgzwauigLPCXKaU5aU7VFobaDvrbn
28CyAl2umZj7uDUPpqIfo0U9IVAnIOKnooXlETX09QlMGwh334hnvDkomnkXu0MVXIKvxKidMBmd
uU1cGEa70nqTLGBnneaBwvBNkUacQWg45BippCN2g3C0Lp12zwzrBSh8v1wypPcLnjjMrpl1q434
gQKlnf1eaA6pAnPWtGyjSs5lgb8waK8x872Vj2hA+rJ49baaVb7MISZNnS9JtX/S3jm1SaE86VZ5
sorwpBfiUVRYrWMyn5/EI9fzfToOEwDI/6+18HRf5hYTLgIIjP8MrAnAOloJftdTRwsseATq+bJE
u4qy3rpg7Q0Z1Y4z5b3AgzLcmLgwUqjlKq9CK/ygyf10Snz2VgEDEPg3bjVDrcNunIUZKx2iUFg0
yIiLRCzHnLT0PlNJm5VW9L0y42vFZAdgxYdgAmrdXJHo4XkMPpefVWSeAiDcmMh55YLddiIho0Wt
g8oGMcn3GATHBGQOuRDID21do8pTYVo3SFF2MFBXiGvzbXAZET7hJAgJLZTcwNSdnCptxMXR49/b
rgTFWUVoiMOOSovaGZo6xX71hkUed0L4wUdI0QNjccYg3zzGbOZtdLKrPFm3oP+u82XfzzBkegFo
AqhKBQicwt42Qr0hwoTb8CwhcG9D9SUiwa48cRzdhMw+AWfceBEyzYtRWOWZDRmR9IztzEzkpen3
4johNCdC7cBA9abgCvXKY5hczj43rtOdBZ/LnJ3hhQcoXLjxK487tiM4BM+xtxwZ6UUTyH9GrnlQ
eK2su04l8b8vsVuO34MGv3koKVE3Aec62T1eXkOFGS8lS14F1rz8t3L6sL2GI+pIczg0V86QXkMF
NYj2fI5RKJkYMuWFCR5BaDXLenjY4QL/HCELG2ncfDCE5avW5Wd8U8IY3JiE3dt0upckvUr5S7aW
1MxxWbqLoddGYGqs1p1EyG2u1sd3JgjbpQk9zZCuDC1gmrQkkKCesAGdnMAoH7Ei7TV7Zv+mrpvo
3cgtH2X/DHR/2kk7DRKzGIwWqqf3tV8sui/mzb75B52fQ+ViaJv5vcPslNYvVvFn0QFLznDsmYNG
gA9CWX0I+CmgNBSRp6iya8QDho7Y5cdg3107U/pFuUh4MrsiGD6hv7BZT4tXllyNeZpBheXjox+m
W8RuW1AnR6O/QYdTw29Nt05eoaF8tpQ+aPycNkekY9K6EmkfoZIAVymVsqdGoR/DsZnuWp4+gtqw
RdDAYLEf+R/GfqwB0SNJlrucqLfB05vmoKE8nOvPUs+YcUHRAAkbOUr/CgjmEFaik2SZsyDzC0ET
h8dqBXtCUyomt0CPGotMOvqvob0vKSxfAcVjPNLYKG6F1593rAXaKseVx4PT0xI/0hQ2wXszKU5W
+bemgieA8xMA779wtW0DE2rWhgdrTA4SIQJwFrbibOxlVDLkeOzJopF16oUkP3WHefCMfjlUJtPg
cx0Oe1JodnHwR9/mmwgfK+PD7E6oY2xE755sngoUraYCfxGl81kVcrLeN7j0mvYsF4B8tfoWxuJd
Lz4yA9fZpMKIYz3IgygOZCQ3KODNG/c2ung0bqjuVMOJxdDt48Stn5nc7eUcwOF2eYugvfAIwdRj
m4lrjNNxQuwDaaXLXpM4esannOSxlW9ET1m8meau7+RDmQEjMjHRG6Bqf1GOntstEL9hh3ft0SWA
LLvKnRkYVEtIz7GLO8Vd5nbTTUxXUWR9YsWDrpXt1Kw8VSIUEAXR0ALNg7i8KH6s0evmALguP+ey
dSclQjEOEN8HxTiOKEiLUD9A6FfS1umT1KEwsIVxsUMi9CQR1YnqNoG8M6d2V3hXArKMbf9hBZr9
o2LiHcEc69HkEdjr69SxHUEWA1JtkZV5AJwQ9i/WLSv7y/4lA1w7bUC8oNgpvdvM+GQ1HywsOhkG
jjkjTGkXwayo08Hpd4C65sJ7M07w+25xOJ+bdN/Y/H0wPdVefB3sN4KrL2MvXCyAsV4FWz0053OO
8mOyUMv8mT3jHeGnE3snuZhiep+X9F7zaeoxSBp2JLIhXGeTuKh08Ky8ueRTc2YmOwS2wjvQy28V
luH6Tr5IBj6IXgu0nmX1gGY/5fqbHJOHnBhnS6pceEo4a/RBuzRacI0y/EVgu6ZUvOPk12gYsczT
pVmecOlWISNtYwd6KAaM14+Sx46oZrcikR8YLQ9CwGGCyV7Ydl4psEPouLdE6BwO4x/2f4lpC50f
V67EUkpLw3MdV6eB/ZcOk57CGefZsp98+EdWg4b1E7mIH8QMceXWVW0HWQjimswWrMXOBcGWk7+4
ZLhEx6BKmVt/KvrKjCGIwJFTGChN5YbS4I4q+sKaNah5G9BSSfNkn6hO34cI0Dc7PrTJXs5YM0Gg
mSLwSUtri07ds2gT4cBa1X1sNUrGX4IMryRvXTpDO5vKcpKW8mimuiOXD+BpYr5b1Y1tre5IhbCR
r9qjRnwucuGpTMgQ4w1YMV2kYfYCEkzNcCCiIqNI3EHLAf9WrNjduaWjNNmYTcFFns2LKJEeskEi
d2HAbw/sR/r0NA/Wsc+W4yzCTnvGzzuQYzXZ3NX+IwOrbQ03ODBXXY4uUiieDDtGh8IbPneoX5h4
LexuYrC6P1NQ+n0Y75MYaafKE4qRz4m0imufG1y5rhyEl6irL4ztCeJ5Fl/pS79b/1JrAqi2O4N6
XlL2UkkATKXti1zeT8myh8e1JsGEbjUxopwTJK8zNGNWGLtCjx+j0LyoUUXMGiHSVvkKpTKP4Xda
yXs9gCu2oO2NzDQdSpaLApRKtb7L2Ty1RnIS6q3ackBzfYyIHA3Z3KnHYGfJ44lZSCL1rxqIL20V
xcnWI5rru76rsDIHSXpu0UmL+TEMQSjclEI5WqZ1kvqc+WxxxeuZm06J/zcg0OcD35QQEHdTp68d
mlps7Uj7XrsaATns+jkl2szaWqAuCX/QPNrQym7l7mB8Tux3JCCg0GeAhY7XiXpXiNDHNhshnu9E
PmXNT1tCgqjKY3idcYaYzb23mvusFXet1W4Iwkd2oYJqHpKUsbF0BSi6aUBH5b8CqQcxAhHUZocY
vArygGUrslBIze9iXGOC9K1q1OfYROzGSphGi9iF4t8W7fVsIlCA8FMxs1uYFPFvxJVoFrIqAb1l
VeekTHcVLCRtbE/M3Y+Rnh+39YsSzBy6wj7+AJtkpNNNDcOzRFcWJ7fJUM7MOOJfJuUMgKggyB+m
mVFDv7jXYvIySSn8jdViTl7FRkKZ2BjDodwx6oSiVKUk0IrjuYBilfOEKD8SbFo8CGrZ2sWhuCvl
eidvtqnaXuapOCHAo3DMooAUyMkN3+cHNQYGxmhkvAJpxkk/6hhBsImxUa2digeOvJNOcSkfifK+
9W3ha3/xu4kCeUapl46dXQSirUmWHYxIhRnKNo09d4tTY+EKN+UgOylfaMtctxEUnyAoP+lpPhsO
6F22PK1wlT7OcDQALJm90xBEagjSxQrORySRbtlgoCjsugkoMDK0AaeY+facI6fvkblXlNkcdl3v
ZRJNhuUNDA4htu3CF6yIhOLcBK27R3nxqBf9UR+xiyfUKRIdXTBzzUZhdyvKg8U9WvGRBgwfC+Pd
Gp4VbmZ9PZA+5aLcGwx2BQI8cwE45veM2qcDvPOKBxNTPQqY1WzNNyYu7Uik1TGqziqS+Lhp9jKv
sbnVZutoe53Rn0SfQL/OutWFf+WWuZOpdNyQ3UUDxbfsCAwUhPSQF9KePanKBzpchqajgXjtTK4F
IIRbJsZdX5261DpQ3vI1CGq1y2rVwvIlJXBIwa61TnpD1ITInLLtfPT1fiPle8UY9qOIOAG+gBlf
8G9mUfIwf3TplUlJEhwgmxwbpTzpNFXpdOhRbMsb1ZoeEsb9WWJlVM6voyi+su2hbxfGZynsjR7/
Iq0f5o+4ynAuxvtAEJhd7yND97V/9FVOgtQxx500OyyLK7IMIicDBZdoh+JfR3cLfsb8ahoFl/Te
wsdQ42OQcDhX5TlCVaeSJyuRcbq4AtWmDhp9amOPIUUS6NiQ3kbk6Is1AG6RIOkMjkw7Lif3sGbt
RkW35mExdWDAOvQ4KNmKjTRA43wg/OusOymadAR5BIaEPADsOJ33FnrDWjWunPtYuphHV8xxXjRK
ImvodmngXZnmqj5Do0NeIsdoLsi9FXZIDb2PVlOhvyXMIwz8lzF9fNafBWjyMotkcAvHtrgsTfNI
uGzE+awmny1DxaLTcZCSM7xuUzFTzNCh0T2TSUUohWNqFuqv9JWniP4/ls5rx3EkC6JfRIDevMpQ
EuVNqcwLoTLNpPf26/dwsMA2dqanTZVoMjNuxIlBeS+t/n2EEyIxDRvfCs2LAWZ01XAddaagG/0+
AvOYZkFEWlMbXPosUxCxAObOweG2ebOZ6I8BpRHzobZahHC4dn1brgYutBR7w0xLZOPCXnmbz4AQ
lvYUbnoYZqcYzzBRC9gB2XPK/uavtwD7caVHdEcTDkkFj3pbuBOgZviebEKwNgF5lLTiSCrxKNUH
kpnWd4kiHTPL851XDTQ2zT8Z5VJHA7AxZ9+U79j8R0rFfUPdJDjIFMagQOQvGP2gCp77Tt63OFmA
oFD1uAzw92TA6bHbGv/q+K0a0fhnuRXSEnUooyvrf3rL1ccuzohzFKuuY0TKst0iLfDw5zwOsJmi
Yq9xWkSRMPcF40MJiEA/dz2BMlCvmEzOFo61kFFOjcCGhs9KrAevghmIYIYYo9NWz1bp3+emQ66g
au7UTHXl8ihjIDP01AsgY8UA4xTiOd1eSYCpBum+dr7xJSwEFUHD7CoiMKY9TEH5tA8EtnsEUFXC
N6YEOODbpzaS2o86Tu/SZ2qLNbGrRdqjwio+W+setz5bSXXMHxWbopVcflFuuqrsB+qlc7MpXLm1
o+XSVvao2EGrFTTq9ivjlT5G2jpRfiqs44wsuaXd1rT+2xL2U8mLlwpWmQOAsbEsZ2N1nMBtIjY/
loG2U7qy/6w41tXyR+nPALslUUdnYDwqIvasD8RYyEaBTB5g0MF3x8eolY8QkMfRC0JnFycqDh/5
EHxVtnasOwAKBF7NL8Uq3zuGPhUj+ogMLfpPQpmpcFA6xSKegecYHeUSIc9NcYBw5sdlqEBMGDw5
6Ah47orgy2kcL8QknzabB23PmwpQsnyXVd4keDZpf7H+KT4VpN0SH+u2V6udtbdDNneMNaRHIvfL
lK8e/pLIk3W6jvV812iCjL3mVRGeWP2FO98t6NqSgToVPedCMzxqTFaVb6tzCUJhLl+ix0PnailA
WdTUAwcqx0/xKGHaqBlkVhVM0E6bEixBMBjSNDlNP6NnTRyGlYdDmrUPAC4pfJCrLmeLUBkPA7xp
jMcwl6kdfzUN+/3qJxfWAR/T2S7Hp44XwGEmRUPbJl/QDpCoe1+nWGl44fD1EmXwMG0xFksq3Ad5
5oqEIEUjg9akQWzIl9pMlpaBYiqrGDk/ICBgdxhcGNYDIAO2wphGWZm6uYrzd5XqWIVfqafBWq4J
JGCXHcFWxirrHa7n+zfWoGOUANhss1VdUXhQ9ldBqzLCVUpAKlW2JgegXmIqh+gscxrPCb8JtgkS
7fFxrLlNV2zwgKc/rX2pnYj40Ydf/NNqXsfdoSRG3wb+zgaDqEMLN/aVxRGoEhbvjcJlSMJQa5Hx
Ryi4YfKg3EoFYooT7pLeJVaB1K4SR2m1jR75q5aEBXoL4WbH7QlC0WpjCiz/6SLH85k8CptnV9H3
o50c2NtKY+zFunqo+50dywACnENlWmSYVho6SzK7jyLxJhgcJ33jwTwh29NsbX1+x8L92vYWG0OB
as0yY1+M4D94ztpSnH3mGpPpWuS2FP+hj/Afuh0VvR7jYK8iK1RWXKHv+Iuxfse9Z47xUTOKoy66
YxDcfZP4nrntiZjgd8dSam2iyG3/WvEPxeNUadnZyLvz2Ote0l3y8DdYs4Vbchz0u8+s1g+WIx9U
Y7ZbxgczWqvMH4fNDe/SijSMNkJDVjq0XLAbGizLXQDISKlJAUs5WnVAH/rSSKjucG7Qw0ND3Wlk
bmXraczdnkj0qgCWm5fHPHBOJCuvHa0LsT+QBp2XLYs8ASq+Cnc42vvboQxdLe7dYI49sh/EJKhs
mpZnUjaZLDKdl65Sr76ZjB0c554eNE3eCcXZpe3GYslDbpCZx7f82zpOBJME6i9ggA8q1/w+xq5o
OVhi7VLTbGPecxUuhH8JKkYymKYpnZF/FEyAkq/sWaTCovKkIeXTubWiv8G8iZLgrSi0xxSWD8uz
IUEFKsaoeN9bzT6fmA7oMNlu+iPUCG29jIT97z+dEV6R/5ifzHGk4UDuql6iptdqdbIJVeFqcnIy
NA4FW2Q1si320j786ZkM9VSeBvcp1Z8EiTFqN++tHr2P0XPUTyMKqq3I26Ctt0OVY7hzd+RhrqGh
XSx2N4nucyo62AyjqgnRrcu8UrpBnqQqqZtujRmuJvJrlnFJy+BSDgmPaHAipV0vreputzG0Ywcb
osO8Jb2PPtyu8mvMb7lxog/8Qss7RQWJJdiogPtmUQ8CL6KD9M2ahkNN50sbb/HKBcFS+3Y6+63x
P/FjEne+p8hIOhYCr04Kqg5cK8I4z+IS98cRc5blTk4D5vFBzkZo7L6MQ4lKWGWoueZLEO5YRuzR
jAIhvz2EVnwUH8F0tWFmEDc+pmiGBQUTUJLHxmU8sCzcRHz1/iETuDRSe5UMFyM7Ws01ICQfj1uM
6qfIh4xWEib7omE7CVcZ7dK2oEVTWDtaD2CSrSSHsR5DdntamawffsHztDHMAc3Xxw8siIdg1A7K
jfP/GohzW2SYm64hpnFeiLp0CdkI2fyIqvyQqKTzNbIOW0wINZ65kmKVphvIuGOApVuDuVlj9xBR
id9RdornqVFvYdgikYsb+Yhr6DAcTg6zIwUPxSFqCyLYC2sieMA3tcgG7E2/Q8Ee2MEetq3Z6QGd
NUlyopw74iCpJ6e1XKsLd3GXMOA6mkUPeJ9EBdCC6KoO37DVU8LS6n4SX+rROqRJs6TxnUIAmIrl
N1tiqtgfMpFFClgrmOqmstUqD23N4LGpL415UPkbMDn/mv6wpICWLg/5YDVgn5PYy5OVEuJKl66m
+QgmfetrbpD/yA2hirZyA1IMA1ZXveaF/pnolxh3Lbb5nKR3RppeJxWZr6oAX9VERAE3MvdCFKw6
XcB5/JRqInQQcEK66jAEhN2vqRduUbIE8l6UQTZ1TMB9xHPpOkh4lPjm+umzRstPzwD9y+4XRWaT
EX5w+FC09qrX/loBDdkeVQynJjKnWbihBDcAmbVntocDM+IZ6Zx4X3fPURvPQ2/tmb6Z8nqaCQqn
+L1iLO3/FghiBRa2TTwp7sQbNguA9FrCdX7z9kLDCt4l4tfH/Js++K76Ug0gfwZraFkthm5dfxc+
r0fGJgnMxkNkGJsqGDeSbzC72Nvw4MeRxJdzq5SIlBCKS8bCf+y5+ppprKzh0lDZMTQgKbgKx0YG
fWIsm8TcWivJHO+ho1yr3KaYDunV2mNUP+aRuOihcw1yHXv8DRhxC10MK6weBe8W3d1Kqn3gnqyj
S9uJi9ZMO7v6KUL5HCJZkXpyxClJgpM90q23HqRsVxTYTnAxUHS8CdRtO7dvJcSdimYDFGdLRXBp
jUefuVIeMRChLJKC+ItJbarKmtzgI4gcnNOlSSeAA+cnPNaUS1H06Tm2a0+w5/vSMxFfEuWe9dYt
fqvb6YOSutWExRpEA8cHHHiDb64wVzw7k8JpXUbcg09ANBauCtpM91IxCKg08VbElEv27z2B4xiR
GFMj3NwtarOmndVy+qjzEfqwvtYlTJfUVWfvftwYi2HodlEUb4LIcM2gXEdDupnqE80z6t2kiAFU
1E+c3sLu4bRPtlNw1OKUK80ests59EO0LTNrnkfzUCr8cfEx03voJQwYSCXnnqYAnGouI1MAE0+K
yfOQDmS7CV7qX3MuFyh2pKw1J0Q81NZpuE+kD7nfmL8hPhQRQ3nHqQZ/oX1gfZETTLPOn//IKOII
rXVERpo/4OakPPr8qBneSsoS3ZEPhc5ZjRCSzo3BGDxaJwUTALEJc+qZatfvJWARb8Zwq4uv0t9G
31OWedUIkfnS9Q2A9Q/OfAsTCTIXl59im2OeSF5CfqXZG1br5DXWn8VW6X5iH/CRv83ULbL6bQAT
WeoskhsLXIZ2URpr60ACVO4g/+veUzo2qvVF3yVoLfONb/D+ZjvO9ywT2+czjN4xu1lCwQb5a1IG
PFiPlm8oij+Ghkc4zFdtMCMm8IjT1GI++IOQa7wBtgNfjXmQL2KYlqJnMJEC90sh0VktWSZeQVL4
1vlIZpKy85MI8Ia59sdxQJD/qYyFOSKnW8T3GVqq7IpS9dehRCD520STtTYnvjQUCgs0R6YfSaqb
rFSx0h0EnYSSTENgvbUPoFLGgbmyyewdf2mGf95V+OZiVYLFukyj9aJEWFJePY1Fmb1exPMNRFdI
YvgrE530PBekEzNrVnB+EuvhEOmTdA0e8LBOShgCQHLImVWHBLaLxE9k/tqocPyLtQ2ig+kPUo7Q
CcjP2zJ7o5b+Jt51BMXm8rpEWpLsJl60T0bW4z4+B9S1ZLHn04OHFbzNCQLlG4G61+O5p3U+UvMj
v5dkHDQ2A0o0XscQ17FBtLI3tsNSCfDQURYmTHnXkOrj0F1J78jHrW56wBxca/zqMcRcp4iPAbg4
gwSGLMa6IY+LEIBeG99VLNgOFuzsWc0CDQLSolP8G8kNTIx0AAN0VHq6jgNGoEyX8c22Sx06JdGw
nDhWYezjmrnUPiYLFqbjCV2hjt50KsDzMy7tg4XT/VohkOdTymmZmRzne3GTdbpwmpBkBI5YE/1S
Y1LFzChaFM+Jz9VW9o1ZHMaJ76ZigcbfaaXrhnYK0fmrwErfZN5N6Sqx0yVk2gReOqZulZ2C5Hce
LyjP/xHlzwR2LsIyJXDPNMa40rHFiFsHkLENuV3ugcDll92UQr3BJu+xyaZBuogkIm7bIduHvXlP
eAwqQNvMswUFbrCkwAWyKRavnFKvCUiR8tko19x5UfMJ04olnx2eJgCHqESJBg2yJJvLkWBAxzhX
W4PWqLlSIeB0QGBoyT5So6qWe74P3t0NlBrZrYgIh63DjHDihIV7dSrW7Fpc/QeUDB33+bkrf7rx
K88+K8gK1A1XrqXn4IKHmwIJc3Q1Sz1ODmkSVEi2U4e+keiF8VGAOSeCPB0RgRp4LcCbjEOBRhSk
0TJ2Nkb+W3Qv81xK4kmV+yKgFiPGiTwfjc8h8dQE22Zyny9erUcYJd9Vfj7uLgXdW0X8npTto5Uv
3B91/VFCJx3IPCTcRppCPxNvZq5Vlv9ZqrPrMzLeeA3WA/dF5verkGWyyfcliYHmWeBrze1q22D+
sENq4pRLEw3rAHCxiXkAM346vbPsBRIFKuYiwiNeHtHqNBtQDZPJIi4w5QC7mYce9N4Pxsoc7iiN
Cfd1qf0b6NhqcxvW6iIY3uPGs9EleftIkOAKA10KThevcWh1l81Siub7IcHkI4dvFf/HXxRA0RTM
taxdofBitkiAQk1RVgnqrYMWqJAn7pgaKtEuppApBYXLUAdepJw+o5PceBzgravApmqgsU3cEPPg
JeeXYbBSoPlo0FrV2Sls+LfaD+75Drm2YIxNxdbPPMsZSIMA4NRuSlQfbc6Pkg2+LoZFjCWDgXPN
wJlpPO/daYM2Gqleh3kS2Y8/OJ2bj2V2iliOu8xAtFqNwI0SyENKeWqm7aIE1IhxFJfqkX1/8mnA
uufbfMG9wkTi6B4chJPvpBdRJbdex6g6H4JvPYPvGLJeGQRH8yzptUdznacyYsC4RKPuWw+JXcN/
TOko2aC3NELdrK51pDwAXkTYfJTgg19e67+K+sjopiT0pq5M6GXzMQ+jcZmczPoDQT/Txz2na+5j
GLNuri4Ed6U/vDcjoVNW+9jYtMjnOk4NFPuKIh7Vfpep9kgcPsakYuh7GdZSZ3sjsbSaM6aR3Jlx
PIOgf6r5onnmu8lwh38EujYybwiizxusNRur+hkxMw/YlWg7UHHf53p2G4H4pasgKpZRvrcs9Ym4
22v/THk4Vki5VTcdR7p7xzQ76gD/8RSvhmefdDAJ/b28Ykx3bH0AZ2jcCNPq8G4aPykOvOQ1UcYQ
kfj/bJiq0w2/k4j+4xoiLlOSACM0jXuZPINbFiQRFwmeI3nXMWKjJUqttwlDAAeb9xh0wD5XTeJc
rCG5lCRPY5/Jk9j3eNsLsfXNP2AN+IQ2QfAdGjTvZNXGoCUEaxRBPeZcagCgZ3476iZlQRkmHZZ7
FThI5AY0+YGGZc6Ot8hz4lV1DT7IzbkGXuZc+w7nhlHSLD3+cgbVBvVlGFikcAclHSKxse2BxdMu
6+mNuZeV2fbqUsAU3hPa+Fre6hPxH/Ko0gbUhg1rvW/MddbG7uATJXnDmcmGl/fSwrHZiWRk2J/T
9MrJp1JJzElQxZgTntOVmlA+bOxyvCZJnjGC6LcGuTXyNBnXIPSmLw44jkPZqbqzjJJR6LyX/ueg
7IM8GV9WezCb/typyckPKIEeWFDprNGZFCpzfPVYnUL53ShwH/e8FlNMEePBkhXQAQejQXmAelSb
z9aPXCb8fXqYGt9d6j7SPfVBIbWImjuwGC0scluTQ7cpxrnc+bFplcHRVLQ/XRmdy+YoxAOnzsrf
I0WjqnDt1+Z2rDzf5myVk7VINYIF5kHpWZrKQzC44Qfueo1gb0AY0LcWVlGsMhoB8PAM6Ylk2Tqb
rhGbmmDVn03Q+WGw4jP3cTTTaQAhMKc6nNIfczXep/rVTBTMyQT5EAqi/gCEeKAbwfF6tmxhhYEa
m3KA/tOfivpPwrvk9lGDw8pZzxdyuppbUUNKbXjwDz16tPoVhpvuhhardkulKg+eEriZAWWZxARP
9h7SyoCHrSM6+0ibI5j8umj32NR6ahZQTVvz6TvKSksvjj3XszAnWapACdMf3j2afg0Af7AHbfv2
mHCIZcQiL7MRfFrwCGwOttJCqkHJNVe76eiaZ20/01B46n+5Orr8HoXXLDgzhWC4oK7QuJZcxIWR
b7SXJYZDoKJ5ia9ClAC0GAenZ7ENCxl/AHgzai0qXIRO+i6V3DTox4dOUWjtIiGtwBNNPbnZaR3Q
KuMR0WBXwplDjeGLt3G/OLRJh96aq4e1mDcvKSnlnINzwkFq/tNgNXwGHciD6rMZXyreRqlQXG2t
iI++k3aq9FYtUg6WTcPD7bbMgO19KfOV1Lsw0rZa/13dEnpv1pnxqYzWwhBXrYXjnrbuGKfuywck
k4K/Kz9z5ZTwN+f2ojG5N9q1xK8L+MDwseNJTw6xGl3ogguWsfmvcJAxIY/XzMGzbmXiGcLEyzYD
mr4aeG0IMcUbulfLuIkZdM5sjtZbjvPA4plHDM3Tt53nUATvma6+iRvL1qGCcz6GNtWcrkSSUjHB
CuJXSn0qRPlRF59+/kkFMHyf92nZ2vGOzOAOqktNkIlkJlvaH87xuWiPRW8eqR/vUwpa8k9t6PbN
Uw8JN4I3qbGdyB3R3XGdM9DCO5Eah5ye2zgJjkHKOVXnzAFNJhleRS42KsVd3CN16JkDWQH9Cg9v
5gO3txFto5lM1I72JAQFXex4pqZ32xG1mW6twoeX0/FCuziGdiqMGkQ3r5WhPjozsXBd+PJSK381
cSyrh90J4jyn6mmxC6WUkktyrCcDRPXnxOpOGhsYGsZWH3smeV3MyJGFQs5bvJKY+dgfE9fDAtUB
P/lSU3wiMZJMXKuMDg2PEXr+uvTfMqzDrboOg73V216vMEKIXk24pBSGNWHdErGPrGyV2vVCJVgO
sYZ0fkXITqzCQeEaYkqGok/VrcWeSN1N697eNtB8sjn8T1kEMSqhP7r0rlf1SmKmyXqng11IU7c2
f0a4y/lebzycjNfCkt5kaQ40H1RFHLoJsRFED4oTEHfkCpTytlpSHACAOTsaCcDdY6EFq7D9kKT3
WmAChx8S3go0GbpY7QhAzakgTkJzUV9Dx5S8Os6OrPZ8hgm2Mf/OXJ9VX8H9Agyn7Xia4Srw6wSJ
KVH+qsgXFt3q1tSSNQL19iwaGkzb4i7ho7aXPbK4kYw3G5QEfbb/HZs4+LkGM0KyaTXTkWo6m469
ljlYqB8yUBN6ogpWZn63jTPQ19ni9w7pLgIW5dVGR5+3aeva2uoTBjHjJle7kfapAvyka6tPgyQq
03MMngQ4toR+oZL5HifFjHntIsbboR7SQ21OZ/4Lh9Jsb4Fkj4mo2+NJcN6oLfUCae2aEq0L8s84
/zSoFJSyP+loZM2BibnE2y7gs/BrIL607lU8fAZ2kJJ/1ssrNVny6ErjOcC2e/AZgec87TqtV0UE
J+plXW32hCQ2AIcegwek2oXKI9hRmBvQ3qA1twbkTFf82tFh3sWlnC3GdsMHohIJnHfCpfbXp/nB
D14tX50SYqW1kCazJQdwLCvBvL3mfAguuiM/v7N5atcqRy+le6F1UOKQnmOgN2Z5hcOxVHVpmVOB
QqKQE5KFX9bC+QLtlVN2jxc+EGJPWUZPl50Bprxm7t9rrDBZ4B+bcV12BnZKZSPBaJfVp9a9CXPf
48luWd7ptkE8Sd1Czq8mgWonCGcmOBQz7cRG8zcqOK3btb1IsLr7dCBY7dGwQySyAVdsewsgEBT7
PtE9Gv92Vld4uLZ6CvhoqDjrQ3lqB+088EJTCRCTPICerVP8LcsKfnOsHIAqgeJ5EbiYhNMwiTk6
Trk6BfioGDdQbwbfHfEOVTkrxl7Lm59OwFAFZDK2LNKlAyILCpf9KaGTgIy8mT1BGC3xwKDtatIn
9PZEMHPlgPL35G8oliHcP1Vevk/yupg6T2J54bRXDGcitmyZCLCigJDbmXJX/W2clZF2a6TJtZbz
XWvdWowLp9d2xXTE0qfjV/LzbTOTPGP1XmrOI6WQjOCRsM3DtMyn4chMi6nFriLHYUBp0f4RrSg4
2wSSp+D+L69NolzjyrqmhXZVk+6qO+wri08CeRfCa2ecDm1ETAVerNCIp6+Yl9KEOyvp4FBcHfBM
EPuePLae5gSetrQDbStzCswoTlewPlMIaoauX0duRbkSsTJetksoBCab2XnLhbE/A7uFjbPOFtvW
SR9WOsAO2XJIGTDjJ7zQd6S28ZpWxyz1VwPT9tg6dwHtLnwY4Ek/5FDfRw7EAQQYvKJJ95WYn7r1
TyO3TvpCMu/suAJQwfbtbeml+ZeZ9lD8Xeoct1RtbQWuGsLSW+NlYOIxnHWff83/TWLWhDPZ3s3n
e9ZinelgPdew+PfIP1H7cEW+uIowQTmCymB9cC4r2Godek3bp2x6yPDExEU/k/KXZ3FWB8g206eJ
sMS+A3vaNUygscjUqvFD4x3QhVuVRSkCxmKyKE0sSioJGWs+WlBAKIhCzZTuO0DDaztmF0W3ThGV
zIV2HFka9ENOsVcZv+QEnLwC5Vru3djGAUgDCqVpaQP+p6w2NWPrIHhmyrYj36czNquiac8CmxpP
2ZlWr5E+84auqo4cTflPaX5EwG6Y9+hnNTGloCgxJ3YJ9ffMY0EEtqTiOdxiXOeij3xI9UYAUtBb
1e275XvtHyEHLDQO/LbOK+CUwLlQ4FxoxF5lOBcTnIuGyKvCcaxnfzdp1wpuTAtIjfeJWa2ZTl8C
oZ/HWD35NFG1GIUVJcU8xSTHEl7Jm5mdK2aFk0qip7xGpA0CExCD01Ew2rF/fEshy6jDcSAHBZKV
OirP8MiFLI2GQCHhmmldDLBYSlAMGf1yEMHqRzesxkM6CvhXNh74YF3dMpusmPxesseOimdSW28O
QJkmdO5KM97y3zg0jhNTBrU+K+Z09PdBStTPsDdOoGxJO9jJTgBWXYyHWGx8vYBvI/SN4AwjaH0z
MVvggyT0yqTO9VvsFna+1sbhkjCXU8RnzPQ7o0jtpYf6ubSN06DWx3bwSV6RI8DkmYXTinQcRNWR
GTwTuYM9EcMoOPY745uic0qodzYMLYn/HKm72v4Fqu3KsG4tPtFW7EdzQCHgXIoiHuXFJVYI9znk
qCbpHIEOSo0/4x9hvLORyqeIixvF4dGSsDAe+csfnbhm2YrC4ZQYN21mEABkuEEZcJIJO4mAO6L9
2fF4aknij6gFkDNOViiflHTlw3uJYBSWzrfkELqspV1LqLBq2GSDNArYRVmtsU/ra8xPy9xveiJv
lGcAVkeq3U58tKxPRFUUHCD9Mqdqq5vA7RD/jjOmHzu5xk8kb81ZDNW8pj1YX3RwJBUvw2Afgxps
E39vol4HaH94MXQNs7V/p7v7yIY3rNGNg3dDb55h2L8N01q2wVRpj9z8G2h87Xrl6lvSuSj31jPr
b3ibD/kntXGsAx9N/cvegKOFqP60tbZ09E+HR7xGAaUmJdwOXQJLpDphAVk0vbrkrxXNt4IaVZsI
1VjCTd4SoEwUlAQbQUfbt6IlwF/sJOS8QvXyLvdYcXfxDBJe8iiP+aGQQIBYA3hqzpscdlu+GO25
PPXRqwNdkcGS6OsrjuNqWOmjv+nVZpf+KmCHkLuXXKxMoX3+qLdecivmCDl0c3Ul6/0jV7Nlzibe
YEiCR01GppEoNIvYKdQBlUiunMHuIgnVQ9A4YLbnDE97yxUbu9yrdzbZAL1wGslcVA1L40cMZ0IV
TDze1YKjrRtfHJqgGgOuUraIhpWMZj9KLxpywaphaw2CTT5vqA15NXv9VIKNRmm8TKrYOoyoOB8s
wr5d+Zv249JmB4OL6TLXZMzVWxpojvi9qZMlH8FyoJcziKqrUz6t/E+aC4eLU27AgigIDkCeRRWS
DRpK2fyjpY5F/fDHewzsijBtgAXSR+m2V9lEILY86IznCSWjtDcoSnxvnFsKFiIDt60arCzoKUn7
XYlZQiTjSoXc7EqflS51R3f9IkyHvTY556QwXnLbwrXXtAgKKGRv2uTctvmoKVPz4VeH2gGLFOWn
i1SLGSGwl1WPpdY9C/ZfPs1Dk+C5lIZzI4br8M8Gk4lGKJiZuJ0Nky0mZoI1ZbQnjktsRCN2NQtd
peeQZU9T/ZuIQBjM8l+ZXIbMemtT+ZaWj6AtF4FmeusBvGg6Tx18+ZLg659XxVxkfJjhLkvvKeeP
LgIfVpZiGYyiczsHraDFkF4r4TvirAQ1kY+DitL5umYT7YjKstW1fc/cJKrx7eST65Sc55p5UbBY
uSNAO+1NtymODceAvSa9a3kJrrTC750DK2DTHGC1agHWFWJGBwCUzq3oI5M6yNMpiAfwCFZJgmmW
JA15gG4RCXYyxFemk0md8Xg32U43QLwT/z4KcZ5Q/jnobeRmAMMQg9p6zj5OtlIjB3WhbFT1z1T/
3qNawxxKj9eOSbhXxffMiK85AMveCO6onuxPbcY9DmERa5uGw34a7L3o39bc21UIhLLrH1Ha4hxG
/z1L1gCWND9HeXsOWpLtq4SSQI1cBoMgvpqy8VpsqBEDEhyyG0VhLIGmyxBEQ9VviD0CnY9hH9VE
BCFzY3iq6u8SC0hJXmPvq3+y+m+2wNPogvlINw/GtXQmbiRp0wzp2cdlL+GyVyh60/ig82fA1CTr
xu0QtQ9CNssISb8wWV+DdcsMQoaBb9C6zaneTJaNcy+AfzW99Rj9Yx9Vl1jycqjofKNFhEehSk7h
+P7JaEEjPWyfp2lr5Jd8eD8wfcmcdmcwbMtZ0DN647KNzEVN0USZKLWFfhOhfI848ZDIbuRjgB0v
zRcwL4ic0DhDgpPbSVpY+a9OG5fyGaUkSKLCP0j+ReKDsdhFz9b27K/mgOfgKFc53Xec7Nkwlz9a
fiHUgNUYBM2qqKolPtNUX0OpAckyHqiwOaYK3R2j23AwTA86XRDZpczx/p1SZ56BSjRitCTCAiJB
6Oi0sbSY/NK1XuC+H0jP1rQWjW5NzY9w7gGacI3/O10JEH5gnvID304Cp6khUMBvniCI+fBl8x8I
ZgvtaCM0kcetcZ8MyIMFjgbGvxkY3C6nM0CRti3OnaFa6ojXVu9sU8nfTlccgTgDxTGmlwbFdG8V
PzLOuG4CwwZvih6EY0fptCM/fPnZK0y0Jz7ehyPIcZOTrojIqglDQJu3TzrtUnujqd1RZpQiWcvK
+FDGJV+30DlAV2wR6AvDoEQglEZAxau5NhE+qPSfBPyLyTDz8/BgU5mSa27lJHxW1ThutAkPO5mf
luMjQ6fGoG0wjmfP1qI0Y0zQ9FZDdKptxqWs4srG5AYJdPZVvblKd/N8KJzDefxMqT0HFX8UESje
+kFyjUVE3SpBlIXcbmJBq5z1oXkdGE7deUPwKJ4+wacYxDL6Skw3b+KfamB0Qes5yZ1/cQIG3fJW
RUSzv5F2iW5+UOw95hsM6OTdco8ZS5+sHZ5TQbfzhGgj5J1mimPHIAojsrmPqDHo0E6YEkvOCcWD
McnEz5GaW40fcNwu1rhV5Edf24ew2jKoogNmqVBaAgMjvivjUTQvXm0S47zQ6lZSo53aOOLIWl5T
AFviFRFDHnLQYsqz/IgU7wf4CEdTQ0upHUM+A+Crix0HSs6pGCXM1M0ECKJmg0HXZ3jFMLHeNAqI
OXD/4Y6Ta10Mx/yjlQsGGtbGLHeYqF2soQw0OBZOa18rNuY5nj10jrlNCBIE/tnm9ZS8JEPeTYzf
a9qA5cKgQYQTC450mJ8D05ccxAPbBtZytulNWJykmPgOpKIveXbkp84GeD84rgaBlVYlJsMIYIl0
l7RP/lex7IOOwBpdQF0iMZBF1JkRxQh4p4sWjaSXVn7O2UFs0XY7R3rL++oNzQ3hLsgqynbWNGI0
PlY6NinoUoxbamYOHxYBf3Ux4lUkgIcr8zCivRkZmS6kOFExk/rqpO6eVE82bf6BqVGI25LF3Ojf
5pXP/Jjy/URZdwFRNsqQW3hPGssKXXFOHDAhRkubhRhAwCEIfa18xuO7qWr7BA7QPGInpJBg5zO1
ZWLJH6xMFYskF265tvA+9+U2OY0M+CFnzfdz9qkgDdTcU3a/ErzJnIrT3yZSroG+buvqQAvmMQFb
XZFs1yg1ARYdQmErCNrnW58KPkKKrJ/4/HZCsFNu+l3DZYu5bCjDcySCPovufyyd13Kj2raGn4gq
criVEKBsWbIcbih3u03OacLTn4919oX3XrW6lttGMBnjj9zLlpu1N52Xp8lS66R5kEjf+nIxdPLV
f6OJKqPLNE77jA+4VSgp5xRnHJ8IumXI7/qPUik3PEM1LNN8UWiVIxPlTL/euW1rBHMk1nHh1E8l
C2y1vzdQkcx8xmad3HihFBFhs8363tkoh5oCUGyTMm4LZEQ0yOb4mUmxyP15AANshCfweiv/9ARA
XeUWxSbWE+SXEuRnGoPfspVig9GTN70eDggp6mXmW9PZNZwqQzk50bnJ8/tAlXtKQLARa2djWs65
tMpOipmJvJmwSkMX5/XF5uQx0Sjg/6MEqKQSIiEQH4BElQ+ktxyk4Q9GNiHIvaWfgDIm9tt1/1Rb
EdjaaUJnsRLsJgE0r04a+5HzBg1d46hGH6yQ6aGS6VEYO2ozUeAxUf//J2ORYWUB6w2byPiRvVyB
IGZCAsajhuEdZ5cdv3a6Rnc9qF3urXtNeNYSzGcMMBOYXbOGh1JEWB+0RkGP3dziS5XDSGp7w6/V
BxhSURh7XNl5FKPxJUR5/mJkaZiqe96SBywglnAbWJg2mDnkTUC2vofipKx1yvLDPFlX3fbHX0kh
TZ9mHG0TLmKjkI/YR+hn4ABSZBrAxMptJI7Q4kbB1Ri/NW6WXKqYzxkRVmKWlLDfqGwD53AdJgGj
P2umm1faKeYR7dtTrFTnLPrG6Oz2/CXWrjEIOWFh1r4S5Fy0brpQnMSApDwRBAngVWPkbeC2Mvh6
DHPgw2P1l9VjbxjJzraRbFqewD+y8G4MuaVUbqnOQ7i/AzvdNbSvYWolSo0IblrItAUhCSDiJ9VT
XoQkJnsvtCffNEuSJ0xOCE1o+zJaFp02cPSrByvBgMEabNJiK3M82JtOe2KhxqBA/C/f/EmmFK9v
IKm1l+fAGtDMSMCnozI3OztybQwg6YR9EP1SJwCShtVgRUgddrgc1B2rpUE5sALGmQ0DLO/A666G
Kkgw/l0kPB8jZKXk25HPDH7I7RR7yzaDZTIwl8nQJlnTublcYcOn10CN9nqL40c7iGw5hKSJqfH3
GMU3AklfWsJ/NLbteL4XRo9F0HX8lr+Mpa4XiHqIflLdz53RdWfSDs4hC7dZvl4cqh8tEWGTr/eC
k6e3xd5E4YZoQal/4vjct/kLfYl25usQN5lt+cb/iJuMFBlz7GDiSZFhJk7tD9bhqKCVr9vnKpFI
zSZZSORBTl54s0Pk28mQwm2Jp6pAyPSw7eay6MWVzrGlLe8F5DVHOEccCeIoHPfrFDGiJYHAaEAs
6DnabnO0EzEzECmuC+EZ7U6sRDr90Z0bKpJnJETeE1mgFnYwbhviMmL0bTnHDEZIfzMxEI18WOsU
b+uWr2mSX/Z/0C8g1Bh64mYT9ehgN45fy5Y0FR2LJ4FImIvINeAmACmCR7ZdAicmxhxsEJdhKPDm
lUxMdCGBItbDH3O5NPwGC0tHdZ1cNq0xshgloJisD67FRhCMZ2/a8VdNVNKbZt9AHJcI/LU5nsho
IwnFi8fBizretpW9yxM8d9ssro6G/DZY9B2ToCykY400EdHoUBTcbj2nsxQI+17Qm+WVNVEznhkb
p2xiehjSSy5rl5VNIEbjTU/jI151hRle6bOnnidPPpxq6K4lW3BXX2tuR4MuC8zBgKmEfwAx0xRd
F/hgYhqvcTlwlP1Vir2YCj8sZc8KP+I/2fBAkmoyHBfDHsqp+6SVO8aIaWPrcPLdqF7nUaFZ1IKo
oxyNmQuFh4FTlWmLXsh5flG++u6lGJRTFeGjjU+F9ZZK+q11lvuqjJUipA8kTvXt6A6J36N/RLKK
uY+gRzLImaaaWCVMqPLnXvWxrjA5C17MXBF72hnEeUXq70aVvhamZWoZUql74dVT0NqY2tjerD8G
3ZPTqrRiPVeLq7xWIgSzXQV5W5xaJmnrLSHi2GSKt/W/cZ1vO908RnSHSpQrTuxE1UjXCJEb06Bs
eHw1NB1rEOjObqdHnFpvdvRt148KD3uN6nqaHu2TX6Cp1f1cGYiV2YKAZe0WiJDqg4rwcUa1zKbc
4BeQDBP8rsi86NRgHbAjeTdj35VBfcr6r2ohzsC2n1O4GaUEqqn7hEqClTOelxfjS5DoTe2HryrM
kQg/JGMMGrSaaOn2M8O3xPsF9RM/bsjAPzZnHDTXZSKx52be6xmuRTkpPANVgmiAQph1JuZc1JwD
o93IZxgrq8Jtmt4ddKYzBcUp251F9VkJpZAdVKO4IZiSiMgJ3x0UqU82lrF6hp15N5liVfjMTnee
MxemH79xoNfL3mryRzMg7CafX9GuWfpWcqErlSGOGFJ5vGcKOn46em1RPOn3fc+r43+8Ghme6AU7
GPZFek9t3FPkZzOjW7jSe+eS8ToMCfUtfguhHf/DDsK7qTuPPr/PPCgdAjY736IlhqXAKD34EhNL
nQVAEJBblKXRaOjZq2/WpJgNppFVokNBAd0l/50guuaPwbmqtR04JBZDWco0QifrxsI85TlkGtGr
VhDZIeqfz8TpYdSIAOb06ST+Wd00XbBw/IXhN/8k2/ucaRP3sJTQbwvYwHX4RqdLYR1RuqxU/XLV
uZwpi9F/b7Pq2tc/LWDT1Loco4eivTHAp9Obpc0P7UB9NKkY54icXpsaYAEPhoirnN56vjnvx7k5
q23ix2nho6cVv+0zB+iUCS0GwjiUEMUxDe9IVYmr3uZA6mAq0MXZKvubUInfCVnfGIYFNU/LgniP
y99VzZpJu0H/Qf45qlu5++gAcQAQ8oKf+Rt+csoqDyiHTmg8+PErMrj0KdNfw42KGT1clBOxPGfB
/U1PWKM6YDaMI4xf2j+d3Zt2axlqVwY5mJfmmFBMn2m/K4KiTKd6YliRzJPD12ZGaUHdg5sxLA4s
KKs2jhescRDTd0agW8lQAt+/XFZyG31i0GO7tKlJN1FO/8UUEDGWzSuTWf9AkPdMZzSj0y5KrUOA
0azGOMSYXnLNgJOIrlrGb4zZi3MZuz8Rap9Q/VWBh9qmZfEEQdXoDTYxLFlgsawOpK6xqNvpl3mN
V2iLrlNYEIs7H5/nxjmznJYOvmVS/VhkyCOJ9midFyoSo6Xfhrh4s/LakvXN0NQCJIBlFPprJXno
44yh2GBX15uJX5A2gt7vpK+6O5nje7zm70XGaaF8tvvos4nAot+ufuh0kFAWnFuuztyFxCSl3zgG
g1rXTpofg5kjZBpQj458sPxupk0SQ/XSUrbdNy5zPFFeZpm6UNgd+uW++4P8VmUAbPdUUmzzZ4P8
WMddz4xPxezgGgsJ9mhAUV9rTYUChaa6szkKTy+QwGHcLkF1WcyYVmYVLIK7M3twn2U8UDmZxEMy
3swctVh0c9asFNS5zTaNx/1CFKXz1psEs0Y3a4rZbIAbrQTOXX5ZGNTXQ2jWcciS245mj4lbd82/
qvav5n3JCO5C87Pi25hz+VOJx10x9Z+adOAxoweadzXPgUJpPX78CBqfWJR/DuJRpNYoBEnYttcE
eApRQ/z1otkOC27Q2VOoKU+MPbTSAdXuKZZJfiCVu6NYuwVs7ZH9FhT+dISFUhJM7UaQPi1ebxKh
3OMYvqaMk8t51MbA4D9lDRAANYVEZ9xFmYO4+EcRmoLlNzlpfP6mSQET/7X1BUahYgyvi3/I8Hrl
kbfe4A32t/alKdZOOPitk700swW9a/UKxo0gHACdU4j9lVg61rupp5ioosQS4Z7hx9ndTk7S6K6g
ydw7G4eXc31L1dk10gPfWSKvhKAqa94z0W7k8TgaOaaGY4XjgjuUGgExnjAlhNNB6F8h7ptS21u8
+SeZgCqyJo3kFpNVY0zBooRB7tY1Bo10DtLICNIlDDpzmxwUoyWOwHKnqHrbV2P3Rhjhg7rmRj/V
ZOZ2Unjk7Q8WEWDwJoWWqPoYNXalBSGhYV/qHj+7LbGqWZ7G2hW1u+VVsxAYxC/TS0r4mjPvBtYS
aZy9UGO1uo30P0szrHqKE8S5O0vokZXBFhN6IeWbCjjPAHrVVKifnHeNqz+n1F7sBOnqbBVhYTxi
q3o6cf/CW05gAeDHkML9NFLG0GF+ZnEbdFDeTmOsa86jo54V4NzwmsnNXudrSRnhq1/VEYzDJNmt
xwEmLqqFFbb4wb625Bh1HJQ0fJt/dLkNaHu8UkDcSoW3cgsZw9BucDYttcsFYAwZAF7Ka86APZJx
y3sNowfFxPriy1dLNk8WHuEdOWzbxlVk30rvQkTuqQ346QmLu5Xhtiec0hyCGZvyZBlurdL7a/uD
aANHtnaquJhSzIR5GBvzbJU/k+Ql+55vpdob+TqupdVQEb2vMPA1H+ImTwo3Vuj6g6JugCSoPPcd
lVSrcau/JDYPijWgaYheE3N8MVZX+egWxXdHhUZh7WfrabZ0Ov7IP0lMfvgNAUQzy1eD6AXCNySw
YHlHXEBEnkFC5E94tvRuS068G3ojP5Hdb/kWIsKrrPnRYh4tepmbj5nPv2kZKfW/C4E9cUL6GgIt
Zk+JVhWiDxg85+RrZmGR6I/qKF516JStf9NJdwlVixA3VD9FSjcIgDUqDjU+J7J+VkR3WRLpwszv
FAbdbfMVMd+mRGW9wOdMrrJICBTtw8JGmIwtlSLSvm8oxcQJM6Epl5Wgk99hGmzKZD2sQm7EG3fW
QE3UcT19XTJ6AsaRfLmSwU4voAqwy1sdj0WaUuT5tBEQxPWFCbUkpSZ0NuuZrEWHRgNtIQ/I0q45
TPOyboXtgz5rbhwwsRFUT8npwSAHbG8NJVNaeSzbH7ssb70Wvyio8bDoZISaESZqJMALCfTqfkDY
Q7w2Wk2CSTnEqlQK5L9GrNz43+olNY+IXAZ6WqufBV619Mu5R+UEdL1+IOALEUFrUMj58mUI6eBo
yZFzvzZmfzX1/BQrMo0AfiY+KiVnSKCMyzGGIISbQucRkVfSIQMgnLU0rQeSwbx5aR4CNpFsH5ll
cN3A62uqADrjTtHUlGU0yFDmi+FP+FEp/X6K873U6hyFXaDVx5okeuzqiy1eLewoVUOYaL460aD6
QYmj8ebQ/rGdpeEkUsI2LOXU6mRLFXcmDZtEFjwyyPUR8CTwbgOwzkgInwL5CVNByIap73q+maY+
pOFbNQHf05PMG1Xudmr0rYIr19O+QttmOzxBvIFhoST7rhXEIO9w1VXdLopC2LRtKE2Q2xnz0UJS
d3petuvi1O0G4DmIg6ljfxqhP8+bzoFfgGmakeSWxjEu0lP+3QDBiXwiSClFL0iGEMUBFpe4Ift9
YldDkjJ0AP+YnA0qIaX7KrdtY/HCu141riS3zh/WzUnrfQfdhAGmbLZAYU0cbhuKcFdXBpYFW9x7
OCIQrtlbEP3YIcKfxpWzIlAKJBKSpwHJy7xejC9NXFuiAyI2HiQbFSIpmuYzWEZiP0ma6eNtzZhT
/1pfTSHd0DMWGHCUWHt8Fv1BWmf2yEdYrj4WYG6qByXCjAf28DjgAWkcth5UfnhcMKsJ1JqhRVSZ
vKFUWk/fbDsjU9fYW6htMlY6Qci8wVrXQDV3S+wK8JpEb/bjt7ziKGiNHLRGE1qjQRUwzYDSVUjm
vkz656aZmGdJJmVFNIgmSee9TbuFgRw+jNXdZIa7xCqxGNgY5+3K2Wwad6SY1Z+pphupCMRiK0F7
cK8Il2Tc+JlxMTLnWv4abMUzaHTnocZ7IaSRC6IyXoSpdUtlhgrNvtcZbvEmedPS+u3T4djJ2rPq
5VGK0ty4hMjF1Y6qAhMympg1O7EOE3kS00HbJeStLiSld7iX+yrbUUA7298MOlSWTmagKwSRJ/Ku
gduUaeumJB77P2KTVZvJMrGctJvQ65MsSSeS1zClPJk+3U77xzTYVdatxcLJjA1DlfP/PZNY2E6I
mLT9nH3Vz062XwdGT5pgZSZuR54DkoQy7kv+jdG9tjyIUV6+GDhGlpvcSTfdal8jEuwiJAeMbYFM
ZTVjOWdfPL9h3H4abDF0hAHwWtK0mwqFyOM9w3rG7mn4kKddVJ4lBu5cmCjDpHNtxBcL+FokROzL
X40I/c74Z/8ll/JkzZuQPimpWwWs+Ymspwm7GHVB21UgLOMaraU9tANS1FoKcon2FvnKUcbA0lBb
A8FiADoiYEIl4yN1H/NDZDTH8amUly6iSU58wUp6PNoiSamp56lq92D053o0zwObN5YuY/X4cRj+
5xNCrDryxEp8DTy1CqeH9rvAsDRiJqdhdVwdukU+4ko+9inWWjqio0niqrpxSQgrH+q0N0z0/zp5
aJkrEy3Pdu61ZFpa6sgTQjkC72GqIeWOMqIrT+g4OfilZ+KZLzVgtLGc0b1CoX5gk6Y7XVbbQKfU
p8ikoO1fFevSEiLtoO7Um8aLaV0oeXnxi3K+Fnn6mNTxzRrGY8dByfYez/2z6QGfGNdVcg/lxniS
XOYZEQCKfBn1DxDNcVjAB29oUVzGZ/iO+TDWf0de0DPuXyvrEWKiXwY+YDqSMQBAoRnKLefN4/Dm
oRWNu0E5WgAOO/VjBQqW5Gj40jlcD9byU0MTIsrp8t8LdQ2hFMfpQxXlay2fGzQDjt1tYdkdELoY
6Zc1vtn/i91KHhpdKaL6B3Km6dPa+LlT79RfEV4ce4bpAjeAwGRw4wnceIklN+s+whS7Ct6AsH6k
38s4HpVIPUYKcBHvblUyjyJHkoWfHTFPzBtsIalLyAEoqdbkW4fvXoviwKTPZ3wqMo609iNpHS8r
ed2uIcOYB5kmhhCHoHYsx+KE7Bn5FgDlMPZrnsuCr3EiW77n19GwM84UEy7vk1vm8xscXQ1P1E9s
muVnPUK9G/ZdhW4CkAXBdpxHTlpLzxLdKvqdmeSW/aSDcqPvayvQ0epkNmEySrC2dMNwFijrM4/e
Us8ZcMFR5BkP37rDr1jQLpRS3GGfJBqLDDbrlCIoRAk6RU7/7ZZhdsPyiGoP3pwqNL5MtIs68bAr
lwbeh3AsA3nhdFlWDVk2/af3SHAU5OCOznfKgV/sEadA38pga/8EKLXJHw+l4a+ysYryW9DUbY1S
C6H/8Kmq487hY2wtIi1oC0edHMocv9zJdvVg0LUZh/XNO+RVKmP44rqjO/Qj/ILrdScsgaRpUp3p
BQEfmxpMf/F3ga1TZqypVPsU1cYJyZz1hrv9ZGDLAFYZMSEQ1wDsl8tlsDQYEqgEEFu9pDLMoVoQ
Lpp5wuS2Qxgxmsd+t1qSE/ANYwkEGpGSoJOwuQkSvEiweWq+3AjfQKRvwRmvs0gLeyfraiDpuP4I
q2N6X6Om6RIbwArv2hxf1mez0v5BgGZc1Knd93GLemtEXwen8Wsk4mZrvzYmafLab33BsF/KG16v
UZD1QyBZJjkl6d6yh32GCoHz2XauMUZdFUjAQvQOF2cA+VUW8CZfdFwQMEMPJ3SU+LKne1nhVPo2
bl3YvHCBVAgDNtiUWhjY+vJXkkCshvRgDZQmtPFJBdI0rHAbq2BFhIvIt3QFSAH0MDpMHEgs0XuT
O36Y+r0DczJQpWDkwN3NI4GBlfjl+fgXky7Vmma6tZ+LuYOpEnrZsMdzysI+gPBNR6NL9/YVweJd
M0cijd8YLj+Nub3LY30vs71SoAvG4IvPPcdM2vJAs0YeDWw1ih+a45sAzmtpuyXjSTc+nLL9qMI3
EJOBudLs7GBhTDGVU5rLJwqa18i99kZ/2gAMBrCPUgPBy4lEyKTvCOqDcy5kGMvlNmfjTexESMfZ
b8Tnv+xVgJyNwxTZD+29ccwXZSZfZX7g6oALUeCkMbCA9nQfsZpcRZa/WGZ2MyrnhvLxl8nKsVBm
daS9VB3Go/x1jY3VPyz5PGB3qSfkkSlyQ+lsWa466a8W4/kFVhXm5NO2ldNU4tdOUcrCgCKKpb65
mS+qsOG1Tk7uOoZ5SqLhHCfhuUUBMoABMqCpQn6qdMXaFqpuUNUZfDbjimIeidWDAXOHnj/Ivx01
PRBoi0R5pXiHpsJqkx4iKLuW/Ey6O5jZCAwhsZIrFMx1zQhv+xlTFuryzNNQgt1aTbkazLGr2SF6
6BBNEQKVkWQD9FdOwgXiIplcLHQAQWWCkgsXIlvjXVXL/RPCCkaMejThXDt2Izl/1elQS8zFJZzj
plfMKuoGvcUga0ciD/KZA1hu0auck0YEcdSchlNmvFZOeFeUZmfi2AEDlq1pKwC0GvPvgLCOefIq
I2g0ftIOYe8jxiuGrDynxpk21pCACoDMHrIovEbtzUIe0FX5Qf9o8Dlr3YElRMuMW0ZN4Iqyhuop
1/Kjfp3+NlRWG0BcBLd6MhbtFDrdiKFaUfGj0fCTh8WrUaBuKznDTqN8Vslc6Mh+qNGOKHhrVPQj
xSoaobhzFaEQMTxu0kHbwebyUY67FdBF4KP3E+9tEZixzMY8B/2ToSbmdQMJ49zG3170b1Gov1EC
8ZbExptCeDC85vYUQmAJVDwTj1D73JGp6HenT5bMF6CyzdRqzHsLCSHLe23UZB3OT3w5OLgoJULo
tiZwsp5P82nuqtP6VOe6sXOQB9v3DPy60olxh9G2wLGVAyQstYjzyUTS0CMpkciHyDiiO27ltufu
M3F2US+PVole3cZoOEUY1lcZUp0HtgmRmuYkrdL0Zjy6R0rOeDr3KOrlI9drQ0o60jDfKmGtSRgB
fRSMvyOHooSDMdZTpPa79UBMSII1DGT/2YlzMaRrT+pRVCPwJpdTIKBFrUgozDal/BR1LPSEnkRM
9MaWMia3SF5N1gQbTAK1R27mRxNcfOEYKhvj2FMmnHEnkr9yXLibMiSkIHVhuEHfkyOX0MpfdS53
LUx4lFMcbx6TtCMcgVJYhQK6tYPqjcVfF2hdjk3yOpIq2nO1eT6SPA5KC1kkWAPDsD3Kb4qWvRGQ
vVm51B5qVcC0cvISdrzXapoHf9aPedCAwzgfIh7VgkdVEA4gaElDoZFPhJ45e3QYnj36HfXM5OOr
oQvExd40uw7Rj6vrmAKg7ZrjDR0T6s2xQURDxzX2Xsnlrhz6xLf5corYH5+QOvFqby/fycl6V6hB
tO9k197DOL7P6KtXch+JwGT8KvI1JNTIQdAjAeNAYxHHPOeUANwIug0Im+zpUKdR4tA8FPQBunxZ
ReD07szRMSaoHqePQjaxyHTUsw3paNtlRTG07oKNsFp6gsFsPGDsIJTE0lzGTHvsdemgs1gm0YtT
ovLhM7G7ncbAU9vdwf7bivRTcuSPlf/FYaH9T2zD5HEeKUCLYj8u3nv0+yphC9FRxytirWk8dHm2
F+Tldof2jfZTqyz/sxLTOkpioonyHNRwG3Ol43kiMiso66NmYnJFXTyfnIyOMNL5VWSa7/igQMoS
BGVRsJm8Rl88JbtruoG7brULAkNBJKZhd+t373Idc8AANZ0obSdpQVunEEbeAbTKYUnHZ7VG1yq5
zqK0yQY8pxwqNaI0g6+eg6VHG7UOZkNtEMQgc8hQNvdQilVOsVWY8dP80u6ozuyRcPG3qRxrE2E0
GsdaBDtVQB9WEGSEL0PmJG+M/QUfsJXVLxxTpEvgX/koPnoZia/VvEDRldNeT04nLAFIxo14+m98
ipjnQDDcUifXAPUu5eE+qg+/Y6Ssu3ZbQCIt7AAILP3JDXl7yUgjeaZ1Yh4KpoToh+F0EtZ15hJX
vsUJqxKHG+MOleArcjRvFb7jlF1O8MUJuw2F8SDRc6nvnLJ3TXZuMmTBBuH0MYuGY7ZQH5mGB4te
0mWz+gcqekmQG34SDr/Y75Yuf0BZO84zejEny7V8CpGBOUZMRVEl7Q2gjk8skzVayk32KFbZOM8y
5e9FLF+LB6I6hBOLvR3I1yg3u4jQQGkvcAQuBi205HRfIIbkobquxNquEWsOpewTykLX5FoVs8vE
it7QMEhaRTp2ZyoGTriIcBBFThoYClNpO/naEyrN+WMk0ToGv9JZm1AJI7sFbjpM4e2meplE+RLH
5rWI9GMysM+rp+nn0Cjliy2lF9tL8f/NyojvyN61zes0YixWETtoCNKd1gfu8W2MLAVSwrLEgtvz
PHPUxKE7a2+NbpHKGQZtyIYcNEpy6eTkomlkDwkBFju99xyAq5ZnwSGMXKHB/CWSN8ISK0CEWj6t
SDGyngNThaqkENdwzJmfs7atq5vAb+gE6nw3cEUr+kxwah80Mz40yfJ58NAklX4aWDBYSJ+tFy6w
vHiZ9aM8u0dMsKyEDpgqgV0VtrvxMrTJvtMRLuvgtNuBLsCZ5ETTfEaS4pHj4ZtUimXWFPREYmg1
VAdOEaIeS8q08lcsPtUc7yYMRxVioII2ZFshzJC/Rl+jBdp/KrWtqruk5lUr3VCII5P7mcS86zh8
pUZ7tIVyR2/ohO1FqsVTLs7zpuSq4kEIcBcHYtZYNJhJMpaLKQxIduxyJDnZrj5PVfMS16eE7RVg
QNRIqlZzL7OCj9/QaY0djkEvpqnN+tV1KCxcvfkr0xs9TlxGvA/wmB70iur8HSvG23xPOaHc+dou
ZETM8dKSL0FihMn3XSwaWKroQEKISWilRu3gRgLxX2ghP4aldpAMLqGjrDjnrnSMc+tXQ3/WzYQD
WrmQxHuNb0oP7abMe9xR0qgfar5KBJ28Gkc0+ITAY4qTybEvDnRd8L5hy53n0yQxFlaIl9Zm4/yj
zvp36yWsFnxYrogFIg6yMj6p+uGu7q/ttJkpUUm3N2HHrtF+1wa1SA3Nl7uUOtxeARvSBo/kRs9O
CdW2N3oveeOc+y1h0SrVa+etGTUXMY4XwrcvdbpcpM/GqffEge3LbdGVp0KQNVQSDlNNCC8JjlT8
W/mviFGrzPm+tCVMfWbQxbA+MYwP8oleM3wqwPoQkBG1r1CvmRaeFa06td6x7uSN2mR+b6u0yARz
3h/LikSk+Cy5upacl8k5zTB4Sted8uWj1i8kT52V0DitzsKUaO6fGE2R3lj7MiT0B+wp/TVnjmqv
UE1i8GsCushsKwqiPjiJs5heJaZKOn7MUrmozSELzetQhC/yaN6MUrx2S8isjTlf7e687l8kHDxj
c4+8sVReh7lgfalvvTO+6K83UyafinqI9mjmrBzTS2i32zr7KfOjFYaHTEzHxolIMuhOBqnEShKf
OyM5S3uHmIPJXjbdUl67xr7ki3G2XvroMJLaMxUP7TN0VMIs66uU7uJiOelNeVKoNjSRiwkn8Vvy
wzWaHkggVrT37ihk62hq1FTy4up7vMAq8r6n+ZpEKCJqm06XbdYj8dMPP0nP7BadBP1D2kXXWrcg
4nLaRr2yF32OOl4EeNh8+dISMqjgaSUihtEjNrDFqIo/LLbXokJTrnLOcKKzm2OxsJyzhOY3Q6iR
l0xpTnlBen9uLcwVZXokg6cdMahV7wwmJ/st6y+YcNWUVAru2cUttHEvq+N++JOP+rF3AMygiAri
b0slgeV0zVc08NzE996aXvkNjmPbMRuE/vKpKyob/I7Adj81bcrOEeURaMAHX+KyG9AiIeIUimuT
r/HuyGow41FPDAGmQOQZzOQuw/yi5VBuqJ9kagI14zWDS2rtPzp+D9UacAMRpkPEHpMJzdt/EaD0
KMTaj7IFBFc2hDGGu/QETym8Cs0VsdsO70jzj6vEzzmuXAWd38PctUZ5US+igptcFa+fNq1USvkd
R62nkHvdl1eGzEsjrFOpCLoIXbXiDXGSFNV7LnHmkaPChxEN454s1bhGnY0Gcr6pMDu6/EjLt6mt
3YFC42ccvXYF3SfwdWhS3qM/lZ14hDxPArFSS/FPvngsaB5mCc9Gn24cnIUtiMDGrAyZm9LgqTAQ
K54eDUgTrGPUpMfUpqMtYVZYvKXUgnQ2eCNWgU5hbLqtTNudoOz1M0TQeZpd2iF7bOcSGbCWyVv9
lcBa5WcYyadCYezooIUOUWU5WRnKISKnSw0m/lCv3vP6SzXtA5JtCRqdkkDLYLAAhd1pIT/cxwDR
qpMxnw4IsECZiT9FMTWFJogZgw2T4bvTfBEXuKdVb698NlSRhaRh43MKQ2xMOsOZnZ8LC8XKGuWJ
m/xvCZMsIrHn+ojoYI/NgdZP3o245UhdaigGF1YgJX5W0sAo0atYYTYG4usv6bijcYGChvpmv1qG
fOXChSWdFIm4jM181mvi3c3uaNj/DK6FUTf7PKWeAzweRrtvSLJyoE4pUEQnUDs6+dnYgdkKrQ2j
aIT8TuNf9q4BKpjD9+nc8yYsY87ASONeuPC+sMqtrZLt8Uh1t8skDwgO6UQN8fNHJk4X0KsnP1+M
GFjJ2NW/ZuuRh+WLzGc9Wk8uhCH9XUDN1OHc6FAHxb5LP2yxCZRhcM2FxGSTDPpnrKLDzl016l2Z
nG5NYbxAhdJ8xaRGpHiPSr+qTc/sBo8KZYyECB4+XJlbESS22YiXUQtJyOSOqtLLOGlXJEDg+LQH
mCO3BJ4rzMub5S+g3Fkvfj/mwo+k8JL1ACO/UjxfOmRaNFPzCn1vod9jRIGIDktCc2tC4gpgZgXc
lIcVK/cm5HqHwQTLtNSNS1z1ZHlR0mwauXVBh3A1uLP8kBhpcsl7UkQr6jcpA/maxKNdhjulM1Rk
Eu21GyS+sYbkHsBVAV9BL4a6QZiITSwvTY4cxm3unLpDk2On+xjH97C4WBNpYHAWyrU1Fz+kwq+p
YOc5fOaDEBdhmZ4ekl8y71MbZIaKV28MixeUvK9WbzKqG4cE2jMeN7M8U2XUvjux9E7BwsdirJRE
UGDSYOknZYWmzmivqOU+wgyMyt3AT5I5Yp8QEKMiduqoei0BKBvu2Lo9WyQf4OJEsSXhNFc7Wlbo
vM+N9MLFuTjOnwFHcu9QCKg/9IZ4AVnzUnNnEZ09J8TZbzKTxYOkC5zsEPqx7njwzWLBBZ9/GzrZ
Guqr5TXLN5L+6GnCZ5N1KJG4GH0LZGMqMOlovupVeZ9/h6IPEvw1ktUGQ58TrIYS42Uhqqf+JHOZ
WC+cQAiV8emw0+VMZuAD3Erk51rcTIRTa5Z+WjNgJpQuMZYh+9vWP0bi0/phz2Gi8QYDp94i/UNr
oPyEOKM4ZrIGo18xbGjdLdM/2Xv6f5SdyZLcSJZlfyUl1wVpzICWVPbCAIPB5sFH+gbiEzHPM76+
j3mXdFRkR3VKLygMMkinAwao6nvv3nPr0dWw9nNIoQRhF40W7wqsXrK/I1NyYwkYzi+uwsS3wthG
bl3mYnA8Igi+lvWsJ9csiFYLxE2JJ73WN4kjomeNTRMOCWl4AwMXeWajO6vKO7mcNRbCfGLQdmgi
fPuFrxWcvQyyG466FaKcWdXVWiUe8pflhsZbig6BDbzSXsqXEU6kRbqE+D0U74NA+VE40VMlIjdQ
G6dQAa0VW5F+9E3ApfZeV7xLHUad8ol88K2lXyzX7C4Zpwd8igpoNrSsfeBM48yeFK+X4RoIN1pe
jSy91MqaTMWwfpG+SgjMS3Dr43OTtesIam67L6Avq/NN70ffut8IkOxfU0A+B8to1hjOqDxFZCPL
5Cl3OkP4GrjFlLoWjpJgdmsNN0jUO25tP5rWVRmYVuX3EVl8zJM7So5ItZtpjgn6WaY4ualSfYzX
McMDKaMPXim19tAqzqLAXAuzfbbRSsaDwylz9NJNBgweJUP0iCVdJxeKasvYICxdmjfSypwohMy3
5emoDGXV780EzRcTzjvL/nKnWVWD0x7QkqAivTcnw8WDw/WQDOptXJgS58W1zg79QL2QJ+fCZvzb
DIdUQwXolqjgw3OCwQtEnmJjb8cVBLO7CNcxxI+8N9e5DZx9XLy7SGrZG/F44B2pDAI4I5jC8TcI
VSwJj5qSPJn4tMUISEjFEKhzVD6EKdmmPcdWvEgD2hh+ZGTAKMleiPGpz/VHabYeFFPaWjxc4iuR
6p+dvrDWGrwSmOidQtOWczP7SKOdAiRPUAfbDAUMD0AYokoH4YC7drYwvg4612myR1SvbT69qlX7
mhApWyEuzZt115mMsYyHLviu0nKPGyNMe7oNzBjFt8GnPyLiyTjSqfXLkn1IY+twry0+7K566qIv
Q0gu6kmmOYKUg5d4aHEig2KOydgbqWUA/fi0svvU2vSCoAn8E4I02hmC0/CMDX5dSGTGxYM/i9gf
82WTVBQ0pexFYeqRUxPXHy2Om+o1hmcSAs0fR/Zmon9ldT00IR9ufQzy9LzUOvoxeRsW48qolwdC
mUj70M2c1hGZWA1CPnvcmN1Cr4YfVGbSdnwZ93cTDuFsknBFj8k1Jksu6V5E1T7jUvhV2dKlidqL
ADaF6M1uAj/Fo+hcF3u42lF+QUknyCKaGBjo7Uagl1UafGQSZ946P+tKyGBMv+WrY0WHRgEwZnvB
m7ppzelMFdXj9jJot+JItfVLHpSQbpTr2Ipr2pH2KqGnyR/Yc2i9NdfJHUm87NAsTTlxAq3utwpZ
sYrlMqSeWMktpFm0jywShDXb/fCaGRpHMB8lVCeBoIfXttfWAcgNqWp+UiT8oukXiRpri5BqKce8
qIjtkN9lCcK37k8PxCdEVFYIiCxye0LCijLD+WPecB5f85sMq4DQIJMZ5OJJ/TEOXNqPPP8pjjto
26+1rToJ9U5ebKMQYhQPsuDICrx7DaoSneL9OItTPrkE00Eu7Cd9GP0qQoCalg+pNV1HY5djtbaY
L7LlBQMfSq1IN+kriT87EexTo7tKCAKVLw4pBOo1NnNlnzMdOan3Z3i45/LqJGmQLQBo3YpOARkd
feHVEuMdiAQqLblRgqS7KsTvJEIlneBUWXx1WS0Py8VGDxn57dBgTAjJAtA2AIn9DEMbH+CA/reD
iTK8ZgOOCChWDUnm01nDu0YlJYM8i634XI5kbmWpawTLGav7YBSPupw9ypX8MMW0m0si1gris4vs
OlrinCsjJbyjkDMBUUu2fuGCmvB/C+q5oZNXHRsV/SEwmPR5YNgbAWCag8xhK81TJ+SAG3Tf1lZd
sE12p2g49lblhYwBrUilbTWyoATlru1UKJdQ76RlS1qqU/HxsD0Mkh+LX35hohhiXU2k32pO+IxW
+bZCATqAHULh2Uc7OeO4UMQf8G2cIh9An3L/nV7aq4bF1VOvtTj0TSdMnSFBcVu6dn/hbQtwLA73
GbqCF2OVRUymTkYYr+t2WmUsv3KMmotDhsK4Z+HpEL0zxF9d+CAb5zxjEBV9R61yw4EpuUOIz554
W3bWXnuS1QXj6lpMVJaoz1IVH7tdEv6GOh8O6cZOmptgYZjD4TnoI4fJUb0z8sqVOuwiY7jPU8s1
jFMvroaVO5k2Eut0klv1AQb4Q2zatyLsdhnIQVntCbSHYF1cBAnl7aQcn+TDUIuLWrdQEY11ZGRH
yW6OmYVmJT7oU3e0ed2mlPKvXM7q3lTXSmoTxZBBpcCzuVU6RODqrZB3NYQmdTwFIyCUcEMV3pFj
kdYJnCa2aYrZsbxkZXsVenqzNeum0mm/iqw6WGF5DHXmTRJ/p0+PVWTitZ4OqZQcIAPM6XWGeVtZ
jAWhPuoSmKvRjyYcYAkCdQqie1uXmqyAYPQlQ29agmtUv/eD/pgt7RPBFWQ3B09BvYkjc6e3pPfB
l54TLA6kEkjlzr4l+gsLvNd054UjySB9K7L1UKvSbaTxQeqpW9EEKSDD5R8jQCdZ85co3GpzuU2a
fmv3J4ajHrYRYMNIyCNt+7tOjBUzudca2vkCk7hnghIEx8Huj0YrDs3gh/1JniFDN9W5ZUW5cGg7
a79McgIZGYgv/EibhnP+Mg880kQndq44MA1cNYWjfMmnQmI+ljBoxjXwNEcvtqCxwkwJL1+ne3lx
mqsQ4Xi5Dos9Tx7TO66EPObsdzC4BkLiGdl8D3eiMz/GXdkBEZRoAHTJMzJpDCnFbJ66Mjjpjc2z
oJ5CiWkVZxf0eIMenphWHqWvqGNYsNZ+zYYgl6THiqezGLfbYLT8LFSddk5X9lrbptr2i32z8Nx+
NTXhJhKTV/FpWiMALBH4dR/uiLOpcVFHcHzXr7qBs+91sYGekB8w4wDREYXODZUMrT0mzWCLt3Tp
Vhq2oMFNZVqi/JCYDJapylhr2gfk61UoyfoIyZhTSJj961PxdZwCHkk6S2Hu0wqiVrK8s65uqyZw
TDoEClANk1INkUNOm9Ud5XvgjaMh0Q+hJhidte/ZV5UXA7VhS0laFzHI8AdMUQ5AIFo05I6DL94u
8XxIuOll/xQUz0l4W3rNpfvNIYjfHO9zRZMmJBh/XMUzoD2blK63nN+8G9rszdQQ16uZpF8xl0XA
3zYrlWDthVZShNMOuIjmxFJ5McvSyUcXWOM8AErWP1PkJwFRBgdDeS4p53X2bjDo2/sePuDmJtBw
Ik/W3swSHo3VwFSsoqINGX8l9/m6UzBQMZTf3WtvBo6EQiXon+BA2Bgk7yN5cazDzrffYv5Ch5Vo
vhDknpUVEETmz3z/Rbu2qf0z5mxoO4A50P7PzwrJLQrS4K/wWbHPdgk/hpYquszceLXQUfHQ19sW
w0L8xtVHGmaBtzaFc9jm5wk3pPGKF9+tQ51wSpQbyS6h8/FjFam9/HeaPkw9h7KWIQpa799z/yQn
xNf81vF+k6bha+eJxOcQvdZ8CTqUz8AE4QYDhv8whge9093OE/ZxSm2/GGun3Yk6gwYTeHNWeWby
QHVtHosaK5k7TCfgdG6NkxB7bL8rUm+0Hoh1rJvbhAmiTR6Ish6IrU4eTFBiNMMa6I7m8DZe85ST
v3arTYmqTSLGcNNZzwsNmkar3dKvqf+KlpgtzK1UzQt1QtFfm54URZfmWyBwDz3p8rtKH1YP9npy
rPsvKesBIhOScaikz0wQrS3YIOkEyuMqE9/yaSL+BbfiaeDnttnLyXWmcFQ8BHA+7J7qRe5+k/iJ
yak7NcO85hoadT9L4XMlUCFIkRtCuaLZYlvH2dAp6uddV2d7WRb7IXWLql7LwpPJxmwMN8oge+KZ
YowcxNp+UtrDgohiJgeOw76tfJR6R1kumC5LvmHEWzxeTlOTZ5yn29Bd9P5BsqMHCfoYSDed0Vdh
bTqhMgql0Id6blCJ9yGIIolRVuhzMEAUqQa73AInprukKu2saNhZ1CH5MJMt5MoDTcmA1bEtOS4B
vejhuyxQEw134FMGZkOL1V5LYoeDrk7RoKjDas+V43tN7rG1gub1CGyD9mo+o2frdTfGidnR8X2d
rxEpchIuab387GVnKUNUqA4fW5TbjmSdK7cyn8wMQ4y9gSrBgW+wvwWNISVmx2x/17SB1dM4Rps0
YZ/GUN6nePRGj84qFYfWM6vGJNaxhYaG12W3Ar0KKoOSdDRlnxS3hA8oGL7zGrxSxipZbwbBYVXB
boio3WBzuUd90nIv0NVzzuKTV+KLTb0/8FPDMKKbt0tk+gvN8qJwRjJrMl5PdXQabDAha9Rin4fo
ks7mIYsPYQYSsNxH8bxTLpkw3KB/ZtzkpxGaVCqJv//tf/zP//ic/j38BvYEKKYs/lb0OfmCRdf+
4+9MJv/+t+p///726x9/N22LiBDNFLquYtWxDMXm/3++3+Ii5I8r/xbPVihVDEV/WWmxt3PtMIj8
tFhbBKj7zkUBgde9nnbqHONrJSeAeA/NQn9SdQd0/iiiLkWQHsY1abySn1boLduJ4kKc7EacJy+L
V68dxxMwnZt6ABan3P3+TLqz6lJj6Auude1MSH4eRavfgjB5KN/FTBhJNK0XjQk0XdhTfsKSehkS
6zK21SXK5HMbaCeLLANu7krSdGYh6t6iT28ec9FyD9tTWiH1IgHvhaFbfvdi6GgpmNrx4dRO85DJ
pqchXkV4PKBcLz6WTCdB2fQ48cjFTiHwb/VY29beGgq0aE7iQgNAIoyiQ7F2ywf/Tf1eNhq8pc+M
JCy0oBudt8fg7dF1fubtITxT50VY/OBShCAR1XibM0nTeHCk4lS28zEWxqEoeNFXMWuf4MzVagZJ
SxdM3vlNudF/79zihQCKtZr3a3qH5CsnHysKiQVPWkaw1WXgIQx4CKvlw4KpG0McqBVPluVz0YD/
GIcD54n9fFbNJ3b80yqG3e3MI72rC53yEDr/i20vWwCFtP0505NuRAbXY2BIRAalbvJisGMPMC07
k3kqdChYBej7V5N0d6Bxtazqmny1cBoeIAFTAjnJb1QlnsJbTasKs7gG1KDZ6ufDLC03cSzLEJFI
9XvGNVlS3KAwW9BN5Dhl1M+JDl2SYZNB6GyhQb6LMgcanyHSoAbvZxqPKM2iVfO+mGK7UP3a6Plk
qt/p3UI2UNaVn0c23Yp2gxSAubikxnRkNFcnuLeogUMSjpnTjSRKFfTeuthx3h77bX3WMx21aQC/
K2c02HgPRG3RL4jnZwIlHMG7D4lnw1oe95lX1NqmpnczUEwUzESIHfvmZy3sNqaGJnZgmBAUG996
TuTKQ/gl2902mujaqsrOf5qzM7j6jhm0ZVk7OcgYqu6Z2B/0Fzbsc2iZ51nDJDLCmI3Ni9yt/Kwi
sahU9qoUrqWCJzBX9sg13C4ukCY4rQmUB0+xxtqUTfPaZO4+yRvc6RuBBjGrEb10K4R524CzVtTJ
/DZbWbOLQsTeXHVAix8LxzkiairG4jY6xKxKr0vv5/s5weNaHwadmT/cDdyGtEWXmk4xSYaFVXv/
9rf/upgIKQzPkhohWNeaSLwQtRFBgQxtwnsxQqi3toubal1U/fxRjfVEZtMURMfJKjB5EDAk7RNN
bd8jgLM/kBtpWP35HzCnBLe7mWlgHJPA17TuwSj62V2Ysm2C0GJ5qDqoH9T7vixyYl4NiWHivJCM
tnR1g4Uk7Zn9LjOTMoHmluV3rwcWZFSG9uU2XhQEPyndW72QkP6rQ7f++RYDwcUGjYGY+P5tjk3W
+WqnEXouGaVPhqQE6EbR9nOGV9bWonHdazhh/rvvXu9UWsvDpFNg/OclNJPU46rLUZXZyDKhUDIF
ul9MJNM+lTrYzXpodWQ2gJ1NU+TZLMhEdt+vbRlIa2iLTvHiSrw3jcx6YJPChssdms+iI7ZMyvef
K6ZZhQI1BAtdoNrGmV0idluwyUCH2/zcgzrAz66zalGWciPmDJBP3kYdUmPuhimB9+lSgkbCWUHL
E7CGogJdmxH9ndioBcHxsbEywrp3jCrkfDUyqJMWg9O2oiC5Sg2N/8v9SjutdyMCmsiBbr/0Jfgw
teFtTpG3j+Ni02aW5NX/e99TrD9te7ZQTUs1TFvopqmrimqbf972qpiYPqPJ819GFWCaIBtxfBr6
OG6cqLAsdWXgBb8WQ9i9Stodfzr2XXDLrKLCwa3m5mNkZ+mLSsgb0YVAF546ZhWnskg4R+I4zR7u
n/cf/4hapJjdWoGjph9opoaV5i330LeII/2TqkzmFfKF7Yq6nr96Ke9gsUDGaPW+ZhckKKlqehvF
Q1Gu056aSpFIHx5SnHqGWuIcVQb0B1HKicliR5K0GqRUFg0bqef4nBu8F0pY1RttImfSaHGHi6BT
1hg9BB2AULhNkysPtlyVW8xkcKx0Gnx/cQVxIn2nSfDe8gqvKqlIHXSyYHHZX7hqkn4iG33TZKtf
AA0a15ZbTPQW2jZLwLAw9JJCpKox9dyvtdKoQeeW/7BtHOQ2qpGfK2c48Kal+XOKZabU7vQpI6fK
QERHJrkxEv4zfv/cidgef816SfPy/9wNUdLFlHVyfcwAyL5hw7P/uS/FAOzCzpCd/9wc0QuOHJoB
eqAp35RwsVc/d4l4JGZQSh1DXlBDpwkB6AtaOfBr4Wr9002ryjHESXDPGmk6YPv32yeHtE7KQJXd
v7iHTC5W41WRxY57R1j7cLRblE8/k2BySDH/9Jh/+nWBnH3VuZYZX5vCuvZadQP+d5thUZkgDlgE
5vs4hSl+VoOCnwIs9hnQi12nlzuFyBpyvWV9rx7zAdUCYPUZI6FJBEHjulI6H9x2XeA2mpE8FORp
vdpHA7dWHjRb5OBMmaAk1yoH9nfYRju1sXcNTBuGZFiuPullnJD6neRc4mhhncJUPtlpdcpi5tMS
qKgpOxJP3Booz2BSnEiO6DZVUKHhMrxmq0TYMfP7IJEoc0wWZuPlEiKIQ32KrBolFXK7sPRZQjaK
Em8CTVtPqFuAQpblxitctZWJnB52cZPRfwgP83fZKft6OIMTvgb1UzrFSK+GG532cPZnXfaNZvEL
fmjz6DOH8Je25NcPXbm46fFbW4gIDcCPEDk++ClDMDSQOEEhEtemN3U9mcixV/naKSw6r6wERscH
tAIr+95VdNo628oJOEjaLGYQbOMDOM1IXv+ncy/DuSfD7c1W+pkj1sZULToPBEBy8t3xzQ/KqVeZ
QciRszHeVHCnlkazeXjqpN7tGGvpMDwLbCX5XMN4n7b4L+StKpZz3iaPcpc8auKuV89cRiVqYxyF
U1awHiAqUcXjInUXRvqGJXtjHm/qChNvFWwQaMPpwa7eA9yZ6eEL4zW5O8hpTWvI+YEHc4CS/Rbe
LO6RJpuudFOvTSIuZgrWWjoFuuKYEkg8rHyhbB+bG5TCbUzw0Ux3oac9AncdN4kUeGVK0RcgIGSH
VHBGRRow9w4bcnYyKpry60mrzuMSX6KEhZ5JFQbCa1upzDrsU6yuWXavGVE30JRrOHbJsGtfhBsz
fgrsgqCucR0u+T5r9B2Uf19Zgl3Pi4Cv+dQScdUsQJOJ8WV6hHQKWAp+g8Jjurz+F9vJn6sothOb
EkoRmkrkIYxJW/x5O0kFF15bZfoWZ9nyHgsuGQwjeHfbylF78Jwn+Lf4BqDvFSl4D8LTopUCe+8N
9A8JCsGi8efSBA/IfeH94wuacmu4ZaMT1qGQCBanyId/vrKIA9QSXGW+svqSLqnR1h95pGYo9YDv
dcGCl+z+b8lFWq6FBIKAiDnUGZHW+11dMJIsVLT1plXtKuYHF1su4F3jL3RNm6bCn7+NIR4fCxnv
pKU06JR0G3QrkoZVrAzRphF3pOISAUXKQ4OGO+fKn29PCUmmCPrwUZLjZwBGAIE5wMJfayW8mBIT
QYMAsGVBkQ4zmrIokNGhzxPH1IIpJU7/j5/rCEIGv7VJNOzPxeTSbK61xGycWUeZtmQaX0kU6WqR
LMi4S2t57H71yi5o3pgC/0Olzaghyc11yA8PHF1YcO6rIl9bOs3Z/+6iy+a2PBCcNV+f2y7ZqWG7
rxYkTdJhzpdjiNyti4hDVg7FgSNiRFuYl8PEX1bjZpSV2cuZGSivVjrtFch0+s7rUD9LDbI1Uz/G
sXYsClrWWnLkONCVrFykK281osyjX4yzN7oT+olae6EWowFxwnBCBS28In9Ckr5LAZnoLczBnrLc
mg7K8sX0cyZHtCNQh5UKSWzczh7ao41az5uz/lSZYs/5dRcSrnYs3BZP2DDUF5vJQZcPt0dlH1uy
P7YogzzVpHsEPISQP3rvYla24dstTglHXpPV4oD1Xg2Jwa+GTrtFw4Vx+evQFa+VVr80H2Kujisp
1w/RjL1Af6sbqlIioQbgSqi5ZK3d2HMKcNDeBNgT9fkiVaxaEePt48ts0EFnjTKuRmbTHyRjm5zL
SKOggbeggUpg4uTI5S8JnAXkrvO0HtZq8A7ie6jPlZafJSk+L9jzTXAFOu72IdOOLe52zieH0JFt
7BMB5Hw0Lwlhv1O2LY3as0Nr3VaUgHntLQmrhzNR4E60rwRnrwTsh9uXBiQ1n+rT0VsUcFntMh5s
dQAOzBdLjKg5+euGwR9kPLo5oYZ3ba/rsGMQKJgCWKHoxCS0thDvZiopD8SoEo6ZdSit5E0VkRWv
Q0OdUr+fSr8NOr9VRl9vOQLWADcV8gjodFD48abs6c79ItxwI0cF/RdAqoHX5eSjtDLRbQNPH2JA
ks3pqzCUrm2T42HkSnJx7Ed1/y9WwPsK90cf6b4CWrqqm7bJ+3RfC/U/r4B2oRUGy0LxVocmtOiw
m+2XjvXsTTT3PLB8gDiwVAVa+DZs+2tt0v9bNQ3T+pVuKOgbhaJM0T3sLn/vabsfQ3MI36ZMHllz
yojYcCkmB62Ndb37OZv+8S82A2KLIb7WMuqtn3+46kCYpFauQ5EcE69PyNtZJmaBP9+G0Ibukuco
twyUWZ4mdwVz/mjydAvn79Q3094WVreDv4DnKrEQRuixRSxsJU8bM5nwttZzjK6v6je2io1n7un+
h/jF8MWXMp3Attpg9mH4mmFFnpcRz5GU9L71gw8tFRpCWooHd5xwnBUa7E0prn9Khj9dVJ3D4eqj
ik5trNIRvV9e3iSsqGqj0QNBEJ6y/yuyVDpSqZGdJhaDg+yEvCyMOYcuM85mRv/gbrn2IS0uQVUy
Uu0alIOGLN+lT/E6UOOYncIgezLSeMiCsOBIj0M1ipO3YMRFVtASJkGKmzPe56pTAL+wq9vRXXCQ
EfydLwRJTNfKDCbUY1jvzLB9jswe7muif/zcOzmsH+zcatyuuqOn0lpxzUTV0e8NT2IcyJiorY/A
hE0TaAnWzog5bygIf/rjtlpW9ZgatgS3j7vB4BxNJnXxCuJuTbJo8Chb5ksm4yRTRfqZ1EHtaEvV
ki8xl65eSp9/3HQ7rSfq54my9y/vvOSH2bcxKIwhwvU80ifiUJccYGcjv+06VFwITAMr9+Z4OxuY
cTlemeG4sRtzU/+OZNg1Jd2qVILcnW4xV8wzUhHVm5FPaqU4NYf03UjYFVp5X2DmbxtjP67vH2aB
3ywPAhTpdM8BN+ZvTWjtIiW5R/gwuO+PoPJnaau1roX4vUH8njfDMTbNk6C1mfHkFQkU6ApiF9H2
67RdYLF7fZoctE/jgcSzfKCN/zk6cVw8YMd/XEr5KRnl59k52qWxzzAaW81Whoc8Amu/N3fvveno
lrbG1QSxoObK5U28lnhbJiM6vOVpDm9V3qlQLO8lCBOAVvYbdfGxbe9ljBZdc+dLrgvSuK3NrLW+
ZFv+OFENaAx1ZTIWinYX79Q42ZHOAyaPrXE4KsaIZwhQ4H56sasnLczWPVYEmwZqrUA6wKavE96d
HXQDamH9oCB9iDcxrCLotcRRC8d0bZWUM6JBezU/8kGfq3XgSeTpYf0gniT1EmSfFjoOJGqMJuJN
eCCf5LJiAJH2xMRHa+tpqGOvRQP+0jKj6z1D3mSlG42ZHzubSrOZtEKwzjIvsky3Hu+yuHXOX0S/
tp4nc01MRjpug3zazWLcVxzLYwqCAC488eMcmU7Nop3qoTwz2VvRU2d6Xhv50zKZt8nG0aiCPBue
UJk9Ab6OR/tImfkw6cSEU7pCgJ3KXa+N2zmanIl4q13H2QYr5I4ym+H0CG2kX1uTtcb17uWV7qVB
vpk4GZpoMB8GZuVOymMjYXNPwP/rvfCmNNrcgyck9ViFGhhh3OjxvgLbzct3mF3qTWZO8kHDNzgf
1CzYEbryS1FNhEMDck6MQwTRWGSjxhneTJm0sGWtFLE3bIB99RJdcl8f001u6puJ0DolAKk4mn4Z
dttZ1VGP5xg4ll2yQxFi46aLS4C/DF8ROhQ1RqGYNEfyrNGF4DNaVZt8DnzaJVALEIYzUrOHgPmN
ic5Z8xtGNuPKV++bpTzu6EmjNRjjao0wfycnDhizUxaJYz5bwFWWfVi6MjPpEiXSUL2ZBlF7BsRL
n0MVvc6GEVG6ugqEXQq/NGX7p/X5L3ZS4//eSS3d1gxD1+hMyeY/1RJ5N5jlZEj1Wzgy3iO1BUbh
EE/GZ1VpzUOshazIdqDp4F0xnX3qRrro0AS69GtUR/XdxojFm2cW2c4uA1pXuchK/WfL/KcvPUeB
2JqT6NCrsg+2IgONi4PU5b7Knpiq+TkCtrJVKjPaNUpNJmtqUXzRQTqMlKYMupLkpN1RhmGfBIgM
h3ivpUxWlpq2LdUNYFOLkE+9X0av6MMFjTXfVhpL+OfNLrnaip5vjbIZnu/Vxh/fnlUx2jasOXFH
DdVvPAOJDBRYGa3eMhLtrY+0wdcg9YbpVFkWOVOLCrFvf1t9xhtWcr1lno0OJtGGjCTRce4CiUL7
Tl1BOaTrpaPBFgpcJrkNA7qtXJeiIKZKFkq0POaMMQ4oFsOkQxnQ9LjQIroqf1xrS4A8gnz4BtHQ
zrhfI/oj96su0v69U6vfPxfe2AVw5IxWFHUwVXpcrHvUaLRSVcXJG2ytSqMDb9U1yIBsRWu57Zj3
KFG06rqsPEOme/3znbGZEhaTcgob5oad4RZQrzq3h+aV1UctJTIrnK7ZmNySu35A2ytUZpmkPymh
8WT0zdO8HsPRz4DmVo+z3m1A+2wyfIa0X4n9CLwokT11/VYgNPtYDv1k7FJB1T5uZuL9FjrcuU+0
NzjJOy0Fp/O8+HYQb5lPJX2/WeRoJzBgxevCzB9DBRVpVD6Jon6KzvGblFXrPv1EWKyhSCohFfYp
/ouEyODQZ0ThpyZto4W5hDZuupTzPyUg76tkjL6wrFuSeBBdsig91xsC1dePj2pRMTNVDoZtIeuV
DiRqArCPjmVMKkL4TbfWk24yX7EI3LYtt00RbfsF0sAH/bPeAgRd7qRh2Gq95SuyI7XAXId8M+f1
MUr8ash3StTucUEdTDs/stBXTmfYl7mSrqsU/VR51dXm1v3GPkzs7K2rxFVc4UjfecYPMEi1STuY
0ODmYT5oUX0oMdqZ7al8pHd+Eg3Rfk1xHCdiZw3AIAF563i66epnieIoxyTTvO6apCAI6JpExew3
UrzVzXlr0KwKO8e0xp2673Rr12FPE2a/T2oF4cAqmdrDZA8HJAphshtwNiI/uj997cLLbWyTb0kj
bIddU0zlrR6e1XncD2p4sTPzEhbzBReXomwNDntyPNxirxnLrY5p8G4KNDAFjlWEJoydGFMgg2ff
vFlAWUM3570JWA30TYVN527mqvcSy2W5/6q17Nqr89lkbeVN8eGlY9oJRlSUwMBRDCwYd/7/l1Kh
qKrB/dHJRJT/qSiJhYBlX+vtW9uoFrNTMo3ew6nmDnOG4kPr5ybA0GLHJqYNsn53TSjN5BTFsvRL
0Br7pShq/53qJk0WIoRKTgd2z0Tu/k7+ly+OCNapC8RTahCkRyYvEztWAiH0vmorC3igQYhhHepK
4+ozufCRBTF7GipMbB1yBkG60OvPv1+Gtkn9XYBobjPz0SjbbFexnpNGYnbkiTTajj8BeU21DVdn
jEALuYZCENM90Lpo3BVZwNg2RIC6jOiw8i6Rd3/x3VKTwEFMl8SZwqpbGyor3DzB5KAVRxZmRstb
UykmIqHJK7kkW2NeYJX/XEtISC0pztjocmbfdtx/ZxhZV0XUze7Phdk6DLQMX6bzc3W2an8FWfmy
xCTKhR3Jd3j4F2zQLMYJTXBNhI9Zu6DNvV83CpTGNYbuWY7ZjGl8EkgljBD8I3dhNnIIkxLF/8+t
QF/4KWvGy8/dyJr4C3HVHUL8K1ikz+mu74mxZbndSOhLRKIZ4FxtcEuVPFLsCgiH0CTpOXjEfJK/
aLQpTqoZX39xz/DwhHRSg0DfmW+dp+BCTAnygrumycppQbGNIAzp6+CwWC4WqctR9MhItUzocV9z
yrHja3XQaOZPZnOz2vUEtaQO/hdl57UcOZI22SeCGYCAvE2tBXXxBkayitAyEFBP/x9wbLene8fm
t71oa6sWJDITGYjwz/24diwN7yhAYBShj0n16MfJPeS0DIVn/96/NE59nEjxO8a5LsfrkOBkKYnM
O92RjRMSPdNA8nqwDBYV5qug+8S2fqil3HfYLkW0/vz0PBwOoAYSGxhMcxlsuL1HIA7lIXjxSrHY
zNi+apnvSGIKihzpC7DxkrsO9GMcsEepjTunsLZmS8FSQRtXCZUkgp3vMIlJ/XmYe3Q/jSy++8q5
G0H9YI32Q0LUaREx1c2HBWQDsrKeecyT9O6m6i7jBHs9oehMpyZZ3XM/ubvBcHvwH2wTDARBDZP+
pLpl9uLCoMTMRRhT+msbOT77pPgkWdKKKOSDtqRnwXtqpXxU2qIvy33F09tS5qVS7kknlooRjmPa
5ec2y1aIPEjZ5kN+mrcjKYPaReZ6N8qtIzEedZ6aBfyDHI0ifhJbFQfHoRH4MyTiHpj1p8p5O1kL
exiP7AxPWfm7tLFDOPRX2+RvcdDBBspAECUM5nxsYNWuwUvk81dLHIovFiYeNpQIb1TtkPfC1DLq
2jXzVl6rPwxadVAO29N6upVJdrUS/Jzsbezlh9f3C+27HKgXoE+qTORufEpUROFkvLVirPQuZJFU
7Zp35iUVXSPUxSTDukHEsid4gWcSMBrV2TZGWoR4FyG+ayh5UkBOVMEoNtxXSu0TguqK6idzG1Yu
3jlqULJip/oSGphc1cGvho+uVfay9lqMfHJXps0uw32Q87RMhU+3iLFtFBt9XFfNeM6MY2VPt0hl
V85D53J9n9s8LfngPPDdRNy65ygjU7uatN+NO+wATlUhBwGaSS/WpQhnA5Z1sPHhO6QawQMtGdaS
Gm2LZespgj3N3t91v3TkbkTe1Uu16pslj/yNwaY9xtdFJNdhn/zfnyr2/NT4m9TlM4ZxLZfyaht4
jzEPA/7NMuWXYylDPwreB0tBaTM93B+6YodhmRAWRi1ddH4w68sWXc9enK6GaiJsWAPSyQcUPs5l
hMIwFq5axrDUdyhYSL26I2qSKyuzd5uPYWUlYb82tU5bcGzG68BIfqnPRvpM1a8uxcU736DzR2RZ
tQ+4P7cIhXJlUQe9USwt2xLFDUxqRHAqGV61Km2YrwpyMF1IGn/o3zI3fMsMrDgqwSDYJA0PyLwE
DB3pIfR5ZvcA9ThZKMx9qR+am6aD5+uOQw9ujOuoquj3/Gj56/0QAx1oZdQFJN0038ah3iFpCMMJ
f8eVk75xAtC1ZZ0oEsJFV6evUvjDM76J+Ddwe9hFEC3kj5PkHz9ziorqOSKpfZSZAaUi8gCWijR9
7nvadfQYt+jPewYKTZ1/3q7OGAOMQX53tpomvP+8QWnsZg8mE7eHeBhqIGyGIBaBpevnXRj9btzy
zET7KfR499fLLqzJ3vyHK/MVRrIQHa6Bo7MNDNoy3PIoZX6yA+2UgFnyvDkneSRuc1Br8YWRrKqv
5GRv6rvJvL1n5gdKjA8TZacNZ2qcBNXzrJUGOIt4VmIFB+1LPGoYtjol1CFyMZPUGMhshSV0Wo29
PFqNedAW77ie9g34JWarzROpNsaE07rri61h2zs2sbvqtyHqjdWHm/Y3qwKsNXPMzlWM8FF/55M8
RjoEsP7iqa+8zbfOUqygolGL+95bM7vqamvdniHLNV3nrksCMtsGfNpDTw52xHvZY3eDOqBAvbrV
TG/PHO+l3JL6yfzkWjpLr5MvjshOzuxcEqBVvOCJzZeC4d4eZ/qQ2Gm4nHxaOk1MO4ZtbLPxoUex
nkpnM3r1psbDYj5l47D/clZmCsI5t/ZdcZi2KWmhaWv51tZtn+NkwvY6HpoGsCZoeuQwhyre75uG
a7jWSKzn8Y7g1k5izJ5BubmiKYbeneVNCbUt0PCGmkJL80/hsdMCXo3XiBhuv4+BAYdP0YVj0ap6
QSTxqQCjG9ojYe/taUVhLl0gr5TbELIPdagm33E2FU9sI1dV2yx14Z1IffZd8mS57WOvWw+OEvd5
xbey57EDU+k7kH7laYmoMhk0YGcElxhnssjTy+LiGzUORMmPFgHd2uE98Wi7jhgB6NO2oPItN75w
Vq00O9uzNnWhuLBwXIs+vYENvDF+hyNibopeR2nXL1xeGfhEcDJ0bXXyDQ72BQ/AGfWD9JPgYR+y
k5iTbhMPWF9b/OaGB+qQOEtUh8tkNBeHf4odc20y8Wm03wbrfkdoPEs/w/aCM+moGuT57cqo2A1k
u8EdsOKy5kzb/74s/8PJOk8gPN1yTGQTR7gszv+w9NgWiDEypf17mBnAvr3WpGnCcVV9pqWYOaSZ
DWGwHjKrIe0W6dqzk2Tda+mkPFMaWZbPhrQxSGHxg+waw3uuy8i9paHbfCJsd6doUiOvgTQgfCW9
tZ+8uqomOsaSztih8sWUBpTFh5NZnJS5Xy+SHkP2MEZVAAYsdAplXM5XOKITdkb02s49pT1lyqt5
Ff3r8tmyeqRKsOypyc0Z4+Xhox/55HYKPaSkhlRsY3g0enbEU/710qZIMR7ir2xtx3p+dyZ0nyKP
rl6a9Gv6zDKOoEWxrwIxrpBpezp/C7GRlUHqkZo1TLu8fnAbGDANJ3lWCQHVPKzl8eeNKHw/Xhm5
2e3KBGKsJ2OIhPNbYokp32b2FC1TMCnbSG/SFThJBlmZZ1yEjq5PZcR4LwPhL8O5eWHiC73xpe1Q
EhSZkANzQmBubq9g40NtzClCoaxcOxjKlKeqpmvZT5Hrft7eROqo75My9j/vMS62jvlt2CyFR1uH
VXAmTbxgOtYText9EPp2sLQU7IGZb10MW/uhrrijE5E89tiNVr5F6YniHj5CkoBunDWUPKiKrK9m
CZzN+JnB/1ym3MKKi9HpFidp+tTFuv0zHP/rE+vcJEVmK8KNQltcJJ6JzO+TwUrk+CZr1+PwGH6J
IReEuzpcWqOuL03Z/qpHKg+MIYBYPzA0jHEqYyRtjz8fbeUV17Dn2MF2kuely9Elt/iEE9cq15XZ
vfpmT/PL/KFXoyQIWiOw/f2Tz3XcVmbLmLbv+dGRJj+yyP5VuN3v0fU+O59OTlGNFJijjy0GSS8M
oyXqqSNOtJjFkVhdPV6LsRY7L7UIlLd0hOSa5QE+12sirWzFSsH+xRTRr1GYb0Ifv6wpp5B5Lh4v
XP7zRsPe93MLabGY83fyo1D6k1dChPQMwyIVON9PoL+XYUCsTUyiQhVmg/xzZ2HMshZjV3L58+2l
xUCsNWeOafLsXJdOrS9/brS+pUjH89NhIeP8c8rxwsx3HTA9DSYSRRz+gGMkZ1i2cHq2lI3Bcbe1
/WozmVzqz51Y+/pzHqbTwkj5YMKR0+bPLdnVylmUY1OutEHjqZ9QFFJWJVp+9EtU1HP/3KRhwsPF
xH2wJJsPOCBlY0g539x8jnBUa1lH7BECx183buk4d6ds/ugBTO0GahBCogcpwIeG0jIRA2mgOH/P
t3IxcNvhPmB+6tv3cLI+7Mz6xpOCcp837tLsrF9mkRvbXKvNg9fyHv7c5OFYKWD2pK0bcgUrR6a0
NzdgteuIoV5cFhkTAO33z32vmYLGySZF7eTmj4vZDRkNwMV6Tn5BgDDeSY+Qj2a6JHjRTPTaT4gS
CU76laRrzQLYbvQ/kuVf347eUPuu0g803cKyTwoKF+NFjCzJn9zx5gB4+D+zM2a9o+afB2FcgKAx
yRfXHPt3LLFHHFTBcamsbigjtwG/6LCVOWvOb7qp2Cir6ZwHHTV5EnoPgclpjQntpCc17oOlT6WG
leBi/vAxt4ZH/XvUxKsOGHSG6R/TKjib1XDX3gZak/KdPQVb0x+ZVJTbaVXDdArdfYgl2aUM1FgW
Rnmav6V+kmCiaNple02+Ko//N+RZsxot56J5Dv6I6tG34f9Y3nUWLsPokWlpBQMK0I1eMTaelQ7z
E6FjX773f4TVXtI0vnaje0Z1GSznqqn41tT5rZk7aBN3SWrhCvN7l7vGC2eTl4i7ZgioOmdL1bCU
F+01w3jdfO4T3CnZI9kh+LrHprupfu/E5EPh/+Zaca9Uehij3/mWWayqdumEa9RbOEvH6xf0QiDA
cFCgyzfptu9Vx+FRO8cFLTXMd9p7gBOsbKsb0+yrN/YX2ow0EhZBc7L19NhfSn05eGpnPH2OES7T
u4FgrPNd0FHatTmzqulEg0l/MylIbX0VUrMEDiRT/sWu7a3vJYs6F+dIhucCQ9i8K5rSoxUXB/wB
VBEkAW5ntYd0g95Yk3Gc1jLQ1mbVbAIX2PsYLdJ1acodcv8uxt5nw2+JaNfJad+drH00unu/jw6c
RVf1c8JYEvFTn45imtirD8eWAZJbrYdFy9jI61FXp/4AzwxiZfIc5+KxqvBiR9vSJBD9CQwf8J0H
siNOt39gQN5g6VzHX70XkK6CMjCZGyJA5AJWI4T4fMIDqEnOF+EedjLtXEOsrmCKcHcw42cawBu9
SZp0mzL4St8NdsJAtLDhAF2toz/TrqnXqlzS9/6SOOnKjOodlLydj7kkMXHo9bta+ltDl1s7WLSZ
TpMigaNh+5k0JDoZLCge92N7LgLmyYDSpmoVzxpAoq0qaBOggGRw0dv2ihvIELw9FvWfev7pRkT6
dEyUGCun2VCpFxsfIZ7UgYanUidVHVan0HSPQdMcwRex/kRrilxl5C6cfXjuNXHPkvjm+9nFM8sT
m5cdc+eE5FYixaVdnOo6Wlv060B1gIEEUIOuu4jgj8E9EjK5UMkDDt2HfH/KpLGbWMJWgFUeNVt7
5lW9GH55Tgj2CQ6L63BG4ZwX9ZBivVS3GvFwEMcwK081vBq/OFYgDDVgud7iZqbqUJuwcDm7oe2d
1o1Mn0dnon3vpf3uWIs5wYnaOwRxdGTtPHY0zM41xdHobCP32NFU7FOfpe9SQ+3MyV0Z4l74xOku
xUPDoflixos2Dk+u2R2jYkVR2Q40G4XTs0FiO8b11qvcTZxgMcW4ZTCzNfEEAfph18ohpgTogc2Z
ql/QHsRjMlpea3hAk4MbFi2Tfr8eqKRGQC9UBxuuZEsdQGtjv8ygnDoULMsvHpvOSNy3odXApm+C
hRAtQj71ol6STkctIdPKfRRXFE5Oew12/LScixBz6pPpGvyoeOGt9lrF7b2GKA74EonLvU1EssKm
v3q2jSuYc0tlBKfCy09+nlMRzi42OhpZQLD4T1xEkO9uMdNf14xPOSlR/YZOew/j8JEv6mM+/g6l
xiQ2es6o/KqScavAvlSlfzPWH2M/7JBVxCJcTh8BDpwasIkB3VOVG5n7a3ZP1LzC+IDH0jHzzldN
NR577amXcEZG/VzknDeZkJf1RYvsq/dZY+WrTIv/ZhlN3aUFLzsbp6vuOjnW1da9q0E4j01x6x9d
ZR1TbnawdhLLaf3q0xkAL8EIT6KSz8DecE9vBm3Y0CzEPjKAOmpQfCyhvs9Fzy+cYFZEmEufoZy1
1cIBEATFXn1COjuwzLNGhUpt4tS+u4+KCubxQGJok5nRUktinq39uVPNWWb5+e4COzLjsz+aJ4cZ
GSJa7a2hvQcPrjfsdvKY+Ixto2GvPRH1zLM5AcQGt35PqUFzqKYd4aRxlTF+EwXmIcQjQOS8H88R
vyKy8PTUB9ej47hlIJ+qfXRu31sD4+Qu/Aqm8Fg5j7qWP1TELEu8BA4cUnkPcZyYvXho/kBToSYp
XFXYtqzU3Bk9o3gB/zMYKBHDYsyC4a8oliRmsc4zeKNk2CyuS3u65wn8a418m3nticxKFZ9N85qA
AgQ215bLFKWh6tJdSjcaRKyWYld+4CcBiAxfuN5SaAHojeebgJXOgdb+BWnoYJGA/lUJXDx/cvAH
tp6RZVrpqrgWRXeh4dkaprX7m7ZByN5MqFZFmV4yKzy3Pan3ifDrI0Ja7NwbLD8dhI3hl3zN/fZO
CjT1gjPQ1zOAJP+314YwLxwtO4sOltCcKy4GzG32/r8fd38MdX9TIT1fnx3HiJCWsIVu/l2FbMM8
VYbSp3c61It3kx4KHh2d0I91HGCK7WWCTj5UeQ1Zq3OMq9DIUcvYz95lb+pv/TRgsWIdDe7p+HOe
+befCLJwg4xu0MSXq5PnZiDgK3iIXTHv/DplrGSk0/XsIEfxJ/YL1NRda3MU66jFfR5LcoGYQd3r
X7/aZmN6dEDlb3E+hRTMu9SPqCC+DY5Vs1n7TxdScvZbTCPNLUVCu5Cv2xnHUnrMDDvlmWDghfMC
g5m+q6NHWuPbvy4w5FgTjvLXz0WGTMRhBuA2/LnStsD1K6OGbnRtuqGnshPO9G/hc2IOZO8v9UTh
mYDXsKgwOmzrvDGXfWgw4Kp93labsEqhgdgKCzbAvuFjSjD7YclAjp14zIoQtMz7cbFhLov4rRND
6kUcGAOezyRe4btLF4GGtGfwXFuiU2IT/OcH4JbDuV7Lg9s3O+mX+3rtJ+MprZ1zGlX7ovjVl9Gt
Gsmc9fdyyB6CDkUd9lpeF4+TiiC7kF/gBGd5DzJRD6Xg/s92RoCdkdqrbpDbjuVTdsZ6pu0xIpp1
QefFtNCwTvGRjqCzSsQpeYtNokhAV93yzRztpYoddhblDhQmD7CAhpWGwmNsOtaVIM3tqQbGhJ0h
jKESvYiauL3IWU7LY2csTSe8RK173qR/cPjdvRsfS8TdJRMoJVBop+wctfgLtgoqpYi2Lh2HHkvY
QI04cvrOLstdGoutk5I9YgK53SKn7BoHLY8mnPTAQQ+cg3XSoPJl1RedjPO4h/bdh9OrE65e6VLq
xYUthd8B1tPHOQERwDdSFd+bEjAYjCOvwi6CGjsBuc+AyYXdviByWu/h9iXGUzgkTxUHbXDatY1v
/aV8ouKGuDGbJrOehW1if8Ehi2pKQc39EMNiCze4uzYHrGptd0oWjpfM+8xTLrUzZZLHsdop9mSh
dxwi6m0hz+iGhVUTSx/HgGlILxyhL4L1M9PfkOt4tvHsKi/aaJ/zfjr6xfKODRhNKA/sQ4vdxaqD
/QgWkuHmzqjkrh2Y/iUsaXNOqV9S785jaZyrMC2N/pUZzeChvn6LRUO8JcH4Jg8k+h2cYNfV0Xn+
/122fMe1SJszNjEcQWLx78sWq07eQr523ivb6bYqDBMBBU411cJuY+MRYkh71nW3eG5Ga3pD54IY
zdyBDTw8DjANuv5Ns4C6W7XTjD+D+H/8yDiWHbiVnENw2pK0GI1+LWu/RwWuZtpdS8S5hEr+85sy
Ij5sx7XFWA3+khg/bvc0Bggw/94krDg7pDo2e+EkN40Z1mpIbAkYMjDXkckOzNBD4ySFx17VjtUq
jEuNMqWsvs6S3l8XZmRgvjzCkoufq4vaSF+6UhaYyCnQq31MuTXrxc+19mZCdqdTbPzmCwbu/SFc
la/asbtpMUViQkN9pT+IHvcCBEzVcIT/vy+Brpdu4Qgi5n2jfZPa/nSNgHlmmA/Ln9cD4mTAI0wG
WrShs84qh27s1CLLGEYzoA0tHGWabhcam0v75jgMiQtZjEuULb4RdnjjqYSgVRdfVsEe++d1g0SI
FpFpoANJEvudSvNNoXf/CpH89Ta4o9yYfgh2ZoUTB00fvRoKrDc8FLZDrp8B+/Dc2+YLBb1ZtDY4
/ovWevDs4KEV3oNzCCkPM3dTou8iSWcI6H+d3kpzaQTptQPAlCjjLKzTpLaSIuO0jFCZ9EedMVyF
gu9xkGXCBtJpl6lhV0xAakJvKzjkkqWgQWlp99r+2rElrlaWtzLIjltmuDbIjrfGQN8fRS0lapve
rQegpTodwBOThU2eA0rF/kSQlSOfts08VPuS0egjG51jkrdHMxyPIQexkOAkn1h/NE11FBwvhzI8
psDvY2bU/ZkE6KX0S3BPBO6QLIgvBWBE+jzdMSnf1q27gUa7+VKyYFeJnWcT2t6ag+ImlMPGnl3o
Vrrtwmbbk/FrxWmwStR4CtaoESgG54xAJznGUKKTld/6Zk0k8xAhvA5r661M2c59y5MYu+NIV4Y1
FsfE0A6iNA+xAiNSBRSZ90vB32OPHgHWS0YfMlNn+jZLy3mc75ypNx/szr7rLIRa8xKr/mp5yUVO
9kmsl5FBQ6ud76gpM3tmmsRP0SnWYOCDlrBEeMtXdjPA7etvqkY3bjGUA4GSwn2AlvaYDfUjOakV
w8pNuEENPQ1NDN7AOuIePVLWy3OOImp7XAa1tddCyghTZ/kSLPXYX6zYO3BEbyEvg3DBjL4f6YD6
X5a3/ycIhhHN9i2dWQRbMt2bzZ3/Nhtuu5yAgAqLD6vTAxuHql5/KgviMuzMhp7qULojD1ktLu4m
d6y5COMOgUWVdMsVIeAsACFTDsVyN68gf/04AQ8F9xWJg6LKnbUBPYhUWN8dyxwbayPNciUCiGgu
YK+No49z36yfv9q+2S2bEfQZp14mjmXdnh3GCldXpNEBQ3wN65aAdgxqa51EfGmwgub3RqumhyhL
LYyxfgY87+8XE+FOZXBnB8ufK8IFES06iIiQTrmsPNaAJ9kIqD/XlkTDExkE9po1HpLaky1lbQZV
Sy0sfjF47lKYLreAboCYzt168dc1O+moLXs/5CTvZhDNEgwgYUkhVG2Y0TYcM39JiswAn0azSJBj
Hv95MTwZmMhH7e+fF+Qq1wAXV9J0QFnCbsRyw/aO/pJeB8VkjOOf//gaPajYrUkJk+efAwhLVKzi
o9doNCFrsrG2FsAKyCaSf0hotWPxT+kKcuhZRnykSVDSJOgyWYmn/AQntPawDlMS8rKRlveaZfI1
7mjVGh/JIj0Hef1UWdbDVCd3p0quwC784+yir/LmBB/54rXDNVulx1oyoaAAgCKJpAYNgPsS/4Cw
9mQ3D0YsDr6eHGtXgao3j5rzbiTWxrebJeONFSCrfKCVeaRkXu4lNZJRmu61FkBYK0gYyV0HVmRQ
1h6kCDl11DHMfaAB020xeU+JPE7zpNZHG/IWtDuw3vdb5hHboXI2mMnAqBkBRz5FordaM5/EG+Su
urmhNhjXreevLSpVTOfIJGzPiNYR2lliveqak3N9bU0aIex0zxaeMs4PdBghKVlxDtw0x6T6PZGo
s30EK+9WavGd/qGtbUCtyry3QPULU6fqo9Be0VlykVzsaFjlLFk8d09al5wK4qmpWHVJjeWz3Tuo
k8VaT+uzLNIrYvuucbEzyQEDEigxa4F1+TlpkxfROy/6p51qSM2gacPyXmy/m+EJIGVWl7cml7c+
r29MIzZpRSnLQ/FcxuMNDuINP+strnHAc+KuC+8iqhToNQxhyL1ueXIYaQEldlAwKNSOqn41XMsj
gyGgedXahsuB3dj/X1YnV59noP9+aBTC8HTP4LgpIP9gsPz78iQqjm01mJOProQHskjckN7CXrHh
X9gyV6y2lSGtrR3quOLcuCDvEZLaCvehXhCO7qukLbeNpmNkdGQXCYAhsnOWbWYNZOlZ8mhR6RO9
xtfcN3/s3snxPlqDZOOrsurB9+3kyygYk/SNDlFK1PUAC1rWLQAFh46OwBwa7MBl94SgH1iL2IbD
sqUQMmmpFQ0oP+eXv3t2XxJr6GX9FbUwkIDKxpgfRi20Prsocf8kpvPD3GucC6lT8Rmx1vLQD2r2
HsF8KMs0mj/pbynN4pdbOAhhg4/DkKt0vHPp+DQ86xKqjzIa6OUt0AoQWpRaMykuBZjjiT3YzWQk
Cq67h0Gdewp5Nsha/1cZuxQEpo5W8FAtWvUQ4FhgBZtMThT5AEZ1kUd9R39SHhNI1rxQxijUtXoq
SqowFdULHxkn7kvdQP9WhRh/e9mM6xZh2GR7p4IItnA5vwG807RwJuiYtABQmZBrp7aJEmPNQcT0
Hxl70i8A+c4A8WlYaLyDE4bPCan0d7uzINhM/vScROwWFzL1ki+38pFYOlPKr1AYzRP5wfHDrDMr
X+aV0dMr5ucIMDYkIujuQYw7InAoIWAVt/NrHkXWySXB9SUsB7Zf4dfqGs1BVIaL4iOuix4smVnE
52DowenU/YgDl7lh8RXkMsU0FXrwaO0h8pBnhjmJ1rZiz7EG9JAXFnGy1/S+emnIVKJ5FR79hHUz
Qc+sgWh9E+xu2oXLI2NbtL7+wmrQUeMRMdhaMLTsH/JJMXAM/IGCBllNaMEGzkARmnPaeKiI9wY+
j+nOyLJP2FVzty4TRRIBTmc36M9N/Dbko3kTRWvpdE+36bWweu0c6XHFqpMFCcJAgDOcjTe2TXOC
iCw1FaGpNa0460lif4t6XmjMJACMWjjIWwyFOASSVO39Y9UVM68/FNUldlzAF21qR97KrPXiqRsm
hLpWOvDavTq3qc4h9El7tsFceersQ92UyljgvYIOASIku3XpSKx/0AKo4iPPeqFM77WzLaNmDiPZ
OVu1Vj/oRYQ5oStLWOy4mMP3PPC8j0p64kASlq+iMoA/SYwRIX1caQ8OzR6wJVp891AQA+OD18lx
WvMyd9FZVtXsk8bJsMhmGLXOAPmwkPtl1W0JWSZ/aq1JbpRfGjcC8QPD0jZQ32ZWMfFB4AP826re
XceqLqCeSgadlOLJnm5niRX9EvVT812QRuI5P/jDL1tnYMMZiGg38D1eB7d28DsdUgD6GRUy9CSW
JvBD2UEXX1RSD0nEVOxxgpFqvz6ZXO1MGqxGSCx8rP913GbPuVnp/RIbTjTvOGp8NFZgkmyvMUZM
h3IMQN5qZL13XWPQfJVqOk2bDltca7bL6X+0qizekjFz3l1h+u9OUpaPrmUY76lRq68o0PWznBia
aUaetCtUo+ho2Vikl2yF6semSQk9FJOpvZIw8dEoM75rozRo2hs7TUK+G9o9+Ozwj5Pa6mVQ7RTh
GzPqrzK0iF+G8ZBclZYkr1rnJDP7r+aArYfNRJ5Mdz8GIzHmzgB6dhxyGe8jkPFvhYXlGBgWJ8A0
K2eGyMDZ2tXs5k+eJhATRVAG6cKGFq4tp5H2jlaqBOkZKZB9recmUH/6AmBwVVnAKwz5ZCQm+fcq
rjqK3AJlBpjvI4AFiiK1B9Ppve9UwrCYokQbcRQFza1G+ADK0v9AilyrmYtwzOqdqTiwsdEorY3b
h+KIcqdx/sicXqx9LtHD56Uz6YrdCVdh31hMOzi10Cce4PR/s1rDf+NRS2PXkBr6h1JuN23ZcTbv
VS/Nr86v47tORPnV5+5h81mVYIkdEjT3SA96NsulBuKnrEdIx40GMhqsUPUJfgpPuV16rDFWVsev
5YDjuCya4XX0JZBFP5m/yzBW/xhmqTOc7GOLabD0Q2RvFlNwo4MPyDK108/EFeWvzCwI8Awa9H0w
nFq0tCzpA2hqM0WGELTEa4gX8A2HgvNB7sj7XY0TJnnDjqsl+IWYNoWyo1y2NF5dy9Zns9VgneTo
4kUpaYjmPQzi+KvvDdoRi8TWsPEETIhUg5Nu1/sZfJghKLM3K0uT77DvmRkneXfBvBGCw/GRFRdl
HHgCGqmT2ayTXK9Wls6TRaffufdCpCg5lHKj0bnjc2C2w4tq9eHq9cJCHbDG8MXEtEkuWURRvYxD
K6ZFuIYNtCixJmSrkLXvPbQI705U3z2OQQv/0s4dpl7cdBXUeIafST6uY318drCNErbSaDlu9efU
MnBc1Bw6CBYoHEJ0jrYTq3Korjr2PwunR+F8UzK3itv0gaaq/M/gm7gQWoxtDZKTX9bXKupCuQTe
QbYMzBb6rqxcH+dzWHePdjdhzSsK47HRR+Pam8IpyKzI/IENBLCKMkqpuE8kPhthc+wOZVt+CT3h
0Ycv48Of3O61Zpk+WhV+ooTdBAUXg5fvVV+oa8LUG5m6N9ln+oUFEdQxpwohShbGl1sTquZw1Qwx
RWixp+BmifxC0WGLS7RyWeir0r4r5mukpr2KMEcfeeI1l5P5YrZk7RGawDApNdGwYprERZgPiORp
KAv3XOhkCrw8scI1tpWRKke/kFc5m5aZySgXEALHdhDdYTO+lXpDXMAhjwi+rubPeSXe8z4Fu0t8
LAuovxqAtVEn4fIsnfLqw9J0O932jt2+lkSxcAaxzdgEYwqpvXI870kz+gq3Y1iaF7bxxVnXFLAh
jSX+tdNEfJ9IQOJdxjb3rvUZQmEX8bxe1iTzAZ27XdP+KjpX+yWcgWBcJsXE26ZjfKMcUuvoKESQ
76HkgV2gL7tSEokrs5I3OuJzezGDwlq2jrH5qhlT4T5qoT4+CJnn7b6tWqWBYgpzK4ObMKcizK4Z
IblkyVS/Dm3IrErKpiWp0WqhWqosDWPEh653kGb8vvHZMjfETQxCJbh/xoTvP0JbfgvkXP+RK4OK
jawyaTPO41JkK0wXsOAGp0fmiUylmFt5bcW/YNaTejP211dn3hayOcrL5QdPIV7n5OO/Xei6lSS0
FovUGfCZwLNN+47/iVYcwIbsNOgnmTiX3hsEgmbhNWmwD82wo8WlRfTBeDLgmrIagENMgvE5TTYa
opoKWrIa13H2VMxOL20Xpls5CJcWxi7svlUDHW5B+kD9Nv6Hr/NalhTZlu0PbcyAIBCvCalzaVHi
BSu1EIHW8PV3QHV39dnn2N1v+6G6auUigxk+3YfjO16jp4mhjqZBr/AhHDTHuGu7OP5B4mhNh7lz
NAUQ+YrnMpZcIxKJjP+YtCZF6WyvKPUqRAJMqk9bBzmHDX2xi7lTfK013s62WyfzXg+5kdOHHEU/
qJPoqkOR9vb9qI3jCwyJ9Zpt1+qlbRODEHgX1VfGu7C4Dvzl06lNJUuAnpP2a8JxdL8kAxNg4zVR
eMqUjD65U8iIWFjmvNClRgjvmJktRNRSssbG9pqvHOpYSHqHzXCg+NYp9XdmOUf4zNppdGUsEtU+
G4saK74qBsImSUTrSGgbIqFDqK7u+7p1wS8sqbGca3fBYmAuZWdDPx/j9wQq/aex1L36sxoLmQd9
7iFpaVPXmHehA5CQ7aQp59Ow4BsBn4/6e68VeiovuW7mr+OMbUinq4+1Tm+neOkmGLsI74WDWuf1
L6mBrDfkWgcLWRe4DFXTxTwPVvwRzwXMUvIc9WfNlt4XVyvwuHrQG1eIgRcz8eiJuq8WCIT+OFfh
SzmlUHacMR6YZm0XjWC9jBdNpZ7CofWIfMU59XyhMNNDhubydRn1jNOMI7+gcCTtP+ud4X6jeY5w
giIIFFHZWdr3M98p+EIirZ8cKYx3hbPVIB7RMIAJVazh2AgjWRf1JBkVgPedbmXmZS6xZV1MyEoj
FjoYQzd3vV5it44fvDIsntLBkleRpnCYGXZ6tGZwEYSH6gmWSu88d5MkFvOfNtI9YyB8/7Wa2ohe
g6TP+Sh14jW7/8QYkijCsGDHqVERi+6ndnXbh+9Zbpa/4PQNWzTiz33bsifvwIVP7SWQo5MmlPlQ
ahneSn6ANzlgIQ5rPTqYZazf6/pe2B1e8w7Ex5Tl3vd87KSvL9RR1IJPZekW/bnFIxxkhTvsC6b4
faza0EYjM9gymAjKex6O+pY58fIYCZFxF1K9eRRCaQEBD1iyy8J+zjL1XWzj2J343yXLOwjg+RDv
aU1VN72z8Y93SMqmroWByGtA2K4FpgCehEZ/gtUcOrfLHgy+A3tr0dSTKzv966IN9OrFrX0opkGe
rcHpMbYU4nngkrQGtFCauei7u0YkzDiOSvJjATnuyvYwu7nw+A6y0GmLc1rqL7R+fvuXhjCHhOqa
uMMjvAoJoUhaP0N4rH0rpEh8knX8qWIAvIY2wCBniWlG153WpwASKHmCAnXqZoOStX+khm6OCNq2
cv6WaAv3gMSmCyRMs+xHbTXZqR7j+mkTH7Qxma+qxsFLyC17b3hlffIgh5K1As852g7UbvYr2Mt7
HPBTDuzArevle1213qUczWGvsUM+W6i9J2Ay/Q/GffcZRgypJYfcaTyZL0XMwYrJh/xZZDdgsZzs
RGRn/JHZM8Z9XFvBpmOkXK33Nr7fb5NTZre48vRrElPjnA+GAmFk1RfdnqfvrK+t58ato0unZ7Rb
L3rLhcLtmqek5RRAc0sehT5mQRoqb3XbeI+zdPO9vV4RNiVkTPv8QyM8/phRM/TqISLfjcKbMQOV
8q5uO/PK9OBAUgKFU5tUG5tKgisrSZ3wSrX3vGyyQG/JMSc1Mv8mmAB/S89TK5Mvm2hSVw5riaFL
P9lZMl7dpuk/emmU19ri31IT5DkuKQvv1pbZpckXHBbCiL4bie0eFhXzdhPzchNalB1+iyt2VLh0
MoRNd5UY2C7GQiWToajKCC3oUmkchcd+DIEJrKILJhNOjnTRgj/KS0dJw76z6vHKBRyzENP4LU/A
QVONoRePGeMrBNyxKi6T8OxLW3bNMyIQ/dn/S5tJqNtdUL1x1QW/FRpHx5zrp+ai2SecChTD0GfP
Ni0udBwjlJ0M+74oKaIYBvOowKufFylzas//1m5MM5whYs3mvkka7TZxFTsysELkhCx3wVUtjh71
xvtlDEn7CM08e6JhmyjrnNYFANByweOxxMayFziq4f13PXJVSJl9rktAJXABhyGE0pjO04uGTeHy
l/qjrTo/C/vjQG3D3tAozdnJhjNCYia+ysFZCV1/60FlWRAWsVw8v321EmyFeBQts6qLsrArBmI3
Yzo9ozpTEzfy5mmjSj5othLQ5uxmX0dheOCGCWqtap1r3qZ0pKwaktEX1OvKhT4yr5AsDtOa8F81
HGajkTeLpwseCIAerqHZRQjCRFEPM6cj9wMnK2dfsAzko03ewyy2RBwIjQJU4PBUtq6ykzsXdDCx
hSXjGPMCt03zzma0Ore5NA+jDUEMuCqevYxMkBdjwWoLbK7aUnv7SCUWeFetvaEteCdoaTd37tdQ
3CZXOZW9XNO2F1xo6V7RTIdO90bp/xKvTJO/yRywRAzVKM9NViV3ElQ3/CULvt84ZHc1u/7bPFZv
+aBPb6bQk/OmahmzgjqjKEB3cNk/q1ojjrnKWxGK0aspwTXnTY/3Ly77k53BvxbJMPhaHntHigjT
l8rWbYxRdAjkltP+5B5AAd2ylAHTHxHXmHQzX1Ecd5UC9eeu000Y0qSDxnrYVDGvSN39jGJAeGBo
71uts/dlbxYPUPx4rfOC3Bsri2DTyVz0trcitqKH0KRYsRLEXtjlqZ96PXMfmEr7rHke6bRVQ1ON
05/GpOjPXufkX9gxAWohEv5QtlQ8GZLePEB3QAIlzVGbsibnfnmqyoS6dbOqf8Y5orMS9BYXlk2V
u1e1AWwxAyiCjtl2ssLf+huue5h0YDLvfmtwQEN1bN8NvmVzJJFqRouPPU69li7URitmAUtqyDmW
3YoozCr40lFlDrm/qXRGt3j7fMRX8luqK9Ia43tChqyvm0tqRD060KAOBmEP8KvpD89MuSZMvbHX
V1Mzp/d8HNCVkWc6vbrb9DwnsrB6NRqv6twdby2O84s+ReAnUj19y3U17znlaRpWLJfE3Ez3v1W+
xa5ZffdGglc6Hc6lbWaHP3pfza31hR6v6V6FhXUYct5ULcrVzXMjLfhfCmChcnHqpTLhN/wjA4qp
Y7tWmvbCpi+kIcuMpLg6TRpFXJw6dUEEafaY6cnDphP7yl1CDSCOpJz+d8wFwaYXxtM4XYsKX5K0
Js3vSmXsN+VwSAijkJoDuSdob5mc3jsOHtecqGNF3uqKlxznJwXkGlBXrbcQMREV5yjuXpMqokC8
xxvMNWPTFwszIcKg9ykrw6iuvOFMVYvzvEmNYWx05yxbC0tc2kapus7PuGma/SY8tqU1UrqFbHbG
LVnum9lGxBZOBXSpDQt/mKjfGNwhhp1kDcdkicRzGmfOVUVzfTYansnGHfG3F818FLWYHzeFMqml
fU1kYTyiXM3BJlVOIdoND6obou304cdiRiTzpQq//hYu7UnguGppoPitXgLoXYnanhn2p9bK8QKl
/fDmwVh43xTNkX3pJUtqDRu9A21/inSW9AbFYjUnS8pJ9rQxxK1Ydb7OW2vvqkG/bLLnUkRslC0J
SslJuqNjx7BG+cLdkw5MT00+iyOFr6B8rRSz76qIplmZntzKwHvZ49+yZE4ca9VG2wqUSe/ooMXZ
fNOUmKXXAuDGRVoqPfxLKu3b5MAPLvx5ijB4yNE9b8Ip/memeOlN9WNWV6Nv8/Y4WRp5igUe3Q0H
/nC2Le6bqaU32PQBuukLU9hCJeIDvnPtBGqfaSux6hMiiXaOmqa7bBKrIMV8Y42S7CVSGGx8cP4D
ikEwrgxVW8cnE/XjuB9jx7sKk0fSk137ssmvXjjGh0KbxdnOmSE0BcaPpWUNh7BT15Lx6ghNaHpU
Zf2ZrXnM0EHvs5TSuJQe2YJNozW0pL0ftKa7h1ocnXReFfu80qqzHs/5nTQToG6rbDu1MNddXtJ3
m3RrcsTgbEmjV2wK3oNVpxy0pdO+xFrp0GA5xysCDEq76jrfUZiQlSVpvhirzMRp+be0C7eePUqr
Jy9KFt29p9oIi3VG9U8dMqzMrlx8LkjZnqQ5JsYkmc+b7Nvw5F2gjxiXKZuyAxVLJmi+0g7y0RUH
ct/ZYwOV8AtGRYulF+AhL7VmvH+rlb/XIexQ+MtmNnHu/ijFcqA3jIEuPuH97d6Grq6JKkxLUOZJ
xsjq2edsFj+SECRVacY4iQhGnziaeOwGrJlyLMpDmVP5GntwnpJZ1HvZ99V9DEvoXGlNcvdHX8b+
Z59zq2gZLFicJQ2Le8z5uBwzd24eRv6IDEyRTD+lmRJsqPv82QWs+9AYhXNm96o/uzVRHSfP5x/u
mlMQ9TxLUltEszdJuhpCN2iQKimNWnVps5/Ho9OHLDvq2rjZfMRsXCznDK1mfjZhJf2lVw9szccZ
h8Fv0ZrNTTBmQ3RBCJoDHhJrNXCK+6kCu4ODzn6unbo8oB1n3PjQsnu9pTtyiIzAHIhT1LPh7kvb
Yg2txPzehfZ0UMbQ7xNvGg7wf5jccUGcbNvILy7ggoe+jJNXh2vevVk2Hge/9kge394nWmoEmwJe
sx0K0JlZA0H99JuMTZXbON6lKPHIKUd0pBso90V5mfag84hP6ZrB5bOZr5nL/wXbSLNYY8/HKezT
gFG//WHCYOMLMGCxmBzPBy3FNoGy0YOResnFlPHwgH29vw5EM87QlOcgxcd2Yj+dHWcMmidJtgDa
KoL1uv17QPFjVHE08LhuD7hwJrhBG1t2EnHYfPI8HbplQgy9zaLujAXFxh2RmETxx/bYT6bY0zjN
C5/5kd22+U3xhuVBYwnXjgYdYlo73wwnLM+qob1MKyzvYurUPeMRAbfxj1TvhqbEN21Rb5/hZ0wR
BA+bZh8VRf26QpAvrKCFH062tzfZUR/NhOpZ/IDppUNfvA0m58+wdFEQa7Lgu1G+brr+YneQywzV
o6JVSarfWsu2XjulQqTMsMGfN1uYW4yMmEO2AtLcWCXBtNBclLLYuv639i/SxLrPKja/premHGwY
Dmgm8P2dZQgmzRvenahr7xMMY2R1+JSnkvmQEIfB59gg61HLC5PIbE7T4K5t3+uWoGxBnNAmNL7P
InNOvZl37FMKbb/tDELN1W6h3dBqG9bAAdxY5wJN8RyGAfb2Bu1osSZSrHk9NyUrcl8VYxe0VKXk
dahkkKswBHerTReri4xDHHvhkZ0lZj4vBTkcjjZhBJMEe4Eohu4vLqnmUe61Lh6mqnL9Uip55CmN
Tmaqe4GIGGoR4MW5lk12kDW8BVJz3R5VTgT/n83EDCydQFNIS6UpidWounjdNhQIdsN1tKPhcdtS
FK6HG9CSy4vEE3vVDXCU/2Nd0dRdG8Rl5x4NN3VPf+0tFrSzwKDOgG8OfTyFZ804CUs6s6wsPoY5
vWhObasroKvyllnSeLVHp7k2noquDAwx+x8u2PnU1IcuBikmYwntvgMXu3i0CNkTPNtSz5tL2Ui0
D1H0wSDhuWdeBog1mczP294jqWLzkeuXyysUY5LgpPF71sanmVvcsdB4qUdGSRRmXYUInOFAIgcM
jf/sQxzV6s8zpsGgbHt66f5ZjNT1iMvDpu/Capzm4NKseBmaNDwoPB6+XjHiero2Qu4Q012sFshT
SsOnMdl2QhWE8O66rAs/zJreLbiDlCwiq0/XpKdTOmZ/+dqOYJOTkPFWCKKinS2xG4D52tuiN96S
Jbm5tpyOjR23BxkqbKuWC3Fv27WY2gqZ78n4LGviaZkSLqqW1l1q8ss0KVHDO+S6bewci8uA3lpv
DujP0YzdQ1LMa4tP3ewbUZt4wh11glRSP2VlA/KFMfCcd8SOmmSikoUNTUWDwUeKxu+3i1gZfyQW
R812SKqyrrEcUxynDKPYbuCGdRu7pNR3pT0nJTHq2H2kkIPyDiArYDrKat91FhV1BiwN4VFDBtXO
PWxbHYiY0NPNlsimnBBP8zndI702JAfs/KpVWfcdeB2UnrQUn1p74QnSh+q5Y8485TGQTo4rA7oS
5zitKgLNwp2ICIlJvLtK48UEm26/zKq6yaaYrlLGz0PRvQmjTIJ2WdxDrTvlz4ZSq33pTNFTSpsG
SxpR36Rl1gEDTHg0ND0/z9og77etUZzGJWSgWguQjM27TJf1hdck1+MJStq2Q+o4YvdJ7i4nBHEO
zEyMZ73i95ZbkXZz3dY+swhJ6Y+Q4un3Zmnmug9ofChKGun7hvvzhI1yKWjv9Qc3LQP0IZoH5Eob
zYyxuPainP1ENCXHUDhPy3ON5yPe/95BJYXAK7SMS/aAARBZpfDyA3TJhJFhxu2l8vFriPVyny1h
uh8yE8x8UcqLyJXx2jX8nZo5wjVxnfhoAa4IWKF6ZC9c9TLUunYwOZupmYj15WyZeXa/tr3ty8o0
cMHq8zN1u+RSrcX70lXQzl1KJW7VSBYd7iOBtanoPo08X4d4cMSbp+tUMyREAMb9FNPFOuVJ8yZN
czpJ2Y3HDC7suOPjqp9jBSDKAWS1L3l2v2oaw27Q8qGsSKulfyjdUeHyY0OWZxZ1E5Qi6c5zreZ0
pKc4dLvvurTz5aGq6plAL86v4PfaTKur+AtLXaKU2+pMGaV36rAOP4+2XZ23HVoWk1tsLE1+07vR
vJNOARUopuM9T2jiFShtN2/BwfZ/bNawtoYB5pwsfP69XisgHrxplVWvDCKCgzJTgMqcefXuOb9E
wjvEHT0morW5u7eT1UQCxQVtXvjMX+23Jo7qU+qO5V0YmgPPKYnkIrEn7k/rVk407Zwe8fd51lM2
L6R6Ta6o5ShJBEQF9CAte0JPS/ZD3Vp7RyyUsta0NVtxWf741+rOSSSRVU0Q2FwThNsOb1kqfJct
dXhJCam1NyIs/fMYPvbY0o5uv3iXrGb0mwlHniIzn1/1xnrL2GdEuzpz3cdt5ZeEXnkaXNY5uPzZ
+wkvJfWmLyRXCtSfAT/hZdsCRoKzojV0b7+tAg1cDedaM+vvDmo/evyo/LhLHxod3kGfkArPmoEa
OKGcW0hm+6BjyjlXtOo88Rb1jrpWjEdRTOEzd3ArgPAS/8CJyJpAieVNg/L8VHPb94u2LwMqU6gu
UGUJUiekOq/FETxnHdeNum0YPPX+MGgp4xgOpltRp/W+1qronNRNsZ9arQn4RkyBo8NRZGpgvuzX
ajBGKn9bSdZdU9y7EwUZc+jGTwR08ThAfMDaV8z1QYRNfYPZNSIPggn4vbTEzQmzCfhG+SlXjRtM
hpt9TqO5XMjbptn3DIHqV1vOw9eWIqZ/7TKbei5hCMfN++Ro1ptdEvxZrV1Xe2iqwzRQX+rwdfyc
ZWS/Bo+x1m3b4ZhzLtwiQH97TiTkI6oRgrDAvzURRz2KqIkOk5hIZJoqv8F7qV7+exsat/OMKNbm
5FltdRDcdSve5Ya8jTQp8bq3o2PoZGZQYGS9zz3uv1rFi0N4kIVCGqUDXU/dw58VaoK5A9ZAEnJL
N6Krkzas53MEPL/lGhL8a6tag1U4Ydw1GWaFfj/YjsNg3uNNjOcuu4WWE79mthgeGfmpQm2s5UYz
SkoKy178LqfwD+v2TO8OTRmtXhqv3hzi6mIM3AnPat5C3QIQt61oqfXS9yYqpw/JTd7F+YKsqUnj
52LERIJLQ77zkmrwHWY0DQnKDVhyAzZJlab5kbu6yfkJc5grLhu3NqUt1+vkdC40t35EaZsOLYtq
yzfGRE8xp7b8EyYuTl5dFsTgevFWLOGo77wGMgaHVvzgELhh/TDwzs0076lvauNUCUTG1NaNGIOa
yF+27bAmTJu8Vu2Jx7w2wH3qMAmpidsWxUCLJ/jzon9BIhsufzbGPcYSNHFspnAX6wTGfIYpcceM
sQZgEi16IpFV/Op7J7xrhHQcf+lNOXAZFBEOBSzkuKW08rNQmBeDJjPI5rSCDyuw2tnG9GFUGHb+
zz2zwzRH5wgqBnns5RCSLzq6CDuBbY35c1Ho8x06cowyXhXEo9k7lYkV3xq3HXeucMfnbQ2NEdvk
3w9TEfgvSqyGUGSRWbt4RdW8LCKryaMoBBqrTKkuYDsN5UCsXtzmO1McrSnse7nlOvaT0splv22q
JWL1IeuL/FHjFnY02nbGCMzlIJaEK8uKto1FeDFhyMJ+HTAxHcBsr6qwmwZTUk9nJ9cfY6079Nqs
3QE7JM1sT+CkSkog7izLoG5wXW3PE0Uc6Rw7gMr/7LeBZuMcAUF3qQouS3UzRDdaRnHlTEN7SBxv
eMg9JXxlafnnmIDiodWb8lDnTuT/XoA7UQj8pZIIwusWXAujXxzSUCMGm9g04Y9jlU5ferSkJ7a3
LQ1OrMarYqC9KgVeua3HBZnAw4QoAhOTFblX2xwXFrQF4oOa9RPWDSb9OeqvXhsnD2Zk2k9NLPjq
dSXQV61r4Pfg9tlrxBK2RTrukCkoPXz92zadMj2iAApPGQcGV94RXtrvtXqeO8tRei3JbgfoJBcB
x/cih36ZqtH8bM0lWICur/9at0/dbJ+LjGysRFM/wdkx9nGJ9WZIpwa9zY0OTdrk97ORnv4zj4PD
KqygLlBnCtIQx/zMmfeuB277X2t6jwvErtSEdUjJA99BNko+R0Pj3HXCu+j6CEibw36lw0dHbY4J
kFsdzec2pRo0TqiNSfhnmS+pynVivjp1QXKvbdQbBoDYz+aU1/mCo4dE8a9mHAWyHyv+aS4+ypE0
kFkVkmY2lvqdAp87c8b6bT/i2q5ZG0xN6aehfGf77ziOBfKUUs/fFgAdR1flhSzMVVjzBsAMwKNJ
rWNtjPebI8DK5i9uqg3YlAS+49Ua0CfqvYikudvsASYNPNchwsnaExJBjiKCU+edore+540Ya71P
XgPdMtagEK3+ASZUi4VhDCF2e0BcDZZ5XrxEXfqlWyqQlLGZ77FK274OnymojfnVa+avAE/ISWu4
3ae5e/ljM6hcOQFRsixoWGg5mNHAU/9jOMjFgEdXs17dZQr5k4a2g7hRHvSaIkxwRCUZDzwI7P6o
v9SwwzVtpB1DnZ8gWo0iNIume7kwZE9z1OwkoSSM1jUu6tWgMAl6Q0hsBeyjJUM8n6fOg7WL+VfA
UO+jq0y7j3rwMPjbeevzJfwCby4OKrsjncWUTKeE9ckBbwBJGKNpSYpil1nUzBh9jhYays9SVONv
b0PlICu62Zdl4Y7XjASnR6zFdJ4Zjh8t3vfGqTr6PiFXlSG5iVzSKGJH4wIOC+uDoerx0Cb9W1vn
5BUGfjO0bH4lakWzCTAlDrw1OeqxZNJFafkK29uONEWw6Cwkl56ws3JBXfW8c3b/ZZRYMJHiDA0F
uDRKLRK9QAmbBu6IVflQZDV1k3QPBYqDjDhzyRajMV8oaXSAu+AmnlNer8Ll50dy+LoU4ttmrcgq
xwh4IqhOSj3M2VHp7ghssvTgANnN+dDxg4YZ19Evf6wXHgZoKgOxIkIyEkwBi+ZTPv8gOhdjnO1G
N955GOKq5qfjQjYF3UJ1dJh9N2I87oYkCTvGenvtJGl/jKluUGbycdQrYt3p3FOkHD83Hb92084x
Z0yj4wMm7fzNv8GgvBZHsMtJpPExGzqndDSQXTOIkxUqo+IsnW0cT/2rsf64sPl5WDgclhodvmZv
7lftIPh7HWI6A29cKxa53xruozfwtZFNHvJk6PxKzfm5JF63Myac3LK0+r10+yc0UQIrLmcFXYsW
71bqLEJgIzsonbXPOyul6zz+vlRD4teaBZ+kH1sfO9rPzS7ihu6PFOMk97e/LCOFO0KR0ztnh+jc
BjMTEw8pRtYZxwvmL+2pdbQ3Zpk6aOGpQKlaDcoh3xeoitku9ebP4Zj81AD3AN3BW0JegZBAortE
WSUjKiYT3K7gYGzT3W9Okwn/HYpVzglIzfrIgB+UA1A1KzdNlirt6Htux+bWwcU7GOG6x/zLhYLE
ei2Rs/epNZoB6+NxZ1vDC2IRNMve+pECXIFmZLTc/Ckeo8MJJ+3fHpUIS1gQahMRbGf80c1dwZjS
XsmJ9PgnzF+wpCLfwjKyW9L859SGFcAdOflVSqspF+jw6ibOzYwN+lFdRU1XLLxd7wBKnIrm52Jy
6IDOCPeA++3dZm+BLp/upsntoO/w5ixTtj9VTwGEUXhfh6Z517zoiyoA6Zh9Q6mIxexvoEjvZn38
8NKJm1H1WYiBs8lTuOuGmYde075BlO+wPZAf2uwwiGaUcXOBOuSu/UxXFp71RKmbFlIDL1ae4JQb
ziGmWOlQuq7yZ9NUgSdwaRBlCO9muHHkxW14dxGQiTmOPkiBMeByiPl1aX2LW48WOXMsfaRsMHar
jyblpusToYt2wuh/JEb6ScXFzybh2UoyajBILHMhZA29q2Zb3xkVp2Y4JJ/GKfo+jBy8To9ZpbAJ
CdGR9SnO2s92NXq7QmafhNaoQ4u7yl80EMawZmYmU7QBbdHvai/0Dr05vfOF55hbrTmu5ZCsKaeW
MzyHdqVoDd5MOmlSaDBuEF3SEGJMlpSQiwSJj7xqrr0FDodLX3LStPFngT4d4GN9o3sLpj1tpuDu
ONI8qsqDqY/7fe2R7EhHvr1NGH0vXQ6BQde/pI6mXZOuwvTs0TSS9jJ9r1kd+eNY/arM6Mdsg1Dq
chUH7gBWsXEB52faWCJqmkARC/fVBCic6lQuIpPqh9KKI599cfmqR2w8XbP6TBbWfu7S2LubjChj
5OepxqpLuomvm7eysCrvtXD1+cVxejvbGUs3XiqJxyCmGGqP+Xrwk9GenlzNaB6FN4yfuSd6P0Jv
qXw2dbiwoaD219+Wol5lDR3wWnbL0yV9xNYXXjdrERA7FvQuRy8nGUjnqpd+q9xv6dDhhA3tO2fg
981FgZBsNz9F7rLW3aVmYNq6t6vHjy0+tlmQsLKtegHxgmj2KHQTJvgBW/20tQkxbFI/NlNSZRDz
dkBjE/KC5W+IFJuwHn3WWiKHjUevgpDtz05KoszcQ/z/8irBQaCsz4x+bX4le3Iol9G90Y8w++5S
i/cIaBSajEIThXy1L3n6AES/dF82C5PCTXcYTSrHNh9To5R7XnKXFyanJ2Vh5Py60bjT8/EyViC3
Og0T/tJA5VSp/Imjtt9PilKybo5pMUqxx2x+J71IU07qJGGaS2BoIVSRAyxY/VVZA69JPaoReFXC
COw7g1f6ce6GkO4mCJAaLAK3MMCkw7UgGT1ZFDwSlVks4ghKxYznzGX+5pKqpHhF9/+xYM/Z/U+3
FKuIJbCr6j3Dab/ThPg1JemzHsJ0EDMiuOvVHw4yJbnGAbC8Nkf+bzOVTD4ibgWHzVAlOcIObqp4
R62uKtPzCGaL8WoRJgOWVT5t7qoCPWhnrP/VxXCgUbsQeGpKtn04QR85C4BdHELOpF2db1yG98Mz
eU/PC5oQSE0Q7pn7rorY2MkefBIzduHHNlR/QbjAt1UEmiRXeOKs4t6seQ3848yqeurewp4Xs501
XZC4NKeGEZNd5sI5Yr0zoNfj1hrNOeeeknyYJXmyZi6INca4bGgP1P1EY461So5ogkO5j1fj22bi
wmb9C3j7WuzBO31cCGVsbi4LsDJlXmJgWNWHnW44HxUFhNiD8Jx6UcLoWmH3IHVCN4HBtKVk6vLf
Dm+zHSM28AkxkiAkNtCEesGFTzIiV20s9yTYZyYpbJgEmoqdrlGIp0YenqawviJKo+DPRE96S7xO
Rv5ppuTOr632vSQRsfOSL5tXzCv4RWha/pYO2hPm+5hZjqYkIqMfm3lsgjEHhXHQgQ7its1KK+Uh
JEVb4AXxITqdC/oeNk9ZOBjcq0T34EjgCSSS1qRT/qke4L1GsmLqw2XmUujOadF5l4m2swCXLWBv
1qq+M2a9T5GVwsHek5lcnWcUx0U8e7SAcPrgI+z45caz9hOmkGK/w5FXO+mvLASF160kErawv+yI
1U2lHEZ3AXIkrZwIz2hZ7RwT4I/TqJfNp5YutDMoqr6YQCGjORMNq8nMby3Tm35HFdWLKZldQyv1
dhr7Pl62qHeDM88wIGq40xP1xV73RU3Z16bJvlctJUxWIyg/tAgkotJ/3dxt0eg9cPH72AxuTk1E
1q3peUpUQhyoz89DjCNoUKVF/5Pk01G1/8fyRjdhTXrUIXGDuWiqvTcjs+vTH/+bG6/1ii7T1JoK
ndT0PYLKtsOrC6E2qbvb5ojTPKPxG6W9dBlxjzYaV0otH37W5DzLI/SWCGslEaqowMM4LD6pEHu3
2eXgvDHnc//gT3Ay9InlosWRLXN0E/BaU3+vFtxLbp+A41ttdOjhao/W5PmTvrYglTqV7mTtCJO2
7+ZqqivbYglaryj9JOaJDJcCOHq7EBYXfQYAlytZq+uvm8/OzjnEHU3c7JIjYTPcNcP4UkuoeJvp
jrjAF17GxMLxnOx4hk0KNHDf6Zkc0VJJBhTZiCFl1ZAXD46HSiB9KqZaKhQy68WsKuU7ocK4mMwM
rCulYjPpDV3v7EYJxzaeJdciEdbBZtcbc+0jygF4p3ZtYPFePjbvXuy5Oa9yJoKwAPQl7J5GcUx8
OFDpHUlZzynbGQLKCkAcLGJmK1Ze5miZ96gktHgkDiUssuYTG1Pl27F8j4z5W1YJk5NJGxHAUf/C
yPmpV84DASm2gLr4agqgxJsF0NDp4GkzYlmbDxAP9i/i+Xjy23Zi7V2gH/5tCJTK/mY3OhRIxTd9
8oavTQYALUL/8mt9aNkQxTF2GG7mnDz2HgOW2C128xINFIQifj+rMdR8TcUAIf4fW+fVHCmybtFf
RAQuIXkFykolL7WkF0Ku8d7z6++CMX3PifM4MTPdUhVkfmbvtWP7O0i5OEPJXt9uGC7D8Jm4oprW
i7IQhihp8zPjZ46OJuOvxGg+BbxKMAX4Dv6VF2ojx72EL3pCIf+Beh4Ducq2qsuD9gA74wVjO/V3
xWm6KQ8xpPAL6C3mC4P3t1YtTJvRqgW2IIYmEKk9qtLIm+PkbrbnxS1LBtgywLFjG+1xUB1A4gW2
aBAEKEhFAu0xhkWjDytsBRRcg0til4I6In9be0UuzpststCrdQ75duaPzlRMKWM+4A0aYS0EXfA2
Wg4UcazFrs7BwJcGfzcSUAhz+iGGHnRCdcYTW4KRIcWbd9rSWuYGNCJcLD0pQErOzhqThZKW8oxb
f7mKHXP6mlHgmVZenHMr/x4nZIG5lCOHbGR7M9OqD9aW7WlTRRqYD9zCEe9caDin2SB82EVePsPh
K6BQo5BcUk7ZNMOJu8kka51lb8K60RWzVPyyCCZ8bPRfXQZmG3PbtwzgUiLdZuoSvEdNr/tpWqY7
hnRI+OqRCw41n5fDBcTEDryz7DCnZUCckL9gqUZTCcwP41Ewf266SpFYpU9KIKkBOk4QnsOa7bWK
ZZItNS8rULs5B8CdGCAdbQtCwV+Cy0WsEJnM6uCmGeVKhQv7azGI6lxnRXNPccKwpxXliUFM8Ba1
9XT1lyJzYBiYMyYk2sqrDTtegxzp7AXTccuYoaHF1I9dkmr0bxkmHvKyYN0i2MwV+3OctW9dUGUj
PUL5vQo3AWk5B87xCzYF/Opa/gzt3/QM2ip2A6C0U4UaYpNzJg5VAy3UyxyQ/5oOdektkktPKnQb
m8Cz7+JHTIkYfxZK47Bmmzq2ksmB5Itc0Jl4uVU8d+Nk+Y6e2+txDLIBp4ir2y3MqhGTp9kwOrB6
hezPSnmvM6Z1AzM0LJicVBjbK7dgrkpID7OftqF/rSbxnc2x4iLK+GS/hZzSqS8dCYvuIEF4hozd
AqIWCeldNaNwkRmG5iAzjWlg5T2Uw3FTj+oBo1fWPTiOEiBinGCv0ogc2Kxh7W960paAGs8MaRLI
YKS80gMwaUMdTc+iTxzWc0OpP48Kq5wqjvq7McWHFcYpQwjLIu2DvCHec6FeYWhUmVGl1ukv7akF
kIHoQ6aP2vSyiVDDFJL1DLU5aGk7uqqgS+xKOhT+C67RsTpooYOJvWKDUdFkZNlSgH5AosF8T/EC
KuhEaJyUPbiGTbOaN8sTTZmJHT6KCZSPUapb2RPCf803+uAFifuz2ofvhgB8sulYnUZ+pEiZXCSR
bE8XJduZKWFSjiFp08bmifX6J+cLLqxR4TWhZ3E3iesMgYK+gtEfo4K3fjGEJ1cVimHb3BjADVlH
UXtnw1yTxVzRf7fhkylRNOLnTXZdD7LdQTZRdOkXU1fF3wSx4ai/zQEcA1r8bGdouKblKlq2BR51
VVoA8g2DCrgfE1/XuUeDWDykatF7Q6fcLY7B6GZgzGuMEijGKp1N4sTxiDLo/E0/GwPupr5l4Spj
XJgGgC9qS9vvRmVfC8geCOJA92v4RDNGc96mr9USDofImekGV5Ft56BX6B1mAINWNYzfFpqudKbC
N4KrTXJrTNpnYKa/qyHcfpb1QVsLZtQ4lPAM6Uy9YVQ0Fx95YAFjqpobtvgqZv6RF35V5DYkdrsR
QlXYoxjMzYRHXxnUJ6AmP7BfrlehNq489amvIgB6m1Y344oxNZzgm2DX4i0Bq0+0zKbadSzaIfrP
AqYAT6IaKHTBZvwThihzWKPmntkDZ8l17m3FNjJvaWjYZAjmJBsCYN82fRKqb3igq8JXJowUEUJe
NpWvIhdGk1n5BbgMV21GenM5v+SNIC8h4nyghEPJj9bG/Vf7i6yfbChbMv5rG5h7DCC9oS5eO3h/
zLjFl+yKHxNWChQ+rv0AfA2uuoVZYJAMu3RtLwJmCTyWDCYRyTqobvig8hksT1+EFTjv8bmDIsOG
eypdZyjouPviTVqUKKWpv2/aYUuNQeqzlHHlSNqaNZisHlC6kj1Vp+eljW4QGj4s1hR7IFyB+q66
4mIuCB1EepYLOfl6z2+5pOZLlOHoH7P4bVBZn0xl/7iJjclNfw1ZWcNsp0/ocTsy6qHkQ6YpjlAV
UY6RLtayZvNsAUzHVJyf0Iwy39Awxoq67HA8T8j8zZn4v6rpPfhf7C0zE1JMQTHb93xlm1J5Ru1H
Oqp8NiwaT2loQMxH5bc+JTP/AR81Cjn4yquIOZjx26pQrjYhM27owB2smllCSnJ4OaZEXgQOB1bC
jh/TeLYe9o/8SwgjdcLXaE3fnYWddVM6j/ie3KAuXwe1+mxl/skLcjtp8N2qmfI4VEvbZTHc7gyd
2iLSmGNsQmgcLaFXYIAh760RezUVv+dafjAveNlE0V0zfGw4gmrR0d+uotAsYx9ckiMnCnqXKZyZ
MVil4g8hgalTjRt2hOLhbdLpyKRdGmODEiwKbhT8jP7URkg1Bvv9j5jaVAlMMiKaoH8V1Y6axWS1
Y9RMkoVf1hyetXoqfGkwPOsaCxAbafEeyYm8IavSWsb4vJuZEagY+FxGxHar4jpLoPTw2fCP4Uiy
ZF5OrOpqxBD1PPERQAvq9HXWCFqWOvkzCEXqwWBVYc7Ar0lT3laGoNz3qy47ta1fiR2/KRFL4npQ
6KRgIV61DatGyqEbG88bk9nwvsuwfZLgErJE0jRCbElKYcylXScLzUSLGOqPjjtyiLkgAfmWlI7H
TKtZd9vVWxOIS6DqiVdWIcPdBF4E9Zp+gtp+apsJEI6qWIeqbPpjaAvsLDlvV5DjBjNNsu4nIYP7
PCdFRBf6j7MMjxH8Pxiw5uARbFm6mxSc9DWbcU/cefgrP7nzA6Lcs5d2it8iTH+eaMYfmpDzphNn
BvsjMLF5XZtNHDxwjOUiiGQgUdN0iu+kHF6Q4OKfVzLWJUxSdmSdvZCLgCEsCb3INgDYdquiRUMX
Xq2aclU6rdvif+Pr4fCNIoUvqlJY660S80Iigsganh50TjOIU06psKYCU7jFXTMu73T87oyQjWV1
zj4NNQ2CNQPM4h2v92HM66PP0dNi64o7YRWg/OFvToGmM4CzX2l3fxnIJVlB8CZv8nSU32BVJnrk
gcgj9pf8PonavgrWztSykXWM8zU1UIivWlI7bqp1NRfvgcWTXpI5DE61RpTD2031PvF15NOToetv
2bjNg4N+x3KTskSfGPEvfXzGYFwS5QULJmPz2CdjCpyji/xV466h6oLlYnF7mf13ZscRiI51eQnH
xJtt9an+T9U78TJYIjssjUuj9p6mYU35o3/vGQ/uFF4LmkeO+Ezi0N+U8GJJfqyYNr4eWsapNZsG
Q7V/RwpzyFZAjxhqWNMGc52qY/4chsxKNpF8Go9PVldHpy5aHO8vtbxA2xX23asGZIsO2qa/QjW/
so0YaLExKZWe9YxoIy/MaMZkhxLDaq2eicqAidQgaWeozclDRQxRZdXU6y2dxjgmkVdZLEyskqzi
Zkgab4mYIeO0nfDdiR+tDuOduc7NzZJNxOikH1pWkKNj8U9IchLW3ijvQ2p1dti8/rSGL9NomRgI
QkIOiqkCBhqXvm0Akyu7ijkGekeuZutnU+U7DVnBCT0y27DqvdUtGJrBfL1J9EeRsYINCx3pDjr9
YlapJxuS9f4V6/dN0bEShh9iBUbrWhNh0VJZgfdI901Izuu2wPCLiuszR2HsbiJ+Ynhbyo7EgVwB
A6KZSZkgyAb9/6rplz2/yyw4OYtx+JwaQslNAzl72hN1B/vzrrC7BDkHdpGQgnf9axxfyeyfVqX9
4vdkmRGqv5dsQfQxkn3X20q4ppzDo2s5Oe0cAPrmBZiqlTwPLogugUIwEXwlf1wBQdTiStVnk7tT
fYgCjLmjVT9vFgEdQbCfKMnXvzYBBqzt0QHc94hqRjmKXNeI1wFaNii55YcDKEXcDcmuqjX6wM09
YFDd7sxOqz3EVjfsdMIdMV30pEXW79L+Xe16JjpNMzLb0CmElp44NWYopObgMDBr+xc6z8abdJMg
LCsAipegBpjTGnOpMQP3KC4xxCLi0VObiW0/PZPDJC8I8kaeMnuAVvwfLgRTH36qrHwfgul1AsXs
Zp1529KqurCsWK7XWgs5iDnwqOLhhXULSb1AAc53GO7mgpYus0eUF5b5aQy55jZd/pan2fMAwgzK
DK6FMF7HQznar2pU27tRX1pmYGzEQtWcXdAeExsenXWjYz0A/GBaLE1yZrTXKoMOpC7iu2hznZwR
621zOFjozhht1V9wE8EXwfJ0JaFwlBZqyZFOq2jFJvv+sHvajA/VNLW+UvNRzUoLPFntP/+fA6Jt
HkJrgAC6uiACnCGncWE0B0pfeAUqHN/kRGO9Q58RWNRbasD0LjUdtoFqpEAOQh291J9Lv24mW+r9
eqYF0CLjXUkrRGsTF2mk1mtfi3PCKOi9cGOQsIPCbqfM9gMgJrD6gY0Jf/VRCFv5Bt+E0W/1UuR6
Lk8sfgygOxgqUh20kGlnhF3M8Zu5zAwyS8CgJrOvPJ9Q7JsAGPulBKNtajBtcn6gxTLA91VcPmrV
8EsZJT9ptMR8wRT0c98+rNYLDcoCf0Z8WcFQk8X/x+yFpL/hOWhU3Y0ARG02jJxtBGl4jCupxhNG
Sz1ZskInYZ5lns8oxmR3k39UIP9crXMC7KsWusqIS9Qe8OUXasrBl/NJOjO3Wjo0BeIxOu6qjB5K
Dd0I89RPAVtgT9c+ApAmmTkVgwFal7gKzcE694+ngyKPsoJRtx/C5HBF1CE9WS0eKvWDS5h97U2L
xchKp2jslg1ShbD6R0nn35vfo5bt94RUEo1RjXxpMUJWTQm5UQ23ilm3b4Xg3pkBlF9aBFpeEfHE
tSwgva6buh0kz9mVqS080SoP0GypFobcZk/K5LdWkqcCHaY7ptVjKvMjvQ4fRJMTvTbYGZFu9jcp
lRMgqOp+8430IckHzaIG7mYeMdKeViKoeSFi69HmvF33utRBwYTejmIcmwRjms1PIpORHWQx0c6u
phIroqUJbeqESSYvZciOpxsRB5dcTtHIRaRpYQ0bCeccZ+jIr0TNDpsJIZbD/nOznuh2xD0QQHrK
0Yi4bUlHCAy+8ZJKNgDwcaIkyJX2JGdYlERh5kYjT1bQgyw3yM2B6wXYbUC9CHWHW1dNea1Sp3CA
HIBLsgbR4Wz5x6zSJSBI2OOZLnvOcFeBkfIbfEFH3WB2H4ja/+NfYQbESFVjajz1jIlyMOG0w+zn
Q7O/RxwOBypBozXAalkhuyu3zJCYuJkokNJsracxBDnZW/7fBpdCHsKw+LEJCbVVnmez7TssvOOF
Hjv3FybxrJ7lSHlMWp4Tc1U3ReC4iY2IoBHFkyKYc7GIirH9oQOyAN/zrmW/ephjNIr2XRnQ+m6u
mABWHk0DWwQcNYSDY69g58el1dvi0lgMyJiHavYCObgCVShXNCjZTAzDwCJRAgdPm3UmYwtIhixz
poI6Yzd3AFNUFZbXZqSxR/JDTMndByTggfkVBt+cH8zUCji5GaszDaueu3lrCsRUbp/FqtcUee0N
ao8nKaNY+A+7DVPQyFcH43az3DTwaqmnSo5r+NXrUNmjt1nIRpi5u8By7Cud9f/mwnHWifvcIo5E
fwR9iKYyJro3RtQPyQKLJ7bHfgLAGFVzD/qEieRm0BEswDtVbz1LZ6fbp/QWQ2fmrAz58g2bnTIK
FDQ04eQ17STcSeNdNOIlOLWCE9rQJcX6oCCYcgDWEZ1ouzqmoRsrb+KbItXI3QTulIlKu9Zt9WA0
Q39puEXfkSafEbBw/zmmw8wm/lBZpSMwWIcu5OusJEDhVgSKomf+VUcpy+4xfhnnbuQ7w6U6zD2C
mFX4Bx+iJR6GFwd66+r2iIguUhAYQrqk0bHGj87mIciqBVGNiHQSFDjax6nko4yz7tSYY79Xg+Uu
iQEcQ/+0eMRTvEQDg9o+SRmfWQtSksL87SwO9VDCxqpESLNzMKK3vfyhnSUuJZatm5T85WNafoRN
hX2/mHWehGgBlsawqUi6581jVNTtY6/AOKsmIz/pbfZNkDI5xmb5wlwYvEatjn5oYSccx0yDuSzI
cv/bflTmqwZhTH2Sv74dfkb4RPjYgiJ90qdA3W9+pKptg11DEeqPJfeCjYRTNOSIVmDfKMyjtywi
uqGwUa10I8MBRef8hkPIC1IySkk7qe6HjuW6prPnq022eH+sS2MQVNwy7Kat3MGYTx1A4dt8gnVK
OIT038FCt58k1UNd5wP9hE3Ao8Pvv1mbrIo04kLlQ978TYCYFQ+ZxEpFVy/4B1ImAXw96mKMPo4D
xsoTXFckL9wQmt2caHgiN8Zc5OnARv9m65Fh+4tUzXo3i8bB1YwyDOMd1sj/aYfKTcjDLVQZJsVJ
C0LT/tGzKL7qwmqiJFnP7DFl2lokDlWZ0X1sfimbyeNvNQbyxmxjPmRdr+9U2eQrNDskRSE36P+X
cPq1qDwW1Zwtx1SR853dhPrL1MiJQNG55/hhTn5mppSfrSSBEAeezvtjtIo48jy7Rqajrm4r4EWs
wEZWiL0qv8mhpVU0WbnjI/xIHf01Yn3qjhWvkFIXrBU2I9aiInnWEDVubiyjw9tbxsRxImhJ/Eoa
j5stq+yFcNV+TXkEhuLj4hX7zaDFfjQk6s9uDy2ICG+p2lWzGkV+wi+BCAW7VjTSsgeR/qrU9OeD
MgZYJQrKiLmFFWFJxIpj1xGKE2KtSzNsiv/auIY4aGncdQooPCrnUieAW0oey8Sq3mEbZrsoNqrD
HFZwwQIDJQLGmiOWRjatXW2bZ7jNyeIbha27rWREwGjpa9Jt1smMWzylS+Dz1Avkw0ESq+1w4TDf
9nRU/b5JwLEvQlFfj0lWnIuC8Z7UMsMbBQ/DZg6Dt4vqVp9mf1J7Yvc2mxg6M9rSfF3XF1hsKAvl
s7PI4KQwvNyXyGlxLSz52VDLyYu55sHuyWJ86SjK3R6Ese1Fkxnt0ajP6W4Q2fVfvjIFHQM4Hrzq
IJ4XozyHxQyHvZjp9xr0qQ6nfqqcNssZ+CIJVSIBRcniehexFz1nKUmHncEdzyu+co/TqTuACzhk
q7pysCriUQesiJs7bZAAjtGxRIchLIID5DPr8Mer1s4tz12YEMbMG7Bqa2c/l4LNasgtySWKe9Mm
EFusFQBsKTznXXhN609G5Ip70f91s2FgwgzWdXTaq6WNp68ETBxS3PxNjJzx0LCxAfQ46EFMrGdY
gX1pzdsy15ob2ASsV22niwd3nEObCoOmApRVMVpofajuhZ4dtAhKYVdM0PpqSuCxme82S1xlO6+G
U3y28SCuZoNreXXGlXX2aa7U0jBB1zfN5R3e4cTbvHKmad2vPghv88vZWXLmkSYSlx2GZ0QxRZfF
GnNzz3VAwJhNkwa20K8jWMZHp4b1tJv1Fam+mumSJEAO34Ufm6FuqGg5ha1X/uKoOgEBWvERjipE
E4E/fkD4+WAu6Tl3QATl5sTEyI4w+Ahq40Vxao8ncDy0OEVfSYT5ZQRVzNyzM+mB1FlYxxGaDxGj
YPsjOBKc1X/79MJucFwo5ogwtATwKABnXjEElZttz2z4/2vmkzzwePeqOnvPWzm7jdkEJ9NcSYt9
90S5+VUFIRuSMf7EbHbMpuJLHzEIL3Cl3GEdoSsN5KTN5udAtXB12b8tE8OpeN2sTtpCZgqGM28z
/U1m2O0Mpo4kWP3j/AOdXLNwZ6kXZTSvGZRMr1xHBjhrVs8BIYmbG7BpyPPNBhUofSDAErLO21dN
cWQNuh/C4DtrGFUWLA1c3aQ5SEQKa6yhwtvcgiFgJDcuKtaaCOUQJYJibJWxogYkiDQarJ++sd7S
hQ+kl9QPCWom4KDI9UpsfAucSkKcjX6/ZMDcGevfaF1Zr3LN2DOJaUdQb9+i6ij2pcotloas8SOA
3ehF0JeGaIx0u+CmUWr+HCY2npqZK2ZBt/2wu/wPI2IktVddML+l4ccCkS2vzE+fnMR+MXSAyEFm
tkw11WdcnZpnrxVgpzLytnNtwLIVyN2o8FvY2x5lNSxGdZ6iXHQe9B7knNI+KinDns3ByB4wfMwG
RiGbjdFJWNTFFXItY+g/eztkhxRL9nPLlLDTjV4ora6QrfEF9fMvp3O+K629aEUkUBMiI8UFEu1g
w9LQSEqJBJKEzfHjqjp90rhKO2akCqiMMEDmGnGgZkabhtyMvlshiaBo+BXAVSNe7uqPEkoN07OU
95QlAfFzwc+M9Zz2H3Nkqxn3ls6ipRG16ps9trBBodjWs+IBU9gjoQe695dbMlLJU4Po5KMphli9
+iaL3njJJSUxukhG0/QIjK6nu81EybDb+NHS5ne4foybmRJxqo3PliUC6H7SuXOFJOqQzSaO7MbT
mjI5WBVvMJA0Xw8QXdZSpwM0GX1Ghm6eYiasdCpz40NR3RsDNsjaRLuNkOpGZvz24KGwTKItP5VN
nBPCbSZs6SEBMwwydn95M+u4fzINCma1YRAUUFf7+AMIiCHodbNrFlmhHo2hOhdt5XidJEFskiUr
yxi7H3Y2CixKWfY8/PDmhCTM1t+EXf7Uev0FOt3Pauzr2Dc4dqp1Uj2Mz3o9vBEgy7InWbPz+HE3
wyckJSCVDn2vWGeRs1JWfph3v8HedqBjs466nO53ltOr1SEf4SICNtIhx97MoEANgEU2zv6PIbRN
SnaqOtPNzRWaqvl31xcIs5wFS2FKoMCS2cOJURS/OiYJj4gPZvKp8VKAqQdyxKg5Ip3+kRUi+q+o
oVOBlZOMBlGMGpIpJ6ZZbCoa81wwNbcnbBThOL+nOR9hlCKFt4e4QrvMQhTSxQGloX4wiXzwU0iK
hLThNrVmHtkeAZH7x3IK+/fJNNe/LqvR4KiGxN35j/e0UEoWFSmXaBY2qj8SEMMTFLG+tqO7JYXj
wMBL88rQ1k5kMXFA5dDUkzXjY4yyLz20W4YEtKabTdXkOPBq0oUptilZQNzaZxTcmLq1AFJXhsSQ
daDf2ZRmTV496S1Fy1QK62EioyoifIBIOXIAArKmvc3Yqk3Mh/QCFkCUJS9jYr/WBTVhHXNB6AFT
BiYDBHI40XcFD8oLnVWm1pKAZMcUG1rrDKxEEebPdv0r7bk4zGz4TGv1kqDlYMIcSdwozqMcEVUO
NpkJRGzRkIFTdzeXbE+aG8f8YjL7wCoLjcGmj9N/LQuaKNpdpm2a5EVKGWDKSbNo1xjRydVCy9Ls
Lgoc9Xaz0YbR8txo9mOBgPl+kAx0xrhfjQv692ar7XRix2Piavabt9bIaSZsNbxwUa/oFYPx7lyP
u8RyBrAdLGIda3zBYUtgid25sGVNbgVGV7EyQ3CW6FHsho9uWSMj/suOS75nygZmQE+fqwAbAyhZ
mznXUEodtXrpwFdjxr65dIMswkhdENv+x6rLPJqpANTdtRemSC4S+zNxgieitsrjRKimq0kyOYRA
zb5ZeZ1oPixZ+KqRs+sCq9L9HMGJt6aq7iAxsJQyMTlkxPBhvmaSNNnFj6pk3W6z+5Zq/TEsoMcH
sfChr77fKBLOTkJhaC267qA3o7MM6SeZ5ZwDq4LGNy/nAczew8JY2NNDEmz7hOoFQq48MuD81Wo8
8zJmVjHbhvDnmf0YZHBCSBetXmVsk09SrH5tRw599WQpe2bURPamVc9WP6Ipiln5MxDrzkYdmcdZ
m7THzU1cIdf2ZdYre9K0EtYEFQttky8kIQb1qHbdGRwYDi99AlJYWMpb1gb10TFAS6pqjZ4U7uAR
Mex4EusWMcW4CevJeRR5E/K4o3UBKFIe/p8T2TRrZvH2LA+V1msnBl83U0MqUU9euKgyZNFt7jxB
n6F6B3y+s1R63nxEypbm5uij6CMJQpjWZbMtK1Ze+ppjkaSsBO1VZcMqB3uAt0bWfNmGwx/OAicq
iR61GaMT0HjNN1eQsYWwi+u+JOCpbG3MmB1i76bu5XdWwBhCwVHcMxwj97GYFIkugsvIqObqZrJb
7XGjbTcIuA8o44igiJErI2zHviKY9mjJxMOUI4bodboMZJqPqkTpqBBSw7WBRXqw1p8qy596bhiv
mQL8N/YrTLrXalz35Aoyaqa5TDZX83TDgsGFQMOYBLrEgTbuZDH34oSvCtep4VJvfuoJtq2roM7y
zWo9OAvMWG2Tdz7gTOY1SLTWSvBvj3WiFd+GTbeNnJL9h2HlfuDMEHf7Wdmh8UHIydiFBKA3aVTP
JXSIfaVoj3pq/54k9WgUWfUxmlH3bFZspl/KceC28DM9OWg9Gpxm4eePVmO24xBV0QfKl2JJjXBG
rGe4W/lpBioXJVxyXyOJkAOc3V+FyoD8k5Z3DdN2InQ8tcgdPGhs74hcmGZF3G2djuZ2s3BPCiln
c5WzPnc4z3UkoaGBS3LOxhdNZ6sHIv2HNeFrt+hvtVK8l/1s+XKyvld7N6YiuBXtOjulpIrQpepN
91tozIBbk3owSxgVDUP4i20zIzth1Icurip36R08FjWXI6v3gfox/q2W0ReRxLG3FGaLJBLjip7k
KFSYypGyxzArBloM55xAXYF33Jny3KuEsk4ZpsGrhda6Q4JgTGm4+rTVPu4Y43tMFspusVC0aW17
1ksR75u1Ag0lOwvV5h3ENwEBvTZfJoLt2eEtOtPMrDxs9vIYMAa1Bed8AFnWdxK0F0lNSAi7vNHN
J26lzXIepYx003J6H0vybQPUl8zO2bnrfDJ+i6zVjRvK56Q2rtIUTyPLDLIDgemcV196j0uMko/K
sFLqF20gEzRFHufFq6OXOtGPcOZbza90Nk+ZwOGAWLKJx4aVaw4MJwJFXiK388htfCBJDBETcwyM
jyU9Yz89bX52Vir20ZA6g/mAPKUWj4G+LAQM9pJg3/49gZ/tUd+wpS4w7aXN0n1tTvcmbb45dL6b
jpi+ZQGnsNne1U7SQSThVy0Q+5MlsINRSMzDvx54yQpy9apdTIuIMV4uxt+izO4JW6yZmDEkpcXj
hcMan4MmPcyM2Bi/4o+HiYxaKRZvXU8jDCai8vuSltDG+MPqELGtmefrbvK7IX0FH+Dqmi9lQSgn
ZBcrFotrNHSF/SIRVaYoM0IBVKnXmajLmS1NsbrpRw0lQZjz+LNRgudiwbvJrI+6VV5FWwRoF5lR
tewD/qfFviQw0YXBT4zIf/rsWWnQ0wN8rCtM3lVPmuN/Ge5TRxBvkLzMSXWVKcghV9+9UiQgWCl3
/tt7L/KWpUNBFaBTwfID8ZlFpD+x650D33Gk6lo4sbyuYSBRNIsC3fVvZ37Cc+gm4DAxZsEKRQbI
7RBRhAcaKYSbUd/ggxBMhFhcsWmKcWJsycB/HPsrOaAOT30fntl+Wu9Jm7F4oMCeXchQ586B8p10
1zj9hw4ioHZ24uue2k/3+PV9lGlerJ1pn83sALj6ug7HmyTBUheo98Nr5CyHYZ8YzRGwyhG/yTEG
0ADi6uQM3cnsHqRlQ+lNvKR7bcsfuwN4Wv6QBBKilg8uHNyi7m9MTfXV1cu0iFuy8u6Gxh+t1xAZ
MeVFNF1B9dnruGjRWoN5C/gc8O7b6QH84EHI9KBqyaHMfgU/jDPKKEBffTUgKuDbd2j7u+4QlQH/
4a1+mEZPk+3BTABI1GQ3BtNeq9ypuEYyduQJPCQEYBGVhy0b0suut3g5VSiY9qPgc1xBvEaogI0u
93jsNYJnA0PshfGt4ZJXR5g2wS+cA+vC9zBk4mAyEut3BqHo6WBdoqcOjDsspBzov4YL21QvqkWK
xqtSPbGt9E3nEUXGlYaqOX7WMMYpVDImWEJdOTA3P1bEAeUcq60cjs101dVPgiLW4JMg/9bNhXIQ
vSfS95SgL1W9mKA7NHwIIZHeUfYO+10lOoCp9lVpwfJfy6O7sOai7ourSke6/ltDETqql1jIR6NJ
niztkKfq9dTP1yz/rk02W4Eo4MDiIWAdZuiXurBvEvJ6nQvx9E4irslzuR0M4zZkM3ztxO9qbezS
wIGf8YCJPk4fqVTSloJU3vZm/Fgvp3gEn/A0pvnJSPVTq71VPUN/YjT7jwT0Qy2OgLNOrJOg1LdX
/A8iCK8WaK1W/2GL9NpaxuuZZ3nWDwkGTNM5Wkt4cmQKmWl3wbh+YX9z4Vv40gyUktohY9MoCHgj
weoYd5/QIB5YjT5Y5U9svw7BbajJqwIbqnrXYfmXwU6t5JlB78Eq7/rssQJtjl7Kes3RsKNgbqGH
z8zrDf5IiOqILE6TUZwqFRBw0p409saFulPK29i+qupLYcIV6q6tRGVQgnyEW7f6zo3w3EQ7gkaq
Bj6BMxzrYDiqyGj3TXus8umqUbork7A9hFHz3pnEjT0nD5XDAvTelifk6hiArxhUXeuMsDJxKrXk
HLM6twZfM77E8At5tHWUPMskl5zrMb5iTX+1fAl7eFhZFUGjHSfWoaS9PMnDZHiAHK55Cc3mWjkW
r6FinultrgiT3cvVtFeM+xmxOhv6m9mZbpFa3eWKesdjFFffDO254VCYHE05nyXzUgtCX3NaCOwA
/0GDeY+A5taaBXQKrof6krbLxUjf9R6CPrzItrqpf5vaWVkpk91BlE+UxzsdWG/9qgosxLV9q4j+
XjrNqWMk7jwaubwo0XwTzLdNX1OZ2DfKUN46znJrp+MtorKYoeboFy3Z9LTrv0YTepv7iv75tjS1
2wyDAObftADMVN+UzXgTdTB7suMSPxDP4g/UFOGFadgd6JN0uh+z6R6p3j1p1KZKk0HmBSHUyqkm
0ZIp86mu8lMW3PKGrwYQXJxT8IEAgDlncCh5UcnFzcROAi/thhwt0r7Rkwvy6Gv039d9l1yP2dE0
wabBtaij+yo6jGy4JZKwWjV2ccf9Trdczs9q8RhAbmNiXt1V4gWyHW7xG7P5rgJ5DWUpPsbKjjTW
C3Hml358TnJkb+c5/WUWv5XmJEiqCz8uVcuCXDkSUnhqw8sMfivW9431ifQEzUJ/0GJxmIo3fUnO
bfWSavdSPTSrJN+t7JMRigNRScdGHrrpRiC7By7g56E4l9wcADCsBtNgeUbKkvfPRAAccPAf8yDf
x8tRyAhQNbG/qnPq8vKM6/BsfDnRw7yKUFJAnktyiDjkWTccqpNW6XuT474uogO7Iz17as3mUdjG
VZZ8kOl1r8HYy/nJrPPEcrwyukfGCo+Z8hF0lMkc7808nSughrb1EDrpvltgQRZXOikyBEwqLIpt
LrHuq2ItUbKBWUO38uo4jzHFfnAgcOMAzzJSkx35GJy37VNe9w/23NzZwYH3n5Kky/aTpvkx/kwl
F9eJbjFe4tG9JOZ3UANQ4QooX0qJsYFKvmAIZCntfa2frVR95IRO53djAMk17/PYARwEaItHeSH7
UYj6Zsjmm5r7PuJwQvny6FeT9VjyKw/JgyPyZ2xeMjeehkE8/R9J57Hctpat4SdCFXKYikQGs0TJ
nqB0LBs5Zzz9/dh34Kout48CCGys9UeyGd/TUnhYRWT0t4VBI50PixHCvzmKIJ3TbArrigD7/RTv
cUQDlgC2VyUOA6qxOQ2hoyUpl5uIaZk/6vAkJZSgmYe2O6MoHBFyJ9dxITeuNaJlg7RnWUD95YvG
F0sjXrxDCQ3dS+MXiX6flprfZeJhyvhdc6rp3vYy9ZmBuHxrW4kdZPfJ7/CxNtMBfYCYem8m8dGb
Of3nKZxi7S6lP8kyWSb+qP1LMeI0g3BGdHmuId0LWpZnCfqCTIPMTiuNi4/bzKv9Fbhi7t6ltgiV
FQBOYiAYBxf6Pa93LguFrMqvaRjCTM/CUlUdIK5WEYP4FYZIMjGXQpAIia3bA0/bot7iimC5jfum
c+hRod8ntuMANmE28nPGpTB1Z9TvRnbPNVvmKCEVFUd7jYe5IL0BxJHbemNoV+2S5J+BY9/s/nDX
6tINnRMdC1H2ndDgo0DYZt9xc7ZMt46/5c026oZAwz5gj6pJFeWR5gv3PF5q8iiqY9NU/iK507/O
kk8NnZLkS2bCda2LkKjbtWSgYvQS0xM+/zOPK/pourL1cP0a/m3xZ5YvbvadzvlZ6L12DMiS9HqN
KlRQdW1A/Nbufk3ph7I+Jo0Ir/kx9/IDjT871ttI2OEpucOh3HEKmv/JvK3y/h1MjZkF3VzqKUvs
Irxzl1FCuHFSsu9yMH3cuKScYCtOFG+pgo7PUKaeZN5rN+tBt3lVNl4eL163TVQSsJe2ZDMRrX5F
JSwTi6fGIiR+epi+qzFxJkg94sbZSbW1e4v/9UlYkTiASfKmrJlbCC0aYq+bxqsGY4ZVVR7drurd
jcS1cslcWbmxoPkYorwZRRek8ISMCJAtXwKRh4SRMOq2IZRwr4nDsyv9lpW6pe+NfDcDW41A8Bwc
PFp9R1Tc301Z3hRgiIwEWVUkXOsWIy5KjXAvIopmtopLDqmixOSro5H9HIQ5kBLXaGi1pLVeV8iL
lP1yXXjJf/WvXpj+WXTn4j525YNcqjurGUZjddFCQa7DjCQHcF5/095jPVziR6ZXQd2VAX1GPi5N
JHP5od3C9WiNX9agPfNS+yhfl5JaEAzGkjePNq8AYVcoJRICqylCiqhDUb51+2/hAihGtxv96MJn
yxT+6jlqZL8dUyfP+OwRJzErlNTZjTTCAfgO6evlJzW/cgA4Ul6vnVHccExl4hIVlh6tlgCHZL9y
+eg/FC6McNWsRKlkRsJld/j6prH6gy76ZSf7CZdj5NSg4NIHVUZuetRVRBqiB8QnKVFWdNFsKmET
Z+F+LNUnjkKvXSsPNb+3cXQX1uHFJdYwO9YyPvpxeddMt1d/VKwpm0DTT3wpF+kTo8iXLCifI231
peX3ox1Xbdgl7cmUlahTG1sm4OiSKn8Xkj0q/WtU7SXPIwRd0dgA+qDNoBmmmXRXGWIXL4/3emj+
gWUTceKsCN95moVSvO9m8uCAGVN6yETZnUhpcHPmgVx5svLe9HQkH91vMum6Dh5leJRDQAHTAMa8
YBpfzQuWnk2vwlykjR+v1Ca9zR8mjX7gSji+7XmTGURjD9CG3MfuXscftf5TC5eifOQGBRGJWwOc
tggupAOJKZxPNKQxVzFF7mUZJPoQzNMaIJUTnN266Ezow5co/aqUwtF5nS2MT4B81MZ0rMJyjQoK
yWCdkCzPudGUL20JjAOSz92LERTVgu4gunRbRmqxxRyXEG136FrE1EvvQKHJJPXnLvXH5AmGM68g
1tY8fov3b2brZtecvhjcxjxnHUdpHLXWTkz04OTC71fiblU61IfxaYwEXGV2hb6K4IKdqPIjojG4
iY3Oxjpd+VkaRhfBp9c4qOJPZgaoTrJ8JOgkoTsqgvNKq8qt+c7aRi9TJMVT1GpI0GI9osgQrVpk
GrgDGCyySowyTpBM/A0Rbwic97vfVLzNrvuWU76SP3LqeAqpvMrEdF8TwhoU9UEI1l1ojWuX1pep
RxvBaQJJrffnXrbe2F/34RbXykkexAh8brC+Mnq0Et60y8h7qbErBZFcKlL4ezDoB2iJfy10NxHZ
BtHOGtx9lWo3JXH/AnlyDe8s6kdxKhoefvlO/aXWlSs+2a+DiXdW/l1vFq2Q2gmxbLRKPPqWdxFn
xNXzb9RPEyljEHt7f6toKWAib/iV4blcUbnJ+AJoUvJ0UXf36nf7cgKojauasaNkMGoQHdh77PEH
wkHZnV66smqwCSBvLgOGUkp+sPkAClQqgvPYTZhWJGv5xPrzzNE6ysbXWm5MeuadHyErZ78Q5QM9
v0sbTsnOZmIE7ZIFRsqnGkn5dhzBSQpAyxFkWl6OLZJvuDdaSRt70DZeMmQY0kPjoVTvB+v8Uvlp
45ceMJKU7aUWvufBy7ofQPOGfdrcydiojvm7yRNpot0X5Cg3rHeLdbv96ZQqWJsLrgYEftt90OL7
TJvTgF9R87h9mEzdBYREtnSvjRKZ4rTXa1srGgdYmYWl0zCl5Z/grz3gqYJonHUL+7f29jUqPzwi
EpXvSFeUn375zOLCSzlDd0pvaPreLqt1qgbuqwnOm3uzWzyJSqY8sSvi1jHNDLK7NB2LseXtoyuS
MpkpQ9AVhGwPdWhJx4rZL88/lI7kgnIB6Fldas5G3XBjqJZcwXRlGLi9NPflAcd47Vem4m/J5m+0
AZBzM41Rh82itNhunKHwVgpy68HT/kjpHdNbBGZX5mmY818X35QUsUmTb/XRNX/LZI4KUIZJsHWh
5QEDrjok91rLPYQrBPJ/rUyUfZH5Jg4+NHJpLHti4afJ2VJ4h9APR1dRZqG5clD5hJPEXkU7B4E4
CuVjxpPK3LdBsEkTvGlfw3RPivyRyfrdSlyrz4+c64L8T6kIH16rSMij3NydV1lv3D4rxiXeTmsl
eFSoU7AxugyQbcOmlJ5qq3XXsXapcnO7JnX39hIXCh09+ampH+m8ejlNTanlyYcX+M1FEnqBN5Ho
JbQFVorujvvg6shut2bCLNYhob/hk0/jt4Xs3Ypg1uafOv6XCLPX9qfyXRBMm0afJJvu+ybcMt3B
QwCjthT+Mmm3NSOWmowUnj6LrqVqeA7mkZeYv4zAcaNdCIM9qMRWyuaR0xlE1m42DG0U/Mb6RFwP
zhSCnkfDzVTiJhReGRavWJBO+EQd6eq2I8nQqHIRSQqdnaWDEFj/xi3xCfkDFysDhy7GX5refCXr
d3HfSjmMXZlMv+lr2PZTypUh4jzqKyMEFpfiLiSknR1VMX6E8mM6lz8i8eAjcm5wFzkDWHsdXsih
B99sR5QqwSoEqSQ+p/RERe3brFXPVTi9tg4uy05iGpcK9D9rhbM4c8pO02XD06s4VTP4HTVd6NRA
vGFVsEljPn45TJL/CrOzjTKC6ytEDbVX+Yuf9k2Jv4uZQJXaTQefgCxXBCorR/MEVkoD68xbnci2
4oyFHGLxuivGhTjsizZZZ9YXUjEPzJrs+wEXAAWMNqNiIReu+FjWzFvn2q3uoCPu65BsECxvfdDd
xRTd4yx4vQImMPqLnfa310P46jrIqP4k68jiOWwKv5jK09hrUQFc0KppJK7fi/lVC6dZROWAQRiu
uSJx6FttkF6mYfy/SuhgVYvLtKiPdZAfTOUUXZxjIz2/Ph19KU+N7kiM/tXwpmWlXzai13WlZzTw
UARFE6LloOSwyz/rRvbAIKPxHK5IxFlf0pOxVWeE8PCKPvmX/iRWzl7dsqoNltSjN3Qb9qgdPjfl
V12IB4EmatYAlnF3FlBnAnV01afRXuaVFyeg2EqS3W/MH8euccWh9SdFQEBlvr1MUmRo2GiIbeIY
jyV3cmyGPNZIS3kfYbhiBboU7avOTPIYGuNgAzKZZzRvoWGBjJ0U3EroeVDEHgY6jsDQeh7pugBz
zW1MSW9G6ajCQqdChsa6JnrhlxFf+JdbxnLd/BukU256xZmzoOdLYf+wsOLr3R8STeXc77bf1ZQR
D+vouF5MECn2Lyi8EIf2IZkTO8vZFTEvfW2AHQtZ81mjBa0uEC6DTubcQGdtkxLleXJiwDptBshN
ezZN4DlOIJM/ryNyzxyJI2iMC1fhCJrjD6arwzzIDs24KA7uKsFkTf+DiaMatufO21ME9KWlnuly
aIIO/+e3pOk2rtise0+r7ZHN94oJRlTv3W7dxtldgToQBFMla6+ctzw6FctFTCy5OI8e4iuyrsk6
VVFVL+OhZR7snYEuqnEqeDw08lBnxOe8OazSq5PJk8iQ3rRzrL9sAbg289rXshqkrPXJ0aWwofY7
JfNjfzXkoJY/yu4VblQEwqD6cdX7KZB0DgDeDZ4R6265/dGU/IK7FsKrVxTI3/Y8FuJJnuQIHjBc
GEoKK0Tg60p1oJuGn1R12KdjZIFeF5J0bsoiLK3zaM+gsnVH81m6vhnGQ+HtQbAOzPWee9achVYy
XUC9LSJNydWwBrKvz6vahuzIC8fzIs6RMJzL2AwSFS3ULxipdofSsO7sG+qFUIlbrlnXftIvVMqd
cd6CNv3AX+MxV+v/FhMeRZOcpPteCpcW9EAk3yr/wWX8UXf2lBa3vHdRj1gDIQwLDVTHQuxPcSWf
FDQZWnXqUpQ8DF6+sf1Mr5SJ9V1Co5mO3OSgWvF7d3hXGxCAaJeME8TXORd+Cf8Z4+cyCISwdJBP
gUaXlPV7SwnxHY9pR3DHfPwPbd1BE38IuHhx3W9TdZ1QfuV/ttLNhdt83aXPhoznCtXE5A/7r7wi
7wl630zepg6s/p2FXGwelqN+TxjeibFcY0A//Vi0btzj1xdw1yXvZAkAb3ZhVz/EdYziVg7X3AAE
XnzZRtOjBmUjn1vC+ukFOA2mfl4nTkJcrQJutEFRPKPm/qkVX3qbGdssiprixZeoe3m1Amgxb9o9
cbv2e+8RSDSFm1cn3JoEAArPXjGfZNQdAHf9VB18FSqzp+sFeYdUs9pIrbcmnMQihWXpxTD+6MOf
xANt+C0b1UU2h3OyknOAgFgUzppDHYfI7dKeTjPQ3j4dRr8xj+rrHSWn95zVDJk8b7n0JJaf26sX
lM6B0a655RKdLrAZnqN5y3806W8uACK/Lb11EbXkljTWLWvke/PE0RSO6bdQ0fCGurSEArLACJNM
YpKvTyzvpSFFQylykMzRIlcRRbkbodGAgHL1okJglRCYpGCLAx7K9D5qnKJgM+pPKxPFUWnuzotH
Mf1m1bFYgYMwB8/fTYGur+EL2BTGuVZJaGxqL0PmdWDqGnkr5NQt+wWxykAXkgyNNwHDASLwNz0Q
qUrasFZR1gTQamxhqj7rOj8UoxaKPR9R+UkcuQmiRP3sjZwDoCZTaJ4lVA8CdviU15nLO7mD4rU0
jJUBo71fxHhF4MfwhqOhNijkMTw4U8JlbIkAe+o1x6950j/X4yBehnxyylfLOGNBxliQSBfGdfGf
ln9g+/sgj0UNpHSO2ManTLtqQxGSXroyRL0mxk7sLny6SfcXYyYRQLObtJWbzKbT8ymjsReWSGBH
V8LREgNFW3wdrA/9DoIGHvq3rKEoBitArLKLFsflH3GheeqmpNqvFA4/ajKPjy+uZ+eeUH++qsLr
+WUIAsjJgeDl0LcJ/oP/mvGOAvUI3BxL72imBj25YSy47eThkowxEpZBOsHLB87bybjAV+Ukh4Hz
gUZPLCOQlWKykvMDZIbAW5eCjF43ufmB1ZroaJ6RjtbdreBnFAMMz2o2egbBPPFJgHPRGvwBZH8O
96b++9ItH4X21iXSrY5Pc/2LkBo1U70B3xGKvVU5A/TsI5FgaIvy9I4Mx15fqIl26XZKWeGv9pes
/sC2s8t/tzo86gK/rXUWh2iECt238zB9JzIyLIVd368QTAyB6i77SW5oWSqB0txma7kki21xrXy0
D0yxP0jb2lvOjz31cL2nXSYNn61Jsk7EC4QzPxLsZcdnkAiVQ5fReBxSVCrxZwHZwY5Gkzjv/Ke1
wtDjDf9I07vAzqatbJTv658+/70VjzJCpuSMrG4phvXVMdqTWIzH2vDW7bzGpKPmPiwrcL8MGLIw
LAh42H1LepL6R4ETMXO81IOFzYziDwda3VO1N0n/D6q8ZxkU1D+IL17b3kubQESr4VsoriTyJmhF
y9v3cqANd2uO+o1xF09m0vxkuY/2kv8EdCUrgs1qwtc3KjenzqMy0hXDTr5xmcGG9oRIyn9fXqkJ
hpbQb96hDIcnA4Oyaj4kfMJoqZApaI4KNJPLTzP3+DEGm9o9n48G3YyMf97ANarezPoq597rU1mk
gJ9UlN65YjHQSiK5UELFqFMMIThELb24RJKM8P+y5U1XEpyPI3RTA8a0nZ96fS60r66yeeW97Al8
+zjBwAAzXIBIv71SKgwk9+jLYeMt0oyGqH4J0Rg8cBsmWbAgw6rReFNk2PMNf2+kN+vLbSeb/qvL
xmigd1QL0+WTr1Fi3s9HzSv590RFZdFLfFtN3/pJ3bxFW64cIFCP5jclnhaC5dcVaZpn3aROOiFw
6N7642R9Vj3XCO9XfVFWJ3ldFCli7LEV4TfiYfL73pZAI13SWGVvEhQveVI2kvR0pxPmyK+VS0/9
tyVwfy+0cTJDAoyFwvypnsqZSSm5MzgW0n5OuINe/732QOBAWJWdlZJdK4cTlVJMQwZRXWV7UwBU
45xYl+NU0DuVRQrrQ0/gyNswNvZTbxQAZbRsiJZjenGjCq69RyGUYpwP0/Z27DPGBV7Rh175U5AN
qHf/LdZ1744druVEY5b6QIWRZ7/XGlVY5zebV6D2rvntxj+gcxrZBEhUJuJ0S8TEVC5TfqLcZeOB
xabtvsjo4CuTk4CexbpKunoQtp1Vz27hEKcBuGxxxFqx++4LxYokfU5k+ZmlnXyKxhm/7nw0hl8o
uAkBfFIHTY4qO8pnN1ylmK/smKSCLEPAv9WN80Dwfb95In2+Ht+3rclTzI5plM3kBO6G/fruuvkp
K6cWg4LRkJ/Jo/rEVCIbDIoo2lV7M1DijZhwLu1EFFseKG8QWpQZBeOvBEBy48fTx4/Juo7xb8xR
51JwZEpgxVsaFepXLv1NrE9+da2nYeqpw3thBpaIuLOuiviX7CgApGBCDhsMxT+ZX5yQrXCbj9Rp
c+7nNrmWKGPJu1vLX7MCevomkWlgQQ0h2NE9bvXko6BiTBNuhNOap3r+NMpfPexUT9sZn4+kHfaL
adm9U8srnmUeNio1+Mj4luv8kPiauiY6o4ZcCxVb5hcMdkyWZNUygPG9+dB66huNx1FII6OKCl0/
0iWqZeCrD7W6YjCMtfbIqsT1VniFss/WH3G72lXxr/Hq9Enn8RHtsoKh9pR8ypritKQOtXl+rHWP
HBbCKpYlsvi7QRd4qPGL8b/3yavFcF0CnY+r1oRjNRMfg3pcSMNK7DE0fpOXx1POVxcylsPL/tOM
BGdfMbfg+himHxHPjGb+TdpPxcdexXxyNhtbkR6dN9Uzl/o0T+/Zf7PUvak9JysSy5FZRr+p/L/U
BkDYfq4L+ZowLrnB4UcegAU+RrCDxXSD4c0Am2D7Ed1qvIb5fBMmZH+0smENqaOWE7dJwYb9OrtW
5Agt1rEL09lrQnn7b5ocKxrJqV4W5o9dPI981vJn32oHUmpr9coXx6w8raXX6TcNaZM+XAULx9eI
bvJN8jfV1TeU9pmEWO+tTwLJBD4Q+mu/upnyRIYZiU0T1aBsklhF2NB8cfAwtIWVcGno3FLpJsAi
vpN3UXqygENPXF2D2SYAEpPn5SKlaBksmX2/jOYMmqbgAirZ9RWVjgBhle653TT9ezN0H0gaK2Xx
HlkXjC2vRsPRB8HBulnsdSCSoUaYeiONwbZ1gcUCp/9uVflz6D/Nz7iCRannU/xC8/4YzQEbg0u4
io3SCQBD1G3SqRB2HaYZZdrKfJuHROG0StgO86lZhYNE90zMU5Yoqi/iriqr7KFP2fswqfgYCJXU
DqWe+bL13jjCosMHhlaGUgmVfI8AEfOYYCY+lFQg6VRw2RSwL3d1/jJ0Z8UkZo5IhJvVFrcRFftV
l3lmPOn0kvTvBAPGRHAYvN9BmzejdsR5d4rMcvaiceUQ67TBTzNK+Ktx/g85wRP6tTZbQpJll1Gi
nb0+2TxDWL2OdEShmr3pP+nV2A2WqKeyp9INFGNlKD3+9mhNp6LZXdU6rvPGb2A6mbo4hZU5hSjZ
eEt58My8haU+VxomFZTripl4KUleq2cJv/dFOeb+sdo2R0fMVrcZ927yYoAMnXjXVXapMnbJveTm
shPF8qU6g8ZMAp0/Rmv6CUiwIpwIt3Q2Cy4dSD//ISbcQ03tJdTcjewdcfA/GAYJ34zhIXf0xq0x
w+wRphKPPhQvCef3hdZp2ra13rjuc1CKTaDV/LTZUafwseUi57l4GFPtA/r6o+quq0gSMjjiqUq2
Sy13IVrVJn6UEKclgaxqUGnMU7wukJiB1Wn72YCdNvs/RHx5NKN5qvKr+x6kKkL4HInAlTL51ltt
xwh8MYVhXnTx0bCq1U3zFoPxAl3CeyNKTEYn/SVMAQp+9Orulp32kdLJgiXOM/9Z+k/5Q3TkCGUr
XErt71rt10xMr7DR0t5/NPeU03KEEVdur/x9hMmUSg+SJ5rHor/GM+sdoQwnlDrgxXaDSqzd02ho
80jrYhZkO+nzqJi08MXxEcvEmrQsbAKYSBGOtyci/d7JH38m+2v3SoTsUbVXcf5u2Zd6uF4+Vab/
oZGgJg9rit8eQo6EHrc0mL5e6sXjl7qNLmLHRdb9Sbh2CBWb5SNVolh+V8F/kBXgDUwxZCfxOWm1
m9EbN6tVblpBrq3yCxxQLqWrWgb9bJ2r7jykwr2FBOtAOxmNEP87DS2WTUG4EZzCNxskYnJkog+d
moytDFoqQg0xIocB5eFxINC9q+Kj0hByPB9Tcw9Ngpl1t8+Vy6TkH8nKEtjcRdmZ6vWyputDErVH
Si2Chb1NtJNkPuVye6ri5ET84L5X4QgluUp2l84BuWI+DjyyCFyMn26hw2o1omPgOPL1mcPrqHAs
r1pgGk+RxTmnGomthYO/iVCYhcXq9vM/DGunuSCAuiI6TJk5Y8mYy234EfVI/zTPW+clfAtK7Vwp
FxypZxHFCiPO0lGVD8tVjFVXige0qLlf7opf88wVSHxUv1e+O+L0LHJmJOFXtS/HXDyOD4NUpSED
a0pCLHyv+yqlDo5BuaV8mCYrAl4kjJEQ4myBgYQa/WD+i+dXr0L6MCXmC7E7ioZxVg8E4TsN1oAn
T1eWB3LjYjWmaM0b7vqzv9bjeyddGLXswpMJSaOYslNoYAaAVXnf8zEtSBPi6kB1vLCFGG1CVOUB
fhvEwBAGsjOPrSeoq1vukwv1IfQnqiyindNByv1mdAwyHbL+PBez22UER49PUiTSncoK5WjE/5HP
i4zOFZJz3md+hixkryIVWGXSB2+0fqeHIkSEQeY6qi6BZ/Rjt9wWBeM+xuEyk76lPvFC9YIU7ZQo
ikqw7pUnJaY7GSOnXMIK/oSHK2XzJB3zFld9DJNLHQRVvvHm9xa95GsTisVRkNJA+2xuQ/qIk69F
djFnAXK3L80IkT3hJGRh1h9qZGF9ep6yFMKPAhfS+VMaEB1iJn3WOr8EhO5EX+URRdlgsCmYbvk+
l9PJ3C8Fkcv0Sum97mpt5c3WpV9qomqQca6JLyMiY/MXkFkvJlV9iIq2e5dM98pkB16sG+AXAInW
yw6dNceibm+M1XV77ofptFs9IkOwSzhtd+6BsMd3XGgovaVwIsGvbVRIr+IyPlap8cZc87IyRNSZ
GKqH2G8kQGeVW6/rEk8qRQhp8qfMPNJJo5EwUrk5RWepHrG7LualWp5WL32IevdeFUz+d5UofG1D
Xc1Ys6Bf2qjugsNuBvW4ENLQgEbRvrGTA5dqvqjwjud4YmWth+PLw2cJ48lM45OBklbRsZCOxtmc
uIGDIV7p910QB9omcNCCQ0IdK58zskqrcBf0AIYR8R+AFlnVlqflpV+RX0D76Ibfg4u9prMzgzYY
CK9TrXAHzkDCGhzU0oqwu8LrTQiMMsi8309FHxJee1xkX0unQG/NsMvKU72d97QMUKlq7eviertE
m2J9pez3hoTpLRGWaxy/njT6Q0A56cyIS+mGFmiuyscg6vep2e4VvOnQ/qP3WBOVC1FJbM0RFKHI
UWoVtyVbb3Ot3KpOuwmkQ0B/wUHpmnZJeF8VkGUb48gQTeLmEuTbrp1PKGRarzDGOuJoV1OlSBxi
yrLjaJjiSFDMKLde4hXB1haeMyWNrBSFX9+ABKzmqQPLRBkoqXYdbUOkIp8De6UUdKVSppArJGlD
sK9ikKA9LGc0dHqw2C1sFXIebQV0B0RLFjPAZ0UYzRRPqHneYiECYXX7rvIWffa4AOuUo93whY4r
ih5nE675//bxQWUsakwPL4kfgxyoySue2fRnIE8LnRwBysE8TAEsMHFLdyNOHqhoeKZXCqv0nk4p
8S5v+t1c6ajuDh0zKfe9Gqcg90qkpLYxePGqOAXCvubca9IhZQAurM2tOU/naUBLEC0x1UwJHVmm
RzuxJy73brlri+zQ1+ko3D9D1jpL6ep/jaE5YrOzpX22KzjtzKIsTasdCnadHZi/HElekGOYe8fK
fqUoafb36U7Zn9M3sjuUbgv1vn50Jrxm5lmavelvr4yrbHR+J/1+mPmMFHwxCI+HJ3CRg5gvvozj
F/oU2VjsLr4y6x+WERY1bxywP+tRDnaR4t+XkQZwwcm58JJC9YyXawO58ku1PqFyIPhUpPQ8V9AO
IYUCbFVT6QqLlLa/ZISnEsoAehTPxE2c1mY6gYKX0G/dK22eNTYPDKqpzT90WYXqYT8uhn5iuJFW
zUcAF0oSU51MU24xebGOsvH3uBG8QukKEE/uNHPi8BdQZCxcSsHSRYS8k8yv7PpvwrCP6yM9SBrj
Q4Pe046L/tgxGCS1SVNsQYrQSAGmaG8lvCyfMmFWRBlZjWPIExoU0REK1WleuwhEgKSnLgHibuOm
UvtrDamPPCKhP9Qt23TqJmFJ6Fg07sYlmyB4X7AUr4kYNXTiEu8iqoKbTJnXxAALr3Qw9gfEhEt8
XrQsVCw9yMo9kOM2yEeOemWEiSw0Jdo7pJAJnKsWgKmTeyV5CF19HmdcGkpYOwuE0bG/AOKhsq7i
1JOlwdsb2ZMpJNe3BlP/5Evy5tPxg3yYJFp5PlgL1x8LRu7lxylZP2Kr/lhr9T0vs3eZxqCBr/6i
VlFa4ketW/Rw2anGTKt2lVtzCxOjX3NuixVWrOy+NCGpJhgCgwEiAc2dvSHuGtohBODXR8mrapUp
4E8zAnrNdHqzNsUNHpq6/X+xnV1N7VXYhkuX7mGTOAkZhXVn4DtZgtSqg6XbwvlBdIjby6jIp435
sXhYLI+ZNHz0bfdMoL0qRXRLzXyO1C0inSVjxjbWcIW2NuMHIvZh6i5SucBpdxdRrS6jZudXs4lP
Y9x7U/+kCSCy9D7KJA973KPt69sG4TTnitem/Ykim5VEtn3qbbMgNJXcK/ofwT0iBE/ifiO+Yir+
Yksx0BPJAvHPDKI6xDfRA+TpQtyL7sLwZa3LG85CdzmbAyIwaQG1g9BGO5fAD6zuJqQeuWEe9BuK
/Y2qQ4IpFOuGUM1VSX4plDCuBywgSkA3bFY0N7Ncbv2L1+uPGox+bqHYuXXMvRO071KNN+uLipw3
hD1F8WkiE08GJmrBjm8D3OYYu8Rrea+7M0V4K/LA0reRCtdtxbyMAozJIF1FtL9dWKi/xiELyIT1
iSL2GwVC37gzjVmIVhBroafIEb4bVBo3bZhtmafAeiiwHlpaulqlEoVLLouEzrN1KiRe2QSaJv8W
X5n7iz2pmS0uA551wI+UNVRmqF7Q1lnMp+IRw5H5z2zXaz4ul+0bxT2xtu6gskHcZH3z1Lj2EqQy
5Ui0pk7o+6GVrPOaFCduB7nGNxtZxr2bMeU8K4YbCwNZeYUasAttO1pxQPLLCewep5LbYiLfds3W
K7uA5ppMBaWahvzWHronniSsVX4focpWId37jkQCtNUICEha8WcUp5Ww+hsK9ZVLoWEosFjZNgkA
5bDyZOk8WWmqeCKKibKlblkt7ZoDZ6IXu0YoDqI5fsGlWRAymFGQg2bS5q3EAOrC/IVakRz9Hrhz
vcrDcFoTfq7xanKwqOg4Zu4BpD9jfNHL8aqsfHIC8as5eqDX8LOcBys9I3yCRVxR1qn/x9F5LLeN
bVH0i1CFHKYkkQkmBUqeoBzUyDnj69/iG7i7y21LNgnee8LeayenXxRBmv4XPt2h+V1cFusyUTEW
tbsbf5rXxdqbATljCHwZ4AOlZ5+XITDrk+VzWYrP9qUrkqLsMU1/hoQZFv9Xu5fo5Xfau7YwbpgK
sDpMgWXJXgcUXh7+KmwFBguXwRDt+WPi7hzXmibikfWsS+NzEV/yRrlL1X4XTL9GGxObnI59FvzK
qXTQ9U2fJjXMtB8h513H+IM0SPb+4qXT9AjaSCTbTbaH9ZSG+0YVh5FSqzx6Fik7adt0TtrR3UFg
IxvRJxphnMOrFtvlytiKrdCfvs6QLhaPkmELAuMZVYB21frJ7TqJ5Ywaogyry3DTp3D4yVPpPOsG
f5vnoDMcH5IwNwFg8LGHD66IXlswwbQ+oXh4snYTl7s4lSQUJ+6Uxs4uELxHoKIxRTSACt3lus40
cb6QXnUaTGtagi4LB7UJVJHhGlsUJHIgDRLTLjPZ05ECBOashi8TsgW0F1f5mLHYKApGGljPTC6S
MVL0JerQrdLlMz/1tCxHuJ94reoru36lKLpOgscUTxpVn2sl0cORzxQe492HReuP8792kRwjGxwF
5yh6Jy17L1ueNIPFwCZe8/FnhnJQ5qE2tcFmuMB0xoC/StQYyGUUf2qjkrQoLLLDA3aiBH1U2f4Q
DoZp8QYGhW20fpMLzYG04EjVQVz/b105lagkhX/bnvkgNLzXZ7Wtg3KefVT+qDZQhxAOc49TlpIs
yHQzSKmvtW2O8En2qbNLv1MVS8ptzArXMnitGdYKzVOELjlnWLcUkjkNC9lP71ibjzY2J8W7Zd2R
SZ+C9CjJ7Mic5r41lFYIcFcNSg6GUDZgJK/WFGmM+Mhm0SYuwCGYDDXMmFKgIKE8qS6V2l73seND
kN3rt82SL4A4UGyct5aS2QjyRLpkxY4cRLzk4D5R1J0YFMdSSAbVB/kKwqA7yFUPPpJuP5cRuPFK
9LwSUupoBnEtDrlpxzb5JgFp5x0Cg3B40WElKXHY0TB6JmoOM5980af3xDBIGCXNOb2q+Z/ey/PU
Zy3vSUpU6jyVds670kEfYJbN8ya3JcO/aCh/L8jKBowGdrFBDzoTJybRm5njZrevYDTNouE6MBVB
gHWUbz0ZpLJkT4RCZrFyopdn8p9Pn+P64Hvg2bf61Z4sJrv8RtrRk7DQ/HlKvt1lob9bbCb53XAx
U5yxXJjJIfsZwcn2feMlJFpriHvMrnOnAf/DCwXdfFT8ooVh+4tnUIO3xwez9FwGfDhEal4Ifhwf
oJILjxzlmr5G2PwmtzkQYtpH49BTaSUhpiE0HQ4Eh16a4EH74nfNY1PPkrMRgwUVpxY0e78syXae
Wa1Zr8G6Kt5wyEkDVqLEyarsA8HIZ18lz53p8ujp6+Qd1ZOsCudNoo1SAnVl8souJ2EBtdvD5JuL
CNPwHLNSGMur9JgStjOG02OJryTtAFLYky6a1JOaWwb1AtD/M193WwI5hvLMHk311Fqst1A1BcMr
D5op7jJxEC+Hbb3w3vXiOxOTTuLJWx3cEdBGtUU81R5SdBKWGUYzs6MVrBp/NDpvZSqN46rSnUz3
eHEKpTvl5kSslVutl3VW/HXzVfh702fKqzyzlzE13UGj7ZLeLerzVUjyc7LfihqBWJW/kwg+z/+R
QvLAz0Dn6MQlC+IEuHA3Enn8bTEN0WZE3zw1Mk+NdRSTJswrYlXaxBcM0+0Kh1wiED+BWrLbCYBB
NKjD2y3GwdO4Le2rnHNFa61bfxpYoAvsSOwl+OfAG7C1KxLt1dNwy27sh8bXuNPgA1R7UvvTm/wL
sWUq4cIGbLy0DrEnBuNbUe6QAqWOqv+nWi+aEnG2CisjTTtN0orkMBomjo7UVaYJZdIt07UTsXjH
CugXKWIy8/1xJgVsO1hj8z1+dnkYM0NMe5Y7pAK2bLlE5uX97KacZZ2K/59oYyJdnJ1pPFGD9usc
XYflvGRmhBsEc1jPzH66QZS7a/r4WOPsrccOqP+VezOaKMzpsWqQf+bkJniEh/S3pWw4VzY+Kvxb
21zrxWZDRqBVJzsblLsiRTJT8LmfrnCBrtXsTht7JmYSlRKJw33er9beuKOIANWHne9RXXsSazuD
1CDycjmJCPR0BlW2rfYNhLwrZjjVJImQtEi5xIJ0wuSPs4JRYN+eqGhFtmDl1kRWbjqFQZW5aFes
BlKM0l1SfCt/JjIgywkL9xPlQp/7e7zYDb6TrbubV0ql8Ix5qGvYok5eiSXZUCyvwvUxm0elxrU6
2Sof781gBkn8I+qijrwI3p6zlF5HyXQMyuAtNey+aB3a3Kbzhzj2ID368K6PA3IGCxN5+x/x8MBq
0L52t6IgSUbekFn8fSr6htfl90THzJ/bYv/Y03zJnFC5H8Mf7VXRF7bjXIxeK9/1KbVjbC6FLkNm
jTLgq8ZEZ5SL3q5sTMYOyQ22jFsOrwXBYS4xARmCa8UImjAkly+6y+gSieCSXAy9EWGGdK0odDM8
jJL2TQNbK+8TopKC6MNdKDx9TvG734BnUhz3D15XcN4NJr51NkN56c+8jhs+dPB2k2UFXZ6Gklki
QyrDxuf95uXEX8nLo7yXaPhXg81NddL09jnp/0RAdqT+vIvJ9EayDbJP2trXSP3KRy0qBetMBp/1
qqP2YG/+s3AjYJBcOq/lK86f+H4mRNExP/rKcql/6F0PEP//W0amT/h/OnQp5Cy2AONJNhQTSGdN
9qH9X+0KAlV2GYg49e88ZrRw1Acmnyap4z/dsH0lE3aCuv9KXzZS5Xs0NgotJsho8+cPRWMOgpiK
GMlA5belKTfTEAzibcP6LdIeytVy3WkPxdG6CC3yKILX1Wjc0NZWjpB8GXlyvjTDGuaLFiS4SMzy
3Mfz4bcQ9e1n0kVNy1G3MRMtb6ml3qiV7mW+3qGt3qsB3GtuOBV1sZkbN0mK9NQW84SwVbdlHtsK
PsByvxhlFoqzP4pcuOKZGLSwlCNxvxTvu/YlYlEVTHfYmaL/FZlClr3iyKhw8Hek08kQzsqvbGQ6
UMbnfjib+XDt8X2wdWdNsIXw7s4rInLtWsXbLWdCOKXzXcUqXA5IL5W7SNO3GxbtYHu3jC8hcWSu
w33AYZ5L7rrhQ0eUtDLEghSPCB6VD5p510AKJvYxmuMcY2Dn1TATwPoSH3tJlXfu2BZ0h26Ydovh
fsx93rGpR6SC5A5mB8Ljkq51zR9kUpeVPfLFST2Ba4EWhXpHXuHo9Odi3/EU6Rjiw+qLLTVUwzd1
0Y8ScgrGfjaQ9F0EWEn1s/wyPrAdbhYzhGfxysYQ72v/4D0Iuy8JVsFWOP1UHXLRrbs/MIIZG9Ei
j+BLzx0OfTsTBWa9aiTQ6Jn4e8rFd2uUMPFw6tlYJ0BCOFxunA99edJ3av3mXfrFXUG3VZM/Qkbs
O/skFL64yNSOkSSsYOA91Fd154oCPlAoZYxPl5NSCUEjjjbnEKFr7O3121IjZXRfwuR5wtWNFUz2
cwq3iiQxRXE5V4Vxt5Mpd0Y4HWVo9v15OG3EvudvSj+6N6N0LW6PBrvbrn6hIuuB51wtRBnWaUAj
ATprV6K9sXv59bMKwS4lrny8e2jYfhXmf2rygeUNMU51lqUnMI8pc0cEFvkrExJdM7Zoje1uHCp5
tPVX67feXxslJUbKK6tX0N0x/ZMqrMcpq+rU6UjC0QkSNNhh1cOlo08UDcLo8oiisiPaNt3JWN0P
240xFLvfk66ceO1k769iOHgVKZi/1clwqO9ohrRkOcj+hASi4kfD+563z1e1q4IGih0Yta7FpTyy
TtqAl6nif+V4SbQsaIreX4UvU1wOggg+h+qHohGQaCC+spyszpFh41AUoXdC0iufqCfyLXXzJ/Ag
KqQuuyhslvN7jyhely99j1kVMcsS1ON/SQxdqm+PpnxZhuuSXdrxv0UMoeE1M7aZtefT8Vai5uD3
D9aPeZ4Rckz/OmhYJ4Gvt8WeYXzPSEBmLaCKHSfsj+Eek8SaEBnbPuEh6/pZ/ydRCq6p03um8HfP
3l/9TVfD2nzwk5t6W/4fy+dA9+b/N4Zt2SUFc8o10z7F6qEg/Vh4/WCdmJ+xGLI85DNk7X93PSod
hth+or3V9LeiL2eWb6xpMCM4qAra1QoFBjGDK2T6pGJkmQW0q/rorUPjCegMhoGjiXQ1Lfm2ckQ9
8z/goEfuxvGUD+NlbZ8ryTj1OyuKdY9+jS+3MjZ+HDa/BNJGVhwetc4zYfRnaVxDyxCDhhyxkbF7
ob9PjN7LvygqbV2xbDFpMbnQ8bSxU0h8pnScsYQb1L3THX05Qc9x3A9UCTiRlFFwlA5RSNq4uYNJ
4F1e8o+9Tj8k5unVseJkG9kjF4G2ns2BacxGD45CQqYzv4l0Wd3qxkxjMpd4ktFAHbpEBVk8gyh6
0nhh5nleyyU0C7BIdey3oUrcT4fmSH4tfiBKa9VN+CnbGBgsug9ztXMZHZnLnFZqIWfLbtpm3qzN
3gsxSvjClyQPNj0tj6tlT6entKAIP0m6wGStP6tsZWrcpQ3WUi2TQ+k/IzHOyb+sWUPZSXqTVfTu
D35x0+fMjb/khuG8s+As65KPGlpC1V0/+km4kNeI/387Z3LBnXYW6vjUDa0tVZ8kQHeLFQjpm/6+
seAmi55AN2LPhoTmv8dmvxxoY3jkpvSvyIq5hS3BXKB8mrEnt9aZnj6VPlQ+nCA9enYmxHOVEryh
l9mCVDfCHWBWoTyJ/xFWaMSnWH6S5YsQo/ZqmQe+RnvPRm62B4MxDd+5wLS1PRT1V6M8V9VdoRS8
eBkNYw1uuQaeCnQ49aQSXqiAQS5fmejLUbvQu/IaCgRYHcv5E1fUn2qCiYJAW8JwKRzrJ1PJutdh
rJKcKQGUvsXvyqAykiU7gJZYQCRDYMKhHcbAkFmSonJUo3lfKNnmU8NpYshMLJBRKJehIkNwodwd
bvP6wAo2tb9S7MYc/JUacvZtmbvJz1mTj4lhTxMFVtABkRUpyjlpzPMghkPLQAIoiXFws/ifyQIO
QsPIQ9TioiXItHy8ToSmQoU/eOQq8NpIaeEK66M3DvL6Jd8KlbsCb9hR4FWsJTnsrIIaKag6Loaj
ecoSbqjX+IQCXnFWJGVV8SdfmevFRHoKB15kIb9D7CFZiOtB+r2AU+a13ScI5fxMrN66ngHtdmqf
amw5ffemcSLxsvcCU9ONcXDtdbOXJcHSdxR4P+o32ShAes9tcRfHEiTL28CQPs48vQZ98lslukjs
XUlMQXfRUCJoK4D0Ze9qiZwuw1P/D8p1/+SzqCMk0aHTm87ModZln6WOP3VE9409JLsQyFUbksv3
2QybkUii3czulx4/6oEn0/ysGQdA/7oM8/vIK2Ii4Tny3TnFpv9adLIIJHcBy6LpWNJv/EXE3dxy
Caw/HJUcZsrD6N7W9bwn30v8X1Y/Shx2pECN2fUVMaVciuZs8ahl8nJYMx4eLo5rXuLNmJidHXeC
BTgp1eSfSFSqrlx21LjqVdjMd4MXtxuvacbC1J3zd4uzc1RYlfjovwDXu9CuUIg0Z1WuP5NkuAHu
n5NvxoZ8AdQ0tqo8i4/xT0wi2bCetgwStapEyXJPt78m70lbRsTFLI/sg9dIRrna4vBiRgjgDjRu
u3w+iG78sDAqJd7YCccfwkLH2BtrXya++dFrkcVrp8x0wgwgIeNXhxmDMVWFNH1K8bEA5kvCNr/e
vI3PgYkVeyCdtUZKK73wwOFqYFv3Zo0LSF0ghJe8vPdG64vj1UQJkzK3fLkZnl0S4Iki485FV5SH
g9IiMzyMz4yYqYK4m1nxquj1jdGRL/3wwReHXN0Ts7u/PI21AFHyxJ1gSgxoWfTAyCJrfSWpEq0W
mZN4chGf/DBCXVopEDkzSHO5VtEgl1dIwgVuUpmRVsjSgsx6VA/ou0/5dWnZBLzUkwnllPRHKrq7
0XiI+Vahe+6Ib/V2ontFtZaMbt6Jz5FKsZ4YqrQ++VeU9oq3z4s3IFu2ioh7yB233i3Ifn4Vua2X
jKIbv3a7JZ7CwrM+1CX3pJ2lnzQEmLOasYsQeF2mScMVo59j6cS6F3+Pyna7FUgnkxzu0Cz7G3Mm
NDPr3dVlLc3Fy4YN7Rk8QlFBD8q2rbMZbGgP7Jrqqd+WwLjg7DsPtla1b6lOWrCNFiYJmHYGPXpa
Mb5tXFE0xnL/QBiNeC9bQ/KNQiSWIosCVr7nGY92jx/GYuvwWqDXPQ/rf8VlkIzPOVs+654eh3zS
LNnfl99Um/EVfcMB5IGfUwsUj/X08t4Yefz5yjTtzvvurMN970V779MwKUY6rg1dguYZKt3GprgG
CLTzqhcnolNQ16CwEWifveHXYnQHhyR31m58w8OiYAVcMSTlDQrijuXMX4zmNm6YBrqIgeFjFKOt
s6LYpCMzkkuf0qqLWsSL1D1n/IXmBIZ0Kz8Ovpm7yS+jVd9XbHbNacQO9lgRCG23tctuMP6vQmuF
Q+M89O+hZ31Yq+c+TGaePy5GtVZDzFeBsH/sTKDBafvYSqmssjPG47p1SiSWyt361SkcA+BvY6wo
Z/PN3Nmjr8NlzIRL0w7X2T63WRsO6Bk7FLCbxjlhkHkFNAzsh1CGLSqKkdUy7mKQJhmbOBmXsjaZ
ACsADOJ11/DDWHbC+q1zsAotGMWO4KIyc42ONLJW+ZA75UZu4yss1M2SPirALepH6O4kGwCw4IRt
nNLLJM2f7x+aEDt68bv0PrbsJKxYCUzWnoOb7/hRihTkyhaJknmht2oXzDQcd7nCO4prx/zuYroL
4Ea1+a3IxGdjgoBXfBKKL4ijKcziVDx0xlkZjIeAwZUb3HjV3JT3tyX+ETasGCMCY0y+jNlmStGF
Wy7ntprtSX7rZiiT3KKzj3poSv4J7TPR2S3xpfUgN9+BKqfAv0lXctSOPQsLtptFScBFaDHvY3P3
d1koU+7S/LlM37y3Kwny4E4EW6Zt4ldIe0FtFBhL9bCoUgpmY4wN4h/qhioJhlIHcpeerOLLnN/Z
DtJJLnQ54GVtjs3Y5KxcydZjKkj3gYeH87/JbwWTxNUkgQwxC7ebOPtSdgUbi4rLilRCPVJyFkHn
hiYh9EaRvRuPip/ajHPHMcmhPiQ/lWuZTlzt5y0PS3AHXCDG/JPzX2KO8yKJ1gUM/OwJj1X+iNm+
Wul1ykEbntPqKzURL5rvxQcJuyv7rFRBGJfD+oAQdCTVgsDoI8cwV7OpJ5f5OcbfZLYcGu2pdk2Y
8GNtpSMbqKOc8XDUj6El9Tb5WSysZg2LVwxqw+fU/0oBNrCYihWGMgOy4wJBkMfZg3glKondyaxA
z/dzbMVh1vUQizDMa7Iv66YHrmrvjwptKSDLxYpt+eUeYQefuXzDmU15T1D1R7vX1/hbawo+rDAS
p0N6AsGU1cjqaQDS5Sf2q49V5nU0wey0Byr9w/pMS4nlC9EaQ4/S7hB/r54/c/OY3GfM2WBDPVcv
ZWT+8KWJbvAbbhJfln/223lFagHil/OiyxamPrTDPBXSAavNKfaTX9kW9OZ9Ho6sdaZT+paQUgx1
hVns853/Kkj7fqeiF4TXr2YRgHWIaHZ0KG8tPVgMtpF+nHSZe+q8+hL+00+IkTnQr3x0sOPfrF59
T+5N1IlERh5y3hiQlB+J3aQ/j+xXldAicUXZ/GSEZt9uosQ25+TBX/vaRKY0Hx8iGxgWhwOyYX3N
yZ1PwU7ldsXgO7/Ww/CV/OI76eL+xSkDDSe/ApwukiOSgXOXKT6RKWl92OH77G8Zf1RE7V8L2pDu
oymGO89ozvmu/PZHazomNjUJD2sGa/lnX4yo1Y1D53ZGf8lIccR6DMR0ADKjIFM+1+tPo53K9KD8
mVHrjGZ3rgsG8+u91EtPw8dV/FrHMLPLq1kCSeMv+kJtn1qqqXfpj5gj8dvqoPko3xZ4+t2HD+WZ
SXPr86o8E7arpZ394m+D1HAtcPK/Xr96tkJDIxA1J4034nnh3TC2vz411EcV8YHYa9yZXt5MLm83
a8g5NIWDuGB+h3lgMSXj9/X7WSTCmtEQxd532goYJLAR78xGhJD+mpJHzT/R8+7LjzAnBzrX8k1Z
/hPyq4SUcPAVRD0po+JS2sMO0CGRMJJGvMP6T7NGb9i3SGIZsh7yKwITPNudLW8BOmOcNuedGvlf
QiJEk0KDYiLF6IfyrHkQcerxFIkPvWzP/f43XQJrkr3cUP3077BK4cIBp5B5scBz8NGHk/muLnaW
JA5yHSiTG3w7ND7Mcxg2o8mijUj5k8w0Az0cHcuuRMiKRdAaadCQTFUroWxY58Uwglqj7q7ZQ5+G
aT+vQxXtkxjpMRJeFHuvF7aPksSXnvP6Wbymy0RAqwefyFopTHFhLCietKL2pT9LGRaDfi4LNepo
x1aGU8rTBIiyuyVWdtJ2rk0qXZHG3lB9WfANvxU1e/Rt8SZjl0AplU8pcUSY4iGwo+1I0k8CTA8C
iarqa5vbT7cXsA5i1TqgA+WpMouLrCe3YVPvyfSLhqttan9XJX+mSjKr9lSMG7f9CVaI6a17ftvK
/DpNcSQV8lm2Y5kdnm4zVneAFtuKMTnSJsBJo3STEq+YZs947jrZVkgRX4yEGtpN03tERCvDc63Y
5Bs9lzdD10eSm/ZLTYPXPpZ8yxnnMcQb1tHtDe8a7nwnh5miMoPRckcGpmGJCAtT0SG5LVPvDMMs
ZfKqrncx4wvI+8XMfclahz0gSdYXo85w2hQel2q6bG+ONK1c5gU3HZrsy1SlN/AZn11JOmQcJPB8
GSw429a/hIX7Xxmj7zzYs9KjZ5ERuOueviFRRlSoAYub4WSoyMq6ukW+Bq+fmkpe6TUI/EOPVFSl
ZwamGxviVw07BnJnrn2gLf6QjxyM6YyGm6fiHepeJIkcvrESGnABrNX0DV55sfhhCwcSsKmUSz2w
p+7mRzIk7/ivwYz0wnemPwtDOfrvKsS+ekuffcOZoEII1eFFUSdYchAzOss2V6snl+xtdtED4ADg
+TgqOJL1fSM6KglNOUYQvgfMUwwLAGMzfMgaWyLkZDl9MprGIgEAsrsi5ugc16Jw2tkIpnvixeLg
UWsd2oq/oMjCEJFJheyEaFrkEWx9u5OfVzo2MjXcDTmsYhSJ5IDrQkGnyq/vMbpPXcDMzdiS88F4
EIECqaoIxm3w8VqtXo8gIme0wto35eA3Fy/N14gZ735Ypr/qcbWAUTEPpkr1mpnPOltdQfRemval
E8KyBO99jKXh00r6J+IZt9osO9amr5xhiiGx1Igd7keulrTsPi1OcCUUXn6EQyKrHBXl2SBStIZF
NXsFsXnlScD+yyc5czWGIlYuw44RVcsmshSjkerUceWSiEgYW/FPeGo40mcQc1za246c1XIFs8Qy
get82hE1GCdZI7SM/Mjd7Qvuzu73LsU8A13QqUawpVmY1yPFiRQmLy3PqZPjD/6U8pQ8MuSQ/l6p
73B5Mp21mLQHQ/0bdoSibVdSFi8Jm2ZP2CEmVANKxfss/Sdh7d2HzrEAfYMbcaS/NCL+XmSBgUr5
RbuDohHQQwctiPNaNkLzMWHjwTxHaBDpZ93+RwXcVZM0dDNOu7bfxK6+5vUWaUocWszi4M1uPUjT
9aLXihMjzdRG2ZWtwotfNuyRzAy4vDGi59XpJN0nVHXZsSOrYHWsGcMm3z/dgynbad2wjZ4TBO+D
kvhQDvp0sUUNJ1nTQtsV2E5cDF0iQQQs21Ep1OuOHnPNTmKCNVGsombHyMPWrCZi5vUjI1evNquw
555P1QiWsN32hb8bFNuFDjo4DbK8CkZ5DMgYszXlN2uPYP1DAULXXqPNjmVcsPEtFop7V403Qf9E
SXShRy+HIOs4Htfcw59/qksVb3oeLpVyTnK0u8YH4sKAlBNmIcK9kuIHHEEI0kKzc4Y3EX4+kh6D
WlUjC160MphRI+pRwvSZedo8NOcs3VAz2yATQvy5zH8xv6yyv4Cu6djbyPZyKcqOI+CU7lZAcFOv
+wsJSFtmhkOvw824mVZKO+rlamyjxGWlD1MxQyebPNocUE4vPcRFe1CezTKaVuV3kQN5FcIqOlS1
AkVjcWOKs1FiuUDZORtKpM5btBcVyxEVkL5H5I3dEREjgb8EycZQ0PRSmfBk5llzeY73NFwH9tC/
MysNrJItkHGJPRK2K67o7ssUjEgakMsltrXST/SZvQbko5YJw1O0mBlRkuZ2QIkysp9HyVCVsm2y
XCLX3NkIjCZy9rgGRtTHpVvvm9uxquql2lvpGohS8jLoeBZbPRI0JpI6WxkisXI2Ew2uLqOT5VsG
nqLnQsgsPgQYXSnYQgc0AJocgoMKLRCN+B3Q+ajzWZmGt0oKV7PyLRvW3tYiWahQyCfngZOibbj9
IAQRuc7zRioHO4tMCUQ+1OLew6jb+UDr+CJJ0Dw08fCwWnukdl/n7IFICAuh+/+5kmY6qio7mTQ7
IPYd+BBw5WLVZuTc6Wxgm9iT5tKbp94Vfl6v4DNOc4Rq1n2bxzftjtFvlolbjZcb/CIGz+VwiuFc
457AiCMw/tyD14YxaQ7ohTNbunN8gFW3+Oiq0o8iJO4i7SexjaxfhxHThqKFeqrci059GOr8NqFM
xBJYtzeJsJmhnE5j296aXbjGmXiVezpW3R/k6dJe4mn1ErHyplFzdfI1ZMXixOyJ8DioCgorjtOB
oxdxKQpZBxFoz3FWnQhs2ze6byUcdnKyrOFkyka0/kCydHhcHAwXeAJypuANWZC9u78MWMbiZri9
9SjnnZ0b/AiVfJ+erDaXTnrLNeNN8OGc6EakW/W1uyrDDEH7WN85I8ZGgdufBkjjT2om2tai2eSf
OgV0w9kaUfJkDpS2XXU6gDx781Xl5hfgvFduLzQsIrk7Nfe67IFwYjhn1J+Iv74N/asv4SQzHqVO
vxjIk4bCiVMzKv+r2l/7VLkdGAUWc2CVIlig10r9O9c3ilUm5EXWvXXpAPwPvVz2U+jUm5xwRDWK
xm2RKmfo50DorIDFGA+WsJOCcpKLW0o0T9E+dnqJ1MAEIY+owuCFQm0Ye39YvuupRxTZX7e5vb7S
xqTpixWHEgg4qYgjA5IWO4IAZoWqkIfagnjT2kWp2HIs2Ok8OGpKCEvM7hEBNFrZpubuJ36K4GTG
JqQ0jgURrL0VUBCEhsCE/zh23U0rWKGm+i1mzNlWl/XPzjqEGRXrOx2IRcYPReMOAEAAPys9VWTU
6f34FNTsi14iSYKimw4WYVF6Ho54BfomeyeY940lOgl4h0IQTxrJrm1zf0Hdd7ivRPvwk+2sHzOm
g3hZFrQfRAWnIiZW2QpfyZ3TuRWWaPkpQTmtVzwpw2Lei3R8bJv2KPVo2YJqRzhCK6Q1Ao2jfp6f
Zr0eGxrccYq9OZRirCd16jNkl7YsiodrjkykQ6uPLU++TKxjaZsh5RITH1IrkVXG3OkoxyugicGT
WFFyp0M9W2nhYvWpJjg6SOxdQsVgipaWsO+MYO4Q2gjuYmTBOkp+NpV+/exZXbKXYE7iMHByXtpK
A286uKiOfGpCtlvKtkXEDFq7Jh7QYpsdRUwc4K52zPOiAwh6KSSFBqARIoIhFW0DtMJk+KP0qDQj
oJ0+iC8dp3It++4m5FSnKZRHyiTE/WQqwQpv3hvZeJNIMjV0lav+LwPu0mrvs7XeNhbyMROzUhEv
fOQbVhtgChGGF6iylgyxC4I13pKpJkVN5Ru7YIeOWxzb6Eby7TyaVsRKTjSvE1mVefGG2xatAOsw
cJnKrfeWRr8Qr8rrIJ5RxmvGS4cwMGpUdz/Ja3dmKqs1mASmM5/W9ReZD4yIBKag7IXiFRMfyFZR
QIrNfjKDoQgoTWrPZt9F+TxcyD67Vsy7NFf+S7RN1CzNtY4XaBakygn7FXn4OU2oDIzijhb/vhNZ
MaOuXE5lNXoKP8xXvLwJk7BqPTOO6fTZJyCiaEXd7YD/k/FgDhdWUHlTYwqK7R1RDQ+oBjvJDOf5
zyr5dbF403tucXlIbGORl6tMM0sdix+x5Aqko/KfjpiviFFBzDOiQZ6fw1ooRL4RI3Ui4CzGOZDB
QpCQguJb1lXbFE8pdB5iukGLFk4Orp85eqz5HzWlNcAK4EFlWHOqZjqdlrqeLbHAJU/7q2bMCLDm
4q8QcXoVL80emXsmEgrDXtd3zLXE62IBSz082Z5e9ejLjpXqlUQgcBo18bfREZGFa3Pe84+ZKEq1
HMN5kz6WHTXl8DXpFrICYLyz/4+hvYeLwtLrCJ8P+9uTymC7jdO3MZWjTYvYTovZdK6G2NdoLoo/
cCvJY7nE6RgNcbhnkx+3sdfUnpovhyZzEol6R2j4URy3qqPFAt1/AewIfydmKVni5KOMmeN/svhA
JY9HcKQM4YVcYp/k1AAE0n4yuo8MLFs3hrIZbHpMbl7tVDJZZrlNAfQ21pct32FQd1fC7P/H0pnt
No5sS/SLCJBMjq+SSM2zPNULUa5ycUzO89ffxT4XOD5AN7qrbVli5o4dseLm4hsDnUf4c7CVcxr8
pqhWdxSfxe7FJgI6VO6lUc2LEWgXDWtF85CtuP8uAeZp3uAozJrN1fANLoNkTeG16D3J7iwjnAwP
nrk/QmjUe3vbtfqOULVjshAi/Zozp8tNq2GgI62TqptUjQ6d0R4KfHAsGq6u1m1EpO313tkTPoGG
2+7inJKu2i8QyUuRst62dkm/MdLRp2XuIzLDbW/026X4eGksTFUI915lmc9SKi+RW2/51Lz36qdu
Ou//hvJghjQxViqMdB0A2uTH6obZZDVDshVtc8Tr2vGzdlK5CcaQjnEVBL/VkrBesLQa8kLuJ4QI
i5AgDsyK3Cvnzhui0yjD/fy2/HitbySuX4AyogpEeabDuMvCcOfoI6IAMFzqKeO09Z0m8ROT7h/L
b8JmW0Ukg3iBhjHa2ziJ8WpIzd5nUD8n4zeLgNR3SNcWlbaZRHvBjzOfzAwDtpoe0nKH6LKiJJef
reS1/i7jeBV5DZ76kjZQDDUFfkA+IXHbbeNh5pOyCcW3YREqn/9SvPWAg6YVa3rqCwH+ZMa0kqGb
ZvZaCjZK3SVFyYT8lOF7U0DvmhcZkV/tNsqXVr0p2vyp9MYnq5LVHI+PAIVeZdxHEQURvKOpTXYU
Q6366SAia49zbjPVNIEGG6x/3NTqK+iuCF27atZDdncCFXrwpak12thIY6Q3Osrh8+IckB96Kj+G
Xf2TUotGUECUM7xj9RQVvBwQSJJtfA1QgMeOdW2xVj+G4Z+lvDKuDNR8+ikAkYhUY9yuNVAqOdxv
h7tJjvc3AEC3Tu5uehzUP1V1CLiwOdYVasSNiS4HNEdoPXB+NWgijitfo968hRCVGmwD83YqPu3s
vdV/9SEfJOc2cNgPkPu1GS8a3vkMH4s97asnxQr5QlmtVRxvXsTZ3bzraQZj7dq0+7zWj+1Dbc6T
RcE1FQJQECVrKA5Wj5oTL7G+EjMHW6ByeeHEyon4qlQBUSJOmCf8YA9FA9Juysyd9mOz0FN15p34
p+merKxOImDBNjtwUecrd6SKhYHh2QXcf2E+HfokYrBM8Ho/AryPufJhYH1lVNECLhS1L+aJ4d0b
5luiv+zyTwXgZIR04UA3aQFghC9+TUX6qzhZnDJoAJgyKGOAPGxRRBRPF+NPxDIqzDbN+HTK86SM
npH80gCr9Zial1TkJm0Sb2bDZ0756qPIv8hz2zEcc3q6lTcj9YU8DtEbwr1zcaC6O9VnF24UrPca
b9XmkOElDCaaUUi/2/ZTfk6S2ZyMWEc4hRAS3VcfxBLne7Bzul05/DHpAbbbn44zWBsJFRRky0g1
ThsNsi6dyXF8SXqfG5WOaKQHP+FPoNBdk4r/8hUV+QroFl+G+2NY6NMFYkcLRAqHphrtMnA5M2nZ
wPxownVubYeBNZmOeXMn+ael4Lvuw6OL0mKhtNQpNX3sLa52K8+SG2hYP+I0fpq19jS4ckLPc8eZ
0PHaeDexuoSXli7fQLjXwZn40ENVJ9ZMOLQlIIsDZGe0LaxDQOPST2ZzPwbmrrcIT2HsrhAbKAAZ
FcIJjb1ta5zOpb5rsvew+Ob7s/pHVkOOy7eKmR+H/APZ4tBaw14lfMe0ZM/kwFR1XVWPelTI1HSe
JAVkJsTzeKo6DEdiogvT+pBKCYtFxQPwxFkKVSTZjOk6Q/1o9e9mrVYI/dGZXrBoPZnOYbZcSILr
2cHsmFBUbldIE9yzNW6kY0HvwpvicGVEKmdJZPJpbjRMTtNPqHH8K8PWaAQ4fWUrbLx2TrlDCufW
GHD+92PBOdrulmJBHcm/I1M3Y1I5JgbBK1GeTZ31//ww2+hQuUguS4QDeTPPPhfbTY9hpei+Bufd
/hADqevpr2bkvuXax5LWO3oggQrwDOJZpGr6SZ4Jnezoftq5CazTh5Ol/lxtNRStTMfTDWdonust
iaBRlHupcY73QGqY6s3yGHBr4CJQKH/LV+84j4qaL35jS3oGAJoKHVU2kOwvfdMjUce8/DhkmOIN
45CO1ulbewVtxRV28r4pjPZdDktaT5GZkldoWY9f9T4YKLsyogdhshFzQvun4r7X1LOn2KhVx6s9
KoB/yOYH2T6y7H2ObxrIS03TihIDrQShx3sqP2WJholagYK1EoL+jKL2yp7QXEc/rjscEvM3wrpR
uoAG7EN9lY+6geK49A0xlAAs4pltY1bl+5Ya1PNib+cTtk5sP+O+JBsSD7ankDmUM6dqKPykVwic
c45x00vveurNdIcKlH3bkBjS1uJDziSbRnCzuMzjFXwQHnMKey2c7XKqtgkRRaQijpVIGfyKnV+a
43E/qP3gyZa/S+xPES65GGq6VlANgnfOoTfesQ63fXGu4F0Q3vgcP7T/n4n0sDlISnaGg6jTw0Ac
UJatj/sqz2asZ9kIVfnv9FW4oz86MZKD5s3sRcR5uZ316l2n07KaLM8xcOr9cwa8MTpOc9iVInN8
EhzmvUbXJQj9nEzshtqrogCmt3mP+C408OCJHZKtx6XMumtPCtPqleuwGVjl5+YpLsyTR4hBGdiK
AsaAGhbU8VYcSGnh2jZqAgXgMjRSWFQDeLUXJr/ouFoPMT1sS+UBz52JWGrV7vt1ZADZni7t0DJW
aUdhsWJctTsNuyMS2Fpg6WBW7dsDurTbHDGH49TajoWxL1t7N6CXL/5Os32zB9pnWhheeMk3odtf
A1O/icSktCm/0b0LOCX80XGDqNWy/Qrw2QSHlmlluFCrCJLREl6JWSwBW0QziYXLB1IC1koceRLj
NB7xxvSkBwIRWqzLPKqclFK75GNFQNGgv4irfzYdjah8zU30NrriLR3XPJrkdGfDqstHMsYP1txJ
jp4c1He4PjdZhbdizK7B323fjp6y7lkG9KtHfEZ1ubetdQWtfVLNAfS6ODdJvklt9rHUaMLdECag
EuqsbH7sOtPgBuDr02GaIF1Nhl8Sz8HQH6PEEiceiJt0ls34eJhJnAAbPZqzQrdKuuVty8lB4kd/
0JxRZy9+4LfMLd5TArStxAYw3mg1205ZeA5lf4u67BbfANHh1rMPtCscy5J+tK44NOElDEBap8M+
+ldUiYfpa6eCy9SmhtjcfALltMKbeDRc48Ra9mrovP3eNFS51tvSnV7eDdCes85R2j6tK+7VmeNl
bUIHC82lLqu7TQB4O7DG87qO5VZ3WKj+Ct1TGpKxXnAL41otvpVvWBOKSi+YLNcG/sCuEOeipQfG
6Y8m7DLBRbuLPvTAPgzCNyEd5NiYtBJy6jjvmq1bvCYuCVBsJyLKjZe0LDjqb9i6+ALrQzSLQ6x/
zRQS/J7s8kRaTkgQgr+zai+KyDP4eU3xKGO4xz2X8sZT7yppEFCjE1JqSW1aMD8jKn7B38rmKtrI
Iye3KU9KhLEsKo+K0zLGT0dWY4Z+T81zz3hYYsQAfHh0vGoH7wwOADIDE1/I8YsQtzM30nEOWONu
Vh1jNf8gdVRwV7HmL61wfVJS3KqCLRRcV6pHHQHUVpRTGPK6/Mao09gYUsgYpr/LiYO9cXYdxRoi
hxEJgh8P007ium53PPXYHCe7NrCXwk4ya/6vRCFMYSYwyjAWbYrwhRduhpj4P1pIRt5+oYVkBE87
ZpHlwklNwSgjPlL9dRCqH1DRa+74KyW/TmV4H3WWZ9B4op2h2M+K2ctg9iqd7l01tffw3pnd84ED
fbn5p/baLoB7LUeuebYB1ceY/3Gz1IOxrZeNlOwIZGLKkfSsCt0HwuPXR/2rLj1liaZunM2DdQZP
G/gOxyLTGCKdfRSQLBvKXaXnW2Nj98q2+kP32FEjRlcE46W1kdV8qsD3Ss0MPQNzzkHTGPqhwyIZ
tddmWj4QeHqIaOsvTOUy4+oTojJ72gLAiR8WDS5R6+ySV0WLVJPRNlDuNTpVBEF+PpsFXLvR9Az6
swxiIY5KLG8G16scsFtozIE6c6Cm0pqbWj5lhMLiOlzThOsjYLhLp9upr3bKUTkZTrmxXzvQsQDm
LtWgX49in+CcDWCd95fcmU7ZJ9h92UN3HqOzcPgBC+UqUSBQ5VZizB9T0UBffSqT9TTCs9NbJBQ4
2PgqMigXj+K3Yuk77Lu7ioxdGA67tIZOii+np+dLW+KNySOGWo+QUEjkY0w/9A+JtvBj4BS6rZNa
hKwMHYEOTiSzBqyy8G2DjAhL9hjnXvBe2Mby/oGXuO2v1CZhX2JjnIcHrk6/03Lat/F4cCzjaLFy
BV3gf79CHQ9xsabG6s6mZ1VCoi94U9m98Wp1z5xHL4TOj2dpAlLGFMgNzFExpsVnOimcCjogQdWC
Vs0ko/YKc8261YLjRLNCz3MkbaJz2M0XwwhvUVndu7R9ZNecu7bGxyQ8KXZ1cuUniCXuN/RINock
/spzy+sSznluFVW0n0BIRthvh/pXp6m7jOT1rMS7oWb1jp2UbH4Hmzxe3FmsaJJ5180m72p8ECPG
M3MTEd9RfjQw0BNXmqr3ed9SwkuS7L3kJGWWvRUF98PpVNTIFat4l9+m3zk5wjTfzL12tvWJd1dz
LNL8UH+F7HhGmrmaoT/kLoyYcT6Ryp/qfc1SV2OpmynUboCc6kI2GfVRa4ejrS5roKLbFGl5SlgL
zE4JHAKajnEhVa8nx/RNYfFmmzyRoubmavpVYL9OFbmzjJuWvHCpOp1znbXk2ncx/154ToqDk58c
ZUCDvld5eiYLZIB37bjwsVpSQc0OhF0D2mJE2G4s50zboK6hHnLqdP8C5W8gMGhxowJhc5iRl1Pk
5YnYUN/eKl0HmlX6WsteInpV3atSj9aJhPwyhomLDolynI8aypree7Qj4rhKFoUlQHNOLrn7ok3t
c5g/cYXlOBCi8W+ceinOLrRwrn9p9cZ8SJh6sY1linnDveCc7JjrkMs7GCkcEhvuhnUxlGuL9IGA
qTdj68vGPW8Ic/mHhr07kRkwtz1+Nyehve/3YnowEUZYn/fyM8RZFO2iBoKEouEX/Rf5eRsBtc/Y
V86eg52Yq3SxsxlvXq6QuNGbRzv8CGruR+dej+9RzuKYVhe6O9hNBcouHLy6PdbqZsqKLcbHOSUr
k8Luxk8lA0B6sGPb0NyVM/ldqkIqLdvj0zKG9Kzl8pxyB/Y6FQUCPEZIxTBmOwK4W1RCTpP9gKLN
vYE7JlQrP0z+2qLd9GFICXL936XY/oVkdxpM9pOsNBR+MnX46qh9s8vDLM82zkR5psRkwqo7ucec
YUnpLiF61cB/JP4ym3UrqYQjJORm9x44U1qPazZHY39RnHjdJQhUG4g4gdMd23RdRcU7xSe9vKsw
vV3ukzxT0oslaBpL/MwZDg30DIM/P7K2GDe0V0sQfSxsbFK5J9m8cJvm4FgzEPuGyLYjdwmR6Zxn
wnjTMh5lxZr/ud+SmpsmGk4WRxCuiMySxwhmru63LiWtcQTZhrw1vkF4RpighftyG+ME8DUHnixL
vPVHCzAPzFDmPbx20kQtUv2CharxFcHgUZ13B+oXmwm2KdvRjj1uYTOXBJJDjfvPXOIzoC2ZWXw6
fL3mS7fkZbBoMz131d7F7UAMzDGjfWw8lOq7VSF2y8HPwR3S5GEIjynSY6ByHyZMaVywpYS7eyBr
iynQ8IPNuGv5xGQRAoQaHGY87vyS4q+pu1bnOMIWroCG6y+xywyPFhhOYPL6AzKAG9LPq63HFj/l
nL14pvc4rER7rLZ5A+TAOrfG7OHKUxEi+/4yjBTUiR3eCi5ECZ6QMRRr22Wvnxkb17zW1MkDcMMq
QHUDtwiZ/p2hFKdo/izkKaRJiR7dxDQAyjzGMH+v1XCloHatWdQsTnQDuSc7PxNSFgy7ygedPG6y
wekWmWvgQgT7+fflCcfAynXj1dT8pEcNRMLQzOsS5a3nV07GrgM1RzjPVfZ4CcTQPfnuenbdzA87
CwyIWFUsSwdyGW3iA8KluJYbuT1v5T+6/vYbPkYsixj7+JnZOLxp4qayHhdgzSOmKJvng+5+FMe6
463Cbs75gSbhGw7XaHutJN2hVHxXXodu4toG1kPhPGPsca/1pi/vRY/Do4Yhs2qaU2UPNyc275+D
DFcT2Tedr81kW9DIMIeBE0xoZ4cBtKYeYjQpxlZ2SRTvTercaR5gAZtQGgS3BoDvbD1IV1JG3+ub
7jcw4cmreNXUytjVOvgAfPH1C1KKlVw0QONGTvGNOq1t5FqhQXSy7X1RxEdNIAhsagBk4ayu9fpN
pVqv6dsXzlUspAQoG6kcmwpyTXoplfLCk9CYDtjIDq15Fczj+BgXl2aigrtTV4zcydNU24tJMxoD
ptgJ5WjX0T5waZHja4hduHtYNppVa8afabiPf/GJ5w5AgvceNEudH3ZCP0U+Vz4NgKraSN8lUn6l
YREa642GHrR0KVaTN5uZBysWRPCfOEoxXaunth+PoamsHMqas5Q2xIhNqxchWgGzdT1AcISxNizZ
ZncPuyqEh2FZtQ9mODHgFJx7W9vA70iXgq1p8CcThaxfXscR8IXr6W+GS9pdsKRMvyx0rIAFcQhA
3VV3CQKZHOr9kEF7IHIIqlULqwsGJKr2uAdAxGna/iJFfSnn+OLsGzc8c3hKRTvL9hr/OGbAdWl4
1sf21BUGMhSC8wzcRGHeoRvez3TlGpnF1ShKhKT8HML1PWbpbwswN0kv3d7Uf6G4lma1nt3Ej6PX
QFd6DzaRrKhng07TuHOzrGHHqZU4peJTtjRUeuBZk5jRfkeoAweAvTMpFVysmxrjRVcxQZRu7pu6
RdhL/vfkTZjkQMHi1yMrfnVAHrEHILRKFxBxgCuK4lLESQOmZ+afQCJXe/e7hipNSZo9WvcgiwEH
ofZOwbrPayy62rfU58/CunWcnlL3ZyqJsBgo7OwZfxa7sZJ4SvISEMUsF4JUuItTeBIG3TFsGbkJ
k2NLeGK2H8nwrzGyqyHbDydU3gk6IUugGfPcnHlumnl4NHINuuZKDzChDZfQYKt5yOlTaoN4nTQ4
Se32oCAZWhxgNkdgWmNymf9o6nhaLMqNQATsuluuB/ewl88JUSLGDDytdauhVaQ422XLwhHJImop
wt0YfX3O8vbMopjboWOeZ4PPCA/T2mhp/RyvrWFd7SlgUI1vNgB/uH2cxp4wkUOtrZmAezFJhdNV
1dNLKPrLdzg7K5iPoLIKNkWuzfCFZ8MF6+WqLO9GXvz4r6vYCL54BoIrBe5XBhbMK8cGK1I5/Rnr
p+MiF+v0zIcBFbLCrz8iWr1MQSvb1oY+5Pa3IfEyaZwCg0KR7qwpwYnpSrBk7nAdiMq32XVEfBht
pgqG240OeDnRenwor8EK8bbnfskDvrNtBmmYeayzkKO3i+jHziSmIyl8qvlzBAKhWfo2+9KEeqxK
7gRTuddrie+zPULK7HnnhdZ0DtT+0oXrKZO4Onr42pKZxlo1MjsqGcvLJV7EaI9fQhXdMQUo5pRH
BydEin1VXRpYiBJiwsZRZ+9tFafrYBNzWlkiPNe2eWybgWdEwXO438Txr5ZYeZF1/hKpjzKICiuO
Bc+mhE8pHBww11CAKY0xQmMgCapy40zTRk3R0Z/o4BuVJFKHZBJiFK2sg24YR6OfEchuRMHT0LzB
Is6xUZWX1Jk2Dm26CtUySAWNtlxIt3UIRkcpt3N3KOr2VjfDFToUatFnyjY/mJITca6DUyPXqlTc
aOSqOOJQ0yq2eY5Ej6jtrU0BXYct1WmtXYGpfJFZi+krESxzhs7rtmyIvXZgPzC20IhHPyO9tLSG
MevGLfFcX40IzbO/zviaK9Zl5Od6m/ehsR8idQ8BaVxuGra4ucYvx6GkWlcv5TCc9S47Cd0EZ1sd
WPtovyr+r/kJmdM71NVGXCye/eQIH7k9X4oEkEcz568UNooVPUR+y2AT9ouwAFHnXziJq6yUKzGh
6QK+nYOJil9pPObuzZJf+T8XA8dEZ12/DNWOtXPMlFKWirDiIk4zj19qfBf2JioR5pHclXs28p+p
3jUH8ql4dadxhLIu8c8Yv2RV0K/OCS/2ERz+yX2PJovl2EabmH/oHpbhsR95t5T2vmds7FfoIX+k
paCXYlxclzuDIE8x8IR0GH80b7r+oTrsFGp0ljpXxtmrESGeZpvYknelzx6RHjxEDZi44MF3qU5A
4UO5rtvzdOF73RYzv79G3Zc6pRrC72QCm7fbNq1Apkm2w0+VA4ys8S9iGe7S2ytnedJQqaA1WIj5
6qhVYNyFXxpyA/5pk3pHSpVaOraeCniQGjUFIL9qn0bjF/SJRl3H/SsZbiYjQ411OtxnfljSlWZc
qrl5s0TwNjMUhSERG/5Wesvj+Uq5A6o9q7EMqTnUTmFqscbEYoNqk8GD69rmpIaE/lPtmOCUdBho
sYxiN0aiNedom+Fbc15Ez0lgmaG8yaS/2CHPIBnBG1spstrJ8h66IL2sTZ7cY7U76/mLXlkaQmrE
DRphblI8ejrX4tqG0cKumB6MafXHoGLWLTzcOmkD0cs4ydk6CspmFGpOf7tkpjXCkksJAgFtRT30
LhVA087Ui4tZcqmj32g4LIy4uHNIN7ZHg0yiGQeHRKiHFMC247Lg92rN9Vl6gTTmvlLwkuGibWbY
TdTOGs7GYBGc/UmT/qiy2hygr8ZZdHEUDq0phXNCdWhr3G3sLyEPyJDasvdUT2BERle8BMVwLhv7
CJLkFCQ/SRxsjXa8dkV4T/ndNDnb31xsMsJD2Rs3fiXVP9Mq/lL09IvUEu8AnKq4BcRwTrTyLLSa
vMN3UfNLUe2jlRTH3tRoSGDjyUVxtaW+8qxX5Vpg+JFoy2rtoC3HGYEJmpMqPFXa9qNpDhguLqan
vDdctCELExj504DcrEJzq90Jkz8qQ31RSDcDqL67vTzZTHXRrL/xGERyQPqvCdfxNe/2EySLAOc6
ZXnLtM/C3ZrVrQicjQxYlU3d08jXErWWVqCjeKxMU7nItllPlr3BlKVj5croInKL0BvG2tOfNlCG
JMXixiDAzDUbS837yqwEkVEQy9EmViQxTuMcpzlUwQ7E7nleCzr96HGN+EfLiH2wxsFKmKYV85ph
gr2uSfyLKpM+Rc0OX0TpUpLRoyL3LcnocnbXS+rR+ErPQf9KTfXaVdZLYbiTEschmtg6MVpsrgBy
2XXxyot+OPT2l+LAoeUZQgGASctr6RAD502Lw878hQNuIpVP+9dAQQXrSsKAGa9rroxvSjq9q3Ry
Vw6r0TdBXks3PmLZvqhWfJa68jC1t5JsvBW3LyeY73wLqTvftSS+IceZxq9s7PeVzb6YhfPXFB/1
28SiNG9OE1ZTm92N9nDbHzO1z1D9Tla8cVna1B10EsphOhVhujxzzm2NoNhRaELhHbF/LrpYE6xj
QmwnVphF3LMYRuy74bqlMsJYCrOMSwQIUczfWdyes3o81drv8lu2cg38FfGqNbv18mhAn76WJgHD
lxrUqJDmnnRGpJywOR5H9XeIcuUiUfLE8kactR8EqvKUGgzm1eBrKF1MeLvBzt+DOXizlzVvATmy
WbNdfCheWpfXIu8v4zico7E6jXN5nGlSgqvWKcRJB4u4yXr5E+2LtLvb4HdWxz4tLwK0PeAZU3NZ
J1iyqpAPqiavQpdXvVjFWX8nRhlG0VNGzWPO3FuDirpuMl9Ly33aDvsWsv4gfkIsgjZ9LpAt+M1s
k0A5AlezoVOJNabhhPd2M6vvYzW9xxBFYda18mkY/2hVZLPUXcdKubhyw5Vjl2B7w1I/e4NpYHgf
aWMvfSMndjQ/7fYPUO8YItIqoh+Np2xtMBWEXDN886LDPoFEweeKbSKOoP8O8XE4CYOMQXYKxy13
pB1+94NrU7PnjdN5SmzIzajeRGZ6yUgEBRmdKxk/cmEdnOKvMa0tvThPTrAeJPE64rXmas50omqW
LymA7BrSKB3OM8obw/ahhOWujR4lNwv10CDw4DVYk4GYqYvvtK3JLoCdECCBHlhfG9EF3b85E0hi
NjpPve5pMrTH6hgPzjGDv7fJZ5gWs/Pg9gkTfyCc1XFM9EQymGCzZ/zQs/JNUd036/CrB5qmlt3V
VotrDzRN+AXINTWvEYR9FDNPkC8jqeJjUeJ8pFUu4Xpr0j8+eKNIvNikL0WDpBpTVupgpM29msV4
uizGvzV79lRxtEqX0bjZJ7qxT+2bUjd+jq1O7bRDoIFQ9bM+Jngvb2md3uLJueKsMsJ9JbnPh2hI
Ww5lSSMKO33t4b8mY9W9yf7qLjE/IOmCPOWoT3siPfuBwKoTcYeZtH3o6blGKPKsu905KrT1cvF3
7PlGlDw2lCVqXizxpdQfI4upl9hE9dvJrVNUy7MRy0MV7lPIbehh1Boc4C2QE9uRJJa/Ose4Tlw6
SkmWMB1unA12RrikM5AiIWOatzRqDgK5Zjqp7UL93U14dMbJi3B2hnwfE/AVsmyuuLr0heljwBAC
HqrkO7FK0jyQh/Dg04HjSRa1Co161aBtQNptTPhDtdzWYmmVAGEdKR6t6xQmjAgrJsLKMOpbJfBs
DUA/6SGliyk4A3oVYOSnS2aodjNfwmKbaiUQRMlrz9Y2oBasqr6aBEWKq2V/1CMb/yQI9DwAA3tr
bdhRlrt3hU5MAsU7b3D/HYANjGwHeuOr08dD0OG0dKq9/OrhwTaDuSUbuTUAPgnh9/ETCtwlAldC
d5v6jxvHLeRRQwZhxiFVtstlc5dSWQXqgcZ2+uFSOj0yLthk1auIZPhv5pTiD9KE3WwbPsJj5+fw
i21K23LrroMhW160urkBO8qJpJBJMKgS0IN2IzuxiStloxOvajIM0GjwBWVqGLkcywGjRuSgrXzJ
Tb2wZh9cxESZt8b2VAz9scrGo0Phbf3nVEXqziEUXfMMVSmRRLxou0ddHxOsKQa98Oyy1yL5LNU3
4gk2lDKXfuVn2b+n4V+dGmh3AcFuSoq9kkspoz3gX8bzLjRYOvDsW839ezTzDY8HF9KXnp/chLhf
8VSdTynpGTU6qDwo2XfKsm6tTk+IHDd1DBWwpxX+GhdiFZWftfVbeo4sti7acaimuzSb2Iz06wJv
F9mM/VCO+1w19hP6Axog7/lAnc6MlOinY0jFFpPQ0F/EvMlc5kFtHd9HeXYWQDY6U/xV+uSldlMz
7hFEy6tDDglFG+QEZmRIHfR/00ouU96sYLUL3paZum/xWpqjQSse8m5ylHxSq5iRiqgh+K7UjRF4
83ljSGsX2OOuYZljVM6Wq/Eg5Up3/yXwglIL+bTd8Kf3OE4JFJXdqWbK65CAzdZ4FREQKiV/m7rk
TeWshfuh+k2h8ML+q/TkI1G/LfuEKe+BcCWee4uPJfM/CRUKk0da85LTjLwqdo7Kq6X8CEyJsLl4
lowtmHSq9sZE3hy2PmSE+uoZ/29hMpKKQ2/nVGjLQ2C7wFN5us/ZPh05bx9FTIxYiHVoElBRV9Qx
j2wqoqBbYTWaMSeZyjF372pvcvYzYhKgFm+TA4opY/iC5bU1YR9IdszsYwRy/0wOp8vI/b704jFE
/6yk3U4qLWrijdwBNj6lA2jJq5Ygi7l38xvpkVyRHu3Sgzb+4wEaZ7dp8aNF/4hX5+gUKTqF2fIQ
4qT8crlNq7CqHIzE99B2rpM0bpSriaMZObS3rTM6FDxBjEYvkIpXCjFOEzG8qQCd4RXjOjZ5evY+
T+/4/kpXUv70qbZUKzBYteu+1cjQbdgLtcWngHH/rDEA1agnWdA8FXWl5XcppB8JzzTpWzwmAmlK
+N95FIHzJt5DxMeiJsCKOOKf+InLz7SBZ2QQRI3Ug/tRkQCI1YNF1AY1nopXEzt4+lN2H4lcL0XX
Bl9hd1KGyBuQIETCUrZvaFAkmzkA+XqPsuDVN6BrksHTm5aD2fEstbtaZnOuw+4yDt1N5uCytMHL
/bZJnxxWZLGDAZJDf0ib99gB15o/lwxmqLdkQFZLBpNGGzWztnX5iXYx0vrnwKXIL7grNrG9kava
wAUWulsJCRbpjRUZPr1U2XWCPjJu8nByyS9smro5E9s/j9RI6W5xVvTkHLPc7xLIDZNzUN9nWOT8
IliNF+PgF3RmaeBibM7uwUi9EtixnDYCZnptsyjsKWBSWb223SkW9dnu5cXQLGJR+xJZMGHJRWaz
eBsd8UbRyVvBYnFgz1iwmFtumj0f1IzGmdHYVsiYobXulxTBNm7Sm96FN1U3KBVrr9bXwiAHkxHq
54Ri9kanb2e2Af2nq/wjw+We9y+1008meHQcUxC00ROA0j2siDdbSUYQjFtSaeTMxa7X+UNP+kDA
kREZemAFpj6pcXcX59KjnX6X2myg5LyPk+wgaRCuv5lsJxu/QnbUQJFWGFs02zqdMrmx8+ZY619F
a64sJ1j1yi0Mf1cUYMuM0W/C8LlhiECFdbcdpFQ7IcNJ11Iv8k1W/Og4XRQaiMNbKczPovyq9I0R
XI2bYpLLxxNcCPi69iuAnjnW7f+RdF67jWNLFP0iAszhVaIkisrZ9gthty3mnPn1d3EuMI1ptG1Z
Ig/Pqdq1g5v0VC7Xxrj7+J3D3Bm6yRWrE2nAxggyXiqvnCm9aCE4w2G6YNZmZbalMg/F+TihE1Eh
4kzsuf5SM5bo4fzqQzvMTD2T0CeCyRp5T52bLv4gpVnFhtlv5pWOee9pHTB2l0SsOpjw/OcQayyV
ozVYGwOS+hk2gDnqO9EQDyG6yKjlbJbhyfRcLRBgYVWSVa1pwI60C9q0TjSC6AxhPRA9MVOpMIZL
OBdRsogTwx1i2iPOSaDxVACB8wYW3YcnkvPKjKJEgbXI7wDdafrljUSY+uWmKIFGAn3N2Nj78fAZ
gQGk7SIajJUPlyNZxhbTMWuhGMD/ECg9eJtV5nrU8rjb+Xz7bKbTSMLVD1SSyouzFpziTTiCi35e
TQKnM8yv9Wwpxia7W3fOXgZcaxEGNDKqcRJXHAaE7rySEBCm/TUVgp3J7jC4+lJ0wNIvW3cL0sjW
UVCvw8Y2cwzb0ZtXrbRVP/EowusNC5U778gwSOXp7iNT02JuuuJjMhj7rJgHFMuyvcTMn6UrznW6
kbg1gCL2elsjnpBDeRsNMkZVH+NJ/r9HO+aEvrbrwgSdZQnhpjsNhBtHZ88sL3DDr6HfXyltaMiy
DvUmLtsm4bMRltTQ8xYdUpqO0RjBwMm6lqt9RLykpJjU6EC0XbwbStllh8E6X5X6rWTaQZzafdq6
ZgcS0uoo8/sluKNhkdqX4c1GXUSJv1rojXrVoAeFcYEXqY7HXnvKppW8zj0WXpttcKhP+qdoy1Bs
tUw5uGi2sYfQNw2pL0XFxjmwTdk93g2Vi7MDl42gLpNqo18nhAHV5ygqrhZ2D2I/PcjySTG/PURu
Xdh+Mp3GXrmKPzFFgYaj56DQjylObLHonKCLEY+TBfnpy+DqyjxF8RDZs0lz00SQjJYt4aseerQg
EF/D9CALzT6X5F1UG26IH2gtO63cr22thY276rJr8DDhSutou3OsCjNm5AmJFvUrWMmQAkQVG+T4
VxskV61w0+mw2EBSFK1xPXqkN53zv6DliH4RE+/atNlFwbjjf/Xgwbo0HI+ZW+/o+MloOSggTw8x
4kawMz3NlaHyRhilTvghHL2BKJTJMc4+mq6yH9HmJNvekyAKP1vp0UD3kUkB17G5RZY/Vw+gGxMZ
lpMrZWsDSz5EpKZoOPWrIz0Gqal3VHLAR2i1/6xPnPbydU0FKAQ2/D3sfncddnodi3pUWUKHgl6Y
Q9GMAeNxrpyunuIkGDJxjmKPsPSqYFnqX8ZULFCHiMq3haDGTLpTxVRGzbZav/CB5aBkJ4eeXz7F
eOvTLPP5Jc1kWgZjnXOHyqwq2GHLRTa6SBcJR6Mqwb4NblICg5rZEyeDAffZhM0i4i3j4UQVdsgw
bcy7SZI46AOqLEAZFME7xXoGUbhkcipCipH7Z1n2Ox++tNIvuSRCTciEt8xU6CIGOR8orI1NjxUG
jQTegRbhpsgdvAzlF5JaIfo3CWSz5U6onWrJWmo+MXx4Lo04AvHmUNeblJtadParzdvDR6tlQMp7
qzt+Gy/bM936J0/2SF2XAbjFcEhKQB62uR6WjQVyRJpS5pMGFd8r0BOAnUz8wEjWJL4pxaodfX0S
uDVj5r7A2q1/i/GduYmOft630Fjka4/3Uir6qYBj4ZU2icbLVvkuHvx2bHbaRMKqYR3XManpOJRS
RMqBvPHmbj3Y5Nimtd4njMFNzp8WD6u21alvEpQMNLMMJcm3ULvuFUTPEX/c+B9UAT7li3YfRGVV
9IwjyHjR0RJ9Ydu1wRV0dJsgWXq8Q5VLKvQwW014DW+m5u9YhFuA1W1E2UA7IhDGUr1mYRYvzseq
q2YZ9J9TfFS50fn80BjbxmcoxDIRuf8tPlgZiXgS1C2AGPXYQYjq4iMXVsfTKlxX+hLC3yNAq+gN
vypMs1GSv3gAoUxzA6wY24qJVkgkPohxVgFLHp5+AP/ZD7BX+kjRZRBd7/M+CSlcNPq5ip8NvNFo
uAdfcEjhVPhj8Kql7iVyudToVPK9rB/EnTO34DF/JbwR0BXsxP5PhKniVYuR4XmqPMjHBnTmO4Gx
QwShIZQllSsZ/FU+/WHa7kfzknYyvgrx0gepaAmeYeu5pSZHpIANUbNqgr8iGF/hqSGGuslvvdPR
I+ToxKjTtA3xtvVXSZdBIShDEpJmGcLwRGgl0pO0GEihlCo7zOuImIE5FWkENg2/XDekC9dKvTFX
G+kT/iLMjueRCzhK6H2SWjL51HsFDuu7efWJ89xj2fN4wjHYJaha/pPdQehMryNf53cOcfJhUEA6
FTwlOb0LZ6yWGPCsQ4GTal38Dd6T219sekUF7Ru2+fBEhEz7mtM2vzqgXMHOxRIxN2AxdmvBcBc+
+TVENyyacRMPAYJ+zjrcZPi03AomDXzBv0Z6fg3zbfXHobxRWKcVpFDbQFChSGtp/tRgP6xBVits
Bl95ZMEfdgsaDpOR5R9j6cc0L8ZYowX5JXtvqdDf8o77kpnvX8asv66EfdM7fukqzUixTmOdMQAF
RGWRjQpcrglmwxfPUGgQDz480wDVT+xymYuN792DoWCEtF2OHWYAW53bFZ9aLd05yLLTH3XC1etr
HsvWKXLYa61+a1UGfRmVFk1l32Kso94QcQvyiuzga0LDBi+gPbUZjE0aO06XRUTfNhkSg6QNPk+4
W+0ndJWZhNOsvwwL8CvpY6B/VAbkZsGfISdbnaY5+yhgXvXVZoipTzRM3T9CGFImSjTjK4LwOoyb
0FbVb71uljeFl6uwdZv2EkQt1Kxz/NXRy1Cu9g6wHw8QDj5CxoLmpWGC813zHXF8iThX614F8asf
3qX4D2fffQELowuxA0UPVpLyFQ2A78a21LYj9AAZLbRpGgsTZm47vlUdMmCq01ZWsIZB3wl7JF8z
ItKlbSWecm2J/CHXM9dka9SZA1FttWG3bPthEULTxMHLHJbjzWwyFKD+SgwyW5F9nA4RRMMvyuQ5
MlwmTY2RW5lcBtNWyiPJSB1NH+pqgeJbZozXlGdTr1ZIYza59hZTLBTpAbT8FWWE9PAYKT6T8OCM
y3g22sgziJ3Ojb3R8ERU2MBvO/KkG0HHHmRTDuAtQbvZZJG1MCzpQtoTsnokgKwX4loDyRYJ/EGX
Udxw+VmIip3CxYA5zHjL3Jjh4AiR2wjdUigw5bJOLeDxAPwQl/jWBABx1yh2hFJy5BJM3T+kJHa0
Golg4FNdPi3H1ttk+EYQRyuFidNo6BP03aQRR9SljhJj5dSFlAHWhig51E521GkXJbXORx3FJfPD
iqvgYW2Sn0aKQQZ4h8AjKjH4CKB+YqtmDtq+wG4n09JVSoxo7tuj//iWmw5Jw9aa066VfhUMxsqs
AUWxsFMw+4Omzv21kmaDYcqGAw2SPtozFJf0HRGYVDKSnC6WN9ZpFI6vZjCo7n8t4q4VHIkQIjKE
i5Drq/Jx7JtjQLmRTHsMNA9Jc4IaZva/bf+0bIqEvwjUH6e13VwCWF21Y/y21ihZRmYfmAEvRpi9
Y5s7NdFxanWDhA/hz8P+Ofxt2E4kyFE55RCuxeHvRGZYsQyqRzjqa4/nvMt+9N48otU8RYZ6Cgaa
Z4tKNWRXNJYFEXAWEzit+qL+oSgAGbkawFNEHKZDdsLw7Kg1dpP+EKMQInPMpZKq0a4lIFmDDlOf
XJxh5uMSU5oifYoLZi+rPi7XgohNAgwbD0hq1h95dx3LLYTBMQIKk00Vb35QMVRpw23EhyD6VS1a
2FTcWqGOA/AyZYwr94GLd8+24I+Ho3OJf6hv5xB9JOXWUBkVYzdXUWSsLHSoc5zVGkCgh3+Dw0wv
+ZIiDvMJr9PZDmhgyoKLSRY/2RdbOVuPrynWH7GuPKxP3/jKSvUStt7FgiOVUY55OBMZ57BHfg+x
I2ej85sbxFTYvZiy2SGWz3XcXuRMxqpzvCSPXF5Bn+WA9LlkCYvFc8LAsOv0Q8h1J8GpWqTCRi3v
GA3xs9M67Nt18ZDi4SQDoolUsyPJyyENoRWtIvUm4NVSPkVwuGTzliHb1sJOpNeQzBMUsBOych8y
ahHpOEbDMuH8pLQY+mRDqcmpB2NigbPepyp4NhU2b32BEYMGq4Xpg4avdvHtFzBXKY2sT5I9fZ4G
DJo43HFk4ZgfdGlBwspsazttGu9Z8nqy6K0oZzrql3ouEeEP5yPyRb4kFq5cohWITrgRYo8dnsSX
RvUz4UA/QJTnhtJ7ISJ4NQGJMcGfl8ZbRF7BsOAEj8EZe3AYy53thDjsgzk8lFmFtSvBejN/O1Q4
yA4V7sabrnwYfuQyj94lw6XgCQrXhblCRxtnBloIc0OHgC9OwWnIkU3XuR/DdQZvEA+P4VTAxRzu
df9OawA1yEeG8qii4Wp1TLtX2SYxSQiFTQzUkUPLXnv6KRHTpffDkHQ9POrxLRfdtacKtLDpp9Ct
Dg0Bv1qlQK6BtcRgoPedDu2lztVO+LS3Fp+qupscVTPgqMPfPOl8MoEHMGF0GMXwygFMKO1vbb0s
Ou1qRAifrJsUpTcxtylDGrrQdu5Cf+hpqIRLnAYsOAmtWWz5ZtqNolV39EEFU8b+HfT1Q+svHj0J
jHp9unKNde57FmWOMX3MN1ClfYi0Vzm8u3KBWudp1V8wvFnmk91aF1M7JZHvckznKIq1pIaH1btU
a5pBkDRQfSIjuzcMpy/JlzwEq8IETSTLpwCjb0VANe6bDEbv88cb1SWqX5p7+LfWPc2lm+IzYcPm
XRKtqzyk12nY8ADHLIogv4r4jTBYMfqLmJf8pGJnso9Lggm4+EYYmFouny6gjjVNE+AIT2tKDdW4
gcN4thydKi2BjpPsS1odirl0rvULrJbbc2y4uIqve2oMLFb5d3YQIhNGjOi48VxZWUrvWk9OHslv
0weYkAzBP79SRed41vGt1QjDLN94PJF0qWL6Ec6OtfEyKr6BZMK5/4BPC2kkb7dOhNXK+CPS8FQ8
mdwFCOqA9BGMu5agA9C6m4dCTKB09Tye2R/Oj3mPzgaPd/z935Pme+d+F8U7KnoV/qgPdTjo+RHH
1w9+AeEuWcHaAanciohwKVBNGpqBvghbqYUs09rPXIxRf+aUbEOxp4SzRM7IZ23CYoS9bpGG0kBa
4zELLciZOFAUK3b6MumRkCgbns5OxfwFY0IeLgWAVhEI6eJmGFvrMyzqj2m2aFFoz43smreBa2GJ
xKASP2lGCdvOwnvR/1QEhovSuqipmthItPy7495k1JP4oEPMpLeJtVM895+7cRfjMGb5bsoEGU95
qBFKiKrFxoyDj53l1xoVKO+BS86RSffMzg7dhJegaaL7CGWe5nMV4oUCEBAOzxYL3U8Mbed2puZw
zCjNK+/JnlmxmfgIOGmcYSNAlG8XgIz4y19YDnOHxG17x768qWTCpfUzbZLOsmQPC5XHvLQAQ8lR
7BZZ8R0EDNZEx8q/6QlUlCyUpmG6otUq5PXcyg869JDc5l2aXAN2OiKL0w/WA40LWN2RNnVgZQS9
OPeaWo2FYc9cb0fvPr7k5NLglOgTz9ieQphA+I8N0Nlp7eN/PJslx7qg2iGf5F3FK53GotRnli8E
ZbvhZREasGUyQwKyuBfBX0vXRrdJNTHk6a2lSObDm+K4ZYPgxb0YpAcCo+Nkh5KDoTGP7J68WSmm
JUsPo7RMefGRQsVnbeX0eTS09JwNBlJW98lVBTrhuaYGoMucOy0eTlrfqjeR9z7Gnd8HL35yfAmc
02giaHMJ0nTUWIaPTxfmY8wTMKeG0GiuUkRrxKpAwH5OLCLG7TTr3rZ/TeGvMOhH0bwEOCHw+00f
uRSxW4IdnkweJxrJ1HAzvjifLV+AKQXn0vygjSXZr1Cyml3Lc8kxoR2FYHhk5UOsXnZIC6ROpTta
xLMcW5gBdMrhjdMJB57Je/qyxfK9D6hjhOj8JhFukT040rgr8+NS0PByjYKvIRaZHRzM/i/u9TU6
v2WiBTMVdUG3CPd8vhgh8MrdhPv3X22DwytADy4lKZPzRzFcVE92Y5rVcD2KC/DxJU9CEv+LaEOJ
+443sv7Fiqi5of6p5lFSMaOlcU9/cJRhtA5AzWGL/o7PHHP/eZMFiRA0obTTNC3Zo+GVEv9WyWu5
7pEAPdlKy3nrfVQcsSaebixpGlFshkboI6QDiOq83ebsOCL+ZDPom9nzpsy1kflto45NzJv1Lew0
iC0FuFr2F856quHOZ2B8WqCIEFE3I5kh+oc2c7JnuyqsENFj2Qwm2WrZCDNAJUDgbuMAz01DeRM+
WcileJ2RAq4EP8Y2wYXhwari460KzPmy6/pXQqRpfh1V0pLp+UeHPboAFClsCpz5N0XFfkAFFEBA
KWyGIK1nzStxXoYTTxUXNMKz9ATkEw0L2ALEJ95imNNcvak9RbyliVuMZqJrTyYfuSAdhKdDhRg6
/Sv+MNjAjwhFJsbQhAdHCOB7h0R0aJXaNbxlm5bdY66i2CZ0DwEqAUw3ACTVkc1Ly12a1y5HBM/9
iIoSgT3cOr1w3qFd9J9pTNbAOM9pcDS0wVmo4U4pTulhtQGD6YQ59Jqr4wBz8Nk00Jni4KUfZS0e
cHot9YMAjWOlsBK5HZn2onAoDRejayioXBu8w4ZLil6Fp5OkV9iJYE60t2yHM4IV0glQEgqQs9cl
z4FCwTj/C/eRZNZGctkOiz+TS2mmHw1Cvo6nmBtYPHqEmZRgfjQuBRbMtuCRSaHqsPTLBwilPf50
AFkyFQrbh8xS4UyQ2A5kLtd8STiNeHc4+TRlemOtHJL4SS1JDcrrjxAcMSdB91lIO/YevT0i9FuC
Ir6H0Y07hXrjl2rzErCT0SwPt/k44I5WuAemLObiMP8+hfsmMsRbl9BSdQ7KKFtxIRF+E3dA1jTn
fvbhIxAb5oHGSeIZIc2OO/lpBfEqPMFk3MNi4dtnACjH0SejRuUSADxiH9SxFdlK8Z1giNuDO2XL
dvizYE5Y8AQC3pvMJR3BTHXu7cB2ObaDDckfuEYGqGSJEBEOhD5AYB3WKp9Aw/HFU6ZVOnvfh59T
74iAeaBGSYv0UFuJpQ61Ev/U/lMJWJprqtUKadL0D5gFPhH7Zsb1TlcZRoXiApQ6++jBRaHDkCCC
70RCeXQAvgGECdd6w/MAWPzW22CJwQ5aYHDNZdV8yUhwVRHpCDwPFBIYhzbFHtspXfoBORpVZwRL
owzJvsZ8xMh0n5TfFt+pUzw7MS7m8c3PIIgYDptY9mFFhNDmOgGIKBvXt5jBurfuYIqaZzLGc+QY
uLp8+cn3VO66gg69PjPnH4SOrdPcGYzEdXEf419f+z0620WZFguv0OwuizlXngrFdU7mhIUvaX3L
GvnQ5D9jXO4SDK7hhO+rOD+QsrA0MWdsmkNbv9LTSIOtiT7LbzEMwJ7TXtdxr06euuFOSGvwtVfL
VebhxKVg4u6Tg8h9AOGK6szGbmzRWmsuVoKDj9THqGAzpxppjgjOmW14SQOtX0rRuXjBYN+NX+Jc
TnNA0h9IP6X3OYHiN6IBmZodbS/PlVBFTNZKZ2FSYEa6GxLFhegZe/A20Xda9K8HSDC6g66EBwb1
ixq4vfP/dKGwe5V+rEKbp8q7IcmJLT945K5UqEvR4nQsoymBn4MpOcpk+ZjIN6GS97lWc3ku2YCP
SF7auCzawDx2QuFrDUdS27rXPGdWVn7yzgh+LCQb3Ufpr4SuWE01EUYYZTT4JGDonCJgTd2EeSwj
eqI3vfxfl0J0XQsNzvz0PkdJfwhRZIs6uJMsLuMSLxbljBmjjkxAxl0zk24lBi2NyVu2bD281CNx
exhdMrtQtnDRih2zfDFdTOMj8u9yS3yndKqO7Vhv6NB8+QxsILSY1oQHVYpW4n4wS/Ag3JhPKHac
0ZQ35SfSOt9T10nEZHxC1z4z7XR/Uwb7uCTJK0NsvcLeMUX0ZTa3Ig5tzRARaPuOn3/0fr7A6EBW
3bDSd3Rcex0+UOCaPJeyFZK9RORa/DSn2DXyzmXbk4nQs9sIH2e8fboYizycszXOcjY4E93OyGYV
fE36mQ2WOQa6poXkv+dTSQIakZlfMBKgTzeo/HT2YXB0MblExC9TRLIJUuVSInaMfZJk17NDhRz3
80IhqpGpK+EchX5OqET5s6ak4b+eI9ajcJ3LPnRvKlUkA4tkPqQPc50ZFExmzYuIcIKCBYExg5ee
kDc+B7WLyT/NhdeYXCQKuATJrBN7n5RmA6ftBIMvnv5RS2DzthAZ0fCC4W0+V5HDHDzrk9N3xucT
KpVguFAAWJS3WNj8DUyG/w8i+GfgC6p4Rk2W3C1NOi8JtffkvzVsS8G+yktMSV9X4Z2YQAAOCs4S
ZjenSq4fQrOy03oAaGY7L5DY4P2OvMhEgSGgSlNpgRGFz3MUgxfXTR904dAk8pLQy21Cagj1kMS7
E6v0eGsInbLYGQP2VIv3gAtnRRDPbAgDcghBSww/I+kjibuDNlcSlFRxzUaaxDfO43T4w6qNoRNe
iTO95zkOT4OclurP4GycOE9pioAgBerMJj5jlSEV30rHQ8M8gF+gUOxq4W8XuHRZbozLA6Wmyflc
YEYyzrQGPLp7xFk3+YeXoRU+dMU34wXEEFir/pAsvAKq5ry9p8BtzP1AbBfswoXF9pFv5+OKnnHk
NaaEbsCCLLaTw5BClWPEjm9s8R1oZ2GgoR7xPjYXQfBWuHrQAwJy3HNPPmHsK1XqJQGJ1mxm5BkJ
L6xPjUuojPF9GRc48/X8SLHvaUbHXQjDlIGDX+JyHMP6U1vsuMYNzUK+Uea3wwdUke0XkL8jGkeV
ShjZvEouTFk3K7g7K7ypsahK9rlV2RYKuFE2GcWP+N71b6P4Tgv8x6VyWHox5B36wKAkjIvyfaLZ
DXx3YAYSvLkgMrLIqXaqQ9lDXgd6JddNQlUKT4yzesEC2RTdqWMryvrZdzuLifeNqz1Z1MwEcQ9j
OUoqNIy1FpeupkdQTugYoKpBT8vwkZU6YDQJZ5BwqU6/QkLYGBbQGZaZ89BDzvkSMtpGVjCqTLap
Nm75Ku5xacFpCcFKAntA2qjweyyMmH2EQDP8SjnTixgPNQfAJSeVpS23P1lVzJ0D3JwFnEImob0x
jIGRzATNN6mtoe3jlpmwLq3pXhLhJWeXfvav/CumOygklbowk0NHjIqwipRzCyBpqWbqWpDZIGeD
E2UdBHincFRVgPpIi4lr0XBCtfZTiCNrwiJtXr72PVWPyRDIaYF7M7nDIf4H3fO/v1Ibo4VvWp18
uVdk2QU0DThLUjXjQO06qN+1vlVgoVFkIJPbdhp7bavjnWPZSZ3T2DmhmN88WjjTlcK/UOCwrMpl
aYVMX8TtAOA1uy6N99KiCAwZLwD7F2aFkyQNQYKVXlR+0VAEmYzzUkonX551gCJzRoAHf4NRXTk1
btplrkDqI8Ike/DkbU284qgoBL4Le7nDGt5LQQW4uUGxyWnkRsi9lQlg1K8SDbe0HmTO2ivmKr81
0HGZVCWXXkD3kmwLzPl5pEVAamlB2X/rp+BVcHLcxJgzbHTnpk5YzIhOEe+o1HRk5yIPP+NBi+rX
6g/Vo/O3TOomHIRJ/9FkCYLxT+S24NySSrSyDC/a9YLy2DA5JGOlTC89zw3MIeqdMrlL/nwJlf8P
4ciXpYZxqKXdfHjnqMmwtahNzMlJeGJRhBUxjB+pvglFBDBYumaAlE58Usnd8MllYT8IiitDgGVk
mssJ3SRFogpzBrsFKXokuvdQpSVl0TCpruLfoks8vCUkwd5saj8tcapwIBJa/o2JIC7YDnJSK782
2Q8/Y4DJsrEM+dIngYdvnUeNkM1FbuacknSfKHsnjPZaCJfsRWRPd/zS+eIUuNGzV4jRUpPGQ0Y1
/EMea0jgFd1ud24OSvCWgrcfF4sSFLR5VMk5ySvqYqxXxzv3dGlQ1JrD811zqxpKPRmzRhnhduw1
DoT6cHzCOYpc8qfweOV0drQc1y5N3gveM+VCtsxCm2KdM9EsV14T0Boh4b2P8wqPADVv3F5ruFB4
a/B7KYlD8Dx+AMIV3tfkLumzlUcFUahkGfvqg+8Mmdg0j3H81cI/Wc9O4RSec5RvLYRxgZ1awlCk
jJcDYUVFcjTAteUKbIGWtcM9LVtUtGshtSwevFHyj6sXjJe619FjI2BjV1Iyy/HYUkgbHMnSaQOV
+HA8SsZLC48nwDHU5G5i5caLU3/z0MnsK5SyvfivV7GWBQjzIQzX8/vPupOZxXsHNX0uXQPiFXrm
MEyTIvxe8gQxTPYjUW4zPyL3sGPFKSNkOsTzESSDV5J2hwYLtp4CSwnI8ZogoVJS5KgtIB8AOYi6
8IEV4oJizSRBRtFsRWcryU8idgD5LEsJN41pN3G6494NU0PsCbzSCBUHKh4R4/5y0enQyyKEjMoq
Qq0iNfE6m5D6AQC9IAsZWFR2uPl3XwmG33p2wNgB6y1syUH2WrsVbNMycMxqtr6MODgn5yTVcZQZ
N/IL+2hFb3eEZ4GN7bDmoOR7BRcliDYFf7I/8xWgbodPZcJylaoDfsi7sdrI9XDsIdt3wnO+H+D7
ntq9eK6keDWPIHxplhq14Dnx1urzLU2zSNAHt8/su1WsbTPznKKHBqkhQauxNFjKypH0phNuKUt5
YUix4wckJ4v6ZSAmtju0WnM0c/+kx9NJTP1T8Sj8m177ONn05wLdDb2chvtwPJ++8M3zncbkJnjj
JqJD/55tVmFsBw3mrgzfEhx+Bmo6MGHzC1fU5hkF96TEogv7J/Suo1W6MQr3NruY6T2nx3z7/0KR
MAF8yCgI4Sliu6SUBDxi5kY+xEr6E+SUudRIH4L9Xfin4RIdMOLlmIAiBnTAhw/pPTnXUyU7iUhy
QxMZW1876P0x5bjhc5r3k2NVNauiXGPY5tWvRoqPFdxmdkVUA5PCglC28vgmAjJIyV+YlhrzZAHR
saJ0MKEc4p1XOOtjjdSRdyw7PEsBxmXUC22/7h6V1GFwRqJOVl8sJb6y7yjUQrA8tL+ezzIoa0W/
VT0WO4vcDzcZJUKKrcQU2+RlRTlmPaZ2aMK/almO4Z3jdeYNRljw0m7m8hEcxGvIRPfRbiJF3UEY
3pctCYsw3ttmxKIP3RDeQNQlybQpcAZKK1QRDGS9esu22fDXPO2uBuNvMqK/6Jjd1KaGnrh10yPC
ERorz46Ze9B+5/1OVvTZmvGqXcR/46DYXO5Fqsf7engpGLqIog49aQERIh4Rh7bL2nOFEmsQGfh3
8Jl1F1szWbYx05pghOg4PnD3GwysqE8FWj/Gk9w9AVCe/y/rEo5Hc2ni4TLG3UX1cXXAoSfw96V4
DPrk3LQt7tPjMT/rqnpVjd+wLhZYW4ZD+NArgnAqYskm+TpVzYUS8qqQXVu56iBv0QJvK96mLp+V
AB8cnD9EIjornN6M+FfcJ0HmRnW9lYUfDHagu0gbrLf7ARkdQfC9tMszaT+SWCMNn3lcHmWelSFj
FrlJpXYd3kpzkYQAdSlmDDmg0a7T2w/hHA3dYiDtiOeTKRu28QwWlmJjua3VuzXCkYIam9jaAksq
lgDu+Ivsi3Yxjy9ms1Djk2ScJXQUQvRLL2pawyEQ8Vdsip0VBq6HNgvyh+fgwG09NaRV+A+NAeN6
aatFgtuECISgqsoHK0gRKyCZIc8ulrzLAKsJ1c8YOw07tYlyvpgYhf0YVJwxZ0VpuvldDnzOVTgt
cFciPGOw51gTtNAV6SYWX3k+rgThmPmYI6gRMwYyBUloJGphOUUEvlsfZnxtf3XjdwoxVg+O9a/f
f+CvkFfBaah/p+Ai4rjSeOPax7CrZw9cFqblNN/6h2gam1J9jiQXJNQgJmKMjNhoskF1zH7H/NLN
wY0CXFvsqxQp3RT4VvmTsa4wKVCwAxiA83vm8KuywvmNOKJuK3bEehSYWeTiOvTjdTqDzowbSRjV
5iAuVNvtGhvHszAUV0mYblmsQo6UHb8UH6GUPmuve3pC97Rg0i6S4GCK5QExlIrXSnJO28pNFB6z
RHv4TX1vPWLp2bDKo6+/jQ62brI3m9WkMz0bT3UJbyyoccTARTpZSUHo5O3NrSk3gm6pFflK0lDb
1/rKqh7U6o0nrgTJWsVYDDdjs8bz3cK1YqTwQAW/qCn8aNZK+iHO+qb98vVhH3bkJqDc8HWV6neB
B+0WXNDQmW8xVw/Te1aIDPf+5aLdeeD50OzSS6UfC6/dpZTusI1aLIkojxJ3ma41bxYyUdeu8ulX
pWAwx2fo8+ild8IzFImZ/UKZN3D9EpP3s+6IXB0v+Se5N+peHBEK/Sd0w3quWkCMrfODjrWvKCNy
WgHe+DlJQAL7oECNbnI04sMSK04DXhRorL5uk1Q4WVAf60B7XhFDpP3tIarinV1OJif0DgPNRdgu
FOsjEREiEn4wie2qNr1V29eozLDtaimu4YRawgpB6zA+SGtwfFzwqjrdpPqwxoM1f6fRCOdxsTCa
PQaoToHeGOfQeFrzXDTwmQJD2KSWgaIRk9J2H7XkQOfAUumi3GoA3pe6yMk6y10f+5LoARvtKDbg
eS0CK1s/5YZTNQq33gkTYavp3SFU1UMaXpvplCvNMjoyhUE/lN2kVr7GZb5OGRR1hLvF+CPiU9AT
VNQghkqivZI3+5YmuCcmehBcRSEPD//djjzMDE/hGo+1RDqPQ0RKRJ+Ri96B9Gi7gnKIbYs5OuMw
C6lK3K1Uj9gXLKl1heyLVMOVXccKj8kLAed4rNIK+pTPXbVQCBPIAHXWVYYxQDxsxLZyvBYbKARX
LbCln5yKPt+Bk+3itUZBX7NMAd400m6RPlWe4I43xqM2ZyyWEPE/q7xyj5MezvmiIkVZyVboxIui
2Ima6IoQ29mPykObJXstgHh+rWi1x1tPHk9RpKsH/mF1p1yCtjmDCsrdojEYSUg+Mt0L7531lG/8
VFxbqogHQrnRibBgsRYaUWwwsHFmE5jmx/+xAYEOFzjeRHgjZzTfaJKusMMENm2NiilEg+1SPum3
gKG6YhOL6yirUT5nAb01bBWizOWQqbZjjfUu1waXf1TUC451a/Ky1tSdatYztgQW1RaQIFoJvRpm
o7seO0eRFlhFvIaZcPjRTQ8cInT9b5p4Jalyte9E5nwV1+hOuR3KSrfkReIUKmQYaWVhshFKNymz
6/oeOIriasUs5gw2g0UaAqWjhitW8j+mzmzJceXKsr8i07NgjdEBlHX1A0ESA4cgGYwpX2AxJeZ5
xtf3okoPZaaUrvJGBBkg4O7nnL3X7l9XazubqVvAV25ZoxR7k8tOASwPaqcUv2tdTKG315cZk9l2
vEFzSFn9eaBigt9s1Q208WiNmzgxyXgJPZtOB4CGJPLs3xVyy6j+GdqPmVgs+MFqfz1bAPmdxiDu
GT0cpomVkuJLh0hNvwVau9KdijA+zudB+uIHFRxj2Tugc5nzRlOelOlLVRrQISDWDkFPF9IOZXic
N5RyOspB5ZwitJ8/JbpINoSBR9NFC7pUPWv9fCXs7cnQ8/PyrJPBTJNgw2rU4DuerJsVkYZ+xLBe
hohYe5eV6EVK3gfqQj3gvwke4j90loUpPQndacNyyyaVcp/00b3rtgDe3Cjd1Dexj4vpZLwqw3Hq
LejwjT8Yr3P7Q/fi2Ri/WqQmQ7Bo5eFxjXVYa6PxoTZklP61bJ/UYH6QUil7YozC+sPSU/qwy1Ef
Q3Itx40u4xrWg6W7Gu2P5qz5FDC1ZQUzGq6xzjl7/AJR7nQxQ+bNVH+E4xDoy7MqfaZW6Vm4uqd+
Z0fvRqBN5nmooeqo6VmI+SQzYYlP+txs7TyYw+eOcYEqBR9ytVKZqdo5a2wwjuQQ5RwnccIZaXgs
wuKsQkJPrOWCIBYk+IxHAkl/dbYEiYEkvy0tbKKuQa5It16828uAaKKj77oGYpGx9Cg7VXxnVgGf
0zymhXzEH1Somznr6Su5ipkftLo7JJSEerj8uzx3B77a0l5jiaYL664sbk32UhDMLEppl2offR4o
43qiIrgambKXpfynrTTWwaTdIOI0YGVFCrolJOO1hTN+DuL8OW3CYxaTXro0J5oCLMMwdAAD7IkB
UYuXfpSCNgL8Sr7Wvt/NHZ3KwCy5G7WDEnWn7yrungzVurSrb8vBJFZGw6VvkbtlQt0TEaGgujOl
HP+z1VcT4pOqc35ACeArgriBH+k2RNEdkPquVSbgIrSM8NsMZvCb9uuhqPSg0zDYjIlvD1Sv8Llk
+0crg0hJgnggaAFdWKyMQZEzr+VB0DdWRSoNmBvCIZWU1VQbqfSdtCRfli2hdW6W2V4mg/Xmw+4e
5ynLfNUbCo4OorC2Z4tWrAQb6uxaJis5aV89XSCm9DK4PQyAZF+HQEJTXwAPQ6VzGNKQBjGfkfqK
xE8H24mTQDny/Dd47YFTD8Od3huq/UsTehnAocS1m8Vn1d3xdwshaRUFgcSpBcs/Vy9JqV6VOqgz
I5DVYzKrrGBnXH2V9tt2N1KnD7r+rdhvqZlvRyesCq+vCaCZWPIpNmgxKGpJgBY/RUXTpLCMkCUg
EdoyN/2xUVo29epYRflxjU8Giz7oX8N6K8uzyrbZwVWHhLHPbKh/A/mOzezaHURqPJ6R/tO1+NC/
zQU8WPelVZeybzwwD0vCaprUh8XugdlEOzrv4DWZHSbkL7ZkimHU7jQaJ9s2fRvk1JuGAXIiYQbo
qhXiNgnG9lPqv1h/xDz9crjEBxpTTZK7bKRGUFKNbCa9PzF1flIR+ExuOdkOmyQHfK8hfCClzyxE
vOuY/y+a6uv0DXHxFCFD9tUbpcrv3hH3KIJGEUmbmxheTYvq2xDCM+IabYvq53IEeL8Nuopjglk7
how0qfuyenuftYlrPVWR7A2G6s0Mr5n9ozA7xzG9DxNX8qgQm7p4rdjUm7L7plHc5DX2muRNaPZL
zBc13yTceKl4z6puS5/QazsF0FD0NmHDlozxvTYAJRKIsFEmqJpJF7p9dFJm6xDV3VPP9qgfpexv
H0DXYA57JPJGi2JfKWBEJihMH842LaALflgi44id6ARkTDwX0GpsC/4DvU8RI6NpJeBfy0W3iysh
BFfA+lMf6Ot8stTewS8aTaxplNzGfiZAIppU+sn4KFTEZRFyUBapEKcv4sKTjP81hhdRWuBEydTA
/6qyID4umAbdpcf/GnbvKPf+CCBL+oBK6Ngjc2Ocig2OzO19TO6qlupE4CxYeAjLqWC0rI2fS4Nv
8CcaJ3/UtfMmhZpq6OyC3EdT3wNOzY4aiP0ScFqRII3lm5uywnvenbraOD4Gq+UpZUFWSEldLomd
gIm4iidVFUEZgfjhGDml7SWR1AsAjZDPIFHqXRWl1za2L2rKA9uXlzkGp41IqH/uMY9HE2bf8QZ+
ezN+6jIttqX3KxXGL8usXXFWWLiZnXVGfkrGRV8hVq7HDVxTnvOLgOpddrdK7CLbU0iIH2vlMiLf
yUP2uRGHaDcebcUj4U9XqHRDpt0KVoRiAD0iOx0H1uqvMaq36m7kxmUOa2dOe2T3zXzN2/lSS8WT
tTfy+qRuyvavGEGrA+DTscphSx+JwNbnwa0Y70ZzwDDpMDTZ0SKqaOrvnTGjBLLc2iQ+hODcfCYC
Ty+DVSL+GwW8TdR1ViOOQ1pD8yzJPsZe3uL98ytd8QfpY6zNj3ZEvdMDWym/jAwBcCMudqFAXPMH
AZFo8rsZqS2T3JhucLvL6xyJFRQUkvBo5e5tEon0Qt/HDFzaouGyk0JKwojxEo/mbqjSvYTsnpFU
f5KY+CyGss/oBpvoGFbkNykb/AliFxwVh7Xi0QVmgoP9oTOM575S73yPjEfWStjU9XM2YjEBza3G
0jbHmdP0oMYZI1txjf0eHyM0bEs7SWiUY5IDRbreSEdj24TtJfJra0EEhz488Gp5saAelVvX5FUg
N7xIuMRQUKD/j+MiCMcskOWvAi1iNpA4iKP3YbtFV9qnsG7+GnV/J3bibvfZPZuMZ9PcjcTa6DX+
+lPYshJbCYf2/ToSiBLkbmGum3DgTjhlWr7xhg4ticEKkJ0n+qLYmbzcTJDSAgVH8BWKDoE1Cz0a
T9Xo/IjvkTtOExPlnKjfI615G0caRPKpaXbxbizMjU0ASLcwnVWh9EYNyViu+rAGMLPN6sZ5iOHA
IHlAuqbHLYIFBsms6E2UPY+tDbpVmeGTMjeamAlXOijNH6PRD0MWHVqgJdbA622QtoUoE1lLC4bt
CBQjBqjNWx5Lr9DkX2NRviSa/UxH+ThXL5zHLqtln9t9m+D5J643Q9HGh7WzS4IhRyhBLUdiZ6Ab
YtuJG3Vs2HRDuLj7vAP1Wlm7Xq7/IJhUF3iS3ARxeRzZU5pdo9M8xCtsTQuzWEhLA5qHKHPTfjsP
pzDndyG+eFPIkyujCam8mf4J6/NuNN1YHCVpK/Or6iahytteunEQP9nWcFqF8tG8dcmIuUUyjvmK
/siYDz3nGuViTIGA3JANpmdlzFIb1TUJ+kUdZJiRJ8vkx/d4guXzAGd8AKU/FeMuZrhm0MeAbZ9M
TAUjbyYGVWt9s4JaqLLQV5xc+/jHrnKXnFgUAf3RhifdAQQaxJOo+/OIO8qy9C2DuEPfNIcqrNDc
Y5esicqhntlO5L2aXUr7/9IF2fQ9aPW+S/BWS1gJfhfzahb4HTCNW7oFUua3quwDARgFEnkG3Gru
TVHq0eRyMpgWuiEfhX4ayIhjLglhvcgf7ByqZ90ip+uSL+rRVMyDATfISC6c/HEMActINajB8FXX
/GmuaCmHv+0su7WFH6rSD/AUArni6gntvpQxSyOFLX0/wsrx7e2KrwiJnzEYt0xvbmMsXxfSSCI7
2g0YaYl2/zFSsKOP8LvcMwnJTXOa6HP8zfnjac3Y+slRQvoBFb8ouKBTzDQfxcnDX52j9VQevb9k
7ZEmWta9NpVXM+muCDcL0m+SWH8tiTJY3uYlE5t2wT6V4eKwJ/mvOVtfaBSlKEBakaCF6RCDmPkY
lBO9suk+RnVgAv/JbctveJQY4GSK07QGyeSqRD4aaCWFiyiVzlooNyJrmYEMuj+oCDtLHzoiru6w
ig4NlK+B7h4CeiQJiB+JuzKXxK+QvxJnpUrv0f7BAJAJdNBXhZm/tlFapBeQQGMzogJrjrq9lcbr
0IZwyBdf4ruRSVCUGht+QgkCm6vRYQzA02q9avH8ymRJ1TxvRNYombhc+NOEQCOJXxhXBLsTeoIQ
XtUj09Ve1K0lFT6x3i56MeRX75ZpXCL7o5yQI9fNc5taVy0sL1HM0rpyaAul9cRE5rgOItDKTxQY
mK1f17r7N6AAgjpXUnA21BSCZf/KSF5NAJaCPIx6MTmHyvvUNF4aMIM9DKVQP7W9tQFSsJvDm7Vb
lluRYTXTL2ldkaqJ/X3fZe/eaxkPfqIg+pMdJftKwc5b9jYiwJ3kS0/c2gqmHGsDHRxYVbgDwNj0
3LFqwWU6j2PudwesvVPdbjoAC2r0cR35znR9maqtbm5arnxDh0P9lJu31bjUveUujcSs44WF9FAl
dgDCNnpayYjXRUDcpF0MfsOlKx60SWEDlQ8fP7aImhd81KiKNxK388LuUXY4vZTYlZdbA9KwAb6S
IoFrspNMMFefE5jDitYeZqKV7YSxEOOtgqWhsw9daNDV2Gr5Rz0+R9lpVIl0Mcsd9etsl2CmLiwq
LPH06DdZnngrKEiTIIBiJ6dBQy0TP2qZhqRGzF7kajNP4Ms2Zc+klszHXPntDDituuyUq3JGEVJS
M1RIllhyGpSZ5JlZMzELhZ/MNqDdr1HDbaUyKl2VbVX+hnjm32N2aU6usStGZS/tr62549RpvVr9
ZQoP2srIY0FowOJnAZDPmQDiBprgb2gwgFjlFBnx0Ws6XqvhV83LYzjfmrglZOMlIZdhWHY/FqgM
GcHw+/WwVIEKCMVypB+am94k227IhmBhqMkqwBDJRvtZWc/eVxJUBvNegcMN/46xtnncLPxPD8IG
zVTzFj2ofo+PTLLgBBCUJdF5Vaq9DgFXoUgUgT2be7oEzUEZ71C5Nhns1OS1pL/cGvHBNqdbKK5J
84aRBi+ensDbZIngFc1014bLs1S9FNgYWASUhESG5m0J622pv83pOQMvu51jDBUCZE/e7vBtZtNr
Pd0FL8gMZpY8LyLPmzUGoNiG1E6OWcbk0oV1PW4u/EoLoT74aUtHSYEST78pOZ8JMYsYKHCo68+Q
7x/+izy79PI73vNk3yGYxsKAxu+hPls8gARa8oPIFwkcoAX0XfKbnX1byleJroFCDMfsQ72duyww
bopbCaWokKIdDxSFYQ7y3KNFAbCWdp7kKWPkTmz4S7HuU2Xc4/7cj6u0Q1Wg7CIcw7TfSbXSpmc0
SFhlCbXL/bADuO3oRJEBwNDqlxyX40pM0IjZlPMSMnSNZ1NPnUz3afHgELI/FAhqSkSFyG5o+Aap
IY9j1ANKwhUd2LyMlLcPcNksRi/nHIjO/KRM5MFHXjb/oCD4G6YQZt+8kdB2g2PU8ETbkzQ1sFsP
VStGFGn7HNfHFlG4BlQE4xHvPEWc0JIZq2LjrrpdPHnYucbaYBtldXx7+B2S59BoCO9FGM82ySnC
cPNfLDWrFO8l+zWMP7QaTupD1PNttn/67BXLQYei/xE+tws5lf7buM8tJfOrIypGdmPanIOAKMKy
wNTzpKCNHDClmGJ4nsQfpLxpOfuEDOtATUtGk9lybaPumpEbY9vUI79jdbTQEPXru1HAzksZpQMz
lTcNlJs/Q3GKU+kOKuElomq3UNH9otBvh36f4LnT8eXa092E6D9Kf02yW8rfIW6wxmf+g/iRPctL
6EmcfDNyUeANM2sc6A0OHHot7E1J+Y51zsW6B8UcyekcXSoE4pVlu03dIlLyWuW9hY7ODD8XSDNa
QG/QLlUcVGSbqDy+ECIOA+imSd30L2uSsMxr4GxZBYrTQ4eD4hshUWNOwWOAqY+XNdvlj2ZE5Wj1
MdFfUJ+x52/Mh6dxPz3MxhAOmGzWTM9H5T01L2HnODOrXtPaQUi6hk4IEVUBKZdiJXY43RaozMjF
WCGW0BVg1tQ+klQLbrMkIPjEoMpTLbdCk6YmhmeUX0l4tb50tvlfRuwoWAlfXWNcmO+AujAhQEzE
ABlRyJk8thVOGACwfwRiPLKRuRh2fxb1dk0C5WUukr2igu+HWsIYIUGNjppnfU2WAnENIeZQWb9J
DqSxPtD+7J+J9KKl+mwgRJp9dCLABtrPhPlji4q9DHhd5gcLvuD4qA/PxSQOppGdkGb1POgdx5XK
qQM5kwMqfWM+SeDkUjJrFiQY01P1n+TtTPkOkRNFxxqfdvo7EkomIz2I/bXEXHyyi2xnkPqRTWdm
xJvHe52Y0/E7WIeyDLdmhxgHH15I1ZlH9PVxvcGqUXZJo3BNAW4yrS7JKG2JQoODGf9BsBG1NrPj
k/07AsaC6o5q3akYgbH7odiL5N94cQrwAxgBhaR8rkx3hnbZMQHBm4jdtE5oLNIwMklkIBoHJtYE
HRow3kc2LpTUNPUnohRKDg3MkTnqu43FAkqIiOIrxr2fc8dsfwE7EsdA6Jg+k+r6MjJmLmoQflty
3M3iLR/mS76a2AXeXlQkptqmGkZn8pPs899acOtH3dYQrnDfRU6D5nrfsZ5PtkenaZDmkzlTHP+E
4i8TEeKvle41hxmQbHSmhCYn2U2YfhYGNiKgf2jL6xEV4z1O3oU2YyYogATobmYcJf4RB4mTEy2S
jxww7hqoD0BaZWtz4741ckG1h4yUKT6pXah7r9aj4biJsk8lGXdCI9bwbtQHpyDyQQ43y/osGakr
QUGTpva9M7nN29yjaYLyCbONwVw+TEnfImYoR/PL9eIOVEdCHsWvJK8oVBWnyuzd2KgoCj/Uo3wk
yZEul44gm5S8ZLuWz041zl57Hiu35XHTo85LkNFLzW9L5BlDufogkNlOtnbooBdaXBba6+bKXLdC
Re5XQxLMPck57Ye62txAuPPSzyQh22ly0pH8jGBgmidsSJIxan9ovYwfFEAWJrNmOeGVLmPxVgiG
9R9D82Hkk5Mw+9Dj+UexbZ+5lNZcFP3eg04WIDuivR2Yg+Iimy6Ju8he+B3CeKurDJkUEGxQaIee
xJLPOWa37juGDQp5UATBRF+kBW3EnpwCDlWDaI+Enjxer+hBC70IhjtKaHtWJ/k6eTJufVYVQuSB
a7Rc71U+pMkppudUbx5/T77HDhhIFLvGYL6gdoxGp8YRYfDFlYRWtGbDh/YmG3eJqU2SEpv03vIO
tag+xR5Nj81o9i9OdTdt+qDrunF06NcKRCT41kI6waW4ZvmxuPCZ9yA5JTZz8aNo18fYeR6R/VWw
ndTiOPMvAezyE2r8HqB544Lv+Fy2nAqELchcxl7AqGUkv43jXX6CDWBWhyKiJ/eYFVwNsL60GzYi
mbZorRnU9pMVJD+CbRAtSM9vQjepYlnVHT3eFdA05/lzzPzE+Etna83fChIZ6ZY6Tciowp1Ug2iS
9CrwOfXdNy8bY4zWAuvdYFpua2CNLDCM1t5GFrVmfp/5Km87Uy65KLfj8MVymlXjvqc+ZihtlXer
55fnshRCbMz6AcokkiPZ2uY7YiFF6pxYReuFz9JuvVn7qLlR8dSOLwkYSkil+EJFpznIGHEHY2CV
PosW99/KiL3aCHh4bQOe6YakYX2ye5BzAhrr29rSuQY//hrT5WxRLdlME4yak9XyXH6qao3/SFBk
IKYBEzD0f5ok2hkPtYC9Bhm6dAkswkDvqGKcuCaC+1K86tJNDM0zk1LiyEK/klSsmQwoSwZGZ/tG
fo8MaUKHF90xBkrPmsEiQSULnsDvlH2vcd4FK7yBZodM7CZ8cHGXtDL92rzzsyYLTxnpEhKo+jWr
97WBOw6Yiy68qQvirzhUt239XNm627GY0hQtWQ/nadkvusTlIH5qpCNDSuhAZI1G/m+AhkSCCgLg
USO2oBkCo+g2taxuZUMEnaCtvEjEnRCA3BV+VcDdkoP0Fk7L0SDGVnKBO/Y8858hettkE0zJZ2H3
u9TWfAwUwLpzXwrYOBV42/0c2EQMVyEo7VHZTNG0XdE2LDnku/mANsZFOoafxx93stF6xLp7yZ2p
jpG5Wox80hxc0cOPXFVXyd7kmsBkW3PjEMAD0C5ok3PjTdPiKGPOsAGVFCGiZfzIORjdaSpdzVEk
4n0n5aSF4V6Ov9YkPTArbgEsh4f40KmWNyVcTg73MwVvtS22FaSemeyfSF7dFqE6XeMHAcXXSMey
ENQWcHofHr2nAStDiT1BPsRhxPw6OksXzpcN1C8LJIFt00pHxZhzyqcwt41LEQ+X7s1LIEX0auIb
ke2VxPmU5a2IW4Rbo5MgpTAmmayS2sVcWTeuEhtkDEL0pI5tOPSaGB51EMnfuGSnY8wRtJCXrX5a
brVFSeqkDYkhLdUr8zuFlG9BXkQej3tTg7DUmZtmDfdUNRklqm7S91nQzdmf+WPLPMuBXUvX6Cyu
BsOSlN1UtIknM+SoFUhh/smkpB/fZUb9Kc9/TCJVgg76SCyy2BSRxNP8O8NIgtGRU5Nwcywq16D7
prqwXWQgDxzoCAPAYmnK6IJNj/nV2VIzZ5T/YK4QE+o57aOj/ajGAIAcFTTzgrSowkwmn8fmJ2YQ
ghRzEre4fQWR3vEdKRMQonXxo9HVWpAcqfLW7skoD6trnitXBMJZJd902BCdrw3NU7NWmGA81bhJ
xa4S32kIWu9aqQVHcstB6O7YTbglUkQVnMA4IAlPGoQfRwZtRGS9g1fAmGkAHbHQ8GTNjv2H/Au0
lNaxIGuqdkU3u7WKAmoUVHgCBwDoJGplE2x7TRguXv/mhxF9I50So92lw5fo0U9uTNKCU9lGfrR/
wDib/8A49RCbmrmlR898HxjuuUgSv55SX69oXqO1y+mYMi3/lGAY4RukS7zu510rVHJIGMRbBM20
uvvNdbbRfd/h8e4GgPQJ2bD8ZR0NqLJSdwh1vGoIRvbfYKy3tsH5XI5P6RKf80g6k5kda/cyXl4Y
lz4V2isigNcy7a8IrNq0fu15uSUJ75L7UU/xhbMiTCyEvMisFHj0CdF1MlrA7XRkLy6VYsc+5wYT
IG6eBZSPclNTsBtuWnG+JEsLLVdQcyKeFIoyAUN83ttGhGQRUXeTehyEm6fxBHkznt1xLZyZY7lo
WOEIfkS63lGl1IXpzDic6M0hMZik/aDfZrv1uWWe1tUvjrKmnMeleIoF7kLmy4be7Rp1ozbmNaqf
wgplCXtFfJNN7akZuqe1logSXc4jWyhY6OqJeR2VEWrqxIHGfG5G6ySqAU9CcoqaJ2K3eV2dzS69
pcZDpiE/l+qHgpRNx0jdHaXKPBsLhIGYeNcS+WG0XlruQztkY+oO1iq/ZtJnzQpEvPQs7bBD7QZG
7jpBQVDIvpPQPoQjHm7Nz2L73Kf5hdtIYdSsLs0hWrXDiPghxU22HXs6OFPvy8s+sbNjVFdHwZ9o
haivAZmfnhLGgXNFfFm3DRfDKyMTRA2WgXVHTDn0i63V+p3ME81eQegrAhAeUGS5SOQMUQSliIj5
svw8XvzCLsFF2R7nRjzX1kYYP039xOs+5TN0jfxK+tmlIQ9MyzBo5Swm407Z5ZLkSrhdhLpV0DaN
jbIfsRRRA8ghAvx9PymEn9Gd45oa8kFHtDZUJ732hfgcl8FXui5Il+qQK8nRoSocVvkkYhvHiowZ
BjQqLJ56fk2YLpnE3FUrziqMHxmoMxB6Cnk4tXDoUTAcZlxPg7190bXwKSvUizl9ZH1xztr5nGnJ
GZcNmAuYNAXNY+AEDzxWBwHDDi0EquhCyC9Iv8FHdSwk8USNQu288SSruuNtuv+NKFl2mTWdiJ8/
1XQrH6lvxMtEzyYBM6EAWku4jCwnp6YzfSa2dYiMiLN7sa4BDtc09ueq89Jedqu+3c9P3BMgwgyb
bAXtLM2wXMkwG6BE0/GR1ZeeZns+0Y3i1F0bZN/ByR08G4vk5tEcF2SGTTlxjOOOAW2t87zjZo5w
rxF4rhF43k7sh1i/wK8SmzHgeetJ09SPKfGoAglNNaCY73ft+8wEhcnXTpT13n7sOzMuXTjS+vyI
+4LB+jOGp4LspDEGpVr+xuGK+cneThOx3ckL2V7wC92UQFrb/EyMINZszHXbaocuXlgIVDeRSlBB
r/MTd0Xis3+lDRnCBXozEoXCqd2rHBBuPHGOPfg0vTQazNvWILmFRGH0bhdTgtpGivMQ4YQOcYtn
+4GHjwH4yokKM2GPuK1a6C7auCw97vgtqoYt2+obBICpQPjO7TLgjK3ju1jgzWMNW4fd3GDtX/L9
Gj5SHh1LPGkQ7Wl0NCFevnDbpfvumbAGGmgxFlW/H6vLmGfXaRBXKepvMFXbRL+osnnrOu22lcPh
RmykXYtXOjgv2jDf69G+oSSiNVzhXjNpdbZOHPebn9Bg/8PEhkdWgwMuxZeMM/SIvi8AgtrPd/Kv
zupwZoN/7JEv2tS98IRlNLqSIn6xL8rAopmTnpK0nkSkk6YxKmU5oKXbRfUurvY5HfcRsxMY6/Gj
JC2Y+09VGYtM8GLNxlX/yCM8ivcsdnIEMk2zjzVM4zS/VXNXKSzCKupdrAtEYm5wi+/tOoHmidDP
+ObOsGhckfM2E5kMFKbVfhP1WlmOPKrOFJ16fh3bJshz3Flky0WnPJkPpiUOoQGA/5Sp1wbVuQqy
oP4RcsQB4VCyVWgg2azZB7gdPilADR9kd7QvU3+Uok/alOUxbvRbnL4UlCWkmBTU76iyayf8E0GM
A/eUPVdMnKzVkxLJ69k5ODtFxPf0buqXQhxyWPOz5sSCkofjRfXYP7K3gVFHjLki3zDQ3nTGnlcs
qu/moW2JHUtGakQ8t4V2x0T3FNurV3BgKWE1LhLgrnr1KYijJb9paGIVUtNqkkfV3xZhnoWNWtmu
S8U/UWKhaFFvMZ9bjylnIa6HTpPDM9iAllQs4I31Zu2e0kxhPu3W2nlK7ipzYE0HyUMq5Fafvufw
Z07OdJGVizSajyGzo8+FW3e106kmHzgm9AZrK+P+5DBYrHlKDtUq2/Ay6AQ9g6A9a9k21fbBBwz1
7Vrc+P9TRaD6VrJA6PER4yP4C22YxvCy6Qbcp9xuOu/4po8/cK27QxMmHixri5Who2EVJ4DU/3bM
oVIG31Xz/DjcGWBKCBKckfb2Ba2SzK2sD204MTURt7G3kFTtHxBmv0BqnBHoa1wMX0lRKHG2fkww
suFvuEBLoT0HnIk2ab6iT3I6dvushWp0xdnLtzZNsSW85oDcM82S00tWmYfRlKgBkR0yQbDLg11O
Rx5jRXMNBRHs81pcHCsZ2J584hmxKX2AoYroaSp4jTU5MFFccUQZjuSdRBnT2VZCTb7jQON/2p3u
lWrjNRx+ugc1YlMKYoI4Aqf9a6NQwhHpMpvEkaZMZNIZ+XXmqZnhQXj0ebp4T4wy6E1V+SEEBIW1
VGvtU1wQ+2e0Z1Nvz51dnzUKkkaycAmgCgmx6GChXl2an/QNyVwbzWUngY1MqH9iufUTDcP6ogST
hecuOzyrBl1JNlIV+8ksyBFOgZ1ot+LZZOhoR0eV1BbkySj3q4QHn4K+SANLonLeRjRJ0EzpkCvY
hz0NfcZAyRBKeGDD9rx24Rnpv1QI5nHM9OD8mubBqkicBdZe2IEViYfaNDBNYu8ZiM+EG83nXIvA
pdeniUnoxH1aZ8GAAER7pOjJL2PxCPAFvlA0XlWm0O+En6DTaWa0VxXNyMWp2QRNhB14B4TiKgkO
Lu77lYorQypAP8YIXakmXIcaIO0CefmaLX7B/pKSCtR10+lfXSTbyjiF4x+xcOfcu4TEKivylS0D
HdYGF2jdUviGDtYacE3lSpTTpMyZIdyw3UqjdkGWX7+nekRWOYY5AfiariJzF9U+MKVoCJ1VpMll
2t/8MfOvxroyanBrivmYUQFMaNe6RdLHZMKup9+f2L5AHghZs5kRsgGPAmSWrGcDK30HzST+LMqR
xj3yn/kqJfU1tYD67LW/i0wALiECa+/DqPVL4rpauASdP3Z4dhUmwDIx8FDuR6fTjhGZSOUBuSoP
4pGm9L+WaTRViHfjnxQYisL0+A076GRGZzIp6ZpfjVI6CtI601cA+XOYYzHcafZnVuNnpzVBFjUL
YCRdB/HJMV55EV5F4/aFs7Ezy/2+F2ggaPv/K87XbDE7vfpjLreZBznjQ6w7E1OqdDZlJ7aGJ1VT
TjAuVnxZlflZ2wCQoV1gzssNGA4VHcH/pCVZHA7y+XeJH8TNyivrrZEDE90txtsAQkKB3iYhbDBy
BcgJrQ02bUH4qN4bTljeMpVuHI+U0y33fDi0GYje7R3/smXtdDygBXt7jOmvNE9JqfldBikTxaff
tBtavex1kMmLL9oUx3TuIPpgI6KOU3XQauwdUZLu8ZZucholAzPfZ2bsijkfUganabqQkhD6gwbV
INubNmT5R0m3wp9KDqX5WizyUZFflegta4trXnxbvI0RUv90wfBKuvhie5Ld7CzNBssFLKat6C6s
KAgQYTNLSKazigWtKhZoZQ5ay9r75z/+z//7v9/zf0W/1aXKl6gq/1EOxaVKyr7773+q4p//qP/n
r/2f//4nd4Clq7puCqGYqmnqpsm///68JWXEVyv/ssqk1ueqt/+YPeLGmbb7IYyNmj7magWlOktb
aMwj5wYb+iEC1qdCNrPjqks6bgRz2KmpbrkUUZUXRrSk7bKeAyHXCJtTKEuaGQ4ecXN0ejqyWvOq
4jzecv7NLQsi79KvRxL+7O2//vG/3wp9r1OWY3hSk6yg3/v/CTuz3biVLIt+EQEyOL/myJyVGm2/
ELJskcF5DA5f34vZQN++6EY3UK4qVF3bkpI8EeecvddmixEuiGQfl+EKAwpDzBRVFRwxbe1gJ1pl
ZvKqVNhR1Jzf6Fc+c1F958ZABDsBiox/PQieQwRKPNG+2mqknx6Nvz6JGmxbhnldO6ivH99EUyBh
Lgqe8HI2vnTUuKtKI0TJT0zuNan5/vi2NGkY66HrWaQt31tl4PWUUFHrgUuXlarnCCbtKlTc6luB
ATv00V7JogfUSVzQlhskdpnBt9claaj/y/eexE/sh6piOMRJeWw6/QjsGisKafDr9jse7CAG1zwS
SYxp+ZAhl09t80DCCP9dHLx9nTX7jqRHj948JbIHZcdeGJeR3LxpgjpBjuPEjmPGaawTbhN3+pYp
GWImSbCss2ntO2uHlaWB5N5Yo72zI5yBIgrCHEemhhQQp5sN1rzIAWvV6ti/MfEMn4pe3LONTpjk
KMOXhEaCKzr8VND+z1wvf6fgSEJgbWYG72L5BcZ5kkVQtmkwo9shNmwaYF4pbLUzpuxUBbmWIwVB
hp9exIDc7eS9Qg3ZZQguOiDcTc5edNwOTwqjgQBNW2tQL8ZwJ9A35yDe3FDt7V/Ku2oGis/YOxgW
4qhJnpCkH1LTRTsvAxOBezowTcLk1JDQTth66v2o9PBHyXydkcpVKudj+fQtOlFHFy8RpBhExXBv
GJAgwQB0UJ91pzh53EwypR+QQ9r+SU/gR1jHuZ2vy+PBUUgumLgvT0iJG70EXQZfcUwvOdIw+LgX
j+rsqkOSjgfXYsejR1T1+WQfErjl67IYTmEE6XU5EuUxd1HGW7/gMTwpYa+0ogfcw5VtcHe4/neq
WHe1v0V0qU+3wh+PXPORCJtP/Ke4/D9lxPofZcT2bM+xTJ1SZfiu8e8yIpu8C0tfbz59g3GJNXbj
vHL1mTEqCRnqq05z973oGpRllWmwgs+npwYh8VNiZO1nF1bue4VY/UtPjPGpaAQoubDV76Ud9m9a
6/YzeKLHJoINDGsAT3XtKnKd5tNSLZvEgUNWrpYX6Z8vpA41QTqPvjD452ZfN7l4J1Rl2qESxnpY
zP4aNlx7GhKNFHaN9pcxb7dF4YpNTfPDdWKZEwxLrye3rMl2I0raNWsSHhC30Alo5QsvFnNC2JRp
YOuGfbB0Y9g9vgVJIiaGrd7aqhJ3r5aT7eNVCWCOjtAnIq/0oO6gH2gTAqehBbfa+BqYbD3hEpyw
rBftkg+GEf2QdCQxeWOH9GPS6w0iKwuNAJ7VIWb9Rc53ivKAm1esRQggTY12f5zaR1X554fh1cM5
FAP7+eUHIips+FY4f+pOjJ6gQilVxOgNBiRLSsb2uvVPUV59GGOysEr4SRUd4qq5l87K8mofxUf8
nPUIfSafMfJox8hde8aqjx+eq8lfXF8+ahJy0d83r4+fYT0r4FjW+PX4OXaKJHZj0U4+fpimm33q
IdXJD7NP0+OaJ12uLVmZf+Ps/6Kj4ONAbgjtAghDXxpfQkHLkh5Dq1ToMbHYuUl+1xJqwyBfR8qH
O4UWBue+YvANZ/PxEVgNer6UNHqaEKK8mym6o9Gv1+nyB6G/cFaZyzmThD0dnT8uYjQoCKWTAw1z
4YxI748SkMPj9rfjOn9GnZlkNy6KTi9WPKI2VOG66VZ9EeebxwdXzB3PbhbeHx8eakjI7JlzGXzA
bn1df4dW9F35AJIeH6TjFe6G0V28fnyaHpKSwhw/3NT6G0flp5vFX/9+yJfPNSJVPEzjJ8sd7i0W
zXkHNN0cTnZLHBXves8Cx8JhMzAHLz02Nvyqif5gJT0fh3g+enu1sXFsRURa2SOWWiwPCp9A6fBV
3Q3m4jrN6nNJ3c2puzlCN4uiy+IjGJJ5z8PC67L1kmFX/cBP+nTatSw7AN/sOnbr03E62jCIteNF
DSYrpw6fRXSZ1ozZrhlGlNw1brbu3oYt36EaidQEyF/QlWlb30DXYbdXdMfVN6TjlG5EtWQ6QePR
8iPBmwezoLobGzNOAywA+zywR0JwZ22nN6ySGE8T1ZtqG49Wh4vG8/I8irR8IzP5VOHtrupqn93a
iwcdqtOhS6xhilw43Ys0CVpw5F4Hw8mCTHuIb6bhBvia96rIr/pkX0h2vhg94y+LNKGtd/DRL3d0
ykR8PeESfR7ph/ELr3ZhPN527VtZlNdyUNfdfDIjsZ+DwuYrBg0foq2KbzKB/ULll3WDoS4D+90h
OrmXOi1rizSU24RL19+cLJ8h4zNqBdlByofldejsnLTTNqgCSGeZt4cHMYHAQK2yRlYNm6Epnb1m
LN4Y/DC7Lk7O6QDc2yBAvBdrl1lOsVo2ks1UfYDXqBLEiF1I2ty8nsMI46e8x8/k2gr2U3oMkOD4
JFkt9tsvepoRe65XHjSFg64sTh/GXStkMCJTd1jgQzCxsIUYxpnP7NKm3EOS8DJsKo0UmHhJKfDX
+drDHYkv0CM0OG/9LUHtW1zQ9pJNa20N8uFM8uGGJx9fZrR5Gp+BYz1xajOFwLbq1g6vDR2c6LeY
EqZmGzLvSkwXEXq8mzrWdjjHyrPlMhVk32oct7aJZQan2GDiONHrQ5K0B4n5RmK+qSfeQvlJM1bI
d/vbtNz3zhdvSwngrMcyMXsN25Cr8iNGMfQr2F2VlOgJXTAmOiollzGj2ZJrZDnXRLNu4NKeur/N
peeRS3eY5nV0PVnKEKI6M27k8T869BwRgjvRFucq1k7hc7g1veFNC+u1KpuDiYR5KSQoSackOlll
cbSRDTs3DaVqxVhVx/Wk2sNSXqLWvvVHaZVEbYz7uqC8WDlzVndT2NG16qdLhByGG4ULQNJ4SvYj
GG7iYN0/CHOspz/Z2mqHtQ44O9nH98q+MmQyNIYlQKxJDAmQ+m/BWpZMLekj7qanPYmofzKRLIps
XXcDkS4cJ1azcUamVaYWaFWLKohkUA13YqHv9F8Cflb2M10xoazW//dtxPf+523ENz3TdqnCvomC
/N+3kSKRTsT/W3wmEkgmyxoFKaQMTXWrHLT262wixEcV4HfXhd9q5Mg5bXxP2Dj4QdX0xWuqx+BX
yjkv/mZo5OcVjcD8aceSw69c9IV54ZkAjmRy0aZQy1adFtvnFgXpu5+WeNR1l2DMVYl0HTG5YoOq
waJk95CZ7lvTjvPblFWcflEoQDmZIlK/DVGjPSsMpmNx4TkXu07ogAxE7G/CVD2pXWgJwy3hSsaH
xyzth2pS03oJ8Q69hkYqr344KoIfkjqD9IMM+Ggmc0UCybgkbMJtBSRi1XWLFSsztVOS10iO+qol
vlfERPOuskabvqMxsX+2YW/cmSRUn7WQ4lVTDYmXfWie1TToPxnesmiBXpC8Nk1cXB3Ljr/buh5/
uYbmaqeRz+OHLofkaNeN9lJpRXwNy2bECCEUMecaLqTEL344+pj9dG29eTFtvb5jJbPvlSHJvbZl
Zi/wSYBxrUrjk6YG5+7IolhI8OGMl5g8AakSZq6OjpE3LicdLATEkHBQtEiGxBnABDb5GZGngva0
0fx+u5yc/zwZLhvY/VCJ6iayAatnW5aUGnieUGdqMDma8VZrtnPppT5unKRh09aWyX22LXdrukg7
Hs9QCCMB0UPnXdq+l6eOsSnKGhF/asNobAajiHZhOPRH8iNBlGcxpmGfv3ceWwuO5hxeGCDBl0pR
NmeFF3iWpm+rjPCYOEPdV/ADResWGks3brFXr1uugz2NuJGJ346WWJs6IdZ1VuhJLEYzOzrn/JAm
fbxLLUJtHk+pLyKCdjMUEP/tUVUK053dTSZ9yghsxrOqwNMm2m7X/R3ROm9mj5LZpVnIrBJVd9+U
gtVUYgb0ANjmZdvhgyujHb/T2psdgPE87tqda3V64NaCcE6JTU3kJG+G+LsO1RRrO2XmZFjZo0Ni
T2qT8VO4QdY2JSuSMV47swB6K5FOWtlAW7q8Bn2lxXccrxJWIo76DPVK1YYGxpDlnWjZj+0wvwGC
iXPkUE3Ssia15A4RmbUfGv+PgXIJBS9xJ9Ug9U3h6hyyFULHoWWPPVolN8tI9sHEgAlQpI3Yc5Zw
7tq6l1s5soIL84rIeDVKYpZ5zXRZQETORyYy6F82ZiomXAo6lxy2vNh+e0n3xduHn9in5lT+1iqN
7FglvX8Q7Vxv2lkW29ERYWBM8NVai9n1XEPEFSkbNbZANSy45Q3NMvtu1QJXhwTDVHVy2s31SHBU
nCSETcIJdgdCtioJrBlnqLwVUVauGfkMu6TNo02ohSwYJrtkaJrpW6eU89EcwQ48XuiwDJtNmiEm
LBvmsFo5N1vPFxq+VIQsOjP0fTpMAHCWdxxem7Gaw5LbpCSFZpwZJ6vaovu3JoW1wRiWgRk9gieb
8tTGzXQxi1lHhIxY+1ELGgtQjKisBuh74wKqdMTat/saRxaH/D+lIcmsZit0pyeks8I7pir/kPiT
BBLgtPuxIgdS+E0EYiXP+V5jd+9m2bTrlasuRlj0W6nMYiGKDvwOBN9eiDhlKSL2xPS7n1m8m7Xn
QZqbxaFPh0UgpZyNrAoe9Bklpc4tFQkXo4o0yr31o8AoSSIJ3m+FvZQqM5LRex068MyJPujbR7nB
sOsGWEB7RKF5Cs609p+HwSIwtlYFG1eXC9oQx2//rkLxOI0rp/JBrZt6tuJdbOmIrGr9KEpzD6zB
jVBqPypTZC21MW8DW2WQeSoPy7TRzIQXeMcW0QO2HxTMUcjC5Z+qZfcFp7hfulAHmjvAfcQvtYmK
3wMc2priufOKMzFD4NaK+PmfepZ03XcWIcfklXpru/mVV+U7H0ygw/Yfo1y0SHpzd2t8sY6F+vOf
gkcTO9LJQul+VL0eeVxSokZiVnyNLdVtHtWvqMRn7E+khNpwxvLGfW/qpTUdqmnTuwubkHo4iZiY
0yF7VkROrRz4A73d4jzNWSB4up9RMfq/dq7dsOctS1vJgVGVX49qac0kD9Ze8o7+50kODEcaYWE/
kR6wcJURbSvBkWjDzbLlvDI7YXGyY5eKiFvSrPZDOcYLMU76ysJpVbjzr8J02AEC+q65yJDz2EP1
SgVSl4QhZcW1DZ0k36bMEHPqRJaTbRm9DMoOQWtSfNPQJoMXHQ+yeMTeseZXDAIAUKox89dO6Bus
h5HqDDL75IIcM/IskfYKhRQWUeAKrli4Wkq0mu3XwgthzPOFkFsDW+RRsC27++maNrERS9FOTZSX
eZx+JLrsCURpfZChfQfHTv/9qOByqD5HiwxUM+ZvrdqmX3Upx65rAqYi9QEKaZn/md2hQ6Zol5gz
W21dRHzXWY0EQdC+sfLuMZuhlEAN3f/t+4zCZikYouFLPlcLKDRFq5t4UHzL8KPmL1p7GkKN2EbC
X2bml+MZ9iatQwtM5qivrapqVwBEfo8kYD+OBJEgX09TRFeZVsX4r7V7HscZOQDVS9va7w6GEcDs
jPIfB0UjIrKLgX7812ER2axRY0k/3jQtf/0sXZ4fQtf9uF/z11ibEn91mpjFOiSRcOXL8Ydpipve
Oen6cZ50xF+v2sV12Sb0+7oq+WOkPKUcPcovXwjxew1tW19Fjvz7OGQc3fqbwVDePA6a2ir+0jOj
95flZzdE7x0E97BqiXEa2j9C8AXppvdpmemwFlr+p9ZLvAJRh3FHF9+92T77VbkY8AewL232bjfs
4I2sENt5DAEzpwgq9AxxPlgCZHtZ+eX5CepUp4Dz5ZjvFZzRTVsZ749DaxDzr9SGktQ7448xZY84
2Aw/dC8lTcCM3rSm/0xizVglPbuKRJqvop4+/VA8S6vmCzSQ6gIs/5qU9ywswGNGgTZZAd9Yx13x
UloV+WjLMSf4d4hM9mvWtviQLC1eJ152dShvqxzwKHtCSGtuOb06OfKtymfbaE3o5gZfcvfrhyNb
+ghZdHGPashBvmIWi2oxPmdT/Jrr3o8pGb9SA1X4bKFM8dD6kSRVBg4oQd62kpSw5fGcdD/eTiUL
9MJLBdpLxyInp7t58WK37dKfjmIzlmuj3PQpng9BIOXjIB09BQ81yn/9c5g2Fm6iSf5sS1T3U764
PlumJHPlxBuGZ5AH7GwdmfrFnFwqgUHQfW/HL0MhIAUuR60n4oE1FezrKqanErW5zJhsluSZXp8e
J6+fT4BkZuwLj+M3Cll8zhZJCY8zWJ+0L1nl1bow/M9cmr8Yjt4NK/tlevrdr7LXyFgKUTSTAMTq
LRnwnrSeN1BB63RbdrWzepzTwoWhIhIknHFlqLWrqGGep35K3xWbzGmgjSxHN+bRlisET0K0HKZz
E/H6p7xfPjniq2yYfys8PTwQnObx1P/BufsjNoov9tJUrAjMbG/3mDQajIxFzYuvmp9VOL9PNGCr
/zzlGQ5AZJh/TG2F+ckc5Ppx3EcCcISVeF/p6BSrrqvParQnmI7TIpjg7A8jltxmM2OGWi4Ahsbp
LEeY/i4SgpUzIWZr6P5XkRd5+B2t19E0wRxE/Hjq0H75r8tBWjGh8MuauLQu/XjcEoaIbWeolaxr
KkE8hUAjmNezTb2Of86kQi3XBhHz/fhlyMfB1QEP4B8QF2zsB2rEZDHCGwYGxrMx/3jcI2LbJHgh
Bj2pM4RbaSNWin5AQPe4VoCf6NdOV2ORLJa6Pach40QeqMctIypQ9+cmeoBMsnPQOgpE1frvdc5p
AuXoiw+Y0yuDDNSO9kqNuHBqy/nhTXHP9kQBswpdcwVL4StU3muPKGHdFtF3rqmrOfdIoxNUHVLL
UCZhdKyz9Pjva0pXs2kiAJBEgZVS9bWNMhRTa5cFFZjSoxrNI+FKp37YGE2Q1l8jApo+wQ7aGIE5
2gH6m/BOwCXcIxPukd6h2oF7pKr7vBCcO3fdpu1JA30kpuGMcrqy4YCnwz6B9klM8OCe+qaH5fgq
wQig6Qr/buaKIU1X4k0EM6CBM8AwBVGGLI2O2U81O9uJv9Y325XCJMf61L+bOLCrtcWoSqIwq7Fq
2PEivkRktrr4xrmwnk30BM8T91YUZ+Ypo6mHx6P3OL3O1n0Iy5PI7VOBiBOXGnnkG2+0Ngaa0dSk
yW2ya8lAC3Xe1daTa+dZl/YzvWaoVzMSgMcGyAeNGks5ly2/9f2LonixQzioVn6O6K9mRqOEnhjh
vlb8jxZGMwd73kuRhUiXvYDcNDfMn9x6g9nn1oYzWaHpGzXHYCWopVpQg+JYO3w7qqS0Nm/cjIgw
vlgz7St998yOHyUTWzWH4EOA/W7OSsMPrCNYeFd7qw7hPev0U2cLPE44+Gu1j82r/Jg9a2tp9XYz
IV+wjH1hkQrJTc5KT6Da7UOXEo2mZ2t7wgEjkN1afJT4pPotU1D4CTBH0DOqXF1zVV1mLoM2dHV0
/ZVLgOpKgQbo6s27VmIhKz8KRJTGjIpxdLYuLsYh2rAO7dduNAY6gBP7gBKwHPc20aR8epx1VrZr
IkDp3l7rEeQqLsW2c3ZMdZnK7NptmPV5sKQJskob74R4JdQvuKg6Y8Xm/kch/rI7Gb/EWD232wLx
fjGDUsGxWPVHczaPqOe9X8ApIxYo/Vpnrp42x77VjsKA8d7tkVeJtSrGo2b8nYdkB9FgTBBw4XOl
x5on+nLMYagvuZ7tHaR2cdOS7LYNgQ9zcaBnSKarTLVr3mRAU5B75YzDY7wpXSBd5Cg6Kl7+iIGw
An5LmpzDojtXOcOl6qnsjIDFzPRs8mOLKm9T9RVGd4YG+Amn+DJ17VW+j19WSBiRpPPx4vfZ2vIv
44vcwCG9zRbAxXLVbnuZnAezPU5owlV9yRVjKDqADunNHeu4C2+xw8GwARluZMtI0gwG+9h5ZG2V
BBllMS6TLbRwXG3T1iP2GiBAj7l43UervAiD3kV4yEy9xzdo/y5Vcgwr7dhD65mm09w351a9MY5D
42dcaD3S7twa+9MPzxSXvHCvyN3MAqosP3FtgCJlufvyvQ9E4YHantFlJys97i6NzsuzUCTGJ8cb
rhlru4/Umm7w8Xv5WrjxxuULSTBz2DEGZgHHJex3ReWzPY72y3VfLYQ6IU7Wc0/Gl91fplZel6s/
MqcTqgakcQkhVmsC6dcE36EnSrMEzXEKR6IA1JkiAVuVA8Up+cVybG3rzBsiAbwnPulFe3Ib/dTg
JbB87dS+g7YKPJjNLczmGreYwNHdFtsqfmJMdKEO3Xxf3MWsXhI3aLdUfohGeMlBQDvQ/LGHgGCE
ilMFsdOwn99qxnc5JPs2arAcz/vRnIFbPxn8g6g0FcbdiQldGyn0auEmJflyLrSPMsNt1ukvXJLN
uHzlEuYjbCeScaOPkOPgcdomrfTKcyiffXu0uP6axhdn4dmuyMVuTtW0zBKiTUQ6brHKIbAnhEbU
a07DmxgCc1OZK7b2qxaHa33MLJqe6tksmnv4XU/ZhRhA6igmFTSLvvKCODo53jryzIP1PW6Ytdw8
vH5Ul6vrjZe81c+xqZ9clwqponVYq0OG2SEfL347Ywkc7tAtDyEHbjkfDRusDYDfctZ3DXDf9D76
OwPDLW+fPxdHBFPHnrZiJifUJcV5lIBoNvYpLyDHVeJC3MaEcjDC3N25CMiGac+0AygEtSbZuyif
zBZ+lLlXTbhvkRPkC3oxL3e+B7EMd69gHUCUXaqf05D8cLWapTqT352aT2VbPZkoERMHkKVVbmQX
XpCvA/j0TrUSR/QtedkdE0VsES1vfZxRLpXbFJlg7DIQzupd9+Lq1lnaE2lW0wW/hJfdEFSSs6Nt
hMNqgB2RLxhZIEwlCZRb2E2An2nj8g4HYH7jO0/CYpd8NeWSnIrltcOxBLd/uPAIqFuxK9gMinuU
qJfqtrR3Xly+k1WlESYtj7ge1ua5JcXdbM2NWyTbsXfWilAy/piyT3eJTeaX7uyIfCFY3srLu3ma
o+jFAKnVCnKC2CXAUY5ICC4J9AvZuUFDhNyYvpKU2UVPY6JuMSCmPgTOPDdY+r8N9f4EbMZFeOgC
ZJjkk9aQcGeIo/E8ID10mBqMwz72Fev3OjDa6GDF9qFm2a03i+m/2HfTLXmXqBHbm0xBs7nRHS7R
fWkyQ1E8MyA8efGnybJbvQ8hBqmFsiH8t7QwXslof5nLYuf8pCV6dQmudoYdndmuKUll3+ktrpiO
jJm6PTcnk2oB08Mh7tMrjwa8iMzYTg2ectZcsLyNnQAO0jQCl+3LiDD2L5joY85oE2QNiWV2lN8N
LbtrQBCem3CTlfqHCjx3K/+GKvAr85lBf52WT5HDiDpHWu9vFoih4dknInmJ4aP7RFljdWALWjyc
KWQKfmgMpcKKkRIxBmNzFU/pPW07+EM4kyAVTNNFs4YLNf/CFvQST5wNL0tv7I/ZW1UcVOMeFJL+
Grta/1RGWB4BZgvvPOc4Ydkv2f1JRNMpZFrPrTW7kHwXYPwLLFD7SerunWGFw9QGpE+TL/m+GYZh
uBmcfBuxFpkIiagqTOxsEDVinUAhL0N74TEm4rXO9I2boL7xsbR5BDmXXD3lFHTdqVqIeJMZCLKw
Rn4jUdKt4mrAX6kj1vRUQO7poS3Pph0xVhZBZ3XBUPHQIbZH0LU3WXXvE8CdDHQYQwewgCu4SX9V
i9EGQRPEDLLETlG/cbRVCOLDtLvAaMqghv1kwZVKAax5m1iP9yVqfULJbZCuKtBBdDTuxU26S5Zd
2AGTEMVhYvgv/tbsCOtgMFHJ6PTM7ETnjPLcekd10iwZrLqVu3WXDupvaj+Rs8Yy5xdahTBFTr+g
yISxzdXdIrWTVlznFrXMCvTaof+mLJOvk+J/GHd6ne8w+MEhcchaDrFmWTi7YpaSeBK7/rSqdQlG
oEa7NKF9RHa2qqV3Mbr8Nq6dF22wtx1mPeGiqC4CC+5m/AkXrBnc13p8QYgM2D+EvoXxlsdvvEuS
0peMlUvZivN+jHeg+AH65QcEcbO5BqxJ9jtQqd6Lt6n2h4G1L9ljYqcBLT/2xg6Zjr7zxIKEkweH
W2GpPmq4lAoupYBL6cCldLPhStwgTmQGmTetWvsI1KkWxK14ezGcGFbT39Dvt3I/oFzUakikoDxb
1J8uerfWY/N/rOrkAIqV92GPHOhsF9klPbh3zbhn4UmWHUwd1h0gXEc3hy+4DY1hbW3CHQD5FSvn
yJr3rt8GvswPxrAM+1GbdxJg3FdG0+BgUEix0+fNezjKD8a4saqDyEUGN1Ce+FVxaWk+G0kXkxFI
j10v1p39+M5gMLThkBnoKkbu0fVuOoc/xmp8Gvrs6Govpd1f+66A0tj2rHp4WnNMdjVtM93caEY7
9qHb7Lf06JhC5MU2sQ2asek78nLxsAKj3Ejg1LIG1geTal7vGVeSug59mhtTuVDdjsXJ+qMb/WVB
pCZ9ffbiU29T0YtsPXgZOsg8SGwn8KegbhMW0Mk1rC4qzw+zjZatbjZMAcETwHKS1N/+AS+Ons4u
5Mypvnu+82SF8j5FxX2Z+BRXOWs3N+dbNLTbtKGlOkTwaXzcsB1pLdxk5AqZbGZeuHFc6qE8zwDC
655JClsJKeZDFc0QfeaAVU5THOwyOfq1H9g21ZkQVDmcJ19yw9UvuS2vxxC1N4MYpP/8Ie3OM0Ki
w+xcXbiyXbN+2njMk2wpbyVnJ/CjgzA/52S86Zm69R9Qim9ysogGqLhuPk1+fnCupXJuE+Yv6Ppr
phF3W5ZPjJNl176o/jJaESDO8Dar6MrEYERBw6ATRpU4DiSBcabviMbCVoQjaeU1awuFR6H1pHiB
tkraDUtLxovRdupLZAK3PP/rTUR1ONsCxUOG4sFCBw+PjbuyhScXb9N+/kEfUwqc7Qmgc1sPqgHI
JfIT0qv03+ytnFOU9IHbvHWp3DL2RAxhHWywNEnRYkQ3EZS7x/SlyaJXV1nHECtfY7ov5cCt0BXQ
MiGZ2FtDHeLtTKyrPm/IIpOOf2KAeYE/6q6NetoneLmTLdJAzvl+73s/Db0+V9y2Z44jBi81QMcy
6hFVgyLTmFcdGP3tnTMqOOjjW8TwmblefWWOs4lbJCakDFk/DPdFIf4gz5dYt/JIrMDp/KEVRtBl
lBrcvFE+BsQCTz9C1znVORihsD8PtnEmkGYfu+beoZswTcq3mdB/wIHP5q3lQRF+yU1sBHYSYF6t
mqde125Z198wwF+7NrzUE0EVICGL6IwU/HhEl0ySiJq4qfE0Wp4d+MaNgMJd1jy3uNxGwSeLfbYD
tJNCcSr6hTwVBpRlcDtL9BUKy3W8EkuwiT5eR4JzTB8aYrZL/C3huZpeXhiC8XNYIowZpXheFDQ0
d4MQK1YpUh6VNx2zWZ6E051i6INsHDhbY/b3+dkl1wCXPi5sQ6Bi2ZzJY7uYaXgBhp9y1cTv/Slw
nXqtx6OwarKVHetn33fOYhb7HElXFl2Mb7qFtIYJDdBhGU0SI2aU+wRMhwRsIXjHiXaqCzBCBUAS
NFY6AuBvPsz5acCUgsQu59RRu2ZiKx1tUv5pR0M8hTkxbvYprAHBvAIlkg/oXECqjYbx2GjqyIlz
TMFpNDRKrpOAUCPpYBbrjltNFV1GDF4pSJW0jU/H/lUInSZCP/KMBO0fZ3lPgIn0n5Hd72v6XdDR
Lbtz2wMdl/6yoEenkTx4LuELaIIMCNLDRmXi2Ov6cY6GIxKzY5o8z1mxk52NhZeqtwhdkwPgEUs7
hjwM5uc1tLpDL9HTvJdtHMzo0gZdw4Jp4lhsF1IX+mCbyNJuPOQul/2taXLdY0ikH2qQ3mprKiZW
4GYwPqbVoUHk7cBSHtRvX2VHLhukvJOIDbKe5MN3bzK2hp7tdFPfZRx7mCSCyVHrw64nryXbS4Hk
PAe4IgjkJQqWTLbhrV07iLlhVB5EQ3ANjYJBJJokbauLOVwzBnhEXfpWfiJgM5/uRiHuBA/fC626
Y6XWOsIzBOltyUZGOuF5ZPSwae2lChw/3LMX3RvPKgeBLRi0YfUBNsrQ/4wPY9u1kAQ4dU3nJG7i
NtnT04TEPSH+yNHSF1kmr9MOZMUeQCPkRXPPzG3vDwCjRo5DmBNhJ7auvaPWv9ZTHzTvwoCY3J3n
1j6NqTgZXQtdLz65359en55SjwkOJ2VTf/tQdAp8QT4BtuNsEBsZ7QtOwCLeirHbvqHfs5mxCb7A
UT+T4luI5pB17bGym9MSV6vi9mAwPWPMOObajiAtVP1At5HzDxcO8nOtHTAS8HabO4/z0ed8rHiH
GiSQhvOUSPHcbJttOTWAUM5hyzYjGjhzu03JwGX0r8pBAEiQWJ4dz+fcd05anpzrsjz7YXU2j2uV
NnufXzGv24DEHyJfN8DjuhAvxGpatujClThgGjyMuRso7GyI0NCo4zrbUeubHmVfzEtpRoE9OQE3
64MOl7kK4wCuMsjhWZ7L1DiDq7hnhG6l5ItW9TvKoo0mpw+JYEH+8Ih4dER+Glz/w7PgBpJEPnZH
i95Cw+LrPPOYeSN83eFGjOqVunfx1nUgFar+yGEoFHQ/RyTp3FNJmhHb7D/YO5PlupFsy/5KWc4R
BcABuMPsVQ5u37CnSEmcwCiRQt/3+Pq3wFBGkDclMVPjMosYSBSvX3QO93P2XhtMfMncAa+86Sq+
ub7v0eW6RLJ2gbtnr3joSXIGeLaa3d2SljYZuiIhOBcN/cQ/sXpvPwJWi1/oyPTF6jLYz3TklXsV
sFiBPOYDKFRTf0jr+JBh0C4xrKdgX/wc8woVfsdf+/1XW31rin4V+xg729mzrB3utV3NPCszDwA2
pHKEiOz6MdHx63JtssaztmgHbtpvAUrjwKXIE7uHmleiD2mB9p6x5nQUsGMoI6T6+ST9c1OjgGet
eEsY5ey9LLzqoJYTLs1yd51KSSLFNk+adQ0ooncU/DRiOnBAs4daDbz/jVtn0o7lmj5TY6CbJI16
QK3r+jOYWayO4ik2FDXHctM7Hyz8d5byaT/NjQE0qVCslxi5Ixp6aXPhedX50YC+iLsUqgdgfmNr
s8AqYo1+BrPQqmUd43j1uXiC6uSyTZh7BL8W7Rn/ZiFwTQsppS0sQzek7s4/f+VEsiMjGwZzSh+F
pwJePHUVAqgIaFXaZYJTNQvVAJi0SbP7wgHIZLgIxNYdOLyrCiHJJY60kXpo4n0ap7IaNnML4+8P
LaKJnWgPxvPlg0tSztdS64aVO4FwqBTWUNUE1aYcaQJPosxQANWUTKyYFTW18U1Whcb6ZWB9oqI6
lj4R5UaIlwvU4aox2mjlBDGqpRrSX1XRkGmtjpDMgY2j2TbpNghta6NrcQ75UlBfKhTIW80ZiROU
3crQfG158pVd9tclFnfCpAmsj1Bc1mX0Gd0FXmvuQAp0NiJ4F4MPgBLo844kHdrRn2laPRaJcZ8L
0mknlT3Qqfgc6XQqXx2iDmSib9EABu1QQMzyibx3nU90z4xFXjbPE7wcbqvxUSoBSdWi49m6wyeZ
Vbd9XDR0WEEZ9AVfKrTDHh9epxZ5jv8z6bBQ/X1SgoIUG+LoqGuSgT0bEATON07P2MW3U0xG6csp
0nXMWEWPmQMfG0RwZXyeWrzkuT/dxUH8tZC9WLRx8TWosg+MRUmzjigORfpXgFFffnL6yikhIz4/
S2Mo/ms89BS/gMazbGDRodNki2gFjRvdAnxJyIBBeR433LbHAjRg/DDFiDYeA08yHEEVHV1xb6Ot
M79ZSUH/Pz0iQTh4IVOKi9oRV1KznybFRggvUX+DYGvlyXw7DeaGzPLN4BmbSwNMogJNr4yNbGNU
iqvJZum/JvxpM8KpR4hOZHO3bcja1eFFhilFYWpjwKLvbFCZVtwuC4dcFQBjuAINPd+lrk5cRMCa
gHeVNZOV5d4hlznfZrKkxrG1TVKytvED4vc1QSeduMkq4OztZQfeQA+GG8QeQLQDdycphtg9rgNq
Gdwf+qTTjcrpdZIGRJtUQTHOonZbV/6W+X0DV3WjwBImx6uO0vK0xZ7ZQJdHSlARCbJuy2jdg6OA
TrGGObcm7qxrUKMEDZtf+SF4JBox87tV/8mYwDP445rK4qXfkx3quofuG/f9voMboDn6HiXc3r9a
h65/iQTBMZolDvaP2ArXmkIFSz2nZWbqjp4H4opFAa9NJG1n6FUimZ9r/K/i7Fyn7eFKfcHTrYBX
myQcd/tuIAoKvN5qMMpL/HIXI+lYmZue0UeKhFq1PtlazZPZf+rdZiVrc9WlHhhV8BUzUHIdjsFe
OeM+NoJDrrUg3/uVmUDdJUub+ZU1iVjYhLwH8PXELSjtW9/tb3VLu5FXajirgPeP0EWGgOWgA80C
k3z6JZtrdBOprgCDEtpt+RrMBFxyPGEb4ykwh132SXdmJrC38yqw3XWw9AwfYKu7byGfdNGwNyHn
E1O29+1zox/XdlXvcp24PVZn8oO0awpnLvR58qat8cKd1DIFUvHOtG6+0WI7ShIpKRypLNc2Tema
4u20PhI4NGqZKT87KaJVzK36rdFI41tFLEyKkxanR6+ajpc7pJxPDRumz1R5slsukPmUR9yiL8au
vz9nrMKSOkYsz5T0vU3rl8MqjSpm6IYc9b4r6yvp2+nm5aMbQT6XqiOm+IYFkKxnPHdMK7XlDLL0
o6dFIKXOHiUQVE5G7WiVIYJOLum6Mie1EW3jv3TDT76ANWqEmzQFYzPDgv2mpPbyVaSPLTQzEFp4
Bd52e6o/Wj6C6ALHT62Dk2hDmc8O4nLRCISm/cQs9/I1O5f6MmIDNk8KaQmOoG7x8oXdEUKYivjI
MXXQaZC2uDTJY2PqHjVKL0ictZC9mz/RZytkBxlcw39XlgpA0V+Hg28Dnnsaf+0jejxhg/5pft/8
fVxq6nbl2uSZWeIuc69o9zrE9bpESpfo8fqCKKd+bVEBDEKaTOTxRFbNjOor8zxhqd45QKDbBAmS
vaXrf6En2sWYavTC7QstHy/Gdc+UaTFlotw+GO7e8KG0rpMnj/2TA3m+RUcYVcXOG4yt3NDC2bqW
u0mQWMLAJGsuzJlMG7lVguJZEGzALEDXTfNzjyJNdllTftskPK2EZstd2xsHK2APPFU4msejcM1j
DU41SZxjkME8sPeAGVYurX5vT0kRN1tjVUsKOmx7811uBLt02WbV3rGwL4C5H9nX4OjfCS/aq1We
i51cehb7vdrdB7xnEBWdtQ3p7LxSjfy8tqdLJ6iu1miTgUYFYLsCOezHzMQre8wWqPzc+OO0bOx6
ze54bTvFTSYIhsV9O9zbFotZDwTv5jDgeIJilT4lhUH1ob4U94OfXWr2dO6bFCZT9kEgbaZzcSdz
Z6VoWpVHs23P8r45n7TqIspJoB6fetO7LElIALt7NR4jwlE3wYOnIhpP5gWr443L5L7NtnZSX3VZ
fgXLmob9LoF+JDkBYmfgx1U6lZFKbV2qx3LVsbt0dFatapeMxW6AgmQ4LqUroh0W//08Ik0hpEGn
ynUc+2R5qI2plzP/WZ8xLhE+F4uRsmvhWOWVyAw4gJ7WwXjED0IkR4GQkEp9mjy2ntPchAVhB8t+
8vWz+Y7/+6N0C4hVb+X5lV1K864TmsMSj480sSZvh1qU53pBZLjTyuF8JCBiPZDwAn2wzAHsW1BG
iJ099vSVqLhm495sNaR9CID3nSOHKynlBIilbvY/GLssxQUvdmrxLouh1Jr0rWzoHKcVohdZQmaK
ew9uDckZdIXKaWV63hO1ElB3WfAY6NQdhOl+JvdAzoYgCm2UiFZN22vLQuuLVay5D60LKiJSxrDC
SVov9BDYm9XXJVVAvrzv4EKAFtsvX46g6eC0umjJFi+HQRwKgi/LbVexaRCWhZZnwX6MKJyKxbHJ
hXg5Mnci2LsImlnHpj2+Pb1jVawsxOQaip6ajT+4oQdd/zxLOLSZAdKF3nE8TG575bv1NRIbBOHb
GXmYfEceTnVKLsxl2sdr+RXX/NZxO8Qq8YXkwizPRZJdyAUhbrV3VqvgnHQMc9QO9aQdNOUgxtAP
NnviVK36ae3OwZ/QahFJ75l692Vhsz/NL42YlyMvePwSS+ODqCwqUR193GhXWmKXrZDBFzadl2CT
HgbH2FSK9AHut4Ss1GL4Rm0cjhBpqt20hS2JGxJwXrAwPmp4+7qSNeTYbVP+z8/3rJFpbTCFBsmn
TEMJAOPNrSBxE4jlrdNlBzKv2uIhwSKlbVA9bJqdJFFB0TXwr0wT0ws9AMs+q8r0uDUuhgk3KcKh
dNM4lH4WEHmqdQmBq9QeAp+VtGxoY32zwE+WdrKR/HEEliG2w3IADIk/M6SYLkw0Wv6+BzLLJF6e
2Tgwac8qdpdzhDpUun45Ldd0Vlf9Kq/Du9FzP+B0/jAm2q385gORpCO87qPk7EAPF3rx5ANWtsQZ
vqh+yEnVa/aYgnaaA5w4ItBzwfJnN7TDnvXLwTpWy6zMr28DRLY90WTxWadx5HdN8+BOtB0PycPo
W+eEn4ANXuZwos/DlZfTEMaRlp0XZGCA9M+hfVoCWpIfbb/VZMN4gqIxoTEmS4uZtraysU9W0V1U
xh9MXbspaU7RZWtGADuXmIVAhhND1VXbl3nr/74hbNQvxI2vecHaww+akz/+8zykcV7n35r/mX/t
r3/29pf+eVk8Z7dN9fzcnD8Wp//yzS/y+d/HXz02j2/+sM64ZuN1+1yNN891mzT/YoHM//I//eH/
eX75lA9j8fz//vE1bzHm82k+gtF/fP/RzA5RoEL+Qo3MH//9ZxePKb+2ffzy7//8+bFuoIpYf9hC
KeWSCoQlVrIi7J/nH6g/bJw8Du8TGwuVZWDro2vbBGBL/sBbS91bOXB8HENIxq7zdv6RJv5wbWf+
NEdKZULWU//410F/B6D8eT1+DESh1qC/WbHa0pZUsyX/CcNw8YGerFjTADzNZMdw5MgXBpzmD2sz
rchZzfvxLoZ6wu4t05+SKa0+ulaMW7YqvQPqC2PX4xE7lEOiilUpEtJMPLutc/I9E7rRKcWCkqYn
TTXPIUtn6oYGIVTmMyErvykRVEadzJDMNiFRg6P4ZgRGU5x7o6BqHeWZaV4QjlajcnbmFLBaV/UK
Zs6XIUhjwkTRhrLOkvlH1/bGFN3gxN96I3NuoVTJoojiJfuZaYC6VckAa4kwcIKU2pxDLvLO/uaV
sqNTGMT8w4DqGkasRqd7bYSa8UTWCbLyFGfD5dB79rd2KqlDBchgd0VnGXA/6p7NW53X7Y1VGDrb
aaWz20ZRfuGhK97qQpMf1OgWX0dbZavYZpknZi6H0F1MsN6QlY9OU0sQ+xrdyIlDXaLlr3Zd6udX
njNUlz7oCUoPoTUeMXYBfMklcV81NwxYNuk/xz49VH1odVjnAWaowZbGPeqmzZDmzseRw/6UqT5d
6b1tLgfDi1dd1EFXt4y2eq5Mr9xbWWshEtG6BxmMMLoaca4w+IEI8Da27n8Jp/yQpaa9bFrDPIoQ
jZ9BCNKycCGANsVEIizAmosw98n1witzPSEqu6F6BwoiKhJUg2GJbLhDmVxJ7Qs94G4lUNDBMQiQ
9hkwPegoTelKluAddM8grZe52L7zEogIUdH6cA0d56Kqhu4pSAIwpRzbLJN12Tb49RnrkOqQc8eh
FsWTPGnGON4nGrktNkpV+jep6knegMSLX7WeLeJVCad31PTn3A3bDy6LoM86gY7kwdi8nSsz2FZ6
jlBd8zGnLUjTASuMTH5HMJVxgZxefeVdaB+qCuVjElvTAVaFqgUsArSmGFB5GhA3M+eCb/TNj23h
lV/K0sdxoYdddq8Vkgol/rClPo3mmjvTpedSSuSDNq6QxWRE1q2yCWnT2Dkd6A+ZN21hhp/mu+6i
aWENTa1NjtfUI8V3nPLObFrvq+clZDdXhAOxiUqaz7US1bkXNXT+ss56arQZqxENFrAPC7ZXGs2c
nB55iO8N+eWo0JYssrYycV9Th7oaR9e8asB1cqUGrXxsg4L0+qmO74UWG8QgRNM3WamUslSjf7RU
459Jp+g/+Fo9h5pBCTC7cdxL24CYqbnUxKpcwmHUpbkf/SL7QNTXtEwTJDIV1cceoVHen9siQIjX
2ola93EK+JeAgn4Qd8qzrsqqiHBLRjRh7Ma+9ZhIsFbFHszMBC5OPbDxjwKDLlrny21Y+Pql8Gxx
OSBL4X7Rk3DtCzZ1Vaj3V6K2nW1rZTV8ARvjwzZzrewYyYxqoGoL91hVoUtoc57gandGLzymZR+Q
XeTRqS0qVktj4iyZcXDjj9ghYVaRT3HjUdDdxkFqZ7R1oTKg/YOTmOJvIorOp8dk5h0RRwJDA4Gh
IEGMrrjiKQVIjdVgQEBe9PrtZFckcdSlhY0im+iGLQHYwmDxhFkDV7JHsjwNTyBRTh+cVhv53DAo
qI9WsnuI3axZmy5JVJ1R+p990dHnkkWA+GqcuaECnpFd5GzHZegQY5kZcmPWQQPAk2CUQ4czaql6
haiuiHEzNTKnykpqX0zks9N88i1ExK1RQpEzLXSxQZfz+7RWr+I0Lm+KOIs2mT2kH/18kOcKDkM7
l5fHDdaj9mPGpSBxtg2uguSmnDiPLPvggJnVmHMrtVF7HU0pvrO2DpBeD8I0rmHXAl2OPXXwPas8
lg38mmnoaGFlkm4zJVjFNRS4wjWvPmBmLbZlPODNt/zOXjVu2R989gtsGMbSfUhF6Vwbk16s6eNB
tQynYNWN7N4p5VQ3viPElY5d9rxx0KzaurCGVS+7VFvRYtfIjGlG3hVtncH+1QdUsWkboTCs9aL+
5iVTc1nYbvYwRTniG7MU2kduDeOs6AraItgGZ2dVLvrnsOkblFsixRQa1v6Vncf+haL0h83QdYgl
qxzrozCHT2VEHU5Twz1LgYA2noVjJ6lmARZOAr6H4hVFEEv1SWSQ4yhcku5FQQbkspbN3xTj9Mxl
ttPxYmrzkGCwXNRn9WS359LOJ8iKPHJqEcYWzOPWVLfdFINFyy3KA9YoPxKpJS5FQRV/npXd8Wyw
edwhifWQjdon23ahBgrNvKzIpI8Ohp75u17T1b1ivQmku6rVmj6N/tFu4ixbyt5A3V1Nzp3tVDya
mucsscUwnzjM5cw0cf2NA3lqhKWypdXrHJ7jdXC6cDvBX/VMvcH51EJV9fiopeM732hrQYOiRMBJ
Mm3/OFnlpZ/Tqa6KtMGpZcFIgQJEybdEvHoIajdL12GUGmewEfQvbmiY1ypPykMektVQgXuCiJOF
uOBt9D+N1KtvvVVSllNBiPBhEnZ7GyIDjmBrElrCrK0j98nCkpW8nqrqUFithzQJmm3Di9ZR9wJc
ExehaQoi7KU3PQ+mAWvMyudYdEInwn0irG9lazWXMqR2czDyQj+2TRldkd3d3NaNitKNU82Khrq+
zO1UXFrM+c+tGGaBRBAXF2niDBcySd17om3x7lH4koRvG57eX0TBIOONCh1IgYJCEFpx7pkFsTPt
BeCR5FFWTfNo5jLe+rZV3Og6JKvFEJfM1yaaENdzkutyMlqcS4kN1iFOB3ubhG2hmCy15ptpBXlF
d22ApEhwJHvDkggwSNlTQ+M7dZFvyyw0Ptg0HnbCd2gQ9yyeMEwwU7B5VP0Ev2borlJ2rKCMHEIg
ArMH+SjpUrhts3X8W9fVYJm3z0ZrfqtDEnhTtBEQLemPmh3idqcc6n1L22Qjk4l8l9LVl9Sf8dm0
4VOmKWbiVuclWOXibtB18zJwa9QnOQB7/HKtdz6AmVoqRaCmmxpqabS8y6C5DxbatAYzktaPkpSE
0bsYZNTTwQjt8z5tTOBkARmgpNYQChpl5irTLNwxUeZ+6fQhuhcd3HLWqQbh0CmTJ2vwXcHkipnT
RqzMauHWD0k7VlUQrYrAoSke6+61PcI0z1LYbU7if+lSgfsmbI1qVY6iR2Br1sVlENWScLAhWgVS
d8HzceRMycp5zKQv17Ve1isc8NkMt+vpJQe9jVe+9VltDnRESr1ee6oZHlNoJ5txRlqZIvocwSqd
uscS63wyucvKCwVLvSw4E0M3XFV0/HZQIjHeeD6uBC8DO+OQu9U3DhQ2djRXrqnH6GiSWF707HNu
E9qnCD5T2q81G/MxwkqGuD0EvYo9zXFbpEitIhPGg+yZplQIsc2CnzXHmBJAXy4FyrejyMcHF8PW
kyhj6puJVZ5XicfSQdZZv/G5lVgvFM7Z6BN3pxfNQzuE7q2izIw+si+3aUlCauLe8Wby7lLX56VN
2irCUpy2BM63AJJzK7yuezFeVb1nzDXTBJuGrd357Tg9VKaQT+OUDWvXQe5EDK1zFNW4HAdxHkbW
U5YweNsLk8vAvOZgoD5UaP4XXTG2NCQy59D7MweXWfDSEuSVCCpSn7TI35XKACWhUZryFUJeO2fV
ZBv5eDa5br7TG2wmSQbbeRy428uR6bDrSxjv3JuhKRAhZz2wkKwkjrk2sGJ7MbJy4jfEHaQ9fhJF
iY90SLMx9M+9vqEoiJbiUfU0A/tNq1CuBKZ1afqVwIbo1dqWBWO6lx15u9lAtwk6LWzIzCEQQY6t
ubAF8b2R7tF/z9qM7rHr2jfAZqlmd1163mgmIjns1s+6nF/kVNKQwOGq8rFBr/goce3oiHSHAXax
Zek2cP9RrlnTwXVuNLxztiAbsWzRDMthjCA0BD28S68su6XNWmw/loEBHsUY1sqwSl5kukY9dBoM
QmWidoybrTC6ciRws3LmLGspAOQzJXhpHHxuxl57cORIYVVqUhxgu5Vfm6YvV17UDiSl2fMFHNHp
x2liP1W8a27rHmu6lwZduHSHgCK7Br6iqLQwn8eDLsmGbpmaIdFICfI31wYp5sQej6YRBh9VUfb0
Wr38oz3MulMknMDCXR5u6eRPpKSE5w5dYnuReyHUFGEkhKxY0UXrOuIhnaLsk5ek9doPdfHJzHMW
CoZMnUONbO6c6llC+bfrjwOW2kshvJ6OW5gQOi9ttc6HDBdhIyqItkO4Nom8W4Qqq1iWlF+nTtBT
GxHBCvx8TzbMyg2sYtiv8vMwlNjliDW0a/BmBcnsCFCAYW/MQQfj7PjPght6j95rCPc14b5nNEu8
264bP4KazL+MY5HgC4Vk+DGQWXZepxXNnpgK/sp1XAsEXQtqFM8WdTWdOprpGuIzjFmuoKsQ7qYD
UzJoTL8C/yGw+NEqz3KaaHbaVtTEgJLE3FBMJAYJE3p3nSUspK6N0kq6Y22UJZjdkjfaddYU1m3k
AI+LOlY7OlJlOABuUKMlRytAiXlKtV00Q179CFczQX9foc18yaP+C8tTHrSU1PK6jMFGoRPIV6X0
yPDtWpvqf8ZaY8UiylkmOjN2wQ1ir0d2Mw9N23cwPJoAs21ITa/F/zC6n6xE5LfmlNSSAOdRnWUK
+NnQSxpsqvSnnkbWoM5xmCV3RGH51/BYINxpLETOwhYitagbk3BopbKDrvV6uHIml+RMkG/IIxxV
ET3ZWLF/5zdpqNZVQQBxmaXhtW/RdqkGeICIxQfPvnCoipu3SHHTg5GgAo/zMqU/AziDKMCM3fVC
dB2Cm0FLuq3LmSK3IbEzZ+0KSMS9k2jAqV2XvjBMPnvaqbGxvWs9qGnraxYxPKgA2GUGVmh9pnzh
XjYtcgsmI9U9VaY1lzMU9ZCF06TJ1ox5o4yNR801IbHF5SUE9IYFc2znl+TWp/is6JlFvk3eXkC6
gU4FR7ICjNlbxpU9C4NozNAsa8yloYDqBLJyV9GIohVBQHGso6T50sQkLDk2RZ2FobNAXIAXorPg
RUTU8vbBNQUM8WzuI1yWgdXScfEKKv9xcVm01SYUAEr0TtNR0Kn63MgKcRboDYA1fRQXNrNVtoKu
Yy5jcvYOGTbGrRMkEVL5tNq7CGIWFV3ao+9pDlIqu1rGxmQ/QD+LLjNvjOAKGuLJK7O8uGdhT6hV
3WqBQQ+7ZoIsipz6d4a9YVd2g1eMaJXoX69yn3a7dIi7qmYQwRKTgLnQ3aH0yYkP6MmSBpUMKEvH
GssIZltjA5gPhYG03BzBz5QkK7OhRLNsu8zQrh1t8HtrWaatRRpJEXUJOc5G2W8CTSj23FljhI9w
S4BudPBAoN13ouvpMLaTdmPDkKqTlRWlwfhkFOZUfq0AxyTI/QZ8iUgTzQ9DXxOllji9+FCAJlHk
vQodTzF3edfdpVWTyqsGe83RjamX64VfgXKqU9k8vyrQ/oAF/VaARd1TubrLch7Apklhdq7LvhZg
BVbqqBx1DtXE9FjUQ4KzoRjfkXm95U3/+yAnbbzU6eWUk/hAoStDC9jIFVt+tqWTSHcIroAK//qg
3qLgvo9nu9K29Lmmq07AtJ7B/mSmtrVK3kok1Q7FVgmyqClHrsp02erLXw9ovBU8fB9RCstlOAHr
7OQ0ggi2eG1Pi3Fb7MUZr7tVtmtXxcI411bRe4PNH/Y3vvtlMDrfjum6ui1M1pJvr1lrRq7Wwqfz
A2zQKE6O0QpWA1GHC3dL9BU92l8f3Q/uEdNGWaccg4o7dfq346mUR6pXQHF0mlyEei2NoL379RAz
cfz0kF4PcXKHUNXDjutCtOftrqWX84Sr1fdp9BAX0ebXQxnz6TkZSzgu97vNtl+5c1vh9S0/dKy8
DXDT/ZJokisX3xqxDfGWLN0lIlxrQ/p1QQNsETyAmbHYsKzad+7PH90ubHpt25COLaVunrAKWRWN
URwQxrH2tnI37abiIz3pFdvmZb/o40/vHPF8v58c8Zvh5ufzlcqycoe4Q2jFcMamPBAdMVt6unV0
nL3bF+8M9oNHwZI46xFzQjUwT2cUdndVV7B1nh+F+FguCR7bo4v57UfBcnVJK0jXYQ4aJ7empmWF
bs+KrTNAQkvCGZKNt2oOxhI+aLjDhLp95+h+MJUhanJNUzpQk3RxMmAwesxhI2jho70IUHdA210h
zl1AWlrn4Sq771fjbbj5nWf+zbgnD4jsq8Lt0Pe8euZBHEVLhwAJDAyb9575Hz0lbwY8uUWpKKRp
yYA07jfTqrvaTLe4iVbWmp7uPNnEe50j7a7/g3P8g/ntzdAnt6uCiTJ03EGY7YeNoDC7MHbeClxU
tRlX7WWwfvdg3xvxZEpwGmSZ81X9fnb183z5cpDQMjbj/rdm1DdHOL/AXj2QkYshMqQgpGzznnUM
qxMjfe8laLx3q568Jly/Cll7v5zGZoXmmaTClb+eH0ZjabEF+iAO8+vJW77ziLxzMq251frq4GpW
+r4GAbs96Esww90y2aiVt5t4JnWIQe9fvR+87l+fTevkdZ/pmtZ5329Va4kGF6rZirFJq1qGB3vN
fcPcShV/SQFw/c7R/uDNZSE6dxyyY+lf6yeDG873wcct3JM1lXLiQ6ylfYYha6Hv6ds6NwJB84o0
+HeGflFRnk7rr4eeZ+JXJ9ryfTFYHLd2RI+X3qLrAfGz9NdXeyaGs49qAflkg0jjuhAfqkV/G67e
e3B+cPAI+WyLSjQFBoRab78BAH6cI0D0iCe/6LFwH8EffIg14IWBNVF8UeLxndP9g7fLmxFPnhw4
MAPosHlaQhLEwgdj/8sNPZ3/B5PuDwZjlWUrEqgFhW51MgdGRoVCaxhYKRgbKsirdPnnq6w6aHtt
8+sjmz/r74tJopBjoJTVbYOm6LxoPXla7V6Ly8iVYEielbEbrSu3Che/HuLthPDnENwvwrBm4QRr
oLdXy24V+aGERdupfgA6BzbU9+9apwVeMCXbX4/1o8N5NZY8mQSUj8aStdeCVtPaza7RG1l+884p
e7sufTkeyzRQlBgCAoNun9wLgz+WaW3BApuugjK8EkQt/fogfjCATb1lvioQBZQ8eel6Jl1yg+Ym
5ZF1PjcZxOq/H0CwjNBRTAvWgSdXRMi6DN0EOZtU7m2IDHqHE8q7+/UgL4ugk1sLg81fo4iTaxGb
mU6PTIOJJTbZJiDAcaHO7Id5QkaKvJuy//66oNW0X8Q5gn3DyVHNrLOqahQL2Qi4fAhIDU7xO2MY
P7jBEOsookYNyzaVfjL5OZAhYIpCebsv76u9saDVuyu3kDVZiMlvzXW2fffF9oPn582Q84vv1Xzr
xWg7hkgtxmU/LuxPxdmfyyHcj2cWCJ1FftXeZnfvzbEn0qSX2/zNsCd3If7kSNU2boKa7I1UP7P1
XkfikxDppe9CzVoOTvEcpdoHs2/fOcvvHfF8EV4dcUzNvQTCA1bs3A39C+qL1NeJp0Kt8XKP/n/F
3D/MeUXwc8ncFf3SsCjC7Ll+rbN7+a3vyjnT+QN4qKtbhrSUbs2P05/SOcNw/kAXLUzlkuhlS50b
8l/aOf0PF6qerUgcYp87y9m+S+esPxxjFru58EUdZmjl/jfKubdPocaLkfgwx7FOnj6PplSPYUGR
V6dgzIJJaB/pB7/zEpnv7L8nrr8//WRNBd4k1v0YHJ7tkZ9BQsI7q4iffeuTiXBwQeu1Q6COne6H
a6uNqcbbe6AC/vLVNbz68yu+Tlj7yQDiZOZLXbPzg9YJz0qzmOBsQDKgwFahqBuvfj3C25XXX6dG
nLzz7CSsi1IUsBFhmlsa9mlkdk+5lh0m0ixrByncrwd6OwX8PdDJ0q4TrS7d1lNHaTXrRqd9Bmqh
IerMRmf06yF+cpnFPPSr2WWKDKVJmLnHOFObZMi27hh9/r2PPpm4HDG1mWY36uhX9G2iWH8eiI54
59T87HvPf//qezduWzsOlFSc0F4A+wBFZqLqr7/+5j+7hXhyX3941ApzmioiODOEg5Aeb5wquqoN
//73Pv7kwe36xDC00JNHP5Q3NXR5YdnXulSb3/v4kye3rqVnRXSEjpLo6cjwjp02AIpxi3c+/2en
/uQJ1mq3V27hO0c3m6k1d20/vPPJbzeTf93vp0uxSC/NPpuy2SeEFMeuQCxY/WcfSRLe3tuxFmoR
qOqdp/hng508xRohiFlfePZxhE+FGxLLp198rWJFNLELibJIsbxP7xzZT6YM8+RJrqfOLWF92Mc8
T4+QnjZdSxfZ96DdlAkY0QJ94a+vvvPjeduc//7Vg1HXGPRbZMLHCCIxFXeG8ZQ1zcjWQxPK7J1h
fnITnFZPjTDDDpQzTGOZLg3TgUKKmH5vUjJPHm7emzjCS+4w0ZXxlh0Siy4dmtbvnaGTp7shpykM
CBQ/VuouSx4pxPookbP85vc+/uTpdum5C70IJdgKqCjOptW2PUbuWvbv3Es/mZ3Mk+fbdUVv4lth
dsrnfKwuf46J0luOuu+8s/f62T108oRnqeb3qe9yt5pjtvULBD1ihAkDIF3fon1750L85B56KX++
ulV1txcwD2EMNw65caYPID4vf2+ZMVsaXj8GSVcGvlWUxFZ7mORg/K7RqtOaQe/+68v8k6tgnDzR
ZjoFeE98eYQsMIIN8QgJrWjN1Ok7jbufnZ2TBznQrKhPJ805tiz0gO5Zq9aZ3itH/OzDT97N0jQi
lAGQUA0z1RYUtkOcENE74ZQ/uX2Mk8e3i0RhOD0IlYrd0hRon/OSFr6sDBRIWvWb5//kKR6FLwor
hymlh+Kub83PnV8+ktWa/ObnnzzGkJt6v2V7fQybM8+H/0F2u95Ou9+7e06e4aAmoN22HeeYyKf/
5ey7litVlm2/iAhcFfCKmY5p5N0LIalX46Hw5uvPQHH2vlKtCdyj6OiOjvlAucysrDRjFHV9SVXN
Ru3f9ndf5/W39sY86DH3tA4/M6COv6SxX94nqKleUd0Z6efTnxGKPnS1we6rKLIAolDmTYl12Q5K
FP8uL2JGikROg/EYq8YxwiKS6I5UgPyRU5Bs+VZU/t9iWP91N0ROhcue+YNKGTuijKd+UnwgHhk0
rvbL85ems7zyghI5BfaVGhXiKkmOY4DivojUabDxgDD4plPBO4t1rz23CUXJmoBSHmA+6EAcQnq+
ah8ClHKvzIILVP+/RXKaXnkiMPUyYG6ikDFyAHpUfki12OwVIO8VZpNGClBCEjEMTRXtESZTE3gM
RgpA2W0iyCrgz+vBDVBEcwtQHwIgqxFckHJUBEDGGbwbRJ7pQSy9AVXugmeHgdeXpuRrwlTUtXpl
T2d+bSs5i5Ih7VYiBlmi8LOcMvwA8kENHhv11kT9PdD/QTuE2uswYTL6aiq0NaxoEhfq+s/2Ie//
8x5J0RmWyyhhR6qRbHCJ2KFzd4NqY7PaI5ViJtvVLON1k0z4QCcwd70kDjESEPyMl+Q1Poyerd+g
ePZT+Qvq7dq3pMj2P1ak8/qWEj5FDPqOIsiRRnX1kwawekAiF3YrWz6gJz+j82DLG9/Sektxgl3/
tjzm3Ao5k9pUA8j48nxwYYjuid8+gC/3cfnTs+fEGVQpBJuMDLcIyEx4rlmpU1k9sDQzEwjJluSI
NppJnOWxrhsmhHx+ikSGHhOddOngyr1wrpl2o4ZxjHo35qDwuPrV9YPyvZ+DxGWOtj8D5cUwEDs4
8B8ox3goUnXNf59ZBOWsKxPzEYgOeu+m9IXlb0CgddIGANeqv1nepS9H6JrOchc0SvORfwCW6xEM
YXbntS99QQ956x0M3Ti14F+Pg+ggKKcaCl3m2qmv4CSDm0WQ0BAVyoDabYGbRII1l2fS2Gvz4aQv
jIwQ9NVhAmJvqT3UKkAUpYgI58ioihXJ4KL9/7EWlE9EKnSIxVhgyVEiTK/ORjDlfuMkSeGdl6B+
QJtkZKuYLsh+B2DtopUHRTAJQV1u1QfqCRWpw1GSxfrP8iFcXzOh3A0XB2KltYYBEKXB1bp/0gB1
hvGKBZkk8d/7CV/lp4Siilyokj4c3KZt6tc6ZhmUrYyViz9hVsJs9pvCAzl3pIByJkH528q4M2vi
X57gVQuYHyiAtg5Pmv4qiPsyWNkuLm3/n/Mj/MOzB/YmC/qxd8XbFL2jtvc3eVUf5VfAJXkmSoYD
IDV2APMykXtcuaBnjOLXvf3tEVQFaCJS0QXhZkq0QY+F4g328uHPfZkTeEMBE5FMht4NJjCK4IUk
Kycw92HO1nYokoxqVL66GWkdIfgIgZm4POWZS0nmTGvRdx166+TebYEu2mShOQSgpn9kINFAe4Ve
usvDXDd+6Hv/KbqBh7h2naNNiqkCmk2pFNgKQYX36IEct8mbdsUefAVdruiIwVnxtGZCqyhGBvhN
P36Dk4VKabFKDplPJWsE6UFjg38OsEE09ncDrNEmhXDbXdwDxgugsU8eKfpDhvr1v23ciynCIELQ
m6oHjEFTTNv2Bs386IPyNd13dY12N3UviW4i59JLFtWS1UTAJrICox5WQgNcbdJ/VYR/tA8gZGOB
LPYu8AkPAJC0QV9gC3fMBbjmMd1HO9QAnLR94ejOWrHFjLzxb3kF+DJqVqq4q7TnOHtk6Mf4jRyg
EpCTg2CsBMWHIIMVzvTE1vLVDpjfCng2RXN5iK9JXhGBL1PzTb9Fijoc6kGkS3t8Cd/9s3wIdxlY
0IUzGqtPObDVgrvyDCqM357QZDi/jYgndqdrJQyk94byBbQxo9/tOb3NH71XAOfHVu8AyBzgoq58
9D+bnbJiyOaEnX/2ayrkkfpYaWymJvEuE+gfutP2ig1aAQf4NagACs7sLzB+9+zdOGR3MrwyvEm2
wYq3PnM18JWIEyBYRnOcZ1V3L6UOoGMCzuJ2xZ7OfP2L/PrbvvoEHQ2JAquhyugPB9g2IBTHkB6X
BeW6TULh9M9Ta3TU1odqGh+7DL1nIRvyna8Duy6Dq+SCIZpdlseZWwV3bfsoLx6bKI+PbVmrVq4l
ToHUYaGjEnZ5AC5n/l8LYXDyR+KyY7WUATlXB/sUoE6VIHLU8S+ItQFbfgG7SiNS0wAAz/KAczs3
mY1v56L6PSJ7OpDFJwY4MQRku3yfxbUVdn+WB5iO4IoK87gkyHcAn46y/FiWO0By1+ExmBriwTkK
eqjlIb6U5NoY8s9FZF3Y1zV2DYDs+vgxDkDAAwSHgk5JMdvlLJD2ZcSyZ6Ujw5FFIR7iepsd8kAu
H6kPnPSatdEuK8p05a02t6ncHZ8BtZwWRMXNBUjyZOguLBdBCUiOekfWPPKviPW1RXP3MFrRChIA
wvrYWb2dbND/hdtEdbSNZOeWbvcojun2wITalqdsK9j+iiJ/Fd1cGRfp9x8S40nl5GQgJlLbAGfc
fKAXdgtWUCcH04j5fDyeFev98b4zQUpslqZs3v/506xcOTPqp3PvrrLIa8XIo/xYTERRfQvg/L67
leR2syxIk9BfWxpnRsCT5Skol4uOfsbYuxxK2abOG3XFeMxogs4Zj6iQFYBWwEj54in2H1BXbzH1
Nh4/8bRbnv+M3PHlfglyJxJwA+JjI3TgAyUCigtrFYDxyq0uA0h3eZS5U+BMRjCCg1ApJ2NLBrsN
EekwQOiVfix/fW6XuJdvC/xxWulJfBzARItXRCr8aQGSIEtgJDaelseYWwFnL8QJz7iWsQIQHm5q
DVXvCojHs2Jlg+bEiFP/klCxolGTHTVjuEGv415I0hXtm/s0p/QdiKFgtpCe7tAPexSA99QInrDi
/Mxsi8ZpdoVnfSRRsOmJAftnbKvn2gfVkgxImV9tu8apr58GfRBLSXRUS+XYh/I/kScd6hyAU8vf
/0oIX9FfvjFGG7TM90FFi3Li0Y6dZBM6qYP+u3N7Sexx9wl2j42U2vV7aTKr/gekfOBnjCzPAUXf
yhxmDkjjlBxNQG0WDwil5QW7CUWylUZpRbtnPk2nY/t2VQ9DrFQR8OfdQmvy+0jAFdaIavM7yaLT
qN++HqNJChDIGl6PyLf2gK1PAu93e0I5lfaAkqaNOu1dIGCYDFxFQrSiyDMGj8o/J60qWgbgTfis
vnxI4z+xclbLV0G+X5anua/zeqwDDC0D77XL4FQOCjOBFWWmXgx6EW3lRpuxdpTTZ51UJWCFEGbI
msBJZQF0xkegsWwGFeX+CIz+aiGEU2wgxCjwjxEP1fH+NYzPuKmPsvqpSfHvzoEvZG7R2TpEI4RH
YsK+H0lqFQwUcjH7g8rhcGWvZo6DcLczQFMAh9G2ADQvbrO2ORpBb4toW9a83fI2zSgYmQb+pgJN
EUc9gGyhArlnoVsadC0r75OZ2CYhnO62QZsxn+EVrm69v0Zrdidg7dqtY/ytHnQ3v89XgjNzEQYe
cDZuokBnFQYKQCBkds541DbUymwQQpvAJz55F3JI/+ibYpNt05VB5/aN02+odiMDH7p3I6SqN8BW
AwW7njwsH8rs1nE6ngQ0FQUfKwLm8bhR7GhD92BG2kO+TGRDLH1FvGZuP8Jpu4Ti4ygeJqQMQHEx
9aUvIxOkTsurmMkkEsIpejvkit5XHV7XhhKd44oZN1KG11yiRN4e6CQUoYVQicGR2qqnpKATSbMn
7aVgEO/RIdhsdUCBH9EFGe7Qq68+GzHrQPcDvjqgjcdW2gF2UBpAe8yiLrSRMzXQ9R5q9VpGX562
+8rdytfg0ywmbaXiGNrNYIHYd69v/V2zTez4gFt2C0pMAK32juQ0e30HHthttyJdc687vrBNBC6C
zAyERsATLbywm+4UPwJ+7gKau0P8mhzC+7ZbMZRzwgZUzp8mAF2DBNBCvUu34a59EE/RPYWs6S/6
Lr/AQVwLtsyoDF/SBoYndG1MgS0gkYAdRQFn9moudMZO8kVs3RAJgw6geDc49huQ6LzEO2UHGIFj
uBc3xb7ZEyu+GPayYF8djABo+eeGVfWARICf5C5QScwBUAxB8k9Bn3rvn+XvX9VKfJ+zLZ2nDlno
1QCtlNoKkRYlefYBZXIAxYi8YpznlsAZGANpMvhsveLKQHgaRKDBtc8d+L6y4nF5DXMDcJYla8Fq
5oeZ5PZUP2cARTBFRnZjWRx9HxwIy4N8pVn+paDYKc7C+DH8wyFJSxdEOf0mRKhURTMdaKIEU7BU
ExBHlS2cWkfceObhHu+dc/pMnbXhrwo0ASTDTzlQg6GXkyST3R5A4k95FyibBl3qa0+qmS3k61k0
o2O62MSFG+d/GDg+RsDOeUCoiG+Xd29u+pxvUZMCMAVoRnQNQdu2JLQBP7//3aenJX3zKny5VPK+
iWQ3NtgdKNxvC7FbcVjmdmVSmm+fjopQSsYEn5Zps08lOTcJhBkuao7+mgKIW8sruOqk4mw5HWfF
QCSm94Nb+TUgv+q4fw1T1X/uI5FawDQFwCSRYrYy2ozGTz0hPxalMhUByRbqmEGAi7dGp2bf/nLH
OF2v2zSQAb8D2u+uQAXxsY9f1LyyouZ1eau+LqUrWsgnsRkA5zNPUFR3aufXnwCGWpvpY23ejIcS
YXxwI7zWqanei5vURh70tXnOn9MP8Q4s8Jqt7RMr+eU2cuZAb/MYBGSB6sqlAcgqUA8ZVXaPlFjp
LC/1usrofHpuBI436QequIVkjOfKB/uvLkrDyq0/93XuIg4HjWpp66tI6Qbgk0rehda4+93EOV3X
vYpJmR8Dwr0DNkfht9l9kxjJWg35dfkFB+xP+ZVIS2Qg+youyfotQPZBzdsDPRmZ8ZX7am5rOK1n
gPYpRw8nG8rDBojKIL5bCyDOzZ3T9EINAFImNuAoDgJgd6vg4fIsBnrT3+08p9pAqU0F2VMUF9na
P6VIQTdZbZc/fd0U6gan2EaSISap5ARIfx3qiJ914dZI/mjhijjObQx3hYdprfZqWskuDdmpphpi
qo0Gwp1qXJn/3AC8uhIJhjzSFLft5F1RAGjbB020MQorKYnrNhzA8z+lMqokmYhgsHN7DVHbpA/Q
TOGd5RjAnT6MFqrVtJWnzox48kH6hvq4kbwSHQI9gMjCuqtsvWUr1dFzH+d0l+iRiDBD3Lp9BI7T
6UXYZfavJIgPz4M5uCsmLDW3Qh5IF8cXGqgvkWecxw6cLb8bg1Nd3wCYmZR3xG0UfbylAHR2uiqO
bYmO1CoB3+ssj3P9HYMmSk6RAaUtgl6Iaq5Q9nANQP2xqXzQfoFfUtv0gMgDbHjB2sMADMkNSYAL
pilRtQOqebNjYiy/6iHIMpcnM3dmnNbTPh7TTAe9bZUN4GyTpEZ69cAZsJYJm1EdnVP9vAwyr5js
udb3J0V5VyOyr1drEOYUh9P8MdGG0kAhK+p10E0zPAUg3AwKfRPpf7Xoc3mHZoyXzil/LI7hGLaw
6EyGK8X2Hkl3MiB0geX6uzPgQ/tgDFONEjzXbpj5huVHgMykAPxfnv71F/qEIvLTuPRBAXjQGqoj
KkgdN54W3AV1Vt6UbYsiz3CMwVMadCNwUJHzDZWs3IjgItyOrcAeOrlTEOv0Y8/yk7FY8cNmZI7P
BFSoNmi6jqiuQPRj2wl3dU5WLOncp7n7fQCneV7EpewC7d8/ZUUbbMCdHf7OevIl04IXsagCaKoL
3NcBzMRg4228nKw8c2ZUhS+T1nWARwsFhDkg1CxYBqTnR7VeEYMZKeaLorM6jmqPhq3bNomDIBrQ
7Q2Hjm782wE4RW+bdsyTHGoSFA8oJUCHzxZyBOjuwl4W5Lnt4XS914Bh2ScC6NYifd+lqFnsI4Be
5ui9WR5gUoh/vw4AMfZTUcDSRYD9bKjumAH5UUyrV9A4AEg3clkLrtFYCQiIBtTN8mgzy+HLoJFh
Q1G3h9EigwCX1SdOGWiBaQj+ym08c+J8HbQm0TzSGParA1KGrXW5IysoBpOS/haIbWtBubllcHe+
FycA4vepCpJDuEV5pN+qWXsEk9rKKua+zyk0SJVB4aNgFTlSUwCHN2mUm4JurJz5jL3g03ZJF4q0
SmvwUsTVczXUDxqwnla+zeHx/W+5ENH5rF3dJV1DGOxcj2rSoZAyU4u8JxogpwqnwGrzcBPGPQVE
a/GOwOBZDPu3JAJv9O8kjLvapSTUgCoFCSsRfXgR2yA+CKqqO1KmrlVEzcmY/FNlMrh7vVrCsY/Y
cK8luBWliu1C0lIrl4rn5XXMnRGn+FmTgBkR4Ngu2OtQQu4fGxLeLH96xn/gM3whuF4roxklV2ZP
WXfudc0Slb9eC/66asXwzlgVPr2XaQOJss7H20eu77MxsgqFbtsmveRxd9uq3rFh/u/eQXyiTxwz
efBAaOwCS7YF52sYgCePiRslZr+7APksX0Przq/iFg3y+keqPXZkpfpmRo745F7pA2M+J7E43U4f
sRHmZ18HJ8uoT+wlcVrslo97xpjwiT5NLY1wLDB9Ae9QJT75nWSO6d3yx+cOehLfb/G+ypAaEOR0
1CXaI22PnpGgm6tFuWhhSvm9GK2Fdq5XISJmyOk1CAkSL/S11G36SNt6wA44eEqcP3SdCNaSBCjy
jph66LgbNAJem6IC+rAeF2CsWF7ojD4STulT0nrj6LW1K/T1W9+D20Jbe57OyQGn6jpJo06RsIdD
EmyH8iz6d1pxVwAF5ndT56540CPEYYLWdfT2B1aaMZA7/ln+8oxoqdwTvkF9BpL4iQzS+zC1xixJ
Nn0ORrC8TtfQKWYETJ1+/yZgeREwrRy82lXUnRij+FS58eQcvIk3JVoauyG2l5cycwgqd6WrrSc1
INNDjzzIORJQtcCcgL+9tYa1Ur6vjN0VV0udhv62lL5gfRKA49RltnIvH9DVdqgetQ8Uc+yBF38z
WCr4y5P78FZ/Fe+Nk3RojtEuuU3esjcqO8LKQmcEWZ3O8tss0gzleGFJGEiIQJal1admWKummvv0
9Pu3T1c582sAaMluGHZnNHY++vroLB/P9UIqoquc/jdpI2Y16CxckBeAqSHWmOUFfn3fxtFgUVUE
CrgWFcgD5914ybQGJBIg3HgJZFpeBrQ2mWFOJnoSph6EPEG0LNTTN2FE/MyIkxC9hRNs/EBr5T2o
225TAe3+AtaY2mpBKLgVCl+zSOfrtgT6g5UrftKSK/LA4w4NyVCQiiaNC5REaiq90V4MPxqdURVB
28fUbQBseEf2ZcMGE8LT8kbOnBEPL1mApkrudJW5HZPe0Lb+RwpVe/nTM9aAxx7CZ/OJfhe5nyb/
EGUfLjfL0xvaDPl2eYS5yXOyS0HZBGqLQHZVCQCvjaCBqGatcGvGK1I44c1QFVeKAwSsE1oIVISu
nQpp0a5PwKcBGdKlFfdrztJwN0kHjou29TzJHcGvAoRxCKMcvQZ9+ztzz0O3srqvR9ohPy0F6kXK
6EZq0/tf7T8PQ5sTRGgJCGzdwMtUJysGfYuLcc1AzmzMv5C+Elmux5yW4DGoH0pP2wUg5TTrqL8V
a/FzeQVzMsqZEaR/FT/FSbu9JIHgghqA4qDgD5L8iq2owZyQcudbayCiB4Rt59YkfAQVzKb0+ofl
2c/JKOcpSAUVpE5Gc2HuPY99AV6zV13IraY6gRdzRXzmdojzFlidAbfZECUX76japhIwJtoqLfZ1
iGKX5WXMHDRfPgM+IhXspRgiEKi209HqkIM/LMl3Up4NByOvkrX625nF8MUz4KnKRUFPVRe8JNpT
pzX+1lMr79BmxF+x4nOeKV84Q+SU1cmQS27Yif5elKLaSgO1fY5R/7AFTJdhiX0p7+NS9fc9OByt
EaQTK0HFuZ2cfv9243phHjaUGaMbCcZflEO5I3iwzEQK7sJcWnnLzQgd36AbSUjqyWUouSCHoNsy
9wanAtmw3XaD5LRaUD4Dcy74Z1k05sIHfMuuLxp+XqCcDJW5HbkntGaHURr8O10KqwOJxuFRKunr
ACRf12gHMTOTRkvRcx0b2m0S5MNaHGNOcjhDgXJ/X4hGHdReQmuLhoCQWGah+Wl5mXN7ytmIuK7T
spBaCcV2fwWAPYEd0ZRr4HfQd8WLnOVBrgqHSjXOWsS1RqtSko09WPeA7Uzz8AHV6EZkFkBLdvu0
q39VzYuROJsRib5EqlYy9rmeeX9AB5bHZtXqTDCNpogi00dP7kqq+arTpNKvYsBvEu9Xcl+qQx24
jDW7qDM2Q0rtTgpckY7bKDW2iep6CluR/evKjeG4PRzqMgYGzhC4GXrc5BF1noJuSiO6x/X8SNv+
JHrVpup8ML7JK+GG62VTGJPbTRFVv2Uex8iHDu3ILELSFmSVwnOX53G+pz6BSVGDRICnEoB9tEGw
WU/K7lDLfpRbgSQCWkQN0FVAhcB4koAyYQLgr3nxq6garBYAyR8GY/5oxXKc3OS1JLwqg9/WDoIE
3VkP+/5zWQCv3oQq5YOxrdDmY1Xq0cEIah/ELR34nxGd1VeM31UVxecn5fomClXd+kOTVf7B8IJ3
TUcWfEBbzpABUPN38+esq69JRZbpIRBZPelcevKF1GzlJp+b+/T7t7kPaUuKutW1vRpJL000niN/
CM1K9f/+burTkXz7vt8ldeeBJxysrsKNVPROz9qV4PSMWeF7J6Kh0oEbHuj7KNf3YngvF5GjFIZF
2jUQ0xkd53soQHmWCyrrNPAJi4eq9TckUg4RmlcocC9ZZ0dN/gkSthV9m1sPp+I5LGSZCaK2B5H6
nSyx50HNYEUmHCVjLcsyNwan0qpAClUAGPo+KrxxR6XyXAxo1001ZbTBFrdiG2dG4aOuPihH5agZ
vT1Vx7Ne0yORsKIhQV9p+Ztgogow5J9yhbsXzZZGZux1GhovPc2rO5BSIoeei6v9uTO6wcdbe1BJ
NxEKU/e+lHWHEgi2zcR3LZjo+8KVsqwgc4NMe/hNQYIxI6DcTiDBxXiSxvY5EHJUden+yvdnbB8f
dfVFAGqMoafsQWl7W4XiY53WKx7n3NQ53Y5LRAMIivb3Pgik+rR1Qg//1e3ljZmbOOf4oEkQXHmN
rkC9wRiIWy+W0+3yp+fkk/N6aMrkDFSKCrgMxYvhvVK92fahYIXJ70wT3zDhVSAYLaFUey/x/rBM
SEFUKUkm1ZLIIlm74hTM7RCnzB4Yf70mAGtqVmWPQAbKTPTA3S1v0VXHUKV8RLVXQQTq67Kyz9UU
7y72ptZjYmURwoO0Z0AdbT5+NxCnyHVY6oEih9q+LGX2MiZDvfdY3tiJUfqf+SjV2zRPopUczdyq
pt+/KRs6fmmJImx9H2uR1Uc7rPsYl7t0BA+SsKZx1wH6sHecSkchHdDeKNG93GuxjEPp6CfiCYjr
1aXvOzRWPEtknbQpx6a2FVC83hM9BlKeJgdg8lre1xnh4INgtWTUIcKG7VHS7lR28o3b332Xcxi0
PvV0Dxmu4xAflBK+Wv5/I87434StSvnAl4xgVCcMmDEtP0UdxOQ3yzOeOXSe1sv3AvhOKEY5MuEw
Qc5WYWhFKPDDA7XFf5cHmXEV+Gi2rFc5cAl7uu8J1XdCp2rbghloxlLRbaRIDPhj9VQ1kYCqEyEM
1qy4tnMPA3U6/28iXdRgkCgEQdkjdy2g2HwoOzcAOEliS03mX4y0IqYWe1N7qQgIKJQckSc59FJn
ed3XC5wg7JyZDhW9iiC96n5g/fggB6Ccd71mUFR7SORYOwB6pNvBP1aAjQaaMw80rjFj6E6UZFMC
bbODGExjK4A4exmqzFiZ1szVxHMY5FUIlk4pIHvFGG69Ph+tOmp6dNf2K0I1o158cLNrlQzAtoK6
70A0DPQzIHJu5BbExSvqex3DAvvKGfeMyOEQSLW210PPrsbQYUF3xypwHDehqeC9leq6OY75FsjA
gMELzFYSHCVzu/oxYqMlig8E9FEquUTAgUpBxqmLa7hJM9cnHx9tagJKR3/Q9l1Q34If2ioAQZcM
l6R6Xxaqmc39V0IiKLN26IiGgIH/mOMBijzYyrldL/+EleGuAApuhVAufbwaxgFdFADIBVtw7zX7
rqtCe5C19DCMqmELVU+cVPMVhwkpMNy7vDWzsaxtFfRLf5bXOae8fAASdyuwWJDnOUbJELwbNZVt
wnzxoUmGFmUqQlmjzkqn6csgMz1FczVIOrOwUNYK8mdOkg9LqmlUaSGBaRQSI/4jA7xkV8qRYNFR
T29r8ACvWMcZdeRDk3HjB4LfVO1RG5XALMdMsyFArylyWpvlrZwbgbtz/QxA4mEZDCCbLt/Rtybb
tEnHg8KMtVafOUvHxx/FIQx83Hz90c/VYXR6IKzd9qXmn1GdXt/SThxucy9Cy3Kmak8ZyQrfRAVk
cGq6CMRcSZ6hlUUeqxR3QIpSquV1f43+r+QdJbyjpiqZn40jenOJme312/7Fu03P9KBvczOwwNAJ
aoOLdm5NmAQ7fq0rk26EQ/XArDXi0y+Td20GnAc3igHYlQvMIAY1X2sHlmC+JPvUzM3Lg3O3D82P
ZJNdenN7fH0fbMlCc7Jovt9MMKoTEk8EOJxwI9i6s9bmeVUWsCWcisdarmpFVaErVreCVjaN9tEA
GvnKhk/P8WvL5SQtjRtBryiWK+wqp7dx5+5ywNsK1j+1qaFzvXZ0QPvENmAi0IAtrvn6c8NOi/12
z4tZMwgoIJvw8cYNiNZN4Uimpm/8GRywVlkD/kT72gYRtqmBDpaA2lbBIaDo0EwAL5xbbFcfmk/j
LTrTT88wQZxNQNm4RqX1FRa8tjGcJxKoftnLOWZYQgqko+9mm9zSrIn8tnbCo79lDgXsUY0xfRvQ
XcvnMXfYnP9RMC3SBbEBl3p9zH1mA7AQOGQrduvqRQRJkn9uei1QdShFnHVUvqJLlIX3y5Oew7Tj
3QdwsMvCiDiP2376TxpObBIkxW7O4c7bvhVmaPoOMKitxu7/KofppA7dES7cqVqJn1wvAsHSOP9C
L7UMXiFmQDC2t5WdeIeiHADq1Tvv6B01q7BLxziJG8B/ORGqPjwgLyr7etNY6fPa/iozUs27Ep1W
ZFrrA/+kux2cbssuSImBek2CFUkgPa1rOORO3st7tsvMd2ZlVnCoT/mFHaqLvMssckPslSOZBOaK
+PJORwGu1qgSsCFaYfcwYCh+AqTCBN9V79guhlq9CW9eYwZnyQKpq125wkOxWxtemUTq2vCc0Spb
1Irk2SQRtmq9NGZnAibW0rfBn+jG35HWHM6K27vho7fRL9WxfVfRJplvwGmD00H+y5HN/w868hnB
51+PPUgjQWYCXUbiW7jUD4gtjM/0Rnv0AdBxrC6gPPtYq0O47pJRonCmTTBGw6vA2OGOF+0+uxE+
0hPwv5xhQw7yEae8EpSZAwD59wNT7RIqTcJ2YMfsBrSm23yr3WFD77XtCEByYonmhBtJ9sN2Warm
9pGzTn1EK4mWOFUx66y8BJ+aX67YphnD9yVI3y4EVDSHTBSnI1Jks662+hBYAVmrLJ/zK7409tvn
Ra1EpqnEJVpushx4uZZ8S/bFzj+nO/S1Pha2/JmQjXqpNoZTf8Qn1UT4ycxOwT/KSlrl61yuqMRX
avbbFPDIGbWYTegWTuEQU4RjUW27U4VLrbTfHgIYiGRDPvJtfNLtzK3gW8CZMMt/EtCfZw7+dYyb
5LSGXzWz4V/hnm/TgUrQdJAbbPhIgbpG4IXrmWh1Hl0RlrkBOJPsC2OaxzWqKorhve2PoNdA98Oy
HM6BrPAgBElOaKZFQO9orMoRLmDBctmm3xub6NLvqM1g6qXDANzU7DTs0gvdlQDbXR57Zlk8QEE4
ML0sehxj1BRmxd5DIpv5sJJqmPs4ZzaVsa4b2k1aICm2Pz2Pxl0Xd87y1K/7/JTwXBthN6UyR8xd
uZCX8kF9Ek/Jfel6m/op/KM9TZ08K9J+NYCEkaYFfpMu2UsTOkYYKRGR5+9jqw6YybxnvbtVwr8a
skASWbOEX5f8Fc3iYQu0VPY6GaAO7otsvUlmZD+8nWITjsjpIzxsPnJzE5p3gQ2PNjF7y9hSgCKJ
5t8Ajntk/nWfbhPraXmHZwwkD2kQKj0achvAPod5BHRfWjidKqyEEa7HULCnnPsWCgTwIgM+njv5
XwXYH7kZIjH7yO61O+MtO1f7YhOBw4Hc9ofWIRZ1oxVVnlvW5O98O81B1IOsKHCahOWgQWpMVIPa
yzs2d43xKOOeF4HPepzQpR8HS3SaU3iILt7eOwoGHlRATt+KR9nOcIslwCG9Wx51et38W2JUHtKA
DAPCHqhqcVN5q6oPafCeVnvUjSx/fYZmAygWP/eLga9ASAbsV7sRLuAGdcPb9FE/9ofiBkd0CC+a
vdaGcP1oVB4QufdZMkZISLqewawOvC5J/Gd5FZPNubZH3MuwEJqmRxE6FhHe5WDEQ/zRrjviEH20
/HZtq647iioPg5xErC0LDaP0F+UyHNjeMMGDgLeCeCkd73N5KdetkWpMm/dNfo0ulKtqwHEz1h7b
+iwXeCaIhunVwTFXwXsC9N5SEVaCcteNuMoDIRPQeRp5jNGq4MSUdyKdxu7hdwvhTMCod2k7SrhT
x8yzyHCOELlBaNFOq/skqCwfeVaxX7mLrteMIXfEab3SAewPHWy9qyeyGWb7Mi+sasrfq3iQh3jE
Seg1VB+1gB6L4qaJ10hL5/aPcxwEILckeQo7V0ZHj56j/ElYpTeZUXweHSHTBdQlaDibshkfGYCF
OvSbDF16WwnJyvHPaCQPizAAm4n1OULdRtSOdi1n1R2RlHTl6zN3uKpzLkI8Jh747lJtLykKQHpS
tQmAY9QoGy1Hjk4Aa9VGS7Jk2+cJuxkEtdkCNrNCZNhjdwrNSGEOpO11p9X1eEVSZiwFD6jQs0oW
+kLFisGgaYwt/t4aKPIQUemqiyvOy4xU8JDHNPYyv00NfV+2nXIJRplelIgCRxMATitRhLkhODNB
DR0VhM1Ub9f+D2fXsSQprkW/iAhAyLCFzKw0Zbur7UbR1UaAcBKer38ne9XDK4qI2szEVExACklX
V/ceI+2PIUv7GzS51AMhbrBxkq69YnGDgvwD6Bwj8BE5bm6RnNVd5dpfah42boV/ee+vRO2lRoIU
0OTsPZ+fiK+6ix8kYZTPbbabWTUBKpaKX6kHL10BoaCbsMvks1+1wzHvBTkSQETTSNt6ws0na+jJ
h2vdvglk8zA7xItbJ0jwn54+uPDrOKjJgxZgUjefC9+tnr2kKj/6I0twcGf5MZ3n8Mn39bxrAl7v
c6bsyVdeu0sbOx94E0J5PivTPZw3YAc/8+wWwtVQXB07iH9Hvk7HU0/AsENTyLSAwahzM15hS6lg
pyLV7hfPVuMv5uvqhevCZ3HnJrB+9mFbBHumqjkFrkc+j11LnotpsPvCpbQ+tMxFCVFlPo/zoQn2
thwgmG5seuI+PBFReB7cg0ZTnURupn0kHKLtd03ReXdNWdDIjC2HnEFQoNSoVBeViQl31Rh6fuzB
8+124lX75IRT+zAXA+7go2u/vh351xbOIhjTOquqsIUTbj7PQOfOwW2bcBKJgH9/3wsWUTdxq9LM
BF0qEWRZnFfZGJncVzHkxN/FZGHBUpuCt4qnc66cEymAV8BsDelt5m3Jia1EoaU2RQngRVlSgOd8
3jwxP/RiR7JjSPh3Hea4Jc5b1rUrAf7v1vsnmwBCwnJ0mMITgun9RGA9uql8u5Y5LlWlgfEtAy8P
8GzSFCfQKvo4b9ukjQYw4x+IZM6N5nwnSBOFZSEjWwLfDwlIReA5WCuIrgQDem1T06aXXmAdvr04
Vo7NpVgFc2dLK/jSncoO0OAcqGcbQcA9rp3Pb79g7ZsuQm/TVlkX5jw86bZ+BLkg9qppI6qvPXoR
cnvu07TxRgGxFVbfIGH2o0TmbOPpa19mkZH5fKCu4rk8NZBnjbNkYNEg0LZymwdlUF993+dZ7H4I
wQL8Aiz+ydHloxLTcYYD58azVyLLEmV+FUQraWKBC4ROV25hKgH8tSHe4e2fLl6/Riy1KXJUlwAq
FeEpHMksIogvzXe9ZhoADojaDzmVAvj8MTtT1tuNU3ZlUpYIaQhvosHkVPKEIC7uYEAnPlNh+ntg
stwPfHb5RjK2srSWjeDWISNjY9ddqjnEqUNvy3EL8rESzZbarrA2LXPPGnvpchWBq3tUJY915x+G
YD6w+eXtyVn5UMsmcNYioeptbi/Cy367uZOenGp8Qi+YRG1abTUZV1bYElGec1kAwQJUNgxo9hb+
Dv7YHb2x31jAK4NYWuy1DXH6ghfOyeC4j0FcMM89I+Tkkzb71rvOVhVkbRjXv/8T9/OibOeZY1WJ
yv1YUvGc6vQsav4uugdOkUUMZIQqUaLWcuLsBQEqQtF09kCuzTZqcmvfaREIeZgUTCiEqtZrk3ig
eRBDLOEOiqufK72lKLD2kfz/fiQeSLCF4G97gjPnqcqhUxKIElgP0+3ftWTZIhTKfgTPk+GYp/Vd
pvq49M5NUcKXe+MrrWy8pYxH7Q6eDi3U7cGHEbHoDby/yuaubccE0ggDNAf5u8hQUAS6liv+WVCJ
HeCpZ0bv0iZdNKZ1dDUNqomK3/5SK1OxBJVnVjUTB8bnYtS4q0rcBPw2eSBNuRE8VqLfElDuKqhd
1p1pL4F2eni790AD8/LpfT/+uoj/+Tb9lNha+L65ZNltKJ+d4t7lxUbAWGkfBEsUecrCoVUQqbyY
KnOOvR9Un/MqLI6gjoRHTrj+qK2XH5hwpj9TUJgH35vgZcznFGWwoU0eZQpVvzCpWRNXshS3ZCi7
fdn3TVQD2PZYsXDqYhVec1wXpJHw0Gded2rrgW6NYeVYXcr/O14WtrOop4uWGY27ooGtTYkiVt1H
XmGegB/6OqhNf+fr5nrlVrmUCXGdsMzB8PRgmNBxWMPK8hmXZT3suqDGHT/pQQ6aOvg47mTmoPWf
Z8MYtYR3MfS1t+Ivv8aQ137FIra0uVWBCMr5IvkARmITMAOPaSm7cBfIFNnwJIh+CavcN9Fg3Oo7
Hab+CKJZEzWmJjez1ODTjMpEbuVB8nQs7XPJoasCaoSOdduJ+2Fk6Y9GF/n33GvzB0gntj/6uZii
QSXyQZpp/DjywN0zWhMbm8arfFxZCfLzGWc1bETLx3Cw9SN8wODclgEbdlPqwdvDw2X63It2fnTD
Ru8YrZq961ZQOg9FR3Z2crqnbLDhzq9r/0a5KvgywQIg4m45Hjvb0JuicczRjpBcyPng79yWFrvS
kPbTVBR5F9Fsmm5DkOvPPqzrDoPjAmWgSn3jCWFiH+LqsBvJgydkY+0elxaSxE3hwnhEQEjaj+sa
CiYnDkT8/dyXwNzauqgiVvrUi8qxtz/ftauXNNROp7IEUgNqACY9eIqVwHnO445mkFB5+w1rQWlx
PACU65huvArKGGF2JvTpLst1/x5SEyL24pIctJqGte3tBXK5X+Axes5YWOJuNv3JQr57ewQrx/QS
Ahf2vqgVyiCQW/5mcd54xV0lf6gy2Ih+KwfcUvoF2ufNXDNmIB8vnF0fDgeGqkbspvwMWdpvQ188
vz2QlalYAteUNTJL/fJ6Uudnmbjf08xsrKO1MSxOBxRAw1Z3IIc7KYJQm1c7VdSnNOgfgLifoqLc
apmujWGR84VGSTMKtCeSIHzOSPUpKfyNeV45npdQ93Eoh0z0KK8jaqE+5+XeqXTrIMot5Yf3zQD5
7yHagj12lVXDZhCC/8qQA3zIc7NV9l05gv6erv8c0S6vU1SkIO2BumDU6UcjP/o5CE41gAs1j0NX
b6EFX4/7S9xaXTgMxjAtunXU/Up4sfdktrGh1yZhES7C3htc1Ey9C23JA+nTR8Wnx7bXG9WBtccv
4kXryXnivbWX0O7rxou1/m7FtBHqVgLFEm0m8sTOfmnJpcxus+ZbDXkHl//s+i253bXnX+f9n/nF
nWpuyrlpLzxonWia7E3pwWiQGQc11JD9eNcaXSLY/YD3JTRcIYzhzjd5Lg5JOm+sm7UBXP/+zwAI
06hJz1j+khh/14re35uQDDENtTjmgd0S01qJRkvEFymhA1d5oXfRlO6V7q5d/zqPBKjUOyA6vidi
2vhYayO6hql/RmShFewFOrgKHBTkt04GVPdr1O/DLocUQZ81G7FpJewtSUZtnSIpTlrvIlz/jsn6
yOb0y9vzvbIllkCvihgQATh2HBzvq6P2ZnqqiZzvQjmE79wYi01dWS2VN0/IMoR7cIJ5jBTI902T
PfsG9bm3x7H2iRZbe2wSLK0iBD3ITu49zd3gqIzYUrtZmegllWJMZEvzELsC6Pon3w5OlHbu597U
Tw4XG4tpZQRLukQIK7e+y8ruUhsmz02gm31K1BaA+tVNASvPxdmj24GLqgzrC7ZhFXsZn376witi
J5i870gD+ztdFXZjUXl/1Tf+726A1y3uBplxuVd0gwJbzMlf+KBsekSWQ2g8KJ10pyyXWTwEBKy5
oQ+CT4QVzRenduhJ4B57S1Ov+OBX41VVox3yjwGYZiQaxj49ZnU6vISZyL4Qk4oamBuI3Ii+KW+9
pAj2geNdg0vn6idonzewk/P9u4DWEGbt6q4b9rznGrgj/TnNf1K/um3gcxUrLPyvtczAfqLcfhcm
byKSjvVPb8YER9KfJXgFU2Y/q0qHxwzdqz085fvbDlSAKm5Kt/mZojkF9U+QpyxKnAdu3CSSoxa4
zjTi4E7K++IHTYIkuMEVx0+Ty6AT72Z0xmGM7WScL3RIh4Pf9W7EkSWcEod+kAUd4gJabkcRqHI4
0cQpPQgY9+1htvmvErhB3IUc5y5NqBfPShRx6acA6IRtt8/G8VsDgYS4RB185/SU40/CP8Ars36e
CwZS9dTX5AM+6fxblZBcJgm3T8N07MVfZAFVk45JzYNftsp+J8xXQOrW/MojKpQbzYAK0UhZneJe
zejnsm+qAwWP6Yz7zXCYe+vit0I755M7Qa0UCsuQ2Y6FJArUgQYK0lL3PEqDdkT7j3ZFFOY02FOH
JA/lDEy01G7Db23dA6w+obnOk2xC7So1A/LjsUkPtRhKmO0pNf4Qw8wsNHeFPOrCLc7M7f1jMEhc
+Wcim2MXZsWnYC74F9r15mhyJtPI+KBq5YjhRzIJoFsTXRYqClDffXIILMx3+dxMP9WYl+dahMlN
TqvkG6DUcJFKpimUsT+oEUQY6QwR7ajT7WuNykTlucVzwJPajRxnqu4s11AALgT85KFRGbsNLA6v
pJaXKQyy/ShUP0eWB1fWmCoABhdJHldDOj8KeKpCi8hv7oOBVg8VpAE+ZAQ1Etuy1OyT3mUBpNUU
vMyKHBIn91SrHOojxPU/vh1WXz0esI8XsZv2ed7nZQg4+mwuk/nQMe9e0Jv3PXwRs5UHO5XWQcWq
bLrvbl389kVwcjL64e3He69mxJQtC3qyGNsJbJ38ojJ8MwN9r5ey6oOo8/3k7Hdd+QjKW7UbrNfK
mNO6Dw9qsMOLj+ZaEjk2dEGGdIz/B+wT9Zz3ZVZHXdb41S7nzOMR7NtRvHj7x74a/fFbF9ldMhYi
dyvRIGlp+hgSOH2M2v/GCbz2Ia6Hwj95Sl81s1DT2FzUME1RaeRlSAuANrrnnIaow0AUGVKD+7dH
8upZiZEs07x+6uq0m5tLBiAziI7g5B7T5L4d3sX3wwuua/Wf0Uz+jN1LbXeWPNwbqcw+s82+Lsut
BsnaCK5z9M8LMlGCZN+a5jJZLs5Qb6tNbMqMfeKsrP4gNuv3bYBlHW90uHJ4mtSX0ce3YoH4IXl2
X4Vy9/ZUrOzepZyvtknLihwbDAJZNyMkFib2y9ssaK8t2UVsaOHcFhR9BQtCH2AzObdfm27rMrv2
yxehgduZl0kXmEsytR8DKc+hCmK375/e/jArM7ws6tgpDJ0JVpDnRqMyrHEgAb5XIs2o73q/eVcH
iWL6/ruOUtEU2NNDhX4kO3HXf1Kpeiz65rf2pw0kwMocLIs6I6xdCAtq96L4YG8nodKHGRXVjfWz
EjeWWhPUCdogQ8ESRB0KSa2vwATsgy6IqrI/QI36cI0mb0/IynwvFQ5m9NNDQPlnCF/LHafo44Ge
Nn5+++Gv000wEdev98+GLmbI0gCuhNbIjYS/6PixOrcPw513zHYOSIR9PMf+Ybplh/xoz+bBPcKh
/Mj2bP/2+9cGt8i9aZpTzl0s5sZ5NNmvGliebsvgdm0lLxLtHrlJ28jOXNy0e1ZFl+68UX4wPWri
POQbs7O2yhY7nfpuUFGTu5cCVhO2lU8pLTcqPmtLbLHRS21kOikanhMU0Kl66eDRkCh0K4JvI/wN
A2dLS2JlEpblGbcThVOLXpznMDx3ROQopzfPgPz9eNckLxl+UjZGFiGfL8x9YB2Np6aOQrZVXFr7
9YsTHA70tVtwWl7KSsUhXhab3nyquNwAKq7M8JKSh+x8IgJWDNBDHc++0vt07B7f/jArK3RZjjFF
XxZMD+WlVy91yi7SNXE4P482P739gteZGPT/tF2mkfW98DS08ln93KdEAjWZ0DvALuVvLyyTZ2tl
/uRJGaIrFpp9lznuvslKvp8yph9MkKGDEBpzW5WNG1fVKCaIYJTqZu5Yj96VowG1d8ovDnG3QNWv
y/hQtqzWCh88AakgZ5KXHpimPWyoIqeECnZknSGVUUh6aHFTzIR1xfQxSIhO47pLfTTa6mSL5rf2
6ZZCky2nMqFd45/HHpoMhTvcJr4mQOFn4HxyM1UREX52RePP50TR/pAa+zsYYJgmAtfZwdGzC2O/
y+BeVrro87GOFGjd9eSYQVL0juKy+z1sfHvne3CPfXu+1xbUIpxywW1RNoN3prZ5Dudx78CPMan5
bet773zFIqpOGUmlcZE4VbM6sZ798QWBj6f65DvmnfFiEVN1FgD82kDU1sghjVmdn8qZ7Atli/cd
3kvjcJQeruyktoVarv8RXbh258ziq+sYuusd9WHKIcoHiucG6Hwlji8rZALwFU8axs9VRn80ajjP
bnjhA3QMW1Lc6hBYyMbyjbx5JVotS2XGFQrYMZTCx1Y+M9HeBQX8ad5eXSuRdgki057rNzLNuktp
4eZrxvKXL724Hie58YJryH6lNLaEkrkiQEWLW/+s5RdTPCbMO4VGR2WvDzC923jJ2he6ju6fjCeb
a9maAH4xSYZAOPtnrsNfb3+gtd9/feU/j9ZZXRjgGqDGHDJ1dsDmOrqVkl9Yk1aHcQTIoGvd5Ofb
L1vZ63/j1j8vq1B3K4MSixjWf3Ery6iDu1KlPrf1e3DWiMOL/MPJphp1PrilVWNwnJX/tebtS8gg
Ifv2AFb2xV+e3T8DoHDLdqAX4p7TQHq7nEKIbVQa7GGvLo456sqxkkLHxTBu1apXpv5vNeSfN6qa
FAAnD+7ZTHrfyOQb4WQjZr3OdqGocfx37kvh2rbpO+9cFj2s/cpnvx33MzbfWcDa5dwyVMNERrOT
SVh7VH6df6nYkMXYF13kEAD/m9LZaoit7FTvumb+Gaij4S0YdMo7o8z3y8/Th66XKh7nbPf21K0s
9L+g8H+ePzh0qByl+NlrvRjYFHTaIhLiXpLfGn/LWmhtEIvdlJu6dkSXuJchY0CLn5rgl8s2Lodr
z14clEBH6roDy+PcJbXdBxP00UqAuABXt1vBbGV/Lln0gds5jGpMfe17cZD/6v3TXOpdM/16ew7W
FvPilIQJNZT7kmY+F60HjTddAG/TtuHN209f+/WLze+HcInxxpCdcz84NCEYiBJqB20Ieel3of4o
+z9qPNSoPaIdcr4isT4Last4bEd56hJKju8axZICX6mpIch3x7PWR1EkMA+6ocrEvN/Ir/9uqFdO
LHex66U/5GVnYDGezCk0DdORlB8yCP2eNYPC7KEphXmphhBmJbCFDDR4jz0DC99KneKfQwU8K/d/
y8ZlO+g52T+AHKEsX+fBlmn5ykJfEumtJRR+ukVwVpaBpG+6T1a6pyx5F1MGk3h97z+RoExzoMbM
1bWhLz+QxpYRkBx3hHuf3zeDiyAACd3OceFYfinrhzLzbyYsPwNXHCHV/n1vWISC0gaN4CmDnUCu
v84c7uJpFR5Gr3GjSc728PZb/p4Dr62URd48t52Ute9756y15z53AImjN1Ra9JmOJSkeoITnd98J
c+PAQlgKDkCt/j6x5Es2mMiQ74DJbeSja0tiETiygAqoXOMyW2lPf2PDSPaQALWxFkGyUbpYe8Ui
esy+mznJ5M3nEIAqDhQGBO0PodgYwOuJA11y4uHwaCHwEkCfqf/osN9SkyiFNg9j0Vi92GRj5b0+
BrqkxufI5ep8CHMcP+1YxiC1NIcAIDqzG2BKtpGMvh5m6ZIU7+nAsRWZxnNjD2M5PZHQhXlIH3Vz
shHI14ZxffM/G9R3VT2UfTCcYV/nnrN5hmLN7HjQj9V0Y7bX5uP66n9eMcHyiZFZDRc4Mf7x4Gi4
GwAWP7stkJ9R1dNhN/q5bdHxmLc6KWujWoSFVsHEsPar5hJI7uz7ZP6WenbA9brcWGNrE7OICkZP
WiQMo2BpEzyCqsof6j7luywh/b7OTfqu6hINF2Ghtj7za+jDnHGnOgzU2XdO+85pWexzmPF10CCv
0wvK64J+dGoT2Qkxuo088QiF4v3bke31PISGi71eD0Y30pTpJbfJpanpM8zFNo7XlUcvOfAzy4YU
qjUjeO/tLavcc5JWT2//6tczWNjR/3fN4q6fshK4mLMuvhTmtiBhBIOvej6PzhbAd2UJLfnvKgVY
2OtgtGfDh/aKr0+bfU/OyqiN7OZ1GVMKr93/DqJmHdBUDQnOxKg470QScaFB0Bj5wULCFY13aAqZ
fNyZsrvtOd2YlpXNtyS4DxAvDWyWyHNRh2Ln+nV4pnQoIpWNemN6Voe22OC91InRXRucs9DvP47U
jndBxcUNm2gdBUyNsWad3LXWchMlJdrRLtkC+oX4fP9/VFOx2PttC+RpJzg5NxTCobFMa4i72Cbf
M5ckN2HdkL0DK8Jz6vnlH693qsPba/L170qWnZ6eSGeiHL3ohP42Lbjl7ZENv9737MX3rPpaTPAD
ufZT1XxT+1m7U2lQ3lkGpfS3X/H6biVLRWpdVl0PW4L64hlx1yh2CjnZiMb+37P9/+eELJG1xAbF
rEECPJfUWieStgAKVlo9Rz1IBY+8gr5bnc0shtxCdaOCfCBR0LU2nrSCdjDLkyGyhW1uirT1vwnX
kO5umusJsAXXWnP0XVZ8GAZHuPHkZ8WvBIQJG7GqMvfE1+wWwBXolssCCFmP5RXkU9UALsNE3LuG
JjyeTQhiiXRxy5Zh+JGV7QhaeuJDqK1g0wEWyM2jK7vs0hduepdTw8/E03WceeQmN5Y+FVqmcdH5
4xeU0kFdHkh536bEe24t7C/ceXIPEmAtEQfDkDxnSRrcNXBCum+k7+yIV7CPg4bcNor6P8JUyRfa
VJBcd2Fi6hLXvZnhHPcrgJP8lxG4ph+sptkhdXQwHBzqJHs03rx9w4FMeyqpRqkirdHlgGC4d+86
VXUAm3qErkILeHYMTBMcQ4Gnzm+pcrmIVUW7bg9pK/YpVY4X40j20mgOlX8HGYJsVzWiudFj6A6R
ZrkmF9vI+qy8iewrW1X3MJu3H2YeBmdaW/sgJ7+/k6Qv9hI4snioJ3oHHZDwKXFbdkLsKS6tJtmd
7BR9Nq7L91JrfVFjQG6mkHrf+9AripjkRES1VkWcoUF3SvOqOchMlj+LfoB6UzjlR9i9pidvqrOb
HqaMN3z2kyNsAcIXETgmUglV+xzM9mE/TkENZgwrIkLT5AuVbfW1wFAg7mv7cIxG0oWXBppDkXFa
KBD5IxX4X1EdFXP6KFjik8iZCYkzZnIA6eqSpTetmMJjCTGDoz/O3SHIGyhIETIcCeYugm8B1EGb
ed4HgBqdgMPx9toME+TpDICQTCX3fRlmxwo5aVQFdbBzK2IBK0nM8Bna6OoUQtfpSdlZHCCVx6po
9AnOBchOM9hFlf6O5FVy0QVupVXPATYDiG6PyjvDIeWKQwaSJ5A/BrQO28/7ASAwfz/ViLlgFPHY
6bT3AFdUta8cq+5CNwGgrrwq/KvE3kJngp8BlvVOWVoNNrYe4G7JTFh/PZzaA4Nz1oFyPX1rikLu
akOaS91wezKyCn+HWtf31lYDxA9FC4l1VQ0NKoRj03bxWFe1iMpKl83OzCqvIzoG+cEHSi2aFJu/
zMT397Jyg499o4J7gPz1vmNTcYH13jycwwmyRzFrinZfpokLNrxfoHuU+VHd1OrGr5PqI5vy9KYo
IDIIdxUNilKfffQ8kd+EEg5EeaI+KGzCiM6C75gGSWj2qRONUv1hcKmKids7HH5xxbTLRTfd007y
S69nL+aj6aKizcrdaL0+hjPz+NgwYBOgkdOJ3ykJlAvpJ3jfxH0pyA26EG0UhpPajXOL8m4nfQ94
rHmEHhzm5qc3pRYu15kTdTwt96lu6YX3SXe4bi3U42xI7ImROqgjVVcvU2aKeOzH9GRIYPeg0Zsd
tVXyW/J2+Ja56D0mc1YdC5gv/R5Z494xKCq9gNDVnSrIbsQsD9gxgcD3A+B/Ip6IqXdwBgzv0izJ
blQomsMsZ2iScNRwIILtj+1dgqIo+KKNf5RUhPmDziU/eHBoz2F5S6HSFFS1efGvyKKTg38VMCsb
mYtsos9wsRt8fQcARFOhRzMAhMo93gYXwlPQXd8+t9aO3UWerMLCdbNskmeY8dL9CO5bpF120Wh5
bqTIr2eCZKn5OzWjxBWylGcw/G4CI18g2wI+sO5+ytx28dvDWDl+l138ISM9rZwOSLaA34tAxKTd
ysZeT5bJsoEfeEXqQDPfXCzssO+sD0Gc3Twe+fuuEGTJrGgLFADnGkiHsS5++v6fQLOPb3+Ulbld
Nu/FrFQ698CXzAQWVdCnTuAYOeot9ODKxC4b+MotfIHoYy48J0+6mY80LQ6ymX6QWm2kPmvTukjc
oI9SDUEggZCxn2n6PIx/3v4ya89dJLkzbNVKyRJzkRmkSMPxc1cGz28/eu2rLO60kyZjxSoJrYY+
3fviNoG2EmIWWvlbuIa1H7/csl4fthx96MuYf8/Ec91ttLzWnru4y5ZBUmUAtAPV5TyU5mPWbjx3
ZRkuW8CQA2Ntq7S9XJXP4BC7q1p5E6bva2mSZdMX8d9xwN01l844XtRXhQ8w7vvwhmTZ9e27yasc
DhgVPKWHyC3FuMtd2PkERf6+GhVZ9n2VLnG6tRWInqzdgyZ0qfl0UcX7euJkqR3CieIwwBH1BTVY
EsH6FwQk+PS8a7EvicK9nlgIqYr6gmNkT5LLJIGIGdOdhr/J229YWZRLPAxU+gAPyBWCjFN9b8Pw
LqTiXW0wJEb/LSAkliDXTHpA5Gr3d6Wym9ajGkIAW1ielUjgLp7PxzFRGWWoD8xsXxWE7Fie3nuW
37PWbJHaVsDsxF1Eg9KVZmiEkSeAnW22CxID/Maoe7AWvJ5+FzZnnyF1PtRQnrLF/dyW6ani+XTC
8Fm6lwFuSuDCND90Nzi/QJUCzo6MYMoL3LwS0EQ2LsivRwF/WTfhc8gGiL9558K0NA6dto+Jl3wN
7Za5ABPXQPXKNXkJCrCdGVRnJiinyN45+CpXn8e8EseODNlh8ICZaiDsvac0qcCJoVnylFU9iCM+
1yqm0k+GgwlLCGka2T46Wd4cWFB5Dz1T/Jurbf7jyka6AzknfZ7rpAAeETZ1dT8md4X1h3tA46o9
raf5Bq2g+dz7ltylvEEpilgX2pxzWdbQ/Op67/dUOfUVbvanSIfppS5ASGu1SXNoMIsBzAM3ANM+
Y6J5dlmXiigz8MtBxiw6jspFXp4gcTGcWkP8PK6hynufJH4m4hGKKAfXY66MCzLOe7CK7Q0EnZKD
mIPgQ381WW7atu/w7LKMyoD0TuS4ZNo5YzDuVQrj4hzwLadCraBjznjPspm/zCQfbyc5ZgfOzBR7
/Qz0m6dGonYOg6eGZoO+C2EA9c1y3NFT0dYsqvuiOCZ9M3Q3rUPJ97zzYPMM7YnxkKcGl8kwzdxI
1nlzz6WS98mUhjfZ5GUfZhh37TzRahgo8yy5axIDZ9vGFOyO09x+H6yoYtHm/Jgl1O4UNd7LDHEL
0LZm7+Al3IvNPObPAHPD+WVW4a6GNdgZBRLy0yNOdgnDgXySbKx2xiqm97iSBIc8MTkqEu2gpr0H
CZHD6AA1kPN6ipOp+p2imvFjGnrUYEI3+FAwtz7SJAT43PHTb9AXSGPfOvxzMpHhYwASUrvLMaId
LVLckHhfw5YUAhdlqSFJXnQU+nCKf6Sy6hCT0/ooyhEkqsFzRLgrTJD8gGVUeM2SxVfjN1dDnZql
eQSBiv4+kBk8WtGSiawdROSkRX0PM3R57LyKn+pJ4nY4SipxW5PgHeNnZt4Fzsm4+ffaKeDJUvGh
3HNYtLt7K3R5QXprz2BUQFRqVN1+9vR80Jk1JhJ+i+ZFFQbNN98LFCCUrQ2/cGypPgK+T38Ox5I9
8BChZ/YoEhLgu/60rsx+TnDZeJjzHArb/v84u44lSXEt+kVEgITTliRNZZZ33dUboi0ghJOEEV//
TvbbVDNFElHbmmkpkbmS7j0mIM2L31bjs1PaDd3YLJkgok9D/27oAxdP1042UdAl6hZ5LnXsvPMK
mABrJQ1l913t23EIn7tNzxu+E0XgbD2ZSxkFkpqI1IOFYrNpDnaftHHlcnGkpVsVSCOMgGZ4tDjK
0CI715H5rpLS3nh4b8c8TzxkmVp5CAKtr3vs663vjC3ex96I6uTEtyWDAIYt/fNzEdpLldFIrUDe
67oiDdIhgT3sJQCrB9kWsJ7zpGaRXeivROAuhYd75cS9OdfLbDX2D9ykfJMHk344PxDvEammY2Ec
E7ea44JejhMo+S0ryk0odHVvIBnz6EO4DgWx2jf70MltGFynYXslOjLsxmRSN5WjxBXe9uFzhizO
rsSe/ZW6CDl4k8I3doDyajmOWsRw02xesjDwvgkUxOIeMng3JZzQgeYsgcC0dKqGzdgmmPJypO1D
GZo0iwpKlYqIpeXBcnwTj/AD2mq/N4cCvLSodd3yWLRi2sBw0Hpou1AEG6REwj3s16fvxB7EYSgx
8gkV7ldZDuWP1ELAEAh4+4LZ01ORJcmrDV1RyHpnEkKdzGuQNnLFNfLLwQMZmLnNQc+7z+q8jwub
+YexL8ZjYmN6WzCJ7ko76w8+SG7bkhjrYAew86Nj6v8ILZxiUz/p76LIpijJqZ1GU9v6QFbp/BDU
Dd8aZdcv1pQMseyo5JuqDtNjiWi9a1wkNwtSYZXbA/IQrmXKbTNWyY5zmr2UqI7vJvhPxTQYqYiM
3Q54wPkNhL1DJAnqCe6xGcgRUHs8QHxHbkrNnkMHZEZgh84B3c4PtqsgwBW47D4EGkqBN0kkDLVC
0e6kF5qT48I5UPawfECaxNwy4Rc3nNljGbtQt4HEHJXImfkZYLg2pmVI3WvQSsRzktgCbm4C0c+u
vNhnJH9xbQ2LET8tTkFoVTfQH04fShSYdmUlmdqDvFZ+sZSDU9nD5jtalYsMkyvkPhnK8afl5x0y
sK7a0FaSg2itZDfV2AKkrIqNKKHgWaksj21Iqu8xu/ASsnIbFpSUbERv6Y3IBSA0FGzMq07BpjYK
yrbY20PZIWc9BK+8RzzJeZ5u28plJkLxCLDrlPVfhsYfb3iYhCjaWv4GoO50U5uw+dK49rB1OgXm
aGr5+8FX6dcyMQW8R6G1rJO6f2zyEv4M40QPEAzSsd1oZFYCnW/SiqgjnEYERDHIiF9DQrP1Qdnf
AasPa/giDfg5N+7s2lLqTZ8P4jhkI920Jkj2AyNFZGrEFrjI/HCUn35zKVzGa2J5W/zHBBV5kAlU
yyTWlQxjL+hg+Ypnz509Tsi6K9uSvzJRDQedSu8V5w85JVVDp8jpEUV2fW8/Q8Oh3aaJ3YC0O/Jx
gJ9mJu7B1x53dc3ldesMVRwkPYErOLiS37E/3K8qRKZ9GhwZE7dvHnEzJFeQXJp2zCYetrA0MUuo
ebSUOWRVJva4LfVYOa17jb3r3peG+T81MrZxjbTQNijq5oDUcX/HBG0PPDlzhmkGeU6jwqteA18t
S8+6zRqLbJJCW7eeMzqH3rWn2FejugPTPrnPwbJ8agvSvujcES/dqKujZs19JgRy4rXSMY6GfG+7
lTof6901N3zajViSB1e5NvL7Cay9Ehzr0s3VtWBt+CY5DoDYBz3yGuJ17Eb3fof0Bu92o7H0r14h
IYqzPb8vHOJBF1kiSYoqyGtb1yVuuoUTNQypUfjZsF2ZFfQB4B7nIeBFfe8PhP8GZ7veBaEIT1r5
j14Bl/cmdfN9Hcr6OjXEeaJOY/1KaC2e+hFWjXYx0HEnEWluWV4Hd1o4Y8RQAv3emZD8CbqQHPHB
49aWSXOV8cR9xLuG7dlkzAukfqy9PxL3V+9VcCj0lLMNtYRHkO6rSKHYfwManf+zSnRx4/XV9JIi
rZ5GLKv6J96n+femr/QfHPMtj1g6ie88V81Dn/uBE2F2yaNfgG8dDWXf00gVKZLAAMgXNqJVI+jW
zeGXGp31wvDGrZvsgANbIYPpuNVtRobmVsuC3Val1cGA1yXbuvWsFyjiWXeDsIHQAX06Q1J38Mu4
hJrYsZ7CLnZtkQWRr/wQ+mNgs7/oQNRY63VzVbQQQsuU19+j/ARgVoMr2D63bKSvBXkFSxr5wdEX
+5DWkL/O6hKsGeE8VGA13eCVTPdKUJxcvKbXSVlCPwq2qLc5Mah1GaH3gQ69+4IkxUs6ChcpL/gv
b1NQpbdMWn2Mw5l+713ox0UtpC6jESl/SHbV7H7QQB4VxHJReBlrs8X4sV9JxoMnVCDGc2FNb4EV
dq55B4BE5ON2fOp6Zn8Ncw3zLDE4G8YIuQoVwNu90BnB5BmzJVWa3hW5XUrIBoUjqmTA/AJfXMWW
47mPHkQexy1BYeQu7wL/lknb3nl8GLa5Vt22Ttz0rs68/NbyrXw38S74ZeW0jlCUGAH74aN7Z0sr
hsSBiMo84PcBLpy3fTZYv5VtBOCLGdR03THVV55B1t/3WvCYkwZl5RRXvQcxJgqILKt4UBYjboyX
sUGM182W9mYPmLC/J5DP21PXtA+9jVQZ4dLaiMKbttxtur2RKA+ObUn6KPMgLMecrPndNaN7n4vM
BmSt8x8NzQWIpinNvdit2aeUgTw6x2ljT5aEJaQ59b0XKfMVVd4It93LyYeP36x0DtJW+RlhYFOk
N/DakzVgKr/aT7m1e3QOx1ZI5RtrRNsa6xChf0NBHE/jThefy5zMMdl1TeA83jPQ8z3rGGYw5By7
lbTP0ricMx7vME/QUKf+BIY+UIM7HPtRad+Ga7X6hYTPHF0NiJbLRqtIjhCTOnaT99KU+Y/L07mQ
yf+LXn/3s/O2RZ1odMNjYbnHUftfikRco/AjImboM2TQVvLuS58wyy5DmR26mJB9ApTBiTX4WgEE
/C5/wkJOaY6r9rzSM0MRsGNK+ZFbb3UdbiYbto2frAfN/cZM3ddGZQQdVHg/UpptdSHvBntVrupj
vxIs/FmaGcDwwpI9Uqo6iUrYL8pik8Xli/8WbGBajuvqmkvXwljNIdbJhHuvo6r2VCZfiHot8D7y
YC7shnJlGyx1MINRQbOVQpQjlacer+kafkt4s0QOmSLer1TnFlbsHGGtFYRMwha5bUhpdpuapscq
lwde211sD8EYBTlyOZdX1sKenmOlq7AI/GwAgCWnHWC5d6KqN7xf2XlLjZ///m7nlWD+cGOjhgbx
ucpFud9T0IdZ0z1dav28D9+1no2j1w3sLJXoxBXMTBQeEGw1x72wm+dmYUEeeIUN3bCjHsXWwh19
xPPm8pgvLaDZViAOh+ea6OhRT7dOV2xybDkD/IlPVtbPxyPzf0DRu5FpCeBpBnpOR7D+ymuoGdVR
Y7njtzaHQtzlb1jqYrYJCjvNtatqUPOt+6nO4gq6SB7SAJdb/3iE4Pnz79SiSEd5ayg5tjClK34J
dp8aPC7Xarsfzy1h527fjY/gQZh2+egeZYDkAKcwRGnLlTW/9NNna95zDKxATEeODrtTNSR22Z3X
F1E2Pl8emqXffv77u9/OofrHi8mfjjDivi0r6yG0iu3nmp4dYFwlGgxNpKd6PTxPUDlyAHr5XNPk
318ddKL0YBUD4qHjxB2ETiJFrV+X214a8VkpZITQf2AcQo6EPDch3K/UEZTAbo3lttT8bLfaHRWp
a2OxdEMME4y4QQIg758Gd+08WdhKc8RvAY3hIYcr0LESfQR9/Eg4b7SrVjbqx2cJmYN+KUsBOUo6
94jbMpyDXEhmTWX/zHz3WHvVH1lYa9zGhZX5H+wvHv3GDc8EiOQ7QDCbpFy70y5MQXj++7s1PwU5
0nDMI0fbSfQOlZjywPDquHN6PO7KPCn5ymAtTcVsc+WDV5UNaTEVYOGP4bM/3cKp65ONz7ZX1xmA
9HwwfZG531nVV976UQ6q6ad2wdxaKk1FECJLZY5wA4Rh9FRsq8Tb4Tr3IpH2/+QnzLYaFKL7HOJB
5OhXSaTZBI2CXx5Ze18sLdXZTkP6cuKtQNS3q1fTIodzqPgOonwRiiYrH7CwkuYmR9q4o1umCTmW
ID4C+xbXMtvJ7qdBEuHyPCx8xNzoqHEcn6dWTo4NHhgqfWY8vcvEH87hRU+SFZrDX3j0f2ueZO5y
pGjV9SBxoexjFbgPusDYM5a3x4wG7Qtk68hDVkLcLzJBke940gxbi2coMVUwYsL/zoBrK4qgu584
NB4cWTtXdZG5AFKGaiPP1ZsIO8EFbq8XE4BtsCnHzmtjG7iCDYQTm2uhoGYUdUOjriurqm95D7+x
sPa8R2Ru/W0w9GYj4GjwittHhxSeadwhaotMX7ljUcSEMO1FzkC6IwC+PUaoro5dkIUd/JKgghd0
pXuAvJ5+9UmSrMCKlqZmFkZsQkcJ+QoCJe1pH9ioSJY34zR8hRdfZHy6wm5ZiCFzN6ZCSVBzJqc5
1c0tNBci34O/vFwB1SzE2GAWoMJqCqmQU3PiMKOQtNqxbg2wt/S7Z+EJe0xZPue4rFvXoecBvpjC
5GRlwS41Tv6N4GlVC78nObIS5FmmSFqhPJibn5e33NKmnkWloHWllTNgXRw4l6Uej5vgOZAtFtHn
7tNzE6bJTAy1ZIGLESwUAQ+3ulc25dvLv36BRU/mHkwG3qc5HCvCq5wWldjwvHN3vl2iDAnx5Y0H
zy3gbBgSpkWIuwcEM/FppdOXG6KUvu2YZrsmM22sPGsNfrOwU+bgTQnjp6yGLvMxlEZEWalvCh7e
e0zv+NDDIDr7dfnbz6+FD8LYHL+J4iSzJoe0x7Tk16ja3CYlala9vMpGcV+WDL6Ba4a5CztnjudE
hR/VpCaRwOCTGHhtmLGJ6fflz1hY3XNHq5aCZNFyaCxM6fRNFBD0Clt7b6GUvHJsLXVwnqd3F6BB
JJZwXEaOIjdblT+1U40Qutb6wtDMLZoG3bhAO+MCKgt731L6PfSqNVWGpbbPX/Tul48ZaccGIplH
DnpCkt2HqJBfHvSlls9/f9dymFbatXqMSWKDal4HuA7C4GvlvbIQUub6yKkmQR/IzDkWoX4Ev+OF
KncPleE+4oxvL3/AUh+zmBgQy1HqjAYQwBgqfgPiC8qU8AiWXy53sLCL52qtqmxEkaBeeizUIzwp
tw35mcgaR52/BVN5ZRqWvmJ2aRsUVJTDCmTOnlzL8Fuh2HaSqHvXbOViu/AV/5FthZY6iFDEA+Kg
aL970Lg95JVtJzHnTYdrTdE5KAwF44/Lg7bwPXPlVV12Z/tTbh/pAIhgAcl43sXQ4EJp6vlyDwub
ee7MxMYAgKVKkLOzcVR536rgq/e50gWZq60mlUUEZ8o5hn6d71GlOXlqvA+s4HO4UjKHrTvD2NaE
evLIpu7Au9COtDOtqbYvjcwsWKR906D2B85rM7Y7qCCkgAiFdw3JV0icS0tpFjJ8OI9UQQMCrFVl
AP6EKmod+lSr6g+qx8BDKvnJjmZ3qUr7Bcsy7DwNmd1t1oibgAf7yUgaZcw6+oKvbI6lEZvFENPx
vio8qLFN2qRnG91kxywWbD1RfsoU2SPe7HaV8Ro+wYlOT7UYjlbgfhF98g3v1pX4sfQFs/jBHAIY
awGFsFEkeyQtY7AaX8J0LcjS80h8cMWYa7uirl3bvE2mY+eClIU7LkTrgKDccq3BHoKfDpyUJjHy
74GC1xsSCs2Lg8fLFhi6dA9uZ15G1uB3cTMVrNlkfU2iEsjkw1hXjMWFm+ZAd4E5eWOVqQEi1MpQ
PyktfVeAE/MFAjvZKzJ1EFTPu3pHu3546DPsfc8BcoqTpo+H4K+Oem/WSmkLIzrnf5gSMrwOp/II
uuIWYuffRjHs7NxdO3iX2j///d3BC2ABhceV0MdhAjwuEmdVwtrhoKLVkny9HCMXdiqd7VTHRsRy
SVoeywEKJXlz1lyDB8IVYcKcROO5gA2K/ulyZwu1KTJX5k3CEjAlz4Y7lwQ31On2lQoPXlJd9SX4
Z6p6bocuZrTe0Kk9QFomxlNmJVIs3IDnir31aHLH7aQ+AnMMkg49AGF80zY85tS/LdDlKN4uf+XC
kM7Ve/s27ToF4NExt7om5qXqNkF2zrBX34rC59uuG+PP9TRbIF5Dst5OZX+sS/mN4MVHOWgTOh2R
3lTmjwvo9O5yTwtLca7kO2rFSKnt9qhFn8ZZYTubnpogAvb1c6/5OcHbsdu8tKFrieSsGO5UUA33
qQ/ARUr6NdmN85r+KELNYjhYhFYFP/b2aFP5zSsBagXWcSW6Ltxm3Fnw9lIGoIqFn88agpMBXu72
1mr/2Fa4MgMfripkd88dvwsGgAopv+55f0rAXRb+b5Rb91MNZClMIARkCj4xz+hltqL8GpIHfjV0
J6vvbuF0f9A1fSvkmqjEh8sIzc+iTdHYMkuV2yOrksFalxwKfbSy5jO5D7Q+uwyg0FRMmWi6U9LU
gCE5uAQAiXZtiW7NzWXp989WUKetMfPBODjRTL5l3D9VNv+hivbl8uh/uIjwAbNFJLUBV7bGB0AJ
8w6YOljD+9YNBaIi4Pr5ch8fbgL0MbsGhIVvGiQJ9YmFV65V7ZXs9pdbXlihczxA3jkqR0EU6qCO
esLFfteG/aOCIERSyfu+GqeVJyP7aBu74Vx3TcC7qsgQFk6dQXKhU8mhHYGhJzS/kyrYDxo+uDDm
GqOmlWKlz4WJnwMFGJDnIwXg+cQsCwY6OfpLtAb1uK7WqhZ/KVf/CU/4rtkOL3D7KYZJQnYoGOoH
1B/7Y6pLoJEZoIqPNFcgYncPo503RRwGHFzTxsLIwsnyTKtqGACcCfTRxijxPXsrJpLWEfRncx/K
caK6A/C1/ZHadmdgVDIBRRZq55z6yvCIDEtvTWfkLzLsv58RsPMQvgtUOWUVLMy7HknCLjhY2ZRF
ZWjDZFkW2JQGSoL5lHTA9oYWKgJjgTIlQY4N4OsgGjRg5wB3D2+DN/C4BSYfzqYU5TrLrkwUeIkd
ux2t75grypWc48cbIpgLskhtm9aHvMKpsX9ypGMacBAub4iPF00wrxQ5MpN4mtTDKcynrRxhamKT
OChWbN2WfvcsWCRaAsLp4HeX7aPbPbO+WfnZH0eh4C/9690ECsPGcnJhn0D5tY2i5TScpbsftVwT
TlwYl3ltqOpZljKlhpMLwfk+u3aaIvLW0o8fNx7ONQMVGJO+KXwsP4Aro7B2XoDvhD4S6FqXZ/Xj
ccfK/Xd94/ECbo5CB7X/FMpDo1YqDks/nP7bLkk0fIxbrz+hpJXzXx2/DsAQufybP55SuNX927YT
2DKsIGd0Cjipm8hRBWCcQMmXXuQ6XnWT4G4XX+5qaXhmy3LKsSgBE+hPPRy5WjDcrLX8/VLL85Or
h5Q51DD7U1N98+RPunYp+bjdYK74d1YfyCB+0p+CkaFMaW66ur2/PBgfjzvAzv+Oew4Xo0FCa+JE
NP+RsOJVVs0eIi86dlJvZT0u9XE+jt9tVwOKoHYhag/oWrWXttkQx76zWAmUxlqVYmmEzl2/68Kp
hrJx85Sf8D4Hs2cw9XXbTWvIuKXWz39/13qWN63LJtmfbFXXr7xgHDbzXK48cJeGZ7atqiyXYH6m
+giTs2aTNml6ZQ2TjrPAhVZO0axV9Zb6mW8xw/NSZmN/Aq6niOB+dZPl7NUUDQX5k42fnOzZ7qLI
AVSAz/enIr3Rwe8yazZ5i9fz4+X1ujQVsy3mBimD5QDO7mL8nvMfjt2sBKCFhufQG/BADYeOUX9q
oVENfnKW1Sun1cdhM5jDbirTyYS0E+KNIk/cdhS4t+mjqLuV9bP0y2fbq2bdhBw45pWRAfRKdidM
ujLaSz99tq1IXqQAyCHwNJLfu0mIkQkeilWU2TnIfHARmzPCQfpjSkx2fQJQ/TWjDODQ5LaUQQcU
MChj1OW/SC/kJ2d4tourwMlhfAPPdLu9dXrQLQP6uZbnQA9ejKKhkD8/0RFqfOaOrwlyfPxgCebY
DghyWJBgdfpTydRRYUU6koAtDPvmLIakwyd//myWmYRbPfU1jhfwXCBLDR5z+XB5u9Lztv9giucQ
iJACR8gNbN5RcOVu1A6OHXVV7oIspPzYdE4ag7gUxAMM1NIoBDQYNDDix0Xa8jgjjXNgKXROCfMm
+FSyZNvgJXWyZKOeRDZJqP4rVJgMbHXysApvQV2sQeqp4ffR5w3EaEQWXhHXGW4D3rA9gTPoNihT
NxYlAwEmd35c/s6F2DoHY8BUE1xmDt8JDwWwSDD1pBr1rCdn24+fkgN1g2B2TkgR2iDdJXBc9Pi9
p5LvFulX4DB/HfI+miby7wlnFOwoe7/tTxCaM2DZFe7WSGFtPKB33CiDgGASgbJWbzSUurZ6qoOd
yTmkovykGLdlNmR7rlT34ruwWw147kTl1MLvMsvBLx96ME2p177YqCnEad92O4xKu+uMCWNKu+aE
CUt3OcvlSyo6daQ+UQ5sFkOebbLRqf64XUWeplb2O2I7AUw/uT/eVYmpQXsYyZZhlW083FlI+cUO
rKTc98IP4nKq7VvIb8mrxu6ynVvR4sFRqf2nTFP9ZYAZzR1BG3vVTNBBZCQ8BCn07xm03+4y1YIi
mE2eXns9Ly2R2cFoc0WnDDy0k+cF8GLNsp3W4bOXVWRDkQD65F6enY+gzLB8cgZoSckbD3phjK2F
z79Jqg/WyBycEhQUZFeYnx4HGWW/YMFl0k3xW73lJBK3xRsS1AmQPCsbauFQm+Moat0ZMOzRWUvf
SudJe18+tVH92WE5JK7teLVACkgewjyLJDSagaiIhMXiyz18nPwJ5hCKsOYW7wgVp0Clv1RvX0Oo
8bGwCGpDyt6maXGlWuumFslKiF0aqfPZ/e5yyvIkSboc0Tusf7jtlQfi+eUPWTj8/dl5WRsqOwjX
4fAPGzDqierBUlPjVdmAj365i4U9McdWtIOQULoIi1N5RlR55XTS7aj+eKHobjxcHVemZGmIyL9D
lACFZ4dQ+zhBag0Kd+yKu+rx8hcsXGHmwIrGYS0nIM2fcs/X+zQb9cvYZiZ23VZvnAS5NzloqE8S
poa1UfsYJuYG81oHF5IFcA7UJ0XhYd/DZQUyEGWzcX1nOJjKhaUzzoht0wUNxLqp2A655Ry8YYR2
hdPJb2kdlNtySIqVQViaxlnQ6awU0EyGayIYwAXUOJwToI/XZBq/p92a18RCH3PsRwMt196CZcTJ
JcO1hGKqAwWMtBy+DKtp24Xb1hzvgUuD8etmEqfWjN3ZW/sZZtOnrAqeh07fUNjbrCz7hfU4h33g
aC/GUpvuJPLyrXYgpVN7K+/5pabPw/cuGugmg1hZjtSzGNpYO2928uPyQl8Ia39vDu8aJlU9TBN0
QE7Q8w1/CwqT7T73xKmHNdV909F8I7mxIg5aetzRlOwud7sQhLzzd77r1h9dzy9LPJ6Ia+LaJbs0
gFQpXVPoWjrU5ka7vfGNn0Nm9JToHgaKTWf1W0gWhzejC3VZ+ErVcWM7+S4Nu+oWfuHBXeU7yV6Q
vHwwWZPeFrWXvFz+1oVYMpfJg0eAMw2qgClv0akIDqs5CObkQEE+2ziZKjZd2H6BZfOvz3V3/hnv
htZqZRugWtSf/DBugd/eQmx32uZ3Rbu93MHCWpxL5zmtHBqI0GLJNCbqzsucr/z0hZ06V8wzlV8O
ssd1NRzKK556V3kOK2nS4hbaOFADSLqVjhx6vl1/cOvxyL+jVMIJHjYV+blkB4F/K6HeNYDXnQCu
s52+2rbqYWnFui82/BFeRhL43yGBkycxNbCZiIfSzTf1VMLvBoLMwZbmgPBCCLu90qRM7jpW2LFt
Q5hYDKL9TrKgvwmbLNjmk+sNkW+72V3iQLvMIqz8IaCj2GwG13hXAPpAXkhP/I5rY127bebsLCsY
7+2uDu5NxYIfo9Hdvh5Lo1DusiBBomvzltVM3usm97aqrYfXxM/zlywY8l/OWGY3lewhZ60AWM3N
lJ7ZR4Jfe6yZntymKrZ+10LESfsumJss+B3WBFrPmXSKR5SDxs1QTqhoQbvr5IiA3ukppxFHpSRy
fIdDBTj1N1mXtiXEuFBIqcBd25etl286oOPb3h9foWjmbAdIEr31boX6kFvrXa19mElC3GPfl1kb
B62jv045MOlChM7Ga234qfZBfeR2WW2gWqA34Oyz2BEGDwjaTzdDFli/g8Qj+8z3Ewib+fp6ADgq
KgeMfQkbmkOWQfa8hIvqHiJI1g8biuYbBofNmHDoPeCam5HXsFPWbih58xI0HomMZ2eb1A/KHc5Y
ckht+PLowus2/cizl66YoJY/lOYe9SB359lOdQ8hpX7DWV/vaU3rWA52spVNiiS3oF0GN/nE2wgD
87yKsj+y6Yd9khRt7PuNvK5qNuyBQnUfID4ivk5pl/4SJYFQE5DGEHXtPidi7wZzRdeBUirbhiFH
mNn5NfFaegNZvJ+X48FCLJ8jeQrhgHTS4wV0livD+59FTZXvau7oz52rf/fwu4hmoFhVayB/j1X2
I6t/W/Tp8g9fuHv8BZS9azejbQXyS6VP5Gy9CvPkGgrlY1jFPV9DZyzEyr/5k3ddtMbHQQflsNNk
OhPlOWdX2E/e4+UPWBr52QVNWjTMU+roU+tXceh6UeqmUaWr+FPNz3GBBrE4SQuE49JsGbwo+gza
hf0KWGlhZLzZb6cZCaXt4YY9tL8D72unPjepczQgRZUaEaUWJ6ggTTqSMNW5V3AH+1NPTvaQQ2Rx
f3l0Fj5gDimrZQlAPXzGT9y6Keo0Rml587mWZ49ZaopWIbeGlpN9ReEwBB/Cyy0vHLBzhNiQEAMV
HDyTjfpZhXJvNU8pBEXTgm8Tsqbbu7Ct5oYfDt7ClbBQpxzbJrJSERVGRmUCGbRxZeg/7MF35wKv
UzGGXJfUPoX2Xa1gMZbdTt7b2aTj8jB9eClG+7OcTpbYJRrz7FMHvEfkcavFWYWXVhpe92eNSj7y
MCqbEiWQ4Opylx+uJnQ52w5cW+BPDeyspcyvXcePgipdySR8GCV8dy52k6qq6TJIGJ2gvRY73a07
ZrG1WuFdan123YQSRwv9zcmBUfmN5eYxs8uobIeVrbDU+mwrVCF83PIK4PkpmAAJK54ATc/wGmGf
eYdgbM4r7F187o0pu4wR5+RqsiGmfdJFtu/ydEWJeGFW56i2OqNQx6g7DUmU9q3zyGNfyzU00od7
GT/93Oe7n04rUJ1aFkK+nmQbmDxvmhAYEvYmUxc+s2t02qUJoP/24rt+Vg4tMuDGCp6rwncip+FP
Gkt1JSQtDRH5twPPVXZ3jnenvCvvKCv3TeN9/9SemqPa+k6qaUylc0oUeRkTfs06byVCLP3q2XaF
6Am1pGeck4BLhe0XkS/19vKvXpjXOZqt6bOkCZTRpxwmIwB6wX3zSoocvCQP1ufamgyO+uJT3Bvf
nWPa7IzD9wpysSdVga6S2N+6TGkIbfmQkwtBISozsfJdCytpjmRTVmBn9gAV+kLrePA28MTYMHfl
1P87p/95z+E7Zhu5MbLCRq6cU97IfaggQJh63ZdkpAfD3T8QD9sE8IZz9PQDleyvalxzuvsYWY6O
z5/7bhsqi4dKhZZ9ooiymypJITzdJrDUioIRxHZuIHTYEiNwg+LwLPd9cApGmM3skrrq75mXqNfL
6+bjnIcPT8V/f0kpvHGc8Ow49bztfrtuJWNWFcUWmnTJvoUZzRX0h4OYpVbynDR9t8Xt1/7OFYNK
Z6hKqCczuhJWF7bHHKrUaycEHRwVvcEkt65SzyCkx5c/c6npWUDqKYo+oUTEHnzaR8JtbFSwc/IZ
bBtmcxaNoANSyr5v9KlvIeryKk2/EuaWVv/sSqEZzTu7RcMdNSeAYw8jR31Mhiub68McE373bO6D
IDX2NFHnpPiV11abts2jKuU7m4DXz4pNJVYG6Lyf/rvP6ByzJHvH7X05wr4aNf2upG6Ef8Uj6On+
DNladF3qZHancAqQQDKKq7XXwDPIknazk2nHY09ALKtUMl2J4h9PCp2LENHB5K4cW31Kq/ANbp6R
LcRTSH5cXqkfB3I61yBCWhunfofDX6E6tbErOe7bxKvi2geOtAlyvme4K3/qokTn4NfaF3CUbbHj
KJ8kKHt5Z8VTU3N4FBT2ykVy6YPOW/JdqIP4Ex9bB2s4xRGRhuKoO7BmTTS0PytVfip0UDbb30Xv
U9eCduyph+9qxO3irTAQUP/clMy2d+aKsdOjoqeiMa92w4+QUL4ixbiD6/uutOv/cXZly3HqWvSL
VCUmIV6BHrEd27HjJC+qjMwgZsHX39V58tE1TVW/nDrlVDUgaW9Je69hYzdaW1dasI90ye1EeGYU
i+YvW2C5B8/ue1LNN5UVmKWjmoquxvWHzFbE3filr8BYY471en2MVl5exzW1S9xConS0oqGGY0bq
tN+g/gXO8uIeb3vAZXm9W0beyMY+TycLS7X/myxQghbjF6AQNjaIlVWqSwkNKVkU8GNOlBTfpWSQ
93VCi56gTnWurY3QXhujy9/ff0JudA00lsyIOpH0UlQUoZgtNrLSSvbjWpjBA5rGCevNaKmHJ7fM
n+PK+8E8+mKiHrwRCGsfoEUZqXtO0eGwolpkY2CbZfpJJtDLFsm0bGSLtc/QYq2vxTBmA7MjutzD
PMpvgfyf5RjEabMx02sfoYUZ9+xksIVhR7ZsDKglQE15KOCgDpUMtTEXa4/Q99XchDVwKexoGnko
ROy7kxuwZKMGtvLrOh7ds7jN0Ssso0TSBuzbDPr+WbGML07N8ttOHpaOYmu7Ea4ngttQRE8gEf2Y
V98mcVPLk1k6km1pVb/MaGJF0FKsgtng5GwOdbVRFFkJZfeytN6FGeewdeVQ+4SLonlI4/FPTTsI
TSdfZef8piiqX09IKytVB7PBJR7IGgv3xL5IjnY1QOt/gDkDG6xAik0f3LWnaGHdzaA0cK+do8lh
z7HKnud5fIBv9dMwNBt4r7VHaFGNszDozKw0orl/pjP1pfpE2Zd0/HN9nNamQ4tobjOI8tcNYAB2
3e5mt2wEDDCARuqt8hucBIw3ABey1+sPW4sNLbhTd2AGtRAWHYPL9CxLeYTh4EtTFt0Ga+8y8B8c
ZXXNHywuUrse6mINm+9Rng+WJN2o+3xcQLR0TFU1OVkb59YSGQRdEHLp6onGvK+q6k427LuDYfSB
boMVAYcy+/UBW5kdHVoFszEqGCTko0S5yRMHD+3QgjOSnGD63H+vRFYSWK/k1d/rj/v4xmHpiCun
K5TZ2/MSLdmY/nCgR7qPs5Lu4RNABFKkZwZLBtpUIFTHtvgAK4tCB2EtvDMsCM4A0mp9cWdYtpWn
UpH99S9a+/HL399lG7IscCayBG4d6Pv59QRrBpIkL7Kfb2EaM0tHXjE3riTSsTi3jN8pSn82vNi3
Y3ljMtZhVzgmOMq1XHKuzPpzHaOvanJJD7eNjhb87lhWHYbEOxvkh+oflvZL123k37WB10I9aWmK
W8VCzqX3AEpeQLO7PrmJQIlB13ZwLA+TzNDHPGfpcwq9vKR7rlDPvz4oKylERy+xxq4H6ISR8zjQ
57JkGfxy4i3Or/nPbe+DDKUjlyTMvETdiSyq4hZ+EeU01n9ZWnrPOYMuQ7AASVv4blb2xx7gBXTc
szdrzJZfHQ7sgdFbzsmm3YTOFOtPLY4Y5zirnV2WzvWPDvKaEMhaMjNyTWPpArC0cMLpyASLsSJd
goVJD368ydA9lADNhnHlmj8u20sg+myKikZ0cCEfhk82bHZwUa+YB6Nv5X0fKom+j2ej1ang4FgG
Ixdw21Hp4PCgq+XXxoPxvV+5vXrpoJZ/3+Vd2QFF2XdpqLyE/GEkd2BSMxLnUysIGmC1CZWOHQRN
+xfTYEAnjDx3fmVZJoA65wl88KD3F0xdBTdORd0IN63mzY7J8H3KGAxfxrxioYUS6sUW+OQKYLlx
3zChgju04cIoNHzhx/BCZfu3sOP6PkEHKOBGksxPRZpXIqReLH9C1EP5RUYbvy9LG4/KOVytueqf
WBq3e1PI6lnMasE/9z87pjp4Sk9WUEC/7ZzTBHklG+kj54hLMLCdX+gMO4cJnqqo7NbjoTRt94h2
CtnFcD4JEyc3T/1gy0BaSgYAUjSBO5vu3u4hVdRmi72fY3sE0R8ti/uiRY6txlxCgKFymn0Jfxnf
HqvhO4wfqjd0iqddZtjocQyWCuCunYeKJmWoptSC3lyT3kPFIQlqoSawhspu2uUisdMTl8NoHxOZ
oNlFSAz/mczs8u80n8dnyPik3yY7pWpnd45b7A0T7K9ggL78nZit5bSMFFbMMNpkb03qLZ3vMjM7
LmNiQUdgcQPOIUke1E4Okwk7Nnio7Hr6Wk05ahex49Y7AiplERSdZRxYx2G6xzL+DD4rzE/UUHT+
YBbWEVblsN8oR1bEQcuIJ3edDZIhjO3r5WSNU2HvXMNJogamTns3y4KONJAXSFs0JOtZ4spAx9cC
PuZTCLWMal84tXjyhlmd0C4YEpRP2/ZQsaLdNTmv9iKvYZI3NbymQSt7ceZ5wf6iGUC+gV0af6mz
HCGUVLXV7zqrlSdL2NahBo70cYS/D4zXSnTKsqUx3F2CafzKu4r67tJOX2hB7DyEl5ndBlPbVv2u
tuwFLj7E2TexgCmScMip6mjxBfB8/sovJu2mMdr7XsCgijf1/BTXpDu2kmX+4oL1NLhutSslTb+U
NbIer0X1VQDzchyqiux4Vr6gWGycZglarM8de/zexLDhdqlXhajgUh+zTc90KbPHFMK/xcHwXIcF
17PnWsVal0axrCXtHRjxRbGB6p5QcOap21ejrt+gjhzlhfrEsunFstA/JhTAqapKHjPZ93B13+rQ
rew9Ov6RZamlkJjgeAGUE9bDheHu0QBWO7vrH7n2AO3Y3xvChgQ/mvnwFPwS8zHzbT47fl7xjUP/
x0ahDK53/z23mHa89Jnp8vMCtxg/eZy+zD8AImruAVx7It/Nr/zr9NI/9fcoxT9f/6iVi4aOnksa
BupqyvnZQBkEctxcKJ/lC8l8HG0auL0t8cYOu3Kq1TEohoQjlU0FP8OX70R49pJk6vsM0mlmTgBh
m/PGWlybJu2Y0EvDSmBqxsGAPmX116r4s5Dqtt/WISmjQm5jFuoUPJmOJkt2ignINbGNFbYyGToQ
RTVNlbiw7ovIFP+UFHcN2KFZaEJlX7txC5+wctzXsc19UzpJAqDwuRl+9qyHmy6DxuazHOBhZ/Wh
sG4ho2MxXz7y3SG8oDnie5oALoVb2X6sRPeSqVEZYHK0v64v3pUlpYNgvER1DQQHiwhtpPSQkHwI
i8KtPvWOJGECNYuD0fMtetDKCVEHwwxu2qA1iTN5Rvh4vzg4WV3y2cv1T1lZtTpjABeKBdZfFmDh
6vPYfWbJD4dsVGnXXlzLKsMSl6TrC3HubWY+NAxeNMpLp9vuWrZ2mwDjL2vI3A4R9/oOHo5QVfG7
gYj7xS7nz9cHZ+0LtGsFYaWFslesompu61M/yvFAFtb+vu3XtYRBoLPZmAb2LjY4/aMHFsEJgd7f
9uu6bO6CO9EiK6iJ2yZ8AtJyfHDgrxlef/WVVaML5fIC5z3uuaDnKJ6EC7w4TtB5m8KFO/NtVzrr
EnvvwzidxJQRKc4mMIOwhA95Oofxlt7SSgTr+neODbwjHVgeqcX0fAvapEGZJK6PIfsZLzjHWsOW
ZMjHj6J6bbBqFknzwvknpWLGuxSOgY+W1w/fONSqHpQU+d7rq/Jwy8xQnW/K6xKSmCiQR2Cz7Xvg
mi9op27LN+njeYeS+38nZY6bhbs5LCmtwXhwGnFOY++ep9WX6y//8T5EXS2mh660GjH1ACSNnxsI
n0pZghX61dvS3V97fS2eS28sp5gBhx43HXRbRP3JUvYvV3RbsjlrH6CFtGgzVi8oWUV20o043JtH
E1ccH34vv1TXbkTGykP00qBQ7ZI7OYrNGQegXKHe/2RDoLLIthBbKytWrwOCSDsZc4EicFccjaE6
VHZ8lO3Pshw+5/KmzQHQ/f+upNhZUgNHJkx1n1I4DIr7dqm2lJk/PmpQvchXFVVStu0CjTMQwI+j
Ke77OHnwvBHRF8N/XCXf2SR/Xl+0H6tGMcouq+1dpkLJAvLGUqpowAb9OM5lekxIbIkARpDxIfO8
5FW67jg/WwZLW+AQ7N4Ji6E3W3S0ai80U9x844JnNEiyPrZ2S2yNJ5LJ+HfvdfPiSxRdv6FV5YFV
TeDytbv+4ivRoBcTTQsqK0la2hG0LQPsb7bNfJZuNKbWpkDLFJPX51U/JXYUJ2PoQlakym3oYcU+
FNz8WEo/rY2bNiPKtKxR5uiqqWnCd3hwbS59OllHQtuNkutaMGg5A53mSsYJRqmCSgFkcvazgDYf
Kkh54/lVXfrXJ2PtMVrmkLESbhMTQK9QluNDf/QGfiYE3r44jXudvdGxWMkdermxcPjYtkPXRAzM
K5o+QZkRUL360HdbNce1J1wWxLtoqFwx8IkkTuT19i6BVLkCq9/BHU/WWxj0lYWr3yRmuOPKsqcV
2tufhik/UiL8Wm3p1KzMhH5/wAauwPNDw7bgoKx25aEaX70RVzo7cFEmuj7dNkbj/+uyVC8aLB2I
S6lSNnJ4eV+VDGHSbuCr1kbn8sh3EyA8r3NA92XRBNm5CkU9xUe/Gm9LGvq9Pa9BaaYZH5DsnPlo
jgSVWyXaPTOd7On62Kx9gBZxpMsqO5NuHSlrNFBXjbvAgbtzoKDLHVx/xNoca9HmEakYb0UdGXzc
Oaodgp6SH7DVhpgFGe/cHFXI609a+Rj95i5d3sQpipSRPTTqlJA5eepmlC9bgy9v1x+xEnH67d2z
B3fyoIsQNehToEjNyoOn0u4bSm7zvUnd/Mf156wgZKlebOvHoStkJ62IuZa8y4qmPdStTH57part
ncVLnHRgZzft3Kqwn2pK879ZZ2dvGUp+5sb6Wwkc/eoNuEYCrQEG5OMwo9rczPu6IVsOdGsjeZnE
d6HDUfudc3SS0JFsH8EP+d0NiB3TtkIXdNiNFbH2BVp8snmpGWrFUN1X6Xlg2ZEnW0Lma++vbbqV
Um7XLYWMKqhtsuxSUhun2W9gdAra4xa5aG1Ja/utqyyWDjNsA5SsgizvvppdvXfiemOZrf28Fv7p
ZEBKxkllxMzhJ2SUU1+0hN5XaBdvZMiVGdCvxqksqtJAWypqEvI6N+OTI/jGsfZfp/SDxK7fjKvB
G0lJly5CMnkwrD4xwgb3SXilmwS0k3yZjy3NrTFMyrR/gxX88F1mRNwVFikPmVkZd7Ib2leIajgn
1V90vrFadhzozMgpm4YGMJGFciNPjCBve/sHHBOTPZex8asZUCKGPVp7EFmFs0nK+mFHVdX7nfCM
YzeSZc8Lxg8pBMWPdpNnZxvB9MiB4EfjoDff0NVI9yLp+XFBt2oHrsb4BZjg+gT1CtcfSsMJ4Xcy
HdWcVye7b6b7PFbLMeaNHXRWkZ6z0WxziCdZMlBk4vERrSrkV7ctYb7SwR0p6KDc9FAWHB5JeV0O
2cljSfU7QQ1nCXpwkH0jpV8MZW3BHFeOoXoVAcKUU1t67hSx9DRy5o9TAg4l9VPyYyx+kfjGzKHX
E8zKjFFDn6fIcHooiVQKhm4eWO2UKuevUTneBp5pbelqGaoXwm4X0UxRHGfo1ziD8Tq6c7mxk6yN
1v+lpmm2ZO7SqG3yaJ7ok5kX5yKfnic3PfQF/zvTeeNDVlKVzsitWimauIabgkUfky45ZaryC/6W
d/ltJ12dmtsmC1cqcwFam4YHqsCp6MtxF09O7aPtunWOW0lWOjvXGNHpdlF6BD0LEPbhW57uYnTO
r2+4az+unVJAgefQHkQJrEBXRtroYluxn7AtuM/KWtJVJYT0BLOT1jt3pM3DelyCvE6q3ca7fwxg
oqZ2D1BWnZllCxjlQJYs82uKvvBoAg+MgrYbmo4dP6qpR8tZ5t7dlECcaJA1NCHRTnN20kjzPYqM
FlBPXxxf2NiE4aFt8so388YKRA6sALI3LDfmpqp8B4pNO7NqeeBwkZ6LsXV2JnHlUzJm073tcLlT
YjdCC/GhSCZnL2uWVn4GhWo/tuYxZChzfDbMGmabcwMXxnlKxatXj+63jljGo2m0w10+FWjowpPj
TWUivsugvTr56NX+bclIgJOpO1+pASiDKu+aezk5ENVBgl2w9RJ1qiw6O2EvJdQS8tk89Bknn5Za
SLox4CutUKqLanSC1fNgMXK2xkvDFjPalzuRzociPVDivLriDQi7O+gtdzA1MaFtzZ2NWFvJG7rq
hqpFUk11e1mo6o+7NGEG9whmV8+ZDbBiJnyCNvP1dbWSN8xLrLw7ojGBwv9gIeBMPodtYYW5YQRk
AZGWbclbrT1Cy4JdtYCcB3TK2aaDv/DFp/zHUN9b6RYGbeX2YWrHNJNbKnYLSs7K+ckBQDFwxSdG
dUzRgMUOf9tAaac0A5BC6Up8hbJ3UCzCvj6j/XKXb1oSr6UP7Zw2JE7pePFsQyWmnndL7zwKyJ1s
vP1K6tPJzFDRGbnKvUt58OxWDthBwBfFn68Pzcpy1enMDJ5wsAde+LmoyBDMbLJOhelERuIdwY2M
kWKS12pRz9eftvIp/5ru71YslcCR5B08fNt2foQq4V2pMnBhm42fX1lMxuXv737eNjpzSmKgKOtE
7TzIT1huH1T5EiTwU5lAKLz+FSuzrdOcicQ51IVQYWRMJFSAsifJ8bZf1iK6Niu7dCiIZ3mGCgsc
l3zhuBu94LW31kIZt7cazamhiWBl81am7ht1AJC//t5r82r9d+CLbpwhTG4bkZPbOLyacBlEGduB
vEv7eNsTtBA2ZYKDI3GbqIT/S5SMJHteZNkERI3OjYOvBbHDidXVYqoi2mbfAJl8yGUS3vb22ukl
58Rs5wF963y5l04dUH6i5ta5fmVidYqzbUBnh1uVdxYXE2sncpet5LwyrTqduXcG9Fe63DvbpRwA
7bPa0nesKv8dQxVkY9TXnqHFrOm5smtt5sGS6LtDAaRT30si9zeNu85jpmowJrivirNr/YkLyydd
EZBhy9hrZXPUycpNlmeFSal3BjA4mNsfRv43hZtZN/297e21iO0a6Mr2rbnA40UBmtbKNuiFcUFV
SLbRP1tbO1rggvecyDquvXNR2H5eTwIJx9yyoV+bWi1mm9EyHIM7wDWxV8V/jyb1xWRupJyVjYtq
0dp7TSFxRudnJ0/PCXJ9zkK7naDI7x06968UN65PLXR7VKaFnUsXjoFLe7ZTYYScDUtYc3OL9f7h
JIBYerk2vNu2Uhg4sMacZvSpP1XLfbn8umH94HcvQ/fud5cOHnalRMFLxVDyZmkHHkP5gHbvBlbu
w+0Wv6+FLgc9XixmJeAoWyuflKisCTMs1BSpnv7OrHLLjObfBv5/lSQ86RKB777EYBM81zmQOePX
YQnab96bAyJI6bM7a/aFLx/oi/r+WT7x2F8+Xx+8fwf2j555WdXvnjmBk7jMVtxGqnaMUMSS24GE
detPc1rEH6d2yr3DkuFrlpFS7iG47Xye8zzfyxnY0lEWTexDiIOaAUmb5m+jqvlT7xbpn6K2GIT+
DKhn5lM7HfLGSXBfbvP2zYJatLkv+OWCF5co1/jLXKS/gRQut1So1taaFvCC0aks8rGBBAz4rlX/
EqfzRrr6MCIhuKr99ADO9BijzBfxcfFN897IXgiOMRyMjAXuZiPkxq9PzYfrDg/S8soE/DoSC0jN
AxfBIk4NpMrHIQ2WGQoRZCN41r5Gzy8yNgU3SRdRHhuQ853TIyS6vT0lY31uCqt/a2jNgZTxkt31
z1p7opZpsnEExR2V0Ghqszv0RF6gF3oXO3QK8hj6/syIzyWrw+sP+3AdQMNOyzk85vMcZ1Aju1i4
TSYD8vn1+i+vzI5e9a2TdrYEucgNAFV0TyGlC45DDVk/QL+DMaH5ntsT2TjUroyZXtNcKC5HgwvN
AZeJGGsBDI5WjOmZu1MRGMCZ+x6KkF8NVW1Z63246WPgtFSUuwQEVqjxRTSZqgcTTliPsewWgCtj
00e9JN9YDZc083/px3b1y/2ULPApI5DTqztjB0wcHO9Du9ho5K+JI//jyLxLbi0t8aq1M4BTHysI
xxjqaBklCjvuLE8ZwLq+0+NTcl6aPmgo7LHJk3pPLLMIm86YdvXI+1cXda3g+qL5uJ+Gz9WShws1
sMoWXgcABkARuUgP6BHuihiteUWzb5I0L6Qs9zhOQPoFFf0Jpf+NZ6+NtJZOTNOc7fSijzEBXUet
R6le+RbndiXMdO2zlDGngPoGwqz+Xs/7jm+s+5VVqNcEUE+agb0QMHgE4/GCGmf1a0FdtBpuurLY
7v8VBmbHUZ7tDpEakpASdexwBSi9bxvzvfIBeiXABOaiA8p+AG7BUQFU9JwAAqgwK2vAyqfOKOFn
DVMfrzbnHyAS2sh/pl3thjHOTrOdTQG0hT2ferA0z/sSfGYSVz+vv9vKnOlVhAGoByuFmvt5Mu4V
iCrxsKUrs7LS9MKBiWBzHdJ4Z7ZIMBfqblfn7s+lY8fb3vzy3HdR3fU0VdVFZ31Op+q+KJ2vOWhg
G4XNjw9hWBGX8Xr361ked7PZY38SEBUJayLiH2CciJ1omvwsyhK6H6LKQFufkrCmlbuHTuQcxMUy
B3Vpk0do9IDwVGG6aafKqHd685OKy3nj49dWlJZBmmFs6s6DSddkTgJqytmhyjgPe943YSK22sor
u9s/4ap3g2ABA9VT2oIzmzyjO3REPSswiqM9xUcwhDYOOGsrUDt7dLhUQguA9JFdnHGlYVsXsn+S
jh9sKrprqN3PhgdxRJycgm4nTxDDiMYXI6zCYg96gM/CaV+f0AR5se94BJ5WsGUu8C+Pf/BkvUhR
mm0hlPJA3LmzPvFDf0LjYT/dF4lPHtJ7GXX78hQ/TndgZ+7MKDmLnfdSb1xyjX9tnI+efjk+vJu1
nLMFSTgpAC1qqBUokfpZ4wyvys1iA3L/OGwljFePJlAvnT92Huw3LQVHvXnsjG8kJiBbstEcHvhY
2XcV9eDYQoD1qYIFdmEWvKrs/GEkZnmeAMe6KJKXMVht8G31K1F5/nipyXQUbUp4MlpPqijhoYl+
SEjoIOCHOcLzQtQUe7BtnCiodZ/i0hy/1NIz/3qGiO8l65uv3tLUocN7Z8+mtA2hAgbnZi8eH0gd
F/ssHi1QOQ33hfbxGAxIYn6puioqLk6qylEFNHnALkyXqT4KOqjXehytU9aO9g5qgeMvZzBxf5pt
1t1ns2R7t83ne1mX5o7bbfyrrVPcssdJ4tMkfGEA+pPVgzTq/nNpZYT6uWORH4K07p3ZjAYU48o4
nHtugqm4DMlvEME8HyrB5NWq4+EBFtounOKdOBik+OmUrvEGFVvcmUSyPLq5wXcL6Bj+YrmNr4wx
q0JRzFMgiFGCRNGP4VLL/o7Yi5A7gxXkwOnYPaMpC/ej3O4/lWya3gCtrZLDnIzWV9JIFDeoiTVN
8hJd3SQP3dpYfDXOoHRWrdjXddo/cLtgkVtcisaKeKdCxVYwesA9glGR0B1IunDEKtMUBn2FWwp/
ZtYQwoalBJa2hS+d37vNuBszYd2hoGh8ltKC/TXql97Z6pq3eLItaByiWVBGTpPxc7xMZIsHsnas
0ytSNdQ9xdS11tn2KjByrHo5Mpx9w4VAvLuqhoseahKWRtUfKycL+cRSnxrlp74Y1MGarfIA7+uN
Y9VKEtMVCt0pnr2kgwBAL3Kfpw/D8HZ9l1vZRfWinhOrmsPjwjo3GQa9WPKfXYohTrstdtbam2sb
nStLrJql7qMKogVeCprydLr+6it7FNX2qAQv7DpJmUXmcGdBYBeFvdNUGIds3hL8+qf4/FGq006z
cLZQKdqPOM1i63+BJlt6J0VpnKSQ5Mi9BjV/0bv2rwtT6BXpocTlyMjA0y2or+bYxX/a7qnuVB8i
CNKwnB1vX9Z5cywMtBc7e0qPngDDOnWa+ixk0/h2Ete4n/DlOHfLsHdxY39q6Dz5OMIPe7SeaTiM
bfzmOWQ+N+3cHPKxqO45aEsPhcmsYyrBMnF5Vu2klZCddMgU1gv3osxAdwU4G+MBBgPGzhtFETCF
/0P93zzC4rd9Sko57pZO2YE3e1sl9Y+vlUyvbLUcR0oyYJ8cw7zaFTJ073GzhBT45oXn4zUGM9v/
7kg9z5o6JkAppUb3kCt2lp27u77IPqawonSuHQMbGAg4rYdV1prj2PvTAG/YU8ri6jOPAZn33U7a
FUTabONraaHw3jYoNPXpGzBIR4u48c+UQpLLH0m3nFOHt3tjTt1DYUgrMHh/U/cab6lFmZ3ZwgXU
G4J+y2m04bXZWyEAN8EwfLk+DmtDrAXbJJ2+GSuUiZah8WfyhAPq9R9eS0Da8SwDmrNXdeEhd4sf
qk5f7JG+zp5z2/1DV58cqqyLicJ7q/be5W9y+Xr9tdfGQyv5FLmJIxB6FlHXVfsynndOnG3cDT7O
a0yvNLvzbBqlQtJhDDpJwxTQpt7RbDywZkvId+0RWl7LZgQ6xPn7KOf0ZEnnVz8MO27CfyIlG1WR
j8/2zNPmdWiSXg0x0nLa+V51T2Qe0PITaVXQllvchrXP0Ip8IgVVYiqsNOoX9pnN6R9pq1Muhgcr
u+0WyHQ5QzkplkydBZvfwpp3ebFYOzsdb/MpZrqgoTK8tCZt1ZxTz453Zdcbgccn+7XmrvNlcY1m
Y0l9HGSMXybp3ZE9I53yZjLgDlQuO8AnC7PemelGBK/Mgq5qCBaUaRomrrLxiFq1xacXuI2/5akX
JoPcMstd+wItDY9w41YwUoEhRrvvK+4zGQfCe7oezGs/rmXPmIJj6sIRNoIWruvbssXZGoTZ0Jbp
j9ueoKVPs+FLIjk0UD22hN18mBYnHOybDkKMa9FsErYYJUfdVs57d9m3czgluzLbmN6VTMe1QJ7K
Zs4Thq1lTKG/w6Zg2rrHrg27Fr7S4AX8OVH9HStYC9V3gnWg29zST7OZLmA4D52pFgV7EzZQsOhz
I90NcM86K9QnQ6+v02M8jXN4fXovWf//z4lMFzKcFhPNZRtjZLWzDGXRlbtUwfmvNW37mCsTZk21
5x2om7yafdEdrj91JcXqSFSvGvIyJ91415VAgLufSrS+lg7VCECNBhiMXH/KxzREG2oQ/00ewgAw
GDJx412RSwjjJI/Q6/5V0/nYl5OP1lwwNM7jZL9xUx5cFwffgodwk9k54J1PzhQYhgmhHPsJtP0d
qbJD6m6E7eqbaQvIjcuWu6mc7oBIa17tur6otMAyNp55ukvqbtxL2+6DpqXGUTYz/cGKBJwxWPtW
IRrFwx2sS5M3aFByM4DZSPY8KS+jfgfxhU8zJEjhfAw9+3PSjM3GK68Eky5KaeVZiWr/ghZLWeF2
XN8BGrpRmFmJJl2Rsi5GMUn43kdtKo9p5+yrYjos1dZWtfbmWgLuFliNYEO6NId+KIqr/Lfry2vt
tS/Pe7c12XERT2lzaRhkWLazBdJ8bDyyZCMNrFw+dGK56dR1JydcrqAKkzz3JXGjeXbHcFpyHpjC
YgGF9tGZWUu9QQJZqY8xnWyeMGq1cVvFYDl3iEh0O5cX1Kj4fpm5ChfACAY4aoOhbHS2tTcykTwQ
OIBBqxJGYjsIQaeohwr7YDW2hZpYN03fiJGiITZai32s29omfsxUfGfFTv7cc8kg0wVQ/QkmnTH1
Gfy07x3LG1BVrkkAD7jxlXg2rZ+ZSpYvN82aThX3Ms+uHMeozm7c8acGovc7ngiypw6vbztA6l01
PmWQGxDefDeY/W+MxDeVqq82rV4Ic35kxrARNisLRO+VTT0RcoAP7J1i08me1C+zKO0A5tFWAFfj
nTMXfC8West1hFm621nOSDPOqQLKQ9oBoTA/ZP0tZzz8tBZIqrAt2J0VeeRJWPbNB9laULLbotV/
GKb4de0AQ/JJztzMhogpSD/kPwezCcbyxlHRDjCLVIYaW2+KUgUDOsdjxasg4Ppt7GAfHlDx7toG
lpM0z/sMOosu/ZLBgSDrO7/vvySgsd0QDXiAtg85mVtbkKODeqa0vpqVd3Jb90WS7O/1n/8w9TJL
51NIjE3cEU+crXaK74aGQje38TbS1crE6nQKMjocdr/MjkDY2LuM/EgL+wwViC0yyMrg6+yBAUCj
2qZQ0FTFK6SNTnmC9i265C3fGPwPT0EYncuD320gLIldN49REZZFUfuTyh4Mw/a9ngZmk+6QAl9u
mwVtAxwq5aamawFKP7MyELVjPtHeTI/Xf31tGrTobVOrFzDVGaLKVWHe0SCTf6xNr7+1SdCit8NN
2XRBmY0AOvBp/1t5NZTQvuaw0rn++h9mUUyC+d9J6P/H2Xc1Rwpr3f4iqshCr6QOdjvbY88LNckE
BRAgJPTrv+X7dI7vhKrzNjNV000DkvZee4U2SQfqYV+Df2NfIDGWPkAhvhWbBH0FDpHtegerzgUt
lXD/Yoz+aVl8WtaZbTk+E561ezgesljcBDx4+PvP+dNHf1rQk87cMKULVtzAANMCwoTbQPuPsv0P
H/6ZDCDtvk3Sg5/bmKTXu55eJzii/E/X/ZkIoHQnY6c8djUqGl7PXk+LuR2bf9RSf3iLPs/yN7bQ
wPYmOzcN+O5bscou3wl0j+G3v1/+H5by55E+rB4VWyEThaPe+GNKf1lxAaILEZVAnA75V9v0h6X2
OfmsC0mXrBrf0obrwdHhUU7mEAzrPwy2/3SXPq1klPcBfAywFAYkXoZtX/rbVUy/cmRg/v0u/ekL
Pi3mViQoHpEne+7n7xh5ZmhyvKvBeDeLQJ7y37/jT/fo03oeUXMFDcGjzlhcGOcfW7n/j2AyGspP
KxeuphZDUC87+4mXx3M10Kj4+3X/aW19WrgCREY4jX+sLQ4/050v37do/fX3z/5tk59Gn6fuUMgO
XCJs4QwvVSRL07TIlJ6A0A6nLcKglDTXTSRFLtW/XLn/8Gs+SwYGt05MUhlfhSFCVHdITZMWSs2/
/5zfU1Dwez5W4X8cnMRMzA16sziPPXeYXQYnOqRaP8vBIUZ6Rfq3R+VSrwuKjgQGq89wJ0SAGO0E
wsgDWs6JQeZevC/BcYi4qTQP5wJWlZhQ/v0Kf/+ih/TTi+5FLeIPYGtw1ez8zuu8opljSGHGG/9f
jle/33CgpPnvWzD6YTTLCFl5TdYj0lRH5WDi0s1giAqkGEKPFMf/eDODjHy83v8fSpSGnyFx6bYk
mtyEwOVuDoG/NslT5HH/hOS56RCOfH5ftnZ+Fa1FoPO+ZAcR9R1cedNJ1RKOxF9kkCQVh4+zzDN/
9r5ayXpYctjuQS1D9LLB+PQqlGY99nvT3S1p1l6njdAFmTkYKJFsLwql3ikyU1YCkHI3TCQ7eBpz
f8CbLUvf34IhT+nYIgV7F1WGKeUvBc+SCrQ+mEezeSwB6es3DZfVvdg8qN17odlTmG7jmm+ojK72
IW3yxEb6rvG6/of0e7LWH6asZQdFAeZjXVwTEfbvhibji1q9qJaYo32hMFG7A4Zvz4taETcede7e
g2EYhYOKdSez9V4Pb6fWP/m8MbdscOOVYkvzk3pLW1OkoZaCCHtsyZaNufOW+QnDvFUXEzMDiOST
nGqQHsNv/kTB3/d8e89hMvPFQSv+HbYtG2yl1/6BYIw25QOMmQoXJcDVVP8x8Orpvuew24vg4p2a
K4V4rAEECEQc552BGumMH+yaInGBP5YD6xf08cbkayO9qynZ/UeRjKBtp1mTXBPA/OeNUKTPkgTE
5HgcoopAOZIiSVzNdd9npA7IwmUNkgu5H+Nwj+B4FGFkGodLdhMgNDIr4DINqznmtufUH92jSZVX
Ekha8Bq0qp5joetBYTg1jW44e2rcTmPSA//s+60yoZQVvN3WcrfrXGZdCB/wbd2O4eTU2ZfjfAoz
HVbCrsl9A2j5VWehXnEHRHjcCVTuDkbcR+wCab6O0QIfyE7Rewsu2gONYoL3JfS+yJ0iJdiChZ8R
bGCtkvFht11SeEBDIIh29meSdfO1gCv7S7pl/OLPQpWtjdWtXcn+ism4LEDkXvPARFvdRQgb2lJY
pFMP7/KoZFZtGRRgEzxgf0EOYO5UZgGsN0xfz/i6OrZ9U4KFJMsoauD8PsbbLSIndB2ysS/Uso2P
AZxMCtKqXeQxLFAv7TJmX1obwHlkZv0dTPrn27ELIVRZ4LwmmVVltHu8EDSj1Yoh2ku87WMNqoiq
pJ9xMBx73HRfbxXp8CmmiU0BcvhycdAiXqcg/NY6phke3Z7WcZfyKkIAG+r9pLlR8PrNuxgEjBn8
nSMVbPoaz0uWx3yS130vYyzCRVwnc5zdO9P0l2BqLHgEHXn1wRUs/MDz7w308cif8EEAmpBZdm8n
Hh7TkQRHH/Y9FQs2dyM2tAC2TbvvLnXkQHncHLwsXKs5iteXINrfkNkanZLZBYdlXxAKuO4Qy/vO
XkB/gSt6FMBxnA2UH0lj49ds1a4aIfYL8o+JVt6uNr6ZcGYVw676Nqd7kpY+Y++wWRNXfJnpz5AO
ad62LUcyQQIxgOjp9sK79aVxiIslcVsnycqOyQ7+I+bnJnkZWtP+dKwdi15yu595mi5nrROviL1g
RBofc48Z0lmmglLT1EZE/C6E5dMD0+ynl4Zb7XdkfFCjBu0Jmo0vhqV+X/BNR/nU8bFSgkY3JOFw
XY8UaGTB3L5F+NN5CyaCXW7YSL7LbCp9F3g5VzQq23F8M4DhT2CkuZcR8qOndtzGgljevcGLfgND
rl27b9SGQO+WYWM3LYx/DnJvBQfLiY+PezDwE+Z+QS4Cw59iA+ijMmnSHLiFvWeY7su3SNuVF/3q
jTepRko2Fhn9lcydl4OOGVTwTMfv9U2aL+COFmZjSWGJl9a9lsHRINKsRP5ECBbT7DAaEo2X9+vg
19YlQ1wnDWkPveDTnC8rI3PBSdfDY2DpDrxJh9sG/mRX8JnEjQyaoAqndIKNfxCc99b2xWoihdeX
drctDBEenUN0t9Fifw7UmB38ft6vEZdkyziTBGqy1h69edlZQb1my/to6b+4ofPLVNL44BYX52ZZ
4Huxj/LZbVOWg58UlbzBFCHFpgMSG02eozZSD2If16pX/vq9lV5wcIZxjDbn7h7OerSew1Ef5snD
Cdo5jIBmZ9Y8CbQHQ6lheYU4u7tDtkd8aA035ULirWCex4rW1+Li7+1am27urnexbT/VNAKu95ap
7seMf+WuRayUHuKhwOQwQrh04J22IRqPeC3whmQJwl/akNcGUSeVUH5aJLOBcodj31Z4TGuRGJHV
QZT5z6MQBunIU5bca5ZmezHQyfu5DKG+KNqw28Soj4yB2N30RrQvPAyz197nw3miE7vAtSM9ZGsW
lcY26qyRbop6XQns37O+G7Z5OXdBj0hkUA/7JwJVbq7hQXcv5kXlYgn54+63bsD4Q/tgiKuu+SIz
G5xHRLYg9ICxQyTE8IWblGNjTjAB3NPljmuSFtREMMxIQNTFdHM6LKqfniVSJWuaTewl3ocfi0y2
tNwI2a8xnFkrkPm2JxQRWPJN0PenPTLAXJHCEOcqgDS2CFqNPI4EW6t7iJYoe4PNUDpXnPdpAYOf
B0emG97DHhFLfOPYFlkEFugeN9kpaboouE2EbFQVbrOtB9rKF0r8+RwKD0trluIYkUaBsjP3I8I6
LVg8lwWa/LnQXrRt9YLt8eirbAsBT+H0dVqO8G1jvnj0RRCUzMZQXg08eBxZGOfSRg7LDS1ApEBx
3WTCvcrbm/TejQHIjWC2lG1gzLufLVMV7dyq230bkRVgYCmB/BQ4eSd0/pm5RDlI1Jh9C7LAjhAn
dVGMk22gfjmj7nlV3jo9BzQBSV+xUNRab7rY8LaI3KZhMxTBHrdvaYMDIJqCd8V997hvksIyHqaJ
Op+ZH4WFMQmCLcicTJDWjFntNdwWOkvMJYo9fcBWiBiLMdtO2+ilBYJW4ikfN4oSKpi89i3xKLuS
YexXwldmQ44SgeMNCjSvFGmELXEn5NQRog9w/Xe3qMLoc0wQ3wxwKLqSHEQWaMz9n4iqYPkOd6zS
bQr5EhtYwRV8DNjB2d5XRdY3riunHuV/vsXIgsn72bN3SdtvtVV8xlgFY5Ehg6MMSx2rYaw2nrVI
GVI/opbdplk3XvXIbwCTCGobTPJn7yby4AkEku2A7T5avfBZjIK8w2pw+OZTjeOXuHg59w51MhT9
Lg98xY/bSsJyWkFltlBAHSDm1U8zImbvxYADhFsWlaGKHUGofMranNPOZfmqfPdkJMjCJWIyOM95
sm3pWbRdXCmst+dFiaFs5yEMK9ns4jZL/SYqZSrCWyLiFFtRyk1UNU54X0LpoPOS/Ri9twQeCZGd
1Q0c9NVtCFuSyhCuEVcTDKJQKc86BKyo5j1W+1JMc5N81auIc26tqSTEV48Yc9obtjZhl8PXIUaS
STs1PxefeMmR4aMGlJeGmnukDayyQFL1WnupOg6Tiq9cSNoZ3OV+OcBslV15qUwt6IPMh7aEUqSe
hKG9W8SWlK1J4xouiK40i4aLI912VwzGBaqQkUAxY20vH33dYiKvnLp11hCdrw4JJxiWxfbeiNXV
qfxoJD3qhlfwRz38cUacm+eWGWvAZ1WwLCiaxhl2PrNSGWilNixgZMbOM85YUTClscP1dpVpEafN
+MAbH0FFs8EVj6jTThKo9BWA0fbUEtUg0lyjudlWKCCjwNtyyj2/skEoTosdbKUSKS8RGrIzbm9Q
2JUG9ZaICdEgwXAzw6nmoJdU5UvQgxRKYl9BdRiwAix9cezoHF0SVKRfTTpu8ynbvRnNSD/eq4yG
1dLq9HpIcF7AFX6/I4g5v5PRrNN8xmjqavIHc5v5Ghotuwz7sVc9iGGeD4MXL+3UM+zYo4IEXlsp
HLvPHl/TSxxNHPTvcVTwCWZJjYhng7MdJUgu4WVfzHDVPDSy888x3/jBxHR+8Ftv/OpQZB9H145X
yELlABxWxks+NDzBjJGBMs9G1xXJ5Js38CLJq5oQwIT8pHHI29h0EqHw6OjGKPCvaMvJD2bgWgQn
abbANwTxLKjtuuusn9vKE9p8REEEEy16t+If2NI++6kT184T7S8E/vh1zxp14E4Eh9jysGREx2Xi
8JAAOHQQwaxuqAxiVOs+9JBnk479IYae9ZrugmPd8LDeV92i4eTBufUT1RdhtI3P3cLUdwtB7ZvI
+uQbrt8OBc+m8MU2sMn1As9DAk4ovsys9WHUCKCgVqPSZehLeoxZsr6mUxCfwIN3T7NvSwp5Myi6
87JqgrYusM1p6YR8GCPUSeUiBrhCLb2/Uaizmqns0mGvVRc55DeBmYKLGt1YosXbcgNDAnHUYa/P
g/LDV39WFLNxuN7ViRkF1IupLWdilmrdgdAV89rOIxzCluxOOLoUI9cZO6gNBsJxbyb0X9FcdpOa
K7iFJrmPnCL08HQrKIFdHVdavPB+Ud8ygdq0CneWkNt+EmJ+hCgMcaIdUOSuGiwHrg+ho3vBoC68
EjDhOhJHVU5n7PhybqF8bWOMt+fHdMyayuoQbluwuujLkcrg1IDnE+Yct4PlgYJHNqA6eG5Jvb4m
ZIhLJCvFJ9Rky1RERqqnYYNjdQ6Os0pyArTz2SkkJZUtlBhAREYanBFglQ4o7VwKC0KBvaFFY1qv
tPkRIkrwDlXLnLdkT8PSeq0hheq5jcu2OWp0CvIOmWFmKlycEYgYIJQzkMf1HS2bifWFRxb6C3QK
Uxs9UpS4u5AHOjjQliHZyLNoXWB7JSDNoiE9RZ4z39ss20A9n1mx4SY+hHT3nxSHT/66xhG2ozSS
VxIAEOwOERWaq7RZTtu6ypsd4o1qZpLV3rJ6rxCP2DNFtQbPK9peI9Q15rn0R782JhtKLVZopzN4
OhKVsMu4BYBb4ELgPpDa+BBHe5/v1J0d6u4cKBBQ+nZ0NxxdUhkZlII5R4TgMfZ2gfcSHRKDFEOK
i6AirVJIow/wht7ybk3h2Agn4YvVuzniVSZF4Laxok0iLvC5bG8VYqJyIEYul1OEm+rcq+LBgMpu
Z3UogumuMWTFM3aDqLCDI/YPjVNImXkkbJ/Qwej4GDcIt2zYmtVSjNntTJvwpMOm6ZD/FjclYpht
NQmynjMsaDB5zEq/7QkWba4wpLmevIYe5az15SM+4EqtW/8E1Z77hmKSvw7ethVC4kAvtdMBqpUN
Vp8B96RDPQ5Qo9dpeiuYHq49vczXo08tzuu162qHNvVey0X/osYLshy8JvKjl8YDdQN9dgl7dX8t
0ibBHq3QMC0kCzDL9xG0xS9NsAECk4MtPXAJaqJUiMi2HqZpPt8AAmGUCHyVxVfG+lEJHfxWJ0OW
Am2M+mcliT6ilzRoW+zYvvpwv73HimpzZoIeDsJxCzp/EqPy3HUFftnS5TJEOwyDYdbAbW8Mz4ii
xHKc9AyleMTC9g0VlV8hZoScl92qMx3seJk9aY8Kfok3aRabe+KF7UElYXg1k266ZhET32HWSWu9
+9kBrl+xyM1gmwMARXKyVoZ55HPzFuzRfoBg3MDTGhLmG4QO+pAaBMtD2i3Jc8dYUPJWRF2hmR+f
URb6p8nbcP1kUwfkJsTl7O3pdaiRepfyPYHHgelx/Pv62ChiEEMwdAQeXYDXcW5MHDWCl/6kdsA5
2kiBYy4c5xA6LRVkRyPguComm1Vzhtq1atYJ4Vlzmw1ARAiDxwB6vBWCLilp1Wlrr7Fk10PGzX6h
auH5nhj3vsxxd3AdlBJZG+OJkTDcrmft4geps/kKcdSYfjGvQYXaeMbC0NsGsliQmfkVOGD8K5DI
OwK0Nm1wgImSWy/E1MAzC4HELCEYym1AN75GfOsftymAwRmbpi0sk6Cd02JKjX4nGR+egJKRi22h
EinhjyJv2Ups3XM3wNgE9q94TMndFoQExyeb3ltN2UMG2nWJ6ECMIQIaT1W2ZXPFYq4q3xhW7D71
r6Nwyo52DFU9chHWUz+iMQos1FYpVdmXZuln5NkO412DzbTKMLA96gWZAXyIyRmkuuzGQX14gHBV
nSKp5FOoVYbqwiPiNeyAngp08RUiD6PjmrL5MG29f60z3yLAuEv3vKPpXGQ4nN+9OGySnO9zOpUI
0ArvGpuJo6971G87BGss92NIWDLAtipvBy84ww8BGAVEYIcYN/ViU0p13skOgpJxytqb2aNd2ZB+
qVEfhm9KTs1WtgvmS3RWoMMNk3twkeAQDCcR5ike3vhD5A99c0jnjf3IUFGdMy5IjBipbL+eHCCy
YjFpWpsEOUMDJIffRjtjKjys6XzYtiR8aYydKqdDbcoJ53CRYtU/bBYZupuR/jdfdnv5cTmwE8RW
0yhk19E+DI9IB2SXxqRb6QUD/clW7/1DDVtv3bo/T2vCa48ilFJue/g2q2S6jRA59lVHA3DajC7V
snXT84iSo5KiZaXfjSUOstJXATXHbDfewSLIMT5uZgxfUpUi/1G2ekISH/OBzq4IU8yDFBbbZYK5
wDP5qNRar+VnFApZNRrOS+NRXcO6yiuCFI3eDjlUn6Pzdk+6W2nOvMT/jiOAnkIX8Hup5/kaQMb/
G1ZlNRozetRI+D5NPaB1hrPsAPJbVgVSiHOHns8UmH/HB6i4xsPmgu+ONORh9HiGExC/hsGL9sEu
gv1MtrG7XoGuXcGWcXny594rdAvFmlpA9x+tnMtFQydJ3YpqYJxKk6IpcjLbii4FABsMZHrjWzRc
vAjbdWRh1BCpnVyFowkqtbL+m+QBkAZMNi4TE9jnGSgNeIL9uEPG2cEmHuixhNVnj2KF8ugBG0NT
OxBjUclGEGDtTYIaGFXhY+i1YImgeDqMTLoTN35SoDFDH2KHBQU3UPFobyCz12vy2GIIV6LywNGq
d7BWG89C9ugR2JCuibpJdCe+OrbA1Aaxm8VOuSjC2KEoag2rItsHRTh9gPnKfqEBQVQV9Rk+Gda9
duyW211MwVPgki/b7EFdPrftF7OG7xaJ31DtbiIpEZ6ooIqOk7Iz2Xu0S/NzDVtVUGsS4M4UngCG
weORYSvE10KKCF+g2AfuS8kC42eavbpRuKcJopK2GHTC0NZFA82HlNqqg6d3HmtKKtFhuyQEoDSi
NKFSYp693vqYlyugm3PcgjidJG138cauVut6w7ZOIbkU7m4aZUuFM01e/DVrbvt5Ht/agEcHpE/u
1eyDihbrnpfbhGNRbZPLBcoUCaMcndQkIGnd7UAFUYGyG4u6kJbIOwaFpyFeFc8RrScWhvgrIl3S
2FJIOpesIqnGZFTEmcjhwfKa9AYOGm78MLp0okpdo+9nM8urbRghWt89JNmold6QFDCajlBzs1WO
JepXfWjgaK3yrSVr3jSZe0GRmNykYJa8a1hRAohNbQ5BwA4XppbKwvcVlP6J+d5BmAAIZuXJc9D5
j7HN+FLNkul36iGdNPR3VSNwdLpZQ4D5QzpMX+K9I+fdaeiRVCbKdFk+3jU0Lraf2rIXIL3Ovm/g
DIoDK5Z9/xXG3aLcQx7XrPOhcjbzqk90b8ZD1GAu5QFqeuv7GAwAr9tqmnToodp56q4bk2BJAiLN
uwyhgSRb37AhAUNoED0jxLQ+cUaTegOOcWzjNLlXi4vwQwhGMgizDpAHuQM8PVgMCD728Am2bM3g
hz8GxPe8eksT3CI6NDiMHryOGr2Rcwd5ct4LeC2FA6BqDJbmksL5t7Q7hp9DZ155OrkSZQ8+dRtZ
LT0khC6gLp7CkJBCAPY+DAs1Jd36FfYeoygbkeljF2AJWAn0IN9RmD9kUCsdfN01V9aMBsm/Tp5H
hi4zGQw9NbFDab0O7Anm6d8xnZEVbKAQArzGLRB6gKme6f2DdRseqx3YnMcos27whgblgKrktMNs
7Qqg0H5udGfPA8Z30HajdRXNoPEWx9vd3MrtgGIjI1josSqRscqHEmXWnptp7o7N3K/nLcYMVt4i
uRuqlVZliPbFVKBQ0uxBrhNJzkEWLQcYlvUJpplLcifF0nfIMx6TA43N8nPCDOA2iSBbf+yAvbZ5
n4Xwkdjhp5z73TTVMQvktyCGGWvG1uA25Gt/XkiapYXRDEOsfliRxLJnHscVrDi9gQ8rOOtDZI6x
2qQBdHatFEUiAhHlLdXxIVy76Smjm7tQ4eA9PeNkqiUkFCXhsACFB1Rz2JoGmnlPTgviQj1o7Tkb
yt5uvJxQK34xi0vAPFB0+NZHctwqz59EVFm03z+QBji6indg3dAh7MHsTtOvE0KDzi2R9seK6deS
Q76ZXsgMojntUGECxAwuCBuI8T6DsQ0M4NLDfftCt1FdtgX/O88wU0tKiQ1zLuMPWRsyRtuDXAMu
qqiVyzFaFpQ+GF8Np9ljQ9UvrDvZaXJfl27XtuByVpUZAwN/eGK+WEhqbgzMtmqPp+EBQ6s0j4Np
uCh4TN+IyAg4y4fxY8BjDzFW2uiKCHQUWO7rQcmFXvNB7PfWrRBatPt+CMYuhYGWEsAyl47VSIJB
w47dCejtFKIZ4OIG4F5XEb6Dekz8qC06vW7ftIeAahuGzAdmZrEuQO1uvsaI46iGrW8PJBr6ekiz
9R4+/Vs1AkopiN7bM7B1ee8jQbTQjQrr1qf0kbStfSK9TA5+kA2X6UcWePoJlFibIt48nCEWmaJp
vNGL1Tof8PoV8K/CwQkPbPua7PCSsJqwaxIygsvdmxrqkf2aDQytnK/n5MZPt+k7JuIIvEbQVPqG
qmeNc8SNI/pgDcnaFUPLgH3Ae5xfAy1PhmsfAQB+jl0Rs+XYbPedUgAR0iRKK8MCxqu+2bD1rxGv
skib/ZjFtn1tVOLVzZSwrN6M8K5t+GHZEMhAfu1oqN8l93sYHsik+YJGCK7YuBOnhKjuZlpnUe1g
C6A5cvGOeXS82mLKso+hPWKbE3jrPqAmtbcNxdUjYLpXebIP7pItifvZd55XjGzzqi1Afmoh/cHe
wtrbPQQ+AsayTLoD3KNtmIOuzosdLgoMu0Svb1S/Jld71L1lTrKDpQn/pTWM74E+6WfEayfFGsGq
u1hH8hytiXmdeon3Yx+Xd4N19zxh/B8dlM+QEtWhXFgNI7cUOdwXEc9gw6zL8u5bn11cwsGm6HF9
YKcwDyYfgD0B3PAEzg7KkAhN+84DtKzC3cy8Q/fX4xQsdQ8Kz4F7UQcfC0ZQoTW+71dJIpCrHUVi
eqIatTWs3ENMUHqqIF9JOn+tuwWzFerIWq1oAc96R3pmzgaP/iRdKh7hymEG6CdW9eBGuS3ox/cp
K2SsvfwjK/24Bn5WjJPld4Il6IoF8IAfRLMpOK+79iu1q6Xa0U5gBuxtkcwROd/ANxD7KdggAY7I
aRCYhYG0QwtAW+29QzrOqd+i/XrFlOKNZVnyRFTML6ig1gdOdn6EcE6USGAM82xxBGjPDHv2DM21
wfO5kzIQFc51XmRJ1N4rOB3eEWMu6TT+6hYZ3KgkUeXMNgzJecAOM9qW3N9jUdkRb2k+LIyV8CUJ
3g3m/ydYfcy3DgdjmcDD6QCkeIQq3VDYFzl03FmaVJ71IQ+JkgVATzq+Y7UNd4Ggpoa7sLmDE2N/
AsZD7kLMRYpZw9xCqRFAQjiv48OGerNGaa2Oew/asEGH+hJnKb+FX258Q6M1uMYEqCtSPKAq0rht
anOmnHcwJJZILtfzEsb3UdTG72i0x+Mk5nUBYcX4h1g3AKsi6EjvTRAO9cd4egPlgzUY4qIhwbCU
ANIF3aYA/5RXvod3c1gBSY0pmy7BCKRcdwB4SoSqNke808PVmM5traIkxZ7MOI4zo2fU95LMTYgk
hXy5AQTSzRJ51zBzzs4Esz6MnnDqbgpwetxF9gaTEZ2bdh3efJSyptgSLr5LJt933kwH1ndpNQ54
g/43ttsn6iIjTHGSgQq8C7BqhPSTGvwDxAHYDH1k8/z3b/kTpfCDa/cfpL8ws14TkDC+SuX4E8Wq
QKwK3u+ff//0P9BGP1um7Ngzm2mCA+6IaX1gv/bba2/+Qb/802d//KL/uPJhccHk+8ReUQEnICvp
93QiVzL6V0bonz7/E9vQB8qUrSv4/eP+dd1f2PSU+j/+flv+wI73P9EMKYQ+DY5HGP/r702y1lZf
GYysln2q0u1stpe/f82fnu0nWi0bNQ7IrgExmOpX5vtX3sb/Qf3+PVEy+myjEDEcaeBl0bO3eF82
ur+HoSA4U+dAXwfgW1WsM23195/x++8KPzv4tpjRGsDsiF3E6IUBVghXeZzb9AoA0+2YsPLvX/Mn
dunHw/qP9ykwGU7swQfZXDeY4/ddgwmuSPKg3X41ffKPb/n9M4EB939/S+ihYzIzfkyAoSi34hC4
9B/KnT999KelPM5zwIyyGax70GnAXLyvfKqGf5Bvf78cIIn97wtnql92sI3hctQHFpAa4EER8p/S
23/9/f7/H2dX0hwnr0V/EVVIIAHbntwNjofYjvNlQ2UEMYMQ069/h6wcvQaqeutySY2GK+neMyz9
/PnvH8YfFegORSJAzKNkrnzzzyqv39abXvjtumiDgMtakaiJBD0sX3KQppAVifeZyW/hrHKqyzY0
kiDD5tVjICrPhOha7pZAj1L3T5yO3vG2b9AWTgJ8nRv1tAtU+DKlz4b13JLTetMLji5UV2wYQH4l
7uAaWDmtn7Qpcm/JrNZJ9wLyPImo/SGxkPXu7ixgZUnMLw3gxMaWse3CzLvztH2YeS+SEy5xzPPj
/K1xXiqgyNc/bGnetSU1AE0tXRuP67rL9sr4FfLfTfz7tra14yEcDNexUngmsbrxHdLsDZaeQuR+
bmteOyIqA7ffPhKQEAQyLlFn0VXHFijZ9dYXYp2u4aAIwD3tUGfBBKSDDTHmA/JwUNwGNsg0C7bx
DQuB29VuMGB0INCJOArG4k+fPZhWdQ4l8vvZF0PKm3hyVJd1gAdGSayZKlqH1t6y7pB9wzm6FfQW
Vqau41CPCi8/1Bj9sptBDOnRtvvX9Sm4fgdAuunfRY+iNitTpHADGyBjYLB/ywiMoGbIkfWjjbcf
3Q4iEf2Wov/CjOtqAKSSQDOEEBrg5D8WwWjK3cvkc9lseTUujZS2h1skYDyDN6CNTkb7KapLLyC1
K36sD9ZS6/PfP0SIqFWDyZLG9XNYL8Po+WFyt9hfS01r+3gAIFegku/5bHLDXVJBksK5cRPrzP+y
tvFA4rhSjJ477YnVnyWq3Eel8tf1cVkIcH+ZJR/GJYO5r90DGRSoonqwBHIiYKT+Fqa9cbBdpzhR
R9/BHgRlQwk92XAc40MfltZjZM6vJ+4S6w7uyOpZoX76XE6V+2kqe3hArn/YwnLV9QR4RGQ3cVy+
3VGBoUqNhx5vLGj6zyk/uyEbEeqvNusVCo7uQC8jPDptD0xtwPzvYkDyaFY/AlaM5/PwY8irgNjs
JSzVuSaQ61v/tr/R41qn2taPLFJQw8qKwIPF6YNBvOxxBLp5OqDkiQy0C0vMGPi/U2YotuugCXVg
4CieZAuDs57axl4ag31OGggoZixMTl0l1CMg3ewOKB8b3vNyALAqRrJ8Z8BA9w+KlsmOJVmTnONW
DjFglOP0ibZV8m5lZXuuPNI8iMkdPhEo5DxJEVp3dkvkvXTb4UVIgQRK02Y2csSFOrYCi/iIn5u/
CqVoCcKL6yJJWhW4G5QA5dybTjI+203m7Zk3RKdw4PzOC10n2QGWAASm2wjxJbTqN5BQjLs8JdbP
HNfiM3Ae2V0F2/CLsp2Zb+HSgOAeG3QhVJJqqx/3Y5rQh9FT2TExpHWXR3CxTyc7AUhyArTIMxjQ
JH07fBpDsE5iOT+Ys4w/QUO2O5U1Q1ZocCEiunPHtLxLIVF7ctho3QN2bzYb87uwKfm8pj9sSsgB
4KLWGZ4PTuwO+jhHuw/amG+0bqOVa4tHC7SdGXVu3U/YGajoXLwc0Mm6s7fkzZb23dzrh9+uStGg
ajhHw+59BLYCvsd7D7n8ccs9cGlwtHBrGFXlmFCGDYC8f5qmAYQCs92NlD+vb66lD9DuTV7To0oy
4AOK1IU8cHjIyocOcOq6fl/vYOkDtEe1LNMsgYI6HtX5uxQOCsIj9OxO642Tv+oc16ZXi7hhCk9A
qLGF/lTVbI8iiXrsu/HkAUYTOEXe7Sf4OQFuZ1iH1rN/irzKf/Q5/t9QGdJj8FV9s5vYOgzxnEX3
yik7AnQbnQoRwTwJ8Lu3TAEtYRpZc4/aNaDXRTTyZ88Csr3mwnlEEV7e2XFL7kLSVgfLjMdLZMbA
CCeNABQUIfjVjEL3hKfA8NyY7XdY3AkF5GDXP2W2m53cUmX/eVz0PqowIepcpf0yeNhepetZJ9ST
kTkD1+XRmUIa7WU7ZIHtChcIVmjsp70qdrAtjuHFmU53kAlVQTgRUF8MiCq2CTF83gEPhAKFh8LL
YH9Hsrz7zvKs8As6lH+4aEvgj1r+NRaEv0mj7R8Hs50eoBo9zaU2lqIylU0nj5LsjTRV+9CPBrKC
Tq7A1CPDu8oc62vnkfLBGBUKgQCtJ/ejJ5ivhLQ/Z0qQ72GRyf9c256gnAw1qb0Nq5475lTsswOk
gW9Qe3joQgMSI2P2I584aDGQSzHOqofQGJfd8KXmhntvwuYTdekU+G4KnWyAjB2BhLkNukbFkmMK
e0jwzEYgaitzAK++UK/E5TxoVU3AI0EdfjcYA9vFgoIDxQckNFVY/AJnx3ixEviLSyrsbwZr6x8E
8ianEQiwexGmIBqUoXlvJxL4PPAPL+COIalOgCCEHuybCA0GwJBrx/eZo+QeNZV6Z6k6fTUqnuyh
WGaZGwf9wnZi2nYCc2zqrdzxfChSAHyS70pbADDrbDS/EA7YfLH5EM/KWQoanAs0D4TBCH9ez7h3
oexdOBuJsKUOtKwRDrgReXPYlNndGwg/+zECwp4/lFAe3wgJc+S6EhGYdlvIONggSCO4/tAPPsd9
dZfnqAU31h+QALvdRAe5A8wz2VmyfTGp9w7NsnYvnNuUSCibv/zDEOJiUo9GAS8woNoOHIBIEqpL
K7+tf97S/M9//9C6VwH4WIK06KvsHVVOYHsfKPy01htfuL4y7TQb8RTp49RGCtfNH6tQqgMLjdep
i7CkkaKp2/LY2snFrbf8zBYOZ6adbixNhCnhbB1Apnk8DXmvAlC46UZFYClPw+Yl8mGwQBHOGyIJ
Tmc2sCAaVfsGMHX8OkFuGjDqprDPJtBWj2KaIBxd1O0BXFkUicCL/JSG9nBEZXHakBZZeL/+lcj+
8Fs4T2Ioq8IYkQMNeXA8ZR0z0GlQUU3oDmWU7IfRWM1lorNh1fp0LqwVW9vM1HZMt5euC9Ao8Hqt
3GNmC3qbMBG1tZ1cjpC5huElDPXM5t1tKpjRxwGtk7cc97fbPkDbyiwiyu0z3N3SsNv3tg1/qOoL
xBpvfDXZ+lalOaPGxB3fk3MIrUzorrJYNK8ATI3mvgWzfOPhtBD2bG3b1h54y06GB3kp78sQKA+n
2TG7OIzg+66P1TwmV8Kere3dmqrZSwEvwHA+3ftdbnagIH2tJJiq9pYH51In+n5lIG3lBUHOn5Q/
cHf5JL28Pnlm/1WlCkgPS53Wv2Zp6Wo7F9u1UmMcwRUOFcJdY+QgENX53jXM77d1oJ2j9pi6sWWk
UzC61WsKclqN8jPbqCwszbZ2KY1JbysAtDAXfb7LOrrr3e8Ru3c3J3theHTDNIDLvaRHrtbP6vZi
RkC+jVUC3N2WI9LCB+i2aZMRpxDFwfBPuYCWPfQ7P6EMA1oD1CDvclOGx/VZWOpH2+BjgqteSih4
loDSOvk3Cbd5W4q7vtmyR14aqbnnD2G3r2UfS5FM8NPqFNIwzU8vYrBJ3NK3vxrWmannU6sR5My+
r40LEMjJwfIsQDHTId7bQJefxrhln5y4FM94M5jnG8YMPWpxt2ApxEJcYQAy3ItD3fb5wYXm+Y4m
4Ig3sktuCb7oR5ubAaColoME7CcAgOwI4DsPxcCnU5mnxUYXV49/dKFNTlknjIsI6FWkYX5EWRtB
d6B4um2Y5gXxYeIh4o9LvVOCb5jUr2NWzDB299wmtrFrreJ5vZOlD9CCbqVs0tlQg/dtlPeSEPWf
ptnYGlfvYhgbLdQ2zJaOh+Hxiwg0q0L4oLkjJUpObjV+AprrOQE6pIz+u+1DtHhrZm1S5zbYmSIE
jE0VvyDisHWrXBokLdQCthOCsm8LH7nBh8arDk0lNhbQ1fiBQdICbS4dBbbYAEwlby48/g22+wm0
gx0HRG99YK6eeAw4lX+XUVw0qVc4tfBT76VNH4Gm81vvRdAfAMlubOiF8dFzqhzWipDIwNhbRbFT
1Xc3NQ7rP34hOHFtC0NEDaEPZDDfpvw+ayB7RNXwnymd70ggPE0cbACWf17va+krtL0M7lbH2syM
/ckj+zx85MLdmILrRmGYA20rl66ddEh9WfCzGgH3MkPb3ZXMlNCBIsavpORqD6mk4T4cw+LSmjm7
x3D2oCfR8RvKOP0+ZyQFyYhmkMZwzYc2h0AXshLv8MBTp7gE2jdtZHmiZm08jHhgbWzhhSHRxWqx
UV0zsYrwArDYVPxKzY2hnr/7/656zNSVajMbmHDbrMILHfCO3XOQ6WBwlRktRMyFt3FBWvrxWvyB
MUSRO1EZ+b3dQ9DEm+Kf0OAnb+urZWHj8rnXD9EZ/qERmFw8vHROaQbDVBXPHpRIf/cQn5lTY9Zl
vZ+FKMq1r8hLy2igExH5Fm0+i9zNwC61ns2xeTJp8j3Np6cykQTEPPG63uHSh2mBtK8bljUlCy9D
c55CB/v5W4JijHtTshx7QQumtkhjyAc54QWw4m95Zv2S9RD0nXxZ//kLS4trAVV6vAsJlHMuo3BP
HKT3/RQXvvSyjVW1EJH0/NLUKgubLzIuKGJcSGRCfgfyM7B39EVZMbABySkC4XH9YxaWMNNuSozm
YxvT3rg4NYGiv2e8QPel2K03vjBSepqpj/IENdwREzG8DKAcZUhMCvJjvfGlX64FU9RXU5hjQRRn
KhpT7Ny2Sx4hs7flOLL02+e/f9x9FdY7eImxT4DrZgy6MRXZh9V0i4InM/U0Ei1AJUkIbkUyOXeo
scq8PPbQpaGJtZXZmZf7lRCoJ46IshvUPPEFIDaUJ3uo6ecoiesHUNJaUHYjcoKBMIQXTKT1SFiJ
F0jGjHvHrrYEe5eGUNvnqJ5F3ihLyFYVFMldgzkWMv7IRx9ITcaNm8FSJ9pml/HAG2BNwwuT0AED
0B7ES4i/ZRu3p6VVpm12L1ItvA5oeCkyceGZWe5ywxw39sdC43ryaagN1gA+Hl7C9gdIcPAE3sp0
LLWsbWswVZKEhDg7vKqb7kMYt8HRr2IbY35d1pOZtnZp4gZk55CShKOfreRTWKTWuZCNeWo6y3gE
DyYBXRI15bZEuhCiYz/HOua/madmdYWwd0EFGeHHnZf0ggquE6RDhfJB4sV8Q9d/4YSxtJUHbOck
4BjkwkIixvvPQKY2A7GQhep3GdUb5+ZSJ9rKa13XrCm3jYsNbdyqEc9F39w1kfpBTfJ7PcYtLG5d
9J1CwIeb4LBe8hpAusj8ZVDzeWyjLXOrhWWiq74rqwIjIHUqv63ZeKigoSEIjI/Wf/zCvUJXffdU
rsq4YAUANo5zgkaA+sZz5R0lhe0ReEfTkdcKWgiFWVf7OCnUxl144aP0jKWFu/A0Uax9q28/pVF/
pM1WsnVhyvUUJUyaG1ZKNI3nfcGq418W5cwEom/rY7bUwfxNH04dMKdFarQ4+0Pm7ioKWYAMLvLA
N7TGFjhpYU3Z2nUPZshlyeZvILCyCaEYepCl92qkzdZbdo4xV84dW9t8iWnFhSwj4WdOlcoD7mfJ
s+E2id8po/6KCkMONhekQ79MAqCP9XFbmPO/7j0fxk2EnNA0z81gZFCKpeETg07NxjpemBNdS517
8eDaHuAFef8GktPedO56hTRM9Gv9ty9MiC6oXiFcWE3mFEFbyj3LvoIyDNnzG7e4LqhewRwU9FPD
8RWNH0K3f5wcZ+OGsTDoupR6EsNVmOaU+oORAxdQQ6mng4zG+qhch1ExU5dQr6rUSwdpoHXIun1K
M1Hto5h+iyosqx1NXRlESOjfK0iSALIUgbyUynHj1F9awlpoz0U4ZJC6QUJJ3Xf5idOvFUmh3/gz
Nfu9zOqNlbUwgLZ2uTDAnE0ceLb6FX2aiDoOZnnaGL2FpvXsN+hbANINVuSDkQT350Fd3DzuYYGW
OdmBJSakQ6gLoMHohJ8tkFR9ypk6ALQFBESf1vdlzt1HOFfnG9O5sIn0bHmaDg3kRREUuOqABbE8
9621pwRVczYa+R46d2rjWF7IRlna3aRAqqgerQbZ5j5I09+iYXsOzjnr7ieIlK0P78KWteav/BBu
gLwkwDWXeNjAYbdxAbdwQaLv/6y3vjB3up1JLa0JBOYw962BO5/aMGbQQZfZxm9fOpa13y5Klkhh
0MK34wqeeE5Kys8G59HRmuDiOyH7309FfQBTrnqnsHnbePAsTAudh/LDkLWNMqFtL7nv2I0ZOES0
d1bdNbDL8vgdr3rkJ4G5vm216b5OpOv7suYEkohQKqppfE4hsG3W6X28BWpbmiPtFC2Kvg4hWzsG
luVYnxTUb3coxg0bCJCF9aVbnRjQpLUdozYDNSaQbv8tG5w36U1G38ykWnSDHdwg1cCmIJrYs6FA
7mm20gnzIrpy9v/1Of8wy2kJpVc6cQILRAhOMMv7z0tiKFkMJ9cEV3x9fyx1oo09FIlDeGuUpg/x
9B80Lt4lrQ+e3Zyttn1f72Jheol2h0F924ETfWQBQhJC4g3UWEz259va1oYf89h3PfT2oVANdZ9h
iiG9lDnhYb31haXz9zj9MAO5iF0wRizTh4jTJzN2AZk3fDhdbTz9FgZGN6jgECorp1TBDjdHgtnq
Hm2velr/5UtNz4fxh19umkbptiUZfKsL30uIDMGgfMueayHo6T4U0NnJU1iy9H6eQMLA4dGfqfNi
yELVn92IQaIWYMVdDmkIWEDcdofQXe/DYhrcjk2D3xK+5+BhtPIpukzK2U8TxMA2bZbnVX9ly/0f
H7YygQuSo4n3odPwY1hCm6YLvXRfhVP/iIyxc3BLKKlJuJQ8e51X442Kh2o0QAJyIoN7n/VqeJ2y
Qu2czsqhyQmt9tFyoU0bFsP3aoKD3ATt6wvEj3i5K80BwqhGCG0GkYp8Z+VN9CVyGFjZUQ4J9y5u
7rDkoH9jc+PYWoQf1ECdC3S54BkB0uNd5Yhjy4qfY+wNJ5a50ZOFoshP0mWf6yGpIANlT97JMvrq
KxjX4pzItoI/tTfCcqGBGs+BNNCXxENVQkoH7oYQkZruKte0gk6R8d6yIfsbVVQekhwSqFWcq2e4
lk9PUI6yYcXoEahzt3gaQtDD+hSiUnJcX78LYUnnrzI5QjexGuKggPhuHCV7Sw74xYCGRnKji6vL
2PZ02ipQsBa8LB0Febj+IIxZUM6y/9ip+6Uei09ga1IICcT1gWSCbnR5dVeiS21XSosbcUjhF0mZ
BEUmfR6zciNULTWt3dTaIQ2LKG37gANM7cEEwtgKglfHiZnm3OOHUALd5XisoXPtm8o64aQTu9Ab
3ikIP7tChN8zBmH9fBrBjIZY7W2zrx1KAnUfqx4ouKyz5HxPewE9RgiZlRm4byMKXOvd/K37X9vu
2skkjDjzYIQdB3nSFUFN4GuwxxuC3nOIZp3Y1PND0ubipJQNILY9pNGxjCQ0ai0KnU63Gt7GLOY+
mSC1VntT/wRaAX8nNow89yCMx9+gDwwUvYRsJEBRIf2Oe6B4GWH6BRweM6rDKFJrVxZue6igXniA
iDl0JsoW+tqlV59xs0etSNRt9A6d9873WkueUoIQO9gtvUPxGBrnEzR+BRQgIL1b2V9SztNfnVUW
Rxf2mBPUd13HOMiI5g9Z27pPcTHJA4Si+iOkP/sz5CGmU5LaFSSDG7HzOIGtA1Tvob1odJ+SDt4v
0PGFm80w/CehurW3M+p9chx38F3lxndJYdmXZmiKQ47yHQBB5fCo6obvHJCo9yOkD/fhYHUvBu/E
zpz67ICJ/dlHYXlSnhhuXC7aJUBRGY0e5KhgbqpePDE+d8x6RyH202BvAS+uxiNO9dIqt2PIOSfU
A98Juhzdn7yJj+X028k3LqnW/Fv/bymiA22XQRWFTWY6JgEH0+XzxGn9BNIhNL9iap0bSAL5vIcy
5mTzCLIZtUh3EP0QR6Es2HsWk3HXGC67a+qM3cVOiup7iO83iBT7RkyAq+ediexRVR86oNd3UxJB
BKaIyDmkU7vHKhBHnAfyIKBL9zAOUFbLVeS9AyE6r3QZWxsvl6s3KnymtrNthCjohoBEDhm3P6XT
xQfLKY8DZxtbeql9bUdbyJV5UxcOQWRb9V3uwIjHhIrg2bKMLcD3UhfaahszYWQjBBf9QtJj3M7e
KSL66lQh3QjlV193GCMtk5GOok8Ljg5gKKDOIyvCh6ix37osUbs6wiwXiMnf10PgwsfoSWs7g+J+
bQLYB17YLobXAue/p+51vfGFD9GT1jAogbWx0yYBYlnVQHKUjvHOs6Aa6gVNMuzXe1n6BO3kc5Xs
4dUB8CPyB1AFdNOgmTWuOKhk6x3MW/DK1tQNS2MUWMYWag3B5MF5KKna0xQW9LTe+EJg0Z/ylQXl
6AaKnIGKs/ewGx4ziHNMbQTp/MLeMmZbmggtuBhGlKaoq08B9x4S2sM8YNyl5gNRj6Nw7tY/ZGmU
tJ1NYP/shIrTYITOOeSY4KRgh+l/643/fU5fmwNtX4MZCNohg1CNxZ363FgyPaS2gnGYbNl4zse0
+xyOonnLIIQLCxiwYyZZV0/gpFa/x7qKTiDSQ3Jc2QJ+LYSBytOTyoEGbgy5MaKicx8RpzrVNows
49aB0cb6D19YnLqSjEPgGgL9PQcOvRR0y9K7A5PxIWbeBj1jYdRNLRh5DgxxwkmMwRAD1p9UXbnL
qLzxx2uBCAPSyBC5TNz8YLESu9URukbiiGLo1kXv+vAQ/Q6eFzBsMJuKg79fHdRYXXiK0hmIareM
PtHv20j9DIBt2UUA9zv4QMHGZCqOVfRyW+ta4AnbrnNC2YFCMlIYLzBWYL1BuD52oJG13sVSdNCn
V1RQ3S3lFEAvdU86GKzCCZteQHVbb/9qbp5TvdQzMc8hEEVNgtZt7W9mmXXfCrc33qyuYfUJ4v+A
r0BAr/5pWiOqyuudXl+zsJz790EhauVFk02KAAIUO+iYJmDJrbd8fTnBze7flrOqHVGoxlHgwv2w
j39lBHpgzcZ0X//ZEGD4t3GPG1lRSogF5BTcntD5yir5tv67F+KzXlcSrSogVcscP+Rf07Q6iPiL
5HLnskcYFh7W+1j6+dqog5IOHHVHkGTtlbmr4EhideDCrTe+NPDz3z+8EQG37b0cRXx/GsZ7p2v9
3gGMCIWo1/X2F/bB/6VCifAguY4BUgQCks9V8w45ZThieBu/f2kCrH9/P7Cj1lRW0RTU7Y8Bsr9W
9jLxxykx9pa9wdFY6oL+24WQPC8MUMJ9pwB/Lhyce0O6MdR9swckqF/CPN/AayzNhRYzmjEGPxnp
P6TncnPPUufOIn0Bq8utY2FpJWnHQjwYtgN/+1lN6Zeov03ZTdGa6ulQSiGAIC1QZCLK6F5606Ui
iNkwcb9tZHR7Xmjdi6SOwD2PEShe84HE+6ri43nI2uq0vlAXBl/PjcIVJspqE4NvwEkJ9ozfqyT7
3rhbz5uFRaTnQYs+npo4xtDjLe+dwcwtD8rI6C6O5YDCp4IKMmt+3PYp2p4uOwcWtiqeghJRFCrQ
kL2EfgTULW9rfl5dH0IGbDElHGSxpamNbHFcIp/iwk9x68q7EDFMbUcLc3SdzBrA9GlxzYNSAkDo
isKHzPuy/vuv7wKYuf37+0ePNgBNulUQdXUIxKQFb0Ej2ziXlxrXBidxMqR+PRNq5fafqH6rho05
vX7eE92hORUss4ghuN+a7ezq8jDAxBf+VR1q2SPyQjlUIOPivD5C1/cC8bSIFzp5JIBFq4NIDARU
LvjywAvVOOBGthFT6Tyb//8sILpDMwHJirCSj3BmaZMTR6pyJ4QMkZik5UvjtewM+ekkKCLXQt46
tvyy581JVZE6RDzyjvD77U69a3I4TUaVe+FgYx4yRqGmEMZxBTOauPiKvUVh2AkFetwtooPsMu91
fYQWptmdt/mHPTDRLBRAQNcBFZE6QccUWsMZEme3tT5vjQ+tS1lWzmizOihmTZeq/qbicePZsTC1
uiJc77ldDKoB8+G4fLIpDKOn/pcNu6Dbfrm2/HnjNRMvHOYLPqYICjDLgbvkbcvS1SJDHJVeU41q
DOrGhhPvO4YJ5olbyYLrcYe42qJvYA8Ds6S2DroBiToC64MDa6oC8ju1ewKG67Q+QksToB3yiicO
9N8N5sNraxemEWzJ7kORbAzR0kdoJ3xNHbsoeTsGTuM3odw1xUPK/tRsIwm4sOx1DmPswvmGpGno
jwj54wCgFixN1sdlIcDpZEW3ZwOMS9MysAeKLPRsd6sIr5KdYfDpPMoetiBeOHzu2nTaSN1eP5OJ
pw1WNvGytUZ3DAigpA2DE3y1g1HYLpteIXp002lJdIXM1kEnMKNMgtG0fhoVCX1JmYGCgb1V+7yO
EeNQq/w3XMDXGRDqxMbdAhzWfVIkcLkC5/5US5XBK8mD0rvRZ0evz4UfkZHARkVsod8WxlBnmXSG
nYc1dKB8CDZ+QxEU+ifK2MH0qYOBm/idCmNj3ywsPZ1vUuYEdjweNr9w44d+dtzOUlJtTNJC4zqD
lTBbEK/xoDViT+lnk4fxMeQw81xf2gtjpJNXLRUqg8ok9L0BKDRqHUL2Akk86NTDUnfa0ntZ+oY5
4Hw4NEJo7ZuTxWx/qmEqC7kuaMlJeuPGnzv90PiAV2JixGjcJUW8K2F7ByXxjZi1NDxaWPdIoqoM
RsFBzizjgdf8jOetuYfYFyw5Qvmc82yjp6Uh0kJ8mhTE8pypChrbChJg7dps68q01LQe1t1ByS6t
SlRxoZbeN4baO+aWJsTCmaGTV1Vdw1u7gN8MzJCRXQDbd/zEy0KOoGFkf9YX6cLJodNXpYcHFkSr
Qp/gcWWl9QH+dTv4be2i9PW2HrQwxdMCBdLKIEHMjf2UWPtWUN+Fwr2T/FjvYc4WXblU6izWdCST
VYyDA1luUKBh55bvEzCK98UI3R6WEZh1mj9hXPUjceSX9S4XpkaXpDPAfO9IEuaBh4XrwiSrauEA
1Ejo6ff5cLitE21r4zmXeioGNpoP/FDUkNCPjm268QULK1cnWHpZT0zDhdszDNcuCU2OEe82kv9L
TWs724pts3RgW+qnzlfqfEmMG3+yto8nGG/kTY3sMOS9du7wMI23/WCddEiQH+Fww2oCOC3/jg3y
x4NZ6PocLqxNnWJYMmCJlDEnqmD5AAzug51CobEw7wtlPeCkPqAYfqoifrfeHb++FXTSYZRWlrAl
1CxSAJ9CsousP533dSRv680vLHtduqpOwylLrfnKkXzLDGfvADiW1u1t7x+mrXdJB2N2FcGmSpNn
10pR/okQjW776fNi/XCUVTwrBBQuGYKp2o/kD5NfIji1rDe+NOzaioekJoQwSVMGcrqUEMOEwGvq
fhbxjetTW/hhPLqEZLIMVF3FsChxfrXdlqb00k/XTrCcMWsCOLkMrGSWqGBSHUGJBWNOgeArgElY
HyEyt3clSOvyVrkQQ1KY8HWSRY3HVq66fid62B/Zwi3ueni5HQdv7AOjpPTEbZI+MgIG7c4xzGQj
ni7EJZ1xWCU1QHezBu5s1NiS4U/oGr/WP2+pae2Qy+KONilH5RwOQsXOEP3eiMotJvHcyJWh0wmH
tuoGT/SQ9BsFEnpGui/t6UkM//HxhQF6tQNC5LZNorPHMtEOLYMKoy/tZti3XmECe8izXeW1W/tw
Yb3pLDKYcTOlTAo+N3kVZg71WLjcy1eYvG18w1IH8xR92OjeUGYhzNk5Oih2Y/Q+NeJA2blKf6xP
9dJsaHsdvrkTqe0W99aEwgFoJPIUF457zjK7ns21ICQKkrG4ZDJzNlbX0idp+58wQ7R2i0+q0Wth
7SZoIIhhxobdMma2p2fBnQisiEw6UyDhpsWm9xh38CbJzrN79fqoXZfaQxfzt32YFhjbpZkNHJ5v
TAWeREaHEn5a1q+89tSDm3TNC0BRBAqn0JyHGpr5OhQThYcQNb+YRpE9QbC82IhFV18e+CnaOQPX
s0ZOuVVDRHjYMxvG7bxH2bHfMQqHsIhtfPLVWUM32kJUpqo8o+iJH9VJuatT2H9b7Vs49u8FQ/5y
fVyXOtFWYxRGLB5sCZctJWC1ZBrce0z6ht05UBk/tNyAKdh6T1fPfnwO/XcCLbMd7RymawHYkgrh
szuMVvRfDzPt29rXDiIpHTAZTEL8CsrROwd2r7+Kgkf7qGjyn+tdzCP/f4EUn6BlftqwLUelCstv
yvpX44qgMr3P601fz8bYro6MkIWhWgPyvH4/st91ZZzsPttP1NyLQT06bfhMSjfoUljfNORlvc/r
c+/qaInKmGB2Z4xT0BJygHDP3nUfIZYJJbyt1XV9p0DH9d85Z0VmEHhbeCgPj4dQMUBxxI7yP6L3
YKZ4k5Yfhk4LDb3DSrNAycFP7OliRAVqP7Hx7oXTbQJB6EHb8YPFamiHsgbq54NJDuBuin0iafEW
h/FUAaFs2BD9Uqo6FFad7kDijx9hims9DWZXwfuvbNLjyGoG66o4C7ywYC8e5wwWqVNafHPgc/cY
eTAQ3fORx+fC8QTISxWyYrdNtB5JlFPQig5tgI7BWIZxZhST1ynJkLQ0t6Ar1zcHlKP/nesQZtm9
BEY6wIOlfRhj0AW4hJXv+idcjx6uXlvKktkYcbJg66nyc+SGr44bf4pza2MrXBdlwAxr0aMZEtD6
ugFutHZpnussjw+C4XwmhfOHNJE4GbAiPCFygcSRZNYFdrj22R7gV+sN9a/UhmduhGfH2cu75pl5
lfVajmG3ERyWhlaLO0j8E2aOrekrJ/HhYHrITX5aH9eFpvU8c8/RNJS1qO+NHJ4FKUlOMk7Exkm5
1Lp2rXWTFlLPcDYGWs2zL61y+geX1uHT+m9fWBN6NS1tB9uG9EIZVGH02Cb8V59XZyPun9ebXwiP
rhZWDFLRruDU9IfODKLiy+h9weX5kWcb7S/9fC2okAgsSwepJ9/Nu+w78v3QQRpa7sOlE96Zt33D
PDEfbk1NQVHGHHoZiOTCk/LZJPdZlty1dOtNtBDh9eJahHufoBkffKg5nhV/cVxnL2DliVTLwem6
u9s+g/77GUrCLtWg0G0WKil2Jiwd8fyLoM7e+U4zvq93srRYtRDABB6yfTjIYJLdk7TkXRrbb7c1
rW3gzmENbj5q9HNu3VF4DFV8i6y+MAF6ba2AZlrsEVkENALJPmU/+f84u7IeOXGu/YuQWIwNt1Bb
N70l3Z1M5galJ28wm1mNMb/+eyrfTY+nKKSSctWKTGHs4+NznmUASra3pv/VmsJkiwQb73BZJY8E
ZqtNW9Sq4TfcJO7f41/zgd4f5jt5dJJUReMHfSOv9Dl7sR/SxD29Vo/8Pf+4afLMLguByB3se/Hc
ZYRnadjFoHjvbxva2OI2IelMUEVL0qz9Vir/h4cWzm1D+/9esu4ctOPizSJZWv9pofnXEkfMxq4+
j/HfPDRgxq62vAESILluIVftN3uYo/+uFmCZQYnZ+PEroc/UBi16cF8Lq1b3UFykT0XqLV/tEkhd
oRfvO6RmdXx9ktaeY+zrNGNBK4q+S+gY3IeV81DoFq7p3qEs5Ea3dm2ujF0NLtYCdd5CJLauYlLX
33oP7ua92II1XbzOY1cYW9sum9LnTT/fN+2UULg8R1XaAWtGvqB+Cv+Kot8JhVLk9Qlby1PMfks4
h0A5wVwqCcj0V0rgbMF+o3Z4yNPlqUPnAFZlMU7yezXwLqa8QX0EFDe49Y52i3Krivq8hAiLd7j+
e1ZipiktKtTQ5Jk1tyjoVnc9gpuo9MbQKx/O7MpkqsokPOSAtxroo/DrFzuD4bbLb0G0wAf5vCQ/
nYwZyRQZ5CITMYoiZo73rusF3kn1FoV5ZW2boqIlq2qPWbXE2oY7PSyuQw9m6ZzDzpjurs/+2hQZ
cYAr6NCJ7myK1eU/URxNOm95nuxgq6yz9nWNlB7G79RNidUmutEHr+ojV4iNnb9236XG1ndHIqbS
hlMay/r/sWZI6tB6zzyvj0dZwglCf/Gy8a0XzoE05VbDfm3CjGBgFbwIB2HXicR9FICaBz3UJ4jy
39LuxpoyYoGV91Y3wzML6Pr2OIZMwhyoVBsztvLbzSbTkHdNhb6hxB30Veg8ouwfNm3k6Re7TCQw
u0xgC+XjAKJhUraKVzuY8uQfSCrsmIaL889ARv5sK6reIToSguXvzht7/I8kxIWTzOw3NaCotwUI
IUl7Rmb0z/n4RAP14BZwNbWdg0eWpxx28kCkHsYGlmrpxpdaidpmI0pbDnr4CjISFnzYIzgLt128
VNO+5mUECYCsUHfXt+hKemb2pHIWeBVfBDo7M7PfM9Zku8m3vH9EPfj3Z1ZmjB18E1CbBCa7wy2H
agZLVyU8g2FyWcf2TTgFEphECzhIVxo6hCoplIrS5o1aG62plVVtkiyaoEQVV44TqoLynofFYZHN
I02njelfGd5UCj0DvVEzY20imibSCL40G6Fl027cS9aGNwKkpMhZLInh2+6tIE2cofLo3Jodme4y
sm1rXN9w1jtd6f+0Jmaf/Lymv0FhL3buUvMbJ8mIipVrU3euEYqVG+5FKoDFyoFLTTdAuyuniNm5
g0YEBMfGXCTQrni0R9wcmi3C6crQZkfOy3qKhBm6GzDdeZ5E82Ni+QYiO7ycY5vuMyVMtSmvzkdF
rugB/n47GwBD3BGdh2yxvnQTsyA/E/p7XJSKjexuZTmZjTo/nXBcoGeaOJXlgT4vf0NevYrk5N3k
OksCs0GXQrAYpmwdhBbGGjGvOVTQyAJoPgWe5nrAW3uH898/5VVhLesJCszw/61OviJxGp5Kd2vw
lWhqetCQmi9qcoY6CWAQN0MhhPkyhoJoXPTvImg2Pv3aqjJ3dTUFA8wy68TynVj31R3QRhsH7R+e
9YUDz9R3tHJvtkeBq1tI5LiTDsBeIfe8JAwdjuZs53hRWgzzI+uYd/LDMT3MVUa+d2E/HotA0aiB
6HRUDICeCqd2f1cF4LoSikiRyol+TcEf+wEjPe+LFtX4IJFg3ZddLfaux+wYKgJy3yjcr9Q0F3EX
ltU7itHDRj1u5VAlRhwZQGgrcB/CbbqsdMQzfuj8IU6J+sEGmvilw9B1dH7ets6MXIuLCZtlWWqQ
kpa4T2EjP566INhdH31loZkKgEGHaF6nXCY2xP1Yn3SuimYS7LLqsW3cjYxuZZ2Zsn5OkHezQAqU
6PZj5Iea3bhNTBU/2yFZTWBwBEHPyLPP2sFRO1SR2578cWOC1n67eX0KSTrCHgYJQYhuntQ1j+pq
q1W4NvtGDIF+hdPOjpZJLz0dqbkoIicHLmJQywQbSvJYii05/bVHnd/vU7gqFNRWBs8Dp9dz0a8Q
sPdlUVlDM9aWca2XjU+9EhX/Q/jsPSZUZY+JN7anxk7fK3i0cV1uNdrWPocRspSgbViXLWRQy/6H
xeqDb48bqfLa0MZFrS1GRSB6IRPYoP41DunB9oKN9H9lVv5oo3yafLTNqt4PsQF8scDn283sIz1z
F6MG8pAbEXft5xtxYm79WkNwu05YERwD0b90m9fvlaFNLY3WZZrnXjqCD+4dl9DdSSrfr8eftaGN
xglv0i4M60wlQd/ImI+TeA/CrtjIyFZKE6ZGZtFDKW4ZSpVM0PUmTbOXoY7ySkbNyDcW/NoLGPGh
nCsRBoIDxzZBZMznSCrhjLuRY6wNbsQHaF2SBUpKdTK3z16IGhe5SfodN6jzEz+tSJnX4djxHEcY
k/9LBfFBRGJ83gIvrSz4P7S2T8NrxZwBjHKEAb/pHtWsy7d0KNNkaml5ur5y1h5hbFdILojRn8Ix
4bl6t6dyp7DNImCotzBea5NvnPKhn8IF10GRQ+nxAWKSb0Ez/br+2y8mENQxE4gyC4K2yRi5V3IA
8YUkZZV903MJA8BiP1lIkHzVbnkXXZwoPMwIDJR4srBhRXLfKV7EucqeYG7zIGxwRq+/zcoDzByi
5U7hgu1H7tux2k8he7CH/n6+rcFAHTN7KEsIOVEPyHtYDDw4tXOAB/Hxtl9+Piw/LVOIURf1FIou
8XGfhdtyLPVr6Tc3zosRGuAIAam/cCH3qUN2LgRMirN32k3eRZiW89f49Nsze4GKWgXKSZb/JcP/
uRLKUzchsjC2ER10kHbMP/9yt7irB/KFdirS9K6x67fbJt44xn24WOfuzOakGMmBUvpNF8qOaqDe
ro9/ce/iBYzgwIsmg0+K7eBS6/9UcCuJ+LRF6Vpb7kZcaBoYgWm7ZQnj1XO9eLAvh1lF3XnTxrr5
I/7wn7sTfr2xY7UVDDAK4mc+Q9bHDPJoT14wLnGzAGw64LNHQ0BDNGHIvOsWN3uveR88V5C8emCs
rp/pOBT73qlKuXEOXTxHIZJ/rh18WmsQ+5tq6HbiHCK/Uv5LQbA/Z38v1k23dYxvZAHagTwprN1J
0hI3qoMgDuYxbmcSgRm4MakrK8JMBebc7zicZkgCTeM4d3Z+vnWFWpscY5v7C+Vl3+HHU7qryY+u
/OjVR5Nu/O6V1WbKaGnVIXl2Gi/xujYSlRMv3ddZvN+0TcwsAAI4U86tlCa225LIqSfok9filmob
Pqqxx/saSmiVh3nJpyq2Cm8ng58AN2zs8LV5MXb4YvNeVl5BUBGb4pJ4sdM8+b21seAv3pbw2809
7g7AfXXaTZxmeIZ21kcNWG40hlCRtCkEEVIgv65/gpVUwCxl272iVu/2fhI6czTMaeT1b75bRpNb
xyT/Odg31dyoY1a2c1LkBXcpTVopT52yg0M6FrtUNN3++pus7DCzws3nwpfgBvkJDOLH/jWj366P
u/ItzCtlq6uMM+rSZAr4cBc2HeQ4da33S9VVEISF+jP0grecBlc2s+lWoR2KmEsUSRrd+BH1+D9z
a78UE3uyS3kTWAmf4rymP4XT2gKDxHUGPxEFQaH+edZnR70I9rAby3dlUf05WD49oBzSJR39pk+C
BSLJKS3Vj0KoFN7G3RRXDOlaNGVBeeILD1+uf6WV/fgHzv7pka2clpk5M0sC0BWy+j4FrVoMW+Sb
y11UTJmx3W13GMfFYjghgjoaKwB/7GPLskhlZ/CwFWXkOSz6qNy0K107hP/wcz69UOFRkhIo5kHC
ArYl7CNfPloYUM/do11884Z/7OBF5N/t7nlG5jL4X0fwTa5P5Z/FduH8/zMJnx5dibl0UwExnNYd
Y97X3zAhUdnWmFGdnbzaiwBXhy8iP0ox/m8O4F/LJ/pm8wzOTP5BwjrX6djWJXTly5rqRWSUVpOS
Dvgn2J9HGsqzZd7cMdFsRMCVuGGKF032DOR3KfyEO3aSjt4p09379Zlc++lGfl8V4LvC1YYClkmi
Yi4igkPUkxsVl5VYYTI1rFKkjVWPZ2DYzyLIY6t/8CcIeXdbt2hv7Qnn9/q0EMa89lpcoOukIN78
yPuhPI6LPyR8TEPQ28o01m1vnXoX/qIR/BmakwUZ3Wc6zeTkKDrvsn6qoCfpwgW8KgYN74MsiKZB
q9/h4ue7BQDsfUW4/SoCx/628BoAN8dqvVg1Y/ZXD+nnxJ1Bz/OgXPUld2Q9RyNKxA++TOEPrALr
CeqS1t7v0/yxrWnxlhYUTMRZBGyLprS2PIydPyr4EqO0NSZWK/7mECsNOwjKX18fl9vyFJ12Y4IJ
k4OUAJZUTTf9Qh3EOmRp3pxmmw3/ZIihT7OufBHrvOEvanDmKQLrK31ZtFRHNUi+hXe6/KVtE55c
U1oNPgrLybI8ieaR6OYrlxSOi1sqeZe3gm2KYIQE19upzjtM3xfKXpa8j+D7c30aLx830B349yxq
u+mDhjRQSG3UodLWh29ZC8jxwcNYyn+8pf2bWuXH9Wddfg/HJAvZhXLUkMLqVqRLH4H8+q0e6avv
B1t3nbUHGGmr2xPwLCBshqtjGmXtHAuxgNz3/frPX0lm/sOs8WEM27toiznC8h4HKJu7kWx0+NJM
/vRekR7WlDa47BtHyeXH2SbZRpAOdvQeimQum9rDaNVw2YSc6kznFwGdkMzrNtCHF7vI1DYpNpke
QxUOrZuU0oMcbdbL7smvSnfXi3aAYMLgdzub9GPMmmmGv4I/8a3j8nKAsE34+lRT62yogHuG0z6Q
zvo9LltX/ctdTGqbclC6WGCvx3MCExy3e+0Adn3xvDJ4KcZgfodmnb8LIZ/+O4OE4y6noYhG9JxB
i6msHKRdCtUu2yLOjo0s26tqyg6NV7cHF5K50Aetcc9lUpws5ek7oWj4ynqAdADeCk6UKbWDR1Vw
ZH5nHYZskI91w4bdPNGtW/fllW6bpKWlZAupmA0qMSPfwAoB1kqEi91GDkxYNyLs2jPO8e7TCQab
LQGt7BLIOq6/5Zma7pcJVUiPZzdVsrHyzk/+9IRWLSgYzMRNVJ8+Vn77S0FP5sZff15yn8YOe0/w
SVWYIc/J4rpvoO0CqVEYpztq4xErq9dkE7lDO+VVwKekh1ADRAniDNez67FmJSybVCLfsYexAEon
aQK1H2BKKyh74Bo+Nvm5ymzHI1zPrj9q7TMb5+jUkLbovcJLLJEm0Bh5GQX5oMzbSgJWjkdTioq3
lS3GrPWAX9dhtFS2LOO5bsJ9cM5/qqUnW/3ePwWh/ybftlku79156sN6cZPZLmDLMpUj/1bNTgWg
Hmft3agy8QKceLmfZTqdpl4xuNpW2WuWeirmjdc+BU5Aj2EZLq++q/vYD3vnGeYawy6cZHAkrZO9
BakmHaTfLNhTDcqJrEWLu2wMCgguIqUTUdk7oMYzeN5srLPLvGKEMmMtq8ZWXLUZzjVVlMe8Fzii
Qz3W35HK6IcWANG3RdT5LhtzC94FIt1py+PxPLnWoW0rHqtWbmmq/P9xfWGWTdtpF1aZjFn4NW2x
wNhvEcGXsSnqU9nNXRpXMk1fyoKNS0Sk3fwUbeC8ZmFGHwt7aE96Qo1+dhc3HhX+K0wlrfC4EDXx
eBnd+kTA80QhRbrVDjTG6uRoFd6HnKuHwHL5HuB4dmpTXz60TLAdqE/DKS/hWhPlfhG8OXYu9lYj
WVSgfr9Pi/EvzJz7qEY57RZN2FHkC921BNcsEaZAkgXgfEk+0i9V2DUx4414bmbFnsZCpg/K7XTc
akdXEe2JcyqsMEtskZJjT0fwnwoVLjA/ar2ItIt+m9sxOzIXMCXPV+oOwAAPxs+ChKhgp8VTOYQB
nArDMJZL7i4xsT3yT6qcOel1TR8pZIq/Cc/5Qsb8I53GRA1ucLTnCt4oMB1+KekA0yF5yCzw+KYp
z++1XeQ7n3W9jsIgDe+82W8fhAui+06m51ReLt5+pIBuEgZHjmVui686yJd7GyumAA3Uwitzm40f
3Gqc2MlE8Fa74KTu6gkuHHZX0T0+qUsw7UG36zgrdtNI7IiEZf0yZkhF9tbQoH/He6AdNlb7SlQ1
2Vpu3aZqGhBVRerTqFjOMsHhlmXKSmnANqUQ83wcJ49PADO1zQNSRYhk8CUOdPWzTMv2rpHDxzJU
b0KWxUGl/R5qeSfZFDZYsDXCSNi9Xo+6K9ldYETdrsoDLST3khri/n4+JiOrd+6oaNw13Ufn0y1R
gpXwGxgNidCjvTP0Y5/AimWOapEnTPA3S7t+BIWHL9ffZuWbmQQvvxSeKMYQUOWwE7GbWs/pIv6+
bezzEfnpIM/moswqr3RgSAelBp6ql3G+UfYdCfW/Bw8hOc6RSYPw7zuHHgCweas/ufKBTWU8UA5J
WUGBF/imZfwCC5j5i1V13Z3lQSWvb+vpCf30rTrrxfn3w9A4IGiTOxOTfZnUUH6ZFHnI4L+wsR8v
LiCM7f57ijLaBSCIu05SFhAeK//JpRM1S8L5TdVtPMDYClUDERFnQrNhsCD0Mgvrly00JP41/XF9
BV38FHiAsQWAjRssz/OcxPe+Bg5AiWQB8u9LYImoFRuXqJVZMosAwzL40KmZCXRtyb7Ll3hSfwdZ
fWj1lsHunxLzf85dPzTLAHzMJr8H8iABnJvcOX2XHzi0f//u0TD45XcZf24JIQ+6VyPsdvtgX9ld
MUcgEOY4S2r6EAhIj+JuDwMtW83zLaU0/CxjC1WNMwkQeJ2ka4V6bHQHqGOF4ztsPP+ptJabKu94
znnmP8WBfA7GMR16xIFRRVP+YfW42YU7PWzYOV7MgzG+cRnhbhryPsP4bRlEjjfuuvaZbXrWr41u
7FCdMirORayE41pyKOhE95DN7I4hmafDTcvcPDhF0FaF30uSWFS/SGbJPSgRexeKU/HA5WPRkFv6
BZgpIyIgdlnTwgOVtNZQfbOCwI2ncXGqyMaNemM/rUQ083y0LJ1VZIEFEV3uPAgzNelW4XDtSxjR
QNSwHRM5mZKJ/SrkUwd3ca7ern+ClShgnoMaNCFo07U6qYKfkmYibkkAsLQK/sKtY4v4uvICJsfZ
8ScbFFdMf5+DDSSnkcUlvDUjyueN5GRl8s1TcaANgLk+U4jIrhOhxgztckiIXJ+jtZ9v7GNYDfVT
l1vWvcg00HzNWIHx0sF8t+RSbxXP1t7g/PBPwSLzYN6dM1JATWSJYdz5ghraRq5zmd4KM5rzMz+N
nVdiohy61ondN8vJ47Ru4qmt7UgNnXO0KmXvCPhrXxZGqXXsAmv52wbpEXcd2gyxqER2CsOs+Vn0
bfjFm8LiKyH42xjChf76FK8tQ+NEJWnPrdGal0SFWN1BPRI0lZR1B6gDDBxlukVVvFg5xEwYWyn3
4PZYLKE+IxG/TyGcNwhlaPFZTwt4xWFbDZE190/wid1qq6y8mUkt1qSwpQR79N4q/vZnGjnkr7Hn
eOTH9ZlbeSOTK6yyCXdBDgOIgGRxxf04s4Z9b7uRm37zdLcfGv3azGRjK1xujWICvX8vJeV3Co9U
IH7P2bLzXMkj1g73Wqe/mWf9BYmgl7TuEubPr3Mgt9CRl3UK8VgjgE+eZ9shheEhXnYPtf8c3sFZ
lPm0iNXSZTu05/0TaBlFXC8+PxVyCM5l4Y3QvvYNjYQBXOYccDfMMXE7GA3/aGzYLaUPsrwtITFZ
046EXndhqyWx2ye4Ht+1aP4vHAiNUm+EgJUQZtKmvZwPkCsGX58Fx1LDP3T6CcfC3fUluDY9RnjB
NaqQNa7i9ywnUe99aD/cueSDADtx/QEr6TA1Fp3TjUXaiBLesiLh/bNL8juvfG2mZRfYN+EnfUSu
fy9snZGC8AmRgYlnioZnSn4Fm6XdtRcwwlvdpXVle0wnbnHPVQbLJRbJ+UmSMu6Len/bLBmxbeyH
JkizwElQWTvVfZVHQQ937DrgEZLaKpr7/rb1apKmA9Y7aaosrCb1GhQwCwn5rkWNfc63mBcr69Wk
Tvtog5YEzQi45qjfpGMzNKrVSfme3lhSaw8wtnSn50yxTtP7qhRzzKe5OSHC8BcPCMeNR8BrD2vn
wv3H5EOLxaaAVEEqvNbwN4aHPAim3Wifa11wNlg6B51yi6ZNEujQO6qynQ5pk4lix+BCDUlG1OF0
24AMuZytu+1JnNqaLQ+ZWNCBl4HPnzpmt4mHUvGD00h4PPu6v59QoI4WNqcPdY4zoYesybtKa/ns
B2FzxM14fJOSpV812gG7shuCr17W0lM/V8GuK10A/wbi7pyhWXa9lX/QqZ92Aw0y0Mi7DnKwjtqD
vZI/u6MexmhubP2MFvwch3NRR1XQ54d8nvQ3zQa1I2Ff3FVTvpxAQIeah2+V9zRl5R3zpn98gFsP
6Pjn9yFuhU+61PV3WYXZx7gERQjH5iz4naelPtJibI7dYncPDaSO444Dky0cC8i4Nh2e0KAl+1wr
eZgnr0PlOFy+ox7eHArP6ve0q/hjMFblno6uBfhW2cGykzZWFnVt4EaZ6/YnuMWI7+Ad/6ZNPcVt
Ac1+BJkwWZxRHafA8WI99WehwHCIA6i4fFAFqaEhJ+pXbmfZ++hlfMeDbIxDbT/zqqmiohPeflnU
cCeH4n9dgPJkxVV98jsHthpT9m2AnfR7lSl1UNDURf170bGXs59TbfO3eqHsMSBV9dCxQXzNmQQ+
TMngELpFCy798r+bYgYxImtGG64Zcudkpmd5YRJUqLL6w3gYz0EWco/6ybHbfoquP27lpDB5mnC3
6+WyAEZOl+x+6unByXpYiJ5lFzYOupUnmMoAYHMv5XgO48SD/kCTTwh+kMWe0Qbf5f28VdpYCx/G
kdepvmewxu0TIW1YlfTAEudJwbZawWvDG5+lyrpp6NgIQyb1IYYs0sHfPPh2/Rucf+KloGQcdKGU
Ra84zEL7gr00TvmGuPRx29DGMdfKAaZ5PgyHFp7FvvUEhb+NhbP2o42zrfR0irMtbRMaVG8010+e
HjaSu5W5Ntnuuqqhi4GuFMwoXwbLicToRXXbbfzwlfVoEt59WUrtBBO02cFzD+DD14GDzruXsV02
nrD2+42TbFxKRy5wzEsWItBv4T7oAS6uLykrtkg9ay9x/vun+2OtAbERraD3U1qnUUX5d2KNO4fP
zY5a3UYDeeUTmxLUEwRsyx5NXOzcN7d598Vti9Jkt8MwKu/qGkEXXZTh2W4GIEbOMg8bw6+kdia7
yulbN+1zi+Bmkvf3lYThK+jmXYy7SQvrjircu8VQvF7fYGvf2tgG7siBhYNNUiLYqSuLqLW/FPkW
aeEyPs0PTWpVzls5pgtGX6CaDQIXm++s1GX3k05VnBYErHl9lsSz8vfzljnqsxjK1Mze3czTZn/9
FVfusyYBa/SLcawruD6kQ1q8zqPy92mjUrAdwyhsKLvr51AePDEVp6ZtnduCgMntzipIuc/6bGjU
wdN7fFY0j5wtxNrKV/sDuPy0fbwgVaIea3qvy/rYnJv7cui/WPbWabGyBE1yVlGVNTyNEGOUjlVV
RNCriZ3xa5W/2ptecmvvYBx4ULMgYhngpUB777Hqyn+kHZzAomlui2KeceKVzgIEdN10wFywBzEM
B1FDk5IJ+/f1ZbUSXUyOlhdMOf5xoJxr5xHeSd+dwnq7PvTa1BinXuP01VT5MMjoHShke1UUuH00
0Zfro6/9cGPLTxMB3qV2UaC19B1n3jFk2QYWeuWHm0Srvs8mB4YSKLpVNBogW8/5GFOyVbZe+eUm
zyrLpU/7icCOWcOVt6GOvCNNFh6uz8vKojcpVoXT9qRqWZ3wQpVxW3uJ9MMnVTSPA7d3RQNjl+sP
Wpsl4/CzUmkPKoNuCTyZ4lk40YTyr4Yn0/Xhz8NcSMdMypUamBpoVS1JbbuxNfC7VDoxnIsib1Px
aO0Nzh/oU/zpSDjQUs5T4ue2utNM6i/VAje6KmTdz+tvcRH95Ycm/SptBgfO7dheE+0OAupju0LQ
n7PKUT5eqq8hnQ/wy9gI1msLy/33+9SpGu2hhPM5coYolXdq6za09i2MnQxtIhcWFU6bgLH0k89o
BI7OonCVcx/mshg2Qt3azzd2tAPNbbnMIbkXvP/SB/o9BGH9+mf4E84urCaTdwWZL1/DAxt9kNDx
XuuGhCdahxylmdBCbZETNYLF0kGVnk5QiYtDRcevfdtmx6zT9lERm8GRcLKt/ChDNf0aytlBdzSs
8ipSNXTzuzLID9jYzoPbDPm95VjqC0oazjdnsnDjhm/fb55mOOKYm7tRV6N0FwH83zzZI1jP9uDP
H3CWhS5CmPcbL72yvE0qWOnnXdBUJa58S3vvZmLeBX362jVbEr1r4xsJdjhCwbwvYIk3uG08KP+n
rdtj2Q5fr3+zlUVnksA6JQB9ANgXHjvdHVijp6xtDtweDpm91epf2Z0mBSzIMneUKfREaaj5iSze
KyAdR56idGeNwasbFqd8bLba3pczuMCkM0JUHuw1L52BOi9ewq607oBnjl3XP/oAZqEwCXOh6cdc
p2KDEXD5A/1HoK+gg+5Q7HeSILCafSGCNJrSro6KRsrbHmHuq0G2DVEUzV2veVbNT6c8TcMGWujy
QQa45r+j2SLQt1xaa04mSfesVIe5H4Cran4OVMA0YtMp/PI6C0xmo+MjhatkbsPq6T5v6gimpEdb
i12v/7q+kFc+g7mQqe3qzCoyGwYu1qud8h38EH8MFd04hy9jSv3AXMVZORILFMM2kVPu79giwTCq
GY37EfGktqs2trO6TLzJ9R4sJqFkXlG/ePJL6gwR6AIoIRac3LggzsH905nawJG06qlTJqjMddFA
u71XNG7UB8X79dlc+1xGQjwX3TyJ0C5xFjnHhgyHwaXfZC2e/MDe6k1ePokCk+cYUKdyiZ/COLt0
72F9V+3sZd7SsF97AeMwVZNsAt9KlwSnSwwjFiBOhxMq39Baa29KYEEa+/dHcMADSYPWRt8M1l6Q
6NyFUDj1843Me+UFTCpi5xKLBXlpJ0rKvV840Ti9Z/o3zfrT9U+8smFMLiIVpPWZB6cY3wXg2TvY
E9+pLaHkldt8YLpH5V5XDqQb+sRZsv5eBk3IY971VoajH6VtS+r8EHoj21uwsz+KhYBeEjRID0Zm
Ae/rk91tb3me3k87BXJ6U2g13E68/gud7Ehb7zL4cdvY55n9NHYGGBcdYICbIHuJCuB5HAJc+cbB
vBKYTfIXIJsLQPLCThpVLnsf5gLxLMGcroTfxxKS4feczs6Ns2Rs9xo+AxS1DuwWJ9xN7MdIgXYN
ft02TUbC7Ie6CUSKE/msDQPi0FFK987T9v768H/QE//NOoP/EBthcKn9kUIhl/nW/1QPXduY9E7u
xpmX6n1HlAb2Abj+w7A4ZwxgHUCjhmQc+nBg4wI838Ou1Ud166CcVELahxbos3u5F7MU+sWkXnQ0
FxawbYFqyc6aJ5nFcEUcHgFL5rsRHZc7l1F5gn4VheQfcR54J/VP6S7pXykE7l6ZaK0I/S87mSqk
BpmlwhMvYJwO7/l5N7IhBFaaNPq7EBXBGu3ICdbNYbygFJzHJRowb9MSdns0YdyPRgTF69C27b22
mvarBFs87uaF30Hybgbl1Zv6u6zy2X4SS/A4sWLZuTS0TmCvgutE6yqErj1jsUTciiqrkgc1+8Ww
93kJrffcEseh4diKfcrb+7acvZ9LKVm2qypVymMRTtPGTepyiGP++WD4tH9E1eUhmg3BPYhBd9Rq
fssuiDULj7ZQW/IAl6McM8kX9mLZ8wI4f9IK3znWKfSv82oediDTtxsL8PJrwLji368R1sQKXT0u
ibbQkSyZTeO8BPR6KYsihp/oRkA4z8p/lzkz+Y29dnrHb/05GWjO427iOqrqaSMNvPwOzOQ00qVB
qicxOBhlu7D+W/NfLBtPMAE8Xt+la7/euMZUDnSKOviGQZPGfQ+yuX1pOZs3TuLLOT8zzcKK1Gls
x1MAi7rdP4yI+n7RWgCh83+cnUlzpLgWhX8REZIACbaQkzPt9FRVHjZEDV3MgwQIxK9/J3vlR5sk
wst2dEGiWfee+x1HVRt4WJHvpOOtDpQYySbKJraiRFj6qNkGkNiuoMOUuCA0arItJG5ojZVnK4e8
padf/v5hemQ1bXNnGkHsipQbTIS8Alp3c707/g2NfDaaZis+J8i6Fy1cOqJU+KgGQmb0gdJy+kEv
arjAbSYrhA2B91jYwt1y0o4H4mXVQTk+lPJSCWwQukN5bZqhtpeNdlAji33fWTBo07TwDqhbYnee
BnS9EcAopr7rtEEK1MNKn3++P+IR/986hgNGpAren4o2loGu+UtMu1vkDnQgRHNsAVJZmd8LS8hc
b1/aqH5C4VQPAvuAcIzfnXPfMyHQFSudsfSC2QKSINYBjwGDIGsMUVGOkRwqFfG3jHY4VFzv8IV3
zPX2HbUb4o2oEkqsO8duN2r8KfQao35h9Zgr7eOa1RCpDtExAcRjdC/SuLPOpi1DxcD1n7/0htny
wRoyOMrrcgiFEb3pus0QPSVRE0oALq+/YamBLm/+MNsEfKIKbaDxg3AscNWtVZzJ8Ptrz76888Oz
68GmZe1N48mFxqa4yIi4U3cQeYgvneXFvOCxTG0vdqA9PpkORXlTfoyLKIyM+NoAnSvlJaCopZ8a
lLREL7R5jWxA09dstJZ6djaPM5hN1/B3pSf7Ynqe10Mgim5L7Bbw4dFZ2X2WXjK7DXawOTBeQZ2T
EF6/Tzv482aFrnYqbiAz7kW6wtVdes9sJrcm7nPLxUY0uU+C/HYJag6fh37lSriw5M3V8hLnOwGX
WATr0+TdFexUO+xGSvFYIK6S1GtKvoWZMNfLc1/AegYinxNlSAhIn8YvPaox9mVZIZx6fUZcwkuf
bD9zxfw00Jo3cG05YZk+jHDsQQyKBVN/qQ9GiaonrXerH1d6ZUE2LOa1ZS2jWco9Kk/EouLdYEfz
gRXqs2RL/VbeJ3AeDymUzGGMfK9T+PnW7ce1jWqpOWeTX3h+ThCaGk9Vk4WWbgGzOYNLtr3ekAsj
bi6ut5GcjoCGQzWR1u9cl+W5KQtQasbR+502vrfSX0sfMTsuoBBHDumIWE2hoGUrKtMedSPdExad
bOVLFl4xd8bISku6DLKpIz5poykcXHDvtew4vN5QC5PHnS0BtWwMyPzGO1bU2VoT2RB+G03PBVil
Rf/t+juWOmO2lpWSWha8otEZxXOaQc8IA5xE3fq2vfIRSy+YfUSVdlVM6tI7opjtGGnxUg/xLq7s
dAtqEFnp66WXzBax3qOFC8NBcaQtLLDpfY+TM+fgj0VfqhwT86KEDNQBnXuuj1M621IneYQ5zc50
cuXcvHAbmNck9GnrJHD29Y514sgQKld2AOnRD2PhP8bIeL4XSVLe0DJrdjAbl1/bI+fWZpY10q4e
Ov9YDNmZZfIV7m33pF3Dey10ylyk38dtXGEHnk4933hF8miVzduQZXngbq6P3YXpN9foV6otKmTJ
2QlhawMcS+zvGcqgQxcsupVXLH3D7EIT2xWC4XmG0evobZX1/sZzTYaQUHJrZc5aAffSaj/X63Pu
pBhdCgEyHbR+SMweh4oaOLcScufQRiDma7lUgBn//1wHMccAxZscTn3tP+rYPFhO9LXYCJ/N9CEB
jyduW6S0nSeL9ztGdlk1betsrb+XOmM2yxsn5hBFe5AG5rsu87fKHW8Kc5dmX9MeYkv9/8YZzIWU
UiIpD69LpG/b1A6qi9Vyl8CCLEPB8vVxexk8n5wk5lp9Ciq9G+uIo/wDt7Ood5JAEvvp+sMXJsV/
rMx0KZjXN9Fx8u+JU8FZ299XxvnaOjgX6Ec5gSJlgFNPl39PaXKQ5BZByJXtdKF/51JkRmDLkiPG
eAT2JXqCgH46ShHZt10rycHLsMdeb6Kl9p+No4xUE6197Ku1crdVXDwg7f92/dELW/ZcG+vFeVTX
njQnkjXkiRTwbILpevrUlkDi+M4kD1Yp8pfrL1s4kc6lsjnxtJIV4CkJqB/Ms8OU23EQNdMr170f
Zr37t6vX+A9LX3b5+4cLIdJchQVNBGzjU0CEhCdh7dZbZktAllVBDA7N9yKndFzpo4VhPHeImgAo
TRToM0D/NQWI0OwM1M33rKx/XG+7hTEwF8+awos6bZCfrm3IxaVNYTS4Ji9c+u2Xd35oKpVLN7Gd
ZEL5g/XmCP99nLIfpUlXwkj/5m8/WT/mNQiTMIPqqnaEG3hGj3WF+ks5afPLY+CR62T6Q3KFdEHs
DycbwMktrJVoHcC2PgoZ1NW3cR/BQiiTyZbHsI//WoPONhZPtbFlu954cliFMsfp2Pr+/vqjl9pz
trFEMhoJKgi9ozu98FgfByB/Kmdl11p6+Gwx6LnA41mTnUzV3LA+Sndd0nyPOFvzpl1Y1eYiYeCq
xnrMY+RcGSxCxn/4hFC++D148fZLzTMXAKdI1HDfAd0L8cUzfMJO/BLEsvx0pfkXlpm51Lct3EGh
SMmAa5qqx5rZcHWk6GUQFGJ729hF+VzAcPhnWgz22uVtYbWZK4BNLGKHtjo9kbj5jnxlvlFlv2/b
7hXWlRHIz81KnGupdy7D4sNczQpexbbBXM1Juqlj6HsiGfQTyo79NQvupfabLQeomptoiZLPU4yb
Ww6I3xi9IHsGyZcpWnqrG3e4jYhtv6Gmwnm8PiY+Xd4cf55eQAUSRTuV6anvkgc++mWYQJO5cqVb
eviszfwoo2PTtsMJVUP1UGzStvvKUMbPnjVVRxJmWYIlp4xLcIzTA2got+BPrbTK5Qf+Z+HE4+3/
72w42IlJyTFBxYR+H6De6CV6oezpmpLr067GC2aLYAdPWl5Zvj55PHqydXlEBXaP5Kh/m3rJdkwj
uhs7f+0sv/Q5s3WRmI61LYpwT8xtXqY4PtUWO0jcHb82hmYrI7NIS2KtkpM1wPe27FWz4Y1sV3ax
hR8/j+7zisQihyPTSSLBbZs8KEF6ceiX6mGd/5B00r7nDHfm9FTXf2mC8Am5s4y/Mkztf6V5n4yk
OREnyevOla0T4agKf3po2/zokLu9OtdjwtV59Gz5txisnkBr249xwNLYPUajVGqT9sR6tAczvrpw
bBE3Xew0z73p0lfTe8P7UDvkhPLL+HvlZPwVGupyU3XAcoZMAt0Y0KlKYU+mGPw/O3Bis5o/jNJv
jgmx+Y/Gzsddm9vxg00yFFxG4Bto3fJfMW29Ny9WcGmskMIOYYIqnkZC7Lem7FGUkDEX7vBOWdfn
MYHzAOKP0Diqst6AzGftHJgegOCaZm+Fy/iWxgkKRW342gaZafWtk8TFASff6JSXkTkMVLMsKAeZ
3Gbj4D8RkC6PvS8aVMAMbOu3jvU3x0UF9bdNQ35nhiGi6RWoMFWZ2+1H4bZ7w2F1oSbSbotBil/w
OI3ui8Zzd43be2mQtB78qmhXPdfloKAyHBIWiLSsM6hAmvJReJbcRXkUfy+6vhyCOHbV/RSlNhKD
0v1b+liJGU4Rj+Po4/N5lfiI4hu54SrvdtTN6yNug3Foy1T/rnnfPlPdR8M2wTX93THM3sp24Oa2
6KlX3ZJIqgevSc8uUpEbZwBqzxt5fcsKhwd9LtQOuv5sU3bS3glulXf4W7UZ/NwJeSrTrddRmIfG
oOVLiXyUV7nVbZ9SAykwIIghF0qEUDlO27yn7Q+bE/d7h+P9YVKJ2YBVkl2yoR2QlRFJ9wOYgCFi
xUjJuRQ9mQAq7iABcgNipBsIF04DScKjI/gm0y2CjNE3yE2iQ9PICUyMFMDydkRdTMXTfcu1vfGy
BpEo3dBfys7VS2wwiJRv+c+TNP7Ozafx3oMs63S5/Gzg6+P9LspYBJA7V7eixkCxYpL+tkRMQjO6
nQndCY48zcTMHyCRwwgShNBn8N4DVMvxb7WD/2PsbliCEvx88J9LXLxhfPsumhjCEh1XW5XDEVVx
9+QW8onFTrVrarsGyK/RAb7b3gFy3G5FmdGfXSHRaWWhv2MfhrSEoOTYKyp1gEO1OGaSZltZarEV
8DUPmFsPhwSUtcABoKENYCmW74t8Ku5QS2nvosQaACCPm2+wb+8gyoBrQzjZ0GcoJLJuzVjb59Tq
OxAvnfy+oo25tXlj36OeSW9jVGYFJUQteqclAT+mtMSfnlOOWnqoIYMysTRwfWY4ssZMP2KNDsM9
uH1wbQ+4eJ1GKJctphDxGnGegOd8cqa63bd2TQ6K5zi1XKp1gDVu/U1E/R4ezSj7AkWIhJVCCzak
KTZTA+A8F22LAUH4DqYFJAWzxiFQAbSoi/O8Wm2nkqX2MfUmx943QMtv/JzlG7fFP01aUYMyiOGd
Aq8fVmle7Ehqs70ASXjDuXH2RWrrn6nI6hz0yal4b+OsPPG8AjHdK9u9JHXywo3f/MIEr0NfxRL3
4pZCQhQDc4l0Gk6zO1VRHsCX0otCEJrre3iJwBQIHiwRzGkHhBRxu3ZIiMpEMoWcVqKEw1NePeoU
Cs0td+FAHviM000Gw5AfhavLO+0TjH5lE/ME/ya+z7LKep6YA0iiYYS4YYY6hixwkfN/QzVd9G6N
xXiMmniSYW7L6X5QiTcGkoIGjkmCjLHjZFATIFKU3TQIiRzcCR7NwdiAznbElStLQ8/V7nkYsFLV
6TSJQyHKtL+H/rIPKhju0W1rVenPpOjiUE6ePQbFZGnIJpVu6o3KmrLajTDbaMJeCgMrXU2SoBpF
gdOcTqu/X9rm57mzZvJLC6TTGj4Jv/xkZ6o1dvKnZ3gHhI7/P201dj8x3mfwGLbe3RprPZRe9mj2
+QVeF605PC6cI+aJMj+pCqhyGGpbnL9F2x1hyBFYSbuy0y89/fL3D9cD2o2sr0eJApf8OYJnHrPu
C3eNjf3p3QMNNDvtJrWxs6Rp6hPJZf3Xw4Hr2DkAmSPRrnEqtb7m+vofBJGXMEZBWKhPY/UmvfKt
z98Hs4bMX2ihObPP7sEebGU9HjW17yPUsAWmSt9GXjSb6+NzoZXm0L7KJQPNUyCStKWecr9/t6Ly
meLwbgEr/ZWILE6Ls57gpplKx6Hj0dB6KxS85w2EwCsPX7gU/EeK4CWANEJKccx46u1kZt9qq00D
xXkSRH57Y03uvRMNK6mkpf6YXUEYvOaglEyHo2z/UcWrIHDeSVcufkvPnl04oqj3Yu6AZcWcKs+D
Nk2bF4YNNgkuvLevhJjRF7Nrh8FlnLZ+NR4ZtpAsvvXbPmyKtWrphdE0FyR0FaqhqZdBwS/K/CwT
wFQzK8cy26QnD27eX4kqYWrPeiFy2wJYrak6VdDYTiBubSkAGIFmYJZfnxafY47xillndEIDTJOP
9QnwmIuMSZUoRU2aHwBWkyDF9ng7oPbcdIC+pLG8rQo7PjST7rZlPsT3+ZSn56pP66/N0jknDmuX
6HU8oLpUWvdS4DBGpyzIvO675VoP1z+Z/ZsJ+OTaNU/DWqqVuUb98EnhfPYMNLoA91tGCqTxPMbB
RQ86ILKj26TolQkrxvw3OUbs2c6F7wbwteh/drzmILhzU51VhVBD7LXlEwCIxNnQ3Ng/S1wmy01t
RyhkVKiZLQMF4kvoIRgdlm4LTn/EQFu1He97wU0fhY5fuTcxcdqXpnVMt/FYAbu+3gflOhhReYmz
ruu3WyRvwaQp7ah66C06PrrUT1FfYKdWwAoab7J2HF8bHyjeraVK78UeB7NtNI+gLBotyK6V9ROD
ynunE+2dvSUL9cOzvdqEFOCTZ2CPuo0ZoZxWgMJuUe4vDm2TOndaF9Upr+LmvofNdWiNpXRRXNZn
4ybrO9ffTskgkediPn56Tax+k/TKekmgQwYvobK6fevWCME7cV5val4kedDEVfRILDdCk/PuOy0N
/WZJbwgIa3DX9bKHEeGhDZf4d0XtsT92Caz6TlbpsBMWbZ5HBwykBijNQ8kqHOwBLIenenlXwmsh
oF3fHZsk8W8qt2jPUwozHM+iNCAdtGioXRyx9EyCbaY+Kx+U42ab2stEEFmpBbk0SwIvd627zlVy
o8hQv+VAme7g1KzujV0mu17Qape31s9cJigc5Hbkgt6OetVATbIKEsHaEGBDqCzAcMwCPlb2gzVh
Lvep3bzmFCVLYUVT8QCrmzzdSDV6971iyBg2iQUqE2j0Iqxpg4bDHeOE4448M1w/N9Iaq9s2kVUG
Yi/2gFC3Ncj9sTfQ75NVshs3irHp5wYV63/qtHWPLeL1SQg6BnLBmeidUPpV9GqGDBlhIB9Dx4Nc
wDIEm2HjUxyx/Jicyej4eP9gDgXust9Y6w+HPGECXA2nPSq/picGUP6uK3N4VaV18UwMz3ZqIOkN
RpUTWn7dHhJbFmESOdm9GEaUwEABcUT8oQ8IrC43rtuIO8dhbN/UVgcDJsu5H7kXVTuD/xvslngK
meUCy9/YOGaDmHzgA0F2ws+zV61h0oGzfbPtxipBMUNsP1bo33Jg7F4OGKYBSFk4hxak4acY54vb
ZIzyreLK+V022rmDCQ/ZxnBluMtbxd+AGswORtXZ0Y9wQAfGbezOUIJZZ98AvbgTiIT+yoDB3+e4
Gv2wBBBpqFHZN9LHBVxpAV3jQHcVKj7v0q4ffxjPL+5rirsy9FVT/WzFBgoreoEkOoMqqoMLz9Vz
WpguDhobZVvbFp7Rh9qjHRyWABYmRmIlLoroe59Fep/ZBRtAYLQoFhKfNn9Amc/TsPGd/ADtgoT7
JkIK3+qqJi5CMYWSAPBn9TdcjCYFvr+Gz+RAO31bkMm8xj7Bf8MzCkB/z0/PVunivwtOmjSsgbvK
UM05wC4GV8EKS2NcMB0SMdJf15fhhS10nr6W2kq9AVP52KgbJ9IIOjhBMRRowzVCz9IbZjeHdMJ4
jKilj3LqXERDJAlB9D1qf7zo8NeK+Zbecvn7h7N9omXZpHFhjr5qAiOwTDcxbEN+pypaiaAuvWF+
e2jdiThDNB5b5R3HuDwkY3ForeyJFtXKvrtwyZoXpHiS+1GHWphT7zpAsxUbNhwT30VYoglK/c/1
Hv884+j485KUjJaWLUtINtWr/SrP07f8OGTbHEy91/Fne3/037BNkpXCjk/FUHjZ7OykfDtjCu44
pxamIUngq/pSCwnyxs7kcXWkeSy3QzbUMiiySw09DKbUytnzct7/7HxxOcJ/GBKTjxOGkvB5K8rh
CTIiGMx2T9fb8F/X3s+ePRvUSaF9t+txz+aP6jY9tAEPd21wA5PXN94EcmM/TkdxtPbV9jk5Htws
yF/W1KRLnzUb6ZXk4BhrDsfqrggV+V6uKpcWbgRzCZbJVFtOCQ7r0PI9w/fwUSeg3ZT87/VGWxgK
/PJBH/oj6lrEpmJUMI9Ot+UgcESUPmVNt1UFmGNqeLuUx2ryxd6fpYdwMPFx20czdWpoN0ZN8cYq
HG93/VsWZupceeUxNtRJAlYGdTnqVs7Etx87ZvZT/Wsw5f76SxbumnMNVgGACK2gSD8J6tw0TlkF
yBK8gOV3L7PhKberh7hov0SAdXw+u6nlCFDhvDclJw8nqbcu5ewlVnWxkS3OW1/6nrki61Ln2Ahp
qlOESK/nk7vO8l8q1u1LlR9tWz6zYlppuoVJMlfbenU6pgORYI/a/Q2UNIeIsZ/Xv2JhlrizhqKx
zZwE5JBjmrza/qVPXnACW7kILjx8LjlC7sQeJDLWR1aZb6mp/oFo+GJzGq1I0RfaZa4yUlpHiulc
HFtHdHvq2fwwSLteuSgvzArn8vcPM3ywq1hbEBaccsGbvaey/CFxLURNa8x6uCul/5SpWAslLcyO
uagISYsCgiiQHCOnCR1Enk3d4qZkggnliXbaBtBLbq93+VKrXXrrw3fFfEy8ekB6M81HFSCjkrwx
MYmvDag5oq9Kyz4zmTMe83raNlN3CYqDwlZuvvbjZwthjvOd31Qjbjxe/rd07J9wsHi8/uiFFX0O
NE1Zj8QHkQmqopLQgY8bUjWPvT8hw5h/4zzfCB0FUcf+uf66hW6wL3//0A3cGlDn39LiNPkkPQC9
t7UKv1tZnDge8smOPicZRlmeDsyQ8dggoSoKGfZIGPpA2U68/dqiNLe7i5EkL6yyNkcukaPx0nTD
S8VWwnn/wlg++YC5NMl4WOpcaJwRO3f6bTQZN2w1YCoyGZ3zRcu78aVf7xoKkkZFc5JvPFx/7MBt
reRcCeR8y0q7BS5msXrpxsi5iYAdP7XgN7727lD9sQr4gV/vyYWF4j+8u6xHKaANhLav2D5Gkq0u
rUAlsMCr6Q2hyUqDLywRc+ydg3WaodSiP/kcJw632iNyC4pBfPaS7OgQ/cPK47UQ3tLgnEXwrALm
qPV0ObtHL9I+tfmawHhhS7Bn+02rXWKIh6yF3ZeHqpbfR+bD6018bVLNMXhj5lcemVIXQrzkG3W8
b2bCjnO9mz+Xwjv+HIKHTHLrlYZ7R3bJqcKtGwXpLsZYZaUosgK7Ct6AVh+MJYKbTmWiLcr93cP1
ly+MsTkiD4to6USjZR/hIsWBWahAnW+bxxpBlslaabyFvmGXxeTDijRprXJ4IzvHErYam9Zp1Bkf
RXZVIfTKvF5Yl+aEvJR2RVe2kX2MnfacirPHb9jkbJnKvvaC/ygOR95pdSGbOo34WyXglgG38JBR
Q4IaJ8HrnbE0Ey+d9KGhnFqAUOCWzSmjNKzG2gRM35SVtS2S7mDK5H6IVj5naR7OugRGyL62QYg/
QaKwl860k+PXOnsOGvV6eyrtzMOiled9GEmeBr2jngyY7NcbaWnEzva3KMYOVxLXPgJOB/7FmOfD
RlRF/vRvdr3WTh9obbGVw9rS2LX/v0u6SSHI7IEMrJr62KMg0Nf8zhralem3NG7Z/z++YNXIc8L8
o6eYDCOA7W8n2DNsMWXM3tR1sbLGL71ntu6iooc3cWezYy8nH1qR6JvxrAeEC9NbFJyv9MzSS2Zr
sBrtOLO71j42TtIFcNm+ySznD+kE7IO8tdTiwkvmlLUYTmxlQrR95H33h4GHWebZT3eMXomkK9+x
0Odz2hqPI1BQUmBgmvinB4GJae5ivRaCW5h5c8TaoBsPrmI4aAoDr1PFtrg5ruRBlx59abIPy0cD
ogMYv2h/iBjFTuTTmz3E/eb6tFtqlMvfPzzc04mEfqMFokn7AWmeOlBUMvE1ZeS/Cb8PD+e+XfPM
tYEDjM9syO9k5ewKa82PfWHF+BcW9+HpJoHBt5nq+tQkZX+A1z15GicYpVLArzY2pIE73IRX40NL
A3Q2pbM+IfnIXA/VSMOflrFbhkNzgK97E9G05lG19JLZfIanEhQIYgQBO4USzBCY8fLihGjxb7cT
X4sN/Xtc+dBsrdfJrkW+BkXr/pnm+luV0pUL9sJgmmPT3MQTHvF6/xjZdZBjD81hNGZHa2vE0olq
Tk0zEH+QiiJKZiXpd8lZfsRpfx975A9weTBypEegAbeRb36Zotp+YYJA/DfbKWKBDIWKIgO30gyO
MeMuaZ/jsf32tafPR9VU2BdnETgHjv5BQytoRz0Uq/ZXOgQ/fjaeIulEwL5CHgjEc5g3ez/rNnwt
e/LpuoSHz/aFeFINsTIujkx4D1U+nilcp683y4Lpl5gfzOuRqkyztEKrj/dxnpxRgHZGgnlPDTxx
Ov+5q9XZohK6E2nB4brvVlrs0xkIjMPlDPdhdlRprFiLNRblANBAWrrubqZeOBsFbeChRahizdZi
AdIn5kd0pxcTzQxq96gu7X00We2N0lZ1kxTljyjPS5jbNCgBN4YdPAvhz9r2rHPncic0+WDE2i3l
MhT+c3PGB892F+Z1yNUBRQwbegMNbbzxqwb1HdEOczd6rR28r8KPO8JsIt1FLItuOndcY9d8uoTj
5bPdJzJQog2dhSJD+JxrO8zGHzYWPeUWT4Vac5D7dFXCSy7j90OXxhZEaH11wWy3QxVkGYhtaoxo
INPy8fpwXXrDbI3AbcsDThG1pLZ8nMAK9NUvQHlWduilETlbIjgQFrZKG7Bx6jPK+UNGIf/o211B
v7IhoH1mi0TiRn0WJ713TGNzb3f+jVx1D/n05oNHz5aIroVTmOjhzTnlTKRB1yXmmPcNDf3cVL/A
aibvrEJ2lDMosFdG9MKYmp8kkZRE22cMhe5Ehpn54bd/LfVbpP80/Qp5bKFH5gdJGqUwXEw14utx
a4P0Q9mmslSYWSIPIz8ad9dH1cL6Oj9SulJ2zAH1Fp4czSu3PaSP41/XH71EIJsDewnWHlZKjFhi
NeNG9yNc1mypkPnW/+RCxAFiFATKfyI3DuHFvh8VfQRDcTq60tJ3o5IvY8fHm1a61lvvR2B7tkMf
agiCt2Xj6Bc1pP6263NyGGDJFPiliNcOSUvtMhtUjt2PrkiQg6iT+JaP4++kateCNgvPnp9ghAcn
Gp3EDNJw2e2iibMNx+T7ynkYeLrZctfWzlgxjZk2aP1sjdHJyfyDyJDvvt6tC+vQ/Lw9pKnxxIhS
YCjFaADjxy2M7XaTpqveV0tDf7bStU0vhMhLVMuZxnovu+QPXE71k2VTEUhf9n9rgwwgz707DF2Q
LEqZ3Y6e1KGriP9WwV82nCoBvTtINg+R57P3qBhBirAjfTfwSP2suefcgPBmBXCJT4Bis+2AVcVv
J6qzLQwyi7CDkCigxtAfrC/yEIox8xfM8X6fe75+dFXSbMEfnW64dnPEPwYBcUqnDhVD7o1Q1A9J
mu/dKqoPkZ95eTAa3Z2Mhtw0aBQezZg9TgF4uA/ghEGBMDy6Q00eSmWmwNhF9rPWDYq8wLRq7kAT
o2HDen/tGrnUg7PFvioBTDFC1shXPI+EBn3dbrz0qzNnttLr3MCN0qpRZNT0EpI4ZeIjtO3q2/Xh
97kwwBXz8zkRCSX24NUnFt2C/LgRfgHDK7rpmuccRsOt8IJskDeDMx19ijUjLzT8Wp9aY4Bun0Jg
7PbGkB02uwPIHlvjO+fYyvf5NNyP2PU4dJjXf+nSNL/sHR+OBKnbUI+bASKFyq0DA9tuyMVWDgML
U4Rc/v7h2U3rpyivgpUS6Z6cAg7D/fck+9vT79d/+sIIIZe/f3h8Bx1bBkmhOOK8lN71TlwFEUra
jpEq9doquPSOS7N9eEcS9ZBYRIC45PlhmB5xryrtlZ1nYXcmswXEqjwNtnILPsyk4DX+i+gs1LBe
dul776abr7XRbBY5hPSeNRJ+pCiUEl3xQ2m6h8vhVwIyGOazadR1XDXCrVBGjnguncq/U7+mGFoa
mLO9jZSABTctN6e8ToKE/Eyr1+tN8nm78znAtgCHRKGMqwe2jmyKtDz08Icll4LGbCPteOUo+fnA
4XOSba61CwAsLsucVAHvwGyxHli8ZiFJ/y1K/e9lBTC8/x+YWL2MC/mwhhFZb8KGcHUYLDrQcJTU
tzZupjuU3opp1CFwtwxRoKI7FDpv3kEsSU52ejONE9tL+GzcqC5jD9BswaWgt3EFMbyzYYseWTHK
2eOscXcQyXZjwIs2bwK/ctIRq5ef7QfWeG8RUa9Dkld/L+ZhW3DB1I6ofNr4HirrsBF595xLivp+
xEzBF1A4wvluVIbCYQUUOVHCxlsom1GaAURys+1R0Picxw7fMBCSA9OT4rZ1s/RUoADtYLuV2Eqw
tP/msch+apQD74Wrsq3mJsMOmLM9cvPjs6DgH4Z2FGXffBkjHW1oDAqaqMt0CpAfLVF5kvObmiTu
3kb53/PQmvYmA3j7WHAtdlaUjJsoR7lq0RcIQKXIURHFaNjrrj9QaOADO80V5HIQzASF0/b7roSC
u+4sUQV25XEUP0eQX4fDELW3XQ1wZTi4tQMRulWfIB5pvxnVJWHfaW84kijjB8s14sXyfW8Lbx/z
lPfMbH2UXp5FxbvnukrKnRMLbytt7ZAAZk/wBtNj4zxkHeXfcpTZ3jk6FSHB7z7knra/R2wamlCY
ltuBRYvxV1GOUxvkUw20ZZndAfkKBe7QlvdwKal2XeWK+96FQ0Gpof9ssizygrZFHRaSW+MWvW3d
jo6HOtlY9tlZwML2Dsa19T899EfpoVZwHQ1oUsFwHfDD+lCMwj+ysWAP0pOwDijgP6EDJ2njLRXG
jkGLKxWsZKM2tHCvf4GhqIXf6RCU0v2Ps+tYklRXol9EhBBWW4ry7d2YDTEWKySMQPD179Rd9eg1
RUQvb98YKCSllMo8BqKM4taizPG3leDwaIF25gCKXGHt6snKgDuHxWM/DTLWatRnJ5zGvS2bYWv7
nnyuaur98lA23FbwaM43gx8K0Aknlr+CXQtucDOGzqNknTVtUGpA77GCS+3zzKZuO6Ir5ae8jRVW
aSyDZ8uFx7DDLPfX0KjmqepBbieQsHkrkvylTNxpT4Fm8o5+NtQnEWZ6k85zv+lS3h0A2/oCxtwM
tTR89n1ikRHyX7NP+k3TJo53Axqtv4FTzJjHbpmq1fQU28BH24NxuPSKtq5woGmu6ppvxBzuK4dC
3cnzVvKGpf3NOFhGN6AYjA52M0L9oHLEvSidop7XK3Wvj3MH31Q7npoKqBJQMk8yBT0jc4FUz+sK
QOogGA9hkiXH66fBx8eMz4xjhuvJb9J5LM66UunPklKLRw3oAptPPd5URMiJHTY6R3cN7GEK2+ii
Ppaqp5863X1T8FjVYCL7I6xmC9y3U+Q/1L7zrTVk1cIUm3oIzBOhrjh8iiu0OHvZRqq5l+6X6wOz
9HAjN5xlU400LJOTA5LRw1TK5I+2EgKZ9Mz7e/0VH5dcfJNkCBQaKioEd0AKcvpZ2VADKDIQnmub
jVvQHCxYSPdTFMCPeaUc8iEQyvNN3io6PCIF2CE5Db1W+8Ep9w3Nj77ksH5x69i2IBqQFfohcdTK
+lr4RlMThgI5D25AO5+7yQYzWodfOwlpgA4ybqVt3bdjuq/8NXmPpZdd5vJdMjy0yO6oN6D+xu78
FJ5D0DJw82IztS+VqiO3XRMKWwrKy9/fvYhD0T6b0Qc9Qy9zPgkFnkgvdP/j+rpYWnrG0xnriaty
34KwKC7DNrgHzO5+wdLg5frzF7YukxuqgrKH/gEqA1k1yjePjhNsMoR19FDf2DpQ3lhJMT9uAnl+
aOzBONVRIe+8/OwFYbJ3+AVDHQTOpoWoB9Z6NeavrAjYWST1vOciSbdD245P179yYY5CI/WfNJvd
lqmLJuEPUOU1iFY4/a8/eyGOTLooTSuXtxoGITQJRZS0M4TWSQtliWQzhMmJIrUtRnpb5Mmf6y9c
WBImg1RkNZzhHPBGnQCUH9sfD+C2pRHJ7Gb7uTdcYurdkvZrP6hZWLBTlyOxRMW0npD/iDXFs4U1
Z/LygxayHaPEiGnSfe2hthDkUBvp0mcn/Jz7mx9cxu7dFxSaF+OsncvwOzd2ofeizbaeN6/snQvr
ySTOo7qR5+CCoVgd9IAMWN/8lq2gjpZm10iGsjrrGjbY7FTTGzAANn44bLv8kw83gtBlqdTgd4Yn
Kd3tOIG41qQ7R/O1OtiC45tvcoJD2tkelNVBNnLgJYRmWXHfycaN3cQetqoQ5D7xwnqLsqA6WYNs
47rj1t4XFyIm8+Z49uE28rlFbCRL+VDbTXOZo8DR27qWXpRm011fU/9zLzC5wLy7lOOlA7ftBmeL
VBOYuB5/6cha3XlhZzFFmUeVF4Xf5ZAJdcF5VbavQDOmd1A52kHF/nESUB2Z6um5rtnv62O2tEub
isyKeo3dzXilduxkl/fdFsI2u6zxfxUuLmOzU7zBzhxqIvmLFhZbGUkXUfnBBcAUavZBlbYaJ/Mv
NlKgwvqjPhZDN67sZgs1FJMixHof674GckKiV1tY2Zvv0q92QfacwVi+I2SthbWwr5lkoc6xhQNj
aWRUXvI3Icl3NvH7QtFzaIEMd32GPl4TnnmMljy34Qsn6Qnk09exr2VUUwlBK0YiUMbOlu6/kYLB
WaYh+afGzzMPz6LJnQ50WHL2alitiBHd2Bk6vKCJjngpnCB2LQ/WLEU+XgpwRvx34yaesgGtQK+l
q8jdmPJtPum1FOTjheCZB6fStVtlFB8Ca9wg21Zqq17TbRa7MR+i9DdEveSdeNB31Ta9nx+uz9fH
awK5zb/fM+uEzyQBNIhMzjGfAhtOMtiPWDbKOKWttb/+moVhM49Umku3a6UnzoXrkaPORP1qlZBb
vf70pY+4/P3daQq9XTJaxLFPVeF/A5hCHfKUHAdZTLvBXsU0fHzyeeaZnVWzD205TA+0jmj+W7VH
FHVWwmbp2Zdxe/cFdNKt5Wp3Rii2zkaEidgOUiYx6oF8d32Q/mvw/v8uBmTNv++A/r+yee035xq1
wiwaMj79FIXvvopUuI/o1eoJoqiTO4NPb7Pf4FfzEqWcIRBx0YsyjUJU2Evof0KpbGM5yoeAMrFi
1BSHc9kEzcrvXFoqRg4AKRvQC5IGUZDIl8rJn4HPWnn00igbaXaQjlXIssA+TT6U0uC+d3BpX0We
qj4F80EN/98hHmwwdxyC3jrLISuIBluYfEf7Ck6DazWQhU8wD3Vk7RCaDmGJCwnBU9HVRyEhNNP4
6coQLYy+eaY74xxA+AL+l7Sdopb/ITr73BI3j+6S6ixtBtjD9DnXNwMFy1I1dnBkKbVX0t6Fw8c8
p+GtBdk50bJT21cOkD8KUhfzNLtxWTfVFvirot40xY+0LXZz41Sfqr54JgWzc3t36hh6T2VOM9C+
HRHTxlIbB86Sh+ux62P9fBC6pqKAAFJQwFgVH1aTAxJYQOVR6GkFvKlhsx1ff8nC8WPmIapO26wk
6MoN1IcACizkC0YoilXiDlqU0F5wPqdjD2zZv2Hi9NLjcO8GoAAXCDhaxg3Y3F7zw0cT4Pq3LIWJ
sddBBSbJ5wB5YlWoYTdrL4/yNBe71k1XURH/oTc+mBWTsFy7ogy0x8k5sNJyx+reP/W2aP5ASUdZ
NzOS0Dvati6kyjLYSO/9nJSHzob612bMKhIHVeo9BBwI9ciBESiO/K45oUeqN3CqdvG8oN0KFIK/
kYpWUY6+coz+yexCchMC+vAi95Ij9kmQZjFXG8FIHw9z4vxxOWFHGGN5U0TsPLxzPNTo7ZCnMQG9
fkd7n97kGUQgofGe7fpJKVDFdPCFdUX4YtsT7Iz8MfeesaUXO82Y9Ddu2UzgMfD0hga9A/0Yv1ax
LESy9yE6eUr7TPxsRwEjtAr7aeeWEOADymcX5mG1o2h4PFf9wPc6VzNQHFazTUM8PKLZFBykbQev
LAzS2z5Q5BGGpeMtuAfq1EJtKK4YxPzQqKggbsPaqGr65GClQQ2mkw05nSy0oH/gzX+Rcvp7T0Ff
u2Xgn81W770MF0SJRXyyR344xEVBh1hPNbpxPMCHQ6frxoJJ/Vaj8vesSigqwvI9fKJWinNdQUEH
joMe3emG8COWJtLY3PO2wm/GWNhuCeMCBp0cz5/3umraL81FDxJyrsVr6+PW1TY4ut2S9Woz9ygh
+SJ0fgJoOcbO2MrnxoPf0pQJtE5779x5A90ObCiPWozpVgyzv4diQBvLBqWNKqftHapP9iPEF4Of
Ttrn91AzDSIxiPHo17xCopCqc1BM+pZpO91NMpjxqADyi6H7q4W+bAyPOh+9RwJy4qi2siqDjZvb
M3RUsgeLW/SoU8vaoYD7O+1b7+hhq3m23e6lrMr+4JOC/kogxlaDv9kM3yidhs0IBCsUSBus4ahM
PWDW0Cz7205CbupJT8eyAVUylFUej5MKHgpPDc+8D/Vd23O2DaWev8HAVbw2jeju0tFPb4Z8+ju5
4AMnpYauThckGACd3XZB9+o3Mj9BMXHAhAh+1lrIu8z2m501MBk5Wryhd5ndsQYjbEO485jgicdE
AsotUHnnGzl0ZSxDX39JinE8TU5O9sh0nJjO6bQhws930N30IiG7GWIxot1LOjs/KRprNy0IHgif
if+yOqc6sknD7QYav3tnhrFwbpMEFeqc3zeIH38jrFneAG1ab0LHwUfyJtlgRUuwRQGaBlucxiPv
sl2hsIuz0ibR7KYMEkX2uLNdnh28rA43NbaViOVQJQxnutFMy005angHtH7G4WLBwq++9KvHqmn0
o4LXcSxLlcae9puDr22ito3Hxo2QPbymK5vWEHZSwbmzrBxIVYK7ZRpW82MbOuQBDc9kw0MhT7rt
pz13Ovfc5MWfxKndU+gVSZw6LY8hkpsffBukxChjHaQl2gAtbw/mCnesrgu+SbTNvkIzFbdkGrjl
xuaJlWGZsvCgZVl/t0lgg96A+XnQYH7VcacomNl1Wtr3oRbhXYW78Hfftt40522AvaPFFTLDFrKt
dcl2vJm6m7kBdBCNcy+y+NTcIk9WOz/n08avgywu3Mr53kFHFv72Yn6YM6zErPLnmDRpeB6BJtsy
lrUxk94cOX0d3EE3qL/TSLV3JeRSbjO7cs69HTRvWNnFW+IQ5xXrZwTjEapBEbG6zovYOLVgtkBv
LJrQ6dyXLbWedHKBVNKBbKwKDVaeKHmDlq1jxQk0Tjeyd8YAJlUT3L5l6AQR4ACQOAynrDrYo8Vg
fqAQn5xm9KWtckjZZikDH3vW37uxBWQww4lg5QwarxBHgvx+Dr0UhEMCL5Oe5/RQSWgn+KiUb/q+
HQ/wKHPuoefexxrCqne5L6tDy8tHtBlg9mgzG0JQ1OUHPSkXqlUFuR8hgvcAoV2Iq84zxHHhKX1K
BGICIsuwVyRjvx9x1cqjKgFnPBpgnHp0COwgKj/tYoeU820l8z6GDra9u7Bg7ygZ2RMKeMN9Njdq
xwDdjDJJ7PsyQ03Yb2n6q4Me1E6oJrtLsfNspDs7kKX1xKZEASmCllNyGpFUQ8KZJNMuT0G1KhkK
5jESSnDKE9gvPDDd90912UKqqy+9WKADv20gsXvb5JS/gEWQQD4dusRlUQJMMGIVHRtByK4cYcIk
HWhTA18V5y6Z4WLuku9OYPuHpAjaGIhEBtBAVkehB7IgTPimW9C8GI/8fCy3+eySfQEtMAh0pelJ
V7P44rGBbyso6u2hVhvuhynU+M+sizJ7co9iyrsX4ZQ4wqRInoZqmn5mWuV7Ly2DR6cHla/STYF4
ITC6Ip57UFbjH7OQ5vcJgHs3qpL87GIT/+bY1vhS9fI3YAH2sXD87nc3jJAl024X3iro5d25zOp+
DK7MIWCXKngppcMOoJXpZpjmMsMQa+eiiYzqVlQSr8RGjpW0LXnT0kgNLnC6tm99bcuxeFaNyH7A
PqOMZ2wP9zTti2/Qn+kjKMrVG0pmipEk3asnaZ/AloslcWBLHDBJ0d70dHR+qHlO+ggYS7ZxRWbB
m+qSmPWqVc89pAc3NYdUnZNIutepw6CiR+e7RAr5h6iCRaUXBl/CYS7iUg/driZZ/jWFivBN5gHt
h/17vsEW7MQkmb0nXk31TYOt7lBZFvsLa3raxALQ51MwIAGrC/jF210PVcGaVIdiuKiu1Za3I7Wo
joLbw0HB1fps2zKLtTODgsIbZ45zK2tPRdbVLErCMW2itIX8PGtEePSmKoksr4U+FlxS8JVF/YA+
gvt4PaP9uF/ombZVXjj5bjN05ERUC0P4nt5Ibt2khdp5PDtabu+hXuOs3NWW7huXv78rR0yQaGvH
Ene10OvgZFUfg7SE03MJkKXj/b7+QQs3zf8kLN+9Q/TAoE9Y5KcqxZGQ9t4B4uKfgtJBkvrf3y+n
sBPDVBD4TjpvMLZG6NHajj/3w427BSQgKQ9VA1cpP6vjSXrTSUm1JlC0cHMxxb2aIUyhy12T0zBX
KfTgNRSz5/H7jHzr+s9feoFRBGmGSZQVRx6CnKzeuYVdHyY6eV+GNhhWAOkLU2uKLLk2r1xRVOrs
ttb3cqK/BhquVFgWfr0pqeRD6hitOd8+AW0EVV2XH6Us70jRrWirLVyCTSUi3vq+Y3lYOcQCzstT
6X4eXRhHz99EWD/Ncv5zfRYWIswUJRrqZsI9DK1LFiawXgfMCf61g+qjIO1Xaq5LrzBKu2npD9Ds
H+wTvfgq2b86riFuuR1La3f9Gxam2ZQm8iG+4rHOmU9EIsXo1E1XBp+bZlOIiI9DPgt4r4Iy9sXC
Tt61j91cr7D0F+bYtDZrcjTBOU+dU+DlBVRdsMUXVlvGiSz3gE52kexR97g+RkvvMnaiiVdl5vUo
SaVjUp8bL9xD3wfkj7qG0AFxIlWE7UpgL5wQpusZIx2qHmyyTxATZZDBQQmyolDOw+3Tgz8EbCHo
OAqki8FaC3NphRmlWmQeNVTPoM9i2xYsQrQzRLNuvkxJn0QBLVdaFAtVPVNFiOQhZXadJli890rQ
aOxIzOevPOURurjbVn0bxpfPzZZRv4XU0thIu4Kavfzr6Le+f/D4dsRc5dbX629Y2L9MRaFEYmuv
eoufp9o91G7zk4GZqwN4aF5//kJMmsojZGJALxDPRoMUlqikoV+4XfgrK2xhMZtGZx6UcnJGUfAq
kJ9FNBD7AFJwhZ1ve1e/AuWxcn4sDdJlvb1LDWoLpuHIpO0TZNv+CGo9570+wEd+Te9/aZAu7333
fKp1w/2R2ie/dcSRo/J51w+4zF+fgoWoMCW10kHCtcIS5GRnT3LksV18BSJ1OzdkZd9dGh4jAZE1
szxWA8QwsXDPePg7KXgGGou/kmouDY8R1sxpCs8LR3HGjQ2csmafKXn83NgYyUdnl9RWs01OTQqI
evM3T/9WJI0hA7OyRBc2QZM9jlsI7uB0BkAAtkbbnNn9Q+gk5RkidvfgCu4cmPNtrSQN4k99kMko
n0U5JIkG3Vr4HOiHv8prYpL/CAe9vf6Chck2meN0wrVrlmg4u32J69u3NH+qNVnZLRaWqkkWb9NB
BRUFqdV1Idlc8lfUKioY2jcoL2bhyhcsLCeTCs4UtP7k5NqnwmsAAJgBC+C/Pjc4l0F7F8io4PRh
56XACzXkLbXI02hZGxWs3CIWtjuT4c28sJPgFZGzKtwNLJFgzE37EHc8chSt20R2MXzOWNn7j1D7
7kNyHxYzU59AH8Dt9y7/mVdDpEBAgTPO9ZFammkjptVYMjdo3ALOzWhVBN+pvivtbIuC3+eebwR2
Xbo5qjoMt7kseRM1KSMb9Vw+oOrBMrkW3UvBYJzPakRqrnM9nd0KimeU5o9i8mjkTcPK3r2wVk2W
Nyci7TiT9mlMxHEk3W+rCD83Aya9G1UtVUt1gS557o0LofwpFzec2M/oTv29PgkLC9akdot8mInQ
tIXu27zpfLQ5pfSeeRk8d+mEbKku1qBES+N0WWbv1ms6UpA+obB/btJRRE7rfcUZ9OP6V/zHFv+g
r2bymctZSj+vRX9m4N9uKj2DUoa42E4ZaM1iOEKIfx9Y4g2w5u/Uru+DzPkGq7iHfnYf8Q8f+8J+
7tPs6frP+a97/NHPuYzBu28lLYEUP1o/p3II1cEPEg9l7mLce5AWu4P2eno/VTLdJ66QZwsbaVRR
hx5J6qgfuMwx2FxqtYHlHIdvEdwbaqvqXke3gaeEqkEMrifhPrsNMD+9mvSmJKO8d+lAbxzI4Dsu
GU+lL6iKmMf4fYBy3M1YT2hzSdi8WmldPc72pCOhQK7p2pnuKzCNdrQSI5zeVHKb4DJzRinEvq0c
bzwWuORElEt7Z8/KyTeEaRgkgPgQz2HPT6iYVd8qGXRxTWf7kGnYvw2uPcMNmbloGtnhubB4EkHH
f9jOCf5HGbrhhnXYHGcm07tSs+xLMtrBYfC12I2g5MS1i525GPvhDhaHa+jGpRVoJEE0TEI4ZEpy
RmX1xnHksbLWUBxLjzb2SjCbiNTBBehDvhfBI5l/X19J/+lTfLSSjE1ybEAjqFycgurk7uUNDA4a
UFRvggPfpNv6QO/LY3LvwvnoDte0W36vVraehW3T1GYCyZAB8wDqmQwrW275yAceqdaG5GEZjms6
SgvDZoocZDCeAHAnAx1+nn66YvpayWwNVriQ1pkUcDR2fFZCCeTUQtDmJitcCyxfdwKTAfQTFH3J
xgENPIZZQf9yfbIWxoxc9th3Ue/0rmLZBWhj63L+PjZtBuYUg5Iw08PaZXBhvzY53RNp/DoMobNX
FTR4ndpgvi/zgJ9smmabRLT+Pkmzam0fww//YPGZDG9nUl6pIUuKLvFrKdUm88KoFoCpqMP1EVtI
MchlXbwbsbYNETNFDa097HVAyXYXr8MQJXIyfR2hcxZ/7jVG4Lt8Kod+VkgnXf0HaEJYs6pymySd
jrw+/VweQIwtAMAkZQ9tz1D8DnZ9nj/UnD9/7vcbm0BQF/BQnyywjIr6ObWmA7NHGLfLl8zL1tLJ
pcVr5Ene7OcBIl6ee2LHUwe702TMftLEebv+DR8/Hz7O/0515lZtkVY+SAAQ1TxwZGQ3gQzr2KrV
uFL1+Xg3gc3Zv69IRVWwycJNEd3YHDDy8VcDg9vP/XwjtockSGwPKiEnn3UV3GPy6lUAtxeN4Fuv
/PylETISpCatqhSUThgWapGdBtU4qPCWu6Sf1swRP948YAPy7wCBUW6VjBNyYk76LYFGfJQl/W8Q
m7e1mL/k2t18brCMsIa1fdiVbtuduW/ftxr6WZUjTzMF/OT6CxZU2VxmRLRMhlwX2eSfUJcB7Q4I
IY3tw9qE8KOufaByoAbbJsNpHqtbK1yTW1rgEkBJ+d8BnP0yh7NQSU+YlPvGgceU1rkFjL/DX1PH
g8SGRdifoNTjlw4Nh4bYa/LAS2vb2ALqAI5sDnWac1qU8KMRcVZur4/l0pONwA9bzQGocBswIMa/
vj/cg4IbX3/0wnoz2bdyDEQR5H17rpPq91iefakgHVptyfQ8hd+uv+PjI8Q1ObiTV1pp4+VgD3Q8
BzxmeIFD+RylQftXzNav6y9ZCE2Tilso4ULAP0/QCWaxgkM3wJp7rj4X+KbdJ76JKRhM9NAmA5IP
YL/qqMYERaF57j63fZlcXDwYIPE58WHMWPR3Ngq8UaknN65lvjJES/NgxDwo+NY8OMo91f1XSIdu
0ejZ2IXYdHqlBbM0B0bIA4QVQP6ykZCq8iO/LCA7AzgM0MCfm2IjtEdfTY1Vef4JDuxbJ0Q1AjjK
N/Q61yL443zUNTknzTDCeikvPWRuwaNM6qMdWBqW4BTi27gQA5x0oylZme+l2TCCGui0wWFAbJ3B
rmljQpMMV8xm3tTDRWChXqngLGwdJvtkmmQoE+aLM9rpT4NMbuo2+VQ93zVJJtICoSFEqf3sZy0c
2Fx9pqRGilh6a+DypR9vnOgkrdpw1P4MH8f+4DnjvqTpSlq79GjjJO/aCWfpjM2ahnIDzwYgZNZu
TAtbqskoSZWWNWh6zbnvFI/rKvmaOeWTU0LmVkA5LHJ4vhJvSx9x+fu73JxUWuQ4uwn6qfziSbcr
g/75U7Fm0kpKzccRnklQzy27DXCvsDkCfHNl6S+NkBHIohMpgKpAfI0weLTT7+GlGxE+h34KE3B7
ZeUvvcQ4joNAwnqqh0Z8mLkPCrJ8sK2sIhX4wDjjgEsrADSvj9VCJJv8kBb8E3uumgQaEwMkYISA
YWpINrP0Qf4v9Pfrb1nYXE2OyFC0Ze2TS7iRADo5kHYB8FUNa7G28BEmRcTFxbH2qHJOljcEUFKj
bex14MxnRdHt2ZQVK4G39BlGTIMeNrQ+Q+vcYezF480r70BbsrNyd32YFmLCZIuAqlqPHfo158Ga
IglTyGxYWbVLT7580btoq1sHXk29BUE8De+YFNZ8sDZN25Xd1F56vBHM1tC1gw5gbCykfJBekO/c
sAqh58P1sWoALI4yCN8/lA7QDWBnJZvQSxnIshwVw77u4DrsdNO+kGstqoXD0Oy5hTUsqtwBMlDS
+93VVYSrT9QAG9c7kPslN23oxddnbIG+7ZrdNrcAH9xRUw/NJ5UfqPKyOIVQ1h/wDLZpLp3zoKUf
QclFPjqOmz0kYKfvOQ31IalJcShnuiZwvxQERgIDgBNzQhekXV5OACK0KmxvRxTET3aunDOHoPHn
tgyTZIImDQWZEagOwG3QS5684ZcI7H7L4Jh26xduvb8+tguTaGK2bMFn7s01PsgBvMKGXL8GqBMe
L4F1ZnV1J3ARu/6mpbg20plU4cJXQAb6zIdX0OX2GcoewvscdNE12Visr8Dya/D0iZB4BJiHgfs7
JM8QMV1ZhQu/3yRjIe2rUJbPGkR3WcC6jKRiC3NhB0pKqV7Z+xZC3ER79gAwzrpK2rMFKh7gNGc+
z9vrw78w0d5lRb/bnGzImFkKCrznhHhfU02/KVjfRlo0X9GcimGIVEV8Iit5x9JYXf7+7mVz1Vo1
4ZVzQlEdmnq12Fh9covL3cvnPuYyfu+erzNIvAL6b596dBqirmig0Cb7X52X9ftqgH48kPlr71oI
edPjdaqqxvKBtD51XO3y5HdQ6GgARVZVX69/zNJgGclOrvKS9JeKjgQQnA3tWzaMMFhV3ub685c+
wMhzSO9PeQVFtlPLwYSDlFk2vFljclOJ3fUXLH2AEdm29jrAhpP8DDbW0QLSKRoHwSOWVsPKGxbi
woRN0i700Whs5xMNh5Mrgd0v2/hTP960cWx6W6FCHkKUtPTgSV6CIC2PlrV2Y1wYfBMsmYU9iote
38GptT2IpPQjmrbHdMy+Kd6u+ZotZLImbBLWbJCMTOfuDE+aTWV/gUV0RC0g9LOfc1ivLKOlOTBi
2isBnqwaLNOiIG8TVc+4u6+kNpf68f/3KFzTtjFwep7hEk1OoZRfcmE9QV/U22CDvUMYbDJpn9se
lDOCfWXlMFoqPpqoyaSaFCNOSk/W1BxhgXBKcsiUqyb23eccYBhREvR36Y40Q1R5a4TepTE0Ql3P
jDZ95pDTCNoLhNOe0n5cmZ4FEXaYnP+7JyYg6csQhNKzm8h8H9KhP4mu0sW2bzS/qZqx4NHMWSEj
sESqdlM5Rfts63k62hoY8CiYBcPFxLXtneO5M0DooUBXu9HNr7EZeh6VYQZuaeHZ7UMAXVPQTkeY
psRSzeWm7qtppWu5UKB1zEKdSkMggMugOfXwxwD/JpwV+ss97mZWmIBS17mO9VCUA5hscmbBrnP6
HJ50Td3+/dyWYOxnFnesIBMBaAS0e9RJn0dTpZBch5+TfXBNNGhNgOPTI44vImp97mfefgHRQ9xk
lpU9XP+GhX3HBITmRKCRCIrfqXJpFLYwTGpAD3q0ppVD6z9ozAcxa4JCB43NDHLo+jQKCFZYMnd2
OSRdH5y2yw9tbYuY1Il6Aw0nKGCDJwsI7LJ254E1dNCFhxJsMPEnu3XtmJAecAOnmqMRzEU4CRX1
wZeevfJTl4bi8vd3yQJlHjRNS92dh5zdYVE/EYaCyMTQzFg7ARfi2vSzK0uRspoV9klOVpxVHsqm
lJUrJ9TSwy9/f/f7oXcZ2uEsXdwx9Bk1tbvZblcKpkuPNq4zjOma0w5NSZ7p5jsdfHkXBI2/Bhda
SAxM09C80xb0gDSHH1H24tj2GRJKh67Nnz63xo0dLwXqiRagNZ9Dcu9Qvq/7JypYJPzPqW64Jgiz
m+25REO1P+vUbdFrdrsHCkb0lg/emgr1wgyYUMzObZpQDll/pjRRB3A1aDRAae1z82tiMK1EVUWX
BsO5FYBKqHTbO87KebMwt6bZjs6qbHaoV56HcEpBB5+SLs5VSe/ygcuVitZCXmMiMdvSAeCvG3tk
w4AvWpOY3jzAo1TUhAwMDlDUs6gJ1CBXvmnpfUY4eGjQK38qEgj5W8fZ0xZYpu0tmYI/6QTduFGX
366v3AW7Jgil/hvTAhd45swdJkbPOrI5hNQsMb/lonlKFcy2fXf+Jkf2yDncSmd6m+CgjsrM/nH9
/UuTZ0QOSORV7WchhEVkEfcQU4D69nbUa3jNpUVtHKCVg559B5fHs+jyZydvv5d8zlcyt4Vnm1DN
YBpKKH8jYJyeHhy4LnoEuqnXh2XhpDCxmjwvIfosKjwbmV/dPSsGh8oJ3O9yDTe+kOmaUM2OakY8
iJafO3Czt3Mxv3Hi3MNlZJehC5az9JwK/sCteqUkufRFxtkHaEmYC7eAJUkISMhgz8FLCB7/bpys
bzbkIbbXB25pUi7r7N0RlcMhIdWgcZ/17EcFZ5tW1PHnHn155btHw8XDypWPRzfh1xw04nmt2bn0
m41gt+BtX9Vh3p+xdf2Y7fzehTLN9d+8NOpGdFt6ysOEwligZOSrkuzezkYaQZ+liFM+vFx/yUJB
57+bzbuBgXBt0VJ4Cpxz2cKaoI799HfuPaW53rDpezauiCstfYsRy1MNJZiiydRZWV9qzeMqeUht
SDfMK9nZgs2La+IHaVmlGl6z/dk6DLtpk+zJNtvwrQMmfDzewsswnjc344286++qQ/1Iv5T36W7N
J3jhsuGaCMMhzXrhsMvbIYdTRdCQKcetpbdi54eRJ6Pg9/XZWthxTVyhNYW+hyJGf4buc6MwV4C4
xJ97tBHjdTVJPSirP9eFRJfV2kLQZUPWqlMLYWLiB6uW1iIs8MP7MX9LiiEarTU81sJxayIHxf84
O6/mSnEtCv8iqhASQa/ACeDsdttuv1AdCSIJgQi//q7TTz1cY6pc8zBTXT1wUNbea3+rTcvGFFCT
N/3wVLrWW1NwGYiFvyVE3Tup/vlxA/3NSLxzV1nbxCy9RaEzMqy4Hr1HlBFL+Pa1ZWDTZPQdO5nC
QSVpSAt5myLH5YPbexJkPtmkl3452KEF+5fTnGfLERdlFeQglLQoFR06RX3YkwH5YdXDseyEceYQ
fgExB0ddaBTlIRssGInYcgqUKOiLAfrEwR74nhjs/c6ha+FMC8+SgbWki71cNLeqnO1jVxh6Z1Xf
yjit5ZDgWQ2wkCmTCGB0dh6LrG19IOdZ43PHqq4qjw43TT450Tizi2NdtxwtLNivY6ITfYB3q37B
1rB8BbxuD9e/NWZWJ5exhteSkbY6buA/5fcWD+tiuZVUPKsGsoKispPTx6Nm64ZrrlY+IYcEUrsu
iQqmisMI5McjnVoLdD8bZI9E1NVDSiV7re3yD8JXR7XA+2Ve7qk1FWeSqN5HA+gXPVn10zL08IDP
XTMLoKNP/MQhydePf+f7Rwq6dl8gMte45+d9DMvoESDhIrvvxowFriiz68rVaUSZUI6v5VTcJ4zt
uVe83xN0LQwbB8Bo1GwOcV95YD413oHLGTSSEuk3qoNlF5q98aK16lQ7mQVJKF5ktj/F0gWC3bq5
5Tvym5Ps3fS23nHZZP/ZTOcyg91tSbsYcrerRDeFn85e6cNh7zBR2/R7lu2cDbbedPnzf94kE15l
y9SoWMOk5ZB71besUo897x87qPLDfLH7ndvMRkSQ8tXGQOAD0dAkS6+SxNYzHFWkyg6jXcx/Gmmh
OGt2iu7XwlC3faBpK+5hvkO+z1Pm3qGURqYHlIdkKDA1Cw1jghFEGhR9z3ctjjDRogud+ksK1rLn
SfZzcNzlp2elog4L0RdHFL/QnQPI++ccus672Z23iHIcdTwlwk+t15wYQeoRv3ePLDmmC9sJQm+s
pevcG/eGAdfvCisLlHyBw7S6Kormc9AEuk6/ZQ68B0GzkfFQaXU3pBWLC5BCd44A7x/S6FoUrAz4
h4EDMMRLmZhfYNBEQ+F2xq2HmqlzNYAv8fFa8/4phvJL2/0zePOiJZnGhTu2bMN4cnQrA2xmzM/K
xNhZzja6Ya0KplnqDItpdTEUodl3uxJwZckhkfr4A7aevjqZT9SpsGWivhkEL+fYWzW/palkO4qi
rW5YbU4wdSy5SBIJREybnSTiI1/AzQJyxZpgZUUnvRM+2PiKtdi06qBxVPAUjWkKp1iTA/emUmsn
crz18Evf/9PHc5qUPcho6VUPJHGVCFD89uLe5G9G5/9PYpBK/PfhaZtZY4F6jaurN8N/tX3br/xf
bugFY2D7NzfhW+4fpX/zenUV3hzxz10UHaPjTRje3DzdPaJeyo8e/Z+n0+/T4+/ot/Z/94fr+1MU
+afoKfKj39eeHxxOpX+4jePD4fD1fMa/vsVfgnN8uo0DPCcMr84B/s4hiIPz1U14PL6GD5e/FgTh
axiew9dz5u9hwzeuF3TtYwLv25FOIw5oWBH6t9zm7AE+3ENYe6huGObauSN56x0Mt8SVqqhk0JlU
Pn1qrK+Z7BQ9meXSdFE46Z4AagvEnO+Mkb81me/142qkq1FbbBaOC2aWd4R83u9L42zqH8JBzcki
z8x4HHN9L60iwMvh1vzVtJ0DS9+G8nPFLlDz/nco0Xphepz7LjZnk0WTMZPXlhggNWaJ2Lk4bEyF
tTbWnK22mnrXjUyV+431bO+6s/x1nninAdfaWMPMU2l1rIuZY7ZAwok3wRFTDVDUiulmFoT8HiaW
pWeDiSYUujWfBjaXT02SO38m19Unt25IHeSFUCZyykkBazaYo072csgBtcGhczyPE4NDW1OIa2ka
3fdOw3Ud3MIGwTgQyzLLZ65mI/wwLHwihxn9yNV4WpaKBI0LTGKZK0BQsmnM75we5bj2AmrUojMU
amBMJaemMvhv2DgnQVmwEUeFmgh43qU9uK1Zhl9BO+QjPaRGTjNlMG4evCGpg8VijsJFIqtTOBiO
EDvIDkg9GN8ivehYw52VKKSUZrocnCp1bpEI1k9IPtIw6foEd2c43tHGLl87PdZ3jnJ0wCYvOyi1
qNHXhpl+rZKiDEfa03CasIwVqu+uHcPdE3RuDAxnFTsquC6JImYHUixIkj43S3ZYaiG8nX124/lr
bn6eT5mVwZMKzLkuv0+KVAR5LYudk87GNvV/FlvAyWUjOjCy6ePkPS7LEnhGzIp55+C5Ed2ma4Gz
XSi4O+rWjiYub1G9f3LTMlINhziE4+xWB3ANDquG3qcdyL2WQLFalZw/teqtPXBkPjemqhBMbUoL
tkd3Rfby8YM3Du5rwfNskpFVVtvFAoYdp4Ly+QyMvrxz3d661dIs4z6x+eHjl2110eqcUtEMTlCN
qOLWKruruSn6myYd1JWZOtApSN19TtVG1zpDU1AylySFMyCqynzMO99VXutDJx5+6kvWAsO57FXX
20zGY70cGH8mXRNQGFnw54+fv3EkXZPhOuUWLoZSF5ddBI6DXxU/h0ru/PiNebhWFQKPTeQw1h1S
r1V92xtGdyyydC+xu9XJq00UBFV3wr3JjVoIhfWPRbm+Gm6bHx83zIbEha5V51MudNM7UsQ2H0zm
J5BpjWcis4r5S4GNM+j6HkzXyaE98UHNhxazyFNL+lYPF9Y6F7sKtI2ps1amQ+Siaa2cElcerzmC
XpD/mAZNSUCdqTuki66uFtKPp48/fKNZ10L1SXQL/KaxvIl5Pjt9e21m9MFuk4ODIM3Hr9hgVdC1
q4GehbnUbe9eYNsz9jK4d0Iwk03dC05807Wd5laEydY/kmrqct+bABXFnW+OgPPuBSqGkjGs6skI
WWPQ54mhZiytq3TnyrzVApc//+cI714OCVnN2pgn0j0vSULiLNPLTQuCq+Uviu9V+Gx17OqukE5l
WlLHLuMJvN0GeluodoxJgJvuuCIkGQ65Lfy8dvaVjdm49g+YTF3Zeel08H0TkHaTRp0Gt3F3No6N
RluDSU3dlqk1LUXsmcaJGB0CJlLeNHKRARwpPyeJgJDqv10Dea/jEHNu42JRp8ZGieviJiWoOc2f
j4fmRjhwLVd1XAaU5dQXEC+l7WHOJVT5NXXLQ61o/gNm707gyRbYfrDwaZvpPUXdVphmtWNRVOz2
XZXCvbdRHowTh5+8b91ALrAet50sAy23hk+74e2FtzZGg71aPcfEI5UqejviJpyx08brDy1qa3am
0NbTV7cLVqVLWYIlG2sKFyaeyQbE0czbGWsbT1/rWbU2wWeesb03bp4epEHkHa6G1U6IcevWuda0
Mq/XbqoLN6Ld9IssbPKR1rgvKfRWOfSMYyGjpB9v4ITzqzDYuHNo3ZhAa6krZUrYdM7reIaa0Gmc
qKN31jKdYROxswBs7PVrnevsZH1V9nYROwPN7qYCx2SQ8o3mNvMgOvt4/rz/Douujva6hVMHgCZl
nCus0bkEuLzvmRNJUYlPfQaoQP9dA4ilJ6iIhBupJbKVc3Ct8yST4+d+/2paNCU81zzdyJjh8nqC
6zdF/F+hrq3t64ePX/H+VLfWhT9wrYd5SemKWJJimVFjS+T3Qnjuo64pcqgVAZ59Ui40UjAi5Dsv
3eiX/6sBKh2RuHS+RDPGH+XsPTnO/NbKbmfObD3+8q3/bJkAz1rcWMYKmC7M9yGf6sh0OwL2y+61
6P1Jb62lXoat3GH0GjuqTRTypIkzntSoik/FHq211AuFHEM2UMx5iBqCurzjzeRXuJA6y+PHvf7+
9IZPz39bCB5r7tRVYECwjI9vg8qxsQwLn46IkWQwdUm8fOcAt9VQlz//py9mBggL1aSMDUH6k1Kc
X1dDXoYff8fW01cTfAQm14KsrIm7QQ0HpIDB9bK6Zqcbtp6+mtvdaCUplwl+u2Q3c2t8uXgVfO6H
r2Y2z52mL3RXxXZdeneDaf8ZUrGn59363av9bu4bIl1e6BiYefgFqARqUNDuP/7l7x8TrbVmS2m3
tdMCMYZxMsvvJcR0gF+PTNwQKuW1XhrmBIbi7s7evbE+rWVccqkZkjnIEfcCsbTaNNipSCARB7kO
/h81bwNkmX72tH7++PM22m4t6houxlkcyv5Ywd29ycVT5zQ7k26r5S6T8Z+pQOZKAimLU7Uzyyxw
EriiQHx6w/rqPNQ5C6qi+5RSzFrT96qJpSOkqAhvALGHjN+J5+wwQ9HQaPXycTttrLF/ZQb/fIxp
qX4gjUZUaza+JLP66rnzm5qNPfnm1vNXMxuFOzmMOg2oIWzmd3l9qArPx21w52Sw1c2rqW3M2oVb
N37+TMfbpm1QGOJVWfhx22ysrms1VzFTuE9lqot7Fwg/txKGT8D80xQBJpN8/fglW1+wmuQDnGmK
nqGPkeOdrnsjG0+lqqxPFf1ZayFX3elGLQyRnox1YLKN2c9mIm4wl588N621Ws6YAKRH0UZjR3TQ
deInd6scCPrPuQxYa5FWW5ZeWYsEYV3yIJ0XMJBh4bhzwPi7+vx/xN9aU9+EMZalYTc6dsxKwYWk
mJxQ9nmCrdM0pm8udbq3hsrhuUVZxSHxhuKqQHL+7I5kOpIipQeZOi0sfkCIYKmRPLHS/DE4GC2o
fKX3H4+QjaVzrfaCyX2dkku8ACZvV5McrmXm3Teke4Q6Peil/QCTzmVnV9gY8mv5F3PmyW0Y4H4V
dU4GzMSs1jyY7StqvT75hvWCwLLF66BviNCiv1QPDCpi3bd1Uv/i9l6LbSw6a40UGJ31pOTsRbBd
OENxoywjcMo9C+qtp6/2fBCITbOVtnHx6B2PIIw2uFK12VuyNHuS5K1XrBeFliSALTlGxDW/VdKB
D6yTnpTR7d3a3u9nstbvJClYpChRTKLRlmVo9NUNwl/ULwl/MLJhL7f8/meQNTjOHDtpmG2dwBPn
kTg3ZvvU2zv5kq1HXzbnf/atic5eltqFEdnLPZeI3ukvmdzjGm6EEslapePUtmHOw5JEZtIBlD1S
et3CrBa5iyzF3M6IDKlVtr9Er50DZNY8ILMQV4aUy2lcsETB29Lzm8QlIOXCOAxK78/pmMlaViIq
Ulu1hQ+vNMwr8yRUy1/xr1H8/Hi52WrZy0b1T8vmwmroTPACI4nhDIYUeASHwp3ZvyFfJGspycSM
JVN5k0QVSvc9KDl79dDxwnYR2YM3Cm2L7CySCrndWXP7xu6X+gD3SefKWcxwEB5/gWFg+mwkpXn4
+Hs3psL/peStDg5Uacoj4CLqSBPy6hTlF8W7AfSKvV1+o1HXkKqltns7dWkC+7sxZPWjYH0Ae/Sd
W8j7OwRZp92LHGaYdcuSqO+K24x2P0XZ33laPQ1mE5CcPpfOXh7x/eMKWaffC1FAqbPgQ2ynu57s
BCFEZ+essvXoy9f9M/BmkDJpaylMuqZ8qOvsSaTlTh9vPXq1Wpi24cAgXOZxj9NnDwkM6FHTtNP6
G0kdlGr894dLldPEGgYjajTqeVW+6MClLVioxVWlUEUyIrOuPFw9p0sZ/izNg7uInXXw/csIjAL/
+25maJu7iiSR1Q53QNT6kz34Iq+OCJOqdi+MuPWW1X6kWmHmqIrL4qqjvlGa/B7GiO4xtdndkujW
57O5U162NVEuIfR/BkHBObi1vEljHIrzcyIreXTn9ndBrfZzY2Gtzx6dphrLZMritnpL8/qMXTz6
eCXZ+u2rUQb+OXS/lZdEaSLfEHkvjynuaUal9woTt15wWcL+aZymHDyjmUzs2gAuB7mR23cQmg+P
SVJmn2ydy6v/eYWrvXy5qEeitjsPJA3Mek8btDEH1zKzYZT9xHsBq0EBsVXHpzxsK9jfftz2W0vg
6liZUNKNw4jfPZtzAteo5NWk9vcBqN2lse4hHCa+XeyZqr2fzyFrsYbBjbbJSJfHFhL0X1AXX9gB
QkGOCxMHNl9xXOK0b05j9zotLo8Ur+fPnQzJWsaRY9mykAfLYovDPtjJb9l4Nc/s6eNW3NgL10KN
tqR6gQwlj1uYXhTiaJtQP8FNxbW8ncVy6w2rfjJhCw2AgMrjypl/VtNZzkAGaJjBWnsM241J4q5W
46KVFQfq3oi63I6gTQ+nlD/wfK98d+sDVgtu2mky2hQboISxQ50c24yAO/TWQGr1uT5YrbWuyQlu
m9jMhSgav8vMxC8wGUuvfcozj+zMl43ZuE7/c1BDRs4wG5fEOpmFfUwJ//apD1jn+tsp4dCq1mms
EpQc9GdPAaJPOpTmjOfPvWG10Nasbly3u2wS6tUWdwax743kdunE48fP39ju1ji6BU4mpqLYVPum
j+B39jvJOSa0HM5Y4l/yAc4zH79oY9VyVqtt2RBtU6iTI2uo/BKng8W94bQL5xKTe3ysi/xz026d
pqcVpxxXJg9w1Aj108Gsr7BxY0l8/vhDNibdWnwH3x/uzMz2IpfoZ8gpUn8U5MlWez5bW8N1NanJ
UFHpLqj7YYNx8oQVFr3z9eOfvjGh12Io+AxfphwmtEb7awqIlHEqyyxg3cvHL9hqm9WEzsoqaSzp
GdFss+/2gKCNrOAnSiq4SH38ho1PWEuiioR6rSQ4OXOJVa+BUfPz1JdB5ewNn43mX9d75Axxrcy5
hAuo9VhB34uN4fTxb9+Ya+sSj76sRALj5iTqnPOsUTVbPHHBAkALrGJnV9vogHWdB/xdXJz9yzSm
UNwcO1WnERs7F9IEY0/huNUDl1f/c2zSREyFuBxbPe8LGXACcE6184Umn7zArCUqguRLLkDzjUar
v+bmFJjJnkHvVgesduQJtvHOXGOxcyqHvdqZoYJ5zv606UDh9UPUl0rW2c7CvTWOVtO45dJD+FRX
sTsJfaiMShzmftyjGW51wmprngqnKVk/lDHcaMC+pKoyj2ZbZn47NcVN2fNqJ6G49aLVjK4q1JRQ
3aaxLSPSP3j5vUq+t6D1fTwl/kpO/j8sTdZSlKXoLpXJXRq/vt5FxuHuJn9kJ3a6Gv0kqPw5MAMr
aPyrJPhl+41v+CxQJ2SiAhpCOuhrX4UqJLEdL89N5J7k9dz4rd8GX4xwQBnFr49/5YaihawVLa1n
UAi0EhwWM8EhzRAWzOin1D0g56NiI8d/WQXWoBAuSOqXAzhqDqBV4ezctjYUzWQN1xp6PlrZgvcv
nnfol+VrXxteXLrOTWsWf0wC+XoBqy2RjW8KXrJwXaepXyXd68ff/zfJ/l4vrUZBkmUJy7qJx4qB
Ttx+oUbtd2xAdcAvY4Fcl6BCr/nujdkS2H0ea7M+lSPxl5rcItsQQuZyP9j6IMf5Os3NI3Wbm6Jr
b7MFV4rhrPnyipLKnfTrxohd64AaFAg4KseIcmXEgW1jbbTIyS/TZueAsbHGrmVA3qjkOHAnjWE1
dQLrswjb3P2Kuc7Cj5t7Y5laOwXzUTB7tIwidsVoHyXCHM/9YueRjRSj8pGra4DzK4u9RMjGSrXG
3xmpagfR6TROqbi3rfnMEvNzIZv/w9w5OPQV8G8ABiwf79IKqX34AB9FzU0A8qegwI31+HGjbfXK
ar11cuUNmTRyAMHAVVbfrBJXonSv2nijjdbINLcwasjLSB6LsvuT5TyYd6t8NsbrGpW28LGSpVXm
MSMKQm+ITUwVVr3zIvieJHljQK1haS0hGc87LB9wQjsI8dx6QyTtczK+TQBlftz+Wy10+bx/jgW1
JQXknCyPJZRlsHxG7GNPU7YBYCZrvtnF4csinZfHSWcFnlOH0DGdxsoKW/ItoeKt6p8uvMl6Qn5y
Hg4GG66c3bTvVv9cPvifD5vN0vOAAhTIEKCyrKtxzYONb3Vs06kBtrGWh8814OpwIufE9BxLpXEz
jPcoAo51Vk87nfM3XPPOAr6Wr83a7pS9pFVceCQPgUykAaViCs157kMxaOadkkl3qW9aTX7sZhv5
/8myTkMth6PF3PIE1laLyKuG1mrO2XyCPYT1NNRE3s6kVt8aBAGDKe+Mk6XEn8Hi8MecMnrdOJ57
Jes+6uWikmARltkHNRIij5IXXR+kQ1H+Kt3eiWyRJ5Mvi3wZz71qgDhIswoCCgp0ZGAA1HcD3+0Z
ptgp6RFPU7nxxxBV+kdw3dynhfKOBgxuWOwW6ShOSsOqwumAutCjmaGQq6+CRunmQECzu9Y5ZTfl
YP1GAkg/2nr0AhNVvg8wURZ+11nNcydz68CzxHm1ClJ9bZoJlWUMPEiD6+oEDnj7InOjeIDL+XgN
ht14yppu8nxzRlUZ88Y2QAScBUzobwBpQ2/kWbbvzVayswkRa6tP1zpOF6UsAp1KoUcn2dEc1HzX
e2l7rk2uFl+qYgCzFPa6P1tPye6MlV1HQ7KYzxbvICPhBu6Zfq96+my7Rn1uWGt8pVaXfYFTuOtP
lmfd2QbJEeAvkue0XkrlZ7Swr1HrK6KudpKroTazZ9suF9jfdo13Tb05S/yOjOJlylB/HBhZ6Z66
FGyDK9esWxTgtJkKbGG5QctAJgpVnYP6mWSWGZQCiKhaODjEmo6FtAj8II8SjKGgR335ubOhU5dE
p+fExLDgU9EdK7bgCoiI8AxQymynRyhA+3PtGCZKvYbyDPorC1O7Vj6QIICJdjOK8Ro149jcMvuL
BSMMZJpndaznBL7WI2U/J8dyr9oKtCFrNkV36knf/uxnZpzn0ZU/4ZuOJ7YtKCxKqkNqMhiw9Lab
+BYrvNrX8BIKCVfJHUkcdwwkwjdgnRZ59quGNo+D93IpyKhyk31ppCF9T03QMaY9AiHpMl5xlme+
smyUNKK9RGBCSvZrZDn5PqQDhrDdkfzJKGUbWsv8e1w6jj62lP04jGo8qK5tMUzBZjq6AzD84sLE
hzZs/gHqofbzdnSSEDKH/mcypfqFF9P85hUZ+VJXRDwyu6mPCUnd12kc+jJ0TfhENfPindqxnH46
+YysJal7h/rNPMo7LuWM6vjSHA+m6CdQ4gdRo4Ro5HeLkBzexTlAQCCaTcEymcZtn1iEBhqDxgC9
2nHDsklNeHGXzlebqibs6FxGcBUdv8Mu0rvmpTU/g4AoD2Tm+reRZ/wAHLwOmSmGsHS19ZUmnWtB
TTd6YA3z8bl3uXOFfmGPJR14i5ojPjNfdfYSGJOq3aDKChqTTqQR2t4+Ib/MH6WaUNI6g17iszKr
/KJx6p/LBMgrpMzGj9Ic+L3Be8ivU9gpvDEG1KNK2KB8z6iAohKV6kI40OXfW5V1tp+2HvsB845+
PPJekZtZ1wvK72Es54ZmMkEeC5IrtU85fCwCQ8Ah0e+sXEOeUHuPPfSg+J/hnjHUffvEEz3czr2N
4VGlrD0xNueIpoAtn7ni4nHowB6p90hX+LJM8Ex4zB16e8qvRWV1Xyruudcpjiz3hcMdhTnnCHLg
hjmVwDwa6qUCce6P3Q0mLlMDWHxgonrXzLDsg0VkWUK8uCxH+F7Oseti0uXpqM9FTb4VKMy963Wl
z5Zdj6+plYJWUbLhvhi5PIqire4Vwx5t1tgyJ8A8/NpbkqPk9oT6RercWJpTHNAZCWxNneMELext
CxfhqHXKyW9JadCo7DU5EGgPfjS41KDIqdGP2q0plGNV5RNR6Bv8Uu8b7kXNMZ+Zus1SOeDS4TUB
G1Dx0evQQ2UeH1gTk6YHlZoBqXcSbS5OrKdDH2RqghsX1SO/absyCfGT7RcNd2QJOJRfJsgL4PrL
j0Ynq4tdfHHDoROoAzXS4bbrW+NgFsjr6MacMQ+nLjmTokNCpM9RGnyA56I4mDJ3Ik8I6zy0WfPH
rCr2otJ2OUOKXY6+Ap/nAJPUPnBU4XZ+VrT2V/DGq7MzGdT23TwZTpaQSwR/r+ra4to6ubYEVpmP
MrRLN4ta5GBCx+7Zy1QCs0vGzA3yLDGYD0XtEsImxzvK3qhjzx2Ha8pm82mGnOQ8CtOB6+6ItJeL
Q5WPlVecvILXJ+Yg0QPIOUq7HdNDXXZrVH7btdORDob1vBitew+6C/vOXcetj2napLmfcK2+TQVx
HmqbFPeGVPVp8nTy0rfZ/JIYsxt0YwEquKOwelKzvF5G4HY1K8XZG+b02KdmewB6y71v3SY7MnPO
Xx1M+xvdJ26oHLe9XnhtxnDGyaFXYNZd5lYlNo+sDy3ZpGFfOfD9kIZ7i3PK3PmcC/LQmyw9927v
3Xo5HAfyeekio2ZFuIzuay+1873HjQ5125dABCptDPHgDaM1BQmbutDRBkBp+DQWCjU2UaHZ/ADx
E0Nv0gE8LjYc+jrJQ8Oz9TMMSapHmVb5g6Emflo4xREAp2/TBz8a/aGr2rpFDj15bEXV/awqF+Uw
kuXqXLqz/FHLzLjRY5dGVoUAgkPHsUK1eo2MyMJcoNtbM73Kmdvcuk1jvzHQZ68Imu9HlYo8NvSI
kURBDQW6hEQeKgngoGZWR6eEmw0Qpmnj90VCAoGK2ABDqDnKBIYC06I7dsZZc3hQicev4Y/mfE8b
qzqXYrAQ0lA5+W11XfWkSzu9dZiSd3Nq0Le5bIcXA+ivJ5U0dnuYhtlhUG8N5GD3dQOvpIaaz27u
St9hHg2ksfCXEvY6S5ijAvxS3eIic59SfoLqRtwkdjYepzHFvQ3lEAfTMOxoMGh2skEtf5tKgx2x
Rk4wYMcRwU4Rty4a2AlI2bUhwmDFAVu3/DFgiwwVbO0nH7F5kAJUk50mC+R7Cnr3jWQACRjgC/3y
+GIce5wpT0vPJ/B8MJ+0bLJvLjGzUA3C/ZrVYxFOOmnDZTbz23mZitBo2MXZenxJnWn40VNpBtot
9S+iF9kfM2WL+4RW5isEYeqGDViHiKkXIE6pBiShFnmRBglp1RuUe4AMZha8HJaGLNfTnKb+zKs6
mBnW45QmSdwvFr8bK888NqWmONRN8DauwXlRfgVMzQPzEPeuadUfRCaKP9QZbPiblPq2c3N5W84G
RVaKoD7NMGU2RqIVtgj55HnzbZWr5YSCRvbdmJzu3kNy5gjlg33o+s6N0pmVT8xO9VmwZMbpy9HZ
Pbx7usZXBqJdeVpYoUkmo4A/FuOFr3De4r6iLhrLprBKMBM+nBroSx9yZxFmCKhV2QQjVP43shXT
l9EBPI1SIgK3640z7msuELOA/IeKkY4EKcmtJeztsX3VTCBfIZQLN65aS35X9xbWPruTQ2C3WcZ9
0eTm21Dx4StItSTQvGvuzGxiDe4JtpGiSisT7cFLSHUqeoVS0aEqTETIrGWojoMrcPvwKuPcMvDR
Bvhjl4kVLoSCHmLgutK0ozyZ+KAy0Dq367Cvy2Y64kBk/zA6kKtBtGAPbet6wp/rHlUvqrCae7g9
5gdtOvZDKh3+fZK8/D3BqTrMsO9l8Bkly3HBoed1UHxOkcjHnYK7JsNSKzqC8KWo4GgMR2j7rvaQ
Aw9sMx9f62L0vgymyWKPAKCQKmXRMHWUddCpzuD4tDh3ped6N92cjnU4F0rfYaMiODyNrnnLQCHv
D6MsNJqj40cICvW9Vy7tbzZc3PEEacnvftDO7QwOGewc1GBcU8thl36hogi8iyZNM2qeWpRXxXTp
xQs34b+d6qUIReZNWIdFFqPKE9B+jsva5WhsXZU4Ndtnxcap8t0E60PYAOR5B0H1/zj7suW4kSTb
X2mrd/QEgAhExNhUP2DNhTslUtILTKJY2PcdX38PWHWnkmCSmFJbv0ipSs9Y3MOX48eD3JSpBIZQ
EcAPUgVxvUa1JrTykGkEb4iueEUdE3cY2qw1E7CAgWNE0M+YxQYHuzuEwBzu8MLJL+g8rCQe4oS6
XZx139LKQP1A5bpX92lujVpVPwVhQHKnFUloYybQbPmY6/wjmpsywDj7AQ1kaanIT7JP+GTSZMi/
Ropi+OaEePeyTlh62bIp/gwC48kJmardzYGeHpK6STt7jnvDSjtdZWhxD8dn5oM0Q0fTuVPW405n
oScZG64wywINUjJpPKIUU2xN0kicuOUBvG1FvU21bvRSjSrC7CZwgVbc7w5az5ujnHjrdEyjHp/h
dkQVmOS7EWQldJz4w9B3000qEnKDIla/T+UQ2HUXMTvPanG9mM7LbsLsqBFs+fbIg+iiSBkIVsC/
kB3VNsFx5YCBexMcJ/CQNh0/EoqImYUMXMF07P6Iykw7TlmegVGjnJ4AgUeWFfdhB/42zY1Smd+m
YYkuf2mkmC4opMubuLcQzvR7zAo2vnCUXO6rHKBOkBor/UUgfXCG6kHnjGMLhVQaUMOZqmBtZ8UT
mXtTT0J6GIOiuOG0yJ7rokdQkScBWJGBj3dTQ68sv46mAFOgw+YHHYISleVyiGya6rktg6D5nMep
eqGUglRWkNRQUhrM4wOdstnFbEv5lHdiiRNpmdzFjORXrMj86gLYNrHT5FzejgYtdmAraMGpReET
pWLMKs8fSHokgxKp4M7uOqesmnlHSR9MNhkDJDkqZAtqVccjkYjWE6rWPIAvS8HCkvBZKRlY3jqS
XOZqBPcdxDSh4oyMTM8gJqW3NMvT2EPzugrfeYRPYVVJnV34UyBAfBdlGUZfD6qwmMGgmikGgkL1
2/YIvuIQ7bZhvW+h/hZI/ppdH6cMQ7XaITaHNJ4OoBJN9uhByltTjdvgKkIDmp3h6AvT6OPKVMG4
m9gxgBOfSEwim1VTdJdwlX/nU5Jbhk6IGeEH3xkYmvuzlmy6a1MS7Aq0xR77OuTuKDT1StagfdR9
pXXTJI86u9EisFeW+OuHGcSrDuFpd6OAxO9ro9PgZ1Co8SeuKD04QDgFsEkWA9osphm+AIyzrtsN
B0G5HekZ+hCSjis/Wo1gMDSfchAzNzwnTtHICBcW3OaqpehZMZudHOdvydCAsbGPy8hRDaYfZaz3
CG5aouNBiVqjBTul0boqgIV7JHeJWUYq/BFZGM4IePq+R6AVmd0QTJpJanhi80AMWwowJlQ81X9g
4B6HAR+y/JhNeutUEQJ4UG+pNtLd6lGHqrshb6YvTUFBbTHwYTSNLuTHthOzDTbBVEdqQwf/VhI3
zXU5Dc0NPk5u9II3pZPOMZjmE2qU36NZp8D3G1CVmqIVT0sCx2gbRP1sTPtjOoFzIsegJSfEmLon
pAf0Q1k0eurGel3bdcqLi0xrfcefU277IAH3/EwayDaMRg/WRF9gdKOq0Wc1YqmV9lru6uOU3+S8
01y0pyZfskENLgYBn40YQfpg5Aj5y64LfhRT0joAw3CnH4bpUCLGHE3KaGQ3QlW+zEOIRkdkhWyM
K8vR4UrBxFUROjxTTSld4Cl6htxa8ThMMzmAdBtd40yLg2PV9ZlD60nAe+bTo2gajrgtnaqvcVG3
X7p4/h4AD0Cc0mhzm+gkx4OOdA2yguxAulFcoPPFQEqJoqCYo/jUSVn8yDNlKJCXycBrz7U2fjD0
dnK0IatNGhqt1afVaCOaLmyQDMKVDEA5Bu0IMLN5Zt14lY8JjHoAd2sc5hybWBSHTuXFfTWBpb9D
khF0FDMmHgDKQewa9FXHUi/ZMeeJZsVgaP1KRj66IOKsH+kspmMwEuMCkX15Y+BrvinBoD7OjBu7
VibahaqESPQYaqNLUxm47jaBiBzZk64yZ8LjmyW7cVSmcLlINIGfwvsyssa0Zt7UTOE9K7XgngoM
pwuGet7n1ZTtAsR+XtVmmQVFAVnWqEXX/lD6aDAwxus2B9+PLAfigkQrvdI71LNB1iKL3TDHzTd9
GtLrxcezVcPH5NgZNAg/G1aKS9BgAdEzUQSLpRSOBtJaO2zhZ6HbMkIsl2rYOLz8ahPXnhIXxJ7R
V/WlBA+Fy3Uk0My8IoWjRUV4z0O8MCA+KC0DK7QQxOSO4DEIm5RcApOW++w4I0ni9oaP7gQ8QC6w
kSqcY5BAtHU5XIJKn4VOAt7Fz35rwOEaMVDDrONSen2n6s7kgz9YQVra4oA13xG4O4WNmQ/hFa4G
plZUZZbfK3HQwIkcmHKnjUNzLRM5WTzWus8YnqZ4SdLmFzXBfLZSi0ovqxBlmURSdgimDgPiiiQc
v+XwgpGQ7nOMzQ7hCc+9H1xhxBP9Aiqv/mcxCnkPgvMSiR6Bk6sB0A8NKL4Z+6Adg/Y3cWaHmqIm
ZqnQ9jaJivoKCjwfuawaVzWi6nIKE31Pk2Bw8575uyYeFDDijsrVMKlIDPWjYLAwBRyuDlNXGrOq
p8LSDGP2aBkGDmkaBYm0VN60es25yaJqsFtDpU8g9Rhq3DRDfhqi2HDywoCb17T5DWtj4zIliox3
suaBiyZLBbloOExQvfoyCP0itQmGNtmhiMt9n+r+LeuT6BhK7I0LNA9WJbSc7CZlppo9AEbudD3L
MWWyB26lH0IPFHIl6j4gkbUTsjgMmNP1TZep7lAqGxCnoyx6Yfi9up+qtHJiuG5fYkMpL6tBRTDg
6/5dnTbRJ3XousuSa2TXo0iM7WXzjIirQX7Yn4zU00eJPioWlHtZTsQVSBGi3VXLLxrZDmByS+of
yFe3lmj4ArQgxWEaOzQsjVleIFOCzm7wUyOSL70JWOXPel1WXiu1+ND5Rl9ZyKoUX2Hmq+ts7ilI
/fruiCJocdSilF4RkBpcI03kP2IcX3lpCBrYQQ34l1r6sS0BrcbL17IbjM3ovMTP2SPocRGO52rc
mUhyzJ7AYKo/tIkTZ1B0/Bnky8kz3rSoMuGqpLsY6EQrQy38tmVp+6ANrAWvLq77hPF8l1MSBF6E
5JwLLrHU9kuqu6DVjkzG+Hjly/q7RCxwH/GG27BTYJ1DU7MrRKBcYnaUeqFXIOOtaBA9KqAf/YRc
Dr0oa8osqFVGbYyCjkd3kGNo8yTJdZvBpF/SWCJBaJCZeMg6pMIho6I9oX+zg5WUJb1mvdqqN3EH
KnBUaOBtV0L3P/lV0F+P1Vh/8nvgy/apPlWGq4ON5Uvc4tW2dNnNCDYHv3rqkra5iXRWYwLNjIy2
OSJn/okEA6pXSE4TExTb8UHTkaBxRRnqD1JGoEPKkbrwwQxlJhjtGo16cm8Q9Oqgsox8HJ0VAxna
SG08ZdR8pyTwcuyM1sNBmbUqdCo6EivsMjGYRO0aa6yy8qsY+uZ+TNMRTdRVkn+PxwDEGFAt/VYY
CYpeAfevhloZDz6M4fMYFsk3lpYjvOS8+TzmIOhyYJC7r1FIoW1x0INMyZgD++P643tF4hWkqJ8Z
Et88jw8s02/AYKehxpJ8RRGGmGFeZqYwyh8fS3oHU74m8OjUhrRjrqCvK5TNJTg8QnjnY3ojMWoD
nZ5DelsoSb4HbDq5MFgmNxBZ7yxwPU6pQxMdrmeI4g9Yr/a9UEM7KmBUR0J6R5O5aiMtv0nRtWzb
uYrr8itOy8ZK46uwlelBB+kVteBlNj/rsaFW64cJuMCqn0OLVKA5a4wefVnh1QLfT3PfcVLff7zP
75TkyepEVRGkSheOwSEbRXIJWszZk6iQbtSr36mLr/npo5qUE5gGgoPko0PnTxG4OBojNAN145qc
//mgEX69g3XLkz4eAK4ek2+kA4McaTbK4e9984JRPjkbwNpTzG9eYNtQ8CxC9KVs4VPfg4qtiVC6
iiAdIbT0wJvKVagxA1lY74uk3qH4hICLlw+yG5w0TjxULB9+6aTX5CgYqIgp22yMD76v149kRvUk
KXTqfvzt75y0tmzjyXYNTEWRArOHD6ms4uPct8wVRA7XFDVdlLRiv/ilc1FfmORPBIUNYDY+XqQD
WuO+IO+aPU79PHz6eBXnD11dz7yaqoBNDCQmh24OAUkeKuOOaFm3gXR6B36krXSthGcnsg7aEJQP
wdRY9XwZbDY9vtekq63wdzWaEwvSt8VBKK3xRYy9uCPxnPzQu34ozFExHnR9rODKRepu6DA+gPeo
r0hESXYUaxPcwbS9KTQl8owxBnJdCcsNXoF3jOqaW6WDN6WFvCsOJRLgFuhiH6M2liZL/Hs2UmIF
fR97Hx/gO1u85lVBq1FLEdAmB46+WjMEAZMVAzWDyL/degPfE7Ey2kHV1GHOYLRBS1GahT7+CPr6
SRfNxhLeO8iXvz+54bNB0Y6ODOShBV1vbgb1AimSQjPsUdD+rsDgdVuBL2JhJjoGibORXSYhe8L7
UKNjIlDFrhiI/7j0pt4A4U2RCOXGrynImoJF55IHSpUB6pshv1Plpo+K0a8d3cqC9D3Y7OoBedJG
JED1qvnwfRYq5pKk+RbZwjvq/YIdO9nZoArGLpt6A0S/03Wu0ENRVTcf//r3vlpb2T9FKxFxQPuQ
lQD88s5nG2b7PeVZGY0O4W0YpE1+aOZ+eNKMkO6rKqW38YyOCYBtuu4AsH39a81KLy/WyQ6BYBUw
sBgAsw64E6W/irpPmfzRGBtI8fdAymsClhaIKTjmdQmqXTynoNPWjkMS9sKdcmJ4qO9E+h7pxGCy
NIQN8Q5oLv8YoeIDrlIUnToz1uOtLt53jmxNixFNKuDxYZEe2Kx5muA3SP9sMBW9c2hrGpil3gTm
kBg8g73qdYp654tSt3g6/2QiOORts0W49Y4xIitjxPTBSHoFTwoT3UU/Xeh9dKTF1jztdx71NR+M
UuZDl9Y+nMMsBpwib0f/sdRG4aH9Qh7VPg8H52P1eW8dy9+f3LsWrSG1X6OFgLBjUF9oGGGlKFsU
yYvLdsbNXrO4dEWZNblEwwvavhSLo9rRju1DmnVez419IUK3TLvy18wYWUE0W7wP6CWk6QGN26ge
NvFnfxye8tB//ninzp8JkasTL2MjyBtZoaiiqbZEnjP2g6Un/CZPNkzZ+bMga7YPfYiyuBth48sY
ODztc9/NphFt7c951SBrwg5NRbY66HokPEodMXQ1kAQUIizWLoaoTe5a5PJjU4Sk33A+zms5Mmqv
b1buY66s6vchKD/H/nIOeuBHUcB0Pz6N9/Zqddplg24hkCgEBxCkYhKfEd3UuoIG4WIrIH3v56/e
lbKFaohajw45JnSEHXNU2W2Efu/dpNXLMqoRijywyIeBofUxpy6Gnph0ZrYS/+qvX/mknGs8wpCq
6FDPs4a8d7qkk6KZbPS8vLOC9XwvERlKyrQ5wvxZ9Q9jVr3UT2ozoih9BKzeohl45wjeMCQgf1Rx
PkUHMn5v68dhM8Q8n+Mg6ynycoon0YMt/4DRXZaekK+iyTFXoziyGpzL7fyczXwv5YbheEfx1hN5
EB+Qqq0HWMFYfwAGsLGBJsE89+ES5U5hz3LWfskEErEoy4kxB21z3fsdNsxvfoQNfHH9U66VGxma
88acrHkTAqL14BDVcBpl95OX3cVIMAWzZ8zUw1xDx1W7UyTfGr75jn6vh+MEaZSWMS/RFeGXF0As
DSY40S4BjNoa0/GegJV+SyCsUcpD3Dy2XjRNGMl4R9otNvL3vnyl4XGYT9EAvP0+9Q88R2O+vMnG
LZad99Ripds+MzCYoccvV7Pusku6/dR3f1Lf/NfT+N/Bc3Hz59vc/Od/8OenApmgCKNMV3/8z6ci
w///Z/lv/vffvP4v/uM9F1ffs+dm/Y9e/Tf43r/k2t/b76/+4ORt1E633XM93T03Xdq+fD9+4fIv
/68f/uv55Vs+gX3l99+eCkBvl28LoiL/7a+P9j9//01d3uv/Ov3+vz5cFvD7b7cQWL/598/fm/b3
35j2b6pyAAEpxRx6puk4iOH55RPybw54jRCSYMaQAA33b//KUdgMf/9NM/6tCqDwl49AOAZMzG//
aoru5SP6byRfOMVHKqYDqLBr//93vTqZv0/qX3mX3RQR3FN88XKX/nauADliRJOYqYlvUiVV17FV
BOQPEnBTY7MBdS+Qp41oTcqh+YFmasvkG4bSH7eVzjB9ivLOd9SIe6Ar0Vo7XoHu2570y9m4Dwvp
FuCRO9nFv37t6a9bxRvLr9PQFQFaaQyfxA9dN0fWahipsa40dvB9cLiL6X93hgkM1r61IpfbH0t7
bc//Eoa9kBK7i+NaPj+xf+WkT0ndQRj1gl3jJZ7uUbf2mg0L+ELa+nrLsai/5bCVBtIBJUyMmUd7
q6O6mGro5j96K7QTCyhSB2XLXWzVNr9RN17b19bkZXk6mFY4VSnwdwj5V8tLyzkMl970Jg6QQryY
gBekcmvM5Wuz8kbKmsSrlmUbTAyABNDn6y2mQQWd9fExbaxjTUJWzyON5NCgKGNQczIO6fAH6uIb
QlY53j/XAd0wwO1mSCHWzLsc8y1n1Drrl8vAdqOJOUn7cIfrsOHgnlvOqaDlwTy5dUHFQ0IwysPW
gTtMESXrRWSDkvOfb9qplNXhK5WhtLNPcK98jMKadO5qFdwtzI3cehHP7xxHhnfRXUnWZOQJSmM5
rWBR/Mt6P3zudxgKY1U32m4rWbhi3/vrjDB1AqZLGBzUH6+3bk67XNSoM0GRRtsAEOS530mrsQeb
2MaO4MTsLRvx2n15K3K5/ienhYKsMRmdARkM7PcjbGSMwMTsr+dSuPPmoJkX87uyFToIEVTCVYMA
E7JyBXhd4e0IB5TY92Nkak5w6E1/N7may6zMVuwtQqPV2L0/F8gwWFNSTXIVVvf1AtEn3CtZHf25
p+nNcFVZmdUg6+yhmLzLndIajvGGsq3GyP4p1NA1rjEpdEwtWK1yUgHZLOKgRXuVqd1pd+qTCsSS
WbrzY2jntcktdoxtYfcWwMOWPlqGNGen9bYoz85ut8EMzjnwMkSso/TU98GIIGQBrUex/EActDM4
AjwExb76uq3754ylwQkUxZCMwtC83uwETVUExcTCjtGV1/SPWVlv6P1ZHTkRsR7VVGOYIqoueNTY
teqWN+QzUKHiRr1jt7NVX5XfgtIuHv+5reHAGAL6gePU1yw6eoMj7hH3ordC/qzm9ivL5s/hnG/2
R74Oif68NhKpa4D+KOFsTRhD4pQrLTgR7MFS3YU9AmxTOK/xsdy1DnXRHoGWLyu5F1ubuhiWtVae
CF5PBmsTH+GEj0dO87Kr6bKAirQmoIMPMfgpcmtLPxadeyNOACygIntK38xHkHmrYKg8cPGKBqdk
QHcaxoDHIKr++Nxeh+Mv20kJrA3mJWpo11uPBgQ0Ns4WBjq764vb2igfWJ3fz7J/Clh097Goc4r2
Stbq1RsVBHzAksNNsIvv02T2+/gaPVwmaRzdwiDu683HYonIVpsIiXjIodYgk1wzL1ToEkTPMM4s
3XcPuCzwuPQ79Ak6zX1gb17NM5pNCYXNNgTchzdudRloYswxI8vWrzG5HpQmgJNcTTczikHWZBc2
gNSKt7Gni9/4ZoV45KkGOBDablZWNEXTMAH8enFZJgdN3rt6N7iqEx+29vL84v4WtGz1ySOYMwKo
TII8L/zJC72pLvLNEvu504JVFBSNDoyiqP5aRDGpfWrEL/djcKYH3Y7tzFK/Lf5xXZlbCzoXZ1D0
ExLEY5hPoK/hFGNvDKwDRz7gbGa9hyGx57sitdApZqLXD7NuNlRtU+B6faTPDeHjrCoHPYYXpbvY
EPlderkT3VdbEccZr4ViGzVENYg2jfXyYpp1QRiDe2J+QveeqYZmZYX3/kXn9o7i9V7vADxod8f6
strwbs/ZlFPJq3XOmkJUxFUVpsYGZu0nXtXJT7Wi7WX3deP6b4lajPbJraQkrsGBEbV2lJrl3gis
5cr4OZzP5RA1N7NzK7Xqy83L8zaE1rC7HB4aAqvlOXotOGJhA3LUsbHJQRyyQ+AkVgqp7dX/IXY8
pxenspZNOF1k5cdToetoKa9N/xa08C46RExlglFZ3MEtO/ZCHrG2Kafylif4RF4OciKm5ogbGNGv
0YroLG2oWoBOtllgIG8vJ3Q5KvEnfayvc407AdXvZKfupBLf92QYzCFC61DZpN8a1A76NPrZjwZa
Y8MR7ag0t0SbXiqhfsBEt3uqpN9H2t8rweyh5PsHF8PWmJhzlut0OatnJ8+HVm/TtrJnw3A0dNyI
3v34Gp6VYCyJHthgQ1/zsWhx6fe+BglojgH/pRfG+ZY2nxWBh8wQuG3oAVmdCZrckhrogcXtGW1k
KqyK2b4NGnWEPfWt+KHsfyF1YFDwsGjL22nINcUI+vUYEpAl7McQ2hrBvG+ltzuVblnFM3ZK6AxT
fRffQGJSwuvbpgA8nxUTVDhoMe9SBcWx0xi5YpboDcF7ijmY8/id+6HdpvMNqQqxq0AvilaAVkfj
zAy6gJahtyPsHdBk2EXCHkujyTa8vzPbL3ROpI6cFDJ766jTL6iPNjIEK2Vk/KiTdOmt+GdIhxdX
7JWM5TecqF2spXpZFohDFLTm59FjjEbbj+/piub7rYiV1RIdR9sDR3+1KC3m5q7izHeDm90EVult
Rc3n3L1X61mZLVIqBiAEEDZ56Aezo6N6bB/BtOQarv8DfchbF2m5KCuzJaiBU0IIgmBufWExXDwL
QcnR2BjtfdkU/XddCeQl2lZGO0cNxaxL/XPWyPJQ5KBErYnuMuC2zTQRDyA62cCNnUn4oRncQEAJ
Pg4EemubAG6ZJG7RrGwzUDmYvjcnd2DjgMYy38G8xGPppRb5NgVHjCTbMhZvY4dFtk4pNoIgk7o6
5qQClBloCTS7uGgtwbuPqnBjxdmlsNFnO9g60ggi/Lol95xYOIjIyiCcRky/8kVh0rlejWgYrubv
NHrgo6Vj8MTHV/itIupICv8tY+VboH28Q0cctjVq0dcL76Zk/wxjsijJaxErg4TnLfeVEiJGNMYC
F9DWGwTxZ7JlukoFtgkVdDi76xSA0rXAZRlaYUvtLhdenh4nIMeHaFcGT6hdaSCB0Lt8Y+fOZHl0
1TAkNdAtzBnc3tf2BT0SQRkJJB4YWh486sRuDPaYfQSeRYLoJLFBJLWTGxMRzuQiXktdWbUwA03q
bECqsqPeiDHtXuaE7pL3LppdszeOys0vWB4kvTWK/+kGSibrbGQOpirA6tB7o2hWb0OoQxMHI35D
s4UqmslTCYoM++OLeXZ7T4Wu3AyJ5Og4hGn5kkYKre4zcVI7cOoj/ybMcNd6eWHJTxtC37qhy0q5
EHg7NQTxK3XI0akTjRwrHazBgYXdBd4S3iZ26Gy5vG9d7deiVtdH8cFAYYhlU+PPBDdn6QFSOALq
tnE2VrX86teW/LWo1Z0hCkfXepyXtqo+CA/UoI50huIT95Y0QbSdJnj7csD3MDQKzi6oB/y415qR
psM8+oUAtb/tg41UP+KuuDfS84+597PYsM4vfQmvV/da2updDMYpi1kKaV3f74JG2HmUWpNaWTHY
rNIZbFJF+AmIaVupon3RjtcjKudFKi+5NlywHlQS/T2M4G0phwuhVqBQAPnzPDgJRkALXlghZhSM
0+fY0IDfyEG1Nu43zudt0uH1ClbOKA3BmioqrKC1iRXt5qPvck9DqjjcSm+8vQmLJIloEpEsUhyr
ZGlPMNi9iCBpAHNsdZfahZXvlgh92ocHY+PeLV/2+mAMVFaFYAJetgo//vU1QNfrMA+JWGqB/kE9
1ki5qw45binSGfMPOZJxnaAmJ95kgDmVPkaxIXZcFoXtQ86GebpTelvb91ZlF0ESVt/ALvK1DyKF
4bdagkBuUtBlX1cCTZSZwa24LUFvP5RbXPBnXD7UzgiECcZUZBVXiqRNWUhY0SDxbPa2P5mqrZqB
M30dXOqS3AydrdLFuRWeClzpkjDaSMcEm8ZGX4wZh2AJ1sEXMBUOOEA2XrIX4s719ZAApSGNiPgX
WarX14PV6B2MkHCzwcfn5B0KxmV8Ad6UnVYndtCEdkiry6xo3Lpv7BZY+bAgO5n0O/Ca2ElduXkz
Hgkvj0aOzeHUYTzfp4q49w3dMsTsoiHc7mi7r1JuqSF4GiPDQoh2SOLEAXjNncDeE9Tsgg3I4KAL
QCbc4f581TT9xruyGNiPlrp6VmgWq5ikQpHdiHLNarXiR921txtW5K3VxWWBmlEDU/kEcimv97Px
faMmdY7cjbCa5cJo1rwvLuk+aA8gyLG3i/3LN75ZFvpfUXaRi2uwOkGl0isxdtCHOMjMIkNvdQZG
lVyYY/oECKj18QKXy/6RtNUmpqWu64QP2ESMrSQ0fBKFth9H2pofyzlrT+TJslZ2Sx3LsOJ60Ngp
AOZ923kl0JM9mg7QuHTZVphmP9XePIPSImyeNmS/NdA4xBPZq6c68SdeqDJrXzQ+OObuUvpVD4qH
h9qmG0HVOQONEJxpuDQaUt6rhQKsS+koUJ9P98EuO4j9fGj2tcduPl7UlpjVmppKB0w0wX5mSjKZ
SStuuzA5ilwB4UEFQJlqNdDokil/fCz37IU5Wd7KejboAy1RtkN9BHk3tVIvQK40YXjr1mzAs0bz
RM7KaNK2yBRlqYqU8rrTwbyrhGDK+lmHWxNatha00nC08hYayBBQMqsxxx3NsxzdCjRoN/LNZ9X6
ZD0rzzsGcLurQZpoF22xNHTwW5AgoRNTib1IwQ6CdyGwPz6q1djVJUjEvWdA1oCVCen1NTQaDQ80
5z2M13BQv4wXyTE5tL37Z0lwsrv77GfvxYdhx/eK+7Hos5t6Inl1enXV65hCinxZ44NJJDQ5ddv4
+WMZZ0oVr5e3OjkRCRKHM4Qk5uCIP3J33MV/CFO1MIn862bo9DaKeS1tdYBTXhN1AMvqC6Zj3DcW
ZmFdV3uMVtr986wmRBkImEB0SOgbSP7c91pYCOQNOOiJEGjYif4gwFS2sX9nV8RVVJYIHFe6no6T
hdlI6rher2i+TL2tFZ19q09Ere7DgNaishjhTVbFsSU/Q21rMWfN4YmA1V2gEdUDImDi4327B222
N7gdrO6mW3z2KeFwGgVB0Qoggtf+QB6p4AXFcCRY9+RKtSsLtJ83I9Af8ZFs44iWb3vzOp9IWxl5
5oNqAox9mLElqhsxTj06X6mZg+4XLLu2wRsPrD7eQPX7vuvbQ9Nkf4wzQipesQ2FPnuAArAzBJ+o
Uq+99E4LSrQBYdpXoSD1HSlHrhX7j+/jloiVghV+QKZxeaXBY+qGxIyDLXjE8g1vtlMCOMcBoAGw
dHV4MssEZhzB1FcdaGLDeTKzmKdmEcceIPmRVcoOxLPG7uN1nbX8J1JXh9gUQJwMsVi27kILvwQN
GrJZZ3VZb4lga67gWT04EbZ6ntE0guCQAUupz8c8qT6DnsvstQHN5jcJkLKj4kT+FoTvfER1InSl
3WWhTMPQQykWB1n5kiGNNV0v1c3Wyu63USdnKgRISr7kQrhEiLNOog+dYiBz9mK4fK86zDv0HgBx
acdHTNVt7I+P79zqTqWtmSOMNgTpsEBVi3i9rQMXW02egDzppU6Npnpr66l5IVFf3dNXElchgATU
K6wa3NOeqVd96t/nA73TFEwJRsF6Vwelx9LMQ63HyUFOu+eVbMxIHe8UBjJP3l/Hk2qSaLqIQEcf
T+CAVTEM3GuS0CmU0gnQrDTX8wPKnIPHprQzA+rfppg6a4Pq/meYTWY0ly5g7anZEHUr/j6j5sCP
o+YAdNSCYV2puZHkAfr8kMDQImG3EZjmgg3HYEvCoiMnNaoSjKIBQEsoCmbc5REYkhJv404sN3p9
QieLWIPXiiTNFHDoti951DIyl6tR7/VdZvUm2BOBuHJaq31mGyby/M0HzwEq+gz0my939WRpvET3
WRzS2lZRtcGYArqLOdjEjCYN0G0FqiKj81IwpJuznz1VaQN20a0U/bndxQjk//0Jy+cnPyGsZ+Gn
AbIZtd64OjGDbtx4a85t7qmElQ0DJR3GDsWIgEmdYHKIZg594Gn6zyRj1sfnuHzT+hhPJa0MV4M5
wSwAk5YdDhrSTl1g+hxjudTh9mM5Z/LusFgnm7ZyTzR0KBuRAhiP+Nzbs72Uu2RmMgeAURPTAVDX
kPvNWuOZtwBCgQBBxR8l8nUmIUDXcFeOoHEXYOQffKD/tIPmpG6NMpsdeAqIaz/1B4yvugC5naNs
Fju35C++1MlN8aOWlbWx5BYOLaBLiVc78lB73cb7ek4MRdeJhi4MjohntbdF3oO2dEEdUK+FCi7d
Ec1e223p3rm7cipmZbcmNQENGoikwQgJNQvdTux0/s/mz71EbBpF/wyjKpKhZO1eUoAfQw42bhCy
VeYEhkkdxO4f38Wz6zgRsdLfTJ07osQQMVP/j67WJGrOFWhdo408yJac5fOT02+HaIhVFXKCvHyc
otmeA+P7wPONzv9z5oijiKYaqsGRdFmJqeoWTM01IH9qC2A/sFwG6mYf79gZB06DEy6AhsYBvEm5
ZyPvwU/XIeWRsH1cyqvBf25leuyD0JuDx4+FrVg6/rwCp9JW5xOVfWIkC0CzcQh6y0HFZ2Z3M5Bi
gNJIq7NleaPZ4nE6brkd53fy72WudpKnfiEpyDjsiE07Iutd/byxtHOaerq0lbnFhBK9BLNqhZLM
AouOHKR0MHIhNMMn/6Y+UjPadxfdPr9NSizT/H/MfUlz3LjS7S/CDc7DlkOxRs2yZG8YsiSTIAEC
JDj/+u/Qd5Loeqq+vXqbjo7udqNAAIlE5hn66kJ1fJnBOty7DgBhhqbjybuu/E+QEuptCKBFshl2
vTC2lmjvwa/+dWGeZx7WxsdxVvN0J5gaUD4hxUnkzkI23O7FzghQgL8YYy9NaRX8NHhJwD3GxsMa
GWoooA4eVjO9hfz7hfrV2TT446RW8W+unY6M/vzPagGwKXTvPVTf4EGDjokbWU+Xwvrykb5arGUz
fYgfcvSrnHWYmWV6weCOuwIAkd5W+/ySzfGZ9j/gkf/dF2tq2JiDFV9nqLf85tf9cJ/mAw8hTLjz
E7Hxb2Yol7x9vUXOnoQPI64yfAHdeqcyUQ+BX+oOshHb5c7im0tgl7NH+sMwqxu4b5t8rAm+YaoB
Sj7dCDu/EBvPjwBI0/ISM//oN+kwCIDk21hHDYfCio1WcPl3Ajzw1v8eYTUHgxloLSm8F4bqV+u+
S4ggf70WZ5NqYBb/M8KqLFDW3ChH/3cyb2/sLYJSwI/5ttwMW/PC5zqbCLquDYiejyj0Zz/JgvgF
z5GTLV1pAY+oq+q+P8itOYVwMQP2PrB+ZrAR/XqKZ7fbh1FXZ1d3mxGP2O6fG1xHirT0Ov8CCPhM
vQo4DyDVdQ9wY3P9PIEPqVvlCylMxWlivM8B1A5Be3MBHi835OZiNe78eAsLF4hT0BpWMQItXg4x
C7QAM3sDqeRsW23yDfS7f1mIuniBLZHp6y95PgwCr/OvIdcc2UHCyKekSAashLR7K2QRf/SBx7eN
fQaoenZ9qXt8BqTnoNS4sH9BlwIZYBXiB7AnshTvvd+F5+5O+oGYw2xb7mmRlEgIujyGuQSM5zbl
Zux3F+Z77oL58NJd51c9nZ3JIC6axdiwlXXMDsvrYVlXmKyRqyJowssslXNR5eOgqwsUiEGDDDbO
vD/aQVmJwEu/fz2vSyOsPqo/d/AjMRe6JITzAqfud3REB/TrQS58O3cV5YvRGmsxI9+YO3nPswx+
BPTJyo3/vRX4saLiriIkaSU8e5oc+ALabvWSvzSDtuuVtV1k96RrXQtDBU3WXJjdEjTWF/SHRVpX
U1tI47mlNSObM/oiHH0Jq5ja21FZvc1T+9736pRxrN/X3/RcI/nTbJeV/ZAX2HmjSt9BtF5elcDa
JBRoMjOG6taFrX9+iwCgasLP4E+obtd0cJ+ssAmrThxtiq7xdAlNffbq8aC88K8x1rVFOGjoGmEY
YyEKAxoX/PWm0rKj/1yu/w612oyerYNhoGGoVB2LkmGdeNDAbJBVc2CLixfduRz448xWm7KZVa5V
I54xbFfAkhJJMNyscjCgQejZQOvv612xBPqvJrdcFB82hSiLrCsJhP7dEtBCC86MlZvk5VvpPVpj
H4wUfAT3QmJy/nT/94OuNuJIUeHsDIwJj4dQgywCLyN5ycn97HZHagUiKQirurZWWfXAc2lsA8vW
FHfQtw+1emezp6nYDQe0Ljomwzzbfv0xz03s45Cr6EutodU6loHZAN14zxYbS0Gt/mJ56tzl/XGY
VQiepAU/G8P8V9YN452geiperA0EZWO4XN5fvEjPbcmPA66yoDw1JxcST3grZbD1BMv8F+gwz/Wc
3VHVnlJYE4Uma/YTLEHN2gIukVxSiDj3pvn4C5Zt/GGbwje1NhofF0I9WJGy2ms4W4bgt7zx9lJi
fjZR+TDWOrSoFhNrGswW3UPQGeArFC6cLHhhFMcpWmRKLq7ocqZXpxA2LLZtAyy0QIlXp7CtnUY2
xrjkCk5ihPAfAxTSuFkQivz60vvwXKFkYRAA3ACTPBTEVx+zG93SRB9hSaWHuHlzD9m+UIcWmRC7
M7YMzlqJdfgLFI6zs/zvuOsMENfeVMHvc3m76Zs8rG/hQBXOt/WOxTA5uJhwnrmGgMGEiIQLgjBc
iFbHpIRNhp13yN2xjhG74bEI4XB600OaPmhQUxi2zuPX5//cI+XTkKuDUpkCegNQTAe1KWCA8kJz
BnKAC2qKRtMrvenvtKA6mQ9fD3tuoiBf6HgZgT3mrKU8ac2xykuBNfMkXH2H2Hcv1T7PXBMg5IP6
DN8gzbTXNC54OHoM0sEKKAFz0yUkVhuSXFZrOBNAPw2zuhmqenYKNvpwaIW9n4Kor2PcZ00Vf/29
ziUPn4ZZfsaHaMIcCKvyAbNpOrwHFm6wHRd52MbLSyBTF9K9M7Hr02jrW0HP9YbQFIIfRR8U1jcI
2AWygoNm+e1vzWuRTcA7EjCL1cG2BDSGc3QPfj85YPKwbUEX747gze7JhYrguShpA9Zggw2kgwS1
xjWkIAFbjQJnbknAIBMM68XAAYgfbOfI+Qsv8XOgJQ/EL8Ca0a8ATncVI1OfOlojgQb4J5hUwagl
ICEK/Xsj4vllAvmZW/bTeKu9OJCWVnDkBZx0tzCsK1w7ARx035p40SnJ4JYWXVi+MxsF5B0dUHio
bLiQhfi8LYkOGzHZASEItj+cYaNF0AA2t0A9QNljfJnfUVZ5qy5S+c6EDzBMDLz5QX6ExMfCB/hw
Gmo5mwZ38WF1WNl4KnHgDv31zM5N7OMIqwxa4y3si2eM0LErIce72i5gjAeeYkMvka/OJOto0WBj
AgQM3umaHJQLt6SwW5LInsff3UKKbZlmgRqCMfQCI5JJ2d2UZah4wE7j968nem6Tfhp+dQGwTDNb
sQzvncYoD4HBX0CDCymyzoPLV+qZePlpuNWB92m3qOxIdB7AZOvaH8X4o+T/O2POAcsKUnK/WQZo
x37eH0D+6A2jmBOs60aOtGuaL0TIc5UaYO9RZ1vSH9dZi/QU8HapRIsXsYqbnf6gvSuIFGUxpKaT
8uE3IiDpUUuGZtGFnXlx5NWCuWXm67AWXF5b7U5qkXpMbyRW7IZ9Q1kxMg6La87GuYKP36Xa4plT
4esa6lMuSuiQFVndQjWjRIdjDvJKxe/Z1IW+7hWBTcafrU//xtWwXAo6nIfB3PiDNGrPfjF08DHB
F85vJACf6XbprPDN5c7K2Xl9GGr59x/iyZzWXmYQVLb1Mj+iu/4L3o0RdcsYmrMvF87buQPwcVqr
HK+ZOeggFsQo3GsrgefqRt+S8IahHzYiTP8V/YRzPQ+k6J6FbN1ezBNXZ25G28glFEMu2bN+BAtw
iEkIwiPsL1HHpCAExBcfCGcuI9/QgR1Btx4F1DU7xVoETyvWg98bDL+Q4G3y6zJELfrZiBYo/sVj
sWz71YPk03jrq2jSAYuyOuzNk/vcjZF+zEN2P26zRxlzdHfSYLzSy2i8+guPoXMhHNTZRSPSdf6s
9PeAZehzjrnWv9hO26cJPMuh2EUfq0O/bw8qIgkHMim+BHI8t29RUVpI1eAAARLxed8OujB9rkOX
ACXUyDXKAK5aQQELaz2lwdf79syV6xsYBE7tztJ8X4VUac0zwOwYCpZzYWkgeykuDXEuQfs0xmoJ
PdBkqVzuBtMIcTbirAjNLYBjcNYCI1jClHPzt77gh2mtUjS/LQYj8zCttO/gxXaEuX3g2yqEvvil
G+Psgfgw1PKFPwQZlfOBmzpKLdkLe+gfGLJPLwLFE4oROIRVeEk25ezNboBFiqTXBIzXX33OUnBJ
4KsmkQ5aMIGL68SP6S71dsg+o+xvlQR89IF8SE1ZJjR+VlvEGVg55u4Af26ovFlhGc9PsFsO9LB7
MA756ev9eHZ2H0dbzQ7ueNSgsJOEnNCStyy8PvbUxvkWHsHhpYvvbAg1wQzD9FCB0PxVxilLZtBC
w2jRBGKzDgYwif0rO4Y9Zcw3fgTw/tfzO3fegFpYpJL0RTBsfbThs92Wmg92s16gFQ6oYXsJnXn2
vAHrgjPnIW7hcvi8I0Whd6Tn9sIQF1f0zopFsihXagJJZxFfprudHxCVYnAd4Or4B6Sx91tPMdP9
Jzt8fKg23g62W9foT+JGILuLVcBzdy1I1P8Zb3XkoHWgOiQzEuUbxGT0D9yNeHdj7RnxGNeeF1fv
dvT1up3dlx/HXH3UAYTPGTnNMib8dine6iTsw9bDKV8u90v37Ll9gloJbJDwpIV88yqAcRz9POdI
dZGv0dCXxslp2N9JxaAOgWesbwCutpat82ACZFuDV0fVMU0kikOwQ47q3SI0WFw4139eaa7mACkM
8WP8DSB+n/ekPpdVwQdLRKZHAyWNCHiAoBhi+MheAK2dqal8HmoVQQTNikIWqD0sqiQS3WSFQm3U
fFs0RqmM/+d98Xm01UJpc+GNeJS0ETsuzzwVZrc0Wcql4voyCODPhGT5eFClNXHIHDxPPn/FoYVq
VQ/sQeQZiFZTmoyw3tXGTa33MS8uGNX8uQUx2CJXqkM3CWiA1cyqQTQLthYzgxvHbKdRUTeXEEl/
nuTPY6xOspogguKVmJBzKq/mKP1mZTv6gyZjOMcgctuPVg1U68Ur9M87+/Owq8Oc5XC6sxsMCyvl
yBAJ8BTvJRAAYJ5VcYf3cRVcEqs7+zWxchaYKwZYYeulG5SsixlaLEq9TQ5eV/PzhZ243FWfM2VM
Ctqyi0oc9FfWV4vysmzKckxKxQVqzMvDqobuyeVn1W/buK9GWj1Vna4hbqeDsZEfp71CCNwMKtAD
kTi7FiAYMBl2IB7ocZOA5rBzgCsrf16Y7LnPia/p+j56FEhLVhd3XQ7pMGfANCxiuvmrjddPvrG1
sInh/ADKCsm26aWjfi6GQdBmEZ/WIIayNlbSh7StCceYS2DBdj3qKGtOMsCWfdCihTtWPebJlFyY
6rlDj4LEbyVqSP2vzyFP66nwYegekQNQ7n3ohD3cMvcWIjU7+Lf8AWJwAMrIRG+jC0OfnzEa2C7g
zD4Qup/jzQxjQNeAde/vGechvx31cJHUWUB11WkKtL+iqrPE5/XuAuH1P4Ou4rcPeprjLku7aM3M
ERpQp2bbh8aGQb7euXRbXBptFeUy06u8Kcdov4lPQR42FTayC2iMETlacFEFGu/kC/NbxTwuqlQp
6lURPHqtIXR1xvfKpvMcQjVNbwPi1s61CQ+/gLD6sRvtOTbpXIfMqskORyJmVIfAFiV3IMM5QY/G
06EaHHMDt/i9NajHpkRZ3/aPSk/3QEWioW64CGygl2ju47goRhSm8kNRqzIoa/qN6PSugnMyFUYy
TLifKVqNderC3diKKllFshwe4cV1JYVxrIk2BuZMx7Dw9D2017SQO01skcxKaKpDsdH2H2DZBnmM
lL14A7nllTbF1GBv0Ex7yzP17rdd4JXdGxH2deeTcGLQSuvNjQtJr2rUj4aqYyDvaMAE6Bx+qsFP
njx5MEuv8uq6n8anqmh3jTsh/cpf4EcdEs0rA9WagI7nLYTgTOveyccqamyqBTrJaJDDPhd21lCZ
MFJzk0407NxMDxifYrsFGAvKrQeU38xAOeIn/mMU1a3KTnrbpWFLGB6OzhRVmvcOjsZNVlXf2kqF
EImWMdqlO0Kde0BQo6rMryc484V8mq+4DgEsJOlxVRi4Q+vXNtXBTvGsvTlZh0LX2oRUEKA1qvvU
Nn4UQ/loS/HucWNTGF5IPJNE5khJwJvmPavodqyb7xmbH0Xtm6EhW1BQNDXFfTreV9w55qrST9TJ
X3g33QuHPhq82Vtj2gRGaj1XIj2m8/Q8z1kWzgSGkLP4UfVDm0yjeSBEvkyajUahybbchtuMnrYj
WDtuGTRDJ+PUNa8LzTsqOm5a2B/fKt8a7s3BYWErSATD7m9QrHwzxE3GT8RTWQgHIeNkZsNDLv08
6E0zLn2+YT7E3nuUcEjhxcWsNWFXyptyKJ1oMMWp1ZsrI8W5M9OqTeHdTuxjWisTp8LL25B1E6hg
TDPvWjcvkjmH2UzI9d666g3IEgWg2g6bdKZwb/OGrae34ysM5GIAjm5GWJEcIMWbQPDhHraSEdQs
nrp0+qFVfdAZRVQ7Wo1SATNi8GLv6iG7GWAzmdhIxcPJhCYl2IpQFjDMZ7c23qAFC9N2b/AeNGc4
zrZ5pY/VeDc6VuwKWz8MaXo7teoOxh+h1wwhhHFwsMdrok93vlMndleTUKdVfd8oVQeQeVTXTjmf
vAoAG+nHsKeLx87kb22aJZjcHts5LAdzq5QbTBrA207KnmET7EZgmvc7QxYiqvjkHDx3JOGYd1nk
tbxOSijlBW1por6K+Y2z9WJrwghhq3ntVfNdRzy8LqxbH3+oSfGd67qGlq6tJcq2EHQ5CsHDvGgY
EoOGGjd/oP9rh4WGs0pHzgK3dK2Aa34dg7ash3DVc8K2l1suuxc0938iEfcOtPagle5r0AA23V9N
Rr2AZmLLrfmo/OYa+oZ1mNLxOANUHRbdEPomg6ZP6i2Gu7kZZKMrA5k1ceeP8lpJ9IY8AAu2szDf
9ZyggTKjEWy1yZhCz45a5caq+FVXQDsa1vQ6CTOevfp46AeGrQ2hkjIDb7Fogk5DZCTlFd6axzKb
3pjTH73GjgxlPxpTfs2d/E1UfjDAsiNgHaeBMBBSGGd+0Pf1gelQO2n1qGrNPDB6+lBkadg0oo5T
Mn433ZoGVUF2o2aComlOLK5n+JY4aniYTRi0F1rcM3/HJwQnYpKgtNmtYWff+4YnaiInOHE/lY7/
wwWVSFG+k6KHCa9tbD0qvnWO3kWqIe8ya7XYxMkwZ7SOuQfHx+KucKakNLLdqLwmBA0JqyJR3mOZ
dahb51TDUTZ2mvKWMe1nNkGtdkZZHnskvdfg+h3owtlMAAMHFoizv4iu+mD25qeygcoLRS+k60aw
Ppt9zbwfdcZvCimfc6W/I+Bu+mwISj2Lmwzr51D7wR+GKw2McNeGXgtN96yD9bOTwiWXYwcNkN4K
hNdfZWNjBujk8gA/fO9K/qsY8CXBGPvmYuvvLJYdOG+3uRwSHOet4fRblQ8bm09RTfyt37XfZgYJ
EMfOtYQ5pthbNoMWMDg+S+etcfHC6JgVCs/YDmVzoKBzC+U+pRzq2E7xlI70J6mlHcF9C5Q76C6F
k69khGBSJ0rPT/o8OzFlhRm4KekCUOMeLA30rnka99Zc3jroK4WjS14nRHlOhycyWd90Nh7H1EXR
YBFc1Wc86kXuXsmRHFSrpoAx0J5nd1taXpRWXbd15rF/mQpmbivLrzeDnuPXTqiluMsvMN7EOMvQ
L3UWZGV6J4bsXulFwvL0TfF0Q7Nuo3yHh4Rl19RcnMnS62weoUTUmFd5p4PNLT08sFp5QGCMrV5e
pTl0rdNMj/FFYpKVO9n6G8gbyWAojD6A6G1SZFCjEq1+L7L6wWDWeJiaGuescN551183vXH0HExW
By2+lt8h42cHeie+TZT/LIf+ihT5Nq/wmiRK7sxSxkTIyJVVnliWVga1Ke7TxoxxKuMyL6N08MLK
t4BPrvpQGn6fuFr/aFn9dC18U0BjWeWhhxJJrJzpuWbthtjpHXzZXwZL/zaPTbG3Zf5rEu4YNOYS
DIkT9cwOTaO88nOYrSJuQKoUPsKDz3C9dHD+GIgqQ5JC9oqWXgxH9uvl+gw7CfKl3UJwutX6cQMb
O6jDGY2IUn24gdtuxHGL5jm+qeixKH7VnyA49TiNo4/91heRq8wZvy2bo2GkxUPFxTxsWW6H8+RW
IQo917RKDwgAb8KWVZLm3clXZJM3EjVC5AHBBHAbkFl54MCNC3SKTc+nGxR0Ei1tTwWnYZnJbS7K
e0ndR8eZWYBgyw9ensW8qzemW6BlKmBS6LrDdCCD1UeegMTyYJOgbwr/ZzPjpAVARD0L4vqQYjbC
MvUeVFaOkCJOizDXRRrYY0W/U15tuA0QifLFm+aIB5bji1tZpgJSNSKoHO3BHOS1pvvH1JlfkJXJ
sC9b6KU7A6Q2Jg3heHCvp1TFPtOOUoN2jam2rQRhfWwOLfV33WQh/8qOrIAxuqsX24op/NJh8gPp
eA8IpNiLcnhpyRyRqfihdZAzdFl1siW66X5eezHoEhVSO//YO+apxAEJzKKcj60q2Mn3Z/hBmCVC
ttE9k7TzAo/Pd35ObwVksYPcErGh5MabShEUdbnjXVXHRsG/z2X+farMNKoIlH+4Pnz3WrC5gxaN
hTvEpBo4d4uIe7cm92Nl/GiK+cF2rCcj6yULehC942pk4Ld6UxFnHHqMgsOwuT9MjnAPyocZ++xY
UEHXsFMCSjs7EM7obdNCWqHmiSwcFGws6tbisVb7duxKfd8ySOD7FVIas9oLtJB3fTojcUYenViN
ht6qA4B8PckDte1knLofFRuDtLf3jdB3U9YdmbRf7apwAlnMyFVYrm8FnsAGAgwVL77fk9BsgQcc
e3c7p34bQ4oGys5mu7N1PBUUX4LrsPFy/0r10GVv29DxczeeK4/GPRQCYlvlIhmr8t6y5lugMMB2
oPm2b7pTkfJ9YXSxbxR3o3BPhYNytedBldLaDJX4NfXDAzSCtKDuWaIs8yHnemhAuguOcniDFuBX
2qkOpYwqTrVq39Tt9DiIctxotH71ILGLBFa7NfzpB9f97FVo9auiww2O48adawuZv+bdA+n+gxIZ
Wpr34nWeGdu82ZgjeKgDR3gLZtm+1oLAqWtw3nRpWjvWmK85er5BOtl4S/WijGazj/us2ldpwSEr
PoJYoYM3m7vPuHkfwGfE7y/F96ZFE9/O6mvo+Y2xYhZqCCB15f3yvCYssPKpjDjUJYKia4HSm1Dl
HoxbvW+eG109dk4zhRz/k9BgeRWMdXc9zeX9xPSHou+3g2u3G+mTb/VQwobN+lU7NQ+bTAdE3DTD
URooF4yocU0aauYMCsB6fpfOzoa6HZhsRj0FBuVvbg5/Poqqd8QcBoo76SJnMZnvER5Czyw2bp+G
joIRt+3fV5N1m07g+Fkca8PtAYAJsGwi3nE/cDX5aHZ1EdbQw1emE/uVg7QxE5DeqNnPRYz8yLRs
C0rzd15nD60uaTi5PA2oZ6pE1JhPXmYsmEj1Y2Z5gt11KMi4I1ozJpM+JFAm2lOzuEcT7oiW+MHq
jDdmT8ZOGvOTk5rzDg4ADTR3dCBwNNrFYIs9G6aPHvYIGFPBjwRokFD1+feM5Hk0inbTttQGdZen
kUOsOcBOcAO/LsxYte3NOGv5pkprQL46uBpCkUNsMn98aA0jbkm7oZ5xwMNvCgg1NkRot4rVSOD9
I81tPG9chZct0mwtV3NAOUWjSRtufCVoSJWOv0CbkWr8ve5HK4KZ7S+7KE7jyA+Wch5F7zxw6j15
4K9nir/0lD0YBTmI1traLL3GfYGrfIQxArywbgRihxQtXhrmKxyDY1KYidDKA9UooCWTF3ONP/Yp
2+kM3zFt7FCHbloEuU/EtLx/cWR631BEDyFtwCZE/VL51A+o5hdB6aQq7NLum0mogFGDtoVP2S+P
q9u5zTc4RZBENq27voVNuGZ3oLYOw0aT3it6l5u+NLZpTyJH9hx87+7abOcx5G7xYlC7SxxLoKBn
yqMmBhq0ZtOExPfuJtqMKJjUdaj0gcTNhDVMaX5FBn9jmEUwd/l3AyWNAHo9u2oUpyGTJJpL49a2
p9cWpyv0euyCpiyetM6WePiNuDzI7WSaIkhJdq/ZUxUYHcKnydHtVNLa6Urt9Z4+D8S6ztrqp9HD
5sqFwmM8lFrScOx238+GCA5HyG48/d0y8i7JU1heSqPa9S5OqRJpWJuZFdYj8m5rHLFG0PYJVJN+
E8qsTwAaojfSOS0elWQC2lR3Nyhw3ucNWv5GXcLNYmiuHLfFfPmVLEa4ydgq6Nz5u9lpPClywMvQ
6pl2rNBvsDRJ6ZjRUIy7sSUHD2dlA4GMpwq7xOzM+wpvJc/tYpWxndBGteFV9WvyHRlwG8WZ2fuZ
ya6CgqgLcMdU3cqZqCu3o1eeZRV4XOmvltsfU72AXjJSxy6zT0ad+kEpqgh/Gp04zz+6FXykp8XE
o/eWw26jp5pOO+rZTiBYc0TfUL9H8vCYql7u9FycII21xzoz2HH7d2XKnNAtim9cr9/h+/dsaJMX
OoWuElUNj6PmH+2i7cPSa29VWyIna4kdZJq+M2yw6ViuiRjIBjfuUlKE2mxNO1tkj0VGq1vH6oJW
Rx1KEA0iQIP/0vfFo6nDfgIG9kiMWuMnq+1wZEWVyDrPt5pSedDx9Ilyj96bUoh4tJX7fQSmKhCZ
LWLIfNkh/jJAgaSsDoi4UKL1rPYAgAkkACQK5E3fxIOWbj3eGEHDqyZEOc6K27Kqr/V0+F7PaXZo
nD49Md/Pt9M0ywDVnu94VRlByqkVmo1dbuEFC+x4Diflor0zWTtgv+cC2VwblBPKPCkAqXXTDElj
uu3Wczgc7u2aJVgHVKQseWeSud4ioU4EygsIzKYLl2Qqp6jRQubJYY4kp3UWZ82M365Q+N5BB8jb
Z9zFD1e5V8EVZGT1bWtVyH6Gpmq6zYXa89kK/4cy8KpHI4Q90XIhPqNLE4F8RK6Bm0dhto+H4s4G
L7RKLjVdz7YOP5ael3r4ByxHNhpaPREQLrS9EYIXkOATJIs7YXl/Edi01M6/KnOvkAAtntHF8O/C
M91W1wu+dsFnFrcXSbaXxlo1bIRuNzZZxlpUG6Yr6JxfWb8pvX/F7+pcH+rjR1x1upjqiNUsTYNi
R7fmNo1eB8xKO1zsx1wo3a/hwnz692oNUN9fXNewFRd7JCzYZvr5rwX7n4ynT/S1EUr8ate20p+c
qK/le3XfNu/v7elFrv/L/x8NqB182f+3AfXppWto+1LRl08u1Msf+qcLNbH+ARVF01jwozYwLaBm
/NuGGonTP8DV0IBGAVAeAJulK/lvH2r3HybQIpBI9v/lN/0fH2rd+geQD/jHBnw78e8N43/xoQZ8
6NNZA/MaLnkL4tTEL/AAc1udtcohZNDq/IohceuQuIwWiV08z4tQ9ilnv/rWLxtQo0fW7axOej7e
9x0uQl/aXKJT0Fp4yQ+e8zQ01EfmlvF8ejBAwIGZ1MD8Nuh8Kf0I0l7W8APAV1yEnZaeDE5RQVOe
1/rJ0CuUTDukDUWc1nrXvvVWCiTJkCp72sFegSzFFqfyODJzfcDNl6a0T/xB0/m+sUXeBrbdKhrC
isHpfiLspq/elDVIenTilrdTCRnV2EiLrvzBRWs390zII/FpvTHSGZamtS4e6zmnwESUnjbd9X0+
xrZw5t2kTbzc8grPPX1kUKi0gYxOX4RWaOxGzXmKYtFgZdOeVoQC8okrGPU45B5piYrzkpil9b5u
DTPX7i1U20wtqlTTZXek8hsb/EOTo5OkBcRussy4FlbdD8QPrA5uJFOGiiVETF34/ZVGi0e+lzV6
dgN/Lupkz9PiBGHeMg8Ne76HjqAJPxGt0bvlPdt1lnMPkhBUsmTojOnUue9NbheuBwAsyYQFEYjJ
nVvvgUtIU+aH3LbRvfo1UFObtU3TwX9+OEASSjA0umSFfvIr8FSM9wHkF/0xw9sf8kc1Xj5NxsG+
q7Wqfe0MrMNDaRaSvLrQM3MSFBCKblFVN9Lx+1R0nuwOtF+oFcjImD0jQTIREoX96OPiHJowb7kF
YL6vp+SRehmKQ36tRggBtLXGrwqOWy/2KRMNOnE66OapS4qoUbBSD2jLvMcWkA0ajBW3xK6Yi+xU
WPJBp4Rth1pPn1uvVjSYLJ6N78QiTnMCcaZE+bUgZrdFKYJcw31auQnyN6QUyul6lJaNXm9Czmk+
3ZAGD9btDOt4aBeh/5yf2GTh4NSy9H+o0izdBEqGAlwGZ2TmiAKGxbrnoqbNfUr0tNsDueR0px7d
IzvJHdUVoTcS3bljtOR3BWypJ7yocoghjrkj6ab0RuFFMBBAG6DjE7UDozLAbR5hX8Eit/E6chgr
FD17h89Q5C6EZGg3AJ0i4K/k4JdZbCrhcmvqtRlmRHTTxvay1t8Noq3rK+4sPxZW73ZfBCTVcrah
baezjeESVz4LLSPttTIap0F93zVlv+1mu3PpUW8F+nZ+b5jTc9WnWvFDCU+kz1YB5hN2Vw9lgA7/
x5E7YzC2k8BrCaRG4BDUMBLnl8H9XtyV1Bl5rJtpXxxlV4Dfn47HpjHMeTN5klUxZHz1a7dgEPrz
/KJFJVtZDirk6EhYB9kNInsiWQGDPADthm5XT7Pun4TZoA7J/o+981quG8nW9Kt09D0q4E3E9FzA
bMdNL1IkbxCUSoL3LoGnnw9SnW5xk6N9aub2KLqiu6qLTJhE5sr1O6kSYNZxOkiHrMnNI6eTiRN+
LfLwsqbhDAkvd6Tboevk+oIvS9xrNgehQCHvVd1ns2jNo1QUi75JdBFrG6WzU8Q3jZHMbjeU5p0l
QhCYWiQOn2pPQPVGl5sGAYZqttgWWsbcu4kzq5o3RtaSBKwu2heDA7PqDWXR09p3dLuhQzZmjufk
Sn1vt5rdBkqfZEgZaHHEQTiV6tOIgqQgeJ1lYY9BoiNvh0mavnS93D92OEjEHH0mLfXNdqo+6+Oo
117TROqhp0UdbYsiVM3joKcX86DOUjDPBY3GFKT6C/xO83YyCv0pX/hoW6wH4FDYc5kR9wwk2ueV
TdJHadKxkYRcdL4Y21l71ZJZKwBPaZcEjpEMYer2fSfuMVCPIP+RXvgVsghNlRxfXe2oNQpHUD4I
5SqvnJHfYmqZ5DqOgE6UaqD9V51Rj1tFWliZ8Pg15xthFFIETG3Itt9m8tpkcORUYQWmIe0Zg22W
G55QYXtkzDbpvm4zuk22GXVPZpSSs2FM4s4WK9qS0TKgpZVNnQreJwMqVs2MGY2o4hZzIs4M7lSL
Wbhj1vVP4xBeLRqnbNcZM0W/jx36FAh3Cj3lpYaR9LSw3y2bwsSAKHWVuZJx83LimiT0RdPwiMCL
1Dgjx3+/T2ORgkQWw2yCUeAjnuzTQ16VYjLVT+PG3k6ApzhvgVL53fTZ2tob+Wzuy9szBsnn8H7J
xVo959Zg7lMCJDiLXSZL99Q4kx9WdBSF90uldPOznP9HSdO9Ssq++9c/T+/oxwgaCg3C4lYhgX1y
imkj5ANSOT/JByijl7oBS8n0FxI1+dYBG/4blpEntc67EU/OMFVcsMLVzGpEISYjLcFKAIbv4BuF
X0cb9bzH9duK/+djhBRFqjPsRN1S1+PHL8emvDVihNzLk6YT7xeOPb1vxaJbq0n4uHkgeumXTCzA
WIluRB3KfFaUrdOJ6Jzfx4ns+eeV6CiP8S5Cz/COXq3PlRH2nfYkJf1mUA6juQSLI5leki77UPma
JXdGlR70pHmIHD9PqqCJsdweAzw4z7Anf7g6/Od89/5STs5cxVjXVC/qUxlF2ywPv1gWVGxMLOJ6
vlUH82qav9A/fojn6y4tIo9QSa+P7YsyVj3H3luT7Dq97GeWYFOYQjfu2NmEso0kFs1kciX2fqhL
7u/n60cfBA7h5AyQT4S26ORNVuC66Gn1pxbQKU4F6uDi/3METhG/zhUkyBRzi/7U4Fg5q1/nuD4z
wFvO2s/n/ustnBC6LC1sy1jXn4SybHo8yO3s3tSXXeP0Z77tD5+VgrwT8wK8/k/NC3ST78wejSc7
j3slAL0bHmG5hKH/+1fy/n6slaFN1BHBa+/FQFHYZZYVKk+ThQs0NeYzZfbXHEA34JzTnnl46wL7
dtLiogYSsQq3VeTbJw9v7vQ2j3PjyRimV5XO44AjYTEMx1J9TIsvv7+x98+PsVaeqqHZnPF+LJ2/
rBqjPHSF1ktPSk0uQqiFk9v0+eb3Y3BQ/OCGfhlkvYhfBrHnIlcik5oY66tk17zSW0y/Mpz/1XST
mxK0+3L28yDDqiQ/pp501sL33F2ebACY92X1YoVPE6eBxb4ftL8ZZ75OeA6UCKYhaSPjeicVmOWp
Ae+Tn+pJ+TKS16aBh8AxgS3gId35nEV6DMiF5tmMwme1jZp9m8/q1aBoD79/2Cd2Hn9dCcAUp3q2
cdxu3j5sQJk5rhKNNwrhb6mEC+4BqpzngRlp2CUvSrox1VElSo4VTOhGC1YLXlIbA+LkhKoonqUr
J0+B3Yzi3Fz46E04NimRKvs9U/ykuJCn3JIzzXoq5KTziC16tZrwb6kcfjwAS8aq2dExa177DW8f
gEoEpROW5lOYStCgMSMrdHnXNPOTM6fn1rkPbufNWCczO26dadFzkzpNvDqSQtq0+ffXanb0X27n
ZO5qHM9pxptPhdbQlcjKz9ZwLoNx/RUnC86bIU6qFRozI7PVfJKyGpEBzIu8Hj5jR7k/MzU/GkdR
EY5T5GnvpS6anXLQSu2nlVOsKOiOwxv5Idy3eAyKFzr4toHe6yzZ94PVx/p11JO7w1Ugns1sHXX0
e3RRq8LGduur+nBeG3LSvP45+X4d7GR+Kw201CJfB1M2TuJO23A/0i2HJno++veDfeLNjZ0UN2uG
dNUxFqpxt1K+IO6E/fbZwUY/H84UUueGOmkn9+NiJSVDmdGnrvwWkWMIi0xRH5dziQAfTREVVxlM
UFE2cxJ5+/GWMR2JuEufTSv7bI7yZoWXF7U/syN99NkyBel4Ogh73y0RS9ZJZadyvNLFpoN9bE/f
/x+mOgUwUdAsdZQlJ/OAbdWw1LJ+HnPmerSTH6TQkwKQePVTv8v2HFeDUt1AZ/79uO9vjDYvamWV
VAOI5KelgzHVCw1L59k0ugbqV/eDCxM5YFy/H+fHaeLtkrH2k1F9UKQ6790KbPiaJJRGL5BU6bv2
D1UWHUwz2mcytOHe+orFxw3Bp16vfHZC1RPlIZTp7s6LvrUzjeK63LXhuFNIR6SNQ3BdB0X97683
XCTRGARoKfw5nUwLLYYyrZKXBlINbd5jx8rZl6EX68MDLM/KtRK+02q+qGXbm4Zwl3WpGxqLyw95
lZnvfv/Q1rl78sxw3MQlgERJmvCn8jsnkWbI++nLCslkt6hWQGTay7M40/tPyGYYgjLR+emcH04+
oTmeK8iv2Yu+nWgsVKgppsvokLAK4VDYvuIb+N8QRH8wKGg4BSQYAzXQaQp5XJSGYYdYjmSFN0H8
InO+Hs5M7vfneJ0AVROTerIUOeqaJx/VONm2DlXhlRg2YlXIKBAXtIAOznZwdjAZrs5Cke/uigHX
VYimgelgiXNSStBTN9pGrl/1rfM03lde4a12rdp2DFbBaX0ZBn8Fvv0PwPXPVYLzf8e3tvFr+Qba
Wv/1n8iW8gdWZqu1BvlqxFOg/fo3sKX9QYiz6vCHOYdbns7e/hewpfBjlo7Gjz8UmkyXfwNb4Fq4
AfFDMhUydTIdp//9vwAPo2/VX92k7uTv33SX1m32P581wb40yij5Ea8jLKT8Pzmuqyod2jT9JB/I
I/ES052DetNcxr7lhffxZ/4ek8DF9Jybv6ug/Dkykb86arhVn7xO31/OVdJoJ4Uq7icS3qfHFZhf
5ZPwTn8YKJ9VQ5/0df660V+GOymkHCltRl3cy7kf3oZbzdd2FdZvpG99HQaaaai+z/serF/Yu4f7
y5gnnzywB9b8y/3qg603kTvep37h4cmxqaD3tR78x/0v0+6v1/vmda6v63cjnlRVTaQDs4Ghbcd9
eS/c3rVuawK45p1+d2akt5v1++d5slCnZaSFM51s7m1+WF0dYFsxa6KcgO0SZgVU8DMjvn2abIa0
czHBYis0MP7Bu+LthOlrp8h742UdcdhCRPPwkj1O2CzU2zAQZ2rGk8VzHcykgwXo6xAsYp7qFqup
kNSlfVWqaxM7k1KgoBdnetVvn+CP+6F7gZwXS3yqntPuDw1FPVPC17C8EPJXa/py5nF9+OvZcjjS
88vfGehZs6Df2r9SIzxNr52XHewbnelgHeZ9tUk259TJp0f3H0+Mh4VPMr0sKEsnK4nVG+HQ9a9d
UO/loNhVRJsSVpJ4C0LsZnDDzzGslHNGDrgJvJnx61M0UJfrOBeDlOCLfvKNjY4d10X+pegycxs3
c/tcSql13ylDhojXRCzjO1GjPyVTqMDONw1ogjYh1XgLItauEchBw5f+tAeR4aeOoZxrQiX3gciR
YQwmzOBkQIuyiMir9LDy0zQSr9BgtdCtrUZx5WFGl5SK/CaGsKa5Qi2kr2nsZDjd2VO2ICoc9AqR
cVGkoMGaghJODsHY/Tpvps+qUovv0Eoz1t2oXqBMOvNQJi4iCGrRGgzmto819cWWrM8TQp8ZdLFy
PLnqnfiy6SxUlSpRMReDMRWvMMTTr6NAEJBRE5a+1tX5Q5poFkqOUBnEk4Bu7llwLO2tCW0sJwFO
CxFSiVh15S4s7qysRbUBdV+fNb9rwHNSONZlaewh+38WBSbp+n1vF+PFFKspgqsUcX2O/UMNwbB1
+1wC6TEyi9/QaqgfA30iyAv+goJSSgqbcgjUqmqky2mIu/hblrT5DmmIKR1B90Nx6Kq4emgVa1Jc
qy8LrEbmfPqewFQtDuyTXRwok2URQx9JovaRqsMtK4zczPa60lRPqVabZOSkJTCXNY5DYC8W8GGT
l223Yy0uFsQzAG0uGrp88sGxzaMAEexA60PjW6mU0oVh4EeMblab6fnnYXPdR210YcmL8RD10Ooq
rFhpogrlLou0emOkcwHTwujgoztt3yFfd/I73dDjjaOUywVeEpA7ar22N8ioamSMQ9y8NGOWbWtF
fkwdsS2Adb2wWTSfkmDYiskBbq8He0ueVfQ1JJ0b/WcX8cj7/vOMBuvLpMr2Ru3y2BOLLbnI9boH
vVvKO01Ww+ecbECAVifEtXWE3/hgWfVQA5en9XactfKqS5YQmHDsymAZOueYjn13RI6verMkPZhd
u+i7XO/S/dCEaAx1ZaTJKcrwckLf588GxN8iKo5F2gy7SbHzT0tv4iI5CrGb+m7hqXceILY5uGOc
dJ+h5Mp4Hc9ykI+VvA8hbn4vQicqgnEqQX6ztjwWka2gPgyJPArqShmv5B4dnZ7qoezVFR80RE/g
xtSx/DACUrWtGz6fGFZ9hhPOkrToBuYmjPwm7Ti0WjANJz3J/Axbuitz7JrjZIPywu2MXgYtJhl4
aJIgWhpmWlzEwusghlxrVflIp7+y6LPmuAbVKy28C5Mg1Ar9hck1X2dxk3yNwlA7pFmmRR69utqT
pL51lzHzTXN6yGKruI+aZtgIQ9w4S42OwqmDbtJib1GKyzxdCO2zZV5c2grI1K3ZHBTTDu/Aiq0A
wN2+nEJd8pykgg+rmug7QsP05j71zMlIvSQrpWso4G3mzhFMU0Gr4VJG0iiQaKfpRd0UebEbK1gN
e442ybGNTfuG6ODxzw5dyn4Wk9q6LU7XoO7a42jmvV8tJoJ1xUy8VEkHxIpwTTMxlZ5Zto7bJzOB
rCsSj+DzubNGnbwJvXXpIYh9Tsz5EdkBLKcqt/x66aINV5ddq4qo/IY4V78F9D22kfqNf6LNbmQP
8U0DW+K1pioe/dIol00mOvM2ouHxbaTXv3htWo2wO5w4ep57rbY91sd4IzlSXPiTHIdZMEmZFCx6
pBLeOnXadrD7Wff6MqlubaVogDrM3N7Wop0O6tIxpYoqfCzhRs/IPJzyRm0mBK6HBIY3mpjJvpXE
RBo96Ym7vC21F6jQuM3EajJdCiPN2ccGWT+M0Sz3biwS6MJN5FSP5CGhjGucoXkJ2zb87sD4eQ3z
OLrV514WvmSl7WNozhZrp3plNSL1K11jDoim1hHjanlQMJ1l2E5D2E6b3KrzjZGLzaRnyIHxgn5O
JglNYuqEemAi+/Hk0EDflde5p0vhjEFYmkt/khIsrrS6zz5FmR4+WV2CxmgS7R0bHPxxQFfjtdCs
IfckxaGmkeUuBRiUY2twWTbio6yL+ctSFf23IhX21aw336cey8hlSjHlHM34DsDKZmXItnGZbofx
+9jU84sK09lNZqvj9y5Imtab8Gjtzxc9Viy8tVshroc8f1KV+T435wb1szbcTBDBIHOUPbnxVu4z
PTfoh1y8XJ7bDAX+EI7l41zV7Moz0bUQ5aRtNynZMRu071mhLnt6vQlNQ7gHGxbtZmNYOVappf1s
tdkWslbm22Gdf8L29iovo8tM0jRfRwP7Zwm2XTbSc6k0n2Eut2jJB6WCCCWN1jVLeX6hpCAIXivV
jeLnKU9/F/WG2C3QjiZXsVIDNhwEmQQJlI7LQJ1VdRskcT/cz2mqP2T12rkYzPJL6FQsbmX+Us5i
QO4foiZwk84OXwsLN8lpDKVD1drlTQw5RPH0KR82aqFovlyH3aGOhOGhm0+z+wT/tO9RNDrXLTSg
QOonDcKbPmRHpymTTQy9e48UoXnEESq8T0lkYgZI6XNtoerRqSZu0yZPDyUOSp6VO53Xh1K8U8Pe
usBHQ9vkfdtda9TBuzin0xVZGgmRuhYgCpBYgTOE/V0qUaqqaM8WI8vqTZ71qJVxx5tT4zibPd79
ohDdtT1G2j4tsmLfaGnE8QPO4IGZ9B1Xm32q6uXWhqyTHeTIeozaYj4YmayhGnemq7BW+YFq0ebr
sq6WQ25SsGG0UxwmVj2UDYa5U/qsfh4iIaG2GA0Cs5DXBJ1SSKJ3o76Rr/suCn0t1e1VHazbT+2c
y+Rtjq3pIdaMU69bQhPpWe2Ehjc2I/CRVORRVblDKbfJbShlmnjIlVlDIJQzPbPU+IK2zJjdWEGz
ZFQVQqXBaKIbtS6tO2pvXBlyCqLbxC4e08lob2pjBmjvCrMKwmQQgbw4y7dKHjh5Tgp8LdYcBYJd
31+FanMcRt1SfEE6y85INA2jAKWWb9tUFBMCjNzq3VJrKCA6tblB15Qy1XvjLl9CqBl9KJQDW06F
Ml2fChQwlJ23pZzrFznyAAoBCR33LKfqyg7UnEA2IMvttCJdvsqRKb6MJmKnpBfRZxXf2trV8e5X
vNxBLk3jQD3MaNW+F6l9rYxoIIO0karCs2aj+TOxhZggzuUaQQJWg7lMa0qZC96Mvt+Je0QaQmqQ
3YkIWqZZy3MEXU+DReTYyadltJHk0ZGr960aVccslOanuVOiq9wIJ9gmpV0dO6MZUOArISzYqiL2
1sVub3S8RDGigjeRZihdJNvIEL+1rbZd5E5+VpKE0CnI/ziiL8nIDKytqHermY3QjxupHtHgow5L
cZH+pFVDfwPXTU+enbZoJH+2G7u5oGEyCvRjUVRu4LZOMRdplMKLiwodtp62LAFptzSOKwjgNYOu
bPTHsInsQ030cCBNrVSQB6LXT/1kDf3GoAb+7AxzDjPRgg0Xj3Jub9p5NVAfqrH5RrCetu0dkaYu
GstwbyyitBBFLlOMwX+ZGsnVVITZaoIgyvhCFBUkR/bzEnsSYbDilprRbOuWzFy/6gqdNsOYVE/q
tOCoosxZnM6oR1UYfMk4XFvSFNaumpqTP4oRiWzWoGPWtCh+SYt4QPsy1+otce8JH7WdFa2nx0VD
cT0WNOitvJMPmjy1yxU1kuF8FnKdap9yeGnZNVPX0NjTxcCZBgRzH5dqfjFrWb6Bbp+xnlnQ4GL0
ZFx5ioK2mKcm95aIXBNRiWuovTXqaavf6qO8r6q85vxQqIGUZbaX5s5yQZkM1KcxjZOj5RSigBSt
LbAoNSG2eleWBzsdnePi1ITqaa216XMNAWNR2cfeQVw2VcNIgGusBXrs9BeC/dGHlek8pFZTI8QM
dbeO1SjoFmnyIObFj0rXfrfQxR5V4eSeaqd3ZueEd4ALoR9ViGOyypE9wd8/Go0VB0aKLGLMIvM+
Iu7ST/AsR5OdZn9Cz34VopIDMg70vWTfDea8mRDqjE2FPHeW5KPO5rydYDKy0YhpI5QCJ4NYme7K
SkVYVST15DVpDlE2bmoJyXyqwV5NTfmlGipfKedIoJGWqX0epLwdeqTdsdaZ1yqsW5fvaHyAjbJc
DeWowBliRm3bZkq+dARhbZN+vlkw0JzdeVGH+ykO9es8MZunv92bMBSHtiYQ/4/+58mhvVkkquT+
TwJe7szH7tK5+mmdhrGH2z44+7PWi+9bR2/HO2mL9cUcGWb/Z/IoVBe700sOb8fFK69Uv39A2O/9
/vbe947ejnbSGsvtqgun/s+shvCNZlsPAS/OUV9O+pk/+x6/PMJT+7LIZs8ajK8SJVzthbFX3ZmH
YVthrmWr3sp0JRJle9657YM2z5ubW5vWv7ZtyxaShbn8KW9nLywCQBrFnx8wBHI8tsoJGwoauHaG
l9hfDeP/ARf+CZvklwnmv/av//hW9nxrV6/Ft3/98+H+H48JjjblP/Zd/lr+2f0qovnxs3+JaEz9
D5wAQG1BGrS1o0+vbPrW9f/6J32tP2QbYiX9ORA8cDXm7H9hDfYfMH8cPPExezVUoIB/Yw2K9Ydp
6choDKQ3MFwR7JxgC7/DGt526kDQjNW0kMAV3bQ1rubko5eIjJyiUiXAOBs3akJRYp8TdK2/4j/t
7/dDnHzn8HYQGU4MIWL90q5gykZ+UtPmr/D0iacz3pPrb3s/GlTH1Y4UhdFJx7OXWOF7WQ79ll5R
WSJLKY5VNa8JZ1GVfkJEcK69/9GIIMH0pvG2w07vZGVxjApEb5lD3x7HC4wd5PyiskuscmiwhPO2
gY+eYAVRzdFWj8mGLOYrzsS7OdJ268Oex9Jr68xF/3P/y4z8AHj48MJwOF8zNzCdPTWbVVJdyatF
hPjSSHc1DmAxmuZMGS6i9V239kOUi7/nu/fzZUNc+/eY63z7BUDS1WgGQJtCnvcYLHRI2vzVigzs
DlYlzrZm5xPl4JVoRyR6rwbq+d/f9EcT+tcLOAUk7MwEYeWm6zzFzyo+xHq2+/0QJ6jxz5s0nR9+
nzAWEG2/vcnUmscKHQpvPKxuFrl8KW19JzFWll4547w3C/2SCh4foNRzerzTFG+xyu2Zq3i7o/28
CgsCukHyibnu22+vAm+2Qc1wbvLN8aVH25uJ2V/6wkd+tctK54i+eQ+reI6SA2djJgCBpPNjU9gP
cdefQWa0txjXXxejmxBgIBDJZDK+vRgnnBE8jfgqaNNFGQI8iWLnWLgJVPjHmGNAOUNvPnJx5Xgo
68WnBUubfgq0SDvgtcJ5VBBDL65slfTqOPfxIQ3KhrMCvbWUb5YJcyTp/SJzSncelw2tuJF600gx
IhnOcV5O/MP/6254w4YJCKqcAk1NW5emHldId/XFZ/X28JdBk4PEXx28ohm3dYx4OCsxQ0RDoqOS
5+uanee4M86ULevicbqcwdyFcaISNEj21tvnWoQWH/BUhr7V+DJpcck0bzkS3WAZFmhpgfc+fYYz
8/tHDtD7QW2Y/xCT2YZOZpZG3zds+5SPWP6UmoVv2HzLU3JoStNtlmlTLLj+xU8K7h9yahzSUT80
UbSRM+m4rmhpFQfOLB3V2TkOCSDuEG3Wj39ZDKwzFl9Y0a2ZTUHoXFfLVTvgC6KZ99o8b+lL4usV
Ya4BBFE31zXeSuYy+xPTWoV+FEY56RdjwHXNRnzmg4J6/dHDtmTZ1leCJJE0bx/2Ett2JvUYJZlh
tiMsya+dw0Lb1tZe8Mjh6N7vx+UGexRSk0x/MHCq7MMgQpakauMGoSbR9eNmVoojNNShw0CiSA+p
prtSlTyvx/JcD4Pa6L2JExUTW0i6V+MDo9Pz4NR6tBQ8YXDPttpiV1rjBjMa1mxztyzp3dxm+Org
r0N/1coGLwdOaAdabVa+E+oYCG3xoy7aloXhru9rfeByQl8lBUnvDY//z52kxkXS4XZyerC6KRCN
sWt7w9WrTWVLu5hmD234KxPSHyqj68aidzmRYvccfaJbfDGr0oYg5L3c9yvBN+B844pZOxgOi0+q
Xpoa3yeBsxk4BAlxARJYcu+5DW3eCjui3jZcxFjeMEVb3LmOAyrRoTyyiR/SHtiEz83Mn5u5v9Da
ZZuq3X7SJBosYtug7Jrj9LAI9SCFJW6bvTvNN8hQdiUGeT0NwErLfTrvG8SNB5o2ZMHM/vpW8FQ6
SPwqFiWsk1p/zJBNqljwzVu6p1u7H4H3bE7n+daKwvvFaV7ZwAKB3EqWMCGqW3GlTtyYbuNYkYDG
9ddWF92FVyhRPzU1Hhum5RZ00+KMNmGa3rZlfhNllmthZeZgCyJFcTBE/bVtS3tw68AU2a6xbuwy
xy9m2VZRAqixzmlE9ZLjO+oDVNcdYphHcE3UwVz37HA29QVtlSENjK2B9VVruyNr5LpeVub3mLe7
bkLrG2/y664afK0M9OZlNkKcvNod1kHYX6frNCB9NT6ICMcQk4vD4UHJWY8XsUtxlFp8I+ELlj+J
dt62Ye67DsjOWjRI03RBotCmLSU8SSO3GpdttHTXDr/NisNAbnNfR42R2/dZBDHRKm/WwRASbpcc
ArCJgQ5PYoyQ5rAZZCFyRBvnlKHcYz3DND6aRr8X0rKPx0ulHfZ9NHio13wJ4WINJFeqoGKluatF
72G5tV3XZCmRt1loXNDdRq+xVbmjJjV2ERJEfYjvcqw927LYyVK0XSbDH74X3bQBo7iNU4y/+iBU
KMQKaZNiYpSN21K6X/+JMfK+eSWiG/aaExLQxGMxzAfAvUD0LVo7yboopnxj55MbU8qmGJOoFrsY
l1Rj7lVYU1Ao3b5rTNrLulcyOcWSeHSIN+q47JCImQaXWhyUaPnxU1o1eko3+zLvYuEl5qOBwRX8
HxYY9gXPABMzNO4f78JIBKG+DpT76xO1mWNEFPnYp/kRCs5yotaKxsDO+wvkW17BX7XJKkPLsSRE
KMsmr1XDYJJTT1GHTYV/piRxcfw1dPphnbMxN5bAJU3ZupE6b6Wx3086HOsm28nR6OVNtO0qaaNH
YjPGlu12ThQoKnNL3grZOrTRd05Dh2zGG69jKBFv18ncm8nBYDHCfesGB7MNPsANV5LH7LJqhLlv
HOAG6co681/9ZCuDVyk4/ikQXnm7aw2RRZmntAl4F+gJSWQYEHOWvwhZFMai2E0Tg2TzVuU3S5Lh
tcbz76uuj7YIh9T3NU+LMMzTomtpG3o4veoQeNBeW/iuRKXYDlh3/n6YHxmwp1swqgZazCvtEnbN
260oDfW8bujD+mRvHgqsLmPusDUjN8qrm3Vtg/bpyaPhJTOwojr7ShsGVZj5DbOiIkmA0jPk81u6
ZeuIMBhlXpwRftbG7CVScONiM63b65CFxe4/WyI/hjL+r5SQv78R5aMCBnMGB26vzZHslPDYa2lc
FqHt+FGSPofTtdHEQWdgSCWcT9QRl5me+5Oh71JVOwj+W8qiTVQ+K5ghEBuItJIPP9VX098Lzm9n
qqsPCz0oe9hAU0QrYH1vH7Nq5FOu5aaDNSirhdTvO1y19HL5MjCJcDDwsWbCtBrPMBsLoal5Taze
aywdC08p+P2T+nBm/XIp2ttLEWMhFR2SIN/QBIhkRDu2ql/Tzvr0+3HU9RedTC0LCFdz0MYqzLCT
6m7M8RhXAR38Zcqfa1m/JG4soEWwy1GS0uPkWXNAG8PAsmZ/YEUrljVDCjNDLH0dabNuG07YgsNg
LOc4x6i6rhriUwaWiHg4c5w/aan9KMWpxRSouTCY+B8nj8WM5ja3WsXxB7T+0jwGccuqKLHBPPDm
sEOI3cpQ3XX6j3nhWwNzBcvWdVEsqDd+/+zWR/Pu0WkK7G9Dp2F+muAFiUmLGxyqwIJeBMQXwKOL
9RSTUPHm5bnOwgfnd1TTKLgNhXwVWzt5UVKtW1WWN46vplhVaoGJ4Xga2vB65q1WU9b0Z8ItYZ58
dIMsK7ZFfwmh4cnTzs2WAMaEIWudioRNceBTtdtok2SB5ai0+nV4EFSgjRSs/8ra1EiWaDOoxTGq
jUM4Zbt1ynRZ7mHs0RiHWcMLXWd6LOrOmHPqmvxIb91PMxyoFuzcpoUdIwywnt/UFeYAxRg0CIam
pvIWjA358UKMASXXFpuRS1yvsP50tsuXqGGbK9AkZzH4V3etgMHDUjgmmXZpo2Hv29FLIuOQdcmh
K6hW2/S2SLH6Ho2dSrNfDjPM5oeLYShYLeM71h85b45t7lXO4GdNYDO9ekE9n8ZBX2u7nr3RrgxX
swcs4mJM95iQbOjrN7FW4AP/rOyGi3WFq3POAuDb0NbA2Dx8Ya71mRnKGQDBwkGRF/DWebt+eYPD
Nty11xI1lVTHOGyiH8c9cq152fe6Cg+U1ecsP0a65EsV5+I+PYCkf8dZYafRxtEHcSd9obN43VAm
AQYFxA5ss3TcmDWHhqTbK5yZ1vpZaSYvlDf9SPN7zHchRXwsS3d2Fm0NJdr2U3QAgwp6Sz3oan9h
hjujTi/W7WZu9UOoviRNeJfrcRChv8Xn2Mkg5fG4K1IJeraQEZPqNNrn4lJ0uZ8v46ZPgUyGaBtS
XOS0hGo6YnC+/KT7NFvpjnaaN7OLrZViuPRYeI8b/Aml7N7MR4wQp6DhuGRV4D54vs6W7uYtuDXY
5vomxr65xh3hzpnFynGta04L/IJkGTZlgbXI4GnOvTHQIhDa5dS9aEa+wzGF2jTaOgVHiSzeCl5H
PH5Jp3pT2J/akZ0Vi0jd4VRBQlNC3aNmSEmt7lCYX83yhf+kFFrGEm2HEhQTDkjbz1u4FL4y5IFk
7TtqKuzhlGbeJqxX5Kt+bYeYAl677CQB89F6CDkd47d6bZXz1XqZxGl6ekYRlDKNeH8RLiSY2Qb4
HXuGKa6M4rozP2lDdUxbjnjdi/l/uDuv3biRdd+/yn4BDpjD5emc1WoFS7ohJMtmzqFIPv35VXv2
Gktea4y5OMDeBzAaYgc3m1Ws+sI/aNa8EtlZ1lFdn8DXQuexNHYi67flGO6M0ZrJ2kUYJbcTrghB
QVmGkkth0YamDCOrvVa7I7E85n24rFVro6ASGfBfdRV470iBJWyOyTNxv2Q0KeNCFgvlvLWHcY2A
3KIXuKxzz8kAJPOa7eggTEq0YarZprIFZZF2a7OD4NCwbF1zppPTIeMzl6NfK93SBqKXB85exa7C
KbjMCsMVMUCkR1pNoC3ux/A0qe3579fwX6t3eD7alOJx7AHpT8L6caPFMjXuuD5kWoFyJ7OWzMQt
yOz2E4mAnGoy3kDE5A5Q4zoyx3XjE4sb3uXvz0P2ZD7sJZwGNX/M1QBQs75/qpQiWIswjoGWdAOq
rc9JnHTc1ZihIxa4f/9VP1yJP32Zg0IW9hqua2Mf9+k3a7mn5LkSuAvTwqp7ArIajsDjoia8oICU
Uirv9OpVVtQaM7lVrHBZscmExngKlXdB4tlZ7U1VhZexcO+TnpXL0Heqdz90LDBotVe00EFqvdkm
xRwPLRtMpSgr9PsBh5OYr8u6B6OIX8YeUXgFaCmyNzuBIowFWbgY203rqmzmcgAoHKDjv+4ia6ON
JISIkLq6WAu7m8tq8WQjAzVMw9oux7UQpj8rULny/W7vkXAg83MsEkoSlCIalBloo18abs+sFicP
WS8IdAnANOQaUFfUG/XFS5yFSO6UUNkUaZAvotCeNZkzzbsw+BK7gH9t+rK5Np5AUQbIuvZ7YHND
kpxUFHL1ieJLzto+ZQezxuxKpPeNtcqN6FZJinOLFuTMJfq2Wu0r6Pl5GXO/KAkMwV3bMOUxVRh1
/wI+GfjZiHfFi5rYs1woSzaemVsouwlHA6obKZkp9jB3bV+86FnIih3u7Hja2Czoo5puTLN9U+rw
24g4DThGykbjXat4O/Satj0LiEKJrgmUi9U2rxmhXCmyjdL7+IkQiRsgwYNKOWRJ8KU1UEn3KCQk
mxg08ExU/rtf9UtWp514FCXZcxTvfMBRQMuzmcUOL8sJoFTOgtqXwXnIwl0TBJeqVVfsQUZCmNC6
B0X37hJOg5r1LS4kK7mjVSo5Yl2tRvRrXKpFqeIt5V3YGMrSyM3NoI2UX4G7UPQybCLTSF8MwXNn
sbGU4a6MxQoNr4vcQZzSedAECq5tNwfMcwi9Yd4moLdQir1+lRdvgqzeRrmJUQGkq5baSoW0FnuJ
B3wxsYYFxhQzu0G/qpMaLgQBo3Iri9H4VT36gqQctS3RpAdHvKuhuk3iKMbsDuDXdMmE+6Zw86Z5
/9YFyiOqwiBhhWnfF0p6yItkHrjffYGOuifWYAY3jQSWmz61E0csxugBPfW5n8YrJMQXMkWurfvU
Ne9iFbUqBP/r7mSk6e21duRluxDbKFJ/QMJbmfBZdX1Tqu1b7Db7zhQPpl0t+jx6siPinhAUdN6X
r1qPBJBerssxvW1b57EyUMUf0K/RXbDRwbNogXYL/3lEtYLL6Nwj0nY223SR22LVuydZX5K1AcEk
9hv3fcBD51o+YkHXgeIrdsL2jrBPildAYVHmE0t0sBYZ5gN5yb5oo+CoGTuve7Ejbymzq7G4qZX2
DRvZWzPxdwjKzWQoLd9Fx3Ans3rqngcwVghp2/Ux+CrDlKiqX12tvqk75dE1B0IXwFbZGTI4ZQFc
ynR9rYxIqcr6OOTp10mvV3FmWMgVE72a4U4mbyii/yaB+yU5YCnHxot+LokBNOBPfcCWAnY2Nkje
uZ4gMEY0lvBI1kQbMz/IctLfL+qaXLM/runIsUuRCDizaLp85qKqeAINRpt7ix5wcKAnbCLBMWSA
VFsGVspK3rd2sRkV/Tf7ySe8AUkZHW0dtXa07mAio5PycQsdXZ6zTQGw2B1xycDEikIP1YeNrOIk
k7qmSgocLHkx1FeU+8B5J4hkZ5uo6bgqqK8yd69X4/8BEOG+yPj3Wb/zg9Lnf9QD/R+o8knp4qd5
8wtO4S7Kg9eyqL99wCfIz/xJhVTNP1QPgRHmD2Utik3/DU8AYPoHvS+puUNxhPINg/zf6IQ/TOl2
CIdSQ36Tug6xCyXlNkQp6w/Ntg1Jr+RR6tto/widYMso6K9JzmlBrJRfTkYKrJR5/nGmZUlkoT+o
5GsxTSefLVT2QLwmHNclBIjCIc/0atxU7BqtAgCDKsg4pOiKad+45kIGDxOVjYpS4NDk80L2QOk8
NIHVzvpIWbSpuXLprxHR2hu7SL/nKMUBAkeIGH9wZUAG3hzQ7nViqVKYHgpKP5OWLstIqLOgwHOl
ovjpptZahvAGeieytjVEVB4ouEPaWGkiuVQKwPjJ2Wb1XZKA4S+zF3dAs9CBx55FGk0Zxdp4mbtt
6jfCuNOouJS8pcNDABA/+Brb8BISCx60g7VEhFgbW/XK8uxVa15qV781fMRXcmsDLBXxw24hT1We
TFXZq5R0fbLaY2/m88YlbbAyUltrbgUkMS10IRcsZT6PBviJuYmievlkp8Vd7pEG+EG3MBNj1or8
LP8vpWOjbdKXvrQ3lfrqOtkyR3Qw8bTbwO+P9vjWVtlSUZAiGLpFHp0sPMJy52GMtgHmXgp1SehK
antp64VF0DnozlbF06YIrc1gXgwLE6FwU2nTXg/9e2Rd8nVV471C+JJuxxBdvGGYU73Ax5MS8TU0
7M5tEK8LdlSqjAsktxZT3dHPGSNzluvtU1SjrlkRD8R9PRtF+dx0b4X6lnClFC09qEmPIP1F9bK5
TEg4S3nmaqnNNbOayZzIVGgIxMW5b/PzOF7kU3Jo5AfH3lwHqrnWGnQrmWoKMFq3wS2zCt7t2Lr1
/OZJvr9XgmNlKk8J8FOrao9hzntjYI0ZYzpR/HBhwbTYq9FoYcfz0yUniVX4ZhRStRXOk3pJO7CG
F5W5JwdiJKiUE0ItmAeOMs/vvchaU+8hPXPmADj38j4hqVkIFOedzl6ZTAeBc4iDn59jbeWM6RR4
NviPxaj0wKdjJVhVmDQMsU5RmGNva9fv8utrLPMUPZ9rPZI/NMZCcJByvgd1Ps9VvqNmhuWzrE6X
ugOUvdQh3lyCLp9nibUphuzcavYpj/sj3Z4XGSw3vr1BURN103A/Vu3CdPYe9Ds5J5IqWMH0nGPx
81jBCpTzA7knKsEz5LqQTcyW4CeXsDrWhhvsA0olWchHnALzCyJmVUlRjQRIaNlYJ2aHyYVbZrTD
kYULMUzaff6whB+zqnLn1KJkatWMCr/S831qOO5Kjpoc0YjWS6UbawGcT7B4VA3yk3p/lHdM2XUL
OQ6oQM6cVAWvu+xZNHrX2aaKvSpoAcsOKWqoq1F22jTubQTeuDnQmWX+uBi753c9FaSODbxWu6Nt
oyVqKl8zj/kelXROCVK496uCW9vmsjB3OCymbJ50F2zBFlMR7v3IXoXBaUz6beZkqI8C5jerVcTi
PnehxsAedwpuBlvMk2T05l2dzbqkotMXOy9+BxZ3yKxD3Gxg2743fo/Bg2McbI9qXlaQNoH0hfQR
LlIvs3c5n/HqAF18hywp7LKZoacR0p5hziytV1roT7MSqhcGj+FK04tTLHBPqkMH7bsRC4E+wHUS
sL6i5RjDleWNjsDDzG0pyFXirZ+MbamlNu1O3utrEeazQXQf5ckZDE+4Vr06XOliPDa6d8nhY8xc
t7IWlgBEH0T6sdBqe8FqOLdG6Dco4LPUN9ZMDLSpe8c856xNM9PWNz0CLXNNjaxF6TjLrEy7hTPg
dVMRokBUdF6u59lau8pXsfHpdIa4gqWY2flc9Pl3OyetSxX9mGoi2pAsHwPVfzbcDHZniPNXA8Ye
CRK2m64jA8MAyZtsaoxtvtaVyFtAjHuuenTugQWsKuHDOJmk2q6urJFi3vRpY9CJFW8Aug1aZADc
2YgWMUYmXBpWYKWbvmrQ+1DfCL6MPXsapAaaKLm+jFwcjQyLbxu8VVkhfxyam6LNMQaMVhSTv2a1
ts0I/Kfcf8L/allkw0GNnIWDaZGGmDtipHCsf1M2v+7Sv+ziNM3AyFFXJiz4uIsruMmYsOALyoDO
aqxYcllBwG6zmbBU5Pptij2H078FEM98h4TK0353Cv8ukKDt4RFEuLKA/6kCojYg7IPJxcy4cE5d
1OzDxJohGrShG/wCM+rWnFBVTepFwE0hb+08UdYjNysxwO1PEdj5x+/+IAjwiR/9I6oxLETSaWzQ
SJCh1c8oOSOzeyftEhyq8ULLvHJX4k6GIZm7CkPKHTI2YC9N/dekfJd7+tA4qyk2C7Ih/YhG9atp
aSj36bdY1ECcDYdHkd6WIqBHbIlwbjSIOnvFN/Igm7KKpRk3zaQv5GbBEuLE1dnJZo6dIHU8Oaeo
M9fyS2LZUcR2WIUzROSSwnSmr8ICHUzKDjOZ5YTRodxW5KCZODNqDU5lZU5W795b5ltWVnP1C0LW
25CVf+AeNE17mzuSubR1+vxFsEKiGr1wej7Polvq9mpqnW2uBfuyD/Yyla4Hcx5F9sZNs7k8dpJg
j3lThMxtzHocD5c61Wc2Vi0y2Yfhtu3TNzH1i7p7Cwy2Ytw5ii472zHVc+0iZADI1uTIzJL/A32B
te/TgXC1WSmKO89NvtNnmV/DFk3Z1cYuGOyT14hTxR2UTksr6Q4QmzcIKmMwU3mn3GNDpJ9Ai+O7
UNEhpTMAnBMmR1CQi4421XZ1PLZwWWieVLOOMqw3Ovcw8hA8j79HQd7im2tSbPXW5jQ9yqAOiWcu
jU4ES2QQZcvA8pfyp9REKlSVZaFeXimLWNSB7ug2CwciW5OBNGry5wIvYdN8KybrBO1mFeBH+Pcz
9mNq+2O+2hotb1tj8WDifpyv/RA2aWaNxVr4I9ZVng76A3H2yE6XnE6oRG9//33Wx67xjy+k90XP
y9SxVHI/Adq9JjDxGMMybAAdew03iERHLGUFpZERPJnsjiQuUYK9U6K7NKRSlhxUo3006UTFusWG
5s6x3WwC5oO7xdNuxMbFon4D+P86E8KvtWWsbWptaQk1UezK1DlVtrsdNPPkK/XONb60gEHqwd5W
LXr3qIsdA4xxmeqK7qxsgqqGvUGH39pjWAiEb90wN3Faq3EKyPucaRrsGRdjqO5AksngOZA4BX6C
jLb//pJJRPgvmZKHmCgpG5xgBurjGOWarsNfKoq1DOtSDGfisNyIYJiZHion5RemkkjpqQcrOfmR
6wie1BCDjYEoEohKW79xc8HcWQ423TjumYEyuFyXKWcRoBLl6eZqcOd9nK2RVqZm3o3o7IXTCZ4u
RGDox3xxoji4rqJt4Jrrse0Xv/mR/24iAnwnuZSgcRQmPv5I4QVqYqKcvmYQZMYxjOba7jsQDzLZ
YUkR+QpFbuS2cqBl2TL0sr1uvdGsArD4NnNhGMcaEsr+hcL/gYb3PBm4vZhc1yEsL3LIZAaVJs3S
RT5/9He4461UIJ5ms4X4u5WvhgPbWPm7IfykLfxj1ktdIkw1ZA3pc3vZKJUoxyCcWR+nbzT+rNHc
upa6pPqHOUVob1G72BHPzhwSLdYc5lZnfTMS7cbMyAtillGwiH5JPQ4nhd6gwMoElQtlAcdmEo6k
oa/+fkiuG+fnvZ0BsdjP6KXQzfg4JEZaGXZNm3ItMyCZ4g2YKrvUlUUGTIKlYkSRLckge2oLHwBi
SZ/I0PIlemYnw2HhSk+oAmwV0yHzeOoibsDOPro39fAWPfg+/qpc7IlMK0ZbW2suXZIt5d0vc3na
sEe/Dh8LdirU82e9x36dL+2Wm9omAZ0ohDuk0LxVpfWURNDOmKSBxnOFtRqL5knejX9/Ra4w0V+u
CIVA2AAEPEief7wiqT35GDOnxVpeBZkOyLBcZxQAHs7k6tHCCKDFRkKGyTmOAbM4RR5EbsH8RLV4
FvGDXK1cyRDvac2Qs/3mFOVi8OspoueGpjthmfvpPrLKsq1H2AEw8e1rOkLcNOeKy7RQ5qAlV1Hm
QCPAoDjKf8Rp5JyGtR+Gl4ohvJYDLJZBdkllRMWFBcORirDp8u/P9TrrP56rieIW4jWOZhmIvXy6
nBNXDiFc7goj3E+tcSmabpkxok5NosUGK4Jxo2P/HDlrzaVP0ObYjHdHucQm7ckUCcrk+W82xE/A
IXmrclKMLhwdzg15xI9jLICtKSP+LfhuEuuwg8srlznKsqJ8ECCjIfNtZqtcOA9TWZztKgBCaf+G
b3FFov9ycX46j0+rfqUHQ1ZpbJTJVM+nrJkjyrMOMoow7oXxFJY2K9CfIWqTCioyxJATEdfcTXOb
9M3SQLAikU145lsXdYt6eimSQ9ZovP8mGo7MZaDCb4MQ9KF2pf0m7yUX5DvI13UFandsnJNfIxXG
LSh/bM+U7gmpO6t7vE6Ef1Ti/f+seCvjmv+sYHcffvuv9Wv29tGhSX7mT26ZZvyB94ABMwBcHSg0
JuGf1DLN/kPC9+WNI9MMkG1/FW8NXkLais43W6gkjvxVvDVwdZLGTZbLy9DC3H9SvNWvanF/TU78
mVAb1ygU02sHbP+LS0LYk6TWZXobjNFKMbVt1NJswwJjmHe9QEE6dtipbOo2aCF8wZNlW2Tqvkip
ObQOFbFIN76Ew/Stap2LZfdUibTkaJgK7IsEbqWRnA0RH1NmsZ1Mj7oiTDQzIm1mT+5t2LjbPKHk
lwmkgYyaZhz2sMe07c6R2X2fqolCkBvcjBXN3458vsV+apZhTt6qKFtYpniNxw4iJd1K4TaQeIYp
jB11Z2pRC3JxaCmw6Dl1DLfTxc4MU3Udxbl576dtScxkjN6XEPucG9FQhUGaISczSrV3azKLN6WM
vS3pmv+cpJr1mCfivUqjdpoXqYIpa4JveRjnEyUHr8esGxui+HvuJdZrOKTDNjehM8/0UHRiPkVO
hC8pPrBgocKISqwTPIS9Z5y9Wk9m+iC+5bFOpzHFJceedch7NqtKidtgk0d18maEZfuseSWnGKle
MvO4OHv8ibvLMATePsqSBx93gwMOh8PaASZ6g9gMZZRK90hUhTJZj72ZGXfoaCFy6kKap6SIwdQb
4gLhKdKV/NaOyuAumISK75ZXpxg2V6WN4fswWLjpTjYoBFr5e5xKwnAW2Lp6MqsImr8N73yRV674
ShEu92YFX7zRhBsAKxudY6S3/tYbHBaqPKlPIurey1K37qZs8M6UhBCh6gaBBoRP6PLUlrWxrbKc
EnIZ0rRH7mi6NRAe2YZVOizsvCq+IA9RnZuwoXhSBcW7pw021l9p9S2nMUDoFwgK+Kax011ByBIg
xTCa9G5jSMw3Hi5ZuNvwiY5m8y63MqecN2pYbt0al/V+8pFGod6MuXxYVmvUsKdtUNk9vAgMX2O8
dQEcNMl+suP4eTLRaZjVVg033B6LFCK8ZX0BjTk0eJiWONPE3eQtldIutqY+BmcDBv2XXgweHlS4
U1CMI1pq2wzhk8q5Q/bGf/bDpsO3kvz3zR4GzNcdsuv7QS+RIxrd+ilFG6ZYpPwn3x23JjITlo9+
RuFXt43wqvNQg+MhvHOUJ68xSyjhjv91Cm3GU6E4RvSCDAbag8YS8+HxVgG7Wi1RV0KKwkCqY6b6
0bgjq/APodIj0GDmvfk1GTovX4gmUR7xmhxWGEVZ23gorE0Ta+USLs6wHxqjvYuyosPouC6xjIyd
8cGt1XBvwz1aRVC1ztpkVJycUdnf0yjGFyU1X0RkRTeB6SrxpolawCZY/8xdVA588xCngUljxt+k
YCT6lQfv6m7SicECVbJj2jA9I1tAbq/GLtWHNLy1q9x6asEjj1VZA0LrXexeCoFiD0aje1NNH1V7
LCmGB6DTlXlRUcTFsaKcs37tEwHtG9ms1TTREIqC0QXhDq0qY/AQU3JjfEcTLrkLn8qlGgZBo0xW
k14N3yu/CMEf6clN5JX1fRWiMNL5h9ZSg12a1spK69FcoZwK31Sn6T9aXY8oQyvt1DwVHToD9QFH
OZS5lgGZi6J9ZeX0yMex8laNjbJAqTEvtNBaJ6YyoNHAKNthMM7qCMGJqUNRo2wzbINDPG33CLX8
Tin+U23wuklg+kSXkRKzgcL0pwjGb8e+9v3xFiFlCq2raSO9HsdiZq7aubL4rT/nxzT516+TdcKf
CKoubRWRBNNtvUBbsH4aL8bX6UAnqlrGC0AJS2uHvqDbLMNmZszr9e+0lD9ien/9+k/Z0qgYhWnz
a4ceoxqqOgpKnaG+KbNkm+uknEhf/BQy/Jti48e6569fSPTw8++ti6wLgdHcNqjUJPmi9P7svH9Q
r/1QzZT/w6dd/sMAypz9pyuKPBwZHj9JquHryhfYLs+kWEuctxfJuxs/oGg0Q7HqN2nB737Xpwwm
RP0MB4zpFkKV61Vze/J+pHH/KNz8j0CAD3CB/23GoGgH/DSHfoUMyE7+f/2f73X09fUDakB+7Efk
abh/qGhXg6CE6U2aKwv6PyJPAk9sscgoHV2XjgwMy5+gAUXX/0D2FO1WG8o0SsMSsPInakAx7T/o
8AM5l5kecEj+w38iasDXyRvpr1mJ5ALwFMwTpGg9m68qz/3nWWlGDdoHvS7LvkO3g1W5zlPfv2uz
KFiNXn1XBBD5ChTEDixxQhluTNLt+0HUxX6K6QgVACBfOp63RTVsNF9X4QN2GnTvoUaZx365Hokw
9jdm2oN2yVNlg5Pity7EpVs0wIsbekrgkESF4lEYYCcn2m1eZ+pd69rBbkxprF8PU/lcFQDNNgEN
BZrz3BfApbG+m06D7yF3k/NWtc4NxGNwnlc6d+8a5X1kquEdzSKs7Xvqfli8R3e5qinAwAGO17jj
KCLtTwkaS7PAC/2t6xbBPfII/loTIQpio6vcdbqZLFkT1QMUSHUm6A6+uvSQrTqZq0R6Npv8RQ1i
66bDLA8pkZFOOWXB85Tk+ZkyPbxsKLKEq+Ou7r8EQYnNC3qnYg/LpAIzns3azkoORSCSQ06ItfKA
YP303PUFfUyLvYw4mkaxIJu2XyoZQE7WaN3HEZj8PgAqUCu1fe+2w/fe77MjWJbsIZ+SeaaoyP7U
ef5AQHrwK8s61fWTkztEmCoESCRQG2PVewDltI6ucNQIcXHGcmlZhbOGrknLGv2qDZBylK7VEOKi
fEi1Jj9nk/1kV3G+6yrCkj7SX71hrPaOfBB2UJaI9TnVPgwDa2lr/V0InybrBv/u+kBt6EYvcQis
HXjuptlASegJLkRtXny62GQH8Xs5vYdWWs+Ye9FunIAFpPzkZR2Y0cZv+3Ddh7773KV3uE5my9QJ
1KWhGETAYPSOXRK5R3fE4VIPI4E1Gy90hXejxGFy45CqLHyqiht9yIdH6BUP7lBcGkDmYuwvtWmH
d0mnWQszPBYqaoxTmZX46DbxU6NGFFKrBAiKXj1G2uitnEE1l4k8zGD682ttygZ1RGO+cHbXB/1f
fzVO5myU3IyVTUmT9Davp4ZLYq85/fFLR79yrwckg7rRvYo0IuQpqnx/fRjLKd+PWZjvVViKiwDN
o5lcMvBqJHzuNQW8uiMMH3xhXy4DXSCR56fNTST/ur7QyBcMkdQ7S3R3UzvU5+uDhPVEjkhObpXV
ZzipQZPax1qx3U2LlNPo62Kv/ushtFqxr20FOcPrk9fjMgmGfVfG3U5xv+GvGm1Tgf+dP/n7RD6U
VV7NRsedJGQoO2moVaqz1G7WaZwO8zi3ohWaXea5VjQxg0iTHIFpvnaG5h/jVPdmrlnc+q4C3Aex
STiS/q6IKuWMp7B/jhtNOY/GsG2yXF2yyFNQjBM8KBrjQQvBQaoI9WInLJ9Tq7xsZ0xIWM1T/Zyi
lna43obu6IUrJ8Ev63rf/fXCvztUlfAlGoOEFU7EC13o/cJpzOyEUjJ+tvIHXv+yUuB8w6CpQCRy
xJqvT1ILyk6dzbchGuj9eC5tfWNZx1M6x+EeaLl8iC3UZFFYy5ejkHBz+dyoRePJ6HvjaFZ3Bfad
lpmLWzDdIaM5Vau0K82FCs++mAP+mTn/enX416sgQdxdkRXv5JbjCXFW76hHWxF5t6niPtGjzpch
rlYn1amL0/WvMtWLExU8+rCKSnlavpAN0/0Uuc4eGsuBmD6kQeRUSz3J2RIcsY6t0H3DQnnfT6H2
XJReNTNGEdxbpaGtYvoYuw59vVPp1IBy8pcxVbKzj6LxWUXLdhVSWpwr6VDRk+6bTQtxdelbWKFe
l9Zioj82q1DXC3EbObm4ky5wHIsXKoa1e5DDqGY4fg09B+IMTWM05dZloKw9L14OTtPfR7XV32N2
sA2UMjlfnyr1XJnRJg13gZNEQM4YmWnyomPX5fFR6et2rnqNvrge/vWCm1TapvD7kz/Y4T4e4ujH
QyWaP//SMgepxqyYNHBltJxhrzY3cVigf+k6X1w/BfWQasYJItTJBo9wTlTJCLASqeJhHnzF+vPB
HDWHzG4Awx1aAKuL5jknVBbZ5L+pKiVzzUC8pHer6FCZ4BzapmxfEdsqxiXmySXwek0bD6EznrPY
5pCuq7apsYGYofs/LUbZZiDLs2nDoWO8i65/ZiH9wx9/aopxcYTdbNS2xpc5HFBPKTQQ6NdDRGE0
ek4Kr4A4g4sYoYloFQb6uUk+9jPHY38LFb08Xh8AX5igzGhWXw8TK0Q8ESFxk23/xogLjAxTLUUd
SIWTZdf54sdxr4TfhcjTPXKE7aXx1H4+aj5WpmH94gCQuVfjfroMyA6yLVv316e0BEabEyXrtEIp
2bvufWbl5CvDaIt5UyEk6nZdS1jQOSDGGnrn3aTeCQ96PoyzbFsbUXZrwoOY+c10hCOuHjWnSm9N
2vqzMG2L7fXw+pANMbqVOgSn62E0AUhvM/XQZ/Ujqo3WU4YLzyoqQVJcD6cgP2ajltwFNqhJJUhP
mWm+UzpMnwKTnSXPS22lhH36hNkLhTo9bG+irhH3ak/hUD6PdHCA/EhSLq6f8noI/4gjtvuqobyX
5JFyktLLA45Vj6NvxEwypZkFTh89oRQVrpBwHdZe60VPrdY/T/TwzkaeDndaokCLrsedoUOOyXGB
X5RqpoML09KdTRVjXbite3EFXSMoqv17p+883e52gTtRnVIa79Tp6vYaiV0fNDGN8yKQUB4ZnY1t
5J0E7xiMIryzKlujOWBZi8gqERExC2OfIVV4Vt3GmQ1GL6GkdroPPHZfTrvbwvX37+2oPUP4V6Uw
RQkZbixOwCTcU5SM4dyVLyRld+8FQFLDXJ1OwCjhy/URjHkUEe/rYjo7uvFi5arxkHJhlpo1NFQO
bP0hS0DRCpTYV9fw8q9DXUab1zdfX0Wy37qwXKyQ6C3mI5peZ5NaAToW0Cp8Hw4GysUOLmFN/24y
U4ECbvpRc9fgAdGEt4S/j2E4XDqDmNiJtPJ1TGlNJq013Sg+tTk9jw9Jj7xL5E7Wk+Lb505rk++D
US9DO6IbasBiQ/kzudShoIBWaM0ubzZ1Zvs7IYUjoNchKZ0g0Gt02rANpgz+YluoADcCcdAF3Vq7
8qYj7VN/lZSpRZvaSVfoR37Bh11GTnp04/thSCQ/Wa+liC9d5+SLzqR5B/8tW8SdaG4jq0tXA8Kt
x0EE6mZMxm4Hy3TYWw2Fm0KCL1W32Bmh1e97KoorC3HIC8lAgpU28gxNs2uz1nhUdZVgtMoovNng
dQxqz6aJn7CtaWhADOrWCOrxCXgOCkiu+VCgEB1lbblkh7ee3fLRiv3sVW39fIm8fZ1Xxm2LGjM0
6NH4qk/Z0smw0qqKAOnUbKgP6NMmp2jUUF4TAGN9vZg2hT2JfefnUuIyaI/YlCeL0iiXooIHlCMa
DOl4eivLkKnpd8VDOSYw9ZRA+aYY86TXq5deFC+a8T7Fan/Hf9TflahioXgVjpvr4ajV+j7MwAAP
8i1Rih6hC9dJOFhQh8BLO74g0bt4YVipc0zc2jq4afo9UdGO1fKmv2VGwEM2CucmMZmkSBWVJy+j
9dQ5qXPIk7Tf5HAe9yjYWSsHX/d5UHo3GBt0p+vDJP9SE24nJqI56+0RSkJffuvVai6wlafiLCJM
LaP6naXw26jEyhccBcZ51MXNxVJdf0lCNh6dvkm2bs/6g+grgp9toGxZApy91YXTuvc7UA9jPC0H
8JmXosQRTI0M7wE9fQ0l7T54wW/nKVO97t1wk7Vp9UU0GxYomDcozRrYdmHP+x4pxhfa1uW2MVgd
2LTDReKN6imxgnhviCJeQRAqH+lIYpxuD+A1w2Mfoyeb1CKD1Br3h96lRRLim7BwWceecyG2tVkN
75Uev1mIXT/0ODqswqnpd3j99awSgPFSENOz2IRaJgQrSpwb3rGoe3HbRNY7PvRQzlC1lHboBRRf
W9xptXGbKF7x0kNvXKi1BZUW7MlDE4jN9fkqcSewF+JdhCx2ALf8B+FkuyI2klfLK8sFPkMeS59W
XfBxff/xfKP7s4gC9YlSaXiTCtOZwbRNX3VV+TYKJ7wIJ9+EjUEa6ccvZo15bVtk0X7EwGueZ7b2
WE+tum6R44Pszau5T/pjotK+ub7aZKjmu7ai76+HoWrd+1qj3FyP7DaZtaoT3qZafei7vN0Yvm3s
a4qfTNPM2aVIS+9C21K2Uxy6kOm0dFvRZts7oUm0oFb6ofMjbV0hd3gsrO7/MnVe23FCWxb9IsYg
h1eggCoqK/uFYQWTc+br7yzd7tH9Iku2bJcoOGefvdeaK+LAyUbSv/bbNNqFWKXhPC4USVPbtSiT
KmnXTVmN4kYTGULEk9320XAE4U/TQDY4u0Sj6C2rVL10a/w1EyvyrWBZ1+CJf9SwwtyaXMhTtFjD
cY0Q4ucI994FKTut1qC5nWEWx8UqJzuOCc4r40EO43hQsdOhLUF6O1t99EfNW2UXrXF14L617kuj
/Pz+uWoVhQ0FN73riUQRuxI+QtjcLskAHsCZl0OhRlcuGpN0I8FpdYDuRe8a5/EIziqA5GOZ1Kz0
3Za+MZvb3hOk6VgqtO6WyL8d7ZYx09TLYc0b6shN/NYJWndeZjPzkRDMpzInPGAQB+moCnEfGFNr
hDU4v72wKGlodb2yjwy1PaQ1C3ACuh8BSVWFZp1bQT418VFdyzrouwyNo0L0RZ0PxRNUedVfaqhb
v1/+fuhX2U02tb8yhCmeTAMzKxUX2/TfSrOip9SowPJa87VDV/CMV6V8xvTsVRyhrmOb8FsEkdur
6ZBNG12qLmr9OdalEBGMfBgI6g2EbdLOY8/aDfFmfaJ/VDh6E+cfkjZ95H3U/pQzDnADRZ3dYDqB
ZKF/V2X5GVet9J72FsUtQr8n1YIx0EJ5t3N1Nh4kH8EXFw7SWlNrh9Rc20Bcp/S8TVm0s/pSv0Vz
h8ejsc5pK5H+E5f48M2qS071gqYQqVfiGHkJn7thSasG02LVTz6LRREu2ZbMz5I1wBrgt8ccjkK0
KF68sGnrQzH9aSzxQyNW+i4A7D6uMxX7AN3yT39v0hryQ2/54myWp98PFIfV/3yWylPAqfDGVKc6
aqVSAakfn3VJ3fxV7cQN6yd/EKvFdda7/MAbnQRSN3AGn/LpMijaeCFbZ7rohCNgQsbUx4KTpzuW
VHBMa9w5v9/zf9/Y4g7aMUFmRVaER9XOuGwWy3u1djW+SxmD6uPL3w9rs170glW1ruPqLlv03xJN
9nutZlF//FaOHNafm5A3nS2ib5d7UcnLPeOYiyqS2IDf36uEYTyXgrL//WpMU4YMMvvYJGzNbuzb
EtliVqIGUXNCEPj7gtzZkWRpIUao6MjgQegwOhMI898Pv7/7+6XaNNGxKXDHDnNXhn2vBXlR1E66
YTvUoLbRe4VhM8U/eitKOyuPTIAOzWYvg9q5/FfDgbguvLM8EVk0LozAuwIl4HqcxyyYpHTB9VHj
lkjBD7z0QNXxehbJJRXDBE1yVP+hIrIQoFYHY3tJozGwsgI6gIx+MnZUHWNfbs/8NWv4HrXErZon
4a/OHwmqFjYd1bvYclKNHU27pRm6dvlPUQwIj+7msUdd3/T/GgwKSgtycHHS5FUUdFsTJpSU8y4n
mcCsdtm8Ocn4uqBKqs1/s/mz5HGgGdm+Wi4WL9zUdyq1fyrqdrNK18Fepi9e/wMgrnYXXXqTCfsg
fsM2moXIhldjxbAg/n28HCV63+TGA1GyA/qrbB9N+f1bvSwV8Fo6AcwZGAUL6kFRfHVsnSSq/Q5a
ujA+4p9O/RQOWr4bjRyn1t+uHfn2P5ZZ7xaVmIn+IzYWW+n/JnQD0pTsEDmo586W9A9yB914+IgH
hIdc52kgpYvdmBeKDYK3AmkPP67QyPZVT0R6Q1HA/5UAd6b4H/lpJbFG1XZs+HdG5pwbzu2+Z+mj
zyOap6a768pVnP2GrUiW3rCcGJvK8ah1RtN6OJMpeWxZ/CmVe1uAjZ4pv1CAatXXmn7qLbrp9LMs
W78DiZmJL7lG4s9yVXhjNHl0EoniYLlHQmZzbxTznxkCzJgBnGsgJOJWk43cLaM/YjrZ4+MGoNE1
Kleh+iJEw7FazrlOzjVblQzZ+jfuh1rwK/7RbZP/xW31Y4oKSP/keRqIeE+gsgjMluvYj5PXbvqK
GYDqH1mbOnL1jINwlzcg80qSrxoFQOc76F5AwIvdlGFOXIQAOC+S3MftNgHvGHKm0Q8qWh+o2XFq
v7bOG7mCK5YVrPNuKdjmt4yq8ZNYLREmXu4MgmOIttp4uOHx/ugNOTkOKQqVxvUgmMUmXvGf/pRG
Bx1OpmArotPVh62G4+OCTqSrmthdr0oHa1h2mxy/jk13os+TonD5Xul2KSjo7cxqXhV5L/Ejo8dL
nLbbS6WvSoTj2hrhVAhU1f7QlX7CYLnepQDfnhUYj1Og4eiDuMoBU941tPnpdbQH4U0meYkkjOIy
xs6GAf2Hpgs7BYjGkI6k0nCY93rjVR8DJPv4weBuShhu0vAhnZCfVP2IFqViAx09hAZd62/Vvs/P
tezlqj20bEY+KBtRCBZAhiTfLo2NAQVtsD6ezPE0I4omg41G9VRmdq9/R/VcBTt01TktFExNoWXu
0shTlkAUXPrQ4Hc20wGmI6+eQDIJSoRuD/kSMhVwPC6E1npmeck0znl0EHfZurOsN0t6bjtm81dF
Okz/5ALL054noqRp3HkytYa6G+tLKxxk4RDVFwQ8y/S36Qc7b29x4orqPW5P7Xbd2g6pc7Cx+7bv
Mitb8qpotwGeCeAAvb+MqkuqTStwbnOV82Ssg70CBDXS9FmIIjd6xiZqD9KLkXhphqDXsbQDrlFb
/2bKMij7JXIqFuHipFE/KKZH6awvh0E7rfEBlyaHNJGBdHrphX+i8qQK90EkxYNUN30U7dzPTw1R
dEKYNn+HhgtIv0DCGekhLWU+BJ0HH821Yw6LpIDeV2yTHaXpF+tTTwLWYWY+jxu581nxdcHeWnBE
7KRBwdHVCqO8tKf5yFNFvQSWoTG43C06nfGwsGiOABgzsGHVi0LO19LCQ4SrBJAy68Hp8AbnuwpL
ongf2XmGBepMCkdT9/vWrvKLWnOuQmNwIO9G0vyR6dO819UnHTiCJt7V/s8ovsNGopc1TNdkOvey
F+X4YdW/0vxPHwmhQdzvRLlPnPyohBY6RQRjMvAYd+trV3iYm24c9ljwpyZIlmuH2XfMipB2jtsu
FfkCSaSwBdOLEtck7HhtXtbbPaAB66UUDlriiDPDiLOee6seaH8mmCkV0XuuhcGRaUSD34z1yOHm
KBW6IQGGumz+4tHd6IErtpUd2sEXFI/DA8uB3tga4L44yGq3Y8QVBXJ1FGkQT56JrbD25torkobI
uIw7xmkFvhl1HA80o7/lYEUOKP/H/ZF9ZU9sKJ91zpPFDWtzB23Z4z7aBhtmqNY77OnI69pOdMvc
VZu/23qM9qW/DLYcB+kcxMRQfAztE+lYsP543ZIVjrx6aTfZChi8B1eF95HxX7gukmNSeQ2CKjt0
qC5zZItWZot1uldJUqzpR5usneApsob7qLaCEePuiv5WB38AD9fST78f4nykCnfJHKIl/+i8D6TY
W3g0pXLdV8WOetQHcgkYqglktHgdq1qVZGG3vnTN6BW0cCsVIApaFzpzNFdTuB6ci9G3G4/QEasL
O6yVpWBIezVjQlKOE52dSg832s9uynzQ7i9l1yphZfDcL+lTD8zmAJrQkenEhUXffFrxkHmG0LsU
uUaw9CArIQNesAHRbc8muhboLW2cZdhL25ijSs0ttHzFJggPDtWUGeiOdRV99PMw4R+fISitCAcP
feXlcQ9mhh0r3ZZQAYOGIvEhAncWTQqM4VVjwy1KdT8KmTdJw5VhLWweJimU/JFOOfUXSmx2MLeo
JpjJ3LFZsDEPZf3ZCO1ls7o/9QZsTGb5BOTKpkO8oahV11SUBvxfc/S5lOZrXXAbzI1dhOQtpRpH
zkFjP8rmBiE+mFlEaYeSHRC6jdNwAgfegMd0xE4cB8V8XIdVgNzU7rZJDs3hOVEfz6Ju8yzg22Ox
o/gQM/VQigIlyk5TR1qaiAIhOHIJpOg9erRhsSWwoyEoYtsu68lXenuIk70il48Qwv2UiomdjzoO
H0t518RxPaim8bnUUItuUvI8iA7FQb14aV2BlGLuQdWBVEuh6X2fghirVPY33SYn2Uo/No5mGopD
/8myPLqSKvJDRPSgJkYGw1+FrqAL7VmOdB2rNzdDKpvfKpM581tRLiJCL8EAViGgLOyom2YQu/BZ
BHveYmdVhUAj5QsO8XtkpL4JEVSw1bxYg37IU342T994llSj97fxR06kcJvLMFOacCb4cquCWI9P
/MmqR6+GCSOD2Gdb4lui599P27U40o4/TtjYcf0jYhX7fatv10l6UZr0nnXNR6oz2+PXadQv4/qu
1tKL+d1p7bMyxX9bnUcYmoGQPqMDLW6TUMb7euUeEJi4TdpX1ybOUCAOkBLW14qfsa+ZZ7RdJHLr
Q5vR1u3XhAf8jZEChCqCISWZDpQpfs9yaoCYXZuDkmkua3ST98wOtM7k5HbNwf9CLMBVTz6SsNcS
9ZGhSFZYph96SnyVhSOBDEt0K8VDMc6Cw1ABoQMRndnQ63sWvRlb46SPy+swLps9d+POnObp0EXP
RLmwArZjY1txIx20ke9W5eqTqFCM+fIKMdCxXSYDOyyWuXBWcu6abLF74Uz3UciPiDeBSAS1eDG7
zGamYzGIeI51ldrUb6w9fw1VgK3g01do2fTtzxbPH23VcV2kZ2tpcZ7MxIJhF67+YFPaiSAakZuE
Rlq5FS11rfez5azpr+lYMt176sWdFAFIh+Cc/eukt4Qoopi7YZvZg3ysvZQErt79a5PnOd2c1VxB
ACwf67weomb11lT3y3xXnxIi4znN2RDcuMNpmx6ilNUJSBUNj/ekDoY6mJSAbcWo9ngipuagAilq
xXfczpISCFze8YrAeeKBAlG9uua3aewsuADSLobXY+zqOcAyPpEcaGzU8xfB9DIBc5XNQW8h29PV
gkI3KCFXsvw2RI9d8YPmP6o8UwoBj8u6Y2ogl9ggKa4f1Sf7VtHu8pniDXetQ3SmuvE0noXunCgX
ZvWCQ2Us1Iwd3UgOW8rAfDfUbix5hFVG0x5P87a8Us1ig841l0CNDpUiLao46zx+EBNR5V5qDtK2
2tVG53RX5yBKHf5e/MPmz592IlJLeHiSnR7SGz+poQQ8CabkFebNasn8DVfVJaswmp2qDtrRTWvk
ojup4q8iZcteSxPq8rmfgTIEPPu9cO9VN1MKh2JvuCCntdvhAl5vFgg+uFkP/Ed9FKeTYeKa82qG
faa3Fe9J5NJikgSXp73SgTDvRsVHTGLC6dX2FYsFV1jzp9ZPUTpzBeDOUtFAbEBDl9GNDuJprz5P
Qe4r5yFAdfK9hUtI4t2VwcTjTfJFRLnJzOdLthznYSSVy8EfJq2t6E9qfmhotHaMLIsKzJsk3lSN
t2oimpO+KULPzV6XkJm2Uv07i81peZTSz1X9PejiXjBcWvkZbwd9KGRGizfURmZjX6bxomOnRNVh
z8MkueCDToNkesw+wZ1vVw0G0/AZmX9z04fXhDxEjl25vHTrJc6Yil4o3+sRC4u/omotfSLT7Dw7
ioI3QmYsXofsw8ouVKywENL2uPVvWY7dSDu3j376uSwNRylPgn4S89eB8kSl5uy2o7ke6uqT3Ogx
/UmME9Zmdd4P+QWZ9UQAYZZ5VKIKjYnWjh6nlf7lcfUyg9N5XPnd+JRuz6O8L2XpoMsQ5ts7bAWn
bIiBMM4LF3LoDnJ7L4cXMMN2XriGQI4FT7/1ZyLPV2zv1vAW91e2XkyVgfozppSBKnf4TzeCsqaV
mPqL7sdK5gzEBRbijyA8C10WJOZpg/cZ3friWxfE3bo9481UgZMl+7FjddxDJ6D4jJ1J/hKTbJ9s
CPwJRB3kQOJxJaFYiW4R1zSS3+X1Y3mCzkjvsPAplC3PmhiUhcS9GZ3iZvK9sf4k/NR5dRB0fyvZ
3T9bvOWT4KpckJ5PmZtNxNiJh7jCQ85125PYFpdX8kztaHuW+QnI3XRL+ZJKzOoa/7//FnIBd8xQ
X9zyKnG469nb1TaUOJl0H229M6UAYuRscWD9ohwUqbSz4s7LE8oXXgqfr5w/puQsPfQxUgC5o1N4
Lu2qnt1ydavK4zxCwJ9j/pX0HR71GKLGxDOjc9LDoHruR4FnP8xyT+l9ZX7v5LMiYVmL0TYbfqt/
oJ8ibXSfGL4QYW1g4cztqTswQLZcXtsmSrbUvJvL3updhQkk9vUq5Y2QaKdMUnVmIouZMEsDI1Gg
rVDcDAaBtjGXAX1vY47nZsgsMhJYD7txcswUdjx+aijXieB3psZ+PSpe9YEAKkZprW3OQpNQ3MRu
J6VCyw1iKq7ZjRZwUdB0EHWTUadlUTuGKWAQ2czI0+sfc1GOa0r1htp8OTWtuLOGduDZT5vdVlS3
uqEDVgnih9zM/lrtLPJdcW/u0YPmgDs4a1X7zYstsKbitaJxPE/qk8xoDc4t8y/ByN7nqVPfAM/u
52r8TgsmgZW6LrSfGeL1MiUZCYYzwAH2g/Ez0/51e7Jx9+mWv446noqspMExelhxDqCDdyQg3lZU
Ls3cveoyL0JUJJpITHiq+d539KRi8gXzlSjUZQWQSV45iHmW6FlZaBctv7/+79e1AsjVydXnx2/A
XmuYsneeOm/jo/OewEDlxCkv0VHQHw0I8TKhwtphmo14nEgPpeXCNSAaPokYvo/nZLbOaiecZ4qF
pQQXFGEwFNf3ZtbseFO8x589vqet5HAsgvZM59SCINKoR+qmAZpPyR0UWGCBEhoU/X6iagiYiuT3
yOSg9iIVj+bCVTYnTBIfzLXG5W9EIV1P94QDI5pRf0JTgnKr9Hir3Kj3JgGlCSwDPb4xyGVY/j5T
tKjSCUiX3fKpkr+07VWJXjSGUoXNfW/Z+yF6MbDsdc9ZfEYHPnNhV0qfbdeORwUjU33epGtUHJLi
hUjZrGycnJ9Zlf1JPCd8RZ2UWEHanvmeWDgL+n3dKdiIngbhUiv+0l6iSraJlI89JQ4ng4tYsQtP
dhFfE9GTFzdXD731PksX451YlbHY02q6802sPUx4Zrbo7ppox2HYi01o9c+EtGc6QO+jSayMchjj
1oFeM/S3uma2cRsIq+zigiVpP3EUE9/W9AS9qJ4/ZeGsLoo93ifQwNK+SndlsRdNtuivfP6U4In2
N7H/NtOTPn3K7VlBIzqeK8WdY4/elM4MnzmlRGEa7XFVDia7iHzFLLaWB1P6k0yHsfuprGDl3+YF
8nqlfd+TisM5GG/xi1R6fNLe+3qXh2LynpkJizxhzqnzWu3rQroleoXFZvTlsrmKyfbVp8uumscg
gf+FYpUtqP5qJi6mSTfv9wPxyXvVmt7JUPPkpvmZFZbhkQdlaJicC8tTvZlh1s9fFhNFKPXSGzqY
YELxosaP+TIQEFSqayBuEtWhVHLcMCbfTLv3qendXhi+ie06oASCqkyurV+vlF8q/tEuLcGHEfUa
GSipVg20RaK9FNbE3xDSCxoUYKql5SdKvu5JAU5XazkDbwUSDHCSP9ot/HeXeG3BEiX9IVHAH/cg
P2nk0jfsuAbL9JGREeVN2ZU0VBOmcu9Fcjw9t+rsC7EVVORqk/fpmmNyVhU1d1d9EAj34qBSSPV9
ACckWRU456XbNZk87uuF04pkrRnaad08igxJ4XB89cglTaQDbl+Vd4gsza4lxcrboO96AmzPoZv1
D5VYeZXQ89f0wTtKG/NFnDa6MVbXvvdp8UMJEEzbtJ7WKmfrT8XFMyhlrZLDqJGFmt6MT/Q1WML5
V2uqUWR1OioxbtoG2L4K85zBND2zPpKAOxVwo55auD6UfsLTHCscQULx0WSWKc4LTsmHvid7Vkab
RhdYpaxGDfqU6ghjgJK3YF7qvBlcsWE2J4K/vncRQesIRYhhhqiFJO2sFmt9MlHsYZQzvsnMjS6F
8FLNan3pkdQsBqFMJnuoMK3occbiXzLHmo8vL+YIgSPdokQQpAVG65YKTOEyFBpMD4d0hsYWEUq6
VcW6y5FVOb3KcWYqOUQVseimSmIdlZWMFa1MPSkWX5URtu9GBwHRhQGrqMMIVWSb1OFLE76Sytib
A4Y6S+zZqWcPVE0ejtXI1kQ/0kIUakfFg7M7vROgPWEPLa6iyuYiol5TLQ8XF4U0aTUSCyWuJn+J
5CDnIJIXuOsU33zdWjpX+D1J1e3FAGCSy4ydrG4yb6v+DZjATR0/ZZNRrV5vxL+K56ye70mm01/M
NJ4sek1mux8U85Ruf/Nxsg6R8QD0ttUhZfoNV9AwQ0SKmpLxX2rsjq3iT9+S20kjzbUik+yed6nP
o8hTkYCGkjCk+xwd4yryj/1+iCjadSuWfCOx8lB7fJgUSGL5Re4myd9moTyiXRCCsYk5S8tOEZX0
ZRPt3KdrE6zROrubBdWjHYBwIqfEaJbIL2Shj8WgelaDqc6SBD78fvb4MI1vah7XPhSHkzwpUihU
4///YMxxzxiupt5OGwDO3aMnRkRxHv5+9vuhX8o8bB8ffr9MthkdCxfgE33bTqnTZW9wg8Wl3LFX
9epuAsnFIEvhVK+zazefslp9b+S2d8kgBaNlHBZpbk6D3Cj7eBiepbxdX7NYQaA69x9DlT+yoyAj
l6tQQryxmo8t3y4qk7RrgmMyBaermAdzIHgwL7rONUxA+mI97XM63WtBjrhZ1b6QFSXnIzkCu1Ns
mddkRTzaXcaOK04E+kRK+oGUCQETHjxnmqIrfjXGYJu1by0aJxHLhPkhlLUajoDNHVArIDOrjwU3
zJ4vmFLv0ridaE+Iy3vVM5/cpnOZPKWQ8EhOp8YSswjPLE3sURn3saWVT0WZV+HY0/JhQTcuad15
sazp9wFNg00CjwJ2dVlslP8WsA01diPA1kYuH9KipadQNgkNcvWgg7x1h2WEgEerWEokWAjdFMrt
A4ukv7QZXTKR2X0la+42thWBBvL7MCwNF8wirElo3mvJ3A5mZPTBnAvpeRgGyZU21dFj4HDLStdI
XGigmbM1uJMKpLfRH+0k1di3Y72GBb1dgmiSM3NHWM+cBhHe7vKyaUKhlT6kqR69LEMxP9aIadWh
HklOf0QpjbT92vOkNbumpSAiFqXdacduQ0RTokSkI7Oa3rzoW0BGWvXQzrduiaaZY1OZMbCYniSa
fW4R47zcZL26MvvC9FMeolH5EmCeem3NRNDq9VCIOIb1JKohg1T2Y2sRPZypBAzq5tcifMrWPEIv
nu5pGnOg1WZ20eqb5ql0UCdzvC0rWzkW7z9bKR3x8aThZMl/Rmtqg0GkIVZPGFeHNRMgizd3YyyU
27xk0jlSV1oQC7MWpTspbZmQkGc2bpmuX82iIyRYWvUwZ+sXjIXl1ln9ckvZ1fdAdhk0Depyq4E8
NICS6CrR1ZiXmiOfPrhrI/W75tLFiYc21ryhVDNvWd93nBvRSZgUKKg0PTVtUmzIXeeUlkWEpEao
RZrWbago26vwmW3jQCSs6kWK8m3xKhLzuqpkX2jMDQgUpRtEV4TcbOOxP8pCy2bROpX1nGk4leJ/
2gZiEJB2HDP2yUxXENHcaOeqeFZUuDYlkuLytsb7vCVffDu2OPMryRZ1RrhV0OlUfypji45chYnW
40J8lkaRkEadjYAwbNIL8nzbaBnxj5XXMn5dyztbiVda6o53HZhe0LfvycqaGfRwTNR2vzYnAVnd
zE7eH0T50XBUvZSqu2s6V0Ht3N27KlhFr1eZSyMZSyDmyK7KDW0+Jdr7yvhKNTenBRIucChMLlxQ
+igS141uIr3Ugh7QKId6pXltFs6JuGcVrdajtW2O3BEscYKsqbYvKZO5Qf9r5gRW1aBsCHV8nnLZ
8pS6szc2MKN5w5NtiyJQzPdGDogRtKvlT0UUlvjCgjaJB3jcMj2T/AldPylpX6WBNjOG7tGtsJew
UQREoCzVa2dgesr/pfNbyhGIXxYKlzEVd0TBpqtnpi9F/obddYL7B6RV/8ykG1Gb6eDL8lHKIlu2
TovA+Ml8ycbRQamklsgn0PvWz+JcOXpU2MD2bEN+nrK3skE09JaaPk1tW4fxJzDTbqRb3Z6W/Kmz
zgYT9RwoI7mZbr7v1WG3SMAj033JsSBaeE8T05u6kYAyNF8zpw0Gl38TevZkEKiMkiPcwVzqvubg
emakbrolNe+oPFLoT+MjPL2DHSs/CE8DfVCLjirDy5pQRm/gqDf2vNkFgyxunsVtQsC3PT5nA10O
w1sxfY2ONX+hnXHhMBuK7vGEEDDsJIy6eRdIOpvFWj9EhhvJdsMlnplElpWvrGTYiWg6dhQ58LQs
R/vTpPu1+DBFuh2BQIKOcleVay/44GqZC9LdG4UUBgZRPrzV40mktxZNH1N2iYT7GKMCzEN6U9n6
r8cmUlSnIq3pyx461Zvqzu3U9yU7MFiCOmw5c9vuGyI/xs5TwBuiFekpzAJr/IHU7ncMCAVGHfJL
X2822p8CoPvDqDR0+97ENyCfRaavfcLcn+29POUEJZRUaZCuhqv5LC41p7AM7idXv24PbXItmDjy
GD5u0zZlqgR/i+tAncPtkFxW2pPstBLgyY04GXh2ZpBB0+i2SyGeyujSc3KI5J9oREZhOgvLUMec
TrySRyFx6l9hic6OhBTDTAkVAWvpR/IXJ4J5PK2Mq/lfuoIYwvEcj26jcTV6J8qguj72cosgRxut
tKPd+62/w68+6bHMWM9PeWvFKKiW+aByb6HlzI3dY4TPaAdTnJrWIcOKif6Orlo27jDXoIUj01pS
URMpJwrZYFmDhYi6qeMukf5poGSFYzspB/qokA2cmWZ8p4mOsQaF8kAq0TRL32DA0uDH9l83XFXe
nTKk6Rl3exHwg5gwJWlOcJXREfqPb0PSEMs/Ut05yoJJjX0A107Tug+LKJKa2PQtqbYTMG3Vd8PF
pS/Fy0SqZcz0w2mcTqnlSIaTWBNtHlq0kEBYXemX5So31UgEDCq+0ywdx/4wbXBZ/Fz51msFtc6r
PCVuounHofq2qq+0pa8t/QhF50rW1cSJUp/SynR0/UVoU09MXqxKwYFNzhMdJCYEgLn4IVNAG0IU
O9X6Rxqhv0q3RXvHE7sfmPpugJjhHEaPk38orYtTqr3d9ccMtKyiNfb2iAC0kNh+YT3eWeljWV9s
kci6ZoKo3/zJC/xxUdgrZ8Z0+fCRMWTX6p0hNZ/KkrNsZ3Y8nvox6PWjTGSEBJukbgp/wnuA0OnB
nizZPxZ1s8XiLvwVpSPBE8KWe4mc8ONlLu+HZD2VREgDemHZn3ZgA/XsaMHgRJHSioCPJ+uWRgvE
WZM2FYVZk3LzyW6kcM54lZdQ7p556ZKh4cF5jpZQGO5Z8SZte0vEu4oohzFRfW73SUS+COMdUhW6
94yIK+NlYuxHVyGjX9rtHi8tOyFCJ1UkxVff+PV0I+eHJS7TThFH5eqemDd5OazWK4qRrXvSNHjT
byhzxAHhvMJDu6/nvQV7vM1yO1tSxA5+ql/N2uvy546v0zyshlBpDgkOWrCx273qntIfhiC1YJ2j
EtKG5MkioSpIFcdAmLliYR19x9E9HzExBmZyTWYMU/kJT1g+uJV+69iBmOomKM8OXePLHOBtLf+3
leGIqsLwLMUH8mxv2ZM8MVAm+erQY/6zTn0XtO2pqnx98NVHxcptExZ4XaxD2x/AWWTSIZd+huos
LzSofpLoLTUCZD0MFuSIpKcd8voxe1ma77O5vinROVletO5LUz6y5kzBNuhhNypIGBJ7jE4x4QSA
4CbGqq+VhpEz4IGgG0Iz/IjYKS7v7XSDqOf06TWdnpNmV5GQwVJUaadUCiXe++k7ZwU0l3cSacf0
PKHXqoxbFoVcAH7SSPiSJmbC7R/0UxWr12MjYUHSMYVSRtsWG7+FjceJFCRE42vymF+EXGHkA5OC
c+t5qQ6L/jxad2H6EuXzrBD9dAIpUolUuA3Cq5MsesRbTEiMWmggHSXSY3z2cBk6zO1ic7cqVF2T
N8MoydSLEn8UxbuM5drEPYgWRCj3+Uymz12pmLHiS/Q1chzKoDO8cs5ZBW9J6WPJUboU/TLv0X40
9nO778uJR/5SysdV3dHh54iW09mI5H/tyOsKavk/HJ3HcuNYEkW/CBHwZguCoPdW2iAklQTvPb6+
D3rTM10zUaJI8L3Ma5+eetVyTE6PjCmj3tcTkpy5xGcj5qe2POy1bKfXW6l7DJS+eRwGRgz6Tz+L
95IgsauNV5HjLP912W89vJB1BKga4k2jUV4jzk9LlB8FVWSueQzxtsmgYdVFTDWFMq5R1Y7Go+9f
ssqEuJH177I4qMSfMfMwG2XYNuutObjq/PuBLepONjJz3D3zlEmXrt6n1XrKn6mAqnErxpSErUyD
zHAIItj9EKEYsfD1Vjsq3AgV3u0MVnc9p0FNZ4k3kEQg44E6jR5TJdrqEg1e3wUPmeAWS8xChOll
p9Q6mNI+8M6Eqbb+UrsQWjOEr5JbI4xoPdsMSBEXoAQW7UUMUj73I2Jh3+FvjClVgiPTie5bpiHb
5403PBqpmzsW0zqyjtSppTglgHzlPw6fKNDtxHBQ3WMlkYs71TfdCPdyTsvNgIIWIYq2q4sDXzdq
13NEnMayRW2kRO9KXeUq7SZ/0Xg1qp3YrlvfyRG3BSfufB2hIPKGk1TtkEmM/dbboyazmtpO4oPW
74Fvta0yfAf9J0JhBLT89Ug8xuFoIZnwl1x1mnEU9YeFyMnY8CaK8r86/OSdQfroCy7vg56eNM7O
e1sc0mYlnipxlarLUX8gSCbAOukEyqU+WuufxNdFdaNXSM1vu6nDI72xLMxHT19O9TGVb9WcTNSy
LS6bwPWlXR8+YS3sMr22Mg/dxUJuzGCPEudU6ZfQeCL6RQLosVR65ymhvvCGDnHQdvOtxHysTXMu
PIPks4rXZI958j5miyvJHCovMrN24LT1spLvLLHYWj6VbKdpdgYRKu/5/SEr0WZMqIhqiuG2SvhK
6isKtDp4dAZ37qWK/whTJidJWHWcN+P3IOS2+GE2H1X3tNTPVNrpse/MorFzbiGhxKrnOYgx9Xyv
R081WoXmUkdl3OWbIb4PySWtP+X+DtWsqCDdPvK2R6I8uBfq4V73hxiiuhKvefXIht/Sv3FBwK+W
WBm0WyZ/99WjUFP4slJbZl6LnAgcgB8nRqsgXGmec0fgmPvbsfzU24NaNe6cW1oSiqiEJxO+PHD1
6GiCoXgR9Eq+Ecdtpj5iy1xUkVuB3DB7Sgy2aIPp+UTVP6ZLlJezCtnLOQ0ktHb3zDx2wyk3TzwN
xXRIorUwLBlrhuhGMUjc2xZsT+mq1LjTCD0FL2amAs2DwZWPattCeeYWFF+Vm745FIxJxMeGDXnK
i5ZcspH1nofFeIbZY5bxxn8cdxE/7y2gLPaCPRM3k5yIFXk8D9mRNaaI1nG/M9SdNdCHUFwmZKnm
sU4/fPOLS4tD1TBfOTMiVxniYKS7cncbkl/FOnMMlQr3o60bpyZg+6YqS3y2vM663FCpM4JQdK+p
/5yPIoPq7bNmnfnxjAutes05lqRnU7lGhx41PzMMXTJOyUI499EnqcWBzzChctErfzEuADr/5Dsn
sipBTUkXKg9U/sdAc00ZrSjlX9IKCyMEzmHiAC3uccIcuwGsRNg4x3zyRNJ8z5a40TNQs8tYfAKf
RFAc4U+HaCO9NvWuj3aF9WFJSwMwfbgIwz+EF1P/68e7pFqJPrAaIl8FNGDI11YmOW4fIa5UPNIG
io6hXOQEVQl0W6RIVgbUhVZiPkhDVUv/WshIBbzglFfhd8YPxg4EPEtwCpnlrjF6di92bjdGpySc
6NTDS1WYOw2dB7+B2FBDFVDdjhKr9+pVWH8aafCKBFSWJg1THtQUHom31HTUwRlfswtPshJCvSFf
+ZrFCInNwFhMJqbhiLBnjo6GaPJ50E7NRYjwVk+URYsOHkwVQATlkwgp9tVphj1RII7geFFZtCW0
oGlF6V0MUlphavKtpIYihHJREw8RruLuQ22i0Gm2GuxDXDuT+CGRY8ATX2/zemmKAXXEGxocrtV0
QNHHuq4aj4p8NpKbK+mjk+7cDVwVUv4kDXHMvZUAekAtAZlTq7C/oUWoKtZjG011BHYnLkGCxA36
3qz5nQPlJAQqs06nZ/sOd0b7izB5xVABlJqhUGw/knzdNif9bI1XtDo4tlnGIvOCEqkHAYjM4ihY
ZbMj/RDFtjowOG3g+LuG9rjwUio/BKgWcmdLskjgzFr3XAPCuaSAM8iO9TtPIPId/dZ3t5zdR8EA
nf1UwUnBn1CTFtkvNPJyKh0SY1+M16m8Kdi9QWZq1EgZhemT07I9JMYFWJ9/sjGEiAjDQwzn+5LK
myUb8zLBv1TJQWjOmgFbZ+zT5tRGx6LeFXhz1fBsjFdtvBbFdkSey+PqsS8WD0TOgrAzLGwVox4v
VD7BfZOP6HZbk6ei4hLNCK5MjZkCVNiScsTatRI+sddhYJbu3HFI2o1oy95cLGYJXukYKEy1bzXY
qe1GqXZGugFWLKOjRqQ2x2l3R6gty7cxmWaBfTxsKc5I8J3B933QJ2D6/zoV2SZ5B2A/Vb/vcChT
TDQeDU7M6dBxFAoKG76L9UIN4ZRWg7xOcGiHLhMHBL5lup7TvZS2+IiS6SEaRON1NCNhL8d5TdA9
2zuzspWf8eSqCg3MtCnm3iH3TjAUnDzmeGS+Gniu+lcmQs5RiutGyd9oba3hxFTWNytOvcy8zfBa
lP1mBWzmDCPRsxOThLHvq4uV/Y0J6OZnNbO5cCp3qfrpphPhzp3mJgmD3mpSLskAMrU3iqNULhQR
5RY87Vk3fkp1b/1h0ufPMHl205KjphgMfFoolVyvXZn1Jk7dIEU2dhL9FTZtTeBqv/XsB/Jd7l8I
aL0SQYoLjhj3t0DaGsG9BKSXXx0TQkwZ8b6RlrQ2hMI/vgtkBi8VrBbECxEp1TND9/E/sWt4REuW
cahZioweibTKmG1mF7b2o9Zvr0abcZPGzzR6CD3auPJAWj1ZkjZ9wvbsKRGtL/TolXSZyMTTdqw6
vIOUOnbiinmy/eh1pkItWhQaK8rg/gySsip6Vg2M6tskO2ZeyaGzr7tXi90oY7bEQTHipDzV0p9o
rpIMopk+b/5U/kjFs9V9+dNrGB6FdtcBTuKrRHNHsyFzMv7RtU0TbCjnNCOXlCIkH1m4zrnKwnVV
ovjfaOWesqzSWCWjQ1ZLw16O8tLbUPEae6vw3IjrcHql3gNOIFI/5HhvtVfVWsnFB9lbAQ1GxjoR
zk3vVMXZYATyDkVPP8mOa4dhTzJueJ5wMOnafnYKxa5IWQ0HLNIWubBxsUo6xV3XUX4xfg7FKpXc
fCigT6GyFw0+DHHph2dIArU9DORkZhtDPQg1Oxsemg0q2jF8wt829CsN/zIvXMdIZxa0J3P4GMYj
9egj8jriFErPAT8fDlnMMupz12SOWB+M4kocBnt2Zns828ACsU0spFuoBIISVlVNZIA+jUBmb/SQ
U5oMrgCQnNZeweH0aco3fCbyKGGsMJ4GCfVLlDELmR7VUvvXKngUbHrara66eSaoNTgcbcFOauVr
g9ZdpiAlesk0rhIGbdvJtMlSdq6jlm+9xrRTA6+u5viKa+krtOwqpzFalIA3WJIZbSE6idGQxtbW
+x2AMOGXdiA+xH8pNVbQ39XFFBq284dZi3+eoK6AV+YfhTixqcJj3nRURx7IzuAFxNS7aHa4AZQL
MOUAn5syOzDmZD/8ZKyDue8a+z616B9QS2rIr0QWDYvXLea1wxBi+l9Suuz17yL718PL4NTn1OUs
wnJC+D9HsB+viqdgoGFRiGewDdGY1qqMq4TEILRCLrd3DSfNSsc3ee4sSPIfgesFEssWkJUJvz4l
jSSfLctMWcyIW22dWiwgxVGsDlWf2Clm3OI8eZjmjpG6qqwzA1EPpioeBjS/Pt1QeIxlMO2RpDZf
v5ZgQSNkod5TMsSNKZu1qys6glYmE75pSUzcGP/pDYMbpnSWi8ytqGdKzl3e914XFiSu2lhetqXA
u98yxmNhqlH3MqAVz5J+U++MC3yB7Rnx2JEcfZS0Exr4nDfHlfmCRcKbokx3kki9655tdynH94Qh
uCAXVHsbxQ8C9bx/lUWABCtzgvE7iw+l8dWWbwCxGDEu1kYewFWuNIfKZ527Zfodpo6fPfR7LxY2
uN12GQcFVwEiUQumoALvM8pvT+R+FI0l0i07lnadekhGmZqzEVMY2oVRKpw+/CyhgGUeBwCt3AC4
vVvHhPxPNeCyZXZUVwWSOBtCIFT/mdVaTzEwk27uM6UQsoy4gSYpHMAZRomEStMSF/SuKc9l+KVx
KmDcYexnnG4MnGk3DmkPQWqAAyDl46LVq7RX83eczQpJoeFEmAKxm44OApVAWYXAUTHlgMo7RidY
R4GbhOU6jKJjDhZsaB8+FjoTolLVIwipbo0aD8a5WvPf55wht2A4CQyQmGrZWLjXfBpfPrr0hTQu
WHittxoH0Go0AkHWOIAdnb6Te/2m18G+BD1twU6A40FlfdPuKx7gxLO7Zm/E66w8DnQO6zwfD728
s5aTI3zgvCzKM8QIxiGAFa9j7sewhJWmNn+E9EYeMmOStZZATArNWI5i5CYNCSW12+u4wBE/Gf23
mQpO3tyNSYGdTzdqWaOm8+Ck16g5pFdljoj8u2VrfU6x6dDo5uGBSliFRiyUWv7dDd7ByD23TTEK
lqiyS/rh8gErWIIAK+FLKJBfE4zWP9XQb11NBPjgU6oR4iPNOwyHhLe0XfgIggH/n7hM6uBTU2UK
xuAFUXzl3o8Mi19oF0+lglEKlz7qtgRyRkIS10mHlK8amRKbtEC3b+705m6CjeToO6hPbuiz4y9W
OqViNSg3HSqqQcPEqwZffV1tJ0tzdRmTJkq7+aVNMSEyt1qfHJ2Z0SQyufdihz0JRDxmOII/HsK7
lEmLjsmWsS2ZKVCEnvmiEiJiCHuE3uxIguLMzpDaEhyp82xB9Q6MWwop/HWruiXzW7ZROP5Twd/B
cwgmq/8cQygtEkPa1Y24XTSwCJbes9c9E/Dzlk2tShsnqH5EscDxQhhjfpR8zKRmtBh7bd3St5rX
yDjRWIRozdV8NjOg9klDxkKmBOVR1KMTQK6K+Zs2od6Izl370xqoRdkFRiKCfYVbZy76K03HVjX5
VxcptYd5CpWfhiBmDKOMdnWs3SthXDaNQs6KTB41p5THxjogfZ9hurqzSLZ4A0FVsubWjWSDz0kz
wj8ca5HOBCbHev5KYnPqWZkAq7NfcjVsY/g263pRit7Zagsguhq1/adGbJnWFmzHsxnFaveIx9CK
Gx10krDo8IJ26nLvcyRjD1A4kSrzNhvZ+oTgNP4fYcDsL3i3ViBtfdNYLW+fE6CSy4alF3+MKErq
+oL5ZW1hBVbQItBz5CvJB/FrByru7dLBcyD4p6nfawTZQeLSDgfECius4es2u1fUNavsT9OjRaoP
TmdwYoTkFLRYhTrhIsyMvfZraArpeNcoH9S5Jx0N263okmsFPyq2wb6Hi5FhWOHH4N087ny5OpnS
rdhxgZEeD59HyiZot4LdErVCrujngQ6WGtGz531GPtGMuF5jI4CPOAs1drJ+G5Hp6VhRJC1i5iBx
sGTH6BHua6nO5sZL8+qFofPreg1VnscEjXXSE8LS6yuwdZIxEJ2LKwoJIaqPQh4/iwZ9thQcDOQw
0XylWYfYSuxOTrc1Uk6ZXgk5+kyY64PYogVsmXKWMSvYtJQtLWbilHvEk9ZM5UMWb7r0EM0qet9A
vFOkFuXcIkFtlqV8EyNKfRnjHTgPOqYvD8Q26rlQMSj70VcbceIDafrgMJf5oyhnhxuoavUWqd/S
tJ0g3pXmAfzHuWjgTTKzeq/+C2riSdl6mdFFIsCQmMYmUtNcgX4yvc5BoftbFxz2SlMhtSbUBesf
MFbgCCammOjLxF+cn6o+hgZcVsJLYXiJ4HZUOK6huULRG9VeE7f0QCbKqVIM+xevliNSJ2Vo0nhG
hScQy7bIgAKIVkAbbTMwZ83TqkfCICtbre8tV2v33Rs/xnRq0QX36MvTYGf63yK3YZK80uoQ0USS
akK0CJrqlhjQD77QL8i2EmUHbA6aQx44YQ7Ajip3I0HXOdUdhCsY3LLKQc1wBU75dzxlBdSxnJGq
pJ3KDL8+jpCMfPdGI0XD+J5XciAqi+5uNiit5xpgn0K8wK2cbvuW18NMGRI7ZA63uH3HmczRx/HK
oKJVi6H7rHvBKXlBrMdMfyozOVIp1LfHXP0WNRJBVRK/eLetfrJlU3AHInm82WS0mqLJo3qkJGK/
It80pL6WPyf2jnw2DnzqX/grUkwXUU+WT66zUAIZspyIMHOx76Nb4+XYuoVpuRH7/kqc3MYy0alG
icSpRvSMlhQBm3yE9nxQ0AzDj4mMv4Muqw53ZYNr1iZGyeY7tLIyrGTImKViNTUFmY3bLtC+NImP
MRWI4qoy8z6m7C7LjsdZmgDBUZ9SXgvwDgiEw9fA2x9aKiab9Cftj42kfKcsVdL31H2Y6SXTAcDE
vdDudRFFRCK2r8bHJlmGbbUcQGm63ErtMCVuzNTE+5TqxmasqLavYm3b+dCT2Tjeyb7dpZK093pq
wLUeOUb+suKJHKDPeRnurUXVKEsVaKDQ1e9MNmb0mW8+DWgrSjE3aKrsIuq+IiIioKYMuxNZs6Jx
+CAfyZYaQsbwAOsNRFuOpfHkM5uow6+FvC2ofxsmH0OD5JJNZw76nCpaq+ZUo7XJ3hEHBhiIjmBi
5BvkdZ5lKyQroFEKca6By4EC+W4lBwIGt/KHp1N1feL5ndqs7n6kq0cgWtVCRSaL2roeSGFpX4sx
Qf8T/XraWqSyL6uf9B0OwhHjuqYfZf00tfvQT/4JpvjOq4PBs6bOD6UhYjwjSfTH84c10RiaE6TT
2kuxzyXTTzR0h7QcbwwIBPAvVKKQWdZBSxtnUh1UW2b/jIUPjBeUTk9HKxzpyivcmqrDGLRc+xqS
c3ZJgRKTYzYACQ6ybVT1spav/Tg9NSXcVyJaGllNHyY6C3dQxLcUyvnBrzPED4hcvsjaUpSepuE/
DY91VaJ3f1fc8EYoPxh/SfxdiHWLkqqE/S9QC4dx8xbn/GMZI34/tjJih6JgjhnW5AET5pDEyJBF
4AFtGl8RV2U/iB/DJNFfKtLurvvhRo4/Y1/lu+UNDRchy01XhZwZLYp2KmW3aqGOsI3Dm+qBiwyz
E1bVv3oInzVjV5u/ozJbtyVOJ5nnzv/z21sxbqSe+u1jUP+AWHaUFCclI09dQHaCwY1iTzudoftY
2q0NObhoG8T6ldPaxVpdwMPpEXIdYpSkUvnIWmGVJjr6d2mb06c94Xg125cvHUPhVJT/PFDWuisv
jbTpK386ZIr5UiNcMUaoIzjDwWbUpKcVWonGmF25admoKZY1FrUgvqJeLqEaPWY6FWauJbeRV0Us
q6dNTop2oPBtREz+hF7fSxZ1BQDmOQr2RKM8C9qHjkrfa/yFjotC0U32TgHrJfKNtdy+Ms6pdNZY
83kFzOwd66an/DUJuHgS2kl0a5tVGJL8sOrBCKohwpjlf5k6pvzBFCZbR6wjm8E7Hcq10gBD4rlt
WWyTk6IA1k0tPRrcAmrzCAaCoIntohm7S9iMpYHiLuJ20vsoCD9mxLouzdN8lEYBq7Xwygg4w7cI
DB6VV02Mv/w+WAp5Z9ByY1F8K586sb4hfHRyopB837PHpRii5KYApi2Z9P1VNCLsLM9dtzXYZtCz
witoC7n5rqNN/tdL8bntsKxRRRHS0OWKKqGkdVr/Fq1TD0/Sm71upSkXzbvF/E20pmPAJWCFj42K
ILvtd4lyD+fq6mtbfQjBhbSC8ZUHw/c0WoRVCAvT3yv+S69XgXAMk/2CNRo8iMlAFU7zaR+Nlyz+
EYx9GGSo8TdlhZJz5+vrpDyL1iHkJ4h0cWzLdm2GP1IEZJ9dB2Un8jeaOxXM81hhuOtlaIz8XxoY
36P+r2LHMJiByYAAV2oxu87uuITCXvIBfKZOKCSCOF3VV357hhwyCaVwm6jmzRrlR6z6P2OCACmQ
qpuU8EUzG2blIvCQRxnWZ9XkKlFswZcYeNVCMtUfD6AqCPaj3NikUYfxe0AdIJ9GkqUHZrXtYop/
ioQkGbfKrx0+4NPIfmN6joqlENmGyTILgBu/y/iC8F8I1prUvq0mvbVGivdcaL8yHgZWWcgoreWT
1Qx+lN6+WaZXYSLfW7/+othkodUlQU9C89Hju0zUVUOvxrTs47NBYE741oI1B2aQ0Kt5HYc3wRST
sEs9kN5fOpGFhozwLXmoeDlF7JwjNOTWii/WdI0GYK+XmZBM9i/ozp73DGQyL9BGaG/T4+KLV2m3
6611FRygxaHJSTF0Q7kkU4WzpewMdLUegHgrLUJ/OlW1sGP7Cj/w2Q223IOuBaN2GuVhDcdGaFUI
Wf6/gsV0scAQtPPGAMsimSBlC8j62ZBXXmis4OIhLo7QS1dmIiDUPjN5NF3iwt5FJ/6KZX/ll87n
LyqpKN0oLoJkp/ZurCzzBjHquWDF9J+Gf9L1L8rsiuJPEM5y9MhCXlKyFZV/kABKdIAKHL78c+EJ
u+bRF5xz90RZpcKJ+UgO9/rgxt42HlBb8Brdtp+dzWoSHcnQOw1hpS+mpCAXriSc2SCzoQwAkgz/
PFkiV3xHdrvtjNkz8AmsO+gaFMyqGpBjm3B1iJP71USOgvyogt9aXwnxijTCBmfMpIAS1mQq69JX
EuAvK4IRYdFdlM5Zu2fNJZICJhINT6FYm+opBys/2aewW/MGHuyo8ZuKXVCdQ+nYiCBca4FKWSSs
/pXf2VePQflShHeLHt9CodRoxQIQdPQeqEYsWHQLUGQif5CqHDDmdBfmp8h7mf1NQxkYr+HhEfaI
2jU0vqHi1QxtwwsyTpAIn0MIhhZkPDaQs/Jvg9YEvp08LqQ0bb/SilUEE6dtIUWEbNvxXZoD5ZXj
OE43MafLADI5/PCY62Ko9gJ5+bqqud2xrrYXRXzp2Ocy8KGek1BNtrF8wLKsiHtTIMf7oD4F+dqZ
h8B/1uMXiQHQnEu9sBwFgZ51mKorH7sM8AbZRXAisWs0saukvUho5/gQ9eHiVsa1F86B/Cf7DbxH
lL5M1SlB7gwr3BN4KGJimO6mr6xpSODe4VtY7NEoRG40PVRicUoXRJ9UeHEEejoa4boXDrxlTboq
QpKf+hHJCKtUCoZnE3ioJBuAMSVHljqPorkdj/otKvHj6NEjHEkuLoXUybS+g/rO8Y+ibVsZMjnJ
cBMLH4yN0NFDQo2GWxfSYQTetZXmM/dCwIgzcOtA3ZnJxxRxC2jxUVUfw0g+57WbVkG1j821pb/5
ehnWLozyzyrV/mmhBDIAfNVT79RNyRFsLjMR2N37/D0x/4NZlcHR41vpE+ZglP+s8p+RprshLq6F
oT+zDiuW15SXSODOR2aUyarB2EBDvPkuo3QNWgizhjwqg/ML4Y8m5VaQtWJcAgjG0tqpIp/tmsDC
xVjeiv6ujuHND2tS29DPYegdD12wKZTdGOBb6Y9FuG29SyQiZEDS+J3MXAcOiALEshoJtIonWocS
C6pY3i/bPkHuHXwKYccOOlYOFs+tVhbffdKELlLUHLFPhmMi81+a7FFWpEXfgt7vw9LiPcmTDy/T
nFayOMGa+J0XKYxzv1dSo11gLQyXvVzVZIKyYWczb01L2KIuwLE9pQQJ/4tSlLH4nEmo4Enfg1GM
+nUQNxTXF/kuxps6/1+XqDil9A+FV2xuYrwG4EZw8YjGMkHFuNyLt4CGPJvAexh5tTgiy1LtKcdq
QbGZbdQEIkkS61vkV9IiCtD+wNvzvTY5oyjos4ssP7akYQQL9dMIHYj2rr8LsDzIRgqUx5Z6npn2
cjHJV1xKZUVWoKPhaTUdTB8kK/mFS/5BK23GiajTJb+g1h7yhOVom+cbXV4qKrs++Nw6xQ1NpDT6
HRAKtLa9sjfrdUce48NUHkq4LfitaFYpkT84vEgGPoh2+nkjJDhkRLhxITkLhRz3SQrR29YQPKT6
4FNc++l+kFdjuARxk5tdSkBAcKHXtsh407hO+93YvOHgUIYEsUj/pnenikNaNLCMYmx8JRGyMOx3
vWt/iKZ+MmqAopbxRMyYptAyHi3JxE76GWukBCM4gw7Nc8LTHEXdcc96DU715OLFhOWMCLBdSUGU
T125vLEL+mySIx4z4dtIj/x2QeKoDbpE1MvrPsRNlryJUcggHaIzgdwYEx0ludnTria+YN4TMpUx
N9c4XGnBQbejDpzMQXab8q/UIupBtwN523unwXvJwVKkORCpcDcip2/W3Kh6zfGIkZfJszyo3SVB
S1/L+watrc9KhNrNJvNiZRA4+/Yz1Pi1jWsFKHV4GDAm88poa81fS/izstI6d4NMLz/0lOSRPC7B
rueIjg4L8xQGtLa7bfhUDklBPKayKYChWLoIe7XwEp6H7gnlPMYLX/4iOG5ZUghSfuIGkYcb5Pdv
4oHi0+/y0QPM59qPP71r/wYVp1e/svyBBXmcP+OR00IQd2P0L69PQXaALjGM3fwmmQWxQidxM5kV
wTQ/nvCpnptQuWdV/zk0jkYUlzyd4xZm1h3w4QfKS0BR3awL71z29+AvIAiNlbg9xe0mGR85ap2k
2dmtdpE0gY9T+tOdQSao1ZUAK/gRmavRahNNm1j/s2YQ5YPqFDlJHBI/XYJUVYk0KML0/bVsvavq
oMc7C5O4/I+rLu6IN/Ss4RZCH6YSgqwVaThS9GvoRwnJGiiUQK4I3EfxSNo/Mf1G9Y/Yw1atXyYH
20Cw1Rdu4lOTM0yL9MfoPgrr7Ul/fnXgvhO0lKxuLhQhhbsauOn7Lt6rIhGP5VjcogqhoqJ8NKKF
gaLn7kdVPfJ1EXx1ras56CspCY2H9DzikZCkOz63WfGPapLEAve3rQjEeyT50h9vc+ZZDU5KDMxT
yJdyj45wCSbQBZxC7RXVajWgixgdLZmJVBv0/d7rmPu/dVxT+JfVe9ufJ+7AaucGxaY0gBKPAj6n
PLhWCC2m9SQs5Q8dZVeMqt8DmYowXitYpxN+YJLzPaLtGtF7+JWiIa/6rwUXEGTm5CA0NnLSn5h+
jH4PjB4p/1qLhpK9osL/q7ekcks92Lek0UpDGLgYmR+eFm9A45568pWiJlAOwDqKLZc9DNU1M1dO
1R/65l2Sb9yRx2EKjtL2AV8ja5nCcyEBA8FxNBquNH0hxZx3rBtEaWVA8lbzZ0TSRgChyogUaKYE
dewujvqlAEBcW38pEx1NUGJHODRyplluhd9FiQjjCELWgFqHi5osZe2Xd0MjYDqcLBcA19NyZxHD
dZr+MK0ELeRoonTBA570TCNbibFWXcWxKdZpKqZ21TLny6swV+vnaCU/IFPLqv1OB/N3thHZaTyx
CZIiFjUXmBbsAxSg+BFqjK8Q5bq+qOpvUZUWaAUl5UsahGzp0b9hEXhjNSSbiTl6QMVFOQr+wIbb
FuaBxc7pJQdhlCQPs7t2wRKQi1xoFiIe3ejI4kvwcaSUeCk9Np7MX9SZWG8j1V9iHGjljEsqI5BG
IyRSiUy3wbZt6wqJfGMwvkMFBFGaQJ7Lxk8W4LFpSdyoXAtECxr+ZwNPwptIBl9bWAsh2uLhKMHe
DFNayOTOt7hNAL9wYsomz3v7WFlmvJbUkgtkIP8VYEg0Vc5cEcCBSORvnU2hsLrPDKVGxWK+ZzzB
1CYJBynGAh7E0KFGP7qparyluqZ/FWn3CL8Q6J90HR0HECGobNzaNd4SSgfmI3VGc/FFJxnwOTF+
zM+EW5k6d3ql7Sg1/RMScsHbpoGPDKpVrlnPUm0ExsnuoxnZCcyGgJnCHpW6XZQWjOGUCF/4Rx8D
CbgDpbOYzSlALcjhgw4POhmnB/lFRklCmcQjIQZPoRDfCapECry63rqN3qdGda2NQ9oONTlaCCxO
hEeIOlXwRJEFOuiuWDCiBHt5oCe12EZCgi6b/nKx9oHfC8FapUXHIsgDokARlE3Dz27lexXlHdFD
DBAjH40dlPmwi8nvoLmSdpS8xdZL11XI3myXRnHL6uQy1YOxaEaonzKlcI6sYIsbFE9QWdS3//9I
q8eHkBUXKVGldSL9jwo0TA9FJF54qDXRIB+ErsppMM2tb6G8ohXlt2+iErirHMhrZ8lLgEiVEr8D
TbaPynzD7zKuy8UrlwrJjSd40YZgMBqIf3lkM1wkcX7Q5n/Q5wXxSpMAxCIHD+BTHl1kQs0i7SPp
yFi02HOnunaOQixy6o5qwoiu38pBuSjdtZEPRmkhhDC3sk/1xIzhmdnIUsfN02qMRCkzeDvgKgJD
Kq4qjEQWtwTfUCtGvQVzqc6vBJkphUlte1VEXjKafDvAzu1ijl1oQdUS1+aZD0+WZQzHE3fG/K9J
rIcEk0pzPnm0L+lHWAnSVpSqbyLbJ5w6+UEtP5FMthO2g+//ODqv3biVLIp+EQGymF8756CW1C29
EK3EWMz5671oYC4Gc8eW5RZZdcLeaxdEnw/Q8tQL0ByMON6l/usJUfHB3xrZkYRjhHS/pv2on0n7
tHSSzInmjJEbttUfXyIvv2FNotQ2BwQ3qKwZdDQFRhD2sIxqiYgzaU5rpFrCsfZFKQikPrTtl87+
04yorjJW5K8Sbf1U07QFAwwMHfvQA/bKZVWjvMxPGewhgxHtUG0zt4VmKxYjUm8zNTY0UdsEpQBW
u+kw6mfhMPDOfAUE48Xqxclf+cMkSxWOe3fcVgHzGO5arH74iKyFQSdaWRtmTUUED9p4aaiqugSw
WFPjw2W9lJ1gDhfaHvhpRyOvlKjnsL/maHT/khrS1jXt4Gvx19EceqpL3LGKU7ZC+ethlhrBDzRg
/mC27BmDThZyAnELYa9bxUnYON5S1GkiR1GhwbFYMfUSy3r4rBtWCqms3LUyoslRVDZjtp3tU7Jg
Ip3/MUyyGcWfyrcSAov40dmDfPOJsvkM8GXZ2g7JAOVZkxPrxVcACIyqEieIAWeuHrcmz9fky4jJ
oy+RbPCoJ/wlMoR0CfCkAsNxaH4ryYKiPyq/kTBOn1oofgsb7yjTjaXrA9UCPm2aK4SJfga0KrhT
zmLfyvNVh1fOBJxu4OAjahpPbMDK2KCADPUarzUnjYprw9r34xGjUaQdDf1g9PeKJ87ldRHhm8uJ
Gbg3qimUOab2aqdIZlat2BTtVk+W47gNzD2CBX9WR1w1B6/fKc2fWfEpATXTiWh+LzJclZs03yO+
zNpbV2z1+NbZMBQvhfHSdXu0XKgYsSRWwQW/dK1/alRmCv9UTFkUe973P4lAHlntExs2ecP0wLpK
7eY02wJrLcFrMC9b4GzFXFGfrocA/ksrD1iqhXO20ldPRem51tDXq1cZfWHWyPszJ2toHWyx+Y/L
xDfWVOeGL2ht4KsO4pBZ6AqBA7vrLJzU3DPoKNqn2t8mhaL6imbZqT68EbACIB30vPTgmX8rCChO
kpuXH3kZi+/ZkL7J8CTdPwonW72G1suyTf88/2nLv9TD/UF9eg06Y663P318jIJzZDzaGrDsZG4q
OCHx/wpl2pDS6fZcMK9dy47t9C2srdeffOOlYAU/kdNhx6MAawSfMK6UDucC0FP9HCtrnRe1cJ8D
qXXqK3f4siXWqySjSrq/UlmzFXGNBzJXDZd0QEN3iMQ69o6i/OzMuxdedPHkKQ+6d/6N7e0nY/kE
47X4dRun2DDNGrUdtnVguMCkMd8J/SSw9v1GmXXm+bBL/pQ6dvd9+jsxzdH6IxirqxeJP6l5q/JX
xtGyvXJOGsHJz6+W+kujRoRQifYRQaTOYuvpWp9Z/pQ5viIDc9VRmBcJTblBIREPbIvsq2Cj8AHo
Hp2yw8oYbx7fo2m/wjS/Y0pkva57ZA1tinpX+g/2MNswPevIVOVBps+hu7odbwkufluy6UIirZHG
yug4dtdhyaW7D0tGVIfRzunHz+zRsJVPx2OawJeo7FlAT+vr+MOye+C89tYOuI8vE3ragSUXn+EI
ivZO1KSaH3Q8Jc1Cl6vBvwmzm0UZkp+tLbY5Klqmxg37pfBsDkDzd7Lbmt3Kzs5jRfO/YyFaKffw
5CD8C+CknNFLmtlWZgcj2lvixKLKXRbFIoRHXu1WZb6rUfT6u8ymAlgXJdO1dRm95vkd10zo7At/
W8GeqKHRbsfyKnhTdQ53wt+3gJDq5KB1ey+9vNrAYRPkmAi6/KMaven+MSj3tY0k+QgRo3auKivO
wD9a+nehrBR7h0sqDzfMGpcG/ghA0oesx9yxMUee3d1gr0eiQeo17dR6kq24zHuWecGa46wRAsuZ
3yJmzQ4r6YJhmcr+feRdIWZJYlqtYyqvAbAQeVJdvCeLjqzJ+GQua4R135cgBGxp7yN6qf5OI/Vf
FW64ZxS8HHXhsPfJzSq3Mn3MmcMyRG+1D0j4yb1Hop/tsu61ZGsa7rFHCh2g5DIwH9TCKBTiZt1o
5IIcYu/PCU+cgr0JwujkOQfwem27ADK0xWNmpS92+we1nm4h5keB4AhwZrjUraPcpfZRd167ZInl
R3jMMeYBGO5sI627P2w7xkEgb/WD5Sy6foufRhFLtd2glyUoDBVlE64Z0vFcMmHS1xxBMmJ5to6i
c6isUKGAqYBjh5TJSw84ZYV+w/HWGRR+m3CJtE7MraHYasjbmtaGHiRwCnGE40Sxtzj4VXIwyz0T
ZU3HYtFd4l0A+kYfuRyuE1al8XcJAQiRp146evWhZ8lW++1NOtMvY96Cuz89G4G368mu8BvQXdZY
fOS+REuSyEfXu5BOASopMHegc2BlGFmLJwBYwp8eopaJ8rfc4bpM2Mu1NKZh8rqYifxchW+tf6yJ
0ygZ0cAC9Z18Y08JSJBe0kVWJstp2RFU6hPpBzmONRWMpINUShzMeebZK0aMn6Vof3t/BJkcKww2
Zdnu+sp5teiUpUD4oZQvVZvwu3r3q8HxiRaZgsPU1uEr00WN6xKzRHttDSIGLjkhxmOjzSIltVa9
MKcDgOei79YwAv0FLemWdkSp/1QGgkZ9XhX2wdaxiBx77yNxUJRGT7fDL2R5LLBqtEb8fIklR17r
2iS7dXl9Q7/flge9eSdI1fN3bb4Lu6Wp6uksY98vnbLc5CNFVnpVgsHaa+kGASLuA+ajTte6q8hx
7YWB3RC5erYtiw26EKPdaO5KQyVtzbu3wTih/847f8D6mOkL5Bdjpmpbm9gB3ViPWTtehSqzF6MS
8c4U4AS9n0zp3oE7cpQeRZOscZWZWnfMR35Pjc2mjQExO1/Ew66RAtpTU3dz8cstkLy5HqWnT0pA
sq5pr8ir6qFLqpCN3G1n/rpgdHwktQbDzwFXLXvVOjvF4oD5PB82rfb0S2bDUF3fM1zCula/dDhf
aYFmdakfvXJdJ3uRbxndkf+MjBTgPhKw/w/BD2w5xib6hNutYQe+uubVsgJwX3KLUh2IaMWVyqvH
mtob7u6IHbnnJ7d22r2P4y0hNVY/m3g0MfNkykpVIjlvgE3PQ/yWqvMe+zvSGXnCmRSyviq6DxfR
NysSF/ig62kXxVCsz1H7quoQ9cUdXtgVmUNXsBcE2uy/p/U1rslMuBjAEHW8pXvdXWsgGJNdw+zU
QM+ilCiDxgNeVFeuG0Tv07YwXrUwNlyXwmyiXZgXpfA42bD9F7ghOvy2EV5uOdyR5HbhGxq0Njin
6TYx12bwobO96ZxlGgdvg3kJB3+dIKNKGLjAx0rZD3HkKJiax7vw8R5uCnVjcJeDhiKzBJm4w1YH
QzIhv/gDwuYZ2XzzMM9J3cvC+N4L+SLb6iWrnHnRCRpaFF75UtBmwzkknOcZY0mgvWdkZwO/xfl6
5MMM0wNFzSqabJbyWDKGaPu/pj/GkmCQveVcgmZZVe92k3OIAVvdBoKN19YeeW4V+eICm8lcLJIY
y1vng20Za9R0eIkqYELbvr4Uyk/JIim3tnmwb1umOevBf1g2I1RIg8Kh08l8JniNh2/WQASR1c3W
Al6Gd0uv9hoHtyQAPUy/2uijH35T/w2GLJmPZJ3SgGnE4v7kaOWGEe1Xv2qRKyoQtS1uhqn4Ilu1
3JtyK1pW1bsAE2LOfHRmOte8WKZgULpgJ8s3r9uWTEphAWdDaqG5jdJ9EbIYieNVeUejpC+tcsn4
lQ1DZXl7d8yvrrYDVdyVbIo+uBeQijEl3nQDQniZrDwNVQjIgPo8ZXXwLkUte13WEtaiSNZOdnMZ
piPalNo2qK4a0po0+RSGAXES0eM6L/xjWTWHQun45gIbAqP+WaM0aEhTTa+RczGj38TYey6j201O
XBr6T3apnWQb50jOS61FbuDZ3b6KCYmyKx+pXn1I5OT9ZPcr8Y1rN7hAM9bjiy59UXxSmAkqnds1
wl8ctKbcd8p1oPmYuAuMrfR4J0GEquYPu0YT3dcSiRvAfuLt3f4j5YDKmJoRj0cXSRQhy5BwXmMx
z2V1HEwo9jSClu/Uu55FjWlaDyVJ4eCITRnSUpqZ5NFkiSwZa3v98Akla95xqn7a5ZdlbbhRpbeh
pIl0+DIkir226ouY1AJXv+BIv6F+tT0grGtmJKh+IIbtQ32NUslwl9bTVuGwowC+p84xs6EmPVIk
Lyary3YxlruYBByJnu/ojJ/1mM6b/AeOrY8fxoMFha1Tq9fuYM39mgHarqm+WAx2+S+qpDR2UYIl
59rFDIuQn/1aJOZVaZM1BdaqL5R55vr73nIZkA9zSibTf6TFD9oKRP5KeUiiq0PNr3l7LBmo0OnJ
/bQji2vpjPtCvSnAZdHhzXzLmpX6R+jNIH/NaySSCd9arRwa/5uvEQN+GFxUYPKpeA9sRCAYZ2FI
0t69IrZVG9VFqvNTCD9NHGIbJ0YuSehBlC+GDrsVKTxegtAxh3wUMaN4c4zgLIAp1cOXyhlf2SYn
Sj2P+fvhF7VCxpkgapgKqcl7gXCoCx8NH7ztnxgqzbGdseMH9pwuuxr2lY4JIa5gZRFTxpA69H8m
WpBOASRYRGXOiQZPtHjMaEAcYk1i6w5tNG8thDuXrPlOSNUMW0zdpuXejJCBNS5/5pYEX3XGVmv9
TU9N7+OKVRpWKBQ4tPBwvr00ma2a8dVDlSUn5GWJMB5WhWK+RHk71x+2jWdPT9a+/+fUKJl0xZ14
Y+Nc5TJzaTlUeh3E1/SZMf6U3IXb4BurxrcOoxXOBxRn2mQ9h9YeUhqabFwJwSPey2Uq+HCar0Ex
V5LvV6LnLllcZZzpPVOmElOBrEoqtmo+2CYvuLXIPCxB40mMaB5DnktCBVUMZmEzr7SMD9VEfer7
+460S1JCGfKmC8F7pwOxd24oWtcgMYFWiwVWqnCY0JYQGJwGha7VHjFcxq654KXbrnw/JYZS+0kS
x0dr7mN8ASOok0bTk5GF3Fld5AbYz/eUqZv/f4MQfpglBiwnvVr+QOMGYLgWCuN6ijpfP1VQhYel
gFvKIlluNCcY5waE2QhyQWRXrNjTj6zcljHhmrB2dN3epGBi61ZdZjn6iBxiRzUE35HKc+xzdfVN
9pNG3b616ovd1qe45Pmm/xqLgXRR5xBq8Zs6ZEADjT+QfC+CxVdtXIVofe5MuZqJs5g4blHarEAM
8mDOvfE9jvW9dLUTtrNZdSiXpZPDAG05R+WdlFqghdAaUaoeWkjgNVhleNAJ8QEj/wQlJBQJpn74
NcJfFaRDIM/GUoUO5JZQrJi7Ax7H9kGsVtfy09oV6r6v30LebqfsFkN17pjtVfuIkUqcfJXdb5gf
lJ7XQV+xiPWSrbXLGMvF+S8Z3KSMGLOGoT5AE3CzBtM6ptqYU2qbp6dHmVG+o3HNgLUOtfsQyMjp
rJuQQnDwduw3R4udApWYiIZTkIHsS/EexphAqQRtZakScME8rNNQC2b7jmpCRSYzbKGT+CGe8eDV
REkF13KMXssYW/80I0E1p07rXtqJ7FGN12Z8qqgtyuRpOj+Da1CETdOt1yp49OMUZgjcqMuwEbm/
A5GbgHmc64jhW+Jx8J1ga0JF8ADhtAgABOhagx9THD5ilK1KHGwApp6iGtAxMUemgkeRz+nm2dqH
aTsLxi9WrqJl7Jl8AWx9Bi15bcXw6UQTIAshMMqOCNd+H50FJF09YrKAwrTCgOMsceDvbOgD5B+v
CyYddpRO7+Bykv4PxTHItKXOUDfOokXRmTh1bOgmMBF6jhzECg7o4fYtz0mILeVGpbQigrCNd9An
alLJW2vXBT9N81lay6x46QOMzDO8y3UD60HXF2VQnrLkJ0jOBXrnoTkPAWe0bc8KDDkSh5XhNHuo
w+RRaGx1woOGQc4KvwPPWfTJowWUF0KFbzcqhCeVAoljzDfbuVV47I7taUjMAX2TnzVKrsaLMe9g
9i7ZRHm7gKsj1hFzqghhmV5K42UgrxHB79wc3bmuPyPUEyV3kBcAqLJmRfkjKb8NNMgR37s7pZal
3EY5kv3MHDbHzLj2nLUKdLVpjUpsTeyDcie2UCMCRYo7pT04LrKcLppFZIb/XWKbaatLNlxUvKEd
3YHf9ujZ3moW34NP0pqI33W0sa1KTWZDSBGUXkQs+PUmcM1HgN3BGBroAvAZ8/pCQvSB3NS1RmMz
MljEd0KNvKuiZDG5ZyV+phTJWEqyZAHdA1b/YqKL6GTTiC6fRysDR3+FYHFYdaaGgew1b9jJNqwt
P791TSUG1sO1Pi4SgBQE3LUYMzznrxTh3MaHqkkMIegJql8CY8VJFya6G3NBEmZHpKIOGalvf8KC
1D7bmZvqdxuT5iGybeD36wGuzrnOHllVv1LdKzGiTq7Yjv4HHGQBfEQoWwNDTziQCABiCse3CVjU
rsTcx3GDGLYWw2Rbg55yZ9Cr6Fg37C1z8jj9iGmY2xq3MnSl3NozeXf9lpIMsZ57JttMbe/uYG9s
m+nZLrDDuY+mzizXhZbzecfMs3lAAHWK+KJywnSU+tB9uN3M+hlJzhTTW3ECJ0E91zCBkBIV9W+9
/0gmpe5nbalMGxB8TW0La5Jc6fhQR/zau4ynAmyWdN87F7/Mlxf8ZD6e/Xfye3QTlulk6I5+y4Ac
TIgcVTqsArdcSO71qsUqFw9XMgHmOgbVKS4EIxzrkt8eTQiBA4QJfbBPbxpzUSifDXAeouXXHW9p
qHxqFCBJPK46V1I8M9/kRbXuCDmikWd7B9MUFqgV7DOspy5ZWipj0PiQZr//pzh82aQATsfPfyBS
rrt12q8Skr3znST8QhecAemTeEAIY2BWBUyWEUJFRljMf7fT+2Uam2mkyv9HZt3JTfEde5/TRlsZ
zq5PVxA1MA11pNy/XESFduvLw6juZPqWwL1UsNeOkKrQLdMqj0uTdFtB9+sOn6pp7cYBlDNFDjnT
OfsmEweazo9esdqNyRoHPBAKZWotlk2G8owmKsoxFgpL73tQ7GXy5jvfDuuSqohAAX/m07vEKtn2
u7VTPOCRdj3xPyaLl6vKNF6k3DFI5XpbTAQ0rV2kgEi7QsFXfC7Y3frcMjmjJL31Fg0kca8bGFPC
Iy9OTvzWcqRolCeCjZPcBmTEZK8jXlG8ipihNwSx+hRdun5uEa4hKBBUQQVCIF7ToLrbOcIUm8UI
KTVoxJif16jNJjaz6bCjgeceM6UvWBJov8FU+6KdVz1GSwFwAupdQPm9Q0hPPsyi+O5GdxZKSSfZ
kpFLxpTYuevDkb6urDB2PRv8viwDJ6AcfaKO99+ep+WzOMfWM6nMZeXhBqx+2uDR+O1aaUhoGNOl
j3bOEe/oUJVSp5D8Y8ISFg+dJBUUClJDL8j0voKvIrEnG5dBuYJf8QkZkz4BpPQd1kxTv1zwhcIn
iZtIJaCKGMnRQqA/cXKFn3w4yzmxDYweqn1xrd8uuIZM3gRZktJfNfrO8a8a8dJj7yKl5ZPSP3Kz
2LMegX5X0nLJjWeuuMErdafqe0KWVw4eemd8Rs09yAt+zCyISGP0Mb3fWqQQFFRW/sbIobHfc+va
0HJLPl1G12HwDJWdYByk8LlOi8nYhfDKHGldeF+5ctPmpbznRFa0Lr6IybxZEkQg2xU1PowC8I1q
MXcYzynTJoPZT4TxyB63cMcRZADVyT8GgUox2qoPh7PQaymyQtQTK1KwXkGlD1NAlfvKwCS1sOO3
3QIG+CzL2DgBVgA7GueoUoNfO0QOWADJg+PiI7cq+/+9sIPdJs5WNmiYVu5RIKJRyFXzmWBBrtEu
+jWhkVMc504o2AEZG9TNp2OzPHUXKRpOJd4rVcO61UHAS9TNnfTJ3kQWM9I3UiDq+5awGIEIn217
OdpzY1X5rH0geyFmQ28BDuC14rs3WYxDHAVsl/+J8qEVVDNMX0k7WGDmnzU8DhqIxXDd6IBLXcCd
/IsIVATX/EQNpoRVho3QFzGJTIyPJwWO+ElYwBvi1zGA9Si8/3lc16gd+VUE6o39ph6O6D7mveKx
eeVR8c5e+EzsYS2Gm/zJSIUIvSdGtgLVzvRyxxLFavoxcsDY5rCQxdVQGbAwgHLC4VRCFB8wmHTT
7d7fyD6n6SlmTOzZwUfFu8I+AwwK8tOh3ik41EtcKgPF7tSGBR6u+KUilxVroJK+OHa23XhKUKDq
fx6fUM7cUsnfaxDv07bX0n84Qv3GXiQ6JbMDMuB/zEK0bmrzVbOiXySsTgMqIhZny2+03eB8U2Iy
ISxdFOzXrBMsrT4b763i+e05sgpKnDDvW0p0czMO2ECwpZG+BsgjCtqbn3cvmZIwFsh5zHH0YHhm
/ZL1N706WJgl43mAGjSBH8RUk4U7PBhVqMtRIS5RWu8+zY6p0W+B1xMq9bVdrYVxMXoCQbNsI3Ln
TDrCiDKj3Rso/dlGmymDI0VyOzo0sBkw0iJw37OKZ7TEWJsg0nND7ytVKZ5sj2lUn5SPDkZLtDOM
Qy09el9nRvHGdc3+fTr5aDOZHaEmMvNFnpfrNkgRx7bpXrUybIJF/dEjuRamH64NGzu6pQftMsnb
zwaFM6gbw7mm7IQHenuui2dWHfuRKwHvlspNsrRDbxmlbGOBsrmsWv9URFNah1bH+8wkZ0lar9LK
wkkbIGldBYLxu+VdKlWy8RxMkAikMKAKnjAL05gx+XI8HIOYJhz/I41GXmIqtqxgiIGUllkiE0Q9
fWZgx1F/KX07cyZ3U95NIGRq/2WvItS0g+QtG9wToUUK6A5cbkGBn8+EalR3xDxm/ToYo59Gw4tm
SCreCUTjyJWh/mrD0SLLCg102AcwqCdccjxJXdQ0XAjRgE9IzbemHonKLVleCszH5bXzmE71chJN
w/BGpRI7f5ZPymzEc92e1aAi96RfRzmCaa80WLCSL1ArziYPvoN+bUPxzdRgnXtEPcGz6ZQPp5J/
dkA8an4ejDdNJaS1IlGi6L7BNzDghjrjwETRRnOpEpDAqwKvw2dU3cIrC2qVuzJMOEwI+9Fq44aI
QvXGt2g6doR1YIvDrpH8QIaJqZ28sH7RRIPBs7FWHXQH6ixtJTWI4B1jxpno/MNoKH9BcBf3rr7Z
IysMcUEqXZLvkAcfceZshx6hr0hZEFojmkfdpVNouniX1s3SGI21LjQYAwHxItIi5jVDvNLYUM1z
Be85an8v+CLkg2UMctpQE7NM6yDUTZyasXJw58QPx4GpNgz7NKYvZl20FxUOU6YgGUhILzkYX0Pk
M3zVN9EA2LvEMuMR8y354ETTY6fE5JTKXUEPZeEiBcDPDsWYp9RSfUJ6qbC/e+Kt+LZoJ3INcVw5
Ldcsj9WkDJpPEklFRmh36XerqiovGEJ3LR5DfIskFuKdhSMM9T2PrWZlqRh2C7djs8ShPEzkyLa+
ZTou5/BtjlXoRu7Om+jcB/1gCbtf57qLvXJpEYjDCogcRDW5tVHMJOzLb5RLWsV3Qx9fMh9ZeyNW
ITt5++HX/inv3OBomBq9yLLOOe1E0XTHAYoUUAUKXp3AwyFA9kwUno5pZXiUDDK85uhlbx49Suov
uuiCli9l8uu6H/JX47fwF9snEjZ/G79UEf2DVs9SRdsowxfiihQ6fqc/0wE7kKmA8si9D9ALmEjr
7y5jayg7/tp41UGOBkQnVdhTyxJ/UqMqR2NQDLKcxexUvdr5ntPOOKBmI+0kAf5qpAtLvST5j1du
INNbOAPFLIexjMaip2GSTQTspn7fSVSEmbUu/IPt/9X0M3X/GoMzICIy/CmHXVcnqyIxwd1IBs+c
LYRpnHt8CWp/GcJFIVeWRTTAUgOaZnun0OPLqRdAGMy1LWTqGl+oQ7Oou+ZvE6XEVsgGk655xU3B
KgWjEQk/HPfvyRhvIAkiHjwYVMlKtzUKxOIIhvJFoS8j7+BWb1TDqX3SW6hy9t0msW9EToGlREyF
H2phsoOj+l2zGD9+DT1ROhArIt6jDGdyU27H5iWHREBp60SfI9efxiUE6y89FZ19bjNAKWVaUyfl
HdAFGzWQJamrWqpZjH5/YB61tTqckD5Ke1vvbFrrMlw1xHMQP+FuAdOmkijRzpKMZTFDpEkmma0x
pE2saB1/KERokkAMvx0wvJJuBy5RZ6QV4jc0Ox07foVz1pLa0bPZlWeWPt31ZJVmGwuDTWghUE5K
BFysdwp2OtaqakrKS3eDhym53OO+2fQGsWGeSZuXYiUONzHD1kZGG8+yX5jG+TRMKesASU6jp+8D
L3/xJUqK6gudlTAOTR4U85aiGArOJuKCjwNeozjzdl2IBLGtPssOdjSbnxZ/nj5NDB5xX7JzJJQ+
pvuOeuksKLI6TsXEoqwLWyRLZTXe/DHZ6em9CcIneTq7ehcTTV/kxF9nYQX2KZvctfqBv9hhDItd
k/jrFBfdXLYdqtXhMy7yGwTTNMlxQ2JzAMZ5tCxogggNhgQ9dOh1P0GKjjKF4ou8M1fiZyjxtlbu
VuUMj/Qd0sN4cBe2cFBzU2IzTWFqaiNMde22pyVFjuPKazgStNXaSNS8wloPwKtmnZ74C6gkMZqF
aNnZNCT1RzxakO9UNlbd94jF6GB7FJGkbYWLFkf2XGi/QJhIQbd7nyRlZCJRzkfSwqBTbMmWsCj7
Rekzx7RcAqJFwTQx0Vx8eCl2Rc2sCYbBb5Gb3EQPmYZ3L1HOJaKNhjw03w0rjqw+XrSBf4iy20CO
Fis2/FKpvOWEGFlpfez9gTBG6+gNARE41k6dlA71TxjSVdYaNsuI6NaM8ZLj/TWAElkdgO0QEj9E
M8+MbmODxGmJyMoydaOnNyLimbm8obi8aEh4wSwQPSjIHKN6ypcBqly1Ng+xjB5hZR4snlbTuPp1
trLQZgzwz3gyXdbZxEH0kb1Rde1Qq+huzadqaz8tqlEkDjpFfq5it9COjTOe+xQDLRh4LJA281JL
Q3NQFsxGYLRE5OCU4dDfeouaP1IuLZ54svsA6Ym/Mb4VZK1Ei/Cov8DoJD990Zr5RflMyb7CicaM
xI7J8HLdo5YlYlt5zL2E8zmU4oRBGrmYan5ZbDgKpOus0fkI243nIk0avmmSO4IkIhBG7sckJ0Va
5OPXnhGEdvaXBelCi6EZWMBHDm8bEE//GMdYAg9OuRHM0pKVhaIEaSNLrcPwiDpwjMvapn/98dsl
4/GSZg5rE4wcuXXY2UULZEhj9y5gYyl7Q6H7+SavFXmeYiQLx3yxbLtdhaP8zSxI+kde/eAvupOp
wGiaeRmaArhjZumdZfhtgZcZXmS/07IdmRBgwDTj2Hn0TxhFBJMnb3j8D/t6g+FeOqvpX5MZzpUn
CHGrssPMTuXZ9vI9uuuvcXT+vNFO5hnH5tJc6g745qqHuuD0hE4gZyOAo/22G7XZ9eZ4d2seAr8b
/szhnP8V+WtIMDKFHtKlucd+tcQZwnsdjTg+945Cg7wIyHIZvhCM0H357kvSmEsNEgAcz3GA3D0f
DSK9yTYn81hs4WhB+8Agt9HIVVAeoLnU9MCw0gnfSUZxkSE2Dvyf+kM27mvAxU1jQEwvl2VTpgGc
w3zjNVMnpkBw7XswfWN4dIaHnSj2BTQkeCUmNFZszQ3PEXO9U8hNK3mq61QUgKzCGxEP6bmv+YOQ
cEDtXUW9eMuStp8bPavYpKQyQYSXpfFr4aESX9hjeNZLNjk+V15Hf55vrWnrH73nIQgawydKxHPL
axnFzc6IKCnMLt/aEUPrxr552GULEsb04Ywufp0OzXcv4A7ViTzZqF/IgJg0kzn75vyOSRVXJvId
82L3B8Jg0MvwBHTtpuSZ1sx1n+944vgPVnR0RlLiR3ghEdQwqgUzxBpFvDszjHsUFFfZmS90RAt/
N4ZYSDp+IM51Mjr6oAEwG4Ur7C2dedIkVuGF6rCGXqjdJojoSPrfzlKAZGvLgfzr4ulqXzKguuiO
RrAbjQ3nQKXgzEZbvRLGyU7wT02r0OiEi1QPwosqOby7LDqhUtbocTsRbXS5ZGSLhlQlRZUDGW8H
oRtynuNqgf4DmZqrvdyTVSy8n4TpHHpSyRytZ6NpHM38XvcHJtSNbwAdQkAxs3ByJR0gkm0rnqRM
S6r7TvkJu6vOgbTNGrwe4MuK4hOwt0aRZ4pnK96GFgMqVyH5keMXrh8mog++hh0fqwiJw9ukqm0c
RCcm4M25xEhuznnKMcYMLH3DMwwZ/hTCvkO6YmXizdfGcYI4jy+kRjDxUj+AeRbehnos8zak6SR3
hHcGxyig2+8pW6Gd95hvlCxXVnVlEVCU1X+te+t9rOpDbbIVOvrUX95FATKLvFji/m4ymBwO4kly
Gm1Y/fp8hrqljK560S9z9c3Pcdy42MxUSQcncnWYy+xqeKvAxuDK32ZZWzjhWEykDoStuSuXsHFj
hV643JIklDLOLimQVBaSbCmoLTmZ+aA9eijtDVcTTRhb5GlMHHN08SWj+tJV+U042o+b/4RyZOmG
ngBnUskU91XBOeuu+/hOGQduBloVe082kuSfMXogJVYD27PFIsx1+eVS/zZScq4K5d1rwZkTIvyt
lNomtdgy+xmXl+gveu8wouUOLwsuQKPXXjLWi75PBPl7iUVHM1vc41QeSKTU4tQQCWBy1uu5O2Oe
vDAnukOX7aUoblravoxKddPw2HkBDUSprUxw3UNzUez0U+I5DEqVuyNf2Smjbfpmrcc6yD9DbUCH
S6+p6OtNOqC3L0X+bRodXh3QkGm7KnqIAMA8TbwhrXqL5R3HzyxW+cwFkLugN8GovEdG/5eoTAHV
cAocQ0YB3I8utmR2HFwHTYF5tTGrW9KdCGV2srVebUla41PeNfG9iUFCeHZ7M9ACJcfcaOJ/TJ3X
Uuva1q2fSFXK4dYKjhhjwBjfqDwNVs5ZT/9/Ytc++1StYjEJRlYYo/fWW3BF+TqncF+CvvUCYyYB
7FOm7gqTCFnf/BXl2knhQHq0Qu3kDzAc6owHfOhscvI+eg0P0FJ1GEW958Q35wa8t4LJMHF7yJSY
vSCkM0kp0urNQCnS88Ig/6lJG0gxk6XvDbNHEQWQjeuvjnovownGpgL3JVm6zzjWT6YOEH3KMYCQ
08xpFyuBnK1aZnm75IAWCRGGBSocAaVwTYAsfvoJTcsyYFtuj1H80WSDeCXAHLsTexWA0kLXpEsw
gVtXVI2vVJdpCDpmv7Is7IpaxtKkfyFBKmODxfCpSbgPfts6/B40+PyJelMproO9oh4I6iYKkx0H
uyFJbj7SMX9ZBsW5diAIuKAD1gd8EpVdKSOwyC034CKgixadJmRqSP5bjJlGM+217quGdg6zJOnP
SrcOVaJgig4RdPQpAzDrgFm18juhnGjXFWEJgKCNSpwOTkPyVGDDp3gCVZqSduBEG8xizVA8yL6+
wWnoJwqGzVR0P5ki/OJrc898/DxPyUKHFnwfxtBGiKEYq5LTQMHJjP2ENB7fv50TMHMo3hLhGrPO
jeeWci0lAYQmAKd0DDuVs8/UDbsxjIFK4jkK/CE0VbX9SNqoFjFPPtS/G/eizyo9MXMAbzXHxE1k
6JdmgqF/gypI2Iu18ZnC2kNz52mIqDqMOGsESbp4603szXFO8P10j9Kup1FVf/0I/E6tN0WfHUhW
tdtI+OKBXAcJCjMJGy4mqdxLhpDpUBEpdwp8EzYhorrGTPc5s9JZ/m2agxaPdwvP3KCp0HBgOc1c
RIfgroYh2idxr3J/FkXgDW7HOTRLBC1NvlO0gzkWtppCg+zZWC891FpFfapPC5ctv1UfLVYE2N+Q
8Na8mBWMqXSLeI1ZOh41pyr7mlDOgAzipapAI6sw1FHNbCdw3eR5orOXh1vcyqegBer9rWB9ocZU
FSriREVwxNToFkau1OHrDR03qVHZDJsqNegP8dym5Q6nnzyjY43ZCGD/ikDOM6drQg7WVi8whyS3
BQdl2FIdgmKxBtA8gw4yh/5qqBeFSxBoymEYiWvAWiDrz/VEEc4sBAPA0fJq2AqhQV9nJECD2A+A
aCojABL40GSATBMLg8U7u3an++8yppIKmmmWMjuCudH2MmRbqCZJuJ1T2cKnmurUb4g9CwXsq3Jv
qrql+Vt1LEvybZo+u/JZF9+pNns+LYS+pDjhIaFKwrrMoMQI/c4CdeXRXyODdIpxcYU/43NFEmSy
Zjr9ISqYyxvtqv6nCtohLHnGfOOQpyNXRToH9X1qLw13r0Cf6uljBEs/ZqGlkkzxok8NH37WwQ+W
UUmx0qtfQ5QQbrau2gRvYhLt8xgeepKHFg4MGDMGJpkzpBfCHDOw52rz69juMQ2qtU0xbfWAZbv6
JnAPpQu2qtpzYcLAx3RrDDQikiMCZSeBpCoIilSeyYpm1C4l4VWYuOA1Xk+hnZX7uiByoS09sy5s
+amjeZhDOADFIOR2iJodu9qV0Fv4VJrIqjHiYv4GgRTXANLfcSot9qWs2ixaGf1mEz+b4VXKoeGL
MFVZhEPDsuXqnhv9Vg6h4frobJq7Rg8Sar8DrK5YVl9CHiZWJBXmyuwJSog5HE1p1TMSy8rpK68n
IA5HmAMP/wsWwOZsYQMwoLkyGQ+za85gbT7G63U2v3L/bYx8wC6mei11ZRdGPp6ev+qzU2ADqr9A
Cg9VuMxwbQmgcrqGgAwggXYTweXyx/Qo8hBo/szdTXzDvEtmmVYNU2r5M9UwH41qKhytdwoZNSi/
ZpbI5/E0JUd2K8f/mv6t889G8oaYuaNANXyqjEQmsOndaN+F4dRat3gmTdp0SrqtgeatDcHM47Ou
5ZuWS6mXJ3GEjKcAUZW4jIzWVl/mwnnBuXmq5EqoxuRY1ZtZSJ6gdcckilRHS1JM6iBxUtGVODZ/
1i2ZRTgCFYC+GRzbAqScmLUTSDVcUQBWrtBQ/utbjkJ1S5XtbEpQkQwvERNCORUBsJvmlGH9r/ZD
+Jkj+bcEuuiiCehwUMHa0qh71jQ+5yZzTDiRtUqiWbhiOJLQ5cGN1jW4zxhZv8uf1hyiEUDSHR6C
Cdit2lS3ejvdhDA5Z83FquZTNcl2glQB53aj5XLj/SOJZyyaWAGCteh3e1HDhFfoXrL42DbtEdMe
LPtlrhLh83mgsRomUBzN/ZhhAWKaLa4DsKaF88yEew657QtK0hJthtIxHOvfmvAlVYxX1cdVnGJL
aWRPF0Q4JGxIhngJcIxbkOeYgKIYlqMw6/sMLdl0nnrHR8ThMkHrjWpxbLRujTa9jGMzOn1B4qeI
4f5AuH1BQprUItM2EHWFrxLuLCVjYTXM3Kj6FEq3+DUhY1rYmITNeybGIrzRoPY6YTiTvUhBIb5m
BpZjxqrh3WNFGS9r1FlgXEkhtx2bbS5BTw0AEMRC+ymwpbezMNqjWgquXBH0k10OSU1YOZKEqzyW
mMMCo0gw5rFNGsceqgGWSew/8DqXyekykBNJPWaMLKuTJzD10pNXX9VfYgG9w9BiUdJuYgUHQL0/
1dKAkn50M0mAkAQ9QTbByzK5OyIUp3XmYkvE8ynpQlD08FuyTX86GAMrZyHc0aMx8RDHN02rdtSJ
OK3HUL31oxJrSxtnd8P5NlQnC6gihfBN3ZeH0bZLkErMCiYFFSKnpvlSFzs9a043Td93PPvLKHHa
tOq4pYBsG9KhUNkEOt4FMvygDERZVY++1Gzo0WFg59E/STI3ERuWlYffZkrwwyBsBBJUkTJj1bmq
4NyVODTWUJV9fr9NShdSnKXLUJISW6Cd1PKdJO4a+IEhca0S3jhWdxcYKPe58NswfK99eXlw7BGa
BHhORLcXfIuL0wtojdVI3M0aSx3l82GA0dbBwCebHjhsRR5PFrxVPan0IAKMbBmti/OAgW0PN0GO
bklLJohFJgQdrCKwsVgsnvKloa9HunIlP/I4mBdd7yj0y0sTBS9SyTSVscKSD1c0oYMvQDZ8tf7g
VChzG2ZGavYazwWTOdNFgLU2x9TRsQmRCCoxIjydysTJe9NuE/R6uUDKXXIvwBzKdKKZLWZCtRrE
trYPvBDhyFL7I9mxAPNT9BrSxeeW4kX463kqjq9G/mb5bxoz8/xLR+sIM5Eq/CJ9QVVFqD45ZKYN
xsXHDL80i72pDEiMoW133XWo2hBj3WFdiPoHBEGzw2WEnPk1E9GvfhY8iR6ei5uH/cVKrrIxvQ8q
U6qG77wZ6hWPLjTei3kfG8Qq5OGUIv2fNIkvXTNiJmD5u4A4ch9TIoHT0CVHEQVlyENeGeMX+glC
kgJ70L+nBrfsDhcXLehPbaW/K9gtq8Sd+9W3plJGFsoaivInTtunQUEi05Iol53jGG38vBOCBGkF
Lg9MyhpZdwGfuEkUQNxYfQxAFXrcsNh898V4UInnWphS+Twe6gBtdOzXTqv2jgrhpiTiJZrJqVB/
B/EWMh5oCvzDCoJT9ROqq0yXmeSoTiP3trBEisQ/dREyWwncNmXlH+Ktk7eWp2IGkTFkGVMPo1ag
YH68KVCJKj8zww1GvNuwEHYlyPWgOrE1eLE2E9og0F7p5LKKaNHXLfKM0RdsvancUq527BCqFbsW
bzaylDe5WlhPijhBh61JaK/3NVPeAQ1X0qj7mOQRwh/PIe0AcUBeMXYfeHe/KJQJvQ9sG72TjYa/
QudICugvOXUIjbh+PRl8mLQy+ZA8XxQhdGEgFnk0suhIjTM9BLtSHADAKM+wYgjZxy3p0379WY/1
WuHGrKfE4f0UcGx3YZm9tZjq5ngd9X/MOn/XZlhXDd8pi3oskfGdIfBaAlRigWTgGuGToJMuE+/H
IpGYyB1nPNR0nhXAshyLPyNACuIb7E/JLkWXo7c73YJWSje+l4m8y8haqvXyOKmGp4VMHbp6xnh1
Oulx+y+LIlckgteKpDsEECPJwLeQOmXJwjBkoAKb1ygey38KNNPJtG5QOYoDEm69jhE4YW2PCw8m
wclGTbLdOLTM2n0CDswjcDyOoclPihF0kzT/4gnueSCg5kQJq03eEjc6jy9ijo0n1njkdpustYYw
YoOBNts0P3LAgopoL3z43LQneUtmWbZn6kV0Sksat24yZMBfdNBqFQN8zEueQ6e6QyE4nRmtqzZd
Dwp5gWR+jW12VK2O9Lav2UJos9jxmxGz8Hko3uscAkKHuCEv3nGFeZllApRFt6bPaZicDKTaRwsE
JWtYp5+VgKnVouIPABTxZyHrCRG/gHfsYBRE80TrnJK/iNGoQSebyY2MXCpd5qy5DSyb0aMMm6Hu
e0SZdoSxBpsATlLartQJ5zAvFq5CJVLNnjSrTtj0+i2IMxdYt8xL1yvbZK0y94WzsCngVpS94M2h
tsk0IusIEcnjb8YtC2E5RFU1lCOUrJ7UJfJg8/nQ9ULltLq89+D8O16AzRlLntTgVAUfJd8NmsZV
bBiYZinwnprgQzViAJqRZ/r3PZZb+qe/T/8+WL8Rg/Hd3y//fUhlfHvNCX8FWcpyvhFg8JUb7+E0
Y0okVDkJ23z2v38aVXWWGaAPEtOhGke7BMIoP4ZCIDV6aesXerGbY+uVaffkwbXErSpJTUJTl6PD
BZjcBzXjmJC8/L+/8fcKRUJC3YSZMABehGKgb1IY2610UCQpWLeCXsH1+O+HXpRJQ5aZP6kigxz3
781kRoCCubAcwoi6Hvq1IE7/6GFO4szrTWZAc4l94+yOimAR9hzss8hEckyka4J21ukj/7VsAZwZ
qAgTATXCQD9mqILiiTEZrgOEoHI572hknTH8igrGeMtzoplzgcXwZW5x8GgzE1yygn4/d7Tjynhc
Xo/Sstj9fUgF5i0pXJs4qWfmxWAitRoZG8aHSIas6BRq5C7WixzJqgMsPKRDpPr0EoK2keuWpCJo
lHkrx9s4LhSPsvj4d27/PiQKyE6C/QIaHNo1bTmW2YzKHeJUZJbJc1K7AFlRx/w11HoZkFT+Dv7O
N07DphNYq3rXwTGANI1w/+9X/y6p2cJPm8Jbo9QkiDUxh0DScioo2/+dlixMdbdTtC9FX0743wVU
29HC20wB1CiceGAvSYd63FV6RkpohwIWKlaGwwCndlRG2Bt5T4qoZLFm/X1x6mvu4P/v+3pPRkFs
asNKjX2dS43BgT9G4NKqdafAbQgi1aEBZMubwIVAqtLQDUo2WkpU37DwITCBCyW8a//zYJg6DICR
xCMkxlxahITpZP7nXf3v2P4OoJg7dIhW7ZWR+N+D0kwDyDCh0P+7nYe8PmT+TKx5t8SgBuFWtIp3
+F3ZLlLIWshKVqn/vBt1H6bVRoVTAjSG2x7knKM4ZG/0b7Dv9bPIiUxEFrK/H//7IETv6D4+yrgD
g6lZDXrMjbIAXgIPGMTXizjJHiEwgDbjmgf93aSQzqseH6woMXj3PuS+fhGBS+Dl1PEqQd+bvIaB
qLc8ybGWTZ69YjPe+xscMiApwB3wgjWC2ADnSEb523oTrEf7W189mGdS0EyKO5YYrQR67OU9YGHc
vooDQhBt8CcnPab4s7/OcIbQlwselgfAD9ITR9OLBUs0c0BJoDPzX1VvrRs44DQfTcnB2w7HLlbY
wGXkTxTxkphH61Q7lbnGH44kFPyuzNbm5bBjJB1QBr5kBkqcOvlqKqYIIFREVDgK1jwwJWF5ET8c
2kjsiRRskMXSNjbfxUO5LUokuCNJTIow9l2uHCU91MqTKUwdxJj40geQHOmuiQLun+GFN7fQ9Bgl
4XkKQpHCDrVTWitqc2VxlRQmCCdgyJjs2EVmQ/tT+xUGLEhCYSXxNTYyhgaI4HS4ybAkoD3YoDTZ
z4QhAbgLCM0PTmxo5jWElRie2cYLtsvkaYQ6uCEmSfZ4J4TrkI+O3LrKTJj9Qlwiz0IMSSlySwwd
LBZBglEcjNsgOiFjB1phHTmwdVGuYUt/D9D3LXX8FrYDx08DSZdGf4gUi3MdRCuB7n+VNGTUMaym
FLPJUiNsuoeWzIymdkE/EiismEg7cdE648XHcQz+KhSJ5c+hEefvGM/xQuzBAGyCGvG7vVM4alxy
7MwYHtjQEaMf6wnXrr0v+onMQ/dIP44rFCoNEnGZV0b2zODjzqnDvkowHOE5fFAMZez4P2ilfMHp
bxaqCGRkmGljN0ZdTmYQRINfH4ma8UJ2yzIlp79hUQBdcjRauF9Unwp5h7fgqkLL2lWlM/7StNRv
/U16GY/MXOP9sB3vA06lGwjQ0MhlD0NhJkYf+SW/03rTQPEG/Ed9Nx/FBz/AgeZn7RnT9xCUt5wF
eSHGrWqckjI7OIXn+Vl88C+gUxId0spO71xU7gTuh/q+zM1mu78wsJrQsa/Uh3aTH2O9mp8RqkUI
fT5t0Wq+lMfoxA3XMsnAv3L5Gt4XJv5Z9FCdjZ8kw+3yzE9zeBzHMpmB94lN2B0+Nt8O8S5EIEtD
Q4H5zEHtWrf68VG83fkN88oL8gv1nRiZsjvw2oJJxgtHhiXMPT9DgaQli+EA3y3SV1fRaSmkixWX
n4PnoqMYmMlutY/mg19OPnS4U+lKvUJj6u/Kk/+pV/5A8ENHli3f5WYJfqKf9jLwPjnhI5R3m/aR
kyCa27plcn3iJk2YBBHMMrl8gpMvVF+QDvwYacM1uGPLYwqGmF5kAhCQamMWxdpzQy3hSzgb0uvZ
eMiwUIw77UZtMlkr8z29KG/8RPmMDswcm2t60ZGUQKh29VfzPdpOD/2dJ54lBev65aTzftEEHCCc
yh8meQTnzFpNgLpYlUHB30fkgkPUXtLUVgZn9pvdIn4mSAvynXiK/+G8gqfBp3E2T+qWojRmXiza
07egocfC1oJ/A2hbBP+xkRVIehXctfLBfIo+Hv8o3/fGAstXDXJGDe+5KRJIvcR5SB5hNrSduU7U
Vt0UeRfaFW33mjQ9eDvWo3aZFCG5PpPe9MabQP5CKYZHyC9KFY2yGIrmIolhw4Z2uapSm/dMR6C9
sIlsMfNnYMYBcHOtSNGBCwqBbjV95Bh8/gJc8A+QDp7pYfYU/IRhNDI5axxjZNWD7LFSuHKVbVUA
EDZXF7827ho37hRiGY3fsB2To4xfjlkkR6mOAPeHkLPNAdZD8pU0SeJm7fBjdYAVmIXC415WX6/r
sIJm/uNKGaIoin+bDgE+NV5JU+0skjmSF1iqcUpCa5e/Lv4O5FkxwVc4WLeEn43sekL24wbNK+nh
ob7TIADASwvmFqeBWPKCn2ZqccJoUB8qaYNkcDbPbgO5m2cxOrEgd1vjaV77C4s3ysIDTkfb4MRz
dG1ZFY1n8MPCzo2zLBHP+CzS9T6k52Jn6iQn9QEccSox84G6RbIbQefestIlW5KOxzsPEERcjGhI
EwX5sdmAqholFpkGy07EzmDchmt8sW4EqeOioLyRph1rVwLAB2w50FnMb/ElvQA0UBjhS2psmH84
en3F/qqdyE4QYWxNIJ6RWO8ionXW7/iibtoOLeEK+4yAaCdCm7nqiYMhAmpKDY6PiLc38N+Jx54E
j1vRIeR+rz/R7k4QbwUH1rcB8ZTxiG2MLLM9vQIF2cjgivkAjqJrAXwC2RTxu1jZofSGiHGRLizr
aDGLZTGqfljGVC/7Hl79frVgY6/+V/M6f0qfLUSmXzQ43StEw4adDH9FopIYi3GazvU9xxRgWRP1
63wBGcFTjvWONwQHdg/PuPtgee8D2BmJlHNXNDZK/jPfwInzR7kIO+nSfGj8HtDdR37WH4Pmsqjh
YXdOPjiNi9fghech22rwXl2WHfmhPoIPFiRqV3aG8A6IJD9MnNFeWxf/LHZSnB24n6lY3vOngDAH
EeNDh5ROnBJzkNfaUpttCF1ybfnMvmvSzMzWcDq/CjemWuCT0PfVEYsbaAIljiV0VKNqnpSsA2Uo
ZyKDTLIK5RkeVdE2//Sajqo1xdhWlG4gAhzTfHK0GPlsO51p42QRs0O3tyQwA7o26rw2Q54JTSOq
tzWwcZE0c190XM1a10uPxgWHjpduY8AdLmzi5+B+g1GAgiXMa8cV+iaCznfmZtjKcFP7df+J4gz0
r3T6xCHoBWQeC6ZCtqOHGNIg3Ek5gI5u6au7mFZHGO3U4eo/BULTV/oGvBpBzvzH5iyjBXeZm5Jb
kuItn69maEAsnG/97/iJB0X6JuIzuLK+6aLn3+adv1WOK50Kl+0/sftPXqP91P9BGcGolRsRqBML
Fe2XYqF679/mXxLu6t5pb/NvZq78yPP/Bdf2Rk6T/pVxU8c39QuC5b+IKoIhAQQdcTV8Be+8/vCl
nOpPThK6+vYX/WbCa8OswhAWgyDeCgDyi/Dtk8AyOwirCizlgV9/gVHbDrkmaivYzugRUTlgnrIc
YJys6t/whqaCqoWfYEY38AagdQCpmpDz4JfhQs5lsUXcCH8nIpe5yCWDaOsLUQDFHew6kaBXiKQQ
oCHArPqruOue+g1mNs8rlRLKeHZMvsfDSt+F+OPb+uhpWbEzQlv5UcMXFO3kC6/dnFNL0NMvIprq
S/hQFjKQE/8ySvPP4OtYC5P7xp1A3gWxmMiwuANjFZsVfif9lCQPK5ZffgTyVoGsq3RNhj38yMvM
FOxXRlmIbzZ/UosdxiYdsiTBFr/aX651/QmLsiTi8h83W8tYGn45sCJWZsh1BzcecRtYN6CfiRNp
20BfKwPBDZB2cLixK8FO8KOfDungclVkCYvVPXrvxXmaU5fYsYU7gdPhvXnz9wIjgZSAwNUSYYQ3
E3J3GLwZtqsrIonYvlTjFYt45S5+RPM+ruExrOCeR/QPlFb6Uq9SNcW6xwoUn6nFkp/olB4Tlgwi
PlFnUWpRA+XphmJ3xv2B8nE7W/NPkN7EAFJULzK3ixMN7dAQqKjdR0Z5cf0+EBdo0UbR9KDVo9im
1NEwibGH60QtWMNR3LEbsLYIt74aZddMld+GjOXsAYLKcgqhjk2F4wtzp+qQHnvIbilRZXNrKvZg
bIoOFP3EwhA3ntihSnKW/ebCEWan+k6PQqlGEUuVyicKDcmTOqF/ihN79fINqsQZUM0qvbmj5wuH
Z1abmPl72rOn9I+Wn6HeA7Ohd7pSknHQfIrqKLwjRCKQFMtWakzeV2jj5kaTnXVrmiTwt6lxa8PB
koSP84QBt0MjQn4lHs9wRcsnK2wACk43OXHeHOaZlC6cTbVyxEckr1C44klhEFDNq6OwpqgmTsx3
lzbQ8Xttk9YCYacJtDD0bg/xtYPY+B5eSAGuqUk5BWgQmGxRbqgeLwAF9K2kB6G1nF6p6hm7/fVz
HDkNGge/YIY1JEmIRY5ESWhCIFmqU+EW3ulkhXERRlE78gnGQYh3pkWZRYU4YICiLX+Lb2Kvay0h
BrQzcBxWvA49KyGR7B6UbWLlyO/Fg3oykojcpMSEKSBD4MNv9od/YMINgrnUpA3PJqotbtaf+F92
MCsR9tprYEG9DxCQkOD+0CkGfchxtg9uZCnlqRpDbTvFebQGkYEpRKcxYn8VGAn5GaNoC0viR9FF
QHUGf6QzANIlJkD5oU8MQulF69Y2/U+lCs9ML2XHHIR9ZUyioxmjjskObhGKL63VGdViUvfCJtEY
TfSgs12QbaUK5KoN4Zl2esHd2VEDSjJe5PC6H2Iex7sy/oijJCFgEAWdpgXUsAkr9SBRCTCbITYZ
2Y6cdcdRKHtXidV/fQRdRPT/TRqx2KUKKydk8ldo8qaOBcIpyN8F9hvg8xJCOXdW7mKbIABrO0Ot
koLKbEYzoK5FKVKnaqa4rH0i+qaKmySdMZGvWmCbJJ9xsFxx0LG+p5OgSYCsRbOy3BUqJ3A+MTXs
0J2gEGb5Sy15LyQIENq4xr5jpjSTOugjQgL3KrtAQ/xqAQ+3hv+FURVpInhSr3zSIJuS+yj31doR
BeUt+vN6mLHLEbFwZ6aIM4ZGpRtSeBVjT//cxtZBKDEjGwiUEMG6CRChIK9vEHLGvQ9rjBG99Kph
f6g2GpQIkuzcVJ95EOZ09JoKElTIFQhnShwdpIgx7kcgLZKvat638WLrmxF1OWrplXtuxqX4vqwK
MPSg6zz5PziWGOzrY0jS4QRgtw/psIt90V4XjKXZqKhpJpfMEAJUrHkzYHLZrRlXK0+W1CRcU2My
cux4rHB7xUV63B9GSUWyW19GAxK4/uBLtE8s1XRwoSNNrq5i/QbV2B1wpqRhiDfJ4u5FLG8Hvjpt
h9wbOjc1VicNl2CjfuQsLYMS5etJ2ChmyOH4lKao6xAYhsKuxy99VipYPRNstVLPnKSP5i/cNbO5
w8Ja09xIx/6vmwjIwoloE1NhRgl12hioT8lsQf0xnBESOd9zL3KdCMj0G0wP0hY+N4zg2JCunTo3
+HksY51ixAEbwk3mA2inA5juDMVYVodtYy3K9jT50Kzjd424njbTo4Gnv9fHPcFCQCucf0CfpYE2
7WCppdmV0BrS8esgMU9mrcAPLF5AZ/SoE6aXmKKwz+KRH+ywUFDMfieNoFCFSt68EeE9Bk6TB/e+
AEdh8HSoG7F1ahnm/cR4V0tM5Kwm1HWUfaseL+9t1sYGVEU222Leh/K3XIifHTkobQWuKM4dipgZ
Z9JIWIdhQGZH+NPXqPL1yjpmJ57BvFgXwRHAHjCghrJ0l1CMJwij95X/quh7eic2CtPf+dqD5Rb1
FnsKqV8s1QKS2h7m41QxVxR17XNmDovEr3LTJKRwMrvXSq6/msZqyDg2vJp+MnTBRUb6L0RXdBIK
EcavyccUf/qNC/JggYppDMJcbteG9i0+yLCZreOo7wMqt5EtgXhYJGDBCz7bfsnFa74EVWeSLn+M
tUSm+Yq+GuoATDEnneARbuXipTc8zDDrzsN/t2pfDYYDlEixA+u71YbxRRsn2nmXggCWcIryydr1
0FySKdTXuhnfhTYtDlC3PnVdO3cD9OMyBWsL0O/RbgYjfB0twIvfbJIRyoP21pNRoRJeo4RY7Q0i
hiSqoeB9G7HPDozPNU1lL72Lgb/TSrQqUVk6zYGXBIAS3rhpCLSmaqgv7YWnsrwbO/UK54jNnckb
qEwp7+bBYTesn8hsAPpCPGoglu1ACEkjV7+F85i+RJ86shxujGg7CNFHXQ7eKAiaW45wJvUeo5CU
c44AFDcF0ByfwRe0UUL7KNv1rI3Wg2h89j4B5FKNyVNuNveoknE5k+rPPE0P/aj8Eg8CtWIc7qpx
inUZ/KJFf4wB1b5Ol6oghEgideoWejB5DX9R6R1PSSn0FCCrXnDNxqVr574C1AU8kjJuIdojimWG
VB41C8vw8GCZBytQbhoTaU+XCXG0s9zuxzPe1w0er625D0V46tWwqQUAlR5ZQDOY01bLRq+qUeBU
7A+sndJW1XDWl1Rz3efDryHpr2SIBpPVMf2se2RszaWU6oLbwyTKnISSDlzarA0Xhy8AR3j8V2LX
dpKJVQZaw2afSh1XTD2J4gjopQrvtdhtYFtwa4Jv6gghZzxA6cvG8ySJ2GtSKXUSPK/KVIgDqhJ9
W6iCKwimQU9zSfXPEA0wdMVskcS6TDXCN3MxliRTSMPkPIQmSYlZyBexxaG3rBlNWxM2MJMQv426
pm38WvNMCfOlOocTACncwbJhWG1rWcz3QkD6U56cQQ1QaSylMmTcZThAxcfSiZk8qwdf4eJJqucH
Tv+E3S9f9UdAHsATbIqoJvbmS3yUrwBMQJT9hRIUWOUioo76L0xPe86zsXz5LoHMAMCzT7FactUp
cSl9+YiHSPBTkc9xwUCKRh+gSb0WB/2dKlx44wvjMzxSoZpIdlbSc9nucPwEtP2rbE1zzU8+qGz9
90JeSmkO/KcCTAiZIVDCh8NneKTkpW4HkDSxy+bvha5uYdKwrMwgSoA9BEKBA/WX7jBf4o21Ax7Q
Yds6IBFUXhxEfJ+uqeaBOyyjDQZ+7NGoxVwr2QHnAwkUH8E3FTnIOdGpmJ+BKFOlstNRhIPTRkvp
6nK22TN5OUxx+CKHyYiFM8vPAC7RVySHYGu1nvA7rwEF0yfV9herLPgTiChXiT/NMS+I3Jv/DmSK
RPlh3KxP5BnCfbT2KLZEhCH0kDTtaHxx/MxWxWP6AX8UfsX38Dme/YN5YgNaEoHoOJWNdsbdidgo
xHeCuWCOvTpjXkh29IUzTtG646+C+yIrQFIAUZuFaanxWXy4bJAo5XHfCLtAP/N+TAvHD5fSg49L
XJ7mLS5SGinR+0WW8PeQ86qcM3Aa7rD+STnCNZWvfx1M4nOrcEK4cVgHuDP5XLgxJGFO1VN+W5Su
K4oL5k2mtHQZvASzKs4c1T+PPLdqyN4F/RhpA/fE63SlB8D1mUl1prxZ6nBKaT+1uvyG5/5R/8Np
SUtAXTe9vx8W+etKO9ZfKPCyijSOFbNNjCsEemXwDk6pgHXpsnvHUCxY5f81L/yEsm8IPuo9CbYf
EkcED7TkApM4+KuMVZZ/JtR1r35LhQ7Ma49f6Wv2KZwzNBgUvBBv8NIDoS7BVJefDnEdSFy1qlGZ
p5S8PF56OH7iKrzuIci8SlJ+hbj7w+eGY44ATxBQBWZhaLdhXr32QWxsyyl4zdGpskiwGWBDtkpz
IXQspvOq3h3MsHNiWJSrTDRt7C7TPtj6fozV2kJPgwlEHO4Q6m9tCZde+Rxk0OQBYu02apkMmiUM
3akExsNLYWjAGRxaQk41CDzmYItlzpJyYwWb6CPB/oqW8wYKZ2l7vXxZVnU8wCebpxaVkqj/E4oL
yihGj9JkN4tncydeZtHF4aLxDFwH93kquaIobIZe5olsU+Zhot0eu21/H+8Vw266sgNOM6TeWWws
R2i9rC7Gk46aoQ2tMaOtZXryE7SQbF2GN0wC+ab2FLs1xewyCrMIXl9VH9bs1uf/lHE8Z7Sc6kNk
M3pj3eBmeopXHkD0XUScXYOflhELi5ncbBZQIoLIb4NlEg8VfbOemKCSy9rIoLDiEeALsKeXvYwX
ZDHx362X/MJOzuPCNweTQDabBw2UgXNGx0MzyvQvPk1lfu7i5qFD4LT18Gfsc38jUB5QC2nP8h58
18f4WH2AyHxYb9WBP5m75YutPkBNqRoG54jgntkRQ0tC2Z/qg0Utnl3mQR7CGCAFkM7l9zzgPFtc
3VfmsuYZO6Sqtuj5y2hNvarXFK9Grz5qjCWI2vgbXCGGWoVnLPm3yQeL45uy01hzc244m4v+N6tt
OzYfqeg+rNoM3XZTT6a5N/rhRbeEktl988LqHmlwS7wel4JuWVvCwaE3TxSMWpDJrrqr/8q4Ks0X
Dx5WbKYZEPJgtRcW8whwNIz14rOR7ubwxaKvYFEg1yB3ezxFGG4Z1IOgf6vJ6d3OQzN7Zra+m3f+
+/SALQ7E8WAJ4hKwZLDIyld0Oc6nv+c8TlfhJr9bZO81LgsQoy4WJTaagRqYn8TrwXS4yCxyXQAk
5pQmYBEvM119ymXaLMplzgOmjMsdtmLR65+U0wuqPdsMCzPkCX/zaW4XgKYyex9RabJPcvX5DUJB
6G2Zz/4fUee127iSRdEfGgLM4VUilbOsYL8Qtmwz58yvn0X3AANc6NptiZLIYtWpfXb4g7zocdOV
4IVTWg7+Toz0ct5egM64EekRpheeKvzK5ooWaGN94VGBiUzXbMRIf6c1EEF+DxdCt1IJrEDbAug6
QaKO9ANEJ6YzsOKB7T0Gat2iq9jY7tzoOMKX2gIiNl8xG6IVbw9x7WIUM+UGfU+hhEF41s/GH6YN
rHkzWCXevLgWmCJhXvCQv3IgQnCxmxHOtHfzUnzF++9uRS78Qyc8OsULZ6YeLIqYH1ywkUWHN6rI
zlFbtDWPsLpFw4+lY9x40MiigzZC/GYwnxxR6rtFYdQf8PkoMyaLb30bM8EGmCWA0WKItTJi+IiY
SYMTHZFPVfzgHywZb3wZEmk69+ggwmaapeydTHqYUYKpmbFlCBkAXIDz4t44Uzk0/VauN3KzpBFT
Sae+OEXeiQZN/VGFeDVf+P6ZjfuAbWzcl/60NoojAn9b9Lx243AWpUvEBaVPHpJoDBCNagb/LY9E
WkS2SGFphuTivGqA6mcY87WxI3hzlDnCL1MSwQlYColvqoB/Fg0dgPceNL69AbjjKBLITDkzPsy/
bk+frIAj2A9OPseijTKCp4Hicz2A9uUvSWd+sTtrIWtHPVtZ3Z5LSJBQ9AL+QQFavblPRpH+zD9D
WugkDtHtA2JvZ+8UXcmbzPejMGL8M6syUJmFmEf5gdsSsic6LVqRvs0Ew6I8+kj0uD+mcQ+qUw0L
1vPpbodLIIFtr/EKoZhgOuTJ3F6y6nDvsJ6w3IM1csOAP/JXGnHcdtRsTA0sGtBO3H7BNvGs7QGB
KANq1wFvpMlMVw5CDe7WvyP1BY6k9B2e7Br+oZXwUkgF6jqgj6kZrJ7UjtTHGcs9qy6LOHU6C31J
8wPFFwZ/EC7bdKdwVdgC0OWKpY2GzyS8Lnk+vBJXnXvpcB0CAw41nOYxCNiV4xlE8YGu7Nv6xrUI
opjwFtWznpEJMfQLB2IweP5BNGa0eNBiUUmBKc5FXICkBbIv0H+vXYyhjZkKHNYgWEiqbbWrymUb
yRqKZdWs+6JXgrR8KsoancDVY5NDsxdRJFx9ugwewP80LKhZaFCMNm5A/kf9A1xPp4ThMBibQnYA
8zFvST+iFzB9xzjhFPDNTZhLUMoRI2PdipXWfHr8YZBQOg1X/GVOwYvBisFGfbDu46f1C5UhhmoE
RN+OjnWPSW/DRe5O+xl7UuOX+Znav/5Un4BLkrSUn8rgsNcDcmZ8jInDdr6yKdsoB6j72OJSJjNm
3HrJ/k8sV26BowKbua15dRFtTm1m/cp1p64DhM5dx2NITIkNc1YLNsIpt6IB9+rbk3Z5tyMboAZ2
xc8ZnhXtZvLcR5nGHyxYlluEkoodgoUy96BQDSgiZZPLFvvIs3Cxmfe/7FnYgFMGVwsoJRQTTMLg
PaxDcDXcF8AQuyDuD/Z4jH8WphQZY7OEavL3vb3Kpj6gQ9+ShkAyi84bAOxivoDr16Ju8RMje2aP
KTYXQYucBo4v1Ohi02o21ySgq7SvAojfvfyh43geWv61xJobdFiENzQHU67p8NQ2kcBCDdyzRcjp
0YUhhVO1M/bu4BwYM2Q0NVBm2H27DiNH+/tTJVKmYivEeIHWbuNFxYih7SXQzvhhOk6xKDwaa4Bq
fKIwrSAflu0F+ChNJ4wqcA5obCQhNWWtvI2j5Sij7rQTlMIqBoq7RrRjy5n6gaw8gMeVSP9/rhEU
dBgdf8t6kyGMor2MbSve894czZHS03GzzcU43li76VpKbmp7ykXFZi6fhSsKLSbFVHTwDRZ6SHVO
q7+rLiYOM/pGRIyOFaN2ye1JMTgpbdQ5KzXcMII30QsUb/RpjJFpasl2lNmrqVa0lYDgKPukiQVA
n4l+ND5xyRurMJsSOis0ZIJvekqs0t63dfYvvJDdEiO/vrPBoeZgVE/FAxs7NsgTPUGeuDkUdEHt
UEfG4pqyDnkMNQFrS/sLiYBZMA7XTHWggzRpuBkoNdiEs7HDor95ivReDFocc4qUAjMT7L48bhkH
+p0P3FPOu/c60DbQrrWSbUms0rxINDbOghBtMlV2gEk4EPcUXRjhx8qXxC2HX3lsNxp5gKFP2yX9
5LPyDYI36Tx9wBcuS+ZqKipAQtQ5JS3nm1NfwTlHessKGcwn1QUFC3AhfDg6bHTHCmBTh5orvExb
/jui1W9MqziviD0pYrhFqFcqTiX778qu4xVpD0wOCoq6carP4Jfx5NZkhzLXrDncBy5IkC4iSk7U
eRKNc4gHM8QAPDkcbDgNfASssRgfmMsTZRNf6s/gO75kb9VbhM/RL+sRFw3HrmBWvDMmhmvwmiDe
fM638AEGSdlDYAs7Rlrxc/V3LLNdDpVtqrsKabsFpYK924iFnIxOCcdZvC6TcJGIQGqIUWastbgf
c4MW3YLTrX6VP3XkQOUwZYdiIsS1pJp3MnjWQv3Ss3WnL6GJMrfmJko5SG5TP5rJma5p6m8K7ZjI
Uwe1jLaaepWaIzJXUhP3QXJmrp6eJG9piseRbWULJCU3TGy5HT3ZSaGi14TBYRMBEL8YTIAiXC3w
3HuGVnors51gOFAQoMIy+AnimYyhsS/AcI46AVKcnRDWQ5lcEfQ8U07N1vimU4cZuHCyvvUDLgPp
XDkVuZPeuofw7d/iH6YDZoHuoQN9dnPWOn7LvrxrtTUPyjtdaY4X3pqt8GZ9QySmJpPduX7ROCxd
9+Lh3wxsJ6BSYVWHMG7P/zkCRKuMvSPQRTELPxpxOlt0o8VtnC9YrViaKJ56HSHmmunR71kcnAwT
px6201RaZfWDbJJyXDb6MsJPW3bA9aarxXWKj2OwYuRo925HzYyW1oPZDmcdQcdUkJmP8gNCA7Nw
ZU6t6575FyUJ4deIMJjPXgg9oV78TL7EKAQabAfmMDyUyC6u/4gIXF0OgN0/BqMSsAAYwgf+uryO
ipC5nIIM/gIrq4lb6ZbVlrmvxaYUyKCeUZQrkdPlNiv1jePBUih/dOXG2TFO3lF8cFyKZM4NjX3B
W4Uf0RUfQ2ZppuLui5NnnGAHPFBvCad632zT6Zz6/cTv6L7SW4b0SaSSHx7FV0TDA6OfN2gIeJJR
IHLV4ZjQm1dmukHnaeIXJI/oyos4MBdYhUv0FfA0BhJGIuhTQ5tSJMa/3QKRyvqpItGVlRSerJCG
xULVaAjhrwTZILHTW06z4QO9K21abJho9QE69PPBYr9mV+OiFleNtfTx5xiBqB3otPTnXDL8lHeK
b2AidZqPIWrRLYdvmWGviIT2ZWKPgY23jY/2pCXQh4eKnTOspfgAdLzUNs1uwh2ZoX75FO6wYCoW
kQPRfWfn/esedSY82mI9bS9vSemaT3MXmCaM3l7F4Gr5r3vPPE4eUZwe/BLTwKmFDhdzgjwnVC+F
NEG1CrLFv1O4UOPSKKHYTe/yyzrndwDUt/gz2/1hkhSy2RthJb5NE4XtBdhfcBp/qYEhGtCJRhD2
gcvk8AE9F61NNHPcZ/Q9oRMnjJAB5lI7UVgQ8QZii1C5Sx8/DalCdgijcylDQcZDA/4fuD4+k6S4
sDsEQ/exhXGMew/dtIYpAIYeLtzJ592hIOwhBPFzY6vb/EzqgjtxeHy2PjIzoM3WhYLP+NFYmYlk
oqhGMwlYgIMvTQusY3/GvUJ+ALsTnoefCbdikqKBXMjo0iK2/3OYSdy3TJNkdnF/udXckBdhfGLk
Qw0J+5UROUq0FAtHY2r8wa2e/i2cHoZI+lFyg1E7UFnnU4nEVtMkdxTeEowSPvtPxCRjOqNm85Sy
n+PawlTN9+FbQXJij6VFy/6nhNnCvUfEG2kqBMVgjSIw1VJNLqcvWyy4OU22Z0zrsJP5qjf3Czup
qp62aOyffZrqhCmzO9Pn3N7NCZ9ASgkd8NpCxjktlZQNDKsKrjhjU7Y17xxbEzGdf5wu3CGXlxCt
B3b3QMZ4jp4AiqYuovLbsnZReqhP0CA8PIBWJwYhbQLAvxdAABUnWyxqCjb/Ha+E785fGIiGzQ6N
g9M1RME60Zp5OU9Cw40dKavkL/pUaJlUr6yIE9rAarkOvtkJJ0uI9NwP/+D0Ca+GiPeiENHOYEcc
3rOhbhQ28J5e2NFOOkPuB79CgQoyTX5tF+ysP4pnZrHvntPVoEC/+nQFOBiu2JMiAX42tcFfqyGd
2gjUPLyDe61Jsa4c3hE4HiofH5bXhBP6ax5BgaRow/abnoALxI839ugA2DMFVMIeOzqqcsBkKjRe
z16dCgYEKciPGFtMjqQgI7QuzvUvsAvdbc4G2ElyAtkBjISec1E2QDcX8mRQCnDCOTQnMU/pxs5T
g+S/uVZBrcV4GpNDOwZgkNZcyFpfEHcPF8nNj4F3AHiMAgf/IhrnuoUSZJnBxQNNSzBQmy4576YD
uf4OcEnZIVWwfOiy8oypJuJKnhrxAIEXkieDosBek8aEjD4Kjo5jYmvyxuXmHi/e1Ff+2ZN/8Ub+
5Iuedvsp4hvExaIOYw+OTfmTseN9M7y4nIBZHI8vTZ+Vbwt1iHGRiZiGTpt2hhVXw8QUjw1YgIcQ
8zGuPdhBg3ZOkyI/gI+wm3tjXESIDP7GHNAH1Z3xy+bf9JaMc9jGNJSgguQX4Ffhl69nvoC8mN3M
l/jMtEsPiPKiT4JsgxkTzD8H9CRAkS//ZFiDlU37uhftXKg80ziXaGlNm32aLAMxFA47vfqXDDsw
AnnqQwCP0ngBYGRfCfzI12YXGqx5WhXPH8hYfAbmb0zflEI5wgNqKnuZlx/Czdr7d3kaVwYTFRwJ
PGBox70xlxBh2igTEQi0oqaCVxJcpVyApoK9p9+jt8w79mOd8VHL8nuRte/RDm4gTt+Ib5j6P/li
jDk+DUsEIEa2QzfJdziPBzKaJpPcYqrgASqmCv/OHQFtZ8OvfDBeCmCkUEw4cPg54I71g6HLkVLx
Dw6GggyNhM4ciBUHJdQITltJlU4v7nsSkHDMguB4R3/RfGJ7XTwRyrCd4OxyGvk8XAAAE/5RfHEf
85eSo01tERASrgb/Bm7CeZ/Q+LN25hSpV/YdfDpeI+GqyKR0HF4waP9glOZZ/srQi5Mlb80rQWji
z+mdmLaYpf5mBshT2sdkU/0BcnuNP6FE72jn8UdOGF+Dn9nqcGxYt4QoTAKLZBfeWQdpNSF7uIuv
7gkAzpkA4gbJZ6/V3j28+TwgqODE+KIT+QfOnmiPaR9Qtdja0wDiRWADwLS0h/g4fMSWpZ7+y4xv
8Iw/3WtwisCpAZg4QQw1tA0ZUDJn1JqFtDh8DJampnp+Z860zrziyHrOoLqPvxywoyIYFvzAK/jU
1AkEDp1ZtPEnvZvXbiG++EDysXmBTvDGPBOFRPDGEdVXNo1UzpOJaSWfbaLc01WfQXKjjTldOpYF
rk2FJe/UPBzDkiBoVsESOr8AZ366S7nVWNGnrfIPxTD1IKWoj+PGLYAxee+YkdghXwJhzww5teFA
xZgQPmWcphAFed/h34aNJWCam7iy4M/MEPDbdxmBQDZrGcEceeawWYPHjeC82xVv4Df9nSnNfero
C7+pBsCWgqfxya5JYFrCskGFfOCwY+N1GXliLnOA+po6xtzXtB1QPNNl1RzWRHZ5PRR5/1DfWQHZ
obE79C/uix01g507nvO+rHbxobGNpiexUZtIiPmgkREcswcVHjm+NnoPPUqMh+RUWIhatLLGmLw/
1wY3kMkrMDeK8Dr2bA2WAvQqpjylCWOKEYo0L0/3ekxku1xpu16p2kMQjDBrzy17n4Y+8ejK7hLn
IWxLvlKvIm/d09dJPKgbXW+t5dibpG1EYP+B36hvo0ieXM2xNo1v+ZzQ4seXKn3XVuakaKdBqal9
upVdOlQYfdFcgaC3iLDJ9auovQZ9115d5NqzWqm1TSkRDZk2pLkSqzYFLXvuuSktc9tm8EVNK6o+
Y6FaWqYv3BOtW+Y1G72/Y1SYVh4hiK1z2SRCLJa4U5RgL4EGZ24AiJe1GJq6YvWTj+NTCtXi3ZMq
hGSCxxmXJ4cZv+zozrrU4rKBiEanj2OFKLGrRJZvatCzH1ZrYZ0HoXLL8ux/vyIwbbdl5YO/ZgPE
bC8U94Kutg+gxGDQTZKZe5yr9B4BY8TA80RxxFYEg2HTtyy2/oaA0ppfB4w2z7jQ5nOYc3h8T/+W
Tw9WRSGamyEeauIQMVGLRWSbRRUt/p7z9zAm1mCPEZQ0X5qeUyYFcDp8W6mMRWg/vnatonCCpNov
Vai1678HbVj3ZTGQb8A/KXpgAFf4n6XUMqrTYQwcq0/fuTLi+t+vTa5vrDapcZMwEJmn4b1pYM3i
qcXq5uvBvWzAa1PCcVfS9Ncq6KDPamKJp5Qx4ZgNUk5D8Q+Z6hK3IZTLv9/6zJj3pivc5AAm+oix
Af7XBhTYuPjI1cB974IG6Z+mmBtIdGTHdvUCLyL3vRekauGVEPb+noZ1WxeU4B2Jb6wsr9AdoCHQ
B9dz51pd4LSWq7e0oCswaEW+tiRke14m99zxmXptVOB2KKnah9FFBywAgntaQBg3ZGTa0+kfLcwd
ZkGdqMgh4U825Ay2nVFdtdT38Eb994supvU1zy3WG4tKVanJMawyQ92SPRBvO49shybKxZMikKpE
VslZkwJ1VRhScfMKFVuVeDhU028BftfIKU1p9/dHrLQpXbrMQ//Xq6s68YK1QfYBgaqiuY3Lvl2m
ohkdCxT9jtGq+qWMQX6DSnLvQYMZXBPo7WcUyCfD0vtLGjNCahP1TObmpPyMVnoZjT69FOM39X9W
9OzKdGOb12n3UqCPG2FbfEjeUBMeqRQPUGLAcaxv3gYJ8s1Y5Na5DnEAkg2rPTZFZCyYarK9puj1
CsAt2Sp6gQxbMoq1K/TRbozg9AoFCIfbdca5tiLj3OFqqWp5vmpTbuyiNNp7FuA6EzTGuytyyCR2
h+Xfr6lEPAez4iZpCI6zRrm6NNEAAhHL4ebv18jyrWUztN+ZXz68GDt9UVHQX2QCNMm4l95iH690
weuQeLo9bSDGi5SKzBPJUUa+/yaS48oHrn49Q3G3o6cOS5T8F1fnt6Bs8JKtc3i3UVUe9A74cTaa
YF16NcIXarFBS3QC5ozpz38/JbGyVf0y/CSHZdlq+KxEhBNAIFX6Xdsq4S7unbrGFjaRRmgGbXqW
Y1PbpEjeN38//f8h6PxjmYMUYhBH3nGRn32//ck0P/owLOggWqwI+K7joIhJADJ8Xb7RiSY+qSgI
9YU2scdQQVtnNNjjBq8pyNg55tv5cMBLy8N+zYVkElgpzmyQHIuMBFGvCcqrqYckDwziNJkFboP5
l+hfsqRFpNFZ+RfU5k85kOqTrNDvxb4hwsoliHd+UUKaJEL4ZFrnXnLZffaYMK1dk814NWmiLfwD
WiOfWl49pgBmxRDkzoUmrS8Gq/QP1aCkS6x+2r0rKCLtZsPchV5wNSLPXQ+xKe4qvs3WnJCj1BL3
spm7myROFkI88m2nhyxOEYBA6Kaq8sabi+Qb4zVd7qFLtUFw7AkqFwtF/HH1+qWTgksZBF5Gi2sZ
4KBki2GNUYnl0fxtU4lxqlHPeyrUur4el0IGRbjDfpkE+fwZhPVw+HuwKvNu9kS4Z9YgnxJGeqyT
aps0OJIp+MguokoWEalY/qpt8OHoVFFcS1EJpD8k1dZFN6j6hbrSm2pcSh6zYmqQ4cvVzL5w+ySB
gjASTsI1Dfw9DiHuSnFH//j3EErBO3MA24WhLK3jkBk/td9gqC7Kxlq1tHqvqgZEh7LXr6IhADX3
kbRkdi22+fQw9P227uWHWeTeLbdMa6EJBEZXfie8CVl7MGgNIkliIrb8YIHXTnwvrVzd+KWE2U76
IpUHxj0WI+Ghmh40vKKoB6hMvJHetZh3Z2ZHeRUVteJgWt+9J3Fx7hWJbXeNPgfaLngq0s9R07s9
oZDiQs78bjO2sneorfAqppL3VlXxctAVZHsGcAwFhXYfgmwNtxMag09rUB5rkHshRIujYwaVEoa5
tDRR2GC4Vu6YBLJFrtXChUIHXCcICY1uo/dwyBsSZ3FhjkPSo9Q06E6lyw6vFkoBKxpJWw1+Qhqx
qApvOQ7lceVdpZ6tudfJ3IcMTrLqJnnCfjQ1RBgWPf9kFLWtIUD3SZOBwilPk0M5PcikCB58qbOr
a5mp/cGfBtDfg9gpw0G3xGsqp5Pl2EcCpzYJrXWc5MpTI/N9VXW6BZeCO8ovJNojjNYL5xQOctu0
Sw23RsVrqK4N18TIQ0zOGkmIXYbSLaANsjLHBL6UB8k2CSo67vjrm6IYnocu+Yj8RrcrQWJEDV5w
xAgFRr3SbrKxS2hkjRJOOgnZVtXQ6bu/h3hkJgwkvIn/fvW90lokJQC4F0UErrn5rREFoCZP9NOT
4jegtwTircq0dLeaqI3O1eV+Po4lwouOHIRlRtzuUvfqlD5aTMOITY6iVOK+afR6rzRmbAcifTs1
lGXsC5mqTFX3cTN2//cTNHFgbXi7ZmfiGFVMVH5LITB6+tWdHvQG2wUljiYzMn28GJUFmdTQjvKY
iJekyJt103egftMfMTJUbb1vUUpaOYZcjdcU238/jtPskzUhXLcc7aunivqhM9RoXfWFstJL/SzF
cHfksWxPpCW3J3HwW/wMCa38+zUeEaMNniduNCWnUe/CmErDHRUinPzIlbYisuSH1IIjNbJ7M9oI
WXEH/WH0SoITJaDr1si6deDm0XYYoCzjEZNApKOTyGrRY/KpoURD5jB6ypOZO02y5tGHsrAdm5hY
abU4eEO6CjtX2WctzeGogPGvyAOO4IbhjSAiIuFLLkmXgT+me6EGvKiU1lynLuW+wEYh0ORiVSqw
m4bR1baUQTgeNBTvY1vdLMsMfwTIoA0aZzAbcxar7FqzKsh2fRQY514twkWgBDUkb/2oNH5+jaKK
8M7ci05dQcxVTgLc6e9BHTppSaAGokiQL50iFalTmS1Yf9R9ryqT92cANtjJWbkXB/vvn9wojdZq
xH5j9HILWosuLDtyBQ5eJK+olL4UudR3pJLpO0LDu9l/itEtoq43cFLorUvK2pqPaOdAyXwxIPe8
Pg66/5KNhiUwRnDDErwOu2RXlwTSWDK06LxZwTVM6W7oFwUYysU6uFpnxHnjyTNvGnkpiBGR0PmS
IMZrrqTIa9+4MngMdEA9skIXEStjVJrlWP62mNFA0RjBdymf0lj/DL32K29UOm9S/zXmtOpMQFDK
Umk5KAexzhH+pjqaX8QumbWR5JzM5b7bSo0+A7WW3mPw6+qEX3ddLBPvJ+mYUY+Becurl1+9Qhwb
+gfqkia6hdKZvNhYugXJxWvPcnBXhmEWK8eyvJjJzjLeWPtz+DtsItAvTTioAklhSRmMTIRMvcr+
RB4IRii3JA4vwI1oBCTxApzSa5Y4zAPK0ZYEjkkwn5uABjbCTFw7/n1ijCkT5sbRaroAa8u0Obz4
FH6tJfBZ9gyC6dCYR1c7UcEpjk333J/CkECh19jOgLiAjw3fXET9qDaTeYt1a8h4xnUGnz5cyhC1
CRt8RzSwfNo4K17NHwX2wvuoevJi5omkWZvfPIftIdvp/oKdAh4JST8bvs1Xf6GIPQEf51slREgy
J3+pMY98nBT0rtpZ8hExHsogiP1CeYAhC1u5O/HeuJaBh+i4nVf5OcPG7hNoXBscT8Ce9Qc4kQ+M
YifYQSbChB8XvwABDc4P8Xz4xmsBURsjij7aXpj3l3bDWwo/8GSTGUfOt52IcmhuXRpCPwj/Riw1
r+hlWXMCCkp/0T3BgGjbYEXXnXgnuCEm1Gl+4i3wFkMivMp+9FN/6TxsqGlKzkcansFEIB05//HF
fCUnY6nt+5V1wYGufMjv/SX7wS8AGil0DyhEis357MmzXmbYNlAk8kGxNEOBgCuXtCjTVTAX4KoA
xUB9vGRLAHzM1Wbwe70NH+utPw/fyrguD6Oyb0GSzNA2kLmkwOMQsgbss2Z+DqEGswW7v+SfNLpG
nSBpe4gX2ZOUR3dU5qm11f2LhkGDRUtmPvB92hWjwEA+MTG+lp18aOWjjGycsQabATjMukruo0R8
gTUWYEi9RJbJMWHrUmcLjPmQIIONaU3+HtIiNs6eeoJrDu0JPmBow91maZgHxT4N1/Fvg/En/J43
OX3j2oSGDfGLUd8EzpAs6Ai40cJyyQRd58VLH0/tBsyRDCgijj1vY8QOZlJSwS5oYZGBDW2FNyAx
nWnh3o7UJDdRQNY691FVg2CW65b4ymxBcGsT3108O7FWtJUL1R4RWBhVwjTO+4tC7ETBrEg2omwC
DUZ79FlWfYixNkzXUX100wX3ATccKavydUaWBLEk+n0ghnKW/Rjqspc/e/XITGb2S4aaJjkYQnbM
x7sekhoeCDQ/E7s8wFzgFui/GPskfOLLj0aDsA4I4VjK4ZHAGE5ax0pOXcrlR2EMJjjkNy3eC1Bb
RMcvtyLmAGh17uU3VooMEJLHG4DmihwKYMENKSJedsNhIs+XUv6wlKevrsPC4QkMLJ6v0bzLDKJp
5r06XQtu96JepulhQDgfkmVk5Y+sPjYBfBykDcgsM37U+VQ0h5uDQYJb4XSwx+jlhVtFQzE0k/uV
SuoiS+RM/m0D8tlmBMXgTBwb+1yYe7ToJWckVVF8Srz+S6L91i306K761CP6CVutqDnit9lxm7pv
mn4U5C8o8vgGU+EJePth9wJAjj7Yf6jQNUQHK3Y/PGI2HvQ0pNZ8GrHFiHncpSb8/GzvX6MbwcQK
EJaH7fS2IgokPAYfMgtqsw2CjcGoS41Nq++lrwbsmaQD2f8Ws888PkMN5bCFDMj0oPPDhZ01w1sl
Oq3iyKaDk39pbgT9o033XfwalC2p0bpPj76DqEIhN/PO9YOQDzHELfSYNWu5wD7EYFiKV303pixI
P7wHQrQsw3/vVmsfXPa8h9NxxlIy4gLGl5ygkfTTSy6uuBCiM5Vkli9ibW1slR00v9g/tCFWhvuy
+W0lhe/ynkVfRvvTZJ9WeeWqqMq2k8hEXeOWWMTYwHCRFPB+uDF0fWg6k69X7Yguoe1wSRGfWTP3
LjyaGyeTZGMy2HGoYd8yRwpMSrGc4fdkvMfROY6fOv4IKg6jtJTPkfnU8vccUUt+culKtjNvm30U
w6Ytr1AsEUyQqE00dRQfkuAHgba64v5ts1VN0TNc/OGrNN4aDbOAt5HAU/0EqmS6NEzIDyBbcq0X
eD7ex+KBk34X0o7Y92QXsV42eD5OunFJ2OXWto72DPsCYsIAccwxj65/ARSmeRR+GmgCP1hNdDLU
9qqAIfHDUNfGaMuAJvlaky7K8JPqyx4KZEQMzWefrfGQxoZzMtI0vZ8gwO7/pRI4NSz9cmlRaBAL
7S9yljg8GghwIj0hhRlk1/SLsL8/jf7CsLbTDeVOJBBpwf0pRXNJwG7LIcJtpCPJZZBWGXj2/kt7
jO2C+g8q9Cl8eCHalrn7xoGjWwdlNcb3UrmSCZaK5158b/MX4nfdWAvSu2vt+/aW15c4WpmTlywU
iVlD6KPxW3E34975ER77VfxFghAzRYFBD/yxcJY+uIcE403UuNo+d+hng+mEa6P8SGnVd2uDNo52
4PLxbROigS4+VaZ6KuVV0TqZ/x13WF/FZ22CreZlT/3XvTTIPxcLHlJ91KGMmMaOBabCRhF0g/cv
MupLGp0L7l2zRagjXxVgxQSONh2FhyQ7JcgxdY+O6RRtH2Jv822IHuYi0yOaHM/g3MxRdC8sYj3b
E4PzTfY3DWUjY9yDsoBzQYOWZR4dmB456246j7yNfJXOCBdwYhBzVJFUpKHg6NWGEMUgZkuhr0Ud
lswOpNVD29Zvhn7TtWvMwQtqy36Ok2P/RaCgr+9rdTXcyFVA1aMNu5DgN6gzNbZ6iD6ZJm1mtASc
yMTNgdZyNZKDF7YnOThb/a8iORUkHm7MKniGbWhr2j2WD2FLsBOepiA0Hb0R0AkWI9Z0dgn5ItEP
nEXTQ6e4aTpi5pZZ9dF0q4CkSGZLy85g/yAAlJ+DsgmMedAeF55rgsfeteakBuU8Q1FZslXAuebN
8Ou1168Sl5uywmHBPaX1zs9eXG7qRIKcZsVtQShvZBEY0c0kvZtnWOWQLRER4Zti3tHuDJiFsbXK
vPW0BRLVyf6Q9eIQDj3UIH0mYuuf5Ef4su4jUqAe1poto1PpN0bCYkD2riesPDr8EQsLtjt4cDwF
8Va2yTLHAYfNQAK9KI2epXz2UJ3HkFutdEZjYk8fG7eX5CZrVzm7InWaoenGbOBXFX5k/SSjSizY
zz2z+mJGVzcfZsoTjoxIVKoHx6VPjqmwN6KLGHukl+O6l4u2Cfk4wA1BQPNteFt/2GZ4S6r0tDJZ
cEbQLpxhI6hmGCipX+IPeErzUWEBNWuvw378Sm7Jj39F/sVyrb6Xgy2vy63l6Ha9Qtkzw1PLGQ79
2lh0h2ITPq0t7IYbnSxXZb9L/TlTHmimNO5xignCXqEohgvjoX11P1wO7VGj1d2Pq/ERHkPBNn9a
vJgoPNfaol2PbM6RZbC5Wee0l2BzRbMe1/R20WvLqHNi2fGv/aMn+JmtKHGM1VTtI/M1pa2hrFgd
dWFlUgWqdrJPKbNMR2dRNxeMVH4225UXkf63wErXbw5iu6YCptzRVOxhbJztc2ydcLTpkFXNYmlO
qhaJHNx1lkNOF7UhodMW8+BgUwiq6JBCR4/Yj4fvub4USEQT5n63mEzA5S123YbsCLDjmL1g5ceH
LNh4zBw5k8X0WEQnpmQLbjzJYQh6pIUpLIt2RUgDfsf+gmEyYr1eTdJHuNJNt6ToBbnA3ozdfIYw
iSpx3MMVF4vVaCyYKzURY+stTyPii3W3ym5WatM3QDyOlgBrA6lcQNlFjQ3HVWWnD5CqOknlUJQK
A6v4TSXXUNqIKvnSS93d4FkMvcVA5E3rDXCilI9Y1L+LV1rUIm5veBg/Ie0OBP8QwUIzfM9mwue6
QxAEfpu8vB1LQ5W/Fiisuj2XkMWXP1E2hQ22DHMvBp6cil+ihVpKHdBk3safVVg4zBFx8yODiFoE
2aL0IIClauyKS27ufOPo43VH95ilx0yXGnJaptP8HSM4jTgH045JscGH5psjGtvulnywsWNQ919s
wskON+kVhNgtzYW76c/obqK2h0XA9gw0vMC8o7Sxz0HEjesBWna2D1W1gs6HPApGgf/HAYEpBJkZ
1lCtIXSy2XJN20MLN4AZRTnXIPFWEnqt3FHTeY9Sopv2Wrwzuyd2i9oFYI8zYojkLtkiSXo7+RPL
14Cotk9lXJhQQ349wlVJf/K2rnAwaxJjCBlBC4HKdfpPtRxtR2ljIjWCHIpflAfjf7rtRJ3Fc+7q
J4nE5gZ3FIJ27BY7dJsViRRMkf4X8Gg3Z2xn4GABBRiSdzsgezNd4I1eMLwFoornNTEzLVJ55Cr4
z8+YRIkj4fFSSnOCavFUp54WMqoqB1koQSuFcMGXmnvNcpErzD0KBmVmfqdfhbTV3zVtyaJmfDHl
cHNYXyzrLHQj1AlkJp/6J9NBeXJ/B9pZGL6xj2yWBq4e2J7j6N/ZMWQhpGqMYNSR/2XpvJbbRpct
/ESoQg63IolEMIqKNyglI+eMpz8fZp+pGZetsWmRAPrvXr0CLI+NafnUP+rr6k2s+mzr2H2uqT1k
uErsOFMhfn/l5c7k5WowuC2lITtiqj1CJj2Ri1OwjG1Qjh662eMq0AproAwRyqN9j9nB5sewI/5Q
pLV6Fr45kgDEGJSIKZiJlqPHTBGWD9D9ACF4kvd01+m7eNIEdMV7wl45UDHCGS9KshfeQKU1cT9h
oqniUAnr56n8RarfA+2a7rZT6+1I3KFhptVFN58rT3gNTNaOiLUo3fGnE87wcV8igds4gYfqk4dE
zg7NS/PHgMoSTKG2EcuEKqaC7rWLOFQhH5isJg+xeauxn2scCg+DCP6IPbrd9nkQ/pnES2tOu+5F
pCIdhQVs0Y41R6Yg/fE1Aa/w9LhK9OK7utrXwJME6NIW1k5IKHbpW8RFigygWx1iM0cR0sqtP0Mg
NHPrhRDrOm/pfYix6uCouS3He7iAACNQ2sTwazA9njZYNA8hPHT55ucErQ5aW2h9IVOHP4OpJXZT
KCcxBgZnQm2wjduti0EGJYxDXJxtjBp7IVBSn8rYqvYyw3p0SiHYVDeZjc2CLNoFiGR6qGB6L/vt
dkdHMmDOgNbjiTKKedygfYgyZ9rIbOFJsg+ZRiNrNdseftbnyEcxlhHCt1L2N4H3D98kqHaIymZD
lBxt9VLZX6wL+c8qf+9m/EF7YzPVh9MRx3SjC2h1eRcRzDXrgsdohp+35K/SjcDDbLEBDXA+Luju
qLFYuewjmQQrFwnQvoKkpeyAyGD+KJmvRl9NblOyIP9ghgxDrczcCtdkGkE+HxDO5ZAQw1xg1fe0
XBg6G+WpyuwkPXD9piuIERoyemzqEe2w+oHJ6K/I0QElmkscQlMEnOT2+VA/oj8qFl+FGUGnzWnZ
RC6JDhQTyghc5W+qHAOJ0O5M42DCu0ZbCeX/lnymz83f8DdNrvLdANDv2wt9Cs/9rRcefF5H4zhe
jKMWFPQpBwGMieg9erbj/JjuUqASNLvr7pmxK+362fgubQLJ3NlFvA4qY3pVdqDxkt6ST4pebitv
JJCf0ktzwg2dk9wb3+KLft38U1kd/4HfwGrj40oeembuB/mWekTglYNjXaoCiz1HzXxRcsikm7kq
htvCw2xBZZ6Eiw5oyID/L5kZEWgrbeIOQ7jkza7tDj1saAgdeG+VpMHhJb7RgJWYWOHdJMJyPvQO
IqI2vxr6rkcc/4mCrkC8h5WIhC4EIP/at56pHTXzJcbhCPdqFCFIdA90e4KyMyDMQfhu6YRiHowM
xjEq4/2qf/bKVzieeKYzJg0wsy0m3kXj3/wVn3R3FK6BygBGCrNxJQPTEWRax50ImV07CFDGB2dG
4SXvZVh2ODHjCIqeh7egOr1xaNW9whbEQnx1kKRjiCILV0EaX5qdapNaTDQqBGHG9goCwWnywXYH
0klBswoHg4BNKK//MvZlIqioL04XcSO1TuwfdwqKkois7WeKFjv4XCDQBQ0hbOynODxW4lHsPiRx
My1TFSjsroDH5Eo+iYslG5ma0PsAx3D1BvHZjM5gpQED/IR2/gbyFMLqpGZzRE6uNdoAKdvhv922
JAYfxAzqBjpscqOJTKFTxv5/R8/HWdVxs1a36gZT6KW6zxD0hIM2H+eIY+gym14dA7Y+KT/iwjp3
t/B4FvQaT/onUqT2h4Ept/D+20X/2vfwFGOgiBkfxEmmJywKuMTLgdEvgxKP1BQ5E6xFtPY8pNDL
8N0AL6/vq/Vj3LH04UTuDTx9d3wigGyM5Mlf6IFR823qHwyy/Nt/cybTHqH3tCB09E/NbeLsey7o
coCvd9sasA+6f4mM8dETuoVG9lX9iP1LLfgGByjyBOZlbl9uDgL64LUh6/aac3ZPr2PQeuV1vPbP
9O0ADHxmHeIkwLIPBmsTNBdA4KP93tTr5+FjQbdibbL3/1l9cDnYKoN+Ygee/lM+c/gfn8aL8Kr+
0oDV39Wf9s22650jkrwkEBgx2k2fEgi1dWxpdcWDufIMPXHoYvDxRjc9aADKWHqd2AQomF7QQ+H+
QTBBB60K5MyNnwnxOFc/zQ+lcnlPHoYD8RcWITuKLhhf/2fbAmNP86uH4aMffcyv0cf6Ku77Xe1H
1cn4IwUZOpByyPEh+pVeYQRDd4ajvh6yR/+q/7By4myiDkM9pRNOIUlf1psO3sdDRv7fU+QkJ0bZ
1QBWOcsf9Hv5N6iH/tu7EhAn6wjTnowDH1rywg/6tf+OnxmZtj4QkY+rqa5VUZZYc5KPDKNgt1Ax
dKdDmD4/DS9Svd/K6LP8Rz7kq/xfl4RDW8VaRWewhP+2T+HWEx4KUZjdhvU08T3+93T/P5wJfR4+
E8oNP00I1KFrfCJXL1CC/KO9YpwCqlb+arFD14SFCo029WNCzM2EB9hZ7wGwR4YleoThzLCU0MfR
JKIBQwb8zZXoOBKQA3FtuJhALmxGXpjkGOlo9KnTvFneidY9MwPwVnSaKVxaSSsd98qI0G9HL/al
Qfkc4VLu1JXZ6mK1+/JKx7S88l5jtF8gcxhmMAzsiju/IFFZiA/NmaxEhXMZxyasimB7kgNLtfvX
QAJlSYUh14rx2A7osMX/XvQ2eADZgTugrEPk0NvlB+9ehKNaP/W/y1l9GbqXCVh2E2xs/eD2lMkH
ozlYqsvumOI6vIh/W0sLrII2BAAMFQrIF2BhGMBo4g6OGxic2xtUSMZFqf5Hv5nQrNNd1nt2S5Qm
hpyQ05YPpvlv4PnOL8NLfVnBMNpddoyO5bV/YLIFERX7HIi/2AjqcPsczXLqh4jevz0tWECvb3ns
VNaGaawYa/eHtbBjZU8frELxj57qa84+6UnZZ25kPAGyvUoPsO30J3xlGr+uD/UFfqTAPfdnfHOR
Fn1HyZz++KkiPnWRV0fBEHncizEtLvoWM4BN1WSOFu4pQx2DnOqpKmKZfcE7AfTHPB872mca7/S9
/eBWa6/TvM9xi0Z2EIyP1VtOhZu406v6r0YwAg8QqXrmReW+ZskK/fedL2BaxbnL2oFqgvbyyZQc
jkcdbMnOvSU6cXSVnvZDAdWQQbwD2lNmAbEorZzqnHD8pIGT/lN9CT/RfbWHV+HCzSHhSuaNQXot
zlTA8iH/m16HrxaPH5QufGj/ZEgK4Mzbx77t6/2FfAEAGN7GQ0bKwrrqF3iMUVMZHbZ67nLOP/RX
phgZ/1PR7n+58qnCINpfzS9MNLkd+CjM17ZGA7Yrou3G3WYBBCxk4frLV3sdvfpjYcl6a16AMFMQ
fRTtXAZ8hO3qRzul27ZS4xl10+9tS/yr45vz1wHBcCXYf7YOkzcGYkReca5ulQUHFKAbJFC4L4PK
UMyBO9ALvgEZc+sCCw83TgwYpiXtFTMTopsP8bV8WO/J/b8tCIg4LSFEcEjmvvRDRnrEgxceWurd
t/aAEaOD8mEkOuELjhHQvnlrkPA9dYobc6i+IdlDg6cDAY82PyrE2mEeDUio7bY+iNPtjBLTUOgN
Nkl4xmiSHjAF2nI7AR33yDs7FlHjAbWlgLiPZaK4CS0x3uAPIduUeenu+MtfPiVkEOa/KfmxzS2E
3FfvwtcIb4Z+BzD3waJ92n5uooX6WWXSPnlasxkBy1bsaD0ha3I1hnP90X5wlg4vIDjFH1Bv2h2p
66waFdiY46Hp9xUYBEo044kddTM+QMy+WaaJZmDiQ4yDBZes3He5R/SvgYUUeAzU8y8VM/bXiTwa
DfqqT9pWMQepEWjJsdB9eDJ4IOuI4VPy4NHpwk84ZgVqxSP0jG695FwR2nxCuNHmi168HqFTKpZr
9G6d7KPqUAAEqVDoud+P4nyCbYYtqJj4fCtbrb9b+BViDNa5Y+eJsj8Ar26m7I6uHfuWdJurkryE
6ynL8HTf6YAa3d3EKCnnLcDaYG34BGu9QEmY2XyFTi/B/kBhh74f+4MEwR8CSXmrVkeembuRO+0Z
pnV2nuPe/OLmmhKwnUNDfG5GBJ+brV5uvEyiMzMv0imgs2kx9jhK0n4ouI35kMlx2dFERQ3GQSBf
20Pb4vBOmTCwX7CtyJHpXgjN7L2Ql72vDzARKnbDQL9uwXOcwSssi6n4UpA7jgw56Y5G77O5d9Ft
VbgZNq/gXSPi5GFH+RufR+ls+Hx/KLFVwNpiOrC/o7nmoFMxIUhfQTy41NHmJL3fWpAhJKuRddqi
kT2H9CnO6LeS2iK2cBVVr4mWo2S1Dgs/Sf/odBey6F7OZ6fsST1j1VYAyWb8l9b9scp+DZSSBeYU
cHZIKbNOo9Re4nDy2/JEuPnfaiVnPY3PS5H6LUsDs0F/zm9H+EyUxJipp804UC5Ypanra0tOZs9/
2EsmpYGU8m8wMNFAGMGHZMIhrwU0i/mxWB2RSzUdtv+dgEPNrQHB9asUHvyZteMwQ0hkqeetbITJ
Lhs+28SkCU5fOpz/sggXMPM1QtNDWM80WBj+i66oG/uNPMFYuMk4Jfg7zqqyAXf5UWzVo5rfl/hH
Qv460l4YPM4RCz6FdO+pOi5KdppMGt0OUCGhYAvayeK4b+Zmo3aInrGAA2sSBcka/43V2GJeMogU
OL8R5avFeJWr1qMrVBRtyrk2KVQM87rcvbIjHQlxHXqYEVmfoFxAsYNHgFIt1ximLLNcC/KUJodp
TTGMxG4lBYqW7DFSpN0oMBC2Hd2+2eajXddAfJnuT3l3a3OSqxPQh6acgQ0VR2eSCqXo3oRkH+c/
8ZiGXp8hCkL/GTJ5iIJs1x1OszHfv7+Qpc4oO4XtuSmyG2GReK/OSBwvgo4x19R14cMSM1+fs6uy
lPVesmyJrvErWm50ipkPbMqAE5MzZsSzPasSlT5aZg8G06EyBU9uMT3Q282Nu0bo3+T9Y8H6PE2G
61IFkALtcsEUTcovS4piFObVokJGA75tpbsui06l6Nw3CAKfZOGvVb+S2I1hdK2nnnNgUN56wvLI
mRbvEf4PnDoIuXAL0rhjSXWQj+ALTX43wqM5fqzit5Q+cul5OtWmH1ZfsOMG2HOpcOyW94xKk1d/
qgrVfW+1QVfu8quK6lTyKHKMx3QljHi4dbBQRiwLUIeHc+mOBdR0DyLIAgccNSEAy6Hujt140pNr
Qo/C8aK42eZdcAB4Rr4gJ25IdHRpY5E9QKM+bx0KPSCjq9LtDSbenLYKoAlUemXP7MU9zilBtDwa
4bVl2doxaXhd4U+lI0JwFt0FyEg8taan408+7QcYQLKvAycv1nMiXGMTA8+RogxxGo/t6toDsYdI
xyiJkLpwxlvROQ5KiUlgCHUDtRIYJbQaViT7Kv+R54dS3JRtgVcjINadVb8UqH8b1q52Rc4zymIh
ClirTxQozSvKb4GkEfMWG/7CdTAYjEg4Zv/bTdBhwAOdInzVWvDRmDn91EnveB7Pu1RwopZF13Np
efhwE5yeRo61nDdi+XxIEC4u0OJYLdm1eIxiDA2Nywp/iI/HulnifcyCqUhphnv2+MJ0NohY3fUy
xPPskkgdWY1F8okiwjWB7ezZYl/m5hFFgbBCT1ceae/S3YripYSmysJPUYOKCHvzKUY6Hh/odrPK
4dmMoCi666O/KmIwY1aUHwhbZ1QSlxsGsXIdjCqsefSCniKiC9zFg8tBb9JNMvDOAa8z75M7v7R6
P20fefsAk816Vj7wUR564a+WOymOuBL9dJcnT+uPI7Jx+bhxQCtvxX0O/4Zu39wlmksJb7L7sLrD
YY0OUr9LCtJZLl12wxRpVJ4HVstGwwRDw693xgsplySrDyzT5hTvJmvwsWA28u7QmbmjVASra8/J
csuzC/22yV/ORr91FG674ajEQaE4iry3R8tJMm+M2BVBIPMz/agQmB2dtPqhZs+69m52ZCofOdvn
8tJw48nracjwqr6IPrcjEgwZLAOvo+RLUAKCFLXBCWW/FmDcu43oCsTndHZteUt4bnK3krlJXBNg
obXzxZYIPDWddjqmSZBLXFZXM5wuJYzEjiQmBIjBdFUNAJNoJj/zO+ohHk5RfskUn39N0Z2ac2y5
DblTHAX0OlgpyUGLq7D06HA1l25GEpSGG8NltwFLIoVRMtTZh2QDjQ3R3dbaRufMXO4CfIz+eeSu
Z3MJMcncI2njwea+8crqwzC8SH4UGA925CzuUmLQJN3rm5sW+vKC2fMtrlgC44ovvJWS9VrdFvOg
wITDARNXNNKm8ORj0AZHhIa4eqaOJ52bZH5tXTDHm46D+VxLQTXYVsn2wI22hcRl82dLl7usLg+R
eGOJf2BWYm5hfoeRdiuIgx4dC08y1ufsIwCJ9o3CxseDcpDN7ow4dESbObuUcnigXc5u7jFzXljQ
YVjn2TpVEbk3gHTuwjNYBb8TPQuaFNGsHRkHOSalH8pAiD12HeY/4kXlLqhDwMMTDFxBBsAkxjj1
pOhQQ/eEQOdz8fg6B8CBzTP3kTFyFnXVj0XcpKPDvsrSeCXhGda15dZQGRewcew42VTYuv48Ds9U
9bV1KLWG7kM62DhWk2ssQa+fIv1NNK7wgycEEZq31i4/ziwymJ3j9GkNX9jsrZhZmK5B4F9zGuc3
K/vsXsX1MgqnRCFK+5wa96TwReGcEocs2jG+t/pZGM9S42sIU+gAMQln9vxJjurBsHnYk95OY2er
MYhhmvPCTqI6hvqxFPymeY1E10peqojig5nUZBGJjYkQZn3RqU9fBNr9dX4u5+ek/p3RmlZSczip
5V/d++XWFkfxLp2P5EIrpicK1wLyLHJUYgVIcDiS1LhY57E7wFaqe4eUzBjeoKychthWFQ8KU2yH
GIsrl2bCg6VpmDwlcb0a4nDSUuXW+JJxSnCiIvOLRrqYLiTtlCqKDij+bt89U7rZuFoFFPf5j7xY
678TAsCMExq4Zs1PSun1FCzqIpyw6tBIbuijHd9VOiYz/EkbScUCJJHkXpvsDQKsWOc37IiJNWEZ
gY/ycyl8SD2sM5fbb1HoWW7FcmrGQLCcdCQdySEnUsLfxAzfCvEksavOfASZDSPYoL331qlaPWN8
s0D6rIat6aFaT2rqV7IrxMfwT5cWNzaFk4n1ZXqvl6MYn/gYifEKrWdBDpTpTVhgejivqujTjKzd
gXtxbW+S9quxifDMHCPTILNQ1DjUZMO8k6gpJhDhA4pMrQKnwlJBW2t3pSPju1BijmmsQPotB6tP
2LFFtoJ2SPsDkC9FVf7vLOK118GnNEN5yhaXhNWmAQCj/XthG9cZb1IILecgJZwXGJU59A8ha0mK
Zso3UhafmuGZTP412oYniDsMsgzCzHpGxG9E6Oct8Uf+UqUXraBsdF0FMSHMiISud59gYh2T3epA
D1FYtMMrhC+KA392oOV7oDCAbhOzOGewHxRbgYeCQJPdXHebMEYogqr7SkE3cZ8Hktss7DXWj4fG
InjNrst3bIKN9NKmF0P8LvSryYoMtzY2azWo1LjemzLa68JvrYOMNk6Yvi4T4SaQExJ/PYYyim0e
rDJ/zDQX02kezoLxqSHRNC5oegD+O7RLmXwZdeybvEK9TajUzG2PQrtEPxGx3aseFh+T4OnpLR3d
xkVx9jqlTFn5e4efWj/7GQt0UcudOlpvZYzZ6ogIQxuFj94z/Yotk+KzD15gU2nCizS8DbcWSBas
ec0v6fC2DTSpAFAH30A+Dpj6/y3Rc167M/jLvP7SLZWhjWqOXq4kiD16IDyR8kDZrFvumhqY9TFS
fa5Dlbwz0S85KsMTuCgz0zau1RoeRzbGnSzuUbA0472qd1vzdVFbNr1wzNtwg+ZW4tJUtP0O54eI
DTSllpNj2FmG1xruTIUxDebVLdruvOjs5bAxZgkxWxdWP8oltZ7Kmdig+6jcE+ttnBy5sdHkhlwQ
KuxHmgaaFBgAbkqgoyw6lFHCMoT4c93XMaDJlS+9vMdYOBQVC2zlrcFdhg0ILDf2w1BrOOtCk2b1
HSZstyvaQOucCNY5K8P7Gr0Kqb0l3Mv2YL1qyWOtDrp8rofXLnRz1VEHD9bD2DjMQNJoi7Gv1/CG
XdbrEak2Gae206OCAbr9qj8ASNpngtPrfZmhPYAq+MpWQftmfV/pe3bh42P479E3YB31Tgrphd0L
NdNIMQPU3RwUXmKMohlUMZkJvwcLf1DJVxOMWAe4RIOY/VX+KO+AIxidF/PKMAI6srD0xGn5CpAM
Y4TLUaJrAO6DLd9i+bQhHGQhjDyiqE9OsXYFqNG6D8rNGDExOML0PIDCsf6c5PCriKZPM8L1Eni2
Uz8qiOsxYWEkC7S8Mn6kOrfoIHlpDmPwPsgflnpfAXMxDZjGF634UGYWxP/4EncCWCXNDdjIVBFu
e8vZ+rEmlpBbspgA2h7CEgFBfMqXt9zyJna99VGujjWlSARxKfI3C+9lGrPe3ogPaCvwHcSbAlQL
32jWo2ywzZ2ApEP2I5jzIJAXNfYJD9C0U46bKq1pd0Ryl003uFHT7JukBRbvxewxaABsleK+il02
GLIelONrue0HwuOgc7cFqnyOjUdvXRXD1kgP+SX1gwnBESCrh49qvmFP+51u1kb1YRyYizani4jF
NdoQFUz8aKVMbr4ievi0hINTdDV+cC8EAluJh8i91PwU+KB2hhHp73eukR/sZkScQ4lgpmVVV11U
/V1R/nSd8fIrxmZCwNHgBDSlLWipXrqC8WLfw061Dq3qzuaNqicqz2L9ohsBnF1Uq0XGJ3qvFpKw
D3Htx+lDEDGOcSE167RPsy+G7hjbUPZXhkf84wENgPd0Dliby1eI3hj6aurN8xvd5tIHfA8MhdJM
j3FaZAadM7OBKPnT6iXRaSpAag7Eblrwf8vIQUiD/IjHcy8rzBmXdPJ66q+onUJr3+E+V+7BTom9
qRYTw3ccWScCxaAzyQ30yqM8BFbnsunthiDeDuQDG21dgs1nFySQtG7buh1TMT0bYIzCZOur8s2s
ryOJGiMBOxskHYeO1p7M/ttsAGm71VPmGOKjl89HAK1r25wGaTt6zVslPzpeqvMNw5mFW8pm1jDZ
Z2nJeWUzpDS3jn3lVLhdYw/GmzadE+tITR2Q9gkvyRgMzZnug2lPDc9ihmQ2GDG1THYp3RyZF5Jr
z4NfCIeO4ODpmIdQrR3knhXgShuv3gi0jNMuKtw1m3+y0nztZVa5Up74nyIGoArrVoZoKAbieR7f
BVzDVjbDEBRskihG87dr0DXvoetKGHUtgWLgtUX4xrGAIB2+1tol4kCs7tAZJtm26gNUmGW8FbPD
T6L0WhMk2D3PE2WbkmJlD0u9DNFzAlst/oW1Oo2nuXgfJzYGDOuEgULrMVpnSVxds7epqnV76wJ8
CIdgrG9pSJNHbWa5Wcrr3lDv1fA1IRZQDqPgmDIe4u6anCf1UzduYunN0rGMXCwNicnQdGoxk+EB
llzy18wLEuC2t/vwS/4KZafHeH0Iiv5nyV1JuLAZghRQTRtdyGAl2V9yhbbG10NXt9jxVi8wLjf+
pg1+q4TMHFh2OrMKWYva4XS5q0VO9x/QkcYHDV4Ow5AQtLAp1/KFPqdPjnL0YUCxmXA5PGftW0yz
oV0VPdgoBWkF0Rk+JQ+buJnM9NeGitLq4OZQ3/VzjP7BOFlR0MbHtTuN3a1OeSiLp55Fopbc6QiZ
4JFfiJx78UeGZjgcgZfjv5H1H5CHrByX3EmbS0SiR/+taeRCR9twSU+Wh84q7PXFSZffYfrQsofE
FdoQEuHIsLLmtyXyNahBAP5lsIhHq3CH+BoXPNSXMiRpY1+2NlRzCDrwI4mnafXT2PgbBax2WCVm
yUnvsLccaD+Wt9V60bpDjEnYoeTRKf71yYucPRvwh8PpEyeFcjpi/wcZLY1OdVgGbQXmrWKaw8GU
m24LUwamELbq7KJSPI5hJ4IfOcB3v52QnQZTvK6QtRU/FA6GeB4yTieuFJa/HBbzJlrICPZmWZc6
MNb5JaVtQxQIs9NcXlyg1vh67rNRrOJTVR4G+AnYfgES/cfDRNId8lJNQ//UwG13h/ksZf8kdmq9
dUxiOIjJUbM+9IodSpIdYiBtg9WNlctuFL4a2c2QXiph4zWV62faV5SdkFWAxgdowMEIZN1V+t/S
uJn9Jc5sed6X3AmRwKI6/A/CWoJIeV5Aggv2bUr+L5xYYiZBnFzEyNenj5n0GPE5bdwtpW/9TfDw
w6oEPRomyGIA056uZfoDPGGDqdD6ItnUj3XQYH26SljoYmU0/YeJuAVJQBPrftEbhhcZe7K9atg4
wruIiHX8jFRzQYwYy3jK4vOTSDJTFbvuHDUIcHMx3VNmJUn/iiAZdonPJn/InL6lyz0OVdBKrCFZ
A8QGkD3nNezqBFZcRpeADfvJqE/GoOx7eDYlTDDpACe8Vp/TBfm3b6HIQqfWXZr+3HeXeTzWjWcZ
TlUcNNb8uBhZu+kOAJjMp8gK0B900wGKY5F7LEm6zi7IL1kOa8g0uBe3qDTxpjXc4rgl11j4cfQr
iNm/a5ZXdogbXcW5ExbfdIKledfb35itG4MZQMU6OgmtXBHk5Dy1f2H3SndrDPCJ3kGIYjWo60tV
HfvePwnLWaRxsqvE69ogL4MGS7rOzQaMmZGvGO912/rVss2DUf/oLBAfOJE4d2o9WthLmLudRRTA
eyw+w4KVhBczQoASaBDDm7eyP6ujJ6ZOrnqickR+kAuXPnvRw7OBxdsQAFMt0cMw3VWBmXtcCMyV
XX1GgPRYOl9aT1PjorjklqZ9RR9HF2RVLM+DGr8djSH31Ky+ZEGedM3Y1bCb1N8GZduVAMH1PDwx
snBU0RgfoUKDjeYn5rMqu3OCgtZdKr95G8N7x5s1raM1uMRemMA7C17Et9FgCedyY212lmwT9r3p
hqLbmNCInay+Sghn2/Ws4uUQgv7/jLQFyRDo8BBXe1yOUeVkkc2KCmQfTJMnBXooXLkm9iCcgsE0
krduXoNOGJ4rxpecJLsD9GFQgnV6ndRzYwRoIcvSMxRPSi58haLPCkrSnRQmF7dp9jWGtPunwdoJ
LIuhC3nRgsTapZdpIxDQDf6dJxocv4L7nLopg7Xsc0JkDZI64Do8oOyu4l6x++IGp7QaD9ns6GUg
pkdkJ3F56j5DQPnOYWhnLxkuHnGRGAAP4neXEmsVSEYQmXYS2+DFLf76IHeDk7Banff9RKSyB0NW
iY5sAQ3oEOw3UZR6iuEuq5vLQbzYbQfA6BStLeJvBmYQIr+01+U4qTcRJHOEjTcjhDkqwmneoAcn
JDdu+7zckiENsyJiF5+0yu630PFDOd/KEtMOUOqbyg6Hy9esipfuBe0TaRc7CJJwhvC1+GTtzrOF
bM2KHZqy1KJnY1DkHGZ3emnILTZvk/5ppQ5ZjtNwJsAGN2Y8GXuxPJUlWbo81OIQsIQa8m1hu+R+
udrr4EC+YrG0+Ga/r9e70B4VPIf14SSVrjQHKszdATnLE2o7MkAPxuBA+YrWCwdJVP8qzDfN9DLG
X7p8C5tXgh1njULhj9GRTinRbWl4h7nW1GdZs2Fex9GRTweQJ06454OaNCtMngpA2cu0vCSc9VhK
K3BR7SQ/wAwJ0Xzx7QhPNutRlqSpfuq0t7R2k+nDxIGbE441jZgwoB2lNhCxjls+s/lZaGwmA8YL
DbuDmCHgZm0LzwsSPmUJDMR22Kw2+yphTnaF2lXj57p6n9ovLD7qyQEADNWbOXvA/yxluImBS6X1
qGWBvZrsDg41HA3RyQZ4esOjBNsYS5wy5StBm/AnNSisyYhYWysx8Wyn0a2nR5aG+GwWituxvBlL
85RgULkeqC7pajNQMUfpy674JyvZi5JdqPizfM+KI0ZrfFrCuA3P+e/wmvzLuPbEqWDDzFPHszew
ZUJ8pXBmppTLBrSjyGSel0l6UUckXJUBHWgppX+56cEnScRDk56mLZLDhqVjqTtI84BVsBRNJLBA
swtY5qFa9gpe/NG+ss59c+qrS4dpsHiaiENcn2n74LCMsFWiI3A5ZkICt5VuA4tq0bkcXF5/iT2Y
8AOw7GRP+GVx1PV2ozjcSdByGC2y3FX7YAqfh/rcWk4Psg6D9BUdV6LYaDoSK1i0c2rRYNzlEQ6v
QzwB4moYm9N0hOWcYeaXBAlz1IIM4rzKcCiS65w+xJRckn8IJ015+3trkl35tgUUuT+5/rsoj2mF
8wpM6ynNqZ3Z+jjQghSTuurwkI1YVX6xH0Y8UMb7/YyeGpsc8nNJdKydFOXCiwJvJxYGP512ecpU
5TeKZ+I0gYBQBX6C2q+JsEkhPyiFiSpjqgLJ/EFWwZpfhCphzyuEhEBcWFW9zy3VHTjdsi0YmOSk
I4Yc3kvc/1PtXzUEKvQE7U/CpdCYj3i9NOT7sNslPmKzr0egiTP/blBPonLJeGzbozGcinWfzzvR
8MucIZwHgmTp6hfM2eh26gJG4MBIyfMH2jf6NiZPlhuWAfuDta+vry7XnJO3VgKwE9h8VncLoc4z
6OGljG4Xj8h0D28XH3OCEioAYZROpm0kDjtsUUW5FHC7gcqpql3R406+0O0zqORQK4D/CCSI+A0+
3SO4kMLbY+vwxPgDHW/rLyBwWDp8XVtUNybLxhMmAGSrcKq3Rm4dcSCuxoENiD7/DKbdG9+qGQYL
vlNP7AMNhjqFuyttbmpnfeRDQ+8DcVckXfsA/tIl3jq4xuTckhXTJ05bMLee1toB1JegtXIQB5C9
UsQ5yAU3/tAhPMM0mv6NpQVdMdqo1ABSK1bWhf61zmzrbjRQoI+pYI9snARfJVgWlQ9mr8t7n1IG
/VW/5oBWhD+sTePVZGAxJdMXHiTTRkqh42sAFLthgU/tL7y17Ate8MAGp+R7xSjVawFgFOFnIMgA
y1Koo79AaDOS4ho5tO6LzHA4rG/MQa07LcO3Lp3UGiYiBPyqOsyYt677Nt3hVCxHMFUGD8kOWjUk
nRgb2XABYXvO0T3PYRKAiLj0Tqp86meSyCM7n6+oWQQos/ltkN4hls7f6Hqwdv0/js5rx3FtS4Jf
RIDevEr0lJfKvhDlmk70lGi+/gQP5mKAuYOurpbIvZfJjMS5SOrBnT45sXyp+3kQEcRUYPaxpesV
GRfHKT+uRq6MMTYQBo8pHoJJpXcM+ZWvA4WE9Z6QEc7AU9or4kmI0aeds7sPxSpbiAkGCkXniSAS
1/uApJfwzF0m+SUqT+R9KOt/9LuttSA67NKyzcpOCT5M9grHa7Gus1lv4Z7V/6H4EQgfJ8uycRac
VFJEgoweVlJk3UYA2AqEbN5+dQHyRUCi35Q7Q2a9ALY3YunYIR0Q/Hxim00xcmigySvyjhFrFh9o
sCT4N8CBKVt/aXJdvkGGZPWMU2S3iERHOUDgzdaBFA75Xv8GWNq9gHufEUqwRlG7kzi4IoYFFktM
rMB0JO7j7tAQFgVuwBTMjp+32F495b4f5l1NFB/g+j5Ci0fcJmMGDHx9QInAOspET4WHTfaeyo77
hY9b/urPvPNa7T/Z1xdsR1ngETdO9PCGci8RPdYOiBdy5URFamZ/jX40FbcbAgpgvHH1a5/iGmSD
sh0nFpichWwywY8QLhDUy1EcIIi+zhUSgAMD0JQ0wgHZepCVTvfeDZ7VUDio/+JZATKGJJU5iHkz
Sf81d3RVCLSZAfL6K4mDLgycIX8ELwNjLq0LMvjULLrtdnEwQxB6tg63qMA2bLBwdrFee6oOIrDC
3E6MrvNdVew0dPPSyZqvJrmq+DJkW4cS/H4nGhLGQZUztlmHuoq2e2hn6/5SzjbnM/MbsIUt0s95
M8UMROBuBSO2fjDt0tZ4M/+4LnVEFbgDgUTTuumgrbdrWjnhIQ3PO3m8YZ4zywwHmn6gEw+QmMj2
nVLXL0bDsIf+vbeRohbLEecHSg5z28E/Trdt77ZshXme6VtY8gNIwYRAwkCEyoeN4QkxKpC8YvH1
MmqwVoJ7udt9EdJmdkk0XuopyJedjqAA2obsKoB2kb8LeLiJLmCXFdAFLFS3XNxo30rWfV4rByrN
nUGhfGSf+exu1Hm5cJSJObKsoFtcsTlYs1vhWeBoM3xd8tjTsKIQTRs1K0t2Xbfv/JYHSvcEix+a
e9HJuZUnN8vu5zGR3GG1a8YbCm4Et2Lvph/cnaZIEK7/TA5Mlx0Tm4e+sXU+cg7nyq1Y1VSBmLrD
6ipEwHOE7ooU1DNYXyMxU1z+w6lUZ/tn+dnzXOhuyqgd+RoWcd5kNo2CPVHp5e5SBwXzJizG1PrG
7HInCYaHCiBmgokHBw3T+9Lyu0OQRnPtbeX+qsiRUSBjJWqxY2OPMFuOdbuh+IuBiwVa4fKV8WQA
K665b8lL2GcCeTFbRCvow1KsboDkeocrE61R2vNHYfzYTAwovauZ59o1aaWZtIpBLfqpSLSri1AR
e3xVbSWiZxobKWB9vc/5QXQY0SNeNIk9hAuQ3THohcbTzWCpZA7FI42Qp6PvhFaNUoI4c4KgCr8a
wkRgM7r+9YQreXR6WfKut6+duitJjBtck2uO3YCBq9knM8J80Sf1Z+ja4J59phOxdztYAWzcRyAP
AB4xes2utZw0cif1CKwq0gxSfFln3JHMsUDl+ig1JjwMn6lm2ilgbQ6CcIPwnrZFam4PXm3GhMW+
Uw72KOGYEuYc+4UAlxoXJxYkoFOidkIZycSJz6wfbeTBheSsM0qI4xgKW14QZtlcrYy8rJwZZ2v9
9jX5xYn53YjibQzlr/zB7cWEwtOhfiNoIB1NcKeMf+527rB8ogHeoEjlhldLryUuQ6TfsgmP0dVA
anazAFiZmZxIuZRtGj2YFa8p8Q5f2uGb9peKcV6H3T+8UwyxUTGNd8yeKPPJoDiYsDKff/xIFcFr
c8tVDvdtwjE/DcmdvCwU36LoPLIhGtN5Ky30aupUVC4gy4k8ivsPxXiJSg8VJl+ClDK49asr46e8
ZI7tcbnxPqTlqr91E6wy8OSm3SL4IDQvcDC/2PgylGOABA3lYTpImKfAZa/E94PD6PnDhEmmf39s
2KLpf6xjUi1gf9ZdrQizqPpaH9ankpB3vFyrq5XE1M3zDUSMX/r0km7ypVwn1ovUG2RuYUp+uoW+
pzaTM3eGq0NFyPBKIP6Bmm5LTzkBMMMOsNgKluF+2/rTyRKR5m5QZ7PW61wAlpGY6GQj9Yk344+l
OeeYtWUxFMsoRstpBA8ebSxhuHpwzwAP34NciOpvwdeu/J/IcjF2LPzOWPFWRd/wm3+wgeAz4gXE
wsSOVOmC1Xd1lT7YYE8vibS5AqFmjsh/iOWQsLNCt0Bty+BXWxq2Ws09AABa2NgtWFIvUb99fNIi
Ms68UqVl0XB7vGJy+2n9nFKDo3aNpaPNV5+4TbHKF257qE7MLu4gIPh5u/isJc7o6CEaD1c4xBLl
yabwMk/5hIyEsLb5hraE1M2g2tgQ8rnDWuBWP/NFAZzxsxrDkCV/LJJLFYPFDrQG12wxXApuDTBI
omccy1cVxwMuKsRhPklwshM3LoORfeU/GLZ8zB/pcXwx+UsioFOkR5zlfQV9aVs71tH4sa4IfbJ/
qWecMpc1R/x/3B6RfLLpUpNsFhLSN/WrzewcNQRzVPpgmiXCHN7Bluz7P1QitOuT6iM0bNzC778Y
fzzC5VSg0odV9WHOdm9gA9hKweNJ9JtUBrjD/QwjenvhuVNfB3QjfnHOj+Dec5o+UqIx0m+aN6Ka
44CCB0xCiZZlCuYvlEw2X+GbekIwajlwqiPEPyg7H05nW5XL2ACwPJoqLP3IJRz5X79WuiG54ftZ
8DeoX43ofipemXfHe+J1cDlsKEw6ba/4zS+73QS6ULN5ntJ33gCHysEv9vGJ89Zt3MRRT2CATxm8
4s34l/6ILzgEKCS+H39Yl7BP8v7gXmrP+GvczJcdUg1X49b4UecbppG7Lqo9ye+9cc/k5Ts/EtgW
kIm8r18e/DftXrkA03TjI2k8pyzIPCZY3vPKw/2r/bTzhm367dx+x+JW45X8PzlKO03H+VJ+A3HH
7YaIn5nBu+mgjqP1+Ivf7v5AJpLykb7wNvHJ8AdrHwMiypqTSgYqv6y4zyIGJDu7CVDv2Y/IHl6E
QNhZN/3wiEb+p7jOfnyg6KcvWjLYL1ccdEe+Nb8JkktxkJDBcsmc765LoI39OCTRghcQlcUl/2gP
XbAXjryN8RlNwmn635PUHtpDf+A9efCnhSs7efR18Wf8Er+8irqFnWetk+PiXPh8RUBe2j/MFTyC
CzUvF7nmUIvHtM1wU1xeDl2BY3ZjdDLJ27z30hFOGsw5hkkBJjKc+yYEWmk7fiVftLP1vH5QMG+p
c8k7q3liJJce1Gy9p0DPGSfbMuNmg0qhWax9QpNbEfNC/KokO46svDyidfqcUW5gJQe8UGPjdZ+Y
wpsNTk8BFtBqvgcgwKyPcp7/DvsUSnmcUsIbMi2EhlqEbqo8V1dkKoi61ROuA2xdOKHq95kAn9eK
3FuGNb0zdQH+jSl3CC00PpI3LBVsWEcpHNILK2GDGABuabI45B0SVTyGO265CmIQw4flHTMnao1X
2n1618UKU6BExka7QbjBWG/Kr9aMNr5KkPhIxmqYKZXdSJ2pM6430g4tF+mfxfdTUUe36EoyOSDq
AoyYA0HJ33ppC3AZR0ABXoOk2AvERd+Kigi9kVMFDzQfm/gfzliktoiL9ghjfUyBPtgSH3d7NB/k
1/Rj/Kov41e3c839fC7fWCyQrzau1/3m/qdh3E5Wo8+anMYGj8kqxAyXNF2t3g+7+00Mh/dxuCRR
D97rkt7SnX6p9gVSu16ooQ4wxzOzWz0qpS9L43V4PN6VotadNGMzmbXCtUkI78o4bz+GKyw0jrju
VkRoozjVJpvtOUeZqPgmAk2Uqgsq4migzAuUn+XXMpzUa3bjYdUIrAHo8Y0VOAcYSBtkcO3F5oQe
fiiVH8amDwmaOGIyAmdhfJchJ8SrEB+Rl+UWzofNgKHNMT/wpHrI5C7Tu0TIOJazjIHx1jra2Wv8
Oc8OVpAVfYK+bqGJDe63Zldh9MddO9uPb/Q4n/O/afdgor7BLtIcMe5vFokYVEJwbYbT6MXSl9RT
jpZPMl7ShALy+z8Aem+tP7ynu1aTocGYAGWeH4RrsUiXN7yZXxHTBlxnmJO/4n0f4oXAoenXV3UH
FCuY29jGFnmQ/56B5JJa9D2+VXvxDWn3T6KamLh5kEp9uWbMREj3wM9cpQCClokBTca3HE+wNSQJ
bCbGJrUj8S+9/zybtHFTHdNhrRfJIW5b1Pd9QfTni1kK+0bvJTfJxDfmVIX0MrSfrfnR1wRBcgZs
c4k9nIMcdeSVofXi74CsgtTb4xtl2FNp26lzMqJSfyoLn/Q2n11I3nIRautU45C3eLKRYqONgy4a
GukLWHT2bEqGlP/44KwlOwQLkGmz2C5QIKZkuG3ZuvDAitGIz4d4U8uFsmw6jNCeRD4CMqx2TBhB
7Upi1FBLqHDmItQaE5uyOyuxuUybAy/0ILy3zDnrurL8XIqgMYFTtbhOpN766vB64PJVFNtqZLQa
9BB1qmClQrkaS2PYaNobldBYnzBGPXk4jC0llzpzS26fU9g+TrLksE/n6MSVxWAT9eqEU2nu/qVd
9T2jN6Oemxd9PFC8AZXA8XPCgomGCCg4uU5no/xk/dHNV1G5JeqtenoT//AFk5jo1+sYkSrbKQmJ
dZjr4NHSMYjlu0SPJOjJg3bho8bTsg4UmtesAFJ5RXfSJJ6AO4jWyJqu03JgNhTXp37Z02tpcFO0
7TPns/Jqjk6SjmBe84iv1z+DgIzzOvYLqsnyzRrDJ+YMlU0C5d5hGB1Rp3Pa9McFJE697S13RrKx
XHhOGpte8EmSKEcY5/4PdppY2TW6i6FCV3dFuRPSAHv3M/MRFjI2UoydylDpsWf5KWAPZTSgVW6P
ybLl7nBiCJtrYqwTb63f9q1+S4klU+0ktpMVAYaCnzXnMdHoD58BA78HD4bAicHRIfui7MvIBB4q
1eyRRkgHbaDtQYLhjQvvBFnDql9lHjYRlSdVfkmsm2h9mNRPc1hkCEQ2cHgJYuSY/1CUNyU/PLCk
VvWOTpUlLkW8JfgL3jTtMD8ia9rH4k4ipGvd1YPMcnvVf3kcEyJrECqIZySbAKRmJnsQZwEkA+eB
ZsU6QsMEwjgC8gumNk7moNRObLP+Pfqg7feVGj7vwV1BJe6RFtfeehML4tFSPvL2JOjRVHlAZ7vS
qcAIFvuCB48wdDCCbP5+gALkePXeMhx5PIJMno0rn2yRQ0TbLc8zF1f62ylXNr7wIuUXLT9l5rl9
snrwteJ7et6MjMHk6TEcTArh5Je8DeNxIyOG9TjtdqH6kK+fRSSy4Sewj/qVtmgm8XnXygehZC/p
K5zFh+QX6efaM9tqYpsMBcFjWdNREXZZc+urYwGApL9YzXaN7mb+nID6+t/amZ9YJPJ4Yibd4Hlv
mhAOw/omu8kEQCwCmDXU0SScWpgxJAoGzFQXFAxs6DSUYoC4fY5D/W3YM9I19uqxxHBn/vUJ7txX
ud4LsILQt5UeUFyjgn7gFSStSDtNZA5tj2TZAJ4Ks8rvZ0R4bq9FdPyaDJwC5mVDOM4uOfQEmRTr
mYXbn4OMVo3Crt62btsc+Xok5mxGhGB2MAmQj/TFVRe3O5jPNQZt5hJw705td/v0TzqJxT7PDo/q
9ZEF5vCiQ0Djca1DPm7ydcxpF+vn+8v96SDhMQ8tvqU1oA3S7hr0R8hC6cZMmZxpL3zw1ozP16H6
on/oAJ1BnlqDVjfDnuX5AaxCi299ighp/1c0G5KMGh3MDZpV8pV4aIrm2HyZZgA+yHwfg/IKX+Yw
cxZzYr3r+9oBHLihxdvAaziQHpfq/1OlmTb+ztfppadfrW2DxIdt402cr0CUE/dJCUf7yrurOBjZ
DCa7wNpGxyjgGUMu3ZQFStDNmuW0oLqai33Z67WrkjvTz0RhwfTAa7ztbzM6ImQkzFe55qtx0/qa
PfHNAm2iOLwgnAsV+leKXyS/EHjBsMsnUUgZFVpjbi+j8nvf660gOFINW1MRDwOnMUF6vcNo4I5f
QblM3fvSnB9IVAV6Svp1wgtBHSENWfyKSYL2k8lnPD8tfdeGCSDzoY6OFoUwFj0Sq0FTb1lYIueh
emQGtWIR0u3zvSMUSd7KMaUhryXDqHEVpVPuMiO+Iw5V3VLFqoQCxwG+VWb7sj1YlodwmyEktbdA
xi8vOWhPDwCpWkMuC1UIMUzKOw87HuvX0kcVMf8DPIiyAc2CIZ2kGb/S6twzv1bqwHGhOUOe6ALe
U6niQ67WSNZArLs1wKJ49Q0weLCp/HImfIjcKBphdPvSSo3VKIbLBOxBGJ8VGRMoNU33Mz9tptuC
zwQiVl2WVqhp+d/8O6igqdv7L7201ZA148G4Pt/5p7P2qmBlEqGLxBmR7c74VT4QjsGO3YjDdlS3
0kt6Lq75XglImkWczfFOM0W7iyF2gxe9Gs9ig6ToyOneG8TnHGi5u8lLgT0AcYEwcxolh8WFioI0
jlqU2JYtnZT/Le70YA1jSkTmm+Q9IxxMjXRzE6Mooj9i/vKJAmkMlhf5u7jKvEVeeyQOU+CEIy91
jQFVv7kF99OhPt0vwj8eszYoaOrx6/FYDD4vPD9hQZI2uVaNMGlL0rAlu5RjRs1MCjykPSXX+a2o
UNlvH1xIb9TkXCB+wYrrUr9pEKSZz9Yh/9p1lwfZ7slCcXXeGyOauj+FQG56VH65er3GfRlJJiTD
eMtcVv2/wkekyU0p5BF/ifDRjQ6iczV6weWiDptr/kljIARAm9Xv4W+NH/7EwehgZ7xyxyuvz/P0
RW0/kwz6j9DPC/hTybR5m2vMwnCGgqrhr2K4hILE7YdISIAEgVV1KrzMEB8Le3y6/ObVJz//PPyR
VcQZxD8ye4thE5G+gOi1DbLFpwMdDdbqu5llNYVHjqGagQr/q3mvfrSreK5+KDKZv60d7j/8goy+
KVT6UAtSr2fZt/7kdAzSx8osyF/4pEYkgCD2LFv45f1CCCQRYrtFKMs5QgWLypwmnkZofbYgRQA7
QCsV24YBnZGZMV+Or7fgfJ2caob/hjbmt4zS3XguXqWfHLP6mecaoaCmoXpwEgMWycbaNDfGZjq0
Z/g+lF/oAFmDbHjeoYDmDSLEX8pLCld+IXbQ9MtswG3gy4Qqk728xic/95h3QAp9tyRxQ8qE1aDR
pGw5fUUsXpysvy1zPK4aE1QuNQ3QwZuJQ57+1MveNHhwKEWPcsOo/oDBWnk4Eo8VCYr8MiibfsTP
LrnwZvIxmvvkVT4sJ36KgxfLmYP74X5JLwPTwtltbHIhUXA7CZZEuGhYA1nZdDaoM5wl90sVVn8W
ioCN9qKmtpHSxh+4PBttJWamXIiIPqE10a78MM/UEb+tqzeHhPE7YMrO60yyKzfx9/ocwdekDEVA
gvk1RZ4WKsNRyg/T5Amn8ZpH0I3ArtXvD8HF5m78m0y7g9X5x5vIg1YL22nPkVHOERYJLoa0PeH9
t2SSYP0M/geZkTwxPLePMZrSv0Fye58NvJKhO3VGwy0Y8AlYJvacgGrzI69AuQ3ePOYAyk/anRe3
SbC1CCd236skGvAwHmUu4tarVPYtWHzOjzhiKhAPLjssmRw6cs5MrzUYK+O8BrXkItyy2DhWMEW3
pBSjsrf+pbVH3wdcZ2O+1WwXUSEMd+9eVzaJP2TA0TAvhLh0uDKRBAUa9AMUJ1y8d2Ba0IojgaEM
iV/FLxFIhBqTCsIjrDIJKf1Z9p/GawaknXcKWNfDLZSgfPxJPXUzM1OPLJYnO/SYv8uTeHhEu/2g
xf9JGftxr6kbBtN6FbTja1dQHWx10000r1SDgTxqTjFQrk+HN/xOmhTMkw9mDTrKrAxXLnqYXVyH
/H/42QnXlkxz4cgAkMegU9/69EOPt//K2lcxoFgu1Wds3urlYsbRDDc/91SUSg+31sNED+eetLvI
yKO23Kv6vqgDJg187ZPMZxrUwzZ+uvckiB9Y/zYEeLfg3V5BIMPhE/KQwCujsqEhwHEH5QYyFaEU
+xKmC6IEYoZuADCEXeMTIouy5U0lxGBHlUodahWb6rX+WF6W/z8MVi+Q2WaYKsJ6Q00AF7isUzAV
DLCRu7DWX3PYC4FqD/3yThZ3ueWszygAZRREUBqfIEe2i3Ew/sjbo9co6tB4+Ai3W8ry8mIph7jp
NnbFI3/fN3S1w3EkRaCIYhMHpW/QaSLhbpxEQWzm0v4hMKF/BsGAfnhiFnXGsNS1WA0ZAtjI22V0
ddQhMFB022IyMGwo5BkK/eLCY0PQG24WRxhUeVqyBQmsf/fSOUyRvk7hQFw1nR5cijV/0lZBnhVO
rPjD07cEJEBB/tzj/JWyH5MbJy7ZJ+M7dvj6mA+YtZ3WLn7cVvV4SLhg+EHsa8YnOpoN58M4eCTc
spSqE8dkBUHnCXICIkztM/Bm67R0uL4C9hmcn8BZKCwfMqQdBh5vumDD9pMW7754seUa9UVG9MQL
AkpDYPZkT5bzABFcHGjsHo8Dki8VWDsseCHiOeezFyekFHBnzsRFymhP86jBXVCjP0cKd+wEj2TD
GoOAZFP3PbMXIblIHQ0JP5kOF+YKXTx2jQDZTq1imggV+tDHwaBJRBoOvJPCCth/6TFEZ83OC7iW
H9Cw/+/GKH90dkPAEmS6FI8F7p2Dnk8s97Kny8ve7alEpDnsm5DGmp73jhimiPj8dQZ7aYqR/qzB
KNf3pX5s5jNwaiLOe3MzNgwOdgMkx9rvEavXu8y83Z9Au3cJhc1aUjgZrxid8lLtmuxUmy43bov/
Cr6dwDNf7+XZZ2b2TNn4hAM0i+qlJHYji3LEHEm4EAMx2D1HiHkrrFsu86ie6wft+VsrcMJHImjA
GPzKEM1GKOgnYSYlYUvyj1yHxX3f4bpkUWBAnz2VdJ4ZdK8VKA1O1+ZDtE5c46lm5/dDNd8UfVvK
yb9JVn5jXoEhQSDzYB43iTwNfBC8l8zPrPMIJGLG/ibjbnyX9b2agP4zd9p0FuEhpFzmjijaCyrF
nwIDvLNkzD/N/HGWa6Sbpkr8rO7kvCV3H1kTC3uVoT8zyQyeiq//P5RCTDCOdjW7eG0RH6hIOGbH
Spy5iliLxlIo5DumL5RJszvXER6g+yNUcAxRBfdOzihH9zuw+T0pEOik8DsQ/O7xdKFP4uNnBy1j
UTb8nOF8yScAYo9h9Q5GzpI6qWwzxzZoe0wbu0FR/8P/8agiq0CAskUwweA9fYD1lq+WSJKfQ2qn
kDny04ZmQCTckDj1PwXrH3ghVqjq+mfF1RxI1eOwejMq97cmQ4Y+rWJd00eVdtJVtClbAy//naMq
UEzyERjvdDTFh6neJ0R+dFlkMviW6j05X8MH37F63xtQT5waUGDuNIm/wqfw5hH2kDOF8dhxgmWl
dLGVDyNgC5Pu2zfWoP7wwuFQstN1ni8i/eU0MTLZUIKzgUA9Mk4goRdsZIRp7aYeG9/QqIO3LMmn
0iVh5TEtJAeRvxC1PlVTfBj98ngtkXexu+RsWbYU6CZEspvsmu7zoEbTy4SkiDPuJU1oPZPgwbKM
vBb6EaZjcvrRZ27/zXVlEZEy7wQbPYV1S8r9HasmpA/7qZ9KxECoFD9heNBCvA2fKjLtDRm3D4cJ
GDDdn4GdAuP6zwloUMhvYekb6FMunQcc5caXgcfxVoHncHEZQikVn2gwXZVuhB+gkggRcpXhKve4
zkwotoCKbe6ceggb0EnCaebhQLOGAsVcbOketphhO4y8KJQwxgGTOC2DO3asajf8K2kI8vb/VoLg
GD62+4GqocnwIdrW372yOxhXha907sBIZETN+BI/CLJltrWmTGePcM1VLYDnVQLVG/VlPeOr7dTD
gvo5RoJh/elEcm3KuQ2XRY20Zx3BLNj1ifAT5wMqj97RJMON6+cvGtwmUPXsM8ut199M4Vg4yiph
kC+P56v12FMF4M0nYonlrQkUBDB1zZY7Oy5EHOC0eUpRC93AWKVpNHllhreKgo50ecIzQplEG9g0
tc9dJmsoIb+W/LddkIF5Bo2Ydu3UZDtNt6qgZD2oHCfFtjvM1PCiJ8sHoyP9/ETME4lK/M5Qyakr
JdJJiJVb2HpwILs6PAO+ofLFQqrfIuTfJQaJarDDmXZRE6SbdU6DCE+1rUeAIFGUvuCRPGPYj8NJ
eAQKg4tyM9PiKgH/YIwL0jOo2GyklKcMOYiKQrHqAW5HhcqSodjWAoMVN9ODQmPutNcAfSEmEHij
1zaCwm/VgeIjXZEDgWq6RC6P/sMIxfk3rv02waN/vls7GXZP73UsUzP/mYUcjSmopy5k7zoyZD6O
IFvwzPFxTWuCBHMcUlcwFEJC8uWU5JAhHOqD2NxM5vjV60w0WhfhaKgTH/dpC7B4t/x1ivtgHSoL
tpHts3EdHXfTbRHlHQQS8mmB0lMWUOs4TXbos9vYXs3nawaQHZ3Uvd4x+pLLYFBPI/hTAa/rtBOy
n1YlPYrB6U6BYoshS7z099u9+s6QyzFJDSitG7boWqBb53Z4G8B5jKcn+QlL2HRbjQ1mfCjiF5EZ
K+YIDP4/deeMjzdTzi6FOe6lbnibBECIXcKEmuYxxUme8+H/3sUmtZm9ATohM0LxS3JuBCnCxsWx
JoB13T7YD012GUOw0xzSyyevv3LrEgG4WJe0/JoAYmAMp3kbyMHj1yWuhnyVZSeqGF2DsvXF5ZUl
z3Pap6CfEPWUkbqG1zGjZZdnbIpr9k6VJKeOrjmcJEWP+mPl3kM0YOJyzHONzg5q9FJpcLOuSVG+
6iRn3QnHW6YRwnz5IWSoYVvV9BULfIx2x/9OK9hXb0mZUjXGHQeCIoy2Ma03fYL2RqWlEVRkIh27
R56l8r0xdyXzoYaJI6fp5M7tO8tM1un+/ZXe6wel5/w4WUk4ed0h+60F1C7Ok24KYGFkIKPRqKxR
YHTEoIQdgEqxUDc5Erqp+X1M1xaeJHJYQtHujoUOAUsqhPY+cTgDY7ISjCgtfVEjPeXDQvu+BtoZ
y2wPcGTYmKOj44KVXDwhqHwRC1ekPFECCD7SLNJm5FtevOEnpMCHzK2XRw15KKstf5leWvVVbARe
et8Af/S8VIgcimaFt4YC02YEZ0iUhlcNHEuV2QsEcN7yRL9k8bFub2R1G1JYF7t7tjcBaRAE39Ue
oV8W6z6ufgS9+LAFflPGyoJnTE6zECgXyDc587L4IpRBywU+/qg9AEXqQppd6fk7GeeM+lQjJWi5
dNpnS/86hStkIdnouyLQ14+gATUzAzYB9EfTfV8DKJrLlO8L9mW7fjeVaJX8Qv7HHEeDyhrDpI8m
HAa8gOyx7ztt3sxgc/nFMg9KOU9V9UAeSHQfsYqd0+iHeTwNMHHukYbqyrn/MxUnQbJKw18InxAC
s7ec+Sgg6BL2PMtSipDcaVuCmegOHtkpHQ4keVhdpClHtUZ3pMy35yBeJWXUvTbjHZslclWa5O1e
siYcQsssjy2QYYpHoNzMEEh+Q7eMMK3zKyCjH/n+zPCHsdOKySsOTGmWK8uqTN4aOqtOp7eA1aNb
w8Tnl+WxMd+GFcjjPbrwbsG5c8QMkhvULFIhGRbRL4RcrfMdUsSGxU2fXEYdAedGOWvhGMzXGUnZ
3Utid/jsf5NfgMcjrLuUgcYOK2P8YGbLUoHJzOcdkoXpW3h3a0+AY7UdaV1CTkJ7m7jKx3Ri6NUw
rM7Y/+zb/PZ8clB+DUnITjWjfK2C7MpyjRQ3di00nBiNq12m+FyE0vOc8SA96Pg2E3JBNMcWdO1t
1RA1duAgQpdFhcvMMWPEzmyp4SO1lXqPIatCAvjDMJUTyFiTeRi2uXRLOiSH37ZzEgw+iChhd+H4
JdlaOeRTyNoUAzzD9xI7JfCN4WpB49I9mdtgQWp31rHR6JKXDcvrrJKfMMIukeMPBjEmZcIApMRC
hDUOzw9xgvg5qIyeZnlkWXUHcW521YvUUs5L4gB/Dd09Y0xmuftpcdggMbipP6xla+KBmOx89rV2
Vze00wTR4MCIRMvTe5/Pfb4OiAYtIpS8+b77StqjhqtqjlpcfHfkrg4JLhlz8OZkVd7IihQ9Ence
+jZuwRRDH7ORD6V4vw+HUb4OOpXOmsDwUG3eMt4Mncl9Q8+zHwAH8UxrpIwj8cVgcl6+e9MhX6fc
F9OZMwZnN5k3MCt7VozL+iIgVJPUKDPhAzDmCguZsnyrNGvW4oD/DtIHCE6kjkVoIuswPXlgiozd
e8tRE05oYwxfq08J4nkCu0VUxyy9t/wxAhaq6kSUZEWOqBYuPaHAt7IPC6KpIPwcp9Ij2lFgY6Nz
pnmSHDRU2ss+NuGRhU8MHhqqfqeW1xgYzmftRUDrxedcweako1w3cYLiKxryX0afAHRlivG9LNCw
KHi2pW0pndrFTdsDq06AQ/A78yAr2Oxf69J9/Bro+XDqPSmnbQnRbbwf4PDFB2VNGQ/iKTJTaGF4
QbacugZNaL6LeyrHvRiH5D1qYlgDvQAK9dy33CYVZoQDGUIEq8FDaoxw0XDH883ZFmEDjw9yT8Wf
FMZUD/g/bAwGhwwKXJldUelWGOjZC/HwoAxBeiL5XROhWGQpxzKuPFkIjxnk977CTcbzzDMiKW5d
aB/6QONhjiIw4lZF/WFaYSJh0p5iM3P6lB85vaQtW9gN/vCR6eVMyLqvzd7zUwJHSdT53SFl0cFA
znqYPQW3OwUevEpqInCPwuwN5DeixkHnAa8oQyK6ZdpKXhBo996CswkyiSNPnu9AxR+8yOXJvGuS
1ybsRfInFsOn0B/EBaXVfSkYOq3k0Hsaf6sDOMM0xrym0SGhP4JxeqfVbcZ6++hivncwj0sv/jPq
2c3vFmrBp/5PKYSK5AMVsRiGlZo4bLdrDoPcvIHIxBvRaxgJKXiyYe4h2/Z/zfhcWKBBuy6es+Bm
8gCVqY86mVFozMyHtW+oa8RkvNYodHWOKXsYBiwG6Jv5F8sSfhPevFrfKbAWWJvx7OkLXu1GdCzi
+WaEEI3K8wWgv26ZHglkM+xHDJdLj8NgKIViN/SIrtJ6ZDkOJWV+RtaTOOW7+GcSuAQNLMsuVE05
Mc6y9loop7L+7IYXtk0mhrdbTRKClu6r7uchv6oj68Z238Z7Y3YI/yDqk7xSECSafiuUq2DByWaU
LUYGcSy9LTGq5DAfLgIdkdx8iPplHK81vkeqv/ERjNalaV55T2Sdp9MrdmpykSUGfqt54oFRB6d6
/p1nsId5xWYh5LtX9YtesR+Lv1TAhECHlZsKV65XGGr6o/liadG0BERRDRX40leSdeUHiIlIZUgx
GUIWsSChCUlpMNrxPW88kzCVf01OCvo27kiYk25Kv3tiwqp+ubdTREkJBufYchhBM8PYdomGqE4O
OT0RO/1NRFhlZvI9NJbFDxghOXTy11OiNYlLiPImFEd6zJGxfdkB9XvQvCal3DP8+6btJQkLYo2c
/I4C2MVZAaE00I9mhFLoBX88/4+9M2tuHMmy9F9Jy+dBNhZ3ODDWWWajhaJIiqJ2KV5gkkJy7Pv+
6+cDI6srImomcvp9zLrDKjK0gCTgfv3ec74Txsj5KJUSH/W0bUIiIYIhKWAmBAYFhx1u1fylyKDs
o0kk1JjGh/sFlOZUr21FIZ3MvjybhruRuAVykv2opKHivknNOlSmiFJCnxBIG6f/W+M/ULTM+968
L5FQmMFnRJ1vDV/t+BzahBM+DfHB9B8tQl0bMsvCA59x2twa/kHW2EX2ZX3HAk+gWBFuGlA+qBy7
qlvQ6xxz3Yqjx8ZT7Kn9tka8p5nXeS8G1Q8AHntYxZXHwUESFuYT0RfZaDi2PfyXltueCvDDzw1+
rwklyFg8FAxIFWyWvVk80LNuJ2rSmxg5y3BT26ChTSIbXZhczJvK9pDhHRq/1MAyWP57PBnwi54H
PL+c4SMNKmm4aeKLxNlH4XsYHDz2Fqv4Whm4OvaGs/JIGgm/RnLvoKsdCr78vqu/EJhbmm/2Evri
MA03YGuig3C9t54SfsJtvcrRG+fmfcWUKmtf6GNU5b2sVvZAPM3cAtQ7T+Qhdx5Mntwo/MRRVXhZ
fcKMPiryp9Bqu3XtMRAMQ+bgBuSVYHoKpHGlmxH4anP9Mn+21WMZIyZiQS2xPkj7pVLUOgCPjHcc
B4w4AwIj6q3h3k+KZv8Z3DYXimNoPmSWexjrhOX1qnkZpn1f7ufyg3ORw2MAIIHmDKPuMLvohou2
ZCdcxfH90N9Xc49r4jPNSSmJt3m9tZEH+s2rn+1zYAPiaqAuqDPS4NVJwEASV3VJQDTraXzVyo0V
3duHJL8tnXbd8XOXKPl+foNH6bvdibRe3e7aAVyjkDg8h/arb6+TYZM3uw6YX70FrhCilWJs0Vlb
j+9Pq5EMkpaJDMS+dD4p1UuGnAgipwBKPzCzeAiS6CGqbial71wSZuV9ltyO1pWV3TU23efXKHhI
EJi1+jln3AcTrL0P+RwQp8xf8r1GEBividCe98l9ifV44BeKHfqjBa6d4eSpL62N1T3wOPC+2dCV
weZM+hWClOpua2czRnfoOsqSLNbTfM/0zfUeephLaI6zkvqBVupqwTn5t1nyRsmFbJfipWXxjJO7
tHhPgigEGZxuVD4QiWaAGXZ4kpn2MnXmfoTr6FmHML+bratMbzlLZ1DgHMYj6dKVYwQ0BfZpy/MY
NFtDHjoKLdbS0bizym2Kgntk1obKFLtjeRWinHbLKxE9iIE65MSSG0nkF9J6Z53ml170RsqpyHak
s8sFbXs5nnLkSbML+2s0XKXNUy6vc+zxklF4s6U4YIFP2ufJQk/T2Qz8ux4aQACtjvwL57NE3t7B
aOQjsp1b40PrcyzW5vbEhQQYe/eKD3sYNnqA0Dkhm2ErzV+y+IsLGjuhuczwZxdzUu+fJufWzley
2kqEbvJgd9iZ4wsjuvbsO5njrqtWTfYyTpcthU/bPTjeU9q9uuYqiaBNP7DRRU11aZECUQY0jfr6
NvMuinRYbLklSlArNE89AJpVcO7bBIKYoadP4+oh7EAOhDkNriaHEOLl1l3o+LeJBRPONPiE7Nzf
GBGas94EpaNerHpkEcuxjdntZRv6zibzBXWP2T637mrQWwp4B3xudpdEr6lzM46vdrpLcIkpjs4D
eFOwMJl94LBoTV8KzIX1Sn5h3aqL9y5izg9cGGaZ2JnlZasOrntl1JI+6g17CUqLcO3XDwkaJ4tl
JzBv4/qhx2Ag0vs6BHl25qRrLXYp9fhON8wo0UPkZ9wLNAHr8rS27xkEFs67MG6m8FC/VWqlmQMB
ymegd0EiYiHPoJK0Lpi7Z2ueGPJaWJWf/OnNqu6SGhDX8C7VSzKggVnRJuz8dW5fRe29CJZGQxHf
tvpqdrclpDnzwmXCxqSe3bJ8VDAIZfYkgsus3zrVroNkX34M6Zdp3qvqMWmg877l+UbNF9RdKqW/
AWYB4A2Qws+O+XSX0hZD3sCRuGPm4647PILhigBJpfYx43RvPLDCEcSG9Nf51Nmu45lOWHeQ2qPm
Ya5Z8plzGQUSCWpHDmJEh+/a4TVB2W1vbHFO8mIQrKH9k/yacNbTnJSD6ou0r0k39IDSu4fSeUXT
6OcbHn2Vf4Rg+IJDm6GXWFcgqMHPpDH/azdfVMEmfEtK4hJtk7qoic6FcWXXlGDEg4evff3eKEos
9dxnZ1l9FYmdDO4C8bXNPhWG+fjJ9B5itLo1JfZC27vU9KqJ48o2MnehDNwEoM5xCtOJMBBudDte
A+0no9kV+ONS7ATVjFyZtvyQ2eu68N1V54LnNPoIDaa9O97KQ8bwLaWa0aS7qvrAsSU0r8YR7qBE
4+EGt+D203JLh7jhUGFsLALt6JW5yF6Mmlzh4IUZ9lw/DMXVEFy0FRB1xCIkIVHgkB8CO2PeJcl1
rj8tcWdmN8hLY/ZOMkh8PmJA2Z8DwJrwhlaz11TALQ/ubrRZgjZpfNM3QOjlGxtIVF09+Q1dny7k
PO/ZAVUSxwDGetMGrartrZsdey+iTI8iXta0JIzPjhTOobz0yhcbtx4pDud+sniA1kFxbY0PLnTF
prlwxpd6vmC22siHxrinb15Q1rJG1GfWdC0NfAZhz4T6xhS3kfOhxSn/OFh7EzlefsaLqfTWBCQM
5banFw8ABXH+eTXACDvUAyFi2CLJeKGVUhMQyBpxPCSPxWM6Q5l6LkA4Fofs0m6eWelO/Hmt/L1C
NaSRxFv7uVpxE7vDnZbvPW6ywSMs83R0z6JhI5xD4exD5qCo3eIO5rYJ9u1UVEvqqIGz0zik6RNh
gh46luCggdjF6qwv0MBuEJvmxqGL0AzAAHE2Q7aKrTUnRP+Vi6xdA5LGFvGo6UELD08GMPkVGoeu
PzSx2gAoWYQJABSR5py1NOyGfRHuYYz6MdbjW2yAZfLYl2y/cp9isYvmni7yS9ldT8tMiKlSe5mZ
hJFCj7zMNTK3sxjCAH0FfBQ1zOxTM78X1bk7HkRwQ4WUO882gzF33wOL+OSz4Q1N7U3v3MT0BD/m
6WWuecg66sz8ysZZh/8n3OiEkeYuYyXDO5DIL2VyqDwEIvA/qLlhrMybeKb9ezOZ7z25B+upImQT
3eLSQbP9dapO25ts3k1o7Uk1wmbfngqiozjncq1JiW0XqNKO254OTo8piXyp+XzsmWGcpNWtnVFA
PtZVB/oleqbxYiEA5UMYXjnohs4LA0Damx7ttOqUl2TIFd9dqNsJW8VzI4iquJiJY4pIRTg/Abwb
tQSCMRFHmP/7b//xj/98H/+n/igORTrpIv8t7zIaJ3nb/Pm7MH//rfz2ny+//vm7dKWthO8IVwlh
Cksoh39/f72Ncs1XW//DU63njPVEcFuyKj2YAafTJ7YTD91UShYOcYMA+1ZwSZIcx7wFvK2eQN6e
0PW3yEsW6BQODKHmcC3kdUOYQ/5cThfNEdZhRtc9snfz1MlhR/7Nldvyhyv3LM8xTc8Gc24K1xe2
cn+88mCQQ6ICBv5JWFUA9pb0cNnd+HLhpPQGcweUJUGoocn1chcYDbKn2XKeTRIqCqcO3gbfYdIw
zBz7a99AiwTEyjfbW8UL7OL6uk88dWhdgTQP+PyZ52j/oumD619/Arb68XXwtrucNSwhHcuUynW9
n16HRwBKmZGcVIcYu80SpFckEMLYYdYfBoWPSDfoCey0EDcV7X6zHg6dkzVXvq2MfeUFPlVe+VYl
o7EPvZVkBrFL3egu9rxp4zeaMtUxK/wm/YDow1971mDcKTcP9tYEDzAOW/U3H41cLvlfN5W3vCTb
9x3bsZV0leOKH1/SQFcpKFwf0rWL3qZz3Ns6c3uEwSLa6iA1n0wtLgZn7O6qhnixXHfz3gubm3Kq
049oqGAUKISgWbIPzRNntJiT1XIx0CXpcG5H8UOl0js3bf3d8Y+5s9xdeJs3kB/TUfTXQTgaZ007
aGoLEu6qoqQ3qJC49z1w0CGLsP00Y7Muyob4zaw91CaqcIGz7WwuOoAQbYyDTzFnk8aUPpaKe6cX
6Jr6aKQS7cpt7CwSd4vGcRrqkbwZ/qrywqSLl278PmUSkzneZYYT5vi3VBJ7drxx/uOHZ7c5Psvv
Ba880mH701//cV9k/N9/Lt/zX1/z43f84yp6r4um+Gx/+VUXH8X+Nftofv6iH34yv/2vqzt7bV9/
+Mt53tIgu+k+6un2o+nS9p9r0PKV/6//+NvH8afcT+XHn7+TsZi3y0/TnJt//+ufljXLYyH4ryVu
+fF//dty/X/+vqo/8vfwt7uia8OPOv/tNf/62//K29f6vY3ef9vx1+bnH/bx2rR//q7UHy4LCo+h
4/qWMF3799+Gj+VfpPmHpUxh+7btczM7Nrd7XtRt+OfvhqP+UJ6wXNPlWyzHVXxXs/xu/k34fyiK
Hsd3he04ju+J3//5rvy1Mn/7OP/PK/XyW75/qBwhPGF70nItKU1XOD+td3UVOElkNhOTrxdZghbq
KWt9A0HGRCBU1vvc/IkkBaFnbmQBC8190rW0MrAM1bU8C1oPELtAAhqgvGI20tvjwW/itzDEgRVq
gimSHHZtqKxHYdeIecIKgaTbnMVw2QNnjp+++2D+eoXf7z0/r3zSdFzb9R1HSl6Vsn9+Ra1OHGVX
ulxNufHF8xl49SPelIpJUuSmj5oGcT37e1H4ihFEPB0kWBjlgwQ30WMMmYbWaXUZgZUaqMKo6fT0
dUWMidGPhzl5k04X3mWcReNCQiVLSeLuzViejwGA67A2vz2QPzyP378e8dMnJE3pKOE4tjB91zJt
8dOy5/ksWtqDW54KDjSBlxDTea1bNZ9XqneelE5hIEfbur3zurQ45FZNSVf4q1EU1OpmtuD9IDfW
ZjujyaLHffxvTiXGg5Gpq7DJSErqSYHMNOd6J+je2rmRKyeEk+F0qBGHhLwW22whDilCft1mE7dv
hHzVj35qIb6weCuGpQdt6hbpHCSovMrUvaHHB5laLZRPk4mzX6PoBwqW2kRrlrPHCDUf8QZmrXz/
9R0gftrDeceEsj1TCctXymbH+HGjqKOwyvu6puvmlxfaC26dJMufwDIG9CC72MsOU4w7vyOxvUh8
ZhOWn+MRZJQ5KR8hh/yiO919cYf21Zkc53IQRDuMwb6Ma2tfM++edXPtdcRb9CJOH9m3ONhH3XU/
LEhtbrapx9hExJJtKfA8LjEUdUxOXUM93AwEBw/2NG/c2HxvA7++6aWPBzij15XTXml7AQ66iWzE
IVHzhcaO9zcbqfXzHSVM8s1MTzqu5fH+mEv19l111hrpOJthQbwRtOfBKLvbJIQpYBhk7OafJLtp
bKsfZdPoXaRLgfR/wnAYUTW2cRefOXS4L5pZ8jqZdZBDlTPmy89//SFay2393W4vl4v0hC8oxahi
fG95Ed9dpKzsuo7E7BI5TlqEakqicxi25dJp99h3B8wcOYTZmuFjnnlMHWfOkH0XtleF9ATQmy6+
CVy9+/Vl/VwfclmWZ/vcXNJ3PM/6uQihjnJbc5DEOkWJ2LgCJJvdNji/FGprX4bZQ6KAYiXkCkVp
mG/C6hp6Df1C1TyaWa4upwl+UVA1JqQeZjVmkHIwSjs6uf2wqXK8b17kURuXRns+mpyrOiujXaHI
+fubl7I8Bj++w5bP4uL7x5dk2T8vLA2SQdd0grW2G4R6KY2SOJ7B8KlOPrTmSd/PiLdqYKaDy7i8
ZlCSu0lN3AEj+HFKllPQSKvHRBsQ2AQS60EyAKwZSLbaplwvYkZ1ee6hOKzWv754azlB/NvFK4/T
he/zlP98D499MjhOIIK1n+BDmGPEQlPZ5JvW6bJ7/TE6NDKiDv5UQlJd2FvyRHP/bK0EUUCPK+vX
l2Nb/3Y5ts17KdmYhS24M368WxtfS19rV1/6qY/iWk0x2PHuo2ng6Bvx2JOdACQkNuetLuGmpu2c
bCZOBpYJxaf2UnrMaUsdv2FdbjZOhPYVi60NCXGGYRMl2SotyZrD/Pz2379y5XsKY6bFRuf/fBfk
tvC+3dCjH/mwu3Fqkg9DELk9IFGdm/KlnSdvr/DUVdltrsN6xxYjgRo792bXj4QgMwvTA4pto1XQ
leKC9V1M44EC9z6YZtopPjnqv75sy3R+OuHwJFI4SUooj3VCip/3xUlPTj4HLSSN42biBXnMAbw6
lZXI4TAjlrUqYBSmGIdT1bskzDu1tfPVsC18fzwwQQFDEkXWjpb6weUuu5SxfHRn5o6gMaOTmoH/
ZZPoRYvBrKpxS72q3OLdsRG2xwgoZy81N1mLE6L0b8I0mZ5d+Hldr1EmqpriIkh3HUcwiKt4Wpv5
XSxb6rC8zcIxCJA2Z+e8Nh6DtgX5g+PyzOkmmFAh/EJ3Dkq4oZQd/dwgOpuHJ2uS1mXhNw7s9PjN
ZEpiuGN8Z3kG0v3SW9m5t/Ioi7ZIvz8jQ/mXWYoAqSixEeXqvLSTgdBu0mA6dwINNWXcgcyHTy0k
4yTSBxDJOi3PsiEVhzkw5dafPsSk+02MprSd945juttjwWR08VM5VQRPMlqZJtdZdwKoQusPw95u
aO8EwQRUxiLkw6QxwhgTUwEgrzPTwn/QZUF8FfftK3cYHrQ6ui1s8d7QVMdswlLfhdOjZC5nxwiq
jzeSkiHezYAsROXTCIycxgVMgpPbKJp8a49I8PK0R2rr2vV5PhnOdmrSVY4a8/hJjymPjzaJsgmK
YM0Sy2zCCrdJ6aSPYqRFXiS1tzv+btOPmR131muJRh+34nKfSDpsZoaeLAAUUycLpp3kyiup0q9e
QAsjryIEYUF+PRTF4/GN4+SYXAgdO+tQMIDXyXjL5N9FzxQgrUqbh2NB5jYa0P50oYxW3gWDxSa8
/LQMAp+W+CijAQVSE7ribFKdOEzoUQyEiXll4lJNyNbTYWzDn0qWYAz2w2LRfOsQ5L1OCOMp45Co
7wDzkGCq4ZeD3JaGqk5smaOr59O7aPj4gDp2n8Fcgsee4gzepX9ahndt61yoSkQ3bhKeZbFT7mXT
wPNKHke/Hw5+jzfgeDPLuJOI3tHsTRPXUcukIQ4lPjtWB8QGBOu8qgOuBX9E40v3SqY9S12TEH3V
BXre5L1AwdZs3Q6tSkLs4mWkrVdthvnBzlDFWUVFgeWi9DXq0n1J9YU1SnDkkow0w5lOg1EG9blC
tfHokSl02upyvraS8GmsvHgviANNtYu+JkonQmJ6/ZpZTX6IYpipg1lhT5wzw2OykLIuQ0Q3IFKo
tOVTt2i/uQMQ2TjAb2A5ePAHLc5KJQ81KN4rnVrO/vjN5eAXiME6EPLNtczX7nI+MBlHNrmyVqhC
fUKh+gbNKlHIdkWwqyiJGZDLx64Z8em88REhRYqNAnXElPKUpa39TNMT2vPH6GePnTHSwC7o1A4u
dXjvN/As+FqzEsN5nY3BhVjmwtogpnNZXsYRn0rik15bFB4Oxc5+6jRaCTcnT+74SB3L/zHD7Tfr
z1BjxqmnzLybAhKoizy5zxu4Bp1hXzvYsVp7Lp4MnFFjYGGX6QaQRlXdXNcJoFVz5PnQilU+XFTL
crgTVcYo0JpIQQ9c9pAayAjEAxLG8ih6DO1xhgK+HJtEhoKpmG2syG16yQR+vtRirmmwFqfzshQY
Yp9HcfDV6EEK9KaHu4zSM5kr7+y4RZqqLvbOhBis7NEWqLYhCW3ZejiKWxDwC3Wp/aXDjd7FtlIX
Xf9onVZj3d42E8zUwKQB26cjU9ymA/o1ohH1MjF+uwd0ksS0fBlo1SQob5MikFu7KV/rMnpyLN0S
EJSBsuOTTmYVXktEC8fFJTQHJi1YMo4XmikgpPbUiT3AJ8Y+cPF0a/YQcji81SN7OhmtfWM7D72w
nnrJxLzr8u4LWXdIG+e5MxlyVP1dJmvuHJsYw2keGDV7Xn3j9XO7DQ2MdRJUfxnAjbScHMqQJbMD
Ow/sD07j9WLRnWWxr+3Txgb7yMbUXLPxs2I2zE3CKX04bumdDFHnO+TwjAOfeBnRyVhe+fGU0zQV
S2MfIMjrYGUPcnRuQ9jFFYoPhF8PfmTMl2NQE7/TdKBtXWBNbQfeduq85Aw5K+DcGeEpCb+DndrX
VoR4Niwx/Az6ss4S46bsoGhabRVu8/JgeI4kILJhcL483GWA2lESn7WyBu9eaqR0ae9PX7oI5kkZ
mG9zaLorzVZlC2Ip8sCFRrsczhpnQocPlicY2miTLbbgxKSYRWuhUD4dt9hgZnBXGiUPe1+SsVBB
Vjl+dsd3ZTSKnvGPgZphebYCzt+BCYHG08CqS0W6btCGb3SNVwGSgK4u4GAwxxoUGga06XRHO7JZ
w+BDGLAmeNRprt74UWxtug7epXJ4MPtBy+0XPRQ+hp3l0x0Dg/lsJXgn/a7Zo9VZ0h0QPoK1OhdL
BEPVeggStMlpvLQuk0yyrtY1KvguQzJo24jy0zDDqNv7zsHNMTgCHTXfYtEkW8/u74ZShTvO6PZF
FjYPfOiKKEQVXJS5P10O5oRtb6k1aheLxty0hHO19sGOkFVWSfBlmFT5YhjL7MKMP3L5XqrOYtil
iEVt+6094JgoY/qqDgfxk0LF8BmWzfK4uDYROOuWffPUGNOamE0ubnZtcpNDmyEKLoTjl+nMilZm
P+Z4mwb7WpCncfyb8qLibsAT82136Dr5dlwIctsP8PtyGGnS4ur4h8dQ8eLbibrgSHBSO2aym9Ig
4alzRzjq1/ahbIW5bVrzwhvgN1vCAwzaalBKeoLKBngwNMdh57cBsEUNellc2YdoCnmc6gFXm5dv
07zEANfloMmHs0jEam20cOzmBOmpMacvx6LA8ML7XAl9JSsMCw4nIsNuqpUhkukQgJ9Cp4cNu3DH
9GrKBiY3zPcjbhcNc9S0F4KRWRbn7DVbWeS7woJomFRjtKKDCP+tGFZ4AsylbAO5MaSpdRU7CwQC
LyBSqmuKefSTJO/xtPHmF0E/3nAaOYkSzWCXichDua87AkyO/yGeDH5FxwiwSXD4zKZCkUQtaoqs
3gobEO6QodU5Lg7prOp9luGYJl5xcELgmTO12JCJ17yBouxxl5xls485TVpIYbPqKvNdeK45oR5T
EuPnwVxS2GqZB8EgrfI03PlWFqKPJK3ANjEXDbaeDrHSGlRynh78Ob81+qF6CWYQfdNnR4Dkxhrw
0uSE1aR83a5uIEwc76JjxZoOIltFGqGB7TKjHPoGwX9Os6/Bqc5WfvCGEvVfhkVD8IkCucsKYkjC
EZM1+d6t2T70fMpQqNovE1mzaBin7JAuw74c0r9iI76Kl3qyMuv8hoIaD4uSxTkkrbu0wis8Zc+q
ERW85Ok5rTvrcpTzc5y2zs5ukbXWXc4BVfjWpTfHLqhqlAJRydmKcJVDbHrJuT3gqHWahcAoO1SY
cfho0HVZVX5soCz3YEGkE3lvFfIbhHDfbp06GW5ZnQqKIO+lNX0sH5bv0alsUyAkgMJSTRaAGAmo
7QOupbIMuIupd3V853Kr8q4qDAcmDZqtJ2606eirOIe2LwwL+akThxtvLuczA8fWSxyay7QUUkWl
Q8gI8wyIcXC8vV0CwSJf/oYCBv9KX+xnoFAqxUFUfUasH7fHP2bCDYwYrFci9GHm5tzV5TVrgLky
6qZc54MnHyUZNtKCZxvG3r4mLvbbTSEmrF7s3vFZ7GGd1KO7Z4cQ52GnMUDVCLpEPZR704qbmygw
gHqrtmdIDGD3+GyGWYc4MJiXmCv+GJ1ZnVB0aw4ySp4WYxW/EoZ9kreOdy6awFh5/WTe5kzCkiSp
9+PEBIPtZVvN5OqJrLzz3AaVfRNGZyYnz4cg/lI0gsRrr/4wbRebZJNBMovqhpOKnWxDVMCrihQW
a/nqsAhQ2hp9RrxYFD2MvcGGMPQQJucOuJ5Y5Bd0kXicm3ATJKyPqvWj5wphoSFzDlAGarTO6oU6
y6RMHyfbEpeDlB89gg2Qt1Axl72j0yP3uN9BQxmN4Ky1dY0gLvCohVjFA6PDUW7GPHJZaIV3Xqk+
ZdZcBxwf8K9NMY3jEHGmhXXayCrm0zWpek5doz9tZbtGivhamwjVJkyLddSCqCsbA+9gll1Q9wHy
WMpslZS3rS/h8+Vuduqq9uy4aWcWB7kxHaZnQdRbMnfhNvQKuTXS4oFVsmGK6Zi4Rw1y0cxWnPhB
v0lU1gEoxJflCAKH0rZ+HnWs9k6a7keyMMXS8C47OMVGPjmHJscZJjPOB0kykizkrHWcf1YhPf54
AOsMGqriF8OUY90TOc/jkEQT1SpjOaJ7mwGhSzMrcdcOLd0GaGo53sZtigH92C/XAzajUjuUa16I
FZNN5JzCkPNX1E2Yu5mRdk5c7Cq3qdfd0gY2fZzh/H+FvBfGQXjHAickt5CXCHHT1OqmsUrvjMdY
X7QG6pPQ+Dr2Zc2ZIpy3IWqbY/V5/KMb6vDU6Ih0sMgqdOjA3xzf2G+//Cp1DXWvndR6c01dnsfC
11fp8odGS8hgEwl/5Ovs2pmn+2OppOPldu8+c3aAO8v0MDQshTq24CfVeO6lqVKaBJ2NldKmsT+Y
wFSGLuvXgwG9ZEb4nRazJqISHrLbLgfQquE5TaQLFRLLpiEQBSiRqMvIms3Ll8zksXIHpHDthIWj
bWywuBncy7jyx13ap9fa0OWFU3niocx5V33a+LFbyl0Ttst8h+Z0bKPe6Bshycjl8JtE12k8osLF
bIUijl1X1+jDDBwZXgQEJvKzgdoMIVd+gRd7WQcap0vPpqnLVoUWpKWlAZ1NF53c8XCSL1OVYjlt
BBjrXYZkzyi/nBBBk500NxM2gdMS+LDFc74WPhy0wENWLl3QeqnPjNivSYOJEeEVIfm1U+JuVBF4
F8InULJO1C4bsPIHHGR4i4rnnKqWefVpupx+TKZCW93ke3vM0sdft9aO45EfW6vCtj1aq9JmzE6f
7cdeZsFdZhc1TFsnw4Jrj8M5V+tz7Ei7S1MTADuL8k6mz/FQBzd1XqzrpaXiDmp7nCxVld8ipe3G
dTWT/TgSEMUknrBhs5C3htODT5hjjh9EQARzi/EqQRqbw2Uv6mhGbwawJ8r8lzSd9XbMPHIORkg5
QpOZ9+sXKv99xCAcpSRyD3r5rsck9YcRQ+e0o9CySy+NXmOgNzo8GXXZnnRlAkGbleVWpWoLyVVu
m9r1YTIdE+qI2hndEVxPaiw8qeUsReZbZYEGay38zf5Ux5s6iw5WUlKShKmF/JuOqe68j8QVRJAO
AxH3yHu04Vzlnh62wkAYYnT1zo4xBITTAOJUEvtSFdDK+oiBK1GUxF5yCkCd4hDXjgaKfHAkJTnI
pxYAjh+CjftX5Ru4ChCOEC5JxBN55T2h5W2HsTTSsL59FAhYPpDzR+70TXry/xUE979WECy31/9d
QQC3BE3BbfT++r1QYPmeb0IBw7P/4NGXJhM5z7QVg/l/KgUMT/1h+rYrFyUAEzvGnX8JBSzrD9ty
PcacroNySfp8z186AfmH8D2HZcCmrEOH5f23VAKLCuBfSwIhpMpmuIGIQZrKlJZcevHfDeOMjDZE
OsHSMGgY7IBiuH0GTlbgRlowerYznZcpPcgo90JcmNDjeGDuQ+D7u57s9WDUsPxVdbANY1o7Ufc0
VbMJL4n9LMluUM+yLk+woqbB3OZoBPXsGs/q63dv+OHb5X4/Sbd/UqVJZUFOYJYohMO0RiySj+9f
xazRVKDDVbTT5XocLVojqLClG92E7oSUQdFy0o5/nZiK0mlArJx3fXTRuySHFTYhFWankW4aS2Br
S2KRjIknnbdT2Wa3Qz/8zfJkqZ+GXLztvu9J8LpyGdOiTPN/vGCX5mcTVi2GgcE8lwF4A7PBSFJ1
BA5zJD7kdiQ2WiP+azEstmUmzisLhPfQsDqbPXQbTmJpWeiNzPyNI5V9ajHsPmtG1grbTj8TjIqk
F+MaqRPgaWEjob6SCEk5STMSPlICLWGqenLv5l1coHVyXEmwwp0VAfbwCyiwsZvl11HHzlT1qOIV
AuG4S73TzjVIOKdXhA0UGobfv0VJ/VnJ9j2keXYqU/1VNPK5czuDYFbKzGKkGJzC6dpLrRtbWsH1
MMwMO7ziTRSieTa8/kE++67hvhozEZ0WVoFYa4FJhqACi0S33EhrUDUo0903B7T4KoxS6+yqEpwh
pEaN2Fqz3g1uggXEwWdHdG2IjSruZspiVzDOXlJ1uoLodo/gNBz3gTIuxsafzhNcY2QEqAufZn+R
y2RdVfP96BJFKvKCxN2kQ7wJJa7xmf6wWmODgWVYyxn4BhldXjFFqz4G4kl3+Kn1ANyXWYjxZ1zK
ZNTmGeiawQvR0hOJ4112VLUjl3PFPWmh/m2fQvyKnj8lt8uRESdOwOwlsuW2M0hKUIa+hlaAaRr6
tcVshuC9qSamB3HIMPt0i0vA/EZE+dn5kAz/N3Nnths3sm3bL+IBg0EyyNfsU0r1siTrhbBkm33f
8+vvYNY+Z8tZukqcXcDFfSmgCnZFkgwGI9aac8yguLEmKHpq7BuiZog1qNpD7cXfapUekEV4yugO
dq/pUPeevRD6VEVfd6Gnpgm5RJKg0OZ4dVKY4Zx7CH5z8pB0lSBau6IcSQ8MsHTyaEILgoxGpW7p
eYKUwUbeeVP+PW7AF1uFA2g0ItUhJtFCEOVJkT1aOEWDKNYl/JpDGWFPHo2OnhNc0OlI1S1o4y47
BHwwF3VkTgfhQjOrRNrdhGNl4wko6QUV4W090EnTYrjbQdFs806WmFT1jTJsKNSZp1YSzcvKIH0z
QBxCB42kg8jOf/UGHXwtL5+a30YWPVaudSsJH8E1g4Ut9UGLNHlAPVcnvzJLiKx0Qo4DQqTZxRSU
tND1vMuo7KUcZKGyjr07UoQnVcxqBlzaVdJzjK+s36HwgssSHBKr1sGZV55RXIyova7qQtbUlnxF
NYNqdHnj9WG85Rh1yKfwezlqV4nvPoW1+Cbz/rUJbrRUW0ao/uNMPtoV5SMbJhE1PMx1E37d1qIQ
GUTmVWGAX2sGWPkDG1bVVk9eZv4oTP1bXWQ/dR1vWlvgfgNUw+rGkfS2butvfpOAe04aosq8fZJh
9Yp0lGESYaymuNtV0H/ry56u2QQPkPbQXIBcj+TWA87rEFsNpkueKQ8pJHmupfVuxs1VnNp3Qxij
U3bpuBghyLzx0AjNW4YmyS3oblmpjGfDtWAwyfoeWDdUpgxvvg/oHsVVmT1VqXbXD69lBRYjt9Bx
Y+rOiSxKM+w+MqW6IQ19iYZiBqnk93mQbNUkdqbPWzhkHs1U3JH62FpLPZgUJs0XX/LiBobz7qev
wRzdSWFuGRnfQ0Tmuj/2a4HvkieZ7SYXN00Ka8vASui1BNAk4jKlQl7H5mvXFzdpZa+CumjWXoXz
CMbEhM+JclrU7JRdPw4aWTikGw3kJLe0QmzWn4U99oespXXnpdMmT4q3yg4OgcGLN4zqrUdgtuBr
uqTVDmbbMd/Q7L4qZb/n2PAVJPtFnRtiGUOwxypdkUGuG1d2QPiR117LEPxBXs5oA1l/L3WItSWd
2DWlGm8dsQrlc9/Uj2dH8Fw7s6Mt23z/0aiptaXOTOnT4FLNH3JhGXKfmJRPc8fGZVqEzXZAKjKZ
zXCRhHkKadzg6GUDwwikavhjfGaPjZS8SC7zvEFoMvTdg8r5iKixdoHuYIL3h4AtALFnxTitRQdX
OMxbGtdFke79YIQwiqLm1ejNl0YT1UMet/RtiCnlUqefcTSymlZx8BAOHjaRrIdArsz8jra3tsiR
OW7mhivZcwJqQULkh5Hs/RqojKMnJB9xNUlaBDfZhOp9BJ85FqG/4+DwjUf2WGCq42WSh9ib9pNF
/SD1g11aYkwqHE4nLSs7dYVOXvgVgBnNg4quEB+V1RReSFmXW9WYh8DTmh+J5xAcyWbqMXAztbJC
goK6yp05F0V/YxZNu4idPH71qwin55SOV21XSMrKmbvs/LAj7LQYb6wCrAVzGBoqp+GdasLpUrQO
lNjYJRjC8eJ7P/ZZnQoRvDUmNXwz1zuAK/p0keo1GdYK4vAU59pF6BnXrZNW9xxSMt5U7XGivzj1
HrQKDx3KlOjO9WBqxA/4ZQFz4Vaj23Qb9tJcVCZZisKOyis7DW+aLvdvIzLLENCLeyVYZWkkAYuJ
fk5OrhOOWRr3OP4yt4pIjwwA+SZFfZOWI5labTCt8YQEF5UT3hs+fi2ph0B2KlHdqXmjWGQekXHp
nZkg08wmXGu5A+A7neaIKamjljAr2DT+ShvV3ixKczUgbdlXfQBF0MMZ6/UluSL+XdKTIO1Ul1X5
LSv6EKoQr3edST4AIZyKhsDgPHY4KRm0tKeU2qvqHjWsNxYWfyaqs9aS9DB5SCknwnAXegfNOWqQ
HDQOFJOiOzQBMW1R0/IKwvDPWhoyjvAeqjHbBRPeD7STQAYI5VPXdlkfbF9fa3a8C1rJ/0zBFDbD
FIPYlXDCZh1NbDvG/Dvy0E2PwtYtA7Gx2nHLNVG1lOhWUO/xzMiD9uHjD9G+VGR3u9BXMqMbFmOP
BYZK5lttENpcTFe+Id6cgt2kW/zMshLLWwc2Ji6ha6GRWURWs8l04nuibkb4Ggm24/YnVJJp0QUQ
njyH8n2ghVT6MEks7ZKKOqgNBIeYQxvjqjGTpxZC1eShTomzBqMgW5G26ZdxBFLM9YCFtrQV/NCn
TFldi2LGgw/EI3T6W1HK3yZVbMy7ijAxM9kzRx+py7F1dFAXAd5viNJA8bIYYMrlFS1LGQZbJ4JN
rUFNGjUQzDHCN5BvgEsb974xw4e0wNIaDSHsK5pNfi8vjMDZw2yCCa/rP72u/omkIkNIRk/bzKKr
UagfhY3jSDNo8DpxDEutfp3oIVG8GLJfqdfeVW1hLyulvqUSqmUU73K/4gThj5vWIlJqsKN3VaIN
7IR6nAz2uuTJL4emWrcFdi2TSnWqR7C0rDtR99R0y+exxs0eeFijMQ2r+1KgVhtDwDth4/3IOtIq
9GZfVk9GQQJHwo+J3eGR09lNDZiXt7ZBYRrF5pVVt5Qx+QTGPsLTcCK6xw5ZIHzkchqVp2HOKxs6
Y9EVzzpF5nWQg07QveiuQO2sl0+TclGq8HMzmqGAIQwYP0AQhNbwbxX2mMkGfJ0DKECrsOVQy9Yr
ZrMcR/pdUfv9HLryRA2Y/UE3YvbClY/lhfwIfuSc5IcL1dLoDLIjv5Ao3tjhIY4QCDcnj18ibFte
wFFYIwT67Xl4lwx6dqYDHR6SVY+MypjSH7kWzuk9gGyzsdizAApCG4d5OpkO/yFUwftYJmpf+AYH
BOdRjsN0G8Z89VONwwmoDHzHZXzFzpFPWyvgJtUHXZGA3nfAAUXl2Kvao+bSdHyivbQCjyQJJ6y9
KKSjDXoYdZ9QRb50M7c8xLre3ok8ueIgAJaiMF8SP5+T/qxp1datfIm1aZuiRA6Tqbjqs665LSz5
nB8U0oLnJBb0BnUbfPn8r17vQXfjYIL6ex+gblg2WdMVS4ph6IHM4TqFfl5ZpXfnZR4IxJS2nx1r
7p07QWlvY8qFemFmG93Wy1XFGeDOdzL+wXaYUkUIhcUYf9m219Gb8sHyGe2V1pvXI2s21qHyoep+
Ja1T712BjCposQz59YPuTdmje48J9KcuFHTV2NW+KQdipMrRYMTOs49C7qIyBv6R0hdOMm/X06q9
9w0255OXmzsrbaP743/rMOk42PSHRLaL0DQjEm8aYgY9c+fOmiOTOgI01ukgZ2vj6D7bOY0F35vS
Kyd3btRUU9R23+u0MhZl2n8vMp1P5EQc8AR9WgFA+W7HgKpoA7TXBlveaiQexwlcD0mMwQE1hO9K
o2apBpHsywmXoyRCU6te8r60ryihp0uj157LuG3XR2WAkC5BKgvN1g8VinBIU6pYFRpshOPuSMw9
bD4Y5mWMZTDzrOF6NKl1B22IIqGmZwkXXMOWRYtEyQd2vLYNesIUCEFxXWSpieAwgD0aZcFjBCI0
BYCMnv762CsZPbzeSQuEvRyjfnX8qxmd51XU/qYF4PMdA/6fhltdaXKvG9lVEbhgaefdWmi23Z6H
rjzjnfcuJEIMPCM6jY5kvQwUGxyVuVs9GkQ9CSBNrJ0ZOZdxvRkTUxgLBWpmFdFjeZThU0zASJdB
c/IyweYxrbyllzv1zxKdIYGL4wDQMYA02VFAYfZkKYB6z0LOU1PKkAGewNgGFd120H87bQ5Vo7cH
SQ9FVWXqN7owbtx5o9kMxAOPY3WTMvuuRJvQBytlDKXIhMJUhLAkWo+umYOhZm0nUNW7iLKMY/An
MtIAu8hBdlAGNL3HFIx69TMvCUTTeBXn82qqHMD1nTtdN9xF1FneAYX+DVJ08UhQDqNAKJDmdDHO
ZR9vvOXcddsZXXeJ7piUM1y4NBu2x0ffjxnhmlYxrpyy+plNIVTIIEaJFYsUaFHAVtKrQNixAkzm
iHW6MUhZL7j2v56jZDOQDopcZqsH+JS0EERq9jzshP2W4Czf6WY5mLo9/mfHxlYcT9qdcAewX5L5
5cxeZERrtEi8YliFidVvixlzh2FdG1KSKCIV4dnLfo8dAfTZZBMbOGgDVOrh2phAXqZZ+V6HZr/S
tcfKekQBx4eydDmWJLq9ln4Z/DXnagpr+4bduSUJU8ixlazYHCbroiW11C6mZtcnWDnZKlB7Kgf6
WBXcngnRKkHM3ZMmC7YIZfJipga7wQToSETYQxaTXhqNJgH3olRXXQljW5vKLUX6huzMzrtV89Fg
SLN3qqcYieMi20q2zrpX37g2GwaLcsD8vPaqA5dxbNGUrnwq8kBd9IJgYDbp+NKNiyz2nRc4Ubu6
scTj6JLyKBC/5L2lbb0UCbtodXmtjq+mwkOTBjqM/iqiiTovCWlgYEqGGe43DX7B9HfpAVI+vuR4
rA6VTONDRGEMy2R9Cw3ruagom+GyeAgK3n+60XBUUcNuxj7ogLgBcAnl3DYwG2AwkbD3mpb9Ov5+
yxP1nRZa6zR9yQfOPKHCZC7M9kEFGG7a+d3BjTwzJ1iW8sGFue4Fc7O3QhuL5l3TBojTXlFTj42R
FLjTI8IJDaKkBdMMxlgk9U2oEZk12A9+uXI67C5V6wABmWNmjhXRVHffEuSv8RBZgKEqFxMiZGkZ
teZlrj3EPrRvpdcdYN123SmzBr6UcNou7qQXtJdGZItHThwONLvYudbNvNg2AiCzAT2wKfVwa032
g01jcTfMtxdIb6olqPe84v1405lgz/VoyLtj5wsix8Kb7PDWmC3xk7s6yoqQ8FGnTcdr3xW/A9PJ
N0c5r9mmcqdrmc7vqtW+dNKd45b5VQLwTWf3fCdxLWQZhE6+sGsDKOjWSqaGyMf4Ee41UR4hstG6
KOiTlCnJ22hBNL/BgS/QDFqVgcwhiQ9B1Li3nJw5guQ71YbUGebmthnkl5jdOadZtLkG1H/Q9Fqs
6JGHcdRX3v1Mn0i8Cb68UTfkPXoA4tmENn2Zvhfm3pHXMvCig6tXAsIe0UNFwtIuS/iUKG/bfZm8
OelQ3ORjAtPPB/wz9AD9CrTLSSEBSOYWpb15eWBnVXyPO/PSGi0CE+eKdjL9pmevH2LLfymTpt9x
6Ioui65DODPmMxm4CWHxkQSS9bDQ+ib2OCbLH34no7umMvyDJBf+6GCCgOEU2nB7XMwTwIiVDnee
L0tBAnLYbUPZk2s5v0HH10RjMx318b1eeYAUOoiRUo++SZ2iJD3Zy6P6F+1+DENsRpS37sF3zRhG
KLtQiq24wMPhBqkxc6Br77I6TskiQBgCcXSre7a1EoFG65QN6bb39GYhOy3apxmYKS2UtHvToF1b
iV0t7CCsDz0o2qDRA/ipgtj1KdSdNeJhH5IpVbl07gBkNo1jLcp2FAa7pYwQWbCuvzkjnHyRwK0L
4754NvAzEm23MJs6eujfpEmqUJup4NGTP0RDYxmIUr3vbfO76ov6ouHrCbqb0FOKXKzmtHXDQTrU
yFS17Xxye6dOXDnznhiMlIHffp/Mt9CYwAA2HPj/uqNa29MMaPoWWSD7CC1q+60/Ou5icAKHCWFB
C5wvxEmSYMsbeSPsrv4eNANFVBeZBZ8jf9UnubiIKjTIBZ2Cy1Kj2haaevBQMveZenlxMfR+RqMU
YfFRbIeJrNxEHp8HTWp72GfOZZBF7o0et+5NUtn2EhkFmQeW8Vvvc7xCudsnmyntWpxxZruL/RZQ
Wyy3SaXiGw0N3r1WVFcx9cWukv2h8udjPWf6ZVQRV8c04vmE9bMX18MjKULzQuWbCMrItQsc7zpQ
LCRUYW5CQ6mL0Z8w/VGbmncsgwkUqk5aKPSTXMEo7tZ5P1Z3LAekERntbdA/+oXUCckE2yGw4S6s
hHy+pI7G97j/NVU5GK6y0G9nGYjmu9pTXETTYjn6en4fjOSRC6v1duCPkXDGq6NR1Iio+nc2VeU6
nTD7zV8TxOzbSIQku79Jt82up9phf6NA62topi8ynZKM26Kw9EyUXQn1dyIS2A5gSFt6rHOvxaAv
PauotoFH0d8WZH2JkDC2qewzoHJr0kjFwbKyn0AJMZmpmLoR3oBFQ8j78d2Uqgi3KiAibFYuV7Xk
oQN4t7spX5lV8FRVxirWrvJQFHdIGB9TBXQWFZm+18eCLOlYMEhvpdAoG+Jdar7QFOkQ7JpoHFBf
3xx3m2Pk1pd0Tfj8T2zubO21brLrnELyv2S1ge8e3HnHqJlRtdd8iqqOVjxFzkSnxfcaAJnRThvG
8j1K+JYrwzhQ2Pe+5UV6zeKW3ms5JzYJRXyUsfdCxZ0yfmKsEJva1xoIt4xCVEpN/3KahvcAc+o+
1HHq2SJHk+aRRiB9g/psKdAUaRli2gkTbG2hiO4ce2K73Ki7qIipIOYzIuS5c6uGjMj4p9/Tk6kF
iurjvkK4vvxmlQzGqf/2WDht4JuiE+62Wk/apxULtW1TEqHjiWIxlIi18rL71O0PmmWlm7QdbhB9
LSyv9J+Py3JTFhRKJMAhn2rforBqnye5JqSzvtIMsHwp6SBVN4Q3R0XTgIh/WyJpWqcREdgyMa9o
InQUwyMdGiwplGWBGmEu6RaWbz65ff3g9/6tTyXzMowsjnvx2mxhcB33RzFy+aMSqNmY81wxX2m4
EScwuZcJfm5RBONl7NIBmVRR3KZdTFykTG/7mGZXgx4sK83kL1FMEyJxqS3aLSmIYwBXeshHlNQl
x71Kp+ZnbCOyO26yeig3Cs3aNaHAM+6M8yq2Ho53kuBQ5mVXe9tUtpiZvcuWcOCNhcR2ac3mDGyG
hLQJt6ZKGRQ7p3+y9cIOFoqM8hyd5qZPXIsk4pxKibX2x22CTONw3LErmvGbOb9Kwbq1LLLkDS+9
rCBHcBSsf8PeN7A1qfvQrEpsseG4MkNrFu2hqvcq71IRsorKEtwwlcBlI2toP9QwWD7ofc4bM03k
6LCpclJjsP3tceNO506nbFK0MGDspt1XsKSWFgBJuxPWk+SQvBrSBkGY9UoJx/qWzw2JKqaYZnSq
3HecgLaJ8JO9ww6vdfxh76Zxe2XqpUlwEi9BHXcPHPExFpb9nZmTe4LU6HtvcXbvwCP1pSLGJgrz
Nd/5YAePBNmUeDnuawOUwmVHNl9ByM+x3X1ctPI+8sAsM22kXTZ/+Sb/n2lF/j8ESaDH+CBL+BtJ
4iqffqRvYdn++qgDOf6lv4Qgpv5fjnRhRkgpaPo7M7HhL2KE1FF7zHZtYA3KlEfv8X8TI4T+XyaW
bh0+CvAdthb8rf8mRhj2f6FuojVFtwL1uolf/n9BjDiRgtjSEcrAP4MvFM0J1ts/NQmhbZu23msa
uIB6L2JOFjVcNdjR8eTsPtyZTwQbsx7jg+rkb0NxTR/1GnzN65IKk7ZgCvLym++23dbsa4zN1+OI
z65JUrGayTLS1J3Z3ftB3pInQFm0QmkLvypuDbd+570EwRIBzE/utBENcaQ92G3zvdNJHe9hjzfa
Q5AKmJoUMwdXHrz5BPf1r0K787erl4htbMQfyjDNE/GHh+FUCz0PchZoirGKb1D/br8eQhhfj2Gd
SP3qNg7EhCJ60az0JbLEVbRpdvUGXeMG5Nnt16OduSDr5C6bTkaYggsTqXFMcF+JfpV76uXrMcSf
RmzEMkxPqTucF5WOEFWc3DV7/rp7SLSJm91HkC0VUesm+dNagmaXanWUrXxBXWbaTdZ/dH3/M/RR
fvRhFjWFJiZXZ2g2XmRDu7cGJuGvL+/zifrvIU5uIcqmgW4ZQ2QQHx0z30Tw7hX0+UGdAR2Iz16+
DzfSmKfOh6upjLYempyh4qdxna2A6YWE3CEWZsO97FcEA20FKc3hjVefmfgnfIp/PUMBxIO1BLmb
NXv/PwwdO2UblYmjLcB/ox9YscYsoX2KnbcS10DYGwqoe7GkwGcuYB62xfrru/z5tX/4AfNM/vAD
rL7KY5ieLDx32YFwl0Nxg5ZhQWb8LUEiF3RUbqJzr+K8mJ0udvLDmPPz+DAmSi3wxhljkgO/Gq+h
PS5Rgj5kN+kS4yWkyUV1H9D8XVAzOKeEPYFt/P2Oz/Puw+B4S4o4iBlc3zar9slc2r9ACBMDuMbq
uTdAbm28czf50+XgwwWffEiSbLL82GXRnS/Yv0zXpPAtw221dreQ4rf+zbmrPIE0/P0qT74n5RSl
dRxylcE+fUrYWxc3JC/eERu2JNJr7a1C8jwFmhTa4xzz1xTRVucoZuJEhPjXAiVdC4GGbdl8z/+8
1Y1mYLINASJqgbyVTn9ph+a2bYDcR1q9gxtAqcXvf2g10hUM01/P7E/vucVnDiwS/WL9ZP0YgsSM
3FwyuFZt+95ajBAc/9kQJ+sGQuuO6idDCDVtnGmLL3D39QjzxDh9U2YFJ9wPeBW6ffKmQLTqUoAE
2mIMbDy/xkI0B9uh84Z18Mwq+Nn9shwdIastMX45Jw8rVzTIwoyhwjFdF/VD5tTnXoN5MTu9mg9D
uCef4FSjEugmDGFuE29B8N6OsJXfagsO9CLdaKtzb8GnX8iPA57MAdettMijecA3f1jZT5zPlv5B
beV6fDu7qM3356uLO5kMIw7AGpMovp85Vm9NXt9CfypfjXW0QXC/OYIslySIEsm9qpaEtpzR0M5T
4avxT74kXT3plCgYvzToLBfaUmUPRfcfvFRA3mzbMBWnPvdkITPKtg0CBy/ZEH6ji4FF8cym5rNZ
+HGAk3UrbpHzFW6LWY0cj0x7scJzn9zPXqmPI5zMcw/9g0NIAC9tQNHb2kkLTj3+cTTJF155+fX7
++nlCAB3nFNs6cqT+9XqaH+duubr6t/09rcqkmc2EJ/tkjgi/c8AJ/cLbg0cmIQH4sTjE3a7cGGV
+rUWEFUaOA9fX8ynm5WPg53cus5Aa+UXDGZ/Kw4RwSTJwidukCB6b+VvURYFT6na5XtStq7krf/8
9fBn7uWpV0d5Hb0Fyb1sikfXzeD9Pv6zAU5WC8/DfZ/PA7hkB7vxQ4Wk45+NcLJGxErWQdEygsJF
CAJCg83x9QinOvrjN/fDMzJPloHcLoyKQri2SPbhjr3ka3DjHdQrEXlrTGTWUnw/M+B8V07XnY8D
zo/tw36qtXzCJp35mnqyidLxGCxUV1QyKcYj+cUyDm6CgJyRsvaZsT9b82wKBcpB3koP7+TzCNIh
8aN5bHPrXGBBe5je8DQ5j9V6XBFgT1DYUjv8J2efj4OebCC1urZLo5wvuB0A3wpkVmeu69Pd28ch
TpYNuINtCwuBZWMpNs5T+wvih3PBtnEWta/g2e/RLiyNDUdXXCdXNv3y8x/Pzz5o8zpP/cOF5nkK
Ns5MhCzuVPG2Az3ZkfuOcn4p0oX9SHIfZezWXxPlsmy2yZYoDERqZMYifPv6EX+6vn34ESezy63Z
YXUDP0KUBG6PV1GPbrB6mPTN1+N8PpP+fbEnMwlPEGZJfR7HI2+Bfhx+tmVjXH89yqdLmOEIS8du
6AJ0+/Ndye0UbnLHKI0EF2e/5c2ZJfrzy/j3ACcLTDaY9cgJh4MGzuFBpwmF0H0681H7/Jn8e5CT
JWZC2azJiEFslCWR/CaG66gbDqVvntltnLua04dvcRXWPFAwksrd3mtiBhvdff1Mzg1y8uQrt6mC
Al31oo2fo/ylVd90MZ55ocWnm44PD/5kzYDg1evDfCUa7NFrG0QegtI1Ob7L4+533T+XD8YmWZ/f
A5+bcidLSS38qIjmKTcHOE4jmSHyzBnls+ngUo2lWGsYFpzPPyc1t07ia+XaRHQokXQrDNFGIZdB
fW6kT8/uH4c62e2UtIJG32Wofklc3RLzxxthT0uyTx/tTcVCZJ55Yc9d28mOp+xE73ceA1I+XEjI
BV28tyRQBe/961n4aR3mw6WdVtRAh1HL89lbTe+0jVf6k5VsjHXIzqrDQX6V3FvLihTkr0f9bO5/
HPRkPRpxSSWOzuUBj7h2VE7sevNikY/1z4Y5WZX0VFhBM69KCJHiPEWidu0BPPt6kE+rDa6AEz0f
9/ERnrzITjBYvZMx06O9t802w45EvH2zzZbnTlqfvVIfBzp5mZM8yBOA0Fgt7HEzILbO0dN/fTGf
zDtMkCa+dD5JFE5O3qmytcEa97m3aAeCkqt11Xeriig2w1P/+2fzx0gnr5RhdTqGJ0YKpmu/NQG2
PZpYuL6+nM+6Dn+McvIeUcE2Bq1kFGIYNvl62gCZXNZX6ZJgwkVtLIiXWfsr7x9dG+L2P1cmO/F7
Wn+MqmAsYkRcpC3KezDPX1/dJ2/Rh4ujufLnMAh6KoHzFBfFuK7QOnbmJhjyfziI8ecgY5M5KgOa
AN5ltjBWqHRhFKf6mcL+uWuRfw5DrckyyophhPU+A7Ft/bYVb1/fr8/OkTTmsbuBrQa+IE8GaWz6
0GUGkdC6mVsx7gY+joGbcAPy8KL6ka+A/+kLUmbHXfJ6bkmfJ/TJeeWPwU82FYNXu13mMnjUvKS4
e/laKXHjhDtHXoTjuWrDp/fTFtjJDQjUxumOT5Z9O8Y+Yl6qzhTzX3NCQdzg5cwN/XS5+DDKyeTo
rBi5yCwZzg5Bg+x41dyyw/BWcw3fzhdiWk5P1UX5cP6UcPwu/e12gtRVOM7Vv3zdH45/IMcpswqa
lmJOP15525IE9wXyJrGK10BRyKe/J4eaAsg6+TGsUQifrzOf3mSKu4D9sbvDtwDwfGrZT3HAAOPD
bRUdnLW9DTms8OH82V2Mm2CHCPHy/HWffgPmIam+uhS2+b/zfP98T8wO/UYd4u5xgMyRSm2+lZF9
5l08CSyw7NNBTqZqnAjsjxjsFulv+e5cjK/2b/VSr8FZrMdfwfvcJCpXw28f++e9YS6L645zL9Za
OlZEka7HM7sFOS9kH5/18ffYFPLxr7gY9k8uukY27gLyw4aervp1itFg4V2ll+rB27Zb/aJ67J+K
bmEukxV+I3yvc9wTQJlsGfzgd5HDR6jWGmQNvYZzS/3f6h7H36aUo3gaOpjvk0XYGbpm0KaCnLVq
bxfNnTVpVMuxdRLXqFYCXyK4R4VLqEvIXtZuUPI1MTLz569fxdM38a+fAWRahyFBLX2eqh9ehxZe
gYklBKnggBjdvy2b7641M9TOdEf/tts5HehkE5J7Ht3h2JKLpmSbCL1Td8ZHZBbXs0NRCeOh67NX
q3SJPBfOmV3xp5N/Jmn/6yJPdie+WQRJDm4IBn1XYNd2YCd60b8EM//XNIjP3mrzwygnO5OusXKw
SlyhWeN6lrpxUYry0m/SM1cDyf5kXoMPgXkNiERQQrJYR/58aFYIC77jm7SMSJAhzd6BgbzW+6D8
SchNe6fZdc7sTRuIdtjjZdUbzxnnbHtvq6q1Vi5KcLLDGhW8DO3URatW77tiDdNrypFZsL9bpaIh
cruCPCKW0ok6mxk5jAaENIGmj9oGCK4BVNmdOZiTuWlGFKnrHKtcNpACGNWIV0XQena5CwB7hCYy
kc7sI9IwcJ9Mm3AoAqJGq7yXRBOPUztMwF5tL+gQlvqlWd6mFDhyhNOYEJ5AUwmS4wg40NaRy0/G
TA2SKAL2gyvdp/tteMHPcsKz4Nd5nK4npSSCTIeYdK818YLask6urKDFUqhpjlbfGFiEuz4fic0d
OSpeeCwVr8kgzR8o9esfKhqTKy8avYs+zOv7KE6j27QxJGuBzKHEVvbUi904dlC8IpVpJons6Wgc
DMPoCTnwQh3EOIQMa9dWjl/dq7YTckuwVWAtR6tHlIbQIUQT3itz2vai09tlm5B+sZNT2zo/Mb7H
5UUQB5radVGn5C0gGgeJXeH51bqDk4yloHLTX17e18V1aph2f0sMDCldSb0BnwKKVmutqoRa56Zg
XE2e+BMy5pIAYisiZOJhVHmv5qCuKu1vzWbKWOP6eGRORWY087VrPV7kYyxdQvGG+KJHRtzBFk5x
dVd277+Os8ZjURYxsQSalvqwQ3C3s0vBKbKuilLJlTnyuGeLaR7eQhUOHsMUkvBuavRs3HeVkr+j
tACqGY9lUBBVE6Cv7bQx0laBEJDI7MqqfjegaZOFLppCIaUownwpusqy7mSutSnAgpbCfu5P6bSE
7DDA7yOsJ7+D655mOxgB6W0cAI94GKaZlTKUQeZ5q3asKmy8bd74JJ4MhGShesGKaEz3NuXhUS5D
lBzGDcjC0CdAUzX2HqqGTRSPGr373LRD/830nCZdZUOPwZJDnhvg6x2xqCL7b03sImSmdmJp+HJg
r1iryUcpCKe8heLM5qqKF3hOKLQstHKQabmtq2RKxV55RCjjY9QgUygwjGPp/xRFmA33PdO8evYV
WKuKJDkyQJx1i9TycgwSyLalURjuKgtxKOzSqKvf2yZqsJXpWfxWi8GD7OGUiPTjirD02B70jK6Y
Kd27EsOK8peN5rgIchrZYLgVGOq7vVUYNSUz4oG59+5QaPZGG93e2ECy6bCASRUuw9rig4+bG62y
3gAV2YRWpcIN4E9LPbDsI9GqbFHsDIyIqJ296oCjvhm3nRv6GIGToHp3VNh0W2l0DX+km2QEC6Mx
4DbD2YQ37WGznks0BbDiHqjZQzE2Y4nYQjO+4deMqD6QdnCdkM+aXboN0OpHa1CuucHnSDKlqCN4
3VZe9i9G0JMl3DpR+4BehxTBDoP4sOgwlQwbFF02QFVZFCjNley6XYBkabrJsJVf1Dj8lrVjOrir
FZ7YPBn8SysFVoMxRwzwH1UZhUuz7qgtB67T57u8tWPs6lZm8cakRl+sS+nk7ULmet8vgnQkTFxF
dmD/9POgG38kVjJmBDiPgGGawZmuYvYOZLWOg0nIXcuS9N4UfmRdVcJKvBWOdedZGyuSZu0RCs8S
x4gV7sZIGj8CWTusWl1xoaIJTJkeTXG08AV0pyS1VHsBLa3+OYwWaN0urAr8jExB0iKJbYhWcTBh
sQCgE34fIoiNS4wk6QNrMNE5k4m+fekatUszMjfDfjnEtn7d+MRJbzTqA79CG3AsGbTKD/ciCk1n
icegxg7uxNVLPBku4ACn9DFPunDT+GIoOFQmru0xwPibSEfzt8Qs/B/SzmtJbmNZ1y+0EQFvbmG6
e3o8OUN3g6AoEt57PP3+QK2z1INGDLZ0LpZiKahgdlVlFbKyfpOiGTT17U3RDBgeW3iG4S3XqDKf
qQjRIjDnzXhM08kwXQ2bAf+Aac6ApTjPvcgmT5OPnmylG4aHXNGwfMTKfDxGma4io41pe/RTIpF7
p7f0AZ0eejxNLmKOUUgx2j2NCL01idImetDNIK7xjTRHTLCzRO8/Z53UI9hrZR9k1u1G6YAMn6wu
qJVPEaq3OkS1OkKQSmr0Q95Lrp4goG3FcASCmKbFEELN48ET8p/vFwaeTwng5ScrplHoBE3SvYSp
qeNQHylYEweDpC+kw1kU7QoX+M6TjXTCkXfSQL/zqRSeEcKy4rso14qv6Adz63LK5UBJz+o8acJX
zn85+oWrIHgwrapipbJNWcjQoIwLv7iDiKr/0Zgt7tAJPEXkCowhvpPGACrcmKG9oqb8kI9DK8ym
jYBOJdhKNUUJzqRKbTTPs44N0XHGWP0TCkcMuWmQ7XMjubTasxRI6BNZfhMOrgZZTfBklGCEz2E/
6MqzUtHIcbMQWPkHNARDLE3msO48XHgKegZGfM6qFnlThC9vKwjaxM9KWj4T7ALFGSdJ6F2hanX5
V1CnenoQZQuBBZljmmc0C8nJx1wXqYCg21nogKQwn2wiKoIjx5DSKHvKoXKtUIS7rfdt+1OGJi17
WZVQVMV5Yk1OVWD5dCrTIsAiuIuKD4lSjPmJfybWbaz25uSgfRXfhkE9D7fiYEboTIVw74+oWArn
Kq2D6ogMxnAXzjWc/lxBRH4E1x9llG+Tpkqay6cyiQ/90IRA5pQsV45MgCT/idB11lKpxn0/3FZ5
DOkPQIoYYTQgS9rnZB5a63ZqQ0wTfBHzW59dnn4Vs6hDSwo1T/RKS6sU2he4P2gm20GkosyUl1Em
nZBICIGpG5OR5M+F5o/iDLs6MtWbopr5Kt4hGxdpP+oB4RU8nGRsNVxF7zkQIY7wuuFGU4tKvsvJ
I0avUoQuVCeQgl9wO4kQsUVapLQrDSlRzzc7YzF4yflvAojf8YtqJJbTRmkyf0BFm0o1qUwlRlrH
wmUXf7va+pbFA8Jhs6DT55vqG0WSDKACRSFgVlFkLZwlpN5mgCmspHwQ2zLC19XPeS2oScGhiMQe
fh8Vxh+jjx6vjb6SMWCIkFiap8JkT9G4ndMTjNI2+YjfVsj1EOg9ZrDdMGqLfG9SHIxYCR7GxMIA
F/E/kdZPYLCGAjpaqtuNwVTDdBhCiPBqUSHpTu3dHxH9gLjR8stRW6oEDBSwIW+LQxRX1rfJQtvF
C9XOR7kkKwAjoDEzJLAfBwwzZniVj7Wg9ogc8JgpHXB2Ju/iKhbHu5zOxWRXamDJB71jSR2KM/iA
lilnOFEKGXoHGHAp1kMJg1N1aIEo40G1FpmpVtOG8q6AU4w5WJvHiccjCNzWVuCNxy6LLjFRSDOE
Q0yCwekvSgp3Mxbi6kWzBmlwMqobhO/B2STY0iowV7pGC8I/AB94JQxIzvgIn/cpEiEGSsVr30No
xmlw5jAN41x4ZQZE8RHvC9X/3sU+KkNWRZVqK/4kw4XhwsKHX7Tudb/un3XBEn+YZhpOz2mp+z9K
SSmDY4/+eutqi6CsbDZ5aZdSzkFD05TXXeR3B68NyUxvlGV43VldQREv89hMBHSOGxhfhjJ02GdT
9Jvd4OGMJOu3BgmYfaXiS+pnJOYmCTdstCXE7jHOrblFE1XjtkMtJzZV5ZR9KwwHYZT14DHLGuOJ
O4qRfEOMCY0VqEz+AU4U6RNhE5DfqLMxY5qsVME3bUbzBPabFt52bY47Q9NGRumJnR5Oowft0HyM
Q2WRPS59mG8V35XSsSr9LGLCrbtza2SuIg1djKf0qCQnOcr96Hlu0rK+UTO2xQ+h69gf1egp8Gl4
vcjcUsxfGy1vu9fIbGLxJAwD9nbdUHkJxYiNrKoGwSQzUUd0pbFVR/ra4ZQh/AMPmOf7HgcjG20T
wT/gLDBBszNjDbfvzq+QQuCUGU652CV4MxcjbtCd0U/+rT+zMs9pg6h6xfs6JPcbKbSgo0V5AhHW
97X6U1wi8uaZSNEACOgjsCvRMLGLpCiXP6oFUREgVntPVQu/wpgdcSc7buoCtjVbHHEPZIFFDWXu
2Uc5RZM9Uwt/WIOJpaWe/1CT0QPqfTCnHDuEKJGT88xDy9cJjVzjpAOpf0FibcaiPoyq9lehIpZf
jgsPuZj6rjjriV/pXheEnEW6FlM6IOuIoRRSWPWD1oZy6yyL7M2jITzpTVwd1b7UVPjx6CseVQgH
tLsysU69pA4aPAMFM/IySlvsDekHfpdRpslvsolWGTexzrRgxFbDQl/v9XM8pPwl6M9X6sGnvAod
EqFqmfoU0TbJbKniollGG3HKZhnNHj+iX2IpVXo/R/lCYJuF+FOc6U30JLRd+9yir9zg1M0956nv
1PoHEynajZaIyksiY5kh6BXYWv5bt2gF7YlqXl5Yf5kVuEBVRGxT5Kl8tESdO1ETlF3nJEGjfWX3
y46Qa015kAdBM7/NWYMgEZz2rv9zRq8CdQB4ne3R0oJFoEFHLe7WrEn+Y1bCVIanHo3hs9oV5uCN
xcxyR43e/QpF6YOgDVr7vccUpPUsASXn2PbVUUGEfJb5gnE5QPeCq1inZmN8bNu6NbsHsTRJ0YQm
gORiHzOh1Rdm6OOXMEWzbxDKuYrR2mjaI6OYkY+v4iJqXxJdqiqufoOMqGnKtyz8KKajoUKsjSb4
5uhoGmVwg5yPZjmaPkbGuUqGqETRHvCc00fmJ40bx6Eu8h5+q6FHd/4AGQ0oYNd9LXsrlD/HwHox
PqrksHPTQaweZgHFSyrdCtHMIozkO6SF4uJjGAZldZRTsw1f9BbOkG43ZsOXSkyaT2PdICehhFXm
JchUgYIPMAIyA1ww4IkNPDTbVltIXt5mr74YGp/DxS4QUZ74OVk0sEy1qqUfgalO4e3/lFY/+wmP
Cuicz7hVTU3rw4efKvMOxjLGdpFWQc8ep/zD/0S8MehZC58mEPXkJ4V5kHvUsMfE5Fh1jLZDyK+d
C7BncWngA/Z+f/KqT6qis2rJuqzjwivJ2rrXhZRZB4MR+GP/xTwauG86gbeAiSLZjl5Y8YO4+zC7
tIUv28a/Q8LVouuIXgU+kW/ba+k4oWhPmWqnPEUcdCevsXbxD0h5ntvn9Fv8858+0K4Caqt3Px8y
VRosEvwhcj3wJ3W9cHamcfkrrsakKQbNZkOyeAh4OyY5QvkbOT+QZ2y29jhrmFmgL+Jn1LhxJHxM
9akT3BpBmYcYc3EWM0/0r6WYhMFOV35ptl7+kt+NYFM3gJgyu7x/vP0lqjariVCioQrJvoQmkuJy
hEeLDh38GVDwn4r88f2xb3R/dUAD2BTy0gJtZRWwqmS9UUJeW9qRZtSY2VZQ703vRgwu4+DQVTTL
ofqtO8zl1A3FTO93Og8eOMZjKdrBz4UcMvOEhKil5Rov/3hYb0Ku2s1KUIZttbSbK/VZs14Sce8p
8AqN/jst/86ZNfy9S+fGGkJyRjxHp+Ib11BbO1pn2S6P+of3B7Ok32VSEMrCFJiWoaQhSa2v0jMu
RAWxsAEoK/A8HosrPfOMXrvRaEsK6GqYefcxwYzl/ajXffQlqoHSOo100VijnUs0sJC27kFgwLG3
zMiexPu5wEl33nv92DhS3kRaLdYwDIo4SkQanPLOP8o4b4OU4RbhVj6cYzs5/FOux18z+vfYVjOq
iAoF/UDEPpbv8hZKfpF470/fOuk1EFSKqvEkbi5rtgZSRfGEy3YUQ0NrDOMGTYfsjmKg3pm7rSjw
cfBcx5GdLbZ67Ih9LCitDL+j2qLFihz5bT/1p38+kssYq8epcjHbHC1iJFX7PPNdnMd253H06gFs
ma3LGKsjYqIBVRYTMXS8BqX2FjOqP2NaLbFGd1tHEtRwKcDdKtuDe1xBtdaR18lHU2syBiKHjSc8
8miysMcc6Wh2nvmRsghIbPCIwvD7c/qbhXi5pwn7241ZkqHt6sYa38TpXle44y0YmgX81qDmaEPt
LN2w9oqj6ua25JD6/guXpIPs6uoN+qD9zd5GWH9v1j9jtbaKQf9fTNAMmQr0Ho1ByV6mAufYOpBg
Auhqe+BiZRzfH/zWnAOsMTVorrJoQhh/+5UTK3NGO4DBIyn9RQ/voR4Yh4o6An1NihjNi/UD0+52
O7O+3i3L11VWIIADLzcNHr1XcYU8o+9e8c5vxZj+fs/6HTDt1ivnAp5QDdNiVddAAl+JFxkUtMYR
g3yMk+qrnPFezDzUOyO5+vz8HspFpGWoF0/TrZRENYNV7WZKnss5/6yMiFv4BEMASfogVYHdRvc5
4g7K6/urtzGJbz6t60kEr9eXy6O43AAEkW4H7df7Aa6AoYztIgK9o7djm0qRCn95kRZRxEf0m/R3
KgfJPUfAOtQ8Ti5E1sMe6GC9FXRRBv1hWIgNKCDl10kpTaj0BOAA7K6lWYT9Z49IKi9lCA29CEmx
swfWX1eiQfUmCVWKdw2g7dsxajy+KXWnY4vbxMiVURAlyalUv0q4n7w/ndc5CVgJF2odoBS29Gsv
BqPhYtaZRApEdGOHYzFgnLjrer+s+uV5toxH4TtnABkWVUtfjQdsTdhZcs/siVDmoOq5bZx8T9KQ
d37/yI7Pbyu65MjlWG7aFB+0lI7RCE3XpAugKN+7lktfn/6gAH+sUulnYY3f//k8XP5C+e2MxyP6
qKbeaXaq926Cy7ZS4m2rdO77Ya7wB+uZWB1uY6TpNc0SDbl/Wz8icUfuCo5y4nRzi5v4u+JkbnAw
d4rs610p67ohsm8g6ILdXu3KougKmVYbapRVprtiUb+MVblX9G4krSGyN6CugmW9kpvIgpknQ/ql
wN212wxcYRX+WcTlo2D6O3XNRtIasmlJJkFM/ark7TVEhgcqHltFLqyLzsXcuPEeRew6Z/kW6KIi
g/7iurXeGVAGrawpcX9Rj/VNc0yOypFn0eMeLvt6aQhjmXThkVEEVL8cPBdHNTqDSdjjNGX7NZZm
dXUqrMNOzl2fXQrVBPg1SZUUKs7V7kOWkFkMU25YE7gAOzqlbnhob02UBm+Te9RGXdwP7OyjgKvt
Xinzu5J9u/WV35fVpSUAWnudejrWOHkci4NdIcHd29X3+aZx+tv0D1R8dUqo7sa/BS/JG8lXf2dP
b8fGv93CYwYIm7jabEOk5DQx+aIrqM9jEFw6+Y1xWMRA8vCQpI78wzqi5ulFrnVT7dTFG+lD6li8
boDts7gKvl3XmiEPszwhC69TtWSCcSg7BPrwz5uRRoq8PBYNW5fAvySBvsuWW0a2nnV2IkhJTVSs
K5hTJmpTVA1kFSoEka2484kneBd58EPgJG7u7B0wVzhfNgp5/HfA5XC4SOOx1cosK8DkofFaps7C
Cwkd/4heHpRo8yMOj9WXpfl8UBC42McEyhs5zrEDVJ/LGRm+TjPc5tUCbTbVdls3e8hvAP1avh2c
tEP9qMATvFGO2tn8EsFluwNIdKPeApRygU7yY/7cqfM2tjTLjqMQiY9C0fprV0L74qlQHZBJwzCn
D+3B/PH+lt5ILh0QGwLkHE3opqzO8yQ3rRLhMl5vRPFLj6plngVHVVu8v2sMmwXpi1+nZ+QAd6qF
zbgA56A4A3i8Ukkq2oHWLu9cdmDcjkPrzRFoDAvNXANKEPK/Ii5wQC3fH+z1aa8sswkL/TdDYs38
DIqELbYM1gcbWIKzkaWnRTvw/Sgbi4Z8BAaBdLtkarzVIWkKCfK+vTYtPii56RS0P1CWRcxD894P
tDWcy0CrSsPP4laZA4gQMii2HINcDdBJouxM2rLfVgfAm+Gsjj6TNn6ciggk+qDcvC4y/C9BH0Xn
VhSKn9gd7lHrrqcPGBz7TpIkiw24BsPmRSQ0uiwM+JerH+rYjJy4wfzy/anbqP2XKHz2gW9iIbZu
gMqGX/Z1MMu28hEdERf3p9gN0TcZXCxPaa45+7fC6+UipIXFmgVwQLm6FdZ+KCfZnKIVnmGYoCf3
ajJ4Mr5YO0PbiWOsrjVWk0EdEHinhkp6jnlfrQz8NVuEQif9tvFzJxKBg2v5GS9dwJ3Fw4SUCk6L
Hq+GGFepvOq+/4s2V/TvgRurDRHFIbKYGQPXavEIDsib051TbGPISzNb0i02tkXr9+03Q5j0vktl
GJh9UN8gNmHnIMaaPZrLyvhzgdYv64d4OD0FkwVcfYlFX+3iueX8sHBv5YXXQsZgesWg+2aRCllE
OwSPh+d70uiAVv4n81Y+CUf1Mb8NP1EaLSJBHwxXvDW99yd44y6AYCNtfEpZtHDp0r0dv9aEfVMW
PVaYh/qOJ8lT94zn1knwui+AH13pPn/OdhWZrg8GAzE9mhxLWMm4Erqb1FHE/IG7Vlf8SHPMzNoM
uEj9oR++7oxvY30pO+kN0+Kk7vxdnl3UBIPV037QLM6gV/UM90dw6OJ48qNwDyLo63ikEKnsvbrr
qn20LPdl1FXLDkix0HFPnm35OLqCrZ000R65X01P2nHp2KmfeQbdpyRezyvWsqbKgiLfc11xNWjr
lk1AWPWony1wg5ED/bF87E94PnugPVvkM0IbK/pdzanrr/Lb0MtPu5jnNDdNVKDhvKnH9kY64c0B
FwZLo70javlmvP2mmDh54nTMgi47alnvizj+IEuRJJE66jE4UVfFruXoj4RynHyXr7o1qMtgq0Gp
SL7mPBv9Z1C30bH19IN42rt+bRSuy6BIGLBFOtoSq02I+q2kBD1xFrqieKZaNj/Vj+NJd3sPyAZ2
MU5xI9sJ6Wvv9Ve3x/h37FUp0MizlA3ifyY0OUfH4bAcN8bN+xvx+iR/O8RVLdDpAhAylTCmATOm
uE2a3YbjXojlzy9SAy+AAeA8IQCtHUNneuXSpd+AEfUUxzz098MfiKm/P6orOpouvh3WKh3xj8Jh
ZSJm5UmH/gkAPU7mywnDyyHHZ/qQQghLPo6vtO+bp+yjvkMm2RyzQh2o8Hip4Gf6dswg9Gt8sonP
CYpWByirdGeI1wcoI7yIsJrV1AB8niwRQsn8MONJVrcdZsi7H6K9kaxmUs+VcIh14iSflg9idwzO
Cxd9Xt43HCgqu0fJXsDV5taSDhrETMCitbw4LN24OLyfHb8/LleH1cXcrb76VZ4NzawQYjmsxPvo
GcxmVRx4XP4rK2NP+OobdtY4Aw5je6TuzZ19EX31EZolUiNYvrI5zzQY+T2246exwgsU9xPEjpX2
qd3TTNr48Jmmhg0wil0gL67gHt3Ad9FE7tiuXeFjcMpxg7PFm/iAjYALhthp0SGBz+O9P9EbS/km
6mopZcDfQxaOjDR1jAADvDp334+wsQu44tLF4U2GVtn6ZobM/yxKgNWgdL8iqp/P91a4c0Juzt1l
jNVJHFZ50CadxBHZzPeTWD3SUXOj6Db375JRcXU9/9kbH7V0tLumetWQrcQGzwZ26FX1P+4ecH26
GO7qWMHYp0ummGVslV+J8rGOnv/NdHJioVHGobXulEiJkvC83cx2OodepVV2Vt2bc7+TFldvtpzO
pg4tSwTUoTKc1ZmCGLmaKAoTlgcWGFtYLV2hnLFC+aMvkz9DnCthcISJZ+rZa5+POwu6lTO0XzRN
Uvm4U628PZv7OZGicrmOjr3xqETBiAmX/wg4V94piq77Tssw4aKiSyXp9NbfBipEORpkpZNtOful
TiBc+Qwlg+nkAKwBwb+/dFt7zUBeE5Ek8MK6vJpTmRNT7/vF3Ui2eOvy4xqF+THZibLs2NXJiT63
KvLOBY/9ql0cNAthRiFBovQzOHQvBmeR9t8BWO5s7M1AiHqr3MzIxnU9KUNjb0GMTrZiimcFiMpo
hQ/AnfFe2HuB2gyloUDOzuIlb32GCGJfdm1ZTthI6bdqa+YvVRSPT6MyqN+NIj+8v06bxwn61hin
mRZtinVpIKF2byoNV85FvAa/lPqlf1JuabrbKehIm6cXH6+J4149uZUfl2GXP7+owuSxxwge42x7
LKCBWR/jf/FcSEJwjTYVNK0sbd2LyxMtxgySeUzlMbThpjyFo/EizXu11cYL9ttAy4JeDEUvObmy
lBlU1fZVq8ePooQlHMSxBD9ah3Q+6JhvZH76HNXNPRbdX95fws0DRATAiL4MDfTf2MqL+HFn1RkK
dyP+VbNnFN2nBqpW1Q47L1mbmQIE+L9xVktmlUowp9XvTOnd2cX/7MzTtuDhcmRjtnoqz+X9Lkzz
SnRuOZwvo64Oktz0Q79bZje9qz5Fp8pr72r8EGnWW97SKMeh5ag5kaPU/AgUTHd1HOSNAunNL1it
r1XDt8KmYSnPZp5HLKf5oHqQ09SfWu+kvBlwtHHE3S3+c9whlt+A5eCxvNdv5TvhuXoZv+2rGG/t
n8tpWdWMga6W+TBZox2L1a0u6rdZYLnv59XWQXQZYlUYGp2vpqC1Z2g14WHx6Rp97Zhov0LIWe9H
2hwMX3neFXmD4HH/7Q7SumbCyC+i+9I2rd0bmDum+897m1GWl30OA3S+15gWuYH6Mee/17F64H0r
P2TH7tB+Kh+UT+OR+9ejtvNp38yci4jLL7rYmT3YIwXG5HLV7O/+Cge4ePeKcoWe/r1HLuKs9kg3
aTx3LIepf6+fk9vobHnyjfIsfwnoNKeUTDvrtdHcZlNeBFxtiX7GpzldprLhPtsVXgVsNHFaTzgq
37VXv7X35a2WbFt/6ulYSb/1ypFFWFUvQZd207C0RssQfYD4OcvHZy3/FCvWoxneRsPxX6TkRbhV
lZ0FvWSV0YjqYqPOzmCOD2mi/fl+jCvs3F/r9veYVvVzmc/oCS/50R+q5uCHjn7WTcf6oYEhAyPo
dl/8R+tXi8b2efgiPGd/0tzZhZBubvOLka6S1DDGXjcHfkSbCie9Dd1wuvGjW7/6V9+Pi0CrLDWN
lNqm4DxZKo0ZKBSM+UXx3bd+n9zxt/Q1vN+780nbe/DvOV6lqqkPhZJCzbD1V/9b9OAf8ZS6AW6G
ZaKnnBGgvS/upF+QOEMe9q2dFV7m7r2kXZ3SoQzFQhphpek0PR+sWlZPat/tPXXureDqoPaBueg+
Nr0oHX0P09wTseXqK8NLJ22n3t4bz+qghg7jc8FlPE0Bo1AePX9sDu9viu3DbKmx4Q7QIFijTGa5
kM3UzJameBA52YfGKRz1JsY6yUWa6zXa3QDbhc1FxNX8AQcYVc5PHncOcsIzfHoAtG3rj+mDTH9a
dJVXbO/d94e5mZYXMVczOdSyOYopMQUr/C4tTGJcqh1F60LPV/i3SPuem/0XTMdu3g+8WS3+HVhf
Pd41vDsVbUXgGI5bJ2X2pBt81R/fj7LV04KR9t9VXN9iegx0awuVD7tHJuQmP/Sn6E54MB4W7a/y
ofwE0JtGdfxa70mPb6boReDVwZ2mI9SsjMDJ0NpJfmdEe9ttcwYh1i7PrODUjNWprUEdzLM85EuU
1c/iNJ778GsKbX1nBjfCIF5Kq5+mBHDOdbkCbzrvURab6JGJv8bGlZMjog2ODwYKr7EE73GnRaPB
tU7vB944TcAL0JXjcYonzzWHqJRwPcLUDRbygAYd4mn69DSPcOr3VPu39h0daUyxwGcAWlvnCKat
YIJiIi2d+MYeXoNnW3Ba+2uOctii1r5bA27O6UXEVXL4YZNaCQostlQjopKmXt1VJxXZivencOO5
lBvDRZxVikRBGgbmoPe2hkm2jT0z/j3zqf48PSV3g2v9Wh5p/Idx7x18e3i0yjjwNeuqX6bUGUaM
CZiXesZcspXR6bxVkh2Kw8YGQ1sOOCP9fk3iRfxtUYtOSahpS5C2AXA4cYOPsp3ia3Mcf4dYAwyk
uG1VXJW53CAtV08nGklwRD/tLNKy2KuP8+VA1qiBkuc0AzDS8qGJHhCQORlexurgqwQ245+DssmI
iyGtMw/DxSIED2KrWhg6s2meUfB1lTw/x4107vL8+/uj25vCVQZaku/PnWihhoDmVxDVQKXN+7j+
9W+iLN9phnaNHFRFgMhWRRSheFEHHugjEU/bPfeA7Yz7O8rq+zwp/y/j9CkHoIaMh7rH5NgLsUpq
LDwVJQ6XpPZHN7Y++uneIJZS7zrb/juItU/EPOBBmcsLzLHGd9y6E/jyzUrjBukJzRLv/XXZDGbQ
TOaVmCv175P34uKZ+lOoSSXArXxSD00noQ81Hap4dHs9daEo79QUe+GWT8pFOKsDUmlgDk0zAl3F
h7Jo75tCs026XuOe9P5erOXPL2I1Q5UUWJVy19Uyh9r6FhvqQ49/M+4HKFjsjGwzLy4mcpV6JSK6
idwxkai9OKoknLJ67/lhL8Qq9UIZU0Q1Y0Cw/9EE7vCjmFJpx0Zp68YOWtBCmg4ZSgXA+dtpK9MO
XloMjG9AxhsKsuMnT+GhcmeHovrnZJz34WjS1gF7GXOVFgFO6l0kU8nXgJcWb8PA02+ag3BMveGk
7KzU1ivOmxGuEmMedRPxMaLRprtreFtHQuiwwODDHf3/rQy8HNYqJ4RxTjoVJTqENAfk1wflNYvV
hkJX5gKplnd5I++9rm/1mN8MbpUkWQhtkmehyUYCz0Hh8K6egS0Hd2LnJRFQUx5a2ti0zdEiS/fw
ppvlDJBCHdMqoGmAst4mT95afYTjKIBTu/jUIxWXnEDm81pL2/W5wx4P/+yl/Zrt4kG28/Yi9LJ7
Lra7mRptNSzlvPZRgkEFZihz8lv5EcPmc+Gmz8bTHrdusyy9HO1qq+RYVMeptsAbNWzBPdlR7ihN
PRkNvwQ9EYdXEe0TYgFfhz2cyNZRcBl5tWFq3YpkZTBpOql4Eev9vaKPL+9/GbYuZhbzCQnb0vDA
Wz92qsogkkNLz+lLldrVp4QLNrwer4ptldMA9e5nwGfePntke16xIQBEBFrqiqUiSFMXZgL7pv9S
fG//TF1eLJza075JZ+0c3yaH9F7cwb1s7xs4BTyvUg+Tu2/TR5/lpldU0ie+6b6XBx+cz6I6veBv
d+FZyy5Yf+EBf/831upc8OUmjfSIC5t45gBI0XD5bZMAh+IXzJHP+0yC7c1hQL2DTs9FdP0qmdVi
lMoGoxsf5TPaRE70bHnT03Kqx6fYy4+7b12bR/pFxFWGWolZQ0OiTvLFDKmp/ByKf+rlfY+wfBke
jCi0x/hzmWaukKknXznuJO/y119P8d8DXi1npigdL2AMeHGs7D4Uz/1jAihWd3W6Q9In6V79PH3e
a9VsdaQW+Ol/p3m1sHqRIqbBrsENNX6SbMnOjiNy1p4GP2Vfw3t3VVdn/RQ3PBzOydJcH13/nJ30
pVspOKMjOcNL1tnhedcKdOmevzOxaxEIU1N0YdEttNNItX0zOUgxJurpY94fJEThrPzLLJ3NXEJj
UnTeX9TNz6kpKQtnAv0ObXXcFoMEOCBYUsrvzzJw1EJW3Fo9lUl+0Ka9JvRmBiHgKXF3RcVj/Ywg
ia1WZUv7S0md7nvIezeEOd8dvoYP+peZwx2HrvYhOewC15YkuZrhi8CrC+BgqpEYlwSmH2V0dnlT
HgLP/LM9j2f/bnS0M0Jh8OOnU3PSX9+f4e0Evoi9+n4TlYe1iNiDM3iqk7sCXCLyaYFa9T+bz+HO
Pl2W7L2xrj7aYV5RhBQ8niBG66bR17yBtlYe/j9HtUqcqpasAN2SyTbvo8pRDt0xeQWg7hjPwVPx
tP8B20ud5c8vSpEAJr4Q5sTrjI910TwORuVZRn+v9uNOlu7N3+qYI3tT3ro02is9AFELePZo4vLc
7zVp9+KsDjahQu0XHeaJknnJi/jLcswgKmCXD0vfO8EVQf6ws2qbJ81FLq5Otz5RIt0oacG1rnQo
n5STFNji43zWD5AXJvf9aNtnCwghtJAWRsXq0dBok2hAHHOycyth2T43Ol248Kcyogac7NUaW99/
6PYQYwEAQjhbrZoZZQgUL7WGZqN2dtffLJQfLjwgGo1PMvv6/bFtLZ7KRY7bvcY/1yeZolRaidot
SNioFt2hwRa87szuNoOG/PH9UFuZb6DJAjtVhpyyRo4hWGb5acIVlU/knRDHizjZoY7P8qzb70fa
/Phhl4ESDL3na9oUwnJoBS5wj0WNSCyc9KP1ITgazsSrAQKsnoBuYLGTJVvDw0fVAK8G6Arm+duN
XXO3inQpFW2lgXY+9F6Sv6JhjmTfdNgZ3lb2A0iC1KKpCkTBVUKWqmCmaI4tOy44Fefl1XypttXT
/+H6vRkLMSw+cqgfUf++HVYeKlJuLskf32Qf0Mi/+YEy3Yfa2S99l/N8fd6DiUPzFHiccXWnsKyo
QJoBdlChdJ5YVV405ztQ041KntcQER4dlxeq7PWri5wbk5iqCSrRHjdQ47C4NAf8H8A/ofePna7g
qQK+W+DJLD5ki9U6hVkAQbRiRL2k48Pb2Xr/R5ShgZSo3k5KXB8bhEKYiq69AZp2DX4R4qlv2llf
+hbKwUrQ8LPDA8q5UDp0004oFTBNeT/m9XpZMp1IQLU49JKJq4TvLSUPUNoHCA0tESXLOjN29vHy
N7zNiCUCmY6cn67DdX6beyb2ANwzESDNtPkOvdVfeFwdrLrfO3O34ugLdBaCMaCQ9cmEPMd/0GHL
1yQEjdXfyl9b257hAiCG6oKq3cPLb00eTDjYzHifm4isvB2aEratVCIVYEsGpUd3rxU/31+d648W
OBfOCDJPl0mNVYBYrTU+XMNoi7102/e9W1rBwW9ar0glN67+qcM6qf4m3DLei7JmlPMEDFk/2lly
kpAN7fXAfX9AW3v3TYhVvo3ShK+ETIg6bT7o4SHryttUy+xIDb0s8c9iHnqm8CHyn809RP5G1+Ht
8FZVm6y0XaPExF5MayfLkVCfPyTHpfgF29q9WPD68v8DXmnjS/Y28KocKOV6krKcwMs1LgeXeEDL
NVj04LiripmjWN6/4de9Dbqq6LK56NPIipF3b5VHo0F8vLupMLFoU29SJdtAaLRTvJ3lXa4u680O
N5Z0VTE4vCoPasEIMdWAs/EXsKdx6EQmiHdaNHon0d69Sl1/rxnkRbzl91xkrD6jylsFHS3P1FHP
KAMn3qyfa/PwY7kiB85Y0a6/Kw20lf5FL+Bt7NXmzBcQOCbIy6pOeE64QuJEnuk27oiaoWeAh919
OtzOpIvxrnaompqNMBrMb39QDsgmJuZTrd9Iv4mGcJ3Np0j/vi8jtRt2tWuNcR4qMySBUfY9msrB
Z5hoyyw7p4jcQXXGbz2iGcedbLouW97O8GrD5vhU+K3JaBer8BZBWg8U0E11GH/u91o2M4maj26k
ZMiwjN9mUqxKrYxvDQcTMsmuFMhxZ/uxMhxbHLPugh4Xl/dHtxFQQVeK4k9CA+Rqq7RdHFaSCAcj
mTUntsobTF8woftW6crOK8V2JLYJFwSE89eiLp0/Z34iV4NdRDjDcgZax64raZ4HyXMl7V0l5SXv
V2cA3EKNWw/kkmtUQKiM0DaX5u5frMrsubg3XQi+w+LJnX0JH5brpOBik40byAlNqUftpWQX7VyK
tkYNhQe0jIqMsLgGj5k5RjSGyPmHQd1HRLFfpGL+IOfyk14Y2j+vcdAW+TvW6qwF2juErQVxzgrN
L00T23MTJry37wxpo95YaCfU1yL/uyp8h3SGX6xz4mhK4tTp9wHB//eTcusbqVANar/JOugPrQ61
GX/kMluMB/yER4+D+qv6sOBVzJfwuxwc8+9cUG6jXaWv5fxYpwwgI3RnqOpVIARvN19RLL5nI2tl
CS03dKOeXSWeRkdpxXZn28kLqu0qlrx4Iy58JP7et7FyOUnjbrk9DE74kkKr/OK/Wo8t+k4YTXVP
ywEuHybB7Ruwtu1D+y+0s5hfC4EHBeiyfFXU6UbWa1m+9JDr0IvKu7SLvH+xivz9izaxbprI5L0d
oyBhLoIoOtTJb5Zl65VT/y97X9YcKZJl/Vfa6p0awFnHpucBiAgitEuZSkkvbkpJCc7iOOCsv/47
ZNXXFUFgorPrdcxqsbRQ6obvdzn3nNv0YgzVW/qggtwH2bh3ehEfjPvP7S64q+TI7BlYR2/6bGDA
gMTJS1pDHka/llwPIvZNHd8+N7V0FI5NzaIymxuRLCbXm+fKhjmvgusrZ3qhijy1GuISQ+7BxoaZ
TaKNB6/VpvywvpvkI/NdvS3RUy/8tZtqaSwoxKFdB9ELetdmhgpKnIpXeF1TwDK0+qEnaxti6Xwd
WZjn9AeWNKauwoIYk4tM27kgb9cKe2XbrYxjnmLr4hFYeYnrKbaMS10Tu0atXz5f9mkq5of3eCAz
f6+VRiu1BgOxwDtXOkbjl2q5BRPxTmm13AfzQuRFPNvHCXv+3PLSc3JseXYxGpndysqcBjfeplCT
UEgFoTvIZtRrKJDFO9gFAdfPVCX6/mbhQlXyqoQaIxomv5oZQhXDz0PtQvE70IC9WW/1l/Im2rpf
Ph/f8uL9ZXT2hFG7k4abwdcqNehZtBekcdbcuYUpRB4PZEtoZXSnh+z0Vmo6s8/tCs216p0MyFN2
W3tIp1TQHkSi+T297Dcc8HhMqeavMp0sDO/E9mzjKGlbQDcJtnuWQMLvNR7FysOytGwnJmY7RAfq
qQKbQv8TRNgHpdxOlN+uTx/6Hw7Ubu4AJnxY6ytam9Np3EcBkGlBkE7LYbSMKy+i4LxHWF2DVmoN
xr04gbgGke4AVdZZoshqUxZBoQut5JD37qzLdFgjdV2ewCMT01iPxqIPbIRCIExMpCb8ll3EbxP+
nkOjeQjyN+2ju1gL4pa8Abiqfw1rdtZSEzqg8NV6gDGfzMZ+xU9CoK1mh0gnD4MFcE0XNNZBow+t
HdDK14c9nGmvJfV1X/BdipySgXRxp1dhBZmWXz6T+HKgrLEQT5+nzrgNfRsJ2VMPmpAeJGY8kTx+
bmHhxT6xMNs+TWQqjdXCgtbS586EGLUGKUroWRGJVZY/Pre2tIccsMjBwQNv1hltr9By0JBJrfM0
0vnGUAdpu4JIPnvoJm4olJQIaIinbO38KYUeHLUAlvdcjddekioW9C/tr06hfP/FocAQ0twmwjcD
LdP6zFCTRG3GFWl6ZZPr0KkREMakzpfPjZy9dmjRR0YTsQva2kEfN7tRIrQyQT4M8Eko774kpuKL
FiJrRgQBMgys78imG+BsRcbr53bPq8QwjKoL8rXgTFKtuUeiCZtDfTJH9crYGgdjg/J0UA1B9+ag
V4Mfom3x7XOL0+ty8q4DSga5DtcyyYRKnBskWtJkUAWEPCjEyqmMvbK8r/DC8uEl07Z6Wa44d2f2
YMWZNOHhH6M3ZZ6UNoyqF1CphHB51ac7jQ5oQantIC7r57bNgSiTXeulZrkGyz8nbgLsEjxb4KKy
kTk+KzCNY2UXuRgcr1a6W8i1XpZld4VOlYe0VLcCxXg7lTuFPyqquSH0vqPxpYqq71hXASRTN3l0
ofJQNVeqzGfXwM9vhQz2pFGPDpPZRlMGx4zqvAfzCrQALxIFRYA0BvACMs08dPR+Shlm3crtdnZW
dbDWg2NtqgqAtGG+5ilJxsgwUwfgxeQ9osUBmo6Gr+qCr7zMi4YQLVuOifzHWU1KVES0KIHYHm2N
etsk2GamkIAPQtN55cSe3XBTyRd4OscmBO06c2yt4+RROsa2jf0b9/GBQc5K3SElStaoIc6jEyBY
DUj7QOkG4o9nKN42cWQ2iRx6la7z8YedWbm2pY3rQBKxITlgmO5YAQ+VVCTfpppEl1BCmhj5bSXX
19IGC/sH/HFwHvFYwbmbx+86jy2nTCCs1iHB4iMw5Vuohx8ygbY9J4M6p7S7lZfr7G5EhgI9QVhN
zcLSzss90Aw2UiDpwdut5FtX4TcaNKrAWpHvTa34UifJ1VCCEa0bvn5+U50PFXZdcElAuQY31pz+
EfT2epxASNczDVCLDJb8UIrmgzv1lzYv4AwAfbiyfSe35+RuxEgRDoBDCA8O8oTTNzpyi0TbRI0j
YdHJdhLaIQN9ZTlSr3a3/Xxo55sXBItT3IFeM7Rbzg+kgrvBMdvK9Gj9XShPdO1xPv/9E58l3mUC
fpupHHg6EELitCU0R2KcIxD2IJ3eGPsShKtrEdT5jJ0amjn7IyhxqTYgqugVCKy4zXBduup9Cqjr
hvTqyjW2OCoTzgZ6AEGbMk8TQEI9azkDJWUOleaLUbPo7QgVpV9G7UMSDcTueDtQXUFydTZ5TQxi
HtYhXZzsu0cNCHp0hX+lwZu5IxtzqjWsaZSdb3SIOEAyAlRI1kQSNHsTKrMViVAF5E9xK5dSQIqH
1Xj9ibZTR51Du0YbV3b6eZ0BipjolYOACohSzpma0Sc6icLlxIPAcR+YNeh8tFaH1x07rWdpIKVW
MrBlFz2BEH1W7CtOi3CMxXPLFD/OoifIW67JEZ2/HqffaRYYmy3AiMOI71SKRw2KtV7kWA9Vtca+
c75nJzPw81FNhhc0L8SbHYsAwJqGjkzoxrCQcpLpDuorL7Far3jJ50s72QIhMdhUoaIx9364neS9
IuH9VDGkhEf7WgCVgAa+eqtC1h26pchgf361LPg9MAl8kgb+J8SQ890E3UQI0McYnlFBGIRCKnEs
A4NXQcZr24eSwGGM28sEmApTa6CQAhWwQbX8LOdgIeWHgrroZNTGwCHptWGWK5f60hqDyxauLsH1
hNN1ejMpsaxzvcG300aMPzahJpr2YisqWa94WudBLrb4pHgG0R5Attz5OuNtjgZLwFQwAIFZ5AcS
9CHzmyB6V+ON9FVPfKwW0hbHd2R02nxHT0jJIDEP3iri0RftST+QLUdczXzV9ZJrzQdd4jorzXnL
z2ygszk1Rzj0vQ6bptcG6qOWouKdgqzY2Cbi3yjHLg4R14MFsASIwOZJM9vsTbefNpiY3LsxKW+c
vCf+IKw15Nb5hY8VPLI0uxBEZfNUK2DJHb7xCOeGxMHKaVk2ASA/TsoEPZoGe7ReGnM0Ab1s8rOE
JhtwW6a7CYzZvja35W12p6yKZq1ZnO2QBrT9bZ3BYozeGgstj8zZrgxq6YaDk/ivQc02RJbUkSJz
mNCUrXOtg/VXEC/dTKxRYNM2B1/+GDflNj78Okpg2opHlmcrxnSBpFUJy1PHW0x3lbyb7DJfO5Af
hGwFOUgfpYSva2/o2qzOsgRWq4BOmuKi1YFnTdAkRNi4sleWTIAeDszy6uR8zAt2tBZdokxHO+d6
4Smq/o4GsbUm0sXDfGxl+hZHGzIrU5UU0+lCLeRO37CDFfQHYFeCf4dm6zw4RxgBV4pAKmfKfM08
j1hr4nocMWtRk0OjGvxZEIQ26aXUy406BCxb0zda2pnHBmejA+TJNNIBBrP6qR1Q+Oz3hF0Z7vPK
CTgbGNLeSOUguTJR754F/3GpcLuJ0fhbPTWb4j5G12owdQYpj6bwh3ewz6DZivrau/597Qk4G+JP
07gcDWDTUWqdzandZCb01WC6Lxi7caDl9lZRmRxKrsuDygZrLZt7dh/PDM7m1Mw465UoA+igHLwR
z+qXUU/AZ9un9are4VlJd2Zrdl32nCHR1xB0eXYvg/IonMeEoxGdfOhoxhxicFvWxdZOHz9fzrUp
nT4/OhNxFafQCTKQck+zQyshVUxMmQVqTB2PRrjb/gNzOhgMEetPOMrZIDlP+061kO8bGkNne1NW
ka9AghxdtAD3QgpNy9iaivCZozhN7EQhAfShAf792f0VQYUIGtHoBepdC9rinW3unRzi0tIwi63h
lNaLCbmeNTTFolVbQ3MgPLJJmOt0YrMR27GoUQtSSMvDNB3iL26ijd87qto3EYlZ4cGxXRvr2UWK
sUJNDlQWCLLB2js7IVB6HztwoCKf6siLHFpq8bhWhl06/8g2ou9xknc4U2tRXTkUeQXOpFIWGw5B
cSyam4ODmD81WoUOK60NTDte6e1YOImI6JGpNoDGgds/W0QzIYNbgPzK61g+fqV2m11EBiQdfSKy
KF4J4RZmEVkpeC0ArU5+/ixMBY2ZptER/QEqVe8Kll73ebNiYmF7IBGhT+y1IAk8AxRDngETXIgO
MoMWdPlaRa01TwCNyLxmYNKrnKK90aAvkq6cwPNX0IK/PiWpgd4AKmB+HEqGQ67lOSBFW/uB7uBE
7+Nvhufu2t06vnBpJhHyT5w4+PeMwWUcdab0DPeYVlavFgiB9R5oxs/vlPNEP1RMEPRMxLlT9Dmv
MFhAhnUsA1ZrctInydbSL65yH9qlSCuIr6ue2LT8J7ks2EMBGAUNAKbPS9sir0ueUA4uqKc2AIXn
jly7d5N6IFvFSi7MH0zhRE9yYujCmZ1nLSKpBsV7mIrV0LHzd6jwfF+ZvoWH58TG9B2OngCQboAd
KQfdWtkQZ9M1ZRKOShP00XBoTDCE2kP6Fei0g+TmBUvyPyDv//XW/3f0Udz+MW/1//4P/vxWiKFi
EeLQ0z/+7xV7Q4NZ8UP+z/TX/vVjs5+6ER/8QVYfH/LqVcx/8uQv4vf/aT94la8nf9hwyeRw13xU
w/1H3WTypxF80+kn/90P//Hx87d8GcTHP397Kxoup98WgRv5tz8/2r//8zdwEB+txPT7//zw+jXH
33tgH1X1+o/Lj4J/nP21j9da/vM3RVN/B6LGBpu9CSJcMH3iGuk+/viI/D5JI6LqgAYm4M2mB4YX
lYz/+Zv7OyT3oLaDwoSBzWPjk7popk+s34HWwuGfagh4HKbA/f+P/2Sl/lq5f/Amvy0Yl/U/f4PC
yslJQN4YeiTwA/GYm/gCZ1g+225kZFTZzs6M4SupBxtyNgAHHUZbSbiH3L26q0o12iRdqYQCEE4/
atU9U/KkRkO5jigqGtJbF7DOg9oMxg1EeuWzVqXpi9AUV3gsrWs061oirHVn2CYWo9d6MSgfQ84r
P4fCYJBZFQQcu74IGvSMeQmPtuBaHeBFIR/odeYIhIvt1tteLfRvraqCMBHZJNV3zZH6AuyF74PM
LSA4WGltKyTM5ZY0CXQDDUavyq4GT4pdmDZwkEULUJ8d6w91rBvXZmpXza3qCOPHCOYlz9Ty4eCi
+zfoO8Evsmxw7wlSfLtetfJgkIN8RoeO5snRiVC/MJ2S+YqZ59Uu1eoe/cmD/oa0aZ4IaNe18WuP
uml9MA0l83jSE3DF8z7VfaV1tQfCM2Tpc8sERhNYylulaIeXCOn1ITDUUTk4md4ENc/zL2mvfxRa
EaHCQsFpNFhaansJ3pYDRFf5VaYro1/hmbm2SRd7oPvXb8tCdfwkdoDAZgOaa2XX3FUs7je4yqNd
4Qr0cKJkM9ieXjjxoYt7dWcUNpiSc5O6EZROxm7wKSiNLGAR0IWJU/gjiUhbbmkbF6Gso+zeIgPF
CJAX3aPMTvZKlZtBmTby1tapNil+GeShE6m771M5PJXGiIyp4YzR86BR47Zj5XiV0NH4NlYdD900
tz8KR0FStQGDiCyI7btJrW46+LapP+S2sx+h+fSokhjaqEXLbkwJKa8SVO6YHBRAmj3RrmvsQ8Wr
uRIHBWlrKyidZPBNEKZ+q+A1bisLkKkstvpNrbT2NxDKorNU038MOKAbPULVJmV5u+N5g2dd6lXQ
GAOaXlNK9RepI3cU80eXvxX5oysLhExMMmyzRtFrP3YL8Wba8IatJs0LH6FGvtFNzL9hdlBtVC1g
NDqKT5hjxFuFINW6awVKS75qRpJtWtsGmr5W3Wdkc3SQmGDiSTUeqDIiu+NUGvR+q4HsjX5QdmnL
9TcWseiWEkkfynKgEDRjVGxNIthBlE4d1KZifzG0uH12GYYnOOveofvS7NMkHa9l5JqhRcowV/Uy
yMDUJoCFiDTfZrYZaE48XIxOCR4VwxH1D2UQFRqzDNzMfmHk/TbXDKgKjxV5QYl6/Aq1PCeA1Fu6
aSu3OPBuZC/gU88umclFg8PTs22JPqWDPqRlEnRDafuqUoOBuG9qVCar4aCnI9tacZJ8bRP2peXJ
c2qnfgbqmvvUSZ2NbrftZaH17a7TsTEI6h3RZgBXvG9RsAx55Vi1X5LBRkArKI6C1iTo2w/rNNFA
wV9wKNFWKBigESWqCmhoZVpSBXlD6vvRKApyNcadssl54uLGi+P6q8PV+gEKayVagGwaSJaiKt4T
93tX2IEzMqjJ1BVpvVEyx1eSPLl0rbb7jvsuu0VNf7prgF8Af1Kt0C3ynvQeh61gqJspl43Cv1mD
4oZVWrZBMlhhlEQKmn/cItpzG2KKXt8o6uXIVOcFEOQYXBKNCxQXs+Wm0WqxL8Ajv9cbVO+VMneD
XJPju9MYN/ZIv2sGOHgEUEJSl4kL6haluC5MxbpRbK7iCEvXN8fSfpIZtfe53tbv0GquDrTt7D1j
Pbr+uNADVQF1GlEEeOGYOi04CCVRqdZzZKet/qCjZXqv0j6HxBOh7nezp34dj+4VUZX2Re0G7Cq1
M10G5IvmbtXSbgCmttjrQHn63agiofsujYbp9rKMeyVz+daOB2hhmuiqtALk8VFO6qIIyrdQwYih
Gc65DX4tV+pB1yXywOkYXZMuUrudUif8ps2cKgogW+uwTeOA2m5DG5a6cLzwa4IsVpT7Mqrixlfw
9oIQOhHZKwQgCpRPU9OI/DEenBemd9VhbGR7zUkOOQrIOYh9rmUWtLR1kd2pSdZhL9Ra4ER1u0V6
2b0pDSpv1TJh1y1Kfju89VjwuG/3bpkre6Ms0q2EquONQiTzjZq0+7wrAOtGoc7DPioBcs9R0eq0
zCsSzfG1pG2/kgprlUedwYJKskQJSlZmW8zBRz3WUqLC24Es3BDKpdUN/K1zrQKy23qH0mKfBkPD
61sUC0nsQ8pSv2jjLwx9MoWiMT8yIzsYSAVIYGJa5cEylP4FyhFlGUAgVNxQTvOdyIbmkiMshrRe
1pibzCgZmD7E0AWONRgtwlPgfkoltS/1ilA10CtqPzRJjSo/l1Tb2mZXu0EiG/eSDy4oJjKFgCmk
TDMZ+aUVC9VXW5M+Nnaqg6a76oYvuj1owh872qp+2afOoxBxHvKc9qknXQ2+QWGZlY7WKr14rVVT
fh3j6pbk7fDEUiH3atYDioTCxpNhKFZ6g9mnhefQbLipDTa8VKzvfSaS9kYd3eyyLUyxE3Wv/TDN
pgISmans3mlaMslIgpPTcyPXekxqpZDbYWyLfQQ2H6+qDRM/mkSetDWe+7jIoSCJS+/dLRXT15Te
fVP1LPX1Thl3Bqdm7FVVmk1OiOH8cHKn8XEp0rcqHRQNcu69XXhjm0DEVCS6XXtW3ICuHKl947lR
Wh05BhPUnKTRtqiAPsUmqQAepdajKZsYDxJxtI+8McAeit4afGkD2hJososH1/2OXC0rmk3e2VaJ
G88A2fUVWrMVfZsbvHGveJx7dsrWwKCnkfHkU6LtGj4q4jgD2oxz/pS80CRVjCQsk9LZpHpkhNJM
bkalM3EDRG2ot5W+pp9+Gmb9aROlJfjEwPKckbF3o1uaTKRhYg+XMse8lvpK2nTJAvpRdECE8L8z
5ClvDbWxrTys4GJ6lQ2wRbHGP3uayvtjEMcmZqk8I1N4VUcAmuYXphX7Sn85RDuUK1bC7UUzBIRx
EINFlXueHKGIA8bCzcPGFRRFFiQv4BZtwZdYHxyz2h2FRH+GHCchxlmAgS2AZQEbFBArZ7AREvUG
TkwaEo1uarYpVkUhTvNKf07akYFZVYWqVs2IkYYyI35m4N2X19lIt39vFLPkFTOBi6ttUHEbIPzE
m8SfqGHx+8+N/Myd/pWWOBvKT5TwURxf9VTJKxB+izdJfD0PACQK06vsAk+OWW0dLwmHMPMRLX1u
d3k//GuJ5rwdrEM0wTGDLXz9Udx0kA1hVhEq0bCyF1aW6qf6wNH4yqFoIy7TsB5yb0o2IRneP4+V
Va+k5haP6tRZBfAGYto5UXUamWorRRbSrAq0MYn9RkBM/PNJW7MxfX40lqqlbsHLLDRF/miZUb4B
G8+aZPOajWk+j2z0dl4JJc7CvDUCKorel5pC/+Y4ZndODx9VRVE+1CjqTgz0CNXd5xM1Q9P8uatx
pwC1hcw24HmnoxjtioCbMgtJ48nLMRAPPa5nVFtRR7aA4zVCFhi/xlt4blM/tenWgwJuyix0OuOt
cMb7MVu7qxfX5mhUs7weN6lTuBr2mFJ6vXFjFvHKwiweliMDsw2GdGyqRWoWqhbKw/0Poauela5B
+xeP/pGR2Q5j6NHgSZuF0DLTN62ApFynKndOTw6MiLWNsDSiY79gNmVWoeGacRL02v6h1tQWYdZ9
gDRl327EPRhtI5+PwtNXKDlOyx1/7IVjs7OJVGmUCyKTEPRE8D+dYtxKmuRPYzm2ft1q0dfRjYji
VV2/Vu1c3CM2/BHVgM7dmXj2IO2qavI8VDUwbCdO/axl+gqQZ2kBLXTsoZ8J7eIorJxudKgKF7QV
RZiqELuK6W1O3B/1mAduvKoZu7R8wIujDqdaADLMuR11dOuqGtZMT8W1ybPaH8rc8ktbrMDClmYN
ACiMCgJw56j/AtpyJSpUYUKpBUozDWx4qMD/PSPzVsTONFhamEXYmOTaUatrt65XtvviMCaUJBK5
6F6YI4FkJrXCKUWoiBaAJ7XleCHsNUz5ohFbm3TCgcMm80YTSaxId+Ex9twsPLOP7oBAXNlhSybQ
hgHpBZDnQFdudn0bqNmrSSPAxKJduVoDwtkiWROwWLMxu67HweEOOGzCXBsCdeDfJVnj5VnavMej
mJ2TtLRbrbFF6Ghl4VcxyBtKNLQgdf7w+Wu3Zmca6dGTbVcU2UbMVukgFsuN6qpT+wvbYGui0Uvn
3kZaawKi4uTPa4AQybBIVSB7x8fvyKA+97JEtE2yH+h2XkN+L67OX7bMqfx0NCbcPLxTqjJkg/gh
olR4FvTaN5/P25INxwYJJqobICObjyflCVcY42FSxSGp0X1PIqf1/5aN+ThUCVUb285Dk7PBHyNd
27eizVZYLpY2wNFAzNlxoYWGrEnOw7EqDl1DX6CPvlca/v73hjI7MKlFy6LveVgKq/Izx0782pDB
5zbWRjI7MiMy7SxHwFugejjw/r5XxGtXrGG6FhfeAV0w1l4Dj+SUTDjaXNaIzgo3KsJcdtdRpl7Y
bRr+B+OAZA1y+ADHn6nsFSA5ZUNdhPBDD4WF+gbvdPBoq6t0i0t5D1TmoFAz8cKd6UTlmdHruMlC
0Tqb3g6S7FbNrwTb1hbxJfB+iXgunSjQBZRlEKi6HWDH8nUs6zsos2wtkq94kItTe/R9ZpGx4zQU
Hj0PK4Jnuv4wXWUlniNrFmZhMdJTSABjG7rdQL6Dno49GBRwJ3Si9IJVEAoqIX0YUEh/QJJIr+76
nGe3DNk5pPJY2mpBkVIhkYuvux61FaE8q9JBblbgIbAgDWEn3G8Bez+IJqupX4IJZ1OrqE95aQtJ
csuOwFSgx9ahj7v8XYBspfYYgj1PdqS1X2sti/U7RhRd3eeEN+8sxxVjcN6tcAEuHJXJCXPQNICA
E0/+6SYmUuTTPyHABtvcBNc2+rr3SOOtga+W5ntqtIIWL7pgkPk7tZM0FUi88iLkFgnKutxYWbly
fc0Q8n94y8cmZvEgJ+rIZYkiX4Dsf70vH8UTeYpCUEwfckAy7K9d4UnjixGiZrtyP89gIOe2Z3eB
qcSjVODMTqTAjn1hbCZIersB90Xe+hBaW1VSXVg3QKiRCrNRoQcFysxgk3JrSNC7UZrma5skKLmq
VYP6Z9Jsf/0OOjY0O4oUSp920Yow1kGfGBvqfcatm8Gga0jf5QEhoEM7BQAnc1YZgdpdWkyOlBF9
K0l6E7vJDsKsK6NZ2IboA0bnKOS00ZIzYRqO72xG8tExrDIkJPIM5d1Kfz3VihYj9IQgh4NG3HlT
nUbhJkT4/WYOBIsFUqqDThsUYz5fk6VRAKSPFgicWLBqzg5T1ojWIqIO47a8UmT9orH8lyBvP/fz
1AbwLwuzs5RE6J9xrCqMqz50R3oHpOG33Bb/yeUD/AaaZ230Ls9bOUDZgqpnVYdR6cgd6ZsY2MEi
GoTXZVkZfD5n0zeeZSiRCsAFN3WEg01z5hPkKNmMbtyENtHKzZBwYw/9MhIOFmWXuSvtlSWaNtKJ
OWC0sAVsZKrREHPWTaEYecsRR4VKqm+pnkkfoquB3QB4EaGVNSbR2g00+U1zg+bELIFKAnq/5hc5
AAFZVzlqOLLikg3ZfdLfk8QNKgW1rgQFfx75kqnXcOp3hikDk6+yQ07+4dk3ACbIdXTNImgCwudH
/hBDBNGi0T+s6L6o9lJ96N1sq+Z5MApUw3N5CZjmNmc3irnS2ne2tJhrE+sGnjKo7Z31DHNUqtSB
amGhR+TKGGMrIGaZXKbowd8alczvP99JZzfVT3NwkiZlvynZezpOMWilUEqMs2vCqLtJgdLpzVWe
z+m3nM0mwMPohsZynpFcOUZtdoUBFMAmtbx2Dx1in13aO1Tv/g1C/aXdOqG8wB4G7CkGdTqkVjVG
d4yNsN3aT0DdVV+k4Yv36RWz8Yq56b5HDuCnQsOaQszkX5wP8y/L07Y+3jQNqqW1TUJV6rkP1PIG
ddq9Kdp3lqKl3TECEVl+Tdd6aRYGjEzQxMKCrYqgZ36DCqNux4yEPS6lDauj75YNEANY1BrfSenX
SDXTzee7Rls4HhbYj5FKBvvLpNxyOtJyqKkaYUGdbkSDHOg9TfTsQA9ZYbfgL7TShzbpPBAoeiWj
u89tLxwQC28eOBknnt2zy4hLWymYQ8IupR6Y6TrDS+Cyi/Hr52YWJxXRu4EXFq/s/IoFI8TQORGw
OSoXd1yN+m1hmPklt1pyXXRpqvqt2ssVt2/hNIJ5WVOnSQWseB6F6Y05qGlphVqWlNuhqDcCcgk7
pVyNkRYO5ImhmSOkoKMsMaQVqjtnZ2+LHS+C/s7yNJ9DgUso3qreztkrj/QIcuVTbhJJRWh6nG6Y
iOhUyToLPmUbFPfpRbNLtimUJkZfpR4UcYJy5Tle2CYOCBGwesj4QqVkdgtoOc3cmNOQGO2zaLRL
o8DFPeb6RZ3aK6u2Zmp27HlNu8RoaKjo79X4YMsf4CoPOiAfP9+RC5sDj5GGNCYkURFHz87cILuB
4tEMa475yiQQTJmXVCvb/ucWm91hsOLAW1INXCjzy4RJCdxyS+HGQIy7v5Tv5V0WoCvPA6d6nAfk
ABRXKK/iwu9X3M3zCpWG9+7I9DTPR9cndHVLTato6JSgmRnBY5vuUHQnwKL49kHHHqE+ef98TrWF
tQMhuYW3Fml7UPfM9mVj9XHSEBpmBXqhvPI6D8srdjBu20PzBHmGQ3FrfMs+nF93cHTEjwAPozqK
dPH82R07q0KOpNhbdwp6FtgGmmlXNKygfmzIUA3rlcMwEzuHC4wu+mN70/E8mloWU4P1sJc+Jl/i
d9Giop1s1WfolsWlz9wdBrrtwirQY1+/5qW3xqx1Ps2wjx4+pGMmwps5TwYipSTSdbDaardJBe46
5wYb2aTZ5vPlPL9l4Fwg7WMBmw0yn7nXNrWh8DGTe3tM/akBUljB5wbOY2NMJPBFUE8AM/85Y08P
58Ia22pvP1i7SRpW8bOLGrJaU6+eEph/19zsSNRZixcQ5qZr00BDxlB66QvdA9O37XdVt1kjn1xa
JxOwbfSUgfoHL+zpPtGjZqj6vtgDyMc2aa5GYdmzOshFpaPlvoxWD8L5Q6RPjwK4NU0cB2RTTg2W
dj/YdSz2/Vt0b2+Hr9GBbpMcpNntLr6j2Iyfr9/SBjk2N5tPkCK3WhpBY0mtBSILE7DEntqPnxs5
dx1OxzS7U3hhWZJhTKWsai/V47eIOZdm7X5nSQf+AvOXXXhQR2lgGELsDP96DrMYqaxc4Az3XT36
Fv9CldcxWct4Tctw+ipMNtCigH5tuJhzbAr8lbZsge2r0AuOVglPccB5CdaxzyduzcrsIVUGYiWK
Ue8b6OyamlfDmGBrV+HS6qBKB1IbuMPodZrtOJVyMshS7tuttRs2FqpQHvKyfr6j2zoYAu0qO2Qv
oEdau/KXjtax3dnWYyVyENMUohniWvmW3oHaLP9ahW/55ahshj3a+IM6zJLN51P6c2XmKwepDfCI
IE0EQtn5cJXWsuqi36u76BpUZs6P8bJ6niQWU994oF9aH5Cz+7r16FNygc6oa/b98y9wvqYmapZw
ZdFP6Uyuy+kBZz3Xozrp9r2rNi9SULar7ci+q6SxxrZ1PsGwhGsZrypBqdeYHTuACSDmNHZ7dHht
W5sUnuH2aIPiz1pRrXh8P2ftdFbBWYhCiYUwRJuc2tNRgaPJMt2s35ebBs1yI0hZTQEV2z+001Tw
lsFb+WU8Jx410JGgVWniqQPN1anNYTS7BMD5PfiEvpWMXIJc99koAclGw/OPRIlX3LGF6YQ5UDTh
1Zzi6NkQrTox7Vr0e/i2Pq0eq0wJhrbfGuMaP9PCDjkxNDv1raF1KAX2+1jR7IBFzsHVWbdpKfv1
SwwTiPnDLYaMzpkTMjat6YgRUrHE3o1jc9ua1iVYbh9/ecMj8EAdAk22E3ZiduBaByyivB32yQju
1+QDvH9eu0oxv+CmI+B3NLjLyC4jRp1ZyRiJiWIRHGv2qhVefV0ckFW5z77VW55BAte4rF74lXOt
bD8f3fkDiqAbPWqIqaAddXaczURndd46+7rIvhhZRHxOujUQ8cKGgA10iAGzDHbgeaxYyEqDSgE6
jVLHiryktgDEFqNSf0d8yfc/x/N/XZO/oYB/tLRnXZNXrxk77pb8+eN/dEsav4NlBg/kdNsAOo5N
9lezpP470vSon02xCyhBHSQO/myW1M3f4REDKDS5juCUmBAqf3ZLovsSZICIQpBN1fEfuJW/0C2J
ItvMG0Fm76d3Cr5+ZGaJMV1dR9GMoykyaqDubtS9aoauEzcbVhZGElC1dJ1vpMPXqzzbikckHNFY
EMUoan64rtK4O1Igvn3IKmqUB5elePKoXf8/9s6kyW5d2c6/CNckwHbKZjfVd5JKmjCOpBJIAkRH
EGx+vVf5+D7HebYHb+aBI+7kRFTp7uImwcyVub5F65CuqbuyMe3Wy4D5NebCHdaNz72ler7NYYZo
HSIKK7dTrs9HFhRm5HMp1vPkt9m0JkXJjDrZDP3ZAHexfOWT/drJ1ZdVnCllLzBG6biJMRgo3+ek
d+8kkbA6VrLoLVKObJyK38W6ZYD7sg2s3yaC73D+PfZieJzY7Ezj+lT112XyejtvM0xFcLcdM1pG
exRrPe7JmjxGi3JtV2bcfINvzP1k+TYN8Oat2dc57ePu7dMBbhAzlOtHQgFvNmYuTmD0/UzXhcBz
OfTZ+FqWsxkyRHJ4M98fm1Ddj/HIszpNFl6lSJ5Y8EciBqYh41HA/9ItBVY5DAtxqzjME8Eiuamv
Oka2BC5QL8vazAGtrt2OOP+OwTNMGbCjsvE7calkY5Ud2tB2c4Owz/s0LH+MFfHLGnbZYEMIrro9
U5m+FWk/7d/tkJZPSegoBnczLkpyq7sO7sltTxh/KkS5xWc6x90DGfNPjksq2FYNpEC6lI4IjI9V
EXnVPRus80Eltj5nP82W9f1pxZdJb6GAw2ab9DCtnbFqvi33ea7X4sHCrRdqyCb51Dq4XbFLMGx2
P3c27pAzZuJ+MtVedOJUbolIKrE7lyM4IxjypcB/ZM/WdWP0PiypjD9KAwccAl9SKdWd3KYIoQUh
OuKt1ZR0cGxFsfCTP++HTJM33OUBs4g5BgrnMud6REpbTkcRoZfZBvoryztkH9XgpK1jGy1+6r+N
eQRI3Txv80se7dHwNLm0Wz4GQkaPSpD1DpHbgJSrcIYBrB8mUUlEsa157W2R6IZKxu+Xg3a5O0Vu
IK7dFS0R8qjnWf8su3Xh13kys7xRgPG5G0huaEO22Vl/N2LdztYQPkZZl3MPX3xVHHpeKxZt1H7P
ymPKzx4p7piN9VEk40sXw9HRYrSWAhI2LHEZ4trAqLIfd6XUWx/BbzMcWQsW/oDmYBdC07qfsuFX
DiOyuZKJ6PlmSWRmzmW86Qx/tOt3hIim7niO1l507iYnxedH3Ltu+IZfWI+z0Elv/7IMTJGbAaE7
2N8k2a5dBeuahl2GDev8TOjRYTXEF+NxGeN8CW1qBUt+9cWMJyHmYbrpCzLk90LvGm0RytCpO8EN
Xc6PM7K/Td3FUI7/sALNdbuFKXTVEiGWIBV1R9gyxKHK9YL9GHfaV9xHfjmv/SiZSaqsWIeMvy8F
B437iffwacFbC+5EBC73ss8wadcqsWElZdWlCEymjyUu0FEiMKUYexY1FgpCH71CIIJjc7vushdr
SwjWcW4E1/i5BDYz+QTZI+v+WhRunrWxpZLikunsuOZLvrbczsv2J7Kx/sK6A1qAL8xp0uauk3Sa
xblIAoLip7HvcCfiC5krksYc720yRtNNgesdzkcUr1m9jZkqpspuOECe16SbbL3PHDa2agtzZxpi
VTLc8g6CQ0Qs0QpBGBh+vXG4zkB+XnjIvu0dt/qeLaYo60OPYrkuvhRYwZJSyD9EZcVYS6VMemfi
zMo/tpy6+QfPwgDl5LDAjeOnd+SDyWR4ijY3vYqef0U0kAZANk3PAaWhbsD6LotaAumJYLh1HbYb
Ad10uCZ84eKCW/KOy3H96MO65meLbTr/WAoiyi8ITyAQupY4FNiuX4Z0aCRMsMkLojd5cY/PjhA/
sIHndo0HyGGTisp5qPw+AFC6rQ4tKXUGenWagLT5yHc87KfCmbG/jUkipuqYCZX3KicfPfFw+6rc
u1DjqohPoYEoZCdsMWHXQAvBL9B0YV7pP505DGhH5C7hmc2ug0z5tjS09Mt1k7E5RSbJ/UMQi1t+
HrP9GS/Zkj/BdOnGhyXl2Q8gzkP+VU3jGp5iv4zy2zTs28ec0D20iZ/N2I5zYhJV4XbMf5R4XSX1
4jAJZ85SbOIo1mJaNEVghqpved/vvb1aprPtJV6XHeb5KSrwXY5UJDd0g3XxcSrHMTTzoYfsthB6
Pd5ZYZQwdWAAEVnjE3/f9QB6PDs4M3Fb6SKAKJni0HpCJr0SrZx6odspk2XWV+M6G/5MmB7Vw3QE
sA+ybcHZWx1sgTGdDB4QhiXgrXqhBy+vHkZJXse8BA2z11OcAV5FhPiO82KfruW+pLW0zgDxPOKq
r7VnTPP3NFqdOkdBOpQhIjNjfmO6XkM07xhe3UUvHxdSFDBc2NSFr9RPQDNrWUR4e2C+tT+RTq1d
dahJ5EA7xIKltQMDASb7oHdslfN8/4y71eN3bvAB4ZRc+mSqLWzM6j6x8EXeyg48B1DmEPZyKkLh
OR5IZvJHY/syPaeUoCipUGX38SUguq/4W7n8/3U16mr0RP/t3/Xr/15Xa8W1HP76Z22NX/m7tsb8
5l+AFGHgABQJZmKfSv3fIJIi/xcsUkBWJjH41XASoC36n6V1SlE/w72HHWOKbWNsJfxHaZ3E/0ox
iWWfq2jYVPgEm/z7oz39LVj8zYj5P4NI4AP6R2lNKOp0bHpgcv7PktqpBVOKoZvuZ4xet/sp6qBg
tmUpkzhBxuih4YXPR74cxxMd4eXt69BtcYIlbp1y1vTwRiWAjzvsJovdM4A6UlvgHOqjTigOS1OO
X1k3TxCXsalC7bQC5hVJ8KPXPHzgfZU+zFgmRNByUu4ukpXcKf4Z73HX2ibbMlE28HiADk3xintD
4ekBnyi926ZGBcL/zPv+naOU4rXjvjx+KIRFfw3lgDo2zg0wHx5+NFIPsY/EUo/dNrcWa8j4CEmk
5v6i/Y6XOeuGA0pHNpF5v3arCnmbh3G6LTcWunvTGYs/oCsVHpsR6bxnNe8RUXWST59HHcxn5OrI
nGRfzIri/M3PPQ5IJZnam8OJ7Msw7DFm5Zwc8BtTe6D4AJMOFlBfy+2I/DmagT1+R7yDWj8USG7q
5E2ABRDxgN61LuuoqlfZ86WK6Ajru8SOFl6LMTtSx1CbZgjtibt0I00E2AKMy7tbmLpuWCrBqYO8
8Pt545rc9lMx82YttYgeA08Od6M3JdxVbDOn7Uhs2s11aQD3+rFNmd5f4PjvSVN0fIOqRtCTx8Cc
COADRoLQCwiIhZ6ykxVj18MVzwnG85vaSYKYZIqapt7kPIG74IqevO2RWRDfuIhledBxobsm04DL
XPN96uIbrqZ5Wet8z8rfHc7Doy3jUv0RCVX8z+6SPTwsuo9r/LP0e5YfBMu80AUL3wzHuGJUwh1P
38gQkCYQbYoNX81k97jO7KS7ds3pdtz8D+t0PQMUUIECsIbzeKTDwzivVt1s8C1iBi663kAXLlC9
/gqlzJ47a7fbMCxsaxzKr+gy+rV/kbTAaNQeaILglYlIdFH9ZkAuBvmtHdyh6kwjnuxGAa+BZ4gO
0XwLZjFBwYNvcHM1gDgW5eCEnOyacNofzUI6r95AxEE4/UbcvH1FfZSM92aMzL1LhuJhnSf+sbgj
+3B43R9VoTlzzyG45OsQpxzuEDRSvwyl07PM97S7JyCRh2ZbRgJ2gpsncANLIA96ixSE1pdJv+Nv
wHrveR7IwoBpEEh+ANFjwMebUCI6Ovgvm0iy0zFnmz91QCyOL36lOVKvCGq/vcb6yVyelnyhrRDb
dGW59280QNIGs554PHJExK3gQ84fEAyOjiBgKmjPeSw0dgDcXIDOhZiRKa+pkoush2BL/j526bCD
/kdCAfQRtmIp1iNsvH6JxyIXP7Yg/NJEUSjfYxwWv7vYKvt6YB5/aGhHSw80SEq2uUkzlC+3Y8Qn
V6MeFg2zImN3BuEe2GMu15W+o1GBltY5Mspf5WAjEFTiPvN/xU5reh97lRhQQtjhBUKqpNh+GgA8
YdONJ578muJRtyk9SvI6RYtL73unsM5RlZPet1cbm5SdQCEail/LGGVDA8VhxqYeQCVO3zKooGkz
6jDGTYpzKr7pcpZeUX8jaKnZRu5PbsdnvxNMJSR94ipCBEBSDr3/SwHHSuY6l7nZmtn7L9lk1/wV
LfYRIcQwQiLR3TL4iPzSZSc7IIo3sEtu9hwMhN/r6tGeN1np2A6nO7Z6ZA0WYbTfikzEzlcTUCb8
YUb9lGFbPPUi+0ZwXn0+bDIj4UupQxjexjws66vFGilydkbtJWpxTn15owRcxvhe0SKbA+puaczP
YtSiBCdngwuI10F6h7p7g8Ac/5zieFdf56PvmbiqDjfPL4Aidv+R98OBA6fsZnnJZbyLK1Z49/2C
tVW313imCmOqpJdZi2oMhB8UxK7CrqD7MRJ0WSdmc1h3a22QlDFWM0hR/OsIqRZWWJYRbRu9ouR6
Idm22btjt/RtJDxRl0y5hX8DVQwOD7zFOgq0Pi1wEVHbLllrsZyX1TrG6dEs+J6H5lADbjyu1ouM
OL7fwu5RV/u5iIcWcirAXhrrtBO6jgJ0SUBrRHmzIPkVpCBMtdG8jNQgr4ioHWLJWjYLElrEX+NW
zPF9UZoyqQ6CzhHPSw5eCb5LcGoAM8q7vY+RQl/0KdbuvZ7QgMmS3gw79T0ehFIK8yfIRR+3BXyX
0QVNRc/OjoJtcoDKOg78pRtBbTIzwpTaDP1w1TMPhVwbNYpHbUMhX3q6sPFNarvRqywm/6enI4lq
IWQ+fKcJfAa2LnpabEiMKh3GIHOKb6cICm/Hipq1XG6z4GRab/kyWFSki+NYO1xx9MYLFgjQAkW6
/8GKfoVTfHU8fyisJgbXc9sReA+pqOphEx3uu4An++RGeFaQbjZ3MS5/DirSughJ3jIL8gYsCt02
vJA9LOY8a6plbXapRQsSArBAR1/GoMkEL/qroxqbJtng2SvCQxB6xcD4f0MWxQKJASNX7CqxVeqm
xEg3u9Ik7vp3iVruWoKaief2cF59I/CIh3vPdv4mfNH7LwzjbjQM++CmU987F3/JAQjEMxzhkMQL
PeXAEgH34G7YCKl1h1KWMLdfxTJE+hxGZgdkfAVk4AFh1A03Tpdk+lAUcLE3jy9IvUUIR0rvaDig
56wh4Rr5z2GI3zrpGTnpFTyVO7P0EdZMRtu16P0WcZepI48fEkzr5AVT3el2W5ejXfB2RlicOJg6
o6fMvgPHn+y/kw4Bz0cE42ye7lMEoI638ZmvohcPQ1nMRYvmcpV1MZQa/O74YOYEmqgvEcM4r0W1
YKI7Yxrm0/gGyuOBNToNA8DvvWeru0NclifPxPg0eolnIEKzz2KnKiZ8rqvyKhhcLHZsF2Rr4d6t
uiwBOKgrOro3bAJMDUAuoHpOdg32fUF4mrvhSwy8jwXBBw3tSgAL6zhjXQVfsVF3ZJPpLxPl3yAJ
r0B37gfBaUERVA4hbkDh8epn1SQwCvQ7noqBbU98L045RojrHVsHUTRUoBoGsKMYqH3iRg7DjS3w
kH1z2LymL8auymBbahxOySBd3LCoXC496GRdhSowUe3odPYM4b2zdwXPowX3YH6UyF9GFOxYdfkg
saUKA154tsyiKGiKKTOvjLANEphTailqDvav+ohYKJc7ma37XynOCiy194KzWyzfOXVrEwFFCcFS
uMErF3UwP3WqDEcr3TqebFJI9hU2iAAenssTrPwY3Oz8rd8W6Ec7VJYKGCkIO3gfR6RacZn+xNTH
yBnv04w/bYOcw0MHKVTjVTXuQEcvG23gfEjKl/6T7V4zNUnSUgfzDzaXJ0QshtFlkDrtauFgMZCe
ak2pRtOOgfxPfZT61XR5CRmUr9yjPhj9nm7Pc7kk+731BYR8NPTdH9KLxd4zyAfmdrHlwN927pbV
Q1Mq3NXwufgju6TDxZT5ouNzih8KbazFeNyMEWrWW4gxOH4w4HCimmdUP+8KJQFHMn2y6rKRhWqi
fAT7zmzyJzBYIjGtjyjBa6rHW+tSHCFrDd1RcUvQifomHMf22Xkg6+i4tWM3PgzRUfhK68h9zFnm
sjORB0IuDB8dr3oj2FVqwHfbgkcTMq5wyukY1k5MI7DarlbbMBfPrgJfzfw2qFmK23hfoujLVEJ5
eQ8FdCPAD73FHCF3RJ8KRSAbHSW+rZZmIhSwaRVz0pTRGMe/BMIaBwgKtHsJwOSNz1a45AtWafHu
yDMjfCXFBEuenMcGwBGO2kysdwHlMKKFSK+wClhw0WCJLDkbYT5P811MosaUYP0NGJj5sfW468vV
zkU1bZg0nHHLHD/3OFvxSeS6TTc8EewBec/sDlg6983mmiLK0W3HE+ejTG+IEsJf0X5vae2R+KIa
X3ZAWTMvxrLax334pZJRmN8TXJcvKp2yGDeK3e92Rke8BYYh/tLHMnrHnMYh/MoYQPJ6Kb+CUzhj
gf6A36+LQJ5bppyAe9eP041fM541u4lBYczIsdhmxhkFUiRl/FXueBcdEc+RuCZm/w7gL78FlNCi
MRqLKQLaryg8vnSxghum8cdXYAr2rMbwPr6BR7sklXbQlCEITljNVhuDFLar7LggIysSdcH8fHLL
UFwX2B1qlwhzTntgUr/7dQRSsSt4/H1bMLKqD4XVyQZ7g9H2F0IiBHsbRVZKHBcruYktQIEVItpE
bT2hv8ZDYe8cKxZ7u7B0AnXdg8QG4iJRZ9wsxLQQkIoXNA7L2A7T3tX4sZI8YfqEH7auLBFnCa1N
V72fjkfvOQ51NCNvYNoG1kI4zMgjrqr7QpEJhxZQl/uGMFW2JQCwYDt7OEFIz+19AgSpq1Iepyfr
kyGcBKLX5jYeEvlulSIRuJzSndJBxWVl59jdTsOqwafKlUEpxQkTLQfL9Lptm3zp4tRnN0CeMnbO
UC7CjwZVlqONIHq/Ad0sbrDRemSVYdsB4fY40nuWou1JaG/kG0TbbIdA2YGXvk9T+j4XReyfRx4t
wzUbRzFWxHXGtMLulEJycCM8EWNewMLDRojGSN5KvqdiG66mS4vfQ7mnRYMeN23TTHRFzRY4gTeB
q9vhbztvnh8XBtZmeos1jfg2wmmCxmFNO3ceS3yAV6OPjFwkkHMvamBONHRKsu113TEYXOG7LCS5
T3FpkN+WpMC8nr3C1xk3Au9BdZ5xiH+4NOI/42MpECaxaSxu70eMQmllyGrEDGeEMgAGMQUkdsuz
xpXRCpmXl++RnvTtMM15VvWw9WRnhg8OEll+PPuki/6MJgLtBsurOSLksIHQG31i8bCK86xS2Veo
tdx9HPbOOGB9nEfTapjI29CX9M9cjGh+qwLyOJCZs+JZtaxom4CTPhi56GDxefGqwrvNeTl95Jhc
mgdYk8UfDPn4b+4wIWmhd8ZlvS0FSyTM1SNGbMfnjOgCHbzLRAMYKbuf+sL1NwAaivHEphVlC5lz
oDVjP//l8+34VJBTJmsqR4eFElmuAtYMuGzWJll0koszoihLYGu7aBysuw8LWZb7g4fcNJPS9HjH
Nz+55arRByfPQZRJmFqASYn7SDCeUdhOhvSvGPwWkqxAvSIrU5wwEil53OL4UypcZzohw6UFl5OU
vtE+T6YeLcGAFZJajh7voiYd5DpEF4K5V4pbRRmV/oFrTR3fPMkpplhEj0f8/F9ffnjTE/73nynQ
/6BHnz/0J2l5/s8/9P8iKjrDVtT/XZz98df085/SLP38hb+lWcb+BTULWzWgNmD1FfOYf0uzlH6u
NmCXJ4O5GAtR6f/aeiAFwNJYrPtci0Sa3Wcm239osyQu/oVNIAo/BwUb5NOm+V8RZ+GT+Ic4C2/+
Z8IsvAwATSBtMM7/k0jrzU4WkoD9caArLJuUjaHHttSEGu4YZA5Ryz2ZZOqma9wXKcLP84xEv5G9
HvQ7CK9qf0C7F5nQQAs6XgZkBv7egDX157FQHOsQUxQBCuURz/WhCYaOPzBaD/nZTXzqHwB3lqAY
O5x0Xwa8mGfZTDIMfdsLZ9N7Wm5CPonSYKvQJATErzFGa1gMe/R8IPQGdCExdVmVGNSAl3w+1Nbg
dUO6z4fpPQFRcz/hpEKxjWNjQirCPolph+40xg4MV7+xrOGmjNwtlVMGK1W8zpjboJcm9rmbZgVj
KibbZGojm/GiXbReskveI57pDK4eYJHM4g86cuCGUEgRdRWYKoOo6QU5RQmEzjZTGoISxMccRT/N
+KNHJul2GnW3WguhG7hRWwWoz/4FSxIqXh4xJ6Y4bjt0i1DfsoJM3xnGl9mtxtA2AAJKBnR8FRQv
jNrlgGKE3DDHw+MYBlORkd8i8IJi8V5MVj6ku35SFqCktsgW07Uqw0gz6AWbBGmZClohHCD9HHqZ
GRERFmqTFhKIZ3e04ySwbuFsixLf+gqW108VFt8eaQsXivJlGKjMTlPn5O+to+vzAft9Xu+hsOwV
vSlFp5Yu4XuRqN6c6UCO9A7ENjbeU8BIqzF4e6MYVeKzN/PsLZb5zz7qo+RKGDzBN6mJ+s/XpPsx
y3l51ZlK8xPft5Wfe48T9YKK5bioZDrlpsArGx/VN7jyGO6y9T7ejYdUy1wxt3SDDQTDTtvLxjDq
kuZgm5p/zXD9I1NF9DNGu1t3jtd8hN8MrZOFw3bHy3PfUBFdi2439AlgU1TfKLpejhLfzoXgxzVe
+IfVtwZrHXkDZLy4ITswuD85wkpdtcjEwPGBaNusGdVsw22wCYH/3sYCb1FDofftOW7BpnR48uoN
RuVPCEvSqVb10P0qpY5+bAH2de9DzAEpnTBF9UC02gz7L9wOM6rbKP0GRi/vkRODNhJD3w46yu0a
sF8B9YNtv3H7GvBNj1wWDfL3cPSPEmuaJz5tw1TxQNepxZWCgtcVgznqDdMZyOdgqY51mR+StyU5
RIoPFqW6SXoFex4cpHN3F8yCGc2hFnrZB1aiw+brgM64EGGpkwl9SWaiE9HYWh/YAK0e4R2y0bTI
IMCIxI5t6SYYmgtMtPFkotCrgMiWUEFI5u3JxUfCTlhdiHQTCVc8AO7Uxecgo/5ulx35vU5hAzV1
WlIMPaJ5xXbWdqAsrIKd2HYanE/te5HurO0kZszXOVeZQoFF0/sdtkaUHkyC3LUOw/RKce/oz5BH
IMQwJJ3jsw4C1kMwkaP0r8J6+5SsK77WGXx4hPh1ut/OUdpv2NNJxxX3KszESwM0IR4eybBPwkdG
Lwgr0VF1gPaOQ5JBJscyogSEfYicvznCsL/Pnu5yqM0Gjgl40vvEm1jqz4UGgW9GV27O5F8c0n1e
+eUAoV5gZkPcI1lRR2JANHyUxYRElCTqUeEXIYtJi+5MQ+b1njj1bcRs4Md8IPWq2ood2H7F5wHa
IZ/VUm1xBFGIp2aZ3vkRY3fCjUP0RWHqgwmX6YB2U23sw4h7Um+fk5OVTeS9H1DkViVWxB5I15HP
vtulL+4IsT0Darz4ytNApjqS6QaFDRVquHciZPP9Ku2E+8GnCres7iCDPCU602sN0UYO6BqHsF1B
1AK9Ydf53OLpX6IaZ/OwtCt4s/6USFvigzt6iAsMF7hpmE7pR4EBBMICuk3Za4g6ZLZA0JG4RNEh
bwXcWsXVidUgv5jO5JxirAReuR9iWmX8MLzB/82WNYnc1I/Vbfac9XaptDqoOXd+psVN4fGW4AH/
SIubfZnbGQ8JR7vljycAh9D+pzt4yDlPcqzi9bluZDLDb55txxa+4Y5CMr01MwW+mqJEBv4abUV9
wN481WgvDBuqGd35bYxIUjxK0USjt02qgMynCBBkHC284sdkTRWnKsqeJBrk6IIN+KcU24Q/iCKn
gDXe5ERLJhGsvvsivUUY5/YTioY5YzmwQdsfLsNyNNB8QtaU6GgCTtUpPYMnu+DfBcd6x0sfSsax
5k1Xdmh5AQiHIPcLTG/Iw0Oyha6B+1KwdiFGvO59HmjThWJTGIgapBZYZHD6e7FiUwgrBRQKnVeZ
RZGRmGKjJ4tH7H0p0y3/DAtTyAniucqbFICQ6IItIwQc03TLvo9YzrIXo1BGAcLP94/OJbKigzU/
WTQiDksi6nz6PWgaILClFtBtQNM6fkHCq+sbsS+FOBuwit8oy3bbAjuHkLdZFNFcK4GB3EkUpeKP
Gqi49FH0CaSbMokB/idh7Et0tB2ivdZyle6C6Soe3c7gaKyD4VH3GAPhX+Lep4/YQQLHRkBFrddp
nL6mZbL9EDtedDkk9UpaeKmxrZOb7gQoJ64tdNDtZ5p/tofBzr0+i2wS4Y56dGoWp2t6EphjHk8d
R0VZIV9ppQ2B/NT/wEmQvMrB27GmmNViPRWWmRlrlTa5ScYor9MOsHaR+KoDAQ3gx/Iz01SkWtoL
NgdisK0j9NSIhWLkNQ3YRjH6VREC11Ie0uch0cWTyfC5ItLJuwkLUzM2HT9irELRK0OXwRoQpxXm
IIgvBddnjXF2Iw9wm3HnzqGvO0n42qzKGX1G7DqCEPz0sAwhLu8E0eyJqH4YUb2NgGWDoTeE5y1E
+XxH9jnCBVYMBJLPrt/TZx8ijTeVZbhb4xLiyz3yCuRpnDVzl3zSGlNrUKuKe7OnDOtzEAZ0E0ZQ
K14R/S6foRhZfpOsM9bl12Qq2b3Z1tRg2IHvzI/5/gc+FmwFrCGyeCfMHvUNKqzlad93iDlKAiKO
WVbyVbM8/o5AssH9RHcaszoPG64kFVNaGVWY+wSDl/mljyQjv7A3xPEe9R320ogM41dhWTY89/Ps
nz5nuVBZsiN5xU5/j7Z1L112t6iRPqEjzL+MUwzRoyy3bATo3vP50VqQB2oRG3yZMd2gm0IC+lwB
iiDwY6UOmulZmNzReo278U/pFrLXI9CUZbVR1B33ZOEUlQhQoB8bzWjX5Mzh7GdiGn4FJPLmLRYc
5h42ynS1bV7seXIxKQD5EBuiXXwte40fznCe96mN8fbCvAwa1MxjVGfYMpLYXQBqH8M9gJSnFn1N
hwk3SPHAffaYZocKE7MEiYQTYkcUBvfTCzRcHGF+Dz2OXP7R7c6aRuh8GhGvAkvn2zEkezEClY6B
abq3USEhudyAJoyFqs8FJDl+KbEP7e7ikSYfyG/ryANWFoqL4BnFTT8WUV/NI43BDYiDvZo5UvzF
xsnQxkZZGmHdgbjsZHouSIPuxrKH1G0e68+Z7CVS5nOTy/O+iPRJdZbTb6Oh+l52qRyQp+OzEnko
82ULJeJIhsyKALw/PZIL6s1ONDP3RXSOcbXZdfPIt6tsjpSQ9GUy0fYr2vM0usc6tNi/7Yegb3vg
AWMDhoEZhgdpQMtTSPODItITB8F/5+68diQ3lq39Kv8LcIPe3BZNmfZm7A3RGo1IFr03T38+ts7e
U8WuXZR07n4BAgQMNFHJjIyMjFixVlNIlVfqEvdYKBRh59AHImeG0l74LW+U7IERpXDYp3XIbarT
FJQRXQYKxkqMPPMyOrc1vzYMXzs1jeubuKelfz/W4LPAXde+fpOOde9/r+A91tzKMnyGpIkvm66T
1INwVGq7yYmJO7EHXLwZdCn6pPupHH0aI3JT2wpNefzMMy8sf/MNUb+RmyltXv9+VeH/TyEqldGk
/15ceKmi/3f7lsVn0K/5f/mzvGBK/0JBijFNlAWppjJj++/ygmH9a2YNAvTF7LLJH/0qL1j/4s1v
wEPD/8hoM9Mw/6kuaODITIuWHcAwSOTnv+9vIL8Wana6xRA8vwtqPn1mTPhAJmUa9bEphqx1B6/9
DLR3O6tQZ/fyprDXhyHPZ8v+bYw6iqYwECLO9ZTTAY5SBpfVF8PoJqFoh2PpGH3saNroNGm1MrD0
Xxb2y9aMeDsZFhGAZgVTb44u6EzHqBzVnW4Mt/mDAmu9Cd01suEFNcq8NoM9kRnHpdGmUjE6t+fT
lRMUGsyuuh1u263gtp7oKfbMcbE2EUhB6mQq99+mUI9lrobalLJYGignlD+abiTLN+0w7pxC/XLi
wf8LEPzvsgEfLKjLipNe8cYVxdEt9NqTKsUdtJWJ7MUk20cTjA2d7k/eZIkwJfiCuiWlFhJ7dGki
PFXfjk5qz7xzUgkf9cb6uS6quBjjxDbq85TRmFqifMf5W/hhpKVNkBpq5ZbuPF9v3gEl2dVb9VF6
muzJ7e5jb40J4aM/LmwuNq0M0UOi3VW5xkPvqm6+VR1tK9mBXaC7vsZItGZNX2ygDFVWgyRY5YZ7
cxvvApiXgEIdyEmczF5lDpz/tl9jsf/+njPTCxGEk70Y5SQJ7Jg17kHW66JdqHSPx+bVVxAfM8Rb
HwgouPbBVSXEOMNKXJuwnj3lmvXFgOzkF1JCYJncsaV1S30ylvZ+yDRJSm3iraIMYBbppi9kzwRw
9DcPyvuu/lr5fFRPokxd0gbWzYn+0qC6IWSarfHzuoWPgWVhYhFYxmMETEfgoMgD+NXsrRKQJiNz
M4ptrL5WxSESj147Hl3d+nHd9Ic4s7C8mLejdSSBBJSIM8fvagYV2trWARr+uHeES9mi+g51l7Gc
+SySGIXTGUE3tUHaMGMWCLbcwKYeW0A0tbrPM9cE6X4fCOh4jSXzCJtoqPsfLcNo6gaUO5qIbWai
9jTSAr2dskl8HgepC/aSNZobOWuOnqZT+BE7M0dYIy0fgZLKtkE97IaEu3kqjkm3YTqlzYDZdjlK
zqVsfNJMErktQFqf7nNTiW44KAbXxtHwG1tlvI8Sk5G2A7Nr6DMpoMJ60Phj+4MhvNAJBRM44wBR
M3X1obHqm1EKUA5JKJQzFGQ12aFDpokqm5UIN0CE8txmhqR80a2ucWlFV/e0icbHMm/7bVOZ1u+J
33bf22ASoj2dMeUnhVyzdYMsMCuwGnV1RIytBkLRAgJpHd4tGbXHVsrKLy0QipZHWzMWv+VRI30q
mabnASoTjygiS41TVZnyVU87CZBRxUiSHI3VrQ+gAhBLbjwmaWHtAF5TFxHT49fgqDUvoUxPtawB
cIGIjd7QTdEnL1I7rbR1PdS9UB6gCWxbet5RZMifrSDIwme6ftYTmkgo6vVjdJQ2hq+Mgj11sTpQ
WZKN51Ec+lvQCNJ9YVnBqzL4jbw5+oX4FtVm1PAOzNInffT7+zFXhRez1cu3QgkDjxIWcphdokLt
y7Ba4dX0qR0zqYNDr7fjFuAKXV1qavch4A4ADKDXRZCMM4gVv0jrcVMHFhSH1PxvB0C9bI2fHCaJ
F5hc657GeJ/DGE8LzHIMXqa+9O+SStduxzrsXyfku9ymEuhpxyJv6fpo3uTUSw5CVw22CbiIvN8Y
9IMUDKVXtIV4c6QqOty0fm+Ie58Qm+067QheoUwlwQ4rQ9DtqPIVJw5A9VkbsAV0QoxSB8lnKK1g
AHyvm1iGw3jIps/HslZk4MLgY/UJEegNRd8a+G5vUiwymsJA4VDMKsEtm34gYcjAOKrVezGrAii5
oQyU3GbCMDxlY8jQCHNPGREGkIQ1hPFWbnUaDVUJ4S0ziFFykw8mSjzhZHrd3EZAL65rboUi1cK7
Jg56dDSjmm49d0VjE3VBHOuN+orC1uRoE5gIA0CNDZA+B7RSDt7UKAh15VB3bVU5Z0rNOpbmQWKs
ttyhfZomW7U6qi9SF4cDwzyKuAXwVz+aUa/cyZUo30y6ltmhaZWCQzkYXc/BoqhlV5JPP2Cu0Yke
z2iqUbSMfg+nrnfQtxz24Fe7r8JQdPTRk2jYWjGwJFIDBOEsdXwOhUetQDZCf64bIfIsil27qG87
6aVK5rlYGbySZ0AmC6vsxCBbbmvH+04obL2ohMyJ2ZXElnJ5vB2qKbkvFIlJxyGKHws/Lm+0njlV
G7ad9AdFtflLTtHAk7u2ttYg3qJJitjmKKvAuTpTYTcRwgxEkKZD/SWTkmyfx43mopMu7rNOw4GL
QvFdapH5Y0J5mNFdvbjLI95/dVs1d3hw6USdbDi9pqc/xRlM14kNn7LU/b2VmgoAv06sH/KG6lBW
BJkHvrg7UBeqtkrDjLQj0MpipmBCw61WpeIVmJX2QK1P+SyrsjBszCNiNnZcSS1SHz3iyyjmCcfX
vD0GQLNEldWZ6vTTVH10zq1gELk2heGum6L0VYTv1EODlf1iFC6780VxAj8YJgd6ItadD8vU3lfh
+TAgPTzCu2HI1OdNddunWWiLpsXHR6pPdqiOZI8sp/f0oUM+sdKm3yIqnx3pZGUcxHw0HyHmbQ7H
I3G5R4CnoF5jiI+ZpYUHw0AdzgF7XD4e63iezlMHhaM5pQ/UuYNnio6Dw+BkYdl6A0DeFGRtSy+n
dJOgrl5VoxyJFWO7FygYOSnO8CINZLdpO9cye5MBbxUyIkeWtfKh6RS9eJrF4h4ZRiQ5i+L+uRjC
dm+Jw/Fmaunz5FRj6Low56m7nV6ouj0maQTFohqk8XTLcZFCRxVUca8eh1iasWhUnVOmjoOntuX9
CWQrOG5zmfFvP8K9kb/bKpNwr8n55BZKAAIJfT2AsWYBY7ZV9JQVGi3YCVNpvhhNGR2mSRKp6fVi
eCPPSIb0GKUI7lqh/tY3Zf0b/YHgLktpwHR9Vt7nk2w8FrJFD5Iv7siDH94lUSK7Gj/qayhlmVd1
td495H1oaDszLMTqyayqI/qXqnL8gt6kRe0+D00vpLo63uVFJ9yX5mDJHk/mxO5joRCdpmpJon1m
fXeMgprqbmhAEx112XoM2ZltTzdyj9tEdjqo/c0gErztQjc0/4ZxmPEuqwP/y9S2CH5Z+h+tHiJ7
kKgKiqYsgug2FkPhXk+o5AvpDhT1pgHPggnkTVykqjO3R5EWEdW6h/Zztw924Im9HBIi6b7dDrsf
tRPdTrZiD5/QryjuU0f+YjxakXP9Z1x4/zBKAJkHgAfGUxnwPc9awXwVCe9ZqnaHiJ68XX+P3OK3
HoUoV/WOBwn44HEz/rb2Bpoz1fNEHbPUQaAvptyhvXMWnSTLYZYzktFjlsKdlzRHIPW1a6jy2vI+
fuVzO4vnyERN8wgB/fz0F+3kd8lTnGGnOtKhd5CoPvyFB+X8Ny5WxoiewgeFWepP5ozTZ0ARc8Za
fxxdgfb7QfPabfBdeZ6JNXW0OteLDRftwacB3QxgIVjpzjcQpIOuxBZlV1qpPGDTAz5kNwdrmzv9
b3+TrG1+3r2TkgKLQ85SNt+9+mTfwPbynjOtwbUyWI96ykSBG9v0xobD4Db2OpfvhzrRwuDiyYMe
bGaYCI/CsO9DQFkRuG7UxPBoQ/zt95uGRAPjj4oKxRLqj+cfsq0U5ahI5eg22o+jeefT6Fo5axe2
yrLoXYFT0IAMLVX3dDrLgdLyfKtdn46dM+0sW9k2b4EtbgKoLa+bu+D6Z9YWAWYAD4QuH9amVgLb
9kdab68beD+kC1c/s7D4YqBvYnqpWOjt4Bm4j2fexc9pSkF7Y+xmxYCEGc77NvX8r40dee1N6Zor
YXTBxjg7pEGnk4qlAY+b+qEAxlS/OvpTkVE78qm2ARYFz7NhbnWL/u9N8BCu8H59/KrY0yVYycky
KBgtjlsM2jlNRPJSUtGNED7J1Ro73UcvObewqEilfhGZwxwax6dZnU3Z+d9SW930Tv4o79ZqlR/j
8LmxRSnK74cQNZgCdgeUa3rTAjPS2JrqXPeUj4fYoHJNcOKTQQ20fNrLiRFngNRGN6KD4wyRdhPz
4A0ydOj7sF4r934sAkGePiP1wKYiMiMv1lSHbaBKrQWPsT15ss3j6aDdG1uBaG+ulS4/lrvObCmL
4toAHYmfiNhSt82+RZaj2wh3Ifyt+oqlCxt1uihlUSMdQE/kfoGhoUawMX3Wo+e+X2NfvFBgOl/O
7Jsn4b0tmeImk87c8WBuLW+4gfPgme7yhpm3lfC0amsRn9qJ8bOixxYgEH/bPoUvlh3vj5GN/qBb
frnugReO7dnnW4Qq2rGBnOd8vtinXPCWjN+u//3zoTwPhecfbnFNzUxpoY/sDfw4L113N7O5FLTM
+/Fx8AsbtoyV2Hshb1NBqYo8pmgMzb2k852a4tinsiNk3CXBrngI7cg1HXHfHSZ7ZtMWb7Rv6co3
lD8e43Obi8hEW3c0+kyjOOb4W9rWd42Xm3b+Fu+gaLrTH2GkaG5UJ0L//BDYhP0NwHGPCpDbMy35
eP2Lr36BxTGPa7GATZVpquKH8WB8rWfiZiYQNpOxmZ6YAGBkgzatuFkLmXPDbbHXZ59h2RFRGbmK
GwgLXfVOeAi3NRwJ0EZnztGz7N4DKRj+YISGkD0ja2z5K5pTW2PvfwlWz9C7DvG5253/lEVUsEoj
kcUgyNmRQt4gweQM5mbagdSJnohFdknz7p67N9v0D9EDbEEv9dp1NR/T5U+AdHYGTVPfhqTi3BFh
JO8bI7W4rg6SN0ssIEUj7qcnYwsAbdt8E9fEtGbPXhrktQIhmTpr3iy7a2nLBMPMNuaKgLFo99t5
sk9h7AFDSbv0b99cTEGeGJuPxElArKRq5irCWF0kdhkepoFyRgtjAAMF1/35Y4Q6t7Q40BRChfQ4
YikJpk1rPujjmo7tQlHqvTfDqwT2DsrrULGaCxMU1rRQzDHRH9SDbscH6bbcmk5nA6HQ7vWNvpmb
lOET1ElVv7K8C8nieYRcfMnUP7a53wgDYO+u+ZI1Y+tK1hGkLbSBun0cgsrVGdCEEwQgsBBoQJNH
Co1HLUkRDTa7TcvQ55uh0/kwwATnG6MM9V1oBrrdpmGi0kAWGOEMJ0OBIimAMuj6/iwI1N8zTRrw
Jo0t+vEiqea5K0DHBMIX8o73hxaoJ8UpXqjlAlyjnwZ3AsQGjrXvtqqXuIEnvF43/9E9jDPr85+f
OGLqZzlz1iGVdp/xbsoijpoNv123caEFc25kcZYnugsG9J7vD5RtVWy6cBMPG/hPgk3pqF8lW2Vr
hsPfLwacm124hpgAwBmHgCdz9yiVxQ9YYDaVhNHry/sYOM7NLNw/jkYrMwF8ulk1eYaCYsh4Z+Si
UyGQwgDFdWPSpczw1F0WlyW0AEwDJlhTtx0ggHjbev1t6gFbXbH08VYGxkc4hAYT8IayFBIAahaI
UCAWLvehI8R1Bh4v/0xELTf5dFwxdsENz4wt3DCOu7iopKx2aXVFG+YI7vtUd69/uks20OyZm8cG
UijL/N1sOcJ0PWq3Q5nEYAa4fvs/GVgm7elxUOppNPO5KElZPXCbUgvX4t3HLMGgqvefVSwTdnp2
gPM1HYI3NPTI1IWN9cIkpL4Nv023xtc5YfOdZmMm9mQ4t8m95PZe8yYckkO7u77cC6VGfsqs5wpZ
KqzYSx7nMKCvyXhn4Y4F4LCN9YPolXlgKvaKV/M6EsgU5K/hLvtcuCGXwBPTQ670KbuTVx4xH10V
kqqZnZvCGCNR7yH2JIgpvtAyLF9S6bM+DdDryfHR9jnnQ7+Sjl94XJxZek+cTiwlQaoUIJML97iP
dvnTHKS1re7lD//k/J2bWuRgEe2EVDIVZj4tzWPIxT2aXt1qzC7kKz718WCcW5LP7wApiQBJtliq
JXAczB0fp3rFxIUc4dzG4pbLc5/hsYEtolp/8LfNa+HhqN+git/gFdvwXnRSJ/xOW23tFlhb3SK0
aEc/oC/F6mDW+qyL5R30NGvJ6sdDeb66xQWXZ00TobuSu53CWNVG/KzdRIfsi3XHyPpj+XB8m9w5
V79+/tYWtrjeCtHsoN5gYaFUG4B9czfxlbX8as3I4nILM+bJ5BySAiizdkpUvfp693p9HRdqbedf
b3GlhQK8YHSochfBGqp9ZJBu+BBv6Xxt6sf4Ya22t7ZZiwde3hTtAI8ZB6v62bSgIEBD/L6ypBUb
H6+CUkvhzchJ6iQP0Jl7VHYarJk0Z+0/XzBDt6vLrS+vBOUL6SRY0FmWilq69FE3HESBBPVV3Lxb
Nh5I7A4imnSH0GOmsXAnCsSHdp+5MvMAgB12a/WXC7GYEjQtMCqoMA0u1bHKSpBqpZi9MkcEiJ44
tE9ClB1M6x+4zZmlRdgCN65D9kNIqV3zyTzQYM+3lkt/67X+PXYQUFzRT7wU/M8MLmJYMx7VWqjY
1Lnpg2bOZvhiuCAwXeFxzUcvnQkKz7CJa3Sy5sttEZMZedWDvqBbtlW8CKDPTv4GiQjdF/DdkrpZ
R85+TGPNM4uLcALs2x+begAbpBavfjB9pX3eeIFQ3jcVbN6jKa58zwuhhU4WIraMJiK4t1SXSSFM
yoNSHlACHqNPoiFMr0fquCuZ5Rw8zp/1fD/EuslSmBhS36suJze2buQA8wOxcbte+Vofy9tRC90x
QIgoVG/i1o1XJGEvfca5FA1wVkWrY1nIBwfi+0rCxvUVBSMBSlU93+T6/WB9LXgAX48zFw6bibLt
DKIjJ+QRee4lasoYJBTecNEfE1jB5BrQgrhV+uwhZ2Zwe93YpTv81Jq1KEofNS1LSr3kU3rZK2Ty
I3NSIoduVttTDsr33gnso5vJkNH9lcLufJ6XO3myWGuREIVDqaoA9xpX3uZvhjd3uWhfwPu4qcC3
rn3aC/hWJOXhFKKNDgyaLT3/tkwiAXtKJc4DlHlbbZfeCfZobRSDVc4Q1zWD814tl6dRdQWiyG5a
y2YG/IzN5AtjQ+B8GIovMR84z9/kjDy/2zEwubMgg1zZ0UufFNm0+brgX6RLztfI91RyOeOTJtam
2Kfu0ct+azbKVjlQdfB897q5yyv8ZW0RYdQhNMNx5Iv6vSo/tamZ/gSeXdyU1XF8pHsKmxyEbbGX
1UX5qVRr7eW6/UtBFW0mNEaYl1NUQ1ssF7anSEWOfgbQj8kmdcstLe0Nzss4IdMI/yiHPzO4WLFV
hLE4zdPIcKzYpQnNYAoraQzsbu1sXgg76CtYSPiAN0cLY7E0WY1EC6682m082BYpHFN2gx/Hq7fN
TmTwot1KbnLwbQGI2WqKfWFj4Q6R4a+A6B15osXFaFShUEqwDbg902ePuWq1yC5E3fiYRlnZ2ulR
G9y2M5jJZ+zc0JyiDhtvZW8v/Abz1JUXx7XL6NM0ul+74lZLbOOH4nWvs0MHd9JzvGVs7TMD6cZB
cfOH7I7MZ8X8/H0/nt5fvr3IYetaZSB3wny4NzbIPYL6B6NB82LusU68qDZQ86xs+prN+ZOcXG3N
JAV6pwJ7F4UvJq0QfbhJULe/vrJLt/TcAicUAl/4oCepMF2Kwt4EChkI9KZMAztIamnFyKWVnBqZ
f8TJSihPI6ch4b1KlX6p82wbFqNXV9PKO+3SIVEVmutEdpH0dHGDDHKSA/QtB7SiG08omNKJzOr+
KH8yjSi1Gdr++xkOBbRf9ubwe7KsBk2tAE0YcnG9Pgh1Fm1ko/jxt/dnvpx0/mGIy1gmilaIxEg4
EmL6VPs9z9JdWKsrLbELLnBmYhHFwrzLIUoS6QhOkY0shy0dneuLeM+KFsfnzMTi9Gawl/phWXWu
0djFXnHKciN+KzNb/l18UTfoljjCHp7wod+Eq9Wji15hIGAHeoY8cXnx5oogTYEv1G6eJTA5U8BF
IxcmJvP4Pc+Umyhi0PX6ci+4OyJytNh0Ml8V4p1zv8jbWoqaEYsDKrthrroo0ZebrGvXqsXzznz4
rCeGFjvXK2Ej59pMlj5G4KgkoTvA52N6mdFS160meQXFcumJdLayxT4aUj+OzJfP1UnRlpEVnVU3
DV4t426tnHt52359xEXEDeoSDk4Dr6xF2VamjhfKZ5WOZKS/Dcds7Vl98QycfMlFrIWdqasrAWuV
k+0t9F9naeubuS1uHcxdsQ1WR/Aupdun31JbpNuAysJKz/mWjcP4yPg5vpk2/h4+xY2wnQ5/znW1
e7g5tmsls4V28dyToh8F8ok3DOBIVAXOHVTPof6wlPdtVL7GEP7CUuP4jvwI8ur4nDGB4ZXhpv+C
ou9KOLuco5mQEJiqOkMBFzEaYR3gAHk6PzLI0eIb1Ioyz3cIPGjRze/fbHv8R+dxBoxCIYGQ3/LN
lmXyEdIHJm0qKRkYupHu6Jn9zKzs0/Vzf9GJTuwsXLZXLV8tfIUkIQp3kNJVmxS5nX8SXEgE4R8D
qoyo0fneiUF9FKC6491CFzG2akftyQhpxf6DtZyYWYQW5iRkWdWgVVKTxikb9VGt02/XTVyMXifp
+sILs0hvgZRz5kjm4amCLrKuXsxwKw1rYevixpxYmv/85KKGniMb80bD0lbsP5mH+DAPiMaJN9mV
uPM3qcPQx2/XVyfPP38ZnHVaFjRzLJ3jtlyeIEfHOGj/7ORYoVvUTmA6oZ0/ZU61D+2EE9fQPK9m
hL4Nqwlxu4BTdRN7a5nkxfv39LcsPkB+VKIgn0jA5G21b26J3Jvixd8zO7LvXKQYXWhjdutDpJcu
QtwUWmYyl7kpd/7djVGYpS4SnvTJl7x/KqASUtvP17/zpYc85+CXEfnciCmMlWiFGEk0qCWGzP+9
RbUWXQpPyBoXtc3nNo5ew1jYWxK0WYXAFJ8gQa628jvm0/1xv3/9jsV+D0JWafAL1252e3yNn2WG
keOn+KeCfsdzessUn13Z4SEoHOXohNvrxi+8js6+wWJ/4agUIVIl8qjbaAcb8JbBYFfcrZm5vJ/U
LhSKXzqk8+efWi/MQi9yIPelqD8rQ+7SPdhZzUpcWLHy3iI/Oa1hFkJ1kXBaq7F/I7q9Wjn3UqH9
0y37z3re050TSwE6aiXDo7V7vLVeumZrosweHMTHeNt7x9CWDi04Rsk9uoJTrmQca4tceG1gifWE
5E8N02c2CzXBAhrb6aoi6oX71kJAWQTnjASQKS3f7inKO6FS1+V7xjY59Qatvrkq0qJYXT2Nu7V1
vaPRz48BBvVZ5p4XH0DDxZlXkLWIRkgKXf3O3EoOWBAFYLXvdCQ282CK9Cm4g6pkn7jhIWwRvue4
3K29ai8E3/Nfsfi8M3uzlVohfTnyOekHAi12b6f3klODT1V25V32pf4q2Ppr90e5T2E3aoDSR2tt
0Y/Hkl+BTi/qDMzsvDN8nt47ZqRbdW3MnFQM6sSH2a1g7VpFY1/e5F92licm7rMsRGehhI1gVpTO
nNxWj+h0J5tyr+7gqV8rZl5IXi2yN12HPQKAgDTrSp2uLIi6tivCGmg2WM3v2kN1a3kzIqA51Fhr
Np3dO4qt/5Zws6y52CXjFq+5uQP2/sJaGM+MMhGPlkJDNN+QOkP+kDmJJ9jZzdGbL3bU7PMNwmfb
8nW9KnPhLrUspj3QzmJ6gBi4sO4zTm9ohZrjWjP1g+JEbrpFvOSddGKyCfRP0cN64+3C24vqzAwi
m7MyQ38X4DoJVmj7mfkAdRcnuXPkz+023aoc4+hbs61XgtPHzOzM1PJpoiZ+nkENzmht++wjXNr0
0t7oZZQGfOdvXlw6gA4NLXSGIiyRsvi5HzFlP8H7x9TCcd/s6223671wl3prWJaPm7aws0jNs1BX
mQRi4tz8PsHjAj955eiH4EbZ0eWI3Lmv6FsjQEaZ1sbaSM37+TuLiQvrC5fp/QHJ9Xne/bjP7zOv
27Vedt/wqFyLex8jwZklyg/n3xPRLINZJCzNczV1hHfOAzUxY8uf50ErcSeuhoIPzrIwuQj40qjG
ehiwhb2df+YCq+3yJ6qm5LaDPQCA3fhfqu16bnnRLFJGcGzPyuzLwtiAwKicIWbkVkg0lXn4JRC7
6BZyRCjkc+Nw3U3n/OnDBp4Ym3/Mydnz2zrNlEEYXSa9nCAu9LcIXu7f/29GFmch8Y+QOBgDLf3U
d8ZU9rraXMkTL3viyUKW5yAOKpBHsI10MCWgSRKiRIcUjAc3NP/9vehwmZH3f5GvHPTLnnlieXEG
JNgcBCnFM8XCtl4Uz3yroTiqHQOqe3Lj9VP3DsK4smnLW7FtxKiISywmt/0TDAFOuksh2dvl96lb
M9Xj2/EG8bH5SUZOdCdt9R8Icdgx9FXR+DLOgCV3bRJyXuW137Q4LDKj+QhHQIjS1U/TLJADNAYW
hMHry0d6DK8WvCFiZ193rA+55nxCf3369xfUifcmiQbDTc5Ryfy3sLmRrbdEX6khr5lYPH7KQmcu
t8evmtJyJjWCOVTfZNPX6wtZc6J3JPLJSsLQNLl9ZzOOaCu3krkJvTnOSLb1WbwVd2uzK5eWxeMV
7CqDe/OU5/m5D4pUMVOVI+kntGubgv77jaqsQAouBZdTI4tcVe+ojSfzuZ/C50J+9uERvv7Z1gws
NqftwmAss3F0JfQQxubbzGxw3cLHiiIudrqG+SecbAw0IFOn5KwhvEVzQvsa7cZPWWzHd6PCSHgp
b/rb3IMT6/gPipkL0/MenphGiliXoLCYfSJ/Q/6q/j6PMpcOIwMiI6QbefcX7tlLt8/pepcXArRN
bWn0M+Q9vYf/OMw2ynPh9s54y5iH6VFVsg2IRp3V2u18CywjiMKTDtQCVHHMspwvF+qGEVny2TI6
U+Nm+qofRFQynqYv1U10e6y9cp/VG+2zvMtsZcWRLp6/U+MLV4Vlpz9W1Xx9ABEZXplnhazDRrHR
lb9Igb2+3Muu+2u1C9eNJyZ1ZKMjbwv3eTJtjhRPrrvumoWF53YlFKQVSlguWmW3XYt4VBNAd3vd
yOqHWzipVVGpzXrWMQ+XQjj1Z17WOtNExjlDE9ZyzksXzelOLRwUIeyulKC4deXOuNek7EYVpPtR
vW301q5rRaA0nXxW6/j3lYXO7nfNPRdJTIo2pi9qfE40Z/baTY57qBs0AvbHw1pVc85Vrpla5DIC
OIQynrkge3HcWqlk980t0U1hCHWwNn36tLK02deu2VtkMAUUr2Wuv+9hz4WwabrNPLhmAI6qkSV7
W/f+j2jP99j2H/df6nb0jTCiicl5YxoEit09ekbm3mptqsdetC3+yN7yR0naSn9In5vtOmbp4rOJ
Oo6hQrD2XtA5Dza6WSmpHmFfPAzRRgP48KZ50i62fyRv1jY0eeP/FTrAi9fuidml86YhgP85xmXo
vYXBXSFCj2+sdO8vf1wEW5hr01FY0ReuGqitpbYtHADjoblNd8Euc4Rmo9qIgz1Zbrwv99rP7rl8
EW/Wv+zH4Yp5Z0+ML5y3SGmjTgHGZW3D9rrSbq5clHehTaXIJSF3ei/d+5QxYq+CUTJ3eETt8y8r
Pn0x+p38jIVPi2EA0bsARd5xPyOzy612Pw+hyg8tRCfiznyOVix+rMydL3zp0kc/zmt/vq57+Drz
57mFjFToVv45/CbY0vcJEqoaxF/k6M++sUE29xUY4rfpH+SrJ5/fWNyiAtQ8qFZzlpOeUqQ+HZIJ
bmtDWek8XUoT4OihbAOAk/9YhH2jV4YCqerRRbbGq/rS0/3jU1xFb8cuf76+lR8nJfmwp7YWhwZ6
wOiYj++UFohpMCfU3cCo7klO8hBtdWJwcZ87R2YMNZuUyFt72VxeKjryzOioMj/kPFTksQkSYdZJ
S9CeRp0REsZoC22SA+X49vpSL4UHKKj+Y2pxZSMsg8i0yOZJemlr9ZvhyzaKISsu8rGxxAeltAlP
t2xAd7EEjsCa3utWyAdN9prXvYTeXFBVDvAbudHDWsnt0kG0TFFnWapqfeDjQTCs4zqfLzMtcaSx
t7NsDeB70QSaZDNvE+XDZeaIzCtyijMNaF+MTl1BbD661zdmzcIiPbTEQu9rjb8WmeobITW+i0q4
Bmpds7Hws9gY4O+om9FFQPRrPA03vlG/XF/GxZ1HyOs/X2r+DSdPik7XRTmK/3fnaxv22bll4r8I
W3mnM9S6u27v0mUAupuZDliSmIlflpT1RJKgm2Jn6mozc49YnvAwOP1W/pw43ReJ2nJsT/fhg+W2
jmR3T5bmxD/+AgnVhYM1E4JT/KW2zi9ZREWCFZr16OiQ3ge77kW5CZ6AZtyaTusI2/QBTcB1Sq8L
cUOSJBOclG6ZM7L+/FsPVaj2QUBxojR715LeiuwPJUNZd+2VPf89i+ztzM7iwjUQZpoki1TGokm7
mYbgpvDhJ7T8L41Fe3HQR/v6rl7IwM8MLq7WFDY7FHBlAqJvbI0hcdQGiQZAaC95DvsAda9OjG6z
o7FyCC+9NU4Nm4sacJoMiBfMu9hT3OIK2Bj5bq60yd64B9ZTS/Za7L9sEvU7cA6MBkF9cL6JXZf1
8B1gEpEkb9pLm+kmvqtuSmzmzJjYa6n/RafR4I6YYX10oWZHPjmgggaThjzwbWWE5hXQ7Waf2U34
0re/X9/ENUPzn58Y0rUYToAUQ21t2WN0H0i/p/SJKXNft3Pp5NFFg+uIYZa5X3huRxMCoQos7PQK
UsGEARh+N2kZr/jkxeWcmFkcAkpcgaYfFRLOMoaj8aWQEztC0rzLhhVLl2Io7blfK1q4xJhVUiwX
mBq8gKZAsjG8cmu5oCGD13n6YFyrMF+4GE4MUvE8/4S6dDRR36G0GhXJYxeUn4KmXUkJLpqg9aYZ
8jyBt+Ry6LVBRhOgmgupCHGNJiJTgal03nVf+MinoHN+T8wsrh8xOmrH+E8OADLzSPeimwSMHPBs
x3+pGzeN3L/Q17zwcj+zujhTZp9MQulDZCce0K636WduoXAAkRce1pKdy/HiZIWLY6WkwSD1Oc7h
f9IUZu0SJ4QO8DP44EP1rN9E3prFtZ1bnC8pioNEStg5I/2mDgiCoad8fdcunuCTJS2OVqojZqSM
nGA1iZ1p/BG2b5ahrRi5eKeAJbBQvzBoey0SrOJoHsPySGIyAwoQoaZdCm/IamXlY6/53QN/2VHO
z5LfpChlzq/T+QrpXks7dJKbkVHI4/fVUciLMelkTQtvt+qpF5PZ71DYODR7HqF2hFrk4zxJmzvU
xh78L+vtw4/bJeuoD8uyYukGCf5ihck0oMFjMPgcND+0ZPLC9Pe0SJ2/6xMY4RXBZKI0i3ssYmCR
iJ1qylPDWG7hGp+GEG2IYq2M8dG1z4ws21wiimxiJzPkpT3428xDACOn9zpDbeYGVoS6px18ub6u
jwRSjACD6AODAf8rhAyLr5cqSHKh8DXXpcxDEboTVCWD7yCSMGzyQ/kzugsAJ7yTiUaeON3+hdLY
bOI8nzv/CQu3yeGZPjK2QEt207oTTTxJJEtXN8Z23Fd3vHJX9vLSZybBocuhXeLxmRkAJqWOEaFA
nFvwzYPvr75tPoKn+K6nRhaLquWh1objRBxUeoa5c23YQ+McvPZ+GntajXbgJioGq3GR2h3grQr7
EEpntU/vTH5a7EZGbTG5nBftz8DqBNCux2zjd6PuRP7UUloJQ+vJrE3rEaJtNXDSMivyh8gMlGDl
c104X/NgrmqJ1PFgvlwEXAF6i/+h7ky25MaxNP0qdXLTK0ZxJlinMhckbfJ5kg/a8LjkLhAECQIg
wOm5+g36xfo3RWaG3GRHFlG96l1GutxhRmK4uPe/389gzDasqB/CuR7uCWCltyfO4/2eejAHPgxy
sOc2EmF1G2EQkfhZWLE96j7TYDg1Gl4aSwsE+19uuYDkiQQA9SInEIIidjDzXdiApxMr7UpHBtTr
vQ3BmIGS3k+nuEM/74sfRzqYCySkMIsTDtwwvQ0o9Fkjtm5y14zkxJlyapyDc1+6CcygezxE7l5P
aZXBiQxlzitBT2gojo4TwieK4MHBifrgckkNVS7wg/g+oYBZJ9qYr1Kji2p6+fXmdGqcgzMSMHaW
ju7+ufntSk4URonglI0gfYdp/uuhjk5ywOuAr0sR6x4ih2BEiyRXldqVGz27YDcOdbny2Yny8JFg
CRPhj1EOYRO9V87W6zBK9y19hh0crBlqpCOszcUrbODPhMpAdv/1Nzuy230Y8+BlNYCk++4MfxCn
uot6WEXDI/UvjwARH44OaNnQzHB4ZQyVg+YU4QIJnYr2TPoQJoEL1Z5IwB57eCmorki/7kVzP/U3
ctFrOdd0girbXLirES3sxb6xHLzD14H/CbHXkSeXANaMMfe+PSQ+WE5wP/HArYAc3Um3Iwx9p/Kv
P7j99SPYgyPin4VPXdKACwBh6cpZnmDdmFOvOTHCsRUUIZcMMthe43nYGj9IDm9z0Qy4aPA9yv6s
dNX9KOIloyF9/PU02J8Dh1t4hAgJzac4W3/CkMku4Br+iOjZDqPceA+iDYqKXDUzLgb9/+BM+nGs
gx0VtH9Y0MDGccVq+JPUtjAU5uGntBDHDqUIAlHoYwOA8Q/TrEHFSx1BjbuKylveVM+MyBwu9i+N
NjlwWkU9Pfz6ER7bhaIgBBQfMm8POZiDYD0NSn8YqmE1+D7AewyJkAaZRLn99TBHJjayE/8e5rBw
EzaVHiJ4Kq1gqZ3Vk8lOyqWPzrsfRjjYdCrhSBLCRXZFAwQpgEvLAYkDcFggKP71dznxyBL/4yOD
tALkEo7vQindAkW6YBVVuxItgP+PAx2EC7ocAoXABNOb38PTYpw8sPZOxVpHci34uC466uCfhv9x
mD2CmRSaS+NErKIM0mC0ZY4qK4swK69hc3tSFHV0Tw2Auk9QH8Emd3itGUNHyjQUEGVcJs/BBYxg
8xhWdPQNmus/ger4+dIL+hyYGQnBWYGk/MEzrCPmV2jdGVdLAmxvRO10RuP52SfueO/3Am2a6Abf
jSWtNk4ZzSfCliMbFFgvQQj1VxzhtnOwumw0SC+iHhrkG2flI3+60DnncbyygKSMf303BGMAVBI0
ToB6fhgjxWWajJXoIdUNvrbwul5xIeIcPUcF4uy5sIl/Sht4ZM19GPFgJSRLFM8xkcikOvC18I17
FrjNrbI+zGN6VGJ/ve6O6E/3OJI/vuDBu4RNaeuBJjHByaA/H4CxgoUj6Muq2rks/WLG6pnyxmYz
HkPGSXyKFnRkD/sw/MEJENSjJsxHriFKdZkRsuM14PW//o5Hn2iMBgEfwQ0sGw5uPp5OSrEYXEzV
HBYt+jXzIYXB+BDXG4Br6frXox39RvGeR4RKJQqvB+FGb+OZRgNH1o6rh3EfhFZ2+h9ovGEXm7ho
eIAaBIavB6N4uoEN+oDvBAuKTazgIr6OX3BBzeVV0BYRjCjSnb+BqgiO5b/+fkeSofuhgW3eG+Ci
SHYwY2AVMaq9mw7yyOCe1G9I3LFVVSS5uw7Jdr/j/Inkws/nAwZFe8k+Hb+3bDhY9HSs4ePuYYfb
b6heD2LBHkdki4TkCtDNPQcpvTn1VX9+lR8GPTxgVdvDVF3gVdq0fmRkSIvGDU+1KZ74ZofChwFG
SFHaYBAYLvHWhw9kl8eAj//6rZ0a5WBXmWzHq5ZilEUEt9LSM1zJ4CHdrX49zM9Lbf/EUHICGQNU
vEMbW5/TKqUK0xKoxLOp5rsR1VIKZud4++uBfo7pPgx0yG5farckIkG+q4Xf3ABPUEPj+3oOVgDo
fgnoCLJhfKo9+oj4aj8oPHoQ7iOePOxw6EcZOv6Eh7iHDO4VXzra+CPaumxRZl3hPSI1vwpgGnkn
TiWzf26xij+OvX/yP9S97ARzOttg1UXZHvRQ5VN6G86bqCxgAFiYx71QnskChmQeSJ/+aX+i46/2
jy9/sIsuClZ5ro8vv1+BDN20Ll/tXVoYYGTlvIbt/Hd/6Zac2E+PxFIfv/lBTqlyZt9x9rHU74iL
KrfvaGvL5jVZ159P9iXtF8LH68/H0Q42msrte2jnv0duiHfP9x1Q/GIsNFTL4/mpMu2JZ3qYKTZA
d0RTj1nc+Fddue3o09RBc3aKUXl88f/71X0vLvwwdxivtelwt18FyXaBE6R0V5SfuNcf3yv/GONg
g6mq2kOrD8aol2+8jT+14ynX3J+jTrwZpO33pRbcTQ8LBHCu9dFUCfC88SIFpHnCi36p7KNbBcuF
iCf4Ec4KXU7R6K5kNU3Fr3ecYw8RaUa0HuwzZjBJ+LgAE+uRKewYMuzd14kEGXHXNW7jvx7k2IRA
8goQkASxLeLbj4PYaUyrwLrDyhfBShNZ0FTtXQHX5NScOLqsQPwggNB9p0kfDKVjM2suoj3wcnxs
IZv9uu8OW1Y+XGJOkXOP7pyIofdYSDA/kIz5+L1cFqasjQhy9Rtc7y7Ja/S0dlYDRRcc+vy6jJyD
uV/4beaJE0/02Gv7ceSDeQnVvmbjBJxWJMHBl+WuE2nWRUv26xd3apiDoMixiYQdJNiavr+RDG4u
zZCHC/3rpSWcOi4ioHAvKPkp7BurDlWyPTgldBUoNVSnV51T0YLzMPxMgAoufF062wqIqm0Vgl9o
HNh3u0PafupJjyyBGOdrmUp6Kgd25B6BTwbpB/HxfhEYHiwPd6Iun31AfiGqyds+2PWQgNe7htQb
s/cthStvvU7Ut18/9mN7QhRCGYUmXKTfDuE1ccUrAA09ZFrW8dnvfZz+Ojzdz/3znRPf7odxDmZR
2dUQp6nv40yFwKtd7Vu6y0KjwWRco3Eflu9oSPoTZKD9xDk8j34c+WBiVaMt0U2OXW8f6O/BxnJ8
c3ftbh/x9mxtwqI+5fJ1RP2GbwtbO9+LQzQBH2aCu0AAq+/Pw3cvSX6bPHWX7FP8xi6HPvdvls2w
qrbk3FvpHMbzkG9l8Z0L3PKNPLHlHmli+vBBDgGoiYZNoQyxHU5exrobJjY+GmyKPgd4OJePffAW
uRsI4dZw0TiBuD+2oH94BofwUye0zjgFsDqDNfaqDf2nXgNJCvuOExvH0a0RywUqP/TPR0A0fNwa
tR+BE9Cjwrj3F5ge6htReOfDFjWFldjui8ZmE7uZONmmdXTpABaQ4ABIgLM7GJf1qmJGYWJNSym2
0V6KlxEwggvmxvwbPMv5BUzyulsHa++id4x4+/XSPRYwxHvilAuLN5CvDjYMEsfcsftyQ+LqN9PO
6ZlTLuREVHLsLUIvjGsqfOjhFn6wejrcKBVz52lFvVu3CTKVNpkmp4SF37NAh4sU6mcXBzdMEVB/
//gOReJJ4XudWfGWPpFhfh3doc06Lc4sdc5DQnedisCk/Cri7VDWq3AApG0CnlC6LJshDQdEIDaX
wRS20AbGWUvcfhO5/KRL7JGXDl0rsoRAVaHGc5gKmfQIAdgC7F+Ulbewt54x5/o7X6F1BpKfLk9W
9at+pLDTzhwwWrenVD/Hog7Qk5E6DHF8Qelx8Nbbpelh2B6hkoFH0MyApLtkRdvyCmbi6L3CqlYM
wQ/cvsrhfDTevWqcExeKIxMPdlMpdjckS/cdWR9f1gjKS2NGoHkicz8GCK+Ed2LfOnJafBhh/wl+
iLfLMWAqrZBTW+hQZrJ1gJAy81U9tJvJCe+DAHbtv15MR+b5hxEPFnMTqQB+QhUg2PaiH9pcp6hy
nNqqjg4CwQXoNfsq12FxtZI2jQaL4MN3huYODbLq3KAfEA55fXfK8PfYWEgto6C2z7z+JHyOtUSO
qQdUbQrfu7m7CUy1mepTsItjUyFBbSEBFB0c38PZ6EZ9OWO5oGU0CjOafImWza/fy9H5Tr5PeIJm
E+y0H6eCafpqiVm8p+vVD+EejwvrDZLtb+v/bjH8z6/Tf9H37ub3Haf/x3/jv792ctaMVubgP/9x
yb7qru++mf/e/9q//9nHX/rHtXwX90a/v5vLV3n4Lz/8Iv7+P8cvXs3rh/9YCQNq5q191/Pde28b
830QfNL9v/yzP/yP9+9/5WGW73//29fOCrP/a5R14m///NHu7e9/A3jphwe///v//OHVa4vfy//P
/zbv//H2v3ZDx/T7T7/4/tqbv//N8X8LU1QNUDJAmXu/8PE3x/fvPyK/RWinQ6nOBRoOmRaCi5no
tKkwtPtbsqcUYq+CmhWbBn6r7+z+R+FvuMkgqQz+M5gXOGPSv/3rEXx4WX+8vP8Qtr3pmDA9/vDH
2Uj21gMR7IqhYQFGE9PyYK7QVEuYIeq82aH81WfoNDi36+Yq2MyFn5lP/54vH6bLjyMC5o7p98fB
tR/y+zdDQz2EQVDoHmzHqB9OLevmXA6VGR+IRLCVZlEj7fKAhLkO1908t9UuLGsqu8x60ksfyEAb
+rDAkLv0d41PmWLQmfWRLWmWNqTSSA1RP4advV81sS8vfDs4X4Xw2uWOiUnfJwMsAq5pcDf6ITDd
aDWQtqBTqyrUt80Z49hAz7wZFu4FwJTQi1hXAVRH0nZqC91Lo+95ky7nFRXRzdj3n5TvFDAPNhs9
QKTlpWhVKhKPQwfM5hGNGgHAgj2HJypKRfsupUoju1dESN/z69mVdfAApWGUPoXuqJcr0vTumVZp
+hJVrYrLzJi0BSlOhpDuaSOI/QT/mVHngwqmCz3LAF/c95c2yohkM3rOlzpSBfZr7hbu6MRQWbMA
drxz27Eo6xcuq/Ou9/DV+zqN2ZVoaqYh/nZtCzNuKGP3wCZblo+xPwU2TxPpP00QH5l1Cyz9vHNN
ED4OkalURqH/b8Gv0xEutaTj4dm8gD31ioamAQ6aBA2y56VuFXBpUxOylwXIbpuNriozUQJ+2NQN
lL5akHRbLWyQGQOUGd2sHjq7p6WK3E9U2x7u7lU5QKQB4FGNLxCqegeRjQHDrIJDUrYoXCs32k3m
ZG1GKLykcbvlKtC8ydsYCe67Hp5/aNFdWAU3UdMvd0E1dATTxaP0HHQ5DfM/t576rUDxJE9Q1es3
k+/3FZQ1slJbZBaq5S6VrnZymlL+3oAkxk1Q2SATojTA6YRNHxZk8VSz1VD11zmp/KTfVFD/qo3v
TsHL3EPHnSkjmzinnQ3sziKj6qxEqP11SknDr/g8sXOQ1PjwGLEgg5rIzbS2gJFZJyyXjPde4aVV
WITlpG/AWjfhuk0A2l8zJtpoW81xPWTGC+ZHpkyg8jKCS3JeSyrlmRN1vtwKNzRfO01rvtIDcT4T
NpJrU+n5zcKXZ3m0oY0+x3HZMoiWB3wIbsR019JU0LXoLM1jR/JLnnaz2iksiTEb/CFJCl72Dsuq
yAP5gNHAvNDZLzEHPC0nxL0Kc6tW0zdBYT+ccRHYBzh3MbSdNx6Sxn4w0pt4KuOnam7gKMHq1H8G
omlsUNQRAP6KifjvQ1wFj1ETN6Tw03p2b8A93eEA76cM3SZfAkgMk0KlLGkK08UtSrO9BaPHaceK
orLnqmcjZTTl3BAbn+tFdzA6nUijtk4zmjTDentUUSPso5CSVRszSi6KhSXTp2oi6OmOxjQOM2b7
s9DRPgd9IAhI0csk/uLGg3DPh7msAApuuyArPermcdrc074KDAgy7mDyhSkYvqJZMQkyr6qXqIiN
8aosrKNy3NpojPTO9arez0vGgS/RZQi1jQf321jJ4a5KPJNukMhK/MLHWXQfVmO35C2J27DgfomP
yIP5m8YuxbOGT9bkpXHH8N6VM4F5RlR6ydpnZUyeKtWFdSHLBBk4ny/RdpY4nDIazM67s5DK25Zt
bDvYJQWwaICErwOTO4lBjvIB1xjyiHcacjo/nWgxJ/6qx7OGiGZktV1HJVFjESmP1edzMxtx2Xsy
aHMxCPYN5pMGYkzIdW9R2iX9Fw01h+66+qVqFKx/q0Rjn51nEpc5DEhA6KxmObiX7RwDSozrlPta
ioo+Da6JgLcI4dHR4CmNmWra9IYzZsOMszL8XAP3pwsazfUWy1IkgHxWilwDhhzvlmQOkEgQo+M8
ayL0le06m0fJcBHYpb6wqpsyukxyuYArT30VVDXQzLATVeA+k5ih7yJ0AoB6tDLqW+U6ctkpZMbm
rXHLBr5LUnoEPuiwiSxKEiBzz8sOgLbJDKA5e6XJQ5Ogi3AMEoHlqUJvKDhzDHR1jra3jS2jbyJc
ymoj/HGOM0zKhecpLDsXTFLRkY0zLtVY9IPCxh53dtnWrSFsw/xSftFlkweWxc5N2tQmLeohcU0m
xrREQ7sq9WPg0GrItYolGKSzaMLzoIvm595qv906dVKCk1IyHeQ26jNRtU2cJSzq6XXPW2SfsG7I
XcfRjXTPsMDw/PvGg99f54jqLG1kHe00X+i3rrVQ1LApmJMMZ6AQBZN96uU6dvt4E6ZjZNeqaarH
KLYDXuAiE34ZJk4wwl6bsOqCeJV8dZ2oegnTFismGunA0AW1wG7RUyXKsdIadJNhvon5Mm5S+G2h
emsxpVFEqTM7GGJWsDQA4XWynlM+LUHbonJmBjUX0Am7BMoCaKRh3ujv+2A79i2Eh+i3gNed3da9
guoMHsH1I/QPuzjp9bp155fAGxJo0kK1brRb3ncTDR+GhZMoizn1rszc9lflFOK8x1+J24sRtpDL
SsbW+mcdtewGOm2sFcLq4WFy4qXKfDODgI+WuaQvokTaPdtkXi6tihBV+AkNEwhk4dSXoSzROTeu
BspytfRd1ea9rwZ52QRBda5t4N4mHh37HQ26wcsXyrtk5Q0jnDh8AdT+BCal+Sx013iFBDbmPWVI
wa0oc/icL/7UnTXujGbE1mMlbo51TS9L2VdVUXWRC4pOGY82myqGGSn6CDMSdQT6lRsP6zwSOtiI
oeNnDeei3mrljo8qrn2SVxVVcwYonKnh+5oSnvmTqK4hmQjERdk1Fn67Juz6om64g4wANM0WdcSe
TVsRcT2siTbm3Yh6f2i15aTW06TKeD1Hpkjt4g7ZErgyuVQkduK8JInKHTh/Pkcd0d55qhjEabKb
J/iELGi5xHFvxO834L909/n/7laToJb5n/+6Mvx0q7l6l6/Nh8vM/t//fpkh5Dc0GwWQf+w1Lchj
4Ce/32WI+5sL/VGQItsVoIF3/5N/XmUC97dwfyDurzhAlX/Puf3zKuPHv0FRhYvPXuSEIhcaIf71
uf7EVQbJlA8XC2cvDtuXsL5nO39IfdROO1MDJNE2aSJ927fKXldV2e5qwp4qJpY31+8alqUGXpsZ
g/Ih3fi6dzY1TSy2NCfNldspiJHacstgorBCNdB+a6GvLXg08y9jYIct4QkktrSuB8SBLFq5pm3y
brR+kdAOlA4AOzduHFb3qqz7K9hpcPQiCPRuhl7Q5b4dp0vSlvR+acQCjw3Pfedjh206nDW8rVye
bIOO8dvUbUFQXTpE2ETwKa9ZSe54S7xdnBryPCBFsjOovlzIIJU285IuyQwqLIgpuiAuRtOScweN
5G6G2gi59BWOnagXvCDaEWfjlCS7MGFsp9oquStbOuOYG9WT8jtEmmZMOc3hASuSwjNhsJ6U6t5Z
LaZb5Vdhl1tbOS/J2CP9PuhSXik2q8vYHaJVjVLbjSFJTjoXFWzGsSW20bRV5TjfIZ5unls/op8Y
UHxR5tfpuFWpO9cI74Pl89AZc962OKqzpmnZc5lwJLLcMCYb3oTmwjJffp6iccyiOe6/BVY5V3XY
2je+GBfhQDrBiZZGe3/pym0yywdvp+qFPE0x93B7W4KzeZKoTPm2og12/9oPC1WF+qkMKUF9ISLe
V6nm9mvnt2K3mF6+UduaJZN8uEgBAbgbqim+WaSDAyawCChxjUh9MM4aDVCbIL69itsmSbKJm6nL
BsKdb73xWOFTD5bskW69V0V8BAJ+Yt2maOtBP/t9RHbttJgvLasg6Xd4s1m8qOe5ywOg/b2Sbmis
43MBYMglcj0Q/2sXHkCyV98AgsUWSEefsMyRQfCmecRXCqHcCu4tb6P0FWTUk2YZX3j51ZQMM3Kx
i1dn8+J3fg6/9OammfAk2iANMy8y3/XQHcm1Ls2uG5fofYm1ozJFW7AROVJiKiey9rY4RcqVMj79
pL1pWZW2nfxM1J33wHxiHjyU5K9LSfhXimzspoSo6xpxyPnCwiWLx1Z9Fq1YNqBOmrMwogxe0GlH
1rTs5XqIEo01EzQAyBk0FjdZ19B4N3Vt+a2hpX6KXNpdatpzljslFe+jnYTNYlJWiLCb+drGkbns
0AqE9VQG64h1/LlDDCHyLgSLzmVOAtR/lcgnCWD8jgKJj0NYO+WKDvigq4hjrrJWQ2CWlvYMwDwO
kFpIm1VcDfUrjsDyC06seOWJIXALFRhaZ8ylHE83julbPzayiKMKBjp+DRCwmatuXfuJ6nPcHkI3
J7MbPiUawWg2jPXyKYAO6xV10/lySeUk8hZpkc8afRdiW5LBvvh6EqsF16ptL+f2GR2hy1gsziRv
EctTkcFRR573PCTwzrFzuR38ubtzUmEQvk3qWo9R9NDUHStSRxF2bhBGXKWemdZ9gyWQO/00bZYh
0tATmXYCEWx/wKq46qc1eDUw2gKDBI3oKlzpbowuQCC2STZHtk1gWuA2U8Hn8NlpIqdY5JOXUvxU
1i4FvyHudrWc+U1th+HODFEMjW44sSuLhgN4AEzMW+MnCGVNqM+UcHgR9127nkBpyOkSKH8lzULe
BNc0L+HJ/NDg6YPTbchlW9ZSnekGOZqcQZB+60hNXgWuwpswCug7wleYVQNA3u0Sasq4cHUIEw4j
g3jLmi7N4UgQAUvYepdea5wXzSHAyILIYt9pB+yp2GLFvBmmyr6Hbul/rgPsfxkTfATR0OoX3DTb
Ha50CF8qiyqCG5AXb69QzPwuxuSB4RDtC+Ol9TWt+LDWZIH7Txc58rrq6xERPa3as0Zq5gMR6GND
baOOX0OVl0YrR0/+mQlrQfJ+4mo7mKpC/TFQ3SM2reEWIfa4ghjlOuodoOMAsDcFsknJQ2eJc43e
E/0E3Ur3Pmit78aW2M9T2cFVgqu6qAUlX8OmbR9N1IqvQeKh878UNsZc5YmBoF/EDQflq6UI3VPJ
FhCEK7Pz42V66FPRrPGkom9esExfXcvsLTa8+UKnbPB3Ay/rKbMA0Id57Q/4lhAAhKtWpfF5SlsP
vlVj153X44DtLKy9czYsftbMIqhzoC/LXdwNpHB0wJ9rCEju1TyZ+1Z4dCWiYbiCJIvecNjKoeit
5uTSk/6ioHQNeLpyaAnDW3D8qwwJBnZf1dMIIKKgyDohnRoQnIKVy4quHfm9mePlmUQePS95qigW
Zu9dcSccPuNVLcumW/rhHHksWG3i7sOqoqUlCNFAjqcbU6XLGytxYC20VnVGmxI3H/BoAD5M4dBl
XE3vGWnEi54VjdEg6rmbcplYnXUOjVeDGCAEiWksLuA8AJhKmciyWVHIfCguTCxOM5CwDZL1IdfP
dRDBzm+SboEol2MPi+S0cZguMTNG+ATmCe0JL/yFODbrpGi/aEKSJ6WX+qxbIvVcop6RN56RLHNj
seycvpavZegvZ4iH3czGxKDtYUqDl0mANzSKTqBSUKIHp64mXPDrJFhreE8jSRjUw30f9Oqscufh
zNF1VCCqhxaxTnoJM9ABXelZP4WAdzGOkyPzWR+9aNzI4TegyQgjYohbZTYrVn7BadSTCySwhis5
tfPz4urpbbDNAM54O8OEbvAXZPE1FPapGmGOYNCc2vgdV/kcO+7lEEX9tg1rdTbUS/wgVAoJK1uI
vJlwrd3NJUk/o/twvtSl6F4jUHWRIpto2oJ84tk1bmhGZSnsYQu0zBJcY+tzpDtv0ceZuoWFFduU
peMUPzQSGZzCKVt5OVokLvPOLQezFl6odpAs0AuFyusQ1BKhGGTPHvNQ3K73W81UwWWIQwjjUHa/
1Ep+UWDN3ExNjXRCU5NbGg7gjNuZj3lDFKqwyHHXG2mQzs6or19rF5kTPLlK+Dkuf/269JhfdJ5Y
zlonqbFH8SkpGolc70DD6lrM1r2vqiDcxGp212LpvBYBa5C+Sa92NgSJkZwhtM+1qcl5F1AGCWBQ
rcrE4m7l1wypHt9bLcayC5565KqCLrWQozVlhi6EOS+F1O/ozdnyGAW5xOJzcmFB5ZuW0Wy9AI0C
eKrLdWtssE4S5t6hqTRB8xiJll0JEXCdDZ0sQSK3vR9nlFmzG5bYfqGxanYeC+QGzc3+zgVEGCsc
PnQRm9wzaz3Nd069AE8y4R1uTUMlcmW+HrD8ECmD6owbKc1Fo6eNG7H2eg4mclE6CWzuKTpZv010
n4iHmDvBW03qT8vQtywP7eDyzEW48lSJcCPtjK5pLrut9menyxeeBjvsXcN5mDbJrQunLqRtSqdR
RVQJmJAtfehdKDoC6ja0SLWXtFn7lrDPfGmdNwfVBGzz2sZrMsXnfixhceW1Eh3ccMzMOszrLMA0
RXPghL/I6+UqktUCdQ3yQ5kw3H+ZWm+6DRfpF8iE67VZAgfpx7LsN3Ns5DldZLPlU/uCxNvy4HlO
twnSsb9QCM8ulllNVwROqzccraO7upvadeBpuvKacF5jHwl3cWArHA9VeI1uAQ5tbeBuhgYEN6R/
unC89qKBKJhiCI2YumcaSB9kXuCymTLkm6o6uepnO91EnZPeId8Vk9wVsXOJskO0khPyhZBfpXAm
QKr9Emn85nr0uvDcG1P9kqalns94H7n1tltke+EuvC8zN2FO/5LgHMqXYSLLtnNl+40ivt1I6pSA
yAgl2JZQtOLkUI9UDZZdFT8ie9tmVTM4rGi5Qcv3MlqkuSJ/im6wZcT0yuGKXPmxgidX0xpJi0Ti
YjKiKuSv/bQ3myV0yjtXOncl7mIic4gDeq+HptTFpNPj4gz9EzFo6FSNZ/MmGehOST5dwik82Pjk
c0tUtIl7r0pRVPHSe4akUzH5sEhfwK2XqPuz6rYHjhW7TmdCCaFGyzd2aHALG6vgZgZZoNtgyZf0
IhxGD/E5m4DaJOMYS/gZDemuCcrlXAVVPGbWauXl2LuHZU16c+PD1iAXta0uiSfgOOY6yIAPrQKV
tKzT5g3/nwy+1i5r8nCoOr3RrZj7DNGambJ6bHA1cEfzQFG1Ru6fjdGjlX30pOJk1NgV5vEMFYLp
As6rZmeQFbpAXqX8jNpBdMc8FydMJ5a5QP64vNSoga46HoxnMA+CZ7Vb09cWYPm7NEZGN2+lJOc0
bcJnNVH0w4Stk7lC2FuVqHAbkCVaczFNj1AK3RPXrW5rOtC1xzQFTqpWyQvufnRcj2EcnqeVSNbh
EAv3xtGLde5nPSZXyZi8hAgM3y2y12hPHJ0I8fsAuUkvcZ/W8A7Ox6RNd3yKZXnjNSJ+WIJq+dT6
8TrupyZDDuATCjAwA2JQCWSDA3yCnJNVM81u5jCQMvNJIIYrelyhnuG5HN7NpnOeWDiHq7HpcF8g
BneloE4tLlfx/ITHjYxgmAIV5DglP3fdBbibOUF2PFYo6hleXcw9Ur9rG4bBi1uR9GnhAo7UYbv+
v+yd13IcV9alX2VeIBXpzW26MkDBEAAJ4iajSADpvc+nny9JqQUU8KtaMTcTExPRVy0Jp9Ids/da
34oSnUCiwQgRARrat56q6C2nbdHYWRH31BY57lJwpZeaJ6O2H6hekH1aprPda0uWgD9I7hWa4Db9
mMllBRhcI+KmsvkI/Dbv2IMIxoStpU5zl+oFKXxoJK4zeWgv5jQLblt5bO/niNgPLMH5IYhmMbFH
OY0Hl2J5ucs6yhxIiyU4COmyeIk0mFdVKlPrngqsvXZVUK5zlqy3KLDzvhwatema7VxGY2rrYj7c
LLMewCgxKvUwL0rQ2QK7EXxTxiJ5tGUqpk9FR0oqT+olwvLOC+vilhIn0qqMeqRt9TRmSiUgd6ad
A4WJr5t3RlOPPwJBKrneabguZ5VibaBX11o5FI5QaEAWlUaaTTeWKuN+KDNrdC1Dj0XKEGF11MfF
KD2FkrxX5i1nfiHM6Pq19BVoZ+adrwxxHPsEzqbfZrOxQvai6XCYm2E4aqkk3yYZgQd2iirJ13lh
HhOzNPgkNTP0QjNtrqOgDPJrWe0J/patRnQVXrHNUomUSAQrujJaQXHNZCr2M73fV72nwRNF2Zea
Lf0luUvtpTop4U5setUDUqFNv3WC/6q+eV/m/O9UrvFO5rF5KVdJRHv6L/1fqOkg4/gfq5/HPP4R
H9/WP3/9F7/rn7L2hwzDhKxfuvmWhPr3r/qnJP1hwKBjagN2wheq/C3lECT9D1LZwDStImq07zK1
0T8LoIJs8s8skBOrpRQIkPqvKqCQ795VQCHS4DXHpwoQHiSPwajvlT8sSPmwiiNY/3LxYCAuoeiu
s38kObyuXWtsoh21rxLrXiA890iHrsSunDU769RoR+UEIFzTitEmQ0d+V0iaLFHHL+YXDMzPCp2K
lxoAzqbKynjbWMH0IOHDjTZmICT3ll6Wm0oBGOW3Slnd1qmaeVavy5EzzKN8Z1ooTewyMOXbQrOE
wqkzg2bfHMh+oEy3Q6/OhhOy+3Uhk3b7KKVF4JZs+A4c+OhAdH2kH2HU9JtUi9UvWrzIl2WdldR5
MsEdmRE3A1pZn+jnyenLXBJprA1tFrXdXdFSEJDAfoVCJt4xbSqRZG5LZCiUBuTITDJlv7DpCxK/
0rXQGPdVo6fT0eCrfsqUcXqmtNPsS0pp8uOgzPOPqaGXSTF5yZ4ggiwX8gTmQZrKJTyUOqJ3QR0v
FIEFx9CjQzsN97TOezuDefbQV2yUmuUr5z420EpCcwWVjh8bc3AbK1P+LAta8wVWWUS1ui9mHzSG
7gkm5+l9FANU9YtEaym01uCXsO6p/aOVR/O6AS+4hTVHfY4fC6sLFbSS6mM/Ne0tjlfdiSbaorJk
NHZvhfdqsfwwwPXCl64yb0qTuXC0gTBhryYfJqeSkUWuvlAZ9uNO1A0nKToqSz0Uv4ZWF9fYCNu+
Qhk+zDb8zJ+p3Ku3YiXJrOyUT6SU1w9pya7DCuvLU1dbDjt9cXT10eDkXjdJ224TUYlfQj3W1K3W
0AB3jMwoC7+NegGfJTxc2c5R+kdoLkgE3KlKW1y3iT7fgxkWbS1EwcJzqCKygaUkq3iV2fEzKauT
5mdmVj3VldFl6Lh1Co3LEK4aFR7jfWC16fxNlFjjD0UlTj+Vziji4CDqpVVJz3ywc9W+pI2pRi75
eVtTDBo7q0LKdhbVrx9WYfXVXs6VeEslU6v3taqW84Wsqoep0CS7TwwqGJEc6px6dKH0BzMbW88U
+8rOLQoumwQfAQJcLTF/BnRWwu9mFseT0ypj9dK2aWB5HQYq1UeMLneuErcFkgcueLjpwcTKTtnU
i+nQqUwsjzUjp9xvJQpipqVDpN83YGjqFCK9sGzqMCxTX1Qa1r16rG+KslLZfBRmxKTQmttIEb4F
dWU+1b0uurG8oFyuO+mhQ/3D9qDk/OexpZW1o1A3ntJVuX6o5Gl6qLteVH+y01Geh87Y/dIraWDV
0Ccskxx71ZLFir9iUl60pDMohaZpo16PGSAgIyVqnjMlrcGlngylf24Fi81tUpbZVa3Mkbzto35E
19GSaMWzWxAjVeOge62Rd9HXpRtLVASNomeXVTwO85UqcCDZEntQuUtiVnbP4q1tB1MfoXQxy5CT
W5hqqnkjeyZ3DSO/j4a+vS6Rawju1FaBFyWiQMKEEaEHzqsx8ahB5D+oLLAod63VOpMU3mtqrJEi
mLLTSjSYT13AxTijOOazKygL7SBI2AKzbl2wqVcqI3jptUm3Z1ktuvuiCTPZqQUtGa+iJZLEp3WD
hO5oGaxWpEdcWUP0dWzaWdn2gzwWs500iRBfZm1aNMdOk8uycBFNxckz+rAs9dmhmtpdUC5je6tZ
gdw9G12QS44YxNmYb3HJKK1kj2hieh/SjsD5c0759CsUWbo5or2a1OF+puqbfhGivon3IhMkMVD5
XC/9164zmOJEbaDdY5dLluaNDYWBDTufVrt+mpOWxU5BvkVBI6qNC4mIGSsZo6uO9cC6M4ImXi5N
ZaEA3fShWb5g20vr3SSGicnTlALL14e+3CxiQZwPXF4lsJtcjap9aBZCcFNgGIka9qnBUn0VUikJ
7DQ1Kn0bpsWAJzxS291S68KTFs9aZHdpW4J8UoyaMlQS6nL6JIeBJm6HvivyKwwKKfvFcJzVaLal
rI8qSnhmL0JrkWmllSgJ25ravUmhK4h0OG9aJA0ylctEp+QjLZK6H/si6S7Ina2SJ5W9ZIT+QNPE
a5OiabpJgjxHApbKZJZXk2IaW11NzX5bFLTFnDFIi69yPkuDb+j5TMcvjVPrtQO2GHgx81Bw6NiJ
sMCwG213LH3K4iqE8T22U6vfK0WemBsTDQOh79nQSvDVmB3tROwMc6tMVr04BRLw8UUfdVyXaCzG
5DpXVDGKnQxgVeshL+tTzyhHdd5rXaYlPxpNmW+s2piCzVhQjQUZp5gcaVjdURq1bl+3cujPimrs
hqJhUlYD0roNCglfmjpOnuRWmRsXeYN4aS259ZWOYuULZSV4c2MlYEgC86bG/Y0McUzsYEoUt6sb
48UcrW9Z1eU2vaj0chha/S6IjJETs9JQlsr0CwkpxWtO3cUb+1WA02L322lCBruhDYQnGlnxXUUJ
7klSeXharQ6uSZlsI7Wd6tDFrmkBJqNLURKcbgjmg3KisDRXyLIUOwyHb10IJCzJVNXRas18nmfI
KWFdCnbVZ/OhFsX8UmdGQK+gFxu1Mes7Y1F7R6ly1Hm1ILoVEbi2ukjtFYonsNWh8mBUheT0evXa
tDR0nFwc5YY7EWbUdmTwF/uUzni8S1qkDDYLx/DYIqzb1dpcfRkDo/zeTdSyLUEgVUdtx8dW7qpj
2qaWb4wCMMdwoCA3yPotIqMLQTXKVykTl8kVpHT6UlEPdKRZqb5wX74atB2uOM92fmJN5XbIhPl6
iav4vjWn7ibr18W1nVUSRGRhKuwJabknW1Vym7OhOLAs5tdsKmKvXuTeGyRB2nVa4gfytFzrZj7b
8mg0Dur93qW1OT4tunypNEg0DYRqVxoV612zBAdi0QXfjPrHsQkbkufQ9g6I+6/jTMtucMx0h0YL
810ndvx0M+x2yRyKfgRrz2lrRXL7cqW3zVroWNX4LWU1N/g8GutCnOPOK6M6P/SiVHhlW5VPTVzt
p0yfiNNY8u46mWThMuq02ZWMcXBmqhmbvKAYDA0f56A+3aANlTjbsw8jqvVhGmOYp31s7OK0uBPL
/JrmoP6QLW2+hv9RWqKiHnrl3D2btO33dZA2R8xMt9lMPnGRZ6PKnLrIrjJKoe5kQ2lt6Jd7oxDd
Rih+D0IjxAfC1fWnfESX7mdKm39l4RAv9Dq5wI5zZ1Z9/1jL+pe6lWRbFxb5uski0Q7wiLl5Vn/T
NOWpiMOaZ8WO1w4oOnpN3FDWFmS4/nkCRsOpI6tw+y6bHodmVH9GSkNaVMX5/ltd9fmDQLSBk7DU
+0vLpdVNyfZ7yqawuzS7qgt9nWaY6ityGRE8o6v1tiC5w09RRvlDX+jPKf3oc7SkE006pxhT5xgl
cZ5SRPg9Fgemt1YWcTIq8CwE2wtbwoMhC3FcPixf9DvSZL0Zf5B0NpnpvfXj45AnmvQisCoNSXJk
i3vwqeRzGj4v2656RdFIXua0OR8CeIJP/T0mxzVEISoC/A/MeyuRoypVhdCefJLgH4vEV4iEL3a/
hr6pLqRbDiVetu3oxskX4zfjt3rpf1TiS59dtCpjRwJsRPnk1Miq0K7EuoCQXN0oPsXpXbTWXdzO
W7X/lWNezVQ0BPvsuO91On9e+Jtx13/+Rq/DPNdmCO7545eLX91IW9NV3eL4iybhn+OpnJiE/xxN
4T0CHCXKWA7ej4Y8P2hkneKMuI+3HZO4z7ZmN+/kH2c5Dpzy3zgbPgylncDHaeT36mQwVHZpXap7
SnxkDFysgSHJF+EgOaEzHf4LTs17u+7HYU+cgFkG7LRfy0+tN3pMlBvp27Ct3XJX7ZPb7Gys9gn5
6/d4GhZd8mzITCI4/f0dXYa5rKxMX8cLNq1TXbMeCRA5IP369H+t7+dA/58+QxyOEqwx0EO4o96P
OFRZZJmJFrKX85Q62ZqozgXV6dPEqTnSWMpkz9VGQor7pvrzp8bsrVnlsweqE5OCier3fPR+XLq6
i5YNbMmFJtpygnQzk4Stfjeb57j1n36Mb4daSztvPgqcInpspQzVufqmuiGcdJOQNYN+2x1342Wy
/y/CpD95cVTi4KFbMP2Y0Bffj7nEQZJR/A9tzR69+qpwf8dXU1H0C0/4fhby/cmEw3jA6agfU0c7
ZbhVYzuSsUf7/ndodurlL7pbkypi+iuKYTudIQOfAGx+vakqhU9yblAZckY8sV0iP845HSO7jRd9
Y4TCBqMJ0rUSIsRQP6oaMvpJkGjsDw09Wc5GeefRASTnpTPdJImfwwGRndVko0PfYZeF47+DK3z8
hSePfUw7rA8GtyS6tNYalxNsKj/0LEemXPdk3Sbb5FY4M+gnbzUqWwxmTIgAKk8fu9JkutmGbWgH
IxqeUHEy60IetlMae//8+XwoR5q4NTD04zADToZw9P37RaWhiEm04P2aJ1ckrXU690p99ka9HeFk
q2DQu47knBHaTPHq8rK1ErszS//fXoehru5TuGMS1H0sd+++zV7DdiIX6muo3aaCn9QUkP+jsP1k
ljlBDqwvwbu/f5rVEqVQ/hD1v6J53kyX9Zd8Xx4ER9novTO74pofuguvz6F311vztw3v96B4EukT
sTKuBeP3F6VXRLtPg/waaQANYtq8nJCKa1qZRfDaRqFz5ho/Hw5oNoczCUTd+lK+md8aiJUN9/Y1
w+NtxL0Xa/Flnl6NQU0aCDaA9gZn5D1SKiMlbMByFbOxVZ09IM5ijtd2VC52zLHzzM/6MAUy9yFP
ZnHBUYll/2RlaekOi1UXH0dHaXbtkdhyCBuVF0Oy/6r7yf7cC/vhkzgZ72TvI6MBxYUZH+shcA1L
J+Ul+bdf98kIJ3MeYX5CKcTrCBjIytRNo+2YZAgMzkHkPr8Ueg78Tqqapxsrve57MbCiY5I8NOqx
PIde+mTyVkVTBKhNFg770FOjdJmbmdLTabCLy/pq9Ma9vodAJjjB7qdOwdCZf5LExcexot52Z16L
9bG//zgYm82GBq7A/GiLLaakUBUIy/YKyMi+ryHl4a7dSQ+Ce3aD+uE+EmCEmk1FAs/cop4uUgKm
JDEU6QU07uSqjp961AgAFcE2xDV2N1+c206tX/bJxb0bcP1Bbz7FqEiFvCC4gCjRbqds042yibby
eYDNJzcR7gLMAyBMeH5/ESzejKO1UCn69s9xyn1EftnoL950+C+imD8uBNzEN2Odfle5GBccJSlF
Xpp7xR0wHrrUz39onrXJvPkilB3SDs+sb+cGPfnU1KmwhnLVbgp0jJryqhu/tMlZaNaHKWp9P95c
2snj6kq6a4BAMI7xLg6XhRvepofqF6alv56359JAP78oXnzV+sU3OlkXghaV3hSj7cLppSKUWYYf
+vT1zPf16SAgWCCu6Cyrp1TDxKQFqERUahtX3FPr89e953Sh71ofycRN7lcH7cxm8IQwtC54gLjX
ky5MBD7uU5TEnOqREdPntOvfaVTBU3U5XVp++5DDMr0yHGmvONOGaD3PvGvvO0Jtmdk2/xJH8uF3
nJL8BzlSkAjzO8xDx/ATB0TdVh9DcE6gjZwzd3p98d9/7O+LKSd7sLJRA9SFVDbkjeTTrvAzNhTO
OrkkW3FbnS3efNxc0gmHE8YMw1n7A+mkwk8z94H8Oq/ZYvXg16V4F7SLk8bRVYhvZjAedQGFzJK5
lCV8KVU3ZRK57RxvyGPl/789cwPWC3x/A/hBTEIrzFsnne7kBmDpL0bieV6LR/U2/LKmTP06rkbf
2sfyUdrTZ3DEH8Jza5zZWnxS34H+o+EmosaCPOUUrdBHAZ0fTXpVhNwtEXEV4rM2IroyXTGOHSl8
yJHyWvz/yUWTHGbUev1jgY3ANI+WcjErByPfy0t55oX4uNq8/1UnO+Y80jOErvJr3n6pUs2Vu3M4
wU/Kd+sIFsxCYgMIPFq//TfTviKKU2nm0iv7fSe8UF/S/Xqe0TnI9s+J1zycA/19nEsMDhjAw1TZ
YL9wun5Ky5wEfdS8SvVWGq8s4TLWz2wHPrlnpAuiziDuSGOyOnmFElQhYjXGrwPi+uZbhIrrzDv6
yUfDAOu5WAdx8/GjWaq2nZfodXRMpBcOZetAA/baOvr3eJNeRq0/fc3rLZZs78zIn1/a3yOfLC7i
ULZpOEWvK2B1hZw1shPv18Q3HbulXV4LZzPpP7tWzZAsQwaBI1F+eP96dEuczgjpX8b2R210WCzo
ylsiWrZz4KmP2xyMCKYE4IwSAFS5k4VMFuNKyCrreWqnrYT1OVO+59hBlE29JPYkf1+K8cy39dkn
/3bI0wLgIHQZ+izrWX6CdbWxyDpsttAf01/JsbOPI+sq2xJm5sqH8zf2w3dgwQklPlVUFQnYxOn6
1sKyKObE+pGIlI3CXdO+Jt25Q+PHTTmnC+Dtq1lTWyFJJ09PibEO5Gp6nH7qG9Gr9zJEwl21rTz9
TvN0W/Yzr3lKrw2U2d/OvKofr+/90CdbPFHP14Zeegwq4ugEu3Cjawz7kUs8hEvbnbMUN/XsBX9Y
P08ueN2dvZnNTFXIJdq1xzXTVH4wUD+7MZl0MiKJv2lK/2NN/sPneDLayecIFiYAWpAe1fRbpO8G
jnD/fBM/fHwnf3+9x2+uponjGvpCeowD4zUo871FA7AbEJGE0fM/j3TuStZf8mYkTE8qSqP0SCvJ
kn8smMD/+e+fMAzZRp1cysmk3CnQd8UwOw5+sFnuaQvrGEAmW7kAx2t3nuhGGlJrB4FzdDau8ONe
ksHX9c1YQfjih7Pp2KEWq4v1rUADe1k8o9emfLBf0XbrDqO4a2dyGbVNv9Ne5NQxTbt+JvAq9c+d
5T5OOe9/iXHSc4iysNP1PjmuWZC6Z1S3LXWcL5afH7KLtL4tGxd3i2N52kaB//VfdB8++yzf3IpT
lrwp9WG5lOlxbQao5kXwFfOeJ32R9s2VqTpd45R3wdW5Q/O5QU/mAtTWhFMm6XH1WSphdBfLL5R4
zs04n30tby/t5Nun2C+jfEmOa3k8vBAf5pf6gFkc6IrdZ+ygS3feqj0d4zPv9mffzttxT2aBMMz1
BEHz0YzZN2d7FYbxP3885wY4mQaQFJVRn6VHa4TPzQkoOLevOPd8Tr5+cplrde64AsTwlojGBs1F
lP3856s4++6fTAGIq7I+nTDlIke6m2l9tbeQpSgztL7l5Q/ybvTrXXVlbrNb60b+8s+jn7uHJxvp
dJpDnGvpsXgMgIDE8XDmJTjB+P2e4N6+BSf7FyzRShDHvOPXkk+vCw/sDq/2LtkS/ne+DHXmiZ3W
oBf8uWUXpccqE7YaRGwlnm7D0P3ne3ZukJPdQ4Zc4dfyI8apKxSPLXKd/FxC1frQ35333k+I5snU
oJWt2cQ8F7kK7KF9JRAIxT5hPWWI+PgcnvLMS2CezBBTGioibvAjfjaS3Ws7W0Tn/+yWrb/gzTpq
Ii8aLDE5hpCtQuOmaX+kgf/PQ3xs6J7cspPpYBLMHFtIeiRp6Kj50nZNUDXv1nXjv1kxPr1nlF/W
NEPS20/PawCAzKKukiMpJw9szfvi3Lz96bTNhp9DP0p9WT15y4SxWsIljLll4UOmNvd6kh7wZOEa
li/++c59fikWCGV2I0TXnXyi7MbDCcDAEcmUY+aiM/67rPE/54C1MKxysBU/tNpNCUd3zOpuTcmX
VeKsysmZh//pJbwZ4WQaqyicLpmRHKnpOEuCb1s/8wJ/Po+9GeHkJhkzQp8+TY+NG2wwf7abdJOR
TCxeIuiM/XPqkk8f/t+jnc5jWaoZbR8kx4xQxEBAv526/Qjmv/53CU9/PhrlP+2P07OePI7IQGl/
9CPYtwLysi5jbkJVek4a8Omk+Wagk9e5VNUR0HR0rCd901qXjRL4+nimOPrpbpoS1V/NHO1k1oyF
2tIWribaLY/w8HRbukwpM+PI2EFC1+0WSIDdsX88xzz/7HnhM6HqAc/F4E1/P79NFmTBJo+POBgM
T28NL8DuhVWNE2Sk5sq/ftux6aDwXHHUHJRPiw/y0Ojsl/unAY6aXj5Iw7ny2sderrWWP1cfEEcD
EgJO5lLIPqhf5eEJia23bkmIpiY2KnYScu2xmrrVJvSjza9p6F/5tP7fZPCuZqn/tNI/wKrsF2zW
78xa/Ou/vVrKHwQh4tEgZ9ikhYii+y+vlvjHSp7nn9CJthD2mKu+8C/uLrhenF38M0kl0hDhz3+8
WvofMozcFW6lm6KEIcf8N7Cqk+8NYaMCqYrVT5ewh9IQP/neVrugbGqtrR6iHW0QmZ6VdFH4+WZw
hNvB6RN73enJF+eKpSdr/ceBT3YsSq7WZQXmg8ZLY4fbdbH/mazz8eLlLi2yc7P/+vf+3o59HO9k
/1LWYYJsurXFW8BK7votCE7vD6+iy3Cu5r55/je//+5bwdZJ8fnjcCefn1iOOuw+hPNfm8tKddKt
/ELumDP7XXWR2Nh3z/dvz13hOsO92aHV0ajANsCcumt2WCPsjKfYeMJmmaE92ZF3vtvJO/rhrpoS
hXTmGhVAJ/W+92PiMw1mUwDlVEXAXjdFUkPms0E+CPnGRCPva2IRK3Yr1s1Q2lEVZ5Y3BGP5MoeW
sRl7hNaU+CSXqDmoTwCxoPEls4ljt1bUwB5xln0XM7MKnXKSdCCMeQtdNrLUBwnK5V5o9XHPhUtr
UNAs3NbyKIg70CM4vmZhNGJYEYsnwPTbmnNp3o2o0i/EvslvVT0UIdOP4ZI5FY0p+UIWOiLbW8O6
QNetQfwCJLjp4xQIxagu+AbGsjIc+L/mw9QUXeGQdGhETmjUpW+2Yrsb1GHuvohmJtzLicE+vG/C
fhcrcf+1ruVqB60k9mJoa7BbltKlKKpVbtI2XHa5pJup10hzmzppL2eEH1RhFj0vI5ljOV6Pzi5H
8s+ibkBsjr8MuRSOCnfQlJaNcmfK36u0ArUkZImxExczfZwFudo3Cnc1ELrbIG5Flz+zV1CCXyyY
l3axluQvU42CcByVCRamnn3HTTdfWLE0YWLupxV3Gee6X+rm4kpJHL8mWiLuWdfanw2AXewManol
xwXvGIAWX7CS4AXoYVLaOMxEH1Rt+T0EJYTNX20PTS0jispNi/pTUC87pRUDX+vH+XtYaj3XEosO
XkR1syTDdD0l5vDVlAzCIoowcU0rgFqtSFC5DbmkZdeuuDMjvYAjCss4F1d3UaL8lFojdDrZnHyx
mIQvZZwXvPcGqQ9twCieVpXjsRXmJDkkpQpMJ84mvN19oenfMBGZuSfVBmZMbUmyehMJOekUUwKy
FA1LHS1X6RA1921eTsC26nra5pkYv46BBni2rYz6hzQKEBGGUGx+NOmcZIDKxPpJ7NrJ9AtLgKWt
houZ4WGoo5tCHYcRANyUP/Rdzh40NkdUdzxpYEzZHJCDmlr4zuS+us6ting0cGNW5kxZQ7XEmgLj
aYrC8lsfxOSzlECyB7GQswutSeruOq7LBJuY3GQ9dkczD/d44aNhq3R5fSuWZXsPmCG9XWRAIG7A
X7+r5UK663IBf0RbqrKfipFa+KbOftyeA2GCLIhXbd/kRrrn+XfabTxE+VOpaSNeX2vA/UWqB9ad
h3Fq08xeqT3xhuJVArkZeCGZH00Ea7UMtWpTlaV4lVGz8NVWrL40ZUr8hijvEBETElIZSuFPs2rc
aOJUt3bdBy0GXsgDwPD0Jd7mMItTJ8/S8VKcxJ4IET2bnbx+yWU1v6xNs/pWiH19Yc26uk2rSkjc
oK9CPJoYck1eCUPyR4B9ppOBOfjR64LihH1h4mAw1aVh5we+1ImKbjG+Ef5XfFXL5TKsavOm6YFc
rCDHbsbHA4r2B9C3xmkgJt60QVdati7X5k/qkYkPPzbwQSOPd6MlVZIflmzL6yg11hwJ45sZzezY
8Rk2P4o85qvrVHwYfHtYGpoKN6wNdaJ55VeJl2kkJF+jbu734VhlRzETlEPDbOOkqt45MtiOe80c
DVcfjAbxWtbuhF7ESLRmibRZum3mWL5tqoFHuUjIS+tc8FI1N0DXahFcQlLWtGUxLjmFT3uzVxDl
CHg1eRnTL0ywBB2GkeBjtgscLGXqhWYyF+DeUy5Hyyh3+pwIlyAnQdMYJXSOKupd9qWNO6QJ5Q4J
/sc2H+rkqhMK5XUJa+tGFFYEUSN2B7Fo1G1XfCMAF+BIJxcNHsc2cSWeAsBMq1f3ZWERCyCHoCnC
6UUZDDm2JZVJAVVkj957qbPWa6xi2o/dtAllGRK9Y2lF8B0HrqI4VZ6DAsni5qD1tP1skYSwO9XM
cXLgk7kpk6y8VoRm3khVig+4VhevaEXLSXpthblE+Q58ULFZ4OnaeWFKzKupmG/0Ui+g80/l1VAt
P5ZE6JxC7r8KmPM9dcJzniimuck1rC2SEUveLIAJyktN3QRzlF+2fMhYvKzZT1spdEfyF708AHEL
Yqo81J2e3rYBPvhKmLSDksnxs26MmG+EBipyKlsXSTezLCATu8cehblJFKSNjo7TUcsOFrquNHss
mWgtaqi92zCUI5h6fAv6MvO6QX80X/CbJfts/D4aE7sSTcpu5NqQv6tpaB0AFmY/l3j8EU6EM4jd
0jsC2H44K/WwgS88+CGSMbsNxcWPzLy5Xiwjv8Gv1z2k4ohrUs/UPQ5AYReCWOE/U9unSA3q74Ia
igdMYfwGmupbvdWzVz6D2h3TPvdlTdcB2pkh81Sr3WTyMlI8A+1Xy80qvxzz57AU5c0sZQTGDnIB
BjXbE5Vm+aSjcls1q/bhrtDeNNTgOlzY+9omoUM/qs6YtlVqid4wYIRaVEMA+h2Vxy7vYQXnneXV
ag7/0ojyQzlN00Utdv0hNAMKefO8H/Ol8mB5JddyM0JMjeAIRHYc1M6iRYICTgeyHrTqATfaCBAq
MvUnDntzA3sTzlkuR7jpgfNb64ybuJ3Sr6ETSmhYfippwCRHo+/vY7HLA5Yx/LI3tdDHzU6Nx2c1
Q7AKEdCcQJRoSRBe6JjfrswYY+PMk+umViSjewl2hdnIwXVbarFst0bznMVJ82go8zJvyb5N3KxO
lEOv5u0jMed173UBSaOePobjQ9wU7QWW4MJ0yyJCHNSVzGhV3+jHCPJ5+ZIo7bOmhYLhaPhGq03U
rCxYSy2/L7VJ8EVeVpLi5aZGHqUUyqanokqbbGFp6+4RHWU6ebFpNgD9QyX9sRjxj67sGuqjGNtG
aZxqXrFayq3vcV4pBzpf0Q4ZaTQdxrQxrqpCTEoXFLre76YlZhmuukAb7mQznJU76ovZRa8MravU
jcjjbVvxWug0iCRz3qgPk5HF1+xm5au565NNbRkR8RWKVm+WrKpQb4vLrRTI0QUnt/EAZWO5TDJr
2oA9qS9HraZ+PwyqVyWsQpj0gILWk3poZSl5oLRkuWEgANXVSuOmLBV2+xhWN7M6ws8hQ+yiJOfJ
LoBWeRoRY0e5jbFUzSWsyJLUD/IoTPNRYdPqs8GVfYyQKf8inPxiGONLM+2THctY4VutVPsthlSi
sphZmzJX4FMkGUkbWnoYo54GOPi1y2aMAl8AZ+jFM3JxLVCYMoE+zl+NEb8+TMvEYQ+EqWRRwjt2
ns3XSSaFKp6V3hXKDOz3CK6oVZb0WunkBez2SM5ftAjLbtK7flcueMWiDvhDzf5puo8r7fX/FxQA
/hDqs2p3/ueCgnOsXv7X15fm+eVtVWH9b/6K85H/QK+IXQyOC24ySaV28GecD3QYZOQE/IjggnHT
iJwD/yorGICzNdDXJmVc+CxgXv5CwEjqH4B70aZhLaAEJnOS+xcM7JPTPUVJKgqAZCTNoH7BHzvp
Bs8cFII2nldrluRTlEZU+b8ZO6/e1q2ti/4iAuzllU1dliX3F8Kyfdh756//hs69wM1xgvh7CpAg
lkiRe6+91pxjPosXnd7d/HBL9Hv8SV+o30KR/nLA//2RdO8I9UODSlvku9yLwChglipuEmEWUXLq
xS9BhihjzLvRuG94zCVCBob3MGxhIta2lGj7Aha1nVAlyf1VmCQn1UonKx8g99tiKLkI8vE3Nyut
J1YkCaRDH9a7FAKv1gKMVhgdKYuPBdXuxmtZnGSRKFI04KLgQWizmyIDO9U6kTq5ZithUZ+CbWS9
VBTGobWVu1+lcdcH2UHJj1XyMUqJCWxSWwvWcqfk05c1X2pjNgHzNy7Df1uEWrL0FscOycM0sZbA
BCwD5SMH8MdAfKWAe59ywKpq+AG+0OkDEJYB4scltss5O6gsjVMq4bAwu3NUPpizSohqcaoN7V4P
xvtc4PglR75cRSuO69R72K91iqZWesiAS6PqAYvz0afowgS2XcnMXnvYiJKxMhuQJMHS8fuOhFMz
VFOhebJ9rOoqdjV1gRO8uFG3EvI3cQi3y7wX4pzZToXfs+n8ppfJvdN2upo4EZ4L1qKdwrpvZeWm
FCHLcvfoBLgWA2+lvxvG8KMv9UMztnBHB1/Z8H38Xu5I0D0EZrkzk4pT/qavP1OLmv0z7V8HVrIy
2Edmv0pYqfKQWIu90Re7KbxwSn7hpGA2F5H7KmqHqGpXeA3sVN/SFfDr/GTOV+JAtol6CarG1WW4
FZ3xJGi/MszztNoDm5JlrY93Izm+YtnjJl+RLLnAuuGoTWgRGUxe2PlZ/5Dp4kNZnckucepqPIbg
cZQIU9ijSTaNor11Ac2a5LHSCMyrSh/8vB1U2EW53onQA+F1nhZKgcGr5Y0ZPQb5U15+teWZ7cSp
a9Mve3U9T1taNlfL/FDCd2EQwaE+SBxqIu6PkO0Cw6f15vRSvq1i2N7Sa4VoJSTJIX2cVBDb4VdQ
PNejzmEiY3qROZJ4NCCTdOZFK9Q3wYJ0hm1/MZx0ms5WsBdEYT/Uhi1xN4xG9/ua/mETQffInfrW
k0oaL1Ytrw8M1wyMTSIQeDIJdlN1HpSW9SAIjkWxIrYHuFG43Vs363W7uVVns7oS+9aD+gCgaDzI
qHb7wdXTt6gv12SoeFl0JqEhjwNskcphWtC8lZ4wHpOGnTT2iiC7nyAfwUG/g6xGwEQnHwYj8dWQ
siD9NKSEPRVpI77OpnqOzWd1UHx5Fp3CMl1jepMF5SQEra20JgkfKkcWfof80qSNV6GSHEJ6R5+R
tEnE/ZA8ZxBwOVAa06eq4OYxRhvcCUC/8ryQDlz1KBCAQcGkXNAjzFb0CiL6TpV6Kt+3JBU/cmFa
y/mrTGxIIuLaHbY3REVUYwfSJLDgzV7tu4cuf9MjkBlL6SXhWggnd5a/VC11m+xYScFLkrS7OEiB
W42uNDDl6uHj1peykV2ibI6h0voDS5xOY8PSnzMFeUz7rEAKqEDm4DR1hXT5aIeHIbjk0+C3+krq
czuHlrQMBJEET2L4hCJtNaqAG/SVwBvRNy1si3RncqaOkr52+li5aFPtRSLZ1ophw2B0lC72FuEs
qvQMyzcd17lSHCesMw0lFTNzG0aJrWmvc3SWuc1xjcaAPCslrO4DGoxlAKYru9Hku/krltlWGiCM
ieZr7TWClxNjkywqIqit1EkXwYkW0ZcLgZ8tgH4g2aQh2QTvOE3SEDVPr3uyNmN4e05Uu8xUmlDV
BpulLUadLwAObdpmpdc6VMGvtDo0YP1ivaCr2yaPQh37TZbf5THH4AXxinWYACAu02wrkE2lUgLN
3lza8VXLB7eRRZRh4q9KU+2pVC9Gtey65XaIIFXoYGpnxGlFMKylYXAVg36HkUPt7txKV91Ai++D
hv8vfe7MycECuGnRkeozO9HgR3H+lirmWR0Ago49D5Yqgk8KVyIrxzTeGXnqKEN0GvkrIXc+Ocfa
BDKSdiw9jKaApaAWblqMm1CXDlX7ORXB3iBpoTMdWgmbRR5XuaLsdPM85OPRIEyg176aqdwBjmST
eNda7R5gjD2aM4Qm9LrNUQ9n6Bi9Y/T62mgtpwBQrdBD7ZfPZlDdLlYOaqh5kTCs0/4AAdEr5NIu
FM1b5NyHgQtK3FYFyZlvVDKKTrqL03xIA4FYGcKrILy1qBy6egf0k59kcceeYK8u3CVN6Jai6otw
eIX6o6rOuMedPoe5BeDkGkbHMrrLmqOSvIWTZveyxYnrYwxrkqk2eXRaprG19f4GMgftKnT0fRs+
wSKYVRs2obY8tCWI7SK6V4JhP2k5znrVhAyVwDieG1awsHppknWqRY9RMt6nBv3n4rEGax5OwQYo
GcCge2PfgKu3sxVMWKe2Flc1u+1okXdXKiiDWfTK+RGS7XkgYChtt/0y+RIrjD5PO2vMnXG+ZAHG
Ill+trKnJDH2BFDY5HFc4vQQA98n9OBIVBEHfuWuFJLN0FkHow5/mNb+WXJR3ckMojRqLRWFAbOq
bzOcQM4Xlb36I9lo/s2/Nfqq/7N/67dB4X+jm98fY4mSSFFqmpS133UUSa4At2m062RlvhK8ihC4
9SJ8EOVL2eKKPqq81y/drnqmdV681tGaJF14RHZ60Kf0kEG5jOMZ4NeyCtX3pCO9LJmdFgM2ZDhC
Ohb2kuEpAHxtziQ4WPdkhYDFf+iTl7kdvL/U8f8wGGK89ked+ver+TZxA9+sm/rUfsyR6atIKai1
XgRyWhwpI3EolLZDempovSiN4XZ5cxCT9JKVqDolwyPSChV3ypG6tU2iJOpEdkgWAgh6TidwTtFy
qXIsZhQwgw1RDKmJgX8ooX7S8vF1qYSNYlnbDJadyrFtNnpPhh9ThJULWs0rh8dI8rqhPnXKtNK1
Zx3YK7C11yY03zPLHZeAHvwplmN/Tl5G6NqLMbgxfaepeqlzpjCFpV305i5jVFOOV5HRT15e6EzC
VKIrGvstgU8wTZ2JtcKijdovlRM3n4VCvTzBks+WI8j0Tfs792LUCCBs83ezLo9TUjlj2K1uOopC
yDdiGfslOHogbY4ZPoWw08MQiH2d2YoVvupD7CJOP5ZNv5EKwaVd4VYoPYIDcxV7mnNi8sCyTapr
6L/6aNgkjbEjZ2rT057JQ19W7xSJVl6DuhuuWTVdInTWYl2CAofW00ROpfyqFRQCZRvs5SWEj2B+
hcUlCy23aU4JKqmplD4pNDkW3wvau1JrbqVIfiE+p4H83NAYIX/RBiy/MDCQ43MC3ViSKNMkWwuM
PZB8p1hkL5cRDEEoN+wM8lsz/6qa9VADEWf9U6rnPLMccE+DDrXFuq9M6OxsWwY/cNRUKwxJYJOf
NAka2tK7UvQQqRGBkF8iB4MOtAYBAOH9FCyuwBeOycILETB3ySdBQCyrsT0ET2X9JmWUvedxXPUk
W1aSdRQnACZa3rhdMZ+mCrtInIy3hWw9q3sd+DdBKNKREtcTOsWOpxcqzRpIVV5DeI8NINqHlijw
VCX7dHjVaYTli/aghzeaYbTqJPUznSmucE7wLYeVZT109UmTH6W8pAKWYJuV23iatl0xHjLxZeoJ
9aKdL/Qr0XpQq3vRemswejkAEQEm6F467YjGtTNT81B+UDC+tFXlDdYOxpwzi83WzJrnxaBjLbQb
saYAzUkJzKZHmdZ6jnS7NqXTNJBzNJCmToCedjc3yWmMZa8qwntwYF44/ZpIcUsNwvDgCTJwmos3
PTThY+4kAnla4aKQ+lp2hzntVqqab4VM2gV5T09myj21EemRz1tmT6/lEnkljaQxl8gu7F4IJFsb
ffxKksQvM1cfLI4/0pzb5CN5lEIHgsbOraB7+qy4UIwYpfB+kPMJoHqfqQ9asUBr0l1zVB47dY85
hEQ1Bg7aFcuKb1a/iF9hCKGjkXZlqJIGeLP83BNOSjqdA33Rbwja4MHeTNYvYmh/NSC6ocGRtvqu
T49VfBoghDXjmxLrUCvdPoYrCuaetbcZq41cLqeSjuUMq2ua70Y250rk/BBM/IwaDy+Pt8nLkMK2
IFovqmZHSBV7NOhvzfugei3DjwqYGRQsXqCKU3nkQKfeiNq5yKz1FE5ngRec9Li63yTBWTXMJxLt
wEuBXHVaQC2EyvfKBkMmQL1lk+UBZ4l5E9Nq1wgHzIqucpp8ei1yafvvi/03FcBtrb/1W+i46IqK
kfS7qAgMbMfxZXnn2zS+um16Fimn/lgcEw3TcOAmpX7www7zTfnznw9FCUigMqwhhlnfZvKjWkiw
yc1341JsZs/YQVZ3Ba+zB6+yPenphlT6yUt6+5N/7tDAcAC3WBYKqr9bDCd+ebg4y7VkA+0Gqkuy
Rc1Esv/9dv5955S5HJ0mLhwPhFO0w/4qcBBkvQ2TWPqYllMBwt1aUldLIImPP3zON1fF7zso4XRW
MOmKxF7r35Ru5GFFkTFgf7x0e4aukjseIEVeq7V5N+/Ny34PqgQRVYgzN3R3pOxYp5+MBd/Uir+/
gyJDgxBBMqsQ5r99h07IkEgE7bX1FF93El//NDyyBhzZ/f+4ZW9/7dsPyKchAeIp5WH9zjignVcE
ptBe+wjwS78a1tY78OJ9iUzsvyKx/6e16L8XxnXRhVRuMqZvF5ZKABskneTV9EZtpPhQtB9+v2/m
sP98xG9mA+Ui9t/v6jplaghoStrr6KBUxb2Y3EU8jnYQ71RX9HHkeIBH29ZRZ/cn1I/ypwrn92er
Gsw4CcMtrc/vUty0bRiItPL1ZmTUgLQD8gDnuRM9yI6XwsUItB4cdUNQnGd5Ki9lwEFs3TiAK8/h
pd/I64LXM9r+9Ir+0wOl4nRXeEMNPKrfb0oYjWYVdPWVgJGHCmlQ+WLSjr2tBsH5p6f3TzHv75tA
7xkoF5oc7sPfLMejKM1knVwp1R2ZbGMUBv6/rwW/lUXfnlj+sgSVw6ABjhDkz8WAwYUpCkZ/RZTC
NWxyzxzZQB0Obqri/CamOOO2S1Y/Xdo3s8fva2NVhUgHDoQ81+995hkEuVBxH28PV3GiEPCYf/DO
QKJ0RcXu3Xqw09fbyhA/N4effFb/cGdBBjD+FFW63byvf162vlR9QSTB1Rqfk/YSLM//flv1v/99
lcGCyCPCmwMO9tuRLo3Aq7Kl0oXSHFZAkzQeuhp2oJ8MkzhdQhS0YFtmJxGnI4l/EXjbXIWYh2QE
tRVnFbeoERnR3VFWivImUQsQm0s9oPqW9KnWgi235xq0jqaByNaYhxnrUYb5TBge23jXnklI8cEu
kmFwjqGETuJE52amgt9khp8xw+cIbUFEMWYOF80zud2rAL5vS2VI+xi6JcFOq5LmRUeq3JTSMO83
tfRV94ozCLeOiLJWjF2mDj89kf906xB5wmNRgDAj6fzzp6nHCg+GNX3cRh7ThnavZ5BJ/dtwTpjl
M5zBn4Yev2FFf74EaJVZSNFLaygK5G9rKTBlWRqs8NcCZrUUIi8D6mA3YAwS0dr18TGqhY+Ao+Cs
MfKfKEZlYidoBqNQyrLnlLGslilXoDd7stUQVcF2i5BwRdTuhfogoLFS0SIsc/9rnusfiiPlt/H5
z28PZug/jQO4U6hZ/7xhSgG+XZ/rqzUw3WeuL3SNSDCLxcFnmN6XZCRgV4XrU8WPetLtdd3w1CA4
I1nl2K8lTM8XC7GXcZqYFRQKYhxiwVdmOj8m/AtUtHYInz63rDsZNYzeMZVeCjdvaAsWz2WlEHda
Iz2JHAHzj95HJxEJ/Syk9yTS08UkOFUTPOLP7KVZi/kTiGtyyT5hDHNCml2SsFxFqHd9ieKilVZB
fQ5b1Ithv81BfosBnR6pXAkMecSS2WyzQxXpNanh4uSLiru+sNaE4H0J6lffv450yhBZuoycN0vB
rjvyliGHLZBCLgSFaQHdeZlRuCI+anpNSildcPQWlTo8W9q8L5Vsg2blA3nbDjkfxuQwU/06fqqC
ECy1viNkwFFvR0naB4HS78YSlHkR1F+CFdzpc+nJTbsxu3wD6GrVBaarm7B/NGbolXVEyOIpUN/N
OfJEwu4bpFaZQYIhFoBOdKJa2YuRuI4lFO2BX4z7mO41MVr5fEgiRGk8lByZa7W+x8Jsh3S3IU8Y
begMiAHlqd5EMlHr5K3cB5FGIEyzTpLnlKgqu7HGywxXLS/042BZp+YGdpQ5K3FATdoRxDNZ8/Vn
Mw2b27lqKLV9kBEYiJbZIK5NJIBKX5uMq0z5Oc3nC0lZHXVjqNV3JuloiLK2Daxrg8NpRhhpJ5yy
uFotTAba6NrFwqqLW5s7ICQ75AuG0t5y2olel2xJejH0ly69F8N+J80lzSWIy5LuzJIpEpBHdG2U
Q4WyVEwMi/pct7rs4p9hSiMlhkNkS+sJASeeRGzfdLXDk4LLgaIIODZI8HonQMQj7ZdEU60/h8Rm
kWDPustkT52OUwsvsIkumVa+Nu2bSc8aELpTSeUpIbVArbMtAHDfII500MdzoLSboppXGnk78EBw
1aHpkBhYjqdKuUvbhyWAstCORFUiz8g/x3Q/JltDEuyaKNPiMJhPhDCsrfFhGc5MLlxtviakowma
CQA4sZec3GJTscVaOjDucGSGNSYKJztSlGOYG0erqj3VuHYJjzeqIZMsT8t4VIhln+unKETGUTR+
Mb9rFt3jOXfnIGCyaYGBLlEO2mFV3n6sOnKURbHVQHgRy/zDjDNUrS1Qc47uYkfavNqJT3oHPJlI
36k6xtqHhIZL7CTb1A+kF6zSUFjrDVPS7r3NsosgGY4F07K7qAt/O/0yLIdUKIeTL28uQopbErn4
UKvJridrNYeWvATWXYT4Qg+He4Jg1yPxImVs7pOwJCt4Sk6BLq8FUX2R9AFjUcgUrMiFB0lWO1tJ
5FdzLu5GXelI0IuV+zohlKvqxMKuoxh/b6PfE33mKs1HFoWIGoNNopl3ShF6mmB+jubwBUr/hBoL
pqpWj3TYK3lFtptFMxhve4foq2EKWgeGI7O7qkZ3/+8Vwt+PejSNKLwo3EnLRsH356KNSFeCm1te
8/J5Fo/h+CDBJ//3j0BxwB/5c2cgjZqPgZZ7O8h+PzdnUZ01lH3vOeGzaRKltlELWFduiNCxInxi
TkiYC9c9gmZhqmV6b5dOP2na5xKLnhJeM6Xblel9I7KIPsfxAxKbSumcyoSqF21LWG4yJOyasewE
60fXSfPFzir2djDcEeHkjcvsCyi2S/ksRjzl02Yyr1W4HcVmIytN4sjt/NosnK9l2SUxzq2M+Khn
XmcwNyj3Qletplj0m1tWQ6g5MykzhZWtrWqwidllJKzeD+JRagVH70unTLaW0HgJidvGYria/laM
6UoQPRPtclyWXhcD2xpuZQyDtOh1IU8M0xCT8b3URiSUzLu+S10y/GytlzfaHG3xI/p1QDjLrQCf
OtIGyUS0Erfq2LTGcFdIj2E9nSWWCf0GNw/XLV31Wqoc2ULKplzJF7SJOfGV6g4p2XrsDil5b1UE
XVcc103xFuus7eZnMEjrMv2QWRRbOl2N+CHWT0OhOahTA+FENhBrIg+3tC/Gcp1MOm9iXK9vadVS
9FhM/DbLQZlOM2EYc8l2Qo7nRGEptwVpFh+NRPcJoSJ5mG5kMCch0bVb6BJWnpFqtlh9DrhrdwYJ
4OgNENUyewPRV59HQhqTRtsWKT3wSXWWiuogvBLPiZA7cJTyI8mfDfF9Dg1fbgGton4wWQKIQbC1
ULbLZPZnIFClNTDt/JIqksZUlaDSksl2wY1pzE1Qqi5AV5eQ91Uqx2vRQFWVjGu5t7Dmx09BIq6z
ed6VM0N7M7lfckJF4nhdaBlg14L62ljV0+gJ4nsxssyTgVnS2E/nwRMXi77661TtENeyfjW2ST5s
iK5AOQ0ceEjY1Nt+K1aWP2AviQ0T+XnuaMJXYj43hWCHy6/E0lZQr5zQlPaUDRuiodci97FXTEca
zj17mBVD+1o6t2/zNdSnEO+ASbGvfMaIRgA4IrCcuKkVTfCYy5zcJTspY/QmpY1ly3jX6PXFm2xE
NdYr4DJb3RaV+lAs0XoyqDgDcmiT/hoQFjuK0wsngW2d1E5aEKVnxVuorOu81kHRzwcdPUg4/OIV
2Q4hMoQxeihlFt/qF/saXfN2TSAUveUv4tk98hXI1zG36DyZR0fnsCeMHFQu0Hp3UHJ+HBXqPyo2
cRpsMSNxslOfMyx5VGzW3SjIjilO7tgssq9X+skkfwYa/XSXFdpdECHeiSqzsRXxZObMSRMWVmtA
QS1orqrFL3VZu604b4Ry9JIkeFsChNo1JYWjx7wkkxg8FGn7kZDd9MPK+A9HDInuF6BUDXsYdsU/
F982WiDhVM1VIbJmrh5JbPn3lfef1l0VghVHdmZ7uv7tdJmnTb/0mnklJ3pzM4H1PgXQ6qcz7DfT
2e0IffML/e9jbo2+vziVzJmE8jFFxY38u3dwR3k3v5nqFLlj7BK/WZcc4T9YMMW1fv73K5Ruh4rv
W8tfP/vbLRT1Risj9F6di0gMpn/k4jBZKQAuf7zMnz4Kjd5fL3MarNIgt+Cr9XTAEP6yVjdp7/BC
0VVDTvLDhf298aTSDYGBCuAY1PT305Shy3JZmeJXAyBo+JRJOPSYS3vxaX4Yme3c/WRw/oeG0p8f
KP95eUJdaGNjkkKP36y/D73B7v1yw2z8Pv7R3Ea23T/8bhjMVJGuLG0f4/bf//LMxODP1US2rvAu
fEMmsRvxbQngpVFh+JLb1mviS9BnDyRQ77VAC1xdxaCkoHDhEFG+ZglQBG2NcD4j96S71OF8njCQ
aBL5PMU2HjDj/GrSoyhctPKxo4djddpanZLNDIAiMP1IQO8euHGHnltTU2KF5t0wsFpLiz1Pb121
iYmqycvoQYhyx+oUpyUlcR5EQofWg3aXkmLZsEQbxNlX24V5XTKssYqF1akM14PBuFopiVtcc251
ULokrLCYj/iyROEFW8Y6sTLaKWO2JaJ/mShsgOFK7bOXqdLcxLyq1guBjlgwOqcrt1VyzpB4yWxr
evCktNuW0QnxvMdEf4v7+ZnIyG2EjyyIdl3L+/ZsSegVE6ZIKM2duTtocDEkUl6arNvJQchH5Jkr
lqbfWSRr6vLKEM9tFngkoeCR4AA/6uvaaI5iUDiZXGwJ1mUDJgyJiyrf9Uw5LiPyKWqnbvqqShOo
srFL07dbbNUsZ/sOc7cs13e61O7zJMI5QJFev0aatGkDBDakbFdH3eAYELTmfcq23PeWM3SCj048
txt5FRvCWh4lp0vHlT7mPp4L5xYfRJF+3+rDkYiSXdAa3Br8BhHuprnhiG+hmDFw1hA0iPxu6rZh
Vnr9pA1OzRBDiJN92oBDnyb9VnnMt+AzKheid9WU+kz2y/oFjuY1VfTt0A4lHSwKPEUOt7LInSXr
r+2/4vijFgc3pUujiR9IsDEHfIoz/4yK8Sjow69e3tVUB9bSYV0RnIpC9za7bIXOTvLT0r1XFakG
pbkx62k1mNFBGZfO1rrUk/WTsCCdCrdaW5EH/ljV75VQ0t5uqCjwTQjjzfFl12XwoGCCQfV3UUVA
wshwb0T60TxHJOaMuXYoZ3GnUehEfWsvJVHvrbapOnlHamHP0YXmEBXlMl61AW9LbnmzWOxq9RoH
2nGqNS8e013W3xVm8DkagmN2JywA9mA9iCnJ83XriCD2iKe0g2y25QwlWduSNz9tJzUhqDCX7yhj
CHLLX4WZCrDP611sYs3jcIToRTsbZXoKzS1/yY+yfoNdQvGskLgvq78Mc4vIaHTnTDyIS/i0ZOVp
GUYkDmO9xTzgq218LrTiidkojhPlMwqqN45mW8MMj11MXVClxzTmpMcDk1A7DqO4NRrtAPiS9vKM
pncQmm1SG25daZdJin/ohv3Dzq5rBu15dDS69reucpWY5HqV04ca4YaOWIB+onH/Q9+a5fp/C+j3
EU8Q8aVxFX3xiNciTcARb2oSnSye5zx5Nqh3QuGkWDR6tHQjZV8N9fUyFadYUW05bB1JxRAw545Y
6W6Q1DWlbPXYNuU97zVhXs0TOjuydTH5Fbm4MgeMGFb3CB7wsZ8w88zluouna6XVpJcBzQ4DTx/e
DOozC7r61AtOLVoHiSSNkoDKVDoQlofXpV2rRYnK9DVVD2XzJFBq1wh6xZcmereKc44TME2TfaTr
djy2mxD4pjBOBw7Zl4xVaUH+QvjVOW3Pza0aFyOnMGZ6OF4klaPdqIRpggYrdBX3akHw2RY6/DZs
6vXEWSRctmUircp4dvA22kpdZlCk+oPOaQqHsy8tgeiIlMhir9/JI50vGhmqQBhIrRwVs3UtJd0s
4Q47x0VFFBtVZC1iWEoOOJKdqKWuHKsPQZ+RTqDb63s7R5Wkz/HbMIsrXtIOcbQktVxCT3dmZXQA
aqPhLKb5scvo0uGI5B/o5AJ9pQyVvQQreQoYaftlm6w6tKc8cHSUaPQO8RtBeJ7GkbJawK/lg8Nk
HiVRvYaE6c1z5qND8LvuscRoWWqLc9s5Rfr386Ic0oUVuXjr5uvSPsnTNe4uAzojs1sDXnWYLdlT
iD2PID+Lg9NiAWMnE6+pNkJQrmNNsUnbthLN68N7MdeRVBAgnAqIImQHoTdt6RZt9TnEzpJq06af
4kNVc7LWda9GA9Kneyv+HFRx1eacAcvMsdLlxYR9hrxT7J/FHPXwqHpZvEaW7STjSlnie57Nj7zM
1kskkiUV0xsTvb4lVA56+4Kzu3NvuRPlGCNtNF35ZtmS2k0bFucUW2xMN0Gu41MWjLvB/EhKwqyV
eRcnmU/7aWWo7xK6M0UB8sXXEljV2rO8PCr9PTuJl2YIH+aQBixdpZv3jDE8xYIl7qfhCQArov3b
U4gWNgovy8iIQxydDoBbna3KWrOlKWaUtYqLyil7dlD8XabU7CLSOIheRCI2+h3uioHhoTTmnij1
+yhDsqLyNDAIi6u3Lroq4qtwM5sXXqAza63y96TOfL6DBa+yzVaE0Dqkjt5V3UbVGiBVK5TR+4rC
w4rVPYG8m2GanAlDSyzLR/1VQMaasOcGk1OMBhxwvSVNb1tFDzwhY3mVmA4Z6E6i7rmULla5EiVh
TU6nI4x41BETtatCmLDWSug9C8nt0uYicGVqLrs5xkkDOcoUoIxUsn0UodqxhM2IiDVlf5L657rP
HZkEgTGCGaGb3ojFPLAIkiWgdAjHCyCOQ61l/hKEL31uwa7VJ1/DLdbID+2EoKtBqLQU6QqP5NPQ
TGi3OtVb9KpwSGE8W61AsOP8GTdI93uQBBG9niJ5VARK29La5eKApCvzUyhrenUMpmEVGoD56/yJ
ANYDAaPIZbtzEsn2Uo+/mAVtw1zcyRabqii66JHWxdz4Zlnu0pKOUTd5wfjSp7wuIaPLRXiUaMqq
BF2lNFRH5tVy/dJx0A8N3b+VOHrOeCvtMH+Uz3qcOWHbHJa+8yAnkSTX+ZYAMFzhbaGakvrCn3vB
bc1fEyHpZF96LQIewxoesAzbC+rIllbAOOy6aXCJL18pceahq7UHfUscD7KfBGdHSwmhOVn3rCM6
MzGAFvCluoM0P6Ux2bbSk5Y+klfpDNLR1Ndzpfkc3etMxphcuCpzwarKabWmPFDpR8QkL1VqmjZX
ika3zxa7iNBHCcl2JiJumhoeGFS7Uuvl1l4uHoRh1XRwLc3dJOyVkAO3aiFb0u7GXPam/qrzoiz6
oe0RZcjKW4OjokjzzdJeqgE3RbvKlNPELGFOHqf8EGNDAUDhVbRGLZoQYyGuNfFdXlYFmj+lzjfW
1Hpxc6eovW2K8UrEPb9oJhmOGJHT0c6Vk4HjhOA7HNxHs4xXFgXNHKwGbCzZ9CUH7xCnmT52m5qt
RxqOSZy7mvFQ1b8MdTlGEs5wC/3ezLJqeJJxqpCApoXPzuRmGW1tA/ms9Pnft0WNvpblEUqDHWAR
Rf0cd+gmNdHWp3wtgXNADan0lZ+Uzxm0biVBYbfvO/TCi/Y8N88jLsSa8WwUWHuo5jYBS6Itq+NB
bUjYGz+Hrrur6UKpxirpZ3bzyKtCnRdRdjtU1FRnmNRjvfU0PTxG+VGm4BTGmv2gFXzMyp09Kdkl
boT3CXVtKR406uyhSFYhSZC866lrqpR1LOkB73TQDd4QQXcBjRqVgSs3uqOO8YoeDLMN9UgHigk+
fbB0bdLIm4fh/9g7j+XG0S1bv0vP0QFvBj0hQNBTlE2lJgiJkuC9x7P17L7Y/aDqe46SmVHsc8Y3
KiojrSAQ+N3ea32LZma/sug2d4q0LlT0FNFHwpSfNMbSGF2tf9DKj7K68zp/HRVvjdHtE6ywRCwh
NPcT9Ksm5iPTL9+xwZ7koN0l8W3UvRVsWSgkLzkebLXkLSTqKmW/XPj5ZxHGrqW4oea7UCvmotn6
7w/p84n/ovgwp3hp2DY1ouAu6yvlWKP0oUWMvAB9ZmYXjCcr2yYpIsniXoiPf3+5P4gkOEURekG5
CC0TZYFfD81yytYaDMWZnKk1u4l1uE4cbzPdcpZws0dzKRNieOWS86n/8hYNkX7ubDBU4Nz/esmp
6wiCrUY04QnhYcOaeqvT79HFL+BwXKl5/KFcxe3941rWhcswgrYN12E8GwKoGM44I1s5r2iXIl0b
UWQI1t6CSteVq/5pq/79qheVCDOZcLtq1PesG7N+n7eAf/8Rfgn0/uYjtC4KK7Wa5EM8jQgJ2K+5
6Rp17oLn5ghP0c90OTmoiFY4+v0Vi/OyPNEBJYAcb02Gmv3a4/xDVUk3ZBU7p4lK+DcFY1VFXq+p
47m3RXtcolp6ie3zjJ3G/bi5WjG7crXLSIpQ11r+G8+DS7AyazO8smHrP6CPXkTL7HC1hPWHohKj
QtMkghdmzNbFo6xCsSuGWHiz7lEPr7rdGSTQA+v61frVH5Sg8/j755UunmkWGX1gWsW5ccyVQgGQ
lEvLjjd0DNjfACsXnGvEqz8Ojm9XvBj7ZLkRwpoIb+L2a+zvejdYR9t/75F9u8yF6gXhdJ0HZsEL
QpWk2VBYsIt1VQHyGp3UDe+vPbM/jj4dch4iKIVS50X9NhnDUq+z8hyEnBWKx6p++vvR96eypk6x
9B8XmOfwb4XGLGX3Lzfll6kFX9QyAOM92MWCBLzrn94fuqm/XOxitszqLi3iuuTTG4HJ4yqAlOLM
7GDLNm+i9fA4vl3VB1+55iWZcjQkOfPS+ZrkU1MNjdAHp3b2w1uP+aJCEdiWS9rJ12aSKw/uUn9o
Ei8Yj17BrAYJbAbnc5s3VDBh1dqaXawSO71GRZ3n/98mUpNu9ex3Rw590c6IZKWue4lob5+Dbttt
vNY7kAz9qaZApsaM6uCHbOibSLJ2QigtDP1GE/tVyZEj4RQ9W2S1qLuR81uOBEak7aLyMxjlR8/o
bkqUB5PB4VvBhI2xgRWoFXap5MBMWsiVeCe36aHAjZgTX1SFhAJm6YPoW7d9GK0ryrz/zlv77VYv
WiqYn3OlEPqveVq28aq+0dNcGKtxw77wyud64e7/6t/MxPl/fK4XY1DpegmayfwGyduJIUKuxV2H
pl2x5Z3v5tcuN3+5v3uMFyMyMbuhYxnicjOAul4NO/MUI/wSF3ODY46zxa0esaOCAndlB/Wnqtkv
t3oxQHuoIkIeDOfK8e9gY+3lx/hWJqM0Zic17JqFviieqldyBIvbzL6mNf3jkPnn53y5vxm8vjRq
ZThL0X6il4j288pW5s8bxG9XuFgADT8eynEqz53bL8MdSun77oe3R2c+IwOrVb/T76YrpsE/T7Df
rnmxFKpFXkCKG5hghZu5K+a5tTMnauOtvZ66PH+xv3l3rItVsE61Sqi52DzZ0WCcZ9ZjQRYbxvrN
tXExv4e/X+ufAtCLa6WGXBvaMJwFc+WL5SoD2qBP90GMyLV8mOV2//qY/17RNS62v7LuxUFJ52cO
ODJclD+0p2wWEDv9Oa6FhytX+/3uNFbceSIV50DC384Sod/wphQYEiS3AS1RABskKXzAbQm9SrNb
x1vAhi/xYP4vcMq/zwFcHYmrQYSuxMHpYsoJ2qjNREN/1UPiOIfuOOBYB+zjEtuljMnqyr2ywf3t
WXKzoorcAacCXMGLZymbWZaqqv7aKtuYpcES/KesOcgoQGSyypo+WvaR6aQpgoepdwQadml2stpT
BvHDEiwbYJDTqmhaUdik1RYciVNY+R283mWsvYuyv48qkdPzqqCZUiUZ7jLjlr7iihaXrcqvgfQ5
cvauLdHVc2Oj5ysqHODvDg2CoZR44FRC7VhgrWqslZRtO7Fa4D/DGi2uW63eaxS+pa75jFFKV7G4
9gXtRhXkY0pxsrbuZ0hBzpXF+qk0bL2GpzDu23wlAZBLvIPQf+jang0kchppLyI4Q27qNcONTwSE
SGXFpwhWGRQTAWLkpS3J1boeDYRNH21/V3SbggIPcqZIOFcKdIVxnxgQsMQEv5pk66jdLOlewh6R
oi+3VJTgkD3GYt94bL1hE5VgEfNIPWr5sPbGiGYWfw3NB56xXh9X1Ti+GJK5ryoEnTKYjVBEsUHV
xkjthBK8klISecvKEiEXgy8fbuSAXqBaLatsj7XU1ZS3uqEoqSSPRnBXjB+ptzaDng7FjTe2dqzT
00XTkZPLbDYvyVxFyalPhswhMDhw5iymfk9td1Gj6kb0Tyt2EaNYSrilvoJ7BfQbmVRtCE9seRyy
UCk8CptKeSviZwMPGLSyIpOoih+l/i6ETRJ5ocvXPqrksVr+hDQZK5xU7vRicHJPtj28milmRV95
93z4fl0JvOVnnG0r6aGaQDzV6daTOruSRjcNxBsJl1yvGm5M+bU0oxVF0aXUSPZMaRXiu664r+V4
KYXq0qvYFJUJrC5anlGLOe89UnnPBmVB1LQovvhY5YvRQX35CeNA1U+FbK67mM4cllIkNKsSUVdW
HdLprZF4ygIVHokDGxWtpBCXtVDv5CxdaTLzVHoOKe42/UuJ/IdqC3g+TemwmkaOwmKe8F4TmRl0
wzICT9NSY62RdGeUGDGV8kKfel9FjyPg66NP58Mwuw/VD6lq7Kh7jhDAesljFU1O2VK2tHSANYb9
xRgx1wPt4CqI19QAMXyHSwlbQ9i+zObTAvUwfo+FGlNVCza9mC+NqloarbYYgWpiIIYkGKx6zMVe
+1ozoWv9c5OgAQZgXGPjzHC8qjTVUiFxYpRCXrwu9Zn2g6exqzYiL38LBqE0ZifFU1lna5l5wlcT
t0/f+tGjjp3SNKafYby3greVcBHLlCEtA5yFlK1oUIf0yMhkhj6XitZHKUS3iQoZL4IDGIQPchq+
qVG4C3FW1l6PDvbkt3RfAsPJ8w4fObUmL3EMkgYJboAEKBorv0KsKEd2qJy9pqatVu87zMxtmLp6
R43B6w6h7C9n67Qwjm4zlW7a90vgdQtFd2sN+Kn/mEdHIbjt+wr5H3R2NcUv/hiMKGfNO+rXSZGv
q6mmAJ2sgz5aGGbviP3Bo8039OkKDB1wm3oNqWqfGtSWARoE3b3cgkgaKzsOVbuo79XqSUOeHAlI
vstsWVntohMfav1HoXu2F99hD8Eq2vF/yzZwVQYPSR8u6IlAycVTXli2RvhryrdZe/Y0KtRcb5qW
16l97btuHbSvZkznwQL90XUgJ35A0nMq3M8SPYKsStwIW+xg3hd+jU+5oCWFBdygOZZ3m6r7lIwR
TEfKQUqzAxoHLTpSOUmhX5obmZdi0j9zkQ2O+SOUD3J2YyELzpt03QZM1wCCRiLD+uhDGT6YeTvB
dMV5IjWpLHfbjGknxtZkqSCxpYFJ5l1AG4DMeyGw41XLkpYM/Z3yw5eNbSLeJwbHYn/mud5V2a7O
3jzv7MseZKfHKePukUFqc7LftM9h5KpwVOsbgi/AGDpWUbhxcN8z6VUjasuzHAAOEu8l4r8H8yT6
dz2ebZo3jCrLDdrbhrezbw3q07ndTT9KPyRVc9eUfMv1aw7pJ/BfBDoHEwBWv7AJdak1eekZ1l0U
LUPgQUp3tBqSY6tyETNrTCQ04szuSjuyfKqw+xys1ES3TzWyVa0+CTINGXwF6g6F0KKRYSH62qIk
wTQRCldrdWqpwj4CxhRGn3lSbwtDs0POYxgbYRtyLwMlQWTAsEJ6tWalefQRZAmFvymm9yCldg9P
BfRlEd/E0KE9EKpTto0RFfb63iQ81EKUaJWL3OCvWWB241UxIlCuHJJqHHV67lNk3VmH6vjemj5b
88NgktESWlCSRxn8pEBAroYbwXvLo4Y1ZHB9pGGisdPbZQnUZkIy1BIQE2AoL5DOhkzCvvVksX7o
VfDSdK6IZkX0H9ghLcrmTh0f5JGmJxJjMV5aAqwdzaKVM9JdUclQ5JjtmWsGzdGaPhLp1WM3k61T
RMvwVgF3Cfg7QiiBcMCcWgh2I0ux7mUrQUGTT/dGQ2QTHztZWWQ+1LYwW3a1O0rtbgTLqsBA7Yxz
Pni2hN6qgkch9aE7+vnOR8AX9uoiFE9S/FCPjwbizyFeArZdaCgcFCN0pqJyhGQfx7SAaYn4Rn1X
a96i7J4FUKNkZcCmGddGCb0s6bDuY0VXc0ds5T3qRXBbEkiwj1ANtx1IoT6jB6ai6PrMeUOyolro
6KWVQT9kyiae4rWCS1jzd316h9h4qPN5Ntr2nrUyYnhwIhPHUNhJyxduMRGWax0OgiicYwQzZq+D
cQoRP/8sWhz1dDQ6WKYcDB3Z2Aws+xE28nFY5XqyYJd6wKaP+8fGAMlyfZ8xRQfoJvgsOhZo0ziX
5UhTeJsr2BxG0S39lYISvChDp1F/8tc3FVtoPRe2fg5VWRTsNLQcOAPLugi3SlpuI8XfolBdVlpl
d5W/MYSdh8jXAwhMJyfomlXQPGnAKhSzdHSMdqFwkzMAPPJcexh32rjtjWbf9Ycs6CCmnlOallpv
robmfWQIed7KZ9+gh/6N1ey9Hn4fVYTiB/0oKzrk+rbwRifBWg9ScpkAjaqNjwgXfccQ6emldFXo
lJbklrG6gOlyrq2M1YvdGEIAqeEF1JEOpM066OR9LabjQivoryUJcGwN7YGB8NPobQ8ZCeTPdVze
9yLwkQGNOW2wMdhLXn7bK0eK04va56vpW70oaD9mtkjmZMn6MA2Fg7PbAWLlCa9tMWH9x8pk4Khp
eQvZpYARGtMXtR0AbeZriy0pyH72cvhW9KcipeYnHpQu3SjKOigLlx3D09Cgsh7YokCKjeVz3nD4
t/QDFBlcPtixWMDUwttFQ8sRhd0E+AERHXWSWYdqaly9QhBGKl//I9amn9rwOFFLwl52x2nY1tpz
h1Y/agiF1p79YFrELe68rKOLbTojfi3IT7Ogo4eopoXnmvNXKLCqtduWiSJSwGCb+JjKfKcp4UKD
h6IUdHblyi2ldqtryVlMBzuYA6/Ya8/UudwX7cYC8qSGLCb62krf9PFUjzJaEdLR5cIxZjoLtpWS
DWkw3QmYukzhBRKZr4mPyBGM9gCWG9+esgrJTVZTwFuiDsUFxG352fTsynMQaKX+IqIvUGc+WGAu
cvnUSv1aJTJPh2GoDvxcwSkzeresAEN6J84mHFZDldzZcTiInXyU/X6pl/4NTUvXanzHj1/SYtOZ
rpXAz+86TEXDorcQ9msAog00CJ150yYfsghqDG14eMb7sUDs70gpNt0wARU4HUt1lXRvPaUI9V1i
mDZdttRhrsnRNqj0TWZ9CNqzysCxJuYz+SyK/Ds/2yol41P7nD2TOotEiCwwtB5lPjlzPMjVoetu
Lf9hkFik2AH6JW+92uJCk5YkXK3LvjzhXjoFjP0oqFx/RMDRLDMmh3RGjOi5m4f5om2mlQxkq28d
TgybUdya1vQQ+Jy1aacitbCSO7UejgaIMgu0oSedJ7ZqQRRBzzKXbQowbXA7BEXkB6DlQ640TuzS
KicKJ2cI1XWmhCB9jpP5s5vShVAZFC7ZwxrVqmPL0QTtxpBxPZq2EnCKqk59Pyzb+DEUAQu+yRYL
yJNRrD2kBn4LYj6I9ynLQyMerNB0tH5ACesvNOuzCojchsrX90++2DFXb8sYUr5Gaz9/HYRjxZ3n
0eaLdB+8pg274o5t4Oj02UcrTcuaUn9j7hHYKJF31CQ0a9gP81WUvipt5mjeS+SPiykhaNKgtz8+
NPGL0rBJTKKnJDdgCNVrMUPqWDZLczqq3LY6HBAML/JMsiOZiZ8uu6kMto55We1wXKbnwYempn9o
0RuKeL69OwWanuS5DWotKj2zsQv75L4ypZ+5eiuUDNjGAOqn2YqAne81UTmkkIxRdPdCcSePb5V+
JEYxx7Ml6G6vP1TarQeGMqBxp9fc3FPLSKsQ9istez+0wIaVLP3xqWHHmdQvXvtsKT9mfRzCyEXY
QQYa0VtXyJK656QiRB7Ge4a7MjYxqNQSC+ldgqS3m1iJBsup0ZukApI6wQKtOLjCbKEIoN7V2XNb
HWIztM3gYUSj0XJiFRicGppKCCYbsuRWhfrZawbQdHVTBs1ax4hn6XjBJcPpQnMRaOG2GdENoREk
i4Kj9KKhtQXpyel7iBWsIEIP58AQnTD8MUSuNulLUnNQzPDgqN7qIoQq8R7fhu33HrqQB6l6qUbm
6QBuoN6tuxrDOYTHMn5WkZJG6GEsfS364MxlcZOiWNWtxm2nfTccu6nZWPljVp7i0Dwa1cesURt4
ybrSQ6AV7JFr3bdNaOvAHAsm87p/T9W9gr661F+pbYMWoeTTauBFZqY85UkWxSslprkg/2uxkAIT
Bn7JkHFBm5ftEDCLRd9bMhiB8Aiwy8bna27merL6HKyhNxHXwvLnXrnq7+VQjdggGU6uBDMYqwDf
1bfmVhH/T8Nz3GKeeQlcy07IQw922f+iev0HqwWpQiQYcTUR/cFlzS4s0Q0X7V+dtBtpHa60lbQU
19dakL83OnVp7gbiSSRrT79UHJStEKtmMYsc5vYjkhJXQthwLUn0D6VyLgN4QdJ0HtdvQJZKJh1h
CGn779Utm5JtdG8cgV/Zc/8hvSke2921S37JQX59R3QUFLO7XxZJKL+0dNC9rWKA8+dWVDYjLrrc
4EBYvQmj4ahBaxciJ7/oWIKQioPnXFiF7LGMUrMrFbE50+hYs1oItL+eU7RCyt5CZRvjTe9EREdK
5ugi52fK7xKjiPFf1SGnKWmhAteBNc82zu1Kgc4Vlm2c415KbbmybpnIOithZK6DijJKsvYlaK1T
vplS7MhgH0z6iRQDpvrG65Cg4UbsZGibDh7hFJRp1jzVNB3z9j4YXurhSZduMwojSnClkyv//rL/
+vFdvOxGHFkycQt0HK0z23l/XXCkd8fXub/KuVy+wXfOCGCPamtPnKv85wRd5L/emfv1u5ibPN+G
nF+OpdbXf2EhdLAWrvizWEKrs8sbdHbXuv6/9+ZwzqIxYnyDEZzH+a+X451oCSGZEBpQROk2CcQZ
jQIz9zjjitDw238/pZi/9QUuLnhxfym+w0rr88+08JwagWPZjbuB+viQtFspZBMZxXfeVG9a0UIt
lxYuKD8nqfxV0mv4ocJ1gJsmEMGWRcZuSonNzVVbh1JQYTqpskMDZXsBom4vx+ZHVAfPjXCfpyol
TIUknFAABRvHk+1FVA/C7gDeYadQyvHUcalNxUbx6xQvBUEB1WijkF8GrbmEfLGRxMAhsgHxY/Uc
6K+FeOtZ1aISTiMKIqXpcaBoK7X+meX6UojbVR51i3mGWFTasx4km8ASHkf5BAnveeh/in2J5Ei5
hbn/5AU9ZvhpVWg6+w/5wY+Gg2ymd72MqLPuInJGotT2Pco0qlyT/9FpqT1ZMxJJ+6jLQ6N3xPaA
twgpaZBIQcljvNLh+G31uXhoF53xjCprOTa0qliz+RhT5VEb14n3+ffvxpyS9+siN1/GNE0oQKIi
/dYzapN0MkN5Os8wpPEVLcX9rG7IV4Y929PwEaCt0Bfmwtrie3EbV3tYc0y3vR/B8ppuRPrjLX/7
Xi5u2cuDAundcEbDTzlvcrynqF2UH6bT2aLrP3P6Np85Kdj1tfb1tQvPf/5tAojiIg16geI5OYzU
he0ZAfUl8VjymJe+nbyYmJquDEv5C1L2y+IxeyxpXqHeUmVYRReda+42iqyqPudi4ijpTZW+sOVB
Z7xSE29hUrXIKP6gwh7wQyCVtIfI3MwFik6Q1yME1LTYZ2IzB/m4TbCp2oe2v2lLyofoWgNqcY8Z
8GbRwyiqYS0GwVBHSzFClPluYivCHZGqL1osYrVukHImyz74ZHv41vmwW3LLFVWEIFO+DbRyH6Jg
DsLTxAPxfApL+kfrNTcS4TAtO0apis+U/PepHD/p0QDPoiTWQjwgdzwEZnhoIGv2cXivyPt+omIZ
UwluqoOkIucOWeAy11D6TYlG1uJ+Mk3eqka+0pOG0+WTNTcx20Nt0hqm8KhABxUnhG6EKcnl0szf
ghJniZpsxFDbsBqzS+VEOzXLGLlHIadbTZ1Pb/GxzYyFHr8K42STi5XmWLK6mB5Ns1SY7woY2Rn1
IM60S8kSAJhzpKnfyFw7xARdS2aI+0BjkdIKYzFFSNMzVzcoqOEdECloQsznpCZy9jCFLeEzXr4Z
cKxS9Ms1it/cduffxrnCOcfcSEFjl7G3GwFiayj/IyQnqWbZ8shfDY6VnFBYzFa+J28l8aD7n71/
VNieD01JXRSCzijeCVq2zrrgqIwfqn/qhXeaRtCbHE/dxwQB5LR+WkYS8X7Y+zYq+4G6P1X1PlOP
pMbYdLOIMVqk+sEoKKTFB1H9DCDu6BTmfbBCAuVPr33IaGUJ1ZpYNBgEp44j3wC/qcQt02yksVlV
IIwyOoOJBQxg4OSb2EJL1yJj4RTTI/prO4o5LiiPTfsa193eqtRFLH+YSAhVt9BI+VHYSytApP27
RvuJPWBt4IlrOx6i8FBVHZ3NyknE2SVentCS0jLoDmVUIQy6H8BQCtOa1LB1ySNRpPuBNiJF24GU
bb5fMXIFDiyGGKzT7N2sfyT1jZbEwOUqJ7TWyfBcmtMyT1cepjcoEasiJXuoCzcjFAZfQ9EPYwiS
1EpOODXSHpioZ1JmHQ/e9MhAVSrzimTgN0HJr3OCdKEYSJpJHYppOGvGZ5N9BBSp/n7Chzr1+4z/
fdb5OhN8m+z0ANOcHCmfGZb/imqCWHqbipoQNbpU19ySsoqa/BhT7z2y6m7Rawdj9O9Ja0M3f9cO
BvXRkiGCjTM1IP5mJD+S+UTbUluPQb2Lk2eJ3WlqcdDzkiVhS3DpwYaJ2WenJmdVIaZG9cTbILsT
Srw+HPAs8o26gQBJQXQppJ/amRbbwC7Ihc5WWLYjSFJ9R3Np9uVMxYOEhgF+/c5SlQ8LkTY1G0dO
S94tilRTDblAOfiEeFASJwEkoL9ID2d4jmIkqkj8A5A+XV7d9nnllIO0boZirSilq0kUIEuqVcIx
ykCpMhdn73n3VkMuomIe1tsJMFGrktgUVDSSXgUKEaJIc312aU408LqjoBjLBMHx6DX81lMDyETv
q3WqQMGoQwpS2JAyiJVDL0fUmqYt6ZtvteqpiwImeWkSnhwjssFxJebvU9lCYY+5t7MoY43yznzc
DgkrCz0sNj3Ic3+AxszhHL7S+F4bDTPDuAKavOb5fRRaeJfQV7SMaUuaBy9/+tDxeeuxttEEZAeD
9jNlnOVmQwWEuKcaClaPSNvIHUkOqFVQiR2qfd1I5zhTaOIP06Kv/ZOlw9qRnYRAAJPeZaWsaS63
IFQAoS0DX9mqbeUoVB98tYb7saWFZIesqzQrYZ0wJsv5U05JJKFi47ceEgvAOHwHVSW+GmPoWn6x
qafcnQbKExPhAMIPNfgMR6Z969WSl5J3L5GZmJriVlWLVR3JjlToN2RZLLLBP5VGM0OAnY4imPyq
qvt2xDUcWc5I9yzp3sVgXPrls0BZrwrORc/8wqkjHGDU+ssBucUA5KPrXkbRdEp0zgQwLtRatz3p
KYifiI7Z1iXhZ1sTnG+jUvVVGEFbxUh29bjl8VKdghATe3vF9D7SdlxWenTfjPHPsCLdMHwZyGz0
IhL0iuoBg6MTVASw1rdeEp8a2WVJ3vtab5cs86JOFVnLz2hqNw1SFjPOdl5WL0sruFemQ2EW6xQM
k5EvS6JQMBLNm+C1wUuNb9kWEmZiUfyRkVOVwKDG5snmmiBEJAu1j0yuZwBSqyoA7kasY5S+AH4a
C8MTHlP8InC6bkuDwKp3SYq2bO6thDeJahz8M9ylReQ2vurgpGOVkd2KJZvqHq5NGgTWVh8/xLF6
z5PqJE6CE4y3Ap9a2j+lAZFbfs/IIf+s24kUu0X9gzADRxf0D30ozr40bjwrWNWFepNZ5X2TiVjR
YjdKh00ovie+6QTSi+TfpUhxQur5WXbS29A1ZekkCdOpjNidYgdNaQKVEE8sDbZ5ggczSH+YQntT
0QfIO3RJNFcocGGH15ql1xlrQeC5MhsZVHe7ZPjZ0Dkj62+ZVEAS2/qFr6031AZFlb0Ccg+sMWGt
Xtn5/2kfrKJ3okUq66ohXfqAp06bhoFTsXKT7b2V5GQE9y3gEkA0gAcqvc7kSuXh39kFf7+scXEu
VerRJFltOFOhuMmPMqJ0xUm38PGWnhsdaUFQoA3dq7v++cte7oK/3a0x1wi+rUfDpIRZIJufhWLP
SBNz04P4XwxL8nevIlZ/04yxun6/1kW9Qe5yMzdM7zOJ9iEt2VS5k5tm+bXC/v+I9f8gZu/bZuO3
jPWH//PfWCTHj++BaF//5K9ENJX8MgnnvEEtl3oZiNT/F4hGHtqMRAF8PpOjVUPn/PU/eWiq/J9g
pDVEhbB0NPBMvD113jbBf/2HovH1QGgbhiaplFNU9V/JQ9N+PQNyBFPmlHc0RKKqAav9ogZ/ew0L
fIytoSCkqEyrXbV0hAycytsEY664MIh7XIYEOKOP6KJokVgF0Q+dSmmDTc68n/HnWMvuXiUG50am
3p2YjzlbY3Jq92ERDVtTI1kb8Nsgb0lB/qIjvsmDqrpp2rYskP2uFIL3ykxYFaW6Z/+edpHdsdm+
F9N2WcN1lKjDy9h3m+FUGf54CCBV2WIqBa7SkYAYcKj5+kOvBqSSTtD58/Kzt6z8NhQSMIEIWqQ8
jFAGyN16tDRz2SUGfIZqbgfByRAiT3F9UXzD4nf49iKc/hrN38PWZVp2vwzz+fOl9kvWnaRLqoWT
Zy5EfPt847aWm6wE2pFmuAv0ASFBGtceZx3Zw4kPfFCqKFYKbf+Guy85Sp2OTKnrUayBSyn15F5u
JMmp+jA4EaKQreQyNXdBhJGszqRZ6Bcn6X6S91//MGsn9aH0afVx8hjkJ5N+8S4cvGxZWKHCZmI4
ZVNV3hZjSB8ZhbXNhyVvvv7t1y9TK6s3eU0chjncThOtfSxf889EHoMnalgVw61O+u1DXDz1OkDF
MGmjtfSVWVvgcfVRkym5xnnDbfXUroes+JGqXnwIfI7uIqVap5alfGNNnbiGZNM78pANT8oYINAw
E8VVx1Z/zDHoxXGwD3BNt4piHHWtNo+BVncIPlTUDGEX6y79VyI2qui5IYnFybX5yzZW+Ew201Zu
WSw1Pdyg6AogSM7gurys8tTtVTQCJbJR+hzdD00ZBbsngHL79cscIWfV9sOtEtAxUpUhc7pCFLBv
z6G9QTq9dFbtamYJ3DOtKTSrFiAFhdgfHyXQfLNTnMrHSI+JOm12fmsEPFeqnFpNuTlDnlEhFetQ
3I1oQ/w2+BmpMB3apNFJ0PKDn4LYrjNChkZAlkKcuHInYmFX3Z6m1w6gjJsaEh+aPmRrWPb9Ua00
7yTS9SpaXOZpa/0slKHbKxL5wdKkySu5mbQa5ZYlsQ8NKyczDHH79Sgn4pkdQ8wdK/eFj36MHyOx
3BjlMKxDozEOCpv6wyANRJga8kr3NHLw5h8mWjV2quejIxnDUQ2ieNNUZX7gDKPte4iwZaEeUQL3
e5Az8EuG2u5nAWXu1cLBEytvYseFtKGtfZqs4z4LFHMThJZBRTXQVuEcgjgOUBdU1XSH3ihvvn4l
JF0A7VClqRfU9UoFGU7/jtpnqWmQcK2h+ElmO9FOZRocKrA+vmD9nMycSCWP8+/QGsBYhOTYidT0
uzDvUfpRfZfrmxyjT1UoxaEuh33UV+WhleDOWbNVP6gmfeH3FmpGtVX3fqC9o2hWdkhqfkx9ihSj
bdeyFxX7Uu3uU/SR93GMACCp3uXCApQg4SdOqgkct1/emWb8Wg66cRKAlC8GfexefMO812ISFrW8
hC2RN3eyZJnIBqBzjh/GVD9r865XJUfJjkxD33ed9dgZVvUU1SSyasS57qpeDlZpZN33pRLc0yt/
lArQqpzSvaLLD+b8A1HD404NIwR3aX4sLCQa7djFmxogykYxqbJUBcZsfZiM06DpOKlb31rUKplv
8A23upobJNzJMAwBE9gZW0TCISvpSAe+mH8RlqKbyGJ3qHTPQEcxcjYZCDz7+oJ4fWMnQrAJtYko
4SQIxo2YSf5DofFBZ1qo23B92v2QDy8mZqRTl7SUm7LBXAmVZJ5YaKxTk8vVciwGXKf/+D0/6ax1
LYPC/forShaSxdfr6q7zSg7HSqZwtMtmx35ZbrxJhqgQG+mDJXGrKlvrrz8EhRis8loY7TxsYRL0
cfIyEV3918/++r0BXtU0KeKRwpJL8nb92SghsYSGAcoC+XKVlcr6rxmZyL6cjEF5WHLabUnRy5e9
bmIZr+QR7kZESTtOCeVDaIjODNhINFSAYOaMz2pqYRyDebRzH/FOznRp+7r5I9AL0roMHzBA0jGF
4J6WUXhYwunrh7bPfpqk3m+H8P8Sdl7LjaNZs30iRMCbWxIASdBTFEXpBiEL7z2e/l/oczV9ImZC
1eqSSqKB+czemSt1xekEedFt3drAPE0G9U1LfRVaK7dls3oF9gWoLaSVNj8JDLvGanTMfItCKy02
qfWmNNw3iKdCddqE1aOS8pvUC5uFYD4bfIu8vTlEakcZMYVT0JOrHJkJF5WwqYTEq1K0gPNxFNO3
wsqX2CUAZTFsa9SW3Sizw2W3rOjOlNTsqMhktj5l0hBbHzQcDyVLhAoTfoDa3yHrjxQ59NZgfswS
6IYorUVSwqeuIg1H2gmBsdE12ZVThRlLwxnECF8gIGMaEIdsV0cITXAq9OhllwjGIgcC0wq0CaNk
52uEeQbYJbQzw6lLpNWmQ+9gdCShaeqRdc4tDVQXxsox7Atc/u48BHY2Vm4ZGcyX05GF3kqO4R8E
PnRvwYlB3jRgsn2DzTVRQbDTfMIhE5OcDNQ7CUmCXTgc+pRsHw7iciBmA65RUqy7Ds0todnIg1Cf
FnZT0FB15Pa9I21ZHp/0d5G8PURF2OUCnHpUs1GULZKqTSiVdgKrRg2JrGLgSjPTTRPQpBW0EWXd
SsNBFcKNMpKehQJ5YQoMc79AHdi9j3tlMFeAjxxDQWmK/rgTRjuz1OMMlcSHM9sAnhArqtskMkKu
OjbzyHkYDy3AhMHPd4EPFJHcPKkaDn4HZ9sY98KUArMyTz0oCwG7Vjfp66ghjx2FdDx1oIcKt6EQ
YlzkSEFOFTqLwlamh6WEe3Msdp3/kxY+iBfZzfIIJgwJiSW1H6tGjpVdI4XETkYr5BsqXKCp75Cz
mCtYn5tClqESVU6bzpsqMABgg/lEH1pOpEkalvkR8mwi15Zo5MwbqNyNgaZLT9SdlJIGOVJa2Wlt
dGosrsl8BsrJg7MGIAXdHhF/juGwVwKcl2bupOSTmeQJmL15q2pA4YOb8sY+Q5TTcWoedTNzTYu4
Qav8yhapFTpelKJYU1qgFoqxTaaKqnKzVUoVxLbNBfbXoqeJTH83NeGhpEzHfO4gatMXWbzwXZHF
bVJmMeWaPMgayGqJUFZwIt4VW0mXnIJLFGiPOGiOy6NEGDDiTU85SytvUsCKhysnNZZRL7h2DSGD
lnYaalAIQe42sUrhkSpagqeArMckll0/EF768qdqTBSRNFDhmPmZatOOB1dNBmYzHfOWprmo7P1o
vqTI03jldkXfLoGg1mYQW3D5MI36lFz6Qt8s37dqA1VPcSAjbpcRY9VRcgktGGYdaDxu6K5cPAvo
9fXprKbmCkywt/y/Ec1DNKqcvGWjcsxoKChqePTr0fO10MmLBMUgVgpO5XKOG+0kIsYp9Yg8s8mD
3recZCDVO6zNTIDNWh7Cg5K220RXzlWk/fPiBlm1x370SorxQ5k9lrEws6ZTwcaieWIfsRVWqqa5
qCqza5J1204W36dBWslAtgrOw3QaDNalEuSqDkny9zKepXtmt6s66E49W7tezg4aWgSZq4vzuhIS
7c6ibd1CCI6nBGUy4Xv67I5K6Q6yctHowhaJ9VS02VPGeD9T+huftRU41UyqImehFbSrFPCIdIYB
G9q+NB0tK6KbnT970uCX/7SBXyvUixASLjiWwjcTLcyp8b0J/BPRpKgj9Ve/KjBwiVsT2jFd3jOD
BFIrQN50boSZGydovNFUUOxB2cFtrDFgBvmnYhCXU+i3UTMjO1f8UwhZZej9YxcL9yLZ0DtJyuiQ
K8OmYNYTBcRbMTrwKfCW7NipA9k84s8yTDsYFduHaQUNhalcnR+a2IPUk/aKDMB4VrZBrr1rvX7M
ZCiSrS03g21mUN1Z1oRktopvcUL/L62ij7lT7WlGGtkCeBym6dVSXpskufp+v08tXEAGBxO98cYY
U7xZqom4Wj6Z0O61tuNY6c+49nN7TLpDFFAV4/rVxfKJ+HuK1BKEkOAZjfnSdNFhoMmWBx8K1czA
emtDUqbM8Ixq71hX+j6VaCfSHJwsypgyqpgwC94z0jdFkkWihpanWPcbTSBKliDIQgqeaq8ekw7x
o56Iqq1aiHaJvSAEm20k7fBkGxiI65MZJptMC8c0XsswdfKJgNKEALY6MAxbplTXGfK1LxA9hyLx
z4H1y1qfHILhx4Jxp3X4IqaeMibLukbmLhTmj4i8PpGjrGD+IHL5+itX1qES9S+SLVWSEMpvdkYH
QVXckj4Y2LOrGtEeFPJ5n1fqzqRmmaZXOaGDlCjklA+GjpDVf0EQOhKAF0TCXe2ai19Lt27YRo1+
DwiLtkLVSUpsV7VarXqxf+qAmlZjVd5qRPwZtP3YmA/BlP+WufxRzM9plh5iSQpqX9cfbRcc6lD8
jIp+o6vDQzHQ1MZ+cRQS497qpjuHsZtE5ZZt9qZuZodceJgCymdhBCg1uTDHYqMQrUCzY4Mfzotn
x+CiWmeCsu+N6ilyEa4So+J2JLqkfhkj610n+gMjGojWn6oIQahqLr0l9mG2VbPNLpRHknO/q9ZN
HvAiFadGNm9YQo+thd8pjH/6ZPa62v8TE1yHApNrEV80km/HofQixkOomtfG0g6x1bFIkShz3zWx
ucbS9JWP2bkKrJvG+DcY807G88rdGc3iK2tcGxazbUntjxKxlcqkh1UmJOC2i1nt1JTyG9IOrWXx
AG9rlDjXhfaOmSUw8p0cj29RTGam2d+4ZmjklO+SwHocUi+QwR/k6ydVwJDXAWfVufFzZniy3hss
auOZbcQ2KtcimRSy/yFN+kdn6V49Fz9DI6Du8udTIlGArEzamVW0nYfwpGPKpd5tzn7M+RZ+WtYP
K/WnVVJ53SWSsCZFnuxo8ZvETFxuLVX3oSBPgTOVKvOdpCUckeFi0NwMEr67QNmwcBwlL5lGumZ1
fo5izIFdDmrYErbRtCmEATddonxFRupFcwnwFY1V0htu0Db44jpoobLgzcgX0IIV55IcIYcIk3ZT
0vnD7me3rSquSwPIVmdKgjNjthNYEuDLSNgxbcsQyYZpvc2xtSV3gW27ti3bvLdncfzKRN2l57Nq
YRy2ifk+KYqtyQqTa+ElkvFpCc2FyFNbQ0xesdyqDZOEVccS8UP03b5g1O+lyZFK8NdkzFl9+xpg
he3H6k0P+quQbyboYlLWMvd+GAGGX9qRvXjMqj7f6lnBxFXIAgPOMRrNYxWYst1JFTAxi6lMINNy
hO3e5wyds1iRMCKmoHwypOZGBJcCievKqCYGAnCDMmMnLMrqhZmdyNcmU+hB69+JBbTcj3MyBFmY
wMnbCIKygaiPcaIU2dqjiA9CcJxTgOyMF72ZE+Uol8a1zjfFFF/Q3ZKLjt4iS7qPMX9Re22Dnuxc
iOZWydAC+kNAs6n7npN5X4TFjhIHnq/8OrJ53+QEmeBueu2l5suEe2HB/RWIHkHC3O1REzPLoHou
vSAQTjPq//jYlwWoXU5WpfqOJMR/0NsLGpL5Bz72lcJuX0UcraYUfhgrWiFZx4JxpfO65UrcA668
dVF/ljIKnQ0oxIAAProyBEOwIkACLJMA0D16VLuzDy9yMGi3G5jScnxRoRsi7i3k16JEapSQYkvc
gJR+CUxCJKocAaMma1Xzj4SL7vyBVSnLYmDMolsO0U5VXusgc5oh3M3lV0pDT8E/asXMRYnhZGG/
mVjQS3W6bvTxJSUffJQZfqiePjvQoaRB6Bit99CocHKW8rhNio5lXZbvCLx0WpCrJWO7kw/quacY
s0i239nEvphd1h9ai1NY5RQEhMCdJuPWYzmWtIb9SHzQZ+hwc8XajVYbwgzi+6pQezVHEpFxGSY9
GokZuYdYykw1NyprTLOEGwjBWfIztzL1l0AozhR33TjCNZRZRwOi6KhUTEF/KvN+Nv2YLTuMava4
ddGV5PlJlFRnHAfXyoctGa22OulX1QD8URJiwQJw9gX6/75Lwt+RdadYfxaC+Rgl0W0y36uK5neQ
0Ar1QN6JWrGygHlM93ISP9CF+G4U4+vJl92XiJvPLDZql+xGVcfCE9+NcHA75BKWfAQliTNBOZS4
OwQd8jjBABk+zDRE2Z0twV+Lf4m1qai0XtmFGz8VN1oUuZGfPsprE30NJRCPX6Pu6fczVGjKVrPK
bWsQOM5A864GDaEgstNpmt2L83FS/d1Ae1zGSiRldi1QnO9raxNb+i2SRS/XUR9EGqW+wQi+dDqR
q7ZTnKJp//D/3aaMLC1kHnmf8HW50/wI1q50EZKRQbsoNwV6DJm6w3pifZk05sYcG/LPrI1VmX/E
z+vLbOSjkFjw8eIjiWEvwFUlyxfkKdgePzyrbekkym2RG8k0UyJJOylzv69J7Gnkgrxp0Y4l7RLr
OMZS2e0LIM1G8lpMxYGK5MU0WzZI3HBieJhFRka53LAVerb9d9RFuxAo7hwgHkCV0Xd0gxtzXcfJ
V98shsIMPRfJHqbhzGrgpWVKeG3t6MbCo2XUlmAvZoX8JsjZWk1YQFslzFKTyPu5+OqX7WRv2nj0
3cZP6V8P9mfTTgvYF041TG6bNFeXTmq/DkTMlok/r9XMf/eRBdWNtY8jU1gNXXlWeixW3DKp8gEI
83s0GTvR+VPzeGjg1IdA3ASMZZP209TY+gPijSqfaK6eBOyRsV//4yxykDOql3O6y+v8a9A+jfG9
FPE4GuqPKbT7xX1V9fCDNR+Z2/Tsh/ilsUgPqXC4yQRvkY27jgIBlxAlM9NH3KKtBAMuamPZQcc2
ebQoWEwKJgZS5gN8IbPuJkp2F1TDq9rGhZNAEUsB+sa8IvXbVuperDCqV6WiHcucpHiCsC1Bc4dA
uQw8qkFxmTsVFx1Vb1yLxaShpMwq+dJZbAfSu69/5rLHnwqI9Rio22CGtjlo8Ghj0iCV0S0GyyMC
LsdKXWQhjiN1OyfRZoqJmhLU0VYlKL1kouhia9ehtY2E2Ytaf9+mw3EGBU+98KPqTXXVKPkf0Eqy
hKd+r84oXIX5MY9xug4pNTJFe+mIwQQLv1lYXtcvS+kRD1zKxraKl6XIeiLupJEPSYrRmTWur+OU
oXg66HD24/qlbUHRmZpncg8VhcQQRGImKTaRNZMCCcrakDZG73uill7VQiK5Jk/cXoEysHDyJg1P
v++UsVLsCO/RajN3CQQ6RSEIh9ol2tmx2hSpyihfEqoBBuoGKQOIM9Cklhp49V/oOODTBvIpH++o
XJa6x/RZdaOddMptNsM9Zez7MP9WbJXVOHwfcMSSaeVQcGWT3+yyiupuGiNz6mPs7wh5tM2AYgl7
61SPG+iK96CNNqzlYWL6B4TKJ5ojm376Une4qId1qqMiFOZbrfouzu2TOMVOnIDfwHAG68GI2Y8L
YFJLNrpUe9TefNU6dSLcZZv1QIl7bBLYmgBXzKWIrlo54CkymZ8RohCTSLADbAcV5ILpGL3wqfbs
/VTi0PUwO9S99YEH3hzTndRK2zwVTsIQrRWD5mWvUmUXrerY1Odmpt9e8xTVQs82XxLKgRGdIsdS
slVD/Bo6KaTf0yYXg1088YY0cx3FKD3MvSrulnBJVAxuSEVAo6BZ1i7OQp0g9nGM9mwsQOBiThtw
Z1radi6hNnSAS810dNPWugjcWhJxcVSa1nmgrya989jtblXifrpBuODq3xREjjRaeZSRehgEWTEb
Escz22b5Mg2NrautPcoY8LqbWDtJdCBV9tvyC6dBdBZGGN3D5mBACJm8eAC4RdutmI8ZfGPjOyl+
9I6tB/F4w5UN/HrOKPDiuCilnWnuMjNArPkuSHcxfhWTz563bvz4snWZLSBFTAW9L66GSMBxj8pR
yjbmTq8nj6F4FnFzjDitanpSKeth43OYjZcYcZheoWljtCsnzOwhZm4QNDlx6y9xKDnDGDtsAnVA
T/4jQ+uY58axZ70lI/tNy5ke7TYjCfIra2JKSZ1nDp4QVmgZERNl81rJUXAbT9qVe1lihdAGjh5S
KG3ly8IGR0VV7Sz0Mqp6qvvZNtrfIVts13m7lSbjJBo7S5Lov/1FMeY5tXkaKPG1/WiCJ9CUnYpM
MCMQAgLKXAonqrmyoXtIKJ5pNjphRN0elxgVJOy9teyZxlaKmp3OKIL5ZB0Kb7WqHNiLsQIg63AQ
hS8TPo45Hyi9dfVbPlGs8oW1qGinZAZAUIqblI5inMMLmCWgL0hv8mZjirj/U+EapvHOlGhIZVT/
8NyW6LZl+M4ZmzzEv/YkTeuBkt0ksXYB6ZuG01pG0hiVeAQ6S93owXRQxAAM4khxqWg9OXB7n0rd
0GvWdmrwmE2VWLrBQFhCmSiXghQaiaSsMAilg9JYWxrRgE062b+Gy6eauresdVc97s01IArLzkur
PtSsGViY1kHKpTgZ56wb25uQ1l5XRtsumwWWqZQzCxouh7FOwj02hLWCI5iba9CPCY2VXQ/fBrVi
rb2IUoioGCwYWyzhZOXgwklplmmLTCwDlXxHYpX/2wzKgVLnG1wkUFNRop5ENZSIzGv+aFtOe0Ei
96oug2n/z5e1IpKUglWEVR//+s+nytJIItFAS0v1NR607AItJ+irL7p42j4fZbtSLfP8z6doCKFF
JGZo51Kt7TsVS24aSG+plJQ2Ouv5DCKe+5tY9SiSDhYynY2J1JHU+QBIftz44k2qIup+ZYKqG7r+
jXCmW06q6TaKUBPnlTx9NDMiinnm2tDKXFuV/hwc04lJQytM1VVLqEBZWacwK3ztpcuTPVbF4N3o
X8eJ+pxglD1y6zrBON8yTEk01ke/ZS/fNGdBEss1lKj6y0p+VE0YqCeOKYVFU3egFgXeP3/LKeuS
/5GxmjLoBazgXJ9ioTyYsZzdyxaeTTJhim6HfnAq0ZRfy3LfyZ12N4OOGlad1/totgjLGqOnEIz2
f5dZ/Es5togsLBUlKAAwA/QfX/+nyCLIZTMiBRIvZUDeYUM3+lw3COuKQjiNEsVspRBYfhoFpT4d
VIGgGfB49eEVigJbYUPXbopFNKY6jRelLa3/oWz7F6tveX1IfHTwYACPF2rXv7ReVW6ERtobED38
DhurErEmgOP8MHAPuOqSrNE2419Q+uIXRSsgEclBKfXgMG8M1IWFr9EAlaEW9wBr/MQnsLttUG5K
oXyHYmC5//1wysb/p1mxFEvHt0jUFv105V++kESYWyUQB3FdKQG2p2HG+lrOJ6EF5RVMgSMKE/nS
Q+Sfkm5pvet1eU4UWvcpqaF7febIm1OZMA+5U5zM13xKoazoKmrdoucHzNTfI56wwUBlOD5MBu8c
ZvE/n+a4/c2k1//+jv7lPft/FwiJkAahHqSa4kD7zwukDywN9wghvgkHk9rv2JPuzrshOwYtUzJT
/4gk6uaGKpiHsL/PIlHNKa/u9M+noP9frFP5P+V/vKJ/1GAqiewK+E8EXf/5iqRQMDtrqY9qjTQ4
nUSEQZcXOFDkfj7k5ZbGXnePkQmzz/MKHcJMEIqJnQVpwqJlKHe56tVKegr0ZDxqNHfrjiKGZlUi
fA1wUHU8GLf/fhS1//SzGrLGK7UYyFnjkcFtGf96zYM81obhq+Cy0cMeSqd2FDyt2sbYtN3tMNlU
1dZ4qu3ZwSFvpyc6LnwUB9GljYn3FferTQ7ROnYSO3EjN3FDh7WhA21kFf2PMUETyeX813W8hJHr
XP8myTUo8v4NBkzIrfSNYAlVJPEW2Y2t4V9/HY5kFzXjijtx3mfH9svcGTfjZt5pte36bbGpIHkm
jr4WHRFjlO61h+iWnbJTvSvvpkc7wXrmd40O5E7/w31OV/MyfGY3lrT34dT/BMgIvPql+tAEsI70
Lfar7kjowauxp1SDoZpv2jKPnV5Mr9ypnn9lT+xNnnq1jRflPHn6UTvLV1Q6T1R0p+bRPbD69Ifi
tPye/pltg71k+xils5PxbB7NI777V+MsevrVPyrn+NC6GHvswgG5cRHu5g1fSwyjutlDl9lY225d
OcAWdupG3bA6O+AofMib9MCv7vxjcKI7fYZD64Z32Rs4BIqbv493Md2U+co4qZfoNfj138NzjHc6
cbQtDiUy8iRbOlQchQZXzYp971O6K4f6J9jrhOp8ZoQ9m1t1dhKCdcd//kT8CpS3R8EMKtjDKdrL
jwC1PQxeyVWeOe7Qg/VNkSi51XdWds6wEX+VbbWJ0KGvpH3qYkWC0tuumw/xN3HE34En/socC2R2
+1K6qV3RAl5re/GXH1J/xddlGFpDevpDlk8s6kp4Rlg4+1W7q+8Q8orTiE9oPR46arOzW94bCqyY
MQkemPYTCownv8PPCU9eVfgzPOS/5rMDxTetLJw1zao6VSfZUZ3CyxyM2OfwxXzHoNy+tW/Rq3Xq
9/pFZuCGyEMawav8nhz52OiXafSy/pgdw5cgWUUf0TXx8rNbeJarHMJ4hVmtQbLrDoUzRvZ4z9+H
U7KdD90pIsvsfT7wij/ze2Las7kdZkfTnMJaF62bFORGrGlL4mMLAozGUYugwPbh/9Bc81GHrzQa
G4VDNrKbbLurweVaHZdDTL2cIRCke7fheBKDsFooN/16wDDx3lPlQ6S/ojAGOtLtD8kp3aEfP2dc
i7qHlOFEIWJ86a40YuadZDcnNqG3hjbBw/fkdX2nGKLPax5Cydbs0GKaUBEl5lW0VTl+pdtwUked
PueOhtJSDud69lLylg3UVI6v2VLsYqvInPLcHY121dabLtjRakQTxZ8Ow9gr0tEugKtDAC0z5hrq
aWA5uQtJA7sj75sjUeTAG1bJNttOp/4yfYTr7ijt5222oe0WwYn6rWG9ECK0JQ13MzM6ZK9Ek5Dr
atqGA2PE1SFiC47ghC4cQ7IMlrtbWGW36dHv2NKt+zs3hk0Ekd0cg2vg9W89YFIEqOvQ9e3QTTYm
qLmf6Kjd8BpZp+RIiYpLN1p9VZwwkDnxT36R7AxZur4ePhTbWslrm1sIxjG+OblepTuKsA7f4bO+
oXa28rWVyX1wVj1AgWucwTb5Zc5i6oYdsu6czgGktDVA+I87wBZUFZ/gkm/LwzCt7Aia2ve7ZYxy
Z3s+YMXkC9+rGf7SS7vz+efxp33hzWwtDgIoJ3YMGGgfs1fZXGarWXXYa8R3OiTwQnQ2eijpfupd
/EP8H9coGzVLOGasEwDCbYynv8lu8U9Iw2pleuFPycZni7YxWgvgrOAcElhFlXS0xXmlHNoLm3Ms
L6285n5O9o3oBMOBuqWRrHWFB+aq6G51t+r4h70l2zF4n61yMD8j5FPo59bjDqDcdcKALq640oLK
7T7oZfuAdQhAhFpll/2eLnfa72PLi8HREdy+h5QWYCL5AQ1Ydw6HroWixCbTHaCpYub4pDeSNsea
TeVhkLbUpfD9seg24PaLDiwwIqCXNJzMHRub+6m50QGzy3t/gGKkZ8uxkKu1FRDrhZlwPTzoEDEa
opebkGNBYW8eqpfuUFJ7/lGiX/dJoTr6tKwVri2bdJxbeBmh+M/u/ASkeshW6tU8EkfosDC2ZUi8
XOVHaLzDuOaOSTxSDK7RlcYj9zm345rqghf/EFjMoJhiPn6Mh2Brcj1kJ33icK+UJy247HMGu8c1
xqu6ZIyY0sFwjS2cuy2VHRchLfcPQ/SGeo4TMsZjpH/Pbv2OTYLDQfAiL/Gk/fKkCbe64YrMsbwD
V9/4R/+YHijLLRC5v+xhXq2X7JGnbnCKPnVQJDtidaWncK4PklvuzE1POPG9e1jfZBzSFvmDF8Er
zRm6F/cS43nOtLXKTlAJw4vqyR56FjvdIS10/Y0A0b5Zp9+l2210rgkI3gzf7b24scm1uYY28m8J
11t0kHMwQ0tPYhLLg/WiX4NP6ds6S8+ZVcBBeWaf1lnfCC+Ajp6j29r5Id4tUynv5Zvq+0FlMs8P
y0f2EL3kk/05jylxc3F8VhKnAqMSY4SworHnshJ04jvuUo6zeZWey3/LW9ae7OMIA2R+jk4dP1iy
ABkPk5PfM95o9ZnvmDAxz2hn46V9amcgS4wJcHj2LXce5MOT5PLYKa9t8uqn0q3YVqpXdVNDDjE3
6l/3KHckjf5ln8a39g0AUPvOd9o3x/nAAuhW74qT7mG3/QM3ntnGs/hc3nl4X85d99c5QNd5yvKg
bzQOT3kYnzBL1yUJEr4DN5EFX+bWG/ab9l9g+46/him0mq5Ym2fpgFR5g/HnaPKCok/WHpSUD8p3
8RBesB3xmGTd8dh0UbmiZxdC1m58Jo/qT79qLFxED3uYU9psWx3tolz0k35SLjD2VgRAuFRMrtEJ
tN1neEnv4WUZ6ZJTzsAp/mGRfqT34JbvygOow+UH011wo6v3CC/0OjasgRgzR552/KZeAcoIA564
qV1hW7u1K+2yvXEY34MvdBF8zWy76d3K0VbJyqaxvFrG3XBDoMZJulTbKwMT3yC3lCMjuEB9+Xr5
WVB/a51BOuY7D2rkfAsvnxvugCtuqNysEawcki9pl7zZMl1IOpHZRasSnFIiKXKkYGmxFq+brM63
ATrsuKIQpPfd74f4OR/Iayn3LFu6R3DjfhlsJmrK7YvrmRLRqoCR+tl8pveK9SRdCuvbekrYYNHd
pSuG5WVIhpY6U+YC2Iqnc81CScDD98NoJS1LJ/MvfG9/xp2xHT7EV/lV/1QfJIv9AKBiCcPt9CFW
KyDFAOCyD9ytJc0hO+Iw5Kv5DZ5gVa2K3+w30ddgv976L+lNeatfpqN2YKyfLBTaq+ZKxV37ysaV
gujlCwtfULp4/Ffpuc5XdKXJVjzzJf14I1jpO/0nbRFpwqPbNv0WSVPZrJNFX7KKEhDHcBxXMfch
YfeMRKGn8IyUN1HzlpGrgJUr7G7yeJ3dr7Jvz5Vn/kbwFGfUexuNcOhpq/6qs2dS44NqRT33jbdV
fGQfyVX6Qs4wt5CTfLvfj8uI+NH85i/ZtbiO4ap+ETUbUcs/K1L2JlSkNwS4XasRNjIyCIeQKv5C
74k0B+ut+Og2yTbZY9H0x236bbiaOz3Cn+xU7sAgQjBezgwiDBTmn/IrP+wFV45rzOEoklV2/eeV
Na90EdAgziLHK/Nkx60Pozt44Y4wvL18aknxfZNv4yXmXhyf1rl54KNwFFs8xt8NK/zhVF9CZdXN
q/g5cV8du1dwj+f5Lboq+2Udlr+Mb5QM7Xkjnq0PMtusD+UaAI+qOQTAiF22qYzarFe8YlqZx8nD
rRycpCcbrFt7seAWrCmkIwFS9pzIq0IXIlizlhOKLeZeZNW89vglz1fNKwv895a1ZnJioDDOlBhf
RmuFGmQxQHfr6LGAiZkkTwVL0uQUXri8T/2uYuqZvzj9htyC5rYTzZYnD8lHci1frLdsO9wa5rSG
cSJh10cpnGyjyXEhxN1IBTjbgzdd5Q9pp+2M9/C32zZvUJfHd0CSLAS8aloNi8l2bZybv7bgzRln
vtc/wXUdELYkt2W+r7jPOnZFgsOE353mO4qI9oxkjwtQI1No2CJ3HL/M97RZu4G3apifFNtVXG7E
dqE8nUQPPsGWSFwYMvR2K3oeMMuAOH+S6xj9+a8Wu112gsik73So9BsSK4C/qNxAN4A44r2/ytlq
fld21R4Ra4I1670idHKPduSdf1nYnG8qu0lmXJZyvJXur7WDU/BpvfDBoM9SwPouPlX86o/8YE/X
bF/tkYmjArDep7caPWQRAEdfNV9IDC75N6yEalrXgcPEg/7XPPLwuylY4ditaZHSauNObVGp8drI
JFg3OFcpMrxmZ3+PiWOteHjaDeRFyEv/qSpIa1TNa/Ft+PJvy7vTiIS0F/9zgYDAHdqLIe5NoHLB
VvC3ae+IoSth/Cc4whJ/M7z4YXCc9fxazIr/QpF2baBlmZ8UjddW9CooiJAA7+27GNvJjjJM6K+Y
H3A/xPjR4oMhHyJqBRNjCE7rlRZTVaVo/SYp6zJ1JfOVHMMqOJZxB8EDn5ZnBZ9ltxlpkZ6h3A8D
64S+vM/1NgdScvavyxUm0gjLnOIhPRVlbZkbFg6kUfB35mePijFrAjzorGas7/AS3aBWK08x2Taa
azXPeqQOjQec6Bg17AEJgQ51Cv2yDK2MvQ06mHUYku28qhKHxvCr9mZ81WfUSa7lfhAdexs+hWf4
w3jOwhMXPbMBp7nFKC5wj2yXlU7xSemDqQCQOkqU8TAflt1T5ZFZtwV++pp8sBWDGdcwfL1Vx+I1
uLKWfq+/6i94+eZB58Pfao54Lp7Wa7onXHoU1927kUByXHU4Znjmg++qMq3WrZI6803dtduWLRne
ANetzwbPF7GkQYLCqiA/pAdidg8wMM7g9I/aXbwZd+0evfmv8pU12TNn/Sqv4Wiz6m8YSZcVnfZE
AK5VRxaG2MvhzjDX/4wHNqDIfR1gbWzDUaVzZ+85Zrpqm+8gkphXULIu27Rb/xb/H03ntaWqukTh
J2IMFBC8JYqYs94wTI2iopIMT3++cu2zXN2tto0IPxVmzZo1/HZSHzzdaTqIK4zSmRweRg8UC211
mml7awyZj4sfGdnWJlmcF+0pC+e9Uj9Qg2lodB5WCDdB2z8Xxh7lH8YVoIOTtGxCP17I/5vpIhmb
cTYg7A3Pi/OLiq9dwJ+B37Fq7JVpPKbsTMqs9utpPVX75ZQKxRBHMr/NrXWLC+qYLxmkXL2D9onZ
Za41Ekv8Cuxbx02imGiu2Cr7jPDntuXdKffd7StyoWMC7rE+lvLMH+/2ygnIGwRjzwUhg7lS9qcD
+sSwyWivHzy7ZnQf+7extsT1LTHSd3LtTWNXHBFZQV6EY9/o5bPX9jlQVu1VAVhB6EyYUWASqd5M
sx6f6ouuPKE2TPyGy8wGGiAhN1GMap/syx/HEoueaXDr/QedIoRHBCbTwoheDn38CWDjLeAAoY/A
i0hOUJBigZrMoa3t5GZXE/A4lGsZbsBMXGEDvpHmkuhDOQ9faYTesHbvxufoqMJOSF20Nc8vJ7uF
97efgW2SMp9dUZWYMyQcTSraQOCuK9vTjqOsoG/wC0rIq9i6Pj9HoCX69kGhc1se7l1jh8pPY5f+
rgt8Gvo4VG+JPwgC9Lf9nhVAecnkvbJoo6P7A6No65vLH1wJFMU5+jFRc4Jlw73YLF30guUjalTb
nEcTRV9HH4P7/ez7K8ZqdWjfNV62Y1k+DPP0iNJEvj/NblF7dSNdxTfOvjNK5dzjsUR6Wx0wiAML
V4yiqlOdnea2Fl/LtcDne0fmRJt81m9E3h/eh7lgCCEjjoIMmQtr8vWymUqqVD79Kw0TOz7MLb+E
2g0hoOF8kVesPQMTT7dY4VgZkn4I+NpMBP4WDmvE3L0mzcVzkI2Q1NbHyV+2h5cMca0G7cDqEUpw
paJOEaMj4sE3vkSAVRasaPJSj7ELRin7yfAlrlkaTWFhxHxstKSI8ij7Y/2we3uNmOgFg8xmKjdq
KCyO1w1+nMvhLCyxrZg6jCyYRXqw/s4Rmm4wDxrOUyASbYvqGUNO8gvMOfvTryZwfqCjNhfAWayx
wm5S9D+5BNmfRTXIh/cN786VcDm21jVHic6JktCr2OhbDV0fsThNdt+FCU+132DSLIk1M2slq3/9
4W04v9SAYY1cZ2hGMcaO8KYQJp3zaNvqhtNtHBpEIW1W4NqBDHbdoIMF/ef9spPdY0+mgruFe8d/
5pTiraC1obFy3379vJYMGQZ5Pqu29ey14QAhNzVHc4ETgw7h3efssGo5O1SwiYaMffH3JLQgY/lj
LMeLFQmoQF8wAAQB6NmpWnaDMewLUMGyxgcEGfKLhfutuiA9rK7sUABbIs1MfNcQCELVBYUnEE/Q
clFsnfk1mI5jsqlExMkhCGLAhXQOPlzcFp1S5wqxDPtiQcnyrdpDsCU749M9WnWQWOaMny4OUjEs
CWJF7rC4ShpNk6MywYbzSz4PK5reDxj1EIzhvTPCmZALh/U++4nFOG+gsxq/0LkhnoTGyQN9bwet
qbcDotRQ3fvT1wjOUMB52mApxdtpx24FjeuXBaDg85p8tunhl0h97AQeWtv+SsnEvXAVv+2bgb4Z
SiIUS5H5cq3KFwEZBimkASyGF4HZ24bSn13cuPYpwOdvhs13mwqkQ8ih3pvZCl83vzPs1oERc0fJ
27QTJPunj5XRsOmhw0YIJARVisZVGvsy78QaRbTHfh/gTDTfocpnsboUQyiJPEDuEmhv7pMhPrbK
OPYhSOgMg9AA2KFjjmgfSehqfoPaDOMmC0/MzCEjNXv6u5veaUZwucYhXkGRfaZeiRZvw7YQGkcZ
608ZV3i87YNwgQGWmv3dZG+vGKUdtYcWCzys8+FN7gkVGAe30frapLW+HLl+L5yVuwvpTwUTwXRh
vx/2wyCTdBobTJA+eu+IajSuQxRZjiVrV8YPOMX42X0NHiOuV9C4by15a2w52QxHz4UNbIWpxHdg
URmLLY6iBWfW100ufjv5K5jFgOQdaF1zmjS8a+oytaLe08RT21yiOdVKxvXM0hXQc0ITNNEJEpFN
p4UMDAMEStmhoqKHxU4qervE9DWA4Q5olja+DOOxkf9iFQC8VIHZGFf0g2JwuCavDk1h8PG1TbVu
jnKyHMgjJ/sxRcUgInnfV3jf94oMQlld10lUkqvIrHR4SLtqE5MYKZjd/rntgXLzLDaP5Y9/QyWe
2RhXcMaGR8+43uqlcaRncHHE+F42p/2XMk12KGsblYVTO6ioE5nk5T5cWmDcR4U6m0MihcVpmgS2
8PecCkV9JMTBQTMng0tIayz87x2LMZ6YqV01nPLiZW9YJ86XzHpHhwarZ3rjEFdQfl2Yk+a6MXoP
OQGXhTg1XM9KkptZNXgN0r0F8o7w38luHSkmMQagi1xVpK4RwceJEM/gc29HSW8bOxLv+/jWraff
k83UjXrIX1Tjz+Y7a8xi6DaTdP8k676PqyO5MIvmeTwNad3dNQ/V+hohbjCm8xysi/MJVj21pq+9
gsg0vMiH80R8LrdPC3OjDi9ERn+cI32qzIle9+ZcHRmT1shafztF/zF8BTdPn18iSkknhAWDtv0p
/PO1w8JxyZK0PGTqdnpymT7QVWPv8mfhsLDmIH9p90b3RMNOobVDShxYXTbWvQ4J2a95QGhBEAq1
rgEgodMeioYBjaYOxCOJYC7iQJnCHb3IGuiHt8aW6bitFo6IwUV0sKMpFXIS8SvNm0d8CdmORAEa
RvOPu/RPIrR5gjtOlwOfABmoxP0eyJS+mq0x6qNwjHpMkqs9bFSqKfE8F8rwMinDF+6CViuNlpaG
o0GPfKFnaj/IW0/Tqn/rwEI2Vzr4Gs4L6LIYqP2q/5gSe5GZYFvBcdo7MJ2J8YvQcBsvYnEkfimr
smOENlx2JZwzViIdj+C5AOO45jVBC81hr4myjBnWTQmQuTYXu7XAajUXnwWzvXgBlwot9ntcHyGk
DnFi22JqPNRYsl1Zu18qn6kkbuydvM/M6IEu4ZKwdBfGNmLkWabV6B68O1B4cYqMJuCaaSzNZTH+
hnw6daGAgYI/8H76mNzDLTq3Jfm1DumFF0/gd952stDptv90k0nJ8ODFqwA/KQ+KTR1F9Z6TxygH
+nhusul5XC4/rEltYxEEplwquA6mStmY19pmehSCDdhegC0wTSZHVC7RjlaQPkslQ2JaLjOhSdo6
/QprdXTafQ7tiw2tEoJ9i6ha9z4ajcKupTl3gykZDo21tOoVTcSi7PyvMVan+iHb2Sw2/iumTcSK
KfouQcFuNInhl4mBmGdTOFx3HPpcdUHJG+AK8gjj8zp1SiPEKlNi53i+UEOL/HTUWGF1873OsUUO
W40URsLDiLwwiAFdeQlyCW+UK0scVIF8jP5yYjR69KoxIfIJxOBtSzWVZg7Cy6rhUzXjwNBMdNID
uLXxLDnWywuRC27NQm6D0S80Wdvneba8LiFfqpWNHNsH+1U5ydVXzmH2Z2xMMDNkSTKwGFslaOIk
m+yhTbgBjkgYokF4f/jni5cwtAQrjsp9atPMS0oAR5+jC3pKWmsAtKJK52hYY5wmvic7xCADMZ8m
m/FheFJDdKvlcfZxqb/4D99EeEdprDQIaV0CSBJvKlaRQZCEwQPhgqLKSlfnjylgZ76s1sx0Y2Fk
Hwfap4mWCtb2ZSNrgIWP1/djMb+PdUrw+aicxVibwgWvvc4aq/cerB9puiYTK2yTPXx473WO7pm0
7v0yK8ralU0uoZJ04ruRDrMYnwf0JnE3V1zxtetDunpP8/Vr8xqAP47c7wp55ZNjvYlGQXLglqMY
e+Ugvmw3p7entPVdUuJ2HRhvxro9g2LAZXxj/IlDfCsd4QfwZYpkN9hGmcv5rqefI9DnafpYqqPm
QV8T8HH5MfSHME2Bdg46S9M6yGgbMv7iYixPeucMXxOIrIGOYQDl76YP3s8ABNZY5kPcQrpvzCgm
pmuwaIrNBNR3yXMJlshv8xXKbncwRHoVx7UcE5je2LpbaXP5ntgVolR4Gxy7pYzXQBh42VryUJkR
X5OWkszzcTjV1gcMnZjjzElD4JRDBqje4rA6p9KjmkJefWraVO5uf8ACpHOoplLpIvNAuA3gJ521
scWk/UzDKKQwj+zjSaMuS51loY7f6/vOgaHPzCViRNq0UypXZHkML2O+DDUtfGIEzrC93Ny6Cm6F
T8RTMLPq8Nl+ZxjIT/82/hwJWkHhcwwMz0AdZRrE22GqF/SJN+ENcud2ttYX/5gO5DLk+y7TixZc
vwT7HKuYMszqdLYJNxOYlYwn5tJyHzpzHzzaYhkuUhFDv2G2Qxawm5PGOm67sQM1kh7jUuJbdNu/
m5iIgzoj4SVXO2Xes91rokpAzMwKgZNeEQDJ91dlQ9LDkjEVjxP2QXPaUdu0Zdk5DPbKub7pNLbv
fuqdxsqovS4wTTsFv9WA146kIRm/f9PCt6Z18+rTq8tn9FZv4x3r4rVByfJyChsXhyAYU6bO39PW
Qt2eDm3xIc+/8x8e47JTye8bWBriebs+fljL2/tI56RxfXTT6N2/jpXwuUyWlNn5AFscPbDG6w9U
vgxvE/zSe8ZwXhLv1eOQrb8zShpXFiV6OZN6quw+FzcDR//uWOyvpJsXUX5dPe9+rnIFEWMVDjUL
HD1JEe0HZtvXj0hKlXGQjSjEXUkhVfAnSBZz8lVQquvOmr0nxJsn0AJ26OMzB1Pfl4tTy38/Bw/V
oQfcQGYHtJ48AgIaKPSdCWUsc7c8Ok//GRrd1hBbmef2e1KtsXoVoIg2JaBsksimM9S0SMeoJ0DG
IZsqSwdiCE6R+jeG7XXq37fEkle4DBSOMfKAS4n9AQWxhJVh0umC8gUJjdk1d8qytb1qrsZIsASa
toNCR7vhwqd+MVrziMdurAF4ddM2SOrvTKSycx0MEyMYtBoOCdGNz4PRoeCHMm6U9sCVKOqNCuZ1
QevCJZ66NZncY9u+zK714HmDRlIBNyZk3uP7o5fe+jW5Igoj5dAgNEatIWbKELFeus0BugWvs2FI
n1O7eXaTc1CcUfyktxjTELY+dH75jrpv99O/z7B5iA+ECqfpc96IbkRycHFaC6KVdM215cOhqTEH
WfB8sv92nncggd4tElXJ2wyqgDEVaxVGyXdKwmFw9Ci9bMg4SETbZpcaUV4sc2brPAMmsICxEB3I
zHBGFhNH0oPpl7mPUNvV8O9NO95nmVe+5/Spvs6TVPHU/Wd4XWYqfouxi0xJ8a96536JCMiUr9tU
Fverx/iXx4FK+qNc3Z50VJHmI7DsJ0n/mSNqMfrBdEGSTpOdnnGlI5XzV+7LFZ+HjwFZIe6Sb6rz
+4bQ9MxypsUQE2L1Maq3NiS1O8b5kenHuNGenpWs0c0fxsTUHhuF4X8P65mRkhGKKEaz08hO/nUN
wUJJIkvHLIq9KrO+lYRZOU3bN7thbu4bo3c9ZLP4MTprY1R7Eag+2f3zICOmJ/gurQ48CmX/OKQA
ed3vKWA+j2AAJ5sWI8e0AZKRh2XGlEvblFt+UMUqukY2TE+Aci+aPybXwzmqh4/h50hMRHlRJ4vH
qmEe6G2yWI22DqFEwZR248shY/x6ZlOwcdUt5VVQ9OxEl9nRag+kBg2LZI+5fbYGmbFtvRrMJoan
QBnkzltMb16G5oE1q5K1pQ2rmnE69LDTN032G3eqk28e6tRjviz/0ZIapWMUvW++EmsRYBkd970P
hiNvqsMW66nlQGgxRFa9d7sv83J2zqatF9fSbd6yRkoGDEewzYTSD9VFuzDxOQM967Zv26tFWpQ5
zcl5gZ9DAAYoljiPWJOGocpyAKcta3khlLrPspotZAvrtKxabssc5GqUljBgMOOwvLI9roCD+vgA
GdJqodjtQ7KsFb8Ze2pO8foD2FLZpCDMiGsa0ak9zGOGE3deHFdCaQVxEtXNj8wAxHstSuYaAEO8
wlsePI2wAulpRlkzKrBWd/za2/oitcLsVgWtWlDfJ2kNqRMIynMGSGdtufBl5sj34Z6Bpm/jbPga
YKQqlDCMg06L1onKNtk2Pb0kEmD1uNdf4eq8RITh/Si3Vjp+1J1ndazjv/jEZN2aclwUE/ln6aii
u/7xjRdXZZJWL62ff1bPrIP/UGcUb+Lktb3S7jE0bpPkO0laXeW2rbPt0xwD8RbMZmooBeWJPKzu
I3qATnRmAT4Qowt0SXrbwOw9eszxxQqYO0mFgGwRkChEygGH4TFz1+g1iRMj3S1pGMhtpeWmDJy6
Q6TzDGuMUE7cQLZtmH4jI9kl5/6HRUFberPl01wFeI3bJ3nF4NHsbN8f0/S5+uTRLY7O56FSDBva
0vysjNP+wvDU7P2wGwzPjDvPj0cTn0AHZojGUAPmbenQHHhb3CfWgqADJDj97JvfVQ26dawmSCTc
JtVC2m0T9AugeIBPksSCmhGQxSBPaVero4bGdNngcguyKwUAx/2k+P0uhUvj7n8Ym15zXLnKYqfQ
QmK3LOXiZt5dYMTohYSKEnB6GuXw9EKgAvkmuo1QsQfdPBH6DM2IocNvx7pP7m+ngQb8TcrkZN3F
0dwB8IArWdQL6Qd0I/1oLR6s4W02ekC5eW7TGZGkBQVFqFZq8Ak0ak0ECLPrKt4aTUdREe11QUza
sf8ag5+0KHvHfXOYDFRGrD2d1hhH1AwgwUgZK/fBHaLWXJuZM6VnInmLQsiwBnUO3t8uCvAcQlLU
aXMJSHhrehmjhAE0R+aoQ8zDlWKsU2Yh2gCJSEUlww9Tm0cVVsKc3SMqxisawsJkwERrSl0fu0HR
Qf2zTNAJl0p6tw91/L6IISC/ulX3PTovS5S7+gSlrcK3/ppMGuXT/hHkIpk+gRGHvDzVoRb8j0fY
WD0g9YMN2/B3WIcfQRVKfBoRIYXfPXk4CR8wBy0nZcPFt2tTUhJtVpEue4nVwoo2cxLyrDjbOKjk
SU5GzOMD+5CcYW3pKGhpvwIctLqPi1To9d2jXpNC81g3X3YdUbcdWOEZbHaJANL8Frzt1OcgQ277
eEyjl3kfsG2ArlxyS0cjZL538L8doegUXVMq5pESoQLpC00aNf4fCQehRJsFAC8rmTygWekQo4Xr
RLvLovKEIlR5bZvRX/bT3u2IaZ2bQ5kAnmfLPQctl+qEQ1hmA27YqIa46JYw4GoE1c7RZ0nw6Jhe
1rF6pkeDHn9CfN5J+me4wXWHjrxAEHkStUnSTf3UBcZnRt7QiKDHAJ8PBdyi9yioAgnfwSEhml9d
4NyKypvZ4RlThfNrP3wwJf80hFnwEkQpBmttT9h+OsKf4QoG9bJx7QPpcPxOlArJn0HWQRxIfptm
j4eXI78tHoyw27FPl+PJJzAVEsi7w9niP9c3iqNHHjIBanGhY/cEP6ZZVN65KH1AK2IsXHa9fCPV
bdeEA7zV9DYHa+GyO01Pw3v/NIQYyzCWe4D2FTuCuKbHaZTnmFEiN6zzj2fKsBob+I9nqKF1/v0V
G4YzceszINqLRzwaymOMNs/zuijx2DLUIzmOqXvpXqf0ZkdPZ1bYNNT6wnx9jOqwnD1GcbcY3Cdf
atyP0X0iv4EF2jvDboaN04Gc7X4hlEjl+9ZFMrprRBdPmHxGhyYTFw5AxOkanrvJBk7kjmiJ3YD1
OyLYjG6c2rpzCeD/hrbl0iAVMCqRFaCHzZE108NHNNo13DJ899CHnhkrLtOgFSRw0z5OGrb6kPxX
tJdxmUKy4+vTvS1q6IfCVGt2ZaELTU4Wpwmj/m4/QqEcwrQdpAdJ63o3uCj57D54bT/UZb+950B4
8fJpC1iQwpBHcQf+p+bfB0L8o9+BcnE2M1fpCEXFPXGqbtF55zy3CI5CSEoPGpTGN/ch0ruqIxcJ
qupcOGkInhTIviodIeOhXx8IC1nvwl5wvj5ctFzKweDAee8RqriBjLCaNN1YXQZlT7b2duvfjYt4
z+uk7yEOqgXB1Zkatv7XtunIZnwOYnhQXQHs7B1z5H/n9ALV2fTpnnBoCoVNK9TJhi8b1Ls6sJwy
FJIFPeiQk4A+2IMSboEOm/ELs/Eatpj3ASqLcpgL8a+bDITgScnaY1JhD8XBbu1/utrwFNJ+7j6h
/6kBSmA9MSPvIR4BcyMGp3IWK4h9JnYCpg1fw42PFhQNIRkdCxl8f2qGXegN8N8fvtqXdhGjQ/hG
vT4fEhRCF93tSG9Z71yjdhBOgkAsi+42Z+rhPVG2CLM7beZqQfcPxLhAGPN1+3PQ3T2z3H3DY7pV
pIaGBzjQQXzC4+j1KNoCgatDdSjPld0vr2n19ia2im3bsDX6ZZcvu+yykc53wmjOQatH61d7W6xj
33RaLiJVNqR2rzk6B3nnsYT3sjvPz0fmBquMyoau74CUh0ya7eRRe6BgG9uDEib9ua94ta04PN/Z
0+8UIMtIvp/uTI9K7kxdq+sT2ObSGCR9dc1kZxDR61IbPCLqQsXLtmbGgGmX/LUeEorw5GetTX5/
VEPWywSvuy5JAns5BYQ80inJEyCwg5hXB7TcZZCya7ll53jDaB8nR/6FTOphD2W/eFbuWO6EECy6
yXPexWl7vFR+LV9i6OXecSJ/1uY+hUb5tdyOo0nA5rjD/+NRXguL979XMeTpHLS9c4AIHXvBMaEv
oBlmEf4sjP0mJ0p3k0ANC592BOfp/v+cPHjedGrOcNlFCZhTy1QvT57R3Sf8u9hH5svX+pwt7qPl
wymtWRewwjj1rIb9cj8KRld7vx/9801qyFydzndwjQzvPWn1Mjg68iXvWzv7p1v5D685XZK9sibq
Lqeb/WHqkifb1d2MpXPmHvVn/Nx+b3r7vazAf1tnJbJ3pgMzNQB3pgNCPpesT+A03kH+ai+/enSY
fNmRl+uuGn6DVu8amdCE5BDAOe2YzgivyUIpeQ80I91Rm2OJaE0gx5SgxxnJ4bfoyig78l2OcP7f
PeTJeEacK9ja7+V0DHAc0S/9Od2LwyaPIznbv1NP3YUlIa5F3I24GZYf88HO3pfuI3EiwngvAiFv
wuLmAs24cIU7jjpn50UXmVy0SBM4M2Yx9ZkU03/QtNSOzAjlRBcJt/6zq87lsTSHwfvqfvpm9Ozi
qT1xLZRj2JD0AZkdSgRdwAmsg9iHV2B05C2EuyU3IeAjJMVzxu9ZKUbJTd5FbAsMs45YGdnmjU6q
F6EB8LFNuwrcXHF9tJbRGqXRksXNKewhED43uavTtabD5f+GP6/X03qtBW3WeMIm/H0sK/ffYR3C
ZmczzClhIybM+Qv9L224P68JiJWn0ScgPSx030SCUTPElQ8Mf4DeGFyxTzNZF/jWS9HRZGgKR/bi
8f/Vl0AHG9jPh+q85ItPG927NRbxFdRDOby/zfLmfcQUbZ/RcfZGvsEAopVMXB7i6eFz+8/qy2Px
ZqRpi1aX8T8DZS8OZhMH//zMh1AOwMq/DT7eI5RHKhwv5oxI1w3NCrQO7K8z6bZhMDnPIfcMCTeD
jCqEXHMl9E5pGExHda/upSNpIZQ3MygWoRsWFgsh7TZ8Id3HhI5w9NhRcXptmx9QrvANG5PdX/Xl
Lo0Cvrz6Nnh5EnK+afJAGHkoYSeqJT1lCI3BET8pgellYAUZbYXngTwSl5b35BnxsxK00hwRaitx
fNIvkIXi+pThbWvsLwNhyma0AFwG2gofK10HehfVLJ5s+PIB5SuCFYw3/nck5DPHQX9Husb+xkGx
zTlitJgF4wOStDYVBvfKT+47it/yNNvA/a2ExX/nsJq/6Lr2SQadRU1koMN4ROqHuEVC7hWlHk+H
+Q/CRdT+hIgvXQCFt2JKOH/OdggvOGKbTRlCTS4opn1Z1RcofC3WA7KmLF9g4t9y/AXnxOdQj/Ce
8B1lDQKRO0LikwvmQl+l6u0KeyORQpu1JNfAb0O4XrlYZF2e3C9rFkElbk/na4e7GdGBPUvscMYj
MRSJPZHAdNLs5oxKuFNPtC/ju9OIzt6TwLTR+dLGSAjqA+FBIjyz5v898+U35y7SGVAToVWf4dA1
lsS7mjJBQ4i5Uy8ID1RUECmkC+4Wa+j1xPRWpaf5U9jhvjbIIggEzLSlLKUxG/WQHENewERDsYVi
7aBP8AP7CvvDK1x6kVzYUA69sSEKmJ26r0dl/3EN0V6c1IN38A6ybtZNuamRGuX921CPHD26elev
GloCfnvM1PPVjtyU8LRJN+qynKfdPECR8/b7/+FXlIComjA7Lz+Wx3R8H5b9us/7BcbxvGo/bac5
Wy5xfLNW7z0W268sJBp5jSTsSPADsr9JeA5R3O+a469jBFCCu5ILfG3/87sU5DKhOE0Py31LUVfW
cJu6yoMGKSa9cjqHwx2EwhV8fcIoOZuQpzmH3A8a0TNALZDuJLHryPc4V19yR0kU6Ij0vp3LmHOD
dboOnwGY0dRYnhF7tl9HTu4GFgrtf8YS+mVXGPcaRbxset+AcvDzBRZKUbSaX8b0omLHplRGkb9T
lsryAY9wyX11rlmInpO20SsxV+cfGKjQE1EvsZXdcwxeWGw+83xIt0ETaTWepTpwd6yXV/XJYDa0
HC/NXdUnG+zkU63z6j/HWM4lRQ4IMrwYaqLRUY9NClowITbtneSIFAJg5ksCw9UStJeI9trC1KdV
ghYorh8nwwpnPtRS/FW1Kcbio8rhb+erjRldIni1dtuvxuJQxL6rfQhW0Re+rbiltk+PHo91zLXm
ymtl4w8fFhtv8+814sJeAS6K6yxzNVccFVVmft/+z6N+wxuub7fbbLCJ/Wj1oUsmh3X+Hep9gwuC
s5pRSLQb04dUmb/T19iaJ8tsVZBzfKeVE8+tOWX4x6oxjOflXt+0Nq2+OjagAZhToM16ZW2glL73
LwhyUqCTzqjSjTfJ1rq6VOsuDDemcyv/0TE3F4FEgQf5TgkMRipEcO7XqxqIxRii909Dt7Th0eRA
XtaeyrOgPtvvHjb4DyPBNkizdSuAUEFdGl5FY0WdHAt+ovP665+Bac50R7SH8JZOMwOisPw6C9vD
r5+F58F5oAzFzDNxhQ7w8+C5OLM9VDzpKY/HIDELGJ9b8qrzwNyrf9oKvZaZMqzh8X9XypSuugGN
cGPVEcsowAUgLzfJtCVbJvIlmW+toQ0zjp7KO5URyfKBueldAgQOaVcN6oiAuG+NUPkNL31poeeZ
yWXOjUcnnzlKPNeeKJPYvQXMHOS7hFTtAe/C1OHfd4JwSruS1/skxtFlTi80v4l/N/n57zfyW2Ui
9+uIzho2TkxWE52xUeK09iDG1rEhdojoniw7X7Ix3vJoheAc/OrI7vDaEwEeXDf6c1ohxR5IRVDM
Iyu8EIlDkg7zJZE+ucl5To7eh+4dUe06ypb5CA7vwodVBvEIKCMexWtkRiK++FT/Ppuk+RMI48Id
SUj/41E6TLr3+bsj0BC4RCgoBOgGm5PPIk3BcMa8eJYt9VEC7nPp3wIaxkF/rFCyC7kJ/jHBvxCC
8gXni3ZkVFz9u3SOc5wFSjAHwL6g71Ey1xkmQspSdvRRK+zrIygO5362g5DGYBKaz/MoPlwC8q9f
5sHnZbPivQICsXGBoRI2920DlQxGDGQzqvK3jbajG9MTk0kG+nOFgr/wZ7JLYcgKEl8on1FQlt9P
8YbALzt2lyfwd3zslI38A2HkL/GfEvIJZCKh4BPLI18NnhVARSyRWKGK5moB7YouRF3guU/wBaYT
0n+78y/bVjp3T+8/CBA0SD5Pj2YJ5+59aNVjKLkrsgjSbqdEub/IfQQSim7ua7aIJch2XlB4Tr3W
XGzHe/Qamz221F1EKwnDGv5lQFPEZfIDHCTQa3X/xZZlr1pIuHcZCFghAWGrK8GRhH2PUF4n7kfC
PIugTwKwry/BmARhcq1KGIcogFf3EJz3mx7ICzCGBoTxJRqpexZKD0lHgKDriP7U0M9DBhZ13vwi
DiRQabgS9spPuXfpSLs5XBKu5xO/lbbSr7uDE0RAZLL9f/G6CCqY2GZJNehBpXf3GTyPclbujg/i
9rMD2AIQCrlPuPM76+Iw5Rme/tqzGSeKPl8m1ZJ20JlANCXbkxtjDojvGarOzmjslviF10SsOJ4i
d/Q22YR0tQtf08AXaL02+5aP3j/cjQEUxFvsP+cc3yRpldzEhQjsRm8LjkJuBQ3cmK4TCK/mfgZt
PhE0BxwXUyzxMwKKkmqxT3cKsSRaHTwRSJAEhE3P8OkI9wtwr2wEEjaBKBv/KQiUgWdPwLXT9e/H
fbJ5f2hrul6/fiDZrkFTihq2eq8R5YVeQrhCH8uq1VOn14hZO1Ojn/See+Xpm9djAcLNqwhnHmTf
kukKXvMFEmbcKq0FFKyuTOn0yZ57OeCQOks0Jwhsexb6FE+NJQxp2BmNDtXKFzwgIhE+GV9gjRK/
zCgAMazepjhsAD2hewDvkgWlODEiJpULqRI1w8ql4fDf068jrXpvhFAIA9pQy45Q3ujJZBMUxdgE
dFb+glfAEuHvFL3DC8CZeQ3P8J2QQ56Bll1CbGHfgd/lLYku2IiBbMDF/RyZkvgvk8UieHKRn8Ts
+gqKNZR6eER4LCDtySVwnhDpSMgsJuIfMouFESD76vKJ32xhVgm1IUOvilErdg1phZ3dcUxgotXQ
N4AjStvmJbygZaEuSMnXhpZ7fVGtc6sjv/2J9jnwvSlzM5OCO3BftFK2QEXT2D2dMMSQWS7DMoo0
0ECPUghWAbw7KS2IbQzhX6DPMEvRdSn6FXGfAYLNwQSkg9FeINPvzsLQtgNmWjTbXUWPGrfIMrdm
tkjMsObEjoJjMOGNKDAhsCEX1SuBX06AxqFtMYlic/4GeepzJqHP/Tvi3OEQ8zqKoc8NTNM+rF+4
dYDipcMvIa+oR2I57rKdPOtz9h+q+y/oy7CpN3J7xR6KDYDbjDWS3EYjUf6Xhjb/ardJwkhf4cdu
dlEctTcwhkentVwRVIQI787IF0qfCCxNmjAgDIc85l6JNARKF5HpS7Yv77ATAEDMGIjCgr5uRBjk
S180PbQkekn0nKDBcF0jh7pGMGb7GEEMSdf5oZ5BM7uuDS7zbP1YN7daj99UEza8bRPMD6h0VpNq
LDk/XDFuEqv8pErg9UNDYd62ttOk6wiOyRGvxXlFzQQHxOIDb0faAXwKrIkGwtf+Eir9b5fRRkPG
UtFYQRc2bJNphtwhDKN9AS159XWUzQ0Ri6BlL5d7shMOAPCf9KO1RuZEvtfoC0FPT1F3hmzvlNHx
LZwCahbp9I7MJo1Q6RSpHJjhT0kESe64I/uJQ6W+SO4hBQ38LyhVa6Qy+SW1v6S1L6Rt7EtA1EEk
wkuB0smxE4pcv8sFpyn2te3Xw3ih9hvQna1Fa9uC/kXTkc4NCgZsww9swAMUb/RYZjRiG3Di0fCo
qSpQdt1TF1cNn/x/oP+1urDV4NgaBBpv98tgln0Om20iuMOmPxz6vlzH7Kx/6RuxowwuR/o19Nqj
JhSHXMaC4jDxC0+AL2AlACEJppJMRJQCGQoqFLShEEdnPWLm5x9Rsx5AC11BLDOnVh9VZ4gYze5t
+wIS4e+HM4JGBpzMpQgm8Z7U1WK3jNqT81HiMUzDOB0+51y7GEN7iPiOsxuKyyNBcpIO0kEgFwhA
+C38bAkQcuG+ABwFPf/yWMAUxKhtETnA8gOkQHQH7oEK3hX8SB4BJ4kP/bfRL1oZ4m116gziUAuM
MedCckZJ/Alf+mhgYM/kEcYglSj3F78yg0giXMIf+SDEchJEyavEpbIJKhayYfUHODV8aEjAPF9+
CnDz+YXvv958SJomuYC2MvaILALhCHS0IitChBLUYiNNXFLm4EPQ+BgHGhAYgQXPyPc7QlZ3PnDd
o9cOGOw6AnAC6crDDQ3GBBfy4n9/QqMiGwFKk0NAhYeHEqgIviN4lWA+ICUClj1BYIZnO3zbINws
4xDVXK3yGZtD1FkC/+M9SVapgpDCz5+wEjrGAMbPpLmW2i38xR9a0Vw3IMaVdrazMDwg+8k8j+Rl
rTBQPDYNPE+NwJ5wjU0mXAaTiVw5kqhw0fXjEaXEPkH4/B1JsPz7ovAnNxGsIkwmsfmdBJYyAffv
NplJUD2bzPyvvZOFWzg7kiEsIDT8Fg7N5XvcfVMguw9oNOLMC0yURAbFwrN0JDjYrQbtlEmH9cPt
66JjxZfEbQa9+qhKjZDy4Wc5u02eg9tEnlEXNJO0npDcYfIhrWQ/KMZxuMnriazYo5R4GBwoum2K
+b8AbYYkEwor2ZDGB9o4Cwj42VTsx7/n0VXpyLM8FzACyLv3v8vU+h9RZ7acrNpE4SuiSmY8VSbn
KRqTE8vECOIACAh49f/T+u36S3d2PuOA8A7dq9da3UM+hU/+Ol2z9FB0ff5wIy1J/4RxmK55Bg88
3RMNx3gnEjxxD5hFAB70UPmUPRmTLG6OXEZ7yo/bjwLfrBer+NW+pH9yyaD/o8zYfSgeAwB0X5+0
M/WbPnbODVCnu8+JyWvIhPVc0HupoOwowr43fP9l4mR/ApGIidJ1cV0kdE8HB2t4wPxs/9jqzU/0
MCzqn2ztr6iH6A81D1Meb8SlYLQqoKKYegAgRtPu7EKhsTtTMGwR9xB82VhdxDZGgNczufN5KkvT
/WUmg0BBEFQoTr374H3JnmOKvqEsIoKvttjP3CnXvZJ38ndldd4rK114ojym/wrN8TcbKyv4wKc9
rTuOnaF8JBPyh3LAqDPBfGfWmWjrdFgsrD9t/ViVs+5I+QQuQbYkgfONMgJykAD1xLCaCJpzHmYr
8CRAKfpKGz0IS0RpRFr1uiLwLqn9E+4CsghISVgL8xSZQj+bX74gZ8CrZp2yxJ2IB8kqWG16cwih
dBbA3bmiLwCjeRWMCUlkDrCHsQhheEXk3uv1e8wF1/cHas8NCbflADUIsvEvski+iM3HPyhYCm6j
rWnMyuukAiA1VqDZa68GshWLlNQrK6RFPdcdsb49ZEcy9s2AtXGJWMTZRLelUbpsoqS6HkDCWvEG
/sds8t1QnwXCM7fJx+UqIlBzi42xcJq5Wvwh3UfLYoMhEp8nwPqdqq1cR9hQaEkuqDVc4D/+mdEr
jKti4bzff70hxDaMriC7H/knf6Xl6fnmRU+v4/SpQJMKL3kLVCc2EjGSE0hkyD1s2C30v6MmLPHS
ea//1keUlHgCwFRucV8ULQnkJey3IDTxINAv/+RxfnIXMwqefRuIi1O6STcC/6Qb0B3+yJDiddwh
g18GEFjTDe/JH2ASpxux03nXv9sjcA9zZwFdnA8cUqCGLjXON+yaKE+PyMjbt+ZGNo/a2y3OQEQ8
p4ScI3VzXgzzpz1C4W15fXvcLcpTb7eQbDTf8O3H8CZ3i3zDa+Tbyl94TTmOlpxEaPv6ltP3Em1x
OuGJ8a5vLx0pPZwJFm4DKPZClTG3xBFAVfoWMyC2JVRQULzvLqeJLyhVjSfgLZLZow4Xh2wdCTwl
kwa3GiQUEU4SsOX4UlhgURKEUoSG4UiQ8uCkxvRYoQVZjzsxS46Nthcf8IHCI+i0h696b1kD4Fcl
qFytUdn6IqBTuRTQy19sW3yZ8GyCr9rB1hROTeQJJMY/oMfBXJDEHVebYfYRH6p9d1vtkQtXeyQR
1+VlzvoPQQLKxND0s7kQJrQ90RWLEWHujbj2Pjc2EdzUt4qSyVjxhTDr4FAJ+QhcM0JdHnh8dPZ4
YO3FXQz2Fjpg7qgvXy8Qez8odLCAYdPCX33N4+dLHcPZKERlQoSecTQ4F/DPt3KA8wbVmIDyIxoJ
jYWtZn87aNbLru+lPaHZxTL+4hTHX9oG5gcilj0RfscS5QqnOqdWgLD8oEIFuR2Sk8sfE5j1PajM
O2bfIfni7VRh7WPYzlGgdgE6fYuzmeAQOumrx7w77Ia+tom/hEeTHTiwxpA/cWRsIge99JKv5Kvj
FVPeRV6yeRvy8XG8+nbA6HLMikbsioE7/YzG8B/hJpYHba/t0V8fuM2bAX5wGMXxFJwJD7K0wF8m
Cjb2pA+8nBPMLILbuOdquKyHXKjsUE0vqFunpB0UtCVorp+97utdeCPkKDxSLOspPskf1qbk6XxK
CXmfv9IMcSz+m87w5crpU8ZjCC2fBJZSDdsNU9RxXGNOGPHB5YvD4c634IMlMC+WHcyRuGRcPH6C
ONxJzPDG5CWn/pODfSIhh8qZwwmIvfLqP0sPPbVw79Cra3BsbvPXpWcIEYBAO7i5DJTH4Dl+DBhZ
xCMMJj6bn1xLhhFdKfi9RA8EMkTji9exVDiKko5NeV+aYuFNDhG4JMN5GTQUe3g1G6TibKmywOD7
5qNzue6ZuQnnac4q/6rinrC6JCZZ6T8teqnPal2twRXYqLlXazLz6zepmCQ8NkQOIaNB/X6JZT9J
0r4lXCnW1R85Otkavkfw+1EIUkehWIKNHDb+syvmPGz6ksk3Ijzjd31U/1F7MX8kEiBQINntfmo5
jRvw4+5TY0HO8UStgVD7L6Fg0ohQUPmJKLLmL0UAMAT8PlJoGkitET7zf8ov2h8GRKIqhC5HA26q
zbIT65T7I4ztwC+EA4cSHdFjne67qUu8+ZlOEN7Bn0eBBxhA24DLDFyBbDTL5Ou0qBzKUV25PAKy
+tdqfgfBMGhNS9EJ16lRD77uKF/gBHXJQ3qZlLpX5L71pNFKnybX/B5d4d7iIOTtDExdZtppmOn0
KOt1Cd7APmu/PYXFdaqbIQ5R+W4cseTbGLZ+nC8YHAwxMyyom1Kx+6ZPZpMNaCejNYOGc6S4V+lM
5fLeJ5CCdnInEaO4+Axup4DGfEbXe9xf9znqDewzbBrdnMLIwo0xMPIxzQyewBXrYoFA/tziqATy
4Vm6j28i78lr4zPNSH0efN6HvLNBn9GHy2G2OS0OPR6n9Qmf0rlQgH2WfV5RUNPt0PO0H9Ml9YQI
mR6q/XJu7XWQXqgeto+SLk3o77a0KeffhtxfudPBnqNOEM6sT4uxALvGvvgN4ziM/dwtiPxLYA5y
jIrSMA1xwqU25GDTdxmzVRAwnoBvhSAKcR3qpxiyJX38kQZpqA6E1VXixpYMKhIgDC4xpHkJui53
V/wA27tsJNrrZ32UuvodW1SBbxOMeuJ5tETwwT7KnWkE1VnV+91V4xeevTJXnUVnoc4sPJGMiYKd
HDo9bvpcGRcjZ0pDxb867A6SScxNeMGQ2EG0wcIxvRPOn4DKkpdJdiq4aP2NR9c3QCjsCTghmCzC
ZNicsXeVcUyxM9ThgxBDYmzZsGxYm8sXpOaDwj5XCZtullApEouhZJ6yz93hvkk8BzJC0V7gowYy
pA18K9yVbCZzVIqmOcgH/cNJrH5IZNAOEkIIvC1+o6Yv5jpcu0E54PVQM0jLAyHDkUT8O9vGVL6b
uJRCHXaRC46tib5qFzDp5oqvwLCWWyt2yUE2xgH1JVBDNUqUR3xHakxQZENowKJqHkPAEE/f3XA3
fHBB6I440AKB+10cZV3bBeJgrHTdKkwCx5Oz3eVmj2mDysigz8TEwZJSuNoVXk5On1Ja99f+FbKE
jiQ/AwT/zY8dPNOoGMxUjvO+jTapmNXkx2QAnwE13l7d5uR1kkckmA9ePhJsleKP5/a6aXwQYBIS
GBlcIXo+sKuz7CP7YUnGX4c4h62gQmXE5g0VRAAKycEFGBBiItQIzkQnUEKi2bFwEzswQTuBL0UM
Z306Ch0x9+TE5TQ8HGKoNBCy8/ssWt/xGMXm+mWdNG+X+cvOUEa5kMQ72GUKvUKu3ZPcQjA9yYZ2
HC3qDMa2sFrk9EITHSHiHmMcMasW8Jk+qSJDn4FIxPDiskeh71AOEcMmoRNJTfki/FuLX6REAWmU
+ogwQoiAGAxIe/siGZSh8Cr4yGSE+vKeX4TE7bE9ci06R+3YOdpcEQJY4ku2KiJTg7qLcFXLAX7H
IQEMyaGcNqnHSNWUk0SGLgUEoVKePPXz/I3vGtsIwm7qBVKJhqP0eq3UXGT6ckM/uhNBrxBecS4m
hOxCAr7Cq0pf1F8Bq8GFIXBEwwZqr7AhSXLBLWjlAcUDZEyq2adQhj+gy/S0xHOSxeAkd9JU0lEx
VJUVIwol+sS4CvvFtmf78lWiUApJsq5I/iC2V5cxxn3hbZttrW/8wyDty3i1JqIjKIaZM5MF4sEQ
Y/kE0ZF0QKrNhVd44k8pBXLre7c2Vza3Ap7NjSHEWcadVOgSYgkLDQyU9UVXeZsbn18MMZnDJ0pS
gh+hcUTpfL8ikfJPy/d8FNpQTj1bzDvFxJU2zO5uItSdV8zvoido96DKb3hZCjGd1yEKZUs+Xvw2
E77lhZEmq5CQfaXIxgiiewfnT+azIIzvl8mEOHONxNtTnEtNvNGipdTAHXzRrUXSssq+V0kpwwmi
mRPZ434VojqUcfoe2ji8w/wVH1DZDsS/FXN0FiIhJtG6hxMPrhDKs8RLVox4xUlV1hQ5c9qQjM9m
aWTpJDT4VX6LfbtBjaPhWKSJjJdPTZcVhlkIvKljSRFKziLx9eVQ73HdJbV5iqVtOhXP8/vHkyZA
vOiC1gQQYlMgSMS+wXr5ED/6d6RwSyLxTb0vOSePgYH1uYxqe4QcALFvMTkvcJpCaMm9g9yykYIN
9Rv7TllNymlSA5T5yWx9JQZErISJ3N8h6+PwqrG9ZislWzAgCO2MZUI+mIUCFFh4uydfly8x+CLU
FmiMUi3QPOgTGwFkACyiSyaDEI4yD/QP8k4X3N2ZpWN9eB3wH4TRZ9979gnReogKII3SiG3es+aI
E+aU1+fxrHsB1hO6vOMKRVaop0KAlTkm5FlIAD0hOOGSA61TyvsC/XXOI760VU9sZrdJ/EmVAMEf
sRoKPgTlKdxmAAmo8iokGlEmoPkBp+eORRG1AwlIqazlUlsyX4WezJEyODAN/C3YXMMGY8vrROgO
p7W9PK3Lz/P68Xldo2VAFtglBkeqSrxLnQrMy4FnDIoNji04uawHMb50JnOzZDoJk9LZqB/yqFAx
5brIWPtvtEEmY1oJ7Cooo2zz7yII0XL9Z//k35R/lB/tj8rf61MEkcafkOcJKTQdSsT8qooQpvI9
uAuOyNescNDAbTMFP0U8A39WEHbi2hGqhdEDIs6LOgYD4d9Kdh7qRA/CQhXBhI3Pkwv+JAdsslfI
/nDrrneCZQpKLuu98AUE6oOogWuY4WLvQyNWpCMIUU4g4FwrdaQl4vkD6MlNhp0BYA06z9rCLghi
LzwXod7L0icmlO9g5MHeIUGPsPhuhCFwtBYUXtbxageS1F3KDcUFNoRyi1dULdaWtDBY68vdhzaP
uHLi3y4lm1R4vP8CI+uP8Inlnfzy4/GhbSSLVTAqFzFGDZWz2JxuwfkWnOBdKN4b0CD0IAYhEuHO
0p1a4kCXwgOVXV/fCuJzxTK5kJcDY1FcwqxuJ2tnxoh/aSkwZuEO6iScVUH3M263MSJEWWCE8EMm
xs5bb+oNmCfb2o5YQPidWiArptB/JJ4QEJ+rcdwdSRCzA6lgdhDl8UfzQXLNY2Tb/3FQ5SM6w8vY
YqWWVRIbZLFWZG13hjIsDa+c1/Q1MBmmkvbKPn66fFaU484AAo07ETpDA4nzAcMCu2dMjEXvgGcx
+o8GQJAGakwoJKm49FKm+7Z/up+ydgjNQeIZefX/X4+5//zJrTPFlpZ4WCJjWnpJeKwtyq0wsggr
Fxaru8MaLzuW1GlksEnlCRsdF38I7jXl1ICMrFjrn/Vf+v0OeevgDRvL/MLfla8l3AGhuAmKLptd
ghPLZQUQy+ClnM3WJB0OBC0WApXDJ1Ovd62FPjP4T4WBFuPk2eMOAU2cuEpsoHE9G3XD7jgdNV/N
l4RgNruyMjImz99oH+1xfnC4L8RHPPmQfakk4i3ZsvUe3tDcODxfwqB7RGKFMa2KS5sEJymsvmxV
rVmYSDP5ftQ4Wemvi2qCJQ+grVAdJZGp2EjvL0lKRrgroa24YqOdRCc/x2eVRCiU06xNGr6DpCB4
TG7kAKDLcQS413T1ALQD73bBhIUgKHwPSRwyH2t8gyv4Dt5EzSNHL3E8OkRPbiVBhjB6JcbF3B3y
i4hqIGgyTRjdorGRQtV79uLuDrOS7UUCQzYcMRzm7Sm6vKM3WVYk6AXnJKj4j30nPXeR/QAvw+gH
It0t/h9Gybog1RgwOdKONy9FIlJhfciVlyQEYwlWGnGilx0rgfjy3rOML+NL+0LIzHYj/DGpVMhN
6Elg3HTgkFUh+cK750OK65S2+SyhhDfKMC/8nxlseVYmiWvfJ0YogfYMHx9CICFPvxM1CQRyRq24
4otojWT9dUTybjIkVLxDXtJfWVQYgQk+fJc5KA8OCxiZvFKTLoGjBONyLiPIP8TcvR8Jq4nhpEwn
DGrxoy9fyZNFNoDSMSzCKvwv/cGK3YsDE0JU6ZsfQn9SVzg9rKKN/gLxZYbZnKsf2bgg5r82LmkN
QQonlVphcUvcDoCLva74r4rrR/qpf9EEihRLhrHtLlCLk7PeXVmpxL7dCs5gShZdaAqPGCv3Uvzb
/0X6fBeNMy3kbcYDRTB9dB5WyB2kQIclNXPytdEQiUmVhzoPtuoYOuCyAppOQRKbNXzakSi9Ej2J
hCWpVKCskFE6YmzM5ZDsWz5YpoflaRwJ2f3rxL8D4AYo+kH7nxMVICznGZBc/NchyWCQSyWT7b0m
pmB/EnYKG18un4RCV+IkCbOkyYGsdRKovtc6+VxZryWaF41BB86E7JSSQ7T1WibSW6GKOQxzMYJE
j7OaBXUbUPxgUIc7mIfm6/TzBgHuriygT95e5H8CCsi57D7gyClhPCCQfe0NgPnYD2pMP5kmQlpz
qGtKMN0g7ZAFcRd0GDlcauEYfciEAPMiIBC5zIsaduJxGB4y2CV/l7q+4CV4xDFIvikHy8Ijy2Px
Yt+xiMgVSDkiLSDGYk2SGSB1ZcnBLGIYWb1gM1HkEhaZuPu23wLjwgE5dNjeBCR47Q9GIMlsyS5D
D0Nur1I9u6LQdCnvocOTfCgli83DnE5HRWgPnNdKlNLvSNIeWaUkuZFavlxLrLNW+SKHUVLOANPe
M/m94r/TbIFVCuoCcIEXFqmV0Awfv+kxPe6+d9/lVj6SlolBSmKNAaUHLMN5z8i6ZTOkKwL6YCmE
nJbnVw76/6zzTbIVVso5IJR9BbLyu9Sq6TRDdZeuEJyT/FvioYIdSnJpYTXIli9XumEAvS+rbPhS
3JdBJJpUaNrscQiD0RhIE5+Liw7ivd/+F4+xjL0L54SlOHf6aqAiFJMwHYpMKORYWfTgsPBiBK0o
EEskMK91DqepQDQq73Mj04f5xp2JJzlpfsSwuDhWRypdJlqYAjTJOpInkviKVXFNiq1iSYXJPeNM
cCAZMTLgZW2QzlTv6/RgcXkvkxazQlAFm3potSaM/xZdhCFiQm5IaQlVIxZQUGViYUDh9i//pqxK
gZVqOWQLhjCrOC4spAw5sofa1wMzUIcnY4w1iAek7D7IKSTOFXpwLmW71zonqYwEosQsr8wUCk7v
uZWxJyADOxlHL8v0O/qR2On1L8aXVC5eQawnFERZM0TqIfzgM4iA8KBjwg2ROhWB0CXfadhlfkFa
+7bfprDG3TgqvzBxKHCDF5hbXBIxmdap+3FYJA8wuEypPoJEUT8EmedOpfKFU0kGKuG4EBdoEcUU
l1wAW51/Ybqs6XKCO3AtBYmRc0XzdFnZ4FlzJkQcJ+K/gnNkDs1hPlaHKc7rKDDGZ0y8RTCooVOO
JtZA6NYvEjaDV3LEi6+ThIr7jU2PoQaCGH2fSJepfIJZdej1QS97zp2EbkJ4oFJCqAhRRsgGGBJj
YQuVk1gHcTVVABYI6VQTzwjfJ/RDnjTl1HksOogEkR7iO4mjMKava5QZPEkE5NCnycqiv+jPcY0n
m8lbzGMI2RV9kP1z/6rIUKRULVu0JPzsSpgoKyFeFG7VU5jAsqxKj5Kue3ZpCNzL+rGXTVqQ2PrT
/rIHRQh3HF7xW9N8GVz3naMgce/6IbowyEXSCMb67ixYKqRHgCxeF55wIYugYcG108OiQRVHJVel
2fO3s8YH5YZBJ82stlZTu+fIwvbFtqnLPC7e3bHm9yJKBkUHf63ETuhL1xiEuh2VxcyY63Hc+kSc
RWgs4wkGGY3hmnFUQNy8Okvzbp2xSj4/w8WtuTnT14/61DpTI1cOu4LOJ8lO4XzZGKI208KLATCp
kFoL+Foqhqlj/L9w2O6wi4A930ZK7ra0Xef+gr6zce1dp4xXld4S6tYuvCieRCBncHQKn+7WwlaS
/QmCNi0b2LOzsWDXrMgEErJvoJPAAoP2cwXbSjuUKYWmXV4ip03UFJ2hTaDXnVFMRjXRGZq/LWi1
AtlD+BgK5HQsOnm5Psv0/oVmONG02RbHaGrSGufhnzb1lU7fM6zCrUkN/9uYWGuD2ge7wRBrkQqB
1MxZ1wTD+qrEkHDG0rZb0y1g4Ezu4nvG3WRC36GsgbVRE/63U79EbqNqJIZsWG6c/Hh4WnU6vfMK
zIpyUhC59mDnFeEBDourDtQBvocfyiGHsbrrp8gOEBNMnQjbuX7xqV17uu0pqJWnqZfwNcyVMipG
lwlhACUBr+smfzxX+cIO7jzTwnr1WCCmmhhoj38vrVtidcdiX2TuloX5OetMLai9h9EoPjuhc9LI
Gko9C2+P2FmVGtKyO7oVPOrRsuA/jadHMcY5lBHqoodpWbBqt81+L1jDGb6O0ZUmVrneShTv9TD7
bZfqwXi13Mk/5aD5KsvTSpl3wnhIh0c/9Wkq61Nb9+uBxf8plffQg/XaHq2AivAK5JJ5euli81WF
l6DmZUy5AHMzL6LNQzFQgv5tb7R+B/H5OVQW6SAdWFsl2G0Tlosn5FsqalOF9bv39CjCuNR9RvCS
e2XQ/OmY4t5o5d5L0GOcu8PaUPZ1dlW8TI0zt7yfw0aHeTPmu4nziRR/xCMkc7VpwTp9njChpBJ0
yEecxYBh6yZ1v6GEj0yQPd4c6od0JNYhuz9V9xJ1bFoDLfe7uOyxOLNc2/0Wl0Egm232ex09V2ko
QZFNohdTeShCbdlgbNJPQ/zmrhREFo+KrhW0lO8zzTEhvvLB58/n1/VTUjiCwPiPJsfzOqxH7We8
QHQ3PLnl3xPzYYC62m/S/tk/r+Lv7C9bS3du7CHs4Yku02IkBwOiZzrj5jxqSJGv1r6KS/aOSPmp
retHrJoLxcGg07jcpw+avNdNtzONbQXj0jJFhklvYnLI+7BLraMeX7UwOwW1NrtXYfmlTQpIYPvn
avcnkVgxlGqO08e2J2hS/0okadJ3vl9U80z5eyjhlbgYNxId5gEesiz7/R1+BBQdYp/fS8PFxI9B
cVbBMN0moZ7qNk1Q5AH/tHVaheRiuEqDk0kxYhQx9vIffCi7ek+hw3EQ//FhyqHOvCcbwGetehj5
FY7fIar2nCWNQ+Y7Zlo63qlivh35t/7imAQtxMzUvah+wSZHRIS9NV5fLIM3/4F7feZsGA9m9nLe
Zq3FZZCQvBhFfh3y1348NH7KCM+ei5f6cW+d9NYRhUgYRn1zHYF53fpnbAmgh3T7TwryXYgUXoS1
Kb98GOMSFQsdFukLGAeK42onz+zC81YQaVKxHpdNgNERIa7J+IzKnv0BXrILmxsKW4f2VzSyNZbd
jzxkfXGT4PEAAXbzTwZNB6skE+d1NweQdPFGCJNJNVIVFqydd+EiqTAxoQyg9Afbge1MxnRIkoDO
02fylGZIo/bc8e1q8qBneYYF3hD3qu5tXDUYeg95HKMyq/IpNfEzSabqbqk7m+f5x9Rp2T22oPvi
tUpS4LK+2Qdt6XjuBMYS6a04dFsjyEBVZ4BfpuwgxUa6dFXAcwjUXo6h105IUHQ6D2iRvG10QjAh
6kj0Kzm1sMAgtro1lTo47KKMzqDSUEqbwh/D6p/Xqs2ozeZQlgjJYYLs5E7OrmOgeJ80UcBuBfML
ihmFF7x+ILdgYTNXZid8f+K5jp0aRZ94YgGQaQuj/OFAoI216Si7gz2I6qfeCFHo1TiLEgekGMX0
Wsv/OTsj1RhfnVG3HRlUBJXp6TE2Yc6XXvwYwrcBayu9lEap0DFeVJsOORUwIh79GOkjNS1cmDVw
OCDRQLeJqG4XmBT6UH2qHBrIZa10B6fiwFvwRnxQ6ox2+pCfqRrSBPTyGF4vA/0RUDhI4alwyo7U
0VxaveERg7SxTzsoFj6m4F9DBIadPKrHZNiy5cJJwFdiBpGPu172iwyYp6Zzayn37LczzdzrqF2i
8B4AJdAeKZ4kgT1gSl8m3cEF/QG21Q//Vrk1ckJkKqzyFfi6iVRi6OQBjSpwdkzgudc9/KvoBF/R
KGKHIaWHoWzxdG38/l9/uiDMBbln/MhGW4R4gFApBC/jY5VxHFhTrPIqfcBYNpbMXPsUOLaP+xWh
XN0H/B+rxB76TIpSuTQ3eeGe6CEvULNvgfMcJFhT7KsjxDvK+fqv0Paeeh+IiZRGWSGa3IL92vBI
cb1KZxHjU3WJkiDu1a0w/3jhA3la65napswnVuCkc6yxbhEWbZ71DFsOFwbbL111+FfWjIhlsNM7
YcAVf9wG6V7f3iG7MbbFGIB4Bu9wTHNrjw4hFI7YnjyIh8iiuVZYBYrGmedL5o/Rzo4MyuxtRguW
g4FlDFpWJLpS9e4TaBh575r4DetG13/SdN6LIUY47fh67qead8ENs39Za1wMZmgYuRjbrrLgvrbS
sNT8NGcR6GHUR4IM0IsEaOdmWPClg5MRZhrNZgcKH1MPMFW7/fErXrWsrgnARcB9x3qdBF0ljDDu
zTyFpQXLZHvIiICawSFmE7Ti7E0Wjp6ipCEqchvwkzi8ICs6aa7ToYQina8Oi0MdEjMxBqrP+uc2
aUduPAGsos8ber1kcjyukl7ipbcGXAKydtvH6BdPwWc2sbB2F5/BGCkYZ0q2/TIQsCsepMesXikp
DoFTYjziGp5JHacH+soQ2/09V5HhX3mvX2AyIC8xHmDhXzdaP9PBE1ikSIvJggdqvqisEYzhZpSC
qkyL7ioZUK+ggy0FWdol4DVPvRjnttMFitr9R23nmrHNssWV2PW6EUTFoIngA/Om+7ZWv87ZRt0N
jWuQs3LuvNJgYYHKjb6Y1nz0Y1KDp35QjF+d4NOEiVLQHAbruO5EnuzSR6jJPqxqn+SLUhtryIhO
OseOZtq4uk82jkyDbvaHFR25FtxQoJTyN6MNUzu5XL9iKAPEv+P+VCTXFX+UMyM1WirRHxdlUqWj
zjHCZhQYRmi/4pxWSf+emp6E9NgNLQCwriuduOdxwAbcJQTebOQcSqRuEmP2ZLEQA1eT1g6JV9s9
AMqePZD+YTt4qxOSlYQru+s/ElckmXYv31h3qbR0+Ewh7ZD6Ogt04SCdyK2lP5o2uWyBBXnXHVle
7yi0oJCB0RvuG+88z3pTekz4+7h3JAi1BydKYbsRm5+xJOO60dKBo6d3R212+jjZ5WwITO8wc40s
0CvAJUIaY1oxUSjd+A+WS2PXI/Z7VIuyGmhT7DqNqTnfTatPZWAPiHGiap5M1BoLP9mBiU2IABKw
a08/dGiDqgcJGuC/OPJuZyInOi04OIIRJIN/LO6/dTLEeFUZPdHRfzhEj5dlVR3M2xr/PLv4yrXw
TiQU46+nbPVBMeqcZkm2VljhnvbYkRZpCmySuAkedN3MAvzXVWwiptQsijZU85AP76RelQV1FsRB
PiI3xVlaZSd+eBe+RzknI3nQeqDEzqnH2Worv9JnXZW+HI8P3vdKh3d6rLWE/R7dp9s00BwAKRW+
QzzSVFoCLW/gf+b4RENrKs2hihB2S9nAR7HfLh723ujmPcnEEHqRV8X0ye4Xpw+nWT7jzVmnbZrX
JD1CMWVMM7cDF6jEU/o6eM5PP4wWvCMl9IjMSbwO295q7fjF/Gl+1I8hlsepeyLkEZTOnBMedk/z
CGkV3lkJLtHI77AmzW74ivzgUQ8NRW5J9pE1iR+XtvtQqRPcvuyV/PWaeWdCKXgVp+CBDtT+KthA
u6gF+/Qec80Pk+FRwVDrnz4xGLTppadNnf5zfqEdEsiuKagov9yqSZK4BmfD7u2ePYK3fkRzSscn
lfK0JU2bMFn9YBzRkiQHfPo4/fBMPtTJmEZ7o0KQDEJywOkyBYAEHkl+ul3q9NpKlXTCPJS4ArQ/
8Q5modHtPTs1J9baIa7CgqKYRe3yUhAZXRB2fp1sqiEA5Ol9lNFMAkZ1nLh8sEOIb6GPIyvBAwrD
7uQRXtU1FydslwWYWjwiHci72CuTGXVgq3CtPnn6yze7GO2mdLhpoiHZKl3oB/o8/VTGTjF9dI/d
m8/XTvCytX0SqhP2pNT8CZDP5dFWQBWeZS8h1KjpbJ9X/q6+B53GzoenE9le/IgmcdHUPTXuUqFz
zPO4U1JwKAxOYSr1uG7gaENzN3tkXxZkpvP4QZTu3H95yKDqTpVgD6EHDg4/6YXhoB+RcPL2oYG6
FTiWUKl4wozw8r15d2/K/l4MMifcmX5d4KIj6z2BJxShezT6fqD/UcOUmqwIIUVeXCwdi5XTg8eI
ZWi3cDt6QAt3h/CswF7YzW4YIg6eJ9cs3BuaP4tr7GdVaJ4YV656osfHIKkGcCojLSzBwrLgcsMD
M6CtiQEgrLr5kiCQgBBGr4IjJ+FmbvmXOcFnlE9PGdauAd/yLhGqQdKcg/qMmnJILAHESdARP6An
JGtij9yA5hsFz9YnHOlY2/Ne+GV4uXbrEeR4ZQVn/okfYvJ5VoOs9eNi68BUb85c+Zb8gQwjglfg
tDQy+jbJHq6b7Ekajoq3pIRv2dLNixN++zMyTOfjZf1YN/SHOplkouxk6j0sSjrJEtdaxZhdeyd6
yTsn7sNpiTqAKJ+Tiw1J76z5p4TL/DBdI8eLG2qpRbBhmaPm19YIObqTSoMkez1m2vh6IpZvZ4/d
MEHvqC6SaJ/K51cGNrQs/m3kavRTsKBdP2LavVhsJmrHzXac3zM9MQk6d5OJyQaYbYwL3HgyeDvc
ZWRJxHqzZttsbcAqTEGk0zN9VCKghC2bNM/Sqf/wqoq+I/QDXxg4GIFA8XTpC6hdg3vhPbFovz/n
pt3SNWnIYzc5c3BvOM622kcZXrMf13TOl+PvpRNEtz/6FiV2iIiyuYeX+8DGYFnbXGEMXXqYnMMr
QZzPlv8M+bqa2esguISwcZtxNpot4QAvcww/1jZ0pKzv/sl2FUrvyHYo2lg0swubesXj2Y3mE9ip
EFDsUAw9JeLY8mGN9nflLNX8Tee6RdM8mmjPgQ6jAhvwmmOPkAZh9YT7azozOPZ0WlnbJN6f0r/W
Ad6J70zPPyfbmKhf9T+nZs29kT3zeKYfd3d/R7SsR/hEBwRR8qfa2lrnYVyEkC0QpcCxumKfbvoE
0aiuzEsHlPOgF56DTWWQa195OeavFhSRfNFpv8+8hYaNlza+RAFgeRdzVWGSoMRpfQm1ml/QTG0h
8eA7siGuhIzPfjVQm8+m9cHZeUN+oQM5AknOWjoiiOcTOsR13R7iyy0kCAkIYW2aXdhoLbmrWFRR
OwXDfc4ScsxfIqZ8QsGakP5heHddGrpx3YxFgVbIHmgL57sTwMljN6QSPLttMfcc0zEsus0xUSak
odk0icV9pGkCS1wAQnYjRRlou1GZ+ucdxts9nZBU9a6XhaGtY82nSZgFJQRzB4XlYOioHlkXPy9/
gNg9yfmjk684m0s0fDQSmwlGKcg2TOk56VdAXCBJU58FVT3Q95ZqnpTWIHkEFWjnZYKtdeQuutBo
Ec1DLKDNNQcpuVbdhz8HiRagkE5P2oLW5IR8W5y99dmu85XeOCI3Hlx7I867+HoYE3VlTJz1/feM
EoGBPr5vk/Hjl6iYrqsDfmVov7qBL64bINFL3wjsmXjZ3GLaIMA1pouq1RNgGG0T4WHn+IiCKkPh
MOsm62u1NNK/rP0kdS91LJCX3VIEZmJ/psy4oJ3LKqWJCrKVLj0CXCvi0N243D7ifdc4UFgxfx8X
VK20W5baCxkheLP0p0e3VHhMy/xIE4wUKVhEwzv3TF2nO9wBYbaY5krOfIXP0e3TAI7wrdPSXcw3
D/bB0cKIeoYWJuefqID/m5t9lWqW2j1W5ZyIINcHRnnMHwcNbns91E4fERl1Rs7Jix5s7tp9VMPO
75THC07pNFb/Md3rrq9RXtF7RdeV3ZnCbjzqMvpigCenQKtQTK1k0ml+FPXzoa6eBcRabVZBWasR
pF5YOTIAzN1pYV3DJp6r+jyyQFFR4nyVp+AEMJqt+GtDX4S0A+EH1FheYMQfl11o6JNUCzWapzl/
d4zfJIVSxsadiKhdJtiUUKQROxeIMpi5qFhE4+pCMRt9u40zD1BLOdFtvBpPtpeyI5ZfZyyfbFZG
jw6hJlxlyhH2oCyG1m2qlsH1PGSFPRPzROAEowadGdOvJWUNWCawt2eTS2/B8+Kb8LepRqD3y/WP
Fv7VtYCChkDkljCFs/kVmC4/1LtV1q4u2RegFI3SteesS5ma3qNRQCpPH9+cfriGRynudmcfoRcc
JtfsAmRjsKh+zdl5cys8jPPHtC3ljsT9erzjMUXGeT52OkFGRmCTaa/SnKYoJJ7NVNFwWQCuKlBD
3dRjB+ayhfTpHj5PY42ueFF27ze4gikKEAidFRWQbGfqWC5d7Mj7MVy3o2X37NNdTL9vm3h37FaY
/2X97iMf5GYFnaQ+RLhZXTp0M6F7R1nEXsekpMPGOnv49OMQnu55dx/klRjGhwqdUHd662rFyWMz
4a3Y+/iFDe/MfOSbJyEt4vR6JTtQMuAJnP8dmwgsRSx97+IIryo+B6XaAyZ8E3kPxT/hJFmM+fp6
43MdGTSXaKmlvzonwMp/HBOeTUMP0106aGzL13OCPPPHqSN3Jx5eFGKYfHhFkPnC/6dL6JaK2HnD
7mbP+NiKqIyqPQ7QlAOQoyQDQh/tHKbPb/tKPOT8mOlMYYtRn1OHzSGqlvI4/8uzKV0pHp15pNJo
AG4ngqfLsNWG/F5k8462yE5LSw0osD6JoNgCrJFhjTJ9LE/AyTYK0svQuazqev3QN13MN58zFROn
y0rEqDMYgvnGuSIe8XxAI1Aii2tV37x7h2iuu6rI87Wjs2O5lyyDXKelGlhsSzqHyK/X/Ld9rKtn
qNNho+q1OED8j6TzWm4bycLwE6EKOdyKIMEcJZLiDUrBQo6N/PT7YbZ2XDsz9tgSCXaf80eU+agK
NnxaOXpygjWRnAPKVS7FTBNs97gI/KVaXyUjeXsXW/dSA68zqB2scqTnCPpY3wnnLNJ/HRRMD3jN
dsA0607djSa4jOZf+ZI1XznupDlv+r9NFAjFXNf9jelBhpXOT1SDRDCdGfVCn1xqsejR1jKVkQ5j
Mj4Uc6xd/IiCg6+8Mx4h5fhj/vEPLbfwEH1E5b3TfmP1rulXBqKiOKea+pY6XyHfOKMPz6zKUDge
22kz1WvwDqYXCEmw6r9uPFJwxxeQ7gF6uEkV2idfdrVikWyya63ewmblS08ajXKOCIg/hdFzH74J
Y0JOYav17BbKNkI/lLS730mU5wox2Ym04L+dp0FPmH+BSqiFqxEZTq5zz5ncIyLGgGYs7sa5VZas
lKo1/1V0dxa8NsfMQ1w3pxAwoc2s1X0x89iY9WqJBAkLySLpxKU+uW3+ZzpH5hcxnbiNivCQzpCw
V8ivdvjIqrMVLk15jUxc/ko/bbKKf0Py4ohxG0hHJTbGTnYOCSZNQ+hMWCx6uvtQLDu1NzU3KiEl
1EAYxwa4zaNgYjpaFo8+MlARH3A8Tjh6m+V4rx0gin2AConlhtyP2Xuw1FFDoq7I5wRszlFtdlrI
/zWEYZlW7YVMh33mGvVlMq+Gticcy+CCOYNI0iUpaCVnwgjdflqHaH+BMdiqlTcDuK0fuY44CceL
bC2aYSWtwYz0FRvXXqWRfcM7xYjEkcoDwiFLJ+Il+WKUokUG9cssKMQ6TXgO9BKS/RCbMysN0iZG
q/AdaQTF6fvgyydThGmbU6p5tv4S3C1HMkE8IPImZvZ66cju0Byk9gHHJrbOejrx+EsaN/bSqVyW
Bs47Zm3uFb4gHmztZN3US3D/jxbm1hovPDXDKnjMOizjneuLK47e0KZ/ozZFBo5ZAfLANlkbEJ8Z
9Cn4R3uFl8uzj6Dj/CxLqXGW3s2rfoV8yR4l/C8rPxTATj0W1Iogw3QDkg5e+iF/+pg2YJ3hn4P7
PFxxAoJp8sLy1UHEw6nT/4ViyYuOvGG8OExC2KIgQGasjDZ3sRFfgbIJnAUVZTQ6GPJxGHeS2PA3
KnGOttvfx2U0uNhSjGdKswsDEgcX0LOqeGzewfSyOdXHlY7gEWCUkwcGB6m5TQUkGzzD9stxTjwr
c5QWivni11EYY3d9oS1zn5gJ9tHOPqmo9sJdbe6ZXozsmjcnvf1TcJBi+9KOqvmuGd8mAeDsXUzx
hcSt/65yqMV7ZjyHO0r8WJwg4wtcdERsIhgv9kPFwDYPWRSSVKCLCg2/q+mmpzO2FmqLjg0z6T6U
4Cs1fxrjNy0oMCD7HIa8+KcYxP785s6XxEmTPGLpSwTPwH6m1k9pwn6ybLA98RyxM+rRI9d+/AzA
Vf3tga7FgLG7w7/Ly+rGxSmiNy8AapWCj6S9x1CGvEMhonczeQ7ZVxze82jPrc9DpjX+p5XbsNBi
ZQzU5PS3HEwlAxVIOVuVT2s8Ts5JNPupJsdnfATjB3SPWR8D+5xZtF34Fz7Xjc1hytNd8oswSyF+
ZJCf1orGplMj68gpFeQaNd/1/gfVB2YrcRL1TnZ2jhrypDfM7JmF6lT+S6k/jEkUoHqv4BENuPBs
7RWI/uCP3JhWcLfnMChExGLghiJbS2b1iwgzpUEpeTRFtK3IPM183rqTMp27fPiSu6+aZz1NwODI
wWj2bHiKeJoGN7Gk/otZ+cv+YTCzp19x85mHyq6gPoddmeYzvoiCIJHELHe9wBihCVczGLsk4s5w
tyZDw9YsAhBZGM7INPvFFGqelRcb2ZmspS/LR5FW4ZGPlTIiE931DOgssW25GI8aH0TJ4VLqpi9Q
Vm0IPusKxYDR6x9KlS5tfTv03qCdKwWgLizIArUWjklhFFCJPL82TcaejguoroNVK+B0bUM5+1Kj
ub7N5ZDp+FTVhBT8JFLpMbRQj0hOtJqm3r7AJooQYKeoUEWpZIEpqfGmmOoyUcljGX90G+Vsh1y7
bhZ2N1ex4Og2V11D2XaI1buwfcdT4Wqz0ViamUdrUOU/dDBS/sp2dM7kzjVHr6Wf/ehdS74juu4H
T4uPLIQ6nOgQ3Ir4M8kvAbJJ2bPEPbGvaQc20V/hqS3w+L4F0a6gpsMJYKmELw6pxUnLdlPMtn+E
srm5rvCgtxxMxRzNP9CuwAEdU+toV+ZFoaUui0NqSdqNqPV96TM9j02KB8knt79LKh5mixYnX9pI
TerJ6XMKy+gZJLxDrW+7i5i7Wwu9ocLqnSHoFrgegnplJYFblMtOrbje3QbWsJ4hTSVYmWio5Y/e
2eXSRssJjOjh3fWWQL55sBrox5QMPaLlOEAun4IZGblcuUorrpI6MBSrzovRdmKWUGbIwQlfGXF9
k+GT9NrK69HAWpuJdRLfkhrptQQnYkp3vb4GGHwlrX730+SDs7xIr6rqMH2gbFD9eifl7XpESOVr
/lF+DW3hhshSennDps/YXSIMgUxgCt/hoi7lv6jDKp5QhowqSXRoDoW29S355Qyq/eYXbFam+Iz4
o43MOLYpwWsB8NVAJ69e/ZZZT86Cvhq1g1afyiL1GL+lLNkYurpxfOtHQ/6CBUXsa3B8A8A/5Vpn
i0zp8g2M8htVSObSy/MnuuArtCvaqnXlrGoQ/Qnq3+7X5JOnhuhFQsmPNpMTftoJXcmhf03T+KOz
67Ofc4kbv9pkfhY+J0DZkgQlte8l+VD1RI19RHVW3l00695Z90AcY/uUp+1RH8JDzxzVWCAjhnxJ
S+vUZQGHwbMPIEgL02sGQZ/rGDAaw6TJHVWwZj8I5p+JsA1PnkiTmiIVirLdaDNzqWBEawv2A8KY
I3EwKw7HRlX/RaL4tgWdci2uCDGXU8rVZV7GJFrNxzba6bypiYSmWCZ8MO5XXVqcBmM4BjWcntX9
NGG8cK3EVREKZiafSmQlsrPlW0l9gtQsHkyJD3hmEFgYEgaSN8QLVppM03B2rgtKLvQerU/nbIeo
4b91ondR8eEsxtwt+GWi5IBl77EEz4YgGEIUL7kuH5a5zhsKt1Tp0NdkOZlSjH+WxUKgDCuy6ZBN
5dZqoIgHZV+AowROtor4ITs2fujQYWaRJQq1S36NHIHbB5X6EaX6zYwVL9eIdH61JQ9Z82FWCEKt
yuvl/lyJ7taG9pZnFpV9mkReWj2bj7JOWZTBsPdg23QncajWgbpyemWxk8d1G21KeF6dOYgNgQbj
rx4GZrA2fPwXmoDAhmpRI6QvdoSA3iCY10S8MEX1x6jAK2ds2CoXTpUJmYdu/JRsHJzVn5n4X1rr
vJnpn5/+c3WbkCTW4UbEzw7IrY0YA4yY/7qX303TWer8ENV3HoycUOxhxnTNA/2qSRc1dBbpyAas
RTUxPCQk+HXpKlO4SID25BmLZp9pwLTFZJyU8JomLxYRqUQS96fxKS8HmCGY3TAinYHPgeKcgNE7
61uZZ8Koc7McmVtfcTw1FDhieuvgguRqkcWnRqjLlg90ML4CtVpOMYrmZqNo8nseGV44ciVNdvrt
Z/0qiRvqPWkdzkfUEPrEk9oOxj+Dp0ON9B8BPT5iq1TC/kcpeZ7gZi0aYhrDjXzAy+y/33r+99y6
alhSAoVakB+JgrFzlD6KKv4eUvkj4I4Ees8scdFrMEBTd5B6as1vCeDl6Hw+wtZ1eEpGXh6Lz8DI
oRTySWun5BICVpROdi5gKAOr+JCEYSydyDmWPsJ8kDIVoqlMz2Hh79DVSLwqvn9WwX+HR884pWl/
4p71NCRyEGv3Kn101k887jhX1b9WrLTQjXJ3GncTkhFjeuiqR0yKpJwz5VWla0esV3LxJzXbYTrq
5V1T7079ZDZ/aEzQdaNtVU7LAA5L4pRN/8b+NfETtuwZySptQ6Bb6UPPwyuTxnnIsZ6pxiqdAxyK
+LuMkx1igZysEy1jC4HcaWUkejUIb5y0YNw+5IJV2ks541mvndBeBYK/a6dTKdZxoQFqh14ZyF4w
nezWdsNEgD/5+0TN18qUvw95vdURqPpqtbB0scpt4jbbagZj1iJpGPy6mxXI68necDgttTHc03z5
JhGfqav05IBm8QSodbQYBgJfGsW/gTNZWniXOTSVGmSAN1sz01VvD6eucj4MdXLjWHzVDHkcAz9m
yZLuwPFYtunfi6gl48z0H47cvMw6QpfxyIdbTNdwMIANAbpyBv8HgHJkTQIy2FkwDmTVQAwz36tu
05hodYe6Z0fw1UMeQefzoyFOo1edjcrPhyXKN+nsT2hFWHt1VCg2Sp3pNnbXhrWtzj6idlr0Fa8F
/Go47soGFzO7BzWiB12tV0oQXxREScVkHoKu+GlNFFx89kzOT8ev3/NR24JZIQDJ6U+Fs2l9WD8N
7zAQYvoHjXCNt/k07VXA7Wo34eWVeINzQgWmvbPLzPrA6Nv3ynyb/jRVITFfUfueyHdRo6LMjafg
JyPL+VVr7ShArbLK+dbM4ehH1SnIq3UPwBUn6tdgF3z6YsS4OAar/pH5ylXOCzKWSP5sGDVrk1cu
pOtV6QUdl1O7EnG5Caj8VAAUJ457W0+YBBm4stL/zaZiaaSG19UR1LnKb61zOQ7Mw4D3rbKv+wJu
NfL5wfpf9C9L+xHZv5lsy6BhEv7zvMq9hoE8YFsfavjokJxEnL99toySxFWE5BYSruu+8DqLnAqu
zyAiN816dzqI7tpZs3EUNLiPrEQpV4PCIx864T1K/N+x5Y9lDDoLTpU5QwXeLSv6lUgJKRKRG5rw
ujFQkuqv5DH28rHahB0O+ZCzIln7aYOa5F/HqdrKFzXL+CiDsDjDVlfYu+T7vMKkcIAlvFpR/YCm
pXYHBDwtKsa7FL7KTv8ScfVJx0H5OqkcW+PGtB+8FCBiWvcwibbPWC9rvmcu27hGXUZfu4xv3Cx+
gNQKEvvCXZ9tsvFaz5IB8pLN+OLwgrcrMOs229XRqy3uUG7AHiWvwGBcY6VauLV8jPAvOJKnTjwD
tG3KebrubWh9+9mNtwSkkd0qFmvKj4txiViI/8P+6SomeCkNzReAgBrJsbQZMEQQg+rcFTorY5lz
mahXLdhqsVfj+OoOdnLQ4wuDy5sC+6nrRAfUw9LPu2UFCJCEIWlyIJjJIwLp9PljJTJm5fwvdMgY
hh6ZjlJ4Bf0BQgezVekW4cY0XRo9J5lU5be852O7VWKvJFQGRefE3RTmKj/7jOjHrQEn/eyZT+re
MWXuySh/62PpUEX6Z4T2GtVL8WmQlAWLp7pjsm4hWhARknmguk7tmsphMO6j+OWx4H66ZP1VVzaa
cUfvWINWBB4UfEWPEkK86kAUpeoixUvS2T5gQSRJe7+2MMuRFRdyc9YGwQqAILnwdIxMUqchpaE6
wuxdoOnc9gwGf3NtVquUmC5fe2rFQRIe0hjOmCn/UPIPCf1Cxksow4Gk+rkXxyRf6xjUsvVE+WO3
CCE15t2HHc3txrOeH7t0UT8nscVxUEac7RyqNdt9a4FHMojNs1aj/1SCDCXu0gOX0PxE1tG+IKCl
Q3p56ZGA+DQsS9neeFes+/yHZ+hDtcHa2QOt60zQUVceciDCMCCzQ6ODMv4eo3en3+rXIUq4txBE
Mp8RMwb8pAbZQS+6panKeyNsN75EPn6nszpOfBwY/Cvb2w0hD2127aHi+v1EF3PqjeanA/mtWiZ0
SniLmvik4VOKCJbQJkLa0aR06jHLNuzJTf4xId4YBx5u4KKypNWpfExTsSpMyrZq1NlTeLOR7ZvT
pc6I+hBEfTh/AfqPTicXSgkvcq0jaVHOhpofJlnMypp6nsNXCQ9D2aQbW92ozi7h+R6i7tjHl6EO
PDsjPoptlYZh7lngjO4cl0xob/Clk1Vv8zTfrGyiKH1y+KTypckZPByIiWSznnMmGTF8guO8DOpj
u8bTp8OAdKPiUpaVSz3LSb2m2sjDFex174hTBBShQ8Gae91xfyVzaZF4D5GerEY6ALkN++FlY5vo
wP2L3/kAGqwPU38q1TPSnwXvrjvAxkly9iNaH1UOTESIMi1l7NQsPuiMhcgAiTVbZx0qzoEshKo5
5rVdX0eVDPCiy5+jRfR0L/+0Iz3UNouiLvU0LbdHEONcvAfocOKfsl+ZNlmyo/Nt+t1fqkKCKwbi
T9o8ErYd6OiS+YFp3JoQF3XKqbKHu+T7fOi+dS7yIcFRbGnU1Cjvvsm+oDOyRyUfgxrfpGJ9BmlH
RXXQ74ose29U5ZCKGIFwaufbyECmxDMbuGye2E8DtdiWpk2EfAT8Jvs1vbbU25tj90/Bd9C319EJ
noZR/6h+4ZU9oftRHS6dsX4EtU2++CqPr4W1k5wTUpICcQmDv0j/MjrK88gtst/CkrlBxFbFQRDX
dFBFL0kO37r0mvQ/vnYItWvvnCv2moDUN6va6HBuFDN75lynw1hkgtzN43uKTCRTPMkglmikeqVv
Xv4sPzE590VnukVc/pOM7CsYBtZD4BdAvx4nWXn3ybs2pbec0ConJXUOBUx1mDptFxbt0R7LbTtI
IBhXOURR02C15WusTTS5o/MhFTLnnYU+tthpkHWOwUbnKO1+gExzud0Nyz4UYXYekuBcIBUqBLpR
Q9kiTQw7Hnhr7BYDdsQOWVw0LBRF+dUkhpcuRDDFROeORWhujdI0904puWWm4lOGZXGzNvlLuEaV
QIpcW1KlRW1rMIcSorFC2YZWnXs6bK+SQn7EqtHOAppNKe+qCdNrFnm50e6LnN8t40fEkoLdbKOG
Or+PuWpG4l1aKGpSJYf4qeT6FopoowTduuBo65Gk9n3opQUZQKNYZpyYavkzOKc25ACN43RL1mcP
MqUIuq5zndUkeyvRqDh5wCcFXTJ3eGlxxvHipRLV3cjWbWPXorsauGXH3rxWAJ8JRGc5NjAicvxW
NMBgIUOYP01bWW7WDncAKjSvD8oN/HGn/fWDhRPHIJPS0mAIom3PItfoOPoQ7Yx+sp4gK9RAvgX+
cNVteq98xppsxJbKCFZ2qE0MOA1WpN5/GKrJlW2xKrKRirK85328tC3l1Cpwc6OxVmWmXiPauZFE
YgjfveiSpa5JXt9R8Sjbexlxod9oK5MZryY/B1FLy5Ua5H+t8ml3E3aZz37aWOE1UObmBtyaWf0K
Wa/Kst4WiXTM/ZODY5Kv8ljHULqIb8aeyhU6QTFIUJaubq3qUoDeS+p+ps4JEI74p1za2s7NL+8T
E7XNnxmV57GI3lomiISREW0MdCvhL+hdZj38n9xc0fkACTsRiBfSCD//1ySv1JC4a96DEnnDRnD9
pzeRgdvDcToQ9DgLFO1fwB9aF5/If6Dc4RuQGBsodtRtGS5t9bPxZ7qM+hVaqWEYl312q+t3LQQt
zT2RL1kQOS7x3PNLyHf9oeaAOBYmAl401OT+DXGfb7n8m8Datfc5V2r8qt/JYUrnqFJjRe9vt5jj
NNW3A7LeTU0gqYEpec5In2vz5D9k97hFYMucnzl6IjrqlMIgwFm0x7lJce7gwrtKoAje1duwtj/t
M5VDZxvdw4PM8h0I0GLuzEI7WC/kO3n50i38JGr1qN/FlZ1wJLMUL/F/tm46HCnSSlfZBQurguJv
doMPbrM3nuSPGs/V+NfIZ1QvU0rkTrFr9vIf5A3wdP4eEjiGlOwK+0EWDLNiUDxYukiVyLb+n1XC
VmwLc+XU7xUB+URFzm55smj3WFH9atdQoOjekRnzP5Ck8jOOvnJjqRD4tZzN0d/9oRjWcAz//7LQ
UCZ7EuuRX8mH1CdnYZaFo/hfoUiJgaznpAgDyy9E5X+/o4IRAb4rXRf1PcsAQ3G0xre+ePDxDeT+
abbMEkhsowavAqcyViw/avdiqlZxRcUyco9eSk5Cjdjzyib3wkh/mFm76xXr6kOjBMm28M91/jk1
vHbsOwUiNlazTYf6XRd7wSxGJtEpU7Yl2c/OtpSYeS4qs5YCEBq1fysDvL0noSsQwX4opT+jylaN
nUQrpTw05XtM7hhSqFI8g+bbkkhEz6SN4tjL0D/NSy3CIU0uuFcIqwq+EuUCdghTxYFtN2dV7PIE
E26yqOxoMUJSFvKP7UzKQkmHq5Omz0Qin0quUBMJOMKOmohU9G6kNwgJfQOSQyA86yIE5b2FA4W7
aiUZ0bczFbs4TviEDz3yKZMEVuoQJVXFWGYgcIwRzJkxa1VfRpAkwL+dQRasVocoVrHDBhP9vZVD
24rSDlhaCDDJrnzXSCg3DUV9GCSJH0yxznUFN/vg/yV5j8QYs9IJJH0hN4QuAkW3mAb5NMt4mUAe
jVXXDwd9PjP4lzy0lnzUmo05LVmQRHXOiBbKOb1NunEsLNjByoW8FCBRGHXrXVXdzAIvaXY0/NeQ
U4GRRVs3zsgPB8PMc3LZwmkjNxyWwVXtYnydsitp3d1vrvaY7cecZKaG3bbGdmjg3vANdwjYmpov
ZCbKJCMXxxyH60DCE9MlxtVKCwKKiU1XYtcsQeiy7hc+uTD0t55OD3Z/dl1nJcJ4BTAToXaYqDjP
NKZdetBC3osmu2umfcgNAlDJMM9qYCNj7lX5IKPO2kzTuZKOkv3tavU6w2RTNgslwmYa8XkAt3A2
syKFjH5eCtn8tDpWcB3Mz1FUmJCZUybC1ee+yUSwTJrOjWB+FLlYwW4Lg1pvR7LJjSjIi3UNrYYY
Mdet7u91FPrOABGfo3knym/0j0Upf40ynoWKd1XUyVfAg8LL9mbp5KTlxY9pZ9Hb2Ixupr+XOoux
TmegNq7tkqM3ffcRFCWWc0h0cOdZNRFnroPGu+rqQ04DQOKMC3LswfKjcQ1rozwcBGu8A9A65iqS
14whQYT1+Go5Vyh69EK4L8Jw2T01bSn+kitPo2+eR+Wp99dAXmKIGhrPJuG51q4Z+tEvjooBaykv
TXlV09PAx5JmyGwDYMagCxMFSjgR+UAQBH+hf3yQtAkfBXlcIUyPzgk2BvYSFJvth1ocg/LIazMh
LmYUI3NJJdq3eXTGxhwuKqgZAtal4Gl2lBo5hJfoq35Y2mRHtAud4FBEDdVnIJUL28ZO6qhvq1I5
N/5XEaC+W9rAv+LVRqumegWzBuVh+48cfNanhtB4D7JNLuHiQA4IddJLt0kjk26gEIKilOSGPWRm
3rRXFW+xN0Ff9+oWXVOevQZCVwsvSR5I3agCaNSrmDwnUL3KWVLBRbGbikQtjj5NgvEsihukTwE0
TpR0uBODa6LXDdSdgULFSBmmgXAD4gQfBSgMmoL63dgbu+5bq/xTUkMRrPorarkB1fJxqJ+Qlm5Z
ogmtLinCXYopjI2a/uTiFteonVbqtGzRVUyH2I/OJdbizmRc4FNdrHENzfSy14B7htLByk+KQ+Km
OtsVTAI4IPrC56QC5vCCKOq2YSxTwPWQqEfVLGowpn2EPMsubvpA3MFb/FzxXddcFiSr1hGbzpuD
149LUL2g4aqbJWHfg7OKy21Vir3yaC+i8NoQ6gRNRY2wdlnhbWBsnC/8ksjIFF+X251XEmhJV1Ch
Ok6MmhtLZZ9jO28Wib+LSmzujRtyeQNb4tPKFphiWE8y/qGdXigscmLaCLni3ETFxfEH1UrQG1jN
OCwDdVv5nHN/ouAw9ZT8aZLQXSrQRMuBwcKSXPk3J1FffFdI4XwQREYVP1MuA64NsevEjl3m0zSC
c54pD8NcK4hwfXQa8z49o7VN/JrGZ22Hyzaq16paoCpZBgEks/U0qsNojq6uGUjxnZ3ZxZ6p+Cub
+C1t2zXviMHA9gl+XukTIe6F7aY4E2Hh8qOl3EyLbwVe1gfDdzIUC+ZHPbcJVL+VsinHXxFpnmZu
bROaMVDZU4dFIL/Yft+mgTvBPOciXa0m82Q4my5/7zQoiXd7OdKAYRDuW7yD2io/JsKQBvonCDBp
QQR9ahWsigghwxrc1/KfkmHtCV27/R6xQTSKyShz7xuMFSPUYBx6cuYs2qLBRIDPfAY6ZToS65Ge
WiB/9S3msHbQfQjrSR5vNrhatspNEyGUpzEldmhq5uyV1kPvijTVKl8i4uamCn08VvYRvMRFK1Xq
f4UJRdMQbG5Tc9Ogl6l37dyhqQ1upNRI2Ws35eVio3AN1JXsMJrYWp8Zfr94bRYqQ14J2z1LyeC6
R2TvMxDUiu47j9C+VYIex374S32+2XE9cB5I+0n+VxqUy3wOmJoC650tUk584l76Hz1i+01s0IpM
fEB/nPQqDI7JwFmiAthohU5nfFQNlyFJzqHWnSf4aEU+2ySKUM3JTjdn/2n48FFFW9W7CXJS8jl3
PpirMYywayIlDz9bdmp53Bgg6MQDDLg+Y8xJXb/tSnCfTzRWSGfseu9rK6vfsl1CMsn8zgpCMu0d
tBGQx7ChZo/qcOKG1GUE6tsILFZR/hweQXRd2Bb0DPGzy2TJ2wCYNtAS199045mF0BU6CeQEn79B
KqEqw9GfhadyOFrab6r/lWW8yMtTyUXss6NrOjZl4+4weSikrA4cLy26K6F9pkgw+afY+GXXU5NN
pJxUZ0QGvO5x85BMJ9kMNoug3FVEBaZeJ7yo9EbsyZDASEDcvAuQE15nlEHje+5fQ4iS9YWkBOxI
TQ8G6aj/4uqN8w1/M6pu8IEiWkXkg8Wsw/uYNFQLsvYURY+IK24uravT36oLLI9Dr5LO+XSMqwPS
3zFj8H7HcuAwV8GbSXxen6l+18IlaqZRu9REaPDNyMrBH5aGf2Cng9eC4phJEwWpIX64TSxOhvow
ioMK797dIvOSRRvuM0P/mTfC6oyV0LA28gvkD8wPkKccPIU3wF/y9UCuhMRBY6D013F34T2+x/ke
5HvUD1V885GwhHMHDabp6qVxzTdcQtVb124U+0speQp+E2NbD89gOFkUDmnMrvYa/KRPthKaTSQC
2n6ePZrgbtUbjvWOVTFcTjf07pXxph/ALNDBpQbS1zeeANevVi0CexlNhSfru47xR9nK43XIr0P6
bZaPIKqXGR6zeG2Nq9pc69wW47knIIp8B1668lgGS74DA9Gdg2aKr5Z8Kdubtc/dh4XxvV9cqo6E
Na8lEqs7pKOHwXBsygMi52Qfs/jZN6PhQt7gicnyf7H5nZNvDpCJm6M8ONbJ0UApvIRsQKJyQUms
C9osdv2q8roQg9RbbTaHtAzrZSkjlylJFnZs8Z0M4KJ3gOwAh626wDvRPZUnEjTkk9kf0Zk4SqHO
LASNBIvy6tAH8RXAAnzNbgbF7dESPkauDJ+xO/mGPdBzlvInepWO3FXdRevvFBeAiCBkY74Io0bp
x9Yt8cyHwjw2CYeoYPwoqu/YP/jda2AkNeUtfL+mY49b5q3HiI1LflWN6yY7tf4jFsvS/kKZzgcf
u746XWt2dXGWjZfWXxz/nr6C6FFjYsdiV3wgSUHDD71zUuh0beW85uK0xLp07v1MUWawrK6ukhQQ
sjLVRlmDdkWHAjYmjnQ3LJ+WOeG45PNSU0JiQQoiUu+5GHqrW/cdctKS5ngcMI6D66uJlnZJjhzP
BCT5AOed0QLA57WlXIlyhAI9vl33axHPuQLJIKEJWowCRi5V4ZsiNfhSJyiu3DCbdSvEM5f4YiHp
Gs+UQFFH21F2gdNc2jgrdkWEjtg02f1yX4VMEPQXGe2wRq4SoDztb43u4+QOeHjsT3WYOOquhqLg
clnqxuimKOHNPn/TKh1HCIgqOHvN6jLZzmLG4cqImLoxXguov3g8+0DJTkt0UujDw5hY5DIyG/jt
uhofBpnJjTXOMSxV0KwJ+vk0HGDyfGoh9X1SFGWFb1Lr9igvqxTbO1fsOHGDV7ZbFdHSsoa13hoc
MOuJRM7hX6lYqwo7YSVmF2lMU2SvbBqDN2Qvo9LfjywlmCtU/DURGFACBoTkXQF4D9V9QCZzBeKb
cRmABTJTYmHGuaBdZfkSTGsJwYOV5t5I4JHp7+uQ4FAiX1Lynrl2Rm7ZmS6EiYnHGo6LY7rPsTxt
CupcKgXpt/TQIPk0sNs22Tg5yfPymUfeak5JAuqNadb8lgfT1cVPPuEWQ50uGs9NZCbq9jMMf5PM
XCTNsUAS2BXtG0FOY2/vcl1CmNic+rjdd8nKwv3Ndd4Akdj2bUbL0EQsFXSHRr4nXKFS0FtOz4D5
AeZlaA8RBeXtb2RsHUF+UsQW2U46IDxvsvXP6VAoXFHRmngv0cpoh9FAcjtngFjwGRlLCCXzibkY
RMp7g0GijK+24+/NDoVv7oTElk0TFrnk2Zd2z4fek3nyP/zJgVmPzmRbNNIBPs5oeG4/huBb4sHB
diG8INyseuVgSsdOpf6wZYkiv826mki+swL9Yfsi82tqUTDaIDo22WzOTfsfR+e15LiVBNEvQgS8
eaUBvXdDviDYZDe89/h6HShCK2l3tCM2YW5VVuYp/KGEb3hNwxsYfcT6huzWGINSN3K/pBBgRtkT
pXMXUv2PhTyYyPF2mE428ZtR9mENH2bqwdx10Zm+ChQAc0a3Q/Prd+O9VyVPvUFrl35jCyCcfy/1
ExQgJeimdGLyGECTftvhySQe39hO4HuPEfgVREeqPQ6MWLwZAhvWUGRTg7qSJ+GuXXushgW5iYzn
XxCLZRe1KzTZTVhJi1hIlp0JHNcDP1DNFW/MhdCutP5OkLoJJ4+FiMBl8vIDoA+DlGJkHngnDmCJ
26BaykNhjzejKXDsm/RMB898hsyyufjeV5QYm5vPHpO8MTCg6s8+/7fRLEVuJ6DlMFpWuebt1Qis
uU0t25nLtNkmGdQU9xCbaPdHLrzI6BEzWiWsneyIVqBjL68ulsQ2Du/pVK9aHdHMAj4zduok2XLQ
aEDYh6mTuD+ToVBwsI2JI2vtUnap/qqS2bIhweJ4aswXlW+cfTK+TYNdg/2eb6DWCUwvUpyuZr4t
hKtUnST1L04uYnELEjp/dZm6vxa7CtK36XL7855NFmmMnz86dkwiHLtWkAVBM6rxHNl9wpWguYAS
4rUTVV6On6NELPSRudOMdOY/UXozESlqpqWYLKEWKPqnxfShpFeNearUVdOZPmLpjiqpNzXnhor+
0uTehXbBDMp1oKJ46HrhQ6IQzLyFdGXbA5hxFrsQfbZ2TPT06jZKRI13438qvBnuloEtqW+tf1g0
xwqofhIaTcutsMOcjbkUqvyxrn80Bt/SP1KjhJOGkBbwDWiFLuBDseZRwBT8J4Xl65Y2HZLELJxE
hbikoULTZVfAiQVRHLXALoJlLAIMyfaVQvPD1JxHaLBHfGl9d+8jRGANw/BKsSN9azyMU6ZeWx2a
DV4g2Ep/0MzXw8zmWcJ9qGujnAbElA0w7BhE8XXf6hqpGPRStiVPJBzkv4LVB8pUlRbtH7EavL7G
6LxjrdIqV9bdleRJy3YSPNxT/gCoryyzK0o7QXq+IYfo7Rh8I4PESxTfPto/UHQESgLTxRZuHHyw
WQabNpv1YCmZJmMD4MLWdLnqvV2wnOEIaApH5jS+wxFdxw/3j+wQgTHyKMjcIRu31F1RLNPuHijg
oFiQtYgM+EnTZhdfEFsbOGL9jByrM83CeU1vWTUHighkO19Y8JTy5VvRUsg2srq1ultmTZtzcQpe
oSzUM55VgzyXidZwT3si3fOhPck/cNYYDepsXFJZGs9Jq2Q7lrlQPhvLQDpCFsDXHkUsceLp6ydS
fBgNf0yUUNBS2/34NNfTepzjzq2/qVrM4mbBf8UO0uFahFCkLYgsBPkqywHq/Gt4unhzef4mru+e
f6T+1JprW05lxb22XvATJS3rRh3A1plUTHYITnyV8q+FUaeYhhu7vEsXWjWm3qS1fBRgJ7jwBKsg
Vbs1Tenw9j/lJbn5DJxL54hRPEtuWnxgVmqxUYLb05mpzRg2JFjlGfMMzc7Q8RJNESrQ56nuPHM1
VIuiWDGYYUiDqSP7B4QJHEfSLEWRVSnYj8ZdOeGyoJ9mZ8vkwELKxbi5M7j2jCbYQ7VA/Gn/8Heg
zIEk3pJB4ZN72tFLztDHoJ4JX2b6dCgVBDV/5eJWoEwCJYwEvmXhJVlu1hhPiy9rAkvyZFNra84R
hVTkm2BFi6R0F93FFrOyetvGdDrL8Wvp/pVIq/F/cI4faJbDN8S6BuYunvPz++mRbCGcS/qI6Fr8
K/Fwj8Xmgoovc1c+RmBpGSLPVsswm2BmoNErxbMkbYJ2F0ibnlA44FOQzMR9613VAOXcF/XT0V5q
urbcZaXsaUn6c/jIXvIPDb77iP4ph/aknplroqGCxQLlFk9m1pHRa2VeUq+f5pWR8YYgHVEIpLmg
K7/4Php2bTInbSrqo4k/7JSVD0OpWTGkMCCP/Lo0Jgiu7cSgaNi7+OZU+PLpZjZ6W360b38aWRzM
F/CdLspN+lP+CE+QOLz+JrdcIFWjhty8gif0DCmkZO7p9a4wsMPlOYZ2XaWQ64+cBT17ojIcIaBu
2Dj1bfY8oXNwHyzxnM5UNChL5ycyEp2oAmfP/38j5ElHaBGL9EDjPgxuyN3q37DvKUtR1t8m84yt
U8WflHNM8ztx1ekeNhPkb9zEFTI0t34QMEoTkILbKL8YPKihm6Xbttf26aiD9KoTM75WWSSi3OOi
OMrUobD46j8BWxReNCh3Hlc6VgyXPC1WIdmrT5YOdyPqKtC9LZX5oGnn/JqrimS7CmNxKXf2Ye7S
BygKADnGL5ZfqvtcEr444VcqUCUBXc+T7nVyT4lWZ4xZBPIISUlAC8RJT/jMKF4zllcF5U+h+m8N
OxDrLQflr2HtlLmTMBYP5dLNYVvGr7Q4ZtqdKSoiU2xdEo4Vqb2jaxXGB0hI3GyVYV8mv2Edkrdg
aSJqIYWpamNhlRA3HGcfmcswv/cp68sPZnGPjCX7MnkkKpFnq0XUKVFulypbNJhB5tzqGg3YtjbI
YiA0xtYkc1ZG4cLAnKnVmamEFt766tyDILGZ6w789sJDZz7sjIMbavgQoBSSWm2yfRSelxtdYmpU
+nqNhKfM5etI5rTo8hrV2OBCBGbekeAO6fD96Pm9QKXKNmXDxNyYCcauVta8IklgCWPvYz6s0YdL
96VVyTyhzC+zY9MdNeDz6QIvlGkdhWYT+Bugp4yQtn1Hwk5hP62xlj0ySfotG7YDRBCd0wA/ezeu
Hs4oeAhKITdZ16GGh8PcNpeYCDFDq8kx5iAScwEPsncJ+5sf/rKVzuDX+ti3y2ltCbdASgiSdPlT
kiqPoYV2AjXDnFpJn8jkQrtpgRl3r9TcYyvS9WcfbxC5SvOhGFvfbtKzrh7M6KQFRwvutDR3O6GZ
Ehd2ia1rztfvyRH44Z741qQwAmgPUG+KpVct6qK4sMZHL7C/8o1T6xqwQEObwXpuXYaItshguy8G
3ykzPMe4AglQCsrDDWGp2ji56RLLDiysaJD2DiVEq29kdxeo+AnNVReqJAf1MSQ70/tDKC9Nl/C9
9fSqQ4zvs6Hezzn7FGpxoM7pIeIiVxCt8EcbH7c658meTFJBKlCOeNhWpbyMWuNQiXtezZlzowCQ
sWmWe0KYvbhkSBUkr4FSSmuIkOONGnBiQMkQ346EtJrfBYKm1CVSJCw7Da584PGqotRnEtcSPon1
k9/cK+tXH85ZTenKx14RNI6aE5LtIhoAIDHHvYoYLJwetcBlsCfSV4QvwowVXVBxcuWr3O+oKkZa
cHPTIaYK5qph34N8ykaPdHqossNgrRIJkycEh/BV9i8TtnJwacqDEW9DYYunNJGwzGzC4QrhQZDm
qoDqj+d0jVtxleSzWlqV3i5VToM/acpTD9a9XSEd1/tG4iWijasbscwUzTEU7t1K8BaVt0DbI4nZ
9PYMkSfm9QelUY8WCWYzcFd00mXyF7UP0Xo42okjjYOP/SKbvNjWMkUH0GDDWaFysQWqMW9ecC4R
Y/158gHnBLYCDh0y9twkb8xG9/xi1QiNUxosjhKqUOLKGDIDLHTD3JBnzh99nIf/oQywFBNf2Dvx
zh+2fENTIIIUN5b6U7bbOln16bIL95m86gAk55NgN0qta2KmIad/8udm8zhbY/NxCBMM2hz4wuhV
liuYy6z6ge4A9Uf50nt1EDT9b0vmjO2DzbN2v4mwSXAD6odBf+FsMUOyP0ss5WjMQG8w8b618Fme
am89ytr1AjwUQ6IYRnV34WEkpJgJE1cC2XEh80z1wJABEVFh+Yy+8cQjHl3i/aT6kx7D5JxlmFpr
58NVbVZSxV54W8ieKDvd/xNBdD5ZmOfJ3MDqNrGQH991dBTUlRWdwnxbmWvGbrbE7W+sICmoC+h9
Ybjkqg3FqZR2hjZP5DtEJzxUurSejfEnogy5Dv1lRPjo5JaLHXwgcYejpWxm5Lo1aqI62nTQpMgM
qpBgtkK+jDR8ZNz940/kpkdH+yfLT36EQT4WHt7hdxqtjGrtkhAIvDMoMl4RePrxHlZHlVAxgf81
GcDauuCayJsbSm/ZU2DQsh+8eqmYaOzbCosHTVOe7iNjhSpf+k9LtNtkLeg3OSHjt0a4ioIt+Yjp
IG3hSbfhhSPBDy815QfyROz8K4HxyigXa3ZGmTqeR1I7ZN/om5ccztyLTrDGaccz54gHkoas1Cwh
gplLPBo+JKxgNfPQJwPwjuq3xWqSGUtr2IshWXAS5dR2TAAA+UCLgHI4ZVHbaC4qFawhGwdFQsH1
nWNup8DDUfM/PIQXUE3Cwhd3ZrIf20N2CmAy0uYDlBn3X2hsRnws1Hh50jgLU1qp/rQIp9ZP+6YZ
oqlkKXDxzEClynZtjsF8kdAMcWHcz5CjmmajYbgT2W7FvwlzcGRTeMJFSKeWemxSm5oK+4OVLyW8
jJ511sujps+daEHRGllU7Db2OE7szqdcX2Cn8HRQgltVXOH0IRxeodJGu5oyUZxJ4sGJ6OHmDRuN
RZ1VZcLUNV/db4DfBU4pNzooVLZOE5EaNKJReC63Mw4ofA+OcbE8PDNTcnvssfoOJqENOds4YZzu
ssjFYgDEZUj7t1r92EzckKnZ1GOtYVnF7r8UMkRP3UMIRb+5bB1y2IomdMu15xUOkpu4qZmnZx+d
6aNPg6VVuIY4pfn46OR9JlAQM41AxPAKSGkRQLpE0YA1wyMo3yVu8HaujTA7ulkEJYa3IGGmPrhn
9uYQcsyuRrnw6LTEXXWJcBg4izJ6mNmmGR4+QUh/YWwtGh8OC9F4ypLAMKdDnJQsYwYknzkQi5zZ
ja1fQxoOtZlSULh9gVSAd2GjVJdUh+NODIFr36GY1oGy0ohokNXOkEB9iu/BXwUAe1rLQqj5s6tv
quwyiUTBd2i/XrVX5HdgPt0g2kTWq2NgnSm4mCMmQB9JJDj9cqV4LjJIFqWDgR8JG2Mgs0LcgT/P
G5kZWoxpmM/QGgrtsrWMU5zNdChd2MH2ClBp0fpr2kAvZ+3zW5DPFjwW7ylxt0fJi1ggXD5roikI
SDJQ1rybOqxIkWgxC6YcAjqTRwVRYC3yejSECoei5LKOQZ1RPE+xTMN39AfOkwTanZjdW0rFunkP
mTtts/A+nrTFMDp6kFyQZpmH5ThzmR1VucehCNMhIyeNX5DkRp5Dk9srYCMLC0Hnqnfvsj0r3ibp
23EeX5aE9hRmwGMK7OIIx0zcF9W/kiMa8YygAqAN9LcRJtJiZiGpJ6MyNAzvBfFI6cafJQuiLFZv
7USpa+Zvo3gMPcyLHsp+MU07ddNRoz84c+NOgzW64Brzni8B5pfSP6m6FP1fHH/kcZcnThbZ2rYJ
4s+zUYe1oixLiB0B+IEo9mYaU/OS8Iqp42knMwIe4iMpS9+/DzwUsputWzwhQvXb0Rs7FmEC8tHB
oYaNG5OyyNBiZOe3jaydVP/KGufwt8KuldF569ZdCw4p+7Bz/SG6lyQbZmPAMx9GjtDDUcqz6t49
8nxgGNxshzX1Y5sW+I146TifUNmL5q+AEOA1Ds4Qu1Bh522U+J9IAtr30ajNp5O+pO7j0sP45YtH
dKK6f50M1UF7RGU1tZiptWg5ztnzbVGVJhXx7iG/9N5nnFtxv8QSnl2VXStsEMPPD6cBd0rN19l9
RUYIZ50xlEqINeGW7/G4B/KnVS8t3rGmvCoyjx6T9QwDhgdAiNdlST3d7jvFmlb6IY6WEGkV+agH
lPWfBu5IDKUgwqbpmN4E7H1mV9quceHRyig0JjzHUJgEmPQpm0SFxrV36fpwtoIYIOmGb4AAXd5t
uQqGiombDLgKfzxh6Mqi+XkZbAdalaF5u+XKYMcxvRFFvu/8Vko6jYFzdSa3Ug4bgM3iqb8Qiq0s
AzVptz33kIjjW8b+rAahnQsB1gUBQB1gk0pZcOoxjk5iqCX4GRzvZIe44cuTFGzjZNMDFQbakf5L
Im1mudvQ2A79Kq13Btvr0FJ6kkEhrRsXJMQyMHT3vkUMjLg1juM94dOOe1U3K9pfuhMW8yWzRr5J
vD24zwXxZyi7yRjADbH1W93dFO4OBbEC6/xHYltJJd+N/hGxBJYOX38kPZ5nwNgwX0I2boawhUUu
XzbiTX575dKE/7SaJiBZNiAbfAcJAG064ASMuB3EQ0IUJ6SHawvlYIR/pX7L5YtqQCAksaJLsq1a
jFmgGYVAwRKyEjnuQvaX2E7I+qV2N6ThSgQ6yFJPRWYdGQ9JGf/UAhbExLUJGzXqJ0Abrql8JY2H
mMibAPZW/yt4lRmWN9UwvNdg3BKLUFrwNzg/Di8xDxImgA0n/HrG28n0ldibKIfhuhG/evxBLRbG
UReJfDmeF3qy9iDcY4/qa9MevE3eY8ZkKIbJkkPaxx3osj0tZh4VRstA//Sjq6+xzpl3rNN12J+V
5IlL1UcAGp4G2ErIDiyCkk5lh+/lGbFJA/L88ArI3eEiafVZ4ewUpmXOQquPtbfM1SstAa+fpr20
us2qd1M5lTGRvG8gbhNeaV53LIyzn6xl5zIUO0Xcu+nFixFx2wtGFHCngXB68RcCNVrN2gj0sFX3
dUwu/lYwqQk3cuGCANlkcYwM9GD7fOPMbFM6aNW8qNj0SHsJu413+syptg7qsgOdj/zE1mClordD
ok5q0Moa1nBIEcbULG4sp4S4KmJBtmyRoTOrVfpv7aJ5b1J9KRqYIO4pkbqcYvJux8LZlC8RPuZc
w0KduqtCXaITDemKU9SCz9zNI8Ii1kxkMI5xT2GxmbHxmkWBGK1ZdJRHiI5JBqNhbnTrtLEtZbSu
5OLCqX5xPUIZfvAFURmzg0+O5oJ3L7WFq6Ie7YA+5tHKpSToYZ6q+W/NYit5Y2p7P7V7wFjireq3
Q0RVuzfZlYuZXNdmgAx0dy1Jc/L4NSY78q7SWjN3M8v6pr2IxWcSqxScTHx03n7clQM/kPQTA5uC
4tTXBx8lTVt0McaJk8sipwHT2qbliy48W234wvCV0Rkap7x9+lTYTsmSY61eidJJJrOSi/IskIu5
AOjRQ52u8Y2Z0rLPfx2aoHZV9MqUg9SMH+NMT663EZ8hY+Ioii+tpY+vmIKxosJk7XdO71rtZe+r
99wl2stMfpL4n6SQV3JJhIYL4jE5L/9ecCes7wViJSSlbWUegWBtkmKPNv2fAdFggvcr6u4ZW2aa
apj5EVt9XWyYIPUUR1qYPidClcwKTZl0Nea77rcydp0Fb52TNxwIpOxaMoqVLk8l9qs40TPl1nKx
kMiXIEqZFkgTfeUxQtPMgtb9kw2/bUhjqOG6H96WwZM7xjWQ3+NsNC9jDWATnIr7BsIpN4vCJnUL
NcA8ctYkBEJYRJUtMufU8t7Ky3vQaRB2KElxnKQyWhTEpWBdrwdC+C6cIubT5pDQsbVTA1mUSGMC
cVgrriVQz5qkgBcven+liwvJuxm1R9CVuS4pJE//dDrH23Dwg26iwypkphUQzc3Ur8R0ucZGnJU7
zFMSqkxX8+8BPeKKW7yNKVWZcGBu0RE8JcqP6apjLYw/DXE0anR7xC8kAXwH6mGODWhGNIt+CzuX
iWWCBDAfkbS9x3veoq31uhBfIyqmx3SezQ91vRDxFcIGwCV6xgo3DnRxx1PzAzQ2vUUvlwySf4v6
4kn7GrT+NOfORjoT4qkZIZdy4bJZyD7YFP5pFcGPqlhRZ91NRiQxU6NaoOsEG58zLwt/4grzIIGd
cx3+aM6zHk41G3nKV+6vY3kjd6eUFcygzmnyaw63oOARdKhV6VrLt0db2ugARzBVxnpALSojlA5z
K10ZmXG1NH/qJyp9bUaQ/xveDEQ9XPuYl1ksyESsyRYdaTuKvmyLEKhYT4axofs1alsn3m3dLdp4
d2vE10601cwODdKcY2jTLbNi5qCbCAW9eySxC4x4bQzhCeOUpqabAYPKUksYUpQzD0gnW/2qNcwg
NvIFBlPWuWtu824hIhNnMJDaUpvG9SLHRiaiX1CDUy0S1VQpxWLqsI6DtSTapYu/FgFyso6us1QC
tut4dmiyzmfSZlu93WkUmMrFdcc29CHBKwkOkrpKA4QC+JW4hPsCLQLDO27U2UzFlpHRgMiBg+/0
W4qrHEe9kQKBNAFOBsJMiTDyzjlm50bA8IMtHU0v74zGeGlcAael33enIUmUlCi4XibnPP8nAh9s
ynwteuNRSajVoTgqcdSxX3HUqguK/uRsNdiTjl35KP2vUI9VJj9wDzuAgUMH6dygnJ/VBSysf2p6
IwNHv8Lhzagl90j/QiiqHknz9YGWN5hCTCTHFg+CgOOlwILTnnRPB1gmM5skXWaupWYRsMTIWoac
ChR54g+5onVS7oR+Uw5PhaAPhtxxpwovhwK3O387WD8hGx9Y5aHzONH4sDpCPQMwNahmalglAV1O
RPchIVRr0UuP11nxjNkkVYzC8op5QAMdP1oN7T7LlibwvkF49hqN6VpqsfVtTXdV+sjXHDXFa3y9
NvHODDYdOCwn+MQMWazuU7sqOEkUz3DfVweFrcHVxpNUpqTjm0Fx/Stgh0lIHD3EzFCWGlMAZ16b
ygyJiNdyqXzi7NZkj2yAZEqln/kJkDaaNIfVRG6NtpJMGLynx8DM7v0xZQCrtK+0/+e7+kx0+41Y
iP0at9PPYMX4AMnZuKCyGxzZfPUqWLjwxJg/tCvAnKrPxmH2GWXDq86f04g4noYIKEdTjVSzZl5C
YdGAznCrdl7wDMqCN5c7xhjSBKQN+D5z4m4jqlaLvHVO+9jWu3REVQsnL8V7++flZJyDTwM2K+2v
HqzMVmV5lMpQcGPobyPakrjs8b33wdGr8Hk6HQZOVKv06wlb3SUASReUPWCoEHXAK4YU1NW/ORHp
nl6q8g9mcJ+U8Rq0Kk0wOVH4Rv0lwVAlhbdCIuao6iul9NdYjhGIMmaWTnzRWkpgSvCovdd5PbEZ
pfrlLc7eooIkwvFukqCg1uKa/n/nd9G80bEv+PinzPoW+OdafQ4JCXTrJUSYaMfK9Ch2O16zUr5L
eMAYFAqA/0TCx4F4RLfW5QVFmti/+3wjVBsz+laHwrERMiYox02+y4bR4KFSAL+kgOfAuCUC1u7F
GHamcW6Yge5z5Wk6wVQEv4jE6J7GClD0LgCiZp1G/4zhhcdBpzTMj2X22+H9gYsqi0/JZ5b8aqPP
kKRswNkm5hnLCjqEy24bY905dlDu6I5KOlr9puEPH+JgKasPZfgJm0OSvjBVbZR67VtMmpp1LR3C
8mekfYXsJFF/XbIegsJ+K0KI6b2JWHlLTebKO29cqGBR4ynbAACM/kPeSoLHaszI4s6azu6wHKVf
Xdy17dvAtzMKVquWl7FySTX2nvG4JZSt254hI/OakWmRoEA6GcL7nvn+0GxwNYgdYB1tYifDRkwu
2FMTknsijNxZmi5c6AbDkTwzpZw3EYoV79I0ujSc10U/0iWubk3EZTcm4tqrIk2p+3RhLrZnDBWt
/4ef3cvmE8/dIjg45T0i31VXnwrvZi7pBFPRbljRZq7t1DSBOrDq75mxd8Vs33AyJIyHGBoEZAP3
akWHRN0G4dZ39m399p12FvcvvuupjqJZV86sTO5Rzd4ClTQ4kVAT/nbMMhiZX851oMQVrzOqhxSL
hsK8qXceA2+TinAsi+aJcUHA7YmExygrSf/IdNCKeJHYyFpFr8K6leY/Q8j3ImvvB8bWo/lSQvos
3avbv4F6ZclSwxqYnUCUKLVNHwBTzQN7i7HMqoVtSUlBIAQcTjRLIZEk2zJ2bZ83RwqgQ8lYH7KM
0Crj5i3hlOerx+MLhMGRTpB4zXILiltLbEIWBLN1ggmh+48YQkIKRtzggCIKZY+dggUJr9jaFDJl
vYWu01x02McNCzGI8GHGio8iC3A+aXooXbakGvuIVenGutBWjnrhyqfSystnavwzCLOkOvXD3JbL
rUAe1SOjLJO7MLqLx++m5lDYA3HKIqf/HRK4EFuOa45ATO3NNJLyCeg47DdXRHUeFm1eGvtUPSEH
xOPJmy05rhLtrxVhxJj//OLIOGq8Qr2xkVj2plRXI6X4jVG2EiDz8Y/YvLgfN6Kzp2Rz9U3roJKs
xZxvitVsu//NguBQVJs0bsaTJApA0gQwf/WCSJJxMFp2OEvmJSDLbrTFxJP/dEiYzki4KanzE8C7
jjpzDWfW5KDv86XV/su8s6DeLfncutxMAQtX6xmow0kXsDgIMycJfztOw7miWgR8nXksHyzWWUg/
UcauUlM6mqZsZwV8ygYcPYS0tlXm2XApzC/gm/UAScG/ZqRhcFFE5i1mlAzhxVOPAx4OXX5bEeUS
1OLaOZoyXAaYV4N1lh0uyRr8iY6sxHYahutQlSXvOKY9K+8jew8LNrLqlRtZ2AY5SPNwUQAKFXqb
ijlCJuAoYc5sgL7yhor8ylugJ+f3UaV/kTJX24Ni0l9F9wbbEe2CDttV6y+8SHWAon6+MEYptcGe
9yfrGHJ+qvzRyv+y5CWoBwszvOxecpxiIOLbo17ZciHNTR/IY+TaMnsrrN6y1RwzjX6xa3iucp1y
T3Ce1J8ixz7JOzYeTk18worMgDOYrMYzBlLRLOgfMrEGg4pMIs0yVKeI3XgSUo8IDSBd18U+7U8G
IzkikIRlx154P/NZjwJA0PkCz4T668EaAlXs74JmGle2VcGAqCec0a5M/lrQplpd743QnHTS3oBb
NGAM84pijqK0iCx2aEa8cTjtiQX/ZoYxkSoYkmDZY69Ajbm2/q/J4L0FDhiXdxG1JiuuFZc7u7bh
Q02YOxubQDTnkmNMgnZhDwABaIxipt0KhC43oTPFOjY2+5McF03hsN+YBk+p2biB+Q1yWcGZ3JbO
FmRwW2Isa7WeAXCwwgA6KwrBOeg1N1MKgll5KhRRWRpcR19h12jL0WCB10FxtWlmvXFJjn740caQ
dd4WA1xY3HVm4Ouh3zKFjFzuIuSqkvVyuO2ITXiI8G9XWYX4EjwSun29qp301GwMCXfyidCf2D31
IBwnsrkwh5M5yegp8x02Q9q4dg97aajmLZK1EJxFjJ8mazjWpPBCnYgY1bN/kvWpQgGNvS6aJ+LM
rV5FtuSzG+5PYpE4tcti2kifUt4J+MR9KAmEpJO5SQTaWbMPKuthrDK3IY+R1zdThN1LxRX2w5ZU
fB6yMvczdt2FTUmealNXeUjxUusOnbTorRV2gFXOMJhXsgeum4VLaNqqMlllqDaa9ayyWQSrt1mz
PIeKMLDe3b/MgSIOfAnpX8TVS9CGPrjBQ5Py+f30bcHc4Smq/3LnLrdsNINwYpYLLf5K2rrK4PUs
NXVT6ya0P5lw8yrHkkYg5aZjRsOoEQf3RoXvkF8E4Z9ErM3bd4gGrXn3gClFEdYjdtu9WuUfyfAw
WNgtOG09/BkKrPaM6weBVJ8+i91H6bGXMyZCkdFzKdjYKTSljPiQSvC7+7OaYzxgRsHw6kXIYhsl
zGyBvrAfGQlhC7pPUZnRcAdhBQ+kXU9fDx2IdSmVvKhwLWhFZruQAQ0PkzNHQ6p9fDzcwcu1dk0O
89K/OQ6uPPmZps+iPFvssSyddVUQoUBzNy9K+CdoJ1gbCXWHmjjPQlIWKbzCmu3l5pg9ZIMpOlfz
pwMFiOW7h7cmyn/i5EZG/KFwlWL3rWWPGF+0RYXtMnRFUq5ClsrU3FMKOwlxyrR2ig2GL99Kjpm8
1DTTrtCPe5nM8LWzlnV/jd2/ZjjLzdzTdpq1iWQFD5Ic2MiHSDu1Wk1zHFX9o+43zoD91bzr0VsD
U2WJ0bJCgm/9m1Rs26dSHjv4GdldTg8xRVW2kPxVXJyK+iwVxiRX2C7zkaWL4j2E7hBAPaWyUpt5
K3QTstAFs0QTl3zv3Qf/yi8wy7iJ8buBGlAVF9nYJgxsJ666d0lxJt2v0TI6qZGboBQ2rE1iECA+
is6ZT4KEBir6RBWJ/ZPKBNVr8Dkh33W8advsnPqj9amHRcUw2seepx35h5oG2YrhMp/iKAcPqi3A
HvjuLWuBzZip6Z4qFFQBiVS2rjb5FTkKIwLaXUcUobsIPHH5ZkxBk6gX5kN007Tf0L3GOkOiu+Gc
nOSiw7Vw3g1nni5jImjIntUB4aSHWp6brVSuWsYCeIsBoOqRxQR17buPitFpEp6TBtUl/njSDze9
ptwKnTGzAeR6XXsPj5lz3xwc9+J5GwVFwAwfhGkBx2RGAcWS03gcopfVD0T4zlrUcDl02db0dZGE
Uyx2ovxgsmnXPZL2QkU9I/rYabsuf+SsmUuOFsUqm2f1I42FyXZi6+kWL1f4k5RDGGz6HoeJPXrH
ZNp8fc20aJxuSKh6cnq20qeeM5BHE+vB0wUG0PMCRwvbLxhf2dBBmjqYofomGn2QnaYXmBGTTs4g
12FphQWcyDBG3Hte+odK48FSV4Yw9bqvZ8fdBKbPwQn3qbhkhxYtz+iEzlSSiTR18xIbakhAppjR
KOLfWTPKJwZH2oF2qajWnHyQzhgKgozyYVbMmytTQnwOLG5gaUU/wcsGB5nrS2o46v61fx1AhGPJ
dLLByMp9U2p7GKLYR8LhliQ739oQok4Y9HXLxCXMvqGRjVN2y86bFHeR8jCTBy2NnALA3skKy7v5
9WWpLJiVj6/WgwsK0uOQYCFGmW4lAhcBezLQTyyQ07W1dRj35jGPkzVvqlMV3kRkiUg/6MGxDTbc
/fYwIlynGTxXjW9H5+x7ReIZua4LTmkH9WyfshzYWyoCX+V2DMeD4SRnOtkJ2bJt51F0qs0t5RUw
+HEFAUFaHRxVtClbvtxfjReuO6U+/4+j81hu3cqi6BehCjlMSQAEc5QoaoJSeELOGV/vBQ+6yt39
bEskcO8Je68dpE6IkhnHT45XJWMp6ARog5lCy3tLPefWNQNiSwHHga+UZ2XaDzOZPqTrvCW6nYTQ
k22wtV1/U3AM4i/BB4uuImTWZn3IKgNI60ODjqkTdCETq15iMNgS8IvIB0mz338xNHDRYDIg7AoM
jptO3jasFpsKrugqG7zJQnwmryeG/I12d41qV4RPGUSRVnLV4cC8KwGGXb6mxs6yp43oBK4ZngfK
kV+pPFuqYkfZM5QvCjKssCLMF+Ni3jpV9yWhAIdFFGDJDGTRNqXHqPwTUzxBtt+dYbFJDHoBfeJf
uE/mIVOZ9S13aXDgY9ch+PN5K/otrY8DY3SU8X245ePJxSdbnXHJcX3U06Fn0WeO6MKTPSOpUjsb
9b2yDvSOQBBJIlsS0gizLYyPjFj39GfsT5LFCndu4AdCgvR0Jn7qeWS918TEhriL+zXdzdDOxOJS
k1tJGmFDajP2tz3JpOCEkKbo0dEPt22OPeRNSh9aszFGCvb6Ug8i8cpk1b6iqXS7+jKGyJ7g6SH9
5D+luqX70wkqkawXVwWDnnrZUvLwKtw9SYIEjXAVi5g+u+Gp1TL6fpp5f/l7mf4pAnIy8onac9O9
Av82yludBKOBZ61psX0xHwzf6+QqYXIUqmfXHTP089IEjs9R+t9xBDZlvIQAD+6uys4RVBgZFHkc
KbaCHcriwKfKmfiojHIEdvlKqi/IayTV/Oj9S9SwlG7p2AfxbCgUaBy8S2mIpHjkBhDoqoI/UMTs
KYn/Hj/JWlBZbM5vQfiMpZM7sUrTsJkk8jZrZqSkmFl6FT7gscC1016z+tLyshA0XTePinahymG7
H2VupOSnYhljAPXrt5N+WdZKDTYQc+SRvjfteYzwbKVXbF18iBq26Q1KIrEC0PTp01tM6U5C6SY9
c8I/h6BYCyzEMw36z3CMPnOedBOdHTpT7Y0YobUYd66m/eohQymb7ZHDgnsVque2uicimXTGtrZO
EjcIeFKGfSmDr4LniL+7Bp7bcvGYwUOy0F5vLOM2myx8mPrWGiQTdMGM0KBLhwkZ7aPhZd0ZsoXY
34ryd4EshoDU8FUVTwkHfBHNLt0O6jAJp1bEwZ89Z+m97O8tEmwCzfD4e9aZTEQrQYmQrvViM4RH
OGs+x3uZvWL11gXwNJ85YWj4mop+aVA1BdWPa8/RXtEPgHJoB9W03EoxU3b51SgYYZivGb8CVlx5
TZVkRpci/2r1XTbtAJgMsn4atS91hJMyIoIjb+K3al3kC41wSeW/kEeS9ntZ1BR4VUc7ZUNL+BCp
TuxhGUMRd87qNzLcND+GbG/YnHbiPpGOpj55LBehbuB5RxUKRYozy/KvZnivyu8qsc36s2SemYTe
iGBjyA2eCiQPx2Lmwgi+9c6mgZ1EpjcDmkXdVuZDapHrfk2kfe3DnZp2lP+Sfp7YYasyn/etkDdJ
ygmKQ0F6yDoehEXxa8mXhH07fYWGItgMQKPQKqKAY/AjAYvqTlq1s+IOCf25VQ9p54jKNa2vjDMK
2uVOe/nSERpAxIYOMxIOQZnRFcvw+lCg0lb9j9w6BqQkSu9Ss0vFCzqjlHst6RB4owHYoCdRTAJh
7Xa+Gb3LWJ/BGrREKhyJ8OLkmkAj1jatDnYFJYTyFi8qj7iwxWizEkfPR/Sg8dXsuYYikXG021Vu
M+8mXfQ0NIfG8Ade1DAeeiOuSnwNcf/L9rlUzzV2xfnW/GPITPMbIgdWDuL41qr8GSa6hvrPyEWn
7D/kGUDQc8qGtRwBRRTwrDJVm77b0NUWsxW1U8sOZxGsC0briflB7h49RHucF2xg6TXphNTolLeX
KftC/EVM2F3F+sIT1LfWvsQ22leRG7bhKZ3OGjvJellTSvfcwMa+DYkcgTBUkTi5zChVWGJE8+TY
zm9hCxwQr7i16RlQQ/n33/m1OJ1cAS+eJq5LTEDcHGgMq7Uvgy/ifLriPZyHCxu5LnGCge2Fm3QA
BLuBN4e5dEfQ2hDiSgndRtoaRriDNaOS3iRzaOTPMviciD+vkJ/TMXR7w/KJaWAsGiyaA5R8UqA9
kciUOX5ufFZo1HqWbiMWCpPjTSC3mRGGmQAPpFZRcXYKi19ghfKgQwLXGEzVAhYiIvxakwk/th02
l1INpUZ2qYx6cHoS71jDII1cGbKzZnEfsziCMFRc8Hewy+pGxEFuq3xnIW5xBElRuhfm32WtHHb3
4kpzQJgXl7SMPtqo9zXaekb3SmmsOpQ/MwMHJIQ4jmicwZmRgGG4evFdcH2jA2vDjnRj5MT9Tg+N
g4piM2K6O4PebVU6I31VFCpA42M0bUXgwFnIkgZbSk2jlMQN4lOUo8Z1ttDbhbmXssdKiZYV/g09
xYrAUMQJGuVYx/m11v/xIHfCpUeblDJnZWUVlH8qk5d+8XEVrAu3AdkkWUVAJOGfDK0TuXPaGsDb
2Qx8ckS/mvFh+C/0ZAm9XOIFrbHIR90IFwrbEH4KQdn2FbECra3X5+UnTeiTlFpYCy1/LUPO/T9I
YqvwC8gS9Vt9imNXqiSsyyYc5wVG1GHlkaZnbfxl6rXW/gwW1HJAjO+wqm42klvwgGDDw/wMXEwC
rBc5JeYRCC7MR1ymDDQ+PoP8usOCOkPPBxXOJvWaJHxwzPIJiZe+FNG1ItjS5kkc2cMgeEchM90l
Hwep4X+peFdiGBlS6u9jkvN8xsH6bG1JYAowPSCX1hiIG6bXmscyOMhDajcA+UHgN/fBf/dRY4Y+
A4t44qyUgcno63ypoVTkaHpIrcmatzWdnLzgiMSocUbj3UGpYoCPveYglv98eveEuHkZpyPrcp8c
VsV3KyydOg9xIzMIAAHEnSxMSMCnH63DM5+gHKqWNwY5F433NL2i9DTQ0cvLabaaGTX6CMPOmfYM
l6WM+FPU4Ot70rTvvXiQE6Ju/KsFICa1NYGAOj28WqRRHKqZdASopUxlAZNqGkudiS4tncPIJrGW
qlXbNDtx5ECOgggHnMqYwXXTAuYTGRqNy/75Jc48oetwAJU2IELD6ZHDISJrWYFGlV3C+jX3FXjT
n1z/x44lmCwnB+A4i7fe2M0RxfGgYXw4BLsRrWPCZ1z1WzhbjhEyvcm9MDtWEvN17S2s0Jwl8Ks7
ARoeXERp2pocECX/uKp/KRnZp8Gr7CmgCEnITt3Iz1ueJi09mMBExk0+3XoeZ6BFfbs3tK05879u
cWdoHdPoHVdkN8LpcEfJqWVWkxHs7ox8zvopRgZ6L/Jlu4sZIP1C98CMREkedc2nz7xqK5vddDQr
cyOgjfYJ201wp+YpWy/koRjcROUiijjbvN5wjYm8gm+FQ3FR1xBFoKh7obfADRBxAxGczrW9CPO3
2R1Lr8QDJgvbIVw0BQuD+6Sk18yQ3YYKWjMg88yPMDmP6H11PrwpeMbhN5tCZbi0FkNKkKkgUIKX
Qdlc8u4GnU9QJgxIFik1mEoRJ3+y5t+JsCAF47WINsfWwXVFluJUndRk383YKjAqsqycjV1kcE/U
Nif1xH89p/3HoiNOe9nJJC4//8kOrap+u0U6fBg6SAXCsVFf9fw+zjf8WNu02PblFrv78n3i1KQn
lz5heHuYl+KOiYJDTd2lRAGtsaOWjDTS8DJ3GGGVR4/IqpfxHDq9dmb8Gc6jp8vHhUcBNyWxhe4f
E1W/E92Gw1jtPfzErzS01qLvdSaG6dZfm6I7YRtfGLrxZlrISwcx2Sj1s7NGEpk3UOXgWZs4kKCp
MeIwLUJb9B2+ELO/LooXRGuwy+N5YcpouvaScCIEX4P86DtOfPDpD1o1NkkDvVC5VSRoJemFeKTQ
Qg1XeVpNPuBHNkf8UMhP7qmFFS+yDX1b2n2zK9tdrrwDN8cB0PUH3wAsAlFjxJ4BF9NiiERACY0d
qzoGHCZz2/KINklSjxlmty4DnXHGSgPaK2L7OGz4Q0UOxgvjlOSIGcP9Acr8FX2vgZkTeUrc/rUN
S19An88a3CfpmDiGJsgaAPs5b3rgRuQ8AjOO9+gLZBYsMe9aFfPkAC4/8mX49A2KwMBTVdwYE92o
8WemX/SktNSEk4wYKsx0xzVWkmxEwnlMDiXTpeZnGL5H5QA70qI+IU0A/XYtfEP77QeUoQQCHFrp
W10EeKPXSF4ZUYhRfE4wCcvkCyeGhPksOtWlw2utFZ6ryVQzX3W3p4uKa3AXd0PY6+MmUVw+zWSP
E9QfmBHkXj2O9jCQZTZ9FB3dM7kbaqg5EUqCsfB6y1VILuqedY988DsF0ROMlH0fk/xbJrsI22V0
KHmHB5TiTW4bxo0ivBPPcurV+G/9WHGVEkAtX03GFHOVo8Uw6H1KE13oRzWdMglYMnvwHnNOgusn
zsiqR7ixzOmsXNnp5S3VN4uKOeVGEajbDaYtCjyZ9LJIwaoJCbz5I8G9xi+SRceOCNdllRotXK6D
LYTmqhR2c2+uCZj9QDnD01Mh7GTKhKgnwRYRmGSMEBxhxrue1O2Val4rZoccxH73lx+ywneLnP+g
Ewv1zYxJYdQB+DHuofvpECU/hpE94cg6OEJuxLayCO/F8C1VqJjqiFUoGIWO+ZjqdfIZLxnVkm1C
6uqxjIn1cNLp9nSF0pv5WrVgptLE7bTPyg8cTRKdLsDhKY7PEpXUFLxa+FOxp8BZKFlMDegEUNJa
/H1MvufiEeOKGkhMmeeEsQv/Wm6XGrlU9t2zlBoWcGrBqJrjjmvbHpVn1i4suMHRMd9KBAVYBcqQ
4CviE5GMt4rPMs4HGLB0KtlGlEFvlkFkq/z6CkiYHtnAb1ojL1WMjcqScFw8Z2Xn4aphkjJ5NRmK
jXqeCQYuOGxY0UthsdNj4winyvQPpt89xlLlZ8SWQmiUM5MkWsSeqCBEmD07BTZjECOoAopJVP2Q
VxhbKls01kP6b0k0gglVqR9AxRpopGRf9+AQbFyQLKgCfOKltWuWFQoeeQi6I/pCkYvam7CsNXur
w+viDIm3OOqhBVGesYqyKgJdYE/gv853WPrVngVlxCHvzeC0uQ9B78d3vf8ZwlOhYSfUDGZoiOHb
1O7Q+8Q9z1ywlUpm/8VaGrx+noCwnuLsNGJ9daLIbUv2nsCXeESp55WH8EhwxK9gVn3zWbANNDu3
YL2G0bLjpnrTMAULLY+uW/jYD9yF0B8zpT7N1NYDqyjhX41Nv4PMuC95R5hzciV/2wMb2eRn3Ya7
RLD7eVNyWMQlt4QiOePE4RDNMqSZNyLokuqp11hYUL6VsNcDSj7F0Da6frViNLocfRUP4ki6SPoH
8Xf4UlLS2skWljrmL3627jtGDhaZgQsMHw4dw/WY+B7YVbY+VXSeyOvkTT6PR4j3QhztSAaFwCOB
nE2lhkyukp4jY29G/BLFoFCVMH5FdkbSjtCRXKILZ5G5lNBJx0aOnHhUfyMz6ygmLorndBF9mPhd
mxGChqjvyiWalh+yT4x7qjFF4v/viSCCNOiEhQjlbhmlxCsAY3p8t/Kjb374tK9SwXZ5L5IbBi+x
OFEZm/lF66i17LL6TEpawxiZe/zUuaZ05Nn89hg8oODMastComFOJ6KQ9n/U7lclm6AD61R241ME
YxfEuitRgcjXKPqo2kP5ITqPlL5v9PiHTOnKztGPuVyxZWVrmSt8K80asdw6G7blGdam8N2luMbt
xtOPKfq8VfBFzIbiDp+RdQBDwEeJ+BNI2So8KJylO5Zmd5NNAtoOdsQYqjAg/oQ4sE/6Vbx1N8SQ
MpivTcyAlWaaM2fNnGQgLXzd5DvWRSZoGap3NIGu8YsBT9mbfJin+oeaQKB4dsR3pqQs7imHbIkZ
yBqntrkr3ttfPCTB3ty0r5EoqhUGX5+ClmsTUzdX7nrRqwOA3emGE326EOOmLedapzP2WpN4O+J3
cKY3y3Qzh2WDjied9ODCkb8X3vWmBjTEnnyFH3wluekPLJjkCtW/4e+/ZoXdfDJmVR2Sb+MLwGpk
R0xyHKZuyk+/Tc8NIG/C3VAqao4arN32QAy1vgsltGdusTriiJAdlTz6HT712O3/eq9ubOy3azp/
4T16IxeTK7644amdP8T3sd42nLP0jTR5lCsfLBkq3FHfVuGpb2RN5CECgr/S45e9GqeWRHNgu+TS
0ijyltir4A31jsy0yM4EcqFsVt/iuKFYk74B6/CvUhFOqDs9+1ZNhxuR+m2WHOg1PB2Rvk/qEyiw
ZC+jvkE3yp1K7ZT8Sr0bdVDrOWLxQsuEpGyo6Xs8xEwM8MmQn1xVhwgjUo07C12s3QxerAAS2/jj
xuWHiPWjJN5yfftIpTvvW2pseuJ7yZvGDssANtV39MQod1HwOFo1AuJI1wPZDeAxXHLDODiWr5bS
BOZZj1nCYmeqJCp5lZDe+ohbCNMXgnUddI0WOloNe4cQr16TL2oGi6ZzUgmhowCKKHnToi+BLOzB
bHj3prPVAN0DmlVRqQYcghezhokmj3BbIGTxXZlQA78lFecmdiFVxF0pPxvMVDqfkKrsu+zk9rhd
Ij4gTFLQj0+xxguMUA6d2fKXjPEbVhCqj0b6nKoMBrCwxznd/2K/GhMvDg91/og/2uGUYkOCcFDP
t7bYQbMZo/Ncv9jIpTXKCdryma5Izi8sF7LUQAfMhOgO5ZqhEOc1MaVY88xEJTjhVDFqrrQ7zmAc
MFaLv4VTuP/Hx5ZmH5Nm18lrHhhHUTTVjNgMIp8VlfUJireiqzwlFO4DBmqsBfw0BcOKDKn5WJNe
UdjTyLeIR6f2xspy+0i+k7RpLweXOnxOya6h1p4wWvgRATt+z7LK/81R+li99tArYbKzdlhiCeQY
v2q5dCQfywiV75YdqF5uZh2oUS0RS+2v3NgfHopRHdFR45ZfQG+cbYxLEXP2+h9WR2JsJp1g2y1u
JUVzphykP8JGCv9kxXmMjGxRpJrtj2jueYlbphRoR/2X5L/65i7KqEVQ491ZxPTAfeV9lvJa618j
AS7mUeXDDcRHQqSIuauoPuNbbx6L4ZxQM07Ze2YQ4cAordtb2TFTNkPyL0h/6cyZ9fYyY1bGC6eg
Y5ZgXsTgrxamN7dgsR7w9TBEn5o3nIPIocGJr7OZUFs2eqELhnD2EGusxAprI9L05JrDOhig0+No
WSQ2SSSi4xSkwknAWeiicrJKSz8HxriV4cMJs6ZD4TSp37jRBtDj2yBRKkYoOZC1CZRqX20gkLLz
Z87XpwtAvOEbpGrLRMSNpVAjCbP0/ajhtoxKbY8bwx70vUVzNe45WxjhH3LjxPC0IwseFYgsqRtF
u5ux/wEY1CtT/aHEHccW64KWWYk9CgVDVNwHDJfQIugpdUoIDZhpJt8jEiWzGiq8wmSla4HTEqjE
MA6loPUHg62/Ir+c9PN6JtBSXJtkmjoi2tW9rZtuQT2N8Jnwsp/6Q6LXI7OJuPJV9J29U1Lg+64/
AmFNV4zf5hOsW+PYo+TqqNZwiGMT+cWC3v7ot/KTsKHxWIJ/6pwcdy9DlmrLclZ+Z6o3yLCoqM7X
fH+9f0PkgEu68dnXkCu1wa/oMyz4Fzyr77XyhXQnga/9oxf2qFPFreQ9JBCNe4ToY31dgZOn85xs
Uq5Ll5IaI2J2r3wbQSSyfFwce4hM5SaoNnj8OGZYzrkzYKp34CfptDM/VVhK4a+E4RErIeVdvNF7
NzQB36O9X0XaEbt3hb6oO0/0RDqgIkvUjrWyziVXzn95t2Gm07pRwc46Tde3NK71zO2xfejsSak0
3Eg7TzArOaMH40VWDXXflgksOmMPKgWBx+20k6tNPDiFz3iDW6M7WSkiLjs21lOPztAzZ0gMbjfb
FbIhf63DiKxJjEL0kwVV9QIn18UGfUGIDZ2LR730wq9lUBNjkdTeAgW3OerpDvpEg1w19SkI6upB
+iH7K4hfWr1J22xfLWqizsrB7q4ElgV6HVzczqe+KPmqFjJHD6xUIO+a8WxmbeYoQPS67EM5InJc
5vdZnLxK55li5SqhVpsQqBgGseolnFEWcQzw+PWFEwSc4JN5mglfQ+CPdRz9cXyZFfReuHgqi0mn
zLSf68vUn2UzsuQUeLLpqrL3aTxKdK8L8q9suje54WYq7SY6VoHp+Gjl9AH1wUnpiXxmHHc1dZ4p
9lo94+ZKnz2963mdaFN44AH2sQ3+LDtEVxSJ5BkBZEhvOQVMIrgiROJEUFbKtJUiSCLEGyXFW8lz
Ji8rYNRkYvg3Rt+KBYaPGXGbkKPR/2DhadFoaM1dpTHNo2ovxoWT4UdS/AewDhPJaIwhLjHQg5Sm
4pASDiLwXZVUt+Y57FsyqVnfiH5x8JOSKMkJmsPMeGDZOD1iZXbgPp17MQPehB8cl2igIOCrT4mI
rUTM3Fuu8R2OoMN8/Jsto2L6AwZYHKXsI9NdD6t2ovbmcmx65FxUYiX9OK94zLo/iAMYThT/8dcE
wtwicqyrv2supwHpwDzmbPtRfoF37xNzzZKHWuOfSnmnTXyajwDMv6nCjIWS98pBbEx2qzXrIkYS
3Zbhc9PN+bYLZaDIaMawQ4uw2zFwS5nuBEAbI9XYibXG+z2di8XIQz0d+PM15Feqh9RjfmgzDb2E
Gm6LGqZRyJcXMzMog6OM68AkLKOEqSZpBAkwvSMceVCfpXkrzZ+ImZyd17gW02RvTbwWqFi7AI9F
WbuMlBFWK0Qv5/hAURd8WFgfSuhDARKngqVEOqos6vC7D7igY+rLONhVYeLwVu/1KHK0xfwrIzYO
mZmTB1Rou3GkqCO7wqBmMIXTjLnZYpbe4ciED4bip3ekgrc9FTZ6UuJQLCQ84hvVVsqfQvlrRFT7
o/RQGtKVOP6CPzMiMQFjscIMa+JEjKx/c2SAHF4aEygn3T0yelghrxQTp84PygweMYozpNZHAK0j
Vr5CBqNlwGSWtPMq+iDmZCUEXzxlfv2bKJxV2ZKTQGn17kKgTEzO9piFxdK2gErjyENrS/zIOjx3
WKZ7PXAFvIMMPFZmIweM9YjnMPpttRR3SApEyV/Lc2oLVcOKbV9jJhRS07WkRwTlts8/QvZfxXeV
G2th/FP57RsuAw6giKs8nOe1So1OTBZN3Svv/gka7njWOjkdZ9wuAEqTYCpUodpWIRHDgEtT4IoV
KiAhiOARfxV6uFdZbxYzUxWBzacBMyYz7BTQXRVsgyE5auNBwWk+w9hlCbKd4G03yxJwseiLbl3Y
NLdnagqjqW5BtO+LnWpCYvPZGiN9dBh4ez2r+brhkx1nemrCLo2fCddDYWorg0c4RE81sfYee3RO
A1W9jHN9DkJbiegzm8JtuM4jCgqzT47kGZKUufikv8jrcADYFdxSaY1kREoMdS9H4jatQthWtJgD
B5qZ0FSIPS4S6V9A+U6iixtCDRha+WBoVyUSljhzP6IQWLT0sxcWLLPYktGplV+YUSvN2LeoMzAz
RGRJ1QYmDxMtbwtjViysmybF2hodAaZPg2VbGdM+Eh7Od8ReTHXF5kNk0KVHF8yCIw9Gv+3yWyxu
YrKH10YbwZNB6q0nV1/VXo0K2SSt9U3XYlc2hn+1pqA1zkeMGXJ3mRbMArEBdjiJpyK2tJXV5m5e
a9Kqk2Y3jVEQEtYMgJf2cNKqXyHMtixZmN4NVbNWMuSssy8ltiUIid1KhIeMKm1PNXQYj3iQUMfm
w8QsgbOsTbtHwsJ0o1cYfAm8WsF/4MM6G7e+x26rGeJX1CmIttQUKdl5bBJjl1UfzVj2TDNG1mNC
s1fIBGQ9CVHXpNJKKI/DNs53xeTf5TH8yoPqTdaw8vilBJND8KTE4gkKHdKQWQL01r9Q0DdTkU90
hCUgGhbRYrq80YigWjW105lZJamPLtnMmzbpf+fKSJ00xL4mm+PvGJQsZBIW/+ht5BFsOHkEUk2R
31iDBSsxwMJbGkhY8AeJohvWI5PdK80SfiuKan16JKwpjLZda9J3PJwqTPoCpSWKk74lYZMaK8Xg
gqyT1FHoLJb4I8p73GkL7RcvDTo5VIZUpUZyHFneI0l+EHRjWOdFRWHJv4F1qtDooK1rRtoHg8Rd
C3yzvANojx4OhUu/Yi2IaEoK8a+eJWNbRFswmox0QVlSm5XzjrkelR0byVYAuAvrF+k6YQ5El4QO
CpKednxemlfUU+LAm3+mRIvxysB6XCjZvIunHPNhuYCwQ4J7pD9V3LRsrCtWmq1Fk0a4LsDv1HzX
yB1tyQEoeAT+d76jElFwsMsEqlb3gGlki8Wq7a4o9sWrCUou7jQv9ndVfqpHF9ioknzXiz5pKN0l
hNMW44sgkIzg5ehVLO4xUcKpmwA3s47LTSa/La0kg3aug1D7GnK29ibS+KMmKG8VBUeOGo0QJa6i
UvwUixQVWa27WW+ihOmFbwZ4WJ0bAoVIp6iB93gYzBBDRmbz23raiaVXKTMBXC9p2MMWM1/BSJmT
qUDDW6nPOPkQ4jvwDuw31cqFF6JVQJcRjjOy0vWPsHwQ+D3pj2XYN0OeICi3pOAZyQmNrGzbkGgz
c8KLzS1mNGbEoVdDHXAClO+mWUAmCpSjiKfLLwq8vQ3g/ze8jlH4UUX/qvgy6ruBXrzChWJ8cFt5
cRp6i28r6VHzhLUtlNt6fMaoH0dk7L18GBjuKu0HKRMrAndq/bqYPIPIkzDC9msXBMA9G8/5fEnK
H8bVjcKsCs+5SBqqDKz5WBNjGfxjmaxrw7lGDMdiR9+bo4SqsP00EuVvGuqXVYjoqydPj3/TGdgJ
/wTCch5Vz0gi8BAN+tzCZt/ZM7VDO7yrxW1cGoJF0hxj6Q1p6wrfuuEbhtihH+cmIg+2A9sjCexs
xXFObrrwI/LHFmMTSwF+92Q38xnKc8zN2UPTJ6vEC1GdQYzHBkJ+KRYEyIAazn5i0o2ys5vxiK44
VFp7hFgCQsNHL65dqShPsXWu0nsClbhdxo8qw8xQeGuZglfYCGESWjA/EOML4g9+u1SCCmSC/OcU
HpYhoopZDGFQe8O0n4M1H6e/MHnIyaXL7skc4XXTbFl+1Lzo1Z+OiUM419AHiJXPfuL01VtvgfRQ
5doGH+pr8Lomb652qYEKh/F0MOMW6oVTlOx5HgvBS4dfvf5UtbtcXoQloMuEiqesY7eqWJ7HP1Bh
OFGMXbWpm2fc4bUXvltc+HMoclLsfWKX5F8VYHD3ymGQpslnz8klospV0eQ1NLDKGyHkbkrWjVLf
O2QHJqNVEMd6so/QFOh9n4OEk+AdkDJCvBIiYxw1U/cYCheQzQZ3cpMykt7ixqlEY4cToTUffnwS
6GbZo4kx37PPGIJvVU4rNxcF9I/w30BsIQhHShUR9su2B3urgM4j+iqwR4nYM1rdY1Q9F58mrk+o
ixULzJ3pbzPCZ0ikrVlQ23LgCNiKLFtCup4dYaa4eMYNBBgZs3TsqcG8BZlHKkMSe/yFgF0ETbgx
BY5euHAiK8Vdss5Sl304FDFE5a2/s6ptlf1J9G5oPtMP0rXG7GgQsJTs2VJOgVsl24Sio/Zi8lpG
lkGK8T1Db2gPQXML+l/bz71Oj+5+sBuGVyI6enVRKBk1Xj9AyKOLp4rJOc5Ygc9qvErzHZZOSFam
Lav7km9q2RRJDPojbs+S53SutyYkPwE+pPWmoizL+R17rJKEIhfK1hq5MMunhBlGIUrBXFNqrFPk
+h13OBhacQRxz2/OdmQqT4nE+7MP+bjl8t2Q/zXNTV4G3U5O2SX/H3AgXBUhOK9c0HQsS9gwAfQv
it3S4iInozmafdzyXjVtA+MxjbeJgJJYa767PSsQPrYwAs8ZoJUjLwr0rAC5Peh+B7O4SpF8qAYE
W5V2UeniMMWZ47aLiTeQ7V68BYgaxPg91FlhU8uCWXBQkc7BFz+lYh39SvLECYv7iIP8De/Ro3yr
Tcfs9jkmBoXwQrztXWcP4psISkZH9E2ADaNZcae1R6F7aApcq21rkQLM2YYMP/xXAQ1P+fZNHTMO
vCpK4SEesQVgQUiL6Brx7xJuhYX+O1oXIi09gqxyY4gUiNulnvUnEe7BUrkua6Jdy5yJYV+dQVwt
7LbpeagI4bhbQGWEBJH/X83v3zQ+7jG2xRjtJ5kdFVzfCnWfNVN8KCwK0V4XCgGmps96FP1Xrie0
nNkICZlRZ6e7CCeH4gLqUbtrzJGD2dy3bAhIMezz3Ek59BTxrrNpCIkX8P2IEaNuB2GGQNFfL9G2
Yrnv1HhntPtAPmPSMeRL038J47hquMed1m/38iB8sjNbMxOIfxA74hMknJRFd9d/Kv5bZZ6SElWr
zJoS1zPG9UzYyIO2SnEOCbnl1NAu0I0fteGuBeznWC0bCPCzayjd8m4vNFvTd8TmJIkumxbzi6ev
9l+ICmoDBqQKIWRnyNdUhqu06Qov7TOPxhkdJfija1gytOUrWsW6F+grIujJDi7QlWgcfcpRCUgA
5nGiBwTLiutJ1NniuG13icbrYDkQFFHgZwszdZ/JaBBdv9xH4mcpvKEiK0unD88V09xxO7SuzhUy
bSgpIHq5UuOQ3Z7BCx2K91k4SjxLcb9GwrQzypcF57mPbuxjdy09ST7sRsE1qInNFWPm+nfxf9bX
ofrJeel9JrVsFcBuow91WFH20kFdkK5UhvI6pOHCVEH+r3LUwpuhe33nTRDsMBbLA6YS5jiwFI4F
SAPTE3cW66MH1pz+ge5hBH2IzBE4i7nhblgVx3G7xIB0m4y7Lk4PeURsJrKtTc7qu90Yyw2oulK5
adXtrLxx8TXprsLOVkTqWhL/CTqzTzRYrdMUDNnRE1Cxx+omPU/olKQfbfoR38LfXPmlLRpurXaM
kg2XwPLcR9tc++B+S+/yu4lkmR3xk+GHAI1mXKPldfT8ndIVJX4i3KL41BGlbr6lTKXG7/yFG3LP
j2qG3mxuasET1fPCqEBBIwPH6h2ZUBAVxo0dCh/8U+fsKpa0O0g8AtYR5BMSlKo5Wb3W9s3nEkgG
YLy2l7hlprWd5CjEIZXKxDkQNrcNwhncVsU1AMRK7wuho1grJ9VahX/ZFg8GmsuneNDJyKnXeeEJ
T8Yx2pOB+3gP3vrMpvdUwP6zWeFXY3EzSBtsRqQ4Y+biAMCn+h9T57XctrKl4SdCVQONRrgVcxBJ
ZVk3KMuhkXN++vlAz5wzN6wtb9kiBaB79R99k6dj2wNMW6vuzvYBgjv+hmAxFv10vcQm7JHcEsSF
s0cS6IZ2Y1zjUsdcQGUgjS85HzZcw7eSk8uDsJx+yHVDaotycI0hJIzXqYn26kF/yO3sAnXipzqV
/gHBWvkWLDUSG9xbnKwa3qv3UG/pUhR/1ka9oVSboAp/x5vLeYvsiwuGsM7+Vj9jUo9LaoVXaHjr
Q0A+5bSZ0ANTNvaQ4kv+vUU4o6k0fbPbbevtsto6VUR3EIgNfsksSnrdKj43UCn2TXoP8sO4OMSI
OisiGuCh2cKpMaX2QqRUAj1Yb521nV+7J4jL6o+HjEBwLZEVPcQwfyzLD5A6PjTWuv9VvqpquZ+J
pkEu8Ic3tJzxA6CmZdJPrzJG0bvaAtqY/NK6VXIUN/lFqSLfjmpF/BiQxZkEAj2khLGTBIyPd4X6
GqdUD9aF0anfEZzF3VQd629TkJ/ywCrHr4qJHiQsxj6YrQ1sBR/s32hxCateZcmuw0PjP0zEepJq
iWCfjENui2mBCwGLEO2s2n4LqVLZiwrSI4BL7935eclQ9jYlhgxSlso1f81fOPwHxJXLIQUSBtkn
zDopu+4HCmc1b513kCJFPerP6NHGN/4b5UBbbfDWuWBfCXsQdDFcLPOdJrXqqUIa3W3hSKqj84N5
HkYv++lukcGH8KJwEEt9bDIS+M1BCW/Bw7p5dj/jTzYbYmN+LI/Fa/Vlw7+Q8gB+FhOvjFGIKGbG
agrmEL66nEi4ZLBrnBJ/F19cAbP7i21mqUON8LHuMLylCIDwpSGi+oFbJfxM/sgP/UYkbPuSURz7
UCJXpUt1OdAt3eLRMXY2oAIljaM+6dArrHY+m5TPKA+CueR9NAAePOJYaIPVw0zvNYFIwGMc8ONf
jFPQd+Enx31MAeTikb+8GvjhLFQYOTYmCmOuGglq0A4mtnzuI7RaDwmrBwQA9yglNZ8IhyDpW3Y6
Dim/xxO4HJxu+RuZAw/8MzPQwbd3WIKLcgu65ZobpC5DTIT3wwJ3r/jkdPoQ+L78OZGIPL8+TxVo
S7em1YZOZo9OCJTxtNdbNElvDHtP4bWTbNDBiXKL9qTGkiJ/bgE/dbFZEjidXWgfeHdbD1Kv2urs
IS6svaS8gOZId8W6N/XomW7QeE2/2WbYi/G8jStCELjP5vkSWDgrbmb2SVgHYl2bhjguDJNPLw+t
3Ov8nJCC2o6/MP/83dYp4euwTAygs/wesmPcvkT1W+FPZA/BoLMzMlBl7augGns1ky2J+hmp2qTj
Y6Pqi7wHMkwmYclobSc7XE+lzS+55aaBrb01Ot32KF97xh3XJycOmn4MvpEOdyTqmdjitnnOJBMe
8fwY1dVrvxV1pJJS5jkiEYz0r3pvLp24DVAdurNOHySuZKf90ZkETYSvuqfcokTHz8hUHmJ9c0ui
xjFuI+eqOCW18wsNVeCoS0bcJgnO4fA3Qrc5tofERKoLYq4mKmNbxjRamlyXQwe+nLRABT7KELat
B7034+oWIDuQukWx06TNrhMMyqqlCmLa9n3HEzngByVPRDYoowiCKNphTehHhHi4A4VIyyWU7JJH
V5O6GtoxLADXyH+n3A4Hc8/QBfjHsi/MF/yfHtgHLvWyUd/lnqhUGyEQdFLjHhrA+3b6EvIXlmk4
KANtMNye174ONRZWxJaDJrkveTa7fi3sgu067X+3OXW9wdh9hiMIkLbKfdb3P9IGgbzVIWBT0S6D
ukoMMD173tdeieuLidfnebAJHud9LbEckxE/yRr/a+TLn8mEfktSVdkY2Tlk0HIjCWEQEgpFzwG3
SPEkBudSoad2CtwqTSoWPzC7l/zqp98eE3cW1ys5E+9Xh/tSLakBbDNFi5Eudsx13TaEwQw01Dbh
2ZDZk1uNDceZATcf2TP10BKUUgHj5fHec2JsewF55FlMKnY4MJKX8XUegmtd+B0dwMR3xZP/UWQl
26xFklMG15lkmByaBUwPyKloByrpGEddCcqbVsax8m14YtWR9KcTzOo+s22VxOJqOxnGJ7OywCxI
Y1Re/kPWRLigkEwFy3mGN7BPJ8waKEQ6hRAES3V2iGNOB0Nd6x/eyPkB/c3oBAkpyg4hHQJlE80A
oQsgkAvBPKkxPdYZd0P3qh2ev65Fr4ln6r2qIiJ6Zfsd6PIPRRenplKfnUiZVhGyVbGZHWaCL3Jr
IpBGeHuLs0c9UCVoOo+dLffST3/G1YecAiqWjQUkBpr0KpQQmnkLLGxgtqTqI7e4sV3r6pj2F3yk
s61liemXiIG49vgVhSAeoFd6ox0C1qtI3KogZAgKCOBJ5/QF08KgzL1H34/vsfH5PLqV31SbxBBX
SqQDoh+JmS/hdgzVY9CFH7byYpW7vB+dGp9s6lUjJGmljB12EPMAjx8Ye770RByd+EiXbyyWf7EA
/k8DM974AMZY+KbvIM5/BUXwFU9Oc3YyGg8j4nHwMk/1wKmD9AHgZIGDZR6v5hT9JqKadLOuQiCp
/Z1vceryHLPh4cAzQTJVPLQ/lOl/B6Nzi6kBWVpOgOl9Ji+esnIof3f0CuP4qrTskf2nH9a0HJIb
AIAAfj21nzzTYZjrhpvfMGdYBcKlSS+bM7nUHhtH0bYgJTjS2CNZyVBsQkktVYmvbYuWdaFBywhp
eku8gtDInGq1lB8O5cVpxEjtOQ5bz4X5xeT0LAUV9WBhgHWFCRdhOx01tUQBmRZ9275muwpKErkC
KN7wIBRnqTY1fo+W4pTvkNSjyf7UKf9aF+C4lD7ak7z8FTQ+JTSSU6BvkE3it6+9KYDQa0hmG5BN
5pFDO1a4i5GQDzMSbl0v/HJB5uqQ/mpHd6Wn9rOfsk+rCT60Zb+/VZn/J02H+iJs92o2/mfk5igh
ZiagIemRvgTbqfQeXdhZCi1RFGNz3sdF8JtOoq+8Qi5Pm7DdAeVYVFg66IZEVeZoFcgTjvLPTJX0
RsIS5yZKUMcZjzqfn6LuWIzuboB1riHLxKCrdbJ83MyhisiO7FObMPVPCCFig9qN0n1x7PoY9KvR
YYLsMjFuVXHUdg2QZDLq1KAORer/Dgj9d73yGP4NcsvazDaxJBUTapYr8pUUDBbqHTc6Z3jSHzDb
BCORHlFLhkjuITPwVLFVZcFMSNlFEHm/Oh8z1sGEDWbxQ0Dq+c1fowg0A+U4k4ceXZQk4MYrKqJ6
vGqXdsVjDsQigDUEkbOz9Rba1Xns9M+YIsbeBonxUPoRnI7y1ak+ZQ39ybr25U/5upT936rHWKDP
Imf9KNM/hOdmBmhVbWIItyQuvjhLt7bJ4K2d+WnUALtDC8Yku5+jZSHmKHPal6mLiwSQaDQUK0RK
6pDAW6FEHh9udrSmc5vRtvsN87T3k/rnMOwDO36PSqsjlgUZn2M3mBG0oEUC6U4o0CsnGc4VDMS7
FCbXbNmcGvXZ+1qvWZ2oxYKdxhI7kXCzRCSGLwr8Y++rinEQwYASGOcCHIO5SZ+wQlnetIy4ouGI
Phloe82/ESOqY7ZYeWPnUmbIFAybCNPIZo0a2MhpRyW8xqbXnSOBZ5grZhOb8hkPdW34IRTx6EVP
OIpBOKzMqBWoGyrZZzv95OqQth1MJLOxbYrhLY7nH2k1P3vD8Nek2y4bsnMX2qinWPTsmi1Xm+kP
PyvKpyBAej3bLtE687wemPlda3yLM2PbOSgFUptzi6ulenQUS7jPA8QOFywRx1ivbAsYHC+ml3nj
g6kQBVYslSNM6FoIRLajzk5+jvUtEbN6Wb6y/Z5jVFmMxya3QTlMDWWG+Gaa2cBdSWpC2aCkNwLn
d4gR0+hltipFMOy03y3dvbyQFVnEg7zqstkVbme+DkOdXjvRvvSRGk3awcPm6vWTePZM5JQpFu2V
r/x970TjD9Uk7532ir+R+l1X5s7NuKX6wgueclbaXRvZYmVgp5la03+MjcxbTqQOGZUsGlD1//fi
9PZjmbCUW36GfsYuCAFV6XfvL7nnra+/G29J979WgsOfr8zgOQsxsQ6qin/2JERXYzh9UAf/aDag
/U6FMscVAuFuUZr+0Yqit8rvr4wvxamyfe+a19SG8yxDKboOt6Y5y4NuOU71Ke0+4SixTjJTWWWE
HwtSss2T2H2Qln7SwkG31JeEqZZ6Wubo25j5bMaEfh21X6dPztIeFc009Kq8/7YAdpvSpw6qwec6
qdJBGWSAYRfDnJEWnD2aIUeN5Q3MhmMSkAwptkneYt+fPpHqoMWkq9Gcn6OELVh5w3iLJpM+wk46
J1SI9iVqLWD3KdV44VQIZhnQl8ZMDB1tvTVB7z6nkfsnqN1o3zrk4Od9CxrR9uI7dZzg2QhJOYDB
QKPLBPZ0v3ZUvd3yMpDwAe6fqZ2IJ7MzCcvDASxuR2s3Z+zlVaT8q4peiyaHRR0TkT3N+Wi8mR4B
+pljbdokI98F0deJqrxraM/1uRynBmEgzs2hNY33mQUK6UOdn11Z0HgQedTYUE0smmpadbUeN0bZ
D6vBKcC1uqX/ozT6dOdVJd10KekEXRDQQZXkx3HOXuG50veiTsa1nulmCEMju0zFK0+U+xi7rfvY
pqC9BMUd655tsAxmjVaQF1cswoIkSbemWxcX5rhuhSZyiyhIfHu0NQWou45+GSEcERXbhMyTrTOh
BGnQIU+DXZ+FfLYIgHipJRPhKEgLLFe6i+oXGXAcLu3n+xetF2DwbNzfOJDpdJ9QBnsDsE38PqTD
9OkM8arxTHXywp5L7FhBs23Y4I8NvMH98pDhZgH3F30CLumJdclTdk6nL6t3rDfVte+ykZtMQIAK
X+5kF1bP2c6oKqbNMG7ZMFRAkIaDRC/SJuVSY3DJFbeUqvNjY5AYkHQMSF4fjD4d7CTBF7E6TQ2/
boqApeHEV6se4quuixYv6XLPybEpNuaQnTIM+3LufDJgumfHL/4iA2KLDDI8FtU4hR9ZIm5IKqan
PHKBVAzfe1t8sv3YmszWxuV+VSOzJ5beiF57o6vPXdd7W2NGQtKgETzXEwBlmx8YPX5i75jf5pbS
jgSlp85H/7Pwvxlf+7cuH0+DUvEm7MfgNKCS7esw3di0NcCeKNCr5UYJwSvMycwA7MFxdIPxprTM
xxptVNZY/i6Y+cXEle8CztB4EJb9dztU2S83VB96AUKrMcYpjgeb0nWmm6G5TiFziRo5C/WlO+/R
yfk7W8Q5970W9Xm00w9/xBXV5KDJHGWcLca34jkGBBvS9tWz7PKlsvBM26E33vLe5lAsKqQxbpzR
W5P6M0sPNgXw01vWwk9h2G4fcVdaa9fo0r2VAgfJQbqIT01asGzrXI+1epmWnzDVI1yabZEU1UC/
LS8tQ9a+UcaH6VrNyZMtcpLlvwJrujSJzkEcNZoGieqqsOhqmUdM/MzgBPF4sCNDHVbnlOnJY8nZ
D7lHNF+fMcKiQEt9xSwyja9aVtXGRw2+jQ0kQh2pzbG2xdMSRJrmEiR7eWkVfeW9RMoS4cy9OgY/
rYI0mDXHbzmE5ZsxQn0oWe860tzPkzAp20bS6jr5/DIm0XyoHd7cgMLqpQoJhBpk/mcI/gpWwmcU
C+nJQ1r1kEhiChpZ/yTSYuVnihz/LpQXb54aElDq18orybNzGuNH6msUDu54gzH6GU+yRnTdFtvY
1aCNsQKODtWcb5sCVU8algUZKAEaltnN94bVc7JygZ1qs1aHOqIkaw5ohKnqMr6xC4on3v+71U0m
2pYu2pUcgZ84XdDnOOSSI2pk7aTFId9Q9rRPfR/NcJsizo4iilDTloEr6envjc3rTNzxU5IxtZtt
VO29mhwnGSOi77JA0z8j+kdMZ8GprtAKu6YTbwe/dW9BWTQ7gzH+oZ8r+rAmeKpJzBmWyFqSq9xS
QBxrjI2ZmwWX+0vS4buUHf6BrKat8/4spCVQ88x4qvzgdP8uw27CxwwYprLIqJ1NcFBTGs3z/QW7
mQULuNjjgdlDYb3F1SJcEopiaKgHoyveVc3wpvEzHGInhA6NEhh7weRm2RhObN2ZBLnGaEZjknUm
1XBsDSmkceZyqzzeXG+NDebe8SUuvemsrPwo8mp4SmqAzapon4NcFgczRF6XtD7beYckuys3RI00
NLNG4UHL1PyGuwpjHb1Lx91r5StErkm3d/p4PGinu1Ut5WmdX/80Zxg4pzsQeR4c5Eiqio7+GJ6l
D6UoMRkj07qFforTbOZzZq73OfWPXmTWpNEp+9+LN+ZPMm2JAxSRveNI+GNwQc8dzzd/NBgOLdOY
vueJ/lql1Kp2e/khl2TGuSiHc1b79XtPtDAJZb1os6OyMK25y4sesrcw8sjHHmr/6JLmcbz/l2iF
j82tTPdTQFK87pAJgw3+e8nHGkYvScO/nm/NF0+csGbuTV98ybHD7k0uK09sZJyW/h90xA6dPbzU
0+CcQd6A/YcFlkhnkmj/s6gwAtPvlzqchPN+iXoyCP8cTXH8t5l4xL6RXLnPghkCzwvq+OTqBNpG
A2KRg8LBLLZ6ebICW54Iv5Wn+5c6jaNdbaVgI3l5VsuLSKMU7C5Cvxxm3YDYzX3sywIL4nLgC4Ty
yIIApVFe751j5LubfBYIvBzCvpHgGuNusHGXEmqYFjN1SaIcz1iTRkpnfBxsrvbQp9Ud7n+qSXqW
641BjK3rKJD63HCfbPoDli/Ad9rnsO+bfaX7eFXa46H03fZ8Hz4rQe0ocmcOQVG/wPEZda/LKFz0
/HLL9jkyXcrpgJ/coCFhcS6gFccMErpw4o/CSykgYU7egZy3JfJcRxBJWGrsoPcvDULxD32TXcuW
N0lYLDPFctU4U/7/l39/hinWaStsIpMgGGogP7UZ0/0843e1hxbz7zI2zZwPHlncmF6hfLreRvJn
Ex6VSWI5UWRbbxL4i7cUIyDKm4NiW34rxmExDalTYXQ3jfhz12al8+5mcjyltMqdtYuxqYehFanP
R04neMQEI2rfRUev00zBxQBaHUc5caBB9Ju/Xj4kHvLuzBVsMEnDwjSFFHEQMf1gpBRejLLft1Xd
XBOPOPbUDi9U7llLu5E4Fgqlrd8+V/NE5HVg1Qg36vpmValNdQTh43wRsBIwFBlfVV40+1l03IPo
RH8UbnKeq3Ibt0GGyy6Xb5GiSNmxvCf05iDxIVxOr4iDCluPUrR8iYGTs78vDY8kBQv/uJDp+CIc
CEKXYtdDqHFtqniwr0OKSUu3V8dP2cO8lC1fEpbZJk73Gjndzsg96zZ0CInMvi53/1Yes+euw2nX
huFjooWxcqs22veZCaNlgKaoqjYeg8E0Hg13CA5TWv9qG04pPnPEazcBwNuml54tZVh4hhXrkGDe
SEJ9tCNywYOjm0zx033iLCSZsiA7JqY8js8jV+6+Y7tSNogIRuIySm8pleAjbS2zfwYJgkwJUEg6
i2NRTRiCLHDAzVwFuEtEo/XeVOoUJQXi3DqlPhWldZy65jmfJcmfqU1r5kDnYbl8yb43Pfrw40FN
V1TXEXSWLnnuyskG+sEcfx0mfUZ4SKdwUQiieFo7y0g7J0uFDhPYTnNOcCLZkHdi9FPEFXL8dhpI
1nZaUliWiV+2syD7PP1t5VJfRY2b4X7hY9H+yoW6WnZjnEQUMmM7qBIRhk4FTlGTAOAkqQjGcAp+
BeO0eGXvH1i1CFHvS2v/n/XVCuRnLwLUVBUjfiFJK551s1izPNKRQvMUmfrSVSSV3ecBd4nOcsHJ
120UmWcvnQh48OE2nV7ENHHW9bA1ougmsNub0tlTpFyQ5MJZpKryv8hl9d5g9gIjSeyd1lnG1QvN
4pw342YqSOHJ5/rvf2fBLpEMhG33Hvukrecgg+fA5NCVWpVc262FI71zYVULholgtoOThbdu4zs1
zGzb9y3EA5RnrTlSc8LaNdzOx9H2vLXCtOMmCoe8nW491eKLiuEcQrsnfpXsanyDottFyXzljNnd
zBTPT5FxGcI55GimFEXplnEMp/CLEGF02llUP8VVevFHiuIiNuB1N3qfbraYoZvxYps8fGOetl8S
Fr0nc4MZ23wl7yF9ivGFAQW3gV+T8tDVtDnU8yGe0aXYgUMpjqkROCiYzdg5IFcOn0hN/Bly+PSC
CuUyNMeexNmBKD0E4Kav5VtJrjszFQ3MhUnBjgKORVVCcRLYmIpM5owicMCzM4snorCn8WYwcMeZ
4kGPmEgepJkDf9qSWjaLKfUOW6BBBqk2HzNXIsuG7jnY3kBYcBNaJzuxzVPXWlj9yirZBkA9y+7P
mSFs3+YgvKoEG8+/vwUq8TkmeX5rKv7fzJLKo9ZVTr6vsMBjLORtmx7Kdd0p+wJEuUpMdL8D0OXq
3/Gu7JC13h/4GbPQERjoEDWsoMqOnPW/276R41pOvTom2CX+HagJCuLwGWeH+57S8ovZFEsIqP2g
R6xzpRUNtzpC/2hF/WecNYoNiyzKKTSJe7eemtSjdQhkkKP4iIg/bUcakUjzd5aDfygSwvBgkjh4
Ueij88k9dGyPrm2rix824c1F6tAZQXoZJ7e4mIZW9h6xc3mkV2N8dAxa0P6NuPWcfES6fvv3OJMo
QohUQ8VzX9p0SVruG5YJGk7Zqv9t6yYZ4WMs+p1hGdQZp26GhMZFxANmRp1z3RyBTc74Qop90zHo
3o/lY/82p4SXjv0TO1r9FHEaeTSn4Gg3FCFOmf2DFsmQ3OaBZ6Ru1GOqEDGnPZkG2uYZ11F9cIcZ
XsbEVqyJD7GWLcizesqGqTxBpVU/eEVyHHjeILsDeeFIKFiRG+uoo9n+UItnxp8OZZ5mJOoa5tns
IqyKhPCSfIRsFfkBchz+MpgCoDOn475N29P9cGFkwfnfvuQEjPR4fzdj1XfPU4ne+v69jT1+TH0M
YOEMHlIvGN1lX76/+L2Dmmeix8BP3ff/ziDWZMP/zArfdmuLsw5YPQKPWOp/q/tcDCQB5eFEQSYr
UeiYn2HY9S+0td/+XTpr2N2n1v/Or7Mtuo0aVVGfFQzuaHfi3C3/+P2lHhzOrkttrOMk4xnVIlOd
h6h4DssKvRl/RmaV3IdRektYl68gH/UmbmFq71CE7Dx8xoAO7OABb84X8OT2CEcgp8o6ZC7zh1G6
YmdHEXacrrjWeZQ9WYVOnnWL7pyzspf2+btwGC/DrG3Jde4Zph2YYgAicmvFR15h3XC7HPOrIb32
4E4QNmTMDY8RUTRTRg/yqPXp35AdV+QIT9yytTJejWJ2jqKo0ncWfW+VjZpe9cqCK8H5sA80HGsz
2z+CXhAwkVeBIA0mSw5O0kG8Vu1jXEEwpFMtz1mJesKHOtokZvUc6u47hW27DhZmqsYxs6+mIaeq
hm3LJhrgC1EdYuUvAVf+V46jCQqUs9AdYGRIpOUUEempKprz/WTfoeK5DzmwKsOGgiG9M3Hd7Gew
ncXaxXqZJQaAjWbydlR/qQCBd6owqNldvhSWvKk+ni5adT0eBEkketTIy0h63EHnjb8bi2JxmUt1
ao34akQgJ5Uu/MfcM61nR1QvpeUNMMUM78A/yDuVGC4NJQIRC9tZD/lzRHTdc4iMsp5DeS5Er6ls
b0g+WpiCZtEoRoukxbZD9yGqRodwH4b8em5BgNZFRZdMGzqwJiQZUhFX/rzf4UyuIykeiqTJFNFX
tngHlwcn7P/o0rBfjFIj5leRp1FfoCfuoADX9+18dohYIU8n2RSlj1JkseLbWeBs7velpfy/UN+4
9os62NcKy3VBve/VCpyTQ0gdqew1ngsPtaFrNyZBjbQJGRMJl3blw/rZqqdwlLEoV7M+3J9ne6oR
Hy+1vWGapgdFhtQc6/wYD4M4hxMamdJjDirwnx061N6+jUb0HyptulO9LUyiBFQ6QsXb4VdcyvTd
0qiTVJ1aEPNofe6oa4D4zpr00vPkLY1/qH9YefwjZAWtfhJ+nZGPsEBtdSsw6PFTMT+ucgt7cavV
Rk6dfTF08cuqpoqtgF8NqYbXOVfVDh19vTM5j58uCQrdC2AM65G+SaGmZ1uFsOj14gCEol6VCi+l
fV9E82FONsZAUQMQ9XhTza/QkPm+nUw01gYStxpXM0WbCNvbarpmIF7YWG0OvKawvW1kWAldItkX
h/ns2TPEjyRBi6oytz7OdCHEbhg8Oq066Epmr3mDoivoXmBVn3NJDRJPKiGbJFs8C+2j4QyN/jGs
++ECG/zcO+a0a+8/KwtEi5RfeLsyIUG4FSPysBR9eTYEDIZznMUkICL6nxdAp1vwnft/eRZSrdhy
bnrEjsBRGRtbb2Et07UlN8WIWGz2KIbhGA7pAD7NvssS58psL5LcXw8j7rZmOV618UjxBzAJQvZq
GQiNZSCcWz4SZVPjQGi7WHApsIrh4f6NKnXTWxoparyML7eveWYGoCGNtfN/N7C65IEYKlAOuwip
gg8cfM14VcpV1FWErSgwSxsVdVFaKAyr8AqIivo9i6abLVyCxoqWXROcGRe6oNzbs/EF+IJTviU2
vawU9k9OHVbhYTr9d9HywttaE9KoUPjWOZrqBbB7tUOruSpF26ql035dGY8ho8zf1Cu+g5bBgoHT
241dRl+77ePxa2iIa4b84AuHwHTe3oPuCxhHwNHNYPs1RsSehVrQmyrC6lQOiUnSW4W42+apiVl6
rJbjq5tvLVqrH+fUQ+I2+cmadET1EuCThHF7mDz3t4fJjvlKEN7FQ7wTbtgeYcQI39IVndw+jfD3
ASMOpuws0ejeb2rRBuKPvcRuhLl56llXOMkgmIVp7A5G37wbQzZ/G3FWP1eFRG2xHIgyLxbHxt8W
vVpoZIWWaJGNGHbuk9YR+DtGlp/VNIwXvxoPPfABFQN43TzgmTWTeEG4Yafe04RhvvY5B7p2KdYm
KP7GCWg+hmHpd14J4ODW5G4VfVw9T1Hw0o+0Q0YjfIUXBGQh9TUQN9kKfpXtibAYb4RalJcuyPuX
QcmdM1rm3lx2PYt15dC46hi7XHQANHkrhw4iyGLql92wVtG9auOtryt/l5MZRD8jHQ+oCB4yXIAH
TLgV9KxF8w39AUUeRVeXuIiyqD3OmmA6tVsnKzbI4ODpnyy97eb+TzUdIjI3ogJ2qkV84YPgvi6+
rLkH7Ur4wTk79jGypHdrorKnc8/9BOlN32qYFUPFMQm3A6cFYjoZXXGMeMgh71TI6KJkCYuw2xsI
6lHGeXQQ2JThYc4ztKFOVWoVl8mhOSYnL1v2Wftw/5VKbj0YcedvVZsmZ3cIsYxaS05nhEKGii5I
vyX9DXYIQ2oWlyeSWH+YBsi3V4nxHJUO66nkbFzO6MhLB7yMZkOZZ0Rr2OlRhEgQzRz/rI67+a2b
OvpiBvsUKNu5mo7/nCOOoxm9sS65Q2ju/T0VeUtUrMcJgJOHfHRTLF3zcliVS7PGWLik5cjaPEta
wX2VzidKTtC4NkS0GsmmiZCLKqbdj5YYVXpo1TElV25vlA4fq6jHR3TOyVx5ZB+tu8xuVr5rtITo
WjneyUzvY6J/9uGwGPoXzlS3Mtm1moOi1bjVLZ3/oWN3TMwN1LAXw0vi9M9TF3aU+gKdnpYvTQyG
cyHx0Y4jaq1uCeKty47YW+JrnJJtRQ3dewWcvQhI/APKM/Zl0zRWU0aUUMY9fawalLO+JYJDZYCz
LEebYSC5sJ/7AjsLjYY80tZbXrVw/r06sZ1J+lQs42BbRBd0FjSeAMnEgaNZTDhPSCkupRHRgbqw
FCXDPjb0oqG5Ak39AFSPCiF47AME41Ss2kSkD4jdCBp0Cmnvi2WnG0koFjBLp15q66QctyEQgRz3
pJ1Qw3azuWf/7q4N08W75bKwtQpRutOF4cXBlD4yVq8xxYQvSVqwzqAVNuPfZaUwsqkx3jH74Brx
KACkEY69q/HoIUI4ujPrGYAgRB5uB0l2zGvj2Mc4NPpFppIb9i9jlhwpxfzhWUa6z/FWsygE9OV5
JC+NXvJM1AS9zx7fZC51tXGb3abE2g9JmX5WndrVrqPJhzPecFQjL/co0B7m9sy6AZIefpNKAqDA
rMn4gJwvoJ8qLrA1VuaR9Lr2NJESvtY2qs2plc9uEXi7PCOnfybROsnLr8gzrgEIGYBZ/JKbXvjt
0kJj4wG2k5n2EghDlOa/F3nKrlYB1YXG+IK/URxdWT77Gap6Ubw5XkTMve80e5fWjfWYq3IfUVhK
fyyK94VD0K4lvgP0GFhAgwocjJnYqIZ9EiL2jssCynhZTKtiDPfOQmW02XjMM18wZpA5FFaKc4ry
9c4PC4McCnr3ZH/Kbc7cLQhcPfL8BM/Nwm82BT7oUlhnsVycablMcSz+hgsvd3+prHZv9+gYkrr6
EaGapBsBR85s2mBZ1mhz9S2JBYPcZ4cRzVM2u0EHwTyN5lfqYQYBLp4+1RSSwu251ep+W5VlLi6o
JUBD+ahT5b4aPO8XpFbHWSEJ8rKK8Bg86ie5kKO0rg9HhmJoO/fSK0zdfTeAw/XHvvfCs+jLH84c
ki03lO5GCoDRtq2cDa7N5vE+3PWEtd/+h7Ez220dWbP0qyTyunmKZHCKRuUBWqJmybIszzeEh23O
88yn74/a2dV1zkWjsTM34LRTliiRjFj/Wt9q6eIzYIBfc/ju24GVxzocS+N0u6UY9P2ufdvDN1Ho
HxyiVYlNoC0H7apZWLR79rC4fRW5VIAzrOopJpJFu8KxsgYPG0ZM5QAmasZbNb0nAnNRlXTjeycp
hKsjdh+1Ym/bPNP2jWrdk9UKTqLHXnY7AHmt2dd05Obu+MPaQ397xTOfm/XZtnNCefM9z8BidJRJ
1TA5ZX2j98+GJwoYwmGz1wcH2Zd1taKOjptiG1g2SlPvvZroqpmvel3W777JLJOLDHGyRDgnP+3b
jYlr3lQ8lL7bSm8MhqWBDOVms2aPLk5N06wPJGEFzWWe0WvJr54nVnFGd7R5zAel73surVU+9vtW
Dy7qFGx6VVfBVXpUvIf54bdIMZGHcQaFqgFUMdUI6rde+s/q+FVV0Zs2WFDV5r0Dl3JvnyZ0GyJO
YReZRnMjlO9epdZgIG41OSx+MrR/Nsd2tRENQL0iKS59EgNawnDAdCXAXT47CKJh8g8Qk1FwZ2Og
Etbxo5FNL4FCZhr/RAVIo2fb3+vsb24X1/YkgTLgtISJ55XiRU5IEnxCZ3Rrzbj3oElbxfu5VRIv
/cDEhym0Q0y38o8iDlcos/ZCluW5GrLiZXaHaLY0Trf3rwJhbQuqvydrMDfG9KDKmqsjN2i2h1xC
WkVdO/bk3dexZj+gAPKwTZ9vchOGA66w6dCjlm7iCXpSKQtoMBV5pToJoRBPmGeNAKPn7RCqGut3
pGdETTJeaKFEpzCmQrbnoqEYMUgliZtA2OnAVIKiu2ScwPq2k7y3/ZTRUA6MqGt0UI1Ovhptr9gl
gQJUuwWhdVtXxw6RQJonwpUivGxvTV++IuLfG724LN3R0JXHwIDiq3easynt7iEtc+cchBZN1Ckg
p+izypz+JMuAeoEKzxiCD6s0fNHgncd07fshmInWqQ9BwZosR7G5L7GSdaoWPOo6KzpMQ6fAzI0t
Bi5c/IlKbWLJ9cUx6B2pcG0+UCYxHGu/+yxqHBigjqdD1EXKQai7Vuj9mmGWSraDgzKrgMrQJPcU
OPKb3dwyWjecb7Bdy3Y8D/pkE86ej5600tRGw6djvbIoch5H2+dN8Mxz6DF7UlWl2hZ9x/uKjkBn
LxjILLeJHc3nO+YM2gZpa/LMmOYvH9+B2TobawJi2fbquPacVMMN+qi3CfJxrMckzeGkIAI4luPm
bLqhabDgRf4hdHFb7/sOmXxLy+U5s7XM7QW6lc+n208lI4vZuR7Afj30FVIYqi2Dfs23u7XpV89h
lE9bpSe0iGPtMIyldwiDdhMZ+b7DOmRsZwtjrfMZ76ZJntUhJ80Z9+t2HlCYflOtfA1HvCy1Zpsr
8b0REzy8nS1G0d33Wj8cdJqo12qvwqM0CBsE0bCukaLT5YufEvk3m2S4+FbSYJWD5J6U6r7o80+t
95NzCMR1Lty+faJbypIPZsaMtwLwnuPi2Nr5fNTqHlT5vKpCBJmhWM2uDPz+saVp163q7t3mCuBm
8fCchcB9R11J3aSJZlqyVe1vH+XbjczXk2LdsYO43SxiVMDkJk41ZfucKM7bNPW8IQKX2HPCKHhe
tKgdblvmCXRhzffK3Immo9DHg1ZM8rmgfBbr2LoaySrNk8ybQIa6+HITGycZmG5qZjAUvAgsQKAV
KwQhrridhruUfqxtRtpgFccdWdmAC+1tKJTFmJucgTjtEEmoyZnCAwdI1nUL9MtqKMBQ9J6NdEpC
1M/Hd4l8Q9Zufdu6KGORL5uSdeftks6OxT4btv3Q2DS8Kc64jNTqzsb/soOsVR0pNIJswsSgBDNo
Qip7Yr+IkW/eUNUNH0rZt8Ph9nbXQk9ccJPmVfmOEhPLbga0X7PQGijmWNtq7W11i+xUElFxxNKX
/ZkE1NzojuImoaSPxmzeNaoPXWdILNfTW3lQxbuYLBrdPVJdCVLFXo4EqgydrJlZq4tSMO5woQ3E
WMZmPUIFrSUjnPEjzbfHGLt1mdh0TaThNp9tf4qUbK7tkP4dAVNyRAhkpNFlByVvqkUbWOyRM/l7
m2o6xLWRMwjg+Cy+ifd7dL/YCobELYNfBaQHlmX040EFn+8U8X0RVjwbO292nJfj0jD9K7e/cl5E
hIfGnD56ASl8ypXiMg6BfydybNe/ZY+sreB4K315Hfs8Wwd4rJ4Fun+kFUwVgyA8Gl10+j2giQ0S
owoli5HqDPvA0zwwLA6qsSnKOz5y5bWutHnESh5ufqc0NezPWIhI5fpNfey88Sfv6VMZwU48yEF9
MtNJfZkshUk8ZvSunY2MifdhsrDrBqs7FZ0zJ40pEek1HDCKqd0lVHP03WOLu/N16ugmGjBrLW7m
F96JRwmFkl9uoiMN4OJ0TXtyWiQHRm6E9yTuvig0UyBQktokUdxJENzxqKK0zXdgJnwbmUT9ua/T
ET/s4D0iHuBg76VrsNtIb8qfqUF/CFv5ezHBXFGe4jsVQ9G153ygKbR47Q28TKQFWGzY+rwUFlXz
kMLT0WMCblGGv7ytFROIh4zccBJ0cqC2r2ODaHEy2s0+L4BQ3G6ZOAxhOtsBXBhVBVhJW48HBTcU
L+ykWm4WMZAIEwtD6BfTtm8GWhIc+Rwq/StG5hWuAErKBggC3u2nyrw0uMmxwKHJ5Bo4/ZPvg9kA
ZGNeozBZJvPOdmgTYrt2PeyGTHkTHcn1jAUI5hJe0IArbpvVJFCZg5OEsDCvl5Sk5VNZ0uOgqjtn
iJjuoa7g4o7PgIiCUzLZ14KgTjUM48OolUc/psjWbHFvFU0v1rdVcGYAtcMaSv8kqsyUfwR+sNd9
A7BJmMJTbp1uzxomYQO7U/BMj/OnuoH6ATaknA1XdaTfqX5t7UoD5cuysXzc7mpNYt0pvX8XMqIF
CJ5imJ7XVZUfMGfpxWqeaJyzmgU0dmTpKspPYtFoFsqphkDYA6yzvH2X4NcRqvGZl2ayyxoc0yJS
/dcibZEoIBkqpnwujWDae5CO4K7TEXQzTtqsMV02ld+JM8PwUIMfM6H89Ax5rVq3gFiCZr/U+pS/
5K0S74O6fqok8ch40sVLWzj49oeGpKEqIC3Ny9TbsuF2fVQkA+UpD9KVGTjKc1wLlHw92Pw+uUUO
Pwb1/0SmhDyrp0LTmic7pWDxJ32Aqtxv461jYPG7bXVoACSclToadnpeX6LDW8SkKZ2QuFkKyjlr
7dgdPdphb1s/TU8/Kl7DLsMhlHF6anE8uuoQlm8Sv+zihGCTP2Aqx5RkEnX9vWzIE4Uy4ajXHyKt
2VUVcXBgg+Oes3I9OYNxzFiZrW8ftqqy6dLp8IlNjv/Ya8ATwIWdmzyOMNVwH9L9flpP83Q8D63v
29GxKuTlBMvMg9HPnbkmi8CbPxZpp/itBFmYbfHY03V1u17XEdXLvxXvXIYMLsxGPOFirxcRJapI
Ltpd7Sv2Djteh8BIbopM3rxnwWWXkqYO0aCcXq7VMqNgQU/i4zBkxlYHW3nGDjyuwMaFh7i4r5TA
fIgDpuh249xpegNq1f6qMp2OtQHgeVoB5Okt0sChdFxntMaNnjaXkLHD9jaJxbC2q8qLVIZ7qIrj
exWWzwDejqy4ije9KPBmxia27TJlpwZKqTJj74nMIeP9wdujH5LE6u12X49Zxhozr2AEM3aQlAqn
k5m+emTGVD85NhIXTtnZxCTIUq6LthjfCcpXHQZqL0b+iMgHbvqpUy5+hHyZW6u6NZVVITyHqSe1
PlMKR7fVKuO+rzryekXJKIpVlH8pHiUt9gforMaisyTHtJwTMcVV+GP6JVqisRhb5mg0LW9cSKP9
7aMwUTBxsASjeW0akvOAXEBzSHgs6xpQxU3D76dA2aNIUn/ipd3aQkP6+1aN0zNdTrytJcxFAn23
pQP37xQ7jMADVDBSrizWRJh3mDwAtjxNoGL2qt9iqw4Lj4gFpOHbUATxMd8Fkeo2QUcMV7VerSmJ
HwppRg+U2lxmDT0dwxzcaentGifgOGQa5VCie/EBqI5pcO9FF8VPw3M7kehLYsoVQqPZTkUhlo7A
TiPtoLuSEKkZQJFQSzTW3LdP+e/LGwNgHMxYZriJPBLG7u6VYNj1sRFd6rBaCRo8z7e/QhyVjU3N
a400vkqVIVg3+HHXw9S0e8cu8l2fU3kkSR9hmhyPt31GXnrbLFfKE9My9lzqyCo99Y2dUTE37Oou
eNIovdQwuHRCz9GsWLGZuiIpH2tQLsYMlJ3hJRvyjkKvIHaXKuH50cBA0CndplPwnoc1TGXVLplR
9nPwJA3i9CXI8nvZBjGFvPU61HDNF2EknuICyJM3JLgLIUf7RFVfSBGkbmkwwUmlcwklA56bomRI
yczWx3GEM4uNgcCk7nvqbuTOzCNCgM46Ip8sEpXDzIHOw+Ax67Qnw57qbRZiiVliJk3Hp6rz9Xvf
Me/JhKg36z4mpDtqYdxYq8XDgOViy+g12jbCQ/7EI14w+VqxCWjcoFacBz9p6LORPRYvQpWLwAHM
MRooOK0IsmWdWvK5BkvUzt2ItV08WdLRTmYuBPzf0Lb3fTxcNLhddxVc2kbRfPw+AdQ1HZlPSvDn
FdNkFJrPMRyI0MCVuGncJKNg/mWUFYxGA06sRykKQmmfglAUp7+3bbat78faeZay919qsxhcdpPc
VmvqHMdpgrPd1Gw1SVTtUi7ebCcwEFeS8RvlNFFJNXJZHrRYO+VCpXxQJ8xJHdu2nyC3mnRcwZmX
oOlTGLbzFCFiNxXbZLlMHX6BDUIOYb975IqpkJVVze6ozsWJ2GhQ2OUYuhLvMycdK8shSFrXSPXx
+Pvcu9mItk3CREC2RXBJOgyZGfvBJfL8BLVAkMgtVPVhiLxgn7XZS5xNwc4ro09eTXDFStQsukiD
XWLZxbON3rwalAFfe8daQG0bqpD1iKiJM5pXq75P5hVfQd3XXnFomOyr8MGhOGi+15idahwxG9QX
O0irlZKG3w6J1Qfu/EwHhZpsoIFyX81y79CE1ugCamNOY9JQonXpxO6hpi+iLqcD9kIQU1PwGkRT
+mXI/NMPDQ6FNTu5R7WjIalOq0NbxsYxatSD1tNaQqiv+nQY9aZB8iPi0n4xcJ2YWWT9skf1eZ44
UPPoxLs0LC4J8H5/ccJr37Gv4kBlOM1dreJOQNIawCSkxaU2zwSJ1sT0602zN7SrEGUbnKlqIuSj
V9LOJgoml1MdWweMW+VuqBLnpetjDMuGH7yrrZLupQbPvWs1mjS6dvYrGRpw1TA/oaNHbqoywOc8
iCjwrR6dmV3aVam2Mga9o9xAC9aWQVdWBejeq+HUtRAQjhTwqF2IXyPokRl+f4gd24aCraVkg/zu
STA9P4iCHAQ9ymSAm/IUdl53TuoQWl2mTH8vPSoFi+htZEfuCZWUyscNeVaYaihNdKWF+bbV8YO2
qh6+6r2DFJWk8Ul24fQCtBiZk5Uz23O3m9Mfvd8eraYwGZsTDYljpmWYdq6qTTwkx0j66Eg121cG
elfT+QYGltwGzkkiZf6qS9PsmMWkEdiams85LlLXMpgyjnkfAorBE+QRLDccW/n72VuBccznrboe
YuYUGm9MzIYlC69q2DpXg+bWMGBPlFXxq2LGwymgHDjUyXSIgEmzL9D5RQttKw1o46syTwHeyglx
2z5FtI4TgskBzaShfx5UfTh1TL5oY0+r428Rwks+4pudsDHtnPa85GC0qdjmUdUehLNRx7Zf1bP6
yPVZMCtuf8vbED/BUMCoqQeWt4CuQtGqZ9OQzxMj1OfAdvqDRvaADPNwrpS2fYxxG4HgKqcXP5Yg
GPhZsLLsHQdfwfFZY76RfoZlsxZrpvnaWxwix7apehz95m2afYi90LABwhXdD3bdPZJg+WiwZ67s
pCaMb7bK89DDrmfg/tBRW4LNnnhV1egX7vSUHeQJ0/W0Di8KjFKPFBaf87YCT5jrK48H7ax2wLWT
7uLb0kOTISzsCsKGbsvoLNOKzEuUvNbf6G3DKcGQ8VuHEVNCrCXNzRPiAHUqTa7sNAZybtyTQQzw
G6/lnP4LbDOHqtJxR4orHcCo7z9wY/hkOUaQvy6He4vcVxInlMVx+MxZhYv0+EeNSXbkYa+5QzI+
3AaVUxPKuyTJ3xi99EeltxmW0yiemjBUu9FYel5n7RLMujty6PQoTltEAjT/gul51aXd5iYhTxSy
dK3KJDCJgUg1Q7exE3tY5nkMf3XI8q8eEotXBemz19avFG9MC7PT4/vIUcIT4TdrCVTbND59cDoZ
tzeqLWjMcUpRnqiHqZ+jqr4P1Bpf7vxVolJBK4Zkb4x6ueKimHCTBpyo5OrVG3LtCTtQs2mY5yVS
S9dpCMA+oI9vZPxMifPwRI3ah9RnOhROlbp7IiTEGD1d5rLn5CSuj8snGTYK5BTheRx5KobFst9H
x8Gl5sUFQlNv4Ee73hvghQhNejFs8+WnsQq36YMIXOsHfe7eXpvbcJWflLt0SUD0UBz0XXHo34hj
e8d4Q4vDAmiYG2+LNasAl9TZaSNXUAo3xs45oje5nHWLemEsjSXFm+uWJxBWC8pZAPevfRawZMsB
koGFHuEDrqovjbF/uuE/5yOx+aV6iamVgjtkLsJn5zTuoV6suLNswnXo6tvqpG8R7s/hmVCW21+8
X/hH8wNh4yVdswf9Lj8AltwO90Qrz1gK5/E2SIdgZ161M23U4jru7TNIvkd6Lnb2YlyaC4ARNBfV
W/aZS+kWp/GTePJ98RS8F6cA3H+5GA8jv1XZ/chdewg2uAjWYqFuuOR2X8aFvXWDvAEeokSCW8TP
+U/8rO79u+rYryBqrXD5rrujtg7u5zH6g3KGJ3e1z+Pe2MirAsqYurzsOKy7NceAsTmgskYukmP1
Ks7RcTpPZ1pc11znmBcv2F6vMK7wkoKdsSGZeiRteDH2WGvcagcPDtYO/bhTuEgepzUjlLP4mugn
T1dglx7njhG5aH+IC6U8R31P4nlHsnWTHMuVss15ZcqaVmmGHgHIUSJoQBsWxl36aa3ozllb/O5o
mR7qvbbLV/OzKFfjHhEMPBz2VndwJ/5wVn37h+re24ujf/AP2pF6rDU1fdgmEDqelVeIHXuKAvf+
Nr8DJrdh17se1sbG2HQchsotqMcq3GbNbzxZp+QY7OoVJUs/85NW98EjCbn1+INlqHwWX9or4CPt
Nbwrn/V9fEcW2+W7S/CbRxIVF16rtWlXEBBf7fP8nwacjwtQW/GHPGuv1mbgMNlna+Nckl3n9quJ
Tqti522Qd3kgbp+rxu35oNBFsqzc53hBXRT/zl8wsOB5/f6b2+i6Xs1/5h8uOTrI8otnxj4bbWec
klfeNWXNqNN1lsz1MNC+5Qft3vyOXwgBH+R2ujpP3hNjULdxw2d5HYMlDZ9HG92noHh4abEZW/B5
QWy+mDw01R9L/l183/5x7gizbeV3/smg56QcmUbusNzyVB3ODczYy/lpGbxa+OdkZ1jMfbU/BCd4
fWwSf4qjc1Gu2pdypWyLTwWHTfuaXtPn2x9e/Gn+jfOf52/b9df9IluyLl+o/MG24fLJO+AR305P
9dk6pOtWE9D+NQhQbUk7fNGZDwZy8Qo9FtmyA/tSATFtUqehZ5VMHLeoLR/ug7Vyls6KZfnWWdEO
svqez0rbBDe0mNsUgDMseJH0Ly6su/JQbudzseW1pYvDK7TlReN6vI/OJX3uf5TraX4pnOtHYIiX
7rV7zY6cZJymXIJqZpuv/Z72et5NCnUvdJR4vwJOMHUznbUrNQdH7TpdJ64k9V7ZNvwm3pu1uoGB
suKE2IEjuDd39g5e2sm8b7fenUHk/2S75s7cWfQ/uIyIzR3PWoiF/R2c6gOW+4PcJU/JqT/0W1pU
1kRS1tTGczBRFJcwjTmM3aa6FPts7xMvwtpQkY5rO3yguXU3pXq305r2qkVosb3h4C6r7JdSQmCp
MjowJwRMWAnsE7gF0I3SK0sqZ/Z//vEf//zP//ga/qf/K7/PE9BVWf3P/+Trr7wYKxBezb99+c/H
POWf2//zXz/zr//HP0/hF4JX/tP8P39q8yu/+0h/1f/+Q/Oz+a9H5rf//ezcj+bjX75YZU3YjJf2
VzU+/KrbpLk9C17H/JP/v9/849ftUR7H4tdff37RN9HMj+aHefbn39/aff/1p3U7TL+P0vzof39r
fvp//fm/ks+PLPz4t5//hU/5rz917R+qRaW0Y5q2prNU5pH6X/N3NPkP3RJSl0y0Vcs0xJ9/ZCzN
gr/+NPR/4M22NMeRluEYwjb//KPOIWD99aeQ/+A/CdMWUuNvQ9f//D8v+l/evP/7Zv6Rtel9Djmg
5snwQMXv93h+UbauQXlSVcsSqq7Zgu5Ivv/18RBmPj+t/Y8xaYfeMiGDiCQgoBT+UrMGPIJzIvS3
1WP7KER6r6hcQUxKJBrPoHUt/OWVzEFC67MxoLHc2rX8i4HldSkHygiQ0Y4yfO6F9ZolCfllga2p
Gab3/3aI/34t//25YwvQ//3Z49l1VMOAD8bLIPHzr89+ige2X/RngQFN37jIYEoCE0luzYhG4vWC
jmOmO72Pgp51QEYqxr+ukviuwvohhoRXTEDrLTNzh0k5Y8y52Mx42eFSCC233mgvIWhj8PTB+DU5
pzRvl7aMQbiQ1zP2DUAdkyjisqLKCRMaMe3sSUawQ20Sja7oVOzQWAPr0oYFqtl3o2qdisL+rDyG
yMJA/C9ifHp9B5iD+Mh7gBNlqUjARJWCR3q6VomCxReAAdNFtE1M0oFI85WMQSQWXrbJfYp6sekM
y2C8b1HCMAsCG6ij6LvU9AHP8AC+gC3YlIJrTD2MHqpGUFydGXZFHx4tWbyrpIlHMln1UFts71lr
FMSZFziW7kaQLG7J3sX1opyBRRqs4sJvVh7FIkvlU49hyXVtVnNQkZQ6Xib7otls6V1xyN8Rjyge
8iw/TUb1gNSJSwqIkNbp9cKm68efp/N2gcASIfWy/CE4FyfVtWfkuWVMhh4swn2ne8kqdmYeNFF2
qoVPSa0xJSfg2fX1hmh7yftSoxLH9EZUO2oj5qh/KxfRQE5Ffys8ZAGlR2yqFfAZE8kOKLfSpHSw
9CX4TbBTYrQPXglcLZx72ufvFXq1NRQmDxaFcJ3ChrmC8+ADdcnUX7FZXyiRwKlETsooPgetsnj9
Bns6a92EuoqQI8BoZc6zHdTfaqhBHfWpM/A1CFZjuQx0+ejkEevx/oXy1ylU2LXwKcq9RGwJBnuY
uDGkeFYdHiwIao39mYnGX/ods2qTzQpp9/RVoaB+EPqlKHFB+dO4t4yYxcqHotrfJUTbyfChHfcf
oZQPPbjzzJYvKZ2b82erUj4Nn84P7E1+Oz5FHXi9nszsFL6MIqZPMHi2FWJOEE/4TKLX5KC4S0p3
E9zSPIXuaNV4le0eP10ZpQfqxjaOr531VHsQA20jIc+SVct9O5gHXOvPegGjaaogBSnTeDc03ZHp
zLsn4I8Ly/gpRsQOnXpqHMOPwfSCpN7CDeSdLhUBcj87DEr6YVbBcTQoATWtQ6cRwjAaKB7sBz1L
HmPGN3J8Jhn3g8SyqIuC7c38MBmwCJuFV2RSxhnMXLd3pYBS08G+gfvYLUKfu2lo1c9tgRhQwCQC
+zuxHdFH9WqCAlxY1X3vn4k6cMFLTSgC+ZfiD3C2bZN2mpJ8IyXlqA3LDgMdaOuGqjMSBh0GNQ6W
dzALWqyIyoA2e0HHYi0PwzvWmovRYKkTYfM65tQcFkwdFjDUmYBYR9VWwRBLdk9giOjiJctp6+1J
mfon4pR0uDQOZJPxh9waYB8hd4Gjf+CQmGO+dbzsnCeVvr8yi6g2A8JsDitn1A707lzUmXA/5dQV
peE66rKToyf9YuZN6wT3F2XLJ5Mh79zOJYkXeCcj04kyMg32a8FiS7JZa8dzZ3svytgcWhswm8mq
LmlAaAet8ZONsN/9p5F58zLqo0uQlhtZcFVBvLhHC953YfoJW3M/xvLaAOeiUBSPUhiesLS+lJmO
+kHLqU9yHr1tol8vzRdFYOwHLoIrPYbDmnpYUy0LpxRF3Z0VRdgKupdC2OVuVHb1BDnLH41yZTJI
zCrrA3T+axfAx7UL46ksWPNFwJ8CnTdWAfrYzn3XFX3r7TR+FDiEvdQEgVdse2iAVuxjDpFfHB0+
8eJQdfoI/JC1qEgxJwYa16Eg2E+6CsV9MOKDAokAY5cA0i6sbycE5m1W5iaRjMHVRgx7XPKzmQOk
Zl3S2V5d/agGjivapa6GzXIgno1f2n5Ht0Fig1E0mBrGZWhgTfbQsLyefZXopz5D+FzZD5XxZZQX
R6+AcRWjC6wFH/EeMNil4DnriUkgZ0Q4S0oEGbXzcpIgqMw6yWTXdMRa1e37wKp+MKB/ZCRHoQZZ
grkia3bcDYkvH2VLt4kGeqGPlenAjOTb7kGwi5zGiwwRmaGzuee8/LBz29gVoT8uMvxFuZnra1FK
ernrhKstJVGwKqHTpgp9wAyz8YE636LnchKpAKftpyJKy21P+YKrNDJzdXgMTjk30tG+7dYYkqsW
BoAQgJ2BlF7JY10jq4ZYHQBBbLxo35A7sKC3bXGABKqioEzIPrbXRe6zGsm6d787R8baNHVyYQK0
sBXmVPV0lN1kDGNqW6ELTHc+0eYo+ogwgeH9dIOpW0WUpBgjZ4AngU721AqAt/z2yuKYluXj6IW4
FR2bPY9+iaHhCn01aElNHqr/pUgr25W8LwKrNdNHpoIqj0RhxqaBkFaKj0jgxKo9yD2QUbL2JxgQ
ihg9vxW5/dXq/Z2p5u927X8XTkfXNHvLLvqchDHLeZy5U1694fjAZWKuS+rsLDQM9N2zoY6n3q7u
WkGzMdV4q8pPklVmsnghGdYYSHq5xhQJzGlNSFP8iBEGeX6RcS/2/RR9BKJEWc7n/uNBfzUiJ1yE
Q4uiQfI29nKx1GbO7GyCyB3sJXFibcuGSWReogBB9nuoWJEyPDbqldE7b1pTEUCidrcCsAyygBVZ
0JBO64LMzaV6IdDPU6TtPo9QZghKbvIxwiHEjtMhGmvGyrYojbXlY7bR8qsAs7LOjLlwQXaXkRBV
K0yyi/YRk/VD4MXfnaDToPQvXgjkUE0R+a38QRnFa2jYTxqMeTyiD7JNIXOrIa4o/6XTiTyJ1Ldx
jpXYBMlbqGq58lsbE4OOkcXAf5UPLbWK0wQwoG/pMwh/pk4HoR8ZS4uSDDdOk8fq1Y4JWuNAoozD
bDF8msTgrS4+Nb16GhEHsxTJp+vaxmW+fEg6IO+RRZW59cGnnFCrVJ8sRftJiefTjYJAYlLD3Te0
SbT5dworatGYISd7WWxam3JOvR7JEZR3nuB+33vXsmDtOtq1w30VXnga9nB6tPmFeY916SFuAsxp
czC5llkXS/3JruExmqRZF5DWNmSCn2qr+VBjBiFGPLc7URCa9RZ4WZ2K297fZtbwUzHCXWTYZ3p/
0sghUKZpVISzYasS/67AMkZJuiaGQleRRzZAlKRJYniOPbzphapPX60Rr3g1aIB4QYgVFdcYzjfl
uGJZDdYt6LiMTbI/QqXVWIP8NOlU9WBDdvWyFMvQJBAsbTJcg0OCECYhCbiVWYJLwKpuLxl+MVaS
DYPM0VVCwcTWgZ1vK/G2hlRYagAnY8i9y6Exr4P0TtIqU7KHb5Fq1qswDl+cqX2FRPUCUZsGMtha
zhRTuhGBGLfuzSSpDz7T6yB5TevoBzzB94Ck5+deTCPcpHCRdqBOoOkMhZIu49a84w5wF2e6sSyc
mlAloCSMdYW2CupoG0byKvLwHbPtQlX1z5zpM6nw5tuwfXWpjTlEMUPdJmmPwR6n0pLWoRAOfOz1
P14xnkfPfsQ14S9jlQYslr2u5fPukeRHKjaFq0jiKI237gqf34P845XllhjLBYvqEv+WBY2T1ArB
NRq088eClzuVQHVraacEhOY+RQcHYR4zQGW/E8lGJRpZnKJhWDHxfMFb1xATMxaxwUxlxld0afmZ
tGr9exeJLXMf2sfUtohIpeG73w9k7GusBaZ0lgkDsTSMGSTkyS8lK+9HE6fRYL94SEwJE6ww1faJ
bObLe0tLZ8I8ujBpsZsX1iWDOh9/D/jgD72fpnWhxR+DGq7Uwf4kDbUbRDoDOQNt+Ra9mDgdl0Xb
7M0ma1gBddfAGr/43R+qwby3ba5sJ+6ipr42RlYyYPtqYuu7K1hVDk7YUCVs3Ft6rLmNQ1CnV/Fd
1aDa4/YJI8WmxO7pW1wrax03lvdmxA1N4an+4mH/17EHDeVwMZirqfWhaMxDSkaUa4p1zLRHyIdL
vF+/SM3MU1QeRGsd4hX2d+GtmqI7CNosYzr92lZ/GXRaTzBZfUZGIbY1UELK+fT7yXrPYessp4JG
djPDg1UG0Z76z2tdZ1sNI2FQ2/AXaXmkpgpd27ROMUb82GOnX5bJqxLYhz4KT1IbuH2aLbVENrq4
lr31E5j33vii4xbiVheetbTZhSBaVCD/XabEy/mth5q8ZcRLvraryz2ZxtNUTk9GIu6CJPjE93xy
lGw7P5lkKF8cS95BlWQO86jWrFArkb32SQEGFIAjC/UUHHX5RNg/5qIQ/W/2zmw5ciPbsr9SPwAZ
3OGAA48dczA4BYfg8AJLMpmY5xlf3wuSblVKfat06/ZTt12TTEMyk2BEAO7Hz9l7bUYHmfs9IPbZ
XtKCPEvgFay/e2FAN03oS8SjZ0RMlgr9bQiNZtdWYkuvZW2OwSIW0i4k/B9FQMZj3cji2OG9rdRF
TWW6dp38yrLmV4GJvMbuuMrCcTc07Q018AsYuGw7Fl+5bxLS6t/GrJYM57EWM1VnI9JYTRssBlqT
hwYF2MzHcg0kOdsExl00hDzA6ctYxp8yJPGoAoBkcx/skEIQnzHHu9bgpm7C+ga8JQI3+1vXuQ8h
QDgwTMxQMWBOyJ9wmTIXdYga3tU2tbOuLmb0ECCI25Rkmq89F7JXhLEwh9mNTdofNrr+6KtLaDOL
l7b7ELGE73zDfiOqE320W8frIBu5QYUfbrOMTNimYwwU0Q1XYXwnWpDejkv0ZlCZzxAEz7ZqAkpI
2+HHJqk69x+nzt/zi4hMLWL2ihSe9yiKNwdFdZykz94YvnvGY9WAIZFp+miXJvabPG5u7LyCAoAt
4M7UGOyNhuRvNoiXmtPXKXKWo2TZR9djNaH65+FBUNW/JT45fQPtk1PO/Y8+d3rq5/jN9fZTDaA9
LF8LVZ1k03xDHAuWHkK77t0raYL2sdIhBjgUPdT+a9Vmbx49MY5YFXwNUoXCiRkH/olVyNOQRsUe
GyPgHdND/wuH3/XAuc5m/OVk/Zkj+X3bmxvQvqRcZTFgd00yF29fmVrHws+e7bo/0YrpViGKb5CF
dBQ43qOMykkqU+lt34bk1nT0m5B9P7fKIO8+6LahGbwACEJV4St724TPgedxAlPZQTn4NXio97GZ
P4dqWkeIkyi1Pebc0rwrLUR/nVNCQbP5fcGurBU8jfycKeKZSu9iLkYqItNjF/NB9uJigCB6+lRb
2TWxSd9nDHfkq45fbggKITaQEwzOOxKkq46Y3Ss5ePFuCu/SQgHZEOoQuRXjviGP7hMrVqvR1tNO
wRuJ3dA+lnHTUjEs3nx6XUKBSyUIkTgHKd5bNZAXQRMmyuSXxSpIJ+iY1qAtPY17zau/18kLv/sS
JdMroWoH157fNWv8apZLw1sd5pgSaCxNgEFKHeuuP8BfmndNzxGmQCy8Ejm2WHPkoBUock5aUkxm
hqAmgU0Id7c5URarGjS18I0vhTBib5n1MZP8qL5RMygYO/KIbIJeE4MzNbTeysZMMGcTgfaFzThi
UBv8mHdekb0uAvg4j4ilyTQ5LbQBvU+3dejDgVBHY794D9DGgUJ6HFsJwECK2zi2zzVDZjZJeEVx
a3A6qjZkHyA7qjULL6SZeuADIDqLPERA5Sh4wfgOxyVdINNkpmqEPGtSbRlFzzFuhz2AMcprs73j
VgM4nJybHg4si/QqTK2PgHErDafgaDpnETrEvSBs2dRlAdDVDF9a+nHewH3qiHhAWJyU61k7D8lE
fxdFMnGtyB4bQdaf6eOeCINXXHf2DYa5Yt2lBlor2Jo8w6/zwiCmGIFMxEsgS0NVERCdMjrnTnRG
sAUQOdipngzKpL2P046jecKCorPl5h6tSxpwuq97ShygptedhgMxg6NyhksfNjhyrWMft3dJN742
BPC1kqUk9Z4cwABYky5VNL5iJz9EXHGTZvGXKXFaKvk8SBxtbvTl9USQFxj16AhSKQao2cfkcazq
GwK7D/hiDsRzFoAo5dEY2ruxsB8QwdHyUi9dfDc1uD4lAJ3WNQGbmcOnA4cZc8TZI9JB4hrq6HFt
vVFeeySlFMo9lM3i1Y9qOhnwMSpHiuOv1zY0zCZwWRmZiDReLHCh20LcGyXbjOFYEHJBE/eFfk7U
9N7NJMcMB1g9T7Rii1XlESoXdPmtztmTACGVPWiMoK6vQvPQWuySHi+FOkwv/T/0PRbg+Xp6siPz
1kvHixIdZ8eyfYqHN7N+mYz5aZrDLy8WcGfHYsk92uQsndfQNXeJx1gA2Te3Mf2NxMkVpDq6pxg0
SgHiP5yfFLhwnCEobONc8jz4OtwaKHoHYtU3qe5OE5OD9RgB/o0Zh6zMZnxNEzQQPsL0ZOS9sn/E
uX2lfLjRpgcwMTfuKwN6YlKbz9Qo+b7L7GNoZtFm6h1KgjRFqMmjHFZ1uimTDjckcVlA4teOHT9F
+Ug3wOfrMTFGMP0ipMnL0wjyxRhKAvmwZBrdB9ToR8YB3KVKQPy3qVlUYqGVYghHF48ecxtg4PcI
bp8qGszNkO5MxeNVkDnqzbjfkmh8MZ0xgftBqw2I9m1alcE1hsRd3QG6zH0X6TTyNgl/H1KsKa+W
x0yaFzidxwZr/5yhudeuCuGpcf4ygpuKlomp2r0b6Zvea65lOr66TsR4/S7i6Ns4ZydWfP7esG/c
rtlIYBw7sDSZis1bN1TP6JAHWvTFFw3xK9/k01s6Lv6+F9NmWSGyortnpmGbKVrMxjouK4bpIWXu
EwMbM5dGw3sjLeS7IooJp0EUVpWWg59IP8r21nd4utzAOxs0EXh+g3A95PNDs0Q/AGGwKmwKo1oW
M6TaQOrU2hCYSen9oF4PsdF+jHlOJ2mCLT2wFGvoCqXX3/jpM7q7w+zUnA8nXIPhvDIaEl46NMcT
s+WawUXFPZ00ZrdWXC62b+c8PDszKNhwpkqVFp9OO905dDjSoQJvYo8UBDwurJW3RVrsetm/Ttph
Ry7uyLleD2GDiAXl4y6xKJ7dqF/PmUOiF12j6KtTzTXKnh3wvIiHioSGeuBWGcfwBHD7qQAOJOT0
WufBKSo1raTglAIxp5O795SFL48k6XCe39Lab7fJkNDjz+13fFTLN+4ibr2VY3aEs4+0sIcDGAdO
7vFtngztPhjxc4bGUyzCc45cUojoNHjDxSnzfgNwCfKL4IgX+YuClKZwvPfILy4BktoViwUXDPLq
Meuf8ll9DONwsFLSMJBEm9L+AI7wIVLzvY9KcvZQ2OV32RC/6v7NMex7KvcDwJh3ZlrB+lc9lLe0
gHhXzyHhtsrbihhjrEtcB4qpnXa46HInBSxvQ5sC0mcBzznCEwBy6Xgi2FNYkES4fOQp8TqJtxvk
8Iq288vUw6Gh4CdqJjwDe9uLMTinxnCxZHPdjPIoBKF0wyrzkSCzhRVEpc3vbWP+/tNNAB3DcDuS
kDET3VjqZlobk8ngLrSRZez6xFbrAhv5zsijN7qoPwzHgbNkcu86mQshyh05e9vEFwUHETjhPor5
nKMczy0RTkHO1hsvKymnTOTxwnrGNlfTLd+HpfnuDJzzRzv7nBaKbs4HqilXxoRxWfpcEEgoq/Pk
Lnstjsy1M6Wc3+1wX8Tmp+9FBzPmuwvCx/q4MLBkzq8OaTNDhw8+ZytgkYMOb9v3yEvr1Ujz0wu/
Mk8hKrHlznB6nO/LTdmjc16NE7kWUt6kHv/TJ1ZEL/XGA8bnNdOX58/vGXBbUNaKFrKYrvLIYo9b
OGf2w+wA0GxHhqiNQSJi+NUGZD05FoMc62j51aXldmzW/px8sG/dWE59u3wy/aD55tVdHo8PbI+2
9aZhb1eI6kURXmdk+iWkgZYdz5AxHJjJbnvu32IRMufTZzLNm1JEX1g/nyDiXgjEIPDY+fB9brWg
cR7aEZf5kDsfdate+wX8bS5WL5QVfn1nzG8kmW6lpR7quH2BXXwYWCwJKjlon0+rjcZD102XQUSf
KLBv7I5+PpyLm8ixMLLGtDtokdzn5DuZfjcgZw1Gnox815lED5a8qXpMqXfYXtc9IVF40AGju0+p
lV6bS1QLCwmnUVJtl+1Tybg90HE7h3bzkTg4jgFEfMVivBAy/xCoFgfDQh4wbxLG0WY/HGlT9Mfl
rXGC5tqF97Kq5v5Cq5LQvjK7j/vgIQ2ZLVl28VT3lM6Z9fTrVB0F+ZMuUPLk4t3R0a435L7j5FAA
qVihm2bLZxWKk+gtjGRPKnK4FiEUsXBCXGXzoEbT/DQK0rSG6CvqrKNX2w8ME9dhFp+d3uM50Pyo
nsUEpn62XO+h42G2gI2v0JdcPKZcAUfEXmI+AVMhTezlyyKA8eXo2U8ghDee79AekEcADtO6NTNS
A7H2ELsH7m94XRaK2Kboi63pKXcC9NkHYGjnio2wbLsfEd8ZomtGFKh6WF5ZOpvv82h/NKnc16RL
O1lzxyvhuMIz59n9YbQoppdvD++WCiGY3+H5XY82I/ZshqoIHmYH1ms2DhQGDzaDg5B0Ptr+9hid
7SY+cxh+0rZxNbn0f4LhQrNrM1UfTTs2zAjUgxXYH22dFRtLcKAz5xtMAxc50T6OKuToOFE2S2la
Vdy0JfHx5gQJHPc07zC5gLSCtMFGtU4kNfXIE0+9zVQ+DE4+gV4bjpDJXBTHClNPHzAjMm0CrWqS
Q3C5bZqIorPPvNewCqrbdLwaWnwvOD6CjRl3e+Az3Q5kFGMWjCk3ImbXsAM6dkPeGDsqqjudr35V
YfyPHugv9EA2Shp0U/9EELRGU1R/S//2v37U0ee3/G8PXyXUx+jzZ4XQ8h1+lwjpXxR6H0UF7Tla
a0v9XSKkfkEqbzkesyhHSMvkz/yuERLoiuj8wr6QDjogCN5/1wjJX6SU6Io8W+FFcRmL/DsaIX6C
P8lsXB5wqRXUfmRKLrqkP8psOhrkVVuDbyiyLOhXjcVrUdAmssTbyDRk6tAmhouYjQkUZbVqdqYG
WHgMVR0zsUiAnS0ZkTjQkHykSX9XoqXOrjQkpfkIkC5diG2IAp8zByk6dAHVB0/EKuRAHat8rPZa
9eN08bXTYCjJ5jFsTvaA05AYho64XxVLWVwhYYFFURUUupuZw6R/GNXAfwcurepN5TNvAOLrjOYp
Bcp2yWr4GY0h16O2f+CmSrYT01MF+8Kza2JGmQBlZTHOn7Cj7vH/aNp8ZXnpi2SMdhXxTOM3z8fy
0bmJ6935CX3QbUeYwzko2azzlWklJsdsd6iJ83YDdx/4wsqOU5X1+BviAho1vsZiIPoIBlHFaEh5
xpVpd6b/BrV6nvaqNSvg2S71bDJaJpBPxHrDiA0PQQFHGrPoznKc+vJhxk+PGW0ecD4VWaPmPSwP
1zpX/QS1O2uKwnlQAkvbW9KPItrhN3KZ7c8zYki/dkze/yxV/lNklOF06NHNx9/Trp5oCkvX9MbV
lJNaFBnksnM2cMWjVYk2RPAviuWIgoN/h8HY7m+mkcPT/dhG+HRQsclj3esrWQ1qIIMXltRzGsaa
xsiU1kazNjq31h8MoOzokpRg2A84mzOCeLHDcckhry5JCkYWR5OLycD2nOIQtz0p7t1URsW26Rpa
DXOZJd/qQDXFs4VEAeJdGYbJBhOTkIcgyg1zlWqcZNgbLXFoMOY8j9YU8/pF6Kvr0IOOsLVYtofP
ec6FA9uJ2rhzUtqhTTROTKoHMXZ7gZEofFgSXRJUpGYr0q2PixDdVMxisOpiuqNGb1ckf2f+nkG/
eqOBl7e7LA3ThdQQ0GCciMU4O4BChmtvzIbPuI603PBuRq/Q+vz6MNUdJ0y3nZ1kD0ZW2ceq6eF8
lLiNcXWRyLkfkMwUGBTLHhKUCqPbPqgMNscK7UXnOBL+mpm1xQldxAL2dFA6VJXLTHtIrZGxA7mF
xJj6ApzsIKTM9paT6e8mr/RoBJXuNjgPfTBwam7XoXB55Wi0mJ6F4QB8qy/ETeCl2VEDjYnvq0ro
+ITnijYRuRwRcZKkzQa9wSQkKOG2g6AWzmdDCCdNN7yGOI3jdKEjTVZ8zNMwg/wXznhrsFb+UGXk
iFMtQ41kpXRoi2D26m6mWsLd5zODkNpWacu4jPPgqchifW83NXbgEN0iqehmGHG6awRONAz+/aZz
4eQow7Am5lnB+KjDDotlWvZXGjrpZo4ZpNczrazC6Isr20oslg4G4as4I+tytJN3I8njdStsbEn0
aGvGCAKdT+MuKJN21BDJw+glCZiBeVn3LqH6vCdYi58NmTJpUGkOUQjIyPhuBEwDJuFGiEt8LHQD
dDlpE/IjkCGmfn7vVXnPR04u/JCK+2FaRrsGpg+sUGj4UCPxkvLTTFZksp+64Gr28IVjEW5LD99p
MD2EQSlYv0zQ1SOW6CZFCxYNhvPYYz1JeEWoCv3hLtYTPhBXspJUywTLjToEXQmgJ/w+YYtGq1hk
F0Au7ROztuSrH2tUA4Iji0X7h7aOxbB3gEGjt57rMdwtZYHVdJLQVqRgeqEjxGx5GN2w6HbBlqgc
JjeO1zD8jK1CQOuZEPW2Cb5AlTTzIdO9kHsHsvZeicbdS+aEimN/IVDCqLodY37IZJB3mahRm3WF
2e76qNOUNZXeyIEWz/I5hJgQckEQctvnjHCmhPSo2Qvqo4t8hD7/mOWPug5DUj4z8eaZaPcIE5L3
Hkib7q6ztY2ZuKNCEk2A+XoMomDG2M5XD2zAhGRPEUC6bUjSyYrnput3eOxEtLLocL/FdehvvDHm
/z01Ylbo2mFf5w55wnZb7mABAItkDYDQyp5w0o1l5cfJdv2U+jcu9MpuCOLZ56FYbFsT0wj2WbdB
qookI4W2r1R9O8gqkLdSi+aUZJwOwG512DRotFnhHaMU9Krg1+nyujlCva7NAjof2Qx4JSNcjlsx
2/AUJP6mnrTyQGWSJ3lIxlqf28GeESSIFu5NURMvSb5XnY6bdOqfyjQN0rX2ZH3bg2fgXmElG/dl
UeZIT4ibwJwCTb3+phCpoHKDRY+vNW7p1dYJW9i+NUbzVnso5fZTP+SkgJv1FbHC8lEsmTk020BI
HroEYeTRHRTmORPTP9kGbfZoqSEgrz0oluLXLcOvJB4I+QCmM1D0s5wgEJxak24dfe6wfi7dOnBO
pZF8+JIvvuczYVDXYQPM/AqqRcLSRy8IKYTrxo3JPMnp36QeK2SFINm+c1KrMf2im6nI8UJaDEme
QmM4K6+JGtBppLys7FK1epvUBIV4VEubeWIhua8yBwQ4owSxkVI7hzGaCasBVDFPB9IWY27OojCR
kCUOw3TkXM2hSyEPrmLfsvqnsYz0rWk2k7eHXw9CWLYOcDYiZKz2e49OTxpnKwa9iDpi7r+XYjZK
EppQlebnNI1iTNhSGGrP3fIhTVdwZKtYL7/7BTWOl6co8sipYHBbjCjRHiKzDHD+pbmGF+yrH1PW
d96augbqetK2EfneaUifwRcT0bUe08qvOYeRuIN2VqYcuWpjM7iFFqd4gpgPvcOwQxL9CFQGuGs1
SFdMIUjeywr6jXlqN4iSGCkla6PXCtvP3I0XPx1m/5F8PGaFhhs8xJELLHNVVKaDu3AwoCTIqf4O
/6YcHmKwHniIu2xGywTcG1VW09SvZhawvIUDQBEkf+QEeaCYXrJgHvRL7qg42yXaSobNRAQg65lk
kjiRq8OH5LVODJMm9l4HO5E1k2nruaMMB65h+OW3LGjy+Vb1wsZiVbisDVHBHlNCBxaXaCQUgCUm
N6uj9EQwsWiT922LSD3PzMlZIbqZbOWyi18RkNjfEHC20Ft6wzrgS5XMVOwEcoT0g5RNpC/CGzKb
87MbIO9A9y+ITJkCo8Mawx1A7qh0NyJskK67LjJNohGKfuel7aGpDLhNCxaIzK96F3aooZ05YowQ
BkW0n9LMva/UwJ1iT2ikQecSrzwV7CJXCJfH9IVAkZF1d0hAinlNGMfbwSVpgkEFXL1TKzAhX8uq
qvEbxg4JktSisqlPKXO/dBP2cWRtXOpo3IhZmDGyh2J5A4gO7hnN3ty/TqVAum6j1PyC4NFItqSC
WW1qF6hTTO2lHymhs9O6kLL6Htrase5kUgSIamRY/gCxLu6MykQjQR86fvAmJ6x2lsbIu4ahWj2Y
kIXMU5xZU3LifFA6O98vo7tSqUBtu8Hw+qucn9ojwqQCA00Fgt3GxyWHFzM8q17qTai43VdWQVjV
GkWVkW4bGZK9h0/IM9e9nnV5NAPyJo9Z5WWMvHJ2Lr5XCQ5r186EWBDmaUaz89GXoQAsZZh2+I3e
XWFtc94/Rrd5aE87jNJUVTPL9wqGw5h+tyElURkZ4RPu0V9No5uxYildm25slOsy83zzAVR0T/6y
Zw+GXoOyaybQ9pOd3bq+JtkKQedUN+Q8UQan6yp0mxcRcUJ6thrfiY5d3JkW0ehTFb/BKCCoiQx4
6xh2KFofWA52Lt/Qu5uTUrT70o9K+2i2uR2fxt4xn0OiTuUGqDxBBkKNy2jisQ777xlG8o1YhHrm
0CnnR8JB6GyGbiHfesJR4wiNDCc+NQ7T05g41RMfsZk8u/BcBuTG8tYaiEWxU+YLaysZgXVLPcdX
Bk24llaNOTw2qiBpiF8gBqNBg2iPUpcliqXWmcmeTNsBz4vPnRXsbHPOo+t5isxmD385nM7JAAwC
lZ+LAa4dghvTckLrs048xYxDKFLZ4mGoPhseUepCMakZvUdtxTctobXRzkl1a1f/jT7Jf80UdVd+
5Y9t/fXV3nwr/x9wRlnuv+qEMIjp8u/Rz42P5Q/81viwzF84TvO3Nk1P/tz4kN7S3UDvo23TIyrG
wfrze+PDkL9Y/BpfpshCAm8Jvva7O8qgX8LhWHiuNBV/2VL/O60PSy2tjX/4o2zH1fxgxIFSh3A1
IejM/OyPgggQGaZVXiaAIGc9WuJc2oN4Qnts3nlW1qNuTyL9qhp0LxxHo1NesyxqUSM1SLV512gm
XsEwQUSrQTAzYbchj4s69BDO0eUf+lyuC8LKV36UxEcCdYAXdp7etMJd4g6AXLqkDm8s1yQpD/0y
B5cAtV9Q9YeGUIkTr0ag0m/zO2LiC2BeTmReCNNrrmLZBDwqsCLQHM8mBnmMMO/sffKQcZTFBopK
6ypyTy3OM3AUgX0aopj5yFyFKLow5+eMOTrnOXRF3az7WvW8Jj8nEiWf1po/CsgztjapERHr+wml
btUwJmPilLIKrizQs3cwpqqbptY9J8m2zs8AnlAAZjV52q5Eu0jjaMQzNNjpY0fU9TFZsufTCsXA
5LlHhiLygAw0gG7YCuc4oPAFME+zZz56rsnAieqLyWylnE1gdZy/q94oPzR3BQBxSfuGyOKpfxHF
EF9ltTG9J9R+xVXc9MCdy3BkUhA1e06z9XOvW1y6SzASFpUftjU1F2E2yUHFrsb85acILBvmppAY
CJIKGPDf4XwhMyDuuqu0192zDQI3Ap8bmyPnL0mWdh6anKMrOZa7wR3IPhFVCauh8U061E4n1kQ4
wZjrEo9EeFjC9j0LJ5BSVbhvboykzTZzb2vZ5JrWQZyf6kAX56EvnS3UaN6jSof7kmz4dciw6N0y
M/MSRUZ7MGqgpzlCmqHZ2JG0Pqg+/VNa4tMyiza/eLWFhBJK0KmCPLFtsIpxuDHHGhFwRZG1nwdn
YHiNiJms0vTGnnlKdpUdvzlJSxefgATgb7Cf6bxFwXscF6FPPeNwyrPS5BWbxoQmoOWZX5VULyjI
NLjKEnmT05WSMYuiKxAh+oKfoPe1mtTZrRc1cDmG3cUvHRUenVaRDW/DeOQcFJN1NPVWdEgaToQJ
RwiIEAmtjDTQHPRK+I20vZ1WY5kA57HqGtjoSWWTmpGFhj7ZEUkzoyE5VHoo5K9VRkNnU+nGfs+R
zZCN6M7Rh+e52M4ro3stpO1v0WS3+EMqXwQ7mI6MWOtM6SuXoKdr1Sm9LuKkPU4oebf0K6ed7RQj
sWduMu0zI5lPrRUEZ0kYPO2DKb8xWoqORH3W3lOih1NY5SHEEW08oYEqd05SyCdr9IdHownHN8UP
fEuaK70ATgebZlhitIQ9fhQz3kyvGYszP4F/NELjhhAr4gpiHDR5XF8YKXnHmDPYykZ+Sy9NTIir
sfvsUzLSSt/GIgVW/75g/gRI1kJxNVr+BlqU+diJIv/IIzOHZVIU6Odb5wHyDArjyfWPEVoVlJhx
Ehhg493yLcjq6ZxKzwAqXRDpUHc0OVMkJGiD9gSVwCmokvjSRll2E6QyAtViT08GBI5vmfTsS6Qa
f4tJjJGvCW8qpb5lgjz5Ozm5zrPOvZBRbyEPnuNDcasIFeMTKMrj5Brhrnd894eqq+7U1K5COdRZ
Dkl0bX5riDb2VkHYM1XiuIogKu+j6EvVxMk3IidAi7ND/+IQ8L5u0nCkmReoaWvQgV55hgl7wu+q
41D69ZOIgxiPkZpgaNc/UofISySCOXHpIpd7NJHOOi6SidylIblJReLs0VlNMfLOtPrGo0z6UZQs
s6mZnM5oHMpvbRt68YIuF+Z+iojIOdC0QbHJzdrAocrojQZcGjsVRe8lFkN/NRPNcx60SZlUwbPb
pkUahXdjEBI6aNYe0zULjucq05zZOqu025e2x+fu2imRZqVR+90ua0XJpLbieivL6LhdegTdfUD+
kZBRefr3R0L/f5Y6QlMf/POpz23Uff1c6Pz623+rdAxiPH7RWlke8xhLC9P7+4zn1y95TBUYmiiL
TIGlPvqPWke4v3i2tB1TSYWZlJL1H7UO/nHBH7I8SzuuJUwGSv8xkPrdPv2bcf+fWMHVUsv8o9Zx
PNMh4t7SpqscTfHk/mnMA8vRInLOKJ/9ks2dkmibVb3eZBw9VimKn6AOXpIQASINvl0XgjYiy4Aq
HfSQBqi562EyrYPWOzfjwbdyVGMpwguXFDRf23ee+6BCcd9ozoSZCXyjQKzV19/DqD7FrbrosnrW
8QGSAbAQjoaGQOVuXdOFPkHDS+lsTh1CFsIofThHkwrQIzhkJUD1q56UgXHtkidXVoHGb8z3hIoL
pzqFGTyLtDrSXLiOp8eBfMtcHlRpXFo34/BtAnQnpFJXYPe7TboQJTGpTtOzlaNQMd5bN7pvmui7
Z/l3HCM3oe/ufLkXyaHLuEJcPcPso1tctbcqdJ5Sf0cMCdJtfKYcnISDPVQ89S0J6sN2QuLQB9c6
wGU8+z/csV+TNUJIGkiNyNgiVgWtnBxIzdbiW1l/gl3KQLC1DcOxB2nfBx6cJAo6BEMVn5EyaFpb
m0Ia6zQ6W/a7XgzuNRmkJxow98wJAk5Kqa+3vULJVX1UstxOmF4RHCAvIBq1xH20mDlpryb5jYpA
sxGo4r0orKAEh+FF3XMKxCqEbyrO7+3oNZLXCHSqzj1AE9249rWdP87qBsdvnB8K/VU0d/nwoNqb
yrxGd7sjWyPHrCvJnIEJ0MvsjizbW6tErfIEiA2PeXSXdpcuLw+GeMU4cV846As8ymGNHGnsqi1c
5Acbyd1grWfrcbAugVvftfONXIB138fqczSnt9p8iuZPDxxUOtxREKHaPcTDp+u/ucSWlJJInVHh
lQjWQjPH2i5aBdd9cIZXTqULX8qvsQiq7GosH1OHKPbkodPTjyjZkaK26X1EnuW4Za0FbhlU3S4w
cgtdczeuLJyq7CR7K3d/JP0BY3HjHsfxDPoRi8ktgybaljSDcHN6tXjvUvua6nidBsET++BL2Wx4
0JjPT7S9MnB88FJHT7wVNAb3SZdH/3MKBQCyoCyk4hT4z5fm5zxqv77/7YSI/3uR/bxI//oHf1uk
xS8aPqXteSAxhKBtx7T9N1SH4ULd8KTpcRZlRs/ax+L4+xrtcIhlNq9d22IpZkH+xyBeeXzJcnAD
AKgwNf/8d1boP67PWrEBMIf3uLxlOpyJ4YX8fBZtRNs69CwFosl1YZoHRLaHn96T3/eEn5Ea/+kV
+HktJdmMrGWP+vkKcOTHniqGoXA47QPmPa31f3kF3uGfr6ACkk9quq9UwuWhpN/mqP/OFRTCCBS+
dIvtRczwE9HEjTiT5MAjFq6YSrvj3P3VaxALFOUfGyVLBod90CwQl/m4JYaKP14igGJRWTEdWmIL
FXjCrjQf5yZzScZVhjiZNabLg24BgzAPzG9yFeF2KTUZtkOeQkhDSEyDrRKcIZrAnObXWjCxPYCf
qMXeR5g9XpuGGUMaZBwo1//6M16YKH/44blxQKlo2xMuipOlovn5/RmYWyWiogdZons2GS20kIlr
sY1K4y+u9Me7ibeJK0n0hdDEaQzyH3+8ksEsLzRTuFVeiHA7n/OTpfPkLz7u5Zv8+eVIQrwdB60L
KpU/XWTGQpNFeShXqnM2BF1jry4ukTe8/rvvmpY29hkt9CLF+fOz5/V9XRrmJGEu6DVgl2Kd5u7b
mDsHQs3+AmzzR7nN8r5pyxU0tviHx6Lyp+fcMii7xii3Voy4jjn0W6wTUDXXsjlV+e5fvy6xfNx/
fP/QDglzoQlp/i3+hNDJQMTHzhgSdT6xLTkX09oE+uSxQVbuN90/1MGVm10LJLR/cWEq3P/z0i4v
UEMDpfhkpvHH+2NQZR0wQrTokNgYqEUfO6uppgTFR94FVBLeaK2LKdXfZWqkV0GLrtwakD60zYia
W9UhnNNUTdFdXChHrpmr5RzuCkgMK8fujFd0OOkeuQiTDSmN/BSLrnyePFLhVqbXt08jru43f268
d991YpR5bobwXdoVRlrhpF21YjBMIkhkOcO0UUFZG+uYcex1XM7tkVxMfnflDP1HWqJM3XWBpAtU
g5JZ12getsy83Ae7y4aGPGNN7zmo1DxeZQiKrFNQDuaHUpooDRJFFYJ4H47XQMTH1f+m7EyW5Max
LPpDTTOAI7j12SM8ZsUgbWihifMEcP76PqxatDKUJlmvyqwyM+juJMCH9+49lzmuwZ+WhukjGPEf
xFqrZYOR2QSEgYdItOO5A7Kq8I88jcZP7eteNbZ/FU5x+0TTRpMe1qwapsYy31NIovcVCH6uu2Aw
DeJi73Yl0Y1JNif1zsAq0Meh950bRq2wWNDNNIKOksKyp4baIgcMxZg44JwCv5Is4C6WfmmyXTdT
vd41S0sNU1lTA0omaG8i1dfXiBMdOietwAtj1L3U8LWBQvgXtSpQrcFPaYqWyKaJ7BT1nQ2TuTwM
QycId50KBLswfZgU+bmppxtjmXi8jn0zkHUmiRXm0G26vD8ypemB8+VBMO9wT41PTRXQbWFMnH8O
l/Aqa0kF8OopOiRKOw8DsKqnsWLrPso4OhRlAnWyJzk5853gxfJldLF02IJZivr40qR5RV6ammw6
SxSBk4qGq76G7b4RRC2vwtys+jQC0dhbbe5Ph8pm+7j0YU46jI2Axbt0zIyOi/Ktl8ZeBo5CfW/2
gEp6JOizrxPaACLY4oUETe9j+seOmNb6pu+GZW8siyK4czRSiiaCmN13yNih8sxhz00kNzJMFF2K
KFwtHdXMoCXn2XGOI3+OcjuRZd53K+1DhXSY0oLpcLxca6geu8k043zyDCQOAVeXTNd4JjAAxTk5
3KYTQXHVjkMCR7AdRvixdWoL+25k9JR9G5ilyH00RZ11Mksh3MdxafVPU1thfU3/KoDAulQk8kE6
9Rl+IwL2gUSll86pTL0JU3IdcT7p7EvLk9R0OxdNbLQbeJkf3WBup22H4J5TidSBda402d+kg0r9
WuWhdg+pbcadEzkdxIc5fErcMj948IBoXAq7e7cLNzm4FqYvi6n1/SRC/3PCmPOnDb/5lInSPuDX
V6cMGck70Z1EOcRkWG+mqVDDjoFmqHeMYTFEoYmhwU6n6dlEqAs31VgKCH9xn3yve46ywGZT7LhY
XV6144wIxJtieSeSGROcF4nqEIyDd2XsBh7ZxK57AErUvfnEU7zPc0t7PJh659gRgfdQJK7aexZx
qxtbt+VV6mtpvQf05uSxMpwM+xi3/q5yYcfvGht08N4HAg7HgU1uoBNamIu7zK911STvpYbGLKts
+ZaldMigTZYhwvhAtQTqrBlpR9qgWbLVzPqeZ8ylzqY0lj56OCr0jq6Fi0++EOXPsSNBJW9AkjwO
FML+Ebh5gbmbcat9R8Q8wdjSaVJIM57ulovnpgIoJw5csS29KQTPmOpFYE+upofIcsf2RoOE7F/K
3hsjmGICF2O6gwDl7kRF8A/6QNsCUJvQPU8ne/rE5644b2uUhLjyPecNgw42/9Jl76j8MYGzRao5
SWRZQEhFYlGE0R7MhmPVyvFoR6NENxpk9XefsG6oPZmtr8pWW+O2R6QPPzkE1jIIYz0mIijjgwir
9HkB+vNcQazaz1nVXIVIBImn6+MYl3Y3k1ji+AuYglTc9AUgvE8JICQ+bwqoGa1Wcuzpr3wde1Re
G1rGWLF85rJMSetEOc+F6lLYwXFzXehYB6e6owdzpr+Ms8FqGNFw2A2G4UeKxmt8qnSWLVeFSNOa
vXex3fugc035xhx7bA9uavfpgy/8co9NQFz1WVmTFdkzedmp1GvJq6CCvLSyGIi2GBf3JNsRSeza
j97F6PVvpVv5j1XTw59Y/GZGcyijAWFY2lm88tp58uN3X3N3bwO3B4EkRiQWWxA8UXEXMhxeUP3A
Sya7kZCyQA8QXXFOxTfzIJ14S/K1Ps+2VT+VzRAyMh+7tLiOvd4bdkrUNHTi0Q73E7r5hpjLsoi3
vAuRr8ouBn/cR9ogmMLlQ7ZXPPvFITOFgMIlgG4QAkxSxYYQz+hxQJXUnobct/0Tbwh98iZTl7dQ
/s0xFTH+3NhGS5T5M9LBSA4c4EdZvsbWuLwtbAPBIXbT6kDUAQId9lwcK1RErBXfMwnxcYk8xkL3
9zTvh+DCW4d/loEfCg+5mZC+1XPo0PBYKn7ZaTw2hjUYdykDmM713ZdxEc5Z6MjZ+5kdgRxxALmL
tKge8K/TQEOhT1GCDhjfhIcvHy4emtojLrF0Wh12zlmLQcpLHvojjSBZR9WjW7tBs8/7QTyViWdV
RxNy3zeGXnBwy+AK0DAnlOowNgtalCR5ZLOW2c4vp8iccANU/qsgP8cmTocsisBU7W3bWK66pLER
IHh0AQa9c6cq2jfoD5nR0SWiAw44hVcqM1t00RnztWEQR2lK/ouFAmvKu6L8Yk1FweIbUHFtZhAI
cIactCmIc6H/4rR91X21LCgMJT/MOrNrxMn1WEmXMhozCNTKgaQvNX1v6s84RGthhegb7hPpYRmL
ovfKngHNS3fMXsZOpj5JJ7U9nYB3lR0KP0XytVIKLtMUVfE5iwR/Qg+L98Z6ThDBMBA4DFLYOTuu
zknpNVX6H1txXl2ZHLK/ascu2TulQR8ho6WHkFvVaEHVUupdadHUQvK1Shab+ZMylRme6MtuZZpm
VypmcFkZhiRj7JxaRCC3s8n1FfASdQxkNu8i6ceHmC2g3LRIHLnD00T+mevsASXoZVfHREdDsRPm
Z4tMCse2wc/LEGSzVOTHEqSW5xz786zbwBdb0QPlSEB4BJ88PCFg7G6J/hafy3Yi2xJFT/Y+pV7h
HGn6TgDZkM8Xb2OzQtzburTX+fIsL7UsIGXDvgnvmbTF3Vs6et7njNcqJYEVxmcEazm68nwEUDuM
/j3ymfKenmnYvfdNDTSPeIBmZ5uFyQaFZPA5iiOUSE5DOw5zLGWEJfAFuMgxaKyYh8lBA7cpS+Nf
26VUJ0GEE0xL5KzWts1g2B0UaHqIlsSOnsHiryiomqbulYtS92tp0xyWKKan1wbVjdy5aTNbT0Xi
TITcJVrFm5HQvvcui/L5OyeAqPoOmAnNXR+UFrlSBLGWT7UK7NMMcp3ADh0mVFlTCfk+VxIYR9qE
e5vJYw9wfUq26J2cT/1cckIoGzFfzTOALkvihtgoN7LUhVfFgH45jLNN4LZQvV24lor29ya2U3Az
xXUPmZJ8BgdSWugz5poXbZ3zuc0PQZ0Qth1m0d2UiuJTs1JK4GPQCiJEBBvohgS4rrxbvA7losR/
vWyoIJdl5yyrj1/nS/Aw2hmR18i61S0ghmq/Rmzd9uh8trVb9j8LnoFnlhkPYZOraxM22AWVsX7K
mNWEYLiez6MIo5HRdBOM58WaJEeNJiNPi50//ua7TX9sCcSznnsk0tMmw56HbCGTlVxrVHGAGjlP
u1lm3vDShPiJkxqT6CYnD3SvA5ugWS2nI0ctDZbHaz4JRrrZHj5KJcGX1vaRvKrcPUeqJcq186wA
JmSXOljByFItkfnSK4eNlZ0tfwzsc0uUbXkJyM5GXWt085bqoCqgD0zNuEd3WleXvF/G6zqxnfnM
zrhmp/QRuXDGAQQE12D+xgsBImi+rBS8CXPdFaxkDmCpAXNmqi5BBjQEJ9YDSVmi8c2pyXBfPNJI
DvRG+3Z2P2cFXfXADDcOzcFjFGCHieqQrrDdwkW79FZKg3nosAYGnPlJVsBGAgkmihGO78elyNpL
bYdJQGQYzLtPXaUWZHsVRcauH7jrKIvJwICYVQ6P01A4DxZb+BdlpICMNPkLwCkStwcGfe8kWkK9
AQ0iKiKfRriRdtrp5BGXCCb8rHFTJvK9BeCeUfW4b10x3eZBV50S5cIszMMKUEjckoabMpT51lQp
imjSkruz1/fqM2I65hpDtEMTGDaHBUJMfuO1yfLZw5GLBrtDPsWRdQWLziZ7zTppcwt59RbbPIv0
F5KFeW66YdUFRgbMvOVrvfNrAA9Da8+PzByy/NAKySYt5rgisyCktu+MRwUR9jjwmH0c7InsVKDG
3WGesuKxwR28B8wW7HtHwYwYK6GO4ZAgSfBicFCuZuOutREvGgXp12oR+R1Gd2tfTL4RG9oH0Wdb
NwEdOtleKzvVt8lSc7GpiVtsRck4vIb4238ych2pzqdwwsmdzLf+MHNC73w9IVjnvbgDaNHdzbUL
UhxJinmuXW8mAS9Jd4tU9nJgCXrxtnAJkSxHH1KEbd3kA5jNTRmL6oHatP7cD5J5vRv2TrQdZad3
E0loRIP3HHOahndPTzprHfAUzcT7bobO4xTaEBB3dvCBHf1hMpc8zYsLD7nEhuhmB75M+0C4lfw0
usVTVFE8eB4XzZxUhDwthTS7SbTLT7Yi8tvDMXQPkZ+AFqG2h+S3VNWr0SQUHflr7m2eODkfRAdA
vIba+aZEwGtGt8RvLYEcUUSaEewD/pldhL78M3o/ogWQDjNWmgw0NIwDvFQKJ1qmfeAmTUO5B3Sw
Za94IUMnPKAfj9+8EcX5rvL8Ds5Xn2HZnJb0KcGe+km07XBEUyzSLSaV/MFK1fTZghb4iHAl3nog
Wa8L8ACXUUc1DyQT2tta+eVpgGkL6QfZtmhhElVBgePfpOHJz0nF2SiO+BvDqRCYfeePX/p+DUgP
bOOfsol7ueMB8foDTNJUAxeBpurQvbM28xQIaIv+pI6LtK0dEdnyJ+8dSvPWRjqQ4m6Ik4m0O/hz
kOhCp9tV42CuytmdPpG0DRlVynUA5E2Rv0/TstGb0iPndaA//9QXo39ERT7BUPAHSAptOuen2o5o
aUA22rZ4bX0AFnIkoMji/RTMdZRu+L8HDFBhP96ILMDaPs4hKo7aZHzVqpDTg2WrhHN0q1GykLSs
Gk0IBxPdI5oPcFpybug+kuppr8CMksDezM6POdvKvJEoxQ5OM+N05TeA9u2zvVcEmyIR67T3IzYk
rFAQVF96D8RcqrLHyEhnuGkWgMlrXf2s8Mc/lX2NqUjWQZ9/W1TYvM7acklVTh03vKMUDYr91Awz
oqmpRvjZM0zeQpe17uTi+wA61uYh5cKkSPuw62DGtt+JmUgo6b3XqSvZpGmc7rTDmeOALAq7HaUt
SJE5x5oUyjYAE6EjNp2EkMCEVN9vQ+T3+9D1AWJkMd6qhkMWU+BxuPQD6yewVrwvC+veVJ764c+0
rqijmUx2drK8heia3iIzo1TnaldlmKGfhpaFYahWplebqs05Yye97UCDdTus/SnPdRRC/NJOiplG
VhEmSkZN4NIKHoK9nk0PVCxIWm9rpRKk5RAw/FGOjh98PaMaa5g/oV0O9kt+onuK7Wl4ihZSF14s
8qWDrDwK2YizqZluwTeENWEuomjSPULm7x20LlgNnNl/RD2Uyb2FjndbyZGMMCai1zpAm7Xxp3Cp
jyMy5/fALTEYBHgx2p4o7RMuSK4+Gge9lyUG/WBbjbybCnbEMAeNk4fluAPUgvy8lB0hCXUaItdr
XQDZojKLh8efLpytpulGyTp/crGcI+V1FzZfELe4RI7JQ87jd/KGlX7gC5RbRwxIhog3CHCrGjOP
TwJjAltx3dY3tO5nasmaU9Vkx3gUFQddDlit/8LhcbwaVTXCDx6n4RT3Rfe9oQLF+x2uEDZW38pb
NuNW0cTaLZEkUDLx8+GlGGzaaBiFMvIVOVsyS3aAX6B4DinFBYc2iKN1FZ60ztDiJM3Ug3G2q/Ym
GRUbMfUdqbDZMsOHL2UidylN+rspGcJ6g4qQ7YMUQCCJWYji4tZxYJOgMwvAEyEBJeyRr/nV7scU
FRcuqjPMxS48ZmPYvOd95gOfGPJ3y3FVswvQYV5FSzaJA6eLeTyywd0l83IzYOfcJiwujDJk6OL0
713vgKulqDYVRXV4gKvl3DT5alKK4d/vsibWb9DfXMAwJtSbAiz5q+ZMFG7tXo3Tpg6UfgHj0pI2
s2TGeURDHxAaJ8eTj2OYxDXIypiNMkVR5WURxrQBb5+hi+/rmyie1Xc6nj9qu3yIkjwlTWVS9h1u
0FoelmQE+x5jwXlyOhc3grbTn6gLZ9i5JsIRpSwgblVAxHCJYCMsLyjTeFdEVhKv3XKvYpDh1/N7
3Chwj3mN3cSNggoilcqza+lUxHn2fSGds700oj/2i9UPWzUaXe7d0scn2Lt41PYFMrfskFnJDAlQ
lvALSBUdl4sY3fC1Ybaw46Aqe3wCDBp2yPjSIzwOHHXMDaMbyDgBjsO0yc0xrwrnYqWdvdpt4zk8
JSXzgNsE6dCMuAYGIBOIOf2GGrMctjlRfBfYPi0x5wkp3rirCQA/Rbnudgyv/XdyCiVqWIosTsEx
ho2mrmgnxrJVnxq/FMO25zkHm7Xa+0wbq/hFe3RjcFAnjZ/d22FAciwtfhJZUuNgOCsTgyQXL0KL
XcVNl+8dB7PifqAwPldshtOpwg2HvgUJ7oOMCW3eYXWUn6y1HD7FriPJoakpX5DhVXtsl+WdhmCP
rjD36LBT3f1YUgfoZSUn3p3dMAKoNqN1EH6SXQp+/8PkaKKGbCkOFCrpjTt0EWZmK9YPhunKCR1k
xqlLh4TnRiK9p9Ybb4GCdSiCjAj4F/wp+l7NvdBbK/PgNzHGjdFeV5k3HUVdju6141XWLvFN9FI5
Sux07sr0JuAjoQnp6NQ/9vZqUEnRI7+UnLtR+xLISmEg4/JF93M+7/MW59Z+9vqQpjLk2m04uKS/
x13EHhzkyGiqQvmc7ab3wanzaC8s1T5Zi6Wfi7IBZVXwfvrhlll2D5hszSqWSXccUH/tEXtjMiqV
SUDq0zx86uYFEGlRQyS6pFzxZ9FJCGJwSuRCf9SYEWId7odDiIyR48PSrODzDtbQRNh9vq2nIDlX
Ze6S7dwXxZH+fPa59GbvJuotjC1hNz4JB34eiN4BrOuPsGmsh9IymoEW1MW836XBZsYUD6vEL9wC
W+yEH9CvBPp1P5fih5EjAeRAWVSyqaooc67zpExeya5sCPTu11Oa0Dyu+3oMn+kR3rkF4FTP+qF9
HjCKJgGdbuTwyZ2rlz3wmf5cyia7LmEEnUztBzduYGbQYRWtkYuIYOIf3HBu9RX+jq7B5VIReuty
e2/dDhvtHhNShqInIpF9o22iZa9RZzA5LKsF9W8U0fLjLuO9Y8KeF3eiUkglsRPVuz7OElSpI0F1
QHSYZuGS1M1JMEt8bNd3bdwpEjLIzcj1VrGKof4MUKBMZRMuxYNJsBpnXUpKhm6fTJlVdwOhImed
04nk51oTfSe6pfkxC1AC7apWcVgbUz1nV1IOwZvMgalhvjXzna67Xm68yWlt0GryKg6zMcUXV+NO
zZlTfGWQX6UHrZdiZCtiloFCdEQ5pBuHFyzWctoqOPAZ/pRu/Y6Ji/AwUknzh4qxHd8M+0xxLzuP
7NmUFOerIptra1dWgfW8mEbcYYdhUypRw1zjVithJotFcMSzfZv6JvSnm7JZglf6FBUAkiVc7L1T
FQQXhKCFKZ/EIZy7vrqaOul+pdDkF/I82egTM7Dn2vQY1mXhINs2pQmWo10q1e2yOM7sTy0VmETa
KmW9jeal53q9NW0ZKMUgU4UPDtxXFrt04Q/WC+K59pQFvENRURXzV26cvEkDk+Vf8mZEgbbaJ58Y
ltIMs4Y8WThOBc7T2ClrbUNGZs3DpT/gZZgR15nUcO7KMM6RezWNBnfkLZ+gQg3Frhin6bmbASo1
c+xcZhrYD0zXsy9V1+oToUKlPgdl1+SnRFfOVzl59j4veFZhVs2B3ruFyZ4q/FgK9nVeLzv6FAyy
ssmmpvVjIXeNO6XDU7dmnW47a7XNBw2xgAcEDk1xKLQhcW6s4kJQhAT+TwslDCLHscG/UJZsiri0
C3NOekqHrw0jnvnZ8kFGPZqozEce3Jg2/jy7tPo9pcfnYQAKvosQHDybcQopkI2iu87s3QLpndJO
PyxDaCUPeK9IlkjT3HxG2V6eG7EkJzepIcO5WbG88A5xf05kYz6ljQIKZI9heWs7PvDcsbcF4CyI
jFjTm7FBHVhEU3yHq2eyH5Jk5jEfsIKk192k9W1ZzjK9yhhBcyhNuAWbWdn9O+rYjmj2sV04SIb+
A0Qjpjlj25X38dRPr1mco6H0raFJCa/3m4c4RuZ/GW1ATgWWws+4wDhhD1NEOzITqcPhxszvLdky
pD7EBtpbrHmhbG1e0tO1tcSA1aVLysfKek/vnbhwyJr0orZ+bZcMh0QKr21TxXnxWgnkCRshTfep
83z9afYDhxmx31hPTp7WV4opabJbQgvzSOj0uUdCMeeHbdnmNg2mpi8v9PyKBz67RUvTlZ0LE6vX
10Pl6XvpU5TYbru8NO2c3NRQX3YY6ZudXIrhyqeVIribDBT8Db7cOT7Ovod7Z3awYqMWJbZzesyy
jrFoILT9kOF6/+6KJiTIMSUVIC+Msj+jVEcDK2ZapqhcuuBkWDRn7WX9hYFc8EU2vSIe1fVufalF
uwurNsqPoxagOQKQhAcbU9TDUNvD0U79tmAlzu4z8bdss0PPrhR0bZ+cABJOjDRLI09273LAGv2Z
3HWwM/Y2Fd78kxcYNO2lIbY38rLi3fRa3xQl8/J6ggAP1N4isMenJ1jvKisLyKPzuqZ/bO3Wvjdp
T2BkOUy3IhT2m9SdvPg4J/Ztw59qGe2TK5sar9ynLfPFwsZ7MZt65ilxYYkMo/CHvTNYmbpScza9
0jyqUO7jMdzArO2utZPE5LU2wYvo/Ww3abu/bUbqgDTOGYYWDKiz0yxj+vqavZOEurBy31hK+Eka
E95nGte+KCI+UOw7h7iU4s5J+4xOTkGaS8me8toLSnrBo7nXkYccuYsSu/wZxdR4QHZVVF/FyjYk
ehK5Qlwe4x8cQGMm8PtE5RP2IgIuyMEChOGPeCDiGL/PfZJGjTmh7auuUFvjTg+pcbFqTTVPtLDK
xxnxA6POrF1BqdHy2TbeyKyKAZw+0cKcn9tFdOImYTDIb+GWTXQend6N9oRZOz8AZHbHCJsugXpd
pjuYF3nxGMeKjkPXNPIRLwkzKEkjbmNye6gOicVINCw7AsLi1FHPYApqbw/FLmj3JktRv5EsTKI6
XJ3qrPE89xzaKbQPlBbEbBeMDk9VES/FJ/znJF1Y5XixKeggx+Rscoea99p1bLBZHYulRL5MFvZN
yTiKXKh+nMiENfBrif7gxh0iooyqO1qf4DuGpbVZKNpbZ16ytHdxOcQ3lMgWVBgxuc6LPQ3WIYxn
MxFuagHup1Pq0okGM/GTJd5WO5au3MXMlS1o0r69SRj3LgU4WH9ujuwX+X00BXl6lcdd/pj0FTN7
bsW15wXLM6P42NymQkZAZmsnPjEWjT81Vsq6GvvsNpY+jWsUfDFyE0rz7BBUFpRMTvOsi4UfrN9a
VMxrplmLmH1K9Dc95GO59etu+OJlHptW1CblvQH0Me1yxl7FlmZ4vVcMLqrHnqs+unNVXkdsY7ec
V/y7no35QabzmkMtqvw8D6U5hLDDd5HqcjCZfUPCy1ofHrLauAFBtF5JQLMbkhrqefUj87TVn8zf
glLsudF55l1D5pTv93djOyB8xPbnxAftKUAlEy0F4CWRn6Oid/v6Hqy0fTNVVuJcI7yrpzM+R3yN
kCbqe6ur8qegAt24QQXA8p+s9i5kpMvawCqWUeRcQzRf3iOdj0+6Q2G5wZw/XnTYL2bflHEUbr2A
KuvQrIFzG9kUw5lmtv3iU4e/WnY6W1u8aIwi3Fa+9zUI8A1B06q+d2mJ7l0vH/BbTbNL3n2qw9eV
iHSpvGXK8SEpFzYrpTjtjM5q2k3QZwzGyLy+y4ZeRQdqBanoK/0nLAe5UPXAZCKZn1AZFPqN2gdb
HpLA5ET2Vf7T4Jq1jmVIXMo9B3g1HCEVgXc3hV9uxYDVdqPxD5YwBguOw62vIDkOwssgw+scWZOo
eX/MTXlkTZH2IfuJ+eEITMmZxWd0f6B6B/xyk70riojKnzf3yIl18WhCMEot2JbLIYsYIRlGvWEt
1N6ZOsvfth3vf5zx3iVLbffC9LHl3qOae3aaGH+HY7sAd8bpu7L5KCftTo1hJlGrjAOipCXFJwal
OiszvVLxhOrWjfumP+QIr5sXvHnqezwvdn6uxprOkeK5hkpT5CAlvAYo0UwUIPoBNc5vXeVmXxEn
OO+tGoDVlHmlviQInrqt0zbM/Fw/VsAGKgz86bRifIJ5DCAT5p1g07I0Q6MkK++yjrTMvUStMeLN
mBtC4DIVPtC4RBxixyp9Gkotmts8Qh3BAsxAoczY+Ya7EtbIVSKH6ZvgjfrDqVdP7ZDb7Dh04oqf
Wiz2dxtez9PcWsSW1TpNo9NalgVMEukkHehf+yCbbIg2FxRqlb2JSiUFfoGwe9McKq+zKcn1uYbt
HTAv0jN6Z0tUdKXiGO45pDbaAwCFQ0FJ2WIFtl3Hy/fLEtHrxsRnXpx+cr8mVTnMW6cgKWeb8E7t
rtKoq/0zs/TpAa5bXx//p5uWqq/0wN6d5k6NKUVan1zj0tJOaDs/4lRQR+n32WWe4vEd/iXcbkeI
z3/WjP4uKA5ghKEDkT7lk/iPWfsXaXfi9yiaqb03Wi7XJcsVvsT5z5f4F+0t40mhmJAqT7nuB2k3
I6LREF7k8sMFG2ERkUC8SH3LkBccwp8v9S/fJnTh96G29zxhf7RbLagoRg12DavushUi+gTT8fHP
l/hdHA1VR/h0chy+j1AfxNG0qTxmzFxiqu6aAPYvIQJ/ERD/LifHliaEg+TMwzlmfxArF5xqCuTw
XAKRZGsRG50fBcrZcoz+ohhWv8mFlfBcIIiI1pX0VnPGr8L1wB9UDYKFBFLWa0YjbySsaVYnf/pW
qitc43+5nlzv9T+l0fxkgBQRjCAs91fLx68XJOwpipmWYs3uaO/RLhTyqtJHQnoIRInj/TDcaLH/
8x37/aEIUUK7OBc8JbGMfPiSVp30gnyLkVnrs1339FHTvwjm/yMf/+fXWp1+CtW1I/Gz/EeW/csq
mgKrHlsc2ZtmN24N6eAD6d3WxtqAJdnXW+rKXbilpbhlNLs1u3437uQ2IuqZFskW6M8mIpfd2/V/
cQus3+y3j4WfUaIGD3z347M6ichWuc/HWng3CIJbXk1x8+cf17H/7Rr8sjbMGdw9H+8oya90pBUk
m5aobrS4u2Fnb+0tbaDNsvm/rx5sU774tEUyQ3TB+sWRX27j3Ro9v2Zq//lT/W4nWfX3uHsCQIvq
v/6hX58zybgzUsw1Nmo+k/gm452mRjVb/4mQg9voZJXX/gao7PY52Tx9/9vvbv+2gj9cfl13vzwP
g8iGOoJOvEEFxPnZflCwy89f7uptt8EDpMgqOUeH5vQNjcuGLIzN7bz5CQyIPPi//BDrXvGPR4B1
zUaFPwWrk882/89PYmi0Q5T2SZMx/baVsHfq18zzt3pGFQDZfms1FtSKd9u8GFop9J7PaRb85SH5
bZvBq4KnhxeM7SuYHx/8Q7IuMQiECy1PB35FAmtSdI9zRkzGSJip3WY7pk23f/nmv98DLkpOhI+L
V7HwV6vEL/eA2ApUvIlkjpKFt7p9bUZKR+OODyTWXubK3vejf8vklk62RzgKiQD3EwRP4+SXql1O
uCpvwHn95e0h/+V+8KlwJONFWT0v6z//5VNpMzPe1PwUUfe1btxrQcHurZDyob5Rfr+NJwLBxpGj
W3VnoR+pSuer7cq3P/84/3pDwtX7DNPDsdWHGxLYjHXjCfV1W6Ld9axdiDeVPL/doOQpp2mHmuzb
ny/5WxWwPgO/XPLDklAd7M++4pJedGw8umMi2YxMZek6HVV1+vPFftv4Plzsw70X5dwPE8A5ukXo
wqMy2Fj4fza1d/z/X4fFBf1kJa9yP/95N3MER4qjQrAZBgszy3xsclDeQ/uXy/z+KONHD4jRYhcH
//gRFhwHVtdZHeHHsafu50r89KHUWEtpnsHN1i//3+8UuoJyjZrAd30KqX9+p6Z0WqtbkyytFDEq
JXbsDC88yPd/vszvjyCXwRsvbMfxsYCt3/mXhVB3sT10C9lLgXzpsgNpsW6FkASpe/8WNN72z1f7
/emjBJU4slb/F1awD1+KbgW1aQtlA2k/FP60Pw/RsM+n8oEg7r3rj3+53r/cMcqq1aIqBf/7cYGl
qaIzLG2yx+qvgy/BineP1VxQl8b/JUP8F4J9/9+t/Fd/6W9XwtzGM8GXIrbID/0P6woMKzLczA82
pM498G/Wp3jAed1mDkmOwFb+/DuuC+cfrxPe87YTrKUpzly8jv+8a1Ya9W6HKBpd29a4T9L7OWIq
qgST4mDvqTfm+fs/X3G9M79d0Q14RFaag/dxifVtWeYx7KpNDdjMS/W+935Ec/6XwvRfrsLBxON5
ZyljfPzwvRTjGVeSzrtZhuup+ewBs2yzhz9/k3+5U1wDkyu2PYgV7oetf6hKNH5xgApouFY0fVx9
FUBTnd7+fJkV1fXxF+OLMF+kDrWV7304bw2dMytZ2NjdjCUvjkAf1QbtdC5gC1/PvfczwgSJFJze
ZDNUp3zGu6cZ+e0JWJr+8nT+tu4UhzCf3rqiNUwVutbmv6xyDn7EM69yqcymZVNHjWKyShi54w7F
eelsGlduX13+/Auwvn7/CbDqrVZlZNg8px9+6rZczOC0eB93u9317n9JO8/luLFkWz8RIuDNX6As
PSWKlPoPQqIkeO/x9PcDz5lRFQq3EOozo1Grgz2d2C537syVa23uN7f3/Gk3/drt7N3xaNv85X63
2/En+2jva/u439uf9vz2n//odFj8OO7tPT8+2p/478c/u51+zm/O9MvhP5vpN8exN87z82HzvDnc
HrC1mX7jfw6/DvyUf2L68+bn7evz6+3P23yT83e3t/z6eTv9P/jM25XDernhFERkeKLCI8srf95g
qzZkQSkTUj+nFhzS6iGL486N0HV/uT7hl6usqIrO2QFyCyx33pUcKTS5gMHQQYrwysoR50WzMgGh
lAcOFFkrZ3VpWJxSVdRVQ8XwbHHJEcHCbJFGK1xgY7547PUYEG1316rC8frALveRAvedLouMTKc1
fRr4yfZ1a3kIQc7CdVEFm8x9rQr4SipKTHK1rcx3VV6xd+mGFPjxaN/VdKqwnJxze74UKbkSwmo2
tmqJbkoSbyi6Zze9kLQrfnXyaOd+FVPIGYhw4egakdm5qaDSPRV1RZ79rRkdJTLnUKYOyaYfdHiO
KeXpN54xtLfgSF4NYCQrizgd/Ll5tsrkDw1ZvdgySWHqfeM2RGiKSn2RdiJrxQtc5hoIs09NzCYz
h2Yd0kBaPpJAgkqlFYaNNmTNsQQq6RQD0AVFSn9GApTvcAg8Ko1Y/G0UMH2BBWcCOQ/CgI9n4sn2
oU/C9dWWL5AosDhJS2MIattqOnyNjeLvDzt9p5qikzjSeGLNHnpmplBnHQl56VF0JFQPrPskgZd5
7Wm9cPrO7Ey3z8mYrJSyRSNhB4zBppPuEYuyA6Sw1XrlAbe0Q5AT0BSLV8OUPzw3hEJ2q8cSKcMi
6Z+RuHr3o2rlDCwcN3pYufAlnsYSHvLcROdHoEPhcLNL8Jt2pcB7JKNI42urea9p9mfb/czSbC/K
FAYhamDWjJJkT/CEwn2ECpSAtr2WOEKp0h37vYJasEhW9qC04MMwrXEFkN3lD7NBhg2t7WDQeHxL
LwESd9kN+sFF9WRZe0P8lJef6vgoQj2u70ThWRTvgMoowx5M4Jh9v+5NP9KJl7Pw51Nms6CGNXra
097hU4ZsXyoPVv7NhfRD0e6K9hgrO96edGhtY3+CF2x1yIKGFbewsK2IjXQZVKbO5ppfilKrK5le
Mh15icak0uR0rAJBuj7ShUOiS7wtJxIbUi/zhEcme5IFnzvpbiv6LWfarle1X9kwbj36yP/aFEQg
uoKbkYn+J8qe0/MY5fQ/iiFUYqXSfmmD4TmvtFtgke+RB7vwdVuX54UYWSekU1WN9O28WCDAlV/A
kmPYjSLsi8J8VyKZBn7r23Uzl7OHGZ6E8M3ixwBeng9paAHcDdp0WGpo5vsE7AY4/mzY8g5fcTIf
N/j5lpxcC/w88NrCnKFO2+XUnalCVeRQ8KOg0Rnmc069DJU9Reje4jovwp0CF225lZPIfFMVVBMo
lY/cVgLaCZB2ekNwhDxWfYwLNXcf3DLvfsUi8PM7+nhoJTH0rEo2WaIR7tcwtfs76tDx78GlY3AD
pbj2Giud+VyyhjeNSc2PiLxrX3K/pDusV3S0jNU8jfeqguwUt0hQfjH00XuBsjP8VgSFcpPnivIu
BogDD4UVrT2bLw8LkbtiTSQtBn2E4mwl8qGOYOVB+6rRvyrqbVRur6/00r+flyvZMJaOOGQWypkh
4rYg+Uy7H43vNbgGaouv100sbCaoef6YmC0wfdjaaMWY6Hoof0H5sc4Ogiy5uHbol/aSLE6pEx6q
yvQqP99LreanYg85vK3Zmf3P/+S/lcd6g7/bEl3t2x0kEpvE+dXtaBFUtu5nmtH33S1CPvZrvhHt
3z8Ru94Zm+FG2FyfhYWJpjRBqk+ZrjlFnl0CSBOTB64yk5NbgSOA0kdpVpzDwkSfmZh+fnKS6rHt
OtoKTVpqhXiTRL0HkafYHUZYJbZVJvYv14e0cJuoZI8kolg2p0Gl7Nygp+axjCqHRWbgZyokz6jc
2zSVwYUClAnOKABVL1BvfFLD3jF9epGy9DajVd+g1cVqsk/XP+fyDaRTc4RdwKBFyzK0WfxllWMY
B4bgIo6tfoIpn67lEpKC6hCO/ldzlFZeCpe3+kfZDuoyXl3Ez7PZbgLT6KMAxOP0vlOzX6H5swiQ
4S4Qvz7C7/i3g5uyWSbFM9nglvkItU/WNrRco6zVmp2NbrmiuM/gUVBjaO9VYkylSld268JWgquJ
paVgR97OnHbziTmvtaKqqNA8zmkF8ZutptCiODp5I64ER/NZ5CZjSBJAOIMaIWM8N5QMEG2A/qug
E/8uuAgvm/sUHMpgvugWKbRxd30a5enfd3rbzO3N/J2H/AD6E9gbHMjMefw4xlf+QkUEmgGIhbff
xB8IO7wUt+m+/oKGYfws3A37618xv8XnHzGbXS4wX0wENovGRUZUsctUOijXSstrVmYeB+DW4GnT
UC2J9lS9cDTlzcv6lZ0yP3XzscyOAXxwkOCgXeeY2XfoUyoYqP33SNiUfrCyVaR5CD83NcsFaEJf
JrySkViDUgI+Kq1+EpExRmYFjWhYnxoth1TkNfDy7f9tvWZ+zhehGenpI6GxmhTdbR//0tu11Vo7
CFO24OTE1bWcWm2Bjd6ni/prlxyTcW+6KSG4Anb71/URrViTZ7kHbSgD6jNYS0w4omlngK/mp+CG
x5EOZ7ENV24meWXpPn5+MrrcBOkXQEvvxMepGnsDGje/q2+tLTLE99WOIpTifBp2X2A2u0GKyDZW
dul0oq4c+w+3cGIfSou+MCPGC2UpeKhtGq3l5ZfPAWkcQBUfqbjz9WsbxNxVmQK3mb02/tGwbuvi
1Y+3hrIylDVD01BPhqKTWjU8F0NQJvn9T7V/SHsn7jZ+PK6s2vwS+J/z9mdIMwdSGG5d5CqWGvFb
BsgeEFeBPFm0UpteXhuSUCZlIbQvZsfahendpx+RnQ80LIH4P6tXLs/l3f7Hwuz8mhOPV6ez+/IR
xxFMIBv6Lwz1DiY4G4kI4GfRj+sH7KNId7nj/ticnWcTYUGrELEZpMVbJBv0cMRpsRURGTwYVQ6y
tlAFZbRjHpTvQaMmTlQlxS0yLWRw00BQfiRDmv0wy7x8KFWzvzNGrXoD1Gx+BcitIqzE69A26fM+
kGunwSTXy03R1ObvXjaHT5nbqb9ylb7avOhVukGASm/KvpCPvpzH72ZuRfdG67X340CXdOd1oF1R
Z4SLGB0em6Z/cE+WEry35pAfzcjSDqNRqb98EfgjHVydRtvyaNFO6NJHtrLvFne4YpEj0HmXEF6e
7/CSXi5as+EalqUX6vID/AvUbNToznIP11fpIkP5scVPTM32np9mAeyESeWoWnPUBTrNzENufRO4
+CWDhq/cFtVt4a4c4Wnt53sDRl7kAOC/Re52th/Ziirq5ez4SqaLt4p3Q4p04pQY1dCR88DaJ0CU
hHgl+7M0rxRljIkggPK8OIt9UvKgaB7EqJxXHGXjedKHtc28+hG61r0orVX0ltzHqbmZo2rVKbmH
OJbTKvCcTOn6LyKSVD29/NdXcel4nxqa+SmjNOnlngx52S/A4kG0aePnopTsOLuVXX1l8S6qe9Oe
AdakAgaQeMzN03k16vOBb00848E/sfu9I0imkAc2IOpeGrCCVW1b6WDTJGaX4I6vj3Uay8XWMRVl
ss4z15qtoZfUKUoxaIU25Q8NTFMwvgX9+3Ubi/N5YmO2cFqXQerTQX0wtCOP9V3nyRsDhFD6TW5+
9toKDOH/E9b911Oas1gE+cnGLdAhdAxIoPO92tOJETZEq18LmOyFuzH7YgzbGqKQ68OchjGfyunS
+d97Zw5VzSFK0/qM6y2G3Gbq3ZWyYcXE0mqdmpDPPVmv+G4ghxz0hB4mrXHcdtdCtHN9HMsTSC1J
pEGQNZ8n0ePIQC5wwMrof/HGvdh9GbV9JAF88/ZJAKT9R+l/oU/+utmlXUJW579WZ17a69D0tDqs
dvDUF68BbGxqCxPPUYk+R7RoXLe2OJMn1maOGvpUMj6TyxSEb4HynhdfhrWYeHUeZ265H6HbIoXH
ZSDcuQ0Erg+9mCHMejP4m8qj+ydz6JVM/H8V0Z1cQjP/xZIWlUKzqCNA5Ql5mpME/kPTeQ+lMXw3
3H7/91NpmrpBaWyqrRqzyMSzgtaCs5vtAs2K6Btb9Ufdt3+Z5P9wkn+MzA91T4sBjRZId+WmCxpf
28lyfvw/jWN+fiVauqvQYhwSThcKPBudT6et3JV9vnhrkngF/YLDBWt2foaNTqT7P8Ab9jmdA45M
7ioYodSjcUQq1hzGYkAypXn/Y212qsyogB0mxJqcPrj6Uy9C1Qr3m/ZjRKpJVY+acaykL38/kURb
lDCICYCFzxJnLn0fhis1yKzJ9HHhn0KoQtO1iHgpHDi1MvOFoRhqmVZxc2XWwyR4ohv7SH4K4x/X
B7MUW52amV2QNMFNTCuY8aCvjGt1X/HkKxVzNwEDJx3ktH8UpfpfOPpTq9Ndc/IoQ7l1NJIGq3n4
xWp+yzU8WSsE6kse8NTEbB+SWvbFQMRE3w+/B2vwocmRv4XZv9oNMJiTSQW/Y4kzT6v4o6oWkA87
MrtAlMybTtW+jWm84tAXt4MFIHlyQSrQyvMZy+ssHMhfkgMTfdmhL+eJQuBvJJH3E+vN9T2xcISp
CVDcQAAI0JwymzrYa9QijUqUbM3DI9xoTtc+KIDSr1tZiCfOrMyOrqWMUz2pKh3f3+Q0uMMMvGJh
YW9jgRwwNQ4DvYzZ3lbqWM8bCwtTAI9MvD1KKgptL4GPI3eFd7+izU0RH6+Pa+GiR9lJJg0MHJUu
i9lK1SnAwKGoIYaAYCIVXbvX1Wcjn+Rz7uq7vv/bPD5Xx5m92TWMTnNJKyr2rOqWGklYwYefHBUr
uMmbldTDBRh8bmt2F6YI+AJRx5ZUHHP1WNV3kQtv4GtR7Fp6BOLo0MMYPjY2VF08BdcyLAtn+nSo
xiz0rTU5oI0Y85m7jWl1k82DvNaRtXSlnBmZuXdLSQc3LzGC0jIk54mjoiQHBcIdLGhOZITbBl/i
S93nPiYguL53lmIqjKOHBTiWHpV5lSQGoO1KclM6kIlm2S42HpFItgUT8sC3VP1MJ4ANvXqKGOR1
w8ub9o/d2aaNat0TTKMtnYIeE0pBcJzF1U4s9h587b67u25teR3/WJtt2bxWIaMcGWVU3Bbmo9U7
WrVyCheXUULLFegvkDFEFM4d5oAyYo6+AltVDOqH3vL7jVgM7taVFDBjVprbYC4QZPJlWBPUUbdb
NVNWZnVpnBKnkzqbBbLCmjnSJskQaGxHXEFBScGjzWh80Nzf1ydzyVufGpn50WoMoqpvh9IJfGhq
o6+xvBfp3jKc1j9ctyStmZrNaTCxDokx4wEM5ulThBdob37+ua/3Fr0qXb6No3s//kGT9AgNU4xa
F1whG8n6df1DpiHNnqKo8P6Z19n+cTvP5RHAd1QS7HfKayoOG56mdlGuHcjFFdQkQn9tAsTN8weQ
b8SdlFN+Tmj/G7IdbOYOmgTXh3NRGJ7cKs2M/7UyC4cssxaEmC4bTr22meg4hx+meNOKCIQiBXTb
GgmCc3dBdC8ZTt9806LfZVCvuJ4lD3D6DbO9isZALZSNxDUibAzg6l3mNIVm12A79XLbI1R3fdCL
M6tPKFWwcjq9G+fnE9FlFygF9siL5psYcp09uYfvGp0cKyNTliINibe+AhclutDyzBQUu36UTxgC
zR43qMltIJmzByeyowcY5I/0Hmy7LXiW0KYn+zDsoFx7+5Vvk0f5gc275yZ7ix3/TjysQROX5+C/
H6bM7jOEdMUmb/kwdzxGro8u/FEU16KgpUMr02+AGwRdrs0fZCMy63GcKmzh8rUQYeUPD/Vwo41b
SV5DDS5N9KmpmSvqVDRVGoXxpMhIUJlwQa1d3zVrFmYeSLDgwFYGLEwOvELAplkDnixeHKeDmDmX
DM2NqJ8WRaj3Wnnrq9su+e6Lh1DdNsKNW91lay2pS9tABogDUgFAHJnS86NQdW1Ixy8Wg3QPk0IR
3AnK5+vz9lGhnLtMGmF4k9PIB1Rhdrxd1efhELIL4NS/qXbV3rI21Xuwfxs2zS63E/pa3anzk86z
6pBthZX8xpLHPjU/2xmSSQIf5tTSkcsJY9jbY+AE3U1lvVwf56IdIn0oXib0+xwsKRud340+w4SL
EGEAGCD07BH++pVtuLhiJ2ambXryftVgqAkYLmTbpQJ056BDQ5uuPcMWo22wbPTF6CA/1Y+fn1jp
5Lgx2oxEPcSkD4K4L3vag1/95tVCt13LbiPrKQlJc5g7K95aysoYpYWzJiNTCzWBwQsKqNT5IEMP
5iBy2+T30ifaUDe9gdrmm9a/y+mLgHTUuKn0G5NToTxmlm0IK/aXzBMy0X6kUdiS5hp+FTJxJWCb
yilF4aeZE3FU2t+C+rl4QVOLNESCdaftZjbEIGyrerBo6w00D5bfAdxr4K9syYWLFXQ72UOiByoQ
1ux0i52kR2Xrg5IBtDkGcG+odmn+boIt4iF2YO7++gScmZu5r3JU0FzoMSfmqMML5r0iIG7bepvA
rFbqxB/308ypwNUj0vYBVA+Y7exihdWmLRGJrZ3uJrP9Xee4mwwJEzrlm5ts34YODfXbH+amsLVP
rePbhhPa3uY92UR3iiPaxrdyZfALd93pB80v1DD0BB4XfJBCzsfwN/hsH1YkqJtiyVtB4i6eD/oK
gYGyjTRpHhu2noYIS4oxCXVDW4Dmht4X57366h+o9H7rUNU17GhYiZsuqBumPXtqduZ75LIlNVlh
9jXZIgfucQfuM8ey3aP6BG/ywdq1t7GNjvDW+oeaRmJ/t47fqwNpUcX2dtWPB/gG4c533O31jffR
63O5GwwISnm5QjUyO0wo3ohh7fJh7hdhl995m/odDhAI3O68LUzcsOLYBCHH8F/4CRpy/2tWPndT
4IlJgCiYDRXZhmPc7n9dH9gHfcm1gSnnFhSx09rCwEL/3m6UA+SeD9lD+LX6EjjuZ438r+19Vr8O
NtXhH+rmxt9G9u//4yfMFh1Oas2DhJiE/eYH+KNf1YO6yb48Jffv3/J7bd+9uQ4LLWwAPG6GW3Nl
zy3hkdhzf+Z4Fj1YMnQk1jTHwuG+f0x+m0520PSDeXz/mu2hHXThmftH/Wx+pkXjebB/Xh/90rvz
zPx0659chH0JUkgNGL32+Gg6kJX8kDY0x9ve8zvKzk69VZyyt1e829KrjM5h0PycNwoMc+9mRXmQ
J2NUI0S1rfIdyScS4zDf6hvqNGJ9L3g3FFohzTVxtv8EPspdP1YGPu2si51n0EQsytC1AIA4H7gO
0UKF/F7tjJm/hSTVjhAMwiE7arFXlGNmPZqV7UGcmaQPo/nga5vrHzBN7IV9yNEZ/9SYOr8f4xqh
mgGGdCeKbsxw44XH1PKcwvz2fzMzO8KdDmy6EllfV8CDFdmdLOnvAsol8MXfXDf10clyOSSgwfB6
GLTzzbyUn/q1BMl77ViPcFRv/L37DOHysX8xX6S9cqCb+pNwn/7+rP0k4tg1DtKPG8QBnept7VQt
O0zYqv7zKbNhl2FldEDPmV2IwqGhAfTRb2AWgIUZg9Ckyna7F3fjjXG8PglLb5wp3pEUEbbEqYf8
fF/1gyT6Et1NjlUPzmj0e0G2nLr0HHCbI5oowyPp1e9AVbcyRPjXjU+uar4AJMZVtDF4il9UMvoo
GUoTpTAK4UdX/FUWf1/4oT90ikg4Mjym5vHWoFnQSDOrsj8MPRJGmYEIveShc1YlXrG9PpqFiMMy
6QWhI2+iM5iTTwzsVLEVKYJr0u9asD4XpUkwGdtm8E9juCv59ymemk3dmbGZH0yNaKx6n8p37kN7
H99DYufC+5bpn6IOOZbq3lRW0qgLwzubzFk0megkhazJAQ2mfkhL9BYrZTuYMNMjnBgKK9fc4tZg
5YA10uIEtvF8W7qjUYsS7HOI5I64uOK2R8Xl+notRm2Im9PxYJJxIz98boNIPJIEOcel6ugc0nkx
ulDxl+YWtSaIdtMbsos2CjUHgx7HEQ4ipNGcrlQco137lgvWpSmUA8QJUwoeFjK7WWAhtwlUJU1Z
O6lgbvO+dlTLvU2GeN+7/QFGhF2axoiIfpYyJINEZR83wzGVJZqOELTTwjtNMR1fyI5NAymO+0+Y
fo8o2WkNj9Eovh8Cs7OFGiJfw1g5w4sOBLYGQn90hbggZw6E9uBIHUe+vGm+GN2dZNly/Q2uhMZ/
gv6wT29hKLJXVm5yh7PdTwvfH5vz3V/B21pV2FTg7gyou6eKQB/ENlEQD8gee+teimMEdlEJ2Bdr
BD1Lr7hT47NtAzWfGnb9ZDwIvtRVeKObL5VUb0OUJ3rYCijQro136eydmpydvWooo9r8GG/x1Zy0
mtNvEYlZXd3ong750UYpkc1D4EjNnQqZX3GPGm0a/+qGW5166srsL4Uip18ze+s1NIIOzTQBqMFt
rP6uBkUSaRu5345utDXcpyL9CoWwnUZvRfwr8T+t2J9yoRerP/EMcGGp1KRnZwVFjxQZo2Z6Rn8q
eNKqPmISdIMcNTpJjR3iuBKU/NeNLi76ic3JX53EnUpcakqG/IQjFM9+uzODm0HQoe7etZjSmhVf
u+zdSXLD1jjhxGZnSo98FYZYYksDpWYUSDau+hbSrtQkkNSj4Od6kIdKa/O64HMhd+Gawv1QJpv7
oDzQ5LHVgAUpEHtqDzJk0XClw/WyFbujHG+FMQbgBaDruwaJexnRer3ikte+YDbL/tApgmdxqylG
9jWt8vxo1XK5EvctHKazYc4mV9HgJ+sbholY2s7zAkfXnks9cEQz3iH3t/nrjYM1qn6WKE19x7PD
YoToFPcjS2kF4taQR7AAb8iDvtTobA8hEYL0L9BdpxbnHDq52CBYCN0/kbrl5HJ8cCsPq2sto8tr
Ba4GRqCp03nmBk3BjwFcA+ZNTCVCeG78xzBXgoDllfpjYub2YBNBXChiJGli7MmL2uiqT4gD1CWE
Ufg34ZslqwYq4FSJ5zkcpUf6PMoKsIQp7OHKrnIfy2Bvxg4ogJU9sRR5wHv1x9Zsn7epNZRVhy1j
zMSnoc7vrUB/bkZrj3ITxR/EKWR1kiMhmwz5dTw8ueR6toXmQ2yahI+1mSRfru/TpRTz2TfNjoXV
IoxhBXyTm4SvSlb9k8BkHMfRu9u9JpT/ItfddIK7R27WHtWUl773LuveWo1qurpnzv3sM2ZXezn2
XRxNGPGwPLaWdiPRren2r6L+fH28y3Y0UDkWWW1k0c4detjSZRBPdoZ2i2ac4UVHumfqSNtdt/Nx
Di4H9MfQbK1dUIlm10xrHX4X/WavDzW5UNf44vnpQYm/wZp3kMzeVoZ6k1Rvldw+NRpSUsywlEYP
4SAiyjQcr3/V4smiN/4/o58tNqrErRn7fJSv36vRRIKyT4xXt9J3Pdpc121N/65rEzBf0ZJuGFdi
prORCm+9QWEc0dZ/ZYSlBHdHR8O8cKZAjO0iusnjS0vsOonRi9qZerhyPy1EARNf3X+tzBwSKjJR
54cVCD/rTdXGJyN4bsydhhDA8I5sycpFtTxxf6zNro5IQytWb7BWwmQIQA0NCHpcuqfry7MYa/wZ
0/y6oG0M8jjU/DgIyH98q8iVx+ImqROn1t4KH1pN91+k07gOZfi2CDegGpldHZELWLERuIHHpD/0
IN4leKjTILdjNXuIlN4R9Hxnaj+b5reW/pJRvON5ZIuptdGbZH99+EuTfPotsyUdNcR504Q7pkLy
AMGmSSu1UHxkpP3ocN3Ukss5NTVbzyI30bBWMWVk5iGGPR1BmWM4TkmetebwlVHNu1SHJu/lXsaU
Jgn3WUGSX5Ehj17xoYv32MmILppTZVJWiYuZPspQjVPfhAyct1ZvBQ/x7Vp2Imm0NURLBVrdTF6x
RkCpUFVtQTFW/OzS0cSdyXAFIw1jabNknil2jVBobOMKxR7ajqHw153K0u66+kcg9Z+7qTn++nou
OVGLaIFKOtkzZV4V7YhMSt/EiSoD0iVlE0DTgHRGhRLOplDkYYPg0ErkMF0Wp74UVh4wv/pECU5F
G+KX81vLi3JdkBtRsI0inXRfaC7txnpcqWfNd49EQDdxT4uAficW4tn5bNPazSAyQJug/R5k4nPk
GztByV7+bvo+rNCniA+gkQiG0/OxRDmPeGqsnpNX0nudp3s3H156wbDstuxSR+JOum5waVhk8Q08
ODBgUHjnBscmHVpBQi7eyF7SvH7wA8OR9HTlJrrI5U5c4oY6UUZClDlhDs/NxDLN9pkQ+87t14RC
kGd/svfvb87WeV7zo5e7wZJ1A7T5VI4hipnNoA99k4tohe/I+3IDI+R+f1dtYhu2xusT9zEz59vu
3ND0ISev305BaXsIXB+gVPLBE1/CFR86+lbh73j8U0+cfpLYt1+/bu6t7f3jzj7208D3T++qfafa
xUbb5ltt+24/oZRtq3Zsv+23n53D88+ft3/bP8kKnM3LbAUQM4680mNeEI6Hl7xugn2nh9lW9qJP
htZJK1HBxb7iaQemnCUHmUEycbYMfYcwaKhngVOGcrFFGMg6uIEZbbwO9qHrK3FRfpOwBWUK1mgR
AsY2GxqEI2bVVVLg5Pp2lDxEnEEnF99S496N20MVvTYxhQPvDmHgWz9uEe9zEiSR+r2ehDRyiMdG
e0ia34ZxHLKVmFK+2I7Tt5mqDvWySGg5P9BjOXRRofKS7se6dze92iYB6KwKRThP0pP7aMgC3dH1
EqnEQNCb+pBlsvbkx7KwFYOycQ9JYHr+TcniDjZULcoGRSv5uUM+q92U7ZCLO0nohVtTDFLVkaK4
Fpys6yCramql+VogDO7vICQPm831aV8YGQ94GewNAh0s8Ozm7ulxbNDAocE+UUHuRg5J2usWFvYQ
8Ec6HiV47lTqMecnbEilcYzSLnKktjloSO0Jkc9T4effW5ngLbRjURK5ePQgRg3CsmAcVhS8+r64
q+B3dqs15tx5SPk/529qG2HGLqlHY1cwarPAXfimayvuV4Qdt1EFnVLTHxTOhK7Fkq2vliiX5nAi
cgXZSeoMoND5HIpV3YX4yshJG2MjNTdj7dmat0bbMo/iOIEfdLH/sSKfW4EZvGqLECuD2tolKgRN
79SDYJuNtnLYF8fDOaJExlpBJnluCS1haTDzIEZOLzoKSHOpSIO7dbByLc4jp48BWRP5JvozJNVn
7kspZVetaz92XBUIW4WcMzCXm8FqkIau4Vku6g2B+PWNOA+d5jtkHnV7qHC3iHBR2mxuECWkv8C4
MbvinlBta1VrfKoXMwlyzKJyzcYnOkQ0YDaTjZymAZqDDvyfN1UhpoBxuttcFlbeUgt2IJiCzxB+
gqk1a7YDg1BAHnLaEzEVJQ1d90ZEpHelqnmxXhOL/omR2QZMcqSd4kL3wYiKkaM3xbGpSMx2PKeg
Nozd335ffr6+XBfNKKwXSkvEnEQboA/nKXddHKrUqvvAKVrt0e+QWjJC1k58lyTvuY+me0Z8Q5sV
am6knjJ55SRcbBdOgQzoAQ+pSUhQzE5C01hx3PpqQKG4Ley6M96t1NC+F0oj0cPK+zsu0uHL9TEv
2IRLHQpuygxsmTkpbe2W7uAZHAsrgAKvvUu6Yy49l5lrm9r366YWXIrC3uSYixTBCYbPt2fsym0v
iGUIy0qi3BWFOW7yzs0dkdbVgxR4+uFf2IOKgU0Eg/LFZVNGkWk1GnwkgaEfqNZ5gbzz0p0lvF+3
c3EccCYsGYEKnoUuptm4lFEQM8WvQgck+D275L12iz10KysrtWRmomonsJcJweZt2aJSN0XWIbqs
UXHX6JNoLZp5VpIxS2skUycmwqHdF5Tf+RoZIMFT5il0hHhXjz/HBh3w/ilfZQhfGgyQCLLQCs+v
C5xPGNfcnq4VOCEeay8EWnKTFGoQ2FYQZivvvKVo8oNdEq8IYd1FNBkOWpEZQRQCkOjE1z4xgBOn
eu1/EqgrZ/DHFOjMiYIs/qjSztilaEp+iQNv5DCEovFU9nGeOO3II26PjoTIo1us3J+VW/Yvo+/F
74ZRaYcCtd/UKcdWghUuk1bOztJ8gV8BFUVXjoZm0vm6tAgDWrXoQtbuthvXR2TXyg6i622vb+UF
b6Ccmpl5diELar83MONDHjX0B68WHS2K4I66zcMVW0tbDTApWC8JWNJFZcVSCzkfVSFwmsRAaSbt
VfVNor/9kwJA4X3UfULs66O79O8ThSDAFZAyNB5wu5zPYpqj2Z2nEaGTug1JgUk+oIgjy9aOO0NO
oUfKQUZsgZddN7ywethVIcHF89GZN5vWuipkES7MyGlU01YoImcVguOgdK6budTUYnwaLxLJhCBA
AsJ2Pj5rdMXUK+EKMkc6GoJny/xCWRNSulKLYPyHqOhG8fZt9grtU29+LkXHb7/n+a06iaBuc3/l
Pl16T9DSiUAND0bQlLPp1qO20AL0vp0o26Neb0tc3isjnhfJieqgoPxjYvqEkyd70xc45AoT+Xuo
gtt3Avh97tLX7kf/ba1rZeFwTFVqNo4MOTX5nHNb1lj0RZxhy8QrDkhsV4+1rPI23VRrlGdLG4bI
G7DalKBCs+3cVFwbRqeaBaRPtb6v3XHjRdoxCf+2JW2avUlDaNo0tMrMb65gGNAq7jGTN4Ojww8H
Zxdd25+uL9LCvHG8eSPBTM21Mj91lUUXTh/3oZOOUbtNxVa4x23+6FMwHCHSu1vYxYqVZMWCcwEI
ByEy7GD89cMTnOwLZdQtv1XN0PHc/C4sOtBEAqShyQGe95VoeM3UbFvURC+pEaL4W3efyX3bqO+i
OfzVTI7Xp3FhT5wNaXaaJDcyEj/FjpABTK2qrVEHhzJb4ylcMgNEk3QbqQCi0Fk0k/fiqHuoMDv9
gNyhVD64We4kxlrXxoJvUC2csI7eKC+yOWhRacssDJuKXEP41uklz4gV57Mwjkk5A85AicT1BekR
3a1F1mdNBFlO9zuok12mhOhLyisIxYXNPUn5UI0jroBWeObaBUX1qlJHZ3bItFvoHSgyijdN+hPh
DjsN1/onF6wB5ZueRdNTDyzAuV/oSySjVTmKndSsb2UxPiatQbWI8QHIGtZEzRbWCGvcV9qUj7fm
YzOTKmEFEbCOc+1OgPpcT5KVK2thlWDEB5aICOL0lJwNKDHKQquFNHakoPXsMMntDh5Vuy2+/PXh
ObMzHeITfxCoQohjx45SWi9xmSvwi2rjsCn1oVx5uC7OGpM2QS65iufFi1QZqkSSMEU++2gOxiOK
UivxxJqJ2WgGzW+93MVEmffWp9ErQ1763pqO7pqVmSeAKTwIagsrnkrPJP3XlbRWRVjcz7ga8skk
smB6OV8WWelhgOlzkjJV+XmSYWmhcBxlf1sM0f0YE6ld3wYXSQWyWpNr+197cz6NwVT82HMzXrs5
MvbUtTIna1keTy5QuTB3XuDt/Sxa2eSLVmFDmBKFPH/ncdCgSVWn+wWnNgtuJs7s+JeM8miuPiWK
hJzlyrv3Aqs6pbom9oX/2JsW9mSzy11qVEKBPa+VnYm+U6jgolJFxxs+d9pjQrpSG7bWWkB/QXw4
tzs7zKqUeyKqyBxmd9wr/k4tngflpVP3NaNFTSSrwN7DEdNUR13aXl/ZxZ10MubZkdBdIWm8BNuU
xegA1DVb7IWnIfbuJQ11XS1ZwS5OYzmrFc3meHY45CrxDS3FXijceFJiF9T2RchKro9qzcq0s05W
Umu7IvIDrMSDL9pd1dhs1xBBqDV+qsty3jQeEl+0zBNQw7l+bimuY6+tVDJstSbkMLrTvlYY7+lU
VQncl/CQNbY63KVlYCviUdT2fvjd1XWn9b62a/w+i4M2LToM+TWJIZx/SitLtdHkNU+UoPqVgEEl
TvDgwfX+/uqmoPjHzmzLaBbJtsJiyL4+brpRpv9dJkb9h7ZW2/11fSEXfSmtsORnydmDQzkfU1JY
oRn2DUeyN3gCZlYBLOJfhPP6lIuig5ri+UX6MkBOYah9WEj4BDQe8jstdu9isX+7PpZpXuZbn2Sh
RQJ4KsTNxc+NvBV8mLliJwr19IWkaXwsXa+58/8fad+1JDeubPtFjKA3r6Ap396/MCS1mt57fv1Z
qLlbXYXiLYRmNJJmdii2kgkkEok0a2HhXrQs4YhberXrFh5c6L5E1IMe0/O1i1ItUf1wwiVRRU7f
bpCdKvp3Hf972gIEl1TGAfDWecqpO9O/9kJNBacCSUtMS7NjzMWQY+g9EFMU8aK92ZbqKmkmkYgA
qbszgd+WvoxdURODx8HELi/Ga9Flga4h5AqQgLNY760jv163aWn7eNEiN2HITom5JEP0rm8jPdGn
+rFymGM2Y8SxDcustONpPBgAXarylVICLyHNoPJfLiYVhqFzLCYmlJChYISF7VzLKfJoNhq9ehtt
IxEBe+D4UuQtPLWaf0ZpMq2Kuo+fxbrjMU0vLSnN6aNjBv0rOIXnFoSSZpR3o1AA86/E9CrGOO40
JGWciLaBz/PYcTKOS0tL0Y8UFIgpmAFrsTXYneoE2hqYx+oBX9BsUfaVgkNfcjbx4q6nC3siio1o
ZpRqtUhNSlsdNTCbaD0eIuGb1up2IvuvSVdvREH/NZXyZsLY6nULosvGWpAF9izKq4wcAjv/DHbj
VAeOJywoGdc5PICfd47FhZlnfSdV8VQM88AGP/Q0F0YOMe26lkGy1IkcRdgAjV1E5hFXl2LfdgH2
a+6M2x71nUCTboUCcF093gkz+D9qq7+/vnhLNgl7BIkzvefQGXRuk2aM3PMAUjsbw0udLtqC/ywB
mXoKfl6Xs6jbiRxm9XytavpYgRzTH5xD7hR5YFvVnZB4Jo8IeFEUrAGg5Sad2WdUmq2xLnCkUNHJ
0jtE1SiptrW01tRdna7VYv0vFEMFAZV3PLVQSThfQF8rM00aYX2dGETratYlTK0AUnHKiunGyizJ
SSP/UKaYbrsueMns0Zum0A4DUJKxfZ3wYLWRjBVWNN7C35BW3So8hKzFpTyRQf/8JPCLk1zxxQEy
xtj42fbJzo+QKDf9R0T9GyOsiSLwKDCWRBoWJhGRCgQZIZumq9RUQb4kxCiddSsIthW8G/OmGZ6K
8SuKn64vIXu30gN3Kou548QCJaEijkq7VnUS9p9qHJMMgNSi8iMVgOEw7OTw/brIpV1DJyEuVZod
x8zl+YqWYdSLMRUpSDOmY1v0TUReN+g8h0zPE+sUgQehU5BelODZCXI/SbRQ0OISIXtNdOURkze9
6YWTp2J2LAAfHymz34LpZLPFedwuLSqGSJGjRj2XlubPNSx0uWmLEie9xxEXzMjNomfReOkoTewD
uhBJHnxeX9MlHwbgCySBKN4gpknOJbagiE9nH2s6GcN9V0jbLpPdMkHNXuBlvhYvuhNZbAO3OSKf
mydYVzX5DCf0e/l+jjZ4/bkOIjfKi43cjhURSyAEiMHLdT2XVxYT3CjvItHHRrzFIAhjIuKS1UHD
YfoPFsKXHLhlloAB8sKRZluvOZu5FEKgA+CPSOaEBJESqSYVOQwfVrCS29RJ49euv1PVv8xX0bN4
KokJjmalTntFhyTNOsjpj4IHmrN48NAlSt9aaINn69ZhM0RglcDfn5vyvRT2P81pshWA017fI7og
F+cOyRUU/BFgouB0bouQnMUCtX6j91Kd9rjzuIKP7eRXRLDt5jlalUQQW0PELdogy/24SVbTXfWm
evqjTn6UX5Lru4XbuOYKHC3K5rqCi+sIZCg0GADDH0Efo+BYBCh14XalTSlaTqbGckRe4WnpEkDv
0B8hTLRQ96lioi25tBXruTI2YLeWZxO434qd1m8gmrqu0uKenUhjXsVyC9jlNoe0KQKSDdJyVf5v
Fg3dJuhqxCDtRQq76nLDDOoSxtenaM+NUdoO0ucobjhuf3FzUGiCmaP7SmE3JxsazJR2CEZMMxxW
oPZoHFQKJcxXDDwWx8UtQnsmysl4IEKrczsYgfYwhfSCUabSbfVtHDla+1srE4yOPFnT299vEZwe
ShwKECVRBDiXNicBmn512HyfYAo8JSGvTrNkA98CTJHpbJiq2cxSEwL04YepYuiufL6uwdLWnApg
zk2oYxYlR2XBnnTPiu/z1NFVTiaJJ4I5NWoCIidk/RHOSDdhbKvNphfW/00L5qiUfQ9mZhkiQkl3
swq0y61FsjL+F3Z88tZiX8pR00+C2uNElhgTSoaSJPqvoeCRdSzFDadS6J+fRLdppMRBokKKmDll
sC59oP1XPkazOKXZy8md86cjGxJV8pRM5YBV66P5XgMFxFDh5g4lmEDy3APlP7QAy9JPdkSxE+cW
fUFF5KVpfFNXIydjfDkiyXwMPdinWotpk6sKfbBshVvrcbrvHYkkYOk0iLUCNMx6cnI3fjb5uDts
lwTzgmav4EnVGnmKsd6A0X8Z6uw2mgG1XSG3VIRb9N0QeK3VPMhOmMWr63a75K1Otprl+QjxyO1U
GUoH0WEcfyKVrQzuGNIxvFl6vC6Lt8LsiMKcWHMQ0BVGkeMmvW29iqTOXe6NLZlB9Qz827vmZ3+o
Ac/HA4/k6Und3MnmVrKamRgBKO0q2UrAve7v2+ZBTvbZtFZ0TnMDTxZ1R6eyZjAwZQ1kGYOyyzvA
QYCkCIwMLmBV7+IexuT/Pf7J0XhBa4V8Lx7crAnVVVtMFW0FAKqCv0knJfPULngzsmATV2OKlxuy
lfiwl8KytshD8xJdCzrjZYqnKQIfzBuxr32MZ4ZKUbewoyIkWQunZOLg2tqwUvttzIPiXHptQByG
PFD7BocxW4NIqyG29BipGTMUblDYAv9be4hatFZjbj7ph88p1N1JbAiy3+vrVrxwmZyJZp1jG0UI
NKFpFW0y6RCXriC/Xxex8LiACBN9BDRrp7Jdnrle+tEoNMioVfeYIhHQDWd5fr9rFU476aIuFEoN
uVCwbR+hHU8sVQBB+jzoFJ6nceVpGxYvs/D5L3Q5EcEcPH1UG02KIEK37Lg7VCAEFADRgt7FiXPs
Fm4ttF9+K8Mcu6lVp3gosDFp7ZTaZio/xuB+8Hk1PxpRMa8MdErhvYLXJoribKIizcBeKyczXn4p
kXpi2fkPxe32MuERF13Ua3Et0A4f9EQaMgg8WLy/JAK5RRFS4z5M2+BhuolW0y9hE2wySOs4FYCl
u/hUGgtVahRWKYaCiOXbh6t4X+5DLzqYe9ELVvNKW9WrlmPlC5ElKikSpSRBgxGyFOduUlIHoUCZ
HC6reeuTgNTD/XXTW7LubwFoAjoXkMiRNUodBIjCXT/uwc1oBRxnsLxHf5TQWfQ+U5iNwe8hY7qf
nekmzYn+WbuT57+GH4LHwwJfWjIAc2OmCc5PQ43vXCOQysj9rFTwspmIAbvMSsE7jZn86+u2dJBO
pLA1ixE0aqHQ41FWFC8tmK3lXR6/CgnH4Jac3KkUJu6XUykyphC6JNlgF+MujT0hfrWUm3LiGNqS
HQBVWUYdBgOqgMY7XzWzM+osqUAbFE61jJZavcG4chm6xmz+7bAUPbIUUxkMnSCyB2HRuagwrNWp
QzESZLDIcqym+EPuX/5+d4CZbsAz4NGH4ZBzEeU49GqT9yXoNT5rxTFzwAWthJCHr7Voapi7Rgcq
0veYVD4XI3R4jCOqQEwaDE4zt7tJtP4+9kSuBMNQyAphydj0ZKbXip77SAklGB8t/dEu0IQiZ6Md
F9a9Gv6cpYhz3y3ZHEbJNTQlYzoKJetzpSI/UASBRmah8dxihkcWHrQU43kYnNP8z+v7tGR1p7KY
R2cfqykaXxHU16mIXv1tg7E5k/eypZvNXkanQphnp64PQqmDesDW+p04gYFABh9P7GaZ0/itHdZ3
FhA0/ptejInXQ9JPfYs3W47Z/yS33lpdPihqyGMRXoooYRwoHQEUVZfYhGEjWYUw+vBCYLwlcvJS
GS+WSgZjI0VrK+QcquV1/COMTR0WbTYVhgxhZRCCJybfA2V2bbX+JlKBJGzMv2V97IgpiDz8qiVf
e6LlcTbmJAJLygKTYzG8YJuKpKuex0AGJvtBBNHd9W2TOOspM/bY+W2c9lTFQS5/AGy1JmKjgQt6
2hvl6ALN0YnF8HY030UdqOnmM0KBVdzIpNWHW7l8CkYVddCIiF3vXP+yxYOC3hF0HSDWRWfM+aE0
4xKvChWHcgDIUNPgwonar1DkMVounn2UB0z0A6PhnO2W7XxfmAYBt0BhPsbTY6vc1vlq/hwrjikt
qkMDN6AUa6AKYHwM6j+TlcxwnEU22xNSFhbywVn7dX3RFu3m5KJhpLShNcmhCimBlXwlafzgj4mT
pcU2K0POgb9o8GEvNcZy5mKei65DCI+ki0xq8XMOPwrwkImd6qFOeZil6ckXnw14cT3lZfV5ijIe
LkSUoKkChIe1uDW1x0z0H5Nw9rrY5J0QumYXzvT7ZmXjHmRSU3lIIQqjlpIXuA3wWJ/FOw3cbuAf
KXnNtYuGciKO2UIr1H20DuIir9H+WefIrBa2WPybw3UihNm7xNd6tcfcFEaODtWwTpsHseNk8Xh6
MDuUaaIeaBH0yHT8opRUod2r/0IPC7xl6A6mE6MsOxPGtia0mEDIiJBX2WUGmPA4B3cxqYBSKVwE
2sLRPkdN8cQXB0EzTvIoYkPiH930FIBpatRiO1RvOtWexpjI8WOm/JtA61Qq9VsnUru5VVDWh1Tj
sWhFjKbwqPQWThAdSUALC1DJ0LPA+NcKvSBJ0MPxqaP8nCgarFoJfnajhk4rLkjsgpdVKBUaKjqY
lTbZCAtwjFNe0TzQZJSklxBpN6onALvQ1BpitryRbBpsMEf2TBxj3v7QGrkwQJySvwMMllQFJ2Jc
XLwTfRjjlgUrCrMOqZgIdG6z/CynD8CQICqGBa879IUI5EwTqumJGcxmVQTGDEGpUj+B6Mwz2mmd
WZhjN63D1CnPwZAj0/S3o4/w7WdiGePIfCVuc5rNitVfOrpzRutG4rF08jaJOVdG2cYaAKoQXM3y
OjMrgnayv6/wnKnBHqJILcY0oGqMyq5vR8BVWrcTyBGubxLPGmiMdbJJCoBLonKEmDL5MFtvrGV6
logG7vTrgpaXzNBBgIfnJDqSzwVNuRj5wPqGP60jRwGPaqpyVLkkETnu/B8R7G2XlkKTA1AGTwdP
WQ/25Kr2SPKd8Hwj3g7vwV6x5Sf0MR3Kle8mNUl+Zl8JL8W1bPTf38BcgbNl9lJE07hivhs12yxs
xL0lmBuBqICa9vC3Uwj/WPu3PNZdJEob5gXkIadMGuU+y97Lcd+HUNx/+E87yA6V9KWBSAx98raM
quwwrdSKBwbNWzzGY/jaZEihRRcvA6zdQMbAHeJVlqA9snRiaRXxEBOXffv36jG+IihDzSoyCEw7
e/adeb6LABXURY6O/v//tnqMy9AwkKOmM0RJ+oPZAGCeN7DPWzzGYZT5LMUlDVpk09Gj1zr/aCWV
9OJHHjuTTBJeowPnQBuM56hlzM+JKhRquh9Axs8T9/qC0bW/vAi/94ZxGFLVY5RzxN/fWuEPPHTW
Ypa/tiUXR3ahVAlH+0cOWy9McCOBBI7qUSuUBtiM18B1TnGc8vCg5yDq3Vbq6rpuS6npM6GMm4hq
fcw6HW4XJm5uIlcsibTOd9Gmw00s29Wt8ATvkfOGbha9vYwJQXCh0tEQZk3FOSrbSoZYQxnsKBM3
CvJEhvBLr3kNzovW8UfSRaZaV4PYiDqqoPKl1wXRMWx5fQ0X7eNEArOEY2FWYktvriYH7Vn/Swu8
nBejL2QYQGb6v/UCPdD5pZXqNZCZZdhGOLxW1uMc3KCfY0xbx1BeTR4G3fLmoJPZwDQG4BsZZ1To
SdLI9YA0FECOFAm1GNMBJ/aovF5fOJ4c1hP5suo3ChxFbmKuytFENzR33Itw2cTlb3UYf+T3vlZn
A9QZ5ZAMvSsorZvLrlS28H12UQ8kM0mgoFf1Jcnei96WBk6ku2yD31/AeKgIzzYjbKFo6f8Ys99K
4V1fyEWPe6Ihc5qktIsbgWrot4hlHyzJbYQ7v8PJBeB07EaFxIlw6JJduMRvgRZT/hFMgJSGIRRK
VABFieC0tYfgVwBcrJKHkcwTxZwus44SpNChG5CBiUD36y2aUNTa5lwKCJ4o5pBZVWBZc0NFgbhU
EXaREAKkFJj0v3IeHsui6WO6Cs3mlJuKbTYagWcDkjec57g8YPaOBPrPVrtreZESTwxzwkRVMJUJ
6PO2VL2hSNwPe4DeK7yWgUXzPlGGOWBCXAVlSV+KSISE7VeQ3l8370UHe/L3M8enHiykLWg0JmdI
kiaBI3YrKeeV5nhSmEPU9k2eVzS5KA2akytAx45W3fz6n1Rh73hpKoXJpBsyKyGJZXcWNKIGvPCV
syFspmCI9bbLj1lF87mLC1LwaDyOGe0LB/C9JSwgDCB4q/SYiTXAh7kG/aV2+yHfxbfmnXRTOfGr
uAFOLVBgnWb/HLQkr0i1Ezheb/G4nnyDcn4nDh1a32ca942WiiLNS9RXdl3sk2jfg0ni+r4tetgT
WXTFT16n1TSHWUFzfameER/Iz3OVvoix4nSD6LbgV66qzAOb04/rYrnrzFzFoV/kUkx3svWkveT5
CZk92R2+MjseHH0zr4q9v6vd/EX07oOfzfbluvzFsONEbcZ/tK0EaBz6Vg6GD7V8FpR53YMYLAXI
A4oXJgiAkoiz0pxjyIKwyGpQpRXdVcCwVRiIsXwXszn/UQjjUUY1suKW6lXEa3N0suE15OG98s4g
404kH/00Q4mTjkZVY3xAxzJHhyNE0ZUzyF7Ck2KUhUUfcvEe1Asr6SEi6C+8MxNSAzXpMHmmZpev
suc/xK/6K2bo1/JNZ1vOs7LKnIyXb+DsG1sDUhrw/OkC9B3EQ9rdWc3D3L1ft8ZlEZi2oUVmxMLM
PWPEvZShWoIwZ8xIGK8T/7ngJfWXncq3DMYyugSITL0JGVU6PYM6kkSj6iWjT8qyeM/N3L2u0uIB
Q7uJiCFrjB6wiLZVrWGsU0HIgXwDqfQClGZej7xUVW7DeCNaznVxS/UmRULbgYqGdszLsSNamZ43
2ZhNSH49NC/InuSSHe0xEqmR7E694eYaqH+4MNETcfK520Rfg5lKBtQTxC912prVBrAjCg/l8ALB
4Zh7OhHD3ASmpuQm2MshZm3eg6b1EG2Vwklfy4+aSJt4FW+TO41LgrxojidSmTth1Nq8ikpINdNV
q+zTKiEGb8548d7BxCXABiioycVTTE1B7y2gI66tnqTEbRADyyMIulaqMSIj/24WHINcVOpEIOPx
604WEkWAUqk5yXtUTED03WlotxEnHiE7TxRznPOmrrp4hm7gn7qbc4zOBcZO15+umzxPCnOgk6pL
A7OBlEg+DICdEW9q3qDIJXswzfeeLBrj68U81orcggzJV9Hvaaci5h/Dm7J3B+O5L8DNtcNAIpKG
ffMwxbaieXLNaflaVNOgw6tAY0VNilnMVFfHHFh3uKn7Hwoa8qaPlNfPvmiLJyKYlcxkFWmOAP14
Sn4bKk6W/TTaH+3sSv5npaIBm6PRou84Eccsah1Gvpb40GiUXrTplyQ/6dYu0tzr5rF4TQNUlNIJ
oLjGMmGMjY/2arp1fdbbZjUAjJPjc5d35lsCs2ydGUdDaECClnhJti2bnwKvpLF0iyA5pJigwAUx
isr4P8AxCKEZwM0qU5E/lGG7tbRJcucu1rZtY2U3yI8mK1ltsvX11VvaIzSagt9DpeCyLOpmKYd1
khUjUl/zusvWQrlCn2HNgwVZWkEwxAIZBKCpmENlLKHV08k0AgV5InV2/EjcBBr+jUTsdWUuZijQ
w4jXOPBRZcB1YDmZM1RZ89RGClDeg8YCGurcGnshHN+ERpHdBCQGJOvMVyHu59d2KCenjSfVbpLo
IVCUj0EKXjA/mNwI+jSvEgxckyAARcP1T2StFV9IqY6Pffmo1rOolYMC0LgJtXxS6g9t+aqVnPcG
a0js30///OSZ01tzEgdoYALH+KM8rgz5aUzv02ylmRhW4jF6scbDCmO2NYtzE5sJZZLKFoOQpErg
tUrsNBW3zYbGGadxCBWF4Io2sKPmd3HKMR3eIwKTVYKcFlGNF1F+R9ubkOMO1faJ/FwNu6b3RP8g
J7xWlIv0I2TjBYW9AvzuESb7fE1zoy/SSgHWiyy9S4mT+oDt6V1D/TI0O+xc0ARilntwreHZR2er
b/GJnY/dnoz6+AQw4xwbQsGQcP4Jgl7o5tjDsA3MTUqlk4DEtoq2reqGMqZ5hdsuTEiPlfd1e0RO
NC+8EbmJDoSgDu5MGec7XFeA25t8ksiD3car3njKwblUO4oYogk8sUFd6A0mmjl8nxTxo1qvpzwi
ownq3uaHCkLHRDi05Uem/gbenWXeqtYKzHerAGQ9AJ5Os8fO2OY5b8TyovHkn9X/Vp2x6DL11SJJ
oXovCkC7QhUeQJXBREL1duwcpSudKX6QtYjj9BcO0tmKM7adZ1kvBgPEYsAEhM0j6HTUR1BAwNiC
vQ4kl+t+gf51VzaYHTBIgBI1lAHEjVZK2mkiYrpNxpG0vS3jYQGaEaXnUaawXplZWXZYQ5GMBO2x
PTCMQtUOyhkdvxmxYl4+4CIF8o8cNH1TOhMd8/rnxutPk68nHeRM82inVkZq/xHMx5Q5srs3DIEk
ljMnTjm9DnXi6JInK59o8CYDyILlDKzYgF8ulcMwrhoxIYJQciKIi2o/+4HUaZ84TT8LVK2QsPha
gKyIuQXIEsnVDOJw5g1wovxOJ4nUqewawd0cfRTlDoR0pBVR0hstDIDnIP677xRMVFW3JspTtQFq
Xp3j2i+C1ONnqug5B72CAcwixgk03SyOQKACHCJw1AUDDDHPUbiBr5UphZIVOKrxYNZuCIR1q3rt
StKNn0L996in8IYnX8GcRxl9rqlv4Su6WCYqIkdUoJWws6+fh4vZEVZZ5vyJZtHFqT9oZKgt5QEV
aZESgmjohJjRD29ZLekKkB0nvpygLyIL3a7zOxJ38eA2SmTy5l8Xrjo6vYev0illGEteOZpFD8Ie
tIWl4y6TvbDeKCoGyqOMGJbTWW9G8S5i/wHNiV8/tLFwRet9qPeR9PP6whyJUC48xcmXMOvfpzlQ
Sxp8iQFUlLhad2BfzZNqZ8pbywcOYO1Y4k8lHNDB/CBiQGm+GadnVfCdIF53gMuO44nI3bZG421j
upnW2nGkkFFtSZa+GWhirmvDVXgFtIu8xXE/QTtF0f1UFKyZRMLcCmJqDJNGWvnFl1eG8S4ggV43
6moEUZTfz3YLAimD6FwW5EU3h10DUTcAjy6AwgOz1wuMUMNg06EADVVTOBhT+1RbAMlf35tlI/mW
xGyNNCGelGpIqgDGqArgXTC9Vhs36cBrx+VJYk5HJkeJoiSQpGet4+PynnPQOAG4iofHepz/uTS3
PzqxF5NldnJfh3CEoTg7poo2P8BEp9uym50M1KpC7MrwloFkz8KNJK5kZRtEO9WyLf0pb36Vuq2U
L4Y5I1D6GKYDENNJ3d3mFtLflVvIL4iBpeTl+jYsO0qKYYx2dqB0H7NNJ/5cV1IftBb4Zl3wb5B+
cYzauA8kAwCho+IlsuoBKByAsoYDjOiPxP9V1wDDwVzparZ6p2h7zgWzHMOcfBDjudF7oooZ+k9J
DHBZmuaSxJaE1r4JZdsSUEuKdo0IQF2eQS6YPlIGeNnRGwNjV4yZ1PU0D0EGX1G1vmPFwsHvUzfJ
O85w6dLhhhwDHFiI0jHpzNzwQpMgt2LgThg1ARjvAbxPPIWlk00tiAf9RvDw//VXvg88btD+5SRL
kIzKQXDMidqWYnVklgEBDyxY2qvMfEmq+FMcZnAzcd38GAPFKSzpRWl1Rx4L2yq0Rz8YNsAm2lti
b2dqeK8P0m2kqp7WJxwgxaVVgQVSbHC8G/DEpof4xAyLGEDaZYpDGidycyvHE2Lsov2lWGVH8Afo
Rauy6CUI4nzXdRrQ5PESNcOOx4F6XH3mCIM9G3ZA4y8k3hnrMwBu5auhBNc7lhk6NNA3Kyu1uJd8
jKP3WmCRNB8GJPHixzDNMoCZzKCRjDQZW4d0pWTwitpLK3O2S0zA1RZS0sIxIuCqJzvXVj2QHvVD
MQNMIrhFP1EtZlsDsO1/j6Runsml5+VkR/K4azMhgnXMo7bGdeRFc+4q9cSxQvr5zIJrmkzNENcO
2EOYBde6tAKSKNQrIoBFB7YWfnE8nMSRwNw0OYAtmzGHIl1xExivo7JBZigZXpXxPiu2IHJU5b3P
rT2w/W24w8/0YtwJ2opAhWxCLyG/leZXH1TzqbgV8rs6+kpbMCF501+zhh9lInck4/aGFbNItkAr
zEx1gqb+3KERVV1nAiKVJuDkZeinX2zZiRhmQVM9mtKJiql1VIqGVZi4PkxjfCgUnYjtuuI9OpY9
1YlEZjGVIqlaq4R3mLGYGcZ7D+DYi4LfaWiRSnGzfKN3dpF/BtomjHbz+JdN4efrigac86OQxlkq
YaxOI0oTurIp3JV5tulT8/66pS7eQH+0BODluZh5KP0JzapYV+2haW9j/c2QH6+LWIiFQIz1Pwsx
2M66sjH8PAfhB5Di1/10B3QxgE/aevV6XQxPE+ZmKQZLjaEM7tLU9JQRKYEx2ALk3L0uhvoG1hDB
tAQQM+AoUDa/8wULqlHI6OAxAP4VN6pi4psHqWqJEO0EncdBfswbMdLOrijGIWqYYlaiGNsTlTeg
xAbGwS6HsRejrQPVMrRuxbmzqxFBm5Fi1HMlGs3KHB+tbt1pn5Z6IyqfhfEpKI4qY5o2dxqUc9Vh
Jxg/TKAKGnNg//XqnH0vszrIwxm9WOB7w2rKiay3Ip5AXb9JMtBIgJ2nJBhUazjufME3nAllfIOO
SVulFiC0yd0cebYhn0gd5S7IxewuVgEf86xz0fOX7kj4O4oYQ7EHMTN0bgiY2VByfYQhaENNmm2c
mnYPZNPQMW9S4zaf6i+gBj7UOg+9denlfSqY7XDSkzbXtR6C5/GxG94l+SuwRKc0n4p608Yg1p3v
S2NXdZSDguOFF87YWaTCrDQYbowu7iC60EyS9e8DeHw1XhPCcWz4wuhP4iFmZaXU92NjghQQvJE+
aVbR9FJMM2ixHMX8UZtECnOCRKpRoO9JtOckdOY8JsX0WMatk0Re0b7JFtKpKWhyP64b+P9n2ynP
B5D4QKPFOEwtLgI9nBCs5eX9OO1SZaOkXg+e0nEGKgyI+3bgN1ZyTgS/lKPDyn+LZZ7nXSDr4CnH
266qO1tO3AShYZRGbgue47pxTMm0C/9HH68k4PcWKUDrDSAWA8gxWKXCQyY7smH7IJRArrI1d5XO
6b+lG3+xZRTbUcYrnhZIzw+DkZSNFAhYFUPvnXiKSEJnh7s739g0yXsvPHB2YeFOMSgP7f/kMYY4
a342CTWWo5/rNTIrErISoeSV5SYVtlH53JuPmnZoh3VUjKs4+B2PTiTdZ8BU4nwIXfdrijO22pZ4
ObYxPsSo3/Ju3tTp7EnwdV30LAt20r1MKuBu0qdqWk88PL2lZ+vpKrBTUCjlaaME0F7kXFsCGqXU
Lz3dP/gojWV4MZWfVvgrNjyOygtRJqRa6CwB3qoF4oTzvR5qPZtBFo6Iz3y1MPiv5W9BkhKjetbN
TTU2tmE8YsScI5a1MBRBdVy4oPsD6R7uXuZ678UB3MaCCTodcaPFE4AA9oG2V6SXun8oeIOTF8Ef
BYWnPI5o4EHh+oImhPJK9rNQhPab99Pb/L775d48Bg43iXqplCWb9BIBbw86CtjmpEAolS6cQfH+
opGD5xGyJ6sVsd01x29b7Hmh+oAwCq98QK2BM4B50Mm+nBZyUEa2c3AO3tvhnx+ed/AOBGLxEz/c
//cL/7EiG4Kf3vHXP3/oEjcn+73trO/v11/3a2d3/3L/8vmy5pgXe5vjU8FNiBYL+tO8AGPLqlZT
/aIDUbHd2J7nRfbxx5oH0XGExTg9ukdBCqh7QZykU+7OczsWgXOXZBMW39k5jud4UNolnHjoEriC
agNaehGE9GiAuHgeKVaWVVEV2QnZ7V52zuHDW73+Usmry9nii4vpqM6JJMYlgpxT8q0QknaHA7bN
dnmqLG0MyqyAyQPvnWqykW9UAFW9iWYqwHHeDt5vsoI52GtONHcEiGP35VQOo4jUZ0WYFJBz+Pj4
+fT0FJCZPI3kYca/C5v+/gTR7t61149fpf349TgQ+s/XRFB1pP/ivJEucqx0aemgDiZ1AIsLr3pu
KTXaP/KwkWAp9LhsbjdYXmI70H1t2xz1j3/ZpfrfwuhRPsmBDEaOMkZFhTmwfuI9rHAyIclZOxxR
RzSPC1EqmloMQC+CjI/x5KhWBUB6baioAz0BkEbPPfUE0A8KOvTn9fO9vJgnQplIBpAfY9dUQDt0
MqIQ/AbQevz+AnUTO7J/r15Xd/u7/d7l7OJF1vm4iyeCmRukq3o5FBMIhgssiOc9rd7tG55XWTzw
6A/6s6bq+fYZwNEuawrmiDVFugwrereCqT7z7OTiGcCqwxglqny1JB4FvTneZkVueBKOudgL89Ax
VIWiMCa52ZqaEhe5kKBhh+7UziAZadzOdbzV3a/S/QWrpDaypseAE0wue4ATwYwHSBQ/y2YJgqmF
JOSts99eGnfAjTDZrQMoUscxcDAILkuVtPgnxX++ovPAbl1UsIlOcvyDHeDcTceG72srwlwZZh6C
ykv9Z3PpTeoc/vzm4b8PB1yk9LjS3/A7fuzx7+Npwlrhh0MP8vUDpbMh6NEQvleLJS8QKr/qxLOP
On6a5/xzf9OvoN+Cn7gT6A/eFxyB4dhlAcgj+n9kVDEAxnlu80VhpZqKKeF/ogsEMvQHnOQDeYX2
N/aWOkrn3uOFNexzFHEg+jFldOSBWQTda8wRqJIqNGvwJdiBhrpVp6MrYx73ojZxqstHvpwzBRlB
jE9u41yIQ1PB1VeQ24AEJLNRPCS/8V8zGfF7QOM2F7oSqLza39kPm4fVxiXbrf31df+JJdl49BS9
3O/W9879y8vuft2Rr8AZyGfCeZOwGSoaHdMFQeAB9mrMmJ7vhpYMWY5aU2LLuejXdjNifMzFkOlU
I1Pkd8ZqNuZoAypv3hTZRZCJHDAG7sBLAmox4wKrxfQFTPGomKofgflO8HjrHPQAvGmThvbwvOah
f1AvwGwKQBExQSuj2wIkE8ymYLS1r5IOeo4RurfV1WDahpbZRu0a1k3XedeP2UX0Q5U7kcas6qQE
9dzUIqTV60hHMeZG1/djvorQ7NVufe4ra2EXz+QxPrACy2TcCZCXW2R+878aoqznn+nPYFNs4oeS
1KvkaXKGnxrHnSycKRShKMU72Lst0CefW49SGH41FxauYsu3g9htizsl4FzFHBnHd+1JiCMMSTE2
PWQYSOaLKEHK3VoSeY32Syt4ogn7Tq3y0MIIPKSg/rpRU5/IA7BuW0fsh4SEE0enC2nobEVQjDIr
aju6wUqrI6MoEUBmtoQnsTk8KXkLt/QgqAomETmVy4uDBlkaytXACwa6LlqSz/eoHk1Qxaegi9HK
e93/Ev6PtC/bkRsHtvwiAdpJvUrKraqydrtcfhG8lCVqJbVLXz+HhTvXmUxNCu0BGv3QRjuSVDAY
jDhxjgHBn8e2+Hnd45esyPomiFklotNTouvkDEPDKpwoPR6fUusnKp5HXtJQuPNKxLp8bmNBLoDH
KKTqwKGpXWFNo00KkQ0saL7PMUM+dje9tY+yvVftNfvWcIJx3rhwlnR4T8ktJ5v/vlSIiklFdyhv
AU56vqFS3zXK+6IM8rgAveaOYFzeMIGrXJs2kdnfWczCQikFvpgAByvlNM8Noa2ZpdMEQ9wWwZR2
91FmPV9fy7IJKK0Cxg2YtcrdYlZ6ndhOWQZiig+8GcCY1fNf120suYacqyaOZPkGQ9v5MhyCFsgc
gVTOrX7REeXm9xqdkNn7c93M0lLwSdAYxyeRqcW5mdiuZ8N0aphBu7SwSWig6nvdxEUowgc5NaGE
Wczxgh6QwQSn2nZm9V3q2L9jz3m8bmZxw6B3j02TtXuVjcObIpAFdXIl7TMrf46IRgJV21V+788w
ozoYakr/YwhZ0fmW5UljC6eHobpPQk3s5vG7Vd3MieknbuY73j1URUsRjGs0WReXsdzHE7uKY+Nw
xwmPYBcD2BuqtdDE8Xz0RDb9CDy49Yxiy8pFtbClUEEzHPBhgjkaVYnzlZZjxMAJAjQ5gheUbyuf
tYMfWV+jtVHsNUPSS09uKxckBYY1wVBjAURNmGUeoL1Y3U41/55BLm/FIxd20sMIAm5fhwAapKr5
TkTL+95CiGgy8gViB2Ebd50PRhw/1cujVQCC16+puy1cXjgEEDTDgAlyM1UvMi8h+cCTrgyyugWB
R+/DeTx00SJxMw0rrYyFEydrq1K/Tl4trvLdmNUPEIpG7JiH8YYWYHRxoeA9gIVx5VZZNATmByRu
Ogi0VdBTZg1RWWdYVGoVYe89WTlGANZGLNaMKM6R6Jrt9qzHaiKyY8CSmKQIs2beXo8fl699Kkn0
/y5G/o4TJ6Sto0dGgcVYeRpm2Qylky1U0HkXcPfGyPwRzKlCC2tJodysDUIvLhKYUPgHcXGnKDlh
q7NYHw0s0qLRxtAyyC1gHK1zVm6uJS+UhH7/Y0ZtbI5a5HRGDjM5gOV29H2wxIsNUtHWNPZeF61U
GRatyUsYcGEDZOTKotiITv5A5zLwaivQeXWr2z8Z+4BSeZjkzeb691u4yTD8Argb3umObau+KKzK
nlmPpWWj86AV1p05/meSJOkhJyYUT+yRr7sdhQmXxkEZ9z4qKM+kFLt/WAlQRiC3RlH0kvfci1ic
6AMumIk8eLH+UrOV7PZzM5Q7DN0KD3owgFhAzlyJEBXDfy4qp8QUevQcVTN0k15JMYc29+lLWW6g
f0PsI/nQpZ5o0a4scCncWxBWxg9AfgMV8vOTxvJ+KDHgUSJ7v00BkiiHX6zb9FESXt/IpThvyVkB
LJNCJVE50brnTl3FjDLo+uh+pjwcK9ePpsz3vHzXU8Nv82kFU3Qxfwc9Dg9NFTA7Y2OJpT7u8nko
y8G2S/kkerPj8eCyovtOcuuWt86x7Bo3mO3kFew8z2wYARL1ZhB7a24TzkDjHaJCHFDosbZ4VxXA
FFtf/vuWoKmLpBLCMQ5g6Odbj1+na8UUQSLcfDKNB0gdxGILRdMId0M7r0W1pQ8NwKUFDA/SE3yH
c2tl2UdEB9g1YOVH1P0kZFvyOSBro6MXhQPs+akZJcNs0s5Jxgpg825+aMfHvgQTFwgxnD33jgbf
OvVKsWopWKOYj86sPD4gcjhfFsSDu5gOCZaFHpo9FIEGvUhXX6PgXNy9EzPyz08upKSxMh4R7J5B
DgOp8H3isB73q4MJS8cEzWbsoPRZlHrO7cTuIFUpGOTEvJsoORY1BMXI3tO3bblp7bXQI/82NfQA
lo6XGSgjMG6tHP4sr9BlthB6hGh8J7F8UDki36prfxjTg1lFW2ewa18Tne8AamOUvwqnPGajt+2B
Gu8x3SycP45YC7pLPoSckpieg7vDdJRv2omu5kmCN90EbuqWgyTT+APIxa4yvpRzoFVHVBmuH8Ul
LyKOBYQNqANtnMjzbedEa0HVlOPziiLdCx0UrpmVjMfKyt2VQLhoCocEKbwHZRi1D+t5RVxmHhY3
Jt0RLyVstf6K1PHl+oqWigwe+QQP4N5yke2eL6nwuDPZ8mmkZ+WWZMkXqB4em/5jin5bA0DnSZv4
TqcHjj28GGzcOGbNQ83UJQxpje1o8fSceLUSFFyt8fIoS7G9CZRDxa3JdlYPAbC1at6SP5+eHiXJ
KTJHa2iL0+NGG410QQlaoaS6a9mXrN5d39+VJdnKy1NvmqyrNcSdxq4w8PRa8t8tDaM1EdklbzlZ
kXo9t24JRLcjV+S9ePxt4g/Vmhju0mmTIjWIOHiHgRTk3FHsOO9TVuDBF1txKLTfI1jqYIo0lc+B
oUbvOqCTWElHl9YlmdSBq8EYNVEPXFKTNutceETjRIGXCwxIxBupV379K3nmQoQ7taOkia0hUFb2
YEfDJNaXLnN6vo8a1qab3iHTix2NRgSpF6vEGCPQftDQNDwQXjjlEE6eEYNHh/Y5kE2JYVTP1NTa
r2MHGmRfixqPYLfqqd5OyVDdenUFdflR854rzcs5qg4GtCui1HsaXdAj90XUvAv8LamfYmTlWy7o
uGuTKs62MVRCW9+EUB0GBit0D/zc5i1uzrKfdqWXt8kGYaKB1E4qoNRnWnq2tefZ4psOPCT1ljS5
C5Gk2QqbmvBHjoJ24bM0r3O/4y0JyOjwrYC2TBG32GD4a4neYdJxz5/EIO69ujVm33XH8rfWEfZt
Amss8xkTM/N5bGthM9pzDxoSEXcBQMeme5P1xALEDunwIPoxPXb25D4aSeGNG7BSDvGGjGb+AFGv
LjS5FUOX3nbznZ0boPgSmh59Tbg3kmNS4PkI4jGLPBh1UR+SuCbbMe2RLUQ0xu0jGlrooTel5MsA
UkAMWXZ9vjPqttoWNuXlNvUwPxeYDCDfPm7GH5GepF0wjBjKTRyTr83zLB36U29SYmqHuW6TpTgq
FcYVCZBu0TNBrclbI6i4gLrJzBXkEUDFo3SKqQ3FkDdwg3BZ1Wz5saz2Cdmk+nYSXyjIuHh6m423
dA0EtngiT0wqGc5komVFIxRi3AwjB6bALE7Cn2pvTSN9cQ8xXKYDTgdpcTUpZ1lfO172aYfth8Te
VSL9klrusx7Rlat2eRv/2lI7LzSG/FYl688eAy56emptFkz0h80387xpsqfe+GaX++sh53Oc7zyp
Qj0LT1OQOMvchSpJFY09XAw1FGEFipF0Xw3HevwVJz+mKkid7dRsCXvFkfdBv2Ty1q/MkGXfjOT3
9Z9xmUie/woZGE8SVuEiqg8xfkWf5GE9ZSFwNgFedQN/Sxh0dd6vm7v0HpgDYQuRD34U/JVFa23O
JyducYkgQ+NC29qMHuwpXqmmLRR8YQeJIUY3JBr2E25zsqxo6F3MsFX4ooP7Ynv9E+uTeg+JnRvX
YpVfmNkQJBaefC2rD6wSYoPphTW/ukwzQOYC/hgU2iiowj7HGE5+xEwzjzNZ/WVNc0TqnOyignZh
OwGXCs4XVICdxHy9vsELvixXDoCmBL1hrFG5piNjzAsjg9FCfGXeR5ZMvlWzgGnvWvGjn+7BrjXN
a4Ini5/1xKhyfbqofUyuJdWNSbxPDfdbm3RbfP2VM3OZgmBtsueBsjpBp09Z2yhYWZdWg4c6/1UU
97X3WiDpKB5og37+W9s5wfXNvIxB0h7alnI3cf0q3grN7w6HFN7aFB91gyH06j6KJr/UPq7bWdy+
EzvKIayTrKk9F+sq5kOV/2yLjW5+uW5CfoGLaHNiQtk6xucomQospYifZh0znP0a6HttsxQfqL24
y/oCi/CcX6VWHDJGn0h+m7fkv7KOoER+9lnkdp6cK5PVHUgssBYHPOEGvdEaF1MfoHKP/Mi4Gwx0
zzGEdn3/llYnma6gIQRtYsibntt0NGEyHF64AoOEefEwsfuyZ9t07a295AondlTwepLVzEtkz8GI
yQ03ig1YqDCyboXXl7NmRvXsMe/tToeZTusRI+kmKaCwWzQr6fsluhCfCkGIuA46fGCOUuwMYuBM
l+VXzoY5TMdevHLo3aOHDN29UPQxJkWcjhrgFqxTtsnMDmU0KrR7prNezriW3+lQ9LdmU1qgGa2n
cSXzX9oIAjkAfFiJo1d1mTuN4NEx57hze0lgWuRNEIsB9fxK+3N9yxc96GQrlEM+dHzO0cTClZMP
z1Vk/G6IHRrlH71bMbQUJU/3XDnqRgnWwSnCtyXDm9dCVwE07JF4At4CZAg+zb4BNXB9aUubaFDU
oVCFkWmUYhEI+ownJqrfjNFomwrduamsHnASN18rESzFMSj+WRC9wq2KtPf8HPY4fjozYEoftJs6
qh5jtjbjurR/aMVJx/Ugva7WWzNRFmahowUyQ4/Omvamvm/7Lcj7De/RdNGYW4vNS56BrQM8DHVo
JILK9mmaB53PETVvB+0PYrRBPk+HwrY3btmufKmldA9uDkCHDgQBQILn2wfGasxOMhM3qNS+0sIZ
tD+G+16bx3K4Sdrv1/1icWEn1uSvOQnUXlp1upXD2li+03Jn6aCPqBqMyH29bmehDwgmW8yKmCDO
MBFslOiszXXelHJZk6NDlqzdYsAgZF3jt40WpMQIh+nNG/JgEuMxysk2wqjM9Z+wtFT8ANSWAQuW
nnO+VMYcOjQDbr8+q7ZR8aujSVjo4vBv7gndN2Qk6AJBlVgexpNN1UqIFHtaAV6I1Oq/6eDKqP1o
MAhonBqb/qjcqXlwWDy0gYauJd6EyBVXvGjphICTRvIpwYsuesikHyPNS7QySMSxp8NWz32vfXTo
nZUehpGBwWlaCdNLfoumEAiEbdyO6NWcL9pCGbLNclYBYfg2gztYeywa228wt0fGUFL0X/+aC5k7
viXeJ9Kn0NRTvqYpKg4SEIGSQUfFrZhssGtpNfhBRhu3lIVSyK5taROtrHKhGIsarIyhaLygz6YC
YliHLNNrXEQCbUs5vPcArwoEnQDx2lNvQ72dF21zkKCmwehs83alS7L0ejBAd4R/QHiGUpdyX1t6
MaJ76ZQo4+yrVPgteky29idhJlhp9vl0sKNj+5+H2AB5AEoGWNXPFpcK3AO+KAZkGXy1wNCmd1lb
F2BkQUXDK6A407F7kkY/+sxr15ITuRg1JybgdsNImw5uLDU5oV2c8zIj6KwPIAOzhl2dvIIvcSy/
AyvNsgduP7juLnbo9rp3SWe9tIu8QhLPYA5KcWa35cZAenxlD/AVqFPuyvFH3q5NJS85EzJVELig
eYjRJBUyE2dxZmKKDsTX5kc97arqcUyf3AIVzd3Q3DfurWkC22UHA9taxnu8Nod5ERFliHIxKigV
Pg0gTc6PLNer3EjnEa8m74eNMpFWbWxdAKFxuL6bl4UUaQjpAMpfAGEgLp0bSqBcmdnSUGTruMyC
zhzRvEz8Ob6LrG2ifYujL025Hcs3k+xGN5jMFzG/0bX3z+V+K79DbshJYG5TULRU0OwNGCpj1MQ5
9bYE9OYDWvRHQf2ovCMY3jA2oux9yu7yeOX0XgRJ5QcolzvcjeiViR+Az4J+EYWKoW74pYOCR6ln
myKONlW8xvyw+JlPdl+941lDLFwIWdBMNEz5TQ2O/DzZ6nRNuuYiJsvVYdhbJunWZbdPTHmrRRTA
9mQUIGvacXOTg7He7MNpXJkavDig0hSCMPq/CIGA0p1/SYPPJHcFKPqEfpzbQ9G/mdPv6167bMKS
5wOZJrLNcxPFkNZTYYIogKF4MY3hZPyZ+Pt1G5dp0ec6/hpRnhxJnURz7YLASW8IhrztSG+gQhV3
34reyzcuTe19nM36Sznm6TbnfLhrOagqNmOnsQOuW2dlX5ePCLAW/3fVSqYrEnPmzAZ8PzFDogeA
5GJcOnSiW9K/RMmTxw7C27LOC11yZE5QG2s/QBo4C72fO/J3OkLZdteJ0agp8AMgBBe0RlBoG8s+
uPrRgZQF7rpKCz0wgIAmRfzS+7U+ujojjlTibHpB/R7mUNgalzMoeZi09zMB+p79pBhYGN50us3r
rWCv131g8XieDGgoO45cdeq4wIIHEHBkzxM/FvYf9p/VK5SFyVfbSeizWsDfYjkGkoF7V69/UXZT
0IcehNTOGqfyxQNQMaVE+7QCnpaW2MOKD/eDlm9Ajr1yoyzFUdRtwVdsIxdD3e98NYKkLpjHQE84
gRaw3hagWpu+dazzO+eWDbv//oFOjSlbN1tCw3QkjMUgJhUsgWrvFFrjj3lYSS6XPOHUkLJx0Via
BR9hqGuJnzsPBfR0bNtP7bUzthTaLIAJLMcCqO+Cvi9hZaEPLaLnUNdh9WvsB39yitAxNrUwNzR5
gbRkaFQYEkP5qQ4n68EVxzxf2deVX/E5537ikmC7qVyd41f0g4d08mYoK99aI9le2lPM42OgDDz+
eAcpnmI3gBeaWZUHUXy0s9Cj99oYtmuilUtLQVojGUTAQnohWsn1qDSbosmDBI2D3ntvNHC4uitY
fHNpLZJQH5yGxudc97nXT4OR6p60YuhgQwQZXI7gnA50n5p2X/k6zTNQmCWdgCTt0B8pnfkGzFLz
0aniYtdnU8yeLZpT8TFockzEiyLsWZAXdR/SODc/9CZH07qOYnB8A8eoi20zTRXf2LRo2zugu5EJ
54Uz4l6obW6H6LbHevjfTxtkWWxJ6o/dVMt9Uy8sl7M2D7x4CMtoUxh40oE6Z62MuxSlkHZLNKh8
IqszGpwb8lxjM0Udd1uekj85d+yVE71oRE4Y4NGI15qa4HcCBxqF8iygdnGTMw9zJ2vltkWnQIcZ
FO5ABIIB99wp3B7fe55ZHjAc6HAcv9cGJEZGZwpHYPCvf5ul5QD8I4FmkBNxVExbSksnHSYEqBRy
Y7R6ioqnfzBgGEBReoDZA1V1vpiMZ1buZViMUegYrjto9krCtbgCcPWisoa29cXrWSQTIB12kiOB
0HvoMLCvWs+31xdx2drEBejJRBivRx2wUCXmCIhfJEma5kHdjjuDbTwTr4ki1NzQcr6meR+Oxt2s
g6vTXLG8vLq/huWfn0TUnsf9VOcZVifKH31PAjs2V/q2S+52ujbljmpKt+7nBGtLqndU2nAPbjTq
bLV4/y+biCIHgSaDgTxfcQU8JuY4n8Dr6mE+EWWsX2MdB8jC6j599MYYk6xlfteB0D6Ofszmv1zF
HkqVBvg04SsqwU3fd/PQ9rAuUlfzaW2GWUp+5pX1FcPbK0Fi8fKwAOW1HDmKqUaiDkpYTdMg4vWe
cT8wMzAG645Xa1D+pS8HRoT/NaM8AyNA4yfuIuDNMziurGEMCsBfGYhR55StfL01W965I9JIznf3
sIUGB81vy+yY83s3WjnMl7UwHDRZlMKkFNoAF1R2ccGmxsKlFWDm+KNrUrwGO5/kCUbqIVSS1I9Z
mYeV+Cnn5P7FPXHRA//ugodHJZXxbLxsjUrkgQntATe6I9XD5N4n7GBaH5XYO86TZr5Ga9CepRc2
cH3I2oDNsPH0Pd9Xm1UTkjq4pVsnjyYKzOVvAfUCmu3s4V9iiQtoDyrImDBVz19l9wnB9YUT0Fpt
0Bj1PorTNQrhxYB1YkR5bqU6KU3AenB5DdnXIdIxLrFmYnHLcGnZ5mfGe4FnmYg3zhqulEnrPkTM
DnyYAig/7OnwXdT9yq4tPUy8E2vKgiy9EuBnQnjsDDwPJr3bRDN4FoYfNNHeot67N5y3FU9c3EOg
PvGVQG92oe+FNpxWMA0mK6C8hhmD3Jx9IbT6WuqTP0R56JRG2JacY8jwm+VNodnZYUf5hkDz/Ppv
Wd7rvz9FCTGisDqIdOL+qdEiExqCy30rNp3Tbni1cgAXTKEcjGkLxEs0y9TP2tTmLApJ+90bVZhN
h5SEibN3McQ2TGt1w4WPemZL+agS7GgBe4bI2Xm+O38R8bcxRvqcuT6v74o10PxC8MQgoVQdA78R
8gcleLoM0+v90CF4Zmh1YzJ/gCaI0z6LaA6vf6+lAEqQz+E54eJZYaltYaBaK1oVPXYRLID1qzvs
He1mMLee/tQCcc3FLVkTb1vaTANVO1OKLWEOW1kdLTrdmyMEznx+RJkwKcdbc3PoAONtm5WxoSUf
kS5iEaBCTCzyPFrqmlvHOsfF2nT0dkSKgfn8DG5SxH6UkUcXGMLr+7n05YCBxoSSBS4KYKLPDcaE
CEIj3Efd2O46jfotSstxR0EanP3/mVIlXuvG5E6rwVRkmGHaHHkTRNyEONNKQFtKZgnUqcDNooPB
EEp452sSntO1fEZnduY1RAViLc/8tjTF7ZTbT9rYsCfKJutXJNx2O5VVtk1St0t8O3Exrn19exfd
FdsLjhjJXIuWyflvaWyCQE6NPLCyKHDQP50jTONCkd3aajqCGgrbndgna/2LRZc9Mauk1SNpB9eL
zRyCvdojkNthl7hfq4TuNG9+1CfPB958ZanSU5QqKGgD/q5U2fWepqUoBpgkxlemf8eRzGepcHHj
6AgJjd//5w6fJLA4MajEuLmJBKtcGKyA/enyNzF/KaLYN6s0GIrvRrJf+ZTyU11boPKOcDAiCZig
hT01P0a+GXuIEB5i7454B2I/eO2XrtgKJ8e00mGIVupfi3EBqN7Pjibo4+SfnzyTdMobQEjgRlr5
Cm7vlljbngY6gBaMvP/LOlFiANkJRbRT76ksHqNeY9hXVDV0sP0w8IENE/hvCxvOakS/7Djl0BAc
zBtTN160yLDCgbSQNxG5h6s8KQ7Xf9HS4oGdsSVNJUBVKgwCgHSROqWNjY/ohjj81oYKbrOlWrYT
xby7buyC/hf1dMyx/681tcZXpVbccubgQV8+dLhRNFELv2ufELvwgrTDoUjDEtgWgZFwIzQDgsnO
V57eIU5rxbNO/PRxDLXQWFMsXUia8LtkUwztKrDfKJGkZAbAli52AfpEm0zwh8lca14vXQZAFGO2
GeUGDMsqHu5lUVJrLbxszhjJwqnPwHA8YRrVrGfBtmz02pfru71kEXAI0FxiCggVGjVoCA0wiBJs
yejXpw9d3FC/0+fsKHqDhVHcruVFS/YwZAf9NZQ7JLH0+Tma0KPqRoH7lZcgewKP8vc5n2+YYT7k
yRrwYikgnu6m/C0nZ9bu2sxEbo2r1UuDSvzouy/uvBkMdI/fRvNoumwlN1r0EMQGNMJwUGyVRage
GUbeBT4fS5IgKpo7oncrcWhp/zBegKecxBmAZvV8TW2SzlVNYKLLbvT8FlrwY37oh6frXrF44PGB
JOGIcYlGopVVQz5cHvi4fISC841IxMtE2Qb0HPcY1PmXfcNACBTELYxhqjggvQWuqfBw4q1ONLeN
W3l37ky/Xl/TQskExbu/RhRv6PFcdUkHI3nZhB4qMlqahVn/cd3KYr6BwQBQLeBZdclXxekYQ67V
xXsGSpj1YAAowQ/Q7N1rEbSVMnuP0avbwfkoY7Jy//8/TONZh8QLxVCV2ckFcSsYCzwkAJ0Vtuzd
0DB7VZvbPolAglPsCuf7AIpwcOeuhOylrUUpBdRZQDtCVU2JjO6Q0LQSGp4EJqR0u8Msr6F/KZ+A
b/GvFXn6To/zODf6kEgrmofmDwdYKtY2uYO1poNf9eNuRrm0lEN3xGP+zH7/w6c9/QFKdKZpnfMR
aF9UNqYdmd/j6N6edm0Tb7r6ydRfqfWHrxFELIWUU5uK1wrcsYNmIj6XuO40ayeqZuXwLWWqFliF
ELBAaI831vm2ahGAdlUz4VwAUmAZG6P/kmo7W9t3WQqAN1l57y8FMFSiMP0pCdVRKDo31+hQPLYS
BLC4vDW8IUhbyB6n351MbK5/rqWdOzWkZKcNJuhiACRyjJWUL91cgqVujcttye/RCpU0V0gJMEh/
vhZbSwZu9zLjrt5pd0jF47jWJVz6Oqcm5CpPnF7zigrRESbM/AU3F4G8J16vQRcHrXjMuo/re7a2
IPnnJ9ZyjMy1aEzhiM05Zqg54EYp5oBXEvlFFzjZNsWnGcZIPZZhTQnoA/v8WDfPlrnz1p4nS4tB
O8EGhh36axBhO1+MNUkQaETzANwpld9r75yLfROTlRbrkp+5gHiDah7sXKAQPDcTJboz45GZBzRD
1x3MRR10X4z0y/UvswSywawFgAtAlJsuoPLnZiC8QMpukAWl0fxROsXO1CwI8egAR0MFZkzuhuan
NYCxEDPJMVA2ToxfxOMg7+jKCV583lPbBe0GQMlACitub3F3QHm9wBU3t9D7ZP3oZyN6wJiFrzDn
OGheUDEB7VEEYeg7z/rqL5BnV3kJojkPUC0Im+WmK5uRSL6tlKLAUHTxpoYeygCJdVdg5hlC2Ll2
sK0MjIbAB8TQ44lMI3BovbILS8nl6SYoB9OBruBglfgemqUFZbf1rLvJDiWbU1zom66q8AwNr/vA
0rk5Namsus0bOmUxcAm12WxZ+7Nhu2qwIMayAvBfQpjB1/5+YOWAztZYWjMEA4Nh1hPsI6p6Awld
Ut/EbZz6oP4PSfvTmrPdMJSb1MR3rtcYzVa9TDm+1NZa8PbiRzQdkC0muhWFb9OP2fkl3J9TcmzH
LsjsHW1WHrtLEZfaIGEE7FQCCpRdRtk2yQBSQHQy0n1MPAx4R3dm+gKCh9T9mfYrH3Up1T41p+x1
Ck0+bqIvGSQDeysnsbEFvelIDZEy1BxjvPj/wYkwm4zKDdJt0J6cxxE7HVzMRXNcKJDh7IFY046z
vjOatZx+cV14wlpylkAyuZzbSRi4Jm0GO6J4kaeiF7vRiEMqjrRZQeAtmvokbkHfFSyJSgTmdZG4
dSoQ6DsgU5ydpYVFtZ2iH8xaifVLviHbd6DncVFvV8EMYK4yKo52edCUIfhLXOOpzx50d0DJ7Y78
V0l0WQc5NSZ/zMllbGD8Kk4IjJV9U+56MEf4GrXbA6bp1rIM6dNKPD0zpeSA4NgTdmHAlDXck+lX
rj2iBrDi6EvRCyStSDJNA6LValXLkGwOVQqH4J3ws64K0HYG1YCGIZMVS4urObEkb4+TjYvtFiKN
IA0O0pr7mgXV0Ohe9H+un6Ol+H+6HMW/a7cXPClhZLY+hPXcCOYbzs4wXotJ+M34wNY4ZxZXdVI5
UeJhQcq4KydUTiZyz6OQ64c8WQu6C/6NexXquSDjRG9D9W8x6lmfyHs14h8m2fSYHnUOPWhUdfIr
yuvN9S1cOLey9wjcN+pA4IBTvM5sxqqZZYZeOD2E67UtCDFebXfce1p1W8TuGom6fenlMlsAY7ts
twIGeu4XWTma9mxhB0HrthlcunHWICAL30iC7VC6xfMbb3DlG6Hln7aFhd5Y5b3x+L7AYGtUrHSo
1myoYcHVhsbisGE73E8Tc097e0OHNXdb+jinS1E+TomZ79yq4Ao6qGSsJsjFgVkvYFfwIZl83Q8W
IsPJroGH6Py7MJtbRjljRWZc413/AEREl/IgXyvgft5tSpgDzwDaozb+5YFq4NyQiR6jwPQxzmwN
WJzf1RPHOCt4SkIQLDDQwNIqqQA9Ft4mQoH6kIAX8JAOxLsbqdxxPAITaO5pzW4GWGsLG90HZjB0
6NQnonykrRcVm6xOUZhj4xxDRmTKomHT4ryRfYfOBXgNqsbaZDk3fUebx7cIGdb7XEz1bU5bEyLR
OYmess603u0OkuBVoqEAPOgk3lG0lH9HLJsfSW5C4y7JBmdDwHMF9p4xHlK8C+ou2uF/dfq7rtE8
sbWazEh2dUfoV4815ht4SSwrKKsqeecTNZivxZLyBYb7PRqB5RbjC6m3EoyXQgrgbIBn4o0MjJ5y
OTfTmGSxgVKirgFXM+xrpHHc3o/ijtub0nm67kpLh+PUmhL6S0NERPu0VkwgQMJ8EojOPDEH180s
eeypGcWRqDNUXgct2YCPb0bxlEXPffdLrJHJLFwxkMomADUiU5Nyx+fuamQOPhumrTHqZQSW/ZAl
aWDxWy3dATnkag9a+359WUs595lFue6Tm5NHuTO2BDVS4h0r7FpVPOdNBlLAjeP0vm4/NNoGijDT
GtHZJaOAlFRBcw0hE12mi0lQYgwVUOegqcoNA+T73+d+3AIPFfdg7Wpu3HjaUMz9xplzGDFhkTlP
eBMe5qS6MUpjd30TFgLf2U9R9qCtaY4WDH6KPRiub1VOqDkcsOU2DroqAy/iGrn3wmfGwnErScCv
TlTG4ciNSmYXIK/MK/elyqsNpRxSo0V032nVH1Tc983UvHCb/r6+0Ev5JolttwDmwKwkUCMq9xuJ
HdKMXgeR9emLw/VtYhRfvaH0+zR/8ZrEj6kejKQJEteCDOn4yNDtxOjoS2u+2F16jIzXkXC8f53D
9R92+QWQIGLwz/KAtQY3uHLDOQ4oMAeig7bN4DvwemmFHHRxtywpfC0fV87yojUTbo9HChQgVNAa
2nAp+DlQrm7HKpxKAjEXoJCmKjTjr6W2NlPzWRw5v4OQAFOAxyFqITH50htOjthcRJVNGZTtt+lL
ceT+fbC/fboN/3jhfi0buZRXw6k68SyVZNoBZdCgQWMu6Kv50BYF8I1WSYJWs9tjjEosOAmiVDuk
c0OqmyzRolud5IwFPW+SP9Fk6VrQZq6BfkLRP+rmlO7TghoVZoez3IREbdS+J5kzfu3jaTAxc5KI
m2TonZtJ1/NHPdXdTRlXK0+wpRiFvBuiPhhGcSAjqUTFNJ6bNulHYNa0vg8i2h112jiAL9vv0CXM
NnWdvaLw9ejku1lk8NxxjYrj8+169g1RTAT8ycI0tYRAUcVBY29sjHy0k6DWtkCDe74diKC8je/E
t/HG/uXQgK/copflP8Wk4jatNmNPbJjsbkrtyAsY/PCCMdC/MSiJTL4BrHg4rYTCi9vUBtALaCjE
CehoXmgB5lHN067BsFfW3mnz1nY3ibWSzV5K5H3aQPUc059yCkb5nJbmzn05uknQh+IeRBk+vSEP
xfPoQxRzm/5xwxhCiK2f3ZX3f5C1+/fIJHx6X/g/Bj/+eT3wfAIZlA+LBf/9MUrsp3XROG1FEmiv
pYHjQ+Danvw2nO/sIPnZbqJt6QN/VoVRgMl5sM+vFDIuciVlL2SoOokNFmGebcUwD0LeSP+RWx8U
6TZ3fG49mdFK3LuMDoo1xYvTrDJFM2Pnp43lQ/Duvt5i+Pa1Corndm/s592XPrC3SP434OG9B0fB
TbfHdPvKcMCijwFrJ+9/VM8v8FlNFKFU5CXB6B1c+vB/SLuyJUlxIPlFmIEAAa8ceR91d1W9YHV0
cZ8CIfj6dXrNZjLJ3MR6tm0exrpmKtAVCkV4uA/AKUUz2/ji3YeBmsC6miAbhRTDNF9t9RXrSlAO
OLF0P7AXPkeufTGE0c2OPVwj4hMQvkk0mHdVrveRDPGg3HhR1XBpMeMFb4uZZ9LlRQUzf3LuSLAC
PzGJpJH1qQmEHSHaA/EPirIuulvbcMkyLw3/PjQYKxpo6ALgUh6Bwuc7sek6PedmP4oU3Y0vHe2V
F249ai9tuPystQu/tcNwpVbCTgMB1fljGoHBcyWr4N5TZwZ+Ob9jnRAZS10Hnw5igvOPkdN4kHCj
jJD9DIjllaAIzpS/Pg54/lkIG9HaCAVxVO7PrUiphed6OKSj8OkRUqxPTw+j7uPGeextCPKu5gT9
LpcTLBE6GtLRR4YL7c/xPDnswqzyQACu5iCNZANsE0SJPdAtC3fNXOHg4gDAgZ+amrg1Krdpb+Uw
1afM7rRDS+cSR9cHg0wOHUmILgicBhp1aLiABa1OvF4GU7eLPoplOnhJP+Mwrg0GmgVIIkLrBEyM
k5swNvwcBJGIWtOg6O6aPGI76B7Ppckv73jMGd6sqIxDNmNkOzrfDnXRkx5UP5mjWm1gV2pDnMgY
jqiG2X4ReiXEAuL+U2fNQqq/UnTeiAbUTsOciNYVUMf5d0zWLg4knVOQp6DeC+L1ittVL4H8UQkP
g/9Ts2jRSxqabpGoEXOSVNcWFZV6PEoQGSPSmsx0l0Q+rXKWofb8E/E9gdgLXqC+2NZIbdy+ea8c
ceAP/jE1xfxFYAHWwgim1KFBH4TpFGIrp6+3jVwdD9qXURTGZoR03fmSxlIqSRIdH5n9gVYvUOFD
48+i7Q+VP5fSur5sJ7Ym3iRtOrROjbYsdXBlZdd2KwXsTprxOaCCFkGxPvIonSncXRkgMlsjvRmw
+RjfZM9Ccw68HWB4Bvz2J8glm+SIi8F9G28MK/b+ejLH9hgAVOG+FPw5n8zSUKJSbSBtBIgYIAlL
Qpby2HTHwGM9Z2vc42dhGQ471BAQiqINE31bk3GxXBJcEyAiNasFVfZDYiHDrtidNLNBrh36M0OT
wxZWLa99XOcOA3J6KJdC/SamJ1CCMVqb51vQNsnkpSjWJvMy8+n2jI7H6WKUYMIa6alk8BOMq3ty
Ich+VIEXHGRjqgb8asZwk1LQ+GB2jcecleD+/h74TPh9dWZPbE6uVqgCpbQduVd5V3pWvFAyf2Wo
4N6UZ67XucFNfIme8jpTO/TUcf3TpEB+GsjPJV+K7ruNxp0IBNeQg7k9oePH35jQKUt/0fUl8PAY
nKwteLFpoOyivQ9McyXTafNkhnjqmrXTrMVk+Xohc/SZIo9gFiAT6yvoi+0klE6SSiyqFiRjZTsz
vv/tCj4f4ZhMwFsUyWwEt+pk+YakCQelVUDZT4webEwU2FBz0eGa53ZeSpa07JPU2tZSwNDxVIfK
i5IBR2xKpbZOZd+IDkMXmD95oZBP8Fb7GymiwbpPe2NhcVXhH8MwiCWElco7WTLplvZEe0W8Wy8L
q9SgsdeUvg+KlV5+j0QTvVMlBhlSV0r0F+osue+aWk7QlS1EheddmtQ9yDBMri5pJ2mPXRK31hFy
GEXsNkPc4MgZQvhuoPKSr60go8oiS2LzFXxtUu4WyFPXHkKZASzEfmb9Lgsf3UdNoAeF5/tQHwVV
vqyIZZ3IseH0DEUHdJUxQBRyFOuqRVBlQl9LhsbNB2KFLLL9SBEC7GeZYTgRZxkwtUDyYNLaoALO
XBXLONSs5uhHadCsaVoFqwZaRjBhiewtLIb02A1JqTlRwQx9kaMr1xmI2aM8Z0qARWRlz/eRn/qu
AA8potj32AAXWmpUwCQnOOUlBaQPwpZLKdabdSspB1Gpu4xLgF1pgYbMbw4qx6z8KMNm2Wk+WYR9
oiOX3q7kPpBXPPD7dV2Wrtny3h7M6hiQ+BBUzasUEEeWcdeUSQ7MaV/bjZ/d1WG6RXPBqjRBLw9H
B5hBE4NuV+SfHQlxUMR7lOfUqw3/SZbKNXrzgDIKfGj4dO2CSfkjQyPAq9xY2loCmNSuIwa+Hb2t
Fm2jGDhW+XPo0ye5aiU3qlNuh2m2y1n72VUgrdfN8ndV5A9Yja0mIENg6wAjJNCA0PrvvqszFwkC
+qiYhbWWAJZdSwRgf6bVbKdwptu8JLoNvFVl095o7mMlC4+QH2hkrwyIuqjToXoY6NDdpRpnL3hE
lWsFkPNFVtfk6KeQ78liJjp3JFn4oqGl2ZHUp49FZ9HjQCHkkCBUXqFHV/0t8yLYB6SN9mmYGvu6
GboNJZG/CAuabakEsTFOhYk+Ta12SWVJ3BaGUBcq7xlkDAH+oYlsoGGaFmwFLq3XzizNF9LoloO8
NTHg/TJlUcRW8IUGMLVwFJAwADSUJuEvrecvQ20h6Ru0wkegy5pdLAkIZShtEbo6Y40HuRN5I8r0
Y2jbrrf7vNMX4eAPX7S0OltqI7cxih4eLwmsNQi2A3DQyLX+SoaOPvlpGrg4DpZXCe6bdikH1G1J
qR7yoOkcqW/pEmSzxXKgJfWktorWSqnF+1QvZEQzbb/si6wPbb9ufkRTIUXoR4bhmjzkuyJW+L2f
ZgOaOFn8DF6Q5EHRRY0Kr8/vRe9Li9IHzXMF0iQwTFZ5vxpQCttaWWh+yImf7cKetRulwU87Hku2
rtR0iYRw7kGqA7jtgobJg99m4W8hguAt7MN0FNItHahIcEALRJ89gO8edbNS7755SKvXou/kPbhQ
6lXb4cA0lOtu34eVq/SkckzJiLac1CW3+4SUjhAabNVER1l1iJYJI9kxlOmwhnDvQY6i3MXPzAU4
HbMHP44kryTIObYM5wttOoarZmG1VZK02UvU6L0B4iBbI0NCXfiiXESRDBFoIOcWRil361GzYmPm
Jl9FRK53im/4z7LRSKDVM/pFodTVXZ8p+nvNabIKZY2B3AtYdtuncr9PoLO3yqyi3+oF1JL0LBJf
AGIz07GgDrIECk320ToTsk/daPOvjphPodCOMcs9qfZtPaDPyI44TVZ7SNw6sOiGheElcgUWQ1Q5
c21TZpUHNrGdH9dPEoeSQGSswC+79Mu3RO6PfffKh9iVmgg0MpAIGRJzbWT6oc2MfaWyBTqKXsCk
75EOHiJs79IWBDRNxlsnaJqtX6pOgBRbmZaJ6+fNC4A8j0GAfh/mA9JtRSi5pu9mIBeOn0SbisYe
UwyXmGJjVcQdEoAgpG4LD4Da0FtGCo+nPjYtTtdANrXOeicYqT4VwFgpfIWRdLasRLrNiAwIW+dC
fNTJ0652mqHdgwFnCVH3OwS8iZ1V/GjFrWsVcmWbegRo71uosC3W9hsEQZsiUjeK0CARadlIWrhF
XDyNvXCqX0g2L2hrVyWWvWZ7ySDom9B3gQZ94sQw3i3ePkHiZKEW4ZK2Gv7L3FgodfziU4oPyVd8
kB6IweEMay/tCnReVLgIk62ZQClvQHWC6W6esDelyF7lIlk2NfRfYjRPU27uRSGcoi28uMdjlHTK
sTX8Yx9AWhCB9YZY6VZHoj/L+JfWtC9tmHplWd5RH5ONCGFTqrFjKmA7Min7oIEV262pPbGMQsjC
3MlBTxzGlRS3ib7kXXAo5OYguGqHaveQGaPuriaYg2zOJmlwNXXGR5U3+3gM/TQhCbuPtGcpLDO4
8dSLg/yLJA30TdCuDFDDEhLgMdRzxJMP7RqKnkJdABvi6/U+Q7MoKlPAdob+rkDDrJ3gFBDWLEFI
Cd2qPPnuh9xlZrjvY2wgSOmodqBboRcnFcY49Hci4o/CoMJB2RsUfRqum7G1rJYYHDplj0lC35rO
3EIf26sH8oJj5rWIxcHx/RDWmhsB8AgJhPvB6l9KVn6yHCUV00LfmTCNBXqYEoeCLS0tejTyEtPu
Y2UjBdoLHvDvJAdCFuRLu7xV0BoZlbbWVXtZxaaWrK2uF3bKsG2HMassg25NzaNdXCAzhAfxRx6o
O9oGnZNFoI2vgy319S1oALG8RmgXDSjvLGgWlXl8KMG0A0TqUYHOjlzLnyj+gdoiCzdxkm5SS9lH
VbbGBtxBcmmLV1eEB2qzlaj5DZz5Go2cH3oorQtFW4GTexFzuXKNIvjGETlQkm2wucE63uxqtBIs
CshQuGjfpbaQ1IdAAfA4CQ9qazV2yUAKBd4XuhA+0gZVdlT0aGP48VMVdvdVFty1w1sI3NTA9RcL
Yq4c7s2hAdsnMUOVj4B8uFbwV0WsgypDWSKosv1QsSslXCdVK9tdpN+XieFFihXY3JTeEk0/5uD8
0zhdEJ+/IoZcIqbdgA4gXXWD8cAgJreIGUUkBBhEUCeoNRTFm4K72taKIHATxfiVD/G7FusqkGnV
QouDewS6xyTKljT7qrVhpflNCVyZrwJdoC0tTV52KruLob8AGlPXGPjBJ/qh0OHt63ioNhZ0Vxdx
bv3mTQsSUy4hOVw2tsFqausFwAndCEQqQsy0B6KndC+JpJcXOWLoT9orSWAnGVfmmJAvH7pIiVGI
H6MiBtmDixd1R0MqUW7AYzyT5St3k5d03XVLZZms8yVbVavbL7FLNteJvcnDGgnyViYQ2rP5QnlU
XvkrcR5A7cpccrfrdmRnuPLScGeMkun7b2J08iJLK14bPUU1twE/bFCBebJ2B2uLuyfWoCxtHEOp
tqs2shPmcjHzHLxIU/4x/ofuGcgFaHScv+YrQ5N8UWPEgbHF9jfmSJ3H///s6Tf5/ZOnHwP+3Sgz
/P6mUKHyJbsqs3vTlod9ac6kesb0yi1Tk7d7Wya0rBKYYkDaZ8qKgqtbdDMJgv9ji/wzYVONjFpr
JWgWwQoS/Ubgvkf3w46vvkBXEP7k29Smi2xRPlcz/ZSzZid5rAj33iA6mLWI0z/cZz+yg3cbEhLb
7u1X72brZwuPn5mX+2WhcVw9/KOAJQFF5Gn2DCIdkgyAmGQPll1t9C+y7Jfmvvpp3Kc7MOb0xxAn
AiKjdvwsb+nMel4mJyfWx4NzkmmqLAa8r4+D0ev2EHrFS2M3QN5BNnFJfoXLmWN4dada+p8CBNDZ
U0B9kYH0CJK6kh3vqp/qhThIwG7pWlmKhwL18toGRhwPL3tOD/LqMMd2QWOkW0K37CRtqCBsUGqB
YRYVMEy6WwJBFB+ggK3261J3Y/+AhOV/GKyB9hMNtUwgmaYpWJb4vC0lDDbLvNaTvRzR3TLf6g94
zOz6hbmw7rsV0gpePGP5IpOHNT01PPGwGeF6VCN7YUfyvpHtXnnS0BhE5qQbr7m1UzMTtwZN09zH
hyC3nPyq/QoPmc/bM/gn1T/1NqcWJo5NMnyf+GioslGKw+/flAvtrrHtYMcCl9qm/cxW+fIeAjN3
c+fiyhSqwCiCJAsgLDSNTcZGoCuvDzW4LCr2rACGVbm9thbWy+0BXvGmsIIrYUQ+g/pz4nDoUFaN
ViGKN3vobRN06CYg8uYz2+HKOiFhjpcV+sQVdEpNfDahnWLVucAsxs+Wcc+NGajCH+3Rs2XSQHEP
1BTUJhQwZU1pKrlSIcYpstDZCtd0gpV1VG1zGbvQbbSbRbRNvGab3WtO4AkHpCsvd91SP1A7cXI7
u2NH+Jqt72mHw7CEoOKa2IH7nM7MwcVMTz5xnKMTN9fWaZGUeRo6ub5Lum1CvWiOFuSaCawhQGoA
MMhg/zs3AQ1HQOl5DoQMg17GQ/tdRjMX1IX3xCDAOjlKN4DwH7jycwta3SAnz4vQ6YrfSv3YNZsu
RHjoBuZMwHJ1KCeGJrMVWD5ORlCGDsFTsfM3kfFO4plywx96h+muQQpP01SkrNEKMjli6cAYUOVt
6DQufRG24ZW7xFMP76ULsLQTLJtdtOFOtg7t+KAdqydrnbkIAJbSU+HNwQwvjggyKDLqtahYQwD7
gs21kZBlzPIOyCPkZpvI1ZK5PsULhzKxMHFlaQxtOzmEhRYPQQI1rnVZHro58OyVHQLgCfaePpbJ
IHh/vkPUppV0tYGVINynPrNzAmWjwjFTF91kf+m7xgH9a4pOkPqg4SJFKmCqGI5asWzZhs8RTV8b
zSm2btymJ4dWSxjePo2K/d5CqtM2863PwNWA5FSwvD2Ya+t/amlyY7Y5g4Y5HS1pmp3CC0tz3F6X
jZSYr1MTk+1u5dCfLMAd64iFQZC2sYmH0oDHgmVPbAl+c/i+PaaLHYcoAGJTKuArAAgBLnM+e3JO
DHDEKIi1OkB2oX9NCdK++xQP3tuGLiZvNITLC4wPKDtd1NJlKMa2gQ9DFXljWeCEwcxIrsYBpxbG
LzjZCH6oQaonRn8YXQ5f0SpdL4YVGo3X0qZ8iZxPjquE2rIL3O4inHFT44k581JjfAxyZPxB3wLa
xM9NIwcrDUWEEKTtbd4cWPES90jdCWFnbFV2sh1Gc5STcyYnC1dDydgoCWJV2f+Vou9Uzm1oeeUp
KI4+uKk7ava3MJrJGCfTixphU0JaGYFq8xAgY1OzGd2Sa1vxdBInBzkus8yQQxigTWr7wcLqWhs8
6krxnwaCGwWMqtiTU+04Q/i9wcbF6oq7FOlcyn5ub/WLi/HPTP1rYOLF0dAPhvMCBtQQGU6nCh/a
OVWda6cJ5I3/jGHiwuPQJyFAg3iQNbqnt8jMS3Ng8BkTU/K/tuTMCP5MU0RsLXjpmtV/mSYwliHk
hESvNnGnviCUWxZ2sBkz2+gWdf1A6MNtG394jc9O5gTKOdm1dQDisKgBlLP5GsuBlp2uo23gmevw
czjIR30ZOFnoedZaWc9YvtgFE8uT7axKUUUqDsvMK1Kbv2o/7XI4MjsEucBeeq92LEKkMvckuVi1
idXJpA6qjMykAqt67XFxR+n37WFdHFJ4b4TvMszA0V3Er1HYWSqrA3TExaRZWX5zGEvdC+6XEDuS
mjmNrEunPtobu8DQ8Am+0inaW+45jaUBXOrxDhWLdeZ1nuWhAIQ0ma0u45/gyYD2nNPbhiu+Wqed
kzS+Ajc//4DJhEYWzVTfwAeg3rCQVlC5V3bmT7N7/TYX/Ua4wVZstR/ioTsQ+krb5ElDY4Mjbw7N
4FS+DXCafXsFLvfV+QdNQgQk8INAjcE1HHZItdcLZPh90HfcNnIZVKHTB2xUWGrUooAYOb/QdFDR
gi/ch/YJyiqsWnTlXQsOibL7aOP726YuLjKsMOi1oc+NZ5EKTc9zU0mlow9EgymzaK37BIXY+y5l
26FP6lUBoU+H9N2nirbAbYJi5W3bl6dFgQgExZtLNyi6ayZnVLIKk6OWC3I0aGP7KBhb0hzQdXT2
5w4IJvAQwuMXbdJonzofXhBDWz2nI3Oy3qL9Ej0CRrNNyuhXY/RgzWkcA8Wb26O6XDxo9qE1Cfcb
aAHJ9MwkSV5y8NUi3DHNDCy0soty+UbRyp1W1N/hbGh3mTdDAzPBcxMNGQCcy1N5CEPxIYJsQIHC
8JEc15jsdmq7s2iN+kbv1pUFbeFsIVUdHgDlTOh12d4zGseNq0EIHMnRP3mHk7BPDAmT2gFVLMEt
t+7klSRDcA0FYF2HZECrPg9R50RlbSvkCeIFM91FlzsI1tFkP34B8IZTUHZumhQdWhba74JPsJqh
vkhnVvPyvANWDKgWlDdMCpqRSfrHNBKUDjnOB3QdKmUrcs8IghkbV1fw1Ag536UWRXpZqjGJ8gsE
1YJn9VN+A4k33QMq/PdNQucDmpwIZqhFDSK2BDLnK/wLYuPXcE7u4LJehV2hoisQWQPISWJnnA+I
1UM01Az3VK6LRZK2JXQ4LDSmNWBia6wEGTS9S1zkewJXxI04oNGoAuFtp29Y1t7zZui924fyyjIC
uqCC6hHZDPQuTTxqE2VGpLToCQ+t1A6UVRe9W8NMBH3l4J/ZmASejFVCFApsIMtWRb2NR4dmvPRw
AlH8/zQ1CUADJexiqYCpvPulSJuU/ZTC6fpFNkcffmVMwCWP2GSU8nE/THZLXTNOgxL+U1W/UwNJ
H/Pgy9Jda3VLOVTc24t01ZmMWG8ZuSZ0DEw7f1TISbBYhycrFVRsCRg5LV81vLAqqjce0XhRNPKx
CQbjQFR5HwMI5MZDMuNT/mzO8zsDm9ca42IoaY8M7eeb19fNECgrxBwCzFmNA6k6FYzMNNOeWqWP
l1Er2Iclkjzc1kAA+14UJ5DCRmfzsDYMwG6EmqDLvwFw8cPkgeomkjqgrKCNcMWqz0PgcyTgNFhD
2RMwM4pb+mVYg6Om6b1goNkzoXhWaE2hPMkNdF+B6a+WViyRF933q1Xa9JkLnOOwC9GH/CK1vo/e
38xM79qgFnNdTFdyIqARRk56rD4jezy9pGmC7mqzAQlDbUFbi1KAPhXbb/nWqKjjk3plWOUBiLhl
r/v70AjuK2Bpbu+Ly8MLzSNwvGMxwCAGpuHzBZEjQ+Y9+HX+8FVKnW9DAslHKHjbyuVdcm5l/PnJ
TRZXbSbVKawIcxPGj+BJnzFwGbzDAG5qKOyC3hxat+cG6rYUANDCALgOgFuwTTOwWwXgCdO5PZLL
oAfHFd1R6MpGyhY9MeeGEoGeOsLBUWWS4D4jxl2ufzW8BGCiBjpIXYji+7bBqwd3VASF4BLyWOpU
3ybmVOtaA1Rnbe9Z5r0auHn7KzeeQv6BqDIiroa7jM3dm5f7AuPEhOIRi0QChGfPx2mGdcXUFJw+
rZyvhOIj9kmOmRr9lxhHQ8kAL/5RpWjacm4BBNnlGkanoYKWZJ+sh67aFqXgQED1ywN2imcMGM6Z
N+xlaI7hWWP4OlL3gYLzfHgtyBw1gEjhe411FD0G4YazXSPZifQs16t4lk1ijDKmfg9NyVDRI8hL
Q6f23F4M6RnENmCVKiNAml2hOjJQfuAxT2wjfgWPe1CvFHrI5zJPlwcPPT4ndif3JlGqDHwHGKdQ
hkVkiJUw51RLLo/e2EaEKgbcuYYoYBLF+XGWqWqGFQzIW9WtevSJ6dQB58vMybu2I0/tjFN84kOA
YASxZQE7alY6XUBXJvjtU18sbp+3cSUuVupkOBOHKHoKlcCRWdBKuF2KO5G8gnjU8fvvhM6Rpl61
hcqhpaKvDmmiySHrVWsQrGvgTMBjYj1YMRj29Pvaf0zCWbKFazuBwocAAqCO6ueTHahUEq9qdQwb
IRzdKKCkfCQDNDk9qbpn/osFOQZt3wYfYK3MzJWa/LDyEBqlDe54k29l7buWKoD4H9NhlVMXEpgP
fz/vp9832akFq1SpCBAZJD0wkDbvF7Vxr7JPSbzeNnQl8QJSKmTsKdqncOtNnx1qbTIlHDlBawJG
x2iZ9nfQvKrALtQkuGGB+1VU28oAlwO7gLotgDqvvnR1k4iX3BSgGHJkei/mtvfVuP70syb7u7SK
XAXLHciH6aqXwdQGTZfEqWNXtZ7ibEFjlycryPemQeZq+Yw/vLo7Rg4OFM3QLzd97FUV8q4mh/TQ
EAL0EwL0U65uT/s1jwtZ5H8sTLJNCSutPEhgoVPeosBhvmdkCzV86vRV5h/JHAbk2tE6NTfZ7lVs
lGDXh7mED7ZJbU09CLWwLbAvzoVx1xwg6NTBpUUReoDO5Nwx9S0SefmoZZY3I1j2IawST1M+wr9W
hRtz4qCgB5jGwg0yTX6EAm08KnQtHGbdUdCDZQbwQjkKaXN0CFeW6szQZKm6mASpJGAoiddDVYBR
NrSjUEOjPfpvPlrqdc1/CDfOTE6WC0kCXULHAjwh5OPlpnW7Yh9FM679ykKdGZm4GBpZsm9VMNKQ
BgLdTpwB3hbcUcW7vdWvlPZHuAlBWgyUQmiin4wmQJRKSA9DFX2NxLqLDk0ONoDC1QNPy5+iGBwa
/Jvl3xHd+QO6DGu300CwJC/M1omidRMsaiiPKa1Xd8QRKQgGODp6wPFqF+HR/2t+u3FjnXzuZF5A
dAMNW3QoQcsVGGjoRCr10qg+gar0lLn06yXT0sTYJPKKiTGkbIxIkmBvDK4lfkXoFELVLQnXcu/V
0aJUd5bikeKuoZusR3cMebD01zQLl7oym00Zy/ST6/5k7CiZnB/e2O8VXsr4HIIEuw7oHeNrikYz
v3tta7HU9bscys7tHOr46lYEHg9JYcT2F/3kel8MdZOPZoVHor2wngjEov3+8/ZOvBIzYXT/mPlz
FZ7ETAapKzTpwEwjHqMaSJlyNbTc/v8Zmfi/UtaSsh7dBS+fGBDoLdq5jZmjO27B6TKdvpTH+TwZ
CFQqky618FK2omfe/6b8iahg/9xUwWfQzOC5rr24gIZB6tXEHzwQJiFg5JdyXStgcLB0tAyFdgpB
wMJL/Y3QBltYv1TkT5plQmYC3EskLMJnFKBMJETBNnKBRDcyqa/9go4FGfbSfmSe+qm64TdoxEs7
WgOVEXyjxeFXsze3/d+vIUyD+YyMrzBCJmsI4YOQ09rAMyxemaabNUvFmvGK1zKxBtrWQSc5lrvA
cnq+hniL1XU8ilZIcWGjnkblZQignAz0f+TCz8XFoWhn9s2VMODU5p9vOtk3VmHVOoeKo9Pqr7F+
1GU3YJuoey2NmdFdCaDODE0mkMtBYGqZhQtMChzT2FXw1X99zM4skPPpi311MM0KQ5EiDW9kkHH8
KrqZrX91upD1N1E0GsEek4urjfSgbhPsQMvPd6xoHbWKt00XeQVwLRklM4C+K6caTDb/mptcPOjp
qGQV148j+e8JWIMjotip5IH12wS11dy1PGdtsv9CtCdVXQ5rpuEEyjuFPptWr0Ti6uTen+24vxIE
ICWF/AmQz+O5nqY6LWRWzboJkHDdxUu+AJvUst/Ua4YKveVIz5GjHYNdDnCf9F7bhVcu4x2q5q3N
vMCdmefLa+D8UybzzGXIj+QGRO8L9IpRsQHNgN3NUXReXmkwAg44JOBG7Mk0DM6bMpFCgfFW+W+t
dSvUGzPjoeH3t4/BFTcCO1B+GOtyQINOgyvWNoz4IeyY2W80PSEfNlS/CNoxOL3PjM7RyFqlM65Z
HQ/X+f1zbnQygwraPRTfh1H1+B456ivzHuN1tGy9py/LHl6jh6+MeQBEODyy0dOEBrldaaeb4jFY
DJ7qIU24nGtFuTyr55802c4kEXLAM3wSZ9B9WHFrw5o3S3f9Ysa1zcy4Oo2RoA1Qdvm4kwcIJeB+
B03Zwmj8YK+ocbyIrExfllldfEO0MngIFXNs5bSSp5l1v7q//ll3dbq/5F4J0CCGr+gcNId3Hpge
vOYTsil3vVvalRvh6Gyl1Vzr1NVpBhMJtIFRdUap+9ztMtnyQ2NAZjlka5bnbkruTeNN6K7JZooj
1+f5xNQkyOn1DgllClOm6TsWc6QKqD4g7QoNopy/UGdu/UXx97BtbKMToxOXb1SKQNpyzJxTd0Av
vhDHfJDmttB4/V2cn3/LDFOqT03EJlitYUUDuwR1dAXcdqBQBX6wbn987UGOngTUnTX39qa5vnj/
Vjcm0X3IWEzRPpo4befGqYX+1jtqebnlhe1MIvuqi/13gNNaPesHcKWOlmQ8F9J9N9xlc+0g/8f+
+Hc0kwhAkaTSaMMwcRgYiNGVkSEz3gzMg9IZyCOeeWxL/ZrLM5fH1Tk8Ka1MXF/OJVL2BkZWZdCl
lb6Cam+p6OQHgnF5e7VGjzXZJADqIu6GLIKOO3MSd/sKciuVicRcaNlR5+n5kY/UDY+8OKA+mc7l
xq8sGYVoD8ocSAYiFzjZ+S1Rua4lgMhoysZQ7lL9VVX/fu7OTEzmTjLCSqpAyoCc9bEhdzV/rgpn
6I9Cerg9deQy/kRO92Qwk9tAVGjmQcETSc3X5ENz6twGMu8lAHFosFMPdoV70Q4/NojojmyjxvbP
j/w+12TyhwjuYgHRN6EgCNBA2zTxlT0A+aZoUdFWFFttbSjSbOQPSBElL8XS3KF9cdiIH8EWxL49
+itbFAntf+1OHGekoyw3gKrZyaS7VH6MwWNhOqAPBafZzIJeO4NnpiabRuMomJUU82ymP430Sn+H
nQMdFJu1ewU8avE+AB3k7dFd3acno5tsIvDBCAFmGtRw4jfo09TWTp074+OvuLVwk90DzolCL02M
Ko3ee/4B1RjfegC6N41WxFzfHs6VexwNPCBrgrrBmA6enHLo+mhm1SEzK6k/HHXLCCrt6S4o/rqH
Z+wT+tfMeGBOXn6JVbctZTCj1mslXvjlkzQn3nZtYbDpRvA/BoLmynMTBog+4njUK+/y34X8E4PI
YS6ovnasCfrjgElFUxVgqecmVFOkJRJmKK4pqkcT8jjo/2WiwNGijtU7wOqmELdWKpU4LWDCL76K
8sHq3+M5xrNrS35qYnJxpaQHY1YOlTQ0EejZvYziPEmOwvp9e2ddnayTkUx2FjdN8JbHGIlVvw75
C+g3b//+a27mdBiTLWWmRWXWySj2hs0UvVnoi5SQt8TTkc15tKtbCz0lpgls3Kjudr7uBCXVkg2o
QoYjWqV0suy+5k+3h3N1uk5sTIbTQgyjkVTYSM2lijSXNHcpzQ1i/PnJEWxMo9M6C1gJGZGD3m7U
Xjhh/x/OOYpWwG0ja0VwFM+NtImkZ2YLoIIC7HuxU7MfoTzenqjxkE2946mJyfWS1gFLtBImyv7Q
QBTacjUg6sp9BWHQsnJzCKPdNnjNHUPqgmgo94zQ2smYKpVBBmis9EBgoaJghijwmOxdie7gomP0
Ud82d3Vfn5ibjI8NUtH6A8xhI3TKKjJeDNXt6xWtZyby6oY4MTRxmKEZ1Y0/ZorB/EbjZRW9J90c
1OjqYFBnRKcvmiovkB1mZWWWPEqFqeVTVz5H4VoLgIZ8jOOZ59qMoSlJQ1ONotElvL8lFjx7Qjye
lg4HRkf9L7P274imBNRVXvpR347RU93ZveQFLPbM/L8co7Ed1QS8Gj50suXkkqRxxMc9rtoakvi1
6UrpHJPwVY9zYmSy0ahcZKyU4HFqspOkV5Ao/Q9pX7YsJ65t+0VEIIRoXoFsV7+8Wr8QtpdNIzqJ
TvD1d+Ab51QmyU2i6u6oXQ+7anumhJqpOUdzfSEvZmeAxOIDT5ZTF5w/u7YhGjoBKuJiqkDFNw6M
rWli7AHqvNH7e1UUANwYhfDMsVorTE1n8vyYoBMDHK7TwBWw2epOCwqkeDNi196TG5iS+mmgQ5PE
gwsfvK82QKWpFajqApQBFZeTkLPUEGCxVqQ1Qhq74pA8vxSHqPbIu+t3Pk881EV28T15It+prwVS
87Sv6/O9dK+DUz+ZkwC/iNfv7Ow18sxKCuy1iB9LnsHmc99ryOtWdtrSsQHMypSigHALgv15mFKv
iJY52AAMgLDwdzc8FPEaG2ah6YOp/CcIm5UKanQBwRpBEH30K7RhDecutD9Ne+cyn6APXjyn7o7+
lzv4NOqsbSDDKh/pFNW290lTeoOxxqZc/EZQJsZHMlHnnVdepNGN1VhhSzRKs1rUX9J6R4cQWn/C
5lbjQ43IXbPxWdrncAv9n5hztVm8WGruTDFF+SO3Dw1dg3sub/STCLN5s0dW2FwhwojOcS+hZ5Q+
Zs3jiPp2HQaltoHOXmKt7PClPAAEXzgbmCA/wHj4fB0qGMGis4WgYWMWAzTk+rTzcKAJ304aZ8d6
w4CwSpXcaU2Iaiy0CnfX99vSlQPSEkQ58LqewAXnP4BCqo/JDD8gggBaRjcCey4E6F7L3vgaImhx
3UwNUHQv0MHQ5xdCTltwGNvMT2QSjGmxqfqSe4LXfgV5r5UMZHGHnwSbXQwVgzlyI4C5N6p7WAc3
/Wu79pJanDsXEgegtEDgwJkdIha3R1jK9eAl8ngnuObZzg+zcIBVRDMy11YGdGlSg3sUCjAAtQLb
Cj7OLJzdN1qtZaj21KDvmQ/9xNAEUH3s/I57enuHU6V1/jhSejbE0kr7LlsjA1/M6fQLoEriTK1k
AreM88VSOq0JGUmoHxgclIxfpngCcXNtmNM+O7vzzoJctAYc1UVZLRCEupBkVfqvlPFbNzX20up+
k1H/SFvo47TkYJUp3IvXGEQXifIs/OwYkCKD3ION8Dw2PFeFXl3fQx74xmpUwCAx6TTZ9voWvITp
ISQ0ZHRo5S3xKEQ2MRCIWfpaBULBTmO9/DC6GFMbWZrxEbOuehI6HiVbg1UwagsZgL+3JDL53q7K
jm6h+qkfU9fp17xeL05d/LIp+UFlZQLizvkklupKVVKz8FnKdtrobKtE+tdHvxjCAsoMHJAFwGpn
5XywBxt6yWN0EADXG10dXA9xce5Mo5gcmVG7mRLR2SGbUPRpi5bBXYeNO0NEKDPfRiO9UWtmZ0uB
Ji9B4LOIjh70LBAWZMaNyCr8JO19yK0FpXtk5VNkbP79gFBZgVIqEhigHmaHtkDXo2l0p8BT3j0S
/ZcuxL5WEHVE9WptcRoL2xF5LzIZwLEnQMf5ni/AFdCUxUv0BI9h/6rY6OnxnmTo7pQPWvlqtTcl
RMgLJxiqlWFenK/4bqehZ6koJ+idAfJWQv8bFlzFwSCaz+i9Hb9yZ399Ri9zNcRiYAwgzwe/HsW3
82GCVRvlA7DgfuWaYH4az0P34nbVJorKbZVCwY32d7rObx3NOdYk/LwefunQgQ45fI6mrj742+fR
k7aBxrcqSh/N6bcYsIW4M7du6vix1D9kYtw00Vofa3nEDiqNBixILOjkncfU1EDjMMKIFWcvytCP
2kACRRrucyu6tQgehtw96tAQZuFXDney60Ne+Lgwi4KYAf6Gt9XfQ/GkkpNVtZkPsNPwS45DHDrF
PLx1Yg6RWdeAErxnS8onLd10zextaZNCzAcZDzw/oVA0+9KEyiJLjAZuIQLv0rbwbGt4SNQkXRyt
PB4XQiG1s0F1/Wt3P3e5wXlnqaoEu7YV4RZs7qApaxhyS8gqr1X3LtNXXMiTrwWkshARneXzz+kk
bRqCwYzNMobPTsPQLYH0l843xBG7vn7sXN3v0O210n8NVp5Fnp0QUSuZqjRErtyHPkz9Brr3GmQO
Wtj1Xl8zl+y2v6FwhMNjGi+3ueaghpYogaoULOtGejST1MP9dxtrUUArueG5CTZBvC0dqNTHN2Nv
7WqIgV//CYufdIJmTwyLib59Ps0jSK+E5Bisbb/W3V0zQI0XEi9qzQN34UQA8hsqhxPyBXrO7DxO
6+RhrTOMtCDtUTqwiIUMvCXIL61o9lquDqCp7K4P7VL+Y5pdQAXxFgHnDQbl5zEdlavC0BCTp3tW
7hN2JNFOZnsTQovOPh6D3H5n2m3hbo30VcNzpen3zH4Q/fb6D1kcO4xJQWpC08+eP85b6qpYG/A7
0jjI+c6kLza7c2SIlOzGzdhKtGkmZ/kmRv2/0eavdEvwxO4EzkELEIlGfxc1fAkB6bo+poXjzjBg
HYRZBa8JBZbzuQ3RsOjbdix9V2/8ClpYqds+F6S6iSl/Vq58uh5ucadMhNhJPxBU+HmFb4C/aDyY
pETZqgODuoJm9Ja3UPKu7orcT6tNmDyHxVviJH5bvV8PvpDS4VH0T+zZbda5Q5o23Ch9HdQ7Tcld
26UrTdOlj4YHJBRvUNA2gS89n047rJwQ1go4CLRu46Stz/ThpnLWROyW3lx4FU/31CRxCg3C8zis
NWGh0YDAFFM338GIzPRGE3LUuRO5QcdUtovb8i61rRvQAqOgHszUi6MByVHEXjVcM4cOVg4r+ezf
K2q+ZGHZh5OG4dUAXPH5r8oHYndpi48raeJ1GbyaoGQt2FcHsXETTomsjLd18dNNLK9icme2Eu3z
Yp/AocSx9pw1sGYpvdRKbkLH2sVQAVPVqkfX0iqARglEsHHN4dU6O01sU+F7OFgF2jD4fXps+Uca
emgDhHX0mprVwUw+SA3cs9W/oOq3TVPpjUmzsu+WFgqWx8THxOP5Qh4XHwRM5BFXcEK1Bqr0RO0l
gy07reUK0HU5EnJ/SOHipfQ33zpJaIhdi6ydXnGpaewdEu/THnDrzlk5pZcuIBvs2Qn07CJdnK1I
pVOY2UjwFR28T6t6n/CvpCy35lphffEEAboCpSEwk6HXMVtkxZCwtElF5ZcCmrGbONHzLdNlgyxC
AzLIGex30hKyz0Hpu63tGko/liQ3JvRUfAHZ+LUTbaqWzhc9mEq4EVD7mNjt54sehbE2BN628hke
IuVXq/0xmo1tfjBjJwow7gLYsV0/xy5r4bgQT0NO3+LkkyZpW3Y2R8jBJ4F8x8Px+ScsUvAK8Nob
EP28x2P8G/IKvh3kKwfc0mc+DT3dJyehHbNvKj3tYLuSvArdz1DElcODgb1+fYxL99JpnOkuPokT
5qFe1i3iaEYG0RnN567yNVUfWjQIqRavHF1LV/tpuNnqrUzVcR0aztCffB6l8sbqW58861pQhqWn
kZVJhCQjfv7FogH8i4AkjX86T2nGNE/tgv693Knd+rlUuI5qUcNhDtvVOsrGEHQTuba7HfJGvumV
NB415g702Ng5kLd9RdTW4hRUiRZ1imhrjsPwZAylbsNNkdLsESef2AHNaqLcHnL1gxNVAo44RHQT
jxGO4MiJ+E0tXBiiGDI2IYpvQXF2o0BPO2Y6CsvJtGVoYYSan7c6+XIbvd4bdc+HQM8hshR0cQpj
8VqFzj3TRMo8QpzqkUam/iIMkn0wPYeZvEYc+Pu6tR7pvpmQEOLHZZMe2ryH/1EzQA+C2DHclKTT
3nd2SJmX6Vr0g8ikClB0lN+ooH0VDIC0b9q00b+jO4NzxtQTqwyaPIqtLYuFcYzgTJV7TTU1xfK6
Z5NJrgbxVex5uKCQzAx4Pep7WMgAi9lkrTGCGaxQU05VIeJ9DZmyY89jt/VFlMIZg4AcMLS2+ycd
c3HQtDre4Zk+BG4WxtYRzsZlYDdDh3krMckeepVDGgi7bUF4b6wQcgJm/ltUQ3tnjW4JdxSehu02
CWGI44Eewv7kUF77QZJmcMAQq+WvtibFtzIpRygBisEJOglbYW+E8A15tkGqv5dE6akfDVlJvR7K
HWYzik0nwV3ETYOUvAe1uStCA9iDqjnkTZsex74vDu0gjIPeKOeHUBXa0EYR5+VW1lhimlS0ODI2
0PyuYKWzMbQugQR91hY3tOzCOxg4aHI/FATq/NzQtbu8xeL1UK/IHUCngDb05TAKGKfZzC2fIE4R
31hyoDBHr0YxeoUS0GFH4bJmG8XjaJvGfX1P2Ui+9VIloydEN+aeQUuDPFasK6pN25M2QmdB0lsF
J78NReb9E9kb5Essq4AvNlZFvnKmLl4rqCe6FEk3FtCcNC5lg5WTV7gm9UmQZAdBdZp88uSeQmYo
3dPyjxyDAY4szho1fik0nlIosDgu7jXoHZ2fdcq0w15LkZG0WXNbd909i764kYOjV8EBZfSGvtuW
Rn8jQOKssxLeEmsKfQvHHzRFgPoGiAzKKPMSfgFbgjy2WvwCjXiGv2NwLjWxI3U/ToqVd83CDQIj
X8i02Qw9nAstII2RTFSNNr04bqvc8pN6P8B2jrUrX3RpTKilQAsd7DYImczu5WrocV6KqILfiIlC
kjBLlCRVm3nJKFju4fhogzEiHP6DrdX3K/fXQnSkdiid6YC1WPocMkFqsMCpDk9R7n70lgiM0fJt
2Hlmzo8cKJdmpW+8tIbO4s0eHklbuH03maXajgpE9eri2+kq35gafwTpFmRauM4ACwHnbkPfZa7r
9+Eax2nhy6ISS8CrA54H/5mt49CJKRkHWD4Jwt+TLIEQn7xrNP2gAdZ1PT1YCzVN/0l6ELllEuNq
QL5sgcUnWKBh8TaKg2S6MrNLHxIu8lAXdMBududvGqoGVzoDlJnSrtiEOasCQyu/aarfpHa+ccDh
glzXv0/ZQVPGKwS70bxsSBZlq6GZjaWboJhR6y2ykPCQwsbpX08ikOeA7sAVGe//edVqcGQZu1FV
+bUIA8n2UINCuvWCS+p6nKV3IdgseOhgGyJxnR8vA6qN0HtIKr/ARvsQikMW24JvF/ObLtMqD1wX
/Io45cPoWfC7tLwBGcr3NHFa4SVworktImLfxHXn7uPIiuH7WUU3cdJrG2JmXY33hsXDgDcQA1aZ
5cBAQnYgD1wfxsJDCi8b4O50F/8Fj+R8zVHghiIaaehuaLkMOEUtM3NSK6gstrseael5fxZqlo4i
B0gLniMURytNfhpQQajuW3EbV7/4GNDxuw5P13BvdO8lfwZeeuXwWqrBY13g6JpUEbHqpzf0yfai
3dAbspX4JhS8i3iEn2exycbvMYUvcfy9n8zBA1KNfrvGDF6Y5LPIs1ObJQPX0czDUhFuUOUvdBh2
tbkCJlooAZg6NQGBgdY3ZD1nQUbB9R5MeDxi2O+IQmbAcldOjbUI0/l1MoGG2/CRRohA9A6rOYyf
mF38+1MCpaYJ+A1ZHQOkrfMY4LvbXVbjaHX06rmotR9RmG3zcBXstfDAPYszK5tFWZ7kkYM4Wr13
S5SQtF2c3EHAJ3NRR3iH+GK39sJdeP0hJIYFpcxJ2mT2geD6R5yc4bpshjgoy+YhHe1No8yj0YSB
nQ8rB9RiOAd/JmQmp07sLJw9aJJmEEeA51y0I2O2YcIKjGqyjIvvVvlTa9Fma6N27EiVA6LF6fPY
Q9TE+Kr5XcO2VF9T2pnOidkzE1JVQEagF+vaF/o/oPwYY9yPWOjWb9PeuPZO9X+y9MXtw0C0Xwrg
3usn19LYGJoQqICCsgqL8fM1qcHEsARhVYD5k25YGVbw8zEVXG9Tf4ihlasp9XU94vRt5kMERsEl
LnpmyN5n3y6PVelCRB89pRKeycp6iCK2M/COWxnZ9FUu40CQFKnA5Mgyi5OBcOSkDeKo/HsdSkAw
NrG8H8C0uz6epRk8SRzncm00RHF1zJDZ2PKj1HWvTF4HmDlW4X7QguuhLg4pQDfxl4Pr3zDx1WZD
ypULub0WJIKevNBmI521DtxloWoWYbbUs2ysOORSAVKlfr+hsHgEOC/of0CnCC/3jfSGbeq98Rfc
YJH/paPcuzKbFxtg+gFoWAGeZBtIpmZDNB2lcZvhB6Bk0gRIET1Q0R97b9XubHEuTwLNRipMkDGM
BIHYt+wWXRq8azOvukkOuf9u/DK2juutaRctcNDOBzctpZNLhufFyGoLMXOvetGPqK58tpjP385D
4sMH2ct/Fisp0NJ0onGjYw+4aI9frBizGqEzBppDxCGTmG6KOFDuYzRs9BRG7b03dpvrS3T6Pme7
Dt8P71IX6oxQgrLn54mRR2nTC2C1u/A4jrAUfRrTlRALWiSIAc1JUJsoeirzy8ZuhFZ1OoCp1nf1
AL0OWHxvYWfV7SMo1fl1MG42fTBADz4P1ugIy7HhCwZk8bRA57sdlWlFEkC3fL5PW099K7auD2ua
Te3Hja/5InB/4+E43kVbNYLzvfZGXlxC7J/482eqniYVNSdwaeuHT/bBkp7pO8HowwN8+zz6fRwQ
/9v1T3rZzp2+6UnM2R2RKPSIYhPzHaPXc4AP59H+0ErvJ2i3vxQGH6AGuQnfq7s1obTLRzJOOpQe
iEPROmA4xs83TFPkIwpr4NWb7asd+npyEN1eRTsGllapPXbw9BUNDGx1lFj+7VtrFnr2eKgaIFgS
itCw6jkosumJtVHd87iGjLsE7c0CzZ4ODYRFwmJEoOqWfsnt+JEfzQO9k6kPetU2Kbx2f/17Lhzy
Z7M6X0NpU+Pw0xFRH3zze7lXQfow3EXP3T7z8jvlwyrDL570bfJK4PBwrHbX4y+sp/P4s/U0yVWg
FIz48UF7cL9FMLUVb2mAbsjLEG2gOYYCni9ejHu4710PfXk6nUc2ztdTNjpQi9fx0JTGl8Xf46La
usZKln955J7HoOcxZJj0ad1jdCMxvKKtQcCrnmsXUgmN/hYR+K+DKlP37spJ/xeXc37ynsedLryT
y0WRmPNwWrD6rrvV070Ojkfye3C9tveMhz5QR+MGvpYBffkPcwrk8pQ/uhBYmY1XH5NulCbmVNEv
I93J8q1b49FdpHLTFoGaCuDKqOegRH0+NCAtO62bQgjX6vY9c3/zkTw02lDtkUls/8N4/gk23x0D
/Eg5jJdhwiF+jflBy/+smgVeYqzOBzQHVdgxg2AjRQxTuw3NoLNuU7vbFDndSgOowM1Y/TK0j+vj
WplEe7b24xR+6CRETDcxCvQL0jvWDabHXTSOSmp0wfVwi1vtZBpnyyLXw0LZZYrlSJ/i8FF0frvG
Dr5M4c6WhT1b8UOaGZ0RTeoPpIDB2e+Or7X9FucMwBDoEIOzd1F3KKUemSXDIPriRiP+KO5K02tw
79N9mB1Y8mJDUSvSPRptBXswsyC1vLR4vj6TyzfEya+YfuXJzkafJXaKHr8icgIdOIdYoVy2sfmP
WD3kLYMLZIASG3SoKa7DZKX0sjYFsyvYap2ociWCa/mDYU2A/bFKAjf/sTLIi6IFtgTG6E56zRPN
b1pPJ4OsxzZlRTjFMeFmUnECxe1mH4ZlYISD8uIh94VOAq2mx1iuFH+mMcyPzsnByZgwF8g1ZueL
SEI2EAOxOeS94GkbZMBW9Yp+t0r7EK3dv5fFur9D/Z9wgN2cDzXKjLjNBs79JmqDaJIvf66c1JOF
DOJyC6/LA9K4kNV+uGbrsPQx/xkopvs8sptXwGlB6dY3UBAV1DpEiYTlYfhs8rV+ymLuhuqxYU09
czzAZwsna2vVQnQGikEwHvQ6iick7BEKBr9Lq/NYpTbT/y5res/JBA0kweis5HDLM33yG2ZJnGj7
psh6/AbNTsMX2Lz3N7lVaHCPKDu/AHcv6LVo3EXKGY5VYsiHHF39xnH6Ffzu0mGIcgf5+6xlKEWf
z3vcVnoChB12MGSSM0D1TE9U79d30DSW+SI+jTE7310dDRYo2nE/bWDEaXrMjD0Dz3c5BEOzsdY4
S2tDmp3vtlK0a6dwozjY8Y8MImdtdbg+pKWTD7RK3IVA44JXNme1UR41AqQ1aCQNWZZsCXosn2gf
Wr+Skbtbt0T7XZUOv7dVI0d/kJH2kBe6hTcJj/rbWGTZTcOcfljJtRbGDhgInEJQj0YjZo54H0a9
ikeCVMsmQRgdwez1jGxN120pSQCTbhKkROMVqLPZqSSzUZZ06or0vWC3miOMxyhnNxyqWHuut8eh
M/oghFQt3meDF6flGnT4/7GFGaq6k47Ihc0SibMcrrzYPrqVglgYdO0+tX9pzZazbWR6yhwC8gU4
g6eilTfK0tUOKWkoVrsMrj3zgwqNbM5rHbXrKnfuqCY2dfbvhT8wucDtM8exwZmcl0ZYYsAYAKBd
3yrfHL7j9MvVNvlaK21hqSAKMN7IjCG6PPcwiRMNHhKVhC4WrpbWKvdxmwIf8OvfbxQ2iaNC3ggS
VThpzg8YO6sS4qRYkaB7KQ/4njdoKgKQAOwXChOt9TaAvOGHTv8TPIKPurafhBm6PsnpKwija6To
hWsGFWzwoyZhukmS6PzXwDxLhPWU+8kIkgNvfbsZyTGqd9cHvbBGJoUQGAZMhXJM7nmUpI6TuDFy
7ofpHy5fWP39+p+/OAqwyVwdlCXs9tkFVjO9Docany53NwJu6TLzBhE4hfYfThMGDgA2+8QdmjMB
pJu0MHao8BgY94b2W3So+T9dH8rCKrROQ8wy5a4wc2X0CFHJg4vK6gi4zJo08VqM2eewxVjbvYMt
q2k/oDLPy4dkeLs+jOUv8s9MTf/8JEeUxIGT3d9hAGYl2LtTfg9zv5fSux5ncWWdfJHZl0+IgaY1
w3QV7ZHR17RbWVlLRzvOBOQ0E/cOTZBZAPTQ8d6QWLq8zjchDZ8Te9wDG+ZrYF7yMHky23zDgAaJ
spVX4GLxBe0K8G5xqiP+7DMZPO87qoF1x6tHaaldIs2fSEYnf+GRNAGJ4t8OR53Pfe3gBNxVn02K
x0UvjUPNQNZlAAK4n9eneylzwZnlAHEAqz3cdOeftRrKssoGrJwmdg68e8rpsAN51gtDdV8W3bYz
1y7whYWE9sk/EWcHVNW52TCM0/WSjsKjeILXevaZMEgOaGvuJgv74izWLFFqG5PFwDlgdM4PF1g+
u3ortZWH6rRe5rnf6Xhm+7tye5vLqdVbQyErBQQj2mnuMYw3slu5mKek41qk2fKptJgAvIqtgTUD
67IN0Jh28h1ZSGCgbDdErcf5ypJdDgn0P2AcfzXPz5dH2iMB7CwMTg8FIqW+5MZhcHWvtdz70Koh
2/XAtXHl3UuXHqQ22Iw4+KdqzLzLkIUtONPwm/fNXfJu+oX/VtyWd9TL/BttM/jhwb1VgYnuWH5X
BaMXvnwI3zyoY/ISfogvc2XeF44ksEoBWJ9cmia84/kkDBlox4OObMWMhAeizj1UCV6vb8OF3oLB
0HXW3cknDMnX7FQqp2o7y2pcqE/mM9mWx2gDc0/lG1sYNm95UPWe/6/pTHgLTzr2FuA5oG/OcdUl
HkZWWYMrWlj2UD3mQ9fngK26lAVJVoH8HDXsuYbr+toZv7Atz67E6VA6uUva2iQNSBaQKKbwCodx
CXtbVUVdOGbOYswyeDMVsCossVmSEd2idwhjsPxbw1YKzisj+XvZnIykLHk/pBJRtOExhtJBK+Gm
uXIjLsSYxBrwqQDORENmtjRa4g51qcPzx3XvON02MGpSa329xRgUqTjgS2Bi/fWEPhkHrC2J0M2e
+yXq/gQUnwJ8if+Sj8NceVrf4PLgb+efnQ5WpvRQ4SWesae27d5SCeVYs9qu7KXpz5mfk+isAkIN
TTG48c3ixLlyCqlwRholOg03fbEd5E62jzrblGRDLc+wblW7cpEuzuBJ0Nm1FivSxn084m7P0JcE
ypyK5zLXVsY27YxrQ5sdRWmUjFHeYwpj2wRQhdrQGY3HvZtA3sGoCnubVC0JRFGsZE1L9wBOPtQD
IHCD1GW2m2hTo2BTY3Rupj/00I/obCsYRu0h1AqvINpW7+DzzFZKNwt7mJ1EnesFwXo97eNCR53D
ADVu3MH0hbTUg6zPyopZum9OA81WDIqcprAiBJoUtqsWVd1NHD1G/Xtl+YWxZ+Itst6ux1ya0ZOS
0XxGxZjrlEMVxY9qJ3DYZw+qrOJ9QLvmPpGTFn9+aw79ipzbStT5jFodBLd5h6htfTtWD2n7aMRv
UL+uzb0U/rp/08LViRrkZFJtOBPZbTaxdpa4JLGRbLsO9yYKT5esnMALI0KECWSKVyi7OB370HbS
LMYJbIaPbrNX8FEo/cz+xEsdlnZ7uSYmegk3BWHiNODs8pIxSNydW0Dy/5tLvGEHIo9nfpY7934E
7uEN/rmBuTLGhbPFAhPXBqAWGFNITp4fnBlS2AGJOsol2m0GbRnUbos1o5KFNPYsxrQXT24ApvWw
aWgwrKY5jvldmLzqtscNqNesLMEFpydMoAH2CVaEDT7n/AyDbj6pFdKp1u8C/VWB/QpjhM53PLS9
b50HHfgR7abZZru1uvjiPFKKZhKe+khoZzdp7ySdI8ECg6HSwYyPlfpetivtjMWyKbjh/xtjtjzK
gkOOAsKgaAXbXrKPNsZneNtu3R2kTh/dgKzEWx6SNbVvUBW9oNnnwkzieMSQHHIIo1+MBdmamt//
pfPMbh1rSv8nWCTS0zl4tkmVHHgCn5BMS8QrVAfYTwES4FtXaiWkTkPje1YX7iFMUu1eDFZ97Osu
36SAB+7DUo8PUSqbT1OFEP1Oy3APjY5xm2oM2TQSULoruyjcqshoj7o1dqbnSFF+0sQyfKeI4Dnc
KVMHNjLKGzwVB+fOSAVwL6kBAiJ+7l092NqDFKFqPN0Zxp0gIvphpCS7s/K2egqrWt2aadI8Zpps
8YSOKxc4mhzynElbR0GkGz+dkbcAaJk1+HZGUjUvbZskENjFacVsOIwGCUtS6P9B/kN6RWzXjjeW
Q/3WWBxi5o7eP3cVlI8IEwSq+7iRvbZ14M5QqYmAOQp5m1A6/bIwPXQgNgWGaIvCG8w4DQq37LfC
YnKrg5OW41/K1RYkCv3WCnM4IupjTF8jwCeOdgcePtoLhpPCSYvllSddCN2gTB/uo95VKaD9el17
LSZx2+cZDZgctU9FrFzbd20GlQCbde42tbpkl4+u9ZE3MRAvuq69pDzvvo+hEz6gymNuNBJTWM7B
FxoUoMaG9hrNIrPbDDon73Q08DSJlHWT5S350WbS+G2Wif7Y21m6KSVJwJ4JQQcPoEORvefc6oUP
Fkr2VYRMHVOq5W8p6bpDCf9uX/ZDfof/e3sXO1BDajKb3oWQsfmNal18cJSR3hkJE4EsxwR+HuhK
voOVaD31RQRHb7eVFLoIppP12zCPomzXVrFxKI26ecrDqA60tHUnbFbVH7W+6L/bXaxvEK0uYExb
57suJD2AXAnLHp0squ+zUEBcpXRR3yddbj0XXORPZTGCPplWcQVKrRCfkWnBiwCitfFnWsaW8khb
o7eUkMp9TbmtbdMxq45hq9OXoq1oeEBqnexbboxPpKfFFnJZDOZGmg2kuwgPDUHBc9eZgJBsBGRm
iAerOSRZJkge3S6ra/WUVd3QeSpzw9ueafneCrV2HyYVKGi2EuXPAjCxF4p5+etYqn2LCKsLSBB3
8BeCpfE3I2rId7dyU38sewBhQtIVLwXtxA+WEahVG4UFCeOYxwLuUZn7FLpRbeEVQOmu1cz8xukV
4EFtp7bQTwDXXwyG9CJNln9U16sNAeDmxbCSvAZpC6gGLzdKVW3yxI2/UR6mt3nC4t6LBK1fjMHQ
4FfSoo6ol3pWeHGo+jcqo/4QwnDQ9Yresm76ygjvI9pgA5c6mFh0HMxDnFfdTd9z/XMoIR5pcGHi
pzMnzIOhK+37XA4x8YAiUQcRJtBeg3kZH3ZJNcqjKcHuGtKxhdunGYuDcCy+LRiQtSEbJy/4hqlb
DZXzLygI96+V7bYHOLy7kHVELvFQsHhTRIOIg0qW8kfkhPE9TsM20GQ+/LRzQ2xHEwL5tCtU7NV2
BXAkWMbRTdIlSK3cwQp3AL7m3xSO662e1kbnIVB0KN1KbPFs4ndmVabPWjjEeyumDNuBV9hIVtxs
Ilqom2wYQW0cLf6ZuzV0Crux3YBuZe97cBvgPxuxLpBysFHJJEYttnYLaIQ52M5DZ4INnKSFuSk7
zvpdZVnShU+SCR0wl5La9foyEU1gxHUW4/UggZ5iFeRsvc6kxaaFjCX17cjmG4vw7MVJIU3qFbXS
QLc0mRz8sYZuLjiKNf8TWwVkglUpmjdRuuFmoLL6tM2w2XdxxreDmdWfIAY1ewEtLV9qLbDUtqwC
mNH0ry4xq2dHH8Hn7E3ueLbNyyegFO3bqHHrG9txxgPBSnyFbzwAkdcz8qWr9LRzMj0STjKgNFMd
+m1T05zsHPOxdPZkLVldzH1OY8zyYd4Qlk9gMWhphKjWjbhjsEy6b1ARP4adejEaG7JhlpcQ4XPq
+jiVYR4APEaqQCvOAkUND6TucLURYiy8tc7u+Nn7lZqZkkgBgXz0AIbcyo/m8NBvIse3dumjFdh+
nHn9R3O0PHdX/Sl8fO5Xk3j7Hr91c/1DLEEHzn7LLENE427g1IEKVUefx2SrA7tAbBC73nUg0ADx
BQuOD1uz216Pu/hYAZgOGOq/XKdZWNOURoSCO9JsfIVMSl+slXIWHysnEWa14q4m0gVNfUITZd8r
8pWNBcjhoWdRVNuSX3VhvQ/Jy/VRLTU8ILDDYPeJLiWD9dz5uq7TmtYk/ftlDT8D/AOvh73Teo0f
PSQ//z+DzdJfUdtpqzQE4w5Wa3Jg3bYFE9th2zqFts99aH6l4s9K0GltzvPT0xFO036yc0tApKDQ
g6Bx4tG9/MqPgAf45v8h7Tt2JMe5Zp9IgLzZyqQv73sjtJV3lNfT/8H+MNMqJq+I6bsaYKqRIZKH
h+QxEd9lPw2mffkigOMEYTChqLgEoa2BoBkzoTqYGqNQognfB3LR/Px453jRTedahZt46n24a494
zNu30Z0o/MOznzUyM7sOWeIopBZK8l19zH9FF/k7eYVIvCDwct2EikfuGoiZ0dLJkpBQSSkdYZ2n
6nW37CHb50IZ0TV/FDfGY/wNN7fbqHTNW/VNWGnPe4zS4DQiBmhDwWvq84K2Flp69RoLelM9dnf2
PTgPlF3jaZA/8yIv/VLdz+fxaDp+8fY3a7tCZtyg4cSVE1NT6t5tw73DCafsTV+z3Oq7HaMDh7iJ
356Tb5BuRDDqKEDnGvIKnfFAiaRJZVwCvXnFpTQ63ClwRK+jX5+kfbITTTN3lkHspKNdBOxYrJ5t
CKLvBpKJSLIrENVGY/Guq8EyeNM0++1x8U5WyiD1DxDj9oretKuWFovq0lNP3rXomIpK+Xm+ew1B
P2HlAuYKV55QxVja5ThR4cFUFcQt+Ajor4SHBjssSxRN4lZKofeHhz3EpJqncBC85HkH8OpqwBZa
Q6drWboBhRuFY15GOz91CcheqsQbnUhwwPLWA615tIsNBVu4ZzGTJffZLBeIwBTKKZkCCQ5aFukH
cgMhaxDGVw1aPlpyR2t8HoqvzW10uxwkz/T73Ti4vVd/lQ/bRsYNzK0BGZ+V5ehMUemoRk/BI+J+
OdwPZxRZ32v7F8eXL6JoEm/7gBsNalU6uNEctrxIzsFAUnYIvUT6OxnvbemhN24i+26JBJbHtYwV
ELN9QCOpViQCkJrvI2K7uvmwZHtQWgsmkF5w2WMU6VbQvKE2i9KOfDaLNC8McyhoeOwhvbOUABeF
4QS+NTXQfoSP22BcE/yDxSbOTDsjc5gAC/SQtn676DuSvm5D8DasYYEaF8xRlCmGGc7YtePSh5Tj
uDyDbQcEii/bANx1+QNgMA8GQ+tnp4gR3G7r23Lcga60Cveq9bCNwp0pFEaDWRsM9Viaz6uSO02I
DnkEZktyHCPQe2VunQocNG8kJrS3QZqMa81Vhlue8ozIAzJmNRItBfLN5uzm0B4WVTDwqhohkPAH
iDFlWUqJXnQAitGLf0EQLjuVCAIFVte29xZBnxkZQGMxmGgvlJXWNxdjBy0Rzev1ZHL/+8SifA0O
EOV7VE3r88TKCgmzXoW/0ExyiORzhy67iAhKGXhGuAZh7hPLkujWQisdK7Aw2Y0no7x8exh8BJAI
ohyUStsxzlzL88JKaVC7a/d1dasNAvvj2gbqYP/5fcaPOyVoB8iE32/KH2mf+hHEbksHAstgHNse
CafBU0VWABkB1J4iHccKfUKuoKxiAiioRb5NibQzInTrIrLXLRYKYC0XHSdBlFUXtB/dzvZ4XNoe
8cPBTdEtrS0y1EGdQ6/c9qHzkKvv219H3QXrHdcfR9dhdcOAYkK/9HQeeunNNu/BalbEQVx5TXdq
6oMmEo7lTvtqLphtj8gs7qIJ8ggoxnXbpHPNekZC+xAhjLY9MJ6DWQ+MfslqYFYX5aVDB6ZpaD1/
6SRc6wVnMx8C/Nl4LSGFxdqoMre0DB+VJvJybJ1favGR6yIuAF4THqznDwhjqLNZ6QgWY8Z69JJ4
ceH1t+UuCqyg8c27/ij55a/kuX+yRccmdwOucJlzZlisWKrpSpVQqr/t7ikT6yl1f8gX1ZfQElx7
Iv5qOpJrU/x3pA5z8DjKGPZ1BcTILry8fa6TvT2/5+1Fj2Z/0QT2wQ1arSaWrdsIx7AD0x8MJD8u
F+2s+Qhn3jpeHSTH9rv8XXWty3wwaheU3YI7sWBqHcZ7gjGPjI0Ku4mT+lClycXU8/8/02QfQXnZ
xWPlYC7Npt5V2ohAbwnlIFHtC997/FkyxntYnZxoXYg5jFF/IoOvHozOTebrw5Mu3xrtpQkFR7pg
y7EUHIs0On1jYuqgfRRk4wCWx2Nki0xDhML4DjTb6q2MGLuXvToX/WHynV2IBurxozuHu/w0PM6u
yCZExs+cdyjqIpreYsEkbHHS3szjTWOig8v0q/nNSf1t58hfN9R34lZkKuqV5+rNZDLyHtP4Pt4i
JnvJ7peT5iVv2zDcxwtVj9HBLwZCbLagXkuUtJh04NTxY1KcwukODCpIELyZ46FHXlx3dcVDT47b
aH4cPRUiokHuQtIaTwVkTxDNpH9fHQJqJaGDOQF+mx7KPvZk5NZMQ/CQ4RVA4/b3B4UxlyG1MiNO
KUqAvoQnw112yal+A41lZHrkPB+bJ5DSjy5KII/bE8z1JCtkxmpCcyrCmZ5AS/tMoI/+F6qpuLus
AJjTZ+zrVF506qpQwV2aErKDf3OVXCEw54w6Lg5iEECY9cENwQlphAJf+Ltf/OpgQZIfBCIW3rRs
3W0ROupSUmZA2Rv3yWPuG4i6LQfzdQcGSm+4Md+TXYyzzd61lxew7R287VXin+GrD2AMJAyNfjIi
fMAc3IS+8z05k+PkOjfmMb3VXMk3S/ckEjHhbvEVJmMaFUrQzKpA7WNpp8+pA2beohhRHhWDAdjS
ZnSf5PMjUsNfUYMpsErheBmr0dRk6kyoXnvmTTy4YI117tKduU8eyjfjxoo9CSy6rhIkO0vg17gv
McgpIZiF0B+loPq84WddiyuVLrVpj/eFjUJc53lsG6QJ68vQWl45yQ9k+rZ0r+iPDUY0NG4vNV1J
1tRQ4o03LeQxIAzPhDpHqQBrnoKRFym4fneyNcsHfZCMH04OCkPbrkSvdZ4HgGWbqDlSTPhzxsNV
MOxe7THgxSmQX79rTUswJGooV0NaITDGa1RDUSLXjmI35UdiIVF+yHEr6slzb338xeStkBiTnRaU
I4z0Gb3IKjgmkEJHdYqK5LtUiFh3eAfDetoYC5VTU2+TAlCT+hpF4Ad5GoRRAfrSvp44pKbQqefQ
yuDPtqgjdd1KdNc3lg+i5sD0i4v00ziNz2Bo329PHf2taywqA4vWMtxqGawRmfbRHlDJauk/rGSX
WSAOrVFXIruj81WTdqH5YxuQP4H/ArIll4qW6o1EANh1ZWBO4O0yu52CvMo2DH9DU/Le/w2MLbXM
JpDZzA1w1BMZvOc29dUfxPYGVNFFHWq6fbLbRhQNTP28arK0KH1VwjJm9UHX/TJ/kjXBgSSCYJ0E
6XXU8AMC1AcFUi71bRQLRsF3C3+mjf59dfGxEhP6jwVKf8MJ3duRi0p4wcrQHXJlcfReh1pHkDmx
YUKTxKkFp4Q7MgjI0+mVyDoqUFA8c0zmtzwWeSE+HPQrEGZDwTYb1jKsFrJcJeBADeqX6a6MRnfs
FcQQdo5yaQTWzZ0+9A38g8YYQZfNSbmgY9gLC1RtIjAtvW1bGfdmTJuE/0FgbKBMU0npJyBk2n5O
TzV5qqJHgqagZt+jrkiBxCskjnZy9xOMvIaorJ+/rZDohe46Kh+vLubhWJhKH8IE0X0F5cjCGuYX
PZFQpkRSuwKRW1iiTGFqHnPLLO7ArASVPVq5dgNmQsgEoMJHtO+4Jyc6F9FCB75ug72ktZNaT7qj
4eSWLqkatOOpc4KwFVgtd+utUNjDrE41bcx0ZFM6sERAYS0s09scMbbt5eW64xUMc5JpoznYyQKY
dsi7s2GNFa62yimdEtNvjfRkOzl6RNLorDeVKPDFvX2hiunfmWTOtpHUyqxamMlHMFMad2oQfoDB
tzzIZ+2h8EmgPsJ7HkQPWNH6MSdQNcWoI60w5KKMXFndkeypiveyKOnK3Zl/BvebiWzl2IY8zmS1
AUypTC7RZdR9CJ5zAhNhPU0cYwAFHUiMA1StdyqqU2dD8OoRgTAOxsxRCbTY1NrtJ1D5h3gLiJhZ
uDZoayruhir8M3szjCLZaOQamdepvJMNrwAnW34jhfd5FkDwe1QFhxo3M4p3Nl7acGto6GKGpGTT
GCNaiXT4iN5F7TwMv/LQrdJbCZLpXRWM2sEqPubwpjbuwZWyveG4b3AkO2i9OMJRJnsBKvUsXpIK
GYnxwdnp++pxOUDAWT92wWX2LVR/uReC9hBPEtSU0J3MHoO47qP5GXrjuIAzOz00pTKVQjRqDGn7
lcTSzpy+oBT7bjKetawNtkfJW1LK9YzLJHQGkU/4fKpDABiCKLQsPlZib1rORfpt0mzXoFJq5yFD
CEUkFM9F1G2QWoB2B816DKJUG6VaI1CKwqfqPLcfLQhi7ek2tkcQoqTPbTX5Efpnt4fJcyVgvofC
HoQwHJOtSaiGgYQGbQ20eseVs6M6nMFd5KITeBuHtwlx9tGyODDCXMmAVVrTLh1BzM2WnKANl2MT
QxdhqXbbMNzCPxT9QMeP8vVAWOTzsmW1VcShgUfhoDmnmdwtMwL5BAoophkUnb6Lm/het5THOW09
GXRc2/DcUdpor6GKdDbygp/RkeRK29DGM0RD7S7khZf+ayVSVONj0GgD9j34axgMFP9qZaLhOiGX
9o7SHNSSvFtakboc1zDsPzD07yvnL2u5jbZdXJoggun2Kh6Jxa5Pn3RR8lGEw2xqrU/CpEH3xG8d
1mQq0FfxtVEgL2b422vD3V6rATFH9ZDEdj3NmDcqv6DXrp4/dfpdb/lllRxa+1T81dZC8TOEZmxw
kLDlOGjHG0qphpuM8928vMvmwZbOU7LfHhbPHKAdAIoTKgavskcoInl1HkkIiBZN7lkTaAihwCJ6
GvJuAmsQ5rwB/VeahgVAJLN4kM3+oc2et4chQmDu6GPb5UtfUD9kQ+R5umtmAckC9xqOIg70yIMn
HS6I2sfKoDN5TqKRYG+29ptc3Tr9eVafpP4ljR8UiEzcSDe2AiEygUfgmfcKlX26qWkRmZA7w81g
6cDg89oRy61tP9EFZGm8N9sah/F7EZHHqZSBozRmuU/U+WGY3sgCJYvle4FubdfKvm2vGNfw/syn
wdjENIBT1KGPd5Tde2ZbeFr/6PxNWcl6WIxZJD2IsUIJw5rJZXD2C3jmF3Rf/42zW8NQ61zZhiT1
k5lagBnVys2n2S3Mb1C1LUxBJQS3knoNxDhvEGE4FqHd1y3uEtH8dQmxYDdh/Uim3o2y2gN3vDdC
Emt7rTi7CwkoiFEiPwTeGLbQTC1quyUWTsXMQj1Wad2G2pdtBN72ojku6E7j7IPHY/x4aFTjhMY1
pHit5rah0YJ6cZO4d4tUA2VWg/jYydJKfzTep+hdrUWcY5yNhgITiC+gvxUEBKwwgQk6uwLyC/RY
RCFqtU/191j+YvyFu/0EwxyLENOtwPcEGDNy9mE33XV682uuumB7Ojnb+RMMM5tdvzRD0gEmb9Mb
HaRjFhoOHybLuSFV6DqIGGzjcQ5Hi0p3ge8ACidX5RWpIslNCplsLzWbV12tgrj/BVn4vTQ+waTQ
jAMV2VFwcnHHuMJkDmRJl0aj6VTqsnyyPJHswXW1OnFTUdqL46ksGU8G3HBB/A4uws+7O0ktUL63
AEoLKejteAcFvBNyBIIyDhEMMx5jHnqpkel4JHRj3qcttPcE72X6pcwLCMJYBiXzULGZ2fKmrDCz
HKoqOOx7zS2h+EUQx0J3KxX0O25bBNdloOsepHeQPEbG4/OkKWWY5w4a3KCxjv4t8wAqF4HNcecL
5YJQT9dxiWRriCMcizMqbqnHCCGT9jKjM0lJBYvCMzJFRsk1buOYM5bsMYomVYp6CdfLVNmHMRId
qQ6eXXAfOoODVtEJkdSkOmzPHW9kCnrTbTyo4JDYl1wKAmp0mkag3O8gyOmQovEtZxh3ibYIDILn
9dZIjDvq0K6apRmGR1M5da9fysE5RtCJIEkluEDxBgWGIZD10SzL1YO4zae8A7Evjq6xCUYZXOGp
GeRWLFgwnomrUGNDQg/C7+iO+Wx3EPR08ipBSMiBVGAy73XMon1Gpm1Od9urxJu7NRJz6ENWbAFt
BwZUSrtlQlu3BdXLYNCetmF4G2kNQ+d1dbfokh7UwDZgUjm7s0Znn0EcYBuCPxILr3dsJeOqnaiS
FKmBeClC6M33zkQw983qA2MUXDG5BgAq4H9QGP8mgekTLIVA0bRL1R/nGCUXAnPm9RBaYLVDhAeE
sfg5ZrLqaSgymXKaFKjwz3/Ul+RxPj1LXn6eDsaOQODFOiG3ewdu/ltUMp8fKNWDqIWHN9D1RzCb
Km8cCL38/ojqdjJepT5BSYa/vWQ8q1hjMGfSODut1WQYqNODAhzxVVsRGAXP8yE1D5FVqr4OAY7P
djflajahZhn0VenyrS7iy6AV50xLdzmVzWlsIMaikD/vGkF7W2iMDoyz7CXMQB8dGGAwqmSofUW+
TfPRbYrKbUnkmVCaVZEcEwyT5y/WkMxiDVQmsJbhL5rCutWV0FPH4vtQK0Hh2LvBKgSuXTRCZt10
gkrp0MSszhXEazt9+hrWUnuEKuJ7NcgfshNVQZg4twXqkwVPSV7UF70CMti1KIMG/vN5RTun1mZn
wuxGOfkC2m4PHfjBYHUHHDN+26X+0oSPw6DtUE0a2NFXw0nuQ1PgBfhm9WeJWS+Azp8pr/ERi6VM
e1Apy9BzkQe/sKSvUxV+yJVyExt/kfFA5S+GjboysFuw/CGtlbSWE2KV8/aA15M2Ze6SeBJan7e3
JS9+CCDTUkzaC4aSvc9zPKjSkpEKw7Pk/lbOTG/OTd9RnX0jpeci++js4miAyMCIULCqlD+34XmO
XKMxPcgCgy9b0z6jd2DYyHOT3u8m+zSguECNBi92vkaKaKeKkJjDDx+RhCAShi2BP742X7MlOzpt
tDOggrk9Jq7BrMbEzKgOOoNxIRiTE9nvVmnhYmwd+qm6g7a4T+LOrRVT4Fx5aTlrPY+MUyjxOaCB
B2ac1gfQQHqp0UPkG20hTn6DICD8uXIfof9STeVD2HdPRW3eWcnYuVKX75usd5VBlKfkOqo/u5et
z0wmR57Knm4c+qyLd07km7ofQtYUHYF/MeUrKGb4EcLQXZ5g+HObu7rmFvkhzyHXl4LvHJcqUX84
XUH2VbLySwbjEzW5kJOJjozg2S/P7yGixY0tintzT8zVoBjHU3SlBHIJDGpRA1BGuEkpepBwffsK
gf59dVOr7Sm3yhnjmKbkTXO6S9yb/hC+oo850M0kSOKvXaQLbFUweSbzzirSyu6qAqDSaPl6DMai
NtlHgy4wCf7saXiRgLQYQjwMjJW3teFkeGxFlrEbU7znlny/bXX8kfyBYAKC9ZSMhhzCpYxzfUqt
GKX28WuGhpNtGK7nArnDPyNhfGSldZixGSPR5+hI2vpGGR6VEvTokyk6DOhPXRm2BUFDHR2AqIpi
Jg1pJIhoxg6SVgtUYyZ3MR5zENZqr2g/qcxdH94Zo1uilrbvUZYjmE7+cb9CZ+bTGLoOSUi6ZNJb
pT+Y8Sm2vbE+Qz0m77+BPwWbAFJ9lo3upb/gckMB75+RM5Msl71WhjqwzQ5MHqD8MfcRBNyj4mUQ
vdB5MdFPWNR0V9suBtvNaGeY5b67GENQoxTfGPZLQnCRetSkx1z1B1vQFsI1IlqgTDcDVEyZQ6nB
KT/qFV1Z2zyUZHBNJJBLW9qX4Ljatleu36fUkODi0REfZYwIyqwQKlDxRFfMBYWCCqR+9H0ut96i
Q3FUFCHiDYw2STkyZGHB9sqgzVWkG5Je4YavWahRz/IfXeMMnhqZlDfeeNkeGzfqa6BcEH3gkLmQ
2YBUVDl2KxuAK5Ja37dZfenapvKNLpqO0LUw972pfe+SpnUnu698bYL0Xx0uT4VZi1S8r0cONjh8
i4GbEyJ9bCZ7hMq0Y46of5AgbjHox6T+ktrvc3HcHvL1cgKGsjjjfob0Muuv5dqOchsbE9aaBeqU
g0MCxQCt7ubaB/Iv//l0+IzG+IBOgxKz0gCNlK3fqCoCLvfj/Lg9pGvHTUFAyoxCABoBZjYDOA+m
yILgLrR2x+/jZE73tjW8VGlXCWI7vEMI5yvqVnQYzJWcRu00BHRbaJKtxuqo942XNqI84vUZjkwo
jVDQwhQ0PDNneDXLoZbpA5xJ82qXX+vhAWUT4zxg96FwIxhRjvOfJw+FE2BOpB0PKMlhJm8pSZfl
IQDH+TmxiVuZR7mJBSAc2/4EQv++cpGDHINprkRyRYZGd/80lztruRvyb9tDEaFQ01+hSPpkx4aF
oRgLxtGU7hA/6/KjHX1s43DsDaPBVqXknSAqZw6XWQeFc99hNE19Pw4PpXyXiKLXnF36CYI5U7pl
jMqZQhjTW2QdFeJHlZfpv8pEEBW9Nmk0pMqgiEbHFRX+ZuYM92yjaIbpd+VXRJzHUMoFRxVvtlC7
ilorGTRlCHV8XpWlXXAYh0jNtGTXExxYX8tJEHbjLTyk00zoM+J9jVD8Z4g+bjKQtyGoMeiPrbbT
wsrNwjsQyrv/feHXOMwV3hj6CaR+CIVK4SnKIUJtveimaEPyVgRJSKQBEUQEnS9zAk6z3YWFiTBl
NaqIrvVeI6gn/B2E/HwtxNsSUS60yoNZCFW9n6fLlKxanga8ROoLWm2OX8B4YPlNEH5p93NQuLL7
eqOetJ0RoJFxcd8KlNEPp8jvXNuVUkTA3K9hEKHiADoZ++0J5pTm4dOwglRJiAbrGW9E0HRXziVe
E71Ru+30LPehG4NVCv0RLqluHOeXbqYPndbvsvRBHtoDsnDPvar54DJASrOC+2pSwapz9iLOZJC1
a7gmwFEy00X6PGwh04DotJmfw6U/k0TZa42xm7Et50WwIblTAEFT7ErEqmHOzBRUVZ5lIy2WJ+1S
f8xWCBbAYrEt1avyHO/hdKYFC2nfGIdSKtAPqeuD5S6TNZ4iSJUGTr/ktgv+ClRudb2NilQ5HdqX
EIHGezTo6P+9Lkmj1X4olpDhsmw2DQau2VpGMhnTI3/k4XHJ/RHvGgvcZ9m5qt6Wl20T4WwPWqQK
ARkQtCAjxriTSR0qh0Rz7tnas2E/JZbAl3Dc1fr32aJhGwQdddLg90OUv0YfjRnYomoNPgRUylEq
ieg2m9NbnIoYozRCQVzf5cW7nF5CUasXFwIO15TBTYGKRcYjki7P59LCKEh4Z0GvJLsson5ZTqgR
G2KFwXjD33wGSQsMWQrMPFi+6NgSqJo1fqrJl354yCPiqt0ouErwR6bhvHLQ6KOxHgKJ5dGRpiEH
n+guin4lRmAPkWDH0y9nHCRG9geDua4QuUvVtgJGHEOi8ZD9ag0/LW8XJzD6521zvn49ogHr931P
Qb4B7oWx50RGR2tf1cSLl3xyk7yL3XGWLnaS/Mzi/Ga24trHsVcG4EaO/MYaya/tL7iaUHwAfgAN
kOAyxnlA/766NVUzuimQGSUoY8BE4h8jATCP30KpHYJtpKtp/Y2ErBhKbPCa/O35Vkg6WHpTlJsQ
z9HDtzIfBs8B03DQaSjQMFCALZMGygaWaLtd+W8GlrFTpyaK1iuARWjJBYNzgjhVlrtxGbpFedwe
4pV3YrCY1YRO7tDLISZTRQ93XmJBRfkL/nL9O4msf5IjaSbQTyWe5ZxAjOuO41nHkbw9DBEIcweB
HpaaLh2mzBoiD8qebiVHoMUWUQNd3dvobKHMAHcQRcWBT2dzZRCQuM8IGTCWEFIeVI7VzIJafSaR
6E5Fp/3ThmaAGBvvZK2STA1AsfrD6icknXAqOq+LNnttkt0XpEY/2iQ4yUWgjBdZ5KUtQA5BwBm/
G3PZr81Lk0KlSvEmStaDbhHd3m2vG9fUVxPKuP1onh1i9IAcoeZbVwqYafunrGx82ZC8WP7PIQtm
WpmdlZdJ4SARjPWrOuiYHc3hoWlnVEK/bQ+LaycqTATdIug/05lhjbjKKPOMx4PpVOc4tDwD5PpS
naGJuREcL9wZXEExQ5pADD3PQwco9HPaX83pkGSTp0+ll6EgantYfCy8vFEpgvs4+9bvVXusixK7
DDxqtjtXX604PyFIEvuIRh2IPh228a5PbLpe9Kn/P8DfomPr/ZZq6jQu8E5F0h3kWj+ZSXtuI/lY
9u9d3Nyh/8FVYphpIbuSFgv2A9ep0KwWqCNxWWTd/5Q3XQq6cKDPvZ82UNhbvmmmSMeJaysrFGYB
rcmx+zQFyqSEYAhvLnKc7nowUiCfLrgqcje4htAo3mmQR2NDJzZ0AkhUAErqAnXIIRyG4r/cVyMQ
pEPDAac18q/bS8idQ7C1IcWLq8LVbQFC7K1kDSPx5kbbTeZYu+iu9tGCKsiSc4f2B4ct+y4ao3SG
cEAblAF+Je0LtPbGEoKM9j4NB88g3/PBEuwGujBXPnoFyZw5eVMbED4A5AJVPyf2cSMYCjQ7fEmV
EqXGgl4sEZr6+ehBMKRU0QcPMwF9fvgUSY+mcxPrT30U6LXAfYkmk3lAOrCNeFmAVfeav0g+wl/d
guvOazl4zaT4WiYKVIgQmYM1gygCCtSAqKDqrAMrfgoG1XFR/KjPj+FUvOTJdGf29Y9t6+TeflZL
yByzrTrmSlYBdkBWGP0cftKLrv/XVFzUh+GySlXsUePAlhhkkAhoh2SGZSbHeHglzXvXnrXIV9QD
epZIeSj03bLkbpg+2HLsmrI3GedCO/Z4MUiijCt3O64+hplnrZlrDRLvmGf5tujnoMaTNxVJeHJn
dQXCzGqujakxNhhxlp00MgXNLKIO5vpM9HfTBA8YNtm2L3AZgnypX4jX1c/K8KPVQ0rQNaJLcNs+
uNO1wqHfsTp/aqeaB4KmRI8oP6sh9SLtVajXeT1bUGtBrwCaEG0a2WTcSK1Ms5I7cCNROt1Xvb5L
i0QwDBEE4zskK4m0TMOqg+lvQNZNhsZD0uUClOtF+TwQxmuoY9RJRYeBQL/FL9JXkifQfvnmhD+3
F4WPg/A/mhpxN2B7K9B9ZaWGhhvPYCyoFjBOC96krjZ2e+iKhYLz69oxYVAIBUMHDc0OiG5+tgDV
zha07k/YvXXnxvOTlnq25ceS7hpp0KYgUxeVrVzb3GdEZrGmtoTacSpjGqP51mqJq2XlUwj9l+1Z
5MLQnP7/YnYOY9qDNaHbcMbAJC3/Vpaj/pYpiRn0syrq1eatFzYq7QRAnyba5j5PYV5Ly6TMOmqC
suqkxocB7AR6i4oVIRkpFwm0wSiFRPvfVWseBH3UzC5MPGZnT3nfyU+Tqz5UXn1GRVnmNv74Hnn9
N0XUcvY7I/D5JoC09gqXWTIFTzJ7Ng28Pt1n+5Rflvs2QLpo96BAANZye7fc9/jfVuQ67rMRTN7w
1u6lwPaNgATdIX1VPDAM+o5XXSq/C8Y37cf2Yqv0C7a+kNmbdlURiBrRL7yL9/Fz/WYFsWf7iA8F
5FwHI2Lly8l21UeQdcV7zR0MwT66vr58niLqolaeFIm6UconfEBODoS8Keazkh714n7WvKl62R4t
J0T1GYza/gpMqdV2CBeAlW2g6DeaEUQQFpJRnkp2Yf1EwiDTv2xjikyP2U7zOKRlksD0DMh1ZCHk
hJTAxCWe2K/bQLyJ1ExFRj4PW9c0GIcUyXYIDTcLu6lyJ0lz0QPmzgMo36LB78lZVJrNncs1HmPb
JJqaBsxzuDFokdsh646LQ/0Fbz7PqW6kGVU66IUW+Cae00WQEc0IeDCA3ZrxGFM9STFyvMTDpQ/y
a1LiuHkUKNDvylBdKL/Y+nF7UnnOUKfFGwhpIqnMxujBeZ9nVQPAcPBH8sWqXhtovG9jXJcXgUVh
BcIGwkac61NJJJzCc/i4lIvf91+HLPmi00DSrNxDD+Fs2pkv2+Me0qZBtrwpreg8uy4gYb6CsZ+q
mQZ7BK2plzqg9IcqYFg+FFO1U9DilqivyON60nKZy2xPBvQSmrMgmcez3/UsMPYU6XbjZBVmIXmV
0f3RgIdk0d8W5ZJnYIoSgPEMaQ3GuL3RghqZQTDYsQLdaA19DsvX+h9au8M1OzV2tiSsZ6Y14ayn
XUMyjk4PpyXLF0Bmynva7KfCi6rCRQbT74aX1oqCWPbIJHqL0l/dQmU8Xg6yP12agbrMtxX4BzPj
P+sgMXbDOLgp18M+r6ndDF3iRnrrSuPgtmWCNocq0LTwtYSucNK2T9vbRmQvjC9Ic70D+biD63HT
ucb0pGdQ7ekskK7+TNNjKOIW4/lx6BJB9wR1apCyYSzGRNlWPCwwTyV5GbvBzQ23dHwCh749LL7H
+YPDmEkLhcFwKYFD6uIQtvON3ukBfJMgaiAaDmMXRtJFcqsBRm4fyxEVaZa2g064hXrU7fH8P/zK
nwEx9gF2XwMBGCBVIMZB51pgJG+g/VGtPYSyIAlA3++Gt8R+UoketZwwIfWsaKQFC6oCKlzGp9lT
q1SLHrXemBvjzyLTp72ZLemxrC2IZvVFODxKtd6+QWSz8QfSVyfdqMeAoD11tz0N1Bqv9qGiov0R
dIBIjzHmEyrV2BspvqSyb6fyOJJdLZ0rRCdrSXBkcffFCokxIAWqUksPilMvQ+KmsoKyfq7k96iJ
A0c9g1NQYK9cT7qCYwwp1lDPXNRx682W3xHQOHho6fRKs3YLA30h/VtkCG5U3JuHvoJkLKpSmkJN
TVhUaPqpcZT6AI3RUmp6IYGywIMzH3qIPG2vH/+QXoEy7sYuhtEITUxraJytHnKXxjlv3/JFCVow
1qH2zO2bYJEeZhtKridQeG7ji+yHrvrq5qrlZp9Y0C3yikGHXu5znS0eHpo97rGJoMzpd2/Ylq3S
JV9hhZMxJFmLoVqk95NxASbAlvSFRoGJ81Fos49tcu6MbN+o5ocFaUsZZbTDNF7k4ZdkFzv4z2Mu
f3fA2IQ28L02Sfs0CR8bkp67Fprejiqw+t8h6uuPNlHMSLkVrjib5pQ4S9olrae0p4nE3mj2rh4f
lvQWO70mX+yoRXv2ozJ55vg8Oidr/NZAZXd7lVT+Mv35CsY09Wzu61HFV1h3d+YHulv2xE+PKP9F
vtbrzjU6DH35WHnfazd2fxEJMtmZL+3ywPGXj+1v4fuBP5/CGKzSLAOB0bTeJJmZq45fEMqApF45
+73cHA299dEpItom3PekDk7ef5aBsdM8ikBsrQCV+JZb7uLY/fnFuU3c8EeMpyTIbTEB0L9w0YaI
FqejdJhEj27ujWf1BYz1ai1JEyXCFwzO85Q+WbkkWGRN5fryf8fo0Jvean9U5tCkuQEEed8WQX9Q
oadnHr8Rv/hmuNqP2YuC+i2UXJDLHMvTEHTu5I0f2uN3xUt21TH3Rj/zRbReCJoIPos57Pq20+yB
flY0KWB8J7Vp7MIsVrwqItOLNNjKo4K2+9Gzxrg7pSVtOp2Nqf+pK6kOba1wdr6BtCQ9Q9rSuZG7
wu7cqHT0+WGZwu4DcrPNRRnaEL1bltE+QqOy381x2sY7dcwcv6oL1HdFjbxAXzRuwiiA4m5zilKj
O4BpUztXkEdGcnpRHkySmE8IPCQVtEAtCIvHtf1WtGN4ylAQFbkVNDF87KTaI9q43JaWk+9TYhl7
u1kScJahqg5JpfCmQAObj5gyitcK0r3k1TyeQtMBS5zaVAicO3Z5k9u6c1ehW/QrdPPsm6Jf6v7/
SPuuJrl1pNlfxAh6gq8k202b8UbzwpA0GoLegfbXf8nZc4/YaEbjSmd3HzZCEZMNsAxQqMqEpC9R
MaRJU7wGscIqX2tMJqxKpWFbdK4P0P5gcXOXw5BTz+4DtPqCctobWUqfpKg1nYSm5I4l7WA5MVpi
UCMZfG3DCmJkrpFF5s8igsa31o59j6pgIwcQfivAcVbatN+ijdHfGVJidUhaUJxpbLt6IWM7oAuM
lHek7+ltLQfxDWljZVfKUO9Kulb+DEsVPdR5JX9rmWrv2oziL/qkStfFYJUQ7h0UtuuSMNhXSqTc
y34XaB5RM/Lcyi07Uqi5F15ZytmHP0LW2qdm409DSNpWIWmBbkkMs+o3DbrywOtDmZ2tUbzSG6cC
kztoLSCw1Ds9k1DGGEYluR36OrjXodOHk12R+KfaNtU73M+p5pglSd+tKgCRaR4FIBKprUpCJ19p
2VtZz/Q72Y/ZDU016Tj4StG4UVfouSiNifxhcuOZm+ojioGxDH9Qj+EDTnvvkXcX3/jeT9xGNupt
vgu9125v7YY1daBCez36fl3ar+QjvjU1pXVut1MgJJsfoAhpt/Sxy9zxPnPUb+OKrKJ7DD1aB+vW
P1lTWPyrc5mN4VkT3f06OvDPVz9AB0jXgxirZ7nusKE8mvpIVn7TfU8j8jOumoOV4SsZ+SBKxYsb
PxEWw7XAUMGTbkgYhS/KBgzmwah6vgaqwZzY3yFHDmE4DW04gSnhWCCh8ionZeiAM2FAw0z9ev0L
TKn24gPMfgWXii1W5USeRMzx5HQCc9VGl3ZjuimjzrsOtJjzZ0BcooUURQ/q5KR2mdkixTVxC1E3
/2DI0rcmREQcB4FtLR6A0VysTX1uUPngrzVSEttGr4M3kXV7DUllIF5lPSrWirEAlxev7Y9/PoeG
az4m5SfyFpyCcQs+tydWdF2u9BNm8ZRZSOPGq1kZjiLLjiXiI1peIEpuJl6uQd/IX7YH3Y/9vMSW
EmMf9Bgy3xuYFpYaj6DdzdLXYenlfbW5/h2Xbt4g2VYw3a6hBYJ/jugbraJKneHApP1SabKnLFy1
dieoPC2iaCYk0HEJRNsv55dBa9hd7ONwnYJFI7YdUzr6aKK6vpSlM5AxA+HugLjegh5EBUhgQZBe
qVi7K+PAX11HWfKwOQp39ZP1MczICBRIexdxOT2zgrbNUxJR3+OyPWiou6DXBu97/FxUaGZFJElA
MrpqNXY4RScMCnyjW9b5DtRVppOhlkYrAjpJTRTKlw7S8LV/wblAoiosDfoWV6+Rai7oPt8wkvAc
Scm74sP3Et1RwV90fWeXF6yb01MVeudglefeZsVE0UYD3kanCOrEyqYFwa+KiWvXHHunVJwCefY6
6KJlgpkdKqjIF+bX3WaWL9U0KPsGp3fXGu4M1atAAi/3grLTIgZaxExMROK/fBlkCLvYtHKsS5Vb
NIht1LbYpqmoQLCUgKAD+S8KZ/4RI1XCOqCEmIdUBurkefxQQoep1omr+JBUQNsp9Lo61PSNJ7vK
pL9ICfMfwHmGDyIFJU+R/JEY3sy+AOdk+FPSiq0MQcxKyJUh2lXOQjEhOTSqP61Xu2HtS9i/qkJl
wS+T4/Mp2rVQRLNt6EpZnEn6UEdV8gYHirGJP0aZfKTqsDKs2NHq4NDqP9sSTAANGngbLbzR1dTx
B/Vn6GeHKmxubZNGTtF/FGSSpw4dnWWCuLqUhWc/j/CXsqTUC8nGltupW4b7kWwa6BwZsDQSr/7C
UabRCrTuWyB540J4WKGYiJSPncB0XpEpXiXlO3RA/nHnGjLuDIaz4hodT76uA0Zmz6y4bcbIG/Q1
SQgYb0Aa4Op1/x8Xxpltp1IwKk+fOMWwFsN4rUPQ4zvQpBKEmsXMMVsaZ7BSUtIA4rc1ajFebJx6
yFqM+UMofHSZbPLCZtHPOLXpo9uWJ/4lzOykvp60dOQAwqIvXXQKhsir/e9juEHeQBP9n3cg4auB
CZ4ooBpGoZc7J2W0ZHWr5rWL7ERKAg12yD4dO9r8zWkF/acGaOCgtMOTSsUM/Rh5DBwDfcqjvqOo
RIJdT2ARi141Q+E+VEpwcY5GbGBpFIcMIzJr9PJ8sxgZHVVt7vMAzHN/7lyY58agz0QeqvCtqAEm
sGLFYLWrVw8ZmAdC2XTSQqSOdvkygD+ORmUUH6f+HYxbnidYX+nwG0wMxhCJ3FPyrTTeCl+5TzN5
DzbvFTgpnRTX6zB8NpnoYjr97TOr5LA5E6kyUurJiKmp8VambvAwNU8mTnyyV+MpdMNd8GRv0JKA
7OTRlX/Kd6Ja0RQ5rv0AlVu8nYYVaIoTN7Of1RyV+lzQT3yZLLglciHSkuRU6iNsb79W1sYjfcL8
UevpN+Wm2GOscaSudeMG3+S3ysEj2vq6CV1Ely9w0CDAN9DvwasnpSn0TkwKcD361EbJGTtHm17r
Pq/DXJwLORhuF1tCWo2WgKnQaKHtEGYc03a18L5tQ5f9OXnTZLCYTYTsELyeF3RX5LAaNaMHmoQr
EDtVpduSJ7naEvkhDQXJdAr0vIHgrRpnQA3ECmi3ODcQE4WfUEsnCwUNSIwXsbIJ4PAv1zfw8mkQ
OziHmT7k7MQZUinK1Qow0tY/5t8lcFM86NUqPnSegToYCIsF5+olywCfF2ZgwfhnIIGfA0L/jCSD
Mo1EktdI+9RLVBiLO9oKMvdF1JzWpajgcQDjHwhPOQe3+0HzoYGWuG25a4KdrJ6Sbq/m95okmu9b
jGNzKM4I5dTIG8oAZSvFZqzsfcRsTLBkGqjSisZTWjTm5OVGBTVGX9cfhfF2/Rsu7iiWiPFPWcbo
LrejQ9ZbamZjR6GX4diS7gXliuGQHYqeVhZNcgbEPSxQSw3UIpYnDtJdPfVo7CMRhevCwPL03X4v
hjvipsowdrUyYg703rxX0JSNLsH6VwrVSLTiEcWTnv3AAXUMpKCJIO1dnFS+TOZfaH6ghYylGsjT
MDAGEzD65JT9NgL7eaB9Dj7I54aT3Pz6iy+HIUkDpyMTfLyckYI4MEsrHxva+a86nmxN5ZMO3oCL
9XWcRWeA5gIBm4E8vQud+xxpkrQ2dFgousqr6HsRPkndqi5uI5GE0aIpgvcBQ5moeWLw/hwoaYIa
5xEVrpBIO7P6JHb70waJEIYxBelNhMQ5XZvaiaJXQOqKO3Bb6umr2puuWoi4xxfTqD5bEpdG5TKB
BJ2vYEklOY5t7mhoJGyz6Lmo9Ycqbg4haEh6+qQWL1lI79Cr7EjhCG6Vb3qSO0OBYokZulaJjsqW
7q5/10WHnP027nqSG6Y/5CV+W+9vCv0oU4+KaFCWMizOgDKKnGj2+9+L1yw/BEWVlU1rJCAHfE2a
T4zZondDLm+GAlIHzvXlXD4gTx44A+M+Kk2RB0EPkEDPOHtTN9ktbdcoQHoB83Ag8+TI9SM3/yEa
6Fw6i4HlEpoeEDcyCM/J0FasBiUx3EPR0BVfrvtG9Ca7aK0zBO5DpQmY7cwCCHVku5F2wNBFgpkr
+88J+acN/L2SyWBmX6vW08bEGxG+Vg3Z69Gp6YOhloLPtBhNZiDTYmcgTdOYajPlu156j+K3vgjQ
T0dBIvFAw5frFrFo4Ggb0iGVRHQMFJxDZQwDccEIKH0ES+VbXzsaFUAsGvgMgktqJUhrgl5G1A87
MINEK4ZBv3zVyHfEX1fj2/X1LKaYGRiX3ZrKMBtIJkzr2fpkZdWrqoOM5BMNQGiz1YXcA4t29xuP
n7wLysSPugF48N4m3/TFhmpPVby5vqrlpI1zsQmRp2magFuWXgwaCrNT0k731rp9k1dQ4ovw8OgM
d5lT3xkb87Hxvg8OESS2Rfv4DWxxV8gh0ZOaZABuybgZFXDZm+yYpIMg2SwGiBkMl9YKVsjtAI5I
PEtQyHhkDm7jgi1cupBOGjH/bKHFhb5S09AaB7IVlJc/9UZ2ymrb2S+6/qCWr1RFTlFuSL4SgC56
8gyUy209bWVTjwFqFMhlWen0Q+7FIXVw/fE066MJjTXNHhoTNxD7Wx9CQLt5zeXsqUXLSIkm90jv
nq//pkWLnf0kLlKaod3lRjDtAwZEo86xyGNRrAnaWq/jLH1SPJyApQGN5RhV4kx2SPqaxszECAi6
HsGINnQiktHFq9UMgne+zAgDklMrcYNTvOodtOj76/B53IBu6AMPz0L1OiEgZ6ZmjuOrnAEwOjSf
2c6/afdQ4AVnz/gpO+BlEjVULn2r+QI5mzXUwM8YJahhFMde9nrrXrHeEpGc9ZKPz1E4I7VrFdKb
BValKjc+kx3Wv4dKJfC/RRBMkmHQD+xDoIM5TzTIm51Sl1iKPjgWbhuGvlYi0Slg+iP8lR6dAP8P
hI9W6pg0BjhMEzfu39Pg0S49G3OllVNH+zrHkzETDRQs5bY5IGcQ+qAouaJMq0o8HeNVOAr0qjNk
h+4D0kv/bQv5CKbRxhizDmCDfxc3Xt8+47HwutMuUFmjlwIdFSjv2ipmQThbYEzSq6FhCFhV/WSZ
JfjPB3VtleObnSuxE3cYz+jravDCoFVviJm8dXlZumW0ssOfmH87GGm31qA+JmAjWAqkk9YSxhAn
TSn+ZV4OmUnTieNHCmVw4Ibor/AdKfkeoXAqKuwtmeoci/e6qCIg5QAWVT5BfOaO1c/S+nZ9o5c8
e47B73OXj03QACMdWqcLFC9P2lMqxU5jKoLDw1Ig/nrqxDUY/WrytNzZaVLTGowRTPxVzXcDRPY1
OnGur2Xx20xvqf8ATGudAaRKQaHW0gOgee5UPB83aIVsX3J9NbYiA11aDEZfJ8UvtC9ofOUcKssp
2hWg0pJF70X3U6Pb62tZ+vbzv8+tRa8CK25tDfaP6bJAqz1qPUmNaB5wacfmKNO/z3asIpVOaYRV
5PG2NTa+vNKV1k3IneK//MV6Jgonc8rEGBM4RyJVb/Q0RxZu0ehY1mut8deWKXrqWvwqv1G+Xvpn
68kMv1VrGSg+aDyJtaGYFr++jmUE09BUmDJY67h1SLbO9C6cMi9bZf2DpT7+p7/Pv6zaflNDDxcr
kLV1qnyKn68XZOFxb5yUWkHkiHZGg1tBweqIgTQcXwIHhUzfQYbMbG7DfhPLHvF3RfUK54zZpggg
KKdAM0qUHJdCzuwH8HoeTUCCLpzu/gQqzhVxfPM5r99S8nR9Jxc96Pc6ecZi0kkFYTXWmSmfBDkh
eaQiWpVF97EnfY6JeRoCZedGbWiJNmQRqjJ+/GhUj0a4k7NdUO9CEZeDCIiLBkODSTItQA1s6I9d
9zxIW529Vem2E7WMXLaU41IH/Y9/l8RFBJCDN5VdAok1zri2Hm0nhASVY1Ln7uC8vo6uszqsVqaz
FXb+LHrWDJm7nlcgAAJHCJDz/n1Mc3doBCHoixeMP5XN18ZZfpR24DPpgaDdMur10FeSTpJbboKj
tSq9cle4K6dfBY+dlz3rh8AT3WEXb8+zH8BbfkYqKKRJsBfyrjwGp/xF8QrmRI+/pPf6Trm/abzK
qY6iR96ls+EclTsbqkMeSYwANc9+1RgigZBUcygZ2OzeQTN/3emWsNC2AP03vE+gmModJ3KGeTo6
BWCz1lahqrqNZexAEbJFl7sbQu+po6XghXcxoE0i9JN4jKISnhezktoushIcR9VfeuQ7eEzWUN1j
0q2PyQvihP4vGZEuKk+xerBirxBdWy77x+Az8x8wWfYs6+hRmEt+gx9gFEe198bAM7p1kRxpcKxg
XdFDn4mYepYxUSebXrwg2MNXMqM0UyOF2TClxKtwo02zu7C4k6o9NTE1ZaZOCW36QvRw8nXs5l3o
i8AaWmXoXjO58JAQkqWZCVg706QPzEXVeDmxu33TS+kuq6MSHfhQ2Citosd4I4jDnEHtcCklo4xf
xsimbbpYcCRfCvTT6x/kodAeBJnZ8+03pWEAcVGQump2qrXXpNLQJChqAxaBcGdxSuMIdNQ0dQ3/
SOiNCS228Nt131kKgPN18L5j912lydM6MIpulZqT+4KdWsq800gkXBMMSBZ/CLOb2E/rUUJ1S/7M
2FtJPrMmwaX0L85IMxj+FFZaUplR25+MJHArHZPWyvr6Vl3SOU21RwU8PZo+PYby17A86CDpA9Jx
l6KOnzrpp3Qb7vt9sc72OPiHB2vVIaCOK/NEb4ydAHwyqAsnQKcouB/gBiClOzc4pctrUtb4UDnF
3JODMH6Ij2X3GO9iL9rg8f463lLyn9kFX8AyYjRQByxMocmF5srgJ+RWndj+yIq7shIYiMjKuSqr
L1egqKdYGV4XJwG9Q9iDUW20BDCLdjjzWC5glhh7YerksVAqju+7FOVqUGg0ojva4sah8xsEFlNu
4E+6MZHzssB4MTh8qpfIsu8qRTppZr8nZrOpVSa4si367284PrtDtKZXZRvfiTV4WVL6e1u4cYvf
B9ze0CKFmNEFS1VsMXXUEkDUxpsG9qOYgkHw47q5XQ7TQKZi0pNW8FANbie+NT81k6qVyzJ1MTG+
tg+6G9wEv6otfQ3uix8oM2oPpHDUDxVvdHigz3Cs2MWv13/DwjrPfgJ3FmzMOjBKqYCB1IOvO2YR
F/cKyVPd0zNI1ayuoy2VU4lioH0JtyIVxR0ug1RFCfpODStu28dIQuYyDn5GncZCO45bYIqbNHSr
JHdaxdZdKeKmWzgznaFzqaUeWg3M0RXMtF/rGGFrPTspXU2+laV9Jm0Ea114fjhD47JMHUqKXVKg
Ff4NQ31hZKuqRr6hL42GgI162yGVRX2aC65xBso5/EgQWHxMkrs0ORToPy0wpHd9XUsXlzOIyaRm
h7AgVyEUkmBdRvC9JiuNBp4uHw3/LZZWYSY51YcGngEzXdXtK40atx1WBI0YVuIY4b4zf8rBt6F8
CqJba6y9679t6bBGQFsGprwvmXieVl0L47QMe/y2pnhJQQvefjfGdVeQTVo96aOnYcqcQK9FgLrg
RGRSnAEdw8S0zw+laSEEiijBpg838i/92yQDuC09w42fDLfZY9gRcsaOaExl6Y4DalMMNUDgBA+5
fJWP4q6RSSpct18PK/W7/66uxp82iqPr4Fd2MtfprQ3j3kX3olPH4nKnMS1QB00iEJwTJ/gAaOWr
0ZDePZv5MWLrUASxkFAmhV5MiBgoYVr8mCEFAVMKpebUTVm+sfqfarIeUPrusw1T/jxFnkFxHiPL
bdGOOaC00kskT262drbpRKpO01/hTjJnKJzTEKnLQCkBFEPf9uotRjkEZ5fFjzLbsekkMPNKTMEy
XwqnHTOcCOM0wXPZvgjsfOE4Bk7/afJy6jE2eJ4q3SwNCglRtFzUmCEDYxSBCm78I/a9UDmA9qRp
dlE+OAnanAXIC7H0DJlLU6S1+wj5OHFL+9TgFTxF48qPSF2PeJYovApP46IT/HS05D6YbUInFerq
JmIJf/8K8wITAy2eRXr7Rx4clUZCqQ4Dp40TpY0jDe6gCxLGwhc8Q+TWOEh5wqQciFD3zc07Wfkc
/c/r+7iQAM8guPN05QejVvaACIgrYzrVwoB/cAC1tUhK+KtB8sr28e9yTY1580EGkkaqJ6MpbyJ/
cCKM0dTFgI3UPKZ9VsmbqTzKuVOah7SnK4W8hylx5DhyiEF3YWuuMQDvBeaz6stuirEb1XL0SAZb
X3bXd8YtjRKBFy2cl+cbxIc2vTHlTKnxsxlmYNR83SkvdugxRXCxWfwOEAVE7yC07dA9eO6sgU79
ooZ2qjuYo/4S2nb6HsAGKyfVweoN10NUZ5lZ5dgMCtKD61ZwGYswZTsNI2CMmsgXU3g+G6KWBiGs
oDjl8t7ottf//qUh/08i6H/zDhfah2lbhJUf4e/XaejYZTAJ069t+e06ykIXIWDQoYvKOt7ksJzz
TZxaOwwIKSduEj5UzO3itaxteojeBoFTQzlz9MrWsewDc8snA7Pirqs6RrEeQ4Ho3NJyTX3iQEIu
hrwdlw51vCDJiYrlRsW3PDYPbJA2IOv4IVjuZUqEyBH+Y4EbHq9gfJWdJZlSJpMuICKs8SRvWk9+
SW/8g3UE8SM4wo7pR+am++TGEhxvvmZ3z30ZyJYM3mGChlc8Ep9v9CjLjVTICL46WEhSfFE7/66g
sXA/5Go7Tbsz9O0zELNgMFGroYeXZLiupEqleUoY5ncKalK3oGGoQ1Aq2LXpaZ2vrjo8uKIX3mzS
zJGgsZ47rIzpk2819VM35vh2mhyTLQYAReRxl6Ed60FTN/TIUMe0+NCOGf7E1KMKL8t6oDlWYTWr
BK2vriUR4pRqehiqBMfzJPK3OGMZAu/7Iji+2E5cfSY5N7AI8LUhxU/QUF7B+aOd+u5/15ziIKE0
bbv6zvfytxaV6W0H2VfnJr3VT/TXn7eYYPm/8fmikaT0NmS8gJ8nn4G598NN678a6R9ns3MUzivG
HISkTQuUxj7FsadUIC5Rvl/3iSWXsNSJDAJDVSCv4wzTxO01MUDe7qIYcKs2xpHa2sb0R6To3EFT
7Oo63FLchByUTFQd1GsYVT73AxK1sVY2WFKB8UG7UiFF/XodYSmUWCg044SFUWIcfc8RtKJJyjxA
+vHBwAMRHk8dT74tOPAu7toMhDsppi2tOg0tmjjZ3LT+fuwe5WhvxzVmrz+uL+cyzaGR2p5ma1HB
Q1MMF6EbK0k7U0EfAo0P6PyXS1DirLLOMYjbB4Kks9DofAbGj75ZJS0KMk1/oY06VY/dsEnLFYZk
lWALGa9e8/L6Fkzjub8NQKpqrGRRw4oqWC7Pne1LKVgfdPyC8lTfy70jPdvusOo2H8nR8I7QjaKe
tXlVtk6wgywEJlgKd3AyF5rLEPWjIqaUy6PM+X6o57bUs9y3cw2/BryndrSSy0OFS7ioXX4pls4+
MX9RY6rU9P009IdxzabfqehzHL2OgW11LRE3FxHXLjxBTauahpTx9AU/4cJKEYITSArRedIlXlCs
a3Ynj29qtCX17YDpO/aLgKFNfy9AEghOV7cApeV1m14KAgjcGOREXztuBryLygxl/Wlb67ZxwxAc
SqKW/aUggJ589P2qmCXGbMn5h7NSvU0SE+2aMcQElfRYhjo6f0U3qunz81mIYCdlvOZNowicb2qh
L+nRNHhUNod0eFDsrRQfA7bKTQ9agWgccc0S/7uNREW4pfAzA+b9NJajjID3CX4aQPBho2g/InZS
hucwFRwQl/fx3xXy7qhjkD+2owko11b18L0Y1ZuhFRV/lhxgvhzOzTor0612QlFq0zHH2yTbg3vb
N3/IbBvYr37eCwxwya/ngFwWinum9dYIQKNeadZ7zW76dlv1gnC69JVscGbgkRcq5hd3hKIwqqrE
Xd8lPjhEwWz2K2xVyUET27CifTCuwGykCmxyGRNmj35OBc89nOHrclxLco10rpjbRH+R5GcIZA32
DRNdHRYsQ4GkLiQ8FTQXgvjh3MN8AmJPY5qSNiy7c1XdfCqYOa6lHIxN16PFAhLYzXDTMqCnhzbY
KZrMqjJ9hB4cA2dlN8lvh/ZYd6+1KjgELcxKGmcY3LYZKOFndQuM0r+L/Nhh6SqzIifotmw8qtV9
mO1k+3vQr68v7eJrTcxJsxn66d9nS8s1X0XLOniFwLe2zhuMmkduLYMasAlu1CjeXUe7cDMObcq9
M7SoDSWmT2jd4ErKc1TdGB29H6vOyzESgR430En8ug4pWiBnJZKv2rZVAhJvGevU0u4Ks3YwabsK
WXQy/EbEbnTh2OdL5BvSCFMTywpBfdAqzPX7p6r+LK2PXtQ4cmkvHA6XQhnxw6jIgMNs9b2OI+pU
USbtlaA7qGnaOkrfmxBN6XOIgafpiqngPmXFn0vNnJkP4eJmwiy1z6fVDv6pQMttg8k+kosULRe/
IbQLwSSB8qvGH9mVpCowG4RvmPg3Kd4K43tlUqWrXg1VUAW4OPxNuzpD4jw90LvAjHog9fIdOuqV
fg05Loi3O81EH2mJ2DoXjQXiIii/gxQWJZBzfwA5cSINDbavGPCxQsVLcedmowqHF3WqiaCmf5+5
Hu5XySh9UX9E1SNRu2+RASbkDpVD3JKvu9xFuPzaxN+r4mJKHUlZpjJsoh7Y97ptore++aGTWnAD
WnaB2e5x0SSwc1m2gwIsOpaHsJWBwlCFjGsG2yiTJwx6p+xuRIlUpBov2koupMQW7Zu8wlcrNRSk
VDt3QAnqZCDh7DJDVMu8vBF97SbewxRLw7M8XyCLglRCVgJaSOyPpFBcdGfdkj7YsTR88zP0vqh1
8xkZCpocsgMlsgPaUwj/+R5epl8x/i74uosxHPWxf34P/2wPLchS7hh2XUYjBwR/iA6+eWqujHwt
mV5ir1II8lw3qKUNR4bHUwVKPThXcAaFkrqhQYSidjM576CZZa30fPCgsAgGUV1Aj3D5+Ij9noNx
VpUTdI7WPU7OI3TZ271sunp46FIvt55DkKvar43wufeyCMphchZlVARPrDIws3qbhbcpw0ZCeiF6
jMFX2nh6fgzkbQzppsrx2XEgW6W7oezBCnGA22t/RbY22wKda2uRpAF/M8HPqY3gvYvrD1ONN0Xv
/+nw4Neq0fSIznDwM/B1EqUIci3MARNZzaY3s28oMd5ft5ylzIESzL8QXNSzA830MdyDUBTVTq3v
ayT+UbpT4hdfFpzgRFCckcJmMjVT4Bfa0Ds0va+lcl1Ye0NCPfdvgvl8WZyNplkSacTCshK82cq9
F0iq44OvVtRKtRTJTcwXo3MRL8XKRY01oyipSnA834A6R0TB11ru2zZ/uP6VlrLuHIZbThUmuV+O
NVwuO/bVkynVb3V2wkMaBE+wl1DTExzoF1PHHJFzuFHTMzliQGyy3qX51v6FxWmnoXBuQskdUQVp
RULui/ahGqZug9tFAUHqeQLWoFFj6B32Mm7CPW4UUFfpVgk7Ych5ZN+ub+hi0jBnYNw5pi9iLbUC
rI8SECWq2x4qGjRF8zZUaf1i3QaKo7QrKXy1c/Deg/nvpVEc2xfNki4H09nv4A44QdSlyVhPBjRu
bf+91x9ojLS80iXksWLld5WTgP5IsPrp7HtWFZkCywyV83qj8HtWT1sdqBA8QD8SXj1k0FODuURd
F2WMAbTUKaACoYhEvEQfmQsCdkNJoAxAZmQHir8ERJIBSsxDfag70a30oob1tcppjgJnKNRnuRtA
S5uq1wJ0AQay7NXMiBzJTEWGNFnl5Vb+BuEO+J1dMcvGbrqKfesXOO282vamkg6pfmrDzC1fbXVT
sxPJfzIRz+hiVFB/Q3MOAwo+XWptQGugfWkM2RnBzkIxR1HJUKjeFpIlMpzJ6y8WCzJ1VUEbEPpx
uKiQ0i7IrAGIqXqPez6zHSuE9Bok5rXSAf26Ja8FlnrRETF9w9+IfKYFiTpTowyIg+kxdWXmdwNU
aqGV5mV0YkrCCGzhWJbo1n9ZgP3C/U1kx3lIz+y4M3NM+RHpJyZXSuuAKOsQv8S1vHUMDU0Fj2aF
9oyVSt9BveoYuSXI/hPE5Wb//gmcq2i40OUaxU8IO88q0QpCjXWsP+jsjwebvtZqg1QYDz6XHAzN
AHUNpcfzqt3u6/4+9o9yIVjLoisC4B8Ivk8iaLIybxpAlNngUKhmdYmIW2QxFc8gOG83Ju0KqQNE
2oP1Ps69YNiX/d8FbF0l4AebJAd4cms5UJJQIoBJYvoN/3+jVGRbWcUq8sdjZmibzrzP8JiHI3/+
F3dvvMD/C83lrLFK0xHdIoBWXoqeOjbI/Luw2TX+N617r8txe935Fr19hsflppIqRtS1WKphjxtt
7DdqJ6+KXIWEeXsblOZm4sMNE8W7DrsY1mawnOvhJNVHZLIVsKM9S/6PFnyjDtOGda69K2260qkk
4DVePg2gqwGHOBOslfzzTkP11GYjdjZUh7Wq9s/KWBxDcLIRMp4i5TlUhm0PESbHGsICNww0LdvS
qwwCcFL7m9zsBGFv0V30qaaPFjQbM4cIDbNahN6HQxMZBLpvZb9J1Oahp6I7+mIi/hfClLkrTFvg
Jj5SQGgN2OBPuLZF8YboGHEXuL4IiPNLGXM9ftFDadICvW/o98gTFDNV47ZIIqdjIpHJxTAwWxeX
jwMwR+rZ9CmrbN2a96R7jexYcMNfPrXNQLjMm5lslAc2rSkNUMfUnA4dz3FyE/p4EoQoibVSg8xR
6r+SIcQB+R/DAGPAuWGAI4FK0BRBUaEyPX9ql9dWhb5tMSdV9c5gbrXyxIKP6w4p2lIuDjDJj5jl
A3QY0TyiO36wUUtVcCZdBMHcuzaVL8ERz4HEed427fTd9C7b9mGx0VHx84tUEFwWrXEGwwWXNsnU
gZqA6aA61hQ/Kky1BTlqYNG6ADHh9Y1bzOAzMC6D6+qIKt8AsEnDaUhORavjORBNRbpgVSIg7n4Y
+mpXh/W0eek+6jYKFmURNyxfr69H9I34sARlz9GGkJlbW4NnJdaRysN61KXHv4FBdzWGhjGA9yWV
NIt+BiVxJA0ITWbxs9MGFPAffUxG/TcQLk6wUjbixgJIFvdbxaZPQ4lcbhNBtWwxmRm/18JFCuKP
pkIJdC4trQZx7kb3M0gobhku0mXgJSLG5+Uv9BuOiw+Yw1DiMgccLlRUhUZp9v+hGSpaE+eqqFRR
2+yxdSmqoF6l2mCHD8f0e5iQccXQ11pjhK7TVloyNk/Xv9qi+5oa2qDQCQnyB259VVknzLQhV5oa
e1wHeqXyNOZp1JWFvD6Lp58ZFLdKtFwRPZuUURWtOWjB4Eb6Q59mEJxugh9tlew0PA93hf9XgXCG
y0UoRZIiS46gj4hxLbyqrHr0uFfW8DdnyRkKF5pqTaN6PUkjF3j71j2WPBTgnlGG3GXG2gB51/Xv
thigZnBcgKI4wxCUV3CgsZ0WVfC22DTas0VELysiHC5CGXk8WOok05vjQ/XTwbFEsd2IH03CRIfG
xSLKv2uCVM55LjaqQE8zC1i2tQu7HQW/Z5y5tHHHzneS+HG0P3v5SS2p4EB1OREz3ddmwNyJCoqA
6JtJARzWBDfQz9q3gzXpwW/FjG0ZS5u0eGwxsGy3xOtwXi1af622oaOCgk5trYdeL++GVLYFGXwx
LMx+FhdRM2bp6GrAN2bRM2v3BrlnOb2JkhfTfI8rU4C27J7gBVAwA6lA0uJ89zVlKIoqQRCqEtlB
f1KLDpQQMTZTdn32fUjQki1KGctFURyVZRtt0BBR4qxLbyTKug4bX0EHt9qPzYpRaAbmpyK/sZkH
1q8GMhoB6E6ue88U1S4qAb9xvwYsZwmxSO0oj2KsFdp+EKtjjmJ41xGWT7QzCM6m7KDNcN8DBK2p
J2EVhbU1azSWQ/UMMixDs/4/0q5ryW1dy34Rq0gw4pVJUqvVOdkvLNttM2cSDF8/i74zxxTEEcrn
PpxQ1Q9LG9zYAHZYy5j8XhEV70SWcT5jQFhuNnucV7HWH8aqf0Mn8+66aZtH4soyzlGYVARK2+Kj
mezY5FBDL1869FFcB9n2xn884zdTyOoL5TWDThmYn9ElktuQKmtxA2uIarcKsY3xqUtvQklQ3RUt
HXc+JYGZgDwfkFpSuVUGfpGUfb9u1XY0/WPV8veVVRPe97qEGTVUNyq7aE5FUO5642QIHXwb6M+x
zn2jxIiGQFv0rDUTY/Z5EoJ6wfLYWNilpQkusZtYv4cYFWRSLtSoestkZlBj3bq0xJSq13ZfWvVn
VYqOh+U3X2zaFQ63eLSaS/RrYEclmV8Vhzx2WulH1uxz9jgpO4XA3T+b/rXOHuV+9q5/uE13XGFz
p3vGZjLGDDbO6MoI0rd2KN3e8vvQDXo/xB5QOkGIEq0qd8CjNN8SswViFH6r4zutcmrrfpgEi7rp
8yu7uADc0sTIKhUoLJ0Put5/Kj0RQFw3BGXXc59vpVaS0hgQtK1diGzaoEtrpIc88K9/os2wZC1V
GEXWNPpbxnm1t0BvTrokx7An+oNOkqaejFx+Mxrz6TrM9pm1wuHcEBwn5aCqCH8pfUYdT1G9JPZV
xe700JMbV+r34Bushcfz75ajC/df4XIuSCapbfvlJoYOSrth9U0wq/Y8pm5QjHaRNl5Ev7VFBK3V
zq5qqA337a1pQu3ruv2bn3P1Mzi/zCeFjRC9QQib5UOlVUdwgtr5OGJwJxacAYtF1yzmnDOnejVY
DSzu80+QNaPdzJ019G4P75gj3v9XZvGCA3k9aPG4PCvbwAuj2AEW+lgmEXXD5pVuuW2C2A2ERBb3
EZGUKTqUZVGdDG+09icalSrMpMayq3evDOJ2143ajForNO5b4f6YwSp8K9l6Js2rwY6Evg1B5BTm
saj8WBddDUSA3BdLWzSHlyXMqws0khpOIZ0UFCOb8i5XPd3w1FHgIpvx64+FfFO4HkXQiCEQ6UNh
AY379Bai5y/XF3G7VWaFwd3kghbdTsUIo+RMfqTxQO02KxlmiQmDuON4Vw/Jvdy1PxZxZsfU5tc2
mA/SUtlq4vu4AR27nsSmS3pTdQqGotcwQZ0xoYEkWIxLlgz8Soz5KUvfoq5cNEJngdTJ+ZIVzlT0
NLThDiN2mEcrMbeSYBC2Tm8i1u20CvMNNSJVMhxQllMEAWI7Dv/j4pScx/u81qZ2qrBcTTcfF3nk
rNLuyhByQNe/iwhnuS6s4r1pyUmVmHBu5Db3alB6tdliOkZUod0OQuaSIkaV1uCn7qpslOikLOaU
L8wAjX/u9hgO0atj8O8yJBgahxwP6FfRRn9uUlsbY95r8Oa8w8gj5itQBIacxRidkMKl6Fc2G1Ff
ymY4X0EuG2y1ijWV8kLV4DKWIfuZpHvWWwu+fSqIRCKY5WOuYKI8mkowgKEnGrxWs18ZgZua+zav
BVtg82uBohAzPpRayGid42S90hUWg1Mk851eezG6LmTc1DRPgyDrv/C/FRS3csFImFwUgCrqR00Z
bKOV7TxM/P8OhVu4DDNDQZMCZUI7C1oD4mXqXcRVtxm20ekMvmRTNS6aguWIGVEPvRhwdd0q4G4O
49sJ4h4QCVTbe5p5xSwig7lkj/4dqjBDhJSjiSEH7qSoMpbmKfqFMK5upyf9aXowXto78hD4srvI
oIFkgB3CX7jiXF/PrQP49+zSf3D5c75jSYweQKynPvmW6ek9msweSHjsFXcm79exLid2z43k8+5x
YaQM10KcHDtqh54Z2qGtObNtPOQ3OaTf6Gy/y3b2WvuhC5IILXBEhdit/bA2lwvGdG5SImswNxi9
PjlOaM3qX6zGTaTP67ZuudAaiNt4ek4LMoQAIskRsbifelcFRYCO1hJ13xh+FdfedcRLhjludbkN
CL25kLBFBbm1y9OMCy/mUe0xhM6PHb13r8HTsVNtsGK433ClE1V7VZEjcRuTzGksswSxmtqRH7wY
D8l765pe7KEitQvxMR8TF/rLTnPQn2pX+tqBMmPXflTw7Mpp97hAUNCXJoe9+qXx5UfpGMsCV1/s
56/P5kLzY1AC2RZ+yjkiTQodEMjgFsFNEI+YVxLFjW2EP/cN7qOjaxJDuhMODxUhScp3TSYaV9h8
9ayvNNxHhrZsrM06IHJEcmjgmdkJHBda9IluHp9kEhRbvFp+neXdQH19kgVOtnzFyzX8Y+Fyrq3O
LctKtXmSAS+Vp0HCYCPaBw0qKjJtvinXVi7beAXTD9AEUxZnIo3fWH7b3s7DmyEZ0NP+aJNXudzr
9UE4AbZ1KK9RueeBVI1o+15kmbVauklBhTdkv8B9+95OouggWkYu2te9TtXAhH3TfNKV14k9E2Hm
U4DBPwXUgqChNwCGnLyTmDiBOvtFpO4EUWerSLFaNH46lOZdExfD4pAm0ro3AW4YvXVoyD3TvUH5
TJRjCUruRsT8IrKOC+RDCv4avEvxspruG9DhMOWxwrzodeO2Y9o/3s7fP1PFUEvIpCBiWMSpGFjA
BunDsoZjo5PvifVMB3l/HVEQQfjyY2LGdWIsIutxCW57KIF3E6Rv/gUGlHMxGYq564tepKK1EKaW
EEL66K6kA1IiVCv7H9dRNtdO0ailgVMNk5tcLMzIOGuzApRqnt1Jsif5FGSTSyQVQkj3UiMSBhDh
cYExbikKJwzRXZteGu0+SP10uk2sL3nwmAmH1ze9b2Xc8vdVfFLAGWfWxqKo3nTojj80KdS/iqfr
K7gZjlYgXKxNs0SKWQOQkkwuiLUcOaZ4c1v3aSeiAxAtHhdv8yypGm0GFDQKDZARK7tu/j6Nzyo5
zlRg1ubaQVAS2uWY+r+oq8m9EZQmxTUF7dj6NNwolktTQ7CPtq+aKxTOHQqNVBIaKPGOO0X3zX7e
o+58yE9VYau5jSpKaceueigc6ZT7cm5nJ8sTTTJe8v0sF7LVb+C8pOs18NOk2ALsxz0UlsI3dPN9
frwQHbKBtcscfWc6szO9W17vqDez7nS+JqjCbzYern8D50TIh455G2IdelBkuPng6E/jsd2xffK9
/hE9quAL9VDDFlG8bF9GV7ZzHrV0QRltDVwocVmSXdrjsduTz+CzV20UhukusevvaHG4rzB1bHq5
oHa1/Z5a4S8ev9qhgaalKY2Brz+fKFhB3oPbAa3UiS37kHp76o/BE7kDw034/V9s2hUud7JDUHcm
aoFvboLHffIU7TRLniEi1dsMDX9QfhdbV9aBb6JIrCXNV86ncbyFMkWaoJQK775uzeYrZoXDpfqI
3gZqshxHOqiPs8j8qeIJQZXIltVfYM3Hk0ZGsrYSfLwLVPBVIjKAQRqkbiYi4Pm30xOQVaYWuElU
8lOZ4ruwfIBe6Z2kVDeVehdBZ2SWNVEe/9Jjz1F1ri6jjD3IinTQhcQj3ZdFZtPRdMP4TZ3IXpKM
m7Z6acLoyKLWBaOQE0C3DU1Qmp3Mhd2Zr1oS7bVeczRFcJBevqx+/zDwRyCDCS6j31t89bGbMGGl
WYCowiqlFvWUEGlLvZSJk9E4eQOl3/zFohk9xGo/7BNtSt2mRxeBXZEudcJuRvVlTqP3oqnkhyIg
SeBielTP9kGb9ppdDmN3U4wqGtnLyVBdEwO8n33CwgFndT5+ZkWi/YyCJvZbbcRc3RAb5LvJGv1Q
DFN6ZGmrD05HSvaEKrsCAgg5/RK0NWTqm6j1a1yn81up6OkplVn5cN09L7YBiKXXrBBccDNQfpVi
a+FU1zCeghhXy05VHlURefvFkcXhcMGsZGTQcFnKnUZD231hNyFaYYl33RgRCBexxiQd5aoDyDCf
ZmsvI1OMhNN1jMvn42IJmOegtoyUIO5l51urt0gcai1WrKbQXNNdGu/BJ7nQtJnyK7IhWvzWZM9t
UIBkrLQD/Pf6D9jY2r817LCzFTBz/T4yV74sDw3EnZD8dnJ1p5qPLPcLJfTH2glyinNhsMksCMiX
JyBMpmShKcEtFNVQ7uN1emQ0UwwBiMYdXagFfZ9zG8lP6mR2eK871Ul+GiW7cq8burnSa1jucyaS
mmAJILFh7CA7uh/90Lab4+j0H/VzfTT/tqjMGcmFTBaGWloo5kJFuagto0ZotS4T7YPlN5+9/s9R
+MFzFSzsJF5QpOG5qFxtPlmsslNknECdPH5eX8ENfuyzD8cTNSpSPUL2HGitHe4wYYtPBq7rO7SZ
JXa+wygc+Qjdyo2entUbjKwk7oCyvYjjc+tYWLuPQc53TDn2VRdEcJ/5/muM1Oy8R1r4mXo/yaH1
A7vZVRhMOx7HL9et34oGi4zgoi5soouE81pd7qyayFCk6GZfZz8701GSt+sQ/4+L/sHgXHSYFStt
JpjW+czV9/0dCN2/5beDG9hsN+yFshCXaZ3f/vMHkPPSvlEoaRUAkp2S+cFufAkfy49xBlGRjUeo
YAtuLiHUNhTLxGUCydjzL5eZoL20ltNB1z6L8LZL9rL+en0JtyHAFg2qDRzOvLbaXMboIx8QzhTz
WwQiwBQEyqJIIsDg6WxC6A8G3byEzPaW1l6DuTZpFM19iEC4tRrAxz4lOQ4fqa5skFAb/U0gamHb
Oq2pBqEucK/+Jsw9/x5mKudRNEDcolRfevaFmb6aHmgvMmU74Gtg28K0FbpPfne3rs6YXk3McAqw
dXpn/NEhQuS26SPi2+Q5PsxO9Tg6QiKU5Tl5ERlXmNxWssC2wowQvgZBhF/pcfAsd96Vt9ldfeic
0NcPoo7NrYMUlaJ/jOS2UqZ3jWEyAMq78Cl/jW/Tw+hVjvx03cE3I/4fGL4xVK/iCClewLRevAdh
eOvrMIcJgp0IhfO+pIgmRa2X1fsxu+FjcEtKW8Lz/LotgiX7fd6s/MIKSdBlA1CSW4zUORHqE8yL
fdFRfNnpukS51Zpxma9e0bowGYGjPSo4+btj4wX29JHthsfrBm1u2hXQ4pQrg1qmW9GkLgYFuzlw
Q5RWRL2MWyEbdyaQG0IwcBma4vwMKhBTQyfotzTqUyXdBGHjglxqMp4C07foLiW/MJKtqa/XLdva
w0tHEIVeJeYwkMA4N63SggQ5SbxroXsxeBBJ2pe3auKgyWAfEmQPlnbRHRTp3q/jboSoM1jusMej
s5ytBbZMb0DDLKmfU3lK28q+DnPZYI8nnUIgZ6Usxlk8PTpG31lXRxo4RVlTyE4UReyER9rwK+6l
di9rvRXaRlqN361C6++KcYDakMyQqgkUbb4hk9Y9VkEBuv5OmvPXJtbShzqT+u8VlWbBG2tjby65
YjD4oSEd4zaLE66cLOxljeWLKKU5SfFOMmbMyNf0gN745qCqaNaaLAvuXWpMNIWw7BMupiqYwFl0
g/BauWBXiPMKDIfmclt47JE6yz2VgPlVPsw3pY9yofzS7q9/lo0gfgbIff24Y6zA5CCueqPfzc+Q
gBF89y33WlvERYbOGDulxVvdAWUi6PdLCaO+seyYg2DpNgID5noNA4RmBv7nYoyglCU1WHTZFLXw
+j69KzCDG4XK/V+vF5RakKdZ5FpQSODuqEXO6mRIB4jEWIMbS8g7iNrZNpwP7N4KiNqhwKtSk3O+
oIpws6thSER9UnisJ3ZbMLtBSZuCqi0TzNJtfB8wMeoG1NlASajx3TIGCRWpWjTa5OydShh4ve9K
LxSdqVu7/wyGi9tsGOoxmXBBmXb0Ocxs4pRP5jG7Dx5ip/sF/rkUbxwfZCJuLcisbb6pQHqKxUTD
NAjvuLiqqWkXpCksVJ71Z+1G8yQv+a49ftfvWGgzJz1Yhd3vp9x24oPqTPtkN4hyEBu7DNb/+Qnc
LiunMWvZhJ/QhN8M60RFXbJbR9YZALfLEjlmekwBoP9YVDUD6MEyW3Nj8IxHXv/dEKXYN510ZRD3
OaM4g2jzIkEXHfpTaSDNHtzOOw2shTcY0X6UdtM7xE6cN/VFSDIkWktuf0johso0sqzlR3IoDrHl
sncNQpq2sjiS0z2l/t/HyLPFXbbQ+jiIY9kIFmM7zJ8bkjfrufPXUeUMgYsqiZwYXb7YVJD0YLBk
j3bN6wgb4fEMYfmgKxvyccbTYYINGu18qqL9ZHy3DEEMXn4md3qd5SY5L5zmqg7Qfg+vCE6zPtqh
9a1T77IxBh21YMU2oHBHU0Fstbx2Ljr9czmeGfQ7cidBpz2Joc+bH9TopjKOWuRfX7qtzbXk0DCy
Qyi0T/hHtZL1WUvyFHp+Ru+V6McMrPdS/hgwHGcGimexILJbCWKF4OsL5/T7dfiNL3eGzsUOrQyl
doA2mdMNtV1Yd4pyaAP3OsbGIYDPjwiJf1OkX7gQ2fRBlVEw7oPuGqri0q9xfJKi0/wvzugzGM4U
qQPHi0QBU2LAL7wNk1tN+/vz+QyCc0ET3TqSkuQQCSxad0A7ZhH//QvkDIELfUzt576zYERV4jpD
f6Gd2h7pr+sfZCtPZUDU0QDhpQrKeP4KGkC8PtAUoAQqsyvMmwZRZheqXRR3uDzr1ddRd+cWxDGv
Y/8qlQKX33g2nqEv/rKKFqmkskSS4XM5S3YtNZ9lVh8ns7DBbOhBfsRNxhy+2O6uW725qVdGL39f
wVLcrzWkWnPM4D61wW2mn0bli9p8nZggelz6O25YpiaTZUgIEiDcCw8EUKHUzybYW4sKV4++vssN
ySaydJLU9+s2XS7lIjYAbi/0c+N2xeted01QdvNspI4V7/MCJND9qRqfh3pyBvUgd7tkerkOeHk+
Li0uwEJ3K7Y0T84/hKDOVEozddTkJY2etFk0XnoZkM4A+CarQR5jkywAw5DsGu1D7Q1XF3KUbZtB
VdBBUdWEVOC5LwQK7aqIWakzKxAOtqDL8YvamDRS7a6xza/SyXhO3VJwSopAOb8PFVNK2hGgoGL1
0OviZqJRgo3bKFbP0vCyVBXIwPCv/Bo0R1FcB6lTe8UL8zMn95NdcaC32QEiAKVT7NXizdxVzuNg
09tkR29Fyshbzr/+BVwUnivWTUOMX4AJlEo66MRjiDFs+rjuhxswYJ1ZnmIYclqiyfkHrGmrUtbF
eFjMe50e1dE35Zc8EXj75WSOZoEybyG3QROzqfyuZaxihtwSWudZjpuvnT+lb+CRC71EcXD7teOb
eBe4GY4aJzkxL/TzZ6Ee2u9AfH7nOcfnQkmdzaSli7pgfzP7ipv52hflDm2paOm2Tp/m7tvn9WXd
OBnOAPn0ZC+DsiyxABh8BfvyIDvpGzuCRtPTT/3oK7/A/2QLIC/jMnJSEO/CgxdRU+c1ShN5Qu/a
CI/BwNBz8lDfQYDXdI1bcFkye97Rr4qTunXgqLowGbvlRRBCt6BaBh49qMKde5EuTYaSBiG2SRZk
9lwHT4Pe3iWd2h4UOZAE+3/L0DUat/919D1ERJUQrCElb2vVt7HIXkj4xZrJvkP38fV13QikFhpN
0CqI++sijHluW5JUUVDX+JK0DEH9/m2EQKRRPV8H2QhpEJVFqDEwFquA8f0cBArXHVrPIMYxQqpd
t5ncmY+4BFoCt9w45kDYS3C+oX3lMmc6GH1n4CaEV1m3S+cPyETZSXwAV/Y07Kayskdc0a8bBqEZ
/HRu6yGQIk0CbTmCMMDdWqNZymkUFuiZqax2tmUtmJw8kIOHUTVBt2pG6JSwI73S0JjEepcO0YCu
Lwsyw5lVQ57dammA3slBwns/ntvhMAyS9hZ1QTvaSTVau6RS09llKi4Kcm500a4fMlVxWSlHt20z
9LdIdDZ3zSS3w5Hi9983ECi5wcD27KvgTbwBeUH5jUyldRxjqz30qamDDkbJ5cjWZk1BKznyEo09
9Ln2WRap6rOB4D4SS5P+WLZB/hxJbfpepVZ/1Gg6+nplxo+VBeG1Clz3kZuPlN1omWF8sDqqdySd
IhyWelzMbstq6VTGkKmG3EsbOlMjs28VwSiAj4xPeeiNGZeRZjDzh6FYpvSgJjQED1SCFclILeYM
4GrEzbaIyoOpR9Nb1TeRb2IAPrRLpSMu0mDGLorVGYo1VllNbthPyWDPJJLuM1LIH2k9B49l18Zo
HDLRu54zKXHNahqaG6aBpz/H4VEdzdYgN0oayZKbQiT2J0jQcC7NQ5q/xD2p0CGhy7JfQDX2VwsF
Q+JLZlOg1G+afYrml7D/CJOk/k7MufrFIiv5roSN6jVhr402OprUW8zS4U3dGYFoLmF5MvPuB2wF
jSVQKQMx9vnOinEBA28ceDxIPjvaiNq81O3mRN7FXeUELP+ZSKI80m/KiwtMHHbQn4GKrsETurG8
rqNwkdaRntGFUNx+lI452/lJe3kJ79gxdoxn/S71ard/yL9HHsQI8Llt0QDVVkxBS4sOhhiM2KGt
9dzyDGLWg5EtKnDod0fzu5j54LKXcdHwWUFwkRgqj2NpdYCggY8BLXKanO8oyJg2eaCFqz7Wh/i2
selBlKgUmcbdWpiOmBAPwK27DITNEzQdBAlXEcLiVqsLC/KA6JxeIuWAit8UfA1EKmNbVxKclDgu
FRPiBWC6PEfoMOqJEfMJWoNmHXyASVH+SlqTFXZRWtKu7COps+ncZn44aXNo50WJtmTopQ2za5nd
+KtBKgQKJI0GjagYLdgzpSLlq61FMFQ8b8F3rCLTzR19Efhd/yMwlys3uooBMREv/sa9AWvwB2D5
AatVjsNI6+sa/ZRkLt9SUuxwH3X0qbqJi5fr59DWKb5G4jZDbEHCbkTDghM2sQu5NT2lTigix9wC
MZF+QlESux6JbM4cGks5WRTXELVdYr7FcQFhAcHtZxMEbah4NAILAlfnIESeizCmqATKlSNZj6z1
I5G879ZnwajnPxDc24PmBQIx+EbwwPqa6oab9FDgLgZUHf96BB0BZI3EeRjV9CorJRiTSL7S3LRo
7B+8619+47YIKkUNt1OonIFSmluvmE2E4RDA3TQtfPDq+vnOeA5mUJUq8u6/g+LWrYpMDc0C6AvD
7RzliUORocGiczv5FE1/ncTFwq2s4hZuVMyQpQGa+MoxcDsjdifNzco3Ta7dAtNo1+3aOkNNCwTB
SFUgJcNXn1hCrbKgWMK+u5XChwpyCNqeNqqtjwfoFwmujJvet0LjgkKrpNpUIAHpTDkqJMyd5F+I
vix7u27URv8cmqzQiYPWS+RgMPRxvpEY1ZtoqFDw7L3eM/f0+ScE1n7goIYCMupc6k7e48K4rz4G
6oqaZLY2MS78SOISjVzWQRsmjUmsL9h4TaAj2kJtLYDowXUTBSj8I1Q2kMIIR9xDaPViRQ+G9jTE
gri69bFWhvCJknxu5jqdYIhe6cZuUNMGfbPKaVYQKro8SJ6vWySC43ZYV1VhnGbLuslfMvNHgWcF
BB1seRDgbJ7Oa7u4/ZXUuaVIy4Ms/kZfZCQe7fnWcKEMHN6aHlo9mW3dWb5QAnxp5edvjhbuarg7
oqYM+fhzn5xVycxLcM05VMGRrztUf+rJszIhpxu7Uel3E+jABWXCrd299LNAYx3coiB3P8ekkQJt
g1LDA60sKgzFqUfw1T/3Q5V7SnPH0HgtUUHrxlZMpgSTYToir4mq9jkkXg+Dag5kadfVek9SH0BI
G9hWXICoyKo/IO0tGqLYREQj5NJejtE/gzMSD19wfqY4aMopM0dbVeJ5nw6x8pWkgRQ5tVYH2Q70
+fnX6w67BCvug2JUBFQNmDbEU4y/5aUQ4AzwZEOztTIeyv4Uq+nuOsLGJserFU1Q4GVEX67GWSah
cczSevRByWmae/osRxDzxNsYxYmf15EubLEW5selYdVaWl/kZXOubmtpkBdNnCxKahSvmjSww+jL
dYSL7b0g/E62QLNdM/iMfzfN+ZhObYFbmmlrmHRJx8ZOyP0kiowXPn8OxIsyFJDUYvPQg+Gxp76R
Sm9xSu/AAuHg9PbNUNuh9CD4The5Fw6Su4fMOTHTKGWYZ2DPRvZgBb/IeIhbb84eovy5oH/d0sPh
caEy6WIixwseyrzWCFIab27eMB50/Ytt+sSfL2Zy3hcldRO2y0IGOsMITqIldgeZyesgF5uXM2X5
ESvHK9k4KQMFiNZ1NgFndf/ZaI96/MPQBSfmpgMi3Q9lewuKknyYGJRZM6cSiyYlCRqhwK8c7w3F
NkX6tJv+t8LhLDJLebR6ZfE/y/KQI/lhVbLDxthPiPJFD7SbSDMFMVcEucSR1SLqpd4pYKUuHLn4
2QRuFD210GdmpZPqP8xcRDixvZAY6TEMg1hoXTxHm0KoqRETsSIJkchjd9UyCR8/6ulfSwovvqET
01geXOiN4raVGs1oIcsBhIcd5gw9KfObpWQIrUFdlAre9MMVFrel5Aj6UL0KLKYoLsl7L8tuQoIV
TG/lf7WxVljcxjKTmchqA6w5yv00Co7WZO6vb6vLdi9u7TgvHApGprkHRodev0lxymi0remmS26Q
G00HB00bWbXHeIIEPVAjfh3ok9E9TGD0r7t3wW9Z1u7soOR+C++etZRj0hu/RbLsvjlqOqZGaW8z
qEugXQS85yj8+gUoa1pPI6KFWJzkAhw5Dguq82gp5gd6JKNOQ6udEMUs8iXF1ZXUw53UR7alpDuk
hxeZV3dsvhYU5MpVkP8rfAtUYuiTIShEcx+bGQSUhniTOuA1Q+8q+ggl9BH0r7KBClmu7iUMlbI8
+KYZzUeoCALDhuATtLgVFI2W6xEhvztrVpGhVHtmZBasZ8P7UEBcg6AgYKFpR6rRV4/JRbM0vQrM
t9Y0eqGefgxD4QVGd9vkINm/7gdbcWP9W7gtlsllPc8tViIfPZnJjkx/qtGpLKLDdZzLdiH42xqI
W/LOyuUqHgBUmxUEjd5Ua0fkym7LFwNVCAmpKNaivvCgQmtLAH1xyf8NvdzXFnZJJP/OYyNS7V1p
Les9k19qBbbFT1V+zBUvQaI2Te6j6W4OBemC7WX9A7kcDqtPPGvYWX0NyDou59oj8aRmrpHkA5iA
4vELo9XwdN3KrVgJO//XSCiGniPShgUFlYEYmxjlDWoc2uapiJ9BP+WYqSo4tzcIFZfPiSlkWVZx
0+YnsymeTbU1y7jtaK0dzY4sP+paBirvF8v4ngxQZ5/sWPsog3sSCZqZttf2H2h+PDuS1KmbJkAb
c+oPxM/73oVOLE49we34cn5jcRw0qYDhDzv1Ir84R92UgiUMZ136HAV+MzkkPKEiZCvqDaYMzdlJ
EkFf7vY+WWFynhNGkjKiToS4zN5T089kzZGCWyvxJf1o1Jju8AzJjcCqd919LgvonK3LdXrlsTGz
pD5TgItmbqehh6a70w0EQjTY3ea9LUudG2Q+nsTovA6EPHub3xTvfxXEhCiq8wVtpU2mlOZaAb9p
XvsheYyHwRmit0wS9S0u5xp/9FgrpOWXrOxcmoC6EZU2J0GlsYoiV2Wxj1Kqf309twxanongFwPB
KvIL5zAmql9FTBQsp0Q+WpQUbCtEyCk07etotIKMwiYYyszg4MQ/aAY7B4szI8cNG+K2ZpU4YwBi
hi5ycgnsi5niXLdrcb+L5fsnzFzIhWWlZeQV8iNOZX1PpGNa2VJQ2tHoqPJJqkUcnJsf6x807MJz
w9TZDNq8wqGhEbAalO2+agM7SEQ8SIL14/N2obSsrIn163r0AuSneECvA3moILR7ffWWr86vHtKf
//eh+Owd6t1a24dh6ch99TON3lJIh5QGcyvUROUEY+izdVKkX9dBtxYRjKlwQ1SoIGzPnQyo/0c0
x+ngDLp8oG3/2leRqzS5fx1mcxFXMOT8Ww3MampLBUyR6Ieu1PyZBV486vspngUnwIYTYp4Tk1OY
BYKIHr+MEhy+7azF3+nQemgJpe4g5+D/Ds2HpJPAGd1As9BkbSM4ZDde37qMYQmkkYFv0GWpV8Gj
qHojyvOodPQylp5UQqnbQ+5EsJJb5sGh8cBCLLQw7XKOUpnB2BYaXopkACNm78ogHQW9bvDVopOt
jCLG0cvyOWa5UGwAB4GOgVwkJs/xWGkUU17LpUMzCMtg/CPrmY1GUEhxICM66HtKZi8mGvSdpIMK
cWLTDD29i0ENlYABY0AiB5PixuDNhvkil4ptWdkuo6kPOTy3KqijSrX7186Gn0wR7MAbtXTwnP9k
A9rzelspoHJqW7cKcOlI7Cz5bLvH6zgbtyodze2oVmA8DyNmXGRVlK6PzF4rHUQhJ4gO4fBCUrwR
uv1YiUacRFjcya+OsmTRGVhB8V7SyFboXcLuo+C1KEVNGhtxCGZh6nCphaiKwS2fXsljkcoGzLLc
Bv0sSaq4LXmLLbvVD3N5UkUSOhvBAaMCKMNhfBTcEHwRNSS9PkbZUDqscTsVEx3Zz2J6GeRGcDxt
reEahwtCkdzrUapg60zljtEbw7B1qAgqszM0onzf1o1piabgLSNotEKZ7twHp3BsGi0Glqk8jNqD
BB5RvCRJjKodWLCpbypuWYG0MnASdWexn9c9c+uiCJcEtEEhOY16wjk8qo6GNI9jCe09p5N/pPVX
U4f20r4CNRwyMXO/g2AQUQWhdysCrlE5J5VlI+yIvnzIzLLnmT5D4eTlumWb33BlGBf+JshMy3IP
iHCkh1pvfCmsfdbEJ0y2vCPaCjpPRAvJd26TYEq0scNCIkb+aKJ7EypPWRTe02YAy1T/LIWWTxkI
GLUPORPdCLYeUuvPyLNmSllVxqBeLJEJ36e1VyfI6lZPUv8ZhG9WdFtWz4rlNeoL6wRfctt//6wz
T0ffpqRTAhPIUSo7EmQ55i661Y0E/Xrla1tl/jQ8TWq0k0LmpsnzpL41gYiZY+uJdWY+lxZIVWMq
hwqLn9afWfDY14ML8fI8uQfHZsYOhNkRRouuO9hmMFqK0IhF6FTjz9cwAw2kogKTKnbRPZvtQzD4
imhCadON/6Bo3N1Vj9NwMHWghHHmZL0/K3uio+XIroe36/ZsRHO892UV9w0dQzj8W7xMmj6Hun3p
NFZso1PfNaq3iUrPjVzYUmncJjqx2ZwJigQbt5Q1Kv8MD82mDtUOqAV65tmrHhwTPBaXmCPfBulf
N64srbpk4UO3kLXDzPx5tNOtieR5gztKUp+qjtikOczC5tklYnPX8zMQ7vQwzEgjo/o/pH3Zktu4
su0XMYIEB5CvHERJJdXomvzCqCrbnOeZX38XKs7dLUE8wnHv7gc/OMKpBIFEInPlWjCijdDRiuzM
cihQi9e/1koEPTPC7fhEq2SMOsCIAQyCmU5OMv/1GCBbLCZZiXcnqL34DV4AYZulFNkR+q9a9oJW
FNQyZz1Bfa34+0QMpjQVtzoKJHjtnn+XBErVoPuGqUw6LsPvenyi4dMSCUqmK2fpzApb05O8uzc6
fTDAQ+akQ+zUJmgUvbp/D9XamcLt9c+zFpGAWlUwQ2kgOIL4/9wWyodlhWk57GvzuanvRoSfkbwY
+gNdtsrojb0/DQKba+6hq0IxbI53Jkog5yYXyOmq5ozMD6TebgyKdIt6ZXjbmIdx7gQfbC1YgGgC
RwhQMDY+cG7LbKOSBCZslXlkl6DdUZ6j8s2ETJHefUHiuSn+RWvKwN4AfgpJEoCx3IJmuEuzcWA5
dDbZUgcqfy08KKApSUbRxPBKZD81xT/kUXBP9TqFKV0anXRKtxJ5BZOjvZSmYEdeQnFxxqiKx5IF
uC+aYeybnmzJFhwy1RTqyDS7JvtVBGH5aVaK9DaStnpqKQl0by6z8GbUo+yQLQs9GAhhnQ9J+GgH
OeASbKhTrHX3Q5ErvRcvUT24sgrJtuv7eS1MI2FTLDZlh14Lt/pmN0xJNdPSUbQYG3ljtPc6ODMy
EFSpZYRGy+t1e2t7GTATYC/ALYhBBC6Gpi3aG3kLe0zzLi091XqfkIIb8n25pIK9vOob+p3AMKAM
fVHYB6du2avMt6VulNeJRLNHaHVswmpxx6UCaqgFfZkR/rnu4tqDmTL1cCT+eBRenNcoU+s4ScLK
0RsjeDELeX4EhkF5WuKJKI46ZN37aKjplmi5/qfWe+vDmqLBawcwUtkT+h07IP31N7z1wtnGjLv5
aCapnvpSqY2ja9RDFHnNYKSveiRNbm6oLWQpGuVPuKioayhKqIg6rWtRj2IWE+I6imJaqBOdb+d8
DmK9SHHZZdYz0Y7EylzdeKjIAyGTG037VvMqSfCEWfl8ZzbZaT45QqoxQLbZbLGMZmrHqezm84eU
N66eZXYHkPmcmIJC6Vrr7cwkd2qNWkJ5XYNJeXZkkMdofr74rAGp0G0FpcK42lnhEfWkrt4U1YMm
4qBcdxlkP4rMYgZ/ueAea5Iq60E0UN5UpatEjxLmh1WoOzMIhGgiYS3Fh7v/McfnaLUpW0un4Kta
kBZUyba0budh19eOhNHAHtPKgfFSyVvW/jN+iSWS/5dd9Y997rKR2lxvlRDuVs02SR0tfkWBOkTv
O36O1O2kvwXw/vrhXMnhzlzm4g9ZEAQ7tsLBchcNv+XlNoYM33UbK3fomQ3uvg6CYaxaGcsaokBX
pqATUTa6WtpWvs0Xt5GPaOpet7hysYGihZHng8kHfFHcQqYNGtSNulSO0T7WI75n8xkHfgA+7et2
VvYnEHuaAugx+PmAPTs/kr1RQh5VGnA+0qeycPUFAIUUdEu5PeORqCbedXNrbqGEgu6airzgoiy0
VIHeNN1UOakJkfrmV14cQtJ4XdkL/FrbiRh+wnMM0Y1h4LmDrwwgKxkypXK0XgdgvKBan9kQAYzc
se3KxZ5bmURgLJCLgyGZ3ehWyzRkLnDfuejdzR5+3CsDSEywF2ChMbnAj6IbVRklVj3WThKZtib3
N0Mme9YAQlqZ+nLX3Kak3qO6vYE6keDmYnkyZ5oqYFwkwFzo2sX0cdgvSdAgHwDuQT2UYXkYDCpo
YK58UqrACIb7WZTjHwToZFhTtqQVaOI8BQzU6FZa6WdvvV/fOStpBrJl5OeY5EEHgKcPrqgiNUWS
4whSqI7PYHNv9yCdyqXJ76EAet3YWomIEUGBUsWSMWfG4yQDWQqXRS4rgIOe5dRHEm0rfWyDk2GY
IC9hvZflS6i+TPRFYHjdzf8Y5nGTfQhC2FaF4Qzc2nUPcgvJTax7PfggYIWux00c7K3a15ctFCFa
7b6hb3H43gZHTJAIfgoLahd755814ENQaEC+MNDxU6rK2owKMDs5CA4+EgqRo2ZL8kO4uMVsh5KT
944JsqXr9tfiOmobGka4cHVejJVMaC62tVrj5oQ+Z6LfRZFhG8bXdSNrgR3oOUafQ0EMxB/NqSpL
/C2MDN02Ix9B7pvppzo2m2TeN8ngFNpf1zUAnmAxgL2MgAXnA66RZaYFHUXglaE7OYLfjvqpIkLf
ftNCnH07WAETgAGaHjxWcGzOw7rRT2GUQ/LKweTr7GnHyCU7wwkO8yaDFNcCFYrInRxMhjpQby58
92PvmJ7oEF0sLvcjWHA6SfdiWumNJs+M7AxcjhjK/7RuArc9xrtyZx1Nu/6V/j4QO72rXPPx+ne9
iHucaba5Tkx3oxpLZg3/Fza8K4MwJhWEve8lvLbELC6emFDrxhxMBd5hhjHF1fLzZ7Ix3r/0vXkH
omjbeOgO8c/8AYrwt8unEduh5ihe8HHdz4vgy/nJ3XJzAMhOp+JHxOlLIm8UdZvnh/8Dsa5oPVka
ceJsmMkFSJNgh9rZO4bKjcmuPvPnw/Ai/TG3GopnnghOu2pSQ+qDCVjkP3y3RZ97zC/MmPUL9Tfa
W4Ami2RTyUWwZat3YoL/hGA0KyQMhjtl5ip3tY0ZudaTbHr3I6H2l2xHf4wfr40tWU7j5X7tjpVt
RnaPqRTjtr9JRLnY2scEVgCPd8LYLflKTW4FJKwrNMt6vCTHfaF5s/mnrydBYP0WlDzfuYyCH2Be
xmOB/7mcT8/yfo7ZwF47l+Wm7tNlW0DQfbFpoRuhS63IPMZgbL4Nragv3abM69txzLKneFHjfZaT
HApVjSJBx6WGnigxguyJ4LgdSDJNs020qd5O4URrNDMqy1fKumrtdhwB5ZjBnht5CXJpAEiqWH/K
LCkBg3tLjF3StjUWO1MkUc3yMhDBVapiLEUGfgAY1PPdG8xpGDQNHFZTXfbmsQgcrW2l3dgxg3WH
KgJkHny25XzIiZvO9UN6cZNpMA/gpwbBLZAt8T3lnI4gLqvABxcTUm86moZv5qxWECNsis2/MIXB
EUCqwKGL8H/u6WQlSlIkIPNGR3+2qVLEu6gyTCiITiIA2eVuBZGjznhYAacF8IHbRSCFkMoxa8Fy
N1ftjWo08YOVWia0n8t5P4+TISjArVAGsbIbytxYSqA6v0/zSQwCdUY/tlWNK8spflh35XZydcVF
Vh/bbWKnh84LNukh9E1X9zIPcem18EUP7JVPefYbuDhYYH4sIgN+QwQWukj1Ivoe538/n3nuKL+y
ZRuqkQkjaXgM+jvwTaC22OaCNuhlfD2zwsu/6tGg9mSBFbzV/KoyvbRR3eu7cc0EoH0apow1S5d5
nAkdtaLWApiQErqJDQqOjfTpuonLioeG/ObEBhfDBxRji06CjdrLEFnu82fzIO9I6Cl7y0fWXtmL
aOeL3OIu3TamEcagYTJbwFqSv0eyIGBczg1wTnHbLISUKYa2YaE50KfIIQ20cvVHzTXsfDO6IC93
zDu6x6cTlcsuygGcYW7rSRmNUblsCsd8yO6Zprtjvus3BOy05o56GcxbL8rLcLTArX/9Q17exfiO
6L8YaGfiUuLJNPSuN2jawnIp/4h0FAaelyyyq8ZBye66pVUfURjAPcCoi3lMF+KLlfVNB0vK3TwM
DGDlymAeMlwz8GnS7K6bWwsZcM3E8xsPDNSQz0MycOBDLxWYeAoa1IL7TZ58zCLNtZVYbJzaYDv2
JDSCAKIOY1BbON3b0L7KoZtET1CIve7IZUmFTSailoIXEYbUL1p/rd6xVu0ET57lffW0KN4X2dQm
hIVnQXK9shnOLHH+1G27UBqgRDobIF+MngwgsSPLVsD4k4gmxVfWDscJo8D699QAj6PP9MEyUKgH
kWV1V6ujDXlRsMD5WiUJTvWqIbwywZIBrg8ic2crJEZNi3QA9ywEbOYYXGVLfBvR0Wu1+q+fP7ib
/zH1/SVP9kNQaaW8dDA1G7UNbOHd3Ffv13fDyrbGXiBohgArbV28Y3uUz0hYwcSIQkQeqPcpEPlA
zQhOz1p8R0uWcYCjSavDq/Ot3YPOeQyzGclTvVGKxzi7kZKXkEDvwDVjEGXXN8vkjMltlYEH/8d1
H79xpXymDOg4wdQDSBmQk58bR/UeI6WBljv0SeqZkuHB3Hmpn/oYgUC7YmM9SHjLgu2pt58l/68n
1JA3MsAKVKvxjr/APKLgNrVTApZlORjtHIOFmSI4Z2sfEXhTJjqvAgzKB900iq1yKmGhqB/0cr+Q
h7wUxPXLDsy3F4jtqHvIl3UcAOZwiBWc41q/SUfXsovNYE8P8VF7amO7ljYfZFtvBR9u7ayZyBWB
xEfnG5jH8w+3VHrZ6TUcy+3W7vdvrdcBLxrbYObu7dy+G1ziW7fVVr0Nts3smbvcSR2q2yEkTkQ/
ZoUHA9/x5MeQ8x+TLnlTZS1+DBicFMtOBjtwoHJvd/fJBq9K+Y0+xk4YgCnOuf0lWAj2b1/s4BPb
3O3Tm0WspAVsD2/pn3nvKqFX29p9//5l/lr8CYpW3XY8GNROHqiPFrXiiC7274f6tZ/ABfO+1iAx
y75F6VlP6huqmI561H2caGfypOMDeagEqe3aTaUgJKHKhq3NSsbnK97jjh/DBpxkSufPkTN77bG4
me/a1kvvJ4GxlTPEHutgOmF0ppRnti3INBVlAyX2RvfkXAJGcpvlIqgwWyNuDcEcAYAPoiDSab7I
buplHVemgi2EKdIeDRpNJKK89pmA1oXUJA4qyGF4TjUI/kVtUVLQe9+2fvSqjTbEeDAH9HSfvkVe
mGwBLRJVYNaOxplRdo5PLioiRXlh5jA6Oq0fboEkR867bd+rV3okW3IHCFOziY75jYKOpSD4fdc5
+EVlsR0lAXA2Iu07N06tZcKoKeYwMenk18dkZ+5DzZ4+yT2ywYfiJXb1XfyevsZPid+9Xz+YKwEK
JIiYMKOYRoVp1jM6cVzPA71WgwgjitKmKI5BdBsD5yacEl/ZN9BaBLQJoRfFHn5wIqcx3hHgZYKy
6bOC6Tzz4bobK5sfRQYG8mbdyot6Q5+nMfKdAsNVwE4VEOq4S4PddRPsK3BfCW8CIM5Q1MB8BN+K
IZj2MEb25K4VX8l/jKZf0lcNU7zdY9fktmQIcd4X/TqW5+LCAkEM2ocaz7kc59CoMAaMPHWdP3qh
LX1Yg/tK7MLR3eu+rR26M1Pc/peWNCFRA1OYC8pv86P5K9oYbr8hG3LnRHZ0lD9lAWHK2oV8ZpPL
qFCOm8nIJrpKL/oh+yVuyMhNEY3VY3Tb2XsIEP2XXnLPWUlWpiHpATqguH+/5Jc0dDp73s029HS9
4Elxsn2/o4K1XXnmnbnJne5FBe+dNcFN6CIt0o1WOaPhqF3ORs4hWCDIONby1FNzfDmlzAfd6L7N
gZLOk+GbQx3tqbhJ3Hv60D6FAvdWTh60ojCpgooplAr4YnEQ1gTT5hjfHOiIOWcQvGk/SiJ6HF1Y
wfQTjhyQZAxVimh1HqZQhQK/qxyjcjoAMjO7lQLpj0TwMBIZ4bZH1Yc5BK9gxBhziLZgJKnwLREB
/ZoRU0MWjyc4WEP5Z54RIRMC9w2QAEWFyp1b4nVJ/zaos1kxDVZAbgIiAf6bKLoJ5SoCJuNqUtyi
dk3rUQGkuJUFB2rFF6QBmDXVIfrBOO7Pv0qXYHxnqCuwDM+N3eBQjfNrNQji7poRDeBE4MwRBAGb
PzeiBaVZmQaYwFJrvAeDAXq9kHNWBRUnkRUuN67kJgmIBSvtOG8xD+orcX9nQpv4eghaNaNivdBf
0VCH54IBDTIyjQt4MBWKQvGkHilFHtqIsMRrZjBSh2sDA91Mx/x8zYygM2ZwgKEd13Q2shpaA4U1
Cnxhx+HsQgR3DihfcBWCiwrgPe7OUBqpGcCsA0a4NtqMVuyVywwyREaelkDPeHT7eRGcUPa7r5nk
wgCZaFJULWA0CvBBpezF1UcYdG4K5XANVO+Nn3d/rn8w9i9yFhHevjm9wNYNENT5Ska0qbqFEd+O
demMKd4nI4gc0so3FvOxMibBml4CPlCexiMNQ5GEccbyiVJv1THNc9CXqkXs95lXGfvc8svEKelz
Cj595SGK3jQRCe6al8BJaxrqGkigeFqUJVW6Lq1QZe3zJ1I/tvFNO1l2OdzOraB7cpFvwj8GCVZA
hwhVNYvbNKRIs6UuYQmJ8C5Xg0OfpT2qJ396SzRCuWaKjRmCxAz3Bq6n80+nFWU76gM2i24Mst0q
VX+EWGV3qNpaAnfVLJqeXTl0UIrEQBxQZWB35++okZitEhCch4YYHvBXtknRmRQVY9Y+FdQwkeii
IKNfPPMsK52xedBDLJWUuikNqb1kxUOsZGDfKMrNXBRvf38EoO3EfGP3O9/Ly/J5XIIKDKSKiVGp
efKJVttL2IA1xUw3Okj2/jt77C1x8iSpgi7H9Bfs9VT/LUcdgDfTfgKzXgtiASmPBDFl9bOduMed
cKnVSG4lWNBlTjaV9GOQDKY+d92nVSN4AIEXEKzBF7w/ZdnFhsXYAcHPvavVh27Qvcg0BVZWd/yJ
FW7l4nAYSyOAK7qybOQmeOu7+qguX2VW/ItjjGYrk4FAqoHe6/k3mpd56Zp0RpjqIEr0mI2WM9I9
qURvoJU7BkVqoC7wH5rm/OUPAXaZ9hKyylKf3Uh+lePXAE3WImgf6vhDrwVvklVzFPscIgYYG1Y5
t5QZU9dDhXtzitBnSg+Z+qsZIT3zuwLJr5AEkX0O/m7BoD3SAKQ2WEgusyloEUOnDDlHYFmfUmZ6
E+kEs3JrOwIJmoqeDxI1yoNXShrJGmkRblHN2cl94fbj/HMkgS1buqCMsbbFkaeBOADzRBgn4s7R
MqtdF1OAWIwcWbNqZ/KWQiTz+jm6fDTi/ji1wt0fhhbnhVXDoS7T8l/SouN+TNr0NjTj5k2RFgrp
WqPyqdWkvyRaKzdJ1XejXTSJdUescXgyco+Mohx17UtiiS2UcMB1cSF/JyehXEshmFWncLlX4+q+
EfEIrn5IyGWqiCF4aPGTWiTUC2tuYEGJ6zTeD3KuJP6kKnWE2TqgMjvsW/f6Wq+ZRP0NcyYmqn3Y
QudnPOhUNWh1xOE4y99G+XVJ1YcKrXQH3ZbNdVMred3ZV+XOXcsKs+BrgylN3UHVz1iAtorwwnPL
WnW0yMcQy3WLa9co8E24qTHCjikl7uxlQW+VKCjhixEjtJe4PwTZtJ0lyQ6afp8WksDDtchyao9b
TCPCmdFZIIOMFQa6DXsyvzqoIYWBB+Rl1jxed2/VHLAOTJgC6Kpv6NXJHTrM86CFjG69Y2kkld8K
udqXFRqylBy7OXalnApWdG27ACSLeTtkyeAP51Y0qpdJT6Ba6FA04LRF3sx5caOV6LOYuiCqXdbV
WRSgaJpj9hi1Yr6XTSimlsoeWxNy6raajraGq5WGmyT9mqiNx2EdPJmJAD+/GuCwV7BbNKazwT2q
GgBVAJfClkGXzlaK/L7p0o0MEZvrn271LPxjhh8lRDYbm7EOM2q2gbLkXGGQu3tB9dSpy00EPpYi
+ReXuU6Qs+IJgFE9/lEa6pBoJBlLKSfwr7eB+QtTAtSROsx8zZaIxnj1453GFW6jLLI1REuDD9ZM
2jFuHkuTsoG90c/0cEOW7H1a9Lcmv2vNVLBv1rYo4A9oSiBvRpWMa0LJoZToOsssFbMEvaOu/bG6
fF/koIAtokjwHdfuBMDSEKopQGKY2TwPn63WWNo0QUTWHLr3sgavShcGgqiy6hDEovGOwpWLRT23
QTpLGkgLG/OQ22NG7BKu4Ma31VwQUFa/Gl77KPIgmmDYnzNlltK8jKAodYyuM5X9bGRjf1wCZULV
p6JhuYUCcWvaxkjSW63To0dId/U3JlSKBDnapc940SHA4JegiHKhBq+roz5WyAIcNDS80YBmS+mG
nQ4pToHLl1cEDIEcGI1p9tTicyc2ZzJMFgr+MdkXxs8pBz9RscVrNdJEZByrPp2YYn9/Eq6jdKFl
ocHUEqFqa3lWiYui3KGucj22XIawc5e4PVktYT9lzKXaeMPWAa/SLhNVoNdsAMyEEIkGHqQvuUMG
jatGnkJUNVPIjRnZsM3BtK1KIirVFTPAYuNugxYdTjTfjpH1NJJyRhuo5uQDKBSfBggjvSzqzgns
8IMwOZBiXaWiZ7Co6E9UQGZLk5cs0favvwyrcQIbjAKCejGQppMpGaXKYLydcw8oZGnalgHS1WYQ
zUmtnGQFwClML6HEggFm/pFDFEmfaGoVTpuj2WN6JnXS5IiI6JrNT6OKNiYICjvRxN1lRsL6fnjM
wUsMgvCsQUbcRkkQwyq0En9AWfYF0mqbRAZaRYbymQ6Rvzy0vOuLunKsmNKeYcFLA1gx7sYe1DDJ
+iUGsRWVN4P6mUH9bkHWNeuj4GBdXtrYiP9Y4nfJJHXmUk+wVHeP0NHCTepJAMsu00+dIEnxpFhw
Z19uS9Z0AR0JqpP0EvWsx1VvWuhaO2nTPaM4AkVikriFWo2CV8DKdoEFDbVexH7EQR48m+hKBH0+
5HWoB+xVM4FAb1h7QRtBKmv8tVjkBRM+DimLewV1oesfULSsXKoQzcBE5g2WFSNQi/JEx41Gb5Nx
Y5DXmJqeLBxDXd0xBFgyjGsCj8SnQpoaJ3rWpqUz4bTP0cNEZlcGObboblk7DcB9/o+dC37Jpqzk
KjCYY4qK8vWrZoHlLXEk/S23Xk2pFKzjZS4CWhHUnnDw2XXGw5DSHiVZo0awzKQ9waOcgD/v+pe6
3I/oKjHhPYRjBj7hbhZQWSVp2yF+BV0KRJo8Jl7a5Rbkt+RWcKrXnEEFmTFjsmjCt8XRWcskUM7D
mRCzu+VO7wRImu8U+7wwo0AsCLBCxElG9MicPbmO+wYKG6CcKiCo1xagAddvaK53G2kGZ7Ms3eWt
pu8DMh4USdqbZrOTSPlc18uxImEIRmnEmja6L9RUQ0o77EvSbQMJSVkoq4Mg7igEP+Xip4Jth7Vf
kRDxYM4k14yIpBF6E+W4qZR8K0fIBg3ZrQYLYAsIniSBI09f4aK7iRI6uSbSQlv5HAa4ZlFgAqU6
kmrujNYoEGbdDE7MIBrcsHmUpd7/670FC5BDBecckBf8oYSccJ1Xcwi+MESgoJV9AyKKWiG4gb87
49xSgsSa6EBQ4cK4TNgzbUmIhTMJZc+NdPsJAowPaHK6plO3tj9/Na+PDO9e3BzSu8bOXp6kH9G+
+kndWeDvShMILRg8ofHUpJgw4dP6PqkLRU3hcDmlHtjh6cyGorppC7oRt2l6dw6aR6VqQKA/fPXK
579YboC7mH2kcDwjR9l2RYHqAe4yGv2ap86ZKuVGXUJBx3V135yYYaH45JCFmWJmcg8zVAVIITNu
Sam9X/dk5fpgDUpUJTDIphOeKidN2iY1AnxRY7rTgtuheFOBdpwezfZN07Z5+nDd3Op3O7XHov6J
S0nS6H0fJ+B365wS4/SzrcZOoYASZq9JPy1opY/Pk4jxfaUkqmCKAJUQDPaDbocf60qHyqqrJoPV
LRRPzQfZA4HrO15Ehqu5+W7w069f1x1dCfZnFjk/ITQ/d6MEP+tlvJ3Vck/C6WhCLe66mZXLGNOB
qCRjmp+hDrnIEmB40MSQILwxW28Oxl3dAKgDjsvFIII7ZS2OYpcoOP1AIINjgwv5nTWmkzmVYPS5
iw7TZti1AOIqP8uD9oURf8HWF1rj9j449QIAn2Ct23SutDX82FdumpvlFkT2E8DB19dx7aSBspZB
fwG+u+gzWLOkTZA3BsuXhWpZ+3sQEflewscYI/KJBXZLnWx8iglrvLxgAYQ22a57Iw70n9FktQ3F
TQ/DfnE+UNsV4XXW9gdIUKFkARwtmrzcS1NO6qApjRbpPaKhvleJ18q3umjU7hIbCucAcMCsH+R1
UXjkUxu9IeCuGMHLtkvuzOMP4xfZWbfLXn5KXQfEtS5UQB0pdq9/tLUzBrQhU2IE3BAh7HxJA0WP
SK32YJ5riVOAJDMEN66hClKdSzaxb+f+McP2zsmXm4uQRk0FMkUMMs726BW/Ssf8Abxt6tNjeWhe
jG19Y+0WQQS5nP3l7HLnTa+ksahyuEf8n5MNWey74jAieG3UJxQDf1cHjDW6Q2h3AN+ii/4q7b2+
d7KP2Z1tfSeExq/dFKerzR1IQ0qMUDbwc7rW07f0qXWGG8OtPPIEsqR2M3mWq23rQ3yXvjqpSCdk
1TggYehwYpPhHXn+DWKZdq1VYIONya6HOF2LKfDxIY3cIvjdYMwuFXz0lccHsGdM3xNMKWjFcWvf
GjQJLUa5ZZYLoJCTTcaHrrxH2RlU1tDDLAVl15WtDFFWBveATADGdJj/J3tMpkMXhTIISQfQktqd
+TWESFjnVsT1vBLnGCICcDT2OECF/txOoSpVEMUguOzMRtovI2G9aV0Egb+Ea+OeBb4DfQcsIPJu
7mQmEQ2NfJyRVTybP+mhcykwltBqj21AZicHXCl7otjlIdmGIo6ptUB7Zps7rnXSzDXkXXBsnPZP
/tIcsnv1Jq9tE5vUAkuMo9Z29Sy/Xo9Fawt76jG3YZoaCKg8g9UkOUzDix4JGDpWDgCkoVGPgnwY
gPA8XjGJDDUYI+bV7FQyGkYpoCU/lPYQpR4JfZBSXvdnLWU6M8jdV1WaWl1VwaB0Y/jdQTnQm+XG
8qTfrTu7mIiTb1rB62LVRYahQWXBYLQK53uTJiXqhzP2ZiYn296a/AAkrIb1R6Xo/IfbVGp3Skzc
636ufjew1oB2E8x6F0Th7RiPbRtAtywEKzkFX34dG6KlXDvccAvEXcA0MsWMc8fiBMWnrtTZPfUp
aS9ZvIvlY4dSRu80wzOZbXO5JxSqph9Z7w/LnWoIosuak6c/gPuWqT4NU12AepMEi7RXaU/utFr/
ur6SIi+5M6+UjdG1zMsOCpUS/oRkPEb/RKQ8KxnNN3wCA4aAHCLfOF/MGTpK8WSxCIZnV1eZjjKl
rhLf1eDH+HuHGFDjfyx9V/1OYvKSZGOVpyCblcp6k2tgLLASTyEizjG2rbk3NQW9EDrf6ESjR8Wt
Wz6WU12jQ+OobeRVVHdza3iTa3Iok2obGcbuuldr6QyALhYkGjDQYoAg9XwB5SRQKimwoHNiybu+
D++X2fApxjPw6t+kabeV1XtAb+2sJrY13RLlyTCaQ9jqdq1+RmEpCJxrL8LT38Mv8zQNRp738D8p
lddyUDytUfZ6VeyTNLpvUXzPAGaneOWjk48GIYqr1xdk5ao32dgN3r6E0epxYSdqUNQNWhCG5v1i
58puUhxQIGXQCsilFHBtQcBZOSYmbkbUT4DZwtgbFwwMJYw0NBIqENkA5aD7c/Yhi4ZhRTa4854p
UR1PQYTLDjiDJfCLOXQDSLhdX7iVk3jmCbdxwX8zyUoLTzSwrnXvEiakMzcSNUVEvrDYdnIKm7pR
6djDl8ncZ+oOJTszfL/uyLoJPGnBrMiQetyJyEelGC0TjlgzCvRbpmuo6X/fksVi/ccGz/bZpia4
BRvYMDKwBd3ldJvMTj4/XvdkJZaYyA/Y+DX4a4BFPV+sHtxpU6xjsXKj+6zU+tBrVQa5eOKMSuDP
JHm6bm9t5Vi9HENlSCcxgXVuj05Ac2o5lLL7RbLT2TrIeeEPafJy3czK/WUiocTsH+ZkUHPjzHRj
M1lmAeq3aWoOhbUcolbweVYWDlUhZB4gfANPDt96i8a2Jw2THaCYC3HHAT3mNBpzr8yWJ0WJq0eF
hiK8wGXgIYDN40EDImbALVRuZ9NeCdKhBt8t5Le76abT7iR5r2m/+/QpEEmDXX6oc1vs709OUTom
Upmz98zcf0jDnzR9bkXj/5fhgEC0EyUoQAGAheOb2mpA2iDSkTAC+jZY75rqBf1+mETwxssvBTMo
P7MZQ4Rt/vqKA0Xt2xIJW9W/TcZ70OzC/iVCgtoLLsrLTXdmiL+XaGeVgzzg+h/Le9r9mkWlUBZV
zu996FRBWZkVnBjtJ/dJQJuNEN0ZSMrS7dLdG4UvRa8Yc6nHm4rcVIrgqK6t26k59vlOdkDTjdqC
mRdI0oyTM8u7ZW78IP4pTVtiiKppa1sBtS60IkBtpQAXcm6rHUmEo2yyUkEK9drloVQbT2owoawF
gof62sbG2CxKkqZF8Cdz+8StVoN0tGkh4hXqH0o3o/msihQA1rxhY62gocEfGi9b34LNdILqHIJc
86XPj3VyiGZXagXQubXtxnTekZWhVwXe1HNHmoVag2HAykj2KMhDuk+U6KztABwZ/NOMCuyCZjfT
kiAcaxDMqpZvVM8k+Aq1OxWj1OMsyAxElljkO/kosZRLZpWxy05SQB6+0+mDrldQDt9pIs6Kte9P
UTfBwDFS2gv6AKBNWiJHWLYShPlZ41spsqpSNJuwtgWQHiBtxnAzqk/cLqNFAwGFJUOGMN3OFprD
1mM1PlORMOXqup2Y4datCTo5LDSYIRBWArYp/lqUfU1/9iKZ1lVDaHIj5UX19IJztKgwIZbGMGSm
+k0uS9I2rqPWVqflJ+2NIwmD3Lt+ha+uIOixgUZCKx8jQOdborSSoG8DZApyDNFUAJdraSeNlQvg
8nVDqxviP4YAxzg3NKS1oaJvAC5a4w1s3HafbGRdUIwR2eDOqgFCgB4iWOAxzzxjeO+jxyp+ue7G
6hdCwwDiHCinX6CTlXlozagAh7KZ3xPyMCSbTt/LVgBoq3vd0qoziDx47jGtQX5CNQLF0ajmcGZs
4001q04CLPukzc51M6sb4MQM+/uTmGDOY1laKcwU42sGJdTYmxXD7vs/182shVE2bfn/vWHremKm
VLtEQiUJqaKk+WpvvkSTqE4lWjDulE66OqR9zzyZb/X4LrbuqkTQ/Vr/+v94wZ2WRk/DSC5hImhM
N25e+tSvQ9A3aij8U8ENuvIAR274z5LxTxN0vMa21mCsL6LU1kc2tLb4kv7T6E23o7k3LJpbG32C
F/qwTRfr35zYE/vcaZpnieiLhNAAMQ570PygHW0Mx1zfF4KPppPzfSGb+RwtFZzMGsml0Z3cWbbV
/3dHSedexEk6aEZNYGRojoO50cmeFIKsdHVnYPwVaDNUcEweMq1NlZxmE0xM8XNQ2PXsDdlDFoTg
3BINGa5U0rExTmxxGz1SxniiA2wRX9n0+/i2vIX43Gba0sUG+Upqp/f9lv74Fx8KvLqmAvpVhmY5
/1BBk9apTCtkKdGzCqLI/Hdfbq+bYL+bz7yB1/uPCRZDTmIEjRYqLwHzK3kyi89J+UgtZzCfzBED
qaK7Yv14nVhjO/PEWtUDLZLXcAjM00psk/fiprHpUfJj1/LDz//ONS7KtqoR04AxsYemqwRfatxD
IGZykHqP+ucwPl639v3wvraSXLRNu6nFZDvMyfM292QnftGc0KO3w77ZQr7qWbItb/C6veSrfvMY
u5UIU7f2iDr9lNwWlfp2MhDtK4eC+D4ttuivD9OrDhCror6T6qj1gsi8GkdOviYXmUdaQfZHhUG9
Jh8ZnWMbKPxNEs2CFEO0bb6hWCfbBhNC/4+071qSFNei/SIi8OZVQLrK8tVl+oVoi3ACBAjz9XdR
N+Z0ppKbRPeNE3PmISdqI2lra9u1KvTXYWvbOOTRi8UCB505U7obuqC0d2VSgAhzF6nOiqFc2VG5
D3LSBmpVM8w+buKr8NK9N7xY0SwTM+heCpiu1K/543VFWrZq/7uRhmSdDTzbzEohVKPKvqp7HwP9
evPRFyVh3loctHKEFz0R038WhnUY3gH0A2+rp1xxVta0tpGSldG7RKNlAU3p1A8r9av24HQzqvaO
9v7oEXVt6n1tWZKd6fN+dPJZM7tk77R3ZflSuB/Xj2n+5CvX3ZCsS2K3U9fPIsBVNIzfM2slBv7M
qVwTINmTwY1iOxUQ4A7t6zQqT5qXkkqjj4CVDEfbuknYfZVjRK9YLYvMccE10ZIliSe05roUooVh
fjGK7piCIM5xxkNuJgfuqf5UMVJqduhWa1Aky+8RvHxwwGOq+tMUnFx1FnVFZ7R4j1LFRPHzh5pi
mrOYNjMPX8HT26m0/8WKwYfAPA1iZoBonL9JFE2NVZ3gvhVCB6cZelo0kxT1Wnfa4rU+ESNda7Nz
uZeO2NM2EZvCdX3eJ/cCNdzC+EW9ZntdOxcqW+dJTmlVeAjKxCyQ5Iy+KpTMjA72vr7luxjMz3s8
QYd0INpHul8LCBbP7ySRKy0TnJS6WlPItROdtEXme922BRi/OhG9fKN/zdmIJOtp3ljykBrUyFQ3
Qt44NV8t960pwTyzSYeV3VxblHTXOebYwK2ORbVxULh3afTFi9B981Sy46CvPXZLlw9FuHnYxkOL
tCldPk8FcGtWIwSgibsv6RsIBf20GH2wvgY6Q5Fs+KHG+XPkmcF1nZlXId/6uaaAwX/bAfCEZHBG
DBUopphjD7u6AdfLTe0Zj13m4s6Zf9/DhFnqE1nSIsGVwEp1zkwMeralcdCXj920q+s09BSCqiDQ
f9fQLpYu4KlIyVspas4KnWJ5rvpRuDdK93tovwAm15/StZGDRVHIH8wEaBjplCmImp6LDLRr0Bd3
R5OvunuMxnKj6wFr+/D6oS0+E3Ou4j9Z0oXrBivWPA5ZMfgSHHOfU50o7qOLZqLJO7plWCFqqIcV
sUsP7KlU6d6ZNG+dauZ7GpRbd9iKEth0tPOvr23piT0VInkNvRtNNmDPEC3oJanMr9xYuWuLAlBz
0F2gaM9YkOem3+5pJrQapt+Oo1tRRU/dOO6vr2Fxo05ESKbDsiIKc8hRbHLsI2596KF632NS+h/E
zIOnGCafUWMk5dZEGfXJTFHpWRlRxUeL7kxnjRdh/iMXBuJ/Qi6mkFikoTA8wAyaMf86tS8JGGIT
pLOH743ynCbao+HV/6ICaDdFNdrxMLYindCoqCPVGpwQTb/oBaKY8F/27c/fl46nBoh6XM4R9sCQ
lKcZuhziUgnR2b2iB4vGFVVo9FWg3dCQqa5tKpI+0bAQFKzBuqR1D2ip3HEz2darPAyLOvdH1gWj
+yAM7pqQBR7XgFdv83hwtlZFXVmQ7DaBAbhzkhxCLBC8DeCUjAlGTxK6AhOz0D6JlwJQ2EjzoCkI
IA7ndxT1et0V6Dn2x0dkyqPHYPhRHuyURJtiz97i7XBg2zHI9pi6O6z1+S69+6eyJdvKlKYd3TmD
MM7DM3FOfVokFbGGBARdoJLK8l3/LwVDjPZiEhrA/mi/l3ugxqGj+MlBUdcOTQGkLsJLjKCulXGW
gmo0qQPtBy22My6GdLUyIH/ZhY3eJ9PqQnMstko+bSLQLeccNXjzV546dxayg+loH1OrW8m0LjyR
YEM00U8840jg3+fHak9qz/oUnU5mB7pAI9dZqPWZR7qsbH3cIhaodDWLt2DvMXqGGQB0TxjYXGnJ
OuvYGGmo+gHPJQePwfd+BM7CdYuy0CwKigmQ2aL+ioovPP7zlYnJauyiQxXOHs2HQqCZDNLaGzCe
sYMyjsgcDMpDGufODQJ8TMJO6TfAaaDtzBZgF45x0OnazM+CQcAnoWEdUEBAQpDL6xmnAFsy5nW3
wwaUTtjvkbD872cQ5pX/ESMZ0w6VbbWyIQYsWmi0UqzR121uEYWO369v8sJLBEmoDiNgww7Ld4TV
yMB4IFgEkqjIfBC3gyg8SZRAG5V9PSbWhueeRpqh+dUO5ct12QtKNI+R4nICYRYst5Lr06COqCQY
NPJVkRq+SiOV5FW95owv3I8zKfNXnMTBk1oMObNnaLGofqgA007rfIOGnOcGrQS6uuaPL2gI2nEB
2oQ+Zwzby4uyxdSkgMvEOyGioOTNDwNMZ22/NkqwKAb0NdAReFwXPVneOFlFMgBRhVdAZxcK6TX+
kK61+C5dwZlsHc0DGHLDgytdQSexC8ukwDmJXGaFbp2lT6pN36csTsPE6I5FVN1lqf1WwrYTMdm3
UVwYRG0nsI5EtbfPGmsNp35Jaz5B6mF+ENbJHUFKPAr0VIGIFb2vAymyYQx4Z67lvZakmOjNAKs9
2vdA1nmuNUk86XGrMqCu8Iw07jdrddZ0ITpF34eK1iYXEyGAvTuXgNZ+x6wV6COoh/ryMIyvnbvh
09FVgbCKjKgTONHT9Qu3MFE1E6r+kSnZlaJWLG/yIHPMf5VocAYIRPVNGHdGtKn1YLLvae2P/cZS
3mvdB84MoF6DttgDEcVQ+xXzvjDsPX8MYBQAcwYLdDE+iaYEfXRm3gR3F2Ng3fwVDY/I5cdIa9bP
dgSoy1Bjgc3vrezGKIPIJbQ+dF1Y9R95gkdud313Fo8cQJufDQzo2JUeUi0qFG5o4LPrxCCImtrN
tq3KZiVSWjJHIEmyZzxK9OnKBlcIvW5EDfwID9QGvQciatbaGpgXueZHVg9UOci9vrBFkXNghjQg
zIWcCYyQR8oVtYCmmRuvO4CBG/98HQGQ4RorzvlSEI3J3z+y9HOtzg0LrTMmZDk4wIKCVzIlTeKD
lL2dAsN4HBHfZm14fYGfz64UT51JlV4SO4rTspltQl9kcKIbwBXf6lrZfI0id7ytbCs1/agf3GoT
tx2QBXJbjfaxqonHfsxZME26hrE3ZVD3nia48BveuJjnMTptRm7wtB+0ie2wT2KQNrZ9Co81141q
F2VJ/IUyc8yDWmkpqJnFWofvJenhnPbALCKSUxYInXTp+UL/KqNpDJqlhJM6dIhoSUHEx3u5LQgG
WX5ivsTx69zPfeU4+Qfr57jTVg516WKACcGdZxYwzC1bqg7OJW4NPoFPGQj1cpyolb9dP8Kl9+xU
hmSZYtB4C9OCjMid+Ba9mtpeb+h3p2jWbsOnOy4rC9iUZmp4A1jPMjgN0GaFZQBy3jc2yIxHey2A
70yG8IcWwOBsusc4NA7OCCJSorskPaR7zEGGxQ6e0X64GUO27UgXPuvH+pn5a02OC4HSTPX038fJ
eDYVxkJjb+7KmDCWUBvPnbfHR1Jz2zu3ufn3CfszYdIjB8hwy1PmnQAdhq6TXuHqL62v3adOSfKP
6wd8oUTIGCIIg+FDOx2AzGYjdeKGsbYeDVPBg6q745szNo+2uQZSviRCt4BNiLgEOyh3bWqNOjl6
NjOFpa3lGzXGEEcMWV5fx6JLdHpCkoUDRYtjF/MJ2Y+chtqNHrqgYwQ3PCCgN+wuCtXg93WRS3fj
VKJk3ZzGtdMkmyU2T625r7Stt8ZDsvgYn8qQzIxplXbV9JDhPL8n4bQXQfZV9+n9UfMfpt3DbMuJ
eUw2Rhhvrq9udUMlR8iaPN7UOkR3v52X6V3cf0dBZesS6/BQbAegma2c4IWawKLOBTE8vyqSYfJz
qDdmlEUdXmDhgo8R6EnV0/UVLZ6XBkUHcpMD11xS9bSlmPHhcJoFEFmyHpiVmhUamb6S0VsAM8BC
gDuBCjecSAAAnV+pfmjyhs56oam/xtH8HrMfRZcf9Qb2acx/cs3xNTP1Qf+zmzCwEWn54/WFXnKe
zFs5Q8Mg0MG7IIcHWa62GjfwBUbbu6GT8TcVbH0bC3i/eJNSuJeW+axyNyeqmtwMVqJ8OGn+VGid
HSLCXCNYXDSeJ58jPSJCAUh6OvtWqvjWU1ACT3dW62vZodD9JFkpK89/7OIZQSCiz2UJFUMK57vP
0qSiTZaCNrLvtNu0iyM/QlXC18Ys6v2oUdq10HJRIhI8QIgB6QPiy3OJupVYuTpLTM2frRb2GMOq
UeopVvRqTYxk4Gg08Y5VEAPeHCXyx/KuS0t0jr+uKM/8dy42EPOWgHkCbxTIls6X0/V5ljR1Vvhx
5qQbUZUk9dJjOo4vXvdGWX7L8853R++L60xblk97S39f+YRFhTn5hPn3k0dJ01IaA5gJVi8O6Itb
kRTt3r/HsA7vdYW89UH8rAEjZ+/tRU/Sv0/cwftA8gN1cVB1y4GsiJsCLg9c5db86bqvuEvI/m55
8rPoVyZ155282OkTSZJxZ0MG7G5jdsrrOvCyd3Cl+41THpKu31ueeLi+q0v6Aw4coP6h7ReoZ9LF
cBNGAerS4RaqL1PzXtkOsr6unxtrzb/moiSQEplzctdGlvf8+Bwviim3IakJ86DcmVu8XBstyI9C
J2Jnbd57om2c+4R4dwpptp0gaLbwP2ho+AUARIYbLcz27M5F0ZTs2vcR75t4nbYReayC6JaGKxq/
9PCAQAL9/jPmxIV/0mVNM1hmj3cccQY86b77dX3nlx4eaDMAUjEUjiy/tB9N4pYd+i/A5jkCS8Oq
b51S2ylas6K4cyAsqxMMP7ru0Ump4gU43/Y+y8s4B4AversZwBemXlPvBXLQB67WRWDwVn0szLY7
gAxWs/2xoOzt+jqXejJsC7Mz8CjxEUhMnX+BOjUAoBnxBRXd6upB8JB6t0zxi3ob54Fb51uuHuyK
k8b8EbkhNT8o32v595XPWNyIk8+QND1L4yROB+hf9gq8sing3+ugBhbELzz7qB3v6dF6oKEbdjv7
bo0heUn3kUaY23ucmRVXOuukKQahupCtJAwphJcyDYC4MeKSX1/kkk7huUGhYA79NNlK9wgQeoa+
QL+1uy0ftI2LgfKJt5vrYhYTBxi50gCSjGGOC8iE2LIFqv3QXVQSchEWPbV+K4J3GXCG9TTaeEkX
AfwSMJ85HlwHKTMlMQnTHGMNfn/5UwDuCepdBC0XSU8jSxVeWPgUZYeenw6EkKAGtzA8s1EYMVas
5dL+nsb30mvr1WXcGTMptIMZYeMrAz3daiFs6Zk7lSFdWOoWAPkaoSvjSCaHZCDWzFEcKTcAJPaM
fwgqLTB5zHjVjoH/nd/NghnJZHe4m0q9j8WHGm2Lf+gmBbr3HxHSs20wy1VUCyJS/bcSHSc7TKYg
FqqfDi7AQ5EPDq5r5/Jl+2NvpMvm9LSOYNfAYMsm3yy8WzpYcHcTfxyc3XVRS2d1atokfQDtQkdL
jrMCEDwKWujDcjgnTHmzm5d2bSJkMYQ4lSZpBsgfKO43pJm/2/x9AqcRLb7AA6PVW+uGZakS95da
77NyDbxyySU5zfdIWhKVmaPEDG9h/tKUd3Z7P0y3anqfPP/9bp6KkTSlGnLgMU2zlfTu48YkAOtr
zACTaRMgQo21lPbSe4BK2kzujs4R05vV6MSdNMXA9FgMSJS9AzzPpWjLTw/R0xiTKLy+rkWrgfAV
4Qfcn4t55Uro2qirkJRlOzfd5vqj66xY5CWdR931PxGfVvJkMU6vTVNT44TG8nXqf+pNoHHEOivq
vuQTnUqRbpYWdQo3+88tawG/4uUKub5TSwJceEO6jUn/OS90fiYVK1qR2CBOZsYva2BEG1YS+kuH
/lnEhNeMgpQ8WiJGrbMq3cZR6B+jtZ0wXVfQjgBlmwzVtmVZQKuVo1kTKbk/PQWzR2pBpNJbwGM9
tjEnrbhRi00/+k18V5jb65u4cFsBIQasSwtMUMDFk05JaCaPpsKD/QMWv0DbjVf8SseBTPy7SFbe
j6VkPoR9kvChaRMhxPmJJXkWdwmPoHi+6YvnHj3EBRlr0r8mN+3e2BRANWRPQFQcclI/eHtv2zHi
BTZJQ7Px16K0pfTU6efYcx3v5B7YZZQxrmDt7OhubZ+9xGF2G+2IcktvjEPyrD5d3+tVgdJmx/1Y
V2WK9Sc2cfcJIMbix3bnQNTwGvn5vtr+XJE4W3nJoT9bovTmTH0RYfoQEnv0VBNgbvjDId08TMiD
M4xpZcF1eUvJxjN50qtDu753ixry2qA9GsdJ+B7JCKYy7k1f/VbexeTN5sEdjpgC4g1mdOX+rG6x
dIEY/YSv/PyA5rbRN9Axe/MjPrwh4R85qF8DClRZ6b9a0GtQOiHTMdPnwBbJyTIrzjvmCPRAwV7g
bKPAdgUZsxC4K5uo/OWmqAda7xUSDl5MfVPbIJVNMiCVpdNtkYBiodmZw9Fznm137/VPcceAfpAH
TrMpGv/6CV3e9/lTQaiIEXiUfGSjadRuFTGMl/nmtKuyJ139QJFaqCww6rXuqXmrz3QPnSczDgKi
ixnJRk5qNZ4y2Q0FeWNXAmsrZVpLRNX+dXfiLMWz5roKnswLAwa+VlA8JGiXACTVdGjK5svg6RhH
ZfaX6zu3tByMv+voH8UcPCrb59ZCGG2UeRPCJZXG3wrkO9FH8LeHg7XM+B4o5KJrBuSo5yJYqxg5
0kao2lQfo/HcTujyQsY8jglla+WoCz8DsgD0jmQOQDJ18B2cy7JSe7QTi8PTzpIvlhYfXcpfU2+t
h+3C1wC9NMjykMMGZBZK8PPvJza2tjDjMBl560+1RZJqMze0eH1ItZWLf7mcWQ5CWbSOYknyctDX
22aWWrR+3/JgLgenjbuharNi4FbEyFN2vQf4L8OFGEP7nSpAE32ga/Hy8o79byXyQF081ABozlnr
O8nTyL+03kPKggy4/9fVeU2M9DK4lcNGTcPBVDpw91RgRyiC1W8sS39pwqDh/5806fI4jCJT7GHf
lOirPYZe8pLQb3SN2+LyikIJ4NjCm0HmCFXtc2WzUE/z6Ji2oDGgRmhWdhyY4yo+4+LOnUiZfz9R
aaAJghgwz1o/Gd2g6NytzvwiUuZqzOb6rl14g/PlQUoR3TQuIg/ZHtg8rpxaQFIjEjRFzQCQUfGt
bf0Y0MIYCOHtigG6CFElgVJQNZkdRbcmlGLg7Q2aWX7lDnoTK6G1G7SgjKCissFv43lrZBrLW/pn
oZIx0jO3rYcYC+XaQ1UAAwaT/Wzaem2+cn+XdvQTdBrNrSi3yMDTjWIaTp7gclGDgnbLQSCckFFX
wgyPM5KPGF3yfLX96wly7CvyX3Pb56eFl9S/mFBh4xzqP7j38Dcpf461fVx8p9VIRL+2yMs0lyRu
vicnGor6VdUigdj60VCHmXXnsBT9XrvIeLD6L0myKTo/dlaCpQvHQpIp3T1RodsuzyEzboGKZu4Z
hxtv3dlxmEdrFLaXfdmfwlCbVPGyAItVEjYMwEVyLXRBe3i7VF9FY7a+zwD/mhpHIG76Hro+3MDB
w3n9Ql522kuCpbvPLKUvigqCYyU5qvxr6n4rqy+10vjoDEd6GrfDUPZjm5EOlKkefN3SAkZrYWwb
iv5/r9tEVRqozNjwYa1qPC/63N+alezPpkjeQ9TZg9Yp0O3IBuJQ9MTsd3vN21o8ZUBco90MNWHQ
xZxrFufcjvgIGQoGdjCczFB9ob0gws67cOzYHaLotRrXZW/jvOknQiWrJApnAv1ZhZ4Pp/ySDv0W
Y1RBxXqSJJgYQxuqQJNoWn9UqESn1m8jm25N7UuuKsRwRMBAc2wa05FHbLuiDXO8drHjJx8mmS2g
N7ZapmI3LBOdU8qb3u2E2ObjD9NKCOvDuLp1isMqmc7iQaONEbSLaHRCo+X5IehqUhujiv0wJmdr
OcBzd+Nd1WYrCZxlMzKjV8G2A8VKhifxkF3TzNnZEXz0I5AqTxbAGdCUVmJ+rh+jZ5OWgXCyx3Fa
Q2Vaesm1E9GSBevydLKFgGgEMvukrvfAI155CpZ38c/qJBuiRLrIxhSHx2s9HLi5bTDYVEVr01nL
JuNkKZLJ6G2m6umIpdRI5QTZDtXK38kOFa0j37Edc/0H/RnMdD1BoLRbA/hcW6SkKhVr4z5H84Kf
ZEPQAI84t5uwH9cY/Zb8htPjkm4owi/z/z6rtvLmlk+eGmbZMe0w0rybxMv1W7e2JOnSCepyWxmw
nyowu/pb2z6yZA0mZEWGnBkCvIQaqSr8IFt7HIx7mPExWfHtFjUckTHKxijsXjTYGI0Jb3XCMnJ2
3/Ln2lu5vYtHAvoqVN6AdQhY6nMj0XKjViYOI2Ha5U2f2cTQ0mererHNasft/KY0q5/XD2ZNoqQE
/eSIbtQhMeMb4EaOykOt7KzyZ8tBNLeye/OlubC8J6uTlEBFL3JmD5DFk2PXWJiQwtN/Y69dn3mT
LsQgf2EAcVoD/6a0iVk/Kalp1K2PvJYgRT7s1TEvCVXf1RGEjpO6cmiLejezK4HXAeCUMmWO2ZVR
VBZw66m7a8w3F32r049/OCUXjBFQCaDXyswRlUjrUdjzKaWeD5RPkuY1nu/G1+IdsmfINvyLY/hH
oCdlWSekIKjaQ6DG90V1rPiG87Atf+Xumlu4qBQnkqT0Kq1EFLtwfX0xcmK3Af4/y75T6/H6Dn4C
vshaAQwMNHoAWxipIEn5CmeM45G28PkYoT7aEQ42CM7skSS7hIABdm/d9pu79PDxEAWe370/Nzdd
kN9Y23rDCDbcRx1hLQU5h+tXvkmeZ63UnnPDbhqQLb0rYXxottlt+Zi/GbcVOJDSt2Q/hY+ZSqwH
Y68EqFsNa9M7l6lXuGno1cGopKmBwkNOXGS8YkbhdY0/Isd5MLZDQAMAKgq/DdGw92AQfUtX+lUu
882STCmLMeaR4LYLmd/jydeOw5v6MD6o73XwwXywyPkYDA3owbzBru+s/XU9uOxVkYRLUV3vGann
MYEFH+YWpTKMRj/bKn6/6R+sLaLYY37nbtyVGH3RoTjd5/llOYnuYvC0RFUGsah1BhUWWR6yjHh+
8+NYv5j3LlEC+9YJ1EDfrg37frbfXKjZyRnPBuxEdjvWvToCUNk37rXNRF6d+2Hz/Qm4jOBp0Q7q
g3rv+cbWBKNQ9vbcbeCirzFULUYDp8ufrcDJJwjW8t4GOKiv3xoaVKwNnyYybBT/8+qxTfFebZ2D
AXqhleOer/XF2jGbPs/Goi9UdocxxTA2scC+OyTFrjchRS1BvBvgG3M2iV/dpBgYJWntF5sItbqV
0HPJXwDZyf+kS6cueoB/ai6k551GTBEOtvgHCSZQ9DBtDFQVeA3nGxsXlVcINjTIfxgEbcV+06xY
qUXVNdHCBrBqC9QJ8ryJxvI+TVSIaPDQBPUOFrr9Ds25+cFeK/Ir3scvaJ47gE7h1V3bwKXX4VS2
pDcgbbHRKwnZFFLj3o9ZQJE74Gs0wv+PRUJDANWOSouMF2YLDkzCCYKMjkw/PDAZWffFN3D8+tZj
TizuJ77wyw/kR3oyblet0pIPYWp/xEuK0tdJUtjDvMeg9foxvGe3KSeYboox+UZcP/tmINIo7n+u
3I75GZdvB6iisGIAUaAmL7lKaSvSqO6Nxve0VycnbvbLdo4ie8n019QKaHYQ5oq+Xg5Qwf6eipQc
Ticxeor54gZnSLJHscOs3T0L2E21z3Yon9sG0e4A9SH8lMwV1jQE3gv9Yq41by/YBQvBMYZgkKRF
rCy5HZlB7YiBTtUfxDP4B73ivjK3SCm6aBPp6vtibYB14YCR2v4E+8A0niOTKOj66DJbq7mPnkyx
bUyVEdWOAZbo5sXm+qkuGB0XnNgG6LnmKTW544uVvALSQsN9U8m3bjV+syKx4k2tiZAOkSUCXrYF
EYAwARL3FLTjP2SXAZs/1wZnOrgLChU3btreKiGC65jlibOwUzdutlH7X9d3a0ERIGdGFUesAF4I
6XEsRFcoTYdwR033A3xD4CYAntaISKygnXGPz1hxBZb2DuUm3Dg05KGvQtI8GjWi17qO+2mshCyq
9g3a7a+vaSnVikX9kSF5WE6kgqcjhYwICCmFGnoGR69cRVqkMNtgGkk8BaiBUWels31Jy9HoDG5i
NAIjUpFeIy9zI8Vye6ytvo2iX8nwrAJ+8friFp4EF92MwE9Cpy069iUZTIyAgBMCa4seaoAhxMYP
BzOQWvb9upzltfyRM5/jicsSmWnfly3koMCQGaC9CbNyJcq67PfDIbno3UZOHHMyYHg9l6EAaGaI
VCgfQDAfpzSaZ1jLVz4ZnY8m43g3xtOE3umKHUuN7rlnfHiYkA3YtMpT8jkGID0F+BSAJOiosOCV
l7ZVM5kRadnAfZEPcU4az2le1cZRQJqGqc/JT/vKKQiAjLJANMy9oxm18VgqWe2bUcp2+MPllmXO
3AUEf+Q4uE3vED7DEJFkmh5iL25IolTDNinb+ljRuP1igWwPDNJ9haEsNbaSh7qPm0eq2Nmz601t
2I46qpzD6LwmXq9VATWT7jGJMg0qzMmgD6lPWz29L8FUvuuianSJXotkU2Zj+bunCiImsCSqYYx5
hQeN1Qiaa60DYHPXgePxurpcwuS6MzX3THkxc5C7cp+UNrWxTvnIfTvtwSj5BXsclkOxmbxp17ga
MUbjAEfqe2z9Vuv22R11QvX0Da9FUFhorcFEH+Nfs5nSu+l3VYmZu6ZdaeZa0GlMI2A6CsnheTBL
0jcrHZUosXDIZuoeerTZlOVw0MqVm7NgUs+kSE5bMrmss1RI8ZqqvzOpySmhbmY0ePKSaa+yJnvK
VOAiO2j5qYb+b1u4Py8ViCKQLlEvXbloVLlVu7i4fdEecw3jywo7Fqa+MnC2sJfzUWNeChMeUCDJ
d2LWYHpZMnFg7hS3lSoCNMpTwvm4Ei4vZfQ9jCUhaaGiWQIx+rmRmGqtFw7wdvzWG+3Q62b+wNHG
aAO6l555DI9xikvd13OtJ7bbsFDvWPxyXbsXcmoeQH/gMM3kSRg0Of8Gw3BL4FTAfdGFGTjTBij/
GNMP6v5Z4BJel7Vg4M9kSYbXLoGPRzOOl9/+DoZIAt6XvAidNZd/aUloOAAqDIhYZt/7fEk0Gqo8
nbWUl8gSGs9pBbZNbyNmavJx5UFeWtKpLP1clhlRxKEjZCneweNbi7a3anzMHWV/fesWdNLTUFyC
M49EIXqrzuWkAhZ+iqEqCdXdR0yYlvd1rLRfUMpmX66LWnBjPA2hGRinMYgCYvJzUZOToFUjxZLy
2CS90T/ZQ/z33sSZCMmOiNasvdGDRe2B+J0a2sYDSWArmn8Sg8ocMEbglcmuOa/tVktTXOQp+cIL
BmCiZzAFrjwPl7O58/MAEf9JkVRgmOpCTWYVSOPATfaWmgFc/52pe037YuRbywXsmkAj1F2HBto1
R2P2x6XHHcIR6wDqH+GXjGk3ATKIZfm8RLsBluauB6xKH99lSILSoBFrLtrSAwDkTrQqImeAx3D+
/cR1KgTgN0Y+q3vV76PU3GrD8FXjxU0Zi6NpMuCPmHvL6F//XiVnrCfQPKJxEZbyXGzqUMfrG6yS
p/G21cu7ljZ//7bM43z/EyHZpjy36BTPuuKI7F6oxVMKoO+M/TUfIpQFp6XBMsEXs2RsQOSsssnp
GOIr7gVTOW30atp7xRpN5ac9kPUCwQ8cAQv0uIa8Y7WDTKxultzvqFaXJPdwYIQD9yZQi4xbG4EO
sI0r6uHZ7SpxV+V5FuR6HeE/UvCRJFGTFgO5vd7oJDaNyiHtAFA/1eLK6HOaZg+Wkhu3ChKfYT7p
1XYGNagIynTDMRLOdABdVfE2TDoIP2svqt/ayCtCl2pFSzw1BglXFLWPNoalXprUmw4CTW6BaKvJ
JciXOJSU08wVCrTyNAUApVFYgCtqxQ/DymMRgkCu3ClM84J4oNEDmB9qPJO6029yc2C+VZlia9QD
0MeLOMt+GzQDEKIn+niXskSlxNPVaWtainm06qzjhOZdWYQGy9RHY7BZ6ReDaezGqZleR46ZBtI7
afVgTCh9k3ygLYDgU5aHrkXFy5AP2rari+xDiRMNQBgYgtjHSuRGa4ZmIaeDUSx4DLBlmPeV40vd
UxqWOxUCWqBOHpOoru46NJ3tTeQpX9G1FqWEs24IKmVw73g0WDhMr+lWQpulF+/UYZDMnWoWVVRG
+IoWuErlKHyzfzbcUP+XFOvZciVBOUo+VW9BUA/KyCFznjLWba/blSVzNs+sIKcCfmfAKZ3blR6B
RmMiQegzV/OnDkgGJaZJKPpVlbz8XmJOJkrdfWWvFRaXPBSAYiCRg+AJDJLz7ydmlBpunJcNnK60
3YKptlRioiMbluY70NmvqM3SeZ3KkjI6RZcOhSOwjWheBF5Fh6yUYqsvbV7zJzSFGyvO89LSkCNA
4z0iRvTYSY4KEHdQXwftq++Bk7dkAbduK9Mlk75txYpPtLQyDKUjKIDn6ujyFHZuiEGZSsTYQ+IS
0f3mgLwyrTDB8OV1NVkTJGlik+JJ4pgO9N3WCj27Bipy9Jrm7mFK/81HPlmU9NTFRT02uYPsmOVF
323EtyRGa1fDc5f0pfN0fWGXh6XBnQQ+EwrPCG8dSTeavDVVYaBzI6HDYzP9KJP3dhK7MbNIPq2N
+17uIoShQQqT1DNgu3xcyNnGPO00+PxTU2L6QzEDW2Pvpee8KzBrfx1rAPFyrgzpUA+gtkj7qCaO
7rglyj+DW7y5VSt2euLy0OltC3BCkbq9vpOX/jnEAWMPpKCoRQHC6/xGA8nagN4jZQK+HtTf6oyF
kaZnpFbRqHVd1MI+YhfRSYLcJlJxchtyggfQoyqvfc2otpSzkAmxHxJnB8S1FQf6MhQAbp5lz2mj
mT/xokCU9NaYNBBFm2JXOMM2ytYAkZY2Dq0cmBJADIzmUcleRFRRQfnHapjCXCPA6vg5T8oG+uT8
ur5tC6lTDNXjaZyHzbF9cjdHZVaWPdhT7QNPM2yjKSzbfK8VYmPX/La36X7OYxWKERSFtU2RvQ+u
f8DCZZs3ck4OW0jRyDzVo1k7pQKIQL/xbLSXIfnlG724o2wAuhUDuICl1GZ4XebS7p7ItGaX4uSh
6VybNz0A4xGegi/N+araGQGg8FpYsKSS4CHBdCaQ3A20kEhinGl0tEiv0aA1blmh/kihjtbEd2Oj
bK6vaPEY59FfkEnPMYgM+pRwLzcny6j9std9xjxQdjRAB/YCLUE/H5w7t6uDQrxm8f8h7bqWI9eV
5BcxggT9K+jaquXdC0MjzdB7z6/fpDb2TjfEbcQ5d14VMdUFFApgVVamaPV9wDnnP18MmAU6s854
aoyZHAQVrDfdqDtZVvhUiYAwKJXqEEZ4GyOfnia/VKy5lUROBK0UjGAdTwDog3+zULOHZSqErutV
YJ2q+AiyxQF1/26LuHrElPIu9mWvA9KvC82ANmLw5/rKr23yojiDL118buKKv9zk3KgnCMLoqAor
2nFoxvsymO+FAPCO2Xy7bmotbM9Mfa/DWdhOoLFJMEUGU20J7aopz05xr2FEoFZ8zpqupTjDxHwX
CNsxtyYyiZtMrSEHIKG0gK52QK77Nijq53Vvvmtolx9jIA/DIKKOD3UN1T5m2/Ax0IRdQsBu32xB
uyxW+3n66pJNmso0b14hI73Xgqep3PrjQyV9xWYJUq+jULrZvNFzT5ksdXbKwFNL1685IICfu4rB
dvQtUSZDvwItgstdLdVeMPQOYr+N/zDMT10WWBP5jHTOjq6aAVIFTzWgpHFJXpoZzV7u60W9uEh9
qk4+jUF6m8o7Jdf+8fUIh+ARcj2GmiWWJB7rHGGGDuK4PSj32/leV14n/2SAN/D6rv4MHIIVQ+3F
QE/AIKwdc2EYMnyQprdDqlmoi2joW/k8+oa1dcNJAEWKhFc1YXGjTSegGbuIE/WgWNibYi4ci5po
NhnC52AaeIxDPw8eQWkCSE4Mcco/y4x4A4h9iw9LzDaZdGw7TwUDDMDEm3++diaExZcKBXoq7HdX
mkaV32fQ/pAgJuV/TXPC2ZwlDV+eOPgBri84s8xgsOCgSixKech6+FF5MsoSGGxXwj2axDSG3gyk
HK/7s7ZL5+aWWDnLVwnpu0qG8pklYVZ4RgHYFBeFgAYUM3fXLS3H8YdjBh5MKB6hV8oeV+gboXNY
jJBs7OQbITUcqXgzx3udPBPMB1DRBE8ApvSvG11dzf8YxUPt0r02NSpNbYdFEHzTdG4IRSfRAujb
i7QIOHrCMbcShIv0PG64hfVPZC+agkhJVwzAyEj6kzm7wizahfB63aWf6qg4smAbX75F0K/D4br0
aRLj2JRavDvryrC0YrR0Q7CCObbIFL9MsfbYF88ocdmJfwfU6ScGPPaQTEWj1u4wOc35MeTnrl78
mOXvZ/FjaknbtMsjOKk+hBm5vnUCQEgS3IO0NV7yrthDGduB2pUDDQwIcPuP13/BypLjkwxVclyB
GA9n2/votyphXIwAywXGI76cAot0ALclTcqDiv98BUNCAzRa4CsyDTBzM+telBJUD6DGYxWTAuSV
AB6EchZvKz34VLXuBHFHnXPDrQCT8GUGfgvMSoIRDuj+y9WF1lRuDDrqBPmBvM+geYicz7fYbmnk
JFbo1g6hOajDngaq0jve03gFIIkeIhTAFbBt4eXEvlcVQwhVMgCxgXYecHbBTX47w6ytOsGxt+Rn
GYN5XniTPW4Syn0srwQWJhpMBDmuDpS5mNUOBm0U5AVrQ47lQabGztgm1kvxWmwTl0eVs4J5QOzI
QPbgQAChxLYSR9nvlKjFOgsPjVV46H6DVTYD0jm3ig2XLmTVtTNrTM4NUz2YNROuVY62C3YCDU+p
HaagC3lT9lyZ9ZWn96VzTBDpZlpJUg/nprvaLnsK3QWqgxTCg64P5wWz0lG6tLVcN2fpQJNiHNUF
uQTspfNr3Cde91q9agAMCu544lLJrxz+i31jnsCS0mmqvrjWvmJq8EPfY4BwV+SWQksaPLRe/XTH
Bcj/rGVfurhcOWcu5opsDNJSuzPusg06VQCGT1Z4MKkrZ7QCilhxRw8EkqKbe8/Xc9368iriUoLC
Z9SPbtKAZkgz1bAtfZpfyYfrH4kFIhIXt+q8K7bc7VxJeaiE/rXHRKoadWJSLtupHIWMngZQyMdY
68oKvBmF39NsFXZ6jC0e5dPKW+HCLhOyLQj+MqGC3c4qXVAw/7pXPVHkh+u6f0t9CySAGA1l4ieV
SBlKJnrTzY543e/sKAMHLlDM/Vq1039E249w1+3BscLZx2XdmLcQ/Ptrl4khM5flGFgudAVfkw8U
NsD+dah/1Y5kjQ7myEv69Y/l/dARB1QaX3FL8xPtwsuo1YoulvIlcvo+PGi6uG8kXhaVV/PamQ0m
WvoZaN48wn2xsDKZh8Y5SdvJOt2/+rbvjnZA9RuyPUZPvzU6vQ12SAPXC/eRrdyYj0+86YbV1IAu
jLHIeqLnxHwdzqNZt3ij1Vbi35bTfZp7ve5c38aVt/NCsAL4iYp7Cifyck3nzO/yPFHRC8lie+EN
w8C44h/RL79uZ2U+BNcSlKRQNl1ar2wxUyhiqUhypQZrGEZEog3kXd8Uqt5paDYOtLFR1qe6Pd92
Ii+fryU7PDLxlQ1QIID2zEEMlaqrGoCXMJbUG5vyFsRWlqOdoCEvutedXF3MM0vL38/SaiRmkZSN
sFQ5vWKBGg8C3BxvVk2ARBl1TJDjaOwZkMZ6Jm2K/ZKipxAMZb68qaJtrHI8WYs8PCIwRoHhBGCk
mKOmKONQCgMiL8ho2/6ZIyv0v64v1sq4EiICBFloSYC1DufqcrUSI1MaX9dw8X2O9oBBksTTHWh9
bI0DHhIzlO9DejPQYuMfm43IicdVB/EwBJoCZSFwvl0aR1W9VkIN4SgW83HSjE3Xmm4eVpzjte7k
XzssR042S1nVjbAz7Uhm97JVgjHXkkD0Te8Hz3Twoa8pDrx0MEYeW+bkEBtaMpylXh6abK5G31pb
ihjoeLIfGF0ehVJSIGq0Y/Nh3AeZrR0iCDpMn7pbb8IPeabye+0Ej+ImtcrPyDX7fxO3+N7ASISp
gtWdCaihUbJGGvELfMUdxjvdr6imOkPA46ZcPR9ndpj8PWWVMRXhYieT3bBr0OnSnro4AyP2xGnP
rF3wS0H4/1xi8kqUqHJsdDA1CfVRk3x3UE27AKSKSP1zrX2mdemWEudzavX5dG6VOTVN2WSqtiSA
OnmfJFrhqxX9PHCMFKHTSU7bQu6IQFTGmfvCzhNOPK9c+uDhxEAUQJO4LL7bA2cZLparSVAzH180
KCSmLeoPv66H6sq5RIsaAzvAwKHoxsKlay2KoXIo4JpA/WbW3+L0IRU2122srSHKX3hKLDeCCK2o
y8NfkkCSpS5qYATM6eVJ2fquehS/Wqd3oBx7JNxxuZU76MIis2s6mRb5QVj8pnC3yO1waza0a2mz
qWXOaV9dwjPvmAdhVwRh1WawlWq/Et0qVZAu8266tTg4X0Hm8Uf6Zm6zADZKc6s2KZUJJz+vNJrQ
qDvzgknQWTlqXW2GmFDbqqfQ7pzYFlJnsB8mT+fcRGtfl4DgQp4EM7uLSSY5zVmTinURY+z7E5si
0Bns1IdwpLWnHec3TvCtvDAXkfYF84JPdYVthI6RVpWBmmJk0zNPojPvQfptlTWFqieNPTwerttb
3akzc0zkKbMxp22WY+4OoghNDCikYF+3sFZjufCICbjEV/JZJmBn1Ct7uFM8kPvEbq0v6jY27rfW
ke+Wb5GSFofoj/rIsc5zkAnFMRgqbc5hvbMwEeEkN796V7QAS7PFh+KrtsLf1w2ufG9deMsEZlCl
HcR2saBEfcUuYrSJyDROfErEp+uWVu4yoEPwBFNUAmSkuXh+lmxbTS/QESgwOxm/t75dka8isvuB
gyhbGdFc+CL/mmGyIRFINQsEZrRjDIHNneapzun2JJa03Iw08FK6I1TsQO7c8cZQV0/5uW0mOue6
1klrwnZx11MJc9v+KfF650+nU9649hIHzBvowk0mSqskIOkQlo2lvOeH8NRuhKNw13CulrXgOPeH
Cca2y8KoLuCPKWF2VwKlL7qadtPawzxy0vw3YuenQzomlCHdjS4O41CrtySSkmpxaHYbqw1QoVJo
4ozbevMWusWreSSP4f20j1EaSH4lPF2StSI+VvTvD2CcrYs8CMYBP2AQKhrUrxUYzgU6FZ8gmYIC
Wjt8Ksrn3NygayyrQFGRZ1TRrx8Rsr6rf38DcxpBc9qNprgswjHeTneaJ+0Nb9xrW/Er2/YUihku
1MYd35V2NY1c3cut0BtPJn3Wtxrnx6xlorP1+EGUUwNXX034LWG7sIjcZTVvZGU1vGRMpGPgFXxX
7FxxUkfVHIl1Y/WoReD5AnHE7ibE+yUIUQtVNpHdbeZbkUt1sFZcxujrX8PMVucC+FmbEYZnEF9t
RXzgitZMI0u3kOChcM6jvFpNfWf2mG3V1djXhxT2crAjD+hX1JBmE/Dk5L0FV+PnryFWiFAVxDYX
dexZBK0gf69Eu6U1jrZ4mWwCHKnr4bpCC4Jce2aO6QgAYBXHPeSSrXewklT0Ny4PnNnZCulki2BQ
wLQCx+Lay/Pc4vIcObtEsjIDSZm6HFLFzUu7VtDscUMfk2qWFO8M8dbkXMirp+DMReYxVU8T0aYW
LsYamMR+heThv/SIuRbVsco6VVoMHESr++0/pnvhPabajZxz3k7Lzfcjw565wtyMYYrybSFh7YzQ
UsdnUM6TfMPxhhPpOnMDpprSBuqyXLMbbkOL7HI0boAgahERybZxazpsyItyf93sdwHnp2sLaR7w
QhivZHZJrcDZqi1xbz5oO30vv5ioGDf0tkcFRqGiW1ovyJtWinKuuBFt6Y3XHFtf278/gNnFkuiC
qYbwuxF3XQAGDzfQOC+b1aVFzw9VaiAc5e+S5Fnoy0Ns5GMLH6HNRPG9QvPOzjHaykNCr35PflMQ
LGz+S4n68oyF5piKnQFfNA/tMCv+CqEfexPdCnbqpN6wDezru7f+bML8D3LJt0Fm8brYiP0QepKW
+i0aMNCXN0Kbh2lTbHgFlfVIObPFHIKmQg2v9mGrcETf0ZzOSahojVTZtujUU22RzLz1bz/L+8Bp
UfZPDhC55yXOxSEmXMG9YEgLxSnBjO2S5c62MklqP60IaMY09Kwpuq12r4LV4/qyrtwFCwobwCWg
Yxbal0sjaaeUs2AolaVOhS1oXp28Ags79xmVYm+s3OvW1lwCHgt9eEypLw3iS2tVqmhzHQL6pqXi
/KC11dOELeW8GFZOGfBLf40w93Yfpb4RpUAN6jFq+wrZtRp0JoJke92XlZUzRRSKFxgxnGExI1Xs
S3Heh7imMxK6Va9DFzMxS5rnGJSsTePeV6rqMUorlZM+l3cAExeAs+EhBDwDQA0sy0Tbh35nCBkG
M8VtAAUy87bGEzA+Vsk7CCaS5O66nyvvrwtzTLJWArivKzBXY2K4A7GjUDoxpi0SqMZgJ68bWwkQ
E6xqAIOBnQ5YHObg+UY//e+8dd1ZfZZYeaRzHgcrCfLCAuOOjrG7MsRkmVWXqCQOGPWS75TsCI1x
+7ora+t27goT6xCLIZMewVDl3zZQIcyD0pmrvVRktA54eB6eV0zMl1o9jQUo4KxuFsA4Eyaj0wlV
cFfO5h34aQnHt9VtQuiBYh3tSVw1l+dYwUBap6gwV6anPNvGXILntcVDzRU5QkFa+kEzHGe6P7UE
s5GVeROpkFPcDImdTQ/x8Hh9l9Z6dEuT4D+WmJUb/VDC4AksTR7kzP7Mbrv/NaNdoTvqvfIQ3Jae
EqAodt0qzz1m/fI6J32awGhW/gZDsdLZU3gfmIAKckqKaxv11zsU3y43qpZDKRrzxZB/Ew27NuQ8
N9a+h4ENXx4AAKVCR4h53Ae5PoPqQ8Y08KkwLNHJjoM34iWn4nsC1yKGP6Hfgxd+xekJrCT5C7vM
E3/qlLkBIBEBAoEkUX+J/dQWO87qrb05Fu4HeaHKXARemH1S9WSpnaKTlUyOP9ppk9mBBqD7M2lf
W0xjjoe8vPMnHpZ03bn/mGU/0GZ57km0OJcqf1QheCY1ceQwf7sehDwrzNbpgpaO4LRb2uDETUq8
wdNip5SGc93M2j0JSsgFjA4ous42wf2FIBHzvBhzFv8U6WbI7mdMzfU1xEWxkr+uG1s9zufWmPRO
QkVqkwjWMDqivU9dou4TPRVaK1P92QKXp+yMOHi3rRSolpo3xUEf22k793njiEIaWWMKyHwYZ9qi
rmA4bcJjyV1rjwKaj/E3zJOI4Odl1j0q5HzKNFARzAlx+valw8d3FxIb8FB3qD5B9ESrvrPGEvNW
Yn9s5QmkCBXKXd3bbNymkDsVJGWXS+FJFX27NHksqqtreP4DmbOFqWsdfTD8wPgA3d17dRNsUnyg
KSCW3ygP2TbfhQrK9gD/Xt+8tYA8t8u8RYGjxys4RjfAJ4+tcvSNzVBwLq61YDw3seTLszd1ocRK
oijIhwRpQwZSsO1tPdzF8a3fQ/mM0y3lObT8/cxalbR6WGIoCSQCT1O9FM2fyfB1fdHWbv5zj5iA
B0+MjjF4LNow2nHyKCuunNi1/HLdypLo2DcnoBHgHUESxFAJuzVzoST1QvowBh9DoAPCvK0BSi5Q
UFQ9rdlhkMy9bnHNr3OLzE6BqIZAiRNB2KEbmjyqqRPKx4Snfrd6f+HeWtihgOsCvv1yixSAV6Jp
lrBFNs7dbJ8aL9Id7JRTHn3HmBdeduX+X7QrTTAl6uiEYTbvx2BqXQeYoNKxnH05WRGEt4ymf/al
7v76Gq5F+7kZ5iBDBTMTpu/Y8J25sHGkaT/PVqVD6gScIfL0et3eWlPxwi8mTJQ518JmMTiBK25M
TAxHxwd8JB0yOYYSt6hDKjw8FWDQbiaT86ZaAuJHiJ6tKRMwkx5LcSZiTZt8H2L2Rqkernu39mg7
X00mVASiF7OYIFSiMb3vDUJBw+g1ev1Yh73TT7xu8NoBAIB8GbvD+wPwkcvIVFvS9jWmKa0G6JHk
JtUfNe0odJvrTn1DJdllOzezxNBZjpKrZGz6HGZ0Yo37aifdC1bkaNshpvNdt+13mZt645v05XMe
V2vJETNTUJ3EbCExWf9EJZ4KLcZNPZHJ9vsEzIxNSVNf4GzbChgfOFENyAq85AjmmpighKalXCTC
AFZwNyWUPFc73x63xrax/QeMMQ52bqF6Q1U7+EitfU2h4se52H5GzuUvYEJTTcxaNNIRoilqdyuP
odWUoGiO71rc53Uybq9v6bf4zeWWXppjAnWCIsikjXAYeoIgpZY+hZMPngIruAmhdTTYkp3akSdu
DdDTTlR5BSh4Z3yKn+Gz4UY258csOebnjzEwnw7Cr2WI9DK+2kgPtDmEYI7oqW6Bb6xthpldqrvS
DUZaYxo4it0c5N9gMElp7sWe9qT940hb1uPvT2CWPwXDaCMq0MBQoq1JHKJtCx691M/DChOYaMRQ
3qLyxAZz6JttLeTwUk7fu/oP0TZDrFASq5xI4tlhTmvepGAXrhb5IeA1RBAiFceCjCjyihxDK3lh
8QhfdvjwgTwgO2yYzMk4h/5iaYQIcfc1K9q+JR8o3FvaUFJJG6AvrhfgyvzdapGtT/3RVBt7rgE5
jw2wmdxCz+vxejCt3C+XP2pZnrNkpTSZ7/dgPLTw7eR0SeMIgHxP2ymyZe11rjaGeCN3HKNLdPwI
YDA7AkVLsBjsLA/p2gLEMKisgezwlGTaQwy5iet+/Xxdwa0zE4xbcW4UwpxC9QHCRRVxR8kWE1so
g+0k7OrCUuWGc1f+zL2XBpm7xSegqGhqGBRA5DpgijAE8izsDU4Qrea9M7+YaB20Uho7H0unJdIm
aNwiRldFXgb5MM/CyXqrLoGaAmkGnIImi2fS0j4yihKhoZotVSuNKsDgjJx1Ww1AKP9B0JIoBDA6
ZuEK0PfoYQaP4vg9lO0mBQxMcSMfmR3Ef+izwG7DSV9rAWgC/ggKPnQCQCx8GfT6PGqVoWKzSlBM
t7V8kw41x8RaWjk3sSTxs3MVpujP6iHc6gmguhhrilGu1Ggafl0P9LWAOLfDXAad4Wt9UcJOaX4Y
zQnf3DPw9yGAwNn9dUvrO3W2asuqnrk0A6lqgo18kYLMaCy4TQHAGYFsGzRPDpPu6pqVTZzH1Io6
AiTRzowyN2+dJ9qUidBnFDbdRFtCjSPIshzTIicMc1qZnYIEXnJmb2ecwvun2HrKLR4ig7fGTDIx
hiadSgx3WnpTucNcuAPgCqq0FwJb5Y4h84wx56EOBmgbg1vW6tv8USDQq40xY2nEjTvHiYNCi3d9
W9dOOUh2COYKMcGBLtLlrvZmo6RD16ESob4qkM0KPsp/zuWJPTwzwSQtNKVKse16yHVl6g6S6TTy
92OTOaVxm/ucgFnBoV0aW26GsyjNq6oEbx78KSZq/NEDmr3KNijhXtSMBj0tA0t4BkpiQ24qt8XY
WPDwL9YT9O4AHy/8MOzlNoKy3OhGOBv7LU2CyIoUS6n/SyNMRPoYu4UdGFkUh0TyAkY88Dpz7pqV
hjSWcuHzQYkCX9Q/UNSZOqZ1ACsEyCzToFVxmwdvdeDp42ekfNX9SYt3Gr7qezTL7H+xjGe2mWTT
10PZg7QZzz9QwEiQNVd13KvJ63Ur6zntzAyTXmatEOvIh5m5vCu1e2U6EBTh0N0MypxictqJgF7M
OUWs1bvhzCize32lKoFZYF3DwDPjt6g/Bs1b3HOatitWFmgwiDoAgMYrmrkZALQq5xHTrlZallas
y266tMzGEzHVf96ygIkzU8xmBUlKBj3H59EI8OWD1NN5Ex0hGH5UbuuaZlvQkezNN+n2+uYtaYN5
RqIbiLopqmdoN32H79lJJ4EP3qse0sRZvjf8kUJSDvR/VJEKsKeC4o2zayuJ8sIc42SYN72QJjAn
DPtMuJegfjTzwpHnEhOOhtKVdSTCBpTeBqCCa5AgHbvU7kEY4EeO1P9pFbc29qJxV/d7Nb9tolMT
2F32mkSP11d37SMf/n7zpWO2QWeb4lIDRbh5gIBwaQc38qnDzhYfinUfHfpDuwnvOzcTqL9JDvmN
RnfhU8Njml65CS9+AHNMWt2Y0AhaFIzVjT+6ZWiH5ltv3sRmaP+XvjKXYF2JURqpMCUHdhVvRBCV
UuUrdH8nh8/YjV8KyY62we1A80NHo8fS++ABZHjOLpFxFsxR22tiYi47XwFjZyugMaszJwrex/7t
urM8S+wFCUJOJQJZBaqkVu/vq3Q3pffN9IBZDM4FspyInwf0PxHEIlnzdExVAyV7qxCPtfKupXfX
PVlpJmKqUAH0DHwQBp7zjCvgtUkwGwFNSXW8Uf0TZmHG1K1kd87302jDOTnAmKjKAzx8U6ExjmHs
HIcCnLwYI2a/H8Kgacp0RPfGbGW7Rn4bRwiUeHFrUjI4KVhj4wSC4tomK/dBfxTCfTXSSd1r8s2g
vmrDXYT7mkwB8pSX+HZc9M7c0EHcJ7OLBo0+Q7RbppOyjQ1/3/lQwTNGp8dHcpsLVjM+92GJEa0P
0nlppll6NtEy2U/1SW9FF7UwE99QAaERj6d6JXJA0Al8DkiFFHBgMTcKijQFvqrV1srJIQOatjCP
SWJBmbRSa86J5JlaQuv8OETD2MgSTKUtCGrsJgTNXkxlcgwq73oQraRcgn9LJwb/MFZ4aWmQQtLN
BJZMY6JjNruioNFWehWGQ9HdzBXP3sq1fGGPyWpplxVGtdiTOpoIzyKmXWTymAbCf+nXssJnK6jJ
bZiXKuxMeNBkTeYa5LNQPRm6wqVubGMhtP7xQsoLX9PS2cfhYMuSAgkN6IEZHVixHTEot9H8PrVH
Ia9OkeTw+BhWVlEmBGN3KEGDRZC9+7NcB2FdYHYYn/GtqXya0IoONXfIOU+blUv/wg4Th6Ukh0oj
6h0Q5KcxOabSY9Q/X1+3lSx5YYIJwKmCfgvmTTsr00WLyIMFXu7rFladAAUoSo7IVUAMXIbCPKmZ
ZiyLpebic5vPdl/i+jYer1tZ9ePMCnOD1UbcJfMMK0H1mS1qRv9cvmiZrPvrBpPtUfoV0EOHAeA2
ysqBXrcdDTyaYM5asZPW7Vz6QqViNwbh0KrbwVCsRON1L3hGmPoTkctOFnJ4UqjFTdhjVnsCWKFw
r2/IWsH5fMG+WSrOUoDRyYvu4rJgo7yPtIM6JdZQ5LSdZLuMoLrSoj8QDt5giCDZ051KgrxCCAHI
Hjymg+j5w0MjtZxLe9kl5u68+FHsJdJDGKUTsMBm8WgUD9V0EwT7tNn3wVGCjBiPI2w1UfwNGpk5
wET0Jyg/YA10EO32kUmF6CUlXj5x3OJEP1vcLwW8BwITbkFD+dTVYIckr9e3k2dh8fRsN0MlA7ZI
hAVB/eXnXtjynjVrH8MXW8PkCS1K5zypsVapKj6iChVTYx4M2pnT7dgLDvTD3DEqaNvcmwEPoMU1
zqSPql0ENHu/A+eqh9FwGnZW1Z2y+bbRdiOqHIOw73oeD8ZqMKLyhcsffYgfnYgG3eBAEcIen5AR
9XMnUmIAgyx9BK/lh3Yvtr+v7+FaNEKNB9zBwPsQgP0v99AYlaYcTdjrzP5PVhePY5R5nZTbosxd
0KXCzB60c1vMgg6tQbIqiXor2ve1XUMs81B+6Ef/4Ync158FBz24AnHCxPOZa0x2NnwlBa8OzPWf
4k30rD8kN9PvyqTlXp8s2bHV7bN6xx1hWNCWV5xkuZFLnaRBg3YkBlAKZ/gDkL16VLYg/ghpyStJ
cTZPZbJ2pFRhHY6wRVLTysFKPueov90THpfX2u1wtpLqsrHnB12NMVUTw04mm1stVfbhEFnDxGvv
rOWTczNMIu6ksJazdjGjipYx7JKU2/Fc/otru8Mk38mY9KlbTAjgxTO8+jV+zA8S5ESLV+UhRh2Y
o1uweuOd+7Qs7dnSgetG7JNli5r8OfjQqfbegpZMcCIPktkqFX6Xe/IIoKR5lz5fP9nLyb3mKpOd
B0GNkraC5Wp8H4xnIjdUFp8TQn0uCwTPFJNE+imRBHGJD+0oo2z/LtF2H+3U3O4GOFa8zrvxNrHV
EuLgBqertTLBeXHKVSaptKaghePiZgpIJSZaToolllTDUH7gvIlAG/AefSuzjhrY3om6UPR+E1hd
bqmpinmYtRJYFZQ/Y3rK0l0SO6lsgynAjuKHqTqih9B1XjXZQnUzFJvr+7pSY1jsA9AOPDv61exn
jQ6wSz6AY8gqpd9JD9RmqVqTSLG/k4+e5XYKNWf2Hd/kJdRv4YbLkLq0zJyewgiMCDACMHhqewAE
2xoMHMYmGbZRchTMU1Yc6uq1kL1afzZVCnwzFQpHFn9L0oeG7xSVimNyZ9bQMQ9ER26daDgalb+Z
+8TSy0eUSYjwmhW1bZYxbcCG2NbvYyhabXsK5pwq5UYmYNUqtri0XF+kU3No5gRNm3cDFKZCq1jj
5EpkE4PqNNuq1a4Qcqcatrng+fFWy2eQum9nw9Mmr+4fkvHoyycVAikBJLay/CuI9kEWUQ3vigxA
uvk2jU85sTXiAqFYLlX3U4w5iMnFaC1t8+cMWHh/E+sbw3wuyjt83lpyvk+nu3SiupTYRr3Rqwej
dbNEhlbXQdV2cXCnFQehfwr1F1N26vmQ1PtCTjFVtNWL+yzx8ubDHx7Bh5CbD3q/KTSqT14in3Kc
HrEHi1T02SgYxD4Ns9vrxInAFJ+9is1boUfWPPoUz6JEO4aGpUhPefwgFB/y1NgmJJjwZGm1AMsF
CrhK2TWCbUafpFAtJXgTp5ssPgllZHXoppA+3mSGi+iz4uLJrzaZ787tnxZyCuZB9E+oY/XNk5H8
GuqBhtWhR6enzfegE4f2tpX0bqA4jdhsha46tAHkr8kJOEUqFoZnJK+AELlZ5GTmv1AeBxsaYJ6A
64vf8uOXJzNTA79Www44JLD8bvVtDdX2zoloemhoC8nQW/moP9UOIuwBk3y8D7WVRh+K/+DuBn8Q
IN+AvV2ar1IVwqLAkgBTndrEgtCXlZ9qUCPSlwftENj57rO1mpfG4Q1KrMwyXlpmDqZWTJpe42Jb
kmDjO2RX0fklqGjWWaJ1rzv6sXSaw7QJt7pd2rEnjFS0A/uJk5mWXMvkh4sFYC67sG+KNhjwM8hC
WgLTvq15SMUDSBuecopbztYPCX01v64b/vk+uXSfuepCswUTvI6emZI3tCROU5bUyF6vG1mBEV9a
YW45McmGSlfRvkL16kax5H3oJvCysnuvdfx9s+ksXlGJa5O53bIQtPetgRXNnisabnO3UsD9gPKj
/dEebyADaA2cLM9bS+bVPIwJGScJFosB7BaeP94Y1QNnJZdw/P/jBBOWlwclBAG1ltSwEWvBL1Hd
zGK+LeMGwnAfo1baZjp+tAOhehIm1DeAHoVS6RD1d0kicRoC32R8134K84Q2zZSU5tKcx3PwDlre
sptvYzu58e1fiTfa8z3uNIouC21cqEFZg9tag72DRhlnTX485SG+oxBAGL+5hzUWo16Fodb2xO+t
pCzdQpStSvrTpKeEVxP7sb2w803LC4w/8jdbXI6hSZck0BaxArmggpZTQd+Hiv1PN5ixwhxI0stz
OjawUkfUwBQQnma0iL18AzTuVrbykRZoXfHof3m+MQcUUdILYgk15aq5b+PHUnXD0r3u2Y8MxzjG
nMfQ7ASMpMExIRZFUP5X2YupxsZJyspEo2MxFUe9i9M/AvTRODXTtQgBiTqYaTQNnKnsx96YSY0/
SelgycKdHHgi2PFE8pwSTiD+/Gz+dvGvHeZjb1ZIH5UTVtHEy86WRlfzgh15E0wrOBgP+X25V4/J
VrUabrVnuR8vzuJiGYRNwGBCww6iSpdpIdBnczCjBEzGW5y8rS7SFwwzOLLXbGMH7zQe7+53Tf6a
QWY3u6DqorqDQe3YHqKMFp5pqXf6+wCW6HBn3HBLEj+KA4yHTHIV1Ckf9BAGKxVEN4XVUyLRGm81
N7e4Soc/+csurX0XuM6+Pbs8LfpJhLXRlk6G138W0GkHEae1fJ/NnnZq8DQKrfYDoTRteHfX6mnE
1wB0MsRliH75+5l1A7Knojhng6XMkyf2mwGVrK7jgaXXwxWqwtDKBfobfAOXZrTW0EsTy4rnVven
80Rg7YRDtSt/+be6A42x+Sa7Ddx2sK4ngvXYkRGqIkh/NbR9Lu12xtwFmgG7aC99KnfA27u+nf4i
j5hAtKpT94tjbzl2P2L1zB5zLFWBpG0YFuCTJQCztC0FKtWKvMYW7QEMO/j+o9ct/oRbLOFzZnE5
rmcbqHd+qmUCPDTeg4lWqFW7uSv04MDTbAmqA6cJ3Ez/Q9p3LMnNA00+ESMIgvZK077HO82FoRlp
QO8NyKffpP7dFRvDbcan1UGXiegkgEKhUKjKlPYRWJm+IHTxXhyk0xof/7dIYfoGNJaCNxP3arSi
X34DCBe6OKZwRlVwVMmXimqafxnlDEHwAagy61PWwKM3HNWiZm6XYBCKZPMBmqdwOYWFmhc8WVaJ
HQ0q8tCB7XM8dPfBjhWgGqKaDYlU2xrL2x7ixbFJbdJXj6YGkeRCCtfuGN8jfWFCBA/SxVADRAMl
DiB9r7/3P0c71zfBY7F7KMC5aX6mG6aglpAeuEN0lzuD+/ifq2AuP8ESo7fOb1prCiHkdFvK71J7
b4YoEnmLoYt+fXEWV38iJZzyHJBlE1a/7hrZLEs4MPhNB619JxAJrDynLvsPtGBBPZlMSlKClfPM
wA11csljiwpaRPbtzUY70hQ06I3NnrQDlApQMrmpViKJxeN8hjuNfba7aPKH3BG4OGt3IGg54bEa
dsc8Zkr/NI1/hyh44o5rI5LSgEr91zB8IXRlKEtBEUpdUPeCogWEroIrhHawJStQgsZO4ZsaiQ//
DuJBfbYlWXKTGk/XjWLpXJmjKZcTV4djqwxxCcfbPbdsk6TIe43udYwlw5tjCEZBer+14gQYmX9W
ya+0WclaToYrOvM/NOe4LqNgRxQ8T8qiyzgqSh3DgLLShnZuHW6K1OtXtf0WRzIRqv8Pkils1pyD
K9iIgRTiLcvJggDJ5zg6p+wX82P4Clw0sqRxs8567cMMPXJZ8yJ3aHTQzPzGT+oVU/meroXzAKMN
tGsmXU7UeF+u3sDUknYZvif+IjaUthsUF9UgUL1BsRLyIo38X6+zE56JQiC0laMD0RJciJV2vj4U
NaLmpHYH41TQ1CFr5QwLKWGY/6wvddrss81s6rwx/QRto/TRVQ/JxnijFjoPUSHvDHuww27q4b9a
6GSe6Ks0UGsC1VGRcYEHKBJG1QvUhyrjF6L1j7pqvOubYOHt4hJDGFU+EhQASuj0lbf1g+n0Xnck
YKBEJnbnn/BiiNBDPhp75eE67rcN/mdooFvCsqEBR1QXimiYguEBnBVVpT+GfrojuX4umrWyp+8R
nIAjOBKioeypSoATpOFzXT6HLR63hsStFTwPDlCZl5AIbR9xjfVYj7wSWMHNIXm+PtjpvL7wBMJH
CPuBMmKOmYwO2T5ob1s/QHF+7UWJepJ0dgDjvKeh9rJA6vo67LR012AntzEz2DrP+mQsASvpiOQa
5KeJgQad3bAWLHw7G4TxTYs9A+qlDlqMJoBIdu6GDYWzo1BO/JnExwAp2euj+ubsBDDBYFMtistG
B1iaIH/+qvef139/cdY0FWVeFOzqSNVcDoZGWWElE68UhXAD32rM7dtzFnxdR1lI+mHfzWCExRlG
dKGmE4x6Ht+M1qYfETSabsJD86rvm/viQWc2+b1Kdz0d099sAhomk+DOVAkguMqQGTU02jB7Yf5S
qajWPFRfhu4aym0HIv7E5d3PYe0x69tBOK3YDFOIvuVebbuoAGZHT33ywrXW7odXK7pB0+qKcSxZ
IlQ50OSJhzvIDgrDQ1VbEcsVtvuo76rs3AaoAL5tihc63idragZLhjLHEoZVaHQY4hxYjfqJ17jC
d9UcafB0paFibUjCZSBl6giuhQmmDrzCMGxKf4V4r4qyxtZxmKcW21y3zSXfPBuYWN2QszzTRgbE
lD/nDLxWz3m7JtS4ZBOIDWSorVJFw6l6ucv6CjXFowElCJZBdjm50fvDiIDEb45N+F+jA5jfHEpY
J6Psez/QAZVrGz+HUzowCOddn7JFW5gNR1ikMSWUcW3CQHuiAvJM6JAktxXb/X/BiHxSaJqLU386
NdWwVb1IziqX1LjQhL6p3xLLX5MfWrQ9BJYg2kMnBvjHLlepjMa+z3VwSuhB/DJGEcO+4m7VD0c8
T+Nplr4OYNL6hzGqMuhUwBo/MZ9eYirWmLKgh0oH3lrdOD7iJu4MgSsHP/4FBzV6VEeTIPp5LnFY
TipElEblWFmPJK8DFgvHkhiuatvrQNMPiS4Xzhz9UCr0t79JOIVGOBbFiElsu591ASFeatN8y2MP
9VE0Q3fNipEsbq0Z3mSrs9M4GRtDHjjwqnYLdSqquKz5YZCzyT+uD2zhLRQ7ayJhBHkgdFVEEvdK
CXtjKDCF/dm66TOHvMa7Aj1Y1SF5Jk4t2QzdKyhS+G21u/hjjYR3oUbiEl7Y2LQOatma4LtNftMm
dolm5w/wKW9Dt94FuXN9tN+3OG4XhKAnHfKvBjqTLqdVSSUCzRjobOQEZDFe35z90R2U/T+gUIIs
50SeaZii9Sc4K9UB0gy+fB7xrsqeK+5K2RpD1/cUE6IbFeTC4PGQdQWlqJejGXoyomcUVR4D5C9D
PCZLdg36eXqjHKwNqMPzbU3BpBzhQfJg7CERVzsQilt70/5uqvgK8K5aMq45kP0U5hT0svVQtPht
vKsEoyshNVNsgvxOXRVr+H6mXSIJm4LHMmID8C84A2pAIDDYub25sh0W6FouMYQzTUeZbCPFGI18
35xAjbs3N3TbYV5Dp9m1G7YNnMJD9Qd4hiU38rS9vDU99bx2tVoILVFdoSBlLU+MkYYYBKnD6Pcy
N2uHvVSfuoeOj/EW7zuoQzO8bBe9amdyWNOTWrhoXYIKmzHULB6CjQJSDp8DevcM5K+rE8ibwAIu
vVc3ax36S+s5H6Ngv4nUh6rcAy4O4LlPNfkKV2Xa1yZSDITaQlHKegTIS7E3z4ad3ks2QanH6dU6
hI/NmZzvr+/+lVGJSTYqhzTtJ0B0A0banoJq57+fRhfrJJZ5Dmlu+H4CCOORviKCdAt0Fq4X0C2Q
I17iCNcoLo9N1A7AifYVyGVOKP8im2SjPmEzePl+2EA12fRQlwWJFj/crKlPLmhrXOIL9yumM1+t
J3vs0QUUnNSbZhP9QGvjoTnyh243kX0b2IzyPtzffA0P5F5xRy/88GGpa0+Qq3MhuLlcziLqN/gW
9tJ6UDiFfF39lW0sLz5FH/Vb8SJto5vH4IwmnO3a5WshwXM5EYLns7RB0+JpIYaD7vlbM7Gt4+CR
HbF/n8Br8Ul++rfmbq1c9PstfXLoE00UmDEVsLlcni9KqBGOtAfSSjXZQsPp2JbpSn51abPMIQSP
o7JWkSwOCDPvt4WvISb1nbAfV64PS2cUTiewQUGDc5LZuhyJQZOmyRvEoxFNf4+Ux3adGvysxcZD
Kemmh+6+YuU28T1ixOSpeFSdaOPR8ig4N9Y3kLC0EOZH0nvCbkZL33adF4z7IKCol7SV9vd1v7MU
28wAxfYjv9Tkoe1wfYnzF5aXHmpt37vMP41699/79TA2lO5ZU/EcnhMEw6hKyOZl05WiMMdbKeM3
egrGOKnUn3jvP7Ryh44k5fX68Bb3wBxUMJVaLssqlREpQvj7rit6V0/NTzMaHct4HwzDAWEG6j+x
NfJBQvFmfWNY8lY2nmFRrqV2h0wzNkXMHq5/1qIBz6ZCWOYSF/qcpviqppU2flvdQLcUXdjs5TrM
NLjL+wdmHDEW3j8p7lRilK6aYdua0z5J+bveqLaKDmA5cnT5buS72lh7iFrcL1BFBUGwhruB+Gbu
cxpEyDthW8pPDc02Jinv0/Er6+hRlYqVy+Li2GZgyuXm7APTwDMOwPSSeWYW7+J6L1u4rh7rZt/V
/Qrc4orN4ARfULXpYFklpjLJZdBt9V6EJoait1Y4H9ZGJZxdREFLV+hjj6QqcoL0ZxC6kvyTRK+d
eWTa2l1gcfPPBjUNenZfHJhSt3qFOYwktCKHils2vxjP9uFQr/i1NaTp7zMkPeI51PYwLqu8p+qu
lRSQnTxp1Rpd2fIyTdK8aN20LFVYJoOjdliRLSS+ZW5bhnzTcAgxycbu+sZaPOPgwf4PjLBMJbYb
6GFwMhRNLLt+HpLd0DPqXUdZNoa/KMLyIG8a8LbFYHpIEsrGhhpvXb8vmq0uOflqqcTyEqHQBgU9
SNmLu1cDx7zlS7DwxpQcqQWpso6WktKwg0xZSWwuOgrwoJkTf/Z02720BqWI0xbyAFNy6XelP9Dy
1eCQr8yhtxGu7NslKGQ0ZUOZuNd0UbYyoyNYzQPc3bNKs+PqpsK8oZp/6N4qdSUqWZpAaDJTFAuB
ohSMxJejylQEvVGGC3zOiLbrKqbcKkoUbtEVf5ewqHn6z9aB8hNwDpogo1BUUWU9bFp44lGBXio0
+vz0Q049bhykYPTq5CnqVu4n3192kY+DWgmYMTG4STv4cnR+zJE0a6a2lLfMBS0acpyv5Kbw0n3+
q2xsaX99dEsbeaKbNzTQCeEQE7Iho5aUo1ExiEi2gZso4VmXUMOjrLXYLZgHaLOmEYFlQv2WjGZ6
L1thBEHYkZyi5GzqNjEKV6eOHq6Rui00nE5KA0gl6cgG4o1c2M59kIV5305pJKU7R+OnBQZZ0kGu
Mhw2oSW7Bs0JCEEHtETz5+uziScsLI8QChBocOiWioSLrokiD1FupoMWx9AEQ+oOBc5R8MNgQ+yR
ppdHO1Hi+Cnzpd6TKcv3Ei6jn01u6ni38fPHrjCDJ79BgMQG8P3FmdRszCjUdlwzpVNPq+6mbUgP
pR4th70XNC4/J3bKtzjh1NFqUrxBrh1iZJwUkuObOf+QJUl7qEvTuKkSy3fSMg12pGP8tzKYlXWT
jKG1Z8YUgyajrH/hAT6vXZoEyh4cUxIEuMdkP8qBkbqNFWsQwIuD6KQVOljtU47+QhuF/OAkHjg6
J1xZUrPejvXcgnatrqiF7Y+pGngRKSgqv2WjhnvoabKh5RhsLJ5av6Vx1As7HfPRB7MJGajj92O2
Hwjlx4hI6alO0v6JkbFDtgfC4V8pvrC3q0SJnDRQINBc+QrdhF0PMlmjMWFfRfLQ5n0NEk2LoKBK
QQVZxvH2jUtMWBWeqsd9B8kvWd+qWkI9PZKjPUkyxUsIko46xebGPpG8rKvQelN15UHrOnM/WIrS
4R2FB17TSW3zGfstYQc1geQhPrQwDxXIXXOvVCuDHvqAK046hq2OutQR12NwbuaOzmOk+6BSUDyq
VYgO06wDofJYd09pUYEEETQIG9750HwoDXATmGCoeOdDhLfLNkFviqtajKNfLvKjDRhsosJBAQx7
bMe6MR+ThLeD02mZ8grCrnRXqLwgjj6m8aYnZPglGyx29VxrkVINpPT3YGGZXJL5er4dSxWYCpp+
XgNlyM2DUVvmk9KaeMlu2lrxbVIWAQc+Znufoa3hxJXCyA41nkpUdwCvqZeVMoR9c8v0NZtmzdDZ
eWYZo92GBXJVtM+7TZtl6ksIeSnfqZMsO0ipLO8KP652vCSaY1YjGtaqpFCpXceKAZ425j9pHSVu
x+Xm3NKGbwIcQIc6yMqdLzXWifZJqACbxZFryA3bNUkfPYx9J+8LRhi1Rw6Sktxvwq3KR6jToEth
sJmm9cwtEqPbd1UsgRwhBJFsOVLyRcOOoWuuCxETdgoawXTG/ZNujcmjlmndb2tsQ2+wxvh+6PNm
B/oi8juQeNHbPDLHY5xFvpsyjd6XNQE7eIqcPkohJcnDrQzPz6PEqneWWiHaMtKC/VBACZncFGFh
9nd+lqUHCJlJ6KGQm+Re7WvrsVFKdpdCBuNHP9Tg4pRjam3HXvGz3WhI9QmSPMYJmmUh89Im1u+7
AlpzyLxKCTk1clI8aBJayhRJj75oFBnwu2ZQU0dV694zWQa+Sz02u/6x6bMEXY9lc9BHY3C1NI28
GNXlg3fdQ34vFMT5hn+4e1tIncqyEDn2lpFqZg095qHNZFcac4dz9D/mgYMs9UYJo2et/K0mkIAI
4CtBpXP4GBik6vOzJq8+r0yXF9Fbzz9GiC9zQholixBK9ORJxS7MUjcy3jmnIJxjX3n5WTLtFPj1
U4ZK4RSynyuTMZ2u1/CFoyohUgINQuBDXesQQX+wLTM3qxUIpam25JOdCmpePQnctIWEDrVe/wl/
SrugW8CkmhBsSFIZQUMFp5VefcToXwnqYEOz+r1NXnOZw892udfoOXOTIrCtgq+EVguRHKpFp9IF
bbrLio8TTE/hN3UoMCqNAZ6v9gM1S4cOjqFJtisj/dYyMJndDEq4GA1B1yIYhkwhyBLd0PLkqPSQ
p7Ur2Rm6Fz3c8uBQVyuJraVgAOW2yAgoVEeLsTC9llL2ulLh1ENCwNPG/gX0EbtxlE3bygxw7MYP
SfZyfaBLgRYEwf90NiMb8Y3BbDAZpQ0g5YravQrhZSVwJGnvJ85qeca0O0TrpbjGKKB2Rf2jWFVe
SUnOcV7gQQK+hvV2t8ZMvGQfc4Bpfme3WXhBpcxNALTowAcfsZreZL3/lkQQq9azpHSvz920276N
R0OFvI64Ec+PwnLpJE5rCWJZzkgfqv6FtM/DmkLg4pT9hRCZ88ouzPDgDwh5zFyd166Ur2Q2Vgbx
LaCvDTluFSCk0avZ7Vrj2Vory5nm4fs8aQjnJ99J/uQCZ8tCRzTgoIcQd4YwgB5Li6O+RD0sIW+Z
Upy6oLkfoXBalD3779kN1FXhHZwY4KqDzV3aA6/aEZcVnB2mdixzLxk/0HZHtbvrZrBkdejtIxTM
gzoco4CSyVnHK0RlIL2+rdE1CQbSkp4M7KXrOEsrNccRrDvLQ6SFIhnW7dObekxASzc4Ukk/rsMs
mZw+cdgjPIZdixUmbYybdIsMFLgB+DExxxOXzP11iKWR6BOfPNRR/1wjL9dl6GS1gHAZeE1b8DJ3
ema4JQfTe6bgle061J8LlGh8U88lbqyqoYLYWsCCU5U0NL1Db5a/GYGtp96xga6u6ozHYhM69D7b
oVP7Ge/s0Jq3q0O2klRZHOzsAwQv0YN4IUmM6QMgBBDyQ5b9jtcK55fS6eTvKBWxtdfqSzyDjACR
doiJS++ces0HSha2yQaSHJ/+U33Xv1bva2WmS2/MwNU0dA6iDEMTM9maobZVJuEpq67s93FnpHb4
HhCH7R9L2VZ2kBldrTFZOrHmkMKCUjaCjNbHUGWn20P7oHX1u66xLUhLSz/0Hb2Tj8qNdCfv1tT2
FkNRHeU10JdDV5QlvjspWjEEtPFxPG/5SXnOiBNB7MXfoXxgq9i4qYWP1bY/rpzQi/txhjr9feY9
TVBl4MFAQswH/TFfhZ7Vmptc8s/zcU0WPEMYzQ6XRgaE6oTSv+4YfWUv4QZvaOTX9c24mKyaI02u
dIaUZXodhypmMK3s+KZ5y/DuKnk532hbCx0/8et1vOWt93fBBM9M+sTUgwFwYx246NSAcBWEEbX3
6ygLbQggDputkGCRlekXBukA07jpDdhWnNJ7AwGVvPcf5c3PeheuDGsxYzUHFFyKqoPZqDMASD9R
uZueR/BF9nb7Vj+x0aVPK8NbCoWRNUXYDc5IHQzil4umajmJjBLmgSL95q3eoin5t3E2b7WDtmYf
S0cppCwxm1P8ixj/EqqO6nIqNgQh+p490MfORU1jc4rezH3woKpeezQ3zc9oa60cEos7e44r2GWY
6TRmMXDJZ+wFL5kbchtXbv6AQmzNUW7U90iy5W1wXuudX7QdKGOiW0bBf6i+vRyxHoZlkMc6DvVI
Lnd1FiP7rjUDOIyCSNqj8RTDH0vftwuqpXCspho9jqVcP+e9QVw/JXyX0zE7F1Uh5971lZ88i3h0
zr9NsOuyTVOQGeKYhtoMVB35ng5sex1i0ZSR+ES3Mi4+U/Hg5fhL8FfR3jRQNTSqSI7RR1L+gDzh
Lk47p8i6XZH+Lgr5vtOCfwhzZsBiO+Wg11HQcUy8QaMNusM3g5X8k1n9HZwlJMsDHSmxIcHg+kNx
Ir9qJCdwTsrPZmCz3yfpPP5MvtBBvPbeu+TP50NTLue0GfOAFLoGtzfRvBbKjvn1djRQ62ZAcDku
mWOW+l1dqD+uL+aSu53jCo5ikGQz8EdMaRKfyuSjlA7p8HkdYtFBgAUM8RwaR6kY0WflwE3Dx4xC
NN1Adk+71Y29Jr9dR1k0/BmKYPh66ktdNExGyZhtFvtSWbOMaSq+bS0VXpWieBVvbYLZgzSwl0OG
uIneYhROWdrGjXxXuvpnubH27Y6vFbAsDglXMET2yC9g7i5tArG+ZvIcR4ZVPIHRmlorvmJxYUC/
TlEzCjlA8YG3rVK8VSjTgCzfrkF0NJT3pPrZZvvrS7NoYyjDlU0Ldzokmy7HwcdE7rUe40is27z3
yuEuXWvvWBwKnoFwN5m630UbC0CfLCkdzjtD+43L6o2PPKyM91eerhFTrCEJdobOSZ5DpAb303Gn
qbGdQgRYfwmt++tztgYjzFndtCwoE5xuGYUq+ik29q3k8jW5y+ljv5n032lThZZXZJ/bIZUwbbg2
ytV7YrgW2YOuHpwFeeJeH9HysYnbI5n4vkD0OJnJLJCUEq1T+zJonPan2Xpl5/GDmdl0mxxC1/Q6
ENZ20Mpw6I8V3MV9O8OdpnqGS7IqIno14R76rXErPWQuP+at05wbr3GaH2uTumju6JvCP9SGo1nh
Eg/tJL6UVyF+GlSL6LPbR9UvtfZXDGQxLjf+wohrpyd+w7JJbgSceG2xMfWjVryS4TXI9nEGwpt8
30T3aWFnzepKLhrnDFpwTLQivQFqH9Duf0KM23oNHslDeo6Zne24g5e3WHKCs3zMXXmN+GbRYGfI
wjHZIXvPmgyqFChYzvuHtDnR9oW3YOQ78XK1I3xxJS00DssoIkRtg2CxchTUfVVinLXh1mf54OMV
6TB6w52xLXZ4jjtTvGverlaeT9P3bVdayCDqYDCaWH4uDYjmWRlrIwy2cbvXGsw3/iPb39RHazeu
pMG+894gZW78hRKNKOpNi/kjRli8tZ6+LW+0j/h3fh5ueWUPG3Wj3cUb+Z39COzVnMDitpxBi0Y0
9DRvp1F2LoSH7HSbHI2bbPfj2Xfy46rhLF8XZnCC5ZBubJLqz6RuLJvs7kCtfO5sw6EP0NtwjFNy
Tj/WSpani8CVhRQPWCXUe04zDDFuTpV0jOW7qgeTmMv/ocIDy4hMJppOdTzxCIYaKCZUGi0sI1eh
MaISu7c+9DVR18VwZAYi+NE8HGmG90UsWGDahD8M/PG6p16arqmSiSioLUKfnGARcdGlqcmwuUe8
ZzRD4IwsOeccbFpFvc2MaoXPZMmLzeEEixhQBcOCAnAMzyiJyjZtdZYKsHK8XR/WYqJvDjTthNkB
pFQ8YqGCieMbuo9Am7PTbI4zqAeh1REVg9p7e5R2YM67XyNCW4We1nQGDb7yJGtLQKtb7ROP6Dk0
3WPP8tTbqnCsexVi1mw/er6XrV1oljz1fNCiSfa0Aw0kZreMXtPgAL3uIUF1wM4Y7HStOn/JT8+x
BMu0WoSXTQMsDWWXIFjNg60CxZmVZVyyF3DfTOQwIG/51vTNUVuQSFPKyNI8JuWoEzmy5LVS94lv
t9FRDh4k1eYFaAlOkfIUZ3idOUBW8/pXLE3r/COmv88WNCIxMjtTPnNIwZ/7iId2u0DBi4YedPWD
rhFbLU0sal7gVqZqNVPMnhbpCAo/jii0n+oLfpUpxHhX3k/XIAQLlaq6U6QJYsjJfRYhF6b7mwYa
vNfn7c9lSfTF86EI9hh3WVq0GXAaa2slP1vJqxSP5V9UO6O+2g0GtIDf8rUu0oXlgq1QRQYn05+D
9nK5SMTk1ByBWoXvhHx0bW2nKVTuHrk/OD1/uD7IBQu9QBM8Gpc0TR5lhPNZk98mrHSjlOw6NMhK
XbsSzS8s2wWU4NOQhyFWqAPKhPpJ1cQHX/1iq7wqawMSjCMuULiVNUDx1eNIXgfyaAVnmn5cn7bl
seg6hRIhGpnFRpGqGBLVH3BMK/4d6lW0cK+G3nWIpZwZ5uv/Yoi9IURq/KwpcEIPZuKiQdq1oMOL
jtIfDUTDFVZ6TTi6Y8h3ZbimbrJ08brAFs7VfkwHPEgDWwrfWef18SEpdnn4MpZeHTwzbddQULHv
+8JV5XspXNl5C6f6BbpglGOSBoHZY3a5BZkn+VcF6tg4YLafyy9FFG+uT/QammCXMnpN/ufylQ6S
rXaRY2adLadHFDqSZmVkS1cwZEBldBmhuV9FhuNyd9OoUDrTx9C0AZFzKZ3kNLD7ht2VUeCAY+BH
nqEUsyEPePy6NVUQvK7FFoumO/sC4TjIU1OySIyljTjKeEyzJygGq4hjkFJb2fGLe3EGJdxKOgOp
KCvFYGnSHgKJbQpVO1Crs7kW7K4v4rStBV+NeQWxKY5Zim5gYRH9Mgy5LGNUzfBYjndquGIky0P5
+/uCW1F410OPB7/fW5pTxCOSrqe425b81/VxLO+82UCm5Zud1kQJeoXjvEbXIF7P/DPZ1GfzF55j
7rLE1g7qLrmPttcxF0S3cdxMxclgMgNdjMj8YBEeky4EZvPUepELyZ8dikQlZoP0Hq/mdJu63Es3
BVrS9Rv84QSTPdK71RfKBV6Dyw8RNn4Zwxr7BB+i3SbOS3xMAhuCh0rjmicUajvD7mfsFqUtPWXP
dB+sBPeTNX43ob+zIJgQ6SWoxKtYYi30QKEm02PjOypEALIHg7zlqwxZyxvxL55gUjmvYqvPp1nf
FC7Kb7dvNXe6XeRaD+Sh8YJJm2CNNnbZvEyw9Cio7LfAYXZpXpjfsldkSGhyXbdrNFLlePQpixH8
m9050WpbQxOeAiEDPWQoDVPsXIndVvtE/f7+utUtut3ZlwhrHTONy3GHCJyHz3p/Vq3MMVX0RVeu
1q+s7LJdzbCEpQ3NIi7IgFGrh+x0xuNMdxfdNTv9CZep2NYnrtdN+0ty76FvvXKMrw1TWGXmG8wq
A0BXUmpbOnFIE7tV1dpR95ugxPX6pC4HDbORCu6jrBq15AXgetU2xjseaHZb7isDIhOgtVKfLP1O
ivgK6qJzNKlJIA+BRwextQI/HSZqCdDI+BoGsNnpxT3IJBR1jVjt+5YBbwYaKlG3hA4pkLlfWq9f
+BHzE1SGGmZpoPJvNL0K0qF20Gkr5TwLwf+kNIFWDVxkkAkWqRTJEKZKTFEZGinkFLJfFo4wRQYF
chB7UfxlaJEjqZZtKO2+6I0Vg52M4tIV/eEHARc5XiHQ+SxECfoohZqRAdxAuVQYaQ9+upYMXpzK
qRvmf0MIYYBKpLblAypCB31wA9agiTtxfX2N0n3BIC+HIsQANMMqJS1wouREg+ceJYBcv68VNy4P
ehA5ifwmsTUl4u+bbgKdHql0MHFAK/zSTso6wtqgzRfu23BQ68it0M6idmvkClp8jIfrm+67+V+i
CVbZavoA5k2gBabucT7Al0410tYtKpxXsq/LA0MrnalDzkARH0SUuLOGQcVsdvRnk22yrrZ947lK
PzKyVoe4PKq/UNPfZ4FIkcmwjhij0i3PJ2cdSgNFtJfpv63VXxzB1nEBl43kjyGyFOXWvR0WX5Zc
H3jw2klkxVMtW/1fMMHq8yAvlSTHoCToIyXQMzY+dL1dsYfvgcRkD39BBJNXsrCJlbDFIg2h5Zag
gkWDYHPfGP0bU/qbdoC+GxvU8ZjoEV7qrxvjIrgqoyRPm+I5sVrZUBN01qQAD/LIRds3559Svbcg
vZTXj0nxJav764CLdvIXUKxd5vWIJGwJwBSNYeXPtnGt+NWHYV6HWTjDMaszHGFPM80qfbnup/Ir
KXGYF+58t9Udbqu2tv0pnQe3vh291GWP0mntEF80mxm2sMMDllasQPeYg+afrZagz0qx9rK5drwt
8N5cjlGIU0aN4LmqBU78U/X0g+KpoCh9KLxhkz2UCL9x0m3l49o1beGh4xJWjFHwpKOZxQT7gvLp
wJV2PuiR+hf1dwpVkSFBU45TfUUIDlfc2eK8wkVPPZkEz1bCmg4opy6oD2BtPFqksf3S1fLVN7lp
db6dpjMUYfWmlLLaTpYT9nuthigZEneGg3J7V67cguUeRLTKyLJxGuXJ23WzXdwdM2xhRaOuHDRp
GqFcQSIKAlKBXJ5AXb+VomplIy6eDTMoYRVV0N0lOTaegzTeUUrHrTKgRhg6armeQDA++7g+ssUY
ZQY3re3sfOCFX7SQykPjofWjIPfE5PZ1gDXjEA4gLbGGKhgAwKBzExb3KW6l/dM/YBhTOQvY2Mxv
6Zi8Q00ajVFsP2W4JLcqPpM1G1+OgKYecUXR0IIjFk8Pkc+Zgn4fh5vvxERFQV9Ubj/+GKX6rFmK
143o6SZPZqM9Xh/cdJh9s/sZsHDYhSgzzHINwUJIN7VVOvkIF9L4do+rgB4VXqRrK10miyY4QxRO
PrTwhYNuAhFKQXiwUoxNZP7gfndPSmni1Fhp+V80wb9w4tETZHIQdBFO86iRnKJlP7sBOgPXJ3EN
Q3BRMR7WexAYIBSXYjSsVr49Ds2a41/0ErOBCB4KN1MNHgogbVu4YSdrjq+Y3mgQhFz5Wgy0UM0P
d4/qBMOcuJZRk3m5c6V2HBI+YNqaZpuP2zC/i/wffn1SGXhjVNsfXhVt30Z3vfIR09316Vy+V83A
hV0Neryoz2qA99VGVc5Mf9Wi3cDtJHmE1iGKt83uzkhX7HIxKJqaM8A+oiCgFEZsDrkakgCguaU/
Q/J8i/55t1cUr9BUu651uzAiJ5P87b8MdoYrDDYKSxCHZMBViX8YKN/pIJf2zcHj+YtRgyt/eMkg
fJ2bL1m9Vqq3PNMzcCGwHisit+0002YJggj1nGc3hvY5ROhmMA6tsS19l1X/6FJnsILXqYqp370D
bKN7dWTel2h2j6R25Ya8uGNmKIKnYQVlrGdA6Qq+HXCBNKVs0/W7Wl67n6wg/XHvs3NuLCG/q0y3
O23wTbvs+WtAR3ThomO/XXv4WFuzP3+fgUkoh2y1AmAkeieFx0F8wPY+Ws9LKIQN/UZuNxxk+e1q
h8/yKNHhM4kegKVHcHOUVW0rM0TxOoyFdb4Tc+aqkbQ1IdZCq3ynQHeVddVelSNPxVyDRPoxASdb
Yr0U2VdlraUH/x9T8feLBJ+Y+FpcFRXCmbE4B6B97W67xMn+F2nXsR05jmV/pU7t2UNv5kzNguG9
FEqZ1AYnU1KDAA3o3dfPJZSlCDHjKLp7Ngw4AkESeAAe3rs3C9ZWBwRBY6EUpm+Xs5ZfOV2W52q/
TZuDs9OvVzFashVAGrASF6+iz77n1FiUNlwEWvtgd+ZExM4shWJc47dl3K1rtwWil7qyghiYkXdA
yACrAPmW2T8b9/vgsK0Cv1urgnXthGCa14NFKbS3IspnlALNQWiqXxcJBx0I1qPZNb3Exdn47EGG
qe2sM2mwBo0TCw9C+ENdrih/yUCIZqrTgIgrw/GygD29s5GAVWqgrWHnggmMrkr9riDtQk1vtfJg
BlOWhrBxSK7My9c67JB/9nBZb/WMNugeZfsQKMbUDD0Mfg0u+9r8P5Lip4cbCdKAVCyzIEonOl+7
zixzJ1TEPlUxha3CcBJX1bTufS+7OlcOPe1zT7QAhQDSXdgoOwOa4+dnbAIFQC09VsCZ2BcEPmjm
2kavx+al4j9DqLNaPqmTbRtPc3jbAjrkyju+sB/FHxgcdYAmdwHQNktY0PbDxrAsMt8roNiah+rG
BFQZydxpbHVAaLiBr3weJXC+wjmiMY2CQ5SXVz7B7z358/8YzSk1iLNTdfgfQmMl0CDAfM7BXT01
k/xAAHoDHPZSv9Lm8HJ/e/kWIBBghW4NyBSfXz7Ui3mK1KGDbSJzSbNvSX1FyTz87d+aGExTLXga
Akdq1LGyAsZWGVxUJgmPgTcA2klLzCoXCDlaoINVequF1bVxc+mxAKYNx3wgXQOoeNSn7Boa2Gh4
LFdb24DTiDvweF5Dtvt90QzhedbIaHC2tkd1Onj+wiLPVdBv+DXc/2stjF5dEVOjjQZY6chds25P
67evB/3wD8ef5vwJRj2uz4sqbhXUT/qVAqSdiMxgHalWD/+/ZkbLGMKtIACfK3wy243RvormkcS3
un74upXL39wDAIRumJjfR62kGtzPALmEl6XMKx0a1mARX6MdvvzCPtpwRn4BhHUu2DDRRtrd5fki
dh4CcqfX5IpI+n2iQc/Sbfh5wzMIUHmjUUkdBvKC4YWRmoJj13BNiN4eILSvNq+SR2op4WtvpuW3
nnCcfRVRSK7orC6cluMvgE5AhcYAlHhjX76e27rbSQMtoN9nC7KizxaFv+kkXs2iB2uSTOz9pn81
7pxp8+SCCJ3D4xYAe19/0wsnucPfMAeis2GGGAPWGxmw9ehgHmSCDn3dTtmz/b2ap0vix9tQ+MnM
+6b8++5Fn9vUP8tEU8+sIvIGgw73YNffcnX29UNd7KhnzzT6ulYVWHE0WMf02S5Pl511xJL+/9fE
aFFUJXVPc3cwwCE/wmpK3dA3r8F5XBwLHtyWwMA2qH1G481IeO52HG3QDJrq5Ac2ma3gfnjNS+pS
O0BZgZcUOMqGQfH5cwDRo0UvxxF6VdvRwu3D+i4ibgDyPrfSf7ZhIMSVXnepRahqQdCkArgP+4TP
LZLSNK12cBKmjPrUVn0u0OWd2jfM9PnrD3VJwksCWOBBWTZcG0ZN1Uap9gB/mqR2uIhde27G1464
Ls2/ADgaqG1hrAoz3c9NeI6SJOApgVyE43hizwDR5+egQjBeIrIV12wv5Gcfzyk2PAGBQgjkyN8/
V5HyKCrKwe3ZW5ZP+s6YtsJvn5p9OCGBr7+4q2be723/PtnZh+6mO3wHzsjSW4J6yAdl/H8w2M7/
zmgwu22s973A34mhNGuJ8GN3l5fTr7/ipQ4D4E98SPQXAICOXnHcprUWDM7F8IoeLBFi1S9gcpH/
+/g2kEwWGgD/IdSszmgoCBynhUnvAKFCvLg1EPlI5Cf1t68f5tIy9LyR0RvzVOrxenAYVQI/YoeK
P0b1g1dEfg9dztdNXer9502NJGGhUUIVA02RbmV70awPnCstXNBLf35lw18420ElhgEIswpNlLAO
YcuWHbCQ0tL7wl6a/ImRdWisvn6oS+NtYB7HiMMyRPdGD6XoBgEnGTA9Um+XGKGPBD8PXoP0xXSe
m/LKRH1xMjlrbfR8BTPDXB8QRGg8hZ9y7U1UckVXMPTe8YgGcKkF+YEjBADdfH6FmZ23kTkYGwfl
uqRbQ92HKbQS3nfHfFJh8kOvObNdfKaztceQf/7NarV7Nw7ntTnLoB+GTJkBB3D+9Ye62PvOmhlG
9VkzjdunsZHCBj3sF5n3z7K5pm+61MD5zDUaSWVQajHOUWH71tzV6dpmx68f4JLYOa9/1NNEWBkt
H/xn3GSW1v9sDOZ73cIGA9TX7VySCHA9gkzHLhmEOqN2vLZSS1tDBzDymdpOw4D5pFoCZtLg/8mn
P29q3J1p0NEmwzeBMZtf9+HUCB6vH5Ze6mDnrYw6GIOLVecVaKWHrNbqCc7y4QF35a1dbsSwBkQ1
AIWPWeXduB5EKRrp1O8kmzimPnGvGgxc7ALwbPu7kdEOjvZBbVoUjSRG4PcGm9o684FP5hf86etO
cPFxnIGqYjhFtMcsuIVmVXaqYRkWhalvkgNvAcVwRdJclNagp7IGkDPbwRLs85Bsw47pzAH8WO2Y
k8xyHoD175tGn8OosPB7KGC62FrgaG9uF8qVB7w0Ws/bHnU95nk9G4wvJlldTSorvynT8MpR3iVJ
CnApeEqZULw646UYDfogQWeBxoBSbNuwTJ+aBcjWeeXB0E5YzqrMSTjV3fwxMZvqSuuXviD2Uegt
BlQiv/Emq1Hg1JQNYFOwk3GpmDSpu40S+h9IpQFqzYR3FJDKx6gG3GhVvZBgJMVMj+BEWotpSScm
SOb//R551tCYlzrrRBOkNha2hlpoja/lpLyDM1OjTio9Lq/pYi73zdNzjbeiUGGLgd4IhwcA1AmZ
6kccuFwtZvjIyXzOEnhQBVOnPVRpf80u6NKaAjq6gfJCgxbNGY0LI9GI1jIgUhAcXJjeMU2BVVpl
2yDUpyAXLwHT9/W7vSTyz7dAowYdr2pNcGiir1gNUF7KgE6oxZKlnuk3vH5sg+zK6LuAbQdKgLN9
w6hFJmJDJyUW6sbc2pOdWKg35dRZOvt4XX1XpvU63dl+tAB89TLeJrOSLP/9Jz5vfzT8GzWiAc7V
4AykvUbR1mV7IpRp5lZ+11w5qL3gHzM8K05FnQF4Fvukz2KOR7DmLJq6hPk9DEMh1cJuQMQ018wG
yl2MpWlVcl9n6iyL3mAcMlVFdW16utifgXmP/wB1GbQro2VdRDRAXxdQrfCwWhM4d8W26/O8gvIM
RB0RsAy7Gx7EUy14/fpNX5qzzhseOvvZuivKqNMVUHFPSPTPii0TBYAx7jQVV8TDxWYwZIB8i2Ur
HKc/N2NTN7UbG6sjpZ33ZKHyhWv/7K89zAU7g0GS62AExhrZBmbA52YMEXOAmqIZYj/acJkRnTph
YbSstWIFw/+l4al3iXIXgme9pyCxzDQ4v16bOC8+K+zq4VjiqrAHHm1AFUXXcYYyGMSX0QT2uVxQ
P85ngE/8+tNdmsCAXf13O2P9JzPsSi/geYhzPOZrulgbjM8yLX3uiTqtdQrg01etvnbIf6lVWPuD
JAvuorB0Hj2d2cdRrbUpXjEz+BTLgXiZC2x9eUtuDEPs2gYY/rpQyAS4jtcO/S5JQljGA1QYh0Qw
Uh/JJVoEJbVbAX0Gf+bNTQ2WrmbSFvPemX39bi/JeNcAsCx8iuFaPFYiMK1VaKhDANnuY1qsOP9e
sJcw/V6pL+TKFH1RAIEYRQepKmBR8fu50wYAHqZZk+ONJoFf1fMOB1zNXAsOmgVGpbkLnIFUf+zj
KaCCvn7Kixrd86ZHcrYNQ0NR6wKyz5y/tpNbZVnkc/f5qDy4+YwVs/zhiri5+AEtB25AAxMoDvg+
PyuQZhmgfCtogEoG8NytCZQy7YfK7/k1zckw1McbZfespZFg66y0abuhJaE0vqf7qfqjolcWcRfl
zXkjo8FAW8doXR2NJCWsZuHG7EMHtDZuS2jnp9lNRibWt68/2ZXHkhPJmbzG0WOk8aHFPuHTXDyK
UPU99+HrRi4gMsDfBdtLzbLAqK2Pl1d94YjaFO2AyGBPwB/4bS4mpuG7B+2Z3vWgLsxuUjBo+P33
rxu++HRn7eqfu4edW0lGnAabdPGdghOB7gz6bjfwXy/tf9M3cfPeBYr//R/EX0Ta5YzCyupz9H8P
6Vvyx0304+Wt+J/hxo+Co3KLN7H/Ef9e6NM9qPxX49Mf5Y9PkVlSsrK7rd7y7vhWVFEp68ffHEr+
q5l/vMlavnXp219/vogqKYfaKBPJn7+yVq9//ambGLv/dV7/r8zhAf768x4eAG+vf9yVP8q34rf7
3n4U5V9/Krb9DzBkYWkLGFpdcwfa4+ZtyIHm7B8m8KeB9WOhO4Av4c8/EpGXwV9/Oto/DCg/AeiC
XjKYCxRY/SBdc//hge0dXNsgJdKgIXX+/PvPffpGp2/2R1LFN4LBNu2vP42RpDJtzOig8RomO0w6
8CUcDWd0+jzRmtB6yzDHWIlq3LdZpE/ToPcWWm3r942Z6dO4z72FzFVdRXvP1fPEeM+NovBX7qV7
ZVWy8KV7Ne8HoyKY0jrNNvLiRhEM5E9xr+2yjTNcRmmcghT8V0EQZdhJid262efb0yVKvfMoM2Nl
I8Kll3nGI02jeGvgfBuQ3IhmXaLOmiZwFrqdmY+6U76GSdkcaNvjDD8Al0DO52HfdM9WmkEuad4j
aHbmlsdLGOKqTm9OI9KTTddlZCNDduqRTUKonePMGTkyHhLNWNfAOws7lc5Mh4AVJjc4nbpNr23a
SHOyOdRT2kbGA7s6KIKoP9OQwbaSmwnARQOxjYZLQFoHTlepORllyKi82Azq+TANcXAvg+nSo024
lXlRC7d4GrQcFkxdPW+N3t3zIq/nNCXuPhhCfdu2fu5ZYppqC1EYxYOnZspNGYlwESpgg8GZgNjX
w4UoIS5O1vlWCgFWlg2toEKJ7RhuvtRbGGW512jZ72mqmHeawCSII2U6z9vcugto2uxoWtxncUxA
U69a9TEM+eA5NAHmbAFOy6g84jnqZcIYe0+TGcNY8UE8RVcyavc6PX51k6wIWHRLGMKJFQCaROZb
rOo2jRueX2RaqjvA6fnIkGm1md7/+uause94vTTh53zIgZR/R4hiLQro3Sa5aQd3bdFpft0U7ZTr
DRDMw9LYwFChWqdOUy9dLWN7q+X2LHFB2AbeZzA8KWHwGEYgxmlar96koNyZCr0Fb0tT8AcZij5C
RaOw97RTCKYi+pJHARiro5xNNCcBTjOsnoKJjDdJbS1ATkOxcO8GU6cAHthFE9w5bQi6GVAhLWmr
use0qOFYq8T8NWibWZkF8XNJOm0amArbWaVOttQIzSmYrMhcVKYFynFCNR+LWwDSeETM00gX+6AL
xB6MoWLfDZfMaWBI7uVgJx8ycK4aaBg3yFGCEsbCWfriVO0uI9GzzuMGizMPgKRDNElqrH2F0ytr
oxLPGJ54oI9onpj5bdGvNCyZN71VGhmOgU1tAwa5kE7LUJQzo4FyTSa+5/NC+2mnYMoCgg6biUCx
ce6qcHdhKS9KGbdwJgNifwzwKZc7Uf9QR03kqxnwPxPolKB10YAsDpKhsLvxeqt9vyTmFHew8xTa
umBOyHuYe6FoG7WA6NK7ReRQdisIPBj1Lo9fWEOXLa/aR6vI906SLcJBWsgLpB4Bsh/kiIzCPRfC
5BTHBzyQPmG+k2t8W9ZavAty05liuumfKFG3dqHbrwHr78zeYo+x64GXzCJ8K/o83kEZ+KtonfRb
bsbi8Wwq/DXbnM8u76rM02JxoE6HGQlgVUxQ1WLCUkfrYEeLWRXYgfsW2ixaMS+E9ZDusXStpLZY
w7cOcRkcx8dFz+K/Bcf3Fl0PFPuyNWfYRan3VUaPmdW1h5iBe0g0ExLjjI+Ijsyi4TPLi2b3JmRY
HG6TqHxPj3UBqmCZCwq2eNIqOZnJcqfbPu44pVt6T7Gi+9fayJJ8lyVNcgeyNpAi16K5ZXqebwn8
aaeWXaY/aFivaWvQh9hTAE3jkngOo4f0R70pGQ1/FLEo5iUT7tKOwuJBUeJVzEO/6cu7lvbJjWKX
1jEOqh3tnOqps4DW0du2OdOcsnpK6izGDroIDrFV0CXOuODTnmtwbs+74BlgV/CuUtV2WydudxeH
2Y0zpBcuGNLUuCerjFnJY1+pE5kO9a4z70quL0gcBs+wGG261nkiXaIs6yo3ZzKZ1iagKVN2D37W
clPirHdKGsqejauMhADm+rRVQe+DJh8SzzRAnGSDtG+06u254RYwt2CvAM4yQjbB1MXVsH821d6e
NJ2ONUNKjGPVu5jKRfesRp4NrIyy2PZFZxwDqjx2GLBzDdgO0y4i4TY31HALKrdfIZmmuPENDqzp
cpQuy7YVOGB8We6Uze3sJjdyvPEL1ck0teCLNKhuQZEBFoyqarZqGVvbMHdxRih6+lTa/OAMg9si
1k1mm+qjLKoH5q+ida+fFRVO5LwKxbjhaaw92qQTMy3VgimAUakJeEdT6dPkxq2aFYbkvOEmB+w0
QmpkAtiTVsGv0OfccTmlZfM2FLjjcznhFtpazysTZ3ieulW6/vzipdqKG3a+GqWfyoYkVbcyalti
W7ZA3WVh14E/70J1Ms0SyUFvonYpb5UVy/TxbbGnHpVQb2C9Ec5JH3XfMHnyCQzW8ie7K2GNWrrN
T5qWuz6kgC3iYekzplTMj1nql5aXHzUGZGvFSu413vKDHqj6/Ues96hxD4u9e72O+UEbYkOejOmY
qU4l/6X7+qGFj1pO7VG0IGMfeaf2hrxT7OOfWUnkrMKUAbxCY8HOTak5aS1dTGMgju9kmgydLqHM
oJE5sbX2V7lLhYOWXNVaf9ZuAHV7wNsHPpeBLSwgnp3RQG4DpuhBbiivjKt3ZZ+7t67D+a4IST2R
IxpLgpcqMdxbLH3YLvtId5FefKTXPWsmcBvvhiXES+sAt/lUXqYb1IHB0A+We0evjGBMg8GtbclH
N3sPDWlqX2QzDhNG34NGHQWHTi2z5UX2NhmSBQcEKR9kXqhRJr5X7mrAlAVTJljyBBbF2XDomNRe
ssmGRXEsDBAYqDjulFE1caPbUuPvMUDOWHcGoSkIaoByzaxnIJxOXNJZmwhoCYdGBw96ycL4JbOC
CSd2+wxOQj47lbCtV2Kti9q1V6AUCP1Ss7HIOsVT48pqwPqsv5VfcdjswndSBW+AMf6KadUJBzLI
fVVopFmKb2mZPpMbQ6EtokpXvslIGC4bK1W+pcwWd6z7UcfOhhSc7mw7x6rwI5oSFX+YN+Q912NO
fuvRbqpivrH6TN8aZkSXRarqW2sIGUOaDMm0U65IibI4lZOhhjVHLenZtnE87EFMvZ2XWV4cwp7+
usgMUXktNoV/p8kiPSbZicxIrai1/Hy4DwqhX9XI0rKgF3aef2XFZY3mPNgpDsRZ0ALiiBWQAfIj
nOmxnFhJsjqp0+eUmDUIrgp7o4KTLPcNBixs/z1sE8va1E4KFpLANoGSNGS9F5BZ75fcShe8YWBg
LYJsAXf26P1rpUPULYNoJjUCBLhDC6EU0UzqC+wa+Eoyl9exuPXwguQi/7QbqIrqPncqtjqln/YL
ACV/z5Tl5cbhVMxTm3sO7wShJ36fhOw+5O3MqeP+SdeieBWwWJnC/6l78hpQOXtqG+wBzPReDF5O
9Q6G4DrUwZiEsI1S58TScEg8RGWavLzPQp+H/amwlAensT6Knmp2h5pHlQJ5bFsa3D14bbmXk3fM
mltNCZtHM7dAcMWjcuspobdVaBfMFIXHT4WR71mBUVBVnlKuAGFJj8RoQl9Ly+xgWnF7BxCotT48
tFFY8bLogGwpo7KYjv3+NtVqwKKSLgNXaxvf1Bwrli5MkhvaxffwulPXXiUc1zfstF0asZ75soi8
lEPhwBb3VSPU9Sn9VFbWyVqCChRLvNfHRccmRR+AmLyPwqMRYvPYFpY3Sz2LH+VFj9kzLNm7jYyR
RnNvSPgkI/KewAETrVHCVeWUNqqnTcKrZsvSE0dEYBhNBnUfxBM0bjBTxRk0jrtsbF0+q0rDNixi
Eoj0uQT78BpnlsEuAi3vDrv5eBKmnje1CisppjLxUrbMKFPre1GY6aYiSX1XeofKpvVRRsI8L6Y6
jHsXMqq0lbZTSXsUVkzSSRiqb5lw6LbOXWvZaRabkLa1min3Kjo1slRMm7yzlxmvHlkStzPBAuxy
+947WGajOX7VG49uYvK1TLM14R14p2DCItlCxvrOHJwgeigAmjotjp0Q8ERKiGfeuuA8l38q1qsE
TLR2MOu5Wt8RUQW3WO1NwBTa3MkSuRlByiWRWMlo5tjuusnQdWRUMyLTz0LWLCIT8Hqp2U5Lw+32
dtp1+z4DxQl0amozo5WCMye3SuypzCoU9dlLXXPZebSfUEqDpehgQELbVjsGTlFPezXSjjTs6mk7
hPiQJoir75Ss1TpggGneWoeL8FqPghsr0IuDMVyKQQjLdCwcbmSsx8kzFnvexrVD56ZX6u9SdBSC
9vM6VeKFljd0gzNqexUk5LaM2mIn9TpglA1XAZiSMaNXwZ28KEB1CkOn2MnYqYTUC8m7PuqQJRgF
uBAYniP/JBelsNO1ItiV5HWULKNOrQc7Wr/nnUSmlI8yj1RggYZC5XRzZu7qws3t/TC+U5eHW9iy
wLURiUubW81O1QR2lGC9vq2dgOGlWvyhCszaj8tM/Mji8sYDPuo/7fJnnXQ2tgrwZRVQs70Wpfac
2F7ynYY2nSR2YKxTkB1Pddi67jqdOzvulM6OWYUAoXR464aJ0U+DIU1mJO6dHcTsUKuK6/p2S+G2
jcPVBel0CBw1SG7aJJoLr96hF9y6NDBfPgIR5e8p/O/AkFVq4HcI6nBjq5G7U4Ki6v0mb8BQDVTM
uUwEPiL+RFaSdJ40DrsFIJe1TtWW+UEFMmWgp1t0qqihN5fqREif/JZ3h0hxYTzZW9uT/HPwNuas
h0x4F311cSwDV5k5QP1dNTgb/4byTxoxq58Vs2O/1mh4hPNYsXbU1JhleZI9O3HhyxKi0ti0zPNw
Bw9EZ28TE4Igc/SV4gpMusB02aQgJ97kw0VGT5c8UxegXA9Wp6QKDOgLA0c4/YOWF9XCcqBpNtVg
rzNu3uBszbhxFQ6m6LZ3FjBCU4gvXF7Pg8xWJzLbHAqyFlTwqkr3CstgVwCQJd+oQU7NAaW/1uIk
2UZhqc0rLUfnMU1zUljEecwc66XtreQtDQ3f8aDr8nvaLZUsb3+GCjYcelWQaQfcT+ADiPxOwAIb
R8X2bVS42Z3gYN9WqzCcy0yDlc6BKN5cZsokqgGtvLTTdCWjiho1GwtmO37chGU66ZvoPuJGtOuz
NJmmFpTW86xQ4xmLoR4MoizeqABbEr4MykR5CYfs95CqW8JPE/dXcZkooxC39sI1W2UdkkB3/NbM
2Tpg/KkFTv2BZMCQrodQpjNloobpAA6AaBOKdklyqvha3DuTkDCIFbftnnR9nnmt85jWOtnQNoX3
YFcA58Xk/QOYoFR0XJ0f5YUq9xXJyI1Ss/BYWkm70br8+ZRv5MAXatJWB8Ij7tHV4ocrWo6FggMt
zCLqGCx8aPqjtGJ76tm62LJGdfbgjW8m6Cnxy4USKVW1eZOaT4bZiSP1YI017G5ljFv0LDbkYaVh
vOcJTZmdYkNeZ9vhW4z5bRMJoFFUUCy9j7csKpJFCzeAMzV/UtQbAqZwDNJ435Wa8gA68Ume9/U3
ohT1UdWSVRQJ5cFMrHabGREID4ZSHOB9C54F6UzmRuDvAN11ChV8inW2VPzrIoputLI6O0Com1os
cnjvvadxasSLEmTzIKh3jW3b68cqdnq4q3csmtV2D3qcxi2O8uK5xb5NhQU7LWARyd1dXqhAdmKl
PvOGZeV7YtRZYlHrGVRdlGMKs5VwxvQwuUmNOoG+WGkOPFjJlFPyqWigWfGNzIjAHjcUVR3FW9Qg
mDOXTKj6rA2MAsajdvRWQAOjCfLmxC5sV+yyvAf4Ds61tAq0sKmmbRzFb6sJFonK9H3HG7G1Z/f1
vUqdfF1T9yzdbA2+E734GdPYOGLymaiR4X3T2sz7Jlwy8ViTHmWME+cJhIrAuB3ydK2lk7rKxFpG
a1p60xSWOwsZhX1NueDM0aeyNrvLu7WjKw5c50kxrzXBZ/DD4tOe5NZWNTvrkMOOFlA3ZfATY++2
1kJ6D7dXd5nqsTFXmch2HYHOVZTJosgV9upEQDqACK7uSE+VRRV03RJb9foY9bB0k0V4WE+hyFGf
o0bBFwGl8a7X43rx9XZMuuCOFpNwJnA01zAxYYB08vNi0oDyk2peGj0zBnDSOqtuNEMpjmGph+u0
CDMfW/vyKNNSp9Ag9KNqIaMyozec8V2toi074ZXKnWXXftJP3NaL4fhWnQKmbcW3hkqBR1QrEmGh
LDaOgQuJrWwuLPVHD9qnTUIdsJbB9a0A4wousoiMmkmJ+2RQJsrL2T2ynrbLr1gpwPHys8YWp9mY
h3BEjsMCqG9/e19FrhZBExvNdx2I/fOYahxke1hPaMNFhtIgwrTO1PKYM4evZBobFhUNHPt7cFV7
xcJRDO7LxCpk7i6G6RwQnh1sgQTFZtTWDqNQrUf6e1r7Efr3yzV6Pi8t2i/U4WTcgtbcD0ybb+S2
WEapycONVHLIaGgC8uIUlbmnwqd7S4Bb+aPCpygtcjQUwTBMbTVn6wohDm4XLuOsDe7khaYZeMTg
Br+wMi+4i3ovAQufAUhNNfuZh8BKhyK/vMVhpr5MQ2wiA9cMsS8AowSQxe3XEARx+NqvdlgpPhgm
+TrVIJLttEh9t42SJ9pB5CtBCzSeIZq0zjdFOMltovfZESqsveEZ8ROLRLEMlArncTLK+963G9Lt
GrhiPRjJG4/75KmJkmQDbeDQs1EXjuPYVLhAkZS5HShuvCDJoVVVW2wn8A9kZbD2pnP5D96j5iCh
6uS28pLsWNTWPqaBNbMszlYVtE/TvHWsTRyl5IbxQZEcZuwnBsd35grjzlC5sbIBMzQvLJ4/u85P
pXSCn6MbSaVd0ZDZv+s5nQF0F6ZBILODM8VIXFCrhkiCMH/F56CTgjFtW31c7IJBzyjjZWnibC+l
M6NkxfqUlCVQq0WsNmY9s0ys20JzH8KpjRtBsTO7ytzrw0WmY4UXzbxOMyejDJkL6hjYJehsVkq9
g+iZE+1VUQNxSI+fwP2trSwAkh2KtsIOawgN6cK0u+V72ZCb4cGswk1t1vp9rwvvxnHYJm9SrBLC
zr0Z8jIAo57yiiFmms03ARE7E7qSrYom5RsZ4k33KxR9hE65pxBtHL4J9SK/Isrd37SXFqANwQI2
6ASgwhwDFgMKSeVQmpCXwYwZTu1YQlY9VpO9ioUjlHLxRkYzi2i+lYPKBBhtKCOzRwW5GzgA/hju
zmShdqhDljwVl1XKqKzSTQGkrhvxHODu3Z6ZBrbQJYmqfbqRKX1jdPtQJjspJ3PaYCESQUkNbpjh
DpkPK6TKd5woXPQaPATfs3/VosEqws/z2JoJOktzF7bYtVLlW42LLJ7KoLwUSkQ2MZ3JCHwA8+1Z
4VOxbsgJQAq5UaIZcExRnUx6DwKHBQpVxyBzUkRiVyRJN8cKAWhAsCXZyTR5wc4Ffggy6DbONlW7
fGUHJdAzT2VkKPDKXzXIqJda3hVcHLi6jiYnQK07LmASBwwXWHPJyetMtRo4AYl4p+avYZn0hTlz
Um8OWENlF7kw21PaeiVj70mORno/T6puSg3Xm0Tv8aG0zOch69aNk6+6xFVAahJY9aLzxFk1MkOW
ZbZuTksQC/skzfmEi175bunJUaS5Rn3YN3UlNlnAN7ppdewqG5IC771M1Ds1wHI1gcnwLktVvtJZ
kq3Ar23sQpx5YR3L8zsjTvikKwIAH6DGIHTUoUaTYLPqGkG+MJUUDstNFr/AdBgcCU33xOqYzHrF
adZaZJMbWSLK7WYfcc79UsqrQT61ZqVuHSm0mgzLCcug4ID6yDkVFHoVQW0L9sekMYpbD57U0TB3
mcNkpTeVPmVYac9l2keJssVyWmvJMRvMP0CYl8x1Qti0GKIyjUVOjP0Vjm4daTBCP+IJDC1uZUGZ
pnhQW/QaL25lxqmuWNqdJLrpa4VSrs0smGWlm+wr2sKcZQg5eiz2qZVYGy2js1G6LCEzhztl0dNN
1nAnzDKtzUe1soRMl8V01r5XK5NGt3+utvCukWq9g+KcL12hAsUe/P8Iu7ImR3Fm+4uIYBEIXjHe
7XKVXfsL0StilVgEiF9/D3J/7eqaudMTEwSSUlS1y0ipzHNOavQGvqDgcfzpuibBlLmB6IyveZsv
OyBPnNBo/DqyuBwjvUfc9hK/D8Y7/113pJWAqd5TVOnUUT5Nv+x1n545pdN413/DF2l+6rxLXZ/1
5/OvPzSFEj3FApaPZftQzpeewqcg9f014zOnfQCguPUkfpnfi+xApL0YsQo95F3hXgKjT6KWcLJO
4sC9VBMcM2+OV+rR0RrdyzyBxPga6C7g5TAB0aOixRlVe2lGAJkJ7BCQUJs9vARayZFdWHyjHT4W
/29U+3C3UZ0l0aOIWP5jrpWb1RMvh3I7ifHnLfqlQ2AGon2TyK2tbulB6Rf9NrObn6XVVveFaU/R
GKCIV43KapVcZU4SIUZQfsv6Nl8oG8enWplyT1tXLN02Tt5baiyamDmv0wTZwKTm63iULMLawi59
7bCLlY9LUDqNk+4a05EjDSlYNLgZljg54GzbITzMjLnC6Rxfrkngn+h8J0DTxLFzKra3gTEPyLE2
poU2u/Xrh8iu6j8MAOk1hY5pwNlIY8hq900NbEqOXFwm+L1peN86RcdX1fNqRS0XPGAh1Gss+cmT
/nDO2d+K0Wgi38fXYFbIwJmEuBYF6BbyB3++BnKI/casp/ErDmqAZoTVaFShR0b3CD/t4Rqzpx35
6fQs2OtgOUB37San5bDQTX3pxaNXwRfWDTvF9wYV5uKVbjKrco9J5j7olg6f92n8My9quUdVY3EH
ZBy5opSUMpZ8GIy9RiBdkUaFjwAL64t8cbNzNAYpkPGyDlxobO+0E1YGyHPmojAj7XfxP5uBCsqo
o2IF0LJ7dAp+0dBMfRF5eQ/FQHGnWzH+BMvCod4y0VjOrPFu9txSzqKHg7oj2ehE+q70Rv+xVs1h
mFE2up+onOyCLvYfO1987ncGE7thljaLwTKTv0p5un+SUKAoAdot8UDwDXzikH+kePzabjvVevxr
qwY/quK42XalvMtGlYMUVrHxmPBmPOo7nlft1mvaO2TjW3enjedmOcSZCgMUEDULegx4Wm6QG2K7
zhjKI80mb0kRLrzAjwog55aWX2g57nMpUGmnKfyQ9rn9nSrIOleme2cD0XUEBLMCPgmSogQ5iqie
zDkuXqjqvoLMRkCntSxjGwUy7Dz9MSvTR5ViJQKecLRuF4+l7cGfL7e+vhKhiZhMCCEHaxlgd+/O
vPe2VdxsSnt0XpyM8UgJ4m7dwnBeOs8/xHYgzrJQwxkFB/dYAvNnQU+UTvkBv0p+0Hf64k8NopZZ
3+15W1gb3dcgwYAoTmKur6AHwIYfC9HG6/9OnepU7G/b+DfswjPEMnYhfNiKRO1vlwmhPZziyk1Z
dvbGcXDQhYzC/0yubcoAN/ag/eVmAzlN3hDJqqyPztzSXR12nb3ZjUfdwhrzq7/nZrpSmYn6Qb/7
tAmywe+WVO16AEKv+Zo5ZrUcutHbOpWH45dQyRt0HJwFkGdqDzpt9WI12bWfxzHfKpZBeBN4ojeH
t4hbe1ZwIojsP1ike/LmfvAYgTUPxnhdGbQCBFixaYCk+pzh6sfBu1QOT586vtKwIQKe4dzQ6B/C
fPa7UcxmSf/BLElX0Edny/+Oc0Eu6JNvbM1rI3KnIAlSaPx4n2gEozNUIqgm52vJ8L5QYvoHfTH8
KVvVUEUOb32EdapH2bvml01VFOYBb577e5a2/dTU9q6pqrAo8U+idXdhxqR2WR8A1jZflGsuCIEn
cuvy0tZEYXu72tQ2J1cz5ng5skGtv9B9SKZbEeIi9coMoAEqxrbc6jhl7Rnm0nME8PhzUFNMpNnk
nc/gdaKZqQpobi46ZFHQlEj4I5VFrgHQnE38MXGvE/V46fWbOMvofRKk3zIIbO5LD5BBScY41ABm
Nfufn/rMuS//0+7WZ7jgHVyR0p/mSaRa9+5g5+FkJG8SqvnPLUKBS1Qkw5aikvjoTWYfFW5uvplT
sjUt6X3/0zSn2H3IbOrWPUKl4zis/QbKNTHv2Z0/X2pIHCI9xBYsLdid59YQBNKjuj344x18fbI1
GrswERKHTdC77K4xIK/gMFUtP8yrDZuuC+gLHmpoGp6cqXufaGA+Zx7cNAKe+0I3GzGQNc1ZBUFt
jLZ2kS4df4jXV2PojS3som/2upkY9St1mTx5SWM9sxw6iY77Q8YSUHCIB1yUW6dH4VmvehfTXUBW
73G8SU+UB/SQ5OSMzAdQ6tofR/LGDIUFJNDNUb955XrURjpn9cldN2IUYx+t1N8FU4zVp5Mq29Up
2bLRLMPM9oHnVu3emS9JKVrAvXE38ZxjtQuiW5e+02baQjf1xewoQrux1a7BmUjDLJH+2o6ps+Q8
TV89zlWIROV0zIckfg7UCQoJ6asZu/F+iqtqoZt2UJIIcsIA0cyjCKXve/Dxz1mTQU/c+5JbikaJ
F4+7gPHyCeCffVP06l33g9A9Iulu/ms/Rc5olxoQWtZg9tELkPyYmxrRrrHseuAGer/1yQmFAiZz
a7Smc4xNxlfY/ExQFtC8XYLfzdh0y9CtCWoyzH0Jjr7qat3Udnac0m2MUOgxC7J6mYykWjqT4x9H
nMLCZBjqN5wbp0XKwFzugSt7EjLGy57WbyQ3yDqzi27VTqZ4q21yTLGzX3zCguv0aTb7NL2URqT7
4SqRpZtmh7T2jQ+5J4eDu5yV1AFZGiQXeALWqZ0s/B3QUhWFst0EL9GXSX6i8umaaNbAHQaoeDSm
RrPUGWndB/UU4E/p0xXLczOr3Nd8wMknZMJA0Wd1nhDc46j1UBlRbjvpyp1RDCZqssyD9cxciXvv
L7qVWsD/gx8NvB9iZ8QElS1AgP0fGwTrPMcfc2FfSIvqNZ0dgYpSfs9AjwJdNakfoApBZhp5vvHs
Qpy7XNnAHUv6PRkjmozVt96AnH7SOFEysHwf9846Jy7ezcEFm6cZuFvceRMr135FAbozBNSbmKrT
9aBAHlmiSuYfbUM6d6xOQn8+PsbzJcvdLCo6Ua5cs0dEYb4kefyxTxvXZRGZADfu6sofAN7HxYWn
d3Tmy5h1zYqzZAhvo0UjX82Glhu3RwQxRAIWaQLl91cTPVcb6weQyjf/ggkknyCB80cPSD8UYiEg
PSsAfzrCNHIEVbel3qUbUoUaMFWyd6CLsCyJAVnsXC1ZNpXfhimNw9onzb228HCkXxSWufv/rJoq
NnYl8z88ZwAocVE5yC/Swdi5bsveirSB8ouTD0fKpbevhWMvFUrIPE/IJOPj9b7PpmkcJ1dTM/bu
RVIooLwRWLYadZIsc3ZgeYM85BoDjf7bc9FCZX98L8lcwxWfDhZ4XL3ZsfkQ1AO7q0YRV6u6EH3q
9ITLwoqTZwpSxUNCVP8w+sUTK3IEvtrKWFWt8Fa6OVulzKkelEjqjc2CL3bcyyWSb9WB1lZ6hCcU
R/ibQB8QxeU14M9qnHOVmfzFNQTqc4oBpqhosG/pPUPl2nucj1aDw9wL5557qTv8Mn2Wx3vd19pJ
vu4EkZEe1RMaxFFdo3Mv0OVFkLBJSQQtDpBVsiLbTqB/Xby4mrYlQNmhA1enWbQxzrCsuyS5CQTx
n7bEum89e+sP5iadOVr1TOPSd9YMK7IloqrzoO6feqixASLFFqS1zYNF0h/NEJSP3Xxh6kE0bnbR
PSVyr2HfADdRBqJ6tIEYWRnWxJd6VM8ehuI6mwcqP6E2YG9ciLDNJfT684UTF8gyzJceex2SDhak
o+eB2jbZX74RZOaW374RUKf2Lfzv4qUBEAYMkvl1+vCNwMpiqw6/wcVN/BaC+cgzDRazFmmSgatV
P1tBa3+xZW1FxOjHQ+LGIxhsgbnojYahGkt+7BNZA9YowE41gxy81cz/322je7vZIO04Qq9BnUXa
SE/SA7r5//ZdH5aYebxuWx+7vHL8YkNn9qg580b1HRlz0OCqVM2APLM2N8RHwbffw/+wuXaQRv4l
a/IpoTt/mHYQgH7i+YEN1fPgU0YrZ40JZK4Zn+nYqjdEYANw5wp5D4RMsBO8tJZ9AQwZN92lAzTq
N23RNKwN+UCGbeJaYlpyIvywLXqxaYeQzOtsMy+7Hy58GI+9nDMJA9xpjFm+CRIqdPPDGjSoRZNb
1hHpzvLBCnK4SDONVw+YpfFroExSIHaBj383iKwWmRD2ETWPiweP59u/LDp/5vnmTwV4ABR2s2zf
thBl/fSpjAWKxVVd4Z1NXudH1LxPI2A3c2BG5r1LoxMTDzGAUTykCKZFOhKhL+kcmLhFJyyjHha+
33mRHoipcpfB6HVR22TGHrgRCH0xR71y10VZAlEm8C4RMMuSNZWCvtysWi8eImrWcjHEQfOA6pxx
mKRGstFNOfcNfhVjS3X+0aftxKBgMtvJ2U73KSAP9wkx3nTYKKTJRC5Yht1LbAPt17keypnOPAZI
WjfbuEEtPT36wTogLYAtggQHhvIL+Aqod3ydxCqz22lTuYN4nftNPnpYI2q8DKWsfO8dO2IJTXsf
JRmC8WLPwVrRB+E4t3Ssdh4bFPSti25n1H26ZEkF+N9gxduhycSd7NLuzCZEPvySvhaV7M66i2Pr
igpHocbsbKEHrCLYxqb15b+/IyBFfF6HAodARA1EicCFFu/nALwKTGx3ykECnQFLjojrC9jZ6ddq
8JD9Gj0Tsd8mPaAU0xBxy2dfASAJPVPEbyKzq1Vu0H4LxzN9/HNm0PTmPRvUISgNwD1n4JSHRFDI
hS+Puumn05IJOV16RpuLSqoVxEWSF8ENfmymFASouWlRFPHyqUeREEazbBwCHSl33OimWyW/Hqmb
AAAuU9YVS9/BtzxvY/Ocxna7TKe57AevrXM/X7K0h2fUNCdtgWTltC1IgzQa42a5cMtehVXjWltt
DDodP8WOu9Lz9QyRjO1SDqW8/gjdpypIvliRndM3JNzlgwdk2invbVQuT6j55kh7WnimWR6MaaKP
VlJvYyasN+GIboU1NV5rsywT4LoH9svQ+eUuBvQq0v0e6b7cHuskUx/q6fqxQvJkmxfi0EoyHXnL
1VLVPXuEBAXIQKR1vzS03SL5hpjgaAAYiPPad7hPUPKf6vgpB4Uvio2xOFVtMmwk7+2tfpKLI+SH
Jw1mmZwDMR50ULiPx4Ud187Bm6PGt5Cw23Rq2cLVX9yoqnqCthsxC+xt5/oMP13LumpPfjLBnyOy
fM+LfqdmXFmXdXt3nIK3rLA9FAlW7J6DlLyhXWNBd7bn94DVO/gN/PLdBzahjasnpArzE6jh9EGV
I2qHZVBydHn/KAY7uWNNwh95iQp+Yyv6tW56QEFt2x6cW920OEGF8tZcZdLhD4iiWBFH0PVs17w4
mTVdW+CZnnXXiOoRUWzH08qZ+2xS4yAlruYxkCV3tgB4cHKRejO7E3MKbytn9QKmTxZzXzdSAM97
c182cJZ8FVhvRmU9pI3bJCFvt07c1D9xCv3iZKCN+kUboxibRe5ry2nXpGiNnSim4hBY6bACvY6f
/+05Rb4dSwGit5/2yxoyCPsqFWeNBtQ4P434qwzeh6wtKrxSwArqiztYV1tvwirlp3XUzUBSYH6i
SXH1lOXMOvq1Z6GmiaFe4d2SqB84NtLZgXULEXWqGHcQRZpzGUM/5McW+f1FC/bsQwCm9trxRbrP
S64OuY1sA6Lz9OLZEDLwOPO/TgZbIvxGfiYy2PedPbzr6YwJnCwTlq4zIqbVf6+EzufdEl4DgTAW
NgYPGkZYU/50yMBCqDt7NPq7QVkiNIZYJqAVgJLRWPZ9wCR0dDigiKHu69t6y7r+ceq8elU7gbH1
qLAesn4WpZjz2FCe2HlDTl5uFmbgJAthxunmFtmR0G3G+QcyXzr4c0vtFu25h3Zn0raI3sx+hKMI
W0gkNO4k6+x7PWBCQOAvGshaJf2jXzp/DJC0xGkF/0Hh8lNClo7Ab9q+Ke+msnHh19GgvBLVTZt7
Sy6FWFzzPreXvkhQTWd06s+LgZ4hikIs9NuPqiGRTPnfpYFnqe6PvzKAj5bv4y+HGt8m9Pc+nTyd
Ibasqk+zu6tDP8W0WXQKbO/GWhSof/xOzTIHsj421//r1nt8Y5n/1p2g4PrV2nRk+k6Gxc26zToa
uWldhXAldX6rpEH6ZAPOUgBDr1hrhMPQk6jKLXY2kvrXnZr7BinYGUhNEqn57mZXcf63qi2Q4P3j
U4GmD/U8WxcBQgk7gqoPf36fJwfQWCPwymdvBLb8mUByb9WyzFOrpIhkL+O94TnxnvX1A0PplbVu
6X5kqWgT3tqZPSCKDUjVZhhIuVVeBiIPI7xcUByyQhpPWLB6dzzXtSfuuScXSVOos+6q+NiveqPq
It3UA8QOLl4jQZ2cJ1HIlBxaNj3plr6MsSUgcwPqXA/y8zKzoeACJVu65jKeUMALpFEwCdgCK2lx
cJHYfxlTZPj9Uj0BlZZs64xmqLzbu92MLJkWNoEookZqXnGdGq+Jg9GaEHiO0rQRLkEt6SyY2hNB
Aul6ETmxQ1K4xYcBNpvoGXSeoY0r4X21nNhbXM9i+oSlz1W3Y9aH8xheHt+HM02/YacH9X0+uRmj
edeZ3v0nspdu3vpSFU4ABB10Dwfm+HjjhXU2Sri2IGOGzK8Y6qT7xnOSxe8EAN+TbsnuVBDuP5U2
CsaYlKHQFmxsycY9Xqp00bjSeIZcS7r2ELZsB/B0z5Aiqc4A5GYPLf4gbD7KGxkuNRs4/OWs3uu+
UgRrjupm6zgT/d6IDbk3uOr3QWH7WEl/t/XdzcafrXUT3J47hoCt3VsjtLBnpg4DQ23HYvGkIQka
hKDvCJM1amME4NwrAbsEYdmbncuxhbRGNgEDbpGTlbruwmsAk3fmpr6YXeKeKiIeZm7zTjVuSsOu
z+Njg9Izn8yyulPhVSfInGKyz9uGwWvEpRqb/M5X97oByidCuIjSPnP4edtqGkoS6hGazokcYiEE
Os8K8GXa+112BKw0O48tDQs+FPe6haIVJXIB6Qw5zc76UhZIF00d0C23PiIYCBvCX5R5z45Vo763
CCU85Z7wdUukmfOUGdOHFvJX11Zb2vZTnscfxnrIw0RAjqAKtvCmncsyc6fvumGcrne6D4pUTmgO
BaQKZFHvKKo/7xxuxUhdUVkV4fXeIlBsKrOiCinyx1u/VgoeiCwOth9DmchQ8R385mlpIId45qXA
ebRi3VPl1jSMcSJ6G/v0RwbS0De3svB1HiHEl6FIGelTMEvapglpnpQJhC7koawN/6vH2p+x1/mv
VcCDkAirfOLQy4liH7Isf/EPrHkbuW0zWEGBTgJDCIsqFlNInH3aGXMvZtVQt/QJJXHNUB/3BiHr
RTFkxU6jb0YDml3CNIudxubo0TJtf40iRPFr9DZXj9ruuJU2Fw//Nl8/Tk9gNtC6btPYal/VIzAi
HYMP/6eQgichPgDGU2+HV6ainwXDgdgpSlCgCNqTaOJmkQTe8ETAzJLADULv9ERIKl4mnMh2I+Vz
dhNN0EHNpZ84Coskml6CmlZQTK6PU2chsOjyRa3qYi3dLlgmHfM2UEGp125ve09ycs+a7YO6tyz0
AR6+ZIifb9rErNdJl9Eno3fOKURjNonLEI8f653Z8urNNSBSkGKHPBKnsvcswL4acK9/LlsP5U+h
Q/LbtGyrX6a0j62rqR+ML3wQRgTtKHqELCeZIquAikzG5R6C0gDuS5X4RxvpzKPTDf5Xu5zOHl7K
r6ZT/6Bs9N4cUcowKOMJdbVaiEN5Xv80UshRlIEtL0VWqaiWYKKZRtcv/ZqRU1UZ/QoYS3YXN8Jc
j5J0B28gdGMbY7ALfFruHIOPWzoM5t6va75RHmSRgpTj/DMKeicy11h6qBB1bwNhiXTaIBG95UWU
pX732DY2CFt2NTxj4XJCFBmzXlNqFEAgDMY7naZX/Euab/j6HulU0x/uUK6I5GyXgJm/qXFMDXtS
FSf47fVDJeqvY+ZYb1aCqo5tYtW7vIUklFUMoe4vx46uG+DEVvrgyRJ3wwqfPQ7yNOLl3k6ByjYC
onHQjGnTBRJE+TdSy5DVufyhaj8JpSfFUxoXycp2DWff1VVy9BMXTqRZJy/54D0PwSR/GHm2ktIl
K49n9kaBuLLgTi7PJY+dlSPNfk+Bg8aCmIiVbJi4tCUKJBTMKb+69bSyRNPtc54WC5oLf48kOr1e
dBMFsOYi4C6L9IBFraEJ9a0JheF5FcGc620w3zrdVO3z9MNjtLGfdsOCmrzY2kaAk+NgNnexmdo7
6VX2KgEC8BHgwQobDql+OOxtmNj0rcLGvBibynyw66naGBnxN8RI7HuDQQA2qWn9tU0QH5/nVL7/
U9omfxIlyVcSX72960CjzrAqGlkWG8E5Rsksu8/KHVbDS6q9j/nizF6K7m8QQgGK8lfXrR8ZPpQX
hdUQ24j2FWl7fcb/26cfon/C2BevpYOUu5f6bgTZlORR9nV715X+vW1k7FF3eW63a5GYPZlzlx80
ZeQCvb7Wg5mLAAbJwPjWzcBWIF16a0LNDBV3xn4JoaE7p5i6k9cZ3aVj6V6fHW2rLzY1wuZLVEpV
r0kZZGFvB+2pdhx5sWXywUwqoBbL4MXJqdoIcDHLYAD+2659VE9zgQPTF90sc4W/n+tWETiCzn1s
8eQ+S3cQKQMpVXcZg/sOHeHuV9/k4UVHSr1GGgkT4GWIv9RnAJns036CYBu0rm0kg/ByWsgG/Omg
18jETTyr7CfIWDi1WGGtFbth8tceyJUP9byRT0GwhoDVr9Y8dmvNY9qym7f18Q/Lf87Tlu38zN8/
4fe8NDea9dBUUxj3MQD/sRzAoQ8OZtsDf+h76k736IsC8GhtZAVEGf8caL0CpwDNBvb90oyCptqx
3AUofNZiwAvO79wm3uiWvpA2dddYKJqF5bIhB5rPl4s+8NUahR0WEzBAUEOSwYkqVBaCWPVDWmXB
SXfpOyMFJ18mExK2vwcQim5WVZmouyxol6SccFCevVZV1iLycqMGhAPJKmZl5h7+Qx6q0v7agMz7
mFr+j6mz2VNj9cNKVbG1s+LcvSPEYUDfJu1W8CFYAt4GHZvOPVNRiksuqnVeevzFq4bs4EoQQHVz
BPYPq5bbrZqxEi9qslNI4e88LuQdJOrLCMRDG8wNjrimNSBMlDTLyWoBv2wNYwtXolv2JeTA1mqa
vrg2H0KV990S9GP/SQr7rHMYZQ+ePKrENRfAbLxN4UAu5V8sQGFFzYjYstcgxVirSXRgrttleQTR
SSxLYZbP2Mu+A3Mf/7DtN9nJ9r6AxhrZ4Bid4Ogk3NCmhXs/FNzaZaDDLYFfd19NYazY6JbfLKP4
ZYHf3tzN8jtLBGzbYytQxYuVOVzwORsA3rRcFA0IUbYAYAT4zdTwh/0VbhYzmRxSNR5GM0G+vAVV
HlWSoIzVZm6Yq8H+iWPz3WDS/GsDhbSwB6z0xRd1tYBTmj+qPrWiGP+Y+yINulUFGPYRJZbVZuwA
C1Fpz/bx6PIN97l/BKe0WGUNxBHxF4M8pQPVEJWUXruCDz4dnVqBVWNzZ6uDW/mIPUCMAYjRcXMc
wVy5Br1I3E6oqDPCbA56jfX4wczMazfUMTNDVXha5/4yy3OI3eXBT2zt+QvBRwg5yeYtgfDjsvB8
duiyurkrrDxeJJAq+mpBgzUxvW+pafLF1OUBUEaBvWuRgcUva9cvOS/vSi/3vpVF8aMyhuaR1rX4
m+vrzhrmH11fAqESh0DxHQktlPomn5aqbswtWkhE/oB8Cc4NefYdiYUXwqE7tw+Avi/y+q1MEb72
jE6e+qF2Hkbbgsgo+vMpX/ZqiBgYPAtHjPlWH0R0M23dj0096vFuX6fiIZj84hDPEU7WjOJczJHS
0XbtN6ecHlKNcUURceHS+mfriS+OKvwXA2JXi3Kwyi0Y/j+7rjX3htmCoS+Feme0OrfQTr40cz8D
sD1KiKPe+0Odxfw0mOBX6xM9zycTYXmeLPR5X8cFoGIwHlNbuFuvoKRbo5JSFdauk61p0cOzhIQe
BCn8qvnFmKaDFQF53B9oViVwkMxxOOh2nPDhkIyuBPV8zD4PaBNPeJiiDbugGZelPz51xLvXqDyN
44PeX3GYuwwA8B+YoAXENv0hggyVefRpVy+pOR+GTBMZhSAdv3cpNLzsxP1J/fqcxb7xCmlFd5Fn
jXU/0YJi/bdAuPw9PY2Bv9LT8cldp3suIrJN2p8nRyUnSeJhQ9OxOrWA6Ic88arXpkGxZURWy7XR
tNUroygwGpPhHpm39BJAQEx3q6DyN5CRhNjxPKlSOP0Ru4kPhJndS8o3xInL14ALbw8pkAbK5WiO
hrqAuXXSsdCqie9o5taPCWo07AfL6SPdn1TJCQC1+tHpVFQFkxWahViRroMLDk/+ACD2x8utz6Td
sCS8cUJtchvQTaAuB9R/iGlUDa2KRrssHoK6CpZwN0xslGm/TrOyPiQoo7PN4RbuSuDr9w5e0I2T
SQm11NJamUnvAwo8lUtVZuO5KIJ4Ifyqfco7HoejZQG/w9o8LDPlAOPRQuhD8B+NaFcqj1HtcXLX
gDAFaeioOJT5XE/T5EjEx7T7JpP04vTQlP/ZNwTu6iySMLYgf8cyfzDnFvfTXYz17UGPgbZ/HXNm
ecDfY1p44Z/zgrxhiO9X9hWJH5DUA0AzYBudRwXP1NlxwUDrm7OsXUKNFRkKAdgovpHygspdW7jx
yU+QvrYoJJ++IRaCQL8x5ndFUDg7EyK/qzKz6cVvIFWSQqT2R+Yt8PbT741Vm+FkV8bZB5Jj3cEZ
2I0JhKOTGv5mbRfqjdfJPg2K7tiaubOmiOShbKSR/AR8s6yI89MQ3RuHgsgLlblA8lBOJ4cKtZkc
WyDPIgmSmAXbQzM2XRWstfZOA1SN2dXFEiTZ/MUZimcoIsofkDJayZywLyqHgqnwkJQCyQArTV2x
TdL0zgNlOcOx2Ha/0uEdLjNwWEXlDMdUQ/69UQz7WYRimLH/egCyT7/uCLJLUHrkU2gq17vvh+6t
EcH42vtKrWhFEGucxbc6BI9NaQSPqhjqAzhC6cLsSPoqeQZNMnw9NroZTM1RIp13Rh2n7mHg+cWe
rQLuFJuyU5DnnZsI3iHyabBvSHHLO5DG8VEIEHtuSlhTqijkRFIQtn8rainZRwbEt0+6i1Y03TQF
WyM55OyLfAR5IaHBmogWK4NZGFFrSfmYe6MXmk0/vHeJeMjw7UB9E2OZ5zkHECoTe+X0yddusiBx
mKTkyZzuro6BkX/DQv2MOrLOi+isaSPLii11MwhQXMww8KZdR/HPGqrE+0uRCF2R74+9z3PAT8Pf
xacoaf8PtrQ1TKAbe7XxOASVBQEr5B1VPfUncyjzXTs08QpEW/4Yc7glxC7pdwHxt6TDS3yzVWDE
bpG6gVsA81RUj6JmRSi4493MS+A5ro8uwBXcXW3nR7szM6NFwXrkAGeCdDWhyHtRFPsOEd8fTWft
Rsnz967tySLtsup+rmO5AbQLRei5ld0nwEwuPIMn7yXYzQmccj2pH2iOKCjEeJBvC+15JRBumT7S
BPWSZgkWBunvx3yAwse8guix3y2VT5/H5nmQMvobdg66aJ+9D7A3HKg5mh5q8iBJ9ym/g/BNTKAZ
Rx8d6HdEuVS5eCncOISOWL4eQLPZA4YziVDfNhKaE918uY5URAUL3TkULfihk/JR39OFXKA3HbWY
kdY80nefhI8+NYfBVdDR7DyyAfEIKskSZWNHiCZcgMCB0+n3cg+kDD10udcvW4iMPkG0NUEoGx94
KQ6QpXS/60nARGASzeTKdHDm15PaPPk/2s5ruXVk2bZfhAh480rQG4mitKSlfkEsC+89vv4MFNWi
tm53n95x4r4gUJVZBYgigarMmXPyswxs7YuVFCz1k3tVLYKfbd+vbLXmV1KiMmeOMB5RKffNaszp
q6M0tRuR0rzIY0wGKg7NUxPp0pZaPnkXy3FwMuCEWesT4Ecn0BFYJ6CWgIs7EqJzDpAARmspnfqn
DE443pX9+MsDKtzofEEgXYPUp4u+9LFjrEKnehtEIDy8DmLbWr4PEml7q4K0vErU8Doomq80b5uu
V/JUqX8CeVksOjtEfUwns5jB3hc+T43/TTFs5dhrcbSfishhsUuUsfZYy9bD4G/1OQZZanIO7np0
rjFIiLYX837zS5EYy16GpE+SFPMr6p0iX9e0zbCuiKdsbSOy5u5Si/Kzr8dfUyv1IIqnyruu1RcE
Hbw70SUOoumkyZrAe3T81A+KUHXbtK9W2XhBM3Q8BLMUBBkQytDns9tB9MU+cLI4O/KEsjv2bfJj
Fs+skolnHJUZMGSZkCaqdmYe1c5Uvwjr2MrGsXIe/Wqod2oaay/x5KxJ0pmP8mAFD1XQPyZzQVWu
185WSWNzKU2qtpJamJHzosq2PfH3pfjVKvaYbZ3Rbq9NYU3NYucp48Yomt8CqDUAel8TxjHpYqcm
Rcqp7BXr4uU/tdGSjrUzWiexwA2UdQh+63Rd86q22UxE59VuSXCa5UwMz30vR/DI1wEUmqSt2WX6
S8AnwbFAAO3RmKKP/RO7viEz0sfZ32hT51VXjwlQw1PaUK8at8FKF3cUpsWOpb+97LVO3pqTwT8g
DaZF2jT2qUG3/IvU+CuxzxyzttilxIfdPlbbx3EIik1ha9FaJAq9ONUWaQzUK+Yje8micyEr4zMU
Y0/AbXhiQuilLSdNktesja196rXSye4atpdRU341mvjsz7HOLkKENs2M1z4eIsrKnfC+9EJv50h1
vQl9Rwe1lagLG7qBn4261uP6d0bdwGuWXwgGo+3+fiJJn3s+mjIoaqLFR5+sbKxXmUI5kXKA4GjO
EVmEW+evU1aTMkKkyV8La0fJYZmP321rkY3s1T3+nS6w/OYuCa342Bp5SHK/tl5bFM7qpFF+pHmL
IpESTw8JiyTY3kx7nYS98yUF7SA8qjRkwxomX5oiKTfA8MKdkrTlpZ2Db8IDbMGmMLrxVPBMWwqI
dTWAs+5lClPkIFWWthKM7OvNiE7L1NyktaIv6RDeaWpSnsXLJ6fFgOIsvsaz7dZqNP9D632c5/FF
/OesjyMLUbL/fP9TCKGR+UEukvqzz3zCmiHVki8P49Pk7CtJ6dtdmEI85Th6t+zyyDwI9ltx5rce
GyCdeqFlVHsgAZrOW7cZBMgUelDTTmziUOqDTfZcfoqt2FmZPKo2o95EawDURIVL+CMFk2Q0s/02
OUzNJcVfIfTOB5Mn67OlO8+ZHav3oiX7w0LLoqc4JGqjmJm357ldLf3MMl6pXv5pwYb2UDi1dBdP
3bBIqda6Gx2pJAYxPIBfqSmka38aaPa8VkTWIKjpxpcI1IMbVsk5Hv3+Lo+o6A5tO7+rHMvbRkpf
7yp2pyl7yNXYlt3joMrTMQnbP5RJ7R7HMlPdqOmQlXXIKhS8637OgrMan902ViJpW3rN97GCET/V
04LPA/RIrzjVN4Vfe6YW1os+6t6G0tpsA26kfQjM4pRQlP6apNpS5JXkBobmsc+DsxWVD70URLth
CM2Dl0E4LA68PqGhy0uI5+eam7lGCVFnlfctGZqwdL4GuYfkiCZXB9sam3tSYrxK23BcacZQrqvY
0+8rnk7gVEt7bfcgChZUQMNf3cbWxfbkew2us2+KX88ARNAbnlUUbHjGdS7bL4GRdd9tO8wXCMPV
q2hqo40JRNnlCdC/OKYZLio96H74lJZXftmjG6c9dZnu/DY66YFN8bYhO78cLWhpx1h1m0ZpFj1V
EBSjNM4hH+pha9rS3pvybIX88mFK6g4QeALcKGuHdRdq5jr3WnbgWXOvFpC01TDLfW/j/myTbP1F
yomYjeW4vhfYayh/m30i1/B1UjmHw58ldtk4dXDTJsfBD6IHcShLWTlIMTxtc1csSZUbpraxKoxc
OQEkhWQWuOxgF+fSzIonqBeflMpJ7gGFy19ySXnOfcW6U6OiPo3oAsP2Cm9rGkVs4X5Fcpsd5RCY
ITXSO99KQ52i5lw/SgSgHRTtzfS1N4kaF61crUVTGs17u2B7aKpdf9eazbDwpSx71aUoXFZyGxxU
pz3BxWdDcgmfujcX+wYOZwCWf8ZF4G/SsX/rF8aYICbhmtlFtJ2g/kOy8mzZeeMXMiPZfZlEX1id
1HfjEPFLmnpl3/d19yzbPKnh/0w3BEl+8t7tH1K7007DYG2NRA9CF2pxAno6PKOzUR69/qEbLGtf
TPF3cox49LAN7JwQhvZrO0QbaDFSgQgWN+tWBZHlZ5Yx7Qo4L6+1uWlqJkL1jtJC2zwV69ApRrdv
agniIFPLDtdTS2/ZJrHist1+7o19XlC2KrlBf1f0gbPP6vFcjpFxb6fNht3nSne0n3mvsMKLmu+9
bnTnqUkLpCHtal2Fr1MFm2PETmdso/p3rz/2ttV/qePAOZbeRB1umcCdG7cwBUc80hEz8LZyH6aL
gp/zOZXa4pzNZ5aunFMe+gfRJYxdXqebvp/BcrMH4Kb0TlKq7zEp4by2jKcqlrtdX5uVK5pW6E9E
3uJvkZSZT6gs9Ze0zd1kbhVAehehT8HMIA/ScZoPUIa9nSWx1m26wPx267q53XwdqnNJbXD195GW
WR+gavxdeoW9H8o62tmg1ymvHNJtqCv+qQ/DGpipFt+RShzXWqGV95NdWSsnhSaj7/2zw5t5m6d5
ekCZqdkH/Py3wOPso4ZmzFod5el+KJt85QH+uLRTjAiX3stPRfJQVQaoA3tKH1D4iradXlW7yHea
+zFsQ+JeSfWqetlJLvmlxwnYAiWr/4iqVnOpRUnPGmnXLUAqedsVLcUtuQqnOlHUnUIxAKT40vzK
6EuXqg/lm8nGQpUr85ddpI8Kawi3Jip47jVpBVFH8VuHOTzgWYjeH3dIzVx+NrKw3VZjc2fzU9rE
qt1vBgOsjGzZxBbMQH2Rjfq7aqbR78w8QcUHMJkf89kk9/xqBVqBarhSX6BOaddl0uRHe6gOTkRO
0POl+gyNdOtmNZmAMh/cIK+SXzIA3oWTsSYxbT1bwyGfH6ZJM04qOJJl4PTKV70fT8RAbBKVjsIj
e13LZvktDIxp1dtyuSdMaV2yuv8FgS4PSrL27Ihr8yGt2+igUZSzQoR+vEudeftiGN8jpfDh3m3G
rRI07cb0WSJBdvXQQsX4wwEmt1CydLyMKeUlSVLJ6yrr2hfCEyRI8AjnhbNd5umD2tc5OIB6K1t+
srMmx9wpU5Qf+V/Gm1FuzHtHL51l2M/MP0PkbEc1HI9ZAefqEDreE6D++mxVwz6myrPX+oVWku71
hyY5hUgRbMggNysB7vL5LJdmH5Y7Af1qkXgDKWI38AMB/apbe9Gi7vIky112kT30aIvGOBhVl7ia
3vW7tlX81WQr2auTWL/Iugzn0on0c64FP8P5mWvEzqLopMINVeKwFBaYuy7sxs3QxdnFV3uHeGVb
/zCdClmTVvklkbIo5dD6Usr6tFKU+NUeK1DUmeac0/lAsXq/UCO+qJ4pqdKCQJCynCqrWAVe5ZyF
41wWtLEj3Vnc+iDJgsTY4MEyzyLcEmMwz/Z17utkialsfFANXT+9jJIfrOy8yE6STwCQWhjWz50G
vjpy/rBizTmFGvvroH6cNC101UlFusehYrzy9pZjK6cCFmJ3QmkM6AnygE5Sq7usS8b7Yj6gyzym
2ZrNcbgt2CksdaR/XxB++aZVw/Cb/NwEHSULFXbblZSki7px8lVP7JvHZeJPeynhQa1LxsPAc2Qr
jxLloqCvv5iRb229WMqQq8j4vSrJVzAzyXKyqWfR5GI8TtQ/uCnStevI1Aa4deJ8bcujdczLtu1g
JWofjZyiUdF3OyiUfL251LZKXM0C/sVqBHa/un6x675eZJYePnfI2y271NDOsROwRQULAWnnJtIm
eGBhnQXfgyRGr5ZojYbNqa80toBEqB5T8kwLCpwHCmHoU1LNXHRTg3KEZJ8jLbR+kYtCD9JtPN++
+Bqr5FCVv8mSNO5Bnk57XYJOeOGhIhWOc2iilHoWgvFXqQ6T114OYCUFDjSzU9oEwIM91KMd1Hma
6cYD4rgmRKlGEJKQ9NPwKBdDtgsn9HvtQkao3KIkQgsc7zJa/cU3/RMCGBQgTpFEgCVuN55S5Q/E
09CdkIACS0pDCbbJqgndhOqLmY/RaSCuQSikqb7ERW7fObH+xPfHfJpGKJthYPmz2tqamVdEdbU4
lOzilmVHAlhUVou+qKy9u6b4IRpmEMirnFKHpWVV0zmGZgoJ3maAflabztc+mDM2amKDvZhdhIHd
AnwjEnwq9BR9FLuykbEAnqn3Bscqj22bvJ0lWhGvoGCkujns64Y8LD7XU55EfK8SuVsjHgjFnAF9
oySj35EqjncSB74Gzq6FTluDp+NkVCYvgDR6aEop5ufPY5EVrPWgTANEI3wyO6OiYEP0NXa+V2MK
rvLIViFroqq1TUyy8AM8gnIGP0k53pF10s7yOBoUYgX+Q8Bdb0ZrTLYSW8tS9Scox8c5hHAPgnXZ
AXTnNQ1y0ylUCJcj/bWDuf0UdD9HLSfR2o7F2rEJ3BZhbFFFUrMWm8+UGCqaa6doi0Nj3ZHlHddd
G1JOZMqkKAro7nspefXiIP4DWcWZXURqnnneK24Tef4jWJRwpUeVd2/KfClCCjrakAR8W8HQ2hq8
WuamOPSOCqrWcIgOQF6OSR0sc5/1S6lP1LNWX0K9pp5NNqEx8fiAoRdAQ0p2qmTnmWoPSa8ihW4x
EQ/QYyNZhpOkPYhDSWXXktVWu1Z8+a2vatqWhI1a7oak0q9+vaLckdAzj3FuOOsimnHilqLvm5BI
i4Oa15MSmPWlr/uFjBzQk251KyeWpYd5oe5RyvCigVg9EiDwrk2jSFM3GvtonaoF1V9ZhxZogRDi
BjqjhFxs/sP2ohwNxb7f81sL2THrw4MBKwUlq8m0MRzPPsSV9BxEeXzpocHX26p+8sexoprHhtm6
Ue4KX6qeHK033A61Lp6wNNGj9TZKR2jGa7w7IwdU1RXAT7PI/KlMU/Tip1G1C+WAjJDjx6jNk+7R
+zrcCiu0t9AgBnoBegUrgpvo/cTSo2zr8oX3BzAWugerg5w+yM2FyUbzYEkTgMHO0LaGVidLGDlM
aLHjGvIj0GOIfZhfUkIJKHna8pK4PtZRVjZFzutdii2DEEsAFSIw0ZUYqzqdvykUKrivY1tAZ7zt
ifPNzqzw6nU+gYwX1rgj9qePU3ltAtPihTUO8lo4Z31CfnPQIcKcryv7cbaqWgJj17HD4C0tEtob
4axRcbOsAtu7WhOzbuGKSMvtdWzYk3jrSAmJPyGeAsklwxpvkCXeIujd3XeIAK7TcCqOdnwAfRI+
SbXbKXL/JClW95RWwzNU2c4p17NhW3Y6yH1t6O/bBjq3sHMgiJZC89rXKN/KCW6ya1dHZfmdTrLZ
kws4Yym20QGaB3u7t/t7MUdWhQn8IVkIPwM1YFbWs8QLKR6Uo+Tg+4NySZXhR0Zw6ltRBOoClIdx
n3pGtA0He980U3pujfhLK8f+C6IT6h6FT7S/nMF/qeKmWRNrH9fCCnigdskROnthzfXqMa3z7uyH
tvbcfqvL1KdYP5eXRW9UsG+Y1bKWympTRyQ5UfeEUogi9c5YRYb152kyn+pKWqruB4cPp3qqFOt4
JHzgGxcPpv1nkz/v0dGB8Q6O/6zxbXvwknwvWpLR6/eRP15EK5oyKu2z/odoVfzRaHSEJenWMnie
Knh47IEcnZg1aiZt7YFMWUampN2Pnvx20KWdJfX+/a2bBX+xTzz/i3C69Sd6q6yCkUzxJ0PuR/Ki
9KgWuDkLF+IR7HXgBOvfL+d1bBiNSlG+IHqyDvtmfLUn01tODaDmUcnkk6wS7gI7vbThTaFsuApc
QSQgDjdegUQzbH7eGe9wC4YBYVXez5I8dVZDR0HJJ4NwFta+lfwPVhidfVLYfU1UgtjrdVbq5BdJ
PQHca1GOIMAyTtke6q23Q8RSYZ/MB3F2M9z8boZPfv/C5TY91a4g28T8t3GiefO5XelfuHya6jb2
b+/yb692u4Oby6fpa38G5n0yf7rSbZrbzXya5uby330efzvNP19JDBN3qXRjuW6D8HL7E0T/rfm3
l/hbl5vh0wfx3091+zM+TXX7wP6rq326g/9q7D9/Ln871T/fKRo+FatDLXdRgWJpF84/Q3H4h/YH
E6koRmWJ/Tbq2m71OL/Ocm1fB3wY9pdXEJ1iqo+j/v6Oble9+cjknafVzfJxpv/r9dnMsPXu9YjV
+e2K11mv17ld92Pv//W61yt+/EvE1RtqIIyy79a3q97u6lPfrfn5Rv92iDB8uPXbFMKSzP/yT33C
8C/6/oXLfz8VmPp2OaJ1vNCjsb5rh8BaVSDiXdEMulkXRs9qkDtYwWgZrgzL0FKy61zdJHVZUDLl
sKKczcJxGH0wcYBXjiiRVHs1bwZ9Kcx+t9L1xDmB+aWCTnR1k5McKJrdAAkv1I06atYSoiJ+VkS9
STMAvSQ4fbjK2guFe6FhT80e9JjilAr+WHLFqTio1tvAW9d1tB2PMMtpEYzBdfLNC2tpp0Of7GYp
dbvkpIhHyWl+AZW51cusuYNUJ7tIRF+OhtOchU14lfxy145ZDUu0P7KLcFNjRNUDgi174aJ6Mkuk
jKUpswqHpMjBcOkRYMH5IsLwL6+u2t3ZMlSPIOpfXNkZkddTve9+phGBm+liJpBY48J8p5ZBqCRw
h8R5M98MN/YZU5dwyQdcZvaZD2Q084TCz3mfxSjjYJ3rFO/CZwMAEXaW/Hoq2kQJIfwUp7fD1Sm2
7RPoy3HzYQzI0z/dP/RCVJjY7qBBfCPV0KHrsW7edUpo3YmzBB2Irsva06d+FkThkvUp36FPA4Ym
OHaxjyTPn3MID3Eo2N4i9Wd2m1ufOAsSq9tSBvnrU7+YpKjtQ1VM5l4YRZeV9OtUHvtdCd4ezCR5
QiStDT4iy83Myrn2C6PoF2e3A/A6WMXmoZNQORWnNskUr4rexophtR56y1CrGtTf02ENBKBzw2hS
nQUiqvV5USoESZB3lvjWAqEmbGcO68jJm3Pvy825Ugprb3X2k+i69aOx+GSkjc1eA1dxSIEjr03d
79xxHin6rtcQM906xXVsyx+v1xEGuZi+pnlVb0SZrjhDy+/hrV73U+kuSqtOsbjarueiZldU70Kx
CtqhWTolPGTkcPdyo2kJHOFlWu+lUjI59yS5+o/zRoHtyhXuXlN1w6FRVHPh1126rCMNkty5JDqW
WscmusHp7aAVNTxkRPM/u3yuvBb2D3xY19k0yevFcFGYDe3/IkQhAgl5Yta6RqF0ndjmIZhBEfaU
y3+kORJwM5nDzSOAOwIC3j511d0n0E+cAj5fi05rCvIj9a8GAZBl/o4NQrjukJk+maM5Asgv5QLV
YAAJJNqn4gC5ebo1kwYas7mvENzMs19DNuzqB9SiXyFtVS+NuqgfZhmaddhU0TKANj1wQQpmwEHS
aHklWJrpkkSfMve1FHUjvkyMdi3agk3p0zyDHN3XrefvOrPuj51sdEenJ0O8EO0IRveDrd7lbT5k
y6uB4BN4gMFqvwcIxZC4Vzu4jP1ieZuhzaK3uT71BfN8nnr3qduUQ2kjqQMsT7waxOviw3ulF28b
qokmlxiC8uENIzz/4Y10fcn0Xii7PqAnlwo/uGYlMqZpEr7AI5FvsqKKSa9wSN7PRuD2NdTKf1qE
GVaT64hP/aLJDrrbgPz/WvetPS0IfFI15VDEnOqhdLodMq9+a+p+s2iBiUC1hIfov46FuSxy/ama
GRD/HEtU3Vt2Ram4V+ZYnYJDyqB6FF91LQwBASvlSrLqV21sU3/fZFZ/zKKMjWkIcUk0JeUu1hJb
vvQGsQN5sDNX+FSzYyxKFUYHZHRL1o045J3osgM1d1mM9mhAweSSunCxwf0Lk82W15xyTzGrei/O
0thfqlPYnm79KiL2x1Q1EKjD1ZEB1UJpXBgbi9umxI/O24GwHn8JqO8l/G1zZmA2h7qDHvH71URf
PV8S3klSMlztdgNBldXHrtavV/vQnyUl6BjdpYJV3U1JWG6IU8uPTpuiRizBE6kiBBO0af/dbrLe
rSjqP3vvvqFmTZ98e+trxWWSEm5iXyEF0NYoYCZOTTgp87caonz91VyaIRFJkA5vfTmFVflQIlYy
j7gOFvP0wRzUKwPI6GZLhVglbGDzjOYQbIXL5yHz3JTWhjCoM0JYc6NcJqplDeY9mPVsZdeQ9vKv
M3+aAXUiSlx+C8wIXg+jTu7LKq73gxroa4M6lyfhKzS5/tNX7iaDNA3QB0mtpIWl8EoSNQM1CgIU
w8Q0ZxixrCGeKayi2kBYLRugg7CKsXlLHhJGHN2pXI95XJ08+aKatZmI1xOBL8FP3ZrCWs6qTsKa
5ugRVTqAplrZREA8FvpM2whRCRU889nNcOsLZisIDmVjRlQrCD9x6BvrzUDtxs+JDN/U9yRRbwPE
JT7NJC4xwnYCuzITC+fbtZP5pkBf1acSWJNm6cXKHIHjheYQvVIHhZCQ/OrzAZAsDKHt7VvltTQU
QFbQxY15T32eFCdkwn3l1cpki+Sn7J38ZJIvSsgXdh4uZs2arNoNxHv/3azeoMKNIUkoQ7F43Bm9
bWwUr6MyG3zWwpmk7ii41IJi2vkl0f7GjqanvMzdK2sbFXQQdKLA46vwsVG0yNrZRK9FWJ1YLflT
mFJYxZRU5fVHYQ11+cOU2ZiRKGYOu8l/klJIyDA4OQh6q73IkHfvWjsw1+gGmc/SFN6J9/DNIwH4
uStCy1gHtQHPl44EIZyMk1FuxDp5ikLtoFtQMs7LZHEQa2WKKlmBT3CQHYzozfrWJyxhXX2wjAOv
n4UYze9I3mpwCsdKGKBDkcCio9f7Ru6l/u69SVLUP4nDlFk7iqOLkyk5YNUGO9/Wih1exMEB4FHE
YPFEC24L9VTqzUHrdMRUUujLNmnbdzxkGTDx+79YadK4s5TRJkdvFMGVRt4XTWudhMuoev2daU+b
2wDVnOItT1Cq6sUAT84NqBAhKhY+4hBO8X2R58F1Ek0BehiMJD7FXVjA8LeQNcMT+X7boKaTJdim
fq3P00+SXbgDCgOPElzFkdw95m3dP45+pbphbwRb0TeAuD2CivrpzKLeoqvMdaiCUhmyXrp60Onr
uIJNUngUbPoumvFV2IS7HlFH6qSU7DSyp+/H1HuFO6Q/OL7fH0ZvAIUuTsWBx7skoRHx7vDZq3y3
CB/R9PLGLxeijZ5luFINGPbEwJtPmkej595GC7NRjW/3cZ1CtIvUepL7yt98cjFrmTeq73wJjApV
ktbR93YnhWAHJ5lTcbi1hV14CrOFHuKbp2ibN8+rSbiSkBhdxYdnRDiJOcTZ7ZLw/Eua+5dXE57s
UQN49EEmymo93FuoyC6jAT5F0eycgL5OG+47e7IWPRwU608GCPB+BuRbdp/782EfFKlyqLIqMZEm
YZLBflTHor/zVcj6TCu11g47ywcI4quFV039TjTFIW7ti6x30VG0Suj5HlpjgGcrCO7zueXovv9A
YeZtSAkLx6ltja031lPoOpBpHnwn/aZQ/h26cLxM/ERUFF3F8PnCgx706zpMwSmVlQu8p3+oLDl4
pBAAXKX3KA5aZDYgiAxvn8x9dg1QdZokhFLmJtn69j7z1T06RG8D1A4IgzFK/MjpohQtXVlThzb4
7A/2Njt2ufX75k9pIPAuE6Gw2aHsyhGqwGDciubUFC1gNDN0RVOyE+2SFc9pnLxdDVYkOHkT09pp
SRODusk1gjb2rHgHHW7EXxb5S2nWwxN9YW4AIr619Z1GoRy89zh48yDhJZrioIVmBI4m95efDLcm
Oij6OjBMMILPmmKjOQOdK7IjNsmmAU54A+DjsunraU0WHhp4Owwe5NBeRGOR/j9WMVZH3kb4JpoN
Y/I8nuL+z+OFR4AC+dXjdoX36wvjbQ5AwUh0AEJ3oM1fGwEcXnGF+OLCpHjnZEvNisoMHyIBo/9R
NZG/j2aM9UJ4t2ZouWOgDWdxaLRKPxUecjQwYJ4zkyKPNPLSjbineOyQNzCq47Vlk0arJWNYxOLj
eLeKu0v/wpoQEvswtp3H9vNHl8mxsSVX7VPhlFB6ExfVHrhgdBkAwF6GwE3COeE/9+Ry5LCAzH4L
09Wp8tpVUtrh6jbG7/NkMcJTeZ1HGKCs/f84z+3aw/9+P203ya5mwFBWJoZ2zGt100WqsWs8jfVW
0nXacSyZhqVXAs2oqUX7gRJgFPa0o+jqhfXqI9xLinJWSuNQSzIPEZ5ibtGUBpQYlqUP4VMTl+NK
dArz9YrCfaAICep/s1qEdhi/PaWLEZzPotC1cYu+xAoluVB3CWro+7BMDaDbPPMbn1cecg20HfF8
F3ZiOaO9Ksqm2b6ta7wh3BHlk+74gfj3dpvY0NE2GoL2f/bJswEtOSpzKvXan8G8o19P03z62qlG
sRPjxSgxAP5DY8k3BVqUebww9F1qH6HilNZROlDP0RdHsBLlcVIMKGb/oikMwmWcjKNZTZTW/u++
YqYk9L9ZJoxolflYSJrkijMd0Mr1LJv7ikRCSO/d+s9+SGtKoIIJZtrJ6hM3lmiqwHilLAQwO6/j
RJc4VHCznm59CdCCxNOgbUv9k2L5FJ+RX9b1FIzzAE9sKkWP2tztpW28H9lLu6JplJTew5EkAWCe
8hdVIQhPFAhV6dmZFf11jok1zTmygkefYqUXDjE/N511DMIuZop22iYvrEvtmeiQ3poUh+w6H0KT
jVQ7V6sPWdlDBKPn0ZmM4TxBk2KMWnuABG08ezqHOpTClVyG6tLqCh5eQ2TGx8l+GyBGiYOtJdeh
oiXGD0YcrSygNMvCLhNine24yZVQeygotFq1BXEy3TCQp5v7PElv3CI366uLMIxMsICZLdsX6vir
hWZ9T2hYe4Acey9HgXxS2sYO3fxlpFbsoZlNY9tIJ8Ucto1mOaHLI3Tcx5L6++qpU6wFOl3PXXHN
280kfgsgBFhMAYb9IPqTxmncMprqzXWq280Is7jByEquN3KbLn+Bu93aZZHqQ5jAxk4IAtih1G2B
+lO3JbGlX9w6lXECdyv2i8IdzDeeo4qk+LwRvU1xM9z6btOgnBMtJn6nEpq1z4TQXuBBlp6afDQ2
easX2yatkieY/L6rAB9//KfDENpnr/IJywgqoFGmTkaDyEuQAcqBqS3NMv3Y1OemcBZW4XxrCuun
sVCSO9sGjLXbt4Z2SmPwQINnfwXfqnh7X2kKahdmqtiqkEbCNJF+IrarnYR3PTTLuNL6Q978TnJD
3wdQPB2oJOVfVUpoPlIZmleQiNELUflwICQkrOPsIs7EoYLnGYjoe+eHthk22t7sfiAPZlIXPfuJ
6USbIFJLKXS5j0YfsWQ/7lLKoDlokxJI26EkYD/xHnE7A42U30mipwfQwAWhzzBNDzWIKBeqXcUV
g2o7cVZh21IVBwpW0k9lgViQ349UAMrEV+cmrFHjvRN4beAiIXW1Cq2XqZGTEwV4L+w6869tGk0L
JQ+9l7YFjqR0+fjilaGxcJo6e/EsJPzy3Hee2wBeWcmgZrfVqGgibeDsFXSNr3XaehR516YiqB5g
q/nQvFlFXd2/HZskfojAClvyZq7+1FrgMVoVKqwVHOtkzmwnpM9AsY/kDA+9X65E3wDkclpezfOQ
tMuVVTXPoFPQtXIUtVrZlVRsoU+xVzFlu69qHD3XlBg8yF2p3vdpmSxEf5bCmZtCUrxzZlAv5c8s
zZSv3lQ2ez6AeglcK36luq1e1L7j3YEFnC6F1DyIfl9Ny3Xi6QaBMS4S1s261YETNfBsvoR/aEE0
/Own31vkPNYeuqKZtmGAwoqsw3POdhAMvZmZP8M/1Ab+E+EJvdn4YEbQwrytrOGbpPIJfcQlFBYJ
NVAJUaNqruETnZQaQAk8WskJNJ51n5WS5Eq+wdvs/czPCJWKvvD97Ga9nkVDfmozyLFC33wIWL3u
+C5qd+JAEbt+Z0QwG5uo8C0+GURzjLyHokjtnfC9eQQasTPTAHPaJf4Fcr/sUamSaOXJwP7zmsKx
CHkj1+is5EczRO6kj8MfPkpdq6mKP3rUc4rkHz0ET1QShW4aBuMfui9R8JFBtbmB3SblVyTJwb0n
FLoDB3plGU6wq/x2IDYn1rwNEXYPySPQgcbBgTO0XTqzQVidxOZHk1SnUSoqikLmPc2HYfPc5ICH
Q12dmlm2Vu0I+GqlU1xGgIm73pbU9TAV0jMRrKuHRtHPIh0hHjIjSqIy8sOKJtUXBJW/kXpWDjDr
Nhd4FMc73xq2WsZtu3I+5mtjVPul8BUHTU6+QWGnHESrbMOJmspuq7EpPbO5dLupIi3pIYwmRGeb
/2Hty5rjVJoofxERUOyvvap3tSVZtl4Ib5diXwooil8/pxJZLev6fhMTMS8ElZlVtOVuoDJPniOQ
h6tsZEcm0aknn5UraoEGPSq2wz13VtTlHDDfWkCQyTyhQXGZcwtKNkmk1DoODPB0RzFocenAPdPc
GxAL2RvAmhe4i+AU2FqHoaWg/17g3ohKgfZQuO5p/6/TMoagYot2WPS9Nmq8Jvp+DbIvFzWc3MW2
Ho0L5a8p6sqNeJPHnIC7hVJeA9095d+R/aOCJoWUqT0ecsWdxQQWjhUFkuO2FJ3Fmdimb0t9CMuC
ixFahUi2oFxh6aor3FXXeeW9W+fYaDpZum1Zl68ES7DTNHM0zvcmNDud9jtkS8ING8xpSYLPpANN
ti4cpuVojOJKjv+0mXouOvzQmnqLoSl5K+SyV6O1osLjjSB6Llu+K3XyvvQ2kZRPVMCc3TN39L/P
5/KmY0PebUFL9pC+2gxV/xQkK5BfLlw25qdXXTIDrZ5++a9hpruMS4kMXT50Wxplv0M7fR+jm9mb
nVakEdkp4i2e7A5n4vIWT5ek0PDFa0DAVGvWajpUdeStxQDZjZuNzjR/5okR0z7FuAF4CdGv/zqv
CySagihSZk18GmXmryFv8z7mtmIH4rUtqlE/vaHx9k3jgtxf67TREKxXaIvGH+D2L0KVbQ4j06zx
9jZ1HpLngw0Z329R3DYLi0lzLTrc2YhdoBb2TwDqh0sMaDEwrNaCOAhE3BRHxwFPKEXRJD8ewL6g
qcz/PakT2em1VGIlFlSznRLtbnWmTq0DKa9FVnvjicYxJFA2g0IpkWyGjnkfiK7rNe5W/jyb3MgJ
W6gsIv8G7LUN4qH0l4PK284olX1Ph6kb/JUvRby+2Vq016GEaMaLojQdbIshey6nKbzQAdlq8K22
yHmXYwQGR63Zzb3MhrDzCwW8M/eDtQGdbbEk220N5OSAexK+P69BDq+0whOL8aqpL9W/XQ8ooHwz
TWDq/+DAO8cPlF6H3W3xJsTPoHZ6fPlCdgcGJVDCaAFUkBq2V5tV6LP2nYsonfYKocX2qgPIRAF0
SP33JgrVEwFWdueJf651W/7PtVTVfQmT1NoHjC98D2KMdEghRLKNrahfctCL5cuuAikSm0Jn15t5
92kYivB+KCAB5lkTtIRiaJVGJqLnMRJXqMWX1mu0j3ac+wpbmY/Rt+vRDFOvTzbljOH9iPVp1NfW
c1Lw5zFL/Oso8brXZDbf0ZBad8LJP6ALTZyoh6dIw/iaWgcaUBC0KmL0MjqPie77ITuio202ADXV
umgGW/YBwNKWwC+HZlAMOpBfL3VbSl/KRxIXEtb4MFZX8WvUos9Pr2Gi8+oocZki1JUtMyo3sckB
sgBO/54Xw7mdcnUgEx1qsDptITAN9UcdhswjuORTxJlurwA+8Zt9MzqpD1VeSFjf0VYio0ccndIB
HI7RqoOWyIK2KWSjvQmd3Wy3GR9stICDqt/CDKp+zdEACsgQ+MLekYahWdTftWZ+mOnE0O76ShhW
qXbtugwUmQNnxcZA/+Sm1QXSKYO4JNoMsg3pU9y8KmY/RgsIGpT0oIFldP76A0yehuStUXKcvTeY
PMHpUaWFEp+e+8ExL6W92YRvchjiYReii6iu3M9TDaauyAKjfzBY7ueoZy8RWJcu5Ow7tgBJHnts
ijb8pBjfkpkXATvZEn24I0u8z2Nlil1p1tmKvG4sjHUcpqij6QtEPiTF6ALzkqP/4QIoJr67QBKI
YAMqU6Be0ebSHV2eLTFE2oWGhQtAn7LYMs+GPQg8g2MfqWQl3CT53qCRY2LgP+1dw9lIaKKA1KLK
nkajvVIAAJQ+yC5i+3KbOaHR6HtjYRMcRs6XfCrcTedCzghQo3CRjwX4YRJ87QYNdrkdyAYRxQfQ
25bbmz1MWrlpAJREnitB882fU2loEJhSz0WfbvVuroL6Fb5Mbh+39aKP++ZAB6/qkaii0zYFBKvT
h5ubbGqK+WqSSASR4+MS8zp1i0IxstArm7Xe8XaQ/SD2Qw3o0ps9BhrpaI8g2lv9PkXL4TCJdzFV
l4zbrAu/D/FYncGVzE6tsaEBqKEhy+rhdXy2N8WW7GShs07PkZlgJ7zb3MyxZefgtEOR9Y9F3613
s/+xaCySzVCKJPCXDJ1Tek9BGxA3CrztOGYv8xaFCif68GH/gUbhL4M3AU+rncCXsU2SQoWLhrdY
X6/W8ORl3gGRd97PDI1cAeAUHFK7aJDSKdsHkaOBzzQmNKMUjQ8e4cZ/VB4600FY80/W1cGThfsn
cnhWdJzStj0wG0DIbPDtB/zN5YIbnfnT6C6jFt3Sc9yGvc6JLCM6ijiBzHUGSTFLqqUqKuyKkdF+
6XB/Xgwgcbm0YgCdhxlj98WL6UX44H4AX6Ra5gJcjr5U1QoVlfQC6PG48wJlbJkvqmtghQ12PujD
skPQLevLq0Tej4NgXz5MsrrWANuqU127FrwHgWL+zpGhKqA6gRdI9Ae1/iZzS/tz1o7nXAX5j8zO
0EkJlcNP4Nds0WOKCG6Y9udWDmfKn/0t4m2N/4xAE1uwLNEFvAr67Am8FMU9AR36tYnq1mdXiRYN
YPyRABUVN739CI6tGeZQ1DagnlDD2Ngj2Kt68O1ua7scllXlQLlaIyHSEkpCelGa361oUQW0JC1K
GAo0dvrzor2lIO0K0RJAi/GaYvryPjab8ghtA+xApqCfhyT4TryxFkzInYBhRb/ukF2b2tQsj7TE
2zpkSl3wHqeGhT8z6Ps9gB7ReAWSj/g4eSy7CDcQy57z8kfPgZjqwvBFTWa0yrHRmiPczoSwGEA6
IZB2G0+kaKB6y6eCDkBcqjq34PCNhaL86c3oggd7MVgGXtVpNoo2zYKB80E/kGNvVY0T0muqKC7Q
57PQZw3Fxr5JRwCq/u1oPUPOjhgZtXlGpmWhOu2I09o5Mhs8xKcRqaqiEqZ4eM3vSNsvNiMK1EeI
YoEBbFDmty57TrVEKzJ95jIJ1XS2gG86ooH9FgAxqnWbG8DzGWmwVV0PsefOP3gqcv0V0iXZpgSR
IlBG0GsndwJh+kOCfw/oh7Jsk6P1bpczNLHTvwww67UN9P9zP4Lp42YHN87ayTP+/Jd4T9tZElZA
NgpwkVWg98izFr9SnZOksRnE7QJlY/dOPxOWYW2NC8crulMHYb9ngcpL2yEJieQA5PP6ekEsm+BZ
AaWVAb5DGjqe878nNZYDcF6pTkhSVaC/1QcDPJWAF0I/o5t+27Qj5Y4HRRgJ2JPprRXYjWsraI6p
UOrK9aEc3bWoK7C76xEdAPh3EoGXTm0Ji9689KgV0wiUjuDjALLvZEL67mZKx7Y4yMH8SiY6eH1Y
7QKTdfNMkbR8Bw3IX5Do6Q/g/oSMUT9mw8GNK0iXIoWNGpOskW/XRvJQJJ3N4TR24uJXmZsm8DLZ
eMSWyVo30wCFOA2ztCS6b/BeDg+NKYbO6ACWNPAWZMebGfS9AHDWff86oRU1+mcn85IxH1JGRhf6
uCcbDH+5vo0g3RgHqzSz1aMYOPKobnhlJrBcfKzBHupZxoGckzRNNFRWzZa8QeA2d0XEoyV5Azxq
Tp7yv6GzWD264IJ+gBxA1bZtv6xa49JIcItRZOWiO7tRpbmjdViLn45wpVqTl4le7iHSBlCd/kTA
caT3Kav3tCxFAAkJwj6j+USjpAQRJbaczZFWQ86qB4l9o0Cj5VXHBPrlC9casA2bOHuK0MyKgkcC
mqgEstESX+SdDRrdE7qycWtu4/qxATnGwpRN8r3CHy1CwieGXJBYmXE63vVxCcCFzqliOw0F5oQ3
YMXDsGAVtxdAM2QnPJTA1wKtS/RKOf4q7VJoy0XFH4HchwhA1BQbs2ySBdclOEOX4CJdmsuRAwqH
sTuTiZyeAIGNGTpyQxHk8HoQOdF8st0WsdweGN2iP5PdFIaEJA00s9Cvbx1bCGne1Ty6RpPhgPqL
KK3igoHIygJH6hSlPwo8y0Guoj1chDiFFky28doSwCdtBHczwul0DgV1Zbnue5SlwhYC4+Ezrzp1
uaUAlOGgLSBKjDtKHJAjEc64Bolyu8IN1r4nR84Eat6V9QyCjHzvQ+oON76QbZ2iD891B12Dwk0g
qBBN09Js/fS5k0G18Kci+tYEzVlKJOQX4/RSY8OHv2rVoYNkaH5lTvHZlVn50hv4r0X/snrCfqBY
8TIX136okBBwXKhU8nG6U7Hf7xszlIcEBbKPV65G5/2VXX1lg9fnWlXIs1T5C4r276889NnntC7M
ZVo6w2VKyg1IzMDGPTnG1qmU8c2W+J6HfcZAht0Ga1D8h0f0/A971NGtrS1T8z4DodnSR4vWF1f0
zxq0jfn/gNoIlc4p+2ZYhvkcD362YvjR38d5ZGzRv53ukywV0M9Np7UbTtWjzyMQRnPH+g4hjdeP
YeFjGFEcf+9tJAE/fAw1hf/6GIkTVH98jBbvICcb78nLfsTvuZGQr0ARongEFWx1tTvcVvTICU0c
gOUrfVWeyYS3LbEKhd1vaUjT+QSsEg07e5yno6/bF0s9FY0B6DEHKbI/OclqsKFJH1VWccVWC8CE
Drry+jDEOgkDEaQD2do41qhfzXWl9euBMCquWtyapkMSDPXExEU2wenNY985rwehzzLA3z1jALpU
j7xkmJBbyW0kTrUH5DxQ7bHMnQmWyhXpOjgWsgsogUxHsMFCU8/8QWYB6cE9RZFODUWVk1LHujGv
eG+Jlkldgw9TSac9DppBhQ6sGwa8H4MMGiwj2e7mgDQCos23aDW266qL7roKO2cb+bMdFe/yDNxX
YJgIQIYKnDV5wXkd7qjwV7CpX0KCYIEe+Wg9AwcmyfkiimSwrRKrtVfo86nOljZCUyHYmj7a4ZU+
0Bl5GVjcFp32Nh2wM73sql0JkrDLxO1HRiy1eqQ885EobMmnRzefjjTfIv+cN/5epbZbG41kgIVF
0lXrrAOHEr0Czm+DZByTGjoh+mWRSuV0mKOdzkaXLyrst0OoDCgW13j7ldy7Sx3DBkghUS8Adq3q
PMyeVdLWaPWDnbhpsyQEk0WTz/ZAaYYxrcyu7bd4izm/8PomcQ9D7oXk0enQZQzdIrJPkG4Di/vN
G+u4wu8mgB1ot1jmBT/HFh5cXSfRaaH88UsYRvFqtAu2p+qOX91PkxLPH6Kkn+ra4j7H7v9q4D+t
tz0ULoLEd1ZByVHgbPQe3xbjtVH4L6WyxsCwZ6Py2mgb/jWH6u0DWHbWBp430Exx+6ORY79GSjUs
t/A6xziaiLSODWRfSkDTuYA2L4Zd7u4VaCs+xTF3aA0yD5AWPfICa9CSNvJgwCNlxaLgVQYFq54/
1KppQL8DoFJjJ/yhAnE/yFqC5TSCfXbZ2AM0DaPI3zSO9+rNsK2mqWT623wdQU4fDXZrF5o06B1o
/a7W/xQxE5j7ldMc8U8RM2e56fL2SN5JV8bJi+o4gjn4zW9e+jXRkPvs/dy/BdNvDXe17CghqOyP
aCAMjUcjVv86UyN7tcm3sw9xRhobUIxvx60oM/vAxwCkO/pLCxzEJ1WP6sEdOvtQ9yqHqiG+nC3o
vm3sXt7Z6csc/Y6XKbhAp6GSnrmuPR8JIpCYHCbB2UGxzltBGdtekO3m+NsQuQTI/9K8m9suJ2/V
8dj+6LD0+jmeuJCKtiHxZVj8Qoeiyh/Rv+oD8fjbRGfgdQuX4JTP1xXpZZKxTgVoU7wAFGh/Ricc
YPfc+34z2xD4vV2h8KvXK/gusFuaNS5cspjna5pxC/aM4iGWxc4wwLKJ7qV00RRjuumg8gktuYDt
uslszqau9Bq8CA9mD4iBrvTiSSs+CeScILPQQLdVR5CjEM7OQg/ZPAntxf1KQNxMWVN0hhxptzDy
sP7a1ShHuqzghwK67s/QI5vtrYJKEQSJnHWTtc3XGu+qllVVn+wyAltRoYA01vZBT0cHVHyb3kBy
9SH2+s8QuahW0N7LHqSJdAudkU1qm9I2Ovv/E2dUSC+UJrimx5Fby9CeQLev72judhpU98VhXB2U
CcwyWbO8sJajxB2l5jb0K9b9BBLsECI8BgjyNq1IrS0JXUy+fXatyvyUFWN2nwj2k8wUFSSBuS0d
R33RUWbob+0CeJjKcB7wrlkeLBc3AdTj3QeyVZyvRjQ5Xm3Xdh9SF1SwPlDXW4qgCY5CulMLwD6Q
TU8YPLC3znmAgMUJQHzZGqzd/Blw6XYXDS1bc5368mF3O/e9vcK26EXH/80upxzqs0204CPvz1kp
g03Ghmpdlbx4Ao2hfQddynDJo654krxF07If+wsjxDCdIiQlatBjUrBlg89nKOSZnFmdTp8ykJDF
eHWS0NlaFXHFHlkvk6v0O3k3ZF5gIg3ndfsaD8t8AVH3aOfYW8sVYvhJDqMC3dWhYGO3n8Mh2we9
GYhQAT3VgIVlqsezk1T9c7fyRkc+m4boIDg15gsaxnWvGSYNyMBqL1RJa4groJWFhsUIBbPYlQ+o
TIfXoPdOZMZfFwxFMUDuddZiyQAqaAWEYO7I61vqJXJUt8ly7O9uj1tkR3K1SJAhgRbAu8cwPW1v
D99oXOum3ncB5OOkwALnBJmX+VlNExly0AnIkI4O2N2xh7TkZtBVtqIfu0/JFG26nscXMvVmAL1j
3v4kH5luk262Pyd149QcrF7+pPj/10kJFQDpKr0IkCf1x0uYxoB61ELazXfVxgcjxdvmQxl11WOZ
Rf9Y+q2r8dtkEeBl8gQ6QXseen8OyXsLRsZKnG5DmaHjzMrjZgVl+8jRncWjHUz3GMXUZzz8dWT7
ZbmQudd8AiSELd2Cs2vALLWBrHR7BBHcsJcCYjmhH4gL8sv2ygBg4mlqIKShqqb9HjR8JyzgbRcV
4NwgKYBQaGF/h/IO/+Ixny0zlNvmJQdD0z765euScgJgqZfu65JoKT/G+O4mnZBfjIoNoGbEmUIP
3gI6B/JLKXBNOpPa9te4yp5AExuCsHQ5dgXfkDZYhLTKyfNBcdGAOHlNw7ZvIRQOrU1SCiPNsLpg
/unNTtJiHhIYeBhnKd4FT0EJ2eAFTpwIz58FpDrmk/eu/xFjAvCzH6bE3sS93a/45Ee7JAzVFx9y
1r2s6s/CqtJTDoboxQhdjy8UliSZsQNHsPoCwZtFzYbwLs1YtOVoVlyhudhZJ7LG/3WdT/3KrnLo
ftBYdU4PWhHHWY8QFYIuqDetbdPfAsv0M3JVvCPeeoCuugudvdlvJrJPrjXHE8U9mVwNGBlhx1M1
3pGdTOT8v9o/rI/v+LvP8+f69DlD1ATQ0aaRLXptydxNiK62jWV4Dr6Qvw8DiGwV6y99mYH3vZEB
Shdl+r21/ShbA9uO/E/bg2RET5hj7CmF0EvqQxUmxV3630vdLG/LzdNTUPp6YwGFcK2G4FSu/haJ
ehlaQb4hG2kn9GA+PcvcXNgDAy82HqW2E1s7lEbNGTcmg9xZuCLoTz5Y5p+Sxn59AKf1a9gMI9Nh
YVf1J7CGeE/Z77CpG/+12p9hNL2KYvwXe/j22xM2xlBgunS1C016u/GviUicK9CeEv3D+KJX5jHv
wGxBkcKxuzvPswNwJTJsSnR8OyWgOuQtuG4pRhmut2gF0HQMNZY5Rl8B7MvuuyuYqzk8l9F0BG3E
PUXTsmOI+5Y9F4dMMe5HH6gVJzKKuxw6mJ/NGiWJyI/iEw1B9bdtiy55MKBI91Aoe6U6CxDA3Gbo
ehLVgobTZNl3IGM2Z28+cgBhxrK8Iy8tySG4caKhXlLl4OSjJUvQ6+R93J3cOAItihEiWcGXjPIm
+iDaAjBxyMEdKZfSx/UETbwk3tDQyrg8MBOaRUPDy8cYdaMHJ59TKRTQNqB8vk0XojGXod+vrc6G
SmGchtexQasai1Xxo5YDaCf8DkDjfgD7w78jZNAd2hGP+g8RQE4hLa5LHn9Zw8f+fTUmNvTh8c5S
sDWQOEipeLaD46Rp94fU2BCR/myb/SDVB8l+04IF1i0Na+s2DqoSDKymqIM1R5+GKJnMQ0LYEKaG
S3c23TA1b5MIrUNRbyYaUejbRIZ2hCOP0UqdsurS59kB8oP+A6DB/oPP2Ge0cbUnkMT6kCxvgjXy
2+OanJ1vhCeFlFWnnWQqy/xc+TkDKy1mZ4mbrtFS325oemAKCzvR9vs8W0+ClMYW8P7knkxmMOCl
CsTPW/oE4xD0Bw494AV5aQ2GGlxpsuFKJlkb6CCSfnZHHwHq2s3eZZ4JAMjvTwTSH6h+GZ/I0pkF
VJ+m71GaDDtKwAkQ5G6npq/nBJ5M7O6MB+2VnPQlQzUWou8pv9IXjGcd2j7+nC6Kul5xj4G+ucyC
XYLnALC7wa4Lm+LRZWn5WOA9yR6z8RI3Nr7jLnOWLuPijpxASE93NogSljThbTruVwVIXJW/Drwq
Pdv2A4EmGB5CK0B6J7DvgO8+a1BUbuWYfAcN7jevh74PiEbCXcGhxujnufWCieSniao2gpWbAjRT
rgwzZTvXHFqk5xp1h7K4paEX4oq6sLuI6jbfBGAtkJBB+tJniQ220xwVDF1Z7LSUi7YDWcve2f+M
R83wxMKW9zu0Lo+AsGZAKujM34ccYO0n9dJOUNC4Od4lC1vKBPoSrJplgnv4MFTg0pDRFSpe0dWz
UGXB63G4HSBjewVHAHL+Hlq/ZBAeKYJFqXU/9t8m5brpMg+5p+nDf0W+9NKlq9mBW70kxdIatKTb
tNDs01doBobkbQ/17mhA05ve2eG+5EHGL+52NGyZueJghX1KsPPAa8u/w+hRMbhQ0A6L7q9hjV6N
gMxvYXofM69Gdrqo0TvidlFarR/AqDxkEsAJCJNtuynLDtAFyw+FZThbBRTChcsKMPbKCh76CKnr
hrnVV5bwrwmX9a8mhd5d5o98YY+AQLe8+tWHzVdl8PJr0ZQppHEy/0Ex/Jhrg+cXCFS8XqWxxvdX
8ZwkXaMO1oL++KWxzVfWGChNywMwW8QR884MbciZVuZvNpqkKTiC2ILERhisc+TeHiASU+1dVGcg
zOM6D2SLxZdOOsMnaeFxELqQHW4ncGHd4iF9BUijMPGW2lrtdT48D90E0dLKuXfV6O1t/bLqAbux
sTKVoow9iQuK7Xg3+mCcxePJaOvIdO3sRxEEP6vMPJrgJLmd+J41W8LfJ3/EVGmoPidd80LvyPS2
TC/KaoDYvIjMHdllGFy4HQD7kE9f+xiyA7f0LqWBtd1hEDt3vHhDnQdKfq5jKFVAKsJaJagzQnIu
nc52JMwlBbjh56xrnCUv0azeijhfismMN1PiOmcDiNv5YIWMH0PhrIciQnqLHBQiIbe0LPEj25Bt
QP/fynSTGMJ0vbgMEnQhnZuNm6oU+Ps1lYEEpFB7vDSqL2DP9SFR6Rr7Xg8Z2zTh6D/XIK85uAHU
+7jWjraKyV/2AhT+k2+UYMKqf9XKNl70SZDVrycW+HEzAUEQ10J1sbRy63MTdN2K98K5SAvaAlmb
FHsUDMDoEE3humZQRUitqFzmNch3Yi1PV+qzPgDaG0AejE0LRb90NK31f8dQIB3SFGwnXEffFqMz
Xnwryy7Edss+0pZzqPh0z4zpSDJkWcrUvfbRDpN8LcO3RW9O33z/ax74UMByPzovLWQZFiA+4g/c
joKNCoCxkaAxPLE0TNZ9I6zPldF/K6oRauYJePDwVvcDdM/2YtSTDPZ7EsC34wkNPSmYNQ3z8zSO
8yTIqs6T2goJLcBNjGjIDknjGst8kukSOafsEEcjSNrJ00Wpej0l15SZSKC4xbS3RxTQSt1WWRlo
BE8sCK9DCyw5hhEYNIxCtJ8MJ62XVS34iyrkxXfR67UY5LdBBN0vtEz9wwM3+OznNniYg9G5ZL6Z
QfdJ8D3+svUpUzZbCyfwH1gqnpMo3k66fkQHWakQ2BqOvnEa5zbKxZk77i2qQL2LeXPzgKs9jToT
ivOdCqctQYKqETrlQ4uM3owQ0vAhULL83SY8MFCQKDUFU9z4NpdQR7Qexf3neuD2ik9B1h3Bv4H2
FNM3VrcMy+CYj2BJB+ZGJ2lKB6DAyvVAVabR0fpAkyJoO61vtikNz5bx0mDbvU+CsMYu2TRG/A3j
1TwcZeFdlCxSdO4mIdIFIE5K9IEcYLKLFrZb8u27aLwtr1qVD6dbsOtrYu+sfngXBiH3ZD26RQsu
8GcQxIQnUdWuveiQD9iFdvRcMxadlcC+ZQX4/cazwTM2h6DnalqkSWTg7qKKFfBEEDW43Z9Gltcg
s17Tjakju6N651zmXbGSOpg8UY4K3MIUAAimYg7+cPOj1QtmWyBbRFu6Zjv0ND1izEr0ZdKpScSH
NxcZpZU6QPUBm6GnkAbeuzg+WBVfUaCbWGgPsmvf3jFHzrZ5BVvVdy1k2hy+KOoCchOW5dwn2dTc
uUmX70rbVZcJQpDQiEubryPkHn0jNn4FsrnzKua/dH4xLmlS4aXNncwtMI+EvbrYWHKeVJjeie4I
TtndIUfkzZMi4Nruw1StGRT6FoXuVPB0pwId6rFZImkVnmxHWsDV6K09uDY46K/QegBCxtc47JrA
XCLqBnhzpHwWb5PNKpFb6KNB3hjlnAsww+OlyGRzYh4U6gUrPIjvgALFTFq1r0LzSiNPm+gMvCX5
Xe/p9gQ9lRYhR2nE2casAb/zo7Z8XSXM827FemRSEyuIknXpYKM5ZgyEhLdLobaETwMEzR2tNqr0
LkpTcRYgVVgHgUzW9Iuq9M/KTMoHKLmxI43aKOxOZdOD9w8+OoSNKdceEBfrtApfbehcvUaVEcy/
RXTVlqd6si8UTz9FkMeLdcxls74tJCNxb0O2+ETrIDkM+g3lp0gygVKl1vxXVpb8I2Tq37sDxLtF
BNZ6sgvP9ZdWa7FDG5fjE0v5tlOB9TWXFpSsy1ZtKSxDCT23sLFvp4Ht/2vZiRn1wpOg4aJli0iW
e5tgga3R23foGozWhTt1G2Iho2GK3Pq7IddDoiwz2yZa37yRRFLCLP+J8Vh4GqAptBcZ/pU0dDiy
5ZUXoBFBe1NXc0TyGrhEPTRTYA+FpumnIUoGySmru2wexkqap7g2fs0roeJxTuPyG41i4brnoTM/
+9M0PXWl6C4GdMTIxy2b37d5eCbfCOTifatscAbgimDUaK54wbqLQLDylBiTAUyR2pCvGJj1yQNh
IM3r3b59UF2yJF89xcmjV/xT45u3lSmw7n1UDg+yKDPQcuXDwdNcT4AN23cpc2po6YAvag5BN01j
u+6VRmmZM2AAE2tDw8EChrvMwjONaFKJF/QFEgTDgYa0pB/0Vz9LH5WmPcmHNvtk6KxtWXNnixeM
AXI3vN6N6N0/UwiKMvwMDYrdbUJXCHOLRgAgKPQidOiLRMyLxEUz7GxAlxdgmAhRyq69RdqEQDPX
jmMsmOFyiGyJcOX0U3Rf51V0j27J/C6BvNHCpJiGoc2urPszeelAwWpfhrF3PwdlLW4uLb4D87pZ
CKYk083iu9uk27VKfRkrBYVtmJXuCg1XwJCEsckOLv44b+8ChUyA1qbxu6f/mKh83ftIgteduU37
fLjz0C30EHP3J0+n4kdphqgc+NVTAbq0vwVkrf8UqqqeA/DgHe5qhU2XXiHHZumTDx6ZReJB0760
4vrk54b9zMRmiorkuW7G5jwmMXDa2tyXkm8zAMc3KEbZz7dJr0O8rafIZE1TdZifjCML8RtJeIX2
PsgjvTv0EQBvfFBQ+YWj1c9WOoPMu3/Ghiexx3BFlpAxvOdkVbWN8hJqeK4TQtY1F2tXsPRJFHgV
TLq4+1khV2Uwx/lHoIxV+yr96nZIauTAZ2On3WN7iNfvvVW3aLbT0yOI3czTp8Bsn1DyGNZpjrf9
VmMhPI2PEK2Dx6Xfn2nkm2BTmLpMLC1lAd+hvX0gX71xjHb5xq2AmNJT3+aHwVhuzBAMpgkorJEL
QCP8oHtUchu0KviBPKBuH4ArCnuBwWfmSy8fyR+B223F7HA60MRcT+youWUaH5s8UXtft1U0XVCe
XX1Gw9iL8DuNhqM1QWsbLBzgZ2wqeaQwipiMuNp2PchidwAf9cvALRpUPJUx9wZEeVotEsuU99YQ
1GdgXwygWVE69WRd4ftZa3HS3zPsOAuvIAQEh3nu/PBFIA70cOrbJDxDBm3bcTzply2Lhw2Y9NrV
7VVPT/Bk3h3IJEHTtzEDGyBppEdF6o0vUV7vQLxj/LJc6wjh0umrALPA0ke//wW8Wcad25vDHdpL
gdrUk3wXfYup2eymkVeXKXLKRaZKfsp1V2qWAB4tIQk0j97srnBLsSpksS9tcCneSGYAC4Wuj9H7
YFc1yz05cny91lXuoMbPIii59qY6NWBIe+7/qaXVP8dsjMGRC1a0sAntZwH+r01qyXFDQWBtfZ3D
vMZ5tn44cX4nmzK59o3NH1hhAxifm6CvatPkIRdVe8Qd5ys5J87rEyiqT+Xo5UdbZfkKyrgQWNTD
sMcTcEGndIiMFLcw7VFjBo8P4U4t1OOtyTi43wGJy6+O8ptzDvzoohtC8wtvR2NVNazc0TBDxQLq
mPIps/QWDDjbBQczzJcobUZgK8xg5/MgPaDr1FvidWjRZ0J8noqYn0xDhSDQBQwAQrLdyqiCeF/p
oQ4TOsyMG35CvhKaaHGLYhhQWCtQ2fA9Dd/CLL0awGLgRiNQwdR+R2cHGLbq6lvoIaeuM+ap2Uog
rfrgPIZldURHnLd6i0BJAi0AqZRLT0dEHSjlKQKaRNW3uHldgyIMKM6BiwgcybghmZ86FNPWU4Me
kLFqrE9opbc+5SLctMhSXiiiSFIbiINwXCA7BZ5dP/WmBe426v+w9mVNkvJKln/l2n0ebAABgrHp
eQhi33LPrKwXrLIWdrEKAb9+Dk5+SX51q29bm/ULhlwuQWRkgOR+/JwDOVsM6atmqIG5wlAaUU9z
IhxZb6xCjblfOtq27+xXE5pahxR0TKt2Yoaxx6A8URMiNezJls17M+yHeBujVHndV42zLwUEw2iv
7uBT75tCxWvayFMvNWm3vjhbrQpOCOokK8pqtVYLquBEdNu4djWAlHN5bCzmnnSgtubsWBqAkqtH
hpUGkJ1SZ/XQx7sBGKB5pmXA73MiUgRVwnUaYdljZgC6RXmX3nop3mj9yO+qQMAEDMGpN92vi6lL
HEgiWLnywzaTic+jvFknWptu53YZjhNnecwOc9sI8PKtCnGlKYrcSW+HXmJ/OA0G3m6eP0OJLUjq
+mMWn/JQpWesdt4Po5sA7PN7OyrK7pTXJ7LTiDbwGGhUdaKaYVc+gc3HLoBgMEctJQs0c0U2e+rA
11/4AqCozUIDQmcIoyONCqRdFOcPoz3Yj30DmMwQ38hGsx/JwrTxAPoIedtMpo7p1SopJT+Rh0BG
Yl03UEKrtdrBigqlkk0FDikaGkFK9ohiLG9FTZTEGtf/4kqcVfI2BsSlRhbek5mNSumxyk/tdIh7
hrYcohyYoTE/0Rl1F5bsQU7MevA2fowJyZ36ybMcS/D5/H5K/VrdVRtIacU7KwvTNemGH/KpOqzE
/8narHV1kQDgX+wsS9eZbrJT7xQ/myCVKM2Q74cwseSZbI4Lfj3byk7UOU4eEmwNiKN9uFBPjwo6
UDqDVy3X7pY01djx6KQP1WvzUVluIc1AJkpT0UFrQVE5eVGLXGngGLXzwDmj9ddcy/R/n4vsH1dc
5jL/uiLNbArBTqjFxuMTD6MqReUtIXjdjya2O+ZT0uKxsvRiOfG5Sb1IiEeZWV8sW1OX3myCA15t
x9ZMgNgh23zqAqBySAzjSDY6CKdEPfN0QJkBSEpfohY7CPB2NXx40gC/dxPtpWyr4k0w98XFP8Ib
qKDnE+BJ55O/delBz58hlXGcusU08r+Y4n/cBxJgqPICf/fGlrZ9rnrHWhHRQx5l0baGTu3MDsE4
lF3KUrevLT7ys+k+xqPJXv40KHDNemaH+NdBfVKyl5BZ8VkJFF/KXOtv6dDGPINWpr9YRgTibp14
WpCn0ST6qk9slqI0dkaMPaqjjOHT0Ez6WlAVwTxlZ4CrQ++noMR0hSmmd1sFkbFLAxDBks1ChnJV
t1yAGlSUmw419YeAN9nzoI07UZkAtU52naXeYldh8W7nYGw7VMDXPdsF9pAf9sX/7/aiQv0aZa/m
xNeUvQLlJTSZhzlZVoG29iy9+nHJn2WdWe062+39JX+mkMJEFDZ2t0tSTFrhaxZa/YlMsz3yiwAV
ZZRzG7UgPUesfFwuLfHA2VVVNPjLNHXQfZ6aOgYjm6emiXRQOd9Kx/RHAxWCjTMiMJgBknLNSsfx
tbrJUQfQB9e5B0+o4YC6lqd8spFfbQZQUASCZEczzGNpgo9ZFNh9UNA0TfpxwPJ0nmkxLXNWcbrD
+4afqBM4sPvEzuS5Qxn/us85VtzTQmZeeeDFVw4WUrOTyQXP9L7IBlB1TU1artgiRK5NBemJbI4L
ggOAwm+oc3ab5nWQCt8uNmH+WqbVBvfztDTI0xDMSlSTYh+FZRBN24HRmjrp0H5MGzTYKgwlVlV9
q9mHssXKjtYzbggcBDVpPUNNx+0UCpGQmlia1ItaNvxe0rMbYtfToYJ4F/TjN6/FlijkencGoTjW
eNTmk5HO6BAHAhKxab2joQFY1vHamIZQe5khKEDwz7r6/jf7PPOniwyZF6+4K9QWIY7u0PPwwbQ6
/SuHEKsX2PH3XCadX/eJe4Xgb3sGjQfKCYfC+2ZUF3KwoUrsFxyc8lVflhcBHZE1dTg7Bo2pNyg7
V2unUvHFi8L8Go3AHiC1FX93zMeuNMZvDEXpa+jYimnZHOyQIkbsoYFwJ965w9dct5pVnLLwVgjH
ulIHtgCorZg6NJTYzR2lBv7lwEQdRV8duRGBWtGeIFB9o+7JplobKLuhG+4rRAa3LNTUTZBF5o1R
63fNtKhNkEqilmq1aKuBMR+KwChoCTk3j4iqHKioZSl0oSbUne0jyM/nTvInOx0GpJaOduzsf7dP
04IdWjsWRrv/5P9RP5OOWnRCQc7c+dtwVO8if6yr+faWehtyAyRSnMYy2y3TmsDUXxJX+ZXW9BfH
QUKnByb/pgvwukahWXzfpB5gvwUUG/raE75hGeULb2qU8ak6++q6QAEoJb57KciThCN/SUus0zTn
0A+9RzIowS4la/zSY8EvpM4A487Stz7+gRq96smScthEeDSeK10UJwPZ1e3oWlhUgnxgFeZu+52Z
oa+NWf4LHNzP0h6sF0/rEdxH5P3qaLp+KCyU7nPsye4S4Xa+anXj62B1B+UY2S+dj0c5eNVXgDYh
0AX2Qy6bVaS68UE3RbILrCo9VrxJbyw3CteG16mvQNLvhjLNfupD9EVmyfDcqX7A7tMQZ8+Q1hm/
7GLDO168cIlw4OTK2vEQczc6VXVs+2WYSFBg280pdo3xoW2MB/B02F+h0Qw1p8Bqz9APK+9B0/ZG
dnwYRGW6Sl0EaOvu6iYCkDp215qH4joQYIZXLRfxpTIibPYZ695qe+MksfgOcA1ksiYHs3GGHWoo
o01ipuIWxS/itghQ4IWAQ4l4vY2Cf2ivuasyxx2P2Q2ZUMOlITOtPBateq3Yh1qbbNUE+sBXrd2Z
bhavEDZWRza99+aOANUCY1DcUityguKSm9FlGZQVeOsPUQwSz4+JBBLGa/yYkq1GEBEsqN8nJh8e
Gc0qd+vvRPY2TtSbZSqHU5uvhD1Rvs3Eb/ORfOjwqV324XhqgHWVhnuEhM3KdsDiUWTsOmMWRkhj
IDiQbAnjEAqzuaBA45k6yeRExsVk3bt/A4Q70mShfdJq1/aJjsIq6i9FbBn3JoJm5z/Yu0p8tidm
+8XOmnf/CgAgn9gr8H/zxQsS874PUU01R7JE0DXv/K5Igpy5A25QwiRQqVoO/oW2bsE9EVi3+MMU
Tx0kmfYtSri37cCMLyMevKHk0RteYaBPaVLtPEh7vIFKtQuiDBQkTyOR0y2e+mlkUyAwFDrlPJIc
7ABFYDSSAVFxIxOIjvO/RtI1dQ6IIo20I1f/0gB8RA5Y6aH2ItzkYW3dAyGebPFleGeVxuAbhnj1
njWsRF4gYlALlzr0qBnoVZmZfod00XYo+RiiJjHagKPL+J5YqCwEYjZ5tkddrT1TmTeFCrVdN3bt
0ana4Yw8O8THeVHdV3jMozyvE69YRjwGKcC9q+h+lDUYw0peTqoi1muj6cL/072Nkv3LvYWl/une
Yk2DyO5U+0WlW1Hf5H7DovY4F2dNTQD62yOVfTWmdo86kuZQqjRVK0RWQSFH4Tq35tWGxWAMmI0O
0rYbt4+0FdLYArvWlm97iJn5UR/gr07Gpojxjg7t8zipePXTQUidb5sQYue87Hes5+KoARJyUY7s
L3RGB5kUYCgLHGe9dFRV8BY3erDKa95vWRKyg8vL6N4dppK2AVS/QJ6cUeJZvpDHYDET+U32hOof
5UOPPTz2eJSwJa3/KcY/n5LTCCdKAfAktreqj7DtBxvdgOCuzV3UoATZpppgxQ1r2pXRAhnYARb0
6NiASFvp+IXcAh00p3ZZIgLXYa8Rx217bSe3LkQt3zT8T249fvk7ASgiZKy4fKrzfIdSbuT18Mvb
mnY07vKpqbLST6Ab8pKKSj+mpgPZcW3UX3W7/zkknnuLRHN/AzZtVKxP/szwHL+RHJmradpcih35
Dwl/n7ZA3Hg/5qhsB7U2GHa3LjBjPrKL8YG2ttQs9SQ5zBvfqRcVG/GnJmKZ8SGpdGSiK1SXugRc
DWO7WxlGZ2884elnm9CueEl0zhblGbfvV4Q6zSlsEafJRrM9o8gE9BI5iKrPEOgMzG1Yoqi84L3a
Uj8dNB5/S5zS3PXClKhhwSEWYXcpmqpAKX9mg0HGdfoVGeOiefdhjpR+2TTI/k7e1CF52IP/EkoJ
aYnkLbTW5UWqAGBC6EuBVA4SjSoFmh+pe5xi5dVuwfjWrlyEJvsVGeuph85cIGUORcVvFntpmKD+
mHslWxslgIY9VgY2XuOnhn5o+AlFlza18Juj08h9KFmWQOEMcXM6IEeVKYR0/2q34BcS4PUny6eR
1B7T2DgDT0VzLWMgJIRQ/HQwc842Vp852RX0YO1WBxf4tTQCdtHlkzHBvehAZjobI8V8JxnEJsZK
hWMPErjnMcx9cknJNniihn5PZG2WGepYf8LuJAJNnyvFSoMq2dGbDnQWpnYrwKTgwIj9nLchazvW
FuC7k5fNLSidN8OefMhk2cVfo2nKpU0+1CyK3Lb8pccxeLE2HAhK1goJIyXi90OCaGSNenm0s96t
QDgU/pxtGfWQu13zYtvl2i+KQH4KUqZxDJWfCOTpLdDsZ+wdP0czfwtu0mDXDp+0WHsGCppdTA38
gIpFA5Tih+RSDZkA95LU7lCEZvpVG5mI8WThCoyR4kcfphuAFAWwHzGEa+wg+imT6q0InfZLPSBv
rzmRfo8FjwvuyUbH91ikB7y0OrDg1Kjm5+nGwcsVvwdb4G+RqOE8n2pMakejxppKpBUqiaYeOjgK
yKzBfOp67Abb2ETRHugwXgG8vINYZ/3gjqV3RrFg7ZNdkyBfLOqoukkDNt56do/1yzQgAlcAMkaF
fbJQX/zoFpDTVbp4CouxXvVg5DvTYVBaftanw2KjplSy8e3M3BYjAOFKNJfGCYsnDyjY+8YNfN2s
I+Ba1rUjsie7b4snRF4BbyzlPTmGRXYFSsq9oVad1D96UQ3zJNCrA61qFuF3OM1ZTBtaPIjUgZrZ
aI9rYIGsHTVbt0R6EAHuLTWHOGiwG6vdNZsuCq7Q+IDsBvOpF5l47VgVoLegXtfp4kvbYoVKvXpv
1jcIGdxRJ5au8aq0B32faxobwbac1ijIqI8tFgcIJeVpcMH/VnChM02VX8CXrfamUdjjyqyCDgH4
AUzwRo6NYQ5l5umMDiFUAY5BjMPS/JPfMoxGkAsNW5r//amWS/421W93sFzjNz/q4I2Sh854CCKI
LGtQCSlWdLocQPxhrwtW9isIJWSnpYPHoKSvivyvIdReut1pxqVJZ79fIGuRkTQ4WA7//TRR9XFj
dBW6k9m4XJWMTl1ZxcqxjLtRxti7TTexDKHm7EKnNKQskxcob1YHjcXFbQtpSBupoLOYGDvpUA42
UCBaUPqDyd5tis6SdKtB1OgyTL8AYKNls61lilqJj7E0okiAluu5eVnso47a7THDk4iuunQMoNdR
jkqvwo2wMpdR52zSMvb8+YofEyNKhcJtcHgrunYmBXbJlZGs56locCRfM66im3mqTBrlJoq1anbx
NO/KQEK0A8OEPDpSl8f5jGfd+9kfbOTSuxbP8MPGODqIj7PF5kzTLLNSx2KrwBLqJxZ+8aB38+7L
joObKgKTOjUDO/XupQkJbZWaN9HkUUFebR+1dudTZ2W53n2BeEteKf0yD1ISSoEo4kHkCxBRIRtx
4zJ2BU1K9aMc7avm6OUPS/JrxHEiYHGDpDnzOAM3k6cHB173TwRIJxh6OGHREQmY7YuJPMieV+MN
qsxX+oANQWYntyDQs+6SOOFXPJA21KKDNoLNOWPtj24IU2T6WiDySq9qfNcJwGLA8/BUZ9a0n6+c
1/bjLE2MdxuddZnlvEbRkK30Iuevc2+40w3vIZUyvbNtO70D77VzbtrxRCaIQ6R3LYD4NwGeZVDN
60Of3LruLgIZ0y150aGtm33KCnWhVh8n6V0tipeCCzBpTDOTqW/AWeFoZnhYbF3Bat9N9HRHLtSR
yRxFFwWKeMhGc0YV5ETD1krXy1VDLtku7cFAvcwXssw8cKMHXstwccNJMbony2nvaBh9JOAiKiiV
lp9mNyrQ8CbzLSwfIcWOUoH967qYRFDf9h6PzsudSR7EKwM0iahJxR+MfBunDlaa5vBPn6oyA8BI
TdBVkQsdvBEcII3RGPOnokl550F0L8+lv1xWb4W71yrg1pdP2tWddtRd9WX5wyFACt5/mR2Wu+uF
7d0U4SvNNX+HXl9OUdfhZm6OpXUEwwa0yBBmO3ATIglakfffkqZ9NLM8fUwg2Xjkug6E7mSHnh3T
ivY6Yh0O8KfbbFtQGR3cvLSeJIjuyEl3TMNvHb2+xMzW1ppd5CsJAb6HrjeeVTuIi5paTumNW2BF
wJxcecZD7fT1rQvSq9ZNjQcydQaovcI8jE9k67uw3OdxofvzANsMH3pjG0hpgIkTED2sq7vkQJOD
Ezc9IipirKhJAzz8s2iO0d+RqRsRSsz6rt7R5Kg2yc8JEz+pk25Xi40TUrjhzXz1limgzWJnQ5O5
PFVX3Sqv5E8HL0m+FSk3ztTqsTzcBdzsQCeCDzRqfXgHpMqaOslUQCJzZdVBf6RmOpZsz2ME68iF
bkGhMk4fH8igcWi8eNWo7+kGQOuhH0PZYyuJPZWKX/SYdXejxSVUt9WPQHneF0i7DxsoAg77sEcz
ktoapFvAaCaedy7rHAp8qKD+Ap5CC5S4eXsquxjQNfNuNndQ4JNVBb4QxGj89x03KNT2M05vwean
SH2cOlGuPgH1WNJATNxg9xpuuwyDF8pfh7p4k40sHksk2faygcQPorTe4+RAqW2sAd+s5quGIOdb
YgMAmSrrV8qymzYbzFeZtAP0QE1x57C427mV2R+DykkRp0h1sAZa/WM6QBlXQKDz+zQcGqXWrxjD
eY5gMP5Fg23AMvxrZDpKEqY68tjVwGxhpCg+y6L+GRoV4HKGfXFTU/V55nGkERFQm90c1N6TG6oj
3mcbJrdltjj5HhDRASSPB9B8o7xDW+XDj5xHQJd65gtkhyuAEo183/Rt+lx11pmXRvSGep7MLwGP
vkpu6pfCGJBaY0P89jFSZRCjoJGFEwK2zZi+1pIECaJQZM90JkInnc/UH2x/8gt1Q8dzs8w+5dk0
hw0nMIPtP2X15hybPTxo9ugcKL0293JkyTa2VqHM5CNHR840S1Y1e7L3SbYSIxK717Iry50D+oEX
My9nPisnc41Nytz6ABQSxHmzYuazwloa9qQFgbbpac+Tv4s4GarUAFOwhwI8ymapzM2EnfcjxwMP
dhWl/0lb+YlcBbEMTl4K2RFAZdLimo82Ei6GWlMH8oTFNYaGIFsnY78Ghio4LW7BYEfbIcy431uo
5lQAapxk3nWPkTLFBixl/XZujiBis5wat2Ty7lEqY7xBGfWZOumgOAjDUNR1Ry2arU+N99ksQ73P
FjIt3HZStIh4uWa6Is4syA+dlWvUV2o1etbsEy+vfWrSAUFeEHOGzdWqPAA2J48GBGK+NUmJkO0P
c8we04C/z/Gnq7AK2q9lB+7JaLDKBy01TsTNEECddJ+i1mrTTz8KaPTFUyxa3VQQ7X6w1HjSIf66
wcORn6ImjPzWHa1zkxbsWQdd+kxbJ0VxBAtluQ6BmvtCbkFWWWdDD3euWXQoqnfe6BfTNBCuqBCz
uGt1vT21Yeeu9TCN32R+KSrmfe1S0K6O7Rgf9TwTD9NA6q/TAho6JuBCLE6dQ5phHqcxnR8hAj5R
1Ko3ZEuV31ledJu6hgEx1xEso6wYIaKcvvvaUGSRkGMUawPJ0w4MveD+sPR1T2cMW1UlpItwAc7m
3umMRd/stoeKu4syoekAUkwZ7hoAend2ayEpK/EkarGMAL8/H3cenjN3FUdqfeJLm7+MqB3WjYOg
K32XWdQld1CWmzS4bm1Pt79m4NqFmKL6ao697ss0UdDSC9W+dTptryPTeaNQEu4jLze+Vn1/Jg5t
T4C9My7UV73KIAeJ+gtNJfmjQOk9SrdxFtYlZEPxSH7UEvluW3rpTOh6s1GiBjOQhQclSjTyI91y
4GTZ2anqb/MdTx/FKUH2RR55JPdQLEievLw8F4XmPSYgfDriiTL9CtXwdbJnOt4WZhRZR4eDKuXv
9hGJjFVhNNUej7/+ggV/fxltR0Ef2ip2qVnGq0rvk2FFPTyKx1Vb2dGuUEN9N2rQQXC9Kag1NRcb
T7NhD2xbfddNhwbE+shewEZN6lhsRcObbRWYnU8oN8K7YQ98xy0nOBC+bbFrPBl3OrDDq4xoWhdl
K4/Vd8itNRsh8fQINcO8EamtbeLpLHSG9zOy/akXwFLQ5wAruUvw33N0kTrYNiMvn+pa/GCIMv6I
q2aLQJz6auRBugZ+arhK10Vkzyiarci445ti1FaBmxtnlxgRKFBMbRsROaxzwiOZ6MCnKDKdIU0B
LddyhBAtwKvbhEtUK08FdwTiIhsIAKB/w5wLAjnF1Zsev0Kar+bY6vvEsvFILrU+PVi6hrdElUID
vWtCC4LFRvIjwK/CNR37W+lFydqw7fzqpbp7isai2fRSSNR6o14cap4/rCb/NRRd++hGcbsLgiI/
hLkNpbRpMvIYGRTX48b+htB+sg74KNZcd4c9KAQJo04HT4hqE3Db3FBToXjv3nl3sJi9c/IccPGh
fRhFgNL+NM4PyGmgwBAKD3dQBnm3VfyiBclBRM7mT5oVAcOrduocp1Q8F5G+BmRRaQ+IruGvoOKw
XFPtf4rU1R65XhOvMF7fgUixvosQjJlt1KQOoNvbPfM1DgKEzurMJ5SBd0fLLCduahfhwxrSEEvT
AYEi/q7skrAQCGnX8fx0YhiHVOuz09ThA7fb7NwNaeATo7fzl10WLDsXbNJcQgR+Ay7fDKKE5Qo/
W+MNfBsSmH8zu+XSGcD1gi8is+PuQXdrEA5Nj9ohevftIjAaM1NG95EB8moZIJGFveH41dKhzNPL
4QVyMe92AmKAI3O2k/8okmATaiNqDNo23VsqjrZIciCv5454LiJXDnYbFIWkWbY30rz9Qh5RG1u7
BOJ8Kyy2cn+mnm81vd/9sU3E88iXoUrGdr296YAaLnIaqJ/Rn1TWn5vUi4i/OtDfv4rVv/T+NnZx
7qapKleTuzEcj2pA0hVS6NWpRwRgK2qDPQhAwiBzLMYfRXBT9ir4ycbqF7Nd90lmBnaWYR+cgQKv
5zEyL7WNGFCpRL83fbDqXaJFBWJP0xpITgseNR0yb2S+rn9baqaXuuoSZBKHvIK4j4XKa+XkDQSK
B/leib34QZMBa/Muf7L0Rsf/qarBTZOzbWYDXBynVXlBEbzYAPZUPdfc+E6ljZrzHY+t9McyRo/H
aK0F9qt08GVS1RoQxtV2aXpNX20hjxxtMx6GZ3tA6ZXdvxD6vSg6SNNFwXB1LVedTYmNTFwFxrcm
nR1Y/6D3xgrZggoIEfwkCqwwERa2yjPJ0ORT056a1Ms61HZSL/aK5hP1/mls6kTIXOQCBKqauGKZ
gHUlBGjNqndPldSx1JzsqnZAGDC0r5V0C/ZLpty9hx7tGgy3YX4XhVMBg4zPYOq2re8CNcRr0GpY
N1oJ1b9B4+lTmBX1BkpS4wUlX9nRKVNnN5YFu2VJafud7USvnSnu86ywfqGwH/hGT/6Iqr+G80gC
vtGlJoj88a4AP4KHUIyXn+22C4Ae6J/p50920xLOjpf1rD7kDWZ+i9rukxAQRloEifIyane2jECG
O0KQaOkwSguCH9otGGzARFUCtY/gyqqyY3WiZjsU700qPcTb4XPv8Pcm9SY6ysP+07HFCIxOJfI1
qG3PdsPFwZsWWEAjxnh3VHl0oTYdJpegGMUhSXl8NrD4JD6DRKqfgV1Et47qrXt9TK9EhsCEYjvA
RpMteQ35+BNVeuEt1razF5nNgcGrz+A1rVw/5gJ/xewlmtLZSrdhG0QoARDua/0lZuCGw+86uBNR
Az5uPPwvqJFBDiroIgRdFLuMgIpDHLFh923RtH5hiP5L4rFvncfTn2bVYviUh7KzClslPf3heBBa
7UNbhyBbiN902IAbRQ1Ik3RGfAkM7VumBda8oOxSIz8XSfSNlmm0QXBR5bpyWZceabHmWfgfRDF8
uSE2L+L1kn2QXbQar4qJ+YvsbS9R2jHZLeX6iyvZIdOZ4cXgVSsQ9o47FM3kLxzy4sJwo7c8QBk0
BxfbNckidXVRQA2oQRu9JZAGsHVwb5g8DnZ/H5ka8XgrcvYisLK5gIJJXLDqFRfsQJK93WvPLovj
E0vibWjm1UOWJd2tk3IAWhSUQXvEXPw60PU99Wqd3Z7D0P069+qD86NB8ccJiyPsWhxLg+QlImTk
SwcQ121tJbQbasWV56z/+Y///f/+7/f+/4Q/i1vASMNC/EPI/LaIRdv8xz+Z+c9/lLP58OM//mkj
GK1DRoVzxhzP0tFG//dv90iCw9v4X2oY+7ge7XQ/BAA42T4DFWk3QmCKI42IPxu/V6OCjMwEs1Ay
vUWot35ePALNGrEqMvuVCgNoFZhI4Md9DwLjCLRKmYR2+8CK6MHW8+qopl5q0iHE9mdw+vAcWToY
mj/GC2WnQMcaxpuuTv/+45rWv3xcS2cuR22MZXIOJNLfPy4ABvmA9Vu4n5FLDDp5pHaIN5oH2TyB
5Toqh+rpQCqGZO8GASTXJFybOuAuCGWHcnSd42Edmmw3gMEo2gB1+bf20k9IKLf2//0nwZfE7L9/
GFs38Uk8j5k645brOr99dzq0bAoeR80uk6l1lBDJ8hEfQ9xW2eGXOPdQ+I10q8tr4AMtZGXJjrgX
34KBANuuWERfPPACgeLXdq4G3rRPUND2yU0UtjiFkQf1hWm2wgYZU5MoHVQGcQIESFsesU58Q4gx
+ZWXV8+e5CJEyLAOC9zXiWDHx+9B3ltB1m5zvarObdbxI7ZOatfW1ngLRHK4NiEh9jLN07VB/Gsc
3+cxNfAbOFhCl+XVCCPHWIE3obsivXxxw7Q4mhZy+qvKtSTqLkN5GbWnGtUmV/IiMzUHWY17YH6/
kZ1M1EmHoauCtdHajj9fgYzNNGVj9N1KChHuyPbpYi5vd3JImtMnW96J/Nzq1dpWFVQWaAhdygbk
aWdmdf7ZRj6aXRcT83e3/tNdQ4ApXiWu7u0ExD0OoY7a/wx4KWgXGEAluplYA+Nm2ucE7JSnKjUC
FIdLrTtRu3ChvdyGRrxx2bDJgsYBl/iYDj5og+I9d9r8gcuIX0YruHGsCK3JJLPAWDWtboMh086x
agmtk2blvxYPZeu/QP0EIVFppchiYiSWn/zQcogL0RzeNBHowgDVl/aFPKysSvd4I+CxO3WSDTLQ
m0Zo0e18pdwbtvkwjOt5jrg6BMmY3PB6Fzcp6qOncWbjio3hGRz62bguK4LqjkHVYZmUG2O8Bryx
3NGs1lgG1zgLj66t24UPEBx4GMtg2Gf6fJ02DKwzCEtfyJ3m6bGZXbWgjzhSM4hca8KqIJsx3QId
qhBVJJljnmlU6Ibavi7xndBdkY2ZSMJjh3cl/9iKUZISGNGa/jZDH3xlRROfXVRE4xnTbc3Isu5B
b2DdsxEFoGBR9DatY0cCYrrpCjyl+R25YGfNANyCBkdsmsXGTKx253Xg0IHCXaayDLrMVnywNLN8
zsZgb4Bx7xvi/s3aaQvzBK2N/l7rujejCtJviAaGEDdqjasbeumNGYzOijqE0//qKq7dxUGRnqGs
nK3pAp2dn9wpiF90wxUF6iBv6/FV0EWy4LEANhqcI322y0rl7RpLK79AcMof9DrYmlkDQKWHxYvW
nlRS4Y0rEZ/18XRJDgbIeoAsxp+sVEJflX2sV36Ah1hghOKOeg0n7tZOrIU7akaahyge5EbmqWr8
D1eI+V5dT+oPoIGMt4E5FhtqVqLWbwDk28++bQ9UMgjyim3QsO80Gy+5toO0jD2VMhgPpoaVWM5O
1DdbBPL/OeK88626WiuONpMgGJ3unGUjHhNeDbBMg5dm3Px1zyWYYBMsUXd0H7LQrTOzxPs9K8e9
QRJNzPc8/TtsgegvNnTVzEbedoSeK7XoKnTflqnUfF//7p5pUN9o/3LPYVqDpg6rzZtW9FulpfZO
1t6hxIoUyCtZIpyhdQVAWtPpkMkayZrWXJcxt/ce9bhaAYyeyEBmPnu2gDIkthuCq3yKhkwDFfKI
2yB2X6B+Cvkksukg1YjOdDpby87UVwgwB0JL11GMFwBLH5KmAoqhRm0zliDZA9CG2UOVQ4dBeXfk
gK0y20AAFPuRyb/UU/Meg8mRhoD32l2rSIkt2RoXWyQZ+xAAGQ5Fl/nvwzBvE7WIRkmoFsZmlz1A
la+9GQxnt3jk1SDxMWWxp7nk2HoQEfYhQ1eV5Yn8aGgd9iAh1/vmQDbR6+o8WMnrWI3y4LIqWxu6
m+ystrePeiryS9jXjQ/EYSDKg5sWIHXWRb7KonL4GY1QNeXNryEbvyuQ5Dy7hZoYdAOBTOj/p+zM
ltzWgS37RYzgTOJVosaSVKq5yi8M28fmPM/8+rsI+bjc7hM3ul8YBBIAqYEEkLlzb9K958Z0dpre
Bg+jT/ZU3uvZF11z2SHRiTDRjjeC/jW2DOjn2jl7lFcep8I6xvFoH0iI35WuTVKdPjsoV4Y/jEGv
2BwoUDrYrnWOmDW2ZhloYMgQipqSSqxVn52+0mwqk3SUFN/CVzdQLxBHLYt+9Rq6I19yzPY4jPTi
H6ULvlfombzbo5qszWHynxpYGTzIB1XADvOva4NdL49/XTfqAvcBFABgsTAcXomNAevV2Ef/H9dD
mAoUW9GUWzGV8HbB+bWtyXzx/BTi2LzXHOI0vfYVONrK7/XmQzQAzENypfcq/BWvwrSPVbaMWgtt
7c7Q+xpjr93nUUJCjewJZtcPq+nJF1p5dJBQ2sgOWb6b9dj9AqAihRZ2aA4Ep93nWdhXaZ/tOGdr
VA2XsFTHC5g+VL6WK2UiIL3VdJ557NrDqIbozeq1/8Wvt7eOhttv9G4ujpraEYQN6/fbjRArWik5
X1wCH/hZdyptXSwD4q47FlGXv85uOO11ANDbrO26j6ScVrKBYoBKg7E+uyPlsHoULpTL8lKNBWQZ
0Lt1Ddj5n2x4HzxpUKxmK3hrvnUuaosuBB27MBmVt8Lkl1+uSWJ35c2hm7Jxwc+FMlB1+7oK5MRW
eHmCR1uBl9VfpHNkjzrGzzU14Uc728FunMt6D/fm9DoXsIsuX3SSkU0A7UN2tmdF4HiO9dXMlPRi
ZflLNcFbGbGL3hdBAln2bbvHns8iYwAEmJ3tZfqTNGiB86SMSFIss2mtxNZjuRzclLVdZcTKRk6f
kegxuN9De2xuE2qZRfOuINttLTvJVj0xq4nl5FmW7LETcE0OTMNFoe9Y5mpHcEMrB1/QS2oqykMS
lHdShXJ0Cr4cII4EM5CorGsN556ajRtptbMg9RRz6g/SSvzkZ1q66kWWlhF1fAcv+TIiSdnQiTGE
VXHdfyHSaYjKAlCIExEX99RZPavTvhr1/eB09/piAOEFdOoPszKWe1769mEuY5jb8Ua6J9/S/z2d
Qhtu2Xn8J9C+DGYAxVXXZ2uEdo1kHTphu3aZI3eQcJrJGhGCnd67xqUBZfE412p4NjL1/lfjXBm3
1thl3q2s59Bo6FXVwu+6DNbkqG+o8UMaifRxsKzgzgrFj85Osemdm230tuFvJi/UmMX3rmy1DfFX
dUOUzyD/1I7f0kCxN5kikOhditUAEZkfJuVJFkdD3+N5ZRVV+NZTPpebYsqTtyCsk7OxUFmzkE7e
4Ah0d7Xq/7LG6Zh45ClOB2ntVeerWYT1veyqBJvZUInTp1V5hdrlRV4ny83qKG8qW8YHKP3fNyWt
Wa3dbkqB14LFQlLtfJQ/TzK2cYtyLMV8iAgUsZO5QeRlkxt4/o94SKD4462RIyH0nwPdGskxo6WR
lWWzV7XBhi09Cc0ifsL7Mb8YxHiTFkysLKlDwRINDjJZcjXjYMxqciul5XQySNy8SpvfinuyVN17
WdID9amCUOFWIpbw1o2OdpG2PMi+aaEV3biyEJIMFkKa4Xy7hFqni/iQf5KMWNCK1KtcTLhBlpvz
uwKkvpa6d9KaM8+vtMzEESitqJ7xTCHn6naB+mI7Il1n6rm16+SAzk/xPNtOvEsUVfNkMUjV9uzW
/ruj2hH/YtQ5gokcW2lUWy5VGI045o1SPKNKWWzzeGw20jr4RnZqJt5ot74t2UFu+iybZjkEXboI
WLgvFw27od/Ac5hupVWQd3Ak5p3WQ3NJDQj10iTTPCIPzcWqULfBFcVpHLoIOMBTuL1VVqHAVDXa
FUl184DrYYIIfRlDJQ8oM7L3ekBEfiYyCyVA/qSJIbtUUXhREb4rCJHMbNg0AxLdxWpFTXvnT/hZ
0VssnmQd9M5fLPQNT7IqEgNSactGaJIDTBqxer1oePvSf9RwGPohkgayKHvo5TZMevVR1mgha73J
SpOttIVTMlxxg9yayxbDiMxTV+JJkkU3bHvo6vrH2Rm/kCDWnmR1q+DM5w/aH2UxaCoTfA1BclmU
h6HWn402Tc/ySmIGVBAxewHU4UblQbU8GCc9/ijpdTBHdWOoKKXypqm2eVs4nuzYF5ryOPy4fdqm
ErM3AbHGGc0oc2zo90ka7xDiyZ9kcyuf87Wuzvqv23cDkz2Q9SYSWJbXoCRBoQdr+Izhs8KZdk2c
JR6puMfPKnmWjM4W//V4lqVbFTSTK1GO4w4Y6a/usNsZBEynfg2+/xCWo7NJTaL7E7Gfax+72e3g
N+5CM+gfRVeQXJU1JHmPY/6rnSG6Yds50NmLsIy8IQm0s2bBsY3/O/OSMQ2/+4d2qLLvn3bV7P9X
u+zP1Jyx+UuLbdZPjldFBWRbLYh0qQn2WZSpY59FmVhWLI0B59GY5ffLp1X2bQhGeLVQx4M7luK+
MbSfMifKdkMSk+va3lklyzBWbecJ+r3HllWobOXHzss0wNITZIPY3piDde2l76L2QZiiQgohfZXe
8TIO3K1TlmLbMXWCSVtNNmBCoLXF7jO7NFXq7BSybUmSKCw3n01kZmkyhpVHAti4mYYimVaOyK9k
+8cHK+envdVVuTug1tM23o3SHKUrdaOXI7xfturypUEfFM4mgaocuAjZ7saLtEKsjawPbIZpMgTb
McBPVyoDHBKaXqjnMBEbrW6nKwJu03Ui5+MaZOW3Sa+ToyzJerfTf3WVdfKg2sroTWza7i0Dhp8I
Sqa7yWn6Zwvw96atwmY7LEVT0ZyDHQfRWloLMxb3VW0epVFWlX3vCUPVHmQJllhIaRA2v0N57M/R
VG0bBbX9gD5U+6gk507PhwdtEf0asrk+CL9VV9Im6+xAgbw5GnAILe1lnUjObd3ppz7OLp8d7WlU
V7L4V0cjtxYRZsB4y5WiRW1MXkl2iLPc3xe666aXnHUCqQYaLqzA2StKrt/l/mD/X2es8Lea47/O
aov3CE8aXool9l5bT0PVWydZ6kbFuoMO8qssyQOB7mkdo++1M7IBeqreDR57/KlLZzmMH7XK8nSj
t9kkcE0tI7ahZZ2GQQkf7XBrKWmO8sH8qsuPFEPm5Jmh7UL8wdcnD3Fd36WGoZxlaRpAj46D9ipL
tTP0p7pw511aG+opCkJ0FJZD8vvMikS3a5PqQ7ZItepXC1mc0nRtmWUMGb/ZQrwC9GVGqGUl4Ii6
DFUq7pHcJRNvMRQmIRxoUACnF4O4B2L7qwcYz59zqQNSsdJD30bto6HN5oMJ58OsN49Z3rWPDq/2
fVPiRpENZB00BnCHEwG6dWoKxXxwxDZ3zrY1ru1EjwgR5uZFHgYxQj6OcgzsyhM3vRhCdwnvTYvF
BLU3GrjUZDtpVYbmuYeLfC/zSXNhQwRqu3cynVRoMMutpEGWFys6sN/JzgJ1HsKgm4tBf/o8C5Qp
9MqlTgmwmon40/rZbiysExSv38JhqD5wzhIO4ee/CC3SH6tSPMj6GuU13GZNuVfHqPoI2SZlY2m/
9h0LHogn2HIv9Z/dc7hZ72oCkqR+kKeF6G7wxkYC2q/lrF7q5Jmsk1bZbujr8G+rK4ZffYvar9di
CPWdMhtAw9qQ1ED4545TCQZ7qfqsl2eF3QbnzjWbnbCS+dlM/bMCNeU/y0ni24M8QQrtVuPU6Nfc
BLh8foku7sKjUmvX1GcPEclfTp42Yoai1p0GHCT8pvZykAZj1sOj+LeHyye93AAwDnSle9cxZk8v
xnY3uJX2zE+p7IY0yD1ZTBviaxZum5UsNmPCNo2VQlBHOhqxir4dhjh+kEahQNtc8eTdKa2hPcuB
67jCsboUQ5uBRY6v3cfDCzvO5F5Jq92UoT5exAKJSUaEMVQr8HqwPmnpSa138mRJ5E+ycq2J1HxT
7BxvrZJXoLvQi6/L5mOyjPQa4P98/o9OijapCPbq9jlHTEpR4oS1khcEPSeK6UXyZJg9Zix7bxu2
tc0UPd9NRDbxj6PeKYtGY7KzWiZfWWxREVnPWVg9TFNqHvVUKGuSH6d3lVTBdd9Z2QmXS/+maWep
HyhbhaWpALISqLC6UNWQ5pidjF6RrWTn/2plKCAgcs0O8YYk/ZupnOUIZdv9uqws/nVZWjXpUGwr
ZdA84ofIQv4+xAZZ0KV6/qzJNOZxdHlRNa2t8iQNcGrmFyDf3UmFzuY9z3iWmWde4Ma299lUWduE
yOd7j+5y2tTRt9iBui8oW/cUw39yP/YIfcWLYenp13Hyklbtr56an916ygbp756Vnhm3nmhohN8Q
VniYinYfwdD4tcl3I2maP2v0F1ZV2dsvsN42m6IfonNdKcldrYz6Vlh28YSnhdiW05vfu7lbyV5J
MX104Ry9tTjjvRxql0toElrVLPx3QD+Tx7jxw3WQpdW3aHDJbSBylvjMqErZvM+RqMhUakIYpZ3+
4NbFB4v+zKtGE18UdMNkOU7uFxac+2jqop8LvWcC1usjzzRn7RdWdNVaX9+7bmLvC0MjSETUGXGa
Yfww7QLyVuZWZOk+OiaETrPExa+04rkncL4uYcbca6IonlVCVYAcxbwuzbB8HiBhvm/RCOCRLZ5l
C2t098E8pVdZZdeiWceuGx5k+znorV2VaaknrTjx2wtJwQ/yUrIKyXIPgtnuQZba0BCgbGDvlGNH
Ua1sbZSEIEThZuzAKM5kdnyRbcciqy9ZZIFzjhQDCtkoe8Z1denTvPhiRI3vmSSyHWvXrV61GSgD
InFfJn+Cw6Iz+VPAYPleqt9kc0Vzo93osrCXRbIRnKIdPgqjq/bwyTdbWY16h9eacQaCINMPhR5W
Gzlor1jHgofx2c5bgGiGeSjrInlMChO2WjNnAeH0sDIXvc9UWDFX401+ROE9vQ+nHmhTPiRrO6i7
PbmrCgHSpfz/2Pk21HK1/xxAC9C+iJG0xuGBS7QFz04Wx0tMeu2ZTD1rJetzbZy9MhiMW7M6H/9o
1rrpn81sFksHlXXyeYqkEBZBxH+ipBWrxtFgCWxn801FbyaHBelVVUV4b9tVuJqXlyjrg34n4tzf
yKJdWcThcRScZNE3XvrAbl9DozYvYxYkhDEZrLctILQdif1xv7KJ+X8Hw+1BmoNzAnKZu1gT4otp
wKGOYID6SIpSvx2TVrnzRdXdAWl2t0ZUKg/xRJpzCLL5i9V3F132nxOSH4eo/qfMIWYcnXaAlwTF
ndIX+cUpp+4AedO0j/2mvc8mBS4dCDhfCRD9yFCJ/BmoyDwZ3Eel6S9u6o5wsPLsKQu0Ko4rbWeY
dndswxmNkj5HXxDGi2d1eVGwex+/oScNgxM+MVQS+n1iqP5+UurAaxvdeMmj1t2XFU4IWZwM3oCJ
ksS3ItIexl4XTXIrDgFPaQbht6cWsfmSqiPRciPPmV8ptlY8UrSLW2OHcPW+Qj7gZrXroN07eIRu
fcPCYZ2XhhDsL31Lm+hJM2mIHix3Baglgyxd6W/WzAI+2bkq3AuLVYgy2geaMt2sqfCVXdBraPYt
1jmN/R0hdv12odohEIIQlnGzWhr6RpYOzZZsHEaqsVNb2ENkkblN281dA1h/uat8HOadbvlQhS4j
a70+7iAtB6A0NYfGLdu9P+UvMO6O4wpsYXOWB37eX2exce8083j6u4VsBpgfb7hVpDtZbEqkdfLQ
gip4EU3ITN09i7ldQ7bq3zP5Gg4pQXa0rQIoP2SlbCcPQRF/cyJLO8iSNNoKrAtdNmzjpf9n0zjF
F5XGxMI+6+RZq6vPeo6Qx+fYDXokd25oHZvIZ8aTzfwYpGlFhpgnB9YyXj6rCMx0Brb47vNifgHp
ZqUU14QN+R/XHxImVRNk7Ea2/byYoycHy23K02d9FyjZEcamV3nlz7GjXHfXOMa02xjOk+9oACQX
klF5UCL4RUOBNtS0YKn+rU7T0GpXsqxDEPn71CKURtYSQHtDyTx1ISG9ncqmbZkqq7CFhV5a/pfh
2jTa6X5AaGG55LSMYwcduyJZNifFJbFG6Bstdlmbwf4iBk0cqoB/uSzaVuKwbwqLs2qJ4LWGuVzW
a6NrHKpaZRkL+Opda1qTlBA0KcOyM18yvAGyPsnEeJjDEUicHBwyWmIk4AvxgbCg1QgFyEPZxuJU
LwdZbFur2qo+8GhZN1QVQWpi/OVK1VUTz1TsnGOndc5J2ngdytR3TMImvrHFYPtOj7QdXn87yVln
y4bSokWIFSytw6XvZ708E772q5ss3vrWgXU0C5hGWBs1u2nSlROQhtQ1s7M8TGZEmuZykGeyLiJg
5EHhV6//MkCwBexu6Ssbx0q/m9SyOP5VL1vIroTJ/W3Ncvl2xf+6mOyr1eIbDsTFM4frF7XMaasu
ogCfsnNSnq6UsgGp7Qo0I9VNLYufbQYjUNeqUIad3jgx9C5WhIxSHRycMkt3Qxikr5GfPEjQ8Nz4
MX+LRVHzdwsB28f/3sJXqtab5hZSFAFvhuhanFdtkJ901dmYBgozn1VOGpMS8Fn+7FHrSbc3iurs
LoPI+ltjZ1Idr8/gcbe6rr3CsEbeqAlP5YjvRBDuq509ZMzFqpqs9nqrLPNmB6BvoS+hrlgOTZ0i
Cq5ZqieHuRk0B9bUBA6pWV3IixdG41GZUN1O/W79WRe7oePcyihqw1j8adI0SERWsqes/MMuy01D
Bshfw/1nw3G5A2mRBzmirbm/6j6LPHVM7LKNm6MeB5knGRWeIOIyrspgKs8jGgREdopKvatiHz6w
kKK0dH6jdx5UItPK4lfeykr0ZBYqzMmIvQTZ6dIYmscqUnmX6JFzcEWCu2SokwfdfZc2WVNBs7Z3
8DyuP+tsC/bKKE8X8IxVP4ZgBR6LR9lcHlJDsGxXXZSLl2vIOjNUY1JlUJfUC3fYoysJBibL0jPO
uPTc4PvYh+Q+VH6hITWquRylRbYBy9muG62HvWhpLQ1O0WnbojdIlM1S/VhYSd88+xkyN1YFAbxw
g6fMisYPLUvYpllZSxy6goo9DQBI5Oi+TRVQchaOwRX6CGQJFFN7Tdg6r4bMnP4BXr52xIJbTrsB
rJEhwCyZwOjTqHtWfIJ4vVGTsOJAOKWmSXxQlnWXWlTFxhin8blsSGKMbPjkNDc53EZC3gPnig/N
Qcfjl2b5xZ8zqEPa8s6wdOK4zpSidv+7LM/koYmaYm82BimOQXC2fx9wrYH4HnmtZZGr71S3+ZDG
z/q/2s4jwt1g2/5zjM+uYeL2R5joN3Lsz3p59lk3l250iiCLWu7gryt91smbSWYIh1y49383dXMz
2lV2TnppYDVn6FCQZ3MCYzu6WbOp47nwEBIVTms9KUXrPpe5fi0hHb5XCaQ+N502r2anTe/6IRPP
s981Hn4Xh+8Aq9kM9tZg+b/Rl6JYFGRmBQiOHCnuaw221PCrNFokyD36PC6suU91YpWHbAp41FEc
4+gvJC5EoMAyyLI8hRxsOIJobe+scRQvmY+6VToOF1nSO+0py9Xh/lYKTRxb7ni9lWxnn82F+iBL
IsFDYoOWzw3nTdWLeZMN7XwvDzpA2E3uGyoQBeryyvxlqEFUQjTquptWtTobXPtiIZUIjXKHreHv
ESrQ8fdxEO7yNEKC7Xc9kHCxyQ3QlwLpCQ/8obkh49a+toBurmbhxPvJdPRV05dAS5aDgVfknCG4
pvvsRliVUtcZAfyz88jylJJsG0emvqrtCOk7SG2vHVTBsTKe1GgavAzP1jdyzyrN/laTX+6pSaaf
DKV0LlNPWE0aKos3k9GoH/1gGQSQ0dbLFHc3NW1xzKAoJPX98zQGnn0krNvM6zjQi2Or2TBWj4p/
gMgQn3PaXW2rLp/DHhg4M3x9wLlXPmcscHY1AlCetGbIjJ/rIXvFGZ22626YV24XNY/lEp0lt2pe
WQ7aBX0goMLr9R4yzS5Xj43mz7dDkg9/Fr8ps51Bb6MEd3iFgjt55s9F+EdRGv6qS5cepZsjvCK7
aHO74d1i7WviUGMYEvGYsnDjhGp91wdR/KBZdb8Kq6b61vT2sxhV4znpRnOfOKa/Tcvef1MyCEeA
0nyrZog28n5qL7GaGeeRaOe6qsf8foxCtdkFQQAxKygvskAG/6A1CQoJje5f9eXArqm6DGhHVzHu
/g0YWBbpzQBXKkbZjCn6B+7r+CjHkIfQjgCBB1vCVODSQnNG0YsEftOYvhhlCb8EgXS4kLt4F/Ug
wiHHCC8x2QuXogphOml8G08ExU9DuBQzswX6ZEA9/GlQbKs6KwA3nSqHLyZvnHcj8GEYCmvnDn3a
8m3ovpFi6rz7MB8fusU5SJSgWoFgDvaaminkfQ4KmiC2cmpAXm+GICPwsxhknbRaGttcKMpoAxy2
WpN5v1IQA70XLQhx1zHROZ7Sx6aqlOcSaNe+mU19m1a58p4jSCkbTOhKeV2VmCfZ08+B6kjCUcg1
HzNNJb77iwCxtVA+1RLjPrYt/R6P5LANMgXezN918qyOwwr6MVFvJzH1ySZhZ9RPo8sfk77yYNWI
XoviWRaMghfEKgP0dxgL5x+nnrpkw7o73Zitm6Eb/G8v0teN+8Ao+1Uz+c5OGuSt+GAfIK4NoFZb
tKAcKwRg2YSvE0pn932pBSsC+jic63naOSgDbGQz1ydEYJuCeXex/n/3svqoeumgHFYMvb+Sktdf
yUYgwcVAHYhI0umzvotyAsXz7LIdpJk0JKmqnnCxouD4b3c+74Qq/LC4uBzjnmg3HvbBtd9US32X
qWSx2EFr7/xQggbSOs0tX51Gsb1egK8zgrA9NPAk70FmGfdW2fzqzTf6Dnr4pxF0PxguON+y22Xe
u7MkZIUW3MWRj4zFZ0K8NLQ9woEpyvV6qgEGbtyzFOCUeZhxr+8CNXLPsiTrlyrZSsyhv7sFfhGA
BPBn2uFTOen+g5I9AhIm5WU5zBARe6j2RFtZBC66iAdV066KZ+gc3O7UaO10b80Z9A1E3dcuSMCD
NEbOOG3RHso30orKy3iX5bDPSmudkcc6geOSRllFpgVQW3O6lyXLx8fgNyef7U2ue4vKUrqQSPYA
Sr0UQPpaFj9Vmm70rrI8Lm2aSmnXUslJddzxUI/a9OS6kFXoCvIdLHnnJ4WsHjYT48u0lGSVquuv
kKOkZ9m+4S+7QxyNWWdp4QIjeuhDEwc+gwmSKWrdAymGyPSoRxdIoVkCjrx9yvRhUm1Wj2Z0Ji6l
etzQ8EAyt87CdsV782Gs+xJwpZ6sp2yCZV7p4cbr3oPWEtfkaPOyeXAM6ymdJqKtaebsTLzrW9cR
9tYs0vcyLhVA+rayDglP7gnHHqC/iR6Ez8tdG0hbd3F0my28RJB4Gl7BVvYizxQLuFFVQlug2/ys
sTJkiJaVC9WPWON/YpbGFYvnjCl5UH00fhrf9NxCx4ubLEjyvTM+TGJZEQkIbQKuj3zUVBwNvZ7X
L3rk37lQrRx5/scVMLbvBYnlj6VqBIfAzT5EH3wN40Ds/EgT+8RX8G2xHWaWjPgXzS8WmnU7ewE8
uM14iOuSz0rWmBshzmNaq4kkymtZGWIbdlc98UGfV9pzZ2hfhKa7KxVEmGd2Pt5OxVnVBgEidQL4
MwTduh94evAS5DAtt5BVK2WnXoVQIf0iTojwXEgCEIGIDaBnRzmW5dh4RDo2w9AxL6tpfDcCW1yF
RXvucMcHeOz/SawcYpXKaDdBoVXbslWy1WACMNXTfg2bAkCn6EOzu/lrW3U7WPsPzWzdG2Wt3okG
bCuTU78RUZ2vtGj66Xdf6xzOIfa+PyCA4rtoPsit38Uif+szwCR62W2NqXjUQauthhpJNV15C/Jk
bdUV00rVQrodml/T/J1s163BN5MLqOJHp/mhskzwLPOVbIDqCOSY3QkUpysz7nEZKMqw1uc8BWBl
fdEjfQbwzZpSREW4psGHZVibMmeCnTIolqsyuUQ2yOo5IG5nJTDzjUW3Ay36VRny/Lnzf1YQx+xI
QntR8I6yTpgv5YgDKYuWNMsxZfKYHQ9h6gt4TD7JXJGLiHsBiOTwI42D+qJNBhTg6XPX99qL4Rx7
EJRrxQ+fNfJCvMKE2WLkHYDH0zwgqnUx5/FYhCr800l2GVqYjjVSZDZzwo9BoLffReBJj1FwEFW7
cXQkA/yihhjWHB46DRHp2m6rXWSTat/33RXoh2fW0wAK2Txqhaus1CjKQNp1T85cELCcinkRv6yP
YTwc6g5sLrLNhGaBryudukdeGBlpMwf4Cq4Lsjai/ZEDcWhJmKjt4Ejv4SKMfPviOsCc4YoNu8re
tV0EY0Skrm0QkCEUA/t5Jo/BhPh2hca3dmRb7q6HTmHp7tcHfNgrE05uUBzqMRZhc2QVEembaqqa
Y5dAF3YvTyvy3tLVH7ZZV6nIC7vfNWp3KEocXaAj6SVH0aT5NkAAM27s66tsnIcdyR75ER7aGl1j
c/TGfG6OoYj0rdWp96peVkeA5DNPWORCEsr+2GsmQCadPv1grrJJk5nFQxMuHGqsDFbMfsHR1rcJ
IkBrv3RgXk7dfx5hMf6IXTZwSMwhgq5/023nKfS7lU5M7xAYHbw4cf+9bPh5kJe/lqYNbU0JYxER
+CJfqKF6cV+nCaLtLnIjdvicR3O1STuAyHX3I3MSXBgtKUCRUpabWYnc+772D9nsKk8+tDb+FN1p
RveSW22xjcvyo81TZeP4DT8edAaoCPdn1Q57QvgEqrWmeGqi/ktQmy35+5G9S2wCKuXQbf2+ztfc
b3KXZeNORHwh6B+LlZ5Z/bkq+LK0NHzOBuL6esXWxUcfM862Mw7lvR02pywr6i3kHy9Dqa7DhREV
dQbIkWEKJ6KZbNvCP9UlCq0JD6Oq9dfS194j3cFV09R3KvuNdTf3/YbMReuo6OgUQ+NlHtIQbve6
rX6GWlGsUGIy1PqnPqFUNJoxglxNikxI8NDmhraHl6YOOsuD9wem7Sc1DV8rU41WwhjZ+rrZJXLs
YFsbA6w6AdjUWmQHXWORkLjJe1uLedUl7rR2mlPZpivXnuxVKHJkzrLS3RaEey4dkMU6aNpLbnV4
c7NySwoxeVhtqMLE0ED6DcJrFfbWu1EEZGThcroPVYEK9LrFQ38slOmHcFT9xRIf1pAhemEMh5zI
0yoKCRczOY/ryQLOV+jCXeOGHvfsvFKia1AipVl1Fw8t72B3NLdQRuqrbtG3MFLtNU3LEexqfTIn
V3hx2cMYmZCcGg7xnTz0oRXfER29S7OavCPSCYHx9k9uQoIFnqVVZisQotU/Y8N6tYbpe623xMAi
8wQY+64kC9GZ8COatlt5hl+/NUhsbJw8fYZMy7qMTPertk7rfRk02TWbwOEpUfcQdvPK7LJ0k7Go
83QSszxhxfBaawNY2sxedxp6QpUeGmifuMm+ztzgBBmrv28GI7qbRWYdfFZqxzBKtGM8GGRoRvl8
V8TJsM+h/jkBDTd2WhhO5z7KAhazpLUCj6m2/YAcALEmbVPGiXPN2iDaBPW56kjrMUObYCqyB4+i
ZEmcV7D7R1DerBcU5LpNVOLmJpB4KwytZ9sQkOTPYfXSNPtesWHZy2P3pSVov64dq4NjLoJZpwMG
ZEwQEUMMp77NFTsnreqLd6UiJiqSdjyUlml5pLyibcrr8n20FkUa8lreSStuASeDfQCnCtd9Fxrv
TGDoCZCq9T7aXYdyTaiiKGHBGolf5D2wMvDNxTy8409nw5ZU/bsmEOrMQEm9C6vBtzi79XuAdCai
IGn1TgrZCJWUWV8DxThCs69fYF0QOCQc35PFOJz1C1reijdG72i/lmvykkww3QGa0ubIJGuax8hm
T+wHZn9BGG64NHzWu9GttwDO2CszAXmlyEi1TB3rzFobj5K4KnOtPLcJX9lgrnubuyz9OIHAahxg
BtKSTRdA3DNHHSBNSGPWZgBvvD2a2toGMr5VVaWBLrT56vYpIeamJ4dBLZ6I6UzbPg5aD6SQvYYD
2lj1GtSAlTU4qylMjE2CC3hlWP1OL9BuHZn9tnN56ZNq2ndN7F9mPosS2ycwiy9p5IdXHKndKmUT
wXJDUe8hAKt57OerbU5M2EU9rXEkgK6Dr4rAFDtZtY+7NckM7dZYpD+6PF6TEZ/c20NXHMSMvgiE
BjCPlvOXoitg1yzmXQUX/WYqxSvgYK+rh5jEF55/fwbxO1VuyEexwYYgs9POoLUde+MnUbDyUxyt
TY2McMjpNo5JGQp9vWL9nF5tJbnoy6s7SHFc2VlXex2MGUpZW0zcIYkPOARgIPGtdScyB67rgkAk
00Mb+/bjUAqc6la2bTqjXA0FTo1CBK73P2yd13LjOraGn4hVzOFWEpUtW3Lo3fuG1WkDzDk+/fkI
z4ynps4NSgApWpZIYGGtP6TInm9aKsthG1d4jfrNcLYc131KpIFRXLqAW2hJlxk2E2pBCP3slcm1
sGpAutZ11jonRGshucDtqA8E/g6f7FkbpvpozOlNam106XhUN56oftne0iM/Lp3joFvXOE5IIc+e
EXZdVB5KIbOtnby3rlG/iHkyN2TU/mb2psI8Svyqnc0wD9UmboX27FZtf5vcSdsUlOufWjlKbDFj
/nE9OMcIThYlaZ60a17IdgNu6AH+lE1gHwsH2yjPMNBjQ+lhgxSLrxvpDXrjnltiunUt1UbMA4Kz
iHx8QnL/CfmywyC0bDP4+rNNQie03HneGJ127oLyXUrXuxad9qeZ+KEmx7Ce7KouwnZOf7cW+J0G
KS30Yl/Kvkmu2TBOGy2Zvc2Etl7Huo8qBMuK7uZn7KuicI7QzJUDTOk+ipAar/Kd9LQ/9mSPFzsC
vjVV8TbuJ2fbrnbTfWXmZ00OUEAtEqPzVJ78eUAP0y/rqz0aN71hS2UBFbEwAjARmgQsS0Qmc/fS
TFiHdhPBk9EM7QGSbRhPGpS1Wi7H3MFT2iirt64t75oO4A1Zqfbgte13A9vFrdUYNk9YxsMX2M9L
P8GSW8TJF2j1rjnRfojTEBEkInhhzDud3UcVxPIMR0mnerX83bYWWDnCgh0PBRwK3MW2yzShudsH
37OosHFaGch1dPtxylBEat1nSqXTbQJkWDDB7jNffHhZLsIpMPHwkFm4TMJlMzzwBQ2D3Lsi0kPp
ZR/I4E67mpRZiNCIHmYxaMJSE7clNyucheMlbCOWqNy1rY0XBdleS3DQ6/Kk28ooPpCDy84pgjOu
broXYvwrFg8d4l3Ji2UY2qHiQdpE80sGgGPME3lv2c8Kh0Kz5VM3kfBKurplx6o3JpE+O7vKEtMh
r1xjlwCw2UgfEZXkWcjJIbxph20OQnLneOk9DuTFdfwm7BCGoW6d6/sBOt5x8fQAxm9t75jDodIM
ab7vkTtberfcx1SeNwIVsX0062Hr+c0GunK2jwKHmSSSIuyS7ruB6FFY9+34auSkhXLYN7W5ClwH
AU4dlkvuKUqmHZYHr/xUPjkW/wfpz2wvNfQdZ2vnZWBkBEk50Ppeg45nk+wmM8qB+UzyIyY/A891
q4ENBNTeNduBkGKPhBCkcZQgQIeX3aPOoHBZFAIDav7NBII+m+x5oxNJ2z2C2Mw/P5FZGC8yye74
Qi7bQTeiJ9la312bOvwyVOekT+WpmJmubQ04V0k1o/IuHrtMqKcXHGd2Btrr27o2dOa9COpcBE4p
bc+dWQDymrIN0H3cd11HP+gae5ahdprPxllAQdhljiCw62AMni57OJpIQKYQUvtFY6c+5QlAgKA+
YfTQn6dRDmf16qsRrt2f8wToFJwaVmqPdDv49sNcZP6BH7c6W5le4WVku/tuKW+4XC9nWbMwJHgy
k55djK26mt9RDOiz6VBTYESG5kL2wt+Q6r9JI2jOaV18NH5OAqWwx+a4xDlb5ABWs5/NiPH083m0
ehS8vBYHGNfI843joM5iFvZp0FYZ+OowzUtxZhUp2ARNUej05YeLW/u5G0TJ9Um1tLjL5Ha51eIy
Zi/lR2fVEL4Sh8bpzSHtvo80vTkvfXOws9E5NEyH50ZPwS7GhKWbuinfkrT71XZF//ldqVfqa4oX
B8WvOVp8lGB6eYhWDwa1z1Cv/LW7CtLze++aqsBvdW3cKRrPrniH1FQx0YUGAnfsLqjKBl7yYRWi
MLatXqenrlsouC87Y0zvhhYkeLjxj1F8c4xqVYIggm/bKNoySa0foMYusr2lGtMFOnTbOJ2jfBPr
UXRYsvo4tjXCCgVeAEl8Gjt4iRrBGjDYyTqrT4CYB3Vhb3mnbFeh0mj5y1a9bI24YvuLB3ncAaJE
KgT691tZBGytRpt8DTLMZ4AO5lnCMd9WHjy2+qe/ZD/Ju/h8s9HEnWs6Prtj+ig/Y/4Ry5P6rSpz
Ks/N2qiuamzEPLjN15/y/zscgQ74r7NHL2j38yhJLhYHo8IKcHC/sznpt62dmW7oajYCI0V6HOo8
oKjDCaLC9ar0EyTC5k0TNOAzpVcDuaMZQPzt598SJUUqgJOhddco6+NTpuWImD33iOPv+3i4F1F1
TZkHzmhDoQte5T/mfBIkyltoWj3OKov53KKIRjpc80MvbbQNwGjKCSJZHlGdF8zdS743RnH3qIpF
+StuY++N7luHYU0T6I6Tn3Ei20xNY15mA0HXA0QE77VveIaDwQcvmZdvgaJBIrpXCIiUw3jSSjfl
0fHnm5xjRGk8rSVqIs8YIN5QD9k50iVqVJ1GWAUZ68JXg1tqpDmbharzRpsAafmWuUkDYb+ieFRU
VXoOyuU3PzaqrIBWT/ZY4ChhJt0upkRmjl1wG+ViHUgqV7DGtglbiJ3TtOWznkNqxEUWWvHqe95n
onx2EirOZVkgVVccINovO6owAWfFEeJ30tii7Gr6S/oXqP/mEhWJvcUIqNi12lJfU4QzLKPUPiqm
2b03Nf4pQ433jmMENWln6X5NqTx4S4fjWme/ep4sDzwCxTEij/5RFhGKCYn2o4/samv7xgBiVGY3
TWff0wZDWGWx/CGq+J1M0hbfKfv7IOTdRe7yTy7Jp7EumIXmPmcR4UshknrT6IiV2637k8y8Ty6A
OcrTu/5IsuRBaRCOS19DtCJbsitFm55MdNZ2Xm4vxx6P08NC6WAHStPa4XfahoSPu7Iak4Ner/mO
gIxUQaa1k717A+iPSL8cHgV8Eisp4++RVrkwwSkmmK9ppZcreSUOdctdHu2of+9a469i7OpLNECY
pNpPHQaF0sRPAnSAxmInUpi/MklzyK3pzCQVdnOeXeq8Gi/Omr2bgfqOVlMfg6HR3jF8CmVgkVKF
sbeL+iycRCLeQQr+lMgrP9mNqb1ZuqMhGqmPod/nIBudMt5nzeR/b8hfN4EPtr6N5guJT7HLbOSU
BirIR3Todj76ZT/aYLS2XuoZz+wArFNTxe2hhXv2GtsdrHcq4X8a/Wg7QfK7wYaHeNqw7kGZVavi
pn0MrEHerToitaHJ4ldW/UFWIKZGGlebpXGDV9DG0V7EHoThekFZekmXZ1IMv2ezOy2z7F7HtvPv
PcIWcQGeGXul5pDFDdORqn9nfNizqnmn1NKyzVf/87A6Uw2qvmrU6V/v/hr7fy+hDrsYVK7zPGJl
2kmQ+YT9sVr5fL4sR0x+VF+9UuvNEOucpPr/9fLr+Nfpakw1/zOmrqPGZqMrdpZeTRv2dhnab0VR
saiuL3WPEIZ06r9HrcEmIFiPZxqQ3RAV8n/1P9/62cqZMqDmaHuRyvqsmmpdZke7RHxM9e12/ndf
kwFR5JBcy9kUD8fQeRz83NoCIhIPNVblLrN7Yo8HNaYaHW66Ho/R9XMod9MXwTT29aYOv4KTbQLz
+XpT0WLUbphs+P9rLNHa1bhOP32NsePcOoZrPZd2ZoSxX4mDU6Eqjtuvc9MrW79FeRCz9E3dj8Y3
PvDqW/WItOm8RDIPXWR37+W8sH0S8wZ5vvJ7DOLikGB7cKQwAmsZdiLS8jvDDIbd0GTkUqLiyS2H
9mon2cFnjb3gX0GItKTZCebYIWXLfykarz0g7vJeNJl3g36ohxrbLqYV4T6N3ZQQ4etP6dSdEUPJ
L3jWSIRkAXKDolpCKzBcpD5z9OPK5Yf0LLHliw5eSeg/FV2jf0dvrdjJ0S1CfTFeKDf3bDH7auuW
6bRt47o42E1JpUdHkMkwIcoReu/SYdDfa28EMNqlK5uCTFKGKjLCy8L6K6l+W23fslMG0NgL52MZ
7Qp/3qB7ZDEiBdVU/iSXP1/UUCPM/hZk+Un1VANRWOxbqN87db4a63rzPXCG5qp6A5aeVJgmXLfm
AJxaJ3dlno6PQkYFNNh4DDUxjg81FpcEu4CjbqoX4EVxiev8DzI0/zphmRwPOYwBDMp6DdXk5j/x
6Mi7ukxQ4YWoI9i/+Tph6Ks1vG+ykxqreW6vnRZh8UwNfy536CWKF2PJdawr0nnv+WJNTzBtqzHh
xPe8oIKqhpxyAHWblb/UvK6G4nGZt3plmAfVTea2fMxkxT+vUGD8ZAJUUphXBXIFDvqSVIl3TFrm
VyRb/g26/TylXYjPjejb1/j/nkeKvwAOaZl7db2vEwcjfp2oxrGzwWkTBafyCclA+2RNq35OHU8b
NaaaodRLnBJpRKIB5zTnZdV8gprznwNfJxvp4h0rE9v39YyvZs4w7P3q+kn+Rw8aop8mDjZ+0yZP
pUnJWGJR8/nqa8zVOkAETXBWZ2hUmD5PK0SdHTUTMExn4gSZVDYSoHrevQsSQWFEzLBXXUOW+Z49
Cbxrz2nfZRStIJ81V7ieHI/YBicSh2PVHWVf4ZMDzgSpJvZe0n23ggx8W2mTYV67NkX1o9mC3O/G
3n2fimY8So2ITR3NpjY9dk0174QNV37oMEqMGoISNyU7p2uGRCQtc98wqGULFsgP1XNyA3Es6gSq
F/uR+2bZDipJXX5XQ2UviCbyarmqLogpe4tzwfcanYedOdXBmxMPGpJgsRY6QeC/GYRGR70gqFPd
EqkX9NcIctTJFtPFCwyGizoYgeh4+2ZyW2NjPVs8V1X1oq8XTTvC3S4Iiqs6ETMeYrq5Rw8Yuf6N
GhtZeULZokIVsL8P4mqARMOSN6mFTa1NvulFpDvXMk43QBfZWq65HL2s3UtvyMB+ivhQoBbyJsZ7
VTX5PtCwQ8rGVfdydF9JEjgUf40+LEFlvWvpQHYq07/1ImV1n4v83TGmmTifWS7w3IxY3PIuSwzd
GR3R7H3QJootQfRRZ332DkS4vAe9fVC9uhqbN886MTvGoYuDgwcq6OyZZgB9KzWOUxHJ93Yik5XV
lKSg0ZhHoxDeVlITWLN83nYA6RLGmd3vSWOtuTGfcD5/nbH53dpmLo6BuUN8FIdXfWjuqjGzo2Vr
z1bRfOtNDQFav56f+dDIcJQT+eqMvYtmQYtMKB5vV8NktmFoCKKaVf7oiuElimr9Df1+hbjZNHYQ
vebktdKaWF3Xar6f2QBdtDbqlVxjDLe0n0Qhss8hY4riM0Zzj6TNflWuj8eyZUEVd9CHmwlxL3md
/0Xs3f7ybXkbptz406DfkAatw2bpuZ2XDQF5QQ2764BLOOkmMFGfEiv+WmKdLXzDebeT9hQD5P1l
5AjDaS9Z4DgP0y0vjaEX+9IgT1toSRH6Y1JR9I6/EfTVh8GHyCC7QG4imF0v9lA2JALc+Fcjf+hi
cQ9Ba6zo/MLfzTo5wiKRJXZRPklbHWSsu5j3JRmLt7FPVnZhJs+qm9XojQKauMK8d1+ifqYO1Y81
XA1reokbe+WXJe0eVHBybGs0QhwNo+YhLbZJ5jZHkn4406+0cnbm1oPQnz+/UIOkQLEDBBUmGoV+
ilrZJjG7mOSNu7HNO1r7D7EwA1lMtXsRmSUeVwWoL82o3k2vQ7M2L+4Ou7X3YfGNe9eae3UM6dPg
0uMctZnc3z2T87stveA1rzBLc03nfXCsGe8orIfWYxNCcOSa8fJYezp6i496IHO/9gaKxY8C/xnV
Qw+4erRBupdR5bx3ZY3FTJEf1LE+cPS7FzXHz15l1/duXE62nurIWpjHtM6WW742nT5elqQzSdfQ
q/p22A++5qJlZLq3yTQ89rxzviGjs9rmroPW2iQOa8w855fcbNybPhocjeZuCe04HhCsXfvqkGoo
YNptOdxU5/NSed06FFVL0qj5KI/jkJOWxGDc2vhOIyEMoRymuuX6BygCuLx7hT1TtQBORHfqTM5e
fH059XJ+++yqI0ZTDefYSW95Nvxll0l5ysl43Yah/leDAqYXoqZeb//nwKgH05PJR/k6t7M8w9q0
k1FvAJAjLbJeJe5IBk1mgmCAHYlnK/WnvRwgUxqZLp55kiAJuMOC0SvwKjWmzvPnSjyrrl/bLzDu
yDKs7/8aX+oW+aLG1dBlFA2hXGTs5BxJGKc0RdIVAIyhWI5ZRRF5HYttZk+EgARwDrd7y53ivYpq
eVO9IJijFVqJD9d6cOwS7aCNbsJGuujfdLcwn9zK+wZipAP0whk1sFQ2x6+qIxtqTHmTLlfVNTqg
HJDxsoPqVnORnKIRC17VRcYzf17G+PMPqyHXmbdxk4mH6jn5SIp1RBNFdWMcz0IXX9q96krXqc5w
MdyN6mam57w0UHBVT32+TpjHzM2bF/XZ8xXnNTmJhovE+rlXYNFsYmKpuhWWatyaeMupbuDmyCAl
CEGt56qrxdHwklWkeCksU1pzjELfanXbnF2KBSSS55q52i7bo+5SGRJYXmAzW86bRAjvBwDiS8Mr
lNh5nlpn+Ye8xcdMJvR71UMXoSgvX3G3YqknNNzgTFHdQHBkx6p0o3NnLfISRRoO7Q729iUins9m
nnxkyLP97mbvYc+4lHk+PpR56WI0lE5no8LKx09A35D7iX+fKMS3ZPDZGBjCT27ZVCQgcYS4UCI9
JNPy5i6FtUGOE/hGlblP3dKXmDzWBrc3T+qQ5c+q0Vw3eyYbikR29MND4XE7pDDQ/bGmnibqAcAV
0HM4dDoamz0slqCbLoDll1PT1j8xi9BOjpHPb05fc9tNLwYuaB/uIn8Vi7+lQP80zFW0l678U/d5
+hwnMbq1maftoenrH5WTGASt3d7wTfddugdKYtk3a1nGvaXFSehr2UVowS/Cdf1sN/EfOy5/9pO0
Ke/U3tEAMUqVzQ+TCqGxqUkyFJggPwTSSv8eKRJls+MDRaopVno82Gk9BTtTUl6qAQI8yvJARj6h
5IfVV1ckr1mHOjFVAuNbvYjg6ARUPgG+r57zyGPaHmClESx82w7R1fnbh/V9GwvjYentGSJ6vaEK
JfZ6SUbMQe6SxMtEvlcnNm8863ma/jY7gqR72bn+cc575A8nAMp4ODu5djQ06mpwmuo93HkTeZDI
Ov8C6qHfMjJgO/SV3F3hFhsLtcoTyyMSm674Xud+87qYLNoMmc8ehXvA3fhXRmuj2RNOlkHyay6w
GphGtHMxGPhngQZTdWaABj5OhM4guzvFW+Pg1I48C6cgKx9X/k4UuvUB8vPn6CTVPzYqmNSC/sR9
X0P+liTrywpxiLHrNzoidaciEuNDL434pQalonqqqZ3O2EOcJzm2nqGaqDJBukzBJYKs8kBGxQD2
lxzBRoQJ9rbPg2HrrzOl1TAwqXWrroOQ4i1PgifVG1Z7ydGCjD25w1UNWbAPDpg31rvWx40xGKwO
lCcAorWnhozVLLLucPNTb1hXn5PFykzsEh9LI1rVPqv+dY6AtNpxdVe9MjdEmPlRsVfdiZ0N9eru
rHqBafSvsZaBEPCQpFdj5hwYpyEoXFg0XE01BCV7Hg1MNdY3CF+bw7TGzvDzDR5mq71J9WE9qK3N
NJL40yANnNQZpLrHc1SiAvV1SeFnZ8RX08/PnMdjuY2D+XVOSHfMjmG+tpGHtlwjz1kuWenKLvnH
7Vx0pYmdHp50H9n4G39O642c5na2nOnBOmG9VVP1S6YITahjpGj1LeKUwRHEqP3mGh14rgHrVnVu
YZniXJclhfT16KhT6cF0zDlE9gvrfQUYppnzcyCJIKCixQ/VII5ShnUalWH6nzFzjjGFqwPEu10z
fsxiAuUVBWh/24dMxtarX/bWa7poTPpgWk6qm2hBfzIW4CHqFGN0rVcWsNnL48/zC8xsthMqrUd3
fXstmj1w9whBdLhttdZ7D9WkScts147TyROJ9+jQRr9NiQbN3ASAVtoCdnS+kOdZ30FGUN7RkmNP
E3XFFtRvG/IFTSHA5n9dr+n/KXMtCmH2A4wyZ+0Bl87ca0bbf3bVWGc3u8ZgPVM9rDvKw1IDsPvs
mhHvWvJDBHDjWQ1N1rI6aSb61jJr8arG5iU6GwUPhuo1nTYcO6cpOYM/qprBnZ8rwCFPn0OwIE8j
8f/G8or4xfN5zDu0s9zZtDfUdqkUW6N4qCbQ5UEvreWmelPkt7e48Q+lmcXpdmnXLHBText1tIxZ
5TMHJ1TktvCuXi+ixqwg/RPoOoveULV3I4ZV9sfDUWNq9YdquI9Q8BioVn+NRfb43sT6dEXRR39g
qJdcG8P96+uElH0Kyhtte/ga8/H16qbPi7bDiGAFMkJbZ3LnqxknL90U5DfWwPxGCf08QII4q55r
u66+US+DTD6Mzu5O/zWm3ua05c+mi8TOqOockE/h3VXjN2QJPQgBMNQZq3QNkC61mGbcpXBUX5sk
ql6jtCK9FiTxQY3lcUGuMgFiLosS0/A60jfc+9FJnWxbOJOUqBRbNvCfSne7MGOaDUUfN6/NUj06
EoVP6L02r2WKyK0ttWirQwfF62G8eL098AVwUAKf2lFIBSlluM2rPjfJc5v4J3VQDRm+ZZC8b4OT
MY/Vbbani9vIgd9ztN5be6zOwdT0oIJmkT81uCkXVajpY7VrW6/ZGY5YAB5FGMxplvc0pFA0kiFK
r7mth45bf2utqIQPP1yjanhyBoFiu6QmBS/hZ9Qne0cieJA67HSwP8cYwKiPU+z+XvwCBFtz0gcB
c0KTYLr1wdx1xCDbluijCP5uEzPfLKCEt1OsQSSNWM1VtQ98DOx6Gwy6ro1nEBPvRuPFB8GCQIJb
B5IOSHkYzIu+oDXXGZpFcQF2kq8dssn8YN/FZAN6YVdZ+i3HZBkLJu1a9xX02GH0T/kAAc6y3pN2
TNj++eyTQXvmg/Rfl9wxUG3XzuQ7OpKJmN7nxdzBmdroE/4xqBNTvp1xAwiqId1gUvlSsxl+0oe7
IdvgZRXhmyExuHNtw3sU1tVuE32vYYyyKeOPZVneqAjt4s6o9qXb+Zchxw2GRAAvv5p5RAHeteoL
omXfQFhMp0jvhn3lyWgDUiO6DcVvLiPPyK1YG3Sfx61nW1RuS8245sSquTPpdyvjymOdLxcHwVkh
AYnk2hKWq9MqBNRja4zNuemjJtSx3Nq1nieumd8sO70zv4kJ/wAQU30oFiga+lLdHeAf99q037Uk
ro85ao1XZBLBlbCmhFnrddeqLMmSmCP8rSXainoergAJjn2DIGPXpNuiqQ5BPgWnwprrXUbcwNbK
lhsrhhvRDP3RqVdEoOiN0MYjeA9A+CdSTT+Y5fKjTZV8y7c1bIHD9VvU2cjgcd+4rQZcL+26i0GL
TgJwLbQk2LH3Fqu95cK20X/WqTnDq7ObywjQ4KStCQ+rvauI2ljDakIUbqOeOkgmEWYpUiQj4rHT
3838x+BqtyyD54s4yjZL7qCX/1l8qz5Tf9NZCdMGzTX9PJe18bBheNjc9pR73WZMwd949dYqZHzt
i1qcxUSEkRs8v7PElyfrK+T2xvXurXJSVt6AJoUXv8/4A4RWSg7VrZvmIN35p2/r/nXyU/yZq5dO
kgr9BDu0ENyaAfNnMUgcIQRkGqN4QRyqWTMl3yACFHhUx7/bvMIbKraPrOVDCmIFeatmzxf6T5Nh
ETORhqf6gClHVzsvJEbMDY5zwy5K2tfAb+GY+a3FQ2yVJ9kwDyaavV3God1WPTmBpnhB01S/DnFs
XHEhN66ePTuU6qF2FBtpiii0e5B60jDZoWhez9zrtKFIU38LKGsfl+K3RuUBJYYYRSFSGb8GZ6w+
OmTNWbSPfRHhe+LDaTIFNRB9gp4aEB4/iRYgz3JnR9JtqXvWlX3DzCvf4AbwniW65M97zgqh3s2Q
i5+ngAR7Y/YzVWHxQFiF5bOrQShFeg8O306uE8jLjazAZpGMBTCuw+GxO5LXSyb2brCqz9bDb+FH
OQJlFvBG38wAMWBCWZTRQS4eevsQ5je9AZWp+zNCGoyB/YZtAJyvcT2yzt7GLjp9i9B0GeplD0K5
1zBgMXQN+Uj0YoSIKCxU/utcz49Juu2VVGO+XfoZUbS8e4a9/CDT3G4c9ORPOLyBAjUj5+S5/lmL
huCspZF/dlacTp30P1o/uFYx06zdakxjWV0fFxSWOkP+PQJEPdR9/zfeBxacYFeEWpXOTyNeRVeP
5HG5EohFZr5mnn8B/zATZU8R3+D498SuneyGAL6UJKFp9dGmLSFR5ElNoqITNlW3yjnWfl1unNTt
DkDXS0BxgQPohsVgD5n57BUUpcwSzS2kY18rp/fJ8pTGDjviQzV39mFo6gA77ze4TL3eRb8Wt9nB
eWctDVaIjPYrtoZt4eTibGKDtzVrvd2xUw+OA8CzgwMOFNwJJSktYvPWQ7j3nJKkh27viACfgskZ
X7IRjSKPHmIyadjZ4q3INffy1dRj6X12XSL/k9tAEcPm6+ZExI7B6IBj9HOAnnUQ7CMR4a8coL5m
MPVt2TJvTF3wKEa2dVmahLIp0cfvrDDDQqTzGbe6Y49Q1N1IxB9ndYiCqnNFt1jdjOzOWIjXZhXP
sYvJuOp2093HoZtvXbLO3PSCSnT3JibUrZvsUAlPl7h68zOCCTtpHfuPfsiIPJz4I81MdA5tLIet
yd1PRcz+e20i/2kJenhonZGEbX/PvDY9S7YH5yzy4p1VQgCAjR1fHNe+m8KCvRFM3FHd1hlBXJHf
S8JRw5bXjEiukYPh/kfgDLt0hQFz14o0VGFgibazel2BwPxPo/XUi3CXPJYBdhmWRFIrqkBqTHnQ
kWbBr8FD9nwtBGiLGZoRHsMYbsGR6MM0gGMtBtBYsxhndpy446JAzewT6Cdu1PLS2vOLLpcJakfk
7jC4jrbz2kWmYMZplR/LznyAZp7M4JX0SE8uBuiiwC4vIDKO4wwjBbjSrbf7u9bh/1TYSboz+7pY
tgozJ1cCvwP+LPRw64NTsPi3KcOceI77/DmgNHdO2vpjAW70jtcGaMPyhxzj7F0vcIkJut9+GXFz
qyyBt6YKmgU7YqawZOcFvvGkmpklDIBVoO0idTYa4NirVarVAHtGIAXmprDP6jJYKr7FjShOeVIx
ZU+9t2ucBHgIJQVAcOWyLVFMi73S5blwtzZT3tNoQOltAArgvzbu05a/h+RI9JSQYD2mi/yQSMEh
PoqTelTtPG+C4L7ijQBo71KDXxf93wwz+aH5h31Nd+nG/NBMDcskqMDUS6ODnkIS6uBxrj7X8ntZ
VNY3JORR5JweZiqcYzZqj4UkwEpvxRHeXo0Hkr/13jomwSSp1u+CZAlOMnZuCaW0bWYiq9TpBcJ/
Fohx9+Lb5nw1suRt0tmlylogoyihDK8mTXWErk3a8veAAn18KkCIvOn3LgVvsFyV+ykckc3/9KNn
vALb9ZHG1mY2AjbztLHi6otsaHdl5gYvsAC8Z31+W0DwvViAEVw8APd1kn6rCAyQr4yBVlYUU1V3
ycycmK/KAWhq2iHtfUn8ZGXAX5xdIXprW1flcIQdUb71dtMeJ9giW9U1U68Fb9w4G9lq7RPhMv9P
17s7sxK/Z1ebD2WSLReEP16GBbC37bvps0DK5Vm0RkNlGClMb/Cy0Gnc+lBBA7cE7AwtRWIu5+Ot
TA1/RCrYkxQZS7HxlikP2UU/W+Q5mMV3ef7cS8BiPwr3DdOy7pSvmJlqxdVJEBYn23uOV9xoY836
CWCEXJGkqpnN+EPTrChM/jOkxtXp+frYNedK8L0GHXS6TV5mtAro2Zogp42mFrtoP+sWgaF8S1qQ
AtHr1IpsL6Dzup0Ft2icXhEqR90Qz7tPXQ2FEVK4odxmw+AnHkreq+CGOtBHGSTJ6efst+IMLstZ
QoJVPol6qZ5op4ZLdlQv04UMEiws/r2xKUH7+p2JglClHeYVUkgsm5/LAbi1aPF6iDapZqx5BEYF
WKyQqsp37GN3qS68+/zbHkZQzOsX165XVK++8ImukepLqKCKanBa8jk/qjNjr+ObQRZR/Ov93XoR
dZYh9Xnjenm2U58yRWuaAizCZ6ur30G0+kEpjHjBFpL7eALD+atff7/Jjr1jgRq1qgGrJlXfv3qZ
sEWmpIXxnermeX2QlWbiP7N+pgLcp8A746j+pPoYgXiWcT0iTjLUYVBVv9X7sknAMV9/xs9fWA0q
vFQRUXVxVtLo19hUmf0BqRU8mQB9fGJ/1d0A7ZYK9TRnU6ibzQ+FB1bNCIy6b+DXkU9FciSvRxcz
otrLmOP9NlRF70+cl9TF3wPMxf9j7LyW40aWbv1EiIA3t23ZbFqRoswNQqOR4L3H0/8fEjMb3Dwz
J/ZNRTkA3UChUJWZa62j14Q8URsK0VObNC/y7O3EfRyw+5zm2mBat4YIvj2W7ri3itvUYfvXoklO
0OTfD43YYZ0Q6iY4yOOSpyG5Eo3PZCdZGQVWqPv4lbudV/T5LbqOHtFnkl0SgAiMDeVcaeyi4BdM
ZgIRCHNO2dHMx3dZOdpBkYJIZNfIb9fsnPZEQ9nRjVxvbBps1M0hbpMv86jfyp1b7xLQ0l1hpdNB
7rXclaQt2P+3GuQrSwyAPBM5QnJStw4HKUtipCiGNF1IiCakj0P3SR78OjTl1myjQVpqLJ+7ihj2
g9wK+ZF6X3N/2qDQ91jQWeVa1R/tIhsC3eV6f83c6WcCr4xTxmqAUfeiVXkL0jY85TNA51afPunL
1CGf7Sy2nUVzm0hg5Ph2KnBOmHAb+ISsJC/+nwu/+w2SRfYKsLse6mvP9enBJoNCaW/oB5kC5Pve
QTd+YxOQNX5KwfKuN3cNp3j31rwLqvh4Bw3ceEUEanJuTkaYa/MxdsPvSpepx+0OMwne6o4LpHub
XNT+KUPE8iS/pferx9Se1RMcjf28b7Lwrh10hTCPZR5aXms5UnL/Wud15QxxQJgcZCT0cXpiCcPW
ZRkI+gi1kwnGehs+Swe7mulg6vsBCrYbGcFjZw03U26xLamOuTMgfIScPaaUf/stdpFe/JBYYS83
CFdYAlK2sTfH966+BDAahV0v9DZMb8u0LCNJiltdgfVnmZEsfXaOvlMNxKykT06gMEdKf0m2t/Xd
EF2z0j5X3nDjNeZeRsJ6CLICZ+WtRdF5faps2JszDN2X7Q3fxrLUSTFYRqHa96eGIL1z6EQnaTNl
sEuP7fiPQ1DK8tQktx4j5TX7oV2KH+rWYVtWtv3X1IOsHA7+1LwEYOV2KeExRUqQW28T4bx8OHQP
oGmgs1Gd9BM6FPjpWRfIEx9sHWFQ5zGf22eHtQH7wzsdi8WsFrsW6EROUMpQd1driVWdx/I5H9zu
ZJozS4lGVw9qUGC76SGY2eHgPQnuYMoXuUhzHupDEJWPDuLF24OXq0pxfZ22slRuw+TDIcWQtjc9
8oMyGCWpl+lacnoCfMmMwTzJ3ZeTFMQzTsSsMOx6H1j9Xt4SUO3USvZd7eAaX3MLEiXZt0yoBh8B
1X2zBUsRcsO6WEkv2MGBhsRLfMOY6J+jnnB3aEyOco8lkcceL8sTiHLZI0/pH/mk33qxkZ3Uebwm
ZglBmdfdyCSjMWu3YHZL2HMPYRGsXwCj/RNQfnaRE8qTlxwzfbugYexo+HMevCfE4tw1ZtlP7Bcf
zbNTLiNimwxUTXUuHLf9Pr0dtUM/Abzf7mKZOcykyfKZydzMOvgWcCEBlYAL+EpcssFK3IN+VLrg
WwNyYsCLMmrWceUxk8UW8brVeXKdy0RgDv7cM/BIOIoje5+hGLaurtZdVKQFBT43XVsnYbDUD7WR
GCc5v/wu347GS6s/zkbenlTTeJanuj1ayeVd9zM2pmg3FgVM/0DI/9qgbROHIt9+Ka8LO7anJYo0
bB+I8T9qmZ2Dzm/z4R5CdvOG0LTqVlA7Q9RVt4yF32WYZevzlSexzTHbg+ED/SsFnmlOXn2wAEhD
i+EYKJwUvAQuM/gBhsBjyS2TJyPDOlCxPVqEB/sFuiH/mUClwzajb09yHdDLfL/dhK1VctLl/38q
1moj6KX7baqXHyPFdS2+lSW3Vs4Rsh8saCFmkIWu0tk3KhqL0kUuuy65JIvCJq/amsWv/VdY/fqh
lN/5bpWxHlvm7p6wgDscgshj8KGX9SvOEUzX8prMBXQw+2Ayv8O1gj057JOboglD9Sjd16y/fEEj
gkG6IF3XcTJSZUW3JVvdNGe4HDSYIjXCxJZFmPydLVmjJKX8bi27/vpyHkHi3I8FvG49+Ybw9JON
l2rew9db4IT6w5UfYta3uqurF1mWyaJOcpKsp16WhVLEEQTndQAAZOssXbai5LZke4xb3XaND8dG
+ecOog7mMOZMmTg7AgHyGynLm8cdT9jGL+3rj59LrdhFyqC+W0bKI1xH3vwjAGh/keEawaRL0PTy
DMKug3JDRso/Z+XodaoiKKe5ccv08BEKEoAU2bZwHzAhAvCQ1q1h2wNKgyRbPykO/s9Bq/PL+uuX
kbyCPbZ3Zl3PrINZaj097/Cf/Oe9k9zaS7Ify3LQetZ3vT5e4ONRioZjo7VftRmqWZlXttWDHPtP
dVsXaV3X2ZLdEnkeW1Fycty/nvXddkZ6S8cPl/qnug9n/XClYJnwEZqruxBE3/KKo+GMr6Ka172q
vPCSYEoBnAmMiM37Ymbbkq1uztAEBX5Hn6o1yK6dZLqVk29d37VI1jcDIoRwwa8jWl4WeU+2l2V7
qf61bjtM3jvp9091/+up/DlfwP1FTLTfeHBRaGNZu6yF5cO1JetOdiu/s1X8U/cPdet+YjntegU5
z4c+6xWGxLvTlOG32nnhXqYG2YNKbvtGyxyyFSW3Lci2zh/qPhSln99DGND/1GooEZLCBsjHy4nv
neWtDOE1K7VSnjFls63Oquyke8XLNr0TTAVsfCsr8wIjl7LM/KyFAixKVma5q+nID6x23sv0gPUf
StYGZuC/4GrrpGGr2BBkdinKGRAm5G+Hf5put6HgyKZ/67MNg63uw3CRorSOQZNisnBBeg3qbB46
R0/nvex/EwIMMBcl42vQDtFpfePlpmzJOq1uZbld/1qUhu3VlWKAIeWv6VvKH84gdXOWEDuhJbxG
22S/LqzXdnk+25ENWiVs3rKLhWHEWCwk73aOWzc5VhJZGGxFyX3oJ5PoVvfuj0vLh0MGr1KOs3FP
VOBTDZQC1QDpgaXc0IjkWD5cJYp47YtMXX6WZNmN3Jky6fPsZladXZMh6C4v+/ZE13f/nTHz3VJh
6yo5ebxR0WPRWzutRq7cgfTEiCNoUnS4sofZK3HHwOaiTQ/yiq52ShkB46zHzVd5kf+yatVqcEQ6
G9dJg3Mwz7NLAkUwKHFAa5LUDd7K3Vb2rUCB/yy0duXCO+zMFgJkTMib5cPSteBs6v5VMNsWDoBI
hbtG7qo8lzoDyqRXxWsZgzMRPLm+POC5hXSnXe2ZH26/3NR3j2jduq53XfYskl1f8wjn5OyZ01Hu
slx2S+QHbEW5sR/q1l2dtHwEc249pXn7S3oY6nsbab0dMoZIxQW5/9YV8Xg2IAI86iBmKQI9g4C0
uKAzSaul4zszHGh6llbPI8xTTxK0m+rgJdKys7acQ03q7L4M6nYnveYuG2+UuTQPap8RpDcMxa6J
eNUl8TLX3NseAZ4aMUV3aeKe1Ci08iOUQQgus7M/YpUkanhyLo0eNI9gsvA1QxoL8DxzUC+K1bvU
H1+XiPZPATSwn8Df1AdY40ZYOShKXQbhUZbgnqhHWCBiu0o/xZ4Ds6DZ3U8xXAgOYQsnHd/+2bP8
+Smtmp/gHW96UyvfxtxEVSv1v+clS/IaHfhbP1CJFM+a196brR8e1no8u36Aw0FrYccZhl3Q1PWX
eiamly15+VlXU3sPow7hVRG0XWqxyAKYmJLn3Krgb1JVqIxinExNSRw3QozVw7i0YEpCTGBAUSBM
tHNT2OXDPCXVg+QkyYrCgfcszyEWxghvFXFwKCvoh/xp+GbiPDu36kLll6mVgRwJTByHxQC8c312
bnERw3qtAvg0fIREVRgMD21WEBPktQP74aZwb4nUwL3mYWxvYf2a+il6GpYEoEv05KvJd2g1lYtU
lRki3fAuwspVQHxmWHhrnOCpgQ37ScUT+pQqmrafxjFgB0FDbHuEVqU29zJHUhQN2d00DN2DlnTe
47wkdUbYns3YAl1Nj60h1LN0r5UOqmgD3hlzQmxuHHV4YfxfUxLND2uJaA6Yfx3G3HZ8FVneIywz
0b4K2x28p8bR0SzzME1NDscbwfSFoZm3tkOoM2Gt2kG39aTdIQUPDQYK4KUXlncVULu7Zkm2IuPz
nBTYUAeojWywaaV+m89mauw109BuJSmm4O/Koq+U/eSBcvfCFGMzpAavvU/AqGuP/bdkyL8auNKJ
Cwfuz7tlgmcmMpFohaKCJaaff+Hu/BLmif5tahKiFSDEeQ3GjLBreLAeZw1fsjUl1rVy8/5W7+P2
Jk3j4oFHoAH5b9VPzagwuLLUvFeN/rWGNejejZLHwa4aoK9K/SnucRw5kD0epSgNuEI/Q7+eH+tx
1yPcsZuW7rGWIsoXE8u1HIcHmypHAXbLnHF4d7CVf3fS2bzKqerG1B4cL7wBHIZSZwYt2okPTnXY
fkEbJL/DcE7W89bG3D42XXvMVWht9j4Sy32QvSBUOGO0Lxr2yrZ5BWjRfAJ73j9gOr5ICaHd9hOi
dYChshGypqWH1DlG+fGgxH1VXfi4UA0kUBvYDxaLJauAoLuDP62/qwfMymUK24k0ODBZXKDBTIhm
41boptKeIdvU9lKU25Ol6vKpcogJW+6PPY4EulTLQi8+2+Pv9e+kSe6f7aIGc7bcP1inicjLJg99
esbMOJgwp0hWkiqYQbhvZRltYwuF5LtKaZaWDnDHYXgkcIYIvGDYEdeFpEJZMSnp9de6DsKb3h4C
ON7D6ntZnqQ9HsL6lOqwNlWz4mCwVlzUwrEHXpogCu66JRkSeE9cwz+/a+j7FDmZt8C34yMQhvha
jhkahksiOakz2WUj2WDDqBZrUYPe4L90lEPW3tvR3Yg44P9ySOoOxFeo2vnjadqugOT2eXwoVayB
+w+/TnrLRaai1Ju7tF1wFLgdTasFAQsj5X20JDkEE/dSnHwfxsLIHwCvqzHG9aW5VGEu322dJIeC
3pUPX4cfmYNjF6tKWFYemhiTotw6bxah+DBLSeuHQ6UoF25hHb1xIAJfD5WrvTsi081jVxKg8bFh
+VVTGQN2fJ4L+2uKPCmRS7ObXtupSq/uGBFwosG82WX4GVW8FcekCLUXtQyHO1ev/8hDTX0Z7EJ9
0cP6oWOCfcA3DdIF0kG+fr0B/5dTt/rVJrTkzc04Fc6c8j6FzeAtqpQv4JGDR2k0y+DeL2L7SdqI
FD6mAOo+5UvPsX5LBs181fyo+KwlF+nCNyd7UZsG+OVDWKfTXR9o6f24JJD76cPOTGqydjPvmLOJ
xluK0gegKY4c3/2lJgPqpS62S5BL6Vvm1fBoa0a7l6LRN8ONgWrqoTQtGPF3ttX1n5CxgrrIGvVj
BKDyremRRVDB650XfOUboWDlwc5882ZEMvOptMdXQmi6b1b5Y3Yb94uluO1tVkZQJ9l6962ZCaRQ
HSt/gkQHLt2w/x04dvuNkC39MMeoiNuN/6oRfAaHbTsQ70kuDtvjjDQseOG/q4BF/tX4oU63HKJi
s/muHLz6iF5bCcOcU7xmimXfNmk3wbndF686iOlPSL/vpFEhjO2VCIwvIHnVe6my/Qb/gjuUZymO
sElcNG9K9lKsY9d8mvHSSUnO2A3qvQrXmw4i+hpMM3EJhRUa1xquGGDRtQ8Lm53fY3SPuwOxeNB6
Qi17rPzBuZWWvvW9o6kNFuMOtZPZZ+aBMCZ669Wq34PxiW6l6ESqTZhC1F+laCNEhA6k7t9JcVam
Hy7f/AcpTX32xHydPxkx8T3+GNyE0aA8p1mr3kc+MOLQR65qyKsnAn2O0E70z6XXfk7iVr0SrDA8
63rLqxLDKl8l7p10kHp4EU+lUmcPUiWJCctRZANgqDsdwdUC9djMDp6lewwc7Sk3n5umOLmdWyFY
WB+hMS+v9uQU16gDLLeQBZdXRSVpusqFZladDrHXQzpuR81jqDlIgU/WKwxh6TfVqrwjvJnljRTB
6BBSrxdvpTlCSWn0xBIs3bR+8ndw+hFVk4+oK6stgeJV+o0o6uwMHN856fg+vtmWcc1dxXoxw8y5
LxOLAIulWzupvyaiJS982rR7lnUaakTk3CWZtdTfY8FriN/9u27rIjlLaX9Vva6d/+l4vSUAprPj
x3qcm4dRqQiXLlyo74jqMvkS/cpV/7M5DvZb44zwA+V6cZeFhg2zcZUSETfMX/rKfZauo5He1ZHh
fa2bXD24dWzdp6WHAEtdw5YCL+xn4Eg/FcivjnGxdwkbulNLXip3jH90GgFiluE2j57ZBbeK7STn
KA3VF1hV6p2c3pm/qqXX/OzwGxFGZMbwME7GDTbbEtbd0nr2bDjHed0diC21fJdkdQEzLhxVdyVz
6p1dhofe1+PbGnLyvxrWPtJcbrXgSAh+hsb/oM6BGh+kPSTu8U7OFjsulXYFnLByzMtalGbd05Lx
xKsdrT0DTX+2zMQ6q/YAdns7heWYV5vw8lsntJRjqhU6slSDc2MR73tB66a50wzTOdlJNj1N6Lgc
+lZtPvM2qoT+uM531s7PcPMovxvv1R0SlqRjYZ2eX+y2MH+CSYQs0mSeZ/Tx0maJA0glmI91VdUP
sd7WN6ZRDbeR21qo+/olsgSdAz8WwapMfCAz9RJaLL/3v8XB+DmJTOWXQqTleqEs16CKK6w/p3T4
ESqK81Wzmwy2Y21+CW24wVmiBI9AqN1ztpCKq4qfXvs0ts6YA9JHFygQMc6Nhf2Micz25/AbE/B3
wIfKn3qADjLRSaywWYQngWv+ymBG1rv+NUCao2k/9R0xy/AUN69ey56w6yvtkbiNjvAcFJbAXTkH
jGu+f6PrBhpUo7NQGqgpanFal10l5zg1LkAoEO67BFoX9Gs+ac7gveap91WbYuXe7D2PewB9bx2m
9a0UOwPmudyJu4se9xBTaazLLl1JqFvRuN7nAED6rhpC9b6vSv9zVM/fdCvQH6Q0LxHgjm49SldP
c66RZvlPUgr74NymZfrJLHT/sz/jSyys5qU0HOezfx79zPkW86k8t6Panp12CL4X+rkeavt7SUQW
kjlVfTMEQ/EVmbt9b0XuJ/aRd4g8FA+1r0CeHwDe6PpQ2611S0NU4HFGWXdBsoxnyI4mXiKI14zI
+CVyhxZkaqETdJ+3Do1RG4fK7qzTgKTgQ7ckDIzp0KCNfJCiNOCwLR6aGbUtJKuvBDtx5aCriG5A
cHSH7a54MJbEhor36irGfe5U8yesAF+7Mpq+T9ES6NGC54AHCsq9VP8az8P0fawjaz8u9dFS/9/9
XSiXtv6+63MewtP2TeBC+Pb3+bf6fzv/f/eX6+rVAHLbM49mbsX7gQ37czlM9bPumPrZXuqgy6if
pSFn87vWSReIIpvncqn7cCxfTuisFO8c63wTJbEWtKVXNeqJkZH9VaciH+3l5mnrJo1j7Hm7ugZv
EJSPStZaACbBfI1aPQRHh3f90MNjc8hGrXiUZDR5XkX/pu+0pjrqYaLeBRVAPCYpKcDQrt61SyJF
21AA3a/lrDr0bNfgevy7Veq3ohwhdXDbXfOIgLataj3TVk6Z9ObRfSy5XT965D9gJPO+JeCZGFRl
fvF8sKT66Hya7N77YUBAh7XQGx4t10VwNIFvpUjVCO8raGKAx5emVE6G7s1fYGQYzh1nFcLTN2BZ
F7lGmBHO11etdY8StvfgdxqOruXciFc86ty1z8SNWKgOGMZJb9rxVq9DOLsXwR1R1FnFdaywAJzL
5ksaJOnh6j66BFmBRO+di5maJeQ6rf+cOYnyDEF0d9BvPGTEknmG08WAOwYScsfcsQQBFxOP9Vmp
sv7M5g9afON3ZbbfoRgZvkQxSvBJ1/aPUdNrN2rcZhd/TM2HMNDRxFDK+S0N098EHWa/OThEDv5W
MU3YsZD+fUZP5myMXfBQFU3zXCyJobI8DAvoEpcOhr5AkRpCNqy2fNBScPFQJqvHwSu6B+kv3RB4
OiIaOSGABjlNsmiyEzKPlmyfPAeQdaCr1qRPkA4hEGEhjGZ06nhCB61+sIIuOVdAa+6TDFCFMZrz
neMSWQw63r462RBdCqiMr54ZWRfMHsWtN83DbVaN40VRo/KaGQXCPn4f3SWND8XT4Lh3STmh9Vpj
JIm6xD/FbauiwKDWJ9crRoCukC5DANU/4Z8oj2nsdM8+bE/wBhM7yIxDNFDV9y9zh9QP4s7ja2RB
j9yZu74LMUoFhfq5wQe9D0fVeBtdFy5veE+/oD3T76poGu99dKigoM7TQzWFEUxY8MfxbQLw4afz
H0njHn30yL7ivW7gtYkWrP0cvRBL+juy1fkPJTH+wPALvNwKMJQHrn7KWj7O/mCe++UMbox+BzGx
JRIPIxsqe4KkkxCTPwriEvXO/OERa8AWMBuucKOOTzVC6gsb/wzpWn3vWVMHFTJvADuj8iZrNIhk
IO8bH2LYWliUjze5qUSvvuI5D44GmlaE4EOzB3Jn+cNNnw7TV9Nm76Rpwatb8KZoU15AG6COXyMC
AI9BOfQ3cpQeJ5faGLTb3NGGA7bE4hZEUMxWdYkMtjwEOfx2t1aZE4SI0kVy7yrtpUUqP7Zs3cdM
+Am5wHYeqasqFxwaDrx9hmLgg1W2SDm2SvfWIWB5O/pqBn0FtySDbxu75QDSYynCaOcdp7ZA53Ip
6uYEaMm0iosU/bTWdqAT4x0iD4DkbIdNwZLoeYjeU2lO5XX0kgoFC3KSbH0kJ3UojdO70QlRGnKi
sf6H42YIo0oA6v91bim+u7SDjsCFldDuXd12iFx/jMr5Nku/NlMYvjLn+rsidqyL7oOt6HPjRfUc
/2wMobKfcx6z4xXxk10VN1KSg0zDe2m7zLu3LOUG6qL5wesaIIVt3n7pR6faGYMT/GgD5RVAkfen
qWmn3GU6gAd8H2i5HtEBUt4ui39jzHiEHST+o4rqmM9O035d5O73idWV99i5ryok7vcABar7XKvC
E3Sm8y4x1ep+a5BWFlh/9TOR5ClaZ692b4TIoNy8nEEOkY5bsbdHZ+cMNT7L/1zkw6mVMQEvpPtv
KTGqEGYuF9lOIMV0UG9wfsW3B3dQnLtuDBAgQjoUxRelD4GQ6M6TCZPjU2ovs69WEGFghu5aB9IX
SaXUvXEwFdw7KsIlsQrV/1pc6lDqHu6jJZE6QjC1I7poeEGW1q1B+kldVavZyRxQBZBiaxv5MYIW
5tDFE+b9qv4jArjgFWr9TQsm4G99Ob05JZv2emr8l3zO+wOhYv2z3sWwYTpj9ugakKrEkLjdT1Y/
3BRE1cLgGBGzj2zVxUo9OEGWWXxw1OghT9XqlLHXfVLh2sVigPU6tWoFw3qRfebXhXts3u6XxIYB
xZpN8zuaol/9JrV/lpZ/q2LIDGDCAdeU1AlL6c9F2drQ92FkwKHR/R4n787P8+Kn0cQ/FBMrNbMl
AfREDVlWjxqWCdWCBaVnNmfDZ78eGjjN2UBI6+iE5TXMgAJKa46E553fz81OWuM0zNC8hFNOWqfW
Th9qxfyeLGfC45E/pnX1Im2x6WJzgmiJNXn0WLaq8hCjJEQ+sOboUXKSqFnwbdbV6rJVSQ411PAQ
o+OzHrW1qk7mnGMcUTupc5oQukm3AXcKOeh+67ddRx2y+8Ys7Ft/1uk7x6hSgUR6GROvxEXk4zzR
Uu3quZ12VcFRgVmPtHM6QxUjDZKMLqxBe2XpUyvKVJ22YzRf+VnOJcx2/znNuy6WE4Mhk5NvZ+uR
6dj3zlQe1vNKs5/GXOJdz9lWlD1yWObBsD2AYMvplaEGIgiC9d2B0rBeUn5gmKn+yTPNt7XOkF+w
XXzyEoag73TqpQnbwz/+p633X+fV/swCeBvW37DcBcm9+7HLj1t/k7SsF+3K7DGG2BWo+NlqXfVa
LN2kg2/WmHkkKy2STHL7JWu6HdQNwx8eHqF7pRtOrDaQUxub+yaJqn2NgEUQATULmvyHVTQTHHrE
NPbqxQ79+ex43S/CcqdDCrGiGv3s9QTpSNNGj8KDH8wbukuYtn/Wme+dWDNdXShMo0qPDpo9LVS2
3k9bQSI77nZKzUQO0awJHb7rYWNsULdy6+SNfeYNILzPZtN7u57XDl6P6bX2K4KLu89aMHIyYH4w
YicPvdrcOTH4y4qoJww6xxTrVmHqP8JiuFPwek4FkogTFAzl4vArFJwOCXjfG3DEbFO95Bop2nPd
JsqTGrPlLdEzeqr8q8laBHm5pWoYe2BSaXK/1mmIuOzmYsgu21EBlrxDVkO5hG6q8iQNYNB+tDOI
q6rtgXLOL0310qTm8DSwEGqdGi70nC35MBMyAnlZzA8JPislIiso5CB7UHUOzA7tuBuBmpoe8YZW
+tBrIwpgSzKl/nM9gOPPiqsTDBZR/yQF1uI9GLPxpBdwjUldDgPDeUZlDYPp33XdzEICSlP9XKGi
V7iW/5gtCXQUXulUT60NXVPawoszsoZ5mpckSo3yxp2caSdFZhDjKYaNAsBQs1Zt9Y1tfoms1riV
KlepdHjJxhm50KY4Sp0khu7ruIngbJQu7xpgzDOmZr2wVFt6gX93KvKLXFjq/HDY2V5rHNqpxmO9
/EhpjBI1v1o2BIRLlYVZ/cFxlMMQhPFzUR4LAMFPraZFz/jMf49R5V8GzbiHiDy9GxGrepLEneH6
h9bKOm116dTniLjBzJ+oSqwAafQNNK+728RKrCeM/dZ6bBfZx7nwUT8K2wYVLZdNm5+iMTRbpXte
yygkVae6SM09cb60h6WlX5fFc9y4j7PH6qCfK3xFVWc+eV6iPFrRNVgKRhT/lYxW/a3Dank7memy
LQTvg/ofgRlbvzGB5SidmXrlRI5a2GhXRE8I3nUPZTEd1hE1l1FArHG7gxW5eSzqLHg2MZI963Hx
UvrBeJVukrAk03fIApU3UpS+GizrB6siclyOkjoQFSmQhOSePdy499TAe0pzw3uCl3u+NYzue+DX
sIQs9bqT9ShJxTs/dkH+SzcYMC947sN76cHK70mNNOMazYy/YoraGyXw7CfAos4TCmLVUQtdtAzG
2XmSBq2F3FMtcc5IURogTDEfqpQFI8obCsyxYYsr2TD2fcT8m/TW3dY3xHaKmFnjnFO9ik/uRMQE
dJbhcwka4oA8S3I0HJjR9k5b+SfDM2AOh7/lGarn6NlsG7ChRoL9YMQe6hopokKLlokkrF1m1LJQ
89TnkdVGGSCHpyAW4i9MfT7Ew3/lliL8el/yFi0/tDU84u8WaRUfcehbySHXnOG/vm0XlFC3hDBK
TpJBAiWXhE0tgZNSCXVtd/Z0PN5jDOFLMb2Ga+DVEuetsuyuv6r6jJmlZRe7AB+2hDUyUAcpZ4J6
6M3si7kAj7oFSVMvPwFtIpBHtuCPrApiN9ggMQrAu3sriV6144zAUb3wb/wnq6fezyjR4cBocmgf
pbnvZxCiko2hnYHyP4lxc0Ccj9MOlr31jrkTEiQJPCOxa+NClLu4NkP2cl2sMme4T5A7AGEGfME8
KpOhALHrfk2d+acPW0RaVOcR+a+Dpb0E6DreFl3/1eG2XiPkwE6tZn4PJ9M7jktUbcJpCu/KjJMd
5f9ud1ty8gTwYYVHM+BeKaikXdVOP9RJYN60CLXd2kZRXmw2CUkV1ztF7c6DaX9O+deWNYLQB9Sh
8oQZAlrNmtyFkH5WrENcA2JeQGn5EnHtLA9LchmkDccKWhC+u71228BsEVQ2ji6jhIkvSce7dzcG
iDL3zfYaKBQdba8omY+9H4NbFVo/zSxUjoZ1Vwz1eNuE9rAmhhmNt76+3Lls+p5penUL5Le69fIK
0nHJ5q7Xa0fJivSq5CRJHL8i2smDDWOJnS8WOZbSqADosOj4x4FVek5+iTKIABaM6PI3JZE/vBW7
zIBZRkM3018wTPMSoyi3oxDMqWTbGYNXnjnTYXsyMk63ouQ8bUDeCgAvk3cBTyCJsYT9bYnVmeG5
M61rssTeyziQJFqKAy6O0xw1d1JV+hbiDoHLakRkDXpRNLCVnufbF8WnVGtq1EeNHAzYghpbs06n
D5cEki9A8tzThR+iMpExkESKcQQLsRYpv2uWlMMVYch2NzdOjyqKEo9Xxy0OBjJdbTFOuyBDWjdE
n/qguhW7GF31z9h+/vTS8VUrF2Jd1iPoxhYIzgGln3CdH/WsBzea3GdFFe7gKMNROpfhnU0szH3g
d3v87c1umLKHTOMTkXuVdfBgWb2qVbtnyihxoWNZLKvuAt3AsrWd1WfQ9/rNPKAgZLto0jpf2rrN
TyZOGKLYux4tliY4RS1ClGa+U/oM/whhggc+uEwa8aOpa/Z+0ibl6CstsjC9foL7H3q6+bNhppe8
LLHfIUkUNea3aqjQLJzSE/RL0dEC6Fe03V0Y1OqOjyPI5LAoDg2AjLC7g/iVeJIYl66i4noNYowq
YKn2kLJFp6FaNKJbgyhcTBQ4p/dzqQ/oG7vNoYSionGxNfbj78bhxri9h1QKx8+9dxdMSbyPENjy
81iF1xSJ0kjDXN2rEN8aMez4iGZW/e/YB5GtEkm1H2fLPftw3Shle9PqITcBHrrItLnTZghWvBlM
4mKGN89dTJcIQbIea/50+HQvc4umwR3j2Jc8ORvKBBBYId6/G5QzK4p5j//xO4vn8OhO4PdLxU7g
JiJMx51Ze5pgc1zo0Qjf5I8HuTfdJO7zCAXSDR5P9Y5gWtQzXBQY1JwHXYLSBTPfBRAGu4GrorXV
mXBOgXoKld+tj7ZMPd4vI0iP7fY+DedfFo37vOFDWbHJVhz/odC7n1UGO5LOK7rXhh6xpmnA3xg6
KOaosXnAIHpXJA0KuDY4MRDchxRzgmECCp8TNd3b7UIpAtfybtTbLz7fiwMsrzt0mdEHzXDhuFzL
rrwIToi53xOVM8HoZd13lXLKgsZ/nmBcnyv3jzJFVS9Qgx9Tr5xal43goPWHZQHY20Z4JVbuZHnh
nwo8rLtiRJtYG+evXoXBAgOkpvxykEiE18iILoaGJc+L1WcYF9y9MaUHP+xfJ809IYRL+EhIKJZi
qnhb2SEpyc+k0rrTXI3dYQrT8qS4b6GS5zsrzvxjnebYZ/r8ZNlKcTeHnHBosQxGmvYYjHELNeV0
6dQf7PzDvTc5/bGrX5oEqdYavS7s+UfbK79pbQ89CwRJroHocdu/EZFrQHYUh3tUPLMdq0FtP8O/
uvMQTN2105jtYie8sUxF3fVQdtmx+QaRWGUSJAnNV8r6qFIPeYz6igtjqKp1N5oRWLRNXwKv/+EH
VQ2pU/FnPH+d9eT/uDqv5VaZbQs/EVWEJt0KJCRbknO8oRzJOXTD059P/vc+f9W+WbUsY8mWoJk9
5pjfAL5Wpl+Yc6twMJ+IUHya8UvSdYGWKq99kKmX3saoJi9Ea1PL5CKZYQJ2YvMX+QaEifOWS/vc
KJr2pX8UJodVhjxZOtU/a3q+nUkdHtvhGK8TAbL1EhHP65AuW6f75ZPkbPTqx6Ke3o2JQHl9XG5F
TuU/rRdcb4MQSDQ6jT7BCl0DmZzwDAM2TDgngr6ZAILlHzNv0qZvCQXWLO3QKoqsVBhdMEa893pY
ugj+RApcW+2ur+z4jmzDcUtrJw9U5z45qgqtemIh0MDQluUrGfdlaPg0vId+zDbDUL3gF2XIcWQP
rYqMvCTcm05PkPAlJxZntNoOWvkMzP8OdJq3GV5mBwJdlxXM3cuDl5nfjVZ8V5n5NXQWYYE9ZH6d
PRQKd1TLadl5Fc2CzMDL7pX4iNIleTVQQVUF7E8uzYOed+fuIlTVy6UR+2MNLtELkl84xSo7zGID
967fKs25jDu3N3Oab7LGQS25GHW7RB0ag5tChUfIAd4H64VV00mC3Dj0VXbjYsTYtGVzrormt7Lc
Q9c5H0PGxkuJ29Qrq1Do5R6jCnpQPJLXImPm6j15NZJmloCqDjsc6NvJyiHyyLkIHY00elMbl41m
1yqMLe3Lg2yUxjNG9MzaCkKlzNF1okX1j8S80YauRIQKENkrSmZaP9VK3wlSvXde6uAfxrOS2Zxm
WvPq601+NQdJ6l0YYvezlUIbL5+XdSxD+DOPab9+Ncp5MZvlbnYCs3K6nZOo0wqas3Agzw3kTxqO
c2rAWHvNAGewMemoieFQxDE2bSeSmRZ6GVn3b0vWvvtJ+ei001E5eBp1+ZyO5X7Ag1Mozol8HHYg
2UDTzMcUcCCGNsBofWmHRcsOXOtDq+f6hCpvl/tuaCQi7gIzDj400ACyKxL7fRnVO9nU1cYttafB
A2QzZubbUBVfEpye1ak35st+sO3ii7Widc4Ok6geF8bIg1Jv7tsJeHkGh2kucFTzfjwIQsSihjYA
nj8L7WhYIxqQwNSGQzJNd2QakSHooY/L0f0ZxACagjssGdtEvdcC5C8A5Y0mJJGXeg22qTyaY31X
gObZGKu0t8L3I+X4h7dqANAHbejQKHuEt19gll+wR6TkaJLGfk0oRnNmbhgLnws23eSKbGOUHVTh
0f7Sq/FY6PJ14pdi6/eSYcKA9Fk++712zcr3gLms3UyTy1ufnA2S6RvbjMZc7lUT74b9IOvdwNvC
IsHOn96h2tDby6j/JShgtz1nqFT7kTw1fSBYTPnHooH1OVkF/ZR6JzOuXunFP2VJhHKBP61W/Ysz
jUfTH28nrwzIc7hrx+Tdrtg3MkJGdIMs31xm6uGTNnNAa4aUB0H058q5QUcAbHxN2dAbkopGbT1L
x2A8RYJ9xsFnt9xUZ6JHe+qATEer4nKZXpwRUXktPbWBw3NT5mrYdC5EQF1gOLKq5LFxyp92VP2m
GksZdv5EYiRDh32qH2bdv3ctisglhZxdJ/O1NVBlt1P8Po1cd+tk7hxg3u4wnyzUO8gpRQjiztFK
uqFdDEoU7xTI3RcYhBidEiQ0C+2wny3eZJe3kciTlQXdqMLJdH0G/j1vM+eyCquHoYIRNReavjMt
mA1Dn90TAD/GsO25wVFJ3vnfupqmowGIjN2Yvffi8VETC9hNf3oXI6TxRcvwvUzv/eDvkhmk6JCR
UewXflgiEfQ0OEqM8WGta1w8FGGdyIMuQRGYdL1CsS721Tp7B0ImX9wMeA938Gluv42R2niRXJ4N
fJ08OwqtIWFOwlDMOV267N5g+QmZTsLVRH7PmnXHJGt+CRlNN8KYaCtZT/HgEVRSfxqQ67y1Z0rC
IBEszjzyOevTlHTXDsViMtbn2adpSL4IqKsTA0TP1NrPHk2LwE4uWRGm+lpsdgCFN6uz53OrcZaw
8KZLwiB3c4cAqXyAo9q9FGbH1SEDp1/1G3uuFMV4WWyERw3mlPg2kux3Rs8er+3mQsiyFbw3JZ/s
Rm4N01YUVoRmZC5sB2e61aRqD5lW3FoJBTmZtLVp15GFMtV1q6SgTeeIIW1rcKoQQejJSZNP+Faw
Uws8e6nRcQVw0mi/iH4fWVMcYsdSJAOPdCvPVQvGDMS92JS4bfernfThABHTl3mQr/apn3y8qdOP
rV0RtXzMCGatEaEBPuK9K9oto4y3+SzETq+7NyALV1O9QnxuLojm904QXK18g2H9Jn1qhUslhAfK
QyTYdHpC3dlkYCaxoNdehGnJJhrSlUHuMNzjLEyF2B/5BAJylguZ7Y65E9byaOrOscu5AlPe4UIQ
KkFX8sd24zksR4jD1TY1nChz1PuqrnDOPJU4UjfkgnTbyuB9Ikr8zCQGtpGV/brDrNK4XCR4+0WD
zHfxtgXQQ17N4Vozdg6BRxvf1h5EI3YzgNvLItVs4KAyCrVgoI4udDnSPwoWNs26Bh34NqfWp+lo
yy42Z2DJjJBCNGR7Wpbg7agIbZ+zv9GYHaAwITYxZX6FGn/MUhhJhfVrOWO9cRRyvw01iXUTCdEG
L2jqd5mnm1Dl3LAg5XSj+Zwlrm1+ILj8kKHcXs8FXWuTxv1CVFFhGvcA+6oQqwwDlJYR6kVjX35g
m6ERh6ZJY98rImHDpTWU2rvG7FEH5G0Aam6AnjK+5kYHjnq81jLOtqYXm6Fsn/KyZhzJuQKMGa4N
9bMcfVJ9ESk2TplGksRxqJ3r2cHC3orvxfC/2mrNQ4xsLafpdOfW8s0d5Bck0f26LIFjGu+Nymxo
yRJEL8MXsept+CSyDuiD6K14mAv3bho8xjLy6jR7Ew2UTqeR7b/l9kiifWU9xuP9JHRQ3TBESRAj
cUd341Cl9am0xVEYDpduMpLnRB+j192bll3H3NQyTDP9lsCRJ3MmFdOf6l2SLvdpbM94Ad07GioE
uOQxzOb11fPvPUfDJGJeWHzVqIJxzCmwKTDB1yVhbjbhAsWWmPPN3E/0G9JIa+tTXT6BzfNpdsZ7
zsmgb1Nrq3KDndhscKiZ1VvNdKzAuxoSgJ2IfngXyAb3JzwntbuVnf6qlSWtlsmMYgVzT8WE4ZVg
0Dp3CpJ5/Eo7rPe2daC+GOqSAkO6G5uqkt2XvNGLA5W0DXW4JKUq8wOjmR1ehjyE0teCGG9u3VlG
4Hn59+Kmryl9ymWZqkCbYQPmvrkc3OWlEVm5jc2oFDSka+ZQmUFNtg45MI2YXos6uSjU7PzjnE/N
d/qAGwK9kt5AaSWvTotyhkgXp3hSiru3Tar3rpWUHLMz0iYcaA+nhET7rg9D+buNycgo0vY8JunO
Ikhk5y/qui3Mz1JjYDfNIb9feEPd+IUj6YmGeLPT8KhsOq74ra+57A19LiUph3O97HwowMuC3I6f
qwvjIoHO1jAW2DGJUNLVygdm/8oYLSTLvpu4POquBtQ8b0kWim1aT9mwTwFsbDAtuZu+Mb+lBXaq
fDIct46Sxnh3DW3vrgr9xMfNY7XfTQPqFF73N7yZDypquevM9LyCHIbsWxQBabBQCNabPiXC9VZx
N+VSZOCw/sASg/V7/iXf8hz7RCxnrFEGQefV7D77hrpeemAkcObIkrf6m7kXHzUfFkiUu6zwzUi7
RC6n7XIsbR3qe1ZPuyxjn6ZT+7etfOYaxQaCqf6yHDrbPlkifo4u+JQAvk0PxAo9FYaphSRgRc8M
ksYb2cW4h7599dJ51gva9qNbTVSbGFPtFccZ0dWMTlyXhc82lSUqtih4uTYx2aL1dj32mjfdMd87
Ay9VhWcCwfa+4c3b1NK608oCyVBYrzN9SyORc0j6z4Wn4ifH1BaPyersjZICXSSE8rE6UQFA2mMP
65mwW7vJwmgMSRjB6tZPk7v2h4U3pvMjmaxU6XxXCnZqTs88TS6JRRH6a9oT1LCYDXlQ8hEAabnD
w3Wbu/ORtgKDflp5FmUyhmwCj/JCbl2sB+Mjqb0PdxqeB50Ts7Cfyb54MJ06FAk5hUQAQwEnSHa5
GnquFsa6cIjvB0t/nUb7U3NndGWcboNFdl2uI8bk3P/dNbOYmJgP3XQuOjjgLADY4C7wZuMtvmxe
PS05rpAKQWofC9NZEe6Gr7ZTu87VnksiiTduaslANhTeuo2bIeZsoYqZ6sZnVFzoG1uUV008ftaC
EYp0WoFSYn/qpwe3FNdW5QyBqU3UVDX2ex1Atco1LRSXfN7JN7aMghNFnzdfaZXuAVdc9Vm60wv7
O/V6dKqeLiBJqkQpZpG5tOfCIVC078pDOxOZOuntFlf4R2EM2EVNErrtbJsXNJ7zEf9bXAMOtrf8
CtdTeuNmNSZheaw1A76TY6Qbhh5jad3HIyMUcfy71tqjSZSQcpr0USveYSbW9moGWqLjxpLmeYE9
Flqj8eVO48H0s4dG0llnAvB7jC9vdlq+L8b8UtTMVZO2AP2q4W/O5Hkp5KnJsefFyQclxAfBqunG
bead3S7vU3uZy9O5kWuVjyNwbWCPm7jtqM0vSqWK6OKlobUgzeqZSQC8iZqQvvs2iRTFUB+rkjil
xr6vPCnooGtvayKPegdC2q9PJku4cL1obBovqCSQu3rcZjJ7zcpeBL+d3X7ZVvkZty1eS7O5q6A1
jm7F4uL0pC3ZI3i867WW25j8eFxOzGob7TVzRg+mNmNOZ/KXKYv9IsESpmSD5rmOqDfVM2cjnvNV
WKFOTxUGV8IsSC0DPRhXlZOUmBW7NXGvmaD8cET3Xq7rzQzni7aac+IKeXEKaG3aFPp1gwfTSyKz
zwNXThiONdKi8vXM8NIV1No16mxra4M34P5jkEdZBp7J1TWv+rwn0wGKPjZw5U1A1vmjWsu/Vy7i
jYuesrGo6DiL65NVPk+iCAlQve3T8TWdaYFfTsF1IWIKY4m+SxxOFOYnzmsZRyjir7E7nlFub2JA
+ewSmEMrO2NLCtF1KaqHMTXfKuUINnopZS3zVJ4P5UmM3Bjr7OHPKpDoiDKIx+2e3dgDodqv7Zh/
sft9ZAp0PIDNJ1N5jUPmXl7t9ti38RvlAX6MlBIlRqg/ajRyeoOwlWmxi61XmXtcRsh6+WJRMnQJ
+ZDasXFb7cxe80VVaLvr5O7Iy67DxnYke3rl76oVFM0qymJf96e60WgQ8ARbr9C+2PduFmYhRBZ7
e7VqzE1WICsJyUqUl1zNmWTTCDmB3r4WtLlNbPFiR8tQGVdaSQerYxKBToTLRs1LdcYzjGhZ/O7A
eFy26RcymJRhVffaMgCNd4sh+vvyn8fA0Odcl0MZhy4jHID4W5N71UjYuFs1ZBlc0p/UqycyYNwE
WDiuWoLOXw6Ny0g6Q07vDjqyIfCfutak7fl7dqtBoTqJGKUPiD1bm+e17IdopkLvJfewuUeAzMYH
8oU/prG8THZx91k1eRDG7Edu/OuS2RkspfGBj4x7zYDdLddFQs5x+aZNAFUbi9LekcZPXHtcNFTY
VRx/WrmYAiQiLwQbIHwLiLNe8zc5LEted5XJS8mWatepi4cvdr9S3/yaB+zbC4twPMUHSMwA0lGs
Rt988Qug3/auXbRTd3m57NKBsRzsUxLyve89w88De1iTLLHWwbzkx1V37qv2ps3FvMlL+VAndJ9L
zzv0rUDSdG8Kk2ly1/vulQ3EP+luF7u8yy+tA1+rkA1Vfy30RAZDb3FF+KTAM1V2RT5GHXZJp+jh
jyHFteSytg71LAjUsdm97a0kFcAmcHboDkQCw21hohaWC6Ex6be53d70+fyqqkvQosrnKLaqX5mt
w2mEtJEgb+s2O2Ur8bnBLhb9Acva+qn+mi3uyU9+zcGiJ9uTh+ax4Wwzr2Z5zB8q+RxbGXQhjz1a
mljJhhHrjRphOahGBZ6fs3d2bbmhpxrlmW68FD6rNexYdrdILKoiH8rIrsWE+uLM4swe+9HRq5eh
8sqt1osMo0XyCmOEEXbPjJhm0gOMHiyDF9OhS+wQyiEi1RRcZM/tbDKsbvIZm5du66oRDGkXRUSQ
KT9lXlv0wna653ysTPJXEqkynmmugFBhxJ2OuxwVeziN3CWvLr2gcByDiab50SgBAuoWyJe5abFV
IVjZ7XeRd7BfarkvF3Rmo7T9gykOYzVOmyWhMTWsiE+uW3xMiHzcbRptU2N6GMomPST5fCmgzTeb
EZcNamUC7kT1t3pV0Vgx7c/m0nqK3zsUlsAoNGrX8TigWWKT7a8SRgMnipG72OGsrBvEzkln7mQ+
z8zXBXhU2q1f21DSF9oeziWxZupQ/LJ1kvTLOGEgIxRRn0KpoLzbqL6Y7joy08OBeKMLkP8aXf6U
2F1QTug2CqKGIZE1qaXaQz53ED+4I6SdiINuyvTTKPVdRU25WVwmp7OVxHKh3/itsCKhT90OQuRh
7XJ34xT1NjUJbFkTbg5JIoZrid5eeBjc80I9OzUmU318omvG51+vWH9QZONsyK/KBlmdfSuc2twh
emXewWKAItHV2XF06Z92PaJ9aymNoVh4kKVfbdfR4mYsh1cQPdvavtSfDaNx63ywC1bSMmuea2e1
9q7Z4GYWzXIlhktPqMdOQ/wGHj636KlrS/LEmd3YipTTQpOCAewBIZALjW2WYz9XZV8FrlHHAciV
Gi8nU69tHhDZVgOAulySN6XiJYqFS9gqezsQQlzyFLqjLfKX0eG9jY3R2edZgYGJy54xn+fe4S/u
bF6SeSKUmMRhWaMl43jzi+3bGIuL6gjqU10nzZ2OhMIZVW9iPpVtWgzgvoee7R6vbbTLjqCRma4z
VZZLr2freG0T5Mm8F2zciReuiFidRB3RLLZgxOz8+dSkhLcwK/uhO2K8r8x4O+fLiyWZupzd+WmI
mfXEBtRHNUE0LNHjjcpWDtJ+BSlByDrJZ2s5U+h601VCDxXh0DcBoyQLsrnTfsNv5i1a8ttZnzTC
pz0mYGaP2I2awYSuxU9rotCZhI1MJGzWnMl2DG6NC4mp//YklpHlRtXmAVBJs1JW2JxzojW+VWJ/
6ObvrNZv0DOEWwAKt7vbdXB0yDgxOnT8AXyLnxams9NLJihoGUKvGRgyQffQ5HyW9JgdUnzydN4O
qfbm98LbTkZP4FpWNCc6f+62XD3S8QQ9HdpegW5Q6bDPYbiXipV9bQTYRwQwMYqQ2/Yht+Llyol1
ehtsfUSNJcdNGrXTYMHjQ34YtVLf9d4tjAsKQ315npWxXwcdVVj1T+NMR8SRY2Am9RAo6RsUiuXK
b5+c0mF8Kx1aZNavOWe3Hrt9NsHcFedZYTViOzApGtCpr1Gz73vmxm8S8ki0hjBrwp1COWjffTO/
WQm5XmV8Kia8lWL6lh6CfpsjweOufBwRBch78+H+1g7ih/U0x2wPc+gNWwZ0PrTL9FrqLtfKJbqg
yvM7TbTQ8+2FU25tm02DFSU0ZvZ87oWJP7T1j27Jz3HWqVgcuTdYe6ILdFs25SfeDdIroZ/S72Vn
bLr9PX9RzlmV5sgvdhmlIHAxG4aFlu8rnUDnPrZuu8HPr5qBc9vqwoQ3ebO0PvZAmuBG59vbdJTy
3HpbC/ds6ClB2sb0sSzNDXfYnCrY2oiW8bm+qfGBtLslvwzsjuw7CG3DIL+23zlDVmwV8gdT9+Mg
7ZBe08bO+B/CSZk0003tMJmrfaG1y3ct2dN91UE7ifM80GZbVf3luhc2i2Br1A8Y62Y+FUNfo8Rf
h5vs8o+N+lbhpL36e8gpO6KMUB7awuGvHS4RNLHaV9gf8eSarKUEq3uaD8W/n5ew7ViH49Z4zKcs
5zzQXwbwEqFhmm6QWHvPcexQrP5LkqWCKTc07Wao5LaP2chUkjmIfNOrpjt0anic3XaNzNzKtnNf
nhWWMXrHdOesvuwiLh6Cjb2pgCOs6NXSiaOEY41lSh9MBerw1uqH6Ty33n1Z84bWa7mpWqM/j/7Y
kuG987jpey1MlpH2BtSxmz5eEPmRGcdUfcrJgCLu0pbPJ+PZcnAWtsN720FyYaKLUqja+r17U9ER
C9tVDAFF6zZmdHCmxQoz5xK0IX/yfgljZx6JL7wq+kntAH/jXIzP/pqcEoe9CtuyXWG2aSC1Aj3G
kFcG+QMUOeqHJRd4lOvdGlZ/100FMoyTPJcL/U/BfSmBIN1ry68iPziPLeOc2dYcjnWV7LSSZITO
8H5dG49mNT6rcY43Agxy4C564A4L67O1fgvl7XuLmOz813U4Qdeq/OoUs7W6O1L7aYQY1UtyLa32
qS8wU4ycXObwyBzHtd/j8EnidBtnPRSPydy4vvi6TJxQiEMnGXzTCmLTPZo4r0v6L9s5cQ4+lp8r
BhWfjEvMeNJqdNsb3gBXfA8lw5bMETWIrzsVe0Bt8vLRd+hTmy4ZRbBArpxmuZktuge2iN/SWxwo
rCpBLNftZGLdn/vTMhVlhC3jsMzxDXEhjL6gRRSGwqrj8pzJsrxUtf3Tr+okxHRDlQq2OL0uYo7g
7NQwBA27Qkyc3ZfqjD7KjZOngnJ2qFBOrH1njwdDkYNeqQdtWY3ThBfIxAe8a7J91VPijr71YxbW
tKmd4UVrxhWdq+BmwPtmMpnZYXrqvfR6pJeG5vZhinE8GoTF5qm37LRx9MNhbQJfpJwt2V0JmSFI
WOubPgKrdMAzya280E3m+9v30iFOLFYWidPaT2JPH4UoPsc+XTn7zUh2fC4iI7yQvPWdsw7viYUI
meeXcfqcDppFxpPZeEkgQJShMNCxtXmb537eYXxihb3Kx/yJz//e/ezb3g8T9AJkWkT/wdc3mmRb
ZSc/alD3g+n+tOX44i3DA12IODBzDU6+S3CWD1Gqi9kOCOPi3qGPqpEa7Ags2UQeeJupWju2/Dpd
Zze2rgGlfRqx9IKuxid26WbVI+P57NTKkNidw6wc4A9Xi7VELldQnTRRxcIdO9qrNWW/wM1qlOdO
RY2OrY3x97T/qd3hhZwp1Oi6uenEzoi5c7KmQ1f295WYoR/Xn2bh4U1X28nLsNTpoiWXgbnT9hI/
oy0Y7GLj2zV/aGh623T1TwpLWlgboBGwXmedjqfXT6+UvRqbPEtPbaORWmlVR4dptaLuqmhcbH2L
bc6mupDBVDuRIVUCbaztiGDp7k2eGMIal38hrno2pQkTnaQ7pgxe+93ICh8tbf6TNt0FOjUerFrj
7yaVUzioOJS3bMIuGWiLfDbW1L9G2QjUQPa4Z2fGVrn1Y9r2t9ZEEASYan6NLJQVXlcPtZx5b/vk
FGyFOtrlQbboBFdZxRGm3h32b6B/qqVjpWhiKMKdcE5F3ai1W9nejKtuXNfVvJO1loRdQVHWDvum
Nqhb0YSzOuPTU/XWS9dTVrEAxWlXb/V2vEo8gtsTndgFHEeGrw1bv9QYV55fS9Vv+3mgBBiTW82g
6Jd1853Q0Otywij9RMtCbTE/nLG7Efq4r/xy2Y4G9W45Fg56kMWwUAmRJZa3Y2J9tuI6sVg1yQl0
aYf9+ngcGmEz5j77P2SkfCB+ic57poMSKWLgmGm5ttiUpgllhErMGwZWblKp32Rywu1hHNqkrHYG
8oBTObfK9C9WHsrRtiNIccHr2vbmy6CyRxyWlKNwqOxxZlCjds71aj3EVn4vWFN2njtFRb9Gfmtc
xdzJGRYNpoYGGdGU2zxHjSSxM8/6jdkpK8RGyVdeQrHT4osZKlRzZrmzJo2W2di540hVgtjok1mw
abXyKFT/HefzdzHQq8jXjdHdl900cdEw8hc3r2bqfGfK/pnmBl6/GVp62UbA7+mXLYAVOnbtTvqJ
JEvDvq17xDPtxmrWx9R2n3NX7XXTOnQppao2mkfwO4x7CDw6EzdEe/CmzfHXENq201tuGKAhZl/s
7I47rC4/+xpsYPEpLEEOW3FA1L1zXJS4cmxe1tgP+2UVUToaTz45rF3nv6XTxRGfpUdNYqTAaEcK
RKWOdkXuaWMicFfekw7FbYqbG4BHM86r+aGb0WLGhGHYxnVODI4RaBe39xWDDBt/XY715IfZapOi
xCF0TI4WnBTarN7O9vp7y64++oGsMk13Ye1jSNPnR18gL1s+YwW29yBHg4LNDlly6UDDSMCGK54K
AjoZNwEvZlv9R61PoYZLtSM1VGXmjWO4ZIbCDczR3Kc23l9uefQFXta6sDcirZlNZ9Qn7uy7zhrO
dq+8gF4j225C6zZaZ92WkzNsazw90sP5qMZrc6IbnNBO6bUvSA5EPaKtbmQPQRJfquny0Ur65WVp
sC91D0jwrI2Z0XJfW6PJmJ4rHQkMKtJlIj3SGOwefIeihEJRMq1yaQPCk8rATujJgjhA9RsP751n
7KZeHCfXhYfSkgxZsGYDtHAbBM1pPMlWjCejyaYTAsRKW09qe+wjcjNorTpUg2jvc6EV92yrL///
e6AZmH+EU8Rt04lhQcZpYgS9rQ/Rf77NgZqat8Qadjd/D2EHoA9hi7d/nySXSc467qmtvQ7tPTpM
d49d7KHVgXf8PWQR73rufH3/zwGXo0oCTHf8tmn47xMhpDOlL03t8HccZmt1pzri6y/P+vcPsyX7
lIFK2tb8Zn+PDc4wBjjsbDAu/32szLzAAOpz83cE7K4Ft0uOoG0X8kao+T//sLe780Qtr/7ncUFt
AEpH0tD67/FG50CxEEf6pOb534dLotXOCQ6jvyf9e7xsFqKnUvuWvciuNbv4NifT87GLMU41rRyv
/r50/Ka4ZMCt20zl06PfJ+W12aEl1omcuHOM3h0ZCEHJ+M0Y1K46SZ3F9+9Hl94fggSz3uHvy7z0
84jBBhH+88RJLI9kFSKaXV62L6HOFcY/h/69lOe3L3RdxOnvlWRGZOMaewmCBIfLqav2bKe14O/L
jMnTk/TNp6rT+D10/cbqjOHh73kMfhIpo++Of09k15j6utqPd3/fHXM7WPD0MlVTNnd//9hl1++K
nksLVFaaBpPTwLqQ1RD8fRtHc3PHC2b7ngxmVvHLMVW2priuaGr9+zzFsCj2A3WESGHuxtHKbpDY
010jVXlLC/7iHGjbOxB1btgk2XxfgNQMB6gKD0vfOUHM9M0jtVcfJNIpn0fUN647W76kKzw7t7Td
11rZ9abUpuZd9O0PobKMS/b1izfn1Zdqa8YGc+u7XjGyl17zOyoqioqeCh2OJpj1loVj1W9jRUWz
6Y+oVVhyKyg0wsmxHxBNTLkzc/TaRCm9kB8aEdfWuHbfZe/euTj8PzOZv3l12n/o7Amo3gb/zaR3
uynyctllbUI0im90d4TJw9UsXZagS+Dy32NJ0TJSuWoUP3PX3f19w0gMl0Uibrd/X/59o88Qh/Kk
1Ch3eKp/jmsTtXWwmIV/X46XJ2hc09vOyoOo9/+vQdZzg32aPpotuyYN1t7Vd5plQCG+HPP3/D49
wUh19vzPr/r3jXqIp6ge6Gn9HfL3/ErT8fnPKf3+psPPxkT6fp0L4iJpgd6QFlTtp87OiQRt0xOX
mbYdNZU/ADHIgt6wx/eq1M6m3cqEHvHd6sXpb1fZHxi8/RfpmB4RyCNjs9ItUVX87lqrG+vaNaW3
Y/M6c/1XJn1xa36V8fxqN6BcUnvL9AAf0Fqsd7XbOm/KMZsgSeR67xtZs/OdCtxONcxXuPu9iNTm
+IZY0yG0ukJ/xlGYA0xKbzu9uK9X0zxbbQVowXIkrQl6gVORdmdOHBpFSVOcC7ZOkQVr4VQUooym
DkpKWdPgqgq5nArbGiOrxlVQC5r/kzCqkzEtZgTZJjkZvulEXCjusSgYBGhYcLnKrmpMJ1HLaP/e
svP0jmqEks5wna+kvIIr4XyP7MM3w5gs93+HZvaqocr891A1D/9zqMWY871Oxnc0jzar71Q84J7K
j2SfRTKGbQptGTnj7zEEz2juWpluJXGhYdvrdP1ieVeZA8nKebxuzWyVd3//EC/rBhY4id3fl8bl
OGNmEjexWjtqWdoI7s7RsqH6JAcz69Q/P5fmiMqeGfdXNMG/V9L8AFWh9OP1vx1bH+wNc0rsBr19
Q4oKHkvJMDBzCXcWVOEQ047a/j0mGy++o7rHow9xk54Qx/095korlAt4pr+v/o+xM1uSU0m39KuU
7eumDg44Q9upcxFzZEbkPEi6wVLKFPPozE/fH6Rqp6RdvbtlsrAAHGJIAtz9X+tbfehnVyDKDsvS
ciD8ad4hJj0POTPHWB6kJX2Cm/kNfaxDz1lTyrWNY/tnO+ofGwO03fWyqvTcHKRbfShqItSHNG02
utGjrmACpdlpscXfjjjIcIsbET+mNiXMZRnq2uG2gBBgXsncZLJ+X1ZVDYCPedz3lssi4HymmuaH
j0MsGwoZNNc2JXWY0y4YmF5dC3/UD8vEfa6lvAlOzP/LykDa+kETTPEvOy4Nl4dlAz5UysHzztNU
Ih9PPPsYzAPQKqzNq475n+sgq5C1QA38wqyhosgjixujBFQhJ/w4RUvB0XTyt9wovNsowHjjVcyn
L+szx7sH96Hfe3N3t6qwxWhhS/u8uCxKqFByJG3aH/Nqu6xvQ0ZEfVs+U8VxgBMNxKvGlC4zSeSs
CHvtUjmcTavlaTOSXJoPHShzqV0uq+o4Yeuy/P50WfuxvfMwrqWZ9v239cvib+uk4YpjViXb3mUO
ldyr8TI0xh8Puq5uo5bPOlnoxbPQkZ9EjPlAL5PyC0W7V2mV9ovm5E+NEM3Rsk1r74o43HqZCfUD
BvyTVQjKZzg8csPlehoIuEx1Gj2TeEmoMRdMVBnaVpnjpQtlyx9jc4MqnOtfPlyNVZW9jSVQz1YZ
nwKpdBSkhcuIvdcu+ueDITqwojql+5Xem8HBz3KG1g3WLtfIXkpPfCafXLsDmF1c5gaYwciZECQM
7a7KyvS50ymijVoqdhoWri+2v+YA2bZ97uqgvBBVne50DGLHog2yJ3ccj0xG5i+iNwtcT75/mYVd
fOdbwffl5SbD5S9YDcW1U2TdlR9QZRjmHeb3gYKSmlaMNjC3A2sPTvJrDJL0vDyY+dCeK6tFXitd
EAcao/QKgeTZNCJrWC1t8HLOT5Fp44GzLn8s/nmIpXlWls9ZlhaHj0OnJrJgS+uabVthDRiG6Qi3
xbtalvIEA5rTgb1fFuMaFQvy1GPvqiuHgmBzVMyAoA7To3VRafXz2FFXjXOr+uxM1K2jIVUvRZo9
I/PovxHRfG7pj76pzsaSlQck2BfTqnCxCaw0BvLzdLQX4G/JBhQybmDNdvsMn3iDT3mGyxVOBWHO
EOUqIlp6vyx+bEhSLSMHGZ1lx3T3dfSkdcSImwCpT64dVt5OlUh8+8FWx9BsL5al5WFpIud2y2I1
u4usPmC+rHFuo0HXjrmLryvDpc4ovQOiYGC+2kTz5qVNrfn6Ok2ZE62lpA231W8M6bWL910Mka5r
I5DX7435O10JkiVkLZ1bDEMc5M/XeN+/97OaM4vXUEgKLoey6XfrBh32XZBk+Z0/DzkivUar8+c6
V7XNJmEKDOkOSDicK8ZNrbvuqTLi+oSX5ZkxsXzQsVXBG7NvSuWAlI3RkzuciKdlo4Rqv0EHUh70
Ep1g05nlPnfQu6aNGTxGfuFsyw44ghEP+KiwdxKe02F1GzL7YUpR2XhFoL3tqK/5b3lHl9SsG/mQ
cawtAtnkNEgz3JRxioEIpcA9s5nbgWPdmNKU91PtM3HqGIwwMdkxNgfqblpNvFq2OiaVzrFx/BPl
eQCjUZRelcqurxwUa5TQ6+hr5WQXdR7Lp9osHTwVATiQKYueS40JhLmB8+ue1FIVk+pu+BW9yPue
NlesdTkq44baEjPuTpU+9CkOJQCe0W3s+3CjRFNQIkmdfT/axmXMPQI5TNZS0Y6LE9e3Zj9munNl
8f1snSQxb4uU+LtI15yHYUYWweNdVZXl7lXrT+MqmzMYWmcUZ0qdKROXULfmVTkK/nM5P7y3a2qr
INtC+7HHsqUZRxKSe8snghBzOzXuLYrE9s422/C+tGFWRIDetsvi8kADy7HbO3r2swsI8NBHg2Ud
DYTFdCAzIP3R91qLZNouuLTztD73YZ9tkyxtnowo/rb8qYX5PZJ9+BpzrjKZPhJ0Me/jgiq6tOZ9
Uoc5hTq21NNkzuWD3n+z8vd9ci8VK8PNfuxT2ehSkjS/xFLlXYpm9C4peVLf6g0KElWcB7uEe0NN
Gjab8mXT70/pBJsbrY126VBlLSEFFj4+UnVXik8P5Zkc9TEAwrCSustjPq/4eGjSiABgVK8PE0ba
bTuQuK6iwTwVuZFsIxlrz5jkr3vOwlcZdTeW6s1nfAs5ZXH1l6Z+1l4vXVcrHG5KL/rR9LejWpNO
xnpRJUwjvhh1bj7qfl0+BN1PC1H3IjrbeN8ivJ+2/L5P6ZX9XtU+IpSp6kgWV/rAPRbHPwVR3dou
TxMBECCaH0ovhjDpXutwuy7rZB6vLU9zGLQamaq/rl2WIcPXF5PJlLU3ahe5DC6xjFj7lFLxBVV5
7WJZj/GdydNlpcgGFy7y3Jqin5evllatLVp5WBqoZe3ydHmoXEmtzGnjVQk540f7Zcsogi+tV4eX
I9f5m4CfxiEdmJgTWZXf+LnIb5Zn9EKfGoqpFx/rBz8QB9ekcL/s+mtb1KY/2jawe1cwDlqww25w
Xh4koE/Oo8zaOlUGu6Rp8X4vTz/aqJFyx+9tls22LoG1dATLRMgMgwcN+Ptlnjc689PzU0ND8bU8
Wx5UwL0LeVK4+ljXGe5YnT+WE3tKdnEGx2zZGYsjpKbfjsN0JUUapWwuVy41sp+OQcfJWefjoKOv
KfFqgevrvOgGkEF+E+hhflOlo4NH3Dc33mhkP284NB0Av4+1pWk6Gyqt5mbZcXkArZzfqEM9t1xW
qB59mE2XY49PIyNp5nmi3HgmDKFaLYtYmYq9MiEtLYuGhWVUw6t5WhYjO9pwgzQeSs8wbpLMelhW
9xHs1sYiQy4e8/FZCUq9DCGc47JVk/o1SZrTLUHZ1r3Kp/dDe6nVXvZxW8JTYicqHuMWrhDj0flt
iRSaYCE186onV+nZ8Ekm+eu7teZ3Szcs3FFJGp4/3u1yyIR3mykAzRUu/f1CQs+4XeyaIkAXPcPS
3+noM0/9Y7FSIU40DwnNsnXZMA0pV/ZlOdXzz6lI88OyNGbVJZdKLD6p2HoxfV1sgVF0A9tt2Cjm
s7eDckakTGG29gEVXBV0hYhO8iXlhxp81tL6fUfHDNFOV+6c6xHdSE1FN+jNAoYW/W1C/sUJgPxl
qw3us27w8qM34DryvJuqSx7VvDr38NnUCeX0pk3c56Ex4zUT8dFp2drYMZkYY/IUCNTTjUXEztBr
7nONaWyX1/GwW/YyjJ7pyDaOrzwt9Z6m+LS8pKt1+gnSKxXA+aX8OKaQW+faflkck/HzRO4sDCtV
PqjA3y4v6TXUxsRE8nXbpcaThWssidxzk5pUPHQdczFBVmeSsp1zX0lqL7GwfXSh1v04pha4oT83
Dxoaho9dpmkauYiC2JfcWk2J6yTs7oOw7e4JWmLqMEUc6gcsgrwhQKYfXz5aiNZ/7GMzPS/tST1R
e7PDaLks1vMB5yrufKxln77O5BqmiLf3TLlv2rG+HnL89nQAkNrXGr9WHUhma9rBa3jbhl3xSoZT
hk4wmLMGLNy2U+Ni9O/jR2mrr56p5a+JbyB/satPpiGrbQOZ8MRspH0uJ1GRgeQ5X2Kt2ixNK5c6
n9Hr7t2Ukg036hF3Eln3d1Ppdavl9WxMimlnVy9+iVRRqwY6Y1oiLxWmym0R2e4zwoHz0rSJjc+d
q+NBNGzBm2JGZ/kMhd9Xa4dx1L8/Q8IY6v0zFBl9quUz1LiGHqO8+op8t9v5VWLtUj2ZDogDso0B
2ONxWezqJN8YoW48Wo36sXXyAvOnRT0xqgNFo2yH25k6ianFTzo56Rt91OsrxPD9sRKJOoBNhiOq
RenGgZv3aRy7ZyTQ1ndXXapUm96aissEEPIYQzl7T55fXynmM4sW4EJv5i99VoV7eFkZ+Lu0L0/M
zBEZNT/7bbEF8kzMsNWsGQfQuqr6EXcEMdB+k9lXqTC3/qBFJ8pG7jpl3nW7rK9cAy0QRuf8ZMpi
WzQ9kRFByx6mFxH84g3u+wH6o+lYpGqJOV7PcfSTZaEFnZeqOEDFU9Tj+8auDsW2rjuIBPOGpcmy
1euM4pICAhT9mAIVJLBdWgfybDG/ebbnh2UxTHv7ciJcclla1i8tREb9iKKPA5k6j7G+z/v2BRlH
ocx2Iak36wXAjtP1sQT0fx8FCCaVQGexgNCdST3anpvcU04P39eXqbNuhaG+QNvAbd69QhvnHob8
5TYoLf8QgA7au2Ga3yc9RY5G07tXs9fXAKDbFx1q0waMo7gCnUoCWptGu6HS1FOti8egTnqQOgRl
jbn3LGMyVGLhJKe2rHoyQMwRav8Y3DDGwIydB7fYyvuTaTT2rZwfLAPdoixuxziyZ6JYe0aCeYn/
D61lbSX10ZjoVny0b5WKdnrDkG1Zt+zWhajwx6jN9sviskGP6jew9fLio5mDkspRRXaNedO+TStf
Xbudtv5oAFmGrlk8fvs4jDKdat9MmPqWnZYNbRsNmyQNfSwXHGhZJ5p8IOw6yo7LYlf49i6PStQQ
Otk4XiCfXYZ0l72HCGBZVOMYbiHV6Idl0UmKx4Zy1w1mKv8eh/pONa18LscAA5t3J4bYOlO6AMEf
6N+RYen7uC4Z0izrlocoytUJzxW2ZdrqU2Hu/Kkuj02Xf0YLjPXc842N0N34rh9zeWMZX1vmFjDO
EFdxBGOG5XXeWNRFcqdbkb7RqQ5tl3XvG/zyszka4nJZAqUob7z869J8WRNJoR/ptP58nDgtdFQR
jbatna7DSNqozwEeqvdjMLhArl1NnzG/uOvaozIdU/oX8wUogvd6/7Hk++9Ly7VqgHLxsa37ZenP
/ZaL3J8tl/2oOfX3Rk+ter4A/tny/fXmbTNw5z/s5w0B6segPwb9mJxxNiZnmfh3bTZ2B3Asyflj
/fLsfV01UDDrUTbQ/GN1XnOlXy3Lauq+pQHCfPIZzn4mi/PybHlQ1QhTxUhbAsT+vcEXejT8tGw5
0aHQg+wi7smhfD/MxxE6pY1bEc/svvn4y8NyLDoF3eqPf/zX//z3t+F/B2/FTZGOQZH/A7fiTQFP
S/3rD1v88Y/yffXx9V9/OKgbPduzXMPUdUykUths//ZyF+UBrcX/yvUm9OOh9L7psSHtL4M/4FeY
h17dpq4a/VGi634cMaDxfBmsMS/mDdeGneAUR3rx2Z+7zOHcjc7mDjU2swePqb+LZOlr50bXcYNB
Xrs0WR7crHLXeY3et1ppUe/RUSEkIN0FcWJd1ZM03x+ySVxZXFovqA3zXUNLsq5Q5Zd7TQTt6qPd
soGaGwGaRQQyuYyYFJX5ocrd/izzbDgvz8w/n80tIKfkdOPQnYYMTc6+IY5N1Ba3ZYSU1rfGn5a8
XD/K0Bt3f//Ne+bv37xjC52v37FcgRPJsn795ls3d+lHBfkbA/UejMlAXIeRFVdB5jH+khAW8JsB
cRsJJVt9bO4LaJ0qzy/e24WqxcAK3vIitKb6xGwDNs2E7yGzx5Ysx3ll586y1uWp71vzU8f40aqU
9ltX0R2ogtI7glIyt53bTC9NsxoV07QTuSU7PTPaY5tZ7oP0xc2yPaPzzUSuUWIw9O2rGuruWnXu
9OKr5GFg6vOBU/O3A6ZUxe90z0T/th5ScJqTHG46xwlPbV+elyXYdePNj/XdDfHDgOG6MvdXnQmQ
EPWFufGtjybs2lj5+66GZtWbidvmoYgRH4QQLSCrR8Od7lcP4yAEuWMdUxxuM3+WQPvkONuxlfpn
HSj9AQ2L/b5oj1C4sVbemy7ZNVEhM3I82fs/HXXevTax6P/9qSG9v5walmnblutJ03UM03V/PTUi
OSLxDCLntSbh97ycFX2rp1cEn8xnCMZ+RelrXlNt5XJ+NPPps5wkP1bHtQdRslL+WaPuvcksXcJC
GtStFzk1dA3WDb4tURrrXYjh89/LZVt/q9K6JZgofKpwclxHCCWedOMpTZr20cRPd5cg81/Wum0T
n4WP+3RZTAX1tsHUyFWY95HYUrZBqmq4Dq18QoaTricnTy+XrXmR/HT8ofzp+JqpH/u2xoPrCwJx
fb+B46K6M4WJ5Yv+r18uf2q5HH4ryrGOgrD5bfF/HoqM//897/Nnm1/3+J9z9K0uFCKBv221fyuu
XrI39XujX47Mq/94d5uX5uWXhW3eRM14277V492batPm35fxueX/78Z/vC1HeRjLt3/98a1oKYty
NDgt+R8/Ns2XfZur/J93ifnwP7bN7/9ff2y/tS+vRf37Dm8vqvnXH5oj/0nFmsuWIU1LONw9/vhH
/7Zs8ox/6hi2XBRLuukI3eOSloM+C7mT/NN2hel5/I5mM43n/PEPhUmHLZr8py6kZ3AgF+q47gn3
j39/8h83sPc/2X++oc1XzY/7mRQu3XqiTgh6osRl6fp81f3pflagqoA3lXkbD5etqoedBxrwp2/j
P9wz5V9ewtNNU+qoxGzTk/K3W6bTwaMijYrukWG8eWQlChlNuGHdx79/nV+vAvNH8YRu2y6XAU8I
z9J//SglKky+29LZBGU3HfUZbLlm+hc9fekWxRfbHKGNtRrTga7Q0B56pN5u//4tiL98Vlfn5S2J
ENCVklvVr++BKrxmxlLqG7kC7eXv65t0k3xx7qpvw9r6hpQ9241fcYn9/cvO3+Avf8TlVV3s9SYA
F2H89sl715BtoPHJtREpR4n+pbenvYuOy4+zcP33L/bXjyhMvmtOWyENoHXz9p/OGEDYRS5VM2FJ
+6pbF248Z7Xu//415q/ppw8kHYM5CIn506ErbTnOb1+jl5auZg81IIfBmzYCPdt9Gtb1RZVDgtbE
dx0w7lpobvX/OFUpofHL+vWlJR5YzAoYjWxTYr399eM19LYoveIhH8x0ONZh+LXXiyY+lXFu3LWU
7t58OWZIiEpqda7bfmGKU0df2AzlejKxibnKfKW85T25lcH0VuBquErtLMPiksXckJO6RFKaM641
VzF62WdbK9NXt2UQjJ6/sL7HSf9tMuzye9freHqJSWE2cjC+KpQZOUDE+GpG5ERMQ3OTXzHbbd9E
apL7MU+1T0B19COVEATVhR/l68GEfE7RTdU30Rj0zwkg8IsiGl1swAQGhjiZvkkVDC8mI7xXuqT4
Q2NzYrRYIYHh5QCog47VP0mTakldSZiCyO16e5XVnflqK82CQRro2d4jX+QoEZ2eFeyxG6d2jUPi
1PEz3Ru9x3pT1JdxVZNDEfo4BiFsWveB2RdYZqmPVIGp70vLFkflDQOqIxVtQ61JtjJxdCC1kawA
wKEQdYsMyAQlAch1AYP9lYyoDa9BuZZ8Aw6gIzQk8TefiREIax2UT2kNt5LyPvG7ZogJKIe8AK6i
fSqtFgG9b1wN2AnoA+viOBD6ty+Jg91ZlbLXJZZDcz0m1TgR0ug0l3Y05Pu8MYsa14Suv9qam1HS
S11vI+s5S65FAnhVh0aKLZjs47zF4tSmhf+5NXV8tCQpbhyNVJ1C883HNh1GBcpOjbse4+KGPr7+
0EpyrHUYdhAD3SK81XpDrS0URK9ZibTjJhZR3W9Th4HZA2wgwwRdXU1q3XcIFKHx9DkyryBAin/f
ZnqJd6GtBcnySajy/ipthD98Rh1ZaGCyRyZLaw0RNMExuiixX6Vxh+43i0sQY+hmHnrDK64K08iL
BydxcTAABUyYpo88vz/mZsg1NnOm/muZCzTevawc2Ls+lMSNtHEc4jo3mbOyTFInKt15SX1kHp2h
VeW6id2a+VBvRiyk1jCt6tkQRzFS25tMYxIjAw7H5N8qygcKqMi+domqxJqAP4NcFDRQddonh9pC
fU76hs/Q+pBR0z6QcRhdZH7ubTTcX49BUDIh1aO/CTE3rduoVBvRtDUy1b5+8DMUl7JqswMzaeGW
kUHyVZZA7JSCF8JYsLizbSO/DcTYvRLC0DK46F4ZOzP/Wq9LRp3h+E2D7k1Sb17yBZwnhPnMGQq4
V6KWCNnD2TOZVMbDILTsUxSMmM4zxc0ncODVDRgpL8QYGd7Gxo9I9qSLQ9Ge4l03kFPWWkOzi0aP
qaSY3LgyM1+AmCTPXGGmldlm6T0pO9pLLBhqDG6GzaStM6gQvT72uD2MfiMJOdtKvvNNL6A/aDkE
EsS5zSk03WBT+0P3zCk5HiFTw6xEEHedOaq5S/m1QS2yB/d20AImOxgbp0x4uyOZbzU+4p1Rlrq3
sUKVAr1V+K4xgZHy0vOHIhLHP7RiSqwZb5Kdwlz034j8QWuQuOVXRQmNSbJGC4HPRKVzOdU1nr/U
b+Q+o/r8iAMoPpGX4VykjArviKfnl8zfkJiwckguPcMnwx4E0VUYeipY66ggKQL4ycE0UK5mfgqf
ItHH4zDNUaUgTO+6lqgHon707GvVa3kCjCWaCDoV3dEkwfFTGSaUl1u/VJg9keZ96ZiUuB6qghhZ
crjWEfiMNeKybJX4Av+CTE924RbXEufIM3OT2n2u6YjLojp4MzExrTp4S9cRSvNbwvhqyFCm7LuT
H5rMhEYiuWAqFlNspDXbzvAcB628JnCqB37ZrRScakz7rl/cJeDWdOxw8PKVo3s7YaUYncrCHvex
JRHatnWNmi4ZvLOex+5VP4bjd9dO8MzW9VAf4mESVCunqXhKZdbjhqu0dltpgb0xOHv2bTohep6a
sHuquGrsCzpP90E0tF9rC4tp3JAvMGoIY3xhPfp6DfvCM41kPbZT/dCiejxnU50chey1R892xgu3
DfsnFETeEzoI73tYpfK7YVcuBu8UFNYEMuYhz2JQnuTvjI9t4KgNn99bO4mhn7XOejCnYoD17vrb
JkwrzK+k6lFuMMNsN9QNcDll1ceiN6jax0CevjjjFHJXQqQIE8zLE3yeTWvuvF6OO8vvvdmRKfsr
v+uwKRWSfGnqDoG40mrN+eIiZ7/n0onZRIUCC1jkM4dXBuXG9zzeZY7HHT1YFX8RssUCUVDU+Bx3
tv01myztuz5NNRDUCaHpRTAC5rxImR2e1tYACLQs4/EYBL717Hhh9YzSC/PDYHnWYaosNdM6YYW5
MkEYYZcGv+3IY9aLMeParxCMrGIvKjZ6lakjrvn4aA/eV1S95b6gbs2fVHeLdcQM/NlumOiypmAe
XA50zFw/u9eK0rloezf/LJD8bJQhcCwWcXwRTm61TUiEJNsnVzjZVHZuVF6forg2n+nr1J91Q7O/
99JUh4hIHeKG9eyhNWS/tlq32I9Q6aFehRbAQ17pOBTM86+U0yKndyE73OexhyvSS3scQEXlkO5Q
UlfXC6hw8J9NUtKSEqhpDTSxhvkb4O0iRMvVzkzKQYJxchOS1RTcTHgYSUXRsmu7Ha5jQ2zhuKyC
OZmu6lP/xuGUxISlWVT3KhR2lTOt3bKy0GUU3n0pggRbkQAjG4bhLpqaCHFMSFgdQ3vHTqct5luD
0rGtOMOLCCV6ZbvogPvqMmxAHcS9Dpkj8u2LOS97UylVXsoBDmaluzDUiWQBsomyOx2rfEfny9zw
97bIgOEvN4XEZ5V11j0Ura3Dvc3UhZmjBcxNUHBcZPqNV7fWvvKrbldqbb3RQbzsa+YN99Zoymu/
8r5HSUoIJnKfU63L+GCnPbKizJafqt4bzyJGgW13oJY7o5ojD6B+O+otjE1jFbc6Hj1TeTg983wd
WgOpCr09J02TG+Bp3cBp1Y3X+th0+16ReoqaFaMprrUBMHeSPnBhtB6M0W23k06d2K6wexbWZO56
TDW7MRpceNm6aR2LBg8esU6IZ7SwWPPL01ZZDgEOg2e60cEmb1FHqWOVJbxoDPZnlZgzyN4NDYi3
RHPC6XSdrEXTRxnk3kbu8+rZWvCsIcI0d9Iq1JMcO7PZuJnTETI+57Q15X0wGOaqtpz0hA/CAivZ
NoomnQBmFDlvhXJgA1dtPfRMc2WSQLFi9NYm9YdXS5KOpKdY+eivGTgamKlG4AyFPQO807T8Som9
grLlJghHThB74vLIvA1sA+mG7cFMydKGO1HYW2GV8FH6OoXaAUUXKIGM+A653I1o4pwM/ZhFOTcC
B1hgeuoVjC4z1L3LRBj2a6J7w0qXivtsaM9gGLAJLll+DrFZTRs6l3oMcQAyl/kY56oFRDb2wHYC
Q8ASlb062+ReQ2giT5IOquqSI5zKZBumsz45ImJsBycx2NedUT65zdDAyRdfQRtLxETwox/1VKXH
pEG+x5+t2vtu151Hox64FLXTKYkDcXKGPtx3gwqemKiCGTj1lgY4pU+tCGxMUsIdQOR8nxqMezcl
8+bygEa32xsCSzGsB3qOB4xYgfZShNylGSkl4IdsmzHQ2PQzxXPSew2bTUuHCUKOSmDwRhPizyR/
cyNDn5PAyJ4OTagXpzEHD0FWR/ws6rAr1w5oNDI/UqQ0L6ZSQt8yjNEwZOQ+SahOVVqf8eLVa37p
PdzZpsjvq5CkRCfyCmyYreQuV2dYEGJojuAkANtkWj2NBEspj55n01in0PL9W9RrIrt048HFptca
IiZIMO77zUCG+4x5tAQDAEeRQRBXJzwP7SEtJPS8LnNIEirb8ND3OSX8tgW5SUI3ddjCjqYH0E3O
gzf6XL9LC0AAfSrM1BEgCFvhllkxRqFjCJLRPgQS5ezJYeTz1Gm5d+PEfnLuuB3tSZyY1v4kYtyD
lM/zVd0iDlibU+y54Foz46ErG8BXuZPHj2Xo4a7mnONu4cjxNvDNFn/SW1zXzJEqgxBZq4Z73QQn
N6zK6Vx3SV9sABPrBztD5j9OQbfBRt7tE44iCaKapq9ZVOPX7QnruWNINOyw2s+J6FbH+W00ccut
Qdq6vRFjHd9OitOu40vJIIzwVRzDlrIItWV6Y9CPBvUZC2xCp7Iv5bZw84ZMwjRLifIMwQlGDIE3
oazFOVEGIUsOPwkBE27L8C6i7tfFOytECqKs1uP2IMShGEyPtyHgcfQpDDmYlqPF4IQs0H6P4HJY
FwlECwroG8F8HHOyKoDKYFylcxAAvSzjBHhcnEnRnS8WQ1S8ZAkzLTHVIBC9OVbnyUyMFXqR4k1L
Ym9mjyJ1Jb5i1c6BuRq0/gzvVq+NX4dJZ6wzJ3AUhJmvhprwYOQ03/H1iFOUhqdyar+kOJnOmoeL
JiTJ+06SXLDxiFV/msdpD7XnZOuu0ajytkC9WtdEpO+1ez3v+m9Rwylkl9rjEDXPZAVgSe9gUQCe
K9bEaJCDMXndbsq1YUcNTFAsn/XY4C1xUw3Rrpugs0wVTBigMd6GyilRPk7OlboyJyoeqTG/5fBm
RjavKvDle5cKw1Yq27saIIDtrNH9MiTxdRb7eFhFhdBGkTk1WH7AByUS8sCEyXchDO3JobZxCBoz
JySv8DD96B09WWEeVWQGz3ZsipPtBF9yUBGe10VrLVf2fjJb65BmYOTyti8ohTno7pq7Oh26fRAw
IUBPxNqFJBbYqxpDE8kWjSO2hcavSQ0Vf+exITU2aAxK1j5oLjP0NwxfOXs1STYnXLtNFwltY2P4
OXHpP6C9yLeE7KmD38DRkx73aLNsdwk/dmIkeu06CqzkLiQ1jBys/FU3kAEGuhk8iUoSBWI0GpXx
Suz8whCHJHTeoCjIndW4zmbSUQrpcRRs8q7pT3bmjoc5sA2+Sqvtcq2x1iKEjxPpQ4qFbpwuAoPv
K4mJo/LdMTwCoVak9lTxlYNziQ9HGJcxqnhvwk4EX4tpO1CTsYsthw/h2cEzAgjOLZsfATYzTEOR
Np1sNQL2r4DLCCiF9/Tt0n1BHvTzMBvlmQbJbwpGhusMNvAF9UlSeDML5FrunQNRxkdLtU68Dvhp
bKLCMQ8J6kPm6FF2wFLRoPnb1RNKrXiraSm4xSkhjgws5vipirrmwsrBc+Y2pfFQ9fq9qWX6XRlq
/fWY59xlNNfbZqQ03Ukn4AIRiEa7Q8KvqUcIw1g6bG+q1x7ReldWhdhgTUxV8lCkGhMPKAfir6Ep
8F0WUD1zkJn03QBx4SHG0MDkRQMQL8oAu0W9ms3Ter3Byx2+lXBXGEx5DnoCo7dvybmKjlUl4n07
aMwY4Pjjt93A46YvD/6VjpRZZIDWrRIYBcn0F4NfYG0mwW3b1A7AHrvt1hBeyk2b5rCHwG7Zp9Eu
zCcmkWJSckrBFSIRkhxwjYBaEpG5J2WAlc6GHQFtR0n4IOIRpUXiOvfGZMQ7ZrXGvesCpPFF1ewq
uwJF68sKk0GZewdZZoOxS3xtuHarrsZT6vvtJtBUtVdZ6SIiGeRaG6VcIUP2r62azv+lobzsNst9
7uPDzPCKup4rX4UhPcCZ8YAoDig1JfJq4+gMcBudRDE4IIchRYhHF9wgaGeId44PfCCJTPckuFEe
GIkQbW4Y2XqAy3OswGjfTK3IDqlpR8cYmPTKMui59i4CWwJwyu1QkXOUtF5y1IJGIP/BSey5Nl8u
/MN1B5oJJXZVHVsz+JRqLgp9RLFWxVgi7LX4Aodse6dqeEhWF+He+z+kndlu3Nayhp+IwOJM3jbZ
s2RLsi1HviE8cp5nPv35qBycqKk+TWRv7OwggINUc421qv4h7mu3F6n+M/M0EFNI454xFUb8UZUT
pCiKAWB9S+WtVM2n3Gqx06aY4cgeqbmJJvCRkvOwU3mp35ka1sJqmapOLafVpstiNHmoyDppgpQ0
/3KxLQBpbcdOgI2H84KHVFbc+dWAju1I+q8m9Z7l9eJRccRkWoq+qn6n3qGsCFDJ77X7lCPGGT24
OijsKPdta2v7ttfiwzjysGuQnOry7nOtasJRRs6xyC4+hei6cBD65q6YlcaFSTkvnl4CBT0Xo6Uw
jL3f3vIry2k60z7pEnlI0Ohik+U6eIWe5eMjGLVJtfbTMNsFU097oUKUuRHOLGdyX8XR4hJjt3KE
NwYUcUIDfAwpdLDGYemMXNK0LH8MxYjuLcLQmmlTa4n86MkyA8kNUupCONYhFB6W/mNA3WnXNob0
LVICZhspHIQQLA93V5yr7Vg8tHEeHSGQe8+5bI4/NV2TOXyzqYG7w2fIpoytBPixh5LnVIfyNgXq
oZVsigC9NrpWYwyujiU4CjRTbYxod6AV8T2vZQ+RRyXCMC0wFBQi8vict0FOC6z36j0aA9FLDHHp
CfclfU8WGGCTnQOWJHu8G4u8Pvh5ZTxaeODGZHJIKnpmV35IIVzmKGtTq4taR5Do7emjFMdEnpoX
3te2UzdZeE7DsNy3dq/+EUWb7XMlah7kcfRxHyglz1VAHhzGVmmBDSrHoU2kT15kUJ4OSDDTjgMM
F0pEdU0NYxgLGx5QlXIJmGEa813glcWDh6OPFjXAmQKobfah1e9zdGm/+QWKaLuaUcHXwUAZK6Xw
KLZw3Kl0iBSpIkqrshJUHTlTi1pD5lu/raEXUDMp2bhpBDcuGQQ1KsOEu4xEL6VFs9FfulABJ+Dn
4mczmRhcyn11p1u5ioi/Shkt90l+gql6NiBpuaKr7H1A5suVUVl31P7ondfo8O7kyugdKli+21EQ
+N2JVDiDjZNDEnf2RkplUNnk6trgeMCXHzKB9Dlybuw2w1YkXlBdPlDgayfjZ02L7GSB25KpLpoU
MAJV77YDquCMa2zjBJ9W2c7SZh0cZPtmBVgEOjnQFDDVG7W0iq+RosBDgsa8C0klzgWn4D1g8vYP
TQlKRVZd2Hc9SL5z0pDxasb0gUQk/QwgY8jdtAd1gU6XXalOpcBa2kQSbQYajto9iJI8B/nVRkdV
xwIdMJ++jUiI1U2b2ynSPr7d+vtiCrWHtEW+QjSi5bzNClas1ivHDtoG7pJTdJ+MvZsgB/EhRif2
dLsDt+jy2bphgKMwFKEI2Zr/ftkGY4QthMQihZ+GRmn2PJCaweK9HWTRfH4XZP7zN63EFvsvNYkz
09W7sXKNMeiO5E5rTb33nwLOxTLAhgioo/x1GYU01CqlUpa3ZM42YkZ9b29a/du//RSTbWjIiqUq
AJTURdswQU0ABaoEvYikPDV+eZfb/QoCSp7H/E1XlOEiBjL59LctjUW9mBOTx79FL0nZAnLEVC6U
cDTyhuGeynS9hxb6p4toYSkcGNtOj6XzhLCyt9Jqfj9lQAWMuT0rA7jhr8vBFJEtKvrQsDqGHqk2
GQ3qMBjblU9dNLTnLwXtZZszwkGlE7v4UrWxamWSU9NV9fJRIIaHYdeXUEarzOgo9d6eOvnaN5lC
UWaWsj7jyy6/SZuUPg/QkHdRa2jPI3IAJyXB4Vzk3ncVB270/nmpjiqC0spEZUZU+vjL5HxE0VHg
pcLTEnHH0gNWePuXKZdoQ2RQGQeTnEITvI0Nw16MA1I+OUZiCF3MtWy4H93wuZq5W3MdP8wqdAcT
ZIM6AbA8w+buvvDk4S709HxvjhjklEUiPurYILlahOy5XGh3pYYuePbaGwuxueEZj7MfpmHG8+2f
Ls8LfrFYLejEQEsYUlu8LuY3e3tM0DMbqpY3rxdXO+4I8IZDIA51EcU/kqQH6hxAakkGI9pJM4M1
LrvyR2QW8WfkAWAR3P49yiV88HUoLX4O0AKDQgNEgstJbo3eC6jdm1hzijCnJBpVd2Pv9Z9DM0Fw
zOgQpsJzYJdIPM/9xPojegiYUULdHSyY4eiilHEnksv7XvXlryMdjT21ex4GAAtlh5pKIPC/hMVg
UFpxG7lD7xZS2srOWCJM5iVx8R3zuL8ZVxUV0yoOY2QnyulkjNxXyNrYxwLE1+wrD1uzfMTtyDG0
/ik26aSrVo7U+OyNk9PyCHihtWINenNtC138qsUZO2rhOFLUU7YVfpiO4vAIc4IAxuKm3w1bYAbx
znuK1pAoC8TP32Nh6LgGzf8T9vznb8YCCW2rtTpa6gRvXuoKnVYhEtQDOhRHeQUL/VHrpGA7WFK2
g3B1r5RNfScwhd6osXDKoKYJgBGMa9n9nyYBwG6W2H8FQ5fely2G26rXWmd647WDOLl/X1GVR01V
l1DyHT1asZtIo2qWqaa6D0Xmwa5GMPCeQqv5QKUhPsZGIs2SdDxVrDpwwhy/c9OqUSTkoD9A/dch
dxfYrgUlbeUyltCDGP0Pgtr2gUPY+1JZ8rQr1Dh3GpXKMbyodkfXKNkKLaUTPnjoZjbe5I5mZCO+
Jn75HhxEuraWh7ZXj35xlBf7ECHSu9v76cqZabGT/nfoZbE4mQTSYF4BhAcPBXygsIRA4tf91yHA
4GAOq9kqT5/lJTBJ+aSMASAgvdSHbawaBXutTT/djnLlqrFBh9qKZamqoizXEA/dycw7zqlCwwxC
QpfWCQzvJyUIxE6LJlxBGF0LZ3GSA4VTaXNY85+/WbKW7FlqYLF9hzL8nsTmZ8/3t0Ha73kopWv7
g//W4ggGQKjogjPY1AFsXcaS2nYQFARMN+z0kydBOMBM8hdmkJ9vD+ECMjVvw7dxlrdU1KCzSCUY
A8xCUh7DEEtYXVVmFUr9BxgCjsVCH1bOwWvj+Obb7MVxniv9VGUlKqZNeWQtUgZMN1r/qYT0evvj
riz0i4+b75U3ExbTcMsiiY9TY1xxytguTu1IWfp2lCs56kWU+Ve8iUKbRB3txkbNpJuV9TKU2WEg
OihCWf/dorAXC9CERjEUNQNnTMdGwVR6+NK0H/+7r1ksPJSLWyzzQHwWeWTNym35s+WVLfAgSf51
O9Scm/3/a9xcnkOGpPZqJ5vz9gXiFmVZQqtN0ymKlB12MNCMJzX9aCW+qTi2kYDLuB1fnef/8gfg
vEOdWuHsUDRytcXM5QF2GThJuW0zq/7jXYmfZ915eIHTOJMaXz/7U4dPTW9jHod+yjHuxvGktxU9
QJHav60u7/cDCvKHrC+rY9ZnHh13j1IpsAZBp7sGI2NVyQHTgY6Ho0T3G7EXJHIE903a05mOTNkp
WpQi/IGqT+tZhSvHKo3DTNnVnZpi9TjaH1Y+fD7hb334YpKTcOZPy0hMW3IR7jDBwMCTtz90a6pI
OhpfG2rM5Rcbi9pDwzvfkTWe30mf5s5k1YjDYgT6S5f96CPn5PA7L+Xp2Kt9Cc7I3A9FglNRTXaD
68kHKpgF9YIpemirNnO03KNUAXSSMComG4k5cz5BrCExoD/d/sz3G9NSkNMixQNQzPQu0i3Eeoak
ihRBYfbRl56D/KH2Vo7PK++6mU+k0oAyLdamWGz+oLT8OOktw0X8oH3QRCx2wC4KR8ANRGmnQT6Y
wiXGQJV4HvH6Ar0wJCtb9kq+bnEFmjK5iqqbYpkfhxOQIFB/01Y6FMf4jNC0I47Gxtt453C3lrld
yWItxRZoy8iKKgNbXgyrCq4XeresbEv0/bfqrvk4oTzm2g5Kp0ArN8om3GEqthb32my+DbsYaSF3
+A+lAKXJ5KaPsyHAfVxl7a9E9J57e+EAw3+3P0AXyzbEFIDMirXIkAyFOmivUHbAi2iLZzRKR5t4
O7maA/LHP2lu9ty7+a/mW4Eq8gp+ev6Oxd7EORM6DEsXooAxj8Ob64RtkIAbA+LSpw+sGPiO59tf
txLAXMzfjNkb8A4RPC9+y0hPWivbbvHypUhDA9AU8/OR4o0qljlFpecCkxCuXRla21jqmIJPjgJ2
DfxP/0Kl/ujbSGYmaCB14gTldju0w1auA/g7hRPjrDx22V/QEQ6I1e/DIvjcWR4dO7G9PRCLffP6
QzWL8pIMNQ0FBnlxDKotT9vRJ8kCnWfsEL7TXIiohqvZUX4ckcI4haMR/TVovThrvoa8ZGXphzzH
IycX+rhyKl/Oy7tfs8yZMRFM6Z/G5MxaPzzWtfWraAdvpTZ4LYgtOCcMWC38f1EvoVei0tNThZuO
IEVw46yVlSTlcu/8/Rm2bBqUmUjyhLVIulLJ0zQ/lww3H2P/rBqj+VcjynGLtyACrVPdnNOpf46K
Wvu9Mp2Xt9r7yPO3v9k5Q+RbqiRPCsuJiksK7HRjJz6wLbprgMAphbuKnruTulWDXyuxL1OJ19jk
6nBH2LKCPv7ixBiBFOhTyuRJQg5/407dHOtMIDJchnt8z8pfWYH6I62m8tz2XXWsemDmplLX27Ir
kCRSfeP+9k8yL1P7v3+SYlqaosgaRCFlcZDA+5N6A0rBNuskt0Z/BOG3jT38Rvd7hw3OSVdg1NNc
BaT2DZNUGbPLPIy3dWo/jPUPEr+vvaeT3fyUi9IJjfhexRa3EhYe3/KeovZHoJ1u0J28wMNl/DQZ
oQPUaNvGmNTPWmumsStR8le8BIHoVDupqBfOMu+SPO6DCfktKdlZMQDWLsbN2YeLK5QXEy24MFTP
JYbRIZpgZf2I4ohbyQYof3lng4EJs5cmr/e8IhwUp1xEMj8q5WRRFgj3pTWCWMQJND/49LhDSz/j
wpnE39pK3BtV+1DFyVNg2gcayD+B8u47A7utDqx7VX+6Pf7z8P5zjr8b/uU1mdVAXUWbmwxRpW+M
3HyJMPWAFVgmK+fY5XvqNRLoYcpivEu5mZXFnk6wgE9UULAuPlRxu9ELwMleNzVOmnVyj6+eNQTu
7Y+7FlLlPJQhLmmquTxGxhQdDQ+EgNv6erLlU3/NR3ocKZlje2VzuB3t/VCqOuU46uao8hu0qC43
tjlTGsaoNt1haOs7T1e0LT6F0x7ptWRzO9TrKXsxbXwW1HDyGnip8OoWsRQ06EYM1gTNky0YsOGn
/Je807bG3t5oTuJ2h/SvFuQKKg7aVjopByB8YuUCfX8vaUKGnkWKBUCe+sziMNEQXkULEz/Jxu23
+h3lOBfxAweX5TPIo5XBvRKNWWTpCEtHccZQFq9KBRo7uoKkyfVWOynP5hlVoJ/xZ3mbbJP79Ovt
8V1kjyxW7gRdoZdD/YRGtli8uVqASn2cMJcY8dakcaNyKPXcOOipR6oVciZIFUrQNo6RrtEY9ROH
urnDULDfhkESVg4PlegkDWBF+khaW9evV/7F9C9+3mIvjb0/gQ6Ysy+8TOMn7RSeaXr+UO+mg/IC
DI86Aq1TB0NtC1+PTbSS/L07szVqZraweUtAnSOXv1zpEOUVCO2svinDOVr6LvDNpMCw8WZbv0BZ
ifZ6BSy+lngGoWjYmPzjZbhEsqeiLnVl29c4iSRNEW8KEQAkGw37dx1VZsCDPIfIUtThAQqniY0m
YF0NyFia/4VDtOHfj8HXnFpx1FItGHCi0r6mngvMagLqrUzQJxsU4nD06HSxxp181Q24+P06zRXV
tC2SdQZtWSVTJ/wEzMQW23iiWez4ktnfTzwEB1eG5nU3eorH1glQn/DMQDxiUznAk7LtZkNhLAG0
2IxfcmGNiAV6kc21JQM5GwtsiXtlDHFWx4QtKqb0JZdrDoOsULGAG20vf8Sio/+qDtyEVlT36UYf
vMnpcF459FKtPustd2Ne+ebnrMMmOPRoyqdavEsSo/+qDXWM9+FgFh/ryEJ1x+qCu9QqYgznGl1x
jRa3ImSzTBw5oQOi0ZnGwco5936h8Wo14SAjSivoBy5qcFYYahKy2YDYRis/6gDPv3SSDTGHVhQ2
9ao5/q5LX35Y2f3v0k+NsDwcTQAkFgni/LPepmg4kqKwwiPONpEEj8mVdiVo34MI0N0zJkYX/k21
8W2qW5E+a6SbtbcfQzrs5OigNJJBA3KAP/bKD5tT/YuVNP8wWLGsJIUDVyzGA+lSPTS7iB/mi/bc
1jXepgj1fmwrpCApd4ybZOjbJ+4LwzXQRNu1SFNxAkQIgApDuoeqEn5IcZD/hGfnU4pIj4tKXmPA
ENTGpzptppX0bnEnwpLmZWoD+jM48ATp/OVI2kk7ql2ILVOAIDXswyaB0VA/mUZQrSyVK3OGQLeF
ZIqick28inu8mTNvSv3JEpHsdn2GS2BH1dZCTvuvlRl4l0HPVHm2sCmTxxBvMQO4EiSFDF3InU9e
oIK8UcJTvK/dYYv5oYaJ6M5cmfX3XwZrXpnvevIL5CcWTxUDVaw0aEPZnZpWPoWUIVFSSaqVKFcu
WMJocw8YQIbGbrucKkMvgXKGNNjqrX8InORTd5j2gyPt053/aW2LXfsmhWucM50uk/r6OH8zW0VQ
gQDLPF73Umo+VdCcj1T6uhXIxPtvmk9eVA7IGmCtq0stnUbSMHe1WRQ2mjLUKRRU9dua/uRUtC/I
3x5sr3PMqtM+ATyM8DRtZTfXUHzuamO3snLmS/Fi777eAgiXCZP1CcjycnzTroNNKEhGm87HGLq0
8WbHjPzRnyr/BAfWB5otvg4zknpeyJuCmVrZjfNFeesnLHKosRdTpAcDGNC0VmjSjw28rwj4tQ01
gmpqCkUJ6hWyUSGl9dvfv5hxTgLqcBqlMVSNNF3WF7HbwPP1Ms3BKeNNOAAJsMvvtyO8uyx42gKr
pZzziipaNmwkUba+Vb32UfCKy+VwG0m1tDP66gfPzo+UdsqVM2dRVyVNXIRULue0Jw1CSxfnD9Pv
9K1vVCgvJk++KUdOrCrVSxlW+QmmIuaLRYv0dJbEK8vq/UejBQEodR5VjiN1MawiGLNh8FlV6G1/
lopuV7VgMUIAYL0FpERuO3nlo69FnMEz4JDI/tR3ifiEQxjkD7EViXcHSN7V7fxo6aWrNDyjMe26
PavzB7xZs/MNAiwXfMqshmWiWXI5xG0MWkZrCzroQgd+m6rVX7LSqOmmzJoML8akOtwOuJzUdxEX
k5q3Zm6pPd3uPJDyn6gEm9gsaDHI2RwP4baLsNvtgsYZPKoAXpcHHwvg+87Kr7jy3Tp23vNmmetg
r12hNydkotVKr+jUMjiOnzzEF2sX7s+9Dn1sg51YsilwUjsXDiKV/8EAcGnLOkwqbc4zFkNuUsKY
8CC1XSpUbmTYu7IsnBqBqsZsD7PKuEImWAENDFOg2Svf/f6cmDOGf4IvRj9TFYzHAWW7AUKmEOFR
mhrS75GVfQoQ6Lfsz9iFH32JonekPzQ18EqYqaWG9EKH5sPtH7M4L/9eCewvms8G+J7lLSX3Raux
wiw38wKbPe49+Cg/bJomdruyvh9640M0/LueOn37ecHrtPx4576mGpcL3shAS8IQ8dASPgey7XYd
Xpj0HG9/mrzYxsswy/K30sLrzXgPsL6sU4zz8G4uHKAbYH8wHZTrYR92m8YpHMn1VmKvhV6sr7Kv
qkAfMwuruaDEyDHiiRqPk/5NGmL1o1R44WMbtfFKVFm9dpKYuozyCukAoLfLge0KhOyonqPeg6IY
b6m8K+CcjYGNdopVbHnQG9vaGwvsNeIfaVf3R1PEISRC3Y+/otoQiq09ZfnKz7o2GDi/KVAPqH7K
y7y1HTORCC+UXMXuN0WI3gpG7E+JpR7jsDzjl72SE13ZX9rbePOfvzlXTLBCktYSD9V39RNsQxtF
6ypf2TlXBxuZm7mFwjGGmNRlGNT5+tLUQ+hdTruFucTayn/rH9JjcLa+tue1tps8r5nlNcGTbX5g
Awakx3gZTwMMNXYhYrh11uZ3beaNR3uuzGbSCAyqw5fbzAblIy/Gci+bIcbxKJFuZFK/tfm8OqFz
Do18Ea0FbXGASSN6RfEEHSEuVOuHX0xo98Ton6PHGKIyQO4V8DZTjkXV/ISeKm0tlBZmCmi6Ndh+
Q1JvJOsJI719UBfyFo5rDb/KHJxI5+xJwYrfpwIn15iy6bYeAxWVxd5GgnMa3KCEZJdVVXiw0X88
dJMJ/rGA/KBKCmT/ovtVt2WMzhyAfkkGDY9Ee+4a9YTximrF+7TCjEwp0w29tz9W3PtOKE+Yihkx
VtMSlC8osdURJdp206RN9FJ3HNRooXxrvKzaV9RiXGtOYItaP3RRmO95r8LOU1MoGZ6J7XoE1VQM
unwUZcMcwHXdjkXSuXrU9o9R1PWnWkKo085soL9NMBybRrfOqLe4jWcfUzn4w3eiWNDYyQHcT/19
+nX7XLy2PeimzukN/Qia1ZfrqIhyrTeQN3CLYILqem5QK78d4crFTkHjnwiLDZhoRqKLiUaHrfeJ
EyVB4rTwVXaKUt2Z/viv2qh/3yZvoy1eHWWh88rSCtu1WvhLOOvl3/+Dz6HmTZ5Ct11ebvTB7GvM
InSgzYn0Wxej8k3NZZ76RuFtR1XJv94Od3V+KMmqlkorlMfd5fxIsTT5Nd7ubqYV9Vkf5WZv2cFq
4Um5GofKE9gMkhHiXcbJUXJvy1Z4MJymX3o0exFOsy2LWfn3ZhDr99SqEZqKKv8rtZgBOW4Dv6VY
j+jGIgj4KKFztJGVrDvS8hg5YkF1D3JPTRZA8OSV0ic0e16aVDZOCUDeXcxL4jD5Y7e/PV7vV9vl
s2txLlpZHSow0SUcSaJvYTI7yEUPGMnsOi//d01bMorLUHM29eZm0etWgryQEaqhnWThImNs/4OP
IS0SZEcgrPVFBGhpyJeDlXM53RzPxAPD5tDUOGHMx9uRFnDjed/wMQa5PakfZavltaylvjoiK4/O
nTOgHE6TxaUPeOycYRtYZ2XT3Pvu2iX2vlh2GXNxMihFnOWhiGdtPTfqB3SPnvxGWrmfljWRd1+2
OBEsPWpKvXv9MnmnfK/v433nGBv52fjqbduVw26JsngXbV6fbxYFYgu9bTV8Uy2s5IRtyPipi1AO
SgS0L6/JOoRies6lFBuz7w1Z289Gwwq6Sfv8IUIM7iDnZnQGYg3jvdKSlykJsfKwGnUH/K8u3cSs
u3OEtmyOXBwt2NvL4P2MvHbYAE0ZJg3q1+b1m19fhjPVmGKIKyt/zHIXxg+TtVZsnvOBReai876l
900rj9rFIlPCWs/ssIaBfGdIMuQezXakqf8sp8mHNqpwOpb/qm2ZPF05t207ywv5poOXz8ruvZK2
wF+CD0oN2VLYZJcTFfpoF9Vh7blITqU7fB3KZyFK4xky44Rykl11H0Le4uPKllavvLGgVc5vHVlR
oHEslmM0KIGmpVhASlL5ENgU9yndig2NT+NcqFrjI3BBojPYQ+yE05i8pF7o7QMJU1gJnWAQjol6
h78u1NMsheVZ8Tjrh6jaTfp4LjEbOWBLkLudLYpD0bfKoW6H0ilq6Pdl04TI7xh/mi40d11U0EAZ
0+9dGKQn3NcAeJbw7aFbZ7vARgO+Dr3wYZLCCJKjgr8axl4ro3FtEt4OxmK3SPFk6PguUKCTNFp5
ja7BEgih32I0R/UcaEGbdfVK0GWzkz3KkxsMmQZKHUSVvrgjQkrekNpRaG1cyd/GGRCy+CAfhsNP
JHhCex/+Mg7Ffq0EPE/sct2TYZlg1VFWBUt2ueCs3ov0So3nzOQpKr56084oP93evlcucSoY/xdC
XfQpx0rSKIcpnjsUYvqAI5p+p1WoV96O8v6Knesk/0RZpCRNWXOgUrty4ecFG5GGHxJPxpogKh5l
tVZWTtSVYVsCNsZYykerT2xEUhBDKoFNPEUUIbYiQkb79oddXY1vPmxxJPjsjyEImSH26Marm0dR
fJGKD/3wrFvJ0+1YV4+BN7GWd59loIRQE6uIJbQpBbbwYf0Bv7bvSGtj1+ylL7Ny/cpgXl0gtPgE
8skgAZevxmnkDYEsMcUmBZJ1hZKaWIlwdXG8ibBIWahDeJoREsEwP6Ao6VqYqAaFcvKatYVxdbbe
RFrsp2qQSR08drFFgyM18G3PfWTmznLb7GTz+fZ0Xcki5jLd/43cUgpZ93nJSSbvbdODAzT6qrGJ
0JVzbUPEhz6EkU1P1z8lWIm7gw7uqSolDNvM4DdicfUKtPjanuDcol8LboO9uFyoLe9tq+bH5AF0
sPKxMh4wnlv54msz+TbIYoX6gy8nKXgidE6Rr2qK6Gsr19I2bSvsK9U8qPdDkKMWh2DtMUqUad9W
WvC7bKcS78EIzQpz/IFqUONWNPo2iM3YK+f4+8VM+qjIOpkr3WvIapcHaiDUsYxheLnIHH5qe/EZ
mPzu9iDM/4nLM/sixBI/2MoIDXkGCXhotlsfniwC0FLxNYAQVjVQ4zPg65l7O+b7yb2MuTheC9P0
zamdPyv/jJzSRsq/qog13g7yfnLnIHRXWT90qfRFkAAlGsiLqeSqaXWS1WGvNyUuq1V2UJTMXwl2
9YvetMLmP3+TVdoBGUydFLTCWvDNVZPJJ7UeP5fkLyvzdaXKy3cBz54TLBPdaeUyVCCNLW0aJgwg
+X5QEBhF3qzZahLX1ZhO343WQ25WpPO+rHr7Tm+gN8UCBoga9ckB47huI5Km3xaRpJwNkaW526rT
ysq9Ui3kZ1qQvCjNkmkvX/UqpmWhiS6vmycuSo07LH76zc86cbotiGfkKFZx+qshFyMTJRA+keJm
WSkO0G43QPBlIzk47pA6bvHVdYOV7utqyMUxlaO7g84tIRvX2FNoc/CDPP6Mj8aucoKTuXJ7Xz0O
bFwrQGiRwS3vNm0uWxcaL38/tPrtZDfSvRIX/Uo5+bWF/u5IeBNmccHlYU6VsmYxl56XnQs9wjqx
LYpmM9BpR1gQVzy0Pq0Cip5dYUpYSuaHorX2VSr3H33KPI+xAaYpNDqnkKIKSk9cts7t3X3l2NLg
eSrAMoF888q53AWNkk0BgvKUHk/hIT41B31v7HgJrF0R8wQuxuIiznzKvNnYwxAEaPjVtus/Qx3q
9Y23L3bdVxtpxT0ildv1NXXl3LqIuEjdewklx0Hnyzy068wIXkJ1J5XqdsxX5vnaaqIVqNOSQqrD
WF6xY6/rOa1P3vEjSsoboXmhM4VTMaycje+zGBohM+afvgG2ncuTQCjFJJkxy2mosz+dan2oPEQQ
kB859wnKCcBRVwJeO4wV0wAcghymZi4RSl3beOid1+hSy/n9YPwqMuukGWvJ2dUoeArBwTJ54C1f
uSoveRWTLCpXGQLT0YjxWw3TTn6+vdCvLAcIOf+EWSxANZXoWM17HvHZUxdCmkb+/j6y65+mMa2s
iLVYi6WXwpuuepkz28dZ1k1T74PR658xO0cvIAB8/N992eKYKWZoQJDwZfb0SZN+25LvROXOxub8
dpyrhb+3Q7jIomwaL5gqvh7SaEGhz47q8imCJQnCK3/wFDYxrnnWyg14dXv9M3HLxKqrRZdlNZ83
ok6KttCvvM8/3f6yayFYGXSPbfhOQFcuD6eskGO9DBAKjOemeWZsjGpl7K4t8rcRFqsvG9G+ERjU
gb055bXu+MZRk7/c/oprq+5tjMWq8/1uVELybjrVA3DWu7rMt5pID2XXr3zN2ngtVlzSCB95TSKp
We0gyoKc8Fpqey0EsB1Zo5gN1FxbZJ11GFjZ0FOKrSb842NTeTS78fn2gKGoeuVWEjN9GEA7YoJL
tDYghjFNLR+4MybO9PTTptimaVWea5w2sWsvAW6LXHZjL4nxptbvwkGAHErq6YjtlnTsKsSF49R+
sofxILx8p2CSUbfBXV7/Vvx+k3UYkpnaYbZcQOr7VI5GssUvGQF8Ldp5okCWSrZ2OOTgwOejkxF7
7fch7Z4ja0BcYqq/5kKp3Lam8pQYpb/JCx07OrN/EJ1XbEIVFdC8RIZ+X5XTjwmdVjQofXQQM+hb
vgpuT20KDA2CNth7ofiDrnSzxTxRc9ICQy7dM6az4fUbe0odJBKRO8a22PiISnB6QnMv2uYxUqpZ
INJtaWMVvJkAPqMuPSio+Mm1cTS12D+ZIgv2hRLrp6oZmydlyg23a1V5F0uhAlmsKHAzbHrHLsmd
cw0j8jpyW7TJYPskpaujau2aHZV9yESbcXixjWATKX9UHD2QgW7SZ4RlEMk3gZQaSeGkEZQjszDK
TfFQPg6jjPTehOEP7WWkGEs7dScJBGFnzlQlc2I/qDxGxym5G+3y0Eef/SZ/bNL6m9FYs7NvG/+q
XvpqV2XJtlLiE9I5u6I2bLeUen/vS1MKnH7I0P0xKwdCY7QvQhkX5BCIM6t3cFI8sh+jvpG3qiEJ
ZD+Dnz6oOuyIp02A/vnG7itlT/sixEij+2lIqCG2Vi/uwy4/9pP4JobvYS80p8Bz4p6HABOYI85a
VWaIqpCELC+ONI7Q4g4UmRG5nvpqdmCn3Reh9vK4yaOg/pWXGU3ycMKhQNMDfD+1DoPUDM1fR4/D
0dHQNOyRiUDfcOcxpPetZwCmzCM7rbZ5MMmfYc1m7SZuceQeDaV9UqWpCj+XM2XeBm3+ow1IOVZu
r2u3ykWetjhMas3o9KGZM9D9BKj+znBwOHFGYPwP2K267afqt/HviJpz5+Ui5OIio5tgY5tJMlpp
zwnZYVWsNXeufxXYSWyMKN+/a120nWYPgQ+6W9tP/l57ztyWenm0ucMHI6zdWeo6dtay7PeHJnVq
Ffq4Ztuwupb6Jv2oZF6shZZbQLPeFWaQ7IpMlLvbx+a1KDZ5mkx/R6f9t7hnTF+zTZ4qMFCzvvqE
AEGJGWFjbm9HuXKbUXb/52heXAAwRtqIK5kHgyweZO1PYPdb3uH3lpys3GbXLgEapkjqGYyZeC0U
vHmadCMWhUECWkNjVvRKciR0rodSXukiXfugt2EW6zwtxsTsUMVG29N20DPqpg7KtIYBSr/SN3vl
C14+thBLIO0Dig8VjtLxZT6DM69i2fGETpwRYkkjxvouLsZxl3HcnmE8hAj2Bzw1w5cK8wzXmyTp
IErfcEweM04gyeXOUtNuF8l5yh038mzFIMuxda+ibFqbeF6k+BxMOuqzk/9nFG13lMoagYnMkja5
rJvbCZ+BUyjatY7M+8mC58HkG5oMywosyuWn6YPRt5mKXqg/Fqdqln7LJpU7ZApXagTXAtF2o0RE
RR11osUYjrVRoegdei7tSRpd6M3SR63in7dX+VqUxaLwoirX1G6ixZdUj0znYypne3wiDrfDvF97
GjU8dIhkG6qQuXxjdV5blmkI9kBwZ+ws8F7uZKKkaZR5jAWpuorovxqQRUjpCnYSONHLacJyEB5w
B1+73pobxRHPmeLkCLM78jfjL/t5KjfYx3zpD/1aAXEesMXS51RS53TOhO2iLY52JahxfA+od3vw
TfGaRb9d8ma7pNyftp4+qT1S83a8yyY9dW8P8pUiFqP8T2x90VNDJzr1Q6XzcFbBniWGPzEZCN3b
iHtsQYGjGJ3W6jZTygHtP2vUvoyyRKkA7Vxjq6DgNmFR3OsrUz+v03cDwi00v99hyOjq5UxMXk0z
rIDFnOBU5sRNcQo8iN5eBsHeiu6HXP0f0r5sOW4kyfZX2uodPdiXsek2u1gTuZAUSYmSXmCURGHf
A+vX3xOsmqrMSNyMUt+XMlNRoiM2Dw/34+c83Z6GjesBh+Yvg/TnZ+6U9qfq0QzRe0gav41Z+blD
eYATNGwNCuwdqI4iI6JdVcZ74GnyGgpQrlqpmqt0aRjp/eCA8XCXr6CelybgG28P6/2dyU4kGIY0
9KoYCpIpzJYeWgnSzEqEhrt0VsGerEW5B0Qi6Akg0WTX8wzERbsQxV6tdg3zOW3v0xkR4+3P2Nrf
gJQpoGUDqepVtgSCOAkIDBZwTPQxwMmQBtuBaRT9k+k0HaBDRqGMsvEGwQZe0nTrSKOOBA5UIDiB
0WMuZCkHORYx0PlX1ooHYlywZ0vkMcpjwUEDoM4Z55ZjfCeNNVF3gE4rM9tQLR3Rh5mAaVGvBwcM
+a0DLDBIHQv/9oRubVeDeihIh8LNs8NaRBE5UEqD24vGMzBsP1MwYd42sbVbz00wJwKHPqu0EXjy
KFOeyZI+J5Hy0qkK6Dh3TezeNrY1HtQewaZNE5Io3l4ePzNVpSkDTNMtIcYElRfLzcX+7baNzbNg
miYWCEEgIJvMXsjWElipGAG0CPmxvQRVqx+DvsgnTSpEPIeyypZ7sEInY69Chyeuj/nQC7yawdYW
oXqv6LCHL7jCNWvJoCTgrLCAQxvdeJd9Tj3TVQJtHzvqAZ15Ljeop77y0gXouM8gGiyhixIRNjNs
SD5UikQAMFA/NEfRQVgU4HUHovywfIBug/eL7Y14p1zaY4IdI5/lehJhrwTb1gqRpKLybq/k9W6B
BbTM0q47BIxs//gICAheL4bppjNI49EvIj2U6Fq/beTac1waYbakBPz0OMtQw5Ga+0WF4FzV2VmH
jpV54sTY28OhErJgIEPvFxO0geJntQpQqrh6LI/HtlFixyyAUbo9no3HnS6LqKcjygBPEmxdnrFo
7EYzRaXGHetqCXtZ+Dm1k+6XyFkd1arTfWmFQuqkz4mjkVR8WLOyeSbqCK0qIx39YoTMJtqK80+3
v+tq9IDIIT8Ld4kuVRlb9PKzoCE0KK24guuiWk91En2V0onDPHo9dNigEThtwLLkq7bzLF1VIZsM
1Ys/zZ8hEAZui9hTNSd3zPvkIL1BENC9ParrY47JtmjpA9TBqIHSn5/FE+hpqExrxmQnS7OcShRB
DiloXL0K3K0cRPj15UpN4W7Dox2oL7axLJ4SoUfHB7xIgWAMy1R66xj5JuIzqBPuaiR3Mrn+cnt8
11Mq6ZCrBgOqiGZfEJYxu6kSam2ycrAoEnd0hzuS+ajk5I5qEw+il8QBrzBYGTj36waK+9Iq3Uxn
06q1i1qKGazSbu1+byKT+Gh9y1zBkSufeD06x8AG6C1+/VC7xdfIUez6tb6fDoRHRM8ytlA3B4CR
qIP6BorWV24165HnHQ1ddwVoAfhfe+hb2JQCrxfswi7DxQfXdmR/BFdLEUwfQMXPWQDqRhm3TiW1
0ZCChA1oi5lzkyY9oLjgocACIMfgpp4OPRQXagUeCaJH65ljbsMdnptj28tQcu6hU45W4+xoPTVI
J7uVX39sdhDh63azY4IR3K7d9F7mZL02N5oBchI0PWDCr9gyQZ88lZoOioTRXzz9tUlBKGVnbnrq
vMlNOqeO/F9mG6RwcRg7s0oP3dlGAz3mYC0NiCqSEIQRu+befEAdDPyYHpBPdvQiEG4X3faOOrPJ
rOiiNsusGxipHJgBoHGVC4EUaDYBpK7bUN/42MC44kgf6y+lG/srT4p+w2edjRlFmcsxawY6dyIl
NfAG+hZBFQudsPbcrLyNu+Gv3tsgsWU1VDDY4n3SyuY6Q2bAlbM9eE+sp9gfHIicuspR2kVQQ4zt
1MnkZwhUOnzyhY3GMqD/TcjEo1BDURSMC5lJl1RI1dAArArTHTQqHYh0Aj8gHni0OhuguktbzC0Q
ERPqkkDK4ox2RxkAEZokVp+toHaXF96Vs3FSQGYLcAhK0pRlm+WljkojEqMVJQBxXzyoXh+UwYh9
M+/bsPSzU/rEsyhfvxFoDEbJgxDKAuzDzGWVg3QVSt/owGzIjuig7YHGGqQyodpZHqIpgvzPjGAi
2aeAJ82AnS9SFUIp15XNyRmmxCY6xOUgN7rIimuaELkTRleYnocOwnNd5aL+gpzmz6h+QUcVZx9e
73YDX20gEsKLFIk55oTHejPrHZJILtiNvWY1PFH7obcW53LeAGzR7kW8+DFHBgCWTHAXF4UFiR/k
K1uQeUl+vJsCujCWlzrL99UBNzwy0nYRaO5th73hTRBUgZoVb34wk6EX4fI0m3FTWFMDWsllP+0X
Zzwqbnsy0QJrR88gyg0UL3cRo4P5/Vi6Arf3ZWM3Xtpn9saggMK7zWEfCj7O6ipufxI8YsfPkgMZ
9pPpJcHtEW9kssBgAOpdDdMNghq25q6CuRwK0dj/xtPgyZ60s5pgylyImIM6C8POHIGHqL7eRBcm
ZWaS0fMSxX0Ownk1ga4p/Now22Sdkg/A1uicQPka1k8jZSwlMv7IHokmjQjO7qRxbMdoUmoNYi4g
dHRbuZvv0A8hPUhdPX6KBHBRNJKKeizaYdGAlk0qZKyhHP80gEMeZxSdUZ/LJq5eFgNc9U6bynF4
ewmuggQmzma+MIFmO6gAEGcXaH9p9K+59ib1r/rEQ3eyfGn0d1wE9My8C2qOLqMCxC4ICgpbeZoV
e3JA6R4ixPf0MJ2cEnrTbv4suuvpb2xuehVeBF84yuB9ARMhsmpIrTGnOpJWZPkzRfOwE90JXb3w
T7tehnibcBQjtAieVLCixAsv77O1By4MM15rLdfIaDsY1p4+N2HUHCq3DurvCMCGAKTPufcEbV+O
p7y+xpjRMoFJVI5miWephtlWfHTQrKm/PPSuEFC+Ci3etRynSV3DjdlleZDnTIDAMHqaPEH7NCf3
VcLjINkwcHGSmO0D0TOjGhJd9Yx63uWZCCrJL7dPwvVL5f2wgqWbsiGZKpvRspR6nihqx+uKNWz1
J12BvCk4RmhBdbrX4w5c5S+TugSQFPcgbn8oxkdtMJxevbOa5EERM2edyjBrP2qJFmABnB7HqJC/
pt3L7U+9jojop+oo+qNDGg8Zlh1Nb+R0HkcNxJJ567fGsouFZQ+JdbSqZ87cSKEkpQdLrQNJG1xE
Gb/stxn7zJ6OQcI2ahAsfCc/7O+GIA++Gx/AUwXMbuTwek63h2vQSgveFLgomN2cr4ulNgRkntMe
FPFefYqPoKJzcoTUXPAZ/V3MTkae6k9bLFRHnKE/i8YzFZSaTQgoiPFZ80E+4+ZvUWWPhY1ytF+9
yd8I7qeY+6K4vhHpzJ7lVhg3ZVlx1pl0qKPfvspevAfuJzTtxY3pcLmpxs1jdWaOWcgZhSFCcIN5
epTeTzNiDF3kbZZ3nnBmSlFDhbYV8OXIP7wfvLNbMCPGBOC/rHt5Uf+AhmkbTKkafW5MPEBVI4ud
qi7TGaicTtqBdMfwyKSCmWuuAYYCDyBw6EAyQeZer4YGpCHQKFydpAGOJLOS9fPcRhDTENE1gAdt
CUVbcDZABnIcipdlNBNfUeMWAPosAfCmBFZIVxFaWevwxcjEyYmWAdqvKunuZJAoOGlvgreqMjDz
cmzco845fBEhSPyctFPtq3km7VqwNgBUAQDPoplQoUbJ2q8hK+9BDRustgOZ9V2ayJGdQuPvUScn
Czf4XTNCD3Sci/lg5bVyVIcoDxZTAaYGqdcU09AXe3VQob1OKki7VZM+BZMBDqnaylIv7iekgFNp
RkxUQDZtR9PeY1CAwcVpoFmf2VNVDgq41DTyWCsQrUSjpiRAp0GZFeCU5gb8zJFRn6y5SvYDWAvr
XVWvvQnKlbh00TGSfKuyIkMlqZRrB6pn65FMGkKjQkgHvyVZPdrZ1Fo/82K2VlsyJmGEkjw8jihB
nG6Uxflr2hBlP0FISQmk1kJnitK0xTOyW8n3JlbQFSSjWaVUtF0B0cV0saX1Xu5GWysODXBEAHFV
zxZo9Buq0YxruMwhaLyKoTivPmjR0KTxSf1WrbVwDzlLRbLFpB5eR5EsuQNFCSNAAafT7SQ14PJW
dREJiBYQbGN+E/GuRvOp3Wd4gPdqu0LDM1kyZ5q7kdiQfNMzR19xIXjAJfUlwkFRC8uhRU15gZbI
XKmZB+0myVUslOYTpThM8rA+EStKghw50kOKR9T93Av9qR7Qz9qZOomR6DBMT5XK8ls0LnUF3iSA
34TByHOoeuVLUOSCHBjzjP8L7WKwHORivkAUWJJbZ1mqjoRVnbcvaMXXPyRCtRoQLCtE1Z6WRSag
fJVqAv1o1Xyxyqn8DooBYh10xBovEvA4z2CUFHgHmTqD63OsAg4B5gcQwTJ38AhC1zHLRM1T+v0K
FfraNgPDp6m8pbGbxQE7N3JL8x48jHb9N1I8G84KfuQv+/TnZ36k0M1u6SLYn9XZywooHshFePtm
3QiHL0wwz3+jJUhzQGoR640+6zypck8ha7tr6iU59VrK673mBWps1hmiueDAp4Ha7JOj6oFK1hMh
fmKDxNnrgqnxbo9vawrPomCdjv9sCs1kbmRIpGoe1LOhk72WQQpwLC/6pBuB3SjnVphLrJqbCfpl
qobwAP4ZYhjKLnPFLzMYkbNDfc/tC+TZY26xFEBZq0bOAPbkPQnBcwRGBTwy9qoP1b8TL0Z4z8/f
Gh8Tjwhmr0AMC/bUoLwrwuwZoiZ+E9l6IDrT4/La01qFW4bdHXH6EGJ07rqPjvkpxcJKTuyU6PC3
0+/igZfe2XplXTw2mIQgFOtFqPTR9fXgYSev+EG/hbIu38e75a5GFgMYTIBwcU7fYqSA3dv7ayt+
ufgApnRZqgqQRu9LAdHsY43E4GyjfuV0hS0E6MAkIDPjrcd14oJ57bCP2KnVy6jA6wOqgPvlLnPB
7PN1cju7cxCPen8j2czZcWwvTmPFkZGBLNZTP6Cxy20/QN8SlE0e8RCpge/ajjgH97rJixkj4/zG
delygHcQ/f6sEpShQYjgqzbNzxDP2jc/Vw/kGD6PJ47nn1hGfYEoa1H0GOiI5+ooEVzXLyMYuxId
OufmpxU9Y0byKdZ+ztnXrOZlnqmjuHHQDMZdkV5IiEnfzkRD7cBCdKUeFenzJD7kw8PtnbvpGVXg
aNHBbIAlnLnczDSCYoUIU6ZR2yPO7MpLX25v0zMTzBLOoGhTlkRHJsCuQn0/BK0D2J/deekDcXIA
CXgycNun8cwic53VrVh2YglHXH1eHHNf7msH2PXcWcEp3H34G6l6+guvFuzMILNgo5n3DXSxsV2+
A0rv6m+xZ9zRCiMO/y7ZocmSC17gmWQuG/CvI9tj4sruSO3O5U+0Qtmizutf5E4lc8fg9IE8ONI0
z3iiN9pwSj+UzmjTOlr3OH7kQaw37dFMMAWgSlDOYJZOUoiSFj0B4z7qphBbm4Io/K7bPUD6dnnP
78bdmkYUBsDrALgbYnRmfNnY6Ws2IMEC2Z+wjOaXRVw+q6rGQU5sOpRzO8zdSRBSpyArR7HDA5XK
Y+qNO+Pj7xzXCuqwzu1TzRkVy5GQgp2szoEh9NRl7u1UM/ZDJx/rSOZAT/4fy/Xn9LGQHShRzMYg
0mH9NAPLXw/VAbJJyBZIDj3bvGY13jSyFIfGUJhdD8EG4CPQRPGK0r1neBDIEn3ZhRAtjzFvK/Q/
WzW2NFFGQjeTHPMIYGtut1L+Q1qyuzWN36K8HG2obHwCAdDT7cXbnlQdPdk0HYPsIbMnxWmMJTzI
FQ8EoZOj78VT7QgQb7BV2wpMEOLwwpd3lCrrvwB4/NMiszuhwZCWeI8rXjMqlmcg9Q4IIhrD5H5c
D2IKPljIRciOUEzEMddBcEAnJdoCVIogA2NGFvIVxNhL8Yp89tio0Jo1m+ixpwpTq0GGHzWYVZEy
yKrvQpXLL0k/pq/xHNVDqDWoytniUqDziOTD+mFNVdWVSLc4RVs1nw1LmXdFJ+aDU6jtGNbqIt0v
BlGPA5To3SRJAVGvLKO30WhtfUzwOj4VAxFDFHW6ByK18VsC+tPe6eM8twdLyQ6dmUP1YixUlLSU
UtyZAkFjj6YQawZXSDccgXBuPkVLV3IgdVvXugKpWhQ9Kds9SwqUJUo1gUQfBZ9ydNLiR4GuoUlH
m8L6jEyCd3sXbT3pzo0xEWnd6BEYZmlGByVKFaW1BTT+xYFw+Vi2IgiQfuBhrANKeiVUvTR9POl1
L+N6H912ceW9cgT9ygu68ObH0RvC8v4/uyX+tHml0KxUeZSbEWzipeWvYFAQRj9yAfYGkMX61A0u
t0B+e5TARF6+ICFCBoJeheCp+gnJKVuwlV33DaCHkN7wVsitZFx7HnSWoF8WuwWoGdDWX9oTS5Cc
ijPw7KAj1QY7vUtjHyLbHo2cpMWbke6GnuTqjY94XfgWTzlGuR4vbUCCFAzdq2jbYTxCAUmVQc8W
2bOmefzako42Vmlk+Kwkqbo3wCSToZmxNV4FoRw/qEViQuaqmLsCTLDKYo9q1qJLdpjLQ5EoyCYJ
+hipdtU2KRyZaPhKk1iPorpO4EyLpcgRcqu9U7RJ9MVUkBCsSWX6bcny0jPKsr0fNaEL+0kogqIB
pascgz8DQl7TVLrzhFTSPBHr0yjrhMvdTB9Rl67xYiLYWi1CO5HEE6FPSwRAUDf3qToFhbdASORv
hJKb9lCJAVYa8RsYQC8Xvk5Ay5roGY7TfRcOXxNfeE+LtA/zKeU/Ia/LgxgddUY4vNhvLMRlWGKr
Rr5QhjKqGdBza6LEAFVUl3fFbNzcl5aYENmcFVD4DZBGoigw1alc4N8Ep0B9HzTA3/TH297vfZqu
lg3VLIriB3iG9bVDIWjdUqBUIwYwB5mZwc58clg/zM76qXtcP1IaTenLbavXYRfGeGaUObTJJKmp
UOJBXqOXWJneUvmHvg7+bSObJ/PMCPPq12a1zIUZI1ty3a6rxzjnkc9vWwAjIm3/QF8Lc/ZHuZoG
qdUkDzzSnikXOGNQCeeEqLeNAA90uc8bdNhh7VTJ0xvT74axxetFf7s9VdubzvzfkUB28tLIioZw
IY8r2au+00DK2IFk0Gkte/b+DmJrc/mByAKcFp2VJqt1DKbDnEgyiBp6KvoxCT+lcQrMseW8Jej0
X23tMzOMhyjzlkiqJCheFsJlHshu8oXgb6QXr8MV7OYzO8yJFYaia+fOlJFequ+AmDrMz2jJOaSQ
5jHtOXVE0NgUXuPwOmF442NetgYqAXrUYxqzUPGRfdl1nrEvfZ6ZjfLq5fiYMHswlVEpENm8By5Q
LrbbjxSQC7jRE+/dsrUzUBEBHIa2PALZc7kPS8rPKOD9SRXTHBVg4Il81nnvBo4RtoRbNbUwliuM
ANCETCfUtwBQ7GWLc3A35+1sMAZzqOp2QGlJr39/yqpvmTseol0dtn6GGz/knGD6y9jNfm6M8XaS
BrFBecKgqmO6K1yKRxtc0852eO3tOLa2XBIUw9B1gBbYa1nJzILSaw+uUhQliududMQTADK2bkMC
A/nb/XziP2i3zti5SXYuldJM6hkmIQDrGOS0aruZ/BTH1iW8XtiNZyXqtmfDY6Zy7gszIWi78Iif
3hk+6G5tw5l8GsrQhDHvxt8AllzaUy43fa/rSV5A09Wj9EPwuNCgTWwoNktA8uXxei8hs1mjab9N
HFkvct3B4x60r1qrH4i2Qq3pTtOIrcippjlmIkC3KW2y1pbNrPsam00LYdEs7eYw6+VkD01Q4U6O
G222x0js5wPuYlngeN6NE4YXDiVLBmEcOjQYj7FKSoFGnkjyqgX8/4bw2E7iR6OtftzeiNdPN+3C
DOMtxjGO4nrAngclldOvr2ubupJwt8ox7yjTJWBO17klFiuPvzqjgafXvGFPgzIzvi/8PIh2E3AX
q3GX+9x3FN1ktywyG74fcrURaaUmW+4qgFqq+8QdvuRdWIdzkPu8+sHG+boYILPnlcpS8BSBonUf
ReWjBpr4R2tYhntAe4sPZqkMx66N55//yfoZSJsjglFktie4aVqjqdZV8lRSB9qkRCEllfDQCd+4
oyR4t61tDPHiWFOvdlbb1JNp0GV6rPs2RTfg1wz6GdHXyBwciEnZt229UyMzywcVGySlTJFWwll+
gCVal6FXTRRpXd1rPylPjWwPP6mCT72Hhs9H8QF7yY1s6dQhW2UgPUdjfKQ4Clt26/tlx8v1b/rs
sw9inAyIJ6eqnSU4NUTdJZKAkD+5PeaN+gX82JkJZoKjatTSEfgEzzzFj+mh8mkjpPRVfTBOlCQS
+rwmJ8TfvGLPTVJHdLamoAdpU4LuUC/pY+ukj4P+IyKZDFbd3LIgL5N06LgX2qDS2wGKoJpoS+0k
33dd3z3dHv1GMHZxgJj5hWJ71+TdpHiStcz7FLz0eHfPY6w6Y7Z2h1Wu9FOmJtWdZDZ4kvdFlMvO
7U/YSIXgE/46TsxLoRD0rgBUH3rLZK9G2FfLuCNpY5fWNyMtj4bK60XfOFEXBhkflSto4unQDeFZ
i3SXSU9Gm3qKiO4LwGdVlaeHxbPGuKhGhLdvJry2NFs2IHqlfZJABqL3pqODGuv2VG6cFioPhB4I
pHUgLcBM5QqEMHYVfAWV50GOIbd43GWbV+SZBWbuhnVoymEekeNshQ/rgqaOpf4m6hMnlbq5Lc/M
MJO2ppbRFa0Gv14kDpkUd5wBQ60qryxkV1tOeb54iz5xIkTe9DGHoSByr7RFjAhbQPeItW+Hl9vr
s3nzg0gZTT+QkoQo1+W5N1e91ee1w/oo2U6RE1dY0pNszCfTaDiR9eZYzkwxM1hA5t2YpQGvO/Ek
gDOUNrn8/w2Gma0oKXKrU4jstWVkG3HrxyJe3e2LVrecK5A3FvrzM3cpmkkEMplR8YTRcpVm9bWR
p3a5ua/PpovxyN1idDm4k2WvBkWXBG0UMBI4mcq7zN+beZgLVhbP7NAdcjYUUFxUQjbOeNwfu2Or
26K3nNZD+3XcpQ5IgWQ8T9UXEBx+5leBtrIlEPsFEMwCaZ5xRe5CNUd7MhUK3j9gn5jsHvjmzLAn
X/XNXeINbXB7g2x5vjN7GuONWrkhUMJt4Gfl3o6gNLkIkP2TRbfQn7r8l6mN0Gl2bo05W5VQqKvZ
YgWzGWp7dY3Mlg6eQNm9PajtWQQbEG21hToqy3eVm0CVpkqGzbhrQuVIG+mqAy1MIK3KxW1vbUvQ
C6O5Fuy44F1jTvFCCFCR/Yqgq1F3en6YhsTLxIZzA2+dr3MrzEmuDMiRtsD+ejkSTyfQ3SjuMqUl
J+rZcn7nVphTPOXVkul1i6KOspfRkmfUDzloGqvq4+0Vum44oztBB1sT7YnGZmfOmCEoRWdUuKOm
vfbcQX9Scju/CEWvcrMnPbONjxaCVtHPDkBqdwH3DbQV0KBvE5ADFM7BJ8DsxD7WZ0ETZ1q9mrwe
qTUZTXeoJTnf69TG06ty+sQGPbhLPqf3vGf51iyfG2d2TK/VUBRZZaSihO5VyJB+Nwlw3SZ4xXht
ujxTzLYRSo30dYOqslCP2Z08NyTIiPCIGBG9lVLMzfnTT//LdyIlDjIbFUzb0JgHYxiy/pe+U4Ok
4RIJIKci7uqTEMDzQ+4QL9lVH/gtBEyMfm2N2a6G2UCIYgGzjW6W2r2UJfmrDmo4r9OLDoCtVnkh
laaBwmW2HHNqmo8yatPPSGQkHA2KSzf6+4doUPCEDAXkbK7oMuapK+tuBa0CWO/kvgmtXEKLv+yo
pbxblYpzq196nD+s4dQYYI1FkMIWJpOu0dGTBAKcITHMfSst7VFXmi9qxSU521pO3EPgGUNdWb0i
/q7ExShHFaxqXTqAMqBPK+TlRk1329QQnDwG4CkClzuuxWaA5IgSh3M/FEFWlPODLtUxJ/i73M2/
DxwULvRDJA1BMuM10NREUhOM3e5giJ9zo8jQMEXQyVcvP0SJ/EfGoNSAliwoAL/n8s7CAAmsjHXb
juAuiNLhI7JjWWNndSaB8mxApwCEVPtfym29D09Tce+DJgMgd1R+Lw8PwRFtLBEsStqQuQukGaIl
BkcHZ1yXN8kfVkCtD1oh0Mig5nhpRVN6KwXnZQTppeShi8mpHXkoC+YC/sOGBjALmqZEE8mISxuZ
KTeg9jUl9M1LvnhaRXtELqIOMXlvVbA+3L5NlI3jpwG5hfNggIoB9fpLc0UxFU0KCApUQhaAhNJJ
0I9Ch5yxoI3RPQhzSWeb3RSDrbzW7LJf1aMmNs2H2BrzEyE4oCkYFzHtPUBoJiE7JZ4pi6Wq2k2U
oH3H6FdvyowoqIpYva9BuINmCEP2q6IjhyQ3pWCKs8ZTZwP813mGWLuZF7dfhfG+TSTyRciK+tBZ
+bhbyrh5NsRiCCcSA0Sw1rwucnYy6MuF9pGBsgBpUoRbl5ORgj5thkNSPSif2VG1r+bSHbXKXjqw
oNSdd3vur3wwzOlgCgKLtYXmeORkGXPDAiXpCbm1TFqMxBOtFOrRRWNM2V6FNNYXsBVX0INILfkV
zSbmJ7GcI8hLz4q4h6L69HT7cxiAvAl/ePk51HeendopE7Q0bgXLK83BG4YskMzZnWcQBmfNXZm2
Tjoj257Od2olfjDkdae3aH1pcAdbyHdbzXM5PKtxFqjZ4rUVWp/aBknv3lWt/HvfJ2FaGvs0r4/a
8n2ZF0dGe41sEU/XSnuoV8foWhs3LuehuLGkuqnT9hDsbxkM8JeDWpEEJG0qoguxqZ0hrl0ZCoAj
QfPWIqHX6fX2HF6dXtwpIpC0VAwHmQokRi/NgSgeZLfVIiA4k/fod8UbZPlBvNWTd+ad4N+2xvp0
1hhzdiGqXQltnUZeg+ZgFTcLUDXWbOxShRd2sdfm75YscLUA04rgk4lNoAEYLZKMrSGSo6Z2jlE+
wUdy7mamxEM3IIr24NlH/QokUlfPgdmI4i61REweIst4lzgt4LNqiK4aRz2m9wpna3DtMedPintS
k4IuFuypr8uJ5ntBAeNkO+ONX1Ki3uM8wGOHx5wv8OtIOdD2AirS8a4/pYEWyG6251VrGfDI9TQy
e3DoZTz3ZdghObofWz0UuiRU6wYC6SoaCJVjVaLVIQKKZfhC5joUwd+QqGvQAQ85cw8gQwd4/Tns
LiVd1Mzt+7DTXbkHdtHOQ9Xn4+reUTG3Jpi+XM4c2BDRps0e64n+ecXRws6dE1f2GvSQ2stJgG91
E3d6WHzJAa3+t+ZOBKnSoQfaV3QpX8YU6i+xz2NW2vCrl9uauVVENalTlfoEcT8/9B7yOz4+xI/f
QGjl9g5kWp7HY4liQxroNtIznrafnnOXosXB3mKXPrmbgz8TJv/1ff7v+A28W8US11X/7//Bn7/X
zdKlcUKYP/77lH7v6r7+Sf6H/rM//9rlP/r3ffNWPZHu7Y2cXhv2b178Q/z+P+y7r+T14g8e1JvJ
8mF465bHN0Sy5N0IvpT+zb/7w3+8vf+W56V5+9dv3+uhIvS3xWld/fbHj8If//oN5/i/zn/7Hz+6
ey3xr/5PEb91Kfz677/qj7//9tqTf/0mSf/E0wBvLxm5D82Arupv/5je6E8E8586vB+IZQCPoRGt
jh9VdUeSf/2mGP/E9YLUM5qkoXCDN8xv/+jRM4ofSeY/4TQpGQeeGqCn09Xf/vfDLhborwX7RzWU
DzWkrvt//XbpQJBPVWhLgU5FdREzXLGRZkYhTt2qov8aDkTZUegMuIu5ckyXzh7vAzhgoHyBnsLj
ngJ+L48R1InURk3aH4IpHSU0Z9XCTho5rz6mLAVeUEyHiRFBSgBX5ZWCpNxMJVhzJjSYAboHEpP7
EZw17xxKYwBCu9b+Rdqaa4uMd4hNoVIyJAhtCuHTAUadD8iWqOHkZ7vuZCn2r9FrXBtkzj0Z66xc
IVMCptNDL36Sc4t3YdK3wF8O78oC2yghpWNZdelc2EUIMTbQ4iU+eIh8SL8FXCjL5dvn2hb9ljPn
Oifgj247cCmoAZCdszN+m5BrMuxm93uOosEjBTh1bi8bDS1ujZG+s8/sNgZBazwdI30PqU7hZqat
fum8PpR3wkNPbG5j4vasonMBrIKAl7LBjin3VU1iyDJSSLgBXw1sdmDgrhYPvE25OakaqlnIRsB5
sNnWKrYQ7md9Yev6U1MldgxWgTPn9ocPOfcZTJDzvm4AA+lA9Cmgwr160ySdZhgRoB/voxHsxJla
m8KwB3c6Kl76JHFelEz48btBBbo8MlI6iOFYVeR+qkCCCwFau3OTB/m1ze06oISVk7uEIBOglBjV
qeRQ2WwO89wqc7ojqxkTmKXbhGJBegednQQMkRQLArCs/4vB4x/DpMpnUNKAK3u/9c/2ZaXHeClW
2JeNGTQh5Op24o/qRbwfjuQu8YQHXgj+Xj27OAiQ4cM9IoILF7SJ2DKXB6E1SghdAqJu0/rG8LV6
Mkqwzk291zxUvuBJj+aT+dncCeGAtA6iB/2u5oF33/fj1TcAHkrfNkhXsskJiHwZNS4wuLSw/yR7
ha8+FE8IaMGHOe5Xh3ZuyyXEirgtyuydBHlRVHRoixv+izuQ8aWiOYN6NR9y29TdQtvV64NccIqy
zNsNvxk28O6HTJ8CUfmrBCyBDOwcldDX+X0LAa73Rna9S1n9qlP9wjmXV14GnVGAyYPsE0cE/HjM
LSum5qJEVg2ylGPxAPbJB9BDOO0zCX61S/B9YCCQBVwU6g4mXBpjKisG1RxSTF4CSGWm4KLtThrY
jzkjor+G2RwXZpgj2JeRWVsxzKgBCRcQ33hKg/624b2bbn1bdpC6+qKE0+7XDz/m8nyAzO4A9fwY
jQks0+iaHv/Kbx3tMQ8lr38SuPw7G5vx3BzLmxUZmpC1dDPOoBdJzL2hNk5q8XDszMPpatnYw1Z3
pbIaNfynNIzOpMaOrA5PworuROkUdYpX9OlxAcP5GCmcpaQrdbmSIDnGYUNfNYTtcS9dupoElDdD
I2JvZuYeImi2Hv+UWnSRZyBe0X6MoCbjbJ2rS16GQcS1kKCQwUHBYs500J9qQ1zltriXncQp7rt7
2iRvBNUjaqof1UeOvesVhD0oQ1ByUkT1LKkvehTVFuLvdKuOYeWiID5/E790L0qQ7Mp7YXJ69Ad+
4b7MLxM2dEV1pBUhKgxOVpqGZ1y4kE6QGxUgSzP6/SdfAOnsDITuQxpADATOcwRJmVPyHM1VjMEY
ZdIBxdJoGpQ2csS9kj/SuhKxEzW00ICFdje7N+0W7Wc86kCeVcbnNFoaDSkVxiPlcwZpYpAgcdZQ
vt6kCJiABsJrBSyFbOxEFJLWHUoatvEk+cCc7OQQuWRXcTIwYv9i1fN96S6sMc4t1spGqUpIsSt6
sNS7VQOpavFYIHcpKQ/VKDitDDHPPKwB7C0LcIB2+6V4nYXWac17jfiZOHIO6cZ9RdvMQUALBQxV
vAq0SDwiWyNhAsQ9NrGf7ksH59Pvw9gRDwonrNtYTxgDMTSen7hEZGbrln3WouYJzcBCupsgVWaq
PH+3cSYvLDD7NKnUCS4HMywmJ8GUnQKlD1necXbNhhWk2tEXgSgKYGjWqRbliO6jDjmX5EhcxVfc
zC8D81kKaAtA5RigaOUd+y2TyAYrkFAG7hRRxqU3Lapy0tQab81sBjur4gvLKWp4u2HDtaAA9pcR
ZvYqKDPqIBbLbC0RPXk4znESNu2jIfPcyYarhiETpVqkOmgd7HI0fZb2VWJo6J/0fg+0E9dE7FLY
bYj73eXtu+vAHukWgP1w0FEhpo+yS3sAeTVEGKk9cNO4qumQZxDO9XhQDK5gOllsk4DbXEN/KXMB
/l/Srmw3khtIfhGBuo/XurvVrVsaSS8FWTMiWfd9ff0G5V1bXd2Ysr2AYRtjz6TIIpN5REacGF3d
9pjZRZ9+GfXjO9Cdze9mJDvl0dgVUfxghmRfvg7H9GZLe/DSnT4xvIpk6CypVp3hfgkCieUg+geC
RJiEksO9rQLFl+bD2TKBIAGVNe4COpenewt6vSkfa8zCaneQuPHpvZhspH580F6rWzWC/qMGIMkH
5NY96UaUm2Q/D3BBIC+vgl2Y+bEr75aXHiPEwIAEgutwk0by0sHWgQ1Cc1JTMVmwOm8VoHdgi1Mw
Jw+mWX92QfB1hUKH10TpUbn9esMYuDXarYTy0hGAlIsB3JgGwOn6reZZnyujhC1ovKEBlgWct64g
MQdQoUZGi77cvtyBDA6U3+F/8FHoggDOKqY0QGl9+lmShatpW8D0IDv5+/Q4WA71bVepvcUtH81Q
9qswb1Ee/r3dCy4eKcnfZsWD+y2jxewNkWi94KOjeVuCIX5Kt5g9zosDuM3fbaxOnG5xaJJWWJrJ
HP4MXdYJ4+8YeyZ+EcmfehNAeMyrjlvJ84qI6ev5PrEr1v5tbY0K+ByZYbd4MUIwIfXgBgfNf+dp
IEkPKMRVHWAvVeClNnnOLh6kb9u6cv9NQ4hOJ7GtqNqOR36l/7B9lGNCpcLfEPU9WdTRMXi+mTRf
9J3w0UKpUGjtrVERSx7PEtNyYTq+k8GIClzE7YfmqJ9W9K9pUP93k/82t55abuPWREMSK42fxNua
+wwzFeNr65n7zCeevKnNIZq3a/8FySWk7PALKIivvCUwrb0WV/RPbykf1CgN1bDdlTebD8KlN9yG
2D1q+XjywGZ4en66Ts6NNoMXan12m7yCx8vrnPEjDoQKreo3xz5SH//9dfxm8is9/HZkE1nuk1LB
punglhyb0VGycSuGFp5kvYHfbaw8TZnojVIvuBYC7Qlamn0ctQfcBve/FCEM/buplXeZFKkklvDj
crwHsF5SfknaVlPh0lX7bmPlXYq2MWRewIao4IBwxk/fwAOMqnjqApvIb4F59ucf1v1WI36F5BAn
H6pqICFAY0gBS/nXRfz2rVSNsEzpAc4QpQ/AaAB9BwOwEQCV/g+Y886fxFNrK2c2dyDOQnLFneJg
+FDcFhQixQNa1552g8HmF+FD2d0mbcn5YTk1u3Jk9lJjAlP6WiSNpGXP7wxPD7Ooyq4E3PP3p/9C
JCRyOkDnFEBdUfZc3bjC4LPcmzZHriyXjh3Eu9QVTy4SdCGj8O/f3BNz69tWou7HbIbFzXdLUN/L
kVYGZumxz/qgBQnmxOXuBui8jSf33K0A+4yKLkCfmGmBUt2pW1mUPKlzsUhigiVMvwUludOxXxtb
ee4mocOCagd2UbTd1hzpujykYuafO1a+t6VnJgJaFK5YAYkyMNtrXoJaFniMfm/20tq+WV3j442+
NU1oY3BHV5+BGtWqm2ILj3ehRHaysjWcs7PtZAEXA3DH4BiXnuKdclNcIw3ZbQ3qbS1m5b1ygKGZ
zkHAmcxXZXILDd55K+IUt/bUF4u1qFB3kSC3d1bPqIZ+sg0CE1S7m5rDyF9//z0uxEAYpbMNVf5C
SGIs/fSwDWaHHFuGgdYnN6xyDBcK9JB8h5wVVLSuxxse6Duy2+zgXdi7E7urvdP1UV44kJP4SHHY
3QoICAThHmykcFCw8ZSo/6FtqFltmVw9BBmAvVqbwGTZdk5bHUbQnRVsq5ZwwSGeLGzlhwu9L8c+
x4ZmoLJoHgQ7hyCXaG/zm03/dOF0nNgSK/72wiilsdigLgf8LwTt1uJ2t4BJe130YWVuwV3FgwbL
llzyJR98YnRVVBiTSatjRSzwYL8UXnYzRKiQ3qvu8LTNe7n1zcTj/m2FMgFoxLBhjCDtybKXWbrN
ureNOyA+/OqSoSkJRihTF0jhdRNNBa8YqM8N4H5QDMUsaMT9PDS8ye3RDK2Om83QS0fku73VDjay
UmlWhkWJfL7bQXgLcWOOvkSz2aFfDYZ8BSGIP8CbaSMOQeq4ut9TrYPnnWJto9vgnJhQufYl0BrX
ohdKQ525JuZCHHY33amNIx26+79ARSeYou/t5q+RnbMNRiwkkIIXStxgL7BtHusgjf9ADtC7AusU
e6ZvOM0ziV3rsYVMkOKJfEBB2gPuhu0A6dJJEjH6//0Mq03XoEY8A+DCHbu8WebPIadOXmyCL4Tb
+t1KV+d1gUiibYiVfmnjEEWgywIO/GBvh5DUCPTH35/dSx7g+6pWNSlDSYByB0TXAY0ZrY7xFgHL
hWwRKSKGiiByCCAwYAGnF7BFHjn14vyYD1LjzM/AX7pogL6Q2V38BB9sq/502SIGJDD/IfAP6xK+
AW0YKVVUcWKtML1XXPsPkIC7AtwBJoxt1lkRM64/GXLhv+yttjAGrz/CI9jTQj2A8IIvAFRNuBUp
X/pSQHMA7iWEM85q5RqDuCAGFbgTlw+MvaRD8PuTcGnfECDoQKqhm2RA3fj0S9ltaoPRH1zHI+on
QP6AhxEUm9y1w8IvJgda3xtx6qVA68SiWPI351yniVYNugznXB7z+b3QbziUMFO/UTRH7657ICkt
gC/+yzoVgFZ05NxIsVY5QNIBJmyyr3WKWrPq8TfifsQ3cNXuuC3sd+FxAAnkX+bWEWvRqXZVDDCn
PgzeAmhmEhivKhRyFCfZZ+5WTHl5U2EOnxLUMMr6+FuzzYa4hz1RGdKv/kTGJtE2ou/ygflmaXXw
hyFpAQ6HJQFpamKnfyshoSoU28iCQm7lbl2BC4U+NKUwRQp2bBOLW7cJkkIGIyvmv7E2wLaeOMCt
yQPm2b4AOdZVsocY/WakKZaxut+Y2kCNBiVGCFOv0ym9y1lRDjCaPpsv2rP9BwvixyGiE9izB9yO
5d2snfRBu2dvm77sQpKFqwi4s4FyG3jHVgGawfAaQKBELHhC3V7EuKKbrFxtbu2FmOLE0up5K620
wCAZLI2Q86RXAMnDllDWTPabti5die+rWr0JdRInOYgxITxwM3iTJyvATQJT/Sgw+Y35T3RDLzze
J6tbHdXMUkdLF99QCB7D4VgAPBFvQQtCQMjsxc17R3pE68HfcDZb27p2NlW+NMuEpVpHa9+6fP9n
MdG4+gfTl+fbCmpM9M+EzKAGcfrVtna2PlQgo2WIHUYfJaqvT6geJ4AA8gBqkT821nb+IkHKD2yI
IPYTUylrQEcR47wSKN84/f44eMLgL3EniufYEdoOm8WbS+v7bm+V8jES61OH+S8c0T+bhNQHXRd4
X+tdF9JgDjfWd/7tTtcnfp5vzxMpWz4uFuwVrd8AjEd8/Zoz4Bt0dzvGvVDtO7W2egxpoYFVR87+
9KbF7ZeQWu9BN2S7EXkeZJ6aWnmVSQaxdVViYcJxC2iMyPriQNx2tv8PZUxYE8wqaD2hkrl+b5XO
LrJ8xBWwHyAD4MoRygMHgXxN3v59U9yGAUw6Yz4UJfU1yHzSp7o2DNRHM/Y+E2QC7CgbG5iFC/kr
jACcKQlWPLT9V9esTuyBNAMVx3DylkHgbSITuBdlQNP4v13rE3sr3wVOxrJH9oPV4GvxxSFfkumD
O/mYvvknkeaFhx3ssKgWQaYUm3iGVWZmxlWARqHThdoKCjoRanrRfAvmjaAMqOVsxiwXDuSJwdXZ
twdz6uoYBrWwfRf7Ca4/yKdAYA8qglt+5EvX9fRBP13e6viPc6+kTIO14WUGv0ENQmHuMmANINHo
LVex1yTgOqCPs5c4yh+m6Zd+sq+lTUWCzX1evbk26xqrsGyx7Py+Y1eoUDDH+jmh+9Mjtql2zP9/
b/Xq9KKAUTOVYPHFYfYR++5t337qPS2QotHRf2640AsuG+mEGPoAd4qBEZBTF1pykErV89eHpZGd
IvYFaPvh666gafJH5pKtDvv5S4+PC2FoIFN0aOKu6xVql9cpdB7E2VUfMUrKrzU/Cfgxu6o/xhK1
QRGYbrZjLx5gZHkg0QD69qwYPoOCPyMlgLCdl74L9WLkm7lTPMu+FMm39uH323rh4f2y8r/W1inF
pFo0GxUT5wYwSntcnHoLtixO3tkVQaVD0cRYP3h7Tr9by2pgNYkGyHUzhUn6OKDq04yKOy2t9/u1
nBeQdRu0MDCEf6DLdVY8g8q4og8TaFn97mtgrYnINXHVI9+NHjLPMDmSaNrq8p5tIcwZCkCTwKEC
qbkGqdh6K9k0RbHIqrpHWiZ+P8hbCfXZUfyyYQMSCli7eTZZ1cTdJOU2bPBPSFq7YII75m7qmnei
nvPVTtu83hdNgo7BFMg9cLauqnUUfR9Jb2Vspn41d29leZMNW/3Qs7MhloUvhqIO0GdnqHmqtRk+
JT5Y55kOj/g+u2Gou5vH+GH0xp2YMZQkd2uo5eLK/ra6ZvLN5hji2NVCHRo/cLZn9bNlbNA9fGVy
J6det3XwGgKfbAPIB2KL01OvVT0xjAUV7/gtc3UQ9zn8Xo8EpiODlIJ+DeVMn10NvuQNYeUCD+pu
3IULi8S0ABDLmC3HXM06d6fTACZOTfv8K8BN0fIdoNBUByxK/Cxkh80RrMs20SZUcEbtM0gSWAKo
EjPjs/X/BC7ysPO7SPSZIQMCvul/ENGceUvsM+a9/zK5evfmAodKSY3PvAkK9gTZJuKUxlXT3hJF
gXDy+0CjPKYfogw0biUt4n1bf+PvtlfvXznzBkJABrZ48Eg04l4KOu0UBfvlrt4J+NkUbj+7lzZZ
VBAQksLbAM1yerJaPg+ZkpmfJlfv6D36sT3LHn5/eJQL91I4679siF3/lq5IbOxqOTHxIWUgUNva
EfV6P4WqEnmydnU4If186gOhDlfXvkgsxKfVbxJc122S6kv7/P2nWSVPViKVbJDNT/UGuVqoBoZb
5Xf3lpceTDe7LvwyvcF8w3+7QrYQXRHsmDbc4OkuQK921pV2wS6wR/IihjaWPzCLH5A71a0fFghG
bBWILjwlQPz/bXF1mmlDASdXtM9cemvQFJj/9VuM2yKYlRFDQYzizCtldZnLbYkVTZVXUsWtk8Jh
86Oab0QV55VDYQh614CcYJAAw0qnW0cWmS0xNz6h2ugScCPQPcUjHE8I2/DN+icMPji/P7Or4Xp0
l0Dwi6EvRE0YghazUqcmOzInCqaxP6UQzQGUSCAiq/5xHAJ6X9yK+gVUKt0WxDiIx4lbhsTtAynQ
3eGou+NBi9IH8vj7n+g8Jhc/kXjZdPyFj7q6qYvdLpQ2xi/tOAU06vEzqNeY7oVqnWi/bCWs53u+
Mre6tDm3e73ptF9DUEI7XXRCR5QXtgnWzg4pRrtF+i1Go9GmXBcxMVRYZ2W7/FrqmwlDqJOy4X0u
LQQGMHwtECH4kCu/2tndpLR29yvZDbvshoflgUVClX2znHD2eIBwBb1I0W4xccXX5YSsrSoQn1s/
sx1kTJ9E51Pw0hnACZPdVoN8xdcuzqeCdxEPMYwCpvd1Wr751NhoDZBzjz+towEfBqkHiG2WR4CW
wySw78ujthMVYJRoEq+4rm/YXr6lm8qbKKfhGpw8WjiQkDzC9cfoK7Bgq5sJEgaweqV8T7N+GNVH
Pk2l6Uy1UtQer9JcUK9KEtNJ1Pf41dDkZm69mjSbu4+czkbSRNRe0smlgqCA2E5lj5DzvK77qa2c
OZEbTUcD2ah6oCqHVqX5CzVTYpYH8DzrrfIogde4IUHez3xU3vTJrofilTWZzTCuRpRpRN3Prqoi
GovJHsOKl+19SVpDAjW9DcWZuyQx9TbSS1MBmXpV8bR2VC1v7St1WTR20LSumk2IONfyQBxQ5Nog
4dW0Qq+TV62bqom5lDWLEZkKFJietVKppdbPBnOUH0gFwvawTTUVVG8qaHn+wIS8qfziSxnPr0Wj
D5CmagyrwHQGV+beNZXKbgMIOVVy7WD0ta8deQSdkDtK0FVqfX1kGmR/KqICoh1LVZ42DuSem+6x
zpKxSl2aTLVqgsB8zqx9VmYxv2tZHifXaawPdjQDDWBEjVIwCBE7SdOAIrlpSz3LvGacEVvUtZIE
EJVmrPNmIstNu6eKloAiT6NaMT3MlWTSWw4lcf24jBomrVwoEsXKFYOsT3HICUQZnFSjpMidNi6k
IhpqW5ojCLt1ALLJap27htwp47ErKP/MpwLMnrEJup13tVbAK2qraeLHacJHv19UvfN1naXXVKOW
nTqg2ho4c8yxr3YABPYG6JhKZj9Dln4o92zu2sYFE39aHFWbmiSY23x0mLJ00+0SJ7oeMF3OQceW
ybVmO602MPSDEirrj3JqU75vMwo+L7lsxh0faiu+7dlkmI6dalCHry3Sls40xkuTOIY6ZN0Vno+O
7xIrn20nSS1jeeKTVtwNWL2Zummi9Dx3cwKZT2XooPKh6BBC2EloTk3gp4FiHWSHkpFgQga09tQz
5aovAg1Hn30OcZup4ImCmpaJZvQUJ+nRHFOJhZlmTO2DDi3hPExZhS1Su1TrwqxXAV8Hl/RAfg4L
RidvUxBTNb+aOlGAmZSruJ/8nllx/qQ0OKs35jLx9JZBXW++R0Wtka8bqpWZN842qRqfJGmJQYMu
poAjsiVvd4NkdhxjKGA8hjSESo3RrCAliMo+WBTlie96PV545Sb5aOvxNVnScar9fBpr6N6PhCX4
47IeR3bWjIKCyVJa6udFL+3+ui3b2NZ9JVbBODlzQ6I7qdIXZPmlPNixEgGKVstAddC4riBlEkP/
02UWH6vlKsnBRCp5upIQ0jptW1J1z+JkBFS0paSMilxvils9Y0x6Mio9T31OVX18LmWjpGiP2Wai
uzqxTB7AMJ4PJ6+JNQTQrFjGT9RZ6TiERC1QcvfwMReEAxkrpLBTp8SvY45xqmR5rcwSn6Y8zFV6
qKT0RZLzqKryyakqIJZ0s/1s7LkEX0TxoGRS1FEtdliRRRkFXB3ky6EyG60PcZHWmat61y/lcWDW
GNIaKGhIHIJeQGve58HW3JTwz6IDT2VL47t0KWy/HXnvmNMMyGZH8p+xAW7ZrmsqL42V+T6uLe6V
fQMtJXXKDrRXF+L0tQLtaZJ3P1jBQMIjyU/WkuJ2aFmy/GIjwQaNtfJQN7aM6zSkTgUhe2e0qpAS
A4NjcSI1Hqgcmj0tU310tCmz75jC1KNUk+RO6ZbuQAgnk9NLk32fleXiL1Mx/8CPxKCTl057zGwJ
TrKs8TNSgSEeXX6n7+fsTR1GIwCTCKSUE+VDm6z5toXWrGfoqNXHUp88FSXVoz5J9fiHstDpIRtn
6Q6EPPoLOJFyySXo1AYSzaUdX1LVN6o2D/LCkndpT7sXqqTJu00aPY+SQZKXsDfUXkPcyilYFJXW
6h0Zo0K2M8bWsJ8tcCkPbdwEHCNbo6NOmvRDnTXiSETqHDkxsgNTsuFoaMP7gJW4VcrNBFlFz71J
ZcNLxpvM7zPAkTTOytt5KSNdKgpoaMkAos4EPeOixy2T02c4zfJeLhrFk+exfBlso9mDJRBVC2yD
IxSgQkyGI3iZ1TogC6bsAG/VrqVCr2o3NeXlutIVHjI70666ZYHuoVand01n9YljNwvxaNxjr40i
Me9JDOo/PdV+Ll2FZ6+SWLaDOACGRkg+aq7M7MTvRqs4MqvAb9Fs5GVZEt/3LFXCaRjNt97Ex3cU
Le78orUmdDcKWwlrUheBHmtD7mhKOsAXQnAS3h7/+jTUsarv2mHU0QhMxskHQlOznKKEIrxXjwsm
rOayOJKmUElQphIGhqnBtBtaJeAYtikL+jTr3bGNp9IZMQ3h5YOhXlWcYsQkW3jiamAedVGs6IKO
65Kbd9a9tCgI/cy8c6U5eQOxwjWvzdYrJNGz0Kwre+7ueNsWYZG0485mI3V1Rhu3M5D/D3ZmBF0W
HwDebl1pyR/TeEBzympeVYNzt8Dd2UN54SUhmCMCmf7gGBmbvIQO+j4jfXy9EDn2lALjNlqdD5JT
U8L3hdZlUGWwAGqUenKg1AKnsa1WrspTENxg2tc1tRGFcC2fw6I0yoPWkNSboXbq5wnlxyFXgEVH
uXBPqkU+9DZozShwCBBnXCrXINrgDQt8bmLJt11aSL7EVPZLY1L+OLE6SrQafSIThPzzaCz7XB2N
qMDD76pUw6qStCDXnaHNIWH2Q6ssN4vaPw+l2maRXCX6nmP0wJkpfJQ/ZRmlrmHgSlLJSHY4dlXp
qKoKysS2V3alyae9BkfYO8vSIHHpSuMaASVQUEwD6qQ13+ocl7TUa4fOaIDnYBsJO5vNHsuWNrK4
nu0zuUmjVunUgFVlchwNIzuSwXqUOnN4gM7v+GPSLJLvK8vEpaQJQg4nI20V409brKCy7NkzJaM9
2J3BfBqnhduxwfSmTFN3JUTIAZ7Ve82dCszCy0P9C2oLbdApw7RL87wP9BG7P7Fp3nXge0UlRl1a
DBilLYrdkqRACqlJ2lbyTUbryu8Gmv1I8sq+n/GFwFidN+QnWTo7rCQwG5gsz8N8oOD2URDmHGWa
mB40yaewBpTXYd3So/Epc/A+Y5A2wgQvf1KyTAmMoTY8Iy8kh9bQDGtHoztqlOZRl5qtYfpSZafq
6EO2V0+psyT8oY3BHdp2+ZEblN5bepwGRZLdVrJ8VbZD9auxNHBH8BRvoD0YHkMcGbBxfjQXs3Gb
ual2da6DmW1uyb4tCeKagaWBVOdwHUoHKDUUKa/0WtN3YE54LBKDeloDxt+ylH5kGTauTwZE3BQT
BiQhH1MCLToGy24l4x1E7HlHSac4aTXODoUocFTLiIFTE+y5WWwbzgR2zl9AN4q5D84ftKx6gnCa
7mVz8jhWWRGCBm6KYlz1IKnwS0ur4ujJiFjtTt5ZcbYzzcF20l4d9/liqpHWlv6s6PdmbmMaOlPi
PaWYXm9mCVM68TLi/c06P16K7I6pYIjue17ixnVd0KS16oFRlfgNm57NhnQ/JCm77u2ucMexgr5j
SUEkWy6aZyZN5kJB4Wja6V7pyutUUkRMZUVDUuJ2qqnuZ3am7/uStm5lY7yxSbWreS6Rx3FTdUEX
e0tKuXqzx+TVplLuNaycwc5qAPoGuhwX3haYphzEBqnO9zqXBpReks4FChyqujnO0yy3D9ArgdND
bhXOVDsgVOqBlUU+U07gCGSzyt20w2q7PEEDt633Wdw9pCn5o+vZFRuXl8Ho+5taI9c5tSFoO7HW
S2Se7eYW8xO6kfFbeZkat666xbW6rBRBWQwl2a5yiN5XyLH66arKqsnFmx7yHKJHLTyNg1r3gk+r
W6jesOs+lSVXm5jtVUVW+Opg0UOcY2aca50RLPM8O7bU3eCRiv1YV4fbBmMQbjOkbI/h4SZqpbG/
iuNSv224YRROOaSpZ0MU5qhMGX9iRcxCJVUeaNqD+bAb6ZWktM1tU8BN5yCx+JSt3HT1sbsvx/l6
GczyumrNLOzBpb+jdGyOdTOZOx6r8meaExItZRl7NqLEmyKu6uuMEPvIutgMOyIvbirZi+7Zo5VW
txNjEIwu6jjGZ25UXBFlGWRt3y9doexjtGcGJ6EpBcW7bvZgzsJoTDrbdxo1laeZztBgmsEvL+ft
+GhqQ/mAiKB0F0nKZ6dqM+lHNXEIPmRL4Wog3PQYNNYCsNBq4960unQ+dENV9x8pUdIfady+mxKS
lZRoldPJWf+MNEnZU5LpgdzXQFl0JIPGlip5Y4XhGbrQBPlaVh2XtpQiA3DB+7oz+FOGZx1FXEFb
J6nIz7luPIDpuH9nGCPGo08gf9xK+TsBn9Sv2lbGXSW30OKJ1T4NSK8sjjHF0+gYMxgjHJlILYoG
lWU99Qg8drHetIeBdAzQXMVM9rQz2hByiey5Axn+UVPkJSDq0seONZRI5AG8kYORW11QS2PyiCSL
30uSzqKxI8ydTHrXD2A37qxlQkNyyPiRTK0JelyIHTuEalpojm1/o9YFqFBQxuzHIr4HJbnWo6WT
lU6TKk8QbAI/C+RkZifJeBWoTItDuc6UlwovOarmvNFvs9bO3DQf+9pNkJ864ziTa6RziG+Uorud
mjl+g8/NX5UMQrPKjJy2KmKMcGp4S/XGSIKB0OTGJLmoOaJe/MCWenzJTF7dI08kftL1yeJQ+L8G
TMQxjvoCluH+mfGB69gNou5sSTMLt0Ct5HEZtJbj/1BK2QG/2xTNg4InQO1QaTCbOdKrriL4BlLh
Ahuj7IRa2OOMWiqQ0IgnodMtZQyAA3CfBaTMm2OX65ns8Fkhb9TMZXg4XhqzywUWxS0zAuWYvFYL
5QlKgrGOAY2SdQ9GW5pS0PLG6BwJmLP90insiRh8Ye6wxLkUmMwsdAdhHZTf0D+0gcSZZdWeH+LB
GOAZU80YMOHgm1wqWgWtJqupyqkPjbLnc9sENlF7LgPjIrGE66iWDPkQO4qFWpSvWJ06fMItIDHt
p4a0N8ky5nGQlHNJDAcsidw8ljK2dE+ttg8RLavaB4eo0+DrHTK7aGkNYgRwlWN7J6VFndzgN+LV
w/tc8WrPacvlvVTXaf0e52Rcwgxbl/zAaFPR7pYRCXazt0q63BUNHni0deWpNO7x8bUqxG8o2/3A
QIq/6/KGf3CrKgBwjluuy87I+bLJL3ChYGd9ad0J7YVz1HuiMntYyvonqqEDNGME/hyNj33/wPZb
cJYLFWuwg2IOHcBt08KU6KrySuZJJdWU/gRI7YDuwL3AUgqJTtI41X57DkI+w7sLNtJv9lZ4JMbr
wZLnFGuDP7vR9pqr/BLcCVAE9WPEhI4cSgFiDfA2bKJXzvpoUCcBnsQEn7Mta8Cqn/YLZhQZACVL
f2phlbvSNRgq/fFJFigWF5BqRNlI3LepEy58zROrorj+rQqM2h1tQar2U7Rle0xxGqD3NAJBArbV
Ab6wtyeWVv0QvUwNgpAT6wOZM9oBf44SbMFVzudpxDYCa4GqtuAZXEsWKgsY99Ik/ak7ogHaOnwP
Lg4XvdfdF4cweClVv8M0VuIKKfJ/sKNnvUrxA4B6A4ytqgZ8yarLIplND53hBGcWALN3SUjI56Fg
oiChxR0jQi4IjOUWhuAcurcyu+q2yCWgJlwnH13Q+6I1ygLbV24wWQP+kXIDiXTecTld4uqo5sja
x1ZOfqovWWyADEz3ft+pOmuwGqqEdp0i1DAs66wnUKInUJSphVi/9OQKPR17L0WKBbKemJUbts6v
nZgAQyNEU2HPtFZrSVPwRKKZ+1HXc+rM0LJzeh2hcNHbw0ZH8JIlwd0Lr4k8HFiM06s2ocIJJ2d+
aPFtARosST3w5uH3G3fBYapQ6vzbxuo6z4wXwDaZkD+XXMmXnWkBysJ+T3eYAAlt3QWoasPipW/1
3eLqWk81gUCMbn4YbwIIpD23bjlG4OMxXVCzlrdaBCynlxbopTibNIbn5xCrVUAwbQJ0YaOSerqj
cy5PPe/Mj2QHEgHoZ9yY18MP/XoMlCDzB9CUeLzbWu8lm1CfsCTdMkB5uQbSLDntLBBNfOhTwP8w
0NRNAnYDZHhkTQGI0gGK23wFxdU9bZFhbOebSfHfv/notCzVSe6SD/quvwghZ9NvQO3ky9BIoB7b
YPU8d9Poj2MaEo1BkOBixv7UWGPVhEyW/iHthZsWHEYY59mkzL7grmAGfU7gKDD1coacLtFNKmyq
fDQv7ewMhwogpHF0Kh8vO4v+AS78wjEFUkG8sOKBBxDgdFmcp31rFTIuhhUuh/KNeRin7j8EX9QI
3IhuIUp3aWBd29HGBblwYNBcBRm6ZEKiAfjtU8t2Rk3U/McPkMAClpMDkE79GffjCCaUwVEiFhp/
bI2hXPqI32yuUZRdOrVJRgd8RDUoAgtvervbbrxfCJfU70tbswnEI/q5XB8xuFo/a8/KnREKIuH4
Nj60IAkawiXsABNtwK63tcDzcSmM5cPPyWBoBWDPWsPJmmwkmTII01aYcS/1S7e5KTHUJyzzF93A
zm4avXART4yuwkOCRnDH+fBRHIaDhoa56M8PzwpmhP8BkuxsPmq1wtW5sWK0r9R2wjf8k+HT9IV7
aY5bQIBLb8b3VX2NSX9zL8nUmNU8Tx8N4qQ37SmgwKMsdzaiI1psk4VfvA5/f7g1WiMjDZ1IP35Y
b/J0xSPzKglkE8zTUHJASzUPrB/xdb/ltMXTeupBAagA2BdeDT4AScvqDmqqrTVUeo2fjDAOVQyV
a4/8gDwC4RENtjDM5w+9sIYzCZQWlAfWzxI6lKjOjcvrwu5n5M+x+qthj7/3Kue7CAoUsDgBfwvy
ZYghnS5oakreViR9pwCplo/o92/t2PkahAEbEkBCmgdO89QA65IyRe/h1UgdauKO4Z3ziN+/0hJF
SuiSUgyij9FWjnA+KWTALMQtxdZB4G895YJCCcjX2/619e0PccNsd2ig5VUCnzS8/n4Lz+P0U1Or
yyw3VV9aI3tPNelWfSknp1O0W5L6v7dy4aE7NbPayMqqof8TQzjGMxpHvN62S3fJdewMwGJuhQqX
vhqm0RGcoNxyDstmqcnA7Dy9kvlqjjFPWf7RmhvbdukTQXRNgtQ6AmfMPq2OXjZYM9bUv2Y26rro
wqAQiL6uiV5xlngxWtDxlcT8Aeb/7U6akoDSIScAYQOwQqudnLSMt9PEXufYn330qxCc4AEXQ2v/
aCTvzNnD3P+w913LkRxZsr+yxvfkphZmO/OQqgQKWla/pAFoILWK1Pn116PQJCuj6nZ0z76uDYdk
E+JU6CP8uON4AShFHaGTIybCkYbcWLM3riUws5UrzQORoJMg+OdzfZ3ewYwxet6P7mBTL6MY1b+X
aWWm6KUWPdopJN60/ePoFV7sc7tvT25EAx0dCs42nBK4JexBk4aI1LGuvVRu5/2gFAw2lGlDAyLQ
mdYijxuFrs7iCmYMMsctVSKjrkm2p92+3QpXiT/sfsHP442L2SRNoaHvqMn2NACK9jkQwsSrd1CN
dEU4y9yH5eTAYVQQ/QWEjeLLgTBj1i0EHDFWhZcGk0h9H3PE0FpbuaUyCnAo7yUoEnFjrpOrCzuS
Bnk4g5DbOEE8KpMBX7aI3xWbZjYo7UQJSZiD7oYT9zZSl3a1mriX84lHwpilJ+ZokwaNVEQtzEYb
xa+Q1GhA5hfYKt/POm8IkuQWLhi0+jOLWAxdU0dh8Eb3SgGhiH477GTwuQo8WPDJM3oY0d+GLPpB
jkZEorkCR7X1Jq7MlfiUgcoVELiNaQ879MGiC4KHpz53zrFy/xhko6txSidUlN4xst7ub6hadO1q
WxU1HPRu/cLFcuYWA60ASC8OPHtIjC1HCCrsZkQq4k1eSS/IaaIrfIaMmrGFNDsX8XvmMCxsMUcc
7AUl+F2Ut6B6ny0/biHiWvGe05N8JSC+6DNACKdSz0dlxjMaeiYCCYHxIDuLOzLwcWXRk8ZdqzOj
WVhiRmMlpdmjsPQ2ZZshuEOJ1NJ52+/M4ixMMPu8InOXIBJ/SxEZUk7CFGwdvZMjWVN88FyDM1sd
XhVEt+DO0QYq5tmeEqsKtGZ+KzTZnlEtUxJOUvBUoQpLY+I5QXct0iIgM1puNWKI85xbw5t136EB
Jb+ToK8k7+ONslWcifZ78vYCXQHmSTHQ3wbJYCSAaG/T0mCghK0mlMOb/g1FxpWJRD3IFkwXoHo7
u4v8d+02WqO+4vOm8rTLFj4WWAhRj0An1SnfcDtPcpnXw9vgFLvOGf1g+6Y7nRffFW7sBW510bm1
a9FzltnbccWPvM8sJj4AdJDw6oA1h70g816BFEpbflO7Foqh66Z44PhaZ57RYwPsxSiNM2m6vvxG
SrvLQG0k2Ylrur0jZr6C08ZXtpfpYjGLubDI7B4ROrX1nA1v4wsAOlCtGp+lC6peFdxQkrj4hkaI
VN4bglqhU2wnxB61p18ZD7XHc47OzS4S0MiAwTU6TfGpU1NZypy+SQYgb+azFt7/9uyCdgwNfxae
H6wiS8NbA6wapKPx2vqzPyN3EXr6Jlyhcr8CzdeG+8qd3mSoRFjoz0JvowWZZOaaUVSg5edC3isS
+hotqEwdOEneJ8jGfZpfMTD4BTmn89RHkRR09KDLBOG2hv675eEskjaa1VreDyDbG+VroCmT8DIL
dZczl8s7FH0LGtKwaNgEBgVUnXDBlna0Bo09c9O+0KY3eGC4c8Y1ddWp18xjnFxO5MEWFZlGARvx
Keh6mD3aBpqgDfL40mqqH6HkCZB5xUseMAHjlxEFREAoH8lo02HjqxFo+I5k4ot1r4NVRboY16o9
byGqBDk1Lk3zmdkDSfw/xuhROHKAkqTKiQpj8RPZ6JCRgVP3Um8yL73OoKTJWarlpXI6MmapUAyX
UjUXX5JNeaeg/2lQb6xLbVt4w4XwAIy7xml65U4l3aNHo1PbaUimVHxRrvUtmAu3YPy9pxMZbX/B
0+KNjnmNwGVhaSlGZ9xTQpX6UgB3k3BJe6ui7S9EHryVY9yTrlGanhSQpn/StwrGZrryNRVzQSsX
n0yTNzbmBolLWRACTCQ11q3iLQT+dhNegtZJr39hKjljY2UamwQpIEBYsCupUFxyTXVa8h3NSAJj
sPnf7Ur2UJdj1cojjIWvBKIwX8a0FfplETHG/DL/8l78cQgohRkccrwu7N2PHqbSynLpJTdBRkVn
sxAcTCeaHuAx5G72zXLXEdQl/pNR/mOW7TFvp7oFVlh8UVfCS/BUg8xM/Z4hs9Y2CBaFTft7JAR/
DRN1cBAlw1FXmO1Zqh2RRtiT89Ugh/llX0cBz30+O5VwOmVJsuAfsE8MegG1IhwQ19hpjhQljYPT
ECMDlIhgMlsnvw68gq+NsHRVvsZGYyp4YKjrIM+2vFaEbES/TKe9gMcSNCPIDCmbqd+Yu3xD7Pkb
jUWATIMsntn5Cjcxu4yNT40zN3aTp1OpIcGRbJB1AIyCquA1UMHjFjuWkdapIfa2nutYm2QVqQ2a
/0p8pfOhquZKXrRNTZ+zPemn/sf7OzXG3NRoqQb8RVRfugkiOTNSGWgEDlc4E8A3u+TyV0hPmRLS
waaO8pEB5TbsHSDMlssIRKI0kFKiGSlXd3rwSB90UsDujaoOsUdPRta54+ENzoyU8sMhTFJQuUIE
sbRqlo1W6G28J33XbyjHuKh3w5oznWfua9QbFeQvKR8AoDBLI2NcTr0uSC9ZUto6qDszF5DP3FbS
TyqYPaEWyHP3zrhGC4v0Sj9+aqO+L4Due5mNtTJ+TyF6V/8eFfHXeh0Pijl2pZkA+j2qL2jUMDGm
xgmBfvTM68AWtpTcgHtnnlkqsEzqMjJtyDac5EiBgS7ysm72UEf3aZ2/XRuedkkL7+I6cIQ1r/TO
8MXQEQKcCDpzmnEGwQmLLUjTpowg3Lk37tXL8JX6s/TgAStiGY7+QiEcCWrUXL/s9KTDLMh/USAD
aAoNyMu1yyd0YUUdwUGgZw862RfwOCHunvu8S+X0xl5aYo55HIUxUPX1vpouiHZhpHcVUMgaGlN/
vv9PN6MhUZEAPD/w0k8atoNJMjsxrfe6+Vwprmq8xqH7cwtMIu+wVMiagxoBHPRQimHTKYk+SiTp
mz0ByWMIErHQCz+oaC+tKE7P2s3PzZ0b0LE1ulOPTlfbYYxB1nzTDQedbXZO9gBm/74JCB6D+41q
5GG3L00MPcD/UTbszXIVjDfViD4UDsf86XECgpNSjar07yd0+kEyZX1ekr2Yqmu0waxFLkHWqd8I
C+gkP/TqIynE3BBJCuqMuaUbOb0SPQiBUoZYBfJP87dfuB5OL1kcF8yUiBwBglx2C0SdVClCnL6K
EWoNSMJcAmh4j84EpLsI/GIu3+Yy3XXYcgt7zCaoezxkaKp9rb0ebql8a9mqU11TcCo1Gq+IN3ut
858OFBKAVHQXSnYnvBGGNOq5kr5SrpMgPDAqIhNDdlQsuruJtqLx8PO9KJ0bKo4WDIJ8HnVg5v0K
exNp3nDaSxb0vMiDYAvPpdNfUFLaSQHL2hcIN7iTRZsHhzizS0GziD0K7BNF4zJ7iOCG7IZm2CvJ
XRigbmSZLmdwPAv060eHeWqGqEraAbs0XPc3lMKNolYEzU6uaLSITt7Z5pg8t1WPB8Xc8GVf6iQr
qEnFb4hDUU/F5NINgy42sgq83OKM8syNtZhG5qZP0VQXjPqwb9sXo7vRo9cx+f07cWGBcd80KStr
uRr2Wu5r8uuoXwzo8vlfzhsTxchoWDfHGjZ+kImKlCaj88d0PYGRf1i3hc+xeOYKA8WtjMKGiiQT
VCOXm2Oewr4K06/Nked24tOsq5B74LkF4wh/Z5zbjCCKA5sQ1YQF9cjSXmEMbQUq5n0DVTm3e9JA
BEIR/eJ1cK+iBdPhUySf8QHkY4vMztCUOGukfNqb6uQK9baqBjSPfFqNylu8c1vw2BCzQUwFpLNt
MQH0Y65kL9+WzjRu0Z+qrQJg/fqPwgkst+ZWSU+jQ9CZQAwaTylgA2hqXs5oHaOFUdBkQFioohsO
t3Idvem25GiQOkF4it6BCmAQy5U57ytTgPl6II4ss6g/dLkkQVgqcB8tSFwZa9q5oG7Q9ogAMUE6
lHdVnptgUE9D4hZg2FNUFfqWZr0zUOKRboXBj4LnROEdh3Pb89gEcxwgaxs3Gkw03kHd01EgM+3M
K1p37r+BKeLx9+MYDOdoTMzqCVLYVMjc700dbdbC2mhbW+aFgOecx2MjOlN2RueznKe6vG9BZn2g
MatAR0VwxqljZGuIQB3OtXLuATga1klkkcxIRg0yLjKq84aetjfqrCIUdEs/9nkqLgpnZ7BNGOD3
sEqgQ/eiJKyknjzG0mccfJpF6Geq5IQAW6kyuDd7u5xvZeszHK7GmthNV2zE9sUU3vUUDWNohTU0
P1T9ubpQrZtMUt043OVBsC4Dv7aeFChyd5epcBn1e6NL/E5VvcGQOVPHqMR8narjqaNTe/RcD7kx
RtMo78PBVbdobfa1zgdPSF7iXMG7vCw3YPK8BBvObkZoBshkMXA+wvnZhESNLKJD4QRPiHbmvJDg
MEzJJkigr5pvQivm2Pj/7Ml/jDDXcmfWoRXA70k2FFGSj5tyRQtvQroFnAT8U1LBCTjO5F9w1ADf
R5qCBh3snuwjudbRtbJv37+q37UTX8YeJbRD58ChyujKdz8/B2dn8sgkfX2P1hL8IIMkd/IeOqom
ER3JckCWynl3zm+YIyPMhpH0HnX9SUZomF6pr/Jntwo99Qa1U7/zw1sCQJKwguQaan2pxhXIo/fT
MpG2nFTGuUyzvq9mnDyQW65B1YugIFrz68/ctaMTfTSRQttrZdLKeGoIMq/NDHZpip3JbIXY8UO2
JoCQ8ZIH54KC4/3C7NAp7xpNwuIJcvlNhG9kNaEHvi1PRBpBwoJOHz/fLAxD2tfJP6gyAXCCjn8W
ZFuIWjHOAkqYjvRCpaUFr0QHEtQA4q1yN/hoCHSyb71HgN1Btzhisu4zuuX1Wp1LCiGSBZzix6dg
VrTIwf0CJPC+fUmAgVob6wSM5cqVino4xVXUuxl9ILy5ZlCedOwYMsiRISKjAYHFejGR1oMHLTJf
zcvZVz2oSeySK4poo2LWP5/mM1U6k5K/ATCNZwEN6sxe0lAOIZ1lHt4m9JygOJ2ugrXoFx46jDlB
w5mNC2OQyDxI+oEUkjmcY4diQjrn3xpvznxdR7k4cY07kElAAcFBJLGVUWP6TebFw2wurDJriGsH
0rtN/UYbJeI1zcZO+9GJ7g48gq7IueXODNKCzg9cMhm9rGigY05K0WmVUkbiXgMK5Xrysj1FvOsP
+Q7805fZlQBWwbXOMXrq9i5tMt72BJTBNKbivjQGr5HUF0GHQ6MOj12kXjTgweDcsmecXdgzUR43
AaBAqyCzkFLb1OhDzl6D1M4eZne8pyXQHk2doI/QfUBU+OT6p3nSpUlmFXUhEye17eGMAsoNbaAM
wTuVBUKb1I4GGPkKlaeN4gQXlumAeeQXlDRO70BLEsHrDfcTbJf4a3nvSmXbFSqZ94Dz+cgOb5Pv
X10vcElW9Y5qzOfX/W8TwdINDLuoJCALBLb7kxSQVscZOGXIay48xRLENcA69PNb4PRltsDgiXYJ
cKUCLyIyl0DSj/rcieQV/aRN+h6Th1nhhEdnLSA1CPAGmDVBf7mcOlB6CCE6r/d9fNcaHah9PDmV
OLvyzCEA6uUfG8zylAb4Igw8UU3Urnutc5TCFbPQifKtjPrSfzBjR7aY0MgiBZn6HuNpt0UN8TfD
T82Hg4n/XqgTNv/+H/z5vawmEoPqhvnjvy/jd1I25Wf7P/TH/v625Q/9+7r6KO5b8vHRXr5W7Hcu
fhC//4d997V9XfzBK0CwNt12H2S6+4B4ZXswEn6U9Dt/9Yv/9XH4LQ9T9fGvP97LrgDH7t0HeCSK
P358afP9X38gAX002/T3//ji1WuOn9vFb9Pryfd/vDbtv/6QtT+haY7echwJBafQwjUwfNCvWH9C
OgRdfrh3cUbQjgobRUna6F9/KMqfUG2grM0AuSkSbQlqyo5+RbL+VC1UX3CNgU2ffvWPv4Z98+XY
fa0IpuHHn4/lJJf3g4FSlYXyEdj/8TsPyKvlJjfBhCu0QaHa0Zh5JpoaGzAHgMxPAdPiJJvOOKgv
RxNzxiLzfMPbxBMDTSY05uB2QN2KObl6bo1WCZTiQbpoisE5ThHwI0iMk/xXrkB6sf/j4Z7aY85x
a5WK1oR4usFgehnOHm1TJRfRZBMgA7/DabgonzlDpBc7YxIAA7Q6ot0QvCEaM0SxEkg7Yuy2vNJX
k0fxc6HpifvGH530wfSFTRRysEtMFHEY5sImM0xTb+XERO8otCMQqKAint1ntEfW6RQbZI7ZVXJB
Oxrw0Kz1b3iT0CnPU7tf3pj0I2Cnmgp68PFP5AeZYUuBGEIbMtbtJMBbU+8GGVXdz5/P7enUUhvg
94BcIeaWTbc3QMNPMwl1ePNbMfoeF7c///2ML3QYBBwEnC4gdXUDmuXLE5HMrV6TttTs4FELAS4Q
vWEFQvw7SQPljm1sqe8+cNscl2HYwSp4jfE+4xIA9JItmXQhCeZSAykNjcOUNWW7sLb8eqpknTFk
ghwOtVv4spCHYVJJIsRyE7NtwdJTTXIoeRkEeyPxHgBWAVxRjgIvvnAiIKgltItbeVsqYFBRrVoq
hpUgpVmhvOhWEReqAzK5JEEv7aillR2B/qcD82khzqptjSBq2lhFEqCPOAkqFJkiUBa9NtC4nFY6
GAkl8LgOIjg/7SjJc2RHqhRllAgyE1BEBidnFTcXc0ZEEruRUFhv7aiDOUxpSfoggFzbFhoxqL5V
XZPEaDkNQD4FIDwBhaOrC7LSvEm1rI9beR6UuwnJmAAaI+OEjFEr9TEB2nvQQ+RUVbTaRRBoLILZ
SXRCYk9JSum6NOow6uygSEPQ+QSKgQgS4sleWedTcD1lMRJNQWkYjXrRSSSvXUypOpRONWuJ7llB
1k6zbwh93Wg26dKkQs+Uiu9P/d5swxHMflpbto2r10qioStSbBqwjAptGEBIa5oQVwJEnYK8MnbK
uWiHD7AbAgJgt1VSlK9COg2V4ctxmILVtQqKovMaNWnQCA/RjijFNIE5JdS8FFzX9eyB6NMQExtn
ZjYvWlUSJskJWi2SpNsE3uncXBUpGARzF9RSZIjdNrC6+Z6Yep1G7lxVWvmRCUmEJua6lbu7hshi
T3ZgXYynb208WoCIdUWZK040lOCWdsxAHrGueaZa1XsoGARpQ8MoSpDtErAZjXaea1WPM2RFRlg4
FiLHEd8iaGD/KyUpt+AwgtruaqjbUQDF4kyeS3TpDniP8qgvn6dxaOabnMiT+TInVTN7aizn6kQJ
vuZWsyv6AXt76tsuvNYBBq5e5NYMV8UwKsGtVXUEDKrYfEi0B3Jr7Ao97pTvg6QN1RZbWSG3YT0Q
5aJUQMZW2FMLbZnHEINPQILWq9VzItdC/CznZi5fRUYVmZMzaZFwHc9NRVof+03U16nVdNY6SBWr
/dQSbUg8+UCRLcQHvuzqiz0bFKSg0ra+eLVTbQZVqasHTR9T6mPKv11FEci4zUKLxHUdZZJ03zTi
VIC6Km2ABwQflyNPjQ4W0CKtolvoFBWlbZaq8IjDALLvRANByToAnxfIDVVdvwPkxixfTIkMqd8p
VUSuUimUw8vgwByu1XIn3YejmoJSXMgyNXmK9EEM13UXiD2YOr9oyKcvUnLxi6JcUdsKBH/ygb0c
PIhVIDjY7mA3F+bcaNbSgfW8+KJALykd+gynqH8bvsjSpTYLQSypfhGpm4nayOpab9siifdy3oP0
wc1izWqE26joJ+Q1JKEIrbywVTMw2qHz8qkUMwuEdbFQ9t9VERSjVudYLVSCc8EO5TEJ5tROekDe
++u6zuNC5OroLiO9w/WNtg6K7kBfJvpNGT8eSOUo7MCVbhMQqADK9dDG0tuglX4/pm8glr9ErsZW
FeMDN/NuNgJe1/Dpy4soBRVAXOg6ohX2+Qi1Pjdy4CQgSg72sqG6JiWKOEnLadk5NQMxGhW5EFDf
QLeeHWbW1qBSazLVTvJHAG7tWHyXuNIbpy8UulR0vMEaXneIYTEPsJYmipmQQYUSXLuxninxRuS/
dU+VHwK0oF1Sioh2Jca+dcNrtzsdH0yjiRCNHFCYBZxg+fb3atxZYKRV0bIueXWf+FVw188rjoch
n3iHQEXAuQCRCVha8dfSSjCjsCoWqgJPLVjlUNupIPXngvbGD68h7kUUTuB3xuOmRQDEIHBJMals
DmvWlLEugGuEOGlwG9M0b3KBWgigmWRl9B5Iz39/hHQXGgAuArB84s00UhQFMWhuD0uY+f3FqGxA
ercZV8WjsAMNHcfemS0DUJUJXg/wKABkRaOco+xyPzdCnxFZsUcLRJ92+0ILL8k9EIygv0MGYjP5
nYwmzdChedfhVuWkCk6dUsrf8I99+vmO7DdtQCZ9hH1cDnZYPtbWI2eEdOctIwp0rSGpgoOBYE1h
UeBtZZAiaGAhhwDDPdUkz73Ch/PidPvxFsETFnNcTevfbG2CSw+7AC0DVQMeqhPJeqVXpmSusSUl
5WmEI9TwQJrM1ClUmxB+KEBYIlCuQEYtp25IQgGqCSKoK52xRIYsXwu9T56luxJN2NrreJkNXvnG
mU3mBMKoiScGJpGqBu0aG0SkEBSoR0HFlgCLHZ3KeEvWgMlB6Cva8jYHG1EcrIF1hgrFUaokNiwS
iKKXIGCQ7eKd7CTXeqZSk7RWpr8HtvQEasIVF4pKo72j/UJtKoCgAqGJtdNPpjUutBEF1cMIgX29
R07e6W+oFCNYr8BbviVXqA34XMgZE2ufmKWrfXQQerEau7SGWeJKvo6wVxzQikElNQEautJueMRv
J52V7DjpjX5kUGpHMQ7B2W8D5EvxrxlIaT5pG2B/obvdB2XaGp0ZHYkKNGITu/TTB1om6Hnp5dNt
vJxvJvqORwhMAP0u29kc2XV1mRrcgiuNzE6XFFkaXKiWjP8th6rUZgPZIgxVuSabbmXedH52R7vA
ubWcM6uIGgDkbi2cSBlFlqWlrkqy0SokEIy7VDw799JbwavdCUSP+hufyfLM3CHShr4UMkKoXLFX
gFQ0TRgHMsjnkldluk56jkrj2d+PzD86/6DGBJjUcjhzPKCDBo8UOO5DO1euKpWTe2GKXyi1oaP2
kGEHtleENBnzomvVICCI6CVbhEgwaDeR5a8upG22BrnbhnN3nTnZC1v0bjva8aERCgiGBpC1ooeZ
bCJHrW2IClyFB3qF6sqEdIkNcmqHY/fMLMIuXgNc2OBTYSsJQ6vpVd501K7ktw8gw72Z9qpLFdXB
T+k0bxa3deWsSRMHS9bAgAi7y6EKaVAlddVIEHFXiZ3qdgvpPtTdPGkLjkflk6LNflsDkq4lzYtQ
UjuAtdlC5mSALLe2QGCs2ZMTXhTu/JyhdeBSum12aC2B+JJNVWIMns90brBHdlkwlhqUcS5PsIsC
1fiS3UguiKbnZ3IBsFQEQBa5Fdzf9tQOO/fYKrNzBXXIEM7CqrhqigtKkRBdV2up2UHeGmSnPLQU
64p+2UNbGSh5NDii7Fmvi9IYBar6Qnn1QLeKFqzALdY5MDGgVl9z9iz99Msrk+IURQUUBvDrT86l
mCeznMShBK/JN1cq+qZNlwRej04d/thOFhCtCkh6UnIBpCgRQCx3a6XLJCUt4CGV9SiOW0I4TiZT
2D8U9GUJvBwH3CUAMMw9lk5RY+ZIHNmtX2xmt78GC7iGZM535Rs4ePD+vdbXsdtAMiTyORPJjg3Z
PtQKcLepIKenPTXLseUddBDHHKxhtLkLiH91dAFvuArW9U4FR63gNgABcRtqDlN2vH4wS+slqPHR
f0F1eml2nkGML84ZNRusglv5yXwyntP1jF7+yaER4Qi1eWg97SjH0vvoTLGd3JXfoTj2mP1Cy+7p
LNCqpglHDrTP+GzMLIgBNJZKIweBFXCSmbQtp4H3krBPL/XxEaSBH4g2wZ/AKNQwSQe5ggnqmUL3
ETiZ3DF3YJLy+sfM4eH8Di/TcoYX9thbp63BARzUB3uzT88jaBt6r7tK4RBbFpCTrUfFb+vAyVaB
U8f+hE6mn28uuojLj4B71sLyohCGKEplrqAijit96AEebgOUgcp+pWfpuqpLjpnD8WDsIB4F/z+o
Rg49GMvN1M8qmcDUX+I1oRKs0kV6Wa9kwaaRsOoXW+whdLkZgy3xnuzTfYNCgoEnzARzFjQhmX1D
DEkQWiMCYyi8YkiA+LGF52xF+zAGV3arlYh6LK9L68y0mrCKmMNCdc9gI0Z1xsS2ZoD0ODLX0aaJ
HmP9d4M3XEdAiyAoNZAuAU0xs3R10SsFia2Cqnp/6lvJBp8J1BUQcz/qL6UL4vNr/pN1ekRgFCxr
FNsoI1PE3LO11FpDLJoFVO27T9FTKEURhGM8yIusU9+4mfc/358n9+5hlP8YZFuhkWgGF3+OUUKZ
oXkdH9JvwXf5e4X0126G95P7UH7MPoBYiZ85ljlDZbl1i2g2J/wfuc5Vj8gRG+eySWwoQSPahyL1
nfL9dw3igqegfgk8NSgFsR5XNRtFXGLr2MQnO3MLLKc7oIcRL+a0y6+Hdd+6/4FFXEEgQ0PrDP7O
XPH0wUG9oCngbtFQPHKiwkavOaDG2hZ6Yxsu1omN/WU0gaD2hYYyGVZP/VgxAVwlQfISmPoc0Q3t
iYZHaYAK4VdoAZnEjcKaY1JT0JQJSFrBHESTIqdKZg8UKG7VQVtwAnkpkXl+JG98zPFI26jQSmrQ
uJYdAYIL87pda3g/xsdfYF44uWXACEhzzgY4QYBHYA9jJ9aDIk0QjpwyV4tdEnodyBbR4AjiSn1T
4yqYfBr881oJTq5U2AV0QMGLAVgTUm/Ly5wEJcDhEPeEmlpsF8FFLPOAfydnj1pAMRs5RVrHZ5+l
qkK6PyRDboM16JZuE3TrbWqXZk0TL3S5virdCIvnibFH1/UorhPTVoyTFvaGren0IPoRPXS1+4YB
FqPBhzDZnYLsJfy7Cy6gkjdU+vUj00Y1qpNpQTzv0DXhFq454FUc0X5CbP1CuOE9iKdnYjm1dHGP
7EmVkCl48nM7JakN0mK7V3KHQN2lCm+FgnAIyhnkHx57OrPobIe4g04Zx5jhmYpYdGkKc5pN82AA
jHag3aIcIeq7hB7pOXEV3u45cy6AhKWkZrSccJJyj4UCuooCAC1J5wQNeuoNn3bXRK39HnfO7Hxd
NjxX6iS8wlABigOHBmjL0czMPsiyEpXo5Ee+C3XQXbtB3LrVN6otOeqOfwYPfstyyyKkQkYaoAVk
v1EPWq6jPoaGqgo08vB1wzX8eS3gHTav4YZDnW/NlwRhcx8IrRYGmcsUknOF3BQgGJOSOxO1T0u4
qqyNKhOH8yqd7tClIeYSlUpBqZUKhqgWuWCssXo4/8Rr0zX5LIAXhZKOQ/xfIDQ+vb5pAEnjPEoh
cJK41QLJQoIHczpsKa1r4U+qS3OYst+u0Osj33FGyobI1NixPeYsxtDCRmxH7YEPq7mKsV9AzrsS
IKDBRaafHoqlLebSDkUNQopQobTLT+F6dkF6hLc3hWCx37kGKBkqJ7tMuB7Geas0CwCAs4nW6+Uu
hVwH1QRqAPbKbDRfZ+hmQmnagRBd58RAWrgIcC6SS25P8rnNCtz433aZC70TUOirZtgFZYF5O3g0
K12uhNCu1ulOWU2u4nX3BV/Y5fQ2R44O9QQNLrIGOTdm76ItvzPyDln+ZGNAMAtot8it1uPWAkU7
rW/8dk6H7p8jgyz3HxSlWtJKMChRvBR6zFHwC/yUuDNKmrHPy/mfvXaO7TELSqR8VCsD9mpvcgD1
0NbWXYyLJ9HBZEt5Srlu8ZnrANMJhCTYUUD+wlZsuzk0rCQAQ0/vByvSgvlMWpPGsUAvOHs5CtGR
HSmrFF1PPD/nzOOFBocj0+wu0uUKqu3QbWvd2acExfnlkNi9I+EJSbb6RbHiXgmnB8aUZRmxMmpV
SJhbzPwqRg2Rb/Cg0ajDRbkYPQ+oUQOjKfrZOvazFZ8W+fQWWppkRjnnmjLHM2AaX43TeKK31dpY
0diYm+A9PR9LW4w7UCI1OWY9hje/VxsBCRbIzqI3JnhH6R1UTLw4/MybDHtIKGsQntGRQmNuvTQC
HCeCKBmmM1yrjzQHKb9Tumdx3T3zEjpnDsfSGr2VjnyrEllIidSwRgmtyYO2jpBAgoa6Wz8Q1Id5
9k69VmoO6GU4V0ibs/nctJfHZq6wcKo2i3ZTBrOwShQ93QlJq9jw3IPnOKwUb8gzdG9y3i66K5b+
B4wD2mCi8QilTtZFL7WknGdhgCot2LSTyu4A1FQhdEOQIl3xV/LsuTgyx2zSgRRCPQQwB/FjcVwn
xWekcxwPejezI0LrFrj4RSBlTzKMYVZC93Vov/YKiHUAA6XteNwKH1tLRFEPaFMVNqCaYIG4dLlL
cjkgYaM1qV3sKCsIbrOLFu3E8l/lqv/rCPiDpoH++y/k/UlDgNe0ZRG/HrcE0B/40RFg/om7AFGr
inYr5FooIOerI0CW/qRCUSiOWLS3DU/N3x0BmvWnrkMoDgpIaKqhwKG/WwI0409EOIg0kDOmvw1f
+uuD3Xztrp+1BBzQMkebEHVYpJ+pEJ0moTsAOP3l5pijORGAIJXcSp3Gm7wn0JDuu5dEFEd7NtLZ
H1VrNTVQh89q86PRx0eVmM/RnCsAZQNtXvTa9SQoKP8bVullkPC0Ix1q8II+tB7yHoBOtr5aq+ON
qqebuIv7TTFnu0CFbLXcAcfaB+XMq2AwLwyQF4qIVCgyvwccFHtXFIk5DqMBvem6nC2gTgWv79UH
VDWAigK20+66qXcQyTnABnc+6OQHd5TljvcxdMaVOHwOlKQgkYLFNUWR8betyJxJNluaS6QE/I3p
pZy0gisO0UsZEztXC2tVj3LvhDkwCkFjhVCW03rIy9vakFmrPkwjZwDGCcqj9mHKD989j9IGGJsn
AVHRWo2+C0Kd+pOWfstF4BEyHwwCj0FqeM3g1PKwD4zSWgnT0DskDByot9/pnfw4SJiL8DLUm8Zt
jTL2JmG0QRl31ZrR7EtJeNHnUnUV9mskKqarUJ1v4pgUF201QqJVXPedjEkTBoTZqCpspWB67CSx
dklhGW5ioEStZo07xZjoKS7RAF/3tTuMvVOjTc2LlXz2wQY+GVBglrTpacyVRzPcF5oQOkoECFJf
VlBaLpK7EQjQ9QAc9+GDFbnx1HYo7SugsoDa942mE7TaGsUqa/AGDXQzScLoFKOqrUoLat2j1Ip2
GkGFJIunu3rQRhdMRg9JilkJKrF3ummMfNCFq85gGo5sAaw9KanmKrXoS6L4MWhkF6eJX6SGDfh2
vcJ/AHpPSgIfBCO9A0R67XUTWCfob0OoDmbvnTwa0k7XCSAbcfigRc0+K9TbIp97R6XDi6v+DfXf
12k2H4oh/hDQCED/O4ECwJVRjo1rRVsrHCM3G5XWEwJDcwTjDTqgil3S3xJG67DalSi+4s+VYlei
uWlq0rgGNZoqdWKLtRRsh/KiCqbQ601j03VYiIO1RN8lKkGKkKzb1ivbIb6KAK92kw5H9/CxG33w
EqIhJVyasdNAzOXw+SDu+KZNamM3xHpo0vyzMZErP7o8f9xRx21KSNosX0ZcSvCg8MQjGQfdDPT+
Li+lwWjrYexq0U1G8Umu+gnLQiZbjaT+a5Y1oel3VmBt1c50Y2U2r0VpP2tGgjNjCm5dfOql9LW8
tYDWnFKK7zOCPdenRg6WNA0A9QqudRImsw9s9yWQADOE0iXvS/i8qgU/LLHVEzKXttpLoW/IXWML
UdQ6JoTVU7VpvSI0eoCQ8Gu1ulDsum1n/3BCAaOu1iXIyFt62xyWUysqw8vEwB61DsrUnU6cLA+c
Xsytlaz06IqqB3EtytVDEMeSX4Rj6ipB9hbHYebqTQQ0o2g1Ky1Bx41ck/tMiaCNF/foZmgK486q
LHVTj9pHLGXQwZVRvT3Yxp3kFsD3OIetim4aeruEK6Lq9BuqGV3O2C6jXHykfbqPtNRaEWgiT1B3
8rKiim1JxplNkp1ZRKFXV/mzHLRrQcOtkVRdZWshjiLduIXWNy5p0P4AgfsrXLvNlm6PPvGMSXiY
yVP/Wgx6YJeNeVECkYcD1D6ZQwtFa7CP2Idpm5qdNRnC/yPsSpbkxpXkF8GM+3LllntV1i71Bdba
QBAkwR0Ev36cqLF5Iz2z7kO3SaqszCQJBCLcPTwyvh8gzMeIa2dogqwbsJhLOaEOIrWXrpUGYtm7
aDugy4u1kb9K3bg5RK8/zWMwa7gbEVtLypI16pZLJOKnAcdsgjaE5WBNvPv8wIoKllMh8xFtRqfa
I89tu3yjGBCfNbzfCnMLKzaw09bAhCt26Tkoh+5SD+LoKzvTVo0JrvHyvQ62KQ9b/OvofEjmzokF
nePF73HzIhdtPtv23R1hEWAikqQY2Ku2KfH7OUgrFXdnExQma8CiWps33jtD5qBF41RZjZ/BLvi7
eX6RU30L8J/2sRHi+RzZoszN68BVg9IdvC7tlcxqh8UHBgOs0+Yub01YYxA56srDKKEJ1Gt8FrM4
21v/nQfslUdxHitqX5fJ2Y9svBGAjim3IDkTtSxqjDoqrLF8d9YIk8hVMOXl0mJZu9N4GWQLfE6+
BtV0Nmu5rwtVtQ/xgkHwDFos4FhqzOo9Hpnty/cwYyLlFBwZ/DYOEcXRFHc9zoiBzAmkb1iyLT49
Zn7KXXoNq+iHWRKTxLBCe/7f36+cLTp8M8HPa/oxs9Dvk3Y2fjrzOotnfE5JERnl/PcIiUo+BDiL
zFodR55v0Xz/z2vM6q1cOWZMoKAQDBvePPyIU5kTxxJJcBL7zwFnb0XnVk9N7brpPM3wnaH1nbdI
iKYRR72a2zkZ2IKlYuM84OWmEzQdXcyjNxdu/lR37pJOGDOWBDy+mWBE93tgTkzz0ebKzMsGpdtU
LDRVoCaTVeGAxvwJ/sT7Ngm1Rc+y95+3WYxpUzlZYA0Y5Y7xF+iswlFrXm7eOoTDSVLv/RITgveG
8xEn2hpMGlo8itqYNT8IG15nt8c/c/ESoGHlBA0c7loXjHglDgLzVwuhOUH2pTK6quUQegfzrUti
PTDfQ9Mlg/cGHGMOcT2Dxxijb9SuPjDUfMqVfGMTZnSZPR3YJNdMtYe5dFHEEinDnNXf2poULZmD
XLdumWCy+4CIFxdIVX3scn7QgTWfZCMx1ZXt2cVA0iZwyzReYAeEvDKBOje3eCcP5mlLaxoSVZMo
wWqs4a97E+wykhYq/BCmAGswH8R+7KET4jpX0b3fQ4cbL3+LSTzX4GNj+hFQPFlv3831LN7cTb/y
Fqu2mbrxo+mt4cSYplg7+iC53xYbmKxr013rLqOl7h6FRESpxku770Rn32GRPdpX8/XsYTxNjP3i
gZuVAImv89RAdVaq94C/QREHk+q1ivMqRrfRnk31ugVH5G5Dwljf52u9paWAQzHCyWKPa9qTDaL4
yCqWGV1DK8XOMLk4XaYtgbz7oyURJvZJtDiFdZCLGtvTb+wp04Q7ibl40h06Am2EeUhdrarjZm+J
2aIml5vjKk7tUn6mI9VCX+Ep7CZBL5s0kOc9NWAjDtaW45jw9qNx9PwuQSP6vbNKzN31vNuw570r
htIcRgcdXiOhcMQOHtoBK62bEU2DVjvPSFZuHlLPcT+qBhegruOQo9kZ5uBSywYxhZ+XFAfb/rnr
1lXI0nCoRn0JjCLTMXWKMEAwcLBrCxrYt22b8fZMzRmrMXE1jJKl79eHroeW0tJjolusDUTtrfgb
goshG9HvmFHRfNscdDCjO2l9sOONIGEXTTovIjgNPRSSc/PShBE/VgNXyMJ6tPcRPPaphu24DARH
ijY699K/Yf9i0F+NPHNpguU0BuVp7sIWW4ZgNeMRd0EDA2+kuonsJT1XMTJANHS9msIKlA/GXdvY
HftLwzEOkVtjng4IqrMSDELC8MPq+u1sVlfd60dZobG1/9AuVUc9E7goReux8dH0Ap9VdCWiWXqJ
4Xpn/zLhicCeGlkig/IgCW2EpKXCqo0t0HfDqIbc7QDDohUQjigW3woipqdhgdKmc/CM9mdAXpVo
+9xyT6O3gUhhaE+q9+N0AdqIqvGvEn2JKDF8dcLQa7QwTcg6Sqta00U2r/B5mPLR86CsjsbqMiLm
yzK2r3a4XuymxokuOjvlUfNsedWzWIMPcyNk4KtCavvNnH0kLH2YcMH0YLm3HQoDXeMGU28uX1Sv
cYDtGUZLnbwNhrJoKOI7bKimdAJtUbBy/dI5S2HP/VFYqBf2i0LmPR7sbu0TNWweHp+d9jWeC28C
ju60Yc5Nch+OWA0Okr79dxDigRnvRfT+N1Yh05qZTv2SuSYLA9P+yvcMVPQjJjyVITiRPZFo3HlA
yehXyR6ol+4vsaKj3KQIZhOaP5Wl1SFmOeXnxSiFE9ZR9VHGG0JtMJymvciNKhdERD+0CVHwaG+d
aMm6yrqHclguOnHb6NWcguFeJPLQfWPjCw9u9V6amkpCSo751bx/KEUP8n0IkYFH+q3BgAnsCadM
zMeY81PtsSbeiyApz1a9fV0woihtGHeySfaHcaW6MCvMFwsSRroAuXNeRqUf+mj41kdwxKBYXz5R
OboyRSq8Z8tdtiMfg6motH1cyxWpvRpOHlp+84bzX3wEXbbWyux9tMSjp7ni6PtHbDarwhT6ag5+
KRHrz2rUhBK/nT96d3geN5zma8UJFvl6770fulzdz2voS/fvycWYmAChzUQrKnrUSnuxZe+pmUSC
V+5BHZ2ve60b7MeDazIRnMSzZ/HEHBIm6A9WfemWGBF4Rkw0sYv42BJUki2JpuZiKjYVbl8jXioc
hd6UdxIFUN+zPJy9814ojntW0XIs3X8uuJw/660drwat44HBhgwCzWG/11tLj6iJlmiIHvYcyizk
fo1eWERn1PjeR6nrLtWORQ9bQ5s8sqvMCpAcVLw8xZJh+IxXfiXeiFhl+b+23vkIVoS3ZvSgvGHt
kVnD4xBGw798b/cPYQim7aCHAA2KaFjCtErIN37/3mUbe5NQYKLG2bt0TYs2KRu1ftBm+4MvSLyd
hbDAi7kXk8935fwkeuy+EU45SVeOGyZqAmgBGAJ1rVUdRkJuTohcn/qqOaISSsZoRtu6j6l/6PHO
ZgfBw53qg3A2SP+5/YKtu2Rx/GPBeXPQ5fzVpMVb+W+u5c4fDON+rS5UWjZ8A8DXOH82FoGSEv5Q
tjSzNLZZ2SBDJwzwQ7svSNKp+LCWBDXs/n1RI3yWtp/oiEfuJt8R1uQlY4euknYETN+A4wrYMJwI
8shhWSVa+nGMWvZ0QvaYLlME37Y2uATNOuX/vOKMhvj/w464GigJ9jEnZkb3brjy/5kLFSlRLTAO
ypVXoi8q3IefP6L9DHGzmS9yRHU98A6WavQBDvQr8kUcuI69lJk5H0xGswdV892aSEE6A/7T5+Ct
NFRzdEas7TX+up+UaLW290mUnTucohpTFSqwG58YCYBRDFpZxheHy0xFzq9/uc4/aITPpwbxewjk
PfDQWff7dQZoOI+3jdNMtNnE/V8zxg6ltkOPGxtZyhS728OMez6GDfpQ0QtuAuQO5szBGGZS14/c
Um8NgUOQiSYmrNUkVscg7oupdr7quswiq9FIa1lfYJJqWo1ojfeVFGjHXpFDIBOftCszTCwzi2eG
U1XSg/Arv//z5f5JSO3mNbsAxnOjfXzZfym11GRtqIBFkJkjKsJcmaxccEBqnMqJa9XAgxeUlOVS
rPZZx+JFEaaTRbcyt2vy/s/fBn7cuLu/rTJ8HbArmDGGITB4BH/gr1COhjHDWKkMXN2POWblgW8E
lUa359BUjfVBbQA67FXPiejLIIVlhS76lgW5T4M7kN367FL7YWMUuMaE3vgx0hPOvfVEPQ/9OB5+
cRlvJmxSwf8aK6TArRVfUaYie9qxFVSe0bCun+nR0ltR2m84Kw4Yyw3Urot0Ps9bYmoLk+0RCiQn
pPOTFw84H0xdrMaD5TMncyyZQiIPqGF/Z7P9I6ArUXOxBsoytqPyrPJ7tAmtsMT1I8yvRh3IY2h2
VigS+70E3vP1qhIkkezX2K7PWFGXz1p3cnMkZN/MOS73Y8bGMM1koNFxXAXK+QBH1bKhOmYfZh0N
HMlKvwJkje1IF0pPiKybOtCB07PBq61NDQcvupobZEAGWF09U4l8ZG0hCauZm1doSUmmRfepctCw
6MavNbHy1UXeAcxnL/YBjm8U34SsCHp7SsRUpW5k6ItNT2cFXwvULeO7KcQMkNQu3sNWoZJQDXCd
lSIiSICsTATXyfO/un7JMxGC6hgrdqrL2Cm6htZF5S/TQchgS5kDhHcq31iAOWR4kiYFXtEnXs/e
txY0z7WxtH0dGn7HxHo/aaPCCbR4VnizTwx304D6JPxRgAwPJyeofnn2nFliydTgn8saXiROhHyC
7tfEOn2uXAVocSjJa4NUf7G3V+YgA9yfFhJuSGfwpLNgwdkU1tN6HxkyNI15gFyXV8nmtF5gs7yM
K0k81AMpBVKdW3dfI3ZDMIcsx5WpqnhqdyAC9jOgniAdk2U3pk4zWOhmDt7NWRKsnGGNVj9MKBKh
BqZE0BC4lxs2xdv9bAbAcKNbKZjk4OAcwwq5oNU/McJfQ750iduIPllB8idhqJ+Z1uHZhuFZD/Pr
xKUWYpM/nFTMEZcI6rUF3ORoOzH8qFB5KYmKDQ4mJ3Ox07iEGV+hjdTxevajJbp6P0ySyUlKlrFH
Jo3izqTbehDZiKPEBcZYteXzJ+2015+1tfUnBBpvCLCKtESSWeFfm+1gTz1kQQDHzfUF5fTYIS1P
/T1/QRMc6tcd4ycjRg4pVeLTZOQc2imEWRZgGLHy09TT5TTL/iUuhbcTCQDnh2rOtz2XmjzyUI1e
lJoTi0TEOnX9BDVwC2i+HM6VH+Kp2eJn028E8xOUfaWbU6hI6Av64fBoABaQBkdz6LFbMDSp1KEu
TPVoDwJN6GtPTcW9typmoV0B9URgYVJ3xRxnczmjsuUXQFgYQqL6GRUjDMCavSYye7ilfUZkj1Lg
Pyguw+lbVtOH3aPpaNMoXT3t+m1iwYClMBVKhYQJKW5XdHb8htr1VO8wgqzip076cBdvqSgwJ/Or
OQbmGhGi4YBgpzgq/F1pN05Vc5oCfiDNMB6DYcXdjQnezr87chK5jVzRIJbeoMApQeIElDs+o3kU
WQ9qk5SQEpsfiZDAMBfAum6NTqw4Pkd7rsJX4GUrC67WFj7G1XT3/PaXgRmtff3OOPoYHH6Rw65l
7i4nc+lqjxK8p+0xqqCgtpg8Sbp+ri7lDvZlnO/jt4Xe4Vfxje/pV6T4xyqmo1m1JjM0O4ZpBB6C
AikJnNUrFMFcZT+w4QSCQtDr+BfXq7aD0/vf5m2pD/985qFD6b/PPCSJMXLEvVsDUNfvGYfbenHt
tGWY6dCyr613sJuIZ4YzmmTwv/yJtx85Tk2v4JeYcgA37RB+iTpchgJIbV1aV5ojlEnA7NKzcJ5j
MUd6xAsQpLeZ3wI+vi/OJLCgHnoU3tc9cg/EE7kuu6uBjiIx0fMWIT7GNjKekWMXyDez0dryRYgp
hgdi9ArsbEqw6fFgdm42XAb4SU8praIhN08lJGOUNGuX2DujZW53uD9nEtUHe13pJ5/buihZY5ZL
0Xe5LcKTo1o0zDoflljtq4Gh1hXDP4NtzWxb3lZbvcB25y3m0ZspyNwWuFCPWPuJEpsabAXck8HR
B9xgBHd5z02DueS30CmPYdecZneZgfCQg4OKIoP7kYZNVbYfUfvdgFHVF8ahrzYkyv/96GIDcwVL
iwM2rvuE8tBOPzHhmUFGw8nJPA7ee4Chhhbp6sHak0SUtyqTvjs9/8ua+a8kdTdZ2+MDJsDCPuBP
EaEda7ce4SaXuRaIR1PhOjV/CSc0UQNVMGunjpa/Fkt/JzMYRzpXF4XrQWWECMkpwJZhqU///LX+
uyqFFB9dYlBNwLsBmu4/WMCojNmGmUBOxnZY1A+qL5v4yyYDJgmAcoPZEr7rzqeYtWZucRcDVDTr
y2xptpU/ndW/oo0yeo/c9PeAt8SKAfWpPv7la//3BnRD6DmgzoZMyYUt++8bkLYht4haMPsPjp+g
9bCmndFHPRN0l3hgxzWckYEaeNyfn2E5hcx/r7ucPdlyJu/ZmbstL0P6asDWblsusU8HmOPvmAzw
pbBpQbztYoGdc0OD1GPntW+0AXC048sgeP6tXPvT1QJ5vbcvDbjWAQ71YGXz+zVNMWnnwG/CTw4M
PuIwgbODO+EtuE/FQ2A1A8kMrje2/kGtOC0m27sLOgD33QFnop23ERE7++e77e538/cU39sdEjDj
EQgnYIA/9CthLdulFCrIGJVvHoD5TePEjCNDsXUFiq/1YQJ1WC2ooEzCWlVAcsVOuOLJbAp6Czia
2SkW46kBIXWof+0JmIlFpuIyNEgXjk+qrNxc71HcnCUGQ7R9C2eJQK8YWOx/8cBHrbIDL79dHUpk
VFOA8fYKEiZCv993VjM9MxC2ICjr4EarARyBVKduo+Aybf3LUcgM4cxzszAxpPSqw8TDp2D0ukyI
Mxva5kWtb0Eo36Ipji9yXqfnwRmO1iLn0+xb8LTb/8fUEoKQzJDdjYWsyr8aadNHu8/sbtDX3iss
q7uudeufrfPE5vAhDEib9EH8ndRLMZc0eK4XsF/2eogDoXPvBpuyssCtqtJWY5fZTXDkbJQFbdzn
pVYBvjP6P0FM+9D0kiH1CNtOI2qMzV7mnLkCybgCMgxg9VX6NxB6oF9gu3FcaZjV2rZfLXGL7Wm3
MB3Q8xSqR1ifAmKzpvgagLKjJaVXCT8+tA1UAAV68sP2lycPzh0H2vML3AbZUYZVmNElg72cn5Co
r06aiBtfepZhfhDMDoivU6T0VtbPBYD+zIPqV6DTAYkG8vaDsMh5IPCzd8JkUe9NpA8T4BcOhbI3
nHlVpzqkkKNsj2IUtwnAg51R8PcC6Qxn7Q+XrUXkzb82aDC8dc6aGFhVWXYqcZhKK+tXRMhrxaLH
ckarKpamu3gFmCVWeSRzQzAf6PWsJqxAntYQLsBRcXpqSUhAg8LzF3ZIwLqTkpJrq93HkUPQ20MW
jg5KB8UfDAeq6qhrfW7I96k59U0LDmWs/4p6jDfpID3hkf8F7B2mWbcfYF7jMtNvruiSABV3YvHm
ZWyctLLhtWF9rNPEEh6VORzm8q7zD6UMb8MFAw5898FaQfGP3b1c17yPbGzEI75qYtk3obIeeUEb
/Oir5eZaUEZsaWE3YEOEl9x0dYu7LwpoDvp43AdKrMxl6B9Yi/0+1ux9mZpMBZiygYRhi9BPZS+/
QtWBsLrCQi11NsxGROMYSryjJyi0aZyfNrSpSs/G3Vy+4RMHGWP5tm9iODQXImPY2LAMp340PEyg
BNEP+qAx6KWclwIUQRILcsQtRgM8hBk0GgGO85Md6IdtAiBv100OR0yIQcL4xvrmavP5AuQbRFxw
GV2VCby57L1vfg8t8hz+Xc9lTuWPZdTw7BMnLZdkEfF9szpksA44Gl+9rDD1TkTngX1dTp1TZmNA
b+HQFFO5PgbOdKxj/50CKLZ4fcHX+qrF/Ozjamtap1Lc60qnbe+/w7nwCxkhmq2io1RRkGyOc2By
ubTrADlax2jSjF0qKMaO2W0hRu+4BqgAnOmhBzi6Rtu5bFQBKw0HZJ1zsKTOlN8erYZ+qWmPMpiq
M0il3CkB9/jCxm1YSgxksdMZ5p6x0z9rWUBFcPXrtRjr+Ik51qmJ7oToR6Vo2o1fIDNJPV8+CwkT
H0d8tTxyrTpYc6AKpxDOhBj6tpYPDhnv3dY9UtJ+xRzehA11usAeKPGa9rwGGFPYto9ODQJHjreJ
LOCknzilDy0DURXZh74vJLeuZeQ+8lo8bbL8WAN6j+GvydGyGcQk2VlAL7ogkGQ45KGPQ5sDGp4J
6LoyxmFCBnhMTHftHIl4igf+l+jsbzHHQE7Pmp5VF1/W+EpKVOFOkDnyRdpF7Va5vXy45U+7fLu0
sG/k85g7Nljb2sN8QB4FTy3LHp3lb3z1lbIjrPqL8m323mirkzr8JT2VtcAranbcpi7tMIEWgmmk
DZj/eQUYmm31nES3iaNhwXmx3DSUD1Q/O8N3q7tbwwotwwMj2PIT5rwua9GVEFv4TkJ1/STCKq3k
Hj9ZqgAWxajvkarQWeYx2uacaXiZUcCjv+6xX8OEWTGUVAeYN15ofHGG82jLhNYc2gHYd3YclQWm
HHcYCTh1j+t4HrChTauqDfNSqK3E8m1i/nO4TZfRY0VWws9tppcITwhtfbmawmPZQSfkPW3u95XM
x3UZnv1gPY4Y46Px5ZTXXYhXn9mOzkPcQ+zlGhF5aNmvPtaAsq5bH2c2nHqaYcpiDluQ8Ks3dEUE
k5DAmfPYdyBBEfkcPYwuzxZ/TGzk2ZsTHuoWBGvYQF3epha9l/SGIvbY2xgb6YhrpQ+WDcFf1N1n
rznBCKwYYe7ab9+Wzrmu7XBygZhASY+MA/dgEOd1PfS+i9580qXwrIyyGMUHwDGc4t6hoqssoOg8
DbI+9CC6iL1lVTQmczlBRDiGcNxF0e6TU9haz47/UQGsJuBW1HKCI1ZG6S/ZX+I9klAcoe6UhtGP
1ZlS5wwv1bT3WvjMQMDh8mSaQGv4wffZDU5jJC9QcSTW8G6XEXScMKAQj7YCpAaxVrAdSv0x8Xwh
Indh88m5dQrXXz6q59LZcn9DiWZHHzxGMurTHD7xrzO+os0kS6bGAjuMygwGoB5YOwJqeEWNDrla
ru32jVn6ZbAgz4oJGAl/OPvLdlZkzSFCwh4D5lCnnoWBFH1VQkDV6cSyHqXAyGzRH+yBp5bxBB0P
DTnO9vJ12qiTOGFfp22nLtSqH2EogEFRgADc7jhoD4dznW0xjhcXU9biC5XYR25YnWfv3pXi+zoK
AcJ4gh6gDd9FSEsYG9tWsgL/kfAZLRcMb2ozz8H1zOGHiuVbKOYzZl+mxBEvGweeNUHPZ9vV3Xlv
MJs6IM/bBO8+6j4sNPGyjg8vns3ug4WmAhV7P6SNcU0l1UjjsZi3UVwXC/ORZfU8q9tsw2PXfVuC
H93SXhzSQy1op06IIZdkR5WQ1wRQXnXnsf2YW4aVAOCndXByFiMqdS3k37CoKqgOvsLdN6sagckT
ETk6Qjyx5XHZqksEpgCTxo7gu+6l54EiqgsJHrpx47uNX42+ohEcU4gwS8ea0/ICSc6NuwKWzrCk
pf2dWYCggaH2m3wT0XSVDjIQSCu/9VP0rafzOdgkvwTjcl6YBkJbRhenRqaDrGkDyuPnemD2Mxg8
oIq19XWDgh6aMqRtSzvPT5V3tHEGqVj4yB+5TuH0i9hS2d+megVPxFhaee2APKB0oTrKmiGw/oa0
CAqPmZ7XuKZnFuJPlV7CpJ3a4aqmaEHsUO2lCyCuLctGn0Rrc6gGWH90CCUwQl7hrrXN67nrB/Ya
BM18cOuoy8xPg5qox2jS56XRbEzJ5ADRqlucRfhV6sc02zASqDB/RWuudelgsp18vrjSPwMul2yB
ZqDom028BiE8rgCO1Oe4Zw4oStvNkRnL60ijHv5XFxiYtO+6jeszNi8wCdU075aap2M0dGumaN2d
qD+RdF18jDTpJj83Lxnscc7LaWwP5g1WgEEIEJi8rdateQ8rBLSRWPbZ/NTdKTKpUF6bn8YVpJ+k
SVG3OoGA4IZ+xNLJherBn8G0CvKEEf1FGq2wLjIK+lVT/W208O1bJ9m1up3kJ3d8qYPmueKbg+1A
slZD+zOH+gjgWTGouvWChH/hua3q79XVtvsn+ILDjCboDsFS1ziylkKN/lna8D6Khsxb3Jco3Nyk
WD1wSYDFv1SQrQAa5x9q/AHs6Wyt7UsZ0R70OiLpqnYp3i9dqTADYwrfcbIdPLL9jHDS7v+haSoV
HcBNFS1Fbwk0N3QhLMBybuvjAMEIRB7w6mb1sVSOKuA2mvttAzO8uUkibT+OASZ8qrXg0gKeX7K3
2B1hOjrm7QBHtpA+96MjE5hpnhf5SOcVburgWltSMdCy7DBt81k7zV+lVdB5Q5sm5C0lrJxqa+7S
SKZ0s5DqOcBqO8i8yq2EbM5+iiOVDlV7g0dAXJXnxSHQfwTsa1iGkC0OEA17I89aNS1QzmwPWlRf
EXPOsWqf3CboUODGGOM5xNB/IEa1QCW3oZggpOAeoq2U5d2H4NZSC1TFGJ4lu+AGGgSaH3Bls4rQ
LEHmCjb8H8EQ4eQHqA0pzvp9tsD6uCK+rtGjE8hLSPq7jCcsCwlDIcvNvBESqsGB3K4Lh0O9rUUP
jipDCj85fTJJ2RaDjn62SA/ivkLNCfsaeB020c3yGoyY898F5No9rEmYxPQ3J7gOvptp5ae2Xyah
Nb14/b0Mf3R4U9Z5P0FPJSulCefhEQXvW9s2hVP5tGgEOawMgISq+zwk/Ihmt3SaoGoUulnxTbZ3
v0SvhtX/dIYJNzusaNIit1PDkpQa563rYUMzH4LDqgTmjQPNm8WD4qAvfdo0uYT/uMRBmEPMdyc6
g1AupxFmwQbzkjQBMhu6oLtzHVCYwBlbs6tLoGlb+/It9DH2qRvPXjWztK0q+9C9uzXxzmxJWqeV
D3x2RMLLvBFOfCMBYkQPIdINXqT3uX9yg606+drXyQT5+BVFhiEGAifYgAPUWd85wcUmHU+3hkSH
yZ74wW6DgnRNeQodCACcttZHwLMOKskM4rdnORGpT/EUTghF6hA5ZX8WUt+MAG7bcU4SbB+UN82l
jsiSUOZ6+dBG6sYUPWu3Qv2xDDQLhWM9QFMXpOU20q89hEqnxibsYtVu6iOj4od6b/ZoXL+/qRme
t0OEoV8J9NoK7eIdObsQb2Qlatdk1PRlgxr2wOyuP/bNcNG6p5d+CS82IFjUbODPADe5h6m33Isz
Rzi3574qAK4tx9LWSwL4Vx6XyIMFjQw/Gkyqu8cLej+YNd0jN/4pSvsyu94KUSjy84Vz90oaHItc
eE/KRh40L+5yNI0YS724h6FlF3NPZ6eo2j7pGnfIZzjdoLVn09BXeuBs0WySdNPm5IhjTzLK1y6W
6afq1eCY0TjDCjfaUpQNEqJn8nc7Rk+tpj9sCKZBbUA6tTHr58baF+QmfmZuZQd1Z66BtEg0AwXo
t3K1hM1tpN6Mnt0AoYYBDePM4gRE8ITk0gtBu+yvjkTwUNeU5DRAgYiZYJ8cmJLYDH2wunkAQ50E
2qYmq0T8FbZdSFO28bTsIphl9sf8e2Mk0cK1s002yyc0b3HgCKzUENsuGz3zusE2FMtlid0jrECG
kyWho7b6OJcjPimCvNeIwscBajmwitMVMql4x/e9Mj4OvH9vQoKhlhjK0JNBgQ2L3owIxID2TTki
0jpRlRmdXwyEKUG2c4hbiHf8EsPvds7bXG840Z9OK9rLanuf6khD8AVk/RlWCnUh2vcxiE1+frhh
eQ3f+R+g0Fy5bMI0KsGYGnDcvLOzWQRUBrzULIgXK6clrxZbb/7kY+HtomEYruzh5BObhgQEY8F6
KPfRNXbgzvCE8wmg+idja55aaUMdvkWQyUW7TpTschYo03sEuDUNd60zB4MOvUkGn3uIuquuzbqg
/piohV6KZnxa9lYfQxVK1zqqshwKrk7+zPhhXb9Pe6OQDUXZp7zcguocIUzY/skgmzspg6GJoK3R
IiM84eVQ8j7BPhL58y48wAwBuPWPB8Pghmh1AcNiAaxDX37cYhOu4hxCc5iB+OuSKrTutImMlo4M
cA4CUbIiTGFY/UnsSW2IBEWNXwylCcvR923cLlXco9N+v3Sx92lx9GkkTjB+GJ38tj0HQbXddo7H
XKLBap2hi/Ea62Dik2EC2Nq/AInAiBqQ6KqBSKtC9Dd3jLnxcFC8z40C0FDIBm1n/8PemSzHjWTp
+lWu1R5pDgccg9mtRcccDM6TSG1glERinmc8fX8A1VUSM0vqXF6zu0nLTFEBBuBwP+f8E+Rpoxux
N5gpfgsEuZCiRrfajBWRPkjktotOY8GgNdi/8JoZD9qg6WtNp00rXGIQe/WoaYzoFyricrsXUrJn
Twc/nY6WZuJAjcwaEpa7WxAtrWUPJCMPtY8KkKYlclzVnUbv16bnJBMOK8I9IAXOYphFCvdO7Nem
N8sLMwZe2n3n1u906qyKNNpFxt4Z5R0coqgwiWktXd7b0jzOR9SmEICBvg806MGf6NhGaMSs1RAk
9sqe0e8+ZwlRf4GyOFm/S41+veDTi+zTm0H3LAvIruD8LJyUCmL+1EYZDyqs2AHn6TqTaPR1gOsL
KYueeG0Y+XjFOJ90FkCyBRIbaJZKRQsbFIAkbYGDDePp9fL0g2JrswDhxnY6Ixxt/y7ws2SxDvxy
032qw7rYLJLCBbayRM5GkO57Dap7uq8cPz6EVSpZMKzbih5jvzyHoQWSr8L7ZXOw3Lmsa5lTVxqr
TmSHMai+1Q09sRky05P11SIQqDqgwZmaVQzpaZryZpeU/inoRwQ3SALW+NcdlseTMKNDNQAx8P0Q
NmS94jBz319/VVCzD3a9M3zGpy7Qtx/7xC7rfr9SdXFTFexFsvbl7VSN7DJs0+9Q/YJpxQOirOCw
gEHuUH9rsVNY2K+5696LVt07ob3z65RSeCa4xHY3rrR4QC0wwt6cme9en9cwQfhMgBJgO5hwM3if
jRBwBUE0O5MNZcb93jfNWQqkcRI7TY7rRtJSG+thjR4L9WDDZrts8mZVlauktuv9suCrknN/Cq6W
T/dCNGiqi7uVFlnoTDsmyDLqvvm5+dz7lrZOYvdiAVOiaLytTFyxVJ1/0Y3pEm/MZ52hVeBWT3kA
vTSUII1Kj06ErdwZXRochFn6q9ovNpooiiOJH0iJZgZymQY0vPVueb+XF0xQQR0lJeeyhoRPSz+X
M10StTsSNB5bX17YmQHaIM3PrW/FjJxTwIGiJ9JnEag0qA3WUKBXyy65cIKXbWJZ5pGk5vLQ3eEo
crlQVwIA201rF2LdJPbEcWsTYlxeeCkcg8YIKOI4hG1ruDKtjmgmOPFdYqGVgDO4wjLU2TllUayX
LS/OUhNqi4UuhiUMX3E6lBURLYEZ7AAM4s3YlecLN3yWI+9BEZ+LuZCPHWRtswpj6PS33n4ou4oR
Q6W+4uRksxLaz5UT7jLLkjuTN3plQhNjqgysGDhxtdJHfJewFMg3KrCgERn+DrUeY8c8YeQWD2rv
6AnQyfxFltd/eQmFhuoollcLP0Mb92haD66f5+8M+bQzp1XhKwF6MW1IT5ppxCzxymRZDrNGyDNe
0nbCeiUO35nShh7GGz/dxTM5XnQuY3deN+7nlwWgW0DgZbtYtrzluUho4lujKs+W55/G/jdNl+q9
+F3IG4YFUU8+Z1avHZeqsWlgykjkJFA77Mvliyyw7HwYWkoeCyGgzAThq2UpaBVBuBKT99DONKyS
0ffQ+vlFXZerhTkUeQEahYwRHgqJZftfDiQRW4fCd8+WlySQJLBWCDG420hdHd1buRmYTT6D2ItU
N7YQ+Gg3ICq3YR5+ajXh7Uw4YUuJEMeK0yvQ9loI1DyTgN83KcMlXmHETrrTeNntvGDBpxQ1PgRL
+AZs7MviXGgQSVb7K8FU5qytDktJudD++sx/ClX7thwzy64TNe6NgP/8fvrA8GhAsOIJ8kICV2vm
4Tj61yjyGXOZq2xyrV000efOCoTQCJ8ydtHlVFue4KJotpLgCy769Wo5e8Wg2OStS6r0238fxo3n
bMY67PZRxbTVrvrDwv43Zi6KFX9G5LS2M5S6U+syip/FnjMnS4Xm+UjLRJcPP6rOpmhn5ubFzBCz
ax+FbjVA5Ij4uwuJEnnzKvOjs5jxg2clzx2qnf3sflzqY3ZY7lVUdCNUL++4vOgdMzT2TViCyH7w
CQ1MYPEshmo8a74XehTBQBVpJK33XemYd+26H9uHhR+0kJiSnOmbVakrPVDeWTzrcnvyaPYiQoDk
j+FOL3r7gMJ54xjaqY/k7Yg0eNnaFpHrIk9aTpdENQx6r+JZ8rlwZ5yCBw2Z8JsdRcFW2ClUHbj6
wezDHSTrgbu+W07nqWqZFIsBY6x43djsNWYqXVRmnPvwYgmyNbXj8oZBBiu28itZAchKvfDR0KKj
3kVM1xJSJDOSotbLylhINraOZijAonu/HLpWwl0Rdn8d1cF2kUnO8vupo9oJ6+i2joMHM98MU8yI
ZmYhGUOExDf1MM/q/XVICFs500z/VS44MCBmZutQu9uwSx74pt6ZMq2jUsN9PWEpVs5mCyRrfRrp
umU76xSo/1KpQYDz96Ys5b6r4Elq+VejMZobu/dmiQu7pO9AzM0c/xLl9dbVYZT3MmxYBN8WqsXC
Kl9uiN155wxrmDPFT1Pf9gfZQQso5lYDOuB5aEYsv5n/t4h+loW26MQXBoorEQ+ltj+t/CHxnv0J
mnc17THaANuq2teFKNYGswDPgxqLo2GwLw1xbdlMTyMVABVU1vkY2xelx1rNhdzXRX4ejyLcRhER
ubODw/yVjaaA6t8176qipkHr4pf2PTkpWBR6zbsTgem2j11tHZYzbX5JFt7TUiVl/r055exheqWh
jv68rIylNFhuwlJoN3PXtrxpY65uHY/ozeVD5iOBqR6T6e8GBVIFb1aRE/3Mn3gjU/gxiQE2Sv3A
CeVtl02tmiedkzOfBIK2pRo22CydlXZzJ/RgH+EbvhgZVJmAX1K1b1pOGTqqmUPmtfu+xz089aJ6
BxDAKwzrcObMvO9gs8TTac1d3ibTSRPyvGxHjEvnmq6rgMXlfLNSbtZ7Yd8PhPu02NeF0Xi99AFu
bKp1jw3yankDlz08stNwWzbvZV8dthda7dXwn9F04WtyToN3bkXppTcLNRaqiSmjR08BSVnWLNBt
Bb7QOvVKr1s3OCk85XFzzhxgv5xpwI1Ppaf2nlK0kCLfLLtD01ZfljdFpv1tMugHQy9t3lNqsYVT
Nus33Ck3YU8br0tdtWw7Sx0RNZa7sbLmMq8BHkYA8plFtZD7prFGj98juJ0VaQs7XSEnhGuUoWak
el5onE03K/hEeVr62mXBLwdYlvvXjl9sPSUeQ7cv1tPj8pf6adbZ+oNcD4n5viH08PW8Jts+kMpD
dsy8fuKCdpcJ7D420r3XGbhORNBpwlp86j3nbTk10LRoq1QHx3A0rHxnau7CdPVEeu252ecpg0kc
No17DQzi4yayMEFF6q+8YroIreaWJU8SpfZWzWJSQfO4PMcxtiBgI2rqxhOVCtGS83jD6+z75Rks
9y7sd23e3tgzn7ElC20jMkZYerZdFsa8NRV65Z0RGc1iG58mf2QvQaR2aI3gJpv7IpnUYhUl8Wn5
qr3m3BtJ9GgFdbAWBejZcq08SsRZi/X2uppFZ0PNxyxPumvEW6W5tM7MrJetf/nfpetTuUb2ysoP
at4GNU2LNlpHvnp00npRni0NlhoS1JPhPpqE3HkmA8c2hy6xCCFNNs55q1ge1vwv0dwLDDM1u0jX
YQ/mVZn+XTpMuF/P27OQ0K/BOt51f8tp145JzhwifmMgeQGbJzsKSz9bbtxSSo4tEnhPFIAf0lzP
aNXybX1NYyYOSxpuMHuvNxjZGurJuUhN/TyWERR2ZTBV5MhWcCYc9ksvH8ad1t11tE9McbNo26hO
25ldce93RXnyHP3WmQTZokvpQUdJ39LWqzxcgBhKzWUfXxb98vtFqvApE2lQnNhkFhXUT16xTcmF
u1aZ2dLhmK/+FD+Xiaffhv3eH9zuvYtSVn4zTNFZQhY0uzaExB6WEm0eyqm4MmsO1gRnVgoHC+IU
sLxnrMtWhlt7SptdMK2moHmemgRWgzWRdmc2GxHg8TL4ABtOcbsImWkV+pNKGK4uD8vSoMvodUGn
zpJbHCHaaN6/XOcqNu2L5bxFEkTbv7C60ZP2ZrKuJuO+NMOHoJZvgVCnZRtfemZ7DGHdhlALlu2D
HMd0awfTicBKXkqHb4GmzwdN1K4rxZxHi4sbZfJAkkyABxSck5ZJnYvcciBHdz55zbU32N0qjzhj
jG2ToZWzi8cg09U21cN90PHJfsvIh7TH01KP2U535riM9hUcjoG6/KAZKQzvrr6NGvuOMRW3hn41
8VrvqpkpX2VcHFyjQyYJQJWWWX0k/HQzcRbXmZdujAR6koyRj2XGRDBU7K49o6+YNQftXsfhamfj
ErOxsHFR8ArY2NpkV6Vswj2QqeF0BNwgvgZtxTNc2vV1UpTeDuD4RRtMe1dLJv2Zfcgc+JppH33x
PK/foOZ8tlV1UJlMzzo4MG2Jt0isxdmurU4oWk60XGx3TuRtQEqv/BwPJi2I90EcAc+ma1FF5Srw
Gx9LPV4vzVK4T5stXn7jeoraHkKAXa08NAFj2ZanEqqYlcVnsmIGnLQdmDUqilaLfYa7qFENxz85
Y4RVAJr/W8e37GM0Va99P3oQADBA6OvwFPjOKh7J24hbknZsZzuFAyCWkWtHyUpcexlSmAZvAIkx
AuGjdDNxcd7lswlOXFzXqVusW1k42wgr8F40Fx5ptrnyFLwPdQNJPaXxZ7o0ZI1cNzQYG31kmwyG
SycYgoN+LCuyaMdJO7NyVnUXGHe8D3791oTZ16DiLen0wTwZvXndDOXT5Amx7Xo04Ms/CiYweV2w
C0st32VBf82EiYF1a7xNIxzDuJg2hjaUR88Wu7TW4dnBVLVauwWM5tHWKdJD7kyGOK9H9u/L9jhA
aE2DIuK8VdeW6dzVqrAR5Y3+agIfb7r+U1mn52S0OvANMPOqpfZU2D52P6oYtgSxrgLbaT87bvni
+nWxq+wMelNCrTdhlCTbGF171CaH2pUtCKHyQN0YORjwTvo8eHBHPHIcmCGMmOV1nEXTyjACCL7e
SGWJcYatkbo7FAiJ534O+OmFkKgbIHHYgCOE+qxO79C+fEO2tklc1NPk1JwqJwi3LqzkdZP3ycqp
k8dyaDv6hWhYec0pSDvmha0L3Kz8ddLso4tmwGkjos8mJtmMD0E1/70yNGaMZB9FXbPjL2MiTlby
JnQR9wx98kyzofZTWz1qzFmnHpeHKicxmEAeeHo7aHcMutw7w/9GGHB2XkQG9EFnONl97T628sUt
jW9qcI1d4IdfQjHIixCFjpy84PIRpvF08lBX1WgP8PNhtGXY+aZx6L2xyYJkQOMSA7fDNjoGA/3b
ZEt3n9nBXQsKgCMH9mN2x90ntWMDu8zFfWF8JNPZ3jbwHTPcXY4mlv3XNYrQvtJJFS717kJHW94j
aogjfUXwK3oJ18zO7cJ8GpjhnDIyXwGbgUgw7BvXtRd9dRMtPJpp45zZRn/VTr29C6miIITQcvT5
S1pIfy1LxngiBlgO8rfYHpJdlrZHZmPRaShxL+9CPEvLEYWWNu9tdJsYADgZ3k9wteauIE8z2Iy+
g3oqFue54RjQOdWWKYbc1qp99IZS7WsLbxZEuFvsYLxzhxkRObnlsbeLB0Zxe8OEemspVC6pJy0U
ioG/b52+xpe53Wi1MZ5ZdtrACQO5F0w7zionw0mPVcjmBsciPtUhFsuoQuQudTtYPIobUbg+GT5a
irhs7ozs0nyXff8tm8l7nCDy9P/Of+drXoxV6AfNYoP47/+6CL9SWeVvzS9/av+aX76kr/XHH/rp
k3FU/P7bzd6PP/3HNmtAzW7a12q8fa3b5P238F/z+Sf/t3/4f16XT2He/frPf3zN26yZP80P8+xH
T8nZxvA/m1Cug5dvH3/6uwOl8QfSJywo59AG4UjxLwdK3fjDtC0phW4IV2KW+C8DSsmfKEFID56Q
gthOAeO/zikv//kP+w+c2TCA5f8R02YIx/pbBpTWrB34geNOGKhSpD7xoSSDwJL/oJfIJ6s1S906
4+wqoTQwB0v7Y6UFbgEaxRjNiWWqzXPwJo3vDTcPIHJORNo7boAdlVfG62CIJ/fe1X1lHqDLFRYv
nDHGp6nNBnHCRLC8lfbEnmr5ULd3EVHwHtmNk4b1kYjTsMCfI5PVQ6C3brNGxYiYZOV3EYO1XrSx
fVnym4N2lH19SE3V4U1RTENnrRTRxXV9rOFBG+eDJUjfntgC1UY1FYxa5IYJE66h0jIQ8CSM1CGt
rUreur4v1qVTpOllF7jNiBhz7MwHleiOJq9GFNQmpYVnV4TKa5PStU9Go1tIVrXRuAUin6rLMk5z
7amqLM8y1r7rQ5gAMiYaR5Fc9jQB6HXnWdOWybkgxUoxDPdT4yqrAie4FdrYglBEnp4V34ZQRa9l
qYlIrZ2OKnjTkVfs3/n8YupWwXLNngu/ysfdOAXGuoBd801nxm1Mm7jKvxid1T3btQFd3lFlzoyN
lLlyB6DNLLQeoiR5TKJAay6UZQ71ytP06slKDXj9lhYVxmXSShrbqhl06wEbQi17JejblNsBKETc
BjZI0DSKzr/vMwkZFkGpmQ67YSgS/6xgzNmfRZV0RrnuY1iU3JYwK97KXPk5yuyxRirRu3TacAbb
fW03IUCilcdBcW1PSRIxZ+cJCmjPY5Cva6UZ2q1jaxBZ/VqWWFPqWXBwqRtbUOGJYch1JgIjJ7u2
kTGeXELEdbNC7lgYV0Eisi9g20xZWsbbV46yG+NWl1X/2ROWTtmrG3a9TSqjb/edFkH0yVqMajZe
bTkBAvSobsWJ1DfwrmwUfg/s0qDBwiDRR+rqeSrbKIN92FjrSeQ9lm2X9Q98pGmcjHyCcp8o1Km7
obLCS1xHp+HJQv1Z+us66fHngS+kAPkornO4kFUnS69usC56z0jHkgVg9Cr4nqDuNe+J6krAVsUx
TL4Hrmfv8evqexp7kQ6tAx2wFzGiw71bZQPcakOUzWBvA733p88SXkYvT0ENKfrOraNOBw1xA3rc
wtewcEMAjcVieoxdsh7yt6LqjQ7GA3GQdhBt6rQN+3MVFIQV3+vk2SPrCfM+bwpCYKyUM9JLYwxI
1rpVkqkIabElMopbVg4gYL0+NAgwTc3Jv8p8gpAyUEruCihRLq0GIV24lzYivvd8wS9+YcA66/vH
1Asg/a/RnkDCosrzE95rxYMG4vJlw0HZ6khIgFvidpVYcYz2VARDfnQHJb4Eid44hyGhiH4yKQGz
x0gD3/9cl46nXUyFFAEPyu/TCxGXtn6hefnXOlZRvyEYOYLiSCocLheVyOvrHpWJDujQF96q7ruh
+RJb8RDdadLryl3nZ1OaI6YuKEb7DHsrEoB8ikO1sjUIbEygHch1hR5q+C6NLQWBZ9hfGj0uq88O
jSOSkxrB1wCzS3gyWEsGKq0L8T3PCL5UqQnreSgxHIPgC8R/FrptXrxUUCicXQLg3K2IWy39bM00
eyRxN42dT4noR/PCVuWQHVt0CPIJWSXqJAi2kXu0yoQbBk9FgqxpUzczk9FWY+sxqTG+s1SmnTWe
1MzHJrRiR61joyud62gCbPhaByoILqECUFHh+mIWT5EfBnBRHTFe1FNW1SCjTdum18s5+rfqjf9d
MXFVvGZ3TfX62ly8FP8PVBQ4kv/nguK/0EIkLz+WFPz494rC/EM4hFxTUpj4YpkWf/Luaa3rf1hU
GDbJG4ppLAf7v0oKzfzDgDBESSFJzsRpaFYRfq8pNN35Q2DYbJOHSHYnRjf23ykqTPNnWSDWMthj
65wFumniQ2IJfsEf/WU0v9GESLovuBQFFM1Vpu76TIGA5F1EdFVLx5J+qcqBaqBy8GIITMgg9WvS
tI6eP43NWNLfzYK9Y+ODM+0NXkFojOakHRh0VCy7vgvnOaSBBcE+R3wjP+HAqK4Hu7AZeSQzjQJd
e4PNnkq90rgsAx/pGOTk9tYG7AU3mXynnr6JNLCf8FhOjEsZFeXN1Nd6gNJ5UONd3o16vW3aOm+u
zM5K9YjWxXYCjYmJVhpq3GqBmaBwX1mxBB/SciHCY6/grwC9EQZQDTRiZGicJoImb0wDeyTTRt2N
aSxfdadlOYQxQBB6vThPm+hbzYu2D80+uwVoFLd94ET0HakZUNLnkxFfTRoqvB7CJKQwidv37JTY
f5YSlugx17uxONN8KwpXuVMM9pljVGG4xQNbkU0I60PrTrns7PTFEmkakR84NtXBHBNjwAaWYSMU
WM1lHDWh0UvOw0azOXi1wrFrsNux8cpTOpTzoBCMQ0jMvAOkfHlJUCnHmn/G0YerTedk09YNBvTM
lhmU+xE6QgD90s1qOB8onC2vy4yzukhjcaazLPyHRJOyP9Mt7QrLyWdCeWrv3NU0OtjJ6uRBGX5d
3nBJkgeGuFrbNkcOgCFSKqFDiiqcT3bjqj1MEns9xbCe/IGoMnvonvNwHuZj4TYGn/GzhNwyuy0J
bE2nynA5wIirntDLuGjmHs3ZWm9SU96vsd0yBmulW/qnobebhzzRwxdnGrB5TPyy+9RWU0w5oEEE
jin1QgbzBy+2bMxsTKCNBAUfRlirSYpx5ap6Qp1uD9VrDEbif62lV1w4WfOthkL7yZZaWKDjaLwT
DAyCpLQ8AwvEllVdDHkzGDu3LJ34ocZE2z3H9xT9TeuleYn7HkuSZzbhQ2nkyrrR9arB0Ra+47rg
94I2jnO399QDK+e34zj2LzZYQI4mwbMoEBxIAviO7ItyTMMbv3WL56YJUyDtRGrXvcSluPlqJ0Km
J16HUn8Rjn9b+jjJo6/rRqwJQieaxZcevl2i63YNlPuDTFISpI08w6TrZAdj3+1ZqFMKsx4q7yo2
Cr0/taVEWJD0RrBz2iSqn9uuzMvLuK5aeYULO4c9djCMLAZYTtE6Vp4cX3I/kk61NzLhYaE5Ze0A
jaYL7WLbl7lVnPWyI0a19sp+lZizLxi8OwxHUMRct8KXN6lG47ftCJ5ZV5WHWCtN7W2UZwxq9cTP
roYyYQpWgeTCtCI3zOzkOhtCj9xkpEztuagddA/Yz2QMM2a+chvqAeHYfXfnsRtAUK6iPtnKBvmT
2Shr9pee0PkpxaJ8jNJxOjPtFBdfZ3Da/LECWHoOi+xbodL2Gk1etCuKot1X9YS7RjeBTiemsWM8
E4tVUFZjVq3stki8lUBH4N/Augzpl9x8gDIl8UOaGomeyEeGXj5iNwnR1ooG9qoBNjWYqL0yKcYQ
DrR9vU0ZCxV7GWjtcOzHyN5PiVNDNc4b+TAnR5XbkCwc7m/uIbylYvOgqKIhxmmgMcQRQzjY12Ep
HlUbtsmzStPy81SA7bMOMO5GI9yBJwx19s3Vh7a+sK268clkdIV1i1GWjwtN3EGqw2WCBZubWyFG
9uoszS7MyBGf1RBIqI5BMUt5HKyz2lwE7rbA9hchxcbXjEnbwmPpwuSa0JfIvy9gVfaXWqsP1UGa
nCDENTfpyO0vu76gQ/EgMuP51Wd3I0ervAyHIS/P8hgTO3cVZczwwDsMJH7ecYIqGX4TRpvSAWi+
nBQetvAxUArZlWoz7Dtijw9cNZZtaIolwJzv6NDq+rds71b1iU65kxeUd+3B0aqFoevHOIrpbd7T
ssgojmaNU+0kxyL1GmrutKfX04BOKjmgB6DhOHersnYI7SqI64mJfIpmwZ/fdbNcR6X+N2iqbCtM
FT3MoBH9aT7fU/HL99cay6A7DtLB+WxuBpFYV02nGDiGuZc0t4UKJ7ymaghtzLAaVYTlji4hFOTy
UAF2iAHLEEOfgf1cO9he10fxBt0HoM8g+qK9q7QQQ9F1ZTC0hEdn4320ngvC7MHKUilehIWBzs4b
LHy3OxTl+gXM577nezIjSV6U0SpVrowpx7mPN2SAFoQIvM/dx9A0gmAHpN8ysZuqpEQyEPcqfCuj
XGCH5MZV/9UZMg9jfJlByMpNp+3O4Crk2g2FT4XxTWUF4zeyEIT37LjgaRxLODRt6KOb4U70pVuu
0nEE9VHJbK0ji7xoXnqGzcVnDnbMV9PKT1gzlpzGx8xEu/raYKvq3nrGhGOQ6NNxI6DkIU9s2vQs
6QLIwHaoqp10qZZ30rPUpo4sIjr8CMXVqu9dvGCRUgToKEJkFVvpIcqISICFy9QY5qQOWcUAJrMw
cefpd8MhD/tuvOxEMDb4N6ZN8IjzQ99ZWzsZupCEaMdh7lx3ZNUNQZukQHBtU/QWdTsdQCKgqePb
+OIROldulWT2CE9q6upHC1rzznZKZphTghlXmhdoPRpULLfJJKGdlkWCLISBPce/EQ/nDILM5iwX
ClmIV2axu+3rSRkJ9vtgJCgQ47Yyuq0NKQNfR6xo738ofa/fx1E/ZhLMRgv/HlLhU2o5cznLqMzU
LaXLD14kVlT3vmbKq9S1o+KtTXozPMJpm9yrv3sdFJdCwPwVkuBx9dHOIoVZRvjGZSDjtdu8JNNv
vsfyi/78RX6+wAfjRTcJrMEO/UsMwMDAystyWlmv9YPzbJF4OK3HDWyrz9aXilENHgyrOWv9dzFS
+lx8f/wdlG4w9MPRgiJ99qP5IbYKqpwTIby49N+8vbEp6U2t9fSp+yKO3VYRdJbdBCfnq7GlTl/1
7ubXd1j/06O06TwMdLUSf5Y/twZTlkQuu8QFRap1RkD3xt82J2DCTfyNPLkNRt3r31zx5wkni+fn
K36ccCbtWOIYkF5Ex/BQP+QXnCJb/17fikPwEP/Gfkb/2Sd0vhhmLZYg1MdywWKMDysol3mrOWl7
ga4chge5klCL14wM1iXb8Br8mJy+8RTsf/0d/+qqGC06JBlZjIY/poO2jqmnocxxcEDNMd7nCqmm
fd5ol7++zM9ORe9fzpY6ugimmET0fVg5voZfb1HkF5p/qxCBYb6x6eXvTCz//LiIVeUlJ+pcKsbf
H3rHpjEoYKPiIjuHOfaEXfY6PndWxhoe497+zWr8+IVMw8ROzsTeCDRUGfaHp5VY0Lldzz7a9Gmz
f3A4vQbtb975+TN+fN2Wa7iOxahNcBk1m8z88Lop1wnG0bGOgaiu4xj/c/rdDl11Y/rw6dPjrx/R
x9drvpqjDOyCSInALGi+uz9cLYR/ng+zMiPUW/ydJzwlvOn062t83ECWa1hILUwmcAwTPiwDrCPB
LAz7qJve8+DmYH0FgRSGBn5rZVfJWJ8aG5uqBIz51xf+q8fF0rNtSL4sj4/BNJPsHJF51jErUnEe
1VP3Ke1yq1krxXDx15fSPy7D5UvaJk/NMrA2Nj8sw6E3hy5x4TWuus20qddGvfY25io/gmw7eIL9
+nKLL9xPq8SUllK64L0ylGGJDydcFGZqqDwma1bZHdN0Qmq7djC/CZEwMqd0Ttmo++JgJ8rBCzHp
BJIPuC9QVeO4b2s6A033ckpeDUvmi3o0KAjWY6AH3qbC4d268WOBU3Qo6sS6YhhbDjuXgf9wTm0Y
DW9TUmJB4rvpugTFatoVMuj0zXGj4RgLezrT8hrGvJ7bOFg603TmSjfPMGdRcGdXriwKGrZwpCQA
dQByte9KSDjZ0bFR7Xz59a360wnCFIuqes7ppCwQnGQ/L3E3I3fabeSuegJqXusrjCxWak+IyR7u
z87dqPdN4v8PIP8xJ6b95wnk1h+L5scB5Pzj7xNIw/pjPmsAmjgNDEomnsH3VD3zD8tl7uiYHH44
byje4QzZAMilwXCSqSAYickRwvbBKfZ9AEkWH1An5tr8OVs/Ifd/Z/74845rS0BV4CyM0ngvKHA/
7uodzDXfMCx/PbA3OINxSPMESwEgN1qJttX/1pb7/XJMXClnmKsa1odXFwmvE1STTUSU7ZwMke9T
OpMfbvxf1L8farb/uQY7BNAex7v8sBvRhjSd5zp00JvoOGE3S9DMG4KcQ7i6Glav5spZtdbXanVG
e/Sbr7fUR//empZrO2QU8liVQ8zxx/ct8Asy2jKIaHbxHNRXUOlWAWZ6BRlWaMI2prhMZb628Xn6
zZf+eYrMhSmgWGNKYI0PVeKjMWIcB1mG749Pg/uM3c1F7jsny2Do62+HqLiRCQIY63Mip5tfX/hP
68cxLQs0cC4OeJwfb3aDiw2mubQAuZljI9zBKjIYMiVdd58bmEjZuqd+84A/uBbyVed6cfZa5I1y
5EwF+OnY7pSTwsuL13WBpcPA1MaOnNn1SrvGluShIof+tk6j+De3+C8uS93DWTpjBfqf+ioxdKWd
hxQj+eTDsOl1+SX28ETyhvhIz70xiHjrbe3rr+/vzzXK/FwRLSlACJwMYR58fK4lMHsZjz6jS0IL
SHHSm+TTmMAY3v36Oj9Xxe/XcTi/OcF1xaOcn/MPtdAEtkyMXcZYCdVOiQEUjlarXGSnKv3djfzz
V1KwOOAG25jJsiF+fD8jZChFCWsWQj40vUsTYuOvv8xfX4GaCy4R5dXHEj+WNn4gEIzXXSC2YWNj
doO13vbXF/m5wJrvGF+DxpeY4aUO+XDH0iGNsDo1onUV5B5UX0xfYcK+UJEHm79/JdN0OENMW5Gr
8OFKuge/dWoZ+fmIcxwNel1OUERT/2YJ/NVdM6mrCGiXLIKPxbetZQBhzDMxGFB3EETvUqIkf/1N
PtQj7zcNcQgvruDRGB+XmYbZfCGG+cnUeoV9myGvsWPD5aDK7ybBrDLr3XhT9FgdotCJD5U74kAB
LIsvWKdDzW+wJyWdJf/7D5NQERaMtB2Ou48lZarp4Cb0+jjRh1gaQlvWmNlWv4sB+fPZRL/B0c2J
i3ct3eeHvasRhd7UIVbEcFO+VC7ugH4T3QsX00gRK20rRf7q2rnFkNiHY5tbhK/Ksq3PQmDt89Iv
w4MZDepYEp/X2tBHSRidI8MMYGnR/jd3Z7IcN7Jl21+5VnOkOVoHBjWJPoLBCHYiKU1goiSi73v/
+lrQzWcmhvTISqtR1TSlFAKAw5tz9l5bfH//df0+udsmecwGbVBUV3yrbycFR0JU8CxgAGq6T8fv
0j+lS+N2Mj+9f5mfq+KbVZOnYli27pCj6cKBvpgRiKiCNTKaydLuEVeVPeyUKkN5W/gxNfi66atl
3dBDXUzGOMBlp2rdJVDRag1EDSDMghA1lDzv/6rf53t2a3R52Yex0HCUf3vzWdnQkOpI7SkIenVh
EN2gqCdpbdfZ+zYbtB09I+2Dpe0Pc8q8WWcMCsFaejk10j9q/D7Wk2Xap2u4hzMFMj/Am/ngVPqH
T50FhdnE5dY4G17MKGDvGiUEerRE5XJmoPm45gvXv3v/EV5exmEHxL8PX9j2yGy+3A3FumbotAXi
JaJk7Qz63F91g9Ec3r/K5dJ1eZX5V/y6dCWU9DOI4MukqAyC6QKJykM5V0ZvojfP6o/Cki9f0uX1
5j//5XpBOzTwOLkrP7y29CtVPRrV/fu39MdLmHxz0maf71weqEvQAlgsuYTBLo4OClx0GiDlB8uk
Pg/hX7877gQ9gsNnh3bSZn15eye4Q8HO5oLvDpXPsTE1Z5v65fi5l2F/EqJuvjZNIzYR7tkxI8hB
Z3JURaeaD37I5Tzz83dwnpfz50an++L7H8HkogickmXQhNs+p4FEnBPTn0AlbIieRMHigzHzc4T/
duvsQpiMPYFu9OILcO3BtEXeEzIqu3Fr0Ve6zToAB2gUKfRHfXxPyLW9miCMriqzXzmmZmzGJLxJ
9KBcivik8mpnStrITvWAkfIfVQ/Bm89vxnFZJjiYIYW9GGO2sjgYWag36W033zTXTDY4kVgKfbpE
Hzz9P3ylb641f1+/jOd4gjrhJMy+qjCencnbVFPzwXieX+BvT/uX27l42sLJhnBQbNmHwHOPQV4e
koiMUMc6T16EXzg0YFp1XyVUydX7X9Ifb+7neZl9Gpv2iyvTX2qRStYMcYdtJqqL5AoRZvvRcPrt
S2LlmnkFnILm25QXzxAvRItO0mBLU/SgUrNsN3HeW9iFWNqIfOs4+FQMAS7p/NB34VZJe//+ff52
8mTPzqiZlc7EjEkIhG/fYkA8xahcq4bFi2mhtU4wv+5FAWe2y8IzYocH0RmrBt4vPpwPLv7bDHxx
7YvR6pp+LboGVl7hPQ1kSaPSWBQOnD13/cFdGpcD6eJKF89ZBzhSDZQQyA6e1pKGMXA0eD06NGaj
PDgZPqZ+2ldptzclvM4eRQQ2tH77/s+YB82b4Tz/CvK2yDfj3G1fni+cYSROouVtm2S8VDg6Ik1b
a3p8b6b+OlNotd+/3p+e7zwNuGzCBOWai+dbNfAhTTheVDGhm485rIlN7dibvss+2IBclHKZeLg1
aaB0ZzS79J4uJO7otfqG8L75AXtAbaNDCIu88aJDblW3uNWvS4f6v67ksYx8Y1FOrrGY6g+n59++
p/lnWHAqDCz2c/vr7WhOIjl0Q6tXSxVibnxoG2Oen7RGnpHeW/Wjn6RPc6kNeE6imYe80PCloAAp
qs1I49e+e/8FXL5wSqgcWCknsckkAEVePBUkem0YphjzQsuBnqUv4eEQ6SRdvDBOv2/RoX/wyi/n
rZ9XnN85t0/X4LLIUbI5AAfJewCcjo0ZM2rmfPCuL0fVfAmGE/JDJqy5lPL2GffwpzntzOeraJ8B
MLHF2gPjJaEavP/0/nQhAMUUoWHVsb+9mJpKvLTQGli9rLFaB5q/jfOkPgGtq+4iP/5gLrp8cHPt
wqU2SrGV0gk5kW/vKm9GDUg9JwZUesexh/DbO+GX92/ocjj8vAaLsi2pQVG+vRidRRyR9TEi/yhH
5Dw4yoIyvCG34A6o03OL/+39y/3xln653Dwp/rJAD0loqhA8wzLWom6hkuow9t39+9e4fEeXt3Tx
2EaUpdQXFe9IdvbCGerVkMs1ajVrns0/uKHLizHy6NvofOD6HIVxed6LUQwayCpmtqrYUB+FE7dp
inqZmeYHn9FvW9z5UsyY1ixQoIsvLwY56q8JaTmvqn/2zrm/cWriR9akaxIQe5WO0ca1945e/PMb
dEE3Uhil/sSmYN4P/fLGonq2zfhUONImzFdhU5E64MO3zkmpX/lFrP3DQc9dUlCgfu/QBZ57A2+v
h3Mk6pXiU+az+O4qgcDJj3bvj5DLUfjva9AyR7TH07zsNdt+HPhjxBwonQgVTpXYKx088AcvbF7K
fl1auQq9WLYxnIGd+UTw9k66oNfRNPHksPQQ7fzdCu8IQvjgIhylf/uEKaeZHHnm9hiF+ssl1bc1
N0yzUFvUTiWW8AsMfZUlXa++y0THEEitokvXDT52wqVaHyY+BSsbDVuH059Qk5JeXtqQSL103bg8
u0A9widMjnZ6ikgkkDh++jgmLXCy1b2h5HhKB117nnIhr0wliAeCwOSHK6e1inNW2gpMdhj3r/Wg
169643Y7GIr1DU3BDCW/GxnnIQ7y5FOp9E0/FQQ7oF8YwPh1CiCydwdBx103UpOfpCuy28EIB/cY
Gc3g7toqsMfZRV3cVhh3F/ogzrpOMAOA0X58FEhBOc4odzpbSJ3pS5v2WlSG/xqxMX8m2KW8Ngpd
npwAxH6TmMZON5DQjf4jJEHD20mrqZkKex03ahAqYHdj4cz8XkuQsJUGgbOdDCpZy5x6QEXcASkA
XRnpBCSzT1SRC88b7rcf0quFArYxAGYc6rQknqW3CWFfTuQ23mD/+CxKz2hpt+ZHTKAYwm0X6vAB
Drt5k7TxJjXa8Gqwff9Q6cDh0sQCZlfVztOs9zB3iADEvrDkeOeNmblqxDg91OM47OqmkzYWMXfT
dOHGr+Lc3+uklS99owBoTDZXu9MKOOwvjZ0CxGw7EAB9hyIuMyMJOq41bmQpimFtdB5wgGIiUWCK
iCW2rbp6IInUxKLr55WzGl3by/az7PtKT0pBlKeREfeRAS+fYfSljYsWrf/CbMS8orjbhF421pIC
8kSJdbVM5DOJiOUrOkULQF19rYPfW1rxtIHGYVxZ9HrwgROUqEUkmMKdcZ2MzXiYUMYXYU52fZVt
S3s6gE/WULRZYNuzCdkwcTP4uhRRH9HgrDv1lcogYt+qSLMTn5Jxo0tN3PIy2/MIX1+/9sgQsIVS
C8EbJVAlQEe8sHKnAPpcHEwvfzWBC3BUdm+KuWhdaAhw45AogMJCK1wJ6ylp1Is0I+czse35UW8G
qCz5/BujpNyjVij3USGVjhkSl39pvJamVSPYI9xwwYYFSStOclI2CAw8l+2diVmOgfUAumfv9tpE
R8i688Mf3tS46NiDSXse7eI8FRVEUpXomJbNB2XWhE0qzACEpAFBmjRtl8lpOKBDRWRJetFVyV+1
sRsZ58hrEPwXBZiDLgQSh+VpE+v92WFHvWwciLVDRpUyHVhZqrVKxQMIor5Z8G0GSzuggG/0IK/N
MfqSN4z9BjEzhmZqSFO+5nuO13gJStKCdDXTEpJzysf4fRg7gcLaCa2DX39RaXxF/R+zd+Y4Sj5S
bu7Ys02wArMzQZmfMvu59NdDpw+figoNCNpnHF9EAHb5Jk+jbhdigiZkPckTMm1pCy+EXhn3nXi1
lJGuhNutnBCYVxp+VobxNSBPazGygqKaaMQqM5L2IaGueBX0DyS09TjSeljeKMfWjoz89ICYe1n1
2E46rdp0mmN8ayINn2vVYKrqCDVeNy3KCIpbMVzeKspWrbbB/OZYcB0ygqmx75M0fDDdZEvgzjZp
P0fGrfcUjc8NHIwOtKBtTBRkxKrUxtXkjMQVW8W6stqyhM10NofvSVUYry5UWsYZ/od4yL6mBQ5y
HWeltbWajW7e+CNcBdQQqXkzo3ds4Otm1XXrHq/7ImyMce0TVNAerf6zGtTWnJyVHd2yi3WJvE8D
fVOBQs8skoQQmWv2o8iMhQdnIIsJmxPXTmEsUxVtqvhHr33FOg+V4xx1MGddYwMEb+2Revg99k0s
IqO/bQh/bi0ap+Zh7EhI6XaxieTbLnAsDuhWCdNejou+QBG960vHfKqwDGL0bZ6ZWgkNTkV/EFNw
oH7HrxegVl2oWVGJxjSVj2059qfYkeMqcOb+nkLKvNFpT7zoYhjYIRtnDULzwaothdnPdKpNRMor
2TmKelAfdM23Jq6+uYF9q4DFkDvpBOSl+1kF76H119Q+9Hrt5C7EBAZUY1vhOe4U5n93UJhMIX/c
kT+pZkZcidt+MsSNoQPQtyYreVFK+nu8+t/dRo9R1vTOo8gh2ivIk1buH9tQe8xt6zkuQC+5MURe
178ZYXOsZWPuJq3rb3qjSu+Ql4vFUEXWasq1Af16NaLUkZg1dABKep2RJDBat5lHa0UffZw2oVeR
ESBZsqDePLU57wxfZpyuMxzU48GnXrP1enK4RqYTnwDmVysrO7GOQYCFDwnW4RuDIOltooRzNGBO
oxPGHtBk8qrNk1BbTQzCZdRk1nVqGQe+8ODougXi6hp5QpNCGkFljlo+I05M/9Z045PoR+wZAR7X
ddcP/jdPTiPwwpGrKNu+Sc2spA6ZJXOW1DUBHfqOE/tKG/kKUM4TxnrgELZI6xKiTc7RLrOW/UQC
atmM8P4NYqFU2mTsrwrKcYlJaooW5COhZ8CxGMhpXlt3TWCaP2odXoVTDh1gGbkWtYNiMrym/LsF
HLZWclgqgFXVKepPUUNXpPSw06RhQcCqVYNtpaZMBcip7uqJrzkFy0ESl8mqpA9u/OyC3U4PDfgL
fF42YNQww6FSk5ybMnswBdi4neq9JC/L6q1Xv4zOUsehNquxmLBgaS/dPE9JLgpsRVmU3Gk6pKSv
4AHNCW1VzWnEAXMYNd596u/K3u0fxlQAvjD3Kflu8/cZmHm85e3AbuRd3vmq/KERNQQZ0nPHfR9Q
UsSRpFnbkcMKRjXDbzaxyLyd0wgAMc3ebo9mDgXvGuPsq1tY/Q1bTcIGmghQ9CBh6OPNebL0HWAv
wJJFtXCmtWjkl9J2X3P1WDs7zGsE+rgExURhde3Mb6L2m/sm0OVWV5F5PRg4o4mvLJylDkzHhbMS
DFCX2CgSBTiylnUhHGfdy56FCCHWVlXu7YRRRYe6j5d6Jvaxk6KShl8PyJfW5jFyrkVEKFbdJPAH
fGKvSCVsxqx9scjhHr/o+PSu+P23rtPbe2E3pMK4wAMyW1+Gkf4cRsThJNoyNPqrqnTQsZnNPpyu
lVp3VyCFr5Oq36XaQ4N4uF8F4SFGp89Ei5MgHaRY6D60n4iNNtxawNrsbdB574xKdtjeIAScAAG5
X6q6HLbk7gEcF+xgg5XRQPxYtFDvuhWxBWwFUrt4gkS6hCX43MjSAaikASM0+vHYGtreLqt73NLF
l0ja7Ta1VAX4UNOxO2KeXrdYLE4Z1uybMCfZMhLekxm31XUptd2YF0O4GkM728oyMZb8reCsj0UR
LSVLIeZ7Isd7n+MPbu1yI/LsU2PHtK6roRSrqfLA0mQ4AsjQCJ4dMHHQYAtpQSSmnYKphKBNW322
pumU42uJd05g7kK3XGpmAJrLpW5x0w5ueyS/Pf6WTWYOx80bABv5461v+VvZF1c6zq+7AgDNasLb
v2pD4DdZF4ZHgg32bShMcGVusFYq+0zI837I0zpcV8lt5rsPoPKaM2rep0zjXQa5uVHsGmnzjPbS
r8mPIB23z54DxVO5Sps+2ZZ9CnVhUP6pAeC1s1R/9rLw3k3sYpVNHdtyuMlY+XICVUx9jrDEdYjt
jSPJDHO17uIKG5TmaOJgTUV9RUhD85xO412Q6rcYsJ4ARmxx8LfBLk2ZbImOt828gHjqTv5XPy7G
fu3XpkkUu9DjGzOyFqw8e4Il+puoBRKICY5A+kXi5vXLEOYVhHm3vis5hZyrZobINap86FR5NWl9
Vq8KvqGIuHnCwtqtmbT4jYoyeVWh2HZ+PT6XpeQYKBEJL0g8ewyxA1EhM77KLvqB5nQ8wh8IWMUj
oKi1JG8oNoatPnITRW5Q1Uhgj4JfQFHakfs3ApDze3BQ3ZBeBXZhn4M0NrY2ZpAFdlncOVN0CoQ4
tnB2PKWzpMtmuK9UWK1izFcJ1lKJAyb66gBTxivPmdguS2bTtgzOWecenChZly57I3sGRzVrqyu0
bRvrcp1WZnEcdDPf9YXXbyA4NDtHh48TukTWeJok64VMCXOOvloWwIaL0LmZiDjrE6O6lqmT0v9P
oGzbzBBbL6GYMpRMoUuowEwAkQBQvYx69pRZbXsL2F8u9wpkfiHws4K0G0UGAqkFpCk5JH7rAukv
Bnvg2FKFw5caVBI7q+CFDOoeSgqZKAC07zyv+JJXU8h+LMAQWdU1frJJTBBk/TDZ153eXRMVAsSq
bcczPAcyb+BaFZvYc8aF0wlCMCN0vOgq6AHBOA/7dak7m8pCPWBFRrXEZEq4zqj8/NUwQ21fE3Wx
7uMqJtwpkCFQUJN+Z+bhg5RVVKyNBNsVrlaC8aLmhXNZvWz96Cnx/H4RD2EA1ali4UrCviSHp7OI
qwowpTASgMwlI9YoL1lYhXYKxuS1MLr6toU5km5sZ8rOgWgzuZNx3bOj7AY2/HpLbX3lYNfE51EZ
+Vc1eF4F58j0g6teGWVOfJsxKdgclZlnu8QmzdPzZ70dp/5gXHW628O6RySNd8Uo5IzrzQdCLkj1
bEGwgb/zCJsrE37WpHuJc1dTjDc3NM97fRVNwtvbCbi30BhU1QF3jTu8nDgDoGrRqEXDQjthEUpH
X3fpZE5PUU1xatnhiiqXdOE5zrYuEUBt7mULkSeFemJ/OcZbkxP1uM1cc3w1O1l+rRy/Jm4oSXI2
hLZIP01NL4miGafpE03axNw6EFJpEfY5K0ofm+GNxBR+71GR+NwZGLbXgZrCEUxXP4C27HXtyxC4
QbaNw9p9bMltwpZqVVX5I4pKEit9t2gJkYxN88zeSw7sj7tkHdrymv+pBm7tGGC+ejZG/jkseyK9
Ayzi0THuGic4FeYk7FWZw45KRFYCwPLaY1mE+m6sh7shL9ReI8OSe6l/QAYfl6GdUy8pMw60CwRM
tXmAFkQYGLWnWjPWIJeNrVYCKwOUPSdIuCRnjSpqV9R7Z7+dHSTr1vUauW6g09TpIK4RUn2NG/0q
SZ1hRWXBYHnXYDWR6Non34Y6qD9F+hASbj4hFaO9zvTXWZgHi9YaP+FGtLEal/4DjLOI5KXIKah9
kNbADFDixWUF2bDglX14KkAXxdaPKKju63hj+gegCsaRakhwYBVldbcoGAhS6G/tmWI3BiId11lt
ygxM9wocbBCxEUq1hkDZ0KhZejsBii5yj/7EdnmTtzqgXFORCtI3pzTyr8zIXpdiujLrJ0t+mRQ+
5ZrsM5/ImFMQ1WZ6W9eG4+/ibDmA3IH7Z5/a0C5uS+iVUt1wweJ5MPRyQ9TclyTmgDNnZYzYSfyn
2l3FNGsMdySlYZTPoZTI+0Gr33COe4UXuHD05NzQ4wrxur7mNfC3JjrKgHyLVVvALhuED/Ql9a85
GmGcp8z3pQkiEHmRrXxJbATAoJSTj53IhQeQxO/rq5lCcWcaevXIzPLQgfk5ggtIWR9LmJxExgJU
xHFtHQ2zLVOxLEDRBplYJwaA/orCH/M3QZ+b0h9CsjlF4p8jx5kWRtSFK2oiWH7p2oTaiwE2x8lH
KAutWgrm1Fx1+HVLwJj5Qvr2rQb+ZGFPGF7UlJZM2wQUDvm85CykmeqLsiAl0vZUla6j2sk0pBGR
x6QWRFW9zJ3wdhKZqW2ieki66ywd2MJPL1loZd+AzyTwIrUyYX9quuGS8chpTubO1zzRKHPlRTNA
eHBtzBBJ1NYbenYky/hsYHqP+K5CYIc5BclMsFSk6y2bUPCr2a+lUNyk9dBO41WW9XBfhPO5asJv
ZJBgR/KJYYisbhzWRcCYP2mTzjGgCx8qhML43aX1A/DQNpPNE1xCQ+wy7KGSGmHorCSqk5Oeg8eE
NU6uDF/Kw4gk/o5d5sZOHSuY85ltmD8hAV+t0s/u1DQknGtBhdGqyvrxwXIKa0GtkcgEHTT1qgGd
JIL2AYNP6bx0uvCPceJKqkyRvTRZkonUwvaHb7ZhxsvnzGJfI+Nau06SRt8UYX2A/XHqa1JV/NyD
NlaWp04QbVMIfTV1bgNOoVV9GawQHFewNN0gQQWYaXZypL6u2lUbaAwtldvXOL1JRHT68qvuD/HI
yl3Yxwm4+BgJ8wdqy5YUjXbsHga97A+axD4PolNkx4xs+ODkRnp60BsFr0ak2lOBE/uomaCrnr0W
ynznVrXhL2qjqzSGV90RI2c34mgijnWJ+CyI8BvrUF9EiJu9VVr22jGhEDQjqpL8IUy8Ya9CJ3xS
1ZRaGwp2Huwco0D111PvXIeWyobz5PdBvFXGJKeDXgYPwsgN0B/CAPcpywbMeNI69WMfaDJfskZE
fKMWlUzmo5gEBsPtTkxs7TmN43wP4L89xVqrb5I0oHYexHG89SG3aUs/aQtOfGZT658nFzGsu4kb
OVb5xolaBdIotPUEii7IeS8cqkXRgUhqPw+RCa7kG+KQKQH0kcnQexakcqDk3QSqHnlQG8IH6n6j
RsIWn8NWI1El16Fy6Vp9Y8IDAgBqY7mUorjXaTQbJ1Bnk3P0GlAL/JtQIzvT2SGldrQBHyzATR0e
VMNz0oTls6L342DDKOeznT5o+/yhIfNTserYAq/mb63vPqs0LyOiYllRrYuoBVJfWZAg8kHHbO5Q
XfR9kIC6Dq0lHJOeNbcMf+mYGWPVelZP/5G2DKh/StxLgB1PgEGe9GAciGhhC2/3JJT9464WbTMM
OnTNhCnsi85ZaLtmoKV0zvosSzkRB8kpm4ryI33QH26Ptha3hT3Ow21zoeBoRS3cMh6rJWlKmy5O
Hpto+JpKTiVOejBJOUQgtTFFCq6t8xfsoHdJTEVJEi40uJ8MUh8WxGFPVG28G8F/ff8h/KEfS28e
fS8NbYlk86KfHbZZA/C5Y5MEgGdX5tQJ+6nM9zWKp6WJZuuDMTW3P9++bIuP05GS3ihacPtCToHj
oRd9xTmCx7/2AvLEXfcU197C7KbdMLUbUo1e4Ae//NPbtFCd4/TjZdNgti+6skqF1uRIelWjG28Y
CquxDecaxnVvpB80ZH//ariUZeMUoQns4d94O5zroVAd/QAqzlayFEBgjPCqIgv2/Rv6fVShDzFA
O80qDp139/YqzDGqnMq5JF14S1pTq5ZUzlxX66EOVxO4cqgNH1zyN602Zm1hWj+lTzYKKO/ig3EH
Ci+a5EPtdMiP06hv21Dn/qKOpqH41OjJ56ZodkCjlySxk4LMcdls7wj4qD74KZctXH4JPf1Z5TNP
fL/JShI7aetxYBRZclpO5m0xCMAlM1nmSFbuBy/0tyE7X8ymIY0NB9u6eTFkKSGWoi4MipPr9Ka9
IiR4lSynp3b7/hv90z3NffzZIoABWl58ibnD9t1hzSZiQGPDZldyKQlFL23twc4jbK5Gv/qfXdF4
O4bY+rgZjKV6yUlyUac4M4A1C7OhMNBuarqd71/u4jnSNLRmfQ6qZiZ7pAQXw6dQyoG/g9aj7fI7
3fFPZgOHly0ih5OCGqDyNgII8s+L/iNX6n8Dw/u/CLAL3OOX5z4DfP8G886E4P/8j7vha/79669+
1J//w9+GVIEhddb2IX+eTdsu7+BvQ6r7F957gD4Eecx+QouL/G1I1fS/xGwTBWXA6DdRJ/Nm/x8S
z/iLvy3RJxqOwx6BRvM/saSy9XuzPiC0k2gcZ3klJgioZMbF7Fn0ZI23nrxvkxAoLecPepSB7+2r
ckD659nLAlANx0nturVoHYWOW9zmanKvB90eX0Te2ksif8yVDOmTBJ3ZnOq2Hz8boz/ccwAwHmzi
bzd5LLWHoAKbimb0qvIeADARMEhbljglaNpUtcYQdpSfdurKTZppS/QypXiTkPANqhF7ncdJuzc7
i4+0b9OjGYXuIWt9yqBtGpFAFms1h92SCsW6Ctv+GVdqvclcFb2A56aeF+XS/mJnQJ8gq2btcdIM
iyhax2zORl24V3FlA+Xy+bOD0w0cw+rKaeViLEvlbjKwAulSpCB+OH0UWwHIe4nPIiJoTnAIg65Q
TAu7tcrbzOTktm9F1z02jk7RsKLvdpsNidzyu5rrzCcvpip8/cYqJwltQR8I+rHLPc0tQSgO6yY7
9mjwHuw+ldZikM+JMdxYGWI3GtGir+Gu9ZS7TRK0zwDTCefuyt44V7JiQ+36Y7iFV54sseqVm8kP
g5fGNOJTp9jXrmM3+m7bPt2ksA0Sn8sF9ZPmH9qo1CmAdWGwUn5Rb0qD9udKerECDQvceN16afdI
6q3o9kkdkkbBxEqEZldN/cYDSEo/zRMV/EA/cJdDhriBxBzfKndIFYJ6z54+6pYtgV7AWyemn8lt
SBAvtX7TCyjD+DtqqQBDJAMsvAmW4iLyp+6QexqnfbdtYYXWcrRfaZcjJLKaUD82feCsXbML9gS6
sizWpQ44DwYw0acqUuIgof7e5VZODCbY833cRuyw6rK5dVMtfY1HqmCEr1QA4yzfK+nbFXl+5Znq
2ugM1z0CKwcdpOUe7SUjWGdh5O7zaTQedDF2NzZOuS0ggGkzoP2Mlu2U6A8+7f2THjjB0Sb8kliZ
DHGO3kf3DR26kz514bCA8uPycHxlUoP09AbBg+6m5CP1k7fkmAUkjoi7hyzV/LMVJSHMOriDdDD7
+FOQ2c6V0HpYv2RnfQqmTr/Kc98+VWVgcuDvBUkwWuvH0SpJQaStafB8SwK/+NzmiiJSC1wxcs0V
Ih2Q+WyTXxPR6bxhYU5XpRGZiBkSaT2FzE03om1GY1UoSSIAhSdjYSkdSJyByH8/clq8T2jyJA9g
d9N4m/P1eZx47TrZSN8azBWM5KBYVUEXnzH0h8S79l7pbeq0cGgKWqXakZ5KthWKizZb+B4lfTCP
UB69iv+wrOb2WcAheFhUNAv5EKxAe/A7t9ghoJRPepb4OpyutIfojAEZ2SYqNpOAqBX5WU4PZdrt
UEJY2s5tB/agjlERr9Crq5GI+gdhjcTo9Cqm2NWX8pPWTf5mlBm9HdG2K5BypNkTc0JQd+U8BqAL
v2om3KXAlRGmyD675mQeP1KPC/fUe7RtmNZPPW9yO8RFeEgMTztpaT3dapFbfo4mZDWLkHkzWFFq
9vcJKt2FNbTOXQsG/JhFIqd2WuQvoe6o+2jEvSUcmJS55YuNm9GDR7DOKVuX+5bwMSQMk/r2zxfu
/5s8W2MmOvz/eRL3X6O8/ddN9KOuf/yLtfxf11HV/UjfUvZ//hv/XtM124Fza82GZxb2eY/Omvrv
RX3+I0xe4KNwO7E0c1T5e0235F9AZ2c+vsR2JX4eiP5e0i3nL3a7M8nAFQ7G2H+4ojtvz0O4O6Hc
wiZgMUcPKzluv91lYvE2cTL2BKMB7FwbxXCSQ/TEdTcVGSUyAoliIYtc1Kz3ivYPZDTKi1OEdbCP
HA7Egh7LWF0LjIsby0mvHH16UJoXrLWyJeZs4C91olpbudtxFoEiGxknpTczCzH9kqVCsLvsr1H7
LUZoTMGYi1XPSX0RjfH3Ljb2g2c9umHRL0wLdSIlo5VvRgurLrAtqkdPLz0IB9O9Pq3igADIJg7h
jo7BC5qjrRcKb22r77g3tQVlH3Q6wKu5+o8s8YjyU+nJj0dIsGSH+rahrUj80Rad1611S7/l0ZyI
JfySjEiDje91SIN8lMV17PvBqrHnAFuTjtvkfhvN5j7NVbHSBlOAFmStVJNSO8K6ruuRDbRDMXUB
lP4mMsrHrPteuPZGdOraSojDCuzqOS2zL964ZxLgmMgKy9ZoMRCOOPVyo4cahfs2eQmd9Lsvg1vb
D35kPgCJgSwU5uglrHnf4S+pbnyV5r63f7i+wKpKebnA4ORp57E0b1CSJlT0iy/D5JwGkIthoL0i
+foe0neuzM7ZOh243TbFscwtc+SByj4Y24kydAesfplalkYAV0V70HdpRGsA0AfySamGrErdPo6W
JIILNV2RvNQZ8i6jlWTDOKwGfZrtUYa+gLG6dQl5JzcHLSH9wCkLXwYl9wqx7rIi4EokZbqK9Mxe
DNFr4zunRmXr2jDWZtv6SxJLbjRPPSniXpaGzbCAWECqNckz3W3fxCtVUZwXVbOMJ+6eqnxCNXc4
9Z3igZTZj3Ik4Kao2mJf9PYKSkYLwRh5onKHVR1cV+A61oPwkEdC7lgRH7SURCwR5Z2H4GCjl9YP
w7U11+pdLS3XyrwtyfBZj6FHck9TfQkLWHRNnfHkrYlF8Ictiw01JrYoOn4YRuIns82/sw3NcWFp
9cnHpmLFZrvJR9NYksJrOD1isem6bRI2VU1trai1jetJZfUiHzW2CTGBVkh3VcPfz/mpXVTf2CZ/
ZNTeqivoEWZVhwYN6IiPCg8Sotmsj6CjCVef0jvHy24bBymBuGLFOKRB8mIYKU0XaxvG9alAgdbD
+APFWd83OQJBzbv1wuCmFqW7aK1ZKgItNCRxqRyZFYIyv2l/mJDZdcaBpROjh1F8ldsOIZP+IUTz
0s4Z1HF9I8UoFlUyPI6T3BhV8oH74221jLkM5z5cnhnmRRELMfzbuczJQbAGnQy2LmlbC1nY2yl2
dnZEhKtm/Rd7Z7bkNrJl2S9CGubhFSA4j8GYX2BBhQLzPDq+vhaV2X0l3WuZVWb10mb9EikpFWKQ
ANz9nLP32tn+p2X//GdT7Gea428Ghr9ejXYAwn5eFU3er6829IoiSVEQrqz70FJ2zobuPGp8rHpt
Hvv42zwOh1ZOT4lVXuK0ff2Hl78vzP9q1f318o4lm9RjuN2M3xbuIlcQMRhquCrT9EagtA14Yh+g
EllJLM/IOO/XIm85O2Z7u8j30mwt//5H+LUl8udPoMgytSD7Bp603zovOrVoXhtKuEqH4aCr+T6M
zB/p2ULHIx+k//CB2/d/77d3bKkqux+1J/6e34vPQpPbZmD9W2kzm0qEJLVJTx3kIrcZGWjJBfFs
0bzR09qhfzk+W61yKTTCz9Ro29vvAoGp0RW78hkoLOYA4z3vd3UyPNsEXkCtWWtVfZTQlOkp87c6
Y4QhKl9hJu0WvXYh29x2oYJtaj25tUq8Dat3gDM3wwqQg8rx6FGG+6T7vE+ZZLuVpuxFTTsFoNgR
1NtT72T7AIOkG0XjR605j3mI7KZt4g7pQZr6cU9UQRy3Hk2fM3wLq25ek7s+Wp+1dlX1yiUXBvLE
DGv75GZOE68wACQUR/OzWpNeaqvPqbAfWWlwaDwKhBFu3NhHOj3CU4DptcG8lNjCsv5uB0V3rYM+
/XFH/G+3c/57B8f/h5o+kFl+enT+relz+BBl133/uevz4zv+PCHqxh9AJQg1kC1Fpnuj8iT/eUDk
/8jAv+79OI0qBR7Y/z0hSor6h3lnMYI/pfOpOHc73f/p+hDJJN8dmvAqFHpC4FH/J10f7dcjIv0o
vKcYpkAVOveH/fdlFXtBWaM8sl2UqUujfjEKpBMTebF2ma47xGVu5YgHpKHPCT5CDlJel4KEzfIR
SdDbmNPWIAfBHSUQIjUDNiiLoVgJtjx1ECvsvNsoDxVUkLQPiiegq/cogvwrEsmFvPW93iY7yqJL
aV1is/+zjiHSi/is/7CK/zBg/WtRub+5+2gLAxpfIL/ov7U9u4C8pCQYIY8pYj3IZ6Z2C9w2e5iF
F+wTzAlVb14kpCEy6vHG5l2E8zWS6sc8rVBlJ08SGdsTKd15lK10UkcZcnbBWaEYtu2RBy9ZNcbV
UXegDUmtWUKNXWqRumCkdNKq9tz25ZaW2qK2Wnasrxgx6U+32n94h7+27P56gyyaDnZSBUPVb/tE
fUexEORjI6xu/ESNz5GwNia6OAEXq4j1VZWVZ6zLkfv3r/tj+f/9kzXg5ym0EW2FdKJf98dg0JWq
RbnlKtpzGTYrhbW3aYPdyNBQG57nrIDn3gIJF0t7bkkAlXfI/Q+5FK0im/DNsdneQ66ZEY/6sEj/
ieRh/rqd/PnBMES8Z4/w8P1oqf482JwcKyKWtaOLZvW+0U6vdSFWubwdu+hgCLGfLG03mdNRnpBa
xSD+LeOAOItR5Kc6KCsxhH45ddukf820cB2LbNXTrBi1/jXt6lcjjC+8qzmQ7qp/ZM4dQiptI981
bJX2WAvnqOYe6o7eVaruTe0Ljn79tK0j6YVY9F3L8FttpUUEIrNp9e2gWrtJHX1rj2VtKR/LCt0K
rSCqp2gJfuCD2uqlyfNTYtgrBQZnh0hSZyiNA+Ekx29/f3EJ9PhlM/7z0wN7RdlosSiwLPx6dWU7
l+YiJZgbRcrR6KyLFfHco96QkJ+oSrnr9BvSiIs0xE+qU3xLouDdEfprOA4nJQTDXz3mcoSKDF3k
vJlli0Gysu9S9daF0VrFiEKywEKmV9uY+jvyC+TgSzvT74JtL8MlekdNKTHvk45caIqdPsV+1g1+
Z0aPqDHQwnh9m3gg0BeVMz+itPggFOlpIMhEp684WagiyWJTiUQm0Y1qg36NWSabgpxNWktvdm8v
w/LmjPmiUaxDGQ0HFH8+hpJlm1THKUckb8ZXAoZIv5RWxl4OrbUpV3uyHS9yFm3y8E0KY89o1WMa
VORLG+6DUpqfdI45KiDIqkwPn+ISttiCbu1RHvtNXQ4bpzc9oqV62TiR172y03RrJsPGJAwywRfS
jRm/Lz0UumurkD1VllZVe+i68dRI+jpqcLa8Ws2wa6NyWSbRYVDa1UgvGbCQpyWmB+hp0RmJZxMu
TqjxrpBgjoa6TzLZEo0m9Gqlcs2s3kYKXkIZ06BVennsrOsy39mxOCUk29nZvA37EjOosvk+j9VB
o3IgnmE1QgwZ7BCdcDweaGd9EBH2wfy4KA6dFaNyUveTmr/0Gk10dSHjpwSmVW4nxfSQzu0xRmHR
knwtSOHNjH4eNtsASXiWtWtSrk7xGD7VEP05TE1Dv82jdJEn9XoMQz8kZuJ73pfnRDaWc2dtjHF+
xg7zVfTWOsge9MpY3i0Oj3SrzwEUtYSCh2bh1SJNKtJ0pNsoYzE2XgILAwYpEYDqPq0B6DHrj+Wk
PgPlx87UXxrlKaxo0xvyKpxxAk7Rp9lTbAiSfzXbQ7O+RybPlFC3HuvaYIA+uRbK92pOP4nRep2n
wJ9V+xEgZeRaxDxT/w7tS6+bx0YbD32WvbdqdS5Fvnem8KjKwEtCMNKcRhXuEQn/IBWNY+wSh0zj
BOEg6lxradVcUEXym7q8mqMLznMlcvOYEJuDWmevSE8V4i+SxR715l7IFqiY7aXVEJleiOesRarI
x7vUe20dlLkv4eGi9qbQk587oa/LOr/dz4+MfHkQ62uqUTP20U2FP4Ffd62mwSMhBbckIAlVyzHn
Jjc5MY8oZGsCtj5CugyV2R80aGro3C5NTZFGrMwxjPJlbzbrwWYdToPWq7IIEWp5bWztOIbBdjbT
p+ED41yL8Zg5em35BIcuempUSdRHGfX27HyZdf0dhue1LsbnQqJlBW2fG5d91Z4SntvHSkofxp2Z
SreJs7HU6JeJVHM4/Ic2so5GU1+xAz3LN+Oeslo1KijJXWgfdad7sWPnkibdIo46xNOoejDkuVlR
v5Zx9BmVnG6KIH1KDJBWVk7Sm1Vhd+VMrsVfU62hvkNoGwYWA6DynLWj38TKjtCP9zLK9mZpHHGC
kt+2aYryqvVkaoSqzGE+eMwdzCBZtSqtaiPpvb2wdOYh1f0ooXPOSmY1dgdV/rJTOulRW9yChh4Y
x5Z4rotFwETXizJ7R/1Go6S2Jb8uCpoC9NstKoCBZNe7dtjFLJouImDydnZt2madOIJYXlW/UIgd
SzX5ooO4lCvzcWoR+1bGTWoH0JrqRuqIuJ4R6QH72KJD2xL9dzdeOyUUfJp8z5pp3ONg12Uh05+/
p20/MGeG6z4v0RB6ZTDchyzXTH9prWQ/zc1hqqTdCG0IL/o2oHU2xN0zhezaCIeNqsQvpTSfUBqG
rk785N1IHE32iyiCLz2uF51VXxpHOZA47ieHSSkf5Kjxm3wQLnlRccZxVTopony0NMeXzGYnkRSI
xtpYjHbMw5diynD8fFBRoSRrgumw04tVHMUXOSafPHur2mg9dTxjqrx1RuGhvX4gYwZHXL0wjexC
eM9OIZFuUHqvbpW9kUeHKrbXQ5BuMPYEmUPAU7Lpq3klBdOjmpnngOiNjn3g73foH/yk349fFA7k
rnLCpf3828EWEfWYFBkRKFnCwKx9tkd7EQxkU2GUbeaFCrRMJDLA3dCVGRHZnT92F12+jdIjAzOS
FalnaJP//9rwHxJ3Ofn+dOX+rTbkzv/sm4/2l+Lw/i1/jQ9s7Y97BceEgKY/kgCL6uyv8YHt/AEK
7Q6ppgNjQD3iaP/XAEGx/oB7hVhAAXpFWqvG8eyv6pDCESCFcwcWUVbCSNL/J8XhDwLcv24zdFSQ
uyDZ3wUjkIbR4fx6DoTCxDKcgj1ysmLVd6mv1/FCpT04Tqt2ctYFGrW2igl2tJZDUu6DoNkNTrDW
811fOKdOTi5I/E+9Ep/iWDxHdKyEg/CruDg1mfAkLMn4WWx0eFAHcD299OPwZjTVg2ai4M56386D
90rBskUDNk+bW2n3K6uZ6YUXy/uWphTPsdGv0iryGeovjTy7OOTJ5Zqy7KLvzXT46er9h3LrB/f3
lw8EggoVN4wb+MssI/eu2U96yRh3kNrpWFMB+Ggeg+psPw9G5crVMQ5l9TMMspGxiP4gOjk8ILYt
zrJRkw7Wt0fMutZC0cP4aqSKs8FsdoqK5nlShfTGqeYtm0vD419UPAH36BL3ie0Ko2OPiBhVClk5
0YzK1o0R4u7Q6+ZBSZcheKStFpV7TfnScjFs0M+es6Qfd2qse0KhtpiEgyaaVnCTiumItUt90LfY
vJBCSBv607E3t9q9juUnL6AA+mXKyJbOs0RmUO1XSVWwkZNCK/RA99KOjJBwKJKd3PQUw72pPOR3
MomRSM6hDmBg4+7EJGVGR36WfZulPa6UztnWsjZvA1piC84GSM315mhNtMcBnNCNtogrNSsItX0W
5qdZmT+iuLX3KhYUv3HidBXiLzkNgEKMSXrXzED5ICjpNXx1CsPYSfVe0okX+/ur/QMo9NvVZoFF
EcatryCTvfdOfrrabdRoeRSiIzbjtvKmlB09RhsQYDGo5HxeTkq+gGsweXORv2HBQBGSMOnpp2VH
oO6DU+ryBvm9N8tjuHMK6Zpn1lOb9e2ZHCtsH11huXUzfx/uvyCprjsiEIC22jpXGy21r+RYN61Q
RcgYmkCbQgm3rUNMi9rB0omyZTWbksthNPHaOMfe3qQrXS6ZfMwMTcwi/ycimnrfV377RFCqUhny
DPCf+8rz8ycS2bXK/C6OVsSZ8XSOIZ0TrQ1XktEuJbKePM6IzmpwRLeP8dZznNS/abIVH2t3XCYJ
wZclIoNWwmiRoqF0u4m0qcFQ2xc96pR9ryvHIG+eGpIi/CDPnc1of7OFHGyNhjsZBtri7y/xb2Tg
H0pR+ib0vih0HXKVfrvEZjmZGSdIY6nhcs/SaSepTbihZTT7qaYvckdobP+YglQ4g14/yasxnQjv
ZZ5FDK/tqwneN+GI1xZ9717p1KMj9wPtLi773/+o6HP/7dPXNUJgdPkeLIEc8kcP/af7sWhLpM5N
qC1zHG6Vlt6VWvkqjuuTyROzmi18gcpcEtH145f5TPCJsKbJJyFQ3+ENyLZRZbhkIXRbrOuMGA1S
3cCTtH6SGcVSVcTGbFRuue4kd+PghgIspy1bflw6F11Sy3VGwkcfiXJhFCdLDa8j8D83yqp2pVnD
QxJ8hTIhw2qWPcrzsHKUbpM0BIRUzPKKVn5gaCyX6pOqiWVRt+E2yZ4CUaP4Umj6z5O8xVzZr+ox
sXEkU6trDR6yJGnXTqJii7VvsmldqyDlCAPthtPPdI2S8amJa1IU4+BxuHNV4AUp7WtQ6IuoF3s7
DljSssfEsg79mMTwJaan9vtsSK1nQq7FpKy7Tad5dY79L8nHgqPhTdNBmRXhnk8voUjSMWgN0S20
a0LALSnEJxofJ3m4RXja7RwrUVkYl5awun0Qduc+Cg52jAHd7mKwKtCkIXp9yDWpAEM8bhQte5vt
PPFqs0IuhOvZTTjSnckQFAmtqrhX0WFDKpFS7dbUCQYp68MMHJ9eE6FqM9iVfN42PaADSxtOaVuf
9Fr+CORgUZQYAHNVMEQfAQHYwxR7WmrvNbR3B9PpZE/WpscKwpgfZe17leCqmiykzBKFn4TuZ6F3
N0Pvig2CuQ4ZUam5zIATS7i20s0+xeUVGMNiYDXajXNTL3q1lBe4O6AOaNg1hyQEzghQeYmlIHY1
QELqPORuxv6yS9Vmp8/yR9dG1yIAIpQWCqPrJuyWwyQfokRc5PDusTDVbdCNi0GNLnVA0OWkSq/t
oDwMKtO4kgezaw0aslL+IAjxcwP5lEcXeWpbImOKo11P5y6HbqB3sJCirM42otcONokBZLn6/OmI
hHrCZWpARwA1VcrYX2u7++ziOl3ZKBqmRB693ghMD+u6tSOeiTKWbB+3mfH4CFJ7F4MZX2qsm0yn
USYmcfJERu9noZkIh0JD2QRd/VUkkp+hG/CqTdkEr4SlY3m6u5wrGClWvDWROrXYSP02AKzSFrEB
GeU2NKjkhUhCMD5QLecQCbtmI0om49JcRGa+cFoDeZsVLnPhrHonvYlBWkLfbxdz53xM6XhBGbIL
uiJe5tYb9hn8dB2RnyUlVYChaV3g2akjfNJ1XkB7lC9prE4ItZYWFmNqx8g5GPc13ci+FTGpni0a
Zf4kWdptTOnc4s7F6YhzPXAihr69tbId7KdtuZey+aL3MFVMpz2reXVWpMzxGLReB6tsV2KSs43U
c+ktRH0kkyP7KMOlPDbXWmmdnagwJtbNNsRVr3TxjiBwNCYZwBB26s94knm5XnkditT0pSL3sjB5
sYrmrIyq7UYqXYO0JMWyiZqzOT6RWm6jxxPYncUlLa0nBoon2xqO0cz8wmqqNyPIPqYx2ma1gyub
ZCfMR4jQEC2Gog19kTv9OnakYKHlZHOCpSCPXd/0KdGkMvY8twlDwsw1fQkrYwklFYW+AaSSsTE3
/xS+6UFCMyV+D1VJdfMh3dR4DdflLD91aiId0047Q28y3Ry+iZ4LQuVHBAlJeLE0rG2mlZeHuyeY
qxb2Zx2dzyrDDVrNueY7QZBTuFeMWjgUQl21M0Avrbx2UDMSJm+6UMYP2HyjRdFXpIRm+juNbFPv
XtSeH71O+s/ImB/QxoTeKIfvyjhdc00eV70x4fC2FDjoCcp+Q0ZHAWLA5SDKcbNSIb0EEVIYa6fC
V8ENHSOTq2jFFJ2L+65yHQlj+GiPxaIW/qzfW4PWJ81bIDh55zsLYu9TArJHNBw0sO5wDxfVyH0L
oCOoJaMfSDnhYJ18CGJzoxVDsxiaqlj0XfKFmncF/uBbVoOg6HuUueksX9OpO0u9Pa+aub8XvWXJ
5FVG1Zn0/hh0K4QFiof2uEE5EUFfM14jxnIITOtx1cjWR1h0e7V0bvOk012TlAG7doRNhkgV8Bbt
YzbxEAJUeB+VAHCi+dlW6i69mwyd4SEsVMMDY3qvvmvLbYL4YoCRxgCbbIDM4UNTtIOUvhcl7pCU
o7Y/AfyCT8BnCsnCq5XJC8KDhLNzgyHsi8jbrYPIbyA8OZhZbmfZ+bCnwA3y7pDJ5i0dBzqxhroZ
0GoFKgttaFS6hz3UWHJuXhj98NbE/hCG6taMoktYdmvTilatUYxu2mtPk7kfNR6+Uq9DzvO45LpK
uzE0fhw0yBLS+KVZ7WNilvvBkHqvKcYTSko2BNqRgVWkPLXyeVA/4yCXcI+He1PtP5pQ+GMbfjXx
rh5BY9Fi5LH0UJ5H7kRsGEHiuEjbuFvXApUzDWghP9VWjPJzkK7091kUzeEzycvkMpAhpueYkFEQ
03CRn5y8DgCAqZE3ll9Tpo6ujeMY1E3P2ptji88cl9xnQDcV2iATrFJtpp8GAaJRkl9bATa8vll1
8kgO4bZQew7yWqTDKVhLlvkSfDmz6FnY7Xwx2+CbHbn4kqVmI0oC6lBsRb45Bq5URvuJcHYcIQaG
sTLxByXttjgxQ1eLwwdCxsdFh3PRMjmXofhtp7b0A3lVU9Mth7YxFlraHJDiak72NnVq7ucOE6hG
Jry0mGrkDMm4CsbqyyySDzoGXsSD7BkTe3BFchh+XELMkNUVYfEAwWRB7rA/WOIbc7ZKcoAP1e6P
TJTcHN/suXxp0+Ga5iUEBBEcLDl6qZuCI9+Lk4BCYiMEdFXJ57QUnCC6NeiM8Z6qzA6ssg0gwVoZ
FkopkPmkYJr9S6yIZ6tWYJfEcCWcbqugXHW7XB7OSh+DwgqcBaqS0dMZbXt6a753Nr+zB6lZyvH8
SDjuQg0pWuQ5fJkk+q2D7uw6FeBEU28l+Sg3+NE46C6tgvWyT2rNG6WU8lJXULsNG7ahBwBs35M0
jpdJ3a9hqUUIBhmfDRA60B97Ta+aPnX4hxQnmUfCxGOdNtIibMNNa5BJ0+cTDWD5CRKfYMvtX+C8
snwpyqKSLPUkspce1Jga1v0KGd6DNeqNK8TErV4+2DITvaI/mGmQIavncNM5yP1btdwEFX7SWNxw
bJyB9JWrPjNw/qvWQW3nq3CwiKuF8gON5riYnhaDxdLS2OwqtVSt7xdssosTgKSv1pQ3CpNNf8wb
8vKab5jb7XWCHlwqp2lp0JaEUryb+nQmyQcV24hARZW7VdRuZqWxPF0R2tJO6aMqhDb5RhFi2Ygf
51xamLP6wGDqXHattkp0bTFW8CUaRU3WjGOgx6gHKCd0aCvr2Qxnn4cuHQIf/jP3ojHfSza4D5Ky
04qIuqMOOIp173bYLuc2wQdcYTjTYu2Wq0SjN1nQoRcs3ivLR2rjJfE8LI2hSjzBUBPIhO3jWFpr
Ol1MM2u5DOi6R2mfS8MLgEwu6FQBzLCma0r2fDBHiyhGdKPU29jKnkj8+6RceqqZEDKmi31k5m61
qpscAysj3ejuLpgUt7PY7NRaPVetegCDSFjzgMBQ0Qie1pns4+LvjpI93dSKN55PEifouPnuNTZU
kDm23mM0RpmytKv6+9ASgpyY7IdjDmzTSXuXnvrZaKWvzFTe5yjZKnDSw7F47WcxuKpZ06gQbqrU
r6meftmCgPkmbfcd56YYozl6gvg7noPnjLKPp310MVp85mFGAV/5ktaz/2b2IbHWdhG9YvHY6iQ5
8Znk2K+7b2lDVLeUH4UZsWY16IPCHkepoUNHS9ZVPzeQm5BoGoP9oVlinxTxqci7C+24a5m8hxlJ
SnkvrolQtvpwzPX43eq199npaWX3n2akvLdd8BqT0VNmEi4aJIpglKZWx0dbfJ94i3ndnAiqBsEu
c2gjU28LhmPyUnRq6DPw20tzArxMqSH6oA+tdNkT1nxMSTBezBhlPM3pdgKUK1PtIUQQC/kmzbet
HdJSt6KDbAEB06Cy5nm7UTiruJWt3LIiaFaZ/cxpzYJ/SiBNBZp0xNgLHma+TSkD5FSAkIu4KdmV
wQioRxGzPwwRLLz7ejJSAuPhXDRzSfRFmXJ/K52nRPk+jnIQPxGXfyh6HyxXxMST3kpCRYU6E4IZ
LoSpsiDAdfEX5d9HgZmXdYuwIGUcvdSxjpZeLOmqRl4u0nMqwbUCXMvhMll2FkXVmFdP4NM3mipC
X1XFo5GDY0U++VVa0zPhAS/U3fsB5JAbKvIDAAMouGqJfT5+tNPyOmlEy+WQckpt3OIzsMmR0MEA
9ZOvG0LnwF7TqEuUVXoHhNb1JJB6Il7t4RsgMbYXknnD+1HA0ypfa5FenLAYfGwQ8uxiollUIC6S
zloU8vjx40MfrGafSC2HkvRUqV2/MOxu8prM/Bbr5nMvMF9gjSdvvgXqyqA3sXrBqIvFU8FsDYRl
iY/zeSobwGOScVRNZJWxfa9C4kueDI+dkuuLJlM3dqdfI1uN/UaOdmXB2QH4H9+U608x+Bwt1I5k
htDYULeCLiJFnsa7yJPH2TTPjpqeCId/ki0euiIWlOPJMhCOtWiH4lTBHfAc5bkso4d8BnpQ6oov
4MySMLrhMT3Rb7+lkoGFd36w7PYUguWwuQRGH8DA6MZl70xgaZhLwWjqlGsqysDTAuVWJvp6hjfq
mjIVW+HEmWdIxQXTGYv9BCAzTS/F1arJsVZGurS65A3ldIcG3gZuozkNQNiEtyaK11Vo+NN9uplR
5CEy+BrUpFgISMccT/oXJMTZeqxqxauLz7aBcatWwFRTO15jPTzndkot9xmOEvsy2b1DVQxbVto9
RqzbkEFSY1u6luhrvcTML8QmoJiEMqWo9UJTzKtqGTdFbxfx/C2dw5E9PpA8S8Rf0mzDp4VWE0/l
N8QWb/CJHpNxKte5wXaRzB4MhnUQBE8pnbKpyI9YYJ5GoR2z/KPTJuLK7eirDqMVDO8FaNyN1YFr
CSkwYoHPaJ5eg+nJzPPR7aTsMvctZ55OZuTKTNZYjm23n2xzm44hWzDAZ0/+XkLkjXqLSqYf9zTb
39jwE7dK8BIMRV4ztu04snVwjEKevpI/ToZhr+qxX47cM1HbpG6UBt8Hg7zcbqyvXTJekly9gooF
5ITnyVcRhJj6zYzL0GMUjHKMrRY510XMdIGZwN8pIMibtBsOi+0IhKPRh+cwkr9ZPRJxaK/b+OXH
S0vZtM0EImsyJbZOMr6lzVB4EQPv6TbgnHZL9AJJOJxL1M+LoBfPna3RleKM22fDK7itrRDQtOau
XSet2HfaHTMVifUksgbNFSt/lu/HhlDRftSh0FjfbZm/kmvpJbL7dhGJtOTc+ppY8lvT2TdtsGGy
wg0dh6Uqxi9a+6SW0C2hQWLzeYX9Yuy0IyRsoLcZbiw15zG0nOHivIkSDx+cMgwNDR36ojRp4GqG
KwYTLpJdMrho35CW7MOEg0El9lrK6qxlFpDZKKgWcngpG+Wi+5lNzygQFT1wTCIiQTpuQmMRsSwo
reXWN8LoEGglhZ5Jp6aHRjaCdKwgQrmzNi0bRLX0RvQlzJ+NsLXloMf2Qg12Q6kA4QvE0e40Z53I
AvKsO/RdA79YeWniam8G04deoc5jk3oC8LmvU3XVFmCGR0VZNT3QSgt4PQejlijITTi+I8uEHCmr
z8XEyQvp5NIpJXldA2+jztApNBAuqBbDMU2Pn+OWO7jpwhx/RQohz0R63806EhJdOVO/adu5KRgi
y9FKxsd2AbELqHW2diTRMSQxeul5zMg644+uLIfasgnL/nHGLpoq4gNKNaTxsO8echvK0vRVZU50
BZEneCjPmY59AdUC+0AbRevB0WjqTEryUurclaj2cej0SrKvBG83SAtGxiyyaw0d89q0tcgL7cK5
/PiS9dLnXNz7AWU0LnKlLc4RSOs/vwCIkVLqcg7+nEdqrX6s5bpe2HAQV4Vd149VWUhrJ6p8aypB
eGu19MH+66IKST5DdiGl1/WNlVnhzmo5LU/VoQmDZJ/FiE7zQDL3g51cmW1nDMhy8s78icEo7RPD
2Ccmhw/w0ccwmMbvqRhWgQohxU2JbEzsDqRFqCRbKKh+bDrVDYIesEK5kx/oNNgY/ES8i+LM2Q9C
0NfMxujJVunEggDT9pqZjX50QkA+f44KQjirHOdLPSAjpSFEBFWaSBeyQQ0UPqr5iSdPlcSff1Np
jPGszA9hNOUb+lXSEpkghllbPrHE5N9kW1rLUw3RqxG0aiwk9mFdPqSRnO3kYGRZr03FMzC47HXA
ZNuWnjktl+wwkiYyuhh8JddO4BYPdB7HsDpyZJ+PbRD99UVXeuQcGhbaFiRk2edHPUxVhIn6kFOW
9zunafP1cDfTmvmoPFTd3OzaNvmKgUc8pJr01oewooZpYG2bk3bTYLC+5qyRByVSrjQBWEaEEZ0g
9H5pI43kmU+Q56Svd3QWdqYcdccfX+pQhvbdVtcmtNO1PNrtYyHSD3WsgDwp0owNt8Ora2XBBY51
tLbS++1NIzkwjPJKH5LpmhwlvpOrycEWpG+K4m49A+Pu9t3Y+gVHJt5Sae0ywbeNyZyY1II8RUmq
npq0H31J2Jh1YlxJafhgSqtSvTYoG495OspQObF4RSGHtXsGx8LGNuVLOho5R83Pkk2lNMvSwz2K
3CuIUgHRV2avVmJ+xk0klvpdHzMb3EZt3Uo+fNM4mNuHWmq0ndWo78xgPGYYyoE9Uj7h83DxOMzH
IZpm10JKs7aFGLzZ0krfzDpnH0Cg3So0u620sndGNDqblCw0gz76is5Uy55WR8feQOPX1XuBW3is
HPptZYAaGWVxxQP+IMUT6ko7F52fxSXzBJbODhvwtptzbCPwerOSNTqqaUjj7wHKR2szgzSsK1G6
daLePhrz2inl18oOza0Z6nf2tyNzM8GL1EzWTcpre93U5D0VItzd1e2EQSbdN04eruG001GdJeue
uxx4maVKx8EQu6SEgzmOgbpOVIMbRrbXs+3MRyTzX/0QgQeeonhpQb1bob4yvD6cyqOR118RV+uO
sRpWNFA55iUodjQn3mO1j3cAmZHkdrTn6+4YpGF9zAopX4BE033EYsuqTpWH0Dj/eNzqaQJd2QgW
1IkuusluuWWF2kj/xd55LUdupG36VuYG8AdMwkVs7EEVUI4serKbfYJoQ8J7j6vfB90aNQnVsH5p
TjdiRhGSWkxmIs1nXhOlmRvSylhpaXJHClBugxLpATMogYT1+L+M6CYeE7vcIis97nJL2Ae0m6mF
9VKxkdQMLBKdVvA26YWP5rLVqN4zBa2DHZKXFkDI3TEzJbQGCpQCZLm7svPmyaoClHr76oV1zi+m
Pn9qDEPfi2EybzRek71m8fIXw6VfePI3KPfPEz5tV4PppY4yZSMscE061FVNKw4GEHkMtUhv/osa
J+NFQErTjiCsbCmVdjA649uff4n19LvCKz7J2SHQtOgWIrZ5BXl0lRd2ddkb0UwVg0cSG7xdg37A
0keUQ7fufOs57acGtNqjkcsq4vnBTVRRqgWne4mMu3ZZR2qLkLcV7KKKTkmnIXTQ14XCUxFdp0N1
xYngQu9z64gNVrMuUlsQhHLdDtRdpgLymR1q7Q27A625tKSKJwyyeiQMrmutv+y7tAe5oIiLUAqx
S69gmU9duNGH5hLeuneQwUd2qhhvw5Garrjq1TR8Na4NUWf7OJYUl5QtXw+6fyi9zDvYVeco5GBb
Q1EeYLFXRABEm17kGW7ZozynqoWypWdDzuhN+k5qlNdWKb8XFI42Quu7Ndm0cYgqcQ+HPsTP704u
O2lLrr+vE+lI8+E6ztEEkrzIDaIC7eo4mDY5KqoxdMyBMmUzc4Ak+JsHwXhtQhdUsN02pprmV8il
wtO1w7ucB1mMGscP3pFm6ZRA8gL9ePoKZBBatYmNAgwMCMpeKpHwzzlE8E1NnxIPCFBuqTrcAC32
LyZDueHcVXSoWowVAy05orP4JadmsQ06pHHzqAY+CxlRlnrhRH1zhw/ybTslhwNs9cnpI+UpGfvU
5ZVejb55b6DmWTW41vsRbOKOQDsKNGdIQSiqDQUlQROK8aN9WR47/Ch6zmaf4u2AaNIhldotNNqD
ZvQBTgy0krtwvJ2yejMiCosKXEq4a6KHIF/0MiL+WlcnIA3J4TTKw6X+kqgUrAMrPqh+cqkCLrkk
WX5C7RjRjryj9KYa2mU84UWPrWNxB9j/C+YOmI4E9ktdRQ8i8u1PdiWPTusNNL69eNwkLVK1fo12
Rd906N8ZwR3OdsE68pv4Mu2yyoEktutEX13WaGJvak1ZT0JRUb8dDNdoqYCWfuIoaDfsGilVV0kn
0k990Eqr2kLsOfEs/Try8aQvYvEyFCPKsyUyyCBss2TQLqLCttdRjrBGNdX1UQgfTVNr2xIS09Gz
w89wjzvfnDm6SnzhK9lrQTiwCgtDdvSyR1G0Q3FV9J8w2xBPfSPuCnbKigBhOurCo3xK7QhmtbpV
VNm7MbWAGqPWD5SjpyOl1jIB4MslmfiYZNRiF/ohuPU+pm5QNv1tQx+6UUpaaEMZH3tJuvTScToa
Jjp41ngQVZoR6xpwPIoOd4wmc2u7cZvJNB2plXoHR4o7xGxV1C+61qGxkK/qyPQdYxZXHgbre2rH
L3HS0M2LwP5ynPep6uvb3kaKehy8izHgTetSkpUu6sTBRKEmmVHspLy3RtpB5QAdU+JmzOWN8207
lo5XzGRkzX60hv66s5tthXb0zh48zwlUwlFTA+zdjOV1HngR4n5Y7VVDt9Uia3Dlrm/xPRHhfhyp
Vyut/bVApVhWNcIpDbsHL6En3SLiaQ7aD4Wmrk6FE2nBaWub6XdDzhC6GPbylN9bRv3VlaLcIy1C
h1YCh+u1E0h/lbS6xlSH85v2m4BbmNqgn24weCCqKIpkU/oD8sOjNax9YiwOEdrVCvoqoqqjW7Oy
uHg7AiQxZHfhyM1UBV2zoxzKEZQdtaodYfef1Can1CtCZTsF2tGLKPHQAXjuqU3vIoVwKyx8gO3a
rYEr9GVhS9baKrBfCpHQRMO+J5Ko9qViputBs7naAHoZ3naKevnQCgTe+tY/tgPamqhQFqBqtkpn
Bzt6Pm6FHPpWpAMiqLAmSh+vGIToXi1bz+BXxV9UU60vAhnsAhgConrg2gaKJysT8XPw9C3AvqdY
r/c6scwKU7YEfRGSY5+SJA+2D5Ohf4TFfoXuKS0RnAXiVEEtNS3u4Igi1dzStLMQ27tL5XHTJWqw
DQfJcrLa/ix18XhvBtFeBLF8WVM32c9xcP9DwU+njNM5ysZpbsw2rM6FlGeeU6WUG4RoNyiVAnkK
ouuRktyqtPP6Spug7cR9M11FoYcUUjbrhmTGwQzznd9OJT9tV5TZ9wFZg0iWr6kBJJJasDhGRg/L
yg5GVzf4q1ivXRnSM4i0Q2kj81nA0VZbQaNvRiNxj6Nl3a3l3BpX3dzVlYUP1W54em2Q2VkXQtUd
UQDVzgM7ZLX4YwoSK54acw3hVBQ/5/Dz6J20eePxzNBhQpqWesiIEVADcR+4JOBMU0ztTidhXOd6
kGJPE97WOX3OumgTJ9eRVqwaPeMY61+iMnzWQyAIlA+9S83MniS5AcJDTZoCziqvyUFjvKAE7bWN
nEobr55qlNnN10oNacbL+lWPGkBLwcCj+t34L9xD3Z7o03TQm4KxG97IFqXrjoKE5mWPft1pgB9D
rtXZzUApH6iuUy5X0x81AU3UgLfsx/rW9GR91c31qwY2pGNG9s6jWOHC/pBWuUpgHBnFXeB1u7ya
oOlmlDlwoqDO59NBkPHWsLj+0WtXiPkjw0XMBsqa6OgV58AwHseAk2vZmwaHEQU4mNl7Dz4A1m4A
RdBxop25B4znVOOUiYOWk++Uef5sRcOXND5qYfVceKWK3kSnrUqt8Nc5QjmGBgHa+0Id81MoNwVI
n3tFsQfgHPpFKhfo1xMV35dJhdWFgSogQQGCVv3BS9uHYdCAiAzlsz6odMC9ZNO3oDilSKt3FZZ1
2wHDrPXcT6LTGuw0m8qrT+qUKEXw6KF5Q2XFuuhVtdu0afED8Qb0ZLMm37F+nyur4UUbHsosidcK
Gla8w6Fje2FwDMJcHCbgERSR04uwS6NDZQ8zREKADdClLUEdNG6S1suqYJPqSj8eQbgH91PW3xre
syQH/TFv1rgtcUF0oLOoN7heyYhyuWeD0R3xbKzw5mqUxCuW+z8Gy7+XwoZcu2lWauvt+wBroMBM
nkVHGw28Ph3J4IeV7SBoZojuXnfihz2btTV0e+LY+lR6n1TEnWlXlrqrSN7tiGQE7ULabVGALldl
X6LkomAWQGdHyMNNPCk39DcjN0vArsp+sc9q7T7vOnETzh8kwdHGiRUlI1dVnlu9HtnA4hmeT+VO
EY0QgsFX5I43RB97JNsJnlA2WRctvBMQvz4EcIG8bzLAOkDlCWSZ3wJw4/606KJq2iowWFZCedoc
iPdz7aD/OwEIoB4RSP6dJg/AUOLMQxziovW1m7CIwpVh+tRKormFp3rTiioTD3wXTxdskH2ktcMe
0fW9DJFkS1VxCnEeaWcps8osrwDDVLRtjO7OpqRJtd1zupnu3reEgRohjFm035Ia1GlYg8ooo2c6
GdZaM5pH0MFU+tNyb07t5zIVD+gUTlBFvmNgcCuR3rm0145gSl/QnCLmiclFqfzRx0JyuzTBDerZ
lWbfJXaacBPJn3MDFFIE00GrmsatoxIIcSUo68vapgDkBixnhQbmVS3VPXGC2BsZEXEwqYfM7+6M
SWz6Yvw81niiRebnMfe/l2g/UeFRXtM0gsdoqq45JskFulcA0nQslT8PlhQ52GSUoK9UnFQkzTyG
cn0oa91f8yPrjRy39C0zyjEoaTu1EW/iAPDXpOm7OXW+VMT0WPf5QHgJxShM6EHH9dfCiPDJMCUO
iTVQQY8bUpLJA6hRpD+sQrZv6xmhx3EEfk0hCJimt5U16XsrE54bJuLkqioD2qsVsNmK8sPs1bsi
MahoiJxCCvzby4FAy1FLHosIo5p1E039MYil6w4O5n4MW6LbLqXUCTJbUZTGlQDgoGLdVEcfXVh+
91uuf20XCjm413Hu0BMQsvQn+LUEiLpQllijuuC+HaLrompecqV8jjXlKkYX5ygPwpULsgqEdL8r
o4EEpVWRWD8jHzI80EX3yK+2VhbazjSWtVPAzVlZtTK4Ns3JQ9bjkMETf0+KE960mfq5Nvp+r3Ul
iKAwNq8nO76r9Ly8TsIDrjboqqdG7gZebawaePlOVTTf0PaetnlvfxpNWbks1GLa9Egfr2zwSJPc
lG4rrNLJlPQQNdq3EAL4yodBtjLpOh+6Nr8Ii0xaa6P9Oeb8bECM32NzPVfyOauTGU8berq9ZR0K
0l7d6sZPwLqQuM1/yZT+f5bNGZaN0N5Apf9Csrl7me+W8Pu/8td/Qer4F1BbP3/LuJn/81+EG8X6
H2P2aYUQjsIWvBoQ1r/4NoqCKJdpKlSrtF9SXn/SbbT/MVFpRpVKscniVE2BLf1vMQY0HIQKwQ6K
gGzoMEKsv8O30fUZP/8GX49AEgasMppgClEQ7K4FHF20JQ3xptgUSdqQ5IRj+SBJJV0cWx016iQl
zL/L2KjTbdpKu5aWwSxfflMn6P6aHaxoCaTKVToZwJpH2TWTFhZypsPgA87TUoZCacijohUq+TFP
9ML7auBRUiIy1BGiIYT2aozDZY3lDH/a/kwJMfXop6N14miFMvsulRUaCmjDxHg9YTLZbNI06B/V
BKFMsJjpMLq5Su0EmFOAlWkfWtMhVXzxHb5EA19Ew8IC9SYq8CtMzAPtxxCkBeUWRRLHRDJS9AB9
BK5gQn4roAKXBFYkA+MhV8d9IwwTpS8QQ94usQofud7U6ktnxD6SKrEOeMGRsO3RIQSDc8a6eSOG
HsPOpginZ9VrAWZNvNbhakIzT4JCWtGOk2K7oB8Jd3BwEbcnraSvTUXSz8aNLfk9+GVoCeUu93F1
3GLIpcskbHXZ3ZN4DP4hBMp4nWiKh7eEGtvPnV8r8rVOQyR1dJwU+o2iMDOuVSw+dlLhfTcmXEIv
dF2bMAZEu3zPy4Wcf5GMmXHXp9mVXozytCt7c7IPsEClHoi9khUUh5CpV3a6GCs46lXX4B0jopuy
mLrhR2UhMXodoqse7eDWjvIzXarE3BqVmZbUUsiSEkOuupsgEv4LxHpdf6w8a5q6VZcqCHqtIsUe
wapFCeORl8JQqYp+LG/yLuvSnQnUUKLKY9e3s6tbBzrAiBFwHzVhr2WyPZpWETk4njKNhZuuhWtn
8AVYjrlD7dVTVuAQTQUMDpIUD30VmTBDBl3ULyFqOuadmU7ZS1RWJaWEzMJtkQaZgd6jVuxJqdKE
HFwpqFKscD5A6SynaY2eWCRZmExiuUBzXMF63EeAFSRivZURO4c9rgQFkVINtob1ae3is+KXHiqi
Hv1zyDbotVoGMP812waMnKdLFhkROESd6nOVmtY1/oUxLXOjKM1bNC4owhki0UJ3LFONznfad4co
CJHJw1GzfqpV3U4+1W2pmtRuJzCwmmcm/NINoRH2RHnaNVe9bE/GsYtCIz6ORQJtpCmREHVb1HHT
+9zq4CYHgSwQ0EMd5rLI5Mh3tbrwi7tczQex8gQlhP1IjVV+QpR0kp8RDDVoOgL2MpEia0YP7x6p
kQhG0FqTnELphfo5jVT45DTrgWVK401W5MP0na65vLKFrVcbo7BKARacYuVo6q91LWHLqPnfht6w
nsBb9fJF2URRuEPm3KqJR3pKXXKCPd9uHA36qFMVGICY60TJD93YYhpk9OC1L7DykCDjmkYNJKyj
mT0+dWB3y61OckRmgbuU/zD/45S2dxX7jw16eBqIHNueuA+6IAU+kofdNccdpLFSyx1eMk2HMpoz
mYU37ata1upNo+fPBc4y4UZBQwKbhzrFiCLmBwtBuVWEfreqyop8scrUK80oa8iHmVY8gSKhOiF5
7VUb+VcYAlbJvgR1/w3DC2Rrcn30e5ySO9V4zBOry7ZjbeE6iwUlIbTgH2H6EmXgbcwxqumDJoWn
PmAcfRiFpQEDtvi+NB9zERTqV5I4yAZTmGjPdukVjzVGFTn5gVwam0CEE+m8HpHGJjbm1o5c6fUO
LAsJnyqLC72ywllbgs4O3TXvc+5nfugahaG84n6JdEOqS4AHVIHxmWkFHUp32LkQUMV+DjI2L0DC
IY6lIGnBGX0sRRt+Q7p1uk2SvgZ4ISLjKA0wfbZ5E1kBXfDJ2wP6GVctjnmAAsNCnlU/+is5rHCA
NPAaSREMSO2Mx6bxi+yB+DkvAJn4GPrSx0BgAovdDZfOj9oLH2U9VXFUtCCc7hIxUDXNB43OkoyB
ZHcTBT6MBey14gskW1FVzEy0pDeK2ppXNqgl9YsRSJ1Yh1oYIiyIHS/vnIwpYJZ1g7/px1Y27nxs
6ahQdQl4hAQ0PRh18NeOBVPJo7AegR0qsc4zt4C2w+HaSAWXUyolkTaf6lnZQcOw7XWqzOoHoG9w
+YUA6LczTd+evg7pFBdOimasoCBhxBjFRYFSRSgixabs9sBpLQcpIgVTnxqP3qMXG4CIauDgOZSR
sizBM4WN5h2rWNcUtyLnxZ9wMjP7a9RrReXUI+iTTya96WYjYFFh06Yr7bEzW9Nzg6FQUUrSwfLg
441pH6rLEYqSOkJN1C1pB3ZFjqpSh0pZ1JtGsSYNkdXHQUNo/tK3C8xwoiGuX+2xQ++zDX3V6SVo
LhDLtOuOor+KWKjslwckeTED5YfQdnnyrBGSijaan0paxYii9MZ9GYwFRbYMWtaGugnaD+C/SOk4
vRoP1aQ4KphscU/SkSAjHTXY7rY0y/xOpf9WV3ZcIcA2YUve95YUbv0AECB6+F4dAoIfkHfxMinf
a7wVA2X1NDMfOEg1kq05Du9VmOlXVkwJU1HisgeYY3jZGuUS+FoVBZ/dYA8qpu1WV47fkriLyrsx
UaMYDkWvg7vNppAmRgM8VAf1y34hxOOc9KCxNkBHanNudo4HPQ1J44NRbi03sbPGtciWpitEvYPy
sRtiLdjBPE3xNeujEti4yqMy64AG9U1VgyfPhxE63GjWyl6dYrL6CD1W/dEcFfDLmMYN/u1QBkbn
pDkHEDmcWFwLE+InPMia50Nv9PuqYietuI5vKOw8grQDSydVHkj+fsCVnLrzWN8rCGCIK9CQ8qeB
NvQP+Cfdsxer3ZPsD+XXdshbfGWrUUVhs2+1p2jUusIdBAiuLaCUbiLzVqOOZBbv1m2nTnXphvRH
CfwqQIyJwWZe9bHWh1dZHBXtujUDIVwfTIBybGvPuh9C8BZuVddUT4g8ZIo3khLG6PxIyjg+hX0S
0v7JgHdHUwa3sE/t4EKLyK2c0W65/Hk91HI7DMikuFkTUlA2ohI4rfcVvvTGVjoKQ6l+nMK+Pegl
ut2ZybQ23VTH34oEAPjnKBSIVwNxKXdcVZZ6X3clThnocs5NmTozjwBABpDreScUpxsVzXTG3tNf
e2kIfJfqlKK5vpaACoyDmPMhg7hKL0DWG7yPqLEh5ydTPdlKoQ0IUG7yDupF2XJrrO1a5lXsgV5j
+zi2qfQZoxl7uIoKrQQR7jcl5XkEUNqDTazdHdKQbniLBE9+VYMkby81iXtmNYIRwJtetBFwfDsO
tK0H6xORmEzvuLxrL5rsNVjJyS6cME2QoHCmdDZQiz1jKhyB6IbySR6l5CijRI/MedUHWfiLNvu3
EtH/nc7fdfGS3TfVy0tz/Fr81JP4nhdjFfpB80te4s+/rf+Um5gzvHd/M3/tZrxtX6rx7qWmjv9/
/88vDbj5T/5v/+UfTg1nUs3Z+uM/60Mj3cJcvr5NLuf/4A+pv1nMAYIYXl8KsqG28acWtIYUNMrv
iEFbKoJ0oJ7/TC7JSGUebstCTEBWNMNE5uG3lgMim2Sdqm2CsIAp8Ldyy3eZJSwHEJ3GLNVmQ3Ke
//eeue1XaZnE0yRWmgIbS5MP6dBeQM/5/mY9KPmPfp69FU59rxw2D4NqDE4tTAferFgKJOhZp1YS
uvGzmOYIUJIEKzZ76wwzX5nz4N958r+HMcjKiU1Z00WeHCeADDuFYcS22UMsgomIKM2j2MeX8gY3
1nV0kLq9eYYtfnpyv0ddqD9YKBsos1nEaqxg/I65QU8iFZ///gqiCS6zjVQ2xNLpRwXTlOKHRphP
PREKdPWHVst/VEU8NYvfA5hLUY9K2GGew6FdGYD663aX6y8fz2ChTvPz60DyYbPPwrkaIiLv9xry
WBUILKYgbvXv9RPCq6sUqeAVD6z3oGyN71KyAjDarOBRP3w89omNoXD6KMXIyGNqS8ev1tMq6r8M
rc1UmrtZ6TjCEuC/GwRBl7cqCH5P7GvnDGIP9wrVk7hChNWuf1X7/uN3OrXJ381lsd26PtJtX2aY
4BJvwX2y8Rzv0r7SXWC+juZmW4TGijNT+/ltFifr3aCzBsEbjQEqJ2JC6pc9vgVvsRFueYR7O6K1
tS0d8hynewqu5I22pvqy9u6kH1R0P17dWdlmebgVFSsaBSFC4uTl9oFiM/Vog+LzsJbX5ErxId3a
a/9BcbNb6eyh/qlwupyxymbh/rUU09IXywx/sw8JH8QKmUA3o6X6tbuhaT72ru/Ga32LY6mxN+pt
4EZnvvCpzfp25MVaN72eC8mHrOEP6dqo9vTQQcae0YqaN+NfpjdLWxA9UVRcXpWdaqcmam+4ByY1
9Kx4OySvE8zBnNraxx/u5HTejLQ4FkkwlZFZcD0mneToRh856mS4lS6JM/fwyZOhgbDgo1EfU+aX
9t0mlVpAHOG8SQ+mhoKr5pTrcivdCce6JmoTlziiH/Vzj86JixMHsj9HNRdPKP3fSe/mY984vUu7
xe393fTNdoFmslcdODNbqTyjer4QKPl1lxI7qBrFaawmLGrZb6daTIpUTwEvnfUoY4jSrqNnZUeD
yVFeSfmqndGvx2dz3ToYHM4Y7XUfnTmPJ6f95jeY//3bGyENs9in3Ql8P+ycsG1Zcf+cwd2pXaoJ
mfAEyXMdWNb7QVD80H9dOypEpQIIkR9/zxISEdn7J9MRRFY6pW1NtxYj5XYoQ0hmOsK66mQ6UVBJ
Pj4HJxfszQiLC6WUrQjJfT6ZJB2yWGwiuTxzcZw+AG+GWNwcamwNVTMPMd9Zk4NvT3GQJifdAihe
669I4R1t6c5yP57YqQOODhhRJN0O/BUXe9HSMYUHECMwpR03OjWPqnrIBvvMKKeX7/coi/2W+1E/
IWwkIPIMKCq/GLZ/Rmx+7tj85U58O5F5om+2dJ4W5UDsNZ/kwZkuj/W6XCNwdW1uYQO+nLvmzw63
2HKy32LhJmxkZpz6SXY1h6d8r90Na2WtHBHHOZ4b8dyHWuzAUcRoe/yMwguN9HsbVTeAMP7Jd0KN
YG6jwXxZPtNpzYXYTsyqqcEVKSP2cJuP99vpyw9XRl2jG0L2tLjn9baXc5Johvjev4LheAkcZJUf
A8/xD1BKeJqbo/aoXtCReVaePx58/ijLdxO1t3+PbS9ue/w5dBNmI/CW2jbKNYL6KAOIjCNm6pUL
U6Q/F3ud3JVvRlyEzRKGG+h+EvfUAGHL6aB65/S7Ti+oRaOTFM0S8lLYGfuMRA7Gnxu/cyxM2sBv
VY6+KbfhVnqEPwoGc7prXG3NZINdtj53+56MtjQbbSudNiuYjMVZqOAveQW2P5wFZWOsE6f5Zmd7
e107QC2d2Ak3EKksEOramejk7MiLQxGok23pBSNjYIE9OwINO8SgnFHa+t4Oi24nd+AMgR97Dj99
vJVOftg3c17c1lWtWJIS82GRM3R8KG5V1Tx8PMRCme2POOHNGIuj4k2DMYY1s5MPFNXFE5COCUT0
yryoh3W3Awh+oMJ2i7Du3ruWHag13x71gwq36KCt6Z5Jzrm44S+etdQCCND+/NTK4gT1RfLHBSG2
2kbN1wDAdx2hkr1NXIMI7bHefbwIZ9ZZWRwgLW70Gn91gWx6hDNLAUXg5r8bYU5d3jwcmUE3pZ53
b56aa8VHwjc7t03nH/GXe+fNqi0e2SzVKVBWDFHDG1yprrKL14VrfdewD5Kcc7HKvPU+Gm1e0jcT
gk3fyOPAaJ3+LUjgJPmIDhNZ0EiCPjnEd4NyJow+95EWby9FcHXKO0bUcsMdw8uSHvXHH+lkdCQU
HTAPxjU2WcL7SaXoOBCdCIpQkl0eDdjubh7OvRYl9kZH1q3oOvB9zQmKutpnnhFsWowaN0Oo4AMa
Q89fGU0bHqW+aPgzYDQ//v1OvSxCxVaIUpwQvJ/vfz3ax56U5IRRhoHOnTWG0vycmMgYFSgX1VNz
Jh6df97yG1OPZCgbiiAZ7vvxYIGkmg/PcmXSsK2M3ka9EWqblhNiTSjAeKU48wVOxR9vR1xc8nUf
jgo0E3LONtyKtnXTwZ5V5zf/ZCF/T2yxkETvPDEIjeDWhR0WwkpW6gbI0+/TQKSOSMzYPLOU5ya2
uMnrMBgb1EJJ97InrVLW7WStZVs5s3ynN8jveS3ucpEI6Ja0lTDpWheogkgl7syXYTWcuWtOHUUx
k4ZmhV/7L3U6zCRbyLtIdNCbkd02jNqjBLjZPzPMyXqgmAvCeHixBZdhXOiVvYQ6CvO5zfbhrr2d
o+35JQjuUKXYy5uc1Nlb14ePt8fpe+D3uMsQzo79rlXn+goKRNvJid1MRcxjDZqYdL1Bl2rdfzNv
lH/wRryZrb14heQm1HTc+CiDmMc0BxEbBM7HEzt5oBEgpp4Dbvint+TbS1vHYkC1vR5plbJ9oL1a
rDIlydEJTMId2LAJSor4J0ftzZCLE63HVR5PLZPKhgs10zdWBd/FCByvOndbnQwbSM5tTTWJ+E11
sfuLvskD9Cnm4o63TXcRIX/hRlfeSl0huupYZ470T2exv1yPv8fTFmGKbkla0cy7s3a1DZs/Jig0
fgTX4RHlpAvftdfDenS6q/4aV+vN9KPd1d/y+3Mpm3LqJX4z7aW07phmoOU8XoV+3bvtAYLgIXse
HyNHujIcG1fbA5Dww/TSvJwLm06fkzcrMIckb4KArp4Ugg4+7jz0NG3a2+EiXHcuVvEU6je099fx
9blmyslLDoc79MUNodEqeD8o376JLYPDKXrxbYpzcDLKpE4glBoDMRq9OLODTx4ai9fP0BFGJ219
P96ox1Asw4E3r6nTGVW4RzkoW1VRdZ1DTIPMop+5f+aNutxYeL9q+MOqeOksrz0dKVy7R0l8NZUU
KPFtsIdY2udd+gLM4JMsuu3Q6HAw1Kk9s6dPPFPq3BrDlM6kkL7sgkhN03TpyFyNxncNeEwVrqcx
lJuP76GfAfVihu/GWdwKpsrKzdoVKwRhqaQgbnNhXI4bzUWF6+/H9u+GWrz1Rjyp8RQzpYD4KFVQ
KWqB7p17qeadvpwQOSkdXItPplqLTZI1EpY/Oe97/KRszA1Ey1Xhis8+3Q7/fIJ04gjoNgplc6Nj
bvUubjqBqHVr561YqVu4x1+LB4S0kGjZY0bhyum6/pFvAjfZnkvMTuyOt8Mun0WkTsCF2jwfEbxR
ZxjA2psjjJEeP9UzX+3cUIv1RNQLGyaCYNAJ95Eerg3jR968frwLz6zi0uQYKmlsIYyElifcH6zG
V4LSOL1a5H/OzOZnxrrYHjwEALMxbKAwtEwsJixUpmZie9QVWs2V1bMfdaTU4K374YPtIc0BpA2N
KglR+mKEi5GMYXgubDuxqLz5lMRUnEEVHuX3N1leh5VS9zL1ZQSisg6wzkOWn1nUE7clMwXVPqdQ
IBcWHy4xq8yGH8/dRdcIlg7sWmWFH/PeGAFfN+e25IlI9N1wixfI7DDnGVu+YTHZKDUpCFxamnTm
dJ9aN0D+aJ9Q4Vf/AoEYgJpVYL/YKMNFpj7CwNa9u4/34skheFzANALj/0tqpw9RqqENwqOmFQ96
gBJ8j3GO4wflmRBwYcD3s94zWxuqP2N3GA2LqCVA0XcygTFxd/h33lE+aJvMCW/xovLwpdgqsOY3
g4uUqw9rYBXe0+e/+Hiup1rFhjJ3pWb0Cl7l82K8CRs0I4ZChqDQSv2C3Pnt5KB1d2s9ZxfxMX80
nNYxD82rtobpfRFeI0p/7hc4ETG9G39xDmoBmTfNOQc9AodVoq/zZptME4S9aOWL62TUzzyrJ3cp
WByDMwE+w1gcigpXLi8sSGunUK7WrMjKgHVwZhDl1NFTAQXRA9dM3dYWLx31bsuSJrLaiicVnvx4
pPlO0mKs7HFVXmrrZo2YyLpfG1cff9BTFVLOBZ9TzD042CzvP6jdIjqTV5xCsfV347F9xOPSilze
CALgZm18i+/rBvnfVfrt45FPREqGqqhEgbpOTXgZm0leMkJvoXAHbnB0g1BFidt2RBhe25r/dfIV
VGDN5ktZtfKZO+FUCMPQ6K0SFlIjkRdvsFqrQ8en4IWik+Yd2i3UgwM9tLW6M85cDqe2z5uhlvVQ
wx/6arI4srhlmK6aZ9qFaPN0//Fankok3s5oWQVVa5lhhj/2DwJ4ioNFtb8Ot9BH1lAmLsCZXxkb
nMSgMJ5ZzlP3H81bQClEnTxOix0k5MhTS5kdBOTARD4KSQJy1atanCvEnJ4lIvbcsiqouuUDFU3J
2NXzXm02rZs8qGvpEy45+W23o5aJJs1am2iued0q38gXwfbjNT45TbYLLUKZffvTN+nNzecRGUgA
ZdmvWv9D71InSUdKd+DYPx7nVGZGlk/6wP8p1Cw7rqVpFUOYcuNIF8MGA0IHMcuH+EWAxIlv8k3o
BI/amf1zcm5vhpx38Zu5FaHkK2nDE4aHjw1P0vM3jW+Xl5XtiTMXzrmh5n//ZiipLlXcGMm8xdjt
oF9e+GF2JWvSdGZXniopvFvGxUtRRrkZDhnLWLsyOlnrtlqnX7yeM4GQh0NtLToY6ZlBT95pBGeW
DH5T8GC/nxynMNejeUz5UF7Fh2rXb8QG0/hzManKz1nGpKo+OzfPUCKkkd6PY6mVR7zKKzhsoAYj
5g5oKc056ji2vtj7/NPHW/LkN3sTfC62R2LERlsqJeeOYhp+VJfZOGs8BO5/N8xiawSRZflaWjMr
HzM/y5Y0OGMIR6qlod1/PNTpJ+DNlBYP7sRvX4UqU0r2zR56Yg7arHXg+xer6vEciujU+pFdWppu
gsaiJP/+c6Wa14W2zmCdeA2Qg23ERkBj/3hK82+83BOaqrIh2HfcjYsZoTgcVK3O3tPr6TZQmUjd
1ZcYNOUrzUtQXRZnYsFTmD3gNL9HnGO1N0c5sbShI0ikq7PqnNHF8RmBgnVDry93wF/+AyTKu+EW
q9j9P87OazlupEmjT4QIeHMLtGc3SdGIlG4QlBl47/H0e6A/dpeN7m2s5kYxEzLJKpTJSnM+uurC
IeKQGhNCVCgjf6EnCVUI8K+3Z/KqT/RpYH/88E8D0zw5sQb4Ana2btay0+6ll+hQ/FbutZNrbJP9
lDSuBcKiC8Gja0UjDJEkFthPxL3nWRtFzKRUR0ruT6J8PAI10I7KLtsKTrcRtjBs/bW7sGyuOSif
Tc6OSclz3S7VMZkjjW2XUvBcp9nXhQm9dl59NjJfm4BefX/ASLuJ7tV1vwOOvKFNwSa6umoWPt/S
iGbLcgIX6HQv80RQoCTWSfQLNdh8f3tIS0Zmi7FI9bLrCkbkSyqdUPsCTuptC9e31/Qa13jxyKRR
zrcX3UJGD0iGkM1eze6mpLDl8D+AC38Nx3K7GIy++pEoraRATplaE2Z+HMQKKVVFXFXNW5Ei3SSn
mohwcsz22eOyuasTSHKSHBR1vQBcz0eHl2WAmMGabyGBqILLtC3XWFjcV50AepH/x8o05k87GR/A
pfIZK3lme0/eTtoFr4S3bfNd3JBc2C1O4vQEn5/C5FuVKQqrmdafHf7JIJgyKQxVTuEoksSNqCOM
BMSk3Rk6PdF50Ckni2DRXUJqZR9WEkRr3xr/jXuAHihBHFmFlDQPBSsJcjAcMtMx0q01YgT9zj22
zlSDITwuXW7XPuRnY7MDpBHkuKonX2SMPvLqUcuXQjhXDBgy5ZkaTRiaav35xp+mVOjaUHNbvmFd
uls9DbZQWW9vtUsLBG6m8kZWIutfnK2StslFSFUE1kQEnAwFDoL487aFaa+eLwssGGSFLVQUoT1M
HsKnMRQWU+RZPB4MU3xFygA+JBLNB0hero3oBTIEkfzNrEj5ZFbxdNv29G/PbdN/RM6FzItJZ9G5
bdWoOa1GH2yxO64qCoZH/W7UvO1fW5FYaqpKyR4V/POa5SGqVSTda5YBos1S5/hDaif/wsmZskYW
jq/Cc4W2/vOxVD1R/MrVODWiGn35FMCSafxSAv217EARR3Bzbg/rypV8bnF2KiIVlQmdwPKuSXeU
v+CZyevg4GWO9adNoEWZe7OUJrsSZcMokaCpXI++qvkGrlFchIbBKdI540aaCt2B/dPs9KX4TiH4
3lo3xPkSEuiE+fTaBiDt3stLj5kru4KIF80DHNFXqtCNXEGtJpEInabieD/mrv4UerSF3p5gutou
1iekP5PCGFOFtMIGP/+mfZImvOpp/o/FBiQkP83PunGHV0OvUfvgCAWC1e30EqSJnxiiM+qZgVib
bOQIT2bGi1/n6g+lk4oPDdgFHPCUjyIJaG2ldeuvVJVSbKn1A4iQhs40Fs1KGIhwjwEd5mH4zVWL
/GR4SvuIwkD47MpVevKR/XiSPVXObbc3auOlt8AJUTWVrA0DUG+YJTSv0p3dftCP6h08ZDe9nduB
fdBLzbdLXmdAHMF7B77rvytqlt37oJMf/V6FleWhVLARJiIsEAPdDlu5BU2PzhSUYEgDMWIAfpAK
0J/N6r7i8ECUD77Euo3N+gSKj38cZmKE2EVSHDSLrv1JXMfYw3GoX/W6GhBeGIb05A2THo1VgfXM
5aTN7SaiG9vOLaX8ZiRd/1S1Xs1WBVJo52gyV9vE1Fsd+rG57eBrrCjF9zehXATfTcuz7kaxST9K
KwkKCGhtm8L6HMXHSqCVPDE+BsnKAaHpACl/GkoIIENLG0+EsyK2P4tsBIVsmUGerPpS5KAQZC8F
+NnkgFArk1U+5PpzVolgLZFheQhofahcLunVMyKXe1/2VoQSdbuK6m8hbNZVrQ4JWi6G6vq2QgsY
wN42OskturpqrY/JCqKhshFREt42VmgVaz9zw5PiqLtuMNej9dwYGpjKMRUtQFaDWt2hj9rtmkgZ
PP7xzqPLvAfD3MKLcHpQK+hReN6HVDbJM1Lv1i/FGt1NZpXh3ZSUXaudpiLsWUSbAgGBo9/oOpLK
AtAyS/Ojj4wG6p0fM3tUwXXhV2WIkQhzs/FFz0V9FaZAELvElO+EoYq+D4iIVhsZmAKkxDBzdGjO
0FSAxVWyyt+zEnd0PBI13skrQ2vcjBqqiE4ZKF218swkkvnvTvW2jagUowObTHi2cp6Gtl+XoBFV
N2njldKrElZGWu/tNDfbF6WXxeHrkJl+47R9ySjMVPvWTjiTEsXLhlZ22D1wgjoZ8Euh7eMitGyp
yqg6hThirQZTD+/iDECX4Ku1ExSNt8nqzkJmwEQFoYHbkCviA7IafLRSFkEhdvFj3+SB6MBB796R
etEK1F8E0NugitV93avKRyoo3h4cvfKVDaSI1DD71ZdMALigJiFqVamqHdG6KF7qBGCQ3aed8Vi7
lQCkNx33XVLHp1gS0UWNXT/5rreZsSa33FIHJyfoU9aWss9ExTyYeZts81ozdn4fBbtK76nItAAf
UHsjrv1Cax68EdY7zO0vySDn78E4bZWxEp+GHIklBKG9g5S55SGLq+6pSdTykYmI9latdPALtPo5
S4BfUHoJHTxpEL2TKlBPyISjrQh1buc2hrgC8OLvwwidUaGsugeLDCS9oSJwxRWKJlq0peC1+Fow
th/yACi0UUptA+zBOCmJRjINNRQELGHnykE07iiDFLcIMef7yIy1b0Mu6PeJ1ENKBsxiq2hj/EzU
JnE3TTFGG9702gnsDj0KMpxKOkapmADCX++inN5+O4Pyt23oKoaQrTTil8bPBsmBTtg+pXWR/M6N
SPvpmvW3sm/C370ZFPQPoXK/670gQwrKhBMfeUgT+4DpIkPLDpmKNLBn+iiO1Z77EJJi2xqFtjJV
94tokVgy0CSL00JZoyMavyPz9sPksfpS01mdAzIaiPrmE0KuGOL+F5AL486LGvXYq5772ALp89ap
ilhf4LIXq7F4L/rY38mFlO1j0y0TgBqG8VVPxOR3IlmTwE3SnMwyEH4Dt9HfKjP43lgwmAy0yn8E
CNh9U3vfSp0uqDI86sxTwCC3vflc9K4WrcgjK9APZTUK16YqtPraHLscmqfvsf0kMUqeQCIOAX/Q
qt5hLg7ZxlPGdNuVfb4qpZBVVISrHuS2nZtNSMVIJ6/B//orUwkHB1VqUF+u1K+UobW2KWp4O7/D
B4CKwy70hGo3DmF0iLusXkFrFRFYLCMJ7E3BDwrkvf1QILvv0ero0UpMgx0nqa9uC2i/NHnmof/W
Q3uH5S12+SNCx9VjqFeKspVTufRPQUe8wMmNXIS2qLZvIoQZF+dfGL8GWpe9eG4UbonxlkiCKZ2y
cbWhOKWcqkQoW2UXWl55P/SACjVNZKcHTSk5rZvKxzQICD4Erg9ZUhHcY54IyVE1OIkKEWIzaWIl
xL0UMgB/g2kE4EuQwWuG0B/W8GCsAC0uI/nWlEXfbKsgMKU71B0G+PyGIL3IbTLKDhdI8WuMWyXd
tm0TvetRQDV3JKQALsfCikLQXlZgILs1YUnSYUD1wpA6u8gKn2eUZIRIbMjF6ziYxT5OUAIr6c8z
omrndaH6j+rp8cHigb1NCxW6q18ETg4IILcLoUioUqihCKdFMLzFFXy12E6jLDS/d65ibUIjSLRj
qqNSsYuH5pfIOv8t+BWinv7oo1Ei6vlj3OghdfvQiv7xengPGZR12sGYxPe6SpV9PQ4GWF00n74D
o27qU+n24ohD7hnIzeax2tmiGpq6TWsS92skJ8poA3OWH4Bm5o9uy0mDOgdkuMewqT3pELJ3j7pv
uD+aVENiqQ6Nr+2IJKrGEnkHig9IewBlD5schchC7OM1DC39hDND8qJUUUgzuFNWIDiCL0x+CUOq
ahxT5QpGTQ9wahP3/QEdjAbtXEEvrHXL7tJgsxg+zeJWVz8IqLgjZNHGbY3sJL6qDXGr/9oXSrbP
68j11lmo/dOWkLnR0WDyh5DiEJvBeqEdtbXyQwpUD2lgEbKwVIs7eEDjtlVgUNlpV/jmHz8qXnPa
6xZQly77xSMdaUjXV/uVOrraRwHQtDyg8qM9qSiFPKBXp+yVBtnRrRJZ7V6OhRJEupbKO5r5C8Di
fVcXm76G77pXUSlXfiIAFws734/FFzBM1Rf6JGjmVCKRSG3QhGN5SnPJTzeupErfUQuo24NYmprw
He622NwHCUwPylcJI99Dc5HjFTzwFMFLIqII0iZZ8KvSwx/SyOXS9TXHRCMHsJ4pLzdgVj0mCozf
FHAL1ZRVnbrI5cBycXAFvWyjJ5q8MuqWOGccpQ3CilawYjuaIl0zUYfEuIsraUuF7B1FyjYQijXg
HNdDBTOonm52laNyjdxxBGVHMQN7UCGuh4oWvoHELY9Jr7nHTgqH+9IaWxYkTKYVVTXWg9l1OkDX
vF/HosAZwY2womEpeKaMNnBcwRBt/DMDzFaLQkXYp9/8mKRUAKvzGIvteNBkROU3cWBC/ksHa6dT
gfHbaGIZgYpURtyOx4KSt4LDrTiu0csejhGVT0H2pnXJCCeNMvUU3CNQX1XoTrUfdUc9DHnsBX6J
OF1w0vX+qMFoPIpUpDkcxuIrIhCQeNwA8iFa84+s/fAQRW032r1asKWAHZbfOsqJnuF/SQeoVbCY
xVZDDMQyxk2op8IPIQyLDZqePPN02QcfWJaaoylxeC8VSMOMMFw3YWtBd8OfNPeotkAZ51VgfklQ
sl2jY56/EYPibQJY8jD4fno3Uvv8Czougs2mK9Bb3nL0upgxQUTf+6EErq8fNeD6XbZN4rwLt4WW
IzmYWIZrx0M4Qv+udfUQhJ4f2egw5Uik5PCSSS6gYm6WORrtsbbDSWsRjKU31HLydCwOBuqF77w5
kDpEVr4+IBiLckGpBx9pIbXA8LIcBTpRh7lm+ca26rT0KVUK9RSJsYdaUThYawJA+Q99TOttnSD6
Yw9FqMS2mQvAxnW1oHWBWGm7rwfIZ6EpI4ykFElVk1XxeYqwsCR0wmMQmLkqWNCgE5Qh1LL5ItZg
393KyLelqIoPehdppwaHJkcWREes2U36jQ7LeldUMqI96BE0duQPpdMPhfWERo52ylzwZ3KTeb/b
YewPoTeiiC7KYXhCecp9H+RjHD40SrxW+H878wFeFD8FXd6PvvCl5hM2I7/JZxT33gCSjMhxtGka
jSJ4OlCYdDMWeMQLEbk85By5+I2MteTiFfeSGDzKRuneN8oEAtNC6Lyj2/bovUVFcS+2gfLVjLik
6gKAr636o7sWQQxZRA0qHZ5xOvZOmkLK+ykpvu+yV82o5Q5uiUZWFM8A2JSzwcsPoWAJ1rHpQdo+
IDQgh2suI5BlPBtbo34gx0+Gx2I/yycUMkJ5Tcuurz8FKt3qTqDrzbAZc99ToaJHXbyt5Ag0qNoI
TbGVy7imrAX5AW5Xy+o0GREx15f3YSxkzd4fjTjfVK0eW4+ChY4vsfu6eqAY3shWpuiOsO16OjzM
nReix0Z2vEzuVAXZlpMYI8sYj36wlI68jH/IBsR8GT7sFJZQZ0kLMwvjzEyI2SHsivhh5K0C6JoL
sdopOnoenDs3MktWUMYY1QJvGtuNt7nJZdn9MrsQ0ef6r2Oc54ZmUcAywyUOhVyz62h8NBL/QKh1
qcV6+mFvDGbOG8q11irlmMGA3l/R8Zja1hvId5V+2hOP8BV9WGgPvJRfBuPw/yitvQx0TkMEDKSR
fQdecBFIkrKSYN1UygQgqFmxmVzvEG2rlbwBI6Y7LfgGeCr3/yLjdGZ4FpVMrLZMwqlOWUMmGEK2
GWxHVv3C9C4NbxaJ7OohN0wPK7G5RwL4AbdXqqPH2+G4q4sevJIBJF+8xPi4ho4QQ4iRLKmQ9t70
nfovkpwGMUUSxxRMSnwqVtGnWHiCPnQfpnymzsG7cion73+3ZAQRatsk1Zu1yk9LqeNrNTXkgGgO
hLBMK8A8oKpwQglaTO54wnik3+TXqclDcKAj7iXHc5RoPeyWorjXtvZnm9Pvfxrn4NJ/mIIgtfvi
i9GWUMd/VvITSj0LEdRrSa6zwc0mFPZRoNRTAap4mLAQIXVReM6U8PG+3enFOn9dSnMtDW12aiHO
ENHyNFkUs0cRpJ8opYSRJG4+5eH2gry26j/P4uzcChS8VIQmwE+2HliDrxYZtGoJP3Rl1U9dIhBA
SCmQwJidHNSRQu/TXF6X+V6GeKyG0ur2MC5njAQQXYKaRZvYZfuWKsGLbLmzbW9Yx0BUywSN4Pgt
0MuFPMxVQ59yWbOhdOgH1DwPEfBRtI3uvY0DJWSI3pfC19sjutxTOritqRqPdlYKW9SZJTUhwEBY
YCqwIqkPVOAoI20br7zf5pE32Aqniw6/9W2rF19qZnR21BLCBRnT6uRXEWwpJjii8HHbwrRbzi6x
mYXZMdsg7dTlOhbkCEkR6d7XpbWKpKz5KyRccdvWxeKebJHH4qhF9sj8U/D46Ygw9XowkP/i9keg
3gOwiZi2E1vSgpmLNTEzM9tDSY0WEu978sGVeVSAQ3t6+C7At3i7PZzLwpnJEKpDNNFQAmdclC6i
HmWJ9H4Q46XCY1C2aEbvouDBbIKdLMZbBDEQLpL2+ObrWrDWkNCRfTSgrOY7AZl2r5KW2numsV18
Tsqa4V7IhnXRb8MzyApguf+nvrnaRtupJE/eLd0w16bYUNQJLiRJ1IfOVk3iKYastozcJCcwJVnF
5LtFDC2qn2/P8ZKhaYN8WjJqL6Uwl02VHDVevRE7Zoo0cm6Qp1rwN6RrU/d5TNPq/WQKRBptMSJT
5+/z/aDb+Phr4R42gbIpDt7apNp/WLmJ0z3E1pro1lJt+oU7yWqiioL5RGOBXTK71yKZNMNo8DwO
zGGlD6cEErP+nVNnHXj3ftssHC2X9+hU44+0A41SimlelMKHqdxWDbXH9viz+SC94Lir2ta+SP/0
22QDl3d/+0teOcqoFCEObNDvOtX4nE9voch+25Pn5pntofRZ1jWxErSM/96KRs+QSPU8nufcJ5fF
Aqlrj4+IGlR3wLPz7sSiiRZ8kCsHGarFaM/gOGJk7l+pVV/HQTNNnb7Thq8aAlLK7vZALk1M+4qb
huPSoERpPl01aRV9an5pgOp69Wvk8tquos1tK5drju5qjZYA0K0qOINZiw0No+HQF3g2GsKXFqFm
JSZGxNEZyeJdbZARNZe+0OXAWAGqDqwVl1vT5h0YpPhIgYoMDI1OJMtkR/MEJ9G+3x7Y5Wo7tzI7
N6TWLLDPwOKJuR4m71K1RCibvsD5UXtuYhrop/NCgmYtxjoD6QGOR+FblfxIckLfBBvlbH17OFeu
mnNj0zn5yZjVFQOoDYx1h7LZpi/T4USC5CV8i47F0bVpkNffvM0Sy+jy+MWFMymwnTRgQPfOxpio
qCiLQUUdHojwoIk2HmBxpQ/W3RJP4/KDabhxpkgBlwE9eM5wrOokmNISui3XU5pDgGra+fHCGX95
xGOEgiRahtlVdA+fz6LXlSmSK6RVUEK4Dw2WvK6uK5ncRx3/cslCSVa4ShGdu/31ro7tk9nZLIam
IKiJh1kZMXChQ/HQWkQ/XZSVoM3zeWizBVLisAZtX3C8WqeAS2QU8v1YIKprjQ6s2lMSk3xG70Ts
pYUz5OroaKbSmCxO93l7Eakdofa7kXKyCp2GVlnh9t+eP1m+2GoMjjtqujd0GgBmx1Tak2ZPM13D
95Y20gsugPqqHlQn3Zj72G5W/i5ZtcjmvhDxdvwD9SDxdqkT/MpWmFjMPGs4jAm3zn4GzSzcyioT
nD1zyLf+JAarVJW2KpW2XiP70i4M+sr9rJlUfU29FZM/p81ugKZVNIQ9QIVlE+HXF7fUe5BYi1cm
yHP8rwedNI3tFfJGSvTXjupp0ypXiIIvXHb/xw+iqTrPHp2qpdnSEkkilX4So863rT5a5PxW485w
hk1a3P//usavrCiT1iqGTW8JUZnZNh2VVpatgv0SWPdD1fCI7JYmd3qtnR/eTO4nE7MtmQSKGLgt
i9akIoMIglR+oJ4m/dBbEjy2heQA2mxORfl7eMyjn10oW0vTemXHnv0Is2mN6UyvM/C4ds96HRsd
1V955VPrpAuCk0rcJO0vr72ruqWC/yun4Jnh2cIqx1otKDPRbE1M9aM2UuUAJ8ffNbJBGUximvvA
9+6RLawdrgZ/wbH5s1Eupl7HB5w2knbRYjr2nln7PesaGAlS1NZWarYTns9aR8doP2QE/Jz+H/09
fkp+KeznqRP09nlyub4oDKU+VNbQloSEMJuAfkTVigpbjaae/N7TimPc/RsLxN9wc+gIMcSZhYYy
oaZ3c1gygSmsRKsU7lTXlRasXB5JOufR1Kc/xSUQezu/zrSyrkI1NRkHnJp9HnnapmthvbpqX67S
ErXF2/N2WaMPX/+zwcmd/OSFyFk7Vi3kHWKZFCauKts7kAamA0Zepdu/rrSejFEfCUxJNmnzUc6N
paMrI6gU8B7z7hT0y/pkWN0ez6X3i4XJ7RBxCEgrzw6BPo0kw2oifOw60jc9whuolr3FEVl64VCI
1SanmmzzL2zi4aiUtOL9zp8ObW4qRt/5eFSmAPIqc8gsPhgtPkEv08LEI1f4fdvitVUCG1thCg32
29zHl4wG/q+FUlAQi+na9cV03xuj+TTqgYQ8a+IvsN+urhJKaWnqZIfJYPLPP1xuQlMeZJzGqRxC
TB6j3luTeCMUQgOp8lTr67EjMD3I6zhAGtXs/nqKeWKi9KygIkOD+R9v4tMqhZZWB3KaYj9q4o3h
V9kuahABRbvO3Uh1oTl5kKIETjptYUFdHixYBnQyVZ7rNEbOYoSVN0oy0uRIvEqS8DWOxCSgXkaN
3//2i05mcJbhCk0QhumA/zTAEcaD28gCaaem+1nrQrIVjOoRtSx/3dXSuNT4Nm208wMbcywfiZ55
+PEXwR4fnSRKf3S7/wkcexdvplb9ci2cJm8r2CyBMq74G9izSGuhIwLKYr5gKYupRzPn+u8O9VFe
jzQCVSsU2DYUYa5dZ4nWeLk/zs3NP1oXjK1HRaEtDUTxigFZXqTXymBXLvt0VxfIp6FNju6nL0c4
CzljFydSPVGy4nTb4Mt/uAfm+4T+Sp3Fybw+Oq47ggkcc/O7zjXCkhwAFt1Xq7Hzfb7xVwodfWjb
4y9PxDE0nrfZj+DH7TV6baQ0ftAcwS+Txsv5SIc8GxCQndSa66p8UdD7Rlpb7RaciStR+ck5/l8z
swkFrwV7SGGvp8JG6rbxXtsQsXtt5V3XwOW3B6RSht1AAf2SC7k0wNn1JFZNk40tlmMKf9u+sUft
+fYUXvGUzgc3/QifVsvQRm1ViJhAtzHZulua1LaG40+bT96ka1Su7d4hku5QfL9qdvnqtv1rS0ex
0IXFU5Mpw5odMzQwWIDjeHX5rohqt6G+D36KxF6n/y7DYOFpfuXWYLD/a23+vmoiqxdEKkVt9yRt
EnZ9vkZXFLQKFIflbXHp/9OYZEyIHGPSUpkj8ss4rFpggmzErfpPtzX30hYdNke/o2TIuT2Nf9yw
+fn52dbMTZNqJXerBFvSc4MEOluQ+v5sJb8gA2mPznSK5idhj2b2Usz10tM/H+XMX3MptMv/WA5p
+56yAc2Gp/LG2N8e4eQn3RrgbKHIUoK4LkQiakU9XhVq8ZaP4ymusgVP5tqW+zSR84uhxGmnSBx/
TfNchyYb2BQLrsPSt7rozomjvkHGjBKONSrY63gTCLv8DgXeIrQnZngGoFh7bKk+Sjd1urBSFuZx
jvkay5CKJpN7XRSJjpuy4H+hQ7p1yohw1e1PdiXbcbY05u2vme6rvtcw0OrQrL1dtQ0rB3Coca+S
51A3MVq5Bx99nH5Vb4o34+W2+YWFOQ/EUTbVlHWE9XA/dan+J0213HW7NKHT7386QFFVjqJq+poJ
PSTJTmi/R/3X2yO57JjTp4kk9iX96TZEHvvMRppacp1KeCvq4FTaRnufksLuKnAsyGXSNnyS1sPd
3wejMEpjpUGbIySWuYvdhLJX5y1GrSZDs0jRvZ2qjt8zrae6lNDUwk1wdR4/mZtd5lQDo9KUMo+u
ItrZKKwb4TUMFzyGS97NNJNkIkyN2AzYmek++vS19EyJNL/Cigq3HoTDj3QVrqKttvX2CTWDACus
Q7IZKmTJVvrr7c947a6z+Ij0YcPvvcjue1ZFCascUvvnl//ojXoI9fGYJdKvvjMWKoKuTCbhdPQk
aMXDz9WnU+7zMLswL3wqhG2JsLvj97pGsVYS3yV5Jiy57ldOTJPwAMYkxEwuXgqRJ2Rj4XY0wz4I
m875D14neKV2nQsdiGXNU3fBJbuytenjpL4EMT4CIHPoKf3LvhT4OC19Wm29ptzWeXJvEvBx4rL2
6QVUT2DF6JhbirJfO7uJaxGl5O+CEtJmE9ukUuCZGR5E/W7YE6pNuss3/UvIbixWFKWCfc/IhVuP
S+DOa2eARayHELhFuIcKyvNPKoRlRFcmeg4oFf2T6DZ49cqhNHhVr+v4UNo8NhehvleWEbERiYwx
42UpzfZkLme6HriaQgtM90ANxx2CuKmd5f377Z1xzQ5BaAIxE4yPEPj52AptRIC8pRu1JlnrSdZD
3uInATayb9u59uxDWQtahaJxmOJyzgwlflvHI5kRdUsoBFHqUnUmQTjDie97nRrzVbT568quKYf7
yebsww39oMVZSzTGF9y1FnnbVur3ropYtfXt9vCuTuNUk0HckxzXvC0d8WfBL6mWspWwe5Xllj7X
zknk8uO2mSsb3gLX9d9m5qRnPdHlLhGpHxvL6qFXZCrT84Xz67oJndoPUrhTI/P5d1IQN5HEhu+U
NdRENDmdVvmCI3TNO6FikkY9AmRUsfzZ6p/OyChJ+xiiw4R+JOFzlHayfhTgWgGu8+/zD3faURTc
Ov5J+xb8Iy3VRlz9WCBBobvxdCUWcT7EwRUouW4VThKh2aT6Q1Z/M0dldftTXXu7EtlEeJ531FRE
MHsXuHSzdgqtARQytnsvd8RTsZ2OjPi+vA/v+pO48x6KhRvh2sgUJAN4M+v8Ol+GZhv2eYCutC20
pn5Uitb8TUMPFQa08CxcBFdN8bwCdqiAMJjTffKoB9I8lSK11ap6TTvrOa/Dt9tzOE3R7OUBPZL4
DTEMqpDmGIbA0OOukQTFFpAuijMN8ElvazI1SfkejcWFI+rqiAiA6TKZA7yE2VGIZmk2CMlkra+d
PEko/Jd2WSQsLYwrzgg1chM6A6oJB8Zs+QlNQi+e1YAIOEKm2YvraO1v0jsa0iLISOY7TcVOUzlL
iMqrJzDhGt76OCaUIM1O4FZo6jBqOs6oxNN/4zvQ3NEasfVDFkTByRuRpLkoldTUW+FDmnolToSX
B09KGSECEMuJcSjcfIn2eO0b61OFEplQhatuPhuqVyg98W27j+nu8krlRUYdC1nZD72EjEVf0MJn
vnbAfTY480OTtvBrIZsU3kVl1VSmLYfewgF3bSWRLZ+QHhRVUBR5fsDgsWVVl1aKXZS1nYk5wga9
XXS/b++Oqx/0s5lppJ+OUbEL6lEUKapoN8EIGmc6X9iMga0S/AP4vayIdHVgOgoYU9hPxhc7t9h7
wtin2qjYbqb/5tlwLIqGdlmLHOPtsV01REUAeRvaIDhBzw3JSSBHUQbExteHdk//9lTmkCr0kZEw
/hemLALRZP+ly9IU03TDCmktxqREb6lWQJir8i85LdF/b4dLDSY1z8nLtKQ+WPXQgJC168Ywd02s
jBu3qofjoJcLPt21FU5SUpuKbab05DS5n9aFrFdEGCyWXyTIJ+r2f7ZVvFCAde0Mo45Rm8olruQm
Yx73YVrwoCqb7iWIiycvbA8RW9yO+nHBt7qEluPGmZxaKGXjLlxkKIKe1vTMhwdr1lYSOXJuta/W
GFv7MFebZ9rU460nCcHBKLXkOcjlWnZYWsJSTGXatfPbiGwluR9uIvjJs/uhGUwxaVp9egaYX9xt
Zccr677atAA488Oy0Ny1LYCWqDzdE8Cv5l+RktBq0GpGrfjxs2420MvrcA83vfoXG4BRcUxR+AJY
ZXZayfEgRQk98/SklfcWaCd6FWXfaYWyWNgCOHhX5hD3WJooZkiEq/L50qxLK62zBuSRkMvQbSrT
k5pVSay2tNOxiX9nauIehCJsH7q8ap9Eqkodt2uzI71txlHWQtjNUhZSbE0zW0YdYyVVa11JCpEf
2hR2UWSOXynZUQpbMOms1Vg5YPUTaTcYsviWVSqFRJlg0FSYSiOxhlAYPoK2aa2dCFwggUavmOuQ
RoADDa9fNSUN9rlmmLbBH3/pzCHbxaqYrWIt3sRx/QAWxXWQjFc8SNp9eyzU3ETpeTSjh8AvKH1U
uwwXEGJA+3UwY7egk9Psn1oz8PaAAPK3WBMH2kF6032kYKRc0//PvQufvqvtIJFydR354/glFOLW
gbyg0F+Uex94J/pLJJESAfJT21LcICVJMPx9zLsBuIBlNUjn+T/dwVKqQ9u1zatai9aHQG/qfjQr
WCEeTcPPEPKMU+QXKWVWoR8dB7UYel7SfnAIZG5e8B30c2dp4aSeJD+ZUj9sh2bIfoQRfdp6FDcH
M62yuz7S0t+5IrePGRyUjVdCmYCLW/4uijC2c71HUKMKLKf2vAJy18RDgjHxDZie7kiFOK7DUqN/
HHyA5joZiVZQfb4ZPet9HSycJpfbihcH8DCuFmUqwJpdmhY1ACrnyVSH7XiJsTb7rxFe5e2z/krI
4NzK/AhGXD1RBDxW8VDdC/mK+hdEeLqVmRBjJuWxjbdLMkCXAyMONCkdTG9sdHhmd3MeDG7i+SZ+
Ddnl766nqnv8TAbqdUW2vz2+a7boSeRuFqfiCnN2PUudAbu+L3ElU0AySuwko7DK64VuqSsHvyny
nOH0pzSQAubZWzRTPRPmU63ZBSoSHzmMoVWemyBSO1/yt4GS4/WUvupIcjdsuNx/FmgALVWDXx5Z
/BBk+1ky3N5U/JwfWUYLyy+OPEIU9AQ7ddg8R1pw6DX6wKtOP2h1qy4dk9M/eX7TEEIkuka8kmgp
Vs9Nep0XmyJE2j+FOO1+ePVXkaOTTArv5N1ywdSV0NpkD9YEpfXUVcxvtsyoAnBFjUa8XngYV3pw
Ku5Biu2SbeCIGy9YW2Am4ea8RJulVpMrsQBsT+HLKV5K/8VspwS5Jo1JawATfG6P1g+63run4eRv
lHvT+ho5pGr28Tr0nhPBMbp1sFpqbLy2lCeZEKKSMpXD8z7bVBYGd/R1YkR9CobgPivqfREtdcxd
t4IgHpUrOGVz/GmudGWl11hxu+QhjcO7toReExfr2/vy0vNjMqe7dQoIT73e5wtHjYU0zFRqOXRj
PEpl8nPM9aX2wqtDQTqGF9ufOMNscQLzACsEvsYWK/NbmQAZGWPhwYqWhD2vjuWTnZmrEPt+SMEq
UxZWWgoOzSNJ5//1ZcB8UYgmW8RoVCIZ5/MlRb5rpEPLZ4kBL0hruf/V+v/F2XntyI0l3fqJCNCb
W5KZWVlWUsm0+oZQq9X03vPpz7fV+KcrmUTySDMYYGYK6EhuEzvMirX2wNtbDoQonJI1+SDIsNWC
6UoOXyVeAiKgA/RIroSWgLmQpUG/OOd7hdbNZXtjbbVsadZC0Ib2jMtT3h2VQCu9SYUS5/ZB2/wm
W0ftHu5VaDlWr2jbjfa4wKaGeNBCvWIGghFr8w9n7n7AXfWsJLuYy+uMg616Y1EcyzdJTR7neZ01
+AmEY54cYz5X1TkzW8utDGMHrLB5wgULLPVPYEprdxijwmlMNoWSse/Pg/6nOdd+2ka/XGjlg/6z
shbTcGxYt+RCAtvSSuY5hT8DySw72/EIG8ALPkIktoTddODWtQiYRdVp1lg3MSwuw+B0RMPYK8/5
38qn/QKBePjXLxcPFshAIgOAl6viSl23RWinVHMGZ+C0m9NMMYKWkN09AKQZmVvIPmqt1O3FWxun
QwhJ8YmUdK/1LCIVNbDOmTU3/qd4nPzFN+BG1hpvkD0Vghaf1v4xOwWtq+/dhI3D8taysYpRbMbH
E2Yl+eI56D0jG4s7Oc8UNzRC89ejrgtTK0cCymSs5XrSALC30Z9ms5huE3XJZ6jS3t2+3htO5MLS
yomY2qjrg4ola6G9BTdNuvy4bWErtrswsXK9iVQHyWxjIjvXzwWH8jtz5M/daVdeYvNoUKVw6HAD
+F0Xqucm1IJwGX8C0sF8DKo3fwPkeArvhaDM6GufKnTUd2lvN26CgUI9EmfgOK/nPaWKBn88ciKb
3ICe6l61p++zLoORzfUj3eNnVHt2nPLGGBk9DdAKdIRF+LiesqrLeZBSE5tikAZ0bn4I70ega57i
wR3mh6/RQXb3mmxbF4AAjmInoTq9ffH3N44Z4i7EmUfyjNT4o2iqr3VxHI3q/e3jsnUgud2wYWq0
pYx1EB6UwWgZRc6XBSgpQY9a7A0u7FlYvWjxpAQQ9lBxnKKUMa7ltVXUXTclbujKPQIKZ5qc6j/D
CesWgwoT5ZwLdmDBKQN/G5gtZrm88bwPjtn6njem1n4pSakf2SOm9MViXJamtbXjdPcsrNzRPHdJ
VvzMcds8+BaW5eT10DXt7PxGKk2I8d+arRvHczSaetryIULdNlGfUyhB6b1D13GkTFCPp1I77F/f
a00V+oMwnFMR41khNHQuj3WQLakdpvX/bVV7Gu4ytqo/q3d7LmprIeFRhK4dZAqA1lXmDkvNkNoJ
yBi5dCJfaYzYTYay8H/9CjHWLFIdelv0By8/qJvBuqBMxIGIYUvVHJhj9cXZeaI2P4Uyohhs4y1e
Fy2XspbVoK0octsnCP3ul3Tcmz8QD+r6DtE1w+WgSEBZeOVvZqfI40JUtzOYL90gRYmeWFfOv6DE
xNw+jKmjH8Mt5C1KSTJZ1eFHdR6MnU7r1rHEy7JptHlo764jYBmZuSboSbWG4D7+XJ2FEEhwDK27
5Nt0+Ffoea9TsbG4FyZXX17y2NMIwaSe5eexiI6jvhP5bloQ0SKjnuQq68iXvmgSWwvAs6bMzlXW
v3SzsbN/G88FPVayYOECaUOu3v1Crxpr0CinmEphHAhitKdeD6lwOhDv3j7xG6aA7Px3UlbBKLE1
1D6BTLF51p+aZDoVc/e9tMfTbTMbnX5aAiwacAJeegLty5slan1BTW0OhYqZFNJPRjeGUAKVrsfG
bV8ruOteJP83ToPQ1SEnYsrtugFvgEsEzxOorhV9iC0d7sf47vaHCY+wumlipoijwMuuQil0+V1j
mw0029mq0Qn1T0s/we2o27AGLHP+vm+T+PPSzplfq4l518m4ytvmN7YPm1RLOCu4rZ/L/iawGIyo
o/4N4Gvp29Idl7llnDORjrW5t5QbIaIFURLhodi/q4aZFbZqU0SEMBOU9VTfe9O6D6q08Xsq534a
h+meDMhGdChApZQDxMgx1ZrLpY3bmKKJQv9MrSrNb6LqwQ7nvxe5eU3n9nXseirnxl77ZWtBHTQ7
qKqTd4JUujRKb1O4RN4Zcl6vUT5V1ouMeMftXds4NBdOamWkq6amlxR2rYIqEwYIW8RqUnmK9cZn
QP6zEjt3tto9CJG+nQPzsx58eWAFJw6TTDYhInQXq1WFmjFaFApg7kOYgYlUPWiUIy/xc089i+eb
EupBf4yZIxdiOTsffr2ll8ZXOZM8IeLVyRSri0DpvTE3LVS+U4bg0DzM5dd+MTr4FYJff3BtkImM
OVCgvn5wx8WRlkpi/M/uMuUjJaj+Dydov/z6niowfaFWwT8B/djVwckiaTIjMK2EDmh36BajOFb2
BCH88jBn/T+QxNp3cb8Evp3Ge4jTrTeJXOYnT4qY6l1tat3Efd/SCnXDBOGQCW7VB2fOl9/InYCC
yYLkAIllSqiX3yg7Q0RPEUrJ6HH4DpNr4hVnIVNlPdvBEfqPo3qs7mGh3ekqb7ieC7OrN8oY5dLo
MoYCkF6YXYKq2OX4vEMu67GUcL23N3JrLcVEIX17mkQwEV1+pJUZXSU7lO0yU3uRwv6jU5g7j8aG
k+FRJwulOCjTJ1+tY7W0KXSvNQeyhZ251uQDqn2Vp0dNufMxW20LBtAE2RDYbiyu3l14tqoiEfBn
ke5qfnlaoqM80kxljGo+wtriz7Asm55AtnZuvpf/bH0piQGgBqCShKOrxbQluZftRKCvl/6zRTd6
UX4Ykr2znltbRhVBEWsq+qGr9bRndU7hEsBKIucvjVJM76UeeYDbB2PLa4MXUTn+Cu2J9TyfQoWw
XhaHB34C06w9FOhGpbUNcAlSuuF+Tt6r5s6N21o+wjObriUw8uuWyBCNegwM1U0tfXyycik7NnXc
fnLa/vX2x23dMSZpNeDqBDJXSMzWKaJCmhgsauqmfIAmJjimoTy9qxZbOjRxru7lBsLVX71DnEdC
QpGgrGGYo6ZwrTPeIcE1Jvg07EfwS67hRYfC22tgbVR43z481+EnMivDmABnHe+t7/FdjcAikczs
akDA4uNem3kDdXZpTryDb8IyM2/rsBXBUu/Fz805B7yovwuO/zbqwujXlTJx/f896gAmL+1pra0x
wI89kIp59Hcjg0WM92LN6yPy1ggx2aURdI2msi8pxodKdnacs9l9deYKgEC1lyyI5+rybIB1VBEk
xGGBb1vfZynVYW6P8RpCHN38LKajjJN0377sa0du3bC3plZvy2iHSCxNlLSaIftukM65uT58MpnD
2fEeW03ci49aeeI8BKs0Clc4eoOvf656d6zd8L0FKqY8St7gTQdA960HVVtuu3HqxS971+B6B1lX
wVko4AKwaa12sKXxWTSm8Maa+i23B/OI3y7u66Uez5ay/HXbpWyVry/MraOSrGi0zsBcci4/9BSH
RB2vfLdfv977LuFr3ly3aJqSSl8ynuxRyg5DlX+Q7P7BhLbcBduzE8NupbKkBrREedXIAtbvgBMG
cRbIFADiz7zXde2Ntaf4MCUeBk9a7qSZUnLuR4e93dtwYtxxQWcsOqQwbq5O0NKEIAhjcpPObzNU
6eoTeg9PAzOZw0nabfpvLKoDVSmxA5V24ueVT5HUIK8hXwVQXicfpaL5EWnd97AhgHb2kuiN95sZ
FEWxxJQ8/1mZQjTMkUcppP2QUvAt+ZZqOt8+jFsmDIaEqCcDLqUsdnlECl1SJgoFmtubzWsSKe/N
dtx50rYWDDoduLlIlK/lVBlTX8KqJrnRo+ApkiE5jb6EyXdZ3WM4Ffu8co+EU/8ZEt/65rgnNXuD
2Jjmhmb/ZbQeG5QXmc08Ag70UjnYc1zi9twyt4quqmlCpw/6ddd8vxBCcsK9/tg+/i56GhzTm28T
i/zm21DEAMMM/sZNlnd1oB805SxZe3AlVYSdV59kAqiB0k/Uk1enQZbwgq2M1x8hMe4c13mx76sX
pPzO0qcKpoT3qD5DxOSLhmiCbslRPbX3ySnaeei2TgzcO8zgE3Kp3LbLjzWKZammzqBZKb2fsw6K
44HyDVX8cKdXuWkIqim+1bBhblttYYIOyJLP4oKFCmKE7fR5nMuPc0wkG5Wc2Nt3bSP8AQIMRIpq
kUY0vobYDHKuSNCTU0ZnjHVSqS4I0P10GM/zq/5X5u3VprYut5jlYUCPqUvmiS7XEdBup0hweiOW
kr1zauvkaNIOmHsjTnAA8VGVFZCzq6ovXB6aVTGG6Eqdob7o6ZKiw2Wpr3KZ/TqFjoizaIAR8f/s
GF5+jZo1U2GKCk2pfRX6f2O5h3/Z+hjef6aFDKaGrtjPTaeHOb/ikkXxn6CfDpEe+un8/fYp2DOy
epRj02nMasZIWX7PGzqsVeKGw05p4OfJXd9kWgssFSprlLFXIU03z42yZBxhqlnlfKiItZPjVB2i
VxFuAEj0s7vhgCDEOztxY09wTXQnlV7vp/SvcicN3eotiz7H/37MVcCDdKSk4VZEsh15pIiRO32x
z81hOMR/h15yCEEI5u4eTcnW+X9rd7XUFH2UuBRBrJpV6T2crOojuirOzudtWaHbJ8jLlY1xW0fN
ltaIeXaWpu/eTVptumHRmn/9+rGhZE+uC0CGZt/qLqtyYDp2QSnLCYf8KaXuzeBOmx+KQq0+3Ta1
4afIYigKAj2geEYmennTSgNJzHBSaTQfw7tIccsfzcPgtY/I86Vec4J0Zcfhb3TEqLiiLkOXXgRX
6xAuiBC26WgYcUImXwSNKUh65nwftBNcNl73ydH9Za+Qfn0ThVEk1wW+jgdA/P3Nm6qMbUfDka6m
WgbU7qLqTx1ZSPiAwj0I5waBAabgx+QTgVNdKbLIgWWNlQKOrz0EJ6AVB2lxVcAOw1PHZVQ88+g8
qUfxrNbduyLeicA2QvNL86uLUNk0gQxxAYV2M7PT/vRYHNNT7Run9tx42ft9NNf1rXDw0pxViluE
rlfZwGA7kCuLkaXAiO7MoZo8yVj2aHs3v0wzVULYn5M19ir2LzIEmURB0Y3ag32CP+drjMIO9Qxf
Odgvsy+6qXukNtdRAyNfb2yuqhhFwHiepoupryz1h/hrPNRetuQet/83LiKMBTCrCrJlqueXJ7TI
1KgcMzLFog6G71kToxgZBq1fJlr/DXyV8X1saqnzqMzZf+jMfzB7GTV/L7GdnfopyT/b5JrH2z9q
49bQeOIlhiGJrsEaC8D/XaRSxTOcQ3wTKIMXghCppA+3rWy8GYxscV1ERi4KmKsY0LHTzCoFT2b0
OB01aJ/KT5KC4LioCIjNbZmzfbLO2t+37W5+Hf6Vgp+gtFvnQ7YEbWYWYlbtZe2VwZ/0qxMPiGLG
StfveD2xe5dvNOfoze6uz1GTx/gl4toFIb87Uwljr0MQ0R3S+Lu+dL03KeXesm5834XN1TMyTY6O
TitwfUTt/O4sfdcP5c/5EpnUxcQD7efn4jOuPpPUBOoWPMLVtHei06cn4yAtS5CFHlD5dmwfwQtX
zmovat85+s61+Zmm3LIoLvAbxx6Ug1L1S84ouzlFz47VzycdkgjNYP4tGinmRqVZo7IJnM4Lhnx6
boYifrLNuf8WtY16LkOpOcFtQZdRdxKGmjpH/UuWItjAdagFYhLLl37Wu+fCcMavbZtaRz0YwP9r
WmO7dimh1t2YVj55Wuc0CBAj1q4bzdR6v3xYZag36AajnqCBo7v8zridxqG2es1NysR3nMmT24/F
8MugCwTpIRAnr9YB52qrEwPNdI2GJd4u77rP0hKxJvqk+3pj78SsW9fhjSF9FbKqjH/NpmD5kPVi
oO2CfO7TbM/tt8UOK7rNQX1s7Tndga1sBTu8Tz8BGDR+FWd1WGYVMUYlEKw0R+WoUzwSHd/moNyb
x+i+d+Mvt/fsZ/C0OpwX9sQyvDmclr5EqpXjP5HbtBSA1aqXHiCWLYWSyOPyflZ8+di4DZSPwSH0
g84dH/aI5zZeMOAmP9tCNKGuGm1Z0qBgrYCLW8BVx3bh953mO4p0gJ1n54xu7CqRJOkhbxCMi2vM
jlx0iMAIhnujMRe3MqUD2nTfiyp4CZnt8Sp1Ptxe4K0NpW7wn79ZLXCohLJStfgb+b5hL3+yhE73
43E6mMfifQRP6G2DW5HOW3srNx7leS91YrqgDCOvMc8Wkqm3LWw9hheftLqDXVUtXVBREBm98QC5
vZ/jviM3OsbeZHs4G7pD7YMxer/3bcwFUhyEjmAN+2ggBBkLyyRupcOM5kw47Y07bhxFPu0/C2J1
31wH0x5KprBZvTzSnjTzG6GQazDky6E53V7FradPBzEjcMAysnurrCYQIIsop/rSKSgl55LpJRGG
lHmXQU/43dUV51r9Z2nll/vGggAjAtcvPXR+eNefzLN8btEIQiR9tx69ed4hjAYwSWOI+sjqcAzQ
YedUTGB8q/JFiGbNJ2N2HJeUlD2rIKzXIjsjWq0kJIQ7ST60lL14M6SMeWh58Iw0+ef2Um9diTc/
aV19UEcDWdaRuFW3SukjDK/VmdFLEJa3zWzsKOgVNEkZB1cFX87l2Ymdkl3W4QJSYKHy0lbqvWUx
PvWJ+cvzNhdv4HqoUrXCXI0LAB6ARS3XbCWGt7Vf7mljQ/BVgAcFZruGv07xGC2JqNgoctgfjDL+
gzCjOeSLtbdsW7tDIU3INgDlpWFyuWydlUWNEXam22UVkBFregaFf3d7azYAFjSDZAGC5mTiIVZ7
M1sypxIFSgq3KXLNRd/CmVkVdu5KqsFgOKwLZ7Ooqq/5kiDXnjpMF/T1t6UALlj1Vui4cxTEqGnY
qjuBSf7CCKbq23axt7dbuTmYUoAEPE6C/Gi1HGESNr0mj7xQhMQ6yn1j79cTOiLqj+BsMcQaPdDc
jXuXbM/6+hvdK1BnUAZBOUuH5ErcS1FjOVJERG6EfvQu8oiJfccrRrRaRbdstwe/sfsX9lbPlTGW
Vmoj7OemTTW8Y0g++zZFSfqoMH71Lil0NAtZD8YYkmj0osakLt6b9omSEMXKkpvwECGSflzaLtgp
U2xc54tftjoyNXRNUw6li+tkgfHZHLMvTlPM3+AYhtbg9vHcWAQmUEmohc6ZAyvN5RVY7E4eIfEG
GCAnSOE+RZL9OxZohoKIFsiwddyjxYbZSwavTW0mP+pp9vUBWobbX7FZNiP4VwXZO4ooa79UpEOg
6AUrpp/CO61w1R/F1+zoUNfNnocFuRAvfPmN2BF0Fqm/AgMbRfLVLpVpkPZpBpVhahuhZ0D/7kpZ
zZDIUg+umSp78IqNABI2JRUqNBRBiFrFqXkTINRT0I+KQv5RduGn3mnuGwPg6TI2JyWjaTPGce/f
XtaNkISaueCohKEG5oDVF5LpZzkdAiZ7F+NFL5OXWHloZsZFW0feyXm26ldvba1fSl2t23qq2UFR
GIQC+jXv/Uy/0xNoYidPCDSGKEGGL3uB3eZdEwQ/8COJwY6V08sBQ5uaBJovSIbmDpKf/nMB4t0b
sqHYA4htXDZ62KwkbeaNMfkgz4pKkqisalzsByUa1aNNkPzt9q5twADeOtIr5tu4smKpinGk8332
8d+w33wtzyFYvvFuz41urR8pt81IDPf7qjLXCDjJMgCto/fCLkXZMS27lwkBmZ2HVBX+eBVMEuL8
Z2nlrzPNKLVpoDQu36sec3nvnefqkH5U/jKeW9+4T/6CFgTYVutXdwupQOfFvgodXOC1ISltdtI+
7qzz9qcDdRdcVADVVj+oDQKr1kyOjpB60VRI/D6OjmfA+FCTuSbNj3aAmx0eup2V2PJ2yM/TBBFa
mCStK6fdtBlo+IQoDLra6UsDbXnupV70zc68qkBnl0/fh6xtuB/SBaCGAj9M+3Z1UaA0LkFWwsYC
Ta30aj4Fszfnh/EfNG5Yd93P6/epdTcJIqfTXmywadsUfQNCAx0MyKXrk6XQiqQMJC/hO+ioIYe+
JDai3LMSKT/MEAk51LPM8vPtHd64r0yj/GdWvTSrBWYyRAbccKmeoiOWB8EnUw/jYuf12nCz3B4q
f8wVAMPQxM9469hNEHLTzBSv3TS+xvDT/HmMbRdioB1Dwl+vbhBqIdBgKWjPQG0mfsgbQ03carGa
MNqqniBNhGI/PqvH7vQbbQENui3YjclnCSlWxxPBMqUonZo6p3afkYoUtn5nx9q9HO0BCTZuoAaU
RoXM1aDxuI4t7NBuJ22yOZNG/dzbs+VaY/RnUU5fbx+ETTsklNxxKn9XKQmDPYI0NgQXFy3tMR/C
qXOrQR2O3VSXeyHZhpQfERlFRqguBM3dOmNgnKiUkoS5vM4XXWLny5y5SNfNB/u9fCj86CgdLC89
NQcAgbEPjFOO3OJkHm5/88bhhzhHE9pyTAxf5ZRFNUEjplMOHHu6DnVtuVoV7skWbr1VF0xSq5ut
xllmWqKJop+68/hUeoObfbbdf8t+0o7H3nhBLoyt7jMKdg3rSg5TLq31d2qG0X1Nz+5ZnuQSqt5Q
eS0aJXDr1In924u5Z3nVxJHmwVElmIeRtMr9vGife2CHDoAHI5OfDQ0Paqg7qfrGmUW7XhR5UCcB
WCr+/uayD8uYGl0wAtgO89DTnOTR6CWmv+ZuJ3TbMGSANoTARKjnUNq8NKSZE1O+KTUOCa7e5ylI
8k9zkcR+ugTpXqC/ZYsKKruIJC9+ZOVamNRLZhWWDy6iKvU8Re3oW4ME4VFWZzvP7IZb5nUFNcJw
KlDY6wVEXCrpaZ7IZlp7dt0dI9lIXWj5vsUhwf7tE7Jx3Wi9U8UB7E72u3ZlqTbm8aw2gKcpAFTt
c2vu+ZWt+tiFidVGdWEv5aVVC3goPNHvJhbtJT5NoFHrr/pD9D443P6kzc1680ni729OoJ6PTYkm
KajbsKxg9dDDEzWc7FCjIHK6bWrjZTPE4CGjCYjDgWK7NNVFfauMUgeR8vFfFZf/P033DYw2Dw2D
TYDJBGXPOiNCad3qQg07yVk7xrPnMFP5XCMLbnnJ8/DFIlWRfal2u8ldSo+mxa+X2CGnYDBclDgZ
cl+d/0lPKz0zBHyiGJdDmBmBP8iDubOaWzWrCzPCnb3ZuWwMuHwF16yBz/m1rHopdI25Aqhqxwl0
ZrOcnAazSX8gUpJnrtMM4Z2lFqWn97pzdrIJyTMJasp6StFMl43ljzDqrKMZKMW32xu/1RHgp4qU
H3FCkuPVIVv60KqIhWHO+FwhfkaZATShiUBLMqGF0R3ExEh6jHdln7ePwhvDq2AqXuyp1B0My+/V
p7xxy9EPn2FiR5AjQojRnT70303rDG/IIT06/p5uxeblemN+dRJw+cOg9rbQVLGh9lMHd1FjwX4Q
hzueaSvduFji1WkIckoSXGaRmk9+cF/fa80pOlqeddKpzBnpCfzBznu57asAX1GYskgr1/2WWh8z
dUS6k2Qv/6Ddhfd65wcfNcDs5nF4gsFuDxq0tZ6qUGIEvgmmZe1/9ZziWGTRdIUa8qRMrGLU63eV
I+305Ldelbd2Vk54DHNJgd6TmkpgVW4k86wEBrBeIzCVh6iW9tDZW+/KW3ur+yEjcBXZMh5Lnbi4
EjK6aXy4fQe3RoaJEhG/YJCem3i1dnHX63rNVaj+gMTuJXqXnanhfBUC7LbfHFrVjZ6zz+nH9sx/
O/zOM/PW+mpFI6dtGsY1IY/qjMceaV6r7D8Ogb4D8N288Ew7yAJiBexnPRjtWEOMHhNOUSiFdYXr
PCzjc3zIveWDgJHOH6O79gXFTgTMA+a1T3v1xs0TasHdLJpb9lUSnDtjJmcKWb9K3EgE4Q5VRBz0
+fZmbp1PDXZT8JXIElyN3clFNPYzsCfADfO9EeZfZ8h9myyWUCn89ZkLLjZYfthh6FnAUnD5zNhF
ulD3Ix+1CvvPpDX9rlL2oMwbHDQYEXyuXGsa7+tiSZyYQZVUYEOys0pPQzzWJnA/wXfT7tTtNz0l
ySDTmORNfNTqspkNAVagjYJmZz4oH9tT6TkfLEDFgdu/5K/Ou70zseknaUlDryO4CK5YRx27qnRp
4DCIGpQoixUSCaKDb1b9hWDkYY9rdOt8vDG4rtOOTtdk+igMxq9zNv7RlQQF/fLe1Hde9i3H9RaO
skqZKugJAUeQf6qJ42nF5Iftl9tHfc/CynHMk5UVRslRnyRWzzDdoH29bWHryr79htV5SMxcGseQ
ieAOyZmTOZbP7ag8WsMQHG8b2toV6AtQlCIDA6e8uknh0MxTvZA91PLH1EzeO0OOXk/kzwSIty1t
nri3plbRADNaMGsA//6JiQ6nQzjdQUzBgdMOxXJvlb8ndyvCbYDDvDEkf+suVRJ0tj0WAip0DD/U
H1oPhNBHweVrHpUf+5DdrW0j46NCxpwzCaBY7Tfh71jCymqLAQuVgalCYVmHNjjOmfXj9lpuHUCI
CxSYRNAjuuo9lLTzpljn3dQbvTmbbdHdReFeACC2flX0Q/uVZroJFAgamtUZBPcqSQMECXBIll6V
yqcsCSp4n5STMksdg+k7H7V5QCiK07sHiC+I9y9XT8nrqagc0szsPD3a39QfPxWqPlknJOma0z75
8NbZx+cygUj4Lzzvpb0hRfwhUHC6wdCEfiOVr2rrmN6IivejHGXfb+/Z1tkAjqtyrWHzYdLh0ppl
6Y1UyJyN3mFJZcVX6j9yba/OsdUOgySEmQPGsURrYbVrozMVua2LmvCT8T1oXM2Xf6Ak7w1cMjcO
3ASo0z4d0tbeiWlOoHAmH3c195ZXascIDZQ6Yu6N54TnMvdi+hli96qnXydtc2gbUfHgqoGrWi9m
YON5SyEpqMJuKvsAAA63d2v7g0DEgJQSw3xrMEkCMUg82T0CEKHfPaJ35wbnLnSD1+wf5mIP8129
R6CzcakJD3+Kq9PvvkrRm6BraQxz/Jnl9pTqlDnDTkK2FW8zFfhTbsImGlRX/kmZ1HKZHaoAw3QU
BCvGX+Up8q2DlR3yR+vUOX7/R33O6Xkpf0ePxtd09m4v6+Y3Qhsi1Mfo7K/n91Qtgeoqr4HoLN38
rhjkEGWpoN4BAm1cbMF+K4QGoMOllnl51eZmLOa2jGktjiAuwjyO3NKeBrcYpcmv1OA3WpmMf+hi
SkOQqa/PCtcwcIzRopQgFeqdPanmQYu64XmuMmPnFd3wIrxkdBOYhAFcvy7xD3ocK2pOelvU0529
wALRkTvIO5DebSvUZXnGGJpdO5FcVLuVEF9lhd8aPfZoobltJf3GYaBySY2ZC0Ycf+UR06gAEkbl
0ixdU6upXv7GgJIgqBGTLfimq/cfTQw7sGdgn1oUGQ9GW2Relxvd2ZzLPYWajUNHjkXJl38LIYjV
1xhRZurJgoAZPe0vZckceCC/LCUvizPLp9vXaMs74fyI2xiZY5ZknS9IslH3bRhRo5/Nzk+luS3c
UcgTngqImP+Ixx5B18ycIwprTXjopMQmSmUS/qzOYY8cVmyUf2lzXO4cz41FgAuImQsxpyDKqpc3
D1GXxUDUhXBSN45jaoGNVui3z82fdWHtLcKWMQHahxLLoPiyjl3VLqqJf5jJ0l6iwFV86y6+D590
StPpefS75+7P8a4+7I1Wb3WewNDAZwwCkBbJ+hvlPhRDhuQX/85ixofAVz6kZ3iF7xx/2qn6bL3n
F9aER30TUvYDTO9mGhAUlW78PH8Wiah0kF/j03g07pVD/boPiN26/ozVkMQz9Axdlfj7G5ulpFaI
wNC1VLTK9Acrit2xGmJ3keffiVdoVv5nS2zyG1shooJRFQjMibccs9aP/maehtihTA7ak3MankVE
9iWXd57CrYdIjK3bqEMSjq25uAC3d/DaMkOsa9IJ/tLzbOU/di7pRgBN7YAaBX1QTuca+BDERjWr
gpNOkL+LmcHouOBHDa8uvBROogDJ3Ow0yx5i5/qenuLW5SByARXp0Lq31nXQPIlaAllZzIPOkYpC
RC5Y7k/DToN7ax3p1MBNB1IPSMnK6/VOooHcx4dPAfTvvfW16PQvt9dx4zQKFkoBLuUlupKACcxw
iooY+DXVpffKIEGNqvjhvnbDxor9pOYFfQDxFS/55UmUIm0sGFbCd8V6fmfKdYWsVdaNiQerYnWn
q1bw/faXbVlkKhEiUQpN4ABXCU+iLak5CYXNuqqOvdH9KAPnLEMT6RMMnm/b2tgoTiDNH7FJYgj6
8uvK3IiVAeEoN4Ph7lOWZBlSeMteDre1V+QenAUhcXnVZh3BJ+RzStF4KSrXsBd/TNRXI5H93/gY
vC9YOFG+Wot4Lm020xlswbnOUe3pcnbWnPg3ZsN+qr/BF27Ao7EOgkI1h/FXUF9V4bOaMVtvHYfg
71//ELqCgugaZeEr+gxnUsyl7fkQLdbexXbHwLaU7/nYra0H/QQmg8j/GoBlNVGspYIzrJJm19CA
kiu/gdW1bAbB+ReDu5QkLk/XImfZpIh9R2bnR2VHT+ZQ772E4p+xqkdc2BCf+ealkAo906NE2Hi/
wLt7XO5STznNx+q5Pwvg2l4raessA1JlMAnA0zV2bJiS2hxwZ67Zj/+kkvwy1+mDEXd//fIRoCJA
GIfWIHWPq2ngdjDbKcYJhAMggaVyJui7ip2AfqvbaQuoBfOyAqe/9tP1YHRFtxC0zHCEkQCpn6PC
65/QmHo0TjoA5H/GvymhR4c9YoKNVSRKEqSwFk/hVak+i+BHqgwajIoS56fZtsE4B8lYeWatEL/e
XssNh8pzDkEMaCuq6GsXXlR9gkQjJ73RaKw6/G9XQVrgaKKH8jJms3S4bW/jZl3YUy+PZF/NSyKJ
UnMIVt0L5yR8HLJs2dm8LStigB1BHJNax7qIyd4lC0gjsAOdXlCoLb6o9q9LPAiAJkPisEdsMNlO
sSq3tRgEMhZaw8YSPlCCtrzby7UBthAoUEZmyFzpPKy8BNW1qa5bdCQE2L5FfkGALfbFF7ZOAXVE
ghsOPIdu9ZCnhdQh+cjFDVTziXQncpk/R4Kjd/4kF93jOd+I8qi0/WdtdQbqfkqTWUhxd2Z2nAK1
8HVp9iNGkFwzUAOGyBr/9jJuXmYETIhWiOvEgPvlsXMmNY20nMKlWMf80KbupB6qvypwfdOpsX3z
brwr/gBGsVfo2FpZclyK6WQ/gkHx0nCs2YtVZkwSdPXwbqi+aArllbT323IPRLjlNtCbJW5WKARf
qUA1duHkiQxXInCtwq26eD73WdzcT0H9G2UIHkWT+WVB5cwo3OVHLYPkDGGIqSIfXDGinpq/kRZj
QiAyBfM30wKXJvDH0AnL4PfNYIpdwsl3bZHGrjGYP6bGfn/7eGwunUVNBXF4RFvWJSIJYVPyAb5H
ST7Ew1dZe5yjX5fxFmQa/7NhrCLXNF1mBp6FDekJVWhkwfaGVja+ggoC7BWiQsSZW+1KtYBKcVJy
UEOzToaafe7V+pyk0c5s/oZvZcIR7AYjQFRU1iL3XTk5gUSkidxr/WJH5Wc9sb/d3o8rEzgHJNYh
CIfgiJaNcCBv4pa+yhHMsKh5auMQuujPP4W6/em2jauLiQ1WCXSjkOkhbL20oaplaNYhaVgxTrzm
czPHDwEEIA9TH42BG0its/PUXu0PFomNoIxEyBU+pZWTteeicHTR6pIstt8ojhUBRWn/Ms0zZkTg
gtYdVL6M911+2NgIEdkgoGIdwpo/UU/KpEO6pzm39uEq6B3SFVuDI1JESKvDtsyjQpKMDx+7T3EY
nJfS9Ax19pdyPiOSvLN0V8gCYQ6tBnjYCC2B1K/WjrE2qTI7HiiBpwwfRKukupuP2oFhxR2M7daX
vTW1ep1SjdpKFWIKlahDV4SvjOw9JlH0rHXTS6HqO0/T+lSsv2zl6JSsUlF+Jp+Zp8ytk+9xTeVh
zzVcAWrWVsSNe3Ojmrouurjko+b7fhSMpbBX1443/6ncOd54lFHwCd30Xf5RXZ4FD/O+aOvPIt/b
ZGT9E9YnRk6GIRr4CUJ15P84Wotj/qR/tf+OdV8+j9+jb9DsQNga+5nXHOUHxxdMl5biyh+CQ/YH
+tjuvpyRuOm3fpjwFG/WZq6sRh1EliRl010YFkc1m0K3rKz7Tl1SuM+mD0sz72z7OrBbr8bqlk6p
paRxjVGBcNIeurvxqBz0u735kLUnXZtZeTm7rJa6isS3Sb5R/aFPu5ifveuyCnAipQ1iqcUCut3H
8bD4P7nbhJoMIE3PvEs+CHLSwlN2ktute0M5A9JERwxNrCPjJpoRVI8cEgl4qg417DsH2Y5zL2md
XSY1cQfXJ0RMLIq+C8Hjuu3i1OgG2KKiPHqTn36A1tBn7PSRsQJatUHo/moeza7REPkJ5xa8bWtK
1KUvstISu6al6vfUKj6HWd25jBXf3X4Dr8Lin4ao5gK0hgyJeOvy6KdDCtFONXMKH+MPsjfC0ACi
VvejD1GIkPH9p4qd2wVSbZx96jb/s2qtQiH6IHWip1gV7NtS7KbfUJYNqfOCNRlcwdpCOgW8u/om
5ijnh73l3bjw/4+57+iO3Uiy/is62kMDb74z3YtM2PKGxSK5waGFR8Ik7K//Lih193tFtdgzq1lJ
j2RVAuki4kbEvT+Nf2NMiiidxqLE+PoRGuQbo+G0qda18jym6Tr9xl269TM+pxgQD5hMFmmn28K7
pNXmeTZGwL0p0vts4Wl80dujwUr3m8X8k12KXBqINxHIo2zyNrkjmBilaD+ndbQNGWqKyL+jcGeC
0BNttt8v5J9cLksyCejvwrbwBYobVSWsSgkDiupqnEIit/M3t+SXrN0yez8OcXM3D6kmCYmI2csD
zVU7W2rpQl9reLHfHfLVcFX4N0N+ZvRvDvtPQ97czKI0NCML8Va1g34z3Qs9xTbWsx96fZCjmseN
bU5ykp7atxVDtTtEs3IyOt3++3KbL+1pt69/c30nfM4LYcTrt5NT38s5QViiPego9g1tbF8SkvED
mEOy0TfWMSTinb5GAvHbjNpyIP5qSm6uiTCs5IajgBTGKvHl98jJKKhwbTMh4vo7gZkv1Bg376zc
3A6sqjlKLTHY6Oqr9iOXCdstokgCFYPpoSgodySqUZF8P99fEpW3Y9/cDHoXg/Yox9i/613ClMUu
J5onb5At/r747c/c2h/3mnLjawI0gDR5jPFULz+U9ujDiLkSOpnBiBf89fXwZ5feDyfpNgcr1GKm
yMvtoCqTO80Z9mzd3iW6/jGU0lZFwxpC7W74znH/EzP90xsud8gPzlXT5EyrjWVYb3LKyE7WC4o1
0vQ59sEgtZJG0my/Q1D/zN39adQbX7NBm1r4uY7JB6iIRs3JZhKt97UX4vKQHxS0VbjSh/Yhw9P8
D+z3l+Lk2310c211Tay3CcO6so/4TkXtJCyb5YzUVOick/+Mrf3PrOqPC3xzb/EIvJnKcm+p6Dhe
JhndAP+BTuufLygaZhcSH/znJl5Jh7iIEwmvJlqpnUqeqXMIO5z/erN+N8jtrkmgyBQmwG+b+dA0
6L6NHoqop389yJfaLqByi+ECzxjKQvQvQHvdo8KwGtBz3qD5d0pQsJbaI5raEJSgylZ0TTdziyDH
1kFb0//CfN4Mf3O5Zwz6vZaF4Y14k4cGbabiO5dgmaefLm4MgS4R9Awhu4iq3ptzYLVcn/MhX95w
oThGdWhg7fp1RjsbBBJraaDf9b1/qb5YJvXHIW+2/pSpDZ/7zyE70AyC8MzuXwwHboiN0+aGUBT6
rlPvq5dwM+bN1q+ydmj1GmPq2+x5TlDYAgUQyonY+DrWMKTfWsTvJvZm7QQtCSVNwtoNVI9pLBNz
1eFyAZnqYGPL7EQ7c7+71ZaZ+6vFvLHCpl5Xms6XmTVjosWGPcudXaig5Ju+Ayv/dCjUeaCEGZjV
F1kVWYubue/grCoJW+m8M2itliIZs5kiSfHdOVys3O2LIUtjgNUEzM1fOj0LAwV6jYAXKzext7AN
ik5j655MUQGyX7ytCFwNO5bAy5JtIUip4M+Pf30XfL2xsYV+eIbbXgsVlCc5GOuWk1IG+odiL80r
mNcFY6q88ul/d/yRJYUggiWj3v42MOis2BL0HHM8TbItq4dB/EM/879ex/8XvbPD71PY/v2/8e9X
Vk1Ngs7Om3/+fV+9l2fevL/z7XP138tH//mnP3/w79vktWEt++C3f/XTh/D9f4xvP/Pnn/7hAELi
07F7b6bTe9vl/HMAPOnyl//pL395//yWu6l6/9uvr6wr+fJtUcLKX//4VfD2t19RMPfD+i7f/8cv
d88FPndI+Otz0pS/BG3+XL61Xz76/tzyv/0qQDf4NwOIuWWhIBAltgbux+H9918p4m+4MFHtBDO3
QOkla3iMz8jKb+giWKoCFo4tA2WSv/7Ssu7332m/oXYadDFL2kKFGKz86z/m4KfV+tfq/VJ2xYEl
ICT9269AN386GBgDCRYVtSEgpcYm+dJPleVWOJpJLO+GBtBK2VMlJlNNUCf4McX7jjRP1kFwcftE
5xmhepxB52h0VXD2FE7y1O/LzeTrTm83wfAB2hYpXA0TNe7KS+xNVPyIappB8BedprITbnGDPS3x
NwM7RMs3smEj3hDA+2L6Wu9Vst3NzqS7HXPQWpOjMsIV2KbToLVHM4MImTuVK/WUSPCTE8VfTKpi
F0dEK/NEeH+UPY6+WZWAjI+7ujfaMQUCrtDJsKcG5MhkwY6yleHWnrFTnqKjKXuK26LHOIac5e/V
YHCiaNW5FhpGHzt8Ppjt0o2OBsr0TxUjIFqx2xrhQuXGbrPOfHOl+eM1eo82AuoETtwffcXNPuoJ
H104qLWTvlGOpa/aqA90xld1pbktyrvllIhv8qP5aAapa7gt2PEgvLeXXjovhQk9CbT0mxdjZ7Vk
SgFYoHLUmV8aZN0O4dF8Ur1FRS91xZSMa+mKFZOdDA8VHfHkaUaXdl7FEYLorkqolROxI0tG4H5g
RMT0PQspLTK7SdxScthAqmtzjZ6QskTT6tkM5pPmSU4KBTbcTq+NHx7QIAlhl/6uDAGhsGP1Vrox
ghUbsmUjwS8j+NgiaE2o5Qhb/JC0zy3MMl8vT44Vsct9NpLOi46Dp0Ivddu6KUTr1tl2JtMlRYsb
ynIJRoD4jnkcHJT2r3t/WYzy3D3VXkaHg3WcnSTI4WQsCFICmqKCSphvsHtBTG1YKuTJp9Dfovox
08hTXkrgPdvZ435tN+uRJoeEgvvQxyw59aYnEtYTCkeu6OQuu6iI+dGb5uk2CyQP7dBBeBaWYpbH
5dXW0Uo+DK51kVJqgCFgB3YAJyQ9JkoNfQBNtnmuEb8XR3C60349oHnP7v3ONYPSDx/nTeYU6NhZ
d2i1zj9AGon1NmB+Fo8wo9azMW3xWpgzA4JEL2ZQ73I0OM52z4kAREClWgBXCnsodyWJltclSw8u
TX9uzib640U3bALJj3bzZuGU0RhqcVJXt1HfaLdIs68Xd+V1poaDnYTNERLrXgPEgBB3CEwsEWTo
vMrha1Af7E2bI2ttnEK3s43V+EmEIDQkegLBedBtxHOoAp3MAfyEJNoqL8262EgfqW6HLjpaDJKi
b34ZGKuKBvOHNKRF6wwJavigNlzvZyqewUMNQG5jPYkoFeKLVIorbBdeuNQLOypv4tVQOVB+rR8m
V7TrfREkm8EW7cbrMBUGBMVtPBE8lAJXk0z4c82IhReTEAYtglVYf/Rjo3IrRTA/bDJgfXUQvumk
3qgHC2VK4qF7hL2vllAJtaYExF9L32/pVO/aBQOPULFTaIhaFao4Dcgf9F34ELqjQaCR1tOipM0H
aGn97Fzvc58/azQxV6ZKVYlox97RaGuSCW4ho3hRBkavA6DqNTPRHUs1BP13whmNvzqg68qp0Umt
XmV7NOgn6rFgkqV3FN6kN4blx1uArqp0zBV4vDU79KaV7hT3UpBvwuc0CKnomTR5lgsS2cV13k8n
7S0BE1R01uBpxIG803fGoxZYgWZ368w1qkuUupFyEdeCPUDV1A4d2YMgAZ6nICyl6aZX7VSoad/5
2iFdIyESSB/WqnTayRWg1SJh/8hYBzFYUBLBZqhtWPyp6FmadyEQ3ddep/ypAVfjQ6eAkoTTHNfj
pbqEjuBbA8F3m1d+KWn9Ujtz56EmsbSt2GHPRmLrXUss5qaZjeKnQg8SO62J5S1aoTnIyIqPXiAs
RoEuLIU9DqsW9E0jAZ8gkkrDXTPCcw0yjgRTTq2FS6k7lxfmNGDRtYGuZTsRezzy+5Lq4AzWSM3e
cjzjA0tACUqKyuaZF5kojfqWn/wG/PlqbW98ej4XVqPwRN6lwXRfOKMveYueH8BhbLD8G6f3Jmb5
OtqNN89CuYDyC2z7kgDqzwumViN0MD+3/HD9FnT/OWL5x3jwZ9AGjoK2T8q/H4CYIQxlpSotabfU
4M93sLIvEe44w6t2n8chsr/rOPs3r/ivIW9eceqnZLQyQdpp5xEkt9Z1MQpwYlbsAIQLGm4/+Hh/
+E8/+ks3aNqXV7xFDlEvPPCowQKiG9JuSbIKETss7eeV9137+Wcxxb9ilq9j3SCFsxAhN9Ph3ZZm
8HqXbma3PgEoxqRaDndei4tuLxq6zaqiOWU+v28P6st3oN6/2bP/nOJbVC+OyqyNilTeyZ7pJZ95
cc3h9zJZDv53e+izSPjmpVEhuCQZkM7AoDcvbfSV2as1l7fSWZxoAjx2IfpWqPJQZiXhBTq7Xbmw
LZnIHI7UglEL27Fw5FeQfinwsbJNr7kSjNWbAdONC3NT7tq3IjC2+l0sUUZLnPGVJEL4lcD7ujOe
FFwpPWkDC18l+Xwm87bxck8+lSAbV3x0bf71Jvqzhf3pHRef/Idz0lppJCRRh3eMbA2WX6FaT+qn
cd1cBzQhbEuITFf2uE62HdjgwIvVkK6xDTje8OVGOstrHV7bC/8mQP2k9vqruUfY8eNz1eBNm6uq
lbchOC8WdTGSQEQJnp7hpTItM7S4KOBgJ3NDjO2m/0DRqPWBYjpLWdeVDa87ff+uk0H+bIn4q4e6
wekqrQYv81jL26YO0G3TTcTEbBWCM0MhOAtKK8ikQKkf8/bYWUBKgrkkyRiEOgXFc/fOMm/uZbDp
OA1QDE7lbCeYM8mnTQpWzZLm6JkW0BC+G1VXMWikngpEMczRSxd1QXqM7kG3N6gW7+Or9JRPdGwA
GshUa6JAYa9C2FNjdIrM7cKVWdtCb4vckwqvMz0AwEVsdzA7BjojztHsZtBlie0UDlqzA29df0nO
3VW40zMyIcN7gF0U4bCmbtFe0UY+zDabbeFt4broA4gqogH1WnJqmQBGqai7Y+GGgjO1ryN3etlm
8XaGLXlNGlKHFBY8utYfY+trFsgnCZhWK+4hhIHzIW9h5zU7ua9NquA4DBu1dmWk0C2inVs8fOpP
Bo1TJ4dYtwodTNjfdh29zKDAmvyhPMBFv3fDrbXRBpSCgaWCiN5sETS2xJuypJGwiV5gpJMPLTAr
BxJ4CA1HNBxjRlWvrhxpIJaNZ4iPHZIspltuTc2D5U1HmsOX6d3sOUWB1JE/WBsriMFCak2wWvoV
lT9ufuJ08uWTEWQxqUF7BtAfZntxsqqP9GOQSPuqdqRDZLVAgrkD32QgMs71IVID7a2EJ5EEGghf
VqjKygL20Osr8dCvio3o6m4l0nxnHQu0V3W0uFN08NI5EdpBwOqDg7iRABVTFS57ZyNrJghgmid6
SsvUrrTvLDgoWr7G50uwv7CWogkXbZM/n8lBjIuGM8Z2DVxPD64gmzDXBg5lAIdGOk+DnZQfk6Pe
N51X2bkX0mE1zH4cP0+I5zggtQFvgMtuvAPNqgXfeCQW1JJrkkPbdbqoIzFRs3MRK3eJ/6KnVJ/x
N4FpHBBqMipeRHR+pe/ms7gEmaUrbcIReiCcKLoHbm4GOt7WQxmoXcyPir7My7mvTWJB6Tpt9mDU
RJNcRdWeIWzyKvGd136be4LxZCUIv5X5sZp6x1AgY4LOVunUQBA7BmPzcMkyoj6nD/2mXpX7NnPm
jIIiJx2IWW8SZ1xXruRPTuZE/u/ZygVyfh9NSDDmOIicwEMMWjLXTn5X+IkTRchpiggDuqeWfkbP
drFNX4f3FIxbTykYIdpLknvzunqJ9z0EAQvE8NOHgS38bkAxcAySwWmhUBKXxyp1Gc6r5Yoi5ts4
KNEmL485apwsGVjIeIia0xyvGerdR/M0DC8FA347O3Jzr2SXobhq4Il8gFpFiBtMpSaA1k2PmwR/
xDxJpSMSraXTQB72CEI27RWwQ0VGOABQYveBBwtO9VAGyia10VtqGw/q7LDRZrqLhixAN065mRBC
K362jh8bUBkHkS+uhs+SqNlOTiECvtLR3FlzFhTHAOVHRtX97C055+EtfTZwFoytVJBiMxzaDRLV
drSVvHRn3PfxVnxNFKpvDHDhxDvznO4iZGldlHNUu3w3uBAZ2lmX4VEn7UZ8je/LmGqovHCjg+Tk
fh1ooTMpFPuiNr3uNcKgM612CO5e9Q2CxNclLp6AsDcwx3f8Pipog9ZKRHF2/4xpjHoigx/YsEv5
rrR2gF3MV7AeKpOdIB814Xow0RxCCqQgq20aIswTnNblOTFjhOgscpBeIExG0ecDl1bJ5GbzQapo
m2yE+qURvRBeBaQZU6rVay5So9kkxr3KaVkPVEgfhGEDzCStHENbIfBnyf0s+1J1HadTrHkxs3N+
YN0xZquhtvsGlgqTNxcfQwcUp1kAjNKTGRGOzUe9EYYLXi8xA37KsOT2FMj+EEB3DzyYTyxIJ1hV
eHhCg65SjS4yK+0aR4CUuwYghwkqIuGpeTbdhaRq3UFyVPoIEyKT8th7nYwEDMRxhzd2EGCBIE5R
EcmRtkpEh7s0crFFhxPMN8oq5q3p59xtnvFXo+jLmOVHsT3K4b6o9ka1Gw1bf2DFEt0vhQgcJ016
alVHnFwJRLYSqWUyuCaEFDYaBB91vxR9cPywoE0Qmk8PJsEVHaNbC7Ou0pR5GGe6k2PS3YEkIvbD
z8D4nj/Vb6AHMvFld9U9UI6Ghq8CuI/QkrkzXdFN3rB22HsKNVYm97M3K6ZMpROghANckQ27sybK
76X7siDKs7XqNkjmFwezJ0NMTBdhfSP6+QkJjeyxrojcE35E8k3eCB/VSr+OT2zfP7FDuM4quNUA
LjeTjRQyKfaI7CFh19Dqkq9M3avaSwTN6AfklktEcbmj6BQdJ0z3miPeMzsDmsGcyngzAHDM5u8I
TyHdiHbkeh2v45Voy3Cf9Wtl0GFwi9fmIqE/7xIWxLwCORBh7QDtjZSD9amyddHW19NajYgIcO0B
hGS6STjKM4xVVNw1n4GyjuTJtBr0LaZ+hVoCs3erjAx+6Bh3FjyJTWa5CaftdVrnF5hN6JSs5dk2
gubEPTFxVVybgALafX+p4Bvs00sikvzCrpE7Ceuud8uRFG51lDcpMBL9GsUgQze1IOLIsQ9XTJKb
PpU16V5UA20XtJo8BuPsq2tZJNJ7LK9Tr1h3V75N11h2Mvn5dj4Pa8GFcb4OL/hjKOl0a2X0ym21
jQY3X/U7/LQ79EAqujUoOBHpgzYCP/cSYFp7Y+FNQbMKJBPbF0wdPwqDX3m4cdfiS3+KHtGzGQX8
IgRw59eT32ANLsLjcFZhvVJ8+P3SQSc0ASoyTPeRqwR1vxvSR5BueZFdURzG8/ieb1VEtA0jcaCQ
D4aYa3hggb4ALHvDVjPS7o1HfkxPpdPjpuTAX0nrX8QHyRHA2b9tLlivvgbCBFNNtCA3N/Du8IN8
q9QkXV2MVe5UW7hSDAU+CQzXRYWk2AWSPErvYPKEx+KafcAHY+4EfSMqoEQIiobvaPkwAngfGbzE
0Ys/w/raBaDHiZE6KWr7gh7ZUMEvrjneJUXiC0BS+YD+kBh/Dvu0N91ij4+4RtDRPEhgNeBig6GD
JGd91802x61zkd7EJ30GkBJSKHzHQCGhKAcgBqthVGDHc5THt/kx9WqnK0gP+WXH2utb06mvcAzx
sGPkaHa61WtXi4EwBfJTdMWzD7gMgMQYQZo6wlo5aJzO++g8eVJKhmt4UXAAHtNLJRBIttd+DHkF
p4eo9EccVJv2GRC4rQU6LIvPH2Mseuw1r8CeGru9wkQeB5qPXnRvQie163b4TixLZCtBch/BJ2rg
RWWcqDjTnhDgJgK1y1LpfTI24Qm+onrC/h5iIvqtX25SGo/wPiNXcPH1OVEwgQ1lj4WdRrR85xf9
NJH2HDuoFVN91MGWyAdHbvXUbTRa0WQ/XLs1PoIFw9p56ZNce6UKjC8DwByv4iepPM0VwQppHk6i
P7S0uMYb4wwrdJj7AAtS6dQKVMgMpU4mEnXX+dYj2zcrIaj9+ZX5cLn3cU1Mp3yAwje2ZrZvNDt+
Mk+1P+6Tl/gS4i3erWXBaHyJziyj5bb2046al5AeMdnPuK6caiAojAZOJ1XHxsU1cZQBumrBX8fA
n0DJTViH1giQgYLeF70knzjADzFwJM4RmrCTGeBGb0NICdiGMz9O13QV2QySt0KCJqZ+o96reZCP
S34EonCdLWhuXL9r8bbGFZCdpiC8CvZ3DVVICH/1un96upsKAyXSkg7sHfNO9OrBnmu73Biqkwbi
UQoQiSNtYOyzblPKBx2dzq3bwSq68hO348JVTco3S0mZdIzrI6KeSroH30hbkCQ9W9JVG7wkRPTq
QgmV5+4EtCLyrM4bAIvfl2+ghtdpPJBpm0uE5Tst2szCYwfaDFx/2tmINvJlagkAjMxBcs3jK5gB
ADN38CV4fh3hxMenEekVpDpwZZ3M1q+bbQ/O+dafVNSGgkkwpqIR5OC8Iqq04ZB9wL9q4NBRH8ye
MjlIWD1HSEgh3gdlx0e4CCojPIZUhLwpDjooTn0d7gr81Ofpjrlws3SKTWnZAHlbP3r53Ct/5Hh/
ylr+M3F8m2P+t5njn7LNf5mJ/j+YY1YBZvzXP9K3X1LM9nvBXptnnrz+cnqvupcc/8M+fuHx+y+U
lRH7MeW8fNPvGWdF+g2tMujOAtcYWDhR7/CPhLMk/yZZaGtHexBKkdDTDGztj5Sz9hs6TMGRo6NN
F40pqoID8Y+Ms6T8hhos8bNNHRyiyv8s4wwahZ/OFkQzoXCCjll8I7pAvxaE92bZC8IIYF5WYwGw
aZdMFftAeX+urqAFCx+yEFRPTvoULnSX9n4hZJrXRNLwMgioJlmjfyJeMt6F9dxW4SHWoXrlS9Og
GR9Z2gdKkqsl8imlPLICAm35IAAG4KBy1SA+HCsUNPNVtVGKQmAIiLmu2l04RCgON+IaowN+9IZW
KJ+GnBfiDkpikkwkLoTQopVbwdPLkKurQjLzNW95h4zCIIYSiJs7Fb7J1KChw1dHy+pImVRT+I5C
yDp7TQ0rB6IQMqF/77QSxoUpYgWXss3Qar5NtLDpt5mWhRqS7+j23UWpkaA42BBnxI0aashKh0eD
VJaOobcinhz0QhlHGAp+oQerhIg2uolagJssapPEseqBt3bWxgmGqPRm/BAVlScR+PV1CKIqYmyh
BB5jzCRWM6EBC10pmuFzbLRSNtAsLEzoe6CbsIV8cx/nbIBzODQCbrppijsZDlTfo4mty9WwLHBV
iF1UIZtSSeWjlYoG93I0FSMBl/EYfP5KHU0xTHA5piPHbJpSBE8hrLI7M++7RaQBIhwoPNbqJkIZ
7DxnUHDllpGp76bU4GsMyPQOgIzMsSN1ZcXFquoiWbxYUiwgSySoaVcHs9pP7X2s8QlZ9DisUBIw
5Ib4mk+lJHoosLDSQxwleXIy9CHbTsrQNLtSL5l5jsSeQxdgNoXYHYXG7NyK6WE/kBAaatzLwlrM
t/WcwvtMp1INka8qodCl10Y04pLXmsydwcvYn0DI0GZ3Is7mvI30ZPDG3KqSrVQXagj5Q7NMn+Kq
kuEOmoKWuZmW9NbGVPVsm8xCmz822HutK5o9h4Mh19CU7js1v0vnJGWvJmfoNZ9ZP50ssRJBTQ8s
vZV3kGqfkdmdaqtz8sjI02c9nzlCbG1W5sSNqmRSHyWtnqFBN/p5W7PiXeUM4BJ4RTU9PqNZSPTE
yUrm1dSJenPRsPmc1FDzyEmLGbKBBRBBNVaBiRRxbeymsS8AHWp1LiR23cyV5hZcNVC91VeDpK6a
Opf3ptlXauWXArr4Npo2MxGxX49whTE5AaoIjqVpUwt6169FZib3rB8GohhdZmcVJFoJaBfqzuF9
l3Vu2hkisMyhkiwklCH28Zi0Pfi1ixTdz0SAALfuqDUbaziM9RT7Gpre2idB7QqQZepRnUS+BsaY
zLf0kouubCVZ7WRVs9wdnWIKXg6+DHbu9KGPdzo40AD+NWWCSnCkl1rHjCdjhOCH0kaRIzIxbxy1
zUPxwFpTRhTcR73plzOyX6vB4Ajc0qge4WgXeQF6IfSGG6iLEGd9dI2mhRc7KEUvnEbMsHREod1Q
Ozwdamx0puZ54XKjEPg9j1DXvO/yqGd+KOmliDS1kAwoVsBlPlhLDCMeLaGYmojK6ABH5M1m3u4G
Y6jmQGQSXGiZ1TFzlFRqquMcV2a75hFmlCZp2xbnDB2q4keWmIBu5TYUH1HeyxnJrBwafJR1snqR
mISwMVTxnYVdNRMTHUvjXfLQtYMAMGiYovCkQaNMb6gpJdEE5RDQ4EWSid1IOiGFWuuEQIcV86HI
qsyuxg7OW6uD8Aa8J/W+qiJTXKP+/wkvmpG0ipOrwDK0lBbcSLHhKt6NSEWL8RuORv4CiTcGyFWa
LW/qrN5m8qT3QZcMiDNCsxs6TqGUPnUPUCoS2lcmdnJ8LEWuVHdRO9Y6AmplnbNZmdZ10kX6oR1m
iHSTJu9MIFgibn2/TZpIgXulNiDEH5sulKlYZ6O87YdUh14nlkxDrXWjJSJ0s5hYbfuwFXOnx3FC
D3mJUtkeoUUyTkAX5q5OaTvmKB0S+7lMaGxJfXiE9oPQBDUStHGgpbEZ7ooqjjN75nM2HhShr9mF
zWUH2gBIlVc2OBWZP3dLBxpe1jBLog5aB63CQk7RDmvMQjyv43K0EmfOG6GlqpAkIfxmKFSnh6ES
mdHTOSzbOAAdnVwUpEVv78JsIk9FL8LUWEOMAgn0EkkkAm1IDLGnljH9FMKbmFGeOA+oRRIlNMqe
m1YtFWaLrTpkAkLbOQXpYWryi2mEY/goaKKwqhPFqnSChkyIOqOgtwQMn+QQorDjUFKKoJlGEOXG
lWrFGwv0QS3gGEFtj3BVapORauLS+NyxDPoTSVhV9zypys7LKlZnT20u5cBP5tmqdijlBst/o0yp
AchmqDQgCJM6iI+TNU7ivWzNRYgsEUTe0eQD8tKNpaRy/lSavSyRLprL4txCc6F0prnTQehc12q2
HWow0W5HseF8F89DUblN22CPES7DijZdLePaMevOyK9VUrT3SZyIqIkphn411oXC/KTL5cSJBzYq
dpUxZhxrcLGifHdmmrmPC0lhO8jv6gYAvXQsMyLmHaR9wFQrJAcxqlF60ouxUT1AaVZ5C+chx1LV
WlmntW2VCliJyqTpimcV+y5UqJCEBkqMEm1ennGqjRpbQouQvtBKQGV6ktTdBVX1s3EyjTaLK7+W
Y006CFUJ78XiieGrcx+HcCxC0WyANFXYKyi9KEBHTKUpFUNfmJjWA2k2eeEr4jjUB8gQqCkJOUsQ
zZc4Uk46gXAFMMDYDXNP4rlUtEs+s+hd7OPIOuqpngMnSFjcg10ukq3UV2YQ0+8TVbRmgeadWlW7
qtREnys8T6DWNssCvrxOq8la6dUkzr4aVTuGV2QvuqbMo13LU1as0yh+M1LFCH0Ze0OHIaxSY5Vq
3Szu+7lIrMdCkcJNEQsdOlE0s8UYy9VTekXGxdrPUqFB+lVXImCIKR8luDrSJAnw73ijOm1v1i7r
cUr8Ua4VyBEm2aQBcLRq8ST0kjxbFHq400ssD+p7Bn2oADxi6rZemIGJxqwUiEzR8Ta2RRDhtKDC
0c0pcavQzHPap5KGirhigsy7n6YcbmBrMRwaF9esqCdQaUn6ABz7Vko6qa8nmY5cEBAR90N5jnUp
qWo8kTnpuHJNua6AiDcQ9ui7tIEMcdENu1IV0uhOBt8MX5VhKjLUQutZI0QUmhIKypYUWVAy3Grd
CPGKotWQbRL1Tks56TO5jWiRh9l8hCs49L451P38rihIEoPRp1kOuMErBK9J3cZoMMIkj0E7/X/2
zmNJcmRZsl+EJ+CAb4Mnr6wkRTaQLNLgHHCQr5+DrHnTGYiQgFSvZ3PvorvTwgnczdXUVKMKalGV
SPe6dCeK6truuupKcfM+O9hBbxh75F/b5gDz3KfwQ06EV7FjlVTfxqS3AHvj2jPehjEPPDwL8tbt
N1GcBdqrKAzHXddBwgkXJAaddHqhZAcMpp0XbLmS4ZD3lEk5RO3iWpOhU2yln/VwnPRM9dy9mfGA
qva5adX1rRbrVn5jxGlu3yR11eoPqRuX5b3bqkn9Ddp/V7/JQtZ0knJL0LN9E+Vhne6y0I1wpdRL
jeRq3UrHbanEmnbR/KyKoIu5oEwR56sBtgMWO3bD6iFKUSdfEyXoKEMqaGs7KNWjV09ulMVxe+VO
/c6r2vYiccvGpBICR1hwqdgidoc3EfjYBq1MX4ksnh4G7i0yE2q5rYpUbuhAcc1/utEDXmo4ulZZ
k1bVoRdFYb1mIgFkkmgRJ3IVZm1+5QR1mT1kXo8O6+glxcFVlM5EJ8wMtPu454O+D5C9NR7JbyMM
JDyZ0dhEBrPxogRy5Uoirrl1C3V44dlT/NIqvTb39jCoQGdkFmLtlabPIgQ0ZVm6in+mZcUiXRtp
npo3XsFcwCBLwyrFgUPtPfs2VhWRAXOWteNcmXVEeVJGvbF3+/GnOQZe+sZ+cY3HSDUiZ+O2g6UB
QDcIo+/zwrNfmizSP5l9Wtq3kWEo3iG0R/MpS0q7fuODQaZgRad3UF+Tkbels0aDsbzT4pQkUfa8
SqLQ0o11rnHyJiu8jc1XDq+ShTTonzHt0Oi+SuxljLvMVgZA6TDy6LfKkbOVWymbwf4e1mQTB6eo
kx3+AKJ9yXPPTKmORWEQx2uX60s+RsJwB7lum/Rex9513+VjCVsYYznahOvWsaxV2NA5wQNK64rn
tm7dT7J3HlNFoZ6f6fnnVs/Db0brFADOVp6Uh1ARznCDBIN+KxTFru2Vpkc17NKwIf8og94H9Tcj
o9M3woervorIq8dPCXebehXZaSxvZVoKcd+VLsscl7WELm3YbYgBUpS+Fn1BgROS14NqVKO453DU
Ayh3tkfpL5ZlNj5xtxvWQ+SKzH9Q6iy1H8Y0qZwSXmZaBRuUfyPrV+zkafoLYxZev3rBKesLf/it
jdLkc62nk1izevubOiJFhDCwXqgHQy9Tv9kpSpAzs0ZSyDch3Z49I7Al+/z/8aZmmHoaaEO4BDg9
v2XjWxa+fQSW3v+TP8iSqf4PWK2OfDcdCfgQT3o2f1oZdPE/xiQHg2Iirdq4qcFo+t9mBvV/wJxQ
tpzUFA3U9FDA/4Ataf8Dp0FHEhWNZnoHoQz+Lxx2hAue72aAHjbDllBOQPBb4IeK2iVN/jMGU9bb
vtXZNTB4Xo3RlcLJneyqNhP6P4pCtnQ3pkWL5GKsjO4q6OvJrGYINH0zjEHVbkVimf0vpNDzfOPL
zjYeU7VvlS9mqgplG4gypAatYY8UQ47CPn6XqZrWbrLRoT6c9LWoH/VyCONizRO9hFbUTHGMJDSS
J0eJKDa4MU0tq6oLtG6gyYqDbCu8yvkxOoJWB0TKKZaTnKe8l+wmMsOHvnHN8J9KGxLla1n2vptf
F6WQTrmpx86Jb1HoLuPXNHCQX5WdZn3mMSiydZfETrWvqiFuyal9+Y0XeNqug9JGMDzQMxfFqyyz
emB3u6UBYHCypl2NTsYJWAyRAToDzPCUIu5D76Wdi2Cfib6uV+1Y1reYX6Ip1PWa/kNWVRnshRZm
W1M1Rv+7Vw7pTw9bRxgFwEv3WT461xr26l+kqhQ6FI46+SX8rn4RvMlaaiyh8t0MdP2ZVE5Xf1Z6
6wjA896U/EW0DSDsmfQ3NK1ejbuIExUjg0jhUk31ti92doWg702tuOSTeudpXy01TN+CUYuT9YBQ
KF0fjm+2D0M2UuXxiy7XVkMgRLQ2VAVcPvT7Dsa6kx+CCBpnGjwBuMkNh3W70y2RQMmzi2Rd+zK8
iz0jz/eDUhVfKp4NwTa1QUw/F57WiAfV7YbuJvWTAAA96eV34XWIi6Hsl/TXqtckr96YBhmAn5/7
OzMvkNmvZe+Hd3pqdPDWG6P6pQwRjp6+q1svSoRM6x5IS/IaKzzc+Zw+TiEnK9LdAb75T6HhKKRt
Y9igBI9yMllWFDP1V1plVwMoWyyK9VArndiasrd+JMzJuG5yAyqMF6BatRvMuvWfVVDFAf6X35fX
jpf640Pc+LoF5qF7r/gt2RD73XH8HAd1rd9WjRcP3426bfLDoHRjcBBDq/2KLaf/Gep2z4UD/gDz
vOjt+5xj+tHqkaza50qum9fSGwceTqOtwBgy6gLOXJum2qMSVEH/ydH0vtxiLEh904lQSnlI04IK
Jw8vWT0EQwnY5EduC24Femu5sNWz3vpl6wiZv/Vxi4ZmEFfFSIuEWpA58f7nqYXV1hcpR81Z+WDL
4SqoAM9X2SCieis9l9Sj1DDnuBJ16ug7rRiD+C4afZGsU7d0la3sU+E+d3qlXYnOVpOV7pulcZPp
MlAfDBVFNOVZddKsNzfNhLfZm3RAGcsGldRCZxuD2FBrBmNSr9qRvGsXqm0HO46fCuU8DXsKqtyS
46suKy0YVl4eVPLZjw23NC0ELEeeFi9KZ8SlAyeoie344HWZHONXC5FPbe2mtgsDzx/KCN6rW8Ru
iZuk1rvUff3iDi/qpLqnE1MfXpUkHqBVkeLYAFtVTE01zDvtpfE0z/1cZbKB2u+U0tu0WPm2v0rp
OvqVH8u8/RbHddi8GWCzzhPz0sVXBk938xMmrs2wG0Phia1XyhA0TnGh6yM6Q09A2lkN2EpbetVe
tX26Bkq8Jfq9bXklHUmprMK7MbNlsRrH4E5L4lBscyNLjFdQk7C5KdgA+quGdYS3ckCWoUSYqRte
x/rglTDdGsfaWNIxq4PbCtxUktET4TqWSp5fY5YzfAcXGcNvhc5v3TRRED8DwXsAdCOuzOwQVSrD
S+iVYbYbHMuBWjwAOiLOFm4q52cjwn0kTZ4+Sq3dawj4hNNb0kGT0M87RV/xX1j9rpdjTuE+CkTR
bpKRNyHodmpQeuN5Ss4n4LmpL57t+dFVlUonuXHeUW0ryxz3Z2hL3vfvkLf5BwDnITXB4c47Nj6K
SjfvZNAEFoiT38LJkLxOb0TV/DIzt2u/SDODYcVcTIRWHgPgkZVStVdJB9q/FTJSxPfA6bt2E5RW
BaO4S7Qmus7jobPXY4VBKFyHdzi//4PtR3+Q/vYP7u9EnrZBK1vF8TiX4lv0pziQ1jFAwKpLFVGv
a7XL25VbhE1wlfdOZeyqRh+ScD3IcPgqQnCUazNI4NQ5BqXQASxNbsQY5lBZvAhaphPfVCHPpJVh
RRuDksqXOOFRmhhFt3d846oLlAc3GjcYhbyqpQadd4AwAQLu+9XV0AabWCir0Q2owVeVmm9HK+ib
jc+31O+tQKq0/OZh+Wmwe9V6y2Q80pKQBK229xM/Sr+2UYbhqQzD9KkykkS/Bl8M4r3ayV7sIqnF
/kubemn+3ALu9DvmGu7oCHJIY1PaWlTeZSohajdA/PHnMa7ce79p1XzjaErVrU2nhrlcliW9Q1Gs
Zz9UfzTXvttqW2mXPAFgCZc1vIFcrooU7c6anhhsAN7SPPndmeVDXtfiLhklZEXVw1gh7NKd4zQp
DDGZ3vuJ8inutd+2CO87Q612bdpDK9Q8SkNdsQkH6hG7LooP/GfFzkiF2vAsdzEEKj2XurKpglMG
jgtA13tTA01F0t/0PrNWm9640oqUr88z6CSsx7yPV7nTQGqpG+7M377C4/zWFT2MM2Y7aPZmosby
t1bWKq9aX4XapkTtNs5ULA/XPA7AMiskWvetlUvIppVue9fW9IALFBnejFnJsozRAEgjmtcAZT4N
ilcDh2dwJlJIlUDQrqlneTuvLv2VFlR+9A9d0Pi11kW9VXql9m/LgqLa3k8TOGhtHqqQPbwCSm+h
t4N86LMsebKSUn2VHE1oGA1UCnDUrNrp0/at4E33ixwNJUUPX1PqFEW/SaTf6Rww8KXtagzKvREP
oJyAH8F+7MA3tprrqd2Nzxd3k3UFXLR6EAlE4xIA4ZAGbUDWm9NbVFBlVA4haM6w1pu07WFbxK6+
DSPR/HYDVRbrtq1ludGivg831K1MxAaSiruHVNCrNqPSjtraE5FdPGByMCz1Dh238lj2exKP+vkk
wDnpYE+J9gd6Ro4MgNOHQzsxx3WhHJpcHj48Lc600szLwO8RsGCgBkwIhMWOI8QB86VFsCLHbLwK
e0ienCIUQRco1McyA38GQg2aShIFZ513y3GYKuh81ReURYvKew7oeOTwPuiux6m40D5xbsp4+vD0
cPEW4rFzHMkbqaIPGuVJXzVokrtJvGzzl1PG0wtluEn1ngTl1NGoomaVqoyldKgnNGAi0UuGF8jl
KLOeKqaMMHgYUUpXaQtHiPV4ID3ZletrIbXncjMJvaTb9E79pD5xulH9Pvi7JZ29kzWaBZz1w1ii
Hst0pD95GO94wa06JV155XNXVquFoZ2skYNrAHL4dORb2KLO34d1xNrVSl/QHz7u9G25D3+Tk23G
LVw+aEQwxRYinuxyAmLwilyqwEmUjOd4LjVDFrnfjvWq6IJdNvQHU2/WcaoviJHPCEvTmiGSimGK
oyEyA4F5tmagfEUUId2waq8hp16FNzQI7PwX9Ur5jvr5tpo4wXfRS3nTL2gkTgP4l8d1Gni2doHm
jxFPWlrhsvtIpbmlpxW/vJHirnPvPDolBto8Lq/iuTn9ONbZh2YVOXlhTcJowf1OuzvX+KczluwZ
Tvfk8YROO+nDASjDsUKyXMmpsbmb0b3jgXkwkusxy7eXR6NNM3RpBqfhfojU5AMIG5Dqqqm36b1x
wOazgyrer7P7/Bftzgvn7tQwcincjNpGqVSJ/YbudM6AHYWSDYZUOw2oP+MZnFp/fZGwMZEeAf+2
8HM/8Z5Shk6JRoNbZExAQqJr03q9PH/nPumPAWYLlWZqN/EZeEpE+JXxJGqW+vW0c3uBs9DC5may
MZgrA6cOuHvb4gPR/KQZ0dujevipazbavSK2wWv+7nMB43OqkP6dVdqfz+tj6NnnldpJT3GP0Rni
rUEzokmClWfnC5fkmS+KE0TYlonnLPr8syYjpdOlaIaI5I40Ly/fqLKv278zTHgfylGQWUoxIAw7
2gNnr5RYXVZvoDIL3blntjbnIC6v+JypUEtnX5JozS6k/waStyewqmr2+EtkEF5HkPyQgsTljXdm
V0zaLKpt48/g4uBz/N0iKh5VgUuTkmsTwqcBxtWuFCv6kQZLhNQz6+Mg562juM+ndHJtlXoftU0E
m18Vn2QwruIhI7n//NfjOQoy+5CyYEwcY+ggYIQQ/3sj0NdDW0ICUoxxPxjW0+VwMzmk9/1APGiI
YIUUMtzZldVEnq+Ihq+q33l7l2bel/AFati1vaNj4IfvbxAo3FyOeXJWkJ9BIYR8YeBDgvj78ZK5
WK0kQwDFsNA7uq1CB2kQ1bO2l6OcbIxZlNnAemX0yWyJYpaUb0bH+UwDaWsGr2PpP14ONX0zR4f5
FMpi+tjyE34+C5VrvlM4lKHobzWCg1q03qdeq51VAM1h1/DCW3cWzBYpWv/6cuRZs/Dp8s1OpqYW
foZVOTx6FG2sL+m1fIJ1uO1+ItR+MO6xkf6e7ilwQSZC+SK7pqHA3Jt0yy21jL/rZh1NwvTNY2eD
yD4XzInCcCGiwvaG6XjWxK5Tuvsk1x99I99T4XyC9/CtBy7QLP/aKY2lZPlkRxEbTwe07zQbAESb
nZwJOA3eMpBVpN5SabS3avJXtql/5vljhNmx6QuLbnF/BFkoqbU2V7oSrFPIkVqxkEOeO2Q+Bpql
qmOPE5nq0wNkweLCnn3Y6gaMltpfykDOLtiHSO+iiR8yHgqnfe3bDMlDMmujefmtqSDjA9UQBsyD
peNV3CMS1KoKTWN5/OPyzj27ZKiiocXF6+bkljBGo1PAWenM874O5msULHwZZ/8+5zROLKZlYPtw
fMikdtBmgdlW0HPoiG/fNIwa/8MIBEcY6K6Y7rvjCFkzGK60iQBLFELnP23/H+42tKT/jTAdcR9W
CI6GISTmqbQGR5R0wsj1IeUa1HSGUorPehcHS6K8J6fm9CV9CDmbtrEfWtvr6F5omx+eqBHGo8lP
fh7SJan18+vz79hmH1TktaJoTATByurV8pnE6uby8pwbCccBTdsCp2+clY4nrwbNhsjJ9pZate3s
p6IYVikKE6K7uhzo5PRnyj4Gmq1SMiayiAxG4jj0osiv0uO7Le+aol17nb4fut3leKf5FaKzmHip
EzRAvWA2sBKSrVtG6Ll1Y4roQ7rPE3U19oeQviZsZTeXo2nT5XV8rh+Hmw3PqixKMWmLbpCUuH6k
mbFO0urJqCPMdZPyLabwQI8QnaxdmtIar7lbO036hZ9xeixOvwIdWgRtTHomZmleE1kNYI8Tryi4
9CuvDfpXHZLpRo+78eflEZ++pY9DTTv3w1cn697WYTiSgaGBbRyaw6TCNvXtXQ5z+gEch5ktY0+x
IIwMlhGselPkPxs1+Q9zBhIhcKGZwL35e8KqOtutIC+vmiqt4W6G2LKLJiv3Y9Yh3nJ5OKe7kpcq
zi3Y4kKWxndyNmuAopKyPd1zNdqFIFrKVVCKL7HvHIy6f5GRsXCBnAZkvcH36E/Dlc1+l3f5sExQ
yKJhTK1sRRkxOgQq7YtpIKxDOpZ0R4d6Xf4cs7r8fHmYZ1aNfeaCx6qwJdiQx8Nsg6rgUoR5UArr
oWu6bSSqBR+BcyEgYeGHNNEnjLlVAwW/WCkGYL6y+t3ETzUF1MtjODNzPKEnKyTUjUxnYqN83OCG
mWejVdD7HXcG3ypW3LZmJ1D4zW2idsrEKFo4Is8P6f9FNGcZf1A0huLGHJFuqX9WCvOKi/lweVD6
dAIcn1NTpxW8T1zKyCrmlqSllgaqR3UW4yDlwQFHhIiASM4mRgcQRfnpcbgyEQVXd8br+Dhp5g3P
aBX+/g+JMD+EYxk1URP/uTnYqHhm2Jk5V6iOA511gLh+rewnhb+l7s3TM/Eo0FwFK23bbhhaAmXo
MrjNoXBvQqdeWLr33PlkXv8dzvxxU6keaaIEOqq+Bp/0t+oJdvuujDaTZhp6F5vmjubw4Ye4WrK5
O900DA/Dkom35ILfzrapN5IAZ/5QrDJKci0WV6698KWdncB/I8y3ZSdC36U5rFilvWJMiEjLG64t
kgEaq+vQ+XJ5i75fUvOpNFXODh69fHlilvPkRtln/eQJNpleIye5SR4miW5MH24lMoHK8+V454b3
MdxsAuuiHxOY3ZhNdW+lN6yF5yG70q0vR1kYFRjC8XHS1jlk6pYwk0yRjpQJ2p533cZAklCnCXvp
+zq3LT5eNNM//3DuRx6os+Ny0UCA/6IOxkFVnLfLQzoXArgUtXg8JF1DnaU8rovYT1ZxlORxfdUb
aLvR9fv3IdjUoJicv8CZs1FYiuEkHSI7QAbIHKJDjL7kuHQnn9kAiAlTPiL7Jdmwp4vgw1Rlg5c3
iu1AdoIZ4nsOxJ78zk0pBP/1YPAImMSSQXVAk2ZxzCgV9BGhQgQF695q4mtF2gvP4mnKZ58O9y32
yS49VQxnFsJp6ZjLJ2zUlpsh+yGh4A5PnblkqXfmUTyZ9/wbZ/aJUu/zE0qG9SpFwCyTPQzrSdbS
wBwMQLPYUX/2aBJfintmxwlbnZySKBs5DPJ4paAR+Uqt4kFWe+ii9NHBSfPHy4t0+kyZnBzoW2GN
XHb3tFk+bIbBkB6WkYCkAjqEFzx7Wbe28uyatogDHrpr9NgWro7TPMNWKZUKaEz6e8n0OCLnYBf6
Nre+MKj9o+bgOI++you8/jR4z5dHp53uddTrXRUATkWPn+zsOBi9rFZnpSiKoE43/sS8a1yV1+Ej
4n1iZaM/+GkS90BX6mkh7unKAQdPD0CKmeDQ843pV71bFHLid27kpvxcPUGBWddfe4p90bb7gezp
wsd2uo62hqMuewS/VBCv2UALW0ntzqfuljvUn4PJL2yw+uewzl6jfqL2lwl1imhYeHWeGac+2cDi
x25Ple8p/fqwfbw+C2NQPEqordg4NopjIJoLc3lmDXV2BUWqieFszr+CJktLhTabeEX9i06PT8aN
cu9Ua3QuUWdNv2kv0SPCuV8uRz0znzqsaIzdsCI11Pk7gnzesY2RNjyvp+Ng7BTQFd25UbzkVs0G
/BdUJd8Ocb0wn6cHGsxo12bPCHgKGKkfz2edQM+KVXReaAc8dMjjVK9+/ENrlyp/Z040vE9g4XCT
8ZrQ59SLNNON2BsJNFy71whrIhI9Sc9OCkiXJ/JMCZVImIROGbhBNWHaQh+2SF1Gg6gHImkP3WuG
r4L9jfN6Jd/YlOt6IZo5TdDxjQCbhBHxjEG2/wTg86RDe52L1I0GT8y9S7u+93+Bv1fY9SXKGG3b
1PBQcoO+WXORq+pja+RoPettiCxVrKWJeuiLrkQHpCmAOOtWOMqrbhWxeusldtNvKsN3qq2XVugA
we7xw60jDRR4CoPmv0Obxa551dZ8LrvYy61gzV8uP41wNfOvLR+wsdFbt/kpzbEAgezNRvtkoEI1
2niuF85eIhcyYNg2PqtlQO9y7XZIO6kYObprlWoNqta+A9ZRZe6gHryxEsVC+nvySXOTTlifyntd
nR6cx+uVp1aadxFVTem+tf5vR1k4G08+5+mmRjKR1IMONBKE479vjObg1BEMFovGbf0mpWPmP+CI
x0HELPssaxd/6o5EqooQdQNRhofWWgsn08JIJsmOjzu7qEe4ljEjKREUjYONHJ55MWwWvp/ppx7t
6NlQ9OMoygClMCqnk30M/C1eFtu2ToYVnVrQ7Gi1M4ynKKzQi5Q2PRXewoF0Wl+fhZ+dSE0XG23V
k2KZvFt5Nd8Vz+IGT4Btvw4+K+4ahfa1v5NLdf2luZ3twqjS06zyKBcX6c6nMTcxvqbRQu5zbqcj
2glTnX4Z9SR7hBpY107HzI7WZw1Zcws5x8uLdxKBS4Kjz6GkyQd/UgxoAl9NtbalbFPfTXyVUV+i
0J3JprAldSwbChNpxvzCaC0cgeoOhit9ozAmd10TH/S0WHvWeK1Dbbo8npNVYTzQDy0xERJOscOo
GDvDozMP5Rb9yqVfEUroGvvchT2/FGaWbkt6xVUavLG1iES5o813fLFpk61XfVMuTeDpEjlU7Tnr
BNcU9+DsCZHE5eCWIqRKSx9La9urtNxfnrTTJXKQXAekRsEHfZ85Za/NHI3WwxY8IXjufXGtm7+H
HsU4ay2yRTDhdOoINpEsqDw7wJ+z4VhNJ6xMDtPnauysWzRi85fiC6XeDXYY9/FXdPujtfbXKf1E
FnAoqXBYnG5zrcWDtynZhJH/iiHVoROYmjjj2uKiar1iYXecWTHerggiuaA/1JVnFwh3qwiTcnpX
9tqXINYfpeJ/urxkZ5IW8gd4UZQVaHxFEPz40K2QQymFrxW449A1/zPGXMNZSyxFxjt0PpZA/+kX
Hx3xE+mRehSGQZzff3SGP6RInch5W07JmDl57+wnJW/cEfdLYU4mjtUhheaYwPBOP9kbfVcnbe1B
Zhu0DKUI/LZQ/bk8cSf5KyHoVVGproKGn3jc0+RqZnT2gpEgn24HyboMb1FhWhf5X5OvpkgOm8A1
zInVO7uXLB0Cee8Bc0po6hsdsaKhR2pU75FmuDym00fkLNQ0rx+WR7RWq6BdAqcRyV8z3WSb9Lu8
EdvJ2SaOVuObefA3S1FPPuRZ0OmffwjqdPQKJaKhH6gQa6RMNg6N14WhHi4P7nwYCjQmRtPqyUZ3
aSGiAZMwkdZe65XzBaL0DumShaTvFA58H86/cfTj4VCpFiWsclhsW4+ceKvhDCTexB24Oy9wf2N+
vjyu0y94FnC2PxBFUM1CkrdMhnLmetIorG7e3VwgSecLz47zw/uQNM+GF0P5j92WTyvPcY7xMHpG
QRlWG5yfJH+2rcMov0TS3XqNcWht9TowFw7Fsx/ehx8wG26DGE/XB+DxsXQ/lcK+GVGbqunxH2N7
YcucYv9Cp8Tm2nTzIkfArTZbS0WtkowbGheWlc2lvMMLCRgeBW8o1JgQademv8c6B9uUpa/izDCP
Qs+GmQlPFo4bkXj41l2cf7GDl9b9DLFv4UY7GwfEAZ4xr0ksQo+H6PtpPmBlyekirmuhblBMWaHA
RbvuP5f36cnRP83lh0CzzzwK41z3PAJpDagOzg70+iBXkjwhuee/Dl1fYxhutw/CqsW3og+cBQbT
ue8Evj12HpQVaY+YA4Doo1g45bJzERQqrordVBZTevyjrOvJr/Ovq1OM17B00FT6Vog4u7xptGpk
qLGAZf7J1YuNp93UubO7PKmn9MX3KPDNaMegUjS5BX48PGOzG1VEcbBuuJ5M4Ywv3pV3G72aOx4T
G2OFGvESIeLMOQpmo8L2m7pLoOoeR1SHLORaRPYppKk57bRrN/hUlPrfv83JtLSJ2jpVi8Rs9myk
i4ZaQ9XQ1CU6E3qwrrjp1wuzN31ER+kIs2cxFAdcCKquM9v82pgMdWhzdHrfES70YTso2+xLdmgw
FPa/hovGpicJ8ize7BtQ9Kb1gmxC8Ss8IySNb+o2MO9w8UCTWVsY3QmwNws22xp+03uKo073wrhG
M4MW8H/cEFnWMd/6ebnq5X84SXA1VVWED95xqeONURYwzrgaCnQN3JWkwZn65RYz1U2WRgvfsj4d
vCcLB+oM4ZlMEqWU41h5b3cW9C+ag55o08fL8E69K3/r/b6bLORAhL+KfXQwD8PNiFQYxm+bEO1i
xKIvb6Bz34L14WfM9k9mRmLg9EyQOEGSpKdpMw4eLXT9Loc5t214vk+cBWFYJ49r9BCHrM4K0lmd
Wlyk5xsj6LEBwAEgVNodPX//JSACrEDQlPHV+Tfuxk6Ta1UOKbp3rzwNgxd4Ooj0ovZzH47+wjU7
zdJ8MZHM4EMHXxcwzI8XM4btmdHHSZ3Ee0E2qet/XZ6+aaPP/74LEEdTwcSWmW8WpPC8SrTw1juz
wMnNVXjWJ2ZKtUmz23KrthAKL0c8NyKXYhPP7PcK0AyUU1p1cJWJRagUbrpTRa0nO8Xt1WRh5s5t
DMqO3Ny87JHTnT3eeDM26OTRSm+5uDXZSoXCu5k/jEX3Jpt8W5qyW6CVnkPJcGgFz7TBkVQQn+PF
GicifcmMrfx0o/7Dqdlv7FdecuufCW4R1YriC0pLdyiW/v2cchPQ4yAoVEw78zhwGhq1EqvgZG5i
bbM6WqXVX9eLqeKa7jvcMz3z5+9tq28hHGqgL2OpPsuh2tm0OAOdLaBx5y5t/jhECOAYWDJzunZI
kUU6CCeQsQfPAcnHYZpA9Sq/rcq1gi9QjMb8X+9IQkKmokxHRXLODipUL9M7hTyBK33lBzaMu6Xb
9MxhyLMeFXOSSV6sc6KMqExk/hzYuqGLLYLq29FhbDp8KBpl4aY5c7MRCWkdjdUy3fkejIJUr+IO
+5Kkr7aFIPmJjZ2p4etZWtVt27SPnMqryxN42mnA5oDxRkZiAOdDGzvef3AZ9JA/DdC+ie/dYYVu
AAmWf/9u+Oeukl/Jxt9i2nrr475pYhOjvSHfg3DW4lqenWiASdSrDdDc+XnZ05k9hrAnaMDZJulX
0/it28+XR3sOCaDI+W+MWfIgAmv04fNCT3+FGlc/Ol/8x5BGCh8rHG0bbxJr0x2WqC3n1tVGXAFe
4cTLmx9nbYmSR1dH1croqttE3BVxehcWz5H2YFcOmg/6wj46d5jRLvFvwNn7DuK/RCWGgN5d9Jxc
xa8VoBS+wGvkTyzsU4NDv0f2ayHsufX7GHW2k1T0d3kbsJNsmec7JHHCjXTDBwRYF66HpUDTNfUB
WQlqRHlQjmWjoMDTlrcRUgs2qjuX98r5KJDUzPemvTnfr7OCtOwSOrYoIq+7bLxtsp9dHy9cPAtR
5mQ/HSkKn65RyH5VMTy2SrDJ0YbZZNQrF5Kf08oqXzr5CPkWSckkNXY8bZqWmYiaJ2TpXdh2t3kQ
ViEuvgCbtKjSoHZTGyHaorpvN9mN5qMEPUgpvuijp6lXInUMdUdi0AAZIPdJNdjJ+3STeIXwX+o6
6G6L3FLbnVqoRb53R8sa1uqo8lKjyIazdhmG3WOno764LfvUevUcLXKomjqtu9EDWykw/U1DhDoi
SqQ6agzIVBVIlK4rlGfsleDi0baZ1gsUhvWSVDyIYYlRnBUB/z6kvM9o07j4Y/kJJk2jX+khwjGK
e2e5oxks7I3T1MuApmGCXk5pyklDeFp1KZolKC1lqI4V3og9dH1QdHuvt/7CAX3yMTuUAgR4L/9P
hYiL7njZsqq01TYz0veCQPqGOdc6v/avkasNn0E08ddB0/3v3wDzsNOh9uEjY4cMiJTielzazlYE
w2Nly2supa+Xv7IzKeXRppyF8WDMmb2E9tdbIvoHMlX4Najj/vPlKGe/MvBsCiouiPP8ajEHP2ly
au2rMEZQ5TuwN6rA27+PwTfA5zIx5k7WqSF1dxGx5iI1zX9otznQUueudEtdurLPTdnHQLMps2Dl
KeCipKr/5KLcItu5cFKcbDlqMzwnwCkslw4uQMLjtS81vcQ2oaLgZScWRsplZWBc5KE3s/FCZcC9
z0El4DWvm14851qndU8yL6Nxn4VK2sM/98PnIQ40eYhSw/4h8jDK3nQv9K113yt98JczP9+q4vjn
Rl2YekbIF9L2Dw3eCRBk8RH4cXl557M+C+LO5iRLHUvRrShdqWlb05RDixuyYtFC3Wq+UdHqENPa
ckCTcAJDHQ+l9x19HHVOV4EG8takVLuqtFQ/NJlXb/52QDyt0BdjpbniTrRbEisC3tMcxKRN43Mm
M548Wb7UqzJ/yTlgGO7EVAWipMdnnl32YkjywaUQ7HpK9uK1Q7JR1Vj9Vfre2qnFyqf/cmFcp1N4
HHJayA8HF09lemczC+JXMDz0MdUkr/G/WSJfiDN9Zh+f3/OhzZaqLiVOGT3XacfLKnbwTxXdraV7
ctWmiKZ5v5q6Xrh2pp9+KeQse7WdJMjrUoHBipBzYaElt/RUPB+B7n6IPfzvvGw6dKqZq57PoOof
mDj4mLqZxv7vN547KQj83xiz7NQuZV96eoxBYNTtR734mWfB6+UQJyfY++JwtsLy/tNncLwJPCvF
8KGYjgQaBXmIFg/p3ruVNwCEYm094kdxTdOlXq+XSrTnNjwFFaqzdI3DS5k955HAUfSxoXyeWJDU
EB3x4h3mLGvfO8hBXcgNzmx1mrIniJz8RjuR/0ht26hDBX8vDY0tRJnXWXIdL/YVnTya/g9757Ec
N7at6Ve5ceaoC286+vYAQCINmbSiRGmCkIX3Hk/fH1jVVUwwm3l1etqTiqiQxMW9sc3aa/2GyaQb
DCyVO4F38HpRlJAgG4jhSydudIebBjW23IYs4jbXBfhbXk2qLV5detq/QTguYRf1ggUGSFF+Xbbo
ZSMSpJSzUN0Kz6WXbVsbMaGP7faSCfu5aXwVaH3dSR2aH6pI6lub9VOdGTnWmM1VN8WXqC9vKiTL
kCjKg2NeVIt4b58uy06LgoQeEKqp9DTDPYriuOzKn3G/s9MHmTf1peX4wvZeHRkqRZ+F0kZNGZW2
04i9lU59YnJtLRH7fXGP//U29jQv2SyIZvExRXYKDDUwExz5rqrd+xtxnSi/DBgQBkhxEQTVyzd+
dRjHraEOtItK3oT5I049WH9kh9lSblKjvlB+OnN0oV3/T6jVzitRy7b0DkJY22H4G2u2ijP4+6NZ
Eok3k/kqxOrkSnGsmVqTELWYP/SifyvKhj31Bn7m47a3kqcawVX0KS8c++eXDWULQFsoorxJLdFg
H4OkIxdvXdGpHnI3voUbjHcNHrT1Nj1amnNpqOf2BIzxv0OukswEoxEjNf3UDnndyIkeujpcNHsu
mgsMkHOddzb5kpyzWBYZr9MVOghV33VBj4opDl6amx2mjZZGX9v8A/YWNtStA/41SrYTre/ixUf+
+otSapJEWFsA7zgB6EOcBvcR2p9UgeKu3qHRawTPdA1qe+ra0huS6IDNVOOipO57WmpeyrKXzf52
Nf0zxavYZjQaMc1jjh0Xh3EHUy2332kb615xsAnZGz/eX7xntyLQPwBKi0bLy3d4tRUjudW0fHnQ
mW2LIrfmqYr/NATKrs6LCzf8mUtQpYpnsYAW4sa6pj1kIRdwyq43xcJuEAKortBKtWVf9+Th1/vD
UpZNt55Gk7eKItGWNrimTj+h2gc+J88CWDsIz9lXmmZOsImemifTtY6o3W67o7kPP6YflYNvc8a6
qVO64QeoPy5WWV79FP7kzXDx9lqvLBYzYBkEgumVLyCE1cFb81Aaah1BTaF14msrfMpxo9zoTrXV
0THe44ldpUs9Lv2IG6SDDe1vM+pefgM0ikUFYvPStDmdmCTBYqKV+Q1ixL6D5VbTn9+f+zPfGczg
grlkfFA5V28ivZm0oVpkS9vy3iqfJakAhfSt754G1KvfD3XmdDcQ4WFCoavAtFzdnAk67mKiUbPF
rMNOwl+tcCmZOrM/TiIsv8Gr/SGCSVzMa7DRFjNXAib7JI3yUy5Y8ycz+d1iAd/GoImGthVEfgXw
72mwkhIc5kY+rObZrN2+9j9ZaoW3fCBdOl7PDWvpDyr0PUmH18crvoNp3KEKbw8HlF+AbfkfpIfR
d3pc0H0MnvOf4VN4HH5XRnAZIE9Zw0RGharV+iHbWQpqowLgOr/rsJ6ejEMi8vVaS7nwYj63MF4H
Wsb/6rMVQYz4ewcBZK4pahuCZTfD1F9ItM8FoXREV0JSVDq5q83cFNUYCdig2LGJKePYOibvy/cX
+LlLHokF+Bqw3SVRXb8cCngifV9XmNc5/nbundzrd/Ituva384ae5E6L7eLT+zHPDYutywkl03nk
xD6du4l5CxLsS3idZ46An03WXcDVnTkFGdTfEdaaYLmRloMsBDH0vd6LBf9YaN8FTr0seMYeCxxP
bqfQaP6NYdFIQ83Nkt9SItUilcvUByEhtdIRQXc78S9l8mdn7kWCCFzIAoQ6nbnBQNAdaXdmbgj1
TSYgTKApwSXRqDe5EbuIt93CVpa4st/ULRX8KSRfJgsTdvrBT9zoELr1Lt9le5BQki1+wnj7/bk7
c1wAjsDGiFx9WRerJYHAMthRkYitnM2bfE6uVH/cGkb/7HeSf6H5ceb+4Nm6oH+XWCjjns5inehB
EaU1pW3tSimpyaJLlWBHPuKOODe/K/D7MplcU8vLC3zzupGrDwIWnSbXByfidR4kN3ku7VC3fnx/
Bs89l6GN/hNHPh1VRndFRqt+SUg0b6420SHbGhvszrzJxWZ2iwlh8+kSrvJMvr5QqKk6cDfqcFdP
g9ZiWEWcsrRviubIk/q+6MKW7kjuXRjdmZVPCV2jaUwodsAqkBR1o1ipL8WA2dMPVId3yJi5+Hhv
ZFvEA/7SyN6AopbvhtwGyHegbG+FNwbK0b26qNHm1/O1sjPv0m8IBql7zPQWYJvhRPvmuvISL33C
IF75MRyM6/Dp/WGfGTVlfWStqJZSFF83YbjJMRCIJozIhfCrMcPorKJL6+ZtDMoCCwkeFUV4j2sm
kDAndMvw3bKne6T1d7nnY/z73DvWdslaMZe/VrULG/BsSC5oth7J8xvEAUQUuuGLCFST38HSdbpL
2fmZIg6DolGGGpyGuM46CcUps9DHmUEhmX9IjPHWqEtXMoSrMZAGW9Pr5xZTjEoMOruRwd68/9nO
1AFPw6/SxijIU0tN6JVg9iyBY8BhSDjO1wtFA9PbB1F7qIuryQVH5156Qb89SU9DL3P/KjEBZYoH
sD5jBA+1bxToneIkoZEP6c77g3y79U8DLX/+KlA5FeGsqEil1knnTsJOQupdGH47/z4Nskqz5kKL
Cwk4Pu3huLKHMQ0Xq4mH90civU0XTqOs8qxQr8fcEEyMwxOv+7hIqRRHwcFF4oNxNO/8H9pm8kbO
mR6m1xXqDe+Hf7MbFjIrR9qi+sb+W6fK6L4Diu+Rs6XZXUHZ0B6BBlzqiFwKsrodijEQNL8hc5DU
ZNuXbibM2/eH8WYSZV6cKtBsgI5nMFFBpRchZll/ET4PqIZ6qoft5YUwb5YdYeDD8YDBxoCEYZUC
WaEsFSiqZDbiRFgY1dnPQNQ+9IpUbt4fz5kZWyoJtKgonVIoWq1v7GzyokU/1x4KrXOQsqKb1M4f
/40gVKCgR6LdwiF8uolSBU8hHCyo24vgdCoJjd4QAbzfD0Im93J9UqlYZ42NIYgTPrOIRuVgeZMn
PFUvRHhz6PBRXkdYra6WlF7IW45bFRS7gGxGYh17TDzCi5HOfZXXkVYnK6JwM6yHgrEk1Mrb3ta1
S1oKb9LD1WCWX+HVwRY1cQAgDFPk0NprdbkdDS+XTPptj4jeue9/mnOrGb0PfCHJRIHOr4aTK71m
dQV0ugivTn2n5Qf/d3n5VBfIIf4JsRpOHSVy0AqYVYXx7I+bJgzz64ku2UXyxLl5WwaC4A1cG5Qy
T+ct9q1ZzKM4hu6G36uw0fFe8PD1dTGuVzbq7eCKrrwz+k3589KhcDY0zQadsQJ0W+fYKe2vMk64
JnDIw642BUT1nc1kbIEkNRvFLPV9EkRf/o1v9yroatErWlpGY8xSDChAtZLuYNeHwnp4YYmc21sk
vgt+BLYNUnSn09pgShsx7tg2yll7bBNqLnZlNv4zTkQ49CrdLF/YzcuKOCltLitmYaAvwqBArle5
9jhj+B6pFS+JAVPXGr+YS62FtxH4sVRNTfp3C8J1da0P5gCjQSQ54pH7qQvRP6zNS2fS260FshQy
My8ubndK7afzlvkVFwP0NnvWZ9ccbv0Ba79LNKgzQXj7wNOgOsMw1s+SuhADaS6Wx12veKL/Q8kT
N+kv1JrePu1eJI/+jrLuFOrBGCVRQhT9vqMY9AP6DkjYcJeBreR5d22M+8RFIXP7/gI/85Xgdi61
e0QI8ABdrQMGPhgjYHs7mqD8jh7Ets37Ed6u7aUZD/dJhxhBiXW1hUbc5UgpqEeKeDXv1Qr1I0dE
ioCa01BPX8JGNi4p2Jz7Yq9Drk7cppyQSlOo0qSh9stXFtzQPB5MdWh/Nz/mo70OtMzuq2tkEEdV
9Q0NvFQzoRVpRj/xfrTsKFIuvKbevjZWkZYhv4okWEHR+B3fSTxEuxrmQuG016hv3kbbdtN+rW/S
jTHsh6tLT+Q3BjXUkk+GuNrGUV1nSV5j9rtofBjfskP3gDG0tOumg+Dgbu7Jbl9gDrrXJSwcf5s7
t4THa4qjhHOK1vbqU4a8DUw2Nzkth64RffHbz4XfXlii5zYBD1Lk+yzu0DcZGoi60iiSmhvaUD6l
9JKdQCm/vb8N3qbODORVjNU8qlLPSYWjuh1UHxc8BceNU+qmJ+ufNDoDtY5MRwQL4P8t6uqAjDOj
kzp0b+0pKG/kUvzia9F93IvuOAvHCiAsNbFNOV+iX52bULpCvM65qElGV2GzrIsSqaE22ynph3KQ
wsVn+1Ll/I3O9LI2VE5mtFPpwnH8n+6JvjDiwu+XKM7s5T/ShcmdyV4WgYxxws2/c6poCMMrcPUW
jMXqqByGRDbKgDzOaLbz3vgSZ38uw//8Pv6Pf3yQmxef5O9FOdVRgLHT6f/+r2P0vS6a4lf7P5d/
9vdfW/2t2/Jn/tjWP3+2x6/l+m+e/EN+/l/x3a/t15P/2eRt1AL8/llPDz8bvJ7+j4Pz8jf/u3/4
Hz9ffsqHqfz5X//6XnR5u/y0ICry12bUy535n69//F//7OZrxj9z+G9dvP0Xf7pXS/ofzPYCGMCB
mh7JUiD7073a/APlsBfskIR0hQKY52/3akn5g44UpT3AISRUPCb/9q6W/liQ6vhaLyyGBTQj/Y51
NfVrVtk/mRQgRzBEGtwuehGE4Xl/ugrDGvEFa5A9NUUPETtNXOepMJuTtCtTs8+3id/L+lOhDOHg
FkAwkb7t+ulbpSpNus+s8CZoyv5mUutsK+VK+dEwoxZnR32UgUMBXDBSo9UoSiSYMnvJGGvxUZEm
lVB+I0549g7V9z6AHLXJYwk3Iyuewxw1fjFuHFFMy9Gu5giQtThFYrPVxTmPrlHdNNvAC9N2yO46
v9VnNkzaj4JpC3oe606Ql61it2ohIxUoDo9GKJTtNQra0AkoqMXKLQ9dcV+W4Fa2clpO1nWkxgk1
B3Ucpg841ycgMw06M1JoFvJnsZ+ke2noVP3XOKMhnePT5ZZ4dqu59WjEUma4VpVLT1Kba/FV5Uel
theTUmq3mPSI1m1uSR5yWlO+oWY73IQVypROvcD0935YBF9xbmjjz33cicpxNgct2svRPIZPGP00
n1Lk1GiI88RvEG1JAGWEdls0RnajJVzc4FDqwHTqtp0iPCnbIJQekpzXBjbUqT5u0zxvv08RXMQf
6kyDze6qCo2UMMd/q5brTttEplkqGPdiPmnMg4ZMphRS3PjWoKw5HXmVhIjKRUb5jIPXgL9LqIXh
TdTGUXkb+YZM5UHpK/Oui/TE1JzOlwX1o6HlwkHUpuQxGnMz3napPJS3ozymoINDpFP3pZW1D4GI
h6ytTnLWu0a1KIFvYGLE1l7NO9FCdgxwz3OuqFO+z8RhUo+5JBufsiKcxo0YDVWQO9ksCdTZc8bs
VX5Ql1+tLMvGAxa/7cTPzlQfTpE8I1RlVriDhj6Cjjauz0q5YZlr02c54C19DWzVHB2qLfGVn/Vd
cWzjvq9+tDg7KYcxl5r6CxIz3+au0raVFAlGxa1kStU9xM8a2hTTrD3ndaEK2ygfN5XEV9lGdeUr
D6ghNrTz4LDwRg/yOStsgyUjRlpPbV5nV2BsXOoPVZCgzdyNXZNfS+FQ+riijiK+4YVvMG211QqO
3so5kcsIH1hTEWDfqUEZYgvQZGlk8/aKBzcW6+9SUhnS0UwrAGx9qNWJ0ymJFLtiKYvhFgRTfo8N
pjEd5cpMRriV07YXfFFwLV7IuwA1g34jlk0n0qCk4GP7qmB2T4E54touynlzkKdqKw2UsZ8jXH3N
XShX4reWnVLsMz2BIu2XFSqhIsodBga9huxv8KfwFdssoumXJM0tptFpZaQ3wxAkj2IVK5BZ8UbS
PIwLs34XRbNVXOX4Bo8PVYQVKsYcmq+L+b6eOyPbFBHyOHYRaUFJVddoD1Pfpm6IXW7N4YIVyg8O
UBx823QOf+ScGemmE4X2oZ0nZmCwMJu0S0nsJGyJeeztDDGALhmFLX7tdW3IkQPBI82dVi518Ygb
fOtj1FqZ2nWQSL10BwZM0Gxs32dtXyRVhdFc1slq0nGLC8J934dL/xibVuWXopbdVrHGpHZis55G
d8I5WwycFpJP5ci95Wa5Jkg30wws4mpqa9Hajvyw2Z7V0RgOiWoUx3pMKsHVIjON9mGDy7rbtkmj
oMtC0caOqsZ6tJKi6e05rloVOIgvPMZC2n+Wsyosd2or1uFT02eWbMPmD0e7SX3/22QYD1lMjgog
WKgqW/F1RUWcQGtwnUgEOLFdY5k/xqT9rOlDrKFBTFHBKWd5ED1TDiO0Z5WuiyJbl+Mm3ghhbvo7
LRksYWNGHQrcRTZJw0YuqYz/CCwjgGk7VJayyWI+klsoSKLdpaEkAoUqJSPa+0aL7NooBeazxbUj
ukkiNOV3ayqT63rC+GiTNqUmOZbZKtpHM+2Cx7HgAXOjGGU7s+Xm7jY2uoBeV5nLd2mcK81NLvXH
tprK9lM4qDqv0qRAnVGWWnoQWqM18kOIh67uwH8WHTHRG8ONkYrg5CtKP9nWYyYKtorvkuAUzezh
kJLHV1IoJYYjzHqOglZZ8H7I4ZxU+6LCmto1hampcb4eY3Nr5Emoe1o/eIjpzN+CuOMFVPHnP4Nc
hHOcNlrSHIwZfDnkA66e0Ko/VEldfhdh1jlKJ8APmIduwpHYNNIfcaC0/rZsSjFgh2lJ74RyNt4h
tTXXXAVdtbX0cEDUOa7kwQ1mBfpmFWACDH8OJDviaYMcfOSKqn3P9KUm29UgDqbPaic1+xyBIf1+
5MTHizxqqm+hFIvibcNpB2bcnzr1Cq0ano16Ovk9wkABElJeGfq8pEYj6n17sNSowj9YTur0ijfz
lPL7KF3/M0x/kZ3o27FtBDcwtajzODCq6TBXuFs4+Tz0MrydWKddGaco4g3pfJfLTT5tjdmgQqga
jarxaRSfezaBpHEoVVRrnSScwkhAo7cyos+8NKevbeYvSsxmFJbbVrLGj7E2m7YZGYY7pmq1SYvo
05RpoXxVyrFSXNWZmj6bRqehZyFYVfGjT4zwq6/Xkfk5bpPhl29a/bRTy5kzN5eDQro3/DK+y/s0
Sb/lmT5C1JuqFr9VP/9M4eoHSrQUs9V4F/Q01F01M9rbihxpZCsX4y/LaKQvRc/pv00tjFzt1DLV
7EAeousUJ+dZ8kJLbKhv4d/d3EaloNwkteLfLULCN2UlqrItDEp/UOfJ0j/IfifAVIyb9FczFsLk
itUcWO6AzfhPszUmiHBRmN36emnKx1hNsnIf130pIKuUFdix+6MyXGd16uuumdb9+FxKcZxvejSZ
O0eRo8C/66dxlPdGTzdi2e7mpG+QMRS/TipnKuuw01NHgZ9ISX2cgxIpWRCVod3Xspni4FQbliM1
sfE1Anb9xaxDfIpyFnnoqX3bUZQ1chMWTNGOsQvdZ3qa8LB6sma5ivl7fCtbk4TI8qgk99AHoiDe
RoJQciaOUS/bjdibSF3CPhHuFQVdURSOuM1px5mJVDz6s6YaV1GjRYh7BmPXwdmbxB4Zj76Vk9yG
tKhOX0sqSJJtaOH3rgJ4tJ8EoW22TRBth9n3i/uoFaYdnXDpl5z68uyxMOpwM4eUPIeHKItqnNeV
UBydsszbfB8KYIRT1RX7Go/hzES+Q8qibVy2zc88Nbv5B06blbrz/UgrPIlbGDHcph0qLNlVzX+o
uPBajqm+mjZRNyXtturnNruuZ2zvv0NiysP9PC3g6l6LtM2g0k9FMEEx8nKnZXq9t/wQq3NthkBp
x2OEuWIJyuiDnrZBmX9IUtbqRvOLJvMW5vDszGYz3JhjXIv33D+NW/sF/vHd7O/zNjbDrT+qgrzt
1Fg/JunQDHYQC9N9qXbRt5bT5EnMEkXYjqoWkPonQQHJtcGqxhayosOQQVb59VJN0Fyc2hVy+7yS
f+VBjtRwGYj+cxrXANbU2oxckGBX+jSVnW2GYbsb0ZLq3I70Bk8fuGCTDVW+0r0a1ZvCNSu/fFKS
WfksWmNALYvLTv5qVLgEkEShMgFbGcemQ5yWvvyhj4WKAccYvl+oqJ1WDmC9YgSKtDavM8y/TTpm
p68p8uZZrRO+hpw9CVl11wTG46u35d2fL7P/yLvsrqDV1fzXv1Zlg5cQdC8WvgmwUqiIq7JBGBhB
oCq1u2BoMGALNolj3oY7cvrLCJMzw6GaD2IH4UOgmGvkXThqDZZDFcLQ3zr926RFvz9dJz9/VR5r
q8gY0rSinHNXWp9z/wLEc5mK129bvsbJj1+G96rqGCgCFgTLjyev8ZHJ14y77veUdv/6HK+maPU5
OiOPjNBP3QHbdRM4NbnR+x/8zDfg9Ie/QbuD3sq6904NBJ/JOXXNvvSkcZIdXbuog3Ja3XsZxEmM
VZG76pS6xPbc7T3zoGDg898T6Twtpf8ZRaWpoi68pYU2dfo5/MAnITMSlxq6YTeT6MVBtoceed/6
0sf3J22FrlliAa2FFw5YD6Qj/NvTWEkk6X0bpxjJLwyC6KDuta3sileX2norxcC/AtH5ossGFgt7
k9NA3C+lDKjSbTbxB8WrH7sH3EA2ZW3rpI52+ICOv5ce8+fq04URLt/kdHGbFjQ+kGY4I1AjWi08
nNfHOGOEC31JcnWncEI33xnbfBNutAvtnbdr8DTWqvrb5bnQVEnq9nlv+wPkfvHSKn+7VYkgyVTB
6FLBwlidBLrQwRIaoR1MX5TR+pKk8vcA7aZ/Z85wXMAyw4AytOZ8+XEMsYRxDI7oBFdlaIcu0N59
5eVfLh+ebzcVQ8IcdynTUUteL/e5EUtdelmCqIsfkq22Vb34cIlO8fbTcCyD/eCNt6Ab17Xqqcgg
pvZwN3wKHMZDG2aP70/a2y9jgchijUkK+Iw3d4A/SFER6pGbchulrgUYu+LhoWdgbtsoKL33o60a
ict+ohTOel6gcSRN646JmspTsoxn6dBn6U5x553uDua2vDK2Bd7MGRCuu0uItFWb6K+o4F8B5aNp
grXJ6S4e55Eiopa76V52BLv7SYlNQGb6BtKaM123Tv+EQW1FNv+g3F2SmD43wcAC6PNDRkBieBUb
eKCSFg2LMi59d4xzXMotufYSWb9kEbtC0v81zEVPnY4USfoaZjNapVqaA4tln4zu7IIr9uSe+V1O
jVp35ARd00syXtKydU8PKr7oUmheDiraqKvLJYjrsVHLwm0Gv5u9KG8kHojc3J8NtfN7h7JKqjih
KfQ3aayGx9qi8lLULIEgj3AFoJ64HXkGXcLtnZ12yG2AFvAHon98+smbETNZIU/dSE00wBFZOT/2
4Lsf6ykx9QsHz7rI/rKoTXhYsBiASKyNQgKz7ifTiimgG4ZXz2LVOl2jzEfFKsx7ZRyWB/1gmg5V
Bf3HhQ319p6gi0AjfFHGXjTxlgPkVRJU6PJglUniWo8qGkewagUn2GPmzMXkChe/9jJrq499Em2Z
9VfRZo2qcAx4b5Qb1akr5TAXxq8gM2E06JeS7TN37+nQVp+wUysJgGf2clbMbuiguXdT3gqOfFdv
ltNW3EmCPXy7pFp15shljGQyHIy8INf4vkppzSwmbDv/qMFg1WG0ef+bXQqw2jFNmscJvihuOVuN
B5rsY6AmlxgGK3Xcl7MAOdfFaRBCEs2pVYbU6JU4iBkFIbWmNi6EgpvWaE9EAUYOYjsnFEvlwDaB
jjhCIWgblbfXvZE0/VcO0Uvi/mc2yMkvs8qi5NxsoJjzJYWx1ymOW8Ixkcrsyzg3yY8GESR3Uiou
gTDr/tSd/f9dy38ZbIf/e9fSq3/m38P/2HbR1/zr62bn8s/+bF0KGs1GTgzRwHbLwOljMe37s3cp
aOofJBto4JG08dQlb/u7ean9AaKJFAuRh0Wr9QUO1hRdG/7Xv+Q/kIvl+gGnQCsaMI3xO83L07OG
n04TCiEYDYqyxENufYLTdev8oZxRCOjpkYzIIcimU7T3pjxf2JBvIqH3j9AhhyebHvzeCuA2otbV
Y8hMAUqZd1oRfuvQ3rJDU4SM1jWX7GpX1zRlg4WJTDKyGF5D7FxnjlUrdcNEiQHlSwjQ1LRyLwCb
AhvI9h+FrYRMK40K71IWdDpKwqrULpY+sCgtKeVLkvTq7BbTMSNNyQw7tlQnNtBuAcMM8XPfiL/1
MH8bafUStOiphqVPpLkbvQYSAhZurp9ewvAtmdM/l9GbMC8SEK8GpEsYqXYU522Av8+JL31OdWom
Q/I5HLTD3CYXU53lzFwHxF0KWVuoMAsu7PT2E2m6CZUyIn1wULwSmmIF/UdxCq/Zvdqrd3/+yNdV
oLefihL8svyhpMG9WT9vM2qiWSqjkWjo7S8xq4+TWOyVIdvHAAAvJC/nYlHMAqmiY1UHkep0UIGZ
9WmDeRsynzfUHryuVTejUIIDuKjodpqrLB/sBZWrsp8B6LPYTkNJE4VleZgM5BxGd/zQPVH3w4li
ehTt/KJnyOn77CUYNUQOMNR8APsoq2AxvTGwbyLLfb8IgS9VD9X7Xdvzt2GW6X21CFUfTbHRnA27
1x4K/6M1PLy/FF4eraeLDgjkq3Gs3g9+IpI7xoyj2UjIl8AMuanu41vJDR4kF+OCK/1a/EjtaFff
+gibtBvJ0Zz22F1ne/PZ+AjSiMx/1+1yR9+Fm8sin5fmeXV4ir5ZxGbP77dA8BZ+UY3Y+mULmBeV
xvfmYXWo1C1GuYrARNeYDSeNjRJ/0NjyBvt3b3ZVlcd+vet3yra86Z3FDlt2s73i5IdRc0FWINt6
oXK3kpj589OzYXhhUPLikbFKvSP8+PRxtAzURqtNvscmftGOXWRjo23jaQfjmH0wPfUq4CgPvIun
0ZmJXwTTaIeAMaY+sFoYSSyqcVtT+F9KRMODfJ88AN9Z6kQRJWPqBV8rF9X0K96Dx0s58upF/TL2
BToHeRqUE+Y8q6OwbrS0F0KfrsO+3ycHevtCZjdesMmczjMOgWOCLHDCbek24kXY5bmR46DDiwup
f1Txl3Pm1Z7rm3xQYip2tjCPnrA46E6KrYSBpwzjJm4jJwu6Q4wQ8/tbcZVT/zno13FXVazRmIAo
t8y4JMwgdlSPc9Ohhe2AHzyOXemahbDJlG9tUGziOr4ZinJ74Vd4ewWB03w19NWao4unNyGiWAyd
XrEU0ddJH8Oq3Ch+um3j8ljFX7KQ9TDcXYi8fNHV/kNtBBGAxdCUyV19cfqsdEgX6bpluekfs/t+
l+yFQ/vlsoDHqkr0MtEnsVYfWEebdehMYjWbct/Qgj7E7rKwdFt/jneZS8PweCk9WmbuvfGtPm6F
DIBsjIBOJb2xpeyHoX16fwZfKOTvRVh9u0jpqgDkAJ1gbiSZ/o7mjp64yV3UKezqZ3QMvpRXn1CM
3Utb/1Zy1GuKJLdgPeItzj8Xx3tmKZ1M8uqCDFW0zRKFXwcpza3szNedMznxHTjVbeZYzm12o35t
tgoictkh9oSNtlm4o9OzhHNiw/ki2/lR3wW31rZ1sNZ40JwsvGgwtiovvV0Kq/vVpAqQ4ni6LAWT
39LY4caOapjkSDDKLy+9s6sAFzqWOaLqtOVPjxaoLmHeLyvPovlWVF/MTHLfXwaIWb5ZaRrifNhW
L6Ru+m6rGzNieVvN0Gt2JtZDgOcK5RsQqMWhCDEPdBbUhWDrBtACu9RHW+78/LqVhpga3swGN+Pu
oJe1+KEKu3pnNoV8J4dDCPEnGz53eTZs6e9aTlen/R1qK8PnBU6552k9HIcmRyGUHmziwHEo3LHp
w6/9PGV32QSyLs1y684SR7TOo95y1LxNr8SpVKGdFhiHdUHoAAnTbtpKmnZpN7fX2ihpt4ESBNs6
q/XvldA1nkU72vPlXPoqFeLkFGKcP6Kkk3iZHgyAM/ThucqLxNOipvnUavOwC/2huwHrMNzHHXI6
jZLPN5U/+VddAMQmisVvnRmomwxi3IdOHqT7sgv0r/pUdQ/ZHKtoq1nWVdR37R68T3aQlGlw4QIO
1nGUJMGLanF+mvSmcLsM+XFRi6btOOfKIV0gWOjRSMx5Oi8gfm0/l4XvybkYbJNGbT/35SL53FdG
8H1u9E+DoGSBG7Sz9WMozGsVyJ5XjVoaO60mB5/SQbNCZ/JF5OuVtPwp9Aoc1DqePlp0WPZ9IbYb
ak/9IVEifwcUazxMWT3uDaGZ3DCoeAvGmphah0KbpP3Q9M3ooJ5oPYSlVN7XUp1vutzqjlJs6vdZ
I4+HbmyajR602UFsQ6FwZaFQNkUYzG6Q0StorSG+NoRK3VhFFzy3al3uA7mU7vWqbbc+OMgPcge2
yteseQN4Ayx+P8tWsgN3gUhe05BuRWP9s6i04Io3ctTs5WqebhrDiLYdz7znpBUNR8lafT8bChYt
gyS7ZqYIHCOdlm0TkfTJq0QZ8mqQlulVVWtemU7tbtYFfaO10ehpgaZsJpK756ku+s9J1+vX3WR6
4NzDb2oixKZtDUL2o5rqSd5mRoGJQyhNzTEa4LX4hurnH8y2x0VFrNglak19DaCfX6t2Icg10JVZ
64CKBqHynOVh8ME0Mu0GVHT2hA9KchiK2T9O/iAcjDDzBKtFDR/m4Fyk28zSNokvzOkj5KdswO9X
6VQADFkYO7KcVt110oR4bQtp1M1Hs5yiTdvL6YFSRfUjE0MEvHEDnftdbUwmuu2a0HxrO0V4Mge9
OmZC4H/2ZXYTtMFCvjGLAiCpFDdNR0aljK1dp5Js+z4wYyeaekrMqL+Hdxow7sFOusFHCtXSklsd
4m7rFXLZB+6YSALplxWk+xRgqhOz2Y7RGKQygLkZHIcyTqOX6EAm8rjQD50QWI6lB/V3OVPq59pU
5y/QTeB6SYNYPPuVaNwu7g3ICpbdp7kNgl2vAc6053ks8FkOMa0xm6ratL6BMkUxasGhFqvkvhi0
+lfFCeFJkYH5uJ5J2oPfRYih8Xc+xVo6jF5pKOkGF27tmBWS9KFO08gDbvS/2TuT5bh1NVu/y53j
BBuQIKcks0/1liVrwrAsmWAHkABIAnj6WnmqKqpOVcSNuPM73Nvb21YmCfzNWt8ar8g9ST4FfFtl
omdatIC4XSOczgfeRH1YBbGo21fuwJ4FP2HM2KPK5HLvOWlMCU06KWM+kgJMy/Sx9XgaI8g/q9WM
6SkRS79b1VR/kNl47AbyGL1oKM0D9F55RYSIiwg/26XnlD1AcL2MZZZswO77FQLozbThztk03wVN
Mr72buXDQ7dKHl+gJQtwhHX6mtYcKbar0T+S8LYFb6LwIQSSt+zgFajkHMqp9ADDw9SzUh5WCsyE
qVKzp4gzmyiZDmKifCqtb+PHER9Pf2A81eurGRr/wqAFQ3adpgM/QSLV3lJ6VXhpoNGdy82TvC0d
dIbvq986XzSqsZ99AOkcJj4ZSBCaafN7lIo/tzp6n9iUP6kxzZ4AxpdkLwYCO1yuAR1Azk1wWgL1
NU49Gpst5wiCCYa0OQc+V/IgV/WlVjqpimreP3Alhj9wYBgw6qMEKBuVz0A3jiP72dQemOVtbA6j
DhTuPBeauooNxFeh3SD3ghqb/BHjSMBYXUByYWTd3sK5RohKN45dkfK+fwgQ/BNUwVa/yU1nHXA5
lPKdAvAW9RRPl30zmfHY0Fzug3XtL4asKfDEEgCcAkMW7IFyg6Cg0kIfdBwYGH1QE5uHdZ75vg5X
LAhxX7MqFukGH0TPZxgYQtrpXeBpWOW8RXuhwnyzGKMH0y7i+HgAEg8/UucBDV+zm/cmlfLeIETg
ZYubqPAselynfmvBXdd/8tRA8JqEMz2HA18+ssi6nyNem3uJV0QXgZnqvRs3fddNw/LSLXVcTaj4
kdeJDrSaRDYd+La8YW0xPeNr8i+1yPVpyTJoH/Eng7IhdPvpnXA4aPv6VcDWioPCxlUonHnO5do+
5CreHLiPMn0IIaberzJazuhskLSCTPbziGt63yYDstpmwdYKhQNSUFiIBF4u2lPjsqh0cLLCzoGU
5jby5qC4U7t5tagJ0zY7Dcbbh4E7t9PrSsqxDtwfEc/kTiWgASPXxT02Nby5lQ5Fcg7tAkPbmL7M
0PPcUQKntjABJB3Er8W0jLzC9Q7te9tbAFSoq7+jQJufNlYOGjiR3kHsN6BgMf4ycigiSdi/1hDO
okViCrG38ch2dYjlLswz+inF6/u4wIMAMEtHFmSpJdGd7b0uLQ26p3Cc/VNDrDu7TtdH0rf3DHb1
e8hA8t9ZI+vPVNfhrqYoF2aHj5FbyLWhr2L32GH25QQINyY09UzOSM2GHTwGfP8WY7MBqxGAH4+w
ryKI5hvcV2zBs5rm9oFwfKiF75PhiAiA7t4R0TwNsVLfOFanS+yaXOCNUWgZrMU4GhdrJIp+auej
0FjYDIouR0QpqR20nDBkwzAxwaWS8Qf8yGW3LB9x/2qiRujS+Jnua0i2d2RMyK6NcP9k8/aYDAl7
smJhhxW97XGkfkww++7F3cIjJC5EZoNYejF+RWGWd7sxV0GZJ3J7stggAHep/GGak+BKKMqg/3vB
/L/KZaTl5jdlArbMKJr/pwRnIwBHrLluyj6BwHfCTa7a5D+82v9/T/R/gFT6b5/3zT33L/a2y2//
u+c48P/FEvfP3/Tva6KM/eO2WsYHf4tQYRgR/+eWiKawuEGxdqNVg08JIuZ/LYmSf2BSgGlIeEMg
Yn2E5vI/lkQ0+AeASP+EzsJ8fwul+39ZEkVgcf9LO4X2CXGS6NZSOFhDTD7+yUn9b9MgFGRhi1+k
hzFRejuSMF6KZqUtlCRxLPsdJLmJARh5MO2RILoFa/iG26u3C6IwqEkoaoUlesEQeWlPQYsfp2Tp
llV2Cfup2ISw8X1AvDrQ2ChTZSpaNLiETAgJqFEXLIg9DTp77QayBa+BpG8QAzS2wMWKsocMG81K
eIIa/b6lvQIGVWu6nVCYDFGZuaRRRz83907GPL4NtEJ00ywzE2BpXvnwsNLtvUORXXW4N+CrMz3g
X30wgwNqVX+qt4CEL1x5fq/mAEE2RadxljdFrDcohEseq9gVfUPT46y6/Di1k9weOhiNkyPT/ZTt
u0mHMHOwoGUnB0tNdtJkEOZnMjcKiw61Yao4ohgtx5TQc5JBBDsVA5uxUsMhJOJ33rNRHJpU5C3S
1aiFgF61dRbjdu3JUDIyjfZdunZNseUKiejKG2JZlKtMVnRnqQ1jUXKoCd6Q90LND91Y2OiqIO1W
Wy5LgBSNYoz8PLx2tKvdTqgcR9QUNyiWRl9zEJESxaN93phkgc89V5moQsykMY+0tF2Oo4wsMjOx
b0Fcc0z0+g6wJj+RRda0ImA8L59h3VXadvRkaNyvoAAGK0HzM2wL0MvbKo86Wl+WniJpsHcvSyKG
7ymiYyf2oBhulu0mGNXuFImfaba1pKJ9rNInj8+5Pi8U99Klg7Qalg2karLvZMpCXA6CwEPyJ2mD
kH8YO9TzM9YYxpW2T+O6mEmKEr9U0RrMT6623uc70xDjYaJccpjM5mzqhh9w2E3qrYnhFkNGB27i
abfGap4OcOWbix7cfHRDsGTfrtmaX67twuaQzS0/J0DyhLDHK0L/pHMUdEcRku6QbpOFp0xCqvQV
LqhXZ0ArNlSqwhDgW4twzvvkEAZGpBUaX/9DCFYHQE0a8+za8SWFW6igcsvB/afkdctxVo8quSzC
+QqWIPQdsM3C1+bz4EdtOHagwLYgECNP3tZ502eedlu5kCQChXEzFXXjdJxGha8AZrAKV9YX5J+z
hpig3crOOgpJ5DjMHoOSPkXwMG/hIAv5E9ylCLns6vYpkT30ZlMKRAVQt+U2Juwz7OP0ccgicYGX
KIqPm1bxXzGos+nGC+/IjoZ6OIfK/mrs1qJ9rp+ZFL9j13/oBfRJpvHYreKabA2+Fu7umm59g43i
1BH+Ffrod0Qi2ONkjqs2BI9oXJHZNU3hWIQhoLdpfAcDD6tYkl/UxuGNASMfPozF4tvNutMEN8l5
RU/ZMoldXGNPI7YQOxBXEIg6JM+5Yw+5nP+YoX7FGw6I3IJsgiFqDliaC+TRDu8JlCXbCqJll0EH
tVgwLVSTogYG+KQ0PR6gsXfnLHH7JsKbSZ2TiKKyZhcz2ALZsDYFyQT2CHx4hd7+GSaD14Ai+kqu
01PqA14tU1oXOjdPwyr+oA14CdntN+lIHyXfjiZq3wd4Rot47Y/NsnxqnmE6Il1d5kLO5WqSH4Pw
xyaNP32eimOORPe9Tra8cOEg36BD8fKK1zP6CAk/mJRAbxvPeSUyOX+j5Z2+QBVr7lwXgdoBF+R4
GQx04DPKiQs2Jr7Qa1SjUQZ0sJzZGpXdhGhVGnfZscUR847FDv+U4fCMXK64QexWArtInrjHRGBj
xHoPJxWy7L9U0EXXvEv0GU5TNOsjC8KKBFzvtTB+R9EDVsKpLxhFQ0zbYo8AOjvDAVYnTclNiC82
jOq9joe+A2MkugN5MCsWnaVvUkJk4KTZHuys3Q8cckg9lHEmPxyG8UMBiRB47AWaJt/BoYb6/Sfv
HRINDHnuV/PqSYJptRquYDZD3resp5HRhyTxQQl42PQcJEDPpIQcHfR5dzOXv+WkzY8JfsxiHre9
nvSvFQiwnZD0pxz0Q7Y0cJvmT1Ckwkzm2wc5ZodEwY89kbotje1/IRDrgbUhBsc+uBdBtGtGTCTV
8ARR7i+5uue+CV4wmHvrON67TqD1k5k7GyP2mGV++mDRsP7Kc475Z78nfAQCH0GPz9Cx4XZ2OHHg
gLZgCJZuUuyOw3OZHGAG5AjfCPpmh+divV99kh0F2oi2SPCzwS4Y+TJceHYGkzY5sBxKUnSJj8hm
iCrmzHzfqIg+zwt8xKAmIXcrmsyeUZWwIlphgG5KWKmWV8SYj+DxYxpZGqLFHT7Spy1Dk8Ngxzyz
IUIyG6fzB0HiU5U1XbKBmiccPEVCXZKVQ43eiE+Kv1ml0H7ixTT2czQq2yfjmtyHEOx0QbqdY1h2
QA1XFoIWz/9wy7/JDJMBm6jEHS56nIHob78SLm88lRbDo5FdgeoSNxZY8NHgwtzTvuEPQGf+iON+
e8ZK7LhBRFygJzygRWkOhMGFG42TLvM22R7gBIoezM2KmKtc3evNZLsmJ+eBmBBgWFypBVqZn053
/jTgg0LgHJxRnMr6UbNOV9pQEhZ09d0OiV+w/bIeiRMT73b4yAFBhd+39HnHXvPmFkodYQqN2Mnx
iA19hgD6AS8D716n0KdVAAt+Nfh0eM7bTf6Zhf6V0ma4hyq22RmK32SXDN1mnabfiyQe0edU3mm0
O6+ACKZVR/rtM2oSBRWdYqUgGI3qaPoN19gnIx3oRAHt1T5k03ZvMR8kOPRLYZk41nkwlF2ckqAa
FkxkvMLyEqvOmGN/4do/uBbVBc1IW7UMHnVsQZd3nzWuiCKNVUefm7tthYm+bxEMOqz0e8zq5GmC
M3cuJnAkznEzyDLlqIL6Bf47mBi2l6BL+LPNMSdGqOC72xRcbaob7zs2qpJmpn8iZgzhol0aWPL8
VkYwopeqVfkxcllbhj5vdgEcAUXd4B5pFsL2w4i/PatdjyLWXawx9VxQEHgxuRjGIu1hbC1brnk5
QxhUwrD7QeScI5+83lHJ2QE97FnFdKv4arFYGxLxGC0Z1NgxdEEIMOF/mrC5bpuEs9u4ukCeRLxn
IFUWLSzWd4lsZAWRWLPzzn7n+Cqv8Tbrox1xrCdzO5wnE3Z7O29rOQdS3Y1wHD70c/qRY/QEXK9t
ymVmojJNmp/aLhdXUFlw8SgFVYOP672cIlLxLpM70bagRZLNxzgeJOYkMoWEG1S5j7iW2TcZMALe
d6gX8YwqlFmlxjVfh/Z1kUiywJ/lohe+EvHV4nTc67YhlRbp9GdM+uiUDWl9DYU6ed4i0cryzFV0
RoQS5rCsmlP3OTVxdGe2qK13UwKuO6LX19Se8O57c+z4WP9Zak34ZRxR9Z5i+Gbnu1piugX3bk63
KyJ+cAxHPsBZnQXxdJ42l9gil2R2mIppfnS1N7bAgtmemd7aw1Cb+G5LtvY6ZpnASpBx1KHeEBtU
+JDqvz2N7ZdvZ4o/Y0wiAAOKDWMREDEsrtTmibfpOh+ylesW+xCui9uYGms92DJ/JBzMuI8A3vSi
idiPOejYDgi0rIhcLE+CY8CBKhSJnHXoXYOnSyFssZ57/NsOt/8CHMdiW11Qnuh7WtdnGuP27LWq
d8T2upo2E1wQlJeXLh/EYVoDeP4HmIIyrIemIr4ps4KFLrbwdp1KBmcvxmNTPby04F9U61hbDNc3
v48j7u9tMMmil2jFIhimRVF3VlRbmG6f9SrSn/loo30cC4ReRDF5I1oTUB6YfGgaCAHmAVc64iXv
wZiY99ucnvQklze3Jq7Iu/rb9YwUJmlfBrl52LLX5oCr/y+Wcz89I/SYzPhjGhXeiZSB9IySGsYB
lX8OgqQH/FltsdrBvaXjgFijTpvdaHrDSur9UiqM5XbTtsKoiulRhWc4A9N4kvd9YqDM9rWvFDbU
S9ViKruLmIwLleQ/fc/XXwzPKFZqbXgcRDuVcqZyv6xtc84Wol49l5j/jGABoF2qCwwVtwtVRj7W
UC5n5RQwjPQFhdA+FfVWjbkzexMOnzUEwQjggBMb2Iy3vN7SopvxmCQ6EE+Zgs3NLVyV00AnJJGG
C6gXtK9Cj7aBWexeE7o3UsJ1PcT0riVTflnS8NGQzu0aO5nLmqLyC8N5H2c4+tAL+lMwLOYH4itO
KpyFLWmiscWXOrsH1zJE0v3Yv0VNjXozSZcUoyuLpcfQQECPnjL8XEh03qjR+zjk+idh672xyPct
MpECADMy1Vco93PM+xJxipaEHbCYQsalCuFMTTt+nQwK3tgA7w9rGroIYas+D7qvgQh3j31Xdp2E
wDu/bvJVRMv0MwQUsGgVU4/9OCNmaGL+KEQ6H9Hjc+wYNSJUmEuLeE4XePas20+9eloY1EirEjm8
U/3gLqj96UWsZn12uVbPXefn3xIQr6INg+HX0mwYa6t6LgeivtFCd6dRrFiooMvG9SSCx3wdvwW6
vMLhcixwqBBdrLCZ/5ktfUkakJS10u+THYfXMe//zhvEH36pJbTxqUIm8Gabk56zrAoG1xdjhsFw
EA5ooyiabWTPBsN+dr2eziD5Nz+JbeufAD74/TBE8S8eh6dgW+1BkqZ/pyqEIV8z/pT3iv4GSmPD
T+rMyfdT+Lv3dV6OcbCaOy3Tn8EIbE0/NuYs6gmf1NyTJd3BU9Tf8ThZdrUaOCLlGR7avqePxpuL
pDWM8Ia2e3xXyznguOM6DmpHFiCdo2n2xIkJ05tAlF6OZBfl6z1hTO/WG2/OEr3sgrqOoQgz+Aw2
zD+s4w9RTh9GpPJWK5NXko/DYU1z5Hz54Zox85UiFOjOsPrORB0QdXB0o+NYh0O03ZZ5OKF5KRx0
PYD7vvhs2GdgFJQy3XbjpOwjx14IyXOoM/GfmudFBOg1M0jMAmvuhjmJ/2Z8Y6UKtmPuu6jAP5yw
pTFFipu5HIQEuIAZXGs9eumvWQbI1ADsJizn2b3OfHzXGBO/ozhei1DUoJWYefrTNPnAwPyxK/gR
PG7TQtxWR0UyZw/LpMD9jFCMza1DJN3kcDhN9NVh0oyDH6+pWsdL5rgv4i2kHw3gA2WNy7oQNvxC
97n+ZXV2B7QD1XgMN39wxCS34KuDA9DmhZjunU0kTAoLyi60+kP8F2UbKzil4D8KjSnKLUGZzKBG
m7VTOxkucXSYcC33e0YwUWsAObgotAIY2WBxcd9tGh5vUBDay5Kv6QtE2VcZonlH6d0MolLYlZ9c
MyWXcEsvdTq7i8JZJGVaYwOXL8WSh8P9Ym+455bE/Q/SGfENxrRecMgMS39p+83eLXM3W0AtcryO
zfiF3zSdagzaqpQnFyokwplEEISXpI66d879Tf4zibRM82ndB+EGn+eM9dwa56ZoKSWVEBwxaHGk
413nUGSMjuhjD0f9rgf/oPLcdRWiYKcIi/x++o7NbMuZUMQTTgtSEACQweKYq/55kwICRjuSpepg
/ce/JcBxRXz0/qeVU3om+aK/kUGdxw8TwDivegluSSgBw9RjiXFafnsikk/uRPIYR47+2hqZb7sG
QCysnQZ4OgqMbdkxozMOiBloEQQ3Zznc0pY2VQZVKbtAWwA6qUlQH9T4tV8hF9GmS90l4jJt1k1H
1CxZ8Drbmjd4Dk0GeSXlzD/SbOiOEOfTIndgUBRhrsjvgbHpb6xlBzXRYrGMWsfhdnnl8yGg61il
iZtOg2vu4g5FHER6S1pESJH2hzz2WOoCSkdKvaYEA50eGhzFMXCEcbmD1M04a64w/1vEgCQYDJSo
kkOIS/yyVECT0B+ywSNTjmoyai9ssgBkFSdNMSPpLC7RkwuDsdA8bRXrQVQp1ZpAWwUX84NjK7ZB
dEEagFuHaDda02FdZuy5GdGyTkOYRodgwvtX5Esw3KchMB0lCRhePqHivMCr8QliSbLDCR8fRmL0
O0oY+ISBejkyAg1Hm5Ls2Wg8rMcEkBlEDvqN7dohOwDXykHqwbzvsdlsd0OUQcQH2mSyMy0le66G
Z8HY0Jc98nfdAdgKFCuQU/TVuoDh06BHOIhoal79kAXXGDstU24JrZ9AZprTw2o2MGRmTJ6/9YJ9
JsZ2wwuNR3KXLGDwoLNEKCOlAb5rVBRYghbhMlCFEcTtU8hiu2Y/qVSh2OWxkmVmgvymqKU/kGXa
/61t6n1lQMrwJz3G6y6vJyz8+vBmn+LqYwNdvMTb1/hLxLl+8BkWn8kYvHLSh6pMMdrkxSzR93/q
pBmdKTTwUaC9krQDqYoC+7quGJkNNP4VUxPd+UiChLDGEAjeMdqCbuGthpxh6pFKc0ggetAlG11D
8azpGSTQeqn/YhC/SwPHusoopps/1A/0ifdpCzzbmvVXLSL70KxcHJK6C9Ci2RlYilCSHkABNFnp
3UYo6sQ+T8e5wMOz+SOxKipShLO/rH7B826TDWQZnXdiOmx6znHBQaJldpZhdX6JV6rvMKoBYMfy
CF6stWNJQeI6KEnNHLTa8ITNGM917knGNH9LUHj8bYcUL8EoeoCzFg66jEpkJ0rUNuuLXOMV6A4X
8aa+D9oM3E6CH+ERMyYF/XHfR7+RL54n1zRBRO89FBjSXl2S18clnm8ZipTnQEmBzfGCb6vFWllO
7V3gld3BRorZdne9xcf/GUgDfnUSkEteu/h29oiauGV+dEPNNY50gPWYvMGUenzcwarrFtN/3cxJ
dg8wB1h5VymTQUB7MSERudx6PHCPoDqJDfV80rgf7dSnvmSYnaWPnZZ9XgCQ239hsuPnCnjyFccm
bmT0T0DNQfpJXXa1vq+TI+yBfcHHICClI2rZiyip7+K+Cb9kODfzoennFYM/E5KgtGbKdjWo1WGZ
AhqLJEvErqtvmOASf8X2KHUnHNViKet0mFYcQmEblmsvABvBjJt19QXDUjfjfzE09h1IgM6f12yI
PoTUyYhvCdtqgFJnJpcjBw1PAOSUPEihBnPOHeaTGGpAkHaM2zBsDw7PSXTicSD5L5Vs3F+2IVQ/
AcVLy3bKUdjMEHzJ39q5pOIkpRCT9BLMorDB3A4DAQytaqK9LCMUhw/QrcG4EesmAKFpCnR86FOd
iV2r+rh5y9DA1Pf9kmFJY6XL7U5AKIUBxIBeCVajEGOffl2b+buneiIHhvVJskNxGee/YlAjuwLv
JoFxmkLikuQjfXcJFWDSNWu0XiAZyxR+jaFnQCMgf6HCWABvxVCgILiUxwtx4J6d0dXRXOOBTcHQ
medtPGPch/7a8xGgowyMKbMTqD+nPRz89tvArPss5Tbf2zRdjxgc3/pRBzV6WQ+1fRMD+omLglY3
wSoBJNkV7TSGAE2yartv15XdvkRkUD4uvWye8Ua2qLq41QSBJIDEgBbSZE1+lHLZxK7hEtg0sxDs
5Wc2j/l9LQBwu3Y9UBdQBkDqtcdKg/SHlOHxLyFvAx8LhYL7HSc6w9qrc8PbisZ/qABdTgheAdsD
RdzBHWs60xy8p6x/iDW82/s6c3QBY2qDPmRYMKt9XtAMsCfw6HoQ2sCGBstJunuocfQzOt2JwT/d
ba96lOYw4ZgkO9fErSiHGgXEcTLoAve1HSdx3Nhs/yZDM4x4eJm6qrVe8qcOHEuwagw6bowUxPbQ
imaqd80UBrbCjG/GRw+goy1C1BF4AzDieJ37ehhKU+uFHLN82/aEAVC3bzhNW9QqwcTvg8zF+S6Z
UHQVnZynL0juUCyu3SbKqO30QSQB7hCfQpWWhc67iiR4zTGYTlx2xLJW9cc5z+O2gGhRv4BlhOKV
Oha+eAQswPwkJXnxjQuhNBIpdoHCtepl6nA0YJiCBUnp1xatDccwAKMOTBwgXjUTe+rUbB4bv2JP
CVUfRq9507Pw4n0CLYZI6PIwkKUDsguDod9JxGV3h9q4+RsHAspbYDcn8lyD9f8cLuPcXTF8JVii
xXFtH+mKlmzXkW7BUAKGfwIBHmbsqKQYxIABWbLPlI1tUgwGu59DHOqYvkw5ncD10gIpWLEBhdAD
ENW9rk4jCoUaA4iUzfPvGuKjAqymtMWsDa96ASDbgAHDWmkt6TuuzOZou/oZjm+HlbLiPjsA0Icb
DFEhU/zC2awPQY6UlSJiIvxiEyYnTVZjT80F8Fhlk4P9XRiBDg2Rz+NwkaM2IUQrS/ZLA4QMldII
hN9WDoOsqzZGi1+uUczf9OxvT0c9TwFMi2zD/4TNGRifNdiZ0N9cMGgyt7cAuyo+NylEuyM2c0Wm
FF/3tqH8JUTM5CnGtv2kM2deWDtlF3QZQJ/CVEclAKtdeMrz2b7aNRI/BGCZr6KOJ7oDltSroxXY
FEJRPdpdDyvOVw9lwoqfxUY7tIWQCqEGDoouGmQHbCsJPChRaU3EBZtT5w6jVSqHIZ9j4zuEzN/X
mmPHj3X/BkkSVOaIKcvG1vzFNhBfR8+zb2G90djkhNiYN081AeyziEWHfVln1lugU0NGc8L9N/yw
Yra/43Bbg2+FSV4MQ0odLyXqceXLORLNOwiD9KbRWttuPebWT9D8zSL/QH23pSVEQ9IesHUypxVC
C32/AbYWHUewDkMsL+jCSzlx6bEqFRsa3r6OPpq66bAfWvRji2iYXT1ukPNMr9jL+AMIw6cewC9k
Q3pdhba+ctDvVrL8qXPsX+cuHasoQtBWgP9YUQGcJF6k+yRcWcX1bTPQyV2ebM86ghgS5xK/1tqe
VMrWh3ldrmIetjMER583CUWE4gRht+qnzYAFxe7NHI3Elw+RWl5xvGlPllkgqSFlDWCqtd1TDd9S
jAeFPWedh06gC+IFoQUBLP1MXBfwfo+Ex9iOICKEbbB2dSxckRviW1cpN/P7keCLUTiWS9gMPcSD
4fOcBn9Q0g0IvOqiL55YgM82DMO7GqbQNegwIdiW71plX5BP7WfN0Ram009rmuGBd8ZCND/Sclym
uZw9VttjRyeya7DsKNuMkAvYrYTv6oB+zAt2qkDl1lfQ4mr7QyYtqrKMDwESZ9prvdb9paPLgEUQ
UGr9cMY+tJcFmt/0mFlkWrL47KKu/oHIQQewWw8VWW/EnWeMbDj0+riMma8YH74toh3O64bN7RSa
u7Y2N3Ukdo+5JpiLLhzdMqRyT6kKzZHVMUhLdKWgygaYUyaQLBIkrkBAPkEvaTH+oNA2FJhrpJXe
shAKFcMy2D6XHQOrt7UG7sgaaisUuqzZD8rfB5P+mCQbzrNLHpXmd9hlnkHZqSHFJS9hZHbdtmC+
biXfJ6wOyxht2s4AjFjOHSwL6CpF/+KCpkWnkqPA5WtwatHeHlSHPsVhUFndEisfeqSkVUan0zV0
4YG2aeuPcDRdk8R89dCrvUn4Bh6A9uT2ME36XW5pc8CxwI4YdU1ADgfpEXBRkHPt/KbqONz1UvjL
ANkwYNNENh9WghI2KIwqGhQcOFToCyq3DMOC8Q2X11uKogAVix0Sil16B/0MVkquknyYAyzI8huK
ae5YdNPDN8kOuz21r2PICvWWhB/IYu6v6zj9zYLeix8yiw05xbEPgMrokuYz6i007jYACBuzfpEj
G8El5qPu1pc87/QdFllQTeR2DQgQ/NHylgLOTaCmV/A9uAVHMzbKgWjQGi24w2o9LA+1BF9VCFCk
dhl2cKit/o2989iSW9m267+ojzvgTTeBRNryluxgkEUSNmACHl+viXOepGKSqhpPbd3bOI1jgkAG
wuy91lzTiKRwUCiP+Iqedj+6Jh1u2XNVVNxRhWKx6Mpqm8K+jzbIfcT3GZ1SvvWywUHEtHhMhNmy
f86wNVfduIg5nGu2dqWOyFNvdXssUeIvY+0+uVAQSZLwKqPEeeZ2FU6VLEWsUCrjrhhqEN8IffnP
b2TP8auUdrEgBYYakAVm33h+l+XMOcmlgGO2bSb7dEbQDzs5Uzf2KI9OxgHOmOHfLp7Tc4lI8+UH
7Q9jA+7XEsHkYcQIrY5a1TS7t0tEoHXKqr3JHWTKp86ITJCK+pDV9BwjWwe7PPC1jS0C86fOntzh
ydXoju3zwXJeHDKWZ/o9ExleABGGCf1P0dkbsryT/CHzHNnt+9REGmVzbKMzaFuLDEnVavVzJe2E
9lpnR93d0Kj1Pu9iOTwviNptbqpKoe8iTkR1MJcjxSDkW010aGoznrfNqHpDKI2iCxVdKZ9Y+NyX
sR/iF+oFy24hRZl/QZ3HaU8S88xvFCumQYu11JrrVqeF1PDIgasP5Z2s0xzCWxs1W/bb5apw+ABD
eIiwm4uELejQN5CYN9UYTdm+txZjPjgaP+aN5KA079sB/dupsJFykFEgrNc6TU3wolK7j6R074bc
Vtar/tDOvtuqYHqzIpLODkhD23ztYt3Ap5e7igM2Hv2uts1MsL2vBD+1X7Wss9WbZRH6M5dFu9nW
iQuCAPnFFiSD8WabXXmtW+OvZZnticV11hXzbNlm6WypOCpnLjWQi/Io+ZHnA+4kpy+KjaWnDSeT
eTzn01RR9szRxFiJ+W0qrbzzp0QEi+eqgZMl9lU58772nJnEgzqzHCm+g7Yn9KLS8TY23bwVVcq3
Y6DErckyuWGlKvylEV/xwbdBCZqEClM+1GtPxJqDLM6+ofZKg5re/K5M7DhIke2e1/tepOUF63dl
qijshdvqgVfO+VFnN/c5rxFV2LXBHDuYo6RLF6/Ja3gFnKwJwKDPoZ2jshZW5k8uu8d3Z+HNLOc4
rsx0JQcLjv74YeLpn1TmAQ7P6AjqcLbW2Ch8OjHsIIGyB9GZEvj1BJLwQ9Zl43DsZru55hdExTXl
w0KBVdBtgDZejOVtpJmle6YBp/+M4ILUdFYMmm6RPUTNPjF6Tfh4oLO3WDdbNYi16YWyJd0FVV3a
6JxbTJWAVD4LoIzbuOzvopTybqhS5B8DhV0sPhGVlyOFf/1nx7v7QYnPQcw7Up3cjxFnRRxe3dxs
nKmRvW9z7eY2bFnjsaQ41zwlgi1xm/VlyjxLWKy1nvrUpkKvweknNr5MsbBDfewfNJHT9da7X4R8
FI8GVzwkmg65ENmtFtujPwkCQIJS6PaL25XatvZK4fpRKSMt6BpsQ86o19ed2WOCSZGIVOEy5HK3
KDU6bnAMhc+COZ7R9YmDOnlI/4t5LUVkXYR4s2Webm2ZRfQSCySwAXd2RfpFVdVqYA81oi69sAYO
G7F9Nwr5OOmm8zIs/KxOKbNj0il2KDJmdKVgB2itBVbHPKndfCYk5s0oWpRXvaN4fr6IG07mmEhq
pX+RKv6vWdceIY9exY6nbJxhRuifSt+RC9jYIhlvhI4OoMoTKWnDUbI0EJNg1zBmrA6GHpk7LVac
NdWw6VUfTF+Wbs3ZYCLLmVaB2xS2uh3Z4N1NUXtauln0SWzHiSrKLnaWLiDHsn1qFrtWt1wDtNZf
jIEiXrHo3B31Put3KCNXVDvZ2Ed6BM6pmaimB60m1M6PVC7TvumwRXJLd9jv5gQi6l6NY4pghWVz
jkpBbntrRkRKaKEReU6o8blbgYe+6BuRX5rKpqg51XVlNvbJ9DLKGwhCije7apxvMMg6FGGJ4Xg7
U2vBSSklLFm6IVaDp9HDEXiiscn2aBw8DVBvF08WGiW7Pat0q4NqBD3QV8O0Tc1qawjzpKN1oGxU
1M4LCoz+RI0f4w76mB74kuOp14WZr2KL1jqrYLNcFA1zulboQe4Hka4uwcjvvEHhKIJimK/LEQ7v
3C7lvnRJTK6ZkH4J1HhE7Au6TN3Thms2qLJQ2JiG57Pn49chdpnwHl3vSFVIqDBxFfM4WFMTPy6l
HL61rvQENUkujjNKlUepETmduZaKy0u7oX4S3ZSSo7DQ0uKMDL94TFrP+kEuu7Ivh6z4RX0y2TuJ
22U+pVYVrLrdRF+dsqJkX6YaNYp0GCdIb5orrmn+DfcRDO0dZDbqtxbI6uYmSYsynABpy6DppwZ8
8oKlcKeUCoKXgu7rDf915jCaSP1JGHWzy2yte5QU3nZ2p0W3UZzKm56kES3kVk/hvO84Nak5VwVY
DF+MXMjDxM5W+r0zuXh10t46TURCvBmLQATdJrfakg3hmFo1cjaRhkCB4JRmFBEMWPThNBHHFVKd
+wK1PPXLshjuJNfzkWvAqW8Vg2Kc+uhQ8D0jcOaeLlxE0GiTbXajVRWdCQKM2ARZTfvivkYF35Ba
gajTUFjh7npaRq0f21pSQzlWlwP+xLfcWcYD0uOzoqbf8EvyYxqj2MZGne21Khb+qBJNYJGG8ay5
C2XPzkLt11QvwKN1umsI3Ty6OWDkFcIkgEI82WZm+iY1oj2Syau6tKqTRvlxQ28EIQhwM38pqVmW
2bSLhKtQRyrDxNaV/eSNJ9o3NwOA8c2gABHMxsbPbIBgydiswt1EP0xJsmrenCesT41v9gtX3CTV
Tu6UGxtPtvpdmqEPmgEeBtFAU98bu/h5pri90ZOewAWZfclTgOCgieP94ni3HBtYxKo6uy8mc17T
M3KchO6CyGRbYoQ7V03/xkkqN4lg8KyNlq9aJY2O6bjkFQXD5pq7Zn5vN4ZEmarsWg+/4hQPwic+
gPQQlrubGddu5SOPBk6dcqurpumHa8T23loSeZ3Fef7aK0N6Z8bd8IjQo3+iCmKjGcC41Nheem2q
tdhGMU04SuFqQCrweNQr9VHR/rnYK82NinjeRxwhzvOsqUhO7eWpigBzgNk+kYeSnMlEuJ7i9QLY
dgDt+qwJMgk9cWNgX0SphxPLUIgA1urpXFiR2Bj84ViNM/eGsmrlmyNJKqKbuF5LM0p8r89H1ny2
VQpKcq9Rzjea+kvVevJUOkj+J+beUKhIj5PICSo30Via6NTj+dJJghMPjRanvCFtYMdER7mVs0W4
H7hxH+B7HlYscf6CutqvMk2je6F0W6WrQWVxB9/jhHgmD97cZ3lSoTzWOtyUrvLKscvZWx5JGK5l
Dyy/CDyIhqk3CkcN/JrJk5FOBu4lGoAONctTZ5bhoifNrq1zL8hV1LLry7xPlkU5jNThfTEl0WH2
aLnmunwE7zi/WqUb71j22y0e+DWMBflX7xhflbnBn4HePCDiSAvbpesObGTFoz3x+8R5p20nrZn9
llvUIQEC+CTZMDazwdeLzawwvmtO/pMK4bWLPue+kt16a9ZeVFfRbkGax+jZKKDAEvuOLY7FhnJo
uCjpbZLG3yvXA/SIvTyiidyk15NRAHVGD4IJ2v1Bpc1ogjmRAysVnx7psclcfRsJaUgOmYeJAadN
Yq71v9nHlM2BPde8WN/zhZHlkHewRK9oXAVlRW/tROP7dsqTLLDrVN3W7qhee0LRouOSZohgyxYW
c2i3BuFxuHOTwJs6OlNWQyk3aKYWtRtfWjtuAJa1JK3FVA4b15uVAxhdAyEQ0jRsmzkhhbB2Jodi
pKllz1LniUSV2frZjVxKFVreKkNQk8RHLEbVVO1WIM08CLPWbl2tg9aYZNmJIuq3qO/q54EgCaJo
5ttWWm7QqbXOCtTwqXPsumq8WA3JDVosrLElMhBNsZ7GiOS0KQVTiNiuq4mlM1zlICsdeycSiSY9
mcVM0rPszMHH7mOYyEdqnPCJwzPCpaZ3QITLL0rRxStt5wKxVuaNITKFSPc9jZw5Ft3BOHHkQHCc
qulhalI0B/xXkq1SIjjeMIHaHxge+ubIKzZt8qfGkdqTtdAcdaTTOY8VBIG0COx59NJ91XXpeMBv
2E/LRogklz6JVaR9FMJLvw+6h9KkH/tqOrDG45FAcI+GtvaKR9IOaBlPLirpiZkScod7mjS5dmtt
w2ifdJRSDoTRhEOXU+OHfitQljsP0zI7cldFsVNvLK9EVNem5kwASEaRj4qZecNJxRt9JCMOwsrB
KfG2z962oKyycSLbLO5yjlLYBzrRzuZegyfDnROzCqpAq3POGiFiE82bUj0VQ2SfpoSmQlAtfVWj
mqmsuIU6ilmMA39B5XE3OEgmw1EbAtuMp+9SHZp6o8JohhigKu5xSgWfvWwhQTtYEBRfGs6dnI08
OjV4JHu/SxSt9/OyRThp5LwVF/jNo+boKLc9szhQNxtfZ7cFVaBE1RebqnJx4+BMMQOX2ISXJDXL
ndqvXc1I70rf6uz6QCyAu7EWOw8NJIBXYvbSG2z97BWxSHEAsxTQLfVorZfLDnL7k+vOe8+uxRXi
jKdCEc944D1oA3w0+klMU1FtWQLk8yzUJ1NbthFLfRmYMTISVKZamCqR/YC+MVE2+E1qcSzaWEPe
alDIoMGvR2ni21GxVuSQMOYN/1oxV9eytwpl3yq6MzJ/+l82ZQTWp4VbF6oVMLOEqAyc9/d0Nd32
1OEAcA6VjpMi5BSecOlbTKs6CgRc8kopJpRyV0VJiNeri7Htm5tKZEK24RTGXdQsNDQ3kkyMJRDS
cW9Eutqllbyo9a2rJKZ77sdF4ixuGhbY2CW8j1MdyVXBEClddaX1XTTJDV3WLtnXtoq6mggmlvAN
R8Em+u5xJFBCzYzWjpPVeXTSQODN16qB5YHAlSb30OFRRePkgmZhJu1ipnpf1UFuMxvfkNxn3Kw5
lZkPChha+1qi6EIUNFnZFzJ4tDyMRKfeK7Klu62A2blVHGT/YWOyY82tJrh7j6BS8l5rX2ldU4NU
hGc2Rywi0bj1tK6QPj3nWH/gkJYpPukICrYGuhnGa+y6aoHMh2seEgfIlLBbxra6JmiC4xqGseRR
KHkkaDniOfAt+t75nYEcONlLZADt3Ty5BFu4asofD1EqhikW17GTjzVrfuYX3HLHG/I31eUqH3Rc
I4PiRt6pXCaE9IhB0/mqKxLPO+gxhYJwoCg5IIpNOkKmhJt3lLmtilyndnAjXnwyfiGjq5wPZZVZ
ZtAvaBO538aRsVFnTtIPdWpn9SPWfPS2bdXq1TcP5NI9xuH4G/XHiqCXLPfksWYdB3sfCyKQWpyY
mzpulfRnTbzV90SpEz68ouFg56SGhGqiIxlMfESdyH4XvbYUZ+PZs5zOxmRwopSwA0auSobzq8Hk
0ayFZsui5bXSPaNicDArrGCKrYxTRztkcUOt086a9mu2EOWCsEItlszHTTAbt0ikS+WX9BTO3RmU
mgUn3uC86pmFZM7L0+pQmIWZHkZrUl4xsxXDUSZRnjMJE3fcDyUy952WpQo2kpLlKeAG0NTfOeo1
RSgxZkKTEcOi3wjKPtkN1JZl+U5FRMhn2+nYATWtS5PTbGrOeKNWWe6GckhVCGhmIUt6ppmFBrBf
1VhtNiX5fYp/lNWfk74apFzHuiNbt+hfNIRKZJBaXtUpX4yZPwshNzXxnFj/IVv/1Hukk8HgcTnJ
/ahnk+Nc3g1a90T6iV2RAKgkzQkRMbeYPunldDfiLfWeU7MTmV/DYFBhxK2RI8mmjJZyvCukKr1n
c+DM+1yXUftVwEb9x/TIwTFBi9jiH4XMossz213cm/tCSqNlq4XJGmIG7CzfjQcl/6LjdRpoIeeD
Io8xDermV2KYkNBE5sxrr5F+ZYaJU2i27fM9s/4nbAo2fx6IKTH10WlGqJbx51nKACMNhzYDZwDs
fqTbjcm2q1Spwbm9osaxN6RGy8ZDWkQNULViFejBiIKuW5xecmipRXycAFRL5J4onVDAGcMa7jyB
YsUwYM0KuWr4epxeeTEndNgHhwufeQKVUI+HGjXM4Ge8C/0h5XnneT8ZU+zR769MaXtBFdu8spOJ
XlkfrlXQAgjHIl3LgS9OiIaPmVMILDhZr4OdGMvh6IhylCzf3pwjbCB3dv7l0YQNM4QVYmfgpIu3
GoQRL0wmI0Exa1nl8tCk5VITApfbzYmkTJTozt6ZJrLpNrVBrmiCKSurpXvd4BxBQpL1Gf37vTJm
upDfmh63Zn2fm6mFzmVyiCBKD27NmXSzWIPs7wZV7XV3i24FJe4zkWimLkLbpdws7kVbUaoLF8Pi
BR7NiZQ7NxynLiELSqE3EgeGtqRmwRKkJ2B5o3Rui+0gZhtIR11HHqfjpEHlvWlbREkKsIMaCxBe
DYmsr8AsMbdBNS2JOe+SbqAjvR1Vo7Xvlaq0HIJEdS9tuoPXOtZ0Wxi6imHA7uhT15uydWvl7BYl
fjHyt3Bzk4/IgcdVdKMJVWl2r4REyq9cO5p+k4mO8CdHqSz5Smy9OYM0gq+DglYrTGer92gnp0lz
o4d37vnbf3Fu79Gtq+n9HUeOWQdQWSOrwTBAt1qafsHJoxJXoeQbs5AMq53OirbV9pRApnvtbv2q
1uCQTblFaxbELxR0tR8fj/87zvW/hjcNKrRY6zX3MnQ+p/xY2TnD2+I2Tn4ongz0cdcOyyckwt+p
DOs4wMuQ4EGndUDsX0KM7ZGiJbmnImxnzb2jfzU1AdAosWw+fp4VhvZ/oHn/jkMPwMXZD22Sd8rf
f+fuV4h6tG3O/1QPs/EqWu/KqpeZt0COYAonxZWVlgRmCU/7ZGAoCX8MTI+UmrZju2uewu8Dm0Tc
9tkyCEwK5GS1pE7ms3ozwBghpRVNWqreffykfxtwTUnxTAbjq1v//rsnpQ/ltElXi7DSlXQfDVO1
W+iTDBusBgKR4kRQAmmZn6amrJy/92/YVjW8hgDpDJVfFXL87+NKd4iEoEMeJgf03qnvqNdGMO3r
bXKt+TJ55bv2S/8zgujl/LkY1bjADmdirpE4MOrSFVu8CAGKtP/e+2QEUllsyKy8Up7u4n0qbTaa
8SiLMC9irdq6PaYeakIq91LLZhHKChUPU9/XXz8e9y/vk7orlxCGNfk4LriKOW4aar99EapZhG3b
lWaYI7b1y9bOHj8e6vLjWB+R7C4+Q9Ju/pwyYrKVsfdUbjJCr3/FTTT+aDtaTbEy1lclXhpMFUK5
zYyy8j8e+XKyriOThKaCKec5rctVbqFa63UGp247BQfw6rIRIRTJe8KhC7PU0lM6UYE4JalVfQYi
XeGfF/OVZdVRddUwLce6/F3NxuMuI6YsdJrAzA5GmG+TEHl+/Ujh7yYOqu8fP6r2O/nUUXlWi0WA
JwVgreEfuvhAJhU1NyyLEAEcxpSuQYDlF4SwounmIpTtR+6s1i7jUhgH1pJTDqwdyuC+zRVCvfcw
qWifENYvNhnN4jcnxgYCP7UMiBYXc7uMiphqz7KEjY5NizPSHmxgWI7Kk1zJRIn1yF37zqOD+/G7
uPhq/x0XZIvr8OvDy7hYFBvU9FmxOGNIsxUFqCyaU0FPdfvxKBd72D+jAHphEBvoD//7/YUb9DP1
IdWWUHURwJHqCtISPMMOUZmzFxhqP1nqLz6jf8bjQKPjBV8jAIz1qd+tvFA4DDuRyRSObX8AvxBh
I5BXaQ8qqdCvOS8cRTMp/w8PST4NX5BLOBBL8O+D6lyyUOUTmcM9ogMfjlKmDfK+6O+UFAngzqMQ
n3/yoJe5aeuTmobB2ZjGk4FN/GLQppHxKunMwuzQHfqrbk+hbDOC6/6MYP+XCfp+oH/+IO9eKVeO
KR7Rm4Se8ebK9lmN1JsSdWvvLJtsNl8FCcFD/clXcQFodv59PNjE66RhGpgXj6fKvGvnnsdbGcVW
iIgFbHB8VsNyi975k4XoL7MU9rVJj8zlpPdHpllDDPTkGsMSRniXFfIn3e7VUDXQXHXfud9Ei83q
k9/vYtUlDIB8PYPNDBWniVP44vNDSVQnhO8yZLHGQwOHMWmLVr+0vvZb/ebjr/BiH/tjsIt9zOsT
iHezOYWc9Deau8c3Z7mnj8f4Y5pcPNAF3VdxVTRtkhTVpMat6qWgWPteGPvJEhjOWWrwM9HmaIxl
2ifKXH+yi/2xnF0Mf0HiNeLOUGsotaG7NgpsE/Np7ObVJ1/630axmCU6Z3LHcS+ZwqOOyBQaOX5m
S7mKJgVUjBV8/B7/9ltZlkPWAFZyzuQXv1XKHdF1IU2Edaq/0WGddoKuPdA4S9t/PNIfs349Jdoa
52KT0VBnXyxbZG1I3hk9UeXcwcWJs63mvTSZGX48zl+f6N04F2sy2TSmLWmthQkJy4V91Q3G1isO
Hw/yx8J/8TAXr22m96DEGr8MUcIzpVX9pRD1AUcG1XiuvboXApP95LP662xwNHONgVFZgS82twWI
Ud5m5RTacY8QK7WXO4g50yc/019f37tRLmY2ppzcjSWA1UlhEfMTVVYvcT2gxSHaxt59/Bo/e6SL
Zbc2spKYVDrncTPf90R/kHjdx5/8Vh8PQoTN7xOvEkuzSMBtodAtb+dMo3lsbTr/Hz/K36a3Q2oW
50oAdkQF/j5KMQG0qHEjhumI5kVoCG8xeZbeuRDG9cdD/W3tez/UxU+ERrRBgs5i7okcuWml+U6m
cnqe77lcPMPfuHF6zgWL88ma+7ep8X7ci1/LUUc3NzKbL7g8YUcNIGIw0z9ZWf/2Zb0b5J/sjHf7
v1VpySg6No+yQW0wPaPCXnvBG6W8b50HrX/8+F1+8rNdXkcotRIiZRkI+tDYbJShO5Vpt61hOfiT
qn4y3dc58O4C8s/G+P7Z1pn67tlSXCMIXXM1tFxa2qtJohgorhnG8FqrzlNnesHHT/fJL3a5uo+m
wfpqMyBKsuMSFa+6aQKx1R8+HuYvX5htaICSVMja6+Xi9+eihl4tXqHOISSP6roEIL+n4C4/eZi/
vD1ivRy4OSa5NhR4fh/FcXKpywFwAmW/Phxw9wQu/o1rO7MpvvbogdGFvHz8ZH+ee9cCjrOmtNjk
nBr2xZxvO8wIpFHOiHGanVFAT9I3VvTYWtFplbrkfYPd5Rs6lU+Wk7/8coxLBt+6Z1ra5cNymWy5
AooOR/LJM5705JYmzidj/OVT+22M9dt4Nx3BcpltD9I3RA++V9t804GqjHWQKxk9isNAe+bjt/nX
h/Lw2tjoDYF7XhwBOr2PCSTioazkPhl/Ddodrq5/x/j/PNb/YVHp+r/n9vkV4O2qfZ/Yt/4L/6JY
TfM/lqlazH/+T19pPTv8G9hnGv9hbsPopPCEN5y//m8Uq6Jp/6EQvV4dqIcZruoyQdrqn8A+RdP/
g0uGz50aGSE+XEP/OzBW7fcVxLKR+qxlWtvknGutnfLfp6Krx4U2ksW6MXdw2DZ1WPlAMvBIBGPQ
H4ptioLlk8l4cef7X2PyWCrmTwo1F+sJx5vMUhrGBCJ+tolf6vba3eTTed1xj/9k7+QozSP8n8X/
v4YzLJ1yEIm+pnGxSKYedzMqPPZGymNSljsHv4zn9We85xt3rgMvF3u3OEzyVGfJNkc5l6Xps539
RG9xR7zlnIx7B9kTjcUc/06sugFH3XOz3HTZDY1l3+wmX7NLpF/0x0SR+OhMM++rqH8URGT2xbGU
ycHU51CT/D3tOW6Ws6u8RU11u1BNsPTsNm/JowKz6paHHtRWJW7yrt90xr2dRdtJv6GLP/rDpB9K
Q+wKdyYGcOnvrIiAkIH+qKMmPha3c0bLVR2hksXqdV1gHcqk/iDxmWXjMaXDNbTIfeJ6W1nCV6xs
i+M+cMZnuv8PHX7hhaXWdHDY9NL35I3gL1Ylt8riBeZiwkpTfNXKb11Id4szbUaDPiB0jNbRNj0B
5GOd33mA1zeF5sGCtTBFAQNN2ztHescCtg2I0aup+lKpLh7tlOgac3pFzbVLandDGz4QFTS9TLvO
yq/DTOcUGCUOOltC1fEesoa6R5m6G23ID0Z+19W/uppYJZrsBhZRTEyy3w2VeYV+a0Nk5A/05S3R
B4LEJxS+dyn4n2hycBnMftOT3wBa0DP8tLuPIw0LTxkgiQu9qvxaTk2Yp2lA4SzoNGevoSFvS4wL
5Qpj2HIMvbZTmPRaGeKeuhtGdBeZQOwjPZsbj/Y8RQpOYpyVUVQcY8sFpiImHNfFc4sQGSGe+IXP
cOeydfLHmENpureR6fzoOy89Y8PdaiAl57R9HEuR+r1VBSCHB3X4CjzwF4wFv6mg+ot7Zo2vC546
SR/K3Ngu4kHWZMcygxZUQlomdvX0PU2UBxOTjhmZT55sbioYeQ64+bmExNgMa9YaKIgfQnH8sUkP
tpIfYgtMQ/2tbJLHTB/4AhwYnAqi6vlOMYDdGP5g4uvpv/cxdoIetHz3g6b1pi6el55guXTWrrWG
LmOGGgAKh1alYUHdGRvAEqC5/4bJIMJcNL8M47dZB1BURcA++ubX4Lq7vDcojmLrBb+E6UsV7r6d
0Dhn7mZanO1oamBolK+CiEpFyF2n8gNPeFld7RQhCjISDq2I+NNkfkQ4sJk8Ir5Ad8Vzg3PVeBgM
EnWSeJ/U7RXiSLDSzyCNcN91e0+Jd/XQBWVEMF/NAmVaRIcMfuU6gT2C3fK0sOwh/JvFXjOnnaIf
cvILxER6PWpd+rgbU+EbR+mvrpkU8Y9MTbeDS8QeyaEmfpWIf6wq+IaQPUmxPIs2e4mXY5q2zz3m
vGkh/21cntNZoH0iscIb4r01jztid5H19w9QNu9d/T6e0eyM4YCl3MMaLARlEJyUbtJvOXkeSjff
umkC4venTcgdrteNhQIUYcxmKD2YAvyjrFWOxMrShcgcrpjruChhFDoeUdhiPMEjOCBevpublpjT
2dl3VsMsl4cahpuP3OFL5XkPiRlfg+O61ZeBEIHspS3b0FWKqwQ7a8UM1YXi94Nzb9Rx0OfeUebt
m5Z+ryca45B9H9giQ6nUM1/2K8fJO0Qf6LIBO3oduTHgzVJv2A1zB2HK07eRXQckaASmxRoNwqOP
068LoAox9BskLCRTkvIGDZagjqM1OGEq5rtejVKwl96DW8JhAMjby4Xe/3iXVO3bkE/3dTsc8dTc
Ne30ipL0qC/ml9YVJ4QQQZ0AspbKRJpFY8BFmUnDcN+0fg8xoEARAWUmNY61jYzKnbGi8mKSb+Vo
wca+LZM3aIq+WFeJ+XoWr177o5TuDsog+Qha0FjSx+O5B/zDx1WHWVkhA3fDJvF8mkR+CjNzGEAO
dZ3qIt5gYUOssdHn6asGEJp/BKt40Z9l2eE09L40nX6HVoJWggGLcrjLuhFaYNO8jU79YywVP6vc
N+n9MI3lyLMi5UH4U+cnr3a4533SUfv9yrDuuZbtmBrYeNWgbH15ip6Uysy1ToXhzGUB+yV7RY6x
icBBvFd6fv/uwHX7717+Wwf/z1MMw9HWwpvgIKe4PN8OQD2NpkeAulaRyTEieHw65f5bc3bDNIzu
/3ut0P96vHfjrX+edwd4yFBJYq2CV2RmG8+9LtO7j5/oInnuzxEuzkhSlFlvt4yQHKKd7ZcP3sZ6
M68QEIbTIT6iEAv784GzwMvw3QyqA5KonXMo/enafskf3O3Hfxyy1P44RK1vGDCCRRdJVS/r9IuS
IwoZZvQ5xZu6iK1q3OLe9fv8p5j7wInkWbfZHgEfV909EAmW/e6tnMStY05HS3uIUodv3Dg4+deS
0oUw30rzW+KJraIO2zzbJlp0KGNWVlCH9aLggH/2oivA96ciL/C4nRy12UqerAfqaM54k/Wwo/aM
JRARgwFY/00HQqbAx9/qxbMEPi4bcV1ZX6L45+qgT5tbjQ3IUB44A/rKfDOABB9WvHzDQWUcoYqx
hE1fFT7BDIf7gAG6L+RVBsZVAWo4Dda2KR+1udradQFwv3waerzrg0qCix40mGW98hZl9y6ZvnK5
A7k4+3nmbFQG7+yjWt+C/ffnBJtGqvE94MeROV+wgavphuZvDp0qdSCsAZl1RxFS8IKPjpbZ5mCm
GFt3SL+75YAifNpa1rM37/VyDlHGbDinEvUD5AmYoZGgFh6zGyxO2zm7/UfDS9hPlgbSSl8bDaOR
oloPHDTwEqRb3G4vbavvbLJ5jLQ9wds9O1O/ydf9drnLca5nNZwIuOmhZZEEP0vszkuB08p7gQ9y
6yWYGl0zP40eZBj7VGWI9vIH5L/3gtYjXoH4HEUQIgG2jl/nKLlRl+KqIuWWFFav7kk026E+86lv
Xc2T3JqDeXR04ptEvQcAHjjpz4HXBJwkQJt8ZaPVXIp0TxKQL7k4I/gN8kz4VXU/2cwurE31XNyP
tneK4YhKJ7nF1rdRmy8D1hKwSdty+Kb0t7V+FfNeIWjr833Kr2/b343qCX/wtpu5BGWrPwksfyFD
F5esa+9aAm0sNX9sOcA5qNm6FBpgNvhq9to2409bW/ZuJfe56Rxy0n/cxfMdxTjYcJBdYnaG1kO0
+LN1xD7B75ZYHVs66cZFd07lT7zjPgdiZCrNswv/PHPbcAYPnQx7lZeY4OuhO+i79ReCSpFj/hoR
2MVLwwHzFow/lhxzszSRH7cAmWDGDkjEE2ZVNBz68mm1kE9lF6jNkQbc3syu/id757EjO7Jl2V9p
1JwP1KJR3UA76TLcQ98Qd0JcSa01v74XbyoPhlewMt+08JCDh0SGuRlNnrPP2hJ67oir61RsS23Y
qhDSVQ/D2wf03qPqDlrFyer0Nqdgz1CuleQp6CfOkbbOVGNLdfHaB1FCUMjpR80e+iuXtSdO1c1t
iH6XOtMHil0dZtNWHbUfRZbfAl5xXKz2cgJ8aho6ofuiBcYrpQB2rlB3J4z3Bid4qj/AJd30ybMl
fU+RC4a+vy4wbYgqUOawndym3ZfDgwq3J3GjXStoVHluEejAStE/pdXkntVd4ad3HCw+bVs6hpHe
9jpng0XpSu/f1hmVb8Etgg88GuuprEvBuig+Wr64zbW9hs2VnmLqDmiDjCB4Tw79PD2mZeEUoeXk
ZeMUw+fS8p0OhbkVpd/90voySNSKhUdf7mio22IlZFdlv1KDU+azthDMR2q7oaqau2vwWRwDHmnN
sc9EW6qba4VxSxF9ppRAo3DdNNxpRTPZBPLAE8HFLBbtrQyhHD0ybI3WievPUmy8UjMP+7R3MNxY
m+WrlXuP2Ds5TU4ujnJwPmx77AUqSckggMl6FpN0T4U7GsgxvwLtMjpjRQpF+9akSGhxqwNeeBgG
phxFZoLeA/J6disGpNY3XffFG4xjXSGryPRHOUwh7A9bN/OQFg6OhQaaIphbdaRiTaDMVq/Qvn5F
8ewI3j4QniFgU+tyn7h7MyGYJ8tffaGwAxy5qJlbCFnONH2/zk9xSmfLIg9Ni/jK2xM611FU+sCm
Vhw9dyjkD+7P9GYySU2Zgj/dTeOIeNL6nz3wxHb9+vFxOXPDfd/6PFGgDUEYudQYsqdXwyrfq+t+
Fz8339q1dOClapP83S20eeEOJHJCE0vSxAv6HuwdoqaXAQTjYPMNb9Ftf1WvKGM8ACdZx2vwIPZC
i2+jir96iZqHGBYSODy152McS70UCRVy8EgSb+F8rCBHbHiO41CS2TW8yKB/EdvrkOtzn95pIZ6p
7WeD6rSoV7d//7ec30+mCNz5jaxqEYS0DfcTRVqle6Af4D/DDWJ36Zd8Ews5qK5r63XJk3fhXqTN
gkuNJwRjZUHObPt+ZTQPQw8dtE+gy8kLwy1f+MBvujjFuc4unS6VvUnV0cVq7d2bFa7q2gtVXcTQ
lMfOzvf5JvlEPcOmP/AAgdJUP4VXkIDZdhd+ydIPIXJ5/kPSwTWK0ueHmONnalpWEc/Kf/A5TTyn
MBFDDogw720TPPQGgfpubTXY/mPxhQW8Dg6RTWXkuqACbwO/zln6lBfikkhkEeKyikiUg0l522jg
+w2/hXdytVY21WcInoLd2tpBWaMkNVfF88edvDCMb5qbfU8cSQV3COmjFjUro+DmYogLm8IvSdLb
2Cdd0kWDhxiCXOLJb7sEhmHMPJUuWdGXML2Ju9gpx/QaUeu2MmFKtDhHozy3rFetFIFQDpRZYche
6uuRUgIUVutg+CmHqI7MjQfWKU7umwyLEm8H6uPJ16xnHxLJANRB1QgUJvmhzAQqEsd1URv7PKEA
MqByBv7YOqT+yMDWBO8Ep+UW8/Fg/poRH/V0Npo9ksBCnGZMVx/90d9LOnut10CZZtJIxX3tuQ8u
iDoTt8UGSoned1c8KHf16NkpFqYVMQ8d6XUnFPsgCncyboptt/RwlN6mfn7tmW8+yGztWIheg1Ln
Z/KEuE6uqFHmtRo+EK3aaweNCd45mh2ug+XZfXG6oUPSVarxiXnPXpQWMkNOfiosSoeCrrW6ju7C
B8Ge5O2D05+QJYULm/JSi7M0VzMUbdCBdlmp6e3gmfAXiv3HX/3CCWQgAKR2gGe/QYry7fTOFJB1
mcxoJlxUTQK9IjNXTRZW0eWNAT8RShrJlbxTzsfA5qlRZxWxZ6x91LIsHBfAz+cUF0qs11YVuXIc
vF+yGjMO9ab1jIUN8dJQTmIk0sRke98plMNMpKqtYyit4jQAnod8t9DCpYiDIasKhQE88NHtz8Yy
yoawiqevVRDGg8bSqSQirwh6lkAHcEDfQRS7imoBCIC5MYHuerX3qdcGlPyVD2YciLHgrqUarPqQ
4UjncQhRjpkI+k0GjpkS2DXipqOqNOuqbx8DzT9EarwQqLiQz9IMCJ8aQhAS49Zcakzc1POkChOj
AgKclqXbgRq/SPwsTs6wOXFldNWUo0Cp0VeW9jiaot1J1R7t48J4Xlzp579k2gnOjusaaE9p4r0O
m8zgUS/eUFy4kqC1Q7bDS4g5O6rOEHf5Su3NQ4Ktn9XKV32aX8NUBb7aPJsBfqxlYad1vTSjp485
3y0RWMhk/NAly/PrUpPAa+qmYYIBCzzR9u3qx7QX1FAquZ4SS3I+XqmXrsQoWC1ggpKCElmeXcgx
e52U4VCPqnXv1LfBGs6o843EmS06HK+bdLu0/VycCxZlamx6Jiq7+XkeS8Ao8avh1CI58Bjsqm3w
abwvYpsr2i68C0/F2vj+cTfNX8nLtyNLHTP5VBNrS1bCPFAW+7qbjLGhUGgF5c4FjhRb7TpucCdL
+ivWVmi526QO0PKoOzVvd+TsVpr53VJhRDUPhpreUT7psA3tqYHbaLziHAFfC03BKMzFYjL4OULh
QoqxVkCVGFF71+MSAPDFKSR15XVfIY3s5dbaCu6nQHmImFBCJG/aXNwN1I4qeroavQykg27jaGEn
Y4IPz09fHLEeIUfaPptKfazdBoymQZFzdlACBMCafODS4AgwMALP3SgAYiekjKcIiIOjVVcoe18Y
V31gHUawfQ3PVGGqyCY/JJvtRsZaWOj8beQF38nnOG101Bj/rDjGXlNT75RRHa/xxAxtmAo2ic1t
EhWArfd91TvN8KUWjgLTVVfgyslU9w1U8WkUmEl2nTO0w3ex+yTpBPOSQ65uG6pQYzwlxJ1MBC4a
PunBtQAzs6zua8o8KJOA5vV9epRTMTl5A33tTSLqe92DDZHgO0YWjCq25rUC1sv3EbPqoGmwTm40
Qb4qdYxnCAP1rnfMCFaY3oPCfVydWBS5tXUrNGBVe4fDzcrLPWDS5nVYel8LkpVQRoG+4GJNTpDy
w6Nn6J/DqMGvrCSCln41IE8D86fszJMxc2mjxAaosXFTUJDez0DbjEVwB7UzJahEzYIZHSC3NXal
+LcMj9PixtAAfx36RyOfkhGqg6zvKtR+NEq0S4eH1sxs6hU3akPu3XwsVf9uxObHqH+K2S+3i2v8
wkDB6nufxG8EI8LKQRZksROm+lXUPKZcBSGcQZovBQ6+EHcOeVjHKSyKLNskZUOE1bKb4n70sLuu
NnKCBQZv7zxd55hmxACJ3RyvT6/eiFb/mPh4cEnFQ0w8UvWpsuyjq5RZTmnhl76SHNdrCOhBbuiw
Hmp/6BF6BJd4bdm9Bn18CrEJ8cgUiv5P5HEOZCvbVNzjgLtnkdU7LzbXtaUfsP5emRghiTD9qAS5
q3kYefx4jIek7HWQLYzICAT3d8AySJPswJzZBr+28u7SFu7q6GKMYmyDHuO51DoBhHUo9l0JMp+p
22sariK4n7rJ3su+tvwOEzlqmeDnZz2O1iZFQEcsD6/p0jS2Xf9Vi5UbL3iusC8glhJa+zS+Q4rk
DLzbFCveBOV4aIKt3hxHNz/1I4aHwQ+jgR6lPUvw7NKavHv12ocWObRunWGo0pVH1/+RZjdycB21
nyirXeUFxm+kQlV/pxEhVV2Q5/kPEzi7ZAqrLrYeWgPSpgEFRh52ERaasbzpymtFOvbVVWdyXqpb
XvMbylKx0bmR5Vd3YhA8UzFtD+rVqHhXmUGtm4g3pbBpk1MlnkxcV/AmflSKzIldTnzIa6X5VEg1
cSLZ0VgmsQk8oM92I72Ab7syLfLWJ5lcAcpJkI4i3lmVRvCU8n8V57KYKEYivBZtv6dW8cZTDrEF
UI4M09pXyIzk+lrSgP/r7CVQT1yjWwkwpjiFsA19AO267vvbPnnslRtZ+SmWWFHBsIAjtO0iqJEj
sbWaGH5SbsJguEnZbqijwvrsTpO+mkF9bSbCNoyOcVOuOytC7HGMxnZLDaPN6+0ZOzRbGI9lFNxC
4ljl5bcJy+tihdomj3XdYyUabUSfPy677K55aqu5/pQXHWjzKH4amClD8GmIoeoBmBAFY6sXPbcB
fqUW7YGB2Ekh2nIJVFYLnKYurmB27DODrdgUrtLC5b0jUM8A1AyAbPo97wm7GO5VKXWnenQ3YdYD
KsP1atQ6LF8wTqaWvSM9GbQRAwwVjRq31QRDjEcTgylt48GIowR3lWtggAykD1H50koxfnwD/qXt
F7Gi57K7N4iTd63vxOJkepmq3yFUOrn3qnDNMQpry134TgNXn8Qv5JqvAk3d8mPW2Drs/Ty+ErB5
KiRC0OkxIcybBNWulHOn7cNhJQVPSdm/mBx7PdCYaHw0uPMir/oBqt1RlZ0x7IzsawAKdVXjPtHX
TxFnYuR716KO0AW/raomGpV8tpJux/3rrjbqLTL8F4jA2AK6OGYCtoYmkh0qDd6XcJxc+Eomq8Zv
yMzYpirfiVhc4Fhr/6UNv3cJwMZ8m0ghbmA56R0d8zxQPS6GK8KqYX+rCbG7zXUyCjcqL3qFM03x
+UfWt52L25e4UrSrptO2on6XJxnaA9eGO4A920uf3ktKufFwfU3KE3D0FYgatDU4LgwPIueeK25D
1eCw3g1AcMLq2MdAEQuKlJP6UJJSJUwcGVgbIwCKIhMf0/sx+aa0QF5SxWmEU2MM+35YK3wQakQ2
GciNcgrYSgdC9+sM+s3Yf4rI20n5rZEPVzgk2CrBM5lkfyQkV1DOnEo3yJKFe6gKFDluZOn7gAcn
JXQoObZmGjwp6XXjX1nWc1S+5tj8SINwAF7pRNFN2wY7OEzMxcaWLQlfGGktCt2GoLRdJHdFHjrQ
vpyWwzyQ7jvlvnJdbk7WunGfGk124jTepd1kbKCv434/+O5jzUQykpsch1bkBJugOMSlfK+OV2Ba
bD970PlbAzkJyiyKlaBpCKySte/hdjJx9lRjkwy7LoqOPmKgrmIdiuzlENAKgAM6jCQ/8U9y1lxZ
Q2p76Et69c7M67XZ35QxPGbc5XBAivC1AWy/wmHquYnarZx7N9A2T414a5AKCHH5ywCbt0qKFwJ/
w7jWAfIManJleDca+4nWt/D0qJ9BZzdEkZ23n6vKtz3/VBbHzJrUyhniqP4+YtKBRjg0ISeOuB77
eA9f9bZKrVXcy4+dVB86pXW0lnrghlvlvTt26Gw419QfYu1dSem2FrZZKCCmktaS8q0xiIYQoAYE
sBLBGQmCo5vbAq6Xkt2MnM+ju9akU2HGO95RnXsnmXuR9JF+J0rXqn8z4tyVuSZUzm+lzH2LC2sB
7q0FEl/AEgaKQwStVu5wQAUSghlg66+U9vNkfKiPSKjArSd1tvP1Am+nLf5u68I4Ndk1BagwCUGC
aPVG6fHZ0NeBOB44z39Z/8XXgXSC6XsTEDKr/T35xKtSkze5eF2E4Ftdzy45oYoS3GdzVZfi0+QB
aOK3Zg0H3H4097MfPXXxlV4CeLEkPECHx5baOrPcw2T+VLXXZnal6NEL1g8n0wPnVxU7sf9cR7cg
S0R920N9EoIWADJopbzcJZG1kdsflWLuvCF7kKv7uLvXWrQfomprU+pVErcNRDPpYGktVSTbcWi3
ZnxMW9f2kUg10a6BlQe/7agn14O+l7FlxYHHFQ/98KoQSEMuE4dHKZIfdeFF0za5+QSE+hBkV3px
I0jPOYnKl8bIr43aJyeXYjrvE75SD72Kq4qPlqa4sWIu5UlvrofcTVfAv5/iibHTZdc4dfYyDFvx
5PcdsLhtHe+K1mX17NQqZY7H901LiLl6DKAx+eEnxd9lSbKXhlf4Gn//Cc8LyqCsE7kBmtn5s03E
11FIACmv6g2hgqeJxiDY6ip9IvO4SohnL75N3wfxpxSGRuRDR0n/Lr4zijoJMwlSNdVYe1w81i6S
1Hr1OpI5CYg141m4a5biA++f4LyFTc1CHaNQpzwvEeitttR6wHAr7wsZ6vy2vY0dn4xFvVaJuoIX
XXyDv4+WTVJiSo+pGeDlL8pvIxL4hZjgCiV5lVm3nYEnH2DDhVKpmWx/im8SeBERO1PHj9Z2HmUM
cg9Hv9iDWnRwD+mm3fUHYUu4ZdMshTCm+Mnbh/bblmbRxaGPMakCIrzKfpZ70gOfvauID0fQ/rN3
1Ff9GnuYH2RNh51p/3rk/4/S/T+mKov/Wum+LpovdVYGX+L/tW2C9MeXc8379J/+pnlHva4iS8ey
lfwNeqxpDvymedf+pUvgFZgivxVYTLr2FBij/3/+Q/kX5Y4y1YnqFJOiGJjl8qfk/V9T9TpwNgvh
ESEishj/9z+/9f/b+5H9Lg6rZv//XCw2C6VOwW+ddqY6PiJO7yKEuHDD12m/BxytobXRiNKcjcnv
7Z3//V+FUmcT81cDiN5kks5TDGi+BExz9IIo/67ciOTm73nO28aVt7bW6k24MR2IeCvEpp+m+Zk9
GAsBcQb9fFG8a3u+KATs3Lziu7qt99U22uIBtJV3S6lmedooPurhLJZnVINejogKbd7Bu/hRtrsT
pCqP1ccbyUnXQEhW8i7btGuAnut8u7T258med918F1ulWhG2I0iu6qCDSDmo+NCDxkz1T0ktPZBS
3MZqd4hjBKSNu504d9Ccaqw5nRBTU6SVjdPpgfBSDsGrJAoH1ZBdO88e87IzFjaqpU8y/fuzOPCo
gCQNy+/DYfok9W76JOXiiMxOsN8GhApLypMom2OVvG0kjAXd9f3vEkocXiGa9xoMBU4uS0Hcix/+
rJlpbZ31pU09TNj97xOKAKK1TwS3Xk+TWVwRulnIHs0jxuA7+HLIN8CcGZr4LueRYrxTtOa3zsYU
4ehumztvbTo6UwwO+KZ7WM5rzwPG71qcrZ7cLUQjM76pn5Mvsq3axefox5QeK5/ie+nTf6O92RUA
xaqlk9MhPYszgqnNZavkLzzkHN9QPB5JOK84/53hVjgRnEaukS0UwkjTqjxftb9aA8StaSqP/Hdc
Jh/vQyVWv003/mGFG4WtXKE4dpStuUJAtQKI++TZ+dZdus+96yVbINu6yf5tyooyv895JVEFoWLS
YGzNM3M37YH9T+/7FPfHI8L+ePvloHnTT2hIGqF+UkBMHQ4MeX6xGnBOLRs9soFmSJ4N6RFZVS12
x6zO1YdgjLQ7hJhDpPDYq9L2ykDYHt0JlFfcCWkQos1MNNwKIRzJXUkRCOx1rKmhUKO3rkavPELp
AfMM2m8SAA4TrVYI1ddWJ7WTWLXwEJdop3qN/5F4SHKnTkpi+9Sfpqe+9OXnEfcGkIuQVb927fCM
DaX7UBfoJAVTHYI9ADSMaAL3uyx45WMxRs2uGXTLdcy81aGz+0jD+AsE2ETy70p3H40G9/ORl0Kb
195NN1m2ZoLbrvK+y8i167n0M6wFiKhJjmJ10DFQplqK0h8taLHthkN5KxaKtK09fDFaw3qqMDuw
U1kHOSsPbbkawDRyJbWUyX6eUhFDCfJrU/O/jfEQ3CeZIL6GRV6EJ9B7CKLLPlG+6j06c+Dg6U4N
grA5hCrm2hu5LIs7lKzhs1qxm6zztkmv1GI0sWxScCOhNJdscUrfWr290qIxKjd1XUaEAtWSuDJF
cZQB0DT8WWzWeOOYeqGv3Gyog0OFBsgOqYW49cNc1g4eGRe7TSCzG2gtvwcycNRVnOYu5nRlyxPI
GmII51XrkgYx9PJoEti5hTQo7nMe71g8a2LheMZkJ2ylsq0NCq4elq8/+pgyPshFhpec1KjfZV5H
k+2YOCDOjDAcIPrrKrhvFbiqjrVnWpshE4pwjZt1mzllEREfdhMoqnJmrjNl+Fqq+tegiaJvAlUc
gSrAnh4TtBKah4pYtvyqWlqVkyDqr92AVcIa0actAZYYRKY5QwwnRLnGq8gWynof+gTDPVwp9fiL
JZZ7FUXhiJKyahEx6gulAW/vX380DEpBp+6Ot9bsPByIlOBeJKwCMdSQesvNMR8oXv54F3i3B/zq
nWXyyoEEp+rTvz87qEIrqlQ/9mwMUVeEU1ZemK5UQnwft/L2CfKrK7rFa2cCOoG3mKuUSmB+2FVR
kabk2cGXBHdTjrJwr0MH4CEv+oDoRD1eiUlnvHzc8tvz/o+WkSPDt+LePJfeVeFQeJA/sdEab8JG
O0mG8qkZ5a3lCq9/uyXYQ6bGY4uCaPhdb0dyYpRaQUUfs9dCuqmaU1s9pcHCHWkO7GIaAgDnAAIR
QrKWA/9tK2IYEfCk8kg8BLtoHW4S+xt4rp1/t3QavZ99vH4hYSKRxA5SNGeCKDIFuFx5ql3XVN0Q
IIx6YeEA+pXhfbuyeL2QVIccNKW65xngwKuKAZQ9MPhAxgbGCNn9fVye8Hg1MwlnYIiETx5GpQ9e
iFHpShCj9FUVcwKAUatGA9CswYeuB9VTs1tNIsjdWSUUxcKqtJzcqBj+HDI/0aEWpeItFXz1pkWt
/L0xamklYchEJqClUs2HHnKURkojNVDD+0DTrFdsX8rvzCctOsVxDRO71bGw78iaNRTJafqjKuM6
DRe00m/xtsrXlh4gOy4iHnsExT10J/g4woxURxnCqJLcamqx84S160bJSwJuNEN+Fco405IgOHw8
F2cXtGna8zJUVaYioEwdvcDbaRLHUWRkbOp4tG16R7eVr9Y1kt6VZPfb7AFLv4VvealBVrapE9jQ
dSbMbPb7ERwgyOo2Pl3OpJKQdv1VYv+mmaJy7SQs8LDe7yg8g1VRliQRsRFR9LcdJM6b9wIHnTns
SzjyFBw4UXLj+ze98RLgnPbxeL5fDJRnqSwDReOprluzVUe2U84VimiyiFJH010p3sK6ft8dGpi0
lNz/puf7rDspRVJmXeJXihpX6MddVN/oxg/JfzbUx3Ic1h9359d9+e3KM8XpZssTCL3ju8Jy/Lis
ttBkm0qhI1lvJ7PFPSpAWyOCJziLWr63ryFmIxMQ+QzxCGicoj5XnxVphcTGQ7J3MLfqOtsiP1gp
B+7QNtfG32bi/8Sc/kMTOdz+66DT/0vrL+W3Ovj2Jtr06z/6PdxkcrX5Lb4kwMf7M6Ik6OK/FE0j
4IQMhwkhSrTzR0jJ1P4laiCxiNHIfEVUxv9GSAmZKG9iVMoG728m+ZywJaXa0KsY5ZzwkbotCuop
RcU56/Ttb5P4PKo0rZS/pjZXi6kJhYgVr3uRwt/ZUjW4OCZ+zxPC9WLjgDfsF7Uxwq02eJt/0JDO
+BIolsBnzg7IcAJOe32XnoLsukIz4OOvHJD3+LgVhv59d85amZbW2f1Mx5A0hMCTnMbhGAXXlruu
+0PoP/2DVthQ2UxNHTLZ7LjIPZFi+qJOT7oOpYCabJ6CJE8KceEeeLE3Z+1M++xZb6wRv3Q20/Sk
WAe8pvFEwFaAxH2/0M7FSXDWzmw71aC0CkpSpadICr51sb/V4CfiNTTsPx63aTK9m2xn7Uz9PeuP
akVGP/iMGwIxRANUb+xDYOwCqqu0XTgiZkfs7zP7rLHZzIbyg9uGb6Sn0sp29fBTqqynsGl2GBdi
E7cbhRYKgKXZPIvFdVRKT1gvcPvA3Cn6W1fd979kOs3Ouo3uqBH6lknZpLeeuNXFH5bpyNnCJWZp
cGfvn2KIVRGv+eRUNFTuRxECuv4wSPILtzk0C0tz8+0R/Hun4HShGlZ4K2izuVkLea9WbpWcwKLh
YL+O4r0nHf2pKFK8J3Dw8cy5tBLI3ZG8A53E9WHWuU70EjM19eSUJq9ZQOL0cy1tlW7hoL80hNOL
yyBqpiJene0edT7kfdaXaHZHcAoI/LsUiu7P4jVNOEX+PGv+m9vueUuzHQTxEalK1U1OZv0lLh/k
8bYJNh83Mbu1/PaFztuYfSFRT3tTjQN2j4fB9nZ4fDvGegSIo25CIKjZwoK7tIkwbPp0+E35wNkm
IimdXIh1kp6K8YSZmR44yt/j1f3Ro7+amO0fGg+PtganfIqiQ6DeWj8X+WqX5hl8Tp3nLwwhXgRv
l6oa4LBaiQrll77fn/S4FPaCgWRC1LZBPixcyi+N2Hljs+nWdFk56mGUnvD1ttUfUl+tLevnx7Ng
+sjzLfe8jdlEQ7kiRRiPcCCG8cFQKwwuVOfjJpbGbDbPrELP5UwP01PNMRj7w7h3C+1aTYlLeWhP
F86qpQ7NplnpxmHUZ1Zy6ttedRLYtNeJJ3f/Zp9mM82QvTAA/JScpO5KiShRjo/AZHL4Qh+P3cXe
TOhuUke8y4zZIaV1eu6jZ0xOgTW4Oy/tI0w6Eb183MosDPLbwkGI8GczsxPIUhoMiNIyOZVdaGIN
a+pkEX0VjEVploQ8E3QgQeZZp6ofxq+47ib3fY55ZlzifPbxb7k46Se5PuF0mH9z7nRQlFoB6CE8
leG9SQGy7B9H31v4fBcakTFn0WUFAQYJ2dmwSoMytBG+QqdhwGUe+pNfmQ+Jl5w+7sulcSXvALoK
OhjppPlFMDTCUDUzMz1NhgmK4x3qQ7YnJ+h4fzzU3qSbzy/qi21NU+n8FhHXAkEl2hJ27p22kXbq
Honi4CSOt/mb8YlfE+ZNx2arLMR2t3VrIT2Zn4ZDvpdewCGscQ20EXfmT4Mj75ZyrxdWwpsWZyc8
ppWEpVQ/P5mht1Hqdi/Wfw/u/lunppQYEBnyfvK8aFGKEzwgKjk9Scp9ZzpxtnfjflsYSBTBGHnb
jyfHhQsS76q/Wpvt7kPZ1iEsyvSk9uss2hbiDtMm4AWN9kRxw8dtXdiC37Q12+XDvChGDP3S02Bd
J6HuGHhK60m78hJxacpfuCNBDjTIIULYe19BK/uC1sg901DpYXkJhMBhn/kZXWvUdRmrR3KuDk6N
AKsq28SCoA6a5yS6kZpPZSluIvF2iJqFC/alq86bHzUb60TDyrNy+VHWjuoNaZNv/I35qJ26Tb/u
9mDE/sG3PR+E2XjXuIqLXcp46/k3OfsxIrOEOyb2DxxOqIYXdrOLQ06BpUImlxq6OTWcZdHJsaen
p059USBVmVTEU3rUf0Fr8u81Zc3K3YNIw/wSg/nTGGjHMTK2qWutu+aWGJxtlksLcqFj1uy2NapU
pEUD79ta+9piPdtR3efI1YvwT9YHr/U/RtCazQ+MUcQynB7Stc5TUzkO4o/C+qK164+X4YVjBxPr
v5qZTYtYY91ZIxuMgc9rvU7HfVDbHzdxaaWfNzE7BcCgS4nb0ROBHICGaTllQrjE4tT5cTsXj5vz
hmYnQKcJYpYNfnYKj+UeFOCVeGOuIICtKBtbuAcv9Wl22aIMpk7TlMMGnhnpU9M8gVUol66pl/bj
8w5Nk/Hs/OwwJNMDlTWrBqLrNBVW85YaJqs0rvN1qgn7upR7Cm7CBenipUkBjB/BAFW+VMLOJrk4
pGXd9EN6ihM7qG5wnvaazccf69LZed7EbHq7UR3IpksTXaehwB4OsMQX5sNSL2ZTu1R6uGEdoZu8
HvAwxviaJOg/iBG+WT+zayoOqSS8EyZCkt3q0b4j7dQvpQ6W9pzZPQMEAeUdisslIDHtwcAw0Mmr
3GnkI2ynjz/LpTEDoY38BVIvZN3ZmGmjq4OdpKnAi0+l/lSnieMK4+7jVi6uHlyJQNTpnMjz+aXl
mSmmvZieROM6hVQ/3uNJuOoXHWOW2plNsjExA3jaBHCVYheMa9FYx+KJKruPezNXZ00BaYWs8J/d
mQ1aNqhCElAvfsp+Tsg9aRU69Veq31/QZjnIbrhae88ft3lxSpw1OdtT61quAzELYJ/Ce5SwkxKe
61DaWs2X9tO/19I0Y872ILwT3T6QVWKSOOBitQO4UAEO1dygvv+4pYtz76xPsz0VZqYfWx2zAt9T
LoOCed0u6C0utkD6kiA46eh3b6woqkSkN+wIVU2pH+XP6ba9+7gT01qcBS/IsfA0Blqta6ge3g5X
J2egqRKGK/S+VPoGjz9qOp/l8DP8j07MVqaysJYuzoSzBmejhpxHH/uSm5ZSGV8aabwerbq5aiJY
oGoDLLSsDPHx4z5eXFZnTU4/6WxKBL0fK+XInpeJdxSVUQO6Uo/tP8hYvBnJ2c46pG6fZpVCJsm4
DlKnTEvQdys3WngdXDqIzj/YbHONhFGRpEjjnhUDt20nMmqrL8zshQGbX1GtRM5SK2JSIKsNmntg
fXky2vES+OViVxDhUEpBwJlU89vvooluKsjN9ALOsmbbaVa1ol4s23789S+/XM6ame2qchJIXZyP
vCROk0+VtIMmeF2uzdW4Jny2eNW6tGgh+lEDQ3wb47zZivJ7Q+rzhHlAXnEv9L6TCOYLtMqFbl36
RufNzNZRhM94mQzsqBTF2N1oNzj/CgIZuc3Hw3dpvZ63M1s8kTSJiAwu3OJgm9F1ixufoL6kU01c
9292abaCpKFQs8Jj2unpVRjn69zwPrmeQTFnu7AjTH9pvutNvB40/sjD3+U6hBED5iZiE4pYP4Hp
+MYhlz5F2lfD/xEuvWQvTsCzu+Mcz+KDtfS1qp7O2ylLALfJjmxvnx2nyNIyLujiBPzrNjw32OvK
EFimwPHe+IBJphCFT912oMQLR8div2YzvTCNIsiDlgPw1Me2flAcdz/caqcoW1FDvPE2/+QVcz6Q
szkfuxVyyIKVLCBKiWLH9K812JKK+/3jOb80grM5H+tV5fkec94PPpWjo3YPVKZ/3MTF5Xv2kWZz
XVTcuOEgZFmBnhgJ8QjKqrqt3IX78aXj/XzEZqeFa/hWHPZMvaKCnJllnzIZ4D+PMENGY4PqUItv
sTRZf9y5hfFTZyGOKuKxaUaIKvpuI2EopjnGkqhiYfzU6Ww5O9PjUa5STaNjfXqDmDlbtxpA3YWP
dHHv++sjzSVdbiV0pidPMY32IXS/pHXrVOWuDA5BtLCWLo8YOCxeFzIax9lR2MRB0chFmJ2GMliL
U3oCD067EKSFk/3yfPirndlZKLYlSGCLKF5hCk9+kdo5Nhd9Odia9a0wK7DFowgpqlsIqSw1O3tx
5I1QVCKmm6cgh1uh3SVSvmvCbKOjUEn9h0xUVtqS3dzlGfJXV2czpByj2O81oivgZ50AenEuRqEt
84/X+P8kLGWRz/zj+03f92w64rBUePHIO1RXwYLwGuhGxakoBf54YS2N42wD1EYxAxfA5xuL/Viv
xTCGdXyIQA1bWzF97eulkoyleTnbCTsh8dIUQ+dTEntQHMhjDYjedx/36uJpfDZ4s70wTmFY5CWD
l4PM1+WDNtxrfboS25Ul3sVUk3/c3NLEmO2JLaACikRorgoPUEqoKsMsAuOX54+bubx5/DklfmFu
z6ZE7uVN41rAIuLuYfTXLWSCZm+RuLcWYnsL32ju/obvYCcKTZWd2vBz3m7K9KpbApgu9GV+U0/9
oW7NsCZSWe2oi175GY4ZEXSzSdm8cGRdnA0o89Gd4nmMtPXtUsra2De8lostdhFI2OyGMmS5sVv0
RMWqa9yF2XAxCjtVAvzenjE7rPB0GNM64BVC8c+9PFmAkDviyzljARVmtIpNUmP8YVjroem3uf63
yh1+y5idNz/b+asutzyqWdimop0c3CrSoSoePp6JFyfIWQ9nmxOg8hBiD8YzFRzfoBD/P2lX2hs3
rmx/kQBRoijxq6TuVnu3Y8dJvghZZqh933/9O/J9mHSzdZvInQFmMoADl4osFou1nLOf0JflhF+u
S9k8VpgbR+/82kEvw/fppebMCLkRU4O6Jr1r2LfFQP6g/n+ysv9apV399kXsfiJH8hZTZJesBjD4
fQoYpOJB/LyuhurXS+anazqrRAzzy5wgwhhDFFz//dub8c8yybFRXRZ1PNt4HtZleFdpXwcy32qT
IkmgEiIZ1YLmmz7S4HtY8yM1H0qo8nZdje3g//c2UCmSKCNNrwAnh3rgp/oz2J8PKwbh/AUFXwA9
YKRUcfNteqATcea5V+j5otfAKEROGRAbYFAAD8X8oGPUTcQKSQo7liNLDM2kQzXgjgU4k7aAbumm
HjymQr1WmJkcWhKzrEFnDSs25/q2s9PdmFoKRVRGIAULbKni1KiRKRoeRX8fAX/Q3iuMQCVi3bWT
Ow6NT4QnDGulA7x3h3l5l7w7vvltetHu2b46ZG/OTsUKp7IE6fxXBY/m3IYlzPkv+lbQbyTcAUqC
qICsVbpJjqAG6VoPXBjsEKYZy8caXFiW6oEhw9N+pOL5b7OWwTy1btLmZoIyGVzls3PTHkJ/HN0c
vB97jOH/aFQ7tp6TK97TkjzDZFcVCpyoPjdfiqPmErd843gYuvmx9AGy7i9P101kexXBbwr4CKrb
8hgJ+OHjBIiiiO2c7yDCuulisadk/HRdyn/xRr/FSLZu6i2dqiaDw7tfBzriZ/ASPsR3QGsFhoH2
Oim0Wn/d5Sr+FifZvQm0/AFc0uU9hhfc+tnIvrbJnaMKvrd9xD9SPiKXk9M1jtWM6RXsVd69EMBG
Lbvrq7aphQV0cTAt2DryYeenV3MG5CktpDka8hcmE6CF3nkIfK5L2TyvJ1JWLU+06EszNHOGiyID
LyCALiMTg3DlU85ueHi8Lkql0GqMJ6LMUQ81luHJt9CXAVh5ne5xcoOxZ4VKm3LASImREWCRAK/4
XM6sVcvcWTBqYjKkD623DJiW8A+h3T1f12hz8U4kSbcsyEvpZKLN+N6JwPF2SAGHpcXHFcTSUOFU
b57UE1GSNeQ9xxz8BFEJ3ZkaYCKfBqE4piptJFNIzLoYzBEGzTH/Co4obh5LULxFYgLc7l//buUk
W2AVbzA5DPctLOCXLUfwznXR44CQFDzj10WpzGH9+YnZjS2lo9NWCBmn9yb/MoRPeCWMjffvpEg+
Z2x5WIgcxh2XTzN4WorvxPoijOxfKiNdr5peTwQUgMhkGBbQ2Py5eTRwOaneJCpTkG5XfQZ6Z6tB
m1nbCedubB+JtU+Hv7X2z88q5gox1YBhPwuvEmnZeqfOUX1CUYGYiTvqAV7IFHAFxqDYno3jcyZH
Wrd6tDGEsmbwbPIZY1F64ytx3jfsDBzQmARZx/7XCeVzOytFDby/Gk+T0XnX3sv4geVfmaHwoet3
SlfbWroC1BhIigGFJPm2aMGY5jCj0YWR18jcgYItH13LfM6yhyZR7M3mmp3IkrybMSYTmw3I0jpA
U+/Nfp+rakqrS7mmjrRmhHeFWXMEwblV/m3F476O4Xv++GSeLZnk1mZgRrGQoCxBOgMolex71t/G
Y33rDCBKuy5qq3fjTJbk1mrR2m21tqIQscuOwHtdsWdCH2QdRzSEApXW77xop4LZ2zitZ1IlD4cU
oJFhKgD5nyI8EBAU1+mvmgGduXmPLEdhgSqrkE5sDNBYPYmgogAY5VyjW8360UW/FAu52tY1w5DO
KwXgFA0t+AV6QEnOaxEGYwj+uL5aFqR7guviVAsoubvCwThjiqTmPQGRaje6JgXN2M+0uddUPXiK
1TOldBZHdsGcGqxe31OQJn/vw/ptGvTDdX3W772yeqbkJVBzbiKrgJSYHAzQxnTJPhFgcPo7BLLn
aOxq4+26wE21QBjCOGq2eEZIRsFYlw9GiFpjVd3zAXwLflTurovYdBUnIiSL6HgyDiCMRWuppe31
ke0E/ZdKSFbAzZKiTxG5n7S8Bbo42FuXP8MF+Egn4pn1zzoxaftBIThXgIFAWkaEt3ECxrnefr2+
TluP1jMZ0uZHoc5q3q3l0cYHlVQFCEdxY7yG017fl376qCqgK/b+gyX+JL5ahmjUEIjDpJlvJXct
u5sMhT2rREjXBIh3DVA+otInwqfyW8rvkSFVrNr6Ky6OzMnOSLcEXWr89axF4o/ye2uZwGL5Kc/4
MxjHAbqNTtnIuWEgFNYqfa8xAtj7wjrGKhyOzRji5CvWhThZSxtwRKxd04/WCnluRH5cZYchHR/a
JlfYyZYoG5P1mOBGQHHRZGFmjo0SrZ3fs1n4K4BwArytdofZiesruy6cvLArMiWaMzEMclEw6CsN
VMZ9U67tpsBC64DRy0mp2L5NZX4LkasESTxqJBpgg1R/DUMgy9+l4Ljlu+uqbF0TwARCkynUQBpd
3h1W102WWsDjT27070OGGYF39J23qiayLW3Q1IOam0MMIJZI5l4OwL7XLczGDvTn0rynMShBl/Zn
vgAo7bpGKkmS1Q88BkgZSMDv56qjN3q89HvB08di0Z6MUVP0gW8KQ6IJs3UMqKO2JKxOi1HvuhxM
GgCosqkbNdldBug04GYX4IToo0LRoLkVLAMM6x+B0n45ZIjDYkQAW9eatQMAKjB70h/499HGSMlO
F8Xb7BgKLddfKts7Zw7onEHHALQZSWhllzQqeI36pa4BGBvQ4l32kiy94lhtL+ZvMevPTzyFmIu8
LEEeDJrU/SyOzLqzas8u367bx1b5beXFMtG8j7FzS36fLQvy1LlI8RB0ej9m9q4wJuBwk6AJ2SHv
87feKZBjARvV0h1Fp6i+bSp5Il268xnp8tgccJW1CZB7PqcgD14h9d7/XElgGgIc38EbFLOM0paV
Ex6HfUUxIty7K+JxtC/ewyB6MfzqUCtCTZm9as0prwCKMDAdwAGAUzzfODrXo0NbYCGETQbWHZDa
LgDM64FnBQ4RO/LRidYC9v9zk4sgD8uAaMuzk+d3Vql/jcmT1r+y8DsHAv71RdhY6vWhTdDHbHIA
dktRQ02auR+nfK0P/q0Bhsn6EZYuU+VMt4ITiAG3KdgTQcUll48dK2eMheM6LxoeCn8JihDEmvre
8Ge0nHizInDY8NjWCpiAWrWDF7Nc9Sy0VI/nIYFWSTCXL4u1uDOIjoAiiRGy6wu4ce4xU4maOFBv
IE8uGeFdNDWARgPGBXm1flD7TWWmmzt0IkA68X0aNVOnw7HwxW5sz47n5NPcFO1XbTSc2m+rWihq
/ZsqYcwRZGsY4kAK+txUe97ngzOWWL3wqSvccfyk/7i+aJv7cyLBOJdgNH1dpjbu7QKWXi/uwl55
Ze4YcINVfnnjMsAg9G9lpHM3x8MykbyB5Q3vmumFw2NU/uTOJzN9ABn4dbU2t+pElnTT8drMavAi
4D3pUK8CzzSmvM0Y1FaKDVp/j3TXnOkkOa6UhJmurW9xZLXs5qV6vq6G6tdLFmdqoqQJxx2TWNVh
GnmAfiPFNaYSsRrIyTXG0txJZwENWvCuuIN9D45uVQJYZWTSLdJGyTJbDEH1gKaBpn7VazSNlHsn
F4D8Ewo3sIW6c+YHJI3ixdQyAjoicOAhCbS+vhIfjGbPyefs80pBqmYf2NTvxDFI+o06idCaDWsT
k/ArUGVEQVQ8ZAx08Kp28xXZ69LiVtBooACvUDTSKYrGlCDVvWZKPtUgd/loKy699GAczW8jdw2U
RTHA+nLdDjeFAoAWIJYWwQCh9DC3wpkgsYoldcI70h8yDe9aMF9P3nUxm+7utxi52svxOMecDxws
Sz4N9jNtjm2rELF9/zkWhvzQSGphsOfc3itR5lY2I6KZvXXaYYUUgE4HY5/vwfv347pCG2kgIJ/8
FiZtlpV3LOY2FDL15r3PUzBixM+YAn62q+RYa9keScPXkKgGRzbt8UTseuZPzvSsFQk11/7s0qgG
12Fg6Eo+GblzPyXCZdHrdSVV0iQfWDpDB3pp4Lct/YEKT+8Dvd3p5RGkXtcFqVZT8oZhNJF5oLhA
Yh2+PG1ASQSmg77r/cVCV2nSuWaU+1GkwsLdNsvfuyg5lGyxyjbK8IppIvqi1XlAzeKQj+WX6+pt
HzJAuiH+4yhcS+toWRj1MTM4ezHzgH7XxvGgh2ilVmyXSoy0igT1Raa1cCARuqgZwF5qA6x0AWCL
r6vz4Yku7kbntz7ysq0P6LFF2r/zx53pxxjWdOmxc4ed4ad7AiIwRdfBpiFy4IGhYwRZFUPSLOzL
FL2e0Kxt7vjMPKQQe3TH2taXSVc8bDcX8USUpFtnIQsVmRDVG8+DeaTsB8aL+lHRuapSSLpXOqOk
cdvBItq53S30bpyIZ8Lrll8zrvDwmzZ+opDk4Y2w01sk1dZunncR3RThO1c1ua9fe2EPv0XImXct
t8zeqPDAybIceG1VvOuTynP0FyCY+5mtg89NBVisEinFz2FVDRYAJRHd2ke7C0K7cePwpm7uOfKI
XNU4vW3xJxpKd0uSZPEAmAoMXRDXfOSPi4/ZYRCj2NNO3wOpda+CfFaYoTw5ZejakhVombyfUbcn
4qvoD7a9a9r99aO86XhP9JLukyKJmyHU1odPDQZKzKrocY+CZPIEpkLWhLuIg8et+R/68xBb/3Oc
P8gQTm6xSCQg9u2QEJ6iwi3j2C1mcWNb0e66copDZkpegwx9E04cbiqcMHrt/KBA2CrnfULAc6gr
FnIrm3Omk+Q35sSpMkODsJWpfjWP6ba74YdsVxzYv9RLdh5LMoGvEs4j1w9Z7Wf0W8wfh/x7IRQh
1bbr+OddJ2PDABRKVCSGdRThDXgyh/SGdaq7RCHjYuK2SVFU0XGQxxvxkvVe/ZmCfCjaM1+AhbDx
y+N6p6jYgLakInWBAXNAIduUSbsVJ8ifpLEOWhHeJ+FrZrD6G7P1DLzxYK28boabzuNUmLRfYytA
1hzCNMB+vUfFaIcWPe4PHrgYd3OAkSPy67rELcM/FSi5/NjKQRaaYd+mlbbW2kXJowZMn7DxbS24
LmrLT52IkqsD9WSkjSBwjIBZ1cgTBzW76N1UhTiw5e5PxUjuHu3PdlEaYg1tfs3kYJWB0I/28rWs
12rR8d/pJDl7MHA0TtwnEGa/DQCLMb/1sEkVxqlik2QgblJ3fKhW15tmbNw1yGYblWZ4RgK6+STW
0H+kxHpSbZbk7VlpaGGdYhUxROXMgEg2H+C3MN2k8BsqOevpO/HvOvhRlhCcyPcCnVQZEJEIRi8d
IOJ+ur5RilNsr99xIoc2cWKxAg2Ws/OpBZNN/cuM/4c00KnhSY4CPaJ2vKxozPPyteiEa3+/rsK6
5HLodPr7Jd9AK3Mcsx5V63kof5hj9ysHj+p1EapVkrwBrYoxqjWEEqyOgT7C+mQPcpHrMhTnc0U0
P92J1gEm4oBtv3fSv8sY1OdO4IwHjqTJ2N1o4787oHIXairQvstitDYtRvje9I3bm45Xjs5dXqr6
1BWn1JF8Ae+oNiUjfMEwP5WVl4cvsx55NgWvsBIVy9y0BVD94YEDlBoZP2GY+2WKOUFO8GjtJwzK
71Jv8IzMG3YrGUD7Yyj+J9P4LVE6QFZuFGiZwEHtQVrM4X1ih+7qujpct45tf/BbjHSImjjCRMGK
5pJj6lUHmxN9aNP2ELWVQh+VIOk0iZanSS3gU7uOuFp0SO1j2qOJT1XR2cw1of74z1ZJZyqnwHKZ
JwjSAJp5XJyaAAi+fkLpojjUi108zGX4iI9wfpI0bvwiAq08gBf2aEFQOCjVp8iPr8Iuqzay4NTD
t37XHFf60vZr689+uQeL6O76Tm6fc4BOgSkSaFAy6hS81TRzsEDdc/tQkqPAvKWpu9zKvWJeXCv5
l+KkCwvIY02KuxDI3PZx4albsAPuLFo/z8ZTXymE/Zc47bdyqyM9uU6WpNWyhEC5lcP3PwnE6tb2
ml17bA7cV02vbrv+3+Lkw4f4s6pjbFwZGTd1mQfcVNjGpvMiBmhSUKRbg91zhYo50/qxhoSxeBrN
r3H5Noc3TLsfVEWZ7aU7kSS5yTjBxKO2Qo6DCazfsb/HQ7LnO8Bh6L1HPsg0WwUi/eZRR0kQiXIA
LHIZtL3rMkD9xqgJWtODWHZgKDOdT72juNe2pXAb8LuYyAV5yvkKcg2Na2wEIHQBlIrRvGnYTaoz
r1DldVfTuggDyG85kuMaCjZxvuCaaYy/k/TZwQCeql4rmdtaOGUgbURfEphfMHcrXdGZmRMm8hqD
B3FyN4axdrBoM+6v+wfJ4v4jZKWoQhme0JX09uwIRe2QVXht0WMetcdpZezmoCGP8WfBfJAH/pm/
/xAHSEwGuGcU2IEWdi4O3FL2WFV5eeRa7mZWMNQ3RfF3SBXZOskKLsRIVtD3WpsVA8QY05GNAc/+
GhioOVR51Y0dQtMYBZqCjqFsUPWca2MTgIJp5kCPE6MIobRqDJa0s/98zU6lXGSWcrsqejsqj3XU
v5r8uRPEH60cmA3KgGY99SdWva6bDaY3PJyxPahzS9agtwsrYtB/vLS7/rPplwcMzgO71wXWJx6+
hSoNKR2iC3HrNp74b20O2VxZVn0cUPEp7gBVOfxhvXMVAfRANJtaoOcBs5xkcHHa9UmcVP0RUArc
Ev6cTLx8AolFR4JZNANQWe1pwMgapuS65eX64ZIuX/Ay28hXgE8MvO8QL1++ZT40besIHswsDcyc
+9GsLa7dVS9E5L5Ra42L/leFnzVkqyRgG0KjB0UVdO1gkS+RIda7QvSOE8ToL/MqYe8FTYzdFM5P
orL2SWdWbhaa92G0NEdW0dIrnfzB0PIgzQHLALZzl1B88GQIDzxXrlg0L+lSerBnJ/HtZZn2ghSO
l7TNfaUDePb6oq2H5tQGPz4fzPEUGR0wA8keXOhg4+QkROk2QddR2QVtqd3i3YBUYJrQm4KjtT9u
mE/Wx8p10RsrB5oPG7uG62O1m3N71AFgGEfAOQ56gVlJq30H5vnTdREyPy6anFAxBpAcNASWHEKy
cxnOmJZpo49OENbxrgmfG234zmkTugRgxBOtv1sV82rW56gOhrrbxGnuaeCi4WG/z4rpwbTqZD8s
32u7zxSORr4LPj6NrmOCxsoXLL/SusbSewJWnqDLvs3lDkj5LmVohMVk+aDiL784GliG1dOgkQ4z
teBXOV+GHLY/0lRzArvOdnldB0SA6Dmht0Pa3QF5J2WWIrbasCsQqTFA+OE+vWxs02m1xiWTE9Cp
fRC9GQz2ciCDHboYeTB8u2WHZP5aVXGmECx7uXVZMaxIEY/Aqojc5pXRgY1iGcOXqQRKLoCZ4p64
RaoyXlmM7Okkw7KqTKBzDzD2BMXEKKcur22Quv4h5sDqUDFvBQIyBAugJZWbIO08gu8ESNKRDLU7
mZ3bdb3XWI6nnPKUN+xDEkWPMcqwcDiy9xwbCtoVyzCPfJw+2QPGPN8rbr9Zc+Hr4d6Zfna1/ocn
AJ2da+ujTQzM4YHcT4obHBFWUxw32XEJTTccDG8ySkDH5LuxC4zpl8IVXN62MH2Q5Jj4B91Ycvdj
xxpUPHQe4rbt7oxd5qcH/VO3o/sU/Q/5+3Vp8uFeEadPha3mc3LXkplpOdOq9Jgl35L+aI0/9Zi6
dXMgqvrlZfB1JkmegaBoyBMNqdNjOx97/VGLHosOgAQqYETZ3qVjJSeyjVBry7kmOM/Ng9mNQPmx
xy+ZriK/kLX5EENBEkFsHe2qHw+pk3Xre3TSNylnAS5Jr9G+WpZ4TeKbJVOh63zUxKWLb+WHQLBg
4YRd8Eqiw6ilAlArLxrrJ0yD2y92jr+8H2078wWe1oNL0uUtBLuDx7WKJK5mLU9GZFkRuDW1eEfi
6Rm1eAyPYs6hOYRV/krNAVRxVj5Pt/NEQndJ29rLomZ+q2j4GX0ptZ8bpD7M1vx3RsB/9mdG97F4
JypJAZ4TTZEFaCI7yMji107pTkt1zEh0P4XAyuzzw3VxWyaB+JWiqRiI0WiROrfxoXPitsCzIwh7
a+cg1nGabEeqdH9dzMbdBdg7G5yjmOMADrHkJXjUOV3SLzAJ8Ka7TvNQ1KCzSEdPbzoP2HgAH32+
LlFupFujhjOR0nNTlDbes/0Izeg07eKacTeh+kOnDY+dPfT7JOxmVw/rHxYFVI9tPetLre/GMSy8
JO5/dTwnilhp41ycfZH09tF6cwZIRscCNJI+A4X3loQWJr2N/Wzoigv041UonQxcOcQCviFaqRDb
nu9rgb7LnIuIB/li7Ss0HCX9l26mYGHvvCJu7znrd2XksnxSvCMvdhobbKz8b+hPM/B/UkCYUW0W
Cx5fAcurxE2LakKz9EhvqnYSnp0nn5ewvU8r7Q8BqkzEnkiUmBw2tmbuPoLIE6djaH3c1nNjB+iR
Kw/FPHNcR7BHrwjD8XVJmKq8erGbq0AQTqETzwTf2UXheFjoSoDGgtpowB0tHog2Z24j0s+Gkx8V
xizfex/acdx5YDsG543cXVWQMaJt0oUvwx5kQn7mD8H8CEjgQ3MQPlEE3FtbaJ4Ik1xQO2PQfgYK
V2CXs+Y1nehcEU47Xk93M2iq3TbnGPfiqeJ4yNftqiMYpJHHA8kpLnfJckoglRqDkdkBb/tgSiu3
yJtyDyjQXTK/Dtaoakbd2kCMEWFgwcSD82KWoKgWB9miyg6Kqv5aN+Stboq/agepPLtRPDAvvOyq
GrjoqYW8x5rPOz+N5hznaT5n4UsOyrVxbv2FI3RJmOLu2NToRIzkZXtSi56M691hmd/EMB2TDo1x
+dKMXlaHmmK/VEpJDnZOaqBbmbEdjBgnmDjCiYRplmfytNxfN/9Ny8DtvrIF46KXA2ija+fZFNAr
jtp7p7pl8Xxjx53ftL/sYVA8pjcXka1894hcAJovmWGU9HpSjxULmrloAwxl3JEhSfxqRgxRcfb1
umof2ZQzR72aBlKWDBN74ESW/VZdLhPlBKuo5W3i5kM5BKOTFL6YzfrnHIsbCw+vQzMw/ZCYbfVu
8/STxkFkC4tu3IZl7+ViP2jxHH0Vw9K/LIVoXFZlgEbi41cd2ED+YjrPIQXXWZXmw2HR09Cru3E+
prY2BJlWtK+JWQCjrLVvYwuj2IoF3bSTEw0lOzHnnKMFoGDB0PVBHhle0bB7s+gURiIXiT5uAGpz
Q8d8FDJHso+chKZnwIX9z9uAetl+fRusZJ35nvuqMelNKzkRtv785LoZygaYqZi2DTAiBD7ADqOp
A+ye9Jk7zJqqh1clTTrYZqmjj4JiCfncvGRl4XUi/GKb9n4Gtu51g9w6azB6C0ZJbZPJLKSD2dbA
eoQ9cmNJ9l0SA3FrAWKZlhjUndjyieVIhl2XuXXhIPkGKGuK0NC8CELTRGNWGFpBLUQGbgXnOM8D
nslrrAjQ+L09lEdtMRQGs6UpHgMMk2QoGlwkGUZBB7MMExakpp0/zYsJspQu+5mEmeUliTUf6OT0
Cg+9dRaAbwD6RsNZX5eSc+GOuaRmJsIXuw2o8RDHfk8V6JBbtnIqgp5bZmlBpxqOLchMwwG53LxL
7eFnTpK9CB3FFbC1hIiA1jjPsfCHdK/ZTdk5YRmxAI2cyb6vwOG2tHXuN4IdirYfd2E/KETKGCkf
x9y2gZID8zRQg5GSNlnaTHFCcPJyQt1YDxqRex26Hgn9S1DMABmAoAMdbOkc+0j3w/C7w75hEBSc
S5bCbDc3E+OY6NZGfcaUs1Sjjg4qs1gNiLcBEgQ8pI1XUaGaspb7Lv+jsuMAHAj3knkxEzyxEtSO
Ts0Cogs3To9VsbdTtBvhmgjBzZ3YSAHuNMBFZ5oVXD+ackZpDcqAg4YELFJyKxfTuTWFSwRO7BS3
IWrin8cxoCvreCuOFhv9ENeiWd2xgR+uC718vUAqkqq65azzpKZ8B5s1aQUzGxYUce4t9o2ZL18d
0E0R7YkYt6HeHGjU7FLjD/vVPhbaQfEB4+WAe0IJ5FxbYY5Z2w893owk0Q551NcPVa8PPu8zbZ9P
4DFh/WIrtF0PpBQB4CWBU4TZIWD1yQYdxzoavYvaCPR+vq2cdNfNhuLQbJxTRE2IZ0DNjSKvnDYb
Ubph4xDyl3D5OqbHqJr8Knyg7ylRAYxtKXMqaf35yb0YdotD7R68QmCofU2M4SatVJu0LQInH9p8
YCufi9DaaIkxBYxsdMs6n/Rm4mdh+aowwXWr5V0B9y2BOeDkXdTekXQeWlHiTuKx/rmxoqOO8M/R
PyW4cR1tvqvKX1Edu2P8teTp7rrwDRdu49AhUcJBi3tRke856M0NB44lJ6AnjIlRv2IMa99FSVW4
UQJacoUn+zhQl9r+lijFaO3CLVpPAhLL6ruTwaUsbskKMNS190Yb/bIx5eVMg8fzzJvFIdEBU0hN
1e24ZaaYuNExsm9illwuDo+xnRnxYmPNNXvYYcInRT9CfFcUob3Xc7C/amatbM5ey5my6thh7DRA
tDEcuH7UicXGzTQIDv7mIEm+Me4Z4zOikYMRY+iSuTxHjyox3ST6+edbjOeMCTBt5C6h77nUEQFc
tRJBBWY5f0Mq8TYZIk9r0Kla5qrwauOeslE8Q7sCKjmXnOzCtOMImRD+onERiCwNrLx1FyW08kYU
dybGOFcJHYtiFk5nBJpIXitheQN9W9L4i1OIxA3NzBVd9v36Km5ohjsJVRVw9yGBKftrpzSdKkqh
WZkFTfu/hlNnIiStloQO+pLBO7dTdcOTl1gYfmhne9Yrsi4yssN6+ZxJkkwCnIrTYAliBCOs/31y
HM0DHQ5xdbPvd7WzWmMcI2WXRZXfOqz0cmN0XLj1z22IupUe85vYiN8rm+huPWiVq7P4LSksooib
L70TEH8YuBJxoTCEBfKBAfej0804MJ3QYq9qRdBVxS23EiuIsoEppG0EPyAKRmcFngbAR2RyyLxo
tsaMDk6haqb9wN9Ytc/pu1MUbqWNbj0XXpvsJ/uu0RRH9MK48CIHfxTSUZjHu2xFMLoeTR+0MoKo
E/Gu1MATQBN0eNc9L/3rdnxxpX08/uHzkLFlgLKUoixrSOfe5KURTPrA7vEucb7nQoQKKRcbBykM
xXp4OSA2I49yfkATJAr6uY+NINHi1ymMMFwAvhZzaYCX+WfIKybqwiZaERyTGty0LDngyNK8tWs7
MoIs144O3iBVlt3PFnidhGpS6NJAJFnr4p448MwxRGITjQQG5pP2Q1hYflNTcA1OHP23lXiIUhR0
dNbdtJ3meMDpi/exnaiqvFvmgtQeEnwGjPSS785BXzFQsUgQGsvD1DyWxXRYtEyxh5fPH2gLN4sq
Cv6Ex5M2MeVZWQ8kN4LYsfuA0/GYlzwGeDmJ3K7SAj3NqGdpzrEpte8jngjuHCHh4/R08OqqE35n
LiIIRxXc9MVD4eO70KiImh8BetG6PCe7UNCimKNo4S9OjSrb9EJmt8pm18n2JO/d4puTKN65q6Jn
97YkcLX2E4FZNtm0QVYiSAU640PH+jsbwy9Roe/xsgC2QIEM8vVTevks+RAJ/CnEhBZgbiQPbXWW
UTvdqL9MDSjKMNgyepNIao9UyUPYkp3Dlr95lWuHKcP8XaWr8EEvblhJvmTpQ2O2PesZ2rDmpvIm
TX8Fq8krLfPEzaLIdXRQtZkqiN0tuwaO2FrcXx2x3LFfTBUfRAOh2oI6KIt3s8E87qhc4JZzcvCS
Rihmovwpd9IUhpVS3tgk0Mn4lEU/NGvcF6VzUxov13dxWxBaaNCNAVxBGQ0iTUjTmuh3fdH1QAc+
NV6Yxg+9U02LKMTIaBCDLlLg/+sksMraT5wk0Kjhlb392IO39rpGW2aBuM4BIhQahEBLeX4Sequh
ZBCUBK2ROl8ccKX1MZ+/Nw1v9k1qYP4aBYCwyxoFVNlqbvIJ5CgvonoMpLmLXs7ZnFmiA9YgsOdE
91nYwA2Vg368rt2W/fGPDB1fGVjl+98YC6tPEYsEqOUe++WZV+kuG1T425fZY5wtnGgD7wB09l6k
/cuQmEtm4wq2p9qbdGMfWeH71HS7PExuO4ZotgJ8vtMLF7edxzBdlDUq1s/tj8D7HAnCtSIlO/dw
alEomgq8CtBAmA7mLje+VNVyrJBGSzr0YOXEwwjG0r61uROQWMUEtWVJ/ET++vMTn5qGkwlgNosE
pdbcRkgx0bLEi+hxMqo1Fr0fqcKENjZ3TbQg7MGyI6Un3RqRoS9JVOHSnKPs3sqqr2lU3ggwg163
oY3DCDF8BdSD30bC91yvgnRjF6NVJZjy6A4Zwk8hye4cNj/TsAmui9q6JM5kSU46G4bFmCuTBGIA
l7wYnuvEdjvzMyZvvcwegoUPrjbXu2X6QxadNehaI2TQMxEdfByyZ6P6bGi6PSIQEvmx0d/jub/V
0Gpm1ZFbDqqm0w1bAToMXA7adRlSZZLXMXo20niBNJTtPCAWuYJMx7z97ICmLjTYTx7Fu+tLu2Es
kLi2kOAti4SnZCy505RLGg3YxUn8KDPzkDYVEGE66l2Xs+HXMOaOAQKoRpyLyj4lPc2hHUFnev6X
Y0U/rFbFS7YtAs8aAoyAS8BjxE9aDtQ1LF6n38QZvyvj4n9YLbSKoicC/0HIKNn8mHF7mscFdtha
tpfO3eSKsc49O3QUkdjWvpxKkiyeawNA2NqeBMRuy6CYxHdiiOgQ27riVaESJBlAWZI0DdGUFQxE
PDLzNosR+QI1VnHjbHgLYP79Xrn15ydeMMxisysLXN0VJux4C8QXm97pFKh/dqxIYKhESYdoSJGK
pho2qWQ6kiRJh/f0EgLXkd6P1vR83a63l8/G4wStWJiUWVOeJ3o1utZSwPyBIruy/4ZOlYvKMab2
FMdn/WYpLICfRaaZAsJOt+QsXrcMJeLkhgS4Zju3MJrA0odjgwbsouLPhYoKZFOr3+LkcQVAXyI7
tBpFWnQ+BldvW7PbDSRRLN7mTp2IkRYv7CYQGtjQKo/5AViJ6Im2D/nE3XzWFBHq1osWK7jO+nA0
UmFM5nyjjMkYNI5W16BPk7t60XcGxaz8VOah1/fRExXc8Klo/9ImM9q3cfOjHofav24s27uI+Bhd
xHC4cmlvRp025ARIrXE4625o3Idi3lMHcU86ZDutU5XvP4gsL8wG+VeMfTggk5LLIKkmWEEM7GPJ
jMbXBXlsuyZyjTDFkAV9GtD872dZZN50LGres6rM/SwGQYpOY+o1ZtECXaVFPaBJga61Ogf4BVRb
ALySAqwTI4Kqa+Lc8FBhQG+86aARGTMyeBbJSZtFTOGCx1F7a8W9qzHz/0i7riVJlST7RZihAvGK
SDLJ0tX6BetqgSbQAXz9HurObpORWMb2nacxm7Zbnh64e3i4OOfDSOMnBA7Rq3O1rD8HcyXnPeHY
uK0lFZi3G9vujCQsCoYg9g0PiwyTX/jpIQluf3YuBb2Wxtn5CAwDxRyb7py379jv646j/gGtf1/z
84OIekIoTr009ZnJpdx0U3PGXevOefUaNz9T66zoKZ60gZ1gsVnFu6KusD6K9nUuotAWfEQ+M4SB
LGM5QN1Yyp+UFitGSX4ezL8C3PrPoeIRgycnMNEx7HOpZU5VTD12UXtWwXxLRocqh4T+7AVSLl32
Hyn6Sg5AVodVCFdF7I1FLyYVhhIBqnoY7uWYhtEQqP1D+nev9StRPBHBZAyqlKtKf57QdZ/DtjM8
ozz0wlHyyyTzP3IAJwysQwRDS+PMY0C+Jw9FCdsHQ3HaBNR+sElgL5pjTt/6VnCAe8aAwVVMZwCF
l+C1cPmZSDrVWdxl3TkzT4bhWPRZFdVgRSI4hcASkiyxiW9kUwtgg89smRysKf0LJwbJD2YyNDwG
sNB2qYhpAs9TM/PuTH+P3njqgrhxCtMhgQIfLkDc/ldX/n8+00Yef2ENczWUJe3O7XxoMBzQGN7y
zcYqLJEE8WnXxjeSuBcqm+R8mJYF9Dsr3tV4iBPLMbI7+a2YvggOcf9T/TlEzp2AI2PGk4JDHKpP
keVXGLeT5VMvO0P52mmfmYFd/cpv8w58wqh4fjOnYIxFxBICfXnQEVpWFFkWfkRVPWJUqFZ9CyTG
lhTmmuApLpLEGb8Rj0UxFnZzBp2fq+og56EfF8yVWL2zYLzm9uFevn+uDIaHHMEqV4tEt+jOZftG
9Se6CDxgNXD+ztw4gMU9fkx97jWjrLqzVoOOB1mE9SshB+Pzf6cF9/BJsjZSrAzRKVueZvU11/zb
f3+1sFtarBa6ufnbLlt6hSnNOclekvwRN6Gr1aYTKZ7Zfpuxw5C3gr0BkRFwgaOoOjKxAsUftQH5
PJZoqoyBXgEvBY06Ui34Slwz49oM1p+zURCcd31ba3V3Nh+1w1gBbpCipfcj+AykSGxPP5dwNlER
XeDWFhdBrAqDjfOw8vJOLQioPml0ctRO1CsQSeGCR11aZV6r0EyJX+Y5do0hGNiP2+axJ2N9qGKC
0TDAr8DdJV02mtnUswL3fXEGKss94Lx9MxGBKuz50lYM50tFpJt4EQ/F2WZL6cyldY7UFBx7OQHC
f4XhiNta7ZngVhznVBEmPqIog1YAIzi05KOKSeFlUb0YuHxF1vm3pe0FIgIwB1STbBl4yrzBd5Mi
o5fdn5dGO2uAqJfKRaDQnhdvRXBG3jYsxSIcRKilb7NDtHyR56fma1p/oPMPxfp9W6Fdo9goxJn3
aIy5nmeQNqhhYT9N1E1FIDK7BrERwdk2KG3zxSys/qzIv+LJI/l9Y99Hopk1gSL8u96YM4kUHRTp
my+99WFcTqoITlugCM9zVhua1qeVibPKrYMODvJ1dvusMNmJE0Aq/Vcfhk9l2zbLokxdzcB8RbdJ
HV87wQ2+d2IoF2HMDy92lCq470JGUynQq+nPmf5Tjakvl52HrZPjbT24Avc/QXsj5v0hvwnaugku
LeBCTGfgVjuJbTiGetABiIy6op54kt0iN19QJRDlDHuBAVM+a+v1fRmdi0M1W1hjV2p/TlLQnZjF
xyglL2aN135MTnoiiuB7xrGWt1GSwIbX1XSvlNvlNEqq/qLoy7H/GS+936i/6lEQgPY+mo0BapS0
ZYRyfoTJZnZGo7HvzpbRH2or9gcSn625EazlvT9k+VxiXZ1BbxVVe6xYXV61Eo0jU1pg62byscAk
S/OtqKKTUlterFdBwtSzVvomvSOq9IrJtIcZoDa3DWdX080v4BLMXC3tarBofs6j8rUFQaMTzSm6
I71omnHvy21V5e7FSjWmyqLrM06PS8eOle9Sbf+wktnNaiu4rdSurBWoADMPAPu11n/fOANrO1In
3YJY2IIUpCmCZKo9GcNukf13aAX/+J29EcXdI0yvjVrSpv6s2eWD0TdBFJvPZawKPtNuSWYrh7tB
MHetoojWNP9UgOpD7GMU0jyMqDhVQPqVUu/fHCFmygBvAeognbPMHgxFrDPweAQs2WfCzEPTdXfD
pNz10l/yB72fIRwNQlAER4yUOd2yGBhUI4thGifmK17uR551ZzzqhxX8zBT43E7AuhDGxWO6JEmT
gITqXEfdb1X+ZtHmNRuil7YCjLwqCwKJQBpfJuzMeco1RN8zA4giCWLUYpLYsdjPZvj01x9sq9d7
+Xpj82UisSxroJfS549G/KEi9UGp0Xacfv13gjhHVuSp18sxRfWHPiSG6VKUmLI3WgksfseHoQ8a
fWiTAcZF54yCKHGkaQ0uFkVL3Dn5NWOLgmD/KNFE5LfcjOd/7G8NFSslEmBBOFGF3StKakAjYCed
wSUjRee+B16M/Smypy+dAkjtTHa62NWASNLKL738fYnLIE0fCXjF7OgM7JfT7UPetZvNT+KsNGkU
pWpkDRfDMmPn1mSTg72Hx0Z9YPhl/SJCU97JuIGS9b9HgIO/jJh2SwqNYank3NQ/Inpoou+39dn9
mpjuUVEDBXGkyh0xIFBUrVs6+cWy/W5CLIYvoMg2FopgqXfv4DC1gIIhCDA1izcbNQP2Ea3T4TwX
6JLoZxRLPCPJXEX/OqWCp96eUhhQXynmNCyOvfPqbF2uK/GIkGh/pipgG0nsDJ18mNTqmKW1IBzv
XNMAM8JGnIbWk4lx8cvvUzZxOsxmw85Jj9yqNuzMxfnd9xoVZfh7B4gNrpUfDHvthCezqcoiKXuK
2nuZv8rgQqltQCl6Y916RIRDybXU/nE8jKKuMJGygkxrPeDNAZpTC/gkmhTnJaEgMa4XA9TTEW70
BDypmfplTgFXbrZW80FPZNWPy0UHe/MyfexmMwpuWyjX6rr+MevBbH7MqI+K0eS48eJqqAbsGeWN
BUeI7CfM7o7UBaSUQjyWaTbQvACR7bLEwjJrajVo+qStJDvLMjC0Kuo09xgWvdsjK832SJW6Ld10
qLXXvKynr3OPbdu5o3it39Zg10Y2p8n5WFziUHRitWeSZa5h/6T5Hc3d2zL2ikMoXqO+YWO/DsbP
Rf8RvWqVpV13BmZv9LzSDeTPiUeZC5ymIDrPXua0gYiN+D08cHmyagB8QFnfUcDE5AxloK0VsUma
z7EdB5XU/c7NzAWqo1MYipsrEiAzQh10Djl2DYnGAoLLrx/LQCpyN8k0D3zx7qItjl30Hy0Fb4a6
dswMzQQjKOLYAXrkw1wSzzJTL5bj32n/+/ax7TkVqAqxsLSutiIvvbQtlubpXPYI58181Cu/AIzt
+E2P74RAH3s2sBXEfZ4YSCZgWIegAjDOhp0Gk/o1y0QrQbtSMEgur8NNOsYAL9VJa9bOSqP3ZywD
rlsr8z38469PzAbpIuaK0HUGMS/3ruxAqFnbSWF+Hmbyy1yw34jh6CTPvkpN7EidaMjvWiMY9AoD
oZjY77kiegRC8qhhNd/8nIDmfJHvtD55wNiCIMZc37KQgskfvIMMJLy8UkNKiVaOo/l5KiwnL5v7
ISkF0zjXT0ogvaDzDdRdHXtqIFa7/DZz02EYy6zaQDXAZoHidDMd0xpU0LZH1A996mXlKbeBMDA5
ZYQakagzfmXqnPz1pDdhtO+SuYyUrg1M5adET9rwu+xD7BxUuuBKfK+cXAQFThIXFCbM2nfRDEnk
sXwwf6AhrR20o+QqL1imfCgHV7pf++PzMXMlTN8Joq3woLn7AmRdpE2Stg0mfXm0YsqOAKiwkaaN
kT/GVX3o+uRHX8vf2wHDhb1VM69dYeIVViA5n2vBu+bKgt9Pw4ZtwSNtjKlcnnttjm1l530bLIoH
AHLMu4+joJR1Zb6cCC64lEWloQY8tsFgP2CxaxCNTItU4Hw+Ycjn4rrAidpH1j0aoCwT0V9xAFS4
5TkdOPdA89CqlQE6jD/k1kk+oMPxqB3zQPo4g2rugCEaT+j1a7J+bah/Pg3nEsUyVzqdcFxkKjO3
1/WHhuqvAMEc/SntgaVYMsMBvOJHe2D0jaYFMPSKangoqTYdzIllXjlOFkAJ4vFpGdMwUQA3vSwd
9TV1BLQFFmtcQ5a0U5SPH9tqXJyiQb6GyjrwnrQYFedRxixjmx8qrZE8u5Y+WaNSHaJhok5ZaM9g
i47w+AVn/NSqL2M8Vr7aVA+xCngQa/wEGuXJ0YxW88hQnSpT6sDTaFXhnC7PS27JPvpRjVMy0Tzm
vofbuO7RekCGzV/7IBe3h47Bw/Vg9gEO9y05jE3Q3VPX9Htf8avn9j7BttS5/Gw+JYIByj1rx+Qu
ihKoNwKNiLvkmlYr7ErHV2sl3XanSidobdei+tF+GMGDRcUuKLaw+ZEumpozsNKhY3Yavf7UufHk
WqfRXVzNbb+x3hERfO3ppW0EcmGzSJMpXyg8INM+JuWxHY63b+71v7+y9s3f5+JiGxUDqRacG2YB
svgpB9MWBqtz0TiFSAyX7WaVqXdtCzVMKnlyq5xb9jhnoxsJqcr2JWH2H+VEDPDwHb1Bppj+XA0h
W7DWaD6RNvLM5mFeRFvPu/EPU0L/K4iLf6naFkpHWRto9fOcn6rF6yohbIVICBcAWW50KsbhV3uT
XskXwKs4xaEE12tzh82GD7GLfxGkPdfvvDXobhTjAqC2aCYIdKFYzpJ7Ei2B3hTndgJdql5+rRXT
BU/10RjNk9aDKUqIiXVd4IF8XQbWKxZGsaXHw6HGFKRU5QL5xZ35GB+LQ9o4qOgQf/AUN3ZrtwpU
J/dirzmLyo3XDyZONmenY9OkRSZD9niIAhBIHvFVXawJu8C4PKB0++v/cd7rRcy74FZfrno01hlb
BgvfeA6VQ32ggXHX+7PXu4kfudS/7e+7V+pGGl8qRg5WgrccGuqBHi5e6a9w65j2BQCs6oCVyxsE
qdeeCW8FcqlONLcYUGigHqWfYtOxlF+ViDb4ut5++dl4XGdAPYyLoUMGea1OKUzGfrDukk/0ZIDc
RBG1tURWonOur/dTibUmnKF1z/z5U+FlXu4SVPrC3sdNACKL5k1E1raXlmyPkYsEpRI3crZ6hR7E
xy7IA3ZYYblEkIz79oGBN7S4sJoOKPTLzJQZekcik0LOt/jln4mSxEnvY0ScYXQ0V3bqIBd1kVe3
unIBA0uhmFJEPsyPXWL1LtbiJO0CvdTfrHH0MGzgrDgy7iyDCEjKwY0zDL9vu8Le1ar/Ecq/i+Nk
MrqsnBHArcdyuEcidvvv7xo+tsQBDYuWoczvitsDHdSO2W2QdLbDLPYxV8enstFFcvatfyOIC1oa
rawmqSUEzKTT3aVOcGLGogSWlWrYk0o6h4IDzZVoVH8jJfvdz1inkvuhv8OAenz677TmohkYJ60x
NZIusBtNdlRdm8+zFn2lg0wExWPB+fJzfd2QKYsxAHI4t5+Swh20J9a7t5XZSyYATY/iNFbBritZ
U9GAU4bgZNuh8rNaeotiVXYBLIOZqqgXXLy7Ho6KIPazdPToVS6qLOliMx2LpoFpF06N/0l0PA0C
W3WK6udEI2doRJfBrn4bkZyzA41pzNt2Qvnhufgih7KL2pyL5TAsKjvxHTv0n/AifxPl6rsfbiN1
/fdN0UGZ22nC2BUcT/mlAlY9/dbHh9sfbte3NyJWxTcitKxEhJMQLWl6X6cfykUEJ7jmxVcRayOA
y5sJXYCcRKGDhNpykgRL9opX1UCAh2w939Zl/7rZyOL82266MdEMWMTyyHzdzf0JN1x/TO8UF/CV
SIcy3xR48W5MITIKuICgMAx0aC4PsE4MIybrN7JfmW8iKanOg4cCDQjmJE+0dbmbcm6lcUFDoUUj
9bCLIBm/jBgwIHUblu0EHr3245jEvlmMflRJh35+jDQR6oRIV36uI0+7JFZzSF9+1KeydLJXQPb6
028oi60UT7SwsWf+G2X5EfkB2+wDVXG0KVkerGJ8KEnrV52IklB0qIQrAFWLAgaPHHKYayBnAPjV
Gbf4CVleIMwa9nLYrU5c7KoAkJuODLLwBJpdPIwD+2EJOq94QcIeiB7Fe5FyK40LW+gLqEUvQ5oy
JH4e/cyzz62mnpMCRYbyJVITJ56tDwIvXCsIvMdvhXJRq1jGsV7zvkAbz12XO0T6gm0a0z5b0X1V
32FbGVh+t2W+t+9uyeTCWMSqqh/T9Vi/2K/1CehAB9utPueh5Jtu90V+mg8RSJLkY3I/v5BTfhAR
+e2FOXAQYFIRu46gQObCQJy2DeiSQMJIpiHyaqsZD1LEBpfFiuVU2firtHVRrXbvUtrK5IKBPVem
lTQWQs/0UJpupgCByZcHQel9/eVXR/tHMz57GNW6N9QJeUqEa3UysASdYQmHsLDErJqcg2q3YKkg
I3xf6L4SCrhsGRtGaKHyg9OStvznaV0A/yDEOMJB17CT42gPyHQP6gGFdzeVHeMcC2PsXtRZYYs0
GfxQSDK4ZxiapFqjFzhVWUp/JKR/lnRyGKdccKx7FbIVXnO9OQB2gg3wy4sjA2NQypBzBrK2NJFb
yEM5BZ01aj+BP2YDF5IBywjtjFkux/qJ6E05fGgr4OANlOhIPIxh1h4H6JF+UYayQzHvtk/tWNfm
96Fddfn7mgX4bpIUdwEdXnp6VKxXZgR/Pw9jom2orkhR2HAEaByXHoCSJ7cjWnTBIIe2FC7Z89ye
WtHw/843vZDCeWcRK+WUajjrmX1r0qOEi0sNbh/XjgjgTwHVD2kAajH8JdLG+tQYpAVCau2Mee7q
gEuLRFfVzjdBfm3YwC20EWU0zmZWS8jiNO4DYPT7Dd7rdPoGsPITGW1BmVggia9+pLE8lyyeumBB
z8elyfRIWuV3kUT+bAsujPUS4nxdBxLZCoCO1VawmFwaGsYfJlamVhcAufusW9GRMVUQT3ai84WI
VdtNljthmKGZtbEPzOmQG56amg4lKWr7hxaEA39vCFt1OIvurKzoptHsgrrXT+qcuxbC42hMAnvb
qz9c6MTZdLRUUY3mf48KXH0y3Dw0Tt0hvV/ZABUfd8JT+nZbsb3070IiZ31zqagVjSBRQXpNDk3Q
HuMT81DQd8Wp7p4//TnGq9GtrGr0qG7rPrDTGVjZ1aHR1VBNBba3l/vpK3kLmhRAKkAV9dIyinLq
S9VU+qDRD8vBPGSv2eekDOaDgmShE+bvO7nRhTjuoxVqnSpVJ/fBZNhhKdFwzl7nvjxMXevpWuno
y+sIFuepFHnAnj9v9eS+3aglmQGA0T5ggOzXgLg66/5YHqdZUGt4b15defOfA+X7SwAyBOJnyXq8
WR2SOMvjcmhPmrccjZ/dIXpdMV0Pqpc9i1LdPRfH3i4mK1TVAqYJl1jrVG6LYejrI4sNJ1t+tJiQ
S9lraqLqYQjSzT3b3MpaI9omnJSsqGYlx2Ga2k+dAov8A1P92862972w6782nICxc1XoM9OyBJLQ
1AdGaiOCMBA7Vm6UDz44lY+3Re36wEYWX9+Th76jeo5PttbV7cN07EMSqk56qFxRjVsoi8uuSrQ+
J7VBJJ7d0VPdxI3D+ox5CswziHYA9pJIDAxgVgQQJOjU8BRkrdyBztaEXu2P4m7wQSIaam+Yh7Ya
b3Ejhx7sU+lBx7NoAnDvRtsK5pQsKLYvOhmCF4CikmCoBRMLq7PyPrb9++ql/RWKLqNzh6CVaSWM
/LkpzzZo7fUGnMrAv5UM4242RTy3u+F/K5XzMK3ra+CDQavkNHngvIBP54GGNe//Txa+e71tpXE+
tiRRlCYYlMajnP2untbmkuQ2XkMd5slefmBH6XDbD/a9+o+5rP++8WpF79O5t2fE5vwwGG6vtO4S
NYKsWiSEy0QsHUwJkwL7TxqgnLhV/rn+dVsNkXFwN9oSA7BONxE5spN2WNnrh4MU9OJKxvq5bxkh
d5VJuFCUCaPrGCl1y0/5S/2YvGoPlGL62ZE9/cgwoHRbM9HZcXcY6y27HguYxAJEzFh6MaU7S4RA
ueu6eIysPKuALuAHQdsyThQ1gWtNkvJGBqVwF0uEYbX39MP21R8hvCepQJEdE3hSf2jvdDQWS3d0
BwQltKn/ZSq1Fce5EqZCG4J5DMRB/SUuCsx7lE6diPLe3QsYRJmYbATEHjhjL93HltKeAeuyxwT8
sda/K8DWSz9KzUeifr5tBrtXIxAz1qY3EOjeT3fjp+M812nWdn1gyeO9boxumS2DQ1LjTqP0dFvW
rsltZHFK9Y1Vm3msI8mW7gv9Ptcx5yQqBKy3wZUjbWSsv2GjT6YDUUpGdRxVVVyJfhdYH0hghoDn
CkQV1f2oupHFhZ/UJOlMa8hi7uBnT5o3HYlvOB0q1jHa6GKf3bUKoHaaALcDB43JXYV2V9MIc/nI
Y6ZHS30uKwlQvQ+d/V0an29/qv37aSOKuxVbS5PUrIfrJqf0wTwsmJnU7rMH4ubgZCLebWnrh7/+
aH/04lw4n8pIVWfEorYLM0CmJ99v//33esEtAZzlybm8UNUy+0COU83FtD118tmWX7o8w9KMHL0M
gKH2rKhggW4muPTT/kslq4+z1r9ltOj9FAsPoCAtc2cC9bBHAJkfDLEVLjGQhwjrAH7QxTpqFUbi
z3n6WseW7lTaEmoKkPuiui4dRsCxZjGg+ZVaNDpdSxWfVcCx1dD9PgOm6kwUtnxQR1I41VjLWMhN
P3VAa3Q7gzwlWjUeSNp9jfNuAKNfLB1ZPtreBEYxf0jA2Nix6ayqxfOkyadliWU3FnK87zvwn+/E
OdfCDJB5NzB4k35om8+JGgiXWEQmzvmUpkQ1rhPSBzS+J7WvAg96ClqrdpS/jXwgcQBBCAbUATey
PgzWX7KJFASz41VUSloYq8MpqVofpUNwhsQOWOQEVQxeKV4Ud7uDoLZapibHO6CnAWuf+hIZUZ8F
tfoNZviXF/u7MAyqgz/UQAnI4IR1WZrOErYkwrpUfWxTBi0wGHRg4N72Kd5n/xGjYVbWwsMKEFmX
x5ezbGnlRDFCzMCE8mCEzBa9b/i7aRWBCYb126y0Ilc7n2kfSXMeGWFe/i61zwn5Mk7hIELE4lO8
dylYKMXSBYgoMHV/qUidVbHRxZ0esrJgjt6VZ72hrjJVByvN/RkkMlErgb1lFD08dtUDD6lqoVYH
BGPuQ9V4YS/FRPRQmpSHSqo9IOaFUf21TkS9Rt5v/1HxjyQu11OzrACkdG+EeHBkQdTaAEq24sK3
aTIKzEIgii91gpZhHpekNUOizk86yZ6xLhXmVPS82PMo1Jf+9+x07ibsqjZO7YUaoUbYuVcS8FjO
5C0fO6AfYe5yANHpbXO/emu/n6GK/gKSTfB9WFy4kJNiWqw+t+HD35tcdZRKcVprwD0yup2mOmr9
VR4f6BQ5VSuilt491I1szlL6DPwIbVobYcsMf2y+0pqe1Fq0fb+vIoAR38dOAGTNqaj3ndTq7WCG
GHnuHGvOTWDOdqMDisrG6dF7OUo9/r8q64+0UzMfAehgK5WgWH4FU/F+0pufwWnbAhiXIbECKQpS
6yh6yJsKGOWJEzFgseOiA9lRBqwK4Kofb3/j9Q9vs4R3wcDhw5WADOsKlicd7LLGZIIe9jpzVY08
9uCfVswYnLmobZPs68xE1Lm7MWAjkst8sF/eMmwxGyG6IJlDbfV+sKXYwaP2tcjfbqu3LwvBRtXR
7rD4CdcsnfNSBQBMyChW2Gy8aRXzrhiTp8XSnm6L2jVY/Y8o7hMC9XzMwNlhhNPQS043WzmGKuTS
X/r5021Ju0oBZ9DCji0G8Pn3S0s1QJ9VlhHOwLmaaiC9qYYzaq+NIcqI15ByZR0bSVwOOS7UIksc
YXy16+gpZRagIiKMYMuFqjg9kb/KTKt82O15GRo7mCujRCjo/9WluPkZ69FfpC1zJGEETQ9JYT/0
WEbEMpcPYEKf9F9vH+1ujN1IWo9+I2mes2Gd8dPDqc1e1Dp/ANHzsQegRM/KEEcheLrt2gy2y9Fk
BS4W9pgvxTWWhBnCpDFDmZZ3siR5qdo8J6aoFryXtwBnE5OmGmgkwHFzKcYiVV1r2WSE1GynKlDa
rF+OVKuJQJ19w/wjhzs9lCS6lA6aHg7G5EJjlymKK9eN01Lm3/5Qu6JQkwUBAPgcwILIqaQDxCpK
OzOcTKT9yfBcZPYZNQri6JGoWr8rC/R6oLFBbQJtxktZsTZPFaA4jBAtJb/C3A1JidNP87FNBdF4
90NZGBwAj9NKUsrZQ9+0aOkAmTUELeGpYPZJTQQGvqsLkmRwYGiYGzC5tCipC1oPHQIi6vlBV781
ZX6QpCKQbdFg4K5t/5HEj31MUj43bIhJyOIIJSPQ1KVx9yHPZkH2tXuDAWQTYFGYacZ65+XXYZM2
VrpaWGHPjOajZOGSHrO+xIMyU+WQmEndOcDts1S3K/XycNsM1+O6CpAb4ZxnEVKOcd0qVkh6/ZBJ
9Kilj0M7f7cWLFzTtyWvvWH6cVvm/sH+UZgzR1kqdKlsSxJiGS6I0/lQZbkH7jrBuV6HQvRM16WQ
d2JHWP7lubZdSsisRsiMKkNzbPZLb6sGhYP2MHTYoc5E2eb1UUKergC+CpQXGNvhMrFFS6qklzKQ
6GQrIZISTlNxjgEl4SSM+HQMx6HNvCpuXm8f51UxFbAbF4K5i5tYGcbcFsPE7EiCC620f+sTNv1I
Vw1HYkopYAQjKXrRI4aRyUyLI8deALg7MaLcE9WISmcplb9s0Lz/JpA5gAJkZc7iAwFrhyaiXWOF
2mT4utS4yVgdNNq6w/Q6qK7dU6cgtnf7JK5jAw7CAno6aEcgmcc5xYI87YrVY61ZvZtm+iy1PypS
PShdIVjKvQKVeNcPs24Y2ljJY3jcDozyNJjtLkgI3IQ8zHOsIQM69gdVV17gWWZu1Q+f0iSNXTun
szsp2qM1ycOxa6e7sSpkxxrre1NJHnq7+r4YqGQQvRhcw6T1QY4jEcfvdYxZgTg09PEB1YKmKucL
Ywmw5RE3bFgA1pYN9jHNrLcUx1KbsqspRe5kqX26/TWuypHrGWGiaX2ho1aNrYNLB1wStmhaoagh
adZSW+5ICh4C6bfa7J8NALy16odOwrj/cABBVWCMs+D5typ1Gdsu5XMOaTRqbaZxaYVjHVXgeWSF
p8TKr9ta7kWZrZKc88kYb8RTFoZg17Nrj1/iJDrE1ezJyZtZDoIj3RWmAJ8DEAOmbvF7IvECJoAm
HqCRJJne3FfOMAznprfuIskonHyxBTH0OlTjCDcCOe2Kom76cZpICMiws9GljmFHJ3kWoTWK9FpD
6yZrnTo7T5qGmeGo/+wzxZGZAqDLp0IHOYcIdFegEn+tWxUj8pTOJKQdDdLE8GjWhiQVLUzsehwo
51Wg7WA70eQ8LmUkLiZjNlEHy1pnaTrPtls3RjtozpPjSLTAGkVAMXvxT9nIXFXfHGMKEsSiaZEb
VdhodXq5SJ2ITsdp7Xi1IiQrkTDOu0mdUjA9qmaoJgnK4ykNOnMF0xqBycQEt8nuN9MBFI+qLwyS
L49OtMqw2KCTkOijz0BDZKcYFZdFLBy7YlCpRmFxnTGUuW+W5HMpG9JioW+Xe/ZiHrEh7M3N34JQ
rnERO+8GRnRMTLLymFlSnWrFWtoMdZae7QJj4UbiGiJomj1lVBQ8UHnBat7Vdl5pagUZly4Kc1UF
TFGWACi06VxslwW3I+BO7Wed0AEbFtpbyGFlzuwQI3LkPq0V6rFysJawMMnTZKU+UVLPALVE23xX
5unDIARH3TNBgIWilg2IQbAIaJf23rZL0yc97nsKVA4p/yqjDFZJ0YO2CAnK+bG192+29nUxIrey
I3CmsUxpRuYGhQTWjGfWxgdDG77NU3aI6u5QpdVdSe5oYgaxpgiOd1dJyLTA/WuusKWXSnYLmCAH
FLhe5lzxbcytRfn0Yam8VpGebn/IPYtZMREgSNUNlGkvJZFIAZWQhOO0k8hNwEGeSgChlHT/tpi9
PBkmidwJo98wTy7YS7neW9GES0zPtbtkbr6S0vBx4x3Von2zLRejw4z9ui1zVzUA1IHmHFMHV1VS
yZ7yGlgMUSgv2imt6D2T7U9Zrn64LWbvW6Es8H9iuBNs+0yO52G0QoWByLjQnkAcEqPavBznXPTc
2JMFzDj4G2C7wCWvXn6tpVikuRwlxMS+8VpauRVdkM6fDbMUfLC9w9tK4tyMYN7AkkhioOdhBjWI
XlUKbmjA2t4+vF0xK5gKAPHQWeGrFHano4FKMoRFIP6oGg1t1JBNyrzbYvbObaWaA4keegIoGV+e
W2LZrVFoCPKSOfnULt2Syl6i1KHSVv9K1HtbD0P+IIW/FIUp0CGLrdkKmQWMWlke3MyySifFykjH
RMe3qxd2NkykG+Dv5hno5qrIu3zCV1roEE7WT9vC1t/yvSWWICfcE2QgKcQ3AnQbJk0vtRpMCbw7
iYXMZsGUnZU+so64wFL5rkwiPLK9vHArav0p24TGRDkJSC7Id/Fsd6y49DNddpFjPOt65Y76v/Ep
IIEACE8DxuQVLo0tYRcD+31GaGOhiBrUaSsdSFfaIQI7520z3FfNAm6RhtlMDG1cqqbnTWnpYDgP
q7w8gt27d2b1ntXErck8Oz0T4f7ueRfmT9ZHIIaGrsZp43FCn61qjHAAHjTNfsWS+iVhx9tKCYTw
5WAgDrOR1Oh5AYHybsENgpThWCoimpZ9MWBqw5eyFVC4X55dA7Q3SWKpFRpT/1O1lPuuNx8LU1SY
2xUDV1IQLTRsdnNxr6wjG09xaKMp0n3TfI/N/l5W3/7FkW2EcLrE2jQnbYnvglrxZ2o17pjWv5A1
+f9CDFBaMeCPlXGFL06leFzpZRrbIaiN02Cs5LdUjWqfUvaXnCZrooR08/8EcVdgFtlVO2ZRFBZ9
c2/n3zW1jx11Aom1KfmdLJod2/1GqzkjZwfCL4/hgymbeimJFYWAoYmCmaZfpbLpPUsyXm8f4Pod
+GICOOhWLEG0Oa7SaQLoo7xBAymUFglMHFhn8yiVRTXLPXXgntigRN3kf0i7suY4dW77i6gCBAJe
oZse7PZsJ84LleMkjGIW06+/i5zBtMxtVfxVnTovrspqia2trT2shS8u3BiVhfCV0cI8QtPWTax+
10JuD5pp/p8vxtHBmzNTCWLGUDA6JH5KRWEjPZqhze80GquaNxQxUyRObu2qcCAf8HuGcc7Znx/U
YcBkU8IU40E1H6PO8QzjLYrfQjOUWPfqE8RxQKAxc+SB7VFYkBWmqjOEqKaUdt9ta7S1blNVa16w
Mu4nA2b6e6ssPFT26C4AK6inYLmSe3FejGAh8BSzlhkq0RSlifPFVikLY5tPOl78xmOtTq/BaIFP
w4Sin6Lkf4EkP3Crust+XP6WKyZzBivsMcS6Ga1bZNO1eDpofXuTss4jhSyfsfIpATMfa8MwTRQq
zlfXklG1OwN5Ll0p5667wDOdgW+RHN2OipQCcuW5dYYmXPypMeDtwQfnaDFMxCGZwZPYGyvVjxFP
txbf5t1DiZq7Pkjc8epHJGDQw0sWlisy0zGeN3nWOdYxU6pXloTbQlcORQZSWlDhpgSDhhPy6Ze/
4EooAP1RdDDgyWUj4S7cM5YdlmNKSxSaoAWmBfeKPj3ZIPbQ2ItZh5JH3tpROUMTjgpNiJpmJQIP
NY52Y6kOG8jiXvXMeOsUG+PaWhrvbI1dsZAzZGzL/ScWa+J5CdYSzImLQ79ZRQZmVJF1bLhzIF3v
sjDZVWm67wr+pKmWZLnzaj4cyn/hUB2YDW0RQTLkKrM46WG2ZbUf+HioKlnQuHoATRuVDkRXGL8S
INJac4akwedDlsptJtTqHjNLcquumSWut5n4FXrC6DA/X0aSdwO1emQTjaSDPJhebyeqXtt69EsJ
uw1m+Ny6ll0Sa2aJWV60FlGbIiUgrKvLpixI02k+8cMrL9qfJR2PBVqHEvPeGaAEeNkw1hwMkjlw
3tBbho8RjnzcVRjhNtGTWCXaNtC/gSx9o1cEjbTWp5AsVOrAXKXbImkzcdC6XKFKfeRjfBt1aD1J
02NtGG6sTpI7YXUPUQ/8F0o//25owbTsFht87Kia+wOr/oq0LvcKR7vLU1SVx1GTlAhWt9GwQAuE
aBuHTLgOoqita7Me7KNdh4dp/JUNDFoDgxcP1L/8wdbsXkeuCG8XlCPwrjhfG4uSLJ0Icip52X/p
wmRfOu2t3snmNtfKSJiPh+gLYirE/JZw8wRdrabMRInasJrWTcrhRmvjX2D9ogmN3T4ZrysnQvko
P0ThCB0Je9ypY/jyicUufoRgnYmW1lGo4CmfVHyvOcGpRFMbnbrNZZg1ewE1PwERGPJIGOU831On
c6KiDydEz3V86Goy9G6b4mGInmit9NSAka952NBPHAg0HliI0NCCACXxc9QJcUvkDA464/PkxgKF
hhGryCO91UEkWd8HgiI8D+An/4MSCXT0GF+6TbCP+jSrD+j9tKni8Knp7BwMYC3oG+PhStPKG42b
4abQOLmJgwTlLYi3Vvm1mWfEz5A9lPyulZwkfhaeLqCjnTdB8K8KA2ev5kQOLsVgvGL99BW/cvBH
Xb+2SqTOVdAaZF36okZElUCvuXa0EoNCb06fg6ThfPOdsi8jNQ1QtObPid16ClJ6I5n8QnkqIClW
qOWPyzY2r0W8EvGEQSUYjUegUBD8epXnelyl+ASM4ClIWXGKO0XdXwZZc0NLECHL1oYp9LnxEj2a
HdoIk9w3wd5vBNPeCmVPWxmUsIGFGihR1an2cVTj21F5YUGxGZv+EE1f/3xNv7nzYL+QhFCFOC3Q
Td6XLT5PAG78EZIg3Oq2ZfXsjIV/GWnNtS6RBHMMU9Cf0yIlR0Wvn0idvjojd3klE31Y2zk8zZAE
Rd/RrNB0bnrWCHmLomLkaJCn0eJXcW4/cL3fpwF5urygtR4VpLneocSPhHu4UNB8ciQt+vJbnv3U
8D9UdyGAY5Q1ubJqmvh0iI9W2CZbp2tujAwT+miHOmFmQTaEuuZnwdg/NyagFIHi1fnK415DbBMk
6BoulC20XTeUKtsa9xcvyp3O09fLy1/7nks4YaNZazQ8wKwRmtZA8F00fjiVWyOjkmhj9apc4gi7
rHWdgl4nWOhAUuqFlXMoHUXfTsgAbFUrM/0ESkj7LLI7D9MtCdI/Ub9ps3ZDq4hIWmRW1gyZPURY
FrYXdQ7BhgsrweSRkRtgNU/2MVL5JNaPinRMYsWGz2CE6EBvDAyDJwE5pk18xbVvicn/yqtfgzP8
+Zk8A5p/yOIlEWvtZGeTAyAMEoS2+axaP8rR+PNKN1AgzAaCU7S6igFAhPrjiEInOdbc3KtIrJcD
yNtjmQrH6q4RYlpgvZ7rcMLHKUMnC1vklo6TE2F+Rj+FNNkqDToVnEaVWOUaFtT65v8oElsiVgfR
iF4nsfkwpN/S/Jrr1+BrUiRh74q1IYmKUphJoCWP4abzr6PmrOVqgGmtCuOwXZTdhKS8iaKXy+d4
ZSlnKMI5bs20IgEqwcecqIn+xWkpCz0cOuVKN8AS9GyHTixjPFpxVTADihI7RD8cxITnK8upnScQ
AFWOQU6uHdAM6uC+Ym225W3llSA7uLzElY3Es2Futob5mR9GZoo25aTNCgXDDfQqCqApYuh7JYh3
l2FWdvIMRgh0hzCt41RlyrFVnePQEM8pNK836Z2a319GWgntHIiGgS8Y6qJwRwISeuJ6pegIJii4
aR3CGmMNNklPWaczF2HXgNguQBV/Svd6btcS21/bTRwvjDrgQCM5OX/chdPQBjpMRoG2BC2onkPb
8q1s8mllSyKTFRjYJe7xWdMAJWHhOHfojlATY9DR02Q/5rSPb7vIvqJxn/35Z8OliVwVohOUnMU8
qxroAWl54jy0UKZoT1BaSr4lVHJzfJjRxiMBPg7qEM5vUhYxadM3PJzM0DQeGvJkdMUJU3xFyDwL
hTHDab3B2VW59mLaV3lqHIve2UQQF2dFLTkKs2UIgTLYU2xwidgUpU7RccUm6qw1j+0HtXnorafO
wQh35yUscumXvPp22UzX7m6sFvMNiEjQoSA+p7uoDowSHuBh8OMHbaYWQS7ORRbQ0zfljsosc8Wt
IEWNXg+MUMIuxexOMSZZUaO49sNoyKTeptlQFU9qzNo23GithdOoMFbH3+zeCqissrZ2+pfHQjiT
SdngCTfYKODZ3S6nIFEJ6VXXF8jch5vL+/oRao4+kFEy0S4JViThYtDyAePJQe8cS5BTbiBNvrU1
c/I6Xt5P/Oky1keDOccSrgczYn3fRplzrLv+i9aoV0lqdhAOam5UzHXUSXOdgP3pf8MUQr6g6PVk
zEeMOHa11w4ENWR1EygtpBiNLQu7p4TKHvEfTQfLRF+9SXBRIF0neBszUYOG5qVzTKtwm6T5zVDy
a1aB2z4Kr7mV+5dXuJKxnvHg3ZD8AcGgOHPLHD4FGF0Or8b8pTV+qqXlZsOPBsw/zfA4smeIhyHU
lxz+VbvBtMzMwIOciNi/ObRNVjS8dnBtkNCtgu4u1tJrYzA3GNaQrHBtQ23weKNLFPljVDPPbwmc
0ynVGHOOCbqSHDK4TT59ZVG5D5MeklNE4sQ/3ogE7YXvcPPSF5eSA/odpcpw79K095ug3wwdFJNQ
c3FTnV41kDBjCgoBdTtK9vT8fCA9jqMFoXSUVjS0w0Az7xx4zKfCLBBTQN7yoeSuhVjJIiWUXXZO
sJ1+Xjab8zvxHzB0csBwMICAbstzsAbhRa31Rn4yHRTvXTreUdkUugxC2MhpcoowM4r8pGpHR/ve
aa+5Ekv27NwOPy5jtp3Fx7LHLqxVPctPY9JA/33X6489SCvCYn95u85t8COO4JIJN9C3ARX2k9Y7
rka+qeF3Fm+NxGtkUl0yJMEKIvTvjknEUUeohh3eBc9KSSEO2kL8aeQeyWWcEbM7er/GP6xMJEGr
7Kinrd7kpwkW6eKx/60kmaQ+I/lKYialp5jBDlKWn3JQrUx3ZXGsmq+6zCet2xsCL3T8QXGDkHNb
6EJMF2ltmZ/K/FbPZ3nLGw6GwcuGsL6UdxDBu+tRUE9Og6UknQEdsltSvEz9s9VL7i3ZWoTjGQyx
2ZVmm59qFXKdnb3RMwXy9F8vL2bd1t4XI5zQyLDqplFga3hEHYbQ2TANVSWHvnH7m6PI8uhC4Pqv
qb3DiYfVNBkK/2F+Cp7Re5/eGF7lsdP4mo1ucZ3fgLDpRqZDtLqP6E4CeaeNd7xI1jyg5ZSCSpOd
GvYzaj1q/+SpJCexuokLCP3c7DLNSgrVSPITyBs24EpI+cmpUzcwfuiO5BwJdAb/7OACSzBxve6D
ph9zmHifWIgoTJR88ikEj7g5dumt6mSNm2XRhCGbQZteIXoVfnNKmlzrmfpnOYWPv0U4CZkz9iq6
8/LTkAd0G1jQQg07JfF6le0um6kQ/P8LBQ1olO3QmEMFnzgaaZ7HmMQ79Ud7p2/jY+rpj+ygb34L
O0lc/ezKPzhEXMUoGs2XsC6EqXo+hAUtVXYiar1NEpcNN9ZPOlKPJFC7/sw5X4AJxtPUyTRW0EQ5
Ee1awavCar857eby9q2eAWwdutbRd6Pbwu515RhkGSieTk3/rUE/SmW6ZSKxzNVD8I7hCO8IsDDk
Bi2j4hQF4d6O77K6AJ0IwWsi8XXa+5dXtG4QCzjhG0V2No6069ipAhXvsQR/bLGrryI0koM7Vk6L
tur0F3DCV4ptYxiDFjvItSfMXxVZ6IHRCleN5HIR6gD/GPoCSDjfBsh/w6bU2MkgxmNK2sSfzH70
CpLeWEGGoXutuGVz5y2mEX6Z5Uj9sNN/5BSBCB1VCWuJbNXCAVe1ocl7NSxOSv8YwmbyA6R7Oxmp
gMQ6xejeyLO8C3nPTnkXXfPoK2zY76TvXBmKcNPxjjhdm3HcNuPJsV3SPtfp9rJRyiCE200t4CMS
A+HHMCFPnJUub8mGpKPEGa7COPPQNpLFONTz3xcRr2UrpNeLPj9plRZ6agJjqCznGJgyPtfVz78A
ErZsGhS0B0HD9TQyByNlGOQJoODo9cHo6gmYSS7vngxN2D1IXPOQJQYsH/3kUNvdjmroahH1LSf/
jM9dLEyI5WuGOAHDROxUT9D9sW2Mvfa7Warw8orWndQ8qqHjLiHgcjn/UnQa26GL4TX0HcS1N/nm
N0PtV90v/GxX+5fR1vfvHUw4rB1PdSUoATagNS5/HZ1fVvVWDJLc4/wVPtyNiyUJxkeZU6QGqAbh
BrptCtOLtPE2r2qvhtZzoiqSq3jd1t8XJZigkdZcqYMuP8Va4RZ8U5apa3y5vHHrGMjYYqRQR9Ze
uEqMCcXGqCPsBLKqXwmB8A3GlCflx2WU9Y17RxFuEMwFg8ciMtmJZdYLGh3cMmboLE7vyzRxh1bW
LTZf6R+/0zucYHpVW2flGA35yWo0N7WfIv16KqlfWYe6/x7UnskkhrG2i3MNRjUw9oLmCSHGGMOo
C3TMVp305oGCEKZ8KR4v7+BswOKSFghiTbq0IoupJmbTMmO8R/fdJkQJ8DLE2kdaQgimkKnQMdRr
LKIrn0b6NNQnPf4rVgc3dCSnVbJdYjZbCyeQSdeIMRP09JTadkRC9PkzizEpMuZzR6QzL3Z5Tzha
HWKOGhDaz8i8jih3szb24swLA5nzXnV1yAP+Bya4VCeszTgpbIBdz8oP2j480evmrThk4G2PZH3z
67v3jiYYm1qYnM8ztSfoVE33ZgaJ6pZDjT4YDdk012UoU6y1tGVtlF2D+By6q6A1pSBR703m6hnZ
XP5caycWI3cYvYP+A+rbwoltbCMfIx0Wge7/tCdgLgAH63VtbxwbaYYj6T8R3C3xhPtC1dFvkSY4
TkWkUZigeVfEzY+k7I79IBtImr/+h6OLfnH0jqnQbxGfbz3pqogmcONtlmyCRPc4T1ytJNvAjj3O
Uq8YJU593SDfIT9ktepSK4YQ2xkdNF/fJr7iNa/mjvrlDgITD5e/3aqRLMAEv9ElhhXmPdanTsam
0fA8be5zQ3YZCon+vx8H6HL+dxst4Q7RnQZzHA3FmhId96Cqbo1QPwwUvCgpGErK7gqxk5c0zkP/
Z6rj/0BDN0NHpQAlBpFnj6R2ZYc53iUU6idvJItcPdxV4+HyPq66+AWK4EUKTMiUjE+IATWMw98N
Py//86vuffHPC26jGIOxUirk1Jppbxb7NFK39TcbpjhkEoNYfcfp71AiZSgtGNLrA1aSOW6Geagd
hGNggkUC9huXHdSNXP16LQBcQgpGiK/TlgUB5GCGj4pzz8G8mun2xi5lZ2t2RR+O82Jxgh2a+sAy
u8PZKt86aLdg6nQD7mfiGq6zy7bKxrz7n76bKBI9lq2OwVPgOfmTlr9qkdu3m0FDDCV78qw6qsXK
BKdIiBo7tYNceMLHX6gBH9sJarU5JKnV/i43ehf64pl7eXUyzNm5LO5p3ShtPQcL0qk20x1Gr3eW
fg1C9Ku0NV0rdE6lSbzPIFLwKEOFzMbA3jkiuKEd6JDhLWwE13GbuZa9hzRg1YyeYriDzG2tOkfk
jNG0gAAQtMfnaHXdT+hlBJpDnzv6kJuqxzpJOLVu++8YwnfT4sLqIbGan0Lza15uSvW7yX7ySaZg
sO6f3mGEjYszq06TGksp7Wcj2Dt/1hX8r5d9//fnZS5MoaStVlXBwE6K/lNTt803nvrdIHGy617w
HWT++wKEN4bNQVqEl0h+VUB8s3tDH2keeryRHFvZRxG8OQildI5uHHZS7ccw22fVY5o8pLKU2Wrc
hBEc9KrOXVm/PfFiOWCyH9BHiU9fTAe7vLbMHx2ZcDt9V6D/od9k5SceOsijouKN72UYYt2UOqRW
OPQUT0y7b/jGNh4UGd3T2olZQghmoKFPY6orBxU5cGa1KKm3LbtNyf6yF1gzZsMC0w5qI3ADYsCp
pUWqjI6Sn9J8dEEw5daTxLOt3oJLCOFYWoalDIGNhVi5O2fuLX+4GkL0U3qoaUFtNfbLzzwNoMqJ
URQDioEgQzq37tpU1LgxWtTQS1CFPiftr6C6v7xxa3a9hBCuP0J6dbJrrMpUujfcsH42qQeady4t
H/83JMF1Mq2zIlBs5idavJFyO2bf0x+0kAiyrdvB+44JHylJg1yPdKTSNcXwNMr8Tpdp5qy5HEw5
o8vPMMAGKMb/RdUOqZZgNC5K7T2IzPwge+3qp7iyHzpHxhyxdp8uwMTIHzfNFBiTDTCz96xya/a5
C5Ikt469tvcY2hovf6T/x8r/W51Y3NYjrpnQIURq+b77OkvZVZ59qN4GL7yb4zxT4r9Xzc/GOwo0
OhgTFUNxp7D0rNThgCb9pfmWteXGTry4/Xl5Vas+aIEiOG/aZ9aUaQ0e9NV9DfEcdZvYkpKRDEII
x40qszH5goDV6dTMR0n9h0Uny6V2/PyZtUAjD8PvoKkQ451kjECEMcc7hTocmFpuQFvyVyMLi9cu
IjCQ/4cieO0U7fwjIq4c9yrxYxJuotjcFWV9ylu2DafrmOSHAlKV/9vahNs8pqhMWRNSIXVgHQwd
T/c0aN2UVA+XcVaPMPpn8fjDGBxm7879qh2idp8nFqoOsatUxk4vSpfl7mClXlN+pvlhLtijMRHs
ZSCNPQdL20xT+2l24sYbAUGBc0O/XF7OqtNzMHaKDihc4+L0RTBoRds3qfWrVvPIxwRncwqsttle
RlnNQhgLmPkILIITBzNmLGGobWUH+otth70NwUvTnbzSzaGlBKbzy4CrR2qBJ9gghsc6zAMDz8ra
r5odbJDNvO1SInF5MhjB6EIlVqY2qRCnUh0j3dmtwY96Vknix3UUFPtRsgY/qiWgBLVqsw4a5qc4
zZOjbvT8ZDHnoKBD6TO79g4k+LqY0Ii3MUWdJko31b2uKV4riRlWW1+geW8i4AJ1F5z3uSVAqTvk
tdqM4MG17F0z0F1L6m02Rhu1qfaglN6MbG7iyPcMzSodNHRp3XnqNHrQOfEvr3fVLJc/RvC8ndq1
4AFBra0/Om/6ttopXngovwdusoWGqMRDrd1XCzCxkzoyp2EAayAWlV0z61oxQfDlU1MSxaz5pyWK
4DKqirVDXsFYcr33Qmh4WE+0T8EW5PXl9vL2yRYkxH+sDumAshRegUz7YkP8HBpwzFNsejKl0xnr
WDbYlSAYBJK5+e8LB2ImIFU0ldr6ZSY6COP1xLWL0AfpbOVHPZPxU622F5nqO5xw5JAbo1Hl4A4z
WnqgFD6eWqh+9N95dGfFuVvl6gsxKlcxUGQ0FZn+0lrotoQXDgnjpKRVAfdVp342dxPvun6jf8kh
6Cl7Nq4mU5dYwhnQAhrbs9LZyYkLV43CZ2opTymKcWNTfgU3Mi5SNdnqw0vdfyZbsYAWe2WmyMYU
N8raKF+gkaSOon1msd7lmAB0K0PqeubWGzFdt4QTjgZv6ygFT2Bxopm2K81rlddXmDXVXBUqV8rA
vBa8+iRRD0YjM6g1F25ijNpChxNYtTTBnoYWI0McUngnvciectvySD/6xviZkH8JI9iNMYR9UZsT
Dj9ygxB7vGY98gzohXILcENNYTG4NDWeLruBtRBiCSoYUEvDuIkqlFgDC5SP3WPIJX5Gsnmi48w0
UjHoHiDd32JGVbWgAgU14oZJ/PM6DGg+QP4JJmZ7/vvCxaABdIqcsECwNalHHtfH3mxdBzztl7dr
1UGjvAVSeHSbI1tzDhMOTdFYNmKGoEoOah94Ne/dHBoiUO+5tSZZKm11VQs4wUlzM8u1XsX7pXL6
bZmmO+gfX2lRIXnDrLuRBY4QF2MKJJ7SHi4riRtzXyf0YPamcaOTILsZmHJnZwXUDkJcSpjzRdEr
GP9Ik+XvnCFG9/7b19lMF5+vTLVByRjSOCNVfeWLRbMd+5HLIvJVz7xAEYxkTIYx5wGmBdrcgpp0
88az/IrkLZqFnTvQu2z15udle5F9QOHm0wKCUz0i6Q9agQN28uh038ta1iex+nhH9gvkEiiTw0sK
p9hObBIMKVIs/KhwN9jxXeRbN+Nd9KL72RZX3p/J0P/7vf4DFJ3/mBZtTIwMsRdJ7+0x+lrE+qEL
HeZGZYBUvKzTYNVNvS/QEc5dU0Vqj/k/pHeypt4phfqVjonxGR9izGOJIFediXXOjTC3Gcdkko1X
qIM0ksfJWyljMlz1HwsIwcczQsYW0zB4c0zaDcnyG5bQJ8PpbqkxbYtSkaxIBifYRRSqEcbmca5D
MKryezUqN6P+M8o3TRd+xjP+tzI0d59vnjVkaBMz0NyM+S2NPrTjX7r6qx3uk3D/iSO1ABJMoavC
kbA5IZ+U91bs5sVLJWmFXw1XFwiC123zatDMEbF+xb9nHVr87WeengaZN1r1DTPNOPpakOMVU9cR
NDa1poQ3whivW31LauLKxILn7/shaFpACG6VVWXtjBo+ilNWvsJrV1OLm7DYUTJsYqxsaq5pYEse
MatndQEqeNm6jaqsQ1P9iTp3cXLFZTInsn0TfOrkGAodUvz7Svic6VtN33f67rKNrVrAYgmCJwgU
syQqaDZQW+Qb1G39Sjd3U27sNSpTPZB9IsEjKNzKBpQ3YM4H02926a73DV9eV5dtmuAJhiAJOm4H
qC3GpebGw1PVchBw25HE40hwxJYBNaQ1hRQZ0h1I6RZ14oKM5KpvZXxhqx/IhkgE5sdtjG8Khh0S
9AZOMRkjN+Nx5oZh4QVpkbm2lm9BJyzJ4ay60QWaYNFarWp9xVPUAIuXwbi2yO0wnYbqR2lIgFYD
lAWQYNrQbwhTjBdjCKfhjRu0r9ZgbLWpP9Yx+9bpJoonsjyAvnpcUT9HQgcjsOQDWVenhUqr8il0
wyb29OhopddW/KRwiBBArZGMm4IcrfGvzA49q6IuS7cZ+VYq214fvXocd5o1boaiwYus2Jqh5YXG
5MbhiZuyStyqbS1+qeD5G3tsQ1vD7nBieoiMN3obbSGqJjHh9fzBAkfw/0qFUd2wxecOsm3ylO6H
vXpH6MbaDbvYryTX2bptvW8/Ob83o0HJu6AZ4aJ1vkNrT+yaLXrTuc3VvTV04IhLmsNl77YKCVpg
CrFA/Pc7mlwE26zRZh4AOFBt8BXlyJQDTTuXP9L25TNAyLabEOsCwYLwwRDVdyNGFjAWBG2omkH0
YVN3b4H5YMs6u1aN2HlHEj5ZPQxa3ymozcVV8Rcon36VXNJpuIYAlvp5/m6WLtCFoxllURi1JdrW
oELcbFWtHrZZZ7/9+YbN8xCgInfAry3G8XFZaUlkoAWvCNK9HQb7HN07cd/Dr6VuZcpitrUDtYAT
o/jCRhFYMxlmxDL1KoyNTafNDm6QmPias17CCGbQjxGztC4uwBSebLh17QRfLf2JN5JzK1uNYANN
bCdGDU08DET4hfarepzqTwSGSP/gzIDBFAp0QlhAithW6xgOKILgzaj7UXQLAiL7M7VsNPHPsrkz
TaE4G1MWSlIbdo6USTodOh5sWRC4lw1t7aIBjzYkSTE7j3Mjep0mLJNeQ4uYlUXBzrBfkv5LRczr
JmrRj1neln9GqvT3g3EJKFzYbYb03TRYuELZ1Vh5TTq5beNT9fkz65rVASGAAEIAwdQ0a3BYxxP0
A6NWXj5lya0evAXWXxk8T/+JOBeK4/9hCfYGIguMV6bwOahTfk3L4lsme+qsvesdA8IRpgkhzY9D
nFqbhI5e63OJg2+H69xXwN/lcl/zqN/ugu3wenn71moqZ4DCmrS2dTKWYPqr2XbX1Iu3zDMO0fdo
r+4DT5UkfVaM8AxMMEIeVxNaoQBWFgXdcAV5etN4ycrXCPlVzQoQAIWfKPqdYQp2WLRKBDUizBNA
MdOr1Ghv0MxPc9mI84ovmoW8IZHgEIz6iZ4CJfRMr1T0c5UR83r0p1mNl91f/lgr17hjop5iQSID
6Qrx/ThUejzVA25XNHu6RXGlF14KwesKkx5pJrn9Vl4pZ1jCttEw6MG1AayOe2G8J/2PLHtUW9VV
m62ea56mfCLCd0wcYUz/gL/uQ6821wwCTh+MbUJR+xToN0XvDl5ay5TlV+6mM5jZRhexUFXZcURy
FBHVJtlFRXjFK/K9GWfRDFXGjLL6wQwN3RXGPLcnxl0DqpVhkmPs3WZ3FobOoldQC+PB4gy7y5ax
FsGig+MdSfhc4HxKWluJ53Qq80OMPRbH2PAd4hUB6PSjxrMaH2UUWWv6qvswEb5YIGMHvZUY8PEc
DIPgkUbpa2Mc1W220ZNN6g1efpMfI8NV/MvrXDtlSzjBW+WKRZq0Q1awUHd2vq34gcqavlZd8BJD
cFJxo9DaDNDfo2WRX3Thto+mxItaTJuAps8pKk8HO5FZphtkDNB+Wh3ywngz7V+Xl7pWendA4AoJ
AQPiLpA8PjdUxhXz7611uPo6ZKU3hakPFtzrJLVuKqiXD6ntx05+g5IjWBROU3IVRIVfWJ2svrlu
XYufIpyZOic0MDi+cusg11z63V79QR/ngdDQlyVM1+6I5bKFvEXHjaikGZpoMqb1/hQxummb/K61
egtqy2qBbUBzWtx8xre+L1GsWpUpGSmnWCJsfReib0xR7F2dvAV65JmgHr78cSWLFKtKylTr3A5H
ZLTqmUVQ636WZnpdBQ14zBTi94lZuHkdSrzEqjsyHXQtQKMBimKCZQ8RwyBqgXrj2HdXUz9i3HF0
TfYXUuyQ3JA0HK+7hgWa4JK6cbDziiNaskOQiA3TaO/K1q7QCTD5UwMWex3oU10RcKFDNBzcoRD7
0XaT5dSS3Zate/YqC5dvKQ41GQehk1ntNXI9Ofek5yAp3hnTw+XvOq9JSL+iTxSjcJj9hcv/8GYs
68K0I7hhU6H3sRU997Us37a+rwsMwS9YQwSqL4pxoMK54xDdZqFr5rc5n7Zq8B2Sz3ZtuUrm6tPg
6l8uL2/17lxAC36gTUg/cAM9tyl/njBdQl8z0+1kaXIZiuABeG2AKsZCN4dW2A+MlEerMzwbM15u
iWTT5RWte/v3JYnjuSOvp1KvkY1ptprf3JB9sOkVt0XoYSDgbjSvkZRe11f3u+UfJMrosjs3Rni2
vkMMEv8auzxSX9lkRNomL8sof0kcrdhrSkwsyQFYN8t3TOEA5H2YaoENk+ksG3o3I+dew2WlJ9nC
5r8vTpkZEfR9c4CEIFmoDDchzKtvkvjt8hdbPczIASOa+r1/gvmbUdcaWYZHf4zRLR5WbqamSJ5R
n7LSQ2P99jLcqqdewAkmH+rJALkStBkQ6y9rfLTtzJ3UUx9vx8CzZMO0q+HNAkywfKMw8zS1cL6m
uI43mPk76VZR7yGcIItM1690TH2AfdgGz4P4XkF0QXqtRSYonsJj2NjzhN9jEWBGTak2ZAINmcEf
89byNG1yp08kB+Z++v/QhV1NgsrOIoZdpcZVab4VypvSPtTPlz/db1Wnd2+MPplZidYBJyHacZFU
+b0HC4ts7RHpoZQgpYqWZkhP+QrtHpTU2lk0eq3swGuydB8O4/c+MK4xquPxNHhFlc5Ngp+009yC
hTIusXPr/fiThAAWSmVZwwtLOSTaixrehoy5Gb2aspdM8y+v/txwfyOBmtjBVCAYn3W0kJ8fRxYb
vR1ULDiw5rqzdLdDD7cxpTs1u4WemddKCcElgGIhiBuFE5pN7xyghnoT9cbWVBNX7+PRpSTdMbDv
j6nkC5+fl3/WCPpnCllPeAOxBE3SQIuDZnAOLM1u9NTaliz0++HH5Z0Uzsq/MKAPQV83wiaRJEIr
TauF5JVziCr1tXT2Tf8U26DzNO+SNsLG2r6ifrONZ2X4+hlksIPPtPGYQBGpNctqLHtLrckhg8Zn
va970t4zo2+9Oix7c6ekubml2HmQ/wfOJkt7c6tFaFIye1smWL2+C//9Fiputh7baYuqRgsOe9tz
nCdI87noqQyCzCPsGKT3ujOhUWh+bkqysELI888HWEALST67qkmmpHp7TOJnFkUe2ozr8Sqi9ibv
njvripIItSyodB9ymaeSYgsnlmotURIT2FF/lVsPpIQ7LrwCfOOkC9BReoW6gJ2WO5UwFz057mUL
OL9U/145ZIOg3g0dOTTSCqc44cH/kfZdTXLjPNe/SFUKVLqV1Ek9scce23Ojssde5UAFKvz673D2
edfdbFXz865vp8poiAAIAgcH6lLqCjlE7ujZy1EFrlWNPud/xhP6PzkGqGTAA466oyto2aZFTIzJ
QemPdc5ypzWETt8q0AWXT/kIdG2D4gXpWi+3Fa0/3NbxMjv5n2yCKRdwVvPFudzLz8K0UyrgV+4V
91At1MOb+q+MYbPjbRkrcVfHXpp/ZAgXTh+PWEM9JdEhT5tDkvywjWKv1PmMuWH2PGuq5PGzIs7A
1h9wU4O4/frmiaME+xTtkYUIJtvWyV60+XOhfhv1/Bu1ZJjglSgI6l0UmRzQAIHaXEi8jNIusHWx
iMMuKZ6wdtZPaLphs2wb55oYA2RC2P4Bi8SVenlMFlPKhTFHORS65ictsOr9D6vuN7cPauUWAXu5
g9sWvWmsxRCUKcxGt1jdzAesT9pQ7IszMf8WmZ5K8rsptT3HkW2lXHExeBeMHlwz2LclTu2g+IIO
AvBhB1IOg9cCq+7S/IfZGXd6Nexuayf03j9s/UKY4GdxpM8VbablgJsLYOZDoVROxzyW2ApWyBjN
NN0Pea7CVBRWOYZHS6U1Z9/O4rLbKNGi9KGqR051dNqKddupcRReo8Bc5wF9C9r4bBx0y4+0idGd
WdNiyMBuCc6Nh0JLS3Dqq5Ohul+x+L0sXtLMGSbf7JAOSR4cK/YPrCzge5yi3cZ5XtpKqimsRZOD
hiX2qWHcuNXSQMdWiDyIAAi+/U2FQtnHN0VjG+fnmLzQagrfdFE12EuR6IfRHzb9Qdvnn7MfxbHw
xsDYVDvAuDpJI4hHXSGxdFBEwfI6DT111RbuI4XibZNhP87BiaFR/MUeRl/vioBq+a7Wn1I8iftE
xu+9EiYvhAph0swTPUqLyT6YdOCTBY66sazp7fbHXHFyZFLInBG30GIQC1P15OgUDFwYBDWWhzYp
H5IKm4pbiZQ1Vc6lCE6+2FpsJJh+D60KwHcLPc/c2t9WZMUCLxThfz+7VPKSpi6u1DZUMA2SF4cO
L1K7eKE0dFrJi34lMwIGl1PlYXQb+0LFVaGNYuSZRgFBJ9VDUj46zh3aJXHrbqoy8mJwzHbHqGYb
p5HVgq6V5MSy6JlgwyzBpS1kByxbDD1p8zZUy59FG5YjVq1+yrENXFbMWxNkYdsTqDD4HJgq+HPt
spaRfLAOWCwUJopu4N6kG6uqngaNver659uHd22FeKxhN4BDHNXgQJLLwxutmk1dpiMjaAFY6cd9
B4AMmxtJ5FgRw8MTdnLz3tLVDp4mGUF/5LDo4BTafnaTwOqKjdZJjH0tg7yI+ULZtRzMKKv0Clda
9JbZu6UuH5q5D7oKm9QxuYcC1N0Ybe2o8mMd+55Hokr0lN1w3B3PfIGNTVl0hmYcSjMLzMaoPIDO
fLu0NyodZZmWUFH7+4rjhGpIt3CdWuJ9qkSWtWR5Px+c0n4YJxI4JTZ0YBhb4QCupAfJveMnifGp
c3/ky+hlo+qDjuDPCnv/+xkW3v1AdyOeiZnzYEfDaDeNdlAbX/vaHIhfBdPe+qk0fv6Jt7ctSXP7
2pqw3dZGFFCxdA87PgUfAaa7txaQ4GJf6Ymekv4p/rPy0N8XHRI9dINwzaELLFx0o12nYHFXrYNb
Yv5SMQKtqH3LNDa3vU9b0QRbgDQMfQIaj4U9gvthpM+JGS64g/lou171yX3svneABii+9hBh/Qj6
9J6+dyTfb/UeBwc+pq5AuOZgKfmlmSppVCRZWkLsCzjr4j3QcYHxYLzVd8sGL17fDeovtzVducc5
6/4/EoUPaoB23NYGfFDGsq+1+cno04daR+NebV5nLNdjaHYXBQiNbovlliCkDxBrInlwMP+CbPpS
UY02i0mjxToQ9RspnnTndWpPKSj/J+1IR0m99KPnIEoDWwooBFAF4svIL6U5uVUkwwTSM8OKX5a8
I55RYq4nGyrl4Grjd9WkWQCo868pi0pvUqGuZUTN3kzTn1nKU2+HKPcaQya3mKkSWHP5RFwsxUYZ
9pAm1NgTQp80avR3ukHfVRejsm49H3pct7e/29pxIadEno5nIixEiGMNcuJZIx22fSfgImt+9aO1
1brRr0n6rKHOlKo/xlLW/FwJnjghoACxxQV1UnEJF0blBlWd4dY5AK/Ry1Lv++rnkkhUW7skUMay
QaGKdbVwcO6TZzG6i3rNmQDdPyR3nJys2ub3fThu56D3k40j83BjxQJ/SwPR5qW0WlMH5iQtDaOJ
PLXIkBYMHsbR147V6HIvQY57t0++xqbt9cqmmiYfi2VvH+ZKDnimsPkxoXamcOVgCYA5j+YB9NN3
jWLt3EW2JGrNXs60/MjbzkT0Y9VGBTa7HjpHO+qzCY7/Aoj+OcPuRbsnG4pNL17hgCg8cmSD3dcx
lF+AGM3CUg9MDYpmk849GA+rMToUpuWRJL3TenzhRdaeuLZOIIEcLE1HUEbaLrpEWcBR1HHqQ6UF
YW7rG6gudPGuLWQWw4PvZRThBLmg+cS7x0XQElL2aJnMvLTdLmRY2Ybdsl1z4jj82n2tsJNUSfog
q0K3sPZTLds1sKajrSL3hGdgU5Q46Rknc+boLVEOZQb+vMxNX9Ohjb12qqa/qkz2zFpJdYH1/C1N
ULSaeuJkFGVswHXvi0r1KbO3bfeLlPmxXZh/2wvWzORcGv81ZybquDkmgprFPbiWctewYZuSZdvE
f92WspKTYauXgYY0mtKAdYkA0xQGjncCxGAbNrpy5RJvusTaZ21q+3h/uY/NYml+yuKXoUqfWsyV
B6nRHGrL3fZskMS6a883TRXAPkCr+fSiSJBRgjKHujRloRNjBzfwKu8L2H1vayyTIQS4tjBSdDgh
Y+DLh2Z3HxNne1vEiqGcq+HwGHt2dPZMuzLREhZ21c+u3hQ5ipd2UGDRsEzStTKOg5kxrCsE7aF5
hQTSOr2uQcPRHtCGCIwh/5IMrST5uvYxbGd0gF4Etwzf5SVYvVGCBzuLKS4eQHyUJQmKCl4d0Z0x
s93t73aV/YCxBLAQAoNENRH72S+/W0YBWkB9maCUbpepx7rcDLqONduRj8ArhvXAaKOjjVAast77
1ZGBGQrZioo3HyBGpnhkERZTJnVF81Dp2+yQKJYGXecvc5sd27ruDrS3JPM9V98VEi1OZI1SOX8a
8KM9MxJzSdM6NVI1RL/TmzCMaeaeO/lUZiJXcQTrQQE5QdIOf3IAhriUg957aWitWYSdxbx5AckR
hksUS0bitSoGi3g/3h/gxBReBi4nDmh6iBlGd687E1I/xa8KiTFeF1S4NsDdowjFn25igrygpVuk
McnCkvZe6+K1Aa4/tfOcgXmjWwdJ/WRjK1KRH53s+bZ1Xh8YRAPNCK4o3jj+yNPODqwZUxXzjHoW
GhFap8VL077gXiw4VTGVPAPWPibBYxF5AtCTuinYRlq5TaLNuRrOirqdUOzNFLoDfVlwW6MPoODF
1Y2vSTBXYOEBgL2OIvWj0+qs6Icmx0yXFvTush0b5PJj+dIwEHd0Y5DEOpgn8Sa2+/sesLCZ3A3t
Lh9ZMHQOiHx+6safQbLwlP34TbaF5znfBiKeMNYRtyOWt6lhDfxXQnqvqb+4zfuYP/ayEbtrp4f6
yC8NPLYA0BapFce4GEmrdhDVg8V1N/Up2pbPqfL/wam3ZjzY14u7DWkfusXCU8uIe2Iw3HuhjslO
gEOL6c1IgJ+OJBVHmRzhdgOZBkUfC60YTV0WkvqdUdfz4o1TlxecFL2sh303G7Hy7bYprX7K3/qJ
dTkn6oqqKnU1BLteVJ2a4hcFO3/2MBDJHXGdsMA+QE2ImpyOC0kVD61f2GB26qSFy2P62hyabRKU
flf5NHB39bb6LAtsa18UyHP4PH8lX9GjZpFZGj0z1LC1D9hhGdmvc7JpMllg4/FRdEVwyqAjCGQK
3wR/GaZNe07Ad9FooVrY5rHG0I9XU6CKjTHjzJ/vEfj0vV5XDtTUHpR+kK0Hvsok8FnR5MWgAlpr
KrzhUr6TxtjMCJfEiFm7nR0HDEIyYo81GwHElF9EFjbdf5zsWQDVzVpJXGDawriqfWC0keFiQPRd
Hbftn/fmHQ3FMGBbsBoeKYV4n7vU6dGtiLSwsH7kyZd6VD2l2Y/skHZhmgY9e1zmz5N+dDQZLcyK
vUCyza91cLwhgF9+SKsfXCVS3DLMwaPi0SQ9FlNznHPzLu9HibevOcOFMMFqMuzFY0ka66F17zzH
+26nbKJ99xXvSsyNoyq2v+3la7qhamjxpbwaCEaEXGJkatxQUulhz47Nz0QtvLzx1PJwW8rK7Ycb
CfmYirYr2quCUqOruIAc1HqY1w9A8CnYEq1JRKyYIhgV0DSDPeLaEwnY1R4ALrOBeeS9BTabrDg6
pGm3KBrfYVvpLncWGUXdilKo3oB3EX6muuTjKj4zfjOu8Owo1TKkseV6KXNPkb0wD/Wsb7e/3opq
4CUHpyVfuIvRUf73M0Eoktkz+KPqEIBur1SSTeqCEEtt/cjM9mxOJV9yTS+8DLC/HNzR/MguxaFj
j4339liFbEzudDM69u3Pdpk3t5W6ehk4eKD+liKWhPIkj0crgZQyD3V3Y6SnhRxi5U0xv3VEgila
MXKw+gJZ5bh4U+kizmBSG9qXzsKnVN5JWXjR4viOuRkUGbxgJeReCBI+XV4wMmcA3YdalQVjWR/m
JNve/m6ruiAWWRjDwYtafN1XLqhxisqpwrZ2t0uFvQ36eGoT9KSX4s9jA7BIiLawbWBNxAdAxaa8
tXOqh4Xz2Pe+Mv9o+m3yZyvpeHaI7jB6DwCZ4Q4xxNu/IzPmWDtTD2sCyNeyn5TJK2NNkhhfG/Wl
FCHOgUkP5Q8jM8JqXoKUHttRPTRERvJ2fThcCubusdkXk52WIKXP6UKj1tLDrk4DlT6ZJuhNbey0
clPJ2azog4kDLgfBjm/kvnTS3JpjQjWHhmNv1b7Jxvu+JR22dMnWJl0HH2S3MAC0ntEcQrS7FNQl
XZfj7VKHrfOY2O9G+dVRsVmlfIvZX7cte00l1DexOwZlP90SeSQTLa8mDGEbYaSpQeX2T9ak78u8
lIhZOSOk62gUou7uavCgS4Xayim6pezqsOjotl7yvRpVx5FiOaVpSOYqr8MBfxkAkAvcCNj4xWJm
62LffKpkHSrvybgtmJ3uSrOSrRe/jqSY8sY+JhgBH6UUmcsBnbfNxoH30PJX0R8asCZ29ud0OUbV
QR//FOyGbBLBAPUNnBIyP6EoULUAW0xLRsK00zFhu8e7pMWLktSPcSRx2TW9kD8jNKC0jkEbwcR7
7DJR9DwnYVz+xDa3IMnqFzbor0Xf+s3QPNK2+XnbAtfOC91cIIv4Gl9HzCEGyvrGoVodLoMSTEXx
6lqy3o9MBP/72V0+Riyulhoiyu5H3UWfNWqe/psSQrYwWM5UoQphhGbueKgw7/RBxsexFhPQI+N8
mS5fYi4o0ZWdXi2TBU9tjo21eEn1RIH5chU0EyUutOKtmPXnWE7NwD/RhUoLi96rrhvCXAHFnpEG
JOsem/Zz58ioWlZORndxy3F4IF6HYkQF5R3JnJaQcEzzIE/aQ5Hqwe2jWbHocxHixBgB43rfOmYT
amnnD40NSk521NFnKKbxjnRFWKV0c1vkylFdiBSsQXM6xUgig4SEDr5qbPXF8EfrBwZamfN6W9QH
P/Tlgxdtm99fUGw+Y1pMx0i/ScKOpcfJ2tR6DCKfQ2E9ovAVNHTauMviYxAFqJAuwGRgbn5X2J7W
aMzFL1EC7qVWlmbK9BeCSIs7ZcpK/KaofIjirwb5DFI2r+m+R/r32+qvXF9A7SNP55ckDFa4V2o6
Ou6cVTQcliogdrLNDLYfXZmZrtoQtleqnHwAqSz/+1kAwQhMXtnqTEOKRV2x61fsifbflumtnl9n
WYF0VSe4BMDNWIuEQumlMEXBDTqRhYZTnvlNMvsgKtjlbbT/F5/uTAz/GWc6uYOrdp2BT9dU3xql
8ooSE17aImlCr5gCsjMgQHQV1QNUzy+llPGcgUK9p2E+V16tuIFt3MfTy2D0nqK8/7FGfEYFdW3U
mXB9CR9Om2rASxYAEBXL2WRm89qpmj/1riTWr0RHPhgH4A4Hnl8lGCDLA+5qRmufpaoXWX5iP/O9
d5j0uq3OSmwEUhj1ZNf+eF8LUaTPCV1MteDZ5vfKTT5Zyiiplq0ezpkEwaxd1yrHmNT4YLHjVfZP
K5lDc4g3WP6zKZkkUnGnFwIV1EFt1uRoSjwILy2hzy1t1IoBmIt+8F0l9ee49Uat8YDufJ9N7Z5l
1t00Vb9uf8UVb4JY9Bs0G6uTHEf4imlqT/as4LSo5u7NBb5r1A+Zqx9ui1nTjiO6wHIKnwKjwKV2
GHyoFquGGGWmh7TWUWOMe4/OdWDPGZZxL/vGnE6Yhei8/yZYcLA2L6IpSvI+tBSdBJRgXhP7Rdq7
vtej/agBK5DO5a5pgd6eUvLHOG203DSMhQG3wJ1OvFzrMhkGs7YJXI744G/uyn0GvNDcVZvE9RuU
C2kvafitGa0BaB5PgpBmW0JXWG2xQb0cmj7UWxSZZq+xNpO20Ujkj50MmrTmgvBygIZ4qn91vcy5
a3eZhRg5sbL2MtstgmLSsuD2Ea6UH3mWBSgnLAd5kDiERnK3HaGRGbpNtsmXR73fUgqSQEABl6nb
9ObXMj7SCFwZLCgwQRoZg6SbvxbT0LqyOXEVIrVI/mjDWjJcm204RKOntMohddVTNht3ylBLwufK
XYqnLfg3UQBF51FshMelEc9RRc2wnxCdizuTvmClvd/XmPPaJ8O32992VTHQU3J6OZgo4X8/u+VK
BXzUWGtshk75UFS+BZb0ortT+kbyAdesEuA/PNSAZEOpXLBK7HjFpDTTMMSmK9sRTVUjGT0j1rxC
qwKb/fndbaCJgkoeLlbe7L/UigBRYjYFxaiKStOdVZv1LlKL9wS1K0l4WT2t35JEpCpmIAZsjkHU
rhMl9/TIfSNatLWi9r1mRujQAvTbpgzhvPoxMXHF2w64zkWoXoUnITDbGIRUEn0bF+Eygbi/Dobs
c/VnG4g/CmHob3w8qm0HTVzhenDUHDeVBtdjQ+UX/d7uH7K+83r1vrJ9XbZab+2WOJcmXLh4UHeW
2899iILEF802NhZ1fwwYNsFWdnD5kAdMPr6CQ05y9a7dgediBXNxWG1rMJg2RCsiqGH70WB62Iop
sZX1Y/vnW4q0p240WqxfWjO0q8fFuse14FtqkJUnJ5VgCFa/IwIyh5ng3hG5y7PRrJoUJELh0FrA
aW+IGvvG8GpE82amz0sJfolOVpNbjSSIz6ic6niGi+DppJ/AFJC6PYZAyg3m3b2c1o9FfarBC3I7
Zq1+xzNJ+qV3pwDKxJE59mGaHFoXrAi0BrsjU/wJ9FB+OWkymkeZQCF4xerECtIMbVgPn6v5qEx3
C8pLHfHjUVY3W7tR0bxB0oAZWLzYhCywSWmfjuAECccE1jErT70r4x+TiRA+H7bNDyZTzD7sZwtA
8+6ZKTIy69UPBviMCaS0AYpU/vezW8VRazwT1a4PQUCzlKrrZVgmAeaKlwL4AL9yGPvzCiB65r8F
CoHDVGwe8OHBZRZ5YxE27EkjmT9kp0w53ba+1c/HNQMcjsMDBFGlnhQK6/H5EoM+O+YwbWa1l20a
Xo1IDurBYLDFAItY0SSxwZxpnNtwIaPv2qlvpd2ucVPJ63NVF+DuALvDwAxwacI51UzvCR1bXpbb
j8t0BD+DJOithgUkF6he8axUNIVsijRSpKzFPXgk+aakh4VimlQSEtYCHlClHBdsugQFbkGRBeQS
2aK2YVf+mjprW1DmRZqR+A22JuclKb2S0YelBiLgtjWsqcfRdZg0whQmSsKXgvGem00CLuuQdNnB
zT+ZcX+XzZ3fKInkQ66ZxJkkkWe0SyuwNjPME2qdG8zoR8XO9ECkLWtBIRySjWI6H7sBzxiA1oJ5
D0rXtAjw5FTpljfnHt+TGb/XspFF4cD+FoPcDMkLbnUUcy6/24C0M8NUNcHdh6V+2RsD70vc+aVy
WpBhm68m0vjbJyXY+pVE/vezmBQPs+MuHSSq/fcJrBmqrKopHNCVAMEUxmxQxxlOdiqqR/oWa6/6
H2LtryTwsztTYaC00koXwNVIV/32m9JHXtc8L3+2eBz8B9wEzs5GiN5xOmgRnq1QRNO98c1RAD6U
LX+VfSzBzChY7eIYQQkYfuxSrxWvzoAqqX/8tzMXEjs7WpqoRZ510svsMFruwxLlkgAgUUR8APQR
KIYA6yWnxv5ufc/dn9gielsJ4TIVj0N0/CzTOtNsIEGJQizkqow3q/mkZJ6CnZj/TZJ+aV8jiFuy
MYcFK6BUMXWvGX8mmeunX/X0021J/HjPil1XOgnuP9pGT7HWipxK88gKkDPPb+Xkt+NbSl6TXgZA
Xf+CnJ4UWT5QWoIZFOBbLWKmwdicF1DWTuznRL6m73EqW0C+rtY/gkR285w2RQ32NHLKkr4MAM1/
tGrshe6UsEPtfRjsR91uJLn+asB2fssUMkYXGCJ9RHPtlKvfFmtXKloQfXXm5V/Z+W8xgm0g5y7j
pYOYqDwyjEVmoRSosu5Kv0UIRkHadlAshYe39oRZJcV96v/jtxLuAKapKbD5UGJWdyM2T9h3cZL5
fdwEt81bpgn/+1mgjqlixuhvkdNoFanXpVrrNZhBHlgsyXs/EkHRkVC5AeiC84eAf+VSkobyrRUX
GvYbTG7jt3X0PBfRo5sYljcleYlc2FE928Z6aK1yD/2S/RuTR/mPEBUzYFg4K/jWMFiTmlejeeqU
ePGAXvmlz1ryvS6b8WgmY6joFfUqLAT6Q2KijxCiA7iHJhBgGVd81ySNenBTQXOFTMFSM8dnVb1v
pv7X0OeyyLh2oNCNF8gA5bsiee+roWgoMtnTrN0nHXbRPqFW/y+iLybMsLAUY4lIioQvWSfAaLUN
M0+0L/waOeSct4AC3xmgDJ8RTm6b6FrY4NVhC31BsLGKCKdaWwqwabXmKa7f0zQsndibuq0q421Y
+3B86gS1W9vSQRRxaZ9Z0uXpxHMJXCkeGXd1/ahr/yI0AVZv4xmDbcdXFNA1hpNQsFTIiZZH4I4a
8yjbmLSqBUfwA5mM1Fhs+Dd2kUbGguNXitrrk+3kPuiymLF6IGcyhOSuL91BV6kKLXJtU+Y7E73x
0XglMpzE2h1lAA3GzwR0IWKfiU4Z5sJVRk6tOv+l2l/GsrvPTJCDD5b+hLKOV/0px+nfGaUB2D4K
iYDTX1V/KWwtY3Vmnshu3hhBvUvvwRFLA7apNvPexfTvz39h3WcChUCfVpqDSJ+bpzT/kjZ+AWo0
Wn4q7M1tMdwlxeh7rhe3m7M4j8ZSapYp9FKMmG3HbhoeulL/uujWvp3U52TCEhqldyrPprmkzcM1
uBINckXMCAEuhqLipWhW61beuRGG2JTS65LUp9bhtnKrBnkmQbjxgTqv0DFIzdMc32c5ItLkafWW
dpIm66pvnYkRbn2Mv1lTg3mvE9WVHVDfu2x4V3VZcJVJEQzCtaOmY+AQP/UDfcAQ3otb9oEiLYKu
ZZroEP1zKoJBmCAIMJQEoajXfk3KscAsk8E+zxGqyr9un86aG2N8A7MHto1ZMbFQmHXGWAHjjRRj
qjxtPsbGC0l3kT17uRFY9rfb0tasjcdwUHIgBELkpbUNDO03CoDaabApAEJaoDiyDrFMBFf4zJcW
lLPHGMj2k11YqVdgqsjryx+31VizAnShQFmEWiEBY9GljKLF8DaoLsnJih561AfLbNvWsjK/2K78
yEzOpIh1fv7grFxjRITNchbMWn1gU5H4qW3H3oixqa3D4gTcVoBh02Wa/bSxQ720nhXsKb5ro0x5
ua31miODXgjQUiBjgDERDm+smjpOtR6/xwC1XP0pqw/uGAdtHtyWs2qSZ3KEE1T7saiA9yUnV6+U
Z84r7S1ut7McqvumWZ4SBRONc69PErnrpwoyXzBfmRooMi5P1Sr7MlZGSk61+yVrvAplkURGGLbm
2GinoFNKOPeAmOZWLZa7YxUTHAA0mNaCkFuUyOn3pcGXdUqeKavC8FrV0FLnbUxBoUEpC6SgJTmB
dAHLq4OIbdwK78n6qaoHSda56nbo3gOSgVoz+tuXH0/RBqUymxolkuKX6vxlkP/4/3P5Z249kCpe
rLZBoS97KawBNIqSOYrV0z9TQPhYnbJYcV9zAe4Tli+13UmzJa8smQghNVOI0QLehm8Uu18Gp/LH
6cj0L7edR3YOopOyyVKXFEZM1E9dHKpUgpZaDQLY3MPBGuhaiKt7Kp20NkY0yalrl/w7MfPoFXjS
vTkYX4yBSPoKMmHCoVtwFSsyJ3JKcub3T130s6eG58igLjIxwtG3Xan2aTfjDow29dDgXB6oct9K
l2Wsnv/ZtxPOf6SVWmclnN9U87sZDDXKqCUegtHn2zYg00ewASPSyqEr8MxYzORVK6lP9OduSHUv
m4e//o0oNJcMYPQ4ouXSLV3XWAzGcEJV/alxD2b3K2Y7KXf9qkIcLo+UCGMA4hTAkikEHLd4azjq
IRmXTYYLEJPcThX8C21+y7GFPlaBNYz9YuKGq1UW0nFvFSfS6bsp2/03OcJXW8wqyy0XN1yS3Wn6
xqmfeyfQZYOJkq9mC4m3kzoVSBWhTR57Rv+X7uyq2EfPWxKZuTWJLwhUjP7vcGwh8hfpqMRZPZBT
Wj+4uGcMfcOqwk+0LmCdrIW+rhNsAOh81GwMwbQHM44tLYarNslnk3nYb1xUP3NFMqi6GkRBkfV/
UoQMRI+K0lBmSDFcbB1Gnu/fPv/11O5MgJBA6r3TpPmAKNq6Hooz22k/Z9h3shkC5B2bcQ+4pvHp
tkzJlxN7tMxylW5e4KlRC0JZ7Y0pxRPQhJ6mJf/t64lPijpN1XhWIUlBKyb/WuQS71kNo78/HhHs
Wtczt65tGFyT3c3Kzo02zR/OOv6dep+JEGw6W0AnZjUwgCz7bCZfEl3yiWQqCBcbhufRSuiR2qtZ
6PyajHuSbm8ft0g9cqUC/wlnCROaEtgxXfNT0P0KJpZtwaYFDrytHuTbP9vL8ndhBlNF/+cwIvyP
jVnT6ykCdOw8ROyZmJvb2si+l+j2o5UVDcP3KrRftn7nTidWyyAzMhmC0zfukuSoNOPhaJxArGYZ
70Wy/29qCG5Pq3rpVQIRmvPofmGY2ZVySHPLvI7G/5yE+GjMoqEtWYXIQt6w4xr0e0nAvOI4viu7
chttZokvilyXf5sZuLiAWgDZBOaQL81sAKk3o+DUPUW/onuQk27qXXsEwW3b+OWBs1Y7D3UmCZ+r
oexMpuA9xTLqReIiADjoithL0DSGl38zZHwrUt0EFxqQsJGhxHGRe+tZ9zvPOOb30R19X3xl1+7i
x0VSHpFK5JqfOS3SgrajPLSRe/uFs4XEGxQ7e5+F6rYOmh15GGTX9/pddPY1Bd/C5nZsqa+RJowh
X4k3HQ2sT99bIB3/uImeol+3nUBkZb0yGcHRaqNUsYcPAp3PQ+uRkMcmXfHeyUt5SH/Gfh5Uvi6p
DspMRvA8s6+jweImk6RvA8iLrQCLgaxF1mMX2S9F3Rwhg8wsM89ayj1c8z7YXrbx/fyz5MSvuziw
JXf6asj6fXTi0sqRYMtS0eNLgjXeSxzwchmoE0qESHUS7lvaAwnVLtCJbbUtr7ovrW95i89r7vWx
+Coxj9UIdqaUEFG02cldjUCp/qvqx3ttr3+zAR44TBts7Qiih24ObkuUfUUhnNi5mk5xA9uwsRjF
1H0t2TNHZvT8I13F5TOt+I848+zZVIfCtaGV8Ths0j3dLbEHpLe9qxAjk531+bZOskgiDpwvZUXS
KuMx8n4KiK/tradc8Zbn+gA8hh892J9sWcFS4mPiCFDRgQcravhVUL/Pyav+i1p7xXi5rZjssITg
kdIYN1EEvepysyTeTPcz294WIf12QrDAmkdMTmDi8xR97jbtgdM3YyNQ6nqW53h6MB8ZphN/3BbK
jeyGfYiQD0WJh0XjRmgByrI4FQAmsSTpXI30QDdiJAQMq3w+7NIGqWpg2w9v2WkfNlggN7D95XkI
0CjcuoGMQ2YtBXWw9RXFVMDz+JzBpbx0xGPTWVIk6kaMu0QfY0/LiRnmllIcyhH8ESwzt4O+bLO8
OOZm3QS9bstQO+s/gy/C5SwzAM4Jx5nZRIkZS/DYsr/HmGRKzRTjd/SUK1jKsnVm/di/FWPj2dIB
5RWPwMP4H8liMtaUnV0uqOGfINyJfk1p5Tc6eteyyrVMjlBPUKOpmFoUtk/O8D3rXnqsQU2Rgs2S
0LxioxfqCBeB3dizZmqKcaLLoas+Y1HPbR9Y8e2L/1+wFzahMNLg0X/Sl82khtPn2JJIkNmCOLta
5a1KlhomqT4PG3Db7eyHrPXMnR5gTbxsZpDHIsGnL/QRYj44RwpVrSPjBGKEoNGfMNkXYCh3NPZT
9Zcqw8LJjID//eyGcVLOmUs/pAUYTidoLAB0N/d/3T6kVaUwpffRweBTppdihi4iUztbximvntT+
Ll6+To4TslOM1WFd8+fRHs2E38LEaN+SCS5tGqd0BnN39kPRmWdN77c1WjW7MyFCfDBpT2kO2oxT
4d4X+neU4tDSuy1i7aNh5QhwH7yvhYO4/GgkyiOL0MI4xRPIWGxnCOMmukNV1SvS9DS2beTnuqSz
zw9CtD7MO2qg1MYA9RXbtJkVWpEvkInDejcr5qvo7psa/TS7y55NjvcvVDwTJ5gfM6yhYmZunBTM
IxXGpiZfIhdLBbHcNMtfU1vS21pDrDnn6gl2SBnmx0oL8nBwfTRtqnYzkmCxItBh3mm5lw+7ZpIc
49rTBU4Koi0MH4KqT+yoURV77BZa6KfRN9617bBLoOERe+Ibf97GfuZlb9rozafbn3bNs7HRC5TG
YIsCDa8Q3vvUVMwRJdhTpb02uV+RKFje0qySaLcW3s/FCOE9w6sam7wgptGDMXrP2c/baqw9JLCh
4rcexqUXzF2OJCd2IaD2QLewNfbpbh68IVg2eE0H5I8/G/YioU0FlBJGbnWRLtZYKNY/gE/2lDWP
rRXdJ/Pb3BymIpe0xFYulUtBgunnoKmr57m3TlHxi1mZV7nxPtbuU/ao68tzrsePYwOS4cFrbFPS
Uvxgbrn0csjGrBwB7RMGfcTWSNmDMM1SZutUYBUG5vMCY3p16gj08m+Z9f9Iu7LltnEl+kWsIsH9
laRIyZa8O3bywkomE+7gDi5ffw9zM2MKYgmVzDzMiytqAuhuNHo552kifoPuZDlUvIT8MCnI4I80
KT1Zn/d6/qlGbWjomGdrguf2ZagJxiPAqtn4qKW3kgeiGltrMIfQwntbm/cTwdN30g5KmXp5nh1y
VgRGpjtpp/qNYvqK+R5W6EiPRcDEF27XAoAterVN/IemMV4Dwtqkodz38tMYqg5G2VPJy6enamCn
kAGwuxq86xp+YahANse8PK6kn4ihfOsl+nNnQ5LQ3gIOD1Qncjno7vpSIORnn8XZkZ9L4aHroni2
TErN7klL8SDJsxs18xNEMYXhNd3g0vZpth6YBqp6C6lfc7gz6a1BpV2poDcv2Uv6GFxf9s+qy8UX
YTYLHY1gicAdd27YUSHZqRLp3ZNpxRiuf+w7P9Kfk/6JzT8K+jUyYQ92vuv1x2nsb6Pue4MakYRJ
3JD9ranhJ73IvisT+xsAJuAHBR62vK/12SEow4NYHOh8enw7y6lH5V3IqBvmkj/3VAEPmhVIBViK
WtDdDEbmTFUqejQtXu9ibRigQ28UgNvArnW+tp5E+jROSgcAzLsMHO6MACxwctouBT1l5rD8WSky
Rx1vWsUJRfDBmwq1wMJipk4G1hm3sZ3dAYa2h0KhlRdVPChUI1aon62aF0tcSVkuhlXk2NhKP5rS
0D3Jsvk5Uuhey27lKXLlyfRL2oJd4QBachL1uFphNihcZ9ObhnmhWAkU+9jqyDqFdwsDGOp9sSpi
wOLjMywd7Z54QqLz1yLKBfTS2M1yx5rpe8hAa5mlfiqVQdpVggYQfq/Rt4LRdIysAWsG3Vs8KVUD
4JDS7lCUrWM3Bou4HJQPcycw3ou1AE94Ib2ygbUAlEuVuyo0FOHY8h59NkvFraI4qDKnzdLDdYPk
Qz/AlmFEZWHvQouadtGUPZd6U8bqRO9bak76u2RVZhzoQ08BaKFKM8McYz4n/eRhMlVqn68L55fI
C+fCCDkaJUvJrP6+qdNTo+8BC/FcWWR3XQrv2nkpnGWMUlIrdde1901k+pWme11oeTIMsDVqX9Yb
l0m/+5zjRP6MSFdmkgPLv24Uvb/Pm/csPoTsZcRzJGLuGO9N0GhfXyBP+g7Q6bNDNLk3gzIXpRaC
4fzezCpMClQ/MP/hWTKjDlD8dpIxOkY43lZ2jkt1jhXHqGNfUaUdUN1dvW4CyR7wUBeNvghOl09w
ZyEDVagi9fcgEndb0A6VI/OzzP5NO+EWz2e2GzqkVK5DiDGYZ4ZO2nYIGd6vb/H2WnQYJMbLgWLO
xdW0YwCCT0x6MgA1zN7b6U6PBE5lW00/RHDGYJhFjFmukJ5STJdU7b4KPV17DxsvMTMnFukM78L+
v2sf0jijsNWmWrIA9DTYvVeWnVeDi9GK1UdVOJokEsXdGZOuxTSyJHpidnwYQ+KoaXsK9U+YTHGv
n9JFeM2vajnGld31RjfMuYxj0gJ2XOoPRuXkk1MelvoUFXlo0cI4D11oRsSyYipPSh3vMgtwA5jx
7dCt/JvcB7/s++OwuMCi6rQoL1lTnszuthhuQGRJujsmCWIz4e4tGrravSSaE2qqOCjdGXYoYrrz
nhxkX90lvoh7QKTsnMeKq1nWJQ0rKmLiTOWTgl4jzfpKYq/VDpWo03H7kvt3/3hwnkSrG9I3aXVi
Yek24+1cvdHyr9m4LUWpDYGf4GdzF465VGqwLhjwON6rr3ayu67jIgmcJ8prgERPfVWeWuWlzJZN
UyTBfSLQa/4tVBEMErISet1q73S+G/vvI3uthbUTkRjOfDo1Ddk4lendUHV/TehzcliUKruobQ5M
qe4M9DmnoeaE5YB706pcUBtU5fcom4ibFjeqVd4YafX5v+0uZ2lKD5xnWR3Lk1b+ZVc7rfgM9Njr
IgTKyKN5GGYbxVSXwcDX1I6B/Hv7xa6eq7zzMkF4JdpgzsiyXJ9pOyvlqUbNV9MfUi0Ih1tDxDB1
kazhvC7fC5kpclij06482XsAsYdBgc4Ow+tidwSHaeb/bpD/f3HIUgKU3wQcLnefSOlcljQy4HbD
7CYFCqfRT64iarzctrMPKcvfV84wTGsbPIp1eifZmsvkbt/qxxSd2NeVYfuIPqRwNkDBJWUNSpPe
jXODnlvwjo+So+d3Q238kdp9SOI0W5+nLiwNSBqUz1m2MwGERqIg/WKMIvwVwc7Z/PmAl0uJUqO/
tyt5Z3XkmDDFmUj99J+2jocka1uFUNAA9PdF1jqa5ozTqa1PoqtjczE65jwxhQlWS74QKqe2TTUD
UVlb5acSSPmNRF5QcN1fX8xFFuynUq/kcHdvSwFEODaQkzUOCaxA241762XoneK4MJ6E7vybOX9e
IOcc0KMl5chb01OTtZ4FPGK6H1rbKaZb+/v1tQm2kH8HhEOVqV0T4U6MrIM2fJ3s+sESkcFtGtLH
/vGvADCry1IWI3ZRh7c8BVX7eyk/aKL0+rIp6/QHt2k85dww5YmKkjQ9RWX4PdGzA62Tu7z+q0IW
gBqxX7W5gwkBgemK1sbF6jpSShopcFRtus8TT6U3SNEVwjbQ5WeuLY6z27xjmKVSEDw3XvFV9+sg
9oDNHR1m1/DlW+Mpe/tvesF5WJIqta2niGSi6T6XgBV6I4vu2oucN39gnH8FnnKmTjMOjASzT3bg
8961fu3GPnnoUE0w/OaEyfd9vauCcHd9ect2XdtO3uG2pRwB+7U86dFTSvckFvy+yKw4j9Hb1AJY
O253M2WO/m1EMGhIguvpor/lfP8uZn7lgepxbQ/lKQblzicrGNDgoj20n6PD9G74mZ+ebEGZ4vqy
wGV/fu/WNbjC2nGRWFVOZseerbQ7amuC3btuU4CoPhdjKaNkkx6BnkRfkjkAKG8U3hexwHJFi+FN
KjNprA9YjFQOh6Zlh6g4xuGP64omWgrnyfVaJ2kNREkoQgmIFLBCKGyf9INDstb/T6L4vNbAmFKr
OXS6pXf13DuacbSH2all77qc67YDxrPz0+lLGfwGRgfXIH/OOubMovt28/3573UBDqZzAXmZTjlK
mOVpILpbtIB+GY4AlXA1E0XG0PldrtL/v+BX8jh1UypaZQCMK08z+Q7KjuQL+3J9x7aDcKDTg7ID
jH4gmDxfkZqlqjpYcAeV+rOZG41orlx7k6/s5H17K5p72VQ6FO0ATQLKNMw2n4ubhniWyx6XxUgT
IOwycGQnnlk5RFAxXX7nwouu5HBermQ6bdIxwYMszAPVSnajzjA51MdfSGNb94pWWcH1ndy02ZVE
zpz6Cnc803FlDFWy78Nqp5d/h9bn60IEyyKcPmRqNJhFA/cjK6C7R6OgqXsDcrapz0QDKj87DS62
cCk7o7gJAA4eEby1pd6gWcHulabVzRuzkjJ1HxKlCOqllUUbBgZixLazD7lcGG8smnLgoiUIqYdB
GsAfr1bHTJJb+5VFQ+yFSTYFTcrs40gV9dE0B5k4plLQT2omo8xFsjg55eqk72dJ7lVUkzX5lHea
qHiwqYEfy+JTslOCJ0aWIumdq4OLRpI0bZ3GuFVE48SbR4X+EU0HL68J/INzTZdnLQL2am7ETgKk
cPBZoPtwwGRpq9r7IiIjio9xQ/8CIUj3+gdKspLMmbQRogmT5cjRTtO+aw9A1DUbNxtve2N3XdCm
yq8ELVu9euuOJIw6u4Ex68qPJnZA5sqyw3UR26f1sYvLLq9EKHnUqXWFYI8xCVf6t0nHOwddzSC6
F8Qs1xcDzs9zSYWd9WkSz+Upb9jogvs3Rp1bN13Z6Js/uab+3TeA9ZyLSpSqTYoQ17tN2ybQyrbf
1az/k4BoJYTTv9ogU5cvkUq0JLPz90lLnVD0sLnYNFDPEhmzOajJow9GXv6+Op7cLMM8qTQ8Mdpj
MTt9fZA1wblc2BEnglMye5Arqo1pCW0+tOyrVbq5dk9y2TEqQeumaDGcrmUtpR1q/uUp1G6b71X7
0PWCgxdI4OMTa8z0PJkRPvQJKNVvUdyeS/+6wVwW9UBkhuMAHANByw4aCs6PREmV3urlCAPMhXmr
msjH9+TYaKozsMeagvlYUd0sMXcZOiQSgzhJUu0MMF63tLtrwPZgg4j2+idd2DD3Rdy+DjrqKwCr
wM0YnYCI65jksWT+qAoyExexGSeGu/Kz1IxpH2ZQ+KSrdnJFiGsnid8YQIyKVPNpKrXnOI8EDury
SM+3m7v260ktqd3i2o+RQLCczrpLRQikgv3je1+Ajmda0witiYofVu5U8iu6V3IRkeTPnzm77xV0
MgFWAzc+WBEv2HDY0khO9AXNxsr2kjEHKnkFq4PU+1Lz3hZPbeHV49NsB53sMDRqTC9a/kTHxzbe
lVYYdEuec2/1j2W7L+0nu54cRQX/NEULfnsq2kABU1csEYdlgal6k4jq7NJPnH8+p/dJO6OJEXQ+
MYau2Hts31Qt8taR/lJJd1mYCrzrcqxnm2WgogvcYeCSwcQuwuZI7ts0jM3yC9F8FIdK8lxON22I
aVvZAVbPEItGkvnl2QQMG8APBHYMaFrAK3pu1iOAifOwKfSnLiW+BFTdqtrnaXiUtWgHIljBA3S5
HD6WB04fdIKqloxeGJMASZBwlwepKy3ObVl+0o0GfKKkT11NUva/4xcWITo6R/AUMNDTBtJPzmCb
yKBRTgEe00mzS4CFLzVmt0DW3AJn6Om6LO6dg64x9CejTRPQQoCfxMlx+6cTqR3UCm4ALCzHJaOT
BfLz0he6TM39XorqpzC8bhDzgYdl4XvkVpbZyLrVEyBS8qL1ZtDoWG3txfYoOKVz3wMx2DdgQIEO
5SdgksWdUqR1RpXiZfeUyPKhKNtjM6VBUrLf8t+/xICyUgdgEVhTdc6y1FaWu5mgbQldVJ5qVV7S
9Ptk8OOi8wWndK7liJOhdoCJky0gMII9mW/EQm5Z6uqkQMs1PRhKYM/fEjY5duiltXZI0yNLa8c2
7sAO5kxoMWqVZ2O4lUOHDMPJEL2Nz/0uWHwIstmAzUdDgQXAJJmbtFT1Wo3yipRfdPnvlLkt26lK
6VgirGxuzeB8MXQ0hqE7zrQUsCdygaeWWW1v99HyzpKxOOKiBzCwhjsrMnZ5Kwt0hlsU/j0msxZq
ooUSUgZ857kfaWXkX6phtJ/61gmLY0sc+a20BS2NnPuAKctYz9J8ht3D1nH6X2kInKtZK7/kkubS
cTiNtSII1s7XAXQwWLECHCgoC9aBWOd8Hbim9CnO4TyAnoj+tu9ynAGoDE1ZWixQyvPzWcipIEmB
9i88RwA7Xb5kFeMCel7C4KGqfJ871QPNpQnVG+7rOXnMy3mXKKKOzHOrBkkNFqVjlAoBNdr/wUB0
Lq8bqwJzSlVxCqWyAfFYz5y66Y/RRERza+fHdCGJ7zqQiNJHKgYRT1EGiEEk0rNQlEXYXAxeBgt6
jwHj5o5J7lrd6HRanORiF8U3HQ2IqISzuYqVCM5+QtIws45bvELN6G+F6cNe17RKoATn9/2vrVoJ
IeeHkgMHPEEBqgCMRufZiNw/tZZnpu+ABqFAO5n7b9c94bl6X8rjriszsSIAIpT0VA+hn7R+xnYy
Cm5D/XJdjmhdy+aulBuJ8omkc4rYfP7cDewFNKOekVjoe648Ozo1Q+Fmcye4+EUntijNSqiqtEqk
haBZDNFmKJNuFwND+Pq6RHrHGW2jEivSqq44FZjCZ0hoj3bq6qkIVnV7JYYC2KiFTIjHpLOzMbTT
UaUnQA646CBET4ok0DyulvKPKtiglMODTkZTL7dbIL6OzL7I/m7U2KnI6LSU3M5TuM+k4aDmbKfl
/V1mz37Y7Zuu86V4fifoMJ6GObi+qVwQdfkpi6tcHZzUlZ2M0Jeewrb6aofJa9HOrpblTtbcmXrv
ADzXiZTksaJI0egsd3ogHP7Hb+DulgGhUFPrMbJbj523wI8UQTm4yhczUIEWIP/e6P7lkjlv3Jdq
Cp8Pbzw0eug0vf1ltto80E36R5uLfmpcNgt730V/Slemva6O1ndgo5uupaYoYaAZvkzQnArGaGvX
xPlzZdtV4mYKyIMsNPVXjs3M1GGznj1e3+dNB7T6Gs5GIwn1u3pKUBifHnrDKad3BbGy8SdmupLC
6XZq1dmkdzjMyHCK8McMtlJRC+759f3rAFciOJ3tMzZLqQ4Pl8kBrUCpDO7oguzsT7UmqqUsTvnj
1XQpilNNU5KSaTIbXBKn5JMB1JHYt47I8dyMu9KLdyJIpO2VIXgElThUhi95ZqWpFhgtLU55DuzC
ELMu4Ll7MArmCqk6ubHEf5b2IYu7j4rEzkK7h6zOtwL7PXZTL/Y6JzvOT72n+YUf+Zmof2HTh2Ok
6p/1cXcTZQ0qDNlIT9bXGRDjGXU06P51Nd/2rishnJ6rqhHN2XJmxil5Iq+1W7jy8+xOHnEyv/QT
T9SGxrXsXG4lp/PtRGut0sPiZMZO51k/AXEwSSC9ju6vjXy7vsZtU/7YR84CqkRq5sas6alCv/GY
M1+qwWg7Dl0wt7EIomPR8Usb+BDG2UCS6fXQpBE9zQUmxF9L9a4ePDvB8ADaFpVJlFHdjF8WQgnQ
depIJnDHV2r9XKJITk92paSgRJxNdqMYsemyqaof0pBML6rSRPt0HOVnNdXer2/ttop+iOfOksqx
nOcmUpsjxlDMmQRhGaVOjH6v63K2b15cCqiaQpqmctsap3KDGu5UnKT96C+oApIb+moge42L+ql3
XdqmwqyEcXcewxoKLVGLk1Kd0srLjce8+hRLIji0Tf+FtyLAQkzEYzK3eYXcAoJ/eejgaeMZ9E3J
Y3A7N7uI3VIiHf5kTR/COCOgVQHYTSIXJ7QH41Xi1sQxhr/mRjCNsakQqzVx52TWSg9fPRenJHpv
9Qwo2q4sKgJvH8/HUrjj0cow00PVgIm9aJh/r79n5U2UCPZLcDh8y4aeK62qZ0tlxy51fxgnr62G
N0lufHssBldvCpEnXp6CvOcwZETRCtLQQK7glhUPo2FUBmJpZbxtol2tP2vsMGrvdXbfs0Bluy4J
ruvEplWtRPIdyEOO6X5pGTEZ+in2Yuv7TJKTNTQ7mdl+PyP1yQzVDZFtqiolMOuvtLKfBN+w9YRY
fwP3fCWYdgLpPMHN6pnO7ClOHZhP4UsFpE56lwO6aZJFO72lQGuR5DyM7yZgesm2UiCEZh5xw9ph
B7S4uYnLdtZzWbglEIiAqre/vtQt21iL5WIIre6mXAdm1GkE0UXZaPfT9Kxpv5eZ///1upbCRQ16
VBqYDcRLXSpBBvGFxJ+QPozIscscu9jZv4e4fSmOu4DCJskVg+JJZIwA3WmVjB5CSTI/j6kq0FbR
9nHuso2VLhsZrjo6+khHZslxFk2zc5AXl6vhvGQeFp0ypnBfUx16PTSSOSbA+lRQ0U/38y6/EQIV
Lw7xitWbnMMEcWwnk0qH1Vtf60eU4I8Fw7MR878TphBF4Z5I8zkfg0BBGihDSBmN9139qGNtWQhA
u90faDp4G1ACAMKKLHNi8JYf2RzCeRb0u5zcpfKJiIqCW/55oYb4JYL3z2EY2rnSISBghbUvwqMu
YURpsB6arvHMTAhLsumlQIi+EAog4cojr7Us7MdUGeClShA8oesHPKVG2rqGVgEBqEZavhuBklKk
sVvLeeROVfultIx+J1PyDpLO0mEmiwSObNMiVh/F6U5NdFUuK4LMH1qJ9JEdLDIzJybd741b/DKL
lSDuPNMin2Y6L91kmEn14iK+qfT8S2mGz1UsGoPYVNEPWTxMm1EURaamDQwi/lJryMS9RU2N+WNB
RLmpPysx3LUzWnZptHVWnFKVgdpyGPwhsyVHI7RyFZLtSdj/dd0oRBK5W6dNO6WuInjKRu2D4ZRZ
mVtHhWtOQUQP10UJFINPyw2N3YWKjUcIkO465irNN1sV7N9y5Bd+i8D8yIKVYfJ0uqA/i4Y0sZTI
0c0x3xujEcShsu+sGhTFbe+FWTEfKEXpLy6b4PryRLK5m6CeQyucpLAG2N1I9j2zvB6VdoIhcYVF
aOSA086IN1a5QO62an6seTnhVfqv6woMS/QZHlvSI0gJqzooyY9GlFPd1hM0IYCgHRUxHtOvQ2lE
6/QcF/jYuUoHzKO6CuZKwSBu6dZJI4hKthf1IY6LF6JCjuK8XvJDyN06TP5WYYTLSaSvufInMTUg
Gf5d2aK2q/2b536kXQNRHatv5SGwyGMRlbcDeKZ7SdTPIdpGTknmhOBq1VkBgIS/jPRWtk5NdZeQ
XU8EG7gpCF0JoClC1I7/na9K0exRqmIIGuwHsAg1lh+HD3K8UxJBVZEbNP7lhleSOA9SWV2n9gmi
E91Z4tZl0LjaL3nfxK8Fi9r0ICtRXKyq9NNkSQTXK+kLxwQa56C6kQhhQiSEU70BHkSq2xn6ABLM
rr5vyTMALQWX5Ga+CZ3d/54Pp3VdNBW1UmHXOo8Bp7V1y1fgKnj2gkjogAhA4Hs3I4WVOE7vUkvO
myjM4eZ7ycuMck9qa3fd/3HjOf8oAgrLhomaC5pUzlWuluKQFhYcEfJQEgAqDE8zx7p0GjZUnlTq
wcAoEB3QdTsApN5Vc9CaygCrbAua7fSO3VBNTY5NmkjOmCdHsNt/rVUcdELRlnv9W7e34+NTuRjF
MLoK8AzVkkcfgS1T6t/qOvWuy9i2wA8Zy32x8itSrg9IgCORAjI6Vt0M8SvLPKVzYyroelo+9uLS
Q1/Qr33ni+4pUNAoJcgkxhF1aHovj8l9ZhYP8pAfm3m8r+VJFKdsZp7Rfb4w14NK6oL2qZ2zwU4s
pNj6yRj2FilfllvDZfX4LNmoOQHhSfdirbqf1fqptRXF18M6d6Mm/2tiEwCddbRVTGb/6fqeb5vV
6rs441XNSq07pcNr9v7/dajwkL4pMxB8FeBW00AWPds3vcVKIGfHscSqRF/iJ9yO3cGMybTLCpq6
oWaI4l2RKM6GUTrNyzZHSb0FmBtmwKeH+k+S++DC1dEfj3lshUccTOcBkC4t4k+lNr/mnfxUsBBQ
cnPcCAxwcy2gNdetZbrlgj6gMLvGKgzoLLo4vFQlN1oYPqZW9Xu8jb980oK6BAxFC+x/3DVoZngF
pRHyDoP0INfmrivn01B2Ati7LQs0ATG89AAS9B5y99LYj0oUjTF6QUsgbn5mzT7+K02UXScBRuTl
uopvuZW1LE7DSwNzM1Qz8bxqNZTpG39gGqp00W02Ko5ViHLcWwcFgkiATy70zAaPfDk2ZqJZaP46
aU3iU3v2orh9iVTBxb65KDA0qiqYyEEnzB1Tl6sWM1o0pEhy5FSqR+vnxrpTbJfUwfXt21zPShIX
rcRRN0mREZUng35qMWNCPxmiOdVNEWjA14AuhOVcpEwr0CVrAwKIQVVuy/ErNeQvSOHsri9kM+4C
zOU/Yvg06WzVQ4knPlydHwZLwb0BIeVx8JAm3Cfhn8Qra2ncCWURGNhIBLWTYscEdxH1SzdzMUcz
+MTvAttTBRHLZhp4LZE7qXZsU82MUBtgPvMUL9uxfXQ0nIXPJA+EfCbLr/GX6FoaZ8IMHY1136G1
hwKp9DbJqNf31q2ktY9FG5lOVoCzJQbKnRmMReOF+mtuWwIjWPz35Sfo4NMx0eRo84iDU5i3Bjq/
6Mlkt3n6asj+rHyO3q+rzbZyfghZXNkqKmn7rClAMotgob0pkUMc78fX6xI2bRlNxP8sg4t7epqr
WmJgGaF+W9s7nbwCqbHLb6QwEyjl4uqubBjfNamOxmToFtJfkhZ/skLbT2dL8LrZFmEBLmIhiQes
3vl29YbKmjHGdukoJY5j7RVjIYpZRDK4ex0EzOBrquEvliZo42vpIjMeLJP6qpu8U9f2RI+BzRMC
ha2s6OgevmiTl80wLNVayk8oPwd2Qp0CfERNEgekfU/CSOCoNtV6JY1bXk4neHewDZ9CUJ8Sne7V
JrljVtU4kimLErCbe7kStix9pd59A87suIZTBGlR58wDenG0wb+u4CIZnAlpWTr0CMUKJMvurP7U
ijy7aMM4Ayrj0GayiUY82868UhucRNWPejL5Uvgft4snKohATBlDS9CEMGi+EheHVDTPLtA1nbs3
pnzQqRQit8+iJ7l+KIuvVPdt1VdFCapNx/Zx8jzyMJhjVFUakBuw5R9TkjvmD4DvXD94kQjujmjq
KTenIl76CiuXEnNvSRke05FAv7ZvdtvWVUxEoA2dz7XVEZtjrcWbovOrg+pFN3T/f/qWxBPNV24f
z4eoRddX9qLETQweeIhKwultpK2rE3aa48jP1fyWdbmgEC8Sx7nTZB7silkKQqNMc3v7b7U9Tu0h
awIqOqstScCb+AnwiCl6ngdnCgFGohkx2HbI8MV+7+pd2AZ1dhTddls6sZazfMdqA1WtUqRm7NEu
UaTwpQYQCi2nRwP/ddVbfAp/1a3FcD4HhGe0pT3eMeG0Z82u624t6kfJ04LtTL5el7XZfbUWxjkg
HZPfZlm0EJbvtBvVS73Qkz4Zn+mt9AoCtMf2TVSEFpwWX15hYStlgw63bVfprgcwuW54UjE58suE
ZML15W2519Xq+MmOoY0lRcaQ92nM2qDSWx+T5/dZWTidLBrrEC1rCTrXypEnhoqSwPKcbo6dOXqj
rAalcU8aEkjh0/V1CTSRL68QtTD0OUYz4IgmdVfvTRPQsMabVGQCQaJVcT6jn0bSRzHuJxPBMAGa
n59PO5D5xH9SsF2fFOctCMoKYRIvelj7Vg0s2GMrZGRdjuCKYfFzJDIdm9iU4dMTa3gsEtPJdfI4
ZtrLTDCWy2wZT8Tm1gRMGJ29mWCqRRWNSizmdO0TOBeiTLHVdCniCa1P/CSa/KoHDLp9l4aVo5Bx
39RPTdrurmvLthVg0sjWUPq4YCaJajLHyMtilIF0QHwobxL7rqc6UnRVJwjTtxXzX1F8kDGwjA0R
hb7MgA/8qrcPtgisfSsiQ6faP4vhg4ywCmO8qGBnwCr3tZL+yMfq/T/tFx9emKndoS8Tybc6Bwl1
FiTVaWj3QiTfbT//sRIuxOg6eZRRuEEBOHqS0lczp+6oY7j4S5cFlikINETCOEOmdWpkjMLrWgna
BT7FSFTneopJt6PJgE0mSJKJ1ICzZnUCi0UXITVLkre+xsT7URZ1qwmUmp+JjKcZkXMFpR7Hu7a8
lcvBY48D5rWu64JoJZzBVqy1aG7jzk/qZAfqpXsNwAdJ3gfXxWz2/YBuhuCJBgNFqv38+iDKNOd9
jui8bstvSD3u0I0HFK3R7xPMXubhQQ3VYGpiV7JMwSDfpo9fiV52enVz2d1gUyVGs2mYAsYSs7Km
9p6Pnqx+Vf+kfAEieYzkqqD2xvQsJ0opcxPQsYAqKWfqZagSdEgxgfkRKFv50/Am2NRNpV+J45S+
iFL02OUyxIGkzR8lLZANR6+D1HhkAOkGJaPiz9kP+1MCX28Bknc/TH5CskP9HIvm8Db91upbuANO
jLzWR4rsQmV3iZtX+rfBMP4gg7HeXu4km5bIbdeOyIDXxmkEHJaqiJJnm2YHwBEdndBgA+HBLZAX
iy0tXU6QWG+9coOOMUzlsNfrJ7epkispy99XKtkZVopKFBoVU31wu3FfD4WjzvNNRoeDJE2Cotq2
NBVz6SpSBbLFxcCD1TJJ7lDgspv6ticqc0qtecFr7TbPh7uhCw/XV7fpU8i/8vgIGHQjxVCz5X5J
RuOlJHF9I01l5Mu5KKO/vTIMpuiYz8XilohotY+9ZGQameUWkAyDN71GFXXUT1Hs6OH360sSCeIM
G0CrSqFrKHEP+q1pfmkwM57oTxbqfphWvy5q06iBdPPPmnijthWZtQQ9Z5Ls2fKDFL4o+WPTHsO8
cioR3NxmkdFaSePMtmRpQRMDkXb5g/yI9kvbP7A19UDzs2fLl4Sd/5urA9XTMuesKRfsYwMLbYz1
obVc04FYULbDSWGICVtAfchOGHcx/LIIDl/djEqXegzs2QKY0PJRKzVBfrDp5ZnAqE14wtj6MSSW
X2E7Ae5pOCnzjfwmUzXH+JrpnhSeOn2vsV1tjUFZH/TYrYBEYmdOlQFpJGhm9Gn8naBKMfm2XTt1
7tt/V4ZbGa+Jui8R8tI7YNaOk6t+6r8p8cN19disJQB16d/FcNY8dkURxjpUcczdye0OxaO0626i
GEgTZG97f9J+bIEAFdynYA4Cjt/53lVADAGuDRSkLm/T5nksd7GokWjTX6xEcHm1tmqNwjZ+Boo7
HThu+nEUidh06ysRnKMYiiaOwh65IYX0x3p6LRV7P6ugXi+7ShBRbR/QShbnK6xszoxsmQxOj6Bq
OwDU1etuTFhU4UmeqJi1ee2uhHHeYiBzg5HZEI0qdnMYIkDh5Y3AnYv2jnMR+TgaaqNY+amw31og
K6UPTTQ6SeoLFHvZl4u3I2YzgGiCu1f+CR+0stKRmkDVL1CWswZjfIwqI97ZcgJIHzsL0qx6Q4E4
kDSpc7Wewlb7+TuQ01RHnuxpV2vD+/XP2XRUq6/hNjYDMVxIepR+NL1yLJo49RiMFMOyqUvIcUj/
IJsIpjckSBUF4yk8OFxVZFFtJQxNgkbqNlh0crDNR7NKHYkJkCs3z3MlirMFqQQC2dxgZQw9NsDD
aWXJbWevbwWPpM07cyWHswOWmHOZp3gkFelbXryHUuFU1JNLLxPRxm6bHDoDCaDuyIKjce6kRjBC
V3GClrD5voW7PlR+GWieVnvs51ysCEF5UzdW4pYdXmkqU+SskJIl4TBTZ8rfQJ5mAmB7kHK0dbqd
7l5Xxc0DW4lbNnolTmNVOOhMR9KhpC+KKTmljmx6XrxUbSMQtXlmK1HcTZmTEQTPBkocOmkd2t+0
8T61mSvNu9n+dH1Vok3k7rFKtcKBdCnm5f5H2pU1yYkz219EhBACxCvU3l3uxb3Y/UJ4Zd93fv09
zIy/omQuCrfDD/PQEZOVUmYqyeUcaz8WWzyZZf+md0evv61kVEx0sunfYstFL3GurFbMxAwGzPNl
RqJ0QE5Vgk2O1c4brN/XTqhQF8xG7GcUROYTjTPPNtTYvfHA/uUFJLUJ+nAf2kanr+5IR3BNmklt
W6B0s4EzUR3LRoux1UuGn3Bv96F0M1ldbfGJnP1+4YlkVa3VzAhRcBiPPt8R87kwHtbvY1kEMjIT
VHXYvxDclVYKJl8jHFHU34XfPH7nfVsXsJxrAq/nlwQhpJImCiwz9tCvv222/+WaN/p5Wu+OwN2e
vOdrEZzIFIMrbGKzvHYbTc2HobJMlDaM7KYeRsdSkt17VAKSnQFGZFDuiSwMLQ3qyohQrWPnZotO
4CFxvH2+HR3Xrp1g967XfiZOcE9soYwDBRz+uUwScAm4QAJM08d1nRYzipkM4diagiRp48EOUDSh
5zpiBRA3WtkS3bIxXMSI5AtW2bp1XGIrEZSX9GHqDYY7EwyYdvVJ2acnS0qlu2jfM4GCC7lB6Xnq
iLw5VXYmwJPDQ/S+CvxMhvC0Di7aWvgCmeZ8/mWbCb+OD92u305rlqlsiFJyU1zw2EhTsUjdK0g0
ScodcOiGd61Vdft1e1h8fWY6CV5bF4wUSWtNnQt3U363euO2us+LbrsuRnY9099njxxR3dgr2xRm
x0GE7fuHqGt3TSvjeV0uRM7UmdSdyYlqwzODCRBkGvGPDt4pP/zLJPaeAX+wcf4KDeJCW22BZb7q
cG5G+q15sHLDHoz3VDZnIoRwEHtK2mguMrnQOGjm17D9HodH7u1rGebroqVxCvg97OaZmKi9PrQG
qugJTfA2uKCsi+ut/r7MYyZCuBdC0BLOEogwaHCXaOze7ZV7ZsZfTXM8ApbcXjc3mUZCTjW0fEjq
CrdDR2Vv+OSmpZokl5oC5W85x0wj4XYKnqXAU0AZzApakMgN7Q0WwU9VpGyJ+hwm5k+Lfcx0vllX
7DqtAssuxgQsdXrDgSiHmQHhHItxtDyrLkoPIHKBcmhpAROPm8BOByW6C8eW3lUBEN800/MkD+61
whaQ8kzwEVkgLSCYx7KIECk6H4tsY6OSRzS3jhHpwUHreQ4ty5s89z/FRf4as2ybl54kQl2HDsjF
ZAkwFFHG0oBSY/wDWDxzabfWWMkCkKT7BCA1vtuxbRv5n7BC+md7EJDEJj5wQFRObYwJRfLaD1Dz
zzyt4ekbj0CPpu1c76XhzzV2fGVj2P9kpBfrmUSZlALwCytqyPusfz55Zkqp2JFO6ViRR0sd2VYP
SuuQVcTbFSxAw6nWwYsbbWPu/mgL7Dm2JH4zc/fY+rw/Au77kIzZz2S0SmfkVr+llpfY49B9rsuk
39Q9NSW2LlodDgWQChjAA5S/YXFTePhSM6qCrIr0x0gjGx2dh2TQvgBSeGuisk3QiEv4nwHL4YAw
xo11YWDWTsPJsIDru0B9URlUgJM+ukbJKrvNEuWD1ySPftgztDUbgzghHki7sbJmG7uRTOVrq/t3
HJ/P3FvIk/yaJ24c4SGptOq+13y+N5t8U7KWbNc9+tqtfhMk9pxLPwl1o0CUj/OHgRyy4Kb3GtuL
tiWwMmB7Y/9pXeDiR+BFM7EF7bkU5fsWeQX6jln6JQHisBk4dQcCEtnyzWJyMRMl2M1AlQaFHo4w
XAFn88OY+k71hC0AiXnKjlDIlNyeKAnX2BTtmT2oD+Gnvv6hg5cBeGOW72gydGOJbehCJFR6j9Zc
RzKTe7lDn/Xqi0FkdeDpN18CxO9mMf2GeYBwB68uMdx9dp/d8zTEPnFHkY/xy0TLJkccljyYYj8a
28YkLhJAehgK4M4zAqr4Hvzq65a3fG76hImLhWeTCvdkVJzxhJfq98GN6p3nFYqdYiPldtCsz+uS
lg3vIkm4IVfPzcKkqBhlLuz6C4mx5zXYg2xq6jou/rqkixjhkoBfa2aRjm/QBmie7EeRv5mG4/nZ
DgSvbiJr5sukCW+/i52nvFMDjCQCR5kXjhfcaxV1jOKcvxXD1787QSGD6rjuZpaLkoSS8YM6dvsG
pXWvMO7aQmLqsrsSIr3uhrkZkw7em7708Y4Wdg+0i3aUZNPLFs7xeHHQ22MDSnAoK4o0w0cG2o3B
TaFHHzHSul0/s+VCJb/IEOJdUGH8YbQw2esfx50JKjvLsepdsxk2GTZBNBl/ynIkv4gT/Mk0Aqsh
Id6oBvPQ1RsWA/YKYXb1MUpltic7PcGhWGswo8mRUAe6tmepAeiAMHpP5Xp2eoI35TwP/dhEyEsy
t9kaoIDboN3xplL6KWHhQXJX033/HmAvhyd4E0uDtCZoj55p7kxbSf1h/BAFNkUfJ9jJbmrRxi3A
k4MgwYTtCd4EPlx3qNXphfLC2/pjELyZnr9/V+nfwkcCmixAjhGpSa1BtbKwwuhtqzf3vHiORv6l
TV5LQ5Ec3qI1zAQJZxeHyTjRTWOvQD2N7Mxk6zKLD8Xs/y8cVzWUpAeICYoSeW3nGNYoAWs1btYt
YMl7LALyBWO6lt8YEfQgMZVew2l5SWB38WuG5amhfQVeMum/rYtauv65KMF7gpbwQgswHtpiO8w/
dM1RRYutknygyaQI/hMEqIAVGF88N8ZwCtVX3QrBe0r3aOLs1/VZeoks1FxBwaACYJwKsbROch2w
5zi6pDQx2fLoG3wT+BsVtb7yY6dJcFGX0ru5NCGqJloNEN0Cr6yKKFQ4gRqhMBqhv7APuO8+RSFR
bfRJXzWz8DZaGcsQlJfP9aKtEGYZJ6NfEQzRdW3+5JaNTUblgIxz15gP6+cqkyTYSZe3BS0mNO0C
YAKZd0rMeOOb1X0AtMF1SUseNj9TwVYoz1u/SxGQphS29e2WJU73cV2G7N4mbWcpLOh0xhaVe9xb
X4AoDaRVDaAtI0t1UC2pj2NovuZmo+l7zU1cBzgqspXqpTAFvMtpp8KaShfCcRIraRqgNg7fa2y/
xEZwsMxis67j8jleRAjniFUHDgRlJJoROaisSNEDNT6wQVallWkiHGU3MiU1psSCW/whTLFd1TFZ
E2rR+PBdDUKQia1PF4Ju2upmbCkYpFQ+eT5YaqstQ6uDy0pzi7FjJmb6+8wq8BEQJL6LlT6aqz8r
vbUH/yeqWPtRCXybYMWP8mS7fkmLhjgTOf19JjJCsYHXAzpTuUv9Td/TuzIcPacOoKXmDbbOiw2z
6temlHExSM5UZEiIga+ZjAoCPwlGzGPfc1c9tkEpj/2LdnhRUVxLD1kNuG2KF1krNwo9pontZn93
iuI0HgMmXcpRYTrnQ+2gg/S5zI27OgZcD7fAgIj1T/Wc68n39btbfKUxmwRsXoxNYGzu+u4IoG0o
JCNzMjd+h/wsw7TczkNvtsolr9qymVxECU6G+eY04BEa8WHV9zuV6K5TKslBo5G3j+LxczjgqzXs
/eaBgAt7Xc1FB6ca/umosaHKea1m0HkeSkuIlW4TbdPEPBYe262LWHQ8Ct9G0wJ4GVTwgqIPmoxN
6XU/qBsS2VnCHcIeo2AbdsDwlCQjiwap4cYYqJMYWpfXCpVE90YzQj+u9h6rzPGUN/ddzjUTIbzL
feqbbNTQY7T8W6/fqM13rds074FhAKnZ/xSZbm4WPDw1ioBZgZupysaJPxcwfvNl/WYWo8RMhGDj
KGgmWcERn/A85fXRDfdpwxw3es9XyFwVwcApj00g2OMjLjaq4ERKClgqq30bxzKx+1JKqCdTS3hQ
cq3tFIL1YKD9gAUEOGzljZV/KyRZxrIU2BjRCYiWRARvPPIjK3vkTJZ5jKwXw31tMiW0jUDLJDnT
YnzQLpKE46u4OcaFgsKp0RqgzA0Onp+fwpEc9eE5pLqNpZEdkI+cdeNYbGkCTPt/CgrHqGhdHI5R
BuswnqP0Z11tSDpRKhCAVqrR0VBqe3iVyJxcR/w4BrgJ+ksMsDfg1Lo2+gLzy1FRwSKrbb8BcHe0
9XfaB+Nj/YJncx/+kPGATjqsyROcrEUdQ2tqFMHH4qhgFtfnT65l6/pGbx7XVVuMS2D6UymQYiYe
6WvNIvAhpThMaBaeRmCCBLeG7PCmmdnflJmJEEJfFPtpENYYE4jgAnbU6J+YH6bbmBRbw3woUaFB
OndsuHs0/PhlXb3Fg0RviTP8AENjgmzO6yBwjYD8aEgdjnZdW2RXFjX9ioc7jmyQliVYCQgH2RLz
4sDH1NT6JViwGFMfO9coEIzZnp8SmEuLmPLQO/+CWQHcgEjmD5cv8iJQMJkgTdtQC/GclU3y7GZa
dwSG/qcQ6EyH9SNdDDAzzYTobGJQlFkcGYhfHhpA1B5rkDzIUPZkQoTYUoPRAbzwOD4gGKGlAAbr
LX3t68/rqixmGTNVJuuZvWUhRqTL1MBXH2vj2tZT8j02ZIQ3Mk2E/D6PEpYZPWT4JTgLP2F+y274
kXxd10Rm50IyE2kJUyMLPoa2dGaPnL20GS2ctGMbLS4B2NGpgyQQSxQTG3XT+HKr6zXqReBOD8no
lIXxUevLCOO1uSR7WnxqLhcl9uiqpGj8fgoh6BzbYXjXaz9D98ZS3rwufXaHm8Hs31GFn/mvuDXq
qnrPcg8GmGPjO0wcFpAN5Xc0kmwrLWahIGzABLiJxYN/XruZCdZFWvFKrwZY3mHg9wrmQjGnb2FZ
id+2pawBKZMmRHuWjlhEjNCAjNp6bzZAvK3CwbI7PupOxYyvkac7efBt3TYXI9NMRSEGU5oENZoL
WOGg2FwKIxvDQgell6HBLtrjTIwQcQGTqXQsRU1Aa1IHTxmqUo4Vg9Z6v66OTI4QaDsQ93hVgUy+
v0XdD2svqnvwK1lytejQM22EKNsqZQySMoQNt1D0LSh/n6ib4SNv1E6aGj1kdXdcV0t2S5PaM0M0
I9UNAgt5fU5fer1yyNfOf1oXITs5IdySwk2iXkdT1YchMO5U/ouudLYq44BYDOuzsxNCbo8pkz6v
8BSaufdTD7x7D7zz66rIHEmIt6nXt//ykgwYjcniI1dvUvKktc9lcNDfs3+NoV5VnzjrQGgmWLba
0sFPVQ/fjj17Bl8Z8kGw8A1ExiO4bHMXOYJlV30E4OEBC6dZeKrvifvokpfxS+pL4oFMjGDaRtyl
el/gs0tTHrAln0aGkxRbq3Aq2abEsiRg2qKOgJEdEUMyDI3SLLMS5SZAbNONXsS29eLSwBkL2QK7
TJQQ5KpypDwA1ehZD+gx7DI8U4Ziq4bnqF3jADZOcojL7npRTbAJP6DxEBIUZ/riE30Og9dWUntf
FGCgwoRZM2ywi/PkIR9RlZy+80slvR0IxgaaxlEYf887exEjvn+jCywDpcPLniU/uv6Bals9/96l
h3V3XcwfDJA9EYrtMdRfroNb3Nex34RWfO4CsEa37Ic2Zk6YEDsPug81NzYF8b5mmDdbF7t8hhex
QkzFdEfpBwQlZC88YCvY/URkWIsyCZNZzqK2G8SBaxZufNatU/iZl6dR0mxajKWzkxNiadn6DQ3Q
4ATaSHUCje4NU2XjSjIRQixVwljXO4aH2/f8m77JH5XqPZsElgm8FIou8ATLcH1MNTg12xx9sjO4
WHdUS/dj+bx+1Yv+P5Mg+H9mVdQcdEiwkl0J3MsKE5PkA8cSmFk466IWn1ETY2QABwAfChPOK+F5
k5VpEp7Tpny0stTpUvI5LO+x+L75K0liil9obdSNWoBaH57pIARtUzzYYfnDl6WIEpXE/N4tlcId
lSwE71thp+2paI8FqCA0/7iu0PIt/e/oxKweAH2RSzIrOpuN4wHVMk1vjHGT8xdPtg646JiXSxKB
hUdDITlPuvjcBsOtD7AvwP1v0BHbriskOzjhye7iDOwYAQ4OUOK2237uyE/VAHqiJH4uuuhMm0nb
WZghYNDLrTCGyUXNyffdh1b7s2Hjf2fHwNj+y6rFibs+6qqUBHV0zrDgSg0bKPcu6paBzwDlb6+f
muxyhKiZ+ZWnRAPUKTt1o4Q7bAGBdOfzupDlQiV8FHkHOD4IFaR02J1DFS/OvldlaAOj9pi23qbz
v7j6kfbfhvgWM722nr1nfxJT6f8TK0Rs1lAyVkoYnkNk2Vr5kOdbApI+VZXYxBRmfivrzeQIYcg0
+1aLwjQ61xjAVlt/k7cAZdvXSXAokmzXaye3k6wNL1r7RaTIfh4HleVWHKr5bvKB+YGt1MFNnf1E
k+o9FsKBHkIABAD4ccHgx7Bss5G4AZCgh1OgxzeodNxqgayusWiIMzGTwjO/CsOsHkmLV4P7zCmr
VwXQ41rQSB6M5Zu6KCMYYgAORa3K6vAc6TdK4vTq6LSZ4nDlodC3Pb9t+k7Svlu+KD5NvWCqwhSj
X4RqTahSHyl+xXah/zWv4sRmOtbKef687mYyUUIETKx4LGmFN8pMMP0OeKW+w+CEG9bnTCpr+bou
aglWEWWwwLQn4VkD3ssefI7ZhpdFBC6uNHyXAV5ECZaBgWNmxBi5BxYzGEaCbKsAFLXIZJNliw8i
v4gRTKPL49YfWojxQduhczzyaKUMdlXcUdlWskyUEJeMoh5Lpcric5zduf3RwoBSsgfHetf8WLcI
2S0JgcnIe9B550Z8NljllOW40axsa7ayRuiiV01ThRSteOzdCjnlWBaVblRZhCG2W0X/MXRk12jg
5I03gbFNvWyfaV/fodhMIr2OFkVgmB5DO+gc03uq0H2u6BsXaEDrUhYdaiZF+LIkGbG60i8gpaPu
MWf9c1Q0wXYYDbKJ3XS7Lm3xsmbSBPelblJ0iovahpsrJ7X5lFP1Ji5lrDH/DJT+9lhhYYliaIKq
3BDsvM+SoECbJ/keGnybmvHOVE5mXRyZeijJ16D41OjfTB7j9bJQBN0kLj9Z+a3W3HLlhoSST+vl
E778GMETLBQ/lKrswnPOvgeKuWn60h40rNgzS3KXy6d7kSS4AjgTfRIRPJgsDY+Vd8d8ugPPz99J
EUFz4sSo3THAB0mcDJ8sFHd7v9xjb0wiZjmhulyiKXgcAegFq/wyBD9hTxEMY5vVgNNLCkdrs7PO
QweAKg8K72xFYRI7XYxeM9n02vfGoPLqHLxmZx1jIgqwbiKHx19GBGXdkDzXMlGCA2K4ciiGMQ/B
lcU23uDEoMtC0gMgP9u1JI0ViYGYgvsZiu9bA1auzrqCDyFMZadYsNISO566zuueLlNr+imzXKc1
ffR/QQ0BXA+Q0AUB+s1D8LHgPlBEohP4Xnbr8n73smmDd1oqtLgx/fdaXsE0ReNDEZwtnryS6FvV
uCclzXemFLHk90O8ljT9kplmSdipaRxHoDpmerdVge9c6PhmKXG4EtOQ6SSEsUrnbORYbz2PWHN0
3e89C0AxGe/wiP/xbU06YSRAxz+cn2CErsobN+yC6i0tjrW3J+4PBnT22iGAeFy/p4VW+bUowQZ7
K7HqBEi6by0WG4HJTurGxvO997NtHN7446EwtlHxRNsfYHOyuaxIvHx7F00FOxlDbagpVfzzqH/t
P1rJd/66ruDvicK1foJ5eH0X+lXN/bPVDqM9eHe8a28r7aHi8bbFvCABqF5qNsd1qdOpXb94k1QL
ECwYlsFkhyA1RMlGD5mVvSHz3zSAGrD1KJWhf/3u09dCBHvsooawqNJ9fLR3NvcPJUpQuX4DnDjf
lzGELoDrQ5hK9akaiU8KTbATsOh6nNZx/pYXmtNgqZvkyFTTLwr4cS3AxRed+zSkBCvX1YuhyFqn
UvGCnRQYyil5Ovhnuuf7X9j+oR1t5Nj+iyY501S4uxhb7XUBur1zX1uegylJ21NGf5dqUHrdShbe
1OlQQfANelAAkYlzieDf1UZwtpdvufHYA5zErXY5Pmu8EgU/S9uAJtRVFLuiMiqORcuZyRXjC7pc
tI0sOIUaYN82dJS23Wg9PZUDEMGkhMuLgXMmTrAdn3qpi1aHf+7Up/wj7/Xn8UfF1D9O7K4PUzSR
PrHUtnF9wNN16OGHNmufuN+g6PO31yZYiBEHNfV7WIiVhKmT1+7nWm/fCjiE3n1LgHmO6oXTehV2
MnKJkrKbE3yeqaGRpRXipaYD5l/93D17Hrer/mP2cd02lwVZDODC+vSRJZwmEHYbvVO94JyRfUqd
2AKUw83gfbH+HO9juraLIOEwh5SDVyyARuV4D3Rw4+vf6SEcmFUk5cSrBG+GU2F7qx4yB8glBXUS
2WrQYtCfaSJ8WbS00oN0RCaiIecZkuzToEuWEpdD0+WshC8KD/QLQ9oPyHXa4MZTtftYJ2jfykB1
/59o+z854jdFBYLVLGsQHwYWaiB4KB2WWgA6MN19rD/2QMZzKvC/uQowtFvluQ+r57+6NfFjAwyZ
Xe+lLVIt7ZsWbKuIbrUvHomR1kkKqYuXRil2wNFqJWDSu04fx7rulC4Z4ct5ckg0f9egbbSuzHTv
vyUDgEdBB8wEXrdIbGdZHgcHeh4jQ60fO34bAG2fhnTjtd33Pg6w1vJzXeBivL0I/O36utqPswZ1
JZrFTsEe/DR2rP4Z6PTrchbNcSZH+CRMFZ26dY/+x1jzx553u1w1gE4vI7WWnJ8I+MFaP+0BRRue
E++ML7LKO/D+g1LtYBQq2f2dSoI56JGSuUbfx+dc6xzDczfMy05ZGUlKtAvL2Yh6s6MTnsSkVMvQ
VEBe4UV+ZBd+6eRgd8Ko4qYk9BTq9XdPje2xfWRFssnqB7Dobf9O0+lyZ99NTVUBERFbzuecjwfV
/9oDRT6OZU3MxWdkpqcQ3bFHoOdJZ0TnJPBRlBvT0ekzenKJ+9zzfLhRuadLcm+Z9QsRP8i0aAwj
lL8zEu06VLPysnnBtKmdxDIUIpkDTJY7O0M9wpdLYKD87ZF0A4Aum7h4/2VotbIzFKI+KK08PF48
OpdhrG4TsCUdE63Z5jX4iYFw/dhpgbZZN47FM9Q0FYhAOtF1cXK7LUYjLH1/+N6hituzcaNose1p
40NcB5IZzMUAPBMleJzhDn5JXXRhYgy0bgEQHp3KMZB9US/GkJkUwd9YiM3MsPaBselTuzNutHwb
F9ROrLvU2KSaZBxcJk3wLQy2Z5Y5dbp9bBqBKXv4kWtvWAl1XAwRyijrl+/KAESRSZGu/fORMTPC
po1DJQ6K5m0igS2Bv6HlO6pseuvnuk0smqF2kSNEex5gHsocp/5fBDoEv03vLCW7b00UbPtvhjm+
Jz7NxNFr3+oDrx46L8BUAkigguoHg2pa+bKu06IDz4QIxgcyH1r5wNc9jxRhNn3tzIni/c+ZfBDs
Z1IE46szoKUgNcQ7yeobt2+dutZ2SiNJDmV2IBidrvZWZWCd4lwGt7WxT4Ib4p5K7ePfndj0K2bW
NsYJOClDXIsCOOe2BBEmTY7Ea52/EyME8SIGp2it4WK8FPt6je5Q3m5SVwZrKTszIYA3istZSlBY
VjFsSZ3MfaON04f7dWWWw8HFc4QAnnis9pEpYQCKtbZHc5v2+xyD5n332CdfTSIpK0uUEgGI494d
QmtAh4NnN30fAcHmpCm2JsPYXdSKaQxTUBigB2j/tSUwjI7F2dhhGTY6BLo9ageKgY4JST29TWKZ
D8mkCeFAbTFYCIg/7O+z4huJqIOM/jasSwcbTpu245uRSYYjF2PDTD8hNiiuUntGhCGigPbH3t2V
cb4z9B/rprEYVGdChNCApalMHxlS9awAPbL/0NTxhmFoCava23Rod+vSFi1DRygCVTiA7EQI4aSs
C50TBKIcXGlps43abZPwQytRajm7nckR3ArPkVo33jg1UVBG9t48P7w1AEPkaT9JojwEIyp3TQ5Y
pXY3dB8rafqyaCwz+YLDNV09JASzrWdt6ty0tul99lzVcbVb1v5o/Zf1U128w4s0EV64oGTImxGd
MZAJHJmhbIr+XLFgb40NkBGo5NNh0Sxn0gS3q8gIotMBH11VnW+y4awE4wZfYZJvVplOgrvFmN7W
cx0hS+nvG2tb6feV96hF+0ZGYb+sDuDXdJSWQfwheFnRlCVInJFVpHGLVcTneCh3UfjnrVi8wBPI
239SBDfjLQg5+gqlGTPMbOOHPiGafF63gv/H6C8yJk1nL6MHXFDkK5ABFt1/Mcf9jeWUQHrbTPjc
5mZd3rIvX8RNf5+Jc5XcSyIrDM6Dlr8CszFp7Cg3rNrujTSrNkpPDYnEZa+6SJxsZiaxDU3LGgtI
bHkf2mkU3VSke46ryFb6+AGAqHvX1LbrWsrMQ4gkQWVmKqgsg7MRW5idYroTKc2dGg1f1uUs2jve
MPQ2VMxqiWO9HLNocd1oqHiZ1rYtmlNjNicw/B5M7bNJKslJLlDFwh4v4sTZ3l4hEfYh0M7ILVvd
nZNtf/C/oulbb43dIQJzi/60rt8U8X6rQc0EClEj6jU1G4KpfwJ6WOWrlu8BaNY0T2AytFXsVDfS
eYHFmwPyl2mBKwvVNcEd6gzMfq2Bcjx4LHcAKH5qc2YdXc1rnroy2WUdhgeN6rMf8mPklfkB0LvP
ipa3H7TR26t+q9sgTpMN4y06zexHCU6TBknVqRp8tBnP1MCi2lPUOpUrScCWQ4HFsV8PZi1gTjDB
U4A339dugvWNGAwhE9y8tR0/WG89KEKCnb9/x93OpAknrWJNgA8x9tWHTHkb6maDoeRNEJu2wrIP
ariPVboByfd2XapUSeEslYia2OXGZmG1VXeGE+6IZjO729BNvq8Oweu6uEVzmikpBJ8hcmNlzEE/
nJPoyL+4cXes/njAFU45EyHEmhJrKBypGOYm0SrofYAKFrbrbYdY4osyVYTsRPHVdMhVbP1n8MXi
TWtGW9a9WbTziypsQgWYheq+aDN1dAGZoDX5FmNeO5ChPeX9Ngpl8LOTKf8WWGaShMDiEQtA2xyw
jyOM0Mn6XncGXZLyXMsARgw4yICnwXWMQmBJVwT74SQsg54b5QlTJI9x7932Y7BbN6/rA/tPBLji
gL6nT21uwYe00HVrxR3LU5neJew1bRu7rWxK4j/6rv0lZ6rSMAogaXEsHUMDdZqmXXnqFPVEFMDN
j8kzNjIlpnxtYr+J0YRb8QcCgC60zE8J/4AR1s57bGRws9cv5i8RAOg3NGwOAJLm2sR4ohcqpt3L
Ey7NYRHQkDotOo7k09iFD34o4/xc1ugiTtDIcwfesEEtT7X5PJb55xIDZ01vSaKMTCkh7Q0D1+8i
ZShPRgyk83wAln6o3nAjeXUNcCJyb3xZt7tF0wZ8PhDlMVOsi8jiTZRZRqEqNSASSb93q9o8VaXy
fV3IolaArTcxawD4FPGqonToCxDiNCcMIexTJdg2RrvxQrxFrD7XZilxV5k44aqKKAkDjSTGSUuf
+vCZ6ffcco/9W93L3qDrrOY/GwQD7kRAMEFnCpG0wLpsF0eQ1FY6Cqsh2JK8LRnNPQfpADeBv8ht
NZXteEikit97cZcNnZnT8kTI50aljlnWH1zWoXqk7ag1Op2Z2Eb1Z1tAv3TlOnwNKxFMRG2t1KpJ
tYiVGNaLbtqh3nS5DP198eLA8fFLhPAAuv5gdv3o1qdgAFYMT/MTaAB02x+qr0HfDXbb1Z0kHi6J
NEF0AAxkok5wLddRpLZ6tRkTmCZWqYJTB2bmLaBD9VtXi3VHTaqzFYH0et0dFkIJUBhBJonPTR1V
uektmD2OQ9MAxigl7cltk7syUdFRLJ+Ngh3/XAxyX2Lhw5ZM0L7XYmqQF/R4zupTCzIWpjXnlGIM
DGB4fywGLxamh8DEARQLY4owM23UhmVlMYTtaars7EaUxxxs3es2HpbHdUkLsQrNIANQPniPDYAx
XUuirqeotR/VGOQMN9GofHTpIHm3FlwLX1+AeiKYewQS4mQuM2UGxgAJk0btqS7Z1spRuemi0IYN
3LK6QH1s2DATDBg9MMLWdZt++yWN+ce7rgQLulmKzmNiGtUpzQd0aW6N7Lb0sHZtArd4V3dP69IW
LBAjdEAIQ74xsYUJRY+qKmNWtWF/8ocI62hFZxeace96UpSwpSsDWBegswBxDyhNwTg4iKiKFlAx
8GjL3/vmGB0jWstQNIVPgX9PTzP0CW9pYiYTXzHGa5aRZOhOlqdsVe8W/debwHw2i+yjEqqHsBzP
ic92geXbll/uXCYrEyzZDVqVwBpghEwQq9d2A3Kypg1J0J2Mwv/Qm+bejKxNR8Z7wl07b8sbTPjf
9O6fVcn+03smVjDXhEWZWQNM+8SUdl/EsTOa1LE6fRurxNYT2SLFotnMxAlGGnSZ1nqYbjuBIvCc
J/ke0+LHBmhe77BOLGsYqEtj30+dfsbMCWNdHcNEibtTUfKPKcChFSu/d7NI8pW8EPp1bSZGuLMx
rDPScNadmPpUk83QgszwHu2ETLYrtCxIB/6Ahg3032iKcoMFKpqJIMY198PbSOKDgZ2PsH8IjWq/
fnTTbxbDCNaR0DeHYhM90vXRRYZWl6aWDae44k5jmeAFdfc0fgKsneSSljwbRIDACwFxrKWJhGz+
RCrAGoQQldY3iqre+K4MZn/J3HQ2UTwhUmlUfMAys9SNzMuak1KGW6+LHusqcPzWkDTLF67HQNgA
pCAmYlSUaa/PrHdVdezzsj1hesgGlGCjfK/yB+Le0T/D6PzHXfFqofOBRrVuaeK+hVmCPLONqhZ5
cHwzJsptm6N/BMB4LApv1g1hSSmE3KmmDbNDgnOtlJ5pWc/1FoE38nZ9W5zc2H0OYmZzDFJgre1l
XdzCVQFLFXeONUHgToqNHcrr0U/zFmkUz+4Ls9pnASrBeqr8XJezYN+YYJt2uCiwcIi4AzwyyyrV
sJ5SJ31LvxT8xaxAPZm/rotZUsecoGcB+YimgFg/i4OWFUQbWmSFn6ow31i9smeqbP9XGL/+1x7m
YgTLo7rCc8PDJXkBNiGT7BXEUx729+PPfjZhyCgDRrIjy/bLF4z0fl7XcclC5sKno55F2a5LM10p
x/aE3Z9H0jdOZGKezWNf1fjVY1QSbBdPFPhs+E6iQJvkwtOBsmtLQtUjJ4WRiW13ND7UTf9o1V24
XddrSRLIstBknCjSiDhQ6VFFC/rEaE9+SHdh94maxq6Nv68LWbLDuRAhr4GKQRHnegvE0/7/SLuy
5rhtZvuLWEWCC8hXcnZpLMuSLNsvLHkRV3AF119/D50vMQfCHVSUvKXGpSaARnejl3P80AQzckd3
zObbujWO10Wp1rP8vjon1AHqyuG0PxllFLhVcxMvsH4I5/+bGEEdOnOeyVRBTAXWahoa9y4NAVsR
P/w3MYtWrlajm0PGBxMbZ0zOj4FRUObZNQbDieJdJ3FPGHvByJ5FkLNziHhAdtPZZeuOpww0KlsX
N2mD8WPFnsmuENw5rCyAK0DkJDweNUwr0MyFqtn2Dz3iBww+1uOXwfFOcf+O2wquuaVmA0Qm5Lwu
9y1OayfjBkSNCSmDAQn21tC3XYUJkWigdzVXDfFL1A7zIKD+M108twCfdSkQWVU7Sog3nkZvznd1
o+lBVU3jFnBkL9dVYnFFQswCSeh+BqUeXl0ieWgbj1XKYgKkBSSiU/O1BZld+DXHqFm/RLXWi2Mm
m/8mUrBGc6RRPcyNCfMmo0+nh4Y3MLTf3Rgj49wEfSQmUiKueOLJXik4QJAJ4D/LtMWRhkkHcICd
0vHU1iZI1L1NPH2ezTxABsmHDzqUdnxschJM83gq43LTlyriWZnHufgE4ZaXIUjPO45PiMCVFc1j
YDlfbMCwRXH00fMeaHeblEaAurviOkrsJcXMFqpxlot3oLnowOraJzypYmcAyXpW8fg2N+fmkGj2
jWF5xTaj+ev145Xcy7U0MakTI8zKUtfoThbtNrQwg8QLUKQ2E/vmX2Io/Pbh1PrrOJEIBOzf5crc
sitz19TaUz+OfuRubOfEgZNUFRtT1cYluyiWTalHgGFmu2LeDz+MbZ4MCB/r5KChN5YOpq/1bJva
+lan1j1L0Nrlagq9le0m4mMEd5gSW9JJlysMk7hfrMFwysGi5Fah37P+rtTqISj6O1AdqCq3Ml1Z
yxN0FLBpjTmlMT8Z9ZeeBXWU+cwKbLq9riTCkMn/Tg4snoAvgn94EyLrNmKSDhhXJ8PwK3AKprvm
ALDcccuDau++4wIg9P9bmDgSYdoFKXuOUI97zR1l1UOuoYCQ4O0UTvXz9ZXJDgwcA0j9Ed1easCX
B4Y8Z6gZBUP0mpu349CdclId4zT7jM6djcNUKCKy81qLE1xTAfhkFsfacCqTo1dVfjpNflOgpD8o
rrVMEIiHbNOzsLA3aLmzBZfu5sCgQui14Avl8UdOgF1O5p0NEF3FiS0+QHRLMFQumLfwpkHG+3IX
J1YXZYaCxqkgt278alrfHP21tZ8s85ACz+b6kcm8LdIdKDMaeOgiW3YpzM5gsGqvG05o40L/Yrub
XbA3VCrSdumaVmKEq2XQJDd4aHWnPrUf2yJ/mrXhptLCTWLzJHC5dt9jGuT60uQyHUoNVE4dwxBM
f6uHHfE4noZawqZveJOiLBLxfmvPxN4V9nxEhsH87MWFakxSKhiKqSP7DYwy8ckBWhLwEZnI5bY8
/6RZn+eKHtEY8YgWxF1Y3hVRs7u+Uql+UgtP4CXzArGXh5jGXdikLu74DMa5urZ3TgFf7zq+heLk
O0R5QBZDGQEYgOJ8BDDFejvpa36y8czu7M2sffGKn2H3el2MVC1XYoSrHTrhGBet2Z/QZG29zI3Z
f+qtBnarwcT1dVEyowVAw39WJFy3MuzLbqQMSTJ0yCV6YBtPNcGKgqpUxJvSY1pJEu4aKKYjezKR
Q/BS/XPrOLeD/RBGTRiUuXN/fVGq/Vs+ZRX29LYFwqMEGmGHQKRCR0xGyEeLR4frYmR7h6zIYuzh
nt9csbByaZxUIbLP9IHlhzy6bZLHsfwMekrFKcn2biVJbO32OE+TOaftKXHIo93deHb0lNtjoMzA
yAUhl7QUDpDuEe5SV7RDHnZuexr4SzOiVZ3dgK0qrZ+u75zsgPDn/xEjlIrLvOg8DSinJ7TegQRo
YNMeaGIvYd+EiieHVBKxKbpIUCAAVMelKlTxWFROMnanYupyf2qrwCvrV0BfKtyWdOPAW2YupZAF
wONSTo0/T9PMa08p+xo6QRPeoPlCU5FrSjXujxTxeHg/dlnaVagExIWftvc63Trlo5Y/DOXx+glJ
JZkAwF4qK2jzF0yQFSa9UTQVPTnjHTFvtP5nalDf8faGVu+ui1qOQPT4yDb/I0o4ot5lfEgmxBeJ
rh/JlH0xXKJYjVQLUNiAncPxIJK/PB2GACZOEnM4jW2xbdxPtOhvLABBXl+IXMqiaSg44FUiSMkj
lAaMvILLrb4kgMYwASGkAtVVyRDOJW2H2hw72GubmQFww7ctqBJ4aSh6OaTqjCw2IcTxUAlYfl9Z
0MF1NX02YKy1qB8DHdQpsTcg3ebm3+Ox/HR934S22L+eBEvO/G9pizKupIWRXQDFgQ0ns+zzTcmK
Q6Y7t4UT2z6pnWTjRay/DROtCgwaPesdkDWjrLytvfQuDJsnGhMVRIcsiFl/0fL76oviOYlo36X8
ZKbtJm2Ps3Wsw0+9AR+pvfQqR7IYhzc3ADRAmEW3TAI+00tpeupqSVka/YmVESCF0ZnDjOkQesOx
1MwPLtVMJKUbcqNns6LwLlWnlWRBZe2+zDu3wds25piyj6tuDxsT+q6r4oWVLpEiPeAayEMb4nvd
4x7hWQNfaQPPKO3uh7KNfEKiIB+MGB2r0z7Nmk3ujXuFbi0e683ergQLJ2nOMZ+1tBxOg2dtZ63w
Q4tsh9q+mbh5U9FbK4xuTK69WjR9j9FBEQ3wuuBCtqlwh5Io9wxmRuOJTcld3/dbwIbfjk27vb5C
maq65PecAy4QqKsvlQedJh63UhQUvNL+gC73Bw2tEpgc/ko69Bcw9qpRFXaHXKQNjF0klQwiOgcv
L6k54V19mlFQdaOj2z+G1pKg2GjzF1M1ZyNN4KHC9Y84wUHkaQYMdAqvxzfmF2tb7rXPjm8E7i7b
eJvycH07pfkJF/A+KJng+anrwn5OczJmeQpp7dbcLSRSA6YQ77x9udGOVDVwLd3JlbDl2qzsTDpm
FE/PvDvNBvFp86Wfua+BfDEByCmeGDNVjY8IwF9/2drV8sSmwFx3mnKKf2+mu583+a4MzMjnvuNr
e7arua/KQao29PfvqzWyZnQSkiJRoZUlOOts+hEPNX3TmpG+X9iTOg/uJSqRddXRQ6IPrnloBlDN
XT9XmUdbqhJk6WxAD45wG6tycpraw7rBtTrax8m4rfUNVXHkyqUgW4LJB7x1xMYbWpQzA30n6ix8
PFlTtLXyrvW16NHWW4XXlEVorgPdQR4UjVkivYJhmsk8s2w6hbEXaEYdVEP1A0Zub1SzD+SMH+/Y
v5U4Yf86Q+sKOs/oDtHKo1NgvEBrUTzV93qs6i2XXoqVKCEcmCyakyhC48boxZ9LFxW+rDk6WfWA
BsYb2wD5akNU72CZI1zvpnDr58bR+94m/JSH85PLgDhjRd9MsL78t10U7ntGENykZOCnMn0OLd8p
n7Tx26AaxFSohjhmVEBfLMRrCBLdl6ovblMwGEad50d5/ivVVd5ALs1B3RfBC+JeIXqx7XLMQ4Mj
hRB+s+stn74T78wq36GP1zdPJUgIVnrXSdBXgxjC0+gxJvqHpEJjSpwdR8O7yyn5/t/ECaH2Al6W
5mUPi9FWm+HbENdbu/xRV6CSU+XeZdGRi06Ov7dQ8HB9g0m63LGg8XT6iMn0B4wG7Kco/eiU5S5k
xiYD4GmGaevrK5R71pXc5VasTHOPGhBmMGEUtaJ4TKJiNxqfgEF5svv6HDWfmsy8jQqyM5jjF032
lFoqcHnZtfMwRIDudPR+gmnp8gMYimDoGmfjKc20Q+OA3HautyWZg+sLXfZPDALhzN0lPCJLa86l
GCfXYb7Qn3DKeXlnTNxPrPRwXYRMOZEQJOg0QomResvvq61kzjBZje7wk6M/sirxW3vTAfrRLl51
qkhvybRlLUqwVWZuUDdFUuM0RPZpqrND38/HKbO7TZVgKt95SatkUxDg0l1fovSwVksUjJeWGQZL
MVJwCnmH+hDfj2gESrJc1YB2fSsRgl1uZQKoBN6W+nAKywnssvcm/TCnzynDvW8VS5IqBqAMTAe5
aqSJBK82EJSiJjS5n+YBhWGd9NpNZwK9/PrGyRf0R4qgG3napbQuIiQGiPGBgdEwxyAyoy+oX97z
MVS83VVrEtSjD5spz0dUG0qzAAqivjFS1Tzl8ife3KfVtgmaULRg1GyHtjtFxa8uPljJ9xaussS7
3LT8PvR21/dPrnj/7J9YgS3moUD9zOUoYzdB4VkH0gDAO/MUG6cSIziyKU57EiVdd3Jm86ijFbxs
vhq9aoBKJUUweXPO3Qopye40jvVNTb0Psf2oDZ1C5RRKIPaJZnkReWYNldNhCyZvvh9D93j9VBRa
LaZWMQmQ224PcwCk/sAamrMZeveh1vm1Z3wkhqp5RBZaA4z976sqDhajP9HkaDpaxrOpj3MK8KTw
qzFoS5X9kUqyYQ1QEsTUjdhVHhkAdogo1M2ceeBayXF2o73Tx0GEbpHreyi9SCtRgmVoXFq5rQdT
PhZfOS+RCNnmxNj2S8et/XGMP14XJ9W9lTjBNAyNpvVjCq3IqLnvpnJX0CoYYtWrVioG0xw2vCE2
UUQBd0obkDA9RyNI3+xYlG1rYPZpfb6/vhrp5q3ECMY7n3sdhWQkjtPUzXyQTmi+xtqdrhdHNnRP
c8Q3IckVzle6NrQ4Qi0ISquiLZpHuya8nbG2pgvC+lWPvae0bBSvVbkUBw0SNnQeVdRLF1iEoL4l
ro3RvWzYuY17N9TjXpt6BQibVAwcLB6sDnDqTEH9qnrUI5MSpB9AaDh3QZ+GtzGpDtfPSXqfVlKE
xTgzBkDoEq94GiaV5iKg3XAIM3s/zKoQRWqTVqIEx5QR9Ddipmc8TWl2z8JxZ4Todp0eWdc9ZUgs
XF+YYvvEhidXo+bAjaQ/6aWzt3MTII7Gna2prpNk/1z0BKLugySYi5b8S2WYK87GyoVfQslv06BV
njnzfZlWD0A3NBQBkVzWwvqMXKIDGP9LWRjqJkyL8Q7GHPlD6FkfeY30kM7HPd7ciqhcclhY10It
RdA2A3NxKSscw9arDMjq9HtuZMBMuSWk9ZO88KtSoenydf2Rtfy+Cs+J3ToMEJv8pNPhY9SMAZgJ
77nn+g0rFK5XKspccK8N6iAxI1wqW6vHKGrQGapx/q3sqzsNLYiB0VE/qhpVzUm6hythwt1qMNuu
VSVejnWTbGuj8ONhF1mpP+Qa/ldxYMvhC2EfGrz/rExQDrAIt5bXUAyKWixo5gm01eTISf2pttq9
08bbVAO7Z+88Xr9m8g1dsI+A0YJpRyEui6wKsOUYzT+ZDWq4bcdf9Azw88U4bGtGvl0XJnsTY5F/
pAm3LbI6reaJhV7NvB4OhpcDdtkBRkuT5+1+zltrg+rYLgQUXmezxq+M9tDX9vc6d/fXv0RiXS4+
RMg/cEDQ5qBPhXvr6rMzTvXRxCi17xWl9p7LsVryEkyuLgdwb6d4sjGSlUUjSASQjW0HUOkC2vTr
9SVJolK8swCMYmECFk8uQVu1JKmmxCv5qUnbwJ7aexB4KNay/Ik3OopuVzgBdGviBl6uxetyLYyt
eDwVGdmBTW5blN0Hz8Lc9FCgjGboqCGq+FqlCmoTpJaBaA6sKeHGk04v9DJCGqXwzk0IFM49Za/T
9Okdm7eSImxeVszgaFqGfag9H/rRPHNNhYsoqw64aPVzbAzMgcTi9+VYacJgVY2r02I49c6hMXw7
PJv1HiC37Xg/jF/i8saoma+Xz3OK0qTCbkr13SFg217GwpFHuTw5Vyu0sUw6fmpzY29yhj7t+sVo
rV/Xt1GqIPBs8G2Y69GJcK0GtzV4EaEXAP20rl+kw67snNi308zZ0amHXYmtQ1WpGiqkOrLU0tGm
5mIAUrhjpKakaNyGnzj5xbUbgt2t4kOvArOR+gN4bwSowHwA9+7lJnKcalGk8Aeed2f0O56BjrLd
tcXRMhUhqkqSsI9Z5fLIK5CNNRKyGy0LSDA18IKHj47Gt42j6uSVasdqYcL+eei0Im6D+oNt6+dx
Mm/cqj46Xqd4IUm1YyVm+YzVBRh5T+yisfkJxRQnfHCjhwEN5vHwfRwOLN5dV0WZTgB6DPcMwQK1
xPA70uMxJzGAF8rhW4QVhQkq70c7+XxdjOyk1mKEizX3jLBEH4YTY0ig4UNutI6gXuR12MzJ9D1w
XikiBdlpLY2nQABbylO/Oz5W2zjzhNWVh5VZtLwZ+LAFYMaBG6oIUiVGOK0Qk4RdBohV9JENt15f
7NrGPUaFCoRU5rbWq1nOcbUauHlUUToDukfaXerwu2qgClWQnhHK6R6oDRHmm8JKepIltLQIahtI
Gpv9vsRraRgDOmzREHVdHaRaRzA8DIAANC6Kr/N4HsLYWfrTh7j8aYJopjTDz2gmBzZtrnhNSDdu
JUrYOCw24mCYRuu42x35PN5hHPhwfTVSFViJWDZ2dTa1gax7yRjSaS57MSYvQIP611TX9/9NjHCH
OiPJhqbOxxMtyJbTaMszx89UCHJSLSCIXYBHZS5DsJeLyecSeNHoMMZMdHPQNHtbT/nGAJtDw0iA
htbN9UUZy1eLwZKxkiesamLxAOQXd0K52nqNzfFbWaIxbrJPbGT2zi7q5ljE/UcnJD/0sn2JPIL+
bY1vkIqjW9vpT92UDzezkzwAXeU29Uy2vf6F0tO1ULcHf7yzNFYKG5IPjqMXqKpEpD9UaboDTvzR
AgzldTGyAS0YqX/kiD3k0xjlMI54s9FuqvyC0fOECHVqH3ogGlvVx2jqAyuNfvCxVlWepWe+Ei28
bqwasPdWihktHWN4hXczY4aD5HVAHAxAs3dEx2jsx9Df0qn6ph1Wb62IWzpwp+IG/EF2o+W+R/tb
tJ09Vf38BcMtN7ndvCPqX8IRNPwucx26oNVto1NwQcCiaXnFfVIuTGx1kRyvn6HU1qykCLrcDEiZ
hS4Sc9Tu76ZRv0ucl+sSpMq4kiAoI96ccV+26O9klfEaT7+SyIx9i6lAa2X2GQPbGBgEqArQioTy
F+vT2Ilp055qJ9/EcbxxktvZPPWqZmKpHHPJbzuISfEau7xbyDp7nI4m4u2ORb4Tp37ISlA1YiC+
GtiP63sn0/IlHl2w/ADZLSIIaKh/ldOMnDrBMKofG9NrGyOiAoSCz1JvCIgSYkp2WmuJwr2K86zP
8klvTzoYPev0p4P3YJF+vr4smdKthQjhNlxCZealhlpbWf5wGx2U7954uC5Dek6O4RoLdqCJK3R5
TmPV0nGukaRNyvRXRj/S4SeLWOEn/fivrK2NC3qBhCmOt6RFO+dJAoTKqMGkLPf1Igra5+uruTyW
tzKEZwOPtTGkXcjOLG19/mgmNdpAFX5t2ZE/bu2tjOXUVjFBXGBOhtlzcTZiel+Mhh8W9Z2e/fJi
Y8tjb+8y+v36qparL0o08PhH5zfqHW9MXEq6SmMYifo5F3dd+Ro25gH/yB91fROGGGzuNlalQoaT
7eRapqAXLs/MZNJSgBVWSAi0EQ0KOmyAvnB9aZfq99dmrsUIVg9T4EMZo08DhBxfouxo4Ni8Cc09
ChesECP2Jc6daeRGCKDXrNF+kco5zLz5bmds3DZN1CqeJ5fX9s2axJYlbrUha3IOnNQqMe71utef
iZerpnYubd5bKYJxaKpxmFvUO86m8dqQH4Nboecw8hPkuTWq7OVZ7NkVFRQR1QHoT7McUcxZn4/c
uY2tQO/udevBIh+q1wFkCdVLlSjgRYTezrdLFG5aOjVJCf0oznE/PLbedFP1FL2VNuhW6S4n06ao
Zjyd0+eoa36a4af3qCYg1TwCKDzgXAr3vK7mOZsc8DDR8hcYvBgcSwfgQscMTG6579LQP9IEh7KU
BJumpeyM/vz4h5bWAX2tULO9via5av6RIigNAoIUkBNoiwUo6M+y0C3fjpUz2IuRfasrQNpBghSP
QBGsReMtQtxmBlD1uHP2dJdsXQzsb+ofQCbYsZ23YQpFkduqPwIFPaFTgwy+xeBZRjvZ9O4PZs3p
rs1mha9UyVl+X1n+CdBL6D6APmZjckftg9sVyJqrLrbcVv1ZzfL7Sgpwid0GQ67sPIBytBx9Xjo7
y9oOtqrPRrUcIXLOR2Ma8fQszsz0cp9pr2lRvTT883WVU0kRHElJ5xCUjjic2HvRnyzrh6Xw+ar9
ElwId0LLM1u4kLbp+hs3Hx4czmq/jHp2nlNVglexHDF+znhbMd7awPP2TqEGWKzP2r8DB/rb7P2j
ACIHTu2FFnNrKABLH6ow2sSR36t4dhSb9iYY62HbNArjlhuRX+S3Sbaxk2dTe7h++ELK/+1ahIDM
TMD6CUDd4sx/WHu893ds795GR+M0A7U+39ub6/JUpyNYgqzQMpM2OJ3608S/NvbGsxVvXGGc7O2K
lk9YXU/WOSarvAwRy90EwL+PVlAH4w35qH1mt9revdEPrgLL7v/xg38UQrAIHXHDNtctdnayVz0K
Gnen5YFlPtD40c5OGTgd6RRoqghQqFW+XalgH4bEgO9lsOO17bt7a5tutED7HB31nQ0wDdXsiNQ1
kWUcEFVYYL8LDrAbbcOKdWgkGv1+Eq0A00BUKhyFNJBeyRDcn2ZbQNDI4WTr2HJBVWGj4slNJ3pq
rPI2K+3bOjXN1gdUyQNloUJzpAHbSrhwFfiYNhFSYuw8duadFVkb1v1ESfQYWzbamFSIadILvpIm
3ARHI16sM7yEciO7nYrbGZilnNuhX9vv4chG/8g/JyfcCKebtYjosLbjZGzMdl+YFUaUH1JbdQ+W
43kTWFiYnVoa9dDULexgQ9yax0WBNd0ufO3zIQu6XXmMgmwTbTpFqCRk7f6n/itpwg7qhIQz+IpB
RTadCbppvyUJBW3xfe+gB/FrM2wShbGUKshKoLCPegQ8Bm/EI6UtPuhLrdy6zUafudquVAxmSpVj
JUkwKCh1eYBIhHIMzacJHd6A5aqLuym7f4c1XokRDEgcsxaIWIiXPJf71i+C5wmmia7LkJoNgNz/
RsNG1V8wG8B9yIHuvJwS6runOZ+0Q+GoBnbl+/VHiGA39KljFEkuds4if+w+l/SJP6EJQaFx0qXY
ACx1wOWJBgMhkOmRozG9yWBnm925zZ3zfH2nZHkLtLj8/efFuZ16Ho2ozrFTJdhK59y7qer7jlq3
qVvv9KwNMI+kKOLKJSIVjIrxkoMWtg3vppkUKdSMDgvizlPYlRvS75j2gxZbjB1fX5/U9//uNETr
B7KbwvUJgUdGtAHP7kk/c6SCs8KfO4VGS6+os/DXYn4bAyWCtmUmklYTg/Ov9a96+Dz8IloZhGRj
fL2+FrmcBSMDmDN4+gmqwMOGesAtZ2DfMXfF1wGVVa63W+t5UrU/Sc8I7c3/k+QJr9yk4kZBbY5Q
uSrnLXhfF0L79ICepI0LAji0G4BSpBw3/2l9nrCPpMyaHCEAVN2Mj33hl+WT2U07TFwV/26A7H9m
fLVAQQlJ2xgkXUShUfQpt/g2Mfu7MaZ+GuVn1n+8vjCZEiLrDe4IWAt0HQomL51q3ZsaWIrB+2Bp
aMr7AS9/XYTMTJgGUPTQ/wc3KN5jIG3qRc8obLZXoERgUiCCzJyoqqvSlazECEdk8LZNndgszilG
cUjQeB+yd/i79UKEk7H1bhx6uyvO/eBam8juLB+Abodpboxbm2Rb0xrr4/W9k90r4F56oBrQkZ0Q
IwiDFp42GHgfTFXqN23AgEvEUQjvjuH365JkLgNJG4x5Y1wLc97C9tF2cnorbcpz4d6Z8SfX+zSM
z42KdUIlRdjCKA6B74VFgF1q3PfcOuogAzYKHWGYKqsp37o/CxKCryIfAPYIAswzesfTD3V/1xb6
18Zwa78lGdmEKd9e30G5Av4RuNyD1UMrASQ0Q8cWLq45blhtBUY6A9rSUJgi6etqfVLLd6zksDSs
imaIyrM1N+xm1NiW8RAvHtftAaPGwiDWEwbzW+6p1xCg/FjJYxsl8+76cuXX+s9yl6Nefcac5B56
S+C+WPGzItUHsBQqlF8lQbBNyPb0WRgvOVzvmXmf0Hl0fQW/YTbE+NxEix3w4wmwAEQYDjtsOCAi
cLtiz2++LKm/2Y834SN5rM/k6PihX+7QhX1wFZoi82Frucvvq62rQLmSOWjTOI/V8DPP6c6o551B
+2/VYD2k0Z1ZqLpnlUsVHHRuZamj9QTWsZ+7b05ubys7jzaWBmJ2F0NYe8fqQILYpt+aGiAvMXem
z26C7g4Xo+cbzav3lpPvSWEvQQpILFKm6utfvuDNYWBkGq8lNH8BWvRyU3IwAM9OPcJNVMBAaV9I
hJ6PG1o+1+3R5R9zFTi99Lqu5Ak7gtG2bMhchCym8QvgEhShsvXvRh3/8uXweGgtwtAKuBsFo2rb
XR2lTVyePUyAF9bPwgYj+W3amv5cKt4V8uX8ESVYVqNlujm3LqgBkycze2xbfQ9MJsWNlAtxAeqE
4BjDCsKeZbSmheGghjN3DDHXjHw/yWy+yxx+f/1uSq23+Y8kMcyDfwLMfh8iRV78RC+/S55t9to9
WI0iw6KSI5wQukMHsImY7IwiwGtEiicj7u6c+bZHxkqb99cXJfV+wBBDPwMaXxFwXap4XBUmB/VL
cXa4cWgmKxjq4TmZbhJH5c2lB7WSJFymLjThzruSndM5DlI3CVAA3vWgOL2+IOnuoXHGpogb0D28
fMbKkKHIlGkt1YqzbaeR72EgsBhnX28eWApFVBW45Iv6I03wOMOQz42GXPOZ1NkWHaJ63/yySa/Q
PPkh/ZEiHFJiJpwCbKo45xZBV8FjhFdndYxixX2VbR0Q2DBkDYZUAE4KW4dBx0inUwLF86ygn7wd
5cVprMxdaSKTkoyKDIps79bihL1rdFQGo7jGQ3AKOBSv2Dnaf1yRsHFGGvUgdZzL86A/mvZWjzo8
0Z9D7xhnKg4g2RmtVyOod4wadchRzTpPVhmCcyi9m2rMSkUj8bZe722va7lq7wSrN/SWNYcznpxA
T/QN18+A155mirBOoQ+iwVvoCNJ4IZLV+mdnDprmkFv7UuM+U2jCb+Yi0dHCBMEjgZUYhWLB5I32
HKWdhbxuEgf0Yd4tBU8W6JhzOWrfyK7xs00RqHCPpCe2Eiq4p8EZu6Gs8Kp1a+oP7i0JvcB4IZ7C
nKvECEF/XI8pGk9QAnAmXCLDn5oD7w9Wq4L1lZ7WajlL6LoyfE0U1bVBKdhrx7vMto/aqG/mF8/t
UMVVgWnKwmCYcrBIgOXBA2ripawQ+AUeWODQv5PNR1bYH9xe1fG5/Im3KvGPiDfKF8Wjy50Gp6Pd
ji1YqLbmtJvGIA+33tz5lff5HTcKSTb0AAE1De7jcklNG3baQPCEKSIWcJL6taPteKkCtF7MwJtl
YZzSAdg/3s4ig05X56HrRjT9lTaHnra7hgBWDE/3PuxBD9iglJIqbrG02ob84T8iBbOeR+A0Hyk4
hzPA7x+7fXKvBXka8C06d3Cxqn20oT/fsZkrkcudWOkib3jO2Yz7zPqNnW8xjNix43UR0mu1EiGc
lxvrKCz0INf2gDWpdYeS7ey6Cmpgx1wXJFVEqDh49FwLWSlh+0q3m4q+RRLHCqvupkft68Zyh+mr
12rDl6lLJ6QW687H5BzmcJvZUuGtS0w9Omcocs4EVw38WJd7ycy55EbZxqCp/BkOGzf+ZqjoWiXX
eS1CRK1FrFmjuUqPzyCn/mCa4Ye6UiB3SIwTylvgm8GUNCaJHUEh+rF2uqZuq28ZWo7GMQ4YHfdI
kvoZ630H+EnXz0yiHBfiBOUgWQi2o7yJz6F2u7CFO9G2rAATqvBbslUZQBoHcT2YywwxYDLyLgfW
7wAxqMlQEgcVnqKWcyiBRlFtry9JJUvYwSoy03ToaHxuvY9g4tzlsb51nGSPKteNE3bvWZkHkKQl
OY1Bc0Hp0PXLJ4zBxGc9ac8l6yqwbudsoxfW5FNmsl3kRsn++gqlWqgbCKJcjIi9eYqgFy/LmgEr
HLRpa4TsG4l1RTVFqhfA+1yaqQkgjQVfXBYZdcA2GZ/pbNw66NUBg0aUbECWbcazKqUivbgrYct6
V0awKgHr7k5TDEbI+Ri77qmC32qj+D26vhIj2KfGjVnk1kZ8ttwoqL4OSe5H9TlRNdepViPoXxKX
aYYRyfhsR9annNl+Gk7fO/7vc/9QN+C1A2oNyQlTiKLzGVQ57dRX34z2Qa/oZjAxHsx21xVNdpXW
QgTlJpU9mp09x2fXRf4onn62pLkv5ui0DK037qCqqinkif1OA+GVZbU4odT6kf4IkxvaaXt0JHnK
nJr0kP5sn9gAgknGxCRxH5/j6UPl+u30IVdM30vil9/2QAdyDB6KuhCp633c9rHXwVVYX8rZJ+Fz
EgUGNG8x5ER/uX5SUpNggtoHKCsALxTnLxFVRnSO4ftia+puShSwbzMtUaiD1CishAg6l6ASNFeg
1TqbZr+NilMEotM8Bc2gp5reVi1HULzG0Pqq8OCW5lk7t0O1aVj58x07towPgbiHOIj3L40O6woe
hR10u5vQuI/ZrNbPtcM7ZOCGei52zQPNxqUMLcysWe/h9vA+3C3DQklWvseoUfx5UFmiSix6ViAB
GrHGoMhjf4On59Dd8zqIVRhcUmVeSRFsmmcMVdgOiHsAnPHSx9W2Tl8LMJ/75gz4t9oBP1b+HgO3
iuYEZQOnTKqntKm+jYW3a7SNnra3TccUeQ9Zz6ABZBEkeUG3YiARdnlEPWB2+syq4/O0B/DNrt2z
wN72wRyYQRPEW9Xst8zCrcUJqwJ37Fx7LcTl9nftC6+fO534zafZGBTBuOzEUO8Eyzk63EAtKDjw
Bu35w4yE/LlqDV9vd675gdnfq/muydBarni5y64raiKGDiACYC2IBLigHkrCFDW7c+WxD42Vonsd
mHPX75LM+KANC6TqmLsCpoJgTxs+jWE3QdG9nux1xpqgdsF0jsb5JkiN5N9h2/3O/i/17uWFi5qG
rgtXN414Xac69g+psR/UNncV72/QWXJ9UW/VAfjNyA8sfTIAixDNNhBDu0LPKqhDbR+6xL5nOUrF
PUba0c7iF66qUe/tQS3yPAz2OCC/Rb/HpbZ7aCqPjLKM/4+06+qtW2e2v0iAGlVepd283UvixC9E
EifqhRJVqF9/l3LOudamhU3YH2DkxYFHQw6HwylrXaMw9FDrz9yLFNfe+4v1VML8BYtYDpTzeeaT
Mr4uui/db6v8mqnYwlbXjGBEAnZg+bpsCKy0tbzJoUORAoK/CZwkHEvMFWsRRu8+niRH24MJEB1M
MtszbPupOr7vZIYuZnXoEJj+I/4tsFX8foxUHVnvDfxUlOQaCr/JSU5gC4blbevxeeC3mmnt/UTh
8lZ26EQl2bJtVhg0wvrlzbd23NvuBX0+b9WrmswEfKCzBx2ZIx3V1G5rdI3g9tYyUE64/l2b2ujG
m4p+5xStalBCJU3KTurApjV9Oq8b5oCB2+kWF0k1Qxt/2KOimQOR1XxXGLhr5+9YWLbHKq1GUFe/
eHkUdM6usFjggutPP5gAXiGKB9hKR+ipOMnyCoC4dCmDWqNJxmAogNmRXOWDua+aEv0C8ZdexDek
e+maSeHN1wxkqahkiBnt2BhzGEhXzKC1eLN/oapc0aoMAsgGlFaBmCZHx5kBBIKJ5bgxhseYRwHw
QgDE/nEznIk1Qd+L0WNXnrivx9y3kwYyirIKHTvwU4A00WAcP+7E51oQAjxAhACJRzJAs6i5Ndms
RmX+Qou7K7/6FmvtlW6AC3JSEv2tmftSmuTCC0xVDbSFR6oydps5LiaB8X7xASSgl9PD+RV8H0Sg
xu7AxyL9irqn3ME0MBHrkeZE15b9i40b3mMQDo8XCrrxbYtpofPSVi4ngK4TsCUijQLsJunq6Ppk
7P3Oi65zL7rM+lst4x+OIWZY9zcJs1UujrCdDCCPpdDHFBXdjPRngTYKjQucYKHK/M/n8zR/fSpL
chfaZFekBTn7dQ2UiS4T31MOblWwt9V6/uBYF+fXbuU8zayBAJdA1y3K+5JTLyJXlMwR0bVX1juK
Pqm4ih8y9vFMjQVg2rmaAVAttN5ITmlwa5vT2oBSdnbRO8WOOr+49XxelxULPxEi+R/qkbrzqzEC
cIWxBRhH5/hAP41DrqLEXjO4pTbSog1g0uoY59E1n5oHMo0XNnhmzuuyti8LETLd3VCnDvUZ9qWo
jL0H7Fgy/ohUhBarQgyw3IHXW8fxkVyCWzRpbQ8WFszvw1pzNjz3QxAQKXT5S5UlmzQg4ZFsQqSP
sQhpYyySZ0Btm6oXVv/yXTPM2M8serKQZ2jI7xG3YIZxasM7jtr0mJbOE9D+Nq72qg+XXlornPtK
Jx2AVBYfI22eO1YEnPbw7p4eZ5u0iAClPTah40UM3MnogLQAc0wKbdgXBc8DlIz2JjLrCt+/ZqtI
aQPzH8cB0Y609CRmNhUWja6BExx6zc4YcB68IDG35+1ozRP7MwaVZWJcCaf81HMJE8NtvogRtPEh
6Grvz9jHSZAS7Ws+1GFt3gNGTbHCq6otRJqnIkvB/X5IIlw0dRagsBN07Fv2bYpez2umEiOt4KSz
JhUaxPT5zo9vi+aimjaFeTgvZe2ILNdPultG2jS8p5BiUHph2PxOJ0nQAMz0vJjZ6OQT4jsQhL5E
jFXItVEBAgp7av0IHdnPxhDvjP5Vj+4Tx72sB74vPPumT5jCNNZVe5Mpncre0NM6KjLsk69nIYbO
xMbpgAeopU6lMIk1h7lUTzpzHSh6E8q06LpjFrBZ4x2JY4WTWdVmvl0AzuqisV0y9GJ087TPEd44
5gjWjv6pMB24j+jjMS6qbG9iJOOO/SknRoLb2QEjivejc/tNc/8JWwCd0cxJi/jQlBYrszuATDkk
ujaS+pA7Y0A99wJDRTuPoLAMKlcapTsjrRUFqdU9mss2oHGdAyn39NiCkjxllGEBDWQdrq1yYhCI
tqRPKOcjcgduOLA1ZbwCRhonKQq7eqF4DCXmIwbyivJL1G7aGgQUe1eVYVr1Egt5klnUNoBQKhsH
qzH5luZumICvLdcLAJI8nddsXp93Rxg1SmQFZyoN+WViTICZqzNYhtv4m2zqD6YQWw9VMIwohHak
GvJZdewLcZIhZmUNSGXTxt1d/tH4jWf9AjNP9T3qYmBjKyxyZRExLuIjfLOgHPJOp6ZBaxM4qyA5
egGZXwhmGmCFhYb/6H/i4XUiR3LpbU4dUQ7QyajJdx9Ez0aeP4Dvc6e5KoKDleXDs2SGxwUaF9Ja
kl3YtUPRjo3QJ0bOO6NFmI5RMGl2kLLXzMwCY1SlaVYcFB7mqLwi14nkoNw2mRQVEp0mLJG32e3o
1ncoAR/wYFa42rW9MjA1gmEB4OYT2Q+Wusgyr+kRaTNQCjEMzNtXZUs3zdR93BVaS0mSVZgpMpCp
C0lTbtjHziNZiPFbd+sXtiJYWovZTkRJhiGsstEmT49Q0umvUyu9xehcF5qu2LMsAtI3NUOjcb/0
0dzfRsygyB1dcUOvHG8s6UwKjTjW9+QMKJ9cgLgZ+AQ7xwmrnACMShdOqn/RaH+0HaFKIK7t44xA
j1PngK5C5rYjWR5PZoWz0AzPpL7g7syjZGQfjwGA1eTNiJvIU7pyHrkuPT+nzMTDNn30rYvCPXjP
593iyoA+6BMWIqQww0+dyKvAKnNd52H65O/SnRbaT0kVRHf9vtyrpudXjhls38eIpQF8P5yAU1/V
x9EELzVE15mDDqzuUqu8TW/0CmtQSZl3b5EQGNs6ZlE5WwPB4zyjADdAF6/V02/nV08lZ7bKpRwz
sWyhY/FE1l5PxXjVeN9cwDOel7Jy9eMZ4gCSHPXr9+PJeC7VhdFP0bXftHtqjpsE3QfnRawqshAh
OQvutc5g8w6uXdjXBnJCg+4/lSXfnRezcmpONJEcRak1fic0vMw7/6680+p94h5U9CcqGfNqLvYE
9Ht11nt1dJ109CECBj4n101fXBVKMLqVV8GJNpItJ56HUdcMu0+86lCjaioyilbxJy/VQeJrppe0
JdusVJWGV/dqZopD9wHAwWUcshzIXKg2WtVL4VRB7qA7vfrWTO3mE1u1kCLdwNRPSSJq9J5m3LoZ
RnKr98aNk9ePvalKpqz4bvcv9d2/CknGJwZtyusRxsd6/6c2soBjdKXqx0PE4l0cf7wbBcl+MMbP
M5xAwpc7BIx6YLSY0yop/lNQkj8ASAwr0YxBPpWHuFaRAK2pt5QnedjeiWme87kRL35JrVfPC83i
R8eBd0YUtfU1R4EuPLxLkMtD14B0vHom0massZA8H55ioEAPtiLTumZ7YEvS/0bRJt5Ap4erA/qH
0whI0Fr/K9FvrA5IJ0mnuJRW9XiT8u4VUkcJ0Ofhvt02feCsA7WFQ5/O2/farvyl4UGfyNwZLB1e
f7KTSW8hQ8TPPQC/uteuvAWBvFMqoqOVUPYvXDLAkvW5u1o6SJYL0F5mlXM2kod+QFFdqg6tRrdR
jjbrjw/zWu6cxsPt6iFnLG9Q249+05TwfuWIe0jU4EKIRRqUbYLs2Y9PLOGbLHmbYssSvtOmSE6T
/k/jjyF1bqrcCrUcvQgAsTwvbc2vLzSTKegt/FW70xmeBOXwqonHuKoOjUl2xRBvPyLpLwE1Ikm8
tYGbClR6uRLNqZGzcQKPW691YPbdFMlNDIYJZOD/NzmS3+st5pkiArxtLm7caWMBr49ZV5meK6Kh
0+P0rz6ejygP0xHo1J1/v7gROzfVEtub2iPL6ho3RlTvGQJYhTYqKdKBmgpDHyjVQb0TN3tYxQMA
hBVPGql4+l6T2UYWmmDImuconoLOyvHxqBjiJA2BApH6IW9dTKgin0A3Ja3dbovqavmHT0n1QnKu
XZzfudMz/c934H0K3AS0ZyE610+/I8LDP2GAGT+KttjCs4/Oi63dO0WYW0U4ZV/PS1tb2aU0yYOY
1tT5Hi2hdWa8tNS3gtrqPlaX/k+lGcEcqDHoepZUGoTLHTcZuyP6gH/b4CXrKoy0GONAgkpjh2Sy
3MBoCMBPi9+Jq6tmkU4vln/FY3zVNNByjTyrZKNeBRhIG2mZYztwcDVyUt+gNrRDMZwo/IhU7vhX
1OyL8coHs5c8WCNa5Etwn/SoduaZsYmnOj4WuU8eeafFD05rt3+K1mtfnboxnrXMp8HUgl0M1O8j
+r8HFm/SfrAPeVxb28HK3MsedDSKI7u2HBi5Rn3b08FUKtMQkSbpJ92bmZ1LZ56lC/hkbCfXVoT9
q5a1WArJspJqshuHAS+81l5KkQWaUCz2fCDfsm7v11pycVE35WNHEtApASHXT3YZ74PCv3VThWdQ
yZEiHyTnEzIwsz8mCZLlXX6TEIyk1GOySyoVx9ja3liLRZNM1QRKAHrzUhCwAP28HcybcviRieYT
KweGBVBEIbWHLgfJnVZmb3ttDSJMzFSKwO6HbasjK9/3GLJxXf6xabN/NmopTgpS07xtzFSbqbxa
RtNAI+70mmkev6fcHsICqWCSRVZgaNFTOuiq5+eaHeJ5OzeNOCby6pL0ItOdpvHAOBtZ0w2g35qQ
9rqK2X5t3xZCiLSiHPToLeUg40zGTEci0RVB0bi3Q/2xRpt/1/JNGyLdUnmXpjngQNpj2bmb3nZB
hRXfMM9QRPsqfdzTS0jnFsD+EXwfbZZsKQHtg4ijXzGSfJ/wEmD78EGAbqEXRo5gWaVniRUD3j2d
2L0z9kE5qMbI52+V/QRGrlEGxQAsuoOlM9UYmQAlFBxRQqMpNK1qV/RaE7bZj8xM7hvjM0zhmPFG
b89MdYVKvmQMbPJsPyMzn70dAZilQduuKI6tpeIEXrXshRzJFvDGYMnEwCrQmjS7agoAGiapoQjE
Vy3BRWwH7k1ck/J8RetEKLS2ILt2uuzZNR5MQZ9p/nQ+ClnbImKgwRTUa0BicyRX7tN8cqcMTEai
4OV3beYwYrELCBJcGpbT5qFI2ScsnICJDMnCmXVIpoj20xjTUjO/oFfUdgBwJ+zU5DdB1dS/PqHc
QpJkf0WtU14S+IasS4++XW1GtL+koP5rQanII1U1dO26WiomWR/KKG7vm1p7pPkfg1zH3o1V7nUV
V8+6FIC/oaEH9UoZvaUEq7vXaG57FHkb0JjvY8Cj9Um2NalqhGTVOIA48Z8oKS+QUVKbaBYHlYVd
h0Z+L4gIKD02AyIkRSFUIUqe1QQxVGHWk9ceMbUZRtXWZXHYebel/kK67+etYu1cAYFtDsNshKRy
TJwVRuqWCaIKNODsdf3Fq5qrvlCBpK1uk2cAkmaudSEkPfXjjeU0LNEtEDdpGMWjDvmCkOm330U7
z1Q4inVRKFu46ElHxVASFeteko5W3B2NNA0n/dkBGqndsYumcA7nl06qK/xzCc6da/+Jmrdx8VTT
bNpqwoPjK/3i2WRXnkZ/R6abBNZMX5Q6Ydp/7zprU7c1ICnMMUCHz5fz37C6fYtPkKKKvNGjaarh
sfzO/+oCXoPx8okbquBFtaiS7aeJ1xAgbqLMFBPQiOkXTWlc5AndupNqrGXV9t80kp8uLkorOXVx
zCqnDnARM/rH5z+aJBTeZ7y9j05eFLhQU/MlD9WUY+OOGQhDRfnVzaugcQvwInmhpl9klsIqV/dp
IUuySvA5V4UV++2R1NdEL3fEg9/Nkpfz1rC2TZgIQ8bcQQiDiZxTg6zagqL3qUTY7tGwG/gE7L4u
jIubKE5VbRTS+NE/1r8UJqlU5u1YaiBkOzabYWuH+aYKsz3ZOoG2n8kLPlZV+0cc+vaAwGSbGDGX
HZXrjq7r0QrcRZ35BXO3O3vQQUj2GU8FwKyZkmGGgJXD9MxtIw6ADX6s3Z8ejYMofuh83CgKjOa1
nfrbfIdBJ/gPXYo00mwqQe4mQAHWjjsrtkLczRdk+OmJcvdxm8AsPmrxOpwvQtxTm8CMWNFlAHQ5
ljF5cgp7g9T2vjXFny5W9VyvHd2FKDlG00hWASQQDMZRa4bo4gCYdrHV/SkgVRS0faXwvytxp49X
qIt+NQcYokRaQ8dM6zqfeQ2HlG80Q79i3vDxxQObkGE7c7smkHmlmGlMzIRNJl6oaWWFU1sePW5t
DLxRjUFXaDN7aul5AFGY2EL3E34c6TJpnNJFhgjEwjZ6FlMH5VyLH6YSozuD9cJ17c5rXFVCbM59
nJMp3R4pcDnRfg0+xdGuxd1kDRNm17P9BNjCwE7rZtMJ9hsNOT+E3V40dg3uOFuR1VixmXkQykXp
AL09QKw7NU8n4hafCNjMdfvb4AQ1vyw7c9M8tKmqpqiQJOPBFrk7+GPNuuOUkosEgxVBWkwhcYuD
A8fvpSoQvpUjvtSMzIu/iA4minerbSK/NWrNbez3W4CQbsDEifoLVTE0rhrP2yrKR2FIXcwGtFjF
0fnCdQZa+IfI+Do6l7H4YlNF4m51IQn4C3ULD1kU7E8VMwrq63lfgBsVOQaDJXdFxMIKcJaVIEFj
W6qkxuo5X8iTrLSetC7PPALmeWd60Ab2xPOf533k6vI5aGm00aaM1LDkSbTccQrazvSl9RP8iFft
oujVGl5GhhBOhUywKsyFz0cLIpA3ZC8p6qpEtwOIGLvJufJ1/Ph39dDsAI0RkL4IHDQhnldvJfiY
02sYZ8OQhouGntMNGybdARorNqzlcMbNNG2NDAzicf3wP8mR6QWtccyy0kaGIx7KELxTAVqXr0a3
Vaizag9v6ljSwTKQRtG8DmIKzBi6pP5SJK5ChGLFLMkgSA7ewnbM+qOf6gEn7Imm5TbJVWlWqavs
b1CDnQH0MWoC6OuSX//AqeJFZ5Q4Sia/jEi182qcJrKN6htzqg8V+I7Rvz5OG7P8k0wq7LdVD7WQ
Lt1uSV4Tqo/Z/CobDgSwk61poLXcLDEjqGrJn52CfNVYOhKfwOtHV6AcbJsphpHzyhRHnVlbAIWC
4SNkrb6zwX4Q4Cp/PG+Ks0m/EzfPxTsmIkYAJZyafC6qcQLUcn/sG3ejAYjZ8Fv0lQOYyNJpiLGA
72n3i+CZdl7smmnOA7eoMOGh8o5f3hn6kgsb/Og1Z5daHh9F9PF8EWY4kUEGqrlJ3pETG1bnxT5F
EUkfxb5h2RGAZpvaV+H0rB2ApRjZ546lQe1M748gR39FCfnAuvQaEKKK9VoVg/4ePL4A1gOy5dNt
SgAqHQ85xJjJs20/69ZD3X78TQQUXH1uxMPPu9RDqke57msQkfntAQD9ERHh5Os7yhUh/Zpfnwmj
Z5BabI0nmRzziCiTVoxHztkGecSgTb2DNzxHw52NgUNNqCY21o6vjcsK4424huFEThdPFx5PHDOf
jqkWw1H1t36WP5Xk3ihU5AerfgpVGuA1oVyD8TmpctoQJrJh1q2z9dDUX4r8V9oDaRykrqYDylrg
zME2jPa2BwPD+SO1ZiJIX+OB7qIvEKgGp1oaEyNxayFBxU1xV3ZOEOfs1im+nZeydnCXUiSH71Nq
5cZgw19QBIJ0LPkmS6Pf54WoVJEqeNpYZ16VWbD2IgnGiW9QX9+aOj+cF7NmF0tdJEPU3ay00gku
ItL9g9fGXlDFetiyacMM6+vHZc1vLw9mMTfvSjYoErvRBIhkjqiuAaYs1KJp56cXmXd/Xs7a/izl
SP4IIy/E6oXbH5EDoKGRmcOGTK0iQ762P0shUpwUlX2auCCuPnZIJjd2FqJrHUPy0SeCi4UYOZPR
5o3ddQPWTBfcDEiTpRj9KwA9+DEcmn+ii6Ug6eiIypvqLIVR52285ZBVRDS0clXKZO2uXYqRzk6C
C2niRAezuGOHJfN3rXbDm+oQ5/Qi0+wrLu6RLvxy3iBW94ogorCAPwIIIcnIPZ6jQ8WEbgnJ7oVv
bQhackSjCCPe+/S5qxFuD9NcZB5mOXU+aBjxuzGL+iPj3oaM9WsUI/dZGdsy5z908sNLVKiG7/U6
lTj/fvFqHDEqWXq5jzSAad85PXrUdQGyadUj5P15OhUjXby8jMtoTOvxaDraU4Xwj6aqZ+JKJ9Op
DMk3REnbAfjGHxBDNFsne2R8B2bzKXNCrWSHtAlRdA2y7vdHDeNUquQp8qyKxUQoXge4qiK9DyyD
Ymj+4wk8iEHEArY95IVQLTzdJ54bLk087JPGyy01ojAV/KAbN7GhIuZZtcGFJMkiurYctEFE05HW
LZhO+ZjFu4SObBuzrhwOCeaEwSMHktqtmwzxx9AuZh8CPRHWAHAHT0d0FZ/qSSyAGJsDuNVBG4WZ
ZL7VEL+XIj6c37X3d9apGEnJimmg3Cpx0CKNvAD+yQTRGmY0uybsaP58XtZ7f3UqS7J9i+UuK0oX
ST0QpuTDHxDgXkd2fzcVPw2Qx5qdHwxdvz0vdHUX0XSmI12GhksZfmCKyND0Yzse8bsyEAVI3Ylm
bzWR7fz7NAvyRDV3uKrmwm4kNUVHo6LwcMSzyAkKQKJASupgTMnSQ9FsdAyPgkn8E1qa6M8GmB/G
OOW0NpuINrojnl1N3bJgwhh7pXnXfWz/pD1Qgg39DmD6kSJCXLWdhVAprGoMKzEqo0Js0D9P3n2j
P+nthamaQJwt8PRFOR/4N9Wkg9DpQwxgB0jJWXdoMiOYzPGWliqYitkpvhMzJ4GBhzAXm6VdoxiU
jzpXQBk9MQOaXzijvgcb5tZMh18g7v3M2i3EST6aC1RUGhsblguv35ZRPIVubT7yzPTCEmiNCnGr
i7gQJzlni0UobPMGeRXHQ+Rr3U3uTddRxVlbvdwWUuaTsbhDY2SbbXNoEZQyPI4BuuZtDV/JEb5q
dm9S5BkVNzaB2ZV0eJh05bZOqk1Xs41dbzplg41i1f6+zhb6TAm6hnwHT1htGBHEOX4Qaz4JtPbj
yQXY+EIlKZIDRU9aDICyORpev7G89MpDDZ3QSeElVPpIB9a2oqGwG+xP5InnKGbbIjOu+0/dmwtl
pAObm7YgKcGBxXUSuDTom2cBMsW0ucHT33UUNqc4t3/ZD5Z7ZA9s7CnDA9Jsnic3Bb5krR19A6RH
wJsxi25/3tOq5El+wnJyzkgBP8GKYccia4dmhNu4ZYe67g9JrQILWd+yOcpHzh9dHJJl2NOIIUpN
DEebWgdKQX5hOUEDHI/zWq2KWUQbUp4B5DE6ozqCN7cpt0Nq7csEoNtZq9gslRjpYcRtL2GJgxR8
6Zp3vLUvYrcOM1Fszmuz6ocW2kiLxtD1LASDmKkvHzKnfbIbFRuaShPpKI2+U3qa3nXHFohTCS0O
uFLuqnFQVQrnv/PuWlqEL5LjboRGimycw10jNkO/qtxQ69FZzkj3qKNmuHN68qtF718o6uyIvvFL
HTDc22ogB0ZU44+qWEry74XNXNtpPbR0AyyPWfYG65qHulbu2ro65tzfDlVeh+c3c/XAva2AnAIr
nUl4pY0VoEMXuPZFZhQb4NUyBqJMFYHE6tWCRkQLcJdo3pdTiRVpmnTymDiOfnFnJq+ksi9ypw7N
KFJotWo/C0nz7xduC3NAUQLMkvFoteimKC7GurgqfVV3rUqK5KwavGFbr7LQ6E2yfd5pDyDiCE3N
VJy3dTFoeQWEzRyBSnaht1PWegLZd6fzL0YxbcUIIl3ryycMAejl/0qRm/NGVBwyQMaOR9aZX4H4
FZZm8wftu09Tk2IQ23o4L06hlIym0JG2ArAcGl+ZS29KkHfZRnIvKv4pQ3jTSvJV5kS1ujDhSAZe
bEfgiqPnqw3J4H0q4sRIClCdZuYud9Z3YXGoaUxIHeOidK3oN0rjh8o0An/sp0CkijbK1aVbiJLM
LmsagSoebpMxQkgblS8DevDSdth+YocWYmbPsdDITeFtRowSHV3hbsrB3xfECeYMxHkxq05hIUZy
wUNGuqGZMCLl1uWDEzmbqm6moGJZqFmNosokkTX9++xfCJOOUtYhhGAMb+Sek02ClPgESBkPrQQD
sODwdEWtuu4NdLCzsLAEngrOVUFv3eE65qpU1areM/EGUIFcH7QO0vIOLZBsI8TZXWVdmfVDAdhS
GyUWjRHFGVi9rxeSpI1MSwvBVDS/TqJuM6bGoc5HhYhVk1yIkDaxKwUoxF3YSmaWm3ykgSvYlncq
ksk1TTC1hy5AD+kGIGmfrlluJLnbungxFEO1FXVcBvGgamlUyZBWq2dGwnvR90dvYGBeIdcjIvnz
Jr+2Wks1pNVq9CmlOL94j4zJPSp8exK7N06a7s6LWc1ULuVI1j4Udc7ycRiPUUQuW85xqgpgxpWA
1HCC3qi+Tu5dMryCKOsTN9ZCsDxe3JYmKlo51rDofgAa8zaegOXOvK/n9VPslDxWzP0CM2oNCkKx
ViNt2NfZdZ6RRLFZs03JISIqucBxAd4Appzmr1i4wTY3msyu507yyYq2JE/u0iG+NzW0slmDCtV/
LRpbCpstZyGMCZswfa5Pd8mza244kA1M7V6jjxHKHOdXTyVKOksppqQrtDXACO3s0ba++6641ah4
tb1fzqgpbnuVMOlQcTL16EPKpmNXWltA/20a39jHTrdlGcbcu1GxZypx0gGzgG3A2gyvyLLsQ0yT
7lLWfZ2y7sIa6E7Q7uf/tpTSOeNIwvRpnkzHxjLT0G+6vWYVTVCkxdFuh/xSDCrTVxilnKTJkroh
djXbiW5doDFlzy0GUJH01iPeZ84yBlqBs4AGADTjnZpkavpppgHm/5iazs+8fexqHYjeXPUOWfWJ
CzHSlvmeVoxej8NcOMNm8pID9x8Bu/6Je2omRP5PGWmnwOtW2ojJ+qMzaV/Q04fBXGvP49fz9qDQ
RX5T0aqJkVWFFMLcV9rUocv5Vy1RBDMqKdJrH7iMtedOsLopq5MAJvEEnHBQpE/8M+nNxaqZUhDd
GmUBDCO4QOaOX2Ptu+01dkjT8c/5ZVs16rfNMa1TS6sy1+wicIMdq95yrywtepy0xHmsO7MOdNI7
Cge4en0sxEmOvbPycTQ4DNuYa/xmfrQnoRAxG+27uwN45wZGEoFbKMPz5lGJjydIPJbOT7AGa5q3
YR5QtLeYt2tHW2Hcq15vIU0y7ryhpU19A07B588t71Djb6ow8cS95Q4iyLiKonZ1Bd8EynYe50nk
gRsZoXtBLPBjpFrIqYojbP7qd2uIdMHMoQSMRFO6pzBQ5UaaBaugk2WGiT7WL2mr9b8NHu1NL3oc
rOm703LyRwddw6/zFikNg8ycIyeYLHIHLeY9Gx0vLKDHapERama18eh0VTTjBdpNj1OBHoc+Hjex
RXZJfGNHzqWFlwRgjzfnP+T0aPz7HRgIQLs+OjV0W1qEviFjhE6s6gUPy6z/npYJ2lzDGhj95+VI
s1/vBUnevrAiDZAVhnZlgmmAgTMvEGN+mY2vvTMdcrO4jCbnrsiTL0SgBN12j11WKBrO/p7ztx3/
7xs8UBGAwAaZbsmOHTaM3BxiYBIa6dFENzGyEAenqrIAnSX7tHOv+jjdatx7qEd8nxHv7cS/z91f
qciONbAgA86LYy2aEEn/H8JKwXSRWVd5Yj2BHys061EBrXRqou8+WL6NCQOIvR1lwKyb/MPg0yuH
/nGJtssFxguo/8N0XmPt9/mdOj17/8oEdOOMZIipHrlDycrLocc0NjaqQkRlcPTXqnL/EtzGexnS
nQwYsZROPlCCrFz/mrZGOAr6KydNHVCQ/QyYvAHANgPo3O+RN3kQ++YvA6DbSfXMTH5v9Emom6Oi
Y2p1rdGBCnfqAj5PdqlD1jgj+F+ql5xvbe+rQL4gCqqhCbr8Ke8Pg1CkiNfX+U2eZIyJVYu4ELZ2
1SXx3WS2d06ukHDqtv9b5f+XIHvRQkyeESfzTuZJUIC8q803U/U1zfaFMgOr0EYGZ40aAPjnxqRd
6aX2x55utEz7c94uT6OS99pIsYKd2LSxPUu7mmYYD42U3zkwUkX8/bwYlSJSrGBOJngcy3nRwLmh
5+KH1rD9/yZi/oTFW8wWAN3P/QJ4XKZ/BHrGhvX59ryI0/jg72Jh1GumfcIZNt8hGzdDP/iO6LQr
p59+pLQLCovuXAAND4W4IvUPFgmFc10xthOJ0vb0gE1GCmWc163ecXTklz86Lw8c63VQRQdSsu29
dtIeWXrUADFXaFfFUB+NYdwUrN8D9LBpiy+d2V6wqL3WbNBVt9WMuhhVxwpkrWmhX6A5ZueXqpms
FdcB3YH8ZMFlAg9DOsquATA3IzW1q1I027o2D4z+9gv+q3dZoNP+pmpZWCZfz2/xys0NoQ6gO0CU
huy9dKG2jeazNO2rl67aa/yuHscwy+/9SjXKvG5Kb3IkX13nQEXjgEHCyb5LxeXE/yAyC0rzOFL4
R66CQVi7G070khZTo3k5JVaPxeyjxxr0aF5v3eTGTY7mClalz3iZBLmpX3Wu/2cwYoKOuHxb6ugT
+t5QEtLo4w5h+T3yGJxLWq3AwLh2NZcwWn28rByFP1jdyXk4DNctGmbkKeQ4SzIfcCDzjXvTp09A
ZQ6qft/GqqrSimsDmMCbnPk7Fn4HkCd+yvA+vaoScuRWF/LSV7wUVk8CYAYNAzOgBA3OpyI8Og6G
AGvblcBjm+uPYx1fxOhvTqcCk7tiU4/ZVduoajHrUtG96sLX4QqXHqxiAHx3yuAP2pKhSTy9tkZ2
5djdvuDPzeCHWSK+dch4nT+AUpP/v24IuwZiZtsAILNUfIfxaTEg5GGpNDtWDBwdEdmJ2Ap6y9qA
MTMOkhENiKT3NqafeUFRG4pP+DuWI0W0GIJ9+wRJ86pzx4RyHJY8th9Eyp+ntNw0TR9ohb7rHBL4
3hCmjn7tWaCJseJLUTuhkwtMGn8HKy7GpKxDOXCMUXWHhFIALtxrWjVcOg0mPXFddFF9abTug0O6
S3ANZNs+b1MwPrIHsITMGSk8PhMDyQEduMB9BCLDtOm2KGQFBnX2wGtFxSPdjZEIdMZvNMcIcu5d
4nm3UezFbFjnFkK6fojeWlYV4/rpARG36YbsLsc4cEp5ESIjeCzHi8iPxgDYfJsm4xt/QOpudC6M
SGWLq+4STwtkOEHTA4i+0xPQsNQf2EDwIaMRFsawTTP3JsfCkN4MuQ9QYPdD6Zp/zXAhUQonOGbI
nGYctKva61HyFn2YAPM1TDRbscgrERgGdG3ACczY4HD7p6pZ4KnUMc9SvQyIJ21gF1ASDKqZeJUQ
6VqrWqqlIIDQrkjEv2Wev0Fq6CZSzamvusKFKtKlRsA5BR41+ClLc699od+hHnfeIled+kKCdI3F
9agPyTB7wtgHbcYAcA6t+lnoCdyEiFVQbcaqC3wTJ6OApCJpMKyA6JgDRHgas40GfJPY+BZn4++e
Wjtf/B9pV9Yrp650fxES2IyvQE907znZSfYLygiY0Qxm+PXfIrn37G43X6OcqzzkSEdKtU25XK5a
tRZ9wGF/abQq3rd55Ef5CXTs38LxyCh9jI3puYt/OJa+4ap2uL0Vv59OV4fz7MfJUYpOZd812Au7
+s6h8U3acdOMmS8yDWUOrXY8EYHBrot0P0Thwx6rp6z7XtoN8sekQenH4n4UkdRLiwnYrbURAqmd
9d8TNHNMOibKAvJMfai1VT6wQjkl3aR5rRX/VDl3XGvSvaSFiG6v66U7A/6jmAMgUa1hWJd95R/7
8kUyJKLRzQi1EfB4gzZgPzL1qOde1az097Vlt383JH2IKokg0TniooxohZBtsH1HzW8RN5ib9Q20
O4rOrVFyivvnsaTqNkcDRdGiBx1XNgvzceWVsuy07z9HCtqiJgAaRLi96NCh7oTOjVMN+wKlMTfX
469Dne51aDcptlgbwVnbCClKQ5aZhE2V4otjOC5O7CAjK4/vpQofouX74uafcJZtRWE7iQQ0uycb
PVKF9a4jYl8j2p0d6k9Rb3wu+LTLSvtDPDX2PKHlmYWxS50vtw/f73fA9eF7/x1zwD37HbTvC4Bz
OLJLXewFBU9GN9y1kLTVum8Qjj7iOvxsOXtUxnYWM9w4UTYJ+sjuqBK/aYYP2QTerl4Puc/7aQxS
XoIz2Om9kaDf24fZzjTGzG3S+MDr8ltpbbusPli0O3Cmf7YUO9oMozhEiLOi1XckralbGplH0+qh
1RrX6UrfqDE+lqcfHPT3ESt8HuOjpM2R2sVXbGK8NzmKgrf3ZfG9evZ5pMss04hTtTZiUj6E24lr
BxvMnRn4o1mKOqv5d3N/VyFGnj0VvSWGcUBZoTSG3Fdye0/s2iVxP+4btsZTsubd0u2mDoCexiUS
U0CvPLXuUDMUT7e3bzHNMWxkchh4udYh7DS80OIW13TTiRdTw0g1PrQ6tcc2mTZFytyhXXNk+OmV
H59ZlM6TNUWhXZQmjqxqbDuqHCr24/aaFsOwZeOo4BnmXGkZWxi+guI0Uje1Jh4mafoCxNuxN/Ur
9+GSnd9FGbxUMIksV1jLUdXqyMyUk+4khTuZkZvm+eT2VQVxXLVfyw3WzEneQGjBet0Iw1MIbxAd
9Hc2veN4rFyJ5ksucb6sOdqfBZrGoJArVqfwlAHX306QcQl3mf3EKvMuoa2H83z7c83/nuwQs2AM
+kT4ZpBdu7TXYsa5bEEvjhwu9XVFAbUq9fShCsqoeUXD45tRfdNtZSVuLL76zs1KgaMZuREJHbV4
nalsp85g1pDAcJg8tiomQiruIqpXbqwNz6moN7a1Nqa6FLrOf4GUItNCdDxnSPiH1Ah9B+SHeKc9
JSh4bbVSfyE9Uf3bW73UvZnlA/7Za8mH0NA2mipBhkQL6MCZL9DB/KBa/VNed25n4GKD9shppPWz
VRobJYRMB9pN3u0fsezH779B8i9Q3NEpNnGhIlva6FGCmQTUgVvnexiRz7dNza5zw7XkhKysIDQO
pTHcmW31yWxCb2izZ7AirPjSyopkxqOWJKIIM2QhExB7h5wNB05yfasmKDI5a5RHa457xXmka0WG
TnJ4Apy0c+NO8cNscDW1dI3MBCw8ee0YEFz5Vwej1v0aH+1ikn3mQlfyqVlp9AaHecio3mNmYWt2
0BSePmT24EVWsxW2eKuAzsBYxu2PubzLJhizEdJBVCv57mBbVdqNkLKtUJFhyQ4cqy5gwcO4gjdd
dpp3O5J/mmXYR0kxIv5F5bbRv7TT8FjE4/b2alasyE2dgtit7hShc1Js/o1nO72yvhZroXwpgQCt
73+3TO7mFHUEsKKKpeRCvKgYl9WH4sPtdfw//vBuQ0r+SQw8O4tUXEs2tPxUaFjr8XAwUwIqcztQ
GrP0DCN7MeLqZ2h1Kydv8a763fSHYANYpaSHUJHrzphSPTyV6vAR8pa7uqj32pD+ovxRaTP03dew
9oteCF4VYLghmEhl4l0Myeq5qcELGepCdXMwxPe2GF3x8fa2Ll6KZ2YkJ6TAUDVtYhsnBzyqKmS1
Vd+ssgdEZSd8JoXY5GSNgHTRWXSAB5BNAg8v4yhiqw3ZWJQh4n/pdk4Mdnr+b5z+zIR044F4pyjq
tApPBpsOTncEB+99ztcEJhePFuhNMZ4OUhpQ7F8mFNlQjKJtEjzDTf44Zpz7ajKe0rpcIwBfMSQX
a5pszHSjwU3GxXhUpvB7p/pKpf6bTXtfjiP5OHqMeTXFRXjqw3ar17aLLsZWL+OVa3nR40DhBIUp
AtZMWSRziuowViPC7mzW3PWNtrGH4XtpmlvejJ4R0U032BtwG6ysji4e4TO784E7SzerNOnqtkXF
t2BM+1GqeNL/KrquLvzcrqdNDPGwUAchbjv6YdKwpyaCIkfblFH/nKJkDT4USJc8Jq2V9vd2hEm9
MnHgwHmcQnW2tzAtFZmoUGyzSe+mL01l8+9TCWnmjaKIzD6q2kDLwzA1YNzf9Aoh98zqGd7GFjM3
TgJdXg/UslkvoEhTWOGHqI1U5pdWYhVeLTLS+YIYJduj95ukO8wmlprm5qBxHb06g3rNGiht2efe
P5N0hKw6cQxeZICQVMckD3cTEPvKXwLD/zxzUfb+xxmku3ZCcyujpGV3SpbsCtX0KixEhPFOm5lN
S3JozPQUNf1xAHn77ci3nKOe2ZaOb24K3Rz6yDzpeu+nxU6EO1BnFDDcKLFbo2YNdfoeZEJ25zrh
GjUdWfJHqhEItju4UKisHhBWRp9An9Y4gRvFBVaOscqFR7hgLnWZ8pCFQRRrPsOAcIUZSutr0ufz
wP/MOPyazpPQSgSV49qzir2aCFdLh40oQW6PMoFRJm4XHqDGjQmtfl/2+e723q39duksscrJADkH
9YzRYjJhS4S6S2kPcRavRk12Gv5u1PiPm0CRlaJfDhYkQ94rCCXpCam4fkrKY0welSkCr526ad8o
ZlTUWNvcXt5iARr0ALifCP5QGQBKCpXwtOudEy0dqDHq4CJgm8hKt7xASZ75LbjHG01BOjr5kO3k
qGupd0BYuxmFmjsaz8J0/Fy0vrZaSJm3Vn5qnP+0+XY9C2OlysdaV00UfPGeg1hUctCzrfEv5BRn
foR/NmCODmdWunS0cgV0l0dDeSPdqau5m0A0pincrFrhj5sDydWC0A6FcAvorVBHuTRl9GkXGsWg
Hp3a8FGw2QA8vO1yzY3oq23+mycUePhtYFzAdXalvN6USiOq0lCPpD2Z045Hz7Twy24F3LJ0xwHa
jVcu5qmuNXf1Qk2yqbaQVeFOa/XSGwr1h4LOgNqidfEzitS7qVibrloMaOdWpWBa2VNadhBpPina
D6q+YIDdtW0/jL+nabpXp8c4PdaIqFBWsyt/5cQsJXVI5kCsbEFE5EqTN7MwiDgWxDh1Y+Hbzbey
+dlkjxp/0bjwlZIHDqbasvyX01c+cMhuNzA3sdn32z9jKS6d/wopLqVR21lKhrgU1/Q4frXwDhiL
7nMXfc0ij/4rHI8OaiwbfBcGverdxrHhRGip6yDGLg9j+JiboBr/UpkqAE2fNes4kO3t9S1/4jOL
0ukHCRxLK3yA01TTNz4+jBC1ifLATo9lo6J9bBxM0u0qU4D+DrDYeI0qeHGDwbxpOAD4QORNujMb
EC0SoE+MU6rpbmh7OdKWrPkVj29wbkNZo5ReQuAi4P9jTy6sTFDhhroZNU7gAPGgHAppzdFte+2+
sD9O4WEQGEknJSbkoEkIWmsKLCYGotwsTv2CE3dw7oekdZsk24j4Rw8xagjPQtTiaLBvt7/MysbI
pRnI9VZ11eGHOvypNH2LJJi/njy7u5+Kj4611o9a7N+iDQNuW0C6rCtocqV1aTE0I1yvtkBONezS
9pUDjM2N+8guPNPov1gccI7+V0ZqnxfDjgvN5fyhjl9q0LLWWenR2PJEnu5v78QiIOvsp/1+yJ/d
HXY/ThodVP1U9m8K/TEJr+o/2ZB7Dd0R3Hip+RLHD1WjgOpg1/Wfuuh+JB+dZI2DYrF+df47pPdM
DaVoMwQy7FQopQdGaM9IP4oWvAmKi/CAxlGHK8an/V2yBthcCv/nlqUrrdI53hIThHP1Vvd78mYP
I2i9hD8KRGT1xQy/TJSvROClAAx2dwPKCrh2IEsoX6NDlmccYAsOhHnT3/GKr3Uo5w2Tb+pzE9Ky
DKdlY1T14am2tJdeSYTXofqS5oBtQn9GdRPnbeLmXZ4iS0g6b6Rr0t/L+/q+Rin6NcQ0mDbhB1B7
Il6jfIIeW+dxQKUs8YQKb0D1wGRrL8dF+CjY2GEXA9L6VeMgS80K/e8xOo11c1+TXxHKnyVaI/Ho
Wda2dSKvUjZ5/rGxU3eAJD2rvzeKV0Q/Vg7WvL9X+w9J5pkLVJsnEi4/cT0Cp8qqBhXRrv2RGakf
2vFGd05tof2cUrZPI8sj5vgEkqmnPk93NFV/sX5YiXTL5+rsZ0hfQZiWwDQU6gSNTfexldd+lXW+
JfTaTS0HatiW6oV2RSBq2h8JpW5D87/jQfvzIABLDtR1QR6JlqJ0truSFHbMJrCfOyIFEbAeubzT
2gNPW3LI1e6eJ6zZYNBirRe32KY3TBOEyhDVBEm69C6eEtNJuiIPT9WYNEEqqIuaRdBb/UM25Zbf
ASWGEIdtmPrk2MYHWy24R/v0vummtVLKUuoMGjj0s8BhAr1u+TaOqwqTKZl6LPMGRfm7abI2hfNi
tw3mIv9OXfU/W/5uTC5CxWapOp2Vqsc0/zEifyW5y1bFeRdd/MyI9F3ReOxEj773Uas3xYFsJui3
u4kHBoTJox5xE9/yb5+qqzrHLBVpQ+AESqkOATTz8lANVSGqcOrKNyAtwC2SZZthTel3yQRY6ImD
uTEMb8ul3DavOhE3GXBw+T4xviWoE7Y/b6/iGqmDZTjgkQSLJPTscDIul9H3ttYWRV++jaI/aWV4
UKw3A11UEHRupzbdaJS7BbTv4v6u1ycwTlS4AG2vUpuV/bx6n84/BKmwjnvIgbyx5JMWRJWjxK7K
Nyfbhsg/k24HIvVwjTH76iq4NKPLn22aRGcXmEObIhtIGZcrP6PUT+NXUh+y8UDJy+0NXrYH/IcG
OSGwgcvXK1GycCQD0PPZTyiZuma0t8n3grkGB6I1xDBY6d62eO01IFX/TeAC6jlEOekoGI0Wd4Qb
xZsAAWpkqZva7A5D93fkKjjWeOefm5EWhlp8rKixVUCYDsA1TI0rnYIkRay4xfXL5dKOLL/TTnGf
jJFZn7iV7ou03FrN50i518hHlaQvLSldp/qhDXtWTa5OV1KXa6e8WKQpnY441EA82ur1iUJuwhw+
lNVdkX7CWVj5ZLPXXdzQWCTIR34rkGLYViZzTUYLHB0TMoVsJI84WxrcQ3gZJxuRnnpnowPQrESj
p6sdbor2g5NAx649iH5bVZpXmtxnmblhNPVL9opBVBDNfY17t0tbtxOnEFNlZvlLm8ZPU/Mt6nt0
s5Otnb1BlikyY1fPG59kodeC2Mquph0kUD3wXkftXSl6IK7eHKUCF8BDrAzbNFW2ZW8dehST66Ty
UX37fHsz5D2f5SJRZZmF33BJm1TKVjIWFQWQmA0EUVXwfCDbT7yOP7V/SbFpkNkQuHNNqL5CLg2M
R5ehT+1Mq1LGzgRvz5Mi7ov8p6DbtDjcXs5V2iObkXwIqWevCBOKYiwGEWBl30GwDwOe2TFp+Bba
327T4y2s34fJRzatPfyXNhMFBvTDgTOCl0hrrGxWKs7Am6AHs71m7Io0cp0Mo4ZrHiw5sAVeBdAR
m6YODXWwf89B6eztRvU2c5oMGqalWR/ERB4wpXXUVpXi5dj224yB4RIsx4CGpLSXIguVZizHOiDt
V8WovRYFIig6rADdrzcNi3m3csWpqFZdzLO+DhKAY6mzTSE314WtG3a/bvvGynLkEmajtJE+GALL
KaqtYtDXaKw2JjdW7qA5sT6PLvOumaqGVAJaHvM9dPlx0qEzY82CGR4Kz3KyRzWb9rdXImeUsgnp
9p70nAp1IBWYQ18a4x4PTa8qjiLdACbh3Ta1sGnEQt/DRo8Kzia3gdtZ8oKNXA8ysESjle7rnb5V
LLa5bWZ2JWnTLsxIJyeqNSOr8WyCZh7OS9+BbtW3VQxi5y+cROiofLltb3FZ+EQYZtIdE5Iolx9p
MIcIPf0BTwLeeWX+vWH9wYjq7d9agdQUhohUIEuBCJRrLDQpQzplVhHoBeoo6ncxxk+ZWHtvX2Eu
rFnR6t0MkTbP4jznaFjWgaqJfZw8UytIMVGuh37TV5s0P0EuN0Sd7fbirnIF2awUHoiF4Sjw15JA
wZMJSMdc/WIWO4d8M51mZ4mPinao6AcNauVK/P227evPd7li+fO1ucMw4M8h6dAUGzC0WR+nkR00
zMGuwBGvj9qFJTr/krNQCyWyngvSFUHMBJp6B6PacCXzFGC7hxWk0dXrQNpQOkfKM1taSjuMsGgk
YKfkK912u9iv9/3j9NT58b6+Czfpp9vbeB2qLhcnOU7V5ghUUCkLavQvORP3TbxWAriO7pcmJCfR
5glaR4giAIBlRws3VzBzAEmClq1cI1dP/t+7h0wZlwmQyVBIvdw9PubcaAE0CrJuV5NNVpkYjdbv
MVci6u9ObGyozv2s9XTL4yh32MXaO/86hmGp7z9A1n2ztbDWChVjyVkF0ZRWYFKnM9As/lnjknDz
pKTuWCkrIWZxf8+Mzp/4zGcqAQxwmmVlUNsHZ0RPqXSr7qFxVo7BmhnpGGQQSKcJTcvAgCyAOj2l
qB4pUXZfd2uF6cUDB3Jl9JENXDhyZO7KFNE0SnAINNCIx245oXzzQY+fU6v+67sNH+zdlFxUyMo4
tXINpibQsJbboXylw+fbJ2xx385MSM9Du2wg62XBhFM+KaWb8ZeI35WrWS/FV768Pi9WYs7//8wL
qKPmjaAOD5Iw8iz1UUsf0uQo9Fc9LFBrKjdd+qY3d2R4FQ7bkH7633bSlLxwyoggCsjfZ06k7SB6
sB13uxJCsbd3c/HKQYsSVC+Yw8SMvBSwMLRiNrGlaIGBVrfBym3NnutqQJ8kdp1xA+4W/PWGinav
b8SwJmu38LiYHy7/NY/H6uU2C2cA7NSxtQBD88L5QKzXUNmP1SuZILD3HIeq1xuHYlor1lz1aubQ
dm5X2l5BRBPZNbzIBMofmoTNtDO6x7Z/UYc970OPqZOXqqbblczT+EeHHsv2l8Wfh3YFdLt0YZz/
ECkMNFAMtIQw8qCO6tdC6RjmHBT/9kdeCgDnNqRvTO2QkkGHjQHU0n0euaxzjUTbJPyJiH8RPc9s
yZKgVgHevzhnBKCwYxMdoqYE78AmWxVJWPMc+Wp3lIKS3LJ50DBMVUMnp9M/qKLzTUCZuO3X1U8L
GRQJB4+j5X57Q5di0NkiqbSh9RSZSlvGZaAU7eciRONZdFtDoPcdrmnxzXmXHIfOTUl3cFNAJWoc
YhKoQbLX9tHO2BFf3a9NVi6lf+dmpPQP5QqBOWaYmbRTaxwGgBaSZg1at+iHNgRJ59FRqMZKoTsE
uWYYA7Af0DjrHlMKhBuh9xAYju/McuzcVsUw0e0vtWZy/pJnYdzpkimp+1AL6tLlyb4SW8P84PRf
VPPptqHFVNME/kgzUFQHOEI6yIKMathXmhYox/Au3IGB8hmgNtq43XbY4MrYKR+GNVrApdWd2ZQZ
w4tYU/q6tPIgGYt953gTf1FBI9BM23L8yzHtOWCem5K+naIXVpNlZh4U/HOfBfE4unX5I/877t+5
pnVpRnrq26WSJGlt55DcSUdfV6sogMTwGgZx8X13vhrJ3VW7M4hIwHegkV9JfyAO99LqbuqfYtD0
PgJo6g7ay4qDzDskn+QzmzIlr87jSa/ADhiIVLggO2yMR2FAfWc31M+Js9eUPaNPlO1um126X86t
St8NrdmGDRFchKDa6SoVwJR8beppKXic25A+WpwXMzgYh4yMe0V1R77v1nBWv8c1bu2elCgwtPwY
yN00MBSBoKsIwO5aN2+OmW1G+77QAbUw3dEeMJEduVE6uegQi+GuBvWOgfp+XmxH+2AMUN1eO/ez
4esfBuAXKCbRULCkAB0NkIBLTWQwiqg22nRvZ4eyPwxo2E3PdY0WHkPTvN81tW8ZvlZ8vf15l15I
0C8lDsqjDrXkKZekT6a61rD1Mai4wWdZYPZKG/c4/gwzdv3+f7MmOVOetibQ2QgCvdluR7rVugjz
yD8n03Y5Cvxr8P/FO95E68nCXQHwl0zdVJaYDQx5D5wXAMOdm9Zs8NVRGOCrKiNfwR3sOUZtuQL6
0IAS16HmarloPpNad1ZyqMWNxrADQLGI7qhFXl4kQheM4Z9FYILoU1V8aeI9CtNe7+geXvj1mqrb
8nWCkWEQ0wMifaVOq0y0BcFIlQdiS7f5Jt8l1qZkfr0ZNoCe+CAi4PG2WVM8W9tx+dkDjH2r8hzH
rOafBxgZQVQTTx+T+GPWPmv1R0N55jz27DRduaiX8pyzTy2/d0BpoZksN8BAE6JQySKa+Wimdq6N
yb95+GBnADGepiN3naguVpLWxQD27mcyLxlIu3ozRrUxaIFsML28eACfyu2js2JCjv4JKdUK8DAc
1PE+Nu5U6k3lyhYu+8z7MmQ69mHibOqAkgzMjyxxqwP1mZ+DwsDtS3f0Gdym8NbQEcvnAuV5tPmB
R7lCjHNgX3mHYWLNVMJwA+2NWAeJwcSfayvTy70+shjMlaj3ucSgQ7VSo1rMgOx38/P1d5bfiSQj
CT5dHji8d+3U7/He6MhpaNyCrWCbf/eariL9mS0pw6M4HCUuFBJQPnrm4I/T58r6ADq9rn7LJ+Zn
5Ctjh3bCDIenNPfh5yalfgRBP6NbY6lfeoBAnfa/0UimD9OhTd9wgbAvlCBnryrGIpKo2uRrnHYr
dux5+8+2F6gOLS0EAv6AssDYvGng3mSR6enEWnlSXZ6PP7ogEAH9h2RYsjRkiU3bCQzXNIwDmxGP
msorM+zD7WN46S/XZmZ3PlsQCDRSHlsxmIPt9i6Pyn3eWg9h7rgOw0BWu8YavGRu7omgtwiIP5VH
idWpE3TMxvDQ8ih+DBP2wOwyP8UmELm2mm/xjVfykaV9BPZ+HjEjMCw/CRRwxQtNxEmgpHym66WP
rVkFlK0BcS89489Ggt3KQcIOyZ2r+zBKh0ZTRQ19eD1ne1Fk/ICe1lbTIZOgtU6yEqEv09jf5rCH
QHrNOMSZQPLyu7Gh5GbV8yjoa9s3FeUJk4kryc2aCSmUEGEXILWokwDwgGKrJ5bwyqp/ve1/C5/n
ty8gWQNIAG3gy3VguAoza1XGAhAWu2qX+PZUb8rp020rl5fpf3fLAubotxUZJNSpo90mGDwAd3O5
U7MSPdlq2xvCcpNUPGRKtaFT7g7psHIDLTiFpmK2S8VQAJ7BqpQktSKCbhzHZKulkM88xyvKmCBX
WL+oob3iEAsnC6Zs1UK+RWFu/ilnB1m3srAeHSUOQlpv0VG9r0P7yVGUI23CjxUdVpxj8buBNdfG
aBDCrnyQwaTq6GmVs8AylS2ow7yh5ntud/9mA8/MSG4eqYMOpY40DogT7YqydBMNxN8ZcWue/hXi
4Y+PECSXQCKgYwuWussN7BrVLIhix0EZ5mBS6DxmpFuir1hZ8giMkaFbCwwx8A7zvp59pp6jqTjZ
URxEoAB0k6o6Qgsdz+6qwMOsZd3mtuMvfSbMqWs2QDEQjLmSimFQBoc2cYyx+GE7hHgSCbaLjLW6
y+KqTLTFkPAAMCI7n1YUxmAkCs5XZR+p8TOOAIDtB8w2fbu9nt/Qhvec489XggXUkyCPif+QTpQJ
cuI4D/U4KOoisMlgbaijRNjEqvb7aTI+VubQQTSe/tLzuNooYpjHKh8tx+pdaHafqFpPvlDCI05i
uqUQLnVjtU2OKetOOUumZ8Vk3wrNWuP8XPgQkLfXcD/oNkC/MmR7KhnYaR1cDyUBcV6Iqkqueglw
Wbf3R2pR/md/LFDmYTAHAzGyPACrxdh0LAOtKOnQqkidAhNfjYhir4k78aprYeV4DbGqH1xEyegp
AIw+OU5XYOyVAr+CN7OwdmBYh4Db7Z+25COY4AFEGwfMhGr1pecnA3Wm2hRxAOifYbta8zVG4YKu
5DML+6ydWTGl0gvJQCHFoj4OYv27QKZfsENurvSIlmyYKG6gvGHqNmLt5UrCnqWEqU0SOG0j+g1J
s+mhKqENdyeivlqrrS9Yg+cAmezowNLiur+0Rjol0zWRJ+hWAkzUpplA0WayXVUkKwn9wheaUySY
oKDwx0v70pKuFHZDiYJUKQRWn9XgUEw8UGjsUFVZcYal28oC1hKJGVhwwfh7aWrURY3O+ciCdnrM
ndq1zJ+kwVyQDkhdHVtrYXBhZahG2Q4qQyoOnyzz6WiotKtqFAVTH28qkNV1DaC7eS08vK7XXu5S
ae7PGcS9OFe/gGnCdMLl4pIozng0JHGgxrECLG3WYejQbo3oq0EwLOw3TsiOZZ9B+44Rlmm+SmO7
9Sg26lEDOmk3QuRt11vArD0ajdE9xQNV2j3GOsfXIqn0ubBnmB+SLpn1DJppUP+Fg89dRjxgkaOj
NXG5gExNor5sBQtMk7wyG0mZI57DtNjcjggLnq0Bqm5gjJtSHXiKSzMJz0dMM3Qxeiw5KIXcCH8B
1nDbiDS08+drIOLMTQgsBSTPl1YGMM5xp6lZkIX6s1Zxehhj3doOifJrTIofTpqwTQ/uBWTp/TOJ
HWUnnLjemWOS7ZUUz3RBsk/9xKh/+4ctrt4BXhWoN9CxyzkpdA/4gDJeEtii3ImhD6LJce22X1n/
QhaPvFrF7W/Pk87y8h0jbDVKMBIlEuAfUwOCln83OfF7h5EEwuUwcgaEL5ViblFX4NQYETcsNd0N
PS4VOt0nyoe/3i8sw8FYMcUrDuH38jsW2siSYUgZCLOjTdq9taa2L9U1RfuFSEE0XJ+wMONR5bVQ
Hs1hpGHookZbcPtsYgNIeLN0G7tYiYFS0+XPvqE7hqwMIEGAeqVjNsVqFQKhEgVOPG5AiunnY+nW
IM9uwtTH8MEH1bir0/JTv8qVv+B75NzyHJ7PstBxAh9tEk1g3ImMQz/m3jRqD5SuoQrmK11K1sCI
Y+DMmQQLkQHZdaXTsVZCFoy6zraQK4k24Oqt7kM8mX4WZVLcJ2Vmc1cDByRZ8fsl2xByBHUB3kMz
WPpyibzjPYW+ehR0NDsq/AOtYq9GGwbyfl6c+TpbqTMsOc65PWlLU4zfcojt4v1ffwYThyEUd3J+
dGvhbOnLYdYNlPtwGxCTSbkHs3iSDnmGZ17v7KMpc7kD8o0sWdm9pdXos74k5ogcy5SrJjqG5mjc
V0lQj/So5cpXFbOVmM8AMIusXDZrpqT8xgkdAT0KrMgYLD8ewo2mYFA4H8B6/XcjLn8OnA6qZsDa
bUunluQTUVwYdU4SJDhJeCSYWNemYl+na6W7xRVBGcwmJopOSMYvXQ+NCkhLGniKKyJirl3aD6Wu
nUwLE4L2mj9IeKX/rIk6zjxmPHNnSGGxb0vQ7GPsMTDLaKMPe8vpPKC0cuWZaJ/UIvLq4pdt3eXN
4NvWl9sheSGLw6QtcUDkigcm5FUvF2q0VmUkYCAMeng++BwVakBuV1Tg3LagQ1Fn48PEh3R72+rS
9oLZALEZIQWjepLVXA0Vm7RNGnA4ShpmD7kduZS3p9TWHm+bWjptZ6ZkvGVXVQJtfm0Mxq6E7D1x
oRXvFuXH21YWF4TF4EWBii8mvS63UTEw0pKqenho1AdzHk2YWi+OfrZs+jc3zlwDNVEQxzNMHiWb
6lgHDN4IDyXmE/LY9KOxO4agaTajXUgaV4gT0diD4GtamktLtFGZQj6J0RX4y+US1VDD6VYrFgwc
hDXZt9gqj6bxS4Ow1O29XHBJik00qIMpSMOQKXLTti6cxgqToMq/xO2mddJNnL4UlQdtxZUYuZBZ
gfMd5w6OOLMZSw9aJAoFGEaUKSjbZD+ZlZ/HYsXEgv8hSiEzxoJMPJekbcN4x1ipgCEFIYeqWAIE
op3tGlBx3960hbsS4xeoWwMTC5ojVbq7+rxQQCRKx6CCgnt5cJTPJTmhTqBl36Z6Bd+3sKR500CZ
D0/AnKocr6yaCE2L1KDLjymesdlU+GRcS+MWrWBUciZNhMqJHIKnIeNOlIgU+h3avV3bu2I0D7T4
OxKh38EXu4UJj/kZi1AofZ9ER9G/s7GYMvsJgmSTHStddUFbd/v7LK7m3YwpXZGKY8RtbYVTwIcR
9DVE+0zsaXBVo3v+3wzNP+QsL0y4zQyrKhnmLVqvH3u/ysO9Ew8rPrAQDWY3wx80TDAeKSUxZWE7
BaaixkCxhN/Zj4kO7jqRoI4crhwgqX//5wuBuAvPBYQe6I/IXwiiILzELNsh08VGhJY35KDEYc4X
DbLwVkhcR1d2Vk/2KVitxmZt2nUhRsy8Yf8xb6nSlzPKEWqJBoMf2mp6NyZDA/Yhoa/4h9Tolld5
NZRcKvFgT6Y5Bih++CpEzFrtO6t1AG/yTQmx+Cbfj2a+VxJ9n9qNS0xxSI1fpKt3f+8/58uVAknV
lrXOofGO6uyw1azED0m7MbpVxr7ZQaSHBbYVZOsow6GkI1f5QqeyewYyzGCKyy2j7R0zn8tC7JUC
JwOYJ/CyCgHsFV7WLd/WU7sp2Jpy0NKhPP8N0lq7drRsZudZQPRuk6eWRzvdb7R05UJbiM0XS5Vu
mUYtaq1u509r9kd9eqKddceqxC+zh7S3/KJbY/+cf/fV3jp4tOF0IoWVXTYVJReTybMgHeLaV/X/
I+26eivHmeUvEiAqUq+STnQOEzwvxKRVohKV9etvaXbXPofWPcT6e1hgsAbcJtVsNrurqzBcVU/p
XnR2YBfsa1bPihWuGUTuuDAggkbDkTNYtx3suOMoH+j6juTBBM0Wu7l29NtU6IpwsBZ4Tk1Jx5EV
GD2fe3c+8tHZ9HoO2BDxhQ15MVMVedbcA+kBNhF5HeKObIrpOqvdNgMlF4DlKQgR43mj27ni6l5d
0YkZ4zxiUzYMkFeZ02M3GaHtfHNr+iw687bxchUV4PqKUEmzoNFmA1t3bqrhs5dhVj07WkAlWPy2
tYeHKVVpza0v6M2KdDdMRUJFWeFKzUi29cBOMVEviI3CtwtVOqwytQTvk9susrTSKfsuO+bgr6Fm
sU+n8kE4dqAlP/97XES1AcmIixoBEuFzS4DT2rFZ8uQYz2JPtThsMMgyuapu6VpFycKpRRcTHQMd
1bJzO6gktkOqoZsem4lPk2Sjty6AME5oe3dTbV7xzNvp7XDdNMnXyytcvYJOTMunWI9ancd1G6HW
g3l0ak6hqz9GDTg5ErBhovgCsTe/bVo/SjZ1dJ3b2Y67V1OiSC1WL/wFgAGEowlY4h++tJOP2kD1
RdTJGB2F/VPQbDc0LhByO9oVv02Q2A4i3qIXP+RAumiuooGydkJObMvg05QNNihs6/QI1uIrpoEx
3pt3JngsPrDXYB1CjIY+of6ucM5GjomkCGuc0sZP7DxA7+jIizT05uuxBVEpj8K0qEGFlzJ/iDAK
6ZVAN5SbeFCp4aycITzrELvBcYH3g0w3o0d9XEC/NT5aiD+x2TUYe4eExVj8LFplur2STQFVR0Gz
7YA0mprSgfVMzpkJQqcjsMd5HmTu4CRBFg/Zg2KDl0eIdAfioboIJKLjtnCfnp8jjJdAE43F7ECb
dDd3qKYQzLzFOw+SAyCmDWay79mI3EL1fF257RciP5SYIQGF9q20wsydNdDIRvxoNnaY1Vdz5vkW
+TIXzK+csKufLi907et5kMZBlwq9HpDGna8Tua/bcqKnRxHngebt4nQ7D/y7ycTLZUOr64JCDirr
5kJbJkV1LyqcdCK4pmZw2AxgpUTByjWrbTzdmQJCXdkHnrSuh+YSCJUB6oCvnK8MkVhDe1vLj6lm
PKQQJfRbMWSbKpsriDYB9A8+nOQwZfTT5YWu7uiJXekDdjQhsVFFxbHCcexS1PJriMxijMfVVA2k
P3Uh2UtP1yh9vWZ23NphGsdIZsvpNrNIKa5a3UrEN+iZWhiqiEqvfBm1XkTB0CP5CcXstsRPjdpx
SxDQxFEaQF+g1q/jwhQVNIV6qqcZ+FmzcgqnwUxdx7dGK3Ovchslt+sKNArTQ+7NWrPTPXeufyWN
7tHHZEwIveGVSPTYZ9aYmyp535UskUKuFOVUwFg8KmN5wQYEgjMIoR5L/cUzfLwWPcwx6Hro/Tfw
85/HFCzBAgrsFvAsyyc+uUEY07PUaOiMeXIj0HozmBBONUMl3rtyWZyakUeDJ95l4Agc0yNNrABk
YQdtqNGIZArAkcqMlIdaPan1FkU9ADzZoTf02xLj1Ui4g//s90AYoXWG4jparfKrIY2qJp9x3x7j
HtAfSBIYIDyOIReZVIqYtRJKPF3HAwUdTRCLyZYmvGnzefKQtaEmBnAC61+KYfItCDCS+Eh0xVj6
qrmlPYsmNeii5YYLJKG8HKJFGXSPARXiuq8ZGxeDDrR8FpDjU42VrZozgFNYutU62tXnzjdUUZrx
YonIyTcx33rUF8if5uZ6mp+cUTHDtmpsQSaiPkHwlpZqcW7UFJFRpfoRwXATkQ6U8/FD5JJQy8CF
7eGZRD6ymycWJW9sI7DSNRl+M161/hhf0fiXKK4QWXyUaMGRetkpl3RXCpAUtW7Qb4NOHIyTUjBO
nMRqvNLVAb/EnASr+x7ihKhpxmKbasPDbHl/aVz/3WrN82XDa4fu1LAUmbkYvEafgVBLB4gSVvYW
6HS/A5vXZTMrl82SI4CPFJUlsDBLzsJYj5IkmAxRR7trBf1UGjGo93kgHK5o0q0u6MSS9LBwJyNq
vRk0HpyCOmeb6TrJtxRyV90NrYc2315e2EqwX5IvEFCheItRCmn/yChEWuUYLvLoXWY/5Mm9qX0x
za2r7S4bWlnXmSEp1lt9ordpZQDpAmcJurnmQSxEYJWOIj6qDC0rPrlUNCuLejHgXDvedJsD+TO6
HvJlFcPkysahaAMxlQWZBiy6ZMaOvFwrkFgiQ4ZABLn3nAeQDQTQBxxchY+vBA+Ysg0ADdFiB77+
fEXCSgeAVol+rKYtRm2T6FdVfgatfTKHGvt5+TMtB/XdQT6xJbkfNA9jHFw4Ojhg901s+X2dKGLh
GnLydD3y44KToWK8go35aQqqQ7eLNmKvP/WBtuObaPsBoOKZOcnF09TRepbDnFeFwryLQJdcbS7v
2vqSPNyW6PShQyEnwQ01ctBJIL63GAby9CcQZd603QDgm31TZvnGHfSwjmiQYX5Hj8RzWxtfbF3F
abEapU7+iuXjnrh+4bSdnieEH0keo+WuXekJ8IUErNul8+3yitfcH1SjCw0gxt/Qljs3NZhQUENY
SY+miEMjD/uovgd20p8AUG+b/6Zf9XeiuIxgoAWImgsgGefWyri3U2qn+ZGw/GbO+yvwcijCxtre
nZqQ7svC8boZLRQdQ03tdd1E92NjQhfD8BuiYgZYiVCA8+NZvcBzl2GZ89X0PMI6xxwzf/T7WPgm
/w162MufZ+0YL00fiEPghQs067kJq4gRMOoCJgb9yEpoBkJJ5bKJNQ84NSFFpWmyhy5uMnIEnKrB
2LMHwuDa18avmbG/bGmt2Ia86XU1cgKfuBFmGIcezT82beo82k4d9/vmoZ52XfSzrO4GOt2PmqLG
tBZ2bUxVU7ROAc6R6VMLOyt0gFjyowUUOyZfranYEcJA9Owl7LY12jnfZYnInoeUmKp+58runl2X
UsLBbUEBQC6QUBlaMHYGihLFphMo2mfNvnNVha4V7z8zJ4X9vCtBO+ck+rGHMGIy3FWGfi00DM8w
hWOuJIqnhuREeIoYL4QDOLJR0qs4A4k7IYAxouvChyHMHbpPyfBSpKUiHT5f4D/sDidDzeb5gZjn
zipLq8yPjfs0AaPv6v13D3I+FnlWOOtSsXq7Qd9Zkid6sykd0gIlmGOzIVsnSLftD7Gfd6CH2er7
WalAc15Ae2dOnu5NvdZBARJj0/BSv4Mchc2/WiZHWnIkoz93N6TamlzlL+ch7L1VKVqCNSihJALl
SAVSu09G+VCraLAUH0wu5BfIr5qS4fRNFBq2sbYbWb/zxgVypeJcVJmSfIMUAjTiNXJgkwjMnHsh
i7S9mKeNKf5br+r9vi1x++SGTieMinBh5sfKjJ6YPn+Daq0PklFF6FKtSLqdqRjd3s1B1DdW4joR
925s7GMze+hMb3fZ3VWWpDhFxFwRfQAHRVamh4a5Xyqq2RBJa+9ATdEoyvHnEfmf3UOjAdMMCy3v
n87Iye5NJdHjQcfuZfZsPLvI7EC83MePVTkm6dL2A5/85FZ7jAWohs2lUYP3tqWFVvpUmsLBOaNO
5estMh3RoppKIWiyG4Z9DGANIL5+VYMTIseLQEAlo7zrS3Nr9TuA60L8cz9aGxAL+rP5ke99sjFS
+I6T0p7brsuPsev9JfRrZiU7EPM04C1mikC6evJRE4IyB5BFwJmde7A7TSwZnCI/soTfaxa78Wh/
dG0VacF5AvPvdkM0HPUZULHLpcECo0esr0BaMJfPRpT5tXW47LhS++qdBVs6iuOo69wkWXUEZ+bB
cLWQ5PoVwI2b2qxvwVkGxPZDo9256c4aXcUTaH0TX1dnS+nZXIMXkU0In850YP3Gcnci2yjWt3YP
4V1vAP0FVDYUCs4/1Ej6lLkJdx6HYLmHko3VhuA0xzUkMDoQ2OFle+cJy9/beWpuCRQnZ7OMeExr
vACOXdrovpFj/KG2LB+anPUutQX3C2ZRhU0pMXxnVEaNNnMMnoAxRzgdxKZzpy9GdZUlRji2IA+Z
UNSIe4w5bysVIcOyd/Idf7JYmU6MJ6BFjFsd1IXZeAWJcAg7JIrvtxbrIDqD8iuqDOBHky4lMzXF
RCwsrW7EU1fYj1FkPjRZ8wtDG9tMONvYprXiDbTmli6wjxCVQysHNfnzb2gVUQkqISyLm5879zso
1UuVvNi6CbyjUEQDbluGpxJ4vQ1JaXAWxY+0uB6LX1zZkVq7k9CQ/teGfLK9OTVoaYM6Amqcs98B
EQIt8y/tRK+ySgUYXHF7POVQtIZq5TJgJ4XDpq3bMSo6chwhyRTrt4BJhRh4a0GBpOJrVJiSCXKE
qMuYJ3Zx1FvtWHmAfCVRCN25vYFBW9YxxWW7FiBPlyZzudeGO9h5Cg+MWxtcu+M2qnZmg9R5bMNs
Kg4CuD6H7WqMLPZgJr0cTs7fCX9O9plxyRVTLzOgLgfsRmpp27zS/NxrApJU0JrTtk1bBZXdbHIt
Vd0KK+n0mV3pe7YmOpZmgsjM02sglmbnhgDmkz7Z8yaqjzoLZ+3n5ZWunIgzi9Ld7TBqALmPE9HV
GqrYM0Yzl1ZgZf9Pdt4xJHBUgbOuntHWmw86CPuK23zYXl7KysEzKYIHqqJoqmCY5Tx+lFWKp/EY
oSQAJd+OPGC4qreNoE8eLttZiY1ndqQtG5idcJEv9YDiHpOlMejl0uwrbXdJti0S1ZDJ6gd6W5U8
1xeDKbJwnYYczTH/VAyUv5Qm33hx5z5eXtbqAT8xJC0Lk866U9F4yaVvDbbJp8OsB9kCPx5VU8GK
NcnD/c3guiLuWvDmjdPPLpuv7Tn5mYH69vKKVGakZ2JGy9TBSwdlqPgTdJSH8rlVuMJaCgBEPaYu
EX7Rope7hu5kswFFi+I4F07ilxnb2DTZuwXm+gYSsOQmnux7pnXXYmbPl1cnTQT9E6RObEtBKkqI
5hZxjQipk+sE6TYjdwJzpaLUAnfiAQoqm5Q1Qe6YPnemgHuqrGtxCSkROVv98gFOsq6aa16NziIO
NbHwIpl8vdZ2xEqDeRCg8Z9DCMXsBVPNQq0ewLeFy9Vfs8TDoOJIsEyDbwUfXH8e6+8NRMWLur2l
LtLLafqu2G2VUSk0m4AgmVUCXjpMAIaj5wWGc6Xn9/N4Ta14483lA7gsHt30c+8UwYgOZArqoYZt
ex5GPyNKj6WKSF3lAPJUgp62rHKsEf7t+c6x2MbbaOc8Abm0Rb1wq5r+/X/MgYsDus0Lglc6TjOx
olm3J+sx+qw9LZoC1kv3Qh7qa7LR953qybt6eFGm/tea5N1ZW1bm1CBGlB6kjNr0MHvtXaZ/5Fo6
sSJ58Egybne1wFOooHSXcce7GXOMqDPcL5vLHqRYkFx3H4mWl0NbI1eLLDA68jz0wPY1pLnqxlh2
5v2pfN05uV7taXpejn+qPNa89QQImp1akZ2tH/w3E5Ir5NRp4QmcHJNBP8Q1eo8bLdkO9Tc+YMo5
ghZpeHnzVu/2t+8k0xBB0xcqrhyiAQ4GoyKtgRJWL3aE1U3A50x1P61ehSfWlp+fxDW9qZ1MeEhW
aCee+npu/LpubqM8unez3PFdq1fxuSicQ07kDSsq857AIq9uajdop32u8j/VFkr3ew72t3R28USu
cntXjmnAivQmNdmxgZrAR76Wi84PQU8fVDjS/tV5Uc05VtMmTUBBwiimvaWj8lQqcpb1bXs1JOsw
DVVW6laMOs0ISjEfvIvgtPfYF7toE4UD/ilYvD9Vb6YknyhMNxnbGiV8mt9P5S+zK7ZZ1W3qOb6y
wcyrpz+mBiIr0VMFsQA66Ld4mm1wSyn+jnXXfPszpGtoQrOnnwa8EFhq/RBgHWF4YBotVJWRikbs
5fKHVFmTfEZrRdtGmOI/mhCTTzGB882ZtmLaRSq6rPXnHrA7GFg1APaS2YSbVpAqBcATOnZBtC+2
RQuCXd/cWdt8GxU+uf/vC1uQt2SZesdUn3HuoaC0TJG94OG8sCqb+ZZRO9RG3C8h7ZVP2eWXya5z
YkxGUNgcQy+AWKJJsjO3020d5MHC0hVMId8Me3CUXF7b2kE/NSd5atw3btIBt3MsCueJjTlId6pP
hcCN7QiFN66aIsAx2yjYAMi2nM+TQElaTOY2BRq9NiS9iqUmsJmbLoAO+uUlSQiHv3NdYOBfDS1/
yIkh1rhmXhpoWjebPtQ3PCwDLWBb0CIc4B9K0Maa35+ak7ZQNK1VFyXgNUhkQau6q1Bbz43rYgyV
AnwKU/Jt7dYaFNgqmKqg3h7Xz5BR1qx2W9ZhFilO81q0PFmVjGNINR1zMDqSHQ4BKj5dVa0b0B+K
L7Vc/e+c/e1LyXzGWqHldoTmHMh+wuUg93s8I5tw3PBNXvgqlnfF7sn8UgVt47T1sCTbja4AsP2q
QdbELKAinBax7zRZ/JHDdbI8yRG9Xi9Shqv6SCAbk40hc6wg+emp6q+r60J7w7FdAE7wyDr3d+KN
AKsZqDGMie6z+GECxGGyYn8CR1N+uPzJVt3ixJYU5Hszr3qnQTInCjNwh/vINDbCThWhYvUCBUHr
v0uSJ3R7k+QDq7BzC+6KP8dBHcQhnqbzLj/UB+sqCssvlxe2Gp1eLWJ47nwTNYumXqFX5JimPuaD
t+N3Vu2gmqJYmbXm8SdmzHMzg9k4VdnAByerCozMudVGfX95JZc/EQAh5yZsgbnfSdcApulCLdl7
TtDXHzEBbhEwYoKIAOpj5ybcJDYMoqGJZyYsBWprDtIp/a0bny6vZPWbLHh74pgOUKuL458E8nLm
6Ke5cXGcEnYNjqAHM+pafxji65rwj9gCbQkgzwvGXx6nN+w2qmq8WY8dZJub2R/b2wQza4ZqTauH
9cSOlEy4xIU4ogD82PjsLuxDleN7n5PRCwoQllzevuXcv4uuJ6YkX4N0k5PlJeKCRm8KTLgX+mNH
Q3t+GVsMSWSKITvVwiSfAJlHlmFfdRBwFn5GxbEsv47V5HM73bj88fLSFMbkmcaY1Blej8gl9HRf
axtmPUFkzxY/E5Xk7RLP3u+hA/JcDBYARCgdJsFZn+ZdgtYkfaq97GoC5Uu374xNTHZenIB1UcVa
vlomxOzRq0lpI2MCDjyjAUDTqw+ZsavjQ08fLDSWS+MzngkGKqydSiF++Z2XlindVDk6oRxNe/1Y
RDys42zTGlFIlDP6KjPS7WE73LXnHGYAberwFNEOCVO4ocKETCWiDc1MDQ6EjEinazRzUVPDgOes
QtmvO+DrR5IJOGM7yjBEAG+36mSbTC9eY9xF9t0M3bCOz7vL3r6e0b65hJy5jKYQGALBrTs/teEi
mxSH7uPwYtwN4VJPm1XUvauRA8TYGBGF2BCoTM4Drxmj+2iiGv3o5Pdm9ZyPz7H7EtHDYG5YqSi8
r+7kia3lbzkJ8jEfe4dosfPYjWLr/nBbsQXlYzddV2R7eRtX794TS5L38YqAhmJC6M1ZvXPGJPfn
tvl82caq+73ZkDP0mdgNi2cd7jeSaw/6eGWiHcxO4eSK7yNTNhVVVxdurMP7mkcnu+2NEBAKvD2g
XPmlcQ6Xl7R6C58sSb5GACY10xLOVxnk12x9hvbtU1PpL7Xony9bUi1LCrYIDlUM4UzcwbZvFZsx
sX3qtj7nBwb8FPAvl80pPM+Wgt4U6RF6S3hNaXhrmGE59v6sb+LZLwwVZ5NqDyXXSxl3WNHBlNOH
VpH5ZvJQglAckgr/05LkV9ukkUpr2ZyDzA7jtM0PCKD7rRcF0LznheIOVnwtmW8lj0hSmBm+1lSh
shRnQWYPd+kk/CbTID8fB2bMFOCxy1/sXWMYzSoiKgNA7smYnjmKuqlXh5Od7KjX+GXZKioJl7/a
+/nFfjKEM2OFGUPb1hBBltq7iXyfyyG8/N0uhw3wOJ4HwY63TtOOJg50/suptiTD681VuPtq+PuD
5sf8FKQ2pNM1DAnAtRA4PZYZ3aazvU3mnx9YxYkF6UDVDMrmTo/xlYJC4aW91VIDCAFd4QSrewW6
DHC+YpLbka/eCRwCQ5rCCTTBXrIiu6ElP1rV7vJaVr/9iRXpiwyA8Sdej8vCpJ9AXoiZ/6DxXlir
qC2qFiMF13agrZZgNv7ocMdPWh6mzkuXfwAtZWI8+nXLpE/PwZxAm3LZMgyed+kthZS4p+r5KZYi
d1r7yOg6r8YLmvd10M6hS5LQ6v63/ZJ7HxDXhSChiVF6PtfBqNkPjnfwqK0APSo+vtws7cy21mmE
iq/djjdZDJ6H2bgRjtjqTqeI2Ipdk9+dXma2diOS4mjX+d6dW6B2+C6JVSCltRRyYQRaqCvIwuIk
d+GaGmChDi6w1JXzTbzlX3INNfMpLMPhCiwWqibISqw+M7gs/CSvI6hjV8REFbbq4+vUBWnsj24Y
fNusgjFSNeHW+s1n1qTQ05FIq3sCa/xrGy6DenTwe588tn9ZW2M/qdqmawWqM3vL6k9X53iui94v
6mDhGFpBE0QbsEWVgz8GgHL4ImC3mmoudcUrz2xKmbJmRqaXlktdO4u21Et+ODO3/CZO8TTMVOhH
hTEZduPWxBo5gzHTMx5MK91rU3UAL8KRqypvK/fS6bJk8J5RNyXHGAi6VJV9NVss6FPVRb5yyE5M
gCvi/GsNxhQ7hYV2Ooo7Byf+NVRG67tD9e3ynaEyI50xt4w9oXswM2C8sK13HtD1s2rcSmVEupiq
dmZR1qOCmI0VaM+/OzEwzLpqTPTy6bVlxbq6YU5TUgRzLy9ByNLfcPcvs+C3ubB2Di03lzdu3dlc
TBliYgL6N9L3KaHjWNVL+mNDoFPXyiPvrKDlre/VliILWjUFSD54QBeqb7r8/OTgmmNR8cxBw8uZ
pmfXGZAF9Z/oGPsm5YpVrTr2iSkpRtQkLsrYwltQdxwMwuX7OW8Vt8d6WD+xIcUEVum2bTZ4WNhP
/Nne1jsa8ivygJbDBtnxzlDkXqtucWJOescwdAa7WaC2bAlnR9v0S9xCdhMdjd7U/cQbFOZWff3N
nByEhlJkU14bOtCs7LYoFoEMvAxVJVmVFenYamYDCIc56ZBf+tqwb1TsoBJ42cEvu8I7OFRZ1b3N
oyWbNIegqbKbiKkQretX4OtmQTn83LO5aQ1apuOG7+vQ2VmbeQ84MDQtcCEVm2kfq0QkVk+SgbFT
8MqBbpNKvkDTKBaNjSJEWlY+iMyD1HR9ZlifUldFnbFWE104sP+xBcy/tLYi05txgq2p/dTG+TZm
+cbJvxVRuoEcui/iO6ZV29R7vPzZVt0dPFgYbjBBrC+ntK3RYMpAn0Dc1I8Qo6M7MsS3Of2ZJM4m
iUh42dqqH55Yk86ylk1ZCX5k0FOV3uTbc/wgcn5vlIp6zqovvpmRi4k5bva4zeYCLbz5UDfFZ0eP
FPmzYiXyPLKrac3kQdTz2Fc3unawzAAS0x/YLNTIMWQPslxXZikT9sxxqlCA1QSIsKGa9bNTSTqt
B9cTG9IHic2mnWeB96yxI1szrHfZrmnDPhhC0NodjRwaFYpVrTrcq0WwNZ77eVxldbeQUB2F+Ytk
EE7+TY3fXn+IOwUD1OrhfTMkZ0RTCdnAkePe6KLGd6qfGQVDYEVCan1g/hbjLVD4ctDUgD6xFF31
ZmA8LvChMuHr0SHBBmaKa2I9Gz+xIYU+UtoenVLYaEPyFYiPreFuwIwXLoAgC6lYkGy1D7i44SLh
hej2H1rA8y+1lPNAb7lcTcO0zeLa76s2KPgHYOnWwtsJZRcC+UEqBT4HqG0xGphsGboInTV9k1Bn
2w4q1oq1A2uCNRKsT6CuABn/+WoGy8gbB3pYj9m06chVMYRUxW2y/AqpxQRW71cTsh9Qwep5ikHR
1c/NtqeZP1VFWFg85DTF1bGbGucDhwlfByRIdGH9lMfbjV7LWGE1aKSRz2aSbuuo9mdmP4BrdfAd
rVGRP6+uEBTmqK1BV8yVGfNbDalYr4NVTWAQwi1ISJIyjEu0k7tjYX9pk35/OQYqDMo3fmsMeTXH
gM8Mnv2t653HokEdgYx3cVzdN+D0zqcP9FAg7v66xj/CWifpc1tNWTr12NOsNYLYMx4noNX/p1XJ
9T1OY31mOvTsK0Y3btWidz3vqph8a4w4HIb+MHnT58sml1TlnW++rUpWBgBpolM1LdIz8KFC5G68
m6p2m9XlvR4lP1BUedEr8K0lk+rGX4vCJ7spQ+LmqfBoMWM4gWFkrMyskCfzLw6BvShvFTFy3Vcg
cPOHXxCJ1PkJ52PR5p2GScMSRCBhEU9TgIIhO5hm9a1s2X4Gs7JluSoCmfUVvpldfn7iL7mhp9ZI
MzQkBu+5odNtqRv7pn0ehCodXUtrIJz2usBlA04szaTQ7aSimKQV3T7l87YpPhQl30zIjCAdmHwZ
1ByLY4IJdt+h6I/bWv5ktZWqKrjukK+LkUmaOkzT4k4rM6guxp8M9mWChbiYQ4gRfKq0jTbs9bFV
nLvVO+B1dUQmjotsbmRt22E8qbH3s8WDoqz3DZSDLp+1yx5BZDTtkDr2MI9IP7nnXPUu4Gpaftun
2aZ3s/9OAIBg9e8uEjk+QlasjxlBWkCgpUYZ27Wl6ZfDr/9tQYtjnjgeeKV7g0F07Oi59X2tu0e9
tG8wg+tTTyXFsZYeAoOCa9SFpB74rM9NgcxgbNMc0dfK0JfwmQO64XK3UBpUHyk2nppa/pSTVTEn
sbu0Qp2kmp0rioGxsWi2mTY9FPrXy/u3enBBxrgIcOmQhpMsgbqTVyMTyHl7aKQTa+GFER9IdzGH
9GpDCg6Fzsycey3KJM2mBWDD+N1+4t3z5YWsf51XI3JpKS+rghYJUsLS++J4TzT7gUKdn5mhzR4v
W1pNeE0IEi7EFiibyQA8s6maogJe8WjrDggnrmqUGaMEWh70E8nHcBLxhkbX0dCHTdTh0XKrTbu6
Fh9JsE7+CunLNUPLsm7CrlLyYNj3uQVicRHWxkZPP9DBgtItSMKAOiQgF5eKDVXEYiDdWA7N7z6w
6r/aagh4o+ITXg2Bb1bkepM5WJ2dJWAM6VCGtiPMohhkJ4b/Jjn3B6BuAU8G2Xmk2mCHkY9x6+L/
Zh444qpmB4jjxhzE1nSq/WUvWfVHh0Cz1fKQjcoNeqtvG1MjNYDpxrVugxP5KCLHZ/12FKohntXi
E8h3DTglqCCIuezsSbgwMishBQpbx8J8rJoHUR+tYgxGVIQwpn5d5H85NmbvLR91li9l7ynulNXv
dmJdcsQhYXYN0FJxNK34gO/ldxU/lJ7qQbFuZhkbB2U5iE8lJ3TS2qMzuCKOMfnLdX+TTvOt+iOe
DpYG6rouQTSUmS2mpmKDVQL+tyjZteb8DBImcPRkHwhWb2beVRoyk86WqMGKCLnbOt6LIcXNeEUc
P9VUp2rlxsckwQI6WPhdHFkOoI1a3CZGAVGcFDRfKJ2N0RBMZPIzZQltxeVPTOE7nbthkU12U6Ux
apJiT+Jdpxu+maFAHVqq5+zKrbWo00DiFj6PqW7J0iwir9LyxDvQNH0pOncvrEJxflfc7dSEPEOL
ksosMgJhmlaA16G+F5ARswaVSMeqFejfmAsXAtSk5QpDGucjySGO10GyyOwjv0m0B71gh8vBaNWM
tej8AV6Nhoe0X00ZgwHagqAPL5oQtPNXVhdft/akeOaozCw/P4lDAsz3Q5lADaKpgBSn3Q0frDCi
qaL6s+pnJ6uRnjVaW82lHmE19dD5gvnd8NBjOAziKiJVJLGrp+fElJS6QEFFn0C7A523vL7r+P04
NYcciuVRZiuuc4UlmccO8Geemxz+NrDBR5/nwEagq7keDKqOy+rheVuT/Bi1pjZLnTGFJsrEttES
sxNlZ2y5RKU3PWjXXh1Ohjs1Ihu9MjfnY8OTPUL1gzmAkBi8A6Dhfs6d9NvYfzP1ORw0VYd2+SLv
LVsOZDtBMQ5a+nMf9EDxq9vgsz04pbnh7K7qG3+2C79Ec3No945KsGP5fRfsGdIJJqxK896Ah0wZ
lBqngBRFUHde6PU3pHnsIxxpz9xcPs5rHRls7+si5QYxMeZhrDscNAYOoQRyNo6u7Sr9sR+Mz2MH
/3HZLWVAOkLA/UN+SqFyA85YF3o35/vb8M7W3DSZj8L5JPg1gRI2gehZongPr24r1GSRcS6ioXJT
2kw0kTeY/DwaqKzpZf1kdMz2oVf9DPxR4sea8cLI/DlruQotuhpdoEtPCcRz4MJSfmiDU73XWYR3
a7TrtYA6mALt/Ln+NsTPlz/j6kGE7jEKvx4Ex991USqmgcyggFKYBjhqnW+1QaXLtxqRT0xI8WuA
Ht7cswRNFGvY0IqBkdC685ixvbwSlRnJKaKcsXloYYZwugc1+ctc/qpGFSH4qpWFDBl+hwRNTmVs
zngS9V1yjEbNrzPfHr5pzgcCPqjwwE0ElAL+kzbMKJMepKyQ+2nihN9y1CyAu2fxL72wyLY00vbp
8s6thSt7Sdl1BzxIVGb4S5nZlIkZawfkNBAlC+yW5d29zto0PZCxielm8lAevaJ6PY9BQlk+KoLJ
2sWzsHMvDPXoqcgyLjOG7+yW5snRZcwvErFxjDnk7r0HWrfLaz3/fn+zc9tL7xMkaC70XKSTRWLX
mYcJ0yGaxn1LZGAacAIdVfPLZs639B8zoBoH0gh8kNDkOo9Qs0NG4pUlnuf2j4SG0bzToMqOS3tG
/tMrdm91TRR8nsD1QQjLlDy/6sC51GQYxpsZ+aWV9l3nGPfm1CtSnvOP9PeawFyEr2NbcBZZQ41a
rEyiAUDF3jD8TnyfXOQgU7Eps253effOA+8/ljDuB2SZjvtbX/6Skxyur8pynAT64BS+GRD7NzH5
g2OITe4YD02fblhsBiVTvWHX9nGZMvzX7BKVT8wiUJVzl4PTKia/bVCF8L8A37q8sjW/cBZpNALA
LTAF0qfidZbnOU+Aw83vkimo2SYDG0ReoS11G6vw+asf7M2YJTkh+EE9QxAwCTjplwwjNTZkX9Og
dUfFos5vq38+FzUJxsPw4MI773zfCuidDpFTkmMUWQE0yUba+QycR64d2sn9f99ACIUB+Y2AhRqK
lOpkLIfmSYtvxKfRJ9auIr7bgNt2P3WHKFUEi/PL8e+FodcOZXQKxA5kLc4XxhoCYSwXxvQ5vmnm
6M7tqGLv1nxugWWjpmAuRJZyPAJpUdYsmiZDilLdkAZGWoKlylScqDVXWETWDWP5QoZ8zeddrw1F
bpULyFg3gtFjWbo1c9eDmPNo28/4KVVx0q/u3gLPsAC1Q2SS3A9KIEhKDYLmJC1eBHjvRtd9uewN
EhHIP18I2qNI0FzT/D/SrmTJTl3ZfhERIPopsDuqdTUulyeEW3qQQLRf/xY+955iq3hbUb4Te7Aj
KkkplUpls9a73gKttfNxzoFqBvSnfVXrPl/G3oe7oQeHOJDNJuQzNJSXrVkJckcifXPvVsIFWzTs
ya5MvKrh5I0R4GmK6WcU00NGNv6+rOeWQ7RXkoSlVCy0GuQucNpNzk/UvDGBi9iBB5c05u1gNv7s
ghFVhrIiU2/Z35U7NGD6ukYXCCCt8ikISZJM2wP/cXdZN+Eh8WcP0fZpggEQ9By6I05hcYpidTwB
szAh10rmhuOgPETGzylNbDymG08rRtAcs6DWE0dyLDZUXIsWp6VcsGMm3dKmZNvPwGNz4gdqSxzW
xslzQTYIzmRteauIpyAu+xSz7dg6HWWUqiWeFX+OFdfvny8v48bNAuR33F0geEVFWZzYjPSoy8iM
geiIW6e56n073ZPoJ2rpQa4rfjJJjH/r6J0JXD5oZR7NzPoGgQLWbqY7u3zWlPGYOrFfJcNdNTe/
DQZ6ldLEnElugO5Y1n6zua5v+oqPM4sqbeMsh8+Ki2POv6rJdD23z+YoA8jZOHtrPcXoGDTjOuZG
IQgpKx6din6fkZupBhzBA5/CrHy4vI9CIv0/x8EAqALQFWwkCoRjh2COVw1Hw0/Ev1HQtibm725+
Jo3h6Vp3aoDCoieNpzefS/MZuy6pk21vK8b0ga60PAiJsK2EOaUadwBx6vfJfbkbj/OnLoi8MkgD
2RZuq4ohPgwhahZB+l4wIUVRJzwpFllGmB+Rpz0YJ1jOguK0nyUGu3lAVsIEHwpWJbsrc7QHzNmA
01F8USLuRWOUeOhIZ0iwxx6QYo+Xd3PjDlwogP7VUAiNzIK3JK2goQ3g9qav9oNFJBHE5o45eDUh
8sd75h1fHwAkRhVNXTBQ584ofhjJz3j+FJv3qtLtGZJP9n4q3SvH/nRZta0DCHgWXO+I+lBjFyIX
BkzCMrGA0FK9mm4c9AD74l4qg5vZWsC1FKF5sEvwbhqIC15sJArtNr2diKyjacswMHKAqhVCSoRG
gohW6dvIcdDjSzqwvaWt8UlL8h9TUXncUne0Uh95JSMkkskULN9mNagGOxPz/IXuVxpmD17Rvbgn
zqHIPWolweW92rQRJPiRskCcpOHde37SWGZ33B7gVPQk87WR+SrQ5kfMy87TcEhb5o0g3mqrmxLY
Eq0mo93dMpW19MXFrq4Kqxq03ExBfBi56ieYKjxZ8TVOjF2WEF+i6ZbBrGSJV7qp5NTsUEJG1BKg
/+efyazmWH7Jr40mADeRX/ky9NHlFL/lX/9x2WuZggVZbdPa1MBETlcVANO9HegzZh/9mN2Z9V6i
33KszmUhdwGHiXZ7F/so+meKuSzH0lOCSmfrxWhoHGvmK4Xlg5s2sIddyW5GVdm1rsSE3lvsuVxh
DxWn0Fyq9yx0iYue4TuLk2vdLn03u2L2QWUvl/V8v6Rn4kSo5LkhdTNgZiscoBMI4w8EkDVOjjEd
qt45gz1JvOh7E13kwZehUo6igdhvpU0N3GuBZZ2cYM4/ZeAt6O8VRbKIm1LAqw0OVxAWg8Py/CBE
CR9HTY0JOoVQybkdq88wE7WV5A+F5pDFHqHMSsxyRlbnTcXsfxqBcToc/GFHfMwUB6aN6q5neEOA
YQm/ulFk/MibG4ZbHDgRyAO8e8haUzPH3QSZmJlAjXfH1e911u6QKmJzJHkyvA/bF/2wUWgDwZvZ
XZZ5pR8zzUJxashi2hPpgsL4oiqSNdw0939FgADiXARm8ZN2sCAish+15FZNsoMO/0Uqf+JXLVMk
but9kImBfJQZ0NiFbCGM8FxcykGSHlUmxJU/W4CoE82LCr8DD272wmO/S2WNpxs3AqrxyDBjxxDm
oYB9LjFLOKBw85qE5RKzqz/AjB6kydHpTkqCZ+xzG3/rsx/l/P3yud7aurVYQdGI91rDK0pCjfst
ygGL6zhcFrF1yFYixOaa0UaMrLjgnjCAe9EZvAZ6IWCuEyVI2u7xf5MleH4MHViJqWIVi/4lUk9R
ch9Vd6XsUtvUSENjHMrmGEIS+9hLWpeNkzho3xmbB4oIchjiV0JfFeSLLuuzZfa6QQD7g2Iv2M6F
7anKqO+AgtaEbmsGse4AN6TwmrG4apJHFV3Y4BGWON4tvwFqSfToI440iCHYIbKRCtL1aDpVh6+T
ua9HX41+1OyTIsOWeR8YwODBimwtfZPE0gSnQRPklCeQE4djV1YKcGXM7KeFBJIk87+1VwZaXAjK
huBYEWcAupEmXTeNVZgTwwMJQ+dEVwOqGpb2scmQf7z8WpKwcoY+pF08szpM6lcHuL5pPR7ylv2F
PqAwQ2sX8grgVV8O9MrXNqCyQyINsc2MRsO6CnQrrAFdPCq/LlveRhrIVBeqLlCnWqCxfOeQtKwD
wQOeSrW9n8sTyR+NZxSGPNu8UgjzSnCUcdnbacvcgUOLoSREne47fEHEV1EOqETAydAfZnzNybNd
X7nDTnN8cGn9jYL/CsOj8HwlGYpc3KKGBtbW5F5zvjPLHxnSk+PdWF8NgHlnGPrLZODrW/a4uHe8
5C0dU3LCiUZHHo97Ey+NLvap+tQ9YSRFKyWloS2vjloXYC0xaAMxwtkCg19Sd7mJQWeu7+ZYuTbd
KRy1+f7yEsrECBZvxRhx0VuIiUyYAuUdkiP5bzuRmLy25ZNW6jjL7yubJ4wB4yayAZUR3ac65loz
O0jIj6h8GPIf1EGA/Z3nLwAI8aY8AfY6XOV8Xfd+qWWPuS7rlxemEP856OvPEdSenJgrxYjPQeHy
fmjSYzYZO1D5zWPmFSOAr936HmSNfkS0IDKue/TvzYqMz3DTjt62WOy5qN2ynJEQRstqU/5quuSz
Ru6y3vo6DJUsBSXZZvECt1Sn1o0KJmvjYaoUNQa+D72NoVgQv3e+XkxeXfRen3slwFj6b6oLGBMg
nRYvf2NtgEsBVgqq8KYQRY/RWEdjhwZ4FBMeG+17zZyH2v56Wcifa0d8z+Ge+FfKshgrWwO0fpcl
GcZy5jElV8noXivMig+sBeVDV5hXsal/yqruilVFjKYe5aGyBv1K4TmIu5hD990Qfe+dJg+aGuS0
lz9ueyPevk041nYaNZSapApdXGROGgJA5uBqtcQxblvWmxTBQ83m2I0JcIXDYnwZsvsMYGIFRUnj
92VlJGLEZughLopoVFBpK6KbjOwAsAnimU8Nf70s5s+FeGFDxSa6ypgrOroqXq494F21ls53Q2uz
nc3d2qsmdotgLvZ4M96A2qP0wKswHEnRO+BAt8yrYjBvqkm/BYOF8UnyZTpM6dKXLb+vTE2jcJ4I
JBf2rtovMZaYWLu4/gUjmjrV0zr9VCa7JM19nVz1heJFMuiNZScvfYBwovS8Z9VEFFR6kkPr/i5L
jzZ79IRP5NpRvpStpBV0K+JbHS1bOFqV6eSTCxz4MM2d0CqnGwwuSqLX7ahlSV+DhAC1PrHJcKaT
PrAywpoi3MvpVZ0f7Fy9oe29ZphgE/PLBnzKoH/4q718kyvoxmcknSIbPhIdGOhEuwEYkafWt4Ny
pJ22d3ovNY65e1CqRyW7N2ZZc+XWDYkwDbVky17wWoQbkoFWotBieGS1Rw8n5loz9kpAiA14vr3b
FRK0y62j6/7BAjc1oDCIczVqVOijEkFajbY7Mh3chdLW3Kna8+VV3fJ3azmCVnU2K5CFx6la/uyU
XY9uv0HG5SrTRbjMuyLKOqaBm6Z0X5JoP5thjH5J5eGyJlsnba2J4FMTpXE1auNdqg7f7PHazEPa
xp59IDk6YA+udPxjUyskfdAY5yBVIabrXMwfD3x5xZGx8/R+T9rXwbg2DMlVsblBLh4IpqEDSkCM
M0sH0JmxtWwQbXzm/lLGr6ojOVpbbwJ3JUNYOvB2uSzlBg3jxsr2A5hTfUOfcq8adOOQGFay4BOZ
HkZoZImLjXoYnj8YKEB7y5Ii/JOzWTnoCQ/tVOtmEuaf+TVCvNC5TmsvP2l+HUxHLgP53VjNM3Hk
/D5IY/QKcwvTrGrznSk/AOIuRZH6f1RyASKsA6MD/53LaEjqzkULlZSrft+cFoaH6X4heOA+PXwM
gPBPoIzno4biKTqskUUTsjE2uJ0qBrrtcJxuI/NW6b9lH+8fXF6obyKENSvSfqxrFPzRZ/2kJV45
vIwSJ6RtGOCZCGHJ6hH0Tp0KETr5Xeae7WKeNPUKxXfLnzZ95eahUJ/y8bGav0T8qVAeiHOnRlfm
5DlqLrnfNk1kpa54Y7fxRBGJ1uFAiycy9J6qqU88kz1xZGKW31eGT3mUgZwOMZPmFvsWiOoqIkBi
y4aqt61xpc7ixlZykjIh6PbH0ho33S4+asfSj67L6ykog0pqjRs+GPtoAKDURl+rLpYUotaKrS5G
TrfvH83klSg73u/N+aimO7X00L1z2eVvZXTP5Al7NQEfPE50WH/c+CZ5Nqjhpc19a/lF9Xvsnpk9
e/mQB2oreZVvxAJncoXNM1kxG+oIG8niB7JoCyi1+oeV7DDg8VfmiLYOEIVhrlFsq8WAKGmrzEK6
VdmPuU+qpySTaLNtim8iBPePNscEc3nI3+GW3iU5v2l1ZKpjRfLI3bgwsWj/ihErQRmN+5p08L29
/qBEnjJ+N8tgjI+XbWLTlYDRQl+6C3E0BZMYXWoo8SLFRO9K8VTHJGDpc5ZfJdmukhJ8bukEpRCU
gt0UnNaCIXCXJ+3IcIoLkqAr88VAp2mnAwQ9lpj6lsUBNwDdn6hmY6ZQcMKD2ugz74EgsIBcm7VH
+3t0CHqpHhgy1IwNc0D2DNx0NkHfri0eYqfmWZ9bCHJdIID5A2XU78EwsK+Y0weXN2tDqzNRwmYV
tqIndR2noZIVj8DDRCCVa7s2dnwGC4lM69fH5aHl3wWAEVB5UN48d4b9OKegccnykNvlrcKdXQHS
PV0FHfI4WUE7fwy2ebmdLWQIXQzSYOxUA6jRubyxiTMk7wCmpTaFNz5aFfWMl8sqvbdAC2lczMyi
NKgurfeCCBSXSDYjYZGlz43i456cLW/sT5elvD9V51KWjVzdItyhLjALkHjX9Ye+frW5sStedQMD
OuOE3JwkG/neAhdpzlL5AfccMrjn0vKIcYzowK3X5CuhdkBGpB2d8cNHClJczCrgslJxawmh06zn
M9dr1Nun6payV0u7mtwwml7i9vGji2ej0A4ileU4IcEuqDOUraH2ioEACk4iw6B2fEw1kJfnjwQY
XY2sv3rZ8fOUw7m4ZS9Xe5XHgzl0qAeFecp+D/pjyYuflxXalACEKWKgyxnpfeEYYXKFWVHc62Gl
zXdznDzoUSXZnPdmDSVWIoQ1S5VJs0uk1kN3pod8uGakfUnrNsjVSfLS/jPE8W693kSJbZVzofEZ
HMxtqGs/S/QE6cM9S0aPaF+yufDb6MYdAz4caRkAkAFp5itjaHbxeDVa+2E0fB1sYIhLL6+wRH2x
QQt0Y3rSIesZtmbkW2BTpaAIobz2x1J2DLY2UyfwiGi/xCGwBR81gwE7iUdsplKOh27S70tdxoL4
/jxjfmGBLbSWtkeM05xbZF/OKUbvTT20QHXas/x7byqPsekElxft/W1yLkYw/KJtEqZRUodVc4ry
H1aHHn94qOEEK5aY56ZGGJJYPAf+EZNBbTZYmQa8/FCdaMjGMccFYvtx2kiMc3NzVnIElRpLy0an
t/UQ15lXYM6axrJVW/6EaP5LZgHQwNggjIidb45tNQq1eqKHs3Pj2kdefKJI4nYABZsK5k0y1iWZ
OEEjAJo0mcHnGsHmd9s+WlNYpE9l/M2d/SmXpH+3d+lNNSGwtbNiLGmp6mGXFlcZt4IMzWm1wnaX
7W7rsK5WUKyaVL1eUzQ366EZm6e5zn1XZZpXxHe0Bd/OZVmbNo6+zYVQ1EHnpuB6HVDqYkIQKhEM
v6nulzbTruJ+brBZjqeoePBclrepG8BUMPqpOUuK6Nw6ptbRcyCJG+HsGn7XOXdKNuyB1gZcE1mp
c0sUhqtNQEsCLuZdQ5Bb2JHL7dQIC2DqRPwhx83Y0qdUBoy+KWfppoJnRlbtTyl0dT/qSaVVhVkZ
oQlUhiH7Wbdd6mW8Pcatfby8elsGaJjAh0GrJDpRXSHEiJxW4aqV0lBjkeP1s8H9wfwFzCyJ55PJ
EV4HZUZLBzN2cEWgp0R869kEzANJ/xfeCBgwKoab8O5EAH1uDCTlmT0U2KE2Ma9SAyiFpuQpuuUd
VhLEgDmZKOCvwXoYprN64nX1RTOm50lDkRe8SOUABZNSUjLZNIc3pXRh7frcid08GptwKGIPzZZm
U+7IS25VkpO0uUdvcsTm8UlH3rGYYwPTG0BsNa6dnn6JLFXSliBZQDGotczcSoAmaYSa/iNJD6Xb
AILhvo8euYPxjde/MO+VSsLSOfEQm02cULT6534zdvt5IiFQXR8/LAZdOOiTwcMX3sESroymZ43T
WzULZ6W61lDBQ0JyZ1SSJ86GHSBbgCYw1HjwwBbhtjtmGe5cmxTIyqlfZR1qSxjGKtNjlc4Sk9u4
1c9ECU48agEMNFa6EU5gMZuM/r6fZCM8G9Z2JmL5hJWTi2Z4tZnY2BpdC2ZMsA3Kd97KEnAb1nYm
ZfmKlRSStTqJXdMI3R4t0fuoK+BQR79y/WK29339/BeGsJgB6i3AIRAj9bFRK9DYRzQcEhd49e2x
4+TQsEmSqFrcmBARaUDZ+FeM4LXdwkhaLB0LCWswb1iflFL1eywpRi2H+0ov+0BxJp+k8/6yfpsm
uBIsnCfUWgFM0RYMrogH1Wg/aBqisOl3rFGJihuZU0z5rkQJJjgOjoKuPQutgWbzZJX0c2bpCFmy
66ieD6gI7ss5pl49TyeivjDgV13WdNNwwLGIoT1Q82iuIH5umt5kBsSX+hQQsOHiNfyNzq5fE9CW
p8luMHNZo+f2tr7JFI5EMah5gzZuGubsc2ynyO9P4ODWWn9g3K+tnyYz93Y5ynJc26o6GAdewMBN
cdZzaKIaA+s5QwxgeowDsP+pH76iKmmSp3x+uLyu2xb0rzAxx6qi1SBLkKgJLVQLq1n51pWO7/RK
ENuRjH9o08WgqVSzkKgx3rW/K7bbTFUGhxkT/VBGk6+U9qn+i4TuMo+ORkmMoiGH8qcdYeVjWNJW
6jhkLIxbUBNX4IY9NgjYpvQZW1Wyl79YwJU04eyrCAU6lrkIcdSbeR6AizCBnmy8SgpZZL1RmTlX
TDjtGOJEd4Xl0JDE2qeWTofSUQM2Wo8Z4YGO/QOXuk8TZQ+MBq+a0TkyTN8ua7u9hW9rKxzDnOU5
ZyzjIcd4ruZigYdi8AZLxvi28WpZ2DJQKEcJA52nwtGrh64B3V/CgVB2Cyq2seB+wh9AfInEyodz
h8uqvokSnrMp6bN5inECRr31KrSI8Ikfjel/FCMiFs48Qg88SOvAc1ME+dAeK4W/WEb0/fIGbfqs
N23ETKgSlbVWNQ7MsQOkWx/ouHOaZjoCI2RWfupZHCSKDPFx02GtZC4+ZnXgZl1J5xHAa6Gi/ezU
G919UgGXbWA1MedPZXiqMmnCfsUGzXVqIrjT+go6BVV32/JXB5Saeu23KKxdXtDN0AvA+EhduugE
eAciO5OO6Ityeqai586602JZ9npbhIkZWHA/gEB70Xi1flOZZnPXQMTMJp/Xxm1PZW0Tm+cJtcD/
iBBnZ2huD5nNKxYWev88Vup3Y9BOutKiVai5qVASkKzapp94kycGXkVhUGLWmITrAd7aqv2+zwzf
7F1JVPDndfIu8lrJEbxvpGuRnXZqi+dfUdnXRAMm1K3dmGoB7vFJzb+m9gwuvUrXwb/kz6qaIUpQ
Cwy6XkVJWiX3XWtlOhDnMPWcvg69yzAEZlW2oT2abZ4Nr7RotaDnNWatuVsafkLaNHuNY4uohwhk
Qja4O8fRQRiSEftHBfgN27PHxim9IqOdwz2gRlljC4ANFtMgwnRef1ezHLBAxtBX8a5V7NICDodr
5MmVmzhWNAYuywEXp5itWj8h84FqpNMaJr038t6ZvDjDhB/GJrpJdT480AVXuFpN4YIZFJfNRE9Y
mOi/eBowXvqNTb2K+nXy2sh4gzZd1UqacJeAyM7UYB48jPLZr2h/rZbW9QRbydT0rtTKySv7LOhk
iCSb/mMlVrhaUtdMZ6TZcNr6x6ofvNK8Ve3PNEZL6bdmeLrsPTbDq5Ww5ZysjnY3sqh2ZwycWITm
uzyyG6/M5wl+ChjD5cfgQ5fqob2UfJfSIR47aIc/lzZWea0OdspCDnJR16RXJCV79ApL3gJb/mot
Rti4DPxiWV0jQE2j+EBa406nU3B53bZsY3m968B2WyqigpPnM6isphgxnJUaPq30wIWLAlz8Htxq
eMm3fl/gnFLZAm5tF0YLUR5F5pKY4vzTlERdPVt4yFVO4SV8x+KfSfQyEInb2vKOKzFieQOMJPpo
tBBTLJckt/boakYrTyRZxC1LX4sR7hU9axsK3CkWUtbd8o7favr0Yrdfdbu9s4B+khoyxs+ta2Yt
cdnWlblbc5Kqk8J5WJpTkGrxbTY9WkP7QI3e7ybn92Uj2bTDt90Sc39KSrQqAydimLXZbdFdDbWs
0UViD7pwvVgtS/PIhQQzeWbDTZo8o1u5kknZ0sMAYDtqQzZgVMRjO2AYqEA/TRPOQ+MVqnpdTf3+
8lJtPt+Bw0w0/ANwA3EkPqsGintu7ELDmK/TNI28epy/2k7/NQbaZJq0NaDxAbbWDmhVVv0pVSRf
sGXz6w8QTGNiWm1Zsd2EChCoFOL6IC18rkqZb9qyeWMBSVxKD0gTCMVJBjR5p5tSE/Svj3P53OdP
xlIcSB7o3AWaLKjf3DmQZwAVGmGbJWYlyoYXXT0NPMxAzhnOaBXdq/3wINm75ZvFIGeh6PivlOUr
VqeKFO1QDTFOFSHoyIv7YzRXnlGMo19yagFElvpZo39tMfCTcWZInNXms3MtftnZlfgsc+MaRFAm
ZvIisE7stSH14unomPddrHuWMR/jjPpafjs2w87tZaa7dRWsxS9ndCW+q4GK07HRDPvqDmGdgdCp
sR+HyKM1Uq7KFVO+XF7vLSe2FijcPYleYjy2oWY4EEA38F1XPyP56rXxYc4ked2N0QggKQDWC23a
znJ9C6eC12MRd2pnIn69q6lvEcfDC4pzdAm0qa+rp7G/UV1JmLdptW9CRXxPRtJOYxqstkCH9Y51
nAIa2JSNP2xLsZbgB4MfRCwsJADr48bYNyHT6wXM5FPpyICYNncKOCU46rqB4SjBNJxutriDp1No
2I+6e8irhxQsm6kaaDImwI0RNGzUSpRgFEMzJROLVI7GLL336IwsYDfZxh510Huj0n47ZjU/gOzo
OyjoflXzgBZkUh7aqrZ9lhoZptFH4sfGvDfQHvcXj631twn3vNs0A8k61oQtsDjLxrp1JwKcglJS
apOttmCrJbfIlGomD1mb7tLEveka81VLhu9d9C2mL5cP4bJ173ze23qLfjztRi2NmQWflyp8Xyan
dLTKvVPDlD7GSPNP1LxaPvGSn3W9Buc6/HfXXVu9zjyeqK6HN/kpM9Ud0iX+ZdU2D8ZKNSFKH1jv
kEaxeaiB40+z6P2ckuCyiM3LdiVCiNAH267rrkKJMtaexv5e1X7nzqfLImRaLL+v3HLeTGMxLrfe
QkKXGsVjUXeSm2fzLl9pIVw8TCkiQDrMHOylaBw0KmBAtVV6X6KTzOui9jjM7XAwQVr4oYzgH+YZ
F83A6IFXwTACrJZz1RLAiNmJqSWhwplntsWeOu1rapPfH1nB92KETRp1rUGsDDaYRClv3EHbl66s
anJuB/8RAZyKJRpCx6cqaKLp5aChGTw6od0wDsqm+jkNtem7uqz97PyShqBlxM1FDzD8Pf4TER0K
psc0bfI4dJluzp46q4DyN+c+Tz10iGU3Ua4Aeqlzmvm5M2sgE034qTheXlAhUnn/FYIjLKgamylv
+rCf5sCoZz8r8n1Ha99NggpM3xiWaFl8mGolmDH+Z0VPH/8AgqZuvFzxLEG3o3C003TkDp8644E2
R3oC13KQ+8ovc/IxVRbQgyM5IO+2F/2ha3GCvhnXK5T/eA/O01fHVk6orPvUTCRNHOd+/8+qrqWI
ubwhiQe7SMY+nFoj0MunigOLDRQoldmDBe/58hJuqQRA6wV63AR5kEjlqkdK07HSUE4tY0dFNx7m
2M48rVI+X5Zzfr/8o9Rajui+0GTtGL0Rh6XR7ix78hMtDdzpWSvN/WVJ2xqhTQBPBHQQic1eQBDq
2wlVylOGG8U2rodRvWusNvjfpCxfsXLH09C29sQgZZyt3QRoLo6O1Cb92Djcf5ftTRkxDJoLGscu
LK4h+bWDe0vLsuvZkaFlb+4OIMBcmMFS7BVCjVzXMEKfVX2YpLus38fab0IDhunMy4smESMymtZa
YZhp3iQhHq47V9H3tNV3MQNyeylDF9y0gjeNxLmPFOgF9ZS1yokm6q7BTdZF4860PhQ1/Wd7sDgE
OTM094vNd1qfmTnPkiTUMRsGkixAePKAJqlnR7Kiz5ZXWPCIQFmNwFsVFUKBzDKjGFs0LkN1sT/X
gYp094LVJqvDb23TWtTy+8q24yo2qkZp4pCmZQZG5BRDH+pN3dR3GM+UBGdCouSfJVwLEyw8Swse
2W1rnkagQNq96ykJiD5T91VNSn+O0H1astJLJmCaxOYVH13ZOKFkYcVObgImHgLTj0FoRb5FdGx2
SZEbp6HKE6xzzb0kZqrkIJxHWu+UFjNQnUmbXuF1jyawHTqMzDkgqP6XgNgA0AGVwHnIFBTinn7u
C9bNZR8qbXJNUu0hstgz2KiOaceuc+P58hnfOnjog8HAyzK4gav53HgaokZG6SZ9WLnd/aQ03sCs
x1KTgg0sodTbg+W/S/gmR7hQpqRK0FbLzBPAFPwoav3Kvhni1LOSz5n5Je4ZiNxuM7iYRtYnuBF7
gf/hTbJgsTEfzCSZUkQ99vOY7EYwS/afCqv1s3hvZodcygEhZC3e6SpyKWVDxWk9NuaJMCeYKLi7
1V3rXPc9EkPo5tIBJt/nmYe6sMROJaqKQOG0oMYY5XA6bfbYz3aQ5ckO9JG7snGDsVP9NL/WGv4X
8c9qfYmwsxGqo0A5hFAGNllLu+kQQTfqMRr2iYyrXGKsYrHZ7LNxqAyqnMwBTXgWOnKUaZc3sobm
TTEayhxgkgEsscgyz3pgkFNixaFapUcKhDS0sc5KiOk9Q9JduikJwPXo97GAGywCvZh67JKEOx3o
NR6ZFTTF71YGH71pEwiuMC4HlWyxO9uxS9KnbRudJh53+4y1j00N5PFIvRkVNwsGmhZ+pFc1iF4H
5UMpkf8chDfZoj0Sqil6zrvolGRIClEVyJdZFXs1y5Ig7uzCo0Blu+zPth45y6T0f/UVzVElfDDi
zuzC1AbuIHW1HcdMYqvG9/Gk7nqjDZ0iOYEz8Zlxy0saHrBSlsLYvC9W37Bs++pGBjalMqOHJTqR
XrvT7aPGrH3cFDsKzsqc+BXwJC9rvW1Hb0oLIQAZdDOvNKNDTvZTBN4KTTP3hMlwRzbUwtTRkqxE
pz/61YWTbqIZfgYSQwv48zao+9lDD7mZfWIT93E3eeNfhLln8gTPbas5i0aKGZCGWGgBaA5alaPD
sPJsZn2+vIAbp+RMlPBULFuW2Crqm6dKqfmuxaWuOPFxZMrPvo5QN5hcDizmrvBmR5Wp+c5kXaBK
YkwDRE94A2FoaPm4tbkooGFcBsmOXYmGk+jRQhG35ns0dvHO8FWl8PXmPo6+kfZxmD8aT0E4wEJM
FMZdPGMB0HguvBiNJDFiOh4HytEn2hRxweMdR7+HfROlY4MMfx/bbhnoVcdmybNMXPY/wvGCWSAO
MKAqaj4pauPWyIYc0QSMNpIvqj08xE61axobcwO/FOUX2lQeL2+1GC7/kYkRYlTN0YEOHqVzhek8
Wl3PovmIFsDq3jXNkI7ZHvAR5ksWjbKS77uAeRG3YDXjFQBwXqT7z8XZKi8VhRjTcQQKXZ2DL6B/
5u6wT1ObebE+BlVue3n7RccoFVXRXnNZWzGaFMULZ1ZvEP0YOcTbzfAyzdaBG7UP3pfUqw37oCky
7tStHV2rK7i+qBhYYxnNfEwx7b6LZi3zesXi4B7UUIB2kPVKe3I7sTZBOZfLekDfS8dgA2aQUWSH
OeNtfL7Yo9oWAF12x2NDRrTo0usB0KnRZB/K4t4xk4BH6Z0yNa+X11j0vuiHUE3gjmJMDKNJoJ85
lxq3yZiZjTEedb154gqw5+b6tlep5LC8N1yIAQc3kj/wF0SMfpK5nPukt8ejOduHgYEnq+ifus7y
nL7df1wjy0b2zASRGRh1BKMdHD3RG6t2H+opDipHOxLg/WPa5nBZzLtIeVm5tRzBOonGBm41fDx2
9VABq5D+qovKJ8X8PRoNutdia4AfmG8mXocpcyRO/8981fpR8kc8TqcDLjAAZ4ugyAXwRsdZGccj
gwN+ZiYjV/HghLheUi+fQTfV6XT247zx6MITNo2HesyP5ujetzy7KQDG1+T0l9O6nweOoeWouK2A
vG1o/WOXPMZO2/kTq13P1QGnOWbNV0OZJl/VysxneUEPDUl+XF7Q95aI0Vm0SSCkBGIHqBrOLdFq
k7ZBXQAK6eTG0ZQdqhy/FFeVVEjfOxUHzhrkaUAFwQiRaPBGljsaMl3DEQYZFOWNyoogYk9TdpdK
iR+E0iLmV/H3gcWEywkDJMAsEs700EUWxVB1f0y0OrD67/bwM7Ia4rntMlv2vWc/NXZt6UACYPcV
KIDTqn2MsfSZ1gZlKo0vz7sN/vmcZeYaHWSAWkcD1vkSz05X1bFt9sfK/VbSA6m/ddOhVn7k40tR
HrlKvYTKnrAbEcIynwqEQDzR8Uy3BA9jt5lZDk7iPrS74kkP2AEYbK5neJqPeadjNfiXzWhrf9fi
Fk+0CkiytprdKbH7o0VxX+Wn/yPtSpbjhpHlFzGCO8Ar2RupxZJsS7YvDK/cCXADl69/Sb8Zuxti
NEKeg0+KcDXAQqFQlZWp2YufVz8nb1/On95sCqEMM28gSHVXrfpLU72gqWXO2E5tQRZpf9DF51r/
2lQ8mFQi2K+vYtwLK68MeJPBfg+U/qWtcoztpknH4Yg5ncBb1rGgJNBmtqsd/s0aQBs93zc1eqlm
4reN98a33nornVmXKy2LDaRUO03DEdoa3O85H4NOt3B+BuUYmUT3Cyddx0ggvgRGyVUlQr4HdVPD
iYqz4dh+GvY0MvwmIPfJLSA+AT2h0aLwl1dhRzInbWxSAGmmpzCnuzvcTRW59QpF0/H1VYG3OAjV
AQQBC/WqP3j58QR4t9ZRNX4aaXZbIl9twPOeLDVqOgjPC1jF008jOJ2gkqhIoeRnj3dpWe61pw3e
a/HY8RMtkwPxTqM2Ydap2aXN98YBZ3prhNfPxKZBaFIgfwFKFTpal0t1utabaT11R2H80li+YyBS
hRBmMn+yje/a2xjvVl9BKrEGNCiWmGvv9tJaSpqhrrWyO9oaGld4b4ByKTdO15f0KncBoSOGjpDl
UygQvBqz94aWJMxgbcQ1ei/69JC67S5bvOdiqhRp0itnXE2hQQ3RLKRk0CG4XI/DQXM8gnQpqjnk
y02MPdj3iVbtry/o1Te6tCI/m2q3K4Qz5G3k2tMTtDG9XdKme68UJ0+YN8P8YwFnuuKYrb/8Il2R
bErZkoMxCDOF7n2U6ct9xfOPZeYc66XJfYgyHww67HuLHIaFf3v7WteWI1xFB4OQjABJueA63ogt
KO4N128c8Q4V8dumA5qv8D5CYBdaNJriDGyt9dymdfkVjXKubG6B2tQFUWvsCr9u32uMPgMPUMbP
PJ2jeFCkg+v2ydtrILPGTCHwkSDRvDSZTLZYkikDpqZ0n7ySndrlbcATnDV8wXMT0llzlpxYfY2d
bPHlEEdAQ+uiqqFChmydNkwqrFILzm+kxuVKDJZ2Je9LjKHZHiZu6ZR9dQeeY3rdfFxAHHu47h/b
3+qvOckvswYlJ45HXgRurtvaaryTNQwfC0hY7BtrbkOaOuIOY8UZWNbqUnExqIxLX21hlRmbmQD+
cSLHsrYCp7xlA6SXU9AomY9N9tkgKjKlV/kRPiOeeTZUrNfSyavrdexj5KxA+HegOHASb2fMHqpS
VbLTRlx/3aRIHbaCjbWWLNAfR89XRiSOFfA2JXKXiCRV0DVB4+y84hMHy7lVnnrx+frn3LJmm0i0
QVmPkrTcvgBzfry0M4YLDBsK6kVr+GhoO+70MFDIhTHtls6xSkVja0cBZ4DEL2ANq4TepcdaC3c4
FdjRYt4b+uxzMPQTGtjisBBVr3nrdJzZku9zbo6sKMDFE+HB5g+0vM284UC9DvM0KqayrbsIeaZL
kIRhYFmmNdIKkLAYQ4+JISMNhF2ebHc6krb48PYv5hhAFkG0dUPCuO700S5q+EdJvV+Ofdv1JPKc
5IuDMElhebYVPZ/NdWHuBP6PCW+Apy4/F0tdkKKUIKrIV8imVwcV0Q6Dpiprb32pVS/iv2akcMla
LYVcxzpUT5eTVT9W83ADLNU+LhtFp2LL59fwDN4uANWBgr9cEM8AcaA5GLV4/bmod5iJ5jYJNOdm
LoIFZLLXv9fWTXNmTS6v5FbmubEXQ4yiaKFVY35jRqaATitMyPiDgWj1zDpuR/rUHuK6P5RC9SpV
mZDObJ0VqWAenICV4BlwsmOaq0peW8H9bKNkbFXK45hmnmFHqD3fjGUUL0eA6BzQaBZDuq/L0K1P
1z/Ntsv9cQQZXjB1LRvNYuGRw7MjinGpnyLrtxGSAB9UBNqNU2SDlwnJBk7ROmF96XRu75VtNo1t
RAB96gVBFSzfoRmgeL9cN4New6UZrRxGlBSgoFyK4t2KzhiE+BwrKyMbO3e2GlBnX5oheU/rvoI7
LLW+R2KIi8ncof0XNLOKBmrjtgDtBFA8KB8CSyjjn7oRQies0lETbL+l5oOd/DDKFCLfIV0Uqe+G
j59bcqW98zJEDJNqLCrcKeQziE2hqvLxusspViMzjppGv3J3UhZh5qDfFW7T+RnmTCNO0hub5V9M
s9Of/jeTUrhbEtcY5wnEU4ZW+fa4o+nJpl5gmce8+B93cHWbs1rSWIzx4oyVHXGu7TpwzCAb/RcH
/+sOrnRNVOUwpRytqt8z6GaxM3oz6FXYg82vhFhkWSv2Ejxn0jqMGX8psGU6QFaT8EcIwNnipa78
pVRs2eZJOjMlfZ2hpJWnOZoVTXm+oxYuVlzh5q+iV5RxVXak+EN6txGNBW6rDrSO3dCGpOF3VPuc
0/H5ur9thqCzFUlXhTX3LfdSOMHEyLu8136YGgtI3yny5K1vBK4WFEqBPQCiQnKEMh9EhY8PpWcH
gy567IRVO/wyZvF+8er3XOfJ/u3rQj3KQd6F84GK+6VToGmYTLmYrCixqiDVvtUpPZSzCuC3kZzg
kvhrRfKHFN1p6EPyLkrpV41zH+xJxjIehzwPih68DqOKHHsr6p0ZlAUVtcK0IMyCbGgYvLDlfWQP
ivRkyyHOLMhdUbcUiUd7kLeZQPCgsQ5dXhFo2c/rn0excfKZ1aspTdDHWFlFzcqnc7ZnjY2Rdk/s
FkGPlOlRa48frxvddMK/X8uRvlZpu7mbCCwNAApf0EcCTXMtuUsGPxWP101trs9GjYuufUdTHisA
qdfACg33oJHpezOHFMzECl9YTpCLcS9qsOtiOFERbTfXB/S5jlIGCpREyv2h5tlzzwRB9og7d6h3
Sf0EfQcwCfncUWTlm17y15Q85s51axxIaltROeZorUDWPGahGgKxFQdBu/zfFb3Kw7QRLyi2mum1
3dTrP8xCx8ru4v4fSkwgc8YbF0OZ0GjR119ydhl6VTokXgOd+Nxw91lrHmMIz133ic09+2tCxly5
Xt3NeIq2keBDNOle0JD+hmdZcN3M62YKuMbOliLjrIQYDN6DrjAaSiFuHOG+y83prqrZcLLG4qHC
XEKY6OTEIFdGGzMN2yJVTfZt+j8ksA3TtDwXszWX22n0jNX2UIJFvWkOGqkPbVI/5mUTsJ4+WVn9
ZUTBW7Hwzf1Fzgdq599tY+kqy6gQfZ1BoaCh92BGaZtvU6IoaSlMyJ2iKh6Q31KXYazeLHx3NO8x
J3lP2Nfrn3DjcQXYzZ+VyGXd2k21IRNzCzYChwQYkPoCNTB+FECu76qkHE7pjEZY4tnHNp2Tw3Xj
ijVa0qdrMJI5IadmkV31p9o1TjP5NTfT7n+zIp23GPEizS1wcVcpRobjg7GUL22VKMLU9lk420kp
77AKRoB4x5lznJyKl7EfhyVYehDSfASjDtegwu00FfMJ9J9AuYq31xyUfTWyPXRxufODFFWnip0b
QQ0lobXLuY76WzKjgV2RuYvjlkWis/daAcRxEcTt6Ouq3G7TEBKutaS2TiSth/QspvVUK0sB9oQo
r+jPtLrVJ3JgAM9VngqVsnHcnTW1+48l2WcSLa3zLKvaKBaNc6trxo7OhnbshWc+D/loH0ubhV1m
ZW/31Qu7khcRJrhb5hm8KC8/cNL5ZU2fm/RtMtZrmQP0/2fLk73IaT23cDoWJYwF4B+p+5vU+tKP
X8GreP1YbJz8C0vSJ2MAigN1UyNtnbVj7cbf3Xl8bmh2LIrpey16X5TAO3qiedvQ++slSsEzTsye
mQUMN45xQ2j50HFDEZ+33NG0ACjABD+6p3J1F/85sYWO9MT0Xkr3rq8fQEslVFiCjfAF+MdfK1Li
Pw9pmtLWa6LBHcJkHHakp7tRecFt5FoXZqRHpxcPc5ISu8YF9ylmCdQ2QQyJKQJQEgiieDxtOcWa
SaIRDHwEsMSX57gRRrGkhOPxNO1N80Npj4FbnEjq+ToJbZCeaKMiVdk6z+cWpXPlJbUGrNRiRl5W
++B3qbN3SQrqDueW9O+q4R9OMfCX61SjvaqGSHkrnQwOlQ1c3Kz+jb70J5vsOyWedmsbUSIAWwUE
nnGgJRfvawNvwsEBtRtpfthmOgVmHB/jSnsXp+sTAN3aeqIvehUrHgOvHd8Fk7jnEXS+EfVlPmyM
S4Pkb7bBoDhPIP5btc71YCqSQ51Oby7/wxR6NWhyoRKCqeZLV2lTsfaqBFT/+Pdx+mClxnHoVEKN
W+sx0YUF2TuM4btdGilmu8t5SepoyoobPU99L29+pmCvt+Pxza9RZONo5q2UqJiTkKdqFwZpd6p1
Bjpe+8nFsPkXUKYrnP11xIAN5KkoHgFpAZnLy+VAlZkZ49hDbTVd9iKlls+6Rz1ZVLfIxrad25Hz
f1HOVgKe4ioCecrP2SA3mNz9YUDqudC9l+vXiGJJ8hPAaNCWEZRBQ2uZ/LKi9w7QorrbKxxbZUa6
raYYVCFaYhgRHXdG+rJA0FvF8v664HHxceT2Y09Mps0ETA20Tp9aAE2bwj5c36ytUH6ej0lnpnBd
4WWr3C0BBZE2ewfGF18bmie7McO5dBWb9tocsGYgEsZANZBEwDRcuhtdqJ21fNGR+QIq6TyBoUew
7wIg2+LL9YVt7d25JWlhS27nnHAIxM36fGh7Edptqdi7LQ84N7Eu9izFtEWRULOnegRyxwDEyQE3
3znjvL++EMWWEcnPGK/AWc8rIxLGLWZoOJJKr0HeHLWOCkW6sSA8F4DSg8AOoNyutGdm5xSJAGFm
lFCQLjTUCjkofI3RKBXZkPRxVpVDYOXoGm8QRSGbcblzIFSduqRG/x7jiL5hTg9laiiqyNKF91tI
EZk/gMAQu0FdXMobBJvbWnS0i7T4C5R7G/Mub44xRGdRUAYBcxo/Xf9M696cwXRke3JPsHQ6SprU
a6OC99/dtkO+0gKx1oDB3uBvuxhe2ZJyhqkqwLSjlVaYsRZcXk7xSR8S4qek+nx9UZJDvDJkXn4n
t3R4oTmZFZqOHiSx+WL0xcemJD+vm5FRlL/teCvPHQYOQUoifyxAwUWs0ykORcoODfmU13cu+2ja
6Z6M7DgXHzjEpLwf161KB2s1usLEySpjuqogSsdXlKPpTcnYocHlBrPLfJ02uzYFKTd7XzHV8N2G
y7uIeAgDqE8hIZLyhmQoNGggt17o9NNh4e6x1BS7qLIgnd7MKdvWoFjPRAv4d3fjDM7bz+2aiqwI
c5RoQK116Q9enWpm1XheaA3jfGqyOXvQ207FgLlxlM6tyHPt4BExCxOKRGHruL5bmQGZx6NpjqfC
VtULXzs4xhJMJD8QB1y53KQoMbCJ1KBJiUOOXjeD6FbRgES/VGVZv/Hil9FhteNQTLKBZgeZ/uXG
aR2nfaNxM1zS8V1ulz5IWH3gvv1mzCOXPw9x9hWvn3ACxcii3w011MzmeU+4OHop8Vu38amtEpl6
7TDrj4KkM8B42AGZN7UvbUEGq43DfGn3tB5OceIo0svXZwwm8OSFdhqyO3AMXa7bMVAWN+Ic0636
+Ej6dO9Y/DFJwEBoe04EnLiihLD5Pc/sSelsPle1oLVNw26uT4vTP7pa6cezcXhr6Dhblo136eWy
kF5WM4UmbFTowTB+KDrhL6jqlr7Q33yoLy1JNyXoooeWNwgbvKyPBovDqXojOwzi4KUJ6Qz0eF1n
4LX1QpCZnrjJw8EboW2melZvehuxcOFbK7eVLLzDSO15A4CEocBco+1172bTO17/LJtf/8zE+vez
hIxV5dzlQx2HaO0HXQo9+yo9jOUb+bl+bxj6c3iQGRQQdZkvyp5y1kxd54W0zw5Wmu7GId1V4o3j
Lq/MSN9l5q3TZt3cRYQ9NmlowL3a+pmI28lTzfq+jrgYvDBWWDp8ATmTdGymTCvrpUDXRJ/eFTwo
McBjfaf0w/XPsxUMzqwY0udx4s5g87R0US0+1eSz1d/W5NDWEL9QVL63/ACPWkAAUQxY58Eu/WCZ
aFlQ+nsifPwWa/da5iXAbSoqUworjhzbrMpyMcnlhalVHCmkoLNW282O6nhunRuUr5E6eCgP4TNd
Lkbv09bJBw3fxpkgy7fcZZ3i2KgsSNvV10tWdP3URYkONg5rgdyE4N776x9/c7dQZkDh317VeKVU
sptTSP1C2jWyNQfotQnUH1b/0OWdwslUdqSAyRYmUD0zkaJYIIH1IDFkLbtVwPX6cjb37Gw56884
CzUtKQhGpSoETbu4JXV3b8Sp4pLZXgkIzcAMZSHYSDtmTfVMBegTnqqeACv74FrgpRGKC3p7HX+N
SNtlstTEOCtF88Ked7PVPBDWKl5iKhOSewHVrOWuDuHdgr1QNJe9dAivfwy50/X/odIG6zxG9m0P
M4KXX6PDnG6CPBQ01aN5GlvjxOwkJJX3bvZuazMLnGb4oGdu0M6Vj4lpxR5uRk/kK6g7GiivytmA
3rQxLzwEghmvJGBPfTrEkc2NnaPnu+sr3TSFljLKm0Clvxo3syi4e1Je0jAFzxVrfiJN9vNU7HIV
NaRUBP//Hf1rSIYQgejeSBKw04UAxj/zEmJMkFFvXX3wh54GmTM8UdRy/2FxBGPkkJrCzSpnCGRi
dVYu4GE0QcZkuzdpfMgSoCkxe33d0ObizgytHnt2eEGFZ3SoTqyN0W/FDGDe/SS+2xiLru5KVf9i
8xT/tfV7hvbMlj06ms6xeWHdvuO9975ZbovCeX99QSoj0oIyoxjEkqIhYpT1TVt1AL5P9ybGxf/F
DAbYCAp4LsYeL/cNcDnXmfXOeTLb3AeF+t3YpwGYlv4l8GGG+z9m5LkSExpLfLDg5IXWhpWR7+bO
O1gZ+Scv+GtGiq8jq3vghZD0uBD/amIeIHeMCvKUTeWtNUGqri8VGcMa6eRXINAZ/12YLPM0QODe
0cwMF+2QHzUvfp+DED1Jpq94M+54qSuCxfrVr5lbg8mZ63Vtn02QQ8arUiNh7JZRmRaKPdx2vL8r
koqTRVl3rYPx/qi2cgea37kB1R7nZ+xlqhR12xKg7Zjt99B9lCzNhVEtGLwDtWj1edYw2gF9HVuV
a22GV/LHiKx435SLBy1xh4YtTd6J0vCNHFofRvMwLYOiPm1sfh0PqgfITzF9KpMiJKDsqZbOJGEz
ViC4XfzBARgPJXi0Gos4QDE2EPoUohwboNO/jyvzy2T0Qcnet0SVAW4GxL+/RYaaISDFs5siYe7t
9OuIYR2H7mu2xL4OtBZ13tVx/fV6KNnc6b8W5QqwNzQ2iXuUSZcqaLznGUQ79ovBRsUR2PSaMzPr
Rzg7AkbOnWQEk2BIRBNm2uSz3n3PXGv/v61m/RlnZtphNnsi8FTztP5ubuybVC8OCc2Aw7IVFY4t
t/FA3IlkZ6ULeNUOGPTO8Ho8B1BuEMcOGoeQvWG/rq9nK1CdGZERjiU0AluLr/4wHzzvYJf02Jfo
dD5khaqJsj4tpSAFigXPWEuK6NrKVVggSyZPmxIzJJjoq73ZZ+RQWl9riGaY6Vcx7fNRBVzeWN2F
SSmUYAzcaDhwEtHc3tIicuZbbum+95OID9e3caOuvfJH/FmcjPoQk+NxIjIzzGZ9N7eFX0OFjKb7
uPX8On7J568TyCaLzFBc1BtOYkAuZp2yxXMLfZZLf5wna+wWiL+G4DaKBPS0O+WzdHMTz0xYlyYE
+Cz6MS/R7/BeHKRr44fZSFGtDUZTESpUlqTDlY1lu6pxYUi/ehfXR0L8Esy1Nvg6dYWljWhxsW3S
hblWaIVWZhRvxwxvLdsKQDt2F9eqyWSFHbkXMLMWe+d1SHAcUD4Xxi6dq30tVPyw173Ak+u7delU
ZdvjVTRx4FDpNzQrFU+76wsBFvPSCWYIR5F8RNMrr5wP7jIEfWJAy6J+uX6ONq6ns+8CnMKlmRHq
HRxgjDai9MWoQ+IeM3HKyGk0ngCJvm7rure9ekpCvK7x3BoQKla8pNaOTY+F/ZD3wK8rabk37sDz
ZckP/DIuocZsjCSsi6Kzdhb0bkHCbzjAVRkJyJjcmCk04La/F4hmoLBrWZhTu9xIbxlLukDyMJxr
kGfx4pQO1h7pqmIPtxf2xwyRyuMOtI+SxjDheGADaqDVN/vaLxj/JzNrPRnsjyuzzOVquJaupM+c
hFXP9oU1BV4l9p2RHwbxfN0pNi8p8seSfElRBtKATE/RvmHN3dDMvtkN+zjt9tzQdx35HvcvWanq
xm8eX4gzgATFsSly7Mvlge3JKNwcT/A+xQizW9VpUDUq7bxNdz8zsnrMWeaSkWayytmFGE8BzoDy
QIoAREej/mCr4Kqbh9jDcAYmQtYJSckpMMxgTSmewpHbPqUPTeFr3Y1o0QlD0quiUNtaFUBaoL8D
0hgWpVUVInWdPrbbKHPJ53iKgyFxnwf3Wej1LnO5IgpufShw39kr/xYU4WSqmgT3oKkn8MNs1D5O
+oTGtQowsXVwV+JAhxLg9zwq+QKfi8SI44aGGYaaxxl0KqCmNli9u+7nWwcXXUobhZ8Vqifnfbxd
jKpoNWgPDqeBWz/KdWSx0o6ck/f/YAnaJnT1bSidSF+IpsRs28nC68cwd+2YnMa5f0+N773pKIqD
W2sCASIG5VEuWwt0lx4eZ+4QQzeXhNxpvv9mukxTHXyP86Gw/qGCBbEIKGCA1BjcqXLnui2dVkPf
hoSLnVLMLdKvwGS4RwFp71PPFpU+8JZXgOrDsNC/BZ5Kvn49LRtbRpGDDUO1J/q3xktOnbJatrWB
Z1ZeFVf1HoPaPW5ffWBHvvyqBr73hmRP+lLhflshYhUPh3oP4PQAxV5+qinPqnrpbANDOfQuHT55
c4xlPXbUvSHJJ71Q1QFlQrK1ygnYPohe8fww0c6T7sMxzuI2MVog3YI5WHZdUDxqe9t3fSPgET82
ikCx8b0uzEnr69K85Nxp3bBzlvfWYu/LwbqfbfN0/Wxtm6HUQWcf4CpZNpq6SWIIg5FwMIqXcmkO
ZGbP+mAerpvZCLJYzR8zMuKpncol6a3SDIv4PfirLf7i6aEL7sFKsZ7fjUHpjXhhSfpMMU/tOu16
M+TfxfcJmug7NwAlwT596TwfRCJAhvvFwX66vr5N78CYCtpVuESA25AiRzvrZTxOmhHy3XJYdsWe
BVoQH2zfO7JDcmCqZa7LkJeJqTEAMuD7jkfWg3h2F1vGsDQdx1M4TTA9ucMI75C9dxInKY99AZnU
D7zXKuhai054BwH+z/F2WfJyvHOpZtS70qPCUySMG2cf4GNQBINWExgZV7q0GYZM6GTnTgjI/6no
nhd92Rut/smZjGfFbm/cokAcruSuHln3XNrtwkkTXjXECJ33beb3YX2Id/oD+8Rul70TFDtvx16u
m9xyYIDNcM1BegWYx/UXne13BaXxMumpES7WL2bSo7VYH1kSB23dH4lQkaC+2koDE/qgyUSsocjp
5KQYGvdVa7ZmFRU1C8oKRGVdkDb3afFWcKBkR/IiXRhLQd12ghfFbYDEMg1aG8OHBBoFigT81Qau
txzCJ4A96H29IpEuZ1zizjJX0VyDXpjTO6OF7jqBiMXSFjsea6rH2SsfkQyuP+jsi01Ob86VC4Cq
7pRfKusIzfcf131i4ytdLEl6Uwy9WVRJ71SYTxOfu5GBYz03fC+B8veM9vz+urVXkRrrIYA7gj/W
IWsD8XI9AuyUJFtEFfEiOwpMLiyNdahiFaBOYUYutlozTx0oGFXRZLo3SdJkAJP9HGsVH5jKjHSe
yDg2VZZOVeSKwbdiEgweaIpzvr++aVteRzykwrizIe8pkyKBmClnNYMZot879SkxZ6T3x6xpUbEZ
FB6+5Q74MAjKeLB4eAFefiAnXUrNAJlbZNUfIGFLhkNXc9TnH68vaY1tF5F/9YMzM1Lsw0B51qPd
AEnGovNJeciGXWM3Ow6poiUiowqOuL2DGANygMOGFJR0nw450uC6qKqoZFVgQVmgHTW/yjTfwWzO
iBLO9dVtnVqCe/S/5qSIhJ9QF0uC1U1Tn0WDF3e3AFApemtbW4iOOEi/ALBFHVk6uMLsNIPkRIQ6
iQOtyPeTUZVBX/ObcRwOqRbvacw/Xl/Y1j6iyYQ5byTgEEtZD8RZOBKxC5CR1SIcxSOA+ft6SH1I
IgUWWA5M1S5una5zY/Iuti0zUxfDIIR8XZYf40JwS1KuGtR5jaWAL57bkWKsWyxM1zUcL1Td7unc
BWt9z4UuXdGyJ8amSGg/GfB1Hu/8Zj3p1/dUZV9mx/DMnI2LRapoEPGwKykmBCAV4HyYpzSqRNHt
oRvzNIDz6TCXZnkH/atbzIK9kX7Wwjje+S7IdBl5kg1ObuOmSUvz66yLwPPKT5711lewZEU696nW
9sxhGsJLtltHGlESHsq7pG4Vm7p1As++qSMdjmEAPfg441ZzahpYs3c0DBU5y9ZZQFA2CZ7YGFiT
mWdzQ8fQuDVUUdOwI0G9Kv3eZskh+1So4v/WQTi3JMVky46XvnFx6hKjAL3s4ltmAdpjx2S76664
FfzPDcnHux5HbjIYSqn7aC1oTWnk25R6j93Y/rpuSrV70uHWHPA35P2C3TNT23dEuqd00oJ6yQOn
8ALNnBRP0a1web426ZQPrOrKtM1GiIGxYEmAsSgAtKhIHznt+FK7/FTl7f76Ilcvk2+5M5tyGhIX
bm2kzppbWT8mK3/nxgmYgp5JGZ/cuN9zaHqWhqqVueX650YlbwEjkaVNOcURY9kLnfKdR1Vz6wqH
lGtZBCNTY5PBxDSU+0mLbwenO6RLqvhkKjOSj+A56PVthgcEZMaCGEdsKoygYFQRK1RmJM/ImAW+
rTUXMfombAn9mDRQkCCGlyneltddEPohl7dnDmjF1JVYD5/fD0yczDl/IQZ/zgw3aoabQmj8cN0B
ry+NyMLKQmdNt6RxFY1jfGjH+96b96VQADu2jVBkpnjJIhmRkiuvAjAO12UVMQ31JDod3aYJskXF
WaAyY17uHjcny0VRBMHJyX1nMMG2DQkoFGsVkWn70P5djlR5hqCHmTcckamwxked3uRJ2YCNyPKL
Krtd5uZTL1bpHv3tgB/cjWj1/dlH6eAKVDfLscXbqLbKQ04fvboNSKrwwe3o8MeIzIQ7JCmISA28
jFwyv6D2HaRUlduvx/J11PtrQrrju6Gss3YN7TUyw9rdY7rJ1/h9okJ7vQYbXG6YfMnbrhB25upj
qLvGO68zv9Rj8aNKrWPOdUBS2QfXqnsfc2h3WYxG4/WjtX2Y/6xSflLYrK40dz1afRtq5l60ELFj
D0t1MkGBXX69bmzztjRXrYyVkxm6TpLv97NgHcmdJ5ZHtnevLbsZZNrEuWnBKPM/mZIrxDn4c0yQ
RyHouh+L5JFD36SPH7QlEMmP65Y2/eTvouRupuMljbuUiBuJBS05On3Om/xm8Ozbib15smT1FBMg
Lve3zpEMPSuswhm7uYdLNqPv1nuX7HkW+4WJGuLz9VVthqkzU5L3p6OVU1rh1QKqhIfGGT+z2A5y
Wz9dN7O9eX9WJBdSqJPxHJUvXFpstHbZjEE+g/qm3oljAdHz68Y2g8bfNclDbVpNTYamCFKKwT6M
hhYWmPS9bmJ7PSBVh7oIjqv8soRY2H9elmb3ZMQ34O0LCsN3odN83c7msYWqwH/tSCdp5E3ORelW
0TJ55X4GqQ8vAq2fxsBaCa2H7NhjVu8fbNoQMEWhF2QActcqF05Mm7y1n+LyyLVIUDMoSFhCYde2
g0Xl65sOeGZNckBm4F0lnGIMB0f/5I5kwdSh1/tEs73w+ro23QKDLSgWgaD+1awjzRrizlpZRXZX
7EFl9I5Z/b+4OWrjKBZBFwwV+cvARzSuJ0zXRChGTGvG3Yd4bjC6vAT9oDpRm/sGniKCdjMYG2Vw
CogdnaGYcqQxeeczk+0Fy3aGUDW2NzftzIyUXhBzYgz0MCK0xvppjPMHqk/7699l4yzhisA67PWj
GHK0y1M0LAbokIbCNh/sMbkv5sUIctdl93nK38jnsxYOLqxJ/kbd3PRGw8InapqbBRBQZs33KFko
DpFiUfJU2My8ziDTJEJtwaISyIyVBVBY/W5U0t1v3LZoZ6POil4JRth/A5nPqlwas6YCLSt8Ilb2
GN1yKvbRbYbiIGrzzoZQr5/mmaYITLK22O99REcbIDvAF8ENID1DrCLvCdc1+6nfxcdqn+zz3s+/
iWDcWXstzAyFk2wEQvvMnJy/dKnR1xMfRUg1c3wB/Ao9mtk5mYx+q2hRnGJQPfpp3KsC/VbWdm5Y
bgu1bY4tRDE2ymxoqw74R7JnWyseXEMcjLquAXPsQp6yowMuc4UXbRzyC+PSW4VPXVHmHM5qzO6+
J5Wf5dNpUQ5IbXkQMhsEVkB8V4b0y7BlNuDgE4C7RW11aIZdjvpW3h3GHmJqKp7RrXNxZsqSIqQ7
LDMf9bSKquIXrw5ZbO3IuKvBh309qGzu3N8lyVxT5lgA2UJgZ+ws3wIj68jTQ5zr3/7FDPi6VlpW
tIik8GiWI7BtDSsjzL35IJ597vhyMlLV22Fz1zA8hhsZ/14Rv4BBHDS9PSkhY/wTdWxLtzA6fTDJ
h39YzZkZKdvoSa4ZNm9LkLOm6Df8bMYWKBJPcZQ3P81fKzITMLj73MZw8WkGc94Jz7nJx2+QulQE
KMWWybCikqZ5J4QooZG+BBOvH9raPdC48ykAiNe3beOOhPDNn69DpW3rrNIdWFmAwqhxjxqzj3RU
pbSKPXuFSBZTY40uTmhh8UDjzEdnaKe3qv6tYtNkd7aXptaHesBVknr3fZ6fVs0MvZr34AdWHFDF
psmdO6+KPVQbOz1cVtJPUh/bWZU8b7UqbHCHADyEejcwEuZlXHMWPa+0uURmkY0D85eaNaXfWf38
syKl+cnu2srbLXFGHrt2zHRovonsnVe1SY/jVaiuks3NBbkM4FMQh7DklCAehJGlBa8ik2FSmLBP
EIjYNb3z2e3f/4NDgvpu5VZCD1aGEYvCEWZF0D/EUyhIjenB4pYi0910SGdV2HEgh4sO2+XWNk5d
ZTZ68Xg3VsfOaXZdCyb2SlW22L5+oXIOxA2mTl/x382Z2RsDg0d2Thc0HTRVcu+kQ5gGdH43XV1N
vmbp+6aIGx/iTB+v7+PmIgGqWde5QtCkywoE86XWZb0O8nBxV9v6/Tjl+wqE4tfNbDkGIAbGSnSE
LrY8hVLbiZZRwy6hdWHsIIb2HalvUEIbLwbB8XVTWys6NyVlvxWOd8m1VoTLDP/LxsyfBuvguPzT
dTv/R9qV9caNM9tfJEAStfFV6sUt2/GSxHbyQiSZjCRq36jl19+jbyaxmtZtIp4B8jBowKUqFovF
YtU5WxnFSo6MKllqKHCkOqh3MmAdifg4IQt1rRc+77lqW20FEiBYgo4Sdx4YTypTR70O5suGZiFi
5K6bko/C0RT7adtqv0XIyNpNS3nScjh7Xf4YLL7LSrHXjeFPJ8eQxK8UkeE3cm7lsW2NSy6RXRNd
3Kbi5+VV2TAV3t9BKIYRTcNBZ8H5ph3wbivMycxC3PtD9Bd/s6mKyH1j4c9ELKZcXUbAKAa8Ta3O
QsPL/NE+Rt6TmX8R9i7uFaXhjUXxqIm+e7R0g7haPnVZZ5ugonH7U5kax4yaQdOIa6qpcME2FSKG
Sykup/QNBelUZkYzZLX1SIFNV+R1sBwMXGRXCPQoYJH3aPUqTmb14aaTNHFDe4D95A9TWu9zTb/N
McZ92ROWfS4VvT30+v/SSsZ57JMS52YK44HKZQw6rutBa2r2EZBXp7Su6U5gxHtXk/kd9+IzwUss
XPmHw0js9YnWY7TKfE5y+0tTgYJpiv9ihaVotFOsHJWOKDLnNnMoxqonJID2Maue52JPuruSKh7+
FMaUsyZDS6u5yyMct+IjHYcrNhC/RmNGzMpjOeU71KMUb1ibG/l1+agUxjHTpZuRjpiX2WbnD5FH
D0maZvvLTrK5w1ZSpLw2dtk8Uz3GrcMVd1Zh7nIv/mmO1ZfLYjaOv98ugfNPDuDT4AJ4L8LlJrEO
hhlEQLZCK8kwKBqQLmmziJGCX0ImtOh3PAuHkXwoerYv0JxGyf1lZRabvN1YaJFH1yX6cuWoRMc5
52mC+MeahgQOrfw+Tu/L7LGv+V7DzR1Nwz8jqjDhtm6/pcrEilODjmPLbTPAtsbH2R0OwKvZaYQp
TiiVGGlHMVbODQq2/QkHmT/P1XVdfq3N4XDZhNv+8EsZDLrIIQKgtywG46vT9D/b/rsZ8WM7IMlr
VHxml/UBw/S5JJ7YdOgcJF45Roeueq7pfw8WG0Hj3qSpigFkOxy9qrX8vop8rZ5UJYtJBhKX2G+S
HUnu8hm9vxOQtx8vW1Cll7Rxh0JQl9laGmr58AkPOntULv4qyj+kpl9KgB7Sf9Nz8R9cXdIoMawo
QUZmPU6uRg+DqNIdEREYwbuaHy9rdO4T2EfLyyV67xdOClDuyOWc1rHqUoxWF9KGHjTWf69H42ay
+rvezK4uizpfp7eiJK2WVEPXYoFx5ugx0vfNgvdQX435U6ZS6nyZ3kqSojhavsDEXXcgoHO+z2Pr
zxXb1fms2E4qfSRnmHresXzCeHbPQ108YnbfLp5486EGXt1lyykWSU76M6E5yJTwoGxVOADHq4k9
VuW9reK5V4mRArnGRwKwkRoUqCPQopLi1PDhGmhFO9NtVGXE84P2zRLJUIKdZ+eFO2sdGixp/hjh
Uv09nppOkY1tOgLmG/DehtQc82LnoWGIMXhADJC6eo742tjDMZ/qH0CsOF1eny1lMHOEDQRgfMyL
SJ7N5yEpqz7pQ6dO7ecijrVvEVUhfG6521qI7NRlEiNUkC5M0+pQRgddXNkA3sAU6Vh8/m/6SJ5d
GpNnRgwtcVY/CJ+IOexI90eh9B8HWKkjD9hMkTsRMOb14axX7DayJvMmx4nnlL3ibN3yakCboT0T
k5BvOQHRD4BLWYOw44EtlJGPk3NlFMfEU+zR7eV5FbP4yOoUEkUZTdYwNiHQUb81bPo8J9l9arLb
mbGgnN9lvVdpi+OvpBVdknF9hDQzz0+Tg1hQxr5paYpMf/Gp16Tr1yK9illsuxKDZrjRaAjEVFHh
A48nLx+N+K7GfGzux7OqO1+1UtI2apnXeHUK3np7Jrue1WjLxCxfx7q7GmViRWjYFrbMjmIGBeiS
0nYC0eZktFnuhMN8NaNvR2g+3rjmXNXWvRWCwIj7W460lyK0l+qsnQG5Zs53VfsRMfahbz5e3rDb
zvdbyJsqdttaACGBkGQcgygJ+PhXa/ydkQfN2l2WtKkOHrLwco3SEMoq5x7BnJl16ex1odCbqwxz
CacktsWuwbTIwzskAcYFsOgupsbkmVjiMDFlHfYtWIp8mnwBivi1INrVZSlbbgDof0wsE5D0OXJF
l85m2pqoQgD/TPeFA/bYxrvutGI/p6qS69ZmWouSNlPlxemod04b8oTTsDNQuaOiBU97W9x1I/vh
6anYR6X15b9pKO2qJe8eXQcM2kl2NHoryM0bOxsDNisOjU1LEowUA+dgKR1JIanvM8AcNMA5Lbt4
yh5pJ3JQMYEyTw90I9NB8dlbTNVFseX4AIr4LVSyqWY5VhHNBFDBXWv4dZzu00qf/TTWgyYyd6jF
Xjbmtjwbjx/wfzxNSSnSWJW9KToLrMPzFan3DhdoI/MH149iBafPpregBcDRQZ0LKPHl91Xo5bQ2
MfdtVyHN72jTY+SE5ldxxG+EFgXV5AIv5dtl3bYX8FWiFKkKTiloWYkVEjdKdhXXbsjUPjR2+jdh
9eGyrK0w4rxqJ5/+Buk7zcpAvic4qD2JGfR59+KYf8YX8c/5BcRQNKYY4GMFvsO5ETFD57VA86/C
KS4OqaiPZV8fSKGCYd1cq6VDBM8oeGaQIX5rbY4z0A7XSDGAt1xS/sDM6LY2i4C3mMWqyJemjVWD
OpvLtRIq5ba2hplDgzBQ9tZJEHfPvQdCweG5blUlzc21WgmSjFiCehIcdNBO083BZ7E1+YOOCdfW
K1XIlNLk+b8LtpIlBREHj1+8xcN/qOuYhS6q2s9SQgLRAROQVvem4QT60D/lhfYwWgYmBs3J10vt
ZKqwtxZnlzMfvEv8XlIpsOhO5RZjVGBJqyZwgHGNp8VdVDa7Kh1AE0SB3TIDbbRK3pHYreVK0TqP
bA4mhQFyAZymC+Ra/dHW/nrH7lspJ8UWr0/jJm0ZjgQgBvO8CJqanyggo98jBnUFdHJihF4u2RFM
SNtzMtW4FhH02Tr7qLf9aeTvyLzxDI1OTuACWyANO9/kHhnHWMt5F7I43WkWmlINP9ZPWrrLxHs0
WomS9hytqwGfkXSh3k5XyQByPMoBZOpYz5ctt7m3V3KkLdeg5wGUnVApqZL9pF8BmdKoiT+Td9yN
1qaTtlvZ6/qQZ1kd4gj1ifcAoFE/m/cz9vllhZY/9GY7uaC9AqyEY75p5/FIDir4EaeZYHGo03in
sfaKKIHftsSAYAlz+aB/x3uc5ApzUtt5kzcIH6DK1MWn3vphq3CNt1KAtQxph8aMxV0+RTb4jgBa
xr/zDDyQbuCQZsf7T39utrUsaaN2Mx2ANtJ1IYBfv2Dm5Fs/UT9HQ/RlMSqVpJM/KeKcsiSvwf5e
+4X+2PRPqf0jtj522umypO0F8gAOaRFnGZc836uNGBiqPgnYGK14x+Ly2i75qSCxau5zUw5oHdAP
gk5/4Eady5mbEdDJnVGHXWf4lcF90Hwc5l7VcbV18ONm8luMZDiP1U2O6py1cG0Nra/b967RBIZd
oRkqQF/+4bL1NsICBhdAFgV2B1CXyNlnhhg4kELv0M9wCyZq9J64xkOkgmPZlGKCPAxdfmAok19K
K0fThzE1nbDtvrX6fjJqv8pOuX18hzIrMcsSrhLcONNxL04x8hZ7n7v4S9w+pqBfEIpb5IZrO4C/
ctzFXu4britgthecZUaL2cHxSnMI5lfMOfFzvblvSG1eFyJVgVNt2+9VpOR7aUrBXbPMiyc0iWG6
8iYtMaE2582xs94RWNG8g40EEAU0usiN8UlfAie55SJEAv3kzC85iz83lqK8IDUL/S8tO5MirRUa
iEDiG7Eu5Ch1BHjZAXYxCgyFMJ27HIX12DGTQxx39MYDu31SV3+Gz/b2Axabr5yloYlJeg1gS42T
+nq6j7UXx71yR4VPboSNMz0Xb1qJ6bpyAAwdrMnzLMK0jndIkiryrT/kln6rj+QjRd0Re/ISAapd
uqe1BmIB7YZWf4sKsIoWV7zQbm2CtZNIYWpsSqtqTQZKwDzC1ISf4+DF+uGlcR+TWnGYbLk/hncW
HD0AiiM0ntvQHT2nngsbdQBAHRLvk2G9THnAi8fL4WN7qV7FSBbMvaQpdDLCgp570tjsJxY4POp+
f1nMRoSHR7yKkUwHAARqaWwQ4VAlh3a6rUZcerLU2GNE89pN9Ke2/7OxjV++8VukDC/muanhNjae
RvRu9iuR75IR2YybN4eS5op+h23PeJUl1TNypk/EFZA1lt4tBf4OMYd7U/C9q/3NaKvowVFJk9Iz
24uJB1BmEZZZfWd3ae8DGSj2CUiEm5TfGKIKLq+ewklsKV/XosHok7oA3SZNwxhgCXROn5FZK5xE
JUZK1ylp0tzjFBQ/3bek/NaIz9Gk2ML/Twh+XanlG1ahqRgBnhylWKkuKYAxtNPoycQQwUgDo7zJ
3Jfpe+Y+/TfrSUHXcUQRkyVsVCP5WkyTXxvNs+CqbuJNrzBQhsG0H97PZPS32nbMCDfINjSta17e
zU5YlalvF3vNUvSQbIamV0lyzZ9l6P3SuYt1qr/zwefRl5x/1cjzZbMp9JGvvano0fFW4DUQh/PR
aq3QFukeZLaY8vuZpor8ZnEt6WK1tCL/Mp5c+RdTDZ7BGjdFAzdf3SMvUZwe/5M+cg+Mnc35CIi9
NmTzQ57clhH3k+KOoSiffb8sSaWMHB/qnAOCDNfreJmVjbIPTfme5Azz0zbAx8COC1LS822E6d+o
niq4QGH9GLtrQm6FfjurDqdNF1j6ZikB8TpYn8+lcExKDq2Np8xB/zRp8a4CNIwBNKtxuhOVp1if
Ta9eCZOiDyf91JsY3grHrD0a6PCq3eSYMmAHuLqiKL0Z6BbiTIyf60B4kPSK3DSKUE8YQmYa1+gO
9gVnN12lKESrpEgKdYyhUSWGT/fgCGVe/MWJ3EPl2IqQqhIjRdQmsviE1ywsEsnyQEN5kSxoFXzs
d5fdenuBXq0mx1HeVLo3IFWxJ/bsjB3YmHsUhec0qEZTodSmLIIn7YXfFJjJ0oGOBg6PmYkhQoxo
tUHnogfUyge/5ey6/cN58H8zlZUwab8m7WhXqEqIkLmeubfmtMcMHajtL5tv++hbiZG8zgPkS1yP
eR/G3TGPXjDX6o/Gp9H9RBufYvzEy37qKqylzR28kin5YKJZmsbztAtdtFtT4VdU8836pRl3XFm1
2pZFUZA1AZ0ChPDzaDEYs5v1cYUCZpUFWiv2VeMFdRwhXNg/8zFSbC+VOMlFCm8GER2Is8JIfC7H
m56fbOBBD+YOr2eXV25zh5FXxST/iEYDxQRGRBhP0c+OJkEPDjufWKqq0pbTg5cLpV884qIKLO3k
JJsKEVvLtS0pQ9MTPjejr07+yTKjw2WNtmy3liRvZXQdc+rRAS2Uh7g8We7exAMWoIgIwE0ui1o8
TD7ZbcRYsPrhdu8R6eahpaXdalEzoFRmpDd46ExuvXwsFVK2FFpJkd/zC8p53QDlOkSozZvAxGHF
zL+swnfK+R1hEBNNaMMyME8NepZzN0eJ0aom9MigmGn7kfB8D4iSeXpnFleXLbep00qQ5A4A4Byi
vMiHkMTGcxmPe936aCfiuUIFZhr+/m/CJI+wIrAxUHNETQ6OYHs+dQvf0L/kGNp6x7MNGhQWNgaM
hRFA6Z4bsNKmsXCiaQwnt3xyOuMpEuaRz+zzZY22du1ajLRre4BgFDG3UeypHviLnTzolcITNiUg
hwAMPmAwkIWdK4KKYmQmJcrahY7p62z+HJvlA6CpVE2GKjnSwcEn4ZGI11PoGt11jrrzKZ2a2I/6
vFRMKqgkSb6tcQSGCbyoIY2/Nua+ab7rz5dXZdnub8LB/5gQQKOO3Es6JDKS5F6ZIpbWRmz5eZf7
vVWGrQe6lCoJWEd26PLQ/TRLT5cFb6uGIVxUgwElIeOLmnykRiWgmj5bf5m1ecMT41CCyf2ymM1N
Cyj6f8W8mdVzbQfQIZj9siPgjNt7p0JjY93sdH6npKbcKurYK1nSRhoFnoeMCbKs/Gc93erxfWc8
aPZBpNcGe08wWsmSfN10GlyhtWQMC84DnZmH3Ji/ct3aVVZ5EG35+A4zYiwXhQJgSKBYeb615jzS
82S2RAikox14RR+YPtwVpPrUOfrO8UT8nmVbyZMcP2+drkIdfQCA70e9OE6YR+PU17OvKPEoRG2u
2nIe4laFxz1v8aBVBcSqaO2h/ixCs7OAEuwQv4+SPbejyO89Y5e66UcWOQ+X7bmE7zfbbiV0+aiV
0NQEKnBeOIs9u8eueKiQWhN031pWowiKmxvAwkAsRggJ6qaSpDqardEaYUnmXGs2tvTcBb1z7Ppb
l6ta0bZlodUH/f+Ohza+c61GqretsRxa3Pke5Whl+D4nz5wGtortcDN4LMwW/wpafl+ZjxVxQVtn
QtNy6xxpy69jPnyw6axYJZUY6RAmABKpIiObwiklN5hf9C2ePKfG9/f4wqsykgNGGJ3JDa8BV2oM
kDcXI0hV6wZp3/jRMLyjq8EBQ8xvy0nuYAk960qDT+Amnw4EMibe7r0o2zlAPBTlpPC+TT9H/oyX
RUfHOKYkruuGKElmLJQ1gQOgzz81U3Wde9nBrj0VbfSm961kSZmtK9BFF5G+D7X+mTs/CDImJ+M7
9PbUw493LNkvUcu5KfmfXVtDlmpDWLAyYDUN+ow/Fv33EfCU75GEwgT6Hy2byNy9Uz9qSHbmLtRG
Y5flZNeOuJ2KDszlPy9LkhCC/rl22yhh/RIlHV/OYBTJmKAH19Lz8iquaLmjHSsOceSconioghwU
6j7v08/ajKSUjWhUaFsa+0i8VWOnmztv9S3muYE17mV6P1fYeSI50CK/S7UvdjnsL6u8xKM3UXgl
RTrVJgaKoxQzZaGX0ofGxaipMSlOl+0N8GpUKSTqBgPXYl8j/5itW1dEQdHoSBVBaFUoe8+3jQbW
QHRGeeTNIQ0UvSwWDvLSueQ712Yf7PQ7AULvZaMtW/at0V6lSBphZRKdMW8IW0fHxGSbfx0H/XuZ
4eY1COuIvoVjTerPl4Vum/FV6KL6KuBruLUMVoFIbHvePor7II2mFyAr78DeergsSmXF5VNWoqa5
aq2YYFwgwplCnfG+mZuDmHXFxt6OVq8aLb+vxGjC0IrIwnVosKqgS77l/IPbJYecAxDs/rJGKlFS
EDbRnp2IGpfxpot3Rbev2d9eou9ne0eMj5dFbV4nANP7ywWlGNxRRuxUg7vHIx93CP0fqjQzd14M
xhst+orBj+7F6hoa1F787bJoxbrJTxaVMfSR5gpsZuHs5kILsLF3lVcHl8Vslg3Rb/ZLRfndokEA
HCsb1owi0gUzbixRmt5mZuGP1bSL4/nWiMAOY9tBWc7/zWnkG+7A87roXdQ6hPs9Rp3cau54/pwP
T53q3Nm0pmOiLwg1VrxUSz7jdVUx2dyAlsgTWEuuRiN6aN3q6bI1N/0FdEiWg4vYwsJ8vgvisSjA
M5dMYRm7HxJT88syFn45gB3GAW3H8DRw4HRNyemy2E3t3AXwEVMgQDmVjjqS8dgpGjSe1A3Z97QI
bMsOUCtVBH+VGOkUKwc81zgzMjsOMLM6KfdDZN8kWazQZjHSm4i80kY6xnTNwP3abAf0bzU39Sz8
DsBmo9cGbFJhjKtEScEfY6m5ORsIjqgl+ct6eejp7JbBfFMRSbZtB9xPHcUpDDpJDtjgidhuI2xn
WscHYzbue+3bbJeKTtXNw8xDgxuao5HPyTVybwAOhNPOQ6hR7Wau/ko7dMpY1WOWmqMfOxjyNaKr
y763GY1XIiXfmypMbWVN24fm0Pul/VFPjjnLfGMOmIpmddOGK1GS/+nDnJs1xRlD2hGkdePNoBU3
wuTP79HIWUxIsVze8hmro2wcxyyNx6gPESP8vnzMYmPXFl8EXttrVWvkZsDA7eWXLClgYNabaA7F
K/hgTMfJGtGuOMyB1b2IwsB7gPFCi8xvaiU116bjr+Quq7rSMS8tOydLcmzWQc+Pevmp/8tQ4XCr
hEg+32oopBgTlKO0+dTbD5FnP+FY2wPIWhGZNv2eEht3CoRADAJJ6sT5bE7W3Ie1le1S81OKSQRW
7jwsoMV8W5VTbSq2Eicp1gCLs9TKHvelUn8CCYfvOkY4smGnTS+XffF/1Wo5GAI6DsBMYGpE78fi
QKuFahItsexhwnNAWQmgnA3opE6eu/Yrq8S1KXhgpvRI5zgJojhqfLdWvJRu7bmVfLnNqo5IKpI+
7kM7ae7xjSBuiW6B3KVYwG0xS+EUDHiobkpRhOkOr+d2HMJeG7+QqT8UWZrjAt8dLttzK1ohj/8t
Rwoho/DacUrTMRzM+Vs9mj+aivqJQOHATrmPDEg1QLupGFqEl6eIhclNulprY9928wiBTYbAmKIn
02lOBlWRbS4H1Rs3WYmR7AcWRooZZ7zSm6B6jfr+I9WYoni/tcfQRPNbE8l0ERC10DqBB9G+ewS0
2ikznQMQJJ7BUfSNFWIfRyrIEpXtpESgsprJKBmKwklMA9LXu9yu73sM4lz2CZUYKQkoHGsSej+i
Ewl1qgr+QIE8XvQqNsStoLG23/IZq50MzyNmORdj6IxgTPZify7HxCfDZxZ5ny9rpFqq5VNWogaA
Bke1a/ehQFozmCHprpnxvFBlMeFrpUKayvek4OsMaWR5FR8B6+bcT3V/1f0hyN4/tZy17aSAuzSt
l26ETiE6gyFDsDCJ6O6yzbaXB4NRC/um6cozF9TIgFbT133I8O7aAdk+jobryUbRSHsH3gYO/FdR
ksEwSc0Euo/GELX6+7bHTUuPHjQi3uXXr2Iko8GDeQNKoD5s7OmhKeIwJu0+zxTdqpu7h4DWGqzt
gOMxJF+rMzcuMdaGNqTyqY4CwT9O9f4dS7MSIdmrGPM8IwQXgjLJPgBZHM/iAIfL+X3WqjapShvJ
ZkY71ThHkUi0ThWwnnzTE+1BsD9kUfrXoVcqScd6No5Rx2tgh3jdN088RMMz54oyyVZqiaHvXwsj
9/BpLKq6uomX6Nm0AUDpi6MjvK+gCESxzh0/F3p5cBIGxp5Y1VC8GX9WoqXTKHULfaYaEnWgVvul
cVWme8t90ooPGsj43pOMrfWUzqXRjLBzCVLZeCx3LgMMfb7rR4y5m4o4p/ANUzqOWl4naCfA05PZ
JNcOfWlsDGY1T5d9XSVEOow46ZjhLQ4Yl14wpN0dsrpjplEFZMlmtFut0PIZqxNCxzs5Jra6IYys
5G4CpGReFX87hPlOpGqM3dYIIcAx0SkGIPJzUaxFzj7UKE40DmhDErKbeAn0z0xx9VWJkTSi3CHD
NEOjiWefSoISe5/eAfXu0+X12TbcqzZSuPNaXlhjjgbzavxA7H3WfWDzfa9i5N1O+8mrGCnkaSar
zKGOkCxM0xWdmigYLBH0RDziuSv08P+RsPc5i/ZpTYJsdL5cVlNlTSkOli4mxZIMd+B2mP2ctruk
c+/iQdWHuS3GMxeCGfiHjLXXgE85RlkOb4U5/xKhZTDW5p+D82fEbr+i7asYadGYoXlMN1B8Wcpy
UcoOUV18qsz3lOEA1/BbG2nRmJbhfkGQCAmQzvMWtFNDFIzZdLy8NtvR9VWMtDZNHMd11kJMXoAW
dEoDQAJ3U4HisJ9lrc/J4bK8TZfH0AGGRAHp8aYZ3AK5dWGD2wLHr3foCD9Eo3sN5r974diny6I2
/QFvHhhKXmhs5IKwO1URKs/IjFpXv9JACZUmxV4YkSJnWRZCui3BgVEnRYcdAK+o5A88cyagatQj
ngaTu743n7Uhc3aAu77vio/gZ9EVmdhbeYDPch0KaDVoBpHnIbCb3EwDtrvz6PBuV6IX3PPCUezs
2kWxUQVMvCUMxIJg5TEpRsuIdExVhTsBS7d0Hr0mia9SDcCmdLo2Y0xfz91ED0jVVeSu/0MiPzco
cBaXZmo0uy8VaOkM5mWMXn53th5N96UG6pXI2x2InI/19NGKr4YGgBjDl7yxr2bmoj4j/JamvqV3
D5fdx9zQHezOwBpFVzcKQTIU7tSUmuV1A7rXanrP5mAoEj8znohxIPpVbMe7rLgbyn3h4q4/3wKB
rAQAQtCAwoj1KG1cDdMjPq6xXvAeqNspcpcWLfV+quFpSbGrNkA8kC2DoXyZsQBQjvytaKnP+45b
C4ONFVpBG5SBFnRh5mvHbB8dNEUh5+0upmjmWholUF14CzPhVjxh8VjTR2bYgQcctCYydhTksTRy
/cvLIL0pAfTqDJmTykWPMae5K0yzPzn27PoAw/pkmD8wVPQjyZ8H1I+Sxv2qpfEnWzlqfq7lG8ny
bSQbZquNZ+BXj20NLN/M9dsyy3dZ4vgz8Iov67kpDDgNJgE7AIaLF29cJVFJVM/G7ExpOPToDoqP
SeP5LvsgxB/lHP8q9SrHlVMb0Rl64/Xgxym9q1k3/KHSA0Saa7NUodlvq7SQKqC7ZWkSP1epGhzR
ZXWZopGrDar5upiaI2+AHpP8GZrCv0otc/MLswIwByWlzEbDXBAmo08gVsrKoEGnXhPo4Eb7jJDI
MD0906fJdKZ3cIx4dCVXOj3zoiIaA1AoaNhAx561lY/C6tGbsy+R/v2yf5yfZm9VlC55Lv6oMZIO
kM+FsS9pFF11qXFKvVI1C3t+1fufILo0MkIvEF4a8gDnhIg+kTmyHztrsA9enD9aZf1RZNYUmLNz
55reGEx2DOpIlij2+oaOZ6Ilc9rMLToH2f3JK8o9a+iu17k/gaDgj01JMbkPigUTXaK47p37ZT5X
fNYAuHvKkvKQ12Xjpzrq+zT9eVmO1DX0rynB2QLAX4ykGfIGMKqsx5s/QMfjqdavGwMo+25r8v2o
F8Mt6WMnICAevm/bvPBryw7pMBhHg4trohcqSKnlZvR6qr75FrkoXuP6lzY5OISGbgBL1Sgcgx49
U0zfLit9nlC+lSPd0AaGTD9lRhq67GAZeAwK9PgHqca9TYOhto6XpZ2f0W+lLR61ipq15c1YS/BM
gBbus0vZjs9maOvTlZNUPnNVUIwbEY3qSArQtIeUCBMV5+ISUjVGypzuhParoMTUC6arD55mBbYz
/VGa90uz36JcqdbfaSOr+nIC+HpnVbuu5U7Q9EZ1St3yg5Vg0IyztlBUeZbPf+MjIIgBsAW8FhOu
5+pVzlxGuEKlYU+rwBCT3/AhqFLtPdt8JWax8mrR+h74e3EPhPdZkLuk+QpiyQ+Td7jsGdu6LGD8
C9I2TqBzIcaS1pmRleKtBO93WhFU+vTMU+PzfxIjL9PEOcbpM4y6o43jitIvdpMcLHp1WcjmnkJB
9F9dZFZJo6U9QXstKBKiPMBDLsYpohviGnsnsh4pm3aOshd2K1yAuXfBjnLRXilzFE5I/Zy2BJFB
Z9fJ3rDH9l6wTFMs0tb2RReNDnqBJeUx5f2kdRbFnTYLzUk/sckX7hdv4FfoFwLT7WUbbvkDpqAI
uCVx90TYP/cHd2xGkExU/akR9XVstifBusNQqFqgVGKkNM4W7QB6uxIwnLmBREC/MucioEJ1CVy+
Vt6pa20k747apG6o0/cn22NXbf4MmER0kw2Bpxw43VyiV7u9oZivcF0f8MqwjCbN1dXg4GrT10Fq
oLm3+7MBvH+C3kotGaI8i1k8GInXn+axOE0Wu55AEXzZDzYth5slRrpwsQVK5bkfmEbNSFkj+PRR
ZeD9qg6AFcD9BrMoZmkohG16w0qY5N9pp4t0WngSnOGbsIajnvb7fkheLqu0KQXjY0BHNUAVLVOU
13Nmpw7o608RoJd8x+0d3DNF7UfVyBQbdjOlAWsA9pAJmFQMz56bL58Ks9BzU5yYXlb6gRuuh2ag
XnA36EhEkxsbHfvjwdFaqznSSJuT48zKyfHA+G1GI3jP7DY3AApeeO3DZTNshSxUeVD9AxuUAbzk
809ru8HQiwqZx1x2p66pHzv0wF4WsWXptQgpiMxTTiqvt7qTUZOdXqHTJn8ZNdUg9JYUvH8Bvxqk
8xZGU84VWYTQ1sTRVfY3tSfuzTm9GTHUoTiGt3YCaugeIQTvejjuz8UIr89pZ3lAaTEnUCHHH1Lt
MSHAKNJz1RzR5tLYFhoylmIBFDsXBebnESjzKQ7j+FuSk49MuI+XV2ZTgoeeHfxD9UgemWtNJ/Wy
uE7RFO/NAOPm06EUripz2TqI1+sv6cF7xtFFTrD+eYW+yAZMYC6ewbNdN2q+C0LdTuvecW6tRMpD
DuMIenbQ2iOfbnRrPxbaj7R1yYnOVFWa3XK7tSTJHwqi1SZYP6GcHQdTawFirPaTUnUR2XK7tRjz
3BeapHYai3sdgKp5YEx/2VYbzOKuihQFlU2PQOK3DKkv9V9pF9m8ryrPy63HxPs4Dz/0P3tI/ues
AmPk77+/yF9lsejNBa5OiV3q5fdD9pxFX2YUwoCHetmxt87ftRgpqg3jNNG5ytOwmJ2AVmi5IA1O
fA/gJt2TSIQi1VRYzZKsxpNR1MD/TcORt0EBdoNqVjEvLbmJnLtYuk1Bt72whxJpE7XcNbTBAoW4
Ybv5ofQqC8wGgoPPrGCoovBciFtuFM5noxyAN1xbY6M4lrdccPUFcprBRG/pDMOLYebWjxrajbjZ
BtOwwH9ZClHGprbIoQ1ASNr2m0S6sSl4SewGwbz1tFsNOGYnu+GjucvQhfyltJ0k0IBUMvqG6Mqr
TBjTsBN10mGs2M2s3WAmw93CkPasd9zYsajAQNU0N9/RbooeKVKlc3bQEl4q3nS33A5F79+fLe3S
SE+nqLQ1HpbVvUG8pxaNK043ApCI7aHo58tOvhVX19KkdNY1pnkAgyzOBxq2rU8H5jflcx/vq+EK
Q+2Kg08hTb6zdQ1q6HZiwgGbl8i7rzrmk3zvZier2pvix2XVNn0N9R8LbUWAJpKHrFmNVyg6Cg7Y
QQDXm0etS3wveuSpoqNuK3pbKznSgk3x3DfCGHERzXXryiPdgFfdqbodNUEV9lOpJMUIDQE8LkWb
hpFm+I2b7BNcCOzxpYsUttt0wpVOUogd06qLKpdyZCgwGlL2HKXxAS1O9iFpHYVWKgNKgZamZuNS
DTmKV7L/I+3KduTGkeAXCdBBXa9SqY4+3e12t6teBJ8SdVAndX39hjy70yqWUER7gQE8QHkmRTKZ
JDMjIzZRo+3Qg7/t3HR73R9W48H7mEQa/gw2QJYx5yX0dNdXt4qS3RcJA4tP8avJkkAjjs/A5ygZ
3VpcX7iH+J63tbTqc5sjtaPSn4NrfI9KyckhWSyRkV810L2ncJwcDELNwJ3nha9rPyf2Kz5dn0GJ
+4lkucwZM3UkMKQoWzznwDX8Mv2yp4+1zP5zvoPL2HIMXCmhMjBHkcX5HlZE0yIFGzcKP+XGLakL
JCWCqt5NXPJwWY1Hf0Kto0M5S3y4oN2LQCk5Jc+KdsfK2iunHwPZufmODtssNP/iQoFghPPoH2vz
9C7GpRSNgSPPSIBtgXiC1yFp2o6tF/fgUhllsMH1tXo3Jpz1UdeG2Qiixht1SHYkz/dIgau3ZfVX
LvFuRlirsp2UEgC79pCF+aemyx+Z3ftW0eD+OnKJn8uGJJxV9WCqzLRxfWntb06Iio+a4BmQ+UP0
82/8/N9BOcJCjQ1VI15R3Bx0Y4e2dQ+YgCeqvsWdrHFkdUgOeLDQIoJ2NvGqrIQ0hJ5GiVxi0mzU
qNzMRWzCd1om661YDRILS0JEn7qJKFbb442u49TVKcm2lds/xVr5aqGlaW+y8WN9gf/dxwuTQlwf
x9jpeYtDpI/RSpRnuh8Xwwag3KAY6jcjrWS0KqsRfmFQWLcwzwDFTXE8JmnnOYV6l2vRQ2VHx9IZ
XlnWPRT2iAYPTYJDWT2/3s0SwSy406YYGvK4uWuQ6TXBl+HybY3uxOteKTMjuD9N0UwBuYf0BjrB
oUedqPJyDZg/Z6h/X7e0emS9D0jsFhkmO+J9iWtak1cQR1SHL8Yo6wpY90dQoM3ICVsXs4FWZoSR
neNYbEGMVVf7uHpromcDWlQylhgB1vJfPwSJigV+Sh0IDTEUoniUWRUyFKBqZvtRBaFFkxZk19pW
FvQmj+8sW2WRB5YtIEhwAbnrqRV6JYj+DuATNL+hIaQevEaPQQt7fabX1tRCXzzuvWBSwEPl/EgA
dGiocXNtkU1W7trY9NKSPyg4Wq+bWVtQ25iRUuA/AXRJ2IkxaCzVvoKZJmv0e9rV9aesV4LrRtbG
YiO/AD4IA2bEWFYURZnbdZwi5aq3vloOlq+M8J+mdyRPpNVjG1TXIKcDzQU+/nzWQj4xXU3U5Kah
93Wx1/BOacJ7c/Cr7rfeyFh/1sYF4U/Nhti9gSKkkJ0pBjWdUjDN3uggmuAsaPBktGWkD2vbAflj
sE6hiRuErYKPAl5RpGRskhtFU3wS3YTm6M0NmLqKW9bn6wu1dugsbImYjSYOwZwEXZybyqxA7U12
hsoPcZXchRNEha/bWluqpS1hXAVTppGOmLzY3SnQELLjbaI+9SCbAIRYbWXmVoc2P/nm9NAMdDz3
jMZVs7qI5hhp4BVmPnE8ns1x8ob+5fq41o4aoIWwVrPeIXqBBUN1q2d9M7SHcYw2rP80ppkHlTu/
BSuePXgpsT2Qf0smc31070aF0XGAUafMiJCRtPYcEFHCfRfQOF2jm+ujW/XGxeiEeKFRgDbznMFD
DKQGzNx5KFCzM8Ki+tnQ3gk6dPF8v25ydZeB+dGGlg26HYhgkiSDAiw7MkPUgphR6JBH0DNmt/E0
/M05ip08X/fxGoRehrB0pl7lY45Lf2N1ewvrFuvxverIeP/W5nBhRkw/OG6XjJDPQ/pBt6JtUvN9
3nfod46VwObPkyIToFpzjqU9IUw1qECNJEWFhCGC9ArKrbp+zzV2UCzZQ0ZiSszildByYGiRR0Ts
c6+k/NMIUEaSZv4oFbVb22fQ3wQnAgHeEd2X54tFBtBCFbme3HRsOqRudG+XYeUNxejZsbvv8nSf
FJ/bgkhS2KsjtEBmjTob5FbFK0PZo4gWpw55zsOAIlsAPiHeeayVMZLOO1bMyIIx+187c/hcPAlR
CHXzXMFJNsSQJNALBEjrL9JTSxOCu6dNTDiYT5F/MEp/zF9VDc8LKrvOrU4YTv8ZqYwSpXhIlonV
lIpV4a5fPbTlsEmtEVxM2tZtJYF37UDBif+vIf18xiyzndiojO2BjGwPRdY+AiC6rwJOcMPfcSmU
cnUbL+wJDhj1LAEnDqaPab/weonz+0pFO3p54LLi46ql97ugeAVwu7BmtlqQZ+YAy5uH4JY22uLk
xpB4o2CceoKchOwqILMp+F+oNxB1snGMQb8k6Nw9q98KOLpl452m/L4e4dfwxO7ismsLnoi0dl6T
oZkOUT/4hmF5SAGr1PYAdgkcJfMLCPtM6SbJZW/ftV22vJnOs7DYZXULYT7VQSWgdKLbqdW2liUD
UF7GqVl6C8qlIKcB9aj4nOmhLWInbVgfrPFQsB969JmH+7z52qdPZbute1nguFw42AOVAChgAOC5
KOVkEYl7BiI+vDnBep77xHgbks+kDZzhQ4jz+fV0Zkl83VZF1aPHEOdYVx1cfkMs5uetDyUGyeVm
bQaBDoaeLiriwP4LG60s4gaPzrI5EEqA+P+d2f3XNH7V9KPOnly92eSqFkg88jJqzRiod5vCpcPW
pqwdbKxazx7KKv6iIXKR6UF1tyUON6Rr1S+9k3oM6t9ue2rDX0jL5M5TrmQfxv+df8j8oQsPzTia
cZQKHxI3N2n2qUUKI9tdH+yaxyzHKmwCNcoyw2ls1JVCK97yurwDi28RFGoXbUDsfAJe291eN3m5
785G5QobPrJBpWtoQ3Jjsd9dkdw62iQ5py9PA1iAEpg6N2zNbTnn89YasKCb9XSoQXk4WM96NG55
9i1toVtK3rJJ1iJzeUuFPWjS4U4Atq2LFqAJuOYhsgrjudbrveWwwHGQipGqfK6kLM7tzDO78Aek
kwASqZT6EFbGdkJ1rEjAAGSPHjEeavRvOem3OqU7ywzi5BA6ezre6cXb9dVbiddnHyHm4S3mxFkf
Yflo0qjQZMrvTaV7BncEDcqOW0E3uC8WAfWthgvhri3Kj7HE/hN63mcbKKvzWWgLCkGCCYUAzTpo
xFeVn4b14iJz/sGG8UtLYvCZStDegV/6BoDSjQY1aK2gG72RxdLVPfiv+6DicD4g4Ej0ARgqDIgk
HhjotYT5Fn1WfrZEElBWIxtSMeBb1N25De/cUhKnasInmzwjKYTD3X020TsTpaOPHJHs0b0+qn9t
ienCsqkSbYyS5oB+dHRvA9OPRNrWRp4NJb1mhk9RFxCx2LcbtU5k58balpyTiCDjsghEV4W4NpB4
bBSKkkpZZUHSJCBfxD1Xqw7Xd4PEjFg9rPjYFJoBX0yByp3yO2cYA02ViWutLdtiMLbgIBpaGdTR
xAt/Ys1mMsr7Os8PPYQcs96WBOc/0K/ztweESQFbRO4PLY1Qqz13kTpsBsfoSX3I+1MOycbhAcQP
bPwehm+xmYErkHtpNfpZ7aOWBDA6SKwAu0pfy3HaxLi2XZ/flUgOmVREcMcFNNQRy6SJkyLnzBid
1UVt8BSRA+cvrXbUXF/nvz9sC1H83WGFkQ817oB6NowHR+OBpQExDNkT+jJGzIsy4jnV5+v2/vSr
CVMNg2iIRdoBvVIiCm9KDKqy0cLVvsPGV5rw0+BAXpvV8c1AEx30ZOY2bDPHiyMa+kRp6q3uuNEu
s7L2cVKyk9mMxLcIix8nppr+9c9bu3k5JnotQcX9h53q3BGQzOFMT6f2wHEvrwHy9IpROaKyB+nz
BPJr6SczjkGm4kiWfNUunr4o8iITg5bTc7tJVoLct0DOs66syGNjtyFA6UKDcJ+mxSPCl08G+6Ar
ZnB9vGubzLEBHwPgGW0e4o22C3un4laZQCkBsDFQLHLoVt1oMiWktbCITk00smLTasi+nw+vBZq0
IgwvVbVJA94UPqW3pZ7djtO2SGUZ/rXw5KC3SkWDNx7HYj4yjQ3WhGNCnvsyBQvzfWH8YIOkWr5u
A/xXQG+DOEDMG0+UG5la1QnYqSavyMDMPeuBuzIhi3O3QLs41GQJkFkIAqY737bO502F7IfT6SFq
oj8M1ePNp7zb5FCUm8JPlrvN+c/r3iAAq2d7tgHSTW1uNEbOU+xXMVCDUUIouDw3QXsHOuttutM/
NxuyrXfRxn65bu08zOGAsv+EHRxWSGqhwixcNOIxUTQWRsVJrb9b4xe0XUzsp+XsVfPgxBJb537+
P1sY3Nz1j7qPMJFFNGWo8pjsNIxbh3isP4F904klMmnCNfG/ZuYbMexgK4vBLSJjr6bGyE598Qm5
4QTJhO4pJ5um8KYR8k6fEOokkePcEy9NClsLkOwuG+DyJ836QvFk4ijJVEn+obrupZXZUReX8CKx
uqghAzu1ZYkke+e7qbZPylpiRnTAf3zifQJFih8QWbFehazTycj8aN/s4k3aBf2P5CHya5+/gS3+
ug8KG+zCnuAXkdU6Q97q7ERR0Orbu7Q/UuC7qujWTnYW35Wy4LTqIjMfIBoXAH65wIhDeZU6JMUI
NeXEs4C5j86wLxIkmqD5UL6qepDKutDOo+8/i4e7rwqHxJ676EkgVDfVosPiUechq3ErRM9sklie
6YLiTvIKXdtoS1vz7wtHQd5iUjTas5PduJ5DfaYUSBOk3pRICp8yQ8KJGaFTvCwsDMphPxJ900Od
Mmm/ubUE1CObO2F7mXyqtN7m7FSmp9x8Y/wVXN3ggt11igz7tzIiQMTR8IzORzRdiFmfBo/7rlE6
dqqASTdo5ANj4zdVhavn23WvXxnUmSVyvkhRx0ItQwn3RMi2Cw9V8qkaPxHzNfqgDMO8vc4MzcFr
4Q0kjaFoErbsFDmRj1Nysrivl+5GsRXJRp4/+f1a+cfHzywJfmdTwArdEZPHmjjomu7gRrK+27Wt
e2ZDcDmH6UkfG/CFgrCNUncB4XfT2O+sXPOrhO2SCOot8fcwiSR1i5X1mptwVOR3kO8HpP98Gp1E
AeuGmuP06qEHku17461v76fk0KWSt/LKaXJmSXB3PLqMIrRT7Kq03JqhAv6dcpsRGaxRZkY4Thi4
J6I4g5myeLGSQwSCFXAYXXfyFY8w555OtEnPLXYi0MMuptiKQic/gZq6bWLq2SYoWq7bWLnCoEsZ
7VHoVsYtUEx1m1FSDDy281NbH3iNxW+9UX1VQJvLVW/Kn69bW3WDhTX93A0KjJbRBlrg5fA5UVOv
H2uofIJ32x/L3XVTa75+NjLhcqZELW/AxpOfZsR40TBPBcKQZlvA/cvuS1Jube0tlD0OVyIgEt6I
f0D/qdpFt4xKa63I6jY/6cifAXTljT06m6iOPCYJrg9wbeWWpoQQODTKmGcdtDGcGowqkLrhXWBA
uH6iuMunb+yDhF1zJDwbmhAJM5q3zZT1sDeCsrKePEiOAKnTS96vay6yHJYQBkOnrmtDrbFs5ndI
w4U2NIjb7+StrGW8kmvba2lJiEn9xOMh1rBWEEHc2Hl0GysfYx/4E9PP5kwIRrWuoC2n7fJTp98p
nZcWd26t+60bpImsY1o2b0JAKmNNLVyXI1hY35qh8psx81Rwfww59YlUwWR1d4Epae7/RWi6KJE5
nZ2AZgTmAKw1k+MUvzTZ99zw+zogcA/9W4bK43WHXwu5ePyA2AeEhXhNChsaQvU9c3ozO2Vut6EQ
mS3rdlcrjSRwrLkFcVCyAowXBKriJSZTmtjM9TI7RQbbtPUQ0FaR+PhalFiaELYuzUe1dacqO5V4
DvBG9VlXeUYafu2NQXIcrpqaiSiMmYwCRGDnEdcBTXMHYo/spA7jbqhvKEd2sI5DL1SMl+vrs+aB
UNgAoSSOeWKIT2/T6rGdUGU4RUi3p9aWsDsgXL3CuDMTyRqtjWphSmw9Qh9f6NAqzU6U6C9Nzv2R
KG9aV250UkpuLmthFshEvHRcxD9NpENkfTG0Za6kp7LdDS54OQMNLHH5LSe+8jFGnX/ChWmj/AV4
DDKnousZcZv3eUyzEy9/APdjV4ZXypR61nYRIIkosiFrBnpHIU6QocrxVrPT0+CkG3Po77HdvCrP
tn/hDO9m/sSPxb15IE5U2riHnULofZoO8iG2BzZ+jxpBOn2/bmt1iRa2xCcwT8JBRa3nFCeF14LI
rmv8SG+8tPlKvtOm21w3J5nBPxmAxdCiGtWRjpnpqSNO4FISILkOEPzHSBz+5wz/LpSYXOKlincG
MHQnEqWbVmufQvZBnZA/RzpyYchq2uDYvqgrFWE/Gp3TpSctcqBEuZmABQA4JrLvO1laenXSXIid
4Z6PllUxr8Q7GvHJJelpTMC1WGq+HhV3RfpBzYL/jujdjHDgglPUcItJS09q6f5QnCiAVk3rhVby
IRzFfxdnMRxhF3HDSYw01tNTlO1ZvzWhqUXV56r9i+gN7pj/zZqYTArH1I7ydoRn954NNBTAqLV9
Z5uS0axG7oUZYQNpVC3QwTWkJyMO+uJuaH+Fuqf3P0tXkltZMwQNJgihWngGXpCiuTljdWm18Gkz
92nu6eG+xL8ZFvTV/+KIWJoSzlhj6sCTN/H0pCSdn7W3CVIRWbQdGknGdM2xl3bm3xfRoOgiux/y
Op3vq4rR3/SFfihNGQmrbOLmA3FhhcdVp+gNHKGpoCrCbgB27fVmS8JNWEkOvIuzFbceQAwdaHUD
AHGR1GY676O6QbKoq76WoVck37NmK6V0uRiQYEVYHpW6Do8jWBmqr3mxC+NXS7sbpiCRpfNE2ua5
8/BsPMICoSG1qpCjxwIV1cbVXlnnW9rtGAPpPWzy8KfaBKb5UFJJdu/iUPpj1tZtFIzgH2K+vne1
BpBnuLpCgpYeU5xLnASVHqha5pdJcP1MWl+0d2vCw9pmo1PQHt5O0uZ+pGmQc3WHrXXDq2L/F6Zw
AweRFlKxyMieuyJwNPncRYFDAxnf8JlW96HtMf3t/7MiDKgK6VgBqAkrJKCQqs2fUVchydN1K6te
CGYYlEp1Hf328++LbTWC7zXtTDc5le7BidDz/ZhEnmF8jmWZt9X1WRgSzqW019Usi5QEZZWdkd67
6tPIH3pdEotkwxFOpawzoq5KItxVZxFGvwWsT1F3vASjUSR5jK2598xkjDcSYoQpekHXhJ1Ke5Kc
7NDwem3fmJ/AbZbHzxXbdjKlwLXZQxfNrPELNWbUl8+XCVImfUt5n5wicDUnPLBL3UtNJLE1Sexb
H9W7IWGZxtx16hjNyti0P3Rjmxl7FEEAUN+N3Za5v687n2xUwmqVOddJl2IKUcD2B8g3gbJzM31L
HJmYzppbgOR/lglC1xMISc+nbygpDOVtgkyY6mk0UPm4UZoIfaMdrnuSK8tqvF1aEyJ7pmU5Gnth
jRoqGti/NdkDVLMV82ucvXHtcwlqzl9aJbtfrk6mO9NJYogaWK/Px5hCusOKgeg5JfUhZTcTGseK
NsBySvxeYkdsBKmcqHBRoExOk7OLhqfYLH2U+ibZPVbADOKCieMDXRf/G49IrorOviHMkgn7CwAd
A+WnBJTZvPIKpGVtECVNd214W0BUO0b5PjT8Nn81278IJ8tvEGJwVBBqoeyWnMjwGAG51N8QVI4M
FJ9l/OiyWRU81HQZnncuRht2g9+cID/gOy4olSWn5OpGWEyq4Jpx09EksbF4VfLWp5sq/jHaqZeO
d0RWrV8NJAtLwqVjMF3OIxNT17dzs3SAXIWHVtS2+kG62LNlp6VsYPP8Ls6xyIT4F7Uxf9r0kPDP
Fr9PpmDU3sb88PGYhYciCnlgHjIvGn2jrA4VxyyTUzqBa5feD2A3dUdPA6TouqGVEYGwHAArwHMB
hBHTFJOtIb9T58kJPTtkOJACdCWgp0/vLSIZ0spSgZkf7G3g6NQuQRzF0OemM9bJyVKPRD20yVaJ
H2m8CcMvQypxwBU/RwoJdXPMn4sMoBilbMg1ADGK88UMqpJ5NtlqyozG2l+fPYEu6U/4WBoSUZwA
itS9q6cwVNqbVr/TnH3iHGJjQ/oXzRg2Q/YEBgEv75gfWftmRJNjd6sNQW77ZGo2jfnDrV3JK3N1
8PPbHzggwKhERmxrrFUTiin0xIeTyxG8bpxhG2VHydDnTXxWR53FwhZmhE3OEztOCWnoCY2ByDzt
SbHtFc3HVNdHENciYP60dA/M5juH7rnzUrWSm/8lBET4AmHzK3qdatzEF+RjUA0tROUSXwk33VT7
k7Zj9na0DK+ubusYSKGPvrAF20IkqDR0DTYJJtnWXtEAnzftlvEvIQQ3Y1l5cm2LLid6/n0RdJSy
AItW1c8TXfhl9aT2z0iJbFrX9F1Zwvey3oB7pjH3G1lo0tXhROfG3NEZw9bJ6anlo88jaLKCEDYZ
p9hHPxcaBprHko5ew8uNMrDX6y61MtAz28I5mFex3ULMBbYVA3D1Q2JCsUvbONO2n1pJ3Jt9Q/Be
3XAc9Ha4IJa5iBBaiAqIHmYUebL4ebCHJzy3HkLXlFx0V4eEhPZcwEEgF9F/fZXSxqiV+JQlUAPr
7uLx2dLvSuVz+PzxuZvxhaDsmgVkxLxfCrmHUotUGKoOGYJe4UcK9aaZlPP3dUsr4QV+gaZjNGy5
QOcK7jgBF49iUAtLs9DJtGNs8JTqldsf32FndoQ3QqVYfWFZsFPmyaYGtDD+BJqCACSZNZccTbIh
CcdF1Y5hGZtNfIrardY+pEbjVa2ffZBJ/M9poUMIErBJlDmgxS4ErNLkRuVMZnRKouG21WucCS6a
J2TvkLWnwZmdebyLiMFs7lB0gUQnBcwLzGVePH2qstZjwwBWvAdIhQVqT/wuua+6n9e9Y83hl0MU
vAM1PRXkeGF00rRfZueb/Gc4PugOdEUlR6/MkOAeZpKrNYPQH065fR3mAQXFZOSDLmgTWx8/UKEa
gyQdRBjg+SLK3mKgR7EaIzoNeINzy7OQuKhslIzers/dSkyCIAjIqx14h4si4vmy2fbYW1xzlSNA
f0AN7cig+doUXDeyMm+44hMIdc0SDxfVw7zLQVphDMoRM9XPnXlzU80PJXwuUhl3tcSUWD2MwNpl
A/WsHKNmW5lvfQ6iNd3X+x8GlZEYrU6di0UCHoSA40SYuraGykGtd8pxCNH6ED02qnVb2TJoxuxT
wqGBuXu3IvjcmHEzw/8VC8QKn2uHstoZkOe1XZCZe70MErc+fe/WhKjkZCaw3kmrHFnafg3LyTMz
8FaolXqsp/rIug/qQ89P4eXoiHrufuoAZfTBqpSjiZfGCLGqsIEKVFPfDWhPAhWQJL5Llky8aRSF
7gLoUivHOuRbU283JuSnjOwvEglnoxIuFcwym9JkmMUO5CZqM33l+mtG0YxeyR44fyqFonsgBW0i
AYTk2UVZmeANoLoK2seq3vYZf4mihyS0fFJMAAql/ljdpqZyZzUvJQhWwvBexaPu+uZem9PlFwh3
cnBJg7BMhYP26NEBxSEkmYpdXsiyJmv7YGlm/ozF+RKluHXrNcxEyVtGvpScelW953TTsWdXVvj5
c6G4Nq3CaZZP3LAGiM4fu8a4Ka100yfG53oCh5ce7zPlG+vwuKh+xz15aLICuvTPWantzcTcmh3k
XBponVhgrbw+07IpEAIOMNRdbIa5cqxI4gNol+XuTQ7IW2L0aEzSD5mUh3jtuYMm+Xf3EqJPFqpc
sSjD/uytIOmUTQUqm74pt2Fh38Qq22pl+cy153QwNqmt3+Jv764PeuXJB94xUFUhIwFEungQFlQb
QHuLQROlD5qRHmzaSkysBb2lCWG7tkXXTUOEIFRz5nP3oZ7uzDLcFGj/kRVY1jbL0pSQDEuLPLFJ
A78iM1aMWH7r0C1NZCTsc5gW3RcFnLlby8SfruAppUEaRidMWmuwQ99Z+44STwVOEiCyGxzUG95q
n1VZg8mKf+K/hSaOChp7/CFsUaCtQ0j22s7RrJ4KJBuGHfpoPTe97ZJbM5a8xC+NAZoGwipcKUyC
81c4qVy16wZaTuZRgXiNbd9wqG6o2huNbqPwZSSSrbeSs8XNZeaRmjlT8IQTxtbmda711EYaKQXd
MroGol96+2zYgEo23a6LNG9ENLJ2jb7vlcch54dOnjieT8PzZT3/CCEqda022DFDLqtu4k0UecD7
bHR7YzXqLiyf0vE2znboet9f34ErZwwa8IDtgEaXBfCSiCMe3Hws9QhmzXAbT7dqedeFjxF7C63X
dECSiQdOcUPNZ5N4GWMbifW1QWvGzEWuwfzFDbWdMk6rYlSPuGqBHfqmSnYRmAjD8GeW/XL7Dcsy
j0mJ+C53EMa8sCoEPtyQsqINVfVYsMxvrM92+7vQvvbWnvIbrkweEiHXx/mnqiYu7tKi4NAIsk1c
RpN6VNmrE23zlkIIRAXI5avCij0Uz7r0a1R/ndDUb+om3lSBQ05YdhOY4KnOfXvU90V5U4BsCUQm
1z/ucrNhNkwgcIAkRxeeuLP7LOpNYxjUY+zeZ8TXk4cqnZBWhIDgoS/frhv7wwVxMRMLa4Kb6+FQ
66zjWPF+3Cc9xHQcrysfM2VTxgrIUB/Vgns6f5pCNyip3/V7N1O8EUzbnbav+YbnMoLUlfsAJgDp
KWLNCc6Lij/o6NustUr1SMvWK2LLAx+APQGFG22bhvr8C1XYlil+yR64daj7J6KjkoK+OvO2O0mm
Z06HXUzP4luE46oHn0SW17V6DJvnJNzq6JfK0x0bnqHw4Tmar06FbyiAuH65bvjy7LKgRoxXHPi1
TXChCSGQ2l07UKMHzUtpeEO3VVzwew2SbXB5Fp8bEdY+tMFhR3sYQeu5V5CXmj6GCPCk2VeZBCBw
ebOwUIMA9yBSPojo4mPATNEklVemdiw5uW+o9aC7x+szNn+ssFJnFoSVymlRKUpraQicCfcGfmtE
5EdaZjuaf4xwfk7znA9GuFgYTtESOyHaMbap77budgKINXTdG5yTh+ujWgkGGBWgo2jJxpPjonzT
sZ6DpUA7MuMuqragCva0MWDVXajvXRl8bX0K/zUmYk1pETVmFWJcdBq3nXmnGeC3N5SdI0sirXj3
clSi+GPdUkVrQoxqVOpbpmtfywiMlJMh8e91p3sfj+ASSg1W/pHCJcKx3qIHKLBGGbh0ZQsBt48H
IbK/YNIVYeHJ4BYxCA60YxrdM/MuCveO/d0dfN2VJJpXp4wArw9wDepe4qlQDnYLVvbYfLa0fdeN
O51uuyLfXve2VQdYGJl/X7z7QP8ArgZcLQFG+hSPKdR2jslJjTXvupm1CI9Zex+McGW22TAh7mja
se3ibexwD11ZG5OFtwCdBnmjBw5wkxr6U0M9vA3d6g1SNjdW/SW1Us9QlH1X4UEU/rz+VetL+f5R
wi2kU1Atj6cRW63oQRep2kGV2S9FEtabPNEfBmK2+//PonALUWmOt9aka0cbzXxR4uc4e0n2bWxv
wkjWQbMaSN6nXCxkamivqUk5aEcjuSu5p6VPOj0N5oanT4kMpCXxVVOoMXVDV7MKNBbHsT8VUO4E
LMeCks7/NXmiLHs2Gmo5RRiQVh86VGHzx7bbFGXgyChhJH4hllujEh2yZJhnDk5adn4RG+Dpzf2R
eY3xN+He+kNMANCoIdoy28oIw67WjskIfVU93sXWq5W238IGHEWltjHJKJvH1T2/MDkH0cWe10du
QdWww7np7lz+C/KXSEEOKPj+ur5eq06xsDP/vrCjVUo6FWOD9UqHfdKQHY6AQC2d4LoZ2XCEEObm
Wm3nJdeOWR24YQGCrh0xT5X9+boZ2WiECJbSUclyG6PJGZo929q3rB6wAJlehcyMEJPMvq/piL7z
Y0iyTa+qewh87dpKJriw6uKLtRECUV1HuZ4PcLu8+p4cHcXym3bn5Ni1MkbI9QGBxgTFWfuSxkTp
VMhrWbA01FlAy8ijIFHr0ER9fXlWT340SJC5iumqYsKiVmtV5zmDF1jtfUPoax/J6H7XRmLgkUYA
QlEvKxIsLJy6UmLcaImComJ5H4HDoQVq7vpIVs3YMICSPeBCYi6kHm09LTjMhLaxS8Dumtr3hi7x
5hVUAFpsF1aEXdOim9xWkFg5lqmz14zqobIeUjO6TfUW901wKmg2uIiq0XMMmSr52lItTQs7qaw6
zXJ4hsMiLD61YH/p0X97fQ7XYsLShLCLxmziQ6oq6jE3G78hDwOtvAxvWVn5aG0bLe0I28ik80ER
YyjU7MFt9L0xPifJ5E8RVOW+XB+SxC3EqzqYqSytaLBgGQ4Ka1B3uas/hVoicYxVMy662kHnbgN5
YJwHbbMFGtSNHPUYUbZVIeShmpFnt8frg1l1gYWV+ffF0QDNgrEIOxc5CBCeJCA0LYzv1y2srszC
wjzOhYUSvUETTeEBqsM3enkbJbcd8jqj+RyZkuzlqrMtTAlbyW5yMoKXTj12OXKlYXvXo1uPp+TW
7LTX66OSrY6wdVhZFFbawwnQlzHrcG9dFm1dsIVdN7M+IrRSuq6qmRf0ngxaHH2dE6Tnss9qsW24
sZmIZ1Slf93O+iK92xGeayxOs8SsdPXohqe82U6az5rflvON4CVy3dL6xL1bEtxamyhEFpDwO2aV
uU/c7+DDD3Jc7f4/K4JbjzrI4SYOK21XP4cD+6XWpUfDj7Ej/pONAOYSqXkwLaMcIEQdt8l6vaLI
njbjY9ijR+ZlqH64yccr8Dgi3s2ID4hJy4fBzjRsUtP6Eiq5X3CeeVpCJbO27m3/Dkd8PJAJb0Kj
xnCIvRnDX5GuezpyfUP7F3ZmTkX8A0e4AFQ1Dke7UQM7kYJuWmczZt+i+gl1/+tOsBbblmaEs4fb
BuCKOZxa7c3HXKm+QHtRYmJtxoCBRZIQhSBDFx2g7irIk9sF8qWpFgx8R+NXE/i99tf1kaxtz4UZ
0QFqp1cyncFMU6SAT1HfbB50+mWEaFsuI85fe63O7DMA6aGb6OL+1jisaVyQOh5H/YbW3IuTzwxq
tiNFr9luQvfm9aGtLRKsGNAsB/0cavvnxwP4KtLCtjP12GPeaJUdykHGe7gScoAOnFN18630oq4T
hyRXhxIm0iHaUDfeQjvEZ3TcXR/JyiI5EMtxNRRwVxQHeIzajjXy8UhZ4oHIekJKP6KvlRIGha5L
clKrxtCA6iDqILcrJr90MCs2FHWDIxmDJr2tlIMR3evmzqw/3EAxY1cQ4eaRqWj/Ol8fwJiits+7
8ViED27joyfeawFWzXax8/sv5g+FVRTgMKILEXKXRKyyeD6irPoCGgQKhsW4vVPLw5BxidOtzB7K
OxCrBUk36u2iiEdYEA2MCG5/bIeH+j+kfVlz27rS7S9iFQYO4CspSjI9xLEdO84LK9lJOIPz+Ovv
Ys4935YglljOSfIUV7kJoNEAulevZXi5FjohG9yG78Z5i9xuy5ZyFFF0RJWaDltg1HN475QQkim+
AdcktjqtL7cSWCuwRNAaAicmUds1s8yw6klrh/eIvqbyC3v76Prg1+MhBKDN0mSgulwOlZqE5/nw
zprvYHOqje8FpQ6wjlr10bq+hWiAtQHx5vJSvYD21rM5V8NA2ndTPNjlvDPJ71QDH4cvS9fuj+Sj
TYewhwZbA8kfzB65OMetbh5GGyLh78IYnDr43vMOBMfmTgoLPH1bUgnqofHHGkDgDKLXaKRQWwGz
WLOjisclmDZLsNl+mbIndJRZ45fr66WGvf+YAUAadKLQP1Mja9gwvetymBkS25UQlx6yzmc93X/c
DAqG6LUGRMGC2MR5gEAHYKzFQ4jRVOSV8fwforX3OR+er5tRnXsZzakZ5TAnGpgqJhZhNGFz28Tz
V0mLjZGsrQuKn8CS4F4Cshkl1EGWJk0wm8V7NXxL7L1JfqHkGGyRem1ZUeIBD1F81mdYyQDr8IZg
+lzxDFl/sLKkKbRjrk/bljXleBVIZIIIaLEGLmltfmiCn1byNm0p/qqXhj+rczJ1y2ecPPKygNVs
EgGmLgrutBxsq70zdJ0z0fqlrNOdFf28Pq41515OdJzpkDi54OTtZG7FtIU7NJqNqzAgy8gIP5K0
9q7bucB7/2dk/xpSXkYYGDpBGdy7w/2kazrLm+vhB+5B75IyP5C/8qS+HzNUioneHTukPq9/wOrM
ChuYYrSqQ4dE3V4aqpC6rUH4Cdp4Zcn5DZVQmS3tH0M1uLVm7KtwSDdQ2aub7cSoutk6OzJ7SF29
N2XWulOsVTsqii0yLPVk/DO1J1aU19NsGGPCsY3f9eEbkzuQYLs5eTSpW7S/r0/iqiWU8nGkAEEF
Tv5z9+Q8pdmY8+J94sOuD77bqctR1adaD6zoxt1i1TNPbClbQdRUaFInxTvIn+6n2bodoDuJm9xf
mbEBiF0GhGfO+ZAg8JqAEHUo3kXD3EzETg/QeTdu1XHXZg5yYziG0VqB418x06TCrgID7q8z5B1A
3UjJF2PR2wC/sTx+fJVObSlbLYbeZDoH2NM27R7l9CoXFa3wN23Fzig3PHwtLp7aUmI98BIJkagg
Y1zItfOXLHUz2/ZQ3b0+phVvsAR4vJFvBwfmxelIp8Ke9QTLVOrlIa2j3YxyuPxx3chKjLDQ8wLC
ssUE0KPnvjAFQQVOmg7RN22cTnvWUPEr4rs+e47722KrULZsy1O0B7YtrOEOiGMSjqHSJqCLbCpN
WRXvQYkjSy6M9XdR5RXW9ySMDnXt2trT9fGtTaKNLQWiPlCY4Y5xPr4uYdAML3X5LuRrVaDrJnTD
ecPGyhziZQi9B+AJ0Ld2wfzGtEQOWinfU8j5GYZHwskZgm/afLTFzpz+uT4itviyMomn5tT+jdmU
KTfKRgIgu+fZXZIKp6x2k/6IRksH0JZOO4BbNEleGuuHxQ40vxH2nRnd9qYB7l4/RSMxaW4Hw3IL
vgG8ukDoYYHxAuOg/sStmF8cOVIWkkTJlL/LEnntQ1iXn5Lq3u6dfv5Roj8jvzNDN05DMNEYiJ9P
8VA6eCbu7P77mHZo2TCXqAqI9C7eFLG8QGqrH6ccTUNmRl0Ivdj3SAo3loPb4mKTx37QEgd8PDuS
fbPzCBJIr8zInHGrX+nCFZlN0ZEE5higtaHcvMTLk4uOZmgTl3Pbfc1AKQCR8vjN1jbC4OUQFRvK
EMWYNlmODObXcd/fmW7shV+0V+Ng7vNnYDQ/qG4AqWuoDCB6C1xtcaNS0S1Si7MGHY7t1340PWo8
ReKzAVLKaXqYZ0h5320qAV0cKYpB5YAkcu6EyGGwnufdNB6jsNiJxkfTQTR8vr7NLqI8VDpNKDMC
tYMxAiJ+vlp2XoeBlHNxgOakW/d+mH9v26eJbvCFXERExYwyoqm3eJtZZnqsRpLf2DJ4RjuReQgz
eqhSHZsZjDBORFnv1WNTbJwwa2O0GMDaiJBswZKcj9EcUJ3sCoyRJujxoU+6Vrj2eNSGDTsXhUpk
uNEFuxQr0SeBCVVGSYbY1iBSkx2j6XmAAJ1mgblLO4bte97exDp3ePMNUkHex5cQ5ydyaoj9aCpW
hicoSUlkhyWIPw3kiu8M+UqlF3y0YWEZHORmlnTQ0txvK6+ybAJDbGak5WFKb1vtq50+6ObL9ZGs
ecmpCcUZu5Y306Al5aFvJ0TtwxQeaf6z7V8TZIXyEl0YH2W6UAelrJg+mLkZ5YtFitKh8HOoxsr0
Jozfr49szQWREILSJBwQ3qGMbIryKWYUkxeOXt8+kMCP0tvNJM3yW86OzD9L9K8VZTShEaJ4nGA0
Eb2zhl/IDVbtRlZ1dSAMOpbIQaKjnCleUFtUixmuGoc4fpvmgxW9lPR+3qKCugiAy0BOrCjT1WvB
HAcS00XGT1S7r+ddZbdOPR82KbvWLenLtcbkQDQrlpIpo5FcxpOw12L4RFvzpoCcx9S7ot2Cl2zZ
UpanzYpJxFRiowbfmuwIXBgw/nbu063k4Poi/Tuo5UNOjuA+SXRRhZi+vvHxkGvBAkUYegI/WEz+
s3kQDP47d8op3DZVO+sh5k6DhgYoMk0xOiN7Kbcw9yvDQf0DV2nUDRb9J8Xngrw2Ul125aGZbrLp
J+k+D/pdo29c6tatAAKO+xOqOypkT7YorRRGVR4G8RUHkROiiSZ00fTvfDgULD2aOCmW5ig8o84X
h5otsqyElgeo23q02fXl22Dr7rz1flsJBmd2FM8GlwZPWQA7Y38LdHGCW3M6766PZVlhJeCc2VA8
Ohh5U1Ezzo/2ApzH6V7IHc9+1YPX46GTNs/Xza0t0enUKX6tF1MSg182O3L7k2X6o3YHknVReP+b
FcWtUR5I0mrGxPFwR/iexIccBZBuo2ttayzLWXiyR3OjldRKMRZRx3s0b1SQG5mRE2zlViln5VQ9
XSS1s1qr0yENLFii5LGYDwGK4sK8GcQxsI9knlCBu7k+gStxDgbRFQBxBHCCmMoyTWh6rpOYlQcj
w7E9HufyuUBTt0we0Rpz3dS6k/9rSlmrKad6lqYETi4+oeG4lj/jLR+/fGzgxr+0/ODOA8kHcDCc
rxSSCjWYwQ3ImUBMsbYCJ7Gka0Bfqo09TtEEZAiviUGURSK37Z7Qxnl9jOsfAFpEE3KEFmNEmc+G
BCJNcys7TkbpmKAai4mbzTsNXdYlOU45sOCg/DOb45iHzkyG1+v2V5fzxLwyx2C5YFMhWgQsJASZ
sc8E6GpaJ2v37RYW7jKXvMw1oDxo48Q/8Dudz3UwUToEGk6uxgsO6PE4tok7utmDucd/FRvR66K9
DAfYmTUlRBp9E0OgDwdyWQkXsjyAxVlOlt+hufLGslBc7eiezpXH++klYe+R7rf5eIiaX0LsNRPy
BEI6xpZ6ykWTpfpVS+Q4iQwG6WVbNll56CK33zEXCasv4BVJ3PSmfsj34S7doiNaDeMns644WNgn
YHnSYbHvK/Dd+1l3mIF9ziPu1vbjZmfX5ggVj6rGJrOzFPaym/CI1ufQs11Re6MrHMNNdxkQvtPG
Wi+TdnFSmTpUysGGhGu4MqmA9jJwSeGkCqznydjLHt2D3/W/OttNYBEJCBgIuJ3Olw58mEGgzwhH
ZfQFz5Wg+DbmUCffGMvqhjyxohwd6Mwwu3mM8mOc/9Ihgwq4BtP2+XvcpRuWVo+O/1oCpZ1CyiFY
2BdFneTHxsPbyOuPo68d2HGL93o1iqOuLJCcRYhVD4yATnUubYgDFclzXHg1+a5vkQesrv+JCWVl
IBdbMKmjVAnN3KB96grQio1uWXw0aY6IwpZ6A+h6kE9RJ8ye0y6UgYlgpX+1JHW4tTeG74W1cVdd
8wDA/vDe//NIUrM2mVGGZTWH1WEI3sAv3EdeTb8n+W+8kK7H/rVpOzWkbJu5S4a0nZCYD9sfSGui
YeF3NtwE49N1M3TNA6AzCFGRpbMWIibKxmkS3IbqtAJS+K0kxS4CB1s7Zl5ne20LHj/GPOAI0Wua
O2EBySp+wEZ3JusTaD2vf8rql/zR3wRHEdBKaiadWnrfyhmnXdI4Q3qrNd+nLfGZ1eU7saFkbKBJ
qc91BRssix0d+ePopoDMUqD5fCtVumpqEUywMCHLqXo+sUky9TE1YCpjr1V2G0UIs+ZXdE1bm30a
q75yYkpZQ8LDyOQJ7s11/dXKXcEfqHYn+o1M4pYV5czmvC/qGI0ah8Q6EtutLMh6P+fdhpV1hzwZ
jOL4lKZyiOMiPw5u+r28aZxsJx5r0IZ/G938RXrDcQid7Otf+N6J0WUxT07+logBvKFaeTDlK4vu
2/yn5Bsbei2isxMTShxsmnlqSA5/qMGQD9DVoQwHp6Sfh4RC9XBwCtOnZCNntOqDBkc7t0CZD8iR
82HNXRFCn3KxKQ65tRfitbQfquatiPbX52/VEE4QbqGr1WC24huoS9htDOz0ocduIuxzbONG96k2
ekcEG/O4ZUrxj7oVDRguEOhp+CTofTp4BNwtodxP0xat0rIk6tUFjww08QJkSNDrcD59g95pQRpg
VGn/NFudi4S9F425M4zoejEl6h0fRR/jBopZRDMtksrANprKsZ8PbVD2OQaXZ7/C/DmovslF1hke
f329VmIt7KB5yMY7caGUOB8ZhDRqiEMkOMaqGkWx0U2ym00B1sW7lOk7NaIig9GhTi10IlSHRPzQ
o9vQ2vCEleU5+/3KgcEBCqBQVakO5nSjtV9N+47EPwBAJvWzrDfC0orXndlSXCGnxdCGOWyJ9A1U
VBw8gGHmGvzNinfXl+aC5mbxAWBMIQ8Nmgukq5S14VLYkjVNdaDP1ifrq7WPvWgHkbmddj+AHtxl
xy321zVvOLGoLpSWdllQZ211qG3okfyDJlYmXq6PSjGBIhJwx9DDMlHKM4HUVNZKk2VpaxEXEeis
9Xva/kpl55fZj+tWlCNqsbKU/kHrDkghKLSXVTwJ40MHIYYpkcU3s/hZc+4QlJ3kcI8uv4/tnz+G
EBksFP4Fot5lYavV2irKoUwO+S2zAt6kdOqNAqHicn9sYMpQzALwGGQfih9Abi2cGUnMp2AId+b3
2LLgdj9oge20BXRfmzesicUQclCR5Ip3F9BEa8w5509p4tvRTqf7EfcjO91YngsnQCKHcrC3IJmC
572thG4QtmmJVUrTN1oCgWm9/T1kyVORiS0mgVVDC/EuYhv6X9TxAOQkJOBoul+Y3Q2aih+mNNvF
fGurXkzbMh7M17JJuQ5U87m7aT3t8qzUTH8etM6xe/o2iuJxrOLGTYjmXfdtJZqay4RxKNDAFlh4
kZA/N9bILotKrls+LUDsl80lgXqi3MoDrQ2JA6QNdDM4hoDMPbdSiGhO+7ixfCsKucMy8T5F5ssc
zdzRyceSyn9GhMMV1C8LUTJwYue2alFUQQ4af9+Ysx90Lr1CsJvRiH9OJNnYr2vDAnofa2UstQwV
F4TOCyR7Qcrox6UdLrTsDjG0Hc5iEDRv3LnW1unUlDKDEWqBrdmXll8xFNyjrux2drSpD7Pm4Wiu
ALwTdW+BduPzuQuhBA5JvtDybTp2Th+Ov/lsucEW59rqvOHtsuBtwCenlkwYTm8oTnLTD+1SdzqL
hncQQoXgVzYMbiS1LSrwLXvLsE8CeGdqdVeMuAqXljHjnpW8jTMd9roR8reS8S1S3LVZBFZmwaBj
Eqm1fM6JOQ1CYtpspZavNzlxwwk9plkr7V0Obhf/+vZdGxmwaaBPW+DuqLKemxpyTedAshj+hDQy
eJXAcDOV96X5dt2MioT4s6kEeixQ7xYm0rjKpppBQJUGmWn6mgH0Wxa/NZa859pLHPcPRdX5kx25
YxChdcDYCFCXk4kKERo8FggGB+xTiYagVAwCM6XCZ23hmfOwm4wUXEFbR+/lREKs28SjBsLdaPtR
J7IcDLjkCGL/EooL9sCc1gC5cGbtu/7X9blcG9BCs7UIcgAXdFGXrCPcLoG690H6ebSb2kHr7rFl
W31662bsRVgHz8MLzKIJ+udiljPSfKhHDUaxN0TjxnQrBK6Z+c/9C8kxFEEVx4gZk3ZvB7o/GZbH
tKXm1fghuoOvT9ra8mA/od8dAmZUGIqfj8LKkikklt9XWrwLGwiSEpm+swRAwik6XjemVi3g7SDc
gRauhR46QCPU9xK6e8ZqgFzuz56D7K2scCMP9wG0XTuQIGnzfaK9ju2+E5+TrtzIBK4OFK/dJS5C
20zFL7AamKPZCAxf5sGB0seKaR4UkwFC3up6vDxRMEiEjYXnCylOdeX0ZiY1oFqBn8fTqxmKH/OU
bgAK1pwDTBLIngJnCppwZdWCmNixQH8V5BUn+aAltXTaAr6SZeTx+pKtTRt+E143OhdoZ1LccLbC
CaQWReCjKRJzRR29Bvk+5TdFNm4UelcHhQjBFuZa7KzlU06i+5iAJCUAKNOfuYZIC+puKe5788O3
mAXmjqvSMnHGRTyq7NmuRp4HfmILby5vKl27y/TSGYX0Pj512FK4QuOkwlVQmTo9JEjQ1rbwqzLe
p3aVuEPIClca0y5No911Yxevj6WjcjnxAZQl8Dolmpu875mdVMIX0P+A3qg3G+UPEqKa3PfmDud0
/1cGF5wgnm+Lh5yvlj12AM8wO/DNOdhxrdzJPD7iGu8mHXFxO9mYzLVNhTfV/5lTnGPWK5LafWr7
Qzw8xHx65lB1vD6Fyxef5D/+BKdTE+prtJLE7hIciEi1SN2neUBTR0ZdG7zWkbGlIrC2sU6tKQuW
Z72mxTRCJpslT1YxI3Fax04Y8sShzVaboJLMXIaGYjG2MGD9wBurvPtLL1Bgt3zykyJ0p/H7DOmj
kfGDZAfLrtFhXDtB/8/16Vy52iArgkaj5aWKQKi2+0rdLPKhzCZf6N2NrulQl6gHy5nk+CVJMij4
NrPfD/2zxeLjkI5bktsrY0aVhAENtWgB4LZ47qCDGURSioKCixzIbvmVTKFrQDs60cA3emjs97Ek
7vUhr3gQTIJwG8kTbEOh7PhUmhq1R5iUTXVvVp1TT9FDnX/4Wb4wC+NdidQJ4otaoc0rTPc8tMSf
qO5MaeLU7XAHmoq/OKyXPpCF7RMeA/Da+QSCKJpNvKipb+QgvMhnF3SCxvRziFJIQBZuYTZO0+JV
8RSIDdNrS4c8zcKVCUAJfPbcchb2WRSwfPJttFFHAJAk5aeGlg4BMD83f8hC7Fvt1/W1W3NXCAyh
IA3adLzYmbIhZxv6jyyUkx8VL1WS7mLyKdQHVJ1iBxqYblv8DurnLN4iMVkd64nZ5ecnp54s0yLS
KMy2aEIo46dmPE7Vt6kxjpr0WPcwiq1k8kooPR2oqtmItl3D6lP4D2lCn3blfZpvNPqvxLYzC0r2
sBWdVmh9Q/wYLSZoWnIz0A6H4idUzzdOoY3ZUz2ljzkF4AeeEojJC9A4kg2Pkhdug9sKqEIdsPG7
c/HluqusnLVoqxDQmEFqB/kxZWO0NEAWa6yJr9XRfjS6LzV9qy3zLh17Lxj1jWvRqmOemlvW88RD
jKAASkPAQ2qt208E4C3rQPvfeBk6Bc93vP8eV7umH/4imNnYgIigaHtANv3cLGgGpFEYJba/pbtS
3lcFctn6hpE1Xzwxol4vCQjKWVHDU5jR7us4uiHjFph4LSjjNShQVMP7BvXd83Foohh1khezn872
TVR8TcrsJYkr77pPbFlRokdhzDQKmmz2UUbe9fXozXx0Nfsv7pTL0/b/BqMsStal0O8uQ+6Hrc0O
jKFNzo2zMTwEIjZ+jTZpx/9tYOqTbazYPEuQVvohJbue/qirzE3mjdz5+uwhO4/qO3DSf96NJy6e
W+X/haTp2PaTy7v+q0zZRrTYMqOcKyyYkqokgvlchuk9dHNqLFcX7qsxaTZMLeutXCbBjWssJTs0
ahjq7YMGnFVzVTK/hZ7N0v0c3qSQkxmh1QOhPLHV77oWJJb6E6DSyOcsgNJzL6+sPglkUDPcdky2
K6r8MCK19SrNHAAuSXOHhfF4JBawIw5rat8iUKb+8BYArQIav6AaisY8Q7mi45k4CzywiY8qdorG
w8QbGk06BX26bmfldIEM6sJOgkZV6HwpW220RGajBxsxIx4OxKROZUY3Ahn9hmyxZa0cL6jsIosP
pPsyLiX0QuRrTKkpqd+30c6s7uKud4K4cHrza1ntLe3GTjYud6sLiTcVuEqs5fajvoIlCBYEUu3U
b9LQGeTkBBCsMB5CAvq5LNm11p2Z7PMturs1d2XIMmGUeDxeJANLK0XeEZl4H8q8txFYAnZ2SLlj
lMhtJWMBlqhwfuVobN3YJis7EoJtS0ocWQzc1pWjNBUV1XIAAZFMq3fmKL+0IKFCR+2Ga66c2Gdm
lHUMs64VNSfEb0Es0hmfzSaA9ii/sbsab/GN5MyqMVR2kF7QwctyceDk2TSOZUV9Lr6H3VOI5MyI
d0fRfzWsauP8XLWFVCQgdNgRqIucb/teVHzqJ9iSYDXW7O9D/57m8tae/Bl35ev7btVH8OQA4GEp
d6uYTQPU2hCU7KiP8sZ9MB8SHVZwx2Kg3GsS2+mDLdzx6vbD7QPxExOJutP56MaS55Byw9kTz+Qm
Mn52xq4KfgWgKkt442Ey9fLDaX+8c1AhxIUcuJiLOo0ezCKIO4TR2hy531Sp9qlLo8bR0vG9Q7lq
Y0rX3B990ShMQ+AUxx47HyChQxnEE0KmLKO7nH1K+/A53IQorDkJXwiQgItHVvJPA/nJ6TpoBTg4
ypn5ZNAc6N6S/kbab2H2Zba86y6iApaXRAM3kOqnGBUBz61yBrCGNs1kagxFhS53JRuLncGq5BNL
7e5oGY0JaoTk1Z6DLwVDE23VkPEgI4kesrH2m0Y2T9c/aO2sOP2eZWpOhp5rg0XnhOBYzMgtaYBU
Z+W+yQKX8+f/zZKyEwMrbCoy4W6Bu8ShpMnRiDIHaCSHF+TX/2ZKuQSKpmJ6PhnQ9cnrZ9O6HQ16
tMG5aoc/rxta2/HIZCzK3Gjjv8g0VEHVVkEEQ6IQtzabP9OKeXMEhYzRyJ2iS7zasv9iSyByomCE
sjaAu8qKRYUZTmOIPV/qg8uHwUlA0QAA+V+Y+YOzQ2kKuC1LWa424ZPU5or7I4TB3ZJ378wamj3c
e9jYE2tBDOU18GniGoFM1BIDTlwwATgS7Lul7hPei7fOaro90WfhgY3vcxcn5kNdoejWxkHnRWXy
+/oKrvn/UsKkJoGK6EUmpchYPyyYFT+TWrEz8yh/6SfwbMwBiPbp8MHW5z/bf1HCtJFZR6bxoum1
j2tiarHh2/Hc7enQzW+hZopHdF6H/1wf2dq0gjgBEQ3vcLzrlJtDnqaSlBJ+MlWt09tfILVgV8/Q
1Njz4SkGr1ezMZXLHUG90YODHHczHSkplBDO11Er0FFXzy31RTvVhz4yfyAC9sfro1LJPP7M4KkV
xVuGWA95PCPpxkGRKRPjRhfNvYH3A9K03AQ1T0edNPunoeRohhBkYI0zMYgMVA95IJ2MDcjN/ZQG
35dt7okZdEHDQ8a3qHzW3Or0K5efn/i01lkTMfue+D2gqbjueDYoubXqlw3pi+sTsoz3Ytahxbwo
5KFBX03wWNAZFEVJiQ+mbAjWoQNwto+JuaVnuHrtRuV4od+FPyHzeD4iqw+yMug07ifcGB2mo1vb
/AQWTsdMjYMNnpIQ6mEDWlUiK9kIECvHs448NbLUuO8DzaU83WDU1IMRFKkDOFCa5M1mIKwUrtBj
R7xdn82VddPJ8nhC1w3DpUqJegK6rbox67jmIyHXWBNyY6E3GJGrp+1fjAo3e4xpQT9dPOnHTmpd
qhncl/Y/bBiFE3dL25jx3hb2fVdDLPz60FYcBTebf+0pC8h0gMKNaKnbZKI4lvigQznHo+6kU15s
9Y2rqPdlmyKYElwRcUkE4GD5mpMNMA1JhwhXcr+1hsCL5zC8nWJ0kHfmhIYM2y4TD4JCgdPHXeSZ
Y1btLCMB3y5hw77MRX20zTB9op2QSKYHpPp1fTLW1hlvD5PgJQe6b6Hsz0QzdFxDLO4Dwwm2f1Dm
iXT+lvTRfZayrarHmv/ixgcfXpBa0OM7nwtIQSA6xyP8d4qfLXPelXVw5HT8xM3ewTt3f31sK5cS
cB7gjw2WEoFn8rm5LgnQ5gmIqI9+m6NRczcNyecmMmvHwsEWDPnTwLYI9FcOGx300hy4ThPnja44
V4anTpFIKCkKLX0cp9lD+dqTBLWXhEC5NyX35vRmY/2vD3VtZiF8sbztFqpU9SVZGZ3gMW5m/jjb
L1X0YpiRgaO7vEvyyjOD8vG6ubUttNwUcMQBpgbhyPOZzUXKjEbgpqIXSJ8nbY8uB2ghIBraWw+f
1ZGdmFIc1OqiJAzsDIhPlg9u3mePlix2emtAnDKvD4bxN0NjQLGi0ok0hwrOneiUiGwKkcy2ERxm
64it4wEh7v3FDAJ3gYMB/Vk4sc5n0LbzGfSRyyNAaPu4HF9AQ3xIYvL7uhm10flP+AHgGNkhpBnA
xqHYaau8Ary1436K4xD432CWINfOyI5GZlo6XYSXKvQYyh2kGEovHgrjvgHuwRdMGjtg25rhL6Lv
6QepT5JeZhZ4dnW/GzLjEKIL22u5UfsUGhobm2LVS5FlRAUUJVAAbc7nGEIWej6EnOHi199aRQbV
lnifRdmGmSVqKRcP8D39a0YZkR5ZaWwQpP4y3qG1utX1m7HKtzpUrw8GABtlMMQuC/wFyouON1nH
HAZN3KCJNgazbKfLwSwOiVMBnqkMpi+hoYfGXrwYTe01jRekcO4koDiz7C35h3XfBJT7/9tSCwaB
TbJsLEPdj8LReC6K9hO4GDN3rOejKKN6Z3Q82Q+63d2R1Epv2r6Y77to/lJk5odx8gidaJQE+AD4
NmwaJaDZQHYTs4CrtHRGhewbwEVHEkIINk6O13fk2jqeWrqIZyFIZLFRfY2yxygAoEHMR6ltDWjd
jIEUC/DrYGBR1nESYM4ylgGVHfHNpINmVXWTF1tEsWu+DxzDf82ojIINLaTQ5wR3t3qMnDAqbm09
2siSrrkkUAyIyUD1oN9MOVLtNBRpMxXch+SWVydgp9PmL9YA9h3Ixf/F4kDyBI9wE31hQrkxVKDN
75sASSAwGOxHu/+VQakqm4uX62bWR/SvGSUwNQwaX1nbGT760PovMa+IU1Qy2+PN8XtJFB+um1v1
hZNRKb4gQuDLWiCY/YrLnRbPB046Rxpbr5MNM7YSoWLWYF9lLfcjRtujro3FviyMDsD/NN9Yp7VH
GN4lwP+Z4ISzIMh1Hg3rgebJGCa6X9Z28GJr8X5m7Fia9ltUzq3DZv4FjS6NW43dvZbEW0K6q0M9
Ma/AFoDqtYMQCCwflbpgL2VyrFoS7QchN/ARiyeo4fh0nIrvSxzekBNCtMAZjZpc5FVpcQhGsBWP
AxBn/a6W6d84J66vwCsv+jIqXwhkcszaHrDdoEu4F+KriC0H2Vc/ybaKrGsgX3CS4Y25PAkuW9Sj
whj1uaqIPxaRlbm0IfUDqXrD0TXRvJZ4cj7KKLN/JyLIb0Xfxe/olAHLl5a2Gy3qq5+ygL8A5wGe
lKv3pLJhJJZQcgJ0YnYHa9pV8S+m/SQ4/dquPbAgdfL5tbDBADrtrm9PtS9wuaMtz0NEN8JQC1Iz
jKZsdLMLAU2pAenT9dyFeNnBQrMeKh1oJEYZdgBrVqh5gx54vGVuZJCbRH+Q+pZo6BIJFHfDJRF/
0DqBO6PKGcCQ/acRAJSoMogjG7+ROXiZ29ZB/L3XQnCCmvqx0rfo4leu+LCK0h7aXhgw3YqT920G
jrgBVsu82bUkf4kHcigluAKy7rGs/iLNiriBDjLO8QgFiuA8dlg2RIgpRd0Ud2GYq9xoBE9djWSZ
cUNDt2fPWvb0F0t8anMJKCdZANZpGH6JOyKawr0qsN6tUd7MInFE0Xk6y/ZJ1N7PQe8a2e3UhUdm
do9mCFqiVG5c8FZCF5pIUJvDpQAi0+rFgFQJpR12mi9BohJGnasP+r1ZjBsbauWIOzWjXgyKKkr0
NNKA20SCo5c99OzZnaENO3AQb4xodf+cDMlSonHArLIKpgDlRtQaJ7vYt5kEiaxw0jB2Q2N84BnU
hJ7novGI9t5NuptElpuh7LSxysupc7F9/p1b1ZFD1hrQOYZnhW3zMOWamwZvPJ+PbaEfehToq27C
9xxj1MuvW17dt3jfLWDPBcrKz92LD0XD+xrFXaOhDo1+QDfaS2qxC3qwlk7PQEQ7trQ2KqBrMRMm
/7WqbiRzqpp2XKzCgUnxAOJbh6JiZqWtm4A3a5jsnTm3Lg1/zc3GwbjmX0taEo0E6AxGk+H5iGWX
4CKjwY1FVIPWRD9MAXdwr3atfEsObxmGsqpI5aBRaHmsQxJNuWvkHSVTG6L0KvLyUY9msa8zpHev
r+DKtjSBJEUUAIDENFVA8EDTjkEul/n5WHnJ+DiDyTDLH68bWQm0JvD3qO+CJxHgVWUkMdQ9Uysn
3J+rBqEnT/wsBHEvtyrqEA0JCJJFW9R/awNb5GCWtxWat9XW4Ekye0gCZKbCTmv3zOie03nq9iOY
dTe234pLQM4LTbS4uoMpW6U86omZ1VGEJw/F+yCeG9dIyn0W2wedfb8+j1uWlPs7SUULkUTkpPIh
/gTRCmgHJE4HDKRrbLHQrywZjmFgt9Fez8FiqezsGuDSMh4q3ZeVkbnaSN4TbZBOakavvRZ+rulW
F97arj6zqOzqwTI1XgqJa3xl79K5dEln31W8vBNd+hCbcexoZb8b0UScZYWX8GQD4bcSy2DfYAvt
k4Un2DIjJ0clqIJC6JmlSM8baAG0hvsoBqd6wLpDN9lOas8OMBmvaaptLOqWXWVRE0b0vi4N3Y9Z
Vhe7gvfMup9Z0oDiPbXL1rGDObjvsq633TaPkk/o2dGrjTCw4lmIAn+SuHi5XzTnDINV5QIN2n5I
6r2ecZAoN55Bul3cNRtnxsrGXB7UKL+ikITuJmWe7TTDOSTwhCqa7s1qA9PpB75PpmT4K0M2X7AB
uFWqfEmFaRQjGTn3cxoDnG/kt6iZap6Zju3HO/cEHiwcqEIkCoSaVI1pETAZFTp4+Zkbj+mesvEp
pg+DYb9djwDn2xIEHqgK6aAjQ21hEXs0lW0JAcEmyWgR+30U3PaddQ8uyeeZkn09/z/SrmvZbVzZ
fhGrmMMrgyhKO3ln7xeWIxjBABIMX38XPeeMJYglXvvMw4yrpsqtBhtAo3v1Wj3mZbbycqFU9h97
mLBYoDmYNLaETWmXTmYWVdtG8/3ktRHdAWQYZa+T33npzvKvO3cehJfGlv9/sgMnyTHTpMhTwLey
dzuee1dtWzlSnHZHS5pvoNbPn7iLNSwfhjdMdBLwj9gUghxPXWEOso0UZvhUBu7GV0geStUr1Nck
skXMePnlgGxChgTqLjw5QY8mOFe1oKe2hzYypNKd+8aVkfLPxadOemUoI1xfyfM99o9vBthKAOwF
Ugwb+9yYXsxcMiVdfyT2Hdig8uEAlY3rJs6zkwsTYnYyzmpp86TQHxv2yJVgNjdYD4RSi2gAe+vc
B6nIQfqRm2MEikYof1KQMRW59M3urTlorMa8l5gtP8dgvPSYnT2OsbSx1657eKFJDWBR3icaSw7Z
pAfVoPgphomuL+KvSajfOd6lk8Lhb2QgDm6W/ZWk7uSlj4kH1s6goV7qjbU3eyi4+OAnm/wtHMzl
XlvC8b8Rgob7+eraedlLTQvD1rQzu881fymzT7K6v+7f9ThEO/rcSpdKljqkcXLoumQ3l7lHLWPH
jH5jGdf31r/OiGQcCrSh+oaQ9FCi7pztZnC9lkmQ5lg7eeO2XjeFevDSVkexVjiAWd7pPOFYN0DP
3Cr/NvFnXb0Zs4cyDa6vnYBU/E9sKDgsgFPCe0PsCPYyUSjVkzaKX+SfgEV62ZPk6W4Mlihv4Y6N
N1ZxNSR+29OEDUdMYjQlR7xrndcsoxtvKh6u2fPfuIXmy8IJvEAwhYNQYRnhdge3Bm8IsKkCpDid
a7qxC/6ZkB2tjYrAeX71zzJi6gAam7AJ3J6wxdohsetukJpIrr+p6ffcGkN9Gl10/tGSD6bZA7Rl
YyV/7R5xWwPUhilLzHai0ChEiabwjqHx30QsSB5mPw9kT/cUN/ONR+YrXuu2nrwj4Metb7eot1bc
xWTncltDzEhXxYGAxMl5bbZZG2VRumdhGhqhvpP39kZ0rgQLZCOwATByANigePynpUEBqeiSg1Fb
fp9pOwh078sW1DTdVlyubDlUJxcInSyjbqQvP+UkLZjzumwmiCAcMoSj6Q7Aitlg421xKBpbpYXl
QBI+3KktMVh6JnGp6mZyGOUJHUHkPy9zopRfQduRfCr7KXl0Zi67xqRBHtjOYqNyKV7XylYArSQn
IFwBsRnYGaDPIapzZqzhVlw1TWR+2KG1G74wMCtL3vRd+kApawd5agRR7ju+tvFUF3BDv7bL8lxG
NRZjOuApF1abSmoDQmejiZrui6qnwcjv2IjTxz4siFpQXrmOsZMWmDb0scYP6IVJ5Luq//nFcfYr
hEOC/xJ+axIeFTDYl7Zv98Y+pn14/TBai+JTZ4WzQS1lMkqckIOuVXdqDU7Qvj7MNPdBcH/d0tq2
PLUk3LcOJ3ZSZQk5qH3+SW/bpcSKmSdDze7qSSa7ah72jBmaNwzM2EilVhKZ08UU4Xt1os7qYNbk
MKNKNzH1bbDHDfc2TIgUgxOZk0YxCI+WWOH8R2JuEQRsWBDJfOPBipOybsnBiC31oCvQKdHyWNrY
eFtWloTm5KxB0tmWrMLU8UTasFf6T4azJYizkhOdfg1xCG02jSKO644cJLX0iXrvpMXzKPONW2/t
0DyJNxGYVfAetCE2xUFWDyA0CFMSgVDV1TvFtbrP12N7zSPwi6JDjBtduRAcTYxZi6UyayL+zZZ+
dvTQpn/x2sAT7V8TIkt2rlKFx5MmRXEG8q4KKLpki+97bcVOTYgHH6dVObOeRyQGfzOdvXH+Ktvc
58Dcb709184dC/SvoMUDsP9CzxRJUS9naqo/1vZ9iSygGYOCuY1V+9e/zLpPv+0IPrFMmo3CsqVo
Uiq3IjvgkOzkqM8PQ7Nxc65dWKceCSepPTuY2xxHHtll6iq8cUkGHZwnwh3XKqLS2Di41/apBUjn
wtMETLJIFwI8r9X23JSivjIfK8vx7XKLyV4oSP5zE57aEI7soS6lqrU6Dso96o3jUw0COX2IBn4D
PuzUmHcpOQ7WgULJ9y++2m/nLhiv6FgDS25IEfSsPaV9trBxneJppE9p/Rdp3ImP4jGRAA+SSdbA
ox5Tt7n0GEsfmuk2W2StW2sp5lUq6WRVKu0+aqsUPACKndr3cpmwfZ629luZt22gT1PtBFpcKR76
h03sFYCmHEvLLDdiZ+UqRjPCwowEFFahsy4k51lqjElbSNqj1R16/lk2jCilmqfxl6YJUBMPJVru
rn/Rlf2OZvsiNOos6vQXTys+ULMtJymylU9z/2pRxE9oqtF1K2u5G/CjiH35VyVXVJeJjQzqjOXU
R3RS7nRjR9SjCtUVzfokIeGAvnutvZnTTWJSl+V3FgBa0kHabEeu7E2Qg2OJcYyh1SuysuSgXzVJ
M/cR1x9b5YVrG4u5ct2c/f3LoXdyRyst14FIxGIqUsfwHH6bpfSrbW6x86x+sxM3hO2vsjFBu3aU
ItNGe3w66igJmi1ka5WNksKqP2i12KD2BwhBfCzOLeadxrKRoqy6ZZW8M/rBlw26UQ3/Nc8vPG1Q
NP5tZvlsJ8vW89FxUugWRnNKw2oGi2iGaVXJrPZzbkQdJE747TDI90BHuphv+5EOTu6a9nBEW+Lr
SLxSkR5NttUNWLmhzn7Vsjgnv6qhXJ27mElRnsduqxog1WW+zItvE3mA+MZGmqqtXFOn5lTBHGaX
iqzNjToCswx0HCE7UdI4aAieYs/clFkFmrq8KltPZ0YOvkscT6T5NDWV1L6DhdBqPgMHM9hBDeot
w1PAfNiaIMU0su9SAcQ/aBZjU28C2o+qEdgEE8nBWMxZ4efUGSDQxed6UoOpwKSu7WpJqoI7B/iP
bnB5bU/1GyfdwJ/sXuUqbLMRvfSSFjRzGeCadZCTodZfMEcifcksnt60spVafrfow4Wzo7f5A2k1
AHn4hMDdyCU2wlQsYOcZGxmBZmQUl5U36NaOWaM7M2Njd6+dziC/s1DCcBYmbCGRyGQ9zzBthDB1
YlevvDSLGNnZqCpgpKpW9tq0hQzfsCi+tU2UC+ecjX2kVneOfFOw0qcqxEmgAzaMrzaK87Gz8SJb
j/p/nRQ1RG2dOA3AKVKUVq8WuekUy41ZQGpIGn2+fiesfjUw5KBsAqQXhMfO9xeAXyglxEicJTPS
JECO7tMq+hsTDmozeJU7aDecm6jylunGch7HQ2fezZWmufFkmZ+0xPj6v1kSbm6zKbsiNct/XgFa
MgSAvdwb89box/qa/euQGBClXHXjRDopKkhg2Pu6PeZb0NiVmMNKoZOMESF0DMXZ0CoZ8hr97T7K
LTu0+QzGk12q4qFh3U5jHbQ5YH/9j+urt3KhndkU7k0yFYXWaAUoQZQfo+bT9HlIwf0Q/o2V5U0D
GgYgIhbPTw90WW+gLItvpDf9c8b4V7PoR58rVZSCPmEjU17LKwHj/NWwxyKiuXZujU36mIDUWYrk
Joe4Wqd8MBksbLIddSgOjgU5Kn0HwW2yl5txh0nyjVt1dU1P7Avbi5S0T6DiIEVGUnsTpM8k1R2T
d4dv7LEtO8K3U+u4yKAciMjvKLmxJ743mvSt5cUXuaBbNcCV+D9dVPFREHfGVPd4O0Zdr+8041Wq
Ek9Sttid1xp8MGMjWUW1WgF93/m3y/tSBrUW3gSQbY643HkdD60aAyDlPlO0sMGlqOfPYEncuMhW
996JXWEtgTRVKqfG4dvXehoOJomgkPHcd3LuTQn7XOCdt4tVjHokwNBtxMtKboxzxTAARwDIAuNB
5z7X00DA+JDiaaejmpvJPpHjDROrX++3CfHr1WkxMxkKNlGRyYHcfWOGA22ZaXd9m6+1OIDlBLQK
qGVg1Bzh69WWTslQEGRSnyx39jkAAYETpF51M/ml3/uah2s0BPWjR3xj4wuuuXhqe1nlkzNmbKAu
YsgEGbOiuiyVPFrHN1T6ft3FtTg5tSKcLRW3OEaqkx4a9yoEFL8X1YhR3QOr0PF7sGckx1vt0rWW
39miCsdJS7KiSRupishrEcWhts9D9an4Gu95YO+SA98C5a6en6c+CnuhLgqVaVJcRXw3BZpfhdPg
5jeDrwXTvt6aSV7/bIgXtMXQ1RDr0LOBYZpSgTFSusX4aL6N/afrn2zVggluKhSFbBCbCe7kHWp4
LeA4UencFdI7IJr9ljDV2kmsnZgQ8tMiGYbEMBF79gCFDgB+Y4kexumZtFtjhCtvFWRtSBKAT9Gc
ixqXkUysmJK4izC26Pb8S81CXDdBM7cA6780/c/ra7esjfA+PDUnXqUjJWoWsyGO+qy4zSfNtZxm
rwPIq8WGp21C/je8E7t6pMAYgGQ4XcQaIPqUBxWTeM2AIfR3BTyqyZaQz2qkL2JpqIxgPQF9OD8z
eouoZjOg6sN3wDEh0iG7RW6qqPLB57e1r9aODkyAQ3JrsXfB7CvbpDOapokjNqDwUs6N7LYa+aYn
XeJarXPbpiaoMQd622psC7N1uQf+eeVjiuYXyYmwB5wcbJItQdmyL5UiomXu7OjQZp7Bxj9j2F4q
pGemRA0m3nZV4yglInRKvmhxEmkoqcmsBn4A/HoF3eIeWXUNnGW/viH8E+4cJ6nSqpZi7VEjtccw
ItOrr3K1Ucm+3AcAdqOGhp0H2AWAHueBAqxA3o5lrj4mkMdUhvI4c5t6EtrCR5uMx9qWtsCXl0nB
mUURRU8lbjUToW0EBw8NaFRax9xf39y/IDDnu3ux4ZhgXMCUviO+aRKpIigQEPVRLUM+HYvYr0bi
l8WTzXYKjZa9nnbFDfgkorZIDg1UGaXqWCF2QJii2T8rHlJNcWNDAz3P+Hb9112eBWc/Thz9stUp
z4cq6aJ05unezLgeTLLV3Znx1BwxQAqys2lgbqvrGw/K9W/976qIzEcal6cKECULsh/NnS5PQady
d2xurLE+9M2WFNKqNUycLQx1wNtfYIfmUalaEjeR1tPI7Juf5rgUZ5uPCs8lmv64vqgrm+UX5cV/
rImbpVD1AmzRsgVWT8iJGdxLtXZvKFs0oltmhFwsLlgFrDDgPEWF/jno4m9ye3qQ4q0jdSU3QpDo
mDTB2i2kIcK+1JSJ5LzRWUTmyHqyQz3Ido7Hs73zwQPVz3d/DnE5NQj+u/ODwOhLqAzrQxcZCkql
b2YfMHZbkKfrn2k1KNCNAKYXCCVZtKIBGFCnbWJFvJ1Kz4y1hzkh3yEuwT/YzBoQtLXsL0yCYQLj
KzgOdODdzx0bhzrrC8y6PerVN1IEFm1xFx3zd3TY//gtAsGgE0tCPtuACLWWuoRFKo3z12ri7TcV
ZAKZa81mvFFGv0zMYAs3w6/+x4JVPvdK43Oe5FIvP7LpnhGYgLSd8VCaGynmdTOYeTo3Y6OEXJeJ
BPhazVUvbqtgBvobswnVnVQYG8ZWivYOxDShTwC1VRAPi06lFu/x4odTuv4+fRRx9i3O+kDSP5Qu
dito/6pmEsRy4rLmzbCDrMhvzXw4kiSJdPpgoKF2PVrXdvvp71lO8pOXF60hcwHUUhvB1/bGrFLb
I5h+7lw95eTH/2JLE1e6KpwarbQmR/8VpWCaGgZUwljUoEZ73dDaFgR7LjrJmOuCQKKwH8AGURlt
U5v4pKbujeU0R5kUB6wyZH/gduWzEdX66zYvvyz4tPBh0f2HpNblvi+bJB2Neuoe61R25Tb182JP
7Rd79Ad81qzxBwvcz07UdUiK1U9dbLjpDEkq4s7OjSOF13/OxQ0s/Bohqs25clgsoRNqdaDT0eT0
jicMzHg2d3lLrQc8OsinmcT61gThxXaCYehQQCZSNyDlKaJBJW4S2e4c+oTYvrXawYkyuxsCs+9v
h1aOX/7czVNrQvhWeOKQKenQ7mrLfRnbrjK3AGEVqB6gityPzlOibkEV1pb2xKYtLK1MsqRItN6I
tDI9VOC+9TqbvygGU/12mjCyqY8eWLbqjaC+2KnLwoK9AmRCqPoDPnm+UwtZKymFSEOUJagrlx+A
nx2sfCNs1o2AwwQCw/iEtrBzKmlgQ+bQPLLpsKN27LdDFs7tn01O452x+ALaA7Df4T9gLjr3Ja40
I2kxCxAt1C1eBzHHLMbzjerVsVRHtwKAt0tN15S2Khar0XliWLhT+ngYZcrSHNlZ4Rec7A2WejXa
AjLIHq6H5uUDdXESM4QYDjdRIxTh3jSeJsBdEjNSx/wl4bqxn6lRvPTZzN3Ztp6NTvqcatZBy2Tu
Ek1Ld4bSJH/zQRecLWC9GBsRKSRjreLqpBIzkvUO5MUdT/EnsGyhqMJ21x1ejZ3/mgI1tJBeJYOF
ikNX1VHCsts8tvxClsIu31rXi8fVsqwYYUS3BcuHys157OD4VBo5rusIEpoJSMJNSJ3yLRb2dV9+
GxH2QbqI9zpzU0c6q30p9g2jd3Vjox55Ce+AK5B6RE0B4mMY0hO2tDoOhCij3j3KtPBIdpAtyU/5
h5zdDeWDVuReObRBnNiuWUcZoXtpiDBT6JqA91z/dKuxevJLRPS3bGQVdNe07jHRftbNIZZYiGPV
rRjzWPOJFeilq4EEdQSyNX+xttKnloXPyRAkGYU6W2SWWuMndKEQJEp5B4pl1dpfd3Nt95/aEta7
KcY+5lUHKD2zR+YasZ4lIJ2zsiRE+pq7QIv/IU3ZP0edY6MjCEw98gIx4WtmBrl2VBgjR6K7UXnj
ibTrpa02xJpnp1aEe3CJV3DgwkrTz25RfcRQYFVV07WTLdTAckKe1R0Qs2gOIFrRKUCuI+wMm8Q8
ybQkeXLqIsikLwVP3Amz37wlwUisjUN0zS8coJDkBbULKFUEa02ZxhhMUHDXyuSHZfy0p6JxBzPx
2qr7i+PLhHDXkp7jMS/2P7rJ6Ix0oOh/KNTX1Ba4oM7LN0eblhgT1w8TQHj4QlMF1KvC85oMpWHO
VllHRMEAnE4fUXveG5IdTChKDQ1rPatv9jYzN1Zy7dg8sSu+EfMY/IBFCvec+H423vkfl/KWs+y3
X2L5N50yrYtz7GMHXKPQNgQYMJq6Wu/BIaz/md7BP5sKFys0IrGrEBnCoQESe1XuEhjLa+t5tiAZ
n2bES4Zp3xbOjaxpG8xhq4uH0RhHQSjiVhDCUO2gJ6tCFiCqk6516Zw9pdYWccNlRW/ZWZBExZsX
gz7AwZ5fbFReUnbQXTzVOf7zUsc6YZ4+s+7DgZxnElIDgf/cq51GXYrC7Pg0xpaS4b2WSEU49k6Z
BRg7q5M7p8LsnFtTrZtdPuKJ5E5TBqRb3QFqHw6cK/MR7CL8mzWWcmDNtMv/Ilk99WXZ1yfPSjUf
S5MX3IhKNTEWLcj6BXz8icvtudz4NsuyiBvq1JSQ0mWNmvAE1LORASqPm7ZjzU7jWburSqX0r98f
a5k/iJpxG2Hj4kgSytXWqI+TUVTJU592D07Fg6nlT2BSCecknx5AqHyjS5KyMda8dgRC2ga9B0y9
A2AixLqm2zWkiljyNOgLAvtegtC61rzKGwimy+79En4ndoRnDeUjSBSGxgA6awjLdnanBoRdKiT3
RoBXeqm4TYvYRV+WOFvjdWtn4qlpYV0zlB2yVgFrUt1kQW13HkDuu7Y9DH31nMptkCazK8X9RuCs
3mS/VLBxPUOiSNhvUBHXyJTXOLEIfSAym9xZs7WwkJ3PlDfjXmETe7keQKt5FtjBwDfzj01hX4y5
1dWOQgFQHnW8rUZ4i3K91mTuyGy/M7W95UCNeHQ83RqgQ5g/Xv8Bq8F0cnsL9huFDSo4qg3AW4zX
GNmPGdPdQGJIPm8VAlY/6okpYV+i+VBpDDPrEdrfD3oduz0B55eddQDhNW4pW+9ToX5Cg3Kj3bN6
Hvy2KzIcsNxMpVZGMEESMATj7z30BnufgOXBu76WK/GDcT48QJaLAcSVQjZpKv2s9Q1yLj3r/C7+
ps/qrjDelPytHdnf2IIZvKogSAu5z/PzNJZsYPoLiTxlTPK1hYUpN0EK5Xjz/NI6W/2rtTAFG/Fv
c8JZYA9WnmiUadHI37T4Vi4PRRu2fRxQ3rtGvq/4XcE/V91W/3HtRQRlDFSNwMYIgk4xW57yipja
2GqRhCknO36r6NOgDS54azAclkeyk/jj1NwkzucYFHd00N2s4vuemp8IVNivf9+VvXL2W4Scuqkm
U47B8Bl1RvujkPo79F+JB7mJR4dK00Z6trJbzowJwZRoZBgZHdtoTDndt/lEMddV55NdeEwvdU48
1jr1WHpoppv80QaXQZy5KmQJnI1H0i/cr3ChYogC8ygA7IJTWiw0jeY0JICt08h5aqMymN3Et0AV
kgeVJ3lQ0/HTF8crXseg8lGyiCAdsOtC4idhG7KN37Jy4eKFDwUMJOboEIkllIbIOW2UrojSSfZN
400HbD2LH0b106jusi2RzZWT49SaOOfQJWVhOHPZRmlrEgLCNejQvEt5UveZi6diSv74Zkc1D7g1
HVmliqRSOCGtpKZ6yeo80jmudOtz3HwqxlvWbZi55HxZcMIQs4DcEwSSVNEvdSpNcNlY8SMLuhvF
B3Y9lJ+Yr+9afDbr+U93zbkxYdc4ed51tHTKiBUJfa7mgvpt4qixP3HSRANz7C18xMpptVBtAlsO
/6ABKBaeFE60wVBIFpUSCS0MRNrDS54/sEV+hqg7UBMA+ffOpm+N9H7d2ZWk6dy0kEOQuLR15sB0
b89PznRMUznq88LVyu+jrrtEbYACLtzkz19bS2cD6Qi8RSdJ3BgZCAlaNbOSaEjbEN/2aA/G57bP
3v7QPzxTF6oKlFp+qeuI2IkWTzeHsMLaZ+qrYT4Wxr3aDngZ48WlhBavvX7A1NwW0ZN4swpWL1Le
MZnj1KLWPgWUaJafMCoKXWtQMRbPhvN63cUVW1jDhTwIV/glOmQEC5fRjvCwyqw7R7tR8jkswaRN
ZN/ufly3dREucGz5YLhYwZV1CdpwqoqlWVM5+9aqVVchSuuZGYoZY3pXlfW9DmRWlEGTfRxBScA2
u7fnl8xC3L/Az1A+Re8RmgviyHWRF5XSGawJjXtt14dxNB6sg7rvN05tobN/aUdIH0pTZ0SpuyZk
wQRGkCZUM7c+6j4PtCDfmXeoP19f2PP3+aVB4QFh95nejA4MUlXyZgZ1rY/rBs5zgUsDyw84ec/2
tazRCt37kBNfT73S+ZG1Xl0+Xrci9BAvzQjHSdvrecMlmJH2kuIWkbJTfBbaD2mQ+GmIcSHVrVRX
9esQpYHrtreWUHgZYOypomyQ6rCSoXMI3v6ySPzrJs7v1/96Bz2AhTYLHSzhK019P6hz3jehVX7W
qigrMeznbNg4386XNoQPhVaKSZIWkeAkkItL0FztY7cksqsVhUv08LpHwtXzH3PgtwYIC1pKKFSe
x0WulhKuJXwwOX2ztJs+f6Dzg5Pey9LBmPyh4Hjo7JQtILOQJl+aFT+WlSmpjEGgsPOVHXOZB60B
8ImMrvzkhNUu+8CA1UZ8rG/qE1eXlT/ZAmqhMSvpsbL9YQjSfbEzH4bsF9FPslePeumawcbiLsfE
70T00kshlWibHqUqHV6yoH/9hQ76wt7lneoDqxtsoU1WgxPMLgvJDghNxa5uohdFqU0IzrjdDfUN
srJ8a5JmNTZPTAjx38Zgq6wm+FNPSF73Y/Kop6+lfFeNG3fa6l4+MSRsAkKAdASxVRNqxmOb3mvN
RnVPmBX475f5vVhC2KN40bIihyf9ARyJt2RPd7GPOZ3iOB44WM40r/WmY+aVx/9HIC6f/TIsfhsX
gt9QOktOFXwp+o5n334I0yC9fYwfJA+z2F7tes331qNh/vZX4fjbrrABhrGvnCyDXRBpvoNALsw9
sIy/qq7sSn62td22vqEQ/PbcUbOIscTFTfqFgPhphn5wWN00N0og742IhvLG7bOs28W6AiyzKLaC
oVgU9u0GnRU9KZrQbm/oEDqo9M07OoXXl3HVypKtwwjq6aIIh9RaGikL0oS5XrkDqpryXWO/tFuE
HKvbGTxNYAhbCBNFtmDM2dZjttwDKliPfujyT5Shrzuy+oEW0k4A4pYUWQiHtJrJoKQJzmDwnivg
76Wouf9vJoQYSOokZ7M0IR0oPtKB3DF92mC/BkRp7aufuCEUHlDdKvmowQbrM+b1etr5BeYX95Zq
gji26Y9trlYemUh5Mxfq10S30iBWK0zGqSYG82Jzb079TwwPFUE9Fy/KIINbo4lbfyyHOMxBInSI
M6zMELdp4erKwA6dPIy+6tS1p5SF6Q2a+V45UFXrgOf35FYqAikuPw+6xJ/kPO8DvvBImCjlhXYH
EYOeKaZXDyhMVzqAzxqHvhSnqjt3zPKR4o8uhHGdAA/2GVKUtPebASI5VR5/IxQtEbc0Temos7Tf
ddQJE9ZDy1LnzzJ4n1uwV1d3fad10JLK3nNCh3uOafZdVkhpwLWq9ArLqtwmq6Iakg6e3PFbqqT6
OxvkYzY5j6k2ZX6jktJLE1n10Grpb8pkvu3wd/ksm990qwP5cNdPLohhU8idQxxPM+L5DTx2uj92
LEZ61D6iaqDfar05eHxsqMulFqbV/DbOLAAAGrAuOlmd+EbRvGNSsY9QPinfoN0eu2NRV3uzpr3n
qCNIE4v2Zz9msy/l+qtO9W9SySlx5VRLwHQ2tOGQzijoQRniEcqtt3FlQS6BW2itsdkM6rppMQRA
ijeOQd0A0lq30K2EIlzetH5XZtzTSAOu1SGjKPD2IBRLtK7zx2WGd9bp5PWVJaMLPaY7sKyHWmUn
3kiTr7IxjHtKpdcKL/Mky41jmUIg3epAo2EooNgzRvkBknGgRgQraWCkOfDtk07fO8vGfD5IzV1J
79+cMoFKsFE/I2G90efCDjNLhx6pMzw4lN/RtvtWUnlLL3jtCAOgR8M/EHgEGzm21Ekm1BpJNbcA
GIY95nzlH6wk3qwj/DYOmOWvEc/jUzPC7oeaZl0BLIpUNss8eSkqYOFZ9dnqKrdNNogUVn1C1xvc
uciA0J449yllFaRmU7sJCf8CuZIiP4D+b9rKl9dO5WVAWtbx/ER8Lxnfyco5iu3M2vJOQxvNb1DN
7BFjc7aFGlh7556aERKtHsr0BVOsJsxMK7Qb50bPTH8g5h5YW19LSdB37Ekyi+D6cb3l3XLUnnin
cYtxsD4gv6u6CB2IIDOnQ1KTjbhYObHBa44GJLTVbTzmhU9lDQrUspYTex6fpO67slURWXMDjfxl
VGbh8xQVBGQlTvOmnpFfSfe0sdzK6t2p3Lja1uINuvAKZFowOgsI4PlaDaXa896RUYowAkX+ogMJ
O/nTFoHOqisnVpZfcfJFKJ+UEezoyALASeroH131UP+hQNqvosqpJ8JpwDOUJHVCsU3rLkostEx1
54B51o0FWzsNTs0IX50A4NOpM1yJ0Sys5HdzND3C/BlXq2b/uB7Iq7YwbKZgsAjjLZqQE8S0AYPG
jAgbRlBmlHtL/4C0q1fW+5KpG36tfqLftnQRCqo2EoA2WhPqFQQkkgzR0ASJtqXVu+YSSpkqYBWI
Ociin0dCaxrcGWmJAo6ZuXgguWQe3ZiEqvGRxPvry7fm0qkt4ZSjVq5pfIltiUWT/BPs413/6bqJ
te1jQ7UJxPoaaKhEtI2jzbJRgk80LHWncI2Ef+aKmX5gJGy8N9VhC1625tGpOSHGB9rUyeTgI9n0
ddEXqt8q6et1j9Y+0KkJIb5HDDmOI2nwLmjusibQZeJOTujw/VC9Xbe0unbQRwF6CEunilwtdS3P
GCutm9AEGY+KSpvToJ36lNkbr+QtO8Lho3Mp43WnozY07ePqkdGdMYfdVmAv6yJmCTZw9gpY3zBI
aQuXTjwXmAcqcKVKte0puE3ZsVJUzGoyN+P3lL788eKdXT7i0cDGjLYUlwNkvYMpBweh6unqDzvb
XbezEg6wo6ERjLEmnETCFU7nGPE8YPFq6SBz7jagHhv3ahkl9M8/EyyBpstWgchD9ef8ZNAhnkVV
Ex6pVu3mmJQ0YoyBgzJvk7BrOcqET3VmadllJ7eRXaoQWTfxpAcP+D4fs9gt6uyZquTVschHjlGf
wYmfHPVdk7cK5CsbGHKkiHYd9JSALwlHUttKUjuAvzoseVX6GMP8khh0DuUh36ojb1kSP5xcjFCk
RDxaWgYwDd4+kZU5D2am/cXNARZw8JvLGGI1L/RdSrxaJyPleICzIpjps25JN3VfbGRbq/6cWBHO
JZYrGOVoYcXprXslzgH/syUoyPyhPs+SRpx5I2ysieJ1h9y8CVsKAdQk5eEitsoSFSoJcemp1Rbe
cOV4OjUopnmzXI1NQrDDmlG7g3k0nfhtZX3Phy1Uh3BEoaQEiAyqqjpEEfHCEEeCeDkPbU3z/FhX
zxZ771JAG9iXoQsAmDHUPzvdfxmD8g1mkDDsCXS9sI51JmuSLWfZsbYmO7lROytxXrWEF+9Vppvc
d2hlpc/XDythKf+xCckFACY0A7gVIUYKx2B42pfl0eqLsfH6guY9kgsQVtj2hJbpjNmPP7UI4CtE
JiEIgsY+/nB+lHRNB85EQ+2OeOYEZA4BAd2hG9xveSYcw/AMS2nimy3NUQeY73M7Ug85ycbJu6M+
xR5BVWBCQ52nPzOMA9Qp30AqrKwjDmDcZbiXgZgXseVzX1pdm+ndMW5aLymfeQx8j125pHm6vnzC
pl7cAtoRI7p4R6F3Iyo3OrkExLyuZsde2edWpOVBvTUbvmICpUcFzydEhIJRqvOVg8iOlMxmDXLe
ih8L8qAT4zGW6cY1qSy308mdsniCkVX8Gy1sPJ9FpSL6f6R9WZPcttLsL0IESYDbK5u9DHv2GY0k
vyAkWeK+r+Cv/5K6PnYTw2iE5p449stEuLpAoFCoyspsyxTSH3N6LuJPYLv7nvjhiYOh4mman7ke
eznk2dw7SJGKSoWGlZtfv21DxmLhVgAoGjjstYtMiycLhPrZ2bkDc9shDiJ6Gnajv/QnWaHY8Rvr
aV8ak26wqkS6WyVJeu6sY8YfQUhMVTWQjc2OQA/Ka9wnGJaSayBFiWKryyYwFDQZF8choYOfY6z6
c48yZ+M3jFvHMrd7xa7f8gyQPmCuzGUaSNZKpSWhQ15n6dnRTha9r+uHXHxg8RB3KS4QoOrg5PpL
tZpgwHsjAkOC0Bd17tEye9YSTYGofX9+MZ3oIMOgFN68ixau05CKmU17rqPx2Lb8MHfiPPZkr7l0
f/0ES6AmUBNi41/aks6XPtI0FyNWjaWeaDznWB0SP0Uuuuve0H46qmQ4tnxDEKQgm0GnF6yr6yWs
Hb1BnzeqzylFSxd5lr7veneP+nTrFcq5VpU1Kb73IAQlZIZ3cRF7rUF3rhvunM+6UjN4a/MxEDBQ
0FcsZO/L3y9yUhOclWbE8vQ81U8TNAiLX06lCLZbx+rSxOLrhYmBWwWpoMFwFsNzp++giO6188GO
HyFQdH1TbK0aFGGQaWhIC4F6W1vSSso7YrL2PNnWDM0/mv5tmFEWQsvTKE6OXamG11QGpbeDnYii
Y6LrzmRIHwytP9sAx0LC5ZCMXIFG3fpQv6cecW1BnVI+wrYbJZDd1BAlDDr9ZDSb0IowrJea64pV
3Irrq0tf2uo8M2qnLJvpXE9DsYwBnNqw2xVoClVjfM9QVd+7Fma6s9pCCzQUj7otVCwkGyuLR+1C
fA2nIVwi7Usrpk5lO2N65gMJQMK9Q7zp/Erc9H2e7f5426xsSRt0jiweGiaSnCZ3QPZIfT5Z+6HS
/Fkpbb/lFtjCUVoFo7cL79Y7lDBTgHSXtmeT/0UHz6XZbnA+z72KR3P5RFJa4FzY+Q1EuzhzGCUq
k2YO+7PI9H2IQnspmr1ZvdnxyeneCvPPugdLMAaFC+r5IFWBtpUm7Rgc7iqeqjY9E8j2eoWbeFrP
g7Rhv6Lu0/WPteEZRkVwS+KmhnDiOxYcykM764v4bGpvfUs9FgVF8hrrs291N4Pzdt3a1jUD0lPI
6SLkQzNRHvkR7iLYS5L87Ood8WodpYgwbe+qnli7XLNuHEHnHVQZ/hoy/Ukro9xPEvGQhip+WQk6
+Pu+W/0QKdSUpjW28cCrc1r+sPr4VpDp0PTd30YNObmCH5vJ9jInfzTRjFSsgVS3WL7uyrR0Fkke
uW4kcBmlrv016dmxr2II2UOI0HyMa2AgiHamFfeZMBRDSRtXxyL1CVQ2eAIYetHr4xJzUY6ZCctj
a3sTGCmTHywdPJO8QRH6updb+wpfGWBzKCzqSGfXpjAk8k/uEhmxV1sHLQzGjHiG/b2DthhRqd9s
BAI83v41Z0ll72xIwjHscO/aIfPEcDNQcPL9VLb1Nm4NF8V1rB6ky1D+lncNMFsjLel4BhlqE+2s
YYh6H+Md7V856XRVmXjLKVw/eJEiDFCkmus1FPk8R9WA63DW46d8BPOWmb/Y7Vtbqqictr6WA/Vp
GxQAeMrJL+55mEsWceQUNQOzN2uiO0SLfW+CQrdjLzy8JY3YX98gW3vx0qTkXDn1UEMrwu6cxdXO
jAp/mMagBPNrNVn3Napq181t3cIoKPzPRfTJ1otZgRovHzMOHqek/BrHLiZDcrzu+si4m7JTTrXb
Cmz0vjN11a40wl8zUY0Mb20e4AwQZvH2x/SF9Avi0qBxXzrtObTK0kuM+hVjXMd2UhXytrYNKkNs
YfhEJmosH/visqqmwXAmirNQC/AfkVMJ6mDru/LR/37PAHSt60idMFekoyu3NpOVYVOMlKdnczaB
CTnp1tNo/hD0W80hIPhnVWXETIxcQNkXPTTYQ2q9NsZNfQA4yY7OplP3nmYIus9JjVp5vFD/jCq4
2LL51vc91XC+qQsGYtRpZIWZKM1cvF7n8jy0Zgh6I8vnteNXduO3ETR+W/Ea1+OwX6jc/3ibwjIu
ZBCegUQVd+Ta0Sbs3RBUSwzDJdEjhfqjuyc/zeMCUuOq+LLl5TKXplko2KPgIUUztL1tEXIzPmtT
MQJBkLCQgCmGTAnmomhq2GdOGo6wNtsTz044Ki6oR8s2cVXrvbWXMKYNmmS8BhcCxrXXURnqNWRe
u3M6USiu2n5ZdN5E+K1Z030/zQdiKAG4769hlHiWSSjMZoFxl0orLcosF6yPrOeJ/awMoJ8c06tA
EmLibtRBz1cW7kGHpw4ZFNewpGq7JB8wvZAigBkIoxKmVD8APCrLiGu0Z9caHpre/DX03UsR2ceq
Eac4fjC48OpW/85LKO5xJ7DCzA8F2SdtdtSn2YvzThGNF2elDY9qEJp3C1cDmqDSL6LjaDZs7tNz
42IQEDOTp7oI/SoFIqdymGKTvw/9eF0YoL1gC6UYSGDXX3uA5k5Xtw7S2yZPTibURmraAkXCqHgY
HftbwrlixTctLshFC/cbiOKk0Nsb5jA0IMA7A2KIpzkBLSLmbUDZrjd/pW6pWEyVNamQF5tWbHEd
n9fCZ4xTj+Wgz/Jq7g95r1jK93cKlvLCMem79WkeDcR2k3Nng1U2r0b0HTqz9Ju2dxQ36KZXYGxA
OQr07O+QpvnsNK0L2b8zCV0eP0HMrIYieK1BfIWVrbvT57ruHsdQAwxPERQXL+TdiaeJZjgLeSGV
05NGEykbdRSykTV4wAd6g/uaJK7HhwrTz+muaQ8NOzfGGYx4x9l+u25+CYPXrEuZChAdGY8a3Nuz
81CNP9zwdP2/vxH8QF79P+9AarM+Di0fK61Y8gIn/am9ZZPwegGdS6QI4U4UykRo66gD6rCMLv1G
JktbhrVz13WiLRbM5qFtfoCGAyMyXg5Mkpb/LGJftK6Pxm3U0EPjHPJy2HF2lzcO4CSq627TdZQ3
cdfRZY5l+ftFqlIPGAHJs6k704IAiAjQnJh9LYcqQlByEzwJqdXQ5yiKQcUbse7L9YXfODwQZUEu
v0xvoRgpL3w5dq6TIVEq3Uea7rLQ8IpBVf1ZimTy7kGw101gv4D/ocuPuHCxz+zOgFxscXaSQLSp
N5rfo+Q5rgqvpL84qA2NCKV3kOsNO2ZBzOjmuo9bm/fSvBRrW7MwIbBkt+c+P/fDE7AZ1//7Gy96
JIEIQQZuD4r4KiUReFP2FMNA7Zkdxd7alcfw0/iVeQvlrDgVKnjGRsoCa8CaOJj1BW+f9MmgOTX3
NGrqM8SdBv69Qhk3dLyWup75ljhvolEl7VtR79KgFMtJyju7TVCDN8Es2cXtoWwgl3IOwYNcjyoK
hI0NufJOOpqQw6r6ZkmpB7fMdnUNub9xHj09flR8tGWZ5E156ZVU2Q27PnNap27PFX3uwmPHDyEY
LbVT1hz68G8z2lWRSoN+K+xcmpT2CY95b+Rp1Z616HMKXHMHUPLZTfbXPfvdj37nGepmmLhAWRd9
g/VxqwQpTCMlDSoooxdWb7N4KRBReTF5laj2rfXZFfaxtzzDfZuczEumX2GCstes31bRbSf8uNn1
iXGjp6fI9Zu884HEn0BAkUR4MX4Gk+1MX+xJEYm24iBSUVDhY6wcoqfSh5/oWKeWg/SLtOBEmFz9
kDN92FfpjCk7KuKdXTlZkDrVnxc28X7DAweE0QzD3vIMYYYZFa2a9PScTPGT1WIw0nrLDYG994WV
42unKRzd2gWX9qRdQIU7YAyt6gDu73Y277wqZbdVQ7xeJVK1UeFbXFveUYDo4BUsRT43dbXUJUiN
WEjt7xZmLHzDLLsCNSiORuTCZp51TfErh9rwES/Z6dAXgr1c34+bH/biRyzh5SL6O9pczVzE/VnX
yG7CNO0AbY8cavCYCJ0tctRsxWTtVry69Hr5QRcGsRQaoc6E7pCROF5FhVeY3WO6EATb9oGNs+J+
2bL3X/ICRau1PVPL6hBUawCjgBoYqkFg6H5D1arYg6Rgzxq7+ePmAgRJ/02WoE+6theasWEVHCXM
Ki0PUVw/Omb0VQdZ3ugkKh4lebMukqQaAwoF1xs+iIzbrcErKEJ0VQK0e/ez1R8b6O1NaOtx0Dpf
3yfvylOSLTlu2dB9seNaM4LaEQnmXOraazRXeHQOI38YxtDvWoy2g7fmGHfuq5jj0UuWirnid8j5
wu/fAdoqBE/4jqfSen3zvq8N7iYsmEOcUJQoIDulZ8S3CiiWR72D8SRt8oBzO1At08+tET1XWoei
dRtCyYg0rteROf52/VcpfpSMreJmbSescfUg4taT1Rn3c/XrugX55v3tNvpj0OheeOblvi1PwYCX
gLEzKEkHWpRXZKWf+q5TfGU5GshWpMPCsmiK8jqlgcGnrwXmiiDYTjFh1D8Zo6vvAezvgHZSUjHK
SdP/Mws6e6CBdKBaqPRNW1DSLZM3QT40OsopztkwsiDOX6LMfrUFdIwikuzYqHq3bS/qf3alYK9n
XYXWv24EIboZmQOSC6d/sCeVvuLmMUW/zLGA2gHQRLrydVTIw6aKaWA2xjFzJz+vvmFE6puepYfr
u2Tj+zkoQ1oICXimvbumhxHlRmtk9jMrfGa9FsNxmMOD0R+Nz4X9h+P9CzsiZv5AG4QiFdBi8nAP
9M+H1O5dMyhLvfdiZ+r9xo1/8LjUFNty4zsByY+GHP4BmEUevRytrBNFWNCg7vsIvGL5HlRUb3T+
M5Xn33yPKzvS3QQ9H5ejB0wDwAcg5u7sZsgElBzORa7CJfla+r144AVBQgWQyTvoDLEYwG54dAaW
kUHFNsrwhoWKUQY+UBqVxzIkigL11tZA0RYwCSDhbXCsrs9YTFL8sWtACjTvzOkHaSOIfB7GGcz/
3+3uD4FBi3cg9YIArGM6qKNJC5lmE02brIV3Q/Wc5PMbQ6UJmKidkzSKhHprIZdyD3gRkU2DH2ft
l1m3PK6HDqZE/iDK3PSMGtWCOYeU7kK0jc6N7l8/ZVsmLQ0NYjwmwVElb/yoC8OkRe8h0CP6lGGw
1GuYdTKLep8nxe2ghCRvxA8UQjCmh/oSmpUyFGlE6ghYWmMFGKA6ZHw+mEDUzmR66JniHtu0hPqV
hrHZZRZMekxWtivAN0ZoAL3zZ9b9KE2CMX/33pi/X1/CjYiPLi92Ceg1ET9kl/SURXMbz2YQNxSv
umoAHzY6sE6lT6dBq77N2FO7xI1LT2gOV5y9jdsaYFNUWsHEtdB7SimEM6J/Xmm5GVQFzjgBvg14
WmorrGwFrQsrcsKkp3jEYtaYBeboPMeiOg3OcKK9ypmtT4aOueFSHG2Mpi9/v8inkSpkY09DM+iM
+ilP8iPvi09iiPajpUptNz2CYNhSkcLTVQaZpByZtJbDFPDJe9MZd7mZ3zFbNSqoMiNtwmUUmEEk
jIGDMNnT4q/REI9m+5FYj2m3f52R4qFNuI000rYCEOm6IaaLp+IxHs3bvOqSfaKJQbEdNr/ThT26
/k5RC4hLxyIrAFaku7WG9hGUmN3B5KPja3qimPNXWZMym1ibNM5BpR30VBwcsCiyog9c8Yr57uP1
k7x1ryDnANIUnVbkb9I6QviLDWZEGbKAZpeRcRdDQUIUReTVw7An8C4sZkUA3vLu0qa0loCOECJi
YgUd+2GK7/30JctujOHHdc+2raAXg/llE6FeusQSF8SpRQ4rnFULQgQqiqWYvOwjgQLdcED7AR1f
wBTrnbEQaSO1ZQwJ73zXVu2t1U3HChjQD7hzYWY5dheBoi9NxiNisABc475rd6Cann2mUz//SF6N
Lt1/Hi0re2EqEjFGW1DnCqg5vTBnAjyS3icAMF33aCtQYJ4PFyIKGIDCSx+otbjllhyBore67/Fs
nWsDHIei8q6b2dwHGIvAHC9SeNzEa2/GIeKVQwkLupEGrf5X3bj7KOZ3LtQbrlvadIgBPrAoC2Pg
W7JEaSVyynI76Lv+G83JPrTCsxmK5+tmNh26MCN9noFMGFZITTvgYOjNO+sVqUtg5ynEAfUv101t
egSELkPejhtDRu8ZMzHTTKRWAEJPaBSmR1s8g+dOkbZsWvmd2AK5h0MkOVTqE46NW1gBmxxjn8TT
sWXE9u2+vbnuzlbmh7eVjXAAbD0oGddboWA15A+axAq0fMBUdh6j7KAFoeMGHN2haRg/siEu7EnB
tQmbMiuIhh3e26911h30KYQMuwpnsbl+COB4yOGZjc7b2i2IcPSNMdS4m+LomFbdYYQ4xqwcad80
g+YsXqZIY0FosjYzmymY1jtcSsmkvc4zuqRT9+yWL9e/0dbuRla3KAUgXQb4em0lNdhIEOZoMHPq
uRXIW0jyalkPVhwqmvZb/riYx17GVpeHvfR1isR0k2JaMjyMYgnoTkEKa2cwVdq16ZAL8QMg9pcw
JL1wQNygiSl3KZYt+VLk5ls9Po08ZjvbVlGrLmtz2ZzAuw2U08jtoNGAoRgZMoUyjEuyEWm53Wg2
HqN6fWqqUCVwvm2FQsoXVQNAPaXt1lgQCtAR0oMusp+AQDlhYG7/x5sAjvxnYjnIFzfQ3DoY+EZt
NDDb/mRTkn+drNw9xaCavgur7HDd2kYOBCA0GGKWAUQwhEvWQG1EZoNrSIxn5xHw1WOK8LHr6+mO
56VvxM4n8KArspONzbeyKV1+U5U7eodXXABYw48yFJjA6r7kukp9adsMWi9gO0TRVcbqJXXSxf3c
smDIc+YXdD5SN61unFJX9UM2d4UOYWcEiAVjJe0Kaoox7CsX6VaU3Q1Fd+8Q1UT2pjM4+pi9NRcy
XenAxn2dh1WFXVFa820CWI9RR3stVRXGNg4snurI57C7UZaX8RJuzrU2bhFOS2Pa8U7bCTBt2RmF
GkbofWDnIffBbBTKN+9CUK/TibpVawdFNlnPhjlqR8y281PCKiP1BrvKjjFYi/zOBCDxuunNxbww
TddHzBVU4wSEOwExoK7MnEOoJ3uS9Qozm4t5YUYK506C5lTSZWbA0vE+AY+cKwrfHLPXUBOKxdz0
CDVazKOCCR0itWuPqmZiWUyQ6Ll1fVcmP1OnfkwHVcN+0wpE/X4/LHRNHs2v05DYIBG1AgjRA0RT
H9KE+kms+dc/z+a6XZiRPk83s0kfLOTgEc39jHwHOZc/pfPeKlVNg22HTCBfNdTDAD1fL5tANIcC
J05V1mPP1yk/xO4AMkGTK1zajBAoogOGiWo6xufXhqa50vuox8rlENeDSptoz8bQpbvrC7fpzoUV
KcezRc/7Eao9wUjNQ21TSM5lJ9B4KjbbRiqJ+er/nJFWDcNpLhlQ6Qjirrud23EXlfXDNH5vqXOo
3Oc/9wlD1jomx5fgKqfhujGWTsPh0+AYTxR9HQzLB8DcKnzaWjqw7QD7go2HB6DkE2OiNNqmtQJj
HkaoG4I23Owp820afSSUo8a86Lhg0BX6Kuu90KWVXoYuQSifDX9i7dcmTjyIoSmm8LZO0UJhgHFJ
XIB4XKzNVLZVzY1O0GHVyRFMzXd9YgOGABzWPP15NonsC80owMiBX5UvpxEi5yN+AkzNThuUDcYm
874ke0FtxTna+kxIUxZSNow44f9rp6KGD78FLINsJNCcmfw+B/24q3rNbq0d/LAwTIDREGDY1mYS
MJyznER4M2P4uOo+5yI6Wx2gG7kK47XpEKoAGARFew3tr7WluIttc9AGMwgt9i3qxzuzyO6ydlBs
742i9VJlxQfC5PaCJ1ubqbiZVDqtWADw4rDTkrzzNIzbeKEwMaWVkUOY9LeU8S99BJj6n5/gpTYE
LhdkSO/mC9owTstBcDMo7PAcQcyw6sNAA7vldTPvQCnLC+DSjpTK1oWt5e3AadB18Tz6jLdsgjZ0
y0IvimznbmKhC2xUPdzHDYFuHiHdPQDUleLcbX1RimkKFJmR1aD8tl5qkiZVVoQRC4pQ0z2whXoN
+ppep5r32/ykUC4GX8MyWCSzQGdmDG2DDp1FZxAH2gNUWoCk0AjrXZTGu6iK90WVfOoXkPT1hd46
HItk8v8MS9ez1bYt0SOcdi2yOlRFwL+rO7dM1NbRdFTDtZurubCHGBAixzNF+qi0y3WhhSkLqnyB
mIXdaw7lEL/WDUXZedPQ0vNDnWxh2lhu8ItnFzcmLpIeRz7h9l1j5X7PxgeuVC1ezrP8TMUM+79m
lp9xYQY+gkGVlbg7bQ21xfE0sRkc/YXwrBwNuGKCOp6KF2jzg2GmDvMoYGAzZYQ+kg3ceBQVwJj2
N7aJoSWmeVwv9gYdv1zfG1tYG4TM/2xJKcjY1mFpGzV6mlZj7euU/SwzOwEvEDSTATW+Bw39VyvW
nquWRbswD6GMJJJP13/E5qe8+A1SsIM0UWi1EVq4rc78sq3PtfVmVsPxupWtLAiVBvBDQ6QCY1NS
Ky6KzBF7EscgtNy7soSTcwqx4ol+Rhh6MGzVe+m6PVt+mg2DndiFgTA6VHSHu2mX2s5NGGK2fcA/
kaq0vxVeGIZ4QPQO/AKi93qjVjoDPqLHh4yFW6A73KM7nWFIyzbFC1BJz5Vo7kSOYVNmQMb8+tJu
bVgMTS+FHMjQotG1tp25cyLaKKdBlGOILxl3+CW7WYy3qUqRcSsvRycVg2+o8wIQIm0VtJjsNDXQ
2mKoUuaz+1ZFicKZrd2I1y0K8Pg3rnnJmdLNenCgZnhSZ9a473XzTmsNfmO6YaW4aLdiy6UlKVaG
UZSjCV+wgPQRH7zErYtvAxfPSZG/RSwCcxAlmj80uapqoDIs7RXO+hADoA0Neh10dLSODr0h9kXd
oSobf4JSOPAM0c31PbJ5HC6WVTp+dYSVLPqMBrYBsuxxZ6Ht6VTgNu4/RaT4c1AIsBIWdXCvg6dL
Pnt1yLuiKrAhx3Y4gwkBV3p+ALe/F04qBrLNvX9hSgqgTlXooYiBlnNCFA3c2OujEFluGbTZ0/UV
3NyYaN2CnBf9TwBr1qfMgb5hKHokEPbo3A5J6ZeZeSSNAjS7ecIurEibEpXzOO3MgQYiqaElDUoM
67EfIqF4gmwu2/LMWWQ/UNmWDjKJ0G8qSGkFNh2eS4w3gjeI4nHa3s5J+PyBhYMEHkOLEUyWcs4e
dtpgZUh1gwp3TKHfi9IEz6iqs7HpkQXe1EVUjuLiXn+egqNENUL4M3CWhk1vuX/ZRvFLo3m279tM
FTtU1qQjXOo1KPZcJM+YArmt+xQahuRAy/hkh6UiTG3uOywe4NLopbwbAC6bELAqcHIGZjW7D/1E
yqAGN81tmOuqCpzK1PL3i2yrmYt4SvUegamP7nVMg1tai3lX4wOvUnbhkXSSxrSYhV6g0gwFmM6P
2uTAIVJ6AHP4tw/sPBvdIUAkEYzkma7ZLlMznXsUmgv7NZr1m65tqh0l4UeepXiu4bkIoMlCa7Ne
OMpLM8czggW5Ob/o2nOS8C9Dnyt2wuaTbWmCMwDuwKgry/3VVhZ1IPBHXC2bF/TLvTz72wnbmzSm
Ho/bxGvgWTgPN4x///OVXMbdYRVXpi7DxVpAMqtUX4p+E+j6e8z+6uwxjuyf181s3VKXZqSwFM6o
bWe0s4JEJ4fSbPcWjw5t5fpmqUO2JNp/xBxYCRfWABRJJHOdoJlpNkAUpkl30pzyUFnGXeVqXm18
Q/xVfL5N59B3NYDJtEEIJ20SoqeQAR/R3Wv4fGzDcO+4Y3ioIZlWts5+JlGscO/dQNzyxAeB6r8W
pSglUkAM2sFC5G2Mm3Lg4c3Ai/EQDp1+Uxei80Otv3er8NnR+Rg0SFXjJIoPdt8nhcL5JXTIDzmQ
zTD0AIHgRHdzfUIiCIfkFcpEAe/EyRa1V05ljBS5UbxLtwIz3hcORpfQQMUk69rOlKHlSGOBI4JG
QiZ+1uDOKEztpuGq+a7Nz4meJjVNvBHfTRsW1VS5qYG9apblQ1M+DQB7zb2909u/jVxXLN+mW4xi
YByldwyUSSGTDcnCpByyoF2EKbL8xUm0s077O3dUPdQ2v9QyPQmcLd5rcgWZQDJxHiqY0iICAryu
DupWgKlzUKmXLp/83ZZAsARdJ8oxqBGvP1VsaHmUJIhmTlMehZl+hoIixqnRVS/AZUh75rnC+fv6
id9cxwub0vbonTLO0cTAU0nofke/z6l2h2zMBwWCIuHeXEYQrJqgcQUDtS1ZmvSwrR2GfGQyshK6
pYPnGPUPvf553aGtfNEEhggIWxSvURFdL6INlVDInefoYYzc3gvXNo/JYKpIMTaXDVRZmJEAmhaD
G2sr6Ar/A0wQdXvvZDfdZN+CKQiYmA8FyQtL0rLpTmelXCBkjXYFQmZ9PEZc/G3VFJxcPzhkq64v
39YhRsIIahW8nJcH9NqxsIrMeliwmnggWV5b6c9uHbE9ZGju6UQALEmKDyQ/lxalDzZOEQjxpxTd
uoo9F8TQfHRzcLwwJ/8RSws7wpLg470i+eZyjBG1OWqBg8Uxz17e1Lz4jJ6oqpK8tdMxZfD7FKMt
KOf3YP8hMyb6WCCyxoc4wq5xzHOWqvLgrT0IihRwaznI5hCc1p/KLJx0Hi08WYSTgB+gyJq9kbsQ
BC3Nb9BBzo/Xd4bKnPRgrrLOHWsKgMzArNQnRWHsezu3oFo0PbE4dj5kDsUb5HZMhwLQ2jtiECir
jg4FJT4B9wvEMkh7shsQMNiqdv62Z/+ZknYgoM9A8U42ao6YttjVRvVFaOURNxne6AlTtaBU1pYT
ePGmKHSTxs3U4+LHS6kwMy8jhm/M1b4qvl//YpvFVAtESf9bQ2mHFJQSiybIwglw0DtWD/1Om1P3
UAxuD2IQJ7ozx9neYeKtyPy8ZY0HSr0MOWZmRt7137J5JnCtmXj2YrvKAIM56itWo4eFydrhuXVN
P0vZSQ9f/v+sSGvLO6OHRClgdiYvwIf+Fg/hi9FNijiydcVYF75Iy0pRecvtxkHuQYrwAKmBxEN5
XDXdsPxWORsAHhETLktNAqDY9T6ZQaAZ5eGAtCN2XahHsfJg1K79AOaF/pgU2tx6Kc+IIq/a9A0Q
LXBv4Ap4N7AXpUYVg0nGROyqnANk2/gJgM/XD3wmTLEC87g0lmXyWg4YVVeJ2AxmPTUe5nGqT2B8
ezH6wVFsu81FvLC0uHtx2FqW17WgsGSDttYLGwvYfA4p6DSavISWx9z+QFEMw7m4YdCbB82BdF0P
Y64ZRYzbDKw4PgEQyY1AoemogsjWccIxwvQzzgyK3NLm0PJsBiU0RXR09DN033wMa51C6yOoBtDy
4X/oywPCLEVGYeiVmaO2Eohx7NneFmlEvKbLSe41faJ6nm1FRkAncGUiewOoXbI2jL3GGqvFcJLJ
3soifdShWsOMdJe0iqKiypIUJ5JYx7OhwwluSi0ojPreRgu7iOa/yUdwzAvh379OScFCGHCmTgB2
GSotRk1dPOOVe55SFV3Ppktg+kctFlkpEuz1ThdJaVeEjRiGsnuwoZTxM4NoWheHnh6pZm23bTFw
wS3kQLgU17ZsaKvbbRtbQTNYQRH1+5xFX0GDceg1lf7upikAqxbaXYRC2ZQ2UzJZuDuC3LY+9dMn
ZAVfDWA24kyVaG8eKdNFoXQRuH4HAGZcnwh+xTJpG93Hdu3ZuX2v8cP10LfpD14MmH/F3BDoStdL
B84oVEMsVODsCTxuwt4NGZm8aKg+O0QphbNpDIgMF6AJlD5kSlTMqY1Nayx7outetKjcpxl5QLPD
M8OP5LyYLPzXlJSu1VU9sWHKsM2F1fp6BtKxIc5vndb99IEFvDC0+HwR0UXOsyYWNeARfLS8Crxy
Hi2sQ4xuI0pHKqiaagWlQBF2vNdrukw9WOQtsmKvjKcHDFHeVJl1uO7Y5v67cEw6wLyHKDdawcvr
ZBm1atgxtKwfBVEVnrZueJCuAH3hYgIQ9cv1AlqOAM9BC/iYpVfhzjCJOOngGPCve7NeOGgq4mpC
VwhITzy1NFu2ksS8TO0WmiMjHX655LWq49mLdLxT3Pp03ZRUBX5vS1q5fKw7MlqjftJT8xXNr93c
TB41x33Nb5K8+gGm7ttkfA4HlSTJ+pP9YxjDUSh24bJHoXu9lGnnpCzWevd5iKDlmuk/GfubGuPz
df+Wh9V/ieB7K9KO74umqQnJ9RMfp1005D9Lrt9RPvpxGX92imTXdN0RnI2qxvPmJwSRAmRmAdl9
F3rH0hqQ/7nayZ6G57xP92E23WQVKCmI3ip83FxJZLqosqH6hRGW9UoS3QwrkRDtVPb1SYdcV8x+
jm6oOGJS/fefpXRRo4QmN4Y2LSn6chZVdqgP7jPm1e91MLimR+2l9yFisA99W5Hlbq7fhTEp94Sy
wMgpuIxOJk/91ISY0Jy8GNNjGc9fr++Q9ZF+75a0enbXovAaZ/ppURXctQN6R6wBHdZ1K9vnDPMJ
4G0CDA9z1+uPFBrJ2ICGVjvVZrsLwxQR3lnEiSFRbWj33HL2+hzv3Lm8D+m0v258azEB3ES9HEAu
PIskF1EbAjUXGLjA6Q8WbKsmXuvGrxG/zUsVZGzT1CL1AzwHNopcAqNhyCIxZO7zMoNfxrvGenLz
s6kCw6vMLH+/uMisvJ3TRufaSQdIRSNQuZ6qW24Znj6omMQ2TSEnBH8ZGGZQrlybMpLYAv8KFi+x
ol9x+22aIXO+yE66aJn9+XdCkoT6IWQEGO6YtalsmHUT4+XaKW/sHRSjdiJP7wH33o1tqYj7S1iX
4yKm6XCKF01VUFSuTRndkBMxJ2guRpBbp+7sQ+4sMDXAGAVdxtGS2gcoT0WOvrWYl2al74aSqFtj
rgkCRmBnSKLhIcWsfpP3Ox6ppux+Sz++cxFcxBru0N+6cmsXM3OqGWs17BHW/JzJN5sfh37ws8hF
Z7N/JSUEXrNbY248kn93kvlAzUbxQZcPdu0nSO72bge4XgZ3afjMm2mXss8pKXdZCV1Z47uWfSGt
Sldx2yQGwl26SIrJgpjh1MaYW4PJMu58sdeGv8awvdemcFdB6tMZjYPWzIrN9HuUUPYTzCbuwnqM
DpYhvWks0RAW4sl96rvxtrGewZo+EerVab3Lc+cwIKkt5tOQ2Tdk/OYUD23zF0MtPOnsXY9pFjQr
d6RBIWjcF6oRhs3AC1QpagrLiI7rSDtdQJwGCPkUGUB+D1oqv50fKuuBDmxXNZ1nCXyK9uSOipC7
rp0stwqQsCDiWfRCF1y0dJS1mpiE6q04ZblLoHRSgoaqmm+icJnRrwy/r8tWUT15f6Qxf7S8jVAB
sNGplT8C44VT1wi9DOKg0zM2c2w1XhXdaZ8rpe7OsmrrL742ZqwPV+QWDneMQZzqFAQYGcatHqOu
AxVgWoSKqtr7pXTgDebUwGG2MDnJHzCx7bRy9OHE48+hu3fTOxJ/LujB/D/OvmtJblzZ9osYQYL+
labAqvYyrZ55YciM6EDvQH79WdTsvbsKxVu40jwoFNMRyk4wM5FIs5YqGWO6dp1LQYK3llrOCVn1
KSpSA+jooQkoOgOIcaAS8XUz6EfDr1LzcDvmX3+1TSj2N/Dp8KYVv1qvYoq0cIY+moevSvPU6FpY
mN+yHDC61WFYaom4fR3fxQnfTWuA/1PhcREV7feqPKRt2OLlXOiAx+qDzHgadUm1aPfrYesB3eaN
6UDMe9xaT/KuYj1u6vyh5WBKSRPPRCTAXH5oyTpw2ye6NEuc5rs0XSjttSD0IqTEILe7qNgmsu+4
bofgFmJ2IplKvHaAS0mCt+WoHpegc+fUSY5Vd6hUvxmPt03jWsQWUB0Erm1DDowNlz5mlB1Hy7CG
MtZnK/EN9dVofvulCXZQLAcBSwl1jqvgmFQAU6o2EVMbqMVzSe4xEWDKFLn+KpvfYmRqGw/c1nou
FeFWvHaDM020Nd64eyjSVwZAOxnc+G0pRJwqSmump0lPJpq7dJyPBvu6Ko9dLAP/E8Rgcg53NtZm
XXR48XXEZHoFIlrfJH1DU/ObnVKsb3vZeBr0j7c/vkzM9vOzDHfOwQg79VUZdfyxItjyO7EqBNjv
bSmCd14ps/38TMqoVt1K9LKMyvijjmd4O/raa89ab14k/rKnz7akBnNDcQO1rktJCoqCQ7UqLOqc
ryYJeiNISOI1snt3V8xGcIJ9la1yJ7hl2+LOc62sjBKwdE/tKdOIp06PuSyOCoSq4FCBDGD7/E+Q
EEjrOdYabFCUUb/4xokHvTfSkibU+Kh+dykJAEEvybL2vtW5RMGLgGw/DW3VNXTs7kvtwbCe06UC
hvbDkEkuQtkhCo9v7Gvx2pzbhtbN4LnmV1tjnuJ+SWpXYn7CbXR1iMLV3vX4VsTEIWZ1ODmKB0M0
bW/MTNqg9D6oIBH68PsGf36IglthrVrvV6dpqAK4+jF02ZvB8QCo70wuw/8RM89/tUMEB07j1v4R
IX0JUHbHYtYgS70fADBbFwcn+V5yzHS+gYlqnaNEk4F+COnEf2RuU9h41mGBTjjRthtZ2toui9yp
xtQTVdOTbWThoNdQ0l8TWedEuKOu5AnniVVktmIvlUV8eZ50hJETsyT5n/iQu5IhBKkkRi90iiEj
fojpSONj+s2pvD7gYX2YowXphKzhLjvF7ednYXGtVb1RXLWhZfZlMPx1fJzdn6Pz2XTCIf7ntkXu
OhsWkv/7xcTA2LWjjoHUhjr1s2I+GNlnhuKrFt6Wshs83qWIC8mdw+0MnIsscqY6tCyAoZ7wFPdK
7nqjLpma3JVlA/UD63yoOolP0H7RY8wWOyBWclGve0gsX897j4CAQzb0t2t9Z5KEQGXOVl+UrQ2t
2m/GZ0P/vv7Jx7HR10Kkx6iySElflvmsWknnfHC/j2awkN7L/64HWaNk/8DepQjmZlYoDJqgq4wI
Dwv3rSaHRmnDontpFWm9f//I3mUJ5tYCIwFlXMiymPuUqoh9BrlrS0Zt48FIel93H+2s8tXmU6pT
21Iw1fstNbFU1EsuGbGe/K9bv5+tCG9cTm0/tQPMBFeAb2h0WNHUWz1SfMuLISy01Lebu85UvdKi
aiFJR3ZvnjPhQp7g1PqoGAViShb3UdpHbPDdSvHNYj7YSzg4oSqlcpSJFDIGko1dac8jMPkBaru2
TypfwtQaPdv5iNcDqTHqtsrezruB7ExNIWdw0irp8hVqOg7esATkfJ95/9NW7sH0rurH2zFGqKRf
fVDBG3uLdS4peUMxe+OnSQ38BtlqxK9q69kD70rGZt5nkXnUraReF8SxZcxPGvknZ/cZY4+ue1wy
27eUzrfdL+sy0LWsfa39mDdJiDUxpZ4DRytATfMD3ttVX29rvn9FYYcRXZit4ihOH6ujCghtgzW0
D7WD5eeHRvV47Gf+FG4Md2XvD7PkWrwOGthDwawM5ky3eUwxocY+/ww+BA2zdiW1NSzYYE+JEG8Z
70osbN7W7zpobBtDWFQGvhbyGPEBRxbTXrlRFJExlYBIxiOxfq1U2aLftf1g22Wjb93mV0ARuGl8
9m1zNMy6wswLhKbmMLfGkzvK6s/X/rCJQGEUWCPbLKtgPnO55tPaK3k02V9bMKGAa4B/V/M+UEEG
xVfJse1kgNv+DjZcsKSB69AQogzQJXJYnpVHQJB6mtup9jqCRzZKv6NfzWFX+0v/YMfZ99ufa8c0
LsQKkUafctIbg5tHKGq3TqhUPCB24TGMbSU6vS1LmJPcHkJoKKHEiTKFjs19cY1oaAcLHHt6Fhlt
dhgyx8s4e8n5R9BXOIx8SUDUacZfhrr0avbXbdk7el6IFgKOZVVFaqU4XmLlfkEObv+PNseHFSCE
ON3bsnZcAOP31tbA23AlROMsFGVUx1wFx7kyBmRInrGo8R0cHZ9ui7nOBi0UFzDbYpmY1AY84KUP
zDnWMFwyZFGeds9m8k0B8zcGAf8GZa3EOK8VgiS0mbBWC6Rq/P1SktKCtKFOIaldpoeOa14GrGS+
WJKLdlehMzFCbqNoydQ3ap5F4At7YJMbDM4pUS0GWkojun121+aAkYwNGtAExtO1JeLzYY67STP0
HpBHzfUxVp1jjbkTrS0OdWNILH9HnIUpQoAXA2MROYpwgF2OGlHsxGnkNOyRre1z3FSB1doTHdPG
w35WEtzWb+coLwQKRxm79apzw00jpbE+zpoLAka7/zmOpxmcV7/9MrcuZG3JzFksbjDsye3SSSMe
p6e6ynR/7Qvfarnmx50dOGSjOSKTP+ilJHjt2KWlYoEOGwBAzbka8srVLq1zqzY/pIR/zEnnFwxA
FU2mSaBidk/zTI4QPAjPO6VZ7DSKXWzZbuwNdaPFvtt/dx3Z2NCeTgCDwmghdonRJxO8egS2NcjP
mzRKa+PDsrInwHHeKVMnSamvbzfgy2JodXv4Y2VeXLay2iYbOidPowxVXJJ23qqROw54E43RNcmw
ni9b5dnzgXOJwiHWSEzs2q7TyGrj+6nQLbRUc79t7Yc2NlAa+3bbA3beDNAQMErID7C/hnmXS7Ps
jCKLObfSKBnNJ7YMx7h3HzSOe7zWFc/p+leQP8YhEHZPyfRRLcjbYNjPt3+JPcM5/x2E2xVzD0PB
dSON1tJsPb0hITOSz5NLPq2yS+f6ybCpi7zBddHWA1zspbpuWYI/MucIMbn9qMz84Fbkq0u4Z/Yc
HNE60Gqa6WkaO1lfYMeSMLWMVQMEUqxXinmSovMqmZiaRFk7ePEcps18p8et57If6zR5miNFz9tR
ddtDRk6LMI2tRMFFAMwDEphkSSKQIm196vhDU4wBY5819mJl4FxkgBKdfDshi6cw0EqWX+ZkASkT
9wnnnjIBpF5v/Cx/bNkd6gJhvvZ0BVFKzv/hzRDq8fopGQbUS4NyoYmd0UprP6H0HaR18VnTl2CZ
NFBThbVa+MP4rbct9KXHY6egxKR9Nk307NOGPVRWFfC58wcVdOpKFsSG7uUMLd7UwSplf2ejzObY
fxVO6WH4lioKu1uqh7b94uCJedsQd6IKhsuBEIP2DYbMVSFGt46STpmeot2uViDYBCw3OMtL2YrZ
jrmfS/mV457dBLB2VrRrrdCuNyNDe6uc7KAv3WFxZKtE18EE8H86qkYAMUL0Ehu95ki4pnaZS4vk
oGld2IIUiGReYRR+SSS5wrVWwK1GFgc2Fsx942+XntVVLZDmObRKnSSqCtRKMfflDqBz0hSJqB21
MMsJwEEs3WGvUhyJqieDF4m7xjQhtTclFKMI86r5Ol7/qUSUQMCNsOhi1wClKvTKwXmIq+ZSLXtc
p1G3FYeq/O8FZKVpkKO9O5EfQ/65r6llPM5D6ReYOsEUojl+mHvukfxzYzzeNs2r+LH9Hpi80YBr
vD3nhDidZPWEDRYQpKDcHnapFhAjPVpNUIBs2GJhxt5+Xx7SWExQqxsK69WkO5sdbe40h5aYmjL0
6UWdvsQwIaz7eCZyFtbKFpv3NNS3xXCA1GNdUUzUMSywKm5j2Xh7d16qIlg4XtVk0Wz2SMteyl5y
ottNelH4AKYWpnpAsIMZd7B0CQY7zXqSJaVhU8N5NKaodI+3T/D6rXopQPTz3k3sksXERtOn82OE
1jFeHoG7E4zOkWHfXecsMOPUc8YftyVf+ccmeIMo3CCakL4LNrtwMEkqsWbRQfvHjWffSc2waVa/
H/MwczOJi1w5viBt+/lZOGu6xqnVFmombPWd6WiZaTCXhwk55m+rtT0X4fGY7dgWgC4FOQOuDN1Z
Ddoz9AYZ82KVeKb6kPKXVP15W9a1caC/vpkGRtMxdCy+wTHinBklUmmagZkBO68A45cc244EAFKj
koGsCzDv4phKzOa8aUbDoDVuymKe7rXfpOXYYheGpbayz1YwQZgUDkxfTDMD6qtBrelzlVbhNvio
5LJ6xdWlKUjZ/Prs+2OQE7xjtWXQrG2+6D1N05p4ujK/3v4imzteuuulMoK7krQqXBS0DJonFL10
i/9dV19tFxdAcVqIb8sAKa/NGvLAqWfY+GOj475Ui/NkAQkIrC0bgfUH/r6Ge0uuegOytduaySRt
lnJ2gBNGR/sZxD5UY3+NSsj1CHB1XilrD+yI2ZBmsYGrY5f+amYEXqwk9YDkZmqeRjdFRQdkhOUg
A/aTiRG0KZvVJnyZ4aXYXKLcqAtvaZjmZ6ryAuZ4evvsdowP0w8AqdBQLgDnkWAVKxrC7pQ7OuUd
fwDYdRiTLlpl1Oy7OqEYhxnEbb1djAaDgYE1E5jA1OLFC6B1frbzEoKH0/BnjUly0J1rAwMdZ8KE
AxxtJwatnAlz4MlfCUiXMUz8zcxXmlp2OOpf+8I8FhVwcMiPPzjLM8HCtaFMeQJeIm5QXrkHvP7o
HOd3rjIHt8Vc306X+m2HfWbuhKTKMKmLQR0NgQk8S2mYgwTY8i201W+Lui6lupeyhAhY5+ZYII3U
aV8syQT4f6AGDSZZKW8q4hUD1rVyPDppP0yfW/RAFF35MrWObGr5OrXZfg1s8QFMZcOBFJK30S7M
Pu6JTjGuNdb/DM4nS30d9ddMAXLB4bbOux5xJkt4TPOmBu1nrhsUa0dGkDerEzBOPhvW+P22oL3v
iOlDrGUjO8RqsWAuejYNTWOOBjXy2LOSU+/WgWYe2PzS5y+3Re35H0bqt7o4NpsMsVScjFYy1mzU
KRDdkvw7Jhe8Sb+DT0gi8eZawh2DxvS7HOEqczTcXWxE7LIm95gwULcqhsS9ZaoIAQv3ZIqX2HZq
Wewp+Ye8KQNrsoPOkI0C7RnduzIoAVz6md7EmWbbE6EVQRlFrYERbbOHcWA/0mz6ojSPeZlJqE1v
Kwcq7EuRVr/Wa2xPBmVG9oLO0MkAD52XJjzk9iopGu3Z+bl6gp0rmeUkVr0QqsaTjwK/F7d5uEib
grsq2UgFUDYCgJxYMMIsb9zqU21QQiYQoyde3KlejxJ4qX+9beS7xncmSTC+UZsmUijMoAsezQAN
otpQS+x798xQ98I879ZBEzucNeF2PAKgjq4bZJRaYpuzSOfB66tFFvL2tEFiiwcz1ovxMBUib9bH
i4LlG52y0f00Z8D0tgpJVNjThoDODGS6W4/YFDK01EXqRmpDp1oD9ByC8U5Pndc8qJPyy+1Ps+dK
55I2Zc+urLEFf+hiIy7kRsL81CUVVYqlwC77qns4gdyv3eWlrmVrILsaInHfOKcw7S2+EeY5HfBu
XXRM39YPizsfSZ34tva7RW5ckkBNtfFeQCy/2qwo02rOTBabHwYAyYPO1pg8Mmqekz4NWDsxmeu3
TSEbCNvzqzOhphCd3Hkk5TYVRsu2C+a1wSCFdjcZppekVnj76+2Z4kZ+gB44bB4+fPn1EhcfbdiS
AJLYVbBUdhw2hP/eyvmvxxZO8V2K4L5EmaxCwRIMNQvg8tst1eN/uniMbuuyZxHnUoTrA92VrAVY
PY6tju8B3RMUQLlVTcmKwXVXYDMJWANE7bWM9MR1VDQ+zA99ONxrAQuc4/rCfeNQHpKAfPgDnc6E
Cd4FE5+GLNcJ7dPhfixPw6w9tbPsXbKdjHi3Y11zWwgxMDog+pKyEHvIQN6G6xBBXH8hGCSBVQ+Y
au6NKMdOQC+Z2tszcXATAtscU6NYCdi+5VnUUEwArxRKA73A9mOq2SN4h+mSOPcZT+ntI9wzcQzU
gcsPhDzb6sGlqKEfSuy8xDrt1iFU8+LAe0m2t2d4ZxLEPZAcLBS9O3WEDuY/ChAOEvuHNisST908
UfxGQPfDVwJ/LcYcBU91UBQBnm6tU3eu/IVxvyl6r+/f1G9t/Nu9X5g44J8QXPGgA2yj8HXKYQKX
6ID0iJAxbLopbMsontpjksviz54dmMCcx5IDmgvYSbr8OIXKHayFoO5iZupdqy9Rzce/m35AOpEd
f98OzkUJrtTok6uOjqXTecgCro8/5qSQGMLu+/RchnBwtgnSk6bhOlX44ldFE+Zu7qXcpUBq8ioD
M+fFGg1uhoHiQrr1vWfom3nAPpD8YQr88ixbZRyANwAvBsCGPxRop+kypqE9Sz8XIQTyuADe34qO
CjUSn6/MU+OHYZJ253Ys/VyI4LD1kKQ6/sCH6poCBGTpFCCKNFFpx+0fONWZKJG1comNeeI1whDn
+hPgIGqyfOzUCZ9s9Zp6CW5boOT0xDBr9+ivoiu5JWUmsJlI2GnJS1L/HuDqv7ftuVJC9t9PKc/S
uCYUrRK/zGpfKRVQeAOaP9XHP8iakR6hbYz/AFQtGDxSv85gW6RIjQkzxMNhaJivabLJ0v2Texez
hZGz66JIVSVT+wIPd2KhPacc3cJCHVWWQexFI8w0gHlxm65Esn8pBqQJnT6XFaH6qjykGS2K/jVO
lIhxJrn/9rLmc0liMMrX2a4VW6d6mt65RX2shodunI4uy8GTMrkhVm/829b3i9hMvEHOZQrfqss1
vporrilO5qr0bFeLvak3Vk8B2chRX2qwzDP1c2JVR8NYsPowz8NfqpMVnxQjK+9irpteqjcAb6mN
PkCz5hOzkp5Wdb2E08LtgIEV2h+qCYOp0/LGuzkP4qIISmJVXhV3zMuxn3ngpD5iLDKch/rzYCfs
0BnjXW8l39Y4qbEf0JVBGRd8A1DtMPs2fZ/AyOCBLxnr5a3mu1iF+hO/PPvsgnUtHeCQ7SojtIjV
A+8sxWeu/ldTzvrh9ifYu8PPv4AQoTMzt6d6CwBdcc97aiiZh7oKQFoSf0hfb8vatWUYMtAIAH6L
2aZLW24xPmCtqHVTLXMHbwYVQ26XXjNgPQezy7dl7Vrzu6yrBChb8Qgd8WBR9OVZXavUI83IPDce
wxYTC6vafZp69U8OE92uDfQGdUNxagRsPx3v2gKFw3r4bmjc56l7SnRM8k+z6hlV/AfPCwt465hP
AS3mVRMfljonjYngsIzLwVzRsuy7xyL97VkB5F5nYq52Z1SzsIFrotNEdaO2OtUtOMLr1V/+pESw
tY0wQA7s5asH9Aqq3KEuNDz92HzITfOUrR/7XFZp2y0zo8ILmEC085CXCFFnVsDrlTgFoYlmHYep
O3UGfwHQ6QKW3ta4z0bjWBXZ1pvA6uTyB9fTufDNSc7uDaMoWUKw0UUnIOW3YDVYHB4mskfanquh
zoIUFu0+tCxFFafVLviSwvz72XMxGq8vBYglj2Yig/PbCyDnkgR9OrucVHVICR1j5a7oKs/WV9vj
M/btnPEU2xa97dh7KeW5PCFg8VGZu0FRNDpZ5WNcO1RJfo8F599sBdQnsL8NVOoKfsxJ2txlSa/T
WllCYCA2aR0YmB8nsqmNXV1QjgdUCWprgPQTbEFxF6PHaC1V5sV+YSv2rAYmq5LvJSoY+Md6HSal
sI0pVHnnpXTMuRsJBXjbF5MsoIKqD8CWktj1XsDdnrQbLQ3wZsWiv+om81oyh6DhW+EOPyrGA4wz
dF9d5TjKRiZ2dToTtv0yZ06UJXj2LUheaTuTgA2AHoaf9haX6LRdSGJ6cq6TcGEVwzS2Mxg2aOK0
VMPbieT9ZyvufeRkb62D99NQgnGKyzBs9uziXS7A1C/Vw4yIOpU1zjJd42c2ZU+Yeb7tRXteCzAn
PNrRhQVCi2B5ruIyu+d4ZSxL/ZA3Voga0ud6cZ4atjYRUWvZts5eQDoXuKl89sXK2DAxlY48Q1mA
qty9dqQ5NGAbXWbZ3MmubWxjdBg2xiyFONk2Wzxv0wzFlWwyQ60d/FgdfDWV9E52zR2wFKA7cWxs
EAgBdjLcrjdqFMzNxDxm8xK0ZHnk/WsGxt7K+qI4peSL7ap1JlCIsyDUdY00R62gcxLbG7T8qdP7
JizjWGb1u9aHgSTsSGKk5moSNQHowugyZn6oe1weeH0ArWpO6vC2BcqkCAYx6IrGlxH61K4eVTHN
m+kPCuXOmR7CJ2KI4UOOvIU62RdX8cv6nrW6V/7Vmw/F8uG2Nrv+dCZL+Dp6WedM09Aln7EgxrNg
GF/Bu+DPoPcBf9ZtWbvlXjRS8MbdIGWuRu+4NpIYvMr/LfcW/wMiLA+utNy7my2dSxM+FJgC+Lpi
OhQdavQbjGYM53Q92u43kluPydgeWPXamfOT2j/kMvCq3ahxpqnwCdUyGRPdxYxDaTbeMEQ6ZoiX
9pPyJy+Tcx2Fz6e6qU6yHJ/PXB7bJFLy1XdfHTD23v5yu0ED7w5A2eBPIjb0FOxcLMpmJXn2uVQe
F/1jW903JshMTFoiSbstbdcm36WJPZuijK3VztF8GN0vupF5avHNmfTAhL0Ub7dF7TozchgHzcpf
XNyX0d0CpzFIxbfg1MSU5U9q09PbEvaUQc8QDxEQwCBXEizBqifXBe41wkU8A06MsuJtAsBbCwAQ
5+dtUds/Jd7656IEY3CU/7YPU+ZEg9b6pJl/cDsNbovZ1QjsQ45KNhYOsTaK6WGLuwk64i3Qyr0Z
HS48EDFeamh+kbcHkjThbYE7ehkaMkEgw+BhAKqly49kGLmChQ0U4aqp+6dsYq91egP7sr+9ze+C
c+NMjhAw6qlb2GhCMYMDbTP71XPVxzCu/8Ji7reSaZKD3PEqLIhgKBgrU0B/F7NoNQXJZNsii04W
fnSR0Hi8RT9ixbIEad/Gpf6FWn37LHcC01bPxvWIAfrrxVYrGQq14JxQ4HL4bHllPQ+xa+XZTJVo
J5NELr+axUZWaMaKCu00xN7qDs9qTp5I4zbBlAFW4rZe27cRbN9Axw1rL+D9AASzYCNmztwyx0OC
KrlyRNn5tE6qf1vEnhmC9A5rpBjmxhqTkFS7AGBb0JIgFO1y7OSOxItr9h3DIRI5e2ZxJkcMf5zP
ZjnEM1JcjI3Zhs+6j4oxYkfqiH0KJls53j04jMHb2wQy9rI2bz/Lb3tWbJiE0CpGwLXBrEQKSX12
/9x+7XcC4fBqO6StgF1ugD2bxuPcHew5MQCKpbIgXetPt7/Q9TY/PHgDrMPgCdTB0/RSGWLUC4gu
EM5T1ih+qg1NBFKW1p+d5Wik5fB5srrDSuz5gzvxT0mcp4HWs6cksYtgnlwZkcTul8RSK6pqSLev
XrCaOZKsz+BsqvoXqcJJ8Ss3CYY1Aum7rsiQinfP+Uya4HB6VccZXAYVdxW7ACWKeLhnQLkj8bRd
v8aSCLCRAAJ+tebJuIOXEEfUGgvn5LZdCP2DTB2OkyNL6HduGgPgn/iooA3YpvIuPydwRQjPZlTZ
K9PsaD5j6R+u7yUzH71+aQ+FFLJIJlG4QherLfUlRvm61PvnLHkiS/1JsWLAR74NmaxWvi8MPrfN
56NULVirTpjO12RAQFE3IQCbHevs1BJAaLFJbT1W/yYk8japj/0slETBTwqkU7HxzcvVUeupRO/H
/raSr3hKYymY2lUlsZFfVWoxHG9jAljUwjbyVaZfj7paGiNi2OTEz3OznNa8Lbx2sQ5gK2r9hHVH
tpQVgppD+x6rb/XU0wVkFD6rzPGUl33s5cBHfyhygkzJyPHVsdgXaWj7AeYQMCVmO5f4f8YhHboi
KieS+VlsfsUEEXjbykVFiUN5yWxiYf7MPdyOM3uehumBDSQWdAJX8wMpq/K2S9BxslXtXi/Kx1FZ
XqpykmwOCS8YUOxhjsjayAQwjQqoUfEmIJWtLKlpD3QIVB/IAgEAQ0Kb6mF2SCXb/kLovJYlVNtM
hQ3oJjkDTY8ONQ9A3Q3WD+NhxTBOR2NfBt7+q1b9biHX8oRoVdWAk+YM8twID10KWjV/CJyTHimh
+jQGavCloNkpo/nX2Ev87rMbLFQJZD1X7fJT/ufXcACADNwGBBrxxmisElxytbWp7Ub2k3MaH9ID
IHF/rr6Cgy4CRkvJ855sql2pfiZzu5LPrtzcGOZlxguRtiGISSLjpAf5oYtKWh3WyH2c/E39zs//
dk/E6x7iR0eSYciUFuKqzTs86NxsRAg3vpUju9ecOTTU77/jJddHK8RSbi+ly4gyUKJSoOVb5DE3
JR5ymbxcixCSF/BOgvjU3hRhQIN2fzayRq/spLYb/uxTdWXaKbzFp1LzCNFoXUK20NvHdHkLXOsg
pJVJhg3TuM7RIx6MgJdDqICfpP5U6x5pP94WdXl1X4myhPJsOif2AOIrGHuef0oq4HjrC7YwpjDm
RXBb1K+88YaRi3ieRYcKEAFcOzU952W67z5mhdfdJfdbQJnf5iDxVQ+MULMnq2jtR8139xLpnMmc
l7E+wSjYfUzNCCOF1PF0f6BJIGOr24+aZ7KEKzxnQCjnI040z7wpaJ6LExred5aHLhLgoDHEqB1v
n+u+xWPPGt0VC48QweLLulCRoGhwKnIa3ZObSMA19g3+/d8XDD5t+hh4zxxXjv4Dd+dMHoHldluF
/ZgLtil1S1ZRqxXCT9s6hlnV0CE/YoU7KP5WAN4BWMjVtw7FU+yzt+IQh7eF7pr+mUwhGDHG3DF2
EOcV5e92OKQs8ezkoMqaSTIxwueZshQQA4Y6UN2mWFX3Bisw+1c3lliBTIzwlTTg/bnZBDE8u0do
bZc3NT4RLgngAlTuv/ECXwlE3YBxR7YvaJMSNGGtSR+oQQvvLnCKL3z50SIZKf6OqyDpXqY0IuSY
09vfas8Gz8UK2s3m3Pf5DLHWhoDieIZ1vzaywXCpckLc5cSojFI3BlrdLyEYrg8Y7gLu23Joj7h1
/ST4PeaO/5wmcn0s7m1EiWKjscyKgU0GTBBFDF//hXWFnTuSe737c1aKY9un/u2DFGYor0UKJ9nZ
9ZTwDp6G2cKjHnV382ENqxPzpduE278khnv7TDnxNIc8A58xlHt7s2h3TD9lEXKZcD1VXqgG6SNS
OB+U8rJbZi+VeheLF8fl/dw0btkAbniz0PS5OZS08LmfPROv8WdPGu23f+3/rSQewJfSMDrH6mZz
u/yYRRggj9aTcVCj5CBLS7fTuiVISI4BXaLq5QpB1T0i5ME5ov1IB2pLwsjuJX1+fML1xdEQSbth
HejyYuP+Qq0pQC4aJF5CXdqFq6+FoGFH+n/bLvcusXOx28/PsiokhSu4hnDJrM7XsvpayVbFd1MA
G09qAGpomLkWb0k8fDvL7XAt9+F2w/DI+FHcz4EeVrSWFXmErtZ/nexdmOBkDTN6zd5ygC4AXJ+P
rCpIA/NBPdQHAK7IPtlmY9em8S5NcLRl0LI8V80BedUcEnyw5ASy2gMg5qlyuP2ZtH2n/p8s8f25
KjOL4xRvtGzx/nUv83F9jI9WUOq+5cUedv2Pue88YNVB9kra7pYbepqCr2VFO42cxQMtl8Bo7ts4
6hPA2voKkUKT7pvju5qCtyVGySdUugY6+/r38tEI8yfXNz6u/nyfR0WQHGST+vt3z7t9iq9OczDG
zJp/SZyC7K74MAOC3vb54hXPZbBEINmQ5D+7meqZS5iCz21bOHFR47rbrNTwixA7hmDR8bJnEAz5
Y8R/q+p75RWmkOSVWVNmeokLodXUYMo/tYAYQ8FQYqGyTyekdSZJQYJQ/DpI7aB4DJqhuhS6Ifc1
f3wGaVskkbh742BJDtUzDKEAPfMydqnNZGRzCW8f3uZwOGqR4sdR9knH/aZI3xe7TnAmTHD2pJs1
a2ngBEMXpZXmFeXqGepjwt6IK7tzdrOud1m/comzoLwui4KeBo6S5/d6k/qowP1/+Np2o1y59ZkU
wa2NVOW6m0Ejdvy79XpP+1L6g7fVtNLTT9n9tmsdZ8IEx1aqauyrBDavDCeFvZjth9vG8ItK9pY2
wv2Zk8koxgkBsg/NYAjmV4Oq/rbHVvvZQxc6x8HLjvmh8LP77QlaP7lHYGF8u/1b7Gd5Z2oKrj3U
mqKuDIWW5QQMJb+n9uN80EISyWb6yd67A3Ou/zX+Xy+7MxvhJu9MB6RHQGvyu2AMtaAK5jD+aYRJ
mD2Mb/EBC7ihehf75R0qsJ51b2NZNsjD+U5Ww5L9KoLnkxoI8uhND7TG7pYeM4+1IXDks1zW79hP
JoABZpr6hu1qCB5flQuedT2UVttvyUYbgqdP8mJNls+UsMqezPre7L+O/Pn2Z91X8F2s4Ptr42al
sVUJO/11GB+78p8OYwqyAZJ9r/+fFPGKL/XMzmobUibt1eJBPbReIutzbL/ptZe8yxB8PjP6CXds
OmKErrDuEpa1xzHVn12nuHPc1gk0latBw/LuMKC0f7x9jPvp2fvnM4UgMC95smbGVsJDmVkP1mh5
tjzHM/3iwHwzuC1t/6Nhsh276BsKo2Ar6mSnfVHBKpsmMuZTWz8V/N5NJRWU3QMF0se2LAQUCVOw
faUdhjHfitb5cTpmpy6yqRZiU0Ry1+2FT4BDI4nGfMzWNrq86uzaNHF6NQpn6RBY9vLIFEVyXnvm
dy5COK85Vkzg4ZXwYuuurMdwtE/9HHu3P8qeCQDsDbc1qOgASuQIAbLO8EZsF5RYESB/2ocWXZQi
87B54CMyRbIl2R2dMLsOIGiXAPgNWHqXx6Zk05QaKeqPKjkVwClkEZPNru+F/AsZgkasdXgWJw4W
+da/3fkVXSq/Hk5a/3MhAc8fE8sJWuXt9jHu6YUFB9gB3k8EtGOXejmtUWtMqUdKav7c20bYLMN9
MciQS3YepVhlBnsaBr832EVxkXCscrPX3LiJtkH5RIvQhrtL3fFbFp/QJA60/ONs/x9pV7Ikqa4s
vwgzEJPYAjnX2NU19Qar6kEgRjHD1z+nr717EiWWWJ276V7UIlIiFApFeLjTfWHkANYZbja88eIR
DbkNKXo/tfRNr5orBanJC+cBbP6LpADWhpGOwISkhWmGa9RghQkOnbLDvNCGNMd8TfLlMoigb4gR
a/BaAGZ1wWkx0d0oOcVGm6LdQuPNB+HpZsDEUZbX2+vfdNEUJppwKFBxgzDW/Jt2ra5FKLY1u7wb
b82Ib0ALfTCT6pAW4et1UwunEKzokCOYWBChmiM/yjVTBQu2FkBtK91pW/Wj2HLf8Sxr32/EAz/S
zXV7C0ubmZNCC0kqMwBdKcpt8Z/APo1G5DGLuQZd2cKFszhfl3RRG2M5BIA2iz0d7gsHilsRuQco
EgjktL6zuXOfKK/ViDqfk+Zrl9tlOj2zLV/fHMjGoVeVZheFo/asWt3Gphsn0oJtUzQRtFAcdWvE
lHk5C9/rDrwXZZvnW63WUNuHWvaXwzna4ZAlxGSIpVLw2c3dqRoCux8tKPkpYgI7vlf8B0rE17/r
FNrmhxE20KWaQisI9OV0LEJBYmRN2oPugIMou47u7FD/ft3G5YGf25A+adnpaqKKvtwzDC9rBGO4
QnfrDNSDfti8Z3wlg7+MrDNz8ldsI80oxlhvd1n4YbBfxB5c0G9419d0aWTuKlIQIynQF3FnIKr0
0POk5TGkqt8raxPnS+H7/NzJ+VZk11qfg4R6p03kLhZIE/3WOVKQK0Pbz/g+DNzr9MjVe0/N7lsI
aWg3jgVR9VcwYa5d/Gtrlq5iLavCJCmo2OtZ60Ij9thgGDbI80PJBw/H5lgzzQ3SZjPgtzKCSSln
Zw8Cil7xO1fYaqXpsoA8/wbStV3TzoitHHtjtdSnbBvqH3nXeq12mxZ7235LoT/QKo/XP/xltjg3
Kh1KppdxYBYwGqi7rqjc2tzpESgFFa8aDnm4oeT5usGFuiEs/n0q4QoHUEaqyiuQRLIGExb5IXuw
LC/cOh7mkeOD7nFXPQHKtdPvkYD7zF+rjy5+8TPTkperIYJ+R8GjKWLmjrrfWM98rQe7ZkN6UdiQ
LsuNEstT6d1ggozuzVirkF8WfuY7KDmusMYOKFSYMCmYIZTXLjk4zsnIDhypwPWvtXhPnu2Y5JNK
2BHuxFELcsKblB1UDhgyOSnll+uBWBFcwZxY/DBELV3HQUvLmtn4MFb5LaB+RvbKGoZp8bucmZCi
dlshxDktTHCduVnsEfqhDysVxxUbhuTaSWDxOCHYLW7+xPVZ0KduTQ1loTo82yqZg1s1RT/mA9YB
rGPtAyC0iTehLzpP25UfuR9ums81f1tbluTSQWOGoKVDHqEXjw51B7C3t/zLBY35siSf1rWxK6Ic
Nmz1t4lopG0j41uXrMy3LaeZ/3iBIflz28dBMXLsnjOl5o/Q79TjwlXLH+3wqdQfmC7xBvtHBJrd
ao3qe3kXTYBjMdQ+KdnM0x8Tk8RhMJ1aEDHrbkDzG5E1qOdXa5Mei2cW72bAF5FnIXmYG4qKAgRA
LbayiJ5ZfGfkt6nw23Yl01qzIjlFVZiFjl5ds6uA4aQ+aUEdkfmV9vwvAhDg4UBi44UO7Zj5Ykal
EElqTYsRBys/ac2v0AECamUxixH1zIr0bUAsCmSGgFuMCqCl9DHSfoedjTBxgo77St6xvHH/rGjy
k7MyKetRIiUFVmQ4D7qzYzFoN1NP01deVGtLmn7GmZkRsqB6NMCMgGpMPKSeE6F61x5b8aEaK+F7
yRZgvJhMRWsHz3LJVmFoGckSuDYEOzEmGMV3hLzS/N4Y1qa/LnNvQOXPLE2/5GxVUE0pwrCZNg/Q
D1Z/suyoVMGGdx8k2oxrAoBLn+rcmnQtiS42ipwhnkdABNX5we4/IbpmJSvw2jUz0tVEhEJKY/pU
VXFnxm95cF80fues1AWX4s/ZYuS8SzRcCUw1QWytP8r4ezA+qGvZwqIJAvwKhkXQCJBrgoB0d1nc
wEQqPh3gBao/ibO5Hg8WXe3MhPRJFNNsRnyNKfeBHhzfGgkU6MSjNW4x8vEvTirEGahpmpj8B1/5
3NmynIGHy8ZySHkDuFs9fAurbUa211e0WCKYBhjoxFFvO/Ku2VaoBgX4HnZpxrZE/UHil9IufCKo
Bwlh17TuUvqeVn+um11yunOr0kbqYWpgCBeL6+DburGn7EUQn/CV0LB0YHHfoT0CMhdAm6QDa/S0
7SAaDPW00toV6l0boJOtj25nQgImQUcqX5sLWXJCMBBOUikY24SKx/yr8TAeE7OExah9rpvftPRz
43B97xYWBUQ4auzo0lsqkJZzE44K4htTGZpdWPT7yNRw8zl3XPlOneGBZuVDTi3/usUFWOS8CiBd
6mXQJ20KuNbejFU3sXa2/cjEKYYIRaTdgoKTNu9ci7fRmEPZ4zO37pVAYDiMrhyJy82d/wxpcxUF
DAfCiftdMtzFqavqD/kaFcrlCZ9MIH47INjTAbyYb64ahZjg0pIeJC+h70TfyuTNCisvhIKbtZYO
Th9KLhcRcxpbnqjR0cuY26qVHIWwGDTHgJwqXtnXh4wkr6T+Gfdq6lW1uKu6XyiufiTNUK980qWt
PLc9/f3sKhsKBTJVEUpVrfnNQaWB1huT/bzuNkt7eW5DimBR0umkQpF4l7DPQoDJjTyOZCticK6t
gO3XLEnnvKBJ3lAj63eR2nuc39vpQ4/ymGXetmuN5svI5UBo4Z+PJjlIKSJcYwNMZdl9EfkcM9P6
sda217du7fPIl3JscXBx4POotblpzT8MvHtZuZbPLPSPZ4uRn4xhFcRg8cNiqPjVkNcG+P6mBvdx
nL+Dl+0R7JygdTZfINt4N4RJ611f5MpXkx+TA6TNtJDAumK8VPZNDrrEZrxrzEML/Zzrpi5WCnzR
1CSfxmjQLYem59zfY2BxIGCbxYeIHHtx1INgw8QDMmE3sDIPo3UeU8ON7byUUbIStS6efX9tgzkd
REEG+KNU6ZybkDoPG9HHh1gwiAuCIC88EWvw+kRTXRXMcFpyiknuifDUZolLCVlJvhZXDwlH1KQJ
SHgvcglbRODtEqOzjzgwarwF4blBksgNm2hXtMQFu1x9l3bGbTEVIYWCrIZCWev6N5A/97QNFGpa
GPVDhwWJ9PwTAJ5qpE2bD3ueYQQCsY60jQ8ObGLtzYI63VsTZW390mRBoT9eNy0fJ3S9Ud4xIcuG
D4DILpkuTa00rYKwQ2tZp4QVO6uz/XGVFkqODTADnndMME5Scwb9i8k5C6okjIaoz1Rrr+sZ/Sk6
2mB2TIuH91gr7F0bBfTb9XVdZG+wiOsIHQeItIF+QB6bIVCmLAvRBHvE8gOpNOJ2TnSMrfgkjPpU
UgBMIY+mJT9HM9tdt335OfEpMQY4uRV61450GSc1s5RIU7V9zvlN1ymAuvQYZyHWiae56fYK2Vw3
KOc9WKuFxTpwHejRqbZksGJRwjN4674oFD/PAfEs9nrxOhbIR8hb1r5fN7e0t5PYhgkqR0xTAqw7
99eAGC3pbNizHGeT92BVzLZtfWfQ2K9VTPxFnhZ/2pAR+h/tStem0ii9HjYDMFJFtM2zP071qoKT
I4s1z07B4ZeeOvq9wMvjut3pSjnPRv5uL8AhEOfEBQdKkPlyoR6rBYz3ZA/lHW9UhefUJ+68M7Pd
KAV3k+iof/WF+x+TU9EViSze75JJhWtJnFchOzQk80EW6vbgokFf0A0QDa+v7vJoIvhYFkXzHvo+
FzgL08qcUFBrwEujfojEoG513r72wLLjIteblYD7lwBuvpkwB5Y74GygLItZ3PlmqlFf074pnH2Z
GN/GFIB/agZu2RQu+GOewiR+N7R8p2qF29jpXtjWA+bfnuqSg2zje9dRDBbjHlbT5EkLuz+kHg+N
iv6ERvSVfbk8xdAEAC0VRHmmoWFL+qGa3lpakZvgoNSbQ1Cz7eiEKLCGzo7Q/hbjaiuZ2oKXgcsT
ZJ6TwCEkB6VPXloWSVQlYYdC3PbpFhzG7iDeSPChFdsMgN+v6eZgTPmvYBXIHfACBAG53NkXNQHT
TJ5Eh3qAsC63Mbqo0V9JpW8tXr5e97GFAAVX/seWtJdFGYZdMqJRQZLBLYNdW50aYMnMtxo00/ZX
Xw/y4ZHutDAfDT1obWNvtKW4L0iajkdV5dQ4RizCiH5TdSI45LnDiQvSFdTgIF7Jf1NupisX+8Lt
aoEL8b/HWArMNM4KC1KS7FDq5SZQwxOqmV4xrLFDXx5hFPjADIObDkIgFx38HoTqWqsH4GlOg10X
JR7gbIUbFcxjSrqWtF2sCUw0OgHjLAKGSUF6Nz/AsUBFMdAUZY+W9DZkkMiEnSL8ck4kmZFcRo1p
6wSY+Ds4mXqimDbpmQKRvaC8Z5p9yJ3+a6rhOA+SQelhAaKRhPQBvhVV9H0cDF5XZadaPF8/Cdd3
7+KUB0iix6KCFUxJ+GP6nDaqCw7aFb+7jLJ/FzPVWSaGGDjx/COpuV2EGBbHgevYQa+yow5On74P
bxoTNZ6uBV1qsRm1IIKSd+ICeXYAM7OX2fwnCZ4Hpzoxo9nUBf208qmz2HqpyHfMrPfXd+MiLkw/
E5nL9MpH4UaufdYoQCWM4iPb6oPW3oX1g0gwhEvRAT5GTbRyj18cE1iDYi1uOhs8vNDNmW8K5ovj
ZhwydmDg6Om0W1aqXiW+a+0X68aTJ53bmXzgLNl1DCC7MR3ODkOJAa3hBfxDfi58ugqVWHKmc0NS
PtQFPQQCDDydapO7DJIEfACBDF87ihc3E9aD7pgOGhLc2XgozNdTmqPogrLETWGIx4Aoz3ZEvcA2
/wSNsx37ZhOL8pPna4JhS6tDXguiafDVAL0u+XCaJUZe6Ro7GE66rZ3HNCIHgg7xdRdctIIvBlIv
kFAifZ4vDgIIyMczWBnywAcrgYt83lc7c8X3LrIJooL5FMryUL0COFA+kMISgZOZOIy0+Kkir+m5
39tvGjsOw5rY0IKbz0zp8xWVad+pHO/XQx+AYKGMgA637GyXtMVHmbC162DBOSYhrwk7DTFo1AXn
1pSCGUUHhqSDHdu1l4M1poDER6MavZ+o9KTS6lZXyV3WBF9s6uOb6QhsE/MqJtKRwcwN017NkqwN
4PyBtYVmpNu20akK1mTSF3YT1MzIkA1UyaErIpmx+WAbnLDoMJLK7coXGgNcRgtX6VZe4ksbOZ0v
PMORFWMn5+upcMEXzFasfc6KZ0htBltVbU9di3YD1NK6TZXX0LwOy2pLGiE+r5+CBffUcamDNQzZ
ORor0lkrGgcpGjWtfaMV8YYY7FtQO/0NC8DkWFotuSt7oa6EyUWbEG2G5ixWDAaw+YJDaN9kYxOE
QOU+kGQHTIurJ4GbMj+NrZVTPn2l2asDzjIlLACxGiCClqsB/QBeT1QDoIrO0wPlBjgs+IqJpeVA
CB5vKMB/L/sbeskY+GpYfOhRYAVutU8LZ6rsiiZ7ExCXCu7hw01iuhrrjXJtsubCe/BOMaHPhjQG
rorsbL6ZStBrdMQq9ynT31uwA5vGSxiFL1YNqe20sJ+cYnABE1pTzvrbQ57tLMhYgTKBPBxIoxCk
pfMvOMbqaj0AD0+iVS6e4d8z9WkcyI+8s3akx/yboxqHQB8eVbsCMHpUNyzUXpS43A5Z895qiFEj
yX5f9+fLyiJeNY4FAgRg+tH2lPH8alPHo4oW9J6H4T4GS2M2clSAYmTEZJcTsg/JPUi7wO+abCs7
c/NxLQxfVkmknyB9Enz4rmorJdg3ee7lUKWOfrZa5KnW5xje2uExAuq44m/XFz5tt/Q5sG6AbMFN
icqBIUWR3IiLxmptsoev0fp3npdKaW8cUOXz+sZpUAZ4NHMr0r8rbTAqnjBoZa8Wz6eTe/4jKFRs
Uf3SKfi+wVj5F216lgCFeagVZVySw5j1Rx4M7pDudSvFf0g+7eEmqMJNwG56XXHBre9VLPev78LF
3v/9BSC6h6T1hLeRh20imjLbVoh+0NGwCnJPjT+VRgUBZPIHhXTAm0EA820Mfl03K2++bHUKEWfr
trvATqsszA/BxNEGgs6O2A/E+MNRIbJ7V+tV97rByYXkjUZLDhqQpkHIBRkpvp7Wt5VpHGJAnz2c
q/hutMXabMzSFUiRtIDHVcdkg3w5AKsuwiwYw0OTlU+t8n1I+HM0MaCy9+vLkRjo8Kl0gsQcjPMo
ZxpQD5ZSl1SzAxIpNj+QQt8inm0FOEcdgiuPja/a0O3BzPuDZg1qQwZqRpVbYq4PLXOv6xKPNd+j
Otk0Pb1pf7Rju6VF63FDBTFr/S1hqQ/EjV+CnSQwe9fRBy9N+V4hg2eVbH99IbIjQCCRAEkGKgMd
ZIsgYZk7QiDimmtjgrtgKPe0uOvYr6RLdxF5ifsHinP/VXM4ZZBNIQYeexhgkgoedkYjZhqDug9S
DII4h6zVti0g3Lm5t/vnCCDE6/Yuut5Qx9MwKYeIj8ks/DvdRmeOnpp1qYpRDfZBrJgbooGxIWdb
kE3/CUTpQT/GL/Te1YEddI1OeCYBi5OejxuGL2KOqasJcyUbXLr/Jj5G5GiYejPk+68rQIWXRh3Z
8w4FHrA6la8Y6zgKZxfGd5zGngG1tpVdkLvU0FKk6Ij/VbgG4aX8nrQSRfAwj8ITcGpupPcHVbkz
2y0J7NtJZmUsX9SKuE6srBiWnyyy3envZ7tfcFbabWc7x6p/VnIUhxVULJyyKdc+89oCpctEKHZd
OKPjHPFI8iIHoxTQeOHJD0geeE1rbNKI3ll6ChZWtlLDuwhs2Fq4MiBr6Bo5F2CDpgScSDFsBh3v
uvGsvix3FcdKr39BObBNG4l5TAfJJ2YyodAz30gtcKB3p8KKSuJtWClbMkmLZjkaNibi9XVjl3fS
ZA3YHZVAdGhivJ1by4uqD029Ck+VbnpWOiJexw9JXfgFMNzZNqhOVQkOHHvthbu0SvTccA//bbRe
dIcCs45MAjeNHbpLLM1v7XQjknZbo8h+fY1yDjxtKOorKCiDxhdjBNKG4prS0tHI0MTlVucy5alJ
233AG8etqQb14Gxz3d7SSTi3J8WhouB9wgnhp6r+ENZdPJZu1q3YWNy+f9ZkS3V5hXUO+r6wkZCb
FK2u6LV81Oz/0YgUwXW1CBSQpobAtfJPp3X8DA8JgF0AATPz7fVNk0MlPhJ0bvEgQnMJ15N8OVWm
njlDmznHjpLhW8yU8GCwWPXjDtUPszQ6T0QfQ/yd2CB9vm76ot0+2Z5IzIEC05GfWtIFX+eRplU5
ZyeOilVln2r2khe4DwikskuwS7e6G2ocqFuByvzaG0m+lWXjU9A5i5sVHYAZjTDXhAFmFF1/DHEo
XLvP9nWdeA63vRGstCsnYsF7UJvHnUQMbDhSmrlNFhUJhE1U2LS1Ix/7jZJEe0X8odrae2Ph7M0s
SS4Uo4hrpAMk4BSbcDQZfqk0fc95u7VYc6uztWbs4maeLUyKZpUWkaAzOS6hBkDmQrTI7IWfJQq6
Kcq7BeE2rq49sRc308aA9pSNoisnfcBw0CoRZzE7FWO5yVX+GmjWJhvtbTQ4K566bGoCDyBmGXjU
z7+bk9qGyZiG5eWOpwr9Fzp3R97dFGkefdkUCmhQoQNdH3jmDBml3RsBACAhIC5j0GLOtirNozla
d07avI4mW9vDhWsIdx1gGDroAUCCKSM+eARorhI77KRDZCyp90YGAUyg7AyNuTR+rtDQYWjG8rVr
6DLszO1KDmOEDSTHzBTZknB8CxKJKgNF/uimEYQM0sptk4c0Xhveu/TSuVEp3iiQTRRQGw5PSgAx
Hh5soOvpE6YcaqfAO8B2025Ncu9iEgjyv7MNlrx0ys30ONLhpTXmE5lA397Y2vpNJG4KYNQTym+G
KN8m6UNXt69N12+gD+I1bI1nb2ntAGhoqGrjsIC6be7CkxrhMBgWO4mCC782hntO6E0OXOy2JqBS
cMR4ZHiorLjzQowH+eSZXTkQBVqDJkGJD20QKPj8wbRdXqZbDKZ4PSYDol2bJG6ffqjia2T6wDBg
588tSy7WA+xYiBIrZkP+iCGBR0CoNklY+tdvscvYgPoe+gWosYANFWDt+cby2Gk7rcYFOtojhNqg
+1rzQ1N+p+PnvzCEsICsCtg0CAzPDQVNwe1kNJxjDkW4op3UZ+t90VCfKc3KV7u8PbAmhFQ86vD4
Rh9kbipKSVmDvsA5tlm4NRoM1VbghxNtWrptrD1XGn25vrYl7zQmdAUyYpSK5PL92IjMHgzg/bLa
2EIZ3KuShxAv4zxpjpXzabW/r9tbXCAqY6iRTlA7W0oVA1oV8TAFdEz1+A7E+4aYgRNVORh17xp8
reC8vLz/mqPS4eOZBaE+hIljr+n3tTUeA0F3Hes/AqCjULF8JHWwv77CxciOG8vWNVxGAGdJ37Cj
gVG3FWWnpldciwgwCewNgDZVK3btOvKM5Ifd3QKh6143vBTZz+1KQdYKGtuu1SQ8aTCkOk89mkyV
knlV5UAyqXWd7FOHitx1o0sbfG5UOoRjriuGUuOsJyn0wcKNZqQHC1eY00EhwStW1aOX/GfSDgCs
EBwxFx2SMtP1UKF4RaGu6+Xizmz+NJXqlv1Hrz9dX9pSfMFhB6QDkigYv5WWZqoAq+h5AcwrKXZ1
Xe0oGHbqpruL9LWk8aJOjpCJvoE5cToDlolXwfzc07xveYb28Sky3o3Qg3xmJ0B6USre2D7FQb/V
+o8BTdfQAgOAxbbXV7qwqSgRo/0DpBUqxrI6j1U3ap4raXQCkRWvDhE6XIP2MrIta9ea/xc1K6z0
3JbM12A2RhdmQPafSj14KoOPvtsyfjcxglkoKLaqzxIg5J3xxtKfy/QjSO5pB6q7au1+XPi6aJWi
GUWglQtZNmnHTTUrmJrgd1D1vrWOAHp7ABSbhbFyQC7fxig+ojY3PfsR8Ewp4OklsMzFSFFuGBTq
mVbwU88yw3MyYyWyTu44K0JjY88Myb01WrdjnmkwRFlxEDHdt8bKgViKbDowyuifoeKIftEUDM5e
bgo3lLLlvDxVwvKtMXOFurHad+6km6wmUCm40dIjgOT+dfdciDFTNw/1SiTLYNqRDuJQh2HgWHF8
0oNj1x0KdCjHcd/TTV6etPbxurElBzUJ4CkaIRNCRYYIBPU4Dn0eQgt+EnUaK9xOSJLz0heQtLFA
fpY8KnZ3h0btg5Nom0w8dOZzAlE1Jf8XvgPhIzgnBWwBsUHy0bjjLVq2QXnKS4yFEZcbjRcVKyNo
C4cfHUuQamvAPU4jW/OPShKmjNCEq0+p8aan02yFa2sfZtN43dfUrP4mhiYsWMgPUYzHHNPcVGiz
oM1jmKoS8szU7DeOYOQ1Zr0GGl04CzND0hVcREPVoh9Qn0LtN8pubrn2oFmIHkBeQzBpEgKakO3z
lUBsZ+SYIIaB8h6KtlvN4V6mQGfR+LzujksrQZqk4fpBEw0MUHNDST0I087j/EdD061tKXdNmKwU
vRbyBgtzB7hLMZYKwWjJy0wWRiZ6o6DSBVUdH8H9ULBtQB8KyCsrRvsWirswWrvxFjZwZlRyhT4f
AEx3BM509GOgb3GwN63WTdYgmQuhY2ZGcoSSB53WhwUQKZrhjl2yqWyvocIrteJoRsdsFQO6aBC7
OeXT4OuQq7y8B9+fxpT41IKmFYiD4E8AUH6+iYebXlkr/izcLVBHI1PKgKkdsObNnaNqRpaA8CI+
4eUZZG7Bqi7zE2L3b43Nza8iM3Fzz6xNgeQs+oOgitu8wo2Zg4CHh8Wmtjq/1KLDdY9f9Ay0zxDy
CJmanXMz5tgWVahgBxMrcDt8rxBgogg57FivSW0tpV1Y0j+2pNPV9JheZZqSnoBaeUx7DEw0Furl
WFqYP5nltrE2gV36o/KEenZYrynkLITemXkpN4jTlKQJqKVPJW1ftKj9qdYtkDfNYHuVIR4b/lVZ
of98wv+uV84RzBwl4ZBib/uIbBW99Cr0BIZ0pWu0VHo4X5esX5PqraLTIilPgrLd2Bu3iWm5hfMO
aKOvq7cNdYuwuq3wJumGn9e9Z+2Tygo2Tt4LUWJs8ETMeF/0v2MoGzW+U/zU+ONguARYrtC1hm/F
uBJGF1eNDB63Ai5lFFWkNIXk2VDzNuMnfbAw+BNaxzglf/oUYJ8oTg9Bx0FQNpAt3mmlb3XZh1DL
rxKVTR/4/DdMEePsjKoc7G5REMWnDLyOw01IjoJ+PaGdmZCCTgKiIDNVYEIE+aFrdDej1V5X1vLz
pUB6vhIpDPRKramhkqQnktItZU95Y/hKOHixhhGyimysci2+LZ3Gc4tSMCi7eDQw8VydasdVRtPX
rXhTsnRnjM7OyFYa5aveIp19K400hOgoPYXDtjg0u4nPkRmbfpP7/HFNFWZlaX8BH2duUSQjroae
x6dQdK4FOJw1uiFEBavG5f/i2XzuH7p0s4uoqh2hqALd3C4WG6uHaqKfU+gxbePeabhXdsAfrGzn
Qpo0Myrd8xE6FV2dYoFWwL7TGNThjfN8PbIspUlgucDrFZquIL+U3ENrNahYmlV1MkNl04M3gZhD
69VIkpzM/uPkluPp9Y2RrOEzl+7Dc7uSo3Al1pOqnp463dPI3iuMlHCopsDu9fWt2JHTQMCFAcAR
VX3qKmd0K1Z6nVG9YvjtFpWYFVtLn2vKaaEuAlJhUAvMwxSzLBPkC5hvwDJOqaj2aVp515ez9Fj9
mzf/vw1p3+ICrDFlQaqTnSlQzkw3TvLMuP6rFT8sJT7GGjApQr/RgnZtdUTHz5ee4uem5XdbV0B2
QFeCAmmFlcT+iM9L3RJomcIbhdDvxrLq05fCTJv+Lmjgqhsex/VTEDkohjR4v7ugYrcfBz5CulKw
/NtIBGp61IaHP1iFQfxEIEcfS52GHh79wbDNJ2XEPYAP6laYQ7JGCLsQQDB4AHi5BhwIEE7SG6EP
RE9518anvIk/7B7qA9ASLbvilTTUw3NvxT8WfNHGxAGm8CzMUqFwMvePrGxYyjsbobgg2zz+SVi+
7atfSjf8i0vbBgkYQPM41cil5YXl4ONsMx2XNjpTImLPlaq/xHbnk0J9mIgfC9CGdFn0Bzw0oWdA
uPq6my6tdBqNBqBvgovKvYVRJSGFMgXeQWTcqmUEvdbqZMV4rARr/OoLNypGKYHlQesWLUcZcDBq
g+gLo45PjRHmOwDjRujAY0o51Xn0QvPxG9fL6jjUQ/ZyfY2LhsHIjKG46fEvS6GlSmBzqEjzE7CY
j3Uf+v0ofkfgZMxMsQG57tbpv0p0izxoGvrGOwxD7oDfSpfQyMEDjUl++GtrJvtcYdBacIL36+ua
kinpmM+MkLmXJrqTDUWoV6dMe4lJ/CONW6/KxNorbzFVQP0LDxXcOyYO4dyOEQMhjYloQF8AXld8
u3mxe59lqZuiroGJXNG/EEe4Durg1xe44JzAfE01NwMIFVXG3IS6AABAx4tPKIARZf4AUWXb3Ipu
rSq8cB9g9IBqwGpiAhbl9vkKs9LRFa1HTtkGlbkJQAO17ShmSa4vZymIodoLODRgrSh1SGddgdiN
xcp0oh7gHu+f0sZHWd9N685Nflw3teAaeAOgkYc5B0AT5WShzPK4YCEI8kwe7dIx8ByAzXm01i5c
NgPyLZBRTaLi0wc8y+s4BFCzUi8xB2/9VpL2lI4n22pWcqsFLwCzIBwBE9EYZLSki7Sg1ViWcV+f
oD1zssPUBdnlyxhCcBfqt9e3bcWU7HB1rNh51CX4QrVleCmUQFGdOjhdp7lmk26vG1vaPB1oIFS9
wCiAZut88xIjAiZeBd7PMjHJztl3A406hSJDvm5nye3+sYPW7txOlkXOIFqUugyTewED3hmBl37w
wSflWoV+0dYk2wZfMEwwJcxtMd0WoNyOyxO0NF8T5Xtp0E3rxBAM1+4g0L5JU4H+kf5adfm3XPR7
3ehcw243mgDErQbZDNGy75D+WUnGlr4rHqa4AUBugmmQ6e9nfkpx08NR6xo5LHvKqttksN6aEMmN
s9bKWrSECw51I+CTHJlGx6o7jWelUp0UPHOqXN8zyl2aQBA+Uv3r33XB1Cz8T1ng2aKScqSFQZET
GcbwyVrbNTtyH2icuV29JsG68F1ntqSEKA5Gu2hsi59MwAQFzzdl0x6CqPFjI92Bo2t3fWlLN7YJ
SAU+DBqt6LPOl+Z0qaOyoEARpe9pfRMOPOq8jlVBuVFaQgtP9JhO9m27DBM/G1J7rb6+cDYBigJa
D16MxEyGBEPagqLVhEAw1tV3I03MbV3ZPW6GNXLJZUPIazE0gl693FsaGzUyhJFWp1w4PzNbQ9E2
fq45+foBQOaFdHaqDWFJ0gVHRY92E/rGJ96IrWJAcUnNH3vtUBblCrPHwlU6syR5JXPGvtQFnqkN
fSL549rFdqGFN2VW5yuRPDEZTbPKgaU8WbeQ39tre3SMsm104+wSyOgwn+Sb67644PowOaXmhoF+
rTz5mZdRag5aqBy1QfMDhbo8qTetNfi5isZOsIaPWzjVM3OS65dGDGePFXocSX0S+u3ojLeDYnjg
sFg5ZEuWgEadmL3R9cfi5oeMccGhCcaco57bH2lAD5Gp3Ch94bfNGkX10h5ioBRhFlIllv6XdP4s
VIVaj9GzBtBJGjiQUsuOja68t82wH8F35ZoiWVnadM1ImTESBvSUpmsIp1i6hpLYMKPaBggWJMjb
xlH2gXC8xnD8Vs9vNR7v8lB/ZGY2fP2YwS4GfixMvU38k/MtLSh0l1SUDY+9xfYDy7xcoXe6/gj2
g5VLfSFuTAo74LWCkAbmcKQKRtipdR6qrX3UQgPD/n33FA9D4ZrVWrl16dNZGN/DWDzyf0xbz5dU
Z0YQO5lQjjVAWiUAUwVAdT0IBsJ42IJO9vD10waGWlBKTY32CxEuMxrRGI8z5ZiI+s0G0AXUO+h/
xPvY/jU49sr3WghWSF4RUhDjMWgmw92GEbQFlT4CViOacSfK/t6J9HJlSX/nHGVvBCcXiG8AAAen
jxR8m0KnfWXCG2lEQUjjKXYTAoqRNxhASzFXBOQn6OfsDeiXEsNxjRqoOLBbaqnh9ax0tI0llHoa
ohgohy7f/5F2XUuS4tr2ixSBN69AJllZ3rZ5IdoinCSQAKGvv4s+956pojIqo+fO08SY3ikhbW23
1hp56SXFMldAbOLv2zZnoBorIesdzORM7H3qIr3+6RtvXhf4IBOT5FjU7U01fSNxcR3IOAFhR6Lk
z6B4msYzePBTJ/u1yY2Dp4AaVXaPCb3aRrEWGPAnX7dBwlr+6eOjdnJtYLABJAYZHyKNtyd7LIOK
uI0fHVVR3jKN4hhRwKWRqExGiz4qM6C0OtxQps/1Fk7VBles+39Nb07EENRTHxOnOHIoXZR6vpIA
G1WlTEbxlaLR4BbBoXF+dOeijdNLBiYXaBmwPW1HA4tOlHVA7AJ+eMyWuM7m+odxnWtif4kxBdza
WTCeA3ucemZQsYMiGAYWMK+/8VQi5k1jIE56pF73rAKejvF8WUrIp3fF/uMvetIUSCwRSf3hT9i4
3xiqUYG/Oo9RAQeLF/MYNZgcgOuQ3D7jOk75RQT5KA6uDxvmf9+entbreg+odVzqeUEBhn8Vy5CP
kXkoO3Nvx/2ZpZ28Fa/MbXZR0kpyvwbOYpTBtWPYvbSadCBF/i92EPjblZsZIIRt3WDpUTnuJBzi
yKY6QSOxSbS1uMlgdSDXGP/FgBFOBV5oPNWYeNqSSLXgdnFVZ2IgHeyb0C5+lL5MqFzOuJST3+qV
mc3mDdz2GkBYwyPEHcfxCoxOiTt2mB67Qg565mE+eQZxzJH/uSul6uZqj647FvArEfQrYnB4yB+W
FUCuqNyN5FxX7aQpUJ4Acmrh+drWNbkUXICDKzoyMUJi2Nr5hX0IMbpIxb/INVdG3/+a2uxgRGo+
h/UfU+qr1/6wWfUZzCso4JIz9+rUolDh96Ghh+AUl/ntvYpIUPAp9Cm65v5B+noCqkfPzz3vgNQI
oGN45nudmLcD/dbKToDyAOZst/N2wSi8kk1DDAqe+KKTSxKy8nJu1L3yad6K7oKAyAbp5q0AiNGd
8d/E5Hrw44QVwFR01vePb+CJtwG/Z2X+Wyk8UC7cOBa8BDaqd3iWGs2/N6F4sW0BUSt+E7NpJ+vi
EhjPR6aqzO6WM7f/tG0wDAILC0FB4J3ebn5dEUBxmgq4PEAoxTTtgCiHADhQOWD3rMKvK1xtDEnS
yHMEIu/9mweaCrBVINBZIYGbAxa7/dh0hPoPGM1L+ra+4SA+LBtzZoXvTxfMxK4FvnvQFL0b7gHb
fdE0FDkPotg2nSuwHbp0ToueXmj55eMv+f6xXW2tbL74ImCe3ETOhMTMAbt+fOzVAA/amgcbOKee
DUe/5ZeM92CfaHcBffrY7PudRB0Bg6PwCGDYhCjL22/ITM/tyqvDn6HA7P9chvI2cjBm4znSnPGr
p0whJ0agjgEwdNk2puhokDMXpf9giyVVy8uoh93Az/GunrICmCjkS8GjsFaC3y4ISuCWtrt6+dn1
KqH+FSTq7hlrzqxlPWBvg3TMvweAw4EuBvw922zYkyS0Wt8UDw6s9PIlDqvdyDHzWIGKybKzsrKz
jz/UiduGYebYw8nAYDEam5vtK6UXkRFf8oFw9uQ05d51sl4xk/Iv4BpdLJ04IpPlfKZC8/5cop6F
/GrF+IDsaXvVGm3aaGF99GDPdqoIakHuLed5b4GTeAKmKE4jMOF8vNb33zBYSeFRg0VZDcHg5hsW
C+0isbT+A63Ho2vhO1bRng9nbvcJK2vdNUBGvHKQhRv3FTd0Ij0zK6Hsbfjd0jfi/uNlrL737SFZ
Q3Y0L4GSwvj5Nr9XQeH3i1i8h7EUEGFUSmXCBOUVht/blFQz3gsUtD+2uT2Yq2wvOrMOZhLAMu5b
66Jf1U76aG5ET2L/wVkSzOgloks91JKb4doCavAvGyBIUFEN8iGAhUwfHeGNG250N1aYCPAf5iaZ
4ORBXEG/jphg/nhN2w/1xwxS7pXmFkOWW9kou3CsJpCz/dOPRZgVmtbgXO9uwf21/1tDqG95q2yL
jcsNwe23m2e0GvuxK8kD+DnSSQ17jMuHmuw+tvL+E4GX0MW7hewGbbAtzRCQwxaYbQPvQSI8WQHs
cZ/28ia2jvqai+HM5r0bMQTcEAO1tgWiLehuxVulVsCbGiY1zJUv7UV5kDnmgaxUH+fM3S2H6dxc
2vuPtb5jf07EilXZfixL+CD+qRzvgU0880BUqsoh0b8+3sLtwww0BzjvfFxfMGsD6Lg6rVenHK2M
JWojHDwm2W9mVOY7RZD6sZXayjJ/v4PwuOhlYxOBA0AJ7a21HpPEdtmN/oNwQ/BZCmlls+X89m1f
7qhjXwaliBMRLT+pGUg287DcFR7A5XZrn+s0vOuu/5mux6wxWOmQA7273/EiwxYlQ8jpxW1VIsYF
FZ7Xo7uU+ChjXg216BMuqodqju2DGRwktAOdxL6KzLnpTXvzNOAJAswUIRgo5IEUBk3l233xmQJK
i7jYAP6iPBdxHkCmKshN8bR4NxB3Amlsk8bayZhsEt+5LIfPAilUb78sXXHZqemCB9Y+UudmEDaF
us0Pw2j22x9WgOCp5ZW2Lj1+F9Gv7Tmu1rdnfOWtw1uI9ghKqoi98Xi8/fM5w/lk0eTmDdRVS/mT
Qdra889FMm+39z9WkNSsUzAYL4LcxlsrbBAQGGRd9GBsFLSgvoZPeNnh0e8+8zEdvlYs+Cv/997i
ppi2+FANRt/HyWPCU2iyddAo0edArm8/znsj6+a+uruuDAbtFI6TM1Pc2dXwSOnPj73DWwf73sIm
fPC7IfRVE9s58KsaRH1xnOFGietIkvsRaiXSAb5V+e2Z6uepU/H6e63hwKuFxW5BQWSjnVy0eA8x
oXXUlmmz3uHnxrDOWdo4JJQaYypDYueFM9+JcAYhIYoU83yuGHfuU20ueDzGReS2OA+86HOQOxxC
c478560nf/ettjP+xBmLNhhgwo3j1FM8Ge2f65er7j4+Eye3DMoejoU+LWKyzVIgoeHU7bI4uequ
oJSGyac6JW6ffWzl5Gr+sbJVYHBaz54gUeDkg2OCrKjL+xpspVdepSXIxYQ6c+JOfh/kpXgBQ+ho
bRvfIQPIBlwkTj779jF0KFaknz9e0cm7tKK5EL8i69iOps3c8tmE+nBug/ijXMBeQJKZfPW/FfpH
TX58bOzkR3plbOO3KTOxivG05lUV3pSVWTWMbhidDh+bOfmVPMStaHCD5NPdXFR0V0Y1MphxZoLR
UC9t2HJtqmtnOFdAOPmB4LlX0nsHMdHGhUe9CEbNQ/9h7AMQiHIAss913E7u2SsT60945XXW7rdp
UJXPJ+rs0TgFWcmQ+P4ZnYmTVgL0IFALwZO05e5D7yPy0X11cw+MsLxzD6z6VbLqzPXZyIn/rzdA
fRzUTShFYChysxjZVBzjp8WDvzi/Rtff2313AEr4Shq+q/0gbbrxQiyAV889e8EP3bnA86czWmNu
HWSz6z4L0NLHJLrufHf/8bE5uQevftx6rF7ttBd2ILvQDC6kbtGXYOLZADKDsR3z+/9naHM+RdlS
8BTAi3jckSgrjIlGY2JnVX+XLP5nu3EBEEFjyAmp1Wa73cK3HdH4yLNjgCclOHVxyYUe8sHz9wTO
GNSJ+d+v7bXJzSbOdq+0mEc8Ka65sYYuUc345Llnbvgpr7XOk2FI808TdXPvSDe6OhwjBGi8Rpc7
mzV6tlXK+lRFV5397d+s6R9rmyuoKrYY9NzdnPgDRIzK/aoKJoJzomvrZ/+nnPC/X2udFID0AZJg
Z/OE8VhEA3FneEc6ZXbdPzcBvbB4lEDzLKegp/0Xq/rH3BaF0yunBXW/gmNpnrlbXMpeJHIW/8Kx
QMj2/xa1xd8IqKrYXBE3V+vsX3ulwWYYuucaEifPA8hV8fyD48QKNgc9VEgj7TF28zJ6ZO7ObT63
89fKyeroagm/fLxv52xtTrjXLpFj1tMAwtvYv6X9Y+xwkPDsR3npBU8fG1v/sHdn4tXCNq4iCgdH
hwsWNo9FVg7zrnBpMi8V0BdnlnXK+/kA7mLyB6AiMG+89X4EwlLt4IRubkFCsa7cjDgrs/yvj9fz
pyb2bkEockKX5k9DY3Nz3Qpmpsl1c4let+PKFLCYXz55xqQ1Clll4td2AsggJEimywhiHzH+lpFu
z8Y5IwFPKmDFPv5JJ68d8i/Ux1fRkXCzxaE9i8jYGr8I6DqObJvaqEmKpC1E0pBzPc6T1qBqstKb
4Mq/m0XSxCVQu7Pzyp/vRdyBb4wfiwlcYBb0Mc+1wE9+1DVIRNMBr+3WpXgg3jD2gI/KeJ0Jah5A
P79TMTtH7n3yTvxjZ+tLnH4opV3jq9oD3ZmyPkQOvYGuBNLZ6b5zvTGx0C4+E02cWhwmqyCmB3fp
wGu+PbGyYw3R04gT6x39Jc5HbYNZbD7jJk/dwJUoLVpRtKhRbg6sHw0saP3OyYulzoEYTEavuXDn
L87Zqvipo/Ha0uaZQXOthh5B6cCKSqSfxWO/86O0n/aU/10F/j9vzWtb696+inVUOE9zGxsnJ4v7
uWubOa37eEqqYXz++Had/EhrRxoxCP7aBpZROTjlWCIvG9CVHjuW0bBI23Nv2cmt86FzgKAA5GF/
Zq5eLcfMPrcmE6PmMEs7sdi8VwHkQ1FNpsF851XsXMl6e+DRXgeZLRr6gFOsddfNWw3ZFoxJUs/N
+6i2r5tSlTtPCvVlGgYBMBOJUcEO5wRkwn768YZu+kR/OvsoFqFdCawiAuntlAT1R0dL2tt5Py8H
Lu5Cs3ecR+kviRFDWiiSgdQ+CefPH9s9tWLAawDZA/MNalab27bM5dhLiFLlJPwWexKu8WFx6yRc
eXceXX7m2JyztskUm2KavHmAU8aR8ZO+cUDAHBwhBIjU0cqHBrR3RTfmHy9xvWCv36b1o75e4uaq
W4iOVRlCEwvaQ5cUgsX2OZHMrTP5YyGyEHZDhgFkOus5fnVOu5BpuniDmzvChf5CnzlT8VQ3aEb4
88PfLyZCCR29DoyDvLt4lrB1bXqQBpGFZ8PMKXC63pkzsb1263Je2fhzVF8tp+LooPoCtyDq8lVr
x0ooOIFkdHDPMq1t/chqCgTFaGWvJXp0Vd7unF+gXGpCqEPWZZSOps4au0+buT/T8TpnZhPcQX+N
+77BrnVmycfSSUsw0Oj5TKx16hi8XszmGIQe9LkGyJbmJaN2WhfdrlCBD3rVhwVSlh+fg3O21pv2
6htxn3B7Qg8pn9nPyUtJw1IhwDkxvnxs59zObTwitPcwmULhH6bwh8fkgat7BOv7j42sf8j2hr7a
uO2BaysoxYwebuhQutNlPdtBXnLAsUB0ZiXO6O6CwraTaUbhT85Nfcb6ySXC9aJ0gcbvu04bN9AH
aTDQnvfxo5y+xNOSd5gG+niJJ74XoHrANIMAE2Si21SGTa1gcqB4yopefgukGK+Uq8HnRZufiNzP
1WdP+DzQ2qD5vwLfgWrYuHUZtE7ALSgptlP8JLgLrsRa7v7Fkl7Z2DhzCHJNfTlwXKrmEyb+syi+
retLQ4IzR33TCv3zNL5ZzMaBh7SJFsMriBoCi0Qa/TSW7NFqi2cN2tI2fnJLsOyO4yXm5HbA/CcT
dIc+Xuqp1xm5DcSP1io0Zke2+1lVZYcG6ZxDDmO/AMoXglaGXw18QLs+/vM8u+4nTs/Qpp14L0EI
CzEySH5gQmBbxg2wwNgfqZtj4iANMZdfNNpO6cRzcG8f5jm+0yG7/3itp07qa5ubzxobphhzatgs
VGKJaG8JRDxxcBBn8Q0nTWFTMcoEgnp08N86Mbv0he2VhZP3ZZAAtAeK8VQ+2tPTxys6cRlAwohM
CVX1dSZm48NM0RQQW5NubgawUY/WYQ7/Dnv454hiWsRb5/4hdIxxhLcrKSaLgHHHd3OqMdX/FYMK
F47NU0PP9ENO7NgbO+tSX7l96voaHLr4ONpDsaB4KHEDxL0zvXy8Yydc4hsz679/ZcYdwdUWMZw7
FsXHWP9A4nvRkDMjSieNrITrgNAgldjmzHJyh0aNeJRjwtBzaxJqpmPgnVM2Obll/5jZUo6wxltm
1pfIJ32eGOXd6ELt4/L3ZMoz02UnLa21KmStqMtup8W5xh3uZqQrQxs8OqbM+mY60CF8GtUZS6dO
NPhp/2tp8/qXo++gvowceYr8Tz7B7KbrkL9/sUAu/I+Nza2ZR0WjluByaqHKVLPlM1C/FsAL+htd
Lj4+byciThdNHWDiVpIKTNm8PW/RZLtMizB8oO6Dsm7ciqUqSKLqif5tWQgB5xtLm50bDOjQvA7Z
+DT4LImnX8qdvpaU3I0tA8eIzD9e2KkjEYAGAFO2AJhi/OXtwnQ9SK9WeCOhN5w5YYbnJYUWYhJN
+782tMIWkRQAQY+x140D0gXAtAxSVTnIbcEfBJxJbn3vm3PAxVMPIeygnri2FVGk2SwI3JptXxu8
xZhcwohKkQqSuupX00DntK4x1BhiLAoME+digHWOdhMioowHMAtKzgDSbk9IMJUhrjHsdgNk9bwp
oTS3O36YaHfRGDB8P4mq2Us/yj7e13ehKbJxoHhsOBDAx969HQUtuyiSsbVXPau+06F1UzbNKtFx
qY6G9f0dJsjp3qq7AwDE4kyneLvd64cEnS+ySjTWUP/YBgC2ESismA75ERlBnkoVAWGS9W2EtLRK
HFQEDtZihoOt/VuL0OFRD6X9+eMdOPsbNgFBz2PlDqjE7N1Qjk8oCn5u+VDvegjlyIy5Maj+Wezv
KmsQX0q39yApU5yJSTY6Cz72AeNpEFpGuc7CBJW3eZC0W/lBxF1rT2u3uCBFG6dTJchuUfxa4Son
bjm64Iuk9pNfUftinIrxIqaTSZqAPRDH+xVN6hyvz+YB+/OjMMcGJcyV2weH8u3lxnwt9F5M5T2I
OrpoMBLdyPqmcs49YKhVbE7hO0ubZ18sVuPASMwSOi6tHJzu2IBbqopAhVy6Q+HYGuy6iZi7rpvU
bxHKSll3BehDyX0A5bIG2HneDd2wTsE3nefsgElzJbl2aSn0krYRONP6YwgyKK+4sSrtaQVWjIL6
QyIXrpCZtZPx9KNELbUmO0P6UU9H5gasozdlZC0lKB7YsKwMVCMUw4aZKO+WK23ra1HUNqiGYova
UOgcluGnJdXU7ZbOi5cfypsiA+kMtXS7ejKD2GGUc8A0jm5Nx48gdChrkaoC4ppNUggQyRwW3+ts
XHmviBuo3wSQgcMZhF6ClU1LByqlMfbNVVuCDuNGqFFWR1m1Aik4Caqe/5Da7dQnwzX61Rhfyfjc
jiHNant26HUBDZj5U4O6286OyjLzKCb2kqlc4n5HQyLEfTz54hkW2Lc47sUNCFejAQQ5qzJhgHFG
fvCLcAHVt0HSxeLAoXkxqOlnC/SDulw6GtxJ0C7htCySF/WVZ0iVN9Banj6ruO0vgBmxd0YG3rdG
DSXQC0tAnWRxqyAlncXjXJfEArzOtl+maRqWXYWrAy7PoZnL5YDNUiloVFyRMqudadpMA0mKefLk
UdGBf5o7umRqXEiTwa+Elyh9az8lULeQ+1l2RSYaDn0yLgtrh/i8WA61L5XJ0eAA9uoRHr9vXqQx
pP4tQSJGdUqgSAeNj7IKb0lLNaIei4Qgv8WUv3MRVPVY40u7ZXw5RE7ffEei3+WRsiG8XXXdAePi
5eXkeH1a6iB+nEarRZGVLhF6b6wKM1CSkdtx9qtMOlGXyiUMk2hBIZbGc3NnlnmYE3Bnd1+jfqJ7
zZ3aS+2SWonxoK0MTJZvUfThnVBmrh4M2j+k2Dfh4l7odhw+ObLnLDXBMqik6C363EVyvosDsFUl
vjDVkxnQi0iJGJT+zWwh1M53+TzdMx/abcbhs7ztF+h2dTuoS/a82LlsLuiOAd92kEvpRBnS/C5t
bVfZV/bQkR01eMKup64NcGBqkKBfsgZ/xGU1hEMApAgpCfI8KuM2QjW2jZSA9t6IXzlUE38JeMem
b53dunuLWuZQzItPjyOhtkmZMxfOL9zgblcyXRw7fDpyRQvuyYO3GJSJmCWLKNFOPbx0YRfQO00b
nfUDyG9l6Mq9bJURu1540y/U3t1PQOl2B8dX5PM0jk2ROoUBl9c08fZaOaaF0LBn0oKPDKQJ8Uj3
qONIHM7RGcoMGDV521BMol4OlCF/xcyYx5JyFBDhIH3oA5g6I6PaxeM89pmnQIqeBuESLAmrpLsb
RxMdzDyL3aQrQBSL0W2ia0/YpXWPthPooTALGJY/wLcxfGrduhWXEe8jfSjJJJv9QkLS7EZauTSj
hprD7DDgQ3UBRO4Vsqf2eoqiCvAIzT/1U8mf1eLMn5ZmibOmm3wrg5MoU3dwoE9tBI9LJ7Gcdv6y
cC8CEz33h53dWMXRTNrLTdCUd1OLOCIvgd0s0zoqeZsQMZN0rAmUeISur0HBHqh0quPhGszh06do
5vgrmYVqVBbSqcnAg+ViE+olvAmRGE+gngj0no9TeC2pjLBLXcR4PjlAUiVg8C3SaTTg54pGiEyz
oi1vIqvp2qzhnrMH0w5zvg6emeKdv/QgHLY5HEg6SSJupwmpEMbpQrMjnTZB0pSAw2ECyQqyuJrq
8HruJ/+liODDwb1hJpnVmMOzE9078poRG20lrQvtf3EGXt8ZUcZjVjSBvQDzrm08yC1ohq+gVd09
8mCRV/VQ6Ecexs2+laiRZsDh2A9QwvJuGSmLF1Z0PfltOhU1mUZTQCVL35UBg9NdDMa1l7bIfCTy
TooSrq+gHdNVeiwzjKub4kV2btWnGN62+rse4/t90iPy5vt5dtR8jzHdOjg4bJ5yWVX+V4Mej0hh
Y7ZSqwRh1z7o6v7AKGgxbAaUfeoym2aRPxGPpY1HEM5WzjRonEw/rB4CpcmlcQVrvhRwUkdSdANP
44KHOhVWwe8DXywdsglPZRCrt+5BTBpEaTv63n0cErhzDMKXX0KfAfJYgAoUvfC+Nb+ktP3PFM4J
zIeOtvCZAfu31htVQs6x20vc0WZXRxQtfF/hkCS1kvWt8Fth7Qpd0+ty9MYJz9w0x7vJCaE3OfuG
QTC0b7l1kDwEC1lUDbRZ/0/Fv/eBXE2oDk+w09TlwWkGYR/kZAGYx93RaZMY/07YCWE+jZLesWu8
8VAhlq2NzoOG1vlT3AMybNNyKpNhCL2WJ44KhpTJyGEpftpQdPnsWtwcQcQ930YVSgtZ0RIm9jrw
JX7RCEcfMKHomCzM6ma4P5fSzKbK3aOeY/ajgp9YCbb2Yef13ZiGkDe3915jT8dISgzvTg4JyosS
mH6eKEcBsTlz20IrhnV4pdOipeCvxENv3+nOAhxqkWU43yJwWuAD6zafjcJulW2FwKcGsPDb1IF3
Kad8BOGGsQEH5YlmtX1w2YDsFHRX2JsGryFLK6ZJ+xy3Xax34KQdZarmok692hHxHsWi5obMXRvJ
VCxQtLAhTDKkA+iT2YVN6xIF7hCbkOPdnS9I7/IutTFFtsPDhM8Ut2VZJIXyI55GUIxYaKLwj9AU
bFwwereuu5s8kOeloLVg8hgBGBhiAYuaHgC1nNvrYrTRjvKW8oZYsQIe32FCHyqqiq8TxAWOKD+K
HGIp1o/JjOLetiy1A6CHPvrxYvaQGhbX/hjDy9vMqz85cAd2KoB5rF8wyWxyB54yTAhG9zPq2qbI
xez417XCPA/YXQv+VSmv5FdtPCzzXbd0XdaCQnSGyIQ97xC32bdtW4ePtICSUWtmqEF6aIxDHaOp
dug7T3f9jOwnhbb8tMOAjkp5O0CUTxS0DT4D3aF2bVgtt6Cj9gJUYSFanRZsDIqLWneOddv4Nhfp
UNvN9dCTvkhnTHsuCViREZF2VQnvHHlV9zxBp4XtNKQjlkMzRG5aWGP8lflofei07+cmvBKKufvO
GLtAA8klZofnqNJJHVUN7n7Iy0/gzgKl0yBLTfazRXT30M39mOmCwpuNDpv2WldLc0CT1wuyISTq
s6mq5fNiM3heNgHGtEf7y5RJ2GJwOBlEHNwD6zb7uYTIun6WsyUOnS98nUrfxLgbwtTxvnUR6Kc6
IuEdFoAKjcMiRDeW16VkrssM/bzmaGOgNav6RmTdVJHcEOF80wE4ZHcjKHqyKqIsSDrqazBtSeu6
GfmgUi9qejdxydi02aw82VxMvibPla7YXuKu/xItZhqgfzVX+4gCNYXIuw7FEQwyHVtBorraI/Cg
vdnDcdZNv9JCFCheC2cGsRd0Y5/00unb3lTt0Z9GsHPQzo/3CqMlOivCUKCzVYEj7DA5ithH8Hc0
VdZYFuN7cKCLJgXhleXeLKZAsNSifY7JIhkN17wtUaBnMZgerwmh4a+SN8W8K7FdyE0Gx/0ktV0g
Z3UkmbKxaFz/SVPuiZz7XSi+1XrsItieXGgVqXgiIpecLKnRDTTskfWQ8SaIBeGPETrLFy1wPwd0
XBydTu5o7ebC5hVcrMY7G7RLhyl5DT34YuiqPqFhNH8vGMHstwZCG327nmHya+RT/KxoHJP9wmf/
nmgDPzd6oQboIRCs3NnzRGVG6j4AvZ6ayygJ8EY2+7L0vWYH5fbqsExtrI+C1Jj2RTBegccqDEZM
2nZtBVJUqWtMXZnoomc2ilBQg213/hSiiYwSRAVSXw/vEL7L5F8VbW37V5C3Zsgw6NJdxLXl3FYt
yBMxqBb4TyPoFhTUvrU5eC0VN50IrPYxIMYG3Npjjt5FbtfOuxkJmcwadHm9vQjMb1wPi16EzIm+
d6rlPURve5Mi37RHODElSsDcYggmg9e7vapqQthVsHQSyTWUsOVdgWcF+Ck/VkhaoP4CTsUChJGL
HV8jtoB+Dmh1gRsx8YwnRsXDrmqC5YaBd91J9KqzZaYhuO/w51Z7xj06JVE0V9deIYImBeUYyrbJ
wpHNXLSmir0rZ46YfVlzNbELaXcNpJzG0mq+20qCSZTYXNO9mnj8o6RQREOWXc3upxrkhnHi9tO8
p4UOb6bBrY5BS+kDhrSqLxWCwcPITf9Q1lTvWuWQnJWqU3s9Ug11lLg+8p5HoJRoSnGz9GB94CYM
vyG50VkgZtZipGdARCoCBXc/jXqx4RJ8krKhnO5nHHP7pvVVHO6UMvOS6LaN/W/aLAK8vB4oHaxo
8S9XaSrn2ZWLxX5qDEfcATVqNw/aWrrh2FlBxbNm8RaMACw1NFIfraoH3QXw7NW4mwOQXVfUK3Jl
Ai/r+1CHKSJotouGIr4zU815Fs1G3vQ95KJiKEXng18zJxM2Qf1sRjmnuKkWVXTHFWJeZ0r7ztWE
2enguhvNAk2HyoE7Ijys9S8wYQn/WQeNI9HD13ZWK3/Kq6UvH0YwX7/YUeQ8d1MwXnRWZcSL1xOT
DYGjvqCwTKL7egCgI0G1HOOGdRBZ2Vg3BjmFHfV1GkGqeMjRcC6jizJ0ewK1AXgeNMm6W3B8AT8z
sAiTfWQCQJCG+aCa4trWBQqRRWO/EKvrcOZl4QvQSvRySMZxkpgUQgCb+WGH4bIAGexdYAIbXrEy
rkrAw+iCi6qqGrNrwF7fYhhGWuUuqMP4GpH++AVBOAVHUdDyg9Uvy5UCNAqTmwz+sUwxLBTukTtU
dtpHQxCmBar1fRrjySB7FON4+4kKZIrXwrdLk2qJrP+AW4XQKgr8+qkrwIGxB47ZQS1gDqYUld46
x93SFx2Jmh8caU9WFGX3CP6PwrqpdSB3YRUHt3q2+2sPipjIoXQHmqtusdwkCK2u+BbZLV+J+kp5
ywPAzukYVezoc0/fzLgo4xfuLuXRr6P+6LRLCBGxSE6XYyvNT+O2IQ7rYnc3belNmJUrRZ22NWgp
0oih9AV+88Y8MAyRTKj9guw0DWKtHhtdA8Tp1KJ2kokZ7qTQ8ZI/jU+H58INV821gVMvFY3Vz8ig
w/g5KJzyET3VLnUb5G5Q+fIgvV0Q0IHno8eWbz5Z7Ecye/ZLtZAyLQeD177lVOU8cqBVp2c6I7Dv
HYSkTm1upGb4oiZSSyqdRhZw/IGHaLUtkQMMwTwmTq/rKSeMzrcL8Dp5PA1VnIWVInsYlNGFohqD
Qwblk6vRGf0irQYPQnUY/cQQEVIoOwU6DuyYNpFtZgkJEmZJC9J89muCD2dFYoiypkLmc2/3iOH/
h6MrWa4Ux6JfpAgQYtoCb/Q8Zdq5IZwuJwIJJCRASF/fx12LjqjqzPDwQLr3jI/AFYr2G/E+3Xvn
UqzdO57SK3Is1DNiWegrmmTDfMEQvEwPKu58V6FdvaQHukTRNYxJZE4YYNBngrao/H0hW5Y1w1pk
7JZ0Ujd5O1HMCG7dnyfO0z9zMkSXwm9Jj2CzfnyfSlX4q4mB1dM+LZ8QVIUmjVUY8VL8xMyjqWhX
6bmzxKGJu3frTeoBtdedUxm74NJR7wEkBOT4pm8fu7DuedVLi3UPklhcpBwTxjmUW/G2l3i3DtYx
L1EtlcObOvmc5M1AyfaZ7mlyl2QIUIoVEvFZ77avwJiWJwVU7dAtZQfL2tb97nQbjRicnKd1Enf7
bbfF6XkxSoVa7j59GR01TZ93u63KtdewfeNcOmK+gOlNZR2ajUXejce+HVs0qaZsN0+R7t3chNWQ
/kUOEx6ceCEudVhsucMcMGfpeuF2Wh74CjxlzUTCX/oYcHqMJyz5RMeTuUGHeUGhnkYWwjWefPGS
RFt2wMsynGiK2njW5e0T0syKR6Tidq7Z1TpmZxIJ0SyI+7uWOHIRqbNSRNt7Jd5I4CAqxhVSodBh
4z+uLk88rv98/oN0SBn/WrLc0RttJ0gb8HljjukSt1wQ/xrGuseM7nSth7LAlzJle9oxsrzwIRCD
m1gqVwlUPz+1Cx/+kDbFcfsDuNwZuAWXumRKLjColAP+cEa2MxESQbazK8hHAt2funCsBV86hwlP
Tqvuqo0ajFCEIIaB0Z3gIgIOiwGlVO0Vt2JOawCq8V1kCtYetmSkXFYslpN5yxep1wcRMEb9U8rt
j4Xerb8fggcemE0AKN2YTPehJXz7PQwRsk1Q+ccan0dkPphU9mJowpg5c+AGR9R9PiQLXKFAku/0
ko7TW8IR6lplyb5ChoozCrhVLq0vat2TDKg3zcy3nsboDy9NwY8a6Vr7kTMbW1SQCUHLp2DjdsDy
BOvUo0Jo/tKMHtx0J7DhVyzw9Jfvs/wegdkpomXSDep1OLqmCZugxVQ0ahQzxHAQ1Alw2v8GTBWi
KXIs/0f3c6NWaijLW4B5+pzRbvIwk0f+Aa+yfxvb1j0jEQ8wCI4VzgBI5AhajbhHy5xW7OSngjOA
kaKHlJ1s3WGYEva+55m4Ff36cwhmdt3r2OMBObgSCp2zhj+ow6SRDPuF9njVmp47+T53dETMBCmW
x4T65Y1Lh1CzMhTQWxeJ12U9s7Z/HflmbLX7dSsbgxaBvTFmzLbbnk8LQoqi6I+Ey4wdoE0Z1rO3
fnNvPi7WP5suxnf4HZd6REp+V6EbBYOxSfyVRHsKMG126xv3C47MNZojf0hmDOt9xsTUqNaW/oTT
dFJPrSClhVWS5+KJyRIAJOlKnN17OSNGmwNrqlS3ICmpz6V+oEJDC4Sx/E+Yp+6WZKMH+0TWA3bs
pIbDpwS4tmUugXrSp9i3472rPdgAgbUuF/+t84jOCVYgfGqYyalIFnI7rcuOYIc1vWQmTh8wVEZ/
hHHbLX4u/cB/GP6NhxTD6ETzEySGZD1lnqTfU6HkhLTGxZ9Xn+mTT9ruu7cFexNzmPjdtKP5FSYg
3/4eRjk9dRMZzu2yTEAWSrQxxDZBwm1HCaLQI0xqY6Wsyw1WhR5oSiIp8uvNzouvBAXVIJWJvcA0
bS9zlmN+730/HBME2v7qZxYmWpduW4ZjnAX1h4KOwGuUq/jJtCnvrwB1FUNyHz7cA+v2XKPXpo+L
ZlwGe16gA5ibsvAiqikvQ3JcqKbyJNmG5MR2oTZpJOEMd79SniGQgPHypvVJ9nvKWsTn7iw44J50
ILfrkMz5N1BWdL60e1H2NaFRux1HsQJ8NzjNKq5ceXL7iCsCgbj33SxTVgGQ7txx9tmi6oEkAeQJ
yxB+4JE5c5utWfckxK7NkyYknQ4ZuOBDCDrrsZ4sUEeEgspHBTHae+tp99rPPOtxdnHwMalxRdak
safrI+Pr0BQbBr8d4DIbgS9iW+sft9jlTynHpXHP9DimFZrexyHUnUcudZYPxd02zPQRHAM+gmQk
Z9MpBnwHOTm8Ui2j6BvUg/7IuSw+1zQH/iNVfkiFmN9LrYWtQ1lgQA1kK85xMrqhMZg7EfvnfjDb
yDo3nXHQkFsvYMSoYihnfWUXLh6yUMgnCZ3zdCVzMTJYdnTxmeD1jg8yTeCqaXW0N71uxRHC5QJg
AzacSlvCcnC1U2whvpkhYRNCFLhbJqaKWnmHiAmLP76/LHknTiNya65+lvYzBI+Xl4lkrTqakaIp
OUnOaUnKrSky0t/IvVVjAxbH/uFL0ajZHTbvu+NmqYkRWY6e9qIMnlY4w9F+VSQE1lSf/Ee3CQdp
6EFQYYaM1rmaxmVUFcZ9/7fAkHPbR5YA6CZ6h1Rcsq8OYptzmMn6jHNlbxyTCLVsN9LeppQM8pCD
vuInO8yI3A4TgIlDqpFqKqTXw3Nw05DjbkKd2HE2EWCJIJE1uheRfDNra5vRJuW/CJDZc6dS9Vt2
gR+HYSv1736JIYhXIzolDtE+pk+2IPCkAaGN/hmW+TvwBom6JhvF2J2hGG7HaSiZOs9lJ8Yae07Q
dYkoo/lpLMod/uKBd4+55sLeSESr7zfcbhzVB0QtD4gEocXrhMi4+RG419Li3i9J9ogc5PIEeCUp
Tr7P5/AMKbW7WVAVsVVd0ebdqUDcRT2wHiPAvqZT2hgQTyu2KtN2p6VYaIdDuAXhl8Gzeoy2tUg+
eLnP+UHSMQZOEuimGxWThFVCApprAPcuK4QWuP5uTB8BDejy0kpeAcVFTBHzOmV3DiPyVxuKub+X
ZnPqwjTUsM0QkUI1+YQHEUee4L9LNltQUGRbXxI9bDFCZknWYJ/E0tWjiw3Ptwc1lm1ieOGCu7iZ
iYgx8w7F1mSJ2Q5YCZcNGMk0R6EpRqQ/1x1JhhQm4lW2rG/2zA9llZLS9VvtJaDtOkMJ2snhxX8J
UfEThYWvv1V+m4yp84V0eJIF/VsmgCIho5nzd/zd9ZmLRF922DROYNfWT6SD099Raf1rMfwQdayd
KZJOk25Za1gNAsOEtO/TdcjmIH9JVzpyi1gvPj+lrAPvS/uVZqAqM/VKhM6eMqO26SoGBsNOCDa/
9dsMZT9mSKWfJqTh52fdAhI7IUMWHZGu1/n60dqWqj+ss2H8DhYYwjXLc0ADLO6H6QhEUcinpHSF
g9qxjHvc+mJx/5mp1Fsd2hX+UOirh6zewWGCz03B89S+LdsvYGKA5zCwuE+9QIRzVvh1VtDhuLs2
FQu/9y6D3AVXzU8eMgeMNSZ2ig9F7FP5kaEe+pMuHrsZNOoC9Tut+as8CKSKDau2ulqUCMPFgCPo
LljDk+s60LVHOzYFwzNRMzS7WPI7mcG9UY9+TS2W6U09gGyJ4lOiRcdfcdHk5g7KlFzW+CZ7jCiz
UusbtBdtuEabGk8oaNuz+27RJYjagabxWCVh0dsdsviz8hJb/HMshP0hFoB9vPWC4ikN3bb+2zUN
9Gq3SfErPlR2A6Yl3qp5NGRtrFgCa0qY1OLXPdsUop8UWidxK3v1Aby8Az77f7bh5zsNkEHQFQCS
c6t7mdRID3EZ+3c9CixGvk8sv0qcFttln3sXXxBizS9InPYZqErAFEkxOvG3LRdyWEsNrVqpNGUn
xFCLu5AmALpXql0j1iX/+RSwyhtgxzdElvGzzySpC8HxVsPmsZ2pnNlhjaL90mPqVJXdsSK0es7t
a5q3vjhAatcjXZPETl7ijOw1AkDjg5NxdANOWv/2CxIxW+TU+dI3sZjju9iZ+FmggQklf1gfMAd7
n2aoakRAR2QY4oqifZJvyx4R5EiBo04bCWpM4LJJu/ddifkGozhYw52ZwUuMu5l8o1CVf0YrD3h/
oNn4hXuv5ZhHoJPpb3fFohCfMdxELqoyBgz8vZMj74+jTObsIWC7wmKfW+WPgzJr/4JNNQcih0B6
dm4BcsqxyspxC3+shc3cN+DKdH/brUhfO2COGMrsYFuOLe52XGnhhgMzeiP2GOLJZOVpQNdf+5Hn
G9p2UyLswv7uRpGkwsACCGYBgLo9RRz3RGi61Y7dRbVTOa5/8WMJemYGHV84/TuWrjd8k0uh0IKF
KqvpwvFmuneR9h19VIhh7d+zvvWQPwaLFXSs8WZkCLUPNCL3lGKzbmw2o2kYxUwgnsZ+ENEpxNEM
gB0kVflB7VqqpYbUAysvMEDoxQ9kLS00PL3NS3DYAMGPjq0/GVfDbuzLjOIsAXJbgAB7jRPRtSgI
E8hoD1fFNRT+New6bPHNpp3qEPIcZE94Qw3mvflUAgDnAGnT2J1TTzDh3U9Dkqu/E54aTPl+R+pE
jxFhwVCcU0BJeFxY6m5li2kBGAqYQqwIwMvnx3FP+f64CT6gs2aeZds13EGYlDc7FMvbWiVWdsNQ
YeTL8jPB7qqq2EdyFaeulzGG5D3kQOGK0S+I51XQ59cr2wATC6pm/oCTY8E8DV4bXOi4iCHWCMOw
APhr/BptCgw+nhE0RJ2TVh/LaXFKXFu5a0Xqvl+2/Fux3ORvcdEn3S0W2Xk8uCnjXSMGhC7XPVDx
gJbUVeJ6jFpkt+L9A0L9S5EB7FhhEwlii/U43KYU4pmLnrtY3P+YsfZjuRhU3QdeLO1JybYsvw1k
S6NtoOFKlTrDGqyShnnYcNOa7+mPIApValjrD6DaXH7NdjGmMfRFBJAgOPKuxCDBQUUBcvZyGJIz
z3uOGo+4XKipMizFEKxDQdP/ZwYQez/D+mQtdNlFO9L0JMENwDJnhe7i8FJGJklhTPwRImBSWlh0
4kBjEkzjENmYqivnBCLePEDvU6t8GtCUWbBlvdnJzIcDbyFgyy9gShaFxORu9yckk0fJwQi5CZAN
nQAcpRY4/0+R6TPTnnA2uMieTbSrpbFkBhcuhSfuO4NJzSC7s1hJd8TPl5oLD1DTPDmHwLJ/Q9ES
/8rwVui/M8I1S/Iv7ZHyWUs2TUw2KYblgOrVhPZqGKtcRx1uoijFDUrqHfgG+Tb7bH8Q82QSMO1s
yhxRRBs5IMJAgp+3BLAeure9XO8TmeI75tTw/boVHnXtg/UgIfcQi/IR2W4TrlGuBUl1bbUb1Muc
D6r8R2zWe+jRdQRCth8xoaaQ3Oygy3tOP4dsjECuZUCz4ptOWELBIKcm/2fH3IsK5+A0HiiwZSsa
EShdEeC7i/VuU2x6jSiW5RoR3KX8O+xorTii4a9Iha0Au0tgSRWERl2sLsjZmtzrijzwdjkITtLh
HqY5Qo/bDMr/sOYjfKBEKfjZoY5bu3clMQTBvE928oeCwMkuFhd2/oHjUS914aQWv1qSe3Nv4Qsm
qKuzcbfVhdRduCnHHWXlQKSp0se1x1mH22Id9u1nmSjosQhdr9WhpQUPx9J2EWukkR69FCLw/bPI
bEc/FoChYMKMxvBclRGugBfJMoJCBiwPZD/FsbYhrbNgB8SGbdBeAhYqbVl2Ei8km+QKTCzSGbD8
cZQGSoqoWKZjHuJOzocVY295lQMBxVBphpX2OsNKQiIIycxcNnrzer9ApETnOxCkafEP/+uxY0XM
qeUewbI4ES5ARbCX7Soe3GGkHg8jtp62GC5uGFFM2gMGa49QZgr5HKkI7WDrhAUBx+FP9gK2qX3D
QpFIV2B/afFbuZ9Ae5W/M+QXIxBxzTZvry7vkvGKSMq0PdEYx/TjnuFfznCIJQzRnpH18CGwH96q
q0vO1fq4zLgr68BMZ4DneGraS+Y65O1KF8vxRU96Sp5xdEBMcsol9J7PgxhR9uS3fsFJbuU4+tuO
FNC0F6CtR1/H8Nquv5hciPreRh5135lGqPQzDmMlL7tmtm0Mjhl6a8gyM6TPlmL5he2r6M6hA7j0
mZsWU8pRUMBSD3i+3fwWdl3KY+cdM/vzyvnCbmXsluWA6XIG5pihq0JUWZz78d33CmStV4PvwhWK
iT49soWK+B+IWr2BWFuKpxQcQKbBrjzk3YZAZvATKb7JhwHxicwiWTGe9+ky5uDtjtmyRGY6AAmc
t89Nxwv0dRhfEK/WbGusBWSI3vPhBggI32bI1+CJfPChwOdUBShsev4lCtR3bA/bqnb5BcYW+yAQ
qF4tWS03jPyony1EumNwAWCFqtd5NTUV0QBXF9q+yEFs3QoWisYiJgc5jGx5ZlwGjXyyH4HACxWq
0Ge+4hKFBglUIuXVVJpp+Mi20GqN/HAHqWolKPTW+1FEYHj2Gr9eFBt1abyyeyxQI9rRYj6n+6OC
qDGG3AWSNXGG7EbLasT13b0jXNA7cdDLiFIdfFc2w5y6IcUMYYBsxRdF9C99GraVZ1Xe0wjsSgZZ
IarYxzf4FXxcmWCT/7jj5mPrLXtC1HjmqoST5XZFpBdrEDVgJ3Ck0VDek4QnUCuPSIxcK1IuYTy1
RVqEgynGBFv2CPBvOWSRiRRkC2Ljzy1NTHws20WM38sGxO8BGjaKyIjV0RJXz9yxHGG6OVa8qgxt
Np6gF0WfSx1EHCPFyEfMI9fawIE0qv5o2tlDCLMQKFp7AaFghJZgrJSkJwCFY2YeJ9uW57aYQdWb
ZebnMAVzv0MPN1ZTvCzIdiCqWZzo4IIcXHhmsII/cAvCCizMPHwYMWSnfkuya5pkPQOUaZJLnBLy
kWUMf70lAHey0Ha/9FrmTZ/x6BOTJkOISxrfxPg06mjTqUeYJGQmyMkGYDKl7GqiVDYkDAGUju2T
x2kbtwfOCaGVDGuEYnOBWNcEc8N9t5upoUlI7krfRarRgJ8vqtjGl2jfaZ3tU/5MKSfwbJbIagdK
izhzMBIQNuKE+DVhKT7kQ1jfc2ioa9X30ylHv0mj56KvXevslaB1cYGMz+gXYmIZVSnrEa5Ey6lF
ZBQylWtNdV5Pay7fh2ECoQy3/r8o7zLIhhztMJwh+u/MRcv/s9ZJaBrwjP+clpx+SRaMr8si7k5z
5pEsjD8PZWvHc7wVaX9frMnwZ+yQS1fFxqZvUAvbDjrEDIMBIkwuJpuKemx5e0thf4Lbt8sMZr1+
xCdsWFzjfEWLQ4KSoJNtkbgLsaixDdfDeFhTSc/D/4XJQNQR1+13hObjUoA9asfGWTnR5o+c9mDQ
lHDmNVpQAwrawPC7ROyOImMHD2Jn5HgnBCCZSxyyUBdJOyWgQ38iIaki1NWFMaEpiff32bL1NWi3
8US7iB/iaYH6B5cKxaMx70nFW6QvQohUsPPkkIwnfNGBaMuhZS8toETwwUC5BwlGvuZQR2FJ3+EF
SPnGIDoGXnIyGWcfQLHEMbHDfkqKUBxBkAEnXFkMiMAN/WXvo+TB59N0RVwmBvVhywKgSUh4l1sa
8JpirxtfJAFdD7CgCGmTz6m8WXyPRXfGLYqUZhPXDrQuMEo+QrSWiXXFQiNAy3ITdkgICjKFY0sB
GdVph7Q2kITpdA8wMrlxlIGgEH4ukJWkC9Jgj5cNVJTJpU+EPW+RMBykBW0vLc6eC8BsjYRNsVw4
+itAXI3rTY//+A7l8PTSr9hLi8CSZluABWNdKPi5HxP3AFVZf9sWvLyLQuugzS5LcR9vDvBzlGWw
wo3lUFRJSthZbQrlTPnO/kYAdwSOlyzX7OKpGuDKgbThTbVEvkZiUW908uWV7oYepI3BicY+dGcM
rCA02o2n/BZZhr9y6TBfhqFi3RKHWw3U5HZ1g1VgbuL41vVc3/WQwbwXEHbQgxlFcphGuOfrH3dH
cWZQ1sCvKVNxhXcCb2G8juODgZLlNi1wyXCGx70a95gj2hi5VsdFxrbZt2Jdr2xAnglmvn6qCrMv
9wJk3vuUwMmw56k6YyeejgZ+b3CnJZ1pvS3TB55ncdO3tvP1gGnjYEgp7rRskWoJ5iC7X3A5QdMK
ihO3BOioM/rb8Lpl09K+AoUOtwg8B40dMQmDKTMHBREtukgVgMGOQkXNW7k9IqgtNHJI0toCoT2m
yZDf/0Q63JYSUdUsyDDUfYyZ+dG6ZTbwT8zDi4Ka6zHH51Dj1qbdMcaZ8+2h4dUHGrBWzZDyfWL+
Kv15olPUqAE55RNcLWe06GGvrcYMsYhh3vvfA+7Zj156hJivgqDFnUUg2hB77rBPy2zvm80tG0j8
LP3Spm1fuDYMMAkGF4Asdi7pOQHhIWuv7bYfgIKwqclBaz1iZ3JYBdLxzUIjfZPopHxdoaZMLxYw
1mnNg1MPAQKXuHIl29+6doruO3h8QEvo8ikGfHSJduMuChyCrgDaF/HRtxE7dYCav43Guv6473Z5
AfhoybHr57VsUK6paeNdLssGKYXD09DGCCoUuQR+1gHODH5gXdNauTVmHqfvNA7bhWcpaui0HMyr
GcYEbX59NKvLgPAEzAa5Ll7zAcmIlZJ7jLWih+Xr6LeU0h96L7uXlNmkUjS2fzeUwb39CCQKWIUC
Bz7CIVlCrDpSTeaS+1NH2yi8j4vOB2CUO/7+GZ+GTBrgaWz9r9t/4hq47MELgumH+CfaKbwyQx4h
TtxDOH4grJTWgf9QDBMiL+0wPSztsDkAluUgntoIXMTPxh+3GapbV4+1so26MrnBHegYjuh8hPCg
9avDxEQgX7FQusu+iZim0GSPoe9WWsN90MLKRvcFGFri0/62wDcHaQJ4QwcCGX/6N1T1I0YYgSj8
G4xlZVvpNUse071d1RMpJYuOJC9McVGAvBgWShyQV1yN6BVMV6SwtQhLj5q5K0qMVMTtEHOvHZBu
0qVG/uLoE+PHroCX4LjgJIKvblmR4wbPpO2rUJb2g/U5FkeY9JBBOfR6+W/DklhL1AouVxxo5DPC
/DE3Pl3x0yO9pK+tQ+tOI2ecLJWYN7Ee8Fb6/MgGlvNzu7twBfjfP3Xjj4UmDNHCPvQyz/PvgvdQ
OARHyrHmhlCApT+NboBKUszFOUDb/maFPnSo2oH9qB4RXT3PN33nbP7KGX4Np5SGcv43bpsgkBLg
948BdsZdcC4XO+d/gN26I8CN3b2MeV5y3C9ail/Wy3k/lQ6sbbN0U3rsxmGYv+Ay0guucJ/Fz9oA
NLwFGbNOQB12m8fNiDBZdfELh83rEK0LnK916k2aXoBKmlcsqZTDBiOmK3IWBIdQP4rtI4fVHwJH
3ToFhdWMoeDXAh1e0mgP28ZXGhvAlyIf8YEgzab0QNQ6Bom3oX15xmBC0LS8WRxbTeRUD+Q4py3T
FcmBT04wm6DuYIe5xvKpfQBbSo7pYsSXSToJ7X4UjZ9d2LDDhh6YSsVF2ho4y6bnfJv22iNMNasd
KgrKM497dVzXSOy3BGBsCz5DyP4A+511X6ia32XdIgznRu8orHlqIcf5Dl644QIJ4byDwcOt/WMY
hBNFdd3XaJnFDxcEYL09ys4szYbvgVh3BdmGxPaljPwtm/vvyOYFTq8h75PpI+wGrkLAYenojhk0
srruWMjxPedgwXAazoRH91BcKV5z/AK7rzmw1J5WkttkRUUeSFqICqE0PSeet5ms55+MnbHGnldG
55Vhv60zGD2i4ziylkAWQzcURtUwlUGpJQrk+j9ODvzzaSzDMr6TRXuwcrMpgzhuO1Tqf/ooYnkl
MMtr9HPTDf41Os947nK1fAcYp21Fx4nt8EE6CHSApQcIeLgnOH6SFdjMDmc3VkBjpi+N9ND9Bvrs
HGYXeJFT8gbjS0lHTDhuK//TICPDnRYL5D/G9dC0eCjCxB2feD810dYJFKR2YbEKOXtAZQ4R/u8M
A6qFtTZo2BDgEjBjCZ2tt+n0dw4LwL2r27eNt43L6GivKRnLNtR2iFQeQSgQ0BOdvsjOr97fZDkx
QFUwi60B4fctkHCIVZyc9ntu4V9TNQhDNueQ9CyMwc0EXByV4GkMETKQz0g2WR/878xabV+StZMD
sl2KGI9xr6yceBVvuqc3QizsK+A3JfGloqjbD+mMi+djMpAhVGkAZW9gekggcjJ54SFk4nmizRGR
qNNyQJXM6PBKjMwjFkwxhy+7UoRV3i2r3slTpPiQsTeAV0N2iArDy1PPALZjbWKLmVCNlioz1wWk
4/a2gy56aRsJT+34bxE8pl9xycFrHqZZw/C0peBZoKt/muXYJeh0neO0pjnQnidqNeSpiiaRu9l7
/HpeDMDx/cAghF2rthXskgpIoqpI/eBVs9ujY2wAmEKlj9IunEpaXQgMaDc4k7q62MBVXWEugKhQ
d9uXAMvYCGiTkoZiioLByw3XnLcuOppyYsdkzuNbBVn99mn0gjPoYJOhNceUry4ujztjaDGC8M0h
jQ7+PO4uyJqC2pji+xPVOpDsvzAoeJNCaoY/MDYsp80F359oMuYp8COgG3hIPbh2aXj2490lcQxV
Q4FswsGtRy0XswMCwgdwSBniMoyEERSHgpqeoIiFTUWn6sVDKdtixTQ7xPfJ/L5YUAUN8rkZJNAd
vM0gbrV7SIiBaNabLIYcCoLY9QLpRbgRSQKHDaS5ErlsK65JQMaADbZqG0s1oBnJGPwnEZaLkXx4
ECX6QpJlp/0j0P5M3WxwGcQHs6T9Y5qWXONOWcDB7SUY1ATs6FYDB7TRw7SCU/1hQbMYBiFOnnW8
FXD+SpPUAfI8WnXyp+K1hEsxuiRc0eIwQqA/H6cMVH2dt1w3Oqf97yQeUF9WrkWMnUaAVJPQq5P7
LEh7kisEbQfWtypqyj3FcQFttqz7AthLZQvb6ePEYr7eBcuw1cHyZwOUCwKsFAxVO35SzHLlx86J
fs3R29TVK1xKOALn1obLmKRbfMI94j69guMBXqR0qLTc+BstfaTqaCFIG4X2ZDQ3G8RccMWG8ifv
pN8aLXd2Ae6b8GNr/VQnhIN5G8CI/4JRJCrgtF79N09hX76Z83J7HrlL7SVPw/YauywH6ELW4ZTC
5KOO6AXI1XHMF3a2/UB3rNOozH2wQFYeJ9HP15m5Ob2f88Vc4WfCKw8vU7OMZr+gxaG8uMVmlxRR
n195icaF1XIg5YwJ/YhtGR9XjSak0RwymEq+8hURpyOsqWe8JfyA7cVh9rIA4a69x653QWoehWtV
mFDeaQO94HkmEMcco8RjdBs5cgZOBCJXKGdaB459LHl6ymduEAKOERX35TZ/L92OVRc7fQYkMLjQ
xHOvb4b/cXRmS47qShT9IiKYBa82HsuueX4hqrtPAQIBQsxff5fv6+kT3VU2SJm5917JiJ4Xue2t
rzhHwXlxFLanJB0NAxCfaB+xkRwFmSvapYmo+0Pbi2JKptGg+vZZS8E0lq7cuQFuAqYH8XBqBico
k5hK4KWLJVMeT6fMw5QYqCxbBRgasS5+aCaTUlkTON2MhRc+LY4kzjjPS72r6gz3fzNYw2NqSblf
S0udlzHtdpM/YkEa+uVJEQLdWl2G4ZANi/39UpXpueeN07vKaoL/3CXA2Rdoag6kY6HBZ7nqQfPM
bT0Gngk0naI8d5WbJg4WXziXjTVVaKfw1NGOe+9t4EwyTFaFf8hZHZlvimIMb0p8NjAR9ioMRn4N
oOLURb20EoAHMQ6DIW0PK0rY2cKlQ9k9kIaG+1PidV6FXK4uwa1mC90jJGolXfyBud0jLbtDGCzH
Aqs44fNpiCgwXJaKO4gJx96enD3JO+ZmuZNa/0jN54e4CvPvoMOeu1lT2zu5g8EbUxvRiA2wfJww
npd++3UevfuA8C02uuroTLC92ecBMFiW0sTyqwdi/BK4rGLGLIBg8a4tZz4Z7TvevkY4olMsXNJW
PB0wEoBcVP+sYQgfdbpa1VGRh7a3tcf6UdDw01+lyU/6hD+f6qUtE4Wxud7mZsbi0FqqBdGBYVuj
6z7Kcuke+96r0ucCgfRBVfjiTlYW1WyAxHvEYL8GTu2OJgt2Ne0gsGYHJ62xGxrCqVbe33Cql/Sn
rpv0grrAW1bX7NGi/8hCkumMvI69HAiub3ocqA+DanoJAQBXhLXMqIecBvI113ZNKCa1w52DPETd
M7gJuvLM+AyftLRF+uIHDg1x77stnjCyZb9TZ3obhB6z/00FBQ48RjFYSTQQtsy1t9h7FwvBy5Iu
+GwZsIEYNV0E07VoFP0NkYu/kbWSRLNHgLyONg+2dIpwB3yw55OSZI+4AJfwStK67RImmun9TNny
PmnALZsQ9AsfUDr1OKeZeLk1pUbXV8F2CsvxmSY4j66i77OTajrvErndLM8xqYp4rxtk/E04tml6
Jqjn6g9kE0ltimDXnWaPNOeeAJLC0YvSGskEByu+BbIB9jXl+dBHTAjDD5aC6s6IJbglQ8aBoDvw
lMRNx2bch7oQzA2kf4/to8o2ua+ZrmVzY45TL+ufxlPltGGMvpz4Y+/ea2rss3yLlnsWDKSda7s4
7j0LqfKz5Rl1tHrRftK21v1l0fG8nKZ2DJh4t1yg5EqEPxENEzpjag7s4tzf+lTV6IoksbFHeTLz
1DOJtsvfwtQ0Fu0cdL8rZlV/g2lGE/6NY8H9ZFWje04dKorXSfQ2NYIfZ024U21aEBEoUbrUqLFF
YKCUxyrqykfLb/zsoIhn7dzJmRTj2D5o9ZvJl7WwN0uvQoxmanGC9l9AA3kH7sQs21Jg4U6MsUPA
ELhXWdQJJGI+2O7Ya7CGdSs28BdK6kA1mCNSXky6BnJKwq09PVC3dt0n6RES+HjVvAZDs0yBFvhj
dl4Xa/4ODePjpbUVhqE4/awWsj9Pt6Hy9KlFuGSAoCePpRSpW37JhdHFhs51fXMw1/BEI/diZExp
xe7dXDmsAyTZgF8u9Ipjp4Qb7X1yaXf8iqAoaA663yiK0jd3dQzzZY35T1aF6yP8OAAa8GOWBO1K
txcHgUaSVnAW2ozIBi6arLU5x4IxvTnX8mn94nAs0HRoyL0MqQKCAto74ucxm0mOH+IgnfLEq0d8
eNFqg94wbHk2BMEg78SH1S26Py5bd5967AnrZql8hpA8CpgAKvymT2XkhM91ZdJtiiM36evF2Vnt
2O44X2SygPogRY2pbH4NRpwZwSr7AwOmznn0MdpXd7nI8/YA9GeRTGHLZT1NATyTXbaQek6Qm9yL
YRnl0SIlc2q83NYbXzQLQ+DpFkJlHOwZfjFQG8NDiuvunDEo/2vB0/nscoAMiTOOsK2WCMONInW0
t0f7dmzmgC3oNfwGBaiw9qEJTHicpT/uyE1x6kyW26lkWVaSJfBwiMoYuxhw/w58dkSR6Qkx1oVj
wC/dIDckQzZEqtqk0SwUFSVr2ywYAlRMB6wby49IzXTs9AhcgUoW2I9/S0Q1+B/+40WscygGWX9P
R+l6G6LM1XOMRfLfBA+K5+m2UKCrq/GwNmN/xdyC2GumdN0RDmgfVsYvJxa2jAfNslA8ukPDwC9z
ETN3fC7WS98Haw6UD+OqjBD/mer0zW7sQz7XiiZgZxNU+LQz3s3fxW6N/W0tuCfdfsXz7SwFBXnk
+yoZxagfiB9FBCht5kfl2LO3JMzsAOEriw1G2XVmXFNP2x5b90tHO3M0Oh9pZPJaHgomxPj6gwV/
aNt1lnWshCMmrIRwC/YWgbg+YR/uyO6zMuSbDUwUUD6VK08Z/5mgi5n4+KpY3Xdjba4pX/gFCxFR
syp1Ap67jiUjZFyJqemM1ImIenWm0/R3pEOif2YISqy7xve2GHK6dDcZG9UU+khMHtBMeDkJHbwG
KvDad9nmPhJTJKZNyVClOgaiJf9b5qY6VjniYbNZCLObB2qqUO6FV2R7IJjQFGhrphLAN7rJq0Ob
EaGy8hWizyM9HEfgW9HOETVLsIbey+OjYr7c7CqANVhhBFI7wdsxjLWDvXvKyQuxbNRGgQ6q7NBa
2nYeSa4O43UgX/Kg8pK+N5qY/D/awuDoxzTp43JAbDs4VlYw7OPrtzYRWVgNEaWft1LK9SGbJ8Nf
ERLsWdfwY0ZBe6XYxNzo+3mo7rA5F9PFHpYSwx4LY+RBtX3EGtgosMylcNrYuXQr+EQkTBcTPh+I
PgYMbz4wr8pvNiGNLV7DCLMsF1L71lk0UzYXeIGvD5+eAXhs5WAgnODQeR3DxwDZ9MOb2xmjoivv
StLcX8VUiX/ABsOnCoCqe10dNRV3ceyuiWHEu6okZ5bA4JXZ830NfecvC9OKB8N3+oSlnb3bTKkl
HACskMu4DQffSU/AcFzvSeBN9nae23fAKhiUA62pCTVswwkPDIpGhVZk05bpzUj97YoNGsSI4zCj
Pp27lEWTYzzvU/7C/yoF0Qcp3YqznciKgYagc0g2yryPo/1SUPaRgsFy8i5m7OuHKMUAsxN2HJ+W
QUYHz8/bh2bQxcBHA2kl4afpiRhh1juZelq67bSsw8dUru1vGGkAANUS5t2pDinTNqIcloeswWmw
ZeFd22wbHFEXETJ2up+zdeLT8RocqKLpkJmjXDDITlMs7dc1yqonS7SVuFqrh7Ml4KEVB2vKzdld
rWXXLE54rrwo/WvPOCA4ikMj7gIQvtkVCphak8W2tUiw81YN+PfefqiKukvQMdOnppnNa4nFmKYh
xQJ211BkRDCkVh/drsT6F64d+altrKyhBoShmJtlzLSn7wHIQVvdcp0plvdA2zBy3Xh6yMiIDySD
VLNbsrI9BkMtr83s2kc4VIv7iYIf4bMuKR9yov8sUOp73T9btPX+Nh3TKDotMliPSF1s6YI05b8s
/pDGDzgmaOvahtTvNSaPsTLqtzwQC+QTzAxKd+tCg/bOk2X7e2m5mKy2Vgph+KtyZk++dixCJTed
1yCZiGexcYbsDb8vErrjewS7dO68ku7hYMD34Lp3zhBH92D058QUZlDM6ENUEGJ64QuW/3h4wq0v
6NSdnGMgYoqHUgERTj/FfrDqO4cA/+jT6BAW4Fvpyl+b+s5/81RrxfjzwmCKN/1oR3fTlDngHPMG
mwUkgN5w3EYpfWIRQBx36P72Iqrs4GrpHusK2SgTkBkY1Iq2tWFGdCOAwNZysV/Fnl1stBiWKy8K
yy8CA7WpmuOkcmPs8IU9DAApmChulPZBKsEULNM9Fo7gLBeKchgl4UUR9CBksXjZEz7V/IOyGida
SPN5rVI3/JkiqdkJJzgUMvZsxOhoIcQFIsEsJ8ThX5GrVA07RUsBvmQniER1yciI3QLOtUzFZaCD
yA/K65l2y5HJ16YpvWI8eI1FMlj2WlzKrrGnbxIzgfemiWL96ICfMe9ULfftwPlHHNqY4qwn53bh
iHCH8X0Qe0a49nq6bWXaLE5f9WdIhwQfJ7gdl8HLcFoCHALXsdbzEnwP8xQ6x6wXNNx4nxA3chMy
QLNlPSz/lqhsXzq0rQWW1mTwFW7rqmRmv9RlKX6rnp0wH2gPdnbE6SDV/4VwvCM6nH08+4Hs9lHr
0e2WQev7iakgXSC3C33yqShQqN3WqHXfYfDirfcJuUT2pOI7mmDwvHkXrT8hreylGYruI0WQKh7F
FIh7hkNrmXRjF3VwiRC+2i3RDOs/NXWdg19HdGdETQ4xtELrUokV8AEmabKjArOzI/tjZ8owAarU
2NsSL7vEUArG6s0aFF6w0VfiB6DBrXGbpMzkl4mdGZFywes2zDMFdchbAXIGCQfODqeH6xJpfsde
ixMMZhmn8h7+FYZRzeRW7GJ7Wocj0AF4WhUy+YdX1oxVmCmWDIiCKcXypNZLyeQHxpnGVZXwyzdE
ctOYucwgEcO7jveO9MVzGcviYMZMtdDoJsYSrTNZzWk0/J4b0CVl/DPUi9s/WY5IcUqGYYF11PCH
YeHcLDC9eeL9nZ+gUTln1mRXj8E0iXXT2Gnwl7F+dMUw3ifVHK0wgAJqSgh2eLxvRDMTfrp6uM1C
ipv4ma/k1s4Mg4svr41FsCFW7923Aco5Q5NZlcEfpH7sUimC2kY2fvngqUaQXHH9+Rv8SXzNSkyU
u5XMiU1U014Os0+pcJiVlfq7Ymx1sKsWab8bTPWMEn0fcGGGGbg/8ooJGHltXihcStgn1HkNJnPR
shpfuwgPMbGSbKoOWU78OAmkUt0GdlX9vNIpb4Mpr+47JPB5EztRsE2xiLz6NS41gX3w0GPb2Vk0
+f/xzhONsoxL3eUQCQXZNUTpqZ2HOToOpUZvJ/21vrXrOM2HUPmW/1x2EsEuw8FabVkLB7cAX1fI
DD4CpfBFxnzlVTVZGD8ZyfxqS0vefkT84DM0DJtjTVFHnMMwTwnI5hajT382zrgdI7N+4azvf2gP
yo2t+wVIXgrtBw2H4WGGcW2/0vq9OHm5MilATQAoS8pM7hTaKWynEk95uvccG5ucdHCWoqbkGMe5
LYN9z9HUPrUZ6DF2qlM11lGtr7PDnfdEjml0r7FT+Wdf+cqmD0cgO+F37zzwJCHEKajL7reEVBE5
hLbrVtGlr2ImBGiM/15hlpafsdeEJx1gAYXhNRgBhaFwpuexd9Rb1FDoVXE27BBzyvaurBsWdYgw
qEFJ1sq3P6a8mf+kqrGOs2nYZ7pOy/JcWYHoUZhN8xvcvLfbqeo695F0gVftqUQt3IEVbP+NnwOY
2WWp1V4qCpgr9ASEAuhpRjMhxCx5itSQ7kTKqKra031SZ/XRpNpD19NG4spffea0Vmw/Vc56i+gu
XtXiqJpm/+iQ9zwrrPYJBLe2oO2Y19OYsmJ0zxpFFGxf8axj1I2Jn2f1HB+9Jr5N+HEhASZz6tcG
X/bf2EujrYsL6lK0pvtvDkrPwXU7wtnIbPvK7TmiWer4wyZvOW9yjTGJp8ufriPu9XPDrHILdsQ0
ZwzWpf2IQENM0JkQ4s5xzmSS1dt1gc/JhX2ivpfVsvfpTCySujy1+aftRSJXuS2aBp0Q1k4q9aa9
zJkNvrWYaIk10w13F4Xx+lGVg/pXLpN1tmsbVUNrAFEE+qlDYytbPOSXKX4pkCUubdOWb8U4YCXm
w4fzFvBCjGFqd4lyHVu8SmOhfLZT6BFaDDA13kIYuAX6XpxqJGj9pLHM45gVXfUPQAKZidyfGYN6
trgdkRBeEnh97Z817pqntVjWP/ko/DcrtixxAVlZW1cGJjClbhKgx8Cj9qZdYOO2eZsKP+JaYqpy
A8ON8x1qvWixkHAdnlQhxlPG7C/cL1KvVlIRyzhwpeYZZ7scHriENfJ1Fqt9VCln2ZStIw9iqAa5
l1ral2AsuRksih/IljxRFqTJuP7DcBjwKhvqetwP5jb9yntzDMeIHPvare5fQpfViRezx0Hm6VOH
79PfVPGSujv22eA4xGDAJQjhjbxMVvVNmBjd1jmKjCf/2vaU7/DdizsP8Z/i2Y9x+XZuhjOu68Ok
UZqEHA+DQCFLY5LdEbzYc1vHAqQNIKWa1C3JGqo1BDQEIoe41J7IyLyt/Yi55TQX44usdU6UjaUj
+qnKe+rxdFnk3h6IuoeDPbgPsBhW9gN3yuSn1SGhAbwrzF9b5tDgcZxO51eqjOw65iRbbLhSFAu1
Wu2N38Zx/YhOvHYPECbxYMEENBE7IAWiXr0o7Z0bpHSeXeCTmLmsTC87H0qSvluXRRWYcKyagJsX
k5pPUbmWbRZ6JKl7Df+XUBUewwQXce9t4WbglYztzK1/9RrV9yHX17cnTfQ8W/549C0WWBEkwNLs
2FDiUHwbtHkfd/+9bCrd7nHIRA994NTvayDLadeOenphkijyZ1YHcqZuVV3Y41e2OnEDVzCKUR1C
RzPT6Ady66PPxOGXLW7K//bpL36naiGb2slZfInGLbYZrpGIXHonEJaqwXvy6qAL+K2neX2lOPZu
NxazmirJ6DzFsaKrat/CMW26f9UYZcUf2oqCjINZs/IcrR3JcyQhbl6B0rdima0if19FWQ0zRKjo
t52C+D3IcigayNtc+1gseC6QVs34yhiQN3PXE4W4D6zRSR8wH2JJ3Ch7QSleChYGhFHlP80UJeDT
dbWcvNtiH+AMzYtfjLipbJ8Fhh60uW6j47RlC0jRLWfZBtF3q50p+1sTx/hTdxyjyJhh3f2dAhW3
9ynmCu8EzTGo8ZixXBlIDTcTiVvc5u03vZxe/pGjasqEbLL7H/sEAvUobqgPGxXAwxlZp/2NEzWQ
8WHpixNuPJFGZ8nJew2mxYTAQIT7M7pjePRiD2eJaGu2CachT7kZ2nprCzE52DU8yF+sLyUBMMck
ZyBhrCeJFWr+1IMf6i+gG66kzlmy8du4epq4lYvwA4PBZJ55UpzuHYCiBiDB2r4+2s7M/0hxN+Uj
ZwQUmG7K8XsYhvU67DLouewW01Tg/Uakjge0Z2RocFTlrPJTLt3sF3O7qBNOaveRknU4xxC9bhPv
uP9TatV+tnImfiGzTB/JevTPBlDAoY269mcE/HSvMUuYl8jOikPdj+Py0HvEFDf8FDYyM85IgFVU
PfIPU/jJSfeDxJ1CmtaL2HzcFkuwQxcNUsC1mP/41jwVTP9SQP6wmxsMg0MSSyjjX5zc/JMrBVPK
wCf17zWLPa8LlZN77nzkFBxPq43eMtlOwaoBsNvvJaCPkrGbhF9B7ESILR+j80WxJ8Cx5CwMWPaC
XDFP9GwNeSIgK097mWFO+STOIHH+WaM/Ptmq4+nfuMRr2stAErBNarMApgn63BxiKUamZA1GoYQM
YlFA7DKksfxorJ3HoBgrSvGeWWDTBTQMIAUji6Ct6VgkLE3rNifbW+sAF2w7/+tryvGLzCNGv2Mn
s8tMIuKnYHebn+0yRDuMabaLeuoBdJ0PlZ+OQFmrNX+iOcf+ZLoSHczM81PqwRCftoSb7COjU7ST
mlDATxN12fpS1L6CfIuZ4+BpRCfUOw4eUHCpnUyuXvQx59LFwswTrfrvuqzDqySUUiMXNkXw36il
srlQ05KGDXspz8yWFLpOn0hiNdWbKqyYxAJVmtwvbpntKhdM8x5i4iJ3dSfjGgRFmaq/Ngk+58ML
V6flwgGL+DaQYCg/ItwHCKK4Z9P8DHXTfUHuk4xYirTdlbaI203D0bXzAeTxNLV5c6g9DtuWRl5d
xDSTsy7wvD4pxwizFZMVPDL3Totd6UDx/du7+cADAks17A+UNiRPABrS7o7uKaWwcRMEJ2x60dzl
VuLFA4EFLEakL4NCbGyinoe6qtsTVaW1Hlc3sqxXnn/fHKIhz4qbWu9kl9WzgPR5avb1nZmY7F97
nh59KI2JqQN9BrNJlhX9hed3fQe2ZSruoBZbsu6xmTSh7SCGOIX+k8/dUG60V8uSQEcueS0i3xsP
dgDBarcMzgQHTS7ELDx6dPBF9XJqZlvOsMrcahdjAWdiRrzj5HgB4HgRDagoimVc3qZy0mbXeU12
QQ6RL4A88YJIz1fvcQXJhA6nyX/QsTIivL4NimQaMWlj3OS7BUiyxQrpQZqygkwpjGtrUJnvsl3C
8Shn+vySLUv+TsDc2WeoFQRhKwHiIA4AAb7fUGeS2pm3eddR60An9FBBeaYat9vhBR0T0l+QyEhc
AF9iqnST4UFUQvpq6hWzVRjVD4zgSfkXVc0MOsLuhRkosAvmJy45rZopQfDg5SxS3Xjlqkk7mJFZ
ShouttnZWV7cpKYUQHESyXWKvloOpOzIwH0yLyAHreI5LBhbvCAhUhHEDpT6I1XHkr+tnIPZzs1y
IlI0TSeFkgiCJh0PQd6gorPi54wpH/ibl4XHheBvu9G+RM6onFEQobm9yTZI1+DAZVgE9ibDeaCZ
tncwWbCMzNOfiM9wuTB5XcG2OQ7ZNnz3tUFf7XkaXmiYqvLU40QgD9cTmcUkG0ZvUVVMP0BSvPbD
IlpBrKHmx8gY55zrUIiLZDbzS2eZYk3sTIUSD0b2XaZu6h0ZactLTqtMf1oytXrEluLikVgmZOls
yq5MilDKZIakG5AI2zCz9pnqjb7/1NdWx7fnzOSO2HAPFIGw5ideGeu5KV3soL6BMevAHrnOA/iT
vM8oJFG2mp8GTtedqTuzp+0it+Tbyj2OOBte85wNAdeIkHMCP8KyQZT5hb/F3VKxD7tzV4LYhIi3
pTMh+qN6eTv03aXZ8QuOLwvN7SuW+NA+hOQe+ZgmaLOrPZdsQAhEeTaBFta+aVPxEI69QM5cMoyH
GAvc/j2PVfN3chg7EzTuGjx5dpjeFWKBqYLm4L55SOj1aVbr1N1QPqY4gj1IrwwBU/rE+TY52/Qx
eaLb22acz0ZAN/yhCvXjB90YoZ6AAFnFNcqkt75GcVeYr27SFOVt3MWX2GlK6F91MOYPWAenJHK6
5dN1CXjeZK9fOIdYkmwNFbcOMVelQ9d++2qhzmjrgS3XRSvLC5zocHjyZm85sG0VRa/DGYyR0g66
I+nazD11HaXGEAUo5rrhf8SxUI3f+TyaT8sifQ7XSj9MsRgPXctuP54GXZ9Gy60Z5AX8iLsgHeLu
Ps/dGuytruTViUDRPAfANcgCSOmyhwfQY4bLFffKjoFD+GXDtXia3LbDRBJX6VWuxqVfxFedKOoF
8Eswfg+R6qASAbwu/8tja0ZMHsvsfuprNf80rkqRvyJssLs5DBcB9GYwB98ZqnE/ViCMtwN+fG9L
1au+dOiGQJobwuNTFUQe41jHf+CeEC8VPSzGEy8nA1JH5R+4uPq6EGGzn+kgGcxifbaJoSw9NgPU
rKC5i10DjuM2+qPj7uZbBoNvYaZtTxyLdu5W7bflHuoTQDJc9/SpUGQwXY8hgSntt5IB8BSchBBw
e4pbIhmoE3fLcPRMn4bH0A3YV7FABzvDvhDPEky6PM3MD3Wi+zA/Kh4s74pi1qGsiBYzJ7VcHO7H
OFchY87AqLOfheRpsM/aKbn6tnb3ReG3jM1Nh6S9jTHWscQArAQk9oQW2ilx3GXLf3Mq4XvyYTTL
Y2GzAeTcUzL964mEEDcu4WqhB7XR+Xa8PARqgF3q+013GFC2fLZ1BNl4chqi4zycLewTTgaHsbOF
pEG6p/HbmtI/b7P7oJq9+MXN64UoMmFm/xk2S/lb+g3YfNLWah5+WkEp2lB605r+NXoOxUpKXbni
6HWNayU4JotXLVDOWZaxdtRV+fALsSXXezvFKpondc5B/EEG0Z8vuV9ZtJloBS/TGix/J+11736L
g5jRb1syKbNDV+xcwajrMmaOejc4j/cqUEX8q1D0sB2FIHuutTuyQ93GJm0RO1de4+Q7Pyr6e5oD
mz5SuA85KxjArBDnTfJKlI/05APvq/LuaVGH0+RHzV4GVnYCoFVPm2KY+v5ZRSJzzzjzWDQA1rP1
8q/FgFdj3uG3lHLuhN/5YOq2jC69DfjnhdrLzQH+sBjAP3JnNf0eYnDIg+ePvQdPqFtvtCcpWZA0
GKkeBEs60hPnOoHfhUYjkcE8OK/0jNmBaHuG4lSnQXXqHFiyRwrr/MviIm5+VCbL8LMJuLe3nBbW
CRZp2Bysng7NwUVb7Rb650MgjPvRAmoE2aEGdsDc5jykLNwgqg+OGKILwWkmPvxWgH7MSlNGs9CU
mylwgdSPhAqnj27qVZwMUax+b1PLh7leoRniUsjH12VUzRZLvDAnzBP5qxX4ucdRYNexeaOJtIkA
hlkXvo4A1qneWz1665GYKLT+hzT1o/l7CMLBmE1rs7uJXRVtu4KnI+jEe4gjrCjfWquUCxq7T99r
YaKDMOgxDMDDSBlAeX+0mrIPwTJ6LOCZEjkGkzxkcx1Qpa80/xijJOMZgMZT2JxKBkb8On5ktHzD
XZ5N3TEdvHHYQS4mzoPfnsPjp3PH7p4nLxtBntzc8v7Gc6oooOTTs8dR1pAVRD+zO96KFjOsIyN5
xGqChsYmjcmm8rGXzET42gKnewMa2K9nXnYvD/h0dZGHx3wai/aVdL9TpMmassYq8WMzHouUlm5e
B18TKY0zRfZCVtCGoccAUsOa4Fhboejr511uSTK5B02ZtE6HYsW8kgAGsuzvCLejuG+6Jq7uKmxr
VnwsYsE7mxjhgf3z2jzMftdG0Z0nMu1Ti7ULNCDyEhZFAY+TObpBj9RWtFxcK12D9MpKKXq3pAEO
+E8ZdQNVd+CQ0kT4A28JhzyPabavhNIk6iMjBehbT9d9ufe9eq05xDMl1u9FOdENszbWrOm5hdit
oq3R3nx6igXMSc6EV7NG85FXu4atFUvbMpDnVJYnAL79E6iuhakTIir/n1u+jeBRUqgjoXdfDBrX
WWjPIGsUM4SzWw9QVyPcx18lTzjn1yzmq/QjHpmMz9J70qu92ltO3pIU9ABVCuGxvC87xriPBhpJ
s/OxXd9+VxlDlYemJ4Pn2+X20q9EB2G2O/K5F4TMRg+bDTKnwbhJkmIg8s/YpSqPlgfcaB81MNnP
Iwrl8hxxX/9rPMMUtLG7ZrifUGoWsBFkafastIH+67r8TTiMMFpnj0HTw4uMWEU3vCnSPodaWLRX
BgeVIOVHuoKylWeXxT8kMbq59KDyWwHbUdZMXwIIiP1WkBNhuYUK3EcGRCOjM31rQDDMBlBskLLD
YZ8PVjy/MqL3jqFK9Qy3Ywkf27HQsAkqb4y+QzH6z3iRo572h5jjAYYWCkyWyhqGPpXjahbGQljT
KiY0FrBn/k3PpH/lYGifunJo7jPb9fWJ/QaLfVkz6DzuVHH/E7bJVKKiCsuDzgL5EA+9UOD6NBU1
svV/aP0Oya4yAJIdm/+PG5A5ck6TrbFTZ7wbpyov98KeuvStqnG3HGOM0HqHWS/AP8fqj1dnWkt+
orWM79UcYcbPmF3txklO9mc90a6DI7l5IjAaehtwG+oOuUMVCWEFycxhWCEVlWnfdXvnFvu1OUd9
rvm62Nng3QesExJKt62LUyFafRv55NYfmwnON0Rl9V/IVXrB8gqVrHSG4Hzrz8UJpILHI1Bk/h7E
33KNG/cGw82YmcYeGYjRX+HGESGu52MMc/WHdmruTlVAdg7jBnzSRBZTGW5m40X6EddniP3HxAzB
aqcs3qmz2h+Wgw2nqIvkf1GkYpLhbEHp7gHuSkFVpPN3MDTyUIWu/uFKbdjulhqzK2aaPZKmfJwI
jpnQvA4xPjoQh8U/y7qNw+vVjZ6DUqLkw0FpCPUPjrhUBl8N1smoiopNkcfVmZkyhxwAn4EKLTPu
37Ua1T7Xas132pmzf5kheLgdeBf3mhSv2uDlVlxYnew+raHQIThGK75f8lybx9qx5Qse0OZlLm3g
CGj+Bj9IGX1WfgDXlhrURQgzY7/33bwLiU+OqO4GwtJPM+qoxKjI5G9XxmEXAWSjuL4YYkbw0/RY
nbw54m5ZmmI99b1hLs3wN/vXdbmSu1GvcZ2wu4Yqnq/DibZ5I/MCeNkgfSx/s/NCdQUOMmTydFuy
xUQeMO7wStIatwR5SSq8qsL9R7EBlnKYGvm3qq1678cpP9dsyXO6gvU7ayh5TwQpJfE/HxjWZoK3
tmIgn8Jnh2VW1WlVoMlO83jDKrBToVTXhmElNtV+ev8fR2eyJDeOLdEvohkAkiC5jXnMOVNSbmiS
Ss15AgeQ/Pp34m26rBelUmYEQVy/7sfr1jEfrhYLUVco/1s7RozbhlXtHYDo4B9t5DrdefXkikUH
7lu+oTeBWH5YiPrJqxP1PzG2eP+dNCrOLCOcUzIR8SeqNIb4iByYcXh7JY/PUCUfYia2zOhSlmRh
UuugLyVew+AUiw+B4prvo2ahn6Rf5d1GYL53/dTJfTPUvfvKgis9dF1fjZ8jxiHzSTisviU6bg8+
OCPoaVU3veUmYk8DN4SbaDoqb98NmEyOcdMIZ4OuU/NSLMMGxT/x+mcNeut3MbsJ2eUZGONN4v6e
uLf3YfC6TnP7u7dDwbTBcnt959pVDac2HNkHmnSUN5QBNFj2a0U0/VYEPXHjisahhKOI5gZ9pW9p
bShqfiHFIi2HkqfniDx51Aw3viISaWMUojhTyE1xvLBOzI4pp1LtYlwXckKXp3vV8aXbtLYb/oQS
Wfagy9beyPpPSK1qnNP/2Zo3Pv8/zbno29WckJ2W9pCMZfihGCrrp8gt+2Afls5qNvzdiANrXK4w
udGKiOUitUsx7OhJteLEMDtk3+iSI6x+TTTqpJTX+G9Liid+UyvOyJPQYC82LR4NsYnqFVbcHKTM
QYxiVCIgZmF3TGmme/Tw8Q3dJAUC2mYJVCP3LmlXQvM8CeE1SNneeTtobFDt0fHQ0j8wL1XeqYzz
ISQeSHSoRDJdhGLFx7dzhOOZ5ESpOdWGksaGmfaep7rIO7bPbQpJAQdXRl8M/i+mwHPNNQdXZsnR
zj7Rzduh2w6kY0qxx5mLZgVPo9cvxQLs8D65RdRhfMMUavtNURVxfe3ZSIm/C9umdaeKwcs13nOg
z/eHiIlPkzEpenM9u0ZkM/qeIpetmVZZfkKDtWQfelSeMt+qCqlm00TFwFePZcVysvQO8VYWfUfU
VrfZOvBuJuhyeWBy0aCtQq/YF60v8j+URebNiSo32BobD7/vqA+jB6SOZF6q14HrdzL1EddjGw4O
PtB5dgV7bjHqR//Z0OCwXFDhDtPspbV/j7MI/2kyNk3Cjda0fbNf+YZ33q6qeHvsOQLZLwQFoIA9
+eDRobzIQACAma3DTY9jjCGaxC8SrDR8Ia5WVqr4CIBEtnBI1dy+9c3o/eeQ/j0Zcu5YrJ3SXa8x
sIhq59XKIyUTk/OTnI9Gdh+EBoyLbbNl0f2n4/onkIca5hD26ITuPp3erOP7NE84lwIvFSXw56Ss
pnBvOjK890yV2XTwp7DhrcCm1/V/Ie8Kojf4TZ09Lm9RY9YomBm2AfFKewT8pmDGNmktXSw52SNj
kvfw0ja6YACFrqda56+pbB9xU6w981aQqRAAZrlbu1eAKb3akCcLh0PIBEGat6oT0PoTQ15xbfHN
EHnRnVAffCih+K5Jbwqu4n4SMAC5g5Ib+HUZm1yVtfzkAej57dg2kEc8MnjBfu1E421dvA7ufrHG
aoSAGHiHvRRMtu0vljGJ+06KY0yPROEctc/bzLgW3ThSoTql8A4RG4AbTiyfuurxNDoAWG74ijKw
eWABhHkZsWoAA2gWJz4DJvLDC2/Hxl56tgBasxayUOxhXENJDgt06a0l2TeeEQbZxTaY8mMySNn6
0HfgLGK6SUrhsNKoTGCetSFbuYMJlnh6owpQC4TBXY1JlDeoacCp53CcFPZjecI2RdKZ5yEZO1L8
LFlfJJH64kNi3afAyJQ9cQXuoOpZJC5I66h01HqdwlX6f13BgHKPZZUBcmrJ175zCQzWNw93B+DO
SFbjnS2YHI9Vt87xuW9lrF7jMaSiC3hQ3/C/AFpxz5NmeZY85t2TcRaua9hkp+VggiHs4AGMCjc6
yh3x/kAa/zgR5Qjwt3KVY5XhmGI3lrKJf6UwCetNw1Zb0zqWpZJwOSG5p0QhaR1J91r1D3bBAr3C
G+EUtJs2g72F0Bs4CxWCXBbEKU1WPhSPfy/cxIWvvY6fzYeVKJjQsLJK29GSWkRku+gdiupHRnSl
IfDgkk0lNGkdOgXTfMHjsg2bNsuuPrDvcjv1PaQbr4yXGpk3b9gLQFqUzdF2DU7n3s5OjFK8Vt2n
cNuA7YDflvYWzwH0UTNVU8fQP5nyxbNISnRDYEStNuFSFf29I65swv281nn0AddSYIyO6ijbUfCh
+utK71Vyh1/tgEXn0rL0r2i+Li+iJMPjEKHI2l+tclAe967x0xzidu8jk+Fl6kBItFxiMJmI1WIu
Z1u4i0bY6ls4wEN4MAUgIspIpCDqUw4JFSdzRoPGvpw8aBLD45DaKw8uBvYlNLN/WcJr5kRuGhvZ
yApjyaG+rPG042nCd9i7eZ6+NOAcl18puHOxzQOdOwjGI+oqa9t2ScZNrask3jlziJ9nnJF3d4GR
cP7GAEz2RfMd6u4c20xj26CJMy41uefZ6MUTosx3zkCi5xJIqPs7H65vdlOo25CiZwIvJy47RfHd
pE7gnCED5Pl+gLIKCCbKczaZEY4xqWApdpwnm8AVoj2O0pvttY/5nrHPBqe00UAJMS/VPtsiu+m5
jAMK6+CVtRuL4UHeoQS28d3UWVe96iGVCwxJaNHku7AhnuivW8yXSF1sQGKGC3LBO0yobK2dst1H
Ki7MyV0SLln8buZ6V/qrN7zGQVbNlxmzXn0odJ8Bq4sCFsWZz0uVpQvK0zuzc7dgKEtkD+SDkJgX
6PmPM2TF8TG3zP+x/0MOwaVA8wKiQPXJIRm8JWFYey96YVdMkfWhtbRcjC64jI5SFXeZ91UZOOU1
8On1fOvjYphvruIPvHuhH1DpNLE+rGV49sNSh08OvV4HUTGZbrCjtumFd8OYI/ICya3+RiMH6uGh
nmCUqPR6hVqn5CE1uaapgZwzxZ8i+1HOwbhvEWC3jcnMrRIrHbDadPLiJuECwqJNR7pAO3XGxZ2e
AS5mSERz5vtAVrPxr86GIT9lQLlQSQeWl8qlw/MA4R+G22rZBXHhGpIbHSnm9sjns32s0Bd/U+zt
O2dVkwJ4HB0h737w/GzuYNzZu8srvT+KNm0hDE20de6SFcIp998U3itjLgva3qH7kNu8NWxAqvF7
rusQqUbxx9zLvORmkMAx+FU4ifdVd3lwdMHIujcQav1lJfn1t2FMCW5B44bn0tbBdnCcrmPx6nln
JJ7HMo1Kkx0WlDm7FHEm7mmoaRhli9CnUJ6C4j2kXLXYLz3uUd7Qc9fsU94UpOpncS44TSgqYUbF
6amsy+asJWMnaSLOlSRKi0uoHYBFr85vbEjyZBUJ84n8vuSKD4rkwLocHlKZDetvzlAWxlizO5yD
7AVpuzAFzGknaWBQjmBDtlTVqOV5NI2GiNkPP0ixJpdpCUGSJJhPNh7T+6fA8QS4wVP6obJbroz4
yWx/JW4xwYFl3ttL/KOnINNodg6mid0MrkhB7y84qgkiQHclCS6AJPbpvdcUJySMRnvpwpOjE7Hn
gbAu78x+YR8NySgMNumw6As2rtHbc95G/iFPMQJgCa0uQ9IM6TYYh/mCZ0DbXzEIZXEN4zzBAoQ4
8Z8TdQB9I3dammceTCc+wfoOgidf4v04tamD2sXq3B5czlB/pygbq4iP8Lu9VjIK6LWsRHemVQ+H
PYdzfUw5n07FEKdfTibnH4mFp7IlzDV88Eum1m7OoIsJMQfDievn5Jwk4FyMn60Z76FaQwC5VNm0
KXgvN4HHjewWsXHVSfnPY0u1XwnMQF9J4y0W1zT7mPOxfsNjjE5O5D6+qijut0uBbLzFOjoGG1Jx
qtvGqmq45ZYT7wF/RYLqfPRl5NCubnayerhIhOyw9DrruwgfwXudLoCQKQolTchHv7NpN7/j7Qqv
PUhDljKcEj+M6tBO0Oi87znQnvOKo7uBYD5rEbEvmYsIWPij9ZcE3L4yvsO1U4eXiWADoMVEHTAx
sc5iH3FCszNPdRYG73oQwYuWK52vqXBoIHFWHyOONwzxJR7H2ttjNCz9TRjTuL5xo84ZjvzbzYk5
ab47Y1wfgebbcwxHA2M1b/h4PytT/3ZWgfaltX5Yt7gTzj9pZ2iCx32iOAZNny8/DXrLsJmxIb6D
3a8QLyP8UTiI+zcFI2Z5b9u84zphH5hJn5qVj1JXDWeJQ2J2E3mZ+1XmermQ16d7Rva0pKH0zB7l
703FzmHFUNh6gvKaATjJboGjzHNndP5Koik9WS9ChZ2STj1Prhdek2BS9v91gK2RS3csF+P9kBxt
7edSrPQNEKUS6a5KwkZeUuoNUbgzctEUP/CGoemJMPUGgnIqMaj442+8ZNh3YM7h3QjokvjpuhmG
hbQpRvfQN2v9noASWjZynb3/wWInWGeg5AeAKaMMk0uTDeYYrdp5BYoUhztuF9lVw6LFCtcUHFYZ
xOyTrBz9q0exGTZSYw3n7tdBynxcxDCAkPVim+sHk7vtCP1nN769HDvjumLAderZP6wGsCajh53P
eB262ypF/Yq/xjnlwdi+wIXIf0UVX+tHrIdsInVJHi831AH1sDeKwZThLvFDkH3F5FYbfp0V9v5Y
Uk2zuCp1N4NJu+QIokE1V4+i9mc29wlfZPdBcMxrLxlZLCRlD9fB5Y0kF+iqPwwXzvoC7w90DsMX
8J+S7fHBsG7r7nUK1e7SrFOfvXH9gM3RtHi58YyHADNiusJgh3lxP73YmlXj62KDMXhzoTFiZo7W
/hLjciWEQGJSikOfop6ndpA1KnNKJw5AJEe8cv9LUGNXJ5FbQS1XuoePSUC8csxwNaMgCwgq+Bpi
LmFkStIoAckjJvDkPQSvxCWXCotk6NV2Xqgz3aKCdzv2w+STuKlwMQeEUVV7SecGczbHXLkZJTlr
vF/tq5euLm1AsvL/96jtOrJFCA3PczE/dWua4wuK4CF3Q4FgzPAVnvBnG8Ih4UBkiESvOSoX18dr
0ZbmnnRu94PfwFxcqkCmVByXmoA6FLp+QAVlpsaxTp2fXbCaTAMwjKaO3OTSTiUL7i1QRiq26464
8IlEMntkXtfLbxeVjjQuOOPqNnVeA4lvfSBwEkFwWBXsGHTLQhWLB9vBbSQWJoPQT5rd6ORJdewg
fqCaQz3mO8WRFXJpAJb5ElnGTA7Awu4ElMF+hxUc0CZlCG1y7ykuhGG+ivCbXs/2ZyTber2PqsDO
12Uq+9lSXH0lkaE/8Z/A9pQmTfhYR96b58rPCMDoim2CxF/PoG1K8IURDOdpMxBlPskSeD2ZesIp
20GPy9nwkD/a8KK6eER5qrO7VnzgGxPK9q0qY2LzDWvAjw7Npd9WclA79iBkcR0W1q+dGuvpieET
q0cTYVS9rfqRVp9sNLE64QmZ5EWMHTk8rkqU4b3G2ZzW72oYqvWDNnIep35q0x+aFBE/CpiGQygB
pe9MxlNyRYPDn0BrBqYgm5WwzRVXYh045BzzWtIEbaOuUZhb4LR/AsPFuw/Vh50lgYVk17WTR1O6
SIpnQ9z1R89zYzbGTfNsG4MsKqGcM31fAmtzQ9cBxZ1ZuomJHw6P7j3eI2g8UNiDQzZhFTqGYu7P
ZQ1QaqsLmrUbTLfQLbPKfJHwtd0bYoXnX6pcYIF8CtTk8Kk545SS20sGunCv4RgzYbHdrObqtfWj
MPlwFEE2XAe24tM6+E7UiBcyIdAA8MbbAQodlQQ+kVSk44PLhobV7xg+RQtnP3vz+GVsXMUSKUba
/7UYqcsdrGleaPNgZLFXJUtm+7DS0CFD+d6xs7kMT1wOLNjXGC/tVks/mjYS9Z6dQmHGs/Txv/+F
pmfLm7dUZKIeIA5v2TjMrDk3AWX3KqzhUeVCz5uJ1zyoPVYacJNCjvyPsQIevtUzASIYnaszkAoA
nXipM9dPL1kdxuT3KB67jkE2vDEujy0oAZ7STmjxVcqInDnb4in+xwe0+nvZDbbdJ2hgaNXEqmgm
QS+q6LXtU1qn0GG/cXNERECgKF4HKvoSNo5V+N24kw+0NF/W6irw4L8HlAE1F7b82VZPpj+zOX8I
LyaMnyYY4dPzzKax3FNH0gKhW2C2HHy9dku6Q6Cp+5v1ct4++OtNDaFfdeTZWmdcecIj+AtbK3R5
EWRUgpuP/8m5s8GT6ylJati7JX6I6UyDDqfSJucd8I/r63ApB9f57pImZPHOLzGfgJ0Ugj5y2CQy
uMZGRD4P7hz8LqA2JShyPJzh2+LlVfCzI2XbXmsUq7dk4MXGABo94KTuoz1N12H538PDSFpAa1mx
1F49PLCoBqSfPOstOR9JtN7rwJdvqp7lSsVWvxZ3qCjRz3wNq/pKyF0kh3VR6Y9spBdvE+ZiBOzY
+eDpGQDKZ5d+eGhFQHq+CoCI3Q3mDTY6ht6q2a39UHjPjPOVS2F12f2aE2Ax+6LhSn5YMep8mCJs
v5Yin/+LpiX4h+uEiluQa9iT4jyipiCBj3tyLfFQ7oaud3RDd8iuA+FcclIraf4EJhhT4yUHsuDz
pWBtd166qZ/EtlKtdwTbSIyyAMbUXCABMsxyOlJL7efelarE7DSyiSgwA63pTriE+C6Yjla2AY9Z
7ypnFXi7tPMN9IehWZdtyADunGw6FTxl6Gbz+9x09g3riDPfe7Zn5a0TcVlhrIS+OF1iPQTRxfig
dE5uGTndhxgGJkTyjg4GjcAtX0gsORfZjMFpAP83HnH/lP9wl1BB0XZrkV/axhHsH7Ix8KZt1oiH
M73zY3oSREYqnHIhMmTRFjqIbk5Jw21pm6ZutH74Q5/qPWGX/ntqRVViqK+WbBfPSDrbooHpAJNh
Hqcv9gbuK1ajUdwCIEcXbFpO9F71vd4HssNEVbeg300/KOxEUf6qPaRNfn7GTvi/7c8UUC1Kfeq5
9y4GPnlwYGge8ihbQeyOuBn3giXZIw3OjFPMw2APs+qH7L1vEqp1qa1CP6/prWNomfOffqpAUAvy
cd9jj1gAO4+ijIMnekgR0CmACWvYTFe1ZN1rY3oK+oI+Dr4xKQfVS8plxHvvfU+xSsq8Jn2dRm9s
9jwoLXW63eJziIP5GVucAIDtDkzCDuPR2Ka3PiNk39osd98BUjZkzEUS4o0JUtLhW/Ta5JDFrIt4
h8P5oWFbwe9p1/IWt54La6h2qNXYzJROkU/24a98kjwts3PF6brL5ohCwTpvprOuMpA5YetNy0aU
OOspHYGReV20kuU7gFdaJ1EprIjx9nbNU9Ulyx/CjOtvUxEevnqeM/wudaMOLIWT9dmHHmT2Bu/Q
8sn5tQqMN01W/w293n/lJKwCTPJhzBZxJPTWV37/5JSikIC4Cqt/1iZt2me3lf56BD5TRPQuyxQZ
fWE1DLO0cOPxSBOQTLYxPFtaJZXHsq0hqtlundljgUTj+MjuEsA8i1YsyLDd6sY9Y9ryf3teDnUK
Yp+/AyQEliOGMfeUzYQ3b0BsC6TSvFbnNYf3/4Rbrq/vGNrrN152hX/yJAaGy1TMPacC9adMGbBu
iJmFPk3rjTeCJsLcPC+XvvGzYxRVZQRSWOEFH4MGhFkg4+znPGP7hafUVp9IEmP3w609wMLU3wz7
MsCrbGDR8lwFYRBfGNOEPFfYcuebmCDlg2OJKUzDAZ3+aCrDHGOpP1mZib3uVmW+Zy+oZDWFKosb
MgZyM/4CnoAe5AF1OOpu6v4ybE1fAb89/29G5c/Nsv7lPUy91H7mpXOB2D88U71RnwRc70sjOkLA
DiRHrmS19tFIWPN8IRaw00pr7B7fDILCvmq5LAeU4/QE4gDX5r7hjk5ldgXjeKf7OLP/m2vcLrva
T+G7FTxiw5/SmaLkTw6Eyl4EWnlxK4dgPE8aqZa4F7y33dBakz8xIsSXtiAe8lbNw/ymwzT6HjHV
cA3T1YrzmLQSNun1SbaJel1JFkOKdzOp96uP8n6rW+PkT7iYidcni8ovrm4T5CKaQntUtAF7zsNN
50KtF7nCqtdRNIkXMXlLpgj7uF/yvkWSKAnxD/lCwzXvgG2V+NkPZ61B1Xg18JrnzqVweze76qE9
kIy85/Ma/hjHQM0burIjInh98dW1rb+r51i8MczXZx+bz+9EsfKBTqzw01MtkSfXaMWimFFRCCak
ohQQxqfrpiFupbzJUJ8UGWo7JSJlEDEL7i0q+mJOHOI3tCqOqJll0Xy7OmEWrjU+nxlXbsD0hAPu
Lym+8Sew+yVhv1CW4wzJ39Z2ZxJh4NvlnYzbM6ZpVebAmNZ5IrEsmksOg7Tc90Uyfi9E616ruQBA
aF3pzqhx7qrWP3L0H44DAtz9IZ+bHMKjSTOCFuDLw/xorPDuBj/3+uZyVXwpKH0KWKFEse9wykCj
oACx7V5SWo5dtjIkq4l9OcSz6pralf004W694kQbhmvvDKN31jIJwifW63iwhMzUr2ZZ6LOKK93J
I6zoENTCYudfWMidT6ScGvk/x6Gld4YrIKBPI9uVFgTTK5s4F7ZfksSnhqsZENhIyP6JuHmwh2T9
C6zX3LOZTKf6mett91F0vEbpchki+jEMJZ1QRcrxuTRLg9XanzRJ5G0ViMo+yQWoVbNrUOv9Swhl
49DEj5gM9obe3jI7qgnjOyufc8tetD+NakmRe6rh0zUZJvmWG9qmLWKqfgIwJTuHypntQtow+Ku9
CoPONMbdMRFF/RIppZdrK8N1eBt05ea7AQ3MoFqvqt0EAXGtpxEfI90dGRAbIo3kATF6z5Vym51b
TdE5IFLTnScpzcy7wbbtIW+j9H/EGGT4xPChqycod16+y3FfdtsokIpfJc4RP0i39Mbw6sHWOsiD
2/g6oDk0wY4L+Azw1urTj+H0QbHcIDcK50WwMWU3iyR3DSrbfFlaH7Hf1U7/oxR0fVAw3cqf+Ouq
c0ZRYvaIt+h6D7DY9J+tk+XpYapd+jqNoBhLJfG4FToNzzkK4n8BV6m/TDjtFbBFfAGnY29swZBJ
C/4G3l2kvWuubopUm+XjyHfOA96z7eOaUaznH/mz56blFnDGNCuKkGCcO3bsadpM/YyyBoUhh0fA
G/Itxd80xnNbbK41XM9HLGEY1/CqPUU/i8XshV4kKu+eI/SUxz7uUJaTOhCfYY0NZcu4SUhHsX/e
F0XOGRh1S3EK8YBz4y85VRhKuqAkUsyknxp/+uI6Fj3zY6JMRmzpaEKcl/Q5wMlKXxyMxPTIpbJ/
yFnG9Z8NPp8z24OEEhB39uy1o4SVX1jni0uv3eXLlZ7+UukkXwvqBWj39KiavYcGYuFdEEipqZNt
0/hvhZjByaECztOdg1JGJD5zyBWDoCVKR2K2dLIdfoAShl9a8/09OTZzeeUEhLMSSkBuQTAAc9qQ
MHLKO6gfNghUz/p7mKcg0VA9nOCndpR0Xi2AIFi7uYcEKNQyHw3G4K85qdmjbejgiD4zwlsfvNrd
9GcwcFM5Mh619o0pIyWuMwe2PmsqbneGLs0HiyXwaMoImldkeG7TqEQsdzWJJz5BloDqulb5FO1b
PVfpj9HBpj3oon3j6xFPtwST6weGx5n4cT5E5wz6UnDM0V1+srqhj7AKTcRTxqcfX6nLI8dq2m7v
aAmssmZXu3X7uYaxzlGf6ief8mDakseh8uHlB8MiLrilMnRO45ZF9hk8eIaucCO9Waje/JGLtPpP
y5A/Vlkc0JIcCqpPyW36RJ10RGUUFS17nydmL5axS67uvGBaKNoY73DesTA5DVHLNbiknuXhhcRD
8IS1yREfTaB75wNbjU+snHQ05bVB///aHyPJfsgzPX9HWek/YVWeA7UrJmG/Rug4bv1IKvY/G2zk
+6ajVm3jDrPXXxOIOBc6z9J8mw4ZTUW99h4FNLlnlm8jgWGHmwcwN8NUxlrnXOdZUFBywMtjE+gM
YlgaaLv36KC7zeGw/kzAw5FrWDp9QvVYWCWMK9FDWjPtVvqLd6tXS7WbD+EXzwycB7oD1rh3vlDr
YzxqJuBchAjhvjWq7uZXJCdB8qLU/KDcVqk28A9ykK15rdLFFucWIQTJ2W/dki9BN/1v9vG6BcKd
bnU4KuA2S7/3Hd+/Qf/EUM6yB1wrTvpefnf9ovVuNFygt/lq6MikphRHzpb+rdqC8XeofWtSBYRy
16QV7YMbASZnGXe55TvJdhZCUAkqiSdDtPNBcR3ZJfPo/4HSktxDvqUn6EnB8CiTbeY3/N64tToa
j8LN4A7RPsshe971aPAXapdy552/VJb6uq7cMUoZ+weQV5r+RXGkZBd8Ps2XMxuX9qDMTE0lRggK
Zl9TD8YqH2hYl0d8jdJ/Q0S12d7iID9iZXIwlsFu32etAnk8jXSMaCj2PMpNTjKnJvM4dSKACgn3
Z8caJ8ci7uMKpggEjPLYJ/yaV3MHHMO1OvEtblMTZu4BFd/Gz7rudbcL1nysPoY5LIpbIULLYL+s
4j/ClPK/WBHY2tF7ShNC4mO6+2ZRHvk7EJr+HhalWMNNpqv8eWUL/6mdnJav5ME+NrVzFSCjuN8t
Af058JhCWR9I05es5zD3gqchRBX/pg+I5nASe3h8UUlhcAgyNOqCr5HCAMu3522slPqk5bbVv0Wf
mjubtfXvurTN0Y2p4zrD1M/dvbDLSACwneEngkw+kOCFCcXvI1cjdizXMOC00Jp9+A5YoG1o37jM
5c1nPZBA3vHCpZ8wgQ9V71u4jPSRTqEOgTo8sh7NHByq7pHvaAg85CeMTUvxCuhnDY/TyK3t3A9e
7J9CSl5JHNiUM2LOu6D/jd9qdmpar/lLvkycle1lBbrZXLpAYKnwK0oQX5NIGe/VJAlr3A3EDeby
KHVAh+EHbq294ChMDWnqmhvQB94tRio2jBRzbZvI8fe+JkoAeIgXZc+EQ7roJRyw9OKIdSfgZclY
YEvZiNpjkzSBEOgBTtvhn1e2vcsYn88XE4T20DCdElNUQ/fZgIY8Zr508YxQN/jwqPjeB4WO0fsw
FgOIxCj9h0zji28/7scYOm8o/2MpY5ctjIjphfs7QK4knd0z2cjO8k5P+z/W8Kf0UZNy0xgS4iws
5n6REFreoiT38OzBLRiLp5bs63qL4zh6pVKl/YcNDRYmZ4H+sAOp8T/lg/L0XKo8u7fRwA8fFqUL
IcMjwrD32g4iDb8slnqjThuzr2Qr0q0ny+Xq5GamnKKT08ecmvQ3DsZeHhrXptVL2ArNCiIKRb3X
RBLOqMJcKRKk8A8n6x3/wpJmnLkClbp7dkPUYjIQ4IV2FAED+ozJuEZ4c5K2BcTRDShnmDDqa9XP
LQLvABZht8Qpbt6xCYqralGW8dqx+HJOBECYIujvmF+WvIt+rnItP9Ga7bQ3yNLnoNJm25mufVvV
XMwXplMNkDQN6z+pMNNXKKYQYwDfS9QMnES8z6N+HyXSDt9QCDrbXtcOeajZ8E2nqSebkvlBdwH7
+ovlGCuMgi8UWYUmLGPgKZGQ1yxDNtwy/GENWuOQfYjXON11hnbSbFHcMYalIxWf1YZIIfgVP9Rm
PEZAnOanCUPq89QNwZPKmupdZ0UVPzsU1uYbAMmsaajqpF9lV9PfyRUwhjy7VwPD/hZTVnZCj/S/
KAWhegH1Peg/ei4yLnAClcpdVOEWYKpuH3X0hlOZHgqH9bMkCn6KjZf98ZHiP30Wdsgxk/iLDSO6
xCrv/jdkYrjlJCmvbZkk5VHRAwDVu2JnyvnOnp+YGM9A53ID2jWuowm5URL01KeI8IyJ3I6viy+M
uoVl08OBnviJhUy9jNLNGvd4M4cZXQJSafebUJpzZonR26+W5idBKRiz6bApDcGRf03Y5NwwaYN/
hDbytYn+873ey+8l9hnEJtU2Mv7LmoZSXP7LM+8Xybt/V4N7wfRJbv8EVi2b7kwg9Cj0ccO0QAQV
twrgiXbFUL9y6TxrjelqY5cWbiUe1uTNwJajBHuRxXCY1tR1nytNAnWbJNz+L9Cvc/4bS26p/HJD
+zTxenglJbg8g3vR7Qtu1vJXXSfFdbRRojEHZhRPY33ls8OY3aHDJnywve1K580jtqTqE0b6YAUi
v5iofaW2icSAA9Jx6TekRKVqHhgXyLrc2yJiS0Hs4x7pAsvAsFkHSEpg3Vof31fB3/cS5yHvsI3f
jtX0w/FIOLtsUiixoMeuzGaqRgcaFw/KXYGpbzygFDcBkJ0T0kebQ1Fa0q9kiuFb+GVDjFI0ktgZ
qsocfHoDIuCwYyeU38iKYSWiDmYmSsrGs4rMzQdj9QPsYZ9+DxIvIqJJkzDvV/TE/ge4P1E7NuJN
8Vx3ccGQ6ftFXzy2yKn8AWttwKe4TECr7kyUgEyDsipZl68uGLhfBvujWxznkCjKVoichLzWyERn
7rswT9hY6hO0NbObEzM7pABC/+zqoOivneJWQhnlMJf6PQPj3/6j+a46JtYH09wxff+j3I0vyRiv
yTmI1ExKElvL3zlnwcScL9fdRBwWN2CW8W20Y4fmmo7Ec/+sthTmVDZMIk+ZE7TNM7FsDKamiVSy
lRMFy2enpyroDT0eZ3SRFNnfHhDUwSgmidPM9x+wgWu1+Of1c1hC9CevXOVM+Vdtye1y2pTdM3Z2
XuVxAUm2GQikRRszJJ3+KGO013cKRiso6krPzh7jhfk/0s5rx3UlSdev0ujrQxyapBucmQvZksqr
qlaZG2JZeu/59OfjasygRAkiqqcxmL2xV/cOZTJNZMRvsPuoyfoLqFuvIyYBQU5bhi9M8QhympRJ
6m1E6v2ikIPEj0OQ+E8GxVuecZSQf0owR8FbCrd4VMoioK1r19Z1wr7GuhS4xCLrhbTmbUbdCK8s
pQsXOk+Pbmv3aWxc+6nLH4Akgc7ZW8LCR7TEbe3O7HveS1zEqMN/MxSzv9IyiKom2kH3Y10P5I0Z
KNSDwnxXalko3Ze8gVw0pDS9u085T9GUUfUYhVaMq9DaS31be/ajXNMWAM6TaO93iIjbBhL82Yqu
olrcInbux++JZwTehzCMpoZ0DrsKs6SyapehL0vOg4fYMaBXwEgCV100OWG2pjEiRQAeNFV9TVTP
ctALHaCgxIqf3aqdQFiPtoP+3Ubk0tkMLko1LS2IAkkQVGfjJuaVQx3/FqZN6Pyms5kCrfI4lOMk
/sj4osYV26pA4hB0u5LfalCzhm8NnOBiAwg4U+h5oxa0LvLOgttWtcMaCXi0YkxZbp2VU2EfdWP1
fV5/86rBvE1ogKHzpfdUQex1RGnHWIPlTp8pfXnpCncknSTEGtCgW4Lu65CDkhJEdveYg6Oxz4E2
GAfklzB8SvDAKsmZM9RYIhAK2j3csGSZOQqiRCSMXmK9lBSseLRneGr+opIOsJ6XZ3+FP7aJrRMV
SYzBuua3ZjPCpSJgdC7srkY5N/KQQY0pDL31nMXpwsExA2BJ3XfPJcn1QzQ0EjvLy9H0a8VVnin1
cJPrDc9S7Mj7jdFFqvsiFBnoIkX60PjFG0MArzGHSIW/n1uvAx7Argt7cfA4fDn90UswlZC+al/7
L7h+JPldLSFU6Fc0QMlOh6caUxExauo0bv0iuggGNx25EoqPMkAffeTaCbBGjeMkfVVzl+0ZksS+
c8RYbyUIFGov0aA4K3SjxIMi6Sgk2mbeNBTXUA9/ovAiHnveB/KuAg7zkeIB4b9CB3LRjdeLEMUf
y9EOIL5UQBsYP9wGXiveVITF9sA7A3Bf+BW4z5WS2tYjYhIjNyYR9vcevsLW1hTrpu+y+LpQ9Ian
XC5HrySwPQRKlFsQ2jWqNeI66D5BjquSBRJfYX8b4/H2asSm3z2FVjRKB6eNyn9zLJZSfyS1/Vll
KLMs6taoV4YiwbOV6iy/ob1cQB7gxawtG5e34HKowLb/dqxYv+kwoiv3Ct1Lo1lCi4aaTI+4JJ2N
sq3n1wH9GQgVO0UlaTUWCg0w9Hw6A4fRtrTukPMh5W5oA2A8lsbW+xCAmKmFisBRr8c0NtdMvyTf
oDfXFu+KqVfSS4uairQcTLQEkZXwzH2nRrwhk9SUmlUdao33yyQ/hcbeoNquCqs3b6hrN8CKWzvA
xoYeanzV2/AC7y3baoWPl/0g6X8oReGlhFmBY2QHpOvldK2gRYt6hS7AqiE92eJ6o0uR+6BJGBfL
6AS6Yo1pR24d3ACk2ZIcxlmWgMhgLTK/OEq5DlJ+SoFZ5G3WyumVikpATikrbKp16vCsx7pTt34O
dJeQ1mEXvLjorwZbESqkCCNbGz8HJVOjZTnELcgejHW0H3aSG7TtFZ7vgIZCuScZhjNL28lCK9iT
S1yy1jrdsietkiIJgAiKYWph0LFssWXTM16YtJdM3gESKLZwAWHRriCyVhHMnbh0N61mlavGlSRt
qdGYA73hy+EmIDvJN60i99b3BLXn9g6mXJ5sECrDiB27Dn/f4ZP1EsNXpfcRQDbcyxQ1PKqsDh5Q
IJ1bIAugDWL1NvTcCD6+6XX3Vogw2rUS1H5VbuQ+M6VXGBW5+Z7VNphNsPcA9Yqe0swqV/h76nlU
Up8HgyrRN4/k+V7tahkkgNCAOfyWESZl3jhYbO0nDgDINSVJjnIagrq6/caqUYbXzi2Bhy6xMfTq
pxQ46RNt3A4wDdjiP9CY6/Axz1G7s9vMCR7KrDD7P3LB//4DxqwC607z++99hRKNF7m0WjsJhBwC
VhhPmLLL44EuBbAYxXWDW+xnUmRiLZunPyAUOLStb2wMq6HKBNGj7fdNruvFa+F3QEFMkuHvLVeE
vIh0ZF3WgASK4jlxPM3caVT/Do6eUxTA8gCmYY455/dQQiP5R0xKFy1C1KOCLXX8aqvXihbcGp3c
XkWDnF3DknSqZzuvO+1ACVdHxVatsAxfZXXem0u1djhBhGfGzRNyZrH3RJ9JJaYcIi2uSb2Vbvu4
M35LDRCCRWBViGwApd3ktmXe56IJd6oZ5pBrA/mHCZQxfGtjs+zwSYMAcGMMKoAqCmKNRZLX2pvC
h7WAmqaPzn8KEAgKe7W2Ok2isAMtbeFTalo5sawPj/AuoDoIlOLeEjfubHBzCOYtemzJEXqB4FLT
sbYttJQ1jo2N3kkab5xueMPYI6w5epIh6P/gJ2aHSxpTBpJAMbnFokGcInumS2cNOxcuUshzp7dw
6eRERBFNbwr6R312S08ywRK71hPtZ+0Z2YslQY1olgBa9WHvNRL/Q5xDmgckCOubWAlNoCyy5G5d
rOhxammN9rq3TXus++OoBFatGV61KoPHKOSufZVjTjdqS7a3lpuYxeszr+KKNMl9cIvEfqLLxBzH
khVIHGG2nhabBNEqwFFxoKRPrp3F0g4adeivWuzRM7SuuO8F16hHd4BC+ZpEa0CzyRYZXANBFrhN
wdthFYiwEeQ8mPxYzo5qskvecfo7uCOUM6kzBDkVgWEAUqRdCaSTiIA8n2c9wu/28XSLI4SoI6uR
HprBaqOHIbcN+b7LlUrec4o5CLbQ+PoAxlw+hIDnnW9mVkuQgTUKPTvPUdUNMkHxPpaN/k6Insas
5ONzxKOqfIOQ3VVLanDqL+orqf9i4cbzkksm+RqvQFjlFtOKtULjv5S0cpaBJDL9Fw2IIUPN37Sv
41rvlKWOHRHNqMAnM7DD1ByuIUqGD9wIOd5xNASltW/mNi3sABHScFOiHIGOZeuzRbt9nlW19oon
o9u017FF2Z5XpTF0G4hfdosROeQrOr553HiyAMcuG2awwtuCE4FlVptPQcubEkjXAKCs0nrpIbN6
CTJXPJaybwaLYtq2DYRh4Zxm682HkqI7/9yX8NabNSgDChJ6awOkLEi6A1ZwR3CpwR9CXmrVUMQS
ruUZzRi4jhlk1D5Tnb45gO9zh/yPKRd1AymwyfrWBXorVR0Vy1RHT6lfNTm6f/JThnA8Sk24ifLu
fvY1Wba/VVbadLcCIl7m/rJJswOUb5DuhdMMpXHQ3K1VVz7qC0EsohbzCgd/0qXAFcKN4AIAk7+C
zJGZD6gE29Ud1XxcretUTT/8QkmbbSCknC6Skmui3gZcYXWJGo+CKQkQe5XhXdEz8rx3r0HtVLvq
HQ3PB3QQUObWqz///Mf//a//97P7D/d3+pBGPUIA/0jq+AEkSFX+5z/1f/6D83z8p7tf//lPQzEQ
jRdQylWA7LKQhcWf//x+wNiC/7Lyfywzy9Euc/SDIx79StsnOQgeR1ldjqIoJ2Hgv8uYfAqTk8Wy
jeMw0eDqAw1F+9DrAO7WPZqtElWe0djuGQIoxMJF8mEFt5fDjv/W48HpQrE11ZJVxbRlazK4Qfft
jIKtOFj5T8oUIHkfxWvg/rocRTGnYajaKIoO/soywHTqk8G5SLapZZGFhz7z14X7vbK4d0FVafVy
aP7gRbmwq+9Soy49LH6ccMmRgNrGVWLfIeOM6dvln3Pm11iayrgFmHWZvz2eaiyXfVgvtKYVXsEa
WlZkZUa5kxz8KdPXy7FOJtjGPY//46MahmWZ2nGsBMV0C7Ui6WCW1KECYKTL4EMGXXs5zMkiRTVP
2OjBI8pGu8qcDokkDzTRCHjRRFn+CEoau6taJOEyQC20mIl25nsKXRXURgmqGIYqjkfVWqkcobgp
Ds2bsqmv0GpNdtpquBI79SnexVvjJt51W9LC7VeHKQzVVNA3pmNN5X8Sl50vo4TjOeNsFuWdlzDG
r+4IBJVl/tWqZtqWamqTpUoa6/CGDfVDrD6GCoW1ZKu+UtacmcJxYx1tPJtykaGy5QHUoAI8CZNx
8mZFpYmD6VCvldYu538gwbmH7LaMu5vL83a6Cg3I/rZmjp/NQEfh+Hv1Wic3JkyfQ9zWCy16Rkpg
EO/opl4Oo8inowKrLPP6EZqiCDH++aezMq/sRENHoOROb5daelUZ2tpqsX9QUArNOlKc65q/gB2a
iXxmgJZJRE5P1K/FdEt3bSwjsFukH0XwAnQspqSg8T4ij7s8wsnRwXowaWcJi4vAhoAlTwZIh9U3
+krYB5OrqM0UysYbyBW0QMIb2fTXl6NNdjVbWqHVrXFSYXHKl5uczlyeFZhfSgJK9J4rt0CUqOzM
bKnpxaOahsq9YyJuqPHCoDJx/M0QbalyqRfyQTaaj1AFIxBqq8YCXdp7/g8wrdcwhVdG3Gyh/w4L
airXl0c5+Xb8AGFqVPpNYcCPleXJKDHoKUTbSMmHov3stBUmBU735BRfjAJawAbBJlRm1GDzTTYc
sjh95qI1czDsBxe1HP85S+8ycXd5LIp6vAMQvbV5RJqmqgi8epE1OZ5NOc0tPG40+1Cuqaevo024
lZ+q9bBWr9yV+Xw52mTmmDRZUVXVYrvhfM6BfBysEbkxWoSIQ9E9Jfey9xHgN1nODWn8t3w6qv4V
hVuF64u/16ZHVVSyQMHmiAMAsT9t92JDUg367EaBqG0r11LyUydHD5Pl5cFNFj+hhNA4sUz2tYzk
z2RdDghhlTzBnMPg0KyDpC6lhwGC8eUo9snghKDnaqKMoSBKYEymMBrtZpEBEged2pP00zFvUjzn
am+dQO3HtOfpcrjTL0YuyYCYRspxXNfHX4wipIbfn+8cgHb0NSp+yjb4gOC/+noYixKwrsl0e20x
mTsUW3R0NgxxQHphhXyt2ZXrnu7Ay+Uw09U+fiNbQeVh5LUrMv85Hk5dlZJX9o44qI/aT/eKWtjO
uBE/cfPcoMQwcxqezp0OBZjvYNi6jL/7ZO5Ei+yfjbjAQf5T6yvPeGzxPZO/zwzpdNlxPliGqgH4
IZA1mTrVRy2jgkH/OwDqw5PQLHl6ibDZFPWQv6VZ199VURH1e4MKMtCCLi1M+dESfle8qRhdeVfG
QLEYGXIxIPoWJggCOr7k7S7/ztN1q3NiG1wKXHljznc88yU2f1LWdvoBhp+4ST3TDiCdhe5ei50P
RL1bqmKG/ULo34h2mTO75synsIVm6RZdR81UjUn0sbVSpmWgH1R4ERBWQTz1Vb4vomTYFkk98+En
ly7XEm8wds2Y8LF1rMkqo+lMDbXDTQPxmAW8+7Xey2BngRe9xGY8M7HjKjo67Qys3iDQCJ25Fdr0
2FEbG5FAykmHUgOYiJiU2JeK9IAs5qrRX3Xce2dSipOApgI8mdvXFhzhpjoZHSi8ykMKGFATxtj3
lqK8ZCnabJ1n36pxHtwDhn1plCSbufdP1rmJPI+lE1geP+T01tUGBba/MqQfcIZ2iBNuLB3qVDqT
eJ6eECaDQrsefCCgX8Tdj9ep3BRJG7Wq+HsfKqtoZe2023olbYst1M2Hy5viZKFQJjM13YbVrXDZ
T7PAuotspLEQ4gP3Uj9JoVQe8lJ+B96zBAZfLmHj1jM74XQaxzcQl75OQihOMmvglBltJ4X7HjAJ
xMsNvfJFjcf2l0dmgpBTydDG5/N0C3RRDC1psGQcsqNkK/vqvgkA1QWd9WRKv3wDDsHlgGfGRUIt
wN9ZMgtzusPbUBvasm2cQz7OW9GtAx+eIwrxXwxD1wkYp2HZpNP8dbI8MjvuRWbykOys742zyuI/
oTwzkpP9NYYwNW5CoDc6G+x4BeZmL6H7xg2P58+VArq02FWoibs0UYt4Q6ntyyMy+UoQZOTx4p3m
mUqWlXqHvtUhovsvVznQ1gOCvavLUaYvLZIHbXyAkM1yAPNKnZwasLJyQFwUzGQcLSRvODjOXYRq
VkCpT7jKHsULOi7GXVzVm8uhpytjzJL08V0yPl95CE2uYanWtV7H6eIAlCtIHoxXBCouR5jeLqxy
drAp0x/lxifJOP5ibQ54UMA0+w3uo8l2mpdSKh5QDk/eQAFZ2UFp4kr+fTnodFjcMVz4yrgGeeMh
IHwcFDZTnvtWrh8gLIJEqZdStqm7w+Ug01t7GmQyMjUNKUUbEch1J1EQngNdMcrE/qnrOx1Ha+cH
CJeZyZwuf/Yvc0hGY1OZNUioj8fV4+acU7GnK9NU2HlGXssLC+PCtFvpevuIofUdfJn15XGeLM9p
1MkikVvRGiB0EGAwS8X4hle4WDVZ/UBBHd4tltY7E/7ro5WBCjFseh1FjPX25R9xMtmTkY9//qkY
IY3udVjv8RuGAcEzGp0+8qdZ6O1oKMAF8Xc2cH8UaWf25syMT19luqrafo0JsbfQ8EawEOukb7oN
e2OtgqtSUS1TjG7mNj8bk5WrU0JXKOdOVi+s4y5JFRTQF33f4MLp8NdnXqo3OA/vSlNd1H0xE/Jk
w1AzptZPTgY3WpWN8c8/TW+EN1FZ5OMnZtFp60CJr0aK5Razq/fLH3J6rbOYxoeuMGTSQJlH4XGk
DOcESBXj4NwiXnuWugAtdosoEFRHHCdQ7bkc78xkqtQ2Ke+QSqjcHcfxoqHsYW43xCswPvnIoLst
4gBDEhP42lXSeWwj+v9rHuRzR9/ZoXJXcRlythpi8h2lwYG4XBT6wYJMRjPT9vMF3a+FC7Xh2+VR
KuMwPme6f6f1U6zJYYQHuSkk1A69RQb9F5zuYpDv4GNR4oFzZrN1FeOmyr6F9UIqUNjIgNv16cx1
eZIg8it4bRkUdbnEqDBMJlsNOmQegbH+d4L4t2BSr8YnpD1bMDnzZY+CTdINeOJs9xZNnUUJfK2S
uf4f8RlaD+oeRxGa9NViZpLHe/h4khX6R7xayaYo54nJLkGEQ+SD6THJntqttEjdVOFB0OKwMaJW
a6zfEBDrsgHBbGduas/G1qlvgMfWmdvJYoqbmsvaLOnzSmRVqkBRCyiX2m5KPDQ9/xYy76q3Fjij
zJyAZ45/ihvgmEm9CEut9HgHeRXNfg8RfnasoqNXurXQZPe/oXtWoJpWFm9o8SOIY8zM9umJz4mE
JS65PxVN6jnHYeHjAxEz0UxeICoMf8eBQOIDvlRXjd2ulegKsnsWzj1Pp+kKr2Ci8mQkJ0Lw0poM
FpMU9GvQtWeakxDmXye9e+mAFKaWoyTmzPQnzo/xf6LZk8Svx1BAkVhATC0OV4qw1nJ5l8ZIggGp
1H16od/7cGYl/X04Ha9iSFiqZQOo4/1xciI2jg/2MtVkMFpNq6jv4HGxfvRkBHAXtdsX74hEt6SD
tYz9qFwjearKTl0dHKXQfit1pb0h4ULWAYpn2GOUO+xKKY1D2IIFStCm6+OOIcFtvW9dZnhRoIW/
UZCh2sTozvWLCF1m50qgDFV8NGnh7EggBMpkHeATVGux06sVhEE2cmO0dwM7am9Wbny4vJWnn5l8
fnymk5KaLOmTOQiQ3KPwn+gHrFV4qiH7duV9SGUwM9fT7zsNMzmi6DbT1VeQPMc3s1/oaF1lN0Zz
q5R/fGlv1N1Cmcsdph0A7W9ITimyQ42TQp0sYDVNGVirETL0X10JHf1iHyFJpxjZJqNh5Ng/YhMk
efAApHBmy04vvElsbbKcW9VDbxNaCFdqjpbIM5wNp0ZfL1uJ7OnyBzydWYs3IG8mmzb7WPQ4Ph1I
MZDbtjuSYN+PpW3Ey4rmeoM6Q2s7KkIVdYGMt1pvTND2eEIZ+cflHzDNmKjt0No3ebJRlSW/mBxP
VejmsVt5+iGProzq1vdXVT1zOpyGIHeQuW7I+Wk4T1MXdppuG8D7Dh6kPfbytS8fkJe/ujyQk0vb
pDVFLsaZQH3APjlo0y4xgeFR9x27HMoKI8Vt91iuvKtwM9/lmF7aYzALQxEyBZpvlAqOvxuCzEPa
jEXmqtsE1baHFNkfKKEbAF/D/KvrEdK/4LCjqom4JgJ1x8Hw1UvUzMaH3VH2tbXMSmSAnyP1sZ6D
lZwcJzpFbJac4JVr09qbLIbCl2FO4l16sH/CNUe6QbzG/cyRdbIaKGCzzvlK3P+06ScrPkYaHeSv
RemjlbbcFEYpNoq2ubwYxgPp891g8y9WKbFQlKeVyMP9eMYUGDUZWhY8nB1rK8ktOJs5cMx0BfwN
QQ1YsWiomRSkJiG6KhyqhhJppkgbuT5AMF647rOL/rnj3KN8NHMGn6xvyv6yYInrigU+htbhccA+
k6FrSg5df0D1Etu0QHbLggB+E/IPk20AvLC7bVKteID+EqLxL6n9b7SzI2eJQ1H5NGh1ac5M9HTF
0OGzR8wFdR/+o/zN5z89uJBd1uIB7QZIgGJRZuTHY/NIASV0+YNOj+RpnMkN5CIK6diNVHJOUl0U
94m/i4xrfNx6eX050umIaB+pnIbsbpAQ0yck7QKTJJFaO+wADkQYucGHGc+VoKe7gBOD7ERWDGZO
Vs3puY+Tjq82IvNxdGiwtZH6PRLBy0r/yOt0lRXf3FZZxdgSASzblAb0DdNGtxsIngUeKdNnZvfk
2fWvn8Njh8cl7QxdO15bLm/prEIaDTytom80aA802x9UBZMZG+ieW61icJhW/m61IJWbegnRwWrt
uZ9xdlbGijXpDB2I6WUk8DEggVLxrDCt77p/0Kx9KWSS5OTD02V47079DCt0k1ZvroMqmqRDKCx/
ZUqOPDdyYJdXwsmv4aCiPkVPgscS/2/8809rOzdMO7JsUDco6Ax4HPurQpvpY08PkbGeCGCJpQDe
RqWfNAlRyEoWsTchH8rbzlvR6nUjaSFh9JC+D0aw/tqIpuHGn/NpRMhd2LaPhyXUqLdhQMQQZ04s
Iy4HOU1pdOqjvDpksnISuMm0YZKtNPqAyO4i8HmwO/2L5HTLyrOxfq9WRYHwDj7JXDUzq+dvU+rz
oU/axrMd3BLwAlrn08AZdKHMw4fGHYmDOHwr/aaBG6qrdNDjfZ7b907+SwraxWAbZHKpvvRc/VHB
IpK34bNRJ9dR1ty1LgryyoPR/0rryp2Zm8mSIvehimyA76M9Y4xVquMPoLnmKIBoqldga37CjcU+
oQVeCJbU2F7+CtMtfRJq8q2RJGxhdGe4mqL/Jhu41BjwyMsXSfwVJYLKi5mUicGc/Ia0JuT4pdm5
M59EmdzD//oRFkccNyRoiemGdgwXcLlaqFTheJppLGsb7WC/HoXCLG3R9BjaokSEaoh5QIR5JTdb
DgEgzt8vz8Zkn538DvV43k2zaSrRK9JV1HebKMYqEOXUX5rXUK0zt2hRbB10WC/HnD5hToJODlUY
zbUfZAzeFvHKLDP8gw6oQG8G9WWQ3urKOsSY0tdStgKQPbPQptWOk+CTC7PVIgmh1VK9cqrsuQ6v
Rv+x2ulQYMkeYQUvNE9ciQCQjrifGfakwvOvyLahkyJDYaUndDzXFmJ5ngrF/MqCEpkZP1X/MWiD
RWk2q8x888N7O/yhd2+Xo04OnZOgk+F2loEwmE9QWRL7Wnuvhuu+3fGPDpFz56NpHLXNzBRPEoUx
JP00zbasv3msmCSAKOZTAkC7bjdAvagRoBjeOpNecr6/PLQzZwaXIScb6iC8E+3J2vUQklUklzht
ivUAsvd+RWVCr4yZu+jcicHRM8IIR8Q3uKrjDxcihyfreRzsmjK8B3zfIPgGWcvEWwhTCBi8qDSu
S+SIkKUP0V02R/YNZcs+BmmPz5M0M8HTb2oB4kGTSye/pJRFF/349xQp1fywL72XPv/WC1bONToi
UEDfvHQ7BNfQS7820XQv6SJSbaDVZtN0m5yYg04xrVRDdcdzFdX/UP7QIrO9wcfJmhnZ9Fj8G2nE
hHJLUl02x6X16R7W4enVTYKuIkJw8dJXTWlfY1X9tdueQueIAeAhx52I+8MUxIGqSTXqVvjoGKAR
7pi3jf+m5nOt1/ErfLp1xyjAa9kII+CHo34yFuFic+8alo8+cbeyxb0p3HWvftNg48ja14oVf2MB
VdN5/4CpOsFB0wCpjBpps13YZvh5hLqMBAddPLWtXy6vhZPzk2HxrAflaqB7BHx4eqContyzTdgM
4qeu3ajWOu8BFOk/fPnO1a+q9EX9N0YHyscYkV6sPnKY41WBlUFaxrScds6gqFjPOKM/fJXtAtXR
vro0QAmDzjQ0Bqby2p+cKUEJXLoQYbirZZhZVfMmd8lG0vLV5Vkcf/HR2iCMDjoEMJ4MSOrvJH9a
543mSkPop/quiqEz6umiQoUrNaN1riNUmNKILJPN5ZDT05JHMoF48xuj/tfJyx8lODOgTZbvAstN
3hE3sQ8NYji3nm07MwfmmdGxrTQKQRzKI+rs+Hvh/ZyA6fbSnV0hr9I/c3gsjFLd0qSHbokQ2O/L
Qztdk5yECvV8GWwWhcBpXbIIh7rKYsjCaIZvWjAWBqLXLvL+0D8/ELmBnnKjhdd4ec2cjCd7nMDg
Uam0KwpNlOlr1fI8vMhMzny1/FFYe8XYQzVb8AmQDT1cHuSZSYUGA/ibWYWkMkVy9DJiI4GN6bwD
JOEagdKbqnDR9IGWsHaSRHqMPZj+ziiufjnwmTGOSG+NQhuHizZ9AqM2K+lSV+q7Djd7mr67UXrF
gSbtKMHGM6Sry+HOrFOGyO6g3854p1sjc8waJEuc7VIvekARc9Om/quJF9vlMOPpO9mBLBWe01SO
LAE053iNRqkZSD1yNzs721f9k4kHNuYiZTSz0c+NBlUM9oFMSfTkYC7YXPjcZcZOt7wXjY4eqjRQ
tsL15dGc3JukJvQCeC3TcQF3OblrMASoMqzBmp2tV1q2SVtcZ/dpGVnR16eN1cuk8W3IP6agPcdQ
WoRANW+H+/Wud7KlFRTI4HvrQZqDWp5Zd+RaJpFImEdQzPEXQiy2xU1iDIVQ6dAOW2uw91bnrYMo
XOS52F6ewpNXyVhFBHKmg6+kYUf77DgelGDP1CPh4/bu7nsX59Fq4+OXlrbNBkvKu1j8trNNXD+4
STKTyZ5ZjEehJ4uxsEIsf+MUZ/jE/BY4H1mV3fqt+IMU4tcARlzcx4OcLJSgz7O+wqVp1zfOd9cI
fxvo0WOSO9A8aopqGwr5JUwxFbs8uee+JS0UUhSaAgCbJt8SHEyK/4rt77zsOZaXdlIhYrVTBuLN
VVnmQk1eH0pkV11mkJ8YcY7+Naa8duTs7T73/V9UlPTwoKeIfD4IaKH1XB3p9EMq8CtI/DgtR77i
+OM+3esV0mq+G0TpDq3/q8xFRMfA4N0tKGF9tWJCCqYBtaHMDtcDBfvJmkHpRlcE6hfkYe51J7RF
UPXXrKOZDX86ncdhJgtG+K3S9EVc7Aq9qbWl6g14mCcYqw4viUEjcjl4pfzs2707d++cOTopCf3P
mpkis3ovrXJcv7od8o1rr4mvSxkHgFbZ/K+W5hTEY0lYe+N7S5qu/Qy190H9niGNlKV/dLWduUn/
Qhomlw5NipG4QroAq2myDRwkIYo+CCPuNuQN+4UHBw/th0pClfNQ52gIcamqqDpvyyi00RNy8SXC
VRRHovaen4mcWIV2R4IEfiIQA1aVGncBz/VQ1ygbrNSSVYBgJaqBcduFTrzkneb2S6yhde85MCJP
2SXo4qozh8qZL8WIbOh2nNQQqSYnp4w1XdK3Wb+znVug8wu/DNb4gs98qJNXL8iYz1EmC97EkRTb
LS/Y6bj8RDbQBfumhTGfx+8dTpa2fYMR2+W1ceZaPQo5WfzUpPCqHIp+h1zVUs+H666LdpdDnBsV
zV8uVWhZFgns8YnRBg1U/JDjKqUGqHevGA0VFPpMZCq0xlhhHNXifHk55vizJ8uQWJxS8BQFe2yy
DLHCCawBmw7EnXdN/ytGTLnVeM6bq8txTs8Oas20tmEUcKueZCVZKKctN3u8M1Xbila55IhugzRZ
Uu9ct7LMu6JQ4rdEzQdr5kIdRzAdIXg84+8LBC7hBKggY3Xi9HnECBFg05GoxxNv6Wa8tdBK6p7T
9uv3m/E53uQrmp3aykpkhjtP/6VjiBe9x8OrsDfuHDFybmCTpxWWeV2VpGLUt3uWeGYEOfdLuI+8
R0V7Goq5esy5L/h5XJOSZRzUZZWqRbSrO7/RVikKgwFaO0AQlyi7WMj4IdX0ZJYGfaYvrx2T3U6y
MBKFeQ4c74sa+eY0T2xl1xSNcauGxjdU1Boc4uT8Wxcrm8Rs7JnleuYYOwo52e09rosSfAB31xdO
spbNVKysuHztZERPLw/uzLlCcxMmLc0Yzs0pzwblaZ5Apq/ufD94Tw1/y2KdOZNPvxzor5FtSoEQ
DM00EyHFMyWcWMOdFsOu9u9TA4fGGAThY2LMLP7TI4zCAm8bHCrYcOz140+F60EoisAXPPeDTeFu
7eS2T8U+1H7q4ZVXvgz1HFhyLuLkS7UJol02EveUCYeNa26A0i0N6F91UGIVAFjRVpfZbKv9dH0c
j3Oc8k/JXc+7PGzRGNr50o1ar5JgL+aooGcqGcQAuQdsT4FqM+174paS49Hn57sB04jnRlPtbl0O
hXdPVSxaQrNAQ0ZRsqZdoZWuWgsPb2PMU4JhZvudnjMKFbdRoWIkfPP3x2NNWzfqLZdENke8D9kl
8aHlBqqwiB0v0D+11pUsbfWcPvjlnXHSGBvT2s+Bx63zaZILLFeF8I181wFxdkc8m6FvjPo2bl8N
CcOlOl7jAEDOi8Im8oxA+3wal84c0/j0ijz+GZM17RRYRNky4y9LBBC2WgK7WFmLOfC6Os7j8UV1
HGeyknVHpoGA+OTO8AdcaBHJxMpCvXPEWqWqqll3SIstS7velOSEycOA1Gt71aDaMWxFdKjdhyoj
jfT2daGyFpDDioaZU/HcTIDjkXljQMVHYOf4g1ghEqNlpOc739PcR85Ceym7efXDztoPuLdfPxp5
QX0KN8lNcHdxwKtRUctqj2T2Meb4urzEzhweRw+nyYCMNMbTrRqovdqY7JqSu25VN10MpHhiaDZu
jgkEiqOOl60vBz5zJBNYp28DlIRa4SRwzYvea9Gl2iFnvrCGNWAACLJrp8JMV3u4HOvMWXUUazKN
fawjQ2s1+s5HOSQu1mZh3OI6/vhvRBnPKdJJGpv2JO2BemtjEiT0HeYyT0ZeaDet4rR75G3bP5cj
nVuF1qdIk7wHXVzR2D6v3T56qnHPCV4Nbysbz/9GFGqsCgcwfZsptpZ3m906gGd2QA6/CwerUdcw
F4VkPvZq9nI51tnVwD0P1onU2J7WOWO3FFoke8auHyqBhp5kL4VSy8smqpEWdhNjR3Ve/nJlntf8
p6CTD+YzjCjJDH1X6ugxJlzXDv51RoPU3bekch8x+5u5SM6U1Y5DTr5cBvmxk0pdpySSgbnH/AfV
0iaUVoOBZmciYQEdlgNC1uqfIq7uJVuZ+QVntgKoSmrnECHtEVx2fIBFRSElbZVmu9Arrx1EbXNJ
vtXrme7+XJTJQZ45PICNIiDfCvx9nOZbHwcwF9/Ky6vmzD44GszkDFGBgKkIXxq70OgO2F+920Ov
r5E2eI6VsvxfztzkEImD3k+MPjR2mO5+mCwbrISGd8Rw53C8ZyePyuTfc4RH6XhLfrr0a1spshI2
ws5qkAKsom3l1hv0GdeXJ+/MluMZqkEqGhGwwMqPw2BiVvZdy/Zu1P5RRyMAF/crB11KNB/VlRn4
M4nx2WEBhuM4GeVlpjk4Kt0SnVuHx9oopCfU6zAq9i2wlsvDGlOiSQ5BzZrHPDNIkKnkC6Lh3Mwu
s0ex5xrAwINhFjMr4dwuBgDJc37sL48J2vHUFYakqXVdFDvywkWXParqU4eXQ40b120yrG0OLidr
YbnMBD4zhWMPkV4pfHBKZpP13tU2LtKNbo4aYkK9A2o4qyF2GgJVHpuemgJUVwfrfzy0uBvQPm8b
Y5c1GRqt5osd/yyMaGbtzUWZLnFwqo7iD8au0XNtV8pttleKSh9hf3PwkHOhxuYMLWZEaxR5chTp
NWZ27pAaOzzftvTsHDyYXIisl1fd6QsBDCMUQMhb8ApO3rC5o4rAUv8/aV+25DaubPtFjCA485WD
JKpKds0u+4Vht23OEzgA5NefRe9ztyWIIdzq047oF0VUElMikZlrLUybW+ffEkQ00DL0wY9aR6zV
0geLtjWwy2XyYT+LR+36MELPCSqSqnCDaRRJ0iZWumhs3M9Oxf0xzcDyKDm5154CmAITfgKcCih5
2sK2ax3KnNYe7ajH4/oTntFoNO61HTCvOjRCyUtmFL9uT+fGosEi+meAIwUfhin42glYmJyjLgF9
R/tOJfoAJTKigTmYUckMXl8h69j+WhKOsglyV9KnfIim8nXSwmb+lCXfiIwrQmJFpDwY42xQ026y
I1CKRHk9PlJGWWBqYPulqBHtb8/epjWcXtRxV/4LsRiy2EMNYZW4i5pKOQ7kUw1l2QFPxUm2/a56
wcDXiLakv5aEwwUy9AZy3WBwJoP5MjZ4pyjTBPRg2oV5XN87FVnFzydjn46lHWVM2zf9+Go3zWHu
IItwe9ibm+bsY4RtCmg5QPHQlI+Y/j6i3Yflc0hnGYBo8zCg1AQ01soMKvaqqjgNes9KGs1Nwz30
CbuR5gxfRrVFqt8CyMwqx1GSvtoc2ZlNwSlrrFpICRHmCMnHp4yPdwr6cQpdhvi9fgtiNVFkXtux
ARY0hNV00Taighzdjgzo0fbGs4OuvcH4oVnLE4WGV5OvbL+T5L6WGRVWLW+1ghV4aEfUSMFFqEKE
mnpQ1/KpkT+3g7Wv8uHEjEFi9jpMuByr4GEcZo6Tq4FQBWDOAx3GV32xJWn3zWN4Np2Ca+EUHJxU
T1EsBKXjXFI/J0OgM9BKlrJYbnuDgLwFz5mVAUQwBZaVppjThEa54QZ656BfHKAQ8GTcPmGbex/M
Jn/QH0ioCde2Yg6LoYH8M9KUOSyM8a7GtaOAisahj2o5hLetbaT/sEZn5tY1PAuE9aSL68TGUaPG
9JSS9tBk8fcxLe96I30zHSCxK+hIxjmUkpf9bdub2+PM9DrhZ6aruhwz6LHQqAcJRVEPkZn8um1h
c8nOLAiHTSXLZEIyz45a2+SQTkc7GJ7Y96CEkNXGZasmnDBI4nF06bo2MtL0vrMTF82x6DUo2wJd
yNlvu3UTyextjw0NMStUFYGDsHBosJ5nzUR8nKmPLV0ODife2DOJv9/yHHi9gMMK/0fNTLBiMqZp
WdXRaNHJzxryh01tvOdGct9AtR1yBlBwId/sUoaZFxF26BpZ2dUQHMMySNbE3jO9AMa5K7EtbX36
zKDUrmhv3HyLIT5pdarfZLlfgMVENd7aZYSo4tvtjfMH/XH5wll7MYGSWGHtaEQWDrtr5FZlAq0Y
pZAldL7lkKaCmYLkzQ5JvCbZI0+eJE4AtdPW/LJQDfGhAekzkMoC+2eCLR+Y1GRXmOoyvoPiZsye
gFc3DA6FKDjbgHRdBwFvhyea4SFvhtsaSlsDDRrTqHHiOM/ZA7QJoNQLpT3qQp+1NppjBS0q6s1A
sxc7PjKa3sc6FMk9C0rR/e/ETGPoILmQ9fmammg68QsLKRfVSwzw5j8ZFQDykdPNieMXaKRsX1OI
u1meiQ4C5iNjAtWhkHYZunW8eoES537BNQt6jzxOl+E0456ffmtGAyXjpQflXHh7zjfCewucbKAF
Bl+pDbzfpTuopwb6N7M7RCjtQw0NDbdQF+1KP4NWUP1UyBLhGzsbL1dw6uGxjKeYK1xOecLNfBgJ
tA+K5yx9BGGpw95L9qo7gdUc1PTDMbCOeAYdOqh+4/niihuq7Fq76uHkoBu+y+32U7xSMhrMjmwz
+357Jq8vxXNbuM8vZ7LgXRePOWwhUkQNPA0gKwuJLQiaqqYkO3TthS5NCY+jCnqrvWG1Ax5H1b0L
7dCZ8mNvSiZv45a6NCMEZylExSFi1QxRBq3CQS8hp8l9fenuoQ4UAhYbKra+d9ljx1tJWEi2RgiO
MbSZonUanSbCCNuClAPTKAjMm9breHW/9sKupaGwBQsBdDbu2457VKNBkrc+AlbP4r/VvPpU5DKc
84ZXhLc/+xZhGiBgDQVmfeLRSN3lU+tocwRI8UMB7YrApAsNl354nAs19nql+8pM/ds0aRAH6PTn
2ztMZHiHf778EiFKoYjoksyBRkKcpj7nb7PdPg1ZHbLqe6uaoerk4VSwndvy2uOQa9c41Ec6GqKx
ffDsZvQc2j1xU4az2Nr55xMkXFdOAVzE4JA4cp0U7VQPwH4f4iT5R6GFpNxx7T4wAYDF4ppApQps
vZdnzHFjvco6Z4iSChDZ8U5HWwmoy5XS2cXdsVqeRl4Hkklfz+3lpXRpU1z+hKtxO+djBFKm0FU/
WfzFsCk4dMAeBBpG1YqWzPbtQUIasXn6zscqLPacJG4N1r0xylp9lzW/7PRed792HQvVIQe2/ZlA
Cj5bftwe7kZIBWAmhDXwAgQ2whY8prNkcQsBkTKCrtLsw8kkX+lS0s+ua2RBFbt1UKlM9tq+Xla8
y/4aFYk0lYKDBxxN2VFt/8jqNtDqwtMVLYAuJ9gMi4AZ5H2xJdHGtYvRgEUFdwwINZFTFUM5Pe+X
PFtg1OrKFzNVv5QQeTKJrBnw+nBcmlk/4yzeXgzoDHcLoyA0gRwv+VbUyZPKy9CCgtjtpdu4yhG5
Ie2Ndmo4bjF6IzE3J2VOhii18ybMkSjmXP06W4rq6Qk51FOcBJAik5HFbA0Q0vKgm8auQdgvnH4+
j3reMQhnm/FJUfwUJ3Mag4qEt0e3/pnLY7jSWf81I8yjWnCwJqYZLiM9TXwXslefLHRvSy6ejZ14
YWUd7NlqgWimGVIVg2mTUB2hH+cMXrZ4Kd1XeuZBJNXn2eH/NjDhEePGk0JTiHhGQ5IzJYqbXB2O
FZlkPFzXJ/vSjwnrpCskge6VHkcpJM2b+XXh7DBTqPH2M8rTH8ddXFoTlwtadFrjLHEEkde1ktB1
n6AG3+8KxlGC1Kfeuz2LstEJC8eakdkKuISihGa7od+jMTvQOMUCPtiqZJOQ65OG1xEhK6UssH9A
TV7ukppOEORynCZSDu29uev3OkSlnqyH+jCF6J32ks/5EVooQXnikgvw+rChR85GSQsouZVEXtgs
0NSjPWSxlGjMtA6csr+TpLljZf95qGXnemuQ56bW38+OQpbzToP3UqJ0eUb3cWWkOy0NrbIAM95u
kOGX/0BXLs83SJKA+sezDxk6U3THWUaYouPdhpr8BIrHJ+THoGwXkSxFujN5spMWB3K8q8pdXnZ4
ppQH0ymPfZztLJL5rZNK/M3WTJ9/j3AR1goaxt3JVCJodtnl+2C8z9OnGIr0H9+3Z2ZESNs4gLW4
SGGmA1UwS4H810C6FrISqrOyjpjN+BE8W+iv1hBVA+J4uaSNmSCS6VQsaUWc+rgUYIiwKze+KxKQ
m+MHVM2JWwPgDI1TBk4OzMEr5McgyAgQuB1A1cI+ZRD7C3KSTZ/TvoH4iU356LOm55Iko0hn8Sfa
RUcjCrgrqAqljMuvVfEAsEYVcXffQE8TcoK894HY1FUaVuCarys/BtTDGT2mgLI3Lz6NWf85GyDX
6H4ZQVqSQc5MDwiDEwBHyu1lu74ndLCs/vfbxLJHhVdA5vYadsf0vbJ2dhxw/XOvgfJjPjDrWMhA
xqu7FE8HehqAjlqRX1dQ5imfmYvc1hhx6wfeFRDWbiZJz8jmkNCOuL50QFYmPs1pAjVpdZzHqFtO
RgpSQUPbLd0PMDOuGlyQxfXp/H57Fq/vdMwiqACBVgK8BQW4yxV24zJbWoL9CNiOP2vNMTbJ/raJ
zYk7MyHcC4o9x5ZuzUqUp0rYuPdWC7phphYyFMuGtwTIEH32BBBKG1oLl0Pp9UpLGMptUTwFWnqq
9OcJos5mchpIHhDn1+1RbVlzAEaFf15RQWKznpU0TY1GWFDjZfZPtEvSmnv69NOwxiO1c783bImb
2nqNAPgK/oNVvAZBpvDyAry5yxMNaEOj25laYLonNT2ivy5QR4huvKNR3NE/vnQXJoUpzUjSUWT7
p6ikJyBfvSQLjf737Ync8PIXNoSb3CUlr/jq5XUEev10n6vfjeZr2e4+bsb905TkggjGEJHtvWWM
Ni3b5JjbeNkUj83wYzFRaDOcjxtaKRPBkQb6ISSPhWVyYpsbC+2h4+s+LMYrjt7RVR60eJAUzjeO
1YUdIZgcQZ6ko9mKRaRMd1AWRgNdHlpN69+et00zGnj1gTiCwsxVItxSRgf81ckRurD7zoA89uQC
ASVLYKz3nuBd8dpFE7GBJhRomQihTqF1hpXTPDmOBqidoZiJTDHIWkiztyGUmVuy/N2G30PGFf2H
yGEAvSdGcRVT6NyTGLvOHU6jPkOxiUo2wtbMIUgFaYgJ6A2I3C790aQ1dKwmk0UTKiJ20e5B9u7H
KCvdXqCtkUAKBvmYVSMMXCWXZhBsEDcBuS+oYx9se7ck/2YYBJzF6EqGEoCIQ65aA3n7mLFosZCf
n5eH0XhrUuNf7GZg34FFB/Xa2pZ8OYrOsdAfCZXmqMjfimRfNr5VSW5Xa2OLnZkQe9ISk6vNkugs
gqqLx8ffLGv9bDzYXfUvjsy5IcEDwEejvXzAWIYmUucHi/hoyri96Jt76+90aYJjZg3pnaHTGLrT
Qd2UW6HZlKdFqSXPLJkZwTc3CTpo0GHBoh665JM+PKqV6bWpLrva1s8VT//5jAm+zFmmNslHvYsg
wv6uB8kx891Tfz/4aRj7Mo0Q2T4QDkyGU9TbIIo+Ov13bby3AQtt6p0mQ85sPafQC/vfLa2t33H2
euNG12lQIO8iZfTan5BZiPeGr39xAsObyB4c3HfZC/Sa9uPh9t7YcqWIScDrCGeATK3gSjlDd3i2
LhoflcBAbwWYk9Bv3+wI1Jp1JZXFXZvzeWZPeCRwe1S7SYe9OY59SFGFZCjCjP8mSR/eHtnmdvxr
STzBJtWWKZ3RhGNPYBJFyfCHLQPYbhRAV+ap/86eeH0PSltorQobLbJNTD/2JfTq1ee0Os0l+PB/
1+SpoCin53fgXa2gWNLqIQMjQzqZYZl3vj7M0cLjsGvSe9TdQ3yvr5R5pCHynQEEzdvfc19+Hava
b9GTMr7bRQGCQsNnzvw09J3X5bXfQQ2+1Q/gqPcq86QUxh1aOz7PpMQvUKwbpoBMqhcn93Evy+LI
5ljwLEqJVG2rwEtaI0RAkgdNMfbZ/HZ7ITeC54tJFvyKno9tqacWiwznWYfgkHEokXKw+ndQAKaG
K3EvkgMh5jXMrO0dJ4G1WgN4eQjL+GubvxfGGy1/3B7X5uSBTgXPQ/In+XZ55G0a9wiWEh4Ro/Qd
Bro9Bxl8cF3eNrM5oDMzwmVJnMo1RiNHTbvJDqwpPhm5FrSOs2fq85wghXHb3OYBPzMnOpR2npDR
iHHZFOQwmfdDwe6W3PJGdZZY2twXZ5YEV6Jo7jTMBVxmq/2q46AhBw1StZkeduqDY0og51tVRQ2N
rQhpLDAoXcUcutunKWUcCEBT2c288uoWQKi5x3XA/cQt/ILQsOi+zuw9zdGNSmWMwlvZICC2obT9
J6OIBt/L/VITcyGNkwFkZkF3SwFfhzVYpxY9OwufglmDjGI/E69Uy97T+Bz2cfUDMI4jM+dvS1P/
YwwqPnB66Rz0it9e9I2tDJYnF0E/6jIrT+jlp80Oy1iW431LRusZiZa9lTsRKJgk0evG3loZZ9Y2
G/Tto4R5aSZPmGOUSUOjFPBx1qaeZs+faj0J9NGQjGhjvSEEhI5m0Kqhc+iKXklrm66YFRtIwxl3
cb1LQjzbUz9/66Jql+xcSUh7HZhfmhNm0O2KCe3hMEd69JXQ0pteby/RBlTg0sK6hmcRxgClbLR0
uU00H8mOBN0+HbzingUkTI9UVkWTWluX8szarHem2saohoImITD7IMbl1xtg7YHORUao1+Q7J/lq
WP2pXObw/zhUweXVVuUQZcBkpvdTMETdHlJAnxE9+dBTlYTv11m4y1kV3F2WF0k5zfYQOcVvo/uH
J/c1OhpqvfK76lvvPJZEZlG6MwW/Zzox43hGNtGI8Doa95DG8pU3w8P7IVAPsWQyr73sxQBFrwPQ
L+RXLZTwXT74Zbwvc9SWud+6nxAwEuXXv1g6C7TIUD5HuhYO93LfGF3MWc5QqkkjGun3eRAH8cHd
s2clkImErBv+8h2B3rkzU+I8ljlCFwpTTfXT1X5BbT0YXm8PZ+tUn5kQqwV11SmMGTBRkJd2fHNk
GLrru/1iCGJ/RZkqmlVCUiUql9RPqmMKin0j/8bJwbIlj8iNF8qlLcH5dh1J056p6yvVX3YpqmZP
itf7cTQctedm9JPMU/YDyAQ92eNoY6FWIsF1qayV7lV4Is/luKhFVSuQrCD3fHG9ipTHivWS22Vj
pyPTtzLLOyADBg/E5dZTrU4Bn8WgoMv2Ey5Xqr2OvQrSnMAxT5MrC8u2BgUpHCCogJqBqqZwm3Oz
RvQyLEq0IMYcM69313YcyS22sT+AcUMjHUJMcEyKdAFQBUvHKoUX7jMKAb845DpoEHVIOyVWUCay
rPOGMwRCF+9IIGBxQ/+5FM6cftdUM0MlFBCW9DUzGq9VAzNvAiA+QK0K7cTuFXBCiQPecocXRoV9
WVj2AvKRuYlYGRhHPch3xoN+cr+pO9Nv9zJ3uDVEvJTRSmyq4CkUOXpoiZsFVd0mMvarVHex1/ck
pPt8f9txbOBZgEYHHpJAkQKFa5HOtejivHJZC4lH+1CDt2nmHtKeHrM8Vi8IRD4nyb5rG0gKvFk6
amy72/a3hnluft29ZytpZ7zvyhTleZp90xDsLo6X6LhuqOZP5MRdij5xGQX41mZFGcsBHBjoLojU
XNqkDfhIqVkpEU3jO7t6VMZ6pw/oDmCfkbOUnIyNAaIDBkcDPdRI8dvCAKkTm2jNU2CMRgX1Xe2V
GqfKPtjZIS5OhEmKoxu+BWg1G0Vc1CAh5Sa8YTsAdpN0AAKjq5EBqN4ADP2srDXxufTwWj9UUPS8
vYLrbAm324VFIaBMWa071MU7dqwbgPEAlNA92j70H+/zWdkD/45MmMg517sU3gAJJDoehoJ41ihj
GNtwleB+hHIROrPwABNZCo0R0vGp+we/TQ5j6qD9uu08x80km35jAwLOB4kckH4hBS8SQdh1zdu2
7NLjpKTHtms8w6QFtBkSX83MA5P2wGxdqecGxdgKYCPkTgqNR/Vi3ZncAoPHIzE/1y3aUvDWiMGD
MfXcG3XHh6qiPxkv1jSFRqd6pPm+gGPl41sG/JoodUBHEnyQwpZJYjezIIKdHeN+8YiGtGqd7Mq4
9inPJXft5lSfmRLCPAQtnc1okR1NisCu9o3xhRco9FpPWSlpzFy/WjwIK6gc6h4IISDveulWlIal
XZ/MU7S0+ZPVuCGIzcLbE7cxGrQkQh5nlUZDVUqYOE4HlOLNEfSkxe9Ce+EQ8QJ4vWx+jR/H/IGR
DvmHVYIbkiG2EDUYlUKZbqPAVk5fmvLLbHhVmvtte2dPknhvw39cWBKCLiOt3BbwYWgSoHsVyAmg
4Gxfz6nXQSPw9vRtrJAFpwjBjTXqMvTVV59dNnU3pBC8IMnRyYf7Hs9Sx6CH/5MJkbRSgSQdiu0U
iUqDPY6EPoLGTHJ6Nm6U81GIUWrJyyI326KL3MSBE7yn6hPXQ95Yu4rXPul3cTJKkgZb+04HAkiD
00IXqRhvGQ0vqtRGYSfNQTHd7OdkBBDkBx5rHf/n9gTKTGmXa9S3PVtiF6Z0jfljc4dWHW/u3pn1
E3n826Y23D1aPCA4oyESMBH4C6aUcmb1enNRxwG1kx3ONZTK/s0FCTNARQJsAs1GsVbNtaGHa0D6
kJtO6AyfrfKrAcFT6Rtt4+oHDQ/K1Jru4HUh9tvSpFWqorIZyCpnf66eZ/OhRv66AVNmmfh8im7P
3uZCnZkT7mPAraweUCoULrV7ywRD92/FBOJi/JRDP+i2qc2FQnIMlzPCYahBXS4ULy3QpnYui1T0
RtSLfQBRhZ8Yr//GCpBWK7/FKmFyaWXQ7LEpNVgBCn+fEHXfor/etmfJYLbeERbyuqBShyUXbVWX
dipVySeyoDTunFTf8Mmh+NUpXlp66q7bKZEhU6LbCvGtVSHFRirTBXOCcAe2eTFBMnOtxYeIQcPk
yG3P8Byve8GrM4hRhZN4qC0/i2LV2sCABCoinMsRzkCiIMENdsjFjpqh8Zzuy8eX6tyAMKK4Gabe
aNFUVeoI0nh1yAeo2CRO/nzbzvbUYfJWGjywG4oo4zHpMZIFdTdgBHd48gWl8Tnzx0AN8tDNAxAb
kgeJyfVmFcIIsMEiBsWLDClukY7EnnnbjwYAjDTnB5BBBI1jhAWNSnCtdwEja4XO9tr8x227W2fs
3Kx+uWaLnSTG3KJIFOdFAN2Su05XfLwaJTeJzIwQwRi8TTU8vbqoTF8N9pXUEK7N/7k9lK2IAtSa
wHxClx2afYKNOJ5BV8k10DD1+X5RKhS9eIW0OvTTIRsI0qnb5jYoC0EegAw+RAvR4gfKlcupUy3Q
QLTpiOy27ieHepcGyQn3pPI6hc7OOKwJxUL2rNw8Ymc2heVKpjRWE7TlHoElBbmt6et6//GnJJ7I
CDTXOB2xoOAP3UJNKvRZKC+8e+9hSMedhcQRNLpLfTeko397GjeurwtzwplGbzuUC0amvNjqb3PZ
DTnx1HL0evDbZjkKMF9vm7veiCtvBmJ1KOKtIkCCuYqM0BdbkNGcNMWfamU3IaFoyKKZDSs2hKhV
9D9rq46BEHEqDKnOSrNGpH6feb6UyIeB+T5efn9wMBDactZ2Lh1sNeCyECIZw6EKAABVdrSdIlCb
KeCsfSnNRNKrdDUawYy40YuKoeSId1uVtbU3Z+kRZ6oIIEvy0a23GgIFKi4QhOp48lyeKOKOEE91
YGgE4ri3/WFYIGh96OgxI2EpQ9VfnaVLa2KGdASStYBIcnZctCIqXCTccslmu9rbUNuFVhcUcZGk
N9H6djke3Fd9FvcxhXNNdtYSkvFXNqqHQY1I8sucP0wLA3MIavGsWnEaUNK6NDegmc2kPM6P3TDC
vZK9Zp/SWpa62xrUuRVhULPZNyZNlfzYztBSVJRXPld3DSv8SXEeuMn9haSH2/t8/ZMXd+PlwCzB
6y15bddVC+qiIiN7nZ7cFC0rqJBz95ANpofisDdIQdUb2wPJQmirICdkISwUDldc8Dpli1seHas+
jI5i35Vj3EjuRZmR9fezp2kK7RG7zLIpsiY10gjaocDfHN2evevjCzGFVSAMxX1wqokQTgI8xmwN
0G0h1hDmNbszyyXse0Ni5ur6RefqmRlH8BJtYRGuTqoale64J0oV6ukSmgaSW0R2C169Qf6YgpeA
pAKq9CKyUUMrkp21XXWcAF1D/35XhM5iApPwKm032Zy8VT/dJKtAt5iPb1xMVqq3amTw6qhafJ+n
j7Esx7k5dX+N2MLUVaTTbHBZT6vEwUkFgRpEQgHWxI3rcO/2Zrg+vVilM1PCUSozCGGyPK2OefNi
cc8mr/kIbbqoUu5mGdvC5tyBOAT+HE0OwHRcbu6mnxqkdovqWIDoeFzi2WcFaORx60oGtTl/Z4aE
+UMnG9FRw5siY8p8gxJ6VBYz7Ag7uWbe7T88g6s4MV5xeJauIq6Xo2IgC7IKBQK6DiQgJ+Biqu8U
iDMXBVIIOCjJP7fNXbflIBj7E0xYAHig8iUMrjZBkQE6cB7l9NBxPAlmD1jDYC4GAJ3QoqJVgePE
e4VaO65XXp6csvlnDPyyEbe7TunCZuKh5JtWm5cOef0mtGCjtgFeEhGgXUNmAU2LA48mx72bqHMP
bZOq6I9QOtkphuqjWhi0LN+rfe6P+b3Sy8BJ16/pP7MC9BPqtWAnE11A3JKS8KznkW2hXY+iM/HR
yvL9PFW+YaVBOh9UZLiLxkLqpfOz4vH2DGxsbXRqrXplqKxeXw7I+XQ2QM44RkTzxjGYXOYRGdXi
hpu7MCKs/JBWTe22CgNbTAGytSIg/B4azJELOqNcksW+bqjBQwakKLr9Zz4hL3+5rduYKEU6Kjyi
YNqs+GvFT4n6zvvfptViw6EZrJg8Nu3TVAZ5vL7dLyyLoh1Kl/Ygp4DgTzey+xbg0nbxnPhn6w67
Lt6l6ujVMt4I2WhFBmurKYAYXUermugnSHrAhGev4i9l2x0nPE7b+rdNTk7JPKeVsX3JxivM9Fg6
wNVVYADIVDsc05NmuR6yhY8t/SeugL9UcIa14PZ+vcZrrcu7yuutuqQQf1k/6izQ6MyqXYYUeTS9
Nw+TkYXIR4Wja/nQqfVN8JH2sc9aaEVkicz0eqVcOovVNKBF2F2gJhShYiM3+KTEOo3Aaekp035x
20C1DlMRFuApsY/EHD1jRNIXUH7b+/8gbFk98q0PECZcA+jP7kuDQlPkWJKHptjPrXHnpNn9Uj67
eN8qFsi+zcDRF69ofnZFv6sVya1x7TAwCdA5Nx10mAAOKNyFhhajT6LCJCBNgWClh//+Zk8Sv3x9
D14aEQbKptRsbG3CiybTdmP9nLH00Ds9HtPf/812OhuOEEYAscTBDzniSVijbM9NOnloJ6i9zmry
h7mhgz+2thksNWceQ79lOCJdKJnS61BmJbldC/rgWl6pgS63NB+GmriFu3ITFwEwYC6At1bytPDA
bOeApS+3x3ztjZEQWWvruPOhLCRqfna0YpOp4XUFFLjlEUUDyRfTxhMxwU4yMWg8GmYloxbYWNEL
o8KxbZpMq0vbzI9Ftbfbg95/t8sD40+3h7axOUH4hf5ajAoZcDFxu3S14S7JnB9B3OFNMTKdRNnp
ffHhZxxmEP/hkY83PhEd/aJ3WNCGLgBXLr7W696Y/krn2ZvAkRZX2b7rqyBfZK/iDXd7YVU8eYrr
2DzFuhVqew+6uc+qqu5YVwIgwYOy1L+WTue5hkzqd3NOLZSXNHD7IuG/7t4zh6voYzlSUhTHhsz7
0kgQJlTIVecgEbm9eJtb5L+GrqJsTZ/qrmnQh+3OcJ85jw9dVd8RVrxqH25gQEcSWIpRwweQh1xR
6jO77nod9C7HHEXhPNu7KSRY9Kd+vpt7Cdhrc1Rnptbfz6YvqVKk/4Y+PybNP2qJfAnz1HGf9c+3
J2/Lhxg2ajI40tDfcQUzwGSXpdKpQ6RD4IZMnWeqmRdz5dRoDyp/4/TjrwcoFq/as2h/2KhpDWpH
aU9m0P8Uk5/Nh5iWe03ngV7uXeVnRmVJrq0B4tKHJBTS1DjbwjY0VYqWuQaBjg1Ivaki7Y5NYpHE
o8urEr8tH+87XAt1UGADqwQKKMC0Xi4cKUZGZtcYotiGL+n0XTV9GtxGElRsbA9U8i0oaeN0XTNi
dqOzzC78/tFqsnA2mOfOpQ/lVGOQ1GU2jjFkhx2wbkKtD95faIjQWGsZxTDgGJvdezy/2Em/M61Z
sts3IhRkiVcaDvhG6MSsd8/ZbjcdiBmpOgTdSLOMd3Fcl/eZobzf3utbQ0FeEFIB2ArYD8JQGgr5
TtpaaObt6zsQXe3AKnlCyV3ijzbHcmZGCA1o3FVFR4ziqCVkbwBoZraS6ENmQdjTNVe0obGX4hiv
VOmcdPNxtisZCFw2XcLVq9sp8NKxWhznsQkrgz0lyHdy15GsyuZgkOwGiwKYKa9baGOEN02mF8cl
Ht+o1syBMuWynO3WcUET3ao3iYImDs3l/gKIoC8VMymPIL0ufMuddoZCAuaM3X6eiUw/RGZN2M1J
ojEyoDM4SlP0kdbFAXitHXNt0Eplwe09vS61ENojngafILS8oRsuJiJ6ldvK5PAxyheX26elXfCY
0gcFssq+OevVeG+Cb7W9W6AdCFBIR3jxevsLNrYJ6i+OjngGRwvV4supJWWSGpWurLzJzY4NbxXl
J/Cd+retbIxz7RgETypEAtAeLMS6Lu2g4OPq5RHysYeypm+atjyqVPXw8NICpYyKeZJFMBvLqK/N
3fAW6JcFlZswMsKZuZQrx8zyRZsM8GGA26FdWMCaRpM4jY0gDS10OAagQQCN1dV7vC3QHJGN5VFr
F1+lWdjZ6O2GFFdNmk9Oae6B+NshyIluT+vW4p2bFaY1a/rYoAMByRRAbN4SZyGQ8lB+60bJ+DYe
DxfjE3YJg8hvWypQzYhHpT+Bq+Nrrar2M1McZ6fw9pcWO1Ryc205FgdZfxSnIdehaoLJqQXxdgUy
qSNoOX7NKjAblVvKUrwb66adGREBABqZZiWdY4AAoQoHcmauvLbABtNIHQ4VSjNEhpvb2JQXBtdR
n92UjV2bbFw92dCm4VCh2KR7pIiBbQ1vb42NFVv9MVzLyuODg31pCPnFYWgV0Hzmzph4C31JCs59
syRh5pxKu/l929zmuNC9vepEr6RLwrjismGNnfblcdSX+yJ7xupxH8wjh6KKJTy+W5segiVIW0J4
CSdO2Bi1aRQm1F3LowlS6jSen5rim44o7faAtjwWWmfQZqe7eDK7woBAs9wglmnUSDcZmrZehtry
dXcMnPlZI4sP5arb9ta/J9wEqDT8tbeO+mxjJKqT0aREua7r2idrtNEfW8nYIDf2BGygwx79Hvgn
6lXlVp3nEDAuj4n7Ce3L3XRw+ecOsDXlcHswW0tE0O1rIFFk4doWNl9i6NxoSDlGBWf3LFf8GboA
7iQjeN+as5U7F4nBlVlWF9ZIybqE2iAfPeZg5x1AJuwRGaXX5kh0UKpiE4BJR2xCG5uCNkhLlUe3
7YJYM1EZ/GKCefj2fG0tDFrq/58VMXld9GbdzU4Hr2A2+ffJoPcQMNYf1d6q9+AQ3ENjjEtuZJH0
cRVHdRxUQFBtR38sngiXG26uM33MOZ3uzOdlp4VTYPgoAYXF3vbZbvF1n/os0Dy6l8lrCz73yrAQ
YM/JNBDkr6c7Y78Ch6dDG67AOFtyN4rogSs7wu7osHOaWcMAqRZAgX7WXyo3aKi/IHc67IxhX3bP
DfdJ/xRDBCADfMHu0Xf6waTD1WcIBzunPBusbpjudADQybNb7fLiPZ++14bEYwmn4crQ6qLPPAjY
vE29JikWlD0Pw8PyQSmw//37EBFC07GK1mNhw8R6x+qKkvHOMu40DYyk/0h7gYVb5D8mwG9vIOMF
4TQR3apZhLqTri13qeYesx6RTJMeF+I89Bl5vn3kxAocbKExHMAxsMqoDpD5go9SaJtZSZuzO3C+
+dr33k8DLTIfY496w6v+9bY1wY38MYY0L3BAwFKh5LieibO1ad2GTeAUnu765FQ9du2jQna3LWyO
58yEyOdStTkpuwYmynsWkvvloH+a/Pr7CvIr/Ury4Bdux/+MB1LP61sMvXbiXlgUOuVaCmNNg3Ku
Fab5YwWBmXpfjTtTRmuwPTTwZaHyj3YW5DMuZ2+wC66Y5TTdOadlZ+6Wg+L3uypK4KLWRmDJRK7+
5+wm/t+x/bUmrhVfelctcGAVqHFHK2DS9a17QEi+KfsyTHayc7v+vRv2RMzKuLDGNSaMTj2iz/k4
HNjO2Mn9oS5cMv8Z1/+Q9l3bkePKsl/EtWhAg1easiqppZZaUr9wtSXoQW++/ga1z56uQvEWzvSZ
h34bZYEAEmkiIzBNiw1Df5eIgP5paZ4O4QC/m8Wu87tHHa2foZGxiRo3asHe9FY5O0tBMfm1sTdO
eA8uHaPBTGW6L4bNND80+XbW7sskYKPf6PcF9XQrcfPo3tRBIuRWNoT0ui1LT0Ouum36xVGDMTmU
4fb2Bl37OUzcn61DcKgtcBF9MeB7WfxLHr+APfv23xebq1cfSnCkdT9qWV01/XE48D3xMn/cqfty
7xyjvzxsZ4tZNu3MMcQqWK3iZsLmb8l29O1N8pC8mlvH1cFVEPmyrEC6NuEqRZnaGq21OKLiZzR8
y8FEpwb0excF0RuqiFAU9Vkl44ZZ834o2ywBIRwgKpGXi4xUxlCng1GHBuGsuFV1LPsc2mGuiXRk
OMZQjnHKR8zwDsVD1j2MbeYi9JEEWbJfIWwrsRO7VcKPX/E6fM2VLWn2t0/O2g0DqR8iRTSqNYzO
XK4zNsLJ7AgOzpR8VqAklmTIyQOkXVTWjv14MESncW5K2McO3D5FPcJJTdNeJX5MXw3dpfl7rQLe
X3mQ9SNhEE/cHRlwAbVrZ25qB3m/Naz3LH1VZYASUeHk49Kc/yDBa0YxOD1AJI5bGVZul2575lMj
cUv9nYZ+gzrnPO+Y+k03E9cE3z37BH2RVFa5W3OlZz9CfNPnXM9YP824uTH1Erhu/lxmAYc6nmJn
vkq3iWxQ8+PsXm3ER+NRhTTPVWWrDzGlAt6H/tiBu0wDq2vBUEWovxm9100e6NGADTAelP5HSqq3
0Sbe9Msx36zELxqUF+hWT3xzmF2bAL/wwvNqhxkAMFGDMlsPQJ3ikhRMC+9av4tsP0mDhm9V4s3J
ftRk/A6rvgGy54A44FVfCrqXx1c3ClOrWhzf4k73Gjfzc4/vpo0R8C3b3r4paz783JRwfPUp7kt9
gim0I7rxvpBNea3edbT44HV0YNVN4a7rrZFwpi2nMWdu0X8xFjinBO0tTtl8HHlUF230cJaBfHHS
YEB1BTg6GBk3xqY6JBu+M7+a2+V7hV53MCQFsZWEBpqBYOAgAPOi0UKEADyzCsvsBx2+u2+j3yS0
T3VLX/gY966N2ssny+408F45u8h87ugxwcwNs6bXNgTGLLTa4VAC6P2gEjzSt3dz+ZrCHUBHFcMI
KDXhH/GHRXnVoXo9jkf4xdyloAIO9Fr1GouBPropJNbWwsELc0sAd/ZmVmjxstlqAARO7jB9bdco
0Ltlu03SByX7FWqebh4n66EiksLTyjIvvr9oF1AUYELhXRw1nPzUVpxgiKLCVfT6WWWhDCW8dobP
t1vMX0u9NoZERRw63ueZr5RfemmosxwZYeculiS8zAoK81m6LKmnbrTrtrmXeih7jh7Z5Bvqy1i8
ZEsSrqUz5BFvrRLX3vHGdmdrh0SmUiozITgxZhthzVGzOYKXNo52zrRJTcnFl5kQnJep96FJZtz7
GhOruvUKefbAahRZGLokoFd7g0FLZFm48Fdj32pSUhUMkjCDYRXMlrh2SFyQYHdj5A9gL8fgIGIo
nbgtOEMlsdLylW7YvnpItbituKHBNn82pu82kHXTczg8pER2mddeAshhA4kLqtiFYvXyMieaYqZ2
hTR8egwfIduHI1gfw53lsnuySZBuGZIgbW33wJZhQ9qeoPcuzjapRl6pYQQvysDuBumIye9lJK4f
vFLi50Pf06CgL8IQlcj3x4tQrfoxIsckLzO36/O7wXqvEPlmJfQ1FRSjyhKJVVwRFP9TUJPpaDng
2+xI3f1OGq10xwJhlJEA3tAM3eBPBH8nbsB3zdruqTOzx7jaR8z4HU/GKW3jT5lT3gGbNPgOKK5m
KBb608DVILNMycTHmhOkC73g0vDHwyoc/jAsu9CCmN1xQoUBI7hJeqi/molsFnfVyasgOUMlSAOC
VMxWB+bYmTbgBGZp/GJ375S8zQ33WsyAlI39ClDMa8oTD+16bynfhUym1LuyUPTyFoVlQObsK+SE
pebllOfGEswfnF9VcRePR0VGL7xm5PzlFNAmDaTu4yTUxmPYPEVgJyiZ33WfKiJBR69c54sXU3hK
poY0kHxzxqNhRK4xPZlJ6vH+JbULF5h9ie9YToBw+EHCQXG/oCeLmybc6Gmu+NBFln00U5BcJu3r
ZDIISFaPg/UAANZunGXthhUfcmFR8PlRbGVVPpnGEePVQUa07ShVD1rdqLNFCceeYDAoaU1iHIs8
uU+jTVFm6OdictGQ4U9kloREilg9V6CPaxxDDelEDEwvkna/bpNfVphLtuqD2vzGXomNmokoAMCi
c4e9gm+ZM3YMHepmmOofIvUr9OQyt6ZQSqkUzauydgNBM4jBYFatLpwSXUXtCbCPA5rDmHPsQff6
PoHAEgKXkRsCruPGaNP5t2PNlRQPpTlrqULbqNyKDRmUAZNUCU3zOCvWYw9eeEfrPVvjxzylL7Pa
bnmJsp2Rvt02+wFwvvpSZ3aFbemAnomcltrHSiGWrxXKY5r8nBRwqvXoO5Vd6WmYPK9qxwQZGFir
mKocK+48zNGw1TMkha3aF246TL8x+v1rUGbwWqXVtpsZmLGVQVJyWb3wf36tiCtJVCfkTk7MY5+W
rskrrx+qX045nmK99XSeykq0K48qhkkwLYxkC81SEZ4fK4x2dZHPxxKjbOF+TN1Rlv6s3Yv/msCj
KsK/GsWhQ1Ta9lEDuS3UwnZMm7+VduQyyDnf3uy1TBj9BwfEAgvfDtpyl0FJzSvSTgSkU+yjhkH4
MyC4AdLjwHSir2FL3NrMvtYDcB6s2jSmbKh8LbUEyAYQY/Tn8ENErSibJ2FH7WQ+Qo1mqwbNlvnq
J/15ob9Y0stZ5rNXP+4fe6IfmGPgVKg5zcdEb9x+fM1mn4cYHiklKdSapz5blyW8d7w30AXOYCeK
zIPK75sxlVhYe30cyIEtjJgQ/RSPyQDZJ7Ryq/lImtSNuuiT3Wgbi7yQngVKAwpTi0r6bqtnfwHD
IoCFSRHbVNbWDIhKNh+neK9GB9ZsBlXip1ejIcAd/rEhpJ6Yn2vmAWCmY4xwEnQoxi7dzo/17yVE
zrZlIDn/y58TnR3acBSde4BvEZtfnv+8AVeT6qTow1HXeZz9xpt3YBAH+vbROCyEyLKg/P+zwD8W
hYOBIS1DHXQs0Do5Wz3QdjQwT4BN+ekm8mXVp/X7DVqjRRYWTXART9hAg8eMKNOORaYeYz49FWPj
YvR8Y0DcccpRQrXuwRNwrDD6yzqJb163burLJA1gTQhwL79uO/NeGRist2HxVIOlX7H1T1Tlezzy
bmIPfqQ/gE7Fdaz+JXPUvwqtkZ2Axg8hGgrV+qV92jlwphF2V91aH9863k4/62DwjWDa9Vxydteu
B6TRAcRD1gEIt7Czdp+AgLeLp2Pq+EP3GBku1SU38OM8iuf13IaworAB4yYw6/YxodVPI5x9HWSn
4dQFcdy862O7mZSu9pA6vaRc39hO84nNjl/T+PMQ9i9oAj/mXbfB/7Bp8+bOphFGBhtFlhauuCaU
7SiUxNHFXNiaLr87IoFEz/ux/Jq2mzgbPZDjj/N7XvkRpImb8bvkEi+LFj4KBn2RWwPdiUqoOBug
j8MwszwmT/n8wHUInaeI5RDP8QRMAAbGcQ23KPCJqscE+heAVD3f/gErMQjm3AFtRa4NfKuYBBdx
zSwj6gZUYr5apTcB/GlBmhVV8nJz29IH0EdcKu4TJloB9ARpsHDG1AY996kcydGMo8SlVTbeDYWi
uYqDHbWi73gDUmTaSgAGqy1N+a5X86e87t/z+ZfOBj+3MAOrNmxTWLQLGESyFKajKE+THIQGvduW
6hsDnM7NmjHIuPVUkWYbFd3JhCQFd6BIHFnQ0lW07lSQ4mVuq8hNkCRLSkJk5Zle/MY/6xTOuQ08
69DQkBx7Zx68RhlfinF6Gzr+UA8K6EYikLNy6gKnH3RVEzA73feF81CApsHTY6BOrE1kKIesyRvX
7BTqlVFSeXOBjgzaw49Koe1UOvJAh4KC25NU2yR5+DZb/W7IS3SB+89O3Qd9Z7jMKJ9o9Dig5BxM
ZsEP5sR+1l27mZnVeK0KuG3poI2XmpHL475GPEx80P94wEgg4J3J6+0jsOJlQLQGGBguGAAJ4jz1
GBuoCDTwaXZfeMkPs/nFVElksfbxoXSA1gjqHkAhLD/hrOzcNAMkJvJ5OgIHezDoNxrXQRgru1LG
Si2OzC+NBSzmjyXBUYSZOebqnJtHXhjePPEgCSNIa42nhNBDozeBXc2+oVVPeawGwJV/17PGi1vq
R+rwswb121QqoOuRDa2sPVwXv0vIs6u5tJOM4SOT7Ry7fLP0xTFK6PWPLJChxNZC4AtjQsbdpVOr
cw3GCszWBrMPcNpXxSMuJIRQfPflwI+V2PTCoBD0d1nDEmWJubXoiWKwQIZbXclcz/++iPMoWENI
2HPzqNbOkY+Gr7S7xBo2zEjuaBX7evusD62kVr2Wt15YFVwjTdoyVdQcqYzeaR6ijSc1n1VwVE1P
yUhOvckDXFsPfayHjrexDxnObZ5lh95ON3mB11ohyWGYkk2v6e9xZT6j8h2U7VulV8z/mzv8z7EX
B2K1lkHwKkYMyMwW5UWw1imYvehlTeJVV2ETcE4C+LUIslzeYxCvGPao4x6j7DGSt/ZrSCXoqFUL
yAXwyi9MbmI2pelGaBQ5FqJAhVOv7ikm8tNa8ryuHdel/gqWP8zFgzbpchnoDXSkior5WM+fICvV
dZKTs3oB0Uy30dTDm4NUSjDAMe+eTL0JsF95n8663zYnNSoDZsUeahd+WXGvor3f2CNGz0eXE75z
zDT494fi/FcI53dMesINEC4fMbHnGiN4E8MhAD24xMxasHJuRnhZnVkZO8spkXA3wJ6Q4tQl0xaq
k4+xEvo0c2Rq5GtH5NyekNCVilq1Y41lDQBclexnquyV+uX2p5PuoHDSS9Ug2KDROkL7/ZuWmD64
lO5QXrwbx95yjZJSfwgniCHxEx/VTZqXuafy6LdOJsnbueb7QA65AAsoWuUiAghda2hualiueoh3
2o7vbMgCTDsZvGn1qy7Ky4YFcKIuTiHoVkWmpsGdGJ2H2nFD56GXfNPVW3dmYfkFZ0FAl0b17HR4
laz0M3pICCsle7YWtS9S4f9dgnCtnbDSxyaC76Cfp4B51Za3LqaV2bcxwHzWboy3tw2ufjLoX2Bs
CUQ44Dm6XBBeJT0Dm8d8bDW/cQIbvGiRxJPITAgPa5iNgx5GI5YUf6XzBuVsl//NtvxZhfi2WiFp
s1bvcZ309254raUVwdVtOTMguKG8cuIqIfhMxmd0Yq1DsUl86sVNAErQ/0WTcjXUsnGCMbeL2bwr
fqC4Yl2WLUUl69HYNGDbjYLxUXl0dsNuluBKrrcHbxRweRgKAeneVTmiwdjemKGhDRjevZZ7Trcz
S8mD+CEXfpmgwQaeKcyCfBAuCZFj6ESkJKioHs2iI4YHXRf9aeR4nN9C0wF1AqDENt/ynPfZI8sy
0x/SrLTcPNfBN4Dpz9a3rTh/w9Ep7tVG7eJjSeOWb8jArIfGnjEIjBnU7M4eHGMXqnGxsyNbvYsM
Oyq8OIkN11DK6S1Mzemt5FlqvykKtP4yTy2HoSYeRWwbfe30LJ+9RAuLyJ0Y7/AapF0ZndQ8MqA2
HNNoetKVuAVJ1Jxk1oPh8Fn7AtKo0L6HmCspVXdqO6XddkqhoCtQlYqWlts8mZKB+CiyslzxEqpZ
6dbppki1vYkmZviqNgbjfjNaRuUrXcrvWuaQdJeW3HhsFa1fSibtAH49jB4GvIqreyexICVRK7F9
1058qD34XihCkbqUuIcPl3lr5wT/QNRctVoHOwcZOb7nm9Jz9jEgnD+WgpHuA56fuKPkRF4XSiwE
T2DggmYeNVGuvfRJpWUDsqiY87FR95zdjcqnOd8PumfFD1LS55XK46UxwTuptE+WPvfyNOmYgMk2
9pMO0N6DeSiCYRf+RW31zJ511cfQTJ4oIJaDvccuwOuLzC1QghZKD27oOrv/RSZ1/WbB4sLMDMZY
YOhF4ZiuSQaonWKFTWC8NfcL0y+IFNTPozcGkZd/Ln7Zz7cfletUGYOwDnCwIExSMS0ibKBSm0wP
qyp86rXK4wMoX0BRz5Rfs5RIYc15QRweIkDLfwBSXx4Vpy4xEh7OIPgNDTpBNdf+rnRQ7p6otru9
pusIEaOG6MVAbIhaGNUW1lQ3+mhpRUGemvJLa4QAKKdHVWVbQidUOGxJqec6YAL5/oJ7QAto+VcI
A5TEYE7pcO2oWA9shLhRkX6p5uGl4uZ9lOG8EOPTaNWS6GPlaxo2Iic08ND/Asr+8msSCMeUnarM
x2raMdSQ4mOSST7j2n1DUwv0dxbRQAkoDu0Vo8Y0bcZppMw1XfbJ3DG/PaLj/B99PqlS1PXLDaQk
WhgLryEWJ4YGVTFZEVUS9UgLyAFCDzvIPet5ftQ3pa/4leSlW06B4C7RpkFfYanSUazv8gsWtpG0
eVioxwyiFlPhD5FX0NfS+AXqgPovZn5AyQ+2Eh3cnsjSROIjKA9mWsxnxLsbNLm8ZJNvwXZne31g
bfi2kxWAVo4HzEHYC3gYTPOLU+5xlVfg6oE5xX4p2AOkG3NZcr7iOS5MCPc5RcsGrh8NwrCo/Yy7
Uf6NVT8qKdb5usO1fDlIWwAsahI8Mpf71EEsIaFqph0Tq9sOPcAMiW27RrokDeY+0ejDFCEIAB96
E2LaZRy8kPMdkapsrNzz898hlgpCoioay3PtmE+tvSFGtg+52nupadUbWuMKttM3eD9rF80yTvuV
MiO+AdBH+N8dSHyICX7fdToOK2wXhhWkHahAp2iPqMSNouHQMw6tVR3g+eaUlBixtTvQ4WTPtrbD
6H+gqdE+YdEODPISz7d6AhD6QmFJQ31GVLOKkGLhPpfaMcKDwUplX9T5kfHwDnxXwW2XvuqLAFr4
x5ZwCqakG2kzwRdZ3Au33bbfqZ+1R+vB2qi7xFMlbao133BmTQRVApqqTZkBnz7X46Z22qM1tu6U
MtQ1+lMRcrepZaTG6ytEpYsAWgmvK3ZG2rk2IchgoKambIq9vQFaDsTn7sw9jDL/L4T5Vs/zmT3h
/s5QOiZhinCx62uEG44OSkYr0U5V3/6M4vp7FjnQxuvbH2itStHMSxImOl/AJv5ZrFBU6SalYQ3r
8Wja9ltvFIEB6oMUXK7ZDLLZAY02DfOD+tdEaX3m/PugFc2uP8aFYgub44F0aqOhB2U+V6Hj5qUK
3Q0oYOBWOUbtOjGXBedrbxtIv8BtssikIMK79GIKiSNe9IV2tJvkzUrrN2YXW27qn0Ld8VIn91jY
fDJA8lv27dfOsdHkNiSHevW6nv0EYcOrASNPSoHkHuoz1PgCSZgOQ4GZrGe+6q/PzAhba9IEZQpe
4e5ozFML7cGBYpRef8ma+nOn3Y+4UXH8VME/05huuTHv2qF3/8ZdnP0IYYurPCFZb6FxT8ph008/
ptq+r9vSn5n9qWTz7PYg9RiS8LeFulAEpqKGyYS6PgII8Yyjz7WolYL3zRabyJaOeXKrgBNJchuj
5Jm2zeL50zC1v2KG3meu9/uoRNk+NfNfnOGySb7B2n6D6Au5PPIzhHBCgNPHsZljiFQ7GgrZF2Ae
TTA1alfPmo1wLjvN6kuvNYfKTPdzzjf0VztuC2jz5dAvUayN5MesnQpQgKB0CJw1ucJxcFZAUixB
LgVZD+MNot0LgYHHTddyy+eFu6CRRa/rFiHAuZBRgbFhCZHO6n8ZyG/bfskWK+ZZB0y7+mTfvdtf
O3+JuKjfv99e4lrIBXJEMKugWwEsrXC96lJlWlXG6rGgpxiSAc3T+HLbwkqVGEzYYLfFhgI3hWf3
ckmJExoNnnH12P+YIVMMJRgHpQaXfVMeyabGKJOs4LSSSYEy1QYdnQVACLKcS4N9NmKyoOTqEVV1
LXub6E/1WY9Mlw4S/7jy8UxQ0QDkAibGhe760lBh9cU8ozb4pJkheEEB+Ii8SsbvsHIhALOANgEy
GjRuRUCq04XOAM4V/chIAki/R4fJbetN6DxK9mnldbswJAQrqZ6nFh9LFWPJ2oYE48656/zQjTwW
sH+NF7fOTYnwUV2fGLgWsUNTdW/xbyra0PX8BppHq5A6lJXTcGFLeMOqBpghpsJWF+d70kXbzH5Q
DOM01T971vpZW3s6o95UgWGgcLXwFRSwaAI/tInhjgCU2I3srVnulOBi8YtA9AwHu/AZLb/47I6n
IzhC2xgfWt06W3tTbvmuDZCKgG4g8mXUL6tndFE2gTwmhdSKcBnsKU5qPmP5Nd2p3WxuHD5UnhLW
P24fnzU7wCwgr0cJFkVewZHMgzYmkxoZR6oAEzMXG+AcdsM0B/83M8I73dDCZhmHGVQlQdA4Hgbo
+KEwtbltZuXQYAxSR04PHqilRXm5RabZ2xbconEE3dHP0DioXfdWsmXmWnmf1Orb/82a4Edak4Et
J0IJYaz8Mblri100fMZjq0s171aOHoqNmO3EEws6BjH5MdR4LKMWlvpNf2d55bbGSGm+X+qsnZu9
3V7WypHAiCwUCMDZCaVu8ZYrnaWgFF0aT5aS0A0SwGpvK81jZ5k/bxtavs/FhQIYF9BwDP6DbIga
Ipy60nD6lHZSj8hQNr310JrWMbXYphwzTK8N74lqS4Lxq/OBKWbcYGR2YI4F+9my9LMrPA941fgY
2k+2reiHWkHLcTD9PHTCUz+0P3pspnd7jUvsd7lG5NKLIhcF2m2pt15atGOjzfQmNY41NFAUO77T
AOy/beJqv8A9vUysLaG+ivamcOiNyKRVkWbGcSzKtz66M+P2RZ0le3WdMQL3a4NhHxoX0MgwPmbb
zj5doyUNZ1WkgheHUtfcxAfqKdkWzGduESj7UJV4jI+fffnlYBCD88hibIo5R2GvuDHi4kLj/UjM
zDd7fTsqUFZGbYn1flf+VvuXJKEui9qdBoESRk4IrEn3XGq/e1317TZ0FZXu2byfjQ3JNC+roA2J
yabh55wfTcvte9lLvMS4l794CTnB8oA7gyE4MZHHEB9w0yNB2mXqv1j0o45Kd1AHtwjpSVFHD1w/
nkq/27Ja5vUZQ6pH0KfDXAK0HS3hAIxaW6nWhHuUx+1dzq3PSSTrP1+fMZBlLhyWuD24r2I0w7ty
tFutxu43e206NZ91KdT72gRajRSlp4VFClg34cWjUAvqtFQ3n8LTFEBEPJh39Xd9X/4IH9qnHd+i
/JZJLufKoYZwJ6I03QDhE/QjhKylU0urBIc5eeo37Z0exKA5Uz93/hy0iNn1p9v39CoihOIrdh7D
SXhwoe0iRDSs4m2SdT15ip3P8+wrDXR2Ym9oJZn3VakFNIvQAbaXOQcAH8VCOmmbaprmGho65mx9
aj93EQYydW8MyWG6o8j8snB3e2FXflywKNzUvI9QAk6r8hQVn6J59FAhHeNnVseembzq/1KEEI/6
5fqEc5IZ4cDqkJUn0n2r288T0YPSkqUIsiUJVwpws0YJ9ag8pV3n0fC5mD26aOGop1x9qkbJ8OzV
0V+WBHZUHUgCjBeJdKOsonpYJnZxUieXmqfZRjghORUyE4sPOXPfUZEzHhOrOM3ar6K7N8evQ+jf
PgYyE8IxcMzS7GnlFKdGf6Tat9GCkp3ExV6938KHEvY+bIhR5xUtTmT42nYHYnn2vLPbL5NsXOjq
rgqGhP2nPHMGXoXFyTFyr2wAYtuqRoN5PsnbLVuQEB7kCWWFbinYec3aRzNI32ntGkx77DP0nFtH
Yk6yLLFM0TgK1VD/K09K+Uy+OMMhrk9WJDGyenf+nOYPtPrZUQORqBXreVeeqgRIMjX5VbP+mUT1
pyjRXlQau7qMrnft5AEUgFgBbVhAGgTP2maFozg2diuxoXNAQKPujpRm3liyVPJkyEzpl/fINEeG
CX44BgebxKzObR3rriiebl+lqxcdx+98QUK6lA50qsmklieT5zsrVb+ks8zDyUwIJ3zQUoay+ACn
DUZezU53evyv+4LooTlEs8H+i974Ffie1jqmP8vMfDLpNo4XYri2+7cVCTD/IZBH5oqOHabKhe2w
LJbSFLjaO5NGOyvbOTlz3NKwMNRTPmH0O7i9L9dHexnRQdqyjBKg2S+YgypyzM3Zqe7UTkeQkqv3
TaKNLplo+d7G5rgdrOpkYthXYvea4weVOMR4mPjEZJiBlV4eO8KbJFSHPrzT+w7aXbVf8thtw9nl
I9L2bjgMtb5lZe0bIFAbiA7YA9Ccbg69yojbT3khq7FeOS6Kd3gpNqPGisaKKCVOx6LCzJRGnob5
vSWILnwMtbk5qCVlYbXos0BMuET/mOFBT1K3Rb72GsAoKNGoKBRbgH3rD1n2uej2aE3e3torRJOB
di8KISgbI5nCsLJw57rR1ru+zbPvFeicUURweX8g9qc8yjyq1R4JM69NG9dR+gfL3IPhfKdoKIei
1C35IYuh8zQCPwRFQzBcINEHtaX4Q5ZCiU5ag3yNJn7Xk+4xnG3PhKYzic2N2Vq+qedeRq0XdXrl
8SOY+YOwzCWPubC/SP0BVDhjrhcO3KC0ypQ1anYw+teReEY1eHXu6+ljKZOOETzqfyyBcBUAYHgK
VDcujzaNHZIXE+32mpFsIvD/T7kV9Czd3P6s62YgcIlaw4cc4KWZgZKxpnbY7XOQAUR0uldAf9UZ
0ZfbZgQP8T+rQf+FQqp4Yei5NDOHpVIwG4z/cT65YbHN6DNJJ59jGnf6ztPtbWvC3biyJuwSx7hz
mGktdikpwTflTmBNNnrXklFcrX+8P6sSasy8TOPIiTCqx+s3K3xK6baRPayrH27Bq6AihFdcnL1N
jHjWcb/6vR1Gm1RXH/KpCHLdL+gdT4hPYtnczeqaMAGpQWJchw9bHsizMMWppkab26TfG6h82mq9
HWrbV+pWcu5WtwgdYPQa8BKqhpBi6rMdqRqUIPd6vcGn65Md/ZKVL7fPgfCY/+ccnBlZ1nq2lpmb
GpQAbXDfAzWAYseLWsiGV1YdwpmJZZ1nJnhoDmBPBOO5BdInW4k24LqoXRBCuap6P4bQtr+9pJXv
BgCOBoYfKEZgTFX4bqHiDCgL5jlE/zCcX7gNeyKvXVxI4jmxBLB8OqjMGyivQlPEomJIrM+QDaCt
U0BDhh7p8LkbQZH0ruWWFwLIxIbONfXIb22PpZ3nNP8uLfuwjv4kXh1rYfD7YGM/+6q5rcyDGfZo
zprDY2vzfakrm6qTaXOufExA3P6YEe5vUo0QEmogj6yEZGtE7MUyAK7WOjgMQ3IUV02BeB9wNwdv
tlgpCkPKG6MesoNdM3/qn+r0d4KBzyLa/OvzgfFhmMGtgvCzWOrXwe8/93Ou7Rtb3ST8gZoHvWCb
lO7+xg42Ch9QwwYJV6vJoQTSTBDlJkXtmY2fErbpw/uE/0se2o+jgOoq1oOOD+jAhfhDyUKcBMR4
+0Gz7rQhvq+b7MkoGkmtYcVVQFbyjxnB7VW06phR1JBlj7KdCWA4WlCSq7viKmBigRYhIkeMKKRj
0AMtotaO8kNcBnzQNgp7rTQ3i4jfNI3E1vL5z4Kl//lqywgRQiWg1oSvRkxmcXCt9oCDVXtSQVRX
DU9U6sXXv9ofM8IpSPJ6RrCEU63U5dfJmX9DvE1yoNe/2h8Twh11IJBOCJhy90aUHYZS23QYIuAJ
IAsm3SSJ5d8+16srwkw8kEkGkL1i8yXm3VjYBd4lK2zqHWjvnzk6NX9lBCK5iO0WgTbhs3GDt6o9
TlhT0myJztDe+XZ7GatfDZOsH2EDUhHhqxkTjUurwVdTi9wMuIZBjWpQ07u21XKMsjloDbe5jCpj
9dD9MSqiM4nCEmrWWFbBlL1G4x2zkCtYsmxzzZWCKvC/axO7VZgns6eStPkBrCS7gR9xcbdO0fjh
X0jo2cAvobsDqDzyTOGtHcqMYJATZ2Ge033cP9jzfK8xmdjX6ladWRHcgtEbyJyHIsckmb5p0ICZ
/aqgmyF2k0HitFc3aAnBP1JHcPFeBis95opQIuf5Aeq9xC3mKT9YI4DlnVLJ8goRebV4oKVVis6F
4SBHvcqEjYpPURqN+8mBhA64FYbDPFAHLNYMWoQaOdJRr1+LuKm8rFBeOt7ImO9XzskC8kaACYg5
5qj0y9XWRQe5hQxrrIfUS5wDL0a3bb7X3fvtu7YSooMyBLgLCGBqGPxdXMpZsBIPZWujapRDYal3
Y4iyJvNOn+7DEsKpX/Je1tdcW9a5OcF5jCPnDAlyfoDoo9vwwu+qKAGHwZte2sq/f0aAGcAQKgIX
dNJE4Yp80GIjm7G0qJ+2Xf0J6Oidw/d/8f0w64Y+sANNOFFTL7FTfc70pDg48/ug7grFqzl2CrSe
XEVCLwttVzz8Qmj6j7llO8+2q66MMdNCKz+U+slJm5+1CVa02ytaudKYrVmiL7QukOEI3pdMHamN
ng77Zto7xdYuCs8EPxj4RLqJyiL1xQsJTz2MAfBmoH9G0GS9XE+EVqpmYz5vn6p5QOz+sdcSt42U
u4yZj6WaYtanSDfTAGA8Duftha6cRdQmFiScrhnqFYX/0BCNKbOi7Ulcjve8yA2fTzrfga/c3g6q
8Xjb3Ir/Ojcn9iULIwYtYJSMez1hs0shzuAq2qQGc2dSyaFcXRn5qKHiRF5pckFyyYaKOxv3LNVO
OW+CMpnuGLSkIdQl2cF1U/CTUJYEmkAEKpSpQ6e5iMd9V+V3Tq2hmmCd7PqegT3g9vdbPZcoowF5
scwKfIzRnh19hc+sBs37iNzecCtt346Ja3dgpe3u2koWuK+9ABS56j/WBP8bNwUZc6Ua96CvjgAj
L1oPRBIHFr8m2m7k6X2HezHkko0TAZrLw3NhVgh9hyxmSjoN4x48Evcm8FTm9CXR5oC2uYuKbdDb
Ryt7A8vV/P9Yu7IduXEl+0UCJGp/lZSLslZnVblcfiG8at83Sl8/h9W3rzOZmuRU96CBRjcMOJJi
MBiMOHHOAqqfbUUlM02rHxloA4B9AXGE0vT5ebRAXOlqLCZhMtHtTG9jjEGXaofJz9Zv23F3fUvX
v/Ifc2LSlTh9StKshqMOk6eMms8SjEbMo++QH6mJ+7YBdfJoh3ovGz5aqxEgD/vvSkV6QgYwUZnR
BCsFK4Otf64b16ON4TUoebPRDS3MA7ER+oZvmZHeopkiOThr4QA/ALhiYPkRa4XMCcRwkRkhYQ8d
dBqCpmBkTxZwiBhNLqN+5ZsmBlmkgpxbEtAvvKnON1WncTkVGWGhpthe7u6qOD3ERuKnKGcq7lOZ
Zx41iYQJYC0woL8BTjIAz4DIEDyZzNXIb0w9bGv10Dv9ZlTyOxqpR1pEEqdd3ctTW0ISwwqy6LWp
I13rMdrElMCdfnSYCYhZ9dSh+TpDnaDr49t4nu/MHIIXVit5FK1+4pPVCnlNUpV16eT4BZpBvYoV
Xj+PQV5AJanJgyb+rrIRM4Ey/mCROgDhAurVXH6G497AqChGqWSoMaOHK2zczhs9qHbd5Oc35q7k
Oh6jJACvBKdza8KWFsRWkAVFkE7zxoAzRaaQDXE3hgeXCsqdbL7yMhZhrJKAvUfTOQmseGEmhab3
dqeoIcTAwyUaHpUCnOhmd2Dpz1SVdR0vMyvoIqP7ZSNnBBj44u08Q+8uBzf7ITIyABfnQxHLtuvy
SMAEwDt4jqkWGglCcFUSJL52k7QHnd6hygVMDUifF4gI10+SuHqZ1cMSek0WRyeiWCP4RVUo0M/V
0/YAxQeQswEkp4KvdPItJ7DTL6DA2yn0WWPtLlPLuynaNcuPDqNDmtJ5RfuQ1QfHbfbXf9NlvOM/
CauGEB+WL/bz9cQpp8WK20M7PsXsJo1AOSvTQV8JBDCCPBKwNvSeALU+j3RmUuRjm8R2WLIarFae
2remcSjR4VcSryhNmg58bEYfPluxUVu37jBFqGJlSqtBN8a1hk1J5kX1LYq8avsPPsDJb+PecZK/
aGqXKHMMXeWqI/6o6BumxncY4Ar/gRn+bgU69T21PTczlLGW2zmDmC0XH1DNEkwD4LUgeW1IdnTV
nVGfw/A/jqlFhJinMiXvY6CBQ8tebucstI2XeKyPSiYrMqwawsWFgwmkPmAH50uCvEK8sKq2wxYE
eZAB/mTS6rHTyzAzJdxFq5a4BADaz7gxVeFSrsFK6+aF0R6mBgqe0Q1hh8Eoglr2xloLNjj/cFIL
iSxw7ecrYqxJm6a02sPYuC8Y9921oEy87geXNxLq6AAOA9kJYmtEtXMTSVpqDI+79mD0mGrA8HZv
VL41Ri7kT+MNrpNbBQJwZt5K/E9mly/9xM1NdQbsDW23UG2p6dn2V7CeP0ZoA1NwcMZl7ym14bFp
3F5f7lp4QXka2Q20PrnO7blZlKHmqgbB1qFZ/HzOvKYLSf/x6gVvgfAZBDyNQXXB136yNh0KJk6X
9e0hmb5WWTDo5c79nSSaZOtWLj5wTnJECmr6EBAVtg6C2AX05UcnRKrkZTMASfUC9iHledLUn5El
qxqvfjpcs+9PODQzhR1bVGolY5o7oT6PPbYGmm5jgok68uX6Fq0dLn6d/21HcPoBLd+eZfDITk+V
N3W0LG9pIoz7sAqY71j9IDCOJ0cYDeB0V0CPIdMUPmNV0CqGkBVu9HJDyiC1n+P8ptAlUZB/nfPk
Gg6HPh8UbG2MIIjKYFYXOW45pHgiYYBqVMGZUzCJibUPh1QIVjiBAcCk524Hittp5nMbABOqjxlN
P9G+xbs3zjb2pDxe36Q138OwHqfyBSe+KoKv3GVeXCPFR4OAuOfST1Wse517p7WFN+v/INqe2hI2
qNALdE700g1Z8WbTXabF3mJtJxkYZfXzYfjwPThcNuF6jKEnyZx0h2ruvzftT6KWELIdMi8jsmqg
zJSwU+piJ27d4uQOQ7pj2bdSc7YLq6EkL1NhWLVk46IigBah9CJYMsFsqUFn0wmLZgb3/RS0SrHl
1Mc6iKWuuwT/qy48/MSU8HysWKTmSZZ1BxrldyAAftSl5ZbV1UDaHccVfUxQW517OB1JmxVD4Yag
A3kwkIDj6tqUkfoLoCnJataiHWQ7/zZ1gUmxGqJgZNkNCdJiaGjv3IQBWSojOJWsSAwLzLT7eDHg
22AqZrd2Mc+73CFx6il51Gm+nSjTB3km3+Pd6cqc849YlV2Hx4fhhri4NrMNVgBD2S5N+S8/oLBX
4M6sEodHo7lLtjGqYPOUboey8a97Hf+1otfxLB7jT1gU8Dznq+kzZa6jjrYHO1G9wu2IZ/XtvUGp
VzYm8OFqqKjW87+zKQSkuAJff9zY+IJl/+IyYzPZ5ourJz8bFAwKMP04kft23eSan5wukx++k5QC
cypLT8eGB6do8JLikTlDCtaMxGfG63VTa55/akq4f+1q6NSaNm4IgqltxOluwNhRJR/HpfB2y5+N
E8JFZyW1Ww8KHnrxS5OitKR1XkOCDhXUf7cewd+JvmC4aMYRc1r9dqksv9OBnLRkPXy+A1ccUZxh
Kh2m6GmCHXKq+rUAc2ucydQCVk2gCPgOLuSMD+dOgDTdKZWJumFLMQc3W49zJZvnWfWzExPCcapj
pZ6ddugOM9RnS+t3SiF+AH5WUC9f3xXZWoQzxFhvGSOwX2FhjHszV74Vo0xFfdWRgXJQ0aNFPUWE
72RmM6sgm6chSJ32dWeHJjM3yiBTh1//ZEBwoXmI6TXxSVGaeqKo49IdlFjdOGns5VYdZAX1te4f
JEKAQ6NSgyehDqLA8/3XoZ+gFU5Bw7xzA8yk7wuGkJp8b6J6c3131tK7U0vC7qhGvdhziru8TQo/
qv2snAPSAh9geW65vW5rrToJ7Qs09/CixsUuVvezupptpZ/ccJyH7pM21bZvTLMSsCk92gV9bKcJ
kussyu9NdZjvVGu416dWgsZbvUfwnAIIAh4D8Oz5t02VkoJZlHaHVI8glt2B+tGIMFQ67pqKbRUt
V311OV5f+aqDntjkZ+QkqM+EkRSjXzSskixgTr11NMUH15XkA6866IkZIaDrC5soYkeHB06u/Gaa
2h+IqvSv1kImgNptx5AxOKwujA8K4wCDG06MhVpvxCMB0XQY2zvQyHqFfZfosnbF6rIgtgycGaiO
8M/515uoCrh1EXWHLo62eQ3oM442gzTjCNj+P9gowPK4Vg3muUUS6SFSE7uI4+6gOkNQJJgzmuwd
lAEkMXH11PGRZz7tgUEPwQfbcbZrtuAKIeXPbqwwH5oHxGq/aQ1UXU1XQmqx9v0wY42iD+YNUC8T
vC9x7BmVzhH5elMfIY+9ASfzjbkcMH0dXv98q5Ywp4xGKT4h4rGwU0UH6ZSMoXIAVwGuFg96R39G
3Rnz46pM+WftYsGUOhgyOWAFsI5zY31Neto42CtGXRDydEm6s5JYlrevbdWpFWFJZDQZaAIXO5yn
NvcUdHEAdXuymtcMAiu0/3X9A8rWJOTSqW4tzVLOdmgo1aOpVzeNzBnWTqzJISMqVHBRHOdbeBKK
HNXNhpzgq9kRFIy1CuOIsTIeZmuWxDxx1ub9+cH5BVX0OPA/YnFscapJn/taC/PbMSCbfJvdcYLK
zRDMQREob3goyMqoK/4HXC0Kqcg2MSQonquJ9AM1GpjsF80HIrDtwXpmfalsSS/zHbIt5ICYd8N3
5CwAoG8RvKKINWY2eLeF5tOd/sM5dDsa6Pfk6VXfKbseZDFu8NMOZAnI2ic9NSv2qPWkA32IATy0
+dQm76LdGMl6NL8uB0yzc4qarft83SFX3B8Tl5DBRaUdzAOG4JAF3iN5lI4oo1qQXoAakp746gR2
kmU75jLI5er6TqyZQlwcWNYtzNGag5HEO4DgfNeevdzZG8wHJMev2Bd3CVGd9MCU7UFjeceGIJUV
BNbamqdrFnkTZ7pEY9mhiZqGY5h9om8grZ8fzZ21hfjd5BlAXkhykrWvjKI/b884oA5QhRsOTFX9
MueqFTpsgHDVc59Sz2TeGO3rUgINX2uJYTYKA3c6kED2BYHF2BODIV0moXMX3ZtbbV/4+r1ypwbV
NtnKLrqVZAvGEALeWxuqJmQki91VrFksC4lsHNioRhG93Peact8Z1oEZ5b3by8IOz1jFo6mDgwH+
CrAa4DPnAS7uxoEOZY6mND8jLVTFaUBwRuL7Liy2gAJITsiq03JeCZDRqeAlEhG8NS3dBqJa3ODw
+69QQB67H1lItv+3M7lySQAngu+KfwOpJr5DjLQZnLhhJLQ1+jiO1Z3bSJxkJY4C2A+CNt7JQ8og
+GPn1rPCFFx6EC3aNRoJwDTsaWX2ojf25nqAWYH86FAZAO6G96XQoxReIM1oMDePXHT1m9qjw9cO
JqYeA/m02mPjPchHbHQL5EuA9kpMr9yFZ6YF75y6XBui2MJ7UWHgU6nB3ab7s94dM6LdtvUXG5JM
BTlGCt2w1tllXeNZefug6c8gsv55/cdwtxTc9uy3CG5rpqaRQykA4EMUo6P6l0teHJ42zfM2gYJp
/9hmMjzs2i4Dqm3iRQZU8wVTuzXjgo5jtMhME/2xMYhLFpDB76Vxfe07c9oiJAOYp9ZE1SV9rKZ5
mNDoGfWjnX3roTFh5Mv++gdcW82pESEdRFX9P0ZyDWlnAnm2HJjzF8vcXbezEtIwtQ86Rkj4gP9H
fI1gkNmeZ4CIDoVp3RpDVXi12+5Tgx2BC9szbdzWI0bZrhtduSAsyCFwYL0GCigx3wAjfWrQBjW0
OsnUYKxxHKlebXUj+1SSIUjm79ftre3YqT3BG7Vs1FM1J2iV5ZGXRIcRZ+JfrkmsBrCYVgtY551w
HqrNaH3GmOYzY4jZjl1vUZaQJYcra4J/4GHioHEGCi3uQCeZ7wBC1CWLsHFgt3cgdUpiXLA/Pvzd
HBOsAWg7A8t2AV9mAOspPbFRvTU+pZn2a0raBwgEbz5uBdOEnKEAI4VALJ+vhLVqGzcYb8e4qQUK
2HY/EYIGt6xwu/LBuI4DpA84yfAFTBBga13RSoLKXWvgLLVIfMA6VHmZmsngciumQIuDveHc8mjS
Cvl0EltW3QOkFDJOoGxjxC9z7ox5lhwjmRnBrVNzbkF2ADNKrOxHG/mOWXmFIeGrWIlE6MBhJg6x
QAe4iZxvz0RczIaQjoLO3QlGUK90dQGKPeCbUhmCbCUunJniCz7x6aaI5o6ChjSk1Wfi+i3LglKv
vBJpqsu+XPe6tZsa9QpOWQJ6DGgBiOtqTC2b7ImG7Vhv5vqmIdupw0XNWs+ufg6aN0+f7eHTdatr
KwTsQQUpKZeiEytMdGohicUYDYnVb4n92AzDjV4/svpek2rJrq4QGQ+IGfBARi4ihoi5ZsABG/0h
j18Ysfwx3VpqGiwEXDPRK1s2VQUYlcRd1pwS2DQk5DhnuB4Fo62bAtBtcEblNA2mMff1uAj7/OMD
m7jiIekNB4euFPzz3FXQJKNOUaNIntMs21cFmSFhhQPhFTMkF1unqdRbvQbgU3Lm3uewzjObc8N8
h098VLXyocwqbTh0hgmeLTO7tSyADQEN85R4gdAIMPVjA82RbxZTN03v/Eqn5ypbwkyxfVZYx3R6
MFMqG7y7vMcNTqSIxwnSduhhCyFncacW/Mr5iKrYdyPfp84bjQyv632I/zaykHCZsp8ZExlYbWvQ
kVAP0SGve80zk7baAkFebD96VoARQk0CDLY2n70QlqS6ceX2RjkehvY4WFut3TXFt6jfJMrbdUOX
LosWCMbDACkAqBQz5+dbOmUFmSy9iA5dX2zUGt1D8HunIHL4B2aAEcVLX8f1IJbqq6RGRaIsowMj
8WdQ6/vaou80pZK8vtc8gROGgGgbI3aYeztfDaal9VgnMT6bjiRO/wQxUr9urIBOmoeHOUCjr9fX
xY+aeCJwP6Dgjg4fyJOEJ8+sqovZGY0CePri9ebvuESxdCQ+VWQp/mX0xEadWBI8ojHH3m7NDkpd
5FfvursJw4NgT/ENs/dzrZEc9VW3OLEmuMXsGlmNGhXGZdFJYbNzHA37TcllUtiSRYnaJS3AcKpe
g7mHAlCY6NXGjYfHSIPCbTNvG731r+/W2qrAQIAcCMEP9TXhG6opXuIpMZSQZeYzTeYtoEIvo25K
Pt5K2Qk4ZQ4H5yV6gPz47ziJk3rqToNLMWRculmgxzeTZTySkrxo6II1dLdQBVBJqL1pHaQllBdM
uc4epLYkpc211Z7+CvGaqMwa6D8K33SqG8CK/apy9otWS1a7aobTjGJGwUEmywPmyWI7LaE0sXG0
h2TajRjtbiGbHkOL/vrerbkKCIcwcYKpXU48c26G6Kmd4ykxYgoNRG47tXxRya3J9poreb6vrufE
kOAks2kXUwKtqbDNUkAbfmBuOaiYTB9nzQoSBHTBdOCiLmoluaVWUI1Oo0M92zsWfXYG7bYk4z9w
+HcJKxcEt5iWFfZmYWUxlZYSH4zmBgHzrk9+aZ3Mz9ZiIJbggI4cgypIlM93xugHG+w8CpbSlZuI
NJscJBLDkG/6RabdwX+vEG75hCCAphjmwIQXOTc1gzJZH5dRCZsYeDU7u6GFLMlZ2Zh3DTqeqOKr
idB3AtL6KDIsJRyVae9CaqzuD5P647ozr3wy9FkBr3+nCQdt9/k6Jhuib2jlIe5BF7YExXoe+aYJ
nmRJCFg5NKd2xEk0pprL5PQtAt44f2Xdncn6yLMjVFWmemu1MiTK6rf7syzxuYQydQdG/jk6qAxP
gG2cN2W/YTO1hm0ZJXa7vf4VV1b3XrZBGoz2/8UgPUnsaaggUHiYtTtoYHkA3YNeupoijJ9IYBxr
K8MEPTyC38HwvPMNM8YxHRoVMlaa9tmmib/U+sbR4931Ba2kL8A0/7EihB7bbDO9ivl1qA5hVby6
TrLpk3gzuPonHTci6wzZfB0vMIgn6tSkcNGnKiRDuh4mYyfa50ZzoNroNZiK0FwamJ3tO+wXqSFo
anX7CnD16wte/azoukFnj8vR2UL5AzPi1jChcHuYQARige52tEbPWcbwupm148a1Gf42I+5elCv6
vMAMm5NPutp5qYbp0wrveOivPv07W8IeArBmJK7GyQinwDAfdfVgN14kY1VecX28eDDNwvk6+SV/
7o8zpwKMzAaJbnVvFd9zFYytG0u5KcEjfX0961v0x5Lw7ZIkr4ayr0EZ77aqNxVRYA1q7tnWx9Fl
KIhCEw59WFAqXSClhijXq9TENdI38SYqrPt5lsGWuDNfODsIxLgaLVpK4nVYKXC2xunHg2rcq4sT
zE6xjxLDm7LJs50v8fhmtLJhndWdQrkX1zznvRQJtqqmmaoFFLQHPE52tJu9wnT8Mbbv4mgJ6niW
RPxVV/9jTpzFy2stTVqHIOkDeDydp7s4jX1jcX3A3fzrnrEarTjaGrNb4Ei3hORiSo2oi6BDH8b0
QXHfUqizGc0nFqPkknmxtb9ubXXvTqxxPz1NM1mDF3MJj18grNKhtqzrit80nTeT+WlQez8l4Oio
6uC62VX3PzEr3NRdafWm4mKR0YAR3JH6fWL4kKf/B6eMzzZyVA/G08VvCUYs5AOtrYQYnPCz4rM5
Z9vYkNUY176hiawDtSPnfUL+/BtiQGfURgffkLiv1LlZ6sPkLGEP0jyulpkN4aB++/jnO7UoREM0
/afKalRcL5bl9xPzBzv3BlpJPt+a15uY0cGEKCBsAMOcLwzI1DkzK0dBsa0D2mA/uXQXA/xfSMnS
VgqLMHJiSoiHi+KC63tAnTZPXLv2XAXplVfac0O8BbjlZp9NRV77fT+2r3lulc0erCtKmCqdKrlp
1p6ZZ/mPcAmgzK4VuY2hbe0JdK9hsXHeGrZL/CHQNureSX3A6z+8nWcWhe889UuXIlkwQ4iZRt5k
uQGlM3gciLb7uCEoeqIpAsQ5BzcIG1pUJentwg4zLQq0mgXxZPu6rXz8dOMR8ceMsJkm0q0ubmCm
nJ3bXhlv7HnxZmRd11cjuCd4gV2IQuFKgzAKqlIikEHNs1RvUts46kp60+JlZKnFm4kZC1pFkjAp
OoVoSyQw1bOo6Du88r8RAAWp16ARfeMOA8bw2nSrkUZ9pZGuqn4DaW+AKmgy+i1Jlw0eeC46Q6Dp
X0AS8kHgJ2i/OV8mLkAddReuc3G+n+oQY54VLCDHLHHmG2cE0mpOwB1cVfRYVmx+++AH5+ZMaAli
aI9Tkgp5ZTbGbWWNjnZUp8LrlKPD0iCNHqpRNqslAqH/WhgkimwAJZFHi6iqrHeGuKewZDeTB6y6
q/lL/iXBDbjkiTcWvyYzzJVfA/Rtri9RyCtEw2KpE3SdY8GqhByL2d13eQ0u2ZltzNSBUFdl+NUo
o0oWbsJ3g8AzqahnAVaL1sr5FtpKPBVTppFjPT2Rz4N2UzeP15d0cUywa5z2An02vLIuCgk1cIau
W+GYGPFy16gKnDe6j9rhPq8nycEXcpf3xZyaEgJZmgL0lysWfay67930UJlxkKGu1GzL6iUtPnYJ
cmPg1EfVER8NObtYYzdxYTS4ko1j7GKCWQ1S3INERjqz5omnVkSFdJsULu1chx6X5DZZNqa1aQu/
69AVHT1STx7GrGbrQDvZA2Fl187sCn7BonoCgSilR/DK2zrURDzy6qSSzprMCDl3vsbuhmXqE+WI
mdW/jWQydl+ZESFIjWVc205+aiT9aseSFoV0nwTXq92paeiMuVjXiKLe68EWtreLBTL26dwSX4kI
y4OEmkz3SWl/H3s8xBNFSRXPNpKx++jV9O6buGXRlAUloUjnDqhBptcTMY51R3Zd9zUDMZJiqn5s
y2pRYub0n2Pwx5SQCzZWqRSoFVvHhGooqVI9hHDdt4w0Cag57N7T1fkZQewnKlqhUpkfvoTPVyo2
7iwz6wfwg9CjQe/BkO4Vzaek83NLNkixElpwHv67TEPworRI2KLWJj0CmYpCw3EqX/r5fm7NO3eI
Nm2aPV+PmisXwZk9wZ+KLIkXfezoUdHj35oZ0mX6rNfdfWH+mtxJ5r38oJ08ocVNFPm3cRCbwol1
59htuARXHvT7vyW4qF+8Xl+aiHC9sMZP7MmjT08oq8ba+MuaFmSb/1drQjYIKlB1GGmsHKFCfdSD
dAt6ThsixIuvb+a9IdMalK5OOBBjiXGHyDDAMg85M8ibb/+SMzO2xTYKbImbCG+/i0/J//zkUw6g
p62yBtdDrDWDt2iD5afZ8hJNyvCY2mnhT3lRegx9IiTAy49/t5FitkJrVNoR7eiRAAU+PGeJX4wb
q/GN+BHXU4ZDqENLS/np6JKLYyVrOT0dIgLcjJNpVEtCj2DkSdU3/QUcC9fXJrMgXE20Ygt6jthF
u9u33X0M4lMZ5kDmKaYQU+icqFE//+fUwVMC7ildwIWd5Z7yv9xQ/41gphBRrLZPdG3Cimptfqys
IOmKB5P0+zFtnyIH8shpAzbgKHDzI6s/X/+aslvC5J/7xE8BZY1Ja8JPpwYgDhKp2s7urM6bKlUL
lCyp+KQhyCh1pc6/FZp2bzSO8eX6j5BtqRB2+jkpy4XiquiXrdtCyCCSXYbrqcafTyyEGieytMp1
cEm43V6lmIKAfNjXmMpyM6njCCGmdwDYZcV7iOEhbdlnfml6hqf5JJj3payfL909IcqUzF0qVS+U
Y+JC7/mx+mr1d+BET7823b3xXZoWytYnIk+HlPNAxubadeRKQ6hk00SwphZBcNnt4RaFehcZYFsq
fPKaTLKRcUkCIYrF270bxah1IqA0o6dgXDwzOo/093R6mqfOK0sZz41sXUJ06cuhsEAch3vI2dfx
AwUu4mtqSQYRJGdKrHBGPWrFka44PEwa5D5J5GFSZkIIHZoJTS81zpQPmFj9VKh1m0CDOgQY7vPo
VCu00NkIf/vvY+f/8KnEOZS/7uoTK+JC3KJCnmwj/gTBX1mWsvHUp36zbHjAl6VZskXxPz8JuXmd
poq54N2TGYZXV7HvZk/jSymVM5SuS4h6/OWfdx02qOh1D9Bar+j3XZN53ZLudDQX00j1h9l+jJxl
TyNQ6WlqGJEqKCIgYa+H+NVDdvKJhcBYjGYGLCFuVJO1sTc5gE1mG6fBAyQ+xjGoNqlM7Fz2lYXQ
aJtZ1VkMX7n6Bq7+wdqPL53sWlmPh3+WJeZZjkOXuE7Hv+Khyic1kShwvyF7eaIgWZGYW6FUtKSg
r3qPh+VTqnwpuqDVJS8OyUaJUOWhHDNiF4NzhLUn8BX5+nKsM+d16CaglH9Ush689BMK0dDA+21u
uvbvN0eyGd9fOH9l5ZnkhcM9/uI5dbJfQjwZJ3Dq0R7xZNb2Vte9jwvVUWhgMFKfZR1WmTEhrNQm
yHSHQnOOZQx6Ry81kXgMDBTFbpIXhVcMY/OGcTQiSf4vzKJlgM4MBhUx8I8SGP/z0/DS2Hpbl7px
rPT5lThBQ4v9ZORPsVYfql4mjiHdPyGaNZXJhkyHV7ZBdv/3q6rfGFtgW6Upgcw7hbWxIpmUKIaz
RNGzFad+e99om6IN+pdykgHtVo8bSvPo33GWWZFjVgMVSpSBL+zY5z7YpkBn0N8PMhFQiZH3r3uy
WQ3RldHpjOoJrL0IwOrU+7a22E8lWMrztrRerofhC9/gRZk/axKxY2DNz/IZZeEjXd40pMJK7zdc
OSylv64b4r59cdAsjD6jJwCMuEiUneUMmvTdbBzH+qFFMb7pduSfdDlcTBvgHoOwCMZFhAPWjzkK
8Ql2yLBq39GVcLEMkJoeE0uGBl59zZ9YEvwOAgdtqvb4q+2k8jBiabJj+4TXZ4VuTulriX/96616
BeCK6JQBs4ZRmPMjHFkA6qAsR4/dAq4uXuNNvy695Km++u60gczVNEysGhe8YGxyVcqytgYv11HP
b9PhMDqzN0U+yzS/p1XYEPC5Qe+mV/fX17fmHaAKgQAa6vQEazxfn+1m9mBpg3HMxwlpvbPL0Qe0
8yr8V2ZE4Z64n9MkbrP4KUkPylL5hHxnlWwYb3UtwNgTnU/IQY3ofC1kMAyGZp5xBBHAveqC1Ki3
9W6b5h+E371nqeCA56mwhoKnCDWBiEJGxzgxj9pi3agR77ZHd2lbbBZ03rPs45EJKmggawJHK2SP
0OQ/X1er9MAcLbN1BNm2p+FEzfFmYSGLJV2oy+/H7XBD+H7g2RZ8vXcX02wnioq4vgTgYQECz/Im
tKA/6gvnZoSykQnCWdNpMutoDukmqdpbBjb7xhgkJ1e2GuGrGXGcqM5cW0eo/wY2NW6cLvaLVEbp
JzMj5DFLmhtR5cKM24Zu8Rh9serd9e91eVOcfy/+C04upqmrpyI2K+tYWarXKtEGZIvbOSq8tFq8
URkkEWHNHI4QRsiAE9Ng+tycUddcwRpekI+NB9KiME37janNO3ceb036QfIunCUc2BNzgje4rQKB
siQyjxRIz5bdusChoR/ljUTdFEX/4Zwa3KIA2aFprQG4L966Y+YgrW7Ryq2iaVfYw1NbLGDyc6HG
XvZN7qtzFWTQO7q+g5e5Eqyi6epgMAKdcjEPBGFgYRpDYhzxH3cQOnprHTS6FGtXNguXAzlosYyS
YMUtdSjmYYgXKhxgkBB3MeraagDChJfZIGmeloFU0vxC6xtbd2ZD2DpiULfHEOr0ulg18RTwSXpq
xh4dp9pG8VB5ZLa3s+F8w2jDHmTdwHsXne2p4CnoexaWWbrLdDXz3Fn/4IwBdyok3Q6GcC1MGlxI
ZJOWlk2FUZ4jSVC3ZXguxYFrs+31bX3nDT5Prc7NCCcTApVGHReL/rrEu7L84rrfswqjj9A3xpTW
TmtAxgABsAHUK8DSe6C78MAIV1kOmESqPZicA2tJ9yS6H0BG0yTI2RN6a1XNdnogGJQpI9t3oyeG
UaescjZN1RwUp/ETkgQms2U04O8qOOJiQG6A0g4SEeBVBI+pFF2ZmN6arxFtPDWedvGPTO2CItuM
+ZZivJ090/oliQukj7uuKkDvhN/+oNWWR9l+HCKPWI9pfGzbZ3382Zet1yXV1rW2zvgZyJ9v2I7Q
0GOvSrMdzUtQx1Xg+A0z9nvi94AzggGAPmbVfIe927d6YGd3mvMtUkPbLlAFfGPQtBlAiKBbne+U
X5qlDwj5QcafivKbttYWR+wu16KHmrCbLLehd9hINvwiNPL3HBeIVCFDhWkMIVmynLFXmNoaR0z5
gkC63FV9uTHjHjSDqZdBeeK6f12EDRtlNihe6hZuZICDeW56EvibZEktcACWdzW7T+hTMyJu3LNs
ryR+K0NPXSxNsMX//MSWvhRZqVtldddlhl+q2z5b/MpEthvtrUIShGW2+LpPbLVmaSvox5V3lpkH
EdmN2kYvKr9WHiNDkndevonP1yW+6qIoZgqS+OpueegDTqRjFp76kIW8gTTsC8lQAb/sz86QDcIZ
QHhApMMpkMTplizu0rFuteGmGuhWbd2HTJ9lWe7Fi4TbgF9wQiJMW4uQuniK3KGfYWPAYH6709VP
VvqQGRLfu6xYwgwQuQZ6iCYm3EShQaMAR38UkfZmKh+J+YQ38VYb9DBKSFAvxI+m3117TPK7Yn4o
nb2GmcyaUQmke+Vz8oFFE6rnWCme/ueO4ihWa9bULW8mN3t0Sf2ZFrJxz5WvickWE+8f3BKgbRDO
2JJ0LLbqubwxo6ADW5V6yL5YMpWUy+YQh42dWBFOlzW5RdYVBrtZ5my3ZJXXtfckav3FHLxmSLcT
xFKX5dBNMty/bHnCUVuc3ACbZlzfqPaAidYStw/1WrP/YZOn68Fqba9OlyjExtYiyZyVY3fTt83d
1Dg7M2Gb6yb4XyGcLhAXIJ1xXV5UM4W96m1S9Wmpljc2mC/cyA4WUB11ifUc2T/MKrtTWeM7k8zq
6sLgHQBYc8Iq8UwTk9WY7NK6m6ZPdyC5RD4sY3V5L4+IKwMBnwvRBTy/QEt/7uhtNkBHu4u7GzU3
531NtWpHgZJ9tnLIsqZK9qA1WvyrbNjvNM9ZwJa62NA2rh80h8ZbB2oAvtJRw/YmVcHwmQVWxLSG
Xm3J+nqTljXdKMn0WLh2tonp8Nw6A+rwhE/NjKas83qRecLXkXJBncK1cUletLu0PO+X3iTHqYvC
ZBiCamg8mXj7mhEQXGCyCbO3fDRN+GCANugRUUGjwTTfmoIJg1rJj+vutnJ3cD1oFXMeqIzgAS64
dF9BPpayqbqZ0gH6ln4/R9rsu3qj0TcWLRq4a9IpQ5kwd5RnrbJYWE9pvR3BkuA+dZiy1g/pYMgG
C9aO9Mmv+h/SrqM5bp3L/iJWEczcMnWggtWSLcsbluXATDCnXz8HmpnP3WhOY/zexhtV+TbAi5vv
ObxRHNAekmfFpOFQq6xqLtle0WFj7fM/OD1yQLbgj3VuzeZ0ks4T1u7TlIZdd1cdNJ8NBeXEG3VH
DlRffrUEr3vDSAJjg+HwooQIbHweeHXMa9AIEDzvRG4rD8hKdDdg49WrZPUxM/rJT3PNB2Kp4hWj
+g4c4NETHJmVBC6fIX4BdBbgMFBdZE2XWlW22MnP87ILLWI5ir4cJf33UJxWa/VHQMMURXLUK+vY
xuibmZ0TtetuyU6CH8HibP5HYFjWQO7Nalk8jVJSL0UKxo0q7PzZQyzmzXv5wMjoQEwgqDteB5gY
EMeiAUjVASKNx3R53q5XmokUegf6zcRJwDIoaanT6A9zEQGybpcq32+f7Vp1GeQG0I8BgwzCH36X
tNSjGVWnvg+jYmcD7SnaYzO2Fu2diaRwPq+ylRV4G+kQ5nrmqvb3BAhG5RqYIurAa8dweRrOPIzA
kZIsyepDrU+Daig+l50mGB24jpQZ9AXWiBggPLDGuQBomDVp6XPksZpRQOvDmCSPJTF3dtvtsbEr
0v/NE7EuAYItAN3xnDy1XciA3876EBq/y5bKjUmoZa8zKRwyYywQhBFptbqWLO2TqbiHL3LqOfUV
IrA9ot/BrP9ZgrDKi6aWtcb0BDg6GdjQRSfdemTwH6xWDG+lfmDjnknIoykqu67rQ8WgDxL5RCzJ
KdbEMYwmkNfXSVX8qtNcPVV3lSKKOa/L/aDywyIm6I8A3AOESi4cTNJea6PBxPm+IevdNzs1dsbF
IZhxiNy/hJhG1fhSGPcc0PucQPYw9KGq/DSquywSZHPsY/D26vww3DNI7XjJAFfYh3OjOzo9ymrq
rL9uG44thTiTwYPorKad5pWFM5Tte2VWIP873BawYQmhC9jCZXRUqsIzRLWlPQ96Qum3vL9T7SAC
g8TYBn3rVvEvrRPGexsmCt0DbOkA5uhj0etSwTMdpCzmqLdhZYNYAhOheRu7kkTqd2Il2FCy6/Jh
MhP5ya7a6tGmyZe+kImT9KM1OXW8lEcNPtCnhmnvq5wMsptFte3Go9SaTj9G2UsZWb9oBWLGoomH
Y5zAoRVl/TS3RblvdPOxyMZJ8JE2jBWuEKMjAPaA8+Q317RcBmFZpgxhkQdq/daRIJPvlTWYRLt4
G7eHkrGmY5+MgabzCNnx3BSoL8ZdGNOHZPmR2a/pegIp722V2IpHYB6wtwZqPCxW8vtkxCp7qhoT
iklrGyRS6pe0vadN4ddL4w9IPZqMeJXevUwgSLste/OEZ6K5WpzVJmZn0mUOpQGVadvopJCMXYEs
Tq1LJzUT8/22wM1vdyaQi3zsvCJFHI1zuNijq48PQy87EX2p5X0mibR/WxZIA1TWQUOWcKn8XYzQ
bupQwGhaoNHLw/Bco5RBrNxTwEZUzIIiwvVeIONMRQj7v/I4AziOQFmmKr5j06uFs/RfogFtNC31
UPAP8mrwASbtqeOJmoVrD8Cd+NwUhuCDbuQSeBjorTGPA5w8/nFEVEuyRVuHMFPdaKf5iWcdsneD
OPTAVlYj0Vr1lgady+MuWRkNqYhAURJirj8YZmr4vSW9NlLhtFUuqh1vmGccjoGGst01WeVcANrn
tMaZaWhK3yz5i9E7t7Xz/7i9/wjg7X9cx0avzABzwubArv7ZpLEnk843NZTNd2AuGkA6jE0id0o9
YZi3aQfQS2C4CWiJXVXCsmWxSbZCf7KOOGr/Nc4xwjdlj5Mm3SVgxc6KT3Yxu3WV/Lh97GvPCtI4
9OXBZ4BbRZ/s8qFQgJ7FdYlmVTURz14B7pLoQZungmDo+j3CTSBMQOZlMJJELshMtX5WIrajS4fS
Mcb7tXpaKiS4YDAUPMVrSahXgnAAaSWw8K4wX7FEXZIJ5Imnnr406y6FkdHTg5qHpP52++q2JLGh
SpZRoorJsynZ5RIvaW0YJ2VYnVr3Aenm2eVPKj90WSV429dPDUvxyGkAYEOQLvOttiJSx0arICtd
K6fJvR5FvYSGNTpgtw+1KUi3GK6nBUANfpXYLjRUGsrZOBnLofghJ580ivnN4LaQa6XDac6EsLd+
FhnbddFnpgIhiVTdpdaae0ln/7CV3Bao3bXRuBTEfsiZoHbU5bToIMiyZ7rPTH0OIjmbBYqweWcG
kNPAdQWIFX4fOm2byNCnBnc2AB4gSb1G7gJLeV/yfHf74jYq5jjQmSjuuS4lTGBlok+vPf13VJ/v
WvDRvWnPLHuf9r3k5OY/UQmkh0CwxHry1RJjqqUKsF0gcxwR3/Xu8iKlD+b09fbRNnXiTArnQdOk
V0pVrozTnMl+VqJ3B9SRdhbFdRuWlt3gn9NwfoTU0ahJbNJB7/ZkuVOkTzL9bBmMJsM12r3ay+4q
qpBvWoo/MnnXEin5mqUFFKSNR8vRy0z1qtnaaYuWONq4POXR8PPvbxNBP8Bj2OopUoBLxW+UBhHn
EBunMn/GoIPU/5yzv53kMRkszR8R7FWcvS3UHqeRwGmesDkFivjmeUwTBzsCAltxnTVdimF3eyYm
7ZrUnCkmeaRF+2yYuksVyXaMbvTb7gfQYgNDyZ7/weVB0dEUQsEKU7WXIttFbQuyEv1EuwI00kc2
DF2JKjubTxmcTIxtHr1eNPMupRhmm9ngJdZPReHqz9ZO8em9/gD1kx/Hj3la29P/gVaYDJMfEDiA
dueHvKoqW41UxTrywPDQ7eLTTH8ntSz4YtcjC9CMczHMKp9/ssnG1MaC+5Pnugl0NXusJ1IFXQwF
KfTRCpSuWb1VqtKABc0uWYjpVK3UOTayTWeowQhkgnmrU5DsJ0UaFKiT+h1gdIld3lurvEtr8kQA
IYigLK/2JC2/VXbylitS66br8rBicMPLdBL5JSCxnVgBerlWaKngoBsmi+UWKO8A9QoUIJxqyijC
50WiY/4FUDDNoj1mGVjrZlFxZct6mIidkEIQqAk/MifLmGAvCqYoDdprWCDaSfOPFjFHvw7ebc3f
EoUoFDAiCLABJc6dKKkBx1Qwx0yjMlBKcHMPOb5Z0TqRNe2avhO8tI0qFZ4X2JJMnEzFfKh6qSpD
UaWRVfTGCW8k9WItxzyl3UR3c7KUT3MWp3dTqj3KAFV87JNip6bDyIzM8nr73BtfEnUyTEGgGs4Q
jrlz02SaTAk/7zSADHpp412jrUFR5fvbYjbSRNQtkKGhcUXQALgaMk9SYsRDop+qr2xSYNiVQCd1
0rslYAsQkb8KbPRGUnMh8MMbnj3FSK4auU0hMLnLUqeGxHm/PvStwzh3qp1wveO65nkpjysqSFPX
EJliarUPWAY67/tjc8DcigdQf0FIvPHNkEygd8FocVAT4uwnkB1SuhQY6kPo5VbLqY9id9EF2QQz
VZeFR5znTAjn5JI1KrA+jXFfsJlmzXufCoY5tj/QmQBO8+S4Xjr0/PRTrUmu3I0ACbrvrMqVMv2l
xZSUP67GYWwGf5DrJ336knc6EcR3mxf5EVYi88QoC+fuFsWYJqXCMGZpPasF4N/M92kSMUpsXuQf
IfzqFD6UMmCYDxOfEyboS+vLnBt/XSTGtzoTwelej7FiEELjW2XNV7Rq1+Y9EsLAsO99pQ9nMrj4
mxbEbAAsop9UR9ovgAWrAuAfeZannqI9QwZT9k3viDyA4AvxVtIgYwt+UpwsUkq3/Wlko4v5NIFt
En0h9vczU5HN2PsyEnwh9VnbsYOh33uSa2d9WAIjyB9lDDWdbssU3Sb3hFc7QQKKSYXTCmKlTHMR
GpQtnLrobKL7415xDUabXJlwfyT5LFGv7b8Poi1f9k5vKQb3jrU10q0YGPYn2X5eYlYgBxnYigRm
txLF/yfX9ifu4K5Nr0iEQh8WYYzlWxbF3hLvsm8aNktvi9m+tT9iuFtL477qctBtndDsXI49zX+Y
6qx+ynsqqg7xVhCtYVhxbDugIY7tgKswwBjqSpOrIv+lLl3Q9z4qRJGyU/KwwPTZDCS1OW0QGDzI
78CDEJh4LsGAbJSm0KIG8yaqOQgALvV+bWIrwuyofZINp4hc7MQU2BMoyP3y2i+d91d3CmHoyKGr
AOYeNBYQNV4Kq7FQ1ChaZpxirPC3ybc4Mg8liNtuS+HeFZOCGXCkLmj+ILPgLTqt5QpdGgxmp0vn
r8trZkYeFqZcfXq5LeiDl/BM7Zkkxp+BEA6z7lhf4rJ2U1rsteyr/FdL7uxZYTTArhq/1WvqpNir
r9J9Af9VmOHQKA7qCA41dlKxl0dRLZp7f4ZNsDKHxRWQKGKuwryCKgDLxjQPC5RVbg6gbD9kpHKM
+jXVY2e1Rdsy3NP4kIYxXTbFgeHIqy0gCoSzOsfo0InS1s3zn0mb+sMsKnlfPwtsuVksxUDdG7Rm
fL5Wm+C96IBpehp/2I/xnplk8Psl7uwXfrUTgbFuiMMlIvwFlC5bXOBpUdDyyzUVAweJI8+Vp+aj
O5u5Q1d3RsytPirjGOSSHXaRQ9GtH4Tkbde3ip4eAmP2C1BG4wkksq4Dw45C4cCtR/nXnH2tleC2
vl5rCcHEAUJvtGABic2P/6B7HFVVFxmJw5iE2H6uUWC0belDUIuap6mQJ3ft491tqZsXCxRDzHgB
MAPT71yERTGFA0zdQj2tg0OCOpj3KOkbims4xK38aR//vX4CMhHZDGO+ZAsKnC/XzLGV7Kanzw0i
hl2K1eDQUKQne8QQn+BsXMSPp4DMlBFHoLOHjS5+hrfVp5zW2Io7abv0BFb6oN83P2DBsRA8T4JI
9frzISvF1AiK7WzQlR9VWS2tjKpssk+GGkQoF9TpGxkbf0l0r2sGga7wlUKcDOwiIDzC8iXbb+Hx
rPWSKrQhqDwBkLtAymSVdwREAvLbON6Pk9d+Tv/W5YLsAtqJuRh4QvyLWvKlezDg3bo5zuyTGttz
EE+mfJhInAdWolFRLspaLhemG0CTOBVKFwqxMHzHme5hoJSoU0d/1uryJOnm13L93tuDOyXqc4FR
IFtfwnGtvTkTMWzxWb8B7wT3BEhPuFxDRq/m8pj5MufLYM/Aq4oH8hRPOmOb+C1Figlras9q5iYy
SVwFi3sPttrmztS2WEhpFKoKnuaVyQEqH3uQMDZY/Tb5aTwl0moyKon9z0FNUFXABcOagkIYjgIm
4PKwi1Ib5qTXcMbZM63d1npbred+/Xr7HV65fE4K+/tZ9N5mSjuvGOk8JeOKTZaqPaha9wkMrGCP
EcQwTDEuFIcTxV7puaiZlnSNbeu0LgQPvmsSL8VaW0nL0bPGRXOw9+fX+WoIXr9ILqewY5tG8YCV
s28YSAVMRTq4KVqIyrGZFycSUWxvKAZmpvAEQWQEPhSbu0+7MVurIiULoR5T+3exurIId+xKBPvv
ETuh2QZuBtjRy3vMFDqPEYZCTugYrQPQguN7WCLBpV3pBUqxaPDaWEcm4DPgA85+VDtJryT7lGSW
Y4+2Ky3+ZOxmETEDX86GDJDGQMOxlsIG6PmJCziaGVGpoX1AFxKPAXt0QeN1XrJn0BDNXuh52P2c
6SHQci0mDp1/HXOe4AW8vD+1sxaZ5j0kGr1aOqq0RAfA7NX+PJDaqyVMTWNF63mVs9LXsNmsTerq
T8TEelg0BIUEVNrbb5BTUBTWsdGGzU9cA2ZqkdBc/qA4m6MB1IEI7vs+zRwUU4FRLOeouqFq4Ord
YIdSnRJnrAEGf1s0p0sw5PDzcFEYIMdSNdKpS9HzaMo9SRD+Yr3+WJDOGRKswQ1Z+vKXcjAUBVXF
6D1G1pE2cXImiMYSIXyi3UgelaJdp/2UBxHQ2dVp8CzgAlEfhfe9xrOeplmRe4qYgnxA+RivuiS4
r6tKLKvzqtBUjIBj8wj9l8sLA+LfUqbaoIaKHGkvjbKkxxgRk9OZNXo+5lz4yHNlR5uzb2pWPE16
f0zzoXYVI5rdpF1FsGTM5Z0rMyjt0dlnmxno8SMR5ZR5lPShmjNi/jQwr0TtwbexSb4QzGVLmhtX
QbZkbmxEAo1lp+SkAjGGbYTgNZnY/7u8hUbTYnAmJHKok+ZJo7pr0nR/W2N4w2DiZEAfxwQsWz3B
qAlnSdXR7IGblCmhsiiepCkOSUDqWD8io/ukYE1pSL409qM0vUwYDB9Xp6xfa+v37R+xdU60pBBd
2QSG8GrMzkhUELWPcoio8Q5YldjoFVTaRRK47xdLqlWYSyGHLfndqo+LJKhSbFwjQ9rE4g7a8DgF
v42SWnFT0iJi5W5yB4i3bvq2SsjOJOu+Tb/nPXmjau/b410zm3dm8zNRkNkIKYX4VAZfE+kuYje2
FIMXxOeIMyoL1czquAyh9r8xY+cnhv/z/8HK5A0qhBlYo8eRwQqhXz1SunZ5okcGfUZTKpX9ERgm
x8JqUjBp0GoGfk6lq25vFNXBUErgWd5WGj5MxZAurvljmR70bhgGZRH0WaCDMlAsg2lQP3WFFdQy
VnBLxe/I81qCUiwJJPqrAOsMGGm9OeoFeRWX6rABYUyyIhOwsNXPHMul7LjTSq0aKvptXT9peWgQ
0BxBbP6ii2h1+TyHicL6L1wXpphgCXi3tSSFatRZPoXabrzDzteB7JTAAKJZ8fdnwrwAvIZmIOSB
qbs8k6HmOsH88QRL4GqDB1JKQ3c16Sgep+Oino8jIShAvIOSIrPvl5IUMMCTZIWk9XENFt9w10Bx
Ezf1JTcKtEfLAS98HmR/l0wwqTAu6Jxiuw45FY9EPxr1gKXjdQrlNkjT3DEkbxA1pK5cI2JRNmuG
tQIA+QNh4vJkva330qJ0UxjHDi0fKTbTRDnRtW+EDOREKFOCQQ9BHecVzKTqSGu3U0ieR0//mriN
CwB/lwIynYEnB4YveGgKfvSFG2ICYdPwwlHqwhTt5aHQ9cUshN6OWEciAWAKdm3IeqIfQ6vuLCCb
29ANG1hE4FKELNSbOH+UpYOqdzUBLqGcrveTafUetcASaOmx7E2LsL229b4QfSPPZSsvaHJzyqir
fYrZJrwvogNQpcUypI21yQGsIBl67Q6JIheLpWn3NcPO1z+4WVZOAAI9glJU2S9vtrc0TElMxRRm
B9bSGcPknezkgMHT6of49ba065tFtAb3BIoxwyDgaL0UNhVVM9kthBVp5i6fZxARdTgVDW6L2bDL
l3KYOp3Z5cSUMUeuQY5WY8659EtsyCGqcP+7hy7at988lcV2DVBNx7Pj9GWcommsB3w+dXxGvtuZ
flt/WUQtqmvHquJQZ2I441gMfYGxFQoxc5W7q5WPfj7GtY+l4+eaprDKGJPALmbWHdMGNE9tmX0x
1fS51wBuKLjgq2CG+y2cASjrksbRDPOpO+0dKE+iHWqWofESNd7gGYG8H5zxTSCTKcelDYCTQ/5o
ofqMUJi/5nmpVipVxRy22ETIHdnqhn1rglnHqLUi0JLZHJ0B6eyDQcv72KpO2Jv9ltqWqOx3bWDZ
GDS0l+HMgW+VU656SfNsnDU1bMFQ2oBdPmcEr8ZfjoyCUxCeFjEx6HYRZfBpebwWQ6xRaw7H8q1q
n0aw2QzWIRV1CjdMOcqXeJQy2k14lPzcdabRMonHbA3V2B+91Uvc9d3yNKdMfNlrXcmL/trHM8+E
0IUtaCN64Yxdg8xI11HZCBXyllSuTIJYSdwq9xVbMDrBHgSnMJDEGM//x1ldWoE5i9CK14Y5lMHm
VkXRq9H1XtbWDCnolIpa1RtqgbWKD55BgGyifXcpLW2T1CpqXQ0HWzvOQHGoo24PaJnbr2BDCirN
jHoXfFAoqXDmehjqum0sLO3J3Xu/KGE8fM21UiDkKtVE2M72fpH5Gph14jOJUbdpFmnYKZ2bvWa5
dNnT1KWJCSyl1sntYEwFgxkbFhRXpqNmwN4T1vUv706KMSGqN0bHVnLn1NPifUO+RH+7+IsndSGF
M6DmLHXFMkcd7HRD7xtC831MrOEuxmidb/WF/nL7W23o34U8XiNqcxwGtppbal+namcMj5bVOzKo
8eK/zv3Y0bBBimQIuQACl8sLlKOkzLRFbsM6s/ZqUjuJVb/Hc/51GHZ2bMEh3HdgnTDXp2jIjmM9
4bWBDIWI+i+bmvPnd/CwAHqGya5JJW0IypVyKB6BwJFYd+Dlc2z1tUFjRLSjtuGIkP5giRu1A2gr
b03UiFg1zVaMJs3f1vlurQWaufUNUbeEacQNYy2Fy7ImuTPzYbVB3z1r5d00tb+0aNxL85T6AE+l
jqzEv29rzRUMB1NTgA+gA4kmK8P7vPyWZlqO5dhOGPur+l3WvEzV7BjfxzYcpW/L52koDkWxYPnU
0VfNaclT8U2Rvxut4aEe7U62o2LgI2/39bcGEHLzPVW/5KKq0EbEij0dZNysmslm07inZEtYU6M6
arngE0HBz/ngBK2xQuqYycsA5LF31fp1+142bISKoBEjrgoaMkj5L68Fu6pL25d4TZkMai0QCCUD
xgdat53ebgva+OSgyWMFBdaWuUpugAJoJm00L6HeAOcrrgE8EZEHxByRA9ytTz2hAjvB7ADnp1D3
QrEa/hf5FB9QFICt1aS+kUNNppE3K+CBSevyuVIWC/DsWCqT6rF0yJALQoytiPJCMOdMGjXp0VHH
QnMV9+2vYTCPminJvpTnx6WKjxONQT6ST1hGJwOwbRP5TYnKpzi3/hbfFip/8UO4byvNlUoBytGG
Vok5r0aqK6cek1dbWbDkZjbCIb2NUPJCHvOyZ/kBsdMkqaKxD5cji1zLXbS3d4pTu+KSxlaAdSGL
e86GMfRpWk/Q28QjQQVaI+MNYM6aM2LtFBFW/ZmIkKo3ggRM2wBDBAiEACD8SI/OjjevejfpxrqG
6Rz7fWP9rgoSdoUIrU0khguEMf1sVF3fsu3O75j8kJPKkUVQmVuW5uIsnI7WcWbEtQohgKYmidNU
h07T3Xx1YrRkY8MZuyCKBUnx5sHguglcKqaWeAtclBqY6DTg+iztndE4ffVgvd62MRt+kkGzIQeG
10LGzymFbkyaEg1Kh4qaGiDr3qu71e933f7fieHMtKUhBs0rrQtt87OUnyQNeqcAXwKAad0+N19y
/V8K5EIeO42lttLmPrTq+Mu4ICt2dAnILpaCkCRpNcdYjeo7arOduzSRSO/5YTPU19SLa+XCoKxu
VUJTKItyj4qv+627B+KmOwXly/Eh92JvECjKhuU+l8dHH1XUYv5xJWuoILR0bT17Lufctcpvg17e
08gKxuh0+4tuqCYkmthx/p9lu0vLpdVTszQ2JGIUwle6zNH15XXqRTnu9sH+iLl+2qVeU4hZjeHJ
HCxYkejQk+mrSuuD3ctItyuRN2KJH+cGMYyE6ihgSdmT4IpDttZOVTRjzJLWd8Yqe7MdzGtpeprs
pQRsx5Xh5hIdnLgS4TNuXCpybA1tfERcytVafILmk7EuZhdmyh2I76UyrJen299ty46hC83okADb
CbQV7kaNKpmMeLH7EI4+dRbp9zobR1SIMUmXhKTYFUS+s5LqUySbAvierWoYIEOR4KO6h8iS72Qu
EYnSeNBapPiYLsEoVGN9MbrDtKoosrvxelIz0yfggSmy99un3lAjhORIh7Eph5If39nT+1kGZFWK
vE4+qqPtaJYXVYH62bC+283P27JYjMCpD8wIG2lD6moDVufyZYAXfJnyPKMhUNF3A7AcmqT9/O9E
cGEKJc04jhrAyKIk+ToZph+ptiiD2tJFTHwAxQAdV/RFORmqVA0ZmttdWKNeOZbk17Q+660o5NyK
SjC+hho+2yuEmnEOKNIluwCCPdBLJgVzU69TRZ5aIN6ukfRlUalLDTBcSLrHZqtyq3Tq/l1OB0Gk
/dHP4b8ZIA1R9UaIZF7Vg7Nk7elQqV2Y92grJcDbHiPf7huPrsh76HdMRjnW+Kh3nUN71TdX+3kw
pnDQm5CUlacRFMcze3/7K2++l/NfxT3VtkRLLx/MJkwO9UH+jICN4c2NvuLJ+1m0t7/1vVGeQgkO
jS808jgXvfRTVRvRVIeZBtDEsXetpnmrqPp8+1AbSQ3rUP5HDHupZyGhYg51XieosBSZjWu2Sm/U
6GdzxrJ23h5LWzSgsZGtmTJm5tFTx2QyMudLeUBb7OuyAH7cmij5QxMv4UDb/FR0+MiJOfi3T7cp
Dc8emARQoquxz3atizmJ2ibM6+8t+d78jFPdUUVSNj4Vw6L/jxTOQdVKYZhdltahKt8Z5rvcuXUk
0D1VJIPTvWxYlkTuAX6Gvpv9NV6sxK8mpZOdmC6N+n1eaVwA9k/uflC9AShZvNYAAlXjJY+eQDSQ
+nHXy5Eva60hAZyzSy1PLrBt16AyjlmrMYmOFrZgc6fXc7Pz5jqrTzQtFdux6wbwTc46d+l9PlT6
sSnAYO/KS1JlvlmOw3vZtWvulnpTPU1p3CZBNwOhLQURCooOVZxNB3npoi8FCrKLe/sDb7nPi7vn
rLu9dEti98YcAiDfSZbneXpoc4JFzylQzc61jYcxTd1aS4LbgjcCdTbrzhpWMMmET6XSJa71gQCZ
16gKF/OnXq4WYV2vb3PTf0mqd12Wgb5kikiMP5oZnGW8kMvpgZwUpSkv0Oh6Xg1YORUs1f0oWwdL
mdOT0aDw0UVJvFfMIvISI5Mfm8F8s5pl/AUulcxrY7UxHLU0q5dixFJiMg4/C91aAPLfYjFeSYen
NJGKXZrUw7Hoo3yXkzp5HsxCfqrjYn0frCkRvNJN3WaNbwQEMHd8BaemlNpLPNIw7uOjlWGtu+o/
U13QvRVJYX8/s3S5hsuho9GEoGmK1m8W+WJkAqXYMKawM38OwszRmYgs6dBLrYCuYtjx14piB91O
93VWvOQVcnzQAd3WwS3rhmSUbc9gxwNx6qW4RK2wlWTBH6nloxR/t3uEwKPbCDzERqyG2R1MOANw
m/3D9WXWUl3XfoiacJnHZwXTJE06erSzvTF5wE/7FIs+1KZAdNkBJA7qc2wiXR5Ll+eZoMyG8jhC
kFw9lNkhzh+GXPEbYMWZghK5SBr7+9k3SxYgFS+lUodoqr0WfeXO0vAIf+zmKPJ13XToiCjw3tJE
bB3/54BcNiqvY4RSwlyHVI6fIiDAe+VUaQEYYUSzgVuJr0l0theAJXk0STmNHNPJoMAuYx+vHT5b
lR65eRIVjhWT0jWaOj4aSRy9Sopef5kNwkD5wP0xAmqJ1Iq6a1cJY/xr3AaISOeX2+q78VosfF6d
VThRMDa431ZoVqNlStSGSTmqTt3lb0s6nEo6zJ6e9Toiu3l/W+L1KByQSs9FcqrVy7lJLVr3Yfql
fhk/ZR51e3g8Z3ZBvOvAnUmOaOZ9K2q8kMkp2KJ2zUJ6yISN/djgSe9Wt3YUJ/H1w+3zbSgWEFsA
iIB2I1bMbM7EFalWUSVCE9BaD8X0SS0x1Sewopsf7UwE99HaPIrKNINCqVg2OVr6SI69OTeOiRr8
cZ0IUiAzE8jc8LWWhdFBhpaBTjRvgVKKUlU+9yOKYvG+2/V7fcfASEUQzyIxXBhXUAXq3mCWSD5G
x26X79SdFmh7U/CRNqw2PhIj2wF0GlvtuDQ4EvilKjDj9KEk36X9Seu9DoOfoq3GrUTuQgz3oUw5
TbvBgtphVm5HgtKnu+UT0HEdzLZ79iET+KKtnsGFPO5pFd1aYycH6MnEdugDPYKWXEaFrXqgASuf
tyKmPdE1cs9qkEsgCA0F6ib2cYoebOWQNi+1aJJzU90B4o6K7Ecuyn0satNymir4okLxpvgZCATN
6PZ5mBLB/YkEcZ+riQEa2tTdELYE/QbNJdqhk2Nn1kYHU+TOP7ATZ6fivtWcxJYpAU05lEGnoie1
j53jV+QR32+L2fxEZ2K4T2THZaWk2YQqqCK9LPpTmdr3VtF+NuUx+HeS2NM+c+LSGsvSujYDsv83
6xdylNjerSJg5NvHuUomUS+Z4qkjTWgk1pFGD10E4nbd2HcigOktrw0rhykiZiAwUaReHqdHXzmh
/TCE9h5DhSRQQdv00SGy3Tnbr78xugy66VygFVsqeC6VCydBdYZaYM+oWxLX0L1aftNkbEAfm38w
Wwj2FuafsAqCob+rLT51AZpNji5Hi86XhuFa61CFg8dGwW1PNIXHtIzLmM6F8bPYKSnjESgYXViW
P8efsXyP3oOWvk/aT+Eo3paGwLCjvmFp2P7SuO8W27FaA4kJMKrxrhocQ/WK5F4TMe5tmvZzMdyH
wgxvFWvdhDYUupQKqA+wtxdj6rV1KCpRkbv+vP26NsOmc4GcFYwsOtn6ZC2huvbgeVY9eVqdCQVx
BSvyy+L0i7bvF3rfJwd1yFy7BS76WzSvAhvJznX1Jc+ul13/2StXazKMFOyP4TLS3ZQMRzsTgcxv
voEzEZxlVOcstxHwL6FZxS44kdu1d0z5rWCt7s+3b1UkirOOUzpm5ZRAWerYB9lONoFOHZUEXxNh
Zm66ZhRS0T9BkZ+APeLy3vpWG+TFUOFbPOnxY/MiTF5bbF6M90CKe7l9rM03cCaMO5YxYxBNMqAr
Vdq5leYqMdJSAKuJau5bNWKwBv85FWfzmzmrQNyqwFyhztOnfo2UlIJ+1H6d0mS36quz0Bc9P4LX
1VEnyVEUQJGNHmq4jpp77fL1X52bhykatahBUQWPUu7vNPnX8JLMu+RvySPQxzw/M8/sjiWeCuOt
uFyT1k4VBRKY3ibVt0Usm5sv7c/d8svNpaQ2aUegMTK2IPvfsohyclP3AdzCyFQwvMPDU4yprkYo
I66hiXWKKbG/9ioNS0lxrbnckUF6u/1ttl/AmTx23jPL0RlNG/UgmQoxsV968V7dpztEVWoLVoMy
sD0pEAgUHZCzmHMs1wutkUsY99mLGnRO4eU7YLSzdNNf/eQBLtxNfFvw+Nh/e2Uhz87JWcgxy5fa
BtNgmLfvYJJfM5DY+bePtulOz0RwxiTp+siwp2gJW6X0OvUt0bA6u3i1VrqZ7S+mKTD628HQmUDO
oLQAzUrkAlfZe5NPvANbKan3qbu6qvvw/wkYNi3YmUDOsPSKNpZ1CoGzubOMcOxcQn9qr//mGtES
udTIGYDho6pra0jRp4+tnjqgF9rr43QH6Ah3JNK+VBtBw5f98P9bO1BGvpTZKv97k2PAEATH/RB0
B/FwyW3dR1v7UswwEJRzV3sJpaY6TRUGIxsXC46hzPbIYxHUzX+R9mXLjSNJtr/SVu/oi30Zm54H
BBaSIkVtuShfYEqlEvu+4+vnBKu7kwziMiaru82qrEyZcsTm4eF+/Jzb+xHo8UtrhZoscSFjP+og
JRScKrhrpm+hTMb5qZc3txft9s6ACumlrVwOiqmsg/5uKV8yddMOz71KLF6tZz2+Q1sdRVlT5Aqz
ASWpS5WwxwZUfRRevXgj3QE4u+sd0Rl8PvB+1Wn8MscSIIVqUBWgXxzuBGkPvQHRPDYKzx+uYDiQ
C6bU6jqA94DNXs5cIM+Q9kOxEbmV8K71BTf73G6hX0Iszh5f3Q5nhhhvUVjFFGooZdwV6kjC+JBP
20gqbbOXbCG9E3j8zKtzh5w/upORZQUT6eW4osCKsirqh7sy29SCp8SES6It0/NydWx/pb8MZjtU
QSGOZoH0VyIcLHmDWDG0nhHFmNqd2XxWVTRM+NngBQC8BT/GehtgyyhEzL2ouBOD46K9pHNkh7V/
Ogz/7336r/CjfPjzC9r/+W/893tZzU0cAvV5+Z//c4jfm7Itf3b/Tf/av/8Y86eO1UfxDKDoR3d4
q9g/efEX8fv/ad95694u/sMt0Ow2P/Yfzfz00SKxczKCL6V/8v/6w799nH7Ly1x9/OOPd0AIOvrb
wrgs/vjnj7Y//vEH6IjO/AL9/f/84f1bjr93ePvxFr6172/N1V/6eGu7f/yhiX+nhEYmcBQ4wahh
YEXHD/oTVfk7OLUBYgJXD3CYaGX9429F2XTRP/4QJOnv9EEMNmD0VoB4iZb+2rI//UzW/g4tJhSw
0VYMeTL8tX+N/mKdfq3b34o+fyjjomsxnEs3plFIBfoBQKKDfwP/w94Dxpg3iWqgDNaV6D5I65+t
LHxWJtOFXHxlD1F934XNSzrdSZ2+UaWClKryqYm6H2NT35e5qTh1wGnJWfkkENyg2wiNt2geZZOi
RqPHVp4BKzcUxzTPnSIJAOmMnD7l5JJPnubXaaKDRxmL0iGD9wMcEWwb7JibUbWMfUAahwrYVV7l
ZNvyjeItK6/2abtqHZLcV+0eBCTJ5LTb3Ike86O6iR1e1vQyzr7+GOaqDAWjKvuxC8hkypA+uTeg
uH62Nf+5+BeLTX/FrfEyHirtkqiKIpgYyejqn5VNiqFBH/old1KPhyvljYe5IBUQ/CwhAJyk7b/H
2UPIFY45SZ/dGg51yGeRfIAtq+k5hqM+Ri/SYM8LmnGJcUdj68ALnkWvuU9AYxTZsWI3Pq9RW7m8
X/61Yirl/cBpvOJhNqap1fUM2yf4pu9Ev3Oih4hkjkhMt3GafeCPxLD/JNwD7CCzhUeQJx6gTumW
KJKQwZX82Wkf6NWnfaQexZbXnNDy1NRzPUf//sYTZuJsjvKiM+t+wTdqz+IOHT2fe3/ZaN+XL/Fh
9Cy/eeo+yw6uh50x2rwdveJc6Pn6ZZwJMtV6rlDOg/Fkq6Z26zbb4ZihzmY6wmQ3ePkYu9IBMptr
mLMypzfg2ajFNq0HwLP+3OjDFkqn6FpsHxNHIOF+cMW9uhn3uVP56hPniNEjdGu+mSMWB3KszGaL
Xe9Wst29tHih5ARAfpOIjrz53YjtahOe8nVnQ22LIVTRoQE1vvARsvJKdQ+w5u1BXQY21yaYcyaq
fTKLOmazsg5L+FmaezvIOQKfTArnX0aQWQR33Yn74PIwV/0k92pPx+Hr4Fh4Upx0Fwh2d9e/1vvi
XqMv5NFuvhWEt1tOsNrrNftlmokTK1A+KSZ00AnKb58jnNpuT9kV083sGl7mRE7o63b0tLiqk/vy
diKWL+wQeTm6q7yXTr0t0QgvcILX9Un/9VFMpIeGKqmTAnxUVA22pn6z2vd6+PlXFvbfNthi6tSH
jVzUsAHUFsjPW7utD9rE1cS6vtCpG/hlhnUDUS7FpgEzlJghUmxtkxzjT9Um/zp6s1MCWmrLm+Ae
eIvbw5PXD+Mvw/Q+PDsbemYtsRYNcNAHyQt24qdMcdSFJA8NjiaufMMLd2j6H5A/KF+C6oiGeCW1
ldoWuLf7/8cX/voWxjH0piVYMrrNiegHh/lns9VwD8SucR+AFtWNf6ig0kd3F6c1ke6SG1ubbU00
oBQTjQJd4Sj3xbF7MIRGtHOA9rsQ/9ZNJ1QKt7N4JGbrUw8pI7DunGAIzCMPvZii0kCDgaD5P7Yh
tKm6y0bfisfeD147W/LrveCHhDaPJ2TU7P5FB8Mbr4x/QkJfjf/sM5ijPQ1aMWYVjXh2ETAQRCfJ
6S6YfqSu4KLVBMHP4MsI53QQoRBrV7ipIzhclrnV03z2Hcxpngsri8AIQC+kxZPiJ7C2kuSYEskP
NVcYnfIhcasDj52TY5XNQ0NtCQ2RdBHk4q6u0Jqd904SfL59ypik3D8996+xsYnoSYgERZarPy9b
4InEjz+vPGknewoZ/Cy1C8JjCGDqUP+yircRmm6BujRZpwLiw96IMaOt236WW0/G/rJI71Q4y4Ed
ksT9Pywj/aVX2wmELzLcLzSyZMZoonWBKWUlNTq76SZ1A0d/ibd4G7gi71o6/bJbxhjvJdai0DcV
jA1eGJM/mYcsFzilXfFsPsjbdJs8AW7+RX8aXxLXeuB9wInP7NYHMC4rEDtNMVt8AIDtJ9aH5AgW
bifeGS8jmZzioSXxTiAgtcW7yAOjiZu+4JLcFH69EXelWx554gyrq466NFU8AvM5iD4uPXpYT3oy
NqdPit9Gt/oh2aFrkXhb54R6k9DhbbQ1D3pukfEgs5kkZWcUOEPBM3i6bV3s7bl6KuqIdOadlYNx
c6k4F9fa0+ncJuMtJCga1E2HUY4KOKBAo6Xy0KkcC2yeb0D+1Rjo0upREdpWv7hay4NqrV55JlIV
QDfJaMqWmbhxspamWwYYKaCzHAOGbgNomLp0wTo3iUn4uuSO7ERu6PAkZOg+YLcuYGJguNLRSiWx
XFBiGAojbja87EXVtZovzbCXpE9xnZCOl71fncozUzT6OQsyzEBG05bZ5kSOwO6cPeSZyNkOvMEw
m34y20IaQwymQDaim39W1ncpuKuDzm3m19vOnGeK2e25MqVKbACdrC2VK1Rfm9afyvtm/Jjkzr9t
ijdvzCYfwIijtDFGNeZ3UQDqJXju2xbW4k4EHyDHBe0SkrKM/8qrus1lYBFJW0KaeP46IOQxLFeX
Fee2Iaam+OdldG6JjvVsD0AyF2iBBZaSbf82PdN3ZmePDuLJasePJekiMJsbWUOaUwQPJi5A5lwJ
USqrY56CyCHQ88OUzKUb53OG0nba9vYklr0X1trwszbFpObM6Vpgh4wkoLoAwgEHxyYMxbJsBzVE
RCn6qq+967tlXzjadxEkknjqdoioMt2enRxPooYE77pXPWY+r6d2xSlraIADXghat5Q1/nK+x6RE
8TtFYKNGAoEAjG1Z3yIAG3M3HQ/jJIFNZN7eXuOVzaRRskqg9lVDvkqUFpmidGqJKKcDM9n8s9Te
zQDlac4zeCViAwrUVFXwqILkhuU/lsauDKUWswvtWegK7PK6smPuW3tlA4GGjJILapg/MEhdTl+k
xFqu0sQZdD288l7zwM5BY7bWET16i2o7Bf9MnYybM1s59OeWWRa7qQmWvqLZiiEz7bL4XnW8Q89U
zE5nESbQTwb+D2TQWRU2qzQWae5gAq0CGzDjJZ6J4L6w84ficULJjBvbr+wMNPqDxhTkoujZZdfM
mCdT6sKJzmZ6byAeOHblViD6ftqNSBsrn4pvEF02wbTISZRfRUMoDmD5gB/GP3ADnXIqZ25nKnq5
UoYmg+VqC06kcSKlnxLND3rSb1NnMSELwTt77BZljTJXRFTXswm3mhFzOVh6TALhUE8/bh+2NRu0
JxAtK6hOQF7gcoNWST5HXW2hkUzyh6CwzebRNF9u22APAR0H/AfYrtFJjjPN+BDaQiukDcS9hKHZ
mTNAjst0b81jY8ux/ilox+99LTecS299YL+MMhdFMCpJHY0wCriynRidncq6HcSCc3tsV6lxdnDM
BIaaNjUxYLAk26JqYSeS3YyeuNi1r4N8Dw9OPFns7gAm2lBw+Cm1qwuRtc8ERXVbgRMowTjp00Em
BZK++cFwy23hCtvoN50ma4yJjxp5thId7WlEHHDlHivRV6Ln2xPKnnFQ22pgv8eth4cu/s9slhQi
uHktWRmJpvQ4zxpQNWn6MEihehfKPLZ99naDMRSlcL+C7QwYvSsPpuBcN4qekTlr7WDaVmNKKu2t
MYND3LXeIu9CHqzzel+ivwrSFXjbgrQJXvPywDVNBQRiKQ0kNyuiqdsyEYFu925P4onZ6zxwwcAo
NRP47/AsQMGReT4HaVxU5ZAjweqYfvil2Kpu/Phd/Bnser/E9oBEV6Lb8Q95L98JTstzl2xwezKP
lyNlpUJQyJpXZ+gSonaOaou9ePl9ex/fAc+zoS4TIkXueFze6iP/MFw7Gh06QbR7HYVWYIGZs1AF
DdK4NeZWDGu71J7idLajTLKLFK/qMQM6mOPZVsYJuRA0ioOaHjVnFuOZmakAwU4BZCOltjHT5IfW
Fh7QNnv0hU0k7pbN7XWlTutyWanQEoi+aPc48nrM5uk7Edo9aAQicRzaegHSseLTbQsr/gQm8IhE
rzgCPhD8Xu7PaBqqWtMDkQxfG5C2lMR4WvxyCy5h5JYinrXrCbywxubNwhhd0kIAAtWZKO96Y9dP
xVEV7OqL/jx/tQ6BrRF0FKTH6FPH7dKjWZ2LyaSQGJomptzWiGOYyQz7yaqUdBmQ9eldtHCqaNbR
neg+f8lCsE3zMqRXBUKdscfcSHWnR0vez+hkcaq9iUvpoNgzyZDbKUnzHbfjt+ge7cvucJ9CWvb2
sl55HcY2/flZ/BLPWWqFFsZqBCPJwn0hv/ZjRG4buVpMxghz/FRFiEvwew9EyQaSmO9x+rkFAY+C
PsMwer1tizcg+i1nAwp7eYxiBQMqWoTud7J5MAvOZXcV37ILxsRf3ZDMukk3SLJNn3L3CM4dPLpQ
SD4p5P5uFZ+1xhy8ErJ8YBKm1oS3oNwLEofR5+pivVwdNhGFgh8aBdUQrcqUsLCNwGjYVNZrGxqL
HVQhr02as0DsFSCCyUQaBPhiQxhcJUdXdqO4Qc1ry7hCljDTpjO5W6FB76KgYdoGT/s6Q9gVCYg7
lBRJ+xWd9fc9FPjK7bQxUHkS/AlHK/GzPdp4PNDab3hAhavaKvs1jE9Jp1JLm+T0NfLPTLaF9+Bn
SxK8+EK/der99Ka+dzHhQyTWVhfxhEpZSyAqw8bxWQY4nAKSNCLPEFhLc7/XWy9HY4Og8jqyVs8F
Mo0IYUBWDBAts1PR92NoCwpeZHofnKwDPBjSFQ5WOtlSCr3Y4+XHr1IhdFrBYwrGeUpegmvp8rQX
/TB34oJpzbZpa+du/6lAUrxwoObwuf3QX1Dd3CeoXDe+8pr+KB1FtaFdz13dtRvj/DOY1R2lfqzG
Cp9BY21xIeNTfRDc3pNjsKjYlc/rYr667plhMzfGXJtJX4JEgsjdPsorYJV4xDBXmWN2ZpmLoUpi
NQHgZgAwK3+bMhLfgz0kh/YCMmtui5rlfvpMO8S4c7nmH87nkrksOrkpARPEXHYOKHhJ6w/bIrIp
VB9KE+/yvjlorzUnfFo7JOc2mUujnJJO7ioVV300b1tZsgNFJ5WUkIJHDM1bOebqECsIFbYSVk4x
BVTJdkbG4yS5KgayK8ecQqUQQnM2yh4pCUqqL91VnQ20E5oV0VZf/hBP/Jny7zGwIPDUkOLXEWIb
4EZFZpTZL0JY95MiYmCD10GgoNuMnurJG16wROeHic2Qc9UBW6bJHo0t/6XiKFhK3hekaHZhpztJ
/s0yX/Bc3C3ZQyEk7m9HEwioIfWAtwpWhs1QWHkdhEI7TKROhNKv5aryRVkoH60lle3bpq6KjZjB
C1vMoU57fYAcGyIk81v89LXZx2+TI6BTBcUat9wlHi3ZxPMdimzoGOfn0FZ2JtWWA4041AVpxv7S
lfZVNM+9iafZ8t7tuxfrS1+SwGk2wsG0AYcEqcDc2bzwk6FjOG0baJAB/Uo1kSC1xlgV0qkeMyCD
ibiLN8L30E1P27R9SB55XVSnYhe7d85ssZlPvY7SRjBlJO1JI9vZVnRTN3Lk1xRDA5P+QX+RX0dv
cVEv/2g+8tfcExzDmR7Aq8a7uNYm26KKNlTvDVcz43CUIMig0IXJRlT8PU2Hz4LOAS9dx9woDkBK
DpkE+ghlpWqjVIMAZ1VNJJULJ++AF7NcLfweGdXemHkV2uvhXBhjZbnQg1onaYjhlFKaEyGXHvsF
XdK3D8hKeIGjaOJ/KhhfqRTZ5Q5tm0kVBETD2CsKGnRs4y56FohqL8T62X3j4/pWTuSlQeZENr2g
5DWC7xNkZEQliVaXAl+wW9+QyISuJyTyfo6yHQaI/kunOoxfeA5vZR1ByggNBpAl4knM+tU2RQWB
Mo0TSexIO+IWhCh9NmnuEuwFkSdrvnJ5IGl/Zo65fYUmBy9YktEhD8Bjg/9VtVvVDra1MzrzvvT6
lgBNwhvlygYCKw6thlD+LvyLWVolUYs8nTuyYP8ozRe54BX0rzP1QCugIoEiJCRioQjK7J7RKEUF
QdoIqHJ+j8jUKX31QbXrfb39EwTF6/67zgCfLOpQaEByG3IJTK5tHox4mmNw97Vu/LR4QJ353XEb
P5pbaOW+oM9BtsF2ezSfbp+TlblE9hLHHoq4Our+jEuV9EVKFPgUIi+vkfaRZJ1z28B1tISZRP0R
SUSVKj0xzqsZw7LR5KqAgdrtpsUDbJ7McuZ22fttS2tH/sIUEy5lgVJAZBiLNuFClF0J+KLGVfzJ
VUgOkBjPj61t/wt7zNyVoO/LZRUuRj+MrkrmQ/4tcoCVPkwuVfgGDfiBl+qiv/LyVsJsolcJhLo4
dwp7FehtgbdUTzv5o0/SsBsm6U21npbyJ7qLiZTp+4qXnFx5jCJZCBUKhaa50eXCnDatBwdjNcvw
1CCZbjz15+jXBGLN+g8o1IPj2vyqH3voDtvGSHi1uhV/dmGbcTDWALyB3Kg5ifM+PWhpYN7N9TQ9
gpE6cNtYtABPpUnM2xuJjoiZ5AurzJatA73ouyXAiIUU2saHIlrcRvjxnxlhNmsvQ6NdLmCkxXnQ
BuVrqVWhHUmcnpnrsdCiGWSAqJ4G5BsZR2YUggq65xCFkLzpEdnr+3xcvslFyCMtWjOE7DWVHKbV
cDYPKgtROZijkJJAj7dxuk9a0ZF+Ty+CBoCgHlahkkMV/qDkxowmDrMqM2clJT3ilBbyBkVlt+Ad
rzQODvfaLVLtUqpcjDieSthcXjHg1AmXkqYK5EU0bLEH3mUGluD2Frg+zBdGrno9OmGC0iWMqH6w
o4Tx6Vb2sh2PtGrFT8GOBrlz+F8JVWdmPxta0eM5ATvZPr+32q22T5wJT7xlJ88eZePFy7w4GDzm
9pWICHaR2QHoBEQ4kIe6nERJHztTnvHKG0lplxAI36T3qCAhjFYd4RGdTHvdlojwE3B8gYz2hhcD
cj+AOWMx+vImRZnoBwSPzbZxejfcTIA3Q7ABSOrtDFmzcCsA2zzuQ8LPvKyEEZczwGyjftDzoJow
A8kW/Sw21AcDQG4EVCTobW45IIPgXLfXT15gGxDv4r2rg4SZbcabi3IU09hE+bZsbWSCj0MEtlmU
IqIemulV6ejN4t/extcnH7c7yEmA7kEUcYWnmFK1ScoEJovWRPMYUBVj7ZjywBkZzwyzmJGF5F06
GSVqAiURVejExN+0eOb4/pWDb0GzCvI3MmbwCi6lhmAlmaK0BOBlP2GrVIbGsbCyQtRPqnhnIfsJ
vdfLUxELEJPOwD5Lknb8RIMitVyeW7CHpf3wvUqToywXnEtgbVDnJtmpUys9DMyxJGH9I4PyUI9k
/W/vAQuNY1SYHZAa6FZdDkobYkCF8noiWnGsMg2IhYyEGaeUsjoMqAmAfkqBzgabdJg7YRHLJRxJ
O7zJyMzW3Lh/ZY9B0R6Uj2DVRjGPfT8VYtnBfSKP2Zfza5Bqr1JguHHQc9ZjbQtAaRBRPs6pAsTA
5Wyhqgu8utAie5L3ww7aGvUxQErFGxfjQ0Bl2hZy460frZbzzF+bQAMC60BFIOsGvdpLu+oyGKMu
jj3JC7ctFnuaxL+wD84tMDutTCWzNRYc0qysoOzQ+m17kFUeLdjqMp2Ng3GrVZojR1TBSlcbDxpk
qYMawjvFtHDma81/W2fDYRuuwqRRgUeFIWjkoa4MMgxo/TjSE3qAFJSzhV3ZoVDBe9+uPGRozAGN
BQP+lIodXq5TGINgTVQSFHTBsSa7uQuCdYH06P8sXPELWJP+wqqd26P75qwMOiSCGYUVMjJBZ+RO
NlokmavPUWDyfN9KoQAjAyQAz1yIbAMvdmkpXpIo1ZOFZgysY/7U+8K9vl3AlXjXnYhcOzQ+2YFh
l19u+6erxiLodFiUuJMKIKJhkb0Xy2bI6yFEbrbNxEB9rBqlCl66IM8Lr5GVbvRL9KCOnlZb8byX
1bmJ3NgselA/a5mR3amBDD00azPp/Vtq/ZjV57k6SlP61sX1Y9X6qvFdzWrZOmrztOzCYoQIQ52V
PFGTlVAOAwC2iXKBmVRc4HL+1EDqYmSZTsDlz4IdfZ0/UXnrxoW2cPVUfRPvQmQhb8/d9WmjNpFS
Qr5XRo6L8e0VIKl9qPUoPlb3uVXaRYa0SO3eNnLtEmEE0CmkPvB4uEq4NFBI68UOA8vS9C6Xv1pp
vCmUlz73ytEb8PS8bW5lIg1Ku01rnbiysDsuJ3Ios162hLFDEW50+/vCqwnayYhwANBuF+0ywjtj
a7733CDjGQN9CPsklaEFAWK12qgdyxA4c3i9UJdjYg5XqcX6IEGPmcitJaOLQur3eGII2yUOF46p
9dEYBgQNaQrwlD0/8xhCiYruPNC0UZrYcrKPUl4X6upgkJEGdh3h0tXDVR3rCsJAsADyQpK1oa0O
2OI5twB2vfHQuUPDZeSmVvqYR6kcg8KI6Buh2Cq0Lc1ZwGvZ+rmP5JszkdEBwW/4NT3yztWqZcjb
IBuOviyE65dbsDKmss8tqIMMk5H4cZs3+Mci3MeQp/TMIYXMZjI1ZF64qIrr1bs8bPTnZ6unCFKW
DloG1oWg63a5rk3SfRNHYcS5P+mGu0yk0K6oXyOUL+1MtdzHvYkNGQWHRM8Qb/xUzY++2xr14E5K
4nQxT+jlOt14aZJxkEtpNWIPzm5SzV4aLr6Epw/eoESauDli6iKuRndyImhYuvbFo1bL4MnE6AbE
uk8qmCQiZ0Hz3X3ys++BT6RPvOjDdKd3UG3edl/XhwNZaQnERRSUCRUoZusMct6V5hwWpBW3YmW4
YlbYRSST/8wKs3y5AW7eVkGKCug6gKyLzTQfxcLw/4IV6FipVItVgQL35SYZATIt5xbT2MfTMYqA
s9RKe1F6DnBpdcrOzDB7fli00BwEAO1bUfCRFMO2H4nYLt5/Nhr6GWdHS+0EdC3VmLMw/BpSEBve
KQuv6+T6/CILBugmWopoLMW+toQkQaN01CEKEL4r1n00v9weBO/3Mwsfmck0yRVaNANZuU9PuozJ
5raJa4QobQhCGhuQSZSQrrDFehAslpR3HWm8xdO8zAsc+Ue6pSgRw1kebltbGdCFMWZA/ViKU5cj
h51PuU2F56qR8zZd2V4XFphd3FrwdVWH4SQhqsTVQU90Iuju7WHwjNBhnm0uKYUUg0yNlLJoz/P0
pcp2s8V7Zq+40IuhsFs4NkItS7CFJXTG5WigQmZQX+6q8en2aBTqpRgHCkMQYIY2ALph2NrTMmdz
JlbYxoYJ5p1cA3XUYt4XVv2x6G+VNG9ldfJ6EJgi03U/KwtJ1UM0y3aZDNvGUonS4S3W99s51h+k
IbVlqKuVuiiAMvYxiQCNrVpH0JRXPQ2dolFsKGPZCUi522Gx44kbUq5vMlwISByjz52tdGWl3kRl
htWhbE1ggbcTp0Jq+oskouw8Ogo6KaaYs7HXd8Qvm0xUWQZ6ZqLvG2XQFDZK0zEUwc9mk+OjV6qT
OK0IzWUaoEORnLlwUlCzLWCEQrUCMCGELMr3fNx2d1Cf2pe5txySHc2eAihvvIDH//dBrdQ6yk80
DrQArrnc91ENlJcgY5SakKq7MZqM9wBEge+39+PqXNJGDgRHlK6FeRKM1VxMaYkxLtHTbDxEy6ZY
Xm6bWAkZsDV+mWCWKxKicOpnmJCCcdzkRboJggCZ8QAcNXU6ItWkaLylWx8WCCmp+DgE6ZjjLEzQ
AJPp0pkGMR/btxax7SLa8UeqEXTDL5mdofMzTkmROLdHe30gAFpB4z8q9AZEjljLUyRZKVT34HXl
unQtQRg2s6pzu+qu4+hLM0yREI+dYlRivE9nX30UjiVA1u2hkN3pjtZ/DZ/C/1NwHRzHze8jcy5N
M1umikGmMeZlTsrsGRUwW9K/3J7C68W7NMBsmHBS5CYKYSABK9oyLXdaEzoVj/961QrNy4D3fqXx
f1ALdZBEWKmz5zaaIUL/rZ4+bo/k+i2AkZzZYFYpEIQaACe8OXqQXi9D6iejSjo5um9ny86i0B6W
aDMPvP6MlaHhNFNSA0TL4H1jXEeq58BODkZGtH4YHHBuV/u5S2SSge//9fYIrw83SCORmkZfFl7E
V4gjKKtLgNyg50wLUZHP72PlIBuTPcpPeZQ+37a1kiKEMQnoaTyvqF4B45BbIemNpMephuKad3p7
HNODhY5gwc8BSld5L46Vswx7wKjI4EtFJZGZx0DNoloEKRFpgqZr7DyH+khpjiHPzkqGkEqYgmET
LfPIU7OJulzKTWRHGjowiimS7OwIyB3kwTuqrw6pJzSqLwnVDP/9DM2lZWaHDu0UTjJ9bMOZPDdl
XZCuGEyOT+SOj3EZI2RA23ZCs2Drjm4Eeo123oGmOvU7V/DbZ0izJo/oPQY9ze/jlun4gGhChy5K
T2xWWWoiAW8fzGyTh89xuYDQebStPPWUUni5vT1Xd8uZKfrzs0BVjQLRNCvszjSzF6nw9IIXCq9a
AK4IKDcRLf5s7AiylbrTWkyjEhzK8k1XP90eweo6oUSHNgjEAtc9962elw0UXug6WXBQL7Lb+klh
W4adRLbh0sq1OdiGaifA+3I6H9ecFlYJbfEKFXdmI5EoGOJQGmBbC/ykP0BtxWkTnvzm2gyeG2Gu
lmCGsCcSkuhaxVG2et02tNDhTOIldTTFayDliXAHWGW8WFHrutwHkRI1hjjOoIbNhMewSnZi0/6w
1OTO7MFGG46fUZU8FEr0mo4mB8GxOoe0uwSFXOBR2DdyK5ZDljYQLR2iubJLYfFFtXgYpZCT4+LZ
YZ6WkahkU7jkgM724XY0RXvsZL/NeNmm1dU6Gw4zk9oYVMNQxQtBBjQTGidQVHJ7sVYGApoMyolA
ud7wfrlcK3mCpjekmzNSgy/SzCtnliWSZD3HzNrNdW6HbdYEhksJoQufkckDubfwVTwgeVWHO9Wx
fOUN/m+sdrwHxEohz7owylyXuqDVdWdWGdEfJa94WBCqJUdQkfiil76ibNLd8cWLVlo1L40yW2Ms
NKXIJxiljyYU1ZrXdBcdZ4BRNuhOgZibuplAY/BJ3BS70ONh51bCYgzZtCgYiz7amIsmK8N+MCys
Z/4z6PZC27htd1Sr0pOK1uXxqK7U1+hYf1ljvElfTXViNdDTbRzDHt/qhaiEAgUjR3yIjtIXZNOB
f85i4CLBnLunXCW5ieZV3iW+5rcvPoTZxl0To4Ety0GQDWJf0c2c5XuQ3OF63XXAgYJH8tB8QKr2
L7jsc7OnVvqzG2+RaymvY8x2Eu/rTCYDFX9rNc7hWfECWEkw8eOQokjGOrUygwJmGWBweqQfhk5/
yiXh6203cJ39wUICLIKUNooiVy2AcWvm2tzDRBQsr0axOHEi+zkkptOo5iQv1kajYCyUGY4yozM+
rTKFTEIYC9KJMdqKufgTvU48TtHV/XBuhH7E2cKAcnoyg8oEM7ir7k4ktYlj5Xb1fSDQUoaSi9zZ
xQFi3DmvgrU6PNx5YDQDjQKi5kvL9ZJpY1mAFGWR9xqY6Jbw4/ZSrXlspM4Q0J2wV+wJl/rEFIJQ
Rx9/4Rt6bmfd3lh4KL5V1wkdC2QW8a7B/5hV6lQ1m+U0wx3uzQhYWz98NNDZjs4b2YOUHYKhV94h
Xh/YL5PMmkl6GRtNmGYkyxMv6x/CQrLL5a9ceOcDo19xvjOwOGgwAGI1jfMQysh9Yotd7EeNkLq3
F2rtTCF7BZEJkC0gb8/sBPD+mEaiYaFqJZS8ZjagT5aYwaZBHgqv+ZEr2bHyFEW6DFAmURSBlLqq
bte6NYUm6GRoi+nQHBI0SMoORJj90JehMu+ie1gRN5TBPHR4q7e+Y86sM3fBgjdGZ8a0sxVPuLBw
Gt0dFOA+0SDmyt4UHtsW1Nq8XtDV43ZmlZlkSVaVIcthNYg6Mg9oFQ+3t5eRNzC2+V2WdGEwM5zo
BlwPUHX0GtCFH+lRmNyO9JGdHaa/4iN/jYotEpdynIlFj9OnVKI9SMAlxrH3V4ZlAIcG4KMIdnzm
IGQNsneCABdpPRtfKRseCj8b9Wja8QNIfiE4K3EmcnWpzgwyL+2kB6PSGEkLHNfkNnWE+4Uzpmvq
GlDxgLII7w9oZgGEy3gtXZ2zEBTOIG76BuZoII7RnZQ46mi3n8pD6HcVrevf92C5BHNa8NQIfyU3
CKwMpVPW0TeBvNqlexn7WtUHuU3JCAjpoj/OWcVxK2vTiBwJeoZwC+ClykR4YiSPldjI2I5q8pJH
4X2sSZx55JlgjvIsGKm0xBKIvfAoyK0nQKA4m49urssikAXkhY53NjBGwP4wC1XWldhXWo5pAkUt
lEs2NOPTbZA3IOmD4prfQ0dzbtuU6VffsklHfeb5c6p2jHgN7A6gBZ4tAhK46CXcRNgd3wBKuOu2
uTtshNO5LtzKB489wNTu8pkq90FePQToj4cGWd2xGnrNZCzlCh+CEndp1ekpuI08c0dJCfontPHe
n3roSWcrYNvYQo/ZlyEY6sCl+7cnZW2lKTudAbwh0vUsKVAFpt6spAcmqIxNLAW7QYk/bptYW2ok
YtEMBpWea3Rtk8pxZ3RxRgIl3BXV4vVmugefHG9L0ZPFLu+5Hca9gHwPkszdnKKvItwILQnTBwss
BDQzOmCB/8LEgYKUlscMlDvYy70Z+lhSWnjPIi/tfLqXFI4BenFdDYc2dCpofIYdOq1nuxWNKGE0
t92fw1E2VEJd9VKP1yayugFPI0DKRrfwlru0A8YrtR2yhp7E0dWgWTzdUVmF9vA02C2wp6Unbiz0
OaNRgjeHq0mBM9sWTSSdjVHQlaiyqG1KCCBIREM8/qlyF9IAelVWzvidd97oJmBn1UCQJAOAjawo
6571XliQaVZhUf6h1/sBSeZRbuwk4eSh1s7VuR0mCVAByFUPIuwstQIsV+vkbUdun6u12cMrCihG
KhAL6WLGh8bohuhEHYR6jYPyAzTn4Ltq9CGmL5TYlU9oSy8WZu40EalXNP+DGvGq+GBYuSWi1I3I
uYCUWRvZaucNqYRX6dvCEyK/chooNqO9BP4CClPgZWN2/0z5rroAtmJhH5QqEVRkleV3zgxerRKs
0EwvrTIj6GZvoXgGyqrUYEWa74Ji2IE51gki3VPE13pBEla9D1XZFiPAAZXcDsRjrDQEdXL39nes
fQZ4t0EliEwcSt3/S9p57ciNLN36iQjQm1uybBu1ultqmRtClt57Pv35Uhv/nm4WUdyacyFgZgRM
VDIzI8OsWGuxkY6eFpaSjsy3+cg8TRrwBce9buJi70hHGcTFw0OhACWG+PtXN62rZ0ZyZWLYMcjc
qjjwGO1rS/Row93QbUSvF5dsYWwRPti10UmVSoafJFY7vkvDNPgscbLSm7IOHCHyN6Ty37pLbJJ0
E3VRvVAuyHKHWjUjm44bM1fBKbsR3CLhaTvdWDmXcP4C24SaULnEJCROy8iGHVJeC8dd4kjnuLI8
bep217dr7QtSVVPQkzepySz7fI4fqJWa4z7M9NcIz4xTfM7zk5E1fxuS89UoFdJSpHdpO8uTRw87
hBzTjD3bTk5GYr/rknTjcF+WYoQN6hV0n4QC1xIgU2ckpY6GDfXoPKi/6w/Wf7gcbwrN8x8MTz2l
v7rbrTroyp3CKlzQ4u1UL9i3DUOSwXX0sZdqyifU8p4za/x9fZPWTXBfqcOIDvDi2qpNS2O94Jir
ZvijlrKDGdf5xr1dOwiQ5ahEZgL4ucTApNEYDaXJQTD65yyCnoxWeZnd+NX4rwwBsoEGhPLIcsS8
Vwsmo0SSS6B6ViZiX9M8T1rjttFWc359Tf+YWriHtk0qtQjlxGudzu3S4nPR/0rU4TGMtmpxq5aA
v8g0gsg0ltcolRJfcXxeyLKyT4EcAZednO+12n4i3tq4SmuegUT6v7YWL75eSdKUMToOCQcyVMP0
3Br+kyo5G35udUlChlIM19JiWxw6u2oapYVV3cscO3IzyLlTU38v6e2HQYFL9K9POFBNskx6xwJF
tDBWFbo6dRqHosva02w0nqpsDZCvXCJU7kF40SeEgmkZ5pZTmYeOGvBWlL+L+Eeab52By5kPaBOY
J1AYn9FF1LfIyOeIwTEcEyFfh5yUduhRe4uSoyWTXpk/5r0C2epB9r3NgtjKVgnBQTHsB3ztYprc
GZUpJPAQPQnlMN/N5/LZULxgL+gES2TM/VsKO0jdb4XVKycRu2gpQKGrXQ5+51Jl6ZmK3U4N9rPz
ZQqf5HlLtGh9cf8YWVziJkkIH1SfCpVTf4gm/WSlyRejLt91TXhz/RQu5HTpJ5sEga8WtEhRDKvU
IUcERKQfERnVHhQF7tNhXz05ohjXHyxPfwjf2Z9tQHx7CCM989M2P/DKQX39I5ZDgX5gq7XpAGuL
eMpm5uebLbWXjX1bwvuRwehkGPtopg1NOrsD/w6qFGqob1MdR83G3d7YwCUtok8exMsZM/5U278k
RFwrvTnPCdIYKJZc38DLCiobyP0TNARQM12oMgRDovV+TUvUejBvdC/bx4dwB8/4nWALiqDQ2kLo
rX1K7rROnYzk4eL1l5tCCobaoNRjIOoYf5CgB4w3UUtrn1AFVYOoAFO1hDaLoJoErJEq0FEa6u9u
LsufnDG6h3bcARlobMmmr1sjxuV9plazHOPVtMK244k1Zc2TWaCBNz51cQfz0t9i2tksiENs5vJo
MgHjeLuqSQ6lpBQpsl/QGtE+B2KsBj6n62di7Tq9tiJW+yohGXQtsfwY/2Fm/bexA3Cu21O9ccZX
jwGDSILhiPbp8rGMq8Yqe6DykAecpdnx+uEp6n9eX8hKZqWTQP7Xhljoq4XofsqUZMlCZpThyuw4
xIjk+J+TRj6l+u66ra31LLbGtvOqjgSsMaCM3c2nUb6p02bD3W4ZWeyMlqZMGWnUl8F+71T9iyRg
yo2zsTWr+//qsy0SUqvQJdT22Jou3ekhLBIo217/WKv35ZWFxQs19m0z1Lk4YcX7Mk4Qez92sXWT
DS/X7WwdgIUXyEs7rqvMTj1Vag96av4O/QZCBL8DaVfW6I7he65bXNshzYDbB4ATDcal32klWhy0
E8Fw9cArgk+pfswjZWOD1j4fxYL/NLEZa1hsUKoqWT81Bj5bG++UPtpFfrTLHSYyt0LA1eW8srTY
KBQwsrgahCW13huzduym21naUn/asrLYpqzVJvAhfDS7+JEM33vNcpvC+Dc7889SlkHC7NRWITks
pcvfW5nilf1dnT5d3/2NjbkIE3wnaOqS8M4J1cMQdgczqG+qoHMrSCivm1q7pK/OwDJGiBPHLMMO
UzMzNUNxN5f/xg2AOhNvNOHqxYC+2k6N5VfsylBHu6pRXLU/Xl/D+r7/Y0F8zlf+eZJ9u+rFGnxb
9kr/tnF8F7qV60bWP9Q/RhaXZY5HoJADyxirs9m85L22sRPrq7CpR5LEXCqbxKNiDpAPp54SyJ5m
nHpTZrphw/OvrsISfSCai8C6FplS7Ov22CWc3jKU3cB8KvwtwpgtC+rbzeitcpCijO8UVFBrtfda
dLq+EZfoO6IXmBv/uwbtrQUp7JPMKMC3UmZ8199VL+ZN/MV+UU7+F8FuHAkWTrN35Q/67XaOsHo1
XxkXy3911hwzVfJQeDInl11ZLdEOCg7GkFII3Zqk3DIlDswrU4YU1UGU8yXnOgE8OcqHqVVuTbPt
vLTeYm1f3zYDrTP66xC9LXxnVY2x1AhUdFS/S6Lp0I7a1r6JfXnTXPizb/81scSHDlqYO36siH2T
Pf8YnYob/6wB1Jx29eP/wOK4ZW9x1vtZJUkwOoFv8o+i7+rvtKeIzFyMolbft1D4l4Ovi/UtTr6c
9UVsjQ3gprvuBZEBppSmQ/FB25detJn+iBfz2sdcXALCDmY0UvYrrTUPVUq3jfNfcTswhgOl+Fg1
iStHyvP1q7fqokSCB5Mp3eRlJafqUVKwa4waGQbTYpdNgev70f66GXHWLtaGYqhgyKFmtASmwRZS
KqoknJRkMtEbGV/r1P7WFPXzXIdnSdOnk6PAzqNUn64bvuy3iS2EkZmqLlXsC8DMaA6KxdAEidGk
etCt7X052o9Rd5pL/14v0/3QDy7Z230mR66hvwxjfZA24zLxlCzXz2NJ9AcH7iWJet45Rga9Aqo3
IKpdq5RylKrHHSRPn+ZBvmvS7G9bmSybaXP+UImBEXRx+WUbXfhYlJNCK7+TW/8WbcnD9U+7dnSo
04vWFxRfFzMqVggDkVlyGWv1vTN/12j+2luV9LU+BCcTAxQBYQNavm6FEQ+GEWKk2acf0Jcv2gPy
TsmjtBcKgJkuBjv6dF89/w8y2GuHFgVAEmsODh3UhbdWpWjoCjHaEd7pj9oP6J287JQf5hYWFcZK
Csedf+sH85Q+Dp+02N0am1k7M6/NL2Igy44mGfIAEWFX547BlkYaYON4F5vVbja2Iq611+K1tUUw
1KWK2QMuI+Iq+p0y7TtpK6/fsrDIGCpZS+wqxAe0cv3ej4a9WuobR3LLxOLU61ppNZ3CIoZi+lgW
zVOqw8ryL449Y+PgYujxUV/nqr96wzPU2JW8ENGQQwYsmxkKgyaw5cwbqVrMu7+2xvNKT5FuFdP3
yz6cVhZdGjUU4ZRCfWZ05V2nSA+jU22YWQlMQCUoNBNxTjTwF0c9iZ2oCnUaFGYI24t5r/aV63cf
oK88Xl/Pyg4Zgt4QHgkSiAscudmF0+DHVN+CeXqSpOYxgpTrr02I5gG9I3qIl9LYUs6w2RTT/5hb
+Tbxp3fZJG9U29Zqo9iAvkaj83bJB9QHjc4sLOS2husbrtDFqOy99G28AWeNzh9iS25w2IJiXqJ+
/gzHEugLmURFXXZ2kjqZyfADEf7U56zfaQym+C4V0u4o2J2rD8NuOER33S5/Z5n8912Woxf39+ef
qXj6WPBxAQZc0gsMftQOZU3Mp9aoLKTfJsvYRfUW9GHlcXljZRF5aWFaDJEEllap7gNZ9qzih9NY
++snZSXiemNkcZXHWB5kdcSI08Il1da11wAhcCEuvtWcyFPH7Maq8w0ftRpUgt7VmPFHFoTK8FsH
0sdVQRX/z5MGGuGU7atfNLY851gd0sDb6iv96ZQtQw/o8QWOBMDwxdWGs6CII5sWyOBVL85JgKGz
U/Mx+BrB/n9nHeeXDkLdYie74U32Kb7ZYkhcbQS9/gGLd6yaYyA7IUNkzTSywGlKpnnnDMGAdEUS
OC+DParmEXjJ/Fy3Xfd1auwg25dx3j2Gs3XUx8irgTx6bWTpHzu0thyKdsYYe1k6VqgyTWZQuP1Q
GRWDYn2knfuibJx9azbO1oDF1qkU3u2V74+TPhibkWuvRqMPzhOiXTdsdP+zZs36xmDpyvPPMABT
CEhW09RZHpNWlufOyrBFTPnFruUDiCYQQExwgOAKLeXl+l1YWxr9CTHcw0g3AdfbpVm1bOeNACgb
geE1gUYd9DENt9ohK+5f9AWh7aXeRla6SOCiZioJRonGS+NJkMGX7bRRc1l5yd5YWDiOdo71cDbg
QxrJ5sv8axO7g/ar1LeOwqXADc4Y+gDYuoVm+8UMZjHbc1w2OGM/bBpXd4KHwhq+VFbxKan1faBV
kMXVaUEXpr+RErKqMre2Sn0ri4WTyQFqBNpEgArfblqoIC8wKQiyhE79s8vM31kl924d249y1kh/
/2XfGFvc4wyxm7ENOJCTVg/ubIHL9/X+o11YH6LC7w5/fR4Jd1BYFbzulyORRjBZUF0Qyuld6/bc
8JBRkVR6uW5l5TyKw6hwEkmVLqgSmmJuzZzWmWeU2fdgVD7KifXtuok/KL2lA35lY0kd35ZmD8yP
myWd5tQrbplxYMTB+Q5RrMFw28l4rJg/fCme0/utjurlqOd/Ltv/re/PIX7lsLTBpoAg4fybvX2c
d/lOA6yLVN7XoGA6LP5ZHqIB6Q0dxDypP4EsCOwfQ36W3ifPW4O9Kx7m9bf+8y6++i1zTu8wl8D1
ZKCu1Inp6xBxpsLeOKZrGT/zKjABUA+12NaFJ9NC9CftCOBBvSPH+KOPTbZ4K2aW8330vKWQvXKE
3phbpDW5ZA+xLHAOXQzxsPpLSTaAmWs5MBqPsJ8Kgn75opBndZ0FSJIcQNBexndQo7gWkO9gHx3N
Z+s43FVAzLee7bUQl9cHm/Azw/S3RBmOLcWUpogJNh2AG1njNl6FbtgPs2Pcw/qNWBnCmtevysoJ
Yd6ApqzGpacYvHgdqrZVa9/Cw4DTdJX8q04TW28/XTeyktVjhEdVpDqix/zWZ8p94sR2zIBf2w+y
m/Y+w5imtgtmpM278mCb6oM9O1/lYYt9YO2gUMkAVwlzImyQi9UllaUAbgTuFbTpB0sed6FqbDXo
16I9dDOhaxZQ10vRGWWc20oZ/syxT7bXFi5lZWvX7Mdd8WQBsQ0ey1vzbvjshJ5WoThXe9s4jtWF
Ak2VhaAfBAWLL6zPgyFJCOl5Q5mfMgn6jah5vL6Ja0E0k268ewJiCZhjcclLwLa+NuG45Zv27j8D
Y9Y749icqwdpc0pS/M8WHvyNscUVl/1M1dIQzzWrEsibY+Hf+33vtt33Tn66vrC1K0AxjahPRcb2
UpdQTgI9a+h/2+ODEXxtzQ+9+S967BDj64R6ZAX8w+IgakMYNllJBqdrbQZBYSoF33NNbWWXs5PW
nhwZ2pZS9Mq6GHoTiFvQvZegjsRWmzDqsBmVkTuAsXBCuI+rv3YggK9NCAoFl4hOoeHt3c7SrMkh
P6XY22V7oHxuX9ReIGW765u04hsFkFOQRwESZEpq8QX7JJ36Qgw6yI+IOUZu+kX55LybH/vf9Uv5
NB6nU7bhtVZeNTJ+xjeAs2lQii8nfgJ5bBKzYmn6UZb2NXDIcGfulBvJOJA07rfbYqsWNRgMRAJC
4Xp5xSZ4OA1QJQxLRW4EZy5DmQ/aU/yieNAJfvwXBG0mNWQBbEe9yhbu6+3mac0sK+PQMXldvTcT
5CmKfGvfLn0/JsBjC5lBcu/l9KyVzkSReS8IBpznadrPhat6pCFCM04o3Rj3s5cnZ4dJJjxj7m0N
Ml3egrf2FyF0FwVwCBoR8w66tmuLzw3T1encb0VAlw74rZmFc6RsPKnSiBnRllPu6pZYrziKTipi
hl+6B2gUtp7uVZMCTceDSlV0mYlohRJINKKFi6zoVSGi2Df767dOfJy3XphVidkigjr2bzn3E/Ny
K7nN0KVqQokohHqmc1a8m8eN4t7aJtEzYZAJfj3xwLw9hwAB0yoOsJOHpVcHxs5M7tI83diktQ/G
sDODgvRQ8POLPZqdvGkRWOA+x5LX6D8lIq3r30td+2A6shRiTBT04XIcS6pjRw1bTLS7ftc8kX7Q
u9gnN7Xsxg/9KTiON9H77KzBbaPsEdIe3MmVXeNG3SXPW+dj9bdQfqJmCJ0YL8Hbj0pFhqphS0wg
2d8gEHX10uCodG7ImPf1Za9boslIfVa9LGVTmizaMMhI6axjjxaYGvxq6RMl3Zau76qDFBgrZHQY
LQK2/XZNjRYaNfQroghMTF7vCCIFM9IEw4Dh0SHOibyur23taIpuuyjQwPu0dJFOXuRz12IxNqrb
Qjumcnys/L+HdlE8h84MtCrB2wVClgEPmEpM7rJVDW6sPCNG67bO38MT3lhZpsVV0uRpHmIFGcid
ot+GdPKuf621K0YWgRQGrEosZnHm0tlxhliqEi/15x0f1Cs163DdxEpyr1B7cQzBVo7S0cUZgDU1
CSNelPIz70l91nbwKB30cwRl4Pv8kyATDk/yadR36tOGaXG8lv5QSDrDv8iBuAD+OFlpa7VDRFDt
sxeDBP8mRZcuOOfKUTqap/wYHjcsihf40iKpGQNHFBaWiJJpyGYG6XhXuuxWHnTJy4bup2WV54Dn
Oq1mt6kbi+lE9TEeZ1AEW0hasWGX9pEUVCmH2gxJvL1wHbTdSTn5sSfFzS7Op30W/bAhN7b0x8Cq
N+7aWqxgEvYQagls0hIZYZFkjUZLjGci+tjM3a6yDvZALlx0bly/H8fAG6atq7eChOI8wa0g+Ll4
7f7kd6+KJMxKFnTsxQ2/s0tv7Dz9d3+mz3KA6YDX6BbuuvdK7UrH6Ed805208/UtXv3Cr8yrb7+w
PUqDXYbscBCkJymntTXS2DbTg5pZdJM2rK25s9eLXTjQWhlDNdVZbDqPrjx9QbXn0Ix/zR1EXPna
inATrz8pnEi5XmAl028y1KBymMy0DcUCdfUyvvpwYqmvjPialo1WipHBM4/SBC1EybREe2o+k4x8
SY7BnbXvb2t4Q5V7pCY+ApxuOVan69u39UHF2/jqV+hpIwVhzK+YqKtPiuE2Se7WjrNxNVYqUuKT
ClAE9e9LzqIujoJSYnhKRBaRK8imlF1yk3209vkfurzks376HyQa1/wPJTAaZ4KB/gLLA/NIQh7E
/Yfn84d4bVu3rd3iXOyiQ//l7z/la1uLT6nO8zROCtlPoH3pZNvNksaT6q2MZPXcvDazcGlyWfpm
WLFj7aGDqrfyht+wvlqH7l7ygmN01h/8u3o/781bzYuhWHjHWMf/ULJZqadAUAxcSEzUo/Cw7OrW
9LOVJuUdaz+XTPgeBZtEjxzLeLCO6k4+gVy9/n1XoycKceQMQiRWX1YhgN34WlPwfIH4dyet/VjM
xZ4hql1vqV4S224ZTOdQiXZjMbmMcbmjWt8y9rQVJAiXtnxUoJvm+YZ5EazR4uZKbWONfS/S3GT6
PI3h55xavduWNPE5aYYS/fat+b4y0g+j8pIo8VmCoJz81dW77ijTLIO02h3j0Ju1yENZwpsK567t
n2b9ayH/pIV9UrTOS8zfZZTtBxl9VdNyHafZFXZTIvUp75IW0uR62o0BQfioekP+qCX5Ic+/mb10
0sbCHfL5eP3zr8VGr1e9ON6OVlR6EzvgkRXf86M7Kc72f22BCiCBCa1uap7L6Etu27pQfCo+Itwf
lMqVxmHDD60sguCHJpEYSwYbtrg8cDbZUhYQ4NXVfex/9dUtrIP4CouzwZQ9g0IGgRbzqIuzEStx
VLYjw+KIN9wZUE0IRL39qwJpff1jrRtiYlwBFQO51+IlDJDjTFWJ9KipaMujdxa6XTz8ZJyjcDvT
2hqvXXknWNc/5sSHffVO9DZit1PHtJiiJ3ddaj9aTXDAsW4cgZUpXiZ36UlDHAkT5oWeQWrP0gwZ
WuJpD4np6o8DHE6NB4cs7dknDQaXJ+Ol/biVa66aFYQP+BDiRKoGb5eXzmoaVGLcukdcPv6pQiOG
MMlOO+bfoMk9mbfZw1YXaK0kCFsgGmi8iJSxlmexV4emKtJQBADjTqVYNhWetI+85AOj+NEu2IV3
W6/9SrD2xuSiLN3l1uRrdkkCYE87KX0sY2WfWs+2qLJuVVbXDiiThUCdKCYQnS6Kcz2Dolbrg4Tu
xuTDEEYAeUkKC4LR9u/LL9D/QTTGfbNEW/bt5s1qWGq5uNSG3++mCulYNICctP8XvuO1mYUDVJNW
jjMD6naHOZw8pTVbbgA4VhACFNhpeTL1j5OCOe3tSuKoigJJvHDxub/rEKn7IaL3FoqyrT7v2n3m
7aZ0CrXQpXoHLI69hHI896yaPmuzdS4U5Qcqbhv82Wv+FskVSviIQQFgWtwrHuhKbbKK4TxQey5U
CQeziLdaWOtr+cfIwjfNXVM4OnIrTH105zEo95mlujDdbnjcVTMkcTxNeF08/NvNMZpGt1Nf5LKh
9tGP2ye9hrXRsbb0v8QlXD4h8D44CgLVplBHfGtngEM7JFSOvXoEoJTlqgp5+zh5uTR9ieX0KbHS
YB/k/sZs09p9tRijRuZbAMCX6KF51LvIaVie78jvWyP8RPFtr6TGt2b099ffrrUvaaEHQgBFZ5No
7u0Kw3KodHh7Yxh1cs8ZftUMKkRb3Jqr6/nHyHLSJApDIzMFQDVA3vW2MrvibvDNqnUb8PuelTPe
f31VKwY1EATA56HSgJZ7uW9Br81SDGqjDGPP6pUPVAHfj93wNUvTX39vStcZ22arKDgvfSujHpI0
5FLsReBz9/U4n9S2gEoxj+UjMfJG0i224+2BFDwkxNyATjgfy+6sbEfOLCkGeAVF3k0MRYT4Wj2Q
T2XcuGWxV0PH1dKX60u89BwYRaxbsGzSc18WLgt11jsF6kgv8dEVdoPJLncZcs1P181cbtpbMyLW
fxXX5MwNdhUE2F6R2IdiPsZ15/Vd6obJhm9fXQ+vPJsldF2WZ761TWRV6dMKnd1y+lmlX64vZCUf
YyWC1JtBYVhcluFENjlOEhc1A/ZH7TDdE0uAV4AKhVRQ8GPJm+XY1U8H1xNuSjRZlufdDmrDl1J2
KJDMmcYpdaDZa7q+8DJzdM5U+cJgo1qxapJjaIoDid1FTEGly7HLSoPMYg56N6AUFHl9fAoahbFl
y9lSM1jZM5gZuc2KaVE9WHZQJ0ee22YUmiqzfhglaP2djat16QkZh/nHwpIZ0TH6XAsC1K380b8D
tXNwonnXlX/PIYingyuXjQLAItzu22Pe5Y1Szg4YR/1xjlx1r5ycvQFrppiD82+jw5aHXwluweQA
1scR0nq+yJEpVsbIc7Aww7Ufi2/JiX6iR7KyC3SvRjp1exju8lOyMpjMLSD8tOKWzb4WyqeorZh9
q/KfavFs+7oXb1HUrJSxMEK9g34irumCG1HXxtjva5ZFsfU49m55MG6LX9K+O6ifhzvz0H8V2gfO
RhS1AuN/a3bhpQpVzcxyyBywK8Ep3cXP7XN84KU+2KXr7J379J3mVYfwpkBX6Lv1ZQvZdRmRvDW/
eNkyRp7zKuDTNnp8o8PNI4U/lfQjidrZHtuzk0UbT+lKUfutxUVI5/j6DACX7+yc1Jv+Ln2f34kK
U/rQfzee5HNy7r9V78ub4kE6b+VllznSW9PinL16EUylnrNZ6yEAalAD6lGVQO+3794PI4j3ZkvA
7/JtFdYcOoIcWkBJi4LEOOlZa8hYCy3mMtCHVm1ybDq7hHxeN8f3LSGS2pobsezq/Xxtd5EJMvJv
W1HBllrP9Z3/OzkN98Uxugd4/MhXz/f1PY/uxgsljsnbOOLtWhdOqKAX3yqoYnvK/L6x3if19yYe
oe3RvDD5aMezmzezN/untvk567Jbq1t0iysVxDe/YMnbMFV2HncqXzv7rf/GET1nH+d3fGfeEq//
KO3+xTgwBmFRxflaIIwuykGQSHW6gbalfT/srYNg6NeOw+5/Q9GtlIbfWhPP56uji7xZaaeTUNJ8
6F7GA+R+x+AQk0yG7+UXVHj/AEARQtB30ZmW0HA3ndPHbuONXkEQ097FDwt6Aaa2lnnS5DuhqU4C
fKrr7jz1h6TKPgejcVu12kGyG7fPuxut+WCWwW7spXtbCu6pcn1wnB9yzhxN75yMWaFlVuaBG2a/
1LrcV3bsopIESYmGIndYbjAiXMYVAjFOCZZOAS/kcmausNVujiKZYeMhGZ6AHA+nUO0ZgbWAPneD
aR82rsKaQYImpFjEiPFFspXDRmuYPdW7NHK1n0awDwF0H4BS7yU4cG+bz6abv0M94t5++heWKaDT
n5SpToIneXtGpEitbYIMHo+vxUvAcGo2utIeijy3ficf2v20S2+i5y0YwopTBcJnkV9SqlQuNM/0
Rp2sUJEzBA6m5ykmVY9Ur1SafW86ZyjXNnLZlQdLRQ+Sr0un+7LsIFV6K7fjSMbijE9NdpNRqw5G
0Fu5fQiqc6wFx+ufdXV9wI/x5CAxL4YUW0kkUNBCMQ2ZqC+yWbeOGwOqYs5BD58Hs0CQWOhzbgmH
rXk0VeCe/8/w4qH0E6dDs4IPO3gcIWabXozbGDRB6o5Iv86ufNraypU4643Fxfs4DabFuEyce7dJ
rL20uvWyu/4tVx0IkymMl1I0Etnf2yOamfVgwheZMf4wHuyjund2APOtHQQOh2CvflGOxk3euKor
efpuvBlhAvx3oGQAXbzLOAYB11/GzAj5GnM5Ql3FWHdwrpvSOFJX3+rfrwQAAo9M04NxO3pbi8+p
G1IRFuNE5bknn7e0NvekrE9PoSSfazuFldpA0ch5r3fSVpv7Mr0B7g3BgphI0sGiLFxB301aAyZE
vMfEGH7k+vPP61u5kpRCzUcNSzCLgmJfri4oexbulD5vwYFe+r4iKy1+wH0oH1RasFtn83JFAF3F
hCm1U1rNSz8eJH3pZNkMU585yL+pZoVfe83x/76LBFAYx4KsBTQYF3ypfhYPwywE50u/RoHALGz9
VzsG7UbJ4PKREGZMigY0XljQ4h50ma72EaG/146Z/RLUFXOn0TSFhjulfnYfVcmWdsbl3X5rcZFn
9HLpDH0NB7ss8RhqlZ+eYjZQPMO8Vhvx4Npmca/YME6gxW1/e83NZAgAppHMd3oQ7iEy6V29TT9e
P4GrRjTmrlHIXjmATjo2VmcqJGy5NvTeNAz+J8m3g41ndcuM2MpXkRdF1SgddELboZda15e0/K51
JPX/czGLZKEy4tqIyAO9wazle1qA2smssg//4osRmVDnkwVgfXHqqCpGtZ1PQii3r2/8ueq/2VVR
bVVLV48aVSNqfLpNeW+xljrLhyzvDcS17eAog4y8N8oU3II6/ry+ntVb9MrQItOR2n6id8kLyW1C
hto/SSpYsFpm1HdQe2fjzq4eBLypqhPu08hZ+NR0lPshaPh6cVM/ZLM8uww6bqHa1o2QMzK6gPLc
EvLVq1qQ6jGHOuiiaj7oWhUfqLY78kYov2oH/nv4oGyik6U7zfwAVoyWxchS0ba72qdBgJB8a3l/
vUViTo24yWbg4wLZXOpTP7Qzbtuk5dD7A8yaYZDfF7PUHu0U+rvr5laOntCth/CB831ZqM9HMvJa
Zlll2vyu5jF8CCUl2Bd90G98wC1L4gO/cgt1O9a9ItK/uZ7CvZalwJiZnXGDcJj/xaKIHhg2488l
0LdPusr6M7RvS86+CPuvUyY/hUP3+fq3WzkSNgU2UC+E1pcIWWWS+sKycEFzB3Jz18hVHHlKrmzp
1azZEUOEjMswpXyBBUFrNIuLdqB7HAzW0Va66jj63e/ri1kp5xmAJlFfgJAIHtxleFLHiu63EoQ5
SKs8gF/sUMZRTpn3oypcuXB1JH/eI6N33CqoXaYLNkZ1AXSA7P8igDA5nOZgE1pGVSGfBsQ6kCgs
6+heaif/vql95VZX/Hl/fbmXnlAMJxBPELqIcGzhcsspKrOsp9df1lrQ7UEulZmrKa383bQaJoqn
xMQfX7d5uY9vbS68L7ToZpYoCglfr4c0aNubqm42oJSLdbEgcCKi9Q/IACbjJXhDUyKp1mpN84pS
ujFyMsthHnZK1YznUJa3UOiLOy2swTFMeMn+wa+znFvxnTSTBorenhncq12zb9p8H0/TBqZBfJdX
tTKskP844vxzyUgqF+9IYeXSqCR0fbsABjlLStw+s45SUnyBJ+GzEbVe2Nlb6JvLpZGcc7nRiQYc
dTExVsk5tzkvMWqb90Ee1odIqeX9FJgbr+SaIQiReJUFVvpCj2Tsx75S6QF7iA24dlHtxxA03Cba
a4mnQAoAwTUutqwDKAJvv4hleLZye/aHCgICH/0b7d2YOdYtyfl3K+7qvdzJrtql1v2otopLbc0/
z+NWir64ARe/YRFTK701F3XIVKGaK6c0l36oofF31G3/McHGCZ4fjSrL4mJPgiWyrmRMOFD7ONX8
VBtgpf7qJv8xgqME8qhi4aLnXOSKFmfOXJONHOqq8lp762YtixkXJhafKqHo30g2jfl6lL8MQ3Y2
4gaYt+8/5xFoujF/30dycpq64Bvg0yffCow7U+uygx/2f+e3Ln7K8v4Vsal3FquF7fWdI003cqk+
Xv+gi0cAEzYTVrQyycF5hJZt9SAYzMa0kWDX7CGhetNUN9VQtJ4WJt/KsU73uW99v24SN7XwK+JG
vN5FcVpfRSSNWsnG0CaWl/Zjkbta0aqxicpXHfi4zkTyWw9EShqnbqCg7wRptzYPDRzXI9nwXa3n
lX7fDoHZ0vtqUgcWu3m03MxvuvvOacCrNFPlpOcyTeEFcoBeHOfRKDpPTWB0dOtwHFI3lsxxvKOg
kn0yjLQavCi1Ruelz8dwzN2kn/xhdKuk7BnHJUMMpsmNMjWP4PYvmyTO3TSc9blyS9p0WebGVdTI
oesMYHbeR2OeJp+CpI7a20BtWsrNpTGM7eimRjPIvWslkJ00buAbU526yagFVuUGRtbCsR/asQLL
amXNfZi6dpxXUuX2ujo5vctL0iSqO9Jnts41M8PaqW+KoA8YYakdCS4kanFR5ka63PXOIauC0fw1
R5Xdxp6eFC1EuGbSD9IumUl9DgFMLNMpqpV8AhelJ0r0vp+D9rEzBjv82pZJXZxmplJbFOU0nIZk
dG2BgiUs9/ZDPjd5sM/7qJu/6txU8wwwN7duEGzz78qucurHITaydJdCeBE8RIVUSC4zGsoEQ1Vf
Kc9UhIJ8T5Cc3bX8ZbFPDb23HuQpVKwXJDiqVHcdKY37PYxC4cc6FCMslI2b7MGQ1Dn8YvaZ+qxE
dtruWqnS9JtotlLfM0ZHmXdylmTJmcDHV85R15r9AQeYlx9ite4Ycxuhvzj4RlD81AOnHDOkh/Lh
Y2lE3Dg2OolAKrAbs/0ObQdfPoxjNSs+c39jlZPBVVBh5m4XSK31NU6LsT8PTRBDtTgLtAgcO3r4
ZE6mwe9oqQB9LWCriGACjoN0/glWVrJ2lFWkJ4oO4cTDE6ENaHW6Ut1qcy31j6HTaf+Pve/ojhxH
s/0rc2qPGpKgfWe6FzRh5L3JDY8qDWhAEgRA0Pz6d5nVXS2FNIrOme0sMyUFAiTMZ66ZM6tWCjGE
NYbPY7SeQi3ECCGKvtQui2keNENsVBvk25G05iulDCajfh97ujgLeblfep9s3Fw4f+QT8e5R7WRX
aorcix4tGju1IS96CW7vWMOYvGysO2Pl9ZJMKJJ4Ca+17X5fipG/eKycFyDLo40kK8w3BBf4S43G
ZA4/Bek9ExWpcw1OF7SCIjCdblHPi/zEzV2v3RhV0SKeJlI+dWWZ83gOsGFiVpKhT1mo5zH1m0EA
Rd7MWE6EygmMgRzaxgBSzvybMf5kJ5wZg3tateN1XpBph33sD8CPMppDmVrTlHMTsW3R2hOaeiyS
N66/DCL20dm0496dSZ5yl4NCHBbqy2CU28QWgtAaCD2f8dj4QCvHKnDZE4zkfUjMuCK6tOzcOW/a
tn1s676lu6GVxa0TcpyKTvUzQmkqGO/a7tzftWog8GiuFnJWsn6BpLXDYdbciWXIlsmCbs00TUGR
4KxwH1y/CZ7aaBLhfe8L+YIY2Ni7AKsPqQZqBf755LKp3npwf8tm4zKahsUK+usBUvrWjp3LwdcE
XinN3WF8nDy1sMwt5OLFOFgqkCCMa24twUpv57EmxwVSNJW1GaMS4OOk73xWpwHnpMp6n1Vsi1aB
J2LGJSmSQbldfg384cLTVkUGvoRlcYVHCEumJWLFrSpw2j5YmuEsrakQj2Ya6D14suO1Taz6i1st
7HaBbs5NY42QKSn8Jg+SwoFNSVzPTXlBK7gr5iFE2KeceJAcnKnbXvTRZP2Y4NtqAxwnyjaLpHar
LY6cNox5ZQ1PYM36zdno+OS2w54wSciimsSz7EEb4gI7NJ0kc5oNZMUrQOxIbd9XuSAUaiIeZDBo
Mbv2do6qao61WtTZNFH6yOtVhRziduX4Hcrq1N0P9jTrB1Z1FIud12GXOqJW7oXQMgAvkrYz35M5
nMs4oH3fpk1ogoccEWabTGALo4ytyrHeNz4Ziw0WlVWeYdGLy8YJ5tPS6cxdVcF0Z6tUENzVZIG5
j+eP9fUCYEcRj0L19WkRsEYk6BICTeE0UU+34CJbTQohN4gWdrSyvJOSuZBlEUzLIQYfjdgBTq7e
jBI3Kuy00sJtvPKMF9QEKWd0kDc4XADYj0Go6a5MgWoqZITFhKZGAIWBHtmmJyzY2fYuqqCccgGe
kliu4Jul8e4HSFvFOHTmKSE0lJdF3gLlwkNgNlOrzefu1OlIP16V+O9qC+YpkD6inRo3XXIm9b4o
G3YPv4LxguguB9ErYDiwutGgRdYPM0CSciLcSRbuo3wFqjzqvenoFiXQZEIXPZQHKqlPnAo+BHFb
VPMfDq9kcYoFHpJs9twyg4RmVPWZXhBimHihrL/R0m/NHSrly/JYQgOPbVtaCplUUcAfrWqIbgJn
sVyEPlE3n+RBZ1lxVy4CPH3bqes0r2jO0rKD1ULayq5qL4EX1dGXvONtmDVVFXrnnR0V8wXzg/k+
6lg4IqbXvZegHVE1qYv7DB+sGpwwJUgL3m6aIjmdo/lYJu6IAODEswSQAB0PxcaHrrKXhcKZ5hN3
8LpbAbkclagSYvPIk92B5bGarJdZ1+EPm7smTyyFIAgyg2P16M7QkU1ENS/d1mcDIkezSGyUqpl0
/hCNYupk3IYtz7d8Es6S4sw1cmOAcim3BSfq1GUD8nE0RYfglCEVxxKoUGK8s6judOx5uTdcNUFg
ws3SSFbsCy7aLqWIWHgWMbzyzG56R/wx0uhHu9De308DTuHHGYFFh1UFTBbiqSVqsIq1hdDovMbK
uxhZabm7dmGB3IdGD/1JLRvcxFE5l+RrIAaLI8YZI8KeS1r0WOlcdn0J4r/VuLiirEjrbR1xS9wM
ZmlWIbuIYCIw6vSHLCppWV/AtQcayFURluA15YGGjhBBWewqDCX6eh3EcooktFTRnRGfROrZ7fz8
zG1wF11DMUjlOAyCvqF3qPILcxEE89hfoaZDnIw6ua23ahlLkJ7CSgEHG0e1pNG9P2jvZanDERd2
oOrBOmkYbOkTWeC9Ps0RwDXJ2KDV/5L7BLoNEboR7NFvc3mGOIe+qKL1m3gupb8rrUHh60dAsMSw
mVPuQzlqdEnm0kbnoiicoc8q4xXFFn4LEUeU5i2nhoXqqg9qiFY2XNldbE9C68ep01N50lahpPja
Exvb2IJx3QxaQdF59S1DtgCtBa8XzZ5Y2KIphW/Orcetsc+o8av+pCp0bmdBXsgLeOZiWS3K7R+F
bXO1XYLZnfbzikHd2PYYnfRuawhgBlSql75lUfvs9bIKzuwGk8+YNw042qxqJPM+1BQKiP2snHrf
Mdwgp7zuvHbvTKF/b80wgJNOP7mXQrC2S3Q0U+bGjtfMTTovte8XaWljJ80QuF1s63auy6Z5tlWA
LdIRqo9UIg8ap39maFEEQikMWsHdWWsMrzIZYxXcdTn2WUu/m0VsddPvJ6jCe0HOMn+YgHDx510w
d/+DPHgFTlgUBSe40B5khiXOPTA04GGFCs1SJt3ozWkQciRTR3K1DzI1VJdWuDAI+yiBvp1f3suZ
BUyB34ny+HnruX8gdMi3Hf/FStOaEb4e56BCx3DDcZxIMsmRCJVCn1SL2WvfiRd3TlHkTe3xGJPz
sGB3OOQBEGwsvbBjci2JFI+RfjLeJWSlsuNmpx+UXlYN+Aj1VGDy3zM2fA3W5GzjKMZdlQcACrMj
pccPRoBtIUoiyLJAMT6Uj/L92mobj6ukgTqvrXVcH9PZPiyV4VlB7gU0U3SUYOB7WNsxA4QgQVxD
2YVd2NzZEXMDDZPt52vtgxcCiC6OUuC20Cg9lJaZR9Q0JaKchM/9KRz87nglttOIWIS1R7HIH5Qg
wFpAyoPyJoDwhw1GbyRod5tWJRTRVdznEkk+20RTn+LcvJGtvcdVC4xAVMHA5xfV0ddTA4VAigQX
rU04ax1UBGvd2k6AgkFSK5/GfeE8mEkiFGqO4fE/eqSrHBB4yihAOofokTGXdsMhspoE3DsrNP3B
WhdQJGfLavfu87f30RKJ8PIAfYbB8julnKFrfeJGjkxKnacTHmxrNSfRMav2w4o0ylXoCNtgnHir
NcbhhFbpWsWEGhIyRXFQdHsHRaKhvlFWlw61yGzEDJ/P6/3melMgO9R7EcbMLmpVQxKWt7V1VYzP
n3/+YfsHi+HtAAeLQVQRsWWBAVLvsryRV0hmATACpSArogSrDxzM/9GcAB0H6g/v6t36s6HiJP0F
Q6IRc6qWcBfxYwoBh9jeP6e1Ns8AHglAzzg4XqGLjYujQ6gF9lbScnsHYYJNO0w7d2pPB2dKLcQe
UNeLR7dlSRlU51YgrnPZXKkc5ZjPH/KHL3GVXcQZZqPJdnCNERgAFj2pQHIXybyUaWgV2ecjvF/+
eIuvRji4wADqtGpnwgihqZ4rXn+FON22qdBm/Xyc9wHH23EOHusElUrfn/FY5zkELAuP1yzAol7n
Ik91f9NPX0wdHBnzo7mhP4kOPFYLFDoPxqxG3DutTXRCxtuoz3c+ObXIL8IJfq6XV4PQ9cB+FUlN
eujqSjNUddD3Atd6ukbIcMyH9oPjA/32v2ZCD/aaqTxEywqDBB3PwhxKJ6SKCw86CZ2Kl/Kra+VH
nt2HI6IbiBsNFtrvjDDmHJhf1UTrs4Pkh+/FZEEB5T7M5UZTls7qGF7rw40Hmce/RjxYiYqiUMM5
SugSTtCgJkUdCCJmZ5JgW90031BDLQHH/nxVfrhCwJaHNLq1to0PVkifT7IlPmYZNjOHAkYIjeii
P2v98FgD6KN+BZAg/xwpOFgmeVFPtSGhTuqFPuYNKobwIKpDtdHc2ovG3f2vJnYofjsxuwmhrKdx
irlxL++RYEAg6liU/fE7ezUr5+3it0WNkrGPWTlbMKPYKYQdwVPyzvuzMKZgzvHzY1fAfzPkKliJ
1i46dgdHYtF2dDYEM2P21gUoOW0y8wixoadwiIdo6+Di+TfEOd8HJKuugY2Ia6UJovP0dqKz70/e
jGQ9cb9El1M63fXXVTrtwjOoR7zUVyyZ7svLYzywD/fgq0HXL/XqaDG2QkHIYFA1zxs5yxMhdKpk
dcm5TwD3i/Zcis2vLxycM6vlCeDD7zShK9CnA63gqT25/b2Zl4wuukZ3dzjGO//oiUY2nJohWQzF
ksMGnldPTTESrZOqalC/4E2mQFCNLbd89Ovwl3u8yHMpqPQgP36gFmEFzOlFDYuAGiha/uCyq8+f
2kf39OvPPzi7CmkB7jeg/SisKyhDqOb+88//8GGB8mADtQaLsUMmjFK6LsD/wfLj20L2YOm9aA49
DxyKnw/08UT+NdDBkrOUQpihMFDhutlE0JTivyiG8vPChInZX3M52MAOQfWngqwiWuEoi5yYMURp
kLeufQUl+b47sp4/mBAgO/AUQ4+YvuccBiOIDB4H8q7yoMxayUsdHpNp+GCbQjwD9G70l1agxMHZ
UAtrJt2CISL92JoHXz4sAOGZ6gcao6kK7F8/2jHcakjkWVAiPIRljCFKQ6TCcF0u99ypUwCqL/P5
2P784Gp0KfBAsM9DDeUdxFR36LRalKGj3p3nEezXGpVO6vv/brkd7JvAbyHnOGO5tUGYwdXry1KK
Y0jpD4AR2PzQCwW4bxUzOwyiw7CodIv+RjLMsb2Z9vUXaA+LOJiT/OclhVT5GHT/Zyb8GoG0Jkev
xzyYmG2XhbQdjKlT98SCCM+c+c62u+6SKCmT/JZd5fH4TX/X2/xy1fs6yp37YFGCNQf8U0ihzfrO
TK/xIUxfCJxIZtNc8K8aiqxZvgfzNSVJu1uVib2X3iQoi0bpMSD8h6cVhDBW3VQIYhxe0QMK2H0u
OJaOZzKHQEoMQms5qtQSacznC+jDcABAwL/GOnjQjmXgKEIxFnuZUsDh53MIgqbs3I3JtV5i9pWk
v8iT+PMAezXkQdBoRfCkkyOGzOmUiOFKqmPB9weH1opu/OekfuJQXl38oVKTNy0YwYHK+YKW+XjM
Ve/IKzo8RBiwFDKvMYJXWInP2bipZroW4GiXcK/1jpzCP6sNB/sBYjkgcuLuggTBIa2xHPmC/uAa
ytidF49oCeERisRxij8aI0sIfvYsBSWabiom6A+3EsdYih88UwenNMpXK5cUoKG3wZTQXuMWgN4k
rrpZgGhB6/bX706MAOeOCDEicomDi416xEN1wsPdOfYQ77xvQRb9fLV/cCavgu0oZaIq+x6RxxiV
6CdBX7yq53DjlA9RCVYLmiLHwK4fD+Qj0ljtRt9JEs8uIbnhExyACkueNK68cEoDuT0z2OnnU/ro
tQDrD/4WDiofVeC3r6Wcpau9ymBKyGibWsDN7/nzET5Y6s7rEQ5ylKHv6ypfR2B6PKsm5cV9MF1U
LSRBpdFHFvqHD+7VdA76GwEvbHuhCG54H6V9B3S3dd1Fx6xgD5lh6xG0FsEQ1AAIhKNi/RqvDgj4
g9e6aXBvmo0/w51mgalQD2gFmNj/VvqzvoXD7ft6vPUZvxrP8ICrxWA8jXrlwmqo5Q2AtUzxsGAn
uzyOum8SQDfH/07FMT2DD5fIq8ke7KuqCdm6rbCv+EshH8Qxw58PPx8inHiMa73v8GRY+gmlqQjv
rM5VYomzcQiP3FIfjEBXWUNsWlzF0Ts8Mt6XPVloBpSjsRJPD89GBL9o4biuCQRskJOBzuDK2DlY
eh4NuWUUGHUU2LtzUbjdiSv1DB1FR6Sfb6kP5oOgwl57KgCPv6PQWEIuERnwtKbw3qmuJvf688//
YBe9+fyDLcvnmvv+GlF7VgsQQGuR2HJyK245ffz1kaCzghYepXBoOSwAKXTQAUuaVBK4sjjJAeHc
qkAWQJqIIyniB8cQXg5OVPRsgDY+XGW9Hyy2ajESmoQe3SL3SXLbS8fq7tdn9Gqcw3pk4SgQd8gI
9VxTtEBZujfYPZeAeMy7zwd6twhA1kaZAL6kALuvU3t7JjTIecm0Gr54xD/lsJyMW6Bdjtx47wMH
jIBOE0IhZO/ooRxu/jqwOVrF6HY6xVUIA9vG669lUKdWoWOuNjQ67eblui6WIyz4d2sQGRaCeBB8
YTjzHmU/LIGnrQICk07PyD6Qwb6J4DZmmu7IZvpoihgJJEtgSCDQe7gyGqDN9eIPIglsPwsQNKio
vmo4vOHaUp0N2GCRDVMwZSM20wwwqM/f4/uJQocXwnxAoUGUBx2wt+9x9JsF6HTeJoreufW3Vjyo
6dgY62e8uT+CVbsrgP4fOBIWCFBvx1hwfkejAu1dt+05GC03PZyWRgr4Ry1EXDnV/Ksn7jog2NPU
QcUHghoHhyEQMK6FJATsbGvyYydAvuf2wfaXn9xKYolwGcORHRfx21mF3B/AhcMgc1/m0EyuL8o+
undF/at9ckwG1AQk4qs62TtrOBGWgVA6gM5VPl6DbHfXe8dU6t5vZlg3o9APqUm0vmAY8nYq7eiB
AkTA6htFA/shAbse4AWPrPR3RyDmEULSak0KcV0d7uVRFj1ArkjSOr+CVgarM6ABLy0GoKM7dkeO
pw+WNVw7EPihdwHwwuGuCv2iYRoa0EkvmyfIxW5MY90G0fTLa2B9MVC1WuW8HZQY3j64cXSET3IY
iPElBEA3iMVyA9T9L+cWeP/o++OEQAUQT+8ge9FElL3rwnk0l3U8e2ZTmGPuzO+XAOoEsPH6qfyx
8rPeziSX5SL7CsLcE5ClMWV1AxWMYzY87/N1MM3WDBCuKqjhv0sENZl558NuOsnP0WMRV81JtYmS
IbVhY5QxiK23SX7kLDjUwwKAJUD/FErrAICgSntYjyj4XHq+BEbZX1Z8J0sjCza1SICvRjpvwgaX
i9umRNubDlpZ401UiFOvfQBFPJ4HGfcd2Xl2dbb03osm6ubzQ+Td0YgvB0ObFaOCGhWey9vH3pcA
9jeW1wNT0V1NrKpPip49joupNxq+Tq6Ao+DnI65r5c1hjLtmffLonqz058OdwTqP0CZiIaSN6Ibu
6u24IVu5PSYL/W49YRhU239KGXnvedZAFatWUvCqgIou4qWugEl0j8Cv3p0o63awocQLRAw6eO/w
PbVQixOBRAsMqTX+YcCtADzfwj75+cj+8+v0/9j37urPp6P+/l/499dOzLJkhT7459/Py6+yU90P
/V/rn/31a2//6O+X4nt7q+X37/r8RRz+5ps/xOf/Y/z0Rb+8+UfW6lLP18N3Od98VwPXPwfBN11/
89/94X98//kpd7P4/rffvnZDq9dPY2XX/vaPH+2//e23VcLoP19//D9+dvHS4M8yXZSdKF8O/+L7
i9J/+80NfkdHhQaAz0AKBRcHim/j9/Un1PkdssiAFuJgDOFYsR6LbSd18bffbPd3FBVCRBsgrUOv
eT0hVDesP6K/o3QCbMyaacKmC6Juv/3zm715Rf96Zf/RDs1VV7Za4dv8FKn910L/SV7EzkIggIsT
V8Dh/VzxeQLfYhUPsnoZB8ES3bSjhcaGr/PKRdjhCgJob1n5LA15C4XRmE51AHSiXrMB7oIq9FAt
FFoBpoWa5YMawglKHp2SYfVAxDKaZwErsLgKo8VOLC5DXGmc5agoh1FFz9QE2sBJRGde74HJtkXK
Sr+HQedgdfSiVawvL2ff4j+GtvXQ3UYCSi5H0Cv4blx8+7Lk0KC+NKR32OM8DC6hkH6ao7O6kU0N
R1ojeNnHNQmarAXRQW7dIifOna41ATxmZWUwZgXkCQDVqUTJq2tGchESwHKvWeQW/WYRfoS6DvVA
5u4BwqiAm7Y6oGCt2yoytLgbZDkxtY+4ruf+KyAwnhnPbTlac3lZeDW4tck4KhTXLlBeI1Lc4gBr
x/aqLx2ghj2giZmwxnMArHInykCcXuYYEUzX7uDO7U1Q+BXD6CGw4d38NIJDHTt9YIqvo+xVt5tK
rzgB9rz+YqMzBI4Z4Thydii0WcHeimRrbkcBLsOjW1gDiR2NRwWTJAXCE/PwtG4DbsYxASNPknRR
eTRm0CRd0mIJXZmSZYA0fovPKbMBV3udempQKkq7sY/KXQSf6mZnis7Re8sxdZu5TE4BCi4M0L6q
bPIWaG2Bd13Q2q1OocKhhoyCBBf7Y3Xt5VVJtph1ya7GcZJ+KjqQQc6KtmkvhhkamQ9jUXcnnldf
NhQAkpfQMcWK/J6W6NK3pgoE7E554Qn1FSSXo8UEVwZpSZG5FbDkuJxDDxwOi/Qe6GVlq8K49lrt
jjGTtn0fDPbiPjmLPY4ZSqIKN2tlW5DXtPIFhOhaNJ76Ac86q9k6RTl6m5WEJjY1J92wZzwvnL3m
0Ff0Y1Vhj2+9OVBoawHtMvLtwDu7b+J+8Qv/hvpF5WSVdsPiydQm0Jcz9zXf6gof8MVzoC27q9lC
25OaRCQ6o93MxInmyxKQ2K+UWlBPwqLRMZxZGMSEW+11X21jg4FhSZ9HF1yDKrAzeQ4oddTYrtkO
i7CWpAqnBcAsOZpLCFFcYfLPpupiPlf5E8rr5TlVeWGvvDLfzibuQ564BqdniOG5VKpb1+BRJwp7
F/YPbmFa5AgNsOqopwbjLnDBRYnrOvTbtBqHbthqwuZm0yBhfCrBslxiAQadd0Un5n8thkFWmxmc
dNLGPmxm9CYAbwGOw+0wGJlOhcV45nUCKtAsH/V01/kFaGXdpMswngD2jDagJgGHGM4+l48GbRWY
hGuQ8a6tBT5K3SPe33wmC8e9aGZvFPFsR+Y7YE+Bd1J3DWgwJc/dC4+R9nkmSznBYSXwwGKMRngx
jPCuT7WmIlYdhNjP3EkU3iavBguW3b4zzFtrqMc8rewhGi5C3vfsxyxmFW7d3ojbgRZ0gnw1y90K
IszOEF5CzKI0IO05bkPjgfOzRnQl4EjtlMOiTJsZmC7KxrGrYwGw6m4YijLMLN64QWpCf4weA6uy
EOlMIHpAnkkArupDu71IkfJruJbn7FtZQZaWbgBQCnxs/uEbArUB/ulr6wK+tlHYBEnVGVqf9A2f
5nM3VLXekECKp9YHW3EPEwXjZwysNHqjhrxSGw+sAFiQykFF53Vk5zTRBt8hnoQYB3DphNuZjPR+
DoBrKelw74ErqVLiaggqUmwRkvGu42VC+mbR+9aSoXiONG/bH/Y8uxRHTy+/yZI6cotb0FyHfucg
QgFhxbZBcOU1Zu8hugOmpCQPY2/K4swqtdv/USmrKmCR2nUoMtS5V1luNuYVcWTKpJlSRkzKrB5f
g0PJ5OtQ8WI87WpkUxtlOEQAmN1vTFW1J2QUlxVOoCElNgmuGgJ935Rq2cZOpND8mFcx9ywk9dqc
AwjXSYJy0TLtI4gvnTusXaaTWS4LvMflGP1QMx3YOYxUkKktyNducu1xP62IXM5xtbNupycgwmKP
VlO7KQi3rQ3a4i0M2l0BNRCswYnETRHYz27O/VO3ddt7BQBml7i455q0BC2qPlER8TGrKh6BDI8H
IndV0UwOJK5owqbydu4NWImqbG3vTs9mYmcjb/Wya0p3ZtAg5030Eg6QQ0rs3lhx2A75AkwQjZ0Z
FxaMhkqFInnFh3u/RFFpHyyWlwN/0tVeBu+I4VIhN+nOTU3YiahGegW8YpfvKxb4w2Y0fSf2IJuA
WDLURVJIEz0v3FHR/YBrLdqWw1C7GZgtASRZWxnqHWSl2QkKv7Z1jmp9RU9F7p1LHX5bIBAWE7/b
56PodmbkJBVOUEZZOWm+B4FuaDMLKr4c9EnUhlIKYxeYGJV1AAr24uOCcep5eAZ82kI72Qwq3HES
dN8at8Q1GNnMM6dU95D+hP1AAZVMTnttJTxocx3EdEHHMqsrVdzQXpEhy2nH6Ms8+zo4a0IhHtwK
iV+gVJt16EBOObgt2xKtJvUjx81LNlDGkTauyaBKRw5R8VNkpBRF2rBwpa9iG9PaBB3+Pu7I3JZf
aR1ySBIFbu5PVyZonlSzhG2GeoPrPIJBgbrutoxCpjaop+ASTGEX4hWnECKZp6ce5Ue/jH18FIAi
oLqiuk0ZdEYyWBO66OqrsT5zll7ELbQzrdiuvOrWo6J5sTqj55OhJU0YswZebU/w+o6GDaPtZejy
RlyhGkLdnd/4agaYRrAXa3EQBZYCRwgI4fZQpX7OpjPfacifKh7/l1L8BqTNZznFdijb728yip9/
8GdKQYLfUR7Csl3VbyFuB2jYP3MKmCT8DrQY/FZQRQpeJRTO76AlgEZi/czycd/9lVAEv4Myhm4c
JP1ReQTC3/ulhOJN3vxTcygCWg2YmBUp+s5UYQybIird7rzA/cqQ0eqvrx7DPxKY1wkLanrOkSEw
+dd9NvDjwai3/Axi1whkEREJTmww6Gx151SID6rLvChvuW1ARgQokKdgloMJXExm4+SNexf0Pbh4
C8m/a9XBxmXW5Ew5qGMo3Kwx6ewh9WYONnc0z6n2WRfjQgtTn5bsoc2BUDGzhbux8dhZEUh/6zVC
PkAvsdr1U1imUL4pb0QZTn/0Q+UDhBxNOzDHnV2D4/TM6EJM2bjcQQCnAJmzHlK6gNDWwHntgkNj
BtaFLOoSHIvmpFgqKyYOzqPdoHxAYTsVXQa5AQ9xFn7GG2/cAsMSpITU7FmpWjyAPy0v7FGVTTr1
brGl8ISoTug46q9I4RREoBYRmrRnjnI2KJbTJamhA7QfHAF4dI4FdMYbbk6cGUgUWagfkBykz3UY
ZJzxr9Fg15eBXYgXe3IDOB06vh4zh3Zms8iIIljJ22dLBPV52Mk+5RBWuWv8psqMgX8SDuew25e8
CcKUQ9kCnh7apZu8HeWt5Lx4IGQ2FxJYtCxyF4LbCljnr1QRfo715sGyamzyNYX0ZII7uL7uqdU8
hCQoXZD8UR3q0WrZgiDLrnBRVJmqLAWOUZtvcAfIJxOWxQ8dTP7pEk1Q6oM4eQ3CrF6cq6aw4Tlt
M/taQtGHxjZYw/uCzv73ScG6dkFynSD2MVkzNEtcAvn8w4YuJzjwpZeUUYAqLVJf+2VEreXEkl14
4/SIGRt0DFJSLwuAVJL7LwWLorNZ29GZNbreH1W31CbuCrQx4pX+CXN5JWFTE/JTJ2rYaY1x4Fvu
0cTkzRzDTqn/YRdWd9EX6NLrfq62RDllJms0Y0HZnM9weTTXxO1IUjD2AqInyyTilCfOfHGNUoTY
DAUZEMLrqNsiNhtOLc1x2RV59UCReaWNcf3ME6XcIhAx31Rb+xmiNOvCDz26KfPW3JAibFPjW4Dz
Np68qgewriGPWWwCj0ENfKifwfQ8cd1uil1lXbIJWiRG+jSZdFF/M+3Cd7ozzYbKoowBpSyzoMyn
UxQ9yK1blsuJr5s2CwysALPJBLYCgYtDYSAXf4SqXC5nNLouXDQKv5eBsbNIj2sYFllZ0A3LTpse
150LKvwNGlcqFWR078um7cKtAINuiSVsEIE7G/auLWsRd844+/Gsq6BMBmrmvQMBmYtmyL0fZKAD
UKq9hjuSBnxbLUv3VZC6vUUVpd/aAwLQPHTbFzpW+U1pVs4x9mrSTtrwGJo20c41nD7bmgm444YU
cShxQVAZZAORaHynDlgim0KDaITIDDd5nwbEF0AIeG0xopvbNvtcLfNFAH2FMIXPqJcheoT6Bs/R
EeKtrJw0CLgPgm9Xddu5ku1TI1GSiKE6XEKCA1XSdHSaGUUCOda7IvK+tQgRru2cQCQDejX9VzmT
8sTLqcFuK+YrD5WgYNb0vBYyAh7OYxZPG7/GywSd+cwPzJlAASUW4psKW3kB27U04g7zMuI5pNih
4kV2o2PhV2k/PLVYpckURPKSLv24Keoy2LczvFvw9EQ2UB2g5wSb+VPUkGeQNCLInZiFnrYlyPUB
jspbIGG9TectwanpSLCx2qI7ncKlhTiprzaQKNNp4c3VbkT7B4VgajZw+JuuXaCc4pbBfixobLNf
CKaPAoX7xSBcThfgHHYOnm9WepP/tLSkzGpTI5sJ/fDKr5boDszj4sxEfX+CfBBmoERNm2GInOvm
/3N2HktyI0sW/SKYIaCxhUidpQXJDYzVJKE1Aurr5yRnbKaZRauyN2t2FxJAIML9uvu5GRt41+nm
acwG7bxOlrlhiP7yJqr4psFroHIcsEaxsWb7ti+y26RJGUAhuHM9xQXjYRqJe28xp39Z/81wii2Z
/xjilQRqyI3OS0ZFN31rnszJI5rt7EByI/sob5JXWMHxA/qc8lVlZ1bCtY2myFtjDZfiylpavzPN
YdukavswWPVSeRTapw0AkHzdCpDwtr/y9R2pPQxvcxH34dB0zheGY7ONNcfuTS+kdiZAjm9pBweQ
YveIV3BxzrAGun06S5KIKhLRkehyuEekEsAG+uI2JvJovUlR4/uu6Jt/Crurz+QL1aGbEmX1L25S
OJeOw1lMnTjHduXc1A15my8mM3oD3mHf2ET8UOmXsqjxIHWXr4qtD7cdwzdb0NX2dnGqp7FoytGT
SyRJsQ21ORZDphxS1S4PzQpFgSH/aeSVqZKZfNfyRneK7CBbLdLZRaiZC+SiGV6zqVlDuxD1d8Bu
yTc9yrp/mnY1/dKeupMG4+XE2TukvtaU0ylHszzbndqcy2UckM9dRJm4iovbRswO0MG6FBbcjkrc
Jim4b3gTGtashYlryhqDn2/V5iFdevVcgOW/kUpdBFNcr3tNy9b7ifIDPQ5GBs9qSGlFlV1/Av0z
bjUN2Ksf9zEljhoiR9AMg/QTQvwwVwVBFsH/kz2vrS+1Ulu9pHiuhiUhyGc6lYxPp2pjNcm4URWc
rKtMnw6gQBoarisR3TeA0LRbFFp52yUYlabVbTY60XMbsZd5Q+nq9yvOzbT86AY0IOma3wbVhJHl
in8iK+42tsErBUPUCUAfc+W3KZIqt9SST44lyXmU/uIIdh+EUto3vDm8P2LYYx5tm6Y3w5y4d8Z6
OUqafXZu12mPSSsTf1bn/KSWRRPAaOoCoknpxW6LglyDQOoXoDAVJ6snLXcJmuVVI/UKXIh/7Heg
CgRhl7925rKdBmEfyywX9onqEcd6PeijE9oNx0DRmPV9s1CGD+1Bqw1fTVSxc7QImsXcRKNXpIyQ
+Ute6qdlFvJ+aeuJ/Ad20U2W2/qh1BmscRSrP+eVa+wG2Y+cQLHUPHXUqkPZOMthtXPtMLFMtxiA
GWEzV2Uw6Wl1TBf9oe6HchMbDa6C0urax1prK5Zrnt4JPijfkYmkuKioyZNOzgzxOa1OlbKOYV0L
5TWNovphWup+2+d8VFXZJkdncZuYHz5WXznU0G5lPryIdo5+RvLoSmV8LoxBP6yNGFhblakkYdHK
itNCWe3OGzUzfpk6tXxCiijzTbUuKpqTjH41Q9tuIsL+7TCWzqNq1qCk4vGiV9GS8aDNlbzVZi26
cZd1Das0pn2QWkCC2EZ8PFp1/wNtsA2mvLTZQyZz30zassFOaTqVfWrexcP6NBBrnOypImwSZLGe
GBnl6yuJW3gJKAdl2LBuc6V5dcH0fR+kld8RHq5n10ris8jhdQxRpYd2nGp7pvEnTlx7fGFToKe7
njL8r3rrthknmF56Nl46RYynntLH3ora9h4P7+WpU2f1RnHG8YV6h3rbAYP6UVWKpkEQEutNjEYV
Tq4ptimhk99n5vpm65lyFEabd77utsrbcGFGdTl69ziMMWiXuVKxc1yre7Ncsa12ZbbNtb5ofUfR
piwkiR83mZqWbyYHBMYpzTNV5yioV51V2ghlfdKVqg1yU8CdGs3Y+mbNg47VSjal8OTMlypFZ3O0
tdgsk2L66LzaN6hQ7oZDsntMsn68sTJd5wQapblp89ghJ6nHu6Vv37pBTfdDUudnXdSLb1jQ40Qy
jMcZCgcd/wTU50j2YPQtUYe6GiP3IH/5szTjV3QCUW3dKZnusjiND2qBCjMPmVcI2Wx0d5BAHtri
yPpPv8eWWC8xj2KFxLfFgamm8muSuMuPtZjTNFh4/j+kZuc3SdepvmMXSF1T3V1OUGuf9JM4s7Ux
ejjrRNOIWMJLYns6pnUR3SuI/IDFirbZx+RIe32ZuoOqxPam0pvGz0cXj4eMwIl2pnSDFwsYhYxt
wM+GoTjKHrCNKbN+50gpfnS2Xt1EAD9DY67XyTP7eX7keLKsU5X0hre0Rf1kYi1M4duaZt9Nq/WM
LBysdYnm90WXKfeTxWu1Af4k9qUGG0ijzMGeFIFocfiSqp+zpvpRXXpA8QKdWpKvTeHFSX6niNra
ZK2jP+Zurx5W8LK/JrVT5c5AL5+Yi3eVKaD6ZUneo7VuzDkbb+spzjd1P5O2YkLj5AH1UnX2Gr7C
t16uTO3Xc/w1kSLap/WoWaGc2UTo67O+AKHcTLOpv2Gkqn2Tw54g1mixGbHjHew7FxMMNze9wk3E
BrRcWfjlqg0v0VLmSMBo3ttioovEi6Zleq4ANx57pNwXPVGX28ZKgIcnkfWqJMDxPCcujS3g2Tgc
3cUNM0qPHG3wSbAZW5Ota8bAdRb2sv2qKmugzJGxocs9O5cFrs3+VCsx/C9Rvbq1TqxZZ9p5ttZo
Y5ii3vG5ilPJ8fcAXkA/K6UWMTITr4HRWsMvRSEo863OjoMmKvIH5LZkk3Y9lSLZJNtm7qGZtXQQ
XdI791uWNNbOLqnOe7XEqWqnxSU+zZ2WBYvex98KvpKQNYFCoBo3c6p/lZqbeMmqW16p2ql+m04d
0DHTGuVOENRD8UrBJEFZUyvTv9g7+HYTlWy7jWhUX11G/cYE/HRT25Bi874vIm8xRvMmGjmptFGq
YaJ00+1aQmPaXETYIEL2/DIVUXdqW9P8pStKS84otE1tNNOpYkbgTMi7cIA3hfVi9ZSwPDuNMT+a
0+mmsUrH8Z3acnsOVNs+Sjcf99YIDM+DS2kHy6RlKuybUj60yoqYm8zRl2koSC9GqzEfJOdj7lYN
jhEwMXzUKjcNAFG6O/BJ5UTLoxkbQek2neVNnO6vY4yTfWokyq2pxvSM9EtGIpCOySke1EuLG1ql
X6dRTKuJ0x2zqErCVDiaR2GiooQ61P+4AA1fi8wsCJUb90vBDuHnBeFUkhf9DeMTAw4qpRMkMAk3
0ZQux0TU2kGCZPJMa+BTquXSBF3XQAml5lTP/uSqAwZdGgOWRmLbu6Ucp29uF2mCpLxZ3sxWK1Rq
Eg3IP2qRWgdKL2q+AKRzlAMnWD68lrUJ0E+NADte1Oqq9bJ5HUm9jEY4u76g9tjnSmu/1dT5KFPa
hTZ9MwznQebFtEvLWfyKFGqeiDNjsvgxpXqgeJTaTLudEJVNo/W6bMrvTHRd3N57szsVY1nmbE7J
sEuooFMiwuYtnCn1erEyrV/pDna8dbXYBLTcHL05ighRa6UPjLgo90aOZtZKzOfqJCvOlZMu33tl
7B745ioWulbAGoPOSGFiWPCO0XSz+FYyc3NU+iX+EjvTuBeZEu0k2VswdVV+zEfnuWmn9HEQCF1E
Bu1mqSt56ttoOVKFXxJvUamfqE5VblHUhv1sQd6nXJt/XyyjPo2zMn2ZZEGx3e0MSHKpyKPAHFfY
YovbM9JR6VbkyZYfVdJUu7toIw9RnGcPM7oaAXxC5LHyel70qizudEqU8aZWa+MwaC3gNaXvnqXa
ZKcyi5mkiOJ43hvzUu0SU02BxGAOMASjKcrHAuxcmBK0BVk7FWHsMjgdlU32xciM7qlgRwmNqI3P
JvjDr83cZHdYjSQvlOl4dSP/YVjMtn0PzIGxXdlqgWaNybHUlJz6YqsEMpnrozO6/VF18vW+nE07
9dyen0YbQ/lGuleFEixcEbSlZf0kCtT8Zeyc1GOAM4YpLfJV8eauMUIp6+aVEol9VyUi2sgFXRKe
tvPIUBROWIphPhmuBU7ZsDAX7ZZ+8fPMFTfdIgdPxNz3HCOZjJ0ygwoc5JYnNAfG0LrhlCvaBsLr
8lIq2vA460gaU2mIAInDps92yZNdkq71SRszKwSoWd5qdZ54TrdMX5w0+mbDuIR566qT50bowch2
eXpQFja+IHdEF1CIfZ0GHI1ptVA2XZIlG7Ahm6ywUn/uSV8I2YFB63K6mYu2PLfqoIcQ/opnfVZc
vo9kuW2Ntb1nh8U8sgV3uZbquk2zKPK03M2PmuzaLR8sKDYQhxs5W9NWi1z3EDnVDwt4/MYoCjzh
rFY5OZDuTjmlzBN8lXjTI36E/HEjcCnZ+LJIujBrOhLgYeztXVTr+januWSL5mTeCtK/G8PRNG/I
wUH0tWIFo16iCHfIPr4Sx/EulYNxjoDontyeCpw1Rsue3Lu6c6d8zi7lpm5vq010a3aZpQZZZg9V
kEx10uwljWGrJ3DJcImBskbxukIdwiJFsxYYWqGuaup80Om+eMlVVE5vztxugsACXIsMJX2uUT3J
w83yJhp02lrm1fYGPf/apNNzmkHZjBZVbg1+CJ7g9ZRu7bmAb7qIeDc5nDnz5R8akJYeDMtiozii
2KRSZEEkSf7yhGo7OjOgR1maO9221MM8a/MWR91LkKRTtMX5pQwnTCq8KYq/R3Eybks8fb2hIG9L
6S1xR1z5aiY0tnFlVq+FOxHwkA96eqsloTUZqGD5zBTswvhBmWbmAWOyOAAIiWyuzGRNyCNweq1+
Pw2yJfy2l32zpt1DYor5Zu4TJpuUas2+24tSPlTkMfdpm3S3FGYdqumqRNmZb2eTCRRbKpheC3MB
OqePUeLVpps905bpBjKDDtmnKq/a0igPZHUZgPyrg4pQaDe4lRpgdR4fCnJfBi+XQ2b00yEiLzq2
wkiAiRNb6bJXto1ZprnX8X3eNrV6b4+kP8mS/RQxZpVaQhdMMrblwWjoBTb1XLmLkYv9coizpwuz
cY/gnO9oomlvbRaLR0/LQ+e0fWjis8RjLZZdo6AdeiVNXA/dtI+c/aRVIZMApRc3RlwHdW3kYW5p
Vh5Mk2OcB8W2ech2Gz9OXRzD7kX+Yn8lD54yljdaXAROv9Dr5vZi2nyWJXo1B+ewx0PAPplJ3CNQ
z90u5vilWaGstkg+6esK0feoEaR4U+/Eu7Woy5CQCZeDTJePgyPKTTZas+/ktdzoObaIcL2Hp35R
20PXWnB8dfUr9VY3dJiD5PE71aaTc0wXGfPklhnMqpZi8FnzCrWHcVG2cYIqjJOCjsjPC6PKb7LG
xUVBadUNkELlW2rq0WOJ/9SNmffOHlYm42gpUuYEg6dfHI5wgwaXYjJtlThHpebBy3Msn13W/dmO
2rAxHJnVJ+hmMqirxjwahRpvYjnlYhsV0v0l+rZx+H97nrNrSAskrgGWoKUvpPI7kbvMlnbIPjmt
BGaorRNI5EhN61c8nroQBKfc57Yjnl2trPhwsllwrE4Va20snmlBal4kHjCwhWspAwNa7alsFf3s
Fq0lPFR7wxNKblpBJWqHTUNk9aalY//BieJl9fWORhUfD7D8LVvq7HuO7XWAnwaNNhVCEMfNqCNL
o7J/G5LVPVtz5Dd65L6pY1Nh4EUWtZ+7bDksk9BozDJGx1MSlT3bWZzDqqSqb1SNFiyDYWwl62WP
qo7pU6z0Pwhx7b07GPYXZRxc316kuoFBYd+Cvq1vpDag1qlqygSVNYaE+W+2NG4LMaw/4q7kKyQ9
vaucZtkDAWn2GDzIUJNuhG48pVMAvNz9tkhFPdEEOcMagN66j9NV6QEVWzv28JE6n+LuBqV6TbXk
HMvlIjBx9D9YvRJtunWuI8+4VLc8GrCKu8gap7d1HrMTyiChs7NeZASOTKZL7QC3qehNpjnQaidW
CEiT7j7v4+FRMYf+ORr7SN3qnaaElZ20+rmQev8AxDjrArQ0PtFKzaxqZuetjK0zmbTnmbWCEdMu
G0tEecUc64dm7cYnM3I5ZCxalHxtKcY4nMxFDaFjj1thj+MpR64M814rHlT9IrbTw1l8lVn6ZCZZ
9kzgkG4KY10OxSyheSp9tZm60fbFkreoLMkwHIDZp5vErBoZSCMvTvR+Zd9AodSHrFzz0ASzEfTo
9M/52unfyBIWvzLKeaMZdOz60dKgCBqJ1f1anHbAJ1Iz5qOV0melL0iZud5BPy5UrYWQ1OzmTJi7
LMvXGwVdZl9X6fQDOLAa6iIZv3amYj8NmU7YytDkYWI32jTtEqm+qw/RZQBDuQVpLP7RZ774plv0
vWr3yaFcFQ4qLrUeog73Rllr91qvul+h//Gt4aBF3QmuvcaAuslZlzjsy5TZagT0htViyL7zy0wa
oO7Arpgy558Mm8Of6mzzjy4V+FUagkTqOUOdhlX5kuj/pNVLT2gG4zzSvg0GHWheh7QWlKWcAMxG
cgvOtQSeSjZXC+1XY62OBxLefk0QoMJR6tBRJ9vcDFG7vjYOIz/sJLRFDpWSBDmzi3zB3U3aD3ut
BjAVW0StbDSWmqe3KkV+MjMlflmMxdnTmafkPsBaNZS1bvv1KGU4ZY7hNTRy/qwM+kvTaDVe6yRe
kfxX446zJf66jNHMjjco8xfgxO7+oj4+oiNc1lxlDndQ3MxgKQocQMWo7U2drI06Rlw8uPSB7hTX
nmiwKqLiVzo2juFj6bXNF3qffC0eo9ib7F6U3pjM6rY0iQalvAQiFdjd2UfLBFCUANKkP7ORWxrs
soDef/WGjzc5Z/k8kD6Zl6QE8PP3CDFri92V+lO21fCEzKb5nKUgAWoasmYnM96kRhGPgVwRRAPN
R0Dsi/abMxOhbjozEz9yWm/u8BDK3mCirwdzGA9GWXvx2Ac0fUrO4zsibp0EjpjrSF5Nh1Crdz79
StNd4ljLoxnHYArVubR8/u7IRugCnKwsY3iZNDvZ5YOQ35Os0++wNcB2wkqd7HaZkuHETGB1Xqa2
f7DKQd4keVzc66JsHrolysNmMqjTVrRpVTcxveJQxuZSBhD9mBQQSOobKEf6qdCoZvt93Bmpl7GW
CfPhgvXRQqYEItzasf7ExqmH7gm5ZT4K+rVph146OhXBBI4eOAKaG80mAEAkD0zTITbSwk2bxChi
b5A2cqdt9LcVgXlJn2vZ575auw49Chi3hVpkJdWl7XB946w8t65b/BqVSjzaWjUfnaoZ0VGLmfA4
iZpw5vA8lXRsnoUslv00csSpFSVnp3bPmp5xAeDqcepqP9qagDtok3x5nnPSRqex6ZJspdb6FAab
7yYfsXglr1QSr6GRF9+HpiMMpvbx8zJD/xolUb9Fpt9F5tjq/pKpEXj9h2RuR5IPs37OddvwAS5o
O2Ni6IWqX723x7g8m0urHHJO981c5XmoI0w82APUrrHtT8aaxGziE5tBQLd/1W/sXoJ1NjqxbZeE
NSR7e0NNV0VsiShnU1y+zSqSCBi+/sfdMH/ObzHpKRDdTcdiJNuEP8sswB+tMGLADdkCPjDLVT9k
QhEbJe4FfQdYD358pXddN1yKnl0YBLi4MkRtXc1wpSRpwsmsw+Sj4+7ysGAVhDQCBOhrYRZA20Nd
8Ls3MzS8KVCDkxJOG/NAspR78UZCqju1u+X1M87I1ZT/70fgMFzGYLLOqK1jXQ3ljaQXuZ1eftcU
YkHiQxw7xlt7q4fK188u9nsI6v+GJf77YrjpmCZTk7b9zto6GtO1sG3lYKvG8lwZI0cY8UcXNiTB
ukdfSxskY9QdKUzsi3ZottVoTcFSi/l26q1xuyTa/EDDAkK/zCNZ8IEv8ZleW1T+JI3PajU7+8pm
c9LXxPSF7DKvW+wAhIXwKHDfzm32vCiHOLOe1ExcvC06BsRM61eedorfluTEInK/1+SYoTl3yy+D
hg/9kxHFP2ej/vspGGxwhD6Gw3DK1SMv1a6Mk5l6k+bIXTmN5b2hIWeOSZdgLV6fUxOzmmjU0qBx
8bj7eCH+Hha8fgeQqhhYwzaS0ZmrhQj1VuccTI52NeiUq1C849U+1K58Mo1F836PrcXUbCgSVMtT
o+rl05qWiB5q/bBS3CFbp5vHrVYrTESu+6ZLOVXLs+6hyJyE+Y76MStHK/bMSNRbkJxxIAZB12Wl
z/uP7+UKD/s/TxLikmtwP9o7lzL6fmmxUpNjKuc2tDBsD9yIYKq19MFf5s4Iha6kgeaMMxkRpHV9
FveL2nA8l3rjj01ka+hj7fJdFxUqUV5U4ce/8M/Zsf/+gVDuBPUMQwBVudpgLCIcV8/NQ5uM6SMZ
uiv9bG6VDXT6ufEc+sBfPr7gnwNx/3NBRi0Yu2NpvUM3t5UwsMUwD5pq7Z3sruzWT575Zxe4dBf+
i9JRtVTAMbI59iOPEf8rDk06rD++ib8+NdMgmwGZwGj11VNbrdjhnMqOFAAczdcV49Lk7XKq+IkZ
MVWZj9V4//El/7qUICf/7zUv9/2v+zJJ4MtktQ7lr+HU3OXH6bncDh4Z4Ybw4andl0FyaF8/uehl
7vL6W/z3Ra++RdusjXLSrYM06x8Mslw8ecz7sq3BALhPThL/k4loV3bJaXaYmM6l8vDxD/jby3Q0
FaKQMHnU1+cfYYEZF4p16CEvyvTlUiL9+AK//8L1HTKOfSE4sN+p10zqBX1rNhr7oN1jk/NyQXe6
vr4FIqMDkaHM9/9YOQ5hByBbzeSzu1o5Mh1mJRMWtVRivJ7iXvFLm2lDaD57c39Zoox94/TAwmAI
8frJ0REbCwo4R/FofSOG5gQHeXZMMv+CVgjInsNqu2Cc9RmdSVxYY1cP9I8LX61TGgIEM2bJESEu
d/zoPtoCBA7qbbqtdsUL8Shd9cCPg85XPn26f1kursVsvWNenEgYc/7zG0HV6qVszQOjvfd9VL8p
DsPDHy+Y95dg42JsWFBlxQbvekC8GFuFIml2TGS+Pogsd7bx7Khv//FF6DIAxXOJxAA2Xn12VT/I
FX+hg7u+OtGPmr6yj/++uPyBP14SGGbaqvBM52Hp77xBbbts6BTBInbSJ8So0mJaz0yD3moqSvNN
EqCWZz6O7eMBC7Z4jyFZthFzsqphrg99ABYr8c3KtQ6FY3wGb9EuGOD3v87RmJomuuU8+PM11o4z
EnbbhwEGMj5Tm2j1QVcGEXbbX+I7xiAMmLr5pjmsP+lcCD55Nu/2PJ4NDfMCzi3OirznP6/uXMYj
8A060i9b+a6rsK+l3e3UGSgPdPLuZhnXIS0bju5BFXLwIHC6Td4a0ePHP+QSZV0/BZxNMbTmgGFO
/eopMEjZge22D4wIdxtYaOvtOKotlZRaUXbzONP3Ui4YT3181b+tDNdETsUQRbz3RLENyrVgGI5M
34Kj8KWKM5D7SQzw+3y8urXfXyiTDXBv3/EPErMebFrfjmlv0nLV4YCFZRquO/S2hbFsDc+OLGVb
o/8dZaKWrwX3HaaWhVdMYh+msd0MdX6YDa24Gyp0Wduu6UVa88Fbsuoy2DhlgZOa1p2ZFxHYpEgm
n6Hcr4A1BDJgIlS8N9nHad8jovlzmQi6clO+ryPhsUbH57w8NkTtd5VLAUuqa/s0RrlOuzIze7ME
ba1RE/vy8bv6+29gsNs28GjU3m3ymmiWZZD60bSX6ke7alCuZ+p2E53eGxxmCCqrVf6s0+SfcWGl
FoqWfGLDq73bD3kMugWDDZQtOcM1R0FpUHX10j5qS7ycgaH150pd5nMRZ0oIVsj0upwaz5IYiN4O
YooLyTGPsGCNxpnBqfmHpjfBTHvcaNT1Qx05F+shE+/IZbS3tWz0sJjmDRlJ7XVmqnmQouNPIEe/
85nr5XiB8vD7Tbb0ayRLWVS9ko7msS6KZjcyHOhhaRO/YgvlbnRqhmha6Dk+cnmzMaPKonqam9m+
ykURSCcCFNKwG7wsrd3S+wUypERq8Du6if7Tw+f3w/6/H3o5e/8VA6qMaQvkw6PbqbQd0l4uLP3r
x2vqffp1dY2rbQevSWuB1XG044usMTApRi80w3Z4K5/oB2tDZlhGJBM7PuD4avp5tZieTX9cyBqr
f9QC77rFQAStYmUOFzE/NnJGo56YJp7s/IuVtLuaCZKQztN642SKesSKLP8CDHn+DOT81zcLQxTl
BFI/Ed7VXq7VCcoKZK6qtovHkqkf8kKZkpvn7pYBBD9navsUK2njM9P7s2zErbWOp954m4nr6Zdi
JlrrKutI+wMTGOzVn/ll/+UXcsIRUTBLxW5L1PLnK3UV04immGuG7cs3KpoA/3s/DVk+YXznR8XG
2Fwipc9wMO/CQ97yvx/M5d//tZLaXOpLp9tH5j6RwhlorcyA+aLjWHyyQbwPsIlzyXzJfUkvXTSm
P68U64z85mQIF/1GBFhfNqEVrL62uUDqdfovPvlG/nKAcT6R00I3JcDWrq5nz9ViiDE/8ba32qx7
imFRX/v+8Vfyl13vj4tof95UNlh5RKfDyS7pv7F0RXqt+CRG++slyII5aDB6ca4tWKyIOSXXyE8C
N7g4+7Gu/yES+vcJZrtEfxcCkTCIBv+8CZ1iuatgo6weoq0I0jC+T7eW527nm4YV9xmK6n04wxGF
vRBRM3n/Ox7yUI0F0SZ6dpG+INIjYffC2FZw14IRAOqu0kZl9/Fb+sv5+Oc1r/bLNrULnoCGVWjp
qN7Qw5rwG21QM7/XFOOoSp2SepwNZ1qkYI602fDcdzWWsh//jvevkp9xYWqql7jqXc4QYy9dUaE4
QRmpvqZWKTcVjn/b/8dFWCvQ63Tu6dpKQAN1nQG6OClmT01AUZWzbIboM3Xu/b5hUQ4BhU5o7OBX
dnU6pDSdpjFNNGZfn2io3FWQSNxY30U0cn58P399eUAHiQ8xjYL3dhVgNViaMxwvTvSdzyMvrxA4
+er6pmncNmyZPfCpthfPF6q554zphABYDJ+gld6rLhr3S72fjA8e3DsGcGWKtBrVmW48p0cPZQAq
qXWxmVp0T2HhJZKNWJMrKOc3RrFwLtLawhw13YwuFcFVpGTB/eSA+KPLUktph/vkKf3tsyIAA/zE
IQLr7eopUf4DYDyKE+MdieXnrULFsIWyuskQaeElKllyvnB22rYVgaxpmJgxCr7Fdg4hmqmgR3rZ
xVvmVNlhMKVxN2il86trV1oiP/mllz3xzygL2waEFkM1L9va75PwX0dOicW5mBrthJVzPHhq2Zg/
p0ylFTzC0izTBUKBk4PgrlUziIhwgODUl3l/6h2upsSf7A1/CVxhMSIv26bg9V6mov84ARlPWygg
6qdYTcWTmFL1DfBV9TPqrT6HzhPpdy1dOPuSMqo/ObRMyjRKeY/dFNjkydCnaTemLZGuLmrWh77D
qF7OWGdXk8h8W2+WXQ0W4OEyMsukGlzafzpHjk1QZO368PGzfX/mgYkigNCJI+z3qWKiTdZazcmZ
vlxPyW6VzGBW55Mo+W/XMEh2jIsjHcjlq9PCHgeDyWL7ZERu89JZ+bgt3LTbjVb7mYL79yvxwVEE
gPR9LbFkzpDTMp2cO4GUOsfzTeEWx2kwnj5+aH/ZlQVr8X8vc1mv/1qPljNDZzLjc9nHatBkbblz
9OX542t8ditXD60xMHdcxuRsRZLBU6bAZ/Vg55+xof+yB5C7sBlfCF8UBK9CnspRmeehfC6FS/cV
Y4EObYuree+OlsUU72gO32Wj9P+Zs9glfgAnIDSOA+siGFynfpkm6LUsMhCGccyILRa8XzQjY/pY
iTqGSz5+kn95WybZtkkMrwIxuA7rtMrIFyxicXTHr14YTLS3+lR+ssbF5Uld7VEmoERACjBTLwHk
n2tC6TNXWn16xg6L4XWnG+4ys5ZMvNfFr4Wy/wkWbrGPLBkzcebU4Qh79Uk4gxZ+fLd/WTfE5yrD
tAg71IAv//6vtSnHgS75vD7nc+3bo72Pll9rKz4Jzf92EbY+3CVB6VP6ubrZtMhNHZ7J2czJ4mTl
S+WZHvLg4zt5rwcTkKg6XF8+ZZulchUxFG6lLa1TnvtDw5FphPlNvHM3RRDtSz/HNnP0VOmr/1wE
Yaz9/uNkgIsTdOKyy3qFmfHncyxpQ8sKJz0PDSSFDiDO1sxyfQ/LNNt/cp+XT/lq6TB6oRMk4IHj
vDMT5oSxBUChk7NOIULFnbpOG82sacWSG7dP921VnOj2f24Mk6Fk9dyn8X+xdx7LjTPptn2VG2eO
DngzBQEaUaSkkv01QagcvPd4+rugakNBvOLtf3yiJx3dVZUEkEhkft/ea9+3E+bSr3/HmQ0a3wKK
pizTs2ZgccVlT4i4JgaHQDI2QlAbqwDBhuOFpmR7NZ+Hr0f73J3n6Z4Ot1hEyeDJq2k0ruU7rnot
beP3YJf/v+r+mfmKxYRF7n21MZeQ0FgzganlwQGMnPCaE8I3K2q8mwihqXbhus6sNtS0dGWGJ3Mr
l3exN2SvrrX8kEblgHwvEbGq/vj61snnnhRQZrbRGpqLT9lf8mDG0FD9Q96F+b4JEoWBfHkjIQG/
94s6/avLwOMbg3AvmXRkq6K8kxHwZqscKNQmQZVq6+w8DLcWtXjd9lD5auqgDg5mhPN+XNtBpca7
kGIkZsu4R4MVyj4wIqS2yVDNnA19uLQdPbOAArvEfzWnTgMTWUy/LGdLPvXJQRYkdRcNWgl7wszf
jGAoLGdEWOjmvjbtLHw+jyYa7TXsAG8NaEBU/8aLQEHPRAnEk/wknVGEMtQHgklBqglrssXDb4Ga
j9uIs7aDWit5+Ppxnnuap8PNM+pkxcaUpE1hlB9aD4u0xiWN7GITbaNTTfx6JGNeMZcrDZtWvIx8
ouY+4sehgI5JKVqtA9iMdNXihkpsbm8PM3BkF01Lr+5eO4Qj2NJ7i+ctGQ5OE7fMrefaMzD9CM+d
yLZKqIPBiaC57Eohq5CtojCr/Wla5VXdOZ0sdm6hR9iHDTP074DNEDk7piJe2XBcJQqVZXwekWaH
VqVkACPiYtVo8gvW2i3OTbyF2bQOVKHEy95Nrjf5MwrC6xA+SNXLqKbxlvD14SG2BquHNNMVrpa1
5kYQEtwUefGE8LHBnZp8B8iJnTwJxkcFr5zb5bp+MIJOvyaSXlspmRk5bVZ43zo9weM3i5BXdTFp
jh8VhEIPVxESRTuW5B0ewAMmAGzYaQQoQTAs2sqE1V/5Bb+1Ah/rZkrYOX2uPEZWnPzyfBCZnofJ
mWJ/8D3mvzVuKiQdaYDMqf8u8uh9R2XM/T4+lpzjP1Vk/DAWOFZkhybES9G+XY5NP1duZASLBA5Z
JiRj2VqbxEJGVAhcw+T1d6ZbZHcbNPTIeeivOXlkc2YktTKx627VbOoLh64zL8np6O+s2pOXJKtH
D9t9fsAfveqN3GVLo2fCNirjP+vQ/3LF/kdll/b/RhWv3sb0Lfs/uzp5y37Wp8Di+e/9iy5m/QNF
PA1FovoI4+YD9G+6mCn9AxEEMghOXoSr86X9D7KYvwWuXkEPNE9RSO//JoxJ1j8gw3L+YDfJyZ7t
+X9DGFvsGOd0mPcJOrdj+DDSa/i4volpihZwzBG2XHc/wLPeyETHJTf48Pbtj/QapJe/ilzjNnm9
lDWqLb77cxeNjiSAPGrV4hxS8nFofcQWPAaVuAaVuLc0wCxhs8197y1UAH/lw0aXvAMMg4dUFG+p
ZiZ2JTWvYzhFUBsy0S1LYVxbXkrudxr6D5kf7/1J7al19teCECquLmFGqmN/2CC88u0uqQhhAl0y
aeM3bD7f8RA5idJdpbWhOGXT1vwROV+z3XzpoE1sDWmOmh8izPpW2GE6Q0gmoUh2dbntr7S6edR6
tdl1cYzJ1wsw6XQYeJIrvc9fZSN1UIZDkpQcH+zS5P2GCXxhH7zYpM13kEIErXu2+/OXd3GoECzM
e5JgYr8pMBuwqRkqxNRN8ucFhyl+nmv9fqY9+Qj+GcfiZKsqNJw+KYN8oyPZwhfEtT4Smc2U2uMj
x/WftldEqmImBq2PN7OZEyMwM78M8nMeCQcIsHSYjR3kHEdrTBpQs4g4wVDfmdaVHJjtITK80Clz
JbSVOnEGFbSELzJGPaSuGvA5yIs7tM9rpY9LOwN1DPoneSiL/rvfjLprhpx9zTr5WSQWysV8Qjxq
yu6ox/qqCYONKkaD09QGuh/zILbBGp+2b7dVDLRNEdYILdCc4uk2cv0Vy4luTwbkly4n4lL+IY3d
xhfR25eqij8u/DYNuzwpLwXOsJf4uMfg9mqc2ujWyAZzS1zWeWWk672gmsq66fnCZ7rheMJzOvq+
HbbaC0gIbjFT/M4LCf0YcNlFIy8F+742CV2gNt88U3ujaudiGvorVjpUJkqLcbSMHxML+0WqgmaT
xX4riMb92N/S7l2Z5bTG6r2pIckF8RHgrB1z7JYa0J/SvcATDPsC+KUY3tU03n3QA0qZo8JOtAY9
rWzZAE9/6a2xoqvwKqTtIUsqGQltdNvCykXiUr5WGlysIBpeGtwjWdn9pA6J7YGfbN6qg+CqdbkX
MLm4lKQ3U56s9aTaD2wJBpHTQNGELt42cRVNAD6AzX7TBH8jKPU+kmB0mcNaqgGtwllYsRyEGzoe
DijpzZj0DyB47zuzdfRYcHUVVrPS3CUjwE5seoguO1RSamitUpKwTcXDORuidxEUcofjJtzE6gaE
3SqHt+xhdw2039AaVGDLnAOfZb09jOlrngjXHck1bWRgNDS2CpK80r/ti/iq87FO9ul1ED6J6vck
vxbou+Lm3MDAraA6sT2SVScQDMfo3xq52KJB5qi1s3KmeAopr3fJL7hpMWzRBb2RtdSehOCYdj+n
mlwI5agi1Zji7LrHMg+VDeORL1zDvF7F6qEYBEecDNeszcc+MPZFyQpOyjF+qRTWRxHJNGFEHjlk
YPl3qv+uzQreT31Lm2+lxO13MBhbS4/vFaHZ512xGb3yGxyrldJkG1jIthp5dm0c1OzJ8mGJILPW
Nn4R7KcxshupWEvhHrPbrs3SdZIKdhT9zkuTPJwUjqziTlqEORWebDw+GD7ScsPkj3VupadsEXNm
guf2Sb4SQTUpZbfD7e9GgINDWd4CnN/0Xn5tCjdCQDuz564LGNSqbBU0bzUg9ha3n8Ebj+oeHylk
hfyIaf4RGij9A5EbHG0MPLHAJ1dCgx8hRumkc2ri9xTBrpqPcnp6VenVvceKNPR04pV9E1urqPw1
UUc3gWun/SaHpVvEvw1pR7eJqj/gEW8dkA6VAY+bGQMKrCHsFZ63mWpavhJB5RBLEow6/K+Urmdm
0jDEsJ92HX8g5FBhYp1DBKx1ka2kV+Ew2uL8/1C40dsZ6oZ/bWM2te3F+PJ+zsSg4tlIrpPxuweT
2M7H7wJcAH6Yv9FeWlKx/HKf8DsS87fg76WpgfsA+6fYUGLnoSDwyACQ8B6lDOhtdDoZMtNEwanH
P5LWvyswxGJjh/yg3FhH88eRFD7+13kQ4Cp2j1+bf6CvAzsOHjQY52P/rJndXho8CDjJCjOLLY8v
yjiuWFZXaV1eRWb4u+pfPGzEeChDlrBqw3lj2xXXcKLcoUWBbVxpWEu16KYLnmpUk2aegGG5BTCJ
GgK9UZqux+wtke9GYD/lKPI4TGdoH3RrcvB32mqo7hTSF1SWjrqTUVRZk231+aPQBk8S/QZFO8qC
hTVYfJFKWkbSfVQMNqgIusyrSo63Uv8wjS4fQls1fsD+SaxqN4jfKD26IEtuzeomUK9MxNSwXHa1
TqgJpzELhX6Vld/EpFvnpeQGhriXuDetT+89u7emHxHsRhjbW7PUbU5ZtopkKRZM3y5GclCtZpcU
t6n5q+qwoxUrz38aDG3Ld9fmw7TRs3QrDxzhBw6gUrcyhkMQdL/o7dpdg4qHM0wHpC34YSSsTd/D
4QcFfXpQojMO0bcQLqXPqklAgF3UV9gNBCWhpzCCAMsduTKdLnsNo+pK8oDze69JZ23LcjPhfDGk
/NoCbBr15r6xCF5sfGMbVL8xsa9UYXKnINskFdsPBRkYrrOewIGw2Ajo7UG3ivDkJN5hJeh2pfpN
TY7x+F32X8AL7aSu3xdpAHpRq+wYkkrhvQA1cQG1ul77Snaqg/PDZ+Ylw6Ov/CCbHt9RA0GH6oo6
OZ0P26R7ToVndB04sJPIgYpO+S1xe07XIP1Xah/8KI19iKmro3gjDvmbb2AFya5BTTDZ7yaWRxmR
bJCA0mLOaPdxQqBvcjM29ZMaTCwpGFJBjgzRo1jhLqfHj4hO28HR8FZCJsJlDa11WiaEJCVup7wK
JtYRcaPDajCjg9ViyI9IyayPJsRnkaVAYldNOUnOXdWgVtTeyWZuT0GNcT3AkRXZMLgcuK7zSpIK
pMfH/VU/VfeK/lv305XasfN8q4xNV0CAQG0jvoQaCLZ8YC+bA1ZV7KZI+cxWLnTNa4+9p9FpTrV2
MpUcENI7NJNfroC9FZ7N6ZU4nZWCS07Zq/k3S6QoIbqkcvm9O/ZYd/lcIEs1vWvBu6nG4CYT15Ol
OH3bA0xq/tLy5GfbfLfGh776Riw4aPuC0gjxEHpHkvsvIr3tqLwrzF+aCBsD2gDGcTjwjeGOIbw7
pWCzVqxHfz+IrUMl3laJt+i4eiVosXw9yVJE0EPo9OldEglbse53YnInleFGGvNNJDwFvepOVbGu
4ifQOTBlBUeXfCCNQPxj/zUGKkRMCp5j79oUv3l1uc5wfst64oStv9dLeeO1+SYfHpJYcgFgrhHb
hx4BURqKOZNdkTk4nJFWVS3gEr/V4Ld3XKOfJjup+T41ABzSmjQMxA5A60J4PxZnkCg4GjpVWpYf
Si1xdTsl0ibw7sANHWrjpdZuU0O+xftt57G5bqdqx/5o7+fJnjiBa2vS8VaWkJgeMsRb6cjnrP/h
eW8ViB8R6gleQiwkAd+txvjdl7jFxhJ20r6gu+BLEZ95fgJA+rHe5emuaApAjZkdsD0H/e6EvEh6
c6zH3u5w+o3JayA8AeFwxAKGCDwsT7GDvDkoGp90bNk5u8JJZWVV6V0AtdGEwa4LbTchxpsZT/4U
wE/nm0olSy7+0rXebvv7yL8hJUPzruX0wbAy8DmHcepXlj+5kf/aW73TT+0qGe9GQ3/0ZXMfsqJM
ZbuSkaapWl2uMqwycvQkERk+xTc1MIJew01qzExRW803rRG6JeshZI6tWB5hSBNf8eQZCaU0N/P6
Hf6vPLiHebbV5OvRKN+yrHKygFRUJbxXiIQeqxS2DF/iNNgYkfmjwm6cdMI6kyboAKEEULMJXwHv
PwdicBeOL62qYeOGJ86porwJ8+YFatkGWpW48pPerakdE1mzNnzYgabcvdU6X3x0hDb9HwIGPKqC
syE6CkAtBEoKs0ANHvKJsEU5BZtglDdjJ34LxHqvdzFtjJ04rsUyWHXp+Fw2V4X0wiFgM6oHDTMB
MrqVYlH/t3C6e7u+xdWsV1sIjDNWmf1Y6PfPZX+NJAxyVGyTZbBrx/LKrKXdqIk8PCvNwLdCCC1a
+OJl5SuOX+ckR4iPHHqeYehcaUP9qPbNJjHSoyG9VFbkUuO+q/W1IvdPnDMcaZheA0Avdh6qrixo
V6AO7XJOCMrlnZT7GzOVgGLxKe91xT2puNz+OYOeEsxnUdHHkylHJxXxNF1XmbDvRfmiNAVLVbpA
XcNsWZP/AfCCHhf8OAAmLOzb7lJ07+cj98cBF6XnDKxDHkkMyHfvzgMcI0uVK9fRhSP3ouz850hI
85XuC900EMgfayNKJoZlUUXq2mtRvEw/Y++bVqDS6Ihj0Exbo1UJUfLCzVwUg8xPoy4aTANkM8CY
jCpeIY0UD72rr7R9vCkdvtZuvqbevcpvm43vXBSPzg/q04PUsMTKKKp4lvMNOalWKmnqCbIUq+te
6Wyz9649+LF80m8Ga3pTYJQXQ3dg57SXpGgXGYGjpRHnp0tSzXOPV0IcSjEFbAc6so8/A/3x2AAV
UNeDioVHP1hqAeoovNBV+Fz54on+ZxRr9mScXKyFJT+O1URdSzQVpPSXoD9//VpcuAxrOX2sQvAE
cm/W8nBjtGDb4Ocevx6C4uSnB3Z6DYu50gXkeOBSU0EIEuoDgqZgofOlrZ5dqGOfexVOB1q84laU
MgUaZsYoZA74d9cXoFv3HsdiC+pIQAoIhSuOzPdfX+BSTPv+NpwOvHjV/Umc9BLG4rpy+t/httyY
jrRpXHp5tM8D95KW9tKkmJ/pyaSQBt6LRp9febgVYinsW/mS2Of8M9MlYj0tEUHJol5YpCPBCJyP
1pV35Sm6I7Fd1VQAxruvb93Sc/Ln1hHQR1NSwRm2XJaj0TJ7qZhfI4nvEVth3z8Ew68CSFrdKJs2
r0mtu4oG0+7jtdC+1kDdOPNeW+xcKTjYwnRd9CJo44NH5E59HIuD2P2dCYzXHaG0hvBpKT9J+yRR
QM9CMUsnGNMx1tLruAQMOV19fTfOvownA83fsJMHC+vDGGuFgZLyoVHeQuNHpF64lnOfwdm3/69r
WSxbhOy0ud4xRJn81vTK1a0nxSxWWvwyxhDw8wtXtJSL/nm+qm6wVjMoWeYfL4kWY5QqfsNqvZLW
3U14NUMC2l31eKmJdX4keFCzN0xF0r64sij06zqsWnWtbpLb1O22P3Q7vlW3lwY6+5AoxM7KTvS2
S31OP6hDNTUjG4lu3HrQQqwMgQUd3r8xF7hrqkLbUUVr/vHGdcJEEXvgxuWc+Q19evYHuFLQCi6M
c3Yx+c8477f1ZM61apSPWGoYh5qmgI1Ye/v6QuR5fV9+sBFt/OtK3tVdJyMEPlV93WQE/w300xrA
sE3dckV1KsN6YGzLR+i4q3HdgIYHHG0PR3F7qYV06SoX3yArAoGLJY2HJkFwowCrXtConV/ITq5y
8fEBK1T6RAvO3wBxRYzjqjykB30n7uJrFTaG4abXw1PiivtkVV/pdxbJOXZ1YS+47CP/edtOfsTi
QyTVOQX0ksuksH9Xb9VNs1O2gQOGdNW5zV7ZCJtuE7gXzZnn34n/POLFW16DjPALg4tXN52MjsMO
Xcqtrrapd8Nv84XEOCf59V+qyD5d7PwNO5lXdTL5puRzsXJfEoLsbRqQYHKcXHiyZ/e6p/N38S2s
mkGTYqFT19oNFrNVfSd9b7bSnb8Jd/lOdBI3vPdW4ibYXPT5X7qti+/BIKhB4Q81OyflTuknB4Aa
iTCPTXLUSTccoWrbgddxIASz1PlPaT/n0R2KUnTK9ufXb/G5n4LwSqdFLeFbX0r28qZXx4yIqXXV
Uy2GGjcYiBPuvh5kqVt7f6Qov1ULgSZnmeXamptBkDT5+/wlTpD8QNtzVJti1MrbV4f6gtLy3Lfw
dLTF7Y2BRhO+Ocy3F1vob5hr2DNbW0sJ2GDiwsv8+vLO3cPT8RZLejxFY+UPjKcL0lWQ3PUZroT+
9utBLt1DdXlkmJI4My1GaRxK9ca63OgOaAH6pqATLpv7L1zUUpM3FUFSkYHEqz+u8uhnXe8K9e/s
r09unLpYvYNAUQbITmzsr8Jv/h6eh/MD0zEVHi7p8hHz7BfrdLzFWt6DKtEVcGxr89C1GOR46Vfd
Ho76lWDjkHRoEwwraSU7/kt9Xd7GTrbRdl8/xku3dbGS9xPc5j7nthpBeNV0t2rVbpvx4etB5n9k
+WU+vc75R5ysoPixC6MQuM40Vld+FKFKdb8e4dw5YiaVoARgF/NJeFhU/CeOWTvj8g2KWtw/KxUv
tf5PPfP/Kov+B97ByS2fQ9Y/pKD/SSwU7LCu39pTZdH73/untEhSSC7EsiUiALUAcMx74z9h6IKk
/wNT5mynQpEtGYbBXP9XGjrhhaZqQKmevWUcBZk+/0xDl8R/QD/jueozCkM05f9GWbSY6rNhQWe9
R1CPLNTALPVxFoaqH+ttmB/ystxKPqsIdfq0vrCGnB2EUQhNezfmL+ocFDb9BELEgcQgTotKsgVp
+arK+oUd2GK+/7mWuRTHvcaysNy1h+TBF3mWA5v2iQVVlAe/1f6CTQ9lPMuckwd9++c9Pa1ocn76
+P6+jzYrvACCUSbSlp/LuGwMk1SjA+GzqPgbtYNKSjBK8yLBmYejrQlrTWn6R78MxN04ZRkc7aHd
mqKHb15VOzBMHeBDSvFi/Cw3gXiXBwpLnIUwsxFkcWMKJEOZQubZolBUO3MkrdTMCwrUZcMuI50k
E7Kp5D+IbWXdeX5E6AJRWrRDkH0iR+pf81g1+5U4To3xHTQtmGksHuaWHgaAr9QygPZP7wB/rP1T
vCHRIG2eGws+xJUQw/tvdF0mmkudYwAktUxnv2gxfjffgwJ0YqZeVSE0t7Iyl77/RAqgBBpWsPxp
duMCJHagkazydzNnEVjtIF+lSjXuwzmpYCwC0xHn9IKk6+ojknUSDQwIpF5TWC9agBbTnJMP1MHM
fwg9aQijp8r02klI4H2p9nmEmCmc8xPUMUU0MnSkl4k++E6C+ohaKOUaA+ucv4CaXX6Gtlnp3FkV
wH1HyAVhDXNug4e+HqbRyMWTAU4aekPEQ4886huRu8Q+hHMCRDVnQeRzKsT0HhCBfRtZyHtshEeY
zS4cYxM9ReORcRsSWMs/UvdHJMKcNCw0SXY0p1GYKJ/Ir54zKvLE768jqo9reU6w0PNC/w0/tLq2
5nyLWm5I5h5gL6wtyvc38igiSEXne6fnunZMAPPSkQKaTBNSiY9xqCvHHn8YxsH3eA3wEtOK2hKh
G+l7AAdYdDig1qC0285oy4abPIoJ2F4iI8MJFZAeIKJHTmwRgelLaADWrWoIxp4MnfImB6Oq0V3O
e5LkE0BeECxC0mpm7qSoCytDUFpzW83cugNJ7MEE71Qsef1qg6hPK+vMjeLV/HGQ8qRe1Yon/c6i
UKQ3qfR0WDpUMpPdeH4Paz1Tg1WGBOc6Nvr2Rioy+MSNl8j7UWkKor3kIL6vFAgT666OLTjoQVjt
rVgvnjkFRuVTTVUAgEqTlw/l1LKDNaGdrqRe0A4wQJjCYyaTVcOfEk2yJ3QN1QqZ4XPLuB50x0T3
dStVk9WsmkEnEcTAdrcJY31K1/AUUGwYsG81u8/9yG00pI0dUSrk/QmS3G11H3U6QRJ1+MMgvIXY
sK6Lbifm4G+FOeOhp1FmMxjgYPrOdepniA4KdYWaqr7LdLLtenC4VyIP6V7I8XsanlyChO96x2q1
yk3FEbLkOHr7tBPadSuGliPK6S26r/ZQ6u2d3xX6Xsin6iHu9XKn5EZ1rzZF9ziVY+E7TW6Mx2g0
su9+FpBN4TUkgERdqL4kiL72pFYQ6uiRCbnKck+D4dJVgFd9tYw4UGd1V6+gbqOLIDZFvu3opvfr
vA3SH5IMAmmVpvn0ozIi61muJLqcYCplGzJaYzkWfQDQxKZv+g6igqxeiVrFSjHVKsmuvUa1Zd1Z
pMLbcU7EArKXvuMaTf1n5UnGfdNazRZrhkWVQknSb2FuwusVyUmImWsSEREIU6etTig68ZZih122
9LXsLUOnqhL4FfbP9WD0T7ECYHWdJKkPuskfiWUIPIkMIc+48krBup/iOnNghLOtLTPzITeT6VtQ
15YTmUX8JtaSfsdfto0xxFzSaseeoNqQCMfJcyedrimxDv4RyjYSLkwqSoUtdtA24TCjXWXJW3le
aRz1BEB/F6mwNmR5Sm8lgq13hZykm0ILsxkCHDqZLhIgM/gmC2Yz3ib+KO2Uvgm3aV55N0kwaT99
wO0IMqbIogNi0ODMq8fQy33VrnWrfFSFRLgy4yqmQD2D9f2xTx+kzsuEXT344l1cWtFNmZT9y0Ss
0pUnVHJv6wl4T5h1qSK6MNisxCXsqNdRwHv4ur3UaL4pVl+Desr7J71QL1WKzmwUDHpLqLBpFEIR
XOxGJK2EiNBWxzROX8lZNOgQ11cEBHTu11/vM6ZG7GisR1hd2UWJy4F6cfCsUa2P+LLVa6VSC7tO
REiyJPuJrIMDJpGpGsS/OpKvgEcrerpJ0zK7l8cImcjXP2ZxEGAjAc4KY6+oqZjUQIN83IJ5uZkZ
qVceW1GpaJJ3Dx1ZB39nDEsD5AP9zkCI/HGMlqCdnv72cZg8nJvdIVBYpb++jPmfODnPvF8GkQm4
hzVDNpWleVwdI1LSJvNAo/d3kpXZnKWXum3Z1hARkA5llZ47ktGHD2KtyBdObMsC9KfR573hyWmq
10D2ywk8ZW3dhfqtZeQOoFZ/tJy+ePHbJxGhnW8+fH3Jy+rUp1EXj46gJlVGtHXo1vh8V/Xg1q8a
Ej5QNSisHOOpJ8GCU3L/nZhD5a+vB18UUD6NvSigFOwzUBMZBykyf+K0/C53yKekHtlJOCBF9Y1d
QY7c6utBP7+gJt0EmSMlwAIgX4udfGmi6yfK7Yil8pjX0g2tX5RtnfTt62HOvRKnw8gfn6ZK5B+B
vNkRhz/SvVbM0fZU0ebvDIJensoa3I7le6f4pjeB6TrIaMV96OuBfqEa9Pk8YqIUx2iHzdYgvmtx
sziaD7JfUC/MzHVlaLeDUpMBmGwqz7/QWJLO3TBLwW+OC3w2T87P7WT65wrBzGh8DrU7uuGWjYdk
2v6VtdI2wRbhfPd4uUhy5urwm2Kx5zAqo7ZYXB124YTc5eJIJu7GSuGZiWvZLzdqd+EunplyH8ZZ
zAW/HPxCaOojwIvVELxyzCaM4ZK6/8wg1uzwARnCd+dTqYSIjJJNAkgQgCFT+ygav0a0UF/PN2Uu
/i1WSEuCkKczhgheaPGQvKJuyRmA6y96xDgX5JZhA5TBS6oJIQJl2TTrklLBqtAMf8XXR3FJjzMe
pXSQj32misRGFMVLUFrJXxWR3RJYDY2F1SQ4xUXrpJQQ+RsN3yyZ6V3d0rzNK9othDHKrlhI+jYO
G9MJJ9nfBV41Em8cKmtivzMiT0brEhD43C3FSE84s6wy/5copVAbu1Ac5aMOh1CtaL5Yax112tf3
9OwgrEMU0rBmfcJiii2nxmCsjiIx7GkXlAgaafL44/rrYc68XrAN/z2MtijrZoQTYOefjmpoXOe1
vKkya/v1CPOXYjk3QECBTWRfAhZsMTe6irJIKKH28zzNBmV/lyKq8YfyaBFXKUXd778xHMsEdR9e
rk9U2KHM4qiom2MT1IhSJdmV1Xo96MRx+CQPd5J59/V4ZxYLS511Q/jn8LAthVKZMYTD4LdHvSJL
pwub16aswpsAsB54aEtyvh5tWYafv40fhlusGZrRj8x19UjsZkWzs6m7Lc2NngakRmtD9GS3GvLB
9nK9sYtQDwO7yZrKgGoqy09tWATfvv5B5y6f3SbFP4pF9Fbm+XWyPEMEEPQyaI4hyXOtgAlnbuAM
g2sZT18PdG6ing60mEZyJVhpXpRHkUQqN9PeE+WKSx+bc+vY6SDz1Z5cDZFyEnjC8uhxkiY0NU+Q
SuPseiJX2XQlIwY5Gja4MmI0cE7ulVAswCF8faHnXvzTtXT5G0wvryy9Pg494VO3OmmhnKi/HuLM
BsuSQcG9l8/5si42d2k6ypSnwptKgBk6vJURHqzaRPfcRzU5pNA3OwxgX4957rJYBagFY8/7zAqA
mwmVe+qOnNadybhpWmWd9Bc2jmfH4CTAF4hdD9i5j4+vTWtNLU1IES256ykyRcCVj4I8XYpMOLcp
wfD4n4EWs97v0zBHe38ciWt4UFfWs/+Kju6IYUbYlCjB7egxv9BVPDf/wTEZxNUCoheXaiH0vCkR
XinOD7LrYsSRlzRTZwfgkCPJbO2BAs+noJO5D1+HmFppPNYWJJpY2USNeOEoc26tYDv1rxGMxbcm
TeUCdENzpOBDpaiEABDUr940B2TqF+7WuZlApATXAh6cCb6Y4URb9yR2URGSfxEP2CENzKbH/35C
c+xkyZsxf5/2PEpjFIERacehEa/kgdjIUN1SIl3/nVEo+/PthFq73Gt0fSsnY6EdleKvNvjNxkk0
q//+5AN2CGIhqABOC8sPNEFxIZlVxTEZcbqYkQ8aTniYkuLCl+LcQfbDOIuFDfpWV0+9eCT21RXj
OxMnVGPeZn7ikDyAH07fWAoFmGnz9R08Q/UzP4y7mAutZQrTEFdHDZ70qnPGJ/FQbppt3e6kDcK7
bb5uSptU7065sMxeHHlxkCW8C5dCIzIyXlfCiX5iDnLMzM6vRwdU16HeEYK7yb9fuOBzk//0K7Y4
v/gCeWuU4o7dGl/dqrjBeyccBRiznYtA76Yg0PhRuDBPz60ep2PKH1eP0Re72Izao4m90lDwreb6
hWl6aYTF4m5mntZYfUmOcP3Qla6spxde6PMD8GGEHXxGAR7i04ch2ByLtLrj9P8A4+WCbPHCCO/H
qJMllp5a0zahcZRxVnByCZTuwlOYX6HlXhuK3r8uQVk8+UaNzdGagpsive6Kgk3fr4j87TLRnL8z
xWDRU9XTDYCU8xQ8uZIg8tNKqLpjsEO8sNU3GAevfNd0EjwcTmVXV+P+khrs7Kzmy2TAatLgSi6u
bSo0M4Kmd2MqNabXUpuT93SR+NtRqy9os84+J/BzODpotvKx/Xh12Nhw3ynFEa/da1UaT5p0yelw
9mIoOCHDpBPOZuXjCEGa9F3M61IXv3SaaFP6E42Se+Ehze/ccjYAtpjZHvNBaCmCVqKs0SSC1Ju0
G+7McSBWN7EmK1kFSiFTFh6VR0UAco2jvt0aQh7cxrX4V5HE8bb3x+bC5vrcJZ/+mvmmn0yZPJnU
gSb2TRaVRKk+WfWPxvcvzP+zG7PTQRb3dUx0L8BZdEwlTyXGsUrHK1VL82sP6fnTmFf4ljJLfo5I
iHqos4QWkD4OKcGKdWFuB0KA9wrF3qvU79oL+98zKRwgUyjCgMyYJ9bylQmFSbd6FfP8xt9q23gf
QsZObGMjryU3dcattbsk6L845LxcnNxyAglLOa00PgTqlbwyf82xMFRm0BeSobnKDtWmvXDYP/eQ
2QuRpgaFD2XI4iHzEUBdVPo3k/ojJMUnbomgoan69cT+PIiFMwbBPAFxJg6lxevpD1UbeW1zA+EL
x3Gm3xFT9iPQLglB533Bx9eHYXg3UbgAyFGWlUdCtKmmqc2Nl0wHBEeyPemVQsw8/dm2vgqk5MLB
771K9nFA0zqdvIvHheEtC+QwujHM0XeLKUhesbj4WC9R3im7WI5yDEelBJ0/4ceQGXlFf2W06yyP
VvFkTnTvNB7wUOIOLUGINEVQb0qvDtxex8nQ13OXTVOCKysTPDcshRJbRFMfBiU0v+dTG9+SyWFa
tmBWlQu+zbw2/Sh0aPdCFxUxl1r0Dl1EC919OQkuCbePFFCLay8CPApxUnoc80DHTh5avYLl3hR3
DQidwdakLvrujd3kaEXaX/gWfZ4N3DXMUvORhdPlsgCTWDWLX9Efi6xbTel4V/WFEwbp3yjzzMFp
CDzgJH1KvhiztH3fvFoQgKxsJ2WS66GTNaL071wOtXWRujoRAUukzkRogKcP6rE0zf2Q5Supywlp
693/y96X7chtbNn+y33nuZwH4KIfOGZmZbHmQXohpJLEeSaDDH79XVFy25mR7GTr9GsDtgHBsHdG
MIYde6/hT7cQJs1Q0JeDMthlS4sOjaoMan1ngtgez/tuQolbeb8eg+31i+V8EoNbzhACkZeIqGGT
1I/iJDyIsbUxV6sR2K+X4PgAJBp3EDSaRvViwlxZYSvDL0jt/o2Thgmofa4t+eKrZwahVImisIFu
/Ne507T9YEAor2vVjffqSl0PFKB/IvGpoaH1UjYlAm6HYS++xF7u9G7+DL9Zt3LKjauIB6KiiHge
jEultAX8fwFc+iFKGbldsN4UHe7ubS6Iohujp/+hNNHyUzZyGVxjPQK6oxKEn7Igln4F3XDfqpXY
q5qu/VEDpvt9Rsr2c+rE7B22eKBcoyt6UPKh/aqolAaVas3xxmNgfb7QVf7cjzBy4x51kdFSKYY5
jGaPnvA+BmWwBOkzzFLdJtD/OHPBdAFJxehGrCnETqCTa9QU1Ahy5vGdnu5HGHyP7a1FtY0BXZ5i
5zG4zQKaWiPLeXw3lh8dfMPFdnCycUPffisGN2eLQrq2GbBXyrR5XfIZgrxQA7aCfhIm//re57mL
v5cYuiPo6qC5cIG+pPFiSh1Vw94bjgznjAe+p3m9awWFBzv1l+vhPjua52cNm75/wrGT4uQTDXNU
TbokhAssvGIUaSELlSeF6kXR/AxZhJdBJL0f6bTyxJhWdmpMii21sWBDdAuW5ibTTx2KZd8U4ApK
UwyoSLFkEFJNTZj/wmWpVzoDLYQ4voNPbPoVr4N2N0ry7PclYIsx8K52B6wY5G7KxYOltf4uQ1Tr
Dbw41BayUXTKyWgdaHBC3KKFC8ZozC/FVH0RGqDptWzUnEyEsJWRQcUyrsbehThR5YiphipJPZEI
Ah24rmVzboEGrMV91nfNkdTR/EVLTUGB7hV0ShxBAK/DUaBA4meWGHvUUmZHrszN7ceW47X55raE
1ctpJ8cCMkvqkfvKz2fnN6UCDqzfqgPkV3x6s5nPsvP8WlRuk9RyKQwlFpV46CvP7GwKqUAIvyxu
5MfH6Mmi3vIKHKWv/FC+VD+3HqAr0JrzRcbtn8bK9FpQhHBwJw/5+8GES7IRZLvm5c8b+OeRuMKR
mckqekrp3aAWTjNUtl571zfMytPgPAJ3dbayQKal7e7AlJWpk8G84FA0pX6nxIjVWJHy2sukelRb
AwpbVJp6+EcU9bd5MBvZn/DuvqnnrviA0HDm47O05cZ5eHG1A8XEfiHEB+BcdKGXPBiSkPc1NDWo
VbxnOGLeYBD3x6rBOM3hKgLdbB1o9IviaqnBlcrqpBAWD4udjNFoD/XwJUvyL5qVBtdn/OLwZbEk
neHeIcOJv89PKAIRv0TV5tAYTcWbFKl1q3ZWnUxLt8Dil1OHSNCiwNMIorJwMjmPVDdlC3ky4bbR
wO/H+6uvNw73taHAHAU4GUuCVavGVeKgrNSr8mjeCtCZyVtIfZTmLjabjShsQq5sdp5wlPZzkbcV
dtuk/uqk8aUG7FwFgplqXaBaf16aO9sPPN9oEMppjmQaNr0HDRZbGL5e//xsx16MRsfrDmmqZF0Y
aiTtUDZKFUPCKILg22J07eOYzc3X0uz7NwXa7Y+ZJMQvaDeIGztpNVVCwcw0LGb7fIFsgp9lhMtE
CGkwesQKooO0M13jVv9oFm+bx7x2MzCJc7yVgAa5yMl7QposVmlotLuqhLX1GEIH00noxnvsstKD
U4GZS8EjApwIADHOV/ncCmIGsdVQecpfhyMU3HYtI1B1HtzDwQutbrcsrS6r+ecReaiE2tKoBgTw
1iJm/FEOXQADCero1WAdOqvH2zaRJA8+jIKvo1PsQeqg8OCkDv673pXpr1KIYSQxQBJ2Amsjk971
MYFA3fVldrn3MSsQzQdmQ2e1BG5WSmAFk0ybQqsYmo8WklY7Qdk0n7rYmTjKTvc/l2ylUanrEbRs
q5Q+GVUOrcrutdelDykanwzzL3Xn/1L89RKKyIXjzrMJZpamNFWhIDvVnn7Tdv1t4g43+jPaDPId
Uv77OSifphvtPn27PpsriwwjVXD94NOjEMS/MtAQNVNSN2Fu1t+jBPKYUQYJKiigo8lRxAe1aia7
LJajthjPRqM+GMr4oNDBG6T6a4x1717/PZdf9/zncGkBGEyk7ErhFtWxca/2g+ZVoiBulKHWTnfg
Z4B0leCTdAEe7PKmB0wEN2+2i8YPU/vQtt5TF0cEPiiQg9C3AdYS1ALugxqWYZFIBxaaGAsUVocX
yigjhTZDf2zwrk+ZdJEzsmA4+AwZhy4wwtyOQFvbGGVq3C4pgUvWG0NB62XpWb3pJNCTrNT0xVTv
88ny6bK4sDP1OyJDPXOCUudLBi3PRADSFsbntd5tfE7l4lJgvw16Q4CSySCI8Q9LFUbL8ZSWoZ6I
nTeV8fi9wgd9AgylhbCpocDyoYEKtF4rjtWmpVsnufWCzL9yZTIA3lRaqtdEb0WjQ7cPetHmUEAY
rcr1u26RUwfvExL0hQWGrkmMH8LckCM0ddW9KE0aTNzK5csUC/HHZLXUly1gzJauo0EK1elDhmeO
M5j5AuVWJEV+kmbKR2LS8XsvQfQG+eMWp3Nl3TESIf4CRh4ddW5VEGkCmwRHl2mky5M2ivNuaNo6
dpqRdFvGdiuxgA9ByRAgeeYKxmUwUpwC1oMVOOVPTZM5jWLalUg2zuKtINwx2eplO09DGYLh5Tbz
fT0AtCFslQtXl5AGxzwNdbBL7xK962oxF7pwVC3oHmrdF70tfy6j9jXrFaeFdUgDJtbGlmKzc5bL
sGULXiekdTTg3ni0Z55B87tNgI+d6y+wwXmz8tYBX+QlK4efM42CxMq/Z4Cb1WP+LtX0tbHUQ6vM
GxnV2vSitgDUggIbtAvb9FSL6giF8FAruh/4FbGbJJ3sj0q+0bS9LGVguBC/MBTkunDd47uBZWPq
cIdpwvSV6Yz0UGGKfDCUXMgIerG7xdBeOePRImJ5HmR50IDgtkFeJrSheJOU9eCO3YtabrUeeUmR
T3tRcHMVEHORK1xmTkLXFURtwywd4u/GIEJIw+yXd5AwS1jDAmXnpUrdvBeqcj/pEEvVifRS9Zn4
1Opz6pWyVH5pUfVBwWKEZv6idNGPPKvJ8wBW4WGuyzyIdZn+Ugaxf0uUuu0BQURNy7u+ClcuEeSz
aNLCCA22Ovw8SbmcyJlh3cb6pN5BzKJ7pFpkfVEaMQ67xSQbZ/XaZ/nkB0BMAhoS/JqnMvQTKwuf
BQ4pCrhyqrWR0K6N5zQA+/cnFSzwCWk2ESmkI+Q2kD8U6PB0AZEy3R2L7P365K3ksqj/oz2HBBoX
4wWlJS+tuR2tLlR7KLjXbTw7IoGIZbwo1mMsQGc4MVQIe8+GBA08WbkpM3lwYhK1IhTCW2j+TnKU
Lc6U1I3fjAmYRblebtTE16bcRIsC5vHwZbo4pOcilmRYzIRdVIJ6I+0UKdsCrq/tbWYUpoA9xDyL
+YsAzo+iCUUGIHRwpz1WPtmZT6bN9NVSN/a3YBMruQiiwQAanGoF+SRXd0fNOs00Qf0s8ld3aZCE
kifu2o15W1tJwK8AlAz2F6OCna+kJjbg7RyTEAbXBA8hAn0HCg0wcNS7FmcXgZbG9dW0chLDu+43
aIY9DLjSxtJPYl9MeA8U4q4EG5jOMBau1I0NcrkcLNYO+1Sk1IHo46IIYAXlTW6GStKbu6WKyU7T
YmHjVFEux3IehUuxe2USBTICZjyn+U8QT/KwhVW900lwy4G/SuYOqp4GdZcojqwL3dNCq+m10VPh
RhiAykxgcuSYRkUdbdLMN6uLoidtAJN4TitooS+gXQt9/6w2cZhWFvRYwZwcOzAzZvgr2sNQ1R+N
NhaPhV4Zh4YanWN2owJF5bmoPHUwInCMZzVoiZz8ynOYzl3/kmtzDNM1mArLAM/jBcAvnSzKl5mE
xtC/QW/gUJNNj93LhMWCTOo/IeTzEFJd1gq8orAHwDAeEhcWv/eVm7k6st0vBrhlVW9n0K7d0chW
b7bwCVsD5BI/JR2aLNfxuCm9OH6rtyBka6vndHAs/Mkh3i2SiFObhKlKbFhY2NqEYnT68T/7SOxH
nARJjWEoW0rCpSVQV3lVIM58PcDWKLiryJrhjavNJdjx06+8KQKapt8MY6sguvYpcPUwo0bQJy7M
qSI6CkQqwBmCF0DV63a31VNdG8ZJAL5eA/ey0ZqSPmzBAgKm/jZLoHYOuNP1ybo8bZGu/TMMjdsy
5lKC3JIvITCX+3T5UqelN+STE8vmRqDLy+M8ELdxxnKOBqDiPvFDfZAHkw/VrGCr88BrvSE7PA/D
7RBoYFcSRBPuJmd229TJYd+Zest3CPQ7s5fDN/QIeB8c462NssP6PDI6FUrX6LOyr3myquMROSQy
+HDUR8/q8CaLZqcoZVuVt1K5lUufDfGfUNz6hgEKvBaxMKxC0yEHOir3gyn/WvTyB5waJmbKI3xr
xnm+I7/7iEsLtXUJngkw+1T1bKMru7YPPn+OrKtwOOczyy5GPrUA15ioy52ZNQ8apdbGhpbXDl08
KlAXQgCUTLmPCidwvDUqORQfYIvRvYOrowcGvmvkRs/ivXovPBZP5a35zJ41VqA5lVcc8oR95wCZ
kL/ZyGOb4vwFiVsW1F2I/UBmBuW7849da2lTNUYL15+kvIO0QOSDfQDDpWqU/CYFq2IWS9DqZLo3
kQ67o0ZSF/beGy/IlZmXYL8H+huTLr2gjuNRV6BSm9+p/QQt90ixoAAG4+TeuX5CXOK68EQB6A9U
eKSY4Ehys69FspLmzRBWcTUHRhXVdquMUCsfifAopAmsHFv5p47+sxeD/RG04gRp9RIuVWU9Awqw
0PGwJFPhWfLUeVJlRncKJLaAlEfrWkqazsN3h1WPBHOSGihspO0LuhhCCREIpcaElgXUUlpIDSyZ
BJ+QOdZdWpiLO0o0fQCvenEVXejtup3flSLTfCNqB+gbK8n9UGgVzJDSFy3S7tKqgFFVNxNo+Vul
ZzJZCKMQ8o1zbuWrQLQXwl7g8AFywxf2C0uATMWihF3RfWkFNUCd+/H6B7msX2P1MV9ZHNuAjvAl
QWGu4z5TelQ4+70wFd8r7HU4ZyYHjdDCpkuyuP9GQAutTHx9DfuQW+4NUkgZXzuM2saH3duYgrC6
+AN9GLNqY/bYMcnvLAnQSzyKAVQBJ+98Z8l1mopmS0JABuCiI2aTnUzLm67BxeX6mNauI7RdP/Vq
4TDJNwErRYQ8gCSHRq20dzg2pV/mbMbeqLTUntMlQfF4oXdqVXz0Ekz8rgdfHeVJcLaGTi4LTChE
8HFmQk6mek7zYfZqY1bdxpqfrwdau5UkxQDxHDxcfDzu0dFWVlKYULDI8yfZRE4HE4tRap1y/nE9
zupsnsThnh2QaBEhNKyH2T7djbfDDoROX97Mflf6GUi+WfdZUpHiw+vtfN60viniEhScETK5+eO8
L1zYckPRQehsmAQBarZ10rMPcbEcwcCCMQI03y6Ey9q6lqhUjmEamXClqp+bKNldn7nVpYCDFStQ
w+3GPwul1iho1hd3c+tSnG5US+0RlfPrQdZODBSbUJFjD2p01c/nbcBjSc1hAdJmIhwV06ILOgWW
bAX0bWxZESYPGY32x894ZCmw50RJHISUi0YqneoWbcMhNDJi0xmFQHArYNMx6d+uj+0SCsIyvn8C
8WYA/UwTUwSF13iaXcG2oIM579Kgd7UDwIAOsoBAu78eUl6bz9OQ3IE4VGkDcwkt1J5gQf8bIBbt
6Z0QJk9o7dnqXeqo9+XtYOuAvnwuTZR3b8eddcy+bglvr21x6BCC+YaPe4k00YvYgLhLfSeIAlzz
Clj2pceBaI6cdd7GsNd2+UkoXhQ7h5GkUEImwXjSD3rt0K9g+ZYO5FUCwStu4Bz/oDihKbh4+drm
keAxrDi1DxtrR75V9snXTUSTvLI9T38Q9x3KnoCQP6HoeIAnnD/vxP3iRJA/hUxTsHUUfNad+LNA
hhoQ02WE3C+/ifK2sECxkkLI0RFX9FBIz9zKtC2v+gXbpNvoiB2MN01/17zUbzQw0MUvoSwLp6KN
nbV2ZDADW/SY8Dfauue72YC8oFBYYijDxqGBvZwZPRjR48a3ZkcCP1qWxQB5wVA/fBWuzOWhS3sa
SqjrNLrlQkbioJlflSQB1YYCzoeSh9pCgFN15CR1dDGH9tRoj4wnKMPrru4dKukfQy6EtViiW2c9
T3DuQy3YKyph43xb2wOofqqSCDiPJPH3AoVdB0tdw0r7KCbqdI3pduRrKb9cn5SVZiwAoSdxuJcX
FKeERRrVkLR02Jc4l9Atlw23GHugiVoDYFHUNKLxl5AKd0Vm5neKigqZHLUKqNxF9i2HFek7pBNT
GQJjieGUkakGVkREV6qG9PX6r/3U/+U+IVYpAPdQngG0lG/8FKOQqw0uf9msYDeYW/CkKzrLbmrI
6gjw24UVGu3hICvBfDGNjFCCv19OjDJop4JC+0+DU5kGhTh4lTnqotqRMNXeMi5Y19BTD5VBQcIO
rVxH7tsetqEKPU5SEcOPcnpLU4BJTQH/5TKoPXQMQQVA1i+7eaUNu3bM6K6H2pwNCzcrkBe9DiYS
C7cCrQjUeFLZi6aocIylVuHTk7d7OGcm++vzs7KNMD0g4aj4p3bRBlSpRqV2kcI8vu2mewVVFs3a
+ARrIWTWAWAiQ+KFgNhQl0UK5ZcwJalHm+Zo6cOLPmx5IoBbsbZZT9Yll+Z1/dw0BaN+UqsNFFV4
leU6exrFpvVzY2Q+e+QoQ+RmH7cZ2qxwe7Z7GZqyebrAg1ahM+C6sKEZo0T0yUDIgTZF8UOHRqEd
TRnAvyaO+6xe4PmIE9BGz1m3S4kmN2JL75UUMp1qbQBIl4lgglGSezOE/ByUPuDPNZPRnmBu6lBZ
S+G6uWRvlJCvAMeprtX20m2p982rLlQSvPdQ8MfL+qPJxclLemV0mjYWb+ZGFJ8hpZceDKrqR6HX
Sw/lasGNVYA/oRQReTi2CzutO8krxLmFXmgXvy2pPO5aQ/ohkA9IdOp20uEXZL3YHmth0uHxR8wf
OlF1fx4WyTfUBspgojm5eVY8dwPMxYa5KuCiBuU9YFdUJ29kw7Hy9EWa6/ZQQm7Lmaz6JbIWNJBM
WI72RJjgtQKTRxHNhCCC9cHeGJYWppyzDhdFad5DTTAOJa2odkkqwQ41MUjTwYISunaaSjK3XzS4
6ylFZTcUtP8Fls5O1UAp11TbV3hkw3rW0MvZQ20QrBpFM/rHYkjAOjeNFmyyQq4eYMBmbiRZa3nw
6cHH5fd604zApiihYOa2qLwR7eH6XlxdwBre+RDbQ12Ff2FWKM+C60nDRNPB3FLdWsmDLCdelodk
3Nj3l4BCHMzoy/0djGUVJ6+v3phq1cDVhu6LYn0ppNkrYCRJyOyKPewB0yO8VSMVEhyius/Gwr0+
1NV8FTwMoIcwTiCIuKQFTE6ZQBse1II8hO1TYqMlC/+/HxLkhUyHabePb3DBKKaNS3L19aSijKOD
BWYAFMAFNiENYwgd8gYN9oA2s4p0mGx76rRwf3pv90OQ+1tV37Wb+TQmN9cofmgUjpR3sCIvy4NQ
f0A+RUz861O6tjqZSjYQvSjHXbyhIP6ajhVKy4B+3UhF9BDrW/5AKwc5ihK4JSQNlf4LSekqL5Si
q1GWmO9AxbVLQXI0iGBeH4Z8Id+DhQncGnTvZODLEOZ8YS6TOo2ipYAfANXQxdHgTnikL/nBCrXb
5dDudd94VV4ILJAhi3QruFv59NouhNgas5wCTRCCdefxhSlTGzho3VE1GwwfkAk850FJDBpDjjx4
WFvvcHUDyOL6sD8lPbk8BWV7vEwh6LNCJo/VKK0lIGFgqy4fSF8ZniKg20hFDa/7XoN9Ld6v3hj3
PWBksvia6u0HnSFXtbBOvjJDq7dXm9ErC7haLwsEd2k3SPseXE07BpfzQ6PadCN2RQajXXM41mCE
PQ1WRp6KlEo3mIrultRWhEkFNBKuh2kPG1TSu52Z5LdTJTa3yyIVGw//lUWLdBX4dnxzYLf5rjPQ
75C0wkKFsThsS4KOlhu7YuVrAt6OZiUAeozLzH3NpG8NavRiaGoo/FhQE9Zvkvq7MfpCnjjXP+HK
9gAwGxRZVDyBA+SPb9KlgKPBZiwSO38uFbem95G2hZhZDfJPOsu/PmfwIEqTiCEsOomjJhPchitR
Oy4j9PauD2ftiEafAVB3plWPEit33Wl50VhpK4XR7fja/KjcxB9s4vSpLdzOngyKnvn4xwIkqAGB
ZgbdepzNqGew0Z9cStMyFzoeTiGltQdZRbtUtkqrn3Vhbp/BT0DFC4nhsi4OMRp3mq61UJxALnME
r34IlqlRPDM2uu9xK+s/gbIsbA3JENZK1AdWB+PpCIr2jloL/a4DK9ldpt46otWTwE140KH8YGBW
ZpNMDz3q7E6EXPAYD3UMKxxxGaFvqUTklmapdVMMEYiXYt/eSh0SJ12vQDxbQDITN86TtXVy2q5g
G+9kJjHPJdxh0cSG82cBzHMBF48C9tIba2TlgYzHFcxTGYcfyr1czj1BhN4qlyGcPwjKTsZN/hDt
BzsJo3fUk/dbvpqrSxJPWFaBB9YHV+r5qHQrF5ukK+6S/XAUbN2hUEOA27rXH4ewdsVd7G/pB6yH
BDRNBNYO+nv8qzq16nhRlRkdW+rB128KUi/x9X3vt0frMDzEkq2K9lYDd+3roZD8d1CWUJx8PSZ/
DJbCHNYUkunBiH5i+oeGQ6xFfLa7uakktRZDfVwJoUDeuNNYVa+xifcGqZT49foiWRkMSJ3oCbPa
HF6ZXCS16OZkqKwwawje+oVXk3cdT5DrQdiMcNv6LAh3WOWS3PXZstxBZtmjWOcTMfwGWtilYGxE
kldCoR4E0RfgSQFm0rkrRZ9Ug8KrBPiQRXifaBIxxHv6TEfm2h2D7BebsNSGcqoQoCZbgzmq964q
51Zvz1OfHoWulXelrpUQH9C0o760xnehN8lzLAzpUZzwf4AtjpzacpYN8JSs+oe8L8DCNVM10IhJ
4UrdZn91Y/7XJef/fDL+/+9//L/fZJULl5ybnxX9duaOw+6M3+44qvQvSKCA7mcA3qIC1Y61+9sc
R1H+hQ6CLuLYw2NNU5g57l/eONq/QDMBaA8YOvTvVCyTv71xBPVfqM+hZymhVI3GJcND/ucPu/+9
nHvuz6cuL+crEb1PCF2bn/6ZKKwwtuD5MaEncB4lYp/ZgizbEln2bZ+4NIZLqjlvJGrnm/ivUAZy
NAPwFKSp7N+fnEhyJhpZTzrg5xoFPZraF+LEmeX6+fo23grDRnwSRsnr2AB0IAN3I3ORETuNCPQC
Ef3rYbhHxuVwuDMJTi3TbLA40VfWL+k94i5uc8+YyCjMue3RfI92BOronTN933phcHfKZXTusIpH
cxxyFn1w03B2KxeYhcTOndQp9yC338g320087sF/GZQrmGsZmHb9jKA4HD2wsADXG3YoMiAi5Os2
qvNsBP8cx38FMyUF+wCdygu0REJ0UrdKm9nlNDaQm0gy2NIr+g6Xe7MTLFri2JNf1VauH65/2fMH
xe/AjCAky3hMyRdW7mlKOrkfqwycxXkHcvR+hMjsH4dgwtGMdYy2AxyQz9coMXsAgKMisxso+zjE
tG5Lxfh+Pcba1zoLwi3QwgSBAI4BGZYmvIpkLz4wMRHpF6uM/DcWB/v43Pc6C8etSNiEzLFiIdz8
McNcsUVIaqc3+VfDG33U9IoQOLVvYEZ6or395OaKMp9f7Sw8tzbR+6dQoUd44oOefpS9zI29obQl
ake2bDeB9mWLosEpWX7GZB1nMANhEwUXJZzSZ0eN0aWU9qzgDdg42TM0XnkUguyQbGDDuCcHi8Re
UawBzAi8oslLpspASPY1IhF/dBaf+JKvO8ad7KQ3EOnFn1SvDYBHPqa3y6MGH1bTh9rTTn5fXrsg
9rdEyVdmG6hyEKfAg8EldIH6iPIIhL4uSW3pg7aO7Kle/hB7hpPui7B41Gb7v+ECe17VYXNwHpN/
j8zQ/pFYzOqI/heUXqSg3YMX5hj7jZ1zeSkiEmvYoRmsSuAFnH9XwHdVFO+hxzd/yFWgvpIByiWR
23jVN2txBIqGbH1feL1obz1PLs+e88jyeWShAOEDZj4oKUKre4FQetoF1wd3eayeR+DWrFVpsFob
EWFSvkTka1xbTrMIjixltynZGYux8b67vI5ZPOA4QfLEe5xnIktR1KsK0Egwn8CoMsOOBVyZysYn
Wx/V31F47EKdUFUUIqyNDLg5I3PEHOgj7YsE/HVFM4j+NhsnOAce/b0amdY5bicFFRO+CFxbGo2j
FhEBsYsDzZd2pTPYqQx/G3vxSh/d+/9pSG5xqEaeVaOKkJodPQAt4dWB5tH3BU6hzHp1q+S8thZP
R8itlCwDe6uDP6g9C8+R9Q009Y2lsRWA29Co36OjOLHxqHCz6g9wVHOvL3aOM375lficU0km0n9+
Jbj8RbYh23FIvQ5KNZnLoMzy6CSv8nsDh6mv206vm4uEu+cFYCeRwmCEDUiYKAl1ru4w7V/i1PWd
cWDX0lZmuHZ2nX417tbHHiRDzhYJQEmeqPhJTfF8PApb5q4rl58G/6p/NgB331up3FodvOlsMDje
GWNq9PP75gD3s611z37yeWZxHom72q0iXbRRQqRP3V81074JJmy5u7F2cgXWXUugWS8zHW1zkNwl
gg6QklOnF8TGIXB9sJVGQkk6Vl8zxdxShmOxr/w2/uApxXxJY3YpMTnPEXLSk5/s5N3WXlw7RU8m
mz0VTzMNuIxYamohjEkFm0zvFG+beHnd2C0bE21xB4wE90aQPD8HM36Tf6mdLXq6k3rkewddDdVe
nDh1LVy5m6t24yjgMynSDlWysKNg0b9BLquEiOX1sW19J+6soSMIfrGIANk+3rHVqgSwsN6kTay8
Cs/WqsUdOHnej2W7IE7vKX4Wu3BH9VjNW3wv0Ne/Z1ufvQlz33I71wwgJnZ9nFtHDrP3PV0psWkC
XkDxAzo3CmQvP5ROc0MOaAHvusBy47eNeKtfTpVUoLSRKwEZeR5vStDo6lFGwICjQNstu9pBr/52
8YYgdnVve6msjRASnwywjw4JtD65eymJ1Xqc4WFqT47kj48SIkLHxpHfIxAVxBsp21g6KyNkRsXQ
hkKtBZ0Mbu8lmdVIHYYIpeTsOEejK8CQ9fosrmzvsxDcxlMjUCVNAZJzenUvZD5zo03ip+sxtobB
TdugA/Bv4Ayx64oCqAGo1BT8GxGA9caTAL04lGnPl0Ju6qU+GKA2xr14T+bxWSzj3b8RAlA9VMag
2QDp0vMQdVFPCfDFsB0dAJ8pfwCYcz3AZ27PHegMNW8qqIwhteOB8+AlFhUACzAvvR0Nl+BIP1o1
fO5TT/BatwhHsNSKQ7xPJUANRldymsN0o2+6/a1c4/gZGiQTMZWsrnE+UNBOE6WT8DMq1AdQXtId
q3eWG8FRbeo3ul3fyy7eWPf61vmxuhRPAnMzLOEVnUozArP9vByHe/oy/px3lseEDsRnHWay7laH
ZHVpnsTkUolUjBIidoipy89k+kWTDYLP2mSiyoJmBWqtqBLwCUQ/W5ba4/+vSsBm6HqQzUdh6dx2
XvbXlw9Hm/tMOPWTUDzZMFraKqMDQhGfuJn2S/Zg2uqadzTx4sGbPmYvdjIPXnzi21bmx5H5/4ot
o03NmpOXOu892teimWBzqLfAOTXHed/cZf5wQ+9hXyTbnQ0D26fYVR+vj3nt66E8gSII3nhglrEV
dVJwXaK6T3sN+BtDv6Pgl+Sb/ZL1CLAwBEULrjEXXqb1AK+43IAiZxPJu5kA2NRU5taTjgMm/zV/
uL5NyA0Cbs/riTdpMTZaj4GIh/RRdeqH/EF6XgbPhFEGFNNZ/mOhjgVzlNEp8ewSXdFOXVi9oPW6
zcBc24ioePznrzG4kk9VQp11EvFr6gJ5Svpgom9omRvH3dplyuoqf0fhLjdceB1KobgV4HIJHSn4
7Bm7OtBdIxDVV1Yp3M7nV3ejAc1edC9wm/IMT1DeMlUp2X2azHbXwcNh2hPYgevJxn3Ejir+KIcs
zd+BuDO0xlFmGRn2YqMI6GCLB4vCc3v2xc7y22WDt7pWEgMK659o3MEpxGJcQ6AGkODELmpbUZEA
Vi70bh0MNae++aE4Q7DFWlj/gHA4MgB1gHzF58862X3QWZHVxMIgJ0d0qvsRFAIV0hWRLYLIU9xu
ZSrrw0QY4GBA+sKher7by6GINGnBgwpVZS8B8C1NDkZpDzasruFfAAudJHa0wb1+xqwUs5HzWRgf
iKsom/OLpm1Jpkl4BGKYM/osraP1zqfUH3SEB93ZmtbVE+ckHLd0+jGxhrhm4ZRiD7zsQoatncdy
Om51fuq6A1EESiAIjucTKTQzbedkZhOp+PLgK7scZJsZbjCMa+v+odj35+l2Fo87pms1S2txFHHJ
fpV8CaYAuxFVlyA9DE/xATV6V3SVn/puzB39rTmUiT3/FNytwvHKMwx6rsA4oRWKkjn/XO6iZjbi
lN3EeC7/AXt95YxhurFQPkWDHTwGLqPQcgm2XOBmYXKpp6a30KE0bQkzbDj53nyf9sDFJerNNk5z
ZeGcBeZSjS6XkroSsONhTPoI7q2TJt3GSbM2NgmAZAv4dewGnkZcGkaZ5D3GBoiQNTwspgBMc2yX
zfDnrxJgF9GBA4pSBDSHu4EGrYOHO0pY9lxmzlxpLukWp9208VgbD3IzVmvH8Wnxz4ap6CYpHTFl
NHnoiWmn0V3e35jZll3IWn7EzINBJEAieGnksZh9pTW6zFL7bt87xZPmFz6wy7fCC6M7Qc/g1jRs
63nj6GIPK36jn4Zl4z85oXNBjoHWxzSCw3yAWl9q2JnPdBsSIDIBNccVsV0rZsfwtaDcbaTA0gbQ
aaRMsSB7bUR29ZTfKvKXsa3dYX5ouh8DeVymfZZsSkqvbYHT8XJ7b+6kZQQ/8vf7XHIzf1bYC33y
RfC4stnRx/s527SF4lS5f59vp2G5nRep6oiKMu7fUkh80pgBbNeCWbqfKSgC9Q+SKO6S7SNItS7W
j+ufeCVVO11YPKJSUoo4rxp84aiPvUzR3N6YXU0qvethVvKZszDc1WtNIJwC0oZEe0EXSm5G+Ook
eyFTCtcaFlRBN/UR1277s5BcYSItpFGX5s9vObuFesQc7ga7sHM0O9DldarD9tpdXT/I9CGIiUe+
qHKFCmPQa+A3MJukGzrbMkt7irFtrs/l2kONpUx/R2G/4mRXFkYe1wXLQmc/R0ug+jLBtcytgw9I
oPnFNxjAPy8wJrzdai6ujw66iTIqDEDCcMt0kOZ5IArigkLeq6IvdJV/fWhsf11sfahwAb2g4prg
ayRFG7VaYyBC0ydPgwFMdkeO/QSY4ZREfgTjTd1ctswjV4d1EpTb9E0iT6QtsTYJ7gnrq5JvyUGs
ZYBgfzEIJTQewU/gVv80SrVFI5T9WLPd8Mdg+ey4UV/x1Lf/T9p1NdWNdNtfpCrl8Kp0IodowH5R
AcbKOevX39X4GyOavqc9zDxNlavYp1s79Q5r8fK//0caUEjJoirCLOU/hbRI0oKMsg9+t+sux9fI
RY8oA68rwKiwj8x5Q3PlUfcnl23eaWoY23MixYMNohmzdhOs1VVOa8jRS1YaBigf8m65Hs2yL914
UjvL60JRuEdmnC62hUH8b+c1iZWtAe2SLNyhF47L/2gjhiAbQUj8mjLcqnK7zYcSO6zfcy1z8B7H
Q/8ZxLo8wyR/lFbftVDK/GtLWZRkQpQeHcDsoF024CXjAEkOmb412rzaE+sBRSA9/xyScgRDVitW
ML09aCa3uxtPZe3XAPckuEpzAwqLgOPGWU3JDxJJOFm5HvSLtAD4MnA9va1kOKXmC6ZdO8lt8WB8
m0yMF2hOdzGchk3st5yxKqZLX5+XSkeSLJvFWsJ5B7/YBb+ScdNuArcmL49sR2TOX+lefTgwZUxS
WWRDR3xtLFxhatVWlLsWD5/zysr06OuDUSaUGG0jjx20tXEHt7gKEwew6pkfuADGmf3hXthPm+ai
f46+8aYPGNN4KNGudIhy6lqGqW8hgM4OfrNLHhegg0x2cbk8D3gYDx7YeqUbfqCk1qh/pzxY9VHh
nrBP9YmfssmMwQS5O3nlYB5oclunE5w8ddNvWK3HfgWm2V/Gh8pwUCneqQfeiPn/c+N/5NN5jzUD
JBAYr29O8jjrfllu5Pt8m2HPo3YHDzhrQfAtOhToAvHMltjIZy/xLpqKBjPwoPQxhuiouhSm+aqV
g02RKTxT5YmhPOAop3MHOJDf79UM0TM9RD65XNHVXvMOW7n20mOajjfrwQqnGPhC8FE1gILTUzOm
DG6mkvScCqzhJ5j7KuLb8+bCkUC/xOu0tHrVRN8uRuJjqrdtxOOWY0oAwgOCB4H4ot/gU4qN5ZaU
woECeViQTOXTuDt/CObnWYmg7C6qaiXWZpi8aeWgkX9UjcGV2pnjWVhNXfDXoQCF2VIJxArkZ6wc
tg7U20Hr8bSIShvLrV5/IT1IkpM9GGAIeZoc9HVt0L1vQNHW2eCizEVb4pyUlfujwg6YRPQvPvNo
BbqRC9VCcv/JeGqBkVZL2kXVdHdxND/mM29HjPntVuLIv69OrIHGIUIihheN2oLg8VTK3NEc3omo
S0UPUcZKPb5di7Vtt8sdAcmFX6UYtANkPbBPokMdeYuOrkXsaz/PKw476q8OSEVBta20IEFiBdep
7s39cDltI9Knj27GHar6fspDf2M765VEKgj2stILKFgRidpj74VbMXRE1a43QPloWpdgv4CZ+14B
mnKHuaS/qE0xrWX1C6gAKQ5ioWUxuXElfdCA05yBLdRugJvNuVyeIMos4yUEJK0O70WqfEgUwcop
R7fSgVQZJaQZXjG4uvYU+7wWGEcwzRWUy1XYEcA626igTcpMGjNA1PJn6V+CR/4v9r5fJr2quXRY
qxjM/8Xe6aeFlTXskWkbyYvBzLqNfV5IYNsLnozYdMfzkd7USIbMiCTSBNObzC6kyBc1THaBrx58
mp72hV4+1lDfpVGBrxEETY81HA/8W55YSc7Ae6YynzxrEVSij63IUEhJLXg0q4dZBRbZUF1PVokS
nKQ9t4EiAoOv9cVFq+wkz66qKr2wYokD68/2dO8HpTwdUlNhzAF0agvaDqg0OzkXOPValgQZH0zD
oheqGfQ2eh2naVln6Ap1ZBV6/JnkMefFT5wVnQzJGkiWgEiAWPvG87ny1tJUqIJBMl8tOWpmt1Nz
6RDM7WPV80Ih86NhDAbPcHAGfB55T4GZNIMt/XdxjwzZN4MfQ+3zK3mLrvbIfQ4yC5krgdT3ybUg
BZk0vk8c3lmzbI+Vr82HDghognTT9YZdpfvWlFxt5gFMsJwJnv74D51KEDFQKaYRtNNQYO/ELsLe
NtTZ1sp9ZWreeWfJ1I6VFMrQJEFQsIEFKUqaedj6tUPklOdFMPP09UkoS+vUZLKKGK4j25WLZ2D2
+76fXFLLM/DpUIZu7kNgSFd2nvxFI5sZazEXAOYMJC9A/KYinzo1U62Q3IWMlODhOas2WQQHMAOQ
5ToHCKS8IhtrigcAEO8iqVDXlVMyB6Rume2yK/Ne/AZskFh3rghRI3lbC1eFM7tpYCtetM8cE8Tv
vEtnqs/qJ1BBsIyTvpelN0sJroNrlBh9gNGQl/boyi4uu9sI/FlZljqtX6KU0gZC3uVKD1fQubMT
7EMDL2Ay6Dy6PYaOMSducad3WAdd+3Hy7yvvMySgpl5GiJyzeJupy3hUjGwjjqL8BUe6FkTlbG0W
gHqtgCC112+SrFMdzHZrHF/KPI2pkyc1lnqUN66m9Wk6RQ5VMkRT1qY8HbS0r7BeB8y6yVNrISxc
jm0ytlpg/Rg3w7sCq6BvxrOSB5YBNVUCFP4wmHogHdEMBQOC6N3yCj+sKKFjhRqO2yJAFpRqDIaQ
CUaMTYzsaEhuoXmih/YXNgarXxhqM19gDWSb5i9Ww1h3upZM+bhyFLtYnxAB5YvsuPiLK74Wl6EX
X6i2+AJgxwmAOWnHMUCWJayF0k5Px9aS8CYUMOypRSi+ODfKu1DyC1afLhrqZooHfDryjihaIAqI
12EN9qySpyUsSdgExiIxcC2AK0OdBaumWKPRIWkS9VtMr7TDeMqEuARsRMhRSNa1GTKINcD4Bm4n
egiqxprOFFbQEox12djOtfPlhaPy5NfS6YoBiA4gIQBT7BMeQpnqQgC+GbLHsihOvJUO6QbDVfsZ
Qu3cBcQ350zMCLSWSO539aXqEahoYQiJgBQPNqZqY5oT81zJfWErjlrY0b7enj8k8e7nzkjFvDop
st5IILEV9COoD+yylTY92NJ19SZftPtKU3aCUnF0nlmpWB+UintCPgviSA7aucWu3JIJadUB5tyE
isRDeU1AVUm5QtibW7Pc/UX8YZn6+gdQUU+NgiWecnJur72XHQBivVqnwc53GIW0keAQNp2r81fN
FomlSCBKGRoQIj5+3DkxgIOSQiTg851CPOpx5XS8uWCeEMrWJ62sq5x8zzm9jSqAP1a3mfiVjBOv
rj8nIT9ipaZZZOl9T2wvwWBqvNyVan1R8tDuWYs7xloKZQxKCNSslmwIjIVuh0Hr1LkOAJlNDhSA
oAQbEZJ4VUm8uN6c/1DM1sNaMmUUk4gZJF17201Q98He2MaAwIQdkmpPd1NfxpHNs0OmO1tdKWUQ
QVq2Vvi2j6GWttVeRRYnCLAPhfUHMNAZkvoJ1L1IjESTifr97le9zZU8WydCYYPC1o/5Wfj5lWtc
SaTCabHMoKL7bWOV7MpPaFs7A6CCU9luj6bfXfMLK8wOB7rVf05JGZmIZXwx+n3K5XECsIi3HLPe
Xg4Em7kc7GaxlafE47YYmLFiJZeyuyiQYkUkcjVADjQ/+2+RbzmdV5z6K4B8b3n4dEx1WYmjLVCe
4rEnV6tE4SacBLfWd+e/HttFY84JLAAo5WCA66OR9zUg88MIIsDr5wV73GWwFy/y6/a6uwr32mkC
v8qCGePO0w/y1trxVsmYbyMyaPXPD6DOOAqhoaUCrFDYLj6K2RvlkCDdvTbwJHvAoCweZgiKx/Yy
OeRujfHVE49CmaIe/F08w1YDUl5U1AkCysc7KKVRiHvyE0ZHuJwNR0An5bgAvBcKpe/infgovkg/
+lfjASC6eC9JXtt4yTVvrZ6dF6x+B+UKra7oRqwwkrV6DOz4mVuDUrjaNl69K/bjA7dPyCpmrM9N
OUAkV2aSTzi3uql2QCXcmjsyVS4e+YPB5Ao/JSCro1GOD+PxeQR4TIiq68wFVOFBBoCkY8SVe16h
eYKoiA+OB0gi39LQwZur/9DNb4LJm91j2uX7aehu1SQBWw1L5DFAUwvAzc5OwUUzZWZsKxHU8yi1
xFKO3nJELNxE37MrIUCa+HthD0hKKHBdGhtiGoQJZ+DRRzGHAlaqQe9e6hGwMScyABLfx6fFjfEW
nLZpag/b1EmPiNQQvJcPWL65mTgJFDuErY5OOfekWszKQtpoR7vgurkjEDap89LiUQippEzBS8g5
OmNRPjAKYqAtkmxKQ+tlvMqKW5HHpMHTGMrFWEGwSAt5ZFhLMsSbJTO6VzAYh4Xzn9Sf3rccJatR
Y4I8oKQ/1AzYydFzy93SYB4GbB0Aw0G7/9MCUwvKrx4VvBiz2703HAE1gk9EXjB1hNTpr55MHJH0
IlM4YSS4JLgN4r7qSLBHpma66mV+V52amwYbrDylYKshplIRFEUUQugl4FKPxgKVUOKNFV93yo1y
I4HjEP6fLKJYQJYRbJU7CMjUxZVUShfFVk7FhCTdnWteKyUwtgmwkZ87tRs9xXflHWZ0+ds9zOtd
SaXUUy9BUAx+bZCUtMUtGF8vNUxLnNdMnggquBmI8oCkx3XqQHoTostC4qzVsV8Sq0NQ4SwasrnQ
SThL7819u+keWhdgFEf+bbHTz5UkKpqFSoRlDOL/wX7SHedfYmOnNxGGw0j9qsfMTYvalbz9Wvq5
kksFNwnEWzJqSKQ6p/7qrog8dPj9ASRwduXwESPOKyPWXD8mRjowz2dMHeKcQpT4WVddWInhKHrI
e2qyjc3CCrUsGlikpbsb1iiGRk8eRuoGiO/RaGduckvgC1QfDcz4uwwIH+51MlVyJZR6uTRalIfW
WxjfmBvJBWYKFsabh9hZsDw0YmL1wjx9wQhWEqnQpgpCEyOuA1hgBuda+bMFxfF5CdybpBwISj2a
AvTGN92sduBAn4GQ7yTYLED/wbguTFc+ylsegyk7d12djPIgAKadFo2cjBR54tzuUTsuZlsimwxO
tA9y+yu7X8Dv04Dji4cgtjEpayBgZlJvQGSHCTtA3jlKuYvQ/sOEm7O8mpITXfOCAnFSn9LYd5EK
ZRDBUjUGAh8eSYYYXPV5cAKF6K0pRE6B3tyO8ymZ5reSRuWAiTGIZdVCWvsLsO6zl4Mp1Abtb+C2
YONw6wAj1Fj5RMOIG4aI6p87KGUaoV4ti0Ls8XfNLvb0ZENeugRIwUpc3soCcxlm9S3pkrLVTWo/
kKMOfgBsnMFJQWs/P5HEAquYtRsvfnGTu803hZNtsn3AHyVSKHPRqzmuobZQIu1nrRwKa/hK3Ft9
RMowUmmIxJScrKvuonFf6/+Ode5/r9eVACqwak0Aph9i8KDXcKTutcvA4mF+P6+LvGuiYmuja5Wq
kgTByEs/N2dUHHkTszxtp4Jq2dRLo5AXTw7snMb8YYKUQs84w0A8A6Z8xhh3nVmRAk5Xm1ulLDEk
ajogr9mk3d2/vzE0t1Dsw3+YhaC+exUPS9uQJHnsYreUjpjx4mgWc/oBfg/dEYDCYWyROkxQLO3v
UvO8D29kLwaionoLXEqs9FsuD8mcmV6tpNH7d+OiAM+fvJLANtM8Y833ZTbjG3ARXTZY5qiKxhNk
7SY2JdUfzKTzvnCd72c1KF8YqBY4A4j0NJIPCpZD+4WDashS8fX5KJc31sA/D4mErkeuvRxliTtk
yBNBhf+w0rK0ILXu1ptcyY09qYZX7d+eFPIhuNExrPlw/t5YCr8+FflJqyJ+IQtgCHyDMqrq2qnU
aLcs4k8UjnVHrXkfiZl8rKVRSq9krRIGb3fo50/lSQVQISbDvk+O5LQ79W9ScXJldKDCVq0pAp6E
FBEpiaqOcnpfYzNG3UgoHyrbaWtcYAvHwZymm2009/x1MgPVWh7lbYE6EYRSDnn97Mxk+bvblj+w
E9LZ/aO1MU1be1oyZP+5z1sCYinPWjLlgmMV+4QKKqXIPeSjiYJwomqb86fjiaBccNYZRZSMMIE4
q3Yz5myzanteAvf+aJ/VBAbWeCFidLLBnh7Dm2VA6kbqB+IVSAdi1ZmeCFgTb9ebZQir66NrdvoA
p4R6OlJvAE7auW7ZGGgHjE10lRo/zx+SBd1hrGVRzqqN1CDXiCzzQntMKru6s/zSK47RcXBByjU4
Cub2q610vTjGPmpQ3l5MZz5m2AL3eCkr87EKQBQCNCOTfJlyOmASB3FEhOS//dXetyekqpfRJaon
mH94ae+wW3/ZHlKO12Guv66FEk1buR1jjIqyQP3S7oxuN8Rq6FZKmjjjGD1YkX4p17ViR7n6lLdg
Rh0bjKiL+eSf/wzMN8n6R1C+QZHxh0uizvn96Bl+ucmBOJzuJLAxNQ4fhpb8uU+uaHXRlGsYgXYP
GHsyq6MO+8yMjp2YNHYl8Gp8xAo/y8GUDnCtwOBKY14YSTIAFwouSFRuB123m6lwhsbrS8GNM8Ux
rNfz98j0Clg3ALcUoXyl9w3mIcakEZkYDcEQOh66iPP3mT0oC8OoaFkiiYHlfFSWALDaYxrgO5GH
XAgSO1S6Af4q4n+AI47ZvPwY3ylOcEANIPWqC56JMA+4kk8pqxaBkLoA07YdCT9iebR7kzPVyyyn
r09IaaLQFYOcJpDQuOFNBTjq1rb8AstgONtu0OxoQZstrtC0QNTSRi6QLzNVtAwRk6sYuQJrLxU8
xCwJhoCM7BBcFlC72vWE4b/OVvbJIUltXlePaQorcXQgUSdpnE2oKMrqdqmE4Ag+jSNnAI9t34R+
AHONMmCmqFutAqEMYzKs1rkgsyG5Rgp8mwmt7tCZXrONxRNIgtMny1sJpCw8q5LISJe3z9i5aWt3
P8sf7bcmABm9raJ3Vu7aK9GWny0FMxNb/uQQU1FX8qmvOIlJHPYtDtw3nd0Gky3zXi3sOwWVAxqh
qPeBDeSjLQ5hkQWRBlsk8wPDXeSE10DbdITrbAsSyK1x9wXfAtBEQKGBi+YTxeu4iLEQLPCZwQxW
SKxJDjxI1DfIx08fbSWC+mg9JsdA9Y4TqRfKS3TX7KbHBWNI1VH8ZVyqe+1y8RMAFQ1b4cns7eLe
VEBPtq13CwCnKi4kJ/MTrn4N9QmDCDvTJYEMDCYLjHOTnNpS1G3O3yrT/FZCKPOL28RQwL9GFtE8
S/geBbdgKf1vIqg8Dj26QdVJihPjeSstP03hh7Xwxu3Z5wCCInB9ASdFz1IFw2KqjQghFdg0JSdN
JOAsmik2GJwstfTQOX8mdqpEUOSxHQHQRXqLBp0JbclIwpCA8D68UYGWh7zelxxwiXoAZAE0Cq+K
yT7iu0jq1akWixymEvRBr/0iTtwcw5t5lnmck7HV7l0MFWJ1Gb4DuESY67/E0Ltb7iEJvYPeVTE8
g95B5nwh3zYJmRCYFcErIdPIEmDby8BGDB2M9fCmK1MnBG9fXebOMLUcXWQ5LTJHjGYklkGwfEyd
rrOEUBB6nO6f6NYglgMhoXexwYaRem56S74K5VPATwNEJ9Rd3hY+P3pJ8KtpSIhIfLvQgbauHYId
yJDgJoEKMGKlm/P1iIv6JA7MppiSBkiVTiMfiFM3VukEcf8MdUnCIQ7uAbjgSY5syw+BiSYQCJv5
ODbEH50TTV0tyIanqknwelDsWAJiEHDkngXRLjfmrtJsbNrcicf0JduLCEi8tyLzllfHJkq9ekSk
DRhy8xnHJrBZVWWTeXQVCVO0HQuQdvBW2ljVCxNZ6J9rJra6kte2KZiTY4RXzS7vu7vUa2s7xHSu
M7+Ylj3f4YyB03Ppt0jT4NwVUwFqGJbKakhyKBzk/XKnHECIfNKel2f1SiXr+g4WfvLv/WXsBl7z
wrtlpm6BohPpqSVqAHj9eOgJYFtdUeGS06X2ysr04/BV0oRDjdHx82rM8EHo1PyRRDdPjDIvF2uE
JPgiYGf+UhpOcZc1S/ZBApW81BVmmIMBN5kcra2+Aa+1ozxYp2UTYL/FXvBZgQVNZldgpVvr2ITu
F7brPvwCyp3rCsDhDQKdLGb7qZbcNIt4rpxY3Cd1wRIY3n/AQlPp/aVU1Lu6lLA+NTrhDSaDvpM2
cApfJ8oYeow8Xi7P/GwreVQy0ap90rdEXppp3rLkdlkJzhc0w8DUlwaIJdArUTo4JDlUcMCtGepk
J81sW9xeLyN1N8V3EZ+q19UMBECydKZugr0MLMrb+lvgqhgXDWysYG2KE2GNUnbFt2z/JRNbyabU
0lAHSW8X+FDMsNhFg003OfCt+doquN1fpnKsRFH6VzVDX04mbjL8pVyaGxUrkYjzlitiWgy7zvuW
l78wtWMlkIoPYVK2cqlDoN4a9iCAIkblhAHidT/p+0oCFQWsKVaCrMaXy2u4jhnbMzqer+LEsSve
QSjnv0hWkaodxIAJemMN4VOtBzwPyKp0fNBCytVbJr5NR8CwBn+8j8LTcJW4kSve9m60NR/in9Iv
C1S0b/NF35sNz5LZedLqKqnHh6XpTTwEOCPBpCEDphgvfSAAasKm22QbHhQz88uZcFTgRSetG0o3
SkMr0R7DzqE5Go4x36Tms65zfD4rZ0fx/10IpR7FHAyaMQEyWL7WN90ue5G23aHxFie/Gk4AnfkL
di+mqqxEUqrSa20BmgGINMyLfIp9K6l25x0iMyivJFB60oaK3vWk1h/OevOgK3P9GFTzcotnNGYP
MvR0OLGZVSD6cI2UaqRzP2pdjjONmDdd3NQDUcSh8gjMleB+BV/sgzQqpujiUMVIw4g0oL8eUbm5
zQ6qLfuFN3bcahQ7sVtdJxVf+iI0k3F4O5zkD7tlNxR26JH3geSMPxcgy/LcIjnAJ6eFByT4Mgmf
Jv2SDII0Fnuy8Wumod/Mr/F8OeoPQ/OiCSqQIBr3vL6wNfJdHOX2xVYd40IhzmsEw3p6VY8jR0HY
tvwugbJldUqlEETd+GLlTzM9FMuFzOvNs3pD0Ip3GZQpAzknKnoZMrRx7AGlhEmwou20TRDWtwEo
z6dE8NVc3JSV5gRlshWMZieW6W4RywvR6oHMaMUnlBE4IyLMJ9DqZ9HmLi+h1ROMRCn+1lSJU40V
GOsLpxAsLzJ4F837lJTpK2m9DOUbMUb8MADDoDHH/6gslKmDxXsSzY5Yg3SpdAtW7zrOFhLTfVmi
hRoKGGE/YT6GygSQaUI0FZRqvm2Nsbmc+qnyQHgg7cteFDlBgCePciehtVilKSDQBNbjLIXOEv+s
0HoppafzZsa06tW5KD8iJbWpDQV5K0mzmzXWXpvUZKOWxqWgilcaKXjHsZBuz0tlNdPQ6wFoFVlP
VT8tZQcF2iYjqRmSd7BOxuFf1Z8E20XcLl+BNiflXyBMoeMDHHDqjKkeaO3v16hk/wbFVi4AbYEl
cGBaXcg3nLOxEtaVOHqwG73sTtcXXBwp3Qy7MNoRvH8C/y2KBB8AS4DefxRJpeOgjbUqjby35YvO
bXaEu1HAeLVwIQGSIOYSrrM8J+maoXUGckqZbr3U8lSg8o0T6tm+VBrgVe7UQfn2lUOtpFAmUGhq
rBuEJBKzQAKALXAqPArNDrOss1v/TH3ei4rlFSXVIuvfYHH7tASeT8MolBK8otzoN8A52ojCfBzk
wpEGa9uMMa+Oz77Gd3lUcBgNJTYbAmUeT0CNzyTjNerE18TU//2ILsqkoF5H2Rnrk3Q9RFiMKRpJ
RyIqAWQMZI5S4YRSlrdaSaDrIJO8AA+cePg4bgYbQG6JbaTTjZUEXj93X8lEZKzpKyDu0XEuyts3
oS5mEelKF/pWWCJ3SK4L+ZDVr6X+3PH4vlhKIYPTBqjmQKCExI/FpKZtG2Ei1UIJncw5B+oHJuST
evTDAhu86oaj9IxYick3wJRBJNpib++dVcFO6EEeVRB/3LjdkVR7End6FpwXYyO7E2p3bsr5dAwl
/CCQUsK2WzKzIWV0PTX9pQwe8iC4rbX87vzBeGLoa8xmSeoJ1o+c7MMOJC+aaYvz/XkhrNfgh8MQ
PV3d3jgDBT8i2CINhlLC8oDHkx+52YPWoDiBIlmy/4JtfZBI6SLC5xCo5Fz5+KQ1jd1+pcb4QQLl
Bk0AI5mFBo0oEf8n6TlRuC8lho5DhIHkBtRiMCgqE+5KrZswRUowbQjtceyp32/MxCavCdzZgdDa
KXb6zKOPYWUBH+RSutcFZM6X6J4mANa18PONfrcAvMfvSFuKY1psy3o/JKWBbWgpgvyW7jeFbVZ3
Ta1yTIkpQTaB/oLgiN9N5RmCPtdZXkEXwmVyoiJ3Wz3niGA9asGb/kfGp5mvfAjTifg+ouESAGnD
0DG8yZH9zAtThzdHwraolTwqs+hKUZIzksw0bnpKvkvb6NZy5sfiBJata+uKO4wof35lfjgf+feV
BQeoEpSA5iaJoeQDN+vyjd/nVvZLP3nlBRLOB6P1vrBGRRhJaTuJe7uuH1sMtn3FI63uj1LxbFZK
kPSR7/XY3hMkFrJUGN8JF3+3VcgIxB+uj1Lyuc/ybNHxuRZFwWp56uTtdyM+aAvn2cB054oGDCe0
WDAgRn2mASMOhVnjWMWC2bPBulBbc1urBu+dQJwbVXTAHMy7HMozDSA8lOQUcggrEQmHeXyb+KRL
uHhz4It31p7siQmudeT5C2Kt50RTX07sRnQqCPiQKIR95obpHAAlGBTxJVI1xUy2iZot877Pplly
zHlQv0mLzJvgZrtITDchLwVeEPAiP9qDFqmNlSR4d4p7cvzikuzH1cfoMG+5y/NMcyAo16i5AUaO
3lhJs1GvUguXTQgAiDQAqOY/yP5RBzjmBOAylzz/wtRXdOjI6B/oKOgeRt/VaR/30Nes2/fj7M7W
fkJ2Olvfz9sh82grOZQbG8e5nFNCaTq1YGbKfgmVwgkvrFIPplHfj0KZRIyZP02vAcIXfDMAYtxg
xw8YSDHgHtKr6ESa2qkb3/IukB0QDFBRmHhJI0GlLB6Qs7Wcg48a7TlMT3W9atmxqV6iJk+yVYR0
HLiQqhO4S16nfLkwTdTi6/r6/P2yxgFx+vefQWVeaSJ37SzjgoFIO7mp7md3Fdo0O8NHJdRVTsGt
ZBwWNNVBUZNd8MDK2Z/3XTplJUKeWV2lkS6A1tqYEsJkBq/RwbZEE9OGQIcGHS9d+tcFtY7qFtYR
R8DSsPxwDzzj8YXQY+CFzXmysT8rxhsBcotZZoxlfLT7om76ek5h9/M+jR3DJ06vfyQ42NMFfwpP
Ihf0ydmtxFGfT6rrJdcJKWmyK0/K4NR70rMXMFwMeOp6R6aLkz2hgTvwoEqYn24lmfp04aCYcU6o
SQURSUUbOqaWcGp3zGC1EkFn0IvaSlGD6siYLIDKr+Zum4YoWNe6lXECFu80VApYBEaK9Izco2jZ
GgjbBR7sJecwdHUpCTq5b/DKsZvwYCpoTlaXvVw6HHMmzuqMPmiUvyzTBcVnon7qhQj0boypXLx0
v2ZXBnI3b0iFc2ca5TilSGmMihSvpMw4FCaS80ngfBbWxKSFOtU/5kSPUxnDMA65AGTLxp09TNbu
89xN7iTNU47S1nSTX2TWtd71l4un7VvZti4IrQSCnlcgXXN5bUsWPs+H30PuZJXm9mkphvkMPenc
Eg4xPTb9XncIWqRqTw3QtZFU4fd0DiaZ4VP9Lnf1x7cZf+6MEOv6ATYMGgRw+SkKXXFYwCcECCj8
FEBD2OUICFMuzx1PBHXagYBOWGQgZ8aUuCJ/M60vsCNZ2AfRMEkm4SPTmfwip0U+mPi+1aC5YDu2
p1S3OTZBdJ62Cbh/CxRJgIhEOejjNxN0K69VYtvW7e/di2ZLKNETL8S+MkcWKy8i38KACaNKTi8o
VIBwLDEdTvRD/qVfm4B5lw6vsSO+jC/mpeSlvh5ymXpYn2mdbFMxJwxlq8I0GfI/UbkJk/AxHNOv
jHN8yOipSCMoLVZjRggh0PV67/a6Y+4G1HRVdErLS7nkY0zwzkV9uMSwukTIkR0Mfv20WLbxWJ9I
z8HcYbs0cxLdV/lCycuE1pb1ZVJBp2pqKSlmCEUXYLY1MB6R6VThB5nkL31+e5Y1iPHhYqnQE47R
KDYCVL/B6oDiY05suxyaB+U0FPv2kUDeFlAbsA1v8sOAcuJXTHB14E814Cn7XyI65dIJ6KM7cRl2
HLNghqX356BChSUl1vsFD0+SpsTbAYUWj+TXGKP+nuz7La+qzRrEWF+pQkUmVWy1cngrJ+rbUd6p
G8Avu4GbJy7wl+fQLY8SljL5QD0chaUfYvpUYkKoh41UVn9UmmBvigsvnyXqQOvn2sNQdjhGmmrM
NTwMYJG3BCeNAJNke94rmnWUtRjK9jTLCopyhJg0z73elO0l5n4mpmNeOUvK1GYt0IOmhAzAn1+r
3rSVd2QGrtnH3CEIppWtz0NZGUak9alHOHsb88A6v3HXuQreOCkYTpLb9KJLwZo8YPXJXPy6QrbE
e/Cx8r/VD6DNrB0NYQL3LgrOOQFEUd0o1u0+njkRiNzZGfWgLU1axBEzmThnUPcvsxZ6lSR7VhHd
dIL1PFS5j2fnv99WRwLyJ+bR1pbqSYvaH06G+fth3nZIDJVtlkUxD16CxRTzQRLx3avsq5FM0hDD
4QZfdMBIJ2I+Z9wvjxL4xJft2LnLQwgkuvRqwELUhgcswzEJGp9jAuOCHEyQ3mlAZJxdM9I4H48t
gbAKgwAe3POUm1ysNLKwfYI3lfyixmDQanm8XWwtfJdAecZxlpUsI1zsWQXwuuWm6EovzB857p4V
QwEQ/+cc1HeSpQRQ+4TAJDbcYFORVo5oJw+VVz1JnmzP21TkJHnsvOtdIrnZlWagHYuFQ1ICC1UL
K34qtuAsPQKzVplv8gjJ+H88IZVyxUHeKLWKe1Q3yZUCdtTciRJwMQIG0Zu3c27LvMIC84SYuJAJ
nb0s0QBY8iLHMGVIVC4H19z3mwhwNLmXb8rEJiMRePFs2haEDZyT8uRSOikpuaCCiwMNQKxcCNtq
JwAQK38NjgRJYTjNwPIVubyIzCCnAUhElUUwmtKmNg6pPoxk6HABKJY9DbqPmvV932UoxtXF82y0
ulNYtYcu7/Yr5wW/gYiOmvyZdLsvcrlNJfT1yQYwAKt0Rzvowg154C0OcIuv59pLJjtIHF7IZc0G
WspKNBUPS03AaLaErSu83zMQfALfZFv4xkm8El+SyUUiuOeDEXClUpGxbCPDqsYZ+ad8FBdHv5e2
ZAYlWrzBdOSX2SVkm7wODtuVv59VpeGrxjYbBgWTB+SaFWuj144s7VIkAWDjOAbhJtsWkz3k7nis
r5ZvXyISxGVjNgDzTOR3UBbc6GBBCci0uIzRA1O+SeuUYzpvzZRPsVgHVa6KcX/x09Bxm3ZxGSjg
dSG7Uv0JZpPC77p56Ai5LaZuqTvW245w52BSrHttSiDSu1W4kw9fil1gL4DfAMDxpyHQWhXisIjI
T2kXu52UrZG31+cth2mzKxFUaJmBfqIFZH1Q3ZSnFpNMygaAmNytVWaFVVnJoYLL1Ji9mpHBG/IQ
zVzlAXtRKa6x3SV74IHxSj7Mx8RaHhVagmLKYkmDfZCvWIK5s7HVe/KcUH4kp/E43KAHyafxZLrd
1Skp9ZwyQRGzAb4gE4Lb0JgAY95KN2UinYLUEN3zn46ZFayEkR+zip6NPEXF0kM7UnOKbWkcdVtI
RNGeRvnuvCS2twF/hgqeNgOGQXmbKlUKlEeW33l4DV2MQYUwbTu0rrBA2F0r6MBz94aYZXKQRP4j
9Q1QanXAtpgiFdOsKGTt05v2BtsUpVM6ykVwZYDUvDlhtlUHUN9fFISYb5yVZCp8VmYF92PCzyW7
ble4AJFwB1vZqH55ybNxFtaLtT4lZYHSBHBCUL6S9Hhyh1296Z3Jt7YDiDlTvOEwRT/toy2wLFLS
1PINT7dJVaO74EUytit4v27KRFWtGLLEwA/JcOgW++zpTvf/AoSUHOiTg11dLmWaU6ej3TKQz/q2
KdA6UgvUBXRBdvoW9V/escifOyeOsskkRBmlLCFuwB/HvIuVxry8kqculCWOath3YQMR2S76Wfkk
GmJz+Ak5s82jAvt/HOn7V6Ke+IGA9T01fnPY+SmHEfY+mRsCgCzqorzKKOvuVLTXVQmtVrTFKGFS
gFpeQZY60PHL7EYtn7Mm5TEbMade1lKoDKqfkkQvLCjeiFbBILspUFRNt/Om1tccsn/Dy2NYbnot
kHJnagOonZ5MQgV1tCln8zIX242BBfp+5GXi5IZo7VuJ0qmMKYnrYdI7RASMKYMQYLCXAcMv+muR
XHei9wU3vRZGua1WmSJZGHCRpO8y3jSdA4Ie17w1saGoA2IM9L7/9S51yn0tujIAGwNJP+ApZ9Fw
JrVyahPp/8gJQrybpNzTkJtTM/wfaV/WJSuOJP1X6tQ7PYhFwHem+oEt9ozcl/vCyZVdYhMCfv1n
ZNdMZXJjbkzXPHXfyszwAITkbm5uxnAnKyXfCst28z7xNXVNNcdt4BL+t+6lNU8fYK4UNer30zWb
DBkPGRKWmTOv++bu0+1uLicit79WH7LDuVV58pSd37T/CrnYRpiajeNnzjKbg/RY/5tpViGAj+6s
JywgPXWWhH36Bf8r5OIFr/XS7qmNFVNapWcasEI5AzOdTMQgzARGDTXBtF2iIxprClYryFJgvAyN
HeZ3s2vgrDrtaX7j0ZfzRcJJ8gAs7yA2ZcNM/ifFMmQN7dhrnzHHoJm57DNK6KyMHmOKZ3fkeXv6
/opbpj5LByJRAVquL+6hGtWmnHIszDZQjjawBO7W9/PePL3Qp9rPb224jr2ZcNoGhnLudDtxf79H
X2yeVmm1vHJAnJrh0ePsj1V7w0O+nYlE6Ks+m3fnJeF+zjy/x1zsn0wYnJMK99ck1GvkY1JDpqyd
/v3t7FuYZbWZ2XXnODYurfOjq8SAtVq9sn19lV1E4lOCDa3iM9XfieP1e8zFFmprkU3K+XZGh/R6
lnzL0fIQqOlnxbe/0Q3+Hm2xeUpIQfbKjPsqQECdagPFu3PKYfO2+IvVaSy2TUhSYAB6viC5VY71
9Tyy27tVQD5IMMvRnKMXnFuPxrzjfEnak8Js62aOZ6wwnGA6LkHPf07v4shVX/VPSlJ0cS7sqRXp
GAasQm1Ypjnq4h2kSE8EkHrQtiX0pfPEl9YIXbtz+dCJLRoSA7NKKDEohTnx4lTIVT4JOfO/DPhn
XqUXc6rCHiBkktwD/A0b2E2eE5g+kR59j7k4FnSrFRAZxh3NOFLmudSbCxKo2jXSH4LZTt45c/j9
nB99j7i4m0VtWpn1CWlFk9/kpksl+HXqu6ady/1OPrcv93OxezFrgPfjvFr0+lYzL1RZQ3o6/PVR
/vMZ9/1qFrvVWME7F9aQ4OyVeNESjHUUV38ngqNhOsBAgbzkQ1BQyqIiQQcgcZ75YLmE5n/rGv6K
sHirzHQyQBdAhHLQ3YEerDI5s/Odvkt/RVis7IjrkVKXWNkKu9Va26XGmRnLcwEWy5hmVpdl8zFp
Mm0DucRdmrDV/+05LNYthJ2aLG0RAm7266y0A50N178O8QliL/ZTClVuHPjgpCAzXBwQCgzk9UJD
Xjh3syY/8aa1CVslflXDT6b34D7d+t2DvqbvxXH2pzRXo6/eImcMItfY6UG1svwajo7Q4mHnZi9P
3GJ8N8h5w4hUhXPk4vpbpRtVVuK7FVBMTOoa1FP7TK17Ymv4FmLxwiZOrpj2hFJXMa7jXvVFZvh6
D8cN9Zwo1wkgFiABfFXhQwj3VmM5C9ZnypjRmM9KgtFVdtlejwfrodAD/WG44StjM/dP2I/K63s/
f4LVN5r2sd/+22xGeIkYeNA4W5DNfGJUX44z4agCLWC8Fm0svS7HwVlqKKRef72qTl7r1zCL21rV
ZS262ed6Tv0127ctv73ACOa7+cAPUDbelPvZq0ve2JDJEi55Th/HNT9zrfPyWC7tr19isVFyrtS0
myusqUMO2X9IXodxrq2VPPbTs9XOia0fio0YFFYhmIU8brHhpMZkR/289Web/OITZ8e8KbSVthhM
Bs8jgQT9OW+3U4v3a8jFFjQlY80xlgS+mni0xYhG5zqzpZvoZ4qe+Wn9dCOhJg43Ghgco/f7PQeK
2qET0Vx/RND1dxMWX0x6A+MizS5g2asFbYZGYGad2ZpOPr4vURdnRKLUapPM3QLI5t1WtDoYBf+R
Z2KXqM5Wnadifr1oT+02kMr776tcPEDR1nkEWzLANvEjSLIQXajOnEmnkkm8clDJQ+sUSdeyeKxs
UpjW526zFlC8j3fyor7KbuZO1/AB95ub8eVs5+DkZX2JqX1/eAUhfW+ouKwu1FYySNdGFU5rx2uC
di9vcxWGzufehXMhF+slYdBLNTuEtONiTTnZUd1e//phnXzbZvVuyAdBI3lJ92inOoFxHELQ8Zg5
t7K5VZPw1yFOX8VfIRZXwbSiNej8sPQOMwgKYC6l+D+GmL/Cl914bOyGWDOYICDgx/Jtap9TDD0x
WoEN/8uNWqxqE2pUajQ/fvM4e1qW2/rOBFFlVnuZVrOYnrFPX6Hf4Z/zaj35+n4JvNicnKrvqQHL
HLdP94PYCfuJ1vATRtNxInHw60d1wovj+1UuMgU5mqmM5yan0Xe3oDFuRqbccyYuiF49lVR/l6S8
TU2+MyzrjNjmfB1fN0cLSsuYtNYxGo+TFZDQ92dIplLUhdHM9nfFS64Phjcl7BHOuHkQTWf98JaL
8jMavqQKMREoYCwLtqGGoCAYfpmb6Up8GFXZbHnXdGdOzpNRQOkGSo458p/2KVXypkw0NoutaLrb
GkxexaktzrBJTt05OJwREEZMqCrai9SzyqKCVjLN3L4uD7X6IGnhDfJyLOiZ5XEu0GILNOoyslWI
ybp6wyA1LiC4OPoSAKTVnzkpl4t+fjxfL2mxZ6Q8LXjfIVIad14fl15sKetobjgMdG1Xq18v+3lp
LZfe12iL7WPQC2oXLaIpqh93bzDShCTPuWmOU2vha5DF+rZFHyVFhSCGCUvnEWRr/vLryzgZgUDF
FckTQNVl5kTUOMsxKpm5CVIZQ1GPeeucgY1OroAvIeaff9loq1kPp88RgpbKdsitbUem2O1b8xmH
/hl5pJNP5UusxV6UaqNi9gViNYW2se32ZaDZE7LxfzNd+VxqBm6ZpoGOiO3v+yVpka6PdpdnLuti
27eErt7DjK06AwUsBhOteaIfWtOmgwsyoCq/lL+JEiUdS0ZeJLwKUmuflGqKWn0g2UCBItrFFN+X
Y1nKa6uhqrIlVOGFZ+QaY1c8gk2dR5Qyrt5wBAkLvKEoq8d1OkwleRJ624XmpE7q3a/Xk66efNwW
PEopFFyBni1fQ5unpqFBR8Q2tQllrdn3hyJV9btR2NYdM7S4cUdeFBsOp7DMU1hPmDdldRGajpFC
Hzw1b5TG9Kc0km9E2E7kN6WEx7WmSUz0mB1nXsmy4m6aiA7xVmXQh9IlSYwR8LrVTYi9WKWIFBCJ
i8SJdcgziqHc95PVRp6RdHAhLA0SoXVmpyInuctKfWJrQ0I/6rGbWgttvESwZ5OXKM8GlmqK11BI
YLwbcWHKO60ZtH5tz64XDXiGdpOuGmYpjfTKfFQgX6i3+lOfD4TD/cJO/UEXSTiNZYw+hVKYGPpv
6nwI4aVnX+syh3ZkF0cR9OakOp+hBk9ST2ZqRP0i7uo1VccM1rl9qR/zXphHi+J5D3h+CgjZXXuQ
lYlJCLWttQstsqprqbDyKoX8+RPm42HhJDT4nSRkgFVrzjPbJb3BfI13Q7pVmTUp3hgNaePjTrUs
hFtDPmBl6QqEzIq8ABurgjp5aFX9MASlLYGc66zPjyjC9HKfl0l0S3InfbPyWjRuOmZV7Rp1GnXA
8FVugn+c8ItBV7rkYDHTHJk7FFYivJTV5RDF2KqrWIkOlqBx1R1zTa+d7ugMosjlvdZ1FXPcIata
w3BZwQzkaWmhKnJFaW3qta/F8O/UPE4iWsAQOmqVI5wtjDScoDPzMTU5T4+aULl+YYi8Rj2Y56Ty
E1xXvumGsUy3jpPp+7yIIwcqwEVj50FuOxiMd4Rlwltskv0TtxKa3atqBZ6BOxX10N0zqqigexqO
bO8rniXbRpja2Hh2nxUQjuCcmbGvW1Wp9C5lVYZO3zDoUKu2mXM9NgwrVCuVnRXFw75gRGR+VkE/
bqsqOf4cRGsIfuZlO7oRtI6MtWNAnOIy0dnRMEtbhEnZKvFjz5QSjxNH3rilelU+a5mZ3TR5SVRX
n8Bg71uZ76coMzrPiEF0DBTKE3awuDICP0d2YWMXGSY5Do963pnJDoqcfYLpOvRJ2jCqC1boq3gq
De2hKyebBROvHm0josOlkdtFzA6VMrL01eZty1ySwzWRdJhFo62SbjLw7dLNgBeJrq0WE/mQ0JPp
G6vKKdpYipq9wH00MQJZJDVxp4YXxiFRGKEHJHx1AZlpSxlDlQyZG6fGqxI1aEkVHTSoWc93TTKx
wtXqOKMBFwqlO4CRhePTJOqiyyHrG9NrHLt5w9eUalDRpDmO0pBPWdmXWgA4aHjS0yq5yEgWlUfH
SLJZl7lUikA3eGu57UR4doNzioWkUEDZq6x6gnAGb3Li6mlu9SGnZoz6RBEN2shGBTmDZKhoQAdS
G/eT7LKrSZk0zwI98KmOgfU+TAWWUDgpQ5u8OUXSFtsCeiDlSh3bcl+TdNBAi1BF9ETqpiI7YpaF
WHHMR+jbdOAWu8/MpPLyPMbrpSk2E3vFNioGq7tGyQ7lmKhrhcVk2tZWTk0XUieD4yaET9kWCvj5
FtgJSWsXZ0h6nPJ6kwgFY4qWWeZrLJDa9DRNsWB3aOX83c4qQzvwDO59jdxKrWtcpSzz17oiar1B
sT7kXoWiDF7QvVmGhojLj1pL23bwWUWMas+Krh5vOkpyDSILZVcbK+xfAtsWLbrJ2LR5ozaBVVJb
cYkDLq7nwOJ6yu/rvstpvo4k1ActGAnFI8BJV5qt013nTWx240WSUehOwyqxUO3rqm/sMiR9Q5LR
TczYnO5lF0sRJEnepB5NjV5xS8yyiLDWbUXdkLJH39juIf8QRC0ZpTsmwuSVy2DrJugmM2utw1K1
R1Pbl9pYhJFlQfA9kn6nqSFUD26bKr6DkAYEV9Udq7OHwcTy/PVBevIYtQnQQpgQoZO/yGQSG14h
cFfG8ocS9LhvNW1fjKo/yfbt14EWWYZJP5OZL5EWeCFMNJsaIHQGoQqRes14M7vXTOtoj7f42X4l
LGhaVx7Pt35P5p5fAi8wQiSeQ0QJAmeAmJmyK+O/k9zaUN8woXAAE435C3zJPE0msac7Mejx0Yva
cNdOzg3bnMw3v0RYJOi9JHo3Goggyvdq2nFUGyJ/+vUDOhdjkT/bioJzwUaMfmKeaDEi2Nxn2bnu
2cn1Bs9kqMSivoXuzfd7xeo81qhAlKKv3cpJ3aQ1Nmb6oZnnJu1PXg88YqFpB0UGupwab3QNb+ag
wK0FInM2aS4wzLZXeHOmjv5+QXPyDF03akITEMoewBYXLxByA15FuXgbEkp4oCuRAVZKWTAY3lFd
quu+Eh+fD+o/Xof/F7/zy39Vf+0//xP/fuXV2KRx0i3++c9D+trwln90/zn/2X//2vc/+uexemc3
XfP+3h2eq+VvfvtDfP6f8f3n7vnbP9DTSbvxSrw34/V7K4ruMwi+6fyb/9sf/vb++Sm3Y/X+x++v
XLBu/rQ45ez3P3+0efvj9xke+I+vH//nzy6eS/xZ+AwFkt82bfHM3trln70/t90fvyv0HxhasSCF
M2vjAYF18C7K988fWf/AEYhlRy3VppaDmY/ff2O86ZI/fqfaP2Bsgl4o/gB6o7//1nLx+d/JP2aW
DOg46mwjZqAH8l/f7ttj+uux/cZEeclT1rV//L5AsKCwiKaBBhAJiliI/5MqZg4jF1Hqmeolm3lY
qV+3obOanWjOEXTnNfcXaPBzoMVWm8QK4WwOVDau1u/t7AKvwEh/FEPw5QH8eYnfLun73vpzpMXe
ynQmi5oiUv0hA+JXYY3pRgi1BvqqxXSBqbjnxhsXAPsyJIQJvu8gBIMWCtSVVK/xZaAGRQhBvcS3
b5tg9CELh20+iMNzU1HzdfzPd1RfWoTZGuG1UcNsetw2m3zb7eZh2PPELCjy/BQISQiaoSoBLwua
R4uS35GWZJVaEK8yUUg4a1O/zgmmvspVZW1TC1orZr+uZBWoLQk7YflpP2xE/1yqVtBaxjsTa0Xv
3G5IvNaY8Qk5E2FRKzzz+rUuCi9qSy8yLnp6PZlxqCTEtawS+N9uGl97Uj8MiuIKwmCW96OrpE/s
VdM9NTEqqt5LBwXiE9OmUbZ21Up3brbBCqseAsjsY6tojhM9jkS4EqVyb2JyvndRefmq4mYRqDsG
CzP9WS0vo66ck+51P8Q+BmItdQVwHBLQAbZTr2b6SiVj0Ol+OzqbpAxth880CNJChFgAct0o0yvX
R59AI80UU5DKDaGdh+mbTd7YvoLENbIeUwdNice0fZ2UtSm2rDqUFTByMLZh3ZyEOlAiDMZU6i2Z
fGcIkyZI64fekF5jbqrxGt72TYfKNl5FfG0Z2yRCzsrjQMnbQ5RNbsbacIS8Lb1ounenylENeTaU
EamnD916HCvwIT/atnYBTXdT7qoJvA4x06U01O3fYiMg440ZhVp9N6D9PrAjmtSQErvijkec2zS9
RMM8cKJ0rWG6UKie1YGswXDvkhswWA/q9KMz1q042MqlRKkKBq1KNl3/2NfN2pGvk6X7pc1WkHiz
qIAfRrpO69CwLnQk+3kwVbpLI/jBlmtL3hSpr1c0TGTYtWsqbwm7b0nl5tZjYVzbhlshtgkMAzDx
KnVyv69vHLqSRAkVhbsTxhHxC22d/aCVvTcbawNF6gpkn1AfNxbxkhQrYxzdKXokxNq3tHatDIN1
ylbKCCyr/SRYqJeAZ0BL6sY2EDq8YZHkWLln9hO+Zlt5EZASfBENada0USnAjmhADZbfmNOeqFdE
g/Z12Gj3STf4pthZWYJy91WCBG7SQxHtNGWP08ErWPujh1aaDvl9ph5KvGXkjtkb01gJPVSzi8L+
kYkLak8bUfaurN+aZkWSI1GP0NXsyj2pu60xvZgp8WP4qrtpa/U+E+KOtO+k58E0pDdRh1kTm182
Q+7m8Urn3gSvS8uBrGQZTonjN9PkOZ2Na9EhT+DctbnhmzZZEXWFyRXXKJ/a8R5a65E8NPmBJodW
WuGID+jjwtea6wagxqD5I8c88gCObSZB154G1xBXgwyM+E0z6stUhrZ4AtbilwNK6sQKtKpYcVlU
rqkNl/003cb9MRYo5HWM/TRqqPfJyuiCJpU7GzVBbZBbI+E7J383NStg1ZrDILn0NEQrYd3Njsqg
eWWse5oIG+Y3Oszlh2OZX9S25XGIoJBoO/ZRIKcpMKZ3h7K7SD7oElN3cahSTMaI3lXIh1DUiw5+
ufW6nDZ1ZTw1fXaX637G87BNgliGQmw5fq8JWIGGtJb6KgS8cjMQ5ob1aw1rsyjWnX6hsUd49PlZ
D65ZvsrBU+TZsXAeifok9XtdDbv6fgJal8v3WLnlSuHxfpuTMIFYZsT31AAvxHmuU+miVCQFlh5x
ucbdSv8o1F02AmmJgZ20hSvVfW8QSEaVnph8gIxhb9a+1YI7g423a16FdSDU15SXhGytaJzvkegv
uOPqgwvPcLfi2NmA5zu1VyjX6niI1BeVfpT6fcJfSfPK+n7lVNeaFcESY68b10UMC8B1noZG/mxH
TwkQPIte1VE4o6wwLfMVOGl1HEUCfcu6Zqfz6wiExkJXN6yr/M74gak9v2x3QAdNzRM29tNuS7GF
OCia30jcupbylts/4GQKCAwavGgFEPtyvruUXDpa6xfjLZorYY5mH3rMo4VtEEBUDuHj1BfaHa/9
KIW03DrFmYK5fC9XnqiYRfXsK6dew2sercLt2EKjkN/QRMJBJ8WK8VMHZ5npaxTD9Cw9lj31Mb/q
1kW7s2GNRBrFV4crM343BgsmuXSXwiFAQeqUhwSCbuljO27SrrlphyhsfuSyoC7cPr0Sp1DKw1E/
WuwYmy7MwFZzOd5Wm5YAsTUh1DxexmLwS72BkyoknYb1wO5w0q/sdNMlt20H19qyDUz1va/uRpW7
UV+CaAafdY160pEed54685pho0pX0oFWzFofdg3OwKkDbGasK36H/WdygPZuyqzyGYCAKO99kgIm
rpNwbHCGTPjzJPFTEAmTZoBz7J0WP3UV+vdY7aYZ2JnPzVAkBTDlsGXbaoQ/ZCIOZMweS5JiX6KJ
b/EYty1KntoocO47UC+lfcf6yANRAT2XdG0XuRdNr2O10vqPYbpi/BazCFBaDlX1dep3VXSj6hus
Ko37tHlJK3xSONA9zI48CYK2buOlCEqt95X+EE/vPZ5qNQE9LFyd7/T+qbL9IrrnER7cQRcvifHQ
kYNlXMbjThRXFfUVGH875uilM6ZxOUI7GGLPxqFQNxKbbOyXZSgK4tblhqgbjKjm002GeRq4pJsY
jxbB6DzbzSoqHVczQUvBiyM8Un8I82Aoh7q4NbJDoW9LUnim9NXGOgjbU3vsgqtxFPcsrX+0Lx2s
IJuwulP4Ze1UO5nhHaZBHqn7pkbOsFGHfQnSP7AbfdQuMnnIsEHWus+w5VaO56RjiGPY7fh1XDxK
GBh3UMFsJ83tBQsKzCRM9t4poOU/rOmwLbT7qbZXZXFl4ygcdjF2WjSpBpeP085srX3cr9Df8J1U
eKN9YTnTZhL2PIO5sWdNL8DJtcCnVO6YmW4zrdrUwS5fYFyz80prJcZrLbEOcT6dYV8sOLxzng2a
DKxJHHRtMU7lLIqIljYZwOZR9bB6w5nHzl5UwFM+VjVMGIzYVa//7WLie8RFMQFs1oYOGyI662IP
HIVu52Gx8XJaqcWnzWR0ca5tvGBHL68Sdd73amKEdoNmS64Bc3Xpai4noMEL8ncTYCQcrrigzpwj
7P9cneEykWqA9Whb8HGegYsvcBEreloZEhndfLqkwFhjr2cfXX9lZWeAqfkRfa9aEAkmDCbKYUwW
28semZIOJTcKoMPOliobYfTIufasP0TIKfNzQo2LGZY/7yWUz/D/Zk2OJac4s7IRA/695hmr6nZ+
dG2obz8lAf1z8pffUZd/hcIFzZU+HDv0JWyZRmaS9r0KkAql3/SYaw9FfTf2b79ekZ+WRYsbiFrd
NtFiJNrPim5lQjEmYzpYkd26UxOPPldo06Hf27KbQoTtyN1EXDoWDmJsceQxGeQWbNMNVEDveoxg
IFHyU1q4gyF97K6yFFs7fbFjHOIBh1Ed3+j6qqvelVogIwFDTFc2PAmSwRMpFkfTXRhZ7k8kSDug
49ktcKWzk6A/l/BwTcbckYUOM0C5pW2TNvFyxKGkesrauJpdovMgQ7Yfu4ZLPIEJCMgbaude9Rnm
W95YuJdDSlgHBeWn6exIQ7e+A/8ES8UUngbTYSfIN4xiaGV+5c6x1RYumZ/rBQX1PLlCCOprbbGZ
dehVp0MeE0/dxmvrAUvTrT1cI4NtGnUhsRNaW0hXQvuse+pD5/LcsAfu6IkrxpyHZcA7ZL7VC5yQ
RrygaS0hZZKiqsAxUWNNoGng2iUqKQ03e6pWeX3T8GOjsG0UeWhaolvo9EEWbaYsuVfray5va+O2
S/VdkxkhVj3J4pumEitbUwNkbWtbR/YJemiyszO0pjZkPNS2r7IQ4+8TMgsU8XBz8GUFyebp1Ua/
YUCbcOhXunqr6VfoW6NuD+bijNNLpR4+Kqu6R79Ruk7sXCkTv9PBfCJZvtKnV1NtMAhd+p2zKlH1
Ir2c/eHlGI6GFxtr2Uvw/h/jy6haG4qnRNxreL5Wy2JLbCtwujvVaNF2ywKzxhOYCxtUMFHbuJks
A00DzVYeWoL/0baOycMkhaMes8NmuOVWHCQYikZ3htEwfenRhq/VNyPTVlaDBDs2fJLvesPx605z
FYryQQmjElnWeMFADWbqpZ4MG1P4mXVvOeNNHu9pc01EvyLih1I/TgmHQNdTY2oB6aArJA9Dj6So
e6j0V2t66BW5hm2uq1dvzXiGx/Iz1AQiBspg4I7AMH+aBIwnSIUzixDvX7prFLpr0DI6P4V3akHO
6pGObuM91M15X/hyDIl0Em2v9gQ4GiRf0IuJNmbQzt4KcHM4dzZ8Mt+XL/zXaItDr+lyk6Fvi6qD
X3YytOrbdEQCPFWuloQNlF9y/Ah8xfIRaFKjdT5LrRXmj7lxSfrdiPI4IZcWxNT6lYFOLmpXr4Gy
iTAuW+tBaXbUCnvlTgAiQMdR6RRAn8xNmuqJ0Ph+SJXBdXr7dgTmYmHtdC1gBAMAQ/4IeolryVuO
d0i1vU5iYImix/KYjUcHDGE7einybWZkV33xjCzQafV13+7TkQDQia4mEXk92uSQnfcM2l3iYL8b
an2tJdMd741NFis7W+n2hZH5EUNZZX+UFnPH8hyHZz7Kv95fEGR0FU438MyiYCoue1AqF4lDEvAm
yvvetyAmWbGNeeAbdOA9dlB0F+yXM4fjiYgzlA03EArfQn2RXEBRFUJ3aY6V49zE7dYa3F9//vKI
n68IOKiho3VHHdAUv69PRYugMFpgK+GiDCzVjakdJD9S8jcu40uYpVyepaZyLDjCFPRF5w9WfO7z
l0nY4jqWQnmY/+5iLUaArgFiKuApboT2hHrO8jIRoKtb8sSzgCIY8VMMyT5F3let6deNV1LIbL1r
UvMp/NbV2hUVQFR6AEXE5djf8SvgxwRa0q/jjj+mdRLoKp41+JUpc3O9vGpV6ClW69wsELJxu/Re
BQLZ81BLgs4yPAkdplLx6/aiE/uSQBa9O3P5BDIPi4UyFxImdhi0V4Bn47z//iAdsHYxwlCpcOba
V8BXVMdXsiOt3yxxodEdGCG9vBLDdcZUv1X2PXlw8ls2XeSgZGn5paNLdNdp4Og3Whzm03Wci30F
EpGJ0+Bpslg41rjaYd82l8xAphRm06XSHicjSHCWjNKPUOvr5L4db4sCvADLT8YtiGp5DEfFCzBz
fIw/591+aFcdmCVVC/mkXctWvFhN9Vo3L1jix/ShTA+YeAFzKiQT9BtT38DWX4jLmTPTPRRTCLKG
pq7UKYh4SLOrzD6k/FnWe4aKDRfgV+rdpIPX9Jhnl4nYtTqWQxuqMSqp5DGeHinkbTlgaeY6pPNL
ZzV2R2mDxd9/FAAcSsCOADTi2nSVQgm7cQh45GUJpk+yvahC0QAqaG/H8djP9f7wAwe/3jxowLy7
yfFk9aZbMwPKbdDqA7VK+tIEy2ObZMfS9nMtjMFkrtoKwNZzVdzVUMRSH/XWr/H14yIoxh0ZWpfE
O0tE69g5CIffmjoqbdyejAIbpwBc+nUGPa+MPINE60KO4D1j2RNSXgo43EweJEQX4gyWaWHdoKAs
MfCKRim2qmGI3ax/KtvQ4ltDCbIsVOJjDLqDjJSgjEBLlbnbj/Whbd5lZ+AER6cpLdxKHdwUwE1F
bmixaUEDkumNLLaV+aMdAJo3ch3ZSVCK22xsYId+VJjzkmIiNcEtbRgobUkfmg0mwhw4o5bICB1g
XrGndqsUPdikPSTNm2WFRXFTWV7bislLkxmKNMyjNnZeV3FP0maddigLbNyMlyjGu5vsDCMo1DRg
5IfRPDpxWGv5qtejQ6YHqv3cQpphrGUwZM+gkXr5+CPVNvosk3gQ0J5rVYG/ntZlDH3QdN/kt1G5
Vvkq0+7QjenofWQ3eCj0Yj7lrFbBq630JtBUgOCm+jgM3d2gkcc0j68BnDZydIE7K8S8ZMkhmoCs
tUOzHhNQ826yCsIN6ASM/EHt7ZsO2emUB2Z8X1fruFoRZnpC7Ixyy21wke7YMLiy38eoZ4qVVuUB
QDwC+IrH3OeW7RuRdt2VzLfq0lOkMDwSlS/jtCGR9tbYHxOa4622t4DnAe+cjmDldNbgO1PiSYZa
w7iyxkuB3d7uf6SjcLEO0L53jQSCeGyTTmvkDmR40MZyK6MxqOGjFFdBBHXOdBWbtsfr0sWCaYGN
t04e1DYG8dAoShT1GtV2KY6J8txJvHFwJU/7Z117MAavsfi+wNACxg9XEoPYYgCAVsIWJxzldlYk
oY4bIbSxUdNtAu7lVLb/n7Lz2m0cy9bwExFgDrdiVLQsZ98QdtnFnDOf/nzqOaHaVSjj3MwA3TOm
RO2w1p9WMAqfU/I0i46SHbPpYWK/KPq26V8TcZ9Un5J8A5zct88hc6BjBm80pMSgNxKXnQRc2Lxq
CbD7lVNTaluXAmm5LCnO5fYpk46tnro9yzA/ilmg9CISTLfu5s0CfkpS4GRqvlBswzjIrXIzjKBh
Q9DO4SZLy41s7XJqXgmxkmnNficdokLciMnrOkGUybWfmvcCEqNmeICsSOb8xURtuuawX+q5Bc6S
jPuGM6lrPkx+eDRBFEsoXuERh+iA07xEa3iPbMiOVr+u643QCAdLfW0IXkr9MHcLZTdTuw/Frux2
aXgFA5vAWp6buHL6FefV6KTyhxH/MPXuuELs6DQjRWqhnhmCog63VXFqlNci4jaqinu1jFjp6F1a
1e8XT0O9lk7NZ4wEH9qiQHUPDDxFgYzoM1MNz4BzXHkPaWbHQu/k1nYAtkLMK6kVVvt2I80UfNpR
bm+6+qNaLFcKIy8q3uc83urQxyqHk0nyZXNr6bUHVLMxYHly9SW0oKxWN86NbYZvzFwqr5sHR532
2vDRR0exetBH1RON5F5JKmfBZtoVsGfxdireFtKVhENhcbHryVs2m5ucG67pHznkRzOITcVtNZa9
YrpGl5y6yGfE94soj26mFh+tYNi9cjCbJljKd3N1+yr2jA7jxlqz7Z4tedmYYM75dLpOH5w7En8r
v1SCMBHcqn9VE3BGJzcGCgbPpMlrjPfEYO37uTZszdWkCrC8bnTGsKKeoAuLOKYmD7eGMVebNjzH
zeiu1+MxHN/mtdtG1UqlfeLNbxB+RlkG++ZcBf5rQ8MlXzlNKTKyjdzn25RGcDFDMGR70PaUHVak
+VFpXBYzGMu3ej1F/ZkBkR8znz0DxWZjACST+95tOwu6w7pLZjJ315dZvkWvuh2TYTvXR2SvKTUv
uq4k55BStwWwVlPtOsNHApJtBjPx8rG00V16Jrejme1axTX0ndhesvxphe2cn5T6OjzU4D/Dp2xt
LlIfjKJOePLqD5Cv0rzP1GNWfWCittdycqPKLbKMo7a6UslqF9sS8a8DJ6/wQ04fZSkQk5OYbs1i
sJlfjluJsc4WzXDA1+gmJKfxca0oSnrdr5dr6gMUcGWX2aXivYuzZhd9FvR686YaYEFxxSt38U8c
hnZxLAWDVxw5Mo27vD7P4Y6eKTIfFUo/tTOHTaeNO1G+Dpd7FZvSiWXqWaEoD3Krn+ryqA8L5CBr
lpsGieZcrUEuWEgse4D5PC69KhUBAEKI99Je6uEUxQ9ZH7tSwv6XgAM0goKrZnIMUPO0bJ0uhRIx
zf3QKV4kMZriA7H3pjFhW31CdDZJeM6qu6ad3KYLNDlY9NwbUCBoBUstckz93Ens38UiZ/+xYbaE
KpyJh99YEyrb5Sib7lDcxcJr1J5F5Y5JuSMvfJaesprzHLmADq+rumtoonRwElOGDY39tCSISBE3
cnkTEnePpomX41jm/BLqj0kI8NO3ntjcdyOKyhO69qeo37aQ5Fa/ZzaaM7Vbvbio8mQ3jJ5vzNmr
6EKy0lGV+xmSK7zTwRuUHgxFuqlNJWi1CSywRdSr+Mw7cxOk0tz0clCD4BAdVzpJ2PJ7vovhagu8
eB0PcSe/pDzMmu0ME3XKthnUgsDuG0VDBxAHbe6bU/iia0hil+aQjNRAmuGx25bxUCvr/YSxWlMH
O1shx9fEkxTdlcsPpXrABuOrrYLYkdmM2ccE4TJvTWVyMuWs8jnLz1QYKGOlDc6YenniUIhWYWPq
903pRuF0xYDShVjo5igwYG8cEDaQmBi+9uHDFbKKSoctkk7GWxm+DsOhyiIGQ3Yp9fq0TaTbbjwq
wq0h2Hr3OSq1PwOXWGJym62Ln62pryd2JazbkGuiW2oueaixTvRhharMSUMlx09u2eQCBFLYGhv0
RRwLs7fOkOYImdiTQic+cWewbUJ7Df1w5lY9aNV9LhyLAed3ejCXNd+q1AmRcR22CA86jLfLvM1D
OF9LzxXq3GhjVON9Fyt36LBPQihtwgQ9SuzU7PB0EfyZbOyMQDLuw5Asq7HeiKKnD9zChqu06afB
TkUtG66rM9TNy5yi8xDi6iNMLgQHK3riYhd4iaybOnpSlNclqe1c26mWOwEFGJYvdHtjzTdqnrJV
913O5LgJbex4U3GzrfxTMfQGipLV0yfQ5FGxxaFDibFDLiPO7930WFl+2he2uB70BoxDvjeuXMkg
O7L2QWdXa4VtWsiW74Se4S0k3a463SKK/CV7TicqHLjdhE9tJJ3XyY9KvEcobLchRSc3BhNtZyW8
j6KUipW83OVpSqHrqHrkSQRQuwhpoGYXKNGYm0fZhOHoxkUwZRXQN3fCYvX3Sh6xcY5Lg6YpSqD+
bjNrK6NJoqerDNfIYADhYdX9LJ806yap3KrcitL9SsbitPyYp7vrd5801PgfGowo53xZjrtqvmD0
gdmAcjYoCzYV8UelV45o0fTHkjtfzzqg8/420Ss24mOBpL4TZjfWpJuwS1mBSPuZJT70rjYubkwB
2MO2RvFNJuzDiEWAGENVeO3FxRAofwp4QtPREhPLg7NGH9iMhK612yzf9JypYvsjKk+t+nR9+TJS
Zms7Wpd2OobkK7ci7IvfZ0IgGrdatg2bOwQeExgAqlFbbNyZ2YGTEYTps4A0oGVniHG2xS4gWR+6
8abopDkoTsZRPN2qlIeSVmOgCR2tOwzwkwUD+NJ32fTDcTsXe0HjkCjtcXDMkYHEwn1jZnbS3oJQ
VW2M1+DnOjvg85sUs8H41jX8Gui+qpjBielqd9f6aQr06WmVtgODcYvsftZfRgXHPCqhZdjDTboT
yHFfHRTrELa5Nzc/mxr0YcleG2rhbJC8IuwPWogcb7We6ljgOFuoVJudLDKzKL6XrXyDf0Rpzc2g
i4dEY71waMG42GR12U1keSFfYm7hRqDh55ZYu0ZkjWGX6no+YM2JdRylz4Hpjrgjy7swTLys5Sw5
NsABaNCq5q6v9rXsafIj1VWMaY+SQT5NxntmXJUyiepakb1Iji4/DOKjzr00K+VnC9+qEX1SMnUm
75x0hc5v3hZBua+z01z23jyCTF84RtxWeK25JQzzHE2fWQk3XzwKkicrfOL1tdP9bDl3IwWdamtX
J5LJqtYnV6vLamPN871RH8zsuqSUjSW4ck5UM1+wj7azfA8faosW12R+XLKgoz9faxLfl4ZyapvV
8kFAmaLiblOT14ntqW5jbjFkcqKUg3C8JBRg2oQojGhF3OBJ6BWjP4IqlN5c+d0CMoCkQDX8LBUD
WblM5o9QvCxVEdCwrsni943XRG/ReGta24SKZy2XS7xQZJOEbGxFrXWINZPS53E8CPNzqBuBFY7n
CP9XTgQtuHsV1s6iJM4U548pa2W+Ka12M5T3YnpXpfeCNvutzFG48Ab6yyDbmvWRtdiB1GDAaCfK
uL2owFP5mAKNUIbTSUVmty+Wj1Bh+hxj6MbFs/ifsKA1VgQBPYJw4v/n4vdj26G5S7rHWI+OfJKO
McJrkwF9mfbQPq/DduipzB512p45Pl+n5hbFLZhUnf5saGyVPJjVU9ZtQ+Vt7o866bLWsKmUyV9a
kKVIc8Z8L1ERSjoQdeXk0w7NO6AVkhSapjU/lflON9Vd03MuWvPGkHCkmmgoMgISM0/MXQxVS7ep
x5cpZazY24JoUuh2S7Wz5MuYnKTqLUyTc1wLyCwY1ppfZqN5HqUgVI1NJb6RpzUqXk1xa+RjUDXb
JH/WP9tkX+UZ5Z3pCzM2RkQEaO5p4hyp5regJWJuRSO/WNqTYMErgiUUEkcprY4aosjPgBOCnuNB
Fm+06ji16iGbaAwEUI0furUtQoVm4DSnpRMqqM/ABMK59CLlVcj8YWTw1LBboVPEIFGe1CR2B3GX
h+9Cp7IjP3Q5SLK3HMDfUH8U7akWfqiYX0rJkazGqwQXq+pmDH1u21y/K3Sa1emnJlifVdQ2nMYA
OmhySmfCy5kq9XPZbEPNzZsM6Y5CjeRWdYRQ7TmidFgX2nsytJePSRVPmfw4y6IdNcdT7mZicmyH
zi5ifzA/LVocizlT0nEpt9H8ZOYNm+1R0c/KdInE3u4i4JCbBL9U+pFSEM0E16NEOcGEI2VFZ80q
19QnBgqcNGBCDu94ehppaFgYG8vYj91is6vNEiQ7fhGUD3Fe3dI4F1yz3Al0dtP8mBOTzFpWo0Oj
vRbQVgB9mqpstGJxCvSjXaj7KZ16dq9IqKZWlLotwsjlBq3dPNiE87k1BtA8u1klwdUJcaSOQP+n
C75qjb7YMSVXD5Zwoy+XboU740Qu1/aUU22xmfXI1QCUlt7aI5FJk5dJ4nxh40TWKVwBugSEo8X7
2vuV0jrCfBt1lwLkj4mpZJua5LaOs9NEL3H5adauouwmlhXDFCX0MqPiGO3r3ymCK3L8K+nxD7KM
3AuqTLyal79QBGtfqMqYtkhUcqdfGF3ggpf9/RF/Emto//eIr9MU4zbSF6sAvCYcZGXi3kMO7Zf0
91XxTazAH/U2DPDFKAWPQwzoF4p6kWIdjyG+Gwb9+ZpH7+6gHrzTiPC+zlcX/1/JDP9RUPz6uC/v
rseynawrj2vgQVU/r1zOYq7bv7++ryTOf36h//1S1hd5zSQaeGNUnlJQiJtuReFvzhT8qvP353xJ
o/rvr4MUBDspHgvGafybZGjSkHFYUY8roDrKiYEsA8FdtMmRZiRjkK/70F9TanmUVZNTCTu81bG8
m81DZ0Jio7ReNO7s3JaIIEV8/PdP98d1+suH+0K1En9dZklEZVrDNONI0jO4+ce/P0P6A58rar88
5AvNEnPHLWlbyvC5CxFAmTsG62lGN1UQtii9/P1pf/xdf3nY9d//Qh5nUrG0RoaGSefakgKjP0/h
A8rUvz9Furodftvgvzzmi2giYjgBNBWPUX2FRBsJ9Mu+5hlLLo/9TqNxXfF/e9iXDagMiPmSlvvB
XAMZpgW8NEbonIKRTApJlvYkJd8sW+m7lfFlF5L+pwuJxLK9znxQ7XarOPSMzUZDlcIkX595a69d
8Pe3+qfvCastaipaLQjcL88MtbArIwHJ29WGVO3GoHHK0/dTrP701X7VD3757RhF0NdRg5ovFM5p
cQT5aoT7v3+Tf1jtLz+ZZCoS9LBKVA5f6d/LkJHdLbmnaBg6l3bDrXxo/XKfHF7MTYWM6Gf83Tnz
2y5TRIUvJRoaVjLCz8yv/hwUIWUTMtBd29T0aG5BkGL91DwzitXH3P/dyXE9GX79gl8fd930v+wz
pRPFqDd4nKFjn5DA+pZvaPY/fiMJzZ5y1Xtav8UNKWtlEWmA3kQIZu+qHEiO665EiFU430ev/7bg
r1/o16d9OThquZOzYuRpTPsDFCQwMHLVrTzQ8SA4k73KG56W/bemsa+H4z+P5RczVBMZh/Tb9RCl
i5FWMpJ+wau310Fhgp3BawJAHRCf3Ejnb1am9nX5f33ilzO/KtteW1q+qFj+FFViRpxC3MvkUyyG
P6XlYQCDrHCMMr/OK2BwU5IpEGNBT4wvGVTYJFQP4nBRxKdKHDeLdLSK0R7N/K4XGq8jp4TGuhfB
Ljrqz87YZPJRrR81ick++xlYMVy9ytBAscR9XmDnEnP/mnIgaTfTeruGNyHs7zp96CmwqlyehmzE
ZbPV5IR4jNzr+8QTNAYJRTi/8okg6+Qzmf0FL0KcchTKXeEZPTB59LTEx2FVtiPTMGTGhyr+kO5T
c4egTOt3S7OfOsLF88coyu1SOazAU3XVu73ykEAe5YChndqAuz0QGOx3qgDnBpMzROY2FKAsij32
+KBbY2fOTW/qb1TmiXAXYIWZNYDlY6dc8mTfCLt8cgv1sGp7fumNMQBV1JGnKZ5C8akiLFM6L2qD
WXqe1CMzNaYhtk0FanKxi/pmLA/lDN1YvEfZwehfxcJrwheYorCIHWkEeDiaywVzx05McjdEM6DK
pGugA7Ae5QJm3DZoA/FCGPwxNSEgPuczunl8TJCBGpNjhvsUK8nUo8CdvRnow1TdLhG+uzGvdc7X
A+N6NP3PQv9yItY1IbBJxbIbPcXrbyrfss076/Y6LC6148N3wsrfV7mKQof6jtAcBJZfD2CeVgw6
mTZ2DN+iVnad/YzH7y5J849P0fnrCi5cBlF/OXQrYeirpOAU1Bn1iBpxV4/Vsxq2e1NGCB+jjjzl
VywZl+ASwYRBpEbowaCkzfAszwFjYmjztlqVOqUSnvss2Rn5gwGolrV4YBChZd2NOufOql2M/D6b
tyBaJ7R/i3SnVOm2KygWM1w4y7HHpGWa2V7puldFkPzcqqB3LT8qKkAtrjkjh1Ds7zNWynpD5+BO
U+MvJegODkWN5sE0AODC4lWEhjNBOw1CecIYcGImVgMjUfsQm9JZqLazMt+ih5OStzh/62OQuvxB
mJ7U4aWjS5cFxRH6IGb4Di62zBc0PAyTGwPtjp0WRMstg+2cJdp2wzvKy1LGvRBnvirvBF3YRCwL
EVaOhNYkfhK5J9fkMkuxLy0/VuWVAroBlutrLHvpVhmUB/ZEwtVQ2EYe3ReNDwtQJt3OhCJdEpDl
ArNmSvdeKY5M/AHDZWBlX4zGYRyQIdXki0xIOB7l0IvF23J+C6N/XleX+Lr4rsa6a9bOIBx70e/C
m1LxxmLPgQDz+0K4pCNMxwj4HpuQ1pzNcsFuNH/IFUaL9C7KD0ufnC2JdGPQ+8gKGGwmCa9q359y
iu104J5ZONpgGgYG/MlT4ayKtBHaQzXsNevR6o07hlAF5YSOBKcveNlWqudHdUCaQsKf8S4bktO1
Jdj9WaG8SG/G+CiL397Ev+9dlbIMqRupVtgDvirqxEnTwqXnkhL9q/az8xn9dVI3uCtd7uLtt5fi
1+oawSCDmhRV11DSk1zx5awQynxVM40rY/YYbMrgAFQns704lQddk7h/vxF/r2SYamKqqsysclMl
T/HflQwXBp74ZlYQZqLgEh1kyN9UMr+fEjzh6qs3r1l2SPb//YSaPJ50JHTBjpeTah2K8C0MvzmK
tH9SI/59vvLOcDPLBAIYfI8vfWaYKw2BSyawBnduQT/JHpGG40SQ4tURRhrNNkw+W+1nH7Zuq/5Q
1+SQg4j1UOm5mL1IMA4YIlfVHi3TQaDGXSc8yhQiYV7dljIRY8RzlWV7j82rSFs77d26J1t4PasK
jkcuKTn/UdAxWJkZbkzhQ88RbOvKA2pMXM8NliFb5cpbU+EYKUyqmn9o+TvMqInDpdWUzdhu0ywN
KtCMeWE2K9yDDKiaWXaCuxlUbEWWNjtyehsaGVOa4gT4HUEJw0AqcMB+debyUOBfBp3eaKmboITr
x48yb9ysROVVirf50tnwmsQIHcrmCuXDLZSrSBWSxVgRLTdOyAwr0/lGxFSto+PVO7i4wo8JVBow
dBttvm2nGZNxdz+2AQKRbP4x6AKDlFe0YmguOswCFq5MazPBI6VRR04WuKOMEJWScj2SzeNOiF0g
E4YIyRbaJQPP/GZabkyi29Ie0Llz2tAWZwhXV2jajbWE21GHHdSI3uIoKq8QQs5R83MRMi/utkkc
6GB2qnKDbdrO2jO3xzHMJtsYpr0Q1qdrSF+NbixYBRX32D7KlbtRrm9LyhAtdooywtaMwZystVtJ
SXBgDq+1qrZ4V7FHhkEjGecRzH9FTdB2Z2QUV+Z8ZfIw+k00tgpxX+bGFPdXC6oMvwsKnYKVb8hN
H0PTQ80pcD/JIA1zrDh17NYLGrvF0Pwy0YK1v1fF9piPSLhi4V5cTV9vlYNUUEUhAl2Pc6J5qfZc
Q/Dj1b8lWw0IfgYwMYz0dkI+L5ubsCehLS9ftTK7H4ElwfwVAx4yF4jANpcTuhD0kYdQMG9Dvd7U
Q4r0bZdktWd27ATp1Av8DKPIn0LRoonhORmKbdSkm7BC1xJGNyY3BhdqhTTqOMsHM9l32l6u6q1c
3rEoPJNxZfGwiXpeAsFtvfKzGo5907qQt5NkeBbhUlCiuPCdxjqm2bS3lHGDnipNrX3bXVpskCWS
z0IK2kp+nXlrckOqQ/RRFP3NjMO0U5c7s5zvyWJK7UgqjxW+iqUOH8pY3wNBobNYzDfTaBGTnpWK
K97LJaZxJUG3zOTvFWWAJs6Jm+FFWEworVS5XxcSGSyUD9EhImFOyQdnaD5lIs0S6ecKwxlT5cOi
zz9zxuKo2WOCmI7TwbKwcrSegrUhXVt/qRo/k0evr+famZL+acK8UXSwDQQsIawhurBLHzHmNp5c
F6gsVEQFi9j4q/SUZqrbhHeQrquCU7V2dbwbHSbK5kZEulXmtwK5eqtxP1juupCVr25EiveIYgA7
RIEZuGegYZmYp3hVjvpa/bQ6aKSqQ6lKKNZsPcdYWpBQyZJDythWqnRMzqubD8ZGLZ+ZUGo3bKQi
SGEtrNYbEk9GBwnvl5I3GcefwhJY0k3EsPlhNya6fw3a6/YNpUFc5J6AsWVaf6LV7BK3QWaC3s/i
gpc0RB6LQfqZcMxSj9OJi/S91Ugur+r51IQU6kjhGeyLANC6Ov8dbXFrUlTX9sfYYPAVFn6L4WhY
hhfNV9w/Z5lDSYx+rp/VklEp2QDBWdl9Z3oWMoFpoWvAPZz00Ez0WXmAZwfi5qIOk11jMC2QDncP
YV3dKQWiZssnWRPTuXxBk9pqQdPdzMY+QYOZ0pYVQZNeyoLPGd9O+e0k1QBP4PbJpR8iN2x8rGSU
ou1BFOeNLmfoVDg1u0CNTzIFZW446hztFQNj+06UYIjOk4UiyW5NDsb4uBR2z283KbFfZLs6fVSE
U4k4UoSmi8nboOpAbXXS9QORF6pAcBnoJMEty2lIocYedelxQe7HoGCuQ4y1d+042VpD6kpHM8O5
cFmnM8Elx2XgnDfr+McApEcwuBCkqXBS5dKOFAI06/G1rMZXpaGpTe2yihyjQMcLKloeeBVxwdEw
/KRi2UfQhIZtmQpPzUhVFSYUDrV6H+ckm6wERtgrDNv0yWvR1LORzY+UnxarVkAZH+rMSS1h2jvN
8CMpBHRGxGTgoSFpSgktR+nhNQq/rNlcbbXNk+mMTY2qHZJfp1xFEbsVZHGLFOPTnJonHdlRon0H
9/+OSFyrlWss2TU06rcBLEOth2FFaqIt3w7AtcjG0utOUO8Mv3Qn3tw39ddv/MI/DhFoEmojGY+I
/qUAK6uwHNE4Ivq3hRvYK1sKCIR8j0+KmznCy3eh9MYfyjHCef7vedcX8At0pWWM6C1Gk2wIBH1Y
pK+BX7I8vmq4akqJQMqRtQRpTdxlEZ5aNOv07BNqGh05fzeKQZfuSn2Xam4RbXUqxpErRUXyTZMG
ENuu8r4la0ut40Nile5iusvgYpKh1XlUxlORntvsrmg4RDFpak60nlGzIOlgh2XzU58HmNwSzplS
2CA/9lf5qpSxvIVGdmFp5Cae7B+Jdamri0QP2cizU6Hf6ebPFFV82vOXJdcYdhkUo6oG43KeE7Q0
ebqXhp0i/WwIH9SRAX5HqdBc/Nbjq6KhEg6kaFi3qKf//WaxDqdSYTSyrUTCbWm09+MAjb4UQR5R
Y80W0eSGgURAvKlKV8VYPoab0DobqH8UlKF50SEVbgvYQ8pOazQuupYfyO/Dg0hNaibibY82XCPo
sqnCS1nRnI3qXktJbRnPuLRvc+QBhfzUDBkd9FX0KfVVENbQ6TVqi7nfDeGjhM1JCE1nmlFvyatb
Ze+qSIWx2GUsB20TbiOLGza5xTcCPnTuu2hPVqNHUCf15CvSWFIm6EcMNAYkZJApInYdAuZXVIIb
iwkR+CRSuTmY6p2onBjL4Wq6wiX6vMy3orULl9t+ptHYVcJJjndZ5etDIEUx3lYUlcmrSEus3w74
PxEfoXx0I/m5hnZOD7OyFcR+I4V+l9+F6WPZ38YSwUWaK5ZvreyI8bLXStiAMQ6G8LCYh154LaTX
snbEcV+NB3HIXBRdfjl/TuVDn9/noBRp5cfo+rSCG2H0a20gk1Z19BTFQ8ug3Pl56jU7Fh9qBAAm
0J5S360VYbOMmy6coci8eUGkVf1YFkhnFC9cAiZVSHfRes0ttXFjxU81YnTjmt60kRgbZQyZ04nn
tn+dKSK7CFl+vikpaAZEL1pypwhnvaeETjsv0ycUwW5lvWN4hua8TZR3y+ADzLZs3Cz6JRY0Rye5
xJrfyvU5H4etEuf7VY3ISUic0vqZ1/tSJETEFq+vkwjTPA5MUKgIErO8qQD9mvGzBFKQqp8qcjNV
Xu0R/o3I01y51/BcNDRJhANS7/xsxnO5vOVhRvLDAfPwBu9TgpjxEf0YfU3oDFfRmjYFxRjeLHSq
SmwnpvUU6RNlw+PUBgLHfEN6UVy9p3GUOeLa76wefhwba30Y43HX63gTUss4i+t8KPENPohL1jFP
Uu/82eouetqQcmQEGnpDrSdseKurbxbSdoKHDK12MnU5ILM8xo0XokHs9GOoXprwwaKBAcNsX+TE
I1f1rjSewlo4tOTcgj0rt2WWvgEBEIKvHXNrOLYEWcx5ZkGxm7tMFr5hebHV/OmwYDwn4XJwFsTb
/fuwGEKLyQmlCEVShUhxEP9heoGNfBJSJ1FE1C7JnZ6RHjXKfmdUe4n/VovkuV4Nv4g+l0bGZlHE
56HaC6Sg4iUoyTDtzWBQRbcpk8MKtjqHQZkMDrliKtZdQXIXRXZK0LDwYM6mH0WDt5qXBDGioMpg
U+m2lGxwUyWjIJ4mtgUiRPef2lZYTvJYPk7hz5yanOaT3nPp8KjMyMy8Zo6D0Bhv9eGmNO+E5dJ3
zpL8WJhjZXp5fRIYYDnSLCTXP0m+lGk+Now0tyTEQWjTFaetj8NrnJDMpT+3JMhY6JdG19StYwkB
v0l/xFKzSfMJu1B5NBHOVGC9hKsd9LXexyVXhO6bhBrlUUByC1YIX6YhBjubzkoPjq2miHTuVER0
Et4WXWFk2BE+hP7dS1XTK7Kron5fSfdCwUQ8vUW6Ne2U/j6WLh0hToSfpQ+CMn6aWAvoAvwmV+x6
uquJn7Y+kTCf8zEMFnMht2x0pswgEUs9lT3WmbR7H0BPNx1dKurSKHpTO/jSrdIsGwuBR4g6SiLh
Osxuinmf167Z7HpjvCtQCIUhTqzlho0nk40kh6+ZeFCV14m5XBISx3QsXNK9znKuboarSLXcJbXo
ptg5avmljgNgn42s+0J6x8xeEtv5x+obP55tVM0uJkypl+6LaTvN4V3a+hV3fY04fbTsbHKxvWyE
ns4Zn5k1zWgCEUAmxUXX2ycjzImLXhytWO06JInGeFuMC4OZuM9MRxhFv23bPRG5jtUvR0t+grqv
p/5t4AAXFiRWyOVUjLxS0ODjqdj/XT7cdtLTUNxO6qORnPL0rsQL1Jejoxapa8pToKaxW4FJmAsO
+/VRiRbyv9KHv8NhfyDCuMQpYVVFInryt5kiAlnNplXrNM2O5JF0BaaxSdzCJkr4RrFLIlaED+Xj
m4d+TRe8In6/PvQL+ya3y2pMFQ+V/ShgVpffQ6YLfu9/xzH/gVX895O+HDurkq6kg4MtdgRDEj23
u86iMXzar03tf8eSfskWhrvke8Hr6VdWlokmX4VAWSM20tryNOLTDgukbPE6QSzSekcHgoCc9Ha4
Wd4BiP7+Pn8vcXmsgdhE1SVTZ2Lwv8/WdMyyVrn+hlO1H1KXbZVG35D1ivmn3+zXh3ypo6W+V5s5
A3EcjPBEQiPUEoNoRP1tWdExk/9m3RjGxxit1zzd5WwS6y+1bGLZClT8J02ZHzNjn2n6QaoRznFL
VZckfEoiRGzTbYIvh8Bfb80vanVppZdCibioIkC+3l1Hoq5RneXvU4jVUn6QjNc+2c7EQbTgN8qK
hfQd3K8uGOk5vWSgLivIZmY0ttWm+1A7GTP+VUAk5Vov1gI2P4xBE4rpsazee2nclcJTAUP2X6Sd
x3LraJpEnwgR8GZLgAS9pyhpg5C5gvceTz8Hvaq+t6IqZmYWvZiuLooGv8kv82Q73yVl+LlEjBIR
zl9QbjXanyB8ET7RibPtMdgtIkFfF5MzepNrlRwb3zJxfHqltPVYEQGZPMImPwsoHqp00YyL4V0S
6AbezhhvhEwr+dzHt8I3Xfymr0OjviRJ/ytvLOIxo5MUw6LBu61ymWiLZuv9qIa8Schgd9JDF+YL
RkJKTY3J4OrPZrbSxx8TV5JpKaFO+GV3DEqieBH5Tz345mgqtO7s8y+N14oxZ6+R/g/OOnyT9lOq
diVsO1/dNWa/svAOYq/HhLlOoofRYigkVCCuc+9FtpYWjLgqejeapZ58ZYBo+AAY9srxQVAZ+2wE
iaIFO/IOUknWq7bx7UmGbMsx4sYBoLkd4XxC9CjbU5ghwQ3OFDzU8dVEYRIUZQEOUEARBKUFJVFq
kxdF/NKphQjmeYCcuAYneSM9CMG1YVUMwxdVO/qM2jwE5ULMl505PtT4q4r3Af7CAnHAUt6L9DCI
LoIGLuxIe+DgZITIB8e419g0ObthDSErsj35Ja3e81ikYY4fTEQCkmRRZ8fa2avNvYhbLFS5Q5IA
ZGal4ZuFgdqUbsIPZVK2AlZMxTpW0jinvM9TdI8835Was95SbkljSeKttfJLb/RVxwlcjLaY6fOW
axwzrER204aS9HQTgK/EOQtKz5CFRcfcXBFatNZ8U8vNLkMPGvxDjvQeCXsJ12+06QVb0vdaCdmk
xxGPwmy4XENxC20kqIBmH7mD8tWRqvETaxFCUVHiJaz7JRkWSRvWU34xyCX3nDDM+N5Ww4+hC87w
kZQVv9atRQAwL61dx5CukEOiMtp2aPkoyxdiDMHo2+24ixIQqIQ4i36d1NcpPo/BkuxC4B3N8pQw
AFRXXnMr5+BHfQiVaUUIj9TJnIZcxeXdtMjJhd1+qkQCnE5KeMqKHoNk7S3lnESbDvG7MCuihGr7
wj94TUSVX23hFiF8IMPJAcKEsOmS09CcdEE+VaV68cytxI06UpNNnL4qSvRofOk01qS5NpN+trh/
y0sd2Axh+fFooRZzGzHiZRu/Dm0MXY8TfipgIi6RSM+SWb21bfGVtSFgj9FE/I6RINX4ok1cS9tM
ICrlOaVKKmrCXd/00ptIsFudqYDZ6CaGBkx/b8XTv6z8fziP2HEgQhmyPG88OKPncddf1A2l7MeY
uMgMMPLXtZ2chEVt57ZgawdQf6uKB9L9X282zLZ0zM+4trQ/Ru08DZ7id/A2Ze2G6N7EOxKy//wS
86b823Drv17it+NBVVlqZBW8BEDhynyrS1zSxraANFeE//JuZHn+l/3+YphkOP8oKv7N3zfPrsjz
TrHwKzI73vtTsRXM4RY1xqdZkktoj6W0MYx3MfoyAkeNQgzUiiO1tmicS/FE3xs6AjZr0sGEtA1d
3kqo5zKUxMpk0uafK1E8xIU0LAqv2NBZ7rZJeKwE/CSZHMF+QBc1+KHmFtFxfW8h7KdhuYTufzfU
nVBsY1aewruLw0rVnk11zdE+o4aYur4SYzJaYcdBfh+zhhp9eOhxgUdZAQDhkFe+o6uBSci4sVs9
3GhAwTTUDVnNl2MX2VOD0j8x+IdjG+bJTi3wzDDbkIdwE2Id7wmp9MFLTN8w7SxYZHDh/Ggmelhk
Uypx9+fU1Ij6S5UC3udM3zB00jQuHuOrUd0GCnvVlyFG3UIBt5g3poPOeio4VaBhikHeyg4jcBBp
5Hpb7koW7KlZ+X66qmjvkcAdoG7U6WE+c/CNPoXR9eu72hCFQzfrEBDR3kUWLh2dn/SDHadcCYpV
7C0pbJy92HXtZN1GFjiE43hnOlqvTYjNfDFC86ZHV5nAixL/6toPIgm6vm3Hoyc+sdvL7bnIv4Xw
gI9b9vcTkrsgHyZgUbLLHaThWto3BB3BNvj5gsdzp6XbznqBqGpR9zMMByBP3Mj2439WSXFVhkTt
HBRekKmyeB8yloX0VBL77Zk/TTA/jYXh3cacEOP0VTAN8sjUJgc5Wk2KuE77cwT2KT2Y3UuSrVk7
X5tIGO1KvQbTiSPVSO6OGIhu4AQRpndPcS1uNqSI0mq8xCCPC0KgYbpNE4kWFQuqtswaJ6IrVnO4
9FhS+1HIsq2DtBTHFs8VAZYoDz/FGbQwJfUL/ytwDOQ82or18Z+f97+ZySPRmjQkYGjEOP3bIb2N
NVVq1TmZ1IABb8gZq/92NP/ziIzk+peX+M1Uy6BJoCpIUOxwfOcCJ1Ybfin/v3fxm59VUxgM1RHv
QlC/pNqt23+rYftzWfzre6C34re1HgemaUy8AC1XWHg+a2M9ECuxjkQ1/vmt/M228t8v9duNQvJC
qVZnjFP3JXxBo3S8N/DCb621GFfM4u3sUUT/4mn4m6sarynzfxL4KF3Rf/v8YMuMXTLxFdU4MnlY
lvFB/k9T9Wwcl6///A7/XPV5sb9wqn7zT7Re6k9VPfd7GRtLeoTldWyZnPnCv+wvfzPuwJD2l+1F
/u8vLWrzURhaXM6gSjxXcbwNOTn8ekuikU61qNz/y/7Mc85xAGM1A5bfHqYJRlZo+KmMaOnqkbGY
uR6kxf7544O8+jf3QViNsiXz0BqmrP62SXMuqc2am7BNU90i97uNUmdsWKcoBpSTrueGoTxf4s5f
6MOHUj+t7I2qO2CDfsUkuMPYGI1PjF8yZkazpb4S0i3iW0+NQP0VQ6Pod2OEdWTbeJe8wU9NM88Q
gGwh5pqU36HY2nmxQpaSjCsJs02rjy7WibeBvKvITSUnplZy68m+SzT8DMxDP+9U4WeEfUTp1Xyd
qb1rJBoQ7K1fP/y+2mnlbaLUijGhA6VD6XBXiF+AxuMcDk5TLbwKnV2Dt13Z8ySI0UVQ3UwZST11
tGoLMNc33kLAIuXBKp4AEmrxbQINUH9ryikdL1NxF2k78MKaixBzy6WgrkNhMSqrARQJt1zVFNZz
UEsOjxAVlObYFKemHrYydtDka0DJ0jpMpgAaQpTo4lBV702GELjXh28P93wdr2kCTWu4h9obk1zt
rUtFBx7lSZY5fojSUyH+18VP2QO1cS40nZCv1SxjSt3i7L3y3vKCWDp359RfIauryQjNRF1UiuIQ
Z2MLT/eQMESYA0b+FhS4WgboyJE9tJcUBEannBTPDQqsefN+sujSS8wQq+RIHN2zaE/zA/uOxHDH
svkJBHymRmxtpekWdEf2py4AxvE0s2CT1GsRFkHXAwSU72303WnSUm882zDfomYTiuNSZOgeYtrt
hLeJfTbBSQuLaCHis6swIsjJuQvhnmZ7A86SlW7qifcJga46oQoreIsmZhmeeaT0Ei7H1SNHrMOO
0JgeV6iLffyVowmCSpBK1EkoNwZZZ9CMMnZnnE5A+hkJhFhQyGl7wOEh6cYXobP4URkHMvhOoHu2
lmuf46A+lE77FZQ1JZViDdQAJE1zD5lClCoHGNhh1UviaTsJnpH0kRLklaNdGbRc4vyH5uGYqpOH
3Jj41fCR1JF2NTO9wOhSnFnGbqkPxz4cURlmJkLQrozKFSsskYwxRzAushJHdsNp1OjqaxxpOVdH
KXL4NnCj6P1JZ5LgcfcS4moXELY1dXGVCs8c4wx1b43x0SCjM9MOfAb+2UtWr1v5pNaww94xbeR4
ion/B2cxf2HmOISuHK9LChlUaasXW7RdDRJ7d6CI0ClwhnDJTXNsZOJlLPGtMRjSWrDUnx2Ca9+C
SSdoW5D4rb4scW8C6bdmxk6B7VI8QU8aJBaN5AiwhlXbTCPkUzBOPNtycVWTbqtqOjd0r3wyjcLy
cYjr+K76aN+CL90M6Em5BVh88q0t5SFrjcC9IxbWvohh2mopNY9z1NoKpXdPYh3JJ4mKNztXkrdK
ry++Ub6IKN36amriZSgE24SArgVcRQzzZ87NsCVXBpo+axed6sGX56scI8fvL7nG59AvUlDSyWBP
dEoUubiSxjuW1InUf85DJWgl8c2IUVnF1Ta96Nm2lN2qMNdjN671XgJcr/m3mmFJbl5ITZrkghmY
Jg31r8m7Xys4jCJ85IV5haGhheq1GuO9Tx17CfNdxKlXYB2jdlGLEidPlkHBRHQdw8ZSBtAqdb4O
vGRNvUZKYoa5rDNW8TEYCJKXIHa6lGJBLKrUQZA+JraQ2ErvncyAA/uo1c8oJQ/bTcVGhFLaf1dG
ugoxpITRaxQ+ZrnQfzOTt3FqHV9bqSjNgoR/HnBbWLPAavDDgnxyBD/tXanm62CJ4OR25hEZ1Mqx
rHVX2JN1V4J7NvzE3SHtTy1OKxZEF9xzyoIjVjVjtyk65cN9gE3QBYU7aRlgAtx+mvUR0U/TycqL
x8Vfm75CM+eP2keesML+d+l0zqD8W3yExCIwLrJyaBpWXzU8VdXBh99BwjagzpfK14WFK8T6tKTl
XC1DM2OrPgdz40NZIZTaEpaABoJsNWWbbnyR+THm3UZkTZUH3ybjS81etSj095AAbQHIsyDEwEgx
w/k6HFQPs8oESYr1khkrMTfOxbBlRyQMfgFbeGSF9TqTeQZChf2WISwLT7soBO3SEsxQcem1DKjV
gaEGQkTOXQ3S8bJk29DGL7mkDCeRnbg6zvdJMZMd5qet3zy1JnvvBQYqCgKcULH3UQIDMyGDRsya
blAuo6oJwzZIWE34WczQRHoVIsOxcJRlJr6kYl1awjrzm11OutuDeRSfC/Mz7i8+ZeKYbzc0cvKE
87vgiCJIBq4MXPMTf14MS1cdemc0ile/aT788Fhg9aYzoKKUB4O5mo1YKnF16jtEgYFpVtVCqHLL
QXiLOuk0aQV0j0tQvGRp+i5Ba/WW2WDYYaJtxli5CRQCcEvsaZOtC+zuNP+s2jFlD7zl2DEDkm76
MgyUA2norIFGMdEDpB4H49HneNTzLePdSUSUjnD572pLcOoEdsmOAfuAdVHeVu1AcWhul4TXx+Qt
IvcphVQqAGWMMMQGsPs4rUuyUwk6wengJYuewP4Lq2efrUHMtFxZ09Moe+eWSyiUBpFJVjPbKBYJ
QkvLsqoUCoyz1cC+nBAz75uDJe1C/wPfMYywjTmA64xCorT9hqHhQIxPbz6w6VXixSJFWAWSq81I
PfBy1SQeURdUy1+0DFo1oG6RvGoniC3dw5vEl1AKKbDmoY4RpntHFZ8YL7dRxfc0ZcvAP4l00VIt
68rVrdS0nU8VRRIAW4hGfDAAlCKaj9azJ3C+D9HHUMP3U1/CAmJyehRQrz2U8Qna7gngsA2UnvQ8
CR3hKeEXG7pP2mX3vi+DRLN2bM41f8ggXbjcitI3JUnXKX3plWyjIqCgo8aa5NJruYyHXxBYSErg
QRPAvxMh8uL3dnjRUAHSSyZ4dq69q5XhpOY67srtNFJuzxlHe+ji0cMGGY13rTYXYvyAXbX0UjJC
yi3CQViwxMp5srKGSx5jsYuevi8hWU6bDDG6tzCFshHyQ/e9VVfnV8OoZ7L1xU/uPlF6r8RPCc5R
q7SjIHU96P0SXs4+kc2NAdBzbo/gpOPjtJAzmkpoBJibFtmkO4Ji8titjBJnrobekVblLhYeI5uK
oh8peG0XfORH/4urLqA43vIQrS3Ds0fFoW5oYYUkomKW/+7NAIqT5hcKWkawj0FHorwC63nC7zzl
KyP9iUyAb71TZveeIIqxDk3cNS2CavcQymuTfGpoIlG4ZbBo6+pXiws4nnYW0jCe714GQGg5YeWa
zWib5Jya/ahvGr3jBIztOFhaarsoU4qyYaoW0iJUNCclvpHiOzfEU0Bjj9G9tqIEPq6xk/zcxTvq
mKbq5sdAlwpxi6807ejQLb+QveyifFdgo8jyl+4JC9UQ3wcQz4YvX6f50akvqOeGry2nNr9GYfYq
cKwtxvEuRPzgfZ7dON2Jo+zmGXJZ7GaUOuETztK7op2pwhqLta5bR6ClRF3euuEkNRUu9diGxLS0
AIkEM+UrZyEFNRV8JCPol8lN+3GTGQ8gns0U0PaJs5vDQCnKtPfKGyO6tUCV+E8JvIgCcIvpk+/G
CYRAgFCZd6xzCnPFhZDtB71zhu4jbI5tUG090GPmWD67rGCxZHScj05BdihiF/RnAMu8ueFsRuuA
9GuVCxiikXbmKKun1TIVzxJtmuLIE+kdgLDkZHw1ArjGVwisJMPk+W5Ex5ZyMkNiFiR9ZMLZaJkT
sZRNjX6kaA+HafQU5Ik4Erc8DhUSJ0I1NF6sPrqUJR3jOghJplx6ZwvBRzts0jC0xcpbFDNox/wq
BCJabLGUTXX7hr/Wa7a0pdnhtGPKrjQ+CzxEiJpoQL4UIrxEFUArYCGqwGmEK2UdYVSMgQ1N2NCp
J/cZlLwXiGf1TjR4Nn3kzelDNQ+DdMi5C+BUQzWjWIrznVA9S21tcusrMRlwYsTFuRL7c01uttc3
cUsP8CNlnKZnmJBihtPBtIubV1X5pah82XgbJswyzVerJmsPC5DfK8TBcHAYgXzXMI3mlYXTSfxA
VGs5Tq38QLlWFpNnQl6a/xhTxjHCKJAZUKabVde2OkL2oo96kSoDpEZ65zz6e2TMJvQbbY3ibhbM
Z7xtbp1rfOEmp6GZ+7bpY+Aa+Sf0R4PRRorVIO3Y618yrtLsDr2I2zSlVc6C46HblX/TpLs8fY8F
ScLkimtYGZS1jr6DQVrAdcD2OOKGYJ1ty5lv5x+Z8/IOAJi6ivArro8MJoepW8XUG1oWzJfR1gTC
EITOZAEEJM16Qd049CU7qknbW+qozG8JMAXxOVROQqld5e7sWTu9ZJAcLrHg8L4w1pouV2ytfG8k
VwVXDp9Xs3j0lGX9JmjHAWylAXsGPH5DOUMeNkx99FXN9KulpEKvWTfnXrimHM4lXREVrFYdb3SQ
Nit1AlMIaow4iSpvumbVxNLJxClUB81uSGlXptc+UxyMX9TCx4sZuzDxmaiIypF57kdjP5tBs3Wu
4Y0F5k7kTMQJLhC7ePeyA3fhhYSdLWV4Dt62v8t9yxCYTyamn3tRVwWDVraCQFxOmbkuvGalD9yq
+8ZR9Xct3SfQqdoRM7ni+AOFT+p7CgBGIULI2jfRpdRWDoAWGqVbLDOAVgLpHvdfZh/D8PvFaJ1+
K1+iqc+x0mOo7que1Ry2TjytCIEytl9kwQD7EaLdj9dePGVfc+/NhyNPWwiqKSengkKeM0dY6v2+
TtODDjUu6DiJxhffYlogta7WHWrZMYKXdvyqp3qpMuBLwWb2x1kCj3ERidYGrNlIsTGhOUIyC3oe
Ksktmt4JtJvX76lE8hB8SqQMLp+5pNk1BZPSkNpRSV4gaph0/oysUVX4EPKdnOW3mAtHVlxFY5V3
56rztkWJ7DM5U4me1jhCtjTNZznKu7lOq1feq+FU6cFusKz3GkR3xLZLbrZSd4F6ztJVF+5aNL+4
Ne8GKEogdPqbx3oGbhR3lTa19mzu1zRmKoK8map12dZ7TFJqvBTEl9LPlmFkLiYsuLonuTrcM5F8
hTLYCo1zYyNteLK4EdCJl3oPg50wTTfDu0yAUorUV6ri4X3yLTcDjMAPvzlquRuiOlQMkfMssw2v
/gVDyWnxM/U3gpkjLeTGsyvbpQliSpO+LT6of1by/hRCVQmxAjyBqcqKpv0mhNZCZ/iiIs1kFO8o
esOSyc/E494DDfznV5ol9t8HbX99pd9GlT6hWmsIiOd4oM4E9Zt7CledV4laQC7+I5Gwf3496U/N
n7dGCk+ieIgZjDr/93+ZjY4KLr1yJj80TnT319pa2jEkshU3PCu2uStswfnXHidF/BtXNB8lFAgJ
do6MtPbfr5pjDVe1ireZiOVFhwDZly/k30JuYlr5phOpT+uHMd3a6b1n4EbwxqcHLza7c4Q/4AEA
ucGV22JF9Ytz6Z8qskVKhOeTB50lMGmeYfeJ+MudBWIjBLfpDAg7KbdheayrR+VtJYusR+m/5FO6
IHQqadcuFZi/fwvZSZWpNwE4ZwyqjVeT8BusMm1b1Nt4EEmvQLs6kc0nvC9if5ETjH6tevDywalI
8bIL6RgHGkr9VNDCGqcbjjYMkjaGOl7SCIxfmlmXSe4Acn/xhDnmoBzJXr0G/q6fEujmwNCacjsC
Qu39rz6hqAWM/sANqQnhjohY41NMGcg2Vcc7RFV9tmOCl7kAxkmFWtDqqzT7UIWfpt4E9W7i0zGF
zRiI72kpPdo2OQGnfRgazYjJ7OBvkuDJbf1EhSOXWFcjxjS6df3ZMK6PtoE6A78jNn6jeZY8sXbZ
qMq6n6GMvpCR78kMDpQspa1pJW5pYegDvit1KQmYeheVlCiPFNYfQ0U6l+WnYP34GANACY8sm6wl
Y8vMkdSSRRFHL/wYdfGWzBfB9LsWO9a/62CeDA+Xy2j+zBwktp2x48gs8jYsd8CRUEAAE0flI1FA
IxRlxl1fci2JyX4BIYRD2luA4pq0ru4RXhKMY5NaO18S1grLU9jUX+FcczniYNUQ7fyav7yjFt2e
Uc9WxN3XJ4eOWZLPSuu/Ab+d0iixJ1ovs3aZd9wBfFIagbAsmvpkCAQMV1bMFsIFihZCMKJW8TZR
B+iJIH/Ua5igl+ngZlN/l8Qbgx5II+JyEAhr8jBDUD1q+hf0LlG/hEFzjZrzr6JnR9+yxLNJ3ZwI
6GqZZnAhJ0abpee2o7f3uPKU6cUoY3sg8WNQKjL+DCr3knGTU9vXmZTHRiR3euXRd/kdw8c+jfuN
N5F3FAwcd9Zk3USCoQtjks6pbr3rBLXHue1FqrmpOGrp6ildRe0DOib0ZnQaD6L7QE0FvjBGLSRP
6XnR+IXQbEg3YXYNxQ1nCRTeTUUsDd1d6wIsZktm0lxCp0d3NsX0W2ig4KnaT9JPu2mcawDwl4KM
I421qiWxdHLuY1Ghu7JKPl4sAdYnxjzOFS4SjEYLbJpR9+sm938ELjdT82Oi/08ZQTYvWHZgm2mf
jBJOIZ101foXJZSQAJNlTrtkIv4yJUQwY9Pjf1MP1sQhwoPg778WxLqp4DQ4pwRMVfJ2nQu7Ds9Z
ON6qekub9rElrKQjxVP8ISk3GNEVN8yU2kql3JfjtI31hibRZSOX36IPfHrqS9pFR+G9mSxU9vbg
57nLKgxyENNbktE7aa2DOngKRnslEH4ISLvZ6eQDuRQqnYkCgV4Dg4ERcTstmGKEcVfbQx68Rn13
81T5EgsWkVJvCdw+g1Zf4SroB3ltcgSq+lejLTEEAmYnQulDYhW3tam4HrnaGJ3EFJ51TxeFR2UH
zHt/73Elm6hAruinNoAbYMw2djLdlcKB6/UiER5JiT8R+YTyM6k0VZi8dPWklFzoGB4bft5ptY5N
R+I3H6V8rzJHKD85Rln71lndMZYYAgA14LqichP9zAXgMsGZYVEBbXd4D9NqV+XrXDLtGfWOjqv1
ghvy+hOCBWdsDakmYK3KcO01h2ogDRekbsVKWbdQQvN3pNSdVChHajetCMtyxjm6Bqg9MuXB+nrg
YLOgbB5BfjaA1ctEuvT6ScDJVukcwUR/16TRgnnXUR8zypjx3+crTdy2Rr1qunDF8mqTaCUhsGnk
cTV1FdKDk7ZQSbZxQ4rYutTpYihwzUTCrqDF13NF2YPmHW7ziF8DmsU0sb5M6KcNVHV+OpB3OBqu
BK6DcUYwPGWSpUivyFbfeHlXhHdPcWzMBhdafjmMl9hcdLwypldSAjIfd1kgc2UzMuMscms7T/Z4
Q5N4Dw2no4uy5h/yumtMkav2pvP9aPz+PL3mkDuXkK6GhCpOlHrJVHD1ZyvBw/hGYAncKXcIpdtW
3t3zfmTkaEjqZItTHGgBJ1yj/ilwjdVEQE/ArguVdnRO3dxhYsS8xHjEckpUCPePbY3NewWNV2aR
FFpSINI959bXcV+G6ftOH9Oagu1O0XcGxcKqKtwH0oTyfB6uSWaiS5UVU7IDgrMLzyTqXtArFho/
OaIKaeWyl2rM5OcqsvyZMeZlJokkhpQ0fY7ap2+hMHhLFc94xxdcpiWGfIHiBfXYllB7aT9XmBt+
ZMVTg8YvYg9t6Lfuyguuq6hGWvUcX/lO1SOODIH8eh6ue+tQ5G9yam6neq1HOyZ/7Kn87FZmWN5y
ItKQetZK0ryk3i+vII2GsbCjzjTRdzL+wYbvvVA2E7Gk3vsl8GfJqAIdCZwaONycnanxLpsvsWrs
FPEa1ce+uhvUy0/CPUZi8tcmOeL22xivubWJ+VSqgMnXgBWLB1jXaUK7iaQgSKBRKQ5VUvnQJh9T
pOoWInM5pDvrligtUHqHUzZjQ6ra0SbzVVkQ2AVgy8wJV/8846WWPTtnk9t5YNHlH1McsDN6syrx
zDImYrSTsE4zksRYAwZG+GZ/jMZtYBz76GrhlhKNYdXMSF/xHHoMYbc+qR7gpewgdJwk8iZneCn/
ygfmJObaN7eYsiISDnQpDaSL6qJlkOvtCsE6aHz2MRZkqD56AWJYSnZxFr1nyBpFZSzago45cxUT
85hJ7PkA/YQlB6cX/WPUj4yvYg21CNtphaxvdB3A0I06bXMkh07kLs4AnN9eE/Ac10DdB9fD1mnU
l5w++VhRyMVjRKPKVkiZj8o/U6vZ/hiTEGGJbIDSVNVDEW4qm4/cLvucv5tEs8bJhLUSlGtLU6VO
s7wQ2TKMaYgja3itQnpF/HDqGWzX647oH8nLLhvzWRBjrM1rjuo9nkB+evIaLDKXhAnfriW5XJE0
0mYCISftUrajyv9TgBkr2WpvbAxBeJYTgNDwpfTQ5cgx+BuIAoVEkxKTcw3HANqxh6NUgG8psPcR
5ZVcgcRWvI0xdKXGnf3F+mWCuTZJhVcZlzCfIla1dSww80HkNMHwVs1njbuoO7V+Doy1nnLqUUUX
TTXRvEdA+3bltQfNwDabfcbhJ2lPLfwphx1I3UlZUcJ4but+J2ubNO8q+FLHgmcwiuWHCnRgVPeq
QXJACaHTtPlG9UuUi+7I8dkd5WLHaKBtfgHiqjnuiN2mNgD+XHogFr72YfiQVxkOcVyR9Necoo28
YlrB9A1bQy89AKMtYpGueX7kJIVGBGHICxkRQEHC+Ica4s/627EsZnOvRLeoRBU8Dg1ib5Rdo2Jz
9pMf3EdILDGin8IIC/MtJsBmGK9JcRG0p5Q6I1jnyJIWOtGewFUQJdCSQhqcBB3dIoDKwZ7dkPaj
FbIor+gsHq5l4sAE9Rt2v/o/Z8cArmufH1WUqbAUP01tOPd8HrF48ILp2mXaamS4GfnDNcACQe/r
wwOd2UPYKlpm2EngiCFfsW+B93pP1Y/QBM0XobOb0HUUnsXASw/g4l2V6miPI/40gJgAWiFYXNQ1
2vRIpTMhbtlINT4ubSJz4H9Y0hOad8qOVlbtqteJKCVIik8ZMaHHTi2+BAZHkXYfpoxfugZHJlsL
PXI7k06tvmuOo0ZPpF7uJ5gAkTTcBXMpoIQoPPzBhCopIStyCd92k7hISg2zoXHLIu+d5skvvVUe
Wlh/Mxvf67qqoYHmmavV9X4yFKzVg01KxJbVqzLgqc+rzZRWbH4c0XoA0P5cWOYdY97RJOD1psyn
l1PXMs+EV+ycXGrLDaOWxf3cnxO0ty7iIls9OLM7ItW9YksckyYg3ziKDY1m5Vsu31P0HtQ/XuDK
vdhGKGNV1Ras4xz0pVC0I+Fam8SkI6wv8UmJL5V3CegeClr8rAbjpxgscHIIzIYomjOYjqzvJ7yR
5kORdiYOE3IHVN3mBKZzPXp40ReBk7z8oE9Yi0+SPqys6harsNjHZaQGDuFQugdBaFsVthDtNqCx
+8PbfAmVpuShySSr37TJ2gFUbuL9pB8YQ1to+jKj98HkF/ej0zGSassw819T9H4lWPfjMuNW5UNn
L5xOvcqcV2I+41w8w+nB6YQ83DLWTXuQdcEjkB8ikq/wY0LLoIbJN0lAC6lkOfRym0V8N+MXsQ5p
fNNuFvu8FG6sOLMjkE7QhTZj376yfOX1SVT1N/6BsHUzlkSK0vmRcqNyk+lmRNg3oARkvXw0ZP79
BbVeogrGXx9Bf4zYZUUvzlazmSksEar10f+IVYgPGVUNcmEjI6agawrCDI3HRG7f+R8NXSzUPvDH
EXsQwqVX6xe1xQ8TylweIHlbbtYDqXZlZFwE2bo9BuFxBuh43OStgiHwRSKnkGBH1pjqIS3EpLlj
osySAKKvAofiL0f9YA7Tyow+RvPdYyceL8PgmoEzIiP3yKGB9CogEgl0uyTNths3irppuJGFQIxE
ODchtI+C466alzbT8VhqFilzi3I6MocWIQbiS2ZE8mugSFhWT2m99DT6RjJ/OQj7iMouC/pi+11C
nMqfBXe4qLBxsa0s870ATsFgasgJlbaQVdRgqVv5Wg58WrbMdeqlixLzVmE8zfas0IdiqauOSqQA
Vv2D1dDPEYZdMVrpzE7DdEl5TssVXG43EL3A/lld4g7c2ZDG9f5FAxEcko4hSxMDsYMm1lBIZUU9
BqzeQd1aWlWzKvvii4UHZtBSJN6c8ywbgvcC0OA2NJSLdZsi5gbJLpD4W0+8U/eIvqNvUsZ8RJvP
pOM3/GCltrwFrBUdZqokV/4lKPanl1dF9xIB/1lYeUX9N6Nt8D/snUeS5FiWZbeSEnNEgZOWyhwo
iDJTVeNsAjE3As45dtTr6I31gUdml7u6iVtn9bQHmRIR7mZQBT4+ee/ec32OHOqSflHWj7oEoiS+
/X1Zz1gKaOd1RDTCJmdupKKWeCZw7HV0ex3hPPYIlLx1BY7qRKEA6qGsNLJ7pt1+m4I3T5VNqdBe
JU02vZy7HkN7e1FQ1h0R6CmJE/Q4RbMDeaVrZYR1lXFuoo+AZTsbke81BPc9WuxYcprUquZIRkBN
iGkPWk3vc0jvpZ1Q3DeVgJaHLJqRSC9OmOxFx4ktGaSJebgq+wtoJB4hm+RoWJw0TNso92XyaCof
UfTUUqWITnOx9tnf+rdRz7GH8K0IjdRSR/4oFDcWPIKCR/Eww5vRXLonYboRkuQLg/ZntVJrgfBi
ItEoW549NqtV40yoWZKxNZFOk8Nrl2j//f7RfeaPJEmYAHh8kmRPW2cV2QT/YtrODA6MtxfZfbut
1mwr9iZOmRXCPae2eWkRfT78+9eVRQmjvwJbdglS/7km21Ry2/aKAQN4CLAfiJwCyU+svERGj8cT
o8lCeWISG29CmVHfmUptF+1Nbj363fvvP8s59ZivLn//DJKm6/zvTOWcVFKnJA1Se8hiW2mTrAdv
Aat3X7yG8Ft+fU1kkThcmMS4RXDe//ydDauFV1+wq/MHAjSUC7E1kB7Fawq0BL5eFvklQbZIG8QU
NDkLvYiuYVIvu9wVwpNO36ZjbYz7RUa0TSWXONJE771swWjEFKnzIboMll4nMabzI1aSlvzOegZT
th67xVyerYsg5IQycMyzVulrzRGiWaKE1OGpny1bQEoksqbWWrMFxv5Wz1ure+eDRBTmljTwJZY9
yu+aXj2FpLgkVN+oUoU5YZftCw2kmJNPOvSobu75YEH1LFGoCml55h0qGxN4CLEadt+/WOkWMclq
8T0U5u3AYlHmriEzzd+rvPQGEaBkA3GWWUgJ63i8jUaGRBsRHvUh6HC+q8FOWGaE/o7sEzwU60We
N+m3rfUSdua6le4LbZuSPFzGx4GMleRu6Ze316bMwW3VwzaKRxZSGVkincuu3ETx7FXItYw8xHRC
Wsd46t9mBiP5tMRj0PelmKfAZSO/TV4N47Vab0uxoUh5aqiMGr7JOfsVFJdMr4k8nTTalPFlHLHT
G0YMSdZhifiUXkKUOIs6JSSwd9ZD1wT6FmrCtjNuUs41RSS9dIbqBCBN0eTRwPRCduBEHeLyz0iZ
hMnkJLwq/gR7/EnNdzWA4HI/g+L6/VvxWa9Ghm4E/FEBEETj5OfRKkdJLgQWFR2CVciWcwMXUUB4
5EGSBE6mnSPc1l95vz7T5ssSCBsVwYUOxeasVROkkqLjsldAES3Uc9h91OzWpcvGyu3LC2oH699/
zU9mWVmSFuok0nlDNM9e/qYP1E5u8ZohWGjHUwuAJP4K6PTpNbiApUgAPH/haDfUV4ikAdTw15fi
HLHJvWxt2J2T3CJRWUEV+Pbf+FpoH/hKEH9l62yqKUNU0ImGxwHWYCTd+w3t1i/cIZ9+q+/rBvxd
lSf28/jQgwRqVM6di5JtWvfOX2GH97//Hssid7azkCn6sTh9v8h5yEZZNlpQ48uzYUJVguEMHQIT
QtYmuIC7rvN+fzX5sxka7CnbN1kz4MafNUR1rJRStty2mWpP3uG5pjw0YpOtGPvDvd6k60i8Uczb
coIDRMtBfVWohTZJsp00aErWuBn7B1OFhtK5v/9sn3SFZRmqE6AOQ2WntTyOH1qnUURFdQ7pEvXB
dTXvYL6lrFXzFw/10xdQ1jGRqiKXk8/fejMkE63WJ0qOF+mt7HIJrDHzDiEiHiO4bF9c77NB9OPl
zt73yii0UYwkXg3ch91MDFG4E8L972+dtExV56Pox6ucPdYOcZlulTFm8XW5zdxxoxzAqduomxyY
nl98peWX/e5iZw9qwgDURRZ3sA7phOBP0LIvpubl5f3dFZah8sNQKNRE4LVvmSQ5zPXSokfeatZD
+dxJyldz12ffhvkfG5sm05T9vvX/4VpTag4Cvi1WgUN07C9kjGfjAzViF1JYYJc2Z+MvtqSfbccA
Ei3bUQKwVPPM6NawwW+7iu3YQjpWNsRweWxJvjRlfbq+cSIyJFVm28VM+fNdlOjIZf4y0kuHGE/4
r8fUIWZtO+4Qxayay3YdnKov9oCf3U2NuYViD6AF/fxu9pZYdVo+y3Yzb0Treoy/GumfSB1kTdR5
dyVLknB8/fyljEGJUfItF3AnF3aM1wEVtgdHcSdykL8Y6dJn0+WPVzvbIkR+3wTTyHulrXoHlcOm
3rSu6sn7rxx0n19JV8FIgrfD4nb+sOgVD63FMMwvJK/0YFVtq228Km1j+8Vcscw45y8X407HRce2
h136z3dQSEZFTttAsdXeKS+4kXbkChhVvMb5KzCnePj9FT+b2BmAorg4bSX5l/Eul1arAeWlBAu+
gSA7zbeXbitk4N9f6NO5/ccrnT2uvpSVQqOSSrFx1bjmWnVjR2A9WamnwcF64H1Fevx04jU4Ukkg
PHilz3dXY01rn0IN9cRttKmu/Ev0I8p6dMnA3ujHSPpijfxsNfnhcueZUnUuBVaIoQyM8iZQb8zx
WM6Pv7+Jn1xC4YtobFCBSZna2fDwy3kOpCzjHg4gCRBppptM/zfDy5ZxJ+lMf5z+uc75iNAnKUo4
PHMN/AdteRPSJRS/end//SI45yxq0RQXDLhyZ18koVcsBrG87LSx3TlsSl1zy5HKsmlGGGvObbsa
/NQXS9dXV132ez8sJy3K+3LoLQUDrLlOn0QcDskXT0j6dQ5kvEkicTKGrBhsuX++hmgmGEesaXEt
K55ux17+LbroXfiMsAb+G9/nx2udvVLwp0zkZaXCIcmOsZ3VyWXS3f9+yH3y3uqKRrqFAhOWQKPv
IL8fblqdcUjpBeRhy/lhoYnEpGyDUV+pr8CJQMKSu/nFJZfP/fMs+PMlz/Zlqjb6ioyoGUyjq68N
L3LRVBxL4hU8Cg9fLsafID+4HtsMVReJAqBG8vMz643WzDvfJwOguNd6r0Eco8+HSnMGcpHVjzzY
pBY9+bWO/5Gq70pMb4aATePg5i2+L5xoY0LLPzsaJspbtxYIvgaBQ3o9WNPf35tPhvBPH3VZ4394
Gka0JDVkE8zjxqQuiS2vcMbhi03QVxdZ/vyHi+BIVed4uf85abFgslRDtcP4iwojFvRfH7NkaJjF
FfLhdOv8UFFKc6NORJAQ0NNtJ8EFnbni71Lb71cJGhdB3xakXnTdvoGjNMnyjtLMSsmA9uv1pUgo
UV6Y9ISnLe+hgmmEJDZ6oEJDBsh8lCIPC+KVPIrbJkD6pL+miXkQiNvR+9rzfS4mcCF9ik5iOBCi
0QCfq45BEj35/Xgb6u1Vg+uum7AxtwlS/ZxrJOlNnNwouOrwlCbKMTE3ppltkFpSIezqK60H3yh+
E+ed1YPnDrEcBHY1mIVtGm/I3PP6SUxuRD2+oG1ySoLgqEjeROdqDLStRJBrinQd2pEZbmKazTIb
xBB/mjkGOyuEQNzhu0TIFDzLEs13bdsVOEkvkwbLxqkmipT9P4ktEZ22OaAVK3fDhWbS/67b19i8
l9BjRYaPeu8FJNtFTJmn5md9/YClYSuVCLDJOZfRdY5OD3NR48YfGm3nV25b3o3NJloaN7gBCtGx
gKUlNMohpiBI7I3e9aWtZZ7SiE7IdKIQ36Tyac5HLy2YZqPMKQbN08pbS/mW0MRtLMsVtVs23Pu6
F+9rvb/mGxLAmA65SyxNK6wVGCS0avEQyTBz5l0b74k3HZQtEhEM6klzocyA5Kxkj7adn4MzTINQ
W1vDWhtvCHuXgSgSyCBAYOFHZJmOPUTK8DUswGjehPL1REUyGoC4djSmBd6qUChwvvg2LovZ1B/z
0bw3RTUEHTsc5KByA/PC6BUyju9HyccFPMuXSplicmrbXQ4ptSzJmK5Jk5BloOtkVURGfgjy/FuP
23YQHjMjvKnzBO0q0rcMqWd80fUEoBJrGpnkouLrTxHERpd+HN+PQxziH2ru0ob9MwLWrPREIo0D
AcG/yGlBwYuH6gyNggWFipjydL4jCH4kDqPqN9mEBB6NVNFhOD1qUuXwmqw7QARNuFOhcXWo+8Yh
uDKp70k17X5DvFI62JoiphgSjcqBUaeR1cNrQrspTUKqxL2taDtBLe4yjn5xbfByoO+gh5zld7oP
5Bf4g3JDfwKfeyAeBwGjmz3zV0jtVuTNACxosry5ho47XMzT5AHL0QtkRuu2+dCtk2/5rph3RzjX
itojFotuEDEOGQRmfR+r5X09vRnincF5wpCvmkUksNhKxXc9ry4HmPhl9VHjGMc1QnFqFcjXJTil
EXFLOAaoTopj0F8uQUVIeMb4Etpmnbyp1BLZ4TuwKp7h0diKWl71OV1dkUjwfgTFYG06VDfh20SC
OuZqMkPJKd2V8kskxZuUHmRtNAche+/BdQuED/Wluu3lej1Ee0zl5ojE+IUAsrZ26vFtZg0TH0Lz
1kxdRnTUkcW+CvpDOW9C/T5Mr1pMWfpOwdyUoQJBooA5uHKa5l4an4eGJXh+HSgvQ5bQoYeU00Ue
7yxjgzwRTmiDMIYSc5cRtqJC039VcEomJAM/UphzyoTeqEFhWJeuQGPDLqJFXn+APXczTErAbbtF
O4ChNe++6ZTfCZKSJ2KZGmMnD2xoqjeTFJGAy+PmmkbRFQRgu8pt7lOqSVsnx+keCWCrsn5lZJFb
GJGLTEXXKmc2H02cdqztdsv4p+WZ0zo34KJaXovIKJzovh0RIntK+hAPrm5AxnrrcbsRqI5AFEd3
9DDLhC9si3wDWruo2ROohAOQCNFCbKWZw5iZyKUVSl6P9xp3rKWvLJMWtUzdDMJGHN10CfYVGrny
7IUozsp2o9WnUCo3waI9q27U+oEFhuS/EpsulNxdATyu+JCLEGbCvsYqGVqnCDOOkogoyx4ZY1W5
m3np9SujwC0U0ZPbCr2bDqQni546Pvto3TQyKxYgZfsxNND851tUPQryEXmUaEpfhHCqcXSBkqM/
iP8veBrSfRwnXjqSIBI63eTVETxPQdsnNC4Ntl0TOW1F5uHzU8oThvwNlvmLDulRYa0jGdwhe2nx
o3oy2oOPeTzE864gUqaDj0DJ9gsETtpOH8UF5bFBglks/wjJ22ySj6iB54v3pjLKb9ioWmIlwXYl
lfysZMlBNTFDW0WxrdLktZx20/AqmyhzspJeDrDTFrUl718LWsT0ELmzQyqPQ4ux35y37FYnE+F2
B8Vbu1MWXYg/hTdxml53DV4bYbCW6c4ZYhxhlS4djPauggBltAPSnOxbO2yRYhAVMuojLm7cRiZ4
GUSkhcA2DKF1rEwnHe4W7ScNZGLmMoeyYLqqcZ0NvmtkBRAwOJCsapedhhjspiLoIR4FNxcyb+ih
mCDeEIR8bwb6lUg+RTvvVVF9SCo0jvJrJ96p5rdwOPkdGmE/wfR72/rDlSQfFOu9LosTK8JKEL9P
biMpw4oQX9bKTd3GkTPHlxVjuKp48XyJjY8M/0aZXiI+GeYkZdwZ3Gi6cJfIZAgRIX0gnkaaTRHJ
MKzQ+M8y8BJlvjYGN84p4+iof3eCOL4WwA3Yri0+ydJ08pQ5EQT2ezOJR91sNoER3jbi5FRmtFEn
H3p+RD8OUIqGo5NwxaRrmpUw91dT7F/p/LNRei1KPCU8zGjIgsrRJu2gx54SBU4BmrmUmZxUvEh2
i6y+r1/Mip47PrEmv5LFbp1W86NZezrbKGsEywANm/C6InTl/JCSbYyQ49bqpsNIS+/322Rwh79u
Ln/aKC+Fjx/2sApqxXQ2CQeRcU+xoc8h9Q2bpZqeZdcS39qwwm2jOTHNSAwGlr8T2UTonVNp4okE
Mgf2adttTPBg8TpGYT35dtn0/LfkocImPMdERiHobLOLWIbbg5chlzcV71WXv8TsV8kM0HDPgaaz
bs3sRUUaVTDbTLzxSJlbZAKc5EkC4qxBTgzZflUdcHzjXlpXmQy+lX23b2yRpuW4YKCJrPL+zkIP
bpbPLdQHlfmWz59BI0170hPGm948lAosfTbGGcHnQwO7rd90jVd2vZMQIJUTN9eShI4qvZOuWl3b
t+UxrA07r15Jq3H60LrKpYM/XvrlriMlc3EMReQ6pdozfGa3QMDcsUyCKTHyu8jf6uwcDP1WiYsn
tJPgRyPi89rW3Fulm6EyBY7eTcJyx6M5fdMYthH5FEL6rrTXGFArmdgi8gM5Vs0z6BCcnKRcZJAN
Ktbi4iMng6MXnABzU9spx2za972wkvEGVfTn0gtpEjeiCVXvuWNuTSuBvHevBX8KZTNj/RRPfZU6
nJC3JvRSYFIWAj+8GUO8E4u9CZYBN3Sn6qsWZ38AnFUGbZIwpEG7LzZN7BtmuZkGNF/gnww52crI
StkC6T1S9tJ35MjVw2GdQvDI0wetsy66IHsUlCchJf6l2PfjRi8jFgCS6bO7hJN6W9/P406YYEfF
jxOPUGIHo3ds+pp90bK3aKq9UK0k81Q3zkw0qz7QFic5yuzQEB0DoWYG8K9T4RRk78BV8gF9lbjv
q3xTDsYLnM55lQfvfXIBl49cJNWd0YWpiHlFw7DVGt0aglpTZIHRUW/Ou8Xrb6oG7Ucdm9F0nQmP
WoLvMZl4ev2dOpsEG/qbcT5q2XXRDBdRC7UxLP8fz7VnBaGom7oxCdiBg0VV2aGz++u+6CZ8dao9
q/6EeqWbqcgl5vIqNa6A0sKT/P2083mx5IdKwllbMkeQDyWCa9SvWJJO/pq158ayS8MZXZZ+76sO
1jKL/VIp0WhLA2uXaJudVYBabcIqq3K9iciZLMdMW3h+TuJK/8WE+kkxVZdMgz41wkVqJefFVCVM
hqGWe8UOXnpniWM2HVgoow2znQxInFJf3MnP6mjUpUl2kRRsqOe9eGaefJIW0cNg91QIG5uexdZY
K26+/qovIi2D6+wuIkP6r2udFVWYajU8llyrfdXXoovzgP9lO/NJdXqXnINdtR0PgvNVsPsnTSCe
2w/XPa+z9LU+qz6ttIqYcArwLQnQ2RqVxTq5bLaS264jr9n8/sZ+9V3P1sXBLyM9mvmuhnmaEZZp
MYQGVmTByWkX/v5ay307u68yTOBF20C1Vz3vB1mxgE9hqYhb8r0YvPr1zX/j90vo/qhXI2s+LyA1
oB7GCo4viHaURTkRtl+RSH9tB+qyIhGoaSgKsqnzTPraCnEPJjp3K7LuBh0/Fgy9WYI8krg52YBd
d5yN+99/q8+GBUBl6q100DQVkdrPW5e5iUSZhB0FSZjmNWuBmXdV7qM79YRY206cgdyXYJV9pblZ
5r/zp7WQNikb01PFsvzzZVUjV2WJdqvdiVcwvXSOmkDSCkgcC9Lv+vuX/I/X8X8E78XlX7+3+cd/
8u+vRTnVURC2Z//6j0P0WhdN8dH+5/Jj/+ev/fxD/ziV7/lNW7+/t4eX8vxv/vSD/P5/Xt95aV9+
+hcKsVE7XXXv9XT93nRp+/0ifNLlb/7f/uHf3r//ltupfP/7H69Fl7fLbwuiIv/jn3+0ffv7H4z2
H5738vv/+YfHl4yfO0bBe/3L339/aVp+VPvToilClX1pAFIw5REM78ufiH9KOhEuBLMhhYI/SIf9
j7/l7GHDv/8hK3/yiknAvk1LQlq8LAJN0S1/JEl/6hadHEJ7DX3RF5l//OuL//SI/uuR/S3vsssi
ytvm73+gFfxpiBhEgph4iBHDWKRdK5p4NmFFdTXhfyxcP0jlfp/FM4ybGuQBNplKqABwdL5obIRy
6isb32Er7nIkg+M6hxlP1kzST8mlL6B13vlU5NW3GAI6omYfXKijT4KBS8g3xCF4LqOKQd+R99ed
WksQGsSYuUj0oZSJ8MCkAlPRPqwzhe2jwdGdzpGYxNY2boSJAocc59Xszk2IOS6crVrZV4VlyUT0
QLOn/jtJSKuTuNzIXdqXVxqbaKzeikGDDetsiHFnMkxKABCsevE9r1Kryr3OSntsvxX1jpbPFifS
iglcqDYRMkbfbWN/9J9NbJE4Q+YW6bBBwP3ohqpidET6CUEopPi68Uz2bN7FhEpZzbeh8liw9Tc9
KeKQ/JANwoAHLYOXFZLPtyA3GyQJtt7WaCe3phTKN5nS9RjoqAwrpSstflir6ypSJ5XZpHYsSbOG
HLlVShz5stE9Z5kmLVDyrERSRKWQoAuyYAO9UV5i8GfGLWIqmY52ICTKtik0SG4gqIyAioAyNNmH
pcjjvT8Vgr7uNKw26JQWD7Sel6HTQFKm8zTXRnQBX4Ffo3YTKbpzbXIwVse63A1R+hxPiWpuaqOl
JjA3g9SQ7GtiXwYVhrdAjjSDD0bUhbGvpaD/GFtDuIpkTTvqNcC5EWJntBLSGT6o1Fv+k5gVENIK
vZefBF8fb4whSCc3aoV6344KtJ+saqipWbkwvWidoLSAWU1OIoYhhB/ZOBYvHWYufE9szd8go5Mt
2fa18V7LpVR65SRi7JrYW3M6QEMzzqdGCj1NK9/KfMohMwhCcKzRVx5Bgc/JLlULSbwzfVL1IABl
CQgvX04N8zUXtbb6EAmouG0L+t94qdJC5ETfk7VLrJCiekox49Qt9ZH9dd1FkHxGiQwQrw4NBbBd
2M7SPfv3yfOD73cvlOSEMwWDohpfo7zTk53PgvHWWMQuPQ/D3AS5PUtZOWPnyU06G1MbhdFVP9Wi
dSUNZmoat2aXJMNFm1XxVrakTNAITOu0SL+STe5s5YkCY4ySl9QxFLckmMZE5XUpOHo007zSEqr6
YEBzyzdo1igPm0FG6jcE87MqVu1ouH5N8Vxaj2JiwWGTTIaPuFbLWQBuC9rLaoQrTU2pbK/keiZj
viB3ZCNbRd9Y1AaMuABVFauNrG7anIKIf2uR/ixdAHRLasGLwQg18i1xXmDPdDUT6BEUsjZDx2SK
ArktqiUnMbluCOISJfw3womj2aItjgqBGslEVxpqf9ULOYYKOZ9bVAGdqlbjRRwPGJMUP6pCHD2S
DjWBhLCR0rY5xfUGRFJd3AZK0r5ipUrMpw7oFaS5VlTI9mzrGNcfxY+KQrGUagQ9pllpmNwxZSZv
GRFriY0evzI0GC3JFCo6Zmqk5GOHVWqsYwp01VPji+ik05oJ/Wqijm9gQ6kyDCIBKAZFl+UKBi1K
pQt/VtJmG6u+UO2GpsBVYHWjuhlBekG4l9Wy+Bapkhm77ZRe1kIXU4KZZUiTnl+3wSFsBKVwMqvu
B8MeonkIM1xpYRlCxmj6tiIFQ06DVifRWUP5HsUjfAKpVfuc1NJmbK6rwahOWiYSNg2Oy7/LzFIy
N2ElWCCAR02gaxpFxHgW6TjfmoGmknfSCEMM3E8BceFGdW1i8R4sWnZR74frZMhgKsVGH48PeUYT
xc801MVBo1O/06sylal6Q705giPCmVZL5Is98UNS6SgpKTxY9ipjHfqweF+LAmZTyBpA9FtmZabT
mHNlkGFQ0jaj5E/5pWT2QnVrtUmg3ffySN5XlTdthRlZK6RwOtVTkBuwLAhIo0GWy+q9LHRw6GTZ
xIlTZnNjkQUZUkoYijAj/3gyZX5thrTX1pQW5LKKN4V8HqvJZfhmWLtgryaxT/NSoBx4UVRQYVHH
j/F12/TE5jYl+cbJIBP7E+CMqPhNeLV9As5P+VRV1He6XH8LiODF+NQJZeMNwRhQgm1E+S6pzbbZ
laZOCGOX+rZAvPBlxLYCQXuXGJymItQfgm2mcXOwMkPMrmZLCcR7s7H8ep2nIIsQkEl2EcSsiEUd
gszWWG6iv44G/3//94e29Ln/41/brF/2fzcvbK7+tnph6/a//mf6nk0/7gW//+xfe0FBl/80TERl
HG5ISVykCf/aDC5/hKBJtEC+aIbGEZId5z83g5Lx52LwkC0ODiLaJ5kt2r82g8afaG1MyVrsH5aO
pvLf2Qwuv+jH44JiIVImZUwygcNQETvXInXGHIXdgMWC3KOL5GUpdhATuO4v4N3u/Xj1OgK1Lxzh
Gb+nXXikYt6Ma8H5slCwnIZ+OLb89TnInkGjonOTrLPTkqg2XSR0ONutGwnBTfVM2tk3+kFIRcj7
o2G1/uFx/XNX/OMuWGY7/dsLnlULeK/kdAi5YOuVW2phVypGvUucFeVN+yDf5mw7XrChrQtHfsCk
1QJ7biF3rJJvv/8gSPi/+CRn2/Fc0nhIKZ+koX4Q7XMv2LFI7LVjskNLRSl2SWoYvdnprmLHd4p1
ddDt8kQmN4VfUv2gcK/6beIGO8GmUMh/zg6WR6yHlzuBqzvJIfTqb9YL6UHfyq3m5NvZMTb1xbhV
9uZWc8E2b0kxWI3vnIhtuBhO4hxhM1OjLFaNp+3ACZ+GfeHOLyRqH/zrFr3BSruEHLVp9v06dFkQ
cbiMGqfayNGPxc3wUK6trbUDjrkWH2UveO3vJLJZ0MlCCd1ixEGpYQsb04ZU/9X9/OJ2npVGxDKb
5EThdpKddD253Tq5W3IIs7d099Ug4i35bNyiE7NoXeDVxiXBp/mhQTH4rZYKKe9P61mn0gGo6CiP
vg2Bco2r+DIC1zqhkrDrEwjhkLYC/ZatahfPM67fdwyva3Ot38NdHt+oSKN3uCsiO4EGiIohRF3Z
HMAQ7MxD+Ay6NVwZDBK+k0uPAwXX8gTHN5riJfzNx7He5vXWnOgbzFvjFi+kH3npOngAkGkvjwl3
lRAeSTxnr7Q8QjJz7epB/4ZV3MCTiyDM7SbcHrvgNXxWv9HyWyt2qDtwn0l4NRxSAMiYebFkJyuJ
yFmBOiTHDgT2LK8UGsArxXpFEUAe8XREtQDANC1sehD6w6IFpOBMTjvCCJoD8biuvseBAMcRpdOQ
vhHsJ6AnfSdOW/GqHdyz62XYB1eJdJhTlETWTZO5Jd5XVsbsQ6vdRMKtBkXA0ViPdZtGBMhJkA7G
S/4yEQ+7IgAvsTc0fObT7Mk4gSp9Rdt4pay0Rx/Up7Xi/8ntBY2svBsfpPfe12Q7kcFiZ4FTPjdb
SN64vxt7YR48Ww5Y65N8IPy4fk7vml2RXcHbvtaNlUW37p1OZnZjPdHp5elDdTFB0++Fre72TvNC
/J32mLxktEDIC+mo/GON3wxXCB227aX0Kl5HFCbNw+whIfcK5iMCLfOb6r73egef8F79AHwZU0aV
NU90lY11rb8zthzg8sfp2L2oxOt5W7DgR4HmCOOQ1n97y7hqAGnCuA4vaJqQbFEtvwMnOmdjbGs8
tvAGUANT7ILmXNFFgCf3DXFSe4MFmZYpqATEOQu4xjaMTUj6nfyRJ886uZcw1lInols0OPyDSvun
pdQ5Q/G5LEnKIGjvInOWpaJ2QCwyTLQNm5Ehu5ExSm85595AEZtg0qzmSyzR3OxbczrhJ2zp5V3l
j8NkC6OHCglYqw7n+M1CS5p9oxes+gu3jo74R70CbP5N22WXKKYCRz5GAhML8KLZSy+Vp+oGTiZY
cu0y3GKB5Kxu4NaeIIW7YNVwW48QBIUHBBFkkFC94KzbGHic3SQ71rWLATjjJkd2+MpfmRPkc8st
CiBeAJpxNA9Iqgs10k4p20fk3LrTR7jzXeiALq8xFO7xTXg1X8pp30BYBw8aIANhgTUeyNiwjhXv
cLnpt4sfAiBV/wZtnDxhchFtGmQYoIFxsPWsV2zDvfzymVoGI8PVSOvxGmb+es9OE4dbT3NtLW2Q
uCnfIDqjf4DS5vUP3TF3igMYhph+JHMgKS229K5dZbe05CYkFsXqOyaCbtoeF7KvfMSCOyPryNZy
4FihDdmYUDJ1Kxwhw5Bj+wL6pnTiff4cPBrARINVc1tfJ7f8PQOTvWFn3XY0aH/ZtF7n9AooEAoN
qV+38TWKSxI8AVVbaNTJUlccywfTbDN3mRA4lrJswo2p3qGWc+5o3ueH9sG45pR9fBlfisnrszXi
BGOCMLsqbgnaMVeF4Mj6mrZYLW2x3wOfvUxnF4SOkK17w9FP4TG+Hy7xdJLOUzhifBz5UMW1aLoU
EypocHeUm9pLoPnFC8YA3Kd78GFiA+rTi64xjXfBirZdeEGSmTt6I75LaHfIOraKsUJJ2AagE73l
vsIGlgt0pauQDNXgmujACoqSrd7SFub9+4CUkt+DzMpNm7KakjlAEqmfkFqjkct5jVAr/CARtBns
gHrK06ieSC8eFtSUo76zcKgfvbnmcTMFK15AW480VNkpzS1KvwRxDJgrf5ldeacQ5iytFmlPrKUY
O82Cl1uplxXbB8P0WGieBjD2/EyEgRfFhfqeXZM5yQyJewVm0L5yxEcIeEiMiCWAxNRiXl/ptQNm
4qH/pgUrGcbS7QL5DVd6AIrSQ3Qhwozh8h+oN8TLQIdpv6LbLQau+lS8D9cMSlIYSIZ2kPH0dv+h
5naNBiqxY2lFDad7CW0F1hgQEuaYlewuvSm2MB5qEzt96gjcjWhUpcdoT5DxOtqO5B8c8s0CSV71
QLRMmw8JPHlZ29bRgf4LhNqZPvOKDRJDPz+KWym069qDeRcc4NGS+qx7MKYVb8AfhG/cOFl0VRtE
A3bU23XuTjB89JX8GNKhttYwdSdWDf5LK27pbcJVAS9RBh5vE0oNcz6myQZgQCFfRPMxYEctraUS
9A2D/TSKQLMfSgjW+g46XIRmAcq+zdBv36wbJGwfwo28zm9p8I+O5BA0wOYvS9wpJ3EXgceKHam/
0W9r8jaLVdWtGxJ26Znc8xY0Tncpv6qtM14RNHC0lkUc6pct3WNjEI+08KPqNjRh7h0l3gp5VcHm
65y+AEzzTjRF8dTfS8W+6Jf3pqGB5l8SZUO6ddG7pCAciFpdjUycbkVf/538vItlkK/G9fw+neJ7
7Rl8sYBIaxh3ak+UvYTR0YYiRp5FAVbT8nzTJWo2qO+zPVblfkVSUvv6mLNt8CwPugmIXnPX30wJ
/oFXBqatOM2hW8/t9nvH8L47iPfLhDYcQkdunUmz+z3KPG0lvkosJFfEsF7NhhPfdyzv6HBKNwI8
w6agsSktUSReTeNtPniow8KKcsEqxNAErxN52KPghVdwlVfiFTQu45VFoVnFTui8Lq+Hkx2mQ79p
d83avKquu+cZxiBD9rW8NHfs1BmTOgw0xp21j3axxGsR3pf3EId89TrwD5WCjsfOrVtq969hRQ9j
WUbKakPaXvpU7cjhsY7iizJ4ONLLNxkfOpL0caV9S4iBIHmJnYdj4T1nto/13UDDfwuHXl6NO949
pf7f3J3XdtvaFa5fJS+ADPRySwJgFUmJatYNhiRb6L3j6c8HOUWmnc3k3J1zkZ2xhxODKGutWf75
/WiDFyFcsPDB27eqE99nuzmYBxwI+libAMotAv3Z4m+qm5VcrlGR9kAW862WrS1IytCJ31DGwNfg
zO8xuPiR2eWykpY+wkDm49m/Wlt/pnYEuGV4GX7MPjYLkRATvQE8W3blDEcjm41N5vx/AtXYWW4u
u2K5QGmVWK4FV52b7BaIkgNOMW3PG4GYiHsOGxNIUbQQIP89f4vikOF5bCI6AkxUXZozBCsJVpex
LXX2eSBjDj7YJKUDLYQPbT3vDOp7BwI4gju4jJ70EvysnX2wJfMhMJQEiJKfyA48Mpmy8BbeE4vX
0LCZn0PigwY6KXF1V69WyarF+truafG3TiC7CNfabINrlodGh9MILkm8MrY+oNIFtIUP4b7p19C1
NbpqzyDeKPFjK4TSTWn3pb8DpzuYeGqvpwOlF7+DAoV0w7GWvGgXOQ7rGcVS58wTsf2a98Rywm0F
8hQgq/JZdIOd/GyCDjsT6oBwg3L3MUfjPjqvVcFpY+e00KOtf2wekfiCXVgMR/WWWJHgG5F2s4if
EELh0jM9hEciYZvn4dYfcrAsELv1lJ9sNKkagsEWVtQy91YkBDIYXEZBMkppAFIOnFBUoGAcjMLS
e8poIs6nFz9iGbtAu7ylfpd/dIdqJfBKeJHRIn2bjsC/JI5pQmLglGf0TxZMVXORzry4JQYrG4x4
7mfI8VoVF/1TDKktWfK75sCU0ehv6s76Nn3Ttrkb2oA6+fHAOxwLzYC8q9ciCJyFd0iPxqa6wX7X
nmcv1TXwFho8i3wNAv2RrHKlH1jkC4WSRfFiHoxzfxbX6MCgkeQ2uqE3C4nrDRaoPBl+erBJ+UyX
qMwdvF92uLU1ePglTui2HCfcmt3bzTI99uvwCf2qnS295ZzIIsRlepWAye4XHALiTvum3uDbbSM+
OAw2fDVn3MoHYR27nhN/lGvBBppG6FjYwilYyS+kg9UGsj9fI3aIyn3K0X0OHzGrc0kc3GwToSqY
5WHIy5ZzHsavX4n8FhKT7KE8IfFnv2C4NT9PCA3GJ4PgwQXPxFgyo+f70CblAiK6MA8NmYSwwGpq
vNM2/Q59lndIbjD4zkjbBZoh+C0sAnDKhQt8v4fBH7lBsVTPohsylu5IiG7XGsuC9M1lD6NWwNAm
x9hKQml3IP72DtwSoZ++zBNsve7rkjWrn8q94gzF3tjIt30jLCFQQISJzwFm00s2PXk73VFo2GQb
0ZEW6cvoEDsEW6XYghJbsv/vBIJXzIDGVWFsxWbvr2O840/o+9nq6VDy8R8DZWOEGw0EIrUG0FVw
wBjBxdInZg5NtLNbuluF/iTJKG9Z4RhUYJzkptFsSjIniOETMwQlX5ylLYXiQYYwHe8olbCtsVUt
5W3AYcIsZ3wo71LShvAkK+tSWfOkppKkgr1p1d+rzww2bQHsnZqSbZmPLWLWYJEsK7dYjceeFyOv
WbprKFB25ZbYqS37e16lKTnCFr2z3ZOQYxkS/ADP0pqL+Bn2J5LtONuwA00nIjHr3lrNQ9M48uTM
12knrmPcY2dWqQueyJkMGFJXee+9z7djMDWzIEMtHsBTU0pbe8vhlD/1S3CY65G7o9bTc6Q90AYN
3ehmHk9t1zuR0HXBZ77KGfEcn6CqrwzSX0wnAnOfban4YE7Dd4MdJVMVKpMtOwx/wPbXy+LAk7CF
beoWlDcETgpqQspJ2Pgf1Ut4NGyTCtK8pxCwLrOVjMb2mWwqfgvJ36K9ilTxxHPb4p5kUwxo141r
HoINZK6A/bXhHq/Ui8QLfctn6RFeCNwii3FGVb8QrfWFILRFRwlHXRnP3T3v3P8oDCfEbvEYPw2u
t/Kc0oFKtYB1fOczgkIa5nhOvfVerLX2nO/4v/RP4dtcmpGZF6xvpx0GTmRxLRUc0gAHt/gbkrQ1
rslbzenW7+a52wTvoTPswjvFppXI8MMy/BEdYearnAukA/lKAJOirEr+m7kCBohJZZ+Ts+WQZu3r
/SzbQu+4FNfsBvjHm+sOGIjuguLTn+uTPpHWLxuoh6BBrgnWlD+VjSX6DzKqLgQNn3/+peyl4Las
lZ041ywnt3P1LR0NxRWONFlWwN7X6RbrjRfqj3OwzvKFyraCebehdeEa2wZW0W56YMPWtmyybCFX
3um1n3fxSrNRTBqhJj8CDfsdAIxt3VF+WHnsC/NGNlMopNOVa16I+H5+Rl8eyYUwUVc7mCB0b2w2
SzZuiftPzs0uxrN9FvxAbb7JVvHTlavOd3JZN//6Ii7qj4o+pXEwcqf9stjUTgWawt9ifbHutvAV
oOzkLD8Wz7WC/eW05c/bRZVC2wItoa5fVK2NWun1nuFje9zqD9G+e+4dXEBCwyV/hjnIK4fN9KI+
Q76UXeNVxhHQURzsNplmshsabetr7rX/4ScZEo1qU5JhP/xaix3KUG4tZk5tYY0BzJLy3B2siVPH
M0lXyS7c6Md2j/HUNnkgIiSoYOptSa1gM135Fj67Jr+9Fevfv+SiueAF6Fh8hV+SPgI6vseTcQmj
cc6vLRfrHVe1xcfUARBnx9v8RiadgQ9nh6zp/l37oJBxW27G93yDneATq0T5rm2JTDYCMULpBtvg
IdmPS92pWdjZHrj1ZoaQmDflmbV0bX/8U6ME7+Z/PdWLF21OQR9JgTp/YcF9s6GsZxdv1o3FORef
/+9W7perXVTv07yp8C7kyTU2T444Ci7zfP4bKyYdF8UK+fvq6i3+qQMzf8hMwNJPUy6bT5np+zRK
WbrJc/wovFffWkJclix01QNV7ZXwIOL1t8TQnUAuUc/Kle9Fpbf42yr++gMuvpe4FQIvEPkB8ssc
0UbfZOx9vgfNMiDTowoira3n9gBqmm7ybfEWfQSPDMV8mEeR6e3cHR7Md4YHSECoaK1J0MqzMOcA
tKukTfFwbff/PBEvP++vP/fik8gKTSpMLM9sedXZPZWWtfEswk57LE71EquFY3o33tQ/LPeznkSh
Dx7wjjiP16nLbnFkBhZW6iLem8/RgbxRPVVr9qpnfQ/4TLnllmztRrkVn1VXXZcqQiqMVhawaMml
jNvJEe+bh4hxRWVDR8Gk0o8xVr0z7zAEcuZM56/3WFn+U5PHEGV4KCpD9OAUf91Y9KrIUhgBRAjj
krpx56L9kin8FjaeF7fDXnygUktlsNqE8Eonp5IRiCBeQn6yLdM5f+yJVD88f8Gk1ytFvPAw7YPT
HBPg0ky/k1m0jXKCk7vSkmUpLtql9A4ru3TkLW54N80Nkdznihg4ak1MZN1wO7nhes6ZopPsaGtm
wZZMiyh7Th+72zT7GXwWndN1vUxX6mYggJ81yTOySL3nJNx7x3A/k9hwetiSXK20Xf5Q7SiR7ae5
OJFTYcEXz5mDEdyGybR1tsw5KBx3uEksBQdkMJlZ/lCs0xvtUB3ndmNOzY5Y5b7f90eGrtfBod1b
W+KT2xlUNm+2VDpXyrZbehtvrays2zlDq7iG+TyHmwIzZOvZzYdSDZGx9x6S1679G3wh8yXTayK0
+O8DVWfbIqrqltGcOfThwnTTM4kNIIP0ZKxUO934m+xVZiQ3W+TfKKi2NlKsJbXfaBm9CKQ362Av
2i03ljnxmS22WxG2N1ePSRScf1jaYBqRAZtESvCwfv12KiNswpqpd1zIFswaU/xSD7VDD8Kv50I9
2SqVvg+fmiIB8eCmWLlR68MkE6i4k9HI8Q+dnXwL7infuZRHx8fg1Gzo4awFEjrrnfALB2e6At4q
ZgabTo/ThnOrq0ARtxzoOK6pXMNAZsRtkXMmd3OtuDvTLKD4FJeL6SAcumiZPPb7gn2FuUZbcsIN
Rjr2HLkZyAF6p8Acbln76AA0sirmtfN9dogO+Ozqa23FiNAi3niutsJmY4W5LUc9ZCymmOg9VNRA
Wjfmm4jW/D82yhqfrHW3q92B8kfDt9TSfB430WFasYf5K2HLJAx/AYh436GWaTJBTx2nxb57ftfU
dGlaxOEquJNeGfAzCZNDR4U12rym78prcwvU90CXTlg1tARtrJgE9oTcqR9BoUA2HkCu5nbV2H+9
TVyiOT8jIsNEl2nytiXlcpeQtNzXekNnV7wNSLStRXhX2PJdThn6xjrPqJz0Jb4ZHzXGdk95507f
u2exgHvEx5DelVua+6fqSSe1+EYDJXrTz/oiujPpqv+IngR1BfVYeiOwotQ1fksWWoWUcqE+lW/i
W3ao7opleDbfskeJsm/4jEubyv+Ujpi1lW7n8hJ6pmV6JfxU/pQ7fblnZT7YvuQBZRYiAy25ZwbC
yItNjSAn3mE2tFIXMCDoX7P9zGn+4NTf5dP4wqjm6wglK37Qz9ad8aD5N/43740dHPdqI1xRmvrr
14K+/w8rEOcsWDtInhXpks3aagPzVBld61lfId81tr5KTjhsHb1bRuvvsOhZHlG77LM9nefb5lQc
UxI28FB3HbtouYxv0tdwF4dbqvLEbsXaOkhPCC4ewzdasvfRCqTItjvOsgoo6Dvp2XCNbxiz24qb
FIv+I3TNpUbc8BI8eK8F3P3vWGovu+w4t3zrbePGB5nqtnBINu063WV764hHJEiDOxwS1uYmP4i0
BJiF2xYnKV8UlP4zxxcd6N8T9elmx7i8wNQu/RsA2/xT23Xsrel6ro3ES1roPH/tDlOJ+tkjJ2Ui
4Uzv+YHK/Ceyx3Lee7d4nFYDIhKabwXFtlJChcKKZ59NjsaBmdEtf0JHgmq2BmyStqVwsCC5iHbx
SO/nle4jJGsq4RhPjKDCskd+w9PPmR+q5Cv9mD0RvYQ/2L0p+o44SNwGZzQDTCFjR/9kOFhhLoxt
eBO54arbCjft+3ikqYiT+WaudyjokDBR29J9mplkc27MLg/4MubMv9Wi5cLbd8Fy+jBeOrCoS9U1
KW8u1HMVLcEBuLR3mHCKZQ5AziMSwI469k4/DuxWW0QvbkfjBp4AR2W/L/czLNR3vR/VCzxBKp4N
d1DeI1vEHmAxPc4/VnGM2+og3RRA3io8Th61d0aoKPSlTyremqQcm+oeYwQ2Hyah99jmOv12Lg5S
03pHhIFH1yvRwcxOmhter7SPdZYM5fD3pofWsmhcirybaB/cW3sKSpRGTCBY1F0ih3K1j8CBhvMa
jcV09g/xAZ/gt+QFqxSKXM1SerUIGTDCfZ4LYOZuojWEMmCRvCqO/20OFZ87JhQ/ZmZX9CPgxN/z
yN6oyKD5mUtnzUq6ja1VHjJByR1nrx53/67uMEYpKSfma8QXi2Br3lGE+p5zeDMqvsocnulBOXfP
oJnmuvC12FP5U8JrolhTVF1msObzz7/sOPFU6E2XsprlmxxByF7aqzfJxlrP5cWOJRdtRkfY6atw
bTxFrmEsaKD5W93O1rgb3/o3A8YoicvnZwdU7Rgy2HH6l94yvYLR+9zuL4NkE+0e1FHkdb9RD5XA
03O59chGz4WNNR/VYHULzB0c3LAw7pSD/+LdlzdwxnM+JM7m00CYZ1bnecIQesatf8yvTI39Mc/4
+psu8gzdDIe67mi9NzZqD4rP4NOLDQbZRHvymT40srGAk149ZrvhnkyVQL20vfv6mXRjqT/TKDiG
9+1mjtVUCv/+WXzRviXXUs4/7NhoohlqUNixJWCXv54qUyJZU17wMz+nBqncELO4ET05Bq/nPcZY
9Rt6Fd1DRO0r2F77xuQ/xGy/XH9Oib98Y11bW0FRc30ZG7WTZOMT6pS3odPtRNQVx5J9J9l2t9B9
6BDM1f+rafAfikm//IKLUkYkWoI+VZ8vKrifFSYC/lG4Htj4Wy37IwbAVPVM4+rykv6wvH658MUX
kvVVin3X56OntYDsSHayc77F8WCjvPTEy8k2fqaXc+2O/7Suf7nwRZycdh4o95ILF8/V3nBRsPtO
flPayjZeDeu52YpKSXQQlCzVkyKRn8+apTlCrT5mnzTOCGIiejMogPS7uN4RGd74d/Sy2Dc/Q4r/
SfX8/9w82zxP9p/1zPvw7UcVvn5VMcM05V8/J9oE4+9wVBVG10RdZXzr0x7150ibwHAa+E6DdcrM
oSTBb/mXitn8O4hDC1MHOHrM05kyJdF/qJjVvzN+jIR5rh0TmBFX/lNq/Q/t7s8pwz9PtF0qaIFe
zpkV4H1dglyqXA60ZVGiqWNduWRFy5m2OVSrQn4DfZHZwbFZqwsMeRwLcWrvasM9jZJrkEpDu1iw
ojGDFmUIlUSa0NDUi89XbZnaypsJz2HIAm5GJKJohSwtzYl0LjGKkU5yGc4AFrPVxGUOQhOHTx2/
4Hgw3wSvbzbpICh3fqylTiR4Od+2MisRswgHuJruXKK24p2p9JU7DZiOOJkWBjvd1OubOFUbFBlJ
szYMpJ+ZaclPA7XQpdKq9QQ6x6zv48mn+aQawaGMpvZblHbG0UimEZNFvySUEMzmh5yk+7AOM8YS
ytLVpU4Y6cj7E0yIqrWcqCu9G8GAzSY2eLYlUZxT4I/VDbaAy1KdMBJsqEnSNLjpzTCBm6kRHWqm
txu9onCK0Is2Wtv7687sKiARjSRgtOwbqMcApPWjYu6biHJf34+rjOkFQhLVQ6qMhdjeFLBMawrN
OzRthDFoECHO4dE8t0Gvrsyg55cHfjnOrCK0hQHTPAustKNN3guMfFGrQokiJvuhGmL4ZxL6wjai
C84M9UHsU2+ZSbV3y6xcvJ2AZuEDGqR3ppekP6a+ypZSgKbMrxi7ScNNF+XiDmSVKzdKc5M0UrQL
PYlawiiKJ4ZNGTKyMtXE71NIG3uo2vqgmiEihbBBTC9GFlZIzWnIPYoTDIlS2BoxMSr7k4bBexAS
n1hcUs4sEcujkH5Fb/VrKQ4ogbSSVn5nzIYY38coMy7ryg6EcMCQt/CdIjWy28lL/XUPDx31EONG
xKExmnYgWo4WV9sgBAmxDBKpPxiRL50qMfPvy7Fq1kFV6045atUP34u8bpEoTfOcqbHsBJNYoGGN
vXZZWBPzeDKq563ZJdaTKZbFyhOx3DNjDMySts3ux9bw6Q4ao3TorDo6V4kYbaDy9Oekx8wliMph
DWiu2ExgKhd+HsDcY06turOKmI4WX/UqSkSEFEIo3RZlJS1qs6mUdSsNeHrwTapLvUDWVhiisO8i
Ca5JXAavDI6luyZqwIIFuC2lNQYyaidRZVez6LuqVxqSTYUCki4Jo+OpWOX0+Cw4RZFkt22qmY2j
GD5Rdxsp3Q74G40zmWBzPj/M6aaOgnwT1i0io1zCUrWXcnHpGwb9urxUWleMuvZeaRjtQaBc0RU1
o7F8LNUi+zZpSOljj7IehKvwVKeENnZVV8GdUibJIWWU+DXxk75hgrbLd37Y5eAYZIEwu+rMZiOO
6Xud5aqTM7C5UQpNvtFiXzowXYzK2ZS6DKv3SFplg6/eG0adHdMy8NaCMKL58Fp8JzqAXmrtNQ47
Mj6qZmm5lUqp0moyvJxLoXLY8TWKzX27yktPtGsP1mHfwv0Kyw4zFU8T91CDinU2DLLLf8ZlOd0V
RY3VLM0n1lHW3WOmMT40pu6vGWTSya9QWeLgTR7R+uh6VJMUVkOVZskRKsSIj37yotKVQziEehL4
ToPfPDKiweZ7o1hWYeA8mGL/URU+YbzSkrP3LY58vY4a3Wtw9NBE3479zLxXWr1125FpQUCGPVN0
DOjBRkgTd0hT2fa9WNulXmYyrBsP1TaOq+QlEXIqIi3mXkpaqk4jBBX2URRuJblIMyedEuFpEKV+
pVt+/9Jjcnwv66NvqzK6TSkykgczU3S7VXrHVNoK11AqX6qeAZG5G7KpulNokr73uU6+2+fpD0mE
2sNpyDRLLo9gySITlPFQp82bVYYWo9M57EB9yjWKdklauqUahG7otx6Tub5cy241FRjKYvuJ7FTt
++Z9op9Nq7xCKFV4XZBiDShUB7NU8kesnmHATA1GLsLQrwxcvh0lnlBklnDPmnrmnBpDjdfyFImL
MKy7besj+4GDiC4cJGd9kCdzXDQ8aVvWEeh00/1UCsxCJ4kw7OcmzRq342E9WuAF89Ac3qRoDO+q
AeMfRlkj6GRFhYgc54WuLT8soWamRyH/zz1dXoWaJDzoCbrJVseWN/WlDN9IxHkmjRaUQlPLCSLk
TjVAc6oNtMK1x4qItUjYmyo7DLP320KzToqWYslcltRvax0FTTDgA6uEylM1jtipmrqB4ZeuHn3i
Z2a/73UEEwyj30UqSDZKdsBqSkVa64lgFzkler8J4PSZmN1UHeTLcjyYoTdBAq3BxLW14VZjMG1H
To5VFgf+E9yJrOZ0UY3K7uEeek6e9Y2rGin/iKD8SJ1Hwl52WNOIgcDG6ac3SivRDO+nCMylJK8Z
9AS7Z8aPna7Ap21fKohSG0vrsPWMYTb29UsMQ/CsRJ2ZLv0W1XWJaEjFdlquVyTE0lNuKj+S2qgw
B8txT0/5PNBU8ZADhpjronwQ2jRAUK8Ur2E8sgoLA+lvw95v60Y/PjBwn2I2MOYIfsYCmZ3IWtLN
3LqRMt0ZOqVytMTCQypv9JsxMMy9TIpbOMTtw9HKMAlWzH7Y9UImnXW5ST/UQb+ZAoxrFU8PsoXR
jKljRskMUeVciFkDNcLtcYyaY9saPMxeoPvDcH7+IKk6AqaspmiYdMHaLDP5NNSSdk7GCtdy3KbK
RcCuYmd5QhdS0ap70YA0raWavsZAKKWiZH5IJVVwiCPhUpGoojY+e94ilSc0vsz3KvveSNPVJAyY
K5emuInKoLV7NdKb5dAnB63JlgwShwuvRTsUsbfcWV2V3HJYQwvpy/pOF/TsBuQcFL/QjI6e3HQD
3niCjGtg2r76GXqpXFebx6lnKnNh5gmWQEWlM/PEADBELn08YzPYn9KSI1CVK3FZgd7fmXWktAuP
3f40GihHGmmtAq7iLW8Va5q2E9PFb8mYhSc+SfF7rMnl6MKUKF6qpmLaKGpGaspJ1N0CFlLflLy3
PvARxDQpAOovG3p9z8wSHuJBQ09VDo9RamwIte5FKX6WC3PG0CL271SlnsW6Mt54/LbDCHbAzhPc
CrvA4ySularFv0TwV0oAwy5t+va2rZt5ahtob5FDHRmKXD7pCidpV1n5IZYFAuTWSG9CM+9YQn5s
LIR+yu8zUBAGlC7tR5Wl6b1oIXxX5VLY5lM3AA1mC5qy7ijnpvBYVjKsNJ0up4CdnB0lENkU9Kdq
E8lHv7ekcyrIEfYrkydTNFMpkid6LNZbS/aDV8TJ+AEuNC+U3xOpHlyj82KcIdSkZMzDK3Eqm0QZ
t8E2br6NIq5wEc6AjBik1l3S+ZRFjFKydSllVDdHNCV6mvLR5GbRnppAVg+GJAvS2evQUmeNZCxI
WmbfpYLRHoMJ/gWoyAnPvxDMRhlOGqZ+jd9+N7WJUvBI/oVTnOitmsSQnoQcyvGgTdWyBI6hwyEG
182s/GOdqmtmwEU71ZkvlyMsYcnN0GP3putP3vRGsGAdeEyjq8lQvlXF24WF6dsjHsY24QvzSkEq
Ry9eWzTfGBhTj6Zc9tvBz0CPw3NfhKmIRJsR6Y01O0x2fSisBbH1HS+uj1lrnsuERlaZ+Ci0wN+Y
28gLDMz2qmp8MONQ2xhdwqR90cxCerV6FISuVaHeDkpjx80wPXid3vnYn8d6sawS5BzH1NC98Nsg
wdf8GAqQD6fciIthpcvCkCyjyGxvhqFSNnAy6JPWRrefOFpPXt+1y94IoqcuMqQJ3e6EhjKRZOV5
aCFHn/COlpA/W1Mov+gTarwU2z7lCVIicscZqTCr7CMgeE2oDsBz/c7f13FgvAx+S1dbnK2oSygO
L3FmRjctIIj8Lgkr4Z2/RkixKB5lxQVRyGemyZ6PllYPK39VFGBQhzwcWqR0BdN8hWfUGNfreYSw
Uoz8nakV9a2nRZKdVEEU2VQ7W/gBWFQ6bWr4bm+EhbjL9T5h4EfXk+3A5oeDF0EHAGoZcrIVphBk
waEyWaMP/irWyobZTC1vnz0jqxXH9MNxpVWtjrVrG6mRT1saf8mdTxI55gMm5r5h5YjR5QhjQ/jW
/pNgpuUp9o0aHVMa5MMyaHSpZpMxaYt0hYKeQA38GaEdo9CIYCSDFIwYltBKZivkqIVBIeeZkyul
yXyeiCDIK6dp86U48Y8KwC/TuxeCic90m0TSmieWYbhcKjbMMRiLvFKYlGRAZUeAcT8PClRvnErP
ybo/tbDvblQ3d8e3W+/ummBkTua/lHbnqytUdi20Ippiapf1SakndSthPsjZqdJ/SIAQ08e/vsGL
vtp8BRX7VzJ17g9zhYv6nyhXYa/HwCVH9HFJtDSD/V9f4BM/9es9GJBj8WXTkDxi0nRRY2XT42VC
AA0wLJx7j4ydMe9Jh2DuLiyvaSj+eDkV8hH+P7rFpPnF5TJyILM36ONv/YlNcYGC32bayZbKpf+c
3P4XWLa5SHt5g9gq8JFIFg4Vl+3YQBpLOSwZZ/igVWaH2xT74gVY9hWScPVq4fT3F8Yw/r+vdtkI
tTo9AKuI1Fo6SPXdlFNq+1c17g8fvHTlbpSL5wfJuVatNrMrZFGzjqxb4zK0FFY/9cRXLjb/ZX/x
6JT5x3ypf4eC7KsVj867wepq2+0auiXCKtte19ZIF7gyPvT5uRnkqqQq0m8yQi0ZA9P0MjvZmB9h
uZwYQKUB+MPbq0wpqySrTvFAk795HTfxVYref3iq/776hdqsjatJIaWx/cfOZg6VOcwdtuJgYZcM
KHSocq80YK5ecC6/f3mySaGPUJwy2ziTQcMJpfNi0iPGLBRf5Vnk89dv8qKa/9vTnZ/+l8tJfVOq
7YShQpg4qrJVyicxJVVJbRHhx19fSvp9U8TtjneIGpWk6hNZ8cu12j6QJ58hS9w2kPJzGphIBQWq
XbxJed89dnQEp2tmML+vO1MUVQOBIpuk8dv3Y6qNL2vM/fgFp3n7WMvX2IF/eGW/XuHiGyn7TlYV
amjRBgzuKl0xr+KUGyo6LmnBtc7XvK//uvLYGpEwyKBCqI9fehX2Yxdotcx0pzv3/DNbe/PAV85U
hvpI9nut6yL94fFxPSh1CJdxupEvvkc/H/uuNEr6gdkmOeloZvkgcftCLfa9ARlgXrELuWytYQKH
Pa46+xHTDjDpDfz6RRqdJeTZODjyi4gesD/Ea9b+mcm+b2q/nJmZvV0t4rmVDdn6LnkxrkUOv+1t
+KZR7VQMWYaS+Ald+fqZ+mnUEVxPjrryVkj1HVyLkSkGrsBOSmsNNHKE4nM2psMgOnyPyTFfr6FK
f1sq87PmZ5gW7poKscSvDwE9bVRFXumm2Q9Pf+qxSxDPf70af3uvF1e42ME9UEGqb5Yu1XLMJ1FY
DtdaHr+vCy4B9E43P32If0PJtr2m0HeoXHU1T1IiZjYcskaRgdpqJV51b7sE1czugfK8u8wERb6g
T8n1l62sp7FSKTyz2dEvYvJwQGX+OQC48Hds4FsQLU50V7rCRrYnB5nimnpN8NLv/rFG/6fu3/+f
zEuQlF++st+YR/dtFdd/e82+/235Gr7n9d82dcK/1V+bhp9/xT+bhtLfP6MvjgJQmD8hRv9oGhry
37F5n+GQFsYrnxCjf6KPZOnvNPNULMtVfQaYavymfzQN+SMiBZ2oH2SRPBOT/peuoXwRUqkqGyy0
YNbf7NIKv+XXVeh7ng89m3HFgmqGSsNZ7FcB6wSvezAg9WpEOThV9w1TBCTWonTOKU/077DwbD/s
H/Xw1RKZ+xX9k2dh1zP9UA35iojkMmz+7TderGMBnLEp5bXhiFsmOxmuQJSFSxiivhkh+1+o/S8O
oN8uOP/5l2XGY9LypOSCtWO9Ay3H38+lxm13NQt7Hny8FqJcngg/rwiEipcgEqj/Bqy1LKlL695w
kFF0C/GjeQ7uq029snLEJ7P4qt/0x2kbHbx3mVnG/voE2B8/hH//gstD1+x0sSytznCGpoIqz2Q2
Gjk/vu2iV2uK3VbbaFW+pIK18AN0XvThviyj/yK4//kI+KZVIK90zD8f0ZeHPtR5XPka88FatdVq
dmvGtHNh+F7PMIGmfiyG5LHWmc1WFdRCBp7lfX0l4WRVfQ08Pn8CmlVyMwlE8m8QZrGaHTP1yXBG
87kjiOqTuS2Cs1CzzxLYUvhBxf1wJTy9VJv8dtWL2EoUZEEdZa7auBNYG23dM8r+gtf8Nt90P+Vj
5Gw3/lVo98UJ/PPCbD7QeUUFg735z7888bHyfCVINF65RVcK8y7vrY2uwNb/+Ei/XOPi5mgjx2nu
60x918+8/LUwg48sRJ8M8VoKHnzGW1nX7l9/S5/n4JcI8uedkdYT25DXUKH49c4oduGA0RrML4by
NrSYeNbkaZF61cajRbsQ9eo8RPf0LFwJCU2Ik1WiDZAEypUMcRNnxUWkMgRfzN0Kp+nlZ2NiJVYV
9mB1OwE9SSm4SsogLIeMkXEzCh1JxL8n3yNVuA91tATG5E5cqo5HpzMYXu8M6BDhXhyfAu2cTZJv
+3WwS1WafFHV38Zltw8Hk+mOorrLfPNRSFKosDKQkh7arKpOTlyai66P1009nUtf2mMpAy6oy+xG
Na+8tT8eCxJqDrB96CF+8xsN+2bK81JmZMWTaOxTVjNf6uEhjHdxkmFfFe/1mFHQQZ8WmuRaXeni
zLLu+vToiw0WDkoIjgTkyrDxgvEcteo6RqsWFemVN30pMPx804TsIM0VXjNmwL++aStW6qzW2apN
MAcGLPEArlMt12tdyRb+yJQIVR/6CIcCzkojf4xKuSjoHKYdQ7nSi1rhO5FGjiIf1R6qSfMYaeKq
biZ3kMGImf73jJZKBz8L3YdrwqRqrlg5XGSnP2+AzF8R0XNqmGv/egOBhQl1DZuWqvJZ6r8bwkuk
3tSqQL31muHiZaLz27UuFiNtpbTW6DM53bu4rRhCQDK2pEFuMJw5u3q2C//tr1eiNP+VlyuRgBV0
vojbK5XCX28v6sNYVMlCQEIwG9sjEx/seSon/YFZDI1MhkJpGt9cy+k+q4+/X5d4WSeQ0n4LzCVp
GJqAwr/jDwBii22MLEbDNgsmS6WuxUbbFUBdRtFOun4RFw9jpdyL2cHzXQlBeV8+INJZmMk7LUpb
V94Cnbmfnn4PQmOhbjZRVqwLVQC3G4BKKxZ5JO4bWXW6wshoBbE5CCsDQFwdDCds2BMmuKeTpNGy
h1sRgZj0mkXiQ7gw91rS/R/Szmu5cWzLtl+ECLgN80oStKIc5V8QKWUmvPf4+juQ98ZtCWKIfbof
qupEnKrchNtmrTnHvCoNut0jMBstJeKwEOqtDUPMaMcXXf9ITeyjY4BZphsLEG/g03x/r1gF5ZqY
hoMthHPhqZ1ZGai52lD7AaN/r+2qGo0su0XuNLkFvEOybdBXP0ucTSfewbDTHvFVjOHi52GN6WWY
PTSVNG+LFBDUzd8WpNYqaoV2nu24plh66QAHxb6vPAAIGaICtYJmURQfaqHcxnSiEv4UYj2JN4I1
Einb3P7djDAlQnKRVOVYDMXaNV6tFEoP84JXKwtFDlYET20DkRISgyNIsmm+pqljgB+oBpaLIr/D
p7SkQbtRZGgy6FFyOC2h3z8IO/87KohBmhu7KantnxKotJYN/73bpwCEpP7VTosrPT8F1GGQKi3k
8k7KQThoCk2WekV3dtt3mjMmyk7vm22bPvu98cD5fP/zjVRnnQGdMyI0Z5mKEDt6TP2zr661Bzpj
oSk5ULpRruQP+a7ZoMDIdLBC5BldeTTQ2cmqV5mHMB54CdbZn3/D7PA9/QRO99hiZJWp7VvlOR5D
tQqREqwBOC9i5aFX2v98BFQmQkdWSffhW4I0Og46BDojmDLvQJPutSy/tDc7syvGQ42uUqYSRVt0
trz4ejfYjaa4zqSqnMKdQ9q4iK8poK+iG//CWjDhdb99AJzEOCca7EDN+Y6s8LrG15rRdXLrRmnj
k1afAoK2EHueJsCR3nhH22wOkmgvdELEuS/+88izpaFONKQVqW8Dvwz3uh3fm2P6PJbkUdpBe2cP
f1MpP5i1emeV1V3bSSczD7dgc2+iut5Ucrj0fChgrCVhhqohIaa0tg9pVG4li1CpEU2/DgeopV07
oBvE31FY2F5sQAhKDNsy2YSg+BKZnErfPmmtth50nHkeyobM5YNGOwhSMYNkVpaUPfCVdn9rOd8W
SnqDkvLaBiRCdrCUNGskQJPKlIbifdo8TTD+HoXYzy/3XGw7raTqdEohqkVjdzuPEIprQSYbaH2n
6UYm/99RU297u9mEZE2R2LCVFH0bVt6WeXRRRGSCDacAHFlevKh4CUVtLouo33iBd1L7+FJ9fVbd
+/fj6MJQliLcQlXmMlyJ+EK7VmmheqRCFZ5xk+XlkqJStzA09Ez9thizGx1NT2MeSxK3fr43596k
z6PP3qQsclWNb0ZCLgPJBiO5f5dKFy7x2+TC7Vcm4gPTm0JJbDp1fD65oKnQO99wSZPM7wrrD8k2
F6bQM+cWPnr6MUi2p8VoVheJKNfUYaJblEi9rbaNNlN7otw0Fy7k+0zNlXweZ5qAPl1JRYaB3SG/
cJr8wxxutVDio09WFk5Pn0izOPtDMDYQnXonidfhuWxg2yIQUvUVH8yhRulUs9v4z58gbzcSd02Y
34sRmR0hWpBGG3QfFCL3t+yTcVxs/leDzOsNWpATNGEwCHx5CJ7KJvZe6vbC7T33ntD5QJTOnEoH
dPaeuH0PP17jM/Xjx7Y6ifjSlmVekf33rX0a4Z8f9tPzS/K+HxLf416t5KVCBjfIv8nSzC2j7/Ov
7VPfZ7v6QDjr0+igFkRn+LteyqRVXex0nb1cmokaq67FWWi2WhWK1IqMw4oTK8U6awNQoeufn9q8
4P3verVpx24QdG6zy/j6vtZp0suiSG0WRHYW3rbaRBvj1AEsxlF4uYF9bjL5PNzs82haeWQXzHBq
BtvDCHZlDL9GuXRZ54ZhIqf0ZOnUaec3bmgNRJwJKbwNj7C2CX59FJZ94bOiMvt9df88ivX13jVq
nHXBUNoOgvIFXuZWtK+d6d1pSnSq0L666Wstngsi3Xs525XhuNB0pB1GvO6SbuMxSZQ6NQFkfBYL
apzhulTJn26YZoOXWCDOj4pns+sOrUjNhVa74dKQCSk2QooPcttRS8rKlZbrFlrlKYcVoqJpPGtK
cRN4BCwouMqbtrwzCvkpMD8MLST1kd2bh1k8kXRea3dLweJRp74R5BgC8EzkEGXRfC1DLZnaj4fS
jneG8aE3rxYiaaEhokQndNKC3ikIMpb9cq1VARGzJbkylr0aJbEeGgyiCpIIqeUzDRB1I5zyVBSq
/oD3Q9tJUXtwzewt7/1rVUCf68B0xe1KEaQZW6C2CWuWyWQqtq7qbwL9j+R+TNYJD32cxg7btKJD
ZUNQNS9Bbs6c3lXBTpezOxggzi1fH2lZ51WXeISuFlZ1Fxr4NiqO0/G4LI38vilPP399Z0cjZ2/q
ixqGOf/43DSvmDQ1zkc8Qp2dTZn9DiH3RZ3PqzH8p/trliZClaiuCIwm9Bq+XhuKqqiSTd91RkgM
sX3yKZn8fD1nt1E4hQyOfBqr4L8v5tPsmWmeIbU5i0BA9skSM8am7/uNGGWSWQZkq8ZqqCs+yn5R
+fVaU7pV4R1jr1tHQ7QSnOZqZW+m72jEFpofXtgCTJ/jt9MotX5ISkIGfDK7/tFufY+fYTux+Zj4
L1Wp7zPJ3+Um0pP4Y9J/Xbgb53b/CLkmS5g1/X02IOcMy8inl6nDDa7a6ZZ8n8dRfvBy+08/GrvY
S7dp/JEn9z8PfG7ZYK2f+FVTvXR+WjTQXcu6R/rLMGGf64r8m+zCtf1Ty8xvpsX0KvO5EPH5r17z
6UljNApC6nTknOP0laWtVsK8RbodnvwYEgA8Ac+/YYJw5fy5iDivSyJ5dEOdrryHn63LId3EG71U
JBiThROJiB4VlPeRPADVBV3pNQet8vaiuVfSCcjarK0SqJ/sv7lWta4C7cLXwTHwzPvBBnQqnCt4
3ebaqqjQSzWoFAKXveAR19RxaKM/I2aThZSJRzvU7roRmWvZV88j//WiGmVYRRq4kNHzD6lWucuy
AM0eNGW4IKhppbjpxhqRWKjGiZaz09lvlVQ/RIl8jfh9FWU6mH6ShvSosjZmA9jfA/QdWoA3jf4j
MsWxkoEVp55xasZbr7N2LoLYFia435LuOxCkm9Z/KqU/FQM3fExvQoW4Tinb5WNzH7UJkgtyrjpl
APr+ESA1wl9vuHdqbW2NFOJ3rwDFadxREAddXwfheJUEkaOnE2GVgtVaJ5xqEbXatq0A84TCKYhd
8iR7ZZFIttCkX15QLzL7rSjEVSeTlpGJ0BmpiIQpbAfXmEKN1wGc5ETGI5W6e0/ZF3DyRhVr//iH
739RaKgWYsz5aXXbFA+ZSbkX+93ayJRfXXETiveucXdepSH2LZwBkVtmvGr4yXooxCqZEjSzFp2M
Eh2wrEnwfV4SB050lxvpt30X/e4HG1sASKO2guWXlBLriXnbDdFJ8oKPZHSBiPQfda3c00ha5Y2J
Arh96rL0LsjLZ9cIG+SpN31jPdejT3++o5UVm+k1VsSnIUnGdY2ieIkL58UuQv6HEf8Oq/BXZk2p
76P2jr0vW8WNuNZlUC+DEXeUrfAIoCg5lC42jkYxXrB0rUmUesvjzt3iwnO6or3xJesUesPaqLDg
+DLluboUq6Ik20yNew7SJvCCLrGpfWXlsYGliZj9JnH1dW71OxxVay9t7/V+eKnN/m7U/OspJNyD
n5XX1VGTxystgM3Yeps08LZ5lK71Eia0ERwR65AWjW+FjSHuFowgdn+nKM1dmZVPvqG8Kl18G0jd
utJ66CCm2iFbLxFYNvCwIv/VMuNwjZ/nQhfj3BluCnmcZhzkUXNKQumWOeGEFG+8a3Cp+/IAUMnR
4ef+PH2e60Gon8eZ7evYSrVoWRinoYyoand5qv1N2trcFGFEMxfXThG568y8l0wqFvVR1dM/RVUD
YvXYYGn3iMHvlVa91aVo7RMPk/ExDvbbmKO/E15+Xyfpa5WAPh9qVLCDhyKQSMN1lA2X6hpndqja
pN+kescxgq7KbMkPNTvX5A66pn2MeE079+5/Uh8gx3Y6keHrxCk8O5NJ2lBoVd9zSOnDo95V+HWJ
eDSb1c9P5cyixjCo2DmqmBTuZg+lspJgLHrTchT9XbjPbDgvLGnnWhtfRphdiBEWUpfgGQZRrK1J
GgH0jjujgFk6ZS0Tl0aVuHxMyBc8XeK1ntmafB7amnYSn1ZTL+1j9BCd60iYZKv00WsbUmzS9jXt
08dUMHF6svu/vN55SaQu7aTXM0qEZrGl7TE4E44iWabbjg5KvG4+kIyCX4436n++P/lyterXqxUZ
lf4Y66QTjeOirK6r5vnnd0U5UzH7MsLsvc8L00xj0iIxHYDN0Q0nGbo1XWQshzcJbDIpdHxF2g/q
vc5TvjD49PNnW6Mvg09v8qeHOUiW6IkmZFd/rCHoR3cTfGSg3IQC8HLImH7mEPFluNkuM8i1uKHj
7DpKBp48xzpmpadRKKu6pEoxAq+vk9jRUg5oClIQc4jIK9EPit4+JAo+Z3HM+7fA2A1Gs1SrdOkn
9Z0Mesmts5eEFEBV7YgPPVoazIEk3o9FRAiK56Cl2FpdfFD6Z7nlBKuNJ72PPsLRJEYJM8jCD0/U
XLf09B84lyxCQ3bk8C7w4lWtYrBVVmbRX9jDnWuIfrkXs1qlISRlEI1mObUOlV95j7S9nnzkfeZ0
Hi4xiGwNYHw+pT4Qy7666YrX1LzUx5gG+en5Tw/s0/NXdAIbk+mB+Gm1GmvolTExOnWwSeJLDoSz
87tmIx/ESMNOfPbsdaXOtd6nnOI2uMzltTsqi1L6+/MLffZ6cDhQJVKIV/5+JiY8tqx65okmOgzh
LZsBcrHA/feXVt5z0hltimOHjkOvCYPD11tXNYbfdz0rr3o0T+4G7C9Vhi2qDDhZmqP8nfRh8Qb6
96Vz//mRMaWDNtLostmzOclqyiHoKJFNBLUNHtNVcFRWyfWUxxAtQcVPuCxSEiDtXZJHn729ZLDZ
aKSIWjNmI5uYj+smo/Y9Zun1SElaJ0M2UZeR8j+ZFTmV43pHRPOdGWeBJXDZqrtOOwqeoL5uo0fP
tZaSUTmdNiztflyYkLYb+dlO5AvrN9KHM9/Fp+HnpVVNHyy4ehrDk8BXSRWZDjDeVeVKoztGlWwl
W+UubnT4gcQJjfugGZ28sa+EVNyhf16FYC0q/LfxoD9KlX6QtepOaQgyU2B5FXmwiLCESW6/SgJW
7bxMD8aoHhUtuinoz2TWS1QPq7qTdjAslgNAepO9v5abh6HD39W2D+pYX5Wa+Wa02pNAzu1X4iNW
g5chvq+t5t7UiKCqY7zIdJmtIMdi3C5CSdTLQSM/eMxhleYfMhEphr+piJ9cxLb10bj71MsKp626
X20iwzHHATVog5OkSKc6Nz7YsfwhxcNdW/fXQRm/SIFxcnXgq0lOFoAplHdX0A4rSK8Yy9VAbjip
kuQWHKPhQ4adBwvwWBrV1mY3GqmAwYxxX2UII1JOkLVaO3KNvz6YJDsK+VcnOhNSSjOJiBQhl1fj
QAoAao6uJZQpCe8Ub+eq+x6HZGeXyKAIT5AJmo4S6ojG9Zic5Ca4QwB7nWfFKalq1+kp3JTaSa3j
5eScRRR5a5IVMvgkiAAIVcSwDCzc5aV7I9fDHXwEliRMsjpJQUA4UpUMMuOxaKtqW+NmxPyW22vd
hUtcRTVrErkVRUGKuYd3Be6BGl+ldbqX6uTW86SHgFBeDO8Yfu2/0GVI+yHfiZyVzFB3oudVG58j
vVonGAjNFAERy2IFx+ageIi8oo4ztr5m0bizTO+96sxDalmbKMUuH/eU9iNbWQh9qPdZS+xC1ph7
0peNlSENdzV5wHtqrDFrG3FNBK0vRts9+sgp6+C5Hn4jNyLFu/lr2hsAEEQfHjkwnko5WpYhlZG0
XZTloQiGZ7vemJmyMKOjmb0UwdOQCsea9CroQwN/6Xe/25YwxP6jAJfYUkYO2lVWhNsE36URE1lV
pcVpbLLNdLgL83ATVoMTqzw2WTVXoie+kPRBUmRG0hK7yrruA4AFhnvb1dX7UNzlSbnwlGhv4jD2
wFrYQbqUOyinEryGnCWl9d+kfMN7f0g04p76q6iYusIUcih7j6ynUkAuCvTjmCKGbjWcmtJ906Cc
SHgSADIIXvP667gm7hgXvEzkniggD+sgByX9KiMlp9A/OlgucYRX3Oqe20L6Q1X8UfKJhIiHK6AL
ucpZCsKpFnz0xvRA+6u0SldqQnEfYE/qeQ9tlhDOYTAVkHsnReEtbseVMArEr80qFMYxkFm4eqNw
rFhsLBLnTc7WdbSWOg0fK7FWWbHqs/5GSx+yvMMKPrT3fievM+gYeXjAdLzOKUI3Lmhay1tr4mGE
zIGiGpTOYPtEaRkn3M0nQ/dOPl7+Os0I08ONhSlVPfSuvouMYIVCYZ1wB9vkV6q7r4Owj2IgKFNg
203H2xFSTUfyIu7WN7Seu9qMnosxJOnPc1QRInNy72TVu9JdklRJlw7rCMhBEl41df0K/UIsvABD
PuSSldqQNyPFG2LksTO3ThTqm6nPmkgjLze1YM1Pb0VQ3iWF4IsiCsuuMqgSxhvF7q4iLsSAiqR5
vD6D8hyX3rNRhtdxAn1VazdW0kFEEbxG7Y1ZvIlSbBPFPkXlO8ngC1PuHgBQ/GkD7TbUdT62N16Z
dSFnN24rthQLSCcyj56G5klKCZrhKNDG/kEUYiHQAtjxrW8CDZWMQ2Rnv43YpuERX1lyQ/Bby9G8
lswdueHMU29J0X3EFXvdiL9y7UCq6crT9IVCJRmW0b0FFmhIibgYKrSWzdaoiR3rmIgb+TgK/7er
umStoGiErxVn8i7tiGiiFtRnWNT74UAxuiTtSOOo3kbjYtIj6GgUNJysHrpIJXzrc4pQtlWfksa8
Uj3ieuhsNT0Fqq7YyRn5AT42csvYdtkpajF8qPLS9uiLlPqd5IUvQfXRQo2IJdVpWmWXiI9mALI/
yPuYzJQk7Hn/snURIpeIYZDGrENtbm81/8mu87UhvJvGxaCWAcUxg7u81xamyooU3hRGtRgr0j4S
3Qn6UF+6WnSFmO4lIxy4ISqqqn+laXqrQqbwDVjssU6+KKxmDgpSEC5ctJ99fNvb7ZFEckc33ZWn
as+ZZC6pWKxcpVy4Q3QTIauSE/kxyV4qkpF6D12cBniof+5pNUnlU+8eZTsgiTFeKXLOezPuU806
lXr81np3oW+9u4l271vyTZqni9wNLpT/z1SP0JUqUzC1plv6vDeRKKWMw4/dj6u8xSWasNTf6e4+
7l679OCr7VJkl3ri52oWqs4noumwhr7ZstxSykIc+JIT1U9+8z4YFy7p3NHv858/O2la4KDMseWY
63b31JIWGbnKrvv0r30UReufjwHnzhqfB5udNSQ59sww4mJ8a9eTPZTdGtGFAt+l+zXtID+dnLoR
1NvgIjUJrXcxPmWkw/58Dd8G0IkmR4c1yb+mrvrsfGELaSCWgAGEIH8GaXjavf48wvcW2Nch7Fkp
h/mnU7OEIdoWAHthHjyZTp7kNU6E9SbW2K8p0qrsPEcYTByGtsgpFejZe1e9F254cPXkrg6STdkZ
T7oE1f3n3/dv/C+n09nvmzX8A13Te502HSVmFNReGSw47AeOOw7jqpYykHwt+QOlVj1wHqKyTLaa
2YO26NdRQlqaQiphDC/BzY84K1gfZdo1e7mN10rYHkTFvFelO7vq6PzhqxnffDxIjUxqQH1T2zQ8
wgm/cjMyxzc1cbHjqxFd18WUTuwdA5+lazyFaPhNRSzMrji2cDJ0swHCTaMIhlNpV79an7BUkVtv
pUaPXCJ3KcxtbVl1BACaC7/21rlGNCaHgLp86ti/jF2z1ZtmWUCxMX6rkDOkGpoHeYBMb33rsCw5
Y5Vt0CiRVvcUFoQAmDkd9LLdB4ONb4Rcv7DY0nK7qTN6IMqgXVv1sO79+r4qiSuocFciABtN7Tav
5VtJkZ2fn9uZN5ezk2qbKgcr3OWzN1cuBl2JQ76+JDpZ4mEAMfDzAGdrJ1wgc+TEMlDnNciuyTUA
LiwUbvMoSclj7xnXNrR72k8Lu8C8qutHu5RfWtaGfCw2lTs4IcjGsr1U6p375ydRCtL///ops3c0
tQoVWA613uKv/8AJx913m+7oOQTG4lMOr5PXjqgHDnObS07as5McIjHYm5NoU5+N3ArPt31svsT+
kOnKyoe7XAcu+PO9PmfH4AL/a5jZmT/ttDIxZNYij20SFH3ZMYGvQ9IxF9k1yzRch3aZEnn4QCOt
fFIXbNYuh+Ccqzp//hXa1+k2TQwjT1zkRexOxA0tyLVyAIjun4aGOjC5xRtV5XRJoAGp646VXXil
z1ZpP48/W77MAISoG7J8Dfup1tNvp0gtsa83wMAv3PF/qIov096/V+q/7vhs9YKppbhRxFi9i+Rf
MZPiqPTdM6a0h9a7pYn4njXNGyS3Xa7Eb6AlX+wUbbDXhWuR/+6NmjthIo1SBqBWHMnKAIYiVU7b
grwW2dFCGPnWE8NjLsY7hHAyLEH+81qcsqTIFzn7i5/foTma4P99JP91RbPFUsRya0KDo2ew9a5B
4DWOt00BkLjr4Sa5MmGglxc/j/OTBPIJ2LjYzL4RYVvDlcam4wBhx4TeCZ3Wd75P7RwUYmDe+Kh6
6wJSe3AQyo7N8tWYX0tp8eIVF7s108v55YFOFv9PavFZPygKJfCgdUjsFEEF+rI9pUBxa0df15vi
Vbooxfu2e5wNN5t/M5ENRgfGE6u27DSI5LTNpB+95HO5MIwx2z2omUfvNOKq7KFuOCeTDwperFHA
tmWEWEsVLfSeLoZ26Vv8plX5en1zPUcVa3msDYjvJVtfx/QJAl29Fl60M0Z9UwuxMfXgKkQY1va7
n1/kMyvb5wf5rf4Zi0a1Wy556kyYPWGJ8uLnEf5VqL+9KwifZI26J+brWUXepHANcSpiCK9z0KW0
Q7W0EaxEk6okex1dsjyTq9G1qFLI1+DmyMMKV/+TH4EsSjXxhqMGmn2v3SCK2G64Tu2G1OyF/zJl
IPIBLaW//x0IzbeVbHqgn4abXbNcNkVteQwXE0evNH/E+DjoF02+514bVMWGjc+Xlrwxm8KLzFap
3jJK3YqrNs5IwKQuqtnIf0JHpo7ZYNNxiRJN9OLCeeTce4N9GC8jV0nXZ3aBdhblqaTXgMXESyce
+FcuzLD/JMvz10ZwYEAvJyPHmOu30kqxFDPwvDWL2CIg71gRv0xNI1ghXthecU1dhipju/bb5qoS
CVBqRb7yZe+vm8TjdoRGo9vuNkpIc3eB76Sgmmwfzkrt7jKP/bRrEIyhLHwCgr2RTBxr5YphzyYP
KFzNshNuclaYwiRASP6Vt2+d/6unCDm68sHDNlGA86yF91pI+jZLZdiu1VrnEWjEQQ9F61SCNAmf
jPnskh/37K0nGgyXJl0aXAlfNw59rQ2lqGVvHRb1UmCRan5f+FgujPDPWPPpJCg6o/HzhhEo0yfs
iDxHfyWGibiPKW9L3Xo3yoVp6Nz3MnlHZTEZT7V5K621QNf5vcIGe4ASh6u006OdDYD1wpV9O7Pz
XX4eZzYNpIOSK6PMSwXOcm/6zkT/Hw/eo8lcEF63T/jPnsO7bnspJuO70ns28Ox7SWrb8No0pGip
iW3dIbeLhmPQks9TFUsj/SOaeIN3fREYThS7iF+zCx/spTs8W7FtPwtCRQ28tS7HK8jtizAmXrn+
c+EGn1tCP9/g2cuJ4Fn1OnB+68JIcFOQujMWhzyo4O2SQVamICyfWoHzKCbyTk7u4xqrLK0dRZA2
inRFDGRsock2w3e9lC7cg0tPYW6TUPw4zbWBx18RQlz+NvPVFIKLOMGh8pwRAH7hbpx93bA0Ae2e
fHtzkYfBhXdyH3trq0HUkmV/w0DeFFHyYg5Ea4L79dTyWPj53zRB4/RSq94G3eBu6IJNntarppTE
qgwvWIrOft0cYuFiTMCkuUe68GFAwxMnDpw2hQiW0XBJ3KJeGmL2mXnI3SKr7XnZNlGwZH/I0uT0
D8Yf0htJfvq//mixmXKT5G16T+4Y2an7y4YHzbr0S2bfXSOGrokNCkIVMeJQ6I5jXj01pf82ghKI
yvTKlLJV0dx3sXzlmRKA2Z4EwEFbVC3ZUZayC0KQwcWpGrOtXycbi6apq6BnZJPvVY4Z/ekw1MkD
jKvGOLq9y5zpt2tJVum+EFScBq9pSVfNCBoS77X4IFx4hYp97+u0GWx73ZWgscjmbDRynOkZAZde
uiB3g/jFJXUvqK/zhNPZCLILUHgjkVNFXJQH3Jn3ahvWuE8BZqdRsohFyXcV0nEE7Zu0Hx3WEie0
K/Dy+nVgKcf4X8UGzTsAYLncNQriYQS2EWgaq9how3CKq/qgxyZewgkDWzbkn8RKv5Y0NDwiX8UD
ra8hv8Yh7q7KcW3BAtUyykAZZPyqz+xFURtIbLX2XlHqOxeG80Yr1DeVBg+L711eGxu/yH/xQ9LF
MLakL7rmexw26iJX6EJ1mXlj1/F1VrS3vTRs3U6BHWkPpFWoW1nuN1HYXiEv2ibGW9UKJ2UnWabB
SZiA+eN0ZyrVbYV4JgDjaRWHIROLnFY6mQaw8CJ6Bs0isftXv5U5Z3fcf4OZKAbCoodEm+KRdDTk
osKIr0KZqBjmYoU+aJFnW73U3wNB70gW69ZFf1P/yoPg3ahoHofGyvfjF3ixnY55IsgWUYnTwhqb
hZ7TelPzj7CBdcK53s4IIQiJSeqLY5PcJ0TcVS6WtLrZjbHllEq6Li1tV4DMsJriaLrCqaP2aErF
KoqsG1t58IvmZWrX1CnfVS+umEeXeHcXIqARqdXhNR6tjegFOjZppGZXvZNefGCDv8DfvGgrd1uk
6atG7kQ9Puh0TytwGqPVLsy22MiNtXFBequSsVBQXufckkWXP6gwHcLRXRvgovuETphyUGHRKqVd
LIacsDScIMZYbZMatIVP/dCL1LXkajSbw3WTD6ciN5YeeTquOXyk7UgTsOkfbIwqKD/W8EOypVGY
SxPbSeV6f9WBbpvUP+vS+IFf6dWiYVGitjWIhx1jbSWk91Rqb/QhWiRDheKbpLUk2Q3KbegSykGq
QiOLFfLQhR4RihpoOwTCzlBmJ02TrobOuBnrfDlSAIqkcl2l3aZIYKgQ1RYrw84NbBpV7sI3w12b
qvsyZJKSu21egROpacUpvSNH/XVp/qFOdhvZ4hAPfxtMQfB5V0bYXbt0kPT0WuUP9Yx2oYzqrd/q
fxNRb6iUPhplw1ffL8RgfEhFs6slaPJ9sM0Dax/TFoeDi8l8XAwkGMYmc0hElboirLQJ3nq9cCDN
P8UFhdxOXwUqR25IClBZF3qsOlU77gL+vxyZrB4+5PrvoM4/Bs3Yln6/k91fagSFyXCvZQEvQr/V
asKgs20uXpogOwjiu5qaP0W4zD/BPgScb2YnO0EXP1b3pmuv2jjaqp5Mr71/z/wIRBo2nSLqDq6k
YN8VFCX/eLJym+iAcrknFrXCilRZumeuyPdtzzeWSXduASOn0HGBS9FybL1drit/O9vc2KmVL5LR
lwHNSw+0NjctCa6RlO2LkMBQW99Icn/lR/aNEjZ3cnGsClaPOAmIsPEQMsByryyUoswrxSjd92i0
UJjrV408ItCuL20ovkkddU4mE9oFu8e/f37di9e4vWwlYKETC8Tdh+LId0WWGAl4p0t0vDMr2Zeh
ZlVLrW5UrTA7Dx43CodiZYXF6sJ25dIQU9Xn075/iHo1LXyuxn1ModRv8jVIE0d6lIhJhK949d/A
pZ7Zln65quknfR5SiiMRtApDyph0m3pc6EF/PSgWE6DqZFL70qKzAXewEO11ZqbHsUsWiR9te4Go
0/zPXUOzBzr93k+/p6mG0ktrbkG3r0G6hOt6262lfbyvLuzCvtMJZiPN9kh+K8VEy7ecbzl2SnSl
EtgEda5A2yepU2M/0irt9VjF28JXtz8/6Ut3fbYryuoEQaM8XSVpBBUgcIlOUiulzs/DXHqfZmcO
GXlkqdYDD9dLVnr8apqXoli/V7H/3UUgsbahIeKbd2aiSo960XMXKwc01M34nG/pxO5o9PMdXvg+
zl/O/x9rLqELRCLnQ88XaMrXrYH3s24u3LDpmc9rHpaqCQB1dJrsuXesz6Oagggj9ALZQEoqaXSX
uiclcS9MXOcOJlMJGQWSsGEJzV9z3BwCdwuTiRJc5aP6Zim/TXRyldCOYWlfIHFoZ943/fNws3ed
zeQw9DrDNenvMRwcmLQPeurfCqKqTKsCXiS30ILGTScX26iEDYWdKXTDF0/K9wm50mFLM0gzu11Z
qMznT7hpbxu5/K2Tl1DpxJMX8Z2wqlWfaE993b353bGzCU6taWroAOXtcj8CCcoy9a41xQXcx9lj
JbgpCDmc8ybeztdJIywq17RDLq+025sEjphHYFeUaktjeK6SG2X4JSUkbeXyivYf2Sndhfs7fUff
Xhva6lNeHuy1b8Jds63yTGH8dlgnDRmvwx8Di5LBkho4khVfED6c+Q440k6WeLr58JBml9vqoVl7
08vTh+Gy58kM9vvPE8e59+XzCNMv+DQLa6ak8bqMlLhkdeNytpLe+qK+8Dmfu2ufB5l9A1mo0hKf
JkFNjj+kVllJ1bGyCAGP5T+tki975cKU/w99PH9On0ecfQaii1CRe1wWUVKPuW79GqIYtQ8uNKl/
Nwqxi6PmEGOujCvUCf5ItdPoO6fO6+uuNg8y2QlawUFlQoWO+Bmot28jNEdeOq4Ckd12IwHOiYV8
B7d3Um8C5ePn5/LdnEUZ6/MVzBYOSUO/aPc8+txuibfyJp7NhlV6G2NbkcKblhCZ5egXqya4UiTi
yXrkv3idzb3qAxeVCCv0b/2AEFb91maPkTQ+yLu/GrxfO/mj1eKmNtz7gAu3scIr3qV579KrO1uR
utIQNBj+D3vnsRw5kqzrdzl7jEGLxd0kkEAKJjVZLG5gxRLQWuPp74fquadJVBpzxPba2Myme+gZ
gRAe7r/g9zfxgbe0HQ3WhVV1aemuCmAYLlpWUrOqcOEwxmEzFzjbyxf2h7xssdVKIm36+ypadcq1
OEqLMeaiEA/Cy3BdvOZu9KrEtvZmGZvEg/kAYr558I8Yu38RTVd+AzPk/NsECOT1WQ8UZ0UZ4Y91
v76r5DKA8k0KE+9b8V6h7K4+fL7i/my0rmKs0t6QIr6gFCSIqjfJh0l4yLHqLnHBwYEzrq/bxoWx
7/wLNgJnlsqHwa1OOS0aqlRZlnogB4dca26kOr/O4l96wiEbWi/atGj5yrR+/eMQiF4hR/eimu5E
jpELc3Dppyz//N1xGCMRIqYl5wZIYT/zxhYpfGknbM2r0nCiZh/vapsXmP152DM5wocJWJ2PJgB2
oy6Iqo7BXgnCh3ACItF3k22OmYc0yiW+5Llkjk4PLm8oHJKUrDsbRdCLddAQsQI/7cz74onHoddA
0HwuvUvZ3Lmz7H20dZdD0KIqHZdoBhKESgBmKcuP0aB+h8DxYhazuWnG/ajnjz5lsG4snEi5C0vB
7ZXXUI6uJQ2b6Ch9o5Fkt7x0c396LPCRKvL8UZ26wywJr6GEBdSMXuYYw4EQ4Q+0+oVM7vwG+XvS
fk/qu8VhNbKCAxvDiJ59b3yUf+r5NnUzD09VY5diuYSx2avlKD8+Xx1nCv3MHkgERA6UP0Vewr6M
2zmisDpHuDMolitPyIRCqqDM4VRq7C4aizoQr8/Dnt0KOjL7S+dRNdcV9SKOoS5hu+WSguyi/LVQ
pO1/F2F14EyjAescLQ3XqB4HRGKT4VJ5/EziAcPq7zGsTpZqVjDbjRgDJk6U5DwgX+3c7sqBcomR
bcXh0hJZfvLqtvgQcHV+mDWgtpDmguufkm/RrvKWJIcyhehgzOOF3n8wgYaIysfiooToycfTCqlv
eTRnJhCKemf+vDx/Z65Y/F2AFKEvBJFqLSOYU8/upEgl/xTcIWk35vyluaRYhorGuUl7F2WVKsTS
UE3AWDl0e9jO4XCdh+OXSjecCou5HIPTTNVs1UqwxMIbFuRWLIPozqxbGixw5iC99GK1QVgh9A/l
hNRxmL+UlbJLwy+dXl4nWXKTYelWVfU2wShz4CEuPEnCj6gxnUQZ7S6/NfBvpBOKAaEU7uqeu3zK
PFUZrnBlhCAkAh8tJRWTNEqTEa57fqqf5GkCEWV5ffoagNKPKsGd9OcefQFFjg5WdRsLkDMWQoKK
xoYlJI4gtML1gEiCM0dZ6mRpTYzJkbJq6ze6p9GMqAaEi2CW7DvT2IbKjyCjRpr/SgbJi4oSLXOA
n0a7iwW6WfML3fn9QIVVVWGzKcJuUuj1pVdNy4kqv8QaHvNCdV9myqsoJjc6JoeQBgJHqJ96lD+h
dvzA3ZGZiZUWS8D4pRfMO3Q/9r7FS26mfRmH/EZMinNostJzWSqASacWHfP6tUXpZTMVc2rnnfRT
HsA/4MGRitWV6Ze1k1o6lc5YcTMrkb+O8/hLVHAxBYCubyB2UMoUzH1YY7PbCMdJqa9lBGQiPX+W
CoCuRvw1ggqka6eILLsR5pu2nHaBAdSrlm6NTKP+2mwSyCNGTA+56ykJP+TZc9d7VpSQltWw1cwq
24ZIZwDX32F2QcG0+uZn2RuEmatRV/ZyKt+N5m07p6/ahOatKXuq0T+aKF9MFDE7ydxpPqDbqdrH
+PRWquB1o39dQYkr6mYrJOlVVT70U1httBjfDMzmRt9CDRJJ8uIZmWyaBZpla0a8g3+AL19tB7Fw
ryWi06WYcTLpUwdtJtWekkFFql2mEhGeaB879W+hJItSHNr1AW5bufRjMkO7UqqjZB1DfC67xvcM
QQvsKkTJWzhFYDHyEs0SCefAGUe4NEJ7r3bD2b/2hy8Zeyec7wdsPmcRghZo5eZGKYI97pcTpEKp
H36NKftvXKr5qBttZihJGt2vrtYgVnQ32mweUQzHhJcfnhenJs2dckDVrxK16wac4Fi8KMprLPle
n8QPegCArIYR3s/bGZZdoQWbhj40YKSjXFQ3g5g0lCRyZYMFOcyu8CWSY80u9XE30KtQzPvayJw+
f0QPZ4s9L86bKg0J7VYwaZuJsfaY5s19zqasMmUTGzRe1OipjoFBawuVNUerY/iuySym8NoQ3qh5
2yj1bq0quVWp/fmQUhSJFRuQw/O0XkwkfBRhJkt0WupOllFvewyBxyFzVcmnCfncBIIzja+5edcW
NxoJsRU8qTm0wqaBax6Jm0bTNkX+ZYLJkpIQaAba6v63Ub+uF76KtBVw5JjflmZOamEXmLGBfNot
s39Q+G/Xo0Vq1NR+zWjbpjuz1jf4h+J0ip1VztGUfB2s/GS0fDsUSBVf+YbZn5eq1W1NZ3LM34S6
dmowzEkpHIRQc+GCOD4bJcwh8MVeDx1ObydbTxRHiXFwC7GvsqC766+JUj7hO1nBr8Z1Fjfpel8H
4YWU4txj6sN9snqy9b0g5EMJ+i7dt/tyLzndKXT1xwCVgg3/I2JjNzgF3E+7QObcDR46O953Xy4l
pOpy7/9xTVvgm2HCkP+uq38YMoc5VqA86uDPodB2Ms3bQBdhzBks72lb9f0ewKtNDo5dqHSkZbdP
xfm64B3eVL9KGiSifqNGktsZwzYspSfMvzGp7Zw0e9XNpUX7PFX+sVcfCriUrh8LAeAoCHtGEcrI
umvPPp7hzth12aHA2xtt3atKRzm2l/SrSH8q0uZmjps9akxuIs0X3hu/4ZWr8aOwupQ/eQSQO6we
HB1e4WOigPJUJ+t7XGFmZOKgVg3PnaXe1umTNB3gd7hyjfi4hIAS5qiuaKLYLxr07X3DM8N6AZ0Y
EPKCGkCNUE7XYRXwXkHjKpUcxE93rTHjOxrQgYw2kSQ+dk59vFc3ZRd7hkTbv5Xe+mL25LFzctM6
ca8gzNB22HNP7X0TUpiQrNIOxztkADeR/x3gAO1Oa4syw6+mfgzzaRcGc+LBd4TfrNdYVvox7kFU
PUWfV3p9V4QGFvHfFOXxd971/12E/mfRA/hfa8M/TIS8Dgvf5uf03jRo+X/80zNI/gfPFFyBcOVB
fw8JBRK5f3oGyf/QDRwW2WuajvSYZvKP8qJuw//zP6r1DySOYOqLVFShIiyA0X96BvGPVP4/NJdY
rCr4O/Xf8Qxag7pBUesA33AzYvUpgFNXpw/Gwsjep0hR4m3tzk62nXcL0yK8HpxFzf+yZsnqXb8O
uOZIDWaD5t9MQL/8Lse01qcnjFVxLk/64MLRun7R/xFrVacKolhs0ejDWl342ptvPRgS/54nT1Uv
8lZuqD4g019esrb8raz07iT5KyxVhMWwgM+0foJ0g4yE2MQQlQfrwQB7VNqWI977J/3QecaN5IZ2
cZiPGRL80V75Vd8PLo4ETgSXeAeFehP80Oz69XLBbCnwfva7Vm8Kw1QFEffiYRMURzO9FUW3QQMl
vuCIJ10Ks15SVV0OrUYYtOy2ye4k26EdbXmiaNseJY/0LnvI7UvlovPf+u9JX6PnFSFT8tznWxuz
Dv/Cm3002CB9D9hky07e78p4b8RHDsN3u/32r+l779y7br/882uD61R0A43p32X3dxWQrsubtEy1
YdO7ix3GolvS7mZvUZXHU+LrhWirW/qPaKtvqIMxHyqdyRXv5pfFVcrP7e+jPW/zrXBI3EuchDV8
/p/x6LP8Ruz9oSc5kdRPSvh7dIqL9cWSk5RHEiIEKRDD2F6ujK3e139EXJULpslARdJnhFJ5I/mP
tYk8anNhjZ5dojCB8Qu2UD/+XZx7980aqw8mjNkGkC3bKDsq6eyI2Z2ICtLnn2tVL/prLH/HUVaU
DiUuImRt6DtX/bd+eEWH4/O/f/7zvAuwOuH0CfO2vGYg+D7+Ujm8fRdy+2ZRrAm30c2/iQL5Yzzc
c+9LwUVfK2IRMZ6izTeFtpVQUPh8RGt63F8hYODhWEKLj1TsY4gx0qdwFvj8socqDUbgV9k91NHb
3EHiwsOMwHhCkfdadDkjPeQYEjdylNvPf8TZJfjuN6yW4DzR3whEFr0ggXyL7C69SsRLPqy4c547
j9+FWWWcku5r2bgclCpFl4qXRZI8dPJjEAxAip6AdwFXfjHTI2TTWHkywAwbhxBTgqpCoE7YGd3R
tL7I+R50b5y85ohKJGK+GZqntjkY4n2GdpcB5Hm+Tbutpo6OpoQ28v1xZW3y8FscexYW0o3kZmm5
6UJX0tCq/jWpj4rqiP2VlV0V9ZWCfGuH4mJyasJDEcA2mJ+F/EqVrqfS8y3P1+8wpccT4VBLid1Q
VKFfnpq8VPBNEcKrPrlKtOvYuNJ1NxShhqEdWjyWqDcKMHFhPzYomsq/2vlHER/At7UjiKnwFCS8
5/q3qg15hx7i9pc4PGXDw2hCiWxrpGA8FGySeSukGlBO3mbBlWj9nPm3qdcX6jOQSlCqpd2jzDhu
hfkqSJC7nhBOfZFmuMl8zbH1MG/ZSANtzTyxY/XRLzzRD+A037T9j4aSdv2CqOgUyU7VPidgVZSM
l75sbGA69xR69Pmp1RTkondlv03TXaxct6MTAQy0QFzm6HSjfhCiwzvIT5b4aFSormrHrNvi4QBX
/xRWT8PsatnVKB8q5Fmt5iqts02FRga1uwGyFzIYuZw7SnKXBqeu+wli3+iPvEIkuOSWtJf8ex5C
WnfSxmwjNilIXbC7PNCtYN/Ou6nyKv1tiBFObY9j+WXUnDib7TjaadGrZvLDAiTS0a5tAujeKqQz
wdHNr3L81KaY6TQg82L2gGKD+6ulOzNhRyhXPfa60jxSgtu3U4wvz6tGFShF0U1q+fb1rYYIBlK+
uvxkhHcBMsvq4OHZbIRYLlKWb4zvcvi1xGY1fVFEYFf9QwaGWNlL5XXV32kq2LzFTLpxdNlN2oM2
7mdDve0RzQzDO6t+1UtXiK9b4VtcnqaWWSpv5d5FmNUuhxzIarrJjH1oKV6XXyM4kug56uOJY8pb
q33U0adoPSj5IuUYyhSFq9NFK9RfQnShEi2varh/HGXLLfTullETVDvmnGNEf0W8adHXh6F5FT5H
TyC801+8/a4Xbq9ph3uehIUbbi82LC6dZKtq+JDHqaVG/AStsyMO6zmyjej756flGm//xzhXOQmW
LBnEBoK03ydbBnC/JAnjC0UAO3fMr5YNILnDw3bhEhdv4kbwMlKjSzTf3ziTdXq7GKAuQnWapv3+
HO+mO1a1vG9N7sK+Puno7Wb6l7I/meJJn5C0ephnV0rnTahcjYOL0sJGkTnaKFnjJlbCJxfd3noc
+Qa+4urRwr/0qpJaUPIYMHFk+Y44IzWMedS47UyaoGxBAOGou22k6oSOcG/akXYoxieEoqziDiah
kr615L198KKHr+pwG4nfivbh89k/9556P+rVlVyiFIp7CKMeYkTHKF4l8VOqXWM0UJXbz0Ot9S1+
f+j3sVZ3cwIKbhBnPjT6YnvxF8IJ7vRMQRyZvGCPKYAr34hoXVbu5UT03EIGcADux9DQAF7z8YZS
T3pJDUb0JE5yct1Q3ihl7ULycfbp8j7KasfOWZaJg0kU42bYytvKs2w6fDD+Tv6Ngs/HdByOxh7l
rc8n9vzggDRhCU0+aqzmVUgNC4w4YWNrF9EGCMWtQv338yDqsg3/2B+4FP+/KKusxlficRoVovhp
tqeL3/mo0+uvff41EvFr0A6B/5JBScjEG3n07SS/HqIc6oLb9y/1OG1qjbaBeet3Pm2AGxNEtnkn
N6UdxfrVrGJdvdxv0mA3s7dQSmQtuZK1cN/6aFPSZrL8n6KBC06uokoF6SnHPBQN2DD6ggCuHXN9
9GinC1GK+uFsy9OXQXr6fAbWzeq/1u+7GVi+w7sTIg/KQh87ZgC/Dmch32U/U/BKAPze6u1EkVUa
doID/Oe/jLtaVvCwrJCmwLgZ3TRDAmXzl2+ikOHgpr1qOYhtcRc40oU09uJ4V6c/Psv9LEA3RTll
0/yinj87ON8eRpBHdv8LUxTVLVyKEz8+H++5V4/1bppX94FRKFVsLILpcndvhtfj+Pj53z/3erOw
ztBlnQrYH/DRcgbyJYf8/aG9H8cDuNiN6b9aanXhu53dlrxDVDCNCoXx1XLBRcZP5pg4ubXXF4dJ
EqZI+i+DrNZGDIU6MSeCqMJtXKEQuBcueUJcGsdqGahll2NVTQipPCUwdvWd2F0AF65lW/7aWviK
UESiqvmnN2hbjX2vEGNBQksOokI/upOPjMoG9IqDz89VeGhtnG7s4NK1tNSTVucaQucyHmkavlB/
CJ2rajtJeiBw7ysk77Mzjw9hvlOqG1P6GXIm5cP+8/V3ruTzIeLqJC2yWgq0lIjNlk6x4c5HtrSN
J9y/VjK9GG+1ECfqGKjfEU88dPlWcYIDJ7dLWWvRxL1cJzxXVWB8QFkUjS8KteTjOTlgMiT6GecG
DLYrml7cSE6/QVHv0H+r+YjZl88n9MwC/RBP/hgP/eGmUQx/KUz6vHm/CbBwRhKnz6Ocuf8+RFnd
sk0z6MHUM4s+2LGEu2Yut7r6o43pBZae2j1/Hu78svx7EleLBPXIMhpbwqneUqfLvM5t9pl7ieV7
7pXxYVjrxZFxcPnL5C1JGdYbm8kLH5fHRka9JPH8Ha2k63gTbpeikHy8VCE8c9h/CL86v7CENg0D
iiUVhBcJIpd14bA///c5nxBmpgpprNaiMg2TIYj8fU24maebXL50ci2f/c/j4+8Aq8WngVwPg2UA
NeVqVOEcpF9Rad1aXgqwMffGSyXcM89CZuzvgKt1qJVq43OFDZvoWy9vkp20i7x2g4RfDXrjP6rg
0rJHWlujZ6RCU/i4ucrOqCOzZDOn+9Po0F727oWtctfs08OwM+3PF/2Zq/lDsNXVX/icwalMMKpV
o3EwaVkDyQi7i7IuZzfzu1Etu+9dKqdYQRdhvE5q4ygvwTOsUxdFu4QvR7buhdeKh/fy7fL9NOfz
IZ5dkMbvjp5IYvAbufUustioo2A0y+HYe0LxPU/ePv/7y/f4Yz2++/ur9ViNliXmy/cy8scovMtg
JseFNwGw5vX6eahLQ1mtxGFKq1Bf8kO1+CEhjtvN958HOLsc8BtDzX3h2a3Fd+JJwt42XTKP3q5F
6plqZOe51xSXbuSzm/hdoNW6C8RsFCo0PGjCLFT/5FBKW+O138JvtXldIE596c12/lJ+F3K1As2h
6CzUmrAFwqMWsmKBalqVc3DIyFAFFDo+n8qzd+T/hqMz/HHBmxOWUUa2hINV5A+Hvn0rygvUGvn8
ZfIuyuq0lcyZHG/5YJOC4HafoIbiGtU+MrwYUXJaPvAz7cRPdiHoSiwk5upVKWEajd9m8znFZgG8
wmA0dmluZYVCYo4zwT5FR8IE+uMrpwEVaHFBmDFXg34qcIerZRTmxtcKYE/FwdT9suK3Ch0Wufpp
mIUzCLnTiF/zKkdp90lsvCm584Wr1HqGW6urFDgzJBi/1oJqa3D8QJYO6G1HfrxVq6vKp4DD+1Oc
pHATTf6LYf0a0CXosp850jqjjKJO85jq3SYIjpH4qxiekhKh3VcZm2ElMt1Gv62kh2CEvA5iIws5
oQGsaNm+UhHlFdDHA5I9h9e+8Wio31rV48UcFE+q8FAar2GBwfy4QwEe6Ut5MwpfhbTamMYeljJ1
Yyye/AD1Bh0Vg3CDkgDwdmploaM0X2CKCwlMfbnZBCE/gQJU5FhIMJSaExVuIrqJeafEj+gGxdqN
Km9bSu75uJupIJbDVy065TKfhRc7Wi4bX/OsWn2oS93rfOMuozBeQrAXpV2HNgYAf3ugm1JhjVG9
VeHRMB549mwtGOAZYFIz/B75nkAFdtrWI5iUEjvb6KDqnpiiwN9YoFkOyGg6CARE/mO4GEf7AOZi
S3UmFMyy7kVras+EFM5P76LwCKF2l6EfParGFlurtI22AazJ4UveI8Mtn/yAj126gbA3OkZeeYl/
akrHKu/wQKtroIXIY5TRzTBfT7EtxCeUotA09/zgJi1vgMMF4q1e4s0M2hglCSW7H/kdo2UX1OaF
ysYfZiPIV/Jwo8yIGAU62FPKwh1sCorzrPrPt+6ZYxZC60IsQLJjMZn+uHUHcZCD1Iq4gSesv5+a
9O7zv3+u9/0hwCoF1MuyMjFtI8CV73XeuIuuLA87NJvtd+GCP/c2+BBrle8VEKOjTCbWYI/O7KDm
cwTlBUgNNNhWcIoLT4MzN8iHcKvsxQ+1ZKxywpX6L4TZ7CJ2U0rL4oWL6tLpKn/8RGFmqX6WcO6Z
OI0PYDCzh/CSBtKac728kRVkw/55G0KP+xhEQ8QV5zqCNNv2qnT73aJFg1LC7pKXynL1/JFCvAu0
WnCaNsWcaQRCavy3q2+9FTx5dyn1P7cWPgxote7CJhD7WPs9IEQo+8fUgbHPCWYrB/+40KK0H5+v
9EufabX4GrMrhj4goDze6LOXg7dTe/fzGGcnD0tyQ4YzDKN1dQUWltYnxrLAWxds+W7cNW53dVlt
9syhgCD532FWK04vptDXBsJgdYIZHLXl7MJAzk7Wuwir5RbWdJebbtk62O8iel7IP3LlQoyzyeq7
GKuV1vntrBUjMcDs2rJ4TKZjRuXar+6wm/kPjp4PU7ZabnLeg9vQCCbdLE7ujRc94cS9ndxwh2Gx
W+0+XwiX5m+12Kq01SwI6lRtKwyxlQ6fGC6I+cIMrvG/v08FGcsjSplQGZW1uV2vQw1HRJZRYY9V
wUhV6rtkjL08sPH42OT9oQXQNCE8HdFJFLZlhQHeg2Adq6mCJbwLctNW+h95Lm3z4VnB9IFqwCUO
4LIa1yfK+x+5SnYVLSsHrUh5KWCO17RA5xzBIiEcryYD04a3BnnuvnRH6yGvLvHbl3n+JPZanFpF
b7wKUNjehHuo9lfVPU2JU380cIYqv01X1U1pxyd9+/nHPxtUVkTgGYou837+eFZbhWEGlQSR3hoT
O6uuhQiZgPpUGhfinFtkmsR/1N/X3Bp13WuWMAkKcSKe48NWaq7U6cIEnjvQQKBq0iJWYYjGao8O
ataXqYzkDzRZClHtTvuX5GvPdQeV93GWob57GCuT2BZYoi+ZgeTWTnNcNqlFdrC8jLTS9l2E9ux4
Ix/xILlQxTl3mr6Pvdqr7QxBOFtkjYb+SQkfm0tAq3M9btYBiqAaHtcST9mPgwNUkMuFQgA6X974
Irml6+99j1rsFunOPe4hz/O9TmsbEUVX3ck74Ssk7Esn4Llt+O5X/EYUvZviVkGUUjb4FVH3DWZO
SkcCKdsBNlaQ2pqVehm+wZB6jMpOAQl9viXOtZPez8G6FIcvam9lWUP+ctA9+vzbBZMlbK1v+M9t
/I3/ZdjJFw6ec9/1/YBXt6ShpU2RqgxYM+4LzQ7k+wtjOleMex9gtc9bYezNehnTZPeks43dv2lL
6W8r3F7KyuQzeC9VkhbCuimC/F5XjrSFYRxGZC8TIBzY8xJu2OilFdnORLWsAyyrPE4p9A6jdopI
w9/mvhgekvZR9E+5ibtV7crqzopl5/NJOHNAvM+x12hIqjQT+inLJY7qEAfEMdqHrGBt/3mYM7nC
+zBrMKQV1JCSFcJYwbeoe03KR0l1fCg/6rfPA505Uz8EWmVwGJXkmHkRqMn44+K2xYM3vKQudA6o
+CHKamnW6PwK4ZL6iEsz2UNMzJEP5eN8hdLj4lbgCPcYBeOf86vbZ44Vb4qbSwn4mUvqw09YLV5B
mwolG1hQPe7CSafRQX/LlFup/fofTOjiYoOdM7BMfXWyR4mv9sBMuIH9Q1K5pXSH7dDnIc4ujsX7
waCn+6e/s9XrIb7ohJiq57hzzOa7LuqwVo+SdqErfnbSlggwfWicrZEkgq6oYjmTTqjzrkTnnEII
hGu7lkTv8yGdDaTB4LBgfmD4sPo6MJ9as8CtG+3FrcnVrtwY474pLmzec3VILnZ61OBiGNFaTKms
0zgH+sc6PAyzrTgzVgoqtTa6PYmDiuWFO+jsYQG/CwMAKNCIEXy8CPFlUdOk4EPF+4jWRb3DpNwt
vUtIY+nsggAFbILHkRQ0vj/G0Ro9SRCvXbIJ5TswVixhXigJbfMWPBWArS3JxLY8JKj9N5ekIM5+
uXexl1vp3TUbIPRVVz2x6e7mbWiLmIHAaUsx8/l8iZw9qd4FWm0sXSlLXoFLIP8wN6epu+ubp/8u
xDLWd2OpAkmc8N3iBgV6G40vyIsm3YUtdWkYqzUh69HojxIx9Oa7UT/0zXNeXkhiL4VYFfjNqSoi
qSVEb51G6U1Q3OqSrM25cgZyL38vuWXpv5uq1JrbKoaFDPRccqvr7iSAHN4oXvsNE5Zd6pnNhYxK
184Ni3eVCD3M0ER1fbLiuWk10NCpO8UHRS6cVHFn7XurwW4tX6fsYARPfnFv4WSnsg718LGP78f0
Xhsfqvpa7dRDru+EqNxE5Xct/m4iWGsFP2uQzZGj9xgrCpM9tG+zYDi9dZ8KNtYEtkTKqmBnaG4i
MUbHE9C0sIus7xWEU1P3BAslYCercYJ5knscA3elfjsrz0aS7fIgO47mgwCROLDeoupg4khqCfsC
eSg8FbVyAwhSTU86yv9oolWgxION3yibetyHmC0INxVSAgji6wkOquBvb0WAqbJxHJKvKfzsbEYB
YLxB6G5jwrTPiu9qBm8U2qfuDJM9m/dTgtaJ9OwHdr5Qpeu7EbFe/Q7Cz1Sic/oQ62ykvVJcpx0g
U+rmwSDbWsILOrzrkmwbSfsET9IAaLE1dbtZanC+csroWxb+CH1jYynbKfbUQUM23F3cCaGVb6R6
HyILCcUy+eKjb1pQfjaEmxEHOdOdrUNZ7oTphHmHZ/k0Zjq3w4tUQ/83CMtqI6S8R2A+Kcdemq/H
iZMMUYDZfMy1qzZ0Nemmr+SNVJibNBE2FDj1dJdMLwbOmu23UM63EeRZOO6l9aOpr4vpDW03FGkP
tZ7avugJM1afLSRmGYW5Wt+lWXZXl+I+joyThJajPule2uAl0F03crnxI2PT+9ctnPA4b0+JBNB7
rnbVVDp5ri0qt09xM/40o/lkWZUtidelIt+mc3iDl8Apk2RbMJQt0KwNsiz2nLlRAdNXupEFr5Cu
JTi9U3XblN3ThHKqFv+wtOu82gkzxHGL+5aju2dNVkeLMqHPlFgJQFzBlkCndRV4mhjDw9bYxeF+
DrZ11LqilG01E1WXHLDeSRWPYc0anh6CyLCt6WcZarZfXpXBVzNCDYOES8ATL3Gkhs5B/1ijh9eX
aDS/NPPsVKGJbfC8i8VrIdG3eXeVj6KdxhlCBk5Y/Whr5Jun0GmgFMxGsdFhQOhNuu9RCYACXM36
fdnYal4fDC3fhFq6GyBicD0c4lxFXaC7Tkx4++hTD3gn1TzMKlPZJqEJWQNZa3V2cChzwm5wLR+f
F8u38fHZh9DlLcQZ9OSAYnHeXBUJKgIojIgYb+dzuw9j/v3CU+H1S4rb8QP7JHGGuT2a/YCZ7HYw
nttOdyYZtgN8aa11J9pFSAJYRrVRRpNvYtra/FWFzJKXWGEO4XYGJ18jzQCBf9PSPFHxbKvLBx97
RuPZr79EOiT8ASehvkM74SopGmeCljCJL0a0bzMdbsU9ZmljvQj6p7YQ/kLx0c6R0kilZItv+b1k
9IcsM3c+fXkjecBm1E473Yvq19K4VThnGwFH17gEtNXbCaLcLdrDU7GXW9AeirgRy9ZtteOYveUt
vmOGBS4bpdsa6zwkt+U5Pw6psO9LCc4zeg9Wk7utwFrjuRj6b7OK0oe/H8pml+tfcLbcBH3oVPg+
CyMWMGXrzOVwjTCki+QqhPLuGLMNRl70ZeCJ1YD2yRDvFEjrQ8kv5YGGMkgp76XoOaERpxbDcWyX
2QXanmAp2WruPAnPVSE9GuF4KxcvfiGy3dKHOpE81WRVyc+pCH7KF3bj/HXMgTBrr3n+Q0vr7Tw9
NMIOb9iUSomOikV2HcewFzEGqEWg7NlGQyY7SDCMRYFWPsnzfSbcRf6x8g8SFCI8TYfCk8DtjspP
3XzEZVe3YKv49ARVqgSLce3AOyW8z7ubKfqq9/eR5gnCKcm+h7lsZ9OOwz42b2Jt12C7VnVXqcR9
UJ8aJcK+2NwoZezIIkYVQrw1UGVRrINIKYcTsIKwJIm7IXIlwN9oo0RPqrT3OaOHtHDC+l4qAk8I
fzTWbprRfMC+FMd5V1XutExzMZRq9FMjm9CBNhnBjCF1puyrrJ7i3AFmtzGHp8bUHTP34go7UTaL
9Yuu79jdFbIz9L+KMt6YgTsbNCmrzVjuZ+wbdI2LLrIRa3L89E73YadETwrtZutbEP7sQ1IUm872
NNwZCQIu4laWHqey3fbmXqVLmyo/ovq2kJ/S0JPprcbKXRfdxJZTKah1dZsRo8Qyuc7yH4VyCJUH
oXZMgABCs6uTY5ceJsTNs8HNJlduvww19r+engLggy6leHr8IA5I3iZPZrDP2IdydpSTeNOzQ/LZ
rZZCb+niNuiheC+Jv6roh0WXvcTRWm9vm/kVtk84fzHaxR0GOfovanDqrecaQCAOYNqx6R0zus0i
7MrVHxkOR2K2HeqDnu94MSJKn7Pjdm2OY67ktZNv54vX3FawvpVBjGrWHk967igvQZ+GbzUqDz2Q
d9n/oiNhHyJho57CtN3ICJJINpqLTly8+VAl4n7nK1czvrFZiRDpPkpvFNnxzbtxfJkNutnVXla/
ifFdMdwK6ZfP89yz2ZuM0apsiShzmb9Z2e+yNwWpw6LpSKXiK2wCtpYbHYKfkc0HcOpkE1zkm1wM
uHolZLERym1DwJ5GkWxXhxjnvMXUCfdS97KN3blHCdwAGL46GIw/0MijpeVWn1OpUotvyG7Ydhm/
fT6Fyw9eFdp5RPK4EVUNJoK+SuPLQQ20RuT0jOu9aT7L7YUi7bknHWoGKA4gaICIwaouo1r4Gfhx
R35dNJtmiLmKgKRHXjqemuiCney5tgruu38HW5VnzMoU/i97X7IcN65t+y93zhPsm8GdsMtGUqq1
LHvCkKUS+xbsv/4tpOuUmEjehO2avqhw2BGK0iaAjY3drlVKTYuauK57AkgTmhpwsdnTlO6DCMkY
7U3RvKm4lRtYwd6ZO7zf6d2siXZTou1FALp9/SYZ5X4cD3Vh2WYv2SKw7o9b/v9RM/4HUc1C+85g
M0B9+JrFSOz9VbRxO+3e//fn//ETNkOT/kOLFZop0SQNVB7h3k/UDFX8D1ICEsXGAJubodK03N+g
GZKEHwHOAQpswoNGOPUPaIYg/UfXQfwLZGsdKBwS1Pt3UDNOryK0yjTRgCVSJjcTtQAW8Rgswp2u
B2gpGsHNKu00BWTncrIV9V66ArCvZPiLrbn7eQWXGAOnF/NveegcMcEBC6QOdrKtHwxJBvQ0PLsu
B+17AcT2wOCm91dXhUQV6iiyKmFzT8Pfru7KSQAKkA08q9Y1XoTMie5ED6QgX6lbY6Mnq0Ejcezy
MnKry1sIZmL7wlSlOIwg2CB7c3hIMI10ef9WV6ZgOACIjZQxjgns9UIeo0DFeYntKM4u4CnwZM36
LVBAJeAfStX9v5LHZrrxDhGpl0SMHsjPRrXXo9GtrEMVEO+yHKYi87difC5MYSyq3EuN3rdYGIgK
Ytv8AB+JsSWHDFUpzNrmTgdSTIAxf+GWMugv/nwqzgUz1rVUB9yy+Sh4+igzWweLLDpxc0cBMGzg
58BzstsHE/Xy2E5jO3kAUYgT+zzQKiZLeP4dTJZQwEy30ldgWwU157N+DwJdJ8F4RHpTeZ2b3iEo
9NEDfMPrglrV2MW+058vfY0wb/J4xPIFGQPiymEGmRDnaOkOXtphmjlaiMhzzGCEBCIQp/gSZs+x
rN4GBc4+fYk87kauXxGYWmCqg8qa7dQV5y6fpBR3sH2ZgU8jexKgaMANBe6NcrdvjiDHvE5qpm/t
v6f3KZS5+JJSTRUw15CjSO1qp3rBzgJrEGiAC6/YCJwMIjPceS6NsQK5YHZFUECaFaHah1b4a0T7
FKtWRRsWUh3lE10mn2t5TVksTRcVC2U/IKkwOtoQNdFQGI9sVa32tNe0VzWeIViXAUB8DGCBN559
IdIcydEaWQukLntX/SCHwpW2wQ7QFa7sAwkS7ZcckVT/WP3EBJ6FQgAKD6ByONVPE52TjSwOeAMb
UBzrNwMm6E3ekZ16jD+PbCmE2bokn/S6kSAEVFWjLzuIaJCEvMXgpICeQ2Mzgm1DtqNtu0m5xTXG
vz8KNzUZTy4eRIDJsvUbYmEYJbboud3UH82u8Omcs/FF2Wh7DcRxvCu4coQn4hibUgBPTlapuNgS
bd28baZvHJNCd4s5MiDcmSI6WlQUdNkehkw0AsEUkCDSbKBH3o2im/nIq/rxO3nP7oXkNylLjju4
FMi2K5AwLcDchCVNcn4tiPk1UgT/bk1sT8KQlpmQJRBBFT83XcMP96pbPVsm2P1SFw2wHL1n6m3n
i2IUv4rQ5VshB4f+QAzBwz06hn1P5Q6pju88aUxD/rk05gbI5lwLLd1C4I36xovUbNX9eI10tiN4
gEcsUV6ePybZPoRo98WcQ+Zc3uAVrbREDA+B3AZz42dMuzNplFTJIT8mGK7Rr9Vg9+8EMG9A1iIL
1w4QoBSyP03YxJoTdq4Z/pM1MIa/aIuyjQu6h6GLrLD5gQJEQMHWAJSMfKNdHICaohUeuWs23fby
8ujnn905cHAqCKyPXMKnZlLJNDLmDWTLrWJrVWnLcnTIYyS9YzA7EsuvwAx5WeT6kX2KZPx4LbD0
Oqc7GszpFynPbkKLN9HOE8EcWhNI0pQD5BedLKmbKxS56OHyItZcWxza5yqYQ4sjoNeWVERyXVwL
t9kdkFtt8Mkgw5KiHIceU1AB8xoq6C+9cFosKH8lNrmIgUOYfLSuFejQHjCzyWd6X3nWkGOR4A5o
AH5EsHWqFCHIb+NOhBi9k7a0q1ICqq8YvFXo2UoLkZMKWXvITsQxFkseh6yOZYjr/fo1vgILKhry
UIPD6IcN+FDMZF8+u1XtWCyPsVlZNs69KEFe05INGVGyzzlGg7sk+gkL7zgcQddUZ3RJLyjTwEuu
MWzeO7o9z4563TjZDa/vYcXfoXkxWYXbj/QVyw7R1VokidTsd53idV0K4KgPpW95Hs+qBn6KYTUw
HIouSGhAMzjpK2pt9jDelEDMB7kU8HPGm/ZZec0OgITeAIYl/XH54HjCGb2MeyIU+tHj2bS77oaS
z+m+esWLHhmwgL8fNRUuFVAiDBOMPqenF1lkGEUNe6luosA2ZDdSneoJONvxFRDTXd3V7qMUJVdK
+B27wBn7ozd88QF0Ixbqk1dmX+Ql3eV9tYuc1Bu3ldc+Uy6X303cnq2W7V9ueyUYFXodRHT5gQb7
rtJFx1R0JzPFP7p5/2wsy08xF3odGyHWpaBXIbBep+DpsoasX+1PAYwpmZtCN2dqlTOj/2aVDVCV
uNpBzcOZEf48HJMxH5HWpTpa22A+kMaPFJumFEAzuwcoOAUfyJzK/YNFAS8KXVQUiZvtoMrlSUvM
EQJ7INmFw4/E4CZqVt2AhQgafi8UrigHGal7iCDATOp38UOZu1lv6x+0WTDeSOhtmGwZzYK6rXgt
1wtZy5NY4Gb7Z4mMTzAOUUUajJzArIQ61unVuVvrtk6BWb36RXxrZ9CX2mSHWFHe8rzYtUD/RDxz
4adZs3KZvquDA0KxXbfpt8gZ2fkd/wlffxoWS2XuttoPcKuOsvbqnmLP1o55pwHEqXkVgYKg8xwV
qvJn6vopj2V1R5E3qnUqj6af/tt+B1TfX7Ilq/dvIYyx0OAGVdK6hbAo6/HgdSUYk4s/ciAXQthL
rhVGnlJlAaCaXUwobH67fOGYUYG/TeJCAnPFp6KOR6BR0eSWdZsezHtra96Lz/SscuqbgJH9VtuA
ZBq0A9zLsPqSmygFIHWhWKpMf764i1qBiCNuYSSFCBTHKIZ2KkgEwZFyeZFrRyVh3sKSRPDEnMHS
9ErVqAVN+wCyHQN/DUbgxXneXRayGttgOoUmSSzRQOnjdDEAKhVUi0oZJbQfj279QM1lYthi5hj3
5U7xYj9wBmcyOMtbvWcLyWxwb2bGSAQamQrb4D7YE4x5CI54m71qTuKFLm8gh5Z8zu6ZJKPug+oL
QJ8MxoSqWhs2Az221kWKqwbMoBo55kd8SLdF48YPMUimbTTKOJ1vofNKdYDFCRdXBvxQ+jQ/g7jT
54MOrukSEmAm2ohRXdDY8Z3cqkOtp/cxTKy7Cn0CYynvrejjT055IYbq2kJlx95qJjGFGGBYl7YS
oHXAwXB5CtwQoAx6Y+lU3wNAeW5+ITO8uu8mLToD2em8eJJHWZwU9MmHs/au3UbvxXvyTmnw1N3b
gOCZ2GhDaB7aDd9zWrtCsoVGb/wB9SObgSuzTElqBXWUfP4eGl9r0eIp8dricHNQakQnM5qnGXuq
xHFRzrRSQ7HKxwiQsraeu1Vvd6/qc+1E8EUxOG68GLODPofc5zk7aysEkL+FaqcmgUOVub5DIFQp
2Dgg36q/ab1yrcoFxydcjaQXMtiQItO0qO6PxvYtiByKRdR8RYlmB9C5WwRMXuYFD38SLS1lMvsK
EGC893Rfa+mbGj6hhwxgBBvOraDvEPvyKshmGgZgqs5b0TMMvZtdSItQb9atCWz9dAOE2vwawytX
MEAPl8WtHpWkIAcLRTxvSK9bbayMgoaaAAztyod05kHBHU/ibEELEcw1t4zIUNoJu2aJH+jac3Lz
Xksw8SmEzkiRItB7KBR3fc1JkPFWxjyIrSQWiNIgtq8FGBVTqjtPICDl5iVr16wlOvn/2ULGhIeo
ARNzhiD0eQK141q/D7fKtseEdfIMbGowy99HHtf5XIsnllIZ39eI85QUP6VmT9Vd5paO/k5cyUnv
Sn/aSjznhq7i7BRVERMmMrpcAKB2aqyjuupldT4+VINXfvQuHii8kihYBI+qPSCoHR75pVBqKS5J
ZVzsFnkmpdAhtZK7BgOB+Rg7gVXKX80kTUE6RQhAEocSQOBThDyrPHIyF6tKtFg1Y8mqJJJw4anu
woDGwVYCc9dvXkCUzsC0jhw0PDdRpe0dy0cw6hqcZGpBgtICL3QjGzwJ57l9KkLDxIkmgjoQr8Kp
iG5C8i8EWyFCT8x6G760rTAMZ9rTNQWa51V8pLM9Y8Qx98E0Ky0HqwS9D4M35w7y0sAkBXemFjmt
6co2EDz+4t6HszePkcroZ2YQIqcEUovr4TkuwHiHqaH0Pr9vf7R2vKtqx2tjh6CXHxl/7ot37jdS
8SCdgc8E2w3O8tM9FqtCqIbGpHtcXIcP/Q5csk6wFV9mAAjz7wVXHqM2gP5RJrmGvCFyQniJw02C
BGhA2yOKB1RNNrw3/czKHRcIqA/0Ia1kd6OkyoAbiv1NivRqQkdqZWh+IHEoLFZ1B3V69DsiiXyW
jySSnLdJgdsQgJAqAFOjpP07CazfUFemGQ70vlUYTEHjcISk5x/c6M81HNMGC7c2boDzFESQMKYY
D2/2BXn/fQEAsITzKgEzWjymRRYCjM4stSwG0wD64A+GBTDLzLssYdVkLEUwdrefQqW1EirikbYw
gIHjGsBSXrKlg+C8vhNmDB2BM3RrKY2xstKUmWkHSP1jCXc2t+FhvNM37ZP1AkYDtDXSzh/DSa9H
B/PYwCh/SACD14Mn3RG5yI+8pR/nnRe7i3AsN+SIfsxtdDfvwn12NTug7oRHSYPOyxu9pu+LlbMd
DmKqVmGaQ1hRDLdGAw4IReAVSqjlO3lDT3f3OPK7WBDARTIzDADArW665xBNW7PfvP+MAsAfabiJ
6RYPw9MrvyJ0nqCjok04sYh21PMWv4EEbT5YWB7xumcga4FEuUJ1ediY38D/h/yEazxX9/w3aHVb
F3Kpj71YchaUY1cFVC7MSG3dSLz5wzNviFkYY+6LVDR7OQ/RUqi9K+SbLHbgzUBxfuYlJHgroT9f
rISIcoY2QghqzNYBjlhSxX+ighT/XkbvqXLmHZC6MYuZ7pWcpRhVwCjdYMl/YhORR0CDBuQAK4q5
4VrVRaLcQcg4ytu5UG+HRmw4dvf8hUKeW6R8b2jyFrGS060Cweg0KxE6A6foRZ2AYDx0DumG394u
KgUNSahwgguNdaYARwFqREoQPLdxDsDAxu8iM/Uvm4WV5/1UCuNDqQgqwlKDFDyB+StA3a+kK6Aj
v4EHBryHQEfm1YgZGAdqg08lMv6TJIiogMQazRmIzjC6pW5H6I7dgzHgGX3tKkDdjS+6ndGMuh/Y
ErHlr7yPOA/qjx8B5CXg+aP7ivWidBFjI6A4oRn10j5SrBUgd0WMYWzEa9nGNM/D5Y3+Gbew1hFd
1OigxnwFSNMYrQnSdh6CBprZDmo6b0Z9CkEnkleJDEKoJAkiNCmaeg2m3FGxrqSwn5otcHSk5o7k
Q4E8nNqrmC8RYxMkO2GoTGCtKUdgqutyZm4FK+yR0moEUS5HOARymYLcvW11dywMjJ0AdTW9l1ql
nW+0ZpTDCKNBUaYojqBiOEt2SDDMieqUUYfeTFeO47CYXStMZWXEJFxEVFANdhHRBDcVwViMF3o2
jelGRjGuJm4pJzMYQKxmKKTaj4Z0HmLXaOZR0sBE05oJEPuliVSCI6BAqmMmXZAVMKarszXhr1ZS
E9Qwg0Q3A+kK5MahgRCsR9uJZSetaraGPXRTbsR7U4qVbIs+xK4FPXfZJ2B5KqsxBRh/mTQSme0Q
3Ks9NiiKLR00QeZkJeBeUMsObNJ6qBQxwfikNgYYgFLiUJxsNBLkwWyLXalfNVpsqvtBH3oRu2s2
9egKtZqkd1KTdCR1SQoGaOxuLWIaXBv0XLyBQRuNN3istbirxzzrHvIpTjGWa81qn22QdsSwfTd0
beJ1QokhJxsZ54QSHIE4sv1eh8kg7rpSlY81cbAbf7XyqSVO3krDbRrXgCyps1jRbXMKjM4xMf5r
2U1XZEhLS9aU/gDPuJBiWmnMEtCPjyGqNCYovrdlO2o6JpWqMHanMK8/rGxu5A/gDPXhkwBMJSjT
rOQicQtBLDJnFgHI6hBigisKFWbA8+btrJqPo9rMBqbZynT+AkLjyKowJ9uqWuA0Jbgxv3ed2WdX
RZdZGJ4axKp+BuS00QNHuCGxIWFAshaya2Usuu4xwzSefKisaDTvU00JVDczJrO/AsiSUt2Caama
dCdSagxcI2elpiCKpo8GGuCGXlUwiVrFCaam5hz0x1kolLd1qfUE5OGGXA77JiSgArZbuauTnTSl
YgPIG2T3Nb+I9dLq/bJVguCHYg7N8D3Lyk7cxjiQ4bXvJ6W80suuLl8VkH2rOyR1wPgcQpU6zMun
YLcalEKt97oBjHXHzIGFfpc2cmzdTeHQAchIC5LYbRIR1OROWUfxk9JN1t0AtOdNGA8/OkPsUm+S
rCws7aHMiXADrioBybapzAJvGitl6jyLRKqpuYpek2ICLX2lVB2mOnMZoWxvJcQNxxZeq9FP/Xez
Rp+DLWDQ4onUCtTRbIdwvBnbVBF3RB4JupATQwx91ZxyoGNrIXIqmau0dbeRUKEilpvXgQQAiNqq
Y2+2TOCVhrOpomzcktmdSGDBJGdJA1KrrB8GWApVUB4BMyLBKrc9gECVSOwEnIqh1F9nqyn6R1UA
htYuyBC6bkWhLhOYni5Lvw8w+Pu+qUm5lWqjj976KcUIdJCV08vQVR0AVHNQsI93AZ6jYiuHHQq6
iiUHsuUB3acSh5sqlglAWkBxkhZDcacCWxXztgiFA6IdgKnRGuhHU8xqArApPqUfbpDykMb6jeKI
hGRXxLUUPaWtmKviY12OKiytBm7v+qEHIUMfO2oohrWPXxA29wnGOYRD0QK2drRDMdOElzSJQa4y
qolwVYb4tKcZkK/NhmRy7pVyFIN/FLY3wuzxVJXWtd6os6A4hinM4dcasynyrar20m2gZxggcXBd
RaV2Z9UiAui9agnzu9k0lKpqd8WQ0YmpERs3PCeyUlvtba/Hctne1nEiU+qzos7Rw2MPmRH9Huni
zxgJo8Y04oNzcwbwIvUCCBNbePF9LG5rqMxY/3X5LVxxOgDUtxDBOB2xkFR9REXAPJg5GC+6Q7fJ
bwI/qZ2eAP+Z30W+Gm0ZMvwptCGp58UQxVD7Xo0gU7M7L3oHFsq+tYnbP883vyBtzZteSmO86UTs
5dIQIY14Mp6f3iEOra2NDgJKshueKLI6D3BxNQhaCqV+68KFr1NrLHUCoa3bXAcwwD8AmLMxrsBF
7o77Ca69iNpi9heGkrd/cqKL3WVO1EJq0ep+rheQw5T6iYpE8LxrbIBLurxw9ixdi7DIgF+MMTVp
rfDUBWGMBwcuODC3cg/0tF5613JzUevH+CmGCe8wqN7JhUnFVO9Aya6k3+6dgR+qw8U/5kzBI80U
eipZ0AIdwYQ9ZugrDH1SmZxg5bzETUWYmgQkRrSKqexoShOWcCpFiGhUj0Jp3w034xaz8GhfrJ0Y
qY75Q3Fyt9jEvCGc8907lczkdjAIaoUkhac/m/UBOJu7PuSkHHgSmGivm6tENwJEL52sNCnQNePx
JijSfHNZvan2nrruy4VoLHh8S234mGEhfVB/k7TcEbLBURP4qBrvIlGNuiSKUQjSE6BmUoWgFVXQ
p4IOGQHmDYXUG7bK7t+ti1FvAbmaBGxxEDbd1UMHgssdyELuhMbixLJrGwg0YNECi4GsANLr1DIJ
Ua0GMxWkzakTV6OnNF/1ePCEvOFIWnlbEF5+imLTrqERxySnSpddY6avAjIGtlB3pf2geb/IL3Se
94JIRJHoI5F1yrt7ujp9GuqySqGFg9Ncj+jAQWdY4RlXM64Z8HEAM7sBN4lmOuLTLzQYrN0BCn6E
GQMR6KQsBT3eapIgMEN/5H6M3BH8rQ8ElXcg2z+bt9UrzvIX8m2rB6opFIvRwGAtW6QDy2AsCgWE
jiAjdRoZ/fh2eEWJyrUHxFugu5ufEb688ycCzi0/NnshmTEqpJWjvmogmYJzK1vLU34NjnU1ybOQ
w6gsEopCAQxo+oKHwPvZZX67VTvUH+dn/REsYGjs/YVqy/ph/rOvOpMkqMBRUMQ9pKr3QF9UgFTz
JGGN2j2JQZ4Grle7P+Q+b8piPR2iGRh8M1UTQ+GM5wAnuIPLdNRgGZHEB0CMXMF7Ux+t++Z1ekxd
a0c4ZBkr1Tt6kJ8yGZdBbSlKXgabUICfmeys0ibIvwMPy0meBR3lLEymedzW5fVj/ZTKZJ+6ZhLk
gq5U3Mw+mgEeMzdIbOtgOOatiJLh3LnhLRd4dvVYdcwr0Gwe0CeUUwsxmFUdVR2OtXF10FnlGA+l
7V60ibO8q/aFw/OP1nd3IZF+0cIXlPOa0O49dDru4JAZIN/wEt90Ozd7Dd8V7K0A5L/LrwlvkYwS
qXPf61MMkXU1g3rcFUZeaLLixENnFqtidEaBztQR3cfWBfArgBMBZR07wIkJbDCapj6v2MtbEqMt
fagM+phhSaTH1MJwT+bEu7xp6+/VYkmMPSvVAgk8elDEK19T0yX3lNcS6EmxLTndu9naxYb37v8f
+6hSRFL0hsFBPNWOqDQsQaP7OAC2F5EC7f2h0CvChwoizY7ngq5eOv1THONnmAjExZ7a0vnNCDf0
piMaSoE9HwHI9wVspeD/u4n2MqcCuxIQUXX5lMtcuxm9ONlI5Wq2eR8Dzehl/ptkofWSh/61QH7M
bZw/6Guk6WV0xAGOFfyXKktZIus6ESPqc2MUBcUUyW7qxq1LDrrzqu6gAxeMGBir0c9CdUtoI3CG
Q4x5Q/FzNcz2RhiybbxoG2PKnVc+XX0mLBVY4GgfQcTCwi22GjC85Rwj4MlOebPe1MLTcZCGJ9yM
H0jxCvt+M3EHe7lSmUuvTVKNYSVIpd3v6UPyjUIFmW6N0VsJHc41MOe45dJV+7lcKnPzk2BKUJVG
u5r1CPuZH7oD6iJOGnraBmC3jkpADqP8Fg7oz8rIUiZjCpAyscaIggjIWufp401nZMiIcBqNGGSf
/0qxDAXdI0CGYYGeWrOf5BaFZyhNtSNb5VbLfBpoUO6RsLfB1JzZwS57FLxwwAuFQTe/uRl+5L+J
vHv+IcwTVfVh3+d0i9V7SugLHLwfADOC1cu/idxQZ82SgwLxn1Uzj1MTk6lrYwjTaboVsJtl9nDZ
kq8ZuaUERk1Rx+j0zMS+imJmeFGUuHMGTqiOTs5elsRbC6ObsWImxhhDkjEZwPU89KgO/TsJjCYS
Q+tEgV45IOZsO2GTZIX/BxKgA0ABAkuExtZp08RsEiNAv5s81dtkulXEmPeyrh4IxvVBwAricwDz
nD5yUikPc0jJW7o9kumvAAGZDgPwfzzjULvqSxM76UvxF88LWrccC7GMHkTzJA1NA7HEA2CijPvj
hBTQ3M5ey9n/xRB0fa20vxybifoi86CXTYFGJwHqTTzrdnQ1+LbueCRIGp8bE0S3jcNPwp3PJeGZ
A1jUP1KZd12dgQXbpPSZi3XhfTLKQx1+k02t3iOLLG3EoAKKoCo6o44RQVjT13Hqxz875s+PYB75
Op20oqFLb9zgvj6YoPRF75BHh94GVxNv6ZsEWEdO5mn97V2snbFevaaQUqUgVrT5MMRkHYBQ/Z9C
5SNskLj9o+Blud+sRpPMSju63+pmQm0+c+QPGnIHrmpPSO7lPkAV8S5xwxe6hWxSCnAdJgWdAwgY
y+QddFaUJwp81MatdihDDQcK2mA4xqZBoT60+QmGVX1eSGQuEeb+FaOiEkftQxyB4DlPKGfdX7ZB
PCGMHQ3R1k8GigqrhcAHFdLrPJ3vGx5h7YoUmTa9GBoSNOh7YfRzUoiVJQoOrUMb8yzk7gSk2FL8
A5N9IobRR6moBuRaIcbopPy7EWiabxqtxInaV54eSFHRQmzpmGdhU11FEs5dSBEL5rK2iXTgUp6u
C4C1hvNsAv2fSbtUxBwHuYIAM0eTkFECADvTUu/ywa8KwTAnEOgwWaay2asw0ovIovcI4Dilp2hx
iX+Vf/07IcwbOmU96QsqpB1lD4y3vjVuLktYS+3L4mIdzGbNU5qCvB0itNt2Z7zNsa168V5w3tCI
BrRzRPnU7PPCOXr3GGuwlMrmqIQ2RyGUHpGRC545fWs7rxq+KFrJWx59tM4FgZIBnX24QWzWJAsT
VISpFwKa0lfritIEAZ4gtmljN68jaF0lPmXRny/yJULd9SSnrzYwmVJbNL6ElvF6+bhWDQEybJYE
n8dEvHYqQu8lPUpC7FvYmVeSGDZ2KaLVFLkhjve29jbJ4kIS8y7HEiF68tMFAeat2l5Pz4i43Xij
3cvGVgc5LBf6gyuTMXNS1P69gdGOPJcPEvwsy0E7/CtmUAFdx4tF19rITtbIHlhHSvA00QPbC90m
As79a4OQ96Z3qycQK2EQFgMcIJcVd/F0Rbk8fsH/Wb0JSJribdQ0BWippycadkOQJfOA8qAjKYBE
C6+GDfmL0upFh/qpvpWv+w0/KbUWEKOF8lMs8zgGaDkoFBqGpx/VdXtdH/Jtuh+3YFh7lMHCvktA
JMpjH1pVXgtTI+B1VJFyYEyNIhClKWh0M8a5I4OqLp3RIspjDlnVIlx0YOjSmbSzxJQlVECSteBV
0fJX225B7givCkcp+j0Q3EFfy0ViW7v5MkD7QO1OexPZeFhNRguJUngBYpZvYsxR6cCgv3zz10Qg
9ysBzYtC8hxXvTAuJCWaqVY6gs8xu8kqdatLb5clrG4cUl0iGgwxbCqymKqK1epxF2NqIn+OEU17
ZEOHL6ODCFBrOP/8FNfqmj4Fsk2wAB+0opYKTIIfMdBUh2J3eUnrAkCTY0oaElzH5N5i08yoHMOu
oAKy3BGTEAhXkn9ZxP+xa58ymDe6F/QeuSXImPZoFsxxgxzwCjitF6BJyhORJOcl5tfuEYaw0aEs
YcDTYF1prQaVloCuHVs1Kkccn7T+Sx+8cJbFE8IYCKE1jCKlW4fOzzHykKdTdbu7n6/QUOcak52Z
L9EV5fzkQlKuHtpieYxLjehELXI6HEU+JB+lUFhmv7crD7wSk1sd5pvonhtw81bLHGKH5kDBbKhM
D3A44RbUA01hK1/NnbIpXgGur/4AKHfscp8g+oyy/snyLBmbCJz/Qo9zepb39Ss5kI0JloDEjlB7
LoDDE1MgBsXpZ7u7jTwi2iVQGsY7444Xn609Q4vvsJiiod6aLWre+I5YftLra2G4Js1TyeN4Xj9a
VUGdG9PkEhvHJNjnqhJgxPo8cTDAa6GFlqO3PBH054srL6mZmVUh3dCNkPlRZf/MSpqPGfGLA5hA
HsGSyykS8GRS7VrIzKJZS0kEmeiH/mtqh11TDRxHdl1BP3eOuY5xkCYGUmF4r1vAwkbDY9dvpxi5
1n+5fczlq8xE6Ga6fRlYBEDyDg4du/DHrUHBfPtNeYeK6p53/Xj7x9w+I4uRsjawOGuO3NYQgUzP
2b61jBqAKz73j7lnjQVcpjyACDApwL+RNxSd1XKIn70a1RG58Rc6+Oh3n11uwKCjrQLVYosNPoTU
UHOQDeHN/g6AZiQP+yftRca7SstzjnI/D3QE+ltyRW4BJsZ5+1Y1ZiGcuQhpHs1SNkA4KP92nRKi
XfRxiGvOxq4dnYk2T9MCoyY6xBiXvaprTY1F6IvVRb6Qv0+1yFHJYz7gcxdpS4yEEj8QR1ADQ7qA
xRdFp8Yc1YMo0kIjwDahj1AStIqYNOHv4992P7igsXyKd5Mf3yFViXRSteEpKfPQn38HNeWLWw5m
CyuLRQ1wfa9GcFs90XDI8ub9jJlyQGsXXImne0sFgswF80eo7EpgZGRRuECFljUjtBYE6yDAshIn
SHnVP54IRkmaogOaP8HearczwH1/IjV1fnbAIwigL2C38uwzvWinp0mfdkDyyBhIkjHlfbqLEQZG
5IQkqN96o4v0NrpTiDNu9Z3qpn+pLkrWoMpx0lvrDoQ7vLQDU7SmW3oqnYmfm1BvxlLsdLwOii+Z
NnAIvmne4AIqipYAMZfAsaen+YejQEkygXKEP8CsYO/HBApDXW0xGJQ+oxMemRUQG73Q6h/fLWTC
2XNZzGGCp7RF9UgEF9k+eQ/BGrM7Ruw3mWFnmIeNnqUPQMVQADcDfFEuAWMy53RX7iqS6BJgpdDK
hhLvEXVqcUfGIhGyIokzOwMH1xU4sDw4xMAl2hSPYYdgQrXr6yh2lOcMfPHFTf1V2HHPmJocRsNg
cWn/kwJkqTMnQ0urVDCIKkPD4JAbfr1B+xoo6jOYebp4nkqvaPSJPGbb84SgWFNDHkUsJeiCGHzV
56ezTz204+kCIQfo8MAABkCCyXgAed2ModorMqydEfrtjEECDJsYdm1kP4rKqjhHuWLukG1GgGFQ
GpDzaDAU1ZgONSBR9iK90X6jfAPH1Pgi3AibbB+6Ysi7K/Tqswe3kHhmGkgZtKJaYKYC2JfKFRrX
7Hyn+8n+9xJ1x63U4Q3IQD7ApcTiTm1Qo4zo4y+gpV2IxkPjoa0lj3PvT1/fcxGMoZnzztQjkQAY
9W1A7R8pCBevhQOau/zauhcauwVYdPRFFHmCz7QfTZxQR5W2gwOoi3XkqyZImirURdredB8SO97O
oBEA6EnkAj0Jw5i8aJRxrbBUzJroGlDNkW7RMJbI7KZszRVSueBUpJWd+jDvQGvoN1cqTI74ZF7x
0wbnqslIZDbXSOuUJAPGhkBFRxnDsbnjNt6ABQ5tstGe2+p0ppigJ8euIt42wCUMXNBTfRnC0kxn
OQ3sWZpdsZQLOy7QK6ZYsysIoOEqOgFYn8V4pUvXyajy7gV1LE7uBcTDjoHDGH8hcKK6tjCqE0ba
0LabYegLRIrjVQu4jnar3CviDUhC0XTPO9Ez3WXkMTFAVOC/fDZMWwyAeARwbNxLpJ0GzrrOfA80
AakAjhJxCWmDE9XkxbKaKQD0BOjpUDfRHSO5qcuSI+H8OWJEMKa5VbJ+tKa6Buyy+DG7hZuOSM/U
TvpF/BJ7xoP+OIOjecJ5PgZeP2Ia1OG6jefL1GSQJAEvDwCEAAhklpnISSQ2RFaOrUf1wxzgQTLd
eU9RGiLwcKLyzfUcz/0c/VQoozLEKMVESQMMMh5HAEC66qWbcEMR8sUfPHPKJJPpuBAwhCERnG8Y
RIEROD3JQktaJNIl+uJKPvZ3EwxO4BZX2mZya19x2o3lprzeH/Zwz6QyIZ2SVkWHK4sClWuAhpXy
l1B26kxyMuKEN8U2fJoPAPKZbCx6G4CXR7GFiu9TMgeM78Cp6ib+o+VZha3JYFqWNHNLH2a/d4ds
q8AYpc6o2VNpmy/9feoGh/jH5ffl2E29sAnUeYahB9wksAMo6iFzwFXajCDmkNGDu+0+2l3/aL2o
e+0NeIso5hsP/dfWbr3w24iwXX2sd8kWTaDhC2oo3uUPYW2xTEm+UGSHJ6/By5XYtm8SogO7h/7j
0U50YPtkPiARvZTs4sAWXUrmwvO3GPN0JpGxxrMgDareQWISJ04zwhwO1q7KdZ7x4MlhzGCcgTQU
qXKq1eZGxQyIdej82Z136DI7glIh6kTcl/rUApN954HZ0uEnR06TCCiPMxvMXK5WszC0ncIPwwxy
Fame1GHeNnkXjR8jKJ71yOBE9Ox7/lMgKGxQQAdAKzzp09vcJShxAPGI3qvoSWrcMrfj+9Cr8KJP
/nRtokXE45oQxm05E8pY6lRN0R0y41AHZ/bzgwo4cOLX16NH/SQ+c+Tq2S7WSH++eHtmDPgDjw7i
jHHQ/BZJNTBl9bWvBkr/yLkhMn7X8qoeDxCpEcz3gKcO0y6nsiKVND3ST/SGRO90YXhMKXvCr0Gd
s9boKA0sa7qkgO/ojGgtNiXZ6kNIM6IKfKuvRFT9ywtakYCJSRSIqL+nA1/rdD0WxuWzNIXpMUn/
KkjyQznx7h7TdX1UesgAzCMeFwX9LsyeCSZgdtHtDU5uYBMPr4UbATCMNpLOMGiV12MMiyLcRjzd
XzmrE7nMm2LEhNQDHF14loMHcLschFjT7ewozoz0P7cCvaKGS3Eq4zo3UxbGmEWQQcfZPhigrdUo
jETVVLxOMyZGpdfrRND/4+w7liRHkmR/ZaTvmAUnKzsj8twdJBCcJL1AkoJzjq9/6tW921nRKRW9
e6uqrAwPEDc3U1NTvcqYQRuoqyLAQq2dBHturMFxs1FiYeYMgb1QCZrjvddlUEsgR/mmUNV3F8p9
HzFuC0BJ0a/emawKMH8fIpbCAekoR+0hnWS42w8Pv341r/OeH9f5dZ2r2KWiiQE1P1wnH0oYVmBL
5bQjE54fLJe9W6/Ldzvh62pXQUvNy1mrZVMmRVV3KdH6qSAqfCFvVcbfPb2v61xFqwAmLFKtIsMI
ugQtzIsG23kFZkDF+Blo5hPcgV67TF/9+l7eurirYzaY26nWhQXHrPBcxNh/RUZ+vcKV2Orvu/zr
dV2dsKHYCLrS4ml1RsfASCVN7IbTKRfvFOhLBoN+To2TGCk3CGj8Y68CMkaZ/3wZr4LLWKdZUnP2
3GKmZz3JvTIG8Gf2rSdAaAJjR7396wu9teBVVBGLwErGBNfZF7vZgupLrZE0wPBBotF+/Pz1Yvzb
/+LqrkXBrSWHNo2ErdYrBTME6xCIoOabZkbzGh1wtRDOUWi+/nrRbwP2l3t6DdIHKYSEgpo/SsZL
gNgeR7B3MO4I7W/MWLnGSiEFjba3avMbW8O4CixWG8kJJMAQQacoJLNukrbpGNRAqGjW2xSkgq6P
Lrnwv5M6++PVxRAyDFQwD/CXCYgWI/eaPmFdZbacJViYPMs3Ege+wa4fJDTWVYwBybCLu+ZjZ1IU
zzI01YhSKyaBDdlOSU1nKuqGZOWtUPZdHg+MAzJWvI0Ie92rd3RolLGKG6w2PIpAw++5RQR3LzQb
T6IYxLs56nflQPD7LcQcPHpGUM/E+XS1DTFyBYlOAwEGxSLOWTcyvDz1ArdyIgfsJ+sMXzUQsLXZ
5ng5B61//c5+d38BPmDeAnZCHCr+OY8p5UUypmHkZ1L+GrQ9xJiKM3QcyGDN9NdLXbEs//ta0QX4
QawHL/XntaoOXcABIqj8/L2otNkvZIKSNM4mEeLxSUgVCKXdTnO/i+EQy/mfZa8OKGNMUimG0jBR
pvh5VDQiB/Cr+/W1fXe0f13j6jZWSRrHw8LXMO9yONm3I0iJfej9epXvH9afV8J//iVhn6xgmjGM
gZel19YzRuGVpnItY3CnWLpx8H1XAEF4+M+1ro4lPe2EoZ5wRXxYjA8Vpc9RSk2YW/FZsdLpbw9t
37qJV3tBkGYoKmtYspZ7YqlbqfyEFtL/5UlJIpergxM3atef7+EQpL06lFgkiobYmXsJLT4tfUIW
cyNyff+6f1np6nXvWynWIAbH72AM1Q7Ivvni/e8IOGRRoWgk2PkFynW3mXjfxjHty9JXrzxoLGrW
SVhadRfQlqAGCzsKJpckeAwpZ2Pd6nl9u8cA7sEJHfKhGJH5+a6qeq4JeojA2UQ9gw0mZjTNG23a
b5f44TyOtimH2H9eQk/QUesKPLhsKWyoZjuaekv4/tv9ZcJ+AZWjKAMA/nmJrmrhzq1MeAHF2pMw
eGbFMubcRAq9P/fXW/n7q/lzqautjKkXETLo2MqtnKMHC5BM/7+czpzurQGO5H3Xq7oqMUetUHm0
sHQcXfdQQ7wR0L+7hq8LXNVTrd6J8APBAmo6njN9D3m7u1/fpW8zqq9LXO3WGeOz0DfEEhzCrQ7z
TszW2RsfwNfc/IA5qIFJd+VZRhf3xgP6NgB+Xfpq+zZL0cSQX+SnVeB2B/Uj08HBi2FFDeF8kYky
Su9b2+jbjYv5Y2AkaB3/daZ07oxiaWXA4ZMTuEXNIvSQoCG6UWjYY9tG6s1utcJv4XWG9XVJ/pS/
HCpVoS2aHsKNd6Qi5ewHYS37M9C+1u9gfAamzueE/lJqd6/cxhnJ+2HCTdAd66hvlKPsVD6oE7du
v/xdufD1a13tRSORW+gu4k5oRHeFx+Rg7ZtN9J6KHvgvmgPHtzWfBew+h/v2kO2GT8XNIHgNLT1M
I1b/S3Lz77nL169ztV9rQYjUNMVdgpAwVBQfEuEGfe5KUvuvK1wduMEIi2kt/vG+YUpa9ERfIelD
BvFl/aPEaBgYIpyMrxKpQUxyjMJd7uOK6N7taP79u//lNbw6ic0WsxSWhXnbbFPu4MFOuIpJ77Sb
gBQ2H4W5BWfzD/zVS3gV3PMwm/oowu1NF+AUYKiFWQn8/FFKISgvl3Zl3Jje/v4SZWT6iPN8Rurq
dncBTEamGrcbwrUvXU85ayHfVmvJ1UkCuXKYGN0Ud/v2Kr+seXVbNRGyFyl/pwtMG8BDXL0zXrWW
9UdpzQkT3UuzkPrJTKmc0sT/o0vxH2/Tf4Yf5eH329n++7/w97eymps4jLqrv/57G781ZVt+dv/F
f+1//tvPv/TvffVRnLvm46PbvlTX//OnX8Tn/7E+e+lefvoL7FTjbj72H818+mj7rPuxCL4p/59/
94f/+PjxKZe5+vjXb29lX3T808K4LH7740er93/9xntx//H14//42e4lx6/9vyLs4yx7uf6Nj5e2
+9dvgi7/E6UxRjJBUYI+NKDW3/4xfvz+I+WfoBDIeDtkaLwgucEDK6DJGmFJ85/oN2FIGCpVBghq
HABuy/6PH6FhAC8n0NIh7WDKv/33V/vpGf35zP5R9PmhjIuu/ddv+KSftgYm6yBzA1oBVPog+oXG
4tVLA5nnvO31EKwwWmCooushuyiZr2boVPVjMq2LwK2LmJTcNrHrSN5tRljy5flZtJMRclIYk4T7
WOfkud+pISnMz6kuSAlqmeKCkFki4Gc0kna5cmzMlSXeq6ozV1RRbQF9HTgB55o/TK4GGsc4TjSW
7TSgOApbpmbnqlmB3ZSTofEMhcFBocdhqa1Ld8lJ8ohKNp1emt6Nc1vU/LiyZ8+k8WeegbJg+hXE
dCAiiX/x2mOyTehgEQttaKiybxYmkdrNPRk/aN7iF4ip0tm2nN7PXHAADVqs6pPwCN1L/u+zC+Vn
qvWkhb3iu4XfigYyvqQe9yHgUy89m44TVR8BZD8tNL9ka8j12fOlhidbuWls/dC/BTEMzHZlaDeS
PXZuosEzmJQq1KyziBbwyzmK49p8XwAZy05sbephn0E1426G/O9aeDVdjviYzEQQG0DSr58EeQ+v
vceZBSYJNTtInUVdjSlmY5xB3EiNBx/wOXwyaW93rfeDNqUSWWFZ4mi6L1hu/qNPosWrZobtFw06
VzLo+KZ8DjjvoJPeNh7kgfXziImAWGFNBTWP0YGf96VqaB4T8M3uzPv6CI+0go6pAxRBZJltwVjM
7hIXajFF4WbtWvhYaPcSaJgJdIV0axW+ONG+fWtpBxFe14KKdvqZzrsclB2ojPNqkMujzABgT/Nd
f6ypdcpHcNlh3Gk6s7QppYlUnwtuedxs1cjt5KMM/9wEUqGSF2W7SoShsGqbyWbEWULKSwnRdFeP
2VK5cNWecpJu6sbTizvIvsQ9LQeYBjnKzAaNRMJBeZboUNiRfFE5vY2NuaMVkKrOHdVyo87J7KbG
bMZm0bm+CLRmYzepTrO+SmIvRmniNThkPmKADo1bOok3s/IQoxP1GO8td17lP3od1VG6xwk4DrQ5
Fh/qRliVe3Vdw6KGxWfZWjU0ObYX+JWakzNnjvaMc1k5tptyMyTnRnUKtPs3FWhPF5i7UOxWphwa
A3yHcj/dm2fd6e7kgIoGGvPJDsoCm1qh+qGEcZi5Ct5Ai7CthKjYFBBy/6hHNFgXZSflm6G6K+JD
a60nAZvpS2D8I/p8jTb8mP3zGP491mCaRgNvAhRROKL8nAvWYzajGyoojGvCtS43Xv47LD6ZVwZ/
WUeC3g64WTJ3GPh5nbmtrWmREx7ThHPL/V/zY7ktcApqO+E+ykgNlTYm81u9T+6UQzJS/Ua+dZUA
/HGtKqzdUe4paEteJZgh+BrhNMYq3H8kh3ckY4wrSfQJpu7kb7gvX6X2f6zHNaLQo4Daw/XYR2jW
+TxYWG/0U9nHREEE6rRgqySe1uYbHKZvj5L+nNr/dcmr1F6DLMzS8yWT1aKfDGfxVGb2ZLAljNRA
Ler2ipjo++bR6uAUmvw05aJNPz9aFOVdrSW1yjB6UoLzR4NylyKsLtuw9IuVbDfFk+5CEr+FV6ae
otBRnMKBzOOMHbyM5zywI8Ou1MNig8aGGkt2+fm1E96Tj8ROL9mpdgq/2w6u+INVN/oDkwW7LVw+
rcdJJ4iH2O580kARD3LrYJZpMbxYX1vxsxLeCdkpmx/z8T1XXqLp0mG4arBOw/AAheZStqvQSxK7
LQ+P2QA3ZPDqpIdWZXFOcECOJYJ7+dGX71PzKIn3YjQSE8rHiYsKvmvgHbSSOJmqzPay5cwyANtA
dTUYhULHPu2cUGdt866F6wRtAJB1dDX3uTD2WLZEbRGoyicpeQ5VfKV8344bmKTRpTgJoY8jpDVJ
hAFVKBkRjc2NI0/2UuNYHHNbDrdtTKf2kooFCHIUPERL8HV9nRgeWM62WbhWssljqjevhRYTEzNz
MRSypaGG6v9BBMystnD6qKk+9GQ2Qwo7JPhllESQIO08YdgNxYh5NGs/TZBm2MjSy3wrILo5oYLG
6Q/+GCR+qSkRCepnMA4rA7cc6HDf0ekjh0LAc22SzO39BRHusw+BvyHL3llPOujvfU1xHGatJ8LJ
gsZ4lp0/YlAJAtPNYzf6yrA2JKdepwSu1cIL/Cl7yZ1TL5ZVNBwJziEgyX5a06qgovr8HkybqjyF
wlrN7LaigzPtdRdxZpyJmrOOTSy3IaWSMDV9CKJt1/kt54EvrW9WDz3tq/vZbk9WtU1Ft2PwCLTe
UsmTeqpJpIvxT4uj3zWsQXtAOMlPXLwr92LPski9jraDk+4Er143CpEKJ/swaQKn7fyzfLEUFgF5
bOHRMW16RDikPnUOhEEV7AZdogeNTc4CP25ftaEpXNIWe0VzMBD3VF2SmCxnLF2S5SKdoyOweiRP
FTGCu7x/Fae7zPIXy6uUjdHDuGfcyhi3gYBLteoejTcROqpK70PhSDPdcV3aMx02wTNSkIGFXvcm
8TGxZnbkU4Pbo7Wr4G6mSujKIxOI0TIZ6SXNzp3MBO20sBiGhVBJoMuwE1QKurIAlYScJdGpHjcy
DjWFyFCLmWcYE1BJAGYyFG/xAC8UxaJ1RyPgoSiwspWSbmIFTzEvnQCTo6d528PwqLdlcduMKM6S
1qtSVj6BYUSh4f/YKncZLQqKlFRBcDgtT3Ntl7DUNakUnfRtdsdthn8wYmkLfCB5UeRNLWDOQp5Y
D4Vr8PBEpuFtgko/JB10g7bzPhNW7bzCs9GhL/ve0wHtwiD15uFOHVj3KD7X4F2gDMYjQFhpLlK9
D0W7l7ezsW5r2oAHPoDnHxQYT7Tlag0TBlN40JOHyXBj9N/Dp6GH6qkzGBuhIJpF4siZEuSuTQTf
gBW2tEnHwM7Fp+Y+hv8BMoYM8jNygxceYRSbNzaYCmekzzqwC8GfxZWOxB0TFa9FyPPIAMlirLHl
kr7Un/FpumCATEIsgF+BxKw3qMoml3xXvXM7SBSX0VNdIquCIQEESEiDMRRkUffgVuET11VO59yu
wSuGNSbap6mjIMrihhhAHShmB0G/IikKZZEq5xhK82/952xXMWthAqLB1IKE8AOuqC5sEh4CoDTB
h911cTsWa7U4FKVCs+AlTXSSInbBlQIzEcV78zjlT+PwYhie2TjhbA8KmUXMVO2RJuekBq0SeuhQ
SznCcBmBbdQZ3maRtrvUFkKiP/UTf+KwD7BaGnwC7ozEnaj4ck3SGnum33HLzWZt3akyvpSjGKQY
dllH85BATTG51Pe4qG4Durit451XvdggcB4QoBwdITMl0kjk5zTB61XJQMSMNdyPRb/1GscwMUnT
HbKARKE7pn5lbXsNo0TqvZqfq5YFy36EJc8RD36G1F+NGYyEHwb6SxbbzeJ0mp3EJ4yLZBJDvMLQ
T9jtAm2rL5tQ9Uy7gf9hvM/bhgjCSVF2ColmZ5kPUuqEqZ8i1dfH546FMZqW0h6VXjoxE8rJEqaj
aTkyZsYrPBYNUnvEkJheUeytuGLouWEPGCQJ7TGhALyDWeDy5nrjqCOzir3iWCpuI4PclyGsY8x5
JfvCJMVTlpza/pS1j/pkG4IrPmsKas3nZKLTMzz0FOx9RbdBv3cNZ/6IgRmZLMfEBMITMc1NpzAz
Xbc4FzMnN6lgETgmRSt4nLXrHIquw2NdcyHGxJG0z6SxF9WLoITREAm2007GnCqlkLwuxJ2k2n20
F3FOlmR4BwmrjLalYOuBXc4wmzOYpdgW0p51BL4e5J7s8cXMPP0eUpLAYUyibCCjqdrRU/SOOrhZ
wcgGtyduybBaTL6FMlgcRO/jLrrUcKMEs789QtOPzk8WnHz4ZG0c+cETbIBsuXRSi2QjQ7HXtI6Z
IME/delFKD1emHu1izd2JlEAq6aDYl2SdG+0Z7Pa1JlbmKcmRF20U4XDUm/N8jA1npzzESLhHadO
/2DgaLDewgxBo+jsGS43Y7xtMNUIcS4M9ufBTpYurQ6c3Gi9cd632hrZg4JG5OJEAzVmJ7AeervO
z1OwknJnCohpna3e7XOYpktrU4eFI9EaZmEvIAwOJk6e+XmAZkD1PgxEYkbltTDcDrHtGOABRCId
Ixwhg949gISuxJ6F958rROuOQYg4l5/CGMV5aheNmw+rOXEhyo9DzcR9BJwsU6ReaurJYKNDBsut
oZIYsBYKCEj84Kw6uroFWrpdF3a+rOLxJeldLuSoA/4gug5fVKi71ifNUxwBGq+ACxRnWsEoJXcx
J1+TwBmdcrWc0pjEGxEPGYkvUgBUWtG9zoJV7+gsu1eBHOzNp6UgEWu8aZ0lkFNFUYfnyWUxwbzc
jY7sCM/5pWdBxKnETrwyXM2E/wRaH2sUkTRzG6ewIZjGlFXqYPKye0kvmEteTuYqA4DfgAJiEijI
vWDb2rHMwH8RA+CMKPNOCl8OXw+JQUPHdxGJo6c78hpB0oPNHw4If3wEB9Tm+qDAafCe240tuC0T
nRb+2fwHowLDQ9nRnRr9igveCGr4Jevc4Nyuqk+U8HbxKa9m8w5Qi4sneshxNCKjpbiTPa0eIOHX
euj4x5ug8xf5YgQPWUxRvSYKSpWDKh7QbQY3SVXuUpCSIpajPAX0oNAy2Vg4bQ2C7jAQlM6WnSQj
uN0gEZmFA8Rovgt9QXGVCXICmOEfM0S3qiJtZItlwgrJFcRtpMNhCM5pIWYPFlLOziD5qUIh1y1/
FkRsmGmR9m16XY5ya1dwMkPqOaT+AL1pJXXkc63sUiShcENKKn+ynHF21dEWY5p1tqLZc+YjgcfL
U3aO+MFnqoyBFch269W0rMqMAn8Ct3KIV+DIWLaseyZJEfgexg/gRy2JIH5jrCY7AGIFu9aAqkSv
jwsOQuAxMJHG12g3IEgiH4ada7d48lPLNEjJwK8E00/QjMCRrXvjuFYwbEUEnDjC7E3lh1lux+qy
jHdtsE26naKtAb5UEjU3IUZqhObcdetseYvk1+61/Ejp4naSGxuvMvApPoETn4z+xULSH3Y1m+Ye
FjsTSfo7pXifi31fYSAHW190o+TBQIUgzKzDGaL5ARICRdiYI170xTxbrroR660gupBRXunps2ys
BqAtMwAibxlzgmMBmlG53Qf+lPjNvO9weItzQeFGaWyhYDNBnEh3+kOzrfwUbnPtpt/jiIC6HaAb
hMvp1dqZFwOfT6fiEE7nABeBd1uR/OZenX/sNKVy1A0qE24GP5xMjKW0AxVG1okkhvAQynPxgC2N
J/qc85l81m4tOwEuAkHZ8pFbE6Q4HZ4XWuziFdd5Z+B/OVC6QkKNAjuxK5h/eSJLfKBvdwCmHKgK
scydQjwyG8lphCH1g7gqN8bOPIC7pa0lDyGKKacKHQlb2mkuvs6kOVnpDpmv8T6gHNnNxAq72lo5
WxAPUQ2hZQW9ihJ0OukTQuEnCYjbTDXRxmZgMN1eIWuH5M9g1yq+lRxA4JTMB7X2VOA+iR9QY1M8
lw9KwubSq5fXJVzN6VEW1s3kJxpGZao4cAycYjDswifmqI5X+QPktvrkFEC+GyQayL3hEj8RFODB
Fy8Y9qeZjqTZlqOXyNMbdxrsGKmFcZTSXVgeFfWSGjIJLW4pZ7fQde1HWCcZr6l4CLQERV1hMqtM
oAgCfPSYKU/z9NCrtvg23CMiNcC+SrvL7RA5hGIb2jo1Ed/0dQXWW+MsAMDMVW+4g8GGT9NYFe2p
ljZq53YWm1HMpOcCnx1FOKymBSZ7CB9I8kqEuNZEIrHWcOhBExI4LGIlNqEzPiQWEQoKdABHr7QG
jL309kjl4qOV7sLmoYs+o/YlEgb8L1S3l0A/pdqH1r02QMe15CFqHAuHHFSKRhfJYP6R03pyYrQ2
Ue2g7AWiQHFoDbjD8ZOqsC7ApCmrlJWQ2UXtAuS0Omei8qMVe/J4HnWvDl+kBsaH1jru/B5QX/bS
aeBVeamLEsifne4e5KNhDbMqHB0CopcfvI2Gp+qv0ql6GDGbK8PlbST14NVwA2sw5r8rGke4B8Js
9Y4S0DxZA1iPBlQOkEIVVkIN2v52KZnee0Zgm6Pb2FYEv3U3Af4OUbnObeT9VJ2N+FjB2Udlfcdi
66MtL7O5D5T3qoH2JQITJAL1dLNgM5sUAOyCMUI+VgdwdtcrrDc9Dt/WDzjgy8ZOw9dcBHq7iHCK
k9cptrEamcQq7aWycXjz4xxjZXuJJoQzeRAtTTJugKxHLwvVQECJ0b7X/Gwm3RoZ1vQg0JYJcBaB
xFLc8TcaEzM1dF7g8VfTYopRH6t07vH0Oxea+IWBIYz4XWkQKjArz5WGBtvwY/yRGfgjUHkUWaCX
+pz4PONYXICHZ0DGQVAB9PvZzM84+nK63LXKJu3d8kKbdiOrdiH5uuA2XUj6muQTRWIV0dEtXTwC
RE7R8tGCwdljFSzbY59kFPuY36sOeSFCKgdExjVuPziKdDDpZOse0BLbfE0CfDHYTiBDZ8ldi1Lk
okAaqXEzQDA9eUF/YWATzuP6IEM63rpYzHzFiUaFD0QtyKtXLngpB6HfTMW9STBXhHoLav0FrZEH
lDAEBjivWExxR+uOC/tlpt3mNAO2aK4Mmr1IdvDAhwZwqt6JEZOeM0Aoi6OkXljt43AtAGvGxYVI
ALkWSCmhpKfhAai2fBn8GT4S3SmyhUMbugoONFSVwM4B9ywUQe8oSjSwFeg/grM8j29q5v4amf7B
vbmGjL/iildwraCEo6l0pQr0BhLtG9kfNrwPUeL5oALFxFV4tOwZWQJyMmfxf9BtAdS3DxDZ+fVX
0X7mvfwOq+oYLkZPzsQc7LVE2KLo/TIUgDgBX84UJR02CfCFiE61rTn91sDUtnEyRwAmwLVqdygO
eNUlvPnFM4TX6OzxGnK8B0K6Dh1Y3uJw2QPbACDa2+ZOxj82ruT2m95JdhgctHFq47Oxa25div4d
EP/lUrQrjlC01Eul9riUAimqLx+r1RCt0XniqoNIE1fLenEA74CHAm2RPe8FBCCmphTZl41anogr
/spySQEOWEwHbRWuBltDRsC1M3jbQ94DqsDFd7S7wzuOvaC/jp6xaVyD9ajAborsfgtA//l0tKve
QpUJXWaOPwBojiwP3t/0tfnuLcDcN7ho4D6LYJf+DHRXUtz2U9LwHgYyTVwiq0HQMDFRgj2Gqfr9
jOLz12/eFUfk9zfv65pXLBRVjOpB5OC66MdeH1KrO48qKX2UssMhQj3T2cM92nCIhHxoDLM6HGf1
C5T5Or7PLR1l7WfC3B/fB/IS4Etj8NW6JlOaQ9WbYTwD7N/Wn8ADG4UqTm4rqKAekMfjrY9SL7ov
EJ4WxoXEVAmRtcCBgJgN8X+go5+oOsJL8iJs61XuIDN47PK9dYa2jYKjY9UaaArAY8Z4SzYqqC46
gBKSRgSds2ftoqZEkCkQpPIBvbRbuwON/G+aGegMgQCgWNCBuBZXD8q0HEtzUVmrwjQa+LBdvU1P
w5uMWKfYBbKUmQh73mCAw869sg5YzZo1+hhQbpgIUK2EDK+5QZEOzcx6FTMM5p6CBLk7HLugJ4pa
VL7UIzFOwAXGR1mh9UYH8zyGyUUCx16edBfr4gWFmggng0PuGl56NLx6m6NKxUmvnTBl3N5Jr6M7
QeNg2qS+ZatnDZbdu3ybH4sU/GpzY2bAKaBuzXrUwodkh/xKOyKVneG8tkKyjUOBT5LJLIFRkLQS
vXKz2GgUr/JXEdnyDnPDKM5XSLlG5M+NO4R+gTFjBwGwn2nFZEwduBM6Brbi8wHQAaudBRcI8E5w
gz1OznHgNSEnn4YQCQSfj+KOUXFnsOgudlLHYuNRe8oNUm2FbeTx7wGaQZHvRRAAqreYM8zCszqz
5enXe0r5LgR+ecbXoyJBnKVDF+MZq+54L1LdVo8KRoXxYFlK4k/uB9ICWxttAfEcT01+iu4n8Blg
hkYitGNwVm+yu5vv3rfhRYPBCRQXMN0sXoWXuR7CtstlFahPJjO0CVzu1IFaifH8Bi4v9s3o8mMK
//qMNb6seRVejECCdzUMrBgstNN73e4BbUarZjP6xqH0QpNa59GG2eqMYevmjZcZYWULEuFIdkOn
jI4zCU6lran2CFaDwXSkBhyw463O7IBWvg0kNriMh/mAsbvqHmIHaPamx3k7XJK39BlIGypG89zd
o8w37LwHdSPYA08AHgfkyUEerZHW0TfqAZsn36ZH9RD6k7JSSjat5YOFLs6h3VUO1A0+UMQBeXfR
mqG9E15mgFaSW5yKjijYQKM72gurj9MazIyEKRtgj+A09MjCte381DrBWd/oT8vKWHMMU3po1v0L
J2S0jpiQbF2NSLtMJzxYE6lDd/BR9QNp0mUa+srrgAMPs+bH7gH5+rKbHQ5CrTSgPTwbBGKzxanI
Bg8RG1ml050qV4DYINHtmA3bwq1Y/5nep4yTIQAQ816KjVLn0K/V+McbVzqZKx2CwBacageZfuwL
MaCCD+iS6Yi80K7iqhiYDbdIPrJSI6HkIq12APz2mw70TQ2dR6I/znBpF1874N0HToiwfD5lEgEy
34cojwu3tPN7ZW95I4AtAH7b8j68D7bZpbcVYh0AGKytVbRRXdUPPzXEL1uDkfhDidZyvDcYaEe7
YoPdK8HMFCksoOztLarot511CC5ACwCqC8hmrrbKks5iXUcmojSyMBUvWQgmDjJnWCjgxqD2viXa
Acm1bw6Gr0te7RRRtvK6G7Hk0DwWGk0zHzCUEfiZSi14FULLy3wH7DJXzqy41nwOio8mvZPnbTFL
mA2TWOwnMh0XOxAvuL84M+OXYAJ7qroYNdN91Fx33Rq2dbJGAhEG4XQsmdwRNMdXC/QboWEjEQXN
yCcBVnp2d5ne5XvlcUZJEm+B7ZTQJh1JBkM0hGbVFVGxONHZotl9tm88NIGwD3sAvrBrL9YivPhY
vEY1zV8OG/5OQJm50Bo+eX6JXxXMW8J7gwkb/bkDlkwA60adqz6bW36/OTsUn65sRMhVowc4Ifl4
lByceJlE8hS+1XA0zH3sVnQ9PGXmCF8Tr7oZpQOOsHl2QHoRFYKhIzTLKhKCPSXv5ppVAaq3DvtM
APXH7jW7PDQ7CGcBfkRxXL0W5/luLHGvIQznq6ZnLft0y8XwkgfUJYPO8Lkddg+Kn8UVLDoagDx2
ovogaC7KO83D81rlOwGjqxcQ2p5AbYoXWu54oOdSOvGmeJgxio/Rf3DvRDRnbLmxswoomNdBTmxh
ar8CXwsW48EGYaV/00KSfMaQiXyr35D/l0AVEacKYW1QlCbg8EUiqikjh5CMg39Q4RfbrBAJy8e5
AYsBxz1sICau/yZCWxydOpI9gz4FTgFwXe0To9j76BkSLTvdcut0g4qYM2XE93Yr7PJH9F7QOR8Z
OhAVwJOYGKj7HgpwBmFh/iZRAFTaC5omOlL19DXcqX6EKpz3TqOPLgWS5Uo1WkHw0EN/6YLu3oBv
hEb/imcHAss3stPR7Dh64cN0P7hashPBg8fBvhcdcHUc8ySh11ZPm3LEzS68KWGlB8LWAaa1qNFC
VgHsMp0EUf7OeucJhbIHlNEm+yH01MpfTAilQRDbBqphUrUn3EkQecn+lrbPj8n564PO1EHDgWST
jsnFqxqhxGS/MWaCymp0xwUUMGvzc3lUHBWCOAGbVrlvriRX8rj0+ug0IkE2NsH9D7W+M7IE6YmF
L2a8lGdU72A2IMtiXfJ3xOSUv0YaHV6koJhymUAZPNSfy4yuqaxcTvDqTG+mG/iWE/i8HKtsUPXs
xQVQVLsndHQ/R9YD4CjfODYwAoFF52Kbs9EzgadZ6E5DyAIDqE1Cfp0/Sbe+IE9kvswPDEEyJUkN
zhi0XmaigNkZ+K0bsIYL7oGRnxHFBnb0ejND+iu7CWoz0B5B1BdlFYoOPy+c1ciOqhB3xjiHJ82R
PAyn+Sp0BbnA163VruYReKnz02rX0zS5GYtznmO1welWoq+ftJWGEgVi9e1CQtxjnDuCbb1Y2OrO
9PL/2Tuz3riRLc9/lca8s4ZLkEG+5sJcpZRSm60XQpJt7vvOTz8/uqpvWWlfa6qBBqaBAe4Fqqyy
mEwGI845/23goDdh13IGU0fNfe5Hi3gmH1+Q6OZPNJOCWRkq//j+/sNYjjEpvWI13Tl35ptSrqIb
oMv+G7gzDNrO7aFuvHUunpaUYd9tgYZd5ZKbSTHL9+UadxQZ58ZbFPfleeay+M/FFqbsY+tSdzh7
4ATopdO1DrsDxqJy6x/T8WmmrCnwiwoItPOczqPNh5/JtHemOt5r67lOmO7MOxbenmmSOiNj+A1/
ZLrzvZF//xJDHtRslE36nMh9eezj/z31RsEZHEJYhg8s1LWyBUvfZa5JDM1TvsEE6Nrcmhj7z4uj
XDWPw1775qz7Dfl+LhujsTHX9qnnR93auQKb2wPc7eiORppN+xrf2H55NdxEu/yp35YfCbS+xxr8
dAfIEBGWmOJnuXEmhykuLe/PEUK5ll/Cbw2cIONmePPOwa7YTbvGhc+9GY4zy7k5DYdyQwf9Hat6
sijjZluHcJkf04eeGf3BPGu8eZCOqeSe4itcn12q3VtgurhgMklphgD9mLrhSpwl08d4lX1lAHz2
79LD77cFXFp/Wp42Cbi4nOrYvZjYfr1fnpZordK3SgBpXIGmY5+tk6O9aXHBxDmoYm5IHcGYhCK8
PRf2NjoWO2igGFi53q7eEPqMzZB06+fqvt12bkqXel8/mDCG5qrT24zX7UsJHrBj4rYWz74L4Wg/
p1aoWAuP08L4pNAyBDf6Xjsi75jbOOfQy0PCbPQe6s6V8YlJgs+o39uUm3BT3OGgtetcf5uSjTi/
zenZXxmA5/rt3PtZVEvRrlVPMxtxHe8DHT7McvZEgqgA5W3ZLa0dhHGIQjzBVVGubewiK4o9wnGx
H9gVK55tCp8QNhcWkt4q+Cy+2VfgG9MqmOfIy/QxPlMXrL9vJcBO8/Bq2s7Pc+5Niq28ndbTA6WP
f1NcA6/6+KjKmcVdPHl32jJUXWUjGW8/y03ju16LMXC6yZjfutV+uJ2tCG19gTEVaNjcQZKk2Rfs
0bOfTHlHLpS/hha6bI/GVZGtm0O1xpn5MQTyNpbOxl8m4OzzuYif6qdyg8RzBaVgUZxb/JsHBy8O
11wWz1m7mpkWGoTGV/kwuoiFq43xMkIaWcqdDjd7VtGLQ71iNg7baOWtxdY7D5th72zgZu3Ke3HI
G+aK48p24QwCbgbbmQg6vtpreGHRUhxxOQgfhn37ELjGtXdHlZBQaGE0xq5kB+sZLrfd5DljqwND
gO+6NttVc6BEW4U3qb0BQgiX2pUsXF6N6rq7UlYCgidEo2iJ6I3ozXmoNz7Nc/R/TSj/vxDnf5Fp
xnbMQfzv1Tinuqny7j/ugjDOm5fsP/733/+4q5OX7MuPMp1//b4/tTpIttHqqFgJo6wRBN5x5P0p
1Zl/gu4YD4XZRhEv7r+VOsL4A7Ewyh482Ez8TuZz8i+lDj+SKhoeNipY2fxt+U+kOuRdvdvymBKa
gkgXFUq7SYysalzQ5y3dS3Jix6eHsShPjv5VjDqj2ew2qrS3SFGfejm9RaZx0BDv8NsOEPAlwobx
qU5y/uPxDpvETZ5rvHHmlZYqIexH/dgpV+EUnL2JzanhfM/6jZmEj3GOvMFWc3ulBVBovGhrdtGw
7vIWs+Hc37W0nYQK3jp99qhGFVHIycpZyHJ8tnPzkNne/RhG2SK1lBHLeYipdv2EXysgb/61i/1s
EUXwP8zGuTci7S5VyjXZhNvOt+tFXrJ/N91nxdaftN4+tY1xHKAMIEO+z6Vyj1H6yUtb6FXMrdpk
29oKkov0c5pGr1nuZBBL3rKaZjPQvZA9P/86zmFRcMHG5rp0qnRRWNV9PHjoVihYzVCW0GX0fd/B
1iurcyO1uzzDWy8YUO73APsR8p4w2I1eYCyatCdawbrxteEOby0KdM3EQaM2Vn1Hu2H1ykO6sHsi
M5lenwR/XpsE5cR6c1ZqZRtptdun8jEPp9c4EttaFLetP0tyyxJuk+4K4W2dgt9bVzWGlqK/K+tq
o0ftI0ZBe4zqvul9fk40vsJi8O7SvruykpEZcRGthg5mZarDd7Zz1Y1F9CzUcqlWWBrFcc2fMo5E
R8Mh0kXprS4BkMsyXQ5j+dglXrqgHNqOluQqueH2SrFv9GZnNvzEFvI6MrqtrtctRBw2ZLsmwKNX
pk0UaKeytJhMIPSCplMM6a6dXi1MyAHAEWMZsr6x/fw4+OQSJRVPeKrLRyLqnnqDkFdVOSGChxnl
Ma5TtG1rAr336puZF9HCHkSJRJO5HE/0rLXWveq014p5nzTFVT7BHidPpLBvQj/8nGmxtqzr7Ktf
cocOraCDMaVnp1+ntPJXiZheqpmsIWGUDfmhdmDm6EmRLE30WH0DTWSIxicnMo5NKvaxokOr92/4
chdtHW0SfH4WpqF8a4N6k+TTnS9QWdRjXaySWgnXpf2S6eNKKBmnVpnA8PKUdUmz3OWZW2rKVuvU
py6ZWaDU9jJ/TNTm1pvaq1HPzloOa63P00d8xB1tuNWdhIGIMt0FXbpp7OTGz43VFOIdloyRt5DF
Xd4VlARB16HajvZp0q46u6I48LytGitrMxBHRw+mhVdnxapUKqaTHSQmVlClH5Qgvu0cEP1RLKUR
bD1WVltWXzsbSZ2trUM3GPWjFvLwpEckt7ZSivlhdBXsP4aCdmcuoqqBb1FuHpqsPwYNQqa2JZQ4
gh3Lm/9ZiZoNn5dgyPGbrtWbTle2apRs1QJWeh199gr1uW8LSAU6VPXkVhvnAW+fGMDV6QIDnmPZ
i7eiM/Z16LuNY+6KJv3+Qf08AwOWO2Ha3+JA7GVC35m0x7TwP4ke2ocTvI6qeU/mwSHrxGsXjg9e
kKwFsFmixlvHKM51PNyppbI1caYabZaYIoJXpbf3JTMWVR+e897+1mXKqS+BHHT9IIyrtpnuo9za
Eab6XPjBphrT/VDoB9NWIJnQ/Tb/MGjlrx1/xr7ErBCV2sWObwg1NP1+mB5am3mbaRknryw+RVpC
HZJBaiz8t37IjpGEguBlR68P9iaeV1HaMZyy3B8O0l+ot75f7e9+4s9Pg/sqwlRNzlaLc8f8Qyue
OmVfllWlPqjRyFwsZf2ZcLR9T1kUsbktO6Ko9eRY525QM1Yv0udU8w/F6O3zyrhNvfamB8dvsnT9
/YP9NxQ8/1af/P+i6nieCv/7QucIi6YJ8h/LGaoU/vW77Fh3/mBuMac2Y55F7p3Os/qzlNHlH3MU
JZZM6H4R/s4Dl79Ex4qO6hgLYYnyGB9sHLf42V+1jGKof1io2VEIk5Yh8fez/0kxg1kMv+uH+YKJ
lbFFPgW/z9B1LL7mYuvH1VROXhn3g/QW+ZClN7HXK588+anIG3QiJhrVwIBa3RqfQ8WR67KugT27
ynKVLN+n5P/ch4KdptPTeqMP5nCqLWurcXDbKSTCIMBNO5B65raeDtPa9NqdV1lfRVlMW00tOG7L
0vOp3uGfO5FtrPMOLKwQMbNf3YzWpjE9F3oGFlR5vFvxuBZl8xjFySm3YcXjXXRV6Ewv4jQZj4pl
Jdd2iN7BUesFMxOkwIVnXVdFXN45irLwAmHvo1RjkKcnBumDvXaajOiMABwtaksuyZHSTp6EU7zF
pldvbbOHwukjDjBDY5+UwSrwjEMnnLJelHUstp0mnc8RGuIpb3rIRX30Ek49f5Ryuqpq+9VU/OHK
0EKHwa41jBuvTMDx7Zm+2eTPQH8kG+h+A+l5bjPR8R2HAjQ/ifOTbyTbEVdylgvMf3UoIbdZTCgV
r4C6lfVP2RQjcfENpE69Ez1GOVqIeGwdSJpdy71XNJ3SS9zGU+WyiLLEtbPmNo7C4BxWJbTlMIqP
rchQZ3rmsIwjP38YpcowvuhU1+kthN8iJt5N18dFl9Vv3jgwllQdyLJG7THS9Z70VBkWyGiOgRUv
+ya4z/3y1EdSX/KsUW07zqeuGuvbukFramnlrR5PW9Wo4HXjPQjZVhmDa828jTRIRSVFzaJyJrH0
Mkx4HQkJVwceaDV1m2LQftZqgcrC09eNV1FhoMiO+1knkqerYmoyoJMQvXL0rU3qG781aziy3bF1
FOeQxfVZD+MQRZM9HVscIXap7a8kfJuWBI1l6RQvzhile70Om1NgN8veQSg9Uo03g9cvBiOBhjaG
+T6JaMWFqLKj36fGGXntyvezct9G0r8jL+TKEam95giwloOG5MV0CgYEUw/U2MfXeFSYay1IdpXX
dc99kwGdMXgrpfZZb+BClorAuKlS7sx2PI4+HmNiAMQQmW9eF5y+y3Ewszc8x0IIFi1Tl9SIdkIZ
IIhmqCydvlsnflCs2I5QHSCMGOWmTNZa3ZTbMtKCfZIwYcpz+2RU5VWgimU9jIdRDb9Osrtvyknu
/EF+K9UQqizfOQC4dxo6BGuNka1hgTgLxK/63ZSG1u1o9lARhZ4dWhtt12S7DoaMKw/Sszfl57B2
bvRE0oKrfrKNEm1WzGTWdnLUY5sqn/zUKJdtM5zIRQSaVd/aOu5cdgFYikl7IsDJ/6KQZLiMMz3d
qxnjR21A8TJVDMoigZFNUDeraqoezAa1Y191WznWwY4g4c5tNQAazcxByaSurMJQ5Nd2Nb6OEn2K
Pfnk00hxNVo6oIqv7zNAuqnN9sHY1+oC3SsTIxOOam+K3m1D8LnQg+HRa1PxpsYRnPImja/YWBZh
hHLLCrR9IUdtoeJvsi6SZnBV6Z/69EWPM3WleCmCVYvsnclB2zLZL11bfAn9pt60dakvtdbfhRDm
Td/ZZ4KgHjQpUqUxbFQmelnioYs8l3Q/atnsqOpUNylLbWv1aBCk9RjS/u7F7NBImwNROSJd1S/b
qyR2tk3mnVW1SVeVZwdXha9+rerkQZPetM5FhcPOiPSvnaxgYwUDApTOU3gZkGZbcUyf5rlOhoFD
XYNClkPZbpNRj8B2UN3IQf8iM9vFl+M0hJObS0atTl69xEacLEdbO6sRL7ipLHsjttxaSfAccJJm
VYRwREpSunI70w+Nqdg7s/sqa03blHWItIc0xqWT0bGN1WS6kdKOaxmYCeYH3n1ilskXo4e6aRYp
Pvcy7NYgxsg7FDMF2dTA8ALb36cmUgCj1ZzbMPI7107C8UVJ/K3qKODVE82ertz0ITtbQBLoaz7d
ahFUUa2CyA7tehSYL/hes6tVMu6MCvJzrYgbo878G8W7zapyWmijoa7NFPf7Gulz0H4NKhHxUqg0
qndlmgwLL3aODZQtfzpkyE+YypvFlgPohqHCF0MBooTjlTbmVq/hR0VqBwwpnwwpXsyq345atPU6
j4FkAvXJK4UbNPRNfp8QiJ4jDSN0bYYfqO7r3nt2amIsZFGg92WLX1VhcdBZEijg13bcvUVIieoc
Qm8lxs8yfmqacl+0DXO8WHmdYlox4Q3rNJYObGywjogGvownOLAaqqw42dpx82QLVLnPfn6n5P2z
F9d7YtcYkLYb+g7jSfh5uDQr5Cu5TZyq6btxPdLSaQ0f2ClgQQSuTtBi7ntLDw+I0SmvGyd1O0e/
SpXmzrBVd4Tfqlb+xus2VhTvvNw/iUSshWyWeLEscJFmX/tiQ3HvWmWReOWir6vHJv7UYkUcU5BP
kSDOD62SxlFZPLYlXR2tFV/BMWcZMzyg8x/9UF/WWrLvOERSZyaip3MxMvkLexq6U9ZV+0AAf8po
E2iNflXFMluZaV9T0+jnZHKWnqAzC6Jn3fZgZGTpWZg39OMvuto/ZkWwE+WkoP7mVeIQQvpZbNRR
g73WNvYmKtVgmTqQkwsf84PRlwjIkTBl1rWRY3wVs41uBE/S12DI5ZrF6NPqzeWgs+Wbvu+qCT1t
2z/mVY1uJqwe69i/s0qwG2+66VpAaVukJIDAudc0EPoiJsd6SL5I2tWVZU+PesFGGRniJfdtYFhY
5uFzp91aE04aPbtwHNRLIYsrbTLzByytYY7iauIn+lMe25/6MoVvAs3ZMdunTnTp2gyLjWV6MICm
/rWHZqo040kIRBypczTia2fqnzt62do/qgJtI3VNq05iHY0DbbHVwFROANLSVHwzi+xVL/Wtnifl
jenH/M703izDdF9U5NL4cY1Tn+/xMtFy6b238ei7Fqoy8v2ULBEjkPdeyXpR6+5zJ3E4Lu23cOip
T0ajWUk/37TzMWKET02v3MehTwqTnu38fNiIKN9lGfazVODJWm/MVZJN6T4rtQ53G5Khap1U8Bw2
Jr20ckib+DylytHHDhvROKJCqTNYdqLXNFQoTYsxXwW+Fa00tZr2vUAHVqR3LPFVWmM6kkmA9H6i
zMlT9S0sPnGJW3ZZ0DZGaWSprZQ2uDYypHAKUL+d6/FC57gzJD5RaOfr9HYc832EbAd+78b3gy+J
ZrX4A/vxMmuTqy7mkQbyRjN8nT/1sAKymFfZjdgpTFFAbkgYrGbVi2KiDjPgJqSaaS7xZGPwl1w7
ZXg2muJWnSBBKGyPUvCGRwMkxVTug95/6mia172MwSeCt76CTOIzvMD12X4KNQ69MY3ypTnYjJqg
sIxtZO7HQjlqGsq9Iey3dS1vfatvdrFdgCVInB16u+ObL49qY7l9AMc11sNsOXkKOfNDsIstBAdB
bC/xWQ9cMyi+MeJYFDqqxpjaYSc1DwwnruRShn1wFwTW2arqJ5+9hgqEQWyTraferNCQ9OmuS/TY
DSyjOPZKBSHLGNVrUxrVwhNMWhX/PqvO1li/Gj2vTZyvu26Ui1S5T9gYlHSEMOnYcOJJfMkQoOct
yuwgvdYGRV2mssF/AumYbK0zDOxgl5tYWkrUTlOLP8cYZNeeAsN+VLEGa+2bvEohZggE+mGHN3hS
LOgPYUgMMIKSsdkGUxUv/br8XKh5zswYYctUmzlHJWO2pK8PDkHJiJSDfhNL7ZjhhL8o2wbZ3Ggg
qLeVpWN3dCTWSmZtcHAaX3/NvTpdDG39ubXDq1i/ngrsQ/N6PKZxQ6RNoiK/cqwvBW9hJeIH6U/D
urWqR1Uvd5R25PwViY83RcC4uAOwNPJdbff7wiy+GqI9+A36oNJLHqVTrhvDOmdoogLLQWJXU9gg
Gyz0WesaDOz009Fq7Nd4mpAiDdizJf54Thpzr/X6faAYuzBMsOVpR3Wp2H7kxg1QrVZGZNB4JTjS
gIrYGx5as6CqNJ12adDUVIVhu13rj6uwE8FaSyLcdmJxFfRnPau+FCYx6Vk5IkJJOmJ6E1wmpAkz
Jh8Rm7KFR7BZkoJZVQXkKMVD67czRdJnqlsgC/aVDu4yhQrKGkOxbxWvxUja9zctoqlmUlENoLVa
SUm94if+GwNiTuHQgc0t040YyhsrgtNVJ86mwsC/whltMY3poVKc4lDSqqx8Re6UzvRRw1QJYnYr
XDudfh4ZlmPbNbt1dbhbMZRdTzqzSVXLh1PlDCbKEXa3hzFhODrEA6Rqa7R5a0JfQ04yu5fbY26j
9Cc3Q0sGbT3EXbJxwlLf+A3H6BDgPEUAmpZtay2yqOECAzrsxHBZ58yXORiugmq4t8vDZMtpXYwY
iZlqqC1FVGyxu1/1A/Nur7HhL+sqIR2FWBadtRlafVWWZuHqMhbQghA79vd9NCG9EQzu7SH9anQ1
gGUHBqo23bEbCldh7eSlCbHRGd2iTa6tGJaw7vkuG9mOEf1L6g35ypmi66LfW6H81Ef0N2K8LQQ6
3gqOA1Bqnym7SfC2FKNzUk1/HuPSXRnCPzWTfwoL+GZB6GotM/243JrUBZ6FWsoXQBSMQ1NTPpvR
N8fINyKPboqClsBBUl9TPmelR0RNMzevToMxjRPlp9gXMHi6sl3lKmJQk2NurOw7XS12qpovtTh8
DfNWXUw+8O8ssmnU6AQAgCQOmr10Oji11Xx8d3stjHa9rdwWIE30+8UiwnqhpYHCszLZdCo4Oufv
KglgcykTXxrdzPUgMdUoG8otrQ2dmynx1x5npU7IwsI3Zg3j5OSvNZSwIQGUncQrfduxspK9ZevT
OSltQteL+qVMq8fC8a+L2oF1EmKQoMjzOHbiqkrmrjuYYKOKp1ZEtPwSWYAubwLNR6uaqvQr0Abj
HJlhFdhIr4wvWsnu7/Cjxsm9xaDH9j6pM+bpwmiNbyIElJg1Z1tzeIqVCi1y228NHBnsodl2qXoQ
QTmueR8wjIH7V4x+Ei2KqYLukMbebV3g71PrZbBOk1i4Vu73u9yPlV3VWQiLx7jatF0htomqOt+K
Nm4P8G5An2Pp70QQIy0XmBJZwVvRatGfcQz/DSPS/2nmjMikfjcmfXxpwjdwYIR944+z0u9/7S/Y
V2dWamOp6Kg2eY7fEdy/YF9+gjwDj0ZmqdKaSVt/jUqF9gfBYMIGQbUsTcNL91+T0u8/IqmR/x5A
0rD50T8xaHzPc5l9WxEbMW01NItNlhC092PSplB0EAC6YAdEsWpvQ3HrYaZH/0GeR51tR8QrYBkc
W8725KbF2QlPusH7BoPENNgr08I1fGuhOJjAVPdZ+WgUj+b4EPQP6nQdlDdtA2CwcZA0RsPGwlPH
vrWg+clrfzhK72xqd/98Wn+fp/zv0vrznWXo/6RRva7y+P/9qP7u6/gWfE2Sr/W7FTj/pT9XoGn9
MUeJ0l9frkB4BziGon1SDc0hAG6e4//ntB52AR66BsN92JsYn0EX+M9hvab+AZeTCT+LlKxgVuE/
WYPGe7GICZLANJE2gsk/VEjnu8zvB+CnCaNQGGlK1pX6JDSswwbRbkynOmqp82ypnbzCsfQhqiUV
lRI766B1nlU5Z4Vk5TGecChisu/Fj1zjJEYgIH2872yoNbLR9rnV39v6owUtodAStOfmaxvBsJyk
yiTb8ldxFGwLCTVZ5zdGevxYcQL98Dx+BW29f8tgx+EnxwaAkzlMM57FBcd/jCo/aRXGP5LOKSq0
e7vprqYYeFyXB99PUJah/TTF58JJdr+/9gUOwqWFo2HYB+zyq5STPqzM1G+Es9BFuo460gXVm6Ad
dqp0f3+hC67vfJPvr3Rxk9FUWUXa43UwxumzmMaNBH02Eor/IsIGS2LYp5FEomRPuRHtDUoIqZUH
S2h7GecuELMbNhsf1xjCKJ99nzFPsrNHoBETIUFvnOIeRkA7OXRFbX3VayYchkii1p9ehOW4pTdc
N3nxNc5D3KXAUDENiI2H39/kd1ru3yDlfJM2meesfDi1RJ9eaupCNLxjN2CdpFcljhjmy1BCaawt
Rgkloc6fgsAeARBoPQdyBtNgEya621s3diOvE6YcmOUCWbZfmonV1pfDIUV1DtEFSzDmXQ7TGMfA
qUfmTAXHT7HmbYsAdTASCIhAq9/fzIU57/ebceY3jpOE9AOwsvebf1wxUdMybibp8amtw4c2QD6e
DysFyQbZLusk63bBXLtnHyUIzNDyxffoGLzyGkgh4PMl/dkqksjSDcy8rGgvvdfKCpd6E7lkkK5q
WXxwo+Jyh+Gp/Xi1S/pznvm+alVcrWrNlW41b5nebvqQcrZU+2u1fEmGLlw0gXbs0lIuy8y/HZSw
Jtw1XnUp2UuQe2RxHWn60o7jwwTdP5H5l3FqoA7XVwIQsMUaSmIvSArwwi+JULKpF4uOLSUz76vU
upN6dbCd3lV74xuvJCaETAV12jElwWSxM1+SqH0NOodC2aCmTjD5UYYPNqL5gf7mW/+uJvxhp5XO
UJNNwfcwJCg19Wt1EDtGUYvfr6uPrnIB5CfMA9Wy5yoKgsNi6HY+yT9wz39/lV89U5KVeA8NiWOn
Y7xfvDKx8yYSCb49WrsY6DJz5/b3V7iQZv35fsAxoD4yZsj68mAa/TzvQ5txzxyKS7OCZxY61TMh
miu7Wef2/mOm/neH0ctHZAGTCyIv5nfzgpNReSpT2JhrzoEGHvYwKwgv8brbMidiWNOssZggAvcj
hcCv3kf2NXj4lJxQni8uOxm2YHTHt0kQ0CJMjc++DZ6gVm6T0sPHH9nXzkvg/V1yGpLPw//JcKfO
ff/w4sJxwh54bokz9lpdZ1B99R37H6YMyq78gM19EVM1P8f3V6My+pELMFVd4Xc5V9OGJ1kMyD1B
AaHBjSi3pminRU/OiNdXcB4wkdGbcd8H3SFSzR0d5UJ0gtbSGBZTpRzI1d7+fpH9/LK8/2wXOpC2
URW1a/ls+XhqfajYU47Rxgff989FwI8XIWn8/RdgBX7qBMNsKDXg7mX5+Pd809UnCwr67+/mF6/M
+ytdaJNiZWq1weFKmRFi4NmiXmQydxyAf3MHShFmITGSulRHFFZhPdKSSthjrufL9Qef5L0y+vKh
c869v2fhwUucdD5JoVdbByB+YYpdiZgkVHZFsFc9/7ORPIJBLKri/F+5tgaNZRZ0ClW9/Bbq1gyM
af6+d+HWPESuh7HCiKyh+/pRLMOFUuGv+/zhWhf36dt5UkvJ+rWvtLf4Oj3ra7q32ePcuDLkgr1+
iZXUETWe/Cq26tb8oMCcX56fXuUfrn+xD5dh1Vtw1niVa9DEXDkrAc7J9ac4yW5LfIQBJRcffL2/
fGd0GNGz7IRgvYt3pvMaUcqJS9ZrErPzRXEzSwwyvDJUN9i2O2v7cbzX3O+8v09eG8hJc2guxR/d
z/v15DSk3ngihPGLv0EahfgfN+KGYVG4GLUYs1cjegCyWXiGtiw19QD2gJUFw17KAoAVmEK4TH6U
+fTz+8bCVjkpaOFsi9i/i0/VBxr4h8Rnfuqi7SAm16yq16nVt4M+HUDZzqrW3gZgpn5ZA2lh9YfS
Kk+qD9JpLwxuWIUOhuhwuoTOmWzol3qZOu2tkOiOALu2Zi2cCngvyVxFTMsAT7QOS00blBQ7zDCI
3cLBPCy4C5kuV4HPOFYchIopZc8mPGz6IYG0GrlZkh6yke3als+xSDiZPnIA0X7aI/jUdEd0Z/Sz
UNMu3lO8mbLWE0GwbIeHogaFwAl/ieTiyusW3bSW3SlPbn+/eOe1+e51gV+vkjFP8jv27cZlCVYq
plXW0vdxM2uvh86/IoPjrRRvnVm8BFFOUoW4UdNq/furzrS7ny6L2s4wLFQGP4eDQQxJ4FsglFcy
rMF6bL9qka16DVcetEImTIezb6Ofk+NXR+03igZa5gSPqVAfavIP4uaDE+kXC1cXVDkGHkRUO/pP
W6Rf6W3agnX3iBAN3OuW7SZaxQiRsGS1Fv8X+TXzRnT5zf94xYuN0qggHVemDvGg98DmcVYay+qT
aB7LJr6BynbITcdbdH13mKLwamiNRQ1RSEnLuw+exUcf5GLHtBTHLH2VW2/Ab8ZYWw3FfSazQzdp
q87HuKNP1r0SXXcwcKYSW9bKvkra7J/WzyxEqfPiMni0LUO92DmK3qmVuOZTlEB/2rT15cvv7/MX
K50NbeZ5SlpL2on3G6ZR4t6ods58m8pO9o6b5XC0Kuczw9B1EEanEVKL3gwfLPX5c188ZmaaGhMt
8hEpZC9Ky3JSW9D9GMg3jFcB6v+0wV6Xkvn3d/eLy8w5CLNE0IZmql6cQXlHvleachmn/qTktTuU
rzGs8d9f5FdvCSoinTGcqpHWc9mhj3nuQ2dymKnkak3v6b0Y1oMXfvKGZCVHMGivRvPp2GutKg5p
P52MJvlUperNP/4cHC2CAR2lNJvWPI/+sYJOzVb41Ujwgtiwc5AouMB2bkOAyxK8FLti0kH+S1ek
raPz4EC5bEhkrnDjFQ4L9bpHU9huANUsLObi+1nW1r8On39/wZ9X63yHf1/v4g4B7cq4EzA9EsJD
NFwPe0qJ2eT995f5eUrmvL/OxboZiyKAF8h1Oo85S83Yb0R+ZMUEHRFPp3arMSq3duC5eZptE9xb
50l7IN/aHH+QsHbrNDx1WCxYUJut4gHIaBGaGqPMO43gk8Fe9RHImsTFYQqfswJ8Vtdcz+y3Q0x0
hTGeKhhqaXQeRXrQa/2Dt+LnY+bd3VkXjYbW2DJLEmJBfUMlzghPYTNZQdVYqPZH+mP95230/bUu
Du/AtMe0UCiy2wQAPs4YuQQb1C9Y3uIGbuLoagZuQBxGP1MsSMiphjvfK7bDID6XaX5IDFzfRthI
AOcLQVSSPWTPmUEy1DBtLMV/+P2T/8W7/P7zXuyH8agN9eDxeefOfvb/CyXJC9U23gXbHionwtIP
rvhTU/9+rVkXB00pZZCHIyVr45vLJDZXJjbXFkJz+UVnGqu/GkZ05ZnQnOr2BnDg/5B2XruRa9cW
/SICzOGVrCxVKUstvRBSd4s5Z379HZQBH4kqiLavH+zjBk7vIrnD2mvNNeZJ9MYXAzaUOUI8iNv3
BKeLn3/T9+uKRcGL1neRtCMB/LznpM/JBeoWHBRx2+M0geaP+IN24fh0jU0GlMnJAgp7lJ1wn1xp
C7vKt5zRbPDZIlfzth5aDScRa1L0SH/Nslx4vjOBFs/3UUkzyTqS7/+6U6ae79ILyRCTEUV/X5x0
J70zn6emd4BQ8sa9qACzC/ai5fH027+ee1+n1/Tsn3J7rVaOQVGzRU/Ty0A3DCQ+v2ov0HT9BmZm
B5t6q2+gl26WfJeks0NTp5QUAxkVaZ2vQwO+xM1cMKa9ul9h+IGRiR1Ea5jHPnJ9UDDllkq3HcOB
w5MA5sLPc+p7zmya50i/iTJ0Rfp2FtfJkFfpJMiYxh/xeN4hyZ3uvegcoLZRewQJtZQxO/OldRJY
05mB+ThR7GyvE9TURL/GU/fYbVRUkpRsfMiLAiWrtBvJreBbn+30sVwPOpAcuP2WRDMEejEw2zed
ka2iKHn6+VWcOcWmYE6hM9SyOM+mqOXTJODTNF6k0x5uqb/5VtgUkOnSh3VMAUFVlEOAXkFUhIWN
ZkZ2nG5/pDrIxEKj4QJIuvTrsEmqlrERcwvVb9LrAkscoACOcmGoOCZNYBGVNn13NfXn83PKNcZj
Dh2z/japF5bf96iMkG9qJCJk0mVJny2Csfd9cbD4JkYgOh61QCPac9gujHLu6PkyzOw1G1qbF800
DKgoZK2n4bHZthcCQVH9xFV/9S+jUfwq9ohnJGe4bO7S7dK0n0FdPt468S3dVibhLsWo2QEYEEaM
1DHBI0GU8EoIEs2uIFoKdhNVtr4IDu1TgTpohext8vSrAaKF22hTvJUQf4SF+t+Zy/QUbptkI7jR
0Uw42/lMFKxtqfJzpg0oxHcCCtVlsW9v/reT7ctYswnXRllTuQGIX8Ya8N2ZWLXCrQHzGqNXyWHH
OaZ/zROozaVD9cOxcrbPfhl6NsVofEwzKWZogTYH0zDJqZpOV96WCNkzFn049schujfQaRuJdEza
5ICEbuXRYeZVIJNpHA8yGgHUP81AKRO1o5bXRwxx3Rr1Ha30mtlA/jJq3CaKKF23+kWPaEiob2Xc
e6w0vBNAeJq3Kbw6Ua/3ifXYKdD62s5WoVNK4R+NtP1QC3tZR8a4dadrVtQakW1Ozi0tnPmo3KV1
YndGdwzQhDZVOclHr5CnPUgyviXp0l3z3F755aXNFkyeCInw8dKqtX7gcAKHeDXCFrZVihqKgzBN
fhOuw/9gl54WwU+fa4pYP+2InSrmiiIQbw8Hdwu7a5PvtMOE/P0PajfTDP82ljllJcnraMh3vo5V
+JLZZzIY6sl0WwRb+6Lu8T/cNvdgkyvHWnABPrPZY6j67+Gs2QFU0ZxQaBrdVUOyy0r/V2Be6L61
M8bw4Jv3g2zhtrVUtz131n4ZdLbpCJFWZtbAoDUtYDY9ecE6Xbkr2ulQNVKoX031qeVQdlrQ81dL
CkE0MaydNFOzyI0Univ3jYTmEkQXNTFbE+0pqd4we7zfOSDHnw/SM+le+FSiRsZ3InKIH/DgT/Om
MvSu7WsGjPHTWomPEwTUcMEVle8THjr6nR68Tbb7X0ZlQyfLPN37P/wJP40q5hLdbWhb2NcAWnPr
5fR0xl2+Q/tt54fyAQ+6hcPszCXB1P8ZUp3NolxWm64RsLxTtRbRonqZuXC4BhZpMF1Pw6o8/vyQ
k6jo+7f8NOJsCnWWO3T0pHMFxj1RwNVnXIkP/U7HVmKD/pkUoIZVkgM4FJvTVeyoR+t+6bp//vtS
6zTA05oWKZyvazWpexHuxiT739NLJ9AnjE+bk8Lnsb17Ur+vYM8CQrpNv3AHOXcP5GqgTrondgr9
4/V8+sZKpKKUKdglIDiZW0CyV7BXiVZz/QNFjqXVwhc+ezIThCPZR5GsWurstOwtVwqKmBEz6CsI
R1eGIDjoTAOtuRgbBBgKsGo/W5u4MNDb9S9xKHK68ybQ52Kyz6PPDszEJVYwe9l3cunSrDeuf4Jy
8POUmv6Kb7uDpdLsTa1X0j8unZ9eKTwOtxwa4s/U/KOmVzJW7D8PcPajGdR/dEmBFA4m6Ot06VUr
bVsartjai0fsFW2qenhT2toWMO8Et1+8VJ3b8T6POHttgkrdlGBrGhGL6JdB/djv/NMErDcvsCpb
Sk1JH2H6/DV+HnJ2SgtpqivuyJADnLGesmnci9ukHOxe6i+lodhoYehkGnZLAm6Bnr+qJfC7Jf0a
A4Z0EWJ+XRgxWnLkzFqhpItoThpK7oI5vNWowAcjoi34gIq0HX65DRaU+o2h4p1dofeT6FvKzaNm
1ccYoXdFMrWOwIMX2SogpZWNg627+9AD618Yd3mU3w2wTZMaVmPk72TIoWLp0p5tOK6A21+dvapi
9ZsO1o0pkuqXVqjkt76IW6vXrApG6EPjRdZo5aKNp4dYOroQ/wOuy0O0NRuQx0Ug3pSq9LcOk+tO
xoC2MR1YR2sjATzkizeZ0K5U8TcWC46HaVujp1tByPZagMMTVUF1lO5FX773sAMzcDc0ynFnNDQT
pIfWbVonpBHWb8y17z2aknVr6MpGFsZ9S/XWlYydpz0KCnfZzr8W0GQI4X0JZt3CPLLqyjXck1WW
V5dxOcLpyK/oFdtR0zjQz+coo0G7YL0dZSAvBcC1ilYe7Vffdmu3LF/RI1/wGGw+lXfq1UiEW9qB
WxPFtdqLp1oXrqXhlBsC1FDRu6ZbTsCs1ML2V/bQpXsR9rXVsGpwXzSSaq2UxYVHQFvU9VaLsle3
6Vet6mGKxb2rBFbr9ep2FBNblOKlVfl9ayHZwn0XPBC1LVmZTViZKIy/nSTxv6CQGN1tw7u8noCn
E6FNXuGXQnP54tX/+9r8Ou4sqPS7NqxLmXG7g7mNdhpdp7Z8NxlFUNf7Kyj24hY+ncJfl+akBxIn
1+np5jmv1gSC542i9xEYYLSyl3b5xeQM498s3W/OJegUkV1uUgNRQjFmQayekWupSuIBAT1emvc7
wYCQJwDMJ3kDjeXJAjNc05Nblrei763jHsgSeJ7O7P/KZb1G5noy2mxvxbuKf0tIm/X/tBeb2iRo
Je0y598WrZ+FqItwCnqZbkSbCZrc0GazNm0NeL+9DJeXzoUsU5WS2odiKNDbvm7/oko7vEk7J5ux
tKE9+6J4EJzfyqE8lH+XiODnt2GKHpSWjKk2OhusNiK+ttf7eBmlqya3aDT81eIW1v7N3WwblvKu
ph2znGKWwdhN2aeu/SM3qGiad6pS0IJixwWA7PbFDkjJvlV+V/I+RV8aRbHtNdQccGWUb9wyodfq
UDTsBdX4pEQR7Tv7ysvWruLeGTSu+OgVS1rqol9aheEebZ2idIqacFNr1l5J4EXW9ToNtWnvsyUD
qoiRlheCkJ6yqj6Ufbu04M9+B5AukyqPypAxOxQL1UiTUG+m7+BuK7s5Zg70hBt5g33jSnlemGjf
t5epZA53D3WFKjHvv371WhqhO3Rk03B1hva9m3iZZBomOJHN/g1m0tGfcFD48/O4Z9KpDKuJXDxI
pzDnvg4rCR2o3ozvX6R/QuomAld7n/SBbBxVT3T6IFtaUdOM+rq7TA/6z4iz1yr0NTAfHTsxF2up
Hkty5Vr1lEspBYitQb7osisQFzflIG7aoPnvgzcMImTJUg1yWEg5vz5uL3EdSDWkaA0HJfw+R0bs
8fMbnbGlPlJl9CrolLs1XRXVuekRkgitG2NADsVQ305VjY7m4miIbJfuvaGl9aBUbLVRD4r4HCn+
hdEEa1nzjnQJOClqXq2Jjg18gIWfdXaCTZ0BIs0UQJpnK93oxiYRixKvoRAnBwvFXCgPl4p+KAfr
0NDd56XNfmTfjbMM7Lz2bAEBs5Lxr+EJr12QLs2D7+U7GsD5GIqKJFz/VnTNraaTfXM61wCISsJx
mu4Z5JntdD/BAB0ZkSPuqmCzlMv8/iK+Djy73oNkaZou5NAZR/zkIctbeYRQcSmo/n7XnYYBdcb3
ZlJ8qJg+3RPMzhzqjIZZpzLuxsg7Cnqw6pCEp/QTTlmwnz/vdFJ+XVXTaHTdcMezZDQ/Xyd20wyK
S3MnyehyX4A+yS1116frVBVPpobropk+1n60dL38vpaJTabOU43riqXNc/GjqMVZoVAMEeT3CjhG
kR1Ej1YJGjVF69I0tFVDNdAqMoAqC2OfmT6EDgQqE8vUnICkX3JtaUCNBuUQ90yWjRdfS+qvtqnx
qf7vMwgM8mmg2XTRdTUfkoaLSlIMj8ZU5Q5p86UmnoMYiO5VBQN7N8OnDOmuBpvRV6iH40krXKtW
8jDGwQrEBWcVOA05wHn+lGNPiPR/G0q/fp4DZyb2l186i6b8IjeUKGfGicnfIrkOxdpWaQJfGORM
AYYXIqNQR4RIEebbHgo4yR8yqo75IENSxah6xPRAD24SrKsSXTrQSw4O6yjF6R9J+Q044yKu74qx
huIp2Kr4HuT9XvWKQ6D09xUXaTP4Y+Dr2fcR5MZ609UvufjqDibGDclliGGvpKzD5uSKzdXEqYR4
wzaR7lQ/uYpNmDCWddlKmVM1LU3zyZY21yNy712StA3y8uTF7/HCSvFX1cpbLBihgf0ZJ2oT6kBd
aze5K1xZSuxIhMLO2Hm7ToyuG1c/xhr+D+69ZVV48OphS+9/d++nr0ET34UUWA3lerSMbeSP2wqh
Q89VzQO/Ug3JfiRL3vTCScxBSVR0JQY6rozJzgsaoAanocWhMdujE9wKakDDPA2RRkPLGYEoqfT0
NoQFIijDXh9ymwbdDYjfteXG6yRPNnk1XXPNAkshJPP+NazKPa/xacQm3cS+syVzmIp7QcTOw73K
ImbCoK5p7bZLTIhS1bctLrZFfCjqCsOxypb4+0bpWLnmPpWu81bCVtTHt/MakMJWjvZ9V9lKqV2M
g07vOBxtqacBP4MudhcCYdCLW19Vdx4umrrk7crgJY/bQ6RF+9wDeiVHq9zA6s26a2v3xjNfxYY8
dbjX3epN8ISj6R41+Vq0/oZa/pxUyq0evetdtPYsvI6wCyjKdCfjhFYnvwLgGlbZbWoxucgt/xjj
lGJQ/+0zwQny4Lmo+22Y30mg1C3u5oN/E6I3oPwutcoqblq7UXC7sa7MpF8XNJKHBJFidErpz3n1
DjIMDIWF3AYaBFsyAEZ/wDjhpguMS481jX+8lR0GxVuh915H+Z/eAnjiJDdubJv6DXQ3J0nwa72T
B+R8gXQVZZcgeuzUfRO993gokKnqe63313qDFgFPzerRyh6U3JZcEtpDAEdJ+au1EIh648pnvgkT
hAhY2q8Mw2r6C3OIc6ySVU9fYjLuEivYNx45xC5FC/3S6a9TA1gOfkMW1HXc1U6Ctee0dXXNhdBX
+yJ6TZqEWqW6bnvXiSSsdoHfVPofn1CoKkH4lE9u/ispdEekWCTBXeDourECad8UN1YpbFu2vs56
L7wCs4+Rbc0gvEm35gTtqYly/PcAuEgEroiO/GEvpojyYwgsfndqsPi11vQGr2HX3I4ufqZRhftb
j2u0oeN5XzkiNITC6Dd1Q7+LibtMr/OWXmuEPZI/3IpKhv/wC68vEpWV5MXrgItJr110GU32us/9
4Y0OJ2dMx4OiJODx3Es9TOxMN+zQpUA7wHqQC0fGELsSwkst+kv71bHzspM86OvUrPY4wILivS3r
GhbzFVcxiHAu7SJ6d5sX5R4cKU0bmN1ypjYcN3KZr3zW/ShhoAvIbSxPo2at6Hyx+wE6V92vvIS+
k4Keu1DbiCiELIydJS5b8QjOpqxWstg6eeQdMlyQZfc5ho1zJB7pRZgixkEZ69da+W2w3A35UVYl
4MHy3h8qO66zK8XC8V1OWWxiZCPy2uVgw2Js8toOI9T0OU6AstT3WSe+eZp7JAq4ybwLVX9xKQcO
msLq7i7U4dXoMKkdrCc1M+kFTDdmA+6+Yps61B1SQEhuCeqVvuBP5VOA/Txy9Eu4eRd6+9Ql8SpP
cHUPhC3eH8dhhCONDbivPwssvYQcL5eofZVDLWlh5JHG871gnxs04rANRpNVHnZEvQoxJHhuI/Oa
TWBlFsJagdM7KtYWTi+YijcKno4a1Rd5QpSjk5LqxCfoIld90t/22bFQEdKyIjyO1lJzN0qs7lDI
bHN8wWUgGYa8ltxmFdbqXdfp9FS+9tBepewkle1aYKg6GbcBwMWEDTmFhGRh+ydFx0q9bKJwVUjW
Cn8ZLLKlfSlxUJgdGWaRaYc7U6FfVqYp2kh+NibdfQEEzgYk85DA7NBRo4zQq1o7INL3Ovj8WBTK
fbYWwuFSzL0d72AFQ5Bko7dqxWZvcQEjI7IvlUK0kzbDYiThXMj4P0PJByfhOcAZo3cz7u87l6Mn
wFVIbx5R/K2twdunTVDaVfqum73jNs2zUiI2hkdMwPaQgbuhz8jxDBSHOAc28rgU2p9NICnGh5YU
rcaHhudT6OtLaCkDl9jMPGLUuhVum037CD5lsdqgf7+jE4t8GmkW8mRDBXh8CnlURLfekNqpdFvT
GaDlhWNot+Q6YYRdp9xukIevXJkUjnsvyzctb1jr9U2g4Rj/q4ftZ8UvpXcnS/cT+0hwr7up57t9
1cNTKr4M1m3FH0sIjNC4OS1/T032OXOvIkrnsttCVHyK4D3W7mMCJb7v6EUobyfpZeyNAEveKlyN
Dc9cDSNBgv/cFH8q/0/uESYiaYVJlSr3hQ8iNPsbFjpazOuUIL4i0/Fz9HampMoLUyVlYu5LhvTR
H//p0xiSoEUfBZIqOkQiFZIOByvPfFHZfUYVQXxnAFTHpJZUpus+WxAVPRgyemT9f3/JFM1++iVj
lgqFKfLpPBqA4+RWqe7F5NkbKJPl/CMooYKPJJnFU5ue9EzcSbRIOmas3yy8krOzFVoGiqIJNDyv
kSVWVGdVTvWVI/ey6dttIpCJrqU7D9NOAEAnX/GeOmKgBD35z2N/XLpn1zY+xz9jz65tlZuZRRkz
tpTf6ylqvSmQjHzvl8wBGuN0YgrZgZ0VgiOqmri4qZXqGFNcUH1rq+Eyhg2CSHEkUwipG5JUbrIS
62z18888k5Jk1lCfhs5AEEyx+uu3Cg0Qv2ZHqF5n4oUUCtdmhweNBVpOuSoo3LaaMSHVBUDxCIJr
WqXCJSfBM4XFr79hduHr5EgRquYjKz3JjrAQ3gLym6x5rpZ6dc5c3blX0nkvi6iLMK/++rhWqFdt
bxE3RSmlFe9eBYyW0D2oY/IM9HDh5Z4fDcEBFTYQKR8WbJ8XAi0aatwyB+pVXa5UPGFxtiHiNm2E
VbsqAtDmSE5+m606dAgLe/XZGUgDA/hqes6Mb61mnPoBoSGj5/7tEEfcDZTrKsADCri9RhZYv+3h
+QvRnrKuPfb1SRoIf3BAjyZMKHWcUhVXAIhD1ycIr44+TWg/v6Bz11pJ5J495WAnQs3Xr5GB3hpz
cUrBAyroCcQNAXhhuTTHz+QyFP5yeuZp0EISMDtK+kovpD4fKJXrD/2QbkYIjGSvILN12MVX4WXv
9w+KCNMbYxO7ToelH3D+LFPVyQyKdi1zNusCI1OUoGbWmTBLJ/kQHUpdYyuApWy8zRfbA6ZE63zv
mcoM+IKh/6DS8PW9KkGeaEnKl48bdIvT/XWxkjR9mm9DTIJBBUC6RTbs6xBNxUFYquR6ezj6+E9J
O6FEB29L78OqdCiYwR7b/DxbPqbDT2POHquR/UBLQzLa9apdSat4hcMsqvQ1Ig+7ffCAxS7Mz3OZ
KFroyWbReIQJ8ewhtaHKjS5nQDXG5da8LrnYiBKLIVg4Lc4tBEhMUxMheBfEFV/fZs2ftOR2GSjc
jdJtYh2r/u/C2/teD0BnTHclmz19QMY8SwzxPRkgKv6jfZK5ma6jdXADp1k6KS/JnlDyBMhbWpsL
fXr6mcFZO7Ix9TrxE+aFx1IwS4mQFAOt2CTLtmXbeqxj0LxBvofTthaK7jbxk9se4mUUJ4c69k5F
7/5qkl9yiqcY6QFAmFDiby2j3wcGvqHYXJX5yJX3EAhc7SmmuJK4LZVwhMofYTpWvCkFF2UFam2Q
XUt6dhH6HqkOEgf5rSzACXB7R4wUKITZpSYA6Au4CdSC65SK+8eXACZXqIrEbg3QdY37h65DGX82
U/8hzvAAbIGJtkopOBqcemim3A3G2zDDHTu96ZgpTSXtzeIxQdsrYzWR+SCPs3jTq3c/f9mPZoDZ
upj2FfY3/pu5OpumqLNTF1Y37V1e8stV6YLgzK7laqXEwV4RKdGvgaWqD2L6rPjP2ggjuF2DwM7t
iWbgScbByIuD1+ABWB1N8aKOJ1Q1e3//KyvxK87SG8y5t5YevkekbbJCwkZ2ESNzZpemAA/KAQQN
TzKHOeiROVZyzo5SqYc+mzpb0wshAAcKltaPgMOm3QubvB2r8Z5b9cIefWbLhABCFEQvicUvmG3R
CghF1JisDkl89zucQ+P/XgpoqtxKKMZ99DfPqwZZUOgeXjMCcMtuFVQmdjgkMkJs5RWjuDVj8yLx
gc2DRC6bbhsY+toYJf43IxuJwt2iVfzneTNfk7xqVFxTyzeljOnxvm46kILlspFpAGv61Fa07CrJ
AVqPeClzIZITbat4C3vQfD9lRCqunPgfUgtOjq8jSlmuhEYJ9JTE6z4kBtcQcwg114IuWkjuz0Ov
+VDTkfwp9AphEWdCPA0l5uuqvrW6U6c8xiQXFG+ha/3Me/zyVLP3mJv1qIcjQ5lED1rROnIBe1u6
gSjVqOKVGg4LBZL5XJ0/2+wcHLwuUAEJ0x7g4hl0nYQLp5G89PKm4+rTy3Pz1KxriQFgb5t2ptUP
qaq/ikyV2gXuMmrBehASMGPixmvuQi9al8mVEAALzdT8GNGM21IYctPg1fdyuxMxuPiDN9hKhvWZ
qjiclZITM9Gq9sYbtIVp/e1K8/F6pl4eaGUyF7/ZUs7ojHS9gl9fVbf+lCM0Eb2lr6Pe46ewNXbD
KHKY3Areu6svloink/rzXjwffJosn15dlWFN5wkKtM5tqDrYtXHGvapOjFI9cfL1tvDWCV7SCLj0
J7bWhXP27If79OizOEKl5O8ble7aCkFl790GWJJYgKFqvTmMi+ykc89KBEhHMRVx4AezaZJnUUdC
gllhaikd6PeKiH+mtKIA5JjdUy0bJw7Nn/es80PSKARpUEHCNNtB9DHD4KRAUxIrACIKb+OVKkHT
sAPLjtt3eIPHwdrCnOHnYb8lV6bPyr7173Fn20kkuFmS5apry9Gd4V+GFnuXX+2y9B14uGPW+s5F
vBSQFY2w9OB8W2nZW5IE+4XfcW4HlSBJTUI11LBzZknlk+urhwArVnVTjHgcY2+Lat43aVN1JjjM
h67zDU7OUhO5dm7XAfBpaVNhkGBuNreCwo9lqehALbTGqa8rrOmJyjIXm3pjdDREv+aY7QPin6DC
71TeRsp4EbZvHVSTKNZ2Vr1RjXdNffJb/QEcJAWK4bEKzTU3z9GlnSvUaS4LAPWRkOmTBwMyfNF4
92UXrKyqOnhYdmmJ5QTqEXcjYjN33/T6VowRmeDtXG7NsrpqlbVRP0gVCfcUIJS7afyEdOlFo2tv
gtHSJk3avjS5EoXCwgE/zfbZyp/4pwge+DwTje7ryjciXQc1zrYTBfuwfK7rdx/y7s/ff+Z3TS2c
nNJHg5xFLM0SmO1taZvXlYbSaCqAwLrL4xOlzNJOazxc+1h9Sdz4vnbTq7Fx77IeSLWRiunKEBMS
kHp+qtWRXGC6ghB+UqRK2XqCdNIK2V1LWfKSxsYu6vGznnZ+UX9FcGLXuDIIhnySW70gczBuuyy2
a/GpDuTJxuYpGMLLUaey5QfCcyRH8FeiZO3Bb6yogLQG7Ys+xkvyeBSahLKljgwfTzafAmygkZAU
unVlGVhFwchqMvUETKkY37SQJv1SPBn5Y2N0hxC3kLxunthdHwIDaWxgYw0Bf2TcDSUFIgMHnS4O
3mrxMhjDjVHmRzFuN5rU2rGucavvtvTZ2e7gbywaan7+Jt/3BgXsoQxcQP34z4dq6NOWDxAaN0YU
SZjSnCRu2ky5+6zVQ6Lr/Kpz/+ppzzZ138Ck9ONhO8JbKPwysgcUvz//lG9TcPZLZoePlgWxhRUi
vwTHnzgi8LEUnvr251G+5euM2TCznSBCMeyzAKi8waUS3ry15ehX+qY++odFNfn8VvAxloKTLIAm
PP2+3VrHtvKllKLbdOfvTvQ4bAHnwcAqH5YUk9/yC/OxZpu82oCyZCs37HKF47UDTn/d78w9HM1t
vKsf/IUQ9duGOr3GT4822zC8nLKjGzNcLKi7Clvqys/XP3+qb0Cl6ZG4VNFxgMKVttrZp4IUia2D
yNwfDapwUnNZDYiVhlQvncYaEb0a9JRh0gW5zxZEwTZz6UFWAb1X+skTzXWQU9JPs2ur6Laxn7GW
VGOr4sbaQekq61OT0JBWV8eq6xe2unNzmZYpyD4qyRfO+q/bKV5IhZhBtrZHF8tr2rExZNgaibcQ
UHyPdXlD5CNErn7sZyRpv45DMqYDo8tXwBYHt29VvbbqJ0tCqaBLds9J0QgrpbvEe65Im5Nn4U3n
3uFLte1LSpzSdWSUtopVNz2jptQ6ifSYElX2+g1aRFugka5iVxuldqFr71ukp6gkNCEWa/xu9p7Z
z85LoVZlMLK0Y27g1Di6J69afdMKMMyyt59n0ZmFwWDT1RiXxjNRFynNpIogqdj1b+phB2WXBxuq
ONIWzutBrWnGx+dzYcxpsX05TqcH/DTmbDHqI9fHPmPMSSutg7gIcVmxewehylYTbGPhfZ55RuaB
MmFsoaB9rwyYIZGLhjKY8aLRyf9M6Dt9Fe2bDZ3PLuwBc2FtfgvlmHgIz5Fmc6bT1jo7yhtTzaK6
GoGa5L8tBb4bYzcqgMixWjgW1HM7zeehZueC5Xe9ZGF2Ry+KcZnUeGv4iN58nyjyopVjWlGuVKXc
yGFy7AS0mbGwjcQIylKxUjPLQaElRvVNoXqOKlfIvh/lor7sVBpd6AvRxZ7oL1ynk64iush76Vfa
11vZNU8NzjKtxjlI83p2ybwM8O3DrpiocW+13MJa/2+hp09VhVA8wDixev55Fi09+Gz7a9SirCWd
B2/0X6r714off/77v/X/TfvrpzdrThXIT2d/iv1LkWgMEO4bmjjUtXIxJffZM1/7NW+SpbHUNnJu
Y0TVT0lnIm59o4C3IbUcT2VI5DvlQMY93vvZ68JznX9x/wwyTd5Pz6XEqEMahUFAEG+YAsna34jt
nn0GYzd7XIckRGlDWlgS3xAg/3qd/ww7WxMkFbCSjFgT/e/6N7Gj90S70Do4ILSgRhXRl7FWN941
se7DsFtakN96Vj5Gx2UBeYOM/HHeEcJmpChD8vHQ5rZao6NOXqnXOWTeoofx1EOpCu4VJ9soDvnV
49IN69w7556JtwM5XPUbSi0K87ZJvEmm7a+7hsYLs1nYCM5Nnc8jzL5qSP6/4ArAPlBEj0DV1hrd
HJoqLLRqfkuIsSgMdlNynRM/bd7m4kqtZyoy71EXOphwasjHg0gui7glcTusq9fIuP95wn6UUr8e
F4RS5HoIcSYM+TzpEzaZ7MY+yaRGJfUex+WjG/nKSvbxQ83dG7R9sCTH4Vahz8QujVG1WzOgGaKg
1FLg2FVrpyoZr9VEXef0fTVRTJdbiAPXcDO23XboNMlJO/Uu6PYjYn+92Ud5hhhQi98iI/yFsMwK
/Buxg+xclpvEuPGt8NXEO6Yo8M2Ms/3Pz/uNHQLsnIo9901k/x9nyNcFqhYESHqkYyx6p2/hDSu7
cIOoH+NX+CEbJFTgOibEmbBXb0EiOMX6Yrmf/vyvMIidaLvgB83Dy6qAhMUprmLvZGAIdRoKfVuj
Q4TkugmBsBPCOXJU22JV3ShaufW0cafi05WalD2rdwGPBM6BTX2LXotpEp+88KHwuoVT4Mwuzcv6
52dqs116bPq6nJTm7GaiAzO4fBYfxh29lpv0tbnMb5s7jP2WlvMHDn42JYnNqBsCLtTpNZptZmXd
m6XX8HIa8UUQPBxFzedapdbfVtc9pCwlwu5edtqMAFLb03lZyG9e/CDiBNATO+pFyo1SwNbtUTLf
Av+lG37LMMa0VuRufZMQrQbZu1djdxzvFHPhZDtzc/gaf80CzMS1NI9GTJWTLb6vDqC83/StthHA
0k5NayQx1yT+Lus1McK+WQEV3yRX6XGppeN7NncWB0675qeTqEkCDw8++Gr6jbtFW0nxXF9JIHqV
dXC3dAX8poCflhX9csAmSR8zn2ffTEJS27Vonm00q0cruJb9S1l8FpBHp+pxFI5ei1daf6d5b5M9
bEfrmxu/CEG8jugRoJt242MeFbXehTTQgaLtdeD7UVU4FS51P+8AZyf15586C+pQ0buRGihTgNxT
DUd/CDjYnlgWH+QaZ7ionuSF/LJ8ZlpMpyCBMm9H5245S8AWeD6bUiiqdkHBVaJAWLxLMtYp0lVX
V6jc6YVGDdm+W8LwXtbPOTLlHB82Ie+dNGkx5YDU5sJYFrCbK/Dwo+QUxe+QBdb5SHVYxFralR3f
28Q1zi2huFXlEHcHeo2N50x992jVVFvtAOp8D5jvubQwAipMLgXisFIj6aCEmrzzLfk5aMhJyQGi
3qbZyYGyBYi/h/X5rLPHjF22Try9ZIyXaUMCm0Phzu3Ste7RdNuRurTwtlT6K6tqNg3JxFaWD1X4
UiLKcoSMfyGaICLcT+kCIWFp0WQU/JYsbGIeu+qXTvLS/zMY5TpqS7ur0o0Ryfum/euKu8CiYyaC
JOhttChfSe6VagQrcbwZkYjRxOYU5e+ag6Ut9yMWqMpU1SVHJnq8oIwuYe+l1uB0ctP0J/W79jBp
dtPiWtKuhfEpDC/KfOd7GIUXr1axcfW/aeevRn1cFbq2EvWGygwbUmw5qQvDK0As2rLdwKw3/c1Q
3CUDXqsJd2H8+bgiKM9dVG0sFclDEm5aw3IKcr6wJ1audj/EzbYwNccwrg0fR0f/WcqvGus5Se8k
990VTkU32jn3xFg4lngQZgXufqCcLYTjbf/Y6QYEUJQb/LvlwHUrzGxNO7VSibnh2+QINyY4LWOE
ghOgbenXCfV2ZfjTYyStGvi7cPGu8/5gyR5Zw5fRfffig4haWpeui/G352ZHVSXL5pqrWKWllGOo
Vv5m4Ss2guuuCNZhFZIJ8TZhvzOye8Su2065F4db3GfWPlYy1R9xMlAoavozXFsLiQijZ7c4yS4b
s/y7quLHnqZmNa9tiRZ7rOYOTFSE49GhH+9wqLkwiptKJq8pvVH3pgHzqjawvvMXwi00heyBX08a
vJW4tBIQ4Cvzra7amm2Rd12Pt7EStitAdq8jnU0O1fON73oXslDF67EVgoOUp9uGElQgdRL+Ind1
ZSSbGJdOYNr+oRPzg2Sap8LopC2flPnxf+SdyXLbWLauX6Ui58iDvok4VQMSYCuKVC97grAlGX3f
4+nvB2dWpQQzxMp7hzfCEwdFbuyN3a21/qY+MX5rZMqAxkr7wvPvR+ScydQnkXJVi7rTwi0hwRoG
S0X308maHHq3r9x5iJk7qVjBpakl8d6X3JO0jeKA0he+7YuobO7DOPGWY14FMC6iN4GbF/RUACLN
s9EiJrKuBCLEQHHkcgDQWlBSGXKUsPAWy5Wah5MB6vs/NNF6KqWbMJi8F+vmzk+sL1KaJI4JwsMo
RYZDtPHvXDYmu6N7iHwcTrFqAc8WfR8pVSF2tJC7U6+ybfqQTxQA2ziXunei92ZZ4SJMuC+PNXEu
+gc4+xrevelux3qLQDDeFvE6NXFj/yblLBujuSrxlzKjckPkudC6e9W6i5rE9lDCLiYZ81QFvcys
pGRSEjwX4Te12SjqfelB6dKNbSy1GGWghISQigf6nSrGAIgYUTRHr54xjyCavhKsCaSXbSL1dqwN
Jwr3nTTZ2GfMy4NVSntpFNd1Xl7VeJ2LPVCzVjmULabyZXnlBsMyKoH85Cz0KuCyXLd2WqkbZcDV
oTCvtWwteZadGl/EWHN68T4z91bRrOOyPCamcYhbMNUYoRp1uxE7RH7EH7nkLV35qkfAobF6u8xL
bFJh9LTy0vXZzOp2r6XPGLgzmsicjNDmgq44UN+7iTQfxSdxp+jEWBTv4iJ8DXr2gVxx0tLCUNFY
pj2xRAIGgjNHqJsVUu8LQplVqEY34XXEmZHkjpupKymWN6IS2p4RPeMf/CWW8wXpDhmDLx8BlAQ1
Wa+4btgWpkkIymQRey273ZOVDsjt/5BoxEhA+RfIKyrPJIRXKedZJiJG0pmOXAy4MTFKY2nn7SlC
ayd2822tyLZZASqGvRB6N6b3WBnZrTY0eNm160JKUZeLlhKsMPkx6Tv8WEQ7MeAEFTvc5kV51coN
zKBh4WpH3DuXLPJlrD5xAtLqWxWSbTWehPqBiHyRjvpqBNIEfZfe7n0pWpTyD0/nfffeNuhvAh55
oJKmT6oiFlyFqwgDYqOHo9EnToRKSVz9cMsvgU8GIU0XVh4vazBCSfckRZhsFi9xf1D7p9HFDxvX
6tNkk24QM2r+Y+qvmsxkW7j2xQrTvms1Ww/B7eC/aD4HHRd/UcNeFpEeCeZVWLxO9uI9Xgf6Kffu
vWDY+bWyEAgGlUmEhHkXVTdmdtUPmdN77K2nKHh1FZ2fypdKIK36VF+0abhAUmZZ8/hhBUDUeuLQ
TU0d4Rxh2eU4lFqQK+A+xEwPi+NM09hl5XQxEA4BEnB60HuxiZIgqg5J3ZHVxRGzElbwJK7EkGM3
S9C1Fa6M5ls6EtNN9uP1vapVC+zfkh5EHMXmqjnmCsJ4RoEvfb/01WQpD3uvGlcCpG8XBT95yFaq
dkxH1daCvZLvg8pd5hnMe/MLd9hFb200aw/9z0o2AtYAeZcsmpJHNq+r/lSZ2CpTWyvUK91/1EjQ
Jyb8aVQSVAhKvfGoSihmF8EmpUKn5Oay6HepV6x1RlRLN7n+lkUo0vQb0WvX3fit8JEyGJ+qsnHy
WuUHn8u0XnritSfsZd3DXvhrLZFOVVHKSv2d1KKirsMgavpjlz+EJAhdkwqmYmdUG7X0JhEE29el
dRt4X0qNMCDihPGGZ2MkIax9TaGYqU1LEfYlHDHgRZCmf4Rhtgi7yh7xZzazYS2mwZcQbAT8Jr0Y
yTz0nCMexk4af90sxg7WmnRbJuVdqigvQyYn9ijpj37prvKuQBxm0iAUvFUX4NaRkJbibqdwqmdP
AFVIDsfj3aBYT3GF+EAzaHcyL71M20sVvzPHLSByTloRnqyCXuzHkERKcKVJCu7AISLf1brFMWQS
+b4UjPyaD1IpG5rANWkLOMssFjGHXASU2HLBB6MedFe4YV8oWZ+JIT42MYsherxpGzenCfXQIIUR
OdlauY0eXrhJLEVbJWUgX5Ju/sUuDvDAh25No/suoAtxNRmUkjb9bb2t1r5NugDt6svjdyab+KEl
fRb2+4JcyEpBS7jO/5Cd9BituS+Ey5dJ7i+z20O+DMnzWaf2Up3+3AyBYaBToKcY/0sYmQzU0Uyx
Ilif7EqCbFcYNUdelGyKIF/mAl7IRXkMIO3+7aCQPMy7hmcvtNakSJanhn1hVSrSlnpZQ4BQZ5RM
oQeHirqtTZlH8V/k8Ul3gwO4xBsh1p3CqLafP8yv2UaeZUoMEUuDG5ljVQy16Do/Kad1yev124Ug
IeBlXoRcTa9xdvtVJlw/F1+SPCjrzCaUXo6DMdBOehWgue+Sf5/II4SMm887dDYX8b6l2ehSuRDk
WqalEPOpfqwWYc1975BLJaYKFeTTtyzbW3lqp8NJuqiZea4i9r712cIRvSSMM0pUBPzK82inCA0K
19WLuEIMAqNd+/POTrngT0Z1Luiox0kJmIS+apOWhmURW3zFAA0ll4sS/NOwfdbULKdgBuNoFAVN
yTfhfXrPzL0qNpUjLmH6O3RyGSENYL+QXDHsYN1Sjk+ew2t0i1bdhvtndemBzk7cvyaUOis9Wvk4
ar3BQKsTSaO6x0HbNrsfn4/vpck0l1OUiy4zA5Neq+vmW7MGFwiZYVwGX+RN+ve1xqZdF3Q4tBas
cVE/nS8SM4gUXFzVhXFEM4RskUWpamrRWitO/NW8/bx3Z2opU3sK8GKVxCsqlR8XJVgBCliA8+id
ml8fRnkBKsiZaF2AngtbXDWnJsMOemmufMf6Ilwo5/6kuPwyp961Pyt14GVWAJLlHaYe1hHRC9ru
ZAseuLQ4rXE0KGPmEMyrULKlCjHY9LsofpGnu2NW7r0y2IihCt+Y6KkFOhSsjarbdREgSlRlbLdH
VLTJDm1hPFXeMSi4Zgru/SAYG2mobKklpOB6LxB8fT6qZyfmu07NXmIsJDr3gZyiv7oaku8FEZdw
YVpeamK2xVF707NOoAlcdiiF7czkS1xdAmefKbZPswP/BrKIKGH+/PzdHaCVoIGYKa0guQCXw/0R
28VBcKpV0++5Hi7/C+21aRP5dUL81eQsj4wIJqBgGPo/K5qT9hoGTSh+ITRwvOQ6c+7i9r53s7nv
U5dBo4De9eb3TkN8sjp9Pg+m9zzvCzJbYMqwSUBZeNaAKvuaUBgsLjF4CkA310lmW+jBjAWQ47BY
fd7aue5oIjpHrGZwRPOXlURybGo13fGKRzEvbKs0/34um2LDuyZmL2ccrTI0TV5Ot5RWUy6beOHE
bLDVVbiz7GHtXSyjX+rVbAzbPtDEtKNJ7HCWmKh5YnFhtZ696b7v1WwPsrLRH9WpdOFvJ9Zfv3E3
5AAWkV1duMdf6stsXwiEwFOEgIZkCy/iMiVq6uzPJ8G5G+37vsz2BWTPND0saOKPmKfeoFwDEudS
zDMNya8z+6+5NrvjCL3YC9m0MUT91ySo4Kx2i0J/a5pLYkdnt6B3Hfp5gL3bgoSuCFNvAlD1+SHf
Kra3k27JBRH0IzgqP5N8WpOn/nwQL7ynOZixDMzQ7xXaTGQNUuYKgUvn8xbO3ired2t2dyn93muB
xFLeXrW2tzFWiNjcKzfkr5FtXmgXNqJpkXzyun7Wh98NohlH3PsnYJg35LZgWs6orJXs64U+XWpl
GtZ3rYi9PCQp6b0FqkT341W3JmFfLbKD5hTbBEOmZUrxVnu90Oq5sOL9SM42CH8QWlOm1s8NJkLq
wtz2O0RyDv+NsPalpmYbBZT70i17mlJqjLaOtWeQLkW/XEd8N1uW0fglik95p67afCR1hla9W9it
gEK1sYLjeMjbCvGY5yC4k9KHLH2CPkB+skaMRsOauF10OiCWvEYW71pNSXOr+dbNX5u2tgvYglis
btKgXycpKkHCbaebCzMuF3JwLD3Mk8xHOUA9PrtNBt+JhccmvROD+2BAbBlJlci8EZEaUbS7hOAg
SjdJEdkaJeyMzGSeKI6Em4RoPbQIK5ETrPzvVvlVqlFWG7nUlyTi/FWlIK1lWbbi429UT7Ws4rb2
waKFDzzBQRCOg2/tOg+B3hpMc1yQQrxKIyqHw6MXN6sgC/Zx5NuSGPSoPvVveh3Xdl4S1ke9i5Jp
E+yGRjg0kYf2qejg1rxXtcgxowTrjP4lD763ABCq0KNieDfA5Cxz2I+KvPNVN3I0Fs6FuTWtws/W
zWzDzsXKcPvpZJh8COp7bOnWpaPsKGHu4/UlwNiZovaH03XuetAaTSFZI+sHS13AIgidUKi9to7y
Es3tDcnkGj2ENTpPk8uLsky29QbsaweGxHcugazOboF/4VbniBHIcuR1W54lpfjj4WSbNxeu/mdP
qr9amIM9DBPrA8TkpnVbbhXw4v9ddu5shPMegTuLWhVvkBEXpJ0JmR6eFHtyDy5uAse1NUdbD3bq
5Ad1NZ336UVjibNb4rtOzrZ5WQ9TFCNpPMrMVS8Htt9cKcgA/Zyn//NBdL/61//y/5csH8oAEfHZ
f/91CF5KLHd/1P87fe0/f/bxS/865m/pXV2+vdWHb/n8Lz98kd//s337W/3tw3+AiAb1cNO8lcPt
W9XE9c9GsAeY/vK//fAfbz9/5X7I3/7520tGMXf6NS/I0t/+/Gj7+s/fMBR9t2Sn3//zw+tvCd87
fIsRPv3lC2/fqvqfvyna75OHpk5aC0wufGWgMZRhpk/k33Xge1zLQe9JU+rvt3+kWVn7//xNsH5H
lkcHWmzpPxH5kylHlTU/P5OM3xFRAC+n8yVESWBc/Lvrpz+2jT/eynmnBPPngn63vZArhnYHKptQ
EU/nn4/x/sBM3DAMR5m8jdWbRrh0rawYrypZFFdu5GaPfip23YIuYIlpquWK+oi29dOkOgGBg8dh
SO2mksv4Xq8DZlcklDuStmScPLwXKksq4OF73dIbp0Kp2hb1zutBuOV5Pdh+ELHLmFIK6qD1KtQg
0XFa+CYlfDEIlOOQp3h9yq3yEGRFv8rUDKaiiySPEgvuyi+CHlPKLIdBaLhoGMZiuAn9rtrkYuHd
B+BtZeBUkeWYJcqApVuN7GblFuUP7m0EkFWyUJPYQj5NlSmypjF+IFK6FavK/yJ6emqLtTZs2jYz
9g1eFttw0IensFEQg7PqAnejOhBKasx8lCf3VedpAM8bC5pyFAWlZfeZMdx0GaVrO5PR1B7Fwu2h
J6AQFrWiKC/wzRyfOyWt62UzqMUhS83A7iMSEV5kDfdMnQwUtmddyZ1L0c+buLK+2K97bRRvRy+l
QNQD7IizCP1kadD3Xm4hmJ31AD/wQUQvWtXBF2ZFdSw83CiLoinZYvzpsPIC9xENZEjsoR6qd3LA
QwiyGFGzISX8oAh6uVe6QSsBJ/aa8limGZnoyB2pkgZqBggc8Wbdp3F+gxq1gjCfKQ7CsGvLMc4X
oGNR1dLCVrWCFTC+hFFLBQLQLUoKov9VDFO9Q9hoMKL0RtSxhj4alMWLL1keJNLGD1Q32FllIcEd
AXiQGxt3kIcBMqziRvsxHiKdymvi1d/acFTztVqZibYih5Bv+zBLUZMTlDHCAjzEotMvVOWpJ9Wl
PXmih45BmYajAouwbbu9Fo4FdbGCsrb8qhDmKesQ9RD26kaIQwgTKgzNSm6glRW5BxJGjSNUKKRY
R6QlbgC1iJLvAQ+txewGepvef1Wol6P81+NoYyWQ1XpFAhI9qBQ9u6ZwwQdAWHlMEhfRJDUTEzsp
3Tph/od9sxTSwr/2/NTcgaiqMK7ij7GJ6Qa0uZApB7oy+MmVJPj6a0iGxx5rEWSSp5qvblkZq6G1
8CLx2tCPbFOkENsmQ1hR+I1bO7ci5CeUIgn2ke9udL9Q4DnrWXDvTwpkWihYa7cRhAStzmHY1r3k
O0Ii1ys9TeK1pCTtayb26WNQcfcMBEEDoDmwrFzJRKdPNErUsVwU0BIl2YuDHj/qTKGHvC7j2vFC
Q15bVprbRdHqgtOXvPo7PUBj0UbMHxyYZvtcDxcygPWGlam1I8zoFAUP3lZ7LF1rdMR+AJKbUYyv
10OmheaSB22vEBAP7RpK5aonnKGWrQf3qSak4Etz3oxZC4jn4EDgH8JCqdACHeOvscwrZn6mDwia
AhdIOv9tiP3SyYVEWmtWUuNQY7qDkxu1CxbAz5W15ofW1VjW6qltTOWYKSlESqk+yIanbtvcCG48
zR8QZUiqH6oaqpjLB0ZxAN9cbZCy6BEW7PDTMLgba0EM2CeSh7WaNNGqM0YZ0Xffj7cTqKmMY81W
BTiWpopanz0GPtIOoTju3LaCxCwydyi2Ynwv61SShT5Hs2nswvrNjC33DtJ/fDfZOH/PAomE+Bh1
wgmgTnmd96nXOqE39rldFoUGPEEPv+pDqazMTsq/pTlEzzI5NYblv3h+gCqlHMT+m6c04wGmoOlR
8s7krSLXQubUYZM+FR5i/n7WKVu/dS2Hcq58X0lyfhJBllz5nSdpiyTF0woBZ3EbT5qN5RDCfOjl
YofIQ2KbvVltvEYRnsexmczpAGwmJXgLSwPXn6uVSO2XPhGYamXkpKOVPwGzzHynsJRSdvBJ0K7K
nn2zCRTB2/i+qTwofko6TfBFkGQC969bbXSZO7lBodlJRKugrAdUgGH1xwhom45OqydqUbE2wjG2
u+m4qKK6OQyuGh/Y1gfHtwT2slayXFvsouEVwoUBHK3ot70hZ1uv8odtm3nCbkS2TWeaLLOqBFJl
BfJqEK3GEX2jf4qsMdlqkdw/oxjUg1xrs9BuRDG71fu+++GmFqxaer5OldbdiEHXH3s3GV4jzYoJ
0RKsebI0ppSReqbFpMjLdeZWGtiN0AMomcG7DXBVgecd5mgt+8qr11T6Wsoboqs2gjCAFY24MUUT
WVJLUvs3aA75c922GkVy0pH3nY5/ed+k6pWi4FkFA0d1N62ZkekuVNkejDpeovLsh44hlYDocFZ3
V2Ke6rvCVVPwh0K+bKRGtJxIY5tfmDh6YTufDv7JDwMFPNKoXZOt8V/i0qi/h6Prthu0NwSsO/ri
Vq1L72QmqXEbCQF6Q12hCrUNIbe7MtRc/Moaa774xqQ0y+Yx3hhBMflaoUD63QtSpGj7KqMYnQ94
URQ1yiHhoGwKteckSbRAe03h+yLAUygduAW3jraFFpT7MkILUROy8CpM/fK5jrphy2GvoSsDqnhh
uCQvlpksu7s8DwFoxK6preKsBGEZqYaQIEWjlTupj9ynWNVuYYwY9aKOOJa2tVvjfTggW4eaqydn
oBfEwt/GkIH2eRCp9cJtDfRSe4LaCfZlrc2gaxEv7tt7aBF4ypiTMo/BuZnaeo2ipR5DV7dqQVyq
g8jhxz0RK24Mum/RlPDXQmIJz5FbU85ookavbK8T3LXAz69Kqs12UvkxSZFKt5Zta0knqe+y77HS
HXLBwBcxIiKOgLPdqIOg3mVqsgrKdtzUqNA2m4zt21uXXWMceqMuEruMq+bOS/OvUSq5wcLtfBwi
g5Btin0vB9GSl8G+QDw+dupIM+zYHMt13qvfNbce4Hxw3zt4WgpZcogT/aoJBMlJB6BboKrkNOJg
qAvAiFlBGaV213pp9dFSyVNod/JYcZULs0G7atLyphP72pblUqduozXtFz9P0AIdm3hcj6MLxleQ
+wJTWGgoy7FIywehKgjgDX5y53pliI6wEV/Bfm03jWRGr52cm44itfK9oo6gjLLRbLedKlHiUwx3
2NVcDYZlGOXVoXdVUtBk369kpA5KFrVkrZQuJT+oSaN0FK263nKdcYIEh9C0EZ3Wa8S1QDhWLWsE
UKK8lX/IdQLsrFHE/gV/YwRiuGkIi3yItHGheyZ3NVEotkMTFW9YPvmr0azCmLY85NQCzT/0id/v
R73i1iDLflss8ybzdpwQJ83UcjLliVfexFBEv3qFi+Ju0RSguoQe+U03RIVU4uIWRmV75EB79PWK
06ooNVx14P/sVTRzv7SNN35T9dT4iotfXy5iDS8Xx6zygIdF78nt3OQKi/NxZ2hNCLdf7x9cNRjX
3qjWN4mZ9QK63Z13sMSie/Tge7wJ+RCzRMCc+Wz/S8nQ8003tsZD2+hgAgHOuS9Z4meKPaIjfau3
mvhoKrF5ExtPGXRo6kBuaEc1N5uiUVpmgYVmuxe8jokJB7lzAQT6WDbZtZeNz3Ivtlew4jTgdIY1
qV/H6sr0I+8OW8ZaX/ZVqR7R0sjtgWFfi4iJM/ZFCfQ1Q3Szi3WMn9C/FI9BmAoPgiD43o4yan7F
Zt4TGURD/Fh1OEctSn52VVvFQxcADcUR4cYT82iXsdYPaqWkG1dQWfth7jqWJwGiamJR/hINmvUG
2opM3ZADspNdlKAbtUpWXdhQw0YiMUIeWFUfpFD1rnyjbZ4rXQxvh9T1BCdKh8RYCnGfb+K0UOwa
o2QSn2KGLUETVA+1O/b7IWU3dFqhNvZuEbkORDJh1XUYjvVYB+wCuQYxz1aq4Xk5poDnXTDgLZh3
EG29yItqtIPix+VKQgEctFbQLbhotPuhKo090GU10t1DI5Rc13Ox3XtJHUP5KbmrLboEeD2x8rDO
+h7rTgGMpTgk6rUluqOduaYXLFNVSzYqV5pdE6sk2kxTVl6m4OF5sELzOhc8fYlYugB3qS6Cb3Ed
KJtAvJMbs1xmvmFtWsNVEf8HBLFI1EQ5IUwhHBRiyAXxr2A6VlpbRz8KBZ09pwoIzSqgkK5Y5kc1
jqsTalDlUzkogOdLq933sMnWfqKaD0Y0suVaDQZleVVd18Ew3AZsFQSISX9sdB8jLi5cS90ok7dB
KrPrWMqNO1GH8iSWcfKk1xFCH4Ef9qAhKzc/ppUuc80t8IKMOAdHjpFGvMoHabxLBN2rFmIRAnY3
BsnjMqflG7E2w70rWimqMUn43MmCuPfDwvpaN3r0xFIbT9jbaIshkvTrJu2UcOFOtPjY86WjFg3D
k9tMwisySp2sdiFjgwkCNm5dTMqnYKxBBApSuDQwFLA1NSuAe2pxt8frxl2mtWB9Azw6lCQKpEK1
wdK1MnAP+KdstDJmw16ETCBaYWRbydzqoeJdZ2kZParGEK6yWsjjRRO6ySnNoh/9EPSbdlTQmFeE
ECad13h2pMYiwHdZ8hcqUvfH1hiOej1GuxGW/I1QpaRfsdzuHUMc5GUQ5sNb3howaspOy2whGzGH
HYLmpR3LeONFzD+ETevnLNNjkNyA00sCulVlDsE9SlzFVSE24XXnDiCa36WB/sy1/CNtklMWpHVF
nmiWuZ1SKzIqc1xrMdqBKT6rg+UWEUyUWilYTUM7DpGrF2s1baJX6AjxU4HIsr5sO9cp65gTjruz
mMvRi5vEI/uGMoIU/psPhLiDBgaR+9wkxISCwcfiSBAMlZ7UcB7DLtGPjEqE02yuTRGLTGq8yMHz
g918DRPLvI+bDJyyKq+LLPZSRxj16O3n8/yZsvuQjfpPLvD/k5ShRS77f/6dl/slZXj6ljff/nH9
1v1j3QTp27cPycPpq38kDyXN+h2NAUXktg85duJX/ZE7lFTx90nqAiN2fOd1BE/+yh2Kv/OSsRua
nPuQ852+9y55KP3OpIQHCieLr2sU4f79kB9e1/nk4c8a5F+5Q1hvOqQvUUcOg8SKhWrIx/lkVErd
FuGYn7qdqi0qE6eJlTKsWF3LZF3YGGSirRlf5474Itfr1pEccROulfzCQvuYxf/3YxBsIdmLZKIx
K4nJ7BJhovAYblSrNyEXcwgLgbRokDBfcE9BAquW6/bUDqXr22iqdhdKm7Pq/R9PYIrYm+rUCyze
22wgiMS4NzT5qak72xza5SCjECxod5Uvb3o0Uwp5J0C5oKp0oZz/Mbn/S8tz3GrSpmZmdh19rzW4
jgANYXihVx0rVnVhmC81NStipMPQKYXZ5ye5kpe9lDyi4TWZ1Vxo5tzbJPhUkaLWZM20mL7vE9J+
wuFnjHl+6oVdHGIoP+4ErwMgb9lSGV+Rrsb/IN68W3/n9uppqs6nMtqW6HZOgviyONWi3tWNs3DU
h2H08tPEkBQh8gPM8vaJEwC1M5a9o2NPuy5AZPhOc6Hts+P6runp83dNK0mHID3n2MlqnyJ/2HWB
iDzacEF5curAZx2cLRKftJKYyHSwj1IYf3BXkNS9MIiX2piVKiNlIKNq+fmp9px8q4LHxG5psGuY
21+tdUl1qyHxuPq81XPDR5qCfZKctoYPxMfh69OMIolhZKeo75fudLtPJRhDL/9vrczmh4J3i5RS
EDkxg5ZUPTakKR21v/28lVmh8OdyRn4cYQcUrERZnm9lsUAw2xNRMg2lVd4uy1N2I1zLx+6UPzWr
yew1I3x8iO6Eq/7hMvTzzAv80PzsBQ6YaA1NHrCbWCZ8E/g/9SXdjktNzM6MpNQ66CbMEUnuF6ab
2RX8sc9H8cyMoJjFGQi+G59Fa7agYn656WotOxHmLJTmutMSO87SC62c68j7VmYLKlGEXgh9ZkQD
q9H3mNsksD7vyLlz5UNPZu8jK6xRGQYzO4nq/Vh38Hi3UuVvUz1fmAIQCunRqKtNnXvPnzd8aQRn
LwnTHFGQEgElbOzp26FZJdB6hd64xEb9dU9ScDnVqIECMyYF9HHpdhYlxSxWGMLsrofT1g3t/81L
QiDFwNxgUjKfbQ51wOW2jMXs5HIx6IkwwmH5+VCdnQaII6PUTFoAx4BZHwS31GrAWaehxiQKdH+W
XjLeOLsrYFX6nzZm46TCg9F0Ei2nEPV8FUnAfkFycVQ3xdukH9TZsq1+t7Cpgyu+F7+r34F7XkLb
nZ0S8FO4YgEkZaf62M/QUprGlCvelXIvadLKV9uF30gXZsSlVmaLqsFtEJBSkZ3a3rAnQI8ZQjvs
5b+F+/hjm+W6+J/OzNZV2Pgulhc162qnrTB0cyaEYri7NGbT087OXOV9M7NlJPYTJrfKkcRLcYXK
Isom2SJD61KEQfj5NJwpS/7RJUjd/EMJj5BzdjvrcWbRcj3OODnKK9BPx+DGtSnTba017mDs5Bd5
AtPTz3v3vsXZRc2IUZ0yvSQ75cg1a9ZmUtoPjX0NjzN2F3n4eqGH5+YGWu9QEghgJzWbjzOQjHqE
qxwrrXIAI+TodC3ylYvkIvoiu+K+2w532MQ6n7f60/fn117+p1VjwuO9u52pZSnBPeymViG9bVJb
XaZ2e9/Ly/qkvxVr054WYPtNeyTP3ty1/TIHNvX5Q5ybRzhKTKE7G6U259dg9Zj0usp0dbm36eMD
QgkLAbVo7ZKd6rnNDLtiKFJgMZGenw1xLXil4XIHOYXSq9Y+phTCPu/JLyfaZE47bfWSrsjct+cv
sTZKSEF5mx/bTqCqPSZuD3pQLuJFnMrGUzeGDW5zhnbXRCMFPzzRzGVFMv3Cc8znEo/BOEpMIpMI
45fVMlZaaRXUHE4oAST+Dyl+GpsLkp2XmpgtjxYbN7ETzAyIprUq294RpRYt/2xzYUSnver9BJ26
wrtSSOnIiGtLs71sBCVnEb1kx+lwAAI67pVglTVHt1vAsLflVbISsFNODne5v7kUu8xyXMisTq0b
AJhkDkAi39kB6wvJWMUChgCTf/Nk3lwVC3VbgraNEV5ZXMIn/uzNrLcyFwWdrRuIDE1+XI5m7beD
1aXhyQzv1BjycYIwgVKCWVWDLznmf4n8mtTmoZUV7FHL5K7MYFFqLjlF3R9XZVesa6lZVuOF+GBG
j/05EJApybZM3tpof88ezJiwAxi4hif8yraGQO0ve04wfyRlDMA6al+EWhlIPmD+1ptLLUYto3rK
auw5VRIUtiAYfzMzwJuRJ2E18kDkikgUfRwpKZWTwtDi8OTqz4bY211t2GYiX5h+8x2DVki7oMIH
gBHX6Z9yku+2x742Oj3pq/o0avqJSul9biqXjrZpDs3euYlZnQTgDeObXxarG6eD2Bphw/VHWQFV
njZdFCCpzthavyjZbo3gwrY/va15k9OOa+jQtoHizU5Tymbcfgu6NckWSxt9O6z0VbS6xBKdb+yM
nmlMttIW8R55h9l1Rx1VKek9y70ufEPMQO00Y+7wVEyZFASG76ixkT9c2DDONYrTk0ykykUNod+P
E2Mo3EjvLbGiby03hdgmdgmrJe6MzugMW/UpPJjjAjfXCzflMxsi8eNf7U6fv5sqMg7hZueF5Qld
DYRNdn2Gh1A6Li5078x+CEkM/RN5sqgT56+uc4UILlniXk8htGTD3qvVjVXBfzWALHuvwKgQFPed
jGg6Wl46qs908kPrs1WXdFUiTB4711pjbgJqGFQgluIlQuivq043cGlj05cUyHHzoGMIRHz4KBxd
a0q4t7BcJ2O8/nwcf50lOqnUyd8GKpeizfknbjeEJOlK4dh5VeUgQL0Tc7A6pUHJsh+b7eet/Tps
GLVPHHgdczfArbO50ReRWWI+417Haqc1K7CNCe+oL4JwabZuLl2YJLPm0IjGY4+90URPV8LlanZq
SR3SKpGZCsdm2ATIZWX6D4VS/ed9mr2kPxqZZBfZuIg852rR4WCWpdL0w7HMQzssA1vw/l609EsL
s+3DUjOvEt3YPKrIi1gu4FHT+IJx0YXU4Wy0OON5OZzzXDMoOPwBIX63cAVN8NkkVfca8IIdYYyX
xP6+Der7z8drpsEwHaG0Y2KoBGAafU59tukiuxNZKXCS03QSKDb2vWZ4kFILD8IOxO/dEA3uVmkl
5MRIe6BXGdSAg05GmSEz+39IO89dx61lWz8RAebwV6KkFSV1bvsP4e62mXPm09+Py/ucLU0R4l19
DMMw3IaKM9WsWVVjDC/4JXW0upX02xXJTkoS3+Ll2IwHb1DitVy4sLbzp9oUPtg8jjmHs8LLjk5J
w8m1rjjD5v8i96+ZpL47fCT+phPF5slDe7XopcPEC8zW6cpzKdUHJ/qE095Nw/f7Uz5/5vU1Z82o
WnKnJBw5dULsOBZer49pkp3Bz70qOiy2puW7Sdi4rSrBBFVFLyq8ZveN3s4dRk16kpy5Dgnn5fU9
kPgFfXUZgvSVZ5j7th2qP2oYqt43tLezYSLCgrAya2SLCf2k5b+2nTWcoD6FDdh5DFB2oJt64yif
S1s9+PKaQqUwmf9atBweaSq0snir63HZqRLanaUMJy/9O5F+0Du4DbNwB7ydMnlyCIxxd38ihXP5
r0GHBCexMGwWNyorQY8+ltXpJ2P6ZgfJ1qv8LR2mK8t1exGwXBxvggXy0TfRl4Q2fOW0JtIpU7gd
4LJ34PKGLlJeGc1CaE/lEvQRq4aTYdtfz5/uBWge0sl7rr4Hn5vHDJBM9yPztkl1IN9JvmsbPACS
5gvAWf26P5W3QQO2TR1hIptHFOKH17YNLySMhUDpbIx07qSe9nPyMoTdpenBhsVyP9A8tzKvb8Gd
cPgIUDh1FC2JSEQ+cBDFTosH14/Zi7o1t9kpjN3hR7qdPkqvozscEnjSfBqhN/IKM+ftvlHpTXi7
AUH3GW8YsAt/rhkW3TrlaJ08ZKgLo38t35AS2f7+nArnnO15bWb+jAsztM3aGXgB6zQl6baZDB/I
Yr0mTCfsTtHIG7HuhREfCfTQj6PgXCTjp55GOAk9b9VC7b30/r4/npVp04TriQag0UTRJjjXBvJc
UfWXw50eBeof/zczwrQp/mSoeVp4J7P+mKg/g1Bxu6BZie7EdOHbvM3PQpMAD3f1phN5MW/0ptk8
YiP/PFiHPD/qT9Y+2ttu0/9pGBvpANZy239bI+g1l1br0qowtmwY+zizTP9MTCt5rxY3Ek23WabQ
pKRapfdoVR2AnSSov6RRH3svmW6pxcmoTU0+DNT0q50Rxp0BDEkBgA2kgI5Qp5fLIgKC4hczIiJA
sKmx6SH359/dotghA6JW6O99Nsawp7OMBlSUo2sFxjEIC8rya+pPzhn9kI5mwoZmOjeTg6D7Wg6j
d1JbKbZdnwrkx5J0EgBVy+9/1n1Vf6YVX++fytIzXnsnb8KDM+j1UW0ipfzTzGa/L2uSUj/TfCdP
ezPpzT90T49+lXGBKgqq0sipl7o9funt3FI/tPTDhm4ZW6n0aEdWppxpl6rMZONXdaQ++BPe4iHs
1QBZ+FTtWmCx0uC4qeZN6Taw9Kp+BvlQaRtd61uZ74j70t+EgGqbb0YdTPZDp2e+9PPd25WQXafh
ULMBkYkJPcqgWi6NsXXSyOlZzZNXFFsaqN37VhZ8yaUVMZlhO3EdaW3snYKaLnbPNj+QEtjdt7Fw
vq9szN9wcSQaz1Aqw+yDc4/KZF6ZwWFUMabFprpiaXE0POBoXOSNRZh3bUkyIuRDKt+C/2+iEy04
jRPk+vdHs2ZDHE3udE7uBM7JDL45cNpO5W+tycUo5sN+MV9jp0iprKTeSQpQ6fJr9VM8p7PePQyb
ThAZlm1yTDf5JQc8eWzmJbDupHCT6U+fxvj7FpZcIWKykKMQ5VgmqjXX4ygJR3PNSGClhlCEIpo7
AAT2X5vdrI9XvRp/rJV1FzYaBPImySVEnXg7CIEOYZZTjnWqnGwwVuajoXyW+ve9p3Hv2lz4npOy
yNRAN3s9pg7RgyrH+5+0OfGZ/VBDGzrL9+kumTdWhD2WNUVcwMHqnCa4swP5axBCsNl8vb8+Qmg2
GyGtjGgalQOTNkphKDVAEqOauvHkGL+qUaJTXd2UXnZsVe1jD0PsfWu3azPHRbSzYdKygO5eT5xS
JjldqDzaB8hLIaCFuBu62HFlz92OaU5dk+xAdZSSnZi/CTSvVgs18c+T7Gz84G/VJ1k9k+E6uauu
6WAKGmzzMl1bE4Lb1jAGdJlrhwpB87iPdzPMXd1vVXrx3jt5KikcrgFZs7kSxJddH0/2oMIKdYo1
OL5LGVm7qn0dhjVFCzHZ/jaiS0PCU4seiDGTUkakH8KPCmDPnbwzHt5oodxp3PhnkIjxfm14S2bx
QpY8o6/pNhL7FWIZMLQBXvREQyzsrvIfRRw+SXCDTf7HxvCAlSk/OA/PUWLSdA21d10dsgD22j7a
1NXa6VvYRFdfI0xCZQMn18PRPg228wQ4g0K5E04bxU5Nssf9I80Paymtpa1EvppcFmgIjqKYogEG
OwuNFNOphWm3yKRH+qJeGtPctso/WZpB/WHuCv17CjrSAcFzf3stDvjCuOBuqjyw06lU7FPuFc1L
moQxcjuj87kNnIw04ZTtvakY3pf8mt0PxUqF+oapsLPFNa/qmXW87NWT3LVbLZJcXVEPIYzQ98c2
f/vFY/A/ZnSyXgZlPEu8hGxf74uuVNWTAjdXYMywpXcHHThRrlCafmViNTHogH3cL8vBNk5KXbul
/4sWqXff1bMFw3wLa/g34V6b0hI2cplWd2nKnp3qW+toKzWt+RfEWaLjGCU0Tr9MG/O1d7ZHv0Ae
qFNOrVYfnQTSJS9vHiQp/BZDjlylj2lsSw+9Va4kWpdWh8oT5RLa8pg+4Q6SUA+GDSE2TmodUaV5
dAAcvnv953uOfhBiQv4pjCwJjGboDC092Ub6lDbWN/Alf/yGifke5SVjQCkrLA9IFN326nA69fmx
QQysHdcGsXB5WnObFSNxZOgkhGnKVEC3JZpcJyfwDwPc8Xrg7CI4xu4P5O3MCdsAjkoKEwp/OYqI
Y4jRkAV3laRcaOFD/hTyePWf7M/ySX/0XJomHyqEBf5sEJ3xt6DgP8bBtnyInrR+I70/yaHBqsd4
YfBAw0qMFypfL/jGdDrZLVg1EtKxVr1/a8zd0NATUF+GEERYNy/M4r6PUIeXwEFHfb1RrX/uT+jC
utkUeeb2AbrfiX2uj5XSKZ1mlXF6UmIp2NYAY13Pgxqid7q1IuDCSSK7zy5ksni0i5uwBGmVpHIw
nQbny0xI34AHuj+YhVuarTdH17xJVedGalxrkQCSpXY6VbkH+DH5mKm06o6tW2fKa4ZUgEOioUDo
xf5qhrzDq27TNcY+zYIv1ig/3P+a24wHHzNHrrOiKk3KwuKFua7VoPE5ErLbp83HxPnWZfHOGfx3
x1466l4E+wQm5E5FQ4jMwB+T594xGoErw5H47Hf5KfHUb/cHdLtXWDaeSnCNvwmKCntFHYA5w1Qd
nYtaQeqyg1ws0qmxyum7fe61IeF5KQ82jO2DFJ4dKX8wzGY3et7KWBa2ymwD2IiiUA6/uXUDPJZn
yn50ThA2qB7lf8D8b/MDjwxY5MedvJddlWb59zZTcttf251PycXTuSexoFG2jc5Tkri1Pm4b6czd
uf+NpXLm/lqaoecg5tpKrtTO2NlafPICJUUIzG4742B3I0hUza+G4f9oTr0210y6r49a3yGKCzd/
aLlSY7u5suZxb08Uc3cxKuGmtBpDHcuYNRtKdVfGxtlQ1K+xGuzQaLk/f+qCKYTzKCHJ7PW5b+16
RBP3WW3mXX920lBCHz2ZavNLlhbSdyjkGuWDmldp/zEpcHfjxjaLyfg7iyKp3sbdUJH968KY7dMp
6edm7p7djxHcedscXHB5cKwKer2utDJ/l0WN/7VU8wmm8MQ2v0RxSrY8Du3kswQ4LHVbRFkNF/QS
sGyjBtV0f6C3Tpn0x+wq5wI8OtPCRrGDKJVzqP3O40TPf6p1LzrNQ+82wk9fTKbwXJEDgztsstpz
Slayr8l9dSsWFlzTlQXB13oFQQG8Qu05J5urfExJ1troL92fqyWfgcYCCSMAnSY1YMGKo5dqUeTU
nftteNT2lkQ/Ulfs+nPtwt4w/AWPku5CnLeGc1nYjPQqQuVLyp5gQ+wVIgoYh7aVy3MNbRA0LGWf
fYxlI/8W2U7gjrKqrZzneUGuoyxyFBSf5x4o4m1n/qALJzV2RtF5IQaHOFV2JviodjuQAVaQQAtt
0sygbP8mjwFHQuSvNYLPR+vGODapFtASguT2tfHYab2ShG9xliK4MwpFP9q99I+Gxlpmap/Cao1r
cOFly2i5Qh1KD5Q+xNhVhnci9CKFlnA4eZxUf5GzNuEeNSO3hAomziZXpum+KrKPqP783UjZymW0
sHuvPkC9HrGkJcT/BlCFEpJ6uzyn9clXV3mGF+eV2F8x0QEHqih4T3UwKHRCB3AefjI8Ndko8Ng+
BCfgRbxsHuX9+NJ/Dr8XqB6d1mK/pR1MeZzuSKCpNI0KG0o2ppDD4+dnf3rIumSPmhUXE9jvNe7z
W3/GGUFykG4zOkluKvG9MjaR09rFuTMTKIicsN2TRI5WzseSFbRC0YMnh0cUIXhNSw3jtuM2OI+E
/lB7DKmzve9rFhbLmYcBDtJBP0YTFstHAKSBSaU6l0WauWMuafsSH+76avgdyH+1c7Q0dO/bXNiG
VzbnUV+c+iHraCaa8uqsxftMgcAM9aW8U1e86JIV9HdJI/Gspv44j/zCymTlUdf7YXW2rfivEekw
ClegdrN4pdS9tEakcXmOqrSB3DR62QMECHmcl+dAe0GkJ9yUGpRS92dsYVvzov6vDWHGJChy09hT
QcbosC6pP51UcWMb5YTQ/o21semdp5sPnDG5/etZ0ye7KJsgzM8TzHsxZDnJ+KdVKx/vj2dpzi6t
iBecp5ZdbIP0KQqvjFxLSVM3VmMn/I3dbfPkBGvA3zdQADvuFD2zARv0k7QZA2QXkwyG7YM5SG6B
fvxvjIpqFc9bPDwu6HrulMqKeajhfIbiQ9L840QrqanFWeO2ArppqUTcwoVVZxPPr7QH+4q0W6V8
kWR5ZZ8tnRnIRLmQQYjyT+HM+HoYqGkelWe5GfepEnwqIu9RXgUKL5ohYrXennncvdcTFXZyBMV+
RVmv/B62f44UkGRpZbIWbXCxgwGZYbtiUtXy5UBzIK+ElVr6U22rI+mGg9XVK53jS2tCV+n/mhEu
nCCCP0aVJLCmSfKkhumnsU1X2vQEWeu5uAKdwoUNYVXUqRoUM+ZMVm7wGV22+OMsQh8+SD/lXYyM
ibM1P0321kHC77k69A90p2wkd62zQmye4jPoQoRthHKiTNeE2C6YINUu+2rknRp3AKKE5b+1j43p
hkhKuNMudVFke4XiJPB3TbZytBYqqNfGhS0T04ehUorwTtqpCTcaiDrbhR8VErphixQ69PiDBq/j
ynkQsSf/GTOXh841T1pYOHJDmqLMSI8RVSAUbEkBNhv4CMK3pJ+0KgLx9gq6DkkZJTVTTEGhoYtQ
Bzh68rodHOeUtX0L6aPtyepG173yWyqpLeo0gSc9KG2OoiKsLy1cfX2mDtsqMooP2QjDyoMxNna8
ae2pzp+gH6rkXVONISnLoIE7Fo7ENvhoSbEBpqzLBmVbp7HuffW8MEFL0mnsepfWEpKsaaBNwxZK
L/rDwiyhRSyXc895cXLaa7ahPCofep3rdRNoPtzo73Wk149F9do/TEZUtDOV4rFpYTisR8l/bqM0
eXfZZe6ZpnCpkt8l/BGObplGTRxEVnoG9nZIEQtk87uZ9P67m3ccsRt9h0AGwO9eDybRg0kdcdzn
IMv+TluHmcy6Cj6oqttlYR7v3j93VBEo+s6Ojz7Ra3NB2Ko+L5DsbMffovhDnX34jd/nIPAwhfuF
Ct3176eWmnhROHnHyla+jd1DkPlf71u49dxM2IUFITiAEDIb/RjkAYxsaDLlLYxt4HO2Q1etqZbf
eu/ZlAn5Dc9AClbzn1/EiNY05s0wBOm5REm7trJtka0xIt0G2NcmBMcFth5CTNNPCeF/FPLHEPJo
XzmnRoNgqbG/P3NLw+E5rYBN4RJnXNfDmTq1B1wJtLmVYDobDeu5H+M16RVxeYgNoZrS525dyjDE
OddGatMeaGGQELqNC/sv+OX88Mk3wqaEH1M385UU7bI1khFkIxiUIWw3/KRaQVsUHY0hg39y0v7R
06pEQTD6D7v8Fbn8JZfW/EuXvvdtXFxvcw3EoTVDGJenxZVZNGNE4aq1jp0ces/R2GYnp/enT3GU
6U9hPjQPKQW8d74g/rVs0xZEeEgRWNgiKLrHGknU6Kg0mrSDVOzThKLn7v7emL3Z7fD+a0Twdkia
q7URydFxSKpwJ1eN4u8HyJ1nwoLClw9QQJkP902K21EclxC3hDS5NTBeR8epaseNVjfnoat//oYN
bXYX9JiyR4RVA19n91moMHdm9H2Qk/JTYub5x98worM+vPm5nsXa7JiPZYc8cHS0OjX6ByYddeeD
3FgJJUVP8TZdxtyARkMVb3Hh+ZAUUqGGJlbagdd+k6s/6evStjoX+tHIWuVr1xZrQImbnNSb0RkO
xeQ5HGlNOM1qaMlJW0ZHSQcsbbNkrgO/3iYLCwQPqWdsClBTCAoPPskps3GlsAR2W7ZrrX6LB526
MfexQrAlVjmbqKwqaEjYLDrifHb/0kzNoW/WIACLe/LCjHAMSKiUNU+o6Nj51i6ofmZkVe5vFhF/
ThEVB2kTtpNXRHNQhLXpeZDbpppGx1r2m1PKpjqqUlo9do1Z7gMTEeBc8YfXvoDX3WvU7Mm3DX/l
Jlh0ZhffIAQdkt6WstQl7CVt0sGfh6b5xbBH6Yvjq96z3Kf6yesSGB5ttQ/fm98RJ0DYUx4Zq7YL
WMqh+DzEf+VytYOgbHN/mhcXElCwPlesb1HaYQmcFzqc8BgjwPAxoJr4pDZDtXLyb/oA3sZCGwB0
JArwYxG+VMB30ZpNFB2Dqi8eUXhQvw9Bm37tlcr/Gjdq/Khq8Q9CeRWu9TxqX+nfqo+a4luKKwXt
WNClJaUvqYXy+RAF2YmGPeM5CMb0S6YMyrHMB9M1uzA9QrKvu4E96tC6mqp/hGhcPmZqAj/x/Zlb
PGkXQxKu1EADHxM6IcsjN5/q1vycm8BxlWnlHCxdOFxoRAhzxuKm8NlYhTYoiR8dZRo2HvK4HrZ6
VuZuBeno6wht/8pSLQ2Lhz73gDZj5N+AARexnMQIMjlr4mPb+vqXuMuVfg8f+fiDtAys5ffn8KZE
M+8Ldpg19wmBbhNTGHJIknkc8Jtt+NiO2+xR3SV78w9n2qifIEymE1rZIuZIlea+4aWDDdcQPd04
a/VG/TAv4tZkY7AfU6ejlodYxU5u7exvFRTBtu5tGFm8uIVETrWav+7bXpxhg6YK2m5YWbFLJBqz
MFRyPTqmtu8XaIuA+ecL5PIVNZJ6LXe3NNL5wgWwCVKTjtnrm2lEsVKilhJBxuuZbpB6zh/wtnoH
/tfxgxOp3q6VFHOuUk3Kj/sDvUl1zKs71+rne4h3jpjJ80t89dsslxBSbGsZuovKrKC4CLLYTWFd
3Uj4g82QEikOZpVvo1FyXpJCq1zVi0OU7nPptQ+1ONzIdZxuMjv4FHj++f5nLrnAy69Ur2cIsmjP
p1cjOjoWNNr0an8eu3QljbZ4irmu5q4dVmNmDr18ISEEMsQ03XIt105PI3GtKcN2DFAb2VjZ6Mjb
jurxWlfB4sD48rnlaT5jQtYFOhypCxUC4rpBLavYAb18/I2pu7AgxFqlo7daaBKaZub46PjTSYrH
9z4u/3UR9MhDJyTPMKjrqbOkpJjMrMEB2rr/vSrCRoK4s2ymldzY0mxduiLhuh18yVLCGlckF2Tf
aqPfhBph/fsn7NKIsA962x5z2JGjI8Cpz3bqPACrWnEv83yIL5Q59J07FPFtIpcxCn0joCNCs6JJ
ASL3Un8Me7T+JAD20cb0TG1bKLm8l5Ree0VsZq1gtLTVwUJzounqgptIWK9MVuI+B498TORS/Rwl
Xf9oRlH4RH6gcPUglQL3/pwu+VPez6AAZAXOEW3+84sbS588aYhMgjQVTZqIpnJkdDdJudbTvDyu
/5qZ//zCTNk0jUxHHAzU6a/R3ysgKKryaxOuvGLXzAivvU5vkz6Oifoy+Hlkz3K9pnWLUtrEcrWy
4xcnjmNFdRkcAB7iekRkK7sqNWsmLve1HKJ2X3sJ60Q9mp2Pe7q/SkvbEs5Pg4uPgthNbyQ8kqma
JjzL7MgJ9gWKM9uxH5LHDCmak6GW00fSSOe2RxQm7PWVY7c0UpQ1dI2sALe9LYxUq6My10eOXdHq
cYK8VeeR7pX6/msrR8NaVLNoTae8RHp/ZrUUvGJKMKp4PTslzQNll095tMvyut9wN6iP92d10RRJ
bkLqN15GYVNyjUTqUHDYuMf7dnSdxntMs/TbfSuLYRoP9v81I8xfn89GwEsc9YP/oGzSYZN8Sl+d
XQXyqtroz7DWeekqhdSSR4bFgjQ+6QcCCGEepan3yiI3wmOOEAViXhnL5/y6P7Q1G8LlHxPrlj7l
5uMoZ79o+HaVyP9w38TiGl0MQ7hYEtWXcBuzCYPkuPPV6/xtscrWumjFppXfJmrXoFS9PsxN3cG5
l/LCUkeTJgrLSp8cugg3XmHEv7PpaL2hyEIMS5322lSU6JkpxV54jLr4VJaUHSspQqcgl1b23eLi
XBgSdndfepLcZE54rJ3ho9VWvybIE1f80lJ8TGw60ybMKSmxVmvHyVA2ic4DeByfPY2e8LpzviZ6
+1UykdWwU8lNM3PNIS2NjIY0A21IUAo3zT11aJRd6pvhEbkc+6FGi41uh7VHztKWuDQyf8TFjTXW
jhU1I+cnhga8Q15vix4HElTjx/sbfG0wwn4orWDs5MkOj1lAL6IhVfImK9aAeGtGhL1Abi0h5cw6
ccVE26Yud4lsr3WkLxohQw7FA9ETvULXM4Z2i5J3ika34BidpTTY1HGycnhEMom3vJZ5YUPwapYM
syDNNiG+VHI2EC6gHQlHprKJXNutXeSYg2xXP3rP8X6tdW5teIKzo/u7lABIhUe/Up8tC5ddd0O6
cqDWjAjuzvL+Z3ySCu01QP/0529sN8WhBU9WdW4F4TKS9LDXikkOj4bcyG7TlH8pswbd/82IkN3R
awstuH4Ij2roW19pz2t2wTRWK7XT5bn671DmoOnyhJr0CQfjyKaO8oci9U+9Ua21wS4FlPMNOtMd
wkoqZoTTPqcvGjG5137qESnqlB3aCI+RlVhbSwutlXlbDBVIJHJ46GQHICUsfzcFVVQi1UOmz5WS
LSJBA7IzbryTdgAQEFeo9tPu/6exYtHbXRie5/piLiFztFBgqnCpUfGgPQTG85SuJeMW1+vChuDp
4lJCsH7s2Hpj8HdWRT+d0HR/Y+NdmBD8nJYbXTNmzF9BAt9W9pW89pBZG4RwfjS19uxWZxB1n2zD
Mdo6xbj/jUHQ4SKT3YNU7Y2q92IteGjCuFJhwvSzJw3+pqhcy6i8lVTEd66pAc+wEMhxbgqoaMdO
A7xtTNT3xtX27SFw1T+6bbNrX6BxengvFcCchrgw5whXQ63xDnP62VwOVWgkb5Ehfk31d7ZsiFaE
y8Hz4qGJcqy0bfw19/OdGlcrD8zlC4gmJN4npOZ4o1wflDRDY1CxYiq0wx7h+H34lEoPeb5Xjuh3
HOpTfspe1WgrvdQrRejFjXdhWPCpU5uNlp0EJF3lLnHNAC7QAUaS37FCOYNIGC8EivZ6eH4cjgpa
sqSUm+JLPVMGtv2X925v4LkKPbEz07t2wznqk8Qx65pVsswHNa+5xPWVS3QhdXptQriqk7jVNfKg
uNHH+p8qcEGKl4OruMm+edBPIbq00g4e0vqxORSH9z+KZvixQvODzgV7Q1ScOm0zJUpOGCQTpGRu
gbbv/Rm8vZSuLQhboR+DZGhjLIQGavd2dKhI+fc0WfjeGgrp9l7AFOxyNA+ReSCtfb0fKgUyqGBK
iLcMkAFInH8o+voPOHfX8lDzubl2SDzB4ZOD95tkuy56CIngumhbOjqaOj8FbYZ6y6xU6GwkSe8Q
wkw8C01hc/rz/lQujI+0FxDNuU+fx5IwlTBqyUaokTBq1dD7p2uQzftuJdUQPvt6JVcP77aGrgBq
9/+2+4jIgAYSayjfCcPzblKrLdwDxufCt1ty5pK1dt0uzOgMgieDAgoCrjnBUykZdV1j0uIjbUfh
d6TO6lcprOR9lvXla9rJ43Of6PlaYW+h8swQYUp2NAOsAKX06x0Dq7vZSXYbH9UOAVRN7eW/6nhq
Ua8vY+V1lFQDLXnD87YR8ED5UJu1pW46OwuK958SkrKw6uBsmAMxlZorjW85E6ncOfXSe3K8Dfrk
r2js+60atSt9E7feGboBUKk6tT8UMkS0VNS0NhLQZK28oPJ+NbZvyF/zGF7qFec5x7TCMQGKQd2L
JzfCdmJRqPQReqfQFR2rFlZfjZDq0zAa8pMXGtOLk5TNjla/mH5L6JxctfHfn2CdoSDmrKqHV1Ad
YVMN+aC1A2jVY55P30AAdOi2Wx/9Sf5S1M17iRZmoDadKAwV9zMX4K63UjG0CuCoPjwObeg8erpE
D8jkZJ/uH8rbpSPRCP4LyBkVJpLu11bUZIz9DOXi44DYvOpa3pDGhyipmjW4zuxLrtcOzguaIkGC
0N0FmOba0ICyexhVY3wclSdnUjZlnD0kaoVEZbaVRs9FYn5lt9y6AArDhF6kmZAzAYBybTGqkS8v
fDU9enoFQhDar+oLDLL5N3VUaCCWWOlg5yA/u9bHJnLc8k6nnQeznAcemyzgtWUJdSfZnLzkWLnD
nnrpvu9e6oPnlm74WTvIp2kLKXa5z57Ck/P5/nrO0yhO86Vp4VmY6hHthzGmu56OgFmyffynHged
8UpG9eu+sdurGOAVqCi4jfCxjlggzuuotVKnio+aWcM0YUMHgVyH9U2Z1lhQxW361vmOwvtMyTM3
JwnbFJa/wRxDJT0P8svYKhtz+HF/KKIEyL995hcWhLOtOCUP3aiMT+OHDm24+FnZ+P3O+anDFRa4
3cYk4pz73KEJhG6ifVCaLRD/tbzb0jipeYOVYaBcX/OfX7x+AnBGXtZas6pVp21GajiVp6y94m5a
zubZBHY5lzU4/HRaXltpA63qPLn0yCN1j+0XiDvpqadb4iH48N680b+mwOhps14N3UKiKUtyuiqL
oNrqv5KR/ZWi2Ly5v3biNpxtUIXi8nmDGYmIqS5DfKNImbRBRxfdyQxrQ2dIvdOLlkWrCsm9b29p
kS7tCWcMhXTZahVQpO1gP0eqfrDS9uNvmFBhKmQTLJAHZmPue3UG0qMKduSSt3279kxYmjQqarhG
Lhm8o+CPLRgJE72xsjN+cjdWLZSX0n6cflX5ihtemq05iQSfN7vtBgWINj2aCFoUndB+ab9o02i7
DlJa73y6zXsAml36ofk1CsiCgzBLzc9zA/Uc0xjGvTQ23XkarWjFyqKXuDQjeImqKwBwVHCSSX63
N1N7l7bpDvGxT3b3GnneBuXtXRV/KLxqa9jNQ9R/aSWIy72s28ZUDzWvcmFQ2NfO5FpA4+s62VtZ
56pr14B4983TwbUHTw9EIVy6gh+RnS7o/LzJzr1m+Fst6LYI4cBh7j17an2QoVh//369tCfsprLJ
gqiXs+xsScrRQ5lMadSVuV/aRzyNCLvoBiKgF6bea+P/8BcMg3ME+esqgb3SarM0a5cmhHtbdYpI
D1ukvODbd0MreTSmV7o1NybsbwXcU/fnbOkEXloT3AhS8vE0acxZOJwkq9+OUJDKgMHz7p/7hm7S
NvNuoKEekhA684hHhNWRWl3qAnj7TmmyadQNFBBHiKg/xAdUHraGcph2wyuycslrtb9veXFCaVsn
uCRivumV88oxGCUvtE+O/qOEL6806wcl/JzLzSOS3ivGFjfIhTFhz0+JJ4djZYMmsuF3Kb/r0krK
/SZBzTxSJ5pBaMhJwM4gJKiNqR0bUgLpuU7cfpt1m/4rpHiH7kH9lNY76c/kOMPglD/uT+ISBO7K
rDAw6FZK2fEG7ThKjb4jo/LLz+FCzpMi2Las+cHsjWhT0YO/KWr9G7TJ3ba1ZO8x79u1JP3CpuVb
YIrgd6miiHh4W/Zliw/Sj2Ot5LuQV+FD7cfTa6pl7V+DnK9le+ateRnP/jvl/7UnhCpdQT++o3j6
sbXGPyItKmiFyIqNXqaf78/ywu5hYGQ1Z+o5rkThNI5aDfjF1tJzEml/B5n3ofeLlf2zaAJSdk6h
xdtOxO1MfQnVTN1l52LywNvWyWFyULO4P475O8UJA3xEvwoMs3TuCRNGJDQp8DTFpyRsZdcqi/hZ
G+SajI6fbobRjx7LUpMOgA72vl8XKx50aXtcWhdOiOyN0EjD6U0SK9pbobMbmvR56LVNkLUrec41
U8Kp8FqjccweOW6nLZJtQS8XkjU4M81T9Mem6d7bLzPvRPKZZG8JnmftgutINjYrqJZ6FJzJ4ulb
G3YDeEKC2s3LdOXAi0/l2RL0gERMeOyZ7uvaUi/FqRdOaXZWexg66viBfv5dbX6Qs++EPls1W+vk
X9gz+DN2PyRZNFKLwKuaSozeNNxEWZ0br3Vp6I956tdHKorN49TUA4hiJ3vRwaUw8KD7fH/LLkGL
AdtwscNCM+P2has9jmvClTZLYNsJPlefq1N+iA/mp+5rtcl2seufzN2KxYXNc2VRuOm7rqwHecKi
/qo+kRx/qTflIX1VH8NHZZueczd2k9c1/PaaUcHFBFNt513MI7alb3zK/4R9bZM7zS5cQ94vXVQX
w7t5dVVlZU/0ZMEM7bvVi7wbudxP3mP10P+svvYv9Rkpv+e1p96Cq0aWlHQAG5duOfGANE4JM20m
xee+ija9jeqAlG+g8fpxf+0WzMyXLyENHTegDISlM+umropBwlEnnrORB59dWxXbQNKkFVe64K95
IcFcQJFwluUUzqGT24hbNG1ynjrA/Oifjqvgr4WjPkcsXDfo85BEFQZjj5Nmow4QI9PWPPJYfa5O
ykvmKs+eO3wwDsaTRmgGrbcZbdeyAEujYw4pQb3RkYpeJoqTJPWyMTmbUldzq8bfnbp1379WM2kK
tQVSADc+s4orMO5+l5yT4ItuP+fDcQhWWuSWoiN2A+1ktIbCiyDy5wRmoMqZBx91vx1I3IQ7J9qG
hwaZu+ag9auCuG/gMeGCxR7mZmrkWRPh2jvLtdwPPNxNeEmLz/02kTazKmb80GTzGTurZ/Wz+Un9
Lj01H9Tn+JPzuLZwS3vm8gOEiyi1m2RKA3xXG6tIu1j9kxTLn1onm7YFuhKbVrMbICiOebi/mAvu
i4E7ALGg6qdHVYgs4py8R6h56VnSaQ7HBbhlUj2PkfpjSIdwf9/YTY2eS5DMNJuGDDgbSOTK1bLE
KOJ09tAHbd+cor16dv6cttKTDLNGAmvCymFfcisQx0C6M1+FN4FtYZqlHtvE9l1ub0ul2MTxQAvK
Ws/g0l2HTzHgCiVMmDGf19tHs/3eCJOeVwrjytVT0m7yV9sF0rGnhLnNi+/q85qA69JRv7QprBzg
7b5qgiE9++EAMOq7NjzcX61lA/j+OUaexR+vB6VXeTyZfpGeVbzza9+1/ucEBOSKlaUlskGg/48V
4eQ5ZlbUPmD+czEMm7GKX7PqV+P8RgqWMqTDi3XOJem6sEAQXNck+L347NT6rumrA7rQ799rPIlR
wYJihASsWC9T+ryxGhu1LUORXopkyDdlBmQtoF75O5bwighQzdGV+FxTreL/kXalPZLaXPcXIbGZ
5StQa/cU3T3TPcsXa1Z2MJvB/Pr3uCM9qQJUaPJKUaIk0twytq/vcu45il1FCbgioIg5DX8mbvoq
WDvvb//aoQZaFH889PLQEJi/lI1rQWROh7IWInHr4GL07lO+V3zoegmMjCS+HmCoWfG27K4cO4Bg
MRAOLwxqj/l3hDAaNAowGvWkjdPr6FhfCB7xjTRj1QZa0ag5yehmnvOPMeqkOSLkC2+FD7nYV2b+
h7wQmouSD15SzKEXd3t7xsQA4ZtGchSC6C+diueRuRtXZ3UVVyakb7/uK7S6UrmDkz/xLqs8KrIz
t+lG7rdmA8SQBgZpiEykZ1G81Sc9ccWQP4n4Sztwn9N0d/+crTgAYBXAYIoeML7IfC9ENQ55PSJH
pyLZo5/p20O0iyt7Y8vXzKBRj4dANl+Bt739WFlVgqs1RyGpgIaoh3kxILbU9lmPcjO4v6C1ypzU
0PifqdnWKy1FkX9CiJn8IZ6VB87B3KWB4rujx32MjU9+5BdBtMlztJ4hXBmeHQjIxqhuCoqpkO+V
L+Y5Uo9QyzqgYv2nzL0ejIBny4G6xtaNXf+0qHoi7kSzbZ5pVsUEVoWmyZ+q+Etc/M5s9E7+EoyA
wAEXFTcVlJBg+5x3tNt66HrVhom6T/ZMfWyS/D9cpmsLs4NeuQnK642B2aPe8BWlrffcMP92AnO+
DOf2EKboaLfDhDdbVGTHDe0QxeTz/dMnf+cskr35UrN8tMHLNJAYoUhGyC6NmA6hhbH1rcnZNTWQ
8qNWbZEQr547bA2m8bFDKFLNDjwe3qotCBjMY0BUD7GPiaDfUsGegdCre9OhSKcE/+URxFGTigvo
HiyeicEWUJijIwS4NeVVVLofq/SlsLKty7zmAKEnrgE8CGVqoMZut4y3o9EWJSXIRIbdeCr3la/4
tm95IrD27IO7eYtXDcoQBeBs8GvOlTJA3RtlcCEEsiVW6hEyXbJK3RItWTslaLsjMkbzAKSEs4NY
6DWU7ZoyCsu0PuTjeCHVdGDgvI7S+rloxUY+t7YmzG0hy4AMFJKNWSjZFFWUUQvK3mAy8khxrKzv
90/9ShoDjBLCBUTEKDe9n9Crp9AtxtwWVps9cUyF7HlD++/QvLY9zcrzn64o6Nt9e2sJ6o3Bmast
xKhX8YTqmoRi5f14iJ0PYwbQMVfOvWk9TNR9HjkgYZX4ULXZrmw3YH4rK4YGFXiFZReILKA39tA3
UT9peGQwpRxwaBZFCn1iifNm1GJrWHPNGND7yMNBn2cgcLq9BIJxImwjnSSLDO64gkobleGtZLFz
NKjdQ1N6k0Rn5dDgav9rdPaJFZ5BubAwpoui57sMJbWq2fCV6xbQX5YCsqgFzbKCYkg0xDc5CXn+
VWEJ2LGfNo6JPNgzbwyXgSDwn6s2/3C5nbRKMVET5I7DzvSTHT25l86zINRZ7PPXaiNaW7nWQJwC
k4Gqr8znZwuCEk1FE9ERKK79EG7tsdTxZEEyF3qgx1u85ivvPgRU4BPx5mMec54gjgqjtJGyv2b9
w0qm81g8x2n68f4nXNkjrAjS8qgZAHEwxzy6EeIdXtcQegBppF8OIjm5blZsvP6rS/nXynxaMh0B
l0PJzsQw9wNGMSc9LJONVvfK3lwvZF4jsAtLLVsNX6vrmFfSxJ+6P8P0OXNtiFP97bgSAo0bY7Pi
QKIOKEwqLH3KikQ7EKc+TmIiu//X1sy9ugvh3ijtsaJ+DHvyrI5bLYy1ehFCdcgqwulIoKH8pldu
vZ8gUgZOW+eiaR77KdlgpqNleNXP8U97Qs/bJ6f7S1pxdDcGZ++iEYNTDc2+/MlIyj8xQeLrZj6Q
6Z7etlu8xuurg3o1GjRSJWiex6cgE9Ub8J+hTjzqXn/JAxpAgOAA36p7qhcFW0XG1bskqSBkRQcR
xuxz5nlJQAfR4lQ0CbRmA7t4u//51moGqBf8a2H2/aiWC83N0NklXvXWfcoDvApThUKYQrzsF+hz
dirb9f/ltFsoK6JAKyHLcxiqwPCs40DS9KI3P8GayoYf95e1dips+DhIfUNdksy9OODfzDWbzLgk
UFC30jeKdNseXnq+9fnW3NC1IflDrs57BMHarC2FGbY76yzOxj72MbkWdEd8NLCS+7qX7PWX+4vb
sjk7FBNQ1xA81uMnCxG1byh82mdD/NiXm4wqa4mxAxykRO67cqPk+bxaXtVTezIsFj8Rz/jZfjeC
+sB+dOAKOCW+E9afauZVYRJQdSP3X9s/5IywimcRkxHz8LPpCtpkNezCAre+K80bCqbV+Pv+l1xZ
H4pygAKALBTkNCg4366vZ3ZVSZ2nS/Ozequ+Rw9loNgeuYBRuYrBXJUei30SkK/9Vp175d45cCFS
2AmZCubWZ5ajmprWJBLoJuyHnZwKqn4rLyCwDjWcmfQbkCT1xou5EgE7BBVVDUKowEXjbbxdbEva
kpot0Iz/iO8mO+spOQB25CMtOtBpo+a53EJpDVMmoHWRzmuW1hZD2SP/tAEM4Gr/AbSh0V6tSzRC
0d86UH10kw2Di6kPVBmln0SNDizDKOjOXBmLKn0we714amjzadLK3ZAU58zQ9ypmtOMMdHLa5KVu
66fjluCjK1dzGzbCNkJfkOPhHOGy3H5bc5xUVWFjFraEW8A9dd0BwEdQGrYtq722J1b90alAldmp
o1o+QnkzZgE3GnBk2dCYUcNYSxyQ/EKXkhwBR0uMYDCdCn/S6IBcjFFEbb9s7vavSmdnsed2udt6
4Mms+kBRa1c8EqbE3xJQIVugPeIqRAEBklIOpBccXDfDCB/eqk73w+asgnywUhZsbxYaTYBbAsOF
n9ZTB+L0VmmI4ikDM5IfHeaOVa8o1dY92EBQAo0X19pnB5Iw0OrN2+g0KrkK9JrD9K8YGTaHZ2JW
eRYypY2UoyiEqz31tcCL3OplmXhch27TqaNOjulElYEq10A0n7yKSRh0rymDAUiH0Zv1WynSgu5Y
ZnaF7ySZne8g/WRQT+BDT56FByT2VRfzwR6POA0zXie5ZAU3sx0IGRR9ZyoxUPB4Nrl4rqLazU98
7I3yXMHhYH5R70l7cJGwu51XJ3HOQ0XRkm6vORB3hQhOjwlUxXLAJ6/qvMAcmN59t+sU+eqYxf0r
FQrGpjTsqOB+y4u48DB7Y0Vfo2gctdOQjgpmG1imtpoA74/SmFCCVJz4cXQmZnxLo85yfKN0QaU0
pfmE+29qsf7Yli3ZYoxfvha3J3N26xM2YtZ+ANwhGaGYOMFhS7VlviUIJS/X4gJISSgw1YHpZU71
0gzgQM+bFltB3R8MaoPUTHdFmvzRjR8NAPSu0R42nPfqyq5M6rd3LhvyIrYUgTu3gw/VMcUZvEjI
CuTrAqv0skA5bcoSyz/z3jJn9zxG3T7q7Heb9FDb+xb2Rt84m+DFC9jrlr2tJc42T4xFmwzDlIWd
wr/GVvSopuoR2dTL/U+5agawfZArQV9zAXVqGhSSksgFlN4Vv7o6/lhp/BnjilvkaWt2UP6TvSlw
vS2KwqkWaQnopSrUYJzfEVBcHjjpPYPVQ/D3C8IQI34i8BxSM+L2aOhGHxdwNuWTC9VJArLNHmIA
YxdtmJGff34a0NNDlR4YGKRvcr1X4VHR94y5TAbPxPCGOhTaRpVs5YNhGfhe0sCSi5vXtuioIMUT
E+qZNSywR2NH29/3v9bK44X5e1RuwGWPwsr8qR60kUJOW9BLCyLZ/VixJLAm7ZcByokIDAzoyJ2V
Vst9l8Qf71teiUnAJC3RfGjEyurmrP7RFGWqNVVLL1bmsRPbR7uUHFwfxKEn61j2wdaFkrHx7Y6h
H4G0FPwtaJADxn67Y7E9xbbaDFYYQR4vPzFQhKLYQhWH+nEqdP04aU1ZHp3GiflGprqYCMewD6CE
mNBCyAeMwxx42rtcjPaEtUqIzLv6pTjTABSmNirvBhpMENkuQXP9QH3Uz+5/6OUWA6+PgQxUH5Gb
L3p2RqYKw+mn7Gkq6YCyWXEEkv84xeTMakilxPFjlqp7M/l03+wyCES/2wBhJmxidnLeaCoLUy2L
Nk6eCCmRlrvkqWvcn2PNHqbG/OtyDWyhi4cSK67MImeImhjjD3aTPeHGeLQZIECFMN5lP6ZshHbP
VvtppRjwTy9fjohBSnxe6lDyXqMUlz90j9MepGrH8nNN/OjRPUj4uRp5zdZE49IbgE8bQ83gysBB
WkhyV8yoWNw1BJRdb7X4qqqNl3YbVeqVxARGUJ1Gbi7VOuapF28bp+G1GT9lb6rj0z+xD2GdXfmH
C0/8dDz1UT3+h3Tv1qb0s1d+tKLjKAYu9LBVgZGuWTKcc94WD+U4MT8ywDp7/1iuLxLUvYjWCRzf
PFoxexKbMW9RR95PTWBOPrpEvSzmoNBbYg5jDNDu3W/C9ldG/rDQK7sz9+NOmaKzRIhLF7BTgTgz
7I7D3j4Pv/Qj2SplL18npLXoa2ugWAHKZf4IOpgLjdBYkbUJdiKP2Y4G00t37PfvKeYzyKO2qtlr
1/3a4qwyQXmtxmZhkFCUfyyOeTmMZxbdZxU5wsYGyvR45sfRSpSk8nh9Jb/77YlRuomXJS5KSAlD
SJuXgPy14Hj3SMbEdxUkFL4uH+RUF78jzcm+u03ublC9rHqA6x8xe7zg8ho3t0ZxmX5WFiiSmBqY
oPn0JxSB/Oqr6nit5m9C12SIeW/p8zOkibGra3sCZe/EO5S1KP+q2Xr6O7EE+yhclx9JqaKVkAOm
Cch4w2ofeDCQ0wndyWx/0ibWB42auFvQY31rV2Zhl0prlJLQTgyH87BTvHKfxl7xIVaRT13MEzmg
l9h4/KA8uUjGCdirPPWHsgE8WHGS8oJJP4m64oJzcqymWNgtSlZNe05G0+PlMbU2K8ErdwuDXGgS
qfDEkuDw9vxh4gHT0THgDXHluR+BuNrHQfOZ7aDbqgEsIvvnqX//zK+ELjcmZ+WNnED1K6tV4ATy
+Dlum7DNzQNKt8zL8/rRrPWtosba+b6xKIOKK7ccYVaApRyLTP6g11Z9t/coeJ+E4dlWMPntqQiN
Lri/yPvfdQGZVzrXhdAz8BaN/SNh35LpP5wODHSDEEAOMwHCdLukqqoUyhPmhhY1eNh0DEWXwYm1
1I+AGdiIbteOIty9LC/imCxmJaPGGQurGiiaISXA426k+H2inl1N/L7/1dZ26sYdSp9xtVOakWXa
EEl3+I0HCWIRd8fPxgHPdZDuoiA+3Le3srAbc3IXr8xlLM06THVnT2r3WhK2K3WUFli8VbBcfU6u
nLz8GVdmijZPs7rvbDB2KSc3jvzcRWJAuZfHmeIRru2NOtvx3jooSuFbZPIJhbIIId5Uiw/ge965
Gt8IHea/CXAIDI5hjBOMEnKKc+Z96zIGppjm+SWeyDD5mlOWedAAE9cCojZMuCboCWy11ebR+7tR
1FKRAspR1Xm44uZmBIXhMbu0+PQeYMtvtWnUg0dMJ898rmjiQphhxl450P6bqU9/GVpL+0jOUDyE
PzCd+TQbKK0tQic9uzBmts0exUSLBBBiTLXA6aDQFyTcGVEpzFDS2opH52+KtA1gKTpFAAJidn32
plgDyHlYnGYXDhyUGZA87lpvSts0/ayZsen6Rk+jb23Uk2SndQKFz7rODMdDJ1LZGqSYF7nkbwFN
s6RPQvMP8xS3B9IxqIPSZqJ8KMiUPWRwyC9daSMk7oj7hZdZR3AqnfyBE3vYGlKZe0ZpG7MbkIxH
UQMllNl3GPMyyjF6MVwGS3zKTFsExJmMv3S/cyOzZ41ColRoEAy5cPfVoThhjiiHjdhtbSGABBqS
rAjQzgW/5DhpyZCqwyVNm899ZVseNMy2Ot2LCF+uBJQNqCm8Vzbmjj5HnThPmgafy1eBgPYItCpV
aHXG+wTZ9tDtNMT4+3bDZa2sDZUFNCKgdCjhYLNNcuq2F4VD6Ad1Mk6aNr2laf35vu9dlBGwshsb
sz2akjLuorRyP6CMAP64P8beOCq7Hq0c2zO9CaFnvitC5Ynx3RaF4sr5vzE9O/+xVfbjJCL3Q+ew
aHqOMze1AtcsI+qBM1gbHnGPnfZJCFQaH4nbtNZGDLSyrZI0VkqvOGD2WhyeiY88Z3neXPjeOfcf
pgfryUQ8shP79ybWC6bP7E8bH1y69OuAG5MBNzblpl89Qwg0VU4YbLa7BnBCeuIP0YfxrMKkOFpb
rU+5fTNr6FijQgrCOzn+MEsqbJ3RtsqT+tLp1se0GBUgGtrPSWNhTIH+ztpkw8Eujywesyt7swet
LTCTYPCoxkxYM3m5hkkLjDRv7Nvy4EgjDl4QQIIQes3ObFdBU7JkWQ20jtWcTXMqd+B+Jl6rOxhm
tSPz0TET9UvmRLrYcDerpgGtApkkGK8wyHS7eyW0OmKGQBYMvfSXYrnjcdCHwq8Nk5/ENHAQdNoZ
7s00Je1u4+SsBAuWzETwXODgA7J2azvFBdDrEu4gPaEmVSm7QeAIoWfwyo56dwBuGVIyyiHdMXGI
N7LTeYwGNwFGKEy4Y90A68+7oRDrqAyLOt2lyt10p8VDe2rVkXykzNKP99e5PLIwBYEiYC0weYLA
+naZIC+DEkNLuguoXvzUMPfUeUr6eq/pEcTevt43ttxPoMqlqDhgy5LccpaUOE3Rj0Y5dheSVOcq
zv+U9fRM4v4zpBQeXYM/NNoWIfaGyffG85UDiKt+bFUuuotDze9V2wRqR32rcvdt1DzX1Rfavd1f
49reXa3xvYx0ZdDVWUfMFgZFNBxq4C1KXu2qod24GqtXHxOhQOuByA/A4tt9M9LWITmzcDWqGjNv
CaREwbtCgr9djIyW/7Uyu4BkAD2Z1hIGthjjbLRGEEX2mSjKxmVbfjMwnwFTJGMjDB3Mmd9Bi16M
NhoYF+Fg8rTQDnFrC091mj9/vxzZJVM1qYmFqvbtRxs1q1MMK2eXitp7SMhpZ07NHCLxyRaCYm1F
CLsBKQf+CzHfLFd1NOo4XCnZBYydkIdnb4PWtx7u/cb1XTsGqJmD7QCYCdQ0Zs6ZqlE6kC5mF61U
Fa+p4/MUa1szNktXCNAzmPjAcwaSw8U8H0/bnENNobrAKVI0IODzOKkRpUftPu0VYyPPX7okmJNj
XMC6AFjpzI62rYveiBqzwrxYHUBPyRvkta0gBWH3B4du+KTVL3hlbXYmlKKfKjeGtVoh5m6yNHtX
5q1zun/y1j4hHDnYpBA6u4Al3Z682tYrygZSXXoVzThq0k8mbT0tmj6AvnQjKlg05hD0oK5qq/Dq
6Jgt5rn1SQyZVY/VpWMNUICUO2Cbx4/71Lcqa7yeksHeK3apAt/plmGf5sEEKZtDh6LYgZJqa55o
ge6RPwiwJSTAaBgC5jPf0abgMXgQy0tbu9CpbmLlrRjL7I8h+uaSDUpopVHh2azVL1CDyXZWH28R
n65tABqlQFCjq4zxptkGqKOWiinRykvVQnhLqEAEG/xcI1brR0Xz/3q30foFVx/m+CT1/2y9Y6fU
VmFP5YVQkuydTmdnzq3qlbo5Qws4+2tmUCk8c2VvdobdziVML9TyErvqpzaOFa9TlF99617cvvlC
9PatLaO/vzewaeIvqd9izEf8KOOWGbVjeRG1bUI9o6gUiCylCmic7n/MtbzhxpL0tVcvaqMRisym
Ly/qsx02j+kTQc5UByM6aN9FkO+i/dazt+j14MCi9idJq3FaUDSZnZac1nWXpEUJ3t+cvZSD6Z5q
DAodkTVOp6p3dyq1vuktQm+Pk94O8innaHtZ2QZd/OIZeafqBJJSMkbhPZk9Izwr6hoPWnlBhGz8
anheBwLAvKOaj8qn+5954QdlRobm9j/E7WjE3n5lVC+yrqlBe0rGbvTBDvfRsbby38UlRMEdrDyo
7dt476EFdmsD6k5EbVzYKHX9txitJP8hhFE9IkdLrI9tOW54wkXwh8othqA0NM5Rf1uMnGAchOek
mfKLmzh8R2Jm7iMeU8yeFAYmRLUkOTOmSzk5Hp3uf86VnUN7EuQqwEagYDIPAyHJDAJtdcwv1IpH
byq1j+04hdVY1Ru+ZulcJTABtx9YTVBqADJz+1Hbdw0yJ80vWp+ivl8MOgEVqWUV+iE2LWVvunK0
rRMRA5yNjS3zgfAZCOiDebZF9762wVe/ZS56WYOguKJOkUOymVC/LJ1O8TBJ1v0SRS6ecyXDv9//
zmtbjKEUJPLQrAcadxYAaVZS5pYDAt1a7WxsZASgEMHf1L1dUD56oNNPnwp7TD+mek836MiWLy0O
mByJxDAcqqyL4q5wdbACCrDOK8JQgZtjffzRtiPrV2K1Q+1RBbzMwB9mTu9L1YfoMGGG41PWVNpX
bkWa5Rt2Um6Jc6xsgg3QLn4VWNJQypr5S1UUekfQb7qMzlhzb7SKwtyXigoBYdHlTeRzoaZb8LAV
9yGZ/QDOwZWD8PusFMF6fRiY6UCQua4DuJq3JINzvL/Xa0cdCQ/AbsA2SMnimf8oE0xE57FS4F3V
619Nb7I3VVPQIQQ0bYAU3hAZDnj7zG4ARyjv3WDo6/pnzlGb2Pgp8lLdVHqwTFBUg0RGcqzAM99e
Oq2rYmq5YMbmkdV4hSLqF6uOklOqVPSQqjX0FBK78SkBWtUbkHJsnby1c4+zJ9No1JqsOeNBlmTc
KBVSQOlHTb+qViu8PKncIItSZ68rhsdBRu6paJcFScfpDvkVhgin1PS7cYoD9B7ynXALv23BeQil
X/qs4JSf4iZJg/u7tgjnJYG4hXAUESamOOczZRDqNns7KbJLYbmpASAR7W2fFgKSuMACPQxVMU5B
xUc93tijxYQARDSQGGFMFYUNgG/U2ZksUYSs8lor0HoZ2J4Ko96PCh1qH23E2o9co7voBGxwKWbE
eqPJj7au9DumVGmA1Bo6ZyDC3U00MfaZ0OJdG1t/XZ3AL9RBHgXvLfFl86GkaEgEq4qmuFig20M7
LC/N2hdJmrzmnJeAQo2d880BzPq3E9WquvWBFv0ZaR7RBdIFzCctxrpJXozE4nVx6aY21rys1TQg
n3Otfm1KpmfBkOmxfRoZ5m/9Ieudk0Yir0THdGur5i4Ly0ecDAoSxDuSeED+/6sQD4nyKNBDcy9R
UvmqUu7MPIx1vm/J+f5hXHjsuaXZe2FlNIvFgOl5OWGePBjH5DDsUcbzGtn2P9y3Nr+k0hgoQzBa
IOcLMLdxu6zUEPbA+g7gzNEpgtx2P7a0fhaCntuS+dyhujfl+taFe6/9XDsnmMVjBC9sQ8oKT8Es
IuiJglJLrMg5WB6Yfuv34jD+oIZngvsT5XaJV8w/qA9AcnT79CAwKIPTrW5PrciYcf5DJDmHpAQ1
9IUaUE6dKtMyJ3mfWgECYY/i6WfJmAvI9UEhm8xiK8dITmjDpaB0gEM9e/mSekAIhFzyqVPjPenM
IG/fOpIGVfrl/sbOXzuAXUEGjJBSIu2Agp0ZGhgxIgMjKWFOXzl6N5OyFdatWsBCUDBAULOAwrgd
0SdmCBFCPu7RTq2dVk+/7y9iiTyQq7iyMfOPY9+SGCioMQSM7iB5U5JdHFiP1cnZS4qwLfJG+VFu
ToM0h1Yw+npECvPOMgyqOgleRnUKdU4fIVT4nPbZzmmUH/eXtWYGKFnUWRCQAGo5u+E5HVQUfK0h
jAb1S5JZ5LFrCnhV6EtuXO+1PYKmH+Djku5s0SKImoI5gDjwkCb9d27mhZcpWbS7v5wl3wcq8yjw
4TEjkvNl3lTihpP041A6UtXoYarBi97nMWQppsdW+9oYrs9q6zwNH0FWCzAdP1ftGFpqEYOvHN39
zNyKPOaPBjJR/B6Ua4GSInDVM+9S2kwDOCdzQtX5aBD8ErW+FOpDlR8HI/Eywh+n1D4xa2PafuU7
OIiocIbwVAEcMW8Gxe6gc1a0kLnXPPqs7ZNjhgOrf7X9YS+g4nkcP8TnLbSMPCy3ZxZGMd79LkaC
oHP+MMVcxTBTSkJw1AQ1ZqlcY/igxLXn1rGHcaONs7twYCZOEwrUyOXAZIU9v30wbEz7JGPKprCH
mrpAe43V+T6up52RbAXsy2sCU+9SQOj9LBOnOG8r1uWKGiLS8XoWBY6r+MPWe7t8i+SKrszIJ/Lq
Zdfr2s0ILcoQeakBkIdSn/JGK/2ojMvn0mnISaOpAZ11aIJ5rCjHc5lXDwz/SdD2lfH+QRf6D5M5
l8EYjMPY198S1QKhQx+7Z0w56IERi/QhjlEO0qxmE6y6siOAqGLAFD1rHPx5K67CLELfF1kRdpiI
t0GL0XqWXx3MIP1OPeOtaoIU/0U2k7c6PCsbhCIuaGDBmYYdmrMw2U5tQBy7mkJh+07WBK322LBq
w7usGAEVB6bwoeOINHpeFhWNSjtKuik0IP9ufez4q1FvlPOXJhDYITME7AVSWpgmuD0BwNqrvIE2
UejGL+6I0b/kqSm2vOTynsIITjEiH2Rk2nwk13AQvw6iK0KRFd8aPMm7Km7OUIk88kI8NL2mbJRd
lr7/1uD8pkZIFSwlnUItfjH0H1nPtoLz1e92taTZ65zbmSzoRFPY/oFIsZ74BihtRdg1nvEHYkQo
6RySPfmq/mXJEWdAEvTjBUXJTFuwhuLWNYplllNI2U+9jQLDqLwCs533X7VFZPxuRVYpQFaN4fTZ
5xvcIhtSWk9hwYoT+FW8QZhfqP29HJygZvZeR7f7vsVl5D8zOfueZNIYTXNVhPHJOtvH8dh5bYAB
YxBVJ5uA30UF+f0zIuZFDgvfsWh1q2MiBgVM8mEEwGrRDQdetAEmNvZ1IvZVJR6zXD104CrKKJTB
M+O0sVoZTN0+XNhG1Adwr8HahYLr7a0DArJ1BszYhm4DBaTIOSRx5jUuC/Bc+8qEUnai+UprntCV
+kIg+iMw2s1jdet3LP3n7e+Y+f8KDRIGPJkI7Win+0ri9aPPfqSlZ19+WiiSeOwCUKiR7XK/23ri
ZCRy7xvMIhU0RgU6Iwk8qA5O47F8FKjJjaz3RvqY8q8DGb0k3bq3q9fWMYC3lPJlgFnffnjCDdSx
0b4O9Qyh2ZC8GM2lS8Tx/v6uWJHT8vJtkOWfeZCLEorWsc4VIdF/q/zRQUauA8B638j74zb7gGCC
QR8Rcyh4geY9gR7TLtk4jkVYcxZkbqvv25GLyWMmBsxV04t7ZA2WHYA9PPccoIghPU/3sYOx+Rx9
oLbon21QCCbc/gwxzMHDUDmgfHGxz5it+lUT7zsW74wofxEi3ZdtuTP0kXsaRH6nCb7n/nIW3wxd
XjmtiJQHU2ZoW93uDEbFFabkeFB7pcbXUr3O4B40wDdc2+IpkmZw4QAbBxMVHPitmUKN+Ag5RXkA
skC3I7+1NY+bNCgcxOTW1vO6uGDSHBRPTfwTkYolHcFVgNVXmHSjA1aFeMEjOmK5pPO6Nkcd52/V
sZG2oQ0k82uJ4lkcB5T2M9QY8eYJyH5WHI0E5fX+Fi1eVaQUUqwRVsDFgNz6djGKwspBrxsRZlOH
4fwCFAaT3m7l1ssdghXU2yTNkY367ewgDE5SRoU7ibB226fGUD93DkdE3/608LiSiW7UnFYXdWVu
tkN1ZAldK/UcjfajCiZko934asvUSH62KwvyF1ydAa7mYEFV4ejkdGqAO2Y/pBDc4xhuL76W52O5
WWnZNDk75YnQB2uqsCjzgFFDrT2C8MrCuGFzVJ7H/iVNfOJjWujviwjvSwU1CWCBSIhNeR2uljoq
TdOPWGyoJ5/bJPFI+QdTt/dP4fJKyc/5r43Z25nYhEu4Dpxrlx2S/ClSvlvkNe67/X078hvduNfZ
WmanPdYVBWxHeRG6ihFq4HrwJqt9I864sZ4tO7MnqVQdoPwamoddP53iuH8SpD8qJjncX876Of/f
Z5ujuPBUIczP4iK0p3z0mqpCw9rZepPWjaCYj7oLWbKf1nXpJDUUJUJwoGhnMY5fYG1zxlR6gPnO
SKiT1KzA8PWcbC2hOQVVYilwoVQ//dp/IC/DF8fTUSVmr+bL/e+2dtyAGcZ6EDSghzaLhXvq9Lwc
8ZZHQj11PXnLRPUCJFbsjW1zum9r7fPBi6N2aSNqQHhye30MZVQxfqHlISsqcO42pRdn49YerS4I
FqBwILuj8+lqWwPQxrIVHo4GZEzolwkqW7n6LTNz7/5q1g42chQpZgfE/qJt0LYuNQXhZWjl1IP6
lNeC9qJLf963sgCggFgBoyOo4kN2GxH9vPI0smFsIZMuoMCZDsXOKfr6YwoWHwlZonVbgpaT9E6Q
0y4vX4DqjYXHJqXPf6lT6mA0mdnlcMoSXuETVH36Jy9HZxOysvotoHYJYipVShbOnAl3QN03jXg6
48fkAr2aS/8qJzh9/WR59qF7aTIv/rbV4Fjd6SujM8+SYlSj0RpFIKTC+L7XO65+Svui/9kDtf3J
0Zu6/Q8+83ov5Ge48v+JkyjUGZgIWSuSQ0Vj68BQ731LleZv5aP/2Xb5sCKsAk/A7K6YblKnQ6SP
4UQH8C40khVIKzbWs5y7lYcL1A6yXwG2tHmMbfIUKjJkQGIflKf2MmBSzjpM1dHA6fJNT99Xe4Bi
lac6LH46HaJnnDbP3Ej6V93C1T7OXrwRs9+WA76QMKqiVy0RX0HbtPE6LGZf3j/nvzYWUz29M+Ru
FE/oNlDh92/0HPvVc/XqvnTedNa/oI7WvZgPSVD9uH9/VxcnSWfle4H2w2xxST6NsUlZHuYZaCU7
i71hGGsLwiz/kMWLcWVkdv1yB0xTGnOQ5yaPdXk2lG9EfSy1epcPGwX41Tt3ZWl25xwHchdqYYkQ
Yygnx2AH8CF8iDXiEyUuNxzsqi307gFcxewcgEy3t22gRcO7mo9hZ7lniFNpHuAdz/ak/SnUbmtA
aPUT4sUAJ4fEVcwbCy2o0OwuwwGxjRfDfDT04Vi0uHhG6mfVFkRz9VCgI4u1oZGxKBj2go6ogqH3
lQoK/IhSl79ZrhpbL9TaB0RZVaLaLRNdnFns36qKMmkF4aFbfFVo6mk2DZr6Dxvy4P4hXzeEIivw
ddCHnyMJ+joFYQaPhrCykofRph+cJPrARww60S2nv/bSAOBjQEXcRp5rzeIVzPU67uSYPHRE8sBM
az+V5IE7W4Llq2YQ4UvpPNkBlTt45emHgoyR22DSO0s+N+UQGA3bj5iau//d1qzIOg3YjiV/0hxh
qXA8pVNdiNBqyZdOV3/VKvtoapV/38zacZMn7Z0wGmM2cvuuFqPrXWvnUKgJq1IwXyePY69sQeG2
bMz8HNJ29f9I+64lx3Vk2y9iBL15pZGpKkqqarv3C6MtPQk60Hz9Wag5d1oCeYRQ356H/TARlQKY
SCQyc61VxjWetQAvHgq1wRy7qJy3uVtXy+DiQQvu0lrRp+I8O190qrvo37iUitTIt6ygbooePpsH
WbFQkyHqLIO0OfjoWpZKVXvQEFW+XpD9418F3Q9Q5APUiCkczsXsKm7HsgDpoZkPBsSDpJ+p3Te7
+0Y2VwMwAzJ89PJXtAV5UZUIYQRUd+1pdqbRnQGLdnMRXdOWGfRwsBKLofX4UE0iMluSbWbnbCTL
5JWzhOt1LmOM+5mpKARsuBpLibFzAMoy4YRbd1bSASONg0LPMUr3Cpgk8mISbNtGQIMJ1M41CJ4z
WupbE4vcAcWdWNl5UF/j9tCMeTho32UaHe5/nk07mEpAnVxDv43Pv9pOAg/nlOTgw/BaDEoO8rNa
vDi5SFt543ZD7vHHDudrlaMUMtXi/Gw531rlzUhf7az1mKRsuegCv95cE4r/qG4hb121kQeLjKS1
nOzcRbZLk1CfX3uaehKYdf5i864McR8pz0qlaBMsKrfQwhnzA6l/xvTrSGvBV9raPcgsGnjX4D+r
J9iCsU/EnTk7tzEIFOTGU8Zu55AYBa9xgmRh1QqyrK0Cl4lJNLxekTFCio+b8OyWfgT9KtqiwMW8
yN86b3mmB1S1Xq0n2S+e0nOxF7HErAdy4CA2U+1g8w2M/enW53OSYgYuW2ZwlKenaE92bCCHBFI4
Bf2rmJVm4+2BaQM2YsQiIO5zbo1Wr5E4t8h8SUaoIbpGg2p8rWjNmwVp5Qmv2zw3PNvJQNOErG1O
dpVVWMZLh1Z+7Y16Vv2iPSCqvgwKVM0durh5ViZVbgKyLHa/g89lpkuzEcNuNdKgxO8mcKA97OwY
sMMbDRNvwMqCYuN206iiLUbfVNNFsWrLxZR9+WzWwye761O3q8FB/ajLo4sNDRwNI99I7HTuCqzr
XJcHS83PaqdBedBC7fVbsTjNqW2mCXzM0aKT4L7JdWiHSRAeYhNBfrMKhcWQECdXcwBfpNyd88IF
G647GbPgMK+DOhoJQHuyiAvQIh8J+6VBcjJa+XlJst6HEI+FCZdEpG+9YQXzLcAcA7iOeZp3n7zK
hIoGavbZjCbCMnUpknwMKDtDpwqO73rLUONi8GkkqWD45AdpENNj6CEX87lbgN8GXzNYioM8cfz7
X2ZrMVgNY6tHLwEYgFvfWzIlAsK4Rr8CppJR2elmJegerGM5usKYssL7FWQFq6/CmPDTRdYwajhr
iatk+Yd40nc5rU5IzgVHaWvXkEAgC8ZbDwQGXPyhuWySyVLms6NPYabTQz2YgLkLytGbmwZtUlbE
ZZqHnJVJ74hmFFF+tkuUh0GqeYzkggqceXMpOhsABDaEDRfffpnZlBMymZg6aaIgkT9TS30qRioo
m2x+GwvfBRz7GMTnK7dm1A9lqrExUNBMx+ro6t1RSo6yKYITr68/OAG+PQMbMA5CbjVpmk6amtD5
DElzudS9xLYQbhUXVLmuaad/sXd4cv1HwlNbwabsMdar1sADTyqWi0q7l6Udd0mZfrh/eLZ2j51O
KK7bGNvhk0jDJKD6G1EfmaBpd7CSZgBXujK4BRIjF+2KSjCIxCLzbYmGPSr+2OOSlbg2R6q0TX6O
cvsps+TnwsT42ThVxG9V+5+8tz+1qSwwurVIzGziFYMSP2oA3O1kSC3Kk1K9QPM+26UAJ2nFL3NK
9wQ8Fve3c8tHri1xFxOVIkzt1I18GWkKwAKUHbToCVTpu6jRd/osogXZOMWYfcWnA64XnTi+WjNg
pmvKumq5OPIHOn5bMsHZWoF9ZLxicBsxyhFU9lEPuj3BcjOpmFfRm/NCcjIcUrCsK35JDYgA1LVe
0eMgL7nsdVWfvg613s4BiBXBzDEC9HS5v7XrYOKgfsNmvfF8Y/xRtz+ly8w2MzGXeImVJ6f+qlYv
uixqmqz389YGd8TnJV/UcpHqS5WQg6PmP+ZC+fz4MnDjAtAK5QoGwrxdxpJXc6ONE1uGsYvR0vCm
skTxNTG+3ze0dkVUs/HawYuaTTDyQ5Ooc9RIMBKojHbFMHwA+Hsm54mkRnY2RlItn51ZSf9te50C
HvegaQaHQjaIp6MF+RG+4DZNasFS6/hSWO2bU45QP0ihXpAZ00+zHQ2v1aqf9y2uTvi7RTDLAWoK
qhh+hBKXaVum7SKdW5oFWrT4ZQKklWL4qVYJbs6VH7KuNyamsLuMCJpPN6LMMUAMs0RnW59ity/z
2R8McNiRSrd391clMsWdvqzMCVWjIrl0dNG8qEWJuU0+dnPTBvcNrf0eXoL6MismYhP57VMjqanz
LiLnxh4M35j1U6OXIvG0jdCPGixYtLV3Zh2VW40xAMKkywY5J62xb/Hs8Zaomb0CzuKOGEB2axWy
B93Yi8qyq21EUwfYeIxTAgOzLv404GCbbRupu+I8GUoRJH0ZqETxH97Dd4gAKiUYOgM9/+3B1qJK
bSHSOlyUZTYUT2lo+9vRJdve37fzjnu/vUIZdwUgRajLAPNgsOVeJe8xYLyI1Et36UzradArt7XV
g9niWUJL9WdWf0xpF9Rmd3Km/isQEVgvAM9jZQVyZphgJZhewRCwAx/ic9RKO0NOv6f6XoEooEmW
3wDI7uIM+F10pKH/4tERCDhAKW1kh07Se0qsf5GAYarIpxq4PWtunlHVuWAeIHDi8qW2FMF6V0cb
rBVgpkE1HVLIyPK5fc3sGpSFFeRdwa+/DJNvAuBQtowMXYQnXWEVwW+FOT7cqBiXBHkHjyiyaFPj
AVBF58EbgjlIvGHf2m7i514fyLvyUgX5uQibRwMKs8q+JOoN+Mdz3rW2ORjgfyKXpMr8oRvcocBY
XCuC961Pwa0Z7uKJJseMMXhHLpXTVd6cOEctdfZG6ojyZHZJcv7Joj8aqVgLa9ff+mfaqPakSmV+
VlLdJdLysY1HV6k0115AaRy1bmP+7IblUTdhg/PQ7cbINGh4UIy4tSoBhJfYXR6dslhpvS5WD0nc
gS9s/EdqUtEFt9rLW2PvadPVEUxkECPmaDCculT3Sud5GXVflQUBZZ18cVa4N1rTSaAUqbLqUkrN
Pu/sJ2msf/cSec67+qmqlaCWu29GrAT5IuIQYIfq5huC6w2lcigPYEvR/OGKUgbcI45x0521Csde
+YZ8TpAjbGzhjQVucRY+FWDwlnPSovOctjtHfSJG/fAFimXgcYtXG3vjvqtOXX0n0x4UqOo45tmw
8r06HTtd8ipFpEW2cni2Wf+1glHdW9fLM+D8R0z/nSYngTgElTESl2V65Lh9HZN6V0AsWvfBSAbc
itZF5QWapaKmkMoeTtdfDETuDnqOyLccQAaw5NsfEelJZuWFUZyyY3/sjYNaewaGYgIJ8wvo253k
nRbYKTCFrdu91D4F7UEDfKFIJI2Zuf0ZpozDJxt4MoA8T+Z+hm6l+kAxg3PSHeBkcKu3ravGVX4G
NQ0Kg1CzqFyoQNWf71+KvDehL86YsWCQ8U+siGUJeDSjbgL1y9xaS9ArThoHVEmtGrTUyhT8hTFA
XFnERjORZ/OtxjovzNjKT5JTtSi5gvH1lz0Xmod3EZUEUYC//tjKUHFndhgRKy+iGqkJAFpZlJ1S
pSgg91VLRaApw9z5dQ9IQxjPqShf4g//u0lGM4lcCZB4XvzR6RidjkEzcCKP4yHR0slyi6xrH+Uq
Z3YQsNknc5C380+hqaddHfV5dqoGQqlvmTT7qrRt9jCpLLMDDDjSPxCnrS5Yfda1UTeT7BQPWXtU
hrwJ4qrQBHyRW7vGkkysCrwY4Me4PYCINAM0oKz0VBqJ9GRLI32bOioaV92ywrTfgeKFnxsOF2v6
JX2Pqil42ag0uHILLTqwlwDDct/HN+2AHwjU6+DpBvjgdjU0Twe7xgP7hGEhzFypkqqeclRYBGa2
zi38DNRkKmCs4BS5NVNlaW0klZ6e7KUtywBtoA7CC8bYJa4tF5rIHB+p2beBGBQQhCAEwgOO/Zyr
+8AA8p9EEE0/LQ71beu1UhQ/Ub7G5DsIc362c+FJRSNY4sZOwiZk1vAsxdAnX8/NslQ2smRAaIrS
D4BNfrekR6eRsCwEW7gEOsFgfuEzLiiGJBOMJ6dpLlQ/pzQrgf0AbBMwBMdLrQQcB/fdg3/LwSIo
hgAfx5WD/eRvmxl5STKORXzqzAyaPamqH3ra27uMRirSc2KHWhzXnkK66nLf8joeoiGoMkI3PIKY
GtPtJ6zk1uy13pHCBToVQKhUz0Y7+X0UDwcCefPjX1hD78LG5ACeWnwlI+vBs4nGGqwBWIPBK3Da
vcRFM1bgajfbA+msUZDHrt0FMGc8JCH+jEscXc/b9TXL4NgVMdNT0Ttj6uulns17G51WEY34eiPf
GfgxOYDGBiAyXMJctDOg4uOYgrwmexuSFDzJVZ6DsDw5TgsmJO5v5NayMCQML2UlBnQ6uWVFRtlY
dZ+eWgzyPssY8wBbnTP8xeaxOWQ2V/3eQbu1okJgsjHnOT1NeH6/GjJxEtdwlvHhUM9SLdQqgP16
v51vzfR91cRDPaSnuiKfB4rh48lRfzy+YagS4iXPwJnoOdzaKEgydXrUYsNSyTiWOBNhbNuPjkSh
YwZGzD9WuPhbzDMcTIOVaKn8FjUgL44S4y++PTQfwNTEqP/B1HW7FBSRBzJpVnIqGoQxMDPRvjpb
8wJ+kMf3DPNjCO+smwHR3FtDmVJaM6iYktOiyvSUIUtrvUxWJdG82pYzI99k4Ci8N1E3u7VT1+Y0
1pqWnDBc3Z1RMVD/6ZZSJAa1vhtBA4gut8Z4WxBtuUggxeaY0sxIwI8EMklHsgMtiQw3G1SBO28b
QthBcoQ+gsXdiuaQ1lTJsW1xrFZnovcIA6CQjP2pTgeBra2ogzE/YMtYPQ5Fx9uto+jiSe2wJCcl
GxavcRqgxXsLhDiGJnVevkyikawNg2A0BuwYb0B2Y3CJTL9Yk5bPQ3IaIlP3Jnke3Nao0mDQIMkz
TbGIBpSdy9sHEJr3ICJh2QzjlGK/5yrFyDOoFmd6nZyMtjli1ukjKbOdMQ2JG83624wI+LDPI45j
Doz1JtcztIu5lKAZKpNTL8W13+pxf87gV48HVqBw0GPCqAqbjeF8UWuVEWXUKAZpeJwGJNYajANP
h79YypURzjdIVjYoFznxaTTMip6XelKnMDYn+hd2UOEDftJE3mnx75scfF6p3ifJqbZzUEINTZqr
O4dmioD5cuNcsToYe5mic4WL79YVGC0h9OXM+ETpFyDO3cIhLnEEvc1NI7iFHIwcA0zJp5c1zaAc
0w7xCS2d17KJPmVU2VvOo903XBT4h0OEKMG45LgYEQGpaVC7iU9Tnw9eA0LPKnD6pRzcuJ/Hz487
wrUx7gxFqjKjYdTGpyauf2hG3h5A1izKy1cbh0INE4PBotAhw7T77dcBTxVqE9kohXTW/EpK+qfY
Uo6RmYvoa1YRCCkygMis2QeECUb4bw11bbXEcjE6IcaUnvCjykOd0YtWqCRI+3R49LJFzQUFGMwQ
4b8I5tyyshrF5N6hVtiVi3OAhHnpLlFsCWrWqxuQWUFwY6OhKPPyTbCJxkvVybMV0qVsQszvRa9F
pooK8huf6B0ZgL4UQ5bxO1fbUBtrUH0APzfxWuNQ66qbO4LZnu2l4Hb4XyNc1JGMDvevAyOatKAZ
ZblN8miIft+sPxa4T6KrbebI0miFkfJvRMKk+fbgccHfx0QFkl42R71CL5VxXyp0wQqIPX7RMwp4
jSTYpK0vcW2CbeLVrQaJKkBQemYCkrAFGV1N+QjiH+/+QkRW2P9/ZaUcqQWtDVhZhuTFHsjnGuS9
Hkb8BBfACkyI/gB2DHcm2oFgIucdi3am3INYwYIEUP5t/pw+y5PbhGlohDSQ/Q70CYFI23EjCtyY
5NxsapbI6mOYrMZnEC164EVLqOp10vBXmwgWAlSCgUTk33U012JnzLGJmEUZXLz7PoBkSvLaRXv0
Jc42EYeSEc6i3sW/ULLeBu2q1cHQMrlqNe7H/GR35YEW7cMxDYMMuOEwUgABHJTxbv0ijUlFnKKW
EGiUQGE0Wdbuvuetv86tBe7lYDYOysctLABB5pozMtHuiZIuMAvBTOQ62sAQwzFiMBD3gcwZgtIc
Hc2ogAKaQn4NRn52KhEuYH2KcN1AKwKdsC2WfVWaUbvpzCjU5BbCA6mrxwMIoH/f3zGBlRXQfJRS
015GSPNQxUu1tzyTMEMa/IURsKqz4U4gUfgpxcwgjjX2URQqDTnoyjOIB3ynbAUff3MpeGaxCxN9
HH542SxMiT21orCQey+aPyJ/9zRLcFpWs+xg3kTP4I8V7ss7XZ9XDimj8D+EoPmhgF45sME9JJMx
QvJB/RI/TNTAbCryOwERavkYl749OH0s9Uop6xG6BBLYq2rPboNxEirqbm3gtRnudshkHQJVue6E
YDz2y7d2cDNoQWt76ym+LIF5yHex/6hMLb809puu7gpNX1CdMbC0UfoQaR+M+DV6OA3ldo8FjSsT
SxtT8OjDL8reekG97tzVpSA1UNhXv3kucja40KZMeWdqgxaF89PwLSrc8VT4YLb7Rzmlxykgqdd/
Tp7znePbn0ZLEFZFn43zyHIsCgq8bBRWaNSn7Ytp/xrqhwt/3AK5MqNcyCST0gmHy7SDUttlciQ4
vhshFU6O/g7+h+IPD9jIUjPp5VGKQslu31Ad95u8EDx//4/P9McGf3urjt3PWiyFzsE6x6bbkOf4
ufIbb4JSrO7T3wwfF7n0ZH9BYVNwo6/mUt59HawUIGzVUdzUOV/vdaTBemUjDEZzHKRKjAHIuvAS
bGUxWxDgbYtjr0TPutV/TSAI55pxvzMl1Xecs0FNCMw0r1Fu/rwfnFdImf/8LNTGUaFE4skXBRbV
GLVukXEEQdABLVcoUz2NYPH2pX3tV5NbeY+y1/IWuc9QSBAvbZU6CvPlUCdfQESCQpUl2u7Nc4Fh
MSRPQAJhTvP23MtmkpSKgkg9PBVHctS9wgdXmn7BdNMxAU+zfHCOZnB/Mzed+I9N/joliynTrsDK
RvtDQQ5kFLwRWKxaxZmrv889QuVche6aPOAYztbPuTYDec4Pudzt5lhITitaC/eVurKnZACAlAls
+opf+NOzecw9KLwzbc1Xx7cerYGwGHO1OO6aSxdiOEUJg6oFYUIwf6gR9bVR5H0rPsF397uywxZ+
dSHMtEyBEeqjMAINybD4mnqcJ+Ll2peYSSdJjitbXyVJdZXucQEebo1cDJgjXY11B7bbH0rtSq72
ohwssDbgcZy6/an0pX8s/75PCtfLXYB2bJtjDGzI+wGv36xnNgqn7buP9dkSNNq2fQZMlDhvyI75
hqIuZQnkCBBL7KlwodqE9m8uuO62wyiUef6fDe6+s+bZkiEvG4VdYHwtLs4u25mXdN8/Ld7sT3v1
mYTjQbSJ2wfvj1EumPQNaRfUZ3HB971bKaep85roKUpEU3fbdqDUhn49BhD43oectrmVDDgDJts8
Sd0VIKieY9l16kkUINl5WgUTNmSEJyZTgufO24C5kMboDPgFSWIXMrW7KZJdszb2qTl5hlofKgLS
18bykqV5Surx0LTgHdYfZSd4P49Xv4M7j1qqFaXuwD8xJBfm+TO1yMsCHW3BMdi8D67McEcv0qZ8
AswwCg13DBTqxp3r7KaDcdLd4rP2WwnJr3InOhCb3/PKKHf29EjLUwvyOaFmfdP7H4mDN1zxr2l+
vr+4FfyU30MuAR3lFHTxUYO44htnCo7b3xNGi6AwAS1LAF9Tb97ZoL8+tJYnPWm/ZV8/iJa6efav
lsqdSxK3yVw0OPux/lGiv9JBVD8QfUDuDEqZKhNbggF5/NQupqvZKGOLmC3fQ9SdU7EamclUqvYW
rnDlLH2wvk5Hcs7Dcny/9+ipeFN94iFLPIikhv6PT4h6FgoxTIKKu9sjAkQzceAqTTAE8QETqRgF
l105lL5au/zJCjqwB6t4ZPZekbv9eCz2IgrrzdctulD//Q3cnZ/HaY8qd8UW3/2O9jKGp9Mg8smh
+Tp/rU7Nbjwsghc188z1fv8xyUWhKka33x5bnJBKDRINL09l8QsIAeimu+iiedVtJ/1jjYs1tJ7t
UrEWXFDZBHrP5zYTVbtF6+HCDNEiqzEneKkeXVDD20nkg9WlvmyOu8r8cv/Yi2xx0UXOaN0WM7IJ
Lf2m5CTI8tgtoyP46F27qv37xkRbx37MVdo0mnTULYowTWvwYUKwYP5438D28+zK+7gIAsH4CcNK
iND552Wnfi5jt/PSJ3t0py+5N/wA32f+s/fsLxUkfECVIbggtsPLH9fgwsscOUqc2ypy67iA3Fu7
z+fluCSiM8b+DO/vDIiHOhgGrzADeLuNcmIt5WijHKFZx7LDKZcBZAQEbhwNv4l2aDN5dBLNG25d
Qww8BgwvOkpAc98aHay5g/ZjEYXJ+HXoVW82bM8BWTURvbpEhrjVKUSJqbSgntO1u7Lu91n+6kQE
zztpf99Ztr7W1Yr4l1Zkp1ZfDRnKBdqwn2n0fXTaj2UiPM4bTQbjHXf3v1vHCy3WCyZ3qhYhUd0P
AVCTQf4UHcFl6o1+DihJ+kERBMTNBzn4dNk8AFr0wJTcfqyiiIopBVD6vQ43+YlnfGcZOyi+/ekk
H4zjX+zklTkuiDSRrvROojrhrPxbp7Fba5ObGKIC0mbafr0qLnzQTu4lhllDhqI/TS/lQcKtsneC
+NigHfhzPhZB8UoG3xBt56anXK2P831FzkHxTZUodD6Yv+PYpR+ABpq+G6f8mL31i6t9qiu3+iSq
bG6FSww24h/aVLjPuXuNqlmWFcPihFIh79LRS5Pub47AlQX2C64CcqZFk7LYkxMqJd03NIyH2GuK
IrjvHqJ1cN44lWmkl1RxQmi7eVF1pploem0z67jeKs4DW9OZmt7CVvX+GJRvw2l4bfZS0AbGU/2z
ONSQBBENkwttcu5o5qlu9nR2wuRYHBe/vdAP1vfykwMFHHOHwVCQnaS76C/28n2ECYgcHbJN3EKj
nlF+5cN0cqralXPA8WoRjRD73dz1AhAaXnNotUEy2eYyOH3Cc0otWTqVRVGQkaHcV8P4MkJsfkib
z4CBD4/3wgCyU4FcwaWmrRqIttVJjTXhGVku8oSm9RiAPJUKLueNewXzXxYGXDGADb0w7jTN+hS1
xjDboTVfZqS/HQl14/OsHh52diZPBPQxkm3Mlci3Rwo684YjOa0dlkn3I60+Dq326VELIFIB4TF4
QTABDVnrWwttIad6EtlWiORC0TTUuB4lmlQBrL+2wF3BVaKmAJxZVqjX2o4aFt5J3XMeHaVKEwSg
jbfSjSkeQJcqeZlYHRYD6jo/fm6erN6tf1lvTJnOBN9qj2q6T0LEV9FjU2GruPVzmIZmtoFRG8RX
vmo96mmmz61uhUXtGmfnXJ+Mnfqp+bf7xKilwBScBNW3tnAjt/bTHQoo9z8ji3qceTYzzxSJwfYE
5MPtZ0SRq4D68ayEY/cmdapLpqOpCKLFpg2ECQbpZjgRLkTpS99rdT0qoZxBTjNzpQnUlyJVpnV4
Z0wMIBDC9D+bc2Q/4uoS0cCi7CxdjerHhGu/8NRYRKaxuQyG0wBrLIaU+YswAfsXhvxhoSy/qMkn
jGWYIvLBdXRgIFU0ZVE+dkCTwO1U3kmLSXEJhzLN9vosuxEdfPRgfOthKg304gFCRAjCaBbr43CB
SBljRa3LcToVWhafl6FrntK6U/9t5qyHBF9Ux6/jZFqfcmVuz3UX93j2JU6v+vf9byMtvf0d3OWf
dFYTN4jsYf+1fRlYu9Gzfd01nshnw5Pd1BdVQNcXC0b+GR4YE4rAqfB1EYZW1+dElUMkU2nlqiTq
cs8BsHRxFyuWE58WqR55hj7mosLP2keRRQHrA2pRvGAwD3ProymouDunzuQwq23qpmP3S45iQfOB
xd3bAw0T+K4ASuHIrQApdclGc215wfRA+4bB2GBR7dlNlbn0BhuVj0zXgKzQBVbXjgvIHLgsMfQJ
GvcVgxfNnDm3qDmGuhqpz8YyzU+J3ehuWUfVqa06ImhUr88iXhUgXMPQO+gNwAV5u5OEspCNfnGY
DTb0ksAt8tYRZ3zTdan+dN9Dt0yp7wrTDLEHmM+tKQWYG4TnkYZGj1Jk3A8RyBRqI8gUWVTU2TCF
LWTgLI1RaPJdB7tq5b6GpGE4QCZGA44o0yQ3yQQPiW0rjK9BY4LV/LOsc2KQRGYKDav+Cbwrjf57
UgXzmBtZKQi22HguvBz8BXyLOJO12ikb2BiVGAIqI7Hqs0Yqad9n7YyRvYloyY7YBgSoIqWjl8ic
NUjA5fq/5eCg6iOp0j9yXWZ7sMm2pzHquta7/1m3fyLgngwBZCEh4wKgNMoWBckcDSXgkk+6R3bl
0/RsH+N9fHT20lP7b7oTxZ6trQd/7X9tcr5E0qjWevaBFwsKX/InSn6r7fTwlc7IzaAXCbIduCvv
RWVNDKPpKMVNuCw7A1DGl0mtTE/SZRHx4TrYwBQ4hDG4jonYlapwgypNpUJLPJQcGsS2fGg787Pa
yjmUCfPWM+rGB2mXYPhzHUVvjPKYUwxvKFIvtzTUF1329FH+qCfql/vesfmhkKpgcA0rQ6/z9tBj
aMEc6wZvUQMz/7STjkoNTfTaFik1bdrBXc9kcJHv8hQfRj9T1ZQIDc1mRsXTcVHAcOuh2D2+HFxr
CC4YKnNWgQVM9JFitNYQqnU7oSW9gAAv6TQ3l2MRpnVrRaDMhSUkSgjQXPW/Nlq1LShMQeLxq6Xn
jVvG0dM8ywLkzpYXgGUJMgyYM1YhwnH7hSjVJNBza0PYyt0X3ZiyX0ANJY+ylKgAdkIEHfkxKG7A
ucgFidymNAaTwRDqBGJdANq7mart5uFRxmHeDhcYhsmawZwOO1phRgGRK8MnWtH8Guu5eyqcshO8
dbe+EuZ/GdgOuLRVjFCqVsqQrg9hn03TsxLHz0qu2cEIpKSgKreiDXlf2pUp7qHogIZ+RKo7hHGZ
53uzXMKsykOHzBAen+dfkYnS6tzZiBStNYHFEErv951/y1OgC6RCopjp9vD33TiqNlR55yGc7OQ3
VL1+jLJIuvL/WCTySpD6YaCWb0HnLYhRplweQgeEt64mpREGG+vyGYSwrVtaFuncOpUc1Esafd8b
ffstslAnv7/QdWYLZ8VjHMSjyPsAurg9Eh2ULAsc8yFMVMgDj1E9gAUsyoKByLE7Yy7T6zrdFETj
jczvxij3eXuwAtfN2A3hEhnSEdG+3tOmmf2myhcPv0fEibd+MKDkAJVDzJPbbAaF3+pSpRJVxwiu
65sz9CNV8DDHgdz70JGNdUiMLZ/SXS8ih1jddJxV7oB22VRPQy4NYWX8qBLJr5YvmbZ4i/RFrcDz
aYlQOqsDCnAbm2JH6QQVNsBOuG8J9By4cGkfWnFev4x1R/ekc5YX2ujFj/tus2FKhSHG4QVmjxWT
IWBcUzIoRRfOmTFinE8h+0SSWn/KJPNw3xTvoSBuAIcoJK3AuQZeJJ6/sVfsarETAmoapa38DpQs
reNIwdjnz5GtPpfq+PW+Qf7s8wa5IxHLvYJOqVNcFAmw6K7KD1UqqoTx+/duAzVQQLdAgYFgevup
hmKsMyvp8gtpnN518hwimOOiuXKRCGLp5mrQRwGHLe5xYN9uLbVGqvRVnMdnTb0McdD1H+7v1vZK
/vx9biWGNqG2VtbxuVkOBIKd1Noli0jJYcsHbAWaWQDBosLHk/iP8VB2xmKDviwuXvSFenIzHCzt
lSxO4DTEe3xJNkIFZJTwUoRwx+2Wgd6S4RK08kISSCTlv3JZ8cr4030jfAyEB2DgzwB8mCFQQMt7
a2RAyh1NsW2Bx0Ohn6zc0d/oEEOCrDEmtBua7J//P3tccDCmlvR20sSXqsYtapskee6pZYeRVS47
GncPBgi2POSM74ROKPbysIdeHbWhMDPznNvEnWmOfaRu0Yh0cVadNdhhzDsYGINYKkaYOfeO40lO
6oKSi/xUfYy/0ZfuVAZpUO4hI1l4C6bRj60nfxdBoTa8Hvh8qCIwPiNgpTmvp9g6kqRmc8Fsfe/p
SUVQA5LQmZ8rILOC+59ufYTx+mNKhUDhAn7BJ5R91atT5bSgQY1fC6V8HhpRv+79T1xXgHA73pjg
vGMw1cwoo766kK/Gj+yiHcpQPbZB+lHxmgvZi960mysCaxJEGHBNrVJJ2257kqpFdWnMhLh6OQSJ
PYpaa+tvBFwXDCAHx7gkRv1uT5jUNzFRKqW+1NOM6b3L1JmYrSkeDhaM1FFH/4eVqVelwXaZsynS
7Ohk9bZ9mCSl9RW9TXeqjGrofT/YWBB4jFSQg8ALUDTjQkZajzUAcRpMRU+gtAmSAvPIrfEXC4KP
qe/CqOuC0gDdUNrnI+PmzDy1lH3AvVyjfLu/ltVgLjwO4+l/zHA5YJ30Cm3mpr9II+JRrai+0iyv
mj0fJ3NwdTn7V7YJ5tyQBeuNGUxStL//C9Z3Cn4A4jveGvBElD1u3UMmpWosutRddFK+0OyN5MmR
1MuOZA1YQkUVwQ2Pv7bGFyCGPuudIVaiUxfpxpEOchxCtlUE011fKlgTSrXAMuDlsuKi6uypNCKr
QjQsDuagHWj5a5KtXYwX9f3N21iOBmUEJtwDvQy0HW43bzRR3W/zsQIFdFgQsAolInHl1fMIDsKI
wcG0DioyZO2ciYqi3giN7/oiT1F/UK1u8Qdr1J713EgCBtZ6yXor9sEl0oELDema4eQiRs6NZWLY
mp02HLr1vFIOKHxrZlp1iZJocXtjCiyKPu/DewkjUHVjWsEIV9xCJ4gjaHjilZexH7yyRz1HF3wt
5spcdNfZQDWoutmA4yqFbtOkZ1zXp05PpWfwMevqrpoBWNwPuDqHXZp1XeLPoLMEe8AC7nzU/WIU
l+6vcx2+blmnuXV2beToUz4nFwcEza2Seno07JDvCepW79qzt6u9tcNFlilrUOxD/f3sfGiP2mE6
lBj4R6nRw5SI/yhXAejcMVOGxhgyQtStV2+uQbVjmlH9PEE0cUCe07aiVuj2gsAqY+DuB+k6TxtP
qn5MykmOL/o+2s/BGNIDCUyXnJDZCCeZt1IBcEKyVgmeWw7ay7dH25TQg4qtAiy0R+Pr8Fr4/8F3
IpXSgtaThL21rTN2bY+5zVUTFk++Np8AGzohwTs4C1BpSSbCTaxdD2N/V2ticfPKRpWgsDAupnMi
xjKicWcCcdbPzuLlpjR+uO/mzI1v3e/WFufmEAK0cbXJ5jmSutxXlCgYHPIyFdVvGunuouQiYoN1
0IcLgnsZEpQaKN157qOBEIKvWWWXchqwqthdGtOt4wug+oITvKqjvHv7lSluH/P/4exLexvHsa5/
kQDty1dJlu0ktlOpLZUvRGojJVILtVO//j3KCzwTy0KE6kFPY9DoKZrU5eVdzj0HsC5ODViidRHP
/Jv6pn3nX+uD/1l10bTzMSW7FWivBPjz7tAvmMeOZ/WS609Xwp2NRtvNxm8lEEqaqrirkqJP9KMI
gz25H92oMJOmiqkfbmGWZldx/S2vF1+4kiEldBRZSx/lJOJ+IAebcAyH3KFVskshvNhqxf5j61lz
1RBVAMkKRCtQ8VhEJXaLQqdllh4Y5imIX9EPKR651cW995Pw37r0oyYYXz5e89aAUMj535rL2IT0
RUE6DIecsdUcHXvmfspydzjoU1rscvDWbPW0VxbEQzcjmZAl4olfbFJoGvyOkfLH1uMZRk+9mr80
GGEfQY2i0CGdiNX+K+EZwglAjmb6LCgEoPlkXtsRCPNHjUGI7FFHlTE0mw4jRn394+OTXPEzKDPO
cQs6GRCFXfgyRGSN5UtdPI7yqOpXkAQnHQu2buH8U6+tEm+1CfgU+jJvTbTrrUg0txtka/65T+gB
PA+fSDyPgHUxO1T7dEvhdsWfoUwFETnwnYGfawnaqpymqNoAY19TZZnZvgqazn8Rut55EGPLKyvi
rHXTA8iOrJ//epoggsY+Qd6NRheq5Nf77FM/6xkb6SM4qaOZFtQheIvyjVVu35/rVRYOhlf1oLvp
ZJwFrljmhWTaagitroDW6sxBi3LFcrqbDkNBG4vTR1BsY34lzX5kbrDRnLmZH5hdM4bHAXoEdTwC
1kUhpCiHidZBqZ8xQ/NK7+1XKuLi83jArNeRYw6fhNUnyNGCdBnJ8OHjD7W6QeAP4LNwtW4SU66N
DQENAH1UrJJ7APyg9CHlVmK6tgoASOisOW85znwt3j3iE6tAtAz9y/MEDiWv+t5t3d7VQAuluDnU
nymIl1gbu8g01GNFeskpi2zjpTbIoWGYAh+8k+vRPbrIuyF4UiPqJFVnRkP9rxgInB6IT+D+YfcQ
i1/OKtgQtKMQS2SPfUL22S8Z5WVkZ6FdgKsuFK/Qs4rqPza5d7dmL1fsZyYTAwYOEAAdAIzFNbAB
tpPIT/2zeFBP/a+2x4BuE7FE/5F+JQloeMQrweolC7tN+1nJ9ebF0QG24V9mrZ/rT+tS3vnMxOL2
fnxA2npAoBShcrffIpa5dWYIaN1ZiNOCD70RdlDQ+LBRo3EuZWVGZQ6tyrSIhP+YTd4d2Zp2uX3m
sNisouuAuGTWhb7elUJrfXK8nj+KgIS0GI+5NR7Qsb33/0PPArTxM3YG1x8QtSVAjbvGVNqZb1yC
vmQJ0Z08njl+NzLV2+cNoCaAtWClYNyFoun1hvSJ5L3WtM7FzvHkpBCQLD9Lf0syaOXYQEproGIH
XjYIYSxXSTH6OzEOYGtD0zMfWdKlwd8yJ59KcNzFH7uu9cVg9EBvo8gQLCyPy8IwWyn4Y1NkYV+X
oarysJf9fUG1jcu9dnrQBtZB2AdFCrzd16fXF03gKA+nJ0o/yib9u5YFEW3lt493tLoM0HRoX+PF
ubG6gRdNCcAUe4T1P1ZuDR7tBno4nbGl3HYDQ56dBaBnqIDPRgH+kusNQfTIVgOqCecZAe0l1n3w
sy3CcgyNNiRZrEV9ZCZlbOZAFYWchdqPret8+yQAs4jCOLqD8x1b5qpqYmbr6pV+FngSqHyph6eP
D/PWPLAAbtVsGTZKr4s3J0szKoyhti6cuWkMe9Xv2kmYLOSjar/VrIfOzccr3mDMcKrgekWlH/ge
RKvLKq+bUrvOm9q5jL8CyG88oFu9Mw4kns7Dry4uzt1vnjQbprm2TbSNwYqJ/PGW37F37BY8yvp0
hijkvjKnO5GKg20PB2hMHT/e3+0ng3Y9KNsM8MgjUll2PrVuqoNB6sYZTcPQNv6kW2DWW/tH587U
AWYDywwATIuyP1gdgbdWOr3YGYss567zzFAfN7Cr8129DsEBmIXDxVAXSHJvFJYVfGMLKG1w8fvh
rNWXrNxhxj4qympHoN8J2P5nqLlt+KrV9NtCFA47xGdCinR94Vih6Y3jNy5KM+Rvn2KEnxxdkFTR
3+rB2OXA+m/x9qwcJhBZmDPAp8Jlv7F/p6xTy86nMxlfDONXY/3y9X9XIgK5MTBzeFPmp38ZdXGH
S9H7/nRxUPg553J+W2pDQX0ZuLaPje8NSXb93aAWCzA1YjuEATdFfxuv8FBYFbv0SfbY7fwXemaP
1kPHw4JBJcs92p/zI/9SPPEfMulHjEFtneiK17z6Cctsm5GagOMWP0Hd9Q/djiMyCN1d+8Dvmz2Y
kU760aZxiYnAek+TrdGv2+8J8ttZ8QAdDwR7y8sRlIJjRlZ6l042pwwifHogH7tS/iNcGJ09NOmR
4aP/O6+2eOqGMlV527j+pQSTB+wrrHgQ+SPfuBAru0HzDdSmSDzmazj7mncZQVcZjaFKNV5qNkG1
pvC4sYcEDXxynkuwP3xsPLeeCxAE3AO0sxGdQMfjejVXK3VtVMS/tCzQokZM1rPybPH68SorgbiP
vUBfEC4S4hTLClCDB8BUBvEudVI9oNq7S+9zVGEFj9K9s3eTrgy7I4+LP0KG/96XndeGgwEcDdd9
GUbWhA5Ktzzv4jS4e1wUX3EHN6pNa8eIPgfOErf+1omVZQm4j1T+hfT6H2lnz17mb9jF1hKLV1uv
qRjcSfoXiEPsC+I+AKq0kfLeJhI4KZwR0kSoNSAGujYGUWlMIpvRLqRu7vWcRZg//0uLPKRGZoaM
W782zGIOphaeC+kg8l8kLyCeX04vtAHeFRpQdmHH4BI8G3ED4rai2qGFshc7e4rZ149XfBOuWa6I
UR+AHNAhxXjUfMrvblfqWX3VUgiouXKwxgJtqVqqBODWnh5Kp+u8xCW510Q1Diq7M0rdheSiUZgF
QBATNLOg99E2UVX5BX0eG9XxSKdqlHEpHTs9EIh1/wJvJWt2zNGzXzkQgHNxzq7Gkzc2BpS9qA8S
FwjSDFrkjZWeh07ToTVgTaVgydiaMjVCpmd45j/e+Yr5AFU9S33As8wCctcb57llCXSD/YtIPQMK
zxgzYDTfYvV/w9QvzvdqmcX5tl0hHFL742WiO3fvJCJm8ZiHUC5oD9QMp50Zpo96XEdBXG1lcitR
5iwOiQQBZTXgZ5Y9JU+5pMMczAjF+TD/2SZjbEfyhcQg2Wx+uOG4c6DJtOlfbuNMMKEaGBVB3RIY
qiUOc8hVMzgV6S+G0avQb03rOKVQB+yGyvjeVZm78SVXHgiUDhG4Q30cM8G32kyqBT16Dw3AUt/x
VgA/OGb4rzbtPjaZNXcALNeM+4fNoFR6bTLt6CuX5bp/4SYkzgrVlnnYqBTVvqqs9iLD9xytpvzy
8aorhopDhAtCNo5TXb7mPYd2R+bw4GKmU5sMHQJ3S2pbTZC1iAWVRXw5IO9cVMcWD19QQ+jW6Uh/
pt/Ii5EYsdybWuj8BBA7hnzqPn+kUYv26hnkQCdrI19YMRkgk4FoQAMUvYLlZErNa26Cs2a8NAXj
X0Fl4Lr3EMJ1AX8pceI7fXTEVsn7rcSwvJrAhuB9QvCCptpix8qtUGsEEOZSIP3qzt7FSFjUvMyU
DaBvDrWdHYI2ITRxOQWP+Q8AbSNwYu83u18rXxjUwRjsgo4SCsdLzaECXjmfrNI/Q3vaSGZKouk+
xbCRnpiJE71F/BuWvHpl8Pwjo8enht7NtSUXVpAVNYdNidqKJ/uZA9Q2plsM37f5E8wJ6S3gvBht
uunqKUyJ9rqGTCbvnjSj2A9dd4ScReyn5F4YwGkVFBM6W1S1q6f5btVFOw9PqHIbswsuIylAKE1S
kcsQL9wmKnHlsUZsjSmnGeIL6YzFC0I6N4NdVsHF3g87kCwe8n2XeHsV6yGPRbSVU6zcESyHBsDs
eWaV0Otv1ndeUxQt9c+dqQ6aQEvIbMK8NXcYR9oIgleXQlEJWQK+301PZuiZZzJXWvCoJ13ejyR7
GFK2s/EUf+zb1uwQQir/t9CiHi19wW1ICvsXA5Lobtp8on36qqf/SuyETGWuNAJVjIqcC3Gn66Or
BUgjHKEFF7RPjlpb7yY6/QcvDZUc9GaAFDVudMPSri8CkhXssS6Ce1T4w9H+V9Wot10gLsQfD5np
mymOjOc8NyfsQu+9s2Bkh0rtxlO6cneQ9PxvicXdEQSTOKKWKCuWp1bJ76PZPH38xddiEgwWAeII
PBlC62XAaWRV0JYGdpH/HRNyx36xOLCOWiRC9pT+yGc+Xj8Phy3SspWyCmzg3bqzKb4PdANgdm0r
JRdOu6Sv0m8l977WunEK6vRp6l9Qc09cwJctAxy6bCh3QWZcBPPjjm0xBa2eMpzGjJzGsPmyZZDl
tnBS7qJVyNjLZI8/TGXvPz7mlYs1l9/+b4nF2wbQJTpPgwYMx5AlU9V/ke5Xhsjl41VWemk+arLo
ByJVmYO9hU/KfbSN6yljF+tSHL0kvbNj9zJFNKqjdJNeesUrgSUCcyKegfFkf1kIyFITRFtMzLcY
Eq+qK9PIh0hxoFqI56VQcdzY3PzjF/EBdgY0Aep8aI4vIXt+FwDHhoH8czOg6Fdlj7qe7/Ki/8wq
aK5nQ+IUGOagY7M3AnHUKNkYZV/LHSywEaCdMKs/QYnh2mSFMInrjyiwYDLsoX8ESAsAgP7zdBD3
/Z2KwYIAMlMgqUJvw5mtWM/Vwgu3nFq1a6Z6hZLLJHZ8CHZyMEJd8g0jXbkHM1cbHk/knhinXXib
xqWktQrNuaD8E2Pa9ceQ/gdQ2Dzchz9en2caAai4PkNiUEydSt+5TGkVacT60jpBqEm+USlYs03M
JaDWiL/mstj1MgxY30rUvndp3TF25GWwsrhV+a7EKNiGWa58nLk+NQOlAP8Fhdr1UoFs69QjnF2G
aNiBXW8neVju3biL6SMJUZbA1FS4NXX2xgu0uAxXqy5ssfHabsq0fDjLOpxE0vw1IzdyvmeJdy4O
+gUDhU/k2ajDHhiEFpff3nLga9vGy4qRHcQjc3H1etstSoC1n+veeajGTz3pnqxyeC4I32iSrCAj
UflDRQDlP1QHboLWzGiZlIiacbx6BN2bKHVATdcjB5jlyXfqwIyNJefbtDha1MXBx4S+DCDdSzhA
hml8z9U07xzIgyurxwkzLWVVf3MtFUr1c8N85qj0ZjUTPVfAD5DsLWFZeiaYhJyjd1E+9A0jnXfq
TzAQlHWgzNucauU+1y5voyB32cNg9K52oHXp5hFoPKwXiNJ75h4FIGsLALtygzAgO9MtABAHlOPi
KRm61mgpxg0vOv8OIFJYlN9J/qK5auP+rDidOUyb6cPQILjJ+jxn8CBs7NoX5tboVo7812AjQfj4
lFcXQcMU54veEXrB18bqYVx68FnfXjqzCIbY1Drzy9RJkm64nRtrBeAASjDQydERSKBkuDg1PkKi
LU+15iQepsRK8l32OY/0z95eJuZPEmUbh7f8SDNNAOBhKIhaM7/KMpDWZFZI3E558lNh9xE47QI9
1FjNnyHeDLitGfSo4P3bWc6EAfgLq6HKA8DybNDvAjdJwVjWEL06afl0BFTzYoog+XiJmyro2xpo
lcxtBmA5lhFZp4GUtJ6q6oSQdJ9RSAFg0isOQn4vT87Zf0yjfjc8lCAHZg/iT9ftMSsY85gmxmcS
BcctAv/54Xt/R99+DtodADBiMP1m3q0vydBkhFcnRwy+kWgaALJh4TiVHrPKbD41eV28gFLVScMG
AryvH5/GTVT3tjyiZegAwQGi7nR94hXeZc8Y7RKnwZ+qhO/1I1C3cOv6AaMYGya19OtviwFHic0C
oAFi6OvFfI0EEjl2eXIsCSzL5CMIOFttbv/kaTC1u4/3dmvAaCChKjG/1WgPLmuTnt3Qcsis/CQN
H5yIfnGHLgLHZAsddjr8zcerLd3ArB+L64nwGPqaQD4tTNe3Oo+MzpiffI1+4W0PXVfQbfzz/ZiH
tKGJG4C5Z45xrg/Q412rxs7IZ0L9/iglaJzSoN1Cha9tBX0CQMZmSBCi/etVRh2y4pZs8tNY0AwD
aRagYxCQ+Pi8bm0BW/nfIt6ywArusbod6/zkObuGeHHbvfaW849RJ/DzeP7w/VGVWuGDc8EcqHOZ
5Sc6jRoY8i1b7Ysh5U8f7+XW0gBphUlj9heNWESG1wdWTa3Q8NCUJ9Go8whGqnDKDEwoFq88IFsA
p9uvg5QIhWm8AhjYMpb+qx41WYKLdcAlimwFWGHWbLjI1RXgG9FQh0YsHOX1djCE3+TOYA9nj7N7
N63iWuX/WAQG6xSqNBg8gRfGI7IclsZsbOlWGOE4TzVY6aUPIn+9+eQ6vR9ZfsU3/M5N+Xe+nLMB
WMhf8b+XH2iois5vuZafWGH8MvruIfP8nTHk97JUv8BwN4TgrWhCUWN2v6xLGepOf29SDQB6Ye8Z
Zk3xYt3nFbgRPe5dpjFHs2MY97rTnoEPb/76jaNfjB46D0HhfBsGZW5Y8s3YxP/fwqwTgu+C53Hh
XyT13LbusYXqmT7ZEdiy7ND6Xt3bYfZqiNB4nSvXIfuzNQ91U8RZLjxby7s32RFdQVIDC3vgTtjZ
d8M+i2s9HH5YLzOJM43KCzi/t3rza+4BhKLA3GNMBP9ZvEul1jS5aN381JpuyGsz1ofPHinijy/u
raWj/4/QBh3ROQVY3iWoseuioyQ/Fb37HUo2R6ipffp4ibWNIJZByX+GOt/EulNLdEYkLU6j+zXP
/oBaITLGrYd1bR94OEH5gmwR3dk57Xj3jVhfWF7u+vBzRMQD7+5QWNk4qlsfBxgBEndEnnNpejkJ
MZq51JG8YIycM5UgHtF2jY8mRl1xZ+fnYoshYtlQmM3u/ettXm+pZbT0gEfMT+XUT0cOAsOol9bd
YNoXSiGYbkwpC4ucVbvA7rYozZZp2vLdmA/j3XmaoGfEaDZD6CBReKJkN9Kfg6eihrGDSLUN97Sy
GpwgHhBoPgOzuqz2Z3qpBhakHDxjkEIMytBQ6mi2xTFzzAcm1L+S9QAMD+lsfMY3019GYV2muNUi
vD9hCGt6cIJsigpq/6CUkqjsMUP68QW4GQx/o1EO5rQFxRLM7C1ex6CSrUO5zk7SJOVj5is0UZlv
J57dy7AMTAZ2SiMAEYxJ9pJb065iXEaTYvZGBnV7SzB0huTijeoPzcCFC20yO8icjKVg3nS++I0+
habw/ny829trcr3G/BveWY6vRCUCA2tI06AxSoptaJXmS425/HA09S3vfGs6SGBwJcEm/TZAtAjV
pi4g1AwYO6Xlt9qrd7IxQdv6l6AkU9pb2dkNqh+gXIS3qCQAT4QAxF9sjhp2X+KyMRA6FqCBDxzS
hWlHOZBg7Zh4NSon1EOiYve5HeIrxraz1Zdf+4aIsIE3QCER7NmLDVeaCW1XwdkJzNMHZumRBUGG
jz/hrcdGXWYmXkK1e2ZFXphJYPaDo4Mm7GTwrrrLLAPsI13lg0xYKzfKQetLzWA3LOSjZXFtLWbn
1S3acuxktU7YOOXOmZ4IajEfb2jlzLCh/62ycKUeswJCUqySaaC57Ih3J2rMd/6HRdDYt1ADwd+W
BGvUxiAG8SwG3jEDozYZvJghtf/yaVBlQVaCVxsdguvzUpNbtoE/sVNjIWsY+n3gqARUQv8cAMMC
kPpg7gLqnZgzvF7GDgA5NhuXnQJqp5dm8Gncmqre+Cwrd/dqlcUjM5KJN3mBzzL01pmZ+kPTadne
cIskRxqpB+XWKOqKJ8a+fABLwC0L7Lu/OL568NNB7012yut0p3QnalL9aKYNXMZFSfVp7A6TMsLB
/DoGW+/56m7frb3wHXpDJszd2uykgCerC340p0dHkhC5G8Sgt9put1WV650uvmCN2aN2cLBTW3a/
aqpNkesVZ3/wfmPy/pdZWzL29dGN/8MdQLNqZo1BQXCprmIEhRgnB+aZj+OjEOJTrm9hd9Y8Bohp
jJmjCPOib63Pd++LZg9g9S9bOHzqfTU8jAD65bfMLzdihDWX8X6ZxfnleEvclHfsVErW/M6lA2FO
xy225oa3lllcgWqyzBrlb3ZCKejVKq2nPO03kMurS7j6PE9vouC+rJpqtuoGK+jZCTHImIzOi825
3PAX88+8ruGhvoxkGWEKaK/B+HHtL8Cd0jOrGmDb+Z+6Fnd5+pkWzlGYW0529eujKotaNhBwUFy6
XgiCqUafKYmFILVLiYo6a4qLTUbf1TMDINrCZAcWChbPUob3X0kH7zxSzhdS2K8Yivj3BA9n9m6N
xaPUNmxig4atoHUdBqZMNLOPidgaAV09MeSRb4eGEapFvKBBcZVokOg9jXZ7HPrgeQr0pKro1su0
emT/W2cJtPaph8xEFljH6u464SR27j1/7F1WrezdEouvwhQgQbwucSetTw23dlM7ABc0HWaq7I9X
WtnM3EMFrebcr0XEd21mKQQDqQB660Qc9VvnrrrLXPYfIrmrRRaXpq/yQaYuoSdbr/64ZbBzzPbL
x/tYeXPeAlYwYaOyfjPGXLZ6k4NjDiem0gTI9B8mvn9Wo4vRd2E9HD9ebeX7zLAIBI2IHRAjLy4n
CDtm2h3kOYVmR0Nlxi3rY0kxu5BuYDFWjBor4TEFfhzpxrJAS2qpMWHjEWj4GAes2+sWixu21bNf
XQY1BRvpBXqxywniaQJOMzXgncUEoTo0EGtN7h14nY/Pbe0rYQ4DrhPqUgAkzT/j3ZM2qkEfOw+v
pvR0UP/Wkc+1kNDXxiJgPtmiTlqzbTzNYJ4EBwLKtQuH0CgMgTU+NpVJ/0ikuVfttJFnrtTq0ORF
OdjFvBqmDJdJStm0DopmiD6gGlqBytsNKTBG9xKde5UE5p33N1ChE2HmI9oCmK5u741TE9M6wBAv
yuquNpEO+r5IXnRzz1T5N52sdOODra2BohwQxHjvkLksHJF0ckBBGXyqNv2t3ZegV/G/WwTQYmj8
Y3j+Vr4ic1PInffpbBEY6Sq1+4FYIuGCZRFmCL4LVncbsfiaqQPEDijATPt3U90CWaGm8Tygp0E7
tyPE6qf7oPv+8a5Wjw0kBEjoQG4JW7+2c03X+74JVHpmpZygTCy/BXW//3iNNR+EvBi5y2x8N9we
Os+Uq1GcHDGmVzSL7TD1my9og0BFSIJx4OPV1m7urIaBoSacGSz9ekdicKTnFw49VZXrhGlDXtuu
PQFGwON8Us/+uBX9zpdzEWi9dddQikT+dwOLNGgwVqCxpydZ2T8LnUZBZUQBHU8idXdOaz4pl6Ny
NGzY41rh42rdOd1456KKKldyAAn8aaqPunJeVdAnjVF80wNIdOhplKWYK2zdJBVbj/7K0ogo0b2C
w0cxHNR810sHRubVfu8HD670MNPYHAoviNq+PAhpQpC83llBFdVZGuLx+fvx571NoqDnAK50CyQk
M1Pp4vNquXIpxnfKE0Rmv/QD1+86FHRCqxERn1RoSFaDBdbfcp+3NgzfPA8moMKDHuGSrZcYsvJF
S4pT1RiR69dhOhqhC+0K5n37eIO3tx5URSYQMKA+RENqab+VhhS88PT8RAg1vjiZN6LzbdfZ90l5
9VbAu7ItFJSQgOBaIkNcTt6C1dhtlCrzE3By3SGt/DqpWZkdCyTr4eAw8vlfNwdEwYxmhB/A0OEy
iBONWXYIsJApjuZXAPe1UIGIPRamITeux61ju15pdhPvbkenoQw5Kg9VrOJHkMuINVtlztsPdb3C
4v4xMyssQJkY+huYjPsKPbgIHd3dfzgwHzBdQF7w8izNfRpd5TQ14pCx79LEyP0HVqSPHnj6/tlJ
Q+oDFAQIEREsBsuF/Ez1nmTIFUgXuMh9BDgWavXS+k4aAe+9EZbeOGmMrc/jJhjzxPwndnb9dTxh
tCa0l/yH1LHVb7/q+PccaeS3vG6rLKpSN/hSBKn3rwUErIrBRjBUItjCCzHfhnc2UXMH+kjo6z8I
1YBEUQ5ah9G/utA31rmxjHkoH+VGxI0AJd+w3EjeMFqDIvUB0cG+qbXQr9qEuWpDaAT9Ovzg/z09
4BpELjzXdOYpOwA8ltCkvEa/d8KtvlBPM73IaVn2pcD/x7tHi9u5a6Sr0x1tGf81MlGgN0ud6RWI
Lt1JJozBl5EoYFz4mSPz7jzSTo4eoUJKZSzR13ITAH4wEBEqox7Yn6Dnlv7NYMHQPbgK04uJPvZB
eRz7LJO7lroVAK52iceuaICxC6dR1DSp/car92kz+SX04swSU13oLGGuqRmsNq7Ry6pjzCe6MnLA
XjX9EFWRTsdKUtN7AJOaKCPUo8t0z6XN7KgALYbjRQaS5izsjGKoI0Iw3BeCdhEksRr41iUIsIh5
puBHzM5ZCtGm0G5ACRo20sbkNpIvZjyN4F6yj8DGde2nTtBKxkC2BGZIhGO1J200SjukvdN8L3u/
+4RBpel3lVb0pekz9k36kuVh1REd8mW2sDvICQH4H1fGLMPS2y5oSTyZ60FIU7zSkVEEaM2rAQyD
4TCl4/PES4FeCGQbLr05SVTZRYde5eiOwLYGRfUz1xmqkNxLXXDsUvdrkQr3dSBVda6qwcTRQmj0
SXKS1mELFbxPWjZw+3M5TWN68Y1R5V8x9mmUnyA72DzIWkXSQTkIf3bb3+tWAwFCK7f8e47O03ns
mXMyBx5ASjpNWf6Y43K6X3K7yzHE2BRaf99C4HcIi1E3u0Nu2sJ/yPJG0/eFbOUAsnBLeHfSt55N
LdBC1+ekOkJSRNEL5cQtw1RvszRuNGplmMZ0GpnM37W+8Ek0/NgWbvtZVKNjxQPlorqzMGv4k+Dl
r/a1h+le+CHJ4qyt60vdKStNQGnYPAdlV05Rijb6s8wgaBBaRYYs0B1U8aTr5fA798csQyd4nGhY
EMDcIqeezM+jdOc+kGtB+7xsxrq+UyKzyrCGLFQGDi6N0FB6HsO0KKCNe6sfTXn0GUbVd+6EodIn
1dhiAJbGGeiXQC9aldigsvaeWYeaTswmBJ+Pus4wQwR+Aov9dMch/8tA/zMB5jVCRHFn0doeQ+EN
vA3T3m3/FEXvfO5GJ784HMb8xRgHm+71XvX+t9YrcB2RNpYsC00qTIxCtSxvPnkjmqRxg9rLMxSc
BjPuM+rIRECzyb9nGIimsUy7Vos1oiZ5bDvfElFmkipN1ABpiNDgfsnvBSTnUYQC6rlwQk+nlXdX
eS13MdEgOxN1vA4hnQb5weF+BOtBFyozH5yXsnCzNAErvonRMz2rzV3HILZyp+OCfmYaZ+WXRgOa
CrN2WncecxuAjFY0cVlWeR4RrW6fs94v/xKliXNDVdBEJh97qAIDbcnDLOXGFE+MmC4MhwlyxBTz
yP4UDtLkOgRDk9v9hqHQV25zXMMy9+wx8ip/VBFNwYZ4X8uS7LRg6mPTUIXrhn1DQZ7LfehJHltr
qnmEv9EpkiBk++oMpiQs0qvaKBKb9aUV9WNBtKTqMs/cCVX21t6oMjsBI0unh0IbnSxEdQJFfNsc
fvLMd37nLWumcAxseQzyzjuQoEfjmHWSjtHgmUi6tVS6UJGsChmyvHKe5qaVjB0AHuE38qBHSwcO
/RVwS4B6KsLd7MC5NmGsV6OVHkJ7g37iwmkUXNoktcch4MGIL2KkR1bVnfdI8BoVNGp6NWph3in7
BSha3uycykpNGgZGPmKyqeSU41ZgOL4q4hYpYDlhxq6t9Rcrn7j2woOgtJ4roRfDAfA03wTNpEGq
feG7Uz9GukIBy4y8TFrHUur8W4q+1J/BHBtk9WXe9IJUiV4UaFbddT4JvnW1Zh/qYKJ7ZqnhzrCz
r2afibsgN/WDPijSzN4xC6Vt0kueCf5zFHxnESUTiDQ59wV6UfrQShbqROgsTCdIK9Yonj5MnqbC
IuU/y25KRiJFUhMZhCIQOg9zE01ZHCN7FJyzA0FwNtTmFLeZuPfb6a/eTWDhEiO96NQ/GpVB4gyt
5BAGgwF50+0jLc+LPYBvVVxNkBsRqbx4ssl2laVY3Mnpr9+VxbmxsuJJUXnMbXqf1RQstR7rn+oK
PazB0pNcdnuwqAvwv41DPBnWT8V6aNt72oPVVsXOk3Vc1O6QBLwvIiiE2uEAXn982JZMP4za3ztm
eeT6ONYReKdFmAq8fpk5fR+r3HqYbJbFXVsY+9y28M/03MBURiOrTzRTn1C/wty0qIvfA4ApZ0HM
Zyr17jO4uhOBOvShrsdMsQCKSBM9SwAmLllDwabltZCD2KdmJ6a7MRWU36MaVwwPNaRs5cH3lYNh
pB7d6N2IiVd+yFuigWymLJvI0WvXS4BbK7W73KGOukNLU9f2Nc0tJ3Iopqu/tIDCDpCXzo3xcUp9
DDm4Y44YKRpL3w1+4/pazl/NJHi2oBpBXjoC//LXKpvCjms3HxDMOHV3R4vetE8+1UHHokirWsgi
IzdlLMKUSoUHp201P/1rjtzxjmLS0v7PRArwgnQA53t3o0vHQ1DUtnPxzLz5PDSmne+xKlUHajXp
dGgLPHUw48koD7U02/Zv2gxcqahHHKECUIwH/aAipmzyIxiBVPib9jmkJsaG+6CytsZ2Ap1w1wbN
PgO2VaHFp482XGBamo+DXWCsHcPnP6XWtkNI/cw/Z2zC2PAMgfnOVcp/qLbox4cMjEVOSMxWdbGe
SzMI/RE7RMRiI44ru3T4RHz8KyBKrZy9XhAEG6PfDX98XTZfILsNcbgUDd3EM0Rb4ZU2NDgCDZ26
SHp0PKbSG+Shb9quPJqlP2VHJNH9/yPtvJbcRpY0/ESIgDe3AGjakWp1y94gZOG9x9PvB53dOU0Q
QYRmJ+ZqjJJVKJOV+Ruf/7BUajcZvbK1Ef5Mv6aW1XAuxpP32tZjgDZUa1gPECrVk6GkMhtOyWLt
EMdxVZ9NLZM0u2q98CwMuXKWJY/MUMFTAg/pFE6vPcA93/Em1EpHzpQs26k1JlalJU7iXjRU4aCp
Q4LZiiqHh9yKqz2qXtq4031uYcdDPHgfKUrxnn7R8EkKcquwaz/LQ7svk6+A9bsHyAkx5686WpWj
o1bdO0MStmxwP8B+1iuVRMIXjFwVKspgfNMHq/2CX9844cYj6E+WHg6PmZiEn3xqj8UehxvtIx1V
yEZTHX3106j47uMp+qLJXbBvOPKRwktj42elCi39gypWwp1cjRbQ21h+qcNKfAgav3xshVQLHC+L
6mPVdfq3vFKtR0MNjcY2pFCjjVJHFJuLVNIeJs0TfqF4KnEzWkXwownbrHZ6mVxVn/LpkzpkyQdD
b3+J2MGeeeGYgc1xnnBFNbr+kghBja5cPqixbUB6P4lNmj/noWV98DLBj/fdOFY/LSkRXwSvA/A0
Bqbm9iSNr4EqhS+Jb6VntRGzzm4NLcESYRi/+0PQ4YJcgUFwfDi7oaOZHucyvYipsdteSH34gW27
U5HFQGREG7w7fkCJBRqPr8zGyGbMbTOJgvwxoQS5hwwlnk051H5FJmmjkwxe8eihivq78A30SorK
kI+W2MQfsMxSXuXMUOAnJEm2E4xaCexUTIyI+VKH8T1Sn2Nw7PnDs9+KmEviMeSQRtgUTH9N0BbK
ZjPgabury2n43iSS8KMJwvRdEA2A+iar7j4nqaQPdhrk9XOiG+WnVBiEc5kn0od2sHQUYlBd/1WO
RRa7cqfEkZuEHbxQfyq0xBmy3Bg5wXsxKeyya6PB0dOCtKK1Wu+Ll7a+6IxiF/xq8gFGG0Y/sW93
XYekJqam7S8qtTNKq+Lp4wRIG4y8cPDE5k5TA8lWjd58DudENowCt4gG9a40Pf/YmcG7KR8Z6EAr
iwyg0xqMVvtE1L8mUuYFDxQJ6+TV69Mq2vn0a0JAJF44vafpLZMEW6MncJ9qvC5oF/DVLN6Bz1KJ
SkXopogyi04bNKijR2LXPyY8Y2pb89XipOph9RhVoh5w/vrWQ6xFlmE3oYdvVidHR0Vtgzs96h6q
UMBsRW+L6odX5Hll15hUkePTzBPsSBIMzy3TOENmGrXogbO/J+1v0kpwNA3issMuHDKngbsyuWi2
c5pk5ACyY6l+rTpBUw53Sqjqna0KnO220fXD+1RJxoCn1xCdYyszPxURth/4KOTli6kl5GWoKWVP
stynJ1YG/ZF+1JHFDcLoPYBOcoisyNJ7pefGd0MjHqR7XpT66ygUxnRUK0P8mQQhqp7xWEYPxYD+
qz2WCsnsJBQR/BwllL6JYiN+bfoaHKwZU+CzNa8L6ZWnxYTuulflX1QjtYJdUisCguxVUHSFM2L1
7Yl23UnCnFgamXj0UiqjtpcLnbJT236oHQUXy2iHMpT+pcfh63slVjOub9S4nTIdW4d9oktls6vM
xECtWWjDfC9ZaaUf+km1UpvMQfA/zXWM5jlPxcE4qHEbAtsWwkqzlbSqRrvqomlm4DXp1zhI5N8N
EjUPVghn6a7wJOkVhl74y5vG4VloU4HyNx5g3p2ZZiK5jDrJCnSKcL6n/KS464XIqBHSjAZ4on6l
qDv45+aAm0BWHLuozLj8SulhrIwRuxDqXTZWwYLx0PJGK57aSZP8kzJFXFpTOmnqjzKs23EneLmW
HnkleudGqMfJjoWk/CpaTdnwCsySk9pGEPurQOfolpNmsHXJb3+3tTfieaXm5iN2JP1TG4bdnWFU
ZXUf1hoMupCru3mvUMWQyZ876wev3XSwW/jJH+tIMChfeJPsJmyRHWUY65C17UBS5LPt3DZXzcz1
tdT8NNRG/VCYhZXZBV6DpZOlYY3XstI2dx2aLJYrlqGPHLFnBrwnSGHtFskq3RXjZMocnt0jv5AF
5AhxiFpzKmTeSxN2pHdTSK4BldDTv3GdCXfc3qGTRGP+C6mOKLGNsL0vPDmc1YKUrj9Sdab8RbHH
L2z2dE0jNShjnqRVlTYb7ZhF33HmuWDnDfobcSS86K6IO0j0B4kWS/J5fE6/hcf+UD51BrhCZzq0
rnAYDvJRfAAaWmR/1REkMLyEmWaFvg6dT9gpl9U+HtVqO4WqcE6D2o5AdPV1u1E0XdTf5hDGjEmA
pTvjq5aYlKmuRZ2ugHDO0/4IC+qrHmRbxKfLYuKfYVDeo9MzKwTBJV8UsrU8s2oqw8E7KYp0W5Cm
+0BH9DOP+r8raF9HWhS0R90UhFSZxTfE9JiX9VHAA0MQ5S1ZgdsjupI1JTUthZI05l38sXObO+Oh
b13zS/TdetLuMej6JUSu9s7aaKaufKo304hY1+VqEENTmvSIoCYALztpuW3GQdtobyzbKbCskBT5
h9usLZpTalQFPJfE/pwovwSDMMZk9xiqp9qWSfyygL6MtGh3J3VI29FD+4e3mp2psRNZ+mFAya7r
TTvc0mO4YmQuwy1mrx3qgCfcrMkdS5/jRmoP3WjqPtu4V9/ncl2dLQvpvTACZRLFo3EoelU+GF4f
wtOCMHC7KXL5LdEdZ5oR9p2liCjoXi0gqc3yKhCy/txjCyo73VjWEtX8xt/fjrMyyXStKbD/L4t6
sfW82vLFKLaEk14ZTl+jK6K/G3RrV1ORkbovt4Nd7oo/g+LRxS2LpjDH/RJ2XXeNWJHsSGe/F5Bw
UlWYJHHeO6m0tXZWpo9IIAoA69D1XyJBhKmrYjWyWgTdKCboIVeY0Qfy8fZ4VvbCXDMHeyQCywBL
c7nhEHWsILdF/lkYK1sWPkrR5yn4rE/v/zqMAWdPmw9hOjtLjFtZeYPpF0p9aiMZVsO48/vXoA+R
D9gSRl6ZNnpH9PiNWQOG3vPlgHSrrIugDaUzQDTpjktvuKuEbosKvrIMLqIselRDmOUUzpL6FEX4
LPEoGKbXZssXcX0o4KdQAOfuWpJ71LjoPYwD0FfB+Ad9kh3D+vkvvgtSJP8XYnFi9BmcwzIRmlOF
uF6/kxKUSD6NStoKr2oSFf4PKQ+KjSW3Nix0FcC70cpEVG+xX0tJKFOM7qqTZjTqkbfPT07jv20s
c/j8weSo1GZX5ACoq2MhUQY6lUA3zH1X1P/F/gTagMQBxkx46S25SYoSpRPtFe1MAfkpyKuXvtnq
v66tMhkBipmFjODhctcUSTKabTcb56YQSzGKQbOlTm1FCQ+3l8FWoMU9VcgxnHFTrU6C+lusIGuG
H+R6i6u2FgTQBJhQyPwzPutyZxaRDxY4zOuT5KFY0nxNuniX9PVGPnnFVPjz5cnzRAVcIL3Kefm9
aR8rTVubQhKmJ8ord+ogO6nC5aPCVGutB5ovtkkVwvfrI+0Ynq/+Vt40D+O/3d4/N8SsYf5P/Hka
3sQPgnrUqtHXUYaZ9glcls8pUqNO+NX76T8OTvAe4n3Pi8quNiUi12b47c5ahNbajkYgflD4b5sH
fyid0ZTv5WJjscwJ5tUA3+zfxdknw90qrAghVQQ4FXuqhOCT71m+K8V+VlORr+Y+nR+lrpnp5q/b
C3Xt64JDAIyPOjyV7GUvXVUQU/Q5/M+DXu4pv6OYbh11qXnwcrIrbcaDdzSFTtH0nJlbh8rK/EKG
QuRZ1EGsAVC4/LSl7gc84GVO/eJJnO6z6WkYNiAXK5M7v8VmjREAAHBBLkPIdD6moaqNs2y2ri4J
NjjUndJMWFHVtmh9z6Kt9bpyHPNCAugBtRNl1SWSSRLiChEgtTnVO4V+ra07In/TIXYrbB4dntMt
iYezJV6yOpeAg3n5GSAwlqpldaGP9K9Q9cKPVHiP1kZyGic1+tjncrmBwNgKtTh4EiGVYNUH2jmK
zSNS0djhmOeu2WLkrU0kogrkHTDCdYCNl5+uimi8kjVWJ1/V27sgKgFC9J61u70DVhI28s//RlmA
+tIOwopUcSeI1P5Rvo3qU4Lzfb+VGK6ORkaPdfbeAbSyyAys3I+sTB6Vc9WVbmd9yo2ftwey9lXo
+/8TQLmcrsYs+sGneXrO+vxR0PoXqatc4Ck//n9h5nG+OY4r2Ydaj0/wWfEponXCd8RmH0eEmP9/
YebRvgkjJGJkdLOZlDQEVI8zwZbS4oNCC33jfpu/7+L0na0H+M08eGZb1stABeKUUS3kwklqy/0Q
ak6LUa9U+3d+SCELgF4HigOynv1vxocYmMjiu5aPQbPdKLQxGLFX+GZRpjXo3eXh3z+ueCDgIz1T
WqFFLdIQv2yUMM/N6kTB8xErd9lGVf9Tiqf6xtda3USYUUjc0hD2l1LKZpmBn1a4o9PRkcbSjqOv
nvwh9jc4uqth0GqTZ2S4eSWQGxaxrkfghc6++MpC8N/Bv6O0+fH2p1mNQuFXh3A1K0MvVvgQ1lGX
RKhiZ/0nwZL2oXnWIK34YCRuB1o9EhBf4+OQwV0JTXoqVcwcjeyzFPS7PBZERy2kLY2a1dEYwMP4
C52apXYY+BY1C33mTDXyB0GP3RCYEwjYDzSIN1bB6gn0JtTiBNL6qkl02SPr9fatccKcALfRLYfO
tSAqKrYwz8nkKa5e7tcoM6WkhAx34q3wNfDi0Ak9pGLE5G/VQsh7KbL8N9Di+omtdjJ8mKvnwNL3
tKgOIDp/BfLWQbC2CKgTG/A0qHZeyfYXQZ2WEyC9sxHld6Y1nszM2yIHrK0BuNMzj362NV0qi5U5
iJtE6RT6jPjumF1HQ6BofyRp8Ip8vvv3qxrGA+OB+DDDBy8/UNZGJfV7VKwn8Z3epY6JruLtCPMn
Xh7ZbyMs1hktRsMzjKY658gn1qY+vIuA5SVB2tolDQpXrdONg2f1I2FDTuWbp8iV14HsUeAvo0k7
0/ZxY0/9igfW1kJY/UhvYiwSESslW8NYh3SnUDF4s4ovUlvAyOOlpYFjuT2Fa7sIPgGkZcogYJIX
H0kahhhZ5rY81bX3lIIcBHuW/ygFy9hYDfL8Jy0/Fsc1pmFzjZiFdrkcBEDBfY9dJHeQ8BrE465W
UZks230f6wepRDwJB2/BVO6xD55yaVfiopokgP9lgAup8Oi1kjvW6BwlHz0zekpYuwCS7reVBtam
ZEYZibMvAUfyoood6Hon05M1TmpX5PgBCHg9HYAHJdouUZG32Dj81/IO9MqpsdLZxtF4MS95kEVq
hfrxeYg7xR3z+CmUpE9FIz0M/fBJ0UtqE7kjhNrX219+7UFE02PmCVEIvfJ8ALCahmYgYIEkS26l
Va6ilT9U5HrtGRQ0Ju1ns7M2ts/a1DJCqFB0pHS0Qi7XQBb1jYfovEHZXqfbLjj9hILt+OH2yNY2
KeilWXWJg/RqTccZfqN6GOCySibXdsdKrXe3I6w1BGA/4B1Lok2EpWasDr7MMjvNPDVuvwMg6UYu
up93+V3uCnfau9vRVlYIZXEUP6ElIKK/NKsCfaH7gEWVczgJv8rYUhwQRg8g3NHdruNvaS4fNUnd
B7X5/XbglZMIlAGLEok23kbLik/d9+WU6yE+BB79cHXaeQKqnL7pFt3z7UiLNumf4g6hOB4QNJdm
a8bLlaEbhZVUwqifqSkBgsMoB4OFX9UXOH8OysrdATSNLWyqX65NrYpR7WzqOmfg8wy8eV1YoJPg
YoojVY+faUCnXf/p9f3Oo/s8pgbkheexTTdOwpXlic4wnTINo2+JstJlzFrX6qg20vEMqid5L9WZ
9VkDRfTp9oxebzVWC2JdTCahmNvLKLEqVWEEnOosZZO0ywWverakVtr7k77lJXs9IFTEMY/BxHB2
Er/qDPgDLAMpkc99/k7qf9bZxuJYGwpdRQSyWIQSTjyXQ5GTfgAsoqrnwvB/6aX8iirFbsyEL7dn
7PpA5LcbfBAqwsggLIvCQQeSJEpq6RwlyrlXgf8MRegD2e9fU1/9ACj+c1KpWwCB6xV4GXXxNBMA
aQlRXup4Hai/rapq7VaRC3Kz/rWoy10YAUJpVfGLEUR/SdNBgZW/mVBSaHCtS+EeJQAt09VVfUol
MXaglb8iBw/aJvf/xcQaHFvYNqHMjozT5ffT+hBfdonqqa7EhiuZGJZVg+LKffu7ENRzWA5H4HJb
6g9XLM15fKRpMO1YMzM39TJsmUpSA+AEwcjMO5DwvvjDl1zJYGDrd9BDHDp3EAtCt4ynv97hFjqg
sCTnLPGazy4lg1nJtame0xiUZi+B49YpXNxerit3EEUDCmISXC5UTpdHpgxA0Yp6otS7wcWq7jAc
w4NqWwfuoC9bHPbrq2AOhnLDn84S5/XlZKIAHevIz9RnX1COgHcx9sn1U9B5n+VoSxtrZSNexFqs
l0HPFSB9VXUKq8RJp9ZJ0se6UBya7YDwUttTNlKh63fEPDgT5SdMbSHhzwfQm1ugsGKxqqWiYicU
me1jdyc5YOAQBBDzQnpFvPFHaWbV59sfcOVYu4i6uAcquZ2UQuiqU54Brrb6Iof+oJv3VYfB0O1Q
K9V9RshmF7GbohmtLJJMrQrExMJGmtaCW9wVe0xfHKr4w65xgt1Wqr+2VhAcm+UWYDhe3eVJLg3h
UGfVaTKSxK3HftcF8TczbICnelun9srlwxEG1AlSI8WgpcHE1ChC3yQoUPbDoKBy19tDOmyBkFaC
IH3JiEiCDKoNiwWS9F3fqyqmOXX9PTYsW8u33KxWIyAHx0HFSXwNf1C0UUp97HGU/DzVOuykLa7z
ynKjaw+WA/METoulIFIS9mNYszpOQvyhLFOsq2Bw+8nu9kpb+fazyw8mcmg5cpsu9q5nmUjAeZp1
BhEXOVYYPusRCEep91yzzKWNK+xKf581zftlBsHAoJCupi0W9DylU92f0Fy+pwWZyLvAVe3WVeBi
2s2AraO0kY2v7SWKQQgAzJUalV7o5Wnhqw1yh3Lin7VIflG850ZKD4GF4kCcTnbRmq4mF24ndqdc
nB76YusNtbJSLsLPp+ebw2pMSeuCTG3PpTxBCRUNz1L2cpzl/V8/1qiszSR1rE6wx1i+ceqotXI1
a6Rzpln3OLE+D4L0AJNw4xuujmeG9gFk4pmzBP6QxPZFaJB2JUIEqPyLpW4VVNYisHdNanhQxK4g
mJ0+FEPWWOM5LdJHyVd++6J3d3vZr2wudtRMiIdpoV6pGnVq3c3S8vVJLcp413mB6GJfJLki4DDn
dqiVHQbvmaFoKFSiuLm4iRPMgYoqmsZzAusAKXhc5Y8D+dQul1vPDegiP98OuDp9ZIgk9xiD8FC6
XHDG0MVx2hn6uWzE5qFRg8qFuCZtRFkb1tye4AEB5owj8DIKF29UynUJWdKwPiRVQR7cBo9KmN23
er2lzby6hzk3kGu3UFS/UmsyB5Ayjcei0+zOjY/1r9SBd3LIdtHX6HB7+lYHxpLgpEA/50rhVoZH
WaO3K55jTFl3WVTVbhuH+6qXEseCFOTeDreSy1h/5A7noaFCu7iqslr20zTC/RVdugPb1041PpqM
2v4PI9xoca+t+rex5qG/OYo6iD6BKCbaWUNRqxXQnG0FCv4bC/5q/YExRp4DBS/MuFCkmv/9myij
n7QV1n7iOerQK5DCUD9HQj9uZGOrUag+zChj5FWW72XPrJqxC6v5VI8cr/cdf6uPcF3jYCB/Wi/0
xmbd8fkp+GYgpWhVUTOBcsg+yxD0Orv/lrnRi7Ubqx0E3dLBAe9YOIlqb3XQrz7UZeRlSTOUYUag
vNaedcFLnLZAd81OY2/82otjsLu9AK/WO1kGpVNUpTETwuF58bmCEObblGXjOfS0/kmVjfCo+Kqw
V7V+PFiBsoV3uM4B5sHNJu4yOecc+3JatchPBRKE+lTr8Sd8pVEBSuk/jg+GDvy28R9TY9r7wsdc
yB46H/fe0bxXlGAjxV6bYpMO69yU5EW9XKUZbI4qLTs6n4pq1+pz3iS7bRXI64OLwb4NM/+MN2uo
0tQqaTIFlz8MQThAQh9+iK+YNTwMheqVnIyasNenOukPSppquavEah4+VWYbyrSxBTHfON/+NI0u
CvvzT8L+4D8ub5CxLn9SyRrq2n6sycEmUFmKq7xUj+mRUsKMYvJxZ8CVbNpBDboPTqPb/DEn3DzR
569861cslh2UaBDYsV6flEqyvSZxprywi9GyG7OH0BTdd82rUKrg4/ydAORn1LVHsWfPFTAJM4gY
ZvEOVg9WNNm5jtO/RcowR39kImXOlmtMo1jhvZ01E/Xi8DHENnBqPzRweP965+F5YlBimcGApPqX
H2Lwcrq/pWWcxCw8om434JyZdekuSDbO/ZUtfhFokQEbQSiFyD5L525IPyq+ckz66Z63zXs53ULL
rG0rFJOw8iD5QHJrke30QyhDwgO5YEXm05B7L5Gnu1ocf789dVe3Jg1xyzItnkdkvOZSkXYoQ8Ef
oNCdhjLYyd6Ll/xQOg1rP7xIvY+3Y60M6T99JYALPCaXD7F0QNth9IBrpnGUu1VZ3NMv+Y1A4Ma9
ubIjLuIs8jb4YGITWq1w6iASGnWxQwffrczyiKKSq8uCO/unIxL3t+yE+fyn6cK7YS7mL5sGWqLR
MqA5cS4D+Jp1eTBgLf+LGcQqgU8GBhkttMuFLrG920LQhnOUQlOz8n2BSmUf97t/EWYWMaKGLs7V
+sswcEE99EXE4Qws0xHT7hhH1j7uN5bD/GMXB5c8c6hYdry0QF9eRsFSRUTdPuU9Z/XvIH7PTc6n
ILYObSq5twd05RtD+nERa3FIxmaV10Kk4vNOyVB18ns/dvOD6Q7O6O7wM7XFbr9VOVxd7m/Gt5hF
GmUtZ5JenUyj+FbXERRavMgnFs7G8bcVaLEq8Pyz/ACVuLNiHZRE3efy7yxS7jamcJ6i689FQRkK
job632IKPV5fYtCXxrm9n313EIUPT50D99GJ91jB8ukOxhb1YnVkKOzzMiIoMuOXS6T0ZtudnPN2
yhTH6kBvRahxqBvv/dWF+CZxWyzEDBG6QW4syvQN8gDTRBSMoScP7OBW02N1IdI4pQdGjqiDXbgc
UT8EcFa8sToln4e9f4w+C4iPhHuDXt/wsbKVfhfsUNLYyhVXjnnqNgoGdHAy6bcv1mKv9VLkN4Vx
xhSug3StguGo3W7KP06TeMgrYaNWtDalyLHOSm9zQrx8Og9thkZGkevnUd03uWbTi3M1kiRNrd3b
63JliYAcQ00dyXNch8TFYY8MQDMMWWye03zwnDI3Slv34CwPgreR761sACKR7cn6LCa3PK9CCigF
EsRU+MQfwfhdavuNoazluBcRFovDLFNBbkLMfNGqcGcL2OlYPBgHZRfug428bOUDXYRaLAjYClaL
sIB+ggFt93G8y5rfVREi6mltHBzr0wYqwQTpMQOZL1d8kpT11AQWYMLhU5Z+rs33txfA1p8vX/75
ad5rZaBEwEgy4Rjk4TvQCRsS1/MaWhx9f6h5s/Oxfl1sFWPY1wWNtrOQ90qJtgBwJEce/eZnlchd
i4eW0bfOTHg075HCsDYW3uq6QFMKj9D5WXkl4ewjLVdUdWucg7vqbvwKNspReVqUP+XjVtHmD1dq
OVYLSgJpIeJiV7Y6fWIVfpHzudQD5y089U/TUXuvO9Fe/CB9qg+eq+3kz0ih7IL3np3vU7AYH4J7
y41Hu334O2oy3TYDUUJQqNgLzAiQP/6pb159gTiZSS8M5llOQzsZdFvUBKfUN9pgK5uBPIejSsV8
lMf04gJoLAH1NyGVz1n5rOtcaNppFN/l/r84q1QKhLRr6LYrYJ8ul6qglrE/apHKGzb9GCn1WYgL
JCMSZaOyvLJeoV1QjwUmPPukzeN9M2uj7w1N47XtaazEO7VHmZF754W62KuZNR/MInwNJyqot/fh
ykFMWq+QMlLzg5WwGFwqRX2f6qV0lgtsgVVBRlav7JXuIRqr5PvtWGsfjI4RRQ/ybUwUFx9sssyw
LpCdOyHac1DNx0YSDkX4Ikgvt+OsVa7m1tQ/gRYnsh9IgV74AyzTyvaex530mLjSg/Ee0ZtD2dnZ
+wbh9MQpNzKSlTPtIuzidK5GuWqsibAdQloIOaSomt0e2drX4kOhLkDD6hp2JLVDVg3h2J761gwO
iqDJdjn1zcdRrFv3dqiV3IP+HsuR6h8CzsvE0Uc/RY8q8uAJQSu0pIL9iH4ZHY/mO5T5r4FiDhsR
V5YHCRZAlhkjT/VhsRTVMrLAwrG/NN/UdxkvTtXw7gpNfBrGVnVuD2/lW/FEoh+BbyNeKEsB3URP
qa/hg3OWlQrGSecOdOX+PgTy+XMlHcQDsLTL/SyV1mhMyJKdxCp0s2lEGs1Tsr9fEVxu/wT5gyp5
c2gUWpyVArXNkxA81ipCrfDPmynZ+DRrRUtSNVrxHLjz15lXy5swtQXoRgoVWEBu86jttWP5JH+B
tn2Q3fDcfPhrwitvh5mTYWJNMYsGLHaSnA8w7Jq+PI/TeexExxBfxXrrpXeNSFlEWRy4qMZ0raBU
/VkZYke9l3fR3ldtY6fFnj3wviwOW1CDlVV3Ma7FNHokInlhafmpNoNj3OyMYcsqceWEmLNcWaPT
zB2yLGcUUtK3ntJ5J80L7vB13udhZjft1stkLQyGKAalEy4qKrWX68Hr1cK3Rr0/oy6I41y7b/Vm
xzfd3d5CKzUh6D2Ix7ISTA1m4mWYtBUztFHj8hSV+osYo//ZgtpC27Z5N5nj/Sz2MKLYo6VbDKSV
s4jAVLyYRdCkS5ekSQzSKG6y8iSDBPAsZCtLQ3hCHvAsGdmHfzFIKPD0KqF7XuVuYpp6VaD6xcnq
PcPO81BBzmV4qnx/b5g9kXP/V9gVP81u2oJxrA6T7iV20AgZQvy8nF9tbPJAQrL+JMD1jGLNtaZn
QXmVyi0E8tp6mTnYtMVmhYklYzaNmzLxEt87GX8AUSe1ea6DLdfFtd2FED/P15kQLC0X5WgiLhuj
y3fiELSnLrAtRL1uf6vVM4MCAPRfjUvjSuE9xNZ1yuRCgyU7uP4x26MeZjjjXt43h/bT1ntPWtsA
b8MtnmGzAJ7PXtNO0V35DcE0yc4/GO/FdxJ9t4/dTnbHI6y/Hh0Z29+Px61t/oeLv3hXQPHhgqRF
JM2lgcsFoqO8zsKV2OdVX3/KplzznLBLxKe2q0TkoQTJiN4jeSVI7zOKhV+byvsmFN6dWjZD+U30
pyR/6CNd1o+6P1UluoKi/34om75yqbNVG035tScXsAbpPyAb8wp6TkNFs6CdK2cPeYSqRN/5hzXt
THqXcXNUwger+lak7zkxbq+KtdWNyoQ62xtTZrjiYqKjh26olJ1AhKPxrYen1ERtUUv6jQGurXBU
JphJMLCgTxYpBQWTxBTQmAOa6ruyrznZVl9w5USYGz86vMtZcWYZYeBjo5JLBKSCTZTcyP2kFp0G
uJf0pNBEvbs9dWu5+tuAyqJYWDfG1Gq6IJ2Lz+qzdU5P3V1zLlBmeFbvpntRuB/vgnvjnbQRd+WT
XYRdbKwWoqRnzTNZaFny2BhmQw9W9w/TlG4B6NdCYbWFWzCZJh37xaWvpLUq00GRztVUop/4RcLl
IpY38tmVdB1s9H+DLApq05BHKDynykmplfygKJlkt5JvHkolkx+Soe9+ZIMqbJSjVpYjwB54JdzN
JIX64vow6xz1yKmST+m4k813yEpvLI61ADIqDzN4aJYNWqQZRYRaQT+rLFWu6CCf7nT5nbDrnN7N
VQd9UMffy+3+dtC1HfA25uJzhfj9MXEZMcHw9hLavj6tB++DEvy+HQgqGafn4nTlZfDf4S0+mq+V
nJd6a556r5FnaXIt+1UIgfhR0ePySWrUVnGbuqrVc5KhYe1o2iCeJ6GVxHsNL5gnq1K933Kv6PmD
0upavMeBVSs/ppzZrxM8bf9sllJV75Jp4EY0QMgVTosf7c9gQJZ8lytDqxy8YaTlXI3wUuGLJwbS
74Gnfuv7XAoPSYo6S2MnYjcIjg+UEjudvq+bO9Zi/l0QQnV0MI4XXyrwrIM79p7u340ITCv7NiZ7
2VdJb7RuEiETfkpytZYOuMckO2VQSGfwTKi8bOcZHAJoh5uC/1uLpuzBAuIcHauwH+I7LS2ExAnK
Dk5PwwGMCLAeIKfi13JUngqqy4rbBnVhJLY/jtkXpRmTwMGPIvBfxqickidDKzM84IOSzlueojr0
iGC+Lh0HsQC2RU7WIs89NS0WI21h/cI5TBicWq8zxW7lQPomi7xB4RkmmeggKsxdRvtrtPYCFpd0
raPSkxyjlbNpDzmp0F4KM0ZgWzDbwECJRESwNMLgKX9WAsFsPuGt5f0KK7wMvudeN37DhCLvH9Xc
K7290sRBiEM83GdUPRXfP5hppE+OAffAevGrbggPCGTX40EpjLTDTMMq22fNCFLEW422qZ7izpdz
z2nr1IgLO/PTZnq0Jj2L7B5tTVTgG79rkCVXpnSP5K+YPKGYP1U79KwT7APSbuoOmpRp0dHwEJHG
qaNPQvGxtxA12ItKgrq4VIRK4fa1JJORDgLwwa4rSFVDcVY3FQwdvVdfy/tXhSeCbyN536p3QqH1
33srKjqnLTXSy6AufWCviJtXez9UBs9F7lvBIqIx4vE4jkJs3eOMUcV7My2j5rHLff55bwlFdheE
XFL4dDS9tPOrKvzYt7GS2NMMVkPRPuiCL4Xij78krxreDeKgSbYldEbstIaA+wYYbOlV5395KiTZ
Nz1bSjTfuqd8amQ0+0YUgnt9TKc79NwVyU3bpheZlKCAzJkH7ZNRtHr+ru8kI6Z3Nnnaky61wfeM
f6nuAgJXO7Ldov/cRUVZ7NVQ8GTHzEQr2SdjkyL8F7O38L/KW2BUYh5OeylGb3QPOk337FY3PQ/h
V7/tTpPW5V+jOhELePawu2QYDBHS0Gn8uUWo+cGPBvFbBWT5gzn1YeNavWRgApChHrMbCx9l2nQS
U22WjWvC+Jk2Y79vx8rrzxiwKMpRi3W5fBepZvW7o92bkTDlwbivw0g23CDU0SC9featXVNvT7xF
AiOKlaJ4IocrmeErW9Lu/4e0K9uRG0e2XyRA+/KqNZdKqfYq+0WwXbb2fdfX38MaYJzJ1E2iPD0D
9wDT6EhSwWAw4sQ5nQw+38weNelOGhmX/Pb1gXF4VP/xSqXnx+UejDY9+KSDIf/NQymk+jKxAxB+
oP76rwHqAhzBYwVFHKHwBRXNmFpBF7zUM1NWq+8SmLdv791WHnFujMrFk2RuMwNSYz4Gvu4VNXY6
LvkxtAMjx9x6c1wsiuzqWa1nFfownhBeff2ke4Kdu9xj/wxaXOez8e4O+8KuT5GlH0uPBYsSNy9f
cAoQWC3+pN+JEvRx+AGCcL5i8ofuR3TsTob+wFnqHTBhjnRYncZtPeM++QO0vl25ybfx1J6Sp25X
Obd3e+vpQ3g0/vtTyE892wYDFJ28lPSi39qAEIOFdDqoD7ONdzJmZ/PQUjLw+1u8WzpA3XQ7hnXy
Ma9SA0CIgPUFfPoK8duLShQJRZX4GMhyym/DbJIZmNkKJQuVIzc9KazX8/XEO5wZ3Xr0j8j7+Ypo
sl5AzZsIquar38d34X28k1+4twq8C/eq3djFvnvuPmRXO0T36CDZtdccK8aqt84rZO0gs435GCDD
qC0fMAANxRz8gjy3EmOxoIDJiD9bZ+g8Y6XSfq1UuQ7wudgHQAG0xp38zmf8MTPUjmFoK9CdG6IO
a4SarFj2muaDVXGyi6YCfLbnH4WhABdceS9pmcJ4AWxtHqofPMZ9yMQU/XIzprxNtEkeAzCam4v8
KvIvt31y08AnOTMCHhnkuzwQlSqHYQhhuyAp/xB2/ojV0NuCWSCAQQuUVN0ACKdS7wwpKCQ4YKGA
KqSHQvOueME8tRs9D/ZkiyYZqWb1Kq8/FIo4gDtCMhHx5qqLaOTZuJZYbCBxD8WgHFM5NAtZt+RC
eRnzr/vfpTUqtjZKHqGLW4Q+enG2bnB/2jg7gCf9y1fFpRlyDM5iF/ondQXtASHI+No2QtnOu8iJ
uZDR8LqO1sQMoOGo0GJQiwYJLKMxDA0vVH4VvkEUzapz1ZKkh3hgVbU3+g+wRCangONAN4MuBHPL
UPMNJwifGIvVzm2gUTnMQKxAgtUP/E9W/L2OE7CHeWOMESEMocF8uYGchAdL12q134JZK5oWu5S9
WP1frVDpw9DmTQVBgQrUHeAUGQ0L1EBG/Purx1bADCUp6IAOETMd1FLqZCBDJb3sY+DwGC8FNBHK
59smNnbrwgS1DmXMJ0jEVJLfQuwhW3J7LDqzhZLibTMb5b3LpVBBlceLrU9b1Ir47udcY05zjO1c
O6kFXgMY+Jqa91KC4BUUmyoWd/zmEtEIILBHgInpZl4N0gURlXrJz8kTrALi5k+cMI7TRnEZ6/tr
hG7mTbOeyOOol370Y7Y5M7crS/ymeIIznyIml8RG5Q3WCBMVOm0AxNNnaiwgfQQKgSkAkUR9N95p
u+wgTxZXOxlOVrXn7ULZJW7o8I+3v+P1RUIMI2gAH4jHAF1UhhKN0U16jM+Yte9hJryUYvpy28RG
VL8wQcXZeRLVnJNR3uunwdfHxIE+pq8UgO6l2gTVuv7rAffCHnGfs4ArrM0wrJhcCHLRhH6c0Wqn
Mp6/DGjCvqEpT0ZVMD1KM4EbatyVMeTfglXv3BGF7aGHgFQdDGq454aXWogYKcW2QyInFACzQUr4
mSOfLStdxK4QNRw440n3RKfxOKt1oufocybi681REJrg9iO8Tug50DLV3ZByEGhodb+M23tp4h7n
JGI8CD+neS7TatgAAQ6cHmjvq35GbEhDnM9424xu4RPSljQI95pTO4aXO9FTFrDkxrd8HQ0cXFp4
0AB+Sz94F2MyphUGSc0qlVNLiz5uu/pWZDqzQKsYFHyvq6OKJxPE1ey+NEwBxRQl1u3bZjbmZrB1
f1eiUPeIXEaRvvIgVC9lp94XDuZSoAHmggagc5WHcBe9lDvJE115Nxyz2sF8QMKbrBcC2a6r73f2
I6ibpuhaKeoV/Ih0T5pvkCXbc5AkYV3Mm7HRwCcDywISHKCML88zsvc8RnNe8wdL9ppXNOytxtJt
sH7Ipm6GZor5NySjCmOTt76lQZSdgSNCEk9znAB7vuhGjweQnOxVjNTzmmfUrGt0wwgmO0E1RWal
VfRkL9c2DCj+gltnCADeD4tXrvoQ1C8DidHlPTNBbZ88hkWfpNMQjHrQz3+QfZpce9/232775NZx
xrQ3Cjto+YI4iB4uBntbaMxNOQRwCMgBe4M3H9U997qQ96oCzuLyhWNNrJLtoVwQbxM8UMFDB5M0
vU+0RGOjQHMpkPMZgsKxGZestvxW3CVVMgQMpJ8SOoqXn0gYqmRcBK5EGaS+q/zajQ7FexgIFuG/
WFkYwK28CqGQjHqJhOGXDlKJoOWVyA1zoBk/p9T4gEsUs+go0EFWw9LUFA4VURf1fDv7Mh8G5CDO
TF9FL4yO63UB0wvoWqyBhxIUs4208cWAYwa0DH17cqiptFHHmNmSLTPvc1XASwKa0F8mq8AqCF0Q
/ivj8jKowoXIR0nPIXj6qKALEMjGUPFsKJPTrnrq3Pb5rcWADwM5O2g30RejIqAq8Wu9lhV3GirR
mkXovucCI8/eCBAQY0K3CYgNEALRua5YDuCcmWvBh8C0aeSlxamdXcSMbGbLyfG20tCgAfgUSCXq
alw0JQlnUYH8Tt/v+050kvWlAidFJ7dHWcqepLayQiMxV0hyzrN8bDOBkXBvLfTsF9DO18iT0iVJ
IftTLVrQBLZa4T2MGOtkGaHuzXzmWszhKrw/1/pd2TeWMEqnpPgyJz1c8HwtlF9gfDuU+yKWfRE1
rfmZqCdr0tNt39t471/YoA4ST3gp0JOT/aZswbg/RIbZreG+B+1+ytUZI/tkbRx1T02TlHCQbsX7
ZH6q59caogKLzOhgb90gF0siP+I8w401Y124dQrSylxR82w/ZKS5iRdDgM6TEG/ZJH6b6wL0EJVd
CNRcJdVchIZWl8PryvpbHT4rZWSKrFIa6RxTlxSZGgKXHqEIAITucllSg24/qBwmsGUOHbgBYi/n
RqhAtYG01gce5XdLUBbJue0fW7t5YZaKgxlYgUIuGapgdAcn6kyc6QMp4A0JAJW8nTqGzUJxbuzm
hUmqZhg1zYJx5Yr35byF1DTUIOOjob0yFkZOD72f5IOBVQlMQVezHB1GfKpKbiZMIkpuH6SQOd8R
psfVKex4ttqRsZNbqwLRqQrAHMpq6F9dfr8lFFchmbQxaArlmBiQADbafqcmDSNR2/KTczvUiRaV
vkClsBr9ZBilGYrn+Uce1WlsiXH0cwHdrj0JQBRPUDJ+ZGzpRjDR0VMErSrQdCirkJ92efKqsi54
XMmKOTn6ofzWB9Ixe0kswQMx6XMamSgEByyQ/kZ7Cxo9SN/AkE4IYmiE7DQiTIJdvgo6sASZ+V5w
obzqZIfYVfeQ7FZO2Z53yQu3tqTJLN5uL/u6MEEg1OA1+6x+ADBxueo4S5YoBeVEIPCazc3lHZAH
hwFIizHtPeiKMjoq136EGV0ykA6MOF4xNMx9bGZBUjIN1e1+MvmuNEH8gmZ4bN9e1XVSgjQcdJcY
cca0FIjhL1clzvoYt6B+9sfpfoJOsy6yGscbCwHCHP9mNKAwyEeLRaVqmcRVBgBpsZR2A4XgQXsp
R1YPZcuKiK0CjTLEXQBpulzHmqwxBlqBns4KsTFlednh76KVD8mX60WYtQGoEghqMmRBP6b1hRcx
SdSHPsR+R1vtFM2UVpDOGSnD0PWD+dIQFUjEqoe36TVSHF5xm+U5DoF3SEUHvEt2OYJ8pOtcGbR3
t/1hw8sJyhdTd4hdKka0qH2sWr3owR3jp2Xs1gUKwlJ0l+EaVxTTWAWGk294H2iNgb3E+BveSnTn
S+n0ceEqlJ87qDwJ82DKOmM0SyA/+DL+Y1Lkrwkapdi00ZQB+4tcZK8ewMDRmOMzEECP7bHcTW53
JzitJR4xVQe0vcR45W445YVtKmTUsrxiPieRfLFfzDJ/aIgQeRszsq3PoTx6iZg2RrxABxHEetRV
0KNm3ogiwGjhKfTE75gW/2M8zfZ8N3ixKzx2J/2+3hmn6F5w+F3sNaEZuqtFUiSIOjMnJa5vBxF/
gfgfNTMMEdIcl2MiVJ2wDEKw6G9dqx/SLHf5EnSvw9NtV914/IroOAL+rgDoTya8L31Vb1dBLJtW
CNDAavclntqGJefoK/0T16QmQsMP3AwoWeB/0KPxq6qNeTYrml9q2o+Cj1FpT5rngpsOxRgxkpYt
vzm3RfnNXLQz0GAr+vnhW1L+HOrvqzQyvGajZYsFIUkRCfE2FkW+49ktLoVzlOahuiIxih6NQF0s
IP+8zBOfjMzM9mplSk564BhRbaM+d2mWyvqGspiqtqxEX/TyPfdrvgOfobKbwb5dO/IvAcRou96L
nmKP4SzXeSCmWVGbw7wEuY7oHngCiFgUV6idjW5/JzvzbjRn6LmQ1jS7Q7MV186NUbEbqMFJKHMY
g7KoGS4PmjD/y+c7N0E5P7B8lVDwn+uBlMsj6uF2aGMY6rOx2ltNUFr/gPG53EOy7DOXAYN0imIA
bGJWOTFVT3tSPVW3ksgVEnMMMuyqYY2W5nHeFJpi4UJj4U7xOtFcwf/K2ay+w9Zldb4H5Byd/Z51
4NTc6PF7euVxqaDjWGkgc4BcZGc4YC8wb7vQZ4GGjrPn5qgTA3WrVhtXmAtPyaNy11ixPR70b5oj
BvK7bCq8pe9/eYmTefxeRamZhCHDFk+1x6Fca+oO6FAUk83PTID2t34XdaRCTk4LCH4OKK2HnrKD
DoEzO9h/5rD6RkpycYao5KCvyoWHxjn5/tGuQ6yYXBmgLtZM/Fb4O99nKpeD2EYMYt8enzV9idEE
lD6kgXEzb7x34coYUCSpHGaor1pW9ZDWGNoePp+FsdV4re72mPGXgI7jMY2zPCQsLpLNZf01qVHz
EmgaKEnWtmvAy+9Q6zMNEKqlzY/bTrp1+56tS6OuDmCt8dzMoSmSzMmxUpbTVMnvALy+DOvEqMBs
Brmz9VBBTggntc86YQ2UeEpBz1A8VGWf/FOcO7NCxbl8AIkUsKBDkP2RH2rwMUjAkIR2b+oQdXkl
HOSJy2oisVZGxbmmF7JiEYkDFoW1lr0tTYy0dDNyna2KilxFq3JNRD4TV4SxpYX1L7wq3rVB3UmD
8SDKrG3cdAtMghH2Yv76mdcqU4RHXjwEGshuCDw9S4VDVsrAOBv2bQ/cTMugrPlfW1SYTJc4quQ4
B9pM5u0YCdIqK26kZq7aKu8GP91LEDc1K0Bu8yx95suv0zPhaJ/Zp8IhkPh5iAmIIaibh5h/NID5
EBuB5ZcbPoK3uQy2OACUwb1PfcFo1odI1DM8aycJfEzQ3i6G2JvVySaPz7o2nHldH9BWlswibR+6
LHc6Yd5xKdC36ch4R22EFjSbEEBw9MHaQcO5pMqIUwFoIX/CRZT5vfG29IyK+9Z60c9CjxNABiLV
cnnXdnPfGcakGFBOnXdNYZwAn2bkhhtOCnZmlCMIDwrQNNSHA0ISE1elVPhrhYZgMbemLo/3GQ/A
bNiujC37REBQtyYeDSDtAHEBgAu0HBIIdBs9VMI+ED3xoB6ga2Blh9A2ACngTqh53rUWahW7r1PK
gTz0zCwVW/pFbCJwXfWB2v1I5xAM7x918nr7CG64w4UNyjfjJTJao8RpV4vuuDTxSembHa/FjCC2
4RIXZqiDHnJzMkTCLOL1rjmq9ArfdG4vZNPCp5AuRuIxzkrdZqLe6zPcWvU5PbaE8D5VmECZjZwG
bQSi1fsfE9Qttkh8VzW52gcyIOLrHciZDoIrO9NvgtoWPJSlc7/bi2b1VJ9YHG8bDn9hm7rbukJq
NSHmeogCFVAXLF8hhOWOy+jNPG/f3kmWKcrtQqEUjLSNAB1oSJV9fmi7jzHeFVL+ctsQ65NRvpc3
krwq8ihiAkZ9E/I/rcHqZW3lbhfbRvkddONCaUqxbfKDfMjvGz85Zk7sljvBy54V1exP3deDHywi
9JFWO2I2FZn6TG7nPNdVP1KXQ5q3AG71jA+0uW9kbAAJqYg/KRMFEMxVC2p3DPTfTZxuagsLB7Rp
gSh7EfCIfFXqzRU9K+oRx1XKkj0vZ+9RP37c/vgbJXoMXkAOh4DBIXdFp9VqiLnyrJgQ3U7rLyAS
7yarv+NP1WnW3fAjfguf5tfxsX5YdulJXhkPNOJadEQ/M04n2F0lyOFch7mv9O2HLrWnFRR46LSH
ictY5qYlTHJDtQBsSKDvurwMhSLlk2XOIn85tIkp/klHq3abk5bi9YvZ/t7p0UEza+bLaKtoAy55
0Gmgli5dl7nFOB3BbzAJfgne4V+zHR667zpnzg/cdy628tzk3crl9hyzWrRRRj03TDfc6zibhLAZ
56B3V5d3crfIzCSy+jfDgoKZiw4h3puQeJ3M/IXVKNxy3LNF0yX3TClUYQbDfFBxnVUb92n1dvt7
sgxQd4A4TUYbravgS0L0c6q45xFivAzn3Px0aJahLgrcLPqQ1AFXQgCvyshQPpX8ZIDSupcCjKit
Q0qxmDR1yheRwWO0leMgHzTQ+BRB7Ytm3aWfFn2cZ2KazkF+B2Uqh9DZlW7qGlbvNHt13wI8Sd5P
rLrMVoQGBxBQVqDmJTTl1PlQkPFys6pMQEEtVnrfQwgod1N7NBtMg6ij2XusJ9uGf15YpO4EvR7F
Cu+ZyReSGqJK3RQ2JaZsVand9cNsFLZWdn1pjUnevEjKoMz2bRe6jggY3EFFgQxAYfiNziZBI9mn
VSYsfletVlb80tpkN0Be57aVDeTNpRniyWcVr77vRyPKpNEv79CsE511pznL+whS2PoAwDfjkXOd
NICxDI8KTUWdHeSi1KYOxQrZTMPog44PVzNNS9VuI1SlW0E3xVGTGXu4aU4jTMsYhcJJoY5hmixo
skKfKAiL6peag7NszGOww0ozuFr0V8ZWXlfNoBskEA0GjOqhgUBZW0v0KCRBn4OhF21MpgdDEp/S
vH7PBv1XMvFoI1cY31siW5lZA6EbK5UgIwQoCa5hA6+2y8+4cusiDQtYaaU8Sk2O42qrTOMIcC1N
NdVV/DKQCZQgCC8g1gGXBS6tS3NlVGUNkJxKMKP+qGWTmU6FKYesgazNVcFZMJQFERwoFFyaUTEA
xtdGAp2xKMFgPT/+7MPxz1TzBaSyWlY5bSPIYMaH/AX4FJjUaahlEtcR+M3jGGkgUGgBV5iL4A4T
cL6rxduZGy8HGZYZuItPlMFllnFpluzC2REEgDSK4zqJUTkMPf4l263H5pA49RspH3IH0Ak5yXO3
b9zEHXbVrr2DcusbCx2wEQgufwV1m6jxOCyVVMUYqxrt6nHwxk8Id2SNKDZ//cPCGHj+CT0TuGVo
+sc+7KdQkiLsNOa9M2ij1EpnyhWWFzF2d6M9dGmKCnDRMPdc0cHU6PJ/Qm/yP6vsaNWo77VD0B34
AQErwfh/rKK5B8ILdPjoSatIR2WDa2ss0Ivvo6OyU34mD5qvnIq9mpiNW9jcvSaZqsOIQSTG0L4E
VU48P6FHTShKL32pAI2t3PJZHJR3onNK8IhJPA3MfH7tKfvbtjbeuWh+YbwUujaGejXxl8hquYTZ
MPlJ91NZE1MPFz8dHtfEGn8bcW7x4uTdtkg+1eXiQBl2ZpEKsEsNohEt5hU/lJLYWnXppOpJybii
ru9dYgTDcRCigHPSNSMlzsW8FVIBM3I+KHs9pfAyjkVmt72Sv0aowDbKJRcOMow063cV3OuyHpu3
94p86Ou9+muBitByBNrmXCsEPwtrCCC/dCMgCYPZggmFid7dsGUAcYHXC3QTryuXWSnl4lAvPJjJ
kl0H4NZhPur70VJNyWq+NffCS/t7ejM+asb1vpUBA2QECXCkSCiC0UigWkjmodPDOlg8rbEBM9yJ
wOGjXZbsw11e2OuruuN3ze6rW4u6ISYN8FqSkAbTd62az0q78PEI9xD3acaXmAid3uWad7hKn51s
rRkn7dpbYNCQMCCHpBtACKqqA520NVMatQRDemyO3RGyy7dXdH3PXhogP+DsBhrHbM7HVgBWM3/J
uPStij5WoftVaA+37WxU8okhTQQ+AIqUkCy5NNTKEdd3GHr/7PcZbyES+Gyf7soHdsd8IwQTBD4e
R/BLMuZFnYB+mYciE7UC1yp6y0YMsbTSXXfqfedqXlGbYAmqbHEX2awkd2NCmehHQsEMqCf8nf5e
BcTm+ryZCPRV+6W5BEOsOK0z2YLTe1DxZYTF64h1aY7a1LjHpHSvZyNAQaE9tHNgrO2TPJaM4izL
DPn/z5wknsoyW0oBOFQQJJmFhvxWbPa5JFU2w0tI9LuMXWRBwB6B/ZoQ0FFFWhXzjEa6KFXQvi/A
4QweF5kK6Hw8w0lfV0t/V93UWXbDW/NTYKQLm4skCguozAFyS7+pQ6EYiiXXwarcC8c5X11tDUo+
/cNYITmxVyskwuDIa4HMpjPNQV6hIQEcMZItwVWtxJmPoa1ZnS27hRsFMuvZfp0WYEcx40io/CDX
QlfRUJeLpFzHAZc9xc2c5qUAXwqo0wh+S0kdPmLcPhsBBWOOKA2Ss4c/qIjFJarQ95W6QjnFTtfX
jo+sRngrxIpxWRPXvtrHMzuU62vNvCYKJl+CRdCsuOvNqDIYS9kwIcEJccGpOv5DhxGjxMhQLImj
34mDmVeR2USMLtVG6g2iUrQj8AfWcsUZqZXpJE5xVJLG0Z9sFx3wad4HW7CIMgv3/HXfwzMVoFZw
uwDiS7/d9FGORfhlgRKOiuQ02TVev9MsyVut5gMcW85te9cnCk/vs4yUSnVCELItdYZ3RR+VJl/N
VqU+LuHXF3VphQr2WRkBjqBBA7FzAMZ6RWXP+o/EQhyZ6ylxWcila68g9lRgqSEnwsPFL4NhuGBw
PeZS5PfVR5m9TwOjP3CdUl3++6k3oV6j+NZjMj5QZjw5u6l6SfThBPi81WbiQRqjnJFjfM5HXh4l
WATJJwZEMHENydTLFUG+Sc20GS+W6ZDvVa/eZ6s527zsklFK0D6llvA9fg1/LWBArM0ncO8xHGVz
S89+AIlhZ/eLOjd8I4X4AVEKqn60v9Hwv+2KG9XLyzVSYWmpeiAVJJgQPd1rnxuzMqzSDe3Equ74
xZ0xwXHAnFv4yBrm3fycZ2sjaz9b22CMqS4XLa5Mw890cN/q7X28/pAi1Q571kYSX7/6kqBTINUg
QkxFrXIyqqKeWuKbnn7ocLgJqIqN3bqO8dhM3GAgaYKCw9WM/lrNStQkmhZEM3iGJjOJU3PoUlvP
Gdnp5ub9NUR3YbRKEpBN1UYAlnZTrztTnXlTj8C8Vf/pp+LLV8rFsmi809zprQwQsB7MWTeYfRg2
Th3qKyOZYmweXStcVDXmRrImWayLXSrNDvR0I9OQsJGVxn+77fgbRwvFANTpJOjqIviTHT5zv04M
267sSz2IpCUNiIKV0xT1zLCyEelBxwOhYJAF4+/0PMtQQBlAnDMx6NLeFpZXDkRpacGaUN5Yi6GD
HALsmhiOv5JVVBoprTQxgfxAEv+eW9UFZOb5y9tlQEUGoBGBzNbSpCT5nE/ERo9Eui6sUojyXYkK
3eO/WIGkPe4Q1OB1KiZI/YjGkAhYu9gox16PnDVc3NsmNl4iKGRqAt5BuogHK51ncktUqMjbZ5BE
61lvoViVTt9Cnh81U23TKnZyyWhfqzjuIQEnA2Pk13UZj14x1qO0r6BBg0ft0jTjr3HiJo4Rj68/
JUjKiD4Bfh6Gvugd6Ma+GItRbvxy7AdofsaSJxRaxzhq124JQhtIl6A8TiR26ZGQvmvUQW5GKUgX
jEePQn+YjflbNba725u9sRo8atGiQptKw9uFSnSybIK3JhAoSJTlOHUoxYsiI1PcWAomBTRSa8Ho
GLoMl+d4kfVkWsM1xEsPM0nQygYlRTgAaQphtn9YDAq0kgJsO6mxXFrSh6FIWhFqALXcKqZKNPUS
cIfeNnIdBMl8FVAyhIgF9X3qomrqmAcJatr5YtPvwnYsbanLn8shAv0uKF0Z1ja+DypFeAURCTBU
bkj75iwIzpmmjDyXQ2a3FLPSkkdthRpVySdfRw2oAkmsAb3AxqGaeGkIHOYTWMwzJRg5/U5ZsW1R
xt2XXCYyVrSRs5GePYAR0KeA09G1SrnOw0IRucqPOllYP5pUjlpzVBpOOsh5LBTHtC+AE8+HVU6d
JI5AI2HmoSh1uznvJdmR+TX6yRdcg+qtsCrGy2pw8m91xLi12UcZEnY1THXgO8tpKHaTVCtgooqS
LHm47Qgbfo1qCagM4NYEdUg5Qq4vaTvgAYSBdbzhYk45FnONUeh5ZaTVGz4A9nC4G57C6JnTb5+1
K7mEHzg+WFSX40GqUvWM9GFjKegCAs8IRB4APvTLF0Io6giubpDmG/f1wtlFNu/w4mN8+Y2Tg29O
1LoIUQeep5cu1qEQGKJdJqI53Vk6pp0bQTCzRbGXomEs6HrLdB5cU/gDSBgyR35piovyZhnLTA4W
rcZD5JRAX+L212dZIFt6djAnkJsniRQ3Ps9/l+V7dMIYBq4TSLIERDN0KqTrbqUAYfGubis5iKrf
9WhC36Tn0djTP9CpZuzW9YeBKTI2imo4YgAN4i3UClytctH4coghW3TulyRxkiWzIpX1ptgocMIW
nI1w9oGwks5UE50DCfggyQG3a/5wvwRM50VOf+QVa/gG3jFv2dffo8yqft7+XNcefmlWvPxcAgjD
61CAWQO6AlNyx3FPXGowLtONSjGxguleTFpibpR+xBSzBrYjeZUDadB/SGmHAlJtFFaXS7tV5vZJ
Eb6lcv8i5cVTGZdvw1R++a7FDyDq3dBrxEQgTx2xIVmlfOEx5t+m6T1CylvWKqOljBJjpVvOCUwL
uhcgOkWeQl1LfZhBrRkTJYGg/Kw0AIYwiFDjyjV25cCaxd3yznNb1M00zeIwpRhnC6IlcSbtpzT4
XTqYYs4Y5Lh+gRLQ+N81US4yzcosTGkX+lEFzfown/bJKH1oYz3YmSK+hfO861Zj8YRSfPu6cyLT
xQwiUTG60teexlBLwTAADg8tNwDaSUunT8XIHcHD79w2tbmZZ6YoB5HnYQoRMyEOYeDOwkMha156
cEF1CaurSzLHywc9ueMNnQcTD7BAGvklZwFyNYS00sc89EtDrk1O6gRL1qGiKQovyVjZkGfxZoFn
Bf7N9YFUCHcZGvVXctFdauiFIRWVn0yJzc+jh6nRaGgscD+5t3dy6wJAS4iMwRIAi05d/y10IPM1
UmpfXiN7FBNb71rGFbAVtM5NULeYtPZ5rSJYBqGqm1nYWIUym+vw5TwGH+psIdRNpi56I+ZGiDwG
D0cQ6MfgzAhBhBtCWP6f9kwCtgG8nYhRlCkx4xIgfGPIdWV5as5S5ndSzbCxtWmA2gHuh7o0ThXl
4VrejspcGYbP57aYJcdR9xdp/oc4e26EejZ1K/j11lhrgjScjtms/tbVHG+bMGKlGazVkKB1doqm
TgSIGcqqfi99pH1kddVLY6z2bVfeOqpnq6HJAVapbRJOTPBCm7pvUV8eoWec27i19rGy/FJiPoVs
JtQrblvdukPOrVJxPYtjoyrF0PAb6DbMChh+RKAwsl09nZZMZBjbOq3nxqjgvqTF2I0NvCLkvV6E
tGn5fns1G/0Q4PXwdCIQXUC/VepKHJC85+rQ1Z94AsBaG1PACL4JoCd0zQTZHr9cuCL2MF+G9BY8
j3TS1q8g5VCKVQIaKa/3axylloxp6xfwfieMOPRZaqNj+bktEnXPvHAd9DGcULf1iz/qA/9au9JP
VDPzNw2M2WazF+/qQ//C2cbz11WuLhdJHeY2xLy61nOGP4qvaVqYyfSkDyzhgM0zdraT5HicrU6v
AApMQDbpG/FLuHiR+DtUGeWczbQXsENc8GigIjWkQnnEK2kvpH0N2DMP5RQzc5KHwmpzuy2AfK5N
IFct4z4CIfjg3HbMTc8/s0xWf7a6WoW0jxDi25Wg79ej7D4Uu++3TWxu4JkJyj2KUl67ATXnAJq/
pzXEQK8gILmvVkbU3YwYZ3Yob2hAe4yWJ+b7onq1oJwtOWPGW7HBvWppVZlQLGKp7G6uDMN4oDTF
w+gKHSsNYTwXUSoFKwQzOD23uvS7UFbe7f3bfDeA6Oy/ZqhcIhP5EYtrQT/kLg4RPV9SU/CIPGLt
tawrZQMxipoe9JeBfsMwD4o9lx6xLPXITXUv+bUN2WAIgqC/SUaJB3uxCe1E/KAyWvkbPoiiNJgr
8ernoWxJrW/h2ilOE5EPNBHCliH0sVhVuQ2CGzSHibAvPhMgCrSJCMq0WqHUhHocr2UZAdhXGzP6
3h8hPbQH2Yv8nj7ydyvUVpRvLDDL1vrOjVOne+ghdbKUOrTNVHw4lGdi0Pvf9pENT7xYH3WM80Lh
xozTxyA03kr1e1scwpFhgsQ5KsqDHp5w90IMD/MKlF9kwL8r0cyPASd2JsiE3FKAxjjSAV7ZaSvY
AcTH22vaqPTjo5Fav4JeAlG9vPREseCVJupALt057T5UzfppNvEk2ce7Lpg+YofV1t+6pAFrRbsY
BCi4q2meU5kLuS6tDD6QAt2TrRxkObVT/2hNkD0zCeo3HpQXxqhwpRWLUetxOAJR9Z+WpuTFQPax
FrVBbA3i4LNFUbsoRbKRqB0ItLnd7Kp/REc4AgXeeOBN3IEQBXMunc15fO9UzyIoDHNMvTMKSFsh
5eInUGkqIK4cJ6oQUox+LA40/ziLc1ZPNdPH+Ji5SRA+smpWWzcqYatVkHB9zthQ+ZZQxavEN2DQ
ISwcoWz2sdn8zrzaKfb5o/baPIlv+Um4Z8kqbRx1PCyJfj3yKyiHUHddCwTdJEiQMYz1xMxBMJxy
LDDvViyDDXAz4+GMEQIa1dDmYtUaXUOUm/AW89t9fqd7sYVK2aE8Kqf8B+elu/qhPMUvtw/kRpDB
iwm3AuZBCC8Ivac1GOriBuxOybqPK93k1IcINYL/zQiV90d6Kk99HWq+CC1ekBx6UmE8TPzXtdNI
9/DvWqho1vKo+4dRjQncWbcySXMLrWdcaxtQ3ksb1L3G5z3XRx2coXHEA844kdYC3g8agXbrE96b
3PqXAurFuqi7RoW9oi1hUz/NFcT2TNWKHMNvdzlcY/olAr3sTseqdlhj2p8vZ+p+uLBMXUGSsi4l
WL81SHrxVv8MMUazOOpO+j2yB2sAA+bk65WVHGJbtflA8fT3HmjV5/jYBPgnGJcVy1Wpc1hyZacq
A5jmMXG2h/7Rj3JVT700P992VvKvuV4zmm/oSxARV8rMVCwDv4riGEDkPDeVtv3RFZGlTAtncjwr
M9uMLaiOgLIfQIErklbQZ2gJXnuaD/5tuxmyeyjgMnpJm9uG4AW0FIix5c+X3tlrQIinHEU5Yw0M
4xDmmakX30SJ1bTcutcBRyWpBGknAl5/ea+PaVFFnBrxALYJbmxJx3UHSgmwcjX70atfWOnl5kc6
M0c5ZiyqI+RIQRQnq4s3JctBkLMDV4uSHWetat/2iO1Df2aNcolRrfRuMLgVM8Dhg+JCk8hNTmtk
5seR0E2Z2NXcYmoH/R9pX9YbuY40+4sEaF9eJdVmu1Te3e4Xwd12a6P2nb/+Cxp35lRRQnH6XMzD
GaABZ1FMJpOZkRErbx8U2oEIQNaCVo3OXfJdKbd1roCnbpj1KXUredD8zJZw0Wv1mP0yciu6KdVZ
FfjLmksC6AAgDlN+XvQerdDo5DmGiKBZ3SuN6dqtiLdxJetEK/i/FhzuzsnTiKqjiiaCUaY/K11+
n8r5nkZ95oHes3HVLn1orerX9U1cXRbQ0kyrBbyyPOyhs6Vu6kKQ45QhFE30HzYRoERWzhleIqBb
RoEYIFz+nPWT5BQG6K1OdA7ksXNbMOC1VS0IgivLYOwCkAYAHbABHYDLc5bbo22oHXIg2RpSF2VC
hCYlFrjA6lLOjHD+nshtX6jUBCWDc9M1g0vqxgs7kRusnGHMLwJWLqM9zPB5l0uZU2OKSdFKx9LU
dsD3lB6akn4RzRtK5s/ru79yloBfAqIcXwfDRjwipe7rsYe2sxGQqv0iXX+PUZjao91wK8/9A3QC
Vf9fGERERLoK2C3+c7m4qIHCUUhaGOyG96zSjn3ZWG5hND+GGJCRcaKv1w2uOQZjr4USJZtu4nmA
DUnpFDxzWvS/dTemn7FuCbK4b9/ibkZwXGC7GOcqQj0XkJwwg2iENrZMfcsEZtP0xmP5SA/KXgp0
v/hDPRYM4w2QwIkfv85buoGcyYMj1JxZe//gvgTOnXGggsKIc9C5pqUMfeAW76zqEN02p/GPBu6a
dpducy/cW7vofQi0m3gPVs0biK7ur3/rFbYPXKcYEEeJEPRTgCpe7m6tlOGoOW2L8cXpTp88ELO9
033useLv7FuvxUa+TY+zSzAwJEqD1m4jKMcw5B8GqZl5zjiQcnqTQ2QA8kwlgYQMtFYekJmkb+Ge
USrQl2LCfSR6fq0d13Oz3JpBiDSXJIPZqvvRGC+O8tHLimsbgrrpyuVgIbSBpdIBH8yizyyFYz+U
agTBBuVGUciHUW0lAtLz+gVneD8bIoK4tXNzbo/7mmB1zEql0ORgmG6Z4HI+fV13FpEB7rv1Q2TK
uU7loJw0t9YeByifX7ew9jBGZIPQGnrzTCSMe5Q4BKRvTQFyhNGbfBUSYRC2sLNNvrM8pjZpfJEH
PfTHvbAIwH77ZUSAhBF7skJWCDRS/HhB28kjCR2DIDGSoa4KasxuL00oK9IN2ZCjaJR36YLfJCKY
cmFThkBJXno+UepuboqMBqm+CZvM1xgZq6V4JIoEn3S5afAJtLHR2QEiB9/20lIdpoBUNHVzSuic
vNJJth7LzKoFVeCV9YAnBFzjGJaUtQWwMB2mtHfGvDl1Vh3MZnPE7NONkkav8pwIoA7LK51NF7JO
FSpvaEZwl21EWpB0FGp9kqTBV7o3ay5cSf17SCH7VroJnh7YABDg8rNpkpKTNotpkDv6fdaUm0jB
GDlNhYBhttOc4+G9BNwL2yQUJjlPsI16Jo2G/kPVxZuy+dQoKr8qudPInxhjGXMDmRen8Rn8VHDW
VjzjwjLnGeY4NrKDJCVApXTcTMBd+5gl8KE2pPokkP0GZUUhrcwyKGIWDvUhjLyAZmVRTWd979FU
6xqjEoPqd8/jrt5lR2q59l23Ubeq3zw0L+mL8iXmPl5zHPBmMRoUUAaiHny5pXVbVVo3dukJmBF/
Ho92/BJPoufj2kc9N8Ld55g+xIS8IacnJyof7c56UOnf93XwCc/WwZVmp0Jp4waB8tQMTyY0qNoc
vNGp4A0gWgeXIXVT3aEpUtWneSB4x6AhnN5f97+1kHG+DO4cm3NYgTmvT09l8alIo6eGX6YG6UJT
EC9W7pSL78UjBHIlVKIygcvR07iRN8resdzutk9dYzNAF4dsqh15AcZS1P/9fiddHG3g2SD/wTB1
eKotjjaloGy3StkK4gPdNgd1M+5QTbhtQHJX3qWP5pZs5tvwUWiXXZKcXSaYgKcVIjHg95yDaFGo
KUnpFNBLkD3VMz3nV3jP9Ottd3zGVorInpeoaAY+OzPIOUtdp9JkZRXGh/36Nf3UfOU22tcf1C+2
qC+AqaoywcABPQ9k1X6zE41fLXeYs8+5Eq3bcLR6KB/FdykkZXSw0fdfCSjwd+HdgGf4NrzVZbf+
5Txfd+FlAnthWOOhhIkFVDcm7ItTo4AMAQjXoP8JeYr0e9GDcjS+6cNFZdTFE5BZZUxVYMsAhoJP
ktQ8jxMguIsTtcL7MaHPHbF+2Wr/RyIa3eVzKLwqFqHz2yKeSiijQC+OJ1cJweE5lOZsHfVa29pS
f5is5m605qMiyZ9qqTwWEvgEBuvZyqaHTjP9GmWeVs9+l5S+1431KPjui2yN/R7AvdngE0YmeMx3
2YEeNaRwOOcJtPWAYyWbAb3S6rX81L6AZtsI7C1uLc4ei5Znlcd8nPLUSEbGojBvoK5duPRX2Pnh
sxKAXxQvldxPb+a3/s2pgCP1r1tfhGIYR0LKkDKstsqPFPWtMRMHsxqQU76NEgs6W6IJr1U/ZgbY
q0hmMPrL9cmtAy7OLrS/q+PDoXia3sz7+T45pIGGuX9AO8rOFeXca+tiVNYKBAgtc9H1NhM8Jays
Lk5W19xFtuFXRiH4dMveHr7duQ32G842rp8xsYExCAvgBPNmfDTemHCuhYhUBPV9/JB+/atFMYIB
RtO1LAXloR3GIzSBAzOPUN2EllcqgvysfDfgRPDnAROFitYioy9INDVz2gfEiFxbSje9Xmyvu9zi
boYoOVicHYwloyyx4IMgejL22RSDZ5Rm4Bqv/SkxbuWo2RRRI6jFrKwGExUoxoDPFPP43wWSsx2K
2woRjphTUBPiWTWYefIf1xezZgE6NkgC4Ny4crk3paqNRTNFFjlRufAi9U7S368bWBZR8LnOLXBe
lmQaBoDKOD9FH/pNEbp0C16B4+xlIPWK/d/O4De2Vx+UD/1W3Klfic0Xxrm0trSqNKlCeQqAhHSV
/BmTQ65tCtLBlSvnwggXIAYNgoVgDVcCs6S/BhlMZQl4f7IHmfyMiMjBV6It+O0h6oAqJ96uPJYj
yhqglsxWhjKotsF03i9qkR9ol7+hwbAH0N1wO1l6ur6Ha1/x3CbnJPpsYHRzgpMYNf1j9PJtH/eO
m5Yp+Rf+fm6I85W5iMNxzuPuZOThTpKme8Xq/etrWTu95yY4j2iHSp+hSk5OIDw50nRX6RAXNIan
xhL0kNdO1rkhzivmPm2aroYhxfwF1mAvGlvRI3XdFxyk0SijoTTD5bJ1XPeSFhcyUDbKdsR5yndq
6uYvzYlhQ/qtARDDPj/ZEJGvXEXwRFlf3z/G2Y87i015MqsjYcbN/q4bU2jSiQRp1lJX+Po/JrjU
tZ3JPJIMJtSdDgJ7Zd9AAgiv8X10dI5MBgsEVHN1w/KKzXUvWff4/1rmS1CNofdjVMPjGxvShKNu
Re5U9IcuEdaY2dnh3iPna1yE+KagqWSWU5AQV0etvfwZ3Yz30009YO+YUotImly0NJY+nu2bmku9
GsUNNKcjDIVB2/rYz81jZYlozEV2uKAxRmZttxSbJ/cvpdH6o/6bDqPgNK86IdA6qN5BtVDhyc+6
Oe4VNcIhAyWO309gKzD/Wt8R9xdos/5rgjvHVYzh30mtp8AmX6AedYvxRSfP/8LdzmxwBzknSkdB
ijAFLSahLJO4StzdVCINybWE72Ip3JHV9DxJDdwXJ/VBaTe08XPEDGlT+3T0s3bPJGOTraihsOwn
QZBMhsAnciWNif5yi6uiWuoJ2r7ADGjbunXpwdgrbyHeJT/7F2erQO+GPYRN19nlny9DkIOO0la8
Wt+LaO5XchHMj2OGyIRAueWgwXrp+2aBuo0ZG0MwKW75R77RSoBsiE9O4Bi378bfVe1ZjRvvhx0j
G678f1F9uPgBPHlIbUNVRKYot4A0dWOANDr2Ja8FpSoExHb9XoTsWR4PZs6B87KJggWPuxzXZlVU
MJeAYsGaPjsi6u4uTzn+NCj3wbqCZvhiulxtjEYa0mII9PzPFN/pGXF7oTLZSg0FVhSQDeKOAzE8
f8xDvSidKJakYPbMXW6604+fKiqyEMYtvHnYGyCzA9LzQZZdeW9S/3+g71td59kv4KKASm15jFL8
AiD3fkunrHVj8KTZEEhriBs/1gcD5Fj/4mkNPwXwEE8msDgve4DAEA5lDav6rm+3pAUTrvnVPE17
Vjeagcaf3fbQf7aVa3w1IEC/HpXWjgsK0YBIsak7cwFbgiIOYqsTMvPaNgPy9Gf9ktVu/yJBB0C7
Ge/ivb0nN/lJOiiAyAiSwW8w0eXViAb0P+Z5Tn6igPC0h5wiAxuVoNzb5K8deGS7wh2eMDLnKY+U
0RGjjGQdUjcMj4qHqvlxvBX9kpUSwOUv4boBWlGSVGG7zyCp1ZZNWPrRy1tykHZA1WcuWA2ENpeJ
waVN7p4uTMygF4y2sd3E920wHbINfct2kzdt5sGTb2NRKVhkkLuw7aGSodWC3Q6P80aHd+dHB1JB
GB1wkfGLu4rL7PVygSx4nSUieqmU4EnDRyXgacUnVX6BaSOK99Lj7wntTG1D8Yr6kfmAGMdbKoLk
LRHjoO059y524s/MG0074MmN5VIHLU0IPuyq2wJ8/lvGQojRQlGvcSWbvTTIhRAj7tumwXR1YBT9
XVlM3gAO/bis/HaAB9FHgm77HMTk3gFDM+LoqEaArlReTbdxIppoX4lnKMKo0LpC7X3JGoscAxCz
YihPprxL9V+NUbrTX0PM2Bc+s8EtuINEQl9n8OCOQstOfRiEVApLaWCY0JE4Ae2DxviitdpZCVgc
K/hQu5n84j1/jPbgM8sf0GJ6dDvXxDT5u33ot6OvujmYtWPAREB0nSGnB5JdCNpYflWAI1GPBPQI
WCD8qEufQuG5HIaSKEc11GbPHlCMxDPpYypEckfLix2GNMbTBMjgEhljtknj5FIlBSCgvhkVsp1E
+gEiC1zWBi6ZMFFDWNAKDMDqVgiS2o4KQvyqEYz14GZb0x2KjESSSCLB660S0GKd9C7klEXv5BUr
SFFQFoTwEMpoPPi9bjEiGkqlfNTkBsQNkZW5qSXqO6xsPYyg6QAGVdTe+QloTU0lh4SzfNT7/DAX
8jaLQCKVtpvrd/LaWlARZLBlhovi691I9UCRABzbcaL3nfkKFQnBlqyEKTDenFngTm1bRF1GRt3B
o5tV7LoDGnP76VtOWHeQo48HdS/5In2TJdYLxEvIVIEwgRIVivnc2yRpKNGmfAQh/sbcgSPZt290
w23xLgAKHjR09VeHPC8/TKZr7IA7GXzp8NfTXvgNOgSkWDMBv4Qfz+jySQJvNoECiF74UpW5g/Fw
ffvWvMRBxGIIbfQeeUQbRaUQhIuJfCRa+Kbr/Q/MFQOM5PSP1+2suQkK1Jh9BRUTYiSXsEx0CNXa
hptgSNCH3KfbyJHAE5dYcHwtVI2B/2DsRTrPlxXKFbZLoZhQwDCL4tdeZLDHjI+UbAdAbPQkekmu
frwzg2zRZzf2NE9l2zixcZwGp9wWSQr221BvvUkqRUy+y0kdbnHst5zZotIc2ikYwY7msbrrX0FL
i3mrbFd+NfvhZt4afyAvv8ufTHGDemXr4P+WAaEGHbQ9POalMeZm6AY4ITnIm0byi/qmLT3b191p
Y3hOdIhkX4YC0P66x6jsbrrMthk0Ccwy6MaD0JBvnDaqTNK8VSk0YrzwCOO7Dvuqe/NLcSp35r3y
ON4nd+GT81PxDM98Q9rrfF7/DSt59uVv4HbYqi2nThKpC8idc5r86p2pY1ibbjN9GDdMG+N/wFmy
i2yxbh1pCkj7ZWuZQphlofVM9oeRX0s/bOqhKUVAwyof6I1x04eu9lFuGzwrRP68stMIdng8f7Nh
4tq49DFA3BKVgNPwCCaIT1Ov9nbhCAa4100gogKzjqYwT8lWhRL04gdTPkqK4mUFcZ1aJOzH7oPF
9wNbIuZ/GQsmj+8eOjJWUhxCO7ANfT39rUHO1Iygv6MJ2izL9wJj8UQDFj1RTGzzvCxKNQKtUms4
GP1BtzLPmh+15k0xS7dwph2R/xYdb4OkHzSAjKgUjRYeSteAd5VihkE5SrT51ffOUQNFpStN+Vbg
9MsPyPgg2SgB48eFasWlG5hTbkJrRsGQy5GiEav51Sl6wFPz0Pr9nXqn76tjGIhasctYympCAEoh
+QI1GM/46iCMdlOfgYx6BvnqhEy5duNM1Dtfnq1LK9yTckgdQBFAqR8k1e8BElt0rn7HYBGQoJEY
Opl7/UuufsizNXHRw9DrvmyJYQZyJj+lVrRpKxU8g9SdC1OQJS3PFRaG2AzQB+6+BYVtmdNYcmQE
jbBMNq0ZPymhKvCLtR0CNQFafODKxQuHu4FGPZmjITbnY5arLxYhzXs6dbsp68rn659tbS2IDlgG
40/W+KLo0EP5UO8N+VinYP9vzWAaOsHRXduZMxN82dNozAlPRUc+jlXm44W0USIwL8zVVh1zwWpW
8leU6v9ZDs9Dl1p9R1m57ijvrB5lmdGroKnO5tRC7fsSVf3pSxLOhK8sEcqpuD1ZI45xel6eYhts
ZlY4IQzWBZTVWrDbhqniquZ0hwmpv269wSHObHHPzDxDsT2WVBsMXCibKB9j8/DXLgEDGCXEh8Sr
iQfJ6SqxKtlKrMDOd0Zk+VEpUtVYiQwXFrh0f4IkSQqZtSyAw4V3TZSQG9uMzB21J/kdmBh5J4P1
VbCspVHgDXHPI8lHMXxBCZ1Aqa5IwChyshO6MVPQ7uaDm3TGDqQZGxugx7/9ioYByiAdKm5QvF2g
y6du1CE9YQ9BWr87UN5qHq///WWEQPkGSQvCELLFBd9qnkeNCmxDH8QRdbsGc+Sz4na5CO29Eh8u
toprmkA03SyluMcFHyneZD+FkYifYiX3hEODdxd0R0g8Tf5VK5uRRNRwMJHzlo/jpryFCFW7Z9Jv
qhd77ZFUfniwPGtnbvsf1k6P3f9B1JOByS8TGfYj8D+0qMBnwifAuZSkxdjkVgB16kcz7OaDbs/1
baUrG0kKDd+q2uyUKSN1tWHufD1HknN9Q9mXXP4C61veAxR3PJKQQsap7mJkOLjAvqL4LUfh2Q2z
3NeqxlW0wseke+uOvahAspJZwU9BS8349djI02Xsmuu+hfBmbwd9W5/qMvMt3NVRNXsSBcreKT+M
ojxcX6rAJH8jQHFaSuw5toIaTUOM/VjyjR5Ca7ju8/69xnTnRo1noO7rKhXxr6768z+r5S+IPh4w
DFgC9hY7dK/2x7gQMQiu1JbhSpiMgJwOI0HhW542OIzzggJSkh4y02USiqY/bqsP54YNzon6NKtX
D2grZNBXGAbMXW5fE6l92CO3DBj1o9FJ21ZDD0z+7KdZ4KDLiIN1ocAJSWjQvC4CqCPrw1y1khnM
beJOENos5AdCiv1131hdDyj+2FA0CkE8rIWGU+ZQAt/IS/WltzVvbnKvLlAo6cpEwDy1tiImagu9
cCR0CwBBqeLIJQoyVDmLXAAjDuY4bBs6+9eXtFJP+A4tkH7FNAtiNnfE6Ny3Vq3F83H0nFNtutEj
vMIFkqX0SOdaUNXGo2ZPduAZlDtX+vtVMjlNpPooGxpwlUsPqep2KiHCMR1H07wLiZ27RjpD4pL2
79fXufI5Daj14JlmGbiQ+IlJUozmlA1Y5qD4SU/vVAm62Y5Ir/BbEZsLlCA1hl4QmsLwE55EX5oU
mjWA/h612i7qTdSATRGM/WZqub1FjWQX5kr+UReGdoOKHmJY3OfVQzTMxfgMTxjUm6FN2zcVVC/o
atIScq5dI7fGptNpd2j7KYoeu5bG75E1Af+TZCCCVmmP0d4q1QYgPZGq3BZ4FmhuVxkKJHFy0Plv
5MnMbb+wm9BwIabSzRCh7fqvIbUgSJlQHZ1rMCa147ZrlQ7qvymJ1Ucrz8D8roIB1G/rgv5q0gT4
UzceW914rrTpcTYqHbUnyKI7rtkVSRDms5p6UyyBcktT2txVG6swDsaQ1sPGNvOu2yWWHha763u7
jJtIN1BQdFD0w4yQwbKrs5KYldQxphyRFA5od+Zm62e6CB+xPPkYCQVcks1SMzwP+/czE4Uy51Js
dX2gZn/A9A5g9c/QGvw8FpVeln56aYhbixSZWQdthz6wbVD0pY2X1y3qpNFfPxMNFJZQP4AmDcZ5
+HPXRnLhqETVjpKERD38QS3BS2BlHaD7ADzYZvxo0J28/GCZU6Y6tO+0IJpPivxU67E3toJFrMAA
MH6HKWTkmgrY3vhdmRM1yctZUyCMUPe+k9avodZsR1mN3MGRPypNOZHIlDzTILpbDZiuxRYnXt5A
QiY2lKcRT/FpJD8lat4MdXKoyIxi1EQy0Q9dSSrOwwI/zFRbVT7NkNlG++2NNg0iz5sTP9XRMbVv
IJsOObZj2N6p/anoDfx0epx64iZT7lfFR+ekbqP9+NsjwwYXAa9Gig6Ren57Ok3v5g744CCNi+ch
yXbEiEXJ8/JRc2mDu/0nJYY0QqMoga0NrgMmWdmKN50TyPRPboveAssDCmMQ4cArCiyD4LK69DdN
azCOKbVKEGWA70tTNHrNmM1uJkknisE7wY4uQw4uZszxoMyCZGpBvVrrKC2aLWRjpYF81bkZuZHR
ihDByzN0aYRbU20209A0UL+dMZUwQJOisIk/9KLG2tqnY1V9aL4gn8Dz8/LTKdCnQpWvwKebJHck
EsCrlSdJhqcXgtx6pYyOFYHvHMrBAIov2Oqt1GhTRQIqMmkAlTIBne2e2mMnu9FOOmZ0q2GqL9yo
fw14vrTKNvMseBOTKBFEVsmpb6M3Cl04ifYCf2B5yuW9DxNIcPHeRY8EBcxLE3mcKnVVgbEk6ub9
oOTHOoJcZG3pXtQ6kVc69a3eQ3F+qKJQkPouY8ulae5qsss5iacM1G1WYuyG1vjTosnnlakZlGEF
+tBe+pWTSXTeVg/A2YK5eyozO+Q56B8EpkyPBVgY2th5vR6j1uLH+TdlCz/bNjDRF+aAV0VgDzGE
5evxPu/7pzxWnlFfOHZFKHCT1XPADjP68SZSRe4cZIQoUxZhSchzgG15MEPw+xHGnfv7+sJWvx1e
iijjM4Fk/lkUNqUTRkjSMDyjB+nkHCDS9nHdxKpTgBsEk2fo2OFQX347BU0C1KN1JSigyoDbHieM
Oh9lIleoOU8fkgxq937KH69bXf2CZ1a5gAXhbOJEqEsHcvJWT6WnyQ/Q1/MU4+26HYX9/MVxOzPE
ZRdApWOsEVEmoFG5bfvqFrJdmkekeqdBHKzPUn8c4kOsI0/OO0H7ZX2RGODCKCc0LwzOLU111klR
UCUYqOI34+QWKH2kcwheZRHF7OoFgJfRf0xxr6M204jeGY0SGJ0G7o55uKujKXPLVPGvf9C1NWHK
CjUWMDqpuD4v3cUak16qKwwKObR41khtuLi3N9BH/hnrhajMsdKfZ9wM/1jj4nHWpbNJKXYPwzqq
19TWb33Qnqaiei16+6mqpfuJmrfEKDYKTU/VDJqI2Ehrdxrqp+vrXjuJNrpNts5UeKEEdLnuwZIz
mumzElSTcdc5QGgNtHi5bmPtKJ7b4DYRxChlWk6pGqi983uYUQzNLHrQzHAfhvPPDDkNUJqtI7iQ
BCvjAwAe9OWQOyGOYml8Gu3gz40uWNjancfmTtGcBgB6MX5KR5JQdZbgnbUTu2jh7Os62yeGUbsZ
MV96Wv605+RxrKioLLh2M+BQAERiYUx/oWdvKU6soAOF2zYH4MAazZNidV6WJZZvNHm2hQ7x5vom
rhTO4LNnJjlPKbs2nwZAwYN5Io80m+/1tAuMvvoAU1zuZmW9SwE68Qw8E10UZx8hI7idekNUuV+L
COc/g3OmuDCUWi4HrFxuiZvaE3GrOnuw6/lwfcGrEQFIIzZmi0DKk/+NTqPmHZZ2sqEEURaekbnd
1Hrq5Oz+jSELPW1wzyKDZz/k7Jafox71DG3ETVVGHlGym6IIpsbx4jgUBLmVKRPsIXRT/mOKudWZ
KcPoNTNO8ehp/NmbNwwnH904IM0qXMWz99Wu3l9f2+puYbvAmgIqtsXMr9MUltL1iRJokfFizhja
ItCc6BTBtbtuhm2SgsoTHsSX6wJ9HY1qFW8fFD+hInQLdWAfTWDB51uNY1jDf6xwlzuYIkwyD3C9
UTVDV47lFuL23afdQ8Bj7EI3Vp3cBce7IESvLg7RBZzEgDosCLs1tYpGk+J1kul25kkavdXi9C7P
CtHRWvX4M0Pc0QJtionKAe6CYsxfJ037Uenjk9GAg1UJhXfg+qpQfQFZow1EF+f1skpSiuihBFbR
S24/xp+TEz8ObXl/3QPXF/WPHc7lk1hOABnE6erjKogaGrt5lx6T3tq1lfN+3db6vQ6GrP8siouR
1pgOOcCSCvr0snXKifGFDGx2TZrlnk3bx1KdGh/+W3iJOp1AfKajjTLom6RAUlOXIi2j1Svw7Odw
G5qbTm1FFY4FmkuYuP+cMKZ+fcWrRwK4PzwXmN4UPyKJJq2kKiWy7KzWgqZwMIIhoRCV2kbsUQtK
2WOSSS5KwKJQtuY+7MYFzhEA5UVPX9UH3SY5y0GR6sbWb3tIDkoiGvJfDZjnZrg0W6GTHmoFJuT7
7CZ7rQ75Jjzoz8Xs2idiupqXupkQb7u2a3gb4RENBAvqhtyuZU1d9iObyh/Np6G5a1NDsGmrBlC3
sZCRrHRTM7NqKZwNmVH1mmm3uSnyivXPpoGqCqrLK13LokryRO+whOIuRaT8sL8Yag808SqQktom
tN30RoSSXEmJACJ3DKB3mSr9olGddGpWWyMGrJ3sZOHAO23ynBrpHcr/j3IfFoKvuLZIJF5MggIB
DM09zjficpAUpHYU8jK97eXyPtor+xg4FlPCePdGuiGb6EmEL/nOBriH34VV7qFCJKfUQrAzgZwJ
VOTVc77PHxj9t7GRf1MMlT92XrI1LbcWPPpWDtyFXeZUZ6lDSUx7lNq2ORl9EW4rvWzAIW+oEHkj
IhaPVVPQOMTrEig4+OmlKZKEcT7ZWGJef5WD7Fb2W1y9XA9c69/xzAgXqtu5UozJwQx0t8UwgE/9
5gnt7O5tCL3kED+GbumnD+lLKWxAr1xI3wqO/1kdd7w7lHTs2ABjI5vcsypfNz287r6nbGffk2rX
3HcvuQ2QxfUVr5z6c7s8eNnSGnAzZagB2ujWGuF9LkrCBAvjMbOSndbjNIH+IrbNraaC0IggpRzy
n2NYHa6vReAhOnf0IjnpMsrqmY0CdcOc3tFQeu1i/cd1M6JPxp21UbKqzozhiI6DymWDPrEL/fPH
/z8j3MEaHWvq6riCkbw91WH+e+znh+smRDvDPufZ2XUs0IRUI9ahQpEqA9+EdpzltyIWJZBLTSVM
vTB10v/n2zr7IWeGKCBcKpG+fTvam1+MtEgHIa/2od6KBsZXMg8DkHjEeWArWEP70hRJVLvMkpwG
iv4JZmy3HCOoTeDYQrFMtXZz8/7335C99E2w/oDahWcvkkjW2lrYNycb5XMli+husPURFeapcMtI
fr5ubcXBLYWNh4DMH1cMj0mwoCCWyKmWnZS5pR8SMX1wM4FQ2aAi0pq1d/25qe9K49meKU7YERny
Fid11x2kX9C18IBFf2CqOeRF1NxdOVEsrcHItInkDT3ry13rutyJJ70D4UAvdV4VlU+0FKKIVpeE
7ANT0ZjDg2Y25xtRpXaRNsJKB7EtxW+90nMedd/Zldv5ViSEsNwqC+xMgN2AboppAnHGHHMqJq0u
5yAER7uTGnuJ/BnKWRC9V9Z0aYadh7Nt6nPap4ndouRyyiDEhqnYbKc8SDHGcUENISQ8XW7UpTnu
ljLMQdMKNZuDzHmjBr3tLX133cUFFvg3Ow51oRttMQdOmANYX7bbWTaF4J5l6LtYB/9AAS+xkxUG
CIvVHRjoHq1tej/uwkN1C1zH7+Te3pKb4ijidmBbfpmjAR/L2KBxgDG1wtP8jZXSx1meGEe7C+/s
Qj0W47SHKLTtWVIZe5VUieqBax/z3CL79zPvsK14KlHA1o+WWWqK2wKZaLilTExBFFymTQ6bhWC0
OCqqSAD7XhpS+s5wJiJjbOBVemoO2h3kvB7CZ4p5/zToD+FtfNO+yYK+1Hf1/eKDwqqDo8VmWYBv
4cEao2TobdMlRmAf7R3T2ipBGVZtkt20zzDWxthRMp945q16S3bAld9O72QnmstYfGP2I3ADYEgQ
1wDenZdLj5MS6rMFfoQzPw3dvdIJBoLYkVos8uzvc4FknNEsk2c7urfHcGvPL04y38t65NnSTrUg
Dic3B7vpBFXyxfngFsWFFbnvklbNMiMAtbyXKaGn97/Cqd1jNEmwiWtxEtuHphsKkED0cZ6jNk1i
GhX43sCsPagvEeBdkSlIdEQ2uAodHZWEmCxqadKvzpI9ufJl0RFYuAGc/3wdXO6Z0VC1KhBqB5mF
SdQo8qaObv4+NJ6b4PJOUK20E+0QGsvOck3SgJuzEkTf1S8Fql3QoEFBAdfWpTMrdp7UwHZjhDL9
aWFwV64wNQlWg3+xkDMr3LcqQuRINi3NI21bP4r/KGoi+FQrJTcLZwZydFAqQGLBQ8NrPR/qTK+h
0AaFvakO+62l0UM9y5lHtDxI2uiHNrV07xTqKc6dXVaU8cGMil3fZSLlhMVhgoIb8gCUoAHDQRuR
uzTnSGrSWpbBYQTlXOuPHn6VRuxaRCQ3sOKC39NNqAWDHXIx3tspqlR3TjsAFA4wPgpsmCLbXt+5
Ff9QMS4DqVKgOPH/2L+fXShWU6p1ZDZdkEzWKx2i2tMGywHJ5fD3R1ZDNEB4xw6yetelobwgKJjK
ehuAwmDsfIoRpMpPwBD8CabcWMTjvvLlNLwXwJkDcgrMEnAxVkucTgOv2oCko3OnpveG5PX6h1u+
SzCpi7IFBAUAKgQW+3I9jWmZg6M0xjFtyUaVqVuYUAJxak/uMbAAwnjMQAlKMyvpxrlJvtOpT0VN
i7gZgtJMHTfJWw3gVhC2OM4su0qk57sprUWYqRUH+ZZkRMVNA/CMf6HYSgFUbj33AWCnd5kmPUVJ
vTPyRkR9s24H39RAH3g5JtuQkOBCxsw16DQ25vw8d/chLY9y39QeFgipM53sdQngfe2hzGpvCqfP
eoznDV5rXiSLRmrXfg6oaWQDfPx4BfJxU52UlNqJgmWTG23+IvUrrgD3ugut7CebHVIhE8HI83i+
hYlGOTrlANnbgGkPhj26edpYG+LU9yD6mLYQMhJYXKZ1gECqeNiyQUM2Pckd90KO8LxN+z7IqVzZ
UF3WZOlHm9fD70gN1V9DP4P8phl0PfNKuzTUW02H9rRf5mycjqYhlXeJFtsgy7GjSH6yuzZ+tTv0
Al6jGQJUgp+79oE0SNdCUAPfaHGKW7wYJqsa+wBzOqewqEAuJeUQgjTK29Kqb1uwugsuspXIrp9b
5NKkHqjuVmkTbDvdU4fsw+HN/j/Srqs5cpxJ/iJG0JtXkm0lkTIjjWZeGBoHeu9//SV0d992g4jG
zd7D7stEqBpgoVCoqsyUWl9aRM9xkSEmfHRaTZbJsfugLFKvUGrQDBUQ0xh8q/y47WW8mxMacDYe
4lT9ZIOEaQtllbsWTyO5g0B60hw1gFL6RDlYKTRkEvUumd/spQiV3jiaBfLscvInRzQ3yKkZwe3w
LeF+mCbaQO2VxgQgIEMhJ287P+7HsCMKsNzP+lQe9ErdK2OYYhyzL0q/74l/exN4noQBCtwF4KUH
tQKTBtULyMOgO6s/dBD5Q/GjlA62eTT1edfGoolZTugAcBNYOiAjOGSLUaWZ6AqC/xowIL1UXW1d
vVmedrdXxLNiUMZN4P0x1v6Jz7i4uDujT9Z4qZdANTsvk8qH0kzPlV38vRmggumbjCoebTh1CrmP
HDJFagAwlebmS/2gLrni6nYjclPOlX1liZ6YiwWlfY1pLLTJANjqPkABMb4kKCvmX2dv8iPV1ZEt
+CKGN84pNHHjIL0CYxRSVPqbLmxmGebFl2nUHtpZ35UjgEFp5jndT+gL7m9/Lt7qLi3Rz3lhSUL3
tjb6Vn+YwFuYdG/mIKLh5zgEQAgG6DOA28C7nbEgT/OkL8naB0iC5dF+goazCz/8W9Ew27qywnwl
qZm7eC1sNZgTyY2BSS7NdzP7MaPSkaItG0/L3zvglUF6si82Th8SAjJ5tQ/MeVfFrdcoX1vpcPvj
cNzgygYT9au505K6hZNna1W5eqc+RBqUd6I8Dus6EWRxXGPoYIIwGnp2G11JFIyKehpN+LkKMhvp
d+cMe707GLFI6oeTodIy/X8MMZ8qtkCaa3WzBsT/AKTAMqfRPlJ1aZ+QhHg9yR0MGxaqvl9UcHLd
3tGNMzLlBuZ601ADUwslNcAq9qdQf0lThTma/W0bnI3Eq4Wiz1BqBjqG+WrFMGKupMWFkuBe64ju
S8rsJYW5m9WX25Y4hxcIH+B7VIQKir649sFayotcVsYhiGRytkrzQXX+fs4BiRnA78DV43GLkva1
CUdrTIwrZ0NQrz2YYoo71f4lGU0iyKi4ycClHWYpRmYZ0+poRRg9DG/Wfj2a/uh19+uOeC3Y+ES1
tI0f0HzzYlmMD1bjbEcpKenOnZ3+aSW1O6+2YFHcz3NhhAkRlZZYTSvnQ9Bo0sHJqpdIKDfF9bUL
E4yvxVakZvnQDkGyQD+nzCZl1+rDbpUKsl+j6fm2v/GaAKAlwhnSAeVEC5U5PqgpV3Ymj/oD5X+C
UUyjWDvrAN2z75OY5pT+tauCJGL6hTW2Ywyk5dyQDvNglBGZckFbSEkrr/8B/Q71RE7JF31Pxdai
oCVH7XEuBcGCv1yQCkOdW8FFyNKY9ZZBiKF9Lrc8AdLvQAZldLXDdN8NoBkQ6jHxFoznD+B66Chi
6YxXKuWSkFonahDfkzc6XfoIBfsdVMp881Qe53McjG/xEbt9FtMYb5XewWdEQUGf6biGF+b1Sa+z
Ephre0IquisC3WtfEoyAesV3bPZ46g6F1x6pnmu6K18Nz/6hgWmv9arQ+Kg94heCy4hzPgEmBPEA
AihqCyygVO6N3EqSRX+IWgyHlrE/DZNLgH0VOLS2dbErO8z5kZYecuvAEzyk9ySYduhIDxizXf0i
9+R95PbfB3XniKxy4sKVUeYUSU3UzbMCt5oWA4/Gb1UpEp7ibZ8G+k9ULNCBRIXk+lsmc5Ks+Yx8
YSofMznx1yTzi1SU2XGCD1Q4odUK4m0VGR4T37pejVHtSOVgnUpvbiGjYsRx5qqZ+lgO84/bn4q3
JDyngcWHN2Cqi9k01UyzCbgJ46EYnsGzeVyWX9La+beNcFITECqpqJ2iAILWLXPboduRgX3GWINm
Le6VPkvcLIl2sZxr3rQoErAJ8ge0l/e3rXImuUAlppkoCkLyljKJX3+uPNbKxSRYW/YWFbt4pcT3
e6CP0RJR3xVPMfcq9JRFjWPe56PS2ygZU7TVZ03mIoN1iqKaCylvg5yMB2NEI0H9GBDloj49Cha4
/Xg2FofoAno2zNqyKA+ij6lSAAQVVH/087KDiv3uv9nt1Z/kEYqZgBxKgk3dru7aJLunRlTUaU90
SFh4qBOGBDS1XVQ8N6JUgmvIwIMaDQAbRQT1+uMRYy6yZsULqgV5rGQWh6764iiD14CY5fY2buMG
lnRhiTnVRdJbrdnaysOsg989Vtwx+fUvLKBBBoIZaAJsQJTAU5UklwcI8HW2Z3aRJ0eJ4IhxXQFS
D7R8ZkPIlG7nhdcZ67T2JgrGQdMnXrS+dxJI8hPBa/Bz6OE6dcBWoTqA0UhMsKBaem0lxlSHpFmV
+iCfk2PuF6+dp4GGNPLV2sWgrtd7Zo9KOIbcHAGfBu8jgSIWo7N476KzRf/9Yn2kbwCAGMAxpit9
fwTpnFa4mH9pn29/Kd42IuqCWxU16W0JEiw8albnRoP5iM5b4x9OM+2V6XTbCMe1gcqFep6N+gZI
Spjb0VmnCpTL2MU4763jpKHGCVHCx2kC83jXCHyPsyLUB8DBjNEcqvxN//1i41BOGuuRyFEwld0p
m2njql5/Nnb98/aiOB/oyg7jgAn4TopFWueAxNAGxmgtJuuQLgvOKgcgieEp3FYGOksg22VDXqW3
7VwnQxl0TiFnZzmNtcWFXGCWHfNqbr5Onam3Ya42TfOgEafNjkaRde0pGZxI299eMr2Ir07D56sX
jGPI2AHhYAnoIJptNqUukUe90j1Fzl6UpTpCzNovY/JE8uHPbXObL8mYYw6fEsnlkLdV/KgvrTev
kdvYkTulpuCQb8wACgOxaXQNaIl00zNIozrLR4hZBwWwUu9tkcjH2UiGL9DczATpKMdnMHdB6WtA
brKd9je1xc7bYV0fuhyrAaGM1YoUeDgm8MRGrQ+5B5U2Z+4rddJKOarBRJ5CrE222qepEG3Y1gQ+
DLAuGAmCHwBkfX3CkqXJFykCD+FiuNlCDkbWChyNnp0rR0PBEkSlMn0wWVSQ5dqCXvbtYqpDHWQQ
PpQ8TU/wUFpqEKx7utNI74tW6oropNEa+dYoyKcQdZEcslEqwWBiYjefBdr+JD/Qoc8Zqvf9c3sQ
KfZyMjXQTaAKAsIOtMY2g0Ctvqalvny+CDHdsetctfKik+M5T+p9sh/uxlfR2DRnS0F8B0A8QD0q
hvyZj9Zj7ChvC1kOEq3w9H5w5SINbOWHnPW728eW4x46dI/QHVDBImSxN7PSNXIyxo7ykOWy5RZK
C/W7JT/cNrI9tEBI6DpIDw0Z44rskHaHs2nZ8bIEba5PB6K1tVsMPYZ0LRF2ZmOJdvRReAYpET1R
7IGC4mbdxmsdP8q9fmxJ8VDK2fOgCm6TzeeBFXSP8F6AY+Btwnh817R9O2Q5edTqLPajcd6DexwC
jNV9qwpu463zwRYSM8DwEPlwfBlbVQ8keA5tlKB9d8L4W7mfj/K3+UkNsy+pm+6m3s2+3v5a2woI
TOJKRkKoYQ83M2cjMdXeHvUFjAwu7qbChcJOcRh+mm7kZsSvD6IBCd4iKQEEPETF7KLMfrYc5ZY6
sqsYmtj2YfVND/RIfUh2pm8c4jsb3Zb9X2fweAChYYXeBABkiF5MEw60ZFFsLVkcNt3iLsDB545n
1r2nDIITxnEWgKURIz+5P5HLX4fHasxKO+1iO0zz0VX1b4lc7HtSnstRYOjzrF7FRCQdSOOBC8KD
C0MgjKsQPYsyLVMNjEkq7/Y5O3avaemqj6i0h9njcg+s9j4FUkgwY7cJIRg4ARAdRMFQ06DqI9cL
jJa1IqCyM4LeOTRQ9IPEtS/wyE20pzMtQBGrOAjov7P5NRSxum7oe+hsLaVPUFmvq8Vb7fW8Gjhy
udsUEAKLpP2oavsZgtMC83QF1xtLx7zo1Bo6/8gI2BXaRp3VpdkFWlif9J3ydUnd+Uk5Y3rNq393
RyI6gfRL3TJIt/wiLV70qqqaaVkwSy575eP8BcJ0tDyQHMgpU/zpHR0u2c3C/DcREfFu3RVrxbMd
c1E04rBXT4epm8kmsxLiMj/FKK8qieN25Ydk54L8imMJHw5XHPhdobLBDtHV6aJPE1mNUKvTL10V
PUeDfTDb7hAl4NgTfEJ6YzI7CmN4FyLEUCg6c9zjtNV6pNoO1LOcn6iymu1+TFxoinjG3Xps77LK
zT8My3cWt3weQiLs7nKiKjJWBAFwyuJpgNfI9TedIkkDz1nthBM068bT8Br7jmcclN38KtY55kTU
a2vMK642k6Vf23wC4Ksd3emteYaqIgwOvk0O/62cIIqo2zgAnm28fSFGA97eTSEb9btENtvcDsdq
eGqN2qvT/F3wGTkHQwXLoylT7CPkC5hNVOymnSPH7LGJsrf6ipvuzVP1tH4Fm/feDvHiOOlfnW+V
aG28r6eqFqiIwT6GgQq2UE5Ibzo9lLdh2AZkZfgd+7077ePj/FusQcHZSYw/YgYAAyKAkrCDUXNJ
pqyU9BkN37Cs22PdOKLi3Dai4r2NZBbpLBB4GyEIxYjNfFp1K6Ria+VLATqGBTxgGb1pD7c/Gmc1
eHkAcQ/NQMRPVqwxqYu10UvJDFF7xbvgO2LLbQPbwg9tTmGfUF6i+QMbn4toWsfB6RzgLbKgCdpf
eNlPh+kVEm676jS/yYWX3pH38kGET912MBnLTKAe1Uqauqo1oTdWn+SPnPjGnXbsj1Ao2cXqURVL
ltJ3NBPILrEQbEk8rsu5LYrCCObe8Pv4W1Euh6Qkj62zunX+FW/UXdbNbqNYuxalbFMVkVLzjgKa
RriPbUCqIDnGPE6cTElM6IjGOAoTdAFxBn0bSGALQKdkL0K1cHYYJVZkaMABI93ejFp3MlQIOwmY
++68eNq7tc9tcJq7gw+pxafEJ6GIPXn7hECEQZUNzKuIZNt0Zk0ThRQVecztbnQbMoISXorfKqgZ
3XZbGoKvv+S1IcZ3jKUe66YvkjAHSaPRdHsNqpam/qdfSlcDW+sq/bVKBeVQvlgak4pCHFkqZQPv
lrj4lloPS1EJrtntlQ7yXcohgGuOEhtvDKxQoksLunfKTwOUOV5hayU4d53hHBuQqby9gxxXxHk3
UfPFxBRH1ipS6yJai1gOsje4ImhlRnf0si90fEAclbdDgxhKxzuZFnqtz4z3+ga36xKEP+YYhwpa
X1BLCaa5PlkoP7mYFdy1pfJelBBiGosHKdJO0JIXrHZ7+SFU46UO6jrosW1068Z20DvTboxAf4IG
1QdEMvc46dXBST0HgKTFN482nhj0tSQ6FFvtVawdVxFoU5C6oNvF5E9VIfUV0TBDo4Uo63hK5rWx
K8+gO/YrLw2jR90fd20QGMRLM3d4yb+DVHp+qL38QXQXb+8TtPzwwEHvBaSWm/tEUevRkPoUt32T
Jl6qLncErxOBJ3ONIA9G3wqTyRuRaqe2c02bbTN0Wuc7KGFfbeL8uf09OYHGdtAMwYmBftEGsIcZ
ZztRSwA30tjR3XxETTquo+eemK9/bQgnBBIXDtpwtJpw7beNTfROHwYLw6aLS5x8pxWq18zPt61w
dgw1F8x/WmAUp7nStRWlNbUSZEt6iMzwsVukh0lb/8V5p88v+t2R/W1OQJZOitl0UReM+9HvT7GX
x67k1TvtjF180v/6YYuoAjMoAUPIEc2Q6xV1hrbmlZ52QTO8OoD9W389K+Ro4H9F15m2DKii8rWB
vO8Vh6yFEUqT/KYm+bukyi+3vwrnIQAbIH+kiiCQj7OYkFw2jTHGdm0HtZ+f2vv8kd7XFCEPshzN
K3zxmNXWETC+CpEifB9gB8Fbdb0qW8JMYQ+ajnDJJ4xPY77FU7NJRGC2PT1oI35+HeTkFCF/bUVZ
rTIDTCEKjESHJobpJ8ngFrXz13EAL36051HowwnF2+3azJiP2L+pNoI1LbxYMRD3RfFse2lem2De
NPZixQVZFTXQcqThkeQaUJ4xk1e7/33bF0SGmC1DRMtaiLXgTQG8fR+fHEn1NfCqdHa2+/9ZYlJE
uQK9jzanQxhHyeTmKRL/LOkAS5qK12wANfhtcxyPgyL5Z2gDTHYjEAEmAanNlkoPF9B9O26TSamP
62wQ9eI5Poexadmh3Op4g7JFBNzOppWnZR0m66nNIYfd/lgzRwA+4nylKyPqtcdNcg0taIyEhe14
p3bfZUjGruRJWyTBN+JsGm5QtKwd6EBs9R1Hs59I4pRVoBp3BgpaySAIPTwDmM0BHRPK5KCe1q4X
YuhL5LR2NsEJPoZU9+VR9N23GTRO5IUF+gsuymRlj4RMWwstKKTHtM7eS+s8qb1H4h9x+pjV1l8X
rK7NUfe4MBdhFGlI80pDXbx0I/Wjq2ev0mKwSwuuUk5eS0MNmEZQ6ADcnZ2EIyAl0PBpqk8Nytgr
/fnH6OquvC937avwEbutjcEaXlZAKMLgRhx2yCKyym1Xh/JB+xkdnD0oIfGmg2yj3/mmq3jRXeLH
D9JpCsWcD7wzdWmccfd6qaw17zotGPSXyWz8BOpOVb//6wBxtULGFefKWDAYB0expxzc9PvZ+nrb
gGgVjCculZMgw7PUYFjIaTAtX58V12gFYH3OY5h+KdCvIgSh/8TKqUzJ2Ma9UU2oC9Ond7lvfjs7
UBHgJi+fQJwiCBG8UHRpjtm2QoH8Vb6WWtBEX0G97ErtHTFNtxwE6+Lv3j/LYnZPy5XO6sigBZDz
9YCn3xfVcFDWp9vfaPt8ut48+isuji8UE6dmTTQ76MbVbfN7IsW7PP0aje8repG3bXFjH8qFCLAg
cgXs4dqWgbsnbsFKEEgOdA1/mdKP23+fu2N0IBJtOgDp2ZvIqdcaujBGETQxhjznb4kJyWURqmsr
9IGMBym9huYjslQMSF6voq16qArK0AHTD8kRX0R2ncJN84fsNbXd4pUctLOyq/b5E7qQ2vjUGQdR
Cs7paeEnfNZ7AfwC4JdJjsox0kfbxE8gb1R8uHrKoLwch9YOk0+74qUNKPOcCInF+3po2NGpbKrD
yo7OTMY6dp1urWEddW6n7NFqE/jHVpIBW4vXHwRyUUMDZptZF7hFsn6eZIiOncYK8g/uep+dk4fi
Pf1Q99J5OdVe6YkiPc9rIMsLBJ2JvHzjNUU6j4YptXKoF3dJ92jIuauXfz+agaUBnYBnM4UrQ0OO
8Zpaz9a5zYZwxlDLMkMVRk7ILl/rhyXKepdM7SuJ18QfLMWrnfWx1Wr/9ungxC04LGYA8HrH05r9
BYtip2ObRkWw6L3pVoX2YyBAr/S6+jzkk4h4kpOFANpP0ehAACEvZN47+YDvaOa2HUB66dhkVXXs
u0b3Bku6z6ZZ8+RZdnay2gunzegfvi4g4mSC9wEtFwX5AMtiQHJ1Ani9U3E8nffiWHkSqvjAKn7o
R+t0e0c5ta8rW6w+Xz7pWT3Lqxwu5/6UnSUv89azCSQG8eODwBa98rfrohk2VDkxkc2cjXlUrSxa
YQuiPP54as4UgKFjZTjtD6KVcSpbdGX/WGNeRdbQLL2kYRdpr1VvPP2Pem5xvaq7BviHccHtei/f
A//hg1TU7Wy3eUl8cXuQ50WU5QhDkCakXNnS6Ri1klXotRpUO/Uw7+tT9Ef9QLN7Z/uz17+lkCF/
Rlq2c04iumxeVoEd+Mc0PU4XF6MRY8gtHaoETQwAfJ4gGjgedTf5Iqtu7+GO9EyRjAnvZrkyyXzi
SFnrPm6w6f/bQzDt++rBeO5+Wk+Kh2IORt+JPz92dwpAboLwwAnvV8aZL54T7H9WEztolmSPruwR
zna87cOcSHtlgnkAp6uV62ReZNT2LR/CdF5n/lRHQX1KYIQl0RuNomkGtU4Ca4p3JDnX9rAzCkGm
wSsgXS7lMzJceMe8rLWtLTiNDvGTj2VnetnZfky89TADKfQ4P8RnUd7JWxgIZuhwHzKPTfyeqrVe
Yl0uAtNO0MYqDMytTLmxA2ZapLYuMkV95WJ1zqpqo0L6ItC0Qnon5nRfJ337lLSlqMwjskT//dLS
GDnoH1cQpCgAul5fHfJtJaIOj8gIc5RtfTGHwV6LYBoQO5bOk5TxMDavt72bnk4mQEO6gyr/of+H
oSPmhl/SDh1HAxIUVCQz7lJfM89dNO5I+iMvRbGCc1pBSwW1OaAsqFQzs28gdJYbp5T6EO3MV33W
X9Uu9m6vh7NrMEGLsGBloHnf9adJ9BjT+ymE4lvrt1SlbqU8k2F/2wZvzzAcQYtUMALih2sbkL1H
FwC09oGenvMSdKhKUCXHEQB8aUr+xXrQH1JxhsBigCLptS2txaiLVlKJEIyzUHJX1CsWPRPlsJw0
C2/Qf8wwS6pNPUvHNSaB/X307bP5QXnuZ3e+a4/xR/ZlfANTAiYUFW8S9aB5H+zSMhNeZa3VJdsg
RTBYg/JtlebFa6KjsiqTKPrx1ggNQWhX2OgFobh4vZWTXhNthLwzJhMXb76fDtqRzhqPZ4iE+wb6
jPF5OBqCbIv+fPZ8XRplljfHeQqGXkKCvo/LGmrP0jy8QpDIMn6TodOc/ZpO0weRiOr8jpaiA62k
AUK93W2P5W0yJQXAExPD46iAXy990OOZjDH8tE0+Zut7vX4nqsiHuDaosjyt4m1Zh4ZhLHQ88aQH
JVr3aTd4XVu5jiw4e9yPeGGF2U+zt+ZFa3po3RXGudZBYS5rI+hZq3k3O5Ms2DdewALm7X/XxF7L
9RTHKqZnIY+Zn4sI5yETvR451JRAzFyYYAKWrHTgfQU+J+z35qE8LbvhkD1YeBmbk+vspDfpYbhP
j+kx2zs++WH4+P/LX7PqovYAJVOHPvPQWWI7wjHub0MfEGRixfRK2c+gmPr3DoiBUoq9AOgJTZhr
B2y6CpwyCUJmbzXN0Zajs9Y6iTt0IDe7bYmXAkPnHLVW2MMoIvtinM04G7U+I0iBUX0CeAxj3V/0
cHyj+tz5ofz5b+yhPUY3CdX+zZsRiQZyfUy10Dm26lluXLLLwAEPsqNfsiv5+vNtgzRMsRGFok3R
xac9c/ZjdUh4FRWEaQ8WoF13pt5LaMis9Qmorv4cRwTs7E0OoVZwfYqatrzjALpAiKlBaQhADebw
zSBkH8a5NYKsxsBl8ijbgrXxakRoNKIvDM5qyEGyGUIWzcsygHs5nM5VMIbGkQppA4GnDCC4Xz1K
1FoiSQ1G0ZAAr4pzZZkGnoucbknMgZQ5LPc/5bN9du5Sv3joK7BYDH7rdmENbaWD6OBxxt2QdAHo
jboYlrsBetey3FdNIk+4k6q3JXejP6jNfc0aN/0BAjS3DKy38bV/zV+dL7e9iL/TQEgDyGGid802
rJW57ocSs35Bei+F0bkM+6P+C6P652WfHqEy7ecPxV11vG2Vc0fgIfCPUSbYjYuDurdtw2j0FK+Z
202qW6gCI/ylYQwD1UbgYTa3XU2VQ5ZonkL5Set2+eNwiP3RcmcPWOXH9Zw/z4d0R0JDtKXc1SEl
REsRE5+bWqOtj5mjg6kUodwKoYd8Kp4yHUFcOzT3xtkAu6ibH0ThgGuUgoswNonBSXaEb0qJMhUY
gAtmK3pUMlwXUBsf11UAi+Xcu0BZ4NNRHAlOPhPA7WRNY5QcZSDrT9Z6J00/iZ24tf5420F4T1Ra
0qS1RjDLbWYEoyU1JVvKMSO4iw4lRjDno30ih85XPAOyuq5zEgF+uSvDQKJBXwvgiKQbfHHw0a0v
9LIzgeVcWneQXob4jzylu0a0g7wPhYEvHHcDkXsz7+zUCSCyutKFcvXWYfJgMZ9b/evt7aNf4fpu
QHaLVjDiM5BTm7vBSFNndaxpDAED+7UA9qPX+bFO5keQbPr5ImKC2t4H1+bU660Da6MMnOgyhjn0
RrTiFFmigizfAi5VDFDbQDEwN06WNa2Wds0UKnrzCrz0ozJ1As/mmtDx9REJ0Yhjc2OnnKy0Mhc5
gJSfvzi/zWVyb38VvgXQclEyD0BrmKinLemSVbUzhqRyvFRbz10ugoZunQtf4lNfByNCaCYy+zTK
WlWDVh3Tk3btWSDSU6DFXom4FrkLQasLnXo8oTaPUbVYbNDBqnJA0nMpfyOpaKc4tzBdxz8WmDda
0nfJWCcaVHWAHpPfnDvlTn+0y/2wr07yff0QQfTmUTS9y7cKyCRIU4GdNFlQY9QsdQTAR/U5Bt3+
wtOoOdi+DlxefNTvKbvF9FVUQ+LkqaiHgYcJDoGB+k1fsbNWHZrXSvXZANb8ZLeAJtCbwFpT+PGT
dTJ+3fZCnotQdC2WiOCAds71YW1lpbBJizptBU4Z/WwNxHVEb2yeg6COhFQGyLUteUIzVKYU1VBq
1ar1CfP0d6YtainwlnFpgllGgsuhtrJEBTtb7oH801vb+7oU0VNyFoI3LCVNQOjBxAsT2UitrGSI
5x6ZbjP5cmSrviTFzv6vP8mVFeZZXqeznTSWAa7NaNhlBvpLa+Mp09+PTKDji0csfBtUE7hlrr98
LGPGth2nLpys96l+mmMBkJ+zWVd/nwk+Trt29UBxrdlYuEYeAePcdKI6Ec8IcO948dASNoLE9SKk
CAnr4hDIpXf3dQ+9hl4kZcALAxAUp/PYskZVeZkcR0kVfOhUAydWWIFBSzvGexvQoOxknOnDAynx
QcRyw1mVroC+/HO80trcb2ppyq3s5KBg0uZ9s+a7Shdd0txlIRXAdCoqvSiKMsuK9LVVnIKA7f1M
PqTQPk8BKEeQl0KdPXrJn9tn+RgLJt84DxtQCFwYZXxOX+dSHaW5CS0n84e8PxrAOZpd7yrVvTLg
XTforiXfd8XkzkgezJy4w1ztSdH5oIb1hrz8OovIIxVqlEmP8KOo5jjARaBrYnwo7yw5tYlZhiAn
0cBUiFJ3YIyADc53ELAI7Zf+bf4AtKEA+kW0I5y4BVAT6t6Ao2Bf2DSjHrJl0hNtDCbDnBwvM3vj
A4k2ALaIxOAfvR1ZeH4FMCalL4FToRh+fVoM4PTX3AGlu1nWpySujwo0lm+b4PSR0ZBHhcXCpUJZ
fBkbnR2n5mQr0JlE4QOsKGGGUWTrkB9LoQzwNkdHNovKET6cA249tj0OGI/trAOCPmZwnFn3phKN
iiiHEPgXwaK2lqgKKeCyBuadaa5+vXFOJyH5ydQuUHIvsnzV6zyy08djgcnkLw2AEeXzOnvz4BPb
/ftmJmzDN7A+A1QRbJ7YL03cNYrWBWbauvYEHWdBrWrrFdcGmFutTPUe/O/yEhYomdbNW1W/396+
rZNfG2AuNBNk7fYo10PYmF/kYdpJ8kldp+NtI6JV0H+/eLDV6tAl86As4VT+1qZfa/Vy++9zHJuu
grJfoyKEShcTMKWuMUu5siAp0fjpop1rvOJNGdgx1fZ0TdqVBKED41M62mW2WT/9G/N0Dh7HCg7P
RqlmyOxu1ZsBiaHlkrvhYJ+oCN5y+j/woXDd/cIWc4aTUobiomR0EEYafaCf5lP9IqF2iOS3/Ihc
e29+rV+J/y+ggNjiC7vMFju10azw8iHUXtQzOVp31av9aMdu/Nx8o/fs+O32pnJ9hqI/MIQLYl8W
oJ5Z/VxF9WIH0aS50Ryshaj9wcnn6ZL+McG4ZUmGZFgXCJFYegoKypdY0UK8OT3FWPx4SFx1dHZQ
7nSVElooOSY+HdDkKrYAQPsZoK7vuOufwQawYQA9sxbJ4Zx1jeFjZksp3Cla5NnTB0fJ9lKsxYtX
qSgc79Ih6iE6F1mkeIw6YNpPilMp5q5Vljj76chTYh7zEZjYSJ6K8pSo0pz6PZmAA1nGpYGO1jwO
b4M56/15NNdeftW6FGs2VNJabj9MZrSDcE4kKkRz4gwCNGCCoCTEc5e9TNvFUqfGtPoQa3E147gY
kdsKmQaoEzJbeWWF+aJGNk8d6LjaQFpUxx205AdJ5D8ogr8DpfCCQTHRlco1CIgsSuyUa529AOBc
bdPUiRGmEoBqHwYG+oy69c363Yiebx8IzsHHQN8/ppirQKqUtR0KgOABT8jvgJTIjlk9a09RrC6n
vlkawdXD/WJ0wo3Sf+BmZQ58VOGB0qXQpSi6Prt3AL70a8WMv9dRLsp9OKauDiIT02Sny8Brimt0
Tb/r9UeNqmG/CJ48IhvMcrJiKgZgFoZwIOS+6XKgpYdUc+MUffPbH4oTufAABbQQ3SzkPmxHZKrK
DOPusxWu7XGKMiQloqkMzlquLDD7hUAwzI2F/RrUym2J7eVO7fYgCrq9EJEZZsuSpWiGqURmNYE4
cpafywYKQ/nbbSOi3WKeHaYzOHqZwa0XaXyv6/le1ktBvZC7Dkz7AjSEFtWmlWmjaYInFbariR6b
Eoq+5bGTRGMf3HVcGGHWgbJERAbJ7ENJe57aIBXiFXmhBnOm/1kF82Zv+yaJu8Lpw6qtDvaw7Eup
/VUv6y+zARR5FFLk8nYNmBRwtgNwTeus10lbn2m25ETGDNIW+c+yuo23Qgjhi4ERQbSAYtfcz7+T
UJRRc61qeIdCohhQa1YzsFcRdlIUiUJkcfGSH9sUvK6N+S88G69dlF9NtGAwrny9Nnsd5SZvRmA/
TWs8NBO4h6vIafZq1Zmn2/7NgROhtU05IMHmT5/zTNye9DmqzaizwmZnHzQ/3culp/vL3t7XD3qw
PN82x3PDS2tMPj/HRakBZ6Fhyhw1UQUVQzX1/4UJ2oAEGp9CLJjieCNPpjlaVRdE6OQ917Fkzudk
JNZ8uG2Hv3MXhpidy2dMp9gjOIrSU/2l3o9HEMj61pkS6JSeCHYgtMbsXNb2/bQusEYHnxFaD9JO
DgG/ctVj+SBqI/MOM1wCA2ko7WK8iTnMVZLIoEiODMiZ421cJYCxZV6c9iBOxgSuSGKK5xSgLvjP
Vc7EpizWh8bBtFtgKp3ur5Y2HiKSiwQEuQkKJQrBLB/lt2auizSq0j7rSxRo9MKP1mynLaa76vZX
U/u47Rm8IPFJSfI/lpj1lCqqsFIES3qbuXL05ihfyPL7to3PBswml0TpAJzJgNRvBuFXUDbWjgJ/
6Hbmrq7c+bE8rV+GQ+5Lz/2XBkUG05/2mtfstbPqtmCvj4/jztjhPzgoEeoz8x65IF4Cxa1tY5cV
mwGsj2mFZWNqFceheE7otINHD0TxSz+K2C6o+23WjrYXYiMVuGTT2nHVUykayRJmY1k8l1Y+oX/c
gJBYbpKTYdXdrjfN3201A3RUqurr7a3nuis4JGlPFMhVFoLgdEqktKTpgsJqQKkRp099pgrSDk7b
+nN+6j9GGB8a8lHNW9TZ0bbGyIG8ekYJJhHX8qTvVezPhV/UbnvIX+tUcPfw9tYE7ghU2Rpontmj
rzV6P5aNbISz3qmx20iF82SSon8DC37lWYVjPjtR2b+TZHYS9EtyM97d3l/ewxf80hhHMlCWxx3P
RPBMAqUesRAPJowo+1blxkDXu/a3PvfrchcXdOG/9X+TtcIeyKbpDO6Gtl2H4jxmRNc2cJLRcSvM
+eZF+rOFhKVgh3nBFbBnKgeEoQ6gNa9vd9OQbLAvkzbo5tLtdMnVlsUd/4uzb2uOW2eS/EWMIMH7
K8m+SWq2ZNmWrReGJdvgnQTv5K/fhCZ2Tjea21j55cx8oQhXAywUClVZmW0SVOrvMf16ezO5n4hH
hVPaYXoXJvFUujQGmbAxrSEbddKN94K+mDPULFjYYWSkixMIcsp6HmtRFq11ADswNm7i8hDszS1A
qGPVhFbjBCk1l8epRvdj6orDqOWSwtpaoAVtH4rg4PwA2Jj//axwl1ip7kxlj2xCiwIHNF4p+hB5
ub+9hWvnnWOZoXhEMG8tRpty0pSR4wlOKusCYrkBKDMkJlZ3DVy+fGoT8k3i7O4yQRIeT0zj1Lao
1BJlRpEnf50rzcT/iOPgXxb0nzUhlSjVwjISYyYnJ8+0BzW14/dGG4ftP1ixDbgAqMBUtIkuP844
mVmSsLkJDb3vIQdCh2LZAT2WuYfbhlY3Dw1ipLBoiGAW4NKQaYB7iRYuCyOn1jd6rzwmTrtb3FLd
6rSSjjByD746UUArgDsdzRBTFEM1uy4tFM2KwjgG4Zg2BToe0Ibyqi9doGMwPp61+7JDB+rzE5qI
xvxUgWIC4xVipu6kDlMdprFwntRmY9qd/qUZ4uEpVdROgppaC1HnpoQtVTXqZhmQtaHbduomi9rA
pdPkzbGJsS+9/xrhYrr9EdcOGThisacfAVgETXVM64p0gHxBXlkFRmDSfUkWWQ+RZ+Tip3NxjsES
yWloRGJwvcX2OSA8D3O3CIaoCnqUMiE5UVTaySi3pfmV1U92qT1abrMrI8khX4tW0DfHI8tUEbQ+
rr2zaNXOBaX9SFioxW70OBeT5dmsG/dQOS8kR2J1N89M8b+fmTIypdEWy2ChFSEDy9KgqSWne3Ux
aGkDQ4XnN3BmlxZ0nS7VVJYs1JMq3dttxTY00/K7oXXjf6iPQA72f00JUb7CAAZj7lKHutKbu3lO
naDsDPPQYH46+LQXAk6Khi6agyiJiFezlrSzpS4ORDRI2rxV6WA/5pTIMo2VgMXHGcB5yQU9bZf/
/ezrxMmcR4vRsNBOY9Wfcwow4pAOf9DdnjdERyNDknGs1fBBTw8wILqevAspnOfGxEoWiHoCSFp8
BwxymwZ560/DNvkDHWuw4xvv1Xt14E/X9E+mohHlsT17K06lb//+/BbjW6IfBgZTVLyE7IdA68Ue
Rxz0ltnfCp3u5nKWlThXkh4cL4LpADD/cBiWsMEspam1xCwsm2gXdaC5rIuMvMBL6eixaaw2OZun
xIPyDH2+vbyVyAmYD7IEDOviA4vQmD7tpimLUxZWOHKmecIzzbfa0bNBsIX2721j14cQrx8gWCAs
gmrUFbi9ctt+VrqkPbGo26pufN/R5GiNsuYIP8uXYRMKNZi04GkWGP5E71lmrajLpGJhr0S/2ime
PY3Nkti8agNoMp5kIQ0S+2nq3KYg9sC+1UW/N5xyQ2n0cnu3Vk2gPskTEv6uEp4VZpL1rdYQHIJU
yzxK6D2EYD8deBF1P/B3iImonIgHrUnzGOJdVWgZys7o7bs4p5JOwcrTEBJrKMrw0AvshziP0kWk
BQ2jXoPorjk4lQ/qZkydKa+aT32qeW7gPsgAjdcR69Ik39qziKXkaV7XYxqFdVq/Ru74a3aWoMqH
Fzbr/u2vdO3Tl6aEaF+2ZmQ74Hs51c2PaXlw5kdzknyklVIFtwG+O05gci3aQUBbThJqQlkoJl7l
migcx2DzSHLjXl3SL07SbbRSu7cWazMo+ZOeyJ73q/vJ8SeYndOuBz77WiNxpPATNc47NyGtV1PI
6gKE8BqNNfmXLT2z5l5+vZY085IlIwunMdL3DFnIaahbUKIWiba5/fWuwx929j9TuvD869tcUxXC
jNNU2bu2tNC3hmpl872vmTfEioR0a+1En1sTTrSu4A0L5H8Uuvj//DJF9q3Rz2c6l0sSL5NEa9qq
yxGZovSH5uZ/Mbx/zAjd3t65Vb/HhYgJBczGXQlruGhBR1mS4c5S/yquhboh0KilzBVWHe/MinD7
jo7B7CpOMJtQgNyb5n6ZjL6RjhtbiXa3F3R9CWPfzkzxv5/FjLjR2wmUaLgJ519a9jQSKK5lz+ZU
+frw7KL4cNvcqucBSM5ZU7nmkBCixjxJoi4f69BIrHirN6ALy7oUjIlt5BQzeAYndavQ2JKscv2z
YeAJgzIIuiJO3qS1PrYNcjnG8rA2o9Krh+ghbZL328uT2BEPFplcpSidBZlpWtvfBj1RD1OqgRV2
0ifJBbN6qpA0IT/jFVbxKsbWtYtuMTh87qf5yDU8/+VbgReHU4UDkigW+HqtI91S18aptprR72zz
0dXKh3ru9mo0/6grKsXSrPo9im1Iu5Emgd/x0hldFtHCjvBoH33tx1L49n2yGfblm/4Erihf/45h
PPRsvsj6KDKzglMqJCYNfBXdY9d6mEb7rk3aA130Z5ZkMnHilQMAal0T8C7Q9IGSlHvQ2XnrqTk7
ylTrp7Fwxg1rrX6rDQ5EHgaTfC8srfoNIr9IErVWarUo959Z5TtwZhVQHMNIQHB3GrbaVg/ap+ne
OnCmoTlI3ud7RfIWXPHNC3N8E87MgYmwVPuirkO3g2QZuV8KIvHNa50+VOCAJAM9AoIIOBaFSyWN
K4rBYrC68vSqxktp8PqtfdftZOxCK5Bm5HAYbgd4GPkoJu4uF6NM4EqHcI16wkGrYWraE8Vjo6+r
mPBTt8TLgvyPfaheDKjmfbrCA4F4YG35TByaNmKdtulG0KNbURWa8/wKqVloOlu1sTeX5E1DTpen
xNrcjmArZwEWuTI9hlNwFIUj2BnDQPq+AeWnxmwQfIGsbUl/msZo3tltL0nxVsIlVgbgK5J9xDHx
IZ9CBh2zk20UpqWy6ZP3Al1tsCBIfGXNG22IYEMRi6yAAG17KpdqNLSTZfUbe4j2VRpLDtjaQjBj
Afk/ZPrICoTcLaFFmShK1pzKId+MmfPo5s6dmbq/bn+c1ZVgRoHzZwMVJL6NRkdJeqYqbmhOz73y
XiU/b//7a8EJ0BbM0eOmRAFM+PgIfc1cRTQK0ZgHKNPqnqaUfWmH3kv1MigbJrmWV9bDpz6h+Wph
EO8K1ZCUC6raCg6xNftlZfnM/fzoGmBnYBTGJAzYUTEBcHl4S1edrXl23TBb6jtHYZ0XG8uP27u2
cmSQQaGrin4KnycVgmuKCdwsJ+CqU0ZM4DGlvpud0fHixrmrW4wc3La2FstRgkXRBBVmPJNFJ6hp
EpG8LqoPtjOQKbS7eAt9IEzKQTTh9f9D9mjtK50bJJd7OC5lxuwIBkEuBmoPr3vkMtBWADD8gMds
gztZVjKRmRQc0chsOyc92F6HPDmUtD6YSinxvRWoBkoAiAcIckhHrxTr2qKMIjXT51N/12+SPds1
982mDzijunwT1xaEGAQKf2A8ecp2uYdRYnQqn0M5WQA9mWpQ9zImgzUvPLcgfCV9onEcTREJW+1p
6J6H/jdo0Vj8eRQI9J8RSaEvjC4QiAIuFzJUUU+UTk1CWr1DHiDzDKTWEhf/KL9dlrLAFgUaCBeT
2WjyiuG066BCGuWG+iGepg1euY2fEw849WI//6FP2S65S3Z9BTFD6tc7ZxOFOn7IG7/+qa96ybZ4
uX3orl9JFz9I5E6sTbV2Fb1Iwr5d2NFwcqfbqK1eMU8p3QlzS26t/m6STrE8Jx/Q+r9tfmWCCdVg
gFXAMwqw1HUYY2AY6EpKTslf52n+qz2wp+zV/aL8yh5Kz93VX4Yv3Z+//V46rXp9scGwo2JC1sKs
6lWaVYPJXEuqDgdxSxFDfbpvd9luBo/codu0h/wuebYDWQ6ybhTlPxQAwZEjqoBHA2vtakbGpdGk
9XRabua0HzzbUva395Vfy6KfQdSUI8ohoXrF2Aj9upqyeU5Av0n3+n22yw7aJr2TAWGuDz9nBsMI
E8YQkPIb/O9n6TD4njH9bDDtpHQ/XDJ4Ovs8yBYWTMAhcCFAn+sj1p1ZaPWU1Wlq4Qoa7jP6lfUa
5g4kOc5KwIQRzCghwUFXFZwTl8tQU1Ud9FJVgUHsN+omBsN44avPLlSjSumE5KrLn1sTrgBwSPcp
RZUN32beAA9hWR44Uu6rnRVYJ8xV0J9TWD3P9zY0VHeySupK7RHMPkiAMI4F/78SG9RKOs/FooH9
EXKbtdkEi0u31ZxsMppsCuektyCfUkav0M3nWGkkb/vrWO6CCQcJOMB2XJBeKMo0qDfOdjZAwTF7
1THwOthfm/xFKdjmtv+vOCaWhkFB6C9xPRZhj1OW9ijHkCJEI1bzKr0JTRNgqdtGVgZRwVukYt4V
8QuVXBGJ1U9aNVodaBP5KXPfoDpUfEt2g48B68DZV8/xa7+XvUBXTvaFTWEHwTjTtZOSOmFWAHSS
qLW5RYreeEqcYNB+GRa/zNTMH80ao6mQ2JOteW1nz9csPAjiOHGNzCk5Iau2VTNPW4J2p/iJPxTI
MIiHMUItlQbOtSN6vuyr27ksm6lSQDkx+kOwBMVG8+Kg3pvQqGyk3PLrHxbjCcgEkESptrDIYWSZ
jvzaBuHt8KMdA21bb2O26e7V3yoN2kN5V7mgL5MdzpXTgXKXBmZhsDEifxPCqevQqAZfsw0pgNfS
3nWcNkk7JvNvid+uXPqQCwe6De9hiFSJYRtZrzlOBmShgezzuXZrsSkf2jD2wSq803ZT7ilQId2D
uDX4PGESclJYRNkBY05ELL1pkaFOnQJmtiwy3m0V8x9mvfgQKpSJh1+/+KBQzu9ZQM8ALxchTUk9
lQaNHA1Nh3skZAdt/jLp9ECMV7IMgWRD+QUhXLeY3kLNC+MAGMQWBX/iLtZIP0fK0XrStuYDA9v1
++Sbf1OUUGRlmxUn4ZVeUOuje48unOAkswqx8tFylaPbxw8uZUfHXoAAZV+yLpLM3q20+ng5+z9b
PJ85u31nqyzc0QaL5nKatsi4S7B6ADBPHrneB3ukvTfvFxk+ceUdeGmV78CZ1aFbBgOdZBpGRweB
zcuD6T4DSCC3PB0s0zSQlUlXKmGXFrkznVkEK0+rgTAUB2L2poBswE8L9d0c8nHdXsNsIR6gxAOR
gRuoXySuw28iwXUutliI50audSapsFjn27JVv7c7nnvU+y73+gNBwi97gMrcRwhtSRubrcEs5Qjc
YsCy7A8l7duUGC8Tsb7fXttKmDlfmiu8qIDpizFbCOLCzAZM2FzqUvdIG1U/26ZPfDCaDXu7ARe1
hyaQTPRE5kSu8C6FfpmlmDb21diN300Q0Ge+/uTgWcVZE6lUsn0ls3cNCAsgCCAdvtKxM1jWF1VG
tLCbjM2YQHaxq7dl/mmUGigtz6wIiyJDZS1jNHUndQBt4FuZTpLrfYVxHhaAbOf/RVFRxMHRqjQx
BYgTr8b+vBl39I5zhXqtz/zuvtyzY+HnwC4Ew3e8XfZR4+vPnEpECWQ8syukd5e/RIgCk21gaNME
0ey8Y7MX4638GPsZ9ZNjBnQq5sfzL+Vd+6juZSeEB1DxRJ5vgRAMICI4u80Iw0n3RTdRLn69fSxW
XeVsi4UTP6U5NBsdohyVvFc80CeAPiuZ/Rn4zduGVsP3+UqEs953qarVKVbyIVbwQDbtbrhngbmL
vHxPQOUpg4j+PyziujVBiQ2JEuGjVWrjlgtFILWeoh27g8YqhjDaQHmaA9ARbyJfJqex/rH+Myh8
rM5SQQJRwl9jaHoS4zupXySbuBagUTFGOxKKHSghC1HMnACJtlRsovo0bjQu6x00L9BE8eswvyt9
WbXro7155X5n9sQzjkGrgkGVJJz9/EB8Pfif68/wsjtUrHEFQyDP1+/1N8ZAa5D4buxbiVduUKtM
Qcdo3ceYUPe79+ZJkStBcONXPw6VGg5gBaD/I+qeXZTDtKCCmeH2MBUzLCGmEqRR/taayZ9qVkGz
YFbPSewArmv1J7vE5dkUMvTi6vE5+wlC/jNEpa0lDY6P1j110zuImcHaKDk5q151ZkPIewYof6UL
BSVtUd33fE4h+y3xqrVrGPLm/7uRwkFRKjAoxwwWnG/WjvjLoX9Kg+Qbxm8nv/iKqTpU/ZRgUCTx
fTXTMVDRB5ci+t5XTwxVnftmcWuwM7/nh2hH741vyQZMFQ/xX67SOzzVr/TU72UZ1vqGosCK/hum
dEVlcJfaTq7VLdL+3vZbMzBoLvlka4UNPC0AE+SvCsySCt+MkW6gg42VOUeuxpTcWYfBM3fQgTl+
XgMCV9OZKeHjNR2ejBjJQApuQWQm/sXcJ9f5K/GQlTfFhREhsuV1aUQ6XvGn+DAFilefig82PW1T
3sn1o1fd8WxFwp2E1p/e0GjQwshwvKoBd5X1AASply4/by9r7fRi1Bf1EjgfqJeFK0kZqBoPxaAc
abpXy8c+/m1Z77dNrPkaUO4Qd0V/GVAcYeMGp1OtqW+UYwQtNR3D0Rilum1hbRE2fjzQ0xB9uKqh
kUzJzbkdlWNsv6Vd4+Ud8Jy2BJG6bgRoAySUKy1ECtpYVeugVQy+FehGttq3wtXeomqRPPLW7OBf
QqcaTPqYJxS2C7QPepcXpXKsa1zQRP9do6Gok1Tiz/yfEW8OhwuUYtwbpVZxbIVEilOiN2SGZFIh
u1rn6dbUswFEacom0tXIa0utlODzZDYFZ9No7FCNzhPK02aQpu9l/TSOw06bKwwLbG/7xJrXOeiV
8kaGClECfsLObsbJVuKyjJkW0inxgbHzovRfPhTqphZwbQaow4TEIHM6qOrMpD0pDB3r0p+bA+C+
/u1liIEA3H0gWcMjg8+zQSdN8AY3Ngro3jSQ56DR6FVzFnaliXpQoR+ZwirZdSQ634c5+APmAiBn
h1Lq5a7RrMWFYDo54DtZfqcqG+Ibm/ZoHSp0Yx1UUNQ2KJ9KX3YfXSWq3DDvO6HAh+rQ1QyE21Y2
AycWiLsPzUHxbDXojw46P2MCeWOveSqeyz+yh8UHoOb8DPyPUeSQaM0613zaCEuxmRcWiOX+Wqj9
k1/jrnxOn1HmY5Xf7HmLlr6Te+VnEfSdr8hnpMU7RfwB/O9nThp1fRIbHVNDMlhQvMsfFEwZMeo8
G/pobtgcb9OuAIMG3q9uM73ruIK8tlMk4fOqvIqfYaP1BoIEDBxyrsjLn4EGiK3XMWPgEkCDuvU6
EoA6ag9CMt98UnsfJOrGttlN0vareEhhmPP8wjzmbGGdu+PZ+guMR1hmFCkoCkSzV2yK3ZtVIFmw
76ODjTJP82L77k7/aJbnm+S5QUcUzySZI4iFETQM+NiSy8uTGOkUhzQMZGBTiSGUo9XonhENuDzA
FBkZm8kAxAK918UaZXvOnymXvsc7W+BS5k6PboVww5uFVS05Hfuw7H+w7GVO/pb4r975/Utk+99j
7cftQHIlo4ZFovsH7lFA3dFnEIWYCNNBfAwe9+NsWxDHjKAB07JCB0ZJu6vU+IerDeB0SJafTuI8
WoMSjIQE9Vh8mcvhsVeQiWqs8ZZGnYIkpQFJl9FPhqLe3f6d1wEPxWg0MIENczCrI3bk1aJsUzUd
jOPYPDCt95RMD/rypzoNm9uGrj86+qPoKYCIFZSZOP6Xvtek2phlGiMhtSl46abyLmtyaDAoyp5k
7KTrbI9C4NfbRq8dHtA6zCbD00CVC52SS6NOabRjHg9zSJth8nqneM/m9tdtG/y0XnrWpQ0hqDA9
7tWsiLSjndiFPzb01QHTKbDK/jT3sYdE7TcEDFrPSHUa3Da98vFAT6Ojfq+i7A6ykMvloXkeaUOR
R2E1JMEUQ/KaaH5roDRlfDIbw9gakFwI3Xg74fki4qy7Nk1Sm0GGK+/IzgXjHQWtkDs43mcXBKkh
G4IhWA0Q0GJxP2ncQkuQP4e5lXl2+1RF1Z2Zv7Bo3N42dH3xwiMQgtEcwf+BzMvlzil5abadndnh
EpVfU2Y8GGN80CuZsti1/2G+BN1mCIJggvKKKUNtgB9rrWI6LpqCYZbcse/c2XEkqNwrzCwqTThU
6CxD8g1VGjHWQIMtUpmaT0f1DgSnXn5q9vNW34BeXXKIr7cNhvAsgz2OIxUvkLJJZrzJnPFopRow
Y7ikY7ptXFfi19fbxlnN+SCazeetxWQZolCZ2w/VGObxl8J1vdbOJY62YgGVRQKlFn4RXvXhFgXF
+M7I5jBfGi8bBo/Rb5/1MMCYUSQCiBm9cTwgLz1sUYjZFOD+O45T7xt66Y3TC1WZZKfEFB/ZAyg6
gD3Bgx/IehGiqKjNqBYRwGGTGpdBrjQ2OHSjn2C9PbX1tHWKopJkyNcuwGf3gOmEt6249GQOpEyZ
ZoQuOBrxktDKdrsQGd/S2vfBy5JwLhB43Ee14yxTKXGtEqakeoiA4Fvuz9iVJATXoROpB9ev4tAX
xAD+A84MpJDogpRlah61HKO4eV+9NV0b8Yz/WTGIjOL2qn/Pv5OJUTcOe4I9W7iIWAzqL9AlGsc8
eiPu/E4tDZKMKGFqZgfpkE61fStuvpaU7p06in2zZ6pHjVrSQFn7eOc/Q7irzIjCcKtjtsT8TdvX
mfxVl1lytK4v+sulCo5fO6nbmpWN7E5lMbtvNIe13ggQ4wLFaQxEmKNWRHuFqb3qJ6RUTYn9Ndfh
KS6yGRDDEvHLTplDR6tH4jV0be21aborlUrWKFpbJC5caIQDyAjiTWGRQ5HYzClbg88ZP2pMg1pK
EcbRc0XLe5WlGIaTAZ5XPh3URpDA41bEKPBHZfPMYS0GNdTMcPsw6sHM0+dB11oBc2X195XdgxlI
m3BuHBPn4/JclMOiVyZNh7AYGn+Z6rBoEsnRu0KA4TCgLYNWAlgg8P4UU0Er60hqjNkSguWo8py/
xT4DDCz1yjf3Wxx2d/SrsYUgwCm3fIxYySbgV0Imrn5M+uEphNtfPIpFg6GPlrnGsTAhXV0bfpS9
GXbkWcVrORWSaHmVHKIIh5EnxDGooBiY1LnczqlII4tAsP5Iy/irHaW4Z/5q2a8qzu6naty1serp
6SBBmV19Q24U1zMHmOByELPe1GB0UieyhFNh7lodup+zUfefPWZ4TALHZqFSgtckHPJyZaU+m21T
NOTYaz8t57vTHW7fnyuLAKwfykqcSABjC+Ty39czsjgxpPiO0fSNJe96LWukrBrgKBJe9CMYSr80
kLtx09RWrIYRsRRvqMo7h/Wt5PuvGUFLHPQAILS4xqKns1sbVcSMY7Z0O1Z3W7B7Bbc36iow4EOc
mRA1LZ256kGc4VahWtzHxPBnWmDoUgZEvS5aCGaE751ZI7GoCk/mQl7sDhi3AdLv0D/fc5q78UD2
NAqqt9trW7cKvDAaRRqKpiI01YgAfEsMrQVMedomX+i+OywHoMa3fQrbIOKuNspBe7xtdXVHgZw0
ANBEiVsMtU3cARDL8FTNEuO5tt1d29inLPosJ6yGHQXLI2pBJqLtld5Cn0PQ0cLU1zE14mAuHW9U
ft5eyFVTSDQhlDMjaqHkRTrjOG25+loKUcD+R7wvAN6bJLauEiqsBs821GbBZIq9E/wjzYYoSrqY
hGkOhsOknIJIbR6gMXdXFSOTHCuZMSE4JBVhk970xnEwswMZ6ZY17Kja4BCIiaRAsuYMlobOHfC6
OMBXT1JH0SemKWpYaV9NUBWQ7JWZ3yTf6epOwuZhHoJPgHEyH5P/iLPLvTPVxdALBLvir7MzfJBO
a4WP7xWYIGM6TJvqEUhWgsKsXx9lIPaVK+rCthAH04EscWLDtrnEgQZ4G2UUsIzqYLrZFgSD/jIC
Skt/317yVQIlrFjwTKpFfU9qWJ0UaAwp2a61B69q811t6Dvivs2pIilhyNbJf9HZHudqySwVA8Ch
CoECbZ/tdN4c3cm28zrVF1bGf8eZHcuyOm0YcOaosjzM4wn6HAdiKs9TpG7M8S7FAB5kxSE9fLAm
Y9dEsgxu1WH/8yVxtJSa1O7mEsJK2hzW1oQC67Qpm1ly61wncZfLFJOM0jZZrXX4gHBcf1mcQ852
+swCDZJXLoBZ7fDLBi9qxJ6GJflKBjyy8vxYo7yd6ct9NDj7BPMfViKrVK3duCgeQduSt0Cv+Icr
k2AiUG/JUc3/srHyRlcG0FwLPngycqAbxmeu2HkbBn67lkcEBf07u3i1GzBeJ45HJhmwds0S5kH5
7YAAdDWYYSosX1KkeGGb1mHbgNygBm2z6uxJ+nT7OK7t2rkl4T1TzeAbZgN0q+r6RzLd9+Pf2//+
ilOiGoLOGq9Sod8lHL6uI+XATEaO7jz/mBsb2B09TrZQy/qHPQOLHR9g42VtaItdHj8Qbi45w7TO
MXJjrdrn6aK/RyOwz36WYSTEq3OqyqYCVlfHX0zoVoNIWVRnskFvUCVgWziOqMPO0fe6/k3Bbnx7
C1c+EX/O/q8RYWE5eLWzduyUsDJG6lfgCBtsu5ZcrKsrQRv8A0PCGWAvd0/PzDodGhgpHby8Buol
0WmwZSSOa1bAPWGhOIovgbm3SyuGWztG7iKXHOb6uSfdBjzeByg2fn7H8ERHkQ/1SuKiinRpZshR
hO8g9x7GcxqaLjS086r6c/urrIV7GMEwAdq34O0V63zgDY3HatbL0HhatvaW7eyNewSnBbjckkA2
trfiAzCGOUE+cXr96MrK1lWHboxCrfrZDN+V+svt1ax8GEzrcwYXjIIC4yaA/WbwxTUx6n7HyByO
g0KDrmh2XbW9bWVtFSAlBUgF9VcMRAnBBmpcRawMWRRmI3uO6fyTKZ1MJW8lv9BREwXWCmRcGq7D
y2+vdwhDpFPdMOnfC2jTjSPzTDZ5LgPmtHrRhq+317QSqmGPTwJyhj9LrDo1rTIpUYIJ+6aztUdj
ipE7GbXyYscZ8NajWf64be+6vwjiA0hy8hKNjrxbLKK0VFvqQY3csIGyqvNr2UMTbgmcYPK5sjJ4
OVD/36W+nQTtif6TI4KiA6BQDsXAQN3l9uYGs502m6xwSIDMrEuMXn2/vcC1DT23wP9+lkaBPFzH
UKIFC4U27XIrYl6X4OPlevdUdlQCSr4CBuKlBMQHL5iAtQJtB2FBJmCbpT4qJNTel8QD6vREfkI4
C9yyg18z7Gi6MWyv/ub44HKWPJ2u0RjcOPrykPREN++K/oEyiDIk4Ic8Lqr7rdHKX1ZebeoRESSp
HlzkTT6Ju60xuU/a0KbeXIJ1juQPc9Lcx0YsiQGrvwY9F1w2GmDMKKRe7vxgZLQyMjyuumDCrFke
xIGaBshV6YO6LTcJuDA2ibP99OfGw5HjItCTQ0NTMJphdC8bLBjN1OG5LJgXqcrBTjRUUiWoKP4v
XfRrcUDPLQmOFRcp7RdjUMPBnZ7rLtrUkb3JSslrY8V9L6wIF2nSFyoZyaIdO1o/dzp50pcG/O1l
8Qpers8yRMJ5wT2AQIo+I2pBIvhKdyK8bqxRO05jP2+6GgoO8Rgr329/opWQipltLtHF6Q5Q0br0
i4JMNBt4BWhsgZ7p8egu3UOSQGOBkYM2dN/GeXi5bXJlF9FvRn8L/8Xc7BX4PFdB1AQ+4aPhvsQW
IHPQwwCDqYen1ee9gne2gdqHz3NZ5cvFpXZlT+3EltDp0NMqrPdaLTOgIYb9P6zI1gCnxwgiwHJC
TrL0w5TMEVYEntv7pZ+8rpy9ZtB2jnH4F0sGr8iAYugKc7wg527mclpCvTkmecgM/THD/IiSf1Zw
Hd5novn4fw2ZQtJQdEw3WDkvYQ7x19l4KNS32yvhZ0U4sagAosmJfUOWJd7lZWImKGIhNhBn7r41
RJ++1+VA7iEUYJ1Ymed7ZR5kWs5rpUfARvCShKgS4Lqiu+skLpylqxYuo4V8e8nqfZKMUNOidbxL
O6IcWtMNRjz8hqkLzFGtACFV+21iTfPOLAp1N050PCxxzmT9fu4k4obgbgRXEDrLABcJzlo76OOV
I885d9Ydl75poCsSed3u88hofFwL47jgVwJq75orzgIrbKSayNUGroLY194COWgrK73Jkb2iVtJC
sBwACwmaJa68xP9+duPbaebOnQaWUzVz422VJsPWdWNZIXsl/COgwAwv7gIsIexdZdRE7TEecEys
aMtqfQcmLtSSZ1NWJlhbDodggyeW97DFh0GxsKx2IdEYWtlEDsSZin1ttMvm9tlYc1M067gNCzxL
mOO83LUxUqOin8oCZa3xV35QNy3oG5JjtcMQPDRnHAdDlLLu/EpYhk283cB2h+6JSPaYghSlmhKq
HVnBTqANVj2tJkFsm09Rxv6hT3NhTMgMprY3mwGTN0dDxaDLaIFN0opiScl/JcTAGdSPqT9MMbtC
0U6dC4yFgs/qOFTOsJlsGnuE1X+tfAIoj2VoYMcyDO6KI/5nEk8tIWzO1RRXzOznY9Ptypl6o3rf
STdPZkS4bkBr7tqzOs1He+p3ICdU8tEvGpnq+Yo/XCyFXPpg1eg6G5JWPWpp89QkZe5hAD7MuuEw
DsvnL9ALW6K/G2Za5zZ8rx3dk5Mu9zVZFK/L1F9Dr6i+5HTxf02ItLAGhm+IKmGUQuxC0thVY63L
l6P1qm9joPq+gR7EL3pf2VVBFsTs26chVuiO40ShZsG5eVBSuNzLWUsHPPwT7ahrf0EDeuiVChND
01ayMO7QVwvjpSq0cMGCKL5Xq6wpq4TE2tF8nn1zO+6y7H54i2rvPfc4k/X0jetUqa1vFB4tPy2N
jWsFFYb/zAuHuk0rfQLzinack8WvqtrHdX57hauej++G5wQnthIfdEMyAxrpKOqxyJ5pTQO3/cLG
UeIfa0b4G5hfKCsKODlDwbOqFSskmREY84uy/DCV99sLWblHOAUdWBXghnggCg6RDV3mjBB2Pvau
ssvVdkMmS+INa+fXQZ6Nkjm4Yq4A6Xo5WqDNz+ajqTPfjupgcMytNUOkqPh1ezFrG4ZqHNJFDv0A
9dSld7OFue5oWvNxSGq/VRNfMftN3U6S77JWlQO+/KMci8T0qsTkJmgGlrkxHUd/3GAGs99lx84r
DsrO/BbfyQDtK6viHU8w7YDwENUfHkXOMpe47y3A/bTpqCfNnVZr0wY6OyDxrDTJumSGhBRpGhSS
VYo5HYcFM1GooseQuOutP7c/0oo7XCyH/4qz5dAOXM6oDczHVv/a0OoANebnzLECk/TBbUsr1+6F
Jf5Lzix1SxpnZTdPmCRMLDRRpjEY4mLwSQ86dqOwH6uUdBJnXzlPFzb5bzqzSXOFuapiwAUt9Dnt
N8v9entR1x8JrTEXhWeu4nYtdADAR5PZZJmOpP6+0NcpeswhHXfbxgfA7DJ+cyMYJAPBGAC5trAK
UpqQLGui+ehGwJvbXgQpj1j/FXfkMa/tQ8rmrZqPG51OgVbo3mgXW5bIeuPXn++jDg34DFDbaHwI
WRPNTXcZqUNCqxj9eP5StpAAps+j9pSzL5IF83RIXDAuxP9rS2TrtSCjExksmY9O/JK7tpeOP+kC
lYL4Dp0kiGPOW9PdUZk+6wcz9ZVZPNT/D2lfth03jmz7K73qnX05D3edPg8ccpRSs2zrhUuWJQ4A
CRLgBH793cyuPqVk5hHbfR/avVxpKRJTABGxY28k5VBPBMPN6W6pY+GJ1EvxSjOCiRzN22sbqvok
j3hUb+MrMpFzBumLA+WpLUcry8q8UkELs+Riznctphr1TIDfcfTQmXb6PWLDQ1ZOsfRDoXZ+p6KN
ZIkA8kIK9MTEHEhUGWOKNChmWNF89RktxFF6A04vBXQs05tA19GVnUf9T31RUPLSicHre5I9nFDF
84yj0CinRmv115m4crkZlG4RSPXX1ztoycjM10zKZ/rAnf7aivMDjR8doV7Fiy+CS+v0eSizcxnb
apz1pddfp1kBYPnWXBrGdN3PN+RnA7PnQDq6OkkKu78e6t63ASboUjBlXZsZDbr8QeOLLBrnyYap
vQDVbuBdwW0+z8EZskMR3EBzwZFFY6t96/zGn9oLyMMiduL85oEttJfgLQJaX0DaT3c5au1UlPJP
W2BWC3r3CiqiBdl7EVSa8C4tHngbUgJWjc3X2+O4vecT6yADP0Hpp1BvFipBQbsYAMYerpPmxdHR
4jLkY9i27pVLjICp2b4hInSZ8kva9O5r25c2zWfTMydDaCKVtjD761G3/VLn6yrl4f+fidkTpWbg
CWQWaqE0RnjWJkBrADToLmS9L10InwcyDfTT3YoMqmdTUsuDJzPVr1z+DUJoz3FLvQDH+0ag+XLh
Nr90qj9bnD7/ZJHbDmV9CtcB0saNklk+g3aNAm25358+V3OOmjXgjZijCjQ2mmOZY2OOlRa2PcKi
aonZ8NLcfTYxO9hD0vJGY5V67dQiZJm7r0sIadTaJlP4h7kkx3xxu3soeR0LeAhgZkdNWEbV8Yw7
h3zkP3n5C3JugcLaG1DdhnEjwkSCTqUDL4/wFiKzC7sd9QqEZoirQb8371bqS47yv9KP10IVe+p2
H7G6yB5x0QbKsVDlQtCOut7ptoCwhTbGPUan7rKNSB8MEUzUP0f1ZbGmdzn4hVmwFLufB9XIhgF4
AgHWiZV8nvIbiFLqrMENmm+zzURlXIB2tlqn69/ejBPXNMYF2U1obs7O8kSMgXwt3ucteu0zCxD9
JZzBBT+smXD2yJKCHPis3W+wO6gU6ZMFNC7h3RgMRPddtw00/ptd/Sgn4W7BHy66ys67+u2qbjLV
w8EqUvD36C5/K013lWXFgou94Cc0oIjRq4H4DLit2elSh97NhhwjotZ9CYlLe/xWLrEOL9mYv9E6
U82HGGGgOaghLL70XQ+FaP35t5cfi4ISEhLlQMjPn4LS4HrMOs1AYWL0a+MwDtZvh5nghNYB0MFt
j36lubdLAeUtwS0yXNPWQTFc1vd57j62cb+UI7/g86Y4CazjYHwCxnvah5+8t5clnZ4xahysRvP2
3CHW4BPZ6AdKbBFJqdQPxmDJpbTN3OwEqLPwoIFYLcZ3loWgVcIZ0WRz0AZzRYubOM8C20IkXfBb
LmT09XrND9PRGtIq6HR3JuHpmacdciPVVIzqQF3qd9azMtbfJ9UFgy3UheZO75+GIMpu65hNoEJO
ZzNlnKa63TSHXv5Qusxvmfab1yA2m4GM2sScCm7hs1PUEdB8cK/nB0Kz8aNqiYr1GvpmSY1rPmXw
B8BUTQwF6K46T7vKMkVrhom9zRRISpfZuqy1oGmNlTMuSXJdOLQw5QHBhSIp8q3T55+3YN5kbc+y
4brp8D/SNn5b6SuEI0sIk8nDzN6XJ4Zmez1xa1K40+XQrbqr/Jdx5eyVxmfrItC3xroA6+XBiMyN
3vj50xLN/XzDH+fTRnSFqjOu3nmvi9lUoCcHhfC1adHQY/p3rZVbzqzd4HWrXi4xXFycU0h/AIGJ
kvpZcrmy+85j6BC6tvWXeER3iBS+TJYa/S5ukknoExV76AnMZUarjkor8xJ5DW11zaqDHFve88C4
Zy9ZutBHgY5XcOBNvAW43uexQS/qCoAHoV1XHZQBGrQVJipaxjPwEn2k9CEeEp97VTAW2jop1IXI
5NLiOWjtRq8SXjOgMTjdoY6biqxFM9Y11Z6BftJDFNzCYbRD1o1ryJ8tFT0uvGLwfED5AdkO5D3m
ZGXCHI3Cop12nZqRK4ptIV1f4slrtVVIFAkErbFNs+evneTcd0071EXj/5RpMQBrm52OESljoehs
uM7Qfxjh37ohrvGl/OmSlZkrRteol9ZtOVwL2ty1Ut2MrrfghC/tSjzjAVUAChk45NlAAIkfNRYj
pdm7D8roIR5hvoSmL0Pg8PWUHREIc4+C/CIUY/AeQDfj7JGrqIi2OuJKJLm7kG/1yPyY2MjzcCx8
0xeZz255gDlcCtMvbEjcm0B9TNoR50Ags5fIFvB6AMMY2lMAk7H7x268Manpm9aC25y7EtxpqEng
CoB3BtDwCFb75J5jYaJ3WifFoSbcoz5Nm+bZNdHK4RNFa398PaOXjIEPCS948I5NTLanJ62uaMaH
xqaHLO2yRzVpBmWt44575ENr9uuvjc2PGUYGhm6kG+AgJwqK2UZhruy1FCCTA+0s+EgCWYR8gySM
6G6aQiqYWh0sjOYuUaq2xi0rs8IMuw4yuks0VPMti5cXipvoxoXMxFF9+3TYhYasWCHzAi39qMYw
tYS7Loy+XtVprz6WqrcU6p4Fn5PFybNM0nVoi5wn/IrEGSVY2DHRLpRgg7YQ8a/UstESoxSN66uq
4kKzuXX4Y5t19psxxP29apOlroczv378HqA1xcUPXD10P09HTmmKRc4NCj077a1HfnU32K6y6bS6
3zkqU6IcmhlXiZ2gk7wxGidyeo385CJzFsKT+ZE6fpHpqTNtPnR6zL4Iz/W+oINKD2ziUffRL5Q/
a2osntNCB8Med8bYgsaBQkT09S68aBi98qA7nqBV3uQxP52vwfQyjYw9ZqAj6vfeja0don92HfOU
rfRsdNc0tqHU8/tWcWHD3U+QzzOhd+5kat8xhR6oLIwrtRXi0UgKss0dmwUA1LRXNbAR26+NnkGm
p0m2UDNBKh9nDy08p2OFHoY7eAVWmw6JbUTU7F4rLuVKtKPYKVxa32oheChq5S1lVRe4pJI3dZWR
g5egJSJuO3nHXbN/d7yyMUOweHfUl6KrjdCrzbaHZlAilpgGznwSvvRRDQwPALQIzgmaEMVQLBJ8
kkIb8OkXynOrqk+mRuKFNZm/T6fZwRNxAgs6eCnOz0KtakQtTBiqeB6HusI80GLk5l3vjfq+lnHj
N1RVNgnmeLWwMFNg8vkim0xPMQXwdsiwwSmeLkzH7bJu65YektIZ7mpPk8VNBVwTIrLcVV66xHWy
wEVRGmRacGNrSNg/x5yHMW2rZuH+vjTfDrDPEwYDNXd3dqkacdV4IImlh9JwiyfHGsza99wewD+0
CouF2+2S58VkT4QIiEVxFk4HLinpuDpQelCp1/olJKb2yBd01wNn7kNSuPH91zN9aY0RbIO008BL
1puzOzRg3UDom9PD2EAE0m7Ueg1zsY+ONu8XajB1WDmQhPSTmtRLtd752+u4yLjyQMvhIdhSZ2M1
mNNTW2CsXgkUoG9ytcH72ejBa/b1IJcMTZPwyaXpbpybQwNDbRo0leZ35u9yHxyHAh4zOP+JS27e
61x3aZJoHaYxg/BkWg1hmy7dyZf8MvhCEd64iLjPHv2dUMAKasBEPSqcB6pMHRaYjppu0lhiykw+
JBae5Ppie+Ol6ftseXYjMIBNeF4p5DCqRRI6bTZu0brAF5zxRStAkgPrDzg5HsynizSaAk98xyEQ
XrPkGKYiqX8xjddLXMWXdjwec+AMRdoCCzYLnlyT1KDHIvSQ5pgyv+x5ClG3VlnXqtRDbrV0RRS9
Dwdumv/B1Yoc9yRxP4kJGLOJjLWcel6lkwPzMlkEbayQBMHjYK/L2BDfRwoxlr6I2wUo49m7Es4U
NEMIqAB7wct5ZjYlOmXu0BIoJCldSEv9NhbynlB1q7SooDnSCiogLXybjwve5Qx1M50LiE7hjkU6
F21qk2/9dPLK1kyHsTPIIaW2FkoEBCzoHK9d9bm09qyvh8i0RxJ4IEYLyqqPQXbkddepG7eBqzZL
nNiX1h61RPA6gwhIxdVy+nVSPfP6uphmYsjUPEAFnVL4O08BQBY5BS+o2dAd3CLNo6rKx6ev3dBF
66jW4xJB2wTaF06t69SkKYRV8HhAlmtXitpagwmpO9jUGQPe1VroATX7kVNzXLjCLvmOCRmCWio2
ADTATi3LYhCA1RByGKr6R+zaB9sdt2apFX5tt3eJa4rw66GeoVGmhf9kcS6jqBDNzbyGkqMqVpwE
+dvE0m/f6Cs87pVQ3Swd64svd2CqcbLgG9GqOFtbIECo5g45OUDvvV5pHfsuOAqAjdlEtab2IeNW
cUjqNt/HigS1rsbjDQUt/MLT5dIF/vlrzBYZJCEkL6oSzlLLmq3Z4RGYWlDMiu3UutK5Jzdfz/Ql
twneVDxLAAdE5DQ7YV7Xq9IzUnKQDQ/A9gZSiB9fW7gYm302MQ350yEepTU0nMOEo6HXLCNKvFLA
1biyiioNYpZb21JTepzuxAysQZZRzeslTpuL0wo8IkoQU4lj7sOsrFAcQ1bkgDB9knXIR1D0iN5m
d2Of15usSJYAsRcnFqhEpM4tAOnnLRXxkEN2yUtwZromGsQBLnth6aalmT9y4Y3/x8LsVNZg427g
gsiBI4zbq6CVXidaZdwVo1tFC2t4wRZqapOcK7jC0NQ4qwQ4ssvTLFfJoY7UncZ8cu+tsl38y0DT
eAQg0429V79ZCxfPhSlEEA1YJw7kJAw435uI87kF934YsaJPdduoKzW3luR9Lw7tk5XZ9kQ3gAlW
RdwxQEyU3xxFhUa84nnEj02LLMzjRVtHkdSJtAC0dqdHoahqB3IkNTkUrXFVNyA1J8pG05aQV5cm
DjkgpOUBgELHyOyNUlRd3+QKUEmtlePEJeDwHI3vX2+JSzbAKwN8FTruAU6cOSrNpS3ovjEUTcQg
PXQZZMybcQn/sWRltsdpllhMzRm8MjMjU/Nta4lR9dKSIOMJzw/6AMSrs7kSiquVuYObZhD6hpEq
TAeyaplY/f50IUqaXvfob0Hy/XTlKwWVtCZV8oPpJFs8dcI0MRa4GC/4uInWA22bFmh1waJ2asJl
Rp2mKV74KroZHL+DaHoaORlX72nfx1DWgX6XHX49rAuzhztjgsMDSoWuodmwkLUwYsvE+qQG+G8G
/cWYqu5EWksMD5fuZ1gAv/eUS8CFNfNALRBM8LQxObhKSu6ddCjdja0YBig2S6d8YkbKvjXWMLJA
cUF6icRWseNikN86I3eevh71tLdnnhflDOjeo08Rp2weA3ixzidUMTmYeOnrvsN6+EFW5vaKmF35
rOZpnazKRFXxX02uOLv/wDxS9Miv4ZSfwzWwpNxN8UaodIeHOk9ledVXJjrzMyU3r1Iq0V+u5QIQ
ldb++A9sow4HMkzg08/EQPS2VIhX4CKliQkWHoXVKcDVbbVXXHtYOa2GRtdypLiT2ML2vuAK4PAd
PEIBV0UIO9tqQHSabZXBqRUiSVe2MyL40qsloMpFKxNIwUb5Y6pWnR4iaKl4UMDCOQU9mwOWKuTG
Pb7UmHjx1HwyMn3+6UVU2kxxuImhmF6f+Ebq/YDOrO0D5/kf7BQ82j34BGCWzuiVe5ZLHBs4N7cH
PapP4lz9gdhi2PaW1f2wcDwebVnmkTbmSwnoS2NEBhxBI94LqHHOxugUhWL2PV4nEGTsS19NixiP
Sy0xHlU7NpdyQcfwfn4kEZigowUd5d4ZnFkF8aU0Yjs/eEbc/CgMfbQDg3P2C3X/4clMmtT2K+KU
t4POxU1l8DSHWnPrMt/JiPskQEgesDpBPO2kUGsoW6W+T9vR2ZXYdYuqURfykx6So+gGRjyFcvNs
chRGazODJsyhrrjgkVYn4kkiY3CIIYN0Z9Yj2UrqtEkglYHfJWovfEcaoOXIK/Enc/X/eRv+b/LO
bv85SeK//wt/f2OV5FmSNrO//vdN9V4+NPz9vbl+rf5r+tH/+aenP/jf19kbZ4J9NPN/dfJD+P1/
2g9fm9eTv0RlkzXyrn3n8v5dtLQ5GsA3nf7lv/vh396Pv+VRVu//+OONtWUz/bYkY+Uff360/fWP
P5A3+OTcpt//54eH1wI/d804e3tjZz/x/iqaf/yhaH+fOF2ReoCnBUUOypJ//K1//+dHzt+xoyeV
E+Sb4AdxP5SMN+k//jCsv4NMB3SFwOsBFoZA/Y+/CdZOH+nq3x28+dBQC5JfIKFwV/5r6CeL9Nei
/a1si1uWlY34xx+nlz0iCjAYgOIPYsoTmTUaN05diGHKOC/N+m3cs6fySS4hKo+Vyb/OE5JMADOh
iANKGKTS4HZnv3+0FCSWZPKaOKWNYmGhWCIqJIECeGXmkgRZSqzxHr1DSfLsdblVhUMsAeQJdMUE
DuTJUQRE9yh0JtHq4fpD3rpVu7fsSo+HH4nS5u3KJYVlr6mB3OBbWyZu85ioQO+9oSc+R08u7i67
r8PGKhI0s5ZmWRWdT2mVO28JmpaoYYZ1iw3f7/u8dUZ1lVgWKtgfcVyUabrXiy5pXbi3sVftILFb
HRKwbiuq2g0ROmU6j9gwunlgjMh5gn/eq/JnEKzXz5U7DNkPzc4yJ19rXlV135oc9brSdpT6KmN4
wD8hqFOhX22C2Xgfe5lnP1e0YuWN1/ZqcyOVnMgbp9cF34g45sOT28Z1EcWWpP2uVjQtXdWC5mDw
z61e85XWYjLoAFFzgTgxJYICDh75PvXtNFP8gtfIKI3NCDbhvMBrLOKV6qXRiLdgs44NFBhC1pPG
bfwSmCB5lXYeiAHbIU4e0wxl4MMwIgLGb+sJE1nANFD9CN/Icl1+xGla8aBAQs3ZFGpqmDvaeWrx
SDr4IwQPWqOm3/KMcu4LRRsD1Dk2LDZvSR2PEH8dkIGrDKOASDnVbzLCYmcvwbDh49vLet2SVnOC
lCtmFVoNw0XQlDHA9jlQr/eUDEm68YbW22SqW5VRXMnnrnJAE1UleIb7eicKsUVvp3qwhe2QMNeZ
ooV6mZiPtiqxLcysdN9th7kkpNSubD9pW5n5Soc6NxuH/LE3+v6hyDuwjxVUdbYuc1woDGieWFVN
X2cBJbFjhUxp5S+lyAv0rapd96Awo+muAOiQGzWHbo3TQ3fXNx3aKQ+eKooKdIATonGduV3dP5WK
yNAz5EA+cx8zlmZoaBgUzYoE1qao/KpVq2vAwAa5afWsbX66Mau7bVPZ2kupgBciDihwT2aoOXGG
YrmZuEl2nWd1T6KCFJxvbSOVZggR9ZcU/iXbJb3W8v1YQRMgUqRqVG+cavFLBXBB4yeiNJSVLll5
zfsxRj+smclQTb16KgqRznmqhJ59uNyz4ycqwZp/SHFqPX8ABZTlO6X1xC1U0EKHQhr7Xh9zLQsd
xbkZeplT0PVwLd5p3IufScyrD0PIHsmABCMIMwKG3Sudqri8NCGtGsosFZ5qns7Ed5GLxvOpaTW7
Qhdui468DFcuVauM31qpiLsdZG2s8ppgEd1NOdbSuc2V1Eq/t2AUtfymIeP44JQqKnnUSZVoOkVK
5vddM6R7WsihA3G6xp8tZHjeNUG8bOs1Bvq56y4pq1CN0zG/b63mFV3MUSoHPeiFlZAtBqSh1axk
hs0hoUaH+JVoHquvUruz6HfDEIoIi9Ll/Q+9YKBkn0K9W88CqfR6YNATQIGo9PyitfitAoXYblMO
einQrt4VOwdk9fi+HrkFkqwINLVu9qNd7g2rfGTGeNc5BBnHPC03TJdFCDx7sbMHrbKDhgqnxBlM
jG8uyQVIDpU8bu7SojYh7AUVmO+sS3TN16u42gMOWz0lhqrc9dgANwDDr3li8N1o6Sl77kepvxEz
QWVaQoI89zE5jbrvW5cMVwn8bhIh+KrrkPa0dwIuCbguy7ykcl30OtnHTpkblk8ArrH2JtGzbB1z
hfAsKEcI8IBFhXjqwU1jgW7fJOXmXdX27npkaHfzPbSgW+g+d9HwmYjYzCODaaxZId8MLn/Xzbrs
kABPCHKoouaRO/S4OSoiIMEKqXnsjk2t2BJLS3/WaZbiNrBWQ6yrNALrdiICVdjDhrCJfAnL3z3p
KHV+c3PUgNaFWYvqmuXgu8qoqEgoupyE6KmsJBA/Y1UFSiKFQnxNMK59R0a/zrYc9zhr/cQSCig9
ki6QeHea4NYZ4fKBUDXQZur44GUxJDqIZKEqqW/01fDCW3dEsdXRd32VulYYd02jjD4IwetDD+mg
g1aYZjGdpYq2OBQAmPMpclSGvacmdRdYDIR8gWe0xnPaIivGfO4yvV3FgLPB0Qm1X9W80JpfXjyK
cozaOtO6azagGB4puCqrX2Nb2amPfdH21zptsj5sMqLeD5h9f7TaVxOdO2uiVC4rfPg7K6nCliaj
qoaKrojkWhF6XW7VsnO1dYtEuR2wCu5jHdtFva916BLlshRJaNuyaoMWrV7prYp/WK+h46mzoEpG
NNCEqVJa/fdOBdRqMyimBYox5KUcI+AljasoV0CxuEH1TMQbPbPc93LUPb4ifez8iplw4pVlFZYS
9OaAx6/RueqxFTSti72wFE2uxjg3iM+pdJS7ERJQMhwa12oyv4mpzQ91OwjVCNOsZF4N0YbU7Ha5
Yo95CwbZtuVbz4KUOrZbNja4lHg/aEhjErtENU1pEpo+DUM8ZHDFxsDrkFGEpM8xVRrvyorRHvQk
BLYtC+1q0MFKq+Riau5KsjQZ1pmjKK0TjrFZjZpfEJ1ot9xy8ZvTfizy297mCiN+ZVg9GwIAhNKN
NXpKvAXL3wDiQlApEO8tj2vKX2Rae1YatWieyPYuR4IHdTZTwX7DUozdGj9XDFtF94p26+WJ0+8q
sNSY4CdMEhey1Jns01dQBho/J3BJMvguJ2aKTkKTOt0vzemMbpVxmtc3Sa6CByAeG01/stxcfUJR
s8eiNZTZz6maWvWrhwb7+q4rB5Vkvk4ry4wDSXKl1X28lpP8pmX1MBK/iwv7V1mXmr2Px4GJPchQ
pEr8THbNzySph11ZG2xr1Jq41kSVmWHWMN3xzREhYxAPyG6xIO+V2HzoSjxT/aFt22xbNhDIuFaQ
5JcPup4q8c9OSjxkJO3yct2UjQEaMUQfQ9Rhsoc9dQYPHQZKjvL6U1/UQ78toQtgrD1iDN0Px23s
JOycXohnuGHUBiSSPT6SLoP67vSDWIParQUtaos+TwDYEpRlw9jQEnULqTWHfowSdFiIGCk0GX7a
JcuLjQviW/SpWYxCCI42ZRGhCNCJBWTN6eMfiXjku5HsUgG/RvZfM2eZvlSCXMzKtPfYebCsjaxf
EmgsxnKh+nqaCvnTyqTQNWEyXfzfaYhBeqPVK1hJxgBMSn5hLtGpzsq7Rwv4tagqoIoB8MMcPaKm
6hRda+/5tkFGInRvm41z7ezMjRRBDO8UfArv/oyhPsdMsxziZA8lIAfBzMRMjOBtFnZ7iYXOa0v/
aMIu9EBouek27crZVYlPVkv91RcGZwOui/zclPBFB9csX4W0S6tL03kXkbYyQnjHb+Sqi7SIrGhg
/VoYmY61+Ctcm0aGXCQIKpBuAYkngD+nazUgqYNwsH3rViVguySKt+oPyChFbAU4xxLu7TS1czQG
CRIDUSH6dyF3NZtGtyID1Czl26Bducl3t6l9famJYsYZeW5jOgKfUmSDBRE8tZNv6roDH+kuDaAQ
tyOB6bc8ZLc6OKiWFuxsu0/taQ5IBxBVo0hoTZ9/sjgCQ6oZVfJRQW3HzJ5UUPP/7iLNLMzGVIgG
4nBcvisbcrBW2sYO9QewKoQF+LTqzdfGTkv2mL+jLaD70N+P1pd5tlTJIUjmucp7r2axn5btt256
Wdb91rXTXcvJQqJxVrA/tzfbE5IxmaYs+aBX+WO2qddK0IEuLD8Y4DnNwt+jujq3NneAHaB2DdZK
9b4R/aX1duhhW1itKcFxcqJmEzirb6lqnZkjBjT5pmI3kft7O752tl8v09lRmnq4JqZD0MSaKCjM
nITqkNHiuv5RuIGu90/gmQ+tVl1/bWSWHD1OFxBRU7EOHgIsIjMrMm8knhrJB3m2QsufBCHQ3BLq
t9mdFyEp4reP9rdlbukLW/DE6uxAdUZiEKSHPrxBgzjBZgIkNuLKHN+ZsgRuO4oDzVbrxNZs+w1Q
PpMAy3703E8OVITivrqxn7sbGsahE6gr67WG8m7lK3fDcw7SiWVew3OPNQnPfprk2enWMhdvwQJf
IXChRQxQ2PWwnxwWiC6uyrtlxmT9zOfPDM4OgY1syfHIoa/xw2M+6CHQoLHT9sW6XUkeBvb3flu9
oj62SlZWCN2jaOkYnr1DZt9gdkYaU/AxpsmHWxxy3DPo3giSZPTj+HFhA59ytZxv4Fk2EpzQtcdw
3uWOb4uo24zr/moipyQLh35GfnhmaI7oJqSWuYd9ZN2EOhq9Jz/2Fj8gaA2KcFMGSy+SI8nMF/t2
DvxE6bkpDZJ8dKv8ttT81ICIMlt7kRMUV/XWXTVPxrO6aTf1qgr+jT07LdBX5qct9unO43XjIcWU
fPBQW0FfgN/Kl3jHb8QTWdch+jEF2oFD4Ol2NFgiNVo6succV9JW8smH7wgE3lflKtlldz/NMRBr
JeogHu191CvUZ6odf+I7JVzinPxf1ho9/RbqyhAomPkMw2uhq+vWv6rQe9CLfbl1VvlKCcpsWxV+
iptL98nNb7+djkfmL6MzL1ENpcxaYn6gXgdtoW+1pgW9s0Cacf7OnRmZeYauaIRsPPWtD9Rg0m8V
T06k7fJNtbYXirKXPcBfw5l5AMuscREX5kcqV5nyrKAPPtavtLgOFxzAacHsX+fyLzszB6DHCbVH
2/gw+zpy0+aOEfCRGpAxsQKnY2uX7Mehhupf5avk+4Lty/fY/9g+4ts+HRJzdDNLwrGLiL3mXaC6
IdsZ+4n5GJRN+kpP1+DXMPfelq+XUIn/yyH5y/bsXW9D5NKaLhVzTZtoBNRgcvH8FhTqKyfIHr1d
d4/sMvXZtn40r8yNul+ksZkeB+c+4q+vMPMRDoVgnwYnL6Lmihp+owRpSALkLahvvdpjmKyWrpVL
jyKEhf86mMe35qcJ78dMVwp4JWX4VmU/LL30iRZ9vaiXJ3bS6gNlCJpT52CZWO2ypoajz69M3ClQ
nu3XJXiPzdtkm9x6OyPSvx20nRoCFBmKPVuor10YIaDjiA0nyRIgq2euJxGt05hcfx9QlqjkfWZ/
aO3m6xGexZ//jGZAco76HfpgzmZRHXIV2eCfU/wJ3ctNTgL7VluPES5OPVqKns58ztEciD9BFo+0
5Fm2AF1QBNoS408UCcIpWktDfVts9VDdLx2Ks1hjajgHCHuiekGoq8+7e1DRUlHryX72wSQnoPmE
hMdwI9QifldeO78WZnJ+AiZ7yBZAXtTDH1i101vSjJ1YzzPn1biprthBBAwahc4LUpARjcrFM3++
cKaH1jkIliNvMN1LM3OxpNlQ2hwLJyMtzFcUzIUgmtEiFTxpi5mD+RMA4iIT5TeAnegMOccyDQ3R
Ze3yn+2ujawViSY6WoGe9EP8CGACCLLKqHyhT/ZBWwh9Jpf92a/AMCrnSPvgT/CAz5MxTqfaaamM
PyEDsRFrsu5X5r+jnja/OWDGxo4EdAiU9egPmc2mqI06UePx55G352VyXdYa++SlDBYfFPMH+dzU
zFMOeVJQ4o0/6VYP0ClEgjjMAmddRsL1l9//Z8fgmAU0JgYQqAygS23mRChQ05Tb/bt97TzE63bN
AhIYL7avrkAxvV464Gcua8o5frI2e7gkXDPQTNe/o2fN94Zf0pV+Kddfn7QpIvy8JeZ5zdmItEaJ
JVJq77SjUZdcmVq++trAxUF8SpzOBsHrzlIrJt/r+JYnt421V+nT1xYuvSoBT1QnCSfkGAFuOHUW
BnEbJ/W0d+fBlL5J/Zj6ZZhEyZPzpLyQ27ryp66hxeU58xoQ6oCKhg4gKwiKgduYxfix26JYqmvv
YgfaSCiautvhfhI0bYLlVNnZNM5sTev46YI2hgHFdwP5Z/HTaSswEsighsjNwkye7YajFe8odAwV
l3luxGoSrghHe9dupBOCcpeGyQ7KgAcdhbM756N/KNdQc/7a6NwpATI0RfFH2A8IhefxGO1Gnlup
+Zpvkw3ZedG/6ZTmnmIygwOLXCNoKLAqs2dz2yYKGrDL1ylXgAJotRo2WQCa+OfuPo2W7svz1fKm
dlCcXtsBkmmernUY5Xk7ti9WLYIWzK1mGbiL6o0XjdgYDO4S4/zSKgsdpe5Of0Eo+5Yc8lszEEG6
ytbA0qFq7KzNFVkt0UacP+JQNYbkiQs5ZFiFczrdh5BCFgN60F/49+RgrMwof+Bx6B3GvYK8yxA1
B8D3RkgtqX6G8NG8dln09XY5C3+mLwBIKu4VoIDxGjn9ApoUVWKS/NXSoOw0TLDBV4WOYdXThcvy
/HjPLM2OnInq1dhhqBNn5jS3OZS5xGqSTyrXbOnpOL8zwQoOrDok6JCTBKRyTltBYqUGaRo5qj/I
p3SFxjbwjuAxp2zJ0q15tnEmWzgNYEsCGS0g+KdTGP8/9r5jS24k2fJX5sz6oQZaLMehQqSWTG5w
yMwkNBzCAQfw9XM9WUVGIKITj92bt5jTXV08zSpaOlyZm12hd2bVVc03Wa+8wjRdWWd7LvGVg//0
WF6EWSyVDE1Ys2v7bwq9LLZGUATsWbtzvtEvikHEEhF5/mp159x3hNM4tBCBrIdxhxj7wTmptyBs
pqzHNufI5Aqvlu/g2G59Fw/H0c9kcTyHG06ct7r3NMNde2acHTUSLCjHGLD7PAGqAweCjvbAv+mX
RQLgBZkvTLe4jrxqb9Rg06HjrZBst/r0ODlFcdDgBsLzClREPAUWc2pBZqROZ0ANRGo3kmGvvzl3
A9BpFYEGwI/ULbeyl/iS7hkSoVA3drzP9+VCyQZvHnAkYWYDxwM4v6Dkvcj6yqwuOxUDZ4ULnXEd
D5IruoMUfUm0u/xiai7TG9GZkDxjLfLpegZgFJBGCAPiGoak0PGcxzmrq6SwMOei9pK41XXsR56O
I1DxVVK7xeUfn+/wnjmMuDiEQLovtU6pXpt84+TXTN0I0s/K9zy5ixcxFscPxNkAP5utb0OAe9Gv
runjsDfueKC4gK/cZ9SlzysRT74jUlqxa6A8h34cxByOvyPqHhm8vnV8R6dwJ9QaAlEX5DWBgbR0
KTqb8jPKTfMK5+z0oEWXD8sGjz0butgnPBP0sXS4SFevH670tynmrvaHH2B2BNZWXqmenTZmEAx+
kkgAoMUBMbBFsujMSmU3bfuaPyUXejhcOIF4ONfPyp0WNtvsit7kXrzqrH5ujEIZE8JjQk1eWfJX
VOhiMeRWr8b15H/0ggJ9a17bBDflRlv5oKfzKHSWfsdarBy1l6aYqd3roKPLnqc+ayZUsWJ/Zbks
b2JBdwNmT+g+4okOrdTj5dLH1ljnk/PKd+2Fjm2XPcye6WaB6MBEOh7PEBpfJw0vB/cRFdoeYCRB
OhUS08dRtdSqjVTt3uPxq3MtShGNW7ryTZW4cuFyBa926HauSrefzN9HWEALADpD/oHc+DhsHBVc
N/GMKX8MnrAe/yjItURzGW6xtQt6ufVFMCDacX+i3AJtisUYa4FO1arih8ZcXDHwp15tuqxFWCwR
4NviHnZU7wZKR6o7vWceFOnd5qK+E4kbGPbuymI5GxB724Bali2Uzo6/H9eydtbr4gcLiq10rVa+
E2TX0YV0WRUbYJo3xeVqyGUq8PEVhdkAOAAQKF1eiXJRUMgAte9KelFtkakGtpfy/RQIPMhqyVYk
M4fv6GWwRbLTaKXm1Er3ztDWwSbwbInkboevyk0cL8bVFExe6QEOFbntmtTrSVkCBSsY/UKqDhQI
PEqXldVeoVPNcLiwL5VKxos+FFWQ/MIySLOlXhqsdVROGq949Vo4sWFkA/VnfOHFIdo0dBiLqXvn
7hxA6t+bO9dBA6l9AtYQ+8G+c94+Xz+ny0cEFAcNyldC3+h4+bAGW1JS2XvZZd8HE81sI+Xlnx9o
x0EW99+odC2g5eydfWme+FO5Sf3hWYZOZMADVC6uqh3Ai+HA//Si//kxf49tcbRMI4pyOWPvtA06
56pGtxWIQ8ltPNl+1L7SbeUnuzX56WW6+BETQBWo1qGqe8KKZhE4E1k9vGvxY9ncoY6Buonu0fE5
o4w00aWpTCvDPD238XEPIi4+LkiZecO64R1ySSSVH/JG9emabMrZVXIQY/EliwgtuCjt35XhPu/e
lMpZOcXWxrDY5GxuB3jm9e8NLwlwlcSZJJI5Xz5f6mtBFnurlPp2tobhnaoPurof7PtJe/w8wskb
ZTH7muj9HzySFMCZ83nsP0CARnlrm8iBoEy07b2I2IYvrJqfY69Y+Xpnw+LihgiqkAY+UWCFAL8z
WgZ/FxktlGQFUIQhQwl1CBp0Ww0gb6/fxMlK2HPfE0kKslo0zU5f1mZh6KWCqAoWHh39otGIkT+t
fFHt5PhHMiIa2h/4w5NX3+RI9pgmI5CHUSjPZNZduFUBwEQfps6bwCcIVq+3c+M6DCk2w8EkSl2b
1Fk64saJ2F1cX0XokEZbyBteFsUuzx+Fp81/owQuHlNHF52wKxf9AwtSh0j/Fhd5ksi0BHHpTXSC
6J22KTFKOdBcgbdZ0+g6GeIilvhZDoY4s2hoAWB/MwYNdIDZc/B2rZu1bOs0t1uEEZN7EMZUIj3V
RzEk7jd3VZCHjBgonzX360M6vasXwRbTJiusTzPNesu20HHwtH367ujX9Z75egDYXvTSrPQ9V0cn
PvLB6FTkrUOH0X1YvzyI0QHR6XVbwM9Xyy+nicFidItTvutbve6xOgwiuxSf8k5yUYMgL1I4XP43
wp2keB/hDODrTNxl4MYfj61RotkyEU7eqW5DFPxHbDoIvgK/8/kOP7la0P0ERhUZLIAroHYvln1t
cPB67O4VhmYkVq+y5vE/+/MXS71XqsE0wcRU6nFvl3CABYXt8wjicjreuMcjWKxyKQXJsE3Zq6be
UA0QRPtmrAJFh6uLoOw0/ufR1r7XYplnvaFVes5enWQI09oIqbSyrsVdvhwOtG7x0oXSKnQXF1Of
Mz2HANf8quXg68zyvmmUsBiNCxjDj8QYshU9rpPyltAggw8wuMeos8H6crGNdMhuZCOVXweaeVXE
7hNtIlE2+Q5QjgVlrtLfWUi9YbbV6FkQqXemzIggwOr6dVOuyRl8tCtOhn/w4yw22sBT/Iit/JpD
0JvL4H/N2yZpKMBjbzB/dAfKCVcTF6oKNC+8PKm8Vr2LQLBUoomkRqhqlduu+XWeOdyOP9IiAVP0
MTWlXn6FaqM6EfAMjWc8hWpSfokUz/oxgzdt/5m3sGBKgPWtwaUZsHgNPp7LiWlj6J/04+ssBWXv
wO5yXFnKZzYOjKzxugJaWNDLFyttoPlooTz+mo2F6lUV9aSGvbSGep2k804y6M6qk4c/3j2HIY1l
gtZqSJab8TW6NQ1AkJK+U1dOA7E+FusH+0bIPOFvgnl+fHKaIGtlyIte4+adRWFREUmK3EhdOTUX
cr0/J+cwzOJY09W5rhroMsff7FCU48fv7N5+d56zwPRGlz1BDny6721S3vP9ak/lZOJgBIbGMET/
karAfX6xGh0jlmIw+kBosK6FtDreqRt4kaMejv5D7EKOd1cGaVCsmvuc3rmLyOInO7hzYcFnUPCV
XpnHUe0DwiNkG5048BuuHtdQAqebTgQT/qjgJ4EkssTm2JmVQfbXRPmU+yYc/3DaWgCLiVtQkojx
8neL44/UK/6lJsWRjsWnGhf/E9UrhIj5//lHIuJEveIqjd/b9NuReoX4N36qVyj6X2ilAYAAj18I
hdqiMvlTvELFb+CohmoEpME/+AC/xCsU7S9MmQJuFMreaKqKXtzf4hX6XyraKZAWQM8aBCoQCP9E
vOL4usTLG8oZOtQ84UmNv04qNkU1JvkE6R55lMjg1BYkHVsXqko9SVXQfQAB+SNTqH8C4rjEyaxD
h3lxLDfqAP2FPHNzPdtNarJ34ELVD2uux0AWHR1kiAOXP5xheNhBRht38+J0NsCzrMo+IlXUj/kY
mpVjQLmlSyxlGyXdPN2ko1Y+RTKr6IUDJUSwQ3kSOZAA4pGzR/9+fIJeTWW64HLptzhLJHaNGv5o
QCCBcVDilBl6Fru4NTKornLIo4FU0cVzhDJzPctvlsVBOcwdK6Fba9KBjpVKtTUvI/x56DbGgnlR
gYhhEp2qCZQgWllOXN4aQZyVMPdpsmLTzwYAZ7L8lrHmpeR9nwS0NEeYkVg6+Nd2VGcAz6QNdGp4
DoWPPqoha5CznP9AkS63X3huJd8c1HTom2P1BmpWpV58adRMo/sJwnTqPnGkp6nQAeXliuXhFQsK
iuKMT3XcpnA3s/ncEjUp5m+UGk76kuOygwxGwXqoZExq4ZS7amjifD+WNAKzIYaSBZlVFB5DHVRb
q45ApNbmzGTeXM9c9bXIzia3n2gz7WgpQXsEvFjJU0AbDx35h1HwEdWnZpyKEC4cXbGnk1Y1qcet
FFrWNIkG6lYxIDZB49gJ+MjOUMPdqe0rru9ltVdbwuxYla+btGu+c3QFUg+0X9m81XoFjxsokkwv
edK25WbO6zYKHMrV+MlSKlW/qGNaUA/znRten3YK9wxVCP40rAdpUGrl1k3VcryBmWo+uGw05BiS
fhouyqloyzcJlQzF1dFmKbyZjwB5Ahv5aiZO+yDFRgVfsrggddeUHTQjGpDB0sJu35OshzB+Gbfy
d6aMgV3liYmfCtMX2jVnrRdbdtR5s51kcIyvKfQLZlmhoNIkSm65qG9X2b7u5iDWpVhyuxEUeNDp
uZSH+QQtDCEBxywP6ALZTe0ICiyOavfqnYYXZ+HJbWQ4kLvSzdId06hlzxYbL2sFSqdXyjCpN5VT
pNYFqvT9tW7VbA4dqZDjK6fo4/vIZprxNE6ZqbjNFI+DH0HY8wJyHEP9Gmk8kb1Jie0vqtx1qjfU
ipVuk4GqzZ4ziCrBOzlKdA9KFJHmUwOilg8qr2jyVpeTwn1brpF7MGeOJD+GuEi0afKcZT68Okdg
WSCyl8+v0Dkc5WDUizpFd1ItjHtlHl56C5rnEgxt2iCroK1F2gR5ldfrIJBDSWE2UYqxrDtWRNF3
XW6hmJyD4a+SOLVZ8th3SlpvcqkYXmwnku6HFtqz0Iek3YA51J37GpxfDXo6RqcRLBOG+u9Yg6zQ
jXkjeYVu0Uspzxy+Y2OqzSQdgbcITbs1lD2UMxP1qh8ib8RXatxpcDIldrW4mUe4DoBn7sLcsA+t
ph20H/2QNBl4lm1819uZk/eujkOtsCHxMsnG1gEL3iBJrgzKTS4lkXFBe51F7jintnzZwj+zcrvW
UlN3AnE6IbYcg/pNO4dLGyjpAnEwOnaskH6e5CQEFb+/o3WkFH4Nm/A3MIVjDZIvrdK/pX0Z4Scb
oOMcjxbb6bg3ardOYVMEdaDBLn3bgD8u+ikQ8eD8SepyWX6UGzrnuyZLYSomSWCD1XMx3OhG/dYZ
aUB75ZrpNSlKbYBKwiRHXyG/Ac3Pfmitdz5RuXTzLOnfSjqWCqnGkX4bMp78SFsbBVal6TRGokqa
vkHjCQljP2px5iZMavc2j4vJjyJzvK/NQX2ZS+pwaNg40cs8xjDd4IAIpcTUqPNgFoNxxRm0Czol
Hn7YTB6svZbCUhWPpsbO3SS3YduhQYoH6geQS0fhYgYUajOkxVcdgim7KpKcHGTByY5Jgzdns+1m
2GBc2E4twcfXrGp0BSEykcIhLpcvpYlKZmjMNU5ZjXflj0i1oHnLqNFDMyGPpVzbFtWgNttcK6n1
MCBV1r51kWTn6caxsjSjRJ27KelJAd2m/uvYcRX2TY4p5L+l1swe63qubfzajL9AlECt/T7H6cUJ
ply5t1hbt3xrFB1lvZuCpR27UKDAm7XCcwYSEM5YP1MYXlpBV8KHSCFGJOeKSsppHtqBGEyyosJT
qlnvK2IXZTX65sxGaGUwCN2QZO6G6GsKvaTI5y3kNjaQ+YAKkSSlrESSUQy6TWhTOE0VtBC/k9/h
SADtDQmQdjnU8UydA7Ps7Kp0tb4Y6lstz7N6Yw0T5JmgGyoFqcltdeMUdaPtNQgPlm5p5PXsD7PS
542LnzZzoGSc1g1hSjFjfyUJy+m+xL0BG/oZB1QRJFCV6LasdaT+WukhBUJKK+/jr42ZQqQUNrpW
70Exq8+4W46xpr/1Iw7MXZwPU35jSb1tu21vsjGE/DeTd6AAYjvL0zhbm6KRGtTO5TkvXKjfUPCX
ylEGTCPR4IjTybOahnFjZQVx0tSAJBVEE2xSGQZPG5JB+cV6cbiifBkjaVRDC1IZOsnkRK8CUURr
9k5N0/tJNboSN25WWz7N1WTY1BCooAVEKbKGXTN0w5U9i1JjA20FvPeTKKv5tp1pP3uaPTiTz6u0
UlES0IY6YKxMg6RThv6VYsmgWwdMON5jVdF+p1ZZjyGV5bQPqkJOf0xtoraBSgdpuuqnJuc7fc7g
Oiw3VmR6Rcys0meVYT4b2pz2e/zfSXZp1pR/M01mFKEQn8D/JqXkuPipZFJBgW/8lhhOETbQR33J
ecrSTQ+DghJy7pm8SxLogLhVP8IHzqiUTtk3CWyI3Xm28y9g9ZpbU6906hsMn+AuZoNFHMo0B+cK
JDnrG61v437bT4rp9bU9zV8lfbBEugUhC5da0lCFOe4FodXhTMVV1lkwg5dYKtRGGnWfO3QqXNyB
PfVZYTSjN1mGmbqNbWNlp3ISyVsNRs+3o+1ISQDBHv1RL7vpqYuhObGBwRyy3HSyi4RMSpY1AYTh
C4XMXULf4zotHF8peF7d5EhSJHAZmD60Lo7v21SGvoXb911z2SqVOepu1upFN7tc6jQJFaasHjPT
VatEiWGB25SO3ro1OgApnLw7HRaOCgxXGhJJkFtx0w4QyS9mPFZRoEM4BDiQabQKqD+NEfRcGSnU
RIGKammV6QUzoCtXeHrBIGTlHryPbn7WEw7lH46rgB/JOWQsQKyTRRf+BCGNyc1gWG0Df51DokSC
pEet/qGxH7Rp4XsF6yfAQdDhgczEorCZj7o1mhUE6wEgTjgBoRA+4xMqYuSXy/3/f/v+b5Qo/vXL
9/9Wb7Rtj16++Od/vntRm/r5zMUv/pZkxK/+fsTKf/Jm/XB4/l2kspCtq+hwgWoBAIeAMy2KyKpT
ISFrc9CcIyp/T4fMutFHOpLJhObwLPcl6dqCbiNm2Y+DVbBN1DfSY9TUF40mx6FTSL7DJtDm6Bby
hsO1pXOb6MOYPkFob4Dtsm778dzYgaM7YBqPw2spt1+RvQ8ejrzbqC6G0IIClg+9vMSdVZpvwYns
oX1VUTLEevu1VdKvzWi/1HxGWZhq+2mMHnGiglzLpiSMmnav2CWa+WP1COW5/gra9+8RkhhkTCWh
se7JBS+fm2lACxRsgp0KnFioqQw8pFKxoNkEIgueC+xVl+Q7/Cjl5ZBXLqe89R3o5UCWCxjotp7U
6xikyaBUpoxU3Ty70GFD1snNwYskano5Z3vWKlIwxX0FGUNzDhhvY7+m2hvVZwBGIAFJcgNMdjsZ
HrKivtPi+g1i6c/6EKn40qkBdqCyE33Ohyhv9U1u8Q18SAsIPzsN/EjqeTcPdrX/r/+l/NfvqWuk
i7GI6GUVwfYVhVw9pImFxLYbJtJCKupgHo1uhxM6vY1mtIvEdGadCoUtc4d7ml6Jac1aGwlGbcLO
CXM76TpqzPHelpp6L/M+cGJAfcUclzVoClrJoTRmqKn/MduxMV+m2cjd0xnXhva7M6OpYzwdz3vh
cJPY6ablMUCzer6BfmzFFJRRxAqgxijfQrz+TawCSVfDytSDqXFGd7C/K9F4wbNQtrLbj/VAE/12
6Fns/V4TOt3hbe6eXxdGrWGNFZJ5mTe6X6qW5LYSl/GoYzWEK7BKsGM4/J+gbidWSiLzcEqr77lk
S6ExaeVGrJiiepMpmiGalh4sGsWU9lM3hlHxWNSyfLVYOkOMeyKu3FmPPVgU9W6C3eMmffSxilpF
3yuytmmtEZ6iYjWJsgKLul0BvxL3Y1WllvaU2g/HC8uaMrdJZXrnzPRGeVTS9odYXhXvdb/J+iy0
prF3xTrrozYcs4lCFE7iLor7uIFR/CS/Vlw2401jAUf+e9V9HG9/dM4/0BL/XYruHhU4/3tl0PCd
CvnbbvlH/Q+sgH6Qp/71PXDfv3070vv9+Od/3gOa/RcMgywU4j7gdnCC/+diUJW/ABTVUeSEgLup
gYD766ZQ1b/wO1BkBooUgAK0c39dHc5foLSKop6AWot/Sf2Tu2QBPgF4DEhV2EAI+iMqaScK7vFc
dGZeUZP8wwxId86V5Y+uwFM390VIVwm6C7LMaczF/aWZJQTpOsQUfQDI5jdhfNmgHVDfgE2CDoiy
0wMGioCfPpjBtHFA9V6FkS/ro8txL+qwkzpVamriZ8ifyhLQ1SoAYuOSAZ6bbuNwRhdEiJWsOegu
mhL/DB3FZuR/uL6XnXl435lDYSNssi22owf45TXSTjL/iN3cW1f1+BfT+yveEtIUSa025HVtkuoi
2rEL3R83082NSRRXuSwDvrl9O8h/zmS2oqx8mJr8/Ky/4y36Z1ZcJk6RYHx6yLaCS6sBMKJuVnGl
okF2Egc5EGgdEMg6Ef8vGE8gp4k4nV/AZdxPd3hbFwQVS7cHSnAVerxoXf09cbiGhYIaPCuX9fQp
qyyo6yFgtu2+QckCbIphA2EpD4AEFq7xyRZ97H/CgTriQPYb3qmLHp0BkB6DQLVJ+p12XWGl5Jvu
a76LfcvXbjXUpO8dsHmn7/ZV/v3zGVy+TT5mUKh2AJL8YbJz3KOLIFU78L7B/a6bF0mm7ZEbrFhD
ir21mDxx1ugYHo4+sNWOQ8Syo4wQoYbKS1Im7jTX11VjcNdKDf/zsawFWvQbeSmNKXRlsNw77caM
y/tc1x+Azt98HubMJ8N4hP08wOlCcf14PHhgoz7SIgylr3PS+g3qq59H+FD2OP1kv0OI4+ygcxpr
UqeztBXrHbrnOKsYGV2hT7i6s8QOXUZCSx8tOw00TdxAx5HMuAaoB3UrXAiy218JFki7KbeQodgk
K+owy+Yblppw7hDSAufg0nNDmcWVAqF6flXRL6h3kMS+qaJ7pmkrS+HMwXQYa3kQGjXAcnOPWPU8
e9R4SecuUCacucBL87olKI8VpbUS9NzCQG9RhrCHjlbJ0qVP60yZ5wMODTXSXD26zLLUW1kYayEW
Szyyml4vS4wr26abSSdJIFeuyjzDF3p+QI4ygubNsOYbceb6xOf8PbJFe7GNOGo1uoVTItsZkMNW
9GvoU8PWu1lZ+Z8HQtP0eDkmcZpndovxlSl9oboVmO3gViW/UtegWQuQ3seZC24yCF4a8PvCVfE4
1FADwyk1uVj59i3Kg6HQYAIOzJufVCJDN2ENxynmZrnVgDEBCwOUaDglLQJWdlqoaYatJhnODm3o
99ksH/CW3bA0uaJz7MmxJK98z3MxAW/XoMaCnBOH7/Ege9S2YLaMs3dqIB7SNKGjXjgx3mfQE4pw
ldbJmh7juQPlMKJYwQdHV5dB2AN9yJ/Z3vjQAfMhuOzsdh38e24zHIZafFDYNPKeRQg1Q/+FGFaf
k3yOk5VPePYwBuJN+A6BYnICekxoh1ZHXYkkp7v6iRydXQmajGuH8fnx/A6kHn86NbOdFLK4GA8e
mmV1xyG/vXJ+iPlersHDsSzWQ6QopcZtcXf5cyCkQId9esmI/EUP5E23X+MZqufjoewJyWD4wS95
hmUGrDursJ/V2zEwc2J/bQPlOr2ygvyWPraMmFvdK2GOQLRd1BNj95M6swYTP/9lf/0YzvJYsVJ4
hjaYQtCSUcPZd9L3lQ97dqPB8Qi5ImAuQGIcz92MLN9pReYdQVHbs+B61BK0fLRtDkUdFwYakJQb
qAwWYm3daFUNo1bHzC478OuJ2mPO1Xkat06ndRcOFbXpiJnfDS3S9sPgKGuKsOeuRx3yD5AV0vAU
NBbXyJjEbQ/fMki27IQGjr3NtyaA12siox/YsuVyO4yzuDemAneKzvDdRXaBI8dISSm7dWDsoXgF
/DVwBd0DMBRlRtjl2nZaaBz+POF1tPdBs8BfJyD9qqWcljVGiWYXqbfGl+qm8sqRxP5A/Fc0vbbC
9R4quNlXabtGjj73hADO6Xf0xW42YIyitTCxQQ4n5JRSX+ZAgc8uzkI39YY/8wo/HexiZ88AIHBV
hBt0PbSk+8SSVtIbcZyeTCZuL4C6oGRzAjM3Fejng/qD40nugqnIQvQc742C3ny+lc7tVeDD8FoA
XRGVj8VOUgHJjJUeYYAIuxjgyOrWNjp0nwdZAJl/fi4hSwsFRkGXX6oz2RVXpUEMRhQl5ovELe6j
bQY5LwbCvObrcIrZrT/Qz33Cw6iLNVHzoZj0CVEjtdvZkb2BpweZU7o2OvHnLKfqMM5iMWSjATmZ
WcS5NHcT9GDh43A9eUIGwNn+O4cr2ABgkRsqFB+WGPTegMpziWOO2CbDrBnzey/zFZz7uUoKXFxg
wYdUBqJ5S6RuN43JlNcikdlFIVDeLoTXcIAIUd3cQ7vr3/mC0JQTSEU4nivLys3UVDA+KDAo85bB
yYUIjatRvP/foMV8s5YaLhDCP5fjQbjle0WHoWBJB1wfamjvYDjBcDCGtqeEUYAhe3aQ3ImbsbyX
borLVXLMuZcZmOsYp6MgGV6iFNEazVPowf7cDB3aKd5MoAbg21vLnT+knFhY3js3a6Ddc1sdWHV0
LAXoE7j140sz0qxIAzAfR2TV3Url4JUKX8tHz17M4pKDCoqN62ZRoprhAg34gshAwh6ChOyhfsv9
2LcBUENZjLl1WHrNDVZRsMYuVc6mwgehF7tdSkthJo6MQ0h5d+Gwn+EVgjVEvWkzJSup3dlx6pDF
BztYUAAWx+YQx/iUHONU4hljY9Er4BdvozXt2Zihax9xd1AAHls5R89lEmAb/Aq7yCS0upJlQD/F
0pl+1AAZXY7XkxuFNVR1mQz2t47+XgirgyuUPFeFmM7vm4PwiwQDsBFZKkRiB63+sL/K98APpLfs
GgpQrgPJbQfEfpnYrh4+TZs/kwv9+8pFkwcSUKhhacszAvZYUi1l+OSt9iOlM1G0W4u/fP6Bz20R
gIf/ibE8GHoNIMsGvT6S1uO1ZhawP0mlkfwbQdBnhvsefD1OHCOGkRk5t/EVeQXN/jry5Jx6n4dQ
zl19cI39FUMM9OBdCPsIa4bDk9iH1ZbDfx3CgYnHNtql89W+BiNV8LtXKk5nb3n4RcDpEoUnqAMs
NoXVqoM2pLgHBSMVWjxAL7lQtaw3RvhBDL2GE5A7v9hrPinnRyssTGwHfDnUdY9HC2qZJWkqviig
UrsqsL7HvgNfkQ9VECc03BG4XjjNhJ9/5LOLxUSnQSjIwUBRzMHBN645sEhwxsUlLEU+jBJxGZcr
F+O5Ag0qub9CiN8/CJFZbR7NMkKM00iiuCPKxENAg0Gu6ldGc7ZCcxhrOXvJpEATALGkxmsvxATm
X/NHxxVKk8rOatx2tRIv/shl4nT4YFncSHLRdvBORUggGN08yX215URr9hSyKuV4//l0nV8lB8+w
xZ4oMnxLYIPE6RWF3Z2yYXvlLmNEPBMmKABP36OrfpXoe3YnHkRdrJJBHxjcorETxaMMwlwNASA1
CxwfQs9+BGQeShuOt/oeOncbHn7axcqJTbgSddpHkjF4WU3mffVsINWegVFelURdG+Ni6WTc7ONJ
pPfDWL6PzWC3ZJJs1bXURFuj1p9bMwf5r7UoLkRzaReOuOYLmGVtLC2eNTJZneZbTqnu07Tow7jK
65Vn0rkRHkZd5DU5Te160PE5nQG9MGrCGnWU2BtMuNYMSc6dKoeRFmnMVKWmLSm44gHb3PZ6u0n/
nWr9YYTFrpuroUpscagI8Jq2ERXDZLO+udW1kSz2G5o18GkXz6Lhtd5qXn4rfRGChkBlmxeO7EKB
+0EdSOsmfuTO10pNgKg0A5nAzd5b2fpiSMuD5nDIi00Yq20vZ6L6LG3qbQ6/hzyUb+ZbKxQt8G6j
vf2H8Ra7D+lhUxcwjCTWdXaT7oVcVPI8uhFRveKrEKn8PN6Z1QnKoQ6Nc5ReZPADjq8JcAJA/5mw
OhUK/M74Wie3KdBDnwc5l/2BxmVAdBYvT9zyiz0wyniMNlGGnbdNZ8Iu+m/GqwmVemVvekYoTb50
qcD8j6gouUyrAmPnCsPImFDUFKxYOOks5tCgUlVQBXOoSnFPeJe94vWKIleifbWr4nXg9Ra2vM8V
qhkErr4rL5szmbdhIbsQNusfbbXjT6yBpjRM+DpExprVZf11auaLYuZhOrItOjMur0swpVYW0rmi
Gl4YeCgKzSPxgY/DlkmJHyiOIF55Pe2MV/hlttt4b+1FKdm4M275ixF2ESlfhkt5E/mrypLiNF1s
HNiBwhhON/CaQ+PyOD6VW84HllqkAKw7VEcTSMcJHDEgoUkx5qBmcONZOM6iVwXeOaVdGXy+7M6c
90c/weLJ09lKxeH6apGmRGt+qhsYAdowBLXHhxEAfDjRCAzpL3jRzc/RHQKIz7ztbKhMgXaHlzI6
SIsx55URO0luWuiKbfGeDjrhnDqzPYX/g6zeDVGyMstntu9RwMUk42SCcTK6xsSeM3dUL7XhpStX
dq9+OpFolMIzDlUW4JaXuXmLRyP86W2LVOXF7NyANbES4Mw84fj5UF9H6waU/OOVAiQMhTsm3B3n
vHRTPKG0tNw2NWhAeEDx4fXzOVqLtjgM1D6RkhGXMoGGhVskjh+V36vxK2R6Q6N4+jyWOKwXe8AG
GRbZlAzYBjbB8ciKqFT60qhtkJEaUPKuY2GPgVq2Va05JZ6dJJBLweYFoxe9++NIsDqNobWKSNKY
Q71V6Z8o8L/e58M5c5JBqxVSlAp0/uC8uxiO0pSSrYB3RDK8KYoSsiyN7DWFETQD9ZoqckGT87iU
ruzjs2GFuwIiApGnLsaGNLiFcEpmE7VLN7UOq8TOgtHItQTPXtLquELUydcATv58tGcWiqNDGhZt
Z7QHTlpiBbR8Rg7tG9JrtePWVPIZG3GW6BkxqYHcpBvCzyOeK0SJejruSgXFeyATjmexytWhaAVL
BKU/Vy+n69oqXisKM+gSnAgtfYZm31U6jZuIIhXX/hj/Y+F+BoVbrCGhlHkcnSdJMapzg2uya13u
tHiWNjyMIv5lZZinx6QF7VRhJQGVEkGIPg5Ul5FWdv3HC4M+6TsO3sqV+sgvyzCFE5ud+N1DdzNe
an4aRP7nscVaOd6RCC2EtaCwgILx8uWdAzk/of+HvqpcBp12VU+XddauLNgzD2JQ54WEOyA0HzY1
xwOc8pJHXEES1+/mV6G1X4aYsOq5gHQY38obbhFpJeaZ+x5iCvCLgbE4GpuACh3HzLsYjAMBYUQl
w3bx99Rxh20FHyBkHdChcocnHhEIO17D7A6oRgvIrpUdc3oIWQaoMwBrAAJ4WiaGwaMqVx/JpLSr
+plA3XrlqjgDwBMhBIMGgQDrWuwQWI4rbdl+LB2hVQFdfK8DaXyC+q+yicN2IlNyJ0NSXsi57ufK
/Xz5nB/hr/DLJyS4yU1VmcgkjV5zFeyQOnv/zyIsUuWqh/e0RjHAsuShXryooOj/ZxHU44VS8HmK
eIOyQgK5f6t+G8FY+TzCufUPawYUYAzoSoiS63EImJlbUjT8P9KuazlyJEn+ytq8Yw9I6LPbfYAq
wSpqdpN8gZHdbACJhEzorz9Pzt5NFQpGzOzaCJseiqhUkZERHu6YJlG0I/gLeW2n26qb8u133IDy
lx/ZYIdHlRCKP4h0Ucs9NwgqvQKdahgTo2xvWmAHNNoDuohXpm7Be5yZmU2dViWtJhENZ6tLroap
QFYtT65DWV6LuRY8pAAegSAV3NYCbH4+nrjmuOIz8erMpK2uU5fHdRCqP8Om8Y36SjK+fb1ia/bE
10+yhQQS6FUk3iiZ2voSLx3NQN84QdtnT9yS/yT9Gt3N0lRq4BIBCToEaC9u1wYYbD40sNjn0Imh
NFDzyKmNtRVbOrCYSVQ84S7gOWY7UWdT1PY1qGW16Kjpgwugt//11BmYmtmNop9aEJ/gZOrMTOLo
DoJHVzNQypalK9uTC90XZ1grMSyEBybYjxCKoGdBMKzMdrlVxOgkKxWgxov+sSTTL1vifGcY3PYT
mvaAMo632dAhM2lex5VlbrK+IisnbWG4YDEDEZMtOGKQNj8fbpSESQMBGx2aLm9WX7vgEHCjLHQj
lAr+8sR+Og8C6B9oIOZOhIZUUvsJz7fRlG+1RrmKC/aImvNVxqLt16YWtr+gIgakGz7LQC35fFDU
qJS0ljAomhxieHaprP16jDwetm4Digx9rRx3GVsKEhiMiYCkD+Tns/Nt5JDHAQzLdHqwjkzKHRsO
VTh4pjm4ZRV5X49uAeEC1LB4ftgqJPMuSquglanrMGSmA9qxAMRSNzVAPdYPFZKl+b8RBAiKXlPQ
m6EL5iLZUsVSWcY28g5gsQAjy0eD3u+vx3N5poG+R5hjQRYECN755HVpWJd9DdEYbRrgGFHzX0WJ
Xe7ycxMzf0jpZPO+0XQnfDJvQJHNHBDGe7nsmL7xgH0CaQhHe2fH7PvXQ1uoNJwbnu1EUKtkcYkX
vaPciEpKtU/86aoDKw74zuWg8IrULR7W4F8rE/oZWp64MNWa+pFWMFoXN1L7ERsro7r09WeDmrNR
mjyzyYSI1UHnOoggHAomVvU/tDG7mltljJOcwQZkXJwygpgJOi2VZuUoiXN57uzPRzK7TkiTtnEj
9kUZgpOtfqrH93LcZAPc7f3XO2GhG+vclFi0k0UZSSazZoIpBvpwCFwAmqY9sRvrtvzeSk5+lW9F
HF88FIF2NX6vcodtyv9wtGJdTz4C4u+hzTgO2sjvMx02oKH6LtO3Kl2p/y7AT88HK87jiSVFBRN2
NsCSaHeTmdM8ZlvZzyrXfu6vE0gOJptuP0Eqr7iFrhdxlLfkOQ3+jdLX+ccQy3/yMXK1IlFWijk/
oAkMkpjdle2OgYEpXiWlX3ExZOZiMqUsw7qFLe4LgdHXzI8Aiz5qtyAs2RRB+RRDYXTN6meu5KsN
PPMvUI607W7ERP9LJsoR+iUcapzWbXKUkJvft17vSb+oP251L30Lj+TIv7P9GuZz0eWIZDwyfiJf
OgtlylHtKUTJMNNS44De2ynMlWzGwoMYi4lOJkBKgWm+oHSbIh03lJhgepieR3/YjdA4cgagTFQn
VyCgPQDimQVS6bSoHA0O2KL6q1V82uJATz7FbGc3NeAOinDo3IcURwQVWf4UC/iiP3rtQ3f9bzXh
nQ98toujGHh7BDniMCmB6lFPMZ0E/RIQtdzot2tX1vKWOhnhbCMr1hDnGhfzvBsOmZD+2bOX9jhd
JU964WuegG8Rp3lCXOqHvo4S9oZtmsoZ18/UZRx3PvLZ7jaKjkT6iI/SeB2EX7Gvn6BsoWYOuS39
yTWCeG/fRkCOviQ3fz35AaoyE/ksEZZACnN2NUxxKylxhpPFu0OhEoeGP7++ERZ20pkB8fUT55RA
EzCPwKoJ5LrlpPZHPd19bWABhXM+hJm/1/IUtM4RhsAOJXHs52GX3sWeeW2DyQ4R0H3o0Cv5qng3
H782vOAKz0Y2OyNkVMHqJ6bOGnJnkvaGElAYpNoKOHVtBmcHg3LFbrmgdLHjzGXDL7wuvK9HshDp
nI1kdhZ4FLasETdmD24AYqVOhkbRIvjayNowZrucS00LVIEwAnY8NXkEoe9KhL3kO0/HYYni3sle
g8/idghucUe7o7fgvXqCUAxAyQHaDgGNKkeXvtHr5q3fAZcJ2v5xJfhZGeE8nSPr7aBgr+vOQLlb
92hG6Nd0TBZNAH2Fvga8LdH1cj7CPgu1GjpRupPAM9HaydbIhFcMfBalT6ZQw1Ybckyko4+1Q6BO
Wq/RLi9utj+G8JkuOLHQdqZZZTWG0NOdFGl7Ekcb8EiuPMMXXo+YIBTEQSOKYtZFeU7O+2iwh1EH
AgJv/FoIvmAPhBXiBAK1njU/uoAgx6sO/hOi06g4XnRnVjJL1KyCvd/piKG7QR3r1v7kCM6CEKwc
K25hyf2cGpwd2jSWW6AuYLCqUs+O9G1VUZ+mtdfm8kqgu5DCweAAiwd2E8qZl9LdQ8sjFdSXjszf
SdqADBCIEryQq5DfSImZOhqRtmT6pqZdDf7LtUTHon2QL0NGBw2+oLiYbXs07rcGJJRxssrHcic6
lsOtVQJ9kd//ZRkyAbxFi/wf1uag2IY3mTXUsCYk5kvVoR5E3x/MDfFCWHRXgy3xyJtFt2f2ZlGl
hOdZBXoOzG4N0RYVsmeJW/7CVSJUjv8EOGjNnvj6yQmsQBYemw3s1TUklTMfD/XWUe+5R4ISUjGr
MOoln2KK2EJBuwMWb3aBoe4zhDQTJz5PHLnIHbVd4UFeOAsoj4GfXqhzoedsFgIACVU2eYVUkWbf
TgZYpBTtW2GAolcp13qVlSVbqHIC7i/CjouadWe2lpRbsCVUyMrSkYhTpehn6BzuDX57Q0HI/5Tv
/4SLEfN0tk+gfyYeHxgoWg0uWpckpsolCkzwzQ9AVnpo98syJ8Jd4IO2yP9cvDF29MEb3v4EiYSI
BL+yPvM3WVrFSoNSN9BQqF45TYxGNwGWVdzxMQ3aq9WmlTWDs0OfmTo3OhDPf3pU9UA+HyBInR20
wEIHo7sqnXQRh5/Nrz3vDu/QZjRkaCf5fGXaz9NBG5zM/tS0E1x30+SU990mfzU/1hf367W1530k
rQ0ebKResZgl3fCYOgUK9lI/ekUPjYdpFUF+4QPEWNGdBuyFQDrNY5VQIyEHQEH4ONmVwdoPtKIv
mtOIp72v6bpcXo6whqYRIVWgQlN67gEA3h6lnkaAdUeegEZG+yFyyGOaAIlsBOWGueHb19HmqsnZ
dkXfBpijY5isPa4HzU7ZAqWDCocDcjE0i9Sb1TTM0hKeDnK2X9PQqHQrgUWAtOJbQJAbiBD/iPb5
e+cOPorXQZntFRDlRMFaNecy2hETjK0p1FZR8JoXmIGhLVFjTFDhdYxN/FK/iF7DBGZ5B93HtTTI
RQgHayijABgJU5c0T3Khd6VKwZYs1/RQVsaN4P5GW7G/soZixuYu59SOuFhOLqrcolY8KNik2l2h
g3jOr6HzDG75TfzdfiUPPXWUzYi0mo88YrdZF7q+uLhm45xdK6weIX4ENk8nLMonqesPobnaQLbk
5U7HKK6bkzGCrzwruxhzmR+QQdSgYpFCOqM6EIFRxu2/Vlq8rHLPBjW7jS0zDnk1YVDKzRSgFsxd
0bCMdFbsKa6KXRp5q0RVS571dJCzw1gaPWP9CJvizlQPdeKp226LtguQVd0dXkKQHv1iH6gSrNUI
Li5rDBZ5DSCiIF8k2oPOZzdP0KcKaTrgEqSQuVoFIr8MTWuuwsm9gpzw1xt2ab8A6gUQlIKi7UWD
DGzxrK0ARZqk6EpSLJ/E5P0/MzHbLiMIOVWpgwnOUVY0gcZPR9A1fm1kyZMhHQT4GBAxQpLpfNaM
mkh5B9ZlpwjZlQyFCbe1w01R2q+9Xh6jag3c+Fn7mh10INbwXkNUAyjl3GCahYXZY/lwG4kMdrHv
il2me9lHB2KiwR93oOTOQISouJDGXj0RC5vkzPrMzcSGGiMvAeuCZkxBooAGcbXvRHuhgD6pbvg9
bl47HZLVq7H/wvE3ZNMCgBr0FfLFBtWMntTypKC7+VjvhHjPtBVN4pOb/KRoDFh7NCoLrhvtW1AW
lHH/Q/94trRhyAuoXsAe3YHCTd9N7M7YCeYxxZ+ewEAev1ISjKG3hmBbuqHEy03Er7gkL/C4JLXM
XOBDsMTFmxAKtl0F/QgC09VfrS7p4rSeWJs5nMGMbV5PsAbhxk38TAPzWvMqqLzmR7YP3VV7CzeV
AfJF8O4IxCx28fmJ4WOoSaCLRkf8K6hi2c/xmD8UT8mR3CJhv88tECA2aK9uNvFd3wD2vHJgF2cX
PkdH6cCEls2cZ0tRh7FiqfQ7dKkDpxGeyIIBI/tZvawHqwsHBh4OhJJAUKOSPW+MMCi3Uh6CVUTm
P6R+H4/oY7djzxji3deOaGm3nhoSUezJ5TiG8ZBJozCkvqTSz5RcS9KKicuxCI41w7IE4AsIwNnK
lTkZG4jzmdASAXd62OlHAC0DAwQUIPhfEwS77OkA0TJ4kogQ9wQUZh4Io2uFTBDPtZ1ezW5kfXov
08mblO3YQIl40g+hgqR1916nhvf1TF4OE4YBO4AiLFIo+M/zmYxVCDHoKgzXbXbMKlCna/Y90OuQ
EElWrqglU4CJQAkJsGv0+8/SGZVF7cIKTZgarw1yJO1LVL4Y/cfXA7q8a6FHiO4U0XYPoPMc/CKp
AFjTFnIrpFUFns1J+eZrC5cvfSwWuowsZCxAYQiE6PmcoW5BWN5YtlO2JWpvRdCG11JFtw0oqrW2
9OsMuHELNMnohpHQBz6CdzkfNh37yQx0qdRrNasF540PBA0aWQGSCpiY2SIWdlzH0Mg04UOtzeh3
OxM8jqLrV91ktzpQyJCVX+2IEaM8v5vPjc5cKeM2NJYg4ICHlPnDDIoN0Fq7yEWGY/02vOi+ETN+
MsDZYexZpmjtAFvaxhgdE03+1iF/60DutdZBdplSFJTn4GYhCgTDhM3zxQW0iNYJL1FjlCPPKMGf
k5CrsrAd1Jqdsms3OYMmYNG7dtc64VCvANIugRKwbwNmhr8FAHqOEwtD0H80Mf89jQTcHSqsmwri
HU7mmtd4ubn6fjyYmpM+d8cEMtH0kH7/en9fOld8AjQmoIXFgkOY3xm6nmRD0TYmSsh7FVI2pN2M
2fPXNpbOkGCzhAUBrEIsfj7NQH7iBjHRG9AF1eTqAQuarcg8bpOP5jO2whsHKjqys/rmWHAQp5b1
WTGoyHinDwUQjtk3azMdck95h0YgiF0EX5wEFRN/rT9+6XyemZw5jNCWs1bSMdgaAGIzAM8JB68L
7nsgr4ZjGkg7e7eWJlseJvpbEO2g8DDfx73McssKB+ANS7CMUOyceC1ZtGZi5gGk2NI5gVIRSOGR
yUAuKiSa//U+WdiLmLk/RjHbJhUEvHSFjSZUOPONXGtOTl70NF2xspAUQmnmDzNzyBhts0rOVIyE
+/rz9GwGlWDBuTN+xFvRwrlaFFoZ1vwGqYekk8se9tQHGvnGJtmKWgLqNNFjuB2xDwlEy9esLi0X
6vmAugLHiDM3m8sapzHNzQlGZd0D5Z8zraK8Fvy0eBcC4oq+FNEreX6qFcgOa2kKE6BLugOn0D0A
p0AuWG/tMftQqatsusyTn0mQeeURqg//jvc++wAiBjkNDJlMjc7CfgHtjMevs70gfOvBtLPe1r10
U5zZmt0UVk/1Qa1ha4QtyDg9ZTjS8bXql5tqxSUvJGeAcDmZ2NlRC6k2yY2YWKDXkOLnbvsRej9a
z3iGOZSs1cevz92iyzo1ONss6kisSFcxOLaDFILm5l7xZOz4s+UIBpP47k8pil++zgBswvVr4h+C
0G02o5UM2TuE3OJSUAI7CKZt6uYoZu8IqIuMtcfR0iEULYa4ZAVF8Py1QsA+1WS2ZMI7ou6f2m5B
rgvoH349k0unDjagZmJAwhiPsPMd2dm87JIJXYa58WswXSla2RoLv1+ghgUgGp0i+Pf578dez1pj
gIpva/aHcQRrGPv29QiW7mqYQI8SFNg/j/a5iTauTEMdoewhmDvM2Mt/MvRhoWKuulWN2lbuRzfT
LTtY118bvsRRir4rQwGOXdDKXDTeSKGsgJF6tJwhAGA0dsxd61ob4tsKSFI+8yGdD/VDpGNeM4/v
iJM+lHfrGPCFjfL7jgStk6gjzq7vqjOlYqSgKJHD6wThvqo821blfj3YRSMCIKAiGLqEgYdEnaBS
aFtOqOiuEmXolVG2drTSvb9006GZ7w8zM0dCk8aAOquFtSzdtA5yKDOLu46GfgtUbqD4f6JuvrRF
ca7RSi7UqC46XrM+yTWQjVq4XbtD9e0zyeMjF3Gt7gnoZhJvNe2ycA+hg0pgJUUHKHqWz3dsU0C7
bcwxmRqu1vZo7MaA4E6FY14BWyzO56ml2XyGRaKXZgZL0XUPTHO1D3f/l6VLg3VMgPjgs0cXKrm2
eHzKaBqYe0ilAXd00WZ4jbSkRnEO+ls2WFjC+A6dw5bqdi1HxK7JhbX9entetipiIsGna4paPbgr
54BAjdttXiRFKG5WDc9Mw2UemphDcPWRH6Uv34qKb+MqmsOepMPXxj+RFefD/nRuFlA7wDhdOIIm
0UMAnMoQOyi+hX4jvI5H/HT/HjKHeZlr/ESlO3eyo8DVCCRq8vIG5WMZ1Z8Kl0d2s1bpWkis4RPh
g6CdGpHORYueaqFcIEN59zPQYLcx0NXarYjc+EOEV9nX47/MnJwbm6W7qrxLWURgbEhfs6TZ9BH4
0mLwxPTJy9eWlvYzthZSUOjlgfT1PIIbTAj+aAO10Sb+MlbEzYoodpMe8866XaXddEW0N6qrVlZ2
6lAGhIrusLUPIcZzvtyahRIiEpYQjQHLiogTTqM4tYjkOkIOJ95Bf0oIuO+BpPT/HD+6iGTmxnD7
ayZapZApnYcBEbeQD045jtQnXaJgAVL8ZrNWcVrw7xY0dQzo5SGOu+gQjHOjhEa0gjFZzVVoQbNX
OaRjshJtLFoBEMtAWUIUt2aOD9gQMIYrPXJsdrFVw0fZ+miV0l/ZJJf7UQOJALyAAjEKSACKT3Gy
PuA9Vqt+GJCtdPUf0XUH4BxEWe+KTbnlkCZle1SfPDCiG9/XntJL48MiIWyD3jjc+yws7ZS+Av/h
aEN/03RIlTgNdHVac41/4nKAwFRg9nSAIES6cmamhQtEjtmGUHkJPUMTsmf1vZy2kJ2rva/n8tKh
w5IgKEAiEXWXeSGyonoHjlLDdiJlXxZHEmd7kYnVSrwBVf3ha2OXWx3GBPMJ2JQRx8yLPDJrM4VW
yMCqmrqnlnSPTM+TqkDRBgSFRsx8lUOJwJLWqLzEJXh+xATVKhABSCXjEpmjEOjUGBKEnOFUSmU7
cS2ojHhwqWrdxuN4o9F4OxjJCvTrMuhAuQO5JTQloiPhIo+Hzlh76HVozWuR7sflPWvXanRLS4do
DcJZig0qpLmXIvJUhMOETSKH3XWloyKK7K6qNzey1btFrq/slKUrB8ldwfIOm6o6z8tB9d4AWBqr
J4qhoiSIrrAnZSNtQP3wfY1FdmnJbODjxBH/pEA4P+LJpNAU8lIYXGoFqdJ/i9TbDGKiSXtdKo9D
qK6MbnG5TuzNrjhIc0NKPsNk9jVghyYktcPur7stbIkTG7NrBTMLNgKENyj+jem2a11BQi/55BGy
s9YNpOL5o8iU06c1d7J07k4Ni8Gf+EulqVjcxNiL0O3+qJK7Is22IZfdKgYLP941alodsrUutCUf
dmp05qQNvaWplWMFWULdAgB+ZhyL2HIqdAR/7VYWD4KOI0ZAko2LYXbp9EUuSd2IjVmYkFaWcuhv
QhN9HCGVqWkBLZ6+Nnd5B4hl/MPcLOQep4nlpfBi5Vj6WltAfeY5Lb9/bWQhEDq3MrsCIqhLyxr7
PG1TA7kCsKleTxtskr5w7D1KAKvkfAtHADca4DCiGx6lnNkzk/UEp0CGBavTXTAAHLjJ3lZGJX7H
zBPDI+LX43YTmOnZpgA9ezxB0xmtzAh26ptiIwJmxQ2v6GpP3Odd/JUtsUFPdj2Lxwri57DVBem9
4YpkznSdPKmRkx2KVzty5FvmCAFABiBHHbkSpG/Ap/wqPei7/Dg9RMFaTvyyEQTAxtPhz3aqHlls
DJFTduogG0Faw/D8lQs32pv32ZO1I7diMkrbZdvYZx+hu0Zrs7B1z+zPtm7fUchaC/uNBF2OLIjJ
DRgXVmLApacaEByIAnHVQwFlnvpPRwU63vA3CM8IeIAtzSEc8oeWJ9/0AThsfRje89xRwOK1Wqtb
2sVogIRiJGS9BNfU+aoXqtqpPE1DJ2cuz/H2ildf9ysm5hUcGkqJMjCYEO21Ey7CZED5RuR5462x
zTfhtbpbOTcLLg4FZfBJyaIDE2+F81H1pAJbfYVnl7apd2HtlAc9GI80aK60n6CaLBqggWoYBtnk
Kpv00pkFXx36VfD2RlA627RWVtl1yLGc8j67Bs5xa98L6RwwhH5X16qPi1N7Ymu2QbtSUjloJTG1
+2JrbNQEyEOLgZkfqCfAKtHt4FqABRW7IpA8/ZZtyDZ90N+SYG2RF44qqoKG6CyxbGQdLoAJVj/G
io03r+q0rn4DCT+yl5zUDyWnhYZP6nZ73UdqmF6Bkdl4X3vgX04EFHWgEWAbQn4MdfXzBR9lQ4kl
BYySsfkuR79MICNWtpTYMufuUfCBIHvweWVePKK6Ad0mYOoPoQ0aiv6OPBBiDzGQjyZA5QxsYWsF
oN/rL6c2UWzF61Mkc4HStVCjOR+VZlVpg2D8GRio1ngcw9BgQLLFptwfm1IqWeGOSkWhXZ2OdYyV
z7PI/IjkHteG1+QTL+tXreklENRFYZ6N29xKp1H1qywDk57LNDue7A3XJpa4YamqDblWhwoaqEE0
tTKEjSm1AbesqjLXHyJlsAZnyCWWeYRrLZWv2kKLDNCUDCq5pkNipKXXSknep85YyIWZ4t2QKfEm
GrhlvEdhTEd0zRdjzpugx+FNzW3VRtRya16k+qtVc/BJBm3dm7cktfs3qxzR9+G3+sgiiCNFQ5+m
jpRSc58aoFJl0FEeSe3VUVXxxLN1xsg+r2kZfVhlZMpHiQ1GG4zjmCilE8Zajm1vpkP+gH4r+NK+
j1jymFEeSn6mMX14jhDkTZuM07T8pQJfV3jqpGdx4chqZFbvRZem8QEqyxbYvqnGUq9WKVEc2ygI
CraRjhzIRicTSB7d2AzL/BcU0q3yBaqWU7NLNCuF2kCupN33qp309ombSaNeNUoqt6D56/ppcMgQ
WVBhtaoRL3RroIwDj51O6r3VhJ3hT/qoSzsT6M1nfeAd69woVHPTLWWjF4WRTmCsEl0pGzUIszb+
2SUVCqL4MKhWNvJoQre3yyf7u0JYq+wp76cCPS81bYZXqnC73GXqyAAmbuNEhJ6FxroKVP/IBt8Y
ZZqACopYkgrhUUDY20cc93HSt0pt6dKrRJS228fwiPQqspkgrukqqYyoa09aR3ZkStOCQOq9Uqvt
OPRacoisXL3ROqBfb9QxVvt9M2rD0DqDVlfRHdHCrAvUZMqB44xLU/phtrpcjQ4m20SRvOdT1O16
riUFdaeCVrcs6srySo+5TjYo3xcDccA+YzauTqOaBMj7quFBSnmjefrU1ZAlxFQy63WIZcETUzCc
svspqovIG1omFzul10lxa2sqVBrTXnujahHGx76vaqTR2hHS7DLjVuV1TZWmmz5Pa/OO60VdH+Q8
HuzRAy9RpEtOBd+VPrS1kUU7W014hw6NpOq9RjYzGQQbRs6VD/wmm9WO0nA9/KClWfDeAa2Y2n1M
McuTl4wkgquwNU3uGLldRzepAlrZzEnqrrQSZ7CSXP7BY1kd3bILhYZBDW4kTziP8CqKrdg69CbT
2a1Cw+tQR9szqLwKVuDSqMJ2aly5SHrDHcs+LrZc7kcf2US5dacxocgxyN1QxdDilOWOvrDY1Fyr
DIf4CMwJeoiINHyveJw3AdUVk+FTxf19bnWUjLHHyjrpBAHyMPbciTWzVN5tpKWmdJdTKSIAdkdq
LdNt1ttZ/8gyVb0yKlPI2xQjDzous+I5Br9gt5mkokuM7JlUXZ4D1IPnywiSamUaY/nBiGiMHNFV
pGWFxbzWBlA1dizAkgunUpumitwh7IbhmaV9cl1KJLeCaSwLfUNMrsGmlLH+SQe2+VsDCrlJdU1s
+twD5WAkuRT3HwSf5FHq/NrKtNSjlLfyVWY0etw68DPTdDWQFqAjSVZN7hNJkxtfhjjAK8RtGvU+
NCjQ+gU2WhAxOX+XjKhQb1KziHmDhq+QogJBLXwDmP2MobiFl27BCi0rOcpnNakQQxiNUji1LqnS
PeNjXKDAp3EuO7kpg0mvUplU3HI2SWhfizMTwveQ1QPnQDvyHcYZFS02o1mWv8AvNBXXSU2skbhN
Tst+zwackz2QdNkQdJAaQiF5HOUuelSKpnUVqavle5LWKvGHvrLyj44Xk/GUtkQuPF2ipXqtZ6pV
P9qSUj+jwDRwRyptqTnWcGTsm8lbDhJ/q06rIIXapP0oWXYOwdqOdy8V7rTs25jXRso8QkkWjU4b
ZQmR7ga9VJufmO9JY54Uobqzs0qEs05ZhGXvQSU4KfYma8Fakk/WkUSCwwolAJZtqMRBsctIdjS7
JPHqBLk2N2qrJwrdPHfUws6Je+U+oaoOUmbCKjCZTSnzS8Yq5kgDOmJjI0GDe8RT2wIPXhYVe1tV
Kv04gkKlPfS8HXeGDWjILVdSZuZBJfe2r6ZS7SkTAHB42+2jTFZ3VhcWDq4wbER5+tl3WoaWZngP
3y6BWH0M0SRH3DYNn1N1yNy04IObd/KQOUoKympONAggxLpdhN+7qeNq6w4YVveYdaNsAjEYWU0Z
UNaZV1FXM4BUPqOf//ox/Hf0Udz+HnPwf/4P/vyjKMc6AU3H7I//PCY/6oIXv5r/ET/2/992/kP/
vCk/8oem/vhojm/l/DvPfhC//1/2vbfm7ewPft4kzXjXftTj/QcHacGnEXxS8Z1/9ot/+/j8LY+Q
SP3Hbz+KNm/Eb4uSIv/tX1/a/fzHb0Rge/+fZVv8/n998fotw889fOQf0Ru7+ImPN9784zdJUf6u
ookfgHgdgA+0beHR3H/8/iXz7/h/KrGAIkdmGu0Qv/0tL+om/sdvivF345NCDPooKJbje377GwdE
T3yJ/B3ttRoY+tAICyEc+7f/G/rZIv2xaGeE4DOcMrDQsAAopoGcOLLSF6gyhaIokLXJQZOSl7TA
PeAVuTy9ZzRWBscqiY28f14gWC/sLA1Y1XY3MYnlgCnUBFolRrDjadLQ9rgiVKXdjrJc/aI2l/dJ
ZakPIVhmgzTM5a0Cpk1zRMtHZ3l2gV3bK65t5B+odwZdZYeOkkgbhhoW2JyoskugPhXQLsShJObz
WGT3bTJ4ZTpMx6RWBhccMmrlGOpQPGYx15zKQGRzUEZ7eMD/m3oHCrqaX5lqfm22rfIT4Sjfhgyy
zRoQIt8MPZQeEX0k361EMa8HMy/dMOqMg1mOnWNaYXvsWKRuJK1Gj29TZV4XtfqWUDk8VGUdbWLS
27u+CNMbKWvIBkzM9hF8c+WVJEnxr5CkcoBWeb8Ah9LBol13lUm0jRy1axQPnkrZEXXsvJaYOLsT
nUq3NCZgMYayvJniHM18dqc3L3qda57NeQdOZ2JMPhTIwJELjTenlpNfpVzYW5YU3dGG2uGhUSzu
2RkYJI28HZ/kqDaPdVeD2rtWimgbm2Z8xyuNuYad2Bxit6R1NXOiilvg+towkOQc9dHqbjp4O1fr
KwgrNclwaGU14E2EPWIAHq0SIl/LmdVvK8YRNqP9xHpFCGPd23VbvLU9xgK+rPiIFDu/BSX1uMuy
pvRGMrE3CHnGeGlE448xCgPe6/2rVBAjcdCnJr2ybkjdMZGs0K04xBpdJaYSdRix+/vE7nJPi/NK
cvMo5T7g9MZV1JLhl6bxwbG1FNTbBfOUusfjjsbjI+va6Fc6JNXBLpnxPcZ9sg/r0KJBllJ2RXKm
u2Dq4zum9fLg6PnQ3guZ9nQDGZHpIW9KFSiVpOyCZgjLjaZM9sPQj8q3rs+MFyXWIhrgPNU8KFsU
rgKF3BgsGm9VatSehsJMsp86E4+pSZGLDZBXx9xk3R0eiLrXZ/TQa9iWTVRKKNQYzaHDneF2lqX6
upHWh1qOIwRKlvXBIbz8bDc0/iW3UxUwlmSI+vpk2CeRFTF0bKGhj+ihsbX0nNyNcPhHJbMwuD6N
wQuetjhnlDoJrnkXTz7lWlOp7ee9od7WYx9eQcikOdrtlGzsRNw+fWu8lmaTbeTmxgbr6VSgxiMZ
HmSNfVR5n8Y2Lj0qkWijdNKEWkIIUd4wL14NrvS3vIump0HlvHGbKqGvndwXo6NMVe9OFrjfQ1Op
NvXQyciSh7r0IyWUubJcKw8hl4qXGPqQW9k0w12lpvUtn3LrOsZSfOvtuESAiHdj6YwyTgwqhkP6
nCcc0X+S6p3hcm1oD4nFu9Q3w0h6zqmtHRCttEAiW6Emu6NUD5VnJn3phzFJb3KdRMd87NHfHgo+
8W7qjV/6FCM1M2q9usuF2Alk5pEGwpvgueD2MCC3r3zYdeb1CVxmxkMTfACjXlzzxNYPePqY7/qQ
gT/KSntOcLbNnDjjlEY/eATUjKMWbfzd6If7NjeHTS+F2o+qJobfJRLYjMA6u9NrYgaJHhc/Y5sk
74nM65cppgN1ugYHzyVGm0pY9pHeTLY+eYYioQIATDIFXKXvTVDtRTz0OTw7MK/w5oHWJflDTfPw
AZJ/xnib6kp/pQ9adm13cg0K0bLbwElHPxit0WMoqXKYuPpEae6MeJdIDmcmOKzlUI9vRqYq12Yu
aObhDLX/Ze9LluPGuXRf5cbdswIcwGHLIQcpNaQkW5I3DMuWSHAAiYEEyKe/X1bVHy1nqa3+uzd3
0RG1KtmGSAIHZ/iGbjPrCt7DMTQU/cwYj/5oaIeECN8svJ20svfC7TkqnMkLkCbxKrzF2FwtuVuy
5UG3xn+c9UJ4WpE6emu8JuhRFlZeVvGGF1EDPHQax2aOUxpYHhYNc+NrjD2QwWkun0UjlyatmpFf
yRhKIV3Tq0tO0A8nPv+60F5dRa1yULsh33yaOyG+9uvo/LC0D55WM4bHTsQ6S/qRPzAUK9/sLOjj
0sWC5rXwVmBjmssWOWeTkciGu3GqHJOiWzsfgp5g6GSV8yxrYlnG2tG7IFM9PWrqhjcMPdNrHnKk
yq1sZBbLgd50YSJvRWXcGzt29WvNYwdhsJ4QVBzzQh3D+sKJY35XoVuGGTJN2H3fUfJi4nbAYDyg
7pPpapenlgawurNq3SLojBu3b6F/Y1V4HBoy4ijU4bZH5E5yxbxlGw8tGvZt4BbYlElexnF9S0Zq
Nx4T7NqoHuyWmfcaCX3ZmJzYZtq6XjP8EG3sv8S4vFxUv63aR7PxcfI0fU7ImOQJD7qDzyHACEmD
RaeJ7iXE8upp7HM5eYiEqErq/cL5SWIBNut5C6+7lw5VW6FMRO/KTsFAHocCLe0YPZJllpW/qcIS
272yAP+mUZM4c8oaFRwiz5Ilk1Aw/rlw62HYUC/ltzryxKmCXqKvwq3s/YA8BFIKTEt8erTOUzoP
yU/RJc7RBacm2FDauipNHB6GG2+YwKJDMh8egjpmJvUTZ/Hz3hksch6ywmAvMT36EX7T8UJ1Pr2G
A9mwGWgg3mioXRe4iKZlRZVw9g35x/zKG9FfTygl/GydVzB31JiipHAhMR4P5I4mTbefJ4ZWbKyC
EFjcKgJVMJrbFVlRrapDrTy7mSK53Hp9RG6gsw2heNp5/nUizHAfcmdaMlABLmWry0PXwSjcbdgO
JjtDCPOuUlQbOmh1GQYVFBh8NrK7ttd+vwE5W4zPscQt+iOB24uzGQFgAA53XJTDUrdcCMaKEi3H
cRfSGm/AVHgdTeYbfzAXZa3LuxoE3iqrXJwCXQtYPJa62w20dqqiZDw5NO5AM8RJxbN41WaHvmW/
01DO3nBe6Q0ais7WiFldoXA0KVsdsSO8ZxclohDmSeVkxwMZet/dVFG9ePs1CISbTpZQ1Ksrw/vu
nb5q8wVV323Sy2jeYVmdZKZfgiBvpYSUhhNE06aflvJ5cfxww3Cje0V3qp5nwvxN6ysbbL0JF2jm
oIOBNszE7TUFiP8y4Y1n06j0zD6YS6QfWg/ls9eDktjTlT2IplnycWFBJkqny5LIkX2hOYrlvEaL
+6qJA6OzyATLm+FwxCxUEw1fbNAAvja3+sYjtnzQq8dfVr+mhVP1fGerdbkrF0V0irRkfm0S7r3w
Wa77GMnQA8xBR/SmHPHd2gYO5M2ArEfF5Vef+ZC4JvHYN7kio12Lwa71MVyVMVnojdUOVg+xe6Ed
Vmn3SomhHS7RimxujBd+84mJg80AVwYkHlAICTYdjv19GRj6hNIePRunlnBSiUGhAqkGreFpMy+2
PMTVwnSRGNhG7ZLF+gV6WfLWcb1IpyIqf3heZeQF+q/SSZPFtzTrFLheO5cL9YTGVDnsSYLcu5jH
tvMzpnV/H7jBtoEwOGCAOukfSxIjmswAr8HK0JEMA8TAMDgaal9PxShX9hoNuoZYdO2pn03jRGPm
wT/vIpp955Fwjbylk1YCa667CVRLGNl2GV0EGoaUi+ExcVC4KFdiB8ARtYIxDXN5Aosxg4ARTBMA
PI5XY1rceHz4urgzVI3qUq5V6kq0TDdqaNyo4DJwTCbQ5ZCwH7IWAvUrr9ysXg2ZUsSJGUoHU+ki
BZuG2U1LXwYrdLy8rs+GAJfOXs3SospAmg3YXBukwTh6XiZ7Bc3+JixX/wpddWGvuTTQwqnlioZD
IuDWkcxRXdhljMSGTjDc2JO+woH1RMneKAaJyNTd0gmKduLuuMcXhJgpi6PA5l3o9Y9IuMnLMiEG
5ot0ONIaA1+CDXdKmTx4baA1uQkC870iEXgXkGQCJyjp8EuT4Q5NJShNEwMAXxerQpZk3QVMeAWz
6yvkxZaic31TNAk2GooKc8M9gSRIxVZcoF9UgTitVHUyuo07BfeP6YT38pPB7uuuZQfrawoGGRfr
LTouy2VVeVDooUDFp04wWMw40Sn3NyTQVS7sXEFGkwS44XEXGtQ6UcDXVPkGwjMRHOANevCl+2Yn
f5p20MLpMLUA0HhbMdpNObAPyn9ACV6vwIKRgF6Fjj/FOyTGkZMJvDD8edInC8fnD0pA5gMYX9CD
nHxxUxpTx5dmkVogtNbJUmfUhBgjZP6IrjT2PsFQM5uB6uQiGxafDG8dmjH+TbX6yGXXiqXdQp8V
Ca7n2V3gfarnQsRh9a2VXpNPRECGLPoe9gqkCYb8F6FOlt+YBZtxsKqEX6M29baWqi4gQ8g2kHFo
78RJXrp0YuC/h15Mb31UrbmUtswCdJmvugXgKdFJ9xCgJbYz4VpubE/dq3jw652aBv44D06FQmN1
oE4wjs0VpFFOTLoObkp8qfcjbnpgJsb1NLmJI8DnUWGfElJUFQutiqjqg21ZVx0yAWvCxwFvd4Om
wXITu4Z97U0VXiZmMV9quzoqBR83qLfJ0rdFt3r6qzPEfZdZMkBms6uhl2Jn0CZDy+pd0PpUZJ67
h12e/2221H/xp2gzRzx80tZ1HmtIrIZFNbnlZwPjXyf9aJSAwImeARo4LhgM0Jb8ddKmMdKR4Fbe
a+ga0ZvwYr4XVxAfBcReBdCPPZnHf0Z++nVk+eeSEPlBewiuzYBmnkN3uWLz4srwWA3Bz8AdMQIZ
3U+QPmdUkL/WgA0vPLlgwgdo2BlGxUtqZACje4S72FPjp+aki3tVHYKbYb8c4l190VyNIv1M5/kM
jPPXspGHlwl7JQrI9dk0NmwX9Peke1TFKnMPyPP6hl+i+CQ3c+HlLdw2PnnQX8FT/1oQtvQ+IE14
lWcz92nBKKTpw2O9eu6TVBM0YwOZsKuhj+GJYfG3/ocLnk1mLa7Z1g3CY2z9fd80+xX4pxSNtMtY
u58BFz98OMAiIdQAOPI/9ibyTT1GNjqOoZJb2a9d2kv2JVbiq27FJ4gj7wTc+4+R899vEs5YESAM
oM6coxZrvXaqI/ER9byPay0N4Uvdb9fr8oG/wJsaGKDL4XCSVAYRZJM0hXNbHz9DDX90MqJ3v8Pp
5++QSN7cx7Wo/OMa/uzDF+J/8oy/gkP++YhnZ53wMO7QEztK63QvQgTo8pMmiDIR1PbF9Uj7gqEA
3bxrG//dm33fi/1wUQB5T/QDkKjPQXdLSyBtqMgx6kYACS21uGqSYUzHNYmh4lCaadPF0Iv7/aof
n8R3y57t07KOKjMoF5/Tu/DACrQ7et3BGBvuZnm3/Qyx8OGHoyEGZMAtQ5vmLNzYunbnafWOcll3
uKnTzl2K/84DvVvitH/f7Q2Xg0AHrO1Ro10IHrra9pm37y51AX1x6Av8T5/ohAp5t1wc6CQ2Kj62
U2WfoF0qH0K/Ahbt90/12Xs73/C6t7Xm/tEwma7muhmDT8LVB9cbVOX+48Ocbfm2LiMGqY3jOnVV
5qMNhDHuWiCx/GSXf7gOwj4wkcSF1tLZOk4LJJtjguNkDBzDhy1X/eVI2Ccsrg8D4rtVTj9/91Fm
BrvFhSbHWdNcd2OWJM+0XC54+Amh8bN1zm8V0zIxO96RV3dKJFetenXImgLG8snzfBgb3j3P2SGN
XcupxZ72okt20iCHUJfHmptqae5QbRa/32t/sgb+EeEj4vvgfcM66hwbR71FWdvFxzpae5R1S3yn
cHlubaTBF3XL7cTb5IHONN6Foao2UVe630ajg8y4id0koQEIYAi89RJ9Wgop34Fi2B/C+HV0Z5v5
LR0uG71Wu0GT5JYp4IikjtTthKocno4sDgpAV4aMdMlcADTiXQzezK9F1GBwjDw+rZ1lvmGK2U8h
XL/SDP8O/O+e/OyYESronLj6LjTfkuB7aGXqqytT3bWj87VsnRw/3nfzfyfPi96tenYmykgn9VQm
QJFXX+rR2826e/v9Jz2jGvz5YBhow+U5AlYMU8ezuOt7PKy6pX2ooQPcFu4j+gM6hQ4aDCaCsfgs
H/kgWsFbD/NOF7rVGHGexcRKtkQC/XyMoCdzScYugeMrbT7Tqv5slbOPBVeztiOUHDuZcygp39Ww
CTmxmHuZ96g2DyT/XCPglJeeHQ0omoGvEZEIaMbz94hGf+KNPDkCau6nxNT+nM6u1vvV9OQG6LVp
zAbMxdAYrVq6ByQLE7NPPuUHERQ8DeRd0I4F9vgcPaoBwe4wjLw7OaQAyTkzyOfY3ZyiGyqBmB3v
wsvPrWc+XBRcX3A14WoJ9s2vAbUN6RS4jX8cI/+iU+KltM5jZP3d75/t41VAZDoRMU+MtF9X0T41
QdN5x7IK0S8fwkc3YU9uX31yGj6I2hTDKlD3ohgGZ+fFB6nCcfZlfEQFi6p+ADVbRPJ1Guscc4bP
3KM/SrDer5acYs67u6gx8LH0bH0nc38TZD7csvQugpyys9VbQdLPzt5H7zBwT2XA6Tr/h6czBdAs
Hmh8lAk6qVnI5hreSAQ20sRxP+Gef7gUXiCBiADquHN+gx6BxXNNdOzBGVXLUB5WqD3s1h7Yrt/v
i48+WAih9gSGbaiIz4u3zgkWAu+je2PpMXHZFfMBffeAngZO9ZOlPvxcONoA21MKXZVznDCOHuAM
XnKP2em66e+8LxYupI/tVsIQJ6zxzT6rZf50UjqPKe9WPDdt9ddAq4gk98m93CeP6gpgNYLxRRo+
eM8VFL+B0d5Ci2e+Gq9QoEOxgRT1wzym6pHAUsu8fJbRfpBsAFEM+hsk5BBhzgPMHC7NSWz1fmXR
LbyYvsRrsFlrlY0BkBsy3v7+2378wt8td5bbUEcLTCH8e1X4mxiJ4bbfRl/WbExXedvnLEd68PsV
P4rh75/vLMpYAD4tIt09ICq7k9dgv4cb76dsmY8Ox7tV4rNjn7iTwOA8uE/gWjWpp9LXaDHnv3+S
z97deVge3JUDPurfBxCJi9TV6d2ZW/BAshjbCO/uMyWxM4mcv/IIFN7xCbfkA5Z0dg+QCh6eTQWR
I+QRp7Jfp2bjbP8UMP3kLjhTyPnnUt6vcbOu1i7q5wDP1ty6ORS28+D2sI3T4bY7AvXwyab4KJl4
/2BnKUtXN4A5TcH97L8Ow3eHPvz+S30Uwd7/82e5CmVupTlP7kUAZ8tqr6TAOPXLCjnr36/zZxvy
H8EEVCHw7GGLAmnGX9/aVMdQ18K200/j3oKEIKetl7l5W6yPLaTQ8nEX3Cz4ZLxPg91816JTI1Nx
819QbvrnG0UEOQkOIIwGMMQ+2yoWDq8gfJRomHoXFAoPtyID1HhT3pgc4Jyi/W9U4r8ueLZhkikm
fO7L+2UA2gWQml1Dk5ffv94zFaXTpkS+EKNTCuY/KBfnV15NKrUEAkN2IKj37uG0K9GTBe8um1MB
W40A3hq7z26I81MHKjmN/AjSOciLQnCWzjYnIwtIu3iVk/bTlRxCsOso0vdufI2iCyRmL0m5bLsZ
wHcMsP984v/Fdf5fz8cG+c9xnQ9DNfwC6jz98b9Ane4fJ5UpH8i2EExqiD8g9v+N6SR/uCDqgSgH
jRr4RkNtEd/qX6BO9w/YFMGg24VsFASBTiJxf4M6wz8wXIDiE5r8boLiAjyefwPVebZf8JudxAlh
hgTtXvQTsWl+DQLULzsaA99tsihdD/Qy3p+kENer/4Ks9emf+o9488+l8JLeZ7eQFZuXFUudFLWT
y1O6cmJc6uvm4t88Bf9c6uwU1JjYeu2fS524Vf12YV16ckPR8OsbP805f80S/rnaWcSGOCkwjy2G
hbCUUNt2S7fBRm4/ZaVFv94Mf60DHiD2EVBtJ2mDX1+giCMZR81b23AoYM21JMUSCfgDth2DDPr4
pVyduboJeUXjHJV2Jx7XyX2YAUcs+gCg+CPTQ50Fjm42JtTTPok52UtuMLeMKkA7tL+2N/0AYD1I
S1HaLP6Ua4BuM2O1/FqBuHTvN1EF6RnI+cVmjTNtzPI1LH0PsMwZfKtqWUqYrg/lJqpr/xBwQgH1
oO3VCNT+1qcAmfC45Jjv1pDFVq7YDKPDN6T3mv0wG3aA2kKTA/TUFg0QbZu1ddmmb+L4adCen7NY
gJeomG6hLT3r72swjEXleghwjuaXggfldo3Dfgs8K8tqOkS3demsRTy1ADcp1n4ZhQ2u8BtBOsj4
K8a7blCYzuuOwJ+Ig6PaZVv6PpRBwe268kqvvoSC3NHhFCZIaIKJLUBZJ70TDGa2EHH1rpeoYzdr
L4MvAP2iEU/An7jxhCRjMfuzygG96i/LFqj9+4438Xy/rAx4JRNN0bQXnDRDbsH0ua4aVturELSu
fdOP/lUl3T55Rs1kxQThODf8MjaJfMNI+CXyO4wavEpXm7kbWlusdQjIYRCDjJJ6lRcXGNFKSLXB
YN0v/HGCLgsF/o1JyEDvQwAUxm1IKyfKAG75yZAWDq9ikuH3RA8DiPzNiYITNhzKYJKrSwZxsi8T
EEBLAfFIORWgG6gneAf7V01imjz2l3XZWcBLntpl+qkHyrx0iKVX3nR8Lfct1VaRImGLBImJqXq5
nmbwTC/lBM5JOqipmVI+2Z/SmZjcg9xL/FuAaTmG0CKaHjqXnrhuoNckm1UsBOTlFjJYwH/B2zq6
dSsPTM2uN/N9N8YqswBSbCrMCgxeU8a4ZRM6+wMgdOkAeGa+AtvYHYcKUJOWuOrC7V0gn1o1bSoG
+EUWKD7Ao51Xl3DhSN5qgGe+ryWwt5DaArcoo4C7XLmu5C/dCEA20Ar+l7rW030HnpAskjkgLDVr
xL+3ou1EtogIltcDsXbXNsaRO/DYhJvDp63yUsyslzSkqrtkzhzdtJM7gF7b62XGACmEtKNi/U+F
jZNxAuIJZnbNIYBCdwHjDAbcFRebvgRMbTEg50E7oFz33eS/kbJsD2sI+BSwfQZd1XHFzJ3xrxa4
64sYIsMLoBQcwB/hT7c1oF5PrJ3mpxLnOVtH8JnSeokULLNqR6R+6MQ7Qaf6zmlJ2OQmKgsz1hvm
8Le29cYrk1CvSRW+8MvqlfUhAjxzQvahAAqVgCQDzQZdGyA+1QLjNOjOPNMTzlcONWS7jJV3oWJl
DqpN+YT5fbyP5LTyvGIcKhK0wleEM8l0hd+gyVhSBkXYTzAJMZCQepZOlwC407pTMTiSXhsUiDt8
+XVIQ2EbHD/vOgkhZRlRT3wFGIHYE6zYuS2F636fVJS8jckkvjWgO6LpXCXDVwSCZgCabQHEaplI
cGFo061Z5ymD32GmQz56rv/NtOG0A8wTYpjKRxbJFzvf9rGzLMXaD+XXibP5erDSXIhBx9vI7UWQ
Ks6GozesFg3wrvO3SwA58dQ6rVNUdZ2A4Zw4dZ93LsPrHeIhzjpGnCf8Qmg2OTRx2owsQEmAjfXa
nBCcDTQdNgNyhTkflSe/V0kDm6F6JHUG5B49jGSxue/aIfc4a2+GFU340gNC27gOWj4IDZdc/GAA
L4JlQGSqoxl8xkYP15QMZIeP7qTMxQGNZyDYrB/YS0aGKV8tPCpg3QpPjiha559zMMW3wKexwwQI
x7QfBFo7QOs1zSWYw+D66piSK1uZADA4Bfw04IjiWMUyyKd5Ab4/0o1CJ4M4WdnH8ZUA+rKAFE55
F3iAAjFp/W2DVMtJR6yZ6nkSu2BwweTVa3Md121/E/ROkq0IvWkCvS1AbFsfVUxZ+hfYjvWPBhi0
G8fvg2/MDVgB8R51gdGBd42Y5sHMh68/AbcB/8Hzb3Ah2KxKXMCwOJRCC+3XznMF9O4c6wbWbg6Y
Ao3jYrsFuK5m5GgXY6MQbTSFgyiTdXLNex6PeSsMYmkMyNfSJFGOeX55rR0vxD0alCRzdTgfkkjM
13KNE1H0zAH9LSQ1P0yGg2gHidKuSIZOvo1dRfajWUjh8ZHk4NQqMH/BSU4jCErPWq1FgMHPjsO9
F4ClsX/oGjHtuqo/sK4HPk5Ctqe0vLyClh5cvUQJeoRFkrSXs1nGiyVeY3h/oFbgHksOFEBsuJcj
dwXbD8QYMzbjlru+hsU0tseXMogxqp9r2Nu541BlK/gtzz4g+HehddQX5AZOWuqxzmaPxBthQ/cF
OFD1CIZ0ddnXjV+UllY/NFzttsYk8gqN5GmbiBV42iGcszax2ymJ9l7rXwhoY24nKJF+k7EEXDxZ
DRCirEp0CmrqconxQr0BqKG7i6VWezCYJJCyzYJgDf7cuGFl6B9FdGVOZHJHzeWVb6vwi6pkdVl3
pQCJMrZhFlAeemnvcucSaE76apjxVeqemD6DOyG8dpRFRwg/cR8AdAUb1LGDe8kuWiNAnIZonqei
b3izT6Qq/bSN5RbkvuEJJNmwhavpCSH4vwWXXv4i0iGH/s8Lrvvv/P9cfZeM/1p2nfpCf5dd3h+Y
RrrQjIRC3Ql6glT6r7ILnDh0GCgKMsjgeJhQoCD7u+gK/D+SJEgggIp6D8JXMdqLfxdd+FGc4J8C
XgYaZpDoCf6dous8kQdIDUNtqA3+qQoMJNjZLFg3YN+EJoB788AvgWuoLyG4tY/Cl5UmFyZSUGmJ
Sdo3ZM2Sdj40y6sTAPbNMcCxIRh1PVI/Z6Zb5MmwuejyoAFh8wFo+JuZ9bvBNodevkaCFFMyPook
+SEiK3ftCkwm3/k9o7gOmyYnMsktH3701XcTih8Ai1a5bO8XdVKN8ZIqU6s86DYs0xI2Lmns5gbA
uUJQjdtlHLJ+6vzc6z1wzaDb7K+7MQTLy5LoLRpZyuak37kjuxwERHzDZdPCXAA0KjhtyX7+xhyI
mTyEVY9bQb+FAjd6p8hWJGyzqOvETJeeDDcoWmFo6c85kGfHsPTAyCH5v3+KHoYe/50zTH9hpv7X
GKvb1+HE9VTn/9T/j2TV4Ldk1S/Vd/7z+y9tjdNf+Ot8+fQPHCAPhFNIoEKY5qQn/9f58pI/0IAC
59TF+cK853Ty/nW+/vB8iE9B9gSAHpSwp97U3+fLcf+Aqq2P6g49DwrBZUxL/42uBiixv/QaMBYE
hyRAOYO2MzockFn5tVQ23dIoiBTdAbJEQauwCoBkAjYamAiUVtfezO5ryC8AlDZx4KZAmTtghiqu
aWPdhyqaApZBU3fZhB6fthZ30+2wWO+hnAQkcIyH5sWik1w6/Vz0ri7jAzXuFRjk/HIIiagzJ0qQ
9be2gcqIcqb+zQN98OhXHM6oVsBiS858F7aM3+FlkQtjR/A2QRGdV5wbXj0Aog9Yw1gBRp4Gi0Mf
B4xTp1R7kf1BARLGzwJxxcdluF4gBGHTqgpWcYDK5NgPxSjAXnptBkGc/gK+t4BKg6na6TUAJGGa
FLR0Qk8G27oEhByczk6L5R6qFTEEL0C8zUtw/eY+XWwj89BR5gZgJQaqaOx9dxZwgtbQhkVf6oZk
w2D6NznTfiMg1XALKT/xQKQHXW5sHvsTZKA4HT20fYoGaiU/qgpACeBjkS81KCIE23YYrT7bsl12
podf1AihlV1MwFrTiregHi7+C9dkeJ3YGk9pF+r+h9OP7iuhzjynxtcS1X/NI4gVBjpj4bUGEyBb
WrFfqGQ3eK/yUIPm+7Mpy/JWKaSbaeiWqG50DfoAxDtIexGQecT/8OmKbYKMM0kXGYaIz2FUQfmI
GPDLenhB7ZCm1u0VBEsEL8BoBHXAgNQC9HFTm+/4hSaUuzX4Ba5y8hKJPzK1EkjmzVB5EHdB5d3s
PBjel9hycw/eVMiCezWoBg6PPsq3Z+kyC/PKRfUHtD1qeFp3teouiGNV/bNqy+rQLV1/YfvEpHyk
0Ht2+BJCIr+eu33YaldvUG7KjUL43vli9pAC6eaogb551FEVJYWHzBxwaLMe5cgdN4UC74qUNhiT
C9CAx2zxeHtT9egZjGgSQHe9RxGftr3fHiSKmA7Ft2xdjMHFWmVe53RjDnQ6tAqQUN8gH6YQ0cEx
r/MWv/OQ9sGyHowj2NOiQv5Fx123KYO6Wbe+D7HhfBY4PuBx92S3AiV+3bR6eY6act25TgwiGrRd
zHNnlbwx2mcXse07khnQUH+OIIfQzOFOCGaR0XURBDyC/IRa2bcWV1MPNmpUgQPEwWhP0YowtyMq
lA3AxMmSqSRss0aQ4WsAnmgO/s1wiew2SKGqsGuq9gCg4w/XRatmkZFdUgmS+Ykn4YouczrDa3CN
ebONjQOeB5zWW5OCSRNfS89Dr9EkTgKd6q4GH0m2q3rjCsefTUG3437Tvrgjd29rNtDneeqHqy4B
E76zDvsZK228dE54DcqLCucHPs7eHQmGmiAzhgz3OhYJN2zSmYFEC79zQjnrzehMkjz7Fh/32ufo
QucgWnYQi/GA2Z/2FYOOE5pOgh56z5NbZNdoYoEk4Iwwwp1Ve+WvS7kdW4ySm3ImGz2sEXjOZowK
jD8t6ovoyUlKr9qZtovvKabeYzY7YML+hBZwC4g+c3JfgxEOHmIz79YJnmlR6WDgPwCMlcPXqN3U
lIBsD9Y/oCihY6I67bshmAqK3iDfGrawC4gy8R8CiNo1bV0nEQ8sgYXudoTQVH8ABcFG+zmifUZw
qnZgiMtdZUBcYY6zIrlpeX8DKbUWmbkB2A6wEGt2ylQGG9AdvgIttiEdnmYQpZHXLYvLolIiLBQQ
A4VjFLlvDERRwZQgqMqlrzpI5xECuydon9AFVEn2rAT4z43KZF1NiOxhThT72jVYJ4G4TQJNT/JY
Obk7Q0QnacJX7tw34aPUAI7MFwZtEtDqLvTwWi+zyKQI6VFUbpC5ooZkh5Yn4Jr12wdnqQZYoq7u
zwRmt/fMrydIcrf91tFdFjn46kUzLPFYtGGXfGVklE9UU92lERQPjvgrWR+C6z42HXbKvPL+AHU3
ANcDKutrAY0EeC5DRnProSwZ0nKk9dEXHUa0Thzs0D0YD22F4T56Dth3Y7mGaEosK5xa+xAECzG6
aYzX/4TomtxGSwNAX8vbuMB1B4mZiJcnoRnmd2Nat+t818Ac/RsDzBNFNFoBPe22AXbI2+CO9qn3
KX1dFQ0zKCxX120DkYA5Htc0LlfGkYg+UF+BOUmqLCixgdDLa77yqI95Xjeug1RUx2tRkdb8lImE
/vTA4nE71lRfc5EsYM/GEJicE7y+PKDrQFCTcvAZgcVa3uIBkjfjbp5D92bsIzDLwlIH+wpzNg6V
GjeeL71lqdl+bsG3zESkYDqs+7Fk+dTRqVAyaQMIgnHT36HNgCpxsIt6IQm6wkko5v1g1gU7s920
FrgriDMCBDbbdEAz9pJobvI2Ue3ztM7tPaPgT3WCdYXkbf9jmgUwJKCs79FxMRtfCrkVfQ1m6bSc
jLPs/K1jjFwI7kdFb0t9tBAQejZeR2CThO3v6aa9iMk0Q/K5BER88gHWjtt2TE27QskmWsl2maHZ
NZZzvUXxs+beXIIyHydIYEjAc8+RehNEwZL2zLCNjWq9DTh4eKFdmnyhpt0tg9PkA9VtsQwc9K92
GPOagkZXtf76XVnBMzHTNovBeizQ4rIFRENwpWJkv6saKfExoEfho62bNv6I3o1M1hs1iB9TdBKu
JJOT0rVXh9Lr2HXtTnEGVTj7YsKGFGwUP+I+CvE81N2CflXm1qubrGZr9AoOlbdl4/9j7zzS61bW
cz0VT2CdBzl0EVZkDhLFDh6RkpBzxnTcuo07Ck/svpC271kEaeJsu2v3bHqrVgGFqr++/wub8E6N
5JrSqWzyb4A20nGQ+lFzCFrDG6NEsm3GIcblWrc3xHYLOPvUizQJUNSNzFNJr4chwxgi8bMSgR3+
VVuviY34p6Bn0xPEwvo4ouzEWqRNL/QQOE4plMlg/yKl0grjoNxlMJd9K8RzC/QkHSDihrrqGG3h
3XCsGxWvRi+lK2wiBuDW0JTl50atu71ZNfLXIkyjXV5XyWULSeQiEBvjB4DDjKxq6Z0cx+U3Qe1i
R8wN9RuqgO4XUjBP3OJ2nHAl7FTZwsIs6yHOlilqVVnPnCyWtJc8DgVXUBSO3zKcPHeMsHUKdVm2
QFt9xRL4PZPbl1n9fZQ83hmRefHliCkWZmxJJl6XSYkCvR76W4gEwMwobqfGxb268FzMz2ICnbW4
Dayi8OXeSjNPvQrGVjyp7OOPNfIb2+9D/ZRjWfJYxblnyzytymqjcnMdhErwUKQx54mp+A7Jmcmc
JyrWf8Ua/2/TmqY196tPMJT/+Pf837j0/sf/+Tcuev92U/3H/81ew+Lnmxvf/E/8ufHp/4DPCToC
sYAUA6RRNB//3Pg0/iIQ2MT/FQYYfpn85T/b2P+A1kRUBgIgeIOaInMZ/M8bn/APSP2w5vgfoBpC
BxX971z5FnQLokW5j3KpRJ7CiDMN4u2Nr6VhpKf6t4Za0Jl+CKMlgyNY6bEhUnwjPYQ3/wrHV3nb
kv1rVPr4soKiau6ivx01ToNGHLRvxdTu2USttmmsZIOcPf9RileiUFpKgugS+4VB0Ox4um2TZF9n
VAqpvkuiW3Ug06uuMWW71v27TfSdggCbHFwL1UdhgK8X45vf1TtM3KoXLUjdDCly2w8zomqbhXra
RD+UcdimgoIJh8JE661RynebNjpQFwjSRdz/bFMocsoaC2rBE8fvG6IhMkAdV1zsAsyluKuhxvUm
VNPipOEcCadluFOo8mIKFAl/89RX7dS4K8JDPG7solHts9W6qoH6a3jMTFl8LD2Uh2+ffDKFkkIO
DiV5g3EqtoCIHQTOAmm6LMe1IK8ZtTjnLvyZ7Nlo89/PmLkZjkQbHdK0shO3I91nzVJPgYMg2fID
V6K/atfXZFbGL+Pd59Nc8Pbmec7EKIgi5IOwwS2TBlJayVWIj2XXBW5cNHdtSfTorLkRN49NetS6
2sqgE3nSMQpezeCXOLR/ALI3dm3najMJGHUx+bc/Yf772eT7LpVDOi6/LZfbY3YYXZV08EvSlXai
gx2Dg2mlW2nWeBGhnRKcZD/9DO8N9/Mn8f4V8CsMyFQ8C5HXvnjhBYbAfVW0mIfh5kd2VT9yrfDc
aC3yjBvBR/M9G2nxsqs2SKaSkmHYDPdRHdDGEq7kRuNLVG4F+aZNmztVwso2HVxPlKD6qla7Md04
KzFkGnD7+ab4JS1w0omiwY37La5tSOfLazPf1t3LJEzX/uw8jkVNqWJ/40WY4OqHjabZaXKpgz4g
JrTb+ouyAfudzY++a5jWYqYz4Kra0FPvqs7eqHhyNHRlAmCJTLbH2Tt0JNnRHKkx8S5K1N0AUX2S
cW0VBRzaNlYiX6QBRaEubaNQots47OswvB6z0FWm2MVs0dX1AtM82ZakbJ+HptNhI4FOBNrICStV
q4LqMTY/WkLD6vbnmBERm0l3Zt5ZJk46ZTzcZHpwKNm3jOoLtcGx2xCQWA0HurEW3qd3SUEdHF1p
uXCl9Re5bNy3Kd/VMGCSUViKKOyM0L8wuc+ZuIgTsuuY0vfGezVpddH+sQpBsNsO/n0gnsbBwDG5
eU7EdB949QXN46066leiTOxjqWPW+JpARtCV8mfukdJIuRq/5PxmUZVsU81RFG+OfXc5et95FJaH
WcsofaUP4IwTselDdChGg4ZwhOkHFIQw3W6y/CL3nkrS/EKa+9rI5TyYHCHEH1LMrxWxu5xa6SIq
mgMrGRuIX4aHvYEunajBdz1IUUUNbyld6naTABbU/wwnJ2QwyWlaR9UNCAMS779zYv9er7UfcX2D
PmY3Ffl2wMuh8n0HVM9K9eGUVRi0bZJ7cSQjKQm++CGUVz+0k0TH46PEcjfmccx8ncnCmfWyCoqr
pjNOOH45dN4AyAgz0ERH7QUnpDs1oqCok61mqo4SPnbFtBOx5gpbaOSTcRHL2D1F36PKPJlIC2nu
O7mS46VfXY5hR8g199dI3Km+uY25lY3s+PkIKWEIHzqug0n3msr6de35J1P51pbRDU6Djj54W7Ek
o2sSrBgzb994EZV+Fyc/Km468aY51e1D6YEQ5cmh7+BYzWR77O+ioDvU2kulfhsxaxvNyhaVyBGL
/mkaIOmkzmDS5WDdivVjnpp2LDaU2YYbclf04uZEeq0jDeEOrxCnEqOjX4qX+Ww/w9S8sHSq6drg
llukd92YW4baWoIUO0Xb3FVed1Gb/BQv1F+LYORntFvPALHohr0vEk8Y1W6fStsxay+F8cbrO4sK
yOLKtANye+qi/Bs91EffD52MyElVeQzqBuTZ/zpN0YFbhV32kMiCS8w27ALUCa+yrcxdixV1jEbi
o4RwVykBOkKdf23AhM93i+5FibMDURxu6SFYb0UHb2lshKkXIIP4fg7mq2yNabjQZf+mzPN9CVuG
sDcHbaWbBKkF98AKx+RuaPIHbW49iQfRxxtUivlfH332hrLYbDUj2En4PGhbchAdoTzp9KRzE8tq
RXenDP+dHkelYGMLEJf6dtpNwxUZKJaU7jUPZlEtB47p3SjKo1AZbnKrapag3WXl9w2f3IDAxpfB
dzbDtZy12E/nVitqkN1+RsrGHqcXHA9tXPFB2CZnTBUXaz13VAu3TSMXA7U/Hdb/8ugTF9S++fQl
AYqjV5fQrlDhvT36hADzwSzvrVlBJdmYHEFZpDNXXnQnFZjJ5TrrVI8RfXcbM7Jc2bdr3Pb3hxG7
KxAIZRbLlSrg7S+IprpP4uKldjfXwwOH7UOZW6Lt20x7P61JvN/qOeZiA9kWvm4yyV6aCmP17WBK
ADwi969DBDfEgL71UG6gTY2mpefZWlWxNtaiRTN0eMbp/SvsoNE1tzhR7pCsuPNDnuUd2JSdUju0
Gx5xaOcX6YG8NG2r74igvVyjVi5ZsPO8VfpYBlx4yBpcY97O20dihrfXj02W7WAIYdPxTHo2qKfg
GuFwyvve8ssneL7X8PpWlpj0vq6ZzS1M6L+IaBD3LF5wnbZyhI3ivML8k/c8bck9iLC7ck3ErrBB
LlqnuPJeIIMRAlE9VY/hD+GJuFeIJds1RdiHD+L8x8yr8azU0zy1VCb1rx9T2pET7ihfttJpLRLv
XVDJ/MjPR+KmeT5SnYI/heqzsouvFEAgG88z0cmuseinNLGrK4KGj2xKkVVdrqVqrD7yRUFbSRPB
s+pz4wxU7q2Vn9rRAszc5rtqn42ud6FflY8pPH3FGrdk8pwCV79pduNh3RPgg/r+7XNYlLVqqmf+
qPEccE6101u8fMLfir90m2h2e1p9wx8uN+gHc54mSctL1UfShyg0vWfvkvYlifSio7WOVFq+G9tQ
rPbmYNc3xaqZw7tIj/l1Q1rnS5vbsuxnb1+3qOdykTffZ03aHGFd3OPgdqCOMZxqtPXbv3a0Uy0Q
FOHKh3JtG52X0xn5/PcXrtOwFqF2wOJYXtThO3u6njO+sesuCijhod1vs6sIN57Nag7Ohy9VR8wy
RxVyN53b4+eLO/WSoRTz5z9hbfWu1cio6Wxhm7mYvvdf12R4CwHU730bLAL5DMGwCH2X9j9BPgi9
8mcPCfexbkdbw6lJEqlvvJPywom5cvme39a7p3k23uKGRPmLYZv6PPlXZQf4gRnh8PT5bW+B57yf
0mJLjvFLm3TtuXIEW0ss5UvoEkNiaffR1XjR2Mltb2krDg2rQy5OJLxRaTTzKVI+3ZZfsDJl/0vt
VrWnnQ98VNyub7gLi5y/rvdnd83FNKciwdQJS0u8qw7S97pG91vv+ivk6c6rdO/d60RVcV85ira2
xym2ePZcrV45gj5YPvPVGpNwUBy0/zPqd75cSTyhhAQhao+t23+ZDuJew47PVnfGk2q3mYVj993n
r/cjSAHRC3JgCBrSO5mumhH4BznSCpWHvr6uhm//jX+e08WcySTvlbmyRFhyoUC79ijdqtukV1aq
lw/QL9SuwpzIOAevC8uKQdOKDDdivMOjezgmVtt+x4rhmErc+SXSHZLOqaSCrnHnQrEc4YJ8PkH9
XSzy7w3VIFATLYgOTXKxoWpTLEyi/m0MentsBzvAMDNpS6fN42OlS1aUxiTNFo4Yw5IUGjst7/LE
3EVc3zuP/ku5k6T8gD+TPSsL0+IXZE9a2tq29yBDqzjmyraS0+uIJ1esOrenixv77Y8p8B1MBi1i
LVyqSGjqo9UkmO4JykUn4AQ0hdakXAgbA9rxxgkSRCodRHMjObH6rIzmQcSLmSlmMboN3JuhUd6k
9ctkNFcJhO9os9OMK65jp7GLoMH2O0+VD0XUEYqeY/1HOBuW6A3tQr+qHLQCVt+Vu8QYD0rR3CI1
2IqQNSJZtxqFMJIQysvYHqvNIRtUkhGSgzHBBs/ZjePNT4OEAvEpTcO9r3O9qd0x3TjGdFnz0+hH
8w7pQbX3VdBam0rYhuH3uJIdUdvs41o6pFjeeNlOAoID6LHEiBeuXRgN385Uw2QBmRsxyA01O8iO
2NvDXd6m5n2fyZAj9K2Ar+50PQl3fjkHSfDRVXdR81DXJC9vYLGLR9NESsBL9NQHCVVLaRQY87a2
Id0WkW731eDiUWo1o36XoGOJVbTgZedCOrUEJb2gc76nsQTNRrhXuv1YXNXd4GoiIuPytRTSOx0k
acDCdwR/KFM473q/LYrqaJbJLjMPStzsDBawaow3kGcOWgveNQRXm2RjVRPN5Q5L7S+9AjZdFXv4
vFsNqSixLzTgBPIzcLiETyGGDb592GTn2XgKfLgEeXjMOv1e5Krv5XYI2lKE5W2D23qmaG6o0Ng3
bVkLHEhZtJy2U91ZEP5vunQ4apvuCfYCyPJX2vDWqG/QCG0uEbKcwj6465vOEeUttoZ7RC0RwEA0
HumlW/jwXyJusSGSWxW5WykiJG9DeM24RcRux5ubuMdngVv/nFsVfQ+USyOhcyZ/G+ialsFdBx9a
V3CayRRba/MdxCOnUvxTnd0a6qmOX1XUUVP2DPFrN43adaZzAU/Gq3TM6PyDQYUvjVFvUXUgRiMa
KaMgkGlSSN+1zZW8uQ3pAPAFSuJ1mI/fBFneZyqneNLz0jI+kW9EJlx3DdKpXjg0Umxr0a9MvQnJ
zlVr2UnqR9+4kiTCdJTB9WWNdn12aIaHoBhtpGROXDx2DbT37qcXwWbBAxOZMeAZUUVyUhO1BXQE
mlbm4q2fRJA5o6s0KE5mJVhtcNtErSMm1Tb0v7XYENdTutXM44AxO17BVqOJdlqdtASy+KQd6vGC
NEsH6YPVFrFTR/JWw98x9A5gOW2DxIf+MtEoeBxfesLId4DpdAw05fnb0f8uCeIRGwduX99E7ARk
0oKNjmJcy51NicQu6/iyOwdtyi5Uwp+pDhxndk8ifB5fiOwOP9kJColllK/pcCnI4SkgqKUgtqit
v8cK4rbQZ6Wq28iQrVwVXBn+vyyjuWdxYgDqDoaHsyzW6K12VBLoWfIhMSR70u9U2h1YHjl60N0F
QvCo9BXO8ZyZ0F3FClJIXTh5yBvOpVNjZscwgHdBVnutQjSojxh37mIRe/0Q29NctlD42TWOMM3I
F4sD4GiRJ3TdF+OjphdWCg3YF6NH1F2uKvcXkZG6Iy37Vs+3TZTkbFDpAQUGoT0BvDQfhQpfT+e5
gYHHZFedvKBEtpNeAoBfSzTtu/JLLpvgtCCIQXCZJKKNpAICWUl7ZhYNxFaeS04CsKEK4ZWZ8GWb
xvSthrlA8FUI14TcAfiFTokmZxzyrSwHuykq7USMLfx10E2Iu0zHwbbA0g8grahit4i2XVVsBRyp
xY0VNLpVtD8jdhycWe2oCgFz8ROv0hkYsr2mupJQe6nh1zSTd4pY32EgxVH1tfHq4wZKcqpBo8Pi
NNVeW1HmtOielempMyKr2KjWhJsPLtR21wYP1Dq7oBYu4CeRSdv+wKF8GlMXHofTCIqVpuMVUPkR
GPiHn/eNU4vQk4FirhFFUITp5sM4NnZdqHdZFyHFlxGe+ZE/kz3Cg1R4ul3p2qGp78xiMNHg9bZY
Fa981K9yLF03Gw0gVsmvEgUQNpkuFTG2e/m+UAQnN/UfathjXq9V20mqATbk7CR0Bqalczsn+cKq
xKdYdzCfQUkZw21QT5owXPpyiUGxUDgKGRtChbd4mj8IA6ZCU+gi9puEyzaVdh1dwiIUrSkTYAY2
W7/5qcHZLsvreMP/06C7sXwBJdHN4+p2Gr51U3ADZfFeVVonC2/AF0ErxX1VvuLhjBVwbSFWsohH
2KEVtEHxLtDSQIhCIjpd5FBp5FMVPNW4Dus9XQ7/KHH0ELdw61eaO8oJk6ntbADDImOqyUPd6Y07
I6v2KJ9wJzMu2nLDFL6HMNNHWhh5H7jqNF6GUf8VjiMRDaIVb/glQeBsZma8DjuoMS2iu5IhdGU2
r7j62jWkIGVugw+1F0Yu7nFWV7/W9M4C2G6K9IVwGuhXX8zxpvYfq3YPUE+Ikp1AJRkK+eBHdDkm
5Kdxsa8Qc7TYzbXV5ZC/VOJNGJWW1951Qntfewc4QkirTn4T7Ccw/Tp+Svurqb6Q9OxEOIGT4tnb
8F1V/ctEutwI8CpSUylXrV+cRi+51NJnj7+nFIYDuTmwjdyAFk/aZlRc92oD4JQaLubYuywavoX4
kyMoaQ4BSHaR+RfVZtipgBeCiRsuElnD/K5MPzeVcsvVk1qvsPTmWh0KZyqC27FKXLXdA+cKMiZC
EboioTpWGsWbLFkN4LEkX3KB3tE9dvFCPtGeESIDRJ8aTsXShjWTtAk8DtkqyPNTvG9dtc1Schek
+YiaLczri0qbnkhd+1L4ykGF9VwQBabAZqMvKUdY+2N7IJ0I0tpKyVOhHOXNzjAbtyQWwX+QjZei
U3DvlYHspYOf6o6aXRTFleiv+BB9fMczgHdmvzpRXbZTuxAeEWVz7YrbjaWf+GVXuqvvZrwp3Aa7
OYf480r9903g3V35bMQF2NSmSqWMBiN6u+FJ3BKV6UwP8/1OjS2gPYvyCKnVy5oG/v0NC8AFE2Lg
B7DrdzesMEvFTtp8M+iWwn1UtOvPp/XRPz8T+TEumHGOpfGfrgQEXNbPdf+coj9R1q6kH6BUNHnh
HmOggbPQOzaH2kfV2Dw3er0dCCtrGwii/Z7ew8rb+WAajAOwP9sgAPMvbr60bMqi7Z8J5UHB9SWC
Afn5Y/rgak0H7WyAxduPUawP0/CsXCq79Gq2ndu4JCduOyyiGpu44hVgZnW8xbWwb8xqigjgPKSn
xtm8Kqw2qFmNJe/kX5vjv2A48vGb+ucTXEBBKBCNQBlAjHvXOwa29ov70VZxvUP+pDyNmIvzXa3i
XdJ7/OnNU12gJhuM9RJpeG6P8tNs20qz6WDeKlvJ+hfGmv+txfeLOYZsKCpEJditCyyvwMOPaAPA
4vBKf5oOM0zru9oNFcF9S+/iQtkLX6Hbrth4frgw/znq7+v/GRA/mVKuG93zINFfqkK36oq1lfIB
hnc+L3nRd0i6IJTE4TnjUn0zvBo77BXcbg8mw9VIeg32VE22+mPlc/jwxZ1Na/772bSShIAydXie
w7vrqxRIj97os7TNt/79KuT78Vg6EiAS9VQOsLdjia1YCBvhudumVxSev7G8/gZ5vTOuArAfwdsa
7geQZA1BwMty8TCn2c7BVJ6FY9YefeMUnqa95mj35YW3D0jA7eziqFzE28YuDxreIP+NzZ7hDVwm
dR3x1NKmMCWBw4y1Z30zS2JfN/79ymv7aDWe/ftLY8IsSJE2AQxdjPboajxKIKTOordrj0513Nzk
f1b//7IyYWXybP9rVuYDtgB1+P0tCZP/4i9Zq/gPFTIlMd6iwMEozQq6PyRM8iElmtSzHm9uYZ5Z
Ccn8af6PwJj5ryif+Ez+4mDKwj9mMufMlzTBYoF+/wcMTKIXZrspfLXwe8N6QVza0zSxWLYN2Aht
SvF3/5aUMpMG7myGI3JnvQxu0cdszx7PzZ99+Jyctjx+loMuNpRNDpOhqLAEmGS7IZjOgottZaQ8
1kS5Wn9rLJ733DHjSUJ2xV1raVNWBx5yegKGcUSQnFLfYgyJnPDr1Lx+Ps7ia3s3zmJOHX4TnjYl
KAdTgAsdCLH/8fkIi73/zwgUvzKzIbHkd4P0bBtWaZARFy7SfoNw3qdHSUYIJ6/tGvPvPDs551GA
fdkOqX5pLiz9Mck8Ioe3YBT5unUlV9xnX4MvAEmusPdsYaV7MzdnloPJnNOUvJJKzbUwUew9SW8m
nYtHurmq8U9JksJNiFs268geNZCp4eXzZ7hsAfyeHtAZXQDYiLr+uwl49hDlXCtStBjgX4jUduBy
3RYnL3CWnjgwbSPZQ0gmdSfW9gavAztV220VJl9J8V7pdiy+gT8/ZP4lZE7yW5Z3mrauevKUmXpV
PQ36K5dDrG1elfr28wkvCqF3w8zL9my+fZfjVq8DWwRyRia58TIl8nVNaBD2m+khrBJ9pQZam9ei
llWD1A/waeF7M5KDqN0iuMMKqbaMaXI/n9rH7/LsEc4/5Wxum7AzRrHhEfbH8ArvoF3i0NWRdyDI
96GzVr9+8PlBGf/nC1tUJlid10UsMJoB/iWqoYMuFEh9jVqyvOy+e2OLhmbpqeNk5nN7tht2PbHa
pDNubLCjFy9sH+F170IZSmeOYLIRjlIgO6aW76ayuoxpXpiKoB0+f84f7GxvJr6opVUw+7QOkBbj
fmSJeLGFK0tm2U9dTllbbANxncPmQjFkZRfNA2ohf4/NwBUQOsY1txX05NExtqhM4kN/AZVoV3+N
buuVH/Fu3UIZ47bAGQ2XiqjkxSzTrEwnCHjYZhK57RXg1+Ej5khwMC8+f5xLngEH7ZuRln7AIxo0
E2UaDN2d+DTvsCHpKgrW3phbOeF1sPt8vA8nRvCDIbC/ilibv/1KBL3aIJvlYCpSwQrl0U7SB0m8
ITzM+XwgtB+L3Xye2NlIiy8kF4xorER6C54ukHSo0pC4yMv4YZSN7xha0E8kXrS8S2gt+p5IgHp3
1KIAcF46teZkY75yVLN2Oxo96cTadmxgm+a2MiP72k9CnXvT30o1LoT5D9PcOFMp42gBiX9W0us6
conOHjI6nh6R8v4vqdHoCu4EPF8i0Gq5fg5Eepgx/mydPdaVnXhIMsxppd54v5gXT2Hx/RLD3Ks6
QWdWtw0e4EsnBErJTrRt9sFXgma8+9gNtuIV7ZuLZpfZuiOA76288/ebCD9ChXiPWaVBxYnf5Jut
UQvhgagTXxRRxcfu4O3S/XwDVr4N9mTrX+ChrRNo5kL27Wm+GHTxCXV8PVMtMyhGYuFVejUBzR8n
J3XzSxOGmGj3B/2ItRGZWihQLvWjbwv7v6k4+P11nc1cWewlY4dnbjAfCl4aO1lyu5F2pfecJaH9
+WpfgjZ/BgJGU3H0xLx1SQFMR0/ovIHZTtfKbnDIi7S5YHnb/OBzwfpXUI13J9D8fM9GXJSY6hii
EteoXST48Xwpu7K9zRNp//nE1kaZ3/LZqZqhG9NScT5VIYfX4QlrWvDmm88HWXJ03z29RV2CYYSf
I9Bhu92VrnE7uv6puI4c7aC7w744aVb1Rf5OThgtonVe23yxf1N2Lh7k/AjOpjghdBS9gSliOtHf
ds7oFi0cN6Z7i2rgcbzWdyq4oiUQBueSWu82ub1GX32/LXOmKYQU/CYIQ7J7+xvMcGrYofgNWVrb
7XjZ5V8bP3XqcS1a6MOBdC6K6kwT5ox7O1CFaRA+oy2yWfmpJ67FRBRUqntRLlYWzlJvNevpVEQ+
wh+WC05Ob0eCVq92Mi4JVuNM22k7u1IPL+bV5kvjTm5xrC4TOyHGdWXDXZ46ICcaIdEAwVwjZkfe
t6OmmHiZhI6mVlzfCdGPSugOCr2UFL657q/dXN8d3svRFnMcA702+4rR6LoAqoRupO5MG/6GW+30
yFJR3//demE55GJb1TcCIZAhtouqNUd4BbZoEQh/M25FmPj9asDEstybh9PIYdBUaJfgFQtUbOij
HKWxkhFPFlrCkF4Qhfqw8vWvjbFY/CGekkOrMkb+68/OmdvawXNi2Gsweu799YbO8myaZ8VWrRH7
QCYI+Q9vV4m5UaY65GppaZfT1jvWNrnPbvClQ/lG19FZO4WWm+if4Yjn4JzVOBsWi3JjhFXq94iW
KmItpp5I9lGKrSFT1vbR5Va2HGixHjECljFgZKAapwcL+0k39/19vJEujCjAvaO5wHVmG7XjqdHT
6yxpViqNj97kLBT+z4kunivZx3qx0RkffNWS+6u4qJ3PF8vKCL9R3LPNOidGfqoNRjDgV3TFUSUc
/fMRljvk4hkuV7zRpqM6RRPXjf7eRPAF36LVDrnx7X82zGLRK3lWBzI20Pjm1oVFpHJkRTouBmWT
EZiryCvP7V2BspzW4iAfsiqq44HxlF1yE1Ruvhsg0dnhTbIXONqsRLGi45r05eO3RbQP2gwBoGpx
2og1ftdSgD+FUQZPhZDcztSGz5/jh3swxGlAS5BzbGoXO9QoiLWOZiphQ+xdgEOHaHKSWhUidxI3
2/2Fa//XeqL5xZyXC78f5Nl4ixeH5XUcyFLBN0Y7uLkubbxyrhqcyaV9/2KubPfLrgSnKDsV2T5Y
raHdRxn/dqfq/VY2BwFeDxR7i4CH69T1iSEI7fophaR4Objfj4Wd/IxsUcQZYuVb+PD9nY2+uC3m
xPB2A7WBVZmao/Rbta7XCucPHyfdYS4nCgDcktWP4egoajXC61lXMLqQWTnP8GCjybM5rN1+PyhK
eJxnoy1eXuRJjenNo9VuetUf4R72v6pDuk8cj2eqx/flobpLVuNhlqKcP6/xbNzF15dnOTbQOH3w
9TWH7LrZD0gJlO182ORrhdd8mrxboGSCcFMmTvidytqTjdogjByJ+3OBq+kvwVbs8TG/1G6C69AO
D7PfDk7xu81hTZny4dZ5NvJiuUSbAYbLLCieBt4gIlm/fk686UpdvW+tjbQ4UYcKlZvqM8cWn/mh
+BqAB9X+jbhZ2V0+PLnPZrQ4UCc8Po1JZkZiZEBFejBAFDptBfd+dz///ZGfjbI4NmF+ZHqVzdvk
c/k9PiVbfJG2oT0d/cN8fxRLK9utvav5l3+ySpa4k4zxAlw/Ztb6yb5XnosZFSFFBuc5Ef/AKl1Z
liurUl9s042heeAg8xw13VX7zB7M2xAvIbkN9yNJkJ+fCivvTV9851juN4Uxrw9Rip71OrCLqHry
CdL8fJgP98d/vrglhWYSMy9v53rHrEtLIxwTN6S/P4JB4Q25hQRmblNv938szbWymHsi1MfXenED
UX9t9X20A58NsWy7dEWnxRxqpB7/vk9o8S7YYopGJrAaA0mt8lvmvW658lA9EOWJgS+33sWRlvph
OExQIq1qO4dy1btw5+/EHbJcl/xoRzx8/gQ/Wgrnwy02Jb0XyhJDU2ossscVR2m+KcZazfhhEXI+
yGI/QqvSlMoGGzFlh6cGtf19jjxtDkchdaIO+H7X9FurQy62po28GSMPm3SQRR84T/wK1Fo6WHg4
NCIevSv94fPnuDrgYilGhSy2Q6BiD/yEGf7WP27s0hns3sEQE9bO2gQ/+LaQ5swIgog2BtXf25Wf
EGIxBZizYx+HaqAPpviIe3mwAvR/NArYqCSCvsxA4WJSY9HBeVXp2yiVlTQYhChrNdS7xhS7O3Xp
/x9CXWCQG0zwgGbpX6jX2kh857SP7eYI8ag+5Ntsp7mfv6cPNnZIg3Qu5jgiUV3W3InQgGWlZkIs
x90wGXhNytsNBghCuA9GUNdGW9miPpogEjDEZ3hIEW6z3KPqLE1kFZKV5V0aO+J89ybVt39Dh8aZ
Ee3Pp/fRMjwfbbldadNQSlrOaMFhhtL9I4CL3Tq4MNihs5559MECMQCUMLqi+z2jIG+X4SiVkxhL
+Cg2wa6tVadt47UZfXBrN3Ar54VhEPCBA1WVa7XWMqPo0B3i2wGuH9oOO9qT3rCyGX749M7HWhyM
Jsk1gdkwVo8LEPvGjrflSj9mike6zS6lvxe/iNUcosQ5FG5WCoIKLN0XGqy+6gRjLw6X6SLZdvv0
ApLffi0eeP5M354pqO/xfOczhgjK2bJ4S1q/8cfNzNOWDMQZ4G4b2O7Tk5LVlhpI9hjkbqbKa0fn
+6Ps7bCLpyl1CfLCrMQW51bcarbWH+a6bT46B8UKX5G/r9Sjy7oXI2wk0EBybIsaO9Ziu5r0KVbV
ngMmUn9k4o+sv+uN69J4/vwbWx6Zi1GWHdhNNpibqtczCwds/0uoYwniRTi7m1mb/M3d6vdQM4kb
EjI7x5K9KyvYXBcFSBzRL3vckskqqnEn7arACpOWpJIqwPXbWEmT/mCClJkmHBMeJqSLxXKpuzo1
vUiI0EjcC+1zHz3XWB99/hDfbYtM7c0gi8UR1F4aCIguf99syzt5H+/wHNttdrMvwt9tICwHW2xT
qtfXRSnNnL5Ebm29QNvWRtkpDMOHIhDWtqxlMf97NA5nmQOG/viSl6nIBJgbfTpXpb8Ivd6hsfDQ
dCtYIg1rdP/lBjyPRcNCFjleVKgHi9KqMIjojnDewYfPRft/LCmowFzGbDuXV7jHDdZ6Avb77wxS
3cx6okVi4u21WCAhjrLBJBB+pOjx5eCJNwmWHl4kzW3zVXnBchdh3TPYjJCZcAvfJVS3zaROvZ/g
BwrvOrBjN7WzF5R99ky7U2/ktTNgXnjnm+VivCUVVK/MyE/+jDc4opM4Zg74QS/YxSDjBXXbyofw
4fzmkETQdg6E5S1pJEcuiecLxiDS/ea97YXNjrCum980stoa92vb5Lsb9TxFliduv7O++12bq5z6
SEBiibXZrnO8X7WdMGpHt1v+gm+aVdjrTYXlETQPqTMYBDFYc+8MIzD2NqRuoO7qm/xRFtIuODZJ
7OHhVaVGbAWdHBMXb2jlY9hOLVZZeF+vfCvvPxWTE1fHYpA6Qn5HYcaeQ1KCmuOIbDQ0A19bDLpX
3uUHa+fNEPPfz/B3T/R9iGowF2BlVBSzJf0uceddj07irrOs3sGfmMVx2lEXAQ/K2Cgszrt8ajgP
VL5DMhJ/L1XP/NJ8ndCI+tRIvYPweLd5MGAjNZZ5qBQreRSjlSPqHWj450fMURi4+7CIFzsQFafv
mz7C6BmiRGd+J7gIFqDqIK4a5zVl1/eBK2b258/63Sb7e+7/HHZxwRNSrScvkrmbCVJxrDS2/Zi+
oEg+cuzsylB5/Hw87aMBzdk7iUsDl9nlzQFdZlyOVTz3ThGnHmq1VjyLYDcnIpbKCrCqquQr1bTK
3v1/pJ1Xc+RIkq3/ytq8YxdamO3MQwJIQc3SVS+wktBa49ffL6p77jCReYnpuS/VxiaZzgAiPFwc
P4cxPP56PBaB7a9KLlq/Ss1PWT3+GI2q3VV2ZLmR3TandmTwotWY/q3kRmLuk8FMJpTnnZ3a0A9U
Rsus2mjtWsVGd2tqtAMky85eauwvWV8YmZvOM3wvFoTbhVOkkAnr0a92sG4VqfkcTe/qAQ7iOTBQ
JWQSLmX2F2Uov3pA38AIKWllZvGI6py+G5jic6cBlFAPMMnX54xBSY6ppyOI+bFNpurnFMXGTZkj
xFgNdomsRC+/VZVIh/xFTWjMtN1jMaPbacXhfD/bseEvQaP4VZwpG8Wyy/gE6JkGsBtkBPXqNZqE
WlloD6Ku1BZMEDNlG0OL6qQbue9FTwiXdWZmdZj1YQItZWLGvh/9xUvwSsdkL7mQ+z+SnGqULbba
J9dWhraLcFGyAZHP6kDDWxhAhE0ynOOmAnqTYFDnw+sb+QJOItb1wsg645Z1IISzwbinfgiP2d2y
t82dduTEfoSrCMGA0/A194rD9JR64X583rAu8vnV9YoODim/ZUAqcnHdIbYBylUdmT4nwWoeBecN
UR+Ahy1c15Ug5cyQuA5e+OIW9pCqhIEesHwZHSl4fpF6KNYUNfwUG8YWoO/K/XZmTbzZF9ZkWN7D
TmFZooXRH+xTeoqOwBxOrz++KxuEZACUmgAbsEtWkVduj2YzzUzc29qnaDyIiVVH//i6jSuhuXNm
ZLXxw65pSsNBY664g57wjyJC65mfRCVL+stYYbYj81Ig6YVcmAJh0PmTm/QRMT0kOuBFhPVyAEA0
R/fSFsjg+qL+ZWY9b0bBDEnAZkRaEcBNkO2EajL0jnvpl37863WR1aLWs2d9Wiy20SHjqxrBPqmK
G3O0NrK0K+EMwwCkGKQAHOc1p1FuNCxpwIRmf6+VX6a6Ndp5da+9MLA6QKhFUNGZMZDWP4vqY9Hc
mcGGj71mQqd8D9REtpjREXfui1PTzklKdYlusT0F4WOC5uPBQo/SszO18Td29RXHQ4IkC4p3hoW4
x89tZWhGldKELUFEGB/jG/1kHUSEtJVsXt1q4FiAv4s1OetIQR/KCJ1GKC+ik32Q/dQfbouP7V46
QK/7ud54hJfxF+eH0ScBIiBnvwBjo826DA5kU7vkLlzcAMbq/Dm+GW6z2zCnSTZ65b5hwPi4VYG+
KJaJPQ6jI71pGEvQbFjtD66QXNekgtofNHsC3iUlrjz4DpBVgfCas/tNk9f2y0uT4vsv9ovdVlUi
CZPJafRln2SpukEKfCdYSpOUeDfxi/u/OKkq2kqsk/fIfUU1ZJ3Ol+McK1DGUj0bMlpZT3n6+fWt
eeUkU/vjEAMN4gysqzxJ1tp5hZQa4iUoa0H9XCUbpbgrt9OZhdWrSqe2sztRJYAd6qagzigGP/L9
1u10LbE8s7N6P3JdMUA6sBJosaGTrd8gU6z6ZEE+PDEfypM+AFHduugv0yCkF14+v1UPa9GzFj02
rPbNPvxgH6o9rAdwP+zQeC+/Nz6nYqfuxExW7dfH4udm0V24jlVMc/YHrNyYFmYLPp4/wHn7B0Qv
8rQ34hTkj1uLFR/1mqlV2qMSO6oZYvO7sPyg5cNeVSCFSbtjMuooZgbe6zvzmnM5W9nqckYPJ6sk
sXFEcjcMkF+5zNz7y3HYHXqmB3aw4sMY0xy27usr6yRHR4oO3j7ThIru/KQjrDKlSU8mrZYPo6n/
HHNBL7IPta9qvIXD+h01nT1UsrGXqd1qA1lBriGnBGQOLjEfpSeG+4vb7mP6bJ9QtEAz+YjwlOgc
EhG/HWovVvzy4+tP+sKziT/BQM5VoemLoMiqQlmSCVoUXamHFLfN+BTOTzC17F63ceFnhA1gv6hZ
MEF9EWlZXR44sQYet9MzdIL3Wfn1dQOX24WpGUid+HQxp62ua1lRYY6BpotV+IPn9HR7FxooxiF/
lzwUb35zG7v/RtPr4mrHLMJ7VEHgPWEkc+V24sGSljkryCnuxPmLb8J7EX5v15Evr3YxFgTbhS2a
URoFyfNtCeILlYGApAKlsN9MJ9OxOxbglUTbBhX2jecpIu3Vxjwzt/LbCCT26owYN11swTkR7Zd+
jzIFF110E7eu9m7D3rUH+XJ5qwc5JvYoyTEDjxAxv9NYWnzS99M9NY6N6s3lTbF6kKsjp+lcq6B6
CpJrHNleMCWYhTs/Ta667w7yLc2N/WZ77+IaXBldORWYhiZtEimh9WjB1TTv6wdBgTocYxeCda98
Z8N2RFvH11z01b3N8OXCqa3sr5w3aucI+dmAZ5ndOwXOnUOB0PSMQ31inG2vhK72Xr+19/9JxXdl
eeXHyyRBiTPkxTafYFoqVE+EpflhcCMTmspdD5EJKjP+5s0ozsNqAzN77zDfwMQ1FCOroDvSrKFO
LFYsCDEE4awYFqYj7Rz0YwK66rjZLri4i6FbfWlxlbxKhi7Zs7BY4AsiotJppxLoQ9y53wr0r/hs
cn66jQAzScDWY8mRXjdtAzUF5MApCim6WXxBWLNCLTOQmy1XcMV5q3g2B9Fhm7nBdeavDXWg1zay
K/ph9nNfu4XPcuh2AVw74t3JCiRV7haL7ZUDc2Z09TBpPy5KEtNQFaUi0aIb9+1JPm4FNde8wZmd
lVvNgsyxE7E4tACPaAHf5y6U9PoO6QSmw9KUWRjT/48Wh7ATxEgwZf1WE3uZTISx0mlzLm4NKlHK
reMLIngGZjeqlVdeHLwRQE50xYB7f50+aIlcNnPgUM9DR6WXJk9i47/ut6/4FU1w9f5BBUwj8PxW
apwudDRAnxSBkVYx64dgvG/q22Yy75t4i7nq2noshVoN01i6IOU+N9bLWdoOKjR9g3VyVJpy3RZz
z5VzRW/qXxZWd4MCYfxC5YOwMgvcsDZ2bfXJyt+8/syuXeVYgTOEDpiqIvN5vg5U21KkMbkMEGgI
Hxo6b6IWOWfu5Hd4462A9upjwzNxvdIq4Qifm6PQb+edYDdM5WMTKbsy+VPp7/+Jvb9qAS8rQGG8
mTVyMK3jdooLsaDkzVx9KZWtbXb1vbwwsHov5qx1iHcC40vUXnuYG7P5NjiS/FFJpHS/8XYut7RI
hlVB9cKhsda+dZrQOp4VGABbv7XdP7Kq/JD6oW/Ri23fKejX7hr336Czu1wlmjAQvkE0QQef6cfz
F8UAzSgj6lvi85xPVuu1cE+/Nb3ON/eIRx8VBqbj/2h/CLPoPMosl/24ik06RVdKORGDE9BuIUoy
xBvtzzVPH5LzwgJwDtBGinwxLBHC5mv2dSPQ/ciQxC7144gmBtUA+j8+ikKF49Y/qpvyER72TRcv
rorzSADrQNOg0AH1dJHgGK1Ttp1CUXmBK0VAq4YjvITPojO6PV59eW+dGxNH5UWdiOvaMAoKpGDu
aLIdultR7/jLrFQ8UaaZXxyI1TvrQxlZ8ZQT5zjwTH/U+o0S7zUfRUmckTGq/cA71uFTYMRlEVTw
l6O17QmOr+U2PaCBTN0y3SQ/uGpNVUxLvB96nOb6tkdYMZtz5JIF1LmF33Mnxgzzk+qB0Q29Laiz
cBfnOwJ2fFBa9LnIpZijPH9JgxNliVRH7Ihp2qdwwC6h5+if579cZGazw5lDXijgdhcF0gYq8bKf
HZTkzZ+LdBsvH2llbtzAl04DT6VAHEFb8koJT1VgSY0QYGaqEDrKAbJd81DkW+n1pRXCFJVLBMlE
igVr3g0HUQpdD6DpnfYlbN37+Ca+b/fGoYRzrfArV/Mjf/PgXuaEzB6xNmoxgn9rvQchRK27RAzn
zAkTvPG3tJreT4h/z8zE5WrwDNX5DgpQN9c7b+MSuDzGbHlxPwNXQb5obVq1wk4dKrIWeHlhF9Z/
mW59EPl28aE+5Z9j6X7+BEGt7SJ9CmZla4NeORDn9lcHQi2Q56oF/8+wt5Hwo+wlNGTCJ6BAkD5u
mrtMXc7NrSKSJStbKwxTEQUzWXkITsphvANU5W4PLl8peWGLFjqaXwBHLoIFC5r/0tKo1AjoiEZH
xHhqvOjJQSIo5JqN9qmb3jVf8xNCibvY21Iouv5oX9hfxRKpuKvq4p+PVvMEUma6yU/jSaDlN8sN
l7GRuM51iBLBb0D0t7rU5WxpElMiK0QBwYfUu9iHpL+mJ0L+7Bl++e2A72KqDXuEYaAcicyJMtfF
sEJN+1BJDZH7yq5y9xvh+KjvU2/eTqAu8+xzW6sLLyqLqkkGEjUxsm3gGKCd9EXlGwZx7tetSsZv
jMC572Zp3EtMX+rkNuvybJu1xQCpNuXZfAmj3Wiq7ae6dfQPoTw3qHKP7Y+q6pFdknJb9/Ky1b9T
0UVDc1KNQzME4XdUgYMEfmjDbPw+LOGvzuTwIXI+lyljvvZYPEhyHj4PkxntLTlSsicpmmQkPOwo
Yr4zb/ic2uTYS073iWBHK3dShcBAF+dVQYVWm2u3hkrak6q+3QVjn9w1YftrVnp9dNMwZeiurx3T
j7qKmk8UzF/m1jK+5iD1biCwlnx5TNA7123c3JyEjAmoMgL1WWUMj3kidaemktvThsO7tk1fPtZV
gags+qWoak5F5TwGvsj0I9dCNYtOtaK+E3n+Nv/rdZs2MYZFynXhCQajaIw5tYnqo/55TO2THBcb
iOlLyAlzTMSdlq2ZBrWg9fFrJ1qyQ0RAIT/DcnOX3kxHJXCHCk2u3lv8HIkqgJXQVbnNz+x+2Cp8
X96bmHewTPhJJ2+dTKDTorRjjn6yhmJKDwYgzL7EyefXX96V50h+T49QhhCCKH7lvcM470om3pKd
kjfNUa+LzrPHMd/o5F2J4km6X5hZnfQ8nuuaQkMF5/uu/iXISrW9QO9YLQIkbguioT8JCGf2PpDd
11d42fHlNUKrA2kJiA3Cj3XEVuggphJAnA0YitkvPFi+93CO7cpTdFvdb6GhrtqD+QVLogkExvE8
QoS6R+nyGHsiY4lcJBx8Gyxu49en4dDfbtm7Em4gsg6PKKUNhjLW4YZlRaWhzUDSBYYnRVi9vBON
7M2O/WUqhGLaCzursCJYrGKwO4LF5M68gTyXm77bfWy+Coqr/yCo4CZlQAcqItGtX7+zrkwhdxKJ
dMNFv1ARDW+yW3mPAvA2rvhyYee2Vu6r6cgtUos5k+Q01Yln7KGm8zu/62Ok2sQh37zXr1u0RVQM
/PQCBGMFAB8Wi0Fu/VCcxOoSz4EfbnG7h+aw1Se8POEG4nMGcRPBPtPjq6M3kFBahgr4iseJJIv6
icn8jSMmntD5vQrvCvg8lqOCOrBXWyOui6WklE8KZsq7MgK933LpDDHU8LKFSlB9Xw5bAJJL73hu
c3XK7FyW0rQH6SU0A+CUVdGy9cOblHPWfBihIgPbO98G/uvO5KpVfAmsuhb4lTUcp5szUrYM2BcD
ea7eh74GvNT8q4Qo1DwYTPuXldXzDADlGWkEe24asN9LIfO1VUi8thCISSHYF5wC6tprtGPvVGEa
IABd6+8ax3CbIPehl9qqvl3ZfUKRjaEcS4hbrkOuKQ47szQQJ3J6F9C3V1al9/oruRKUG2cmVuc3
i1p1qlR2QkJFvHsrJDPFBGv1BhEdrz6+bu3qemxISRBvEKKOq8ukV1rFaCe4/wpkTWzlbTa+ed3A
lesDUnQxOAWkBlz6GllYwswmNwrLUZ9h2Lqr4TFK3XZffQ1/t/c2ndFlQQN7XIEE+8yeAYo6v67M
uC1QGOPwtr7zWLf7HKFTlCobuqjB96l2e1h/fofjW02vK1uQ3FwwUFFPocS3epT2iJpc1qt4jf5u
TmkK6WTr89buuExPkWnmfWmEijawL/FXvCiqOe2kVKlDYdS+N2/6Q37PUMF9/Ttf2+Txuiw6YIub
WKSnvLm1d1DzuptNvWSzv6VWCKWLeer31cO/Ie9w5QY5s7TyEHIzyFLVkXOIDqVQkxjHk+0NtKHL
/TAet6hTr52xM3srb0uncEbrjZWNbvlhuIOwBnLqneiIAmFD9frw+iG4cqFwAFSd4B7eZJC25y8t
tQsnTnWJIhukEk7t58tzEYTQN9+Pxr0ybwT6VzYiVUqZ61jMDaIaeW6Ni7hq5I4TMJcPCmBrW/ul
Rn85zjbObKxe2FymC0pWIYwFaQepj53Kuwo5qdcf2xXnRKPGYpoUqAyHerXXCXJbTSnQB6Mm4yrl
UbW6jZv+SnkA2nqOkcJALgxGaxIOqRIDkqJGXdwh6HcDF6vb7RCpe+o2EXLXVvPS1HoTzJIUREpP
Xm3md3XIFs+2mgtXjtHZasSf8MI5BHFk5p0wYb0V6FpwDT/C0wgVenNwvK1AffPZrV5PleiDHapY
6zxEAE/Cswd3BlXxbnOM4HIMhPlbZtcE6TocU0hgnK8MhicV5jhsNXBfzsZOdAqRkpQYpAYThoAa
/BXu5l1y/Xn+y+pql1tZQQ0F4oxd/kHAGJA6+xgfgrcm5aP47ZaTuOaUXq5xXYpvUQecVLHG8aa7
ExwMgoM2ecAd+Wgr/wdnS9ThKO3qlP7Xna5eXcI6NonZ25ZunpT7ybwFXb929XMD/8vGKpIx6qFY
Gpu7SgAXUj/7LgSjxURs+dn+uA33F/ttFbafmROZ5YvdT6c87fSOJcnZ29T5UKZ3WvHmdY90aYIJ
fiFvYaNwAWBhdYaZLEyaoEQV0ehunDDypuKgz86GU7qMYDDC7BGi3iKnWieLadHHTmlhBHIg1ddH
XXqY7K71LIQ5vzpqsTkwKf7q8wd3bnD1nlBuS2vDRKJnpMcr+xlYLCQHwX0wB34Yb7fYbq6vj9IF
9RlZvqjRjEPfKmogLnsYsQxE9tKpge3f2KVb8mG/CVwvVgaywBKqSryuVUyWM0GTTxY7cPneQzvT
7toDYQWCaNlD/Z0b39wlD6K2XqNhhyTR19d3y5UTzYN9YX71YA1ZcrRAzCAIHr4c1hGFwfB975l7
+dgflR8b5sRqLlZLa5l5YpRDLmrdWR+05lygX8xM7bTHIz/jkX+M2k5waAstMIhqPh6Np3njVFzx
zqzzheHVvWMHQZFFNidvbiA4VH3rW9Oh3IOIsLmLju2jID0xtwph11dLQZFWvaB1WYU5uR3oZqaJ
OrWBShYU6uWQ7+P5IYk6tyk2SA4vL2/BekwQItAQ9MFWG0lbtK7PwoYmVHdI52EXaN9ef3lXVnNm
YLVVkkFSQ2mmydxXjTfWt3Fi+SOj9e0bLiHvdVtXvNjveAoyF0EfsEYq5bNZ2nWOgyns9+V83w4f
ZfjVX7dxxflTlido+6eRVW9pseraSDuMNEiaTd7wLvMiD8Xlg3NQ4MneAjnavyddVrtfp7RNkgka
ULtgaZygaCyVwfieZyEyZkkiF/k7gEc6eihmhtznUMnhR4ZJM/loaq30mKv1NO1GeakDV1Q/40M9
Vigh951Wqg9GHOvJzqrSYdgXqP8gNbtkNf0H+i1vAqUOItcu9TxEdJvOrMvFEyI0OzVd7KpTGyMV
agxoApdT/jgwdHKcobzlWAZ6jpzPLOXTU1XGmoL0bT7OB70pcrjn+3qubqLAgItGgzSUQ0t7pj+2
SoWgNIGwc7KneETkWB0W0R9pD20rRbdLVjEkHPRRcpyaqO12jYpGkVsXMcFEHOay36Wt9DnLA3tv
JqjWOM0UvlUn9IIXu9gXMxrKrVVnXuME36QKPVoprIxdPBWFF8xB6w1BY+7GPjRR5oZ8SoJx6FGF
JK3wjEklPl/yhqypbqsxfKyGUDu22eRQjDG6GWHqqMwy/a5dIibwpiy2u/fdoqb4CcXpjkPfdIs/
Okrz3ZkkKdx3VefYLgQFKpOOzogudoZu7W5EN+SolOBnIPqM8hunVXNrF3fwPnv8bCV5zdDO+b7S
00nayRDt3EdKYOxnfWk+ypU05F4vB8jXl2ZGBUDJh2NbOKHj2qG+mF6ZdlJ8Pw85jd+gRGTmgbkH
7XPXN4Y3M0XuImhOwcK0krdObCk/EFqWn4tijAYUI50i3JkDBagdhOLRQxjXKMBaCDWocTTeZE6Z
MIrSjq25q5YSVd82Icuw6/5GVuriq2LDp3uqw0gOXbMwCxll1WjqD7x73W2cDAngYcmcN7Vu1wdZ
EzFvoXT7ecmrE/GIfmzSMr8d9T7YG1HhvO3GnGZOwFiIPoOZGhQ3qCuuvl6LqZSSFyIGkw/qMQvU
yQu7uvSNnE7G7zFhH4ZHCa7uzrK4/8eiuO+nAHX6QA9mdm1SPHRl0B7buYxgi2DOnqpH+2jVZva+
TwHq7LqhJh1cEsOXi6SwdxLMS5UrGYSbj1KqSd64FDR+CaM8JU0QLgmLMnrKycIeJ9SOXaOXumc9
7GFWVfP+gaqefIxDu2VeQdPTByWWSneSKkbtu1JGmr2du/jN0C/LTa5E9oOemFXtm8XSS36mF8bB
rgvpmNB3PiF882GOZ2hqF1uBfkZJg4ciybTWDYZsYCS5g4paz+vhaxzZ6RdHjbubdDLp/GeoS1pm
gKO0pmKvTNF7R9ajozZn6eKT0XeMpKj0XylIxYrHhFcKO2Zehs9ZQ7PSjxFPUd+2Wo784Fx9DebI
8Spmv73YMfJdnw3Ve/YaWNsWxIoW9AJRbM37DkfxIYzGUPNLOTXbJ9WeEey1pdE85gw23qaSXrum
FaLwXTatPyTjuI9URXdD20m8ZHSinRY5zhG+DXRbWjQEdqpcQcany4087YOmyW97FY33nC6IGxRK
dTNMcQQ0kn8mQ5r9flYWsjq7mj7L9uAMu6K0869mpakfZzsrvXbIcy9slhnoVWrCiBQvu6xhVt/s
JO0h19rkfZFYTARWtu5bHZLyuWrGpwQMLnq8hvMjWlp+tynoFJj9kty2gwxaTI6cTwCy8ExK66B5
Hlam4qmZ9WHKR/VhsDV6Ub1q509ZWgz3kT39TIO2OoaSASOTZcX9dweumttUjWBTHOYf5TR3z0U2
dnu5cYrRrfW4+daa8NNHmSMhQh231psqMH6o8pAwJ5yUR8epOp/oPHXLTgk9pQ+yA+rd1r5sKfya
U+s8Jrmd/EiaRPqWAthp3MJe4sfcydVnxQF31KoOyyoKvZi9Hi8e7sNMNbqdbKVTtRuXJv6sO3N6
m8Ry8lZjKoiipKrF37u5dVz4kcIU/13p7+DRk46DLUGkrFT5x7joeUSj5MTKXTcu8/elS6B97Ycs
vjHnTnb7to1+OOnCpFZIo/VbVmj9wZka9Umy7HLcNUYtPaRyLX1RyiZ4UqcxdFVNUk9SXHb7yQrl
A2xXzo3tZDn8YKUVflXSrLwpsvp71ybFrtahbW8QN27kbGTPp+jcZ7bdw9NddOrDkknjm6oCqRMN
kkGRo0AYexzi/Rjn0W0eoZ0Xx1bkNSCrXK1LjSe9RgfCU9ocsjx0jigPt23h2XUs7QJlGu7kdLa+
pwAI3LgNsR8734qasaxWKqJoh5zIoHtFM5rhMQcAYbu97oRf88Ys3ttRg6pLIhnTIUEPPHMHWiwO
SnTL3J/mpuHGq4cAMLAD0cNkWL+iJAR4p+a5cZD1fLkPlFRHR3127oR0yjurLPIPBVJrnDs1M6dD
WcnD8mREwwwoMG/t9Js26Y1zdOI8lU4OZG/HSDKiXaLkP5wpkUY36sysYFvkZeRqkZUtniQR7VW9
3H1Ia3txzW5BuEou6v57Gg8t7iQyo0MwBtx7eioj3qJEy8kuiDwcG+KBNqrGnSQbiWv2BhdMUHN5
6so7R1pQ0pnLYG+30uADsYbNqNeDX1Va1M5xnPI59PKswyXPjFOBl0vy8Gcay9I+l5veVe1G/QoB
C+rY0mIhH51TODecTHYNeKbu9DDSn9N2NvuDWvYystaZAsWN6kQ9R92aIpoWUgtDgj2j31lryZ7q
6FcrjMed2ffqIdEq9dgkffCoLIbtRrlN1Fsy26h00ryLnLZ/GKzEdJ1ibo2dMUeq5I6yvfjMYBs3
1YSEcs8/8UEOcLK7JQqi94Yz9oQEkQWbs1SbX5wJhhjaNQC3rJphG619lsMah2Y27a9mku1P8RzY
n+y46w5ZNBU3abWoXwIt7SnP6csDNfjB65dJuq+SIP8oBUWH1SyTTHeYtdSvJbPyuJTZlNlsd2/S
Vv5SRFM2uFKsT29nVRvzU6dow7uo6VGt13vja1i0OVwOkRIRcsWBFnhanX+u+sHwTMgKDtHsRF4q
q8OnKY617+ZQw1pqzAXoHHahY+XTvdXLyrgz+sq5T5j8Jki0jA6O7i7Pb6WyUN7paa/6DK1lB1me
9FtpsL/mfZJ9yUPF8APOtT/kRuXPUSbdJ1M77bKwjXwj6JTb3CizL2pchKfBSZBdHRL5o/ygV9Zw
DDMz96ogD25Gx+5vZ0Radloh1561xMGtbNa5sbPYThTSo8qbFhOSHpL86I4Pst/EHBK3yRwAEu1i
yAs3Row0gqSH2V6O8Td6ZvVvl0pzLLfrBnvagb7o/SmwFAaWmuEDtx16fF0wm+/DLrSsnT3I4Tc9
6ZZbCtWIEhS5TRJTppBf7ptCmwpP7YsG9rVcJd6bJKp4eiJ/G+h39X7rLMp0MxV1Y7tmTejkOno+
38lRzDkazMGVJ2N6aHqt+pKF4VOCp5b3oV0YrhNU0l1j2DO+bBhUt5CX7ocaZ+m7YYiyD1UXx4Ob
pnt29HCsCCUPC+GavqMM191D46rdKVkIel6uGiRfFNhKXMEEszMzkCLUuXO3d0b5wQkkoembz65a
m0Pplnk/VDtJwe0nNTd5tCimslPaOXDbbkxvq1qRPuWT2rs2lEhuMhInmzb/w8sEIaKdJ3A/6aWx
vGH2zjoqRtJFXj0m4Z024VknLZIezAiCwaScm70zlNy7c27ot6WpDV4ri23S17RipkGRnnQ16W+C
Ll3cPhqmb8OczDeO1UefZK1Kfw5RGvvx2Cl3EQMEz2bUhD0Ka5XzoEZxvDe1aHg3TF0nJNcqMGeE
BwFpVBp/lpRxwj/3zWdDLqnsxslEypFGTGrITg6CbKos40u6JPZd2YSIw1XO8q2xTObNDW5xNwvt
vkZiPcqOehHXh0pO0v1ot93P0rSr2ylr7IlrqkdH0ulakbdM7Xe9GNtg385kJMpsyF9HY5nu+wwW
gp1QNTW9QKskcMtx2x45Gs6p07TwkwyOnpJDq8unNiMT6UlM/XTQ26NEtPDgKLE9Il5Xfy8o2HkG
CrIUrdHrfAwD0G2ePdvzpyEM7J+FteSOW1XLtzrRnuZaNWAvNpXRS/MgZov0ToL2C0yX6p3UTUx+
a2+BYCwmiy9lN9Llyaf/3hd+nmXJbbOk0y/gfwyL6wkaRLvZweWi2NThshU0t0MamB8CZMDed0ka
KG4PaPtEszwW7zP6GGWh89QVinUsU80BAheU7X1PYemu1pYPSjn0d6NIlOw5PliTlT70Zg18xoit
z9FS9Pgi8GSW1eQ3RiNHN2opZ77hFNVzPxGrhXJuf04K9TOkYeUNiNhwZ0hZ8T527Owez1idrLls
TnNQLo4bprb9o+z6yi1qaTlxxtT3ZWxb0y42J4ju4/zUKwZsGwziaPazM2nJg+pwzHwpTeLR73PN
csfFOhAikcI0PVvMFS/7gTFMydplLaljBRYPvEpnBAdY6ZzBG4euOkaIq/4yjHr8ng96wT415Trd
54FU5W6U1sQQYESGZbcswBjzMNHeBaWydO6cGpQ0m6CQi6NBqPHBGOdK/d7b5aztAsmiINZxnt8t
Tsy+twnA1NvYilNfh6Y99kwH9RN1R0slGHZJI6UIoFSyFT5poV5MbyVFTzICzaVpzJssBOt3Z1a4
t8e0qdVi3FWEIVHnUXhRk309zpFft6WRZV7cNJXim7FOEl8UlfKcdSEyyoe51X71ka7kXpoQZy5e
KE8ZsrJpZWjF6T+pB4HQQNoeMVuqNOfV+ZFSEFodKjvQdo3vJgQYgVfdapVbx7vFz1CZkN69bvJK
mYuiLw0Ik4odk2SrYr2tU8dxQsR3yuYbzNJG800L9/9/JlaFz7bQjQDKTQaoSbc1tXSblK25BcG/
shA0ACEBgpvkCjllMpRtVBN84v/vkuGprp8NZQt/dKX+yKc7MKXSDrJBGJy/ntae87AmfPgtUcPg
CRguzkjxTXlWTxN9ccGUPX/MSy/8+JcfIeVUneYeZXrmeFZdm1Qy5IKBKB5ha+8hbnzqrYZ7f3l6
3Yyon55XB3+LlguFaJ1B0DUOPMsLqVaYE9rV6o2FEs9UvVW6H2mUuJZ6Szlto4dzpSRuC7JNth5h
Ilznq+cZOGmlhEKCZ7yRHus3rRvBhiI/aocJ5bV8P95u8YlebhIMkmmqTHiLOY3V+epMShCmBAMR
BRaItRL1U2yaj8yDbMnzXe4UCBPB76KPRUVHWffA2KBgDhYyQbVLfSnLTnoI2kWyyVXK7k6Lpa0+
otgBq1d3ZnB1yAKplcshwOAfrG7dkTrHsdscEb7SrRELA+sCNzfw0zXcJc3CUZtiWMmEne4temuw
DC5udCR3OG7iT68/xn9ZU88PXBPp6qAGIbneIUQLejkpRybJbU8MezSuYM5IocWyTtKGy7pqF+Qw
ysFU/tX1xlS1YS4sQdnZqpRvDeNbZjJ7GFFFnVF2nfv3r5+7aweBTim4L9pvEGivebhkRe1kJEAZ
z+vpDeVvuqcM+Ssd03CjLh/MI+yoG82aqxvmhclV6yHtLD0gH2Fgr8ja77jn9maaC/uQFZnyZrK6
zIc8ZH4oCP9uYzXZgjte3UigEGFDQiqd/6zOfqrZgTLYOJngXsAGNHmXu6Kd6hzMPbW1Pwmf/uds
5rj9x//y9feymps4jLrVl/+4j783ZVv+6v5X/Nr//bHzX/rHY/WzeNs1P39291+r9U+e/SKf/6d9
72v39ewLv+jibn7ufzbzm59tn3W/jYQ/S/GT/+43/+vn7095N1c///6372VfdOLTQiYp//bnt04/
/v43uph/cE3/z0sbf/7Aw9ec371l1UN59Zd+fm27v/9NVf6bUQCUyZiQ0S18E7tl/Pn7O/J/QwcA
GZ2GCK1QuCZAKMqmi/7+N137b6DFDOqKiQxqjaIH35b972/98Xl8D557gbLS//bPP+7pD6/1x7vh
gfz59X/9H+auZElSnTu/isN7/QGIceENQ85TZVbW0Buiq7tagBAgJBDw9P64v+3w9creOeKOlV2Z
JGg4+qaDA8WtBfql/u1fgaKvo/G/LW8OiFofCRYgMvGWK4P194VAj0BHheuKhIrwmyIS/iR6dRlm
q3sOzstYLfL3IhDEEEVnt+z6A0wB8wuD4mpranh/0BkcdEu4mbRVbSwyYhJLde6RkAM6inabskGe
n+qXLwG69C1wT5XFwYXk9V4GF+NA+9u0Z6/m/g8hnPNoT6AtQFlvmF8M8cZ3oddAni3AXQG0z3r3
RF6fAC6zfbDMH7hBw0aPDgLwJf64Yyh2hL7YNcpDRkboVJe//sF7gzBem29VgbyXiZIejNkinoh/
0WQ8zdHNimY/0eB/YrjHXqzFslOAcmAiCtvHxxbD1g2Rb1chGmaZj8TOH65dFFc0ZWEZGWCWrnWU
Vu2nM/JnC4QJHicfdWVk4ZeQASyDIJvLQGdtPRbbqQcbD9z0yEPv6LRjdHXscb/o3t2g3Aa6Vno9
us5Gme1N4FhwSsbV5sG5RgItLJh6NOWe6TyIbYPjxyzHekcX93vqoN1GKbAFNIFyPxz8bKH8Q7W9
n+H2QV3BHdMnAQzYuKflmyGtn9QGBqyqhpMSPr2s9E0P+oLEczAcyVBv2rF7U4N/5lB9MB8wTFmu
mIaMLosTnmYig301mXiqMXy8Ru9mOyqB53hTBo6UJFDMeUlYl2jlJlqsv83aNtiykLDQ1yKuyDBk
YcuThRoWo/lbv80FQLdcAjoc0YHIckEWLfkQd6Z9UPVwAlPGoERFatv6hyvRBFXTzKcVjUVQvwBt
fKGD+9EA9sGZCnnAk0TctbjngznkavRiErhP1zRW1rrgiVTRpnlfIOC98EwqwuCTss5skbhspTmX
S2LNyRyYF1A8kojEYfkuausUQzTtnCKzaJ3WAq5lKrcNKVNvJCfl1vu5jPZlt8SSyx8Nmx68FIeq
bPaqbW+kPrdDd+1lf4287ljkYUpwQFaztW3zcAfZzUG24yXsw21L2kMYOlnrudeiQwZ9/WpZcite
Fq85jKXYybDNLLakLoF/fkFopoZYtT4VFklzB10e1Ws+fvWzTJmrt45h2eB/FJY8tm4Y0zbczZJm
NFh2FqtOtBjSHkpK327Ppi/uY9EALZJXFFpbZ844GpLBPP3uTU3mtSqtK+d32JhNXlanyYsOUAtc
jJk3easBX1eg5aIty92UL84RgENWjflhrM2eF90eDGxs5dPTojikt9GFceeIw/nG8nAcVtMOki3k
Klfbeiq37lidNL6W7wxxa+HzIJQZix8gYrJ28jYNngRk5dvZCuNQzLuIy2M0j1lZ7sww7tYfCdZt
hsG64USd2DICZNXtHNwwYGuJ378hFhvJx94GH7rrhjkpaXGRtjmF5fSy/lw43tUm5cvsRvsuJ5vQ
+UQY14bCGugMNOu5i+MyzYTqNnXXHipVbh0f716UP22gap3OtyVYxhY/c4PUCTrk50WpUzkx2o2l
MHokmFDbonQhPoqDaMymekOuw58I15J70Z6YfMvKeU+dJlmfdTshjblod5v1blQ5smTqYIeUlIyD
yfAPXd0B/G/O3MKzmIuLzn8qG6MvGLP1s1p2ri0/cac2G1S1r/gPryu3c2Qf+eJ9rBfph+NjGdS2
cN1NOMudu9DMtUpsu3sio2/PwqJWlCB0xJl6e7kgeVhGh2IK9vRrhPe7QguqoBHvPAoeVaHScmaZ
XJYYSV8bCCsT2xnfSuOnPVl2NIAso94MojqFNq5Ii30rpmwSQPCdGd2U/ROZxkyTfuuCrw0WCeoG
9h5I0WwPExxQnQQG5nToNb6cG3/MFlFi8Yv2iGJMFgtAguuf5LJHhZlpWr74pf70W3u73nI6gRzq
boF7n+YIGwfLLL2pmo20VMKLh51HWxoiLKKiV25318YNdr0KL10rzsWY7xb3ChP+YSHFCzsAMz/O
LQaRck9gT24geV9QHl4JPMZL3+5YgTay8xeMnSDeEK5Otv7MLizMt5bE8WUkGQNLJxSEbzrPxqYH
HYkFEHY+KbK8Dne0MhsqWQZudzs45Iy/k9bNxsOCLuWtS87EWkmOTJXjRnRO5ofLNi9J1rHlfZ5o
ui7F6/8PwCgh2d6RnmYYCPuW1SkgrZgt7qZp6zO21M3snKIF8SaeSAKkqa4vg4VK/M5g5ltnh6Nn
rC5vfW4ebMKNQT7EyHdO459U7Z+mykujCGkRGu/aIsfUArI8H4gVbbmcfoUhR/hXefGMcy1s9kYr
ccZJlUMx1t8VS6Yck8GQjeJVvA6qYs6zIWoPhTM86zY65Nw/RSoA/zSnnl9mY4vOJgzi7EBuR4qV
mocHF3KUOPe+bOKDVfMj3Bz/RH2snLjZdfcueysxM8kiJm5I8TvReny1IEPyxRCH1nEMNxJXDS4N
sRRJp7tPEky35RIOzrtp3QMPq4zn94a7gIuLl7bgNy26TyBkUGKg8qjLu1pWVbByN1jqDm7a+REg
weW8rPqJaXyz2vBeWDP4Jpk2DEPGhqiYlUk03xHrjSjvM/4LDoxMWSQLFwJ8FY+u+E001tgw9qcw
jkSXTdZvSAzQKcBNKFZbl28s9IZ15zRUqIKGIssXEhtvA11DBmna3vHmHVEqrQCdjnmz74b2EDD3
2i9mb4DMceC8doV1OiSJMDUeX3dU+ZyOZEllhb7fZ+XUKcGk7iqKVmIgB0UJKbJNM94viQPKDu0l
5nAXafscSCxEdX5APvAW5NNe2XQDCCwqkpmZzbowQ22WqH7AE0I+azgnQFdxU+L1DqyDpxFNMgRo
SCJ4YsYX2k1pj6ACjrLBDwGfMJAMMoihys7Amm4AXyVoaPnXzwsfvS802yPoMiHzmdJtCKHVOgps
9T00XazEurvm2TpywlMe/e4GN1mfAhz869RMPNUcZj/6Xi+mBnAPWjYNP+fharkPUzQ7OUGMQcpt
lQ/3BmKqlEf8o/8qanHjtHqZ5QJJZ6RevRrvifxZ0+qHFvrpFOTFbYpTMP7yfBI7WAwKO9qW9RJb
RiVTMMTsex3fouE3MXbXZSjec+9GRLeFDBcai/klGMo7j9S9Cr2vot/6IwdTuRxyPzh2YKXLShzs
iJ1Gf+stwT7Iiy1ShTcSTmtEd8R9aR1sCxPKDncsklekBKEWF1DIfItKpJ4T2xRbPCz2vsWe+YRo
IA9hiBh6LWuS1q5Ozfy2+DUWcmjQS5bZzrxXKEuGBYg3Gx8ewxbss5NG/wpvgYAIOQ5XKASE926X
411WZaLNb1J4MbrPxIN17FCNgD/IWOWdCgA4g0Jlc3JoUl+wyfIGnYYdeqUz+u4EOzb3JyKXc1t7
p56jd15T36pGnzAbk1lNB+lOKSQGTrIuEEvTJDB874l2TyDqthFvsn5YdiEm0EJTJ+p2xIfr30Z/
caRZVRDmQPnuzfuhaXahrD+IH+yCBsvnbMXGZve8TbzWjiUNt5SHJ+4gxtAdXxG1FK/3eSbRvamv
2ozXhgbffj+9zW7zNZfdq++gMiMinir799R8SN3e3AAjsejEGbKRhDnu1QHDg9nA3roy2JagHdBP
7JeKxA5W9kyY6kUufI+TXRKN88YCsZk3zRF8wt5aoldS4iagxidYSylhW72Q7ezoLICKoKHeZhin
M4lQp3oopkGnS5NoiIkKSu7jzFNXwKabs7dAgTUy6BIMdV06dCCn+ubLrzLqyDvcjJ8eK55h+7Tn
6OE3G9dH8lYQMEhohqfyw11TbGYsoTVe7j2zqqPGy7oRCqWeeToBn/bMcgSd8+w1fmPyP6XyP2lh
vXOXf8yMvXZGPfKQXTz/gN67L4FuPmgrbqP3o3THUynZHT2nfjPzWvjOwY8MpkL+5lH25ojmy43c
TNt2VkacQfw7PNYXJjM8cf7oGo7q88DUdM/r+dlAQGPCE0idm1WJD1rMj35ozqo1LwZHBiXO1Rhe
cLeelRE3iDgv7lLc0aTlYbvLtXH+zC15zkgr6l/kO6X8h5H8a+gw2SovmXpxHi1MGc5e151rvc71
W0TWknjEO6yXZdr54LPvEWcLosdXWZkXFLx3j+Mw5Yrt+muNNTzXX+Nz/tQzIuuJOs8VnqWxtn3t
ftYRvzEMonz0PwtveadG31Ewf3R1/wir/NhAqdkT2Lyk2edyuPRKP4NJP8uiuQ3ugoK1xDAnL77R
j5HXt5baX9asHxFkOcV0bOziUjRbxCa9TohLckJ5mbr6ttThp+Knwat2s2PeRZ4/HJQRfa5RSP/S
OAPysf0xo+IsdBB73kftDxkR9raZwkfgjYcyqL8iV92iOpOMvMje+8Th+dEo8hQsc+hwWweFW+fP
Kgw/18dIxPC6TNNL70icY26zW97Q3QkXN72sl+AF5Dk69bnrf3I339nR8BgH/4LZ/HTC4e7n0wuk
pIfCgsgQr0U1x64KHUA93kMhbkHP7nTGwOqcK4P/VPbVTatfnQN3nG72rmcehe9/CtL/gMwDDFqX
P4u2/TAj6vuyPI10eieueSp3OfpeeQ/abZ7Lc5GrSzkQFILhAyq/izPY7yQozgzVmuNlSCNM1wsf
BHlUMj/DzPa2fqm6kIfe/lF07GTCu5irWy/YW6XFwZTDA2K7zraPnYgef71/H10mJIE5zlPhQa4P
eQnypA/NzcbInhZ1McEvUtHz+lH54l06Zt+Wkr13E3m6zXCxo/dixGjsxws2vju32L1XQJM0uwt4
A/uBAcT857CRYf7Qvrq4E3kJe3Mn+AaTgkGovkBVkqzXgzSffYPmczhVfa5/lBXLjXjkaQGT9/V0
0Kq4d6K4WeBDa2VgU90gTzCBlGlBwF9/mMo2RcPtM7RTkbrh6BCG+jwjBQVfrOXg1y9raYofFD95
1z91mGCLYF2N1reAM/Ir1x8tUpExy3KDuDLyWB/AVLBnLZMu0HfwqDGHuKpmON3ZuMYxuAw2eQnq
6OEMalMUuC7qXwKsW1Mxv3PMSFL5p6JGqQ0Z/MKsG/WH81JBFWC9o8/d01jsLccK2ruXiSAuSecv
rFmeBpWBtNUDUWQnjM29XlBcYfCtI8qSSJr09Ftlivs6o6CKukVnu2k/of1BNXiAGsr4+QN+6UdQ
1zdnNO/r1YNU3yBTFqCOfV1fL5bwwYT9PrntxWvQfg/PqcM5Bh1YQ23eIQh8h5sgDlh94UX0RND6
bdb6EbrLDoR11s/jw6X968Axxsj8HlKdRZOXyRJ3webkx2zNa/JAGrjwxEqRrLN0ceb32RrvFeyj
QlhH4uq7/gNhzcvSFR86A8d/0y7c4iCCacu/olL9MNrarrsDnb5sOz83eAsH4IvN903F0OIX51VW
h/GUk+MSWjci9XMdvevC4HIcRYHNhIF8+k7+WL/j+tpQAm+K5sN6+3z6R3Pn0KgAXxPTcMaOWRVJ
25JHE/qXxolOoUpkLY8KI7vCCKcTv6lJ3KQWZ7enqQYqZZfrELDf15tbBOYG485H1w5PHfU/XGOA
GvG//h+ozQLqAo71Xr6D2D7b9bIr+McCZAd7XosdPD9b09Yhv1UlM7hxt9DfHHnALiFvb2VbA+lq
1S9Z6Li2nWOgoyCWbXcFcrrrpmBHgSoWfZb3ebLWp5N2Uw2F4bqgNlDprhOA8mLrQjZg8XHTzsXJ
cmA2w6hGObiOGWQxbQWOvByNvLgXvbohympnPnr5ew8MQg+XQJMfYsCuALXl+u8hnNKm5pB8kKwZ
YUQusHoH865Gt8qmOZgc+dAu+pHRYD+1bWbaZk84ThNLna4rZ8sKtP24dT5yN6pjOP4ZhDhzyHK7
Zok18U5a9cfSvc4U6mckbx+Ixrbl44SDXJeDtHHZUEBpVMDtpC+QNsaEIWuzG4CIsIviRTY37gYq
mO1SN7ty9Ddj0x4jiH5oCLxo3A+Wc20An61vh9mXaoYm5qa8wIrao/LcdiXZToV1M1ZzKLsP2gCA
8NNx6tMw77YuQCe/+yzc18nCqb5I1vsMkhsaw6Poy63dI5fCuDgdiKTsnWy9W9rCY6mXg46anQj6
U25HG2xSHDpMiO5yY/aIXIG2H0J8SF+khiAuiF7X38QyxeS0w+d3EB+jnWtcSRX73RjruU8rnKZm
aCKVVW6NI9OOsQ2v3aylZtfMEnXnZb0nxo+2lml3fitj38szFUA9qKA5Hw1CFPPDFKGHCD9ZNdZS
coCY+k/eyBtr6++65FPGbbElLmwOlhrfCcytp1aUP+rAn85FcKr4eKg0BJ98sCDbF/LLqSAXqdzh
WA/Q5FrQEiKf5L2cpmxwujO0TFaMsQgknx9F11kx3BiIB4JaMJ6lDTcz77LKbV+9PPq2l0JmVCk/
Bd6X1J734nWV3FVV9Bg69oASCtQ1NPHKo1Atqa3H+JDlLWzxVmNSWHrg86Dea67MVfHhz1DmZdpk
OpyqhEOeHXeutbPmNkzNAK3o0pnfrTPgPyznq0SklNOWP+bIfzBV7Vo7I0V0rlsgRLZOYBh0k5Ha
F6sLLtpUTdLVZIgbEu74gqM0aXKOdy2geaK/a1X9YTghsGnv1rU6ereiIjAJLIDxFL6uO5MpzoX1
HizDhxz5e2l5KvP0Zwhi8GyiHLWF96g4sZLOFmTTV0HMAsJ3IgyBqkLLtfSADJtIXw2Iy4ZD3+xK
laOJI/WwGmfuFJKNjIImKaCSsyXmOiPAERwSpoWNu6GpFR4rRITQqk4kFF2xyWssCC3/8JbmUSoz
x8SRM6xkADSK6ZfbdDUaQRMEv0i+nXMo+EYGdXZX1dALVGgfFBGZ0B4QvCDziBcXO4HKcC8HRWLh
T3+MQTO3yOlSATwBdpslqaAFBWchst7XP2ERefLQbBFeieOlqmVsP33TdonI/9p3p4RTH8pML3iN
OhMkxIlGYLRR6hct2vvhUSft/HD8CDJLKS8QH/7WwQBZoUT7Jq+EZpgCIhRu/Ruj0ocmNt9IbF+O
z3Ti18uf3p6fZFJhLD8btHFMC1dR9M0ih2EcdCqEjuIJ6J8y1tkb+bn0IA8Lc+n/05n2f6JLX1uB
v/4nA/o35vR/x6huv9uVh1T/863+H5KpYOH/G3W/krV/I1LRl4eXzc9/2fxUf6NT//q1/6BS/4F4
HTjhsFQiGZIiD/Q/qVTi/QP0PizLIWJREb0KVv+/uFTb+wcEiUjs89H3NcQv4aX/4FKjf0BB4gZg
nEIQrZCvBP8XLhV6ob9TqRTvtXbURf8RZEZbCJ35O5Va80LYg3QQwo9jug0v0nIZqUC7dRTH1EuG
3oeQE2JwcnSrnOqkAjBl4nD25G8O8RMagObKQW3J8qvfNN4f4pT0IGBC23sw9WG2Db7GxomT+rvx
B+e3zfzpyxXV8sv2OLbCwYmiTItBB0mLTEZ8QDS4xyY0/IW6gELQI1O0Jh7yyT542PwXMIyed3eZ
QDuG3nU+g3kCk1vVcF+pCixLCleO9TKDnmGpRKvT0zi6gQ1vlDzJoYv2zgh8odI4fGedNaDt2BIt
3+gaDk3o0ARtVlegI8nM1W3pHPnRhsphMe2a4C5cm91qmVP0orfHPMmdysOCBAPbVy9QAHssoGiv
Ghp5U8vUnHVj9eVLT2WF1BQogYneuLSLci+BzcuH7WSEdJo2BqaOobKho2Qi+nAqN5y+kDCQp0RJ
qJ+qGoKhWFrMuqgcYdf5PN1m4LPuXjPY9rx+Rh0gwMNVtIHLpJ7EYYLT4hoYMh+YLpero1tkf0na
TJcaSWQxkWI+LCx4CwyyPg99348pSFCcfNGPLVWt5gc0x0X0StMpsQ9gTtzjQajr5GtQqg7MXT/p
DNpmY1BTbmHnaY5QYiOAi5UT2lcpl2YDKO0tMUA0J0BOVwpjINB6be9LXcqfitvhm55aA98WImw+
y5EuH4jsxGHNmeRbrUMHo0eXG/hp+CkI8QBTkkd5VjAQzzKS0x+kClX8MVdNXr+03MrTvu1qGOya
qRw8dNQt6oQAW9ZByzeTjdUUOy2QPpv06H3rl3Zws9q6KcFEzxZyieEJiO6EViHoRS2DH9h2pk1N
wiF2CymvsCgSihkhE7vXFLa13vR9LPOmurYlfAG0m3Gvu/AnQmSGc0v96WgFhcB6rGt0vtXRSmtg
P0BQ38/ZDciqgu0yyUFf16Kad2HrlF8MLZHBgUOIc9Vu65yhn+03VmWJE7qRRBvE4R2C0WlAaoI9
KloLjhBoBH6XHVS12kZjUK+moGUN9W5lEbKXobX9lC2WwJ3vZSqFFH+wQTg7MJUc9kRmnW1H9Z9d
46ofxQg1hRSE7CFPcA+VZbqDA5vHk+aiubFQ9FfI6JZNwSB4N/BobrpGjtuAEVgj9TIkyDjtMY71
l4+e57/gGYnOjuroZ+khAbU1qA+F+Zy6gh/42IffJa0AD3U+qdKCOegcJ6JiV8lBWHHh0/7QarQk
9bhwk4IIZ6sCkZ+jaGxeR9jDMopU9mNE4LD1R8tC8JtT/q6BLp81nHDbTvv8hTstunGAkIPsWXZZ
OJg1UTWaN7wLIrTKKcTJCSd3O8FXvLECdMaqvVpukCgXbc3iF0kOQV8mnOGNmGpIlghAUxO2Fx/l
M3r2WmLrqHVlmA1U6m7O2u26lO4bjeKuajzA+J27ZIW/lN9Bg1648E2217Kd6hsNBXgST5UPdwhA
79K67M86At9fQBsPeD2380/W+uCxE+PMW2KZ6QAjqlCAVCHs2ThuTsG1BU6Jp7h8C6gYN00TqRht
JN3DhOZjCAtVqkpd1uEwgRvjJJ71bje9u4tkrs82qVhKOzu6ddgV/jRodXPpIpiwYBxytsjpdjp4
uAY+yrunl7a/VJXoL6M7EJxiIrofDPcetXbUJgqb4gPeW1AVrfrIyVLEdbPUSek66gQWbQb0RJYf
hGkJSgT0oI+U1fO4EBi+Qq9tgcl3I3Ct3PgbnE3IiSJbz6SUwLAD5UMJ8awtFvfP2BU4bUCCZy68
osOVeZB6J94ShlilWokSjKkBbViYDRp79R6aFsyi0+GUgNXBAETmkLxEu6qdhjCFbJ95bwKtuHt4
P0aGpaqbyTn3WQnqG33GcCAb4XGsgBMvMH/fOjPCmjMjJS0phry8oBsZ1DkWPOYB6J3CPoROD6+z
rlkhYXrnpY671rVT3Cd7jHFMZm02YqMdMVJc8j5g+JYY3Q6WfhfeqF1thA1fVNvCPwhZxDo9o2bC
OsNcxKEVtetvDIfU39iWSqe60ju/Kjv3AsoKzuypgkN0gas9jBWb2W7ug/4YDXWEes5RQIB90mQ8
aBcByRFb20ELF2LGZmqDS64VSUo/QuOGGi/uBhOhTO4hpRgYiuB4CHn3gloFbq3MKEyFa2gTD+1m
uFqWV88tS2iccVjL4KBFkQtevtwLac05JB75/IYsoPzpC4ubxHfzt6LnIAvnhsG8U1mdOmJ5MhXM
D3kgYc6LAmL/ggKKW3ss3BVQizbwek53RTHrfO8PueO+era0uzMZacPstAxzM+1z9BBfFVYTNvGo
txd4karFHiEbnNUM9HN2wAIOMOul9QwaYV8vODY+UHuZ7toJz0bK52wK66Np3f4Gu8qcjAY69YNl
IIF+agIgTJSLgawDOJRlg3VNclRByRTmfIP9o83hNB+AfiB5wD7mNo00iKZJYtbrqs63ng77MjZu
DSWj5E04JkHXhOfKD5Fe7Gtn8HCwnyqD3ir+KiECzbueXX08MH+p1NlXIyCYiMOfuPoxvS/EvboM
n1ZgTRj1pJyjtcz5vvdokSdUTiM61zGw8PGsPbRrgdswuHZT6HWpQ7VJA0suG5xm6PfkLezsjw5a
qqNpifpuITxNAdJ7qe7BDEywEh6oHOafATfLn4nDlL431mw5sFzlQRkHFohM4c0zVhyAq2XSOIu8
wxLWHZYZ5g0gGRxZoFNQTTj1T6zf+OXkoP2OCzak119lXanjONXQTirAhK5lAlgZsVqMsb/k1ibg
zP7Wfh7tcbyJHp32wrssw/YMSMh7gVQRVQdvjH3oVTdABia86H0EcD8UeXORjcEVyaHC6Ks9hXwV
X6p5joFQg8gQolvHCZRqgMS96FY4MxBw9KQdAMXyAO3joGZ8n7xC/2HFCB8MdDbNowkovTZlTzY1
dexriRVmHGdIEiSHTlaUwx/eEga7ceBM+6m3aBV7NXMevO6jDyjRu4Pru3scCZxrrvsIARZGRasZ
ObL3XqD0RZRO9KGGGekZosyrKJ3zif0EaVhsRzEuWaWU/YsHNToh6tEWbxWfvSy0GeqTqivQc1Kt
XS8xkOqY6q76Q6oQfrnJLGO7jejS1Vs/LC/wHQHosxWgHGfQdZRUrBvulRSwSVLF3E/aqrxHh6FF
NdulAS9mceShwzGiKdw7sCTOHR3tbBB2MCeL66DGb1HkwdHuTQtqcA1YE/eAf4tB5I+Zqs1iozE7
Jl6So3qFSxPMDh0g1xsmmMSiosSBYWLezV6qyorp8kP46nvd6PKQWicFqhIW2Ucw0hLomy8OOHaD
nod+DA3MWIvqAka/bxvirS6Z7Hw+OHXPboyF7kOub1hydHtAXwQFwKyYRYx9T8Hc601ng3EG/yTC
PxYAhhfbQ7ZJo2l49Mag3uFG6xcBs9dXUYbLiXJlxw5j3a6OpBO7uiUJKzyAYX0razwBazpyaueZ
DPsRQ6RC61YqxrgkDToUQOQx2Mg1gcAAcwhKvB6ZEBZs8xIJFXA7IoZA3xD5nTRFfoTdMh48y8Bx
F7RXOPJyNDGt7KRDbbjBKgKjMMLWYrvtxzOkSvnB7Wfvkluc/kaiHXmvGC0ESFfjvzkBRmY8h7L/
mhZRnAUENn+MdPFYZ9caj7Jz+EfdzvM30khHkYQT0Nwe2BE8s/kc9LvV/WISWkaonnVNFPLv4Yme
IDdyMfPbvuVNOiLU6aMOmuo31V5x5XyhvxATApu4DEiZBdytnxaaQEHOFHUXqizKElMp8pP1MhjS
gEz7ouDDqw1fF9R4JBqvs8OWFxPoXGahpf2vCnbug1Na/QZ/aDt4BrjZ5P47d2e23LqxZdtfuR9Q
cABIIAE8XpJgT0lUv/WCULMFJPq++/oasH3usX3jVJXrrSrCEd4OeUsiCSQy1xpzLPlVGqlzjsyS
TdxgJv270xX9ptcncVK9dePSuhlXdhEeSijUt7KOqrVnx+MzKUP3Mxu1kJvKwnJCO+AYclRio9GR
ebZiZTIRoBfP2eiaP0tTiyje2MsE2ykHnNVeg67DtR1IaxOVWbN2wAoPnhHD8AjInx2TyOJzYbCl
HdmS+hYmlNuywZaCAINin7YskmVfr6Uu5EGlY/DTmYghzx4AHToT+WLAmN65wVx9JHTs/FJrccHF
OklfdlVk/WNEBY+xySBywnXjN1VOAP5cCgijXHrxsxBTvBsZd+3D74C3BmJCqRAV285Kx2cXHZSC
heuW8H2bHIYmC5GyZDPgtMpQ1+AtYF5vPdrGtp1HgajC0012DNGwcmiZ8ZBM401m9/P3kC98ZjV6
j4gHaHCLQTy5cdsTwidXZ0uykptRI7THpPT6ytAEhEay0BiXIGMOeV16Dt1mwIISFIg+AtXvvIpN
bESX16vng+B8tcqKLL2WhjPSSq9XZhzVNw3cz1usEudW6km6nse623Nvdj4JvvTEmxHvcrNgfYJL
3cxpHLy5jHpYORYR74bY9rOwE7zEhD4LHs8KFDduKvu9GHv33iMda1NOTdMdU+ooineGYD+TtTSh
0yl/CuzAeRtUG77GUVHei7xkvTQJOUfbTutViCUpqg9OZRnvIhjrO4YIWJu0WQoRGkZYVQASQBnB
k3DInBumW0mFXK2yJ2xIkSc+m6J0t+YYGueG4P2afZrlWyXKNdCt4sTOkl7HNKpTH5niiYJx44dZ
1+3HyGyeeQQ0L8BS8rYeJhMZk6VFfp3O5ECtmo2Dm8qHKI+6CdRH4p2YlYeFvG6XB/YQJvdAd2wr
2dNyNDfHj5pr4BaXd/ulwgFEu4nFuBFKB1oinppoay2AyloVGk2Y1RJcu2Z50PJkdkfvOTR5+0+t
5mgQMW7+owht+517U71meZuBRcW639UeYTl3+WDdUq+1Nc8V/CymRzvBKHIFHKMsxv/qg2GsLBIq
3apTQu4wxfW3pBLcjVtGHGelTOZN7TgW22p9/kQcNScb9gy1hOjGRHgyUWq7q94ImIwMl4WTQg9g
ZzisQwOwl/QDi3tmq/QGNv7X0uDfqqH+1wqk/9MiJ6aDWvRfx00uRd7+zH+G9Z9rpMtf+r1Gqv8i
GLDmsXNmjBzBp3+USA33F4vgIWVOqqMIgv4UNrEtKkK/Jjz5g0md9p9hE5f6qMWsKWEIqpvy7xRI
Dcy5f66QEjYRAjk2iRh+E4da/Z8rpEHLOqeMlIkfSfygNcW5HJOTnvebUn/pR3tlOpITtbOfS+85
iIe9G5VXL7XXGmo9k+18L8tLxfl9xcV2WzJKGwpQLzgiT+tEz5/0strZi64rRKITupFGD+vJJePp
0/xBk6GpF5feZmcBJIRF/NR2ExntloqemPKbGWvHqpqth87oqUtUaJoIRXQrQxtORVY+Vak4ZLJC
ye+YqyiLX1k98L30+mawkzsJjtI32U8w55leCwf3QffOyVwEbD6LnZLFexrSN05zdIEu9aeRXpLt
Ye1iD/4jb36MKrmPGSK/5F+sVa6CI/3DgUOO+yMIunerbk6Ue15lnz806T5W2Y8wmh7JGLdsSfuK
uiGVCEwL/Y8oJEBCNW4TVr06x5LptI2dRqdUZS9hmwfPehX06zHvRnrNcPRV1jaUe5xyH5T5w2SU
gV82j5FK3rQ6f6o8vFpJ/SP0Qgqtmt7RW+XNlBb92OqRTYvG3sojXjb3IWVj42pN5tM0lsZqbJmE
0lM9uSXbuCEIdQg6j0e2EUR+lI0dSFMfr7uCx6HZA1i2HrC+F9wbJavrLJ6F/HBkPEIgpAyHQuQ1
FiW+8crCi9Rn7qbpqDM+C8JuyOJszJYJIRM164TrBSPY6hRb1kKzTsE9MOQ7D2a6js2ibCLNAjCb
u14AS8vkOUX4ALcHXecg/YzmF6kynamjdyopMya4GOW6TcYvMQSnpp2p4ac2SIPdbU00fbxCwzuI
4jaupb5JLebLGRksevAyNu0FI8sWeQ1an4icPbVZT+ZHEhnpekpfshjRyBAUkNhJeIisb9tIcB8l
Rb6fTYmthxkMetpuO8d7d2R2mWQKMhw8j01Sr3XZslsTt17bxDwhGT/uBV+9zDhqlGEKHdA+VSNj
4lRBFSItqeCL/HVuqHRF42PBPF1HejfJWL3UDbyjnu2jab54IwXpVNzAsD5Jq7wMVPyOCKsY50Fn
dekBdznVomYyD1MroDfrw+JWA6ImsCCNz54BtKOR/4CdrFZpOXd+iRcsbMJL3dpoQtLXOKC1zDX5
bskLxoN0nbFh3ISNY610DWKNX4aJww9lFB8tPiAOR5TE8twB/JFvemTe1cmiFbRKsW9L92Pg+vdb
4OwYarhuUr/0UMai3ZiCr5GuPCocHp6om6htjT+ZD7h2oqe5gvutKmPtRQ6SxO5kUXmt56vZqa3H
vTNm5otIWqo7wY/a1L7D5Zso+vRjlO76ZniiiXMoqJTb8UB5IqmMTS7lHfuw1p9NLuwmkV/J9NlY
ebVWbQPC1t+4ADfJxMsw53ej562axge8SDTTuxb/TMCp+IU3r82MdbtA6lTtD0g4Pjw99plr/57l
1Iw1tEhNBHDnlZj1qJyvzcF5LClVGANXdeJxjVMcO9ppwatrbvvReZHFSfco4HZnz6jWuqkdbQRs
bo/sEG7AgR9w4AgMeAJw+R2RthtUdwW0QQl1gDsRTg/CGp+T68S7SZB4E5a/8N98fEvwGqUO+4kQ
ka63Cc1pT65iCcE0cfikSOSVqj9D5awoYq1NTiYLfN470dp8Zpewzcb2zG29j4R+HGebdi0pFFJd
GHTWDloipGq+ydZ7mNVJGtd4puHbAxFrt0byJMUPy5r2SV7vnK4Bw6ZlLjdx+TpCekwQH1i8YF53
KC1Q/UKEdJAhEYRIDimyBK56yBG9P9Am2gcUMga4khi+BHBiby28CdwJWhJ/eU86eBQi7hsHPqWE
U+ngVQK4lRp+Zfl29CV9hqsDGUK4zAvqElu3HeRLBwFD+oZi5LTCWHfx+u8gPlXQMmFyV8LOWDA0
3OabMJ32I2zNBGNDk/OQwtwULGZOf4zsnGuAocHx4C+hI7cMt3OU/vpuBe5ImdDYLf/utei9K4Yb
zmFt89pX+ikkUKmH4ZMOIp2RYdRytYNReiAtuAs7uXPjlyGPz0k1bJf3dUkwje20Xt7nyRv8kXqa
sRBlVoO2M1izEffN6LaAVAoWYglyiSo+lVtYJqAvZJvNJ8LNcOVAO1HzhdI0TsRjaW1VvqF9zeMO
du1SLajUBDMVJq/M5dtHkFQVK9ECVlFao1gJe1WI9FXAXom0fVv+G9EkNOl0p+niNpDipQTx4lNZ
2zBcNSxXC9NlwXYtFCPCsLsa5ssDKoIAKyDBwi56XJoRDcyOXk5PTu7dlKY4SvSZXp7fMQTimEkM
K/Cx49g/TW74mLCI0r7CbtXulINkhq/Vc/+kOSbVlegcOtSJZXGZQ+D6JEYJg2ZHGS86oNuy2Qd7
68HfXDA4ht18eEELBo320giv47Y349c81664jhynv++kcdJILU1ivBd8D60PHrBzrZtEu7E/lyTV
kswyxmnNiDOiZgQxMFzim2A/c829GsaGzAT2JSuZDou4spqJDYUevYPhMmVHyyXLxyOTsg8SMm5p
UkC6le5cV9/lpbrGaLDmuL+fQ4tFNHz2wtyX7UBQBu7Q0H0rKeChBn/JqvTRtuCj1+f8p/7DLZN7
GiM3eekcZDW9W9Zwn7Y3qmzfNZw+JuB4DRTDqVC/y/RX9Fxt0p4qLScm0q5De1NcwhKYz9XuM2fE
7Rhfl3tGGs1GFtbPBYXLwuIU6cZdJZaAIANw15zwHtqWDYc0LhgVPlSifztzuwni+YzN6NmpI1Jo
6TGzurfUMu5G6lShdh5EflEF5+GFqg9Uc/aILBpc3BEaXKeZ9jUIpVX9qnO9iWf9tRhOyns3W5D6
S2CywgLlLQhK1h0Aq+k7Fqd20pi1PV1qfT5aFTn/ZZKhrY3rMCtOlUP53+GydlR4O1rds5NAiaX9
+J2kwVuVfrii35KpdY0TyCkhP4pLVvfQaPGVBv1rOQcHzv06YQpcDBTRyBjV6QRLID6skSmdsfnY
RhqviXsu6GlcyXhoVjwcZ6u7V5HJBtkV5GK0eR3SELNqdgMi406lovxRlU8D4ROOhUcph1uW8VkS
o7bZdjimr4LkNYy8fdiUtwy99ZuyOTfBvZW9i4HD98KoG7W6V11yxxzwfQzvFUa8e5F30BvjNCfi
lHj1jWa4N9Oc3A2FJIvxwGPsnKnxKarcG9fi416iqvbDAnynMOCF7J8WxLiEJC+L74Xi5aC6mVKN
iekONjfnaYFfF4S3d8aDLLHWQobGwLCRN72Q6LijG7q1sBQimP0iYXYXQGczWG6dTOFNSs5pnTd5
7ZflJ4cV/aAq831QbCHttpTruWJ85JQgLH00AydeZVkQUgHGrBNG55TeGFMSr7U1kVDqnHMWJ5em
uw7dnsjxF7N/c7+YKMsKWbqbOLG2BWKmNXWQbTuaq6CUE4cd72A0zqUegCT4Je1UXqB693lIDT7g
/0JTBLAVzNvZLe9Hu57YdDBDkztwJKuynuKS7pkCHOvqPFp7at7XOVKZyWOvo43qKB2O/yje0qlC
MxtRhqCdpzZa7Worrx1JXVfnsU/jtSdrTMVR7WzrKVj1NkyHlQznfEjwRJdEa0UpjI3OpYRTFbgg
PweBfcbf22+KoScxZd+WYfWjs8N7RHFihdMtIJD1NAIMrDiCYqkKhe+EHlpdHSOaDZwr80tWcou0
eXaDzZUU5yxdvMHQeDTqyoxSadFMG10L6jO5frT86oYya7l1LSg0y6iJJcC8cfDye4cHcqtxtokU
pBY9qnesG1sl2KPrkn1OC4lONWrVRm63LhPpF6aOFphQjW3vRG/tZqQuN0z9wZvcdz/qWTIzjjrN
DhUV6SR3QQmIms169e4NKdsKL73Q8SS9bCOMJGQ38kBPqzza605Bh6NfILWqX8/cbekHMlXKj5Nu
bPuu5GZc92b1DPXzTS/tpx7o8cZZImCu17HwMdgws5272WGOTQFWu9U8MzsnbZif47qmEuuySsXz
vASA6bS07beyqnRN9XWGD0QwwCvBJd47xq4sR2al0iTl84XbdoaGhL4EOB0R43IoIRpdZcHWNCbm
2oAQgLhxzs0q2qKN3a2FGEmCj2QhrCndl7Wd+Q6wxCwcTAbMJaWxipggHmN1qoT5mPaSpVhMiuuk
9nUMfWdl3MuyQoPQLN1ROfZ7m2CsX8RGvbUzbs1JE5SoK0XBPOj6dZZPOu03aKXM+6B3jMhKyJ9B
A23qNs3RbSSxpky4XOoxHT6La1GD8/FttgNorkG943C6kpwPMM5GMfYBxRSJAVfxkBz4EIIt2brB
V9w2hpOk51JRmoJNp/TpJQjEgXBxpx0SSvr7jsmnlZnMK9u4epk+bmyXnmzo0f1NDA56Sfg0o5X1
RQ/xOODMBbji8Gh62sptUbJ7ervTF96QE6G4iyNgUaGpfWtbzSGoD4k5c6piAcq822QMMxZcmFRX
5s3OchgVDqdOGtpcNUP+3vXEM2e6Bg6PUz77NNtUfXlhX/mNudYIjHLVu6p/qTvnWZbiZ9/H0bsV
bVKXBl8U1CMBr665jQMOqBXluq0zFvZ5SNS0Sz31kzV1uuXTIEKmvG3V0RCO3WM9SedYE3T+7U+l
63YHw8jZAbqKj19Pt22Q9w+TxWD4bsA+GRcwYXi5V16soaSc8jshIoAKvPNrsdRVAvp9z0yX3XpR
aQIWhcY2apL+IQbcz0CTuI4n9I/FR5lm9oPj3dg6bR4v4zkmk0+tcItnMlur0KxvI67NYz8y1kzr
dfnpZqF+m3gzpXVPVKuSNsQ9xSzyfcj21STqc6zieJMn4jOcM7mhRbCY2rN9VuRQ4VHsnaaZWQ0J
UfeZKYsXaSTDPYet41RnwQHGbd56efU6oubcx2H1pBHKu9K8MAeN0FSQCc49JrXPcaio93CokaJC
wZffR9FLznCbHcHoz9xLvR+2bTyLdhx/Vua8bnqsQyI+THTJpIwo/XvAVjZNp7xK9rowTyqiizlR
o22K5k3yXCiUxgZ9V+npG82RnwMHTCQqb02G8NNSeEQTxNDzrjBbwuueQYQNhVRN3qlJLwwQuEwR
53dR23snJ1Re0nG0jq6kL+413mOjMUGmymg9O3RrBFX3tTY0Fai0vcdEj0sgpul+DDksrLCQ5zu7
1D4DRzsyvuceOSRIdyrXqDr42V0KfNQRYQtDuQpqzOSrPmjons4ENhp2m53f4zm1PW6YmdUEf6e7
HWZvL9+qwd2mhfrWvOLNHcULkX7C/lXaf3mp+qrL+pVnho9T/RBazqGq04eUdPAUvE0BbTGDOpKR
UXLQppDvaoaPwTzeosw9RzMNkbgrN3YxPGpUFohU6Ej9yXT2xnTJxuwjA9Qx7dlXBZOlOeLKrVAX
6lB+kAdHHdqnanapFn/XrrixHMgseuRa3n11VnzR4/xglpQMTDcgUzTvNUy3YTzqq6ChtxRSDvHq
6HsgAgb4KK7KCR6Xf4vAXHWkrNL0ahXqQwp2bmx5LnWQkASoUNkzHlatEyVvAic9gzixUdrN9kqM
0zbj2Akgix7zA9W1Wjt5/UpXyDVq8kj5ue2cR2owD57mbAfD2tWtd3Ht22yoYbhjGqxZHX7jhyEL
Hn8Wg7VLZY4uZ56f7anlplZcPXh406Ldm7TisKNQR2U+kx/W0Yc52wc6GuTDg+QtHIdN4Zo3xsxv
UeROCnA1+TXsVgbDtPF0klfUdObc9aE4eU1ZWjIcpX/UdJc2uFmSnFVRtOlpkYSI630x19FaVdWO
xsM60A02xFaKkcI79Lp6iJTzNPWIY+uO/QwfxqAIrsfph0gDf3mljpffJap+qLP6dUjrvRZ6X8ZE
eI8Pf53koN4OM2IVNU7TfRxr7djzVmH/YxEu5NYpqOoV/YcRaac+s/ax0V/7fDubXHOeuZcVyNVA
MarJsjPVgU+v4CVNZfQxDLafmtM3ZK/fA3ISmsa01USHwiAUwZ9dUjv42tfO7YTAo5qOeS0hgTIW
HjRBtLOiFTTh3oKjBVl939DAu8wuY8z1kPYkm8Quvh+iDJVp4jcE0PJOXANb3kRT8VbTLVK6qugx
2YfcDG9iWC+qxtfEFXuDXqmXPQruZdedV51VrIl8+jnuCqAfZrZz7m1tfmMwrmhVlv1eS8NHJA5t
MVywpGqrIrMPsRphXo1oH+U1DV3KwF4mD03OVZqyQooB6VPy0rbZQ2ClVLnH27muXkOdKyzXsoei
ENcE4w4/ZCnxu0Q9Qt6YwNDSdas7j3XMmWSk3U1pl44+sQyXrvU48vuVozwkOMkvBbJmWF5HsW1o
NYNflb8DMYJU3frETLQtZ95yG9XS5G41i3F60BdtUFdMnJA3razw7CTtikt0P0UmxaDRvqnL9nVq
km+p9SR8RP486uktZTRy/ehZjoORfJt00wetv1S86U2Ufos2JzMgvY0exIe25leeOtYYzd5Xeo1F
3vspOkTvQ5Xf6aX2PpUu/nJtoVOPkQaWOro3SqS+1c7P0HorxMR9bf7QY8z+PBZaTzuGGpGoLn9T
oXklnOCHlOcqmyt0kskHKLNkqkJ/ORUtt/8AHp7GNRESzY/z5eO0p3tqDMTSU1Aagoyqegh084rp
6MEL3UPXdcjyo00+s5rpxbuLd6nmah6Zw7KK2+o10Du107vk4xsYQ7QgiDB2xykxrxmXcaprgKQ5
73zYmFcmaI8ro2QKxtz9cNznCirSO2QF54wBuHLDHgWuJoEm7cZdb2sgXvYhDcJTPZWv8Tw8W7VD
fBW/dsDhfFzMurEo7hgacZBqQBVGFlfheOHNYPAYbAGZoiyiCRDXUMKF7TO55QGmBvRT7JkUwOOD
mzsPfKJ/n33LtTuN6VkQde/Gfl056tIiR1A9yRym63xQ2s2Qs60cMTz30SdNAQwakWSZHuRjkA2w
Z80BqciS6ItgKKpqZQueaLbRn7XHabJuYK4f+kiSMiF5xfMe+iJeAxjuK+oPbjI/F0Xqi4BZZlyw
hRl+TGAosceDcrT7tTsN6xIHWgmwUIbuo6otJA/WTgGVWsrew5NfWd3ZCbislVp/yLxuY4fFnZFR
rdX5VirM76ZI7JC/X+SQRSurZoUfw+mFPTB3JK9l6JrXsRJfOcNdtKzi2q3aTQ9/r8z5rtemlIqk
m9IKQqbUdvTNNsHIFZBX9h5nNLaYxfHvQCb6CcXDlUVRh/IVpyrD58K/1UI92fR9cq5j+SjjkGwB
ojK2TfSuGwYNgD16K2tE6QCHubOZ3XLX4xALG6YslOWw1uZc33SJ2DRwASv8waYfYwDeDGaOxcZI
fv79tjGcJv/8NS/zvzx6I//DprLfDO8tHr4/WgzN5a/81lIW5i/0fvEmS5vsDcMaCdD8ZjAUOm5D
w2QAGhtrTyeS8/9SN2TYf3FQCzIOAWeghTuYMMzvXWXNdH4RhmMzHNkicm3YRHL+jsNw6V0juphC
auFYGu2lqe05kv60Zxh0ZL2l6/z5fs+cgEV5+G8CrsgsyQ+vQj3cVWX5SAGJfpRoJF5fNtGLILkW
9qa2UVG5iBCpadKF7bo4ByLK1WmIK6AtPfHeRsbcfGoR9UqOFWa8QeevHXOpW7pvMnxqJae58MGs
UaTmLTMh4uhFGFtX4TMpkmldThGo+FQ1FNuyW6vpXgorMJ8NaV673DvFZveqrPzWy+JjQmp+pUmw
RTu27tKGspEbCrG2C+9ejLX1nGmy8iM9hogMebbqfkDsrtuJ1G2jxzgzgy8qzWND8xu39YMsImWe
i06LsCnSRNY1O5wQ+egV8XwCraOq4eHsjJimOdHf2kFoQIuDt1bYMwqRQ4tpzQBuXtWT8s2sc9VX
IdyiOC5G0HwtNI8pMP0YkDValYaBCIiBQMaliIzq3HES3PZ1hUywS2XSv3SwHx7CREfuVGL2tEw4
X4N7zSDiFIlGupDAReE1oix04URIyUi6hbOq6TkxlMKGc0FqqEd7kQ083E34TALkebfTjZERFdKe
k7MlgupZmxhlFOPPuB1SY8fvcu3sYl45BdGScNIFnVENcf5QhGfGzuzkoNns2VAJ1cpE2TX2Xrie
yXjKdMmjMymwi/bVxDbVc8u3yCnJfFaOdZoy17dclE/6N7fKpoKx5nBbs8ducVz283x1DFqqOoTB
bHvRxYwielZG6fB+tPgp40ziu21BBDGOcx4zXhoaTdkV+3ifVcxp0TNGnlCRcb0EtVmm6RQZIjIt
ucXbmv43Moj/48iYZQX512TMm8o+3j8Gngg/f1W7LiuDufyV3xcx8Ysu3WWJ4JnO5CSdNeR3Dav9
C8MjLd1bjMQO08bBX37XsGqG/QvCVuTtJh+qdHB1/GERM39BVW7oJAdtvoyJ9e8sYqSM/rKIOQ6x
MB02hoijztTav0xgrNzcnbx+AK8tEmqPGKfHmMs068BySAZi4/NiontDyzlMDnb7rnQqbQSHcNHM
Vu8XQ0W/joFVc3Q1TcR9t2h52nynSdzIpzLPop5stZ4hUqJIUe1iFzbvC60cpia+reu+hYWNx7C1
wwURk+gxuEMJIyUGnqrSnMrbqIMNhNHNvHCjmIxdH0ri/Xex1lLQ67hvyQ4hemN0j3hMmlpf4Mzm
M4jbUN6VdT423F1de80V05XuMJtBVWoFvzpkUpVeYAo5zqkpm00qQGx9TbfFA6dCcpvnlqMHzZ1M
I5/fkjWxtsmQOoyHzfpWHs2IJIKMOxe3IlkqxhfWXZlDmxTeexAofKwsOMScYaeXOoFepz6zMKzJ
Z/ySx5TLviREXQ2cO/XR0bB0dhCebWSyk1a5Vt8QHY6OkPMDGUzhIauuyqiRfsl6XByrUVuMonPq
rGSkqvY7jSeCVI4xq0eYxtwBrLWHH7LTBYEtkz2iiM2txYiItK8+R0srV44dfdqKtouaA+rqyUkU
OFAdb9DyDW9kcbUyl724bRUB4YKysHtkfPCk1H/Nh5iEXrwuUYJygGqt1NySgy0CXwvs+rnSmBu5
WyDIgpQZMxsPWWNPGYUSds7lNZPk/cAy2l5taj1Pmd8SdcuYFacv+0PsxqhQpz5hjgvFfY1Sal1D
xIekwPIVy9qUBRsTRQUWPraH/UDsku4tylVzWOEv86kPEPyK3SbWKYKyw3yqoLQ8Lc8oEfJMqEZK
ycQ57GzZs+tNWtaUbPNAXcdwFMl+HpoWq3DrZJumKXEmuEz7oMKDHUt1g5OhdBIUT0fmt982re1g
JGhb5ZS+aeOmvI9N3tiT1s5ZsuvpIMt9EgrN8WNNY+K0OYwJoigCNFp1Naq25BQi0gwC2YINrTli
jdjRBFkODr1qqui6Je2kqnklkoKcLLxFNm3NsHttuXQDXzZzPgIghHZOITlDmtHrwkBUrCb9qsfG
0rLxZIDkwSuth0yfEZl4LlXZSxD2EdMybE/ggKwzx3GfRl2jYS/aLIluwIo7B58q6MXbaE3Oz5K5
4KOxptIalEcvdYZ2VyXN8KXiZL7PWtGV/Sab53S6yWDdi1cpNR0YJhQUS4EGXQwVdn3XNUPsHKOe
Rcab5zY6sqfjBuLUl7WPGjMtTrmuR9VHELkm0jfWlRjboDYrGnCGekqAbzltiCpSsBPMMZz1xjqm
LU/5xnMC48TYpMD2Sb0MwZtsAnmCqR7dcJUSXqtvBitLmlPNcJ3HRpUN71ur0Bcyr+00Tb0aj5yj
DTzBwq33ePPs4kCiN+Pldpa6wlPlpKxAfft315kSui7Z1NHvAXVVyYGxRA4CxqEjOtZnAdNU5dT3
D1DndX8QepA9ksqxPzxSTDpUkeGWG8oHceeLqaIMAqjRoITDkcWhhDhORy07m0Wyi/s4jA5U2tGR
DmMJ+cKy1LyhAJQ0saWrFud1aVj7qeOc9MpsSs1ZSj3s4zjNqW4jGImTcCprOMLuw7EetfskqmeG
uIyV29znSlbeCw+k2DwPgWaY/gQ9APwrO3QWTCopWnIRsaSQUZqh0jY5ewMAl6JABecyVUVeHCOj
KMC4+oiRJoZqQUS0RGJDcMKw/hJ9O+yYT6QNzipIR/uciICEVx3Q7gdFMt5bd5nZWuRB/eSqdMo2
ngW+vqcFf6+3BnmmeXLUeGFGUbNXYzEziVT0bsOyiRWI0J6xBNqowXTTae7j4kZrVU09RdPkQAyV
T0Wnyx/vrKh2+2etafWSGiSVnju9GkpKj9nEAzBLUHcwHBWkzcvZ1bMSC4qB9K9SettUu0heUxky
27e6H2GSjVj/YY+BzUgXKe2POGlI0PC8DjZRPFivdmclV6YqMq1vcDVKNjXXvFiawF+SXOo+xzK1
GXoZ39qe/t1lpBK8DtELg3RCNrmuIQO4lmnU371U4tfUif6vGoxM3r5KRPSiT4SFSTjMwd5mU82O
T2Xzu3JkQiuCZ/1m4gPaTpXt+jEDeVZt49AxgJiuoD9YLT0p6M2rmOixpTfmxdPiZO/0U8VyowLD
b/SebzrmBS05UwZ7K0jnYMXDKTfXmcMYunU4GOltHcbfU8U0AccMkIhwSIjWg5CGX1Wsz8vxrVmF
Xhq+apbVrf/+wfp/J4/NNW2AK3Pk/ddbz//70f2fS9cwnf2fW89//r3f9p82FgobpT8HZXaZHhj9
P/afy1d0yYSg39joXwcE/L7/5AxN0nMBsy0CP8I1/7n9XL5k25aBCcNlgIBt/S11xV+nZOhM3fEE
Ug2LmRF4bmxe7x9P0GPssGVmFd9Mx+zG2cdb5sBtzS38ENPp1SZdS/8P79Ddb4fzPw0eYFf9hzM7
TPmvP5GHDbkmgYX/L+PTe9PKWrcLKf34+lpsIS82+TbbeW/NmWYKP9O5C367Sqnd/IthB3+uE/z/
P/Mvr1Lv6oSJd/xMqtDHYIdP9LjMxajf27VO6Sv+T34ekPx/8iKXr/+hMOFkujkaOj+QUt/B2kWX
YR1c5JHusbkb+1Xn+emds0fomuzrbfoIMx4/Zmgwtmx1dxJoYc0cmBtvG1wDCGSY3nV8F76rdOXu
vG39qDjwqrM37NQ7bKqkOYTC2OSsb6xQ2flGwGxe84DpmSLnxrpMQEY7Qh8kjbFHTSskzGgxaD8c
DfIhLiNEt/ZwF+VXxtqvIvctVdXB7u804a2La/oj34SsIwTq/p2989qV3cqu6K8YfmeDeZOvTJXr
5PhCnHSZc+bXe1CW3ZLc6Ib9bAm4gHB1TlWxyL33WmvOMa0jJ3Td8hYi7TzNSwMbVBkRQ9u3WNf7
bPByD8gDe2/jhi6KXFccEsbsvGclUA4RgqvJiQevfFqpG+70YKEDuhs+VdTrbtQflsP8UXly7LRP
4pYAxxvrONwxmJK1Yw0QQCOQ4QyYyF69OfSWKlBsFnrUijbmyQObZqg/mNOe6AXC+DCynPUjuom7
2csPnC5xDe8sL7+Jp6s1vYmTekz2m8CdSD6fmFBLel7mRwOw7of00B+U5aecb7vn1eMgbD5HJ/mZ
iV4a7Rafmedx9iZsuvOpfhxvoj160EMyk1rA9MUXn6ovtw67l1vt6n1xEQh9XaDa7jY+QShLG1oh
Yn0yoWcgGNoN97HuyhcUJx1vMbmIl27aJ/vcCz10/UJx19JJTtFVfiYC2PhKnwCx+ctzJfuT7hDa
6Y63fA7Fa9xxX71mT+UNig13+7BkQPuxt93pSoEKep/dqT6vNd4wZvtstvfUuvM+P40nJKF+FR3X
Tzx50A4ddLfVckThAXIpoolynI+6w1B1foEnLCn3qYdIqz1C7kZTse7RyDzwfQxf7GduEfTX9sJ/
7Y3I1VUvay/atbskT+t9H7vE4vlQMV6a83QQd9KRPPnt3OhEO+kCYUojocLVPoZzvyuv1osMK+MC
4dltpVuZYvhDWw90jDYV23v5KT3XLRgRp2M/9dvuk+zCb7o80iU6z+6W7ab463VmKuz0PsURjLbs
YN/lsAu+QF4RP8dv0xYMIagCvAq4+758odmdn+IPYh7iq+F3hC4rznrf6L7iyudevNq/IoL+sJxi
0DXbu+QNQQIuxeR+iXYGMPeLfotexJ9u6ZJ5eN/cyOt36AOi2fak7GVQFQ8rayzvY4PIaYVhiQ8U
ETRvWD0Z/IWbBu0+88d9+lxfpctyTuF8MiKu/SLjjog/6dqvtcuMH66CPPjtJ5ZjT3LXO2zAihuf
qNylXeXF781b/t4dyhODI1elAife8ankuTTJsYK6eF13WIyvdO+ICGMM546+edB2elCQjgR/i2kn
FT8fYiY6rPFmHy81HPu9tJdu50tF0uar4meHkCmOY+7V/kiuwkn5GMVr/0v4yOH99tgcxEURnrZr
Qif3YUq07+TaM1qxmcpyKoOD4DXJPU6PHgVycteUj525a6NDVSke4s/QBdD4Rfn0IV9SPj0zjOKn
JKzXy4NoetvSjfIP0kByyeNPngJhHWH1e1TYt4yTfUwjQ36YLuAqetUrU93pA9af+J7Qa7/c4Res
r6kvMdTjrt2uTaTdDOD4nCTcjTs2hvJeM29H7ryC6w1MGG234Sgf1WM07VKaqIuznOdfxl2be9sn
Tl4XMl/f43uV4rdxxZNpA1B0873qIA64qXz9qF50sAR3kjdeeDQ89BAqHHQDDORe3gMjZln2m5eV
I5+bEzbqTPB3Dt1dobzqfntA2b4ca82d0M7csO73by13JsvvYLrTpUcR6suMDZfDsB13xVmbUhdw
ghPiXRH9TQGijTxg4IQ8zbCR2Pl6TzqZO9LJNUyULlo786lA0QJHoQY8HpWvunxvqEGiOOLHGDzm
ycmDgf0zdyqv3I3Tv9g6tb+gtH47HsDSorVD1Usq2vb3f9g5CeYWhT1Kqte/jmf7EdvTtX+dX6Nn
6Ub18RM4N9UlfIzO1bk9Ge/2HW/JdbaEu9IgM22LMEs8ldWDs8tOvfyLs8s/2tZNRRDeZJhCBXv5
5ze3KHphxEzePMJfrvBg9v3pixLrXnW2Y8T/6djyx5f7S2cwtqi5RptrEZ/7M3leezTQV0wNQe5z
53j/KqFN+Usi1O/X/u8f7y8mPVEiT0TjhFzLM4/VsxZoe8lPjpLf+mJnH8dr6wLouv3nF1WnNfs/
DoR/+JT6X4Y4eYf2rNletfnVnsXrQmfCQaiTXOM33MA8PcH2BhB/7Ipdc1z3JHy7wxlmlm/vhkPx
KPzZRcTrToE4zjvA8h+Rmx+zW9VLPPuw7Lr9P3/D//DMbKpCqKT1gaTbhl9/vEXlrpUEzly8Byw0
2Hn98VS4o0tLKMCed5z22uGfv+I/vkR/f8W/XiJ1pUOZmNx3xoO1Q597Kr3ypvrJLrCpjvpBuDLn
dqxn+/7GerNd5Kw8CTrilkfBso4P0VtddsrL5EVuxmMfH4sXhsSJjP/BVe+bT+Pxt3f8/z7df8eI
+ocv73/QDB/wbMX/9jB8f/wpUO63n/p9IGH8zda36g5zrWFYWFX/qyBUNZy6lIm2QWG0ZdVSGv1e
ECoqswq0YLKiaJZGQcmb+H2oyg9Z1hbAyaSViSv//m/GEVSSf34cVZW3QNVpW9Y2/GXI++e7u1Qs
s6rn4Zle1aI/RHBWrXOrFbi8VpJaNc7sPR01jLfioOSVAVjNzkJzR5vTbh5rC6rqlgBdfJGk0y6v
C0K/GFqRmRef8jAaF1ONURtbE00sNexaei4KBF/ikbLcepCZUtr7LEnqMmiNscsudqdFjYeLP4Lj
hQ2gaA1FHty272SdUlGBtwAQNOzltyFbczrqpFMlA5LitelX1CKhkIcKlnEikkM3z2Gn7yXa2l7e
2Ir8VDRrH5gScqI3eAPtQj9zXkXk1aRX199laFAcVdBQyjvZlEA7EnW2SkfaY8V0r0+IaJ4nBZF1
gojFXqUAisIiI+bKS1prRQkMblq6lUNDPBKIZ8d6y0PXDKOQUcrMU1if6kmkXjINrUK7TkB2TROo
sr+W0Oq1Hf3pq0aCpU8kOdIyq66flzHtxHmIMfV/6E0nDZAWYasLhiGhXwiAAQAIVfi9iIDDOE8c
HUdh7YdKZIynUgeLDsNVVN/pOHQEtthMx9CirvLwZq4m7xPIJXgtJjTCsWNkNhxPidXBWFgT9G2u
Sn6wS2wedPYljg9TjdlaVIfRnileeuu7CY0LDOhUO6mzrMgX+rvRMSlbq98bVWxx6mKsTn5RNKz2
Ts7Vzn6yB9t+i5QBb0ynaId5bKr6gI3BHIKVlmR4YMKr3U6ZRMmeVziuGrMZbjKG7hB7VtkIXZHk
mAvDNMc4pieAXzV6iYSc22RUlUOIpltlImXDNGaaRffN/kDoSNjLnJc9BrTRHKMzKgnFeFybEd8q
PfmHfnON4FRWyaTr91EZUyimCNBsyfxKyzjNjsZqUkBYohMVAN6seoIqZ55C2r9vJJDjbTH0utmU
9jKiY4iJqhwg/iV6o17znjYuGtBqnzCkIdRJ31TKshzew6YHQZQRAx5dlnayfy3MrPChg1Kbj0w5
DbDOCXmB3mTTZkHBTKKhw41En1mxOzweao/wIZfKxfZQ2YlbCfTYQPle3wxpiv3YbIOutmgQcvOI
NFBDplGn1p5t9UtaaaNHNqMcDCceJ7BYa708NFIZH6isJvUvPVGVlQDDVcyvoRiRt1VdUSaP1Wgp
jBJENpcPUqyXSbDSPEenHhUzXyNOdyFfqhZz8k8IVESlbGyaLvGMetpewpSigZ51zkxCZm5E0KHa
8jMILSpL1JIfohr4CFchbpmf2HK1K+YV1SMZ45nxbtZkLaHGwD8t9gKmTNcHUg0HJwsQM1vmpznA
09uZZpGILAjrJJuQkQ8QfmpPVlVFvaoR0Rze0Mx5Kp8UOUFvT/dtS3tH0Ws82JVN39WNuJEiFE3N
Uqq8gKb16jXTrSxx52U0F3tXF4WlUGFaUrdo/sTVWLbMSDlPXH1drEe92GLmi3igoO8ylIRi36RD
RVSjBbWRRopaYb9bFYJyGneopTqvSGwEmHZZOlsDXipj/DMf47HN08jP8lGcFEhHdVCOiyxgcOZq
MT62gxnXVIuZvqVI8uyHLz0jYYqKlvqvGmVGXYmxnrQps/DKI9YvVPEqGZ1JY2ea6U/1dqrvDGvQ
tEOjlDiGcmV9X7nP/Hnk9Is4ZvqOZ0yc9hji5KyihFDb/GuDJiYWcoas+dGzDUjdNiBpq0mNvEm2
m+k4ZbVZ7mKpBfkk4h7rNSOfxO9N+AluVOkZIDEEEZhf6+LLLOZR3E5psdA1qvFkp3EmIf2tgMDO
xrA+GqOwbypGa29LlumvcVcXKmtuVKGj7Ob2gBOvX79IzKFSD2e8UGKyqPlTcupoC+RgoOFFNcZj
MjFLr1n0Ypxsv/n7sJJcukRT6ZNsgpM6zC6Z1LHmKRba+91Q9ZujvlwtAg3KKhAk8lRHXPY1yRMs
adTNwxhl2KqSevHsQl91sHnxYra7Ko1wITAt43bpTWILCLdSxke1G8BgA5KRuz3uBEiojRVJ5U+q
J59zAU5/n5stnuMCtei+iSEi1mC9bH8dMSA8x2TfOXqt98Jn8Kcj1Wu2WYAJoWu6k3I5aQ/Emokm
hmwT1rbP2LH9Bs0VGzdTN1T5TTZxl3havGbdyC2RWNaxWKGEnhFGFMp7JWWfldVGJn4RRlZPiOjR
pEb8FXJymeiZTajcqBvGamJET+ezwDbSyBsVy5pmLEWJ7qn6FNmnEMF18aDNJF3LWj/f9NmwNIfR
EKGxh/+MRUK3SvWBHa09zuNU7nhIjAUPgiVfGzQ8m2cZSqpv5VYre9qgTtkJ7VDWfkQZKFgMdDV+
kzQiexN2nSXBR7TV9lrl4DfwAI6PQCTY+ss2og+FtgfqY8dAS77ILOsAlap4QQHEuQ3p9oSrSB7X
cLkI8vn2VlphLqkgxMMaNpX4hskMTai0KIbID7UO/p7aROo113Ud1UApq5Rok95HHl92gsR2iNFI
xutKzOMqCkV1l6WJioPZIT8+9EViTSfRQ0IV5UAIx9IE0WIQvGVI0z2cQYadUzkZTtLGzN3rtHvr
Byv6wkCCPnttJ+kOyZq+r6yE5DiOdzB2scZKxX6Kkmj10bkXKnR3nHbMyo0B0ibROjdGyAkLbAYa
r2bW5KCeq4OWo95FbrJEFswBo4vmD8WGXi9nrRN3+nsvF3dS1z0DXwYQBCwtz6+6zUDZL9nHnppS
Z0kiWWp6r9ZWYB+vjTQPMrBH0o5Mor6CziRpT1Y0cNRBkuOY5KoYO3kxE8zZLWGuMetcwQETeJa7
xMxaT2UjFYmfg4y2d5JiLjgJZGk6ykAteafyekLYMEWHhoNpdyWWQ2N+AZ2zCMYKLuip4Xgn8ZwO
8h24+xYnG6DL9aEbBiB1wjChPdgDGllgiRXGIOIYopa0wnTx9SSNX/XUynqPLUssN6MOjnmPBgz1
alQ2RRFEqJff4m5RtVczZrznR7FFJ2JaaG+4Ftwymhaw66R7s+2wfC1yVb/kGkl9wWLACUTA1i2S
m+cFuwsicbXYKUY0Nl6iy213rBp5wkCwlrZytElrW1E36oQcM5cP+qGAA1CrScy2Ucl565cagAj2
ZLOoYNtIaeqGI7Tvg6gEXH59Rs+MnCfSOj9vy6T3jbgscQDG+LWuShpL9PNNqI5BmnfsWrERh9Iu
rdte3hPuy4LZQw6FAdE2v8+E/r9a/HeATP+sWtwPZfTRLn+eH/IT/1kpqipTQJNCUN0miAwQ/850
Mv+mKIq1/WMQ18H07r8rRd36G0WlycQaohTs++0N/F4p6ihzKREVmYEis2oZUdv/Qn2ryVvl+6fO
Deo3GmE2E2TEwdBS/9KfitIuBT0gGlzt2Yw8SatPcm686qa6mX1vykkPDzkTmsFaiAfut4xXAr7z
hIjpimzCpJZosYbZEUVI6Mgm3ckRU7HXWBajkbANMpmWJGt/qexSdEHk4DCZMChu8gZ6EsIN4JER
QKNOhm1Y8XjpC5l6stmj8up7g/RKYg2l+FnRSR7vhCg9FR3/NNapb/SIcG2cTujOKcGaEallXyzo
/Ve1OUTrTHyaoUDlQDzQLrRSNBQZnqEgo8lCqhREOwPjB4Qv8IwDKSHcJLb196Sjj0uaU+tASbQ8
FvrZg1WP8YL9x02k8QEDfKgPHmSOiJXBfpIxjaYAyZUsNLy1oUk/c0CKRVwyuk/Aw5Q5V1aRdllG
91suKVySKHlPJnEmm3s6aZuSpftEy6ggVPvNJIOKq10Ei0cR7+dherPWuxamBLliGvnXpIpoqkxK
qOA0hyDwLV833Fb2k/fTozYt7KPL8CFyaDSxicSW0aJUzD+W4OjFaYpw3f6Dk4Tkoav8FSrVldtw
g2qBntDtxMtUeSenMfaKKDLcbh5Srzbkt9X82kCefljEAOcIsoZf6axIlRFJnOTQYhhLvhNyGDt1
8/ioEGlO+YSubaGRnZmQMmT89hz2A802iYY3YoN8uxaHfk82kcWcESs/KqW2djNr8JShBGlQxLCc
NLw2cywICIfFMC3ji2aWobM29jlCX86BvUMvHFl0jSvUFbZVeXVm4E9aps+y1X7pBnE5ALGf+lx9
hSk+INzFv/SVaj22eiLNfawa/hIiGTSIkZWKo03otlHPAZUHlgtIZY0CoS/t5Yabwny2pekpkezb
vs4e04ZT/jI3BaOVaidm7Z3kmRkkhSCbEpSvamYQVnCUO23fEkCUp2d7GAk9j2Og+kQ7oVBj8jC/
JPCQD+VoX+c2/qGzk3nrzYjFLAhHdn52TuKSlQQsuknvujOeah1DdEtOhZOSuXurDp/I8b5jshLg
a6D+0SOmPaLB8i40fbeY44XYW1VuVU8p2mMtV5DZZsnX8lJxImOa/KxnGpJRXq6R8pKTGeqj+qRd
bPUiUFpk6DCj9wlY4HqePi2LcDOLNGglBXna2wZVCCyWuGGEJn3bYbOe0q4iyrmVWw8i+XNpzEUA
+Ztgd0GfRSW/vW1m2avGhC7vjNNQUZdyD/QAkeeo04uoKcUKvKf1av3kmbRv4Ht5i820XLMz1YsM
xne5UOpgweQNmN78xGL3EKbgIk0Z42ve/ObUwWrVbc2piQBbc4nHo4zQVNOe9ZJYyZ5IGVZi1Z86
qu6ykO/6uXyTY85CK6NM4kyIuMsWbozOkpGVx89gixW/BulEHMUbkklcQ8S6guUS5NoV0LXjlxrR
kF8NIJlbod+EW5pmPBQB3GqCa8qh9IyEYW4dc5W323te6RytdRN0OVl3ynwVHcmP2iKhomeSC0Qp
UNKdiC0ypgnPcoA8JA5C2cqlGcdqBrUIz6lbcsTg7gSDNy7TQU/ady0EpQsytKbuwX9Fd8pbBjgz
7cTsKEObij3OfJK0/pQNqkvlmLpolhoId4zfmBlbMsOwEnvEmjDFMkjeDQHR8m2CEg0ZeZmCfN1+
Hs9478h4HzPhj8ttL8LlnI1P2F+HoJF6w1WszzWjS5h0tuHMVfOdDApYXXELWuINQRus2Kw5W41+
iMdFcxPihbx4tEnB1XhwUaFEez2JnwYdeWIBbjtYYFb6d4OakhY4Y77VMoVQ7bFzxnF+pDEVOsNG
uauRYDqLetfk0nVOoZnXuP2dVkqetKLZEb+JtQSJG8N56UXJy13JQwrrbrXU11HFhMhALhe00Wbx
FYLPCvr+MKEIlnAkcghHICCwaOAdsX5scKSTanwPxHwmPRDxTnTXddhUmS22bAM5GHUlRrBr3Q+6
U4RVS0RSrwMDmUEYWCcgjuquNWbdW83kLtMaAPyWy+PyapnD6ksRT/USESChsi5oRgQQx1BfaSFw
PAeGTV5g5SAMhH1SWXdzXx0aWhr+oJWVV5AEkc/mw1IztaQsPSrNfGKffNXLEJv68D2HBRRE6y2X
1hGCNn0Qta7dOB3IMg/jY4vq1svC2XYURLMErCWym+WvYayQVDpE3jgBZOxKbGEDqd4sJ7lHv/Je
XSaMgUAptkcYew6De64YywF37Fw8WwDwIsMCTEXjk73ya1EQV4fbkHNYVDcCV+IMXUQHiMYHUmbc
cDOLNXt6PkccFzrdcOrNulmjFqFD6uozwFhz6C6KzS9c+uRbkS0fLEzr95M8bvcw5gzEiWSuvUZr
4i8Ffc0aPQVfJWrm8VxW5RNJNGRWbSp0mgnHtg8Zn+UCPUJO3ISSQ3S0RmLESeiOKo7iJmvsUCR7
tI/QzsyhcFQCfpzKnhi8lwSVWlMYWHF/trTkQVq1H1uQtYe0h6PRJWrbV92q4bjQnYa/1t83EtcN
WaVhtDeYwUk8GHN6ziSS9zg6Lbv0prVHlaNfTIMcsUXG+p11tYI7870lJsuJUKW7IAk+E82+ERFH
pnWeNRj842HMFqBAxBanRei0eo5scnPSzGX7xnJAKEXiF6Z86IbGJMq9R8fV9sS6EzIGMxfUNwiO
cDyEJD46DFWfRUNEQyWbuypWiYtcVsOL22QiDK+FY3VP93MM4klhbqXMh0rd9NewpEmDgPtioNLv
e9b/VjmmG3VNtckYAPLuLyY3TZncF4tNAFl3aUqOGDYTAEjgVI8zgZbI58uKBRmJJnEvefjQrEiF
ak1vnZDAJA00TxZKByJKVBJs2xtj6l5sqUjZiQyHiOS7pUod0rZpaKiyV/eEUofr/SJQFWAaQJpu
fFVoAhprAwimimOHFmbqhGZZ8a7m6Y3S5XAfG+MM3R6aS2mnHkrWAPsFC6KBoJc13SV45WiRFu6E
IKZ0sEtsywTMjfVOqnp3jLb06Qo2slRIF3tVifrmLl2X1xIIuiMTBOfp25WYAB7oc3gWeGqdIuo6
F0MZiZoq4FO6504LxxCgCKYNhBsakW7dZiRVHhszobUVVnttiSFDSe86KxUOtejZGopDTUwIB44B
gfAMmWWtQAq5sTYgYxiXbzPquH+7e1shwyDmGGGEPxkofFzX5oPdWPQzgnkM3xaZ97zU0rFi9uLq
IzKjeRaqZyv1QzglBM1/lAUgz05bR7TO9jU102sJgrHNBJQ/yv6FY/GqoIqOjJiTw9T/otXjm5HG
45bJ5MbMJwPYOUcwTq1xd0QpS8ZwpXA1gXhPkOHm8NHMU5DUevaxIgCbZXXfieVFlg3UM5pyZZHU
6Li0jGxyIbzcKB8rlMDaD12JFdq36L0YkH9SFDvO7kEamg+iHhKXYVTowTja0y9bXYs4LiI00n1q
Slseponjq3oFge92GsLmsea5h0j7Zau1v+Txe1YzpuAgxQEaMD3QBxjSQ4eRv3gjtxnxlZ0H1Duq
N2jCNxgu7VagXF5hvsojQid8LY4Mot0vVfGVldueWUNtgl0GrPRDz9aHuId7FFrrd/om5zSO4znc
yYK1sUEqzfOVoHkuINQucnehV3fqOjgeelccxxC4FJAc1CR94nWh8TMXxXxGp68dIGNqBbgWZNhu
R0yEQxb12yRVX1YkfwMJX/w4raegCDt2Iv43AEC+QiPa65KcfFRGBtVU7itZk138zHRoadwDseYy
VriQpWGX6QNiqoIRRVNlkz9yllWXuPH6Nc/JBBjYI5FRLRGBPXZOew9Bq5Iorrl1jhQRnytbTPth
xchpzVwmQMC7hMT5E3nXjDK0ndpNp8hgbDJoxrzTocpP6mNaGYafKiHREh3JD3kpSEy31g9jqThd
N5wXa4QzqYyIabJeNE6+RhLdYjT0CxxCjmreKbPxqyjaB2wnTq7ax8VEpdkoPKNGwaSnTfMbmsaE
Kmx/TDnU34wkz9qavkOJcCuTwCZGFak3dVy8oRGMuSRyMmCD6c0KdzXR/aLMDPp3IXdNf16s0J3w
E7mjZS9+phKArlFckiVyl1b5w5izFmhVWniiFw9A2G7jpnjKJht55jodmPxu6HCoALaOnZx50ph1
+7wYz4ldn9UiOqW6cUlr6ZHc0ZtqTd5VXsehqxRCnlBi8iyLOtwXGYjLbuDZwG5/NkZcCMZ3kUAw
wND23XGWoDu5PgBhIzNABCklYmtOXxS+rNNZ9bhaOGvNLPxsJ/E5W7PpqJl4mlgRs77qKdtybzKp
umebfsAQRtk+V2PJ7dOT0XTnyYBXYVs89xhu04PADe9uwUpuvA6Dt0S9R3Wq7lcjdErmSIHN53Nq
wxyDVI0KTrp5oLWjBnuU4W9boNOPtbNVDyLQOzSX3czIpx5v+4g+b1sTQ4djzp8aMpSWwnaZ57qh
ZG1TFhlZq6HfAfZlI+ha2NDFrhzZeKS4BgLMBMEZSuVGV9PeZTTwPtBB9stpoqiYCPRiKuCRR/2m
lvZn9ELMjsa5nVwmnGCv+sAJpzOnOwWmCipOm0HDMh5mMLac8FfZ1WWNbuEMBVShPzKu8DFQVmFt
KbkjynS8UxlL+CTbJzl7hkZrgr16Iw+36Ss3/EVO8IWAXMQVctMt4z4fT5qm7eKMsOMKoSmPByK3
MMcyQkleFnzfAC4BGXDdQXuE99oCOdBptNyjMa90sy8Pmm/m9r6djf3loGf4gXBXBwuYw06Rbhtp
9NdhvJvQ/XXmgzqvlya2LpEx/CJG3koA5mQMYMGLRw4mpMM6xUFbHUm0SB30CofaykbPNLtLG9mP
RToF9hx7nca+WlTxqzxXnwQNkg0NZy3RaBJI1EJZquYuGRmfzWBpOyU8pOp8M5WUwwwG5NyXVWBy
EWn1a3+yZ/W9b6BTUQrcDdp8yiNxIiDmF7NTCDqF38zDabaKu3LIjgzvjuM0MsamvOBMuNr9bbvY
LjhqRpOvzYDKMO9+OAVeDVGeYIneAlii0ZQVzyZZQsl0sbXxsBlZqjEmu0y6a+qTxj4obHFmjSNh
uTbY++T1hkyRFm5Q+KXb635eOdjV7SlLaYez8Xs5Qe1gYoijA2xT3DdyczIicoE4B38UlXhR9Piu
WpRHnN/umk77mvjGjfSGrtGSZIcYI4EsPV4nfKTRKd9Gl+0pVnZCtVcUq9au0AY0ijrHIwJo0bGy
/7WqScyfhPi8IF/SaeUwqHR4umFSmMTlsKh3WQk5nLIzzdOTEk5AAOfsvriw5DM4FMsZAojG0LIQ
C12wqj/apnhKI4Vgv76iMGDbIsYlCZ0MXQhsEOlTTqRv2BHkP9T0DXqWvNX8HjrtHFXzOZ7sQBq1
0WuH4owfyyMHUnMtNXqrdZU8TPUdciHeJ2Y7tTqwCy9BnItAbfofMVoHsqdPY68HKa/axOHnaBe/
VpkGjlAZWUq8ZaPZKMeAEO/Jl035zeEDR7VT3aO8VCXl2QR1v2ixPyvWxexQKKucoLzQDHcFE7lR
Su7yTHwVS3tVSulA4YafyYLdXelvslIeDChI4KtA1D7BEfWLPCMgW4KUXGLpjddbxVL2E8N5ugIo
OruXiAkCCmOkukxfaHeme0nXGGL+rPmrFRMsYvqjKl6QFEHHA8EvrdVmmzItd0wSliCixNWazuSo
3cW2AbNXbRB8DM+zGZ0X8xZ/5xm4GwJgrPNHgOhwGll9reJ5DaXa1TbKGvM5iujCK0LLjZUWnTtV
lrzUOwtiW2SXd2omPQOSNsZds9S3IN3QEVeauseLxrot/7IH6H9tY7wQMS/8oqGjW22YEpI5gzak
C2PNrwPVsGKhHSevE+5BO5V+tKBajm3KKKOs94Nit0G0cv6kTgwgWelwtaJnGH3QDzlfk3m3w3l4
b1pkh6HLcc0KyNU6Kwc8e7SHW+Fa67YVaM1VqhUuMPWcmycvJIzsZ44EXtVN94DPgkqhXdRVy/ie
hR+V2UcAAsVdp6GwsxoDpBf1SZdzGqOtk/fwoOhH4sz1CV1EcT9+ZLMxE1cH683qXUBBQ5DoI+2B
1qbjHfGZtFl96gr7uo3Ml9D4RQvlJKO0wVTWf7Umj1m0TZB0TpN1ZQ6uPRe4GttReEM7zF4oGb2H
OiIOwnnhlYbo01w72uoJmS4GXz90Dd4afkK3LOtvJWvfU1q3e3YOfyCQegVc4d0SWoT/u0w/cH3e
Iqnw7Ex7rBuDKlSmx13YC8PmVLxE5TJdZHa6ZqMsJpFx01VteaLW0/H60c5BW5NcAfluGzpM4aGe
LgbMTdA1vJWoYEoOiAO+a7Veizm7GnlhuRJSmp3M/JOE2IX51tgypjWg0CgADZXGsPedPH8n9OSi
tUFEj77FbY3+E6mDcEYoW67S1V+knmiQdjCvrM0RNnF3W488vGSGv6tt8lkVRNKOM01gNbW/C/it
EN4n2SrJo2bNkEyKOos+EeNh+LbA4zkqA2lEyeZ2afe9yMpj17Fy4Uc8VqVF7ADqIifP+sxREt3t
Ex6QFSiZl5P+cjK6GV28yUU1WhJh8oQFrAxxU1Za42WlBgMpxAeYln5ophdOaL/ScSuhsxXdZ0kj
Lwyn1UMkIdykbkn8zsMNFWbxHVHWZjQodk2BOq3OIO6gBPBqgnjdKaP7P8sLzUcVJJU9r8SJWRxy
tfGpymL9DpSFWa/NCZHUFaVrvX12DECZLLk0Vt3SpDGEsiDbTRp7RFOPO6mH6NX0JSSTosCdoYCM
isyPyEh2ox0uQV7XHyrzYk3mtdZFw1ad6D8D4h2qaZSFVQIxcq5UfLXq6ht18litZb6vBiKL+hGI
iArBtVpoNXRm7Gkdd+SQD4Cpo68mjSFmmH1gNxSyXShWL8EpBIPv08wyfnLLkS8HNIMJmi57hB0K
cYFhL5EGfqNHN1aBKarGmM/jxc250CMz2s76D+rOY0dyJc3Sr9LoPS9oJI1i0Q2M6/BwDy0yY0NE
KgqjMBo1n34+XoGpKkwXumZWvalC3bwZlelO8dt/zvnOVgEY2XJslhxG5h9RlQDqHPybwolpNq45
FapA3bBavkOj5jFvCBMAvTZMVxncFviTaf+DLp2ratL7sWHQHHt89bx9L0uvz60eMeISmt7RWME7
bjF3rTdwR7Hi2/d+eGnc9BLmgC5jBr/WqLtS2s02D3DnUUWHdQPWqaOPfECYsryNA91SxQefA+HG
6vgAJiuJD11DU2oz3tV62CJqI1DwhOcki3lvSO0LW5UV+fqeNT0khXw304+8ztrRSYvH+N7Owv4B
1azfFHyByFH6BXSnuyu0RC1ZvEst1fekD8PTGAHXK1a/xWPWYCNx7eyrpZheMmo56K3aBo3ZjktQ
n2W2nOOOYrBs8PtdV4jh3MCWOCnLTe7F4j85uaAGkVGbsmdf3LRB9thF3rjlgqGYs2JlmX5k9BLW
1jhfanGrwGfcJYRkTMSt381oKSwWzFbM4U5GAxsghzSyL6kPqYcCvA2jKlytHb5WEIKomrismCGE
aY49pB7chByPTeKIrexXSptP0WnxLLIUJYx+4oldqWarCnv4Krqy2eLkxZ8p1DXk7aVgb93O3HsN
pVb0RrD1Dlj+b3Ey3ksLFyK7s4c2VZfWK0Z+2yFMdpSiqCMmwXGLagcBq23W3PSCQ2XgPu1T61HS
prQdKsdlwKU8NsKdIAfE1FTJz76NBvw6Q89f6BPGATc1P+AE6eI0OPZAenpG5Zv4I7nllwhLjOXO
3m5Y3u0oVNDVjcPGNjh5lotQwEW8wQdHTITQHf53Uj/O58JJbj0a/FQd2DfbglmaoVfYlPXRVNo/
FB6dOcVYU+/bsCGdFvUjTKdXna1PcoZAFSw0I/L+nYyE4RYZugwYxYFuf+WJQkzOT+AFZTRKiJ6y
0Vaj86pGbCmcPHRe0F+HvtwLiUhSAOmZzuAaYFbi+VLG1cdlEdFmWdMo5UxFXG7uoxr1AQbjD+XS
AQGB99GUOQBWkJ6QeEWjyErNAYc8D/FjmXVE4sy6o5s32SKu6uMYpq9JoFkADm546LW9B/n2tLqe
eR2XEcdw5xCn6+GM7CyiYfihRLsW/3Ap1TNG0ThQl9SOoQONnLYbc+0taPeeV3Ii5cS+Kav0Nlsa
OghDJAhqQHJaRrHeIn8ng5dxP/NRjuFes+tKBv1F+LwN0pa9r8shsu/s9pyb7nvVsTUpWXKyuGlf
s9hmJyOIsi3eZKjCnOC0M2ihGKNTDn5T3iYoFHiZ9nPVEQUNKSxwU44CXLPbFTlRJhgHGbKfQ2ke
XeGw6Wi+wr/u3ozVv4QpVqY+po2pZ3hKM8/audWqVnP3nmjDOHPVEcqD8c7bVW1pFAcuo5Ek7KI9
YpD0IEfC8Yt8SxzQpNEOAA6ShY/Dg4Pf1ljW2a+Ff7W191NnqyMpcGnzmZNznlXPYdL6p8YJP4aC
zSxtw9TOx8nebwwYX/iILJWCry0DLLzsl6GI76XgVDSGr06OSOnNr5HX38+VegpSaqvNAUwJIJWw
39tDHCFF8eC3MLrRzbfcxQ0VK/5TEnybQwkYRHJCtjKiugycZcP6BCmF58X4EEX7zDDppVYp93Ow
gBFdeWNB/71uQfZn9asKwzerYlGOAvyqu+G2X9StKLqnoaSVpcZvQ19301ZXB7tYkpXftT/8qlvz
YxbNV9bTm85fnh229pvEYqdFl22za1i5DomgQMNlNailt+t0HW9zqgb3DXBvbnYBgp6YV9PwNBdI
aJAJ2RuazAYhloMirx4pynibFrpXQnU7GvJuQEQwLoqnvGno+CmhdRZz9DPge3VmzqAgJ1Mv5mxG
K/FxaO5Yqz73Dl730mcGnybL4e1Mdrhu3GUPl2dEaDHI8aXm4AgOIQv6ixU24c02UlXNTgb/KBWP
wU3qYihwaIGFdzZMmzZLs5e2cY7gKuwzvimiuQHieclm6l5QYberLZq3smnubts03Ph22t3FLZOm
P5uQ5paBfRfN3biwui+5yv1LUHgvdq2AP/Pq2xrorQdQLtFdYvuAWTn74Je5A+66LbtuhPcWhMeu
n1+KxZN3PCCOrg/nt08g7Mgojg9ZtCpwIZSgslwArCt9cCvbY1HLKB64II7zDJC8TGF3JKMNlsN+
HTZhKeajP0/vAc0n2zaIvR373CdUouVgL5J+0MU7+WgZDKXtISoZLpbUHKd+oLlLNxQ42+BCOMeP
9EJCQiVBLSkRtTKzX3Ifr39b+Ie+P7YxQiDre3SqkXXLHA0d5hUO5ZwdJi6nrHcJZxvrMw98VFo3
/UpUYB/09Aa2LndPh06YMluG2tcby3jujkZlsOwlrQlIS1QvMv9uJ4wue8dr301sDZz9We9lijab
2BQKP1z/JVIMgas2JbDVP5ALZoNUPfd2dtO0Lm9mOy6OpOOr2yilo6acMgDtBR9YyptkG1ApdgS8
sUM7xet88DOYzknSvRNVSY5gPUjBhgNk7CVhWTS9IMqwhkFACIFhY6/+vTZUQnXLLiPMoVNY0b3g
NFPIVlsfhzYp3+rkp+VPywqaYchYmqMYK064I/VtgpJyjtALK9go3Q/sB7bN6EEEoauGxw3AfTvs
G/AeBb3E5R4oUnoTJs4hiPtgJy2azcNOHoylb5Ipbk5xxMhqevdJF/oA6a+7APr0Sfum2BYwcLFO
x1XkU929TxTKnpma+zgvBeb2eblzezpI6Zp3binW5eLoRXmT+OJIjIANwZRc6Hr8kY/oadZiH9P6
2CsHIG/FcwFNm62LYTlbl+N0O9X6xW7ZRknWb2f64ugISHBQgbu70QU0wpHU/gS57lAsN8p1rRtd
vcl4eh3j6NXtPYYnHuoicaOnRAte3k5M3s7v2Gh1ZNJ9z7r2zA44dzmYQObfJUzJJ+Vnd6yxh+OE
0XALLTyA2I+WRHmsPkiAV03BMFE6+a0jyuRa2gEkZFTWSz4EyyUZcGh5LoZWXijLeah5+9PpddGJ
79HC2rOWalHMCS2mG3uE0lfY45eyZ/+Y4xLGkvYwreOsaFsD43d+HQ0CBGmOZ8f96RtSBnhyyQy3
SX5q4558TTDT4Wa9qbVxu18R5lM8f1UlhGnuK+yqpH38hCkZEJJ9KRrOZCWvffa1p4ir7STeCfC8
tYmfn9j2gqRcN9S9k90MSRFihBKsMNj6zGjP1Ek7B8Ptz+DvH3UKV7FoaJEQo3zA9QvOOLKORaI8
lii7OB6c3ewQ6/bLex4QcMxG/uBAvoj90Y3HIZsBlm4t6tWpJefwdYs/tWebWtzZfrxphtUabvs3
Xc8bDomaySKcWShbmPXs+iFo7EtM78AEC8IFyDChMsyedZrJtuAohqNLuMdu289Fr36D1P1MBG/m
ZrD2ognPk8PAvU6GuZW/B/IdzzZbKnmZEjWdXe1tcLOWmLKZQKPVduLI1t7JAJ54ygGyKpKjXfav
HidKzR7crZOH0JqWvcAtjcX80Tbh3g+wOgCNlW0BWjw7eiLFGjw6zaGQQ35OeDmnlXbRA011YEJ4
bXO96RZIk35P44RZ6XAFKr5dW9ERdeo09NNNEXzJeTI0WcJrhI+Qq2ZXw52EKAHFPOIEtVh4/5xM
ltt8MIjTgPh2QfolAnG8cTxUCdlN4U7lAWuszj+m83iM167qNLN6+ovm/WjYcwHeTrA/7zpLfGXq
19uRKhBqxsJjEqj7dGLBU81LckM7y7yX7F1YxVWC4iXPVzu/c4hmq/kQV1yhdsZab9FYw4YEJoJt
sf6SrPCWhQVGPiOfqrw/J+oygsZ8jtV8Z+bxxNGLISa/x3iT0MNg37s2FhwSzmflluypO7U34HmR
iRgWtaTGKu+OlkJKl9G8myfrW4GAgfWHP0A/X2YvtpnbwoaUTPWrc+XTUCUYuTyMcBgn8Lsnl7SI
qC7s1NGxmwpLOe4Vj8dD6r8LWbRvoE23VB1yU9iTxzjhnH0jj4GXrwUf0BnS8K41RQYXUPMGspfr
NKDxlm0Xn5psb1Erk4U0fODf36aA1fheA8zlXvAeBVwF0hVXv8oJYKWpPCnwZipDMParEEuK1uWR
x8+DndThZmH2I68DQ4BxovQd5xwZOi9q1qiMpwTJ5t5kh56kIjgXVhtDdUtr8JnfpYCMXoSrOJnP
1mPKRLH1h+lM6vOtXOfWPvc4SVKiHUVMTXCOtwoX38Yp0/ewQ8i3Dc1po9Vm2CFWs/d0EK24t9Jg
uBlxDtJOZN027EsYPPRdP0Hl6bfxpIrzpPLPEPI3vS8cdN3apQ8gy9/KSGWngEKKHVPMzi49uBkh
BQIRXgdRsm5xPMMb3U9emIs1KMMWkbjDCEBIcuP56W3jpD8IN2R4CGksdd6KIL6KdATRQIkU7ofm
aR7s+4In6gFt+uyylqJwwmr3gX2Oe5+0vh1RgGOHTFXIbjsurR+A5Ys9J/zPOlZfTObKPcNij7DA
qJS1gdh5LoMehTf7fMFCFqHCRsap90vESzzSszli+S82I+dq/Bp3mk0hhgZ2uTpCXivZEAC3fvRL
ihsqA+Ai67JX0cTJexZWTzZZCv5SW5iGExxBt6bchy4IG/V64SS+lxOPpjCt4tvFR/Vs3ZRMqD9+
VQbOf1rQ9MOXT39FKkdot/28HWruslpZ6phGwx4Q5laV9XKJHZ4rpMFuOVPeMqp04A+dfheNw1YW
GrAKZAmNJU3P87Uj43SIUCzkHNtM5Sy4ReIfpzHat7ON3QaZQPUduVjuNS2Qqes4lXuPZixWiGTh
XQiRm1HLO+hf9IG6Sw4aBwRZOJV3DNJ6V3RwCIr8i1iNxi2WKapKT8sQXy282rTRJgCI9dqnydCo
ifYhgU3U/Hn1Z2XFdP8dUReEqPelCZGaePyNvvXkBcOAdcZ9VguOMW8S0PnV4J8sSs5EalD/eNJS
cXXrZ+lXSjk0dJ7xo1iyjLJfTKZTumU3TyG33Tx6YGwSpI1qih4H2oJYHDi41UgLecal0y2I8gMp
kaOO36q0bC5BxobEHUgp9bW9zYiJntmYZMp70F34rVbeFfUdY4AjQ2gseHBnhR0qL60j0rw6zgu5
VEqy2D/Q2uTULwDvOL0SXuGeA45W9DaWhzl56QFk7meReFhhelQkqh3rSDx4PT2qSTJnt15JE0Pi
60ft4h5OMrUWg3SbobP0XW13DuoCawnA7B8yYJDIIvqnoL7uZ8D5IrkOHb0vev4iRf/ZsuwnMJye
WaF9ts3snWuTvfDfIPSb6WuV/ooabAxFEXx1a7ob3DbkUiVjw4jbg4r6GggsD55yjp09aSZ2h7pK
H38yHzzuTDgf2tomDatg5do7Fl5cfXxDA4Y7GlrlsfLTQzgta93hySyroclYvxxXobcx8DjFNWqo
lJMUclDZ8DFLG0tLTdR6+tH5IDfHkZOoG/5ifP0ahwUGOvbd0l3JURAF7fCcttFpdq2nAu8KD4K4
3hLhxcUzokVRy5CCorvAD32uwNilOdwH/Bc/rIGWL3hZvp1zZ63HeqG9G1M2e3eKcA8P8E/ZqZSc
CaJT7RAXqDFK155LSUFWfUk9oBEWFh+Z9q8WHMd9JvICbwQdI0VJ50aBEmkRlkKW6e6XYB+kXv6C
Bh9hqk44By+0KuGn55vvYMzM2cKTnSmj7HruKEKNLJSd4Tg6BLinqriNlf+Q9SylKbUvDnEP9qfq
oFzl1qtfNIfet3gQzsNuoekd4zDHiLGstnXkFDt/4knIRyQMNhnw5VQ/hVgGw4ZHeEIXWx0kv0Kb
ijMiHl8sy6YBjYF6qtsfVtkdVAD6pRXBx1J/Wlr+CGzmMJq0JnDXy8kdEza/qXko/eGjNvK+C/Ag
B0P91Hrr9xuFh3x1iMxYBExR5XvWmzS+eKe+fO2osyYFBEk2wa/AJ0uvG87adu6/J4aeNRUNy7Hx
fhaT4lPGu80/2KSrvdlbWP4R8WTClMzzBMyJ7gK75fEke/0r8+O72NfzyVkm5gPVP3hZ7d6EfYD1
INE0Gf3U8Md3Zaq2qlkoOsT3SoXSc7tYAF1d9yPmJ46R+zqGjjpMOcJHVLXzphK8JRVVmA2wSmJv
Ex+ZL28U5wj+qgw5UEdf4px6siW9JpzqxxpHvtAZ86QbnApOQLZ3w5WrscaBYNO++ZxrNJ9l6m5c
gV8fuXE4lSL5sAAAp3gAELrcb7GaPgY8AnmtKeul7DBvzI+4btsN9SZ0QzXiNi/EK2aD4Ejo9DW1
pnpPLSTdWlF2aF3UbyuGyRUW89mTy3snVHIYhH0yxpZ34TTf+IXF4S7JnkLZv0X4snbKitgVDJk+
qrY/mhGnopktdVAKFVVZGQSgaL7v0OZcy3dxMbKiVpOFD4K7vUn9R6eo7WOgouZknAbaVErccvFw
Lmpi7jt47yyeMBXiMbVPZA+xy9LjY7f5VzAod5pdDdgg/5vXCY4eOvtJUnMzuBm9OSXDVzg2nCEW
uHRhesUjyq5Re9chOI3CeilrpOrYfrJGGn3dPj8kYFQ3OiFU03JsnViyIRHemlY3iLzshAb7mDj6
psMFOg9YzqG2b8oOOEN5R0vuy9SF37XjR2efi6Xmn8syIUCqlvW4bd92LUtlx/0YyTNB8Y/eLXvJ
D+SBeJmhO8kMqAK9wTyyliPTeYNIMn8G3vBQTtNHxKoIDw9+UCmnXSv9S2Jhp07L4NOZh7NH/esZ
kmm+aaxoOmWj/U17NVPkHCWHdJZHz4rySxd/ALlYgG4v79mcrV239K6KZL6Bp79brOvCJmyMuXFD
N+W0Ny7nVOf2oaLmc6uQgQ7U1zzUMnj616Es/z8tGGue73vN4MUfs2v/8/cqDQCMKwPl7/7H/ncO
+2P/08xPP1sw93+lzNZ/87/7i38iNV9m/fM//v072n63/rQkq/+OqyLdf0pjwZ75by+fY1b8bcLu
99/z87Pt/uPfXe83G5uDDyE+cH6HsfzFYnHd3xDnfFa/hOUIezsgI/+CczpwO22bIkuyL6Hv/i2c
U/zGz+EX3VDAUAmcfw3O+Y8oFpcwrgMJJrJdyU8M/gE35YVSOSFyKXtp3JvfiPGIkdUg5PJfsWZ5
z74+xaSQEFZVndBbSV35utYZWIhFW6JoPFcQNqT8f7iQ/qe1CASOEwoqADyITb5w8O//02Tm//o2
/8z+9qr5v/7+P64ih5/0Z6VA8BsyHzAex3aIX0qbRORfBB/7jwsqCj0uNGFLuKh/5jKj31wGpsCm
DATkbwhZ7F/JZYp/AKzy97R9TwCItb2IEpb1T/e3eKqJ4qjR0t3HXE3a33tDgUyybU1iuxSUqgD+
BCeKShNHscIXtxEeYV9VahM+tUomrIldQmXafNSYNup4M2bKBDv6Lgf2B9UCguj7v/5Y+p92NQFF
+idY4F9JCkOm7T7/7lnF7/njegm83yA24f30XCEwka+4rz+uH9/+TdKPQ2CHy+TPR8uf148b/kbX
BNmzFRnlBv/n6nG4fNBiiQLDEf7jl/563v6J4+VR/V+jctcU8L/9Tap3bfrhsROuhRSofIEI/gHQ
2+vEbqVlxXtRjfnFckMM70zm9jJeSFIRa5Ljueny9BzXQ3K2hvSr8nh7hYPc2phm98KY+lr7E7oN
8Hd5sCrR4zxNehVs63gVS/rQRA+9xLq7bwfITBsoEmPxoKgoJFiberKx+SmNEyizySdVO99lqz3z
g0jGdLtgh7feNbJ+8s7KsPzCfnPgbB18C3rRPxbk8Nj6RrRQcb4vydJgL9jTYRkBCIh2g9fFuHKs
JKSBZraAe9LlV+krkbUoBtBeY7wvunDsLlGYhcspA+LU17rYuViAzxrpETNGIc4DBJOtbEjnd1b2
EGC13ckY5wN9fHelxV/datzbNO4/wIrUu770HGywVPGcMXlc0obTzab0SGUWU41VxDH+0a+IL9G5
ukfq5Vzdk0FUNnLQgK9GkjSl0wLzfyVKuitk/dYSEGLTTz0CE5lI8gSV15tZHi5ueRF+1hGGxSOA
Yr1rm6Tw76EuE+csxa/empnR2vE5aco7089tcqfLEROUtAPzZowHuqiDgcKP7GEi+ErcxKHi/3e2
0/TewVROTqRIy5/IOh7W80axWDc0TQiOHsRgdliOBupDWvlmGbMajpIEO4Nrr4kU9qOV41D5ScRx
Ht/mWaTPfcT+xKTjW5ON2FfYEpUHoe380NuevpV8bA92rm+QalY9/KGu+o6zOhGIwiEzkhj/IIb2
U60BcCkYKSWnfh61qsXG2RscSCPL/AKfgBNKcV8FfS/34HZQPDWXzHAeO5k+JGGCdm8pdxxvdFrM
r0ErhL9j8XzXyuAUd/m5TsYlPZBr9nqoYIWO9yD8C4xWPQfHfnUd5Xk4XmO6NgxF9y2CVj1qjp7p
kp5JbGbwoqCk0IZcjAGu0ZzoxNbDQgW8AakD2tCGdA3BZgfXy5Ec500P2+kjcgDsZ2mLj9v0HNgW
Oe2FdHO2YfbyPBWyhDY8jfSpFf2LAJR0n/9OoOGhUf/gFcCRww9B4IrKuycIjGN+VWPY14xLggVH
h0yegI02Jps/sqH8RZLxqAUgHd1dFrJOpYqwUrkgLzUntthEl0Bk8Zs3pjEliLk+2DoZRwyXnWq5
j7IV1ezXcXesh8kqfxL0JR7VujPNDipn+7Qs6uzLqjqkqqqeaR+ds00w9f11mTSu4pRHjzrXQzM9
BLabZ6glQzjjo66Gheg7GbAp8ezdtOQtEUm7fKpMEDwng33xHY0ATzR9PvdmuI2TMb+l3wrSdd0Q
9SdHC1Zok/mDdA9j7QXk5qmfoYqzbo8hyctqmwU2IaMpX8ynTfrUO7qwTTDStxMKtZdN8tw7vXq0
cW+zrGqNvkKNwXjb2hQgO31DhYKeWB8fu0CKb8j0iToEZgS6VADhkPCF5q2XeJzCrTL5teSzz3Nu
ZuFQutNmGZX/SI1t6nK6KH5Fo5d/KaK+B0Wbsd3o015gtDHIZJsU6NPeTBSdAuOo9hZR3PtYqemO
Sza6qCIdz4E10M7QOu6RtR/VIyIcibk2WAz31twZXM11ZJ+UoXuqGZJXx2Etsw9U0kEQAoV17NgP
TmzlGnc8NLKIeNh1ZlpX2NRfsTHaFiPlcgV+TrftkgMfJRdWttp0MWbOy1QPt1ije3OwlKiIUfsJ
5hUJTOpc90F5lwceXZBBy7ka49ZR9SmB4iQzJ79mKAnX8MMkXyyfDROtM0m5jeLJvCaec4/7bG1F
pLgrx8iHLQiPVeR+wX9mzm0WwC2SI/mHNbmSzBp8Dyl/9oy2HeIh0vZkzYTpkxg4Q5N3BzP5M8sd
yQabXSmlwYG5tayRRogU3STMC3pwWd+wyywJGvonnWX+o7LoI3FJM34dVJ4CM/d8lhCO89WNmsfe
Ym9cpZrQndGvXNchyeIAIYj9Jl3ijz6dQhQkpc01juTPfFY/nGCUahtQjUs0JbbvCpo+/A1NdROP
BpbMeuuUhvjT2LjVKQ+9J15KIVi9ItjRATtdG1uXL2xhOdR6YbnHlNlctIhmLtyVHrHEJkhRO53l
s8asPnQltmVBpSRBxg28OF6ybNPPYx1VyF2oUIzPrKYVW19tDOhqy0tgLmsLZ0CBU4Hl9ypAtOOl
dtwrK8inuBNwFMfWo56d+yuO3wHkRB5GzNLB0erDsbeqY0E/GoK3lZyKLFPIEaxzPxYxVC9dFlo3
Ga79+6Vx6B/NLRd51zeZychURnjf6fN7IWOElaag15nXYaXa+tESC7oj7Uq0hCTsTM8pL67PudMl
XDMQV+boZcH87ORrZD7LfeIbjtN/HwJu1YPXRLLahoj6b0sfZme4TtV+ljmzxSDc5tx1GRFAUhYY
pWPa2Nti63BSu0xZku/dMb1AnbCiVWXCwZXLCidb0HZfFc1DoMI9R4SHFmbPgz/3rrePC7u4dqr0
u1ubOAxWl0lfIuT/ryRtjXOZWudOGJU/tEV9JNeqdnlRfa9ye5cNg1tsY3aQautUTffC+tueWFRG
Fz+uyePaDIUUKE8zLpgSQj2KZH52Wjd6cftpkkQ3Swq8naI65LwcKzwy2aVJ3acsdsipcpnALsFi
Hj2kNl/OIYsZUCmJGYtviQDRRU29gKOSLZqtbOa1+IFDHUNgyCI2JhvleAahEqSzPnaTj0wNrstD
drLTCuNGR2sROMzHOLe7cuu4XTDfeJpZCiJK2zlsTmi1evN0oJNtPnHiwP4SsmxhtXLV/RSQq2AM
je9SN7RBO/s5jlJddBFKdI9nEQdnFPun3GQwIHCUsfCajN82xwFS069cBDiqLWO9ZbTTIudFxclq
befgM5JM+GSrwT20svbvB4ebNnTVLp1yttN1HZ4RkbtDVg/vJkXk0Lj/rZnnKEthgScDHZoiyYkr
bacmyJlolTk3Cl1CfFUwnibqtRKEFhsfnufZD62IyYiDbdK1jG/j0hkOVhxagGHCXk3HRfcWSKm0
xGEylZTTp3E2g8OZOJBhIVyWG0Bn2ZnWScfahjhLut4ZDxLbKL7y4meR4SrJlevcZTC0rvEMygGX
I3WrG6vSzh1l5cM3GQicEEvRXuHshVvCUrs80PljOpWy5UbAawfF71YqTER8y4zpbkl3hCvTI3ys
ZzMRCtsNQdaeM6umvys3rw5ASdgRKv2+wE4Dj4eEPLXtWzBWU7oZ8tD91jsxwUtIWL/4Yuk+KnL/
SL3ZI4cMklOUk7K/HWswhTogfE3lxEcDkIL899Rm52QAsvrKkzvsz10aO2f4PvhmKbd6TXkzU2Jr
aywnuUrGbwMO91c3LsqPcUF982u3O8ZDweY60RhaototPlOXqsbOnldpoxX6+1Ijte89IX9Jl7ll
j1fvrKzew9maGHatyyTn4tK7AU/KvEmIPke0jn+hPLL8UbhU9ZyHJfcKNHqApjehBa1SUN+E4LL0
GIDZi6sX4S9DtJmDkn8vdMq+2o6jaEviveRprqGzSHlNpYd9ryYH6+KOBZ4CvHQayQg2XnXnmaSZ
2FDzuEJCJxAb0+3V7fj3BvfZzzUPjUCU1c+KB6Ng2I5QTDfgINe+sqhzZracPiUiZRNtK4vXM9YR
bCUOucpv+VAOD0U6Jx55e0a8ERcihjcqEShTX57ZOkn9YYqAgdprzA0PAmQMfBy6/1xwkYpTnyUz
bmb4CJu+zMGw4wzcBEaq5hH04PRD4XTKMItQd7aZY0++dJ5E7VZ9AOZQNwXv3Xmar2Xjee0LrxEa
Bgo7MXTYkVbla8UxrqqBTMBULlgKwTtk84TTrGt/NKkd9Ydx1PfRqI+Bm5avtpnbL74UkHohNobv
knhqhlm2wLaZ262510GtbukFlN/KqkanH6LO+zrAWOr26Tgk8qDKpuoOJRbtbWnMg0GM2ZLciqhe
4Ty0ZQJ+JGNHmTN+4G7fJjxRdgPMqmhDmHtiH0eajEEzsgYywEW+VqvXOrMONu+ulPoSvvqjPSpq
M3ipYqSm5zA5wR1y/S0+T9rMmzEHvV9ha4AqOyrv0C2J8D+moaWCQhUNIh/KvfcWW0g8BNOpMd/P
DggJSDS+fCxVzastTaasv2RpQoHHQDkY9M9svVHLsvxlqI9HPoxy8coAY9gMecM6JZGirSDE3MUw
NL9NcxA2G2Fl9rtvjQUHqyGtoovtqfpBRUQPjxk2UoY4ygUpg3fZWOeyzq+So1l0k3e54L3fat/+
EgGUgLAgtHUtSACfhnqI7wxtqej4KRbZKknnDAhPNzwWsei+GfBlQHvc+Be6LZktAXYRJdrG8NtM
zLGF0e49Tq9BHybR1An/GWhkuzTJ7+yJrMOTHD1wrUIuVIUt0h52MfosMA9CA/kVkYQkhsVLmhV+
2uKvi/uQ45A7iNnbp6RgkBDjzosPPV1m75PW5ilacDhsBpA+J3fgGfCljmI7Plcc5VoGeYjXu9Rp
PbPNpXPFiuc9ofOfCxqyjwIjfYW9aHIehkiTBJrjuW+PqWQooGCuUNO1WsNqYnE71Dcaid/zpZtg
SA2ZRZ2dsG1m3nRedqpYEgx/UcSpZzSTC/STMr6QZJbJ0meUpJqijsbxOeJ52UzGRRCRvrEGO5hO
rEp0d02xitYP2N2ATqBSOOZML2X+PYyTsLsvFiJH5w5TGX1i9jJ/RCM3/zaraUjLawypBKf9tc0u
QjXhdD/aijd/6VxixhLn5IZd3j4ELi6gkyMsMT9T8GRx13Wt4C8GtZej7iYEZ0vJLRTn1bHWBRPJ
ZssdS34Wg7P6GMZSX8j8+f69Bd073mXtalWaBUhsDDyAueWzoiacdoI4bqgLpDyv3a87iFLjXQdo
lBec8wtm0C6C42gSRIDhAAMWWwsOIs0QxEFsQpVMoKJEYDVc2wFZZHUzSTRUQ/gc+DXc/FSSs8cO
xnzDB/tzdHMsqoPzlOb1m2mZvSWO/9lHpG0pz8ITmnM0sIPRsX92qWwp2YsqElRAGLTCYcCe2LSP
cskQDXVjtzcAhaA4VKLtbrtKOcnW0KxOqfq4kmfgpp5HWuBwEI7NbZuo+RVNVTFCJJ7gzl3wJFiK
HhkAumKjKo4SXFcxH7ARcrrx0/xpBYrsmL1jMm/oXX2uonLHX3Du3ofM1D8GidtrH4SlPz+27YQ2
pqr/zd2ZLDmqdFv6VeoFuIbTM6xQ30vRR0ywyIxM+r5x4Onrg8j/RN5jVYM7rYlMSAhQB+57r/Ut
BaUCzKRRbOheo/HKITlzLkuCyk0WiLk6yk+kRe4GTz+LGNs03dFWZaQyxI17SX1bMnaMLM1bhaUR
KNu69ZHaUc2jHJKZls9otmAeHiwqQOCPgd+271Whvvi+hlI3t4nm6WFN33WgyolpiYHKPtkwq+/Q
NmAwqejAMu8cop+B0eufdRjqwCOsSbRlOAEfhrT7fd1NdArfj0S19BUDaR3X7PAUydC+0N0HMUYt
0XeWVCThx8IJ/m216r2ozXIJjKKsl3lMxfauiIhBXGPCgzgssXke9NSU5dbqBxcYZ4nWFOtV5usv
8G9t/MEa7PFNDtU1eshzU9fwEqPjIUAFiop/a5wqRNgtIImWeSSv6ljLybNq47BeMhyqLyaVNoWS
qumFnElSAnMAH2RecVdINPP47eqg30vTr9ulTKRouMYrVtgu+gQl1FnRky6/RH4yor5z28RRrpba
YTgoOfMHuJfwFF9aUdF4bXNAZpgX2jT7jfJDlRtyvAESZpCdEJK2QvZmfOLA7OCSkTownHLqFCWF
yAwgKSbHT4CADMCZCW4zVWrd3h0jTW6w6I7d1iwNxBnMo6TTlc+VqTCw/B1Y6qjQEuWiqaGGT/Vc
7vJQR0YWeQlC26IbUWTeZXTFEXAkGg11Ox7XLfMhf10YnfdajHH8I1KIw8a9ZvaC4gfU7NbCum94
y/95K+L/zzhDTaVj8P9uWTx8tJ/h//rf1ceP8OPvrtf8sq+uhWn+139riIp/ul50UQ2XvsU00dRI
cpme+U/XQvuvqcNhk39IQ4zTB82EP10vYdG3gKEz9agAiLr/oxRt03H+BSPVyEMUjGRplOrCdjTj
X20Lf7D9pBYGwusRg9zA+erOVnFTUK9GK4ssvEVsblc9SNCRJUurb6L3H/QSf5Re7nq1etEScfMT
PNACHiiGUtvcuL5xUGz3pbXb8i6DERGWwJUZb/3qo26jj/0Sv5xZZjamOFRTpVUdZAyrKmj9k98g
rRdperNNoiZCd6MlPXbWfRdTne9Nwd81gQQSf/iY6YXQU8De8KmL2jxrVviTP2u5MsuQbUCigkYC
XjJAi2VrC6t5oqLS3/GnmMhWXIEG61iKlqoeqoSkq7fMDxgK9/c49MjfCr0K/qP7U8RNtBEgAxnh
YIjIspPXyN9MEXFh2sarF3rt1mihuFrDW6OO/pHE1I2HeZlE1GxJTX2i2JRrAo+tdfQzQ3uyGqIw
XSlIWRfSzA9t/nOEZ1xR+l0EpQZTJLXOrVltnPS1UA0UA8WraebuLk0cZGTS9rB0VGfX0FZJXRYr
tW8peuC0y5sdVmFEaL9kofyi7n1stPzIgEBFh5K89kp71mR1aLqIEgQFu6VC0UWCs/YcdSNtH9dL
+oviPW5kBV/HOioSQTF/3KeRhtYXpGi08/UUpZJKDYQxJHqmANlpWWyZFfc4ALSPHssf1L1eNR6p
+qmLrQtigoK9uIF2f2SMzuDcObaNmhAgxoAyKJszs7r3u3VPSAKyyvCdOMTWu9PkWC/RbDN1r5Wn
6DOIfeSVOXzEnyYjMwmNugRKslQHVPyivooCM+JdZ6NVxshzN+omaAa623ehc2VEh4ofMIvNsMLQ
r7aJwIj6lHki7oRE6GtLOZ7/QJQu1qOWvRa+fuiFQVrZ+M4FCc6YFd2SBhNHQrMtgVhJ7rzYr6El
/SgCuVFHm3g2T57qgqgyoJh3KdwKFzxIShcFcTXRKfqNUt7BY1ZBaRrXJQ47qonQPbLG24wKhcdU
g0c9FlSQVTKysVSlH00avTrkfq25Dm/CwkoAX7hPQa+4x/kmmu4Zebfkmr0bbBUah7hheRsOeWxx
CdrqPn5EKgWGkaUbOuyY/ihd0l8Lzu0Iaa/bpHmzmUZ1hmj1g91JjK5ACBejl4DE9FdBwZAWyvsj
VMNDZdkgRSvgmATpgtcKaqap2PwJ1GgZb+7QfQiUvVC5SrN6j6nULexioOYJG4uW5luQFGgkMbNI
WKhFRiJJWG8ik2ovyTQ/ctf9URvGC1WzeGWkxUczjstO/yn8cBfBzVUr78MOVukgtm53KPVNJyQ2
CmYiZvbkoXLXkKvFpFz07V0K1k3AjACscRi0MV95ufZmxeHnlFN+V0/4Tt/MHxMBla90KFmpDy4y
xdKJbpRd9FetbqDCeJ9Z6jIojPIP5tLjTk0QIgsDM0Y39gyyJRp2ob4Qn6FGDLKG4JdhEgtqBk9t
mRwqP7aORVptJ3HFElL9Vsn4rWphZtIaU86VbGjyjOFverZPShWNV0NNV04VB/fIEK52Uf/yMks+
JL5BeUa5S0IzevUzue4a+alog7sxceCH2OBXYQTDGecaYFyioZdJD/OrtRPMIvmeGJpuR+0SEV/z
C3iuvQMC1gOYxKVYdWDlcIdaeQSxAMgopcKF8KW11fMnjxABwNMkatIsWqmD+wL73QLvtRV9skNM
9iCj5koR87xU3Tfwk1umueWbRvDSslJQyttlvPU8xigVQ6uTgfOWgf2mM2N126qJexSN+zrwX44s
Ukrc9yYrCSO0GR6TCw7QKW7VvWgvmBCoJ7SVuZOSPIAIL5AxslFDxi4uQd3nh99S5AGMlOjVYx6S
5RVVwwaQHPJt8m8OUfBM04suC1SFpeEo92NfkqluJtvS8tdGDB/bw7o8YNmSdhquVe+QkxuxrmxB
XAtQE1H1jzUSwqBhONwwR9rgEnb28YAdaGMyVd5RGKeMBwdrmVDoPCR1vUmmZAe/vlfqMXojRchc
4uykUpkl3ZJ6fL0OM5vf8DH4lIC+wX3uk6osVz3q3nUB2v9ukPkzfiIUAmr/PvhKsB7QFx6tOqwO
/L8wvONJS03D40LRk/xSeZ8l/yhgXnRhlrGTPpQUDg50F0cU6ibtQIXY+qZAA12cuh4XEPNFrlZw
iNSkVJZ9A1Y7cFE8q359aFSnXJsdoXKen8ujHHM6cKP/K1J7eRy51EDUdPggRo08AaaZV6dJntSx
kPt5qadAbmtdfqoJFcAxEjHJUluGCqFb762psNOklrj1uc4paVC2PcXP5I78jwl3wE2p9fn+rwfn
Zfzq7jZituEDqdl/37R05ml5TQ+CufnzjEP8w10LyCQ+cXo9R4KkBkIwimU5UciRQtcrg1r2Rif1
4rmMU64UsV0fzWmxobdSJFpx77uB9lhXfJNd/WnTSd/qjSaPQCgp8lMs6v/cbY0IQdAAnvmvB+e7
8/rzPX9aXSt0a1slNZLlt7IbugPV2H4qOwEFnLb8veZ8b74RdfuQVviJW51Gwl/7/l65mA8on7CJ
nYj3eLXX5KY4W1tv6gMd//qgTjffi/O9+bH52Xlxvsnd5KxnfbghRWUx5JpxDIbaOCaKYlDjnxZV
DzV0DgNgXgyjEYuVNiYHx4+z3ffK8700MA+1Esa7eV05vf7rnls4K+RVsHuke9CGKv0ZeICFCS8K
7rumg9BZdcM6R3T14tklcyGLgBuXC41TY0knhIXafeIDNZf6uIZPmr64fX00pg0BlkLwR4n33gTI
/LUhZnfFiweLad6QM3Cud+Tg31u4hRbASIgpq98dZzS8Rykkds8yAfAy6vbeJvLqlX8hlp/Ify4H
rpxGI4BJTY8HIT3uIVf97byol8pNz/ypX9lbt9Lvb/PDPk6O7RimYkXWffYKirVD8Q0L3jbvi7j2
TmY9nD2tJYKij4dk0eudRnsmCh/o93gnm2db0CYP8828hjVg8JkXVS8gJDtTv9aYX5QqhF8b0xpa
eTWt6qgbFKCFlzPc/fCHIP8lKrCTFU2Qhxp2xEbF0b+z8ftcKEwrCyy+HRaGgfGCX/yKs+FJrMuu
UJ4Vj/OT4mT6sTeL5JgqgLlLV02f/d56t6aVOy79XdbUHwO04gVeJ/9Ku+Ds2TbXf2pUG7sd03tR
BDYq8lLfK4rI1pa2n/cUlZhv7HQ0H0ixc9eMHpp9jkDxHPopual9or7Rv9jbUZ//4nJwq2PXeiF9
01tWoqtOlasOB59p+JoaafPkVuHveVWIXQurzIsf41Sdq4ZEXL1edbYiVrJtHFfjLS3LYEFdoH5s
s/qkeLTsoyIdD16VZU9RGwJSca1uF0Qq4wxbEUveobqZn1V6JDcRBLC1M62cDpDfDd0blvOzdmao
uxJ7Ep4NXotb1IA+z7ePaC19kroenWlZvc1PNswSr75IAW6wobFQuweuXUhHWJpvKudpGHrvYV4b
LOO2w/hzm7eEKew5tRh2z8+VHa3m0Qvj4/y6SMLLt0bF+3oDoS3qZR0N8B7ngyhh5wS9XqGfZk9J
WFcbfH7EPU+LduUkuxYvIznBHDGdxJzgAZ2q0vSsHof9qYiqT/6lBjUIvV15rpaC22/QazV+Boxn
Mn8QU5Qe0w5Kd06j8d/rzC+xaXGh/ZleM796flDJb1FV1If59fMj8833Wn9t3lNyhQSb+GNe5fsI
vhe/X/u1M0ALPgQLqS/nZ/59BH9vezr+rid2LKqN3fe2zTgAbjofzvduqNNU2yzjm/3no/je8/d7
mx/7fmNZgufFNj2QH/+3D29e+68jlGI8Y+7KtzUxNGE0pW9QW6NoR2rI3Xy3c6CnNk0U8i8O3T8P
2kWpn77WJNZPNNWJAdt/e1nDuHajyGhyDP5n3b/WUcnqW9QE2BFyzP7mG6dW/9ybF1vUM2ClxP57
jXkD8/YAlFg7TcDC++fl8+PJfOBqzX+LmQDWs+83Mj8/b0EZ/Te3quiHTi/+Pr55sUuS9qhlACX+
Oe7vfSgeZIexBDfXqeXZ1nHEp2Zd3YrMqG7oAy6SPwWunRJgyAi/yRvL7FhpY02yuK/fwFMGxw4t
EXyh0rp38sQ5fC3Wnv+Iq0E7JAyjvjY3tXgzPHCHeQ/zjadqz3ZQ1oevPZCM+Nr0agoekt3Pa+iy
exvlEPzZrBZb73SwCBX75yiRj/zw20Lff22jSn3cM9Xwtca8GjDNXwxSm/33Zp0JWEBfkUnA94YQ
wdNHYPQ3PzbfeFO3aqQMvfvaumym7DyhmbvvdfrAn3geugrm4D+HXTl0fSmryt3XxyGUqQJvp9Vf
r8s1WnxM8dI/21ZMpmfTOPVrnfmDw5QiQRlGLi7z6VNOEmCayegY2+/jhkXJ7CDrcPzMX0wrHBAT
ghrq9zGSmIB3HrvuX49Fum8j+iTXq5y/37QpXSg3XfhnX5bscS6Hhbcpk7C/AGa+C4umvhbjFWVM
sPCjwN5U01tWOwhLId/NmtRK8FxuR+jf9OHmMsVqPX3CjkkZDUih2AykvipDMCHIph8aqlrkNsGm
rmnFzg/FdR8dXN1/a2xIea5Rdxu3sJ1tWloUJpjf9KIVF0k0xKKoENvNL/KYkWDlB8ML8L5eNMAH
N18/YihDEkzMOSNFgYELXsv58boF/AAUqwUPnlPXY1pcT/yAeWtUrozzoAOrEUCoWsJ+1vPjXz/m
8AnwCMkwQ6Kv50fm51o4PahDyqVleOOS4t/XfuYVzK7yFnUo3qWJf3Xe//x4HafgyZUgp8lafRYD
OWR8z8C3BBGbDWLXNNPbTWOsMlEedOSwuxig1Jl0j40W0fr01PGuCjaMs/KbEFwVfGimiHAatErG
W9+Z7aUAjj8/j7gsh74bLmjFTqs69BWPbjOcU81IN8qYsTfjptClwe/X5JciA1Wg++OtSY6Toq2t
1WNLlvkuk1pxm2+CKZeuHqq1DsMLM2RQ3iwjHo6u3p5p2Kxr2RvnWo7WTTVlB3fEOXX4ZIGdV7fY
o2yXV/Lo9WGxWnp2BUnVxn6VDcE50qV584eB5Kby3DRWv7QUG6mY3zXnrJ+qe7242MhEe6Wvb3Gf
1rdB5GJruPxdLZci0vR4jWwJ3Yqtr02l7S462hDQgjtftvWpaFJacnGereoazFfjn9vgtZteVQAH
gtvYHAubVCQa0cvcF4v5KVFQwvMrBp0Ugk5oezb6oL+6YkgOEJMZWkbGuLEKcW3AlR4hkb0oRbGF
zkXQI1XCEME5IvsXGCnBnW551j4zQNcJO9nGQ/QZ9ZoLIX/qYtjWxrCUPe3ON63xnxzVN/eNfZ/V
y1Y5o0UOr4HZ8aGECORVN7nP7RzJgO3t5w9uvqmD18oxx+vXI5GTLkgZbxdtVN7XcHucXi+uKBfJ
PVL9cT2gpLuJcY0rsb5pWiRXlUKOgjak4lLTcUpGpD0ICMBomnyMlW51y8HhK0sMrb2NZH0uwsZP
wFaUdzLq7UU7mGJFQsKwLK1E+7rXeKQO8XM10dEtSEvJ11XiK2jy2hbDImJW7Fr6mjdJ57q7ER/v
keZchltknuZl+uwnQjnVm4YzWyb7Oz9KvK1MprKdplaboFbhKJndjbbcbyN+7gHCHDsyJDzCp9/b
KtfWQ1I5GzEZGLFqf7jdWk/y+A34DXU04hRXEWqxt6hKT0nVx6gLsohMEQNIg0SRWXt8/IL2aEcM
07H9VcYk4VAcQM8NUNI+h25+XxW2fwJwiWeQ2hbSjxDwkjZWC2Z0ylEPRfIwOPl9gLMRAMmonZIW
BukwxNG+oEr/EujuQicS9F2LpUXhF1v2vKiYG1RVGtXi19To052K7XtVEenxFkjj6KJseZSOHcOL
AktZFHlwCUtEMqDNYNn1Y3UN7Ly72L1oOIM2ylvr03cIm94/gRWNH6iq3etBa9Jy7Yl97wOiBEJp
Pjs0y+lOGuO1A1q16RGY7EbgOGUcbMd0qVUk1evdLyij+jFVS/3IeMCE+WJs0MUXGwKYSv9DDI12
bHTvhMHD2M5LNdo8LCACzQm5T043/LJlrazpZuvojccepyZF89yQl66U7TaaigBhVRLto9dmvXIm
d0AS61QaItrqx/n5YSoXzPfkdC9OsBu3CK2+X/u9xvyqcq4MlOWUckq+9OprB3+t/71ZI3OzTZRo
7/MLv/Y87+XPQUz7mJ/S8BhTCU/2877+2uL3tubXpXYmkFKKCAngP+/tX+vMm1Bau97FXP3mpfm1
36v9tf356bKyH4pRcTZ/H9v0Af11mPaIxscwOF/P2/lr9/MmvjcuyRk+SLn/693+e41/PnHQfBXd
DsNbfW30X/v8Os4MFfHaGaDqzt/kvLG/3sH8yiysrN24tR0Da/eqHTYgsAmOUfsP5II9EhyjfxC4
Fdd+YlMW7NrxZBatsrRIeMsjwA85jHeGj8oPKBvdb7aRW7XxKwgJK1UpsjyFOVxna6jVE5arcl8Q
0b7pHaO5QVVrFnSF5DuE50ONeeQ32ocN9mPjQ+eiuzBdo7k3nM5F1tUyQCEl9zjqCXxVFJWPWc8s
zW/15rNB3ddNOw+C4NkJOhg/+pAvI2VoL5i/nW2mGzYYDf6P8xPzKsyMn/4c8fS7N+pPM0MJrJve
gEIXMdEQ+sZx3jGRW+7a7GV7Px/WfICNFdAVYZ/REB3KBrs+Z2+s9E3T3Oa3qILL2M9v2xpjBIFx
p9NDtJgUOLb5S5BOO4Td7+lzcyzDfh4ylage4AxnJY7GHb4R8LmGaK4CHPuiduP8Le/969enZERL
C9zATyVQiHnT7O6hgs+9DoFJojex3IMt/HLd2Zl8aCuboWk5hj8FEXnzEVddeKWXR2PQR5Mh66Tc
V0QRfd0M0+L8mNfoOyr40Q655Uq1suycidDfjW5CzqHeokiMZf/sqHWxbGlYOoEQlxQC/kR/cEGA
jvlG8cjrMmx0xwiToIkyf8Z/Hu9j0tFM94G2VPWR5NG4qivzMRiJ1ogRfZyEpHGid0jtMixRW5L8
6rVQdA8llko1qGogQCsMyjoEbscoIxyOgFyuf132NtrlWxhR/WmACdtSTTZod5JdnBCnoAitBlMd
S/T3xV61YGeOkQ84zkaDb2o5ZIgKwEKQg1K5A9NonMIexZQzYUtdXPVpG4vnlMTIXuhPQcc2SlgK
DzE6sGUKha4ssvGeq2dBJKWun/bwfB/JQcjuwIijpMqoV7RJ9ayalcuHMsVXDhZ9QEbcTteEXITi
pw4f2FNFKo4G/uo4Sjqn5F8DI3n07Z1LH1djOHtn1YRjjMSb2Z27jaP66KjyQu7IE6K5cwcXjI4+
gYVe+e4m3tHpIUJm9UbY/RPQVh+0uOTC3oDYr/Mftgm+ucOyCGoGCS4NWIrdCWCO4WbV+h7pbrsk
BZ6gxqLZVQCI2vRNuORjY0AMCDDpoOo6DLGi+7qRLwL7V6QD/Z5SEPl7R3eVBi3Bs12EMdwhpe6Q
K8CKR0BPae756wrkHMN9ogTKiVNCIXPKanogvIz/f67i+bKTPW3mZ/4wRvZEe+o9b51xWUgan7mE
LNjfRzZ1/yidcFX2g51DGiOTYzkUYo/889ylVNJ7x1k38aNd2L/aBjhLSRlwNRLAhCcoQ+dfbE0J
hdnUSdsxNN/bCmOr9AwUsHlecteJVho9dlkwmJHMLKecy1dqpluB73AnHTrgHmEPoQTrkCb6TsRY
HAZTXzmGCg5qiPdmG1nUdYlaGhc45+DIMcGgxyDOyAiGs3pqpEm5s+ijU8nVeydCCLaJAxM+tcP4
BRxSCHIA2L9WHNO2Uo6mqUhcmkV/SsdHJzNIlLH94gVMlQF5FgV9mIzjPQFqdDByyE6CllmqKsvO
K8xtHuXuSxWHt0Iq6g2Kkrg3XPtgesj1Kj2KGFCMp9EqOuKmiCTlAqfTuODGQjV/SpoKzr+CSUEd
5E/dT527HlzLC0iKQwc040ctfMpyJXOVaNSUu9LWwGMyESLsidEtZ0JlSXYzfUgIyUDpH1vBOH0F
X/vO1rxtY1veDzD0izIukx/A9ch/CUz9KiDKbAs0cFs/0LJbF0ZbzQg+yyGLzzQiMNaJOF2FiFyJ
98uqxfwJFQVSglHz83VU6s1L1XnJIekkxP+C60pDoQ7x8HjvCfKThsR9K70JaczI82EcIfCUGbQc
m8jOfRGnNz91i7exM5CHoK9GBWhkR71CJlkxYgXTEw16dQS2Ap1dc9eQPdUdqcwmSLfxXOUF1X2U
z6i7TGen5fYEoLPWOnipF0aY41JCEqLQYt/bQ/ASU4J5h31CDmDnF0fonn89Tm/gNWlyjz+k443M
v4VyQvx79Ycq22dqXp2QqkH/aBRm4oR13tWaAVjSTpo9Ht1s72HXu4v96mq11rHhRcBqmFof2uFJ
4+x0gV9EwF7m2nuIf+GFzIVVBb0afSPGxTR9K3vb3RA6ka31abEpxls3WoCdsiHfCr2ut3HbJdvR
8T08PgTSjuqL0g/V43yTDI8WdHjAoQ4OAo8aSwMF5aEpcbA2/brvypyED7vbNihhl0lQ5KcRnU7L
QHlvy4JMEFvRjvM9GoG0FACj6tJ74WfjbwZff44IygWhn6ZHRVGoN+MSXVRpYayT1jeuels3J4FX
CIcJfqQCyAos2viNNBe0ashQqSZACwPbt4C1CADavqauYIxUFMG+tCbtiVCse3y1DHAsUlW6sWKi
qBUPmjeOF9mdandQ3mL9WcceqTt+QS9dae7zyFwQeVyssRaJNcEa46Z2mQjGhapy1sY3Rvvoh54l
zGqN0b64QCiXVQbNEVnBKwZqYIoO43HzpcSq+lREDoIT5mjbJtW0r0VFE7sOLJlvjNUxK9zqyB/r
il4zP+p9FFz1WL00A4O1ZtUMQfBI6kVxSxFimsQM3XMxfGgglC2RW0J78R5VO2ouQaL1Z5PpldTL
C8dq7JQ2I/WlakJ8sGDZZWt2a7xYU8KDj21RnJMgs98oXF2tosLJ5hE3EHan0CSIHgNx+Ni15T43
1OptMF+GyDTeUbOIlUlyGWEuRX3fxPD+ysJJ903W6KtGR2yOGKBfR4T7rUoKE4f5po+y+NCGzyHR
faklK9xnrnpjYq1dvfpilUm6qZ1cX5L12d2Xvv9opo1800XTreSAO3deZCxlpJyPc9w815HgqpZo
6VccRNpa9814B1be7EaEWZ6zoh2D1BFv7GJsKs64Vo7PAGYSAoBUFAfRUL9yEjP4SBC0tGUHpgp5
9irqQYcrZWHu+0QLodrX4cr0PQQZmUH9U1A7R7Ba8W164Jz6gbaz21D6S9RdM+bDegrLAkQ0vNV6
QSORmdzC1jXt4oScm0UrFz5eo/esaMEUAi5taW888mGGizxI050J5X8DRNxA620QW58pJXxDXexM
guHWRd+AUPLDjx4+8qNtEVJYS+VAUyk4o4o2UW04BWz+TLnhkPKWYzlwvSLA4q7nCrwWdpWfc/3c
DKZx4Hchj+iCDzhCef8wylD1BtkT7Zqz77bi4BVJsJBExyz7LMbl3sg15r9h0zpa+g7FLx7dbAGD
3F+PAd5f3Nf2TkeYIn+UvQHNLjGqs0pX9qPnj8wQxt/WMhiPYaaS/NdbOzUmb0irTfVcJAeFZJVt
ZjfX1E69c12ABKxs9Oaoi/GwGxrNPjPHLhTk8TYyG7QRtv+Yl6I7e4nIH0OcnZQm7f6SWjBA01xR
91w2GXTkMUBsJ2iAuvaYZDVKS0Mem0el2FhlYZxjr4RYONqkjnq4B2r0QhtZckXkaldwgnKavXRI
cIAObMAqqK2fcApGZ11W7y7xCs9xW4xrA9zhXlXMCvWR/SMJ4wuA4eEhMj+k1mf3tsfIwCFkZSUM
P2cEhPrGcoOJC9842wm6ZEkl2dd6tpFOPBxMiU+q9ywJ2YpwmtwNP5wCRUSKsnyZGsS76iMBo0qn
7AtlckE7vrW3fMP8uhHGwCitRaAsG7umPoUPFYuvvQzavllpvYwojejdpvN7eA2ORxRW56qfTkeH
xsqsK2k34Z2hVdZRrQof1ZriXgeMJvXYP8QZen0x4qKQBQHAfl2BfIWKcgm68COvdWPXNSo2QreT
U8YTSjpMrRtCAj6h9ZtHb5CMKyqjPaEwqaBX9uOh8mAxo4E0YJHpzdWLlSmxBrY+7WsGVNPpKcGj
umhK3bOAMtTucgho1o7Cqh68NDkrMvNXKfFooM7TEV0V0x3F0y5kEtYPXkJenJo6j5Dg1rqWtEtN
wv4e+t7YJfg8VyIa3beBkKRMQwDEiCN4IWALC69w/KuJBbrohHYxoG2SB+JuiBkef9E2v/W2PRw7
FT4pgQSgN9d+XvWnntytpZ574yYtrl2e7zMt2XaqFr42pBwhLrRgEStGfOB7xo3FMQ9q/yNy8+ba
qLmEBpiCb4PfqHdB+E7T8+Yo4fARGC3U6+IESj46OaVi3LDG2yRdOKhLq0Q7KNWbzqn3TQN7ZwFM
8NxyUUqwuIWtxe8uyZORXZVnxx+9leY+e9ItfpAX2DHOaEmMsQZCR62YJMPp2hx3lPKGxiE0FXUr
6lqBncMI9b1G5so9PAV5Asb03rVu+cwIxADC6/pXoPlMnJD7rszeT+/KzEkP404DkPbkhqKiALSN
BoEdulWdA04OKHNNsXKhbuxxsgKAvrdxLSDDW/pWvpWlqqHE0pp96Mhwo2jjMZ2W8M6c1SZw1n09
pjucLHeZ7jX4g/5zA8Cj/Vqsp3sQwNGQ4A+flxKsqBR2anK26RTu8YJ/kEVIkThsEWewVbr8KSXn
BHCCFpEIYQJQCfqBynilgGwH2cw/C2qPNWCQDTx8SAH+z32UfirCaHdp4RwTiikQaInOyzFV7WlK
dlqZ7BUADpppTV7/eKXJYNjT7Iy3okYhSDil72EaSbtjV4HqLgipeACo0FAXdZeV6vYHQ1GiuywC
oVIkMZY4IGyipNyMEJqkdea7/baIuFgUZh7u8mKN2gVIBLJQIvgcqPDQHgaqKj6SBjxw3t7kh+ao
BunIopxShjyK28V4qbPuVZKSoVUfRhlewn7YK326RHrzbElzreO2rBv36oXZhZrWj4h3CXrm2Cn6
gepLt9WG/hK4e0MUGoE7FnnSWBaw5ZVnrEAUQgx/M8Z5fYjZR+WCvPVoQu+FQRqAGA+EZYTbSE0C
MHGrbgjj1Uh4kNPqP/SAiwXupaWS7+oIFXENBBSVoubEZ69t4D6gLmw69ac1wKI1zfSxQbnSgqUJ
GnDHNST9oXnXuhqAcezAE+0E2tH20oafao6+tLQ+M6fZ9nEZ7jHo4Nh6D0joDcckoA5jb0sIOQsU
bm91zfmyy+yd4wr4wU68MLoOW7hDUgJTgVvmj/YmCXw6dJqzLa3wuW8TuXEZZy8SpYmXxaG3ecZG
LdWNueR3BqZOLRDPT+Jl4WYPkZP8tlEx3wnNm2LCJFqJNLwvHT1bD2i4fSPp17Vv/PICmOhAnJuV
PYUDRJk5rFqqPQtXeOmSkrp3CEGbBu5b71ur2CzlymtOeBLLHSku8aq26pe+06ON9EgK11pFWzhl
kGGIpOLj+fVaA8XaK6faFNjNyTob9W6fMxNui1ysGG5PmWPyEpUxiW6NdsEXizLXUZd17j2ZTucc
PSrDO8vuN3pr8zMKaTYtsBlTxEc9eqxM1V1yiXJAhhB/ipW95crETeNA6LAmIGaJA3qnB8qaYTjR
WvgdxwqRSq69MNgG6B0eMGs99A184dKDLQ2UcFE7/ABb6W2C0f1JI+dQVwSahJX4mfAHKUdRrmDV
E26ODzdTofyXxm8N3KGUA4yOOg+Oml8/Ax1LNgWxM4f55v9wdR7LjSTLEv2iNCstttAaIKh7k9Zk
d5fWWfLr3yn02J2xt4ERkiBYyIqMcD8+VWBnlSHPnksiZ5o02yLT3iqc3ypMCLFifIgSKHMXdZa+
WfgmMaWRUwY9KKZB24Pp8AFrHKSTLzVh/k6TsSTz0OENKbr6x8TXjtJry53E9sCaBuHgn3ucBowl
n9YfIwmKfcRpyJF1jB6cOkeLIM/ZcV1sHF7TiCG+OzGAycb3PlD1zIEV087uKlJcPVzs8y/6z+98
XP/Pb3pcxzRoHsE2+YglKnTCfE8Z5FnLuCVBa9Taw5QfYhHFx6yiU1jkDgofxy2PcjDHQ9BcoxwD
Al4QsO19bhvr1jJ6/ActIloO8ULlvwXm7GNulvTu7HKfz59wqjGwRzWqxQMe0+KdwKGD7RGQTM5i
v9SLKsYWzowJUNpIqh2ZmxJJ5cIqRnr1nKhWzE/h9uVk3kx16i0Mp5uP4Cw5JmyFem04lMxfkzTH
PxAj/SaQggaGu0GuQYJyybGntU9d1+w1ZOLKBhsLLncVEjO7tOuRApT29dGZibWtFX52lQuSv9Ov
fpQU22YQN44mc+sobVuk5TWl2DR6i/jMEY0IuulNM7kf00iNCcmV5ATonsoedTx/1Q+qPHGs60ju
9SbYoaNNgc9mak0MG87VsXvX/Pw3gazxS2PobwBHiKwgUkbznGbbVsU8EzZZqUPEPCbLsIvWs45y
f82Ovj74ZfEsTRMvDincYWkAtM3zgnDovDjSTNFuaFxhTViO+RUq/5gEyn9rLTfZNkZIR83zkxfp
lz8eD2CDRlKXmNLnYsRTqap+2gyqEu+M2uB28RI6/S/Ug6F9ndjzs+nTaT1nbvLlFlhIPePLiMpm
xQHDDCsu5AWsBYyJ+ZmQGNb0v8JP+r3xBuwitLOwz+/InPFLzI+oMkgcRpG8WpnFOZPk8a3NufZV
j9rb4wFYPUjSjurhScGuOVgjCOoa+N/nxI5LubX5ZbRQmEVIEcT5pzqHgq3R46lx8jK2Xkl+HrQe
VXXtsY1p5TcCp9zjAbB3DwGrwTtNBXoWjDh2U996z+AUvh4PMLXqdxaN6plTab63AORsJra5726S
7B+/m7grThGuK66Gb9jHvK/8VTKCOZU0BOY3F4wmKYWilidCCcyLZ7H5/vt3tf1qwN7xWYVUblOj
5weXVeMJXSEbvfmprR8+izJvXsGbwlYuNHerbDW9DrV8erw2gwkWn6i0ORgLKE5D4a6TYRo/pZxj
tYr2JcmDDxYRbSkNygifHTVKPaCxQCGWuDFZd72pZVkVu75/iVzyHHtobluw/LuW8Ml3CXktmBxU
v5G9RthYU5wZoPQD/+eoksvkdP5P1wMOxzsxLmlXh6gXK0LyODX9nCGvZuR0b7A50l1DvPC2B7xP
MPK0fjygKvtwZXFMnSKHTzAsEFxP3ej9TOz8jR1H/GK39O6AHiDg7Cf9hwNzer6/BzK2dqnjjqlh
RvcMqtg/TyTjZJEnvvcEERZdYp+xVZ6fYZSvKdkfP9zISjacwPo9GITqZUjBDs33+zgpALsr55pH
EwHzOlGs0fxHtAC19UC67wWgj22dGeEuysmilT6onfkBnjMQBT0U3tnMpHsBXJfQX+Jz4d93hfPT
vhYonnduaJpsLZvsk9zXvy/tB6pdtUMXnWxydU6eJ57LzLvkZZ09Z6x4z9UEGwVgsbZ/XPU9TvvK
KH89rv29cOhcxNXUHf8+izzQQwDzf8FKmj0/bsOE+4SBtj8/bopEU++SiPqzrc1/fg0e5E0lSvZD
85OYyjkb1zChac3v4XGbJe8tcPX74zkWleS6TSwcBPMD3E7YT230rdC5sqjmuxTGPiqsajiyqKj3
glI4wuHwTJ77gM1CMY3L1HtJ2MORukYtH1ezuNTXOtg28p24V7KCLlLwMecaidF7m9+9RGVvwg2d
a+OIz8crdy1GD2+ivfF4jgB+Qwmb9+DOeQ4k19dMVO2tsbP2lW7TvMapd+KNynNe5wSRzL8IeG3G
rN7C8zFfTXUYQWWhsXedX6Oy7W0QF8VzxVbg3jJzejwJL25wDDLwdY8nuUpO60nXdA4PnkTgDmEy
irSAx721dY1VUb71KIiulZx+PB40tMzLgJhqq8fVsGRQqopw/PveqSVelWf1N7tW9as+jhTFVABx
01VHx/P2iiVjP4mPLLXvkdXrjLk/GqaxJ7AthDn73hIFkaI6CbTz1DaMiiOXDVnGHxf1BiOF+Y4E
TyOpsvN1qvN+2famy+iEq48Ls5pGur1jgVcRAMc21QcUeH9vrcR4Qu5t7P++xt+7Hs9qo0vi0l8I
5tf5+2DyfanlWlDy821ZQ7rINsyabMeU6vPxTh53JJk+DCsldHtdJ5xDJalyRF8A5Mg4eI1MdufH
TwosJs5JzuyPqxK+3zIcHEkDUCyrgPFhNvdyckNupF40n0joEYKU8zwpg23nj+GZPqezIqEVggZn
Lw6EfBn4vvaj1dyAJ9WMnYZ2fLdAStbgF5atg7Y7nPJd1QM0L0pyLkpFad8SmAbSnebshJmGCK88
3NYtlMnHjY8L2dfqmiSGvhHAQP//HQUO703MG1s+Htyy6cdU0BQCZSos+P+8tt4KbS1zC8zbv78Q
ylq1rmD9/PdGP44xxMUx24R/H1mNaJrBcpCWPb8hJx40Oqg1GsCmd1E7/3vjFMqUmrclh2y+8fEa
j4u4w97B9LH+/3eg/NOXLm7i9d+XfTya3jVLjB4yWZzfxd97tAFLYyUpB/9zo64QW86U0r83Pu55
/OrJI5in13U+0/kl/n44MsUMq0pH/b3x30ePmks/o4aK9Ljt3ztQB9MsbBB7Pm77+69qzCIiBsSc
/ntjX/e/XMI39v95YIKACjBN+/e2egqtdRd0Z8eIzRUU4g9LFhHoDBZDZAQJEntSWMZu69YMJ+HC
eaugoiOfN95TT25oYJiXAZPhMuWTh526Ght6AkHSA3ClA0D9r13YFkuUflThfGUkCmYKtX0UY3gz
kFWvlGFZS9A3Byx8KAx9Z99xzlt54afWFruusw5zoM+JDFTSU27W2BhvJTOEGhzuoiQo7lgg58d9
XNtEoZKlMLa4NcOUkRLGwrUBmckbil3h2/VKJTqb0GJTRX7EngjFifhMq1cpYYT5rjLgf9B898ok
pMNE5VvhXu26LXiw49IN/xg0MLZlR+S43ePxap8ac0AKzMRuSXpIvRr1/hCPNBSmJVPmcpF7PV/9
Sj9ULGALETr7Hgt5WBM+bAGvXbSe+KD0/M2O+p3d+ZdBn6mizwBHl/F0YgX72o/IlqmmzR83oYcG
qshEy1i8aAp7ucwDGvR++Jr/DlqtJd2iMhdgcxZjt4kHXSyB4xB3FQ8kjMc63mDzNYkTMqnIid94
Wvany7tdkYevqtC6X5Y74Us8ae0tcDlpQcOHVhF4xAImA4DcmnQ/3HohxWBb6VckMMEqTI5xUATX
HGmFgeuMNVouEksHQSNYZB0Uwwc2O91+bC/kHhDHJphwCswiDFQXfBKEsi/TUAf28zvyJI7sqFGf
+RlyLZSgVYrwfBtog3/mCBrsqbv7liB7yd7GzQhpPzc2QSngIWZR8ZYXdy9Ts6GQPCmIPtCisviP
qty1aMd5DXToodL2WracVS+6WYEWRTiKTLnrdyoK3ZOwqGuHhiCdiOWTSRWBKcSdM/H0UdhynLl6
XrwZAAwvoFR/aozoELzX+Sn1OJ2Nj6uAcA+pgN77uFdv/XjHZMBaPZ6aCNls2Mplm8e9A8yelaCr
vgVQph/CtJ6WAYShefDSHfmznVc+H7Z7TRaeHlcZLMOUJc7j71WNoN5F4PnksrSVC6sj/WNrkw14
kafSHPqZunZzedwXu+pNlXF41emGoVdoYWz1OYn1nvVlRc21KruNXqCnVqmbb8rSmOBQNsYZ0aJx
ho6Mr/JxXVoW2UMt5NjHVY6Rfx7zuPq4MPN6lRRmd3w8V/TmewgTa9NDNKWlF+2KOv1WPmbWviVq
RHASpX9S12izfcOjb+MuCpf13xPeZeySKyZmYtK9Sa5czs+rMCPiN/1pxofJUNtJyjnx6BA5JxsM
bzDZDAoIFQajsqprMrsHVrLhFYTQK83SoyeaP76IV/pTGyOVGSA+LQhNNDz4ZxZnkrZsvDPFzsQ3
oSe6VWt9ufCa/r002mmdxPEtodO08H26DR50qEtK0nwtXrucFq/In2UzLh3LOi97qhog6mhQsYvH
uOrhLgalpy/GhOzr2kX8bmgc/0a896S10bVoR875RyzCCzngAD7ja0nYNArMXVgK++TXzG77SVxV
w85o0N7KMpLk+TZqmwSYc7Pg3SG6+1Zk0Z8atO7SiYZj7OTGAZ9NiOd+RnX67Q4smb1mgP8StfWv
OOwgJpYE36nubuTuxlSokobMatYoz1so0baztDJGknZ2istpTYmz91OQjrb3Q8t8ZOFFisyG42mq
nxNJiZKq9IKBX+OhUNzo2IIzHZxtgTrooFX1rc1ZFlRHlPHCTPtwa0zhirTok6qAMFEPu7sihHkE
meMw4TK18wHlvdQAGLvpr5G/1IqDc+NUwaHqwjUkvs/MS7+jiSSc3+7QAAEbalKhYkOtFE2WFlXx
QhWQf/wunBhh1rh+KZ60CPgwFnBE9RRl+VFG3cZNimlbj1dAC9baS4ph6T0DNwRyRTbNwlID9ojy
t9+4xMBRFlEy6N9SwUYWxVs8OCsyFe5uFe+r1s8wARPJVc14b6l/FeXkbysYr5EI7PXkUFsQ//uj
ifor0OvqxfEMcoTRqgUy9M8qHRkyjh7NBC/Z0g2v7no8PE34ntmBVKeF8h1Ah0G7wEsc3PIwBa8D
c7jwgKEWwzODOdx4wviNjdy8+CbeZNLhYUCJw7Ly1ZGB6KtuKQf1LX3BmlPU+dG19Tw3QDmIOCZs
yUoJy7VTJIAGJUFSXpYQpaKWgSflWrZAc7W+LNf5pK+Hgr0KzS8MhOQB2DAzqxVxj+ANY6J2zV+l
BqZSBgikZlev6bZfk6ruMnTeUl1+Q1ynMDT07WTVK2SEiEVD8LMWLxIDCdy2glD1orCGSxKCrJqm
ul9NoSo5Q0xIaQv/9LgWCaM8P34K/vfT4za7cz7qnmwyFJS3DMb02Zr6TywkPuzjnHpidjkBwS5R
Vs/3Ph4SpH0y/Oe6QrFlChibY8Fc0pGIt12EWWdX9c3ZEeGyc56U3luHxzvQ8yYlO7gjS3x+o4+3
EfQQQTydgkZstTTIzklfwkOuqfNtVbhw6GnY10ykend6GmLtq6FVz3/1GRwIxOff2JsXWoBtQ+wt
vqejWxRP2nyBmt45DU52yvPkt22LaFPZFqoOcCOhC6qiMdEABh7hmAl9h1VYB2vvMRHTVHA3Obp3
qckpWxNhcAdJENxLEUEy1Ux44+QT0xUfQH5EcpeSoHUefPOXTZfghqrG2JFYTT6xO8lngx698C1r
C2O2RDocdWIhkx5mzYxN7WIsoZJ0pij/9smZOpC5NFxIbDb3RT891c2vXEv1E1YN51zPF4+fbMS9
S0PPqX6ClBqRnsSPbipXCbSq9QQrCsAka6zQtWuYdONToJoVLv3hplK1DZld3YNIN9ZQKtg5TmI1
ahXymrTN9lFUqXVGjvzGD+ba1tVwuQqg+qasijUgOLTKUZlSIInhue8w1VtlfhYtA2U1jv1dN5+i
NPsc6K5ehe+Xb60ads2YR/fHtSjcij8EuFpQ2Ua+t96Y3vTqd+xW4lyn4UtPgtI+xTN8zZWRrJLA
1z8DEiKzAQX8CAubKSRAGqsKmpUb4APU+PPWNAQXoeYNkHi5UHQ7LxOeYSKSik+3sN8QzS1KduJG
3NjXht0ibiPXOwhN69dIQZimydL6ADi68W3/rRoGxwR2lFYk+w1RsU+q3ln3xngAcksP438XnezI
hMWGvOhFKReFbsWHIVLWjgUMjI8DM0jZ0LstWT5Z8O41pL2fYV2olWWXxa2EPLGaUAguYFMXy9Kj
jrM7N/3Gqng29Sh+ddsXn6HnBfuZAoSATK3IkktfW1sv4WRY+nZ810T5WphxemLGVw3PodtFH5B2
yNBgGGuH8qCK4E8VOfUmnNVJej/VRPJa1UnzNnkQlx/kCGv7uLsimwnOaQgnVaFheUtomRy9CY+9
6fsQUjxtXNEOElt7yKoZQtw8ZaUpd3Ury5eCP2DTtqO7tFrvoje6fZF9pJ2axuyhzLbDe4DmRYeP
4FtB8BsS0W8dYt47qDiHWdyKWI30lDERW4VmMey7ipjkCuX3uqUJumaarV0ymoqMZe71LMLKmGBn
FpC4CppoRJ7Gfb4lbfn2aXb7iS0nOQu62NSqrdjYif2jL3XCh8vSwtbPXgM1ZZmV/jkN2Iu7pc2r
hMJjldQJWDd6eTURV2kAIb/IigZiCe/mUHrNmy+S4tKozJ4HYwQm1nj4CbfD8i9okg1dcNddNzu4
odvgawrCE9IOby9zBTjE8Rdk44Uvdc/WjC1DfBD95B0lmuQlsmAXsGfd7urQyHZBVA1rM6W3SYZm
+RM0x9vkDd3JyXwg92neX4iNgIyQPZECsEt6Ig9deIVNFDMt0Sa5izv9AMM5e+HwL5gJEx+ec35z
t7ns071gfCXiTMSQkBO1lwXQPeJ13d1Q05VLG1BAWgRyrzDrGlsn6F2KkviKCsGEzuDI25DwqtYk
xFpLSOFCUOyDpyQScUSBIXFgbhWa9RVgzYRGbkLynkSGTxrYwmqb8mhq7CMjkNingfH5yvVSj20h
Zraqy5pdPHgwvPKTyhK+B/PiTzwbvA312YfVnhGS/UZKT55gbxhtv7v288Y5ZQDsjtMtqJROLABZ
Cn49kecGrXIfQH4lRTz6BDXU37vyVBZO/Il+X98ZNhNqG+3fD5rdGy/wHbo8rkdX3TDujsUWHdGf
2pLg/Q5lorxXoftBR8tjdK9RRTE4XI+JOy7Ra9ovCE5Whd5o77oGFaa3iGYnRXJjmb14c2oOxC5B
ZYBF4l2Mpf3mRsan7eLZgMeLTlKYBKHHlOhkpz5TwFFc+PHZdTHfoxi6tMK6DD3kUN8h2XvsGrRO
o3Ee03PnhMYPDIbEuLey3cu+pxapVLaja1AgQ87DnUsNjSShM091anORxfcR2/i5TkjCyBrm2E33
otcFRB/HXGo0vIhtta6PC584UU8Z/nEA2bIBN0Ru6hRVN9Erdm6wD/auS1fJK/6IIv7VdlG2zKXx
BTdfPjkX+GEIHpT9/LiIVPZuusbJyBL3Hk9ECqgavlalM+TX2mg9RIa7J1pBrc0wCrYI3s1XM/Oe
cn7am2OVHzyti++WLljwAdp9RugEAj30vuo+uQyeKZ+KwCRmiCQUz7OtlcNE807J/0tzsKY1s2Iz
7fNf0FzGbdbXL4xoNKTE4Vkj6HGvQ+g9DPNwgfOvvo8kYxHfb16tOrQ3dsl3gzoLK6RmG2/SMc/t
ZIkv4Q5qoYI2QimLIQNqdqIj89SjmwdqRMTmJoP7tqq8xrjVWuIsHqSTBsVjE1f+R0mS7FqPnL1X
o6wZhGGAd7OHLyDQdaurvYuPce+m/g6acvJuGaW2TQhQX+PV2KhZcWiVJhIzXELLujUORlKn54Pt
NM3aQAp0MjTOlhrcNPIK4hNLAxp53cM5A9Hs8VXqA+u1imsw7YwBpEnLdygbcYXW5R0ccrFXAdG0
z4kd79JaGk9AfJpVaGfxSwCsKoJucRgRH5zTWf+K7yQ5d9qwZFS8wNV7EVXgfRSm2S2LFGRLF0Ul
ccPkZbCN3LX9GAJA6QGeeM+EHBQX3/DXaT9Me4wV2Yue92i2E3kLqf5bIqXXAMYOEUOmZMQzbeub
SO/LD5KH3UNgguYmk1UtZad1R9TRNkNk27xXBU2poBqag0dWEoy/Qi1yBgcLoimyNx3O2UHXQND3
cYn1M++/MYQGde//IeCG6UBabRve5tpu+wA+s0c8vNd472V9MZkYn0PDXOfsV5EOEUU6BGRN9q7x
7INtPWItjbdeQB8viXRGBXBpboNfJquxwzPkRQQWMxlydshq9DXtWqKShPCZ2XGI5Mi+ESK7RBvn
+a0htUJFLaOqpgt3whDA9Jo43fdzDyLUtBcP+f7a8KBxde2BWLyD5ZkAVJ22fIOqyn4KuzQL0SiE
85lZ7j2ED5GEP1xk8/QYzJi9PhzgoTaC18LrYf7RLJxgvGzGpmdLEWXJ2c9/1mFevcZmR8Qv2bWL
x0VoNfovW+yS2fiiPNukIBU5r2dLG51UesRElH42Tr1iYmw/h6V7mPykOhL/Gy0KEaWrKsDtgW0l
e++Yx3R9bf8mxYfcecwmoFO0bp97SFRRyA5b360ZFKT9rJ9i0Ial35vmk6i9f/yEXoEov1HA1w6f
zdmVQaCCWKH0R/hZ6S9O3x9TO/WviRXdOWpQp0i/fsoV2dZGC+4klu6Jot7atyKLV4xQmp0sgwor
uvjGjhTdXYvRuWUYNp+yiu4R0SOXJkNMTzYIMiCXXaxKN0onfTazPWPjZvzrTIWKu9SomxFQS6+p
dqHITj+7eI2PVt1Eg8xD1YlOjAH4lrLWDnFUt9/jsR6tfk8gKZ2aztSPiTMNWxjvz9ZsQellQ2+X
3nBntMVpxI4A3tV+jkYxXC173JcjXeKgQcOHGdU4R+xxlwSbunsGnSry5c84MIK1yQn0WFa1frOR
qyzcoO2/GhlfU6ChW/D/xNVkPo0V9uFJkWzKoGw2rUbrdertHC6k9hJ2I5tb9hbeavAZVWm2I494
cAWxNK72ySR7nQZ+8WaCw9v2iTgrY0rYHA/OZ5wWeNKn8TuoehItgrF6MiRtVAnQeOsXuCCH0E3e
ZNsOB7em4sg4hxpGKj8U62XWu/aH0ffpumVpPjEWN87D0KFJbQTD4dZ/69SYbNISe3EWReFKz8x2
nziotVuXz6GF25yGnXptm/4nNXB/1T3cGgUYX0RmGI+USO6eVvg0b0KN/XqefSNGNy+Pi1gO7UmV
Bdpq1vWgkuW2weq6VFUqdpOmUDMHFjAehJUoOCTisPk22+x/tBS9N7+TJzJm3DdB4MYmBhMNOO9Q
yQbrx3xBci8dv06z1/jU2+fWAf88turCtGKul/Sz28fvyqoZs486orHSApwWSn1rFBYIx8iwF67p
VUc/jYO9mKH02mDrfEc7G9WMX6noIy5qCq5qUMvGJF8jNnw1Z/M8ewzbz4+LXuQfjZdnayOCd++q
cnyHDs0336JT4A/J1U6kucG27549xXmJOmY6WaUq1i3wSkSB3rDqcwkJUQ0fBUT3tcxy4njqqnxr
iipf+Zw/UYIZnyTFRFdpTdEVGNew60cChXvVqUVplj48byVXQRHPhx6q06wR/Y4IahzlQ3EZAyve
5RVgZSrzoJPmtgrJH6t6vrxj82Taz+2Iv9TwKxuktIfEcnTMHW7WlW/K/mp1+Y2p7IjrLl5Jz0ED
nTjuDRjiKm2VuOe6vhZky5xjFmR69HvqRLTdnELWxNAZR1tADIQ8l31oZUoDIuLz9GwqP4jewxMo
re+RlIM9M0y5DHUZwtSjoWuaWbx2YHef2jqf45/z1YTlYJPMnFcZDBub/RQbnRE/Vv/T1Er3uc66
bJGZYE1h1/WfRbIMUf1+oiD+hnTunHULq2WOSO+cd+QeC5uvWqGj3rHLoV4XpEDHIe3yrCrqZdH9
dLJGLoQA8D27ng9x27xWgznxRgO+Zy7CL18jwNgf8Z/jZPMvJFM1nIkR4qP1lZyzgYki2xhvqIb2
hbCJ+zMyfEow3e8W2NMmxK/6KOAmR9zYBXE+KtpPHJq/AuYOtyqpKU4tdgNZXN8rTZNoewkqzvv+
UjeFuUWZxnaBIuCY4dSP9Aa5TzCctTqRdyB7gBAH8as/tuF4s1nB3qqOnnAek+jTBdWLCHt5M4vp
mXEjcd2MJC7xuB0K+MK0bPqnTMvsTzGN5bKCAHhPSITZ5F3dnsi7clYDEdVb/yXMY/+qzVEywILT
p5h5jNTJDOT0uRhbFp3e6KoV7kf30FArsfSk493skD1oc5Qhw0F0+O5kv1QlJQatd9Z4QSztEBOS
DOrC3DKYKm6uNL6HtB8/YiPae0kKsFuLx48oqC5tCRW9h+u16R52gsnCx+S5ctEN6Ay6KvodhSr5
SEQsNwAetI3GWrss7LrZ09nDS093Z1FXuX3nnBHcMO5urZytA2CZz1B2+KO7T/SY7HUK8QUWEyKd
lMXGNmJcuPYPwlLdve4xO251S3uu6azQGBnsLf0EMHxmlf8Qc/Jzietomxrhr9qqo3ezX0irbWlz
+s0FKSPLThO2754+eNucIJVFgdJziS/H2SnhkZaFr3Db8jvvefjEKoAShGgzTS8QMVfWC4EWrwX/
5h+jkR1F7q1cWVRHYdP0AV/X7PuB+aDM2M2EQ72dzOZbDk5xFFFB7pYuguMwGdCPRRBvGgQ5V9OJ
HYSkxbyqet9mma9c+vy/Gw/nSPqdVkP4zFArfM46Vma/HvEbBtrRaJ9dtyBsaezk8rHKskWm/VO1
n32pqVtgRn8mw8G0+xa6NPQyN1RPqc0AlIibdaaU2NR62kIYSmgzMr1el5Iu8ORl3j0bsxIOKzGb
dIbzjY8KGhx9ha9v6khUi/WdMyYDm2j/1WkrRlitvSXLyjiU0/QO9AJmT8nfGZjVG+F7mDE8xE2F
N4pr3HjWofEYuZZYc5Gy04kRHSiUxnpLoiw+NnEB97d/8/zS+hLKOHe1dwtImJmry+gwWGTVuENw
fFyYLkTf3C9PuV1bF9OIfg99Va/QVM7quAGjbWkdi9Aha3K+0GmvmnAiLq5Ea+gG3gYOtDzXQqu2
kojJhVNa4iaR6G0jDZYZnBdDhe2ngl3oM4xQ4s0F0P3sR1PykpM0lkw/FW1zTt0mKXBVdMuqsFhj
fmxuidt/ACWINkoQpYUqcbpSah2rmgzeDGtuivOQTF75Ndhti9GSM5BuIgZkP7vwJ4A6Tl+Vm1zL
053okR4s9QCMU40G94yYuyHXKJ6OEQkbGUixA/MvdBxpu38scJxyz4kiizM3lbYpse+yASroNDfR
tzM4zq7AwUNr5C7NtvzKaPCualXprEECthLEwXrCFhE3AfWava0c3NcNhvNTbtIqdNws32h935/I
3CptSopaMwAXjvE6rUndoI3q3v0wQbgUlowMSeOotHHa62kZHwgoyNjO5NpRxPmud5761jbJB0Pq
G9huDOC6YC82eLTeoRgTyLWZMI1t2BQnJ4M+Nfyj4oipTq4D/uKnNs+SJcNNs/b4hiv7pa+dd1g+
w7pMOXdkU/nEDK1iTW4/A4d3klLY7x01bSbKZwarvdx1dn0B55I/E71SL4wOXyPozi8qcZyDfnXG
NcLhabs2ysTmGQm39dNO+d4JFNlw96LfuAMlNk4tfLLsWbTXSv/Fg9JWJdQcWE2yr0jV19GZyj8h
NhgDBDsROeGcx1muDaDEP3M6vUu2UfGtQVIwVJV3M6rnyR8wMTauda/c8gsq97YSttzBxfrpZRiX
50zFe/Dc5i5zHBm2J4zzct86ZA3B0kGZKgoqxRach4YeVfRNhIZWG5o/kRmZp5Dx1sZtOCm7NTFk
nhNOK89vko2vM3agqofMaLKEWflrNwv1XK/R95RSknRI45D3Y/VdBNUvqKzpZ+5W7gKoA7ISKWEA
1010llPybZKwuuis0F1nsOGgkJI4EXQQiurJ6CgPIaLCCr818NS1sGbD39YD8cO6QYyKiaw4hnvc
5NK+hZ2otxFNlwVVvbKI+0OE1uEtAircJSqq6XdUOm13wb+F2t5rg+ZQ09RBd6OCIxGzwVEeGzDM
h8cNjwu7dY0tW7nwXHYkZU1q9I9jVPpHff6paSdt5dagQFmnSXsZ3ifAPYfOozXpaWbwkhZTctEy
RyJRCoe735L4RoQexUrSejuvSMZj0kprZehorl2BtAxGVXpS3vBNnNu4kb4Fj8LV15PiWChVIoBC
cSF9BQRYRwiTlw4cxci6olELDzGVBI7CY+sPZw+b6Y3YtXjvjBioEH9CJrNFShPGRYYPzwlYc7HC
6uBuWsWSxODeXIqaFdEwWhMLAwJBwZc8bzKyeF3L3DFe/GG02TFuzODZjhGMMsQV6xHn0rqX+riJ
UtteJDD/d5SnRGM5QUPzRY/WcU6AskeJx6Ki7gn7pH3YyVeCozkQy9zFz679mvoZtYWlx9a6+mnS
arT9hIVteR5zQ3/4bdbuqewV59FA/90oE75Qmg87jdROreLYiQwdeiEGYM39TIJcHMGO7rsAa99Q
8S1mhNOtuyyYv3rzVjPkH9hmi06IndIrWjp9gTs/WJWVYID2f5yd2XLcSLZlf6Usnxt1AXdM3naz
zDoQI4PzKOkFRlEU5nnG1/eCKu9tMZhGdrdVPpRMIoFAAI7j5+y99sgU3WbAaY1fNJ1MFKAMlRcT
9FYl6HlKl/27FkjvtyCOvxK6/5F32XURwVr98w95mufuSGlJ2yAUHFUBmpElr/vl+TbKA/618T/m
tEsSc2DcL5T1jcGkBSSBNz/7JVbHmeAhp1HhZrAoDXHohRfU3CWZqaK9BPc1H2hP/ggGPlDcinhT
WuJILQUHK2qu2XNEZJw123lW5rMucOWG8LJ3DH/QoqjZU4OTrascoxMRQvoFbwr9Iszb7/Nkmkxf
+hEzl18QQRFeuZU1XH/8ycUS2VGkU1Dkhx9//oFhj09u2aatTENfonROIj0K0pXZXpW0iYZSo1J1
Z6+ftfKaqI9yixE02Ko8NQ45eNgMsP3S+LA3iHCwwEVjvRXBc97oKd9rESODDGic4no5l83oIrhU
03VkE+9pTfXx4/N+G6D+67QdRxlCtwzTttG1vf3CKIyqGeZBQUk+XQADM87yKDuM3TytZQLFmX78
TDSrG60+Pq7z7nKZjkH0iQt9mPGF0N8et421wk/NCFrHJM3tQN+EnKZhawCzBae6b2Nr8/EBTyNX
oIs60mInYUpbtyESvT1gYoRF74QhHxQi46HX1qK6CQ3C3kvTzz+5qMb7T2cxOzHYeIml262fPAbW
6MZWE1OKRf4YnunZVFzkzXTjGxhGyKWzr0Wuepb1Qn8wTQY6yFll29vn/iC+YJ/QrxLiCxpNajhH
E7ADzFY+u1+XL/a3+1UK23SQRrk8owRZcEXeXo8MIzP7WBl4vWVDFsiwWAXuML6Cr60nqYNqIZKC
JRvhb6I3q8LC2+BL1pA59l82IdRwr1a+WOd+R3wF2JXJWUJPZoJAIs0WeyLg0PobHf/UZuand8Hh
4y/05BrzASxL0dkydIahfJSTOzfL0rJTzLBXVT09wCM9RA2Raa3dPvBjwCXNy4+Pd7K0cTzyeojC
tkzyf5RtibcXDMerG/ThpOHcH5kSDw+8Jh/0qn/4+DDkD518L7Zt8tlsIVxXF6ffC+2tkUe9C7yC
xFVK4O5pQnGDX7xGhRhsaKPl60B3E8DyFIYfH/tvPiKmVZOryuczyC16+xGHtnUDSfwhNML4bPmI
mR6hkvrsI77/5rjnTNYegxXHUc7JleQli6iyog3lzIE8A7Cj0bsIC/+aTUNOakT74+OP9X6Nc3i9
Wyw4xDot1/Xtx5Ku5dutP9AopCVwwDSIGy0rznCeAm6SzPCo8i5hYsRXHx/XeH9gLie4Gdu1DInR
4OTAfYlcj20P0CtJ3TQ+qSEnQFp2jIhNPrHsTPZrX4NSM+8UzCIfMB05LV3ttWaR3laTGNaZVaGM
BcoC39Yx7oPmk6/8b5Yql6df6rZSzBmlffIY0WxQYdcQQt3MiU6XMivOeQO8qtrB3a5wuRj4o2+6
YaNh4ohSmd+gkp83dWMkRxpFagvayrhtX0tiXRrGEduPr6E4eR6EY0JxMgS5XAbRuSzeb788tLuj
sIw58wLZHQWjfZKpSnUonFBsCPFeeHZRsUOlmm74AK9F1Af3vp495NoUb+3BaC7xbjSXhUlna6pq
lAcLW8zI2SRlg2xXepmkO0zO8owQuE0/ZNsKL8iLU1UkWzAy3ZqJjjVk2WI1+bj++NMZ76oGbg+l
hMMNYtGyMk4+XWHrpYLdAOiyse4t1D1a0PxI/GEdjJaGHFtgJQ+Tb5GVPebgmu5ph51/fAryb07B
snWTu9NUzIFPX4yCPhLrNATXZLyScqF4xINOnk8QehI0GTkr2rmtWe15rPJvZpNe/WJbzLG2xURb
7nxamcTIOLuJZfNLlE3BjTkzgLfn4SCIo12HeTOflUPcXyMPr3Bea9nGXMLiZYW4DiupSuLJE3aG
7cJIggPM18+u8rvn0BTwEw2D7oJguXFP7nF4jEzQl3YpW1xQJtxRB1NVe3Ip5iOKCO1Oa4bXVlXm
vigJv4gWT4SDP/2XescdWx+tautfTsLwL82KpukYm7eWoT47UXtZ+X57KS83u03xKGn/UUK/W4AZ
fmczZRBN5XG+KRTdBCPpb40mnlcJqOzLvk+CdZU58X4a23sGm/6xZ9ewEwiEScP6Mk6+/bXooH0J
xx49iLDPtYxCoJYWjESfwCVk5YwvZEnCva2BrauIx0mZLTQEV8GcYauHxIvsYWzFXdo69KrG8pDh
EUI3BLQu7fnqRgdGSZu48zEecnipOWHENSD2bVjlUOpMaHWB6Zbn9qRoWssG8mUYxoc4mmYv7yFm
G1kIUFfYj2Aq0/Ou6V8ytqErP8Rl2SoXiaYW3YXuoINWVAegFiUTkonp53AXMJk86DL67BY5efXx
YtAlgD9LLUs1L4mTcsiIsZ3oUZh5cu5Muio+E/xvEWV4wbz/e5/qoWdYQ3YMeiNHeVJS5k/ySidN
BW/Ba5pp1q1kYvhJjWPItzeEFJZl6KzPxlJ9cPuerA+M+TudfiDzZHhP3lhw8E7qMyJJjMkucXQ7
FIkAACZrjyrpQseAlw3zax9RMkRd//3jteLkOVrOhh0CRTT5e1yo07Mh7KYNmXxGXlYaLnQl0kQi
BNUx6jb8k8vgpevt8uzjg568AKi7hOOw/FsCe5ikpH77ArBcHKClQtRqA6678Wc2cuzLQzgsi1BF
65+LQcR7t0dao5a//Pjopyv0vw+/HJwlhOXotHiwoYKT5lRGXvSM0wpDX6nfDw62FqNV/flY5hvD
DgE4AFRyRL//92j243M4uTc5Bcl8wdQN04K3An/t7RVoLKce4gmapdSGH9Tgk6eK7kcqeMI/PtD7
Sy0tCjKTxdKiYjJPHgLSrQGPkNXuBU5MKmXy2Om49yeoKTVw70pX1C3NiwQN//Fx/+YD2rZh65bk
6MpUJwXhoNM+YRnTVqNfMhFcPmEKGpZpIf/vk0P9zWd0lcue0xLs2aks3l7M1Lct+j/MdksZTF5R
ZeO1NVjxIQqe9Kz/YqKfu6D8NfdBGuUrSkf3sqBjutJcf/rWCXzyMoTUKMrsMNDBu0EO7apzu4yw
5TQjVms/gHdSDN0mKXqFhSfbEYmjvNKI5E2StuABkKyChNsGbjEdB2q8Kcjgly2cycpdhDDyLELD
cwnlc4McYB9mA7Gd8IWu9IgIBRxeaz+Uybd6JH0c6dUhaeFnusnYLRAZMs8JlBtJv7mpJCuxELjf
ikKbN35QpV8aG0S+G6K0FG7yIsgrFiutTOdPvtH3JT57S9u0eF5NnSjWkzspb3u3jJso9ABiCPxC
441To2rt3cfMRS6tmCiuPvliT1dKGk6SpwNVN2X+u3toQc2MeUjRYrBfWfYufdb9f23PTJOGCSWb
YZBZfvrB4ihGe41q3cPfyqbdMO8Du5rw1YGWbf2NGfSe1hSXJqKnTz7g+xvXZBVQloPW3eHKnty4
Uac7bp8gbSo1IryURvYeUdubYhgKpt/m6EVK6GdDZ6NfdT9bBd+9h+hsCUsixSYbhybMycHnyQaE
LwCHon8EWOUQ22mTB7tPGBEc7XZEPuWonr4wS3EeVkyZa/j37VjiTozQ8I1hc/3x9326uWJVpGHF
C5s2OHeZ825zlWNeiyUMp7rJM/yMybpCxQhHblJkqri3Uxzph1Sv0ouQmfJqcqx+PQcVo8+iYJjq
a9YWnNcxGpwbMMvhWZJN8woEbL//+ETfL24O+xZqT3osVBjuyaNghRgY4lYxXwKuwrOmg+wlr2L9
+b56KWN/qx65ItyZrmsbbCpQWp4eqXWyKSpi11+xS8tRLIUNlPDB3H78eZa3zclR3KVXSNAFdyFI
6bcLaDYU1YQOasFxTcN1l22KhgZaOBLnmbpN/8l6Ld7feex6mYZLXv58y+ZyeX/rKFMuR5EZtv6K
AMRVCgrIy3xheXYZo3ZZ4mFwaBhbPweBNuhjejlG6ffU1i/txq/PG1GwZXLyKyc2WH2c8qUf5LmO
TrdQQXixzKHHdMq2Im/s26K1m//nZ5YzNpeq0uG9bYmTk/cnRjsOujwY12m10TVynrNo7te/BJcE
JGdrPVjwtFLewrX5tHb5u2tnu4qqjV6k9a5ltaABDFSS2qqPO3/nTPrLr7dYbsMxi9WwY4Dtb/Va
3Olokg8mdBf89cn3smvlNcE47iff5bs7h46vYTgmu3hdvG81JFmsEJEoIqyL7pKLwcSO3f0GGLOD
J+eTiv5drUq1ZtrEYKAM5LEzT25TbU7q3uRoqJ3RzPqypdH5WGbBViZ3g83ajaPtswt+OgSA1MhO
XsAIUcs7gnXy7c3alXGv2YhlVlNjmV8L9FBrPnV8ropp2GQ6uvsY66Lndln4IkDMNXFAf9VVX6q2
Ls9R0zTHKL8nhPSaaUhAasBKdX60LcfQvsjGCgDLDL3p4+f5fYXLSTu6RePv1616WvWNnWxcGzXd
qgtLcHHmcDOqrN1LCdJG4YNc22PpbMsYpWc7ZSQo3yVGHX/Shni3SnISuGmly7vbpD47WSXJ8XUp
miT1zaIqQel34+qLxxoc+Sfr8emMavmSOJhUJjehLt9VCj77myKumPLOzMwP3U+k5IUZ2LsZY8Jq
ziyIrSw6kHmH1z5kyJ2xmT2LnT48qqa9aNq+Y8uL90/M8DHMrGr3oR7m16UhjgFf1DVLC47hrGNj
hLc06dX0zdDKbksGFXGKeXn1y1sT4iI9q9mum1DUEG4n+V04s3GncDXOZpT8m0++5ndvB25L5hEo
khXDCdhwb+/NCUssFMphuTdbDL620TBX6AmYUeaVHRiHscyMLVGiZCgadGWo+MPrHOkl7sHkRkzR
ddmqi4/PiYeeg755mXBSSx2lmM2wxJ8+ME0wYEoOWSA7LFqHHAogesBvbkfSUY0PfUVjg+x0xvhD
ZLsrelLY8ra8z7tr0Vk3plRXFqCBPcBkOMFRWNyy3n6J8iYBmIh+K/afervO1uNYDHdSJ3XaimV+
RVcB4LytvpNnIG7YWmLxRUZsxUT/NDNMAH3YlxOa155bsKoYTvG8m0du32Gf1b3LXGSRK3W4HDTS
sod83fhECIKQ8gY0P/syIOS9tghdyGjXX1bj0JB7QHOXRLvm5yScHzkm8mOqwarsJ3Wmzb65IYTQ
WrkZKryoZ0/QlPmDo12kTpsdalWH64EJFt3K5iuGgfRSTyKySh3/ogzbiyx0tGtcmqQCMFdiqE6L
TfAYCVh47Cvdc1n28RmAwCtbK+sf66EajrOy5zNc3OqYleEObTsWLUt/7AftSwcs8KavquiGqfxP
BzAa0h6SWlRHOAkCEnvZixTNEJAp4Y7bNkUtbcl40SGXT0PWmVgHF82i2Qdnbh+nXo0NfY0fCiuc
0T2EKf1FjTf9XivQKzZTMj2EDfaAqRM3ULBfq5FUhJJg6zNRYjoxpQM5TpjBWWhp1lmsEmcFYQsv
O1u4a7FQRua8+JEFbXEoqqb2dHblQJABgZP9J5zaRMlugfK3iuSchbjE5SUu8B9p91n+xa7nDKiK
Iy/cMrt2F6VJ0hNCTcaBf66QJ8yG1C7Yh22TQLheY1T6rgVsfBG7yT3Yr2nfJe4rYDz7YPYxwzJ2
diMzvNUvQnQMOVLM0roaFoxH4HTVt2BaJ6ikj71eX6PWbxjKD3JXpijzmpApnN734UHIsV8XtAPo
lSGvzUL5olVReK+HBXcrBsljWZGxNM1lfyWj8eDD/kAtrGYI7RIWSucaV9KJv0o1jaBvIR4ik1xD
dQiObpdUj3n9EEIJ92JcihduPYXwt7p6X6VIjV0DPrGa0+QqSZtvVpYXVyqxf9pWWNy0DXDdvL1q
liFGE8qfeBLVhZvMT6Z9dBBdYxkzmovQGAmniJEgdIVzkLO+73VnuoM20+Aao51K5uGFP7lIxcP6
mxaqlLj0SqyC6kJGRzyT/bUBAuY6q8ERVogcSbJW4V5aRnKtK2wnzaB91vx4V50ol64rnTYGRcym
Tl+DDcXrGHcOxgJS6AKDWr0KEdxEuoAimn76Gnrf2uN4y57AYd6nM35fzue3wtYf5lK3BYXtEpg2
oq1h699TpUi73qsErSJj/4rU6c6/HFusrVXC/WhFj72V96tcy58/XotP6yVWP1oihmA5WLa3p3MW
svLS2vHBJ5VlBoHah5MdC7IgqAXMHa5kVLEoKKLx4ePDnl51DkuZxpSc4QcqhFPBSAyfGSc8h52h
IAyZywq8FMguPb1bNMIfH8xYqojfXzccDQm1Ys7F65+py0lR6KeR6BqCtEHQdsURzqt/HhkkKuld
Nq1zF4wA7DRjV7iUpULSONHwz37yIj59Dy/nQO3B7NNcZten+ydM/V1UFB3s+oE5Q5FRhQaFMv+9
8/iPl/F/Bq/F9b8/VPOv/+TPLwwlal597ckf/3VfZPz3n8vP/Pe/efsT/7qIXtDMFD/bD//V7rW4
fM5em9N/9OY3c/S/zm793D6/+cMG8HA73XSv9XT72jA3+HUWfI7lX/7f/uU/Xn/9lvupfP3zj5ei
y9vltwWk9v3x118tQhzqyv/4/bf/9VfL6f/5x/+aX+vvz1H8fPojr89Ny8/q/1zufea1tkDG9OuR
HBBi/fmHaf7TsdH3/GqKuoI29B//yAu6AvyV8U+lo4ZTuvr1CDncUw3iUv5Kuv9cBk4W/2PavYz0
//ivU3vzBf6fL/R3bdVpwwOpg7nIwqVhs/9G+n2yuYjnVlSssASfZ+3XVBXR2hiDNX5TsS4BSODU
GTaVIXZTZd40CoDMDHEPCyYJQI39FLgJBjwVPNGPib0qkyW1imM+/nY9/zrp30/ypEn11zkqAzYH
VZ1xWmS6QVx1daXEpjS0Kw2K4A06n4u5cactOTO0DDostvMGepbzyVb7ZCHRsdgxw2FYLC3EBcxw
3i6nonWSGdZ+u2m069B+dpgXDWEKFXTcfvwRWRHfriKoIxhl6uzvWEdos1hL8/O3lTsojQE1YhPD
rdGm9WCFwwUk7/gsIbBtRrIRxF99tbB1RV5fVKLrH+OmCndKjO23UqevTis9yClseqxJQWdY+9S3
hmOIp/ysczH8JlFCW5bwacjU8whgyZ3iGwjfVbDCgmd/9aueIAANXc7OzRpySRYP+gYhD4jdRJg9
5vlA7x66eoqo46VAeW+lN6NEJBiHtf01WcgyMUNbzzfT+KeDFuOeKNJp23c0piYaTZOX6GG8iSu7
PzMBMBFZuWQ6TRNpp2Udg5JJX6egKV87K76Q6eifdbErp82wSOyY1wNBwruSrOTIIFEfUnUGfCY1
Vm0v5x+zmXZnGT99FvpD/EBgj0SyD6i/8coAXlbAlcpgnpXG187GG5q3+VPvtMzioop6iThAklMh
bC24h27VYWzdEmPWzKsyAEgYNKS0uXPeblUKAdiWzrSO4kytoe+al3rgLlCepp+fAwMxj+amxi2v
xg6RXtAP23roitspE/2XRqbQhok4+9VmctZu54M4bWK5d/DGHxxTS3bYt2V1nqALIAn00uYJCwtE
mrloBKo9mCJ5sMYLBJqYoS5tnukqMmPiJHzkv1qB/9ifU7TLSO8RMmiVMPcdutXdZNU7RK972+9n
L4vxn0b+c+prNXyzYr42SzvdFrbWXvdDmK9tkvdW2B9rD/l8sy4QLEBQxg/SE1pvle0FRh9cTg5B
bx0Op8KuL/0EsSigoF54UT+nS1gJ3IekDXajrxcvXSfiH1YZtZsAJwRWub5hzg8BP2obMqtqs93E
YjSe7NplCgLr7iIRDJFXFEnhIhS2SghrGPvBZAGBYkJK61UECuABuH+PdZKSKkE1fozqad70YzNu
XOhID3OII3QYTHfv96axSyHdnTMIUvspqeDzZV0GJIGC6kWxX/hKoFi5ajSG+WHV+9dDn6hzszD8
10yCJTeNyICsVqdrcPObKMumi0qzedeHzugQtJtL90FhjLkWqa6+ioEIsxVyF+gmoWP8sHFNriSR
Xwc2GhTu7gwcoB7NAen+tFc+EGOIG32/IpsGMoGIRHuXqqw+TyyfXZIfta8ygxeFn6Z80vCVTzlC
3hW06xctlL6X5iqE8FO79JwnrbhqW590rsmZvbao2eeVvkPgi9tPd+xoGP6Xjv+CBXUmYtqOr3pl
DP1KFJF1EdV5d4lB3f4xBhO/cpgDsSsXHjwAI/falLn5HWbPz5jO39cpNT6pGg1TnYx6dFyplu0K
YRsWAliWxberYdpFrWtUoE/zuK++BvnAveZPh0kfmicMGhPXrZ3ILjC6cWdhtCBCAOFjg+N0cqOb
Jsur+mrMjQliYVhV6DGbLjmYk4/HpS7Dq9DF5zvqSIeNfvye+xEcOLIrXkqWLk9jy3OBjbQ91zAx
riJiaB/6QlT+drYxMNcFYHI1V+Maem+0Gwg38nzdao5mbc+TF6B8eC6doYxXSitakI+5TDl7WycX
Qp+OEUEke2KU7IduKJqfmZPpd9nEtLtJpBtuuB0iY4+RvdqUtLAtnFHB9A2vRfR9SCxs6aZmjseU
vlkGKT/Dh4Yorl5pUQXSux8Edv20qXdDm/CcpcDozGg2aD4ggFkt0R3rMIrUDQCbhni1NNmnOQF+
IFoErnmjd1aUjwww29R8QjQEWpZlgX0bQoHJG/RU7Aa08GvyWcpqreuwq6HYMR/wSuZVL7XfTyDK
KsdTSNDPtFaRiWnMwV2eaeY6i3R8oMSChUeeRrriDKVcr6u4v/U2MtYWMZ97Uy3dharL97b0NaQ8
BqG6dSTdK6dM4w3d2Q6yjHDPx1gbsCZaIUTZ0fSGHMeYO8avE5OR63FOnKuwMdrbNHa6g0mQx5fU
TMwYFT3vnD24rTjdKHb6kAwWtn/txskPNkXJZWSOTHna4RF9u3YVOTHhxC31/aqE61oeHJTy25Yb
7rzAmjWtEiJhCUbJMeC1diXZbXTpGDCViQSeizpsEe47hIau6Btj2hyQHPQbRyhQraEuIeWS2KTm
td64DXY48P534xTMl+iKyFhycW+xLye/KXAnEmHB/YW7jPthPdQSxCOcoke/nAQRwxnvhgikmrUm
SaOqvDEFHLDKYt7a5ZyQD93p1wheK9YOnL5SI5kv08D7dSjJN41hLfQzzDQXyiImZ+q7RbkFpifM
8DuIAv3KMGKCsQGjrnCMye+ulnA/RUC1GgJPj2U3D9sx18tVZrQITEXP26fIHqrQkusFwk3boYo9
E5TbromadFXGqXlTTVUPFdmEdkAaEbARZ9rkmU6/WIvbaTHimMCsaPMRfdr3mO0qGndODvdcllG0
agcV7GytLp5n1WIu6fhFdl3rh7zTlGcSQOrZY9F/oSYwvkETCl5VXle8ElOFY78tpjvD7rnZQ1Je
YMkT4kYE60VtZPq+Vh01fC/dgw0a7LLIAQKt88DILgw5TBuJ4WdlThKSbORSuJC4BGK8bwATn1ex
dRHI8oUy4aWPpT+yPhsOPQns98dYS750vIH2jNPFVkVh/iUOU/eSxasCKVZolfQ4TLjR7W72bAqd
58gW1T08i/E6bgdtXUN4IfJF8kU7FSkUAxzxvTM1bDLD2rLoMdBQ3OgQnXa4yKM1tftLpi0L34xZ
c0MqwcQ3FammOnRWK576gNetN6Wl/lhIGKfh1H6ZGFzdoKTrSS/O0sLfuG7V3dVOzHdAsyx6dSK9
I2K1Mx0v0/3+KDjAAfoiPey2e9RTv36EEzh7VtRF177VZ2fgH+SNg5TrVeunBHo9okBn10XRRFMY
RRTOU7OnmdXGQWbvuyYRXwP2UtiJ/GC2D9zU5LOI0Ea0AD5pONa1oSCYZjLMuvMxCKwArX/QQiBE
PB/d2zGPHIxRH4IEFkB40xcuPdp1vHQEgYZnzM0yTjCO4/6s0cv6xS9Gp13NWurec98NBPXAoYln
38AWr1fn8Ny/s7Bqe/z8wBojaPRnlIe83s3Yf0gYCKzHeTCvYAUF37uYKt/Lh7q4smarPsNSnxy1
tsz2IcqIhwS8/laLuyDgJBrtLMenuOlRBqyaSJ+51VP8sBYZQrMzuysbhKwvgnHDMM5aw98V7NDi
6o7soe91Gv9o1VTChsOKNosBdExa0XQN9NDcTcVwmOYgWs+1PFDPPrMOFV7QgYBliAcl1gl3FUFH
5wMG7KfYbJwVt+V3XWnNsaGBgqsTYgrDiLlaq9icyRgjx9Lu+gAmRuUf49i4YzDVE3llDZcteqUp
9m9tV0fF5D+1RMl5fW+8om6B8mENZ8vccjOiRF+Yv5D3W+E+mk1wm40tAk4FJpinduKeBlh5cMht
WOlT8zg5SX0Hcc9+bYpe7Ck9dz7p8Ctcqlddq2Nu6ktCc+kQHkKCs6nwUdgEaTPtNBNWfD7qRzqU
P8gDZINRWE9Y6eWhH4tom4OSmGszPjQzkAsz5+Vdp7LZaCaLIerucyeiejQWvjvM3JskI9ZAh4F6
O/owZozBNV7LyOGbLfz7KfTlUczcmcEkkmPYV8F3I8eByZ5h2CLAGr0KChC29uwbPjVeBOFV0Ef1
vjNgK0ypsx/0BQ0RxNajWQzFoXQI8CE6MH2Jwfl5cJJ+DpbCkCbVTmjYOwJu7GX3ofjEg3OHCkaR
6jHYj20UA1TpNBr1m6xp9AOIZJgWwYiZq1qy9vgarZuBmLiV0EGfWe60i+0SvmMniAkiJGNDwIny
BC7BfdqSFqo1t0p948/uUUypZCsGt6UwwAVm8XQPjUeCUB6dn8LpkHG46qkvJtZwIEJbQluMtWqL
8nyeABB3ILjKxuy9hDHqFo0nzQVczLdd1S+8MwNobeiL1hvqrl8vKOW1nxTbjAxShhGX+lzVlzy9
tCvLbofG2Vg2phVkjRAWLlMogijC77S/KaHddmGu9gCGdW6rIJ2fzXKJXsvao62ohe3IXDMcRMo0
CGuNQVTHcOleEKnucL6/ZmxpgxF4NPwNeEHEOODAdKOBBKMImqpHFYIB9ONdZU2VZ+ROvsp46V5j
oY5uDeVz9rhYddK4dx1A310k5mIz1ZOzV1GQbSQMVYLnzcdytrfFXLy2eqzuu8K9cYOm+xHXPBdB
AQZqKOZoaxY+O9jGyb5NIVDsgF5tb5vwLDAle9LIFqJifG9LWExOCzwy6465m1y00ujJ4IzM74Be
h+00Ti1efwBum5aE5AfH6ATlseH8nHkl73Te6ceQzNp1ZpikNDNKP1il61zLtrpCOhwcCEMizUS2
pO4BW/Qi0fyUPqGUbQve2tC/EWh7nbFmRqtctx+L1o/ZCeNkLefBZUZWni0cGYCSZEIBo3WHO/pm
wHqpKtZ40Ybx1hGQhZ0y2eZkBtIxV6sp8tn+4kfNR2r+WQ2Gh6h7tfhRHSweBgtB3hiMhoaMF4Ox
mo32Rxz1PJMd7/NS2zgxxBKdgHG9eUyKV92Y1sA7Vs4wEngeEDsbhs+tI54ZZnlyANM8jfW3uEwe
BhrWiUasVRFSfmh3yeB0u2XoyMrDkIS9IYF9r3bPICh2n4oW5oMOuX8I22Nd+R694scchTUZFqth
MTlU8lfUGnZ045KyjH3f+GOWebTClD0TnsoPz4lALr1wJkcmJhFbTXqH7g6Xk9i06jK3xkcRg40h
gmWba5SZc82At4v9DOE1asIekG0YiyWdDc2uinl/12ywLm30o8zhHTLHS7YNfZJ6tHJeAYpGh7Hh
cvqpsekGbk1rQcKBPk8La620zMZI1x3tJoEJCA+6CuH9h2iz4BEG5CVRnVESQFErvpK/BLuMB9Er
9GQTOY0nF7itO3nGSMZqwGRu5bTTSCJY51I0hCCBFlriBFq6M6F7SbfcdZW7ct0HrPvtWiMaxmOa
SjCIi3ugKvTxnHcmCTwOkPKQyxPfzDAmDxHsmb2JTROcFIPeoN13ksSvAlMchZbnY/n3OZ91j8aP
XqWePIQgYYagXY/RtGOCFFMsG3bNSHYmk1hcwlMsaHOQwJbY4PfEax5JpJAGkKUpWZhtmirQ6CFA
hGm2Ig+Ky03LIB0FkcmCCAagZmtr5PTyeYXT8ahpzrzhIopNGlqbKLbvwGjZHkxHQ9T5z6zRv+AG
KUEzD0RgZP03NgxqzT5kbQEwTNn6h7pJjHI7Wdvc0bHTk+HXxIM6sxF+puGAYtPwyd6rjVdb5YxZ
iIwZU0y6bOW0VA67BsRanFLljhNEPGXDP4DRmDZjfT+zofNK38BTTiRVQuZTjfkmuRgcyNtyAuwu
03pRijfGOXsNAkuTl96edk1KQigJqImnmgwqT2HO7A+iZ4bg3wG3MVtraAdWg/Uy9OhVdBy0rt1X
hzj1X0XpYgdxHiIjIMODwPooM4ZDZWBoMjM2rwywgJURN7KNFGCAXtnhZStZ6hgzWY89TCLwro69
DhJQilWvtT/7IiuT3ZRnzbpSZIrr2E9XQovkKlFh+Wz6dbbBPkm+XIJtu7OHWyYmaqPL4QqUg4+6
8Ct75WQzavVUgRkptEvUw/6TxRbs0AV1i2snfZpmuS/xH0BDGPxvWcA7YyL8xFu4Ch62cLrE9UaQ
UzmA3Mx1TNN4cOpEBmvIkQeHzdwQdvCjAlJVo5CrKwl0wiFeZ+5GaQPCABd/OO/oF9z99QqnbOcJ
Ehrx7mW71px4rfN075tKGuna962RZ7JJ+tUAXbdejRMN1mgOo68qVQFVVNZ20S40oDhBK2VRDosJ
8lqcHyz40rCBi9dcOzT0evaidkgOGwR5iPY0Z5eptOC4hwNb+Dq7yPVua+RjvLKtDGG+Xc0NTWqn
51m0xDYMonndJNV0aNw484pkJv+gLv3bYNahduYwBrrM4iyzRBY7rc+qy6rl5VmoeTxYjUp3vVke
Glyr5cp22OvAGAYgX0G0M/XxaSgEuWLknt3aA89MYrl3hF7FN/+bvTNZjhvZtuwX4Rr6ZoomOjJI
ihJFSROYpJTQ9z2+vpZH3leXhFiMyvdGZVaTNEtTpjwAOBzu5+y9dkbE6l1qziES/oVE3dlUHrMO
MNYyi0mQ2M6hR7g7HHtkWtj1SxIqIkJAZ3Mav8sgZXGTRB/7PrUO0gzxsC/M+4VSoBut85nCORAD
Zg4VJ1Y3v3f09WsC92zHF2G60cN4j7q69+WsGw963RmoDIzqUzsQSjFZOktLw1vXwmD080gZHpXV
+jm1MHmSBma6MpxMo3yestrJvNCy6t0AtPBpoU74UbUKhTwPp70lvaIJSG7tkGu1oFCb0pSOvRwl
t2sRRU+jGnYUrpTxKxX4gi3KNPMR1bsdccwVpZlO9zQq93toapwfECV9sPps/ERpVCNO3skJy851
C6ZNuBzQkDmnouWbUeGJy8gmiCTKA8sAW4SWimp1oB6IOjm26sDhTIem6cpsZ5kRJP+ch6VxzoMa
c68WvryUlfeg7pbH3FrrgDzWaEJKAV0U7hph7VbZnOVp6AhOU427iozi2G2iWgXg3fTEL8+qfWqS
TPIiyUrvYcSmrCU6mLg6IhUTVWj4jF8t/QBgOtvTGJDuhlEbvoGo6SZqE/aO/Y3zPbUxZTuEy8OX
nzTpd1T1034SC1whzfYXYDZsj2IlC9LWsY/ZDNSnSU1aHAk7y85UmjtVw8Knr+ZP2USzuIA1IOnD
wPRF01zVj2rVmedUoggFOX4+LPFELEsY8bVB5q/8ziZDvlmVnJj7Jp4/DMSPgczvCl/VWuWmtXVq
PgR2Um8tVn03Yt9yOUNnqKR63JjDPOdnrIZq5Ft6x3kDxE6jFTEsolI66RBmB153Cb10mI6W3wAw
UWCBhZVLOhWp0CXG1F3SoGFZjKT/0XQGMTiaxcKkjutPDX/LQ5pS51VDYV/LAam5gyxL4NV1jih0
HvjWm6AcrO7JMHgbUy2CHKX1uXyYjMwSdGA7IleW970I0/anibTO8UutTZ/VygBCXWhhkBNAcqto
1i85KhrHBZzk+Dll8wmUgs7hrqOGujMLEtuHWcnO0ZqlBRbKekQJKH9dEqJfVurteA2sgSNvbDdu
PEWEJjtNG7vmYje6q9sJvRmjNR7ZnpWPrd2tAHJC677ntOyNs5KwMxrQGOQLxwpXsQE1eGDFo70s
hcq9PkdsBxSQnKzKYJWmalw/GMba389aC0iHBDeSK2IDNclasLm0F4IoemRCXopg8wEwTvlcTci8
e9TE3mx0+o48wjGIDdT7cp63Z3NkqW7MNSe+paPFSmBN3tbeKhQA1lBCrNKrAgnSIGKmlR+z1RQf
AGsLitzSnAvUZ0+1XqYeqkAbJDfx58YQF0+1tnYp6V6DDj53DBPOq8hgPdKCpVt4bd03h+hxGiMN
Xyd+OtG0MzCuSg+XR4mov4Aimnooabz6HesTn35pso6AnGBPTqjZKRKE7V3UoK9nu5Ls6FMvAR4F
7VTRv35QiAihRkwzg2Br2CbmetOUVBRJwsaS7MjpAwB6DG3d/LubDSRY60geEUA9wnVKYoVc5nt0
3wNwnNkiFsXD1DssXxE54odc6acfukX2vDsYVnIcOqMWCMRa1G3Iz+wGKna182hl3Ze1R9ORRHeG
SnvMhu31hXKvcsNKQFJ52hg/5YGOZjwVegBQXLrJQ3ZtAPKSg2rHlK4ksox4/yzLM8I03jXxcA4J
+r2VwwV4Zd8U4c3atY6rR7W2k6QufiRthnDOwhr3Uie353ag05IQyXIMuZjfFAnrnaKN/aHTLL4r
a+3UblZ08zey0XE3dpVS3ROwGqHBnYrzALrFBw2ud25ZhulTHtFyq+FYPYR2ReG4aKmjekO1AEvO
JpsUdn39LKeWtVNXPR79cDQezIzI9iFe8/PSWnkgr2ALFlNvTo1S81pa8ykk2uaUE93hSiObRwTC
+U2OXcvvrI6EQ7X6jmYPzKKmAo4dFOeclbVxn+GpemznEmBKWzfaX3AfMh4bWJ6wt9lrr3EuuR27
o4e5HchPAYfia6XGlhDgr6+DA/pV6BKxI5kVfVHzliRkdZbgDZeSv0qA9pe6JIK0z/PjOhTzngDL
7p6vEjF3xCqCkoEPdKzkpDqbdMBukiTl/BoRHgZU3Qxi6kpEzUYJBxyCwX8Wek2Lo6S1qme5dYrr
PKJ9zdP3GnV1PqtjEQepoeeZ21OBoMw2KTog45kS+xpz6MfzCFIpzuy71hh7gjygQoHPqRE7Jli4
uJJy8nLIxruOgIzaHarCdA1lKn+C74pvIA9EpyUnXIvG+tcycTR2VHbkqiZaa0uH05mQI+KSuxDt
KY+IrvvckVrVT2cNvHdABqhyDzS/D0CeARRQ4gYKnRWRsmtn39AHt/dKUxirN/DrEV3kjTRA2yc8
N8G8MOfHomB1GonHUWhZMdwY13oKJkQv/krlofsEj0A6KXJq+KnWo3PTqdGB+IxgYmsGgEtyMMMp
YwseOuuhz/FBmg2RBnoXEwwW9/g/kXHtcH4hUwRNDy7HtBKQUlO/A+dX/x5ieFKlGseJ15i9fej5
gHl1rS2GPxhLBHRQqjnZ9ithXY0+9pSIWeh4GMmsszfoNDBDks2XFe3JT4xtLXXMfiItUQ0JTh4o
oorU2vWIhVQ+ZnqDgz0uae8DhsuebbqQO21Va/4b3Fy72Oi6Q7cideEWh991iqpnRS+ij1ZRT58m
qAeOa/T0rEazp9dLj3l66KLGr4rwYIfPekN0Md+i3Uycy11HzqOVNu1XOALpg9PpKBRQCruNMgbr
qkLQZn7+ZZL6TZJPMrE3Bz+ZdUX9bWh1pYJmYtK+XtHwdpKa/q4IaHf1PuuwZySEwLrm1J2sXg2E
VRersj7u39eVXAR/L8RpopFqCoeXLWyuFs6a141UCQQhvNaop0i2lk+xkXWGV1qL8whMiGJ8vmoU
V0GwDkU9UNVQWuQtkIfNIwvWdOzMBAYvPL+GCzBHWd2hjB1+hflaXfuh6h/6FwwcZCqoCKLQ05kb
qU3ZOXhyZIqPysfeD/flLjx2X2dP3eUB68aV0Ta6RMQ2wi1CSR3wCjUUa3NXxiEaJScr1cBZpWav
5RZqiXlOlS8d3SXiyLPs02zIbdCa5a8rD2Sj1Pt7aEdDcAUbA4+Z+PMXOh8NtWqqxFwn706g7Thz
Kh75XLbf+bD8vOo+hh/y4/1B/+imi8t9Mebm3lYyUBDU6GpQ5jASqLxK666N6YM2tDwQir4/mvjb
Xk05RqMXwbzDm6Th6Xp9hTLSdkjx3NzM9uSu+1wMgIuzb+8PcrHU/jEKlg4b9wEe7osq88V9VApb
HpWeUbpgCnQv33FOCHdYavd5UD6Zj/98OKzixCsI1APup81F1TbcAr3EQNEFys7aKQcOCq7pLzsl
kA8OBefwiq9J2SA0/p4oL14I8cK8uEBNbwsUWUwUypr2Xg+qvc5e1JV31Jl2lv/Pr+/V67fRAfbR
vNYq+RM0pz3to3rSgySw/UTaLYwHLCb4H463eQ1SchDZQyRqoEVs3d2JYvuzTDM+QOlAgxMetSuX
fYE5Cc6wMqryt95a4+ckytPWVTpjvYbV2ZhGLrdbWG//az6Jx/HidtdFqiD8YD4Rbr9TPq0HKci8
4mh4i8/X5iR9ev8GvPmSIPkz8QtZFKs2wyULMEDHzNWAAMqzNIM1tJZ7e/qHBua/r+rFMJtJpFR5
aGlJwWojP1DlRRdkrug58Ny+fzl/CCV556EZYJzUEUBrzmb6KNhQnWUsqV1MCFcRPJtfVqtI6FCM
5EUZV43Zb74dCN0ZTrMEFU0seS8f10xdA/cw88XF9Rp03npQj9ZeC5JdfMVQJKbidqXRHbzRBrsh
FYDK66GmLluiBsg+Sa/VXYvQctCjK4qnt27fyyE2cqc2i8IxK3n7Jn254dj9cZHC+9GWd11uXnlS
F+jI9nLwjuq4A8CTqFupeNnnia2OhhIQfISWLh9o6Elp8pASrvZV46DNGbAhkBYMKCe6cXpYO3In
db37tka98ei0c32v46UiA3fEo9Jo8E8X+rmz0c5USNTVaxPpmsvzrWdAZexi2tX5dG4etwpiP5Yz
oJ9sdgCpJvQhju/P4K11QrwqSKFl+oEgi0Tyy+vHTBdeixRdUgLlXvZUr9zlH0N/xInjh24ZOEdl
urIJ+UPWvBlw884Q5hGT78CAZQVXBQjspH3Rx6PaO7uk/NCEgUNQw5WLFBexefikWgjuCWgmlMab
jU+bJrk25LQO0+PoK37G2WMPAsaDOLobkqvL/BuPjeGAbNmaCeTF3mw8cuSME2AMJYhGHtv6U7au
XdCfsmmeGgsBcl5gaKDtXj+1Lo3VzgAWJi7oiNvR/1kc5Vtyyq8sAm/tN14NtJmBBI93C+49Pven
8UgBKvZ7l6b+kSihIPoYXvk+ir/tj+f04rI2aw4uEQLcdEaLG2bDJO96Aw4HHS/VtWhKvj8r3vgW
vbq0zepT22hRkoTBElQ9RU5i0cc++v3+GFcuaDvxKKhQ26fPRCUOSRqEWdU46Np+TU5O/vj+UG99
G+CwiNUCHyje1O2sk8fF1vpRDrT7IYgO7NXI73NXLz5AFouvzMA3pvirwTYTsJQMLRk0BpvVuvlA
h318bEj5fP+S3hyEMDUIIbxOkDVfz/JB4/2aK9xcJW1uZKxE2iTTlTG20D6xALIs/GeQ7ZbEHCSK
Q1wJtV7pVt8DXvYwL42HzCt/4+BdduaO+uMRyfX88P71vTEDKZgCAVGxMRlQ+V5fn1aV9kgvlEBd
m1IR6hH8oE2b0MdAAvz+UG/eyhdDbZb5Og/XfloqOZCQw42K4zeD/N+agC/G2KzsSjYhwlKJlJOc
k9i6i620bO3HoPsE5fvKZ+StDxdIHIdzEE4Vw5A3K9Pa9WpfNLkckExqunTmu19IX/4ai2DxC7+n
iY+O98qS8dZdxLHBGZazFzCEzStmL/ZAYT1m42Wg42vzQv0ma2V3Bfjz1rRgMmgmVlrMUPrmWSW4
MApzInGpUrs7TCRqNH5A0HblWq6NsnlaMB2pxCSNHFiwKpHPqGHv0nJ4f9q9+ZSgnEG7kQWrYruL
RKwKU9qQxYdqhjMWrAfTT9Rb3MV+uSciXPKvPaM3h+QIDvgAp5g42rx+q6olMVe6DsrlSBPd0Pva
p8/0cj1zpx7Mx+Ia80HcqM1HC62+YlhQF6ByqJuJSD86LygHsyenV8IheXoie2uPPHkMKGzs2qer
U19MgO2IDmQatrL4prDLv77CdDAHGbI8SqiDfmpO0Sm6pYzmGl5K0Sj13n+Eb+zX4C6rbJ+oagja
wevBiGYtiX/O5yAdYZctutfpoIuaj+yovZ50nYlmSzdfQVi88d3ksnCviLIYVaPNM7SHwa5jvFAB
Mt0z4maKhHTUI4ve3qTad7jDPr9/leIv3NxSeFBQtPEPUx27FBRfHKxC5lJDZuMiCIzxvYzRwO9j
gEhQ5w3hIUqCaiUnU6rVLHh/5Le2WHgeZVsgNcFpbBeyWCSPSCpDx8f2aNwS9OCJzzYpYfvSu/Y0
37jOV4NtbqyC5D90LAaTW/0nxuS/ALnvxxw4dqyq5z4qPi0l0XbvX+IbSw0IAs4YoMLhoxibpcZc
m7zumoaCVd7cJ5iCk3C5pcV9Zd18Y9LwBvJiUFCF8adthllJtE8dUuUDml2N29XIcZa4/OoU+QM4
qSdHT67MUuWN7wHkJrEVx0cqqJKv3w0gcxi8p3AKxt0SmF66kwlPw/HN45P9NOh+ILeVDu/fzLfW
t1eDbj4PRUyjpJ4ZdPJECbDzqDd4ZL0E8q4McKleuavXrnFzV8dsIOm4FteImqUB7EFvzvy3xfqV
w/ql13XrJhe7sFcXtVnS5haWAOpqyD75QSMraEmfWzUIFUS13rJEd2VU+9P688qtfGMhfTXqZm1b
GliQ5sCorb8Eip+gA+N8M/j6rt07hDH674/3xnvwarjNphmV/BIOFsNZy0NHK6ZPMRt2w5UFZYt5
/uNebj5IYTSpEVGyU0DsNbOSpQuRiRudkHIYQXqffu28iCqf7i7IYagecXD04Gp71W92Apob7RCi
X1t3xKVt1tdXl75Zd5bGTBGNS1x6K+10G1a0RQMyCZLm4/v3+K3l1KHIg1fcxFoMYO/1O7nUYd1j
Gfr79VB8vsnP+nHkyFrswsK9dl1vPtIXo22uKxmTRVYHRkN+s9cgvacqDbniny+gr65pc1R1Srsk
6JpRMk29zdYveXyapfhaLVj81j+eER0zR8H0bVDZfH3nWqvDcCvunHkefW0HGz9oD3OyE5US23VO
aD8P0w3NfTxn1+bsGwUNrP//GXuzyuCE09VMjD3vCBZ2c18NiiB+QFfkxTv5wT5aXvx9uB0+0mCG
AHStEfDmIvdi+M3ygw40ly2xEIRpdyqzY4i65cq8fOPr9OoKxUx6scMA3pSYSitmyi5+MD93Z2yB
ndsfs0B6tAICnfbxYfxQx4fh2gfjzVXuxcVtlh1K7klInKB4I8ThtvOgdCV74Jr7Ypfr7rWi5dtv
4IvxNm+gPdYJdQjGE00jIKKHUj86Hk3jw/iECezaK3jtxm5ewVxZEhxs3NhytJ/CJL+xpq8Gyvce
kXWnXruZYiK+95JsXsWuJyl5mcRE/Sl7ZFMbfvXL9CeKBPiXwtFFZXTlq/FnM5tvo+jAyVQU2RNv
q8BRNNvw9LmfVCiUnYnYdF8Yfuxb3uoh/dSCj+W3cgrSp2tHqbfeipcDb+5sZeuSNCKqC5LSx8l2
SIv5eOWteGv9fDnE5namuJctZ+Z2coq/w+braYfog+RNP21X88hKLd3re+D3L8uSN2WlUNd7rbAY
02r9lsQu7Gm79y/rra/df67Kkjf7QjXBeF5qjLAMP1oHbX55VpYuUKvww/sDvTX3Xw60WbJh/E8J
W2I+DGWPqnlpVmhT+odyHMiJRXidSj/eH/DNK1Ng8dLr5qx0SUB4sYrBrtUbuPNToHa7Nr0Li/ym
6D6AgbpyB998Ri/G2VwYcY3liBZ/ClYHs0Hoomlw37+St0ZQUUEYtIQcBL2bEWZtklfQ7nOwxM29
rC2evlr7/9kQm49aiHy2UG2GCCd9XtxCxqkiqzq6h//GOBbxQ6IqBZ5zM6FV0n47xGDAj/AYpwiP
7fLae/rWRAPy9L+H2MzoqJeKLJIZwn5aPPPES7MLp1P9rNzhd6QLFvReHMQcfKBPDVcG/3ONoEAE
t18gk0WRRTzJF3OuwPhoaejMgqhBgu/sx8zyLPOf70Bej7L5PtfRBAxPZRT5pO06r/GmfbMf6Ydj
JTwVxzVQOdHRK7rTjvHR+u9cok4Rmh6cIECI1+7FJc6z0MLr+hoM/epK/dHBeuMk17Ygf367qMJx
1BWxRGhUttSjVYWXBW+YG/l99JMDzX5PoQ9m7A1Pduvz1Q+X+D68/la+Hm/z4Bpnok0gxtP3/THf
rSjqjsO+4rAasSGYPaH80Z8Hcq69qzUy8eF4b+zN4+Q+9Dp+aNwpgXS/8M/i+3hcby6Co9x9hqeC
NWuvUTJbZPfqlYvFYzM6RX3WFaoRELC2dxo2ipLIHeV27V7ZObvxxvEaX7RUIy/zjStthD9XMgLn
eJyQmti303V8PXlWVa5EeKUcqMNPQ7qJkJ1f1pd/I8Ye/v7hG+LZ5l//L+lm9/Wv8mPf/vrVn7/X
/w8gzljm3kGctQUut+8vkWj893/zzXTzX4J8R9eclUnn7rMg/ptvpv0LrD2cal5kgNH80Uu+GWoj
SMqCI00lTOyc/8M343PK0k03A7mmZjj/hG9mX4Q0LyegyXoJlBfEDPU2B5rE6znRml2/SBbxAHZb
JnCc6hjOQzve48mOPOAOVeZbdvsXTiCY2VKZpvtacZIvFbjTe7NaIMhk9bR+mJe2OZSJGt2DMO1P
4MrN0qsTvff0ekI5K2TbcQv+thJS7uKi6i7q2fKz1CzOtRB9kwlUQRQRSnB5NOdvfEU4QnZKah/q
QesPi5CPg5zRfpNrQTvbQo4f9cjMTQTLe6BRqtvCb3g0IiFHr0f2A/iibpSLWh1jdnFrGuNZF1J2
5aJqL4XAfVAKy8uE6H1G8+CqdR3dkgGsB6sQx5PR+9O66OXjNlNvbKuXv/TqPAayHd8t6OtNdPYl
evvWNE+zWtUnlrHa7Zd1/qxPfL9Xaeo/Gxe9PugPpPu0ag7zRc8v2XPxQIUelf8KCOUeWhHa/8Se
W2+9OALo33KExiUAg4mAaWEcsJtMc1thJpDUqT3Xwm4wAgg7sZAvQTMS/R31Xfcg9RgUWhUaLtgT
7lPYGdaxvXgZ1lwyfVsYHKIJqwNJjMujbeCKjWSMEFGelYpHSJPuInXtvkXCMoHaPTunlRNkjd38
yFG9AsgS3grELcJnocv5E76Les+/2lidsT+UwpoxtnZzNoRdYxHGDUNdfjh6Np1tYeqAQMVhQRg9
pLpvyEzN+7zfwQjCC7IME+cy4n/JZscqAny+exqEh2SK1PhkCV9JJhwm+cVsgrGm3+NHUVxHeFEs
jFF4rYRBxbx4VYRrhYozzZaLlUW31vRJEf6WrGys0S8u3pfi4oOZhCUGFC8dkri278HOrDe5sM5Y
elTWrnVx1WQXh00izDZxPFqNW5A+7LPqwsQVthwHQdB3BKX4dcIOI1VDDJrfCjvPUDctloe/XT4R
TmKjxPkUOFqrfbeI6H7GeLrgFBKmIUXYh5Y0iw8TyuUUWTT2orIgVBQVkTAd6VX/VAAN81fbQt4u
DErmxaukCdsSAb8GuNxmepiFqQnHBWEV+TwcV2F5AsUNDezig1qEJaoW5qj24pMqltriTCDcU8bF
SYV3Xzq1wl61GoOzuJJqjp+Jlo5uO9odmOBWjFkWm2KXIC3YuRffVjmtq69dzFzC1jUKg5csrF4a
2rfHXNi/7KhSf08XT9gq7GEDFLODpUX691wN9aN1MZOZTG5sT8JjptcO3ixcZ5i2m7uWtBfaAw66
eeFOK43cOYLKyoJ2qfMzCAb7S0T2eiCVONuSqYQ1XU8GfjfhXwbeUITfmwYYhVvo+fhNEUa5aI3y
fSbMc3ZnOs95BL5AvljrLi67WBjumgJ+tClMeOCmaXNdnHk6jkeUp8Kwpwjrnq3PzXmUHRK6L/a+
GbhJEGrN8rjOlrNfhQ/QUjBSLNB7bi1hElQufkG1GfAOlgaMFxKDo6MmrIWxMBnShSUMSBgP64sH
sWBdASOAMZHU9gWIsW25tbAtdhcHI87n8RNk/PiDLQyOuC3ifdYCgkI2U/l1LnW7CKCisNcUQRuW
41csr/0PWVgn57hJbk01gSMtjJVzJgmPZdI2AdiL9raQOmRmXVh/HIUtc2iVejdfvJpN3jxzxB1O
0UQqtVKn93no2J/Krln8Pp2m/Sy8n7C3ceYLP2iUTtQp2KT7K4k1ALzLm1UbZDfLSuMYCzvpHBby
18YySO4VZlPp4ju9+Iu6nNfbKRxPnhT7tsJs8tWRluUc2tauiiflVnMyuPbDqB61RQVsOEyPoawA
UaoCTOLmF3OWdbxh5heljnB8lmP6I9P2OgysSsH53CNhKsvVA09r+Zh0rfuFpTeIoxJIX2G5MXZX
NzWSY6Pn2Iz1/pwPxGTr+oLryQmqcP4t1aJJ8Su0Jt+SS4qTc/ZBNVQi/zo3s/TjrNU6wPL+Fjux
R8yVyf9FF7qKe+Kt9V8VARw7SU41P1THz92Y4/lrjzbRzn65SN8JPLg1LdkOKqzRboJVrq8+q3Xc
EpjOZhn8uWtGGIk4FB3GnldIyx/T6aeRmn8ZEsQsg7xA4lwnP1X2YW7cd1PDOYZzo0v+IBe0HLNU
99cm+2YsmAxH9v8DfkQzYvntdoame5lm5nBClOeht89UFH42U7I3aa55egcFgjMiFi11ry7qrTyS
7K234Y62eA5iQyb3gtd6Yo3B1+CrGbzC5rcFrjFJoxSmFbAHBXJ7kh2lEX5Ugk887v2+5AiZN14o
hc8o3p5Ic/ZRA7FyJRU157Egp016WHCBnkvpUWA+Cr4ZJZgU2+YjNALZfpCKovfUERJLO0Yi8hrL
7TyKDM4Oy5eZ+eT+2m4eFj+VAoZT83UcxxX2G6lOPfknGOYRhJK482iVBBcs8ug7GIMHGRdP22ZP
I58ytzPNXUHsSNNOd7Fd3xmtAoctBlGlsKMZtfwnKkPPXj7AJTN3SwHODZ/SU2lanzKtUO/AAQyu
2jlP1BDtvyJgpJDGE88qxmfF4ttPEzreW5nTf2wi1ZfbZm+mmoHZC0LsbW3Mv+fMWPahJtk3qDbd
AuPzngjFJwzqIV8LAs5hk4LqlGPttmhkPE7ZkpC82cbDXk2626Y1snMVxaNXyrDAYdULyEtT7AvF
Bqs3tzwKTZb3YzcZvzrHXr4ni37TtD0kbctW98DbqVoTHYdlrqttm+V2jDxW118tVA5HTn5rOCCx
LeoW4oeyuWf/c9sl4fpFtolTTyfVt/Pu1ppXE5kp28lmiOQckklfA6QZC4kagt0nd+S2a0E6FQCL
xqXdt20peRJEmqdZRlgNdySrTmmotv64DhAiorznmVTxvSVX8sHMe/VBcaTxrJGi9KsdhuYxLI34
i94OnaBa8eUv+CTAZbCL20qSNdeBsvIptPOmDtQxgsnlkA8If2n1atMavVkLdYS3c0L66WifYOzr
nt5aBnvYBW+dCSDs11Tawz4dsBCHzfrQ8H7JvqaWyl3lECBlkZV7mmygMRUkfK9uysHrJ1l9HtQ1
u4UwlJIOoVe+Uvb9Xc2uOeillBO5saQfQL/jRaf88aVgHnwjE964mUWAnWPpw43dx2CDVKbdsmTf
Q23OPBPC3QE1g3SIGoT1Rg/NvzzYZjh4Q618tutyn8bYcIEbr8lzlZgne/0dTo1HnshvVU4mxEAN
yH21xqpb3LZ9eFDT6ByqCOBAnXppFe7tNYcSAzOsGH9V0JaOlRIrPPfpa6uTsUJGE2yuh0UBnmWy
MxqrZV80hJcCfyCKrsW+vW+nERCKvdrHkO+bYMk57jhl471JoAuwptFT+4ad4NhrQQRBPzDbaIKD
NUdfKjF3pmKNAsIUQIXMxkNLGCfjZ/iPZVAxaVxJn8YwT0OXgIXoLznJ6mDo+tXPTJGvzYJQH1qz
sAIDBuEDH7DippEHMJEWZtFwAo3j9pz9DmW7KL40zwAfSiv71a8Duz9gVMRftXL7fdXmiKvQ1ek5
5cX4HtZwbtxSq/TTalS2GbC7TE7TDOonMePoTiMBwCWmg9+p8DLy7lTxh2R0nKBcYxicWb8md+Wa
wwdBU3XIcxWMYzabD3Yvmysm3tigbtGBkccIX3/G0Z5+14YI4spYSSx7RKb4TVoMAcDdMHOz1pb3
qdbGGs49rdhVjV0eKrWmKNJHzinJm/IWbXQChHWoD9CgHGBBaf+rnCD1pEWTHpq5xAGZO92uLobk
WNtK/0tZpehmqovwQZvl0q3MSMHgHOrNLV7MfG8Koi8xq9qBfMfm2EzmF21U9zShZiiwWmf5xpSz
mEqtTTEvnb6MlVk9SrIy7VZFsIN5E5XHSRlIBxdo4fVCGW4zS7uLBXoYHSX2TD0bn7tYfEpbEMV9
Ooa78MItLsZy3CUCZiz17AjzOmEfoScFVompbj0rzp8H04FGWdfKV8kWdORKgJKlUDCT27/5yQKl
XMhyfVoEXjm2C/kvKxxwm8owak7ASaybYjVgModtJN1hEK6CsA31JYDsHJ4gYp2hc9S/VMjOukA8
r62B540/9DDdleekAQXdtSXsoAsfesUp7CcCGl2qrfTJESDpRCClZSta92VoG1/zqgD8KfX5hzIf
1BtV7pKA1XN4SlV9hGNw4VXHAl1tXSjWoQBaOzipEhoCYK6LC/Hansr0g3nhYKPjDNILG7uYbCoE
ApidQQC5qebeOGgCp11fyNpgpDB/cKP6b7Fa/8rkQX1oMA2wqXKasyPg3JAI06/phdhdkotzGgXG
myDvxZ+1aqe2hv75/xek+kUw91WqRf/nipT7vYzy73/96uKXRSnx//xdlXLUf5kW3kOZUj0eF3BM
/1WVsu1/ySAwBXcfbThGU/7k39R9VZSyFAd5Jj4/kwI0xed/V6VU+V90SMintQ0KWiQe/ZOi1Fbj
owvZLPOZZhDYfZ10kNc1qSJSFzMmn/4Ats12+yZ5okokYn0CbZmiwAlTfVfK8xwMISk1sx3b7oub
9e8y5iuV0aYAjuMVoZ3wvtoU38CVbn5BqSksKYDED0toz17EiaBI2vhD37UuNovKXcqFqrRkS0Hn
lIDQyN7ktGux2goyfKdc66ZtCuSX38M9VxQbXwqp2uL3vij7q53NUYbALMgMdbUrc5DGNWQvL1Oa
o21ZP2SdU94wJNcau1vRuxiY6qDIiaKHx4TZlIzLESJOzWHw0OPzrhDGtNORxiGWY5n4DGcqPmk9
jJfJHNxEKw71OH0hX4uKeYV0B/bURyNOb5ZhGJ8+vv+ILPEIXhQubUN4dlWRUn/5fdtfVve9UiVl
UhwyR4NUbxU7wyxQKIX6k5ZYnDPDftxDlSNyIaoHD9mNc2uEBGlqRfgpXjnO5q2ZeXIt5b4lLfPJ
TqbVnSpLc8vIRHrY5bUPRjDyQYlKfqNPqmeu3Rl2XHljxh9DZy5v9B4kFdAA4BUmxQb2NOYpK9HN
G9IDTJL8YwJbLzClPHTjEBXz4qizl8FT8w0DgACVomObAedNhwxNtcgYrk5j2NofJjih+7iXOY41
hDxhSweQ0GrmZ62OYBgJ7gvJXt/llsAlq7XZFuUt7F986Eoz6XdmLx3InIBjE0KkKqv8Tkrsj60k
SV6fTNRsltrZpWoGCZkKhG7M8iFLXauFcPX+YxL9qD+ekkWBG/3xG4Gh0jiFmQ1y8hC1cO6slJ7g
oHPXbTg3Y2Ie3h9t08sRc0KhA4h1XTNxj5niz1+8JjbwnWHm9x2aZCVMeUDjT2ADG07sg7uQIyN2
WUc685cAoOyia2/Lpvf59/AQBQg/ZEk1L0mFL4a3ZhIn1pbhtaKKznPzeVr0gN8K7EEH5Q0l+Mrd
vWiqN7eXZQG9POZS2gXbrMtihl2gdV1+GEtoLEryLYmdB2sy5fuGt8GfyzbdJzmYM1oN+24VWVlh
d3Ko6u/yyuoPdj4+rnZ+RSB2yefe/iz87WQsKZhW5Ivw8MWN0ARuIe/L4pBPY3q76pNnZO0ERGgZ
jtGIQ2Gco+nWyBrTjeOQNEZm567SB4mKrdI8qpJzWP29OSntCbDWrjDn/lbtFTbpWfmQ1iYGAQko
y+LMNRuW1HisHOpmACZhXjjUpSt9ujKz3rzTBkQEGBE65NRtDLs0ieObzGlgqJCz97y9Zq+JEpCu
n0hP9CIoLkcpJV/SillRqsgQ1pkpDEolP0PlkXZRS/yLUw7/i7Pz2pEbSbvtExGgN7ckk8m05Z1u
CElVzaAPevP0/8o+wMHfNY0RzrkadLdGKmWSEZ/Ze6/2Dwvp736uvx873jAb8Q9PLt3GP596El8K
W2fOEBvCeDAU5ezM+JN6dfQ9r9uD5a1OflyuFrkGrlb+6U//tlT8+0+nN7pd+hozd/vbn167Wdu3
lS7joe2SyzguAV2NceJb8Gox7CtucLWy+KK9QNFb5qbO0mCh7STJOR6p1Ng+/nB7W//yHmIFwC1l
sCrj8ft2aRGxlWetVzUxwbe88qb6wuYLUc283pUpU9dOV96BEPJWmtr7NM/tXiZkqtTm8N6ucnld
GpAyWfe5lGO9nzyZXou+5fJzi/SXMEQbmdvmkdCJaMwwxTEh6/5MQPXRaUR+qdQ0jWoyR/xqbp1b
Nh/fw8CCwGWzskv1Qn9sijQPaVF+3boNmhjTt2kK+QU5r6UrCD/pM+dgtHACNvWoi5oDpPDMiLHy
ENRZdilMHqzuNv0rIfLqZ3Pr9/RQyqEhLe9mMFfSBqFg7mZ/eA3+9ZN1oXjhmVfJ77r99//1YhPh
3RY6HLR4gXEBwVchbVurCQGYexvVV7PPt7r4gxrh70Ps+2ni8G3aGC8oQcxvT1jrFkQLzbaM69qb
A2mAZphcJS5TJkvW9O4S1XLO0ruxW5wL1wMzQqdMLiJ/SIfy7NSzDMvWiDBXHrd0To46i719C3vk
XIxFUKRSPQ3Gtp6lhkVsvhF8kj+ch9/l/3+/Iw5CKMdiyXqD8X772HpShSfXkrEpVJuaEkrpOqQX
Emv9rJSXBsprOkMsUGEbHonlZnarr+lZZ/kXJje0bV6qfxCE/evPRPwYfh2CFFSCZf75M7mGY6ht
fxtvsDDzFXxmmKwHUqxqpYmbgRjaIi2zEFBLBrTKupW7gKY1daEWpPF86MhV1TfFDf/7FX77KL5/
2bSUjnqDasOn+yZwkVrPaza7TezUGZf00otQ1tWhhJqjVt1bPZbvyey00f/zn6rfSn78IJxjwMb+
+WFUbOCsrRIypjAiIKzUzkx+qpBpGmm/dt7f3ebpED/+lD/xvb6+PRls7DQOK84aXD3fvoWSO1mR
ysy1Mv9SsImfVckJZZetedSY0fti7Aq28jVbd1a0erGqgehHLriGsV0KtERTBzVIqeAC4r+/OiX/
0/n+LzUVpSS8GZO4afQj3z4a9mzFtJBNF/dKf89ym9GYJhVfpQEIZpZccTWN2bPZ9yePRJL9qHA9
6sN2WAgXn8vaOBe2dS0azT00NW2Lcwujaypi92fFRlLxf3vc+//zlPzvtu1fik3GLohpbp8oGthv
5Z/CZWwM1DxxSQpxuC4qUWfabkUGyzzW+VPt9S8NCIUevDUuD4BD35/UyciJ/irSLu5cZqsjUoi4
nhURKuOVGeAzGZ13bvMw0y9GWy2XQ6XApyrH6Q9f0Hf+9e0RMhih4GJwkJL8x+HSiLUttxXMiuGm
668OwCcBbazniOHso5Y6G8SUtjccUiFyqUycm1285SmiYGmxu9HWQyYZUuuY2LZFlK+KmbFGzKfp
dhqyPQBwchbuHxxR/3aR3HwXNyGbyjdl/POFG9WNIoU8mbgyKcMrSExnY5Qk8kPhC+zmxkrvULn9
9+fjO83v748KuYuJrObmhvzeRhuFad9K9Oq2Xa3JyRgJePQUh/Tw9T23vra0ra8rU7xd1drrYbOp
DgaJRlzN3hbVbkKykMtjLee922z9UTfyjJhqtoF/+DH/paTCQQm7nqQv5z9rTY9di7OoThU7ibQu
xNqTWDieipKId5C2XBOKEk6mQeSjRxh8mzbPjayXJ7YczypF9EVLvcP/z49ET0X9TZoMy51/fl8E
Ki6CeIcqrgftrWzJlDe89qGvPHJPVzZh7EkJiJ+ULDa35INT+901mjw2LRmZWfPEMOkPWra/KdXf
LgoDvRK2Z+oRj3brnz9Ratks6Da7iRMDbX3XaMMObB9KDWUQYc+i7cKSjzhvyM2+WdrO76HlAe/d
uBRr91l7+wKyVMEu64zIGwMgmSBH6SVGPHm0SXnWXYc0SeMScymKKOJHhEHcOH87JE0TlxCjoxdN
HouGoTrKayLZxNAdhEVAFONpGTZZQa7qwLDe3VaT4E43J3Rz6+MNgQzCEXQCyliY0aIztbF1wDtV
Jtj5iKw4gWl70/SGGUKCloZmfjoqraSdK+YjBdZ89JKu3KWJ1fha6mqnpdn37mbdWbWlRIuNDNqk
/ws6kgyj1ar0O1imx1Vbfrq1vd4Z2m1bDAM1IMr2atXmfJhKXSWhhkH+Kqq3TPlzp3p7ob99Xein
CSC/tQlo276VQIat9oNZqw2v3oLipbOPpmUiK8Ewy85iDpNWZT5gmh9FOt0Lpim+vhjDMb3l76Si
1P5wev9LmXGrxjgGiLnDcGb98+nBDy5dSCRlrNdZGi7T9trOi8c3J9LQs6956v321OJP+TL/cpci
9+Po0RjKMSj4duqtajvUK1K0uN4qJjvu9mCvxq/VlHed7cGj6w3fUTS03wtFwH9/g/820P/zCzCZ
lEEypQK1EYt9+wLgYimzuiRdLNq1CpLBw+rmwTxfRc7iZv2YSir6bCt+mv3I6g2+jQe3/biUM8Lf
1JxCIfsiUlVvDMsIgE71o8SlxTjUKa86Fx+XC5sE2YqBhH1bhfSos4JKl/pxLQjw6QEl+ZXdT6+b
fZyN31aLPEuqgCdnqHtKnxC02RKL7GldsXML26U7y+2L25Iyn3dVzEDYLzkJ7gtUczYgoqgswNpl
Y+0+mNDKCqkqFBdWyyJ5lm+MEowB5oja8GsQpMUzVBjI9oe6cecQPeHnf/94/35+v328N5Y1kgsd
Yab2PVSlNdfeWoXWxspkv3XrSNI9IkUpPCWmyF78qa/He1WTcN4uhTVVD1NtNvsmIxjWJWXW73sH
d2lNEtjYbtZRkCxS5r17Kvnr1sxYDoWWKIE5oFGclpGM25W5FrKVNDISeWboRfnu9j8Wo7hs9XiX
Zqz+YKMnQaVNpQ/Sy9qLPAkTJAd+QxUS2ll5GFXFhc3Y9X66qlhMxerFnTXs01T5aE1TOTewEkgR
3faz/efZ8n++DQwG6eioAhjl/kcNoCEtZJrBphH1YeG3pluyeE6GsOj0NgTn8OZuKemaZvrYKezh
na1/z9nSB+OcNqEns/y8ZEMe57J0goaOehlX9vI4yfR5+UPlcGMO/+MAYw1BfUWAm2UxdbZ4hb4V
l94GNjxNtSbWMto2J/MkS2fIkRvZ8HP15C1W9thoNVC8DbVK38qjOnqTPzBCf/HAQHrEqsLXejUm
dmeDsK1gaRDdeQmcD1eLao95xJ2oH/pReZXyIMs780vBy8wWJItdtnsZq/D9SO1Sgcu89fjT1bDv
iimU2xcKPH4h36vwIz6Ps6tftvYukutcxoVtrPt1Xj5y9+gVt3TXLlPDMSen1LD/asYFzijrWUNV
2GsM1nxuvhoGa3csfb2dnaqkU3TlZz4zryZGxXekQ+PndqccsTpwilE2J6uFj9AA3Giz2lf7TQYZ
ecxaBdrG821DXL10Dkn/p5OEKO9O446R2aXWEhL75SkzywhyQmDN7puSP5lLZHlpsApnJ4vWN8eL
ZZJGu0DMSZEKNYGpjeEkjdCtsqgX9V0O+Eu6Yh+NZRf08sqIhTU3Anp0BIW8jgop0QRDTZxHDkwW
2ahQyRg1Zgqh8APyli8AIGXgdGBgXDrg0BsvbXrWmrPkamgfOiNYj44V6NVFGJGbBJrNOx3XHiuP
2Mh3xXhei9A0Qgm73As5T4HTxFGaX0KXyB6QsuqDszwZbrytkUJANrn0JrTYgNhx8HoPhnrW6gem
m9FY7ZXksrhxP7/IEl3T9tpkF8d7AQhbDrHdRXp2YcB54cHoLbiMMiYp2bV9gzht6wxlLatjjdQU
7Dd25JbXuQ5L61xWd6HqvY1uKMSVD3zc7hYBcumQaZdwW97y9mHuIyQ41c6slEekqjgxvHHHe+v3
4i+NBf0zwfO+2169hHoUZVbd+K7xXuufjnwWSUL995GQyn4uhP3oLSobBtnuTNnqj27twMitvDtY
xf5k4e9UrMAYlTfDLfYM22ovC5VU7FwFaJiNLMvdwpUVRa+jMq7+siFNDBmbE9UKPCsehjbK0/KQ
NOz/CXef6x3rcn+ppK/Aj+80Leia7tgpe4ddBolNwQoNRpmIL98uleUw3uAbH3sUc8JPJeZ2DzHc
SuY6KfIhGZp3y3uqrftQTeWhno8NitJsdoJBQYdnTi1977abCYrs9fReKhb7QDUl3dRVjqh1AuyX
56zoD+viQG2YDjz/z73mhlEYVsR9T+OxbulG+ai6dvyRlelR6eA8y4dUXV/SNil9cztuqFLrSe6j
3rQvmV5Ek0f6e7cQT1t/ZHB7U0sGzaZFAItUM0as+pjwQMCzQcqgX+oWvJkV9DM0ieLSJdvdUJRh
BilGTBw6DBPV/GPqGctCb+2c85qLkA7Nt8YHoTI7vxWV7V1hfujjC043gLA3TEJoyrfQJtXFgBy7
osNh4zdXw/2Qof40/dDWHpawbz/T7aHYPoz0h42OHxg38KSTkXzoGgbNnH9Kk51uXqCl5PCtTOEP
DO6nNsZ+F5fV1vjWCVVBnT+qFCMU0CMSQclYHwk1YvzHWZ687j2bfgrDOE72p9p+FUOGzPrFxKts
DpCbl4zLYAmJogcJ9FveotUBPZkFOY2BM4kwy2zyuntY2+0uKR7WHtuAzkEBysp5gDhMihKQLVEy
aHwqktBCFzFvB0qVL3f8a9ON49hzTKw6sS/pvkRhubnWITdRZerg3PrTVlr7alH4cECSqS+B0duv
1qpGrBLvPKffb+j2kTPTGvwITTU5xAV6vCpTQjwkQaIbaGMRpoK4K0fe+BISdL4xf6a78fSrsR5X
cDONUwZ6a0edW/oKZjpd/QUQQ0WCZlm+WkBkGaA9g6HayY4ftG5e6ejITxz8AsZPKa6tVxAjxiAm
/dGgSCbYLCz7Oh67PhgqGdpJcXAa5GTVS76G+ar8aD9VY4kyawpr0JEKTNwZrWTVSDol4tZoIcq8
CaqZY7Xq0ME6F6KjYwRF+6q2KDECJ8lD4sg5lB86dnPQwrGdWp117TAh6PskA01Yrb7jko9Jz5Ot
68kcB8pLtC9qH09N5U9IKov8rRjuywXJ7riQe/WLspXDH/IymB1aLB5BrlOTZ4H4iInS3u54EzVY
QxXxNbCJsByUJBOBwyqYAGw+c2zflNe+O81pFXrVXd9AJkZnKLc24L4LWCkGgDF857NJUHDtUwlo
NWoGjjpf9U5j9yRZnerK8wwwJH9O3R9L95I3JCFoRSTdX9Ds9PwoPyfq4SBfjRO4YWdEvw8IINce
oej4ruR/BNKu36KNx+152jRfnV9C3CbE2IMPuhFHyDZqWTY3ww8r3dc0k70y7kRGHBw/SEvUUuRw
hDXQgo9gPOAqNLxQnExVEYjhzkL6aGs/YXX66Vu5XJ35qQQ4kvUntMIt/7d9sSU+cm5q5q6Lm9YI
TVb5x4p/m0IZ6LCPT6eKN9EBDycG/Bo8Yez2ljrokp8jsWqTEXhtnKMcnEY/7R/50O0MUKWfGEfL
ebQG2K2yD7GfRF32InRnLxtYboXBHVtE3Dd+Zt/V0125HdOaHXrBNiHPIlsCNql1f9F4oVL7bsvv
J1U7dmtP/svI0Z4+LEB58sWK3BUrjdbuNVzGM+DArVsOc3ssj8P8MSRfRffW1u+9fh+gwWz1c2Xt
tOE1mN1ftdjY8lMWWEVYI/bIOzUUvIb6TZB7l9jHxnwBfbW/pZGySK7MyONtGbIvjKZRo/5uh/G+
LtywsF4y8/bY1IDFcpQr1LZWaG7mPoO1OY5I7WWgo+dbiznsp2Ni/KS7F3HuWrytV0Vcx1n43hJv
BgEPF3XqdnnBN3NJGjSwlBLRln3paGjVrvwqhXsa1/Fsp4IXM04hQtTiyVFeE+NXtz2DgqUn8Yls
3XmAvoC9chzj3yyGUHJL9m0WpvyzkCIylmuB7dhE6Fzx6DhaaNen2s79GajMhGK76+FpKoCPDlpS
Bq/tOD4jMpQxPYs/pK9LZkIW1+klQXCJn6aS3Y3loVUvzWsC1KRtdoJGz8mkHznrV108Tt1z1dxv
6uuWnymLNDYw6UGkCbyeOFttXtaoIIKFF3GLcoXGGAzwI5+grh/qQeWB/D11D9JowjUTQULbrvCh
c5sNcj5c0gQ5hHPSUZP381lfV1/0d5l1UpMibq1odeBG8Cj2nEcThzgQRsQiUVbqx7Al3VZ85Zk+
Bg4rOLiV/E4G8UlD3h7HIgtY/QPnJeu4KVNkiIbW38/lvdcVHZTdaTikg32eASyC5tsyvBgI9ktL
v18t77ylVY0mOHUvSgXtrUb2tKvskfJeKHBjDFjuRhOnQvuL3FPvTK7ZXUeBOjcnw9W4dXUqvBe9
RsK3/VSbx45bkh2r1bQny/5JA8cw+riwDUCS5x1Lpf7BGwm+lFNSNx+q1MBd4Aad86N0hkCiphW4
frb5TlFqe+citPIHDdkrGX/UVQ+JC5Cs857s8fcy2TuP68LU4nZQSfrVKXFFPcAcmn+XfXotI2vg
U9fvbiri2qtQSEK+2ogwNeerNeh8S4RKshUGVZ7gY7MvDQrQdPM77X5BM2sEj6s4is6MWrXio351
6uk8KXhiuKf65gHNzbBd5/xpNq3A3VfzzxAWgj+T86YMR7iZAegU3/HLyTpks8bWtGo/zU4/oRWL
bAOS+IqoZnL2GkpX+y/El+Bn/flGus5epi3quy8t+9kP50mniXqgxLC3B1Ntdik1gZrpvvtil8cq
zaF4rryRJECnTkYp7P5wEo4BzaOYMD/Z0PFxlxsX64s985Cy5kZIyy/OAZsznMjWn2n3MlD6TCx2
VuArKMc2K3aa/nngR6N5pIUPVhCzvps5z1vPA11d2uUycQ0z/kBc5UNq7Dte4k+tyQNVw2WIQpaL
JW0YwFhnzCY+U24wkVga1N84M/xoG4cdNqSgv8Ar8YmxvjVnrhsmzb7k+2TAGhjinLj1Z2ow3Mw3
RitzPeyKuQCYVxecgvbVkD3aT4XrASsfryXoLPMZ/iS/WZroTBTISYaa7LMosvYTBkm5CvPatP19
3iGC4fF9sNPxy3HbM1xFEHfrhya8q6J1cB7StInS+ZXBbDS0+Qs0I1xd5RmjUekv85juNSeboiTl
g8EwwbogFqn+EyNndpjLNdb190KsmACIzsV1N/qdwu5Oy8TvauWGd4wB+hd/jYI4/c5NqMI2/m0N
KHQdqSgk5TqpPkyo3JPp0IO7NVhiq/eV1lEC1WwO3ZgMJ61HlEvdBZezP2kMMi1TYuYpsStuivVk
FZlzYYN9Xqg8qYZpKbzBuS+la0VqxYF4wTWWh7rY5lDr1echH6RvOgrcdAPmiamZ+6Tv8NxREm66
01xA0t7r8nb4bP3Ztqdr1nfvBr1hlSBRnsTOKMHp9e34W7Mph+bJOslFOTNjNCCqzuyMb9/SNt0n
xs1XQbtT1PlvV0G4MAN1boX6IAiDFwa9TRo5TlYHAkW0I8ujpStnzfzlLcwnRFv+6nQaOpIjRDRN
A4Qx1muB08CWTcr+YyVpSlfzkq1NARrItPyh06cwTSB09wwDJx84Yu2zsItT9p8M6ignqiLbMU1J
w6I3u6Mqpve1yoKy0PeWybeVac0Xzujfi4a/YsvumUTcm65eBZSxvIycwC80Se9wWAObqrjf8EOy
lKhCRYDsBEGogr70p634zI0s0E2HXqCReaBZ00GfRHUYNgZgXev45MZ+zGb5hJnp2bC1YG21+3Tu
YzEyqV6nBBcszU5O/ppKTyWAAPsNMoe2+r2pGdEPrkpuctNAeaa+VScLmm/B0C1HKBOqs/3ipfoU
T9z4pbsYoXN78qRTHzds1mXVV+cJL0lZrd7BU5KwASEGZrqj+stYrPScP8pkfAGs+t2a4xsj22cF
DF/AmBMJFYxIZVt2gLE5CawM/Kuy7mHkxrlRnfphOXhu/e6lzaPJ9tEfswcxEl4Mn96i0gYBq1IZ
NqN4XrsmUACyuwnPwu2TJi6cX2G8WZqHx3CDPF2287Mcq1em9T3M4fyUETth1spLs7D2Qcf329Zu
4ydsFM7SPVsW36Fi1D+y1Yk66VxQhfyYvXzfedWrXvGTyxX/J+jiuV2yME9GIzBO3TpDklj6H4nZ
v62Ke1B6TKq9Jz42akSsLzlbGN+QxdMyU1yZUj1YTn61Jpw11bllJ43+riYB3/G4p5dd29oxWSfR
nOmfrWNHk1EBTwaMNWRweAvNeM5Fwd5d41cl02mZr922uWfjVpGmWAR4foCMgYXyDbdkXGIw8tE0
cTbREhLQdQBAOMZmr1/aZnkdtfmF97Dlbyb2U7eclaKmJFEfLLwtvalGS55VvpE2f+n1mjIG83yp
FTiKC5pEuL0DNSIMaY5Xo7sI08D/lRZMnMQYOTOi1TVR9gSfvYoGdhsCEju43bbSVB5SqF/uUD0t
k3gbkcHtEl4nf7aYL2lq+4hnSWWWooMO1uZPs3BO7c13vKQvuY3ddS3xfLDBv1lh6tFPbAi4I5YU
WrYcdQ1zOEvgwFuAS9IViSrA1f6pLmu2KxL4s9t6nGsWywXedsp5+CvufFBK+6gPUuPXFoMv3UEJ
1cU5Fl25B4PZ+RZGJr+tBRVenUKmx2/k1KQK2mzKK6xLpvciFbcIHFMpfE13INpvAtefuSPR8pq4
3dvmMgZuF77GbH1jq/S4bcDKTC8jiGVAP4WjlvEf0xRgVps/DNUNOlXe9XarB1XRnHJnO7qpe1+s
QzRLjl5A7b+GUpYHURcicGU3AOidutDF9R6MOnPcljsCEnl5yKXzNXYZs+qBQtOaoUbWNNcZvpNA
ZFDZJhyNtQs3ObUEG1rCTBY5iGh0OWF7j1xyq2Hulrq5el6tFyRjV9eeL4BhzZ3K/SLEyndl1/N+
wuuRpfVus00mPXw6B9UgyKtAtauty7hTNAC7YmFABXYtWGwKXttJ7ucKiCML0+xgz0ZQ3GZUrdbT
MFegWlRQmcWyJCFOjPuulk1gVBLjvDvVdFiU0UlWX2Slzqdb6Ts0MTywlZNoYspDaanjVnNb+dDp
9oBAreXL7PRHtsaMd2WS7nTZUwMQvWPDUWtly6GwzpJ7Uz1AeC78sqsRF5XOqWGcaMnCPspcvSqI
+rVpA1BE7CV9xdgyav5R2un90G4UvBze87qfrKQ7dQmvOq9tnU4/gOXhGG5uOseBe9Jj4gVzfm/a
04JnXv+k6yndW5k/Q0tcbOetELfJ/UQzaaTGdS2Uz3ZJdltq/EqbH81EBDMBeL4c6qe+HDR6+vrR
zquIFTLQROsVuGwV1OPLZM4PQ7aKXWspB2jLH970E0sf9WQn6WsXdcfZGontmDOr8dHCNPye817N
xB0g0IPjQRxeQFSj6PWVQn4x/laNqjsJRHS79F4XP8GgeSe0KyPiI/WZ79RkyCPT7TOZ6b7TeWQk
ABpnWU/egjl1bsdwzoHXmzOdRbfpl8nDZle47jtvD1/IqZPi2Iz1aRg7AINNTumRruHoMF0jAejS
Khi/pPrMqkZgwTV+jGUbGe38XrrJI9bSz1GziPNQ4EF2XEyLaX1m2M6qpN5h5DypNuFHW7OrnCJu
8vYunVnfJnX9kbpey7Dluih2QdVR7Ost+51o9Qsf5xXHEbu/ngiNZrjmVvs4NRtn+c3zyIWOB3ns
Td8o80tWurq/JUQAiEEDyWIgsDH0B1epv4ZhZcngCRY/pCCtSXo/9Zxl7CNvFfau7ZMvtAjZLrW1
1z43H9RU2euSOtJWxicVA+TexcS6K7LC5eJWWT6zI6lYdXXUIviOE348NniTPLqK8rI2+wV4agt2
En2cQHGFnbuWd1ON1dncPnHWHtU1O3h4EcOpsbDUak1EUXDp0xU2fKO8bQVR5g4efFx9v0g9eNpm
neGVg3DHk59rQfRQahuB7XI1KN4HPisa6aTLw0J4ashPDiK3ftwM1wlH0KC3pu0WuJs7O6xpLY71
SC7buLO9vWtzwPJCFzb/UvPE4+hCJB0EHeQw2F+uw8BscYorfkI9yJzt5E1WBmoNfrvP4EDBB85Q
mEX5HS7cp2HsD/bYfyUamu1SExdDun+N5pCFS44p5c4DRc/asDVDudTHTvbJuSsNWECYLgqjOysC
PeFkx7qstrPZkCWAfDNaOZX5s5mL9Z55QuVRB2bOasaoFnGymegYvfW2pbelTc69N7fM5M0gKesY
f4S2d4YcUTFu0P7LHM2fRmkZO2nVx1LLnl2P37pZ07earJlwHnlvOOu6pyGZ0h2YZCTpuf2m1RkQ
b+u50JktKuyGfW1a0dh29m9lsz67Spi47XFhDo7zlUstbHKVJPqtVUOiLyiieu+jZoLHUMKylcwn
QqaPDgqOQoRwLbIUqRzSG+ExL0u0wJzoc9pRDDpuA0vVWOOmz99mh0uxKz+4LqNta54sAlVnJqzE
54wMvilAtJ5R6MqjJLdXbAQWA1eT0QKnid/o2dmTHEpaVnCMM3XA4/hSmGPrj+b6EyFDtk8L9k41
+KFqJPxptQM1Gx7x5rMQMecdIQ1JMBXbyHTEevQqaMI1g29OeGi+lB1CLkFeWLu68H62DKnDG4ia
GdL4IFO0Zk4638mFJm3N0hhTjOmniqMhYZh3Woq0v7NdNl7aWzbYtOPnumcAA8gMklohftui/UIo
1OEKkNR3HdfzYESDq5IuTjrVYOrYONZmZbXGeD3xPuZ2Ps+Srmm6SbvVxSJdsGI2jIrhoK+uFyol
IFA2ghK+bv60NGLZ9TjW/Xq5DfOnLCOzA/M+1oLrptfvRcV82HOsNshU68Qlm3C+aMGcVc1B7Qq0
py1LklH/2gzm3R7CV5xPxh333AH5UZi6ZQF7hi06hToVwW2FLSaBFV3n1uz6LsRR7vc0VMydUbmg
l7KiRNH7k9tfk9RiQOJy9oqS9OocIQSil/ItS8a/dI2Pj13NXsl0ZZdmOelgs4pyfJZ+hZgyMlmi
pvlmnsaMaBPonwp/6HY/clrTnhvhOmwXMod3+UByK8rLNNCk+NRygSVmpBnMsx4nNwaqfbGc6YLk
UZrYqDeZEg5IvwZPo7kaonrSu6Z/zJi4DbVxy3BgFVVn4WZZcJmVOa5hUgamsvUMEab7ihXVIZmk
x3zNfqpneh5VmUPA1Ld9q5Xc6N/wddnWVQkNYe7YT4KEKgZvsEL73ryfLGNiQEYfCF3uUTi1SWHB
NB5fNhThlCACofLMepPrPq3DuFf1xQ6HNQ9monuekhoWC7u4p4wnJNfAihb4D/C8UD4y2Kwm/ZiD
LwzQqaXsDLVPkaW/2k17mMuqijRmKneqRAwtIMMPbt/6P0DwHVZre+uU2G2OWtHYL64zrLuUfi8q
weDSijHE5jnz3Vx7WMvuh8tZFBUrhec49OK2jIocDi5JEsPqaOux76l6hPORtNmzyFhC1ZUVAJj2
wnzGVZil3OFJVzusWw1rhxyy3ryK/ffA4KiyMRHzPeAR+2JhetRqYq48DMl0s2WcKJZ5LpuWz1rM
5MtWRfdg92aMlyw96lR350UPpmlsdm0yJoHapeZJOsa7ouq7VScgi+sYBe+Yk6Vi9KwY11MuSDnC
bfXMi7dc5/KZXSRbpJsmfREe+0H1tfC8Q5XnKNMG+wEBRBkhMIMrzXhmvxLGIOb21UFh6SfDzLAV
tmjQaXUeafmPRuOwtwiDCNrBJEnBoahtiEpwu/mCOU2LyejOLjK7TnUB27jOn/HTLbulo5RwpbZf
dDp2w9NY0mR5JKALBWbfsIcs0fubKVZFs38qM0JNVEcnTjk16GdqOmGPHvu2N7Emc8XkR4hVoYp7
1yOoplr6cBRNHeClEIGu0iIYideBcJaPcnWT3QgpNOyI2Q1IHgIVkrdvQmVenZjRSMiSPlLiZoZN
cvlNTWvlybEbJmYYyHBSy3rvl9U4ixGbgoG+aF+5qAmWnIcDLbj3yBG8y9UEsTkN7WE5MDOyzkbi
N4vWvCh6fdcsknXU9IGJPXlya7P0x3q4LsN4Sk0Sb2R2+7rGczNl7FL11byIUj156ZL+D0nnsdy6
jq3hJ2IVc5hKpLKc84Tl420zB4AEGJ7+fuo76B50OLYlEljrj7tajEft10M8LVDjJVUOWyuqw13h
3hdN8cEKIHbzYiRNNujbS/dtzCOHuZ0uqO9Rp4BigE9acLFZMyEIoss7VOCw1vI22fWdRfbcpqpn
0tQ6a+ehRT5xYpwQkjnJXNEYua4HZOsv5njf5cMJ17q9z9hbqmBiHyOiIfMfmcpArN2pPYeyvpoA
7kXBdsvrHVUd27sDLUXd3rlFowyCPvMQyWzZdGU+XMZ8PplVTHoVKN9wSznCzxOXtv/RdOXyTFN3
4ZZgTaJ9i+TI6ewxp6/1W29r9+LSkcKsZm11i6MMbjwYA+cUhPWHLebdwvSaOtGGjAA/0e26Xwn7
OSAWSJmn5AHDZXCv2HCDztilppleQmOPNMvaNCzKG3q+9wWC4a3d1c3BWhygMo9pxg2WL4JhqN5u
RbehXhd6Y0AFUzTEAVf6WSgm4XkZ33RHfNRsAnT6zoOwznhIv+ZaG7ug1vfpZ9W45U6iAN9ZCnKs
MCp1JH33VyxBHdd2zXQXOu1JA1eR0oy4kIhL8KnEdHiqbavu94uAPoLuEBqxSqB4tyMze4OdI55H
93JniXE89GF10MoOr0QxpNvRX1ZOdJEdsf3eOFVryyaWsYa46amcooPI+BHhOn26xMWdyyYkAKcE
j5RoHJdsHXaNLe6yVL4thFB4hXosuuC9z/li0qm7t/1UI+LoOfaC16UpXXyqTh/nXVEcByFipLb9
vsptKxG4dKWBDdwR+VGnKTVFAxFPCvTdiUrgvuqsqmAllS5/VOlqbztDXUxXYESl4P7MPr6PaoOZ
hywkuurXLwSjNAsy6pMcA6sRgI3mDIshzUdi6rj48nWn2/Cu0yg47XY4LRPzx6jt9DAN3Xtmec25
bXCXoc8zpKQxobL7bdiqpJCZ3HmD224nI0VRMKs4i1h0GNDNB3JdmUitkL5vdzpX1WgdzdQAi8Bc
sPNmND4zmnMcN7O/6Yr526ybX9Sc4c6Uq3+8iSaD0oiuvpXqS12RsCXxSa26/lbBYl09G8u8MLlZ
3IKZDfG0uffFhPDeGq7FlA9X2aC96SOSKfh2EIDsfM9AcTZboHYwLZh/CPkvBLgeC6UI+2brkZrh
2DXSJnHx6h7ZnT6QZZaddCSGuPWBJSHGplPBH7PPXe9h8WW3tweXJCMeRMCSyD+OrT8kunCH2GnB
1n1Ws1GtLVTozcqsuEkZYt6i65oj4kjnsk28adlA/g43Q3WfTF77oNJe7ahUl4lqgdM1COLKq1zh
G9oYjfMyNO23JPQvCe2JwSgtWYcR34X6fpLhvadGN/GM7oj6L98ta43wsrjPcvLGHCP7QHnf7eh0
R+9UO3I3I5GJJZaywmv/6BpCN6FKoOYJGDi3lws97FeMDSl+a8SxRogSy8wnfVl7JjBsw5eZFHos
IvlmHcX4EDrcppOiyOem5xldbWzJf3HQjjGirTIAhmpJMB67ab5WvT9f29Z7NoeAtdGjiMT32/v/
/dti1tV9th9rurMkbTMc72vM22c9ZWEg7oVaP2A+mqsXgbiJvPF2tVkOsQtiP0rH3BfG2G5pA89j
x8cigu6eHLSMMZ69QCR6DV9Qo0DzdMLcqiGKzXIkv1lby27pEImyN5EVGJ3KXJCtp4jI67iMMJj8
CCp9sJUYTERwf3iw9ixuBKW1pHZFEZYTaQMaOl1jHbPBjI2g2Udd7xwZpLYin5EKuLQMpWRc7fjO
HbLh8q2hoNlhA6CpjOdszHZNJ50THJH9Kv+5g+wS16cUureMLOmdh4Gwvq4eT7lfzVdREusUIW0x
3TzgulvtB3PJvyjn2TKyBbDDgzrf1KZrOhBbHUwho5k3xKb/zrPO3RTKg60EeNWK6wHR7LaOJ6d7
ms3wFtUjW8hlLsVU4GptRMUn1RoUqEd/5hBtGfP3ulNXbJ9Qdc6jBvzbzwXwL5kPBb3yqdy7TgXi
ddNz5O3yxax2WQfGZUfKH/4AGleN8jAtvTxOlXorAdpPJbKqsEXSryfcVobJMJO5RP0NrkAjpYpT
1fd3BaFvm7JxbEYeuuNtCN0USxEzoDgrJ+ppu63AMkp+LNBPYdiXEkqgL9bHsmn/7JtSIxtyOyay
hq26PoOpPbkip5pmUJewQBCHFO0LnmCbmUiGvIaFNZz8N3/OO4QPcdCO2XMW5MhPZGfvJrmcfJfg
urEbE7bQMJ6Ct6JZQIm0a7DycaKuDiUzpfUy9amdZG70gVMmEVk0J0UJ2ylX/hgihNYdojtOqrby
k8neFf1o8Y/3o2QcYD9HeCCjDtZDqJz7Jk/NjTWqEiAfpb1LwBv2pIxT2PmXaSvB7EOyX0jiX9MR
DMhTR0Ij8p8gR/PEorYZ2kZtG1Qt0MIwpaL/DIKXeqEvNjMIC4w645Tn0WNQq3lfekgY2jWN1U0z
SaE3ALy5bGXFw5UxtRtl+9zh4B1CcaKk5gmF9bZrouBuUL9OF/0LU4jmzxpxY1GG16ZnNGB2uAZF
c2d2+S2MEYqi5mRhYUii0r0gkn7ny4Npn6cPey2eZOWxVQIZbpbeWWhDiaccSKaZ1pM5iqe297tL
A58nbxaWQFRv0mlO3CnRadHlrnK6D9bdF9QQguEXAS0BRVe8Zk+mn+nHuoeWtdv9FKGlopJ5uYWB
oAUqwyCBB0MBVLPNt53FOjiGcTSzdNTtu17N33Ku7wZhs5zZOREBFUi30yW9YVnxMPP7FLoriBML
iFEM7vnt+9XmBagPQZCZp+J2QMMRXuCj8mRwl2BT5vLdnxb/EFLclcP+ELhUbIWBcaFbvVeZ2Rsb
ou6sGdC7tbnTiEFsIpCenbF4SKfHUs7LFvzQRE+7vuoKikiL5XHg2pI5DoehQQyYCsRV5aWFu920
gTL4QdNlaTHO4VsDKx4S3+cHkoYCJl73n1Nvv6d+CVIVhP/kkibattWJADCZjABypN5Np6Uw3yZn
uv3TvQfcNFlCp+05U8wTaZC+NEg1R50S/llbapfLYl87f//79Xj3+03JwcS9HD0oNKWctXX0Aou0
bTLfRrYtdxFxmXx2BSGBhbcbg8dFkIJFHSDhvaAF4VQSS0Y+W9YaZ9Nw1p2gRnWr3d7cV1XwCVMG
weSnB5GiC0LY5isImNSGK+mIebT9ZFAru7LCDVL/mHP5nWKl+zDrE0MvybWTC3qoeKsstmYUE0jo
wjUoYo3hZbQ/udqD7RDov7SOxrPjWQxw4eNiAuM54jxNvDyN0AQK8uXOs2D/6l91Q8xjY7blJvW8
di97+5UQRKSoW903V2fMPtOwoUQBvV2+esfWUCDGAkyk/ra0ODd++2sXxOLJKY8plc5OdU3AmNGH
3+CY69jTieB+tNqIdkMzke4oiyewowFIgReEvKp/bT16Z/6rGyRQxZXboqAMCVIB7Noq8DcTCfvG
Uj5AT4k8bq1OZTHLXevXv07gyn1DjBtIBWnvN35xtX5QLuLi89wHPmMCJJvnKdX3rm6BbfAa1ysh
iQqhnN9b791cvFLueU3l+JuXIHChWf9CaD003gLfJ0C2uo5BuV5SWP322ShRDi6enzSd8zsbCSkz
bZdqhHaCTaGjDbo3H+tan7PQR/uayRcsI6+dNK5zg6rVnAVQy0y8W9Z9NzUaLmIKX0A2N2pCLZva
c2zbYK0ROzsS74+ieZl5TSHdPjjRvrQgoqZsyKIzOr33BvtO9byvRYac3PoyLdb9gXN7A1qNyKZl
ltY3/apjndzpgemZRJwh6cS10IuIp8GFyJrmD6PV19ob9gil/8ry5muh/HSqOns7pNl7Ga5dHLKZ
AH8s9JvYWVILfOyZRIHj067RhBWmp7aDUPIE76wJQ0vYb6OeAw+hofMtYDDOM/318N8Mw1GNgmz8
cCdG+Z4kQA4AJJZaAylBhDPB+kGAag7AGAqb7WGtDpWcdTxYfNbT0CedaaG7gYdsqnK7lusn8eZx
ypj3sDLJ1kZOyXhkPYiytO482zrmnX2YyV5mGUZuh8BFnDxxxqwbbUlyJhlXK1R85WTGS9YRaNmm
z02UQka5H1ob1a571qbNo2oJnq5bIhVSkWkx952TkVLtDU+ODT1d1mPOQRWi1yXqFzEvaqgxStEW
ElBisupVRg4tHZDAKMiumT1nQxpBwUsmoWpFg3DGNK4eSXquh3ZcGrYbOyN+4okREfXRhS4TDZ27
Pvmi5uHg22SxetOkLm7rqNGXvidVFPk/yw455RsvtytARQRB9kYFOflW6F6SvI22fgWHZxSGv8GB
xiFy01gOqwY9JOCDHNkIZYH4BEHYc606Ccw8b1O1DvG6Nt9p6qO+RMbTRW9lfwoaD+/Oy1JbVTyM
zi3hO0fV0RUHUhfWPX1sz21nnkFot9qcv3sy8xNnqL7GGQFEPjOK4x6GO9HGM9JgsHalTmFXf3ez
ZODwm1dPqJeWwyQRpcPvYru/BKM/e1LgaxyLL8cayXb0w73VyA4xpL133YXvdcgeta7fZO/jYMrE
vKn8otyOoboU2OmXzAC587EdyDCW/vJKXwWriL/Ko+sNP0OVEYIGwt8TpDpHD7QNF3GULgT/aZsP
VCP27IsXGkp3doXuvGaKaHSZOOXK5Rq6IHmeSgAxmp0TlkeXWw6Ts74X5XjHxX4mHAWAJoALXk1e
iqmUW2KAfxc3Qn+MH2a0EMOg7B13QvT9Np9HjhzcBpMffYkc2q4IigoR2fwqKfiNQ++Oog9vj9fz
1qRO5mw7RJhtOSbstKKYku15V+RInbXJXJ/X2dYgjRW5LJLKsWw2GcAdb/B77R16H5HEokaUs2u7
G1r3bxLwLIt+dkdunnWpYIzHV8dZEkqctri7mMgjB+jYjC3D2d7+BcMlN7YX6VPLEZFG1o9JwojQ
A9pNH40NVirifObg2UPHl6NFP2WL/BeO6Vn4mFGGmaenuQSM49x34kETrhSbKbcl8pvnorbuuCtj
+m9ptwbDRmraNU15ddbwI5+sdwNdCKNgzYjQ/2cTmS1HSEcxICFMA/9STLLYcf0xrV5RwHRbAsrO
UlXzyZpPvLB6G5V8nYZBWE2uOdmt1P+yU2x+7tH23DuE6lORPtrBiCAsAPDsDQNQI3hzjR6OYMgf
aw9MebEzZs2XXqx3fWmccT/HfRndqcV5cssU/YZId0Z+u7dUcMnritg0Chpm+PF6QPiuXO5G26zQ
gRQppoQWmYr8VyMnxJUhOEVbzhJFFBmVDDmLdhSMSeCToe5kv2Q1kIPjjENSh/1r6eaIzIFRtyFO
r30B8m3zqXCZ9bzmfr6lNWIPLuQkdp3/4Kf0meWF2IUGfaOtEZJrjV/UMYJ4LvjpvNTF0bZ/gwrB
f98qe/NdVKNzFHofZb7cFulPy6Acyo5x3/SJOG8T0YX21nA9UtbLJu71AMqHW4mYdcbbckXCDUZK
Cis6g7Y6j8bAf2Io2CsxNgAB/EZuXT+7mQfKVCN8Nxs3Xlqz59cbzuYoKYPjeaiIiHbzO9HfrtN0
16YTDLM53LlrTpZvM39pZ7mPOvdQBMQfp+pK2PA/P4AFzaii2kwZ1ACB39gJ5ZcO9Jc7QOIEzWvN
eHL7SKa4qt1kWN2XZeiQMQWVQx4p7ctFFjzIIUBoZ0D++K7icDSvbskG3qaIS7Wld04Z/RNLu8uE
zVCJtq/rQI1wIkFsUQs6eB95T/KL6NP9MpinOnP3oGEo0vUQ28vwwnCdzFH/5ZHrGzispvUS/ZQT
j7/ZYF2yMUhG4FqwL8t9Zq+vKJ8RaLfUCSPpFMqIvWAmdxs7jG9hkqH0flf1dey68155drcdgFUD
Q8SMyx+aYRwQcuI7tTaIUPyd8sx2S9musfM0fd48jUTaXMgWvnZzSFy/yj5M0ll7w/lnDTB/VglF
aUZZGEMC99307KiZy0KrLVUu/0atv4TJddNbZ99wyeyLLkAx21ESw6q0F6+2/Za6fRKxFm1klT3W
uW8gT7+Fx2tn2DSoqZYa0HAFzmk93FPmItdD6fM3B8g6h6y6VyXAyDiOL0sF+Onh071N62MoY8Mm
S73q0TN5mffqpknlW1UiGu/HLuGalcrBMJcHv+Xa9hSu07ocuRWrBm3enD0aJdIgNDj3TGBE5Lo9
un0fRFnN7/hyfpx6fCd9euCz7qdNHkWscUO7cH47moAloEa7uGZV3kFSrXdDnpbsrgu34Dr8yVrg
p0ynIwIOBhKim3aBWV9uvQXKRg5cQjZf0hvrhum79+sjhA/nBffXcbHz9xZWlXB0tZvRsAkH/5zb
+f+qCPTLGPmPjAo4IZfWXRlp3Mrj/DGsl5xKEZR14+O0WjYxjwGnEsjdIhxM7F5/HWdalAks2cpd
XngOFtWb1yILOHurKiZRZ+ctIQAe12vSTu4HYbZJIyuqmFWLeQ6J1MbO8eGG5rwbqTTIfXc/reJd
S7uNGzRX+Q1/q3S47ElV2uoUfmJ54/um9yK1/VgHObb5rP1xS8/ZOz6BnAtC/l1otZfeUGfXT33m
qPKEM+BuLtDkkhYucTHzfw/DnbcRKOr22OJZ2kbzbEbLoXXQMY96ucBwtzxw8tmxcEXWlcXMvFIe
01VySziCRolChaasLRJ2XX6flR/OyWhVaj7MfA9bY+Vjdf0ViwrvNq2/pEIOQifLooM491ZSq9/D
3Jn33YKoxLNSxkb0dmbVftltFMQdwyu/LCoVi+Rg1dyUJ+gKu8C4XZv61Wj+6Bqxd2Zgvjedm9Rd
H23SrszwVorjWFaYDwsCkAfnWZrpa7P+z4UuZmZK/bco9w2hvLOLpPwjGYbyGL4f1uqtL5uYodTc
zyAKh2URBwB5PrAKKVkLJLJZRf+nMqQTdnmu7BUbygToYy2eBecsE4sq1WNqIkvts6iPrSlfTvVa
/+fr+rVp7I86N6eTfO1eDB0hHi7JWGtvsE3Wz0jrZLplNyYZM0DoV2QaebhG8K6n+cnuZH8p589a
LWucwdxtxGp9jrak9CRdqq23hv9paiNAeXoOMC+F16HUhW9GlttB2js52aTe8x2L0f11zQGCF5Uu
TpyCPZiCS8MbybuaCVvq1meUmxQDWTGg2o1BxysQkOAOsbQLfIBLUXh/q8FEmy2VzSTUoei046ry
VdyrdDdo9dfA8xwqMn8QkryPDhMtQVsnPXBQWmQKbQOzPDmQOE+MwD9YX7KN4ZEohKTjQdNhg4Su
zkEGaRiwnKSJ/PPaRJ9GVf1UfCBqNppjZjn8Awsww0mRZ7KMzmHJuHOkmandoqJXOIeTOT3TA2Jx
JrJOGO1HN7rGJjdXuW2KiqTE6WG0V4doSkTOA7jRriMHwiayOilURhDK0P2qhVTvsqcfRuLFL9oG
akdj/pDN0VwjkOxJvhYNpTmAEPHow/EJlszC+GrMuDDXICY7d9kb9RgbDtST3a9HOXoua675EVT6
g90XfY5IMQ0jNDjQTGNvJ4DAxhTHtF6txEUIHzPVf+Vl++mvONSJCaTAoyQv3Oz92G/oE8mIWmWW
4TKYHHE0ZvVupy3qufZmRrb2xAcy+ft5G7fOY+FWtw/Mfavn5T/WRoSvlCbs+MgvBpDX2XTcPza5
nR+hhxshpSb3Qp+O3Bdjh8DKS4pxufj5+jf5uDYir3mvWyDY2hhfCaCct6tSyxHTNticRR5s+TyS
A45TdUoIBWUmxoDrjRkYyogsS/EPjX2zzQhEx3Dl+vZHCzfqOiy+ypSvaac+1jy/BN5cxeRW7FFS
faRW9+mlQ7ox8H/26BAd/LGYsgbSL4dhiguDykfn27ab5ZCv9tekvCcqYugc4JxqHIvZcg7QJc7L
Ic3NpyIcvWM/z+B442WCF8Ss7d/S9vPY7Id7s1uoIxTwQ97KG5Z1AQU3jKKn3pxfLPLxN1ZqvQUF
WQAjf/7sd3oDA/ECerrvB2hrQ4t0U+AWyvtmXyyKdpgZ6Y2TSXkKHNw71UCohF8ncx0hOjhrx6Yj
IhB7Xo4lXlsfptSpTtISyTDBZfhWbBcABiWKThwIR69f/9X17a3CCUIHAXNqipd3tKevOnshn+vH
DQeMM3ostyTUnFwTvCxHPHRRZpPe7oFsC4t1Z4R3OZrXHUxVt5vl8o/IpRFBLmeUOkvHu5qlUWOF
ASmycqIeqRKEIFnMIhEOnzockh9HbferyQh6aVch41WACgSuhtItqN6wp3UvAt4+tTAVz/JrVgMR
Lh0woEqN6RaAtWx7Dzu8H/KItn34Sn3FNYqVyQg7pSo8uqQWn0nAv1Tpmp4dRcBJKqoa5ANPalQf
rLkbtq4Y14tTZXE3Ry5tV86/IJxIQ6jyq87g7GUXeYkCJiaBeIZKMlqoy0LjIAvWic04/JloyEr8
yryGcCebnMzwrTcDEIgp41Ll+t17WebFRO+PST/SLDE3xHaL4ErJQ5eMpcnwlmvzjHLscHNAlkvU
HBfD+7VSRqba5XymSgSbT71BSJQnoKQSbgJdd9VkLr7WmixAHEN5b7BgZTS0BV2/x61tMGy4G4WG
7oEan0+vuGF7zd3Yo1sOevcDEeVfBjMN28SprRvsT9Cp+4G0B3BmFGUysHZ9hiAD3MhQK9bbed0R
kepdjKx+ErfhEBXH19SRVUDKlIRObs79k1JDdmxuj4tXmXfVyIVXWQyF7mQ0SW3iyiUtNp4IDCTU
qrnSPHGPQxoUqXC3t4CabnmvMtIRlK7hZBcK/Wqn3a/zjMYL42aP9XQTZQHfWvTIBEFwDJmuSnIf
B3OJt6PpIMmHA2YojIJVe2QSZ0MY5u/WLbcB3mZuPvtE7dwLjic3cevmMQumj7GBywJKo4bLHbln
G4qV22hXG0iABtNhahsGwJSX3rsjuvhNGT0rXJgRVwTN67R39UIwEvpvdhUDmppuC2h+K//IbZsE
TWjIFvl/bIa7tSo+hwmTzzzzjCP/SO+rUb7mffSoK9+LldPgN7uKILwO1X+6x0XioWgYh+a+t/M7
ahuxFIamGQtdRSeEAxwd5bEZ+cCLOvixUfkDKSyQmFMut13vgvT6E6Zy62bCD5mV/F0x70fbPaCB
EtuA3K02Y+/O1+i/wQIWJCWrAJRxSdjIn1teiLgt7QZgKDsMU+fGSC4bptvbLEEwgFcET8u4fEQI
Ybeu01PZbLfJNIorsnJcvkXE5L/agJB2ekaAbyZD65iQ5bz+ZtBtix6Jcp3/lyqD+4XXiRwivjoE
siXlfPKeUfG3dfL6WIzvym7CzeyAtLDT35jYz6YgZygv/U05qh+NnrYyJibk4JPaop+o7wnMa6zD
0vY/ZgEOjZyJ4im7/p0jiun+p1HqWjriDJLKbL231zQZ3ZJIPbDfgdcSVFA/DKTaGBRACUUQRvNR
QCUyqNwbrHbeHNzb2XCc2BFvwvVHLq/HBlt2M+W7fBxRwDMVsxr7tKZ4gtxAz8Yj35IPNa6fBDDz
cPDHsYxg0i/u6t4mMNs36JA6dj28bOoieemc5q8qVqQtarnqIZJny5l/tFUdB7RXIM3j70zGwWFx
wJ3W+gdrSJNULJDbtoHEd63mVHrKJ+ma0hCl+GyJaUG+zo+O/G1UcBOxXrdNCOBp0MPUBs8sHkS3
lARH+it+sCh7KD2qBxFmgAvdzAEc2cXsHTwBA1U37T2V8mQfeOYhGP71Gz/lzy0nnCCm+iBEDSGM
ye3H2Y84j/+RGYjLNOTPhsnMLDnigmrC9K1whTgAV3rJ4sVVQAfGf/XSfBgN8EFRzC8iIvvQ9L4K
N3hq0chDKKKvb5bfRrFCe/X5Vl3isRPpNibHhweP5KmNMPNPF15xYyuJx4gIBp0756zMEnbeTz/y
H5TvEzMZHReKdtaF9Rgk1msbuU2r8kyb/VbO1ZND/1lCtgXLd51t/OnB98Upxd+zuT06IGbTvo6Q
rjk8x+CmMd16QTLjBNkMJBmxLKYCufTyzxW2iToL9W1e4C7vZQxpnFHd9x8I90ao6g1FGbEBqvhT
OREV5orI2MspyURYuxT3eFthvG/23ZTk6kZx7aCxXRCiu+HebIKnEWXuzrEXZEE3BQgCUDtbrc20
YFPXzb8prXEmNKRLGG4u0RXscH1Y0wf3xmaMRnB+fAq5O4mdiWIeWP0vcLs/y9j3jokU1r9J6Lxr
igBys8ztFz6jx9kHJ0+RxEzdi0h9n0TCGy8l8awII6jQpA6EBxhIhexu+O3kZMWIWw4mY2JsE99I
awU5H7JcnsQRJ57eO+RYY6C0np2sf62/tU9bVNeBgHoDx5iW3rJRQFL1EtxZ2WQki5M+Lkv7Idb0
nqdIx6yvRIywhKqIyIPIZt7VmcBlQPJSb8PnTut4rEx0BiCbJc8J0oj5Jv3Ire7om8Ev2Sesu5oT
1J/QpKhwdwvCw1QrWJ4V7aRe/l2MK36mcKGNbHqcIpnHTCN3ojM+Z+H/RkVFvlBnVZgoVDza5iMV
oph5exUL393JnI9jxYqT4e2v5aSSaUAVvuLqJupEuY9oAh7Tjo9Q86ouOceoJbpjOM53MyZFvqqo
vbICaqiPwAiwAM8KTpr90w2mf6knWCiUDPmzr4Y0XuYhrShIW7H/9Q8m7TaI4QGDyuijKDp5nlGj
lwME5CjZE83v0a9+8xDCa3Z3pkUK5fq94LBS9pWzPiAyBnqmx0aGL1lyE/EMRoI3vHamCLd3iGrN
X7776qcEOtwsIn/D3Ao+CQN/+9GBb7/1bXCZvCGgvDqg7CGLHiY6GJBeHYOclSCPCFmwhujMzZZj
usr/c0LsB+TpZQ7CH06E81A1/c6rYXPtaUw8Se7FYN4p38Hq1r4GxFEiXx/wvACCQxGCYg9oRANz
/K9k58Rl8hqYtB9Iz35zI/tQ2eMY09Y1J3whK87LnRz5K1nvDviKCSDDtuNV+orGRvx/BODgHaSC
/nfDihx08dprS8QdHhbmyvm9yDM+i3C1kBhsG8GsoKeRAs8+T9xbRF5zw5jslvWFxjgznnzkF5WL
zy/D4d5QaQvCFYeu/9g5sxd3eU/klUUaBR/KRwPgtgm9MsNTsYe+pxrWnch8w2eKMMomZ6bcLSzi
jYFy3m4x9bTkpPjd1e6Lv6pbfpHt3zUuJp+s3qIYH+5GrZ7qobwPW59BC9cchVqYnGyi0lz83MiV
bq87wuWp2PVBzVrqjCLhz8N04iFIczo4++UqlugUmk2/B9Ah1pT4qTVJu+x3SeGFg4xUgCKPO4l/
sUE1MC0lkVP1Q00USBvqO1T1pFFV94UhqdEN9llHGxf+FOg4h99/YKBlfSn2pkNSpa4OjkHvoR46
LxkCrCKiahEJe9+wOiOBxjbk21TLJECKVCzlGIuliw7avqUZUUuwSS3iwfICh4zv5YLOSSOO4LTJ
GSRjp3VoVrG9MsnFP+2v3yGcNXVXv5Zjyw1rDwIhj+TvUPBuEBjOsCfxcixBvpXTmCdm/RIFfBkW
cl2iK9gYcsUa0HvurzUSg9SXFH0uGGlR3sk9BZzjXYfW3a8DzXUbUulusFAZxOU6GRk75H4jTh3W
lOyl6k5ggSVvTl4Gjq7MMppr19uIuPwwP03S1U85CW34lFsgzCpKDGEO+6n0j70guyDqRRQvAxke
Hnl+60T6liGa97HR66uDsIcjoyko2jR6e0oMYLSdPYzvRVmejKJJP6JzSIrFvlKpe1rI84mrZ+k4
8rsuw4dCNeU5/U+TRYJjGWsochnrOFEG2LnG/UwyYN8YiInatE4w9uxQaWUXRVPhSITBySXrDnlI
biWtV951qqnJUICSy/Hakmn4niuqB/jgHcZ0497xQLqtrr3PHFLhQ6XzW/htswdSWisJ61VwA9Ur
Gon8VvGGRzUA9kEdbln9EXf6f2j2I34n75VdnQBBqOaKlA8+MeUeS+/Rsrz+kmEOi0npW8kxD0vi
TOqX0WNFn9HtN11FMTbejXmen2TbTi9EOPtbAq8DqKcKqX7hD+cg968mm88F4dW28zLjWkfMPECn
zlmKMZ579Z9DucKcYkELGxB9qRuTgmwGUARPXIoZxnw8DPSXOf16tU1WCmNdXtX0qIDtqEJ9X1Ul
n4EIsChPEbWZDU+7a+xxmBaxDLBFGWM173MY6Nm21+0yNuOls9yfjDLx/+PsvJYjV7Is+ytt9x01
cGi0ddUDGQIhGNSpXmBMJhNaO+TXz0JWTRUTnSTHwuwa7aYCAgi4w/2cvdf2FD0RaDx941igALrI
HONGr+EjfQ6toLmlmRKuKy3t1knKojxo1fQ+RDKfJyamhMjN7wa2xVUK2sIETHnQBnqpdgVjjv16
eChExkzaP0TsYqAn2cYJE8Nead2HiWF4mCi1pcL3UjrZpB6iiW59dMa4K9ubGn8x1jAaVxiTnuJ4
uDbMbiC6CDhVnyHxmeNEZN75K7uhYIL8m2aLoZ+sVK9YhlDbQgN0QlJBGG3oPzvtN7NidlBcIuDZ
R14UTenuVAdmLOrJYJ0UKX13q+lPuWU+RASZHzMRwWULwq91THsIijF7tgkO7Gg7HLMxKKrNGdxN
bW4bk8JEaGGRTpPxC3iSGzdq04NL7KjuU8hRTj3u4CIR/Yx6cVek4z132XTbZtV0jAvmeRll1qU/
6usIKXU9wDUNHR5JTbHHHfwk5UjjFtrwT4ix1d7Kqe22rBS3ohgylPjDl7rw42sTv9pmMPMGLkKR
OmvdyaWHexbNs2ZXd+xbqbsaBCM0av4dPknP9Ow6pw200+/+hGU5BwcaGzlUSfpw28xtD25PHFNX
al+IJPvka6hAOtU4wruB3pFBRI1DQYb6DOWaHGZYPwqMdVAdGfZqz+YuGQflxs0xZKlNfeiS8MQq
zD+l/jECJ3DUzCo5RCy2+X4tDwvsSqjhN79P74MWQ5FR2xAuTJjiWaf/VFN2IpHaftLVujuE4osc
RQZEtm8/Jzp4hUSF0pRTkbchQaWqJq+kXq1z/MaXKNzkznJj9mdFuc8Ls73qpDHcmnnIegaWbTiw
HK9ddpk4Z+nVlz2EBoMWZa4aIH9Ke86X1K5E7zR3WNB3aKf2GjVOfRLFNzUEy/fVdp7xHhnX6pwL
rAjgDV0fJ9cUGOPeKdZmVLt0vQdGam7+IJKr8lw9XWNqzO58M8+PPaIbGBLgoihtfnKVEsxgo8A9
KpJxS7y0fU3+JLOZkwuAM9Ow6urmpTPEZxruzs5Ma8JXHarskTkL42OEXhOK7BKJi0PW6jVysx/S
z8VWs5KrUk7BtT3+qDVFvVUKAToPHp42UWcIi1YcaoXUuIwl8MWUzZ6uorilOPhjzIhqHpSAXZo7
dhiLesTN2kZJYPUJGT+ULpSWym0QhCtgA3h38sbZ58lLNiWxx8Ivxg6o5KdkOgSzo9UxJUIY1r8X
uR70JzcuD4nSfaKd1XmRY2zVOCOqcvYwukjE2bHFhE9OSA7IT5As6ioeue3PRA4Xea1TAYx/lE3f
HyyV7HdbOva28CnthbrSX5Pd+lO1annVm7r6AOEB/8mkUw0PNDBJQt+ZbckToJusFy1Yg5qejTuh
hJi11UmcAnZLnZliEKRfCoQQuayBAOYyoai/6mJDv7bKVTt24d1o53f4YxCOomZmSQ4kzZhYXv+z
qEmxbxakiibAplv7F0Kj501x6oT5MNs4DpEawAX6dR4oj9HcSp2cqkYHx7tMSkM9Sue6sUG5ACMk
9CO6lXbnXv96VgQ5KrtfTk6zNVFiKY9aw/+A1HjijbSBmOJc5paib2h/f9cIyL4UUrQ7LbL7vaqj
owzDnsp8gbJ0DJHH6ryF3CDdIfpOWYVOc+9qGPfCFARtOit0PvqnAvvTpM4CFIIv7ltE1V2n3wWj
rT2zNCq1stsbJXB4tb/U4AzzbE+GOz2RWjEHCQUg2fzspXGx5NcdgCGrFvVtOsafqolM1kkF501n
/tIq26+xDgu29XFCFvZ974TmfpqQJlhwvqbsOzgodSvosYBepFsTp6LZTX3sTSIzia41xVb2+tch
hlpm2sWeFcO08kv1vm8x+YnKLI62Q+lV9JpcO0bwWRsIL4AK9uxqGW2rDKuUDToEq1ffXLLabC5k
QhllyqyYIGLFgbMCa7YrUaQWvqQcldXox0b38OsHptR1X5BxpbmB/li3FPSStIuOGei8MtXwDCro
MMAZ1utuMLAsqU3JWUprlyj04/zYQGsqZxCodId9J3Ya6hTPtyLadzMPRXXxshaQWdAQU6HVdCTq
VIofIXSiyRyim7aRgvAIhXKIyL8Mae9sDeeHtHi1oF6xEYS5N25fm5gKSE+sqIOOubTAIWGWqfh3
XpJH9zJVSiKjkq9j3So3Vcnk6Q/+se3ye9JYZ2HuYMDvjyRds5tINHR/p+SgyfzZcQZ1l4sAhAp1
167pvMYFPhB3vbHVAyrycFwLT9XMrUt1+QT2tEKV5wwHS86Q5S44NCHa60qKdN9p1U/m7Dbtkkej
LcJNTvitIQ13PwTixXBR2tNiMiHvlXJtyIFya3EafKe7SdCH4szektdLZ3rEswvoGlELcv+gK3wv
rMxvvgS0mRBkdhUiv66IQBApvlfHRHCCYDtMiVbEouWOP4O8bmftUH5AHOXwhV8nqrsahvCbFPZn
xaYJQ8oXHsWARb0MnOo667rPtYvg3YYG6Wrdd9tFh4OmJX3IsHqy8RXB3lKLY9yymQiazLo1wOZ1
LJ6HOj5mbfds9f1TnkLGp5Lc36D2HjrZPfSsZ8eqHnpMleKhLXOLGExTP7Z9d4gbdPMkLPRAZlr9
Ie32FWVqtAoNMivRT9e+wzsX275Ym0ZkbB0BlNX2iXrCIIkuf1DhXuKtuhxwm8RdolP21RR0qZZz
YEP6XYAa6YvW3eVDxZ68VfBZhkr41DgoZdCpMd5D+6pBlgVi51uY+Z+IB6+3Rut0u9SkFShsC+2/
QzxbqjPzWC55D4O9HdCBoqWqMjx8CSDeW3WcCNAzKXQ7tWVtmzFfS4jgq46C5alP9Jusj4z7KHRp
x/bTsQgaloXTLqtse+VOYriRpkOMb2mHCByQcNnJN521wmkivIxVndl+Mok3wkUBl6jhJXyB4Om6
V5HuwqJlHu+6fu/gB2MtFexdEW6Aw9z0fYigJB5PNISpCtU4WxTfqo801/a1pVgrlr3V3qnA52tm
lsH1ZXsbjSxU8YxUxzaOiq0uOK1RCqquTZUewXoEF4Cdsi30BEQ0g17eAEurboYEd60daPeiRdZh
xDgf2siPDtDveHuOo44aIVEPaBpbiOriBiJtttfz2yQfi0MAvZAWajs38OVWNbLhQplyiXD5wQ5J
TJUJOiw7tb6ZEGaZFJs9OTWrkWL7zsIDMWVxdmArzOOipp9VG0aAmSSemdQ5cniaAvPiwZryPVt5
dUd0iL4x2uwpE2Z6hLIvdkovtl1PhxPkEg1IC657WOI/w9k5XKQ5ChndPbYtfDlT+qfIZeAh8iC8
FX/cFRsqZ1W7QUu7QUyrUifalo0UTsGKzYW0n1o9uqc01G6mUF7WtJ+usLTemnASH1hW4qYVR6Qx
iCjKHNFVTkz4IMvHvHUJmh9dZjzhh4ewKH9EmOKh8UDQ6AYMFYlu31IwCPaZpX6li0AlVQ2P8ZhW
D5aGbQBZfDGqvZcq2T7ryHcZgvI0+uLkNNJ6HpNjipJVSyYaysGVkcnm0E3yBmM2dIhe+0wt0Msp
dCV4PKn/k2BRW+ZusPvrhNyUoop30+hW24AV7yXeQ5sdxEGnG8qD0mp7VXRerIn2NmORKm1x3wCZ
3Isx2ektmxjR6xjew+CYJSb4vo5VRjZkza2F9AAfe4tMw8e8V7owERR33TJHgJVyx6tfP3QtUVZs
+qRnJJ6VAWwbLGhPJHeEezMLGKsZZZc47B8svwZz0eyKmIwatRbjlRWoMe7lqGIvSOugqpBF+fp4
xDq+1RLkao4VjKdUV7ud4AYb6BbxLcGi7TSA8r9++HW99VOr37EQyY5xPqGEirHE47Ek0TK2d1mG
3z4bsxFcbjBQek9vsDf4B5IDHlWr0Y9+1F2NBA95BqVajwjFn6rR2Nt0ILVuUrB0SjWuPlG45UVo
H9qgdL+1bTVCxvSMyM4OvpyFxXRgN3McE5EjxHSUhHUNFSvLfi42AyhYowGlMm844tiYfcGeqdxr
JYzpElZvamAPx5MFEFFhsYlHur+M6BuG9Xj0kVp0c1IEOmfwt6Jwt24OQ8cP3AeDpLL7BJgvbvAv
yAaaywrn1b52wJzYF8SKqiehUN3pHUe7GCfSUn0EoUw+7Nut2RTfGfsu9ZM7MeiECtCsp+AF+MAA
Yjia/HVW5AGVZp30yUqJN3gbwhWY9AersB5GfNmX4WgE+2je/KsQXt1aRIAJVLHJDLzTWkbwgDPU
B9fqiwDS6Y8o3McZPNOLHLKPnUK3i+xG3bFsrVazEtTMp/VkGg+T24/3zsg+mV6ydWM3mO/9ut35
KJW3rTOMXxo1eSC0TNxa2gFLT7P3q9Ck3mdXXmIxQYXl0F0aNeox3k0DEjSBndlywz3F4QCrFek0
Lr6HL6pA2zLw3kQPQ74sxYkbmeFCAsYdnbJqCO+bvu1BwAlwO/qI8thFpku19Ac7fuG5Kpaexmzz
lVbFjxT/UdxlafupRG10xSE8zSx+4nADfi/DWXBQDKc0v6bAXBFlAH/tIu6metVaKhJca3aBmGlz
ofcwBpAj7ccqwhRpzJ4AzOMbdaQ9003+5z6d88OrkLy9DCep1vBDte3hMxtdDgiouDPkVouH7MGg
pdSHPFqFys1NWro9aWmj4AxiWDytAGsLr4vTofZxZHHFGgAx+7YuJJoMgCsI3LvpWzcaWNa6h0nI
AVp3HB/lOCNyRrQsMeJmnz72mqBi48CbFvh0aAaXLczJvZ8GRH0MsBGw0u4nH+MhknMiTX1AuTTl
x1AXX8ty03RW/c0FKo+DQSXIVC+abzWgLQfHvS2g08RA2y7DGGxRoA8DvlZhfsPEDgaxc27VCQqT
NoFRGtqIMpVZaETXWiFisNL6gv+sSurqK5jidmfacFMGwq11thy8au2JzUCFtNyhLdEKhp9UBlZl
pf+ileZnmyAiKgKDtUtDIF9qmt6MeVZea5qr3gaBsaGMsnFNv3wIesmue9adVehu48qO7xQsE7kG
RrhM6NbKBwR/2lfNgcyrjfaDyJRPRqt+djWluUHCBD0Fz0/eaPZOFihLhe/Gh7IB3hmYxJWbQ3U1
pbryOIvgLqXhvNSjrV65bteu4hxmMDhs4IR9e5/hMWE9yltvjJVTFIVMEg0pM32M0xQx+MlReS0K
p0bNN2EnAyVcT8+mpolLATPpa1/jt454D0VJAWdpwHpQgxu4xGiB0iL2x08ahBFUUY0iwutfP9zR
/eQLNMF0YNWVppJYzcvVU1C0spJxVqAF6WwhXdgnNBCufbJCyFf3d31PkCDuphjFA2oIhTbwuuyS
fpcZwc6hA3XHqKBCwuaJdhEN98JFQEgLfyt1eIdKy/jo2AnurBH6jNa9oFBq7ssQTh/9pn1gRBoA
+LL6SmwXPTvHBksnNVaI+JyqvnX2TTQp6yl8aW0z/R6FESFpM+rIbvXes0hh3JRFjHuzUap1pJQ/
KHM0+z5xyjXave4mAFO0NjFtbdGBYPlPtOKRxx8er/kw6pmyHiwG49C2A+M8THYiLYxbgYPoItYM
d4vgSLvSgC11RuEeVGevG6N+RZ+1PE7a6LmRiSzL4R0aKDqZLfLJJJ7xgf4Z7pZqPI5T7q70Ubg7
tpXYagfr+xjb+kYN+ju757ZpVkWxMMNYa3ftd2su6NQ5AAgnJgfLHMHG2bBALmWVDTeNfaVrWXXo
UEmjZmXlEFJlQ+7zyEL6OcNJs60zVokQFwSd2OuoMgC5gQ5aabV6bVSUpVk00KUlVVc+yZfI7BGU
s9m7tdthZ9GcvuoAExGrc1OEGiwlxUJ7IeBdNQ20asUfPa3M0QLhBmajehJjABWsqdiNmKXB09qc
itB9MY3cuuuYhBGM0X1E0nOh1j7oJpadm0mV3SnSmv4guvAmL+IfaUBsy2g4rFDYMWMRHBEO1Oo6
Rg66MvVoR/QDlfu44SWMKkCvwMt3g7NFL9mjJk0JVJmyYFNErZdOWxR4epyOm1/BU/i5qqOETUQf
DisnmoV96agw8X02gPgl7/I2fjTVwX1wkYdSmq8NlstNSzdfUxFQCMRrkC/RhwxU1lYYxmZ9GjZu
uw61G5QwHrNruGr4FYXw8ifYl/ggkaNcWK0WPlBLEnjrwSeqIjk5tumz7wqzDX73dUsf7tcax9EA
CIQ961b0yPpBqSvUT/P/Ae/93PZN7G0mmxm9F8CtFYX3lZqCxGixRO5Vlu0sGny6RHgXuwg9i2bS
lkh8ULckJnmiLq5wlDR7V9f4OtUd1ITsTgNnP/D2udZAhGKww9c66ZHXqtWp/NmV8Xc5wEsmMgWB
kagPSjdiLeej7HOr21C99YJSab6YHVI6ZdKdfWgym5ZBm+/bLF9rRdvdhD2RR3kcYx5HjRPpMDAV
4mY0GDRuWNiXJHL5+8KnntsY4GgIXCeKobUxuU5UfaUTU7OsqQbH2Ok01ghPeY3URA7FEy2EnJih
vNooFEaPEcPmEKuqudG6urzDgr5zsuq7BM/yXGVXCVP+g6patyBXo+tB+N98lKA7kt0+K0UpcS7J
ZhcnRrHqOrgIUV3b1CTgIpi12pxa4Va3tqb/QMEuHlS/2ZGmV2z0vLLWUSGdh+5lnEzLI8MluhBK
/ljk7fSI7ADnWCGvJiUpNlYzBR8kCv6vcFEVQwr1E1UV5MBByJgDxF5lY5tUIPvUhA8h+u7RCSEz
KXigL60AElOdNuWO5s5z0/N0sozNgsk9Sf3b4DooFoPAPpHgZfHYJqgsr0qWAyaQt/cz6vRl4Jpq
aTqlQ8M2bNvi5yLEM+lBqLYWGXVV371YNphV4rZJYWmzYReUmlf4U3RQxn7Fm8vyXLPUb0iNbXcN
eAbAzUrxORlbe/vrFenWt0DdpGeRDXBJ6lN/pIFHkSGyV5oEdtDHDA9ZJchhgV4R/5BXjHFyuyNv
KjNJl1zx3CxpjqnKrN6WXXEi4duHo7MhRa9eqYmt3scS7+n7N0HMF/k6qG++CZqmCpe0Cxrr6uIm
RIUpI5mq3AQHZ41fKVgMos1YPZmV2W0Q7JHIjjrBd8qv5OoaH4SZ68scTE7vmCpxyjb9anIn51Th
V0+JUktHdrKFMF6W4KucbriWlradyjbe1wFb9jouTyXvvZxtAhVqx7izJvtABPRc9QkNr1ebEaut
FW9ytA/rmdynqCi8Oz15LPuRihcs9ib/kutYiRy4PUjpIP1Jcy5OBF/JTkb307LJYF42sCcS5VAx
+TRi9f6N/hWI9/pGm6T66SgnbHJ2hUDb8fuVZq2NmbwldKOWOYJgaqC7oMB32vBuKFejKLRDb9Ry
r2k4JhEGZ6vOH4MNrGR6yHGQrwT6m1q1pp2NIzpPiWQqXDU6ErpwTaIPbhE9WUvzKxv5Fa9lXw/U
Q0RAUoQky++D8aY2sHoJ2lurlMRe2rcbo3SnK7LCMH6wuepL/ejaKAs0qrmA2JrHEsTKbiwsfwNb
E9FmVIDq04vvwwjloJs0qEhT7JHOS8KeM+Elqgz8EXG4Dki22eq2Xq2I0aFrnUnj4OjI+FSVd/DU
U29KY5wEqqlf66rN/jzMoWxRe/NKWNpB1iVfed3AfaBKepXCmwcvKbV/phj+n+fhv4OX4uafN7/5
x//w6+eipJpA6Mfil/94KDL++5/53/z77/z+L/5xFT3XRVP8lO/+re1LcXqicbD8S78dmbP/69Ot
nuTTb79Y54yz8bZltX330rSp/PUpuI75b/7//uF/vfw6ysNYvvz9r2cIxnI+GjNq/te//mj34+9/
aaRP/ztHfD78v/5s/vx//+tqfMqzp3r5D16eGvn3v4Qq/kZ5FKmvzQvJIVz8r//qX+Y/cTX+wLR0
i+hvE1aaSgBxXtQy5HzO30zshq5j6IZBLoHBo98U7fxH7t/AWdKjn4/GYsB0rL/+33X/9v395/t8
HXj+eyalos1TuaNxkt+HFnbCodYramy1lRZEd0j3aEiH0uOr+/Cv070+/O8huf85/CKmNo/LAGdg
UnpGEJfEJGXuwaATSHkZlT9dJN+5dVSLihn7murreedczBahVthd2dilZ2oVS7u0ceQXo6PMWJad
f5taNL+9tjInk8Q5BUXP+2d960aK32+kNsRmYVVT4YWKi/G410R5CDHyTh9MhmL++P+ZDP9zKxdv
m0rGNSuBsfCMpu3aXZoJmzwmJ0gPsMeCzyNK6Zu6m/R2awgJ64cCI5ROE+t4TozSE8Z9RT29f61z
tPEfPsqv1cHrNw/yL57WtvIs6FA1piYjYD3fp+2jjkT7g7XGWydZpAyHnTTrVNqE0Qd6BwDWET/j
tHIMlkFKMXzwfL7xrelzuPyrKxlKnC2hRRGHKg9t2l5vi4fEHa3qvKdCX0SLS0mlzAwL7hQD7VQM
Vn9rTrl2OO97mG/dq09fRCULgHqWU9WR8ZiMmCG3MYEBBl0rrK3b98/y1j2af//VWdTADTXL8UFe
0KQgKkCy6BWp9cGz9NbRFzMEjO4cBxEJYEiAWvgVdYkSIqvM+p9vrN9eWK9nIDHf6j89rIvpQGCG
NEY2A56FuKUnzpgIxV0sUf6uTKszHQzobaleBmrR3SValUS7yqmSh7rPunRjy6ascCODGlz3viyw
8sAaJB8ksQaM1wkxHh99zjfGt76YQMaIgC6yvlm5To4iL9tCbcI1JSQj25h05quDMU4OoZMymV4E
BRogY4SR7jVeKJAAbFbC26bK7e7M72Ux3ZgGrEEnCSqvUXq6B61R2XcKTZjvZz1U2iIDuQUPncR9
jA23CPI7XQWXT1GcGsx5A09bzB5BVE4JhfrSS0FoESYk8uyRBZrz6byPv5g3ZG+1gw5Ux8vUNH5U
WGo/s0XPPpj63hgT2mLWaEVQp3jNK09hb09cA1oswEChbZ83orXFvJFOte3moVN6jirZjrsiqD5r
QJ7kBzd/Ps4fhpy2mDF47VKz8Hk/jOBx3cve7qGJqRNiLBLdAuXn+9/BfDf+dJbFzAEB0hhT2yy9
oK+GU4vY6qVXWuEgP+i79DQ04Gw+eE3MX+ufTrWYQ1p3lLYv1dwz7H52kwojkfcQSgfCSaNZKU0o
gK8QsqZVYf/BhPDWQ7CYD7pQrYSOacNzUyt2mYnwYoGdCWC/nHf/FiMc/XMvB70nKRC+KZW+kbqR
sgY5SmxrRvDBSP3bkuO398/2xuWIxYBnu15qPqoDr21KJ1/7ZQOGYqIm+Xje8RcDfiht3M2FxkI2
0Rw8b2VT/DBSlWnlvOMvRjwIjFLJq6j0ItclyNexgIlZafrBl72oKfx7dffr7fXqJVsMMJBqFVOY
W9IO0WEPpM9hICKgrwp04q9UBk19EwIQtuAVhAl9dtPviQKB8GB/MOW/MWzF/PuvPkOu0YwU2KE9
pezcLz6Izx9QYsg/yqSj3J53GxdTg6XgfKnqkcV5XfSkdUy9gQzBtj+YE+an6Q8DVSzmhBydkWrr
WeU5EYkgl3BpDHcdII6lg1NE6WxpizAc+75D/EubjMlX27f05/ev7Y0J6dfK/dX9C4coGSuDlYbq
Cw3ojxFY8Uwpkcp1VGJov7dDWRR375/srfG0mB5KRQt8O09LDHykRkf4S8DE1wOuw/OOv5gdwAEq
UTXIypPpCEInA9lQyqrz3j/6GxOqupgNMgLAWrQapQcbJUfQ4raQF+D5U2KuSmv2a0b2z24wKUC9
f8I3bpe6mB5GM8PDVXcMXxW1dWtXCPuoP79/8De+eHUxN+ipHzcVmkLP6oHybkI/GO51t8vC7YRz
4aDQv1q9f6Y3nu+5UvB6iGoVfZmIRrFHkzrLH8XkqPdolea+e65GXyB/OI8ST6i9UV1MnZe0GRP9
g6t86xYupofMibRCF6zUUZ0bOytqHdICOx3F5/vX9sb0o87nfTV8UADGKBHYzZQjyTYXrHARYjkl
RDCkLoNh3rx/mrcuQ//9NEFK11n6oiTdtnCI+rJwpfLQfXARbx19sVIosjpDpMOwHHTfv5/8Utyj
n6h25332xaD3LRnRymW7WgZ1vzdlf680kdycd/DFiA+F4VQKaXteOQCbqin6b+oqEGcdXXMXI76r
Ci3rgprb3uj6gfRWCLekGJx59MXwDhWtcjMIOV6UhBVRRSH50Z2wmrPuu+YuBrhTFU2aR0PpIZ0p
rgtTGdeVC/j3rLUFgZ6/P5LWpIhSmzI+/dj/xF0EcV6p4/U5X6vmLobtmCc4mIqcnRDxRtuUrEY0
4DLZnnf0xaCFV+tTQnELj1TKfT7nXCL3eDzv2IuRKo1GEv3KhBDaBhFFLsEX0jKzD15Bfx6p2rKp
0A7IrhDkFZ4ymMFG6o21w3iafj/vsy9GqiyUDu8L9yVXwuaiB4p/ERVZtTrv6IuhartdVOslS3fX
t/XbSRUIsKr66qyDO4uRmsPk7khvYV+AiDeE81RTJM2F2ibnPe7OYrAqGDMawFoUlJx6rfUteQEs
38+agDVnMVQrvXTssNEKT9bVjVGjEiEP6rwbsximtLeMDh0dOzKLOAwCqnn6j3lm1f15j6SzGKqO
WWFkqurCS6SlI531lRiyEXaTz+ddwGKwkvJoijovCq+R5chEXDR37YhG9ryjL4arsIe2K1IeyqKK
mvQKkK2PVrsR5UcLhDdGrLN4t45hSxxZSF62lghSV2Ra4Ygjbwcy9XlXsBi0Zm3DXZinhEzPda+I
YMObsdOfN1U6i0EbYvMLia+noO1YBqbLIl6bflCd99ntxaiVyB7qGGbl/HDG94RnH0Vuptdn3Rh7
MWLLcrAxxTbc+XBEX04S3LNFik/4wYQwH+Z/79o0ezFmC0MN3bQfuDMAmBi4dX3B7uBLbiBflu7t
VI2QpCtpfjAM5uH0p9MtxnHWdDqUWzwsYVTGaJNIphlJ9XP6R6WSfnPe120vBvOkdEkXB9yzQRmc
S9wKxs4xDfu8qcJeDGXZGCGp2zxMDGh7U5ZFu3MlxIjzvu/FUEbO1eluziRaQnTfDm0BzswZzlys
2YtxjPrDbHXBRDEakThaWP1ufO5+8cHT9MY0YS9GMZRi8vpGiGFNA1EhEOq0Bi7VfHRr3np6FsO4
dDQU60mD+GrsM4x1KPy+KIYl23VXqRW8CmTP7X4ofLs4xVlQ3xL0cKeYcbIvUeIS+xAgMy0MEO8w
c3QNpgj8F/KcoeNSzQFi/ZJMXXgLAdKPr8zBD+w1YbUN9oYg/BG2GLkvi6GUd+oEKOK+AokSEUIi
huQx6af0kUgMSE9VozuIDI2JnoZpuV4cliaMR/z96pVuiy7fDqRqdFtrkGOI5tNIzGfXD3R9R1Sz
hUhsaJzbYZoDnAyrtgfs+brzKQSv3qoffE1vNDQ1a/EI524CS7RRU68adVSJjm5b6SZs8OuBWbFT
rBS5MYJMlkZQHrWWwMht7Ph43YtJ6QdP60cIohd0tvP6g7XDPFf+YWL4pUN5tQMtm0FPNMwKbK8m
+SBzLTpRq3ry+3oCDa7jE0alqDv4fyr35NeA/T64F288stZifh1H4p+iKCg8QqLVbWekLsFqafPB
XDHPa3+6rMX0auY9YvUkonOM2/EFxAKit0AjWqcnSPWiKUbt51nThjV/gFf3r6lVzCJ6knvELGeP
gBvCwwRF6KMq/Ft3aTGjDg0KickoMw/K5rRScttADO7q5+3xrMWcB8zfVDrNQHJvdINyOcmGZpTd
It467+YsZj1iuaIO4hj0GWoymLoc8C8hiuXzjr6Y9Eag2709agnom9r66geqi7IJseN5R1/MeT4C
AglONPWg+QU4Qcd6a8Ii+2hK/fPzOQtjXj82GAAVqxII2cDK5tjhSPT50YUjRMT3P/38+P3h+TcX
o0vxqyHVtanxjCFRYb+S5PupTiwIJlHiuHRas/TT+2d64wk1FyNNmFGP1jTkSorMPKRqiYUmjaYP
jv7Wdcy//2p4hakxmI4bEqBokuxNfaMmNjJNCK9K2tgmZrSMYUuddyWLsZablkl6a6psVeRuwCyU
H5E7JeftFMzFzD8JLIthMfjbfEyHLYqcetfV+Eje/+hvvKDNxUBOzIaeXK7VnqoODTD+zAnMNTwC
l0SjzPeLD+6QmIfWnx6r5YAuwSq5UVl7jR+N3S4J2lHbqqmGeyPRw/JgGsjq99CsYq6RmLR8ZehR
a+5h2Ij81IZDPX3wUd547PTFA15aGNfo0RSeOYTVsLJdtfjMa1wxzlvKLlUyWI1tS3VxFWAT/kxo
DXBvq8/PfBgWM5fCag22dhN6QVUZDyDTYIa55w7I5cRVRDo7loqD587g4WaL1kKT43n33VhMXGbD
12nXeuAleM0NlLGh/JomFcmD7z/Jb3yvxuJ7dWRraux03S0+IXWdRCpCUpxFq/OOvpysehyZMMPd
rR9ZQOwH4W4Hh+S394/+xmRlLCarIfM121AS1myFpRwDBK54SWINa05P9iPpEKJUyjOvZDFZuZXV
JY6iOtsqjyysDyPft0v2wPtXMt+PP4zzpURS6DTDZYlvelB9M3qxO1I39qIAar1V1BxuAXW+Pt/b
qiI+vX/Gt+7dYgZrsiCJK7eDRKQQk5o3sHwu9BK7DyI7mDEXumt1wfr9c731jC1mMZw2YRqasQLX
LQYaEgKWSC8zyJHig+n4rRMsxndYDz64NAJjCODAPmvYuNcJf6yy6cwTLMY4uhWtJm/G33aWH30h
OnC8VWvVPe/+LLWOlakV8TBmCuIqkrybbhSr2NE+6vu/cXOW+sCpG6JeM8bcU/DDXZtjPwfGufZ5
d0ZfjIuE2FCCPtmqwoL1dzXr8SspP1SsvfXZ599/tRwBNpOZqp9pW4F2ctj6Mspr8O6VcZa6Ufvl
f3h1fL1CK820nXn91LvmRWn7/XdWPFNxOSDnOnPu0BfPvwNVC0JvQOT9GEeerQqDtOTIP/MaFg8/
WCBXQd6QeJmBJN/Ai3VMe1V7CMit/nnWANYXj3852aFOdk/iGX1U7qVt5ZuslsHTWUdf6vR8rVcd
zbFIis0pa2zyFOINLIX8/3J2Js1x8lwU/kVUSSBAbKHbtMckjhPH2VBO3kRiEKOY9Ou/01nF+mK7
SlsvMC00XN177nlgn+z2D6wzTo1zCHMa/AOwiOevvmq7+8VQODq6Pd465KoSXZzKK7a8Zd1+BwOA
bTq20NZV7xwOrywCW6rXgWk/RxJdfMCaAL/J99Zc81DBBu/t9z8v1X8cPrZUb9lMj8aqojxPz/Zi
Jow0B2/dwx32ulH0zkd+7Z9YKzkeRQyfrgLfgHYSNXG4gQDA1QxhmQUCeZnD27/ltbGyjjUoSCfi
A+95Cma0snTr4KNtnjpWIn1rIdcRawQIemCc8R1d32Gh+s9NNUTf3F7eWsn+kmywlsDj0Sr6DCBd
mYqBuVXcfGsJN2hijPxYYZFNsv+IHuvqBNuB91bYK1/XVt6tm2FmGpElFBKIhoy2O6wt2zqZH5KK
gjblND5/ehr/2q0rwUDQ6dGTFxEJ9kHNOXhYrRdwx+obtVayt63AIoVcnuAcPx2HGWrPZfPdInlb
fgefIc53NAKcqNh1HgxgSW7x7pjwtoV1fb2sEAOdW3BhjI3mYXiVXreyQrLYbezt9UtCvxm9UKIf
w3vYVeLd0JEbt7yYLanbIAze6Crgo9FR70Th/HdCGTF4ePvVXxE++rZoTngxFVEj5Ck2QwKz6J4D
BR7XuMEuQw8PvFLO7AfglKp82LzKe94VJeBg7hyJ6tPb7/DKvvTngv/X1NVAEPSwphPAiMxo3lx1
fdeKKv7i9nRrcdNgXEL4HMtTszL/Mp5g0sbgw+726W0hXRS1ZguR4TiNQLteB2sIV7Yd/eGOj7dO
567x0GPY4JN7rEquQ1h5gyJWdG5lRVs3txUDzCT7TpxoUvwOJ8CHkTORR6dxt6VyPUobMITA1X+Y
9XokBa7+6M5/b8m9sqmS89//mjNq3tGaTOCRVLQoqKdRooo7OXho1QbXaHqv1fiVmWlL4kbGfGhS
JszMtdkEjG8U8C7z3kzvHPyvPd86kdGUGFWBAMI7FiEMCjiFX89aHdw+gP9yiNA6g7xRO3twcpjQ
hqcYCJ174baqiHUcw99liSqOh/tTJ4H96evrbmeh49yx1uzY9OtCKw/MpnIob4LNkMsBKCGnw4ba
UjiF0pvpep7ks1bAHYZ7dFFo8HBchh02oS+HHb7EIbz5WnEKdPcbWGHQXiPqlmmkthDOr4A0370J
ww6f3ptOrcC7dG2Zv/3q/15UcD54+erBALgjADnId/Ux2quYPwp96JZG532xd6vjAFlLF5U2s6IF
ATf6KIA9Mpy9jh0cppxiOXgDvPwNc4X20qSCRVhcVdWx0InIV+W37xRiXhsha8FSvmmArosiT0pU
cbNJ8A5taHxYfJBP4azsOEOtpSuMD/wDWoPyaIF5S7PJfEPR2+lMgVnvyxGCFw2O8wFworGCvQnV
AJ8Bi+gm9KaJtXTLtloGr0dtYYzASBlj9B4b+PZ8fHuGnr/i/1/HqK2Niw36MsoKHuFrv8LVd+kf
p11Tt1G3dXFdDxDZCMfyfPNgVMngvglb4B9uL25Fz8XcQYySNOIEYxZ4DkJLcON1UEq4fVP0or84
DpO90+bss5XDD+8nAaizgWmT47Ot9Qp+bR0FZQnTPfhz30zjmdBDSgqNstvQWCt2ADUW8n34yg31
Bs/0kiXPDZCXjk+3VmzLYMMHAmySG8j2bxpkyk5y9t3OWGpL4hTf133bcAyuAxsvVQ0I5r750zu7
zfnr/Wu2WyvVb32Y7pXgMwebCg475CHYlOkUXvSwEj80so6c7hgwv3k5ffwaLkpKjedjBf23RVnf
rgZWKk7f11bGlRuGG8xMABZ6Hxy1Or5X87u30leGyFbG+T2vPEDnz5OH6CcOi/v66AMWoTPWo1fj
JoR/oVtLDrVlclXTB8sKF9m8gWlJxhj46jFEMG7fILaWcJTAYBDNEPgl8ehvAC+J9udAeeEU68Pv
4uUnDhVcq4GHQ823CmANF1blTyQlhNMVjtpyuL3F/gYMIPafMLqvRtJlxbK5pYhpbC3hOEpIDYMh
+KHyEh50My0PDWzgHKen/3JgAhBJGwDrvXzRcAWuJjCSAdQOnKqr1BbDdWsxwCxee8h/BsOHIoKV
4dh1wim9TWNr3SoQP3s+oHhkqCiWlK9tc7awpy06uOIirtympq3LEmi/l3C5LnK6+EUWSFCN4HQd
vzMzz0fgP3Y5W3w1rEOXGLTvgoJbGoVLovI1OG81PKkrJZlM26nxCNh8NeByTltSZJ3GOgGUuS1X
L5f+oj/CP3KFiVK73r/99Nd+kLWSA10GBl5FSe6VvPrdmR1AemDgPhEEcyRbaNN/ha3e9u3t//aK
wQKNrJU9cJA2KoOzvyNDJO8LGXTFAUKhtvjYk0F9pJFCMmpMzsbO0kODTqpX4wNn3gXmsdlUUmZC
GUje9roly72AfSi4XpEEYws6CqAw337PV0I3W244TjtSfAKcHaUF+z7Cqx4Y1Fh3X90eb20ScMgX
FHQXRClEAP2km+QUJ9StbZZG1ibBwB1YJBsKvPzyO2HVr3UAHsjtza1TPuDVouAegcsuObtHrqO4
9EXjlqCikbVFDIrwSUCOm3vL8iFqvE9F2brlnKktHJtgi7TuIGrkzUp/iib6EhbDb6dBsTVja6m5
CniNiAQ+dyn8BPbLbejdiu5wcHu556NNtNw0wK9wVZt+ln71UEXjOzHbK9M8tBb/Xo+oBaLVPh90
V17BY34FKzwgbrfb0Frr3RJzwFRanLNlxx6D2Es+IgET5W6DbkXiBYyL1y4OkxxIPaCtKABtcjRu
/Y3U1oVtuwaQvYCxch+Nv3Q/fd+BWnR7cWt5YsNrpraHAAUQ1+SxpW108sXsePyF1gLlUhaI7nsP
rq+8/FLKYnocyiJ2ixBCa4FWxYRilp8gquSRvkW+rssNoFxHp5GxJVJJLEBaWwuATkfQjYweuw8w
AundJowtkIKmvF1bD5N91N0sMw9AqFvdk9atLASPtJfrVHn+XMNQz8tFFO35uPUbeGWse2ds/tT3
/hF52BqpckFFdBVAw2+bVj9jaBGaWzN3wXfpAfiXV3Ae9EkPe9lAPRcLYE1RY0o4sMoC3PotgbVA
jm6fnyVcgsZjxGaY/wPnAQtK8ABB2sJf9MGYEXy0aeLsnbd+ZYNh1hZQgRo895vi+R6EyOt2XjIC
1zcBceM2Y6xNYNs8GKqXMY66ks0XqEWHkKivtdtKZdYxDdicqFaz8FysJeKORNwVM+wg3V7d2gZq
fr7zAdKdxzvKfF0PiZMKTX/h9nRrG6gXagpeIZOgdzajr6UojqQM3ZzKqO3ouui4osAvFTnyCT0M
VCX/LAOz3zu9u62iQqG5jYt+xrtTAM5KEcXpNAFn4PZ0K+UdcxGUasP2G8eUP5NS6Au/l8Vnt6db
m8DMutWLOMJpeFQBqTes6NjZm4Pbw63juocROVEUkQA8jgGznKPPa8HclHHU1n9Nkdd5fEdkByqh
fxHDeed2M3P4xe3VrYUaLBLmuBUiuyRgda7QYpT2ffGe7u68nfxjb7TVX5tZvJD1MzSQxaIfA9jc
Pftm9q6H0QPAzO0XWOvVK2ElO60JB79obC57gBhvuhB2+W5Pt9erKva2a0Oel3P0ndHmKVZuzZ7U
1nytjIb9qnsEvvDCvRaNbi6LviZu121b88XRWDBENYK8Xq3ehdl8gYQrHHrdisrU9mZbqzDQsacQ
5qHz7eARcoN2iffkpq8ICgDke3lmzyBJwje1RmxNRvAaVw7SlkEfXZu21ERgvgcem7PRk/V8GXdN
0x5DICjAImh73PWdPr2tCoP1Cu7EI7htq5eQI4o2bTriUHZ8unUCezPAe4VnYJE/9uPzqndzImbZ
3S4Qtnmb2uhWxhzTlnkNGJx9cBgiYPTcBiZ4+XH2xfMVq5HL72QwocHdf5ibuXJ8uL2cZbQkPhj2
OVPJcJwBpzttUV+84471StzjW8vZdJGhYzEhxh/EhuKq8o8yKr+6jYsVhKP/Ae3yvo6B3VITAAaq
bCooCdQ0us0ZWwQm1mUHtm7meac7uNNOUt1LVesHp9e3xV+9h15SeFrzHKb18gSJi8znMy/W7enW
ikYmbhN1jHr5KrvyoioXIDkmcHTdnm6dwMA4TnMS4buGI2g30dSjiWc06zvJxVdmjS39mlq4AsOe
F+Me849bEvSAegK45fbq1gmsIJbxIdOEj34xVY+Qdwef1rnv3QJxW/g1BrAoAPY8gr7blJ9i3hVP
SQDeqNu7W4vVJzNZeyJxOvJk6mCmsS1PkSoRN7s931quZApwuWJBlPN1m8WxxB1UZDAYFfduz7dW
bFBIVCHARs5bPodPDaPjQ78Z8cnp6basSws9MO2XuKbgVPrsxw3/CF6pcVuuthlaF7Ok5AHiZQCi
h7Rapwkcst4xz2KrukAXZSHdJGi+vqAAJu/ejQLS7aPbyFjLdSiSoK4ki/Ozov4wAMsDQlxN3ea8
LetaWmy/0/l86sPgoCI4PAHTsbtNSVvNxUBBayrQriEI0bMAvtqXl2qcOs/x+dbhuoi5NqQ/H65V
/xX03qdEBT/cRt1/eW7XBZBqMB4ucj2W3SPchk0FzRipfbeQ05ZzTaZtVq9CmmitEYrpXgGyWcHq
0u3trbWKpNwIjWQU54IENW5ZSQvEkVyqYnE6Q4it6IqBTipVh4vEsNEB2FqVT4njLY7Ygi62Be06
7zHPNeNVfYATdxTAtJozN+t6You6gLPgjR45Ir54aVPw5+NMJrNyGnzYDlpTJ4AyhAtsNj2MTLOZ
19/8FYBDly9LbHOzKZirHmg7JKNWEMj8HmI9uKg65YqILeUaag1TALDtcm08laoWhFhhxnf7h8/h
y//fcEliLVe4t0aNKtYkL+tECsiDg5BdrxuaPq85KGU3cPsfvop9MUDZ7VPVpoWnyLekR42JzoHW
X+DHSb+JFfblp4Lx/rKCau7nVnRJCBl7s/18e4j/fREntjZDrZVnymbEYbE2y5dw8WidNuWQjCk1
m/ft7X/y7zCJ2GZsg5qDRZmN522HxsADChi7zMRYFIHjCrXCgbDHy/orItQNiM0v/h62z0wvbhpv
YovO+IiEqBA+VtAg74YQFFCoap+dhsaWnE377kX91PLcn0NzEcZl/Ah+ceB02yO25oxTnNEECpZc
onEPloztXsepTnpoS9xe3wrekfvwmx5+KbmBA8ZTyKLwG2+D5Yvb063NpalgLQ4nOVz2N1P+WCpV
X04Fd5MlEduPrYBLCmTvEhmuohY6FRWEwMA6AnbutjfaoK/dj8ct6XAweQrN+mUw+jB3Lt/bYV5Z
VNzaYMQQJ3UBSnPe1WBHoyrdwwPDbdyteCCBzcEckzbMi6FXF/E4XAHiEDlOGWutBrLdxFJ4YY7G
5BVlBjo8TKEZ3pkyyb+3XVsO1kwmDqRc4xysw/AScGD2y9fjRLIg7C5adGd0Zv0sZ1qka6fcMtTE
lomhGx6O3mYARstbDVDzjG9g3q7gODl9D1sattcsMuMZ0xXHgMelnOzh09xQRZxumsQWh8G3HXoM
jkEjyKpkQTDoLPB6t5o1sbVhAxvY5p8FVgHpIsASu58j3d7zmXplFdjSsGb3cXoCmZgzBg/3dJtr
UHMBmmdf3YbeWmVmButZbOgVqGLef4BdoEnD3l+/uz3dWmgcxVO2cB7lUxfcwi3fHKicpFv0ZIvD
lMEdcK3iKO/2neZwV2xyPY2F49OtqDvay6YH5jrK4YQNsjEL/ivq5D2rrle+qi0JK3UwdIEGf3ZW
zXBUjYDCLVic7piAdb0MWfutY7uGBU4e7vMdQLl9OvXyPR3Sn4bFf8R9tvirHRBsS6B386VnTXdC
qVNf6Qg4jtQ3/XAPJyet01Cyvk9LgN2LlEflOB/OdQ8Gm+++HtKkqrs+BW3a3ALT0Hqp6b3ig+It
GNb1wivplL0itqFXgzyB8gaDtGQEsRpwnzLDLdCtLZLYwrEQqn8ovmSUD+t4gWPva80mxxc/T5u/
2rPQjZosJkQ+dTWFnydymHPVhu8lU/3z2v7XJ7TWfETaYWcGMdkSgCN05HutxBP82yaRcdiGDulc
evRjSepBoI86FPJqKVtcbKczfCzVoZjJMaLzFh08qKi3wxIP62ff10Qf63UI15QDyLECCb1vP0BG
jA+eH33cZoR9KW099Ry3ioxOWkRyJsz9PVTUi5GUj0mUr4mUQ6YorArTNhjZr7d3sHMo9o+xYtZp
7i1DK/sVaUQD60Qvlb7kccaMSf6L4o497KhkuO3EdgmbzRUcGeUY5kvdVheRnIEz1xSA97d/yCtb
jl3Dho9ijGjHR0bRiwAxh8k+snOO7ev4qC8/Q8v7CdxuHyf4ioma1Zp2d3wmuHg6vb2tIBxLKPyg
B0VQ1cUiLbdNpp0fumVbUV97+fZlhwmUVCzMu3H+SbGoUySi3LqRgAN8+fD6nMkVJgrzSBQiVUZ8
Tij/6TQstoSwiXVAkhHJlYWH03ULW30sScIzt6dbHxUZYp/G4xjBRU0Cx6y98PcGhsyT29Otq1VY
TlVswhifdGH+j7XGex8E5GHvNca8ts3ZWkI0n84K+YcIZWZwSgNQf5/qxh/rYysLmaQUItoHCL/5
ndqanV03Srf6UYUtbFc3dLx/bozf3lUR70EJ99T6UY1CkoPZ682kUuzcy1BpnFCeJfN6Bw5laLIF
2FKg1c+O9Qc9wizonen/SlmY2B5m0BSXEZhXIba5KoYEORLmt+x8xlIodHYAZY1oilsJi7CvqAeZ
G4hfOnSnlVS5KWGJrZ1ET5coWYEGbZ944Z9prLEXOs4068DbRGEgDfPjvA5Gz6S0UTPNqCwd6R+g
y75chF2wJNDxop4yacbyDsYwx4qPsVusaLOMk3oRIHwAKGw4jPsUzIevhB9VbvV4Yisod5j/Ieg6
ZzlIJX6u/YjsJqoexM2bgtgayhhAe72sW4gQicUpTnBka5Qc3AbH1lD2UJSXe6SjvADePQCkUrRP
si9qp8I2jEdfftk9nlFynjTGXonhMpChzuJIt47hhbVJ9YDukE1P2LybHaVEFMquusGxZZLYCkrw
yRqEQpzh5qgh6oCTaAq+izi8vcGGGIF/hS7nv/8VRfIJ1BLdYtqwiYws22QLs2Qf/c7iqg7n6Pfb
/+WVuML2l4Mu2QzTiiru7A/L522RMoA/NJXvVYlfSXjYkkd4Q4amqXFMjGP8PHZbA79Q0hGgv9Ev
mO2FDH/FpOt+1CEymGgWR3jm9MNsc7OGVwFiyT3M+2r6URXJ86gcrReJLW2bPdpw3q9hDu1r8QF+
zW2OQj5xW3GBtZsmjCnErAhnzEzlDWeCnmYZ1m7JFFvaJie1LW1LA5DEk+VuldX4OeFF9fXtUX9l
0tqGZgGLqr0VZQApSd/smZRltx3QLaKfBnh4b6e3/8srk9amlcKCapZJJ/AbEFimxVB+ZqYPHSeO
FfA1TISmEkuQF1VXHEVV7ifaM8ezxpa3FU2x0Zm2LC+iil6ohXRooySOm7UtbuvhTd15TcNyvUxq
SDfjjaeF1o5FZGLL2yJki7Un8Pw+8cbbPSTQgIMz906Y9MpntYVr8BCaqBQVy71xiSBDYr+mM4HU
ac7YXmZ4c/jJjDho1tJU17QuyzQYu+idat0r5TRbt7Z020bbBSlpMnXKZGNXT1EG96IdjmA+79nF
5M/jN7n4+sfbP+e1RM6fsPmv46EowEAzlAcQ6lNkAcp9Cqd0R9/H73Nq6nbuuKrP9xXdzBd0K6K+
gvslEoSHoCDBlBrkmOhxClt/SU3b1d39zAd1XRcVaVJEi/F6hR46VMLfft1X9gXbH01W0pxZh0G+
tlRvaQSxzRcCIcKPfhBuPuHE1shNTWwSRVbsCqCVHwY6scxr2+3w9i94bXJa24JfMa8zoQlys/rL
aQxm9SlEU6bbnm8r5JqVx/ALIn4Oh5PhAId5fdUOY+kWBtkKubUPxDh0DE9fGpMGjV/eBp6jvJ7Y
3mjBDL1QFLdBDgeV4DKoE/8TN8l7XTbRv8Mg2xxtqVAvGeGonbd9opC7aev+sTVjU6doiJm7AyPR
5Ea2Iv+nl4NfyjSrgOaD6TD1wQRXP/gS7G5TiJ6n1l9LNhK6qLYi9nMu4SZ2ZDIEh67XzfSe+fgr
c9QWzdWqw75/nkVrklQn4ASKg4SqwvH1/Zevr2YyxGIKCOqFnGeSRfEBH8NNP0tsHzSvHFvkM8GN
X2Wsj3tBwkOjBscK/J+L+V9D30ybmCIU4fMQx3uGEhiMOBVzK2PbernGa+LJAFibB13dPlWA9aVx
EXRfnDYeWy+3c1kz1RGaR2O1fEHWvrqtN/UeF+qV+NzWyy0tRz6km2gu+gEq9W2Y2i+xYMV3eGIM
Xqonr5hTbxLkgchhWXIBP1MnZS2xPdLKwA/3alkpRJIrqh3w/cxQNNaXbsN2Pon++uJryBRbK01z
prsqH5rwAs1ujnGWLabbteC82Xqa1+O8PrCyCi8WP9RHt1e3sh1jFwMCqfDqjYjL/0hHd4Weblgz
uD3eWscmZO0G9gdOA6T8v+pqmtGU6vtuihFbTCdnvvSIQEgOFnJzoZAzQNGwdrONJ8Q6hQMc7zSO
OMmnEhLMFBDfCVRJEzrtoDBHOy+Tv2ZNs3P4WNGZ5GtDi0O8yRXeKomTpANPt5IdcTiKCeolmkMG
UP7oZRSibuOYaMLjrWwHIFZht3QFhThyG65W4JLyiVbEJVODp58P6L+GJg4r3ELbleQ+mD2X297B
c8PU5SLfmZb/POjxfGvBxl4j+lJhnysVvCpT4iXNli4epE3pWE3VE1K00eaywvC/zgfoX79FsskT
MIrCUbYH+yVsMPY7MSzviabOn/P/Mjd4urV+TVlRsKM8kiNA39abwK/iD5FhO9z0g3ARWTHH7XAk
6D3xD8OfYNVhYeP/Wgu7XlS99G1L8hKkvDsSGHGjZzm6hKh4ulVlMXG8cCLguA4LNfGhmwAcaPZ9
dZxd1sKeSyVgElbCzz2ex+MQyh/g7pl3ptb5s/7jg9gqtnAYYPVssDAKtiw/p92oh1A37yEaXnu6
taqHlgeTr4Sfj4qRFLzALkui9j0dlR/9qRL86/Wtde2hsq5g2urnEjjOEXKApdvDFHZPVTOnkFmt
w3ETwLBckp3BtDbc6mU7i0y85rAbPzKfZ9gwQ1YLn7H/eGMCnZZsR/YhXOPEz/axVcuxGNqoSAGi
LSHzC01U3pikm8sUUvo4PCR6KEg2xWhwypCum5MsGng8gxs3lFXGde3vmdgqsuZTVXU6qzqAvfIw
WIL5lAhggY/zGs48DcHHm+E+PLfdxR4oqFX23ZDxCp2oy3g9NlM/Z3WFcs7HUYDDfQpLpASOcjbg
ntV+FEZp6VW+fz0bCRNbKRYjUbIc6vljCZ7II0GYp7/3M7jUeHC4yMyfV2/LVGVI/TNYmNmySS3l
kirYCpb3STmRMiU7jVhe4/67pivULk+Qs8K+KdJDE6QFqfV+Fe8GExSoOnSlfC5aCgOyWptyOIWx
R4rroPeMnylUccxtCJZaddiJ2Yvntu3Psgns8ZufbnXCE8CS6rF+hhV8/QsfjhfHJPBH+oP6hS7u
At5EONTCaqvTwdMeTRUhDNtsMQ3N1ayRCsw2+DeTE1z3g+GSwim0wyuSkWc01qpFnBPRZ7AY2Z55
gBzGWSU8eu+HHks+KhCnLsGDHMPTDi90AXpgsBVfjc/Icjv6foWqLNKBZXgVeNNcZGUnCDuAMtT+
V/Zr1R6F11cJrMVKqu+mGvrfjOzJUh81gokPYq2B/aLaBPvJGMOXtF6LQh9hUjaaCy0G/xutZTRc
iZXBYc2fBnW39YX8ijcsIeiCmWTz1LNt/1pK/RwiKn2uPdgeHYZ+x4rqd398aLt5v1e6YV/XfdLV
0d8Z1CpzUKku7ZvKg4MzhTlc2qjIP8xx5H1K4DJ7ajSuE8hyJMOYDdrf732ISfxTUWqkTKYwWsNT
I9vWP9AxRFoIRmTllJZyL1FI3ruoP0V0lLdgQTftA4NLc3JMBqkfIZZU5WHfo0p/q4K+KC+CNW73
i4HDKu++KtTiX2x9VVQXNQqZmLQTWdt77ouQXgYAWm0gJzbjdNg4J9DUh95WHhhapr1UTdtUHRMe
jPupG/XWXAZRiCmJuStK2E9rWiQZx/6OWrpX733ayBhpyqGaAJjadFINWcl6yqAEaVb/4OHqfyfN
PPH7tR2qq4HzpP5vHxc/vuhiRaprJsEZQTwoJ1S+xuh3hUziD3+Iwg+0D9R2jA2+7onPar4VbI/w
Pc1WDcdxZ/3yaTHMn5/CEEOT1SM0vMAijvN+0+6+9zTHtYEPBAzlow8AOpcq7eBk1aVq7TuCt4eh
xZ3UAGYCCIh1fpHwuV1vm1En5ICPWfAjnWT8X9G1zfy0+0hVHyB14/EFTcb+Jk5mJCMhjfCe0fxA
o0yKrUFaqyz75OD3NKmPxJPLDSBPqP16Crb/16ob6+TDGeerxnTsgzM7UwzonNjZOH0OMYTywDhp
PBicQmZ6vc9mb7Il2ja4S1Ev+DGPWOJozRnOu0lHI3k8mzgOF6vEyH8qTLmyUwAi7nQdsf6rrL2j
Kpf9mYgB36VDTnC4QDosbH8RhN7Xyo92T6fdGvv8yGaPrUe/3SJ1Be9lUeOzcTQDzXDW2G74TClK
QIW/mNuFtBu2WcY/8o3P+rqEwHx5DOZNYJYUxXhdqbLaLhuPhuuEaWz8yw76UqbTVQ3DnPaynJMU
RJNr2OSXHgzn9aKySBfRIw+RzDx6RI3/kaJeD7OHjAimxVkyo49tUySHrdQ6j/1eZMPQjmncR9/P
0oK0moMhk2P9WxIoB1NAF9ANwMNvBRz3LoINHaAturMO5bLgasn7JCNqLrO9XsYUt7TwE9IX3qFd
IXfekmj+seuwhfvJ+jgCZubj3zTV3Ur5kMGPqj0IVGuzRq6IErkXHjGTpMDoMInrt4rFdSW9Zc3m
MfI+1Byt8OnEDaxNDW0IVgZdyUUnvPYxGGAYx3yvP4W9PAigcnE6jOIYj3NwAMntCw43ebWNnZ/N
OvoCx7DySYjkdlhK/z9JGT1yJCo+4LjiBzhXeMjoJJ/ZwL+LpY0e4BFlvkVNNKXgaCxpvFUyQ182
P5aTqjKmpv1+mPT0BKLTfN1XPvnW9HJ6CuK+yMayNBlhcXc/jgq/t/GSU0C3b+0W38/gkqYqHlXG
IhkdYBPjp5i6/lUDCRXU+lsMh+Gq+gL+wphTLuorT5VI7e4KfIdqXe83hUaBKPGmgyzg1DL0BYpY
OjnVC1KmYQNpQhAUn7qq+RQ09ZZxwXTudfrrUJrv4Uj844YewbyF+2Tq1Xq6iioPC6FX5S9PF2Fa
t+JTFbHnUUcfgKm6xn1CX4xb+8GYLdGpWUj5E1Y5vjmGc518qRImkE2Cy4xZlmOoBn5qJuCYqx51
nWAYmsysRv3CBhDRzNTjz64zNUquor1FCxvBNBhvyM5xpgFi8YTwsfsOA4qrwN8+NGrcsvM3v4Ms
4SbcYnOLs4TcxJE0F0voj2kD8MitKfUnMaritknQeIdItE8hf/xUeZpnWI/zbRFgwCSilbQt6+Ki
i3DzIXKOMwQn8rFQO86Vsvs492K+VP3+rYSb9GEouiYlAt7gyzLuue7970ZEGMAVZwuEzGkYs8tu
qussgA1jHvTBfke9JEAnVDGJFBI+nQlwC77DfGn+IefgB9y1ggwClyknffwIfWR1mqgHSxag7E8S
rNU0iJk5RXvf12nM4C+NRQizOe0/yTIBmgRwhkyuU/khLqo9TnnCxVMtcAbqaNKp7NsxOdKlO3LR
jQeppH+niaye2TANtyby/MOiyAWLxXDHfMSfWjdXIWK7jEZ1fyRRRQDwUoiq/IU9TiiMn8ZWbmkz
qEvcpsObYl3vSuk91NJnJ0QoVUqoGLN91WWqCmrSLSR+Vg/yatTFQyHqJQtAds9qumENAWeI0kZV
Xq3IJ2UYj2+snZ8DuN1kPWRtTbrSbTii0KCf0fapDh33SpHOazmd4hq7s7dzcgdfsvhDQCXD4WLW
RwN5/GGR3QSMTpCkwbLtv9W80Euzz2uVSX9lBy37+cH0k3yuZd1kXr31+Ygwo8+0H9F0DOkFZcOc
QWov8rrzvGyHqvIG+dHhZzSbB0Oi4CJam+5qETB66Cfhfall2B28glFEjuqhU5iSnKqrwVvMEUXr
m3aV8hpVgDgPZ08P2Ui95uSPfMnEPGDDXOoOYXjTZGA878vVuKyP7f84+7LeyHEu2V8kgJRELa9a
0pnO9FbeqvwilF02KYmLRK3kr5/I7+newb0YYNBAobvRbWdK5FnixIkYQlHa3eqb657IYbCKlwbo
FHgbvc5wUeERWux2PyNgrkcaTx9J39Ii4dRWJhRBESFYxqP+N4xYi+ZLTHEEofSRR5t7Fqq1UWFW
EYz1lC/GVVDu28u1dWll2nSpxhCyyFBRCwslenejwuVmM40tFWQWTqOCKkbUL8gi3ZOb0r2ItXfw
+KZQbsmpq9ZupWHZdPEQHSB6M9QdZPYxhQX7AWGmc2c5NuIvIk/2bU0eI1eyLIQeJ5Qad0za7uAV
euRqwG6lxM3hav6mLHM4h5GrM41yN+rjAeqPVpx0twDJbOfu4LTN8IuoOhum6bNz3ckLMMbQnE93
Gg9OlhgC8HpmTpxgTL05sEcDf9m4ye+6YABvdt2e7DC1omwYahbajPZfnvq4K9dlr5IFjliBdtkl
V3otUByk1RJ3fxXAyPay+ik/6NnSu8Tp8A5ggZ5R9nFRmSD8msPU/yCq7rwOpv6iIaMJ36UGBWA0
9lOVLoEtmNz+Dn1n0R2Bq92ZIbyozX2rWWGjZ4aOdGhZWhhclJfrXfsbLKiDuMv1k01RDYNKLKps
2TDyi8lFtvJLbTOKg0Y8BesgDogf+594nbZ6n7ulmByB03vcV5OMgf5sWH96zXsb1L4HSl2aMVmO
UKm9TVmKpW7JSMnmLruN6NyUa9i6sgOd+2HFtlFO/FBxLh/TEee4yMcA9RPtPpUw/GBiIIfjTsxt
iJRdXYUsvQ9mVQRUdwQpDEzlIGy7Y79YvlWJSnwpDYZDPcvoqe86b4oJWkOHGP3EKSIB5BW6naXV
xC1CGvbOQYxuF1XDrCCfSx2jrykChTqqoLnr9iLMsqhibvxFk/3QEBkXRs32azDsHDCVV4T1/siy
jZRdQMJqT/hbS9Asg1zv7kNQpsdyZe1eLNB+R6+turUw89CXLeXmVw87gQIZ57TEWfTY8FZXRAcD
/augk1ERGmKylbf/5kaeAzcTBMuhFhBqHccUQVnz6HUNt+YcRHN+8oG+tgAhKa3EIbDYB4FMm35q
NMr+TITvzGc4PXz6DZJEi6+03s4uQDoANkiOdHbpeUXfCWvrEaVY+tWO0Ucu8cljM97FTfovwlqh
75qxHglH2AKaWDaY/KtUvFs/yKMjcCOE23xfEJOF1Zymt+Pif1rsq2Krn1ZLuGZFiiVCCPPOiNHz
6I57tsHgaE3/oOWeCog+j+gV1+VB0OazSdR4HoOmKxuZISZAF6eydttPwKxfYY4elZT6+Hn1gNUg
En26GpPdjDxT9Wrn8dvk6Yvhw+vYmxCWQcn8zS2qzDHw+cVgtAeYI8KP8D48NA3aa9H3Fzh3HDFf
/EiJu4vhM13Nhhw42pmSJM3nMm5odsyFSNCVxWIkvEPRye5XKpwQL2vrk3qGilMNNxNZRGyvxwwu
8e3mk9uMOdxcssmKkry786yxt0E2r9WUruHdbDb26TuVv7Woi7B1agSBbgzFs5rJ7vsCW9zZWIWp
Niez06GON7KAFBrFB4s4V+Y+EhWb9v6OcPa1SP81cZrVgccHxfQg6x+X8Jp4O4OqOMqf2m7FoLFZ
9HDqdZqkR6WGJ1SijcJlkE+96ms+G1vwhKFWHrJJ/crAlE8hOBYPB2ngbYAhx6afeDpdEZH9e4+Q
aFa78JJtC/Z45nRT5aLbxRXjiPTsmm4rlnjkRZ4hSYqRNyUgkleatXm5Ayg5ONuMx1aOvBYCCEo6
LWvZ9fZvZld7HLHOXRDQDgum2SvbPaZ3jLoDzFzix07MCu9w7o+EYxultQjXsGd/j9fOHCWibr0Y
MNkDbz8DaEteBqfZfGymRRdDYFGf9s1FShDcFxsmRdD4Gwga+iLvFa08gKmHbBpfHGSkaxmGDdAk
O5UOaPppj6ArXECULSjFPAw3FK1zQak277NIl4c+p2dJc1YOCzpyWNrGa8nawL7BY2Utoj0HJrBN
6y0QNgKvu2iubRclqBq3vI519zBDpfyBLflLGMGKKgqjDfCRezU+4K82G74s4V9stL9IQE4eIFO9
dFRUGv65qL0UagzLbyXIsneL4xXrky9cQFcJlvUnLtKT1Yl9Q52XDWXG+mi6Hf0W/AbGsf2dYLhy
mtzoC5RBzzrsTK1ESyueqAARgqGS4OHRGvlbmeV7d5r+WTceIA+HD34N5XEM7D8WcF8niXh3sKEu
V8WHu6lf2387zsIN6EMAvXBqZbI1NXgryApR7FE3yJ9xHJsiH6B8XUybvJEtIhdaNWahBOV4YRpj
Sz0uS5kI/CMqikfijYPB9S7rpM+ih7bJwiLB8y1CrcfLQldS8tTlh3Bi/1S4y8dr8LmDouaPYtkf
CYXd8roEiQbRti/JhsFjD+ZdsQKxKJEMtgJisI/YNLfIeM1c0GbfSxBKh4Jm+ns168c4DQkQfUBL
c9u9SBTOQDV2drdObVrCOze8TDTC8ELEHu8X5Br0eUkBNYKo6OKt+ZM5ysoxmnBbJt/UIyD3Z3QR
VYgncxdu8ifBjhW4OKO+zEwOHxBZW961Ue/hNrMLxsw4O1H2NnskUAOZUAR2XyzwVCo9iVbkGCf9
ByWivd3hyQlmMGQVDFLtFDwmfbgVKmt/D/i2NZPTi4SSugFwpp+6dX6GjEp+FHs/HxWfvmKyt6Xu
4MLQx1QXWXotUHMlLk6x8RyFYwetbDTQhSETOH/xPNThMuOOsRDmOTJPj2bT+oPv6RtwUXIIsKJa
KuHIvW5CSBs3Gk9kl0u1EGj/B7Yf0A/OH7jwR8ha9Met5fUyUfVnaXJxdBEahzadLp7hYu4wpMHt
JB8AS6KXDjYgpz1c+4MAglRAZGMu0DLMl3SgoIpMOCIGyxDI9th+LfqOmmvIFoWz6Z8OONvtNFJc
KdHGp5YBx4SSDALouJXTpH5n+PClxfpVjdbuZL1Y3ybPpnuow+ti68z+gkp7OaTjIA8ib1+vKN2n
gG4XxBQ6sMGmNUuLFr3eu5LpkXO+4MDHHyvQfCARWGBetr57Bal4eEs6jfYTLXScUn2yA2vv4FeA
TJNNHUJX/8PZ9pPTq5exaOKnOEFPkQ2M3E6eR0B+VQi0IM3PnUHR1cxDdJOQgFerC6Jvje2Jm6WR
6UlkUOVXoSr9KqYCJhXzYTeDK0MWHlw7Dzc8WF7APDjviwBC7DZSxA5Lfq2T+9N//i7Gw+sK5div
QM76mKX7+jDNe1bEsdwfpz59dY07Iv1n1QIaQw0JpO4Os6W4yoCJlbnobdkk8s6K7VePhFBFAYl5
0WwBQDkw6VFDLwgD+/xbW9wFasMT9Pf9pZukqcNuNKUd97Fs4k7/gHeK3L2mAdYX6UcQNbLql44f
MMhtiybpbe1yQusV6hHFTFes+rrh1oT5dpbwyKtRMbQHjG16/GdRAn8R7pB9YHGBnDCcEgSPQmPq
j+IZ8B3ORUWnJa68Xj+tHkRpJPLoSBr3yqE4/EAZFNJ7eHHcEcCMVS4CWQ5DawEyQoI0EtljwJum
0s4tt9J6Wsmm+yRT8r4irdcLTaIaWyj0fm5z9cyyRRQrhb2bylGfaTlUI3Ts3oEYJifSNQw1L/lo
hcUDZrjiQsFjc/ZqgGPucj3BGEKU8doGELXQ26XdxCPiGDpbdMSl5NEZJsHgoqZeltA0QG9is2Ni
Inn2y0hQ2KD8Suf4pVPb29Lyp97nf5lKJmweAnBrBQx5CxOsF5W07otNC2jqbiAnJoa1JDiBJXpp
t5W5Je4EkaAalHDYGoCaUbQbRLZ9nw+3OI6XbAv/hGm3lvMCiv7etw6yJ0v/KbTklSS+qdwCzHhI
+IFEfCzglhkDdsLColxz8SJideZTB6xnh+1YG3BWeSoWZAcxPWk1sccBncwr/HGhVzlG2xHtKnZX
t+aYWtHed1YoKKxAcXCX64uPKQ47yNJlu8fyto3X/X0Y21oDCyndjukGrInjqpszJGmSH3cUnqA5
zCVK6u1AuuzTkhQk3yWtO5g01Zjh5Vi6bKMyjBocZC/XGpLgP93WTX+aeMgKZdKxaOeAHBw3ny0F
zgWhg6hgWSKelxm7nMO4H9i0dqXLmwVjlOCPcUqcbbqYt9Cj91wJtu9Nu9IzhRV9je3ZpEojAxja
LoWI6bnFDnQpsyhGFspFSfnwiFniPdk3XqQkkic/mf3egk7qF509rWOigOhjNltkaqUlC/f9J1zC
OyiZZ/U4qaWQ+f4YuCauImeqFX7clYNAYQFXOVclWMU66p01tTVsrkQ2TUU3+eW3DFlapw47w20f
lpszrNywM3vjtO5LbqC+LvYMiteRl3dLH+MVqh5PKPZE1QCosw4jMiBZkK4VJdxFYERD+KHBWykV
AkkxwF3hOsij6Nps+K61yjgYp2H7sMKeqA7DAJkARtsw2Cra1T6lwlKUFc2fQCpxv262K9suQxMh
6bOQmwar1p7lLKJ7pp2pSeqvPy61zxQG5AjaQpXd0hUp9tgPQBzOMxYpq4Hx7NjiRxRsa/7aNdoP
KS4Smo9V3vehML8Sjiox7lXze6FhVOQBNlT6IE4OTOrbGYOJ44ajWsMx41cGUtbUcVUg5zhdWiKz
2wU+no+yG9ZnGYyW4WqbuYCnVotCYmT1tg8tLj62prBrBD5LQ8OpDBbtECJAAC5WT1F+x5LcCpcC
SsauSQsUHK4pmD3RIus68W8l3iPmNAqMOZeEt9zmDbp3LmHlss/fQQAISIOyfXYk2X5HLdzh2gIT
p+heLDPkqBDxyy3UzQEU9OgekqQQ1zKACLZsCo7xEk9HM1j/G80DuqqEIAj2V3OzPSYnpxQ2/+IE
/fzSkLZCNZzJmxUl7CPj8MO56bWJlmJRwdUDcKb1OO8DqzHKXoqk65fbBJygA4TC8+gG48rYPARk
tTfuPwAYb70tN6iYklMfwFmxgoBC0hctxFUQXTCL03aljxC/IyopOEtVZaW1shjiJO8/rn5a4jRH
6QbsBpjnL/hV+Crlth/LMQnJS9sG65dJ2vllRbMjMoc4hicN3H9OWXj0u8EyNnfTHvCSJ81wSzj+
unehXz80ErB6zv0MtKKTmGAXuk9jhYeypDEMvg0ZqpiuAFOv86e3HaZGj2yj0wdx+GnsWmuWlgXs
Iiix3XOY7yt438I5PIUUlwRjRHGIoJS8HwJMOB/bJAYGgHM83CxBB/w3mnqgqItax+iu9czeNhmW
kMoEzpwlb3Eo08SZw9jpoEQUSmJk0JTX6PEU8J9tU3djjGiDZorOtppGa/gtaf08PGuyNLqWvVvs
zRTFBB+LTsh1wDzXg5j76ygsikhBx5EWu8vjVwwNmwKSV/NpcUH4He9jkxRJFsDZJTef4CFKWQEq
CMwTmUIGcQCstD94aJnKMkmvPh/hDLzuAjgQn1+r7bAniX/F9PpMup7caAJjrqdpbiF5tbfB5JHa
GxxgEfhl/aG978EwWNdkO2Rta1+nPOdHlE0AcCLjzVlC+6At2CyAf8AfmN8DK4RTLfT/TwvmSmEV
5y5+yZRKnm24GX/DV66AirU4KbX3mLh+Y2cS4zHsKrdnNIbxo0pm+tBdzVwOvafJUOT7nkGkD1Ub
9PR3eh3YA/iDbDRBXZ/9bCkAzTgDzUF15pPRPtlBhw7H/hgOMA44zUHTlwD/53KKgVdYseyPkQTN
BnJfV9vYOcThaFfw5CcJ+4HCjGuGwVS0+O/FdilAoF0d0HB4UXjQA9pblvZO36CGm2+XHYJNQQSI
DAXAXjK/AZWJGdKRjwAjy2sLloTcVEqaPjmPmdcFBHJze9j6FSV714X9XOW6HS6DRwftwqUZPjfc
s38zW0hQiW5hv+VM7EvOoTwHV47YnCyA3LnQJmbPoYzRozmRRvNFuh5xnzXzflz1ai+ZwsyzbciI
YTjL+wN8GPGh0n4VBxhshX+bdMMMpe0/Qxns6oaEAEW7LH7YsqH53S5Gi7veg1xQ5bYdUbM32Cy4
BwaOUZdxBOOjfPnTJG4uje965EqvqtCO6VsITKqGDAa+Xq+j227ZfB1hXD1DIzXXGPHnZ7fG5CZN
JoD4kX/dEprW2ZhSlDZj8u43gRwswecxzTZe/Dhml60l6tbva/J7MJBgKwY2m6d0WL9JK/VzBEpE
X2Z0BByx9Ql7m6zvqkHKd06I+0p1xn+7Te+qALDGSi87gYDZ7mhLFcS8SjA1wy9GKKlzgK7wgUpQ
WIHr0f/ocUbwj6lFL5UP4Luw2SJqKjxoyfMRelQmGWGOwOmFOhqv1bhaUiDr2TtJ3f26LxLCEys3
QODhNnXoUjeVU263tjB7t1YDdHsr2Yb6c8eCkkY1Zx3qZJpBBoxitNepC0sXgN2w/56f23wI1oJo
UJ4uaE1QTg7RTucv41qcsmu62ux9sHgTnBKPEP7UM89EvWlo9R4AdCF5oURbbwcOBdwip5vVKKOS
hpU7eFiPuwoZEoAgYwP8FPjkAWJema1Ux37B9c72yGOCAq8H+FiYKJzNcUnGVZe93DoQpMcNsPx5
jpuE/COYYScH4xaeXVW/IfH+xcC96M8g1fDwTQOyTAsxh1I+aunBVNolgfSvTmb3n7R7YF6nEBmO
CdqbzvaRLvHu+jestrh3uNSou2zdssOi/PoKXiQG5tOmo7NL2WRKyAlgwhPoRsNoMF7DT80F+4XO
g74M2KfPT7Id1qlqKEnJL8uAmgWODapCiBPfQgb+99ZlLD2yJAigM613XYZBHz8se+ee5A66n1Db
FZUApt0XjUWRXkdIoo9B38DJIhNUqMLyPVKVol36lqNLeggjFj2CotL0hWivpZJ1az6+R8PeZqXN
vW6QX+ZE1YHl6/RN6b4GgFlbOK3nc5g/IRT4m7TJm4KnAsvTSm79fZIzVe7UjweyMRchZe0Z+ASC
0gFdB5PBaYYhXQsK2TgBUg9bhM7fTcTGqTAGiuylDpasuYDZppZHZ2kKJMgvCflqmWk/cjDjLnOD
brLMocQVnwcd7lg1xHC8A3SZR4Csuyx8c4ue0FjKjr3MQTKdHOPK4X53+RsCX3QlEE3pI4Qch9Pe
b5w/x3kkHfAflcOEQtsrBw2shCPZiQ8OMxox9DUJTxFUQvHYT+1vQPK2aGhARO2TqzvDgE6QFOvW
TM+Q/vR/c/yJPMnZEhURhGf+IRgSfTPPOM71mu3i10A3dy/C/tp+YgSIP9k+0luOyB6D8KAHWkQN
jBdLOHBIzNLBUIkKbDWY9qhX5p63jeefquvRrGlgT89ztIlnipYtAJV111BMAFHsS4HV2hZ9ms4T
+IIky2uIE8eiZDG4H5I35tRsEB0qYunMYwAc+GyZT8+bjCChi7kc0KJKjlHjSzNI+o1lbcYP4TaI
HkZSTuqSARf7J5Sev0LMucYr/Q84DLAL8z3qpmtqiuAkDxNtmxxjbYVSCZP1K2YT7/QXMhKm5DQd
7FCB72f6UucJ4oiKAqR4xHA4ZYqtzdeCB03+Pq1gV505hkk4F84E/AjC/4jFlHajpsZcXv4Aahs/
e+PDDpqFZP+3jqBUlYwM2xN4GXyDLv44yZrOCmylqKWYnbJ5OwWBYncSAOO75Jgl1tbSLi5FoGD/
N12nMzXtkg51ypUFrST2M24gP059bYic/jEMIb8ClUbqnMObAj3xJFCaBa1GonJg5oobEu0hL3MJ
5l2JG03xjjXIOeUU+vZVyVj9nfU6kFuvmj47YM5i/oFOuALoX3JZRn0W/oNABVaT0CeotRyQix7I
PKOWmBj0K0qw/UBXIM38liiQRA+jBDEMrW6A8iZmzQC/Bp/EfRGAkRfiykLxouJkw3whbHyWgJ8U
XRGLGa0J2TL1ZwchrkAAisG/mwBaAJjeEIy7Xd8jTgdnsgXgnmXr/qn6MDcljRefF5I0wzN80XF2
xokEeLjbmpAbSydIv2wsSDmmzXLKXlqoJLET4nDEcLWCGeM12nav6baQNxsEi/xKR3BO0eV5PxUp
7xtd+X2CTs2ihuzOT3zdKjo28z0T+frpUf740rXa0YOxGyYyekeZAiyDwaDFw22wxLo7DS77gr4a
DR7pDrNe3Hmz+F8fOgUp8BsT0y476g5TlUuPj+8QMzvcDZEOA0gUcgAtFbQkI4p22Hd4Ym0B7LVX
uYZ6LlBQzd9dFnS0BKELqT3Yc8oOOsv1v6VhC7jzkOOLq9ir9QU0ty06ENGv6+EqA8irwKcLuLyR
Ht52FKP+ponW/IuDULYUfZLbsF5nlMMllLS1fJK0nQYwbtoRv6eD/zQOeK9bjOdG7CHhVQDfp+1l
iBU28kifYLY5UWzEnyawJWaQMkY0a37dorHOAOS84aYQ8oKZRGjwnDJwpnbALCGwhdCA+kqZeM+0
p/lx3gAVF22mURw2UBCwv3bnQV+LEUeHHzooQPv4FfY3wlwua9FJUGVGNcYgkKZ8S2uAjkYVEDRq
U3CNWRcfKChyGCDI3nxN0Rbu9YSTsBZ6SGHfRTYQaOqYz4mpRJDgsc4AxNBtpd59ccojXNoRDTxw
h2H2Q5lMyb7cpy3Yk7kG+abcI1S0teQmpTfENcPDBhmZ16wRV9myeY7/9MAlpsME/iqKJTmA/LGg
uSTv0BVKH60c0uRCjdvSc0vyIK+C6yX8xKguZodg5g4CXnqM1WtstMa/GZJM/QtSYch9jC54O7gA
4hkGRTyWvotmjpDAoiTS2XuL/OzAkoWG+610SD0V/GRjUL4zcFTLhCML3Suw9AJQEdpgLhlWF/id
6wIE0wjgwnMsdfzHhPvyge2V7Zj3RmAsxr0B/zEM1XraqIpl6ZxKr8wgl4VfolNrhEpgpiF8qBaG
Z3UTtT21HsNNj3Gt9n2YVcinLQjAcnyEhff40mqRgoqAicK9DVp86MS0QhwDuS5vY8Chrzzu9g1Q
RNRWcF6z/pRhEvp752lsSk524Uu8eoTXnW7JXkxShcAdxYhKk6wLR224xXH8lMJLdgBhOfVp1Y66
ewGeDVJvMLcGQFBshrtMd1lWJBCl+NcquzVlmkugo02zY/i0OAUnBTgcxlMFot0wXxbdtQ+dT1lQ
bDaM7oFrTrxC3NL+jFIBh5zFOcqHDqO0O2wj5L82bNf15TKkpC1biU1NFMUe2KWJUOPe5qA58NvV
rWoEBWJBT++XCHWNCRdWZn7YZeHzZT0EURzUIH3g5CsaxFBakJO8i1cn3Q2H3rv+PXcUGPHccmSf
FMRqV4SToLrOsmZFH+KGVVY+lpTer3hAsBdpwi4vSDbO6+uyQD1JF20O1U2kli4Rj7BC41gq4PP8
As1M+jRkUf8I7sf2F48OhTXDAuRyygAB98VAh+QvtiGiDSgHmx0UXjAwuw7rNn5KLHR/D9suBJoS
YdIPmnMHulavd1zIHgybKV7Hi2Md+TUly9rWJuzDDxtK90xS1ek3asGgOU55k8NbW2JsetxIY5af
bOkk1FIavMF6IotOzpxouj9kLbE/C7PuK+vN2oClnfK1CBAl+GExYbhjZYD0EhSGKKwaorjG7D4x
PxlYUsD7pnhAB5nl5A/WHzw+o+oStNBLg+k3/J/jo+saQA5J2t9kEfvRoPIokIYDgg4dozENYAWi
ahgAS/gs9yCmDo/NPGXdXYg7n9QyD/k77PTM+JItDb9eRdWwqidxdEaVNpJfYKegOi4ax8TP1gzm
nqch5ijecmRA7eU7WePIlMLtKqi1Fe45XVm44ktwtDacm07VMVy8ObA0z9JySFqPCDFizAynYYbh
5aYTgN4UGUyAZTAAnVQ8Mc1pnoP+D1n4BELLNPa0jJD2oHM3d+NeW0FA+95wOxG2SL7XgMSju0SM
8t0OIZoBMoE3GJK08VhacOAKbT4CX4Wh33lugI1Hpy6YRIPR/Ng0RxILj8oupRjKG4xb+BeWRE13
MjlOchlbz6Lb3ly/BdAU+UvtQfI05n2JBHjt8EnTVaYLWzD+MG07DR2I75CunMca2yPNvy30EUMz
HaUWgOge9cc+WPo7VGXzdljhMZLhM+b0K2pY+zJY06Bt3gOMVVYyBQckpFYfZB5LECgHLEHXURNm
72IFLopkkY4o1KBVPhbSMfkBJGh5k0MwYfPDRkoftfBawMZtAFjdTVlrDzldrT2IJUgx+IJaFq8R
5YEzsj4YPvY5sS9oz7EjI7rJXp890BHMacX47JZcTU8Ni3CrswQ4JRqKeMb2Bviuukrysf1GaTfD
OjYa8QpmJlDWY47Qu2PcDKGrESIgoSayvvNFOgXxByrceLuAXIYRMlZb6VuDoqwF0kznCMD7EMqD
n9P9XgPZ78ppDae/G/Y63hvEJXAokmi+YuoYM43rCIMrEzZAd/pWo4Jxu1n0oUEPikC00eg1DeYF
AGg/LHcJTKG7G/RZfKqxANOBeLNPxhcJpOuC4yRnECLk4s9hD3usKpNDDNYSCs2uYgDFYGfj5fgj
FpH+WhP0tSXYkeAtKu3xC4LI4l34UIq8ZKAVngJAg+M5711S5hxr4PU8GlCDN2jIqGrKePgd9HJ/
9pOYwL221PhqwT7Nt4xXZQDtMtg3R0wQwM5+b1DN5sEyYa3HTxrMNNk+CKxGXV9CIr/6oJ8wsE9x
rcjKQEeEytuZIhzJesqS/aed7LSiQhugMTe5xtz1jYxCAPRjQCsAq2I9RGFqxpqvgUFBh+ImOQBV
3KdDu+ZSAy/w6XCzkX3cS9iQ2BwKREan9002Ne1FAItfQYRQbC/GMB54sbYg+MB9ffO/DJQd2/sl
A1m0YHjS+4H0mLcjf+d+rRVbeFzO0Cwzbwr7MPv/oADy/9uS+2/ro83CKL5Rfl3vHHZU4tjC+4wz
PX3/r3Yf/7taugv8vu/QRoPHo1dXhUnMI0HS+h+Wyf+joPD/WsG7fqv/Y2EUIkBwBnctuUkaFLan
gOPS3sx5BpIKGCVirFQUo35F0+w+0X4PX3SUsa1aBXf1g0A/pmqkfJ2edhYk/5v9eYptoP/7M20R
h/Il9ogQU7Do1QrpKtr9F3Vnthy5dWXRX3HoHWrgYu6w/AAgRzKTQ3F+QXCowjwPF8DX9wKltiVG
2O5W9EtHWJKrmJnMTAAX9+yz9zr/buDYP0njOl+ypBQJInNMdJemNIonWr/N2+ToYvGMvqlB/GkN
ytWfO3RfgqVR3NhZ6erLTpNTdDErdFMGoxXf/tyrfwmWaqouoRa3y07McCVMfVQPqlolwZ969a88
d/RrNRKphXssrdWN2msl5gBN+3Mx5a/g9rx1K9XBHrCrNLeAYm0ZNvkVM43/DbXon1yTX8Htyjor
usXisEu4GNV89IamvPlzX8yXy50qRK+why87LsXn1HU34cgu8s+99pekeI0NjFTP2iHOrJwB40Lb
8DGqPwMXw/P25VKf6nkwazVddowxTi+qqGm3zWL8qVl7vPqXizbDNJuw35h3TdcmH1bd5letXsW/
TXn6j/fpP6Pv1fWvS1L3t7/y53csOW0Sxf2XP/6NyAD/++v6nL8/5o/P+Nvue3V+Lb53Xx/0h+fw
ur/93uC1f/3DH/A7ILbfDN/b+fZ7N+T95+vzDtdH/k9/+Jfvn69yN9fff/npnc1Av74ai1f5028/
Onz88pPNCvQfv3/53362vv9fftrkf/n2mo+vH1X79UnfX7v+l58Ux/7ZclVbcy3VMFyhrcNG5PfP
H7nqz5owdd20XP7l6usIgJJcZfzLT5rxM9ZG8MFspVS02RU/1FXD54/0nzVT6LiVVGoAAfXlv9/d
Hw7PPw7XX8qhuK6Ssu9++emT+/aPG4uJnRjfsKnaLkIHCKWvWD48i8lsJiOFfdtsqzDCpmGemZZ0
7lOFytTCgWkdapU9La0oRrHfZZRn4L2SNxNkItNYn3WsMrN6QXb1gfa7N4jiuxGHuG9y9y6Okr3T
IjgI+8DBeFN5gbmxD/Rw/k1+/5Or+PWD2BqTVDQLi4XxeQf93Z2SGJOqEp0FtyKMzlvfOba3g8ym
m07Z4N14q8f2yra7Q5Nors/Kr3vEQt8A9j/nWsrOT6d1x9vq7PjNnmjEUOmscaHEOrPXJK/bunez
9k5r+kQTk6p25gl6TDJl/VCU9yiWvF6nO9/mcvHXrw9k9pnJ5G+/O8F+O4S/P2Sa+KS6/fGzCgoL
PqQpVNNxvk5QIWc1zTps6G06hne9kb9VAMa97nH9hRX2Sn82eV+OTYRqCg9jaJwJ8GJtT2yi0wsG
sTQv/BKTh9sUhqdOmL4yBrJ30l5zjao3KHQrRsK4BHwjzAZWucOrNHuxpObKCavh+E8H302Go7Rs
pIBEKBu6LAnxAmwQk5fl5oepEcZYz6RJ4WyodfdOccLn0vpYDMyE7EMJuY/23foR9Ep7LzVC9klJ
7Zf4Y5Ud6S3ygJp/aRmgYiankqTWf9TDuR23ACrfPn8mmuh+kvYhCWuU2NCmEQAbbUAv9nsbSAFB
qiBPrU3RLaPf5JPrRyWvlNZaMFY4hzhHndWqkOoF4WIOMXrnUVjZ6/q2pp58RqaZB2Lld/mIMm0J
WrvxfEDeuhNV9pZi6af6qyVZu/oDLf9FxcGKatI5gYZvhrzM7OkR1ODYnHxy8ETpSj8C2oTLnpNK
aWeirMWLBWPJaznzipq6J9TTK6iodwVffqt2hHfN5T0sp8t6Gv3BDZwx6I32rqmjR0sSeWvzMVmF
gRclMX58/k3jJu9K9dyMDH5D2nmiiNgW0XgbLeI4kw3cDYVxaClMSBnl53kkzdHHZ3Ow9a2SAn2l
xD4Ybd9vHM2aPRlmgOXVp8It8r3h3hJZOk82rSgGxmxhy6gejkvsP5bp1W34Adz+MupKItBqeG1X
75zAC21fTAl4sLSiOQiY2TTi5X0LiYCO6zPRBWAJHR5f3ZVvtsuvxLaJlypuPVGE9JWbzJvd6TbK
yb5s6WG2Z4fvDjttf8DurjWOstN0edCpVA6UNIdyzJaL0CZwY9aJijhJrHLO2uKMwQdXpgLogeou
aUPPVrR2de3dSsP0pLkIJtB2R3dWaft29Vu+nveZZWFnSgxnW1WDRUP/logrEZaUKBombbZGfeQ1
gyCp0ZGzNSKbayxyDxqdpCStf6gpMe+8woBB7PJ5NLs5iFyNdQdFrCgrgeWGkrEeR+O66vRv6rx6
b90IC/GSbvJFuzbV6bqf45aOO/68oXUv29Yhh9hFjHBWI890nRuzw35FJyrzCS47rvU49UkeTGp2
k9YfqZJMV7Gyccu9UOMPoRllUBnLoe8A3MRO6OlDeGAgL19HVhw0I0T1dt8L8lBjnXEKE5xglj1H
vKgPIReQWIClxLkgsJZWh5qwqBbLkx0+qyVdKOHE3yyaf6euNiLeTlRfctxb36UK2XURSefOnbA3
uMlxXDCoQ2A7JEllHMMwiU8UfwFH3fDaMs/8YpzuCPJC3VOfsC9WdGSy0g/H4kMmEimyq5wLVJcg
jtzoHoO61w6xERQERfcjeCYtNCRDjkoauf2I8auBbK6b2daVJF3itHrumRGMIN7dTVYuj0XD2ZBZ
xJo4IGYibPxD9eCVtnlRR3jpYBVbY1Uj68rHLgtfbH1XD+lVggfHdxUW3b4qCYwv1XOZndx0ekGS
eXbnKAoahNlk6oN+mbcSLnwAGyX3YwtfuwzvxFThgQ4Dl+ZCvNApvdebzvSQAN6YsDEGJtPKNg6N
yK279gzG+gAqIPZCB89z09A0MBIDt1xN79xpbwl4FaRXQ3wjsW7yPHc/6MIKJPOzNw6IO7oZzU1p
j3ZAsxqhsMA9QM6t1Jq7nlQ5zi38SB3z1oywvE/HWvqa0984yXWk4qgcbZhgFT26wxB9H62EIX35
1pjxDJr6uRMJqrAwfuBs6lD1lK0hh2Sb5cuh7vSKv+G3O8R9QHZABi0frFiEl1YSdkHWJM/MDn4B
y11iZMRg3dcDyiggMo902E1tYpW14hJ4oTsO+zpXK3qkRXydzIQQ1ZlO0BwjjQjuUFvle1VMO/U1
4+0oTJTxhOtyEjkzCAKXbhJeLr8xcEwOkHd9/MTF9GBjAj/KOd9p1fo4QSoINOB1bCZ9AEgV+2od
XbcuPqNUP8oGTsdiOT/ssUOFyp3yiDu59GNAZLt1mIWqXuG6/gap4N2SeylEw7ak3mPJJaIVl+Em
S8Igl/1yNha8bxRd3XlBJPbAR1yZrTuTwTcGGjfykmY5/Ik6uojJE20t6bdZYfOJqmMuP2px20ul
x/icqZdOnB4imc3fqs59SifFCWx0gt0wTNtsSMTtMtNVSEF8+9Zs4SmL1K1ax9jksZSOeX/GZ39v
MeybNKsCRYTUWhKlGNt6WBG52R1GvKEP7hRuHNO3uaF5TkujJqlGL1FpXeq26CBXZC9wtsp9i/Td
RnV1sLipm8VEa2RZCt6MuxFYp/eNM6W7zNkQpkGpc5pngFsXTEsaQ/WbWSu0n7TyKI1p39EZ8rDk
70aTG6UFJeiutZIzE66u54IIbhLRNSni5952ms0iqh3eRO1InuLQ1cqNSDpCKtZHrfaYBddNQmcE
CkFNf6olCn/IcEewKOz/7ka06soMwChE5xJJtKd/TNCRe9E0+52GIhtqR0SIK3i7wYyhN76eS+eK
BtPZLHCyEr+kwTXp33JjhpjkmpfMbMLoOURYNKAAhFoXjG38gm+MsQ/NFvSUu3frdrsIdzNXcXwZ
xuWO6Jdf2zgCDJjo71MnQfJ5qVqfmSl1K6ym5nZsoWil/aEiRlFVWhS0OHMQi5OkKDy0okCO2Ais
8TFD2Q5azX2iNzt59W3bNdyEQb7kYj7h1zFI8HcyCEvXvcdfnXkjt2JnIudLhL8fx4vVru5rR0el
h5ba+B1j5mEf6lCScotisrqKaIJRVJIYnaEEmBJHbNvPmCBJAOArD+JahQMAS3WP2SzbTWa3mWas
GX1l/yjVvdXFPWaXrrmWFpmmkG1jgCadBu04dx5ecvXSTG0skPeOIqeLQmV97auTTGN50OxmBh61
FYPzkaYcpmhgVTEB/Mx3UYlTUDPNi2RUf6jEtIgbwj0o0/AYlrF5VUzaeUiXAxfa7VCHP9JqfITU
8rwAQerwX5HRar0UoXhtlH0spobJsteDsGXLYbbfnSQkn9J22yGfqo1mGAG26YT7oEWUi45Lv9Jm
XAM4w0jnU9EUTPZsMJLizXVGVnY9kbuGbig8owvktEeZ44BTO5dFvXZuibv5U8vn77akw2SA1Ppi
5Pl7q9617rhnEMWH5rBdZy4uirO0MPxo3+zZvI7jgsCEsRuFFftOwjH4NZauFXtp3EflBPKoKHKW
YezmaYsNPsWeMiQtJ0Srb+bR3dJmPmWo0m72MFYX1WQHYBrJKiqc+RnsAndtTGFl9NN4BZcUVbQh
tUdPq8vPhdVgQCq9hUd7GCgfhysCic+2UtKDyp1v4HveDCe7xHC0d/NzHc1XaLPJIX4xLYx0zng1
FPYZkqNzSJ3snhm9h5xUNQykwgOLY+xhQ+deFP5gfthtq/Y4udlaVV3oeh0th2ORqyd7sMbzRKid
JHBVH7W+MYNUA8YT04WPluYSfER2zBrrVcvj4sTBDAYrvxnJn9yFOgBh1WRxNa36yb0uiUUeIwe1
3CynmZdQCJ52D3UXW6dJNyQBnwrkZPzcRV0Y6MaorBOugZ6AFbPi4Wa0xVbRBtwGHGM/6dhh1Yl9
yDPnLjSoAuJ0dv21tHQ7dlVcY0TExpMMaQvl8552y0UxU89xoQFtkfpjVWDy4kFCrvwzfX43Irot
IUuMudbcTjSxZ4/UNw3HelAXXAy5FbPVkE6A62GN5UebkC6TX9jK6BeKfteExNShjwVhNIHQQIDf
cNHcYzZcHbf92QirdY2nu5Hqo2+smz9O+C4wehJPgKe2rSTXhsFK2STWUc3jmOZ09sasFGblWuNV
3EFtawz0fGWM95i0XTZXKwLIZXXlg6eawL7z33V05mK+0xqTBE/jXrBL/e6cQc9hMjcCwImvU/zw
+dhi4nGf38SIA5/5YNuEQnsJ22dZyYu1EI9gI3lWzS3cDm8BvOne53PGXOE48NjCMnFFzwX3tsby
6iibzirItsTV1GMjzfe6xLplLzetFh5JrOrHRPP71fO8oLVfaD0uAVTRdaJZ9mYm9J7KeRw28dhp
2OmM+WLoJZwQSoIQlsot8xfPozrrm1AFY5A7ynU+GcUG5k67U4ZTi8OIrF+Wc/CWe6N0nBtZGJeF
y0FQoQ0VvfJqKMV4tShmAPBVv69H7KQ9lsMsn09IW5tmrHgp4OrBwM5WjZR36oXG6+f87bPeHFBD
lrWocsWPv3/v1uw8gL/K/F4j4Nir6sE2OGfGoe03rVbGnu3G32oMsnUzyyMh3Us4jxl16G7A1H2e
zWOixsshHapbHJtyxoRLpCcue/fSzNuTzmDzQ1oWlDtw430iaNWxtcWhHbhOZi20t3nTWoE5JtxM
JQga+vzUGIQidosVRfsIFKqGfyFOoydrVsMjVhVzCRUEgnn0rXQ5TgsL5ipPuQlfTjTTnKRCDjcl
1RdDIQ55Cz6ixXIT5+lb0k1cvfEtBsJN5bp3NKdPleg+ZPqh9dLa1Kt0MgpxBaDwBRVZxwxWd8Fs
X8b0NGcURJ/7NjqPyqnTWbyFUKqk7ywlSBaaq0ofJFVC/JOvmhZ293l+O+rQADMZWx+TXQ4FYsou
o8zgkfaGTOgVW7Q7PeSqWNWmnOoD2eW8lCs2H3st/izeE14K/pU6Z5HS9u8fQM+EoOE8Nx6uzRBz
NuUBUVYkCxNIZvB5XaQafxJiNVWYW76zwVtFixQ5S0ExCKfT5+WggrPwhy5/szvrIBruoLhfD0nJ
0oTDhDc18zHYAumFavrr51q/a4fHFrH1rowGvpPG3cGFXrYOvl/Uw/g9nirCM/bs0U1/VNOhC3C/
nOdFG/3YNg9FecAN9JizcVlPzvW8xKlN5RT112m2L6Nyuy6ISrqcsUFumwoyZBRSZAiqQJOknWeO
KEvrS4VRf1IKrjFVzd5W89mvbydckPHEuioh79QjHLR1k8QKi2BR+qB4piDvR8MfTB3+GFVYaqAO
1euC0C6w+9l1tGRPSGSjYhb522wr3HO6Ze801NwM6wZs4ix7JWItBLhUaLTB1u9G0VnqhPHUpDBB
VNj6wefhMNb3XCZ3xqC/rtjVzwPRdNadJhXfovve0GbxK43Q3QjQgo7+06dklha83Of3O6+KGUkH
hCsj2zK+4DyZ022aRwSni6NBwLVMH90me9WX9gaMBs0JSyz73IHKVrmLvTElk2WlQRi0d9itqBkx
VFXpxs2izJf2xElsTdASO1e5K2bOtXWB/Fy4p6hhSza+WzZiUDthDxy36+H/vAVMoCq5yZvbz4fq
iKv08LtrtqN7Q3T2YdajGdCQzI5GR2FUERn1KiNriHOX0Z7lvOO+jC65LkdTHG7NijwZrrx1ZQ0s
/YCjLPdKE994O7l3aji+1nV3T6Zi9P+1pKqj6f8O0PqrCk7SxMYrRK/W+kqwpYvT1VG4Gt4Mzpo5
3cuhuIAg6GXhxnTR/TD/JpxwxmSfQVWm3qdomNfh3frOlJLMWxY9rYvAepEZbv7h9EcwAVPZXDep
eWg4CRkKfqYa2axypluroy+58s3IOKe6uCVR/q8/0h+56r99ItOBMuTCJ7W/Ip8NxXLdntli21UT
LmTB/h1lzEzeemyC1TQ8WRliokSX//y9/9cNoFPy3sJi/dF/7QD9oWn0/6hNtE5L+udtIhaW/vUP
baX18b92iFxBF4ikvKsatmNqpsXJ+WuDyHF+ttdDaJHDZMqX87v+kHB+1oVwdFWoKlQPejh/7w8J
i4YT9DTYJqiBjKEQ/5sGEWSPP1wbClKgjV5kfqV6R2EZGsSYxJ4ddv2S6C5blERpin2Mh+goGtX+
gLCG1xtQpJPhwLaQihO90Pr7BPf4g6Kaj7GBeR4nH2hCasGpIxLVxQ6Fh2nHNz3835yZCPYIB8pS
tBsHC3gdxGruPsOdiV+kaK1bh4wkGTHD0FzV1/RBA5Ra1VQSElc4gXoM15fUMuaxG6foNqptuF5q
DqrUI2hhQfWlPeNFZcKSAgKyPpqjiB4aR8AH0Jl2TO1DBJdEtaDfqhn1fGu15pxcK4SH8MXoTd6i
0ttuDeAG5o/Pbb9fNaMOggCCcHnniHZbaQr+yjpbro2ykkfdzbt9Puf7Cf/1hkZNeYoJh7+MVjQf
TbqEl0KKZI83Vfp5zU0gJsyBvzyxqrdcYqNTctxusgydA0ZUrJBYzuINllbGH2EjVTAVEzLpT41d
kNHQerHODNGXYWc2k9hLiQ0NAFzgKuZDa1go0w6xk6yWzn42zbmgJEis5zxRqn2GFns52RN00gZn
FzlR5CpZ78MwGnxjUJcdWYXWbx0X0J9hnkpLn97DUTCSWczz2cggyth5P5OvVIy72rHhLJoN1jHp
JOMOqJsbFM7YPPa5ah4bUFFwhEijHrB9Ra1X41M6YAmeaCeP2hWMKXHPbsXe2stg48HNlptFd3ER
WhjqN4aCKSiYgZfe1gsWolEbmdnbdMhmiDkxfXMF7WyC7MoppEJzSqGIKFHkKw1UgDp1+qAaM+PC
CBdk6yhF67a1bg8a64Vs3CM5kBfYCzAbJM2yx3Ac4GMtvYuSTybVb9kB+1Ffc6ePW+oYvgksWDHz
SFJ3xpJFjldWhqVxctLa95rJJkOL3VLiay4UbuuKiXGGYsAJZVCR3yXsulTGRx+X2AZlNGPukVVC
zsPRdm5rYJCrycieYCUqF7RYceouuA86L5vbAoGkkarYR/kEjjpio4B2ooS3BGfLeotUEfJeQ7KV
eFwb/WqYJ1oPUZyThelzYcPDNlOszExKk0CxC+0U2XJ5wEZsO+cqL8Z6P0Tk6/LWJFXsWgpuitKR
G6snjeRhHTe029Y1GxQqIomi3ypNqqGyYs9TeGYTHa0s4wspAA0eJUGCLQSLAhCeZiDGRXYbCCFs
8iKfl59sSDYqZv8YuWl9SkCvKXzIamh8U5MOGRSr3+mhVRf7mmjsRpNGelJIv/tyIXKYUt/6OQQC
F3YdjlV8QjVwydJo4i1Dcx3cpXPcE3CJlXtV08sTnu4WGG2v3hpmJVihmmGtWAyce3rpyoNljuZB
D2vtBxCf8AZYEByNue7FXY+VlkYfu0tKb8l821ibHXsTAlDGpwz79ooRmBpEA7uxfhix7DZWXIts
p9jD9I5vKz9YDp5nr+uV/DpOwXsPjJAYYX5K1M2p62hYElmrrhZMiDdjWgTa5IBwKBe6X2YcQd6U
A80WuHOmN6Q0EWgQ5bZK5iidZJDokfbiDMS+MnhRT40ryyOc/OWo0hKg1k4mLuJUOsY1p9x8KRob
8lFfLTUUHQuzqof44AYNt53SyxmvsO/GJL7QEQKue6JZp9CCl+Tn5N81aF6juJzHTF1r4izdlLXj
yJ3bFfYhVCStm47BvGfUTvtSJZ5U+HmhWYeOZHJQRGa1cacYc6JoGGaFBROWtqv2ygEc9b3jElD3
0tJJLhxm/V4W9PkeKfFHoGxA9LGFh/Nt1Yl7UqTJN8stpufasRrGJYFG9DgWYj+Gk/zV3fd/vav5
/7RfwWvyL/YrQx69tgmjV371yKxGmHXa5K87FjYflurAqWBHgjtBZS7ArxsWIX7WbQ28JXti7vpY
Mf5uaDGMn4Vmc6c2TcFWR6z7n98MLYb2s8DHwq7bMHTHsC3rf7Nh4V39bitv80okeXTCKa4KkMn+
OnkdvvfAbDnyCqzQL47q3mYJMEQUvH/jftTdTy/iP2wY/CqdT+To7M3w4+iW9WVoSzObcz1IUF5k
LT0d7/wgP6JEGQLNJSBf1e/0lH4Mc9j5uVp+JxDkFRmYmZSUaNC7zbXSpqc4ITCSxprta4X2GC3K
Lp7aApPKoQdXPLdT5CeDAdjqBvz5gsk8JPCi9jlAqFsGkLm0PdwrGS0r0ReVXWpPHY5bAgIKxdgA
4Ab2N+JDTDJBpYxX1MepulnW/z+E4TvQ4s0yofgU6l2mqzfsbS5qRTvnsGMOlu6Aes6GjwRbTzM6
xrZm7qyXOsldZ+nv+jiBitEJPZQEcmjXWPtIM/adoI4t6sjyRWjd5/SCvXJwSHda2p0U0XwAgfNU
NuOOGx1ssNC8yBoTKSCfDn1t7YmVP6Ov/MhC84qQBQp81m8bM3wqcWGT85AkoKZoIYGrgFMlfoP+
ejmk820btq8NpaZULjoHjZjpx3CMreRK1bL7xL6ohf0h6aAs8o1OoO7rao4+rwUN+O5gXh0Jn89A
dD/lUnsgtV74rU6bPNGSl7jaMoSPsQhANb24LTyhtlfL3NLY0l/J8xhUiIdCSTHT6PkL6DHFs061
4g67OI7ImFfFd1TzBuOBet2PBY1I8l+g3Z8k6jlE2OW5paETVHn13o7FQwc6z0WADRyy4r7Rg5TD
KbY70eKCrcyGadNIAnUyUwKFG61PFNNrUqejn6WRwtcugZgT6o4yBVdF/NQizuuFyYDdoac3i6mc
X+JSWQNZn+d7xe2f2mIB2TgmllcUrtwKvCp1ekT5W4HQ5DKMRf4QbgQvKbI2mYVjM61pK4VZoGMR
xDDUvzWag/kLsYu0kgzstuV3thuhSeJ1Om0mhrYQEAFMU603CGLju1nT7ps0BY5LZwVw1Jl9aew3
IeiOuAFKtOovSaczUxFSk1VIvrIl4WAlq0OHERNt9tGpauddG0UZrfj3D9HJis3NfQ0zCX4rDbne
Li85ipOv63BbCvqFM4aaYZ3POCuIItGUHAptlHiPvKyzvoVh9lTk6X0kxJPo84Oiigvufj7D3nfw
vUgZZn0V4GT/YbfOGTfyj0JvvjGy3fTA9Zc4i2jjaCuCvm7R56aafVd8NPjLGgOOV8Y9PRD5wdzO
yAeNfFQZHeILAtCcErtaEKkNS6KiFVS7UZoP/eoC6JTsphmaKzC4NeHY/kP03bkcm4upyZNTMQ54
tcB9p2sUBbxOwSbYhDkLx6Ov8x0UVs7kkjUodglL1Ecpb6sFWBRrTunayHogwllp5Cv9pjqAADQf
COcnG2nX93qq/oA76OduVuxVZrziHYsBA4Thd5FNsNolHn9gjOqcAItKmNJAKGeyDLKh5ILDsKS+
0wJAMdygtXsA2v4MMWFHZPuGNe+mwsgAk+VCx2sC+BEmF06milRObelX0mR09vItVOWLO6SMTe2W
Gynz63HY4YC50V3jNNc00eqVCsEQC29OQFwJKCXkDVKfybw7yptdNyWbkPIGxVaJ2Q667xbdBn+o
kKTMqPmmSbvfijTfWs3MWYpe6WFp8GtQyRDa22kDn66jooK6Btzoolfcccf8B9itCHwWqF3QU+FJ
1U5FZSls/Nmjsyku90t4AtuCoO/6afhi6sMxyc3rdNxZ8XQzTM0jeiD51fG+jGdmRvQ7CQIQ189G
HYeLUB230IU62wH4N7HzjgIJHc4Mh+usCl8Tm0ila2xnYQS1Gj6b8NImdlSlam1VdXprSFqv6aq9
NqUXKvYP5IJH7I74xvYO1TYpXmwwgAAF+6sNOhFEmYj62ranALQBqw2bblgEK2GnuSpZ+1l644sh
Li6kww0vHe2tblHNxbgJyU4e0Z/fSkXS7J13savs9YHmAaXRiSk/VwyrEF4fHjswWpG+G7XoZOYJ
kYbkMmTPm+nLHa7YHYzpQKhAVSuIiDCN1XcwpkGfaRTIXQNy+6NTZkjrjfJBVAyvR2Fd9VwmTXpW
1HTPVpf+qU6uz9TOlZrgtqjbDzE6R3hzL0X/ikEE/4QvHLnXs+lqgM1GVAXYiFm+9n2315VohLFW
n62QQPMKylfc666qn61WEAOdbhvZPjED4zGq6wP3IUO3n8fe1fefN5J614FAr8WjOIe9M9C/Lwm/
Jo8imXASdfJDUnaOSxVYtriHn7lBpxhtHFgyPZGUvV36ioEFTOTRhps8vp9aOk7ucEWddVlWzk3s
tsc+5h+qRbWgfjCaU8dOPcSh6TG+4Vga+UdsFcHSlCfi0LftchZNfu7w6+WlBfbMfIjb5boZgqom
P1ubWzbQF9aPRKKJMEqG1rT7rA39t1GcU7vZZhWDNOyqfxKLeTFOdIpLc1NaWFBwUyzq5LVmvTMG
Ith29Arq/xWXMYdd3dj6tOv6Zj/H6baznG3buXelgOGfUfKbBiw/Z9wxt+gVLMklVfmLE7OQTIv2
UC5PuKdelKn8DmTlUi0obpvQz/v21mxBtZCGeSpao2GRzbZODIo9ze5jhPSecHCr3epDd63QRZFG
fePY50qP7iLpvjnp0Pta1mXYUm/sUg0Iax9CIrIoChzkUrvhdrnLO2MbGfalCOt3E+gP+oP7pjXu
5YdrFDcxtAbPUPV9mtJpXF56oZ4sITcLW0Dum+nGbOeX0Jk/4jC+VE3lu5URQ16yNAgd4wYlD1U5
AuKYIb8A5dpV4JsoHu+TFQuTrNGzKD3E1Lh5OVLWx9uqu6vI15kkMQOVzCtJLutUatETETJagfXN
0o67WVIQ0WoPcqW8j4roOVRZBie3BAVcb6esPDaNdZFE3cmm09TFCFeq9djGN0X0grHBA7F3Oc7h
N5epJUkHmze19nAkngiN7aArPWP3vcQjWQbs956MfiBnaPumLs6oUshXeepFS7ezWGMyd931tcNF
m2U3jn4fNfK+kw7dUR06NYoZ3q4XTnOKvlJ91Ap8wnYBQAc8QqD1AfcwlDDnZAj7WVv0vRByT57l
wlAJeRvLQwXPi961vomYiVDZTlAOw+00zKfKXMmaEKJcsNljdDRmh0iU3KV1col0U2Y7jNh3kXBO
UdgG6RJxV3ESdifO7coPU4pXA+OjMKYrU++20tG3S9Qd18uTnCgWaWafYfyBAXRlQ67NNXXvNtWm
za37ogaIF4VnyCzPthrtZK28M6dnzboZ14aEawYPe/0na8snx123I/NpbiogIEzrxt7SKeYNvY4T
qsapYaVtp6e53gm+TGEuR2aSPGn0VEehX0u93qpY/6YEHNIMX5tZPQbqPayYO23twivQBRy0kK66
LFPlEKm0FjV5o1wsYgFG+c5ACUKfm8lGwRV0WaNqEzKyC6trrj8znWSPU/bGGYEcxMkWEGjgvBhq
Rzh4Pre62IAdewAUzSSZ8Sh1HVxexxgZaxVwrtqJZ+fpZS56MvDtWcjikIhiU4tLs1eP4Og2S00g
3zwvsBF0NYO/3PgFGBQXTtLgzkcIb6dQuIdBBekgd4lqbjALXSKWe/rUH9f/Cmu+kiRM60V6FpDY
bCi2CQviWKmnAhvXvKZ5nerSae3T+uZazt/B7HfkjPyhwFLRFcf17+fan4lgTUV+LBLt2oGr3+rj
w3oUHHYMSsZY+YI7aiPhfnaUHe7eNj5EEd/hH9g64xiEVUjIdNq1KSpjXm1pWu9Dg/hjDNd1Sm6Q
H7eqCH0RsYvAbIX1W6Gb3TwkHcF6oz9Z/8XReS23qmxR9IuoAhoaeJVAwZIsW9v5hXIkZ2jC15/B
ebh109nbFgJ6hTnHbJyXHG4Rt+SuoTKJJBshcN4jyDvPbH3Xrui14NROyQ+vp4PnI5YIjLxD+Jie
17+ly7uPeYz+uKXM2trnzcCkpvWVcA5xgoXVLXYM+uCrNlgAvHqVU6O/AKnQyktOudc2n9kuMgE3
LEfgpje3wjNfxwFlXmBG6jrG42nUEXdJz18B8SZ3V1cufmc1O6tP7lG3GP3MjVQEQgGipt5cf+bi
kDOxfsceujHVSV6RNGAE+G4AOwZJ4j12+bKPRYtYiG9wXPYdbM2Z20astDclfLJFWHQGlVU9NnV/
0Ba5mXq4oWWC2tngQMISHv4ABTjaYg0oGSl2wRckgQBv6j70/HnSj3eQ/nzY1cE8jbuhd+CJ8Byu
XXDl3odz/hI708kbiLKL5zNzAiJE8t3Y1ccBikOuT+eeeove8OJEhp/FyYuOR1jT6qM+gaMy5cX0
8DtaFozb5GjINrBG+h4xncBHbKdFIe5gntjb+5asIluLkYLOZ53snK7Z1Y0JchA0eNpdKo+TTTO3
ObnrGg8+EWUBaXxocijihXa0kxco+EBl33rY7Ub/Xjo8F+Beat+EDo+C7zQgsbQIY9Ed7YFwXczo
3Pa5d+rj8bzez85QBDq/oTd0AcC0g6iSPXrDYGltvwSa1UYwX5F+p97GNO2NCTXYW8F/bDSI8+ZQ
2SGgOmThiBzM2rm1c3NneYE9cOz1FM8zI1wbl+ngXBmhejbDQ4L+Os17LAkgZIaIeoPFKOyDoEkK
1MP5URnVsWQvilR3X3Y28UjiyMBoB4kEkI8Az0AEypz43WAiZpbcR4iF1RQsUKhM7q31fWbQ4o4J
SRsh2TdpuwvbL9KakJN0d0CggvVCMK3ZmXmP1B0cmOfuSq+ELqfnr3VlXOblQ6rirgTwgREdGzbg
Ymc+TJzBc9zxnnQA+Oj7GiF9LKODFPUtFy95DOOHdyFKplNr9Hcze3zTJqzQSi4t9ZmolzdXOrTC
3QkP+jORVqU/Fs7zBFOti5BudNqt18y9JYjrzt2g6tJz71IoMmZSxzj36C4SHoi5PsiyPeWt9VGX
3i2s5QuSRdhGc/WLVDGE6m+c7UH+WAgwwbs/VVjw0QGYyl/mtaIlJhL9onecS/Xx///nGDNpm5qV
bCvcE0b2lIeTCUJQQPbhRGBoAoC6IJArRK9nGxAa3VG8RNofw2sknIQxbAqD7AFTlIyRipJeudVu
JRsDAHJchYmer/NuDGj+YKeSlXJOqhRWrutit16QzhGsG0EuQqi38Ju2e9tbXspqAexv9HujSTpg
nN5rasOPQQRzEhlQQYjTDJ36wQyymb9nUuraai50Oo+UNb0tD3JUe90TH0umI33tCHBq9X8GK2dL
W3/4wiIHFl65Fbn5u0oA6Q4FRBgLK7HGo7ltOl5tOhvDmDdTZ/zVc/G7MKdDW64VyPUmjhUHDYLW
f7Ya6iTjJTH4s/A9iSBzUEu7gDW37aiYlZTAyKUy7h3H3VfSRBcf18tWLOcix0lv8CILqzm/ohCG
5+bdHDPmLBP5b2zy/SM2uhky/yXwUm6MXlGKyuJPgKJrYz7J0nKhcmJbWjX9Nc1wZYe1MB+QEOZj
/jjvi4Qf7j2jqbpSA6Ib4vJCeffgDCRvTrOE5JDwq469QDsX8svTv43iw5vVFV/gzbGy38Gbrg2r
NjTWqF+cGXPI+u31HldRY7jCVCh8iiyTvEBe8BGiOl2QrQOq4b7ISPzV69OUmdFOqz7LkP2c3a+U
++i7l0u7a/XiRsKEpFpCn6svGxYCv53WH1DtfJMm3KPkSu4Y55aHSTpc9pFfpEX2uJ+Gfg/ZBMG6
xnmToqKkPagnGj2HT8aIcDMig1sAXiRMy7hKVrRbPSIbe6iToDaIuLHHt1bxdRsg1lEQYbd6DGcm
GG3NSrFJo78xsgTpN7LdOpiQ9fk5hwt47PrspdXs8k5rLiAqkn0lZkYKCp1Stj49yHzftKgBn1N4
DbxyzU/jz1kQRYirBRsUUQ9IZOsTYIX91LdfbrJ8i46v3WubPTw+EaR7FFxYQbLi0kt+5Sgip5nS
4qmSD4g6G+C4aEZyYZxaKQkn6Ut/Dr16J+bkbybESPTOo1ZQ3BDXcrQcAKcDDA32tsled0fEeFX6
00DM36jIfi4AHm3biblbE6UBM+EvcqI/3G7nGvyjIOiGrbteTgKBbgmJKFjKqOl7LllPgeRDsoLs
kAQODlpmJg5xU4RXBPRcuHvIovO1Xdc4t97mv+d6b0IR5I8SkmdSsM8QSOj8FmnMSI8RpBFT9CbN
2rkzruSHhNRN4+wveclTVmusPUXKQeraylcl1VPDMI017vH/r7QLx8LHzXqUMc1M09S/IG5+a1Nd
ocWRlVFzCfo0ek/QCRxFy4ZM6Vl46tjty2XWN3JCvBWl453Zpt96dnQKipsp4gW6vooKs+6wyaW/
AgxA0LjWW4aJ8b6AYL2+jsl3gBSJWF0HdpT3ndrU7p3CJn8Ni9S5M4cJZxwRW7ho9gt4PIIiiR6a
lKlvTG0kxVHSxsnHOLY+bJtnvXWzk+DhjayE/ihHYrv+lKHXbN5c8iNt6wMhaPcaoQRbi6pqK4Z5
CwrmIj3gtbGgVmha+CV/YVpPG5ayBPxU6T8blNq27r0BLau6khVXHppv6BRgnxrjVIAWMxP+stTm
fUf6yKZczw+vdZQ/WwMU67L9qAmMQ1DO28eMuLEsY701KkJ9tJ45I9kDiBAdMvgUxlC8Anzp/XBQ
Kv+OWl5LRqb2Sk0n5ep32lLnW3No/T4ufge9/sWOteJGBihsS5CXPL2z1e7MGJ49+UfbIbHKAyT2
aZuvo0AZ/mO2wenV0wpNQ7Yn8eiqZ4V973S52Nu9eASFK33X7W/VuiuZmcGMcwM4DkaRU3GVIWgx
5+8qqLjefagoGKCL/saugwVE15FYK15VIup2c75ilVPFiS8PyhMTU3J+tHST89zYv0bDZWoMOUDg
SvesIv+p3OVNx6MDIP5+yrNLH41Xp3JvxN9wUOg8chLQzLYQ0yPfR7YjhA0ZqRW90NBTbJR890BZ
DUg1UX1vlsfZm3Hq9KaxDRv1Cgu+O7ZrUPS4RS4DTK+w+y2K2l8vNCnQZkyZ7UTiSzZ9rbsuFrlc
sJRQgNZGX+1NvP1KSwahQ6amJmhQQOtwts/tTmcV1SWp9Q4l5Kmb47dRuOGui2YqVsiZSRUDPwZj
qWKV3BUORrPBZp+EH+MzC+vJT9snw+Kvd0ZJ1SGni9ss373JiR3K8rerWyiCs9jPFjeKrHrGELPz
uhQsfSCsprvaoU4hOYajh9SITHNfq0jCr7CPw8gLer1NrGm+2qa06NW4kU3B19/3Oj6tOr4ftOxJ
zg4ULF3bDJ45IXLmbaSmbh9l5nVidXko0uK2aF9wwURgWJMHCM2a7mwb/DcWjCrIB4vkMTwyGOBm
eDj5Kvl70oAB46CqXq0+s/bEY7xpIkdqGuK40heUio0iRcANp61ssYpHbfcVmhPWU/akBzb8j30d
6WcukX5OEj6xo/9jOjb7gOOT/VJo08bDfBEk0KP9JGKSl8adu8vUcWYiEthFx/x0pPytZ5HtAMhO
j96IHr9jG+cn6yy0Nsz7gQi5R0MVta+hlBArsxdGMGMQL5c+6RPc8fGwdVqkKtqc/eTxYDASyS7V
kL/pixIPZfEkczs72CHOhzLx/JLAg00lHeuu1b9tJxnOwgNIjoqdwj3utk0UZz5SBGIqtGK3Modp
DAYaHXxvrFpZIpnMd4l2f7RQDCDzgvy5iidN5K8+woonD9QpqW/NZ5HNF2tFW9srOL1Bc4QkeHqZ
Kg7OuG+JhtT7WzzTG2uKyOF4KuldE9r2Kox33DvTRkbjY4oEl0RUYhQQLH27gmZjWZCFKXloiQmg
2CJWpANQVE2ofLMi4kfZiLC1STHii5yDIAPCtK2rbKy3KcOpUjFGRUrPhrKs6u1IhdQuumJoFeL+
cQ41sqCTwoYzy7664zXQpcu5zs2PiFSNXY4Lelzq5YjnmK+I/mvMn3vFQAzZyLHIofGiakDE0n+m
i2GcBShhpQgztb3xHkMMK6LQc8lEpM9EV0vFV4qX1tvFjB0dWHMqq63DRIRTa9raSXuJmfFso+dq
QsKDo3tV/FNvgHOGjW/SIFThnG0BYK9PQhCZ0zs10Dw2H1qePADeo4Cr4ygwJg3SWfvcMUI7xurZ
JestyNgPiw6aLC0jb6FsefMmQ+7EQKRINyY0rPhLRkaomp1/ZjBiONkifCLOZ2iTozZ4pPhA+3sT
7WjihWDkEUJ/IiGI0j/llmobboguLHZ6M7RbM852iJVpE7F7I91GXmdGGfFf1rKn1cEjHlKJLgxP
YZj+b8O7o7BstrPJu4i597bvCG9weQcpHbk5uKPBx6lZhwpwYmkKvy1XpxKG5x3WjrcQ6pU/khK8
sQYkRCzQ4Th0LK2bdz2W4lTw09gFrN5AxMDQ90kAylriNruzQidzZlq6yayelmLIbN8YfjIp8CfX
KYQwbkFupvbQyfjT5srCoc0IkbLI3bKLTwWcbt+004WjJz7UxXEQHpWqRCLG60McsdIGE0GH/piu
UPzERGYP6l9zmUk6RC/wieGZSaM/SGd6q+2UcXDEs8M1ZTkQsYGqqQZqZqc66ej4uFDCeL8ETnPE
ZoRl684n5S4S/WpdbsGjFOaI/F1SLUl1MmtqtE7vT7mJBDCjRZ+KPyPt31lJZ+uXoW/N0vxXD0a0
s3v6Ha+vvmaPpLc119lSImia9MFI1XCOjlnnxndodM76kjrsbSxSjJkB9it9LtTsVxLgDMSWd2M7
8ABYOSFKfZqdZetuYYDVWXlpaegCB4iEgV2mou7xi6Ih+EtGBKLFt7axQDroVAlx0T+Sc/8F0hMS
wNwYjK/Ffmo4oGZ3GEmQoN+YJPGUhHxsnJF/ICJ3iZU0kbQ1FGNSTJfXZP4Xol3wG6jUJL05RIeo
ZM8S9KY15RR4oOl3GskGCaMMC+lbMM+T8NNGZzEZouvHMUzUASgQK+93fHCSe+hoTKjO6Qh7jeY4
cDj5IEB0VEEdXq66gfqPwzkUkXUJl/QWOeLqOTPekxpbPV34EW3dUxwzaYZfAv7T085JXTlEevIs
uFMboDSofZjZzRa5xZ0+5e12MbEvENKXZosepHKKt171wjEqA9PdT3oDlTJqmLxOr6XWecdEG52X
Rh9fQYQZhAVgW2zKrNtFI7vwop+XHdXqO+h27TAvvNRdZPse78Qt4jKcJlXDvCbKtwzFLl6jTkNE
8TG5AOtN6N9Sz848gPaRRvnedVnOdRoq/jpvV1Yi7SQixOWwtNNZNcYanIOiX4uKxu+l+9SUONaw
eLAfj3sSX4rx0ERVTKObsH8gQ7gDPYIFl1AAfXoi4zPClrdLIROeLSB+vlEz4K+aMveF50cYV/zR
Ke89BhdByWDVSvVns5MExvS0GHrLf2ri9lkTWbR3mBA00zhhnmXUMVdu6I99jD6u4ciy2uwST5q1
82DwtW4hMR91HuN91hgMkbpdnk7Y7WwO+F63kRxFetDw9KHzBEVsGsxk585e/BooVUfOUOBC3Ek0
C7JWlcZBSxgyNQ7ayZCzgud8HW6FfuyYSG8H3BtFKE62zvq0KG0CRJGRhtMDuzSWxp06gio+TFN3
JEA6Am9btBu392j6YT9vxqV9R/v8kNvREyNIVERdbm+K0IwDB/5APCIPaheyvynhLqNdPnrkdUFU
19OzaSIG7pqFXaQAYI1XY62OK7zIoH5jFz6MN+zGioPA7qXG7LX+IL18JvMj/QoZIJclEABXM3+w
qXKWl95qnln4AievYwipl37f98Qw9bMNkHkXJcN4cfP2GbPOeTQidW/jVB+tSuAHxxiYRbto7Xkr
EOTQpnVnO6+S0WW6ZXnyHNNNMi5ih2rtQtozfUhcABVUOml5lrJ7omgWO/vDwXOWAZXkM/Mr6dlr
Dllzglt+towqoVNFcVQukqiI4TeJtJSYk+lTdfWnsoyGiNbV9Ko55LOh+xG8FD2WXr7uJcR0oUNS
qg5EZ3/HwnhIF7KnPxY7f8McQ4rWYKKMMcp+7WXeeVNBqKlb1qwOxvQW9yHPxk2gm9oUFhntUvLM
IdXymylmb68UIlE6hHzCEsaBR8oOxY6h0JcpC262UZR3xCyQQ4crzS+r8lpHmgdzkkg4m5ciSV/5
tqPR3s7g3xMi2h+c9pRF0xFzl3eNBsqsDP9vhxya5NT020JM6nuzeU2K7GlYYKjOmk5Gb+4gwmKc
BiVbMT527VNpweZT3kkvhUOWXuZuB7QCW8t176e0uapUo9qO7GOTOz9V2jRks7PKiVXW7heRfDfm
yLuPqsbhavL6ZLJUmWiHxBrFZnktuncGJho/I3bi8Ij1FBVW17J1CsOvLvfeIpjhvumoxzRxG0yo
5O+6NXijGFRy389HJif3w9LdIpd7slFHfAssO2LjVR9yjI6Co0APGWMU6iRtcCd6oXYwGR4szcHV
y8unWU2uhYwDbWYYArHd91BzHCXYDyvFxmTP/Lqx8UySyp65Q+hrJJTRH1e/OLrVMbIavLHGyKAc
nL5BzkqDZWKOxGOOdt+xmUFTAopDCKCdqobiaVm8A1FOaSDb8g+78J2a+u9uSt/gdATAVApccH4Z
6tXOJTtlk5IVdkD4d4i1aNy15QuZf6wsh/FYl9Zx8ViIjdV80chbyYrmsADjomYmNhdpcLhX0D+3
ciXLzpZ7nBedlYRHWBQv6FHOvOrZZ9D7Q2MRBdSvcGAu3Q5EF6JiF667I6Cj3CGvMJkMh8wPY/Ex
EdThW3X0kqv4lPemfQbE/0s8EpF6M4ThpIqeRY/FInPTeoeX5Z/Z/CK3JIJMtw/d2BzqdLwZMfE1
uUskLKNQEj6tNCgcdEI0hX7uuSsvuLSCnO1WnUVD0Gbes23JB0GIA3JmDuTMa49l0SNUB0uwb3v9
uXe/ptLR7yJDJ2OQFah0/oYU3oksbZbQS3zUe/zRaT5gEDGWk81KTJDUMLQS8RXc6S14dYvRS0TK
wRI/xoTKbow2d7d1u26WTWcz2UvFGNm3gML6rNfUro3eCy1+x4qyz+PaOkvLkOu1lru56Xep+cls
kIQ0R+eZ6gm+7BkvYqhZtY7UyaHbvisi6gjLYAovxzaQtt5vY+89oz/dy2RI/NCbKLSJICg58aDe
oLRK4EGzJX2QNhsqBH7I6rdTKrIjQxByy+qtPSUXLTMYARkmrP0kMYDyAs/pe4Y8TC7WGcZE7cc5
nhCHulRITVD/bxSch61DKJ4+uBj2hvJBsJFqpPnjRdxS3WCz5KkfmfsmG8PUxU40NB7aO8FZHcJC
XBulNz1JhH+0q1eDUZyIXHDsyVXm8d8kgedW75OGHAiq1j/YOjgp8NdTcrunSpCM0lKEUnkwAYiq
Hbl4OHprdcxX7keijqILf8Mc97+9BK0+cxrQey3OPQw8KkQqTqkXmW+z2gyHThxUQxItspGTaRBm
XFo8/xpEWl5zYGsMpe1bglNkkt/NegMZjwQzRFPkMLos1GNcxvy0WTnfRUsKVs4WYkioI6P+23ZJ
Rhe92CyUBX1oXuwpJYtKI1xMMzgGIWZsoA2AURtQ8EVsLJ0FyjpaYnpiWGNOmN7N3KmBrqH/T0vj
rZQzVov5BryeA1uriYAEP5Z2fC1YmwXSQDQd7BX2ZTohMa0I3gwpDTei7fGzhDWS3yfMIitJITMQ
lND1A2AgKtELwFF9YgJj7JaqE+GgnOBRA9c4a2+ETKCXaPi0GSbjkdQhMyEnnXm6e7C0BCWC4fmL
Ruimq4VfrNpFMNLn7upO35FlRNxj8l1otuWHpnNjRkE+Fzvu3ED4NZavvK4OCMD+KDRBZJlYJPHU
VGMfTLgPNjoRibsyaDoNLWwoWGgvZxGhnPJGix6vDo1Nn+91ZcYoWyiS5HpzrdH221EswWIgNeTW
OvU4cmFYNfDOQ95kDoQfRaLEIkamjmnU4bXKsdLzUkCwtILG+PNhctBV/kyh+S/znI+4QzXlpM1b
L1GDStUACcj8pY/tbUJsH9iS6QGnw0KvfMxcNhS5Auo/4MPEOUxkEYRcXy7hEfTKM16H75RNyyaz
O67xkB8I/4C+ZPMpG1rBfibs3KST1WsiHx2EztFPK5m/1D2UBZiK753N1AdHNRDnxNxPNW4YFbkP
tkfu5yCh7Xup9mIjsizsTLEp7Wy2A/O1kuKlHkh0KB8BH/AaDXW+6LGSYP+iYOjFX794bwM2EDBA
vBpd5oQ9dHlPGLjgRiR9aQMJVvQMSHF4rXiFs1fBg0xjsN5lWv5YBBGxI8ID20Unk/K5EzmqJ9JV
RuEhPc8YnkhmvUwfNFw3fCux9ais2fCdbP6UKntGVbQlSDmo2+ZSus7g2z1TiK7Zx4VHKVnKT9mg
Rw8X4xgOciMY8HmRvNTD8GMbFy1/lYX3ocVo7Cxid+jS55xFJ0OiV8RLWIUkojk4WjWo6VdHMW6k
b4JF1i8Y+b2vkVwnUEAIO5vY2ZQEI23TvxpdaaDX4fs8snSIEWMP6c1sK8IzGZoFbJ9PDdrUaMk9
Ymz0exfVR2Fg2Rai2uPtPOuSGRAoxrPM8bCbjfGajdUbCIe3kcgDBFBfdm0/4nfB80WNMa//Y01n
u7T9S2Sj3GGpfiKhlvueINXKrRvSGBgM8xhz2uoZDErR/rjSOGICfwzRosY1wI1q/R30lJzMMqd+
CNFypd3Ogibd6ozrI0oAd0WWNYg1Wtz508AendditDX04doYNtNzN3sdCvupqPSTnWLFY1xxQEPP
uEMLH3WNMlx2DaoV+eCqhcQU1oEAgS6DVR5DK/oWLuKc6EcOoHdA+j0VXaqzZp93RSK+nLlBA6lH
L6NelpvOmu+B9r6WEXdAZzPjmT3zaJkq9jtDzJvxgcQ1/G+KD9UUGKajxvwn9crvlLGJYUJtpUhe
MTK9OUspN0cOxK/CHKwtATtAdYDARKV6N8d43nqCRQcstIqDqNgWbfJSjhSxYYMCJPOwR3TneaZo
iPM7oyTZ3V7mQ25jIpTWQ5ivDQEZ7haNsFH3762cv+uq/iT31YFCwaFJCM08PJSdgKgwfpLSEMP2
WEAsJTScJ+IX4i1LV+QrKvzoIzaFTXciYFgj0Hljugm6c+07cxNq+xTplJT1l/FuUxTXbXSrcvMt
iqj4Mp1ufmzso3Lmp8xhkmCD4yuIf9iYOP+Qdp1jLzomBEcWS3YiAivw9CfiQHfsvi6j09JVh3tp
1N+a1d0sFBwTA/J4fGQy+1opFn1ymvY0PsbcXC3bPbeu+SzL8Rr36RcDIjuXx8bz/jVGf18aat8w
Wo+y7rakKXl7nfJgODIdM2IqUPUnQ4pgZyVChWvcT2v+m9FgW3Z2zRFJM8WWb6xMCbqNHp1kPAMi
IMwkJEKW0N3J4uAOq+VFguxRAw4DtMr2xuNUMrCx2OHFtC91h2ST3F3EoRgS2G7ROpCyIF5QrkYE
0/GmT2FMbbsoD5I+Oix58rsQQNAm8qySv6EkicSA55Ck3NKzvbxrWbof1nyUggOTtfR9Y/doxYFj
tFSNpOtt3G76rEVWBP9/5BHSKKEY6D8wFPRGvnFy7blIiJJXf5pFHnfUA4Yx9kNzmUOKuWWgEJgq
/ApJnf+Dn2EuzmdCFBDwGbwdGTXmuiHIARxRa3AzGi7EJnGHxZdUubT4itt6Z64xC00isTzL8CDq
2KI+ZFAVdfZAn/0vTowPVLRolVeftskdu7ZkMy33BjEC85CQ62WZf6yymAPoKamqA0VBiYNIZawg
G7oTxj+frh0xX3X7H+KiTmlo3rvA8sDvwapilz4r61gO9s1zOCH+/w7CdQTpTdVNwdITuyJ2PzCC
B07LWUEexa9gW4AWY7nrkuJ1juVPZxGlm2DfbFbWxhJH3I45J2XdBmnB4tYVTL8qkGq1NoHbadxN
h5RytIH4ibXvsCLvKU/kcYTipub66nnG02zWX0mb8bQy5ND76I+49mvhWu89e6ANNq2uHCZ80TnE
Ft2+xEP0IKJ/HXzFsE3abV+2HJSDFvKNlFeBL2ROm5oBpwpyQ1NBPWCIl2ZzK8zm3EcGdyRFFvL0
FIUkY0/NoX6nHqmJysj/QhuAScG8qLEvZpJg6lhmJhR1ex2mePK7zm62+ZD+WcQoOsnL2GQ/NUpc
AFj/vHL6Zi23Uw5Tm9pb6GL7n1q657Iudl6p0zEv6M2RbAWVwLVkHjTjzWGM6xrLvi7ao9vLo+Wp
O2OJ0WmusA8ImiJrzL3WVq9e0V4IqSSfShLDWyX0hE6Djsikck37a+pihO4w0m0c4gRojR0UiNle
yZaklHVfX7ps3pPXMHae6ZUeBX9tbsHYq5z4qUSNHwKMZEdE4sOdEy9PKhYvfbQcDFJIEUKjub+4
bnErWmpKtzB/ezW9YGLBNKVRLkMfe1z063qk2Q1GfzOVLGTGJxsGZLFgEZ0+8oVnW3MLdkO2edUh
FzUVfmtLj/vNQheHTLYqN3WHPC+3GTRY1GVlkp8QzhrMTzTPReHJFcrICcJMQFr5mh8mx9gn8zLb
gIe8OMLNt1UEvmAl2XgGrx3bUjuj6p8SSwDI75Znz7Q/Y9cOiGpexWgF97fkmKSjvbeU4+ABCykt
HcIeKxRDAnSlXel0IQ1pIk73Q1Ani9d4OMTd9OK26zsHjSZU3vx5jKujBSaOJxVri9SysxZPAUn0
56InVNljHGi0NUccdL4NEU4/rlU+gfHxe7bD4Hm87cQAbNPUxbudmi9d9+6l6YkA1yemUK+1qBGG
VdWHVaSUfHMaENX4gJHsrYyuQk9++/gujJrvzpk+y9I5U0SdyVFmqowkmzCpM5zR+6zJAJ/J8Nme
4CyEbYTwpvgGEyq3IQXnJnOXK4PpO8eqmf+p/B/lMOyckHc23flGlQv8zv6Ns0Bx9DNUqbUHUuje
HSzEvmi0p2Hgikxh0fJZwioYvJ2QMcIQD2Qr86G+HfcThxOkz0cya2eeahQGtOF4K7vp2eqtc44A
ZeeYQMolIgGbfRJXGQToSMdgzB1pOW5Chqv6Ae/yD3Xl8zxMv9mAMxtK8X2yFm41M6rNQjqNiAfM
/129a5sP1EfVyTI5hNoexVIGE06PFMEcasHRXBzLVhu3JsXfThr5NmpWw/5qTbKiCZyj7u6tXIV3
OsO5Y8rKU0lRnqLcaaBIusxT5PQcuQjeycDAOUDuz04fUmNvZ8/lBJB0Gsi/hl4H9y+7VxCvQFZs
Y93l+Qay5XfT1dQmKJLJFifrLcLG5zNLv3Wq+uoS+IEqgu+j6KtYfBJqTZfmWfYm4WHdaO+gU5G6
RmzTYK59am320DLuzxxqhOpEtM20QyDhBfodWqP4OHUE4WB7B32UcYVFswxUcOO8NbTODiLLnbYx
KqyA8qGxJnJJxvBrUhFC0QmQZmzWQAnJaAscdohuw6aAAbTHY8PvXlM9Atk+pfq48ZRr+FFMgmqG
q3TJSMOqXP1chxZPQKmVO0yO6zxsxUukN9RL18xExQYdECmqPkp/GW21BXryKFJaYiGns+mdUf4h
jSzDE63kvJ0qa961hA/rA2MSHAMIYZz8zy4H5rgCR2Zmv8mKD0QT7m4bqNmxYZn7oizOZLe9UbCs
Yvn+LxbOdf3XYvD2zzABkE3Zl3vYskzF9C1440vfmufc8TLEeu5tdrxLUyPFBRSzoJtG+TDJj9yg
OLTcevBVQZB0b+0khcQGWgZvLxOPhehAjiz71GTRb847lFpIiE3e8Y7lHLFv3rP9uRs7/c3KvE1s
qzMyWX3IfuaabfNQA9XtiwgFEZ03vZKfsUufCgOxAtOPjU7VFpB8R7defxchLhUz+nJD6ycqzDta
qm8QJZu8Tp8KlbpEGSOQiey3ejpVGgmElbGch8w5pwQLmWH+uP5YxNlfFUA1UfRXnGU6U+0xIOAZ
xQGbD7vht8BpAqiE/WaZ+dVsfcNvuWg1nPvkDg1evrVaSjUz19/6yDqtVXNr/mlL/OwkzbcXsVGD
OgOm9FDS07dkuCd1prEqe6wZYB96Qjgt9qxMmA6JDcDEVuyxdfRXxJxji0v6q8Z0HTPCsLFCcmEt
3gGR/py6zTeJ0k+yr79BF+zTkuDYCrZ5amAVbGLcpg2ULM80z0R9PTSo7eK6/ZqIKY/z/OiN+oX1
6TVyojutq/+ZBVVW1SKSH6blMjFRqizgb+oxLGjDYm6HERMIx6vyhUkOV+s28DKrv7EazwOodGPk
e9GwNBpQuhPKku0s1Aeuii82kUE/GC9URzttsf55QFLbnvFBzdFaGFimhrf131uzvefpPnQVc8MF
ajpRfL6XjfYmJKByQ8DB21gDkEPxgtRe+xexbUXn7eyrzoKdiP9vq1sJt5ELlhksQ+lwCIf4dQtG
wkZ0v36Gtr3YOv1u1b51DrqgOR+uvaNeLJdXkZ2wOKqTbypPHLa5hUGuzSlVipHCkppGj8WNDuWr
KeTNrDj8KO10+t8IHqoCGBdf9cK9S6k/Ko57eHP2wXFT5HM6b9LWE361oDJdr7M3MFbMByzYY1f8
x96Z7DiOpF32VX70ngmSxnHRGw3UPLnk7nLfED5ynmc+fR9mFrojIxMR+IFeNRrIKFRVZIRLFEUz
u9+958LYVR/EoOwDS73h2HkU5FTBwB+bojyBVBGz1g0v0ztqjdZJOn/X+uNHo1JZqj+Gab5n/PNe
hcYVq/8mS6RD2160Zti0lvRSDR9C0MFZm/fKYtquFzDdfWttqTg1Efpp3bKwMdkmbgn3BVLYtJUg
WO7CSwFL+mDwyET7aF/Dyl4NjXeIDfx4WPJpCRzYV2B6qSg9Kwxdn3uUIM+szDgEcu40wgCT8maa
RAmygQ7zDp4G97Qvpc99maztmiJn0zgrkFqSsNroo70N1O6Aqg82o3815OrEvGWT1zHOPeY+DMiY
qyuE36IKJdNXylvHTKlGvK/97OwZAatnwAo7HdUD4UPoMdhsj4QpffZNSSHtVZyNnLMBE2BSOCX8
IsdpsseX96nFhJVCxHLhBuo5r5VtPIbPLTqPIemEIwP5HHQMKZhscW5PDrrFBsDGBM+yHRbsGPI7
TzTKrR/GqmPOHb5IsMtNTr9toaHw6ITKLhb2SMxCN9VdZr1+ylt82qYFV5yOURwP1OSaqfEUFtlb
zoYdcB4sVTWGuy3stcpEmcm0Qe4HhyOx7+8gtd/7AT2+KMtkMbwHajagM+YfMi6jmNS5HSNhUa5g
FyyqSo5NJlCL5wTZEtIg6qaJgT1En3Wkhjw8c3b0Ln2hm08472CqeBn96BUqo2DHgJ36Ro1ascuH
rZamBKrIKqQq++og9iVIsRXqsfhSu+bNHJkIIH6Pc5tUfBN5BEuihSZpoDB7i8lxXrEtCCgnEGQK
OqIQqUgvYxtNjxPwRtR8Dp7CypCV0jz0tonAkiRg0ywNo1xFJ0tKvC1gS360qOlHATyeKu9u5DO5
FtIaqLaYh9MhwBdMf4NIczh0PWa28lcx0v9tCMv/e2g5+Cq/QLWUTfoV/A3Uwr//F6hFUfQ/ILdp
wiCKh1ynAkv5i9SiUDAkm7plQC2ZSol+QMvpf8Az0WSkS1tTVEtTKCyq2DTRSsSfwctv0TyksQOZ
/sL/DqllosH8iGqxqTaCJgR4gV4kC/LLT41XY065vKYQGEzNt5BFzFOGdyonjJk+2Lc6wLnTyyGg
yiGbs/3asf1n22LL1K6696TATD+O+XGww9cfrt+/FOz868siEK8aQleni8DL/qFJCNZalFBEkVDc
mFKjm+6Ekex0Gx1GCvPFr3/W9An84xoI2VYF0VZOfdr0+z/8MJyEQvaTJiFS5QKjYirdq/skc23H
jGhn8I2Lijje5f3W7QwWS+AaXJB4n0TVB2ZfLIN4Vue69N3q4TOOWdoDqFebWAefpfVtt6mLSx3x
plDFk8qO9zeYyYkz+PPrBy5JOEM2NFlWDW6WH1+/aUvZAJAn3kQKYIW2xfVZD+9xm7A3Chbl2svQ
IXRhLWi38RZBTy6WSdevL+K/fGB/ew0/cXgIWApEyiHedEVGyUikYgSyLiS+xVyBpPzrH8aX6Vdv
2Pyp169RBj+OSiXe+H733ufFMa2kNz/dNKP5iQL1+Oufhut0+gv/D2WI7wUsNEs2/ry+3CHyT+/O
Le1SrjAyb6QYPH6NNYF4l3vIvWOSftmFR+iwY01FWctL/Qks3yqxle/S3eiZtPSibanot3bTLeMW
0z4JIwv9sNasO/0haI9oeaaBaXpGWQbPC8cU7rLqyp1ZWyj2ZM8hNTi+LzC1QuyR1yV27M7HGpkk
aYQ7x2LVV140tsKATxZxm25d3We4GVyGIkkJnppXV0hLUml8iRlukje3d6U7PgkX8G3grYPcXumh
fwrMZN9ZxSyjOIjuVDgh5h5s97rsDW5nbK2DXlyBcc9Uhehm+yg4Gi9xKDpMQmZEJHZdgFg+Yr0o
U5lGW3s30GWw94k69Ea+VPSOTaVLn8vgrbMKgnfhQ20ON9S6FEvoz3DAAWOAwbTmtDoVC1VkGzO7
w98j7wVnhWmhHOxA3+wHjFFbUyErCIrihhQ9B/DvYtse/eGrscRGqdNq4i1uhf7Yqw+KzAhtbC18
dZObYcj3gJPnchBuNesJve8sUuWaeNnaNSjwCUtiy8lTG9TSmoPAsWqR3wj/2D0okyRpZq5PmXbL
RL91N2yMv0OMbYa1DIRTDn5L5tF+s9T4EMk6pl3JPlFv08WbItSOTNddPFQITVrVnaWcqK27lRQq
iOLkaIt8F3uIIRnwJLBDL/HQy8QN9CX1dOa8f5cwN6OHd5mEqxJFNjta3aJUtZcmWQuvPNQ6xixT
ChaGBzgo3Y4yHrhSnoH4nudevlP9I2QQZF1lJsv1DTrPjCgjt2I7s4uPgUjx6CerkKOqar8x16f5
nIm/trJG0xnbximGs5JeUBGrwYTCR+jWZkLjrvCYp5AV5ajE+ucdIqL6zKgpqpjl2G+Zx82gbBbj
t4KzdxY9jsWzyBaezCHmY6yvXQaKgHakOSEv5ljJVKBVPvgWjdKKMuy8DI+nggruUQa1ZkJ3xvsm
TXtMOs/7gxfDQGhUUpCWfhBQZhyLMMeU9mM0w/xRNkBlNlTBFeaa8jP8Ra/Tj8HQvWs54Sdyg6M3
PyZJvqLSfGXDwRlBP85dPXyl8vq1q4tVVPP0TE5Jgwc4geqIsoDxTiHevGjDnd54d7eX1zrJbArB
7mKU922lY3qlgIIj/RbK0yeVQjNfbehUq5F8jec0KI6Vx9mr8Mlme615iW0Dclfy6BsLuXLPqj6W
0ymKDiZNv3BeW9kDYeIyGd7JJ0xcLZRspYsXHVBP+AMd5iiQfTN1CF/HFghCFO/02HqU3erdtPPQ
UVL5XcWG6Xk8Oqh948DtJ2sQndJKlyyq3aylulpYrzv9et95Twflukvvi/SO1LdVX/kvf/2zU1/r
l2THLGOe7IJ385OjuQg5LM/ir0v81c2a927WrT0HruwLp8RFsPhOv9Y4CX7+tUBh/t//SOEM7XXG
zpgxPP90s8fqlDj94RFx4pA5xq5elVs/hOAzD6xPmG8zk/mM2UXLIk+fW3lgGtTVCZx36eJLz2HE
kJypRJMwp+BfTvQ9+Tpmprl6VjKMhXyivhqxdieI/bDk2zte01nevWY8dSXQpHbK4IodNQEm7E/z
flB2mTL7puIGsEXPhcWRLJ0bFBamsAgwJpKB09FOL55NrZiVTP/zhyMeMM9+9IPnmpOUFN7j6jh8
hu1jRU24/OrjngBPNssLXLnDLa6fpOJziFD+NHmlYMqcVRn+eYvCORAm7tEmzFp4ZF7JSGW1wpHi
o6JBzkUHs7JyRjhmOyVt+DIia1P07sfriJdlgstmTOUUgO7sUTtFjHIU5WpLnwH9JtBkiGUyiJVP
TXEZ06dZgXGOaoB5I665/JhyFdInN8g2/kbClyH096E+e8q7nN3b6LmQOD+7d9O66mIrCib+hupQ
UrFsohOuI/RsVjaYnA01AamBbR5dMSdsgr8sKi+KFTlZP7JBWVJ/MNQHJm+FeU/NTZ3tp0tjWbfA
f4mGD1CzABQYQ3LWZMwdW8+s/JW67+J2bTKoLELWDvkl0t6rHn+Ph9dXvGcyaEBmz9PFknmvUub4
QCrGC3WYMxX+WbPzhOEUCNkhts0cP3WmDjgBN1b4mPKxq5HYNTZfLlhf7OCeLILhjXI19GKj+J9k
WInlEFGL1Z58d+cE17gFJkHhJUfL5stlhPXe+gdRe0sWR/Iv2MSUC6XNR324w7hVBYVMaoZJd1sz
v1fXQ/qJK8TFXGdGMDrXZnaNEE8s/dNigODnT362COgCa751QooWo/zevGswiDvmYsq8ihet9aYR
7rWcqlz55hVTLO6jc1QegITm+VbuLjHuVyPZZ/VyjLmnH/BxkHq5zEXt+DEGPHMHVs+u7XV816V1
nbJgb8buImr8fzFf6NQhz2S4jj2cqHmfafpXOF4EB1+uZMIjTieK3ayERizZj0gIvhQRCi1+Lzos
g4ueLHmuHzwsTf02nGrMRtIeu25KNFP/PCwhzA79o4HGGq4hrqL/kqycu2Jtoj8YaMOkKE9W/pJh
BDTUpTLcjcKRINZRJ0j4HeMGzOx50Z/HcalTLlRcCyIDfrgE7ovIuPL1ZzP89KyD5F6RpU2oA7Fy
NmUnzxxtWBfRc9Ivgu/Qgsq1sLEAIY4UM0t57M23HgtSkd0x+AADWXTeZ6bu1QqA2gyhr8d+3I/m
zAscypWwZ82gdD3UFCBzATKqWTFMzpPG3wBwkTNmeFgT821PNFtUi3mMChRjKu1wMpXLPj0bVH0Z
x4ABF8tznC0l7zlIb2mpL91jTH0beMaeL3YdfbndqfdVluqFBdhXGMvEo4SUhiPeB+DknCcYahao
MFoPF2n1lNf7rl3TU7YQtwUuINAgJEOgsiDbxJcy+Aq6Yw6TxBsn69TzpOb7EROfaUoF5Gth4FIj
WQHWmWMRtDKx5JGssal1I3eGpbyZ3Li4MGw8uPk2FB1ofixMbeLUFYqVuZ38GDWlUWF1HngWNdWq
C6r5QOIHykW16SaKTdvOZ535qBTPsYWh07xZHKqAX3nst2usr/N2vMXhJowvuvYYusBSdhXsGVbE
ssYyWbNUY8MsNKRE4AuVDjaICUDo+CQQCoHypT2BtSCDquPUo++wkh/m0rTr9Y+txWHp2I/eyjJ3
BJOIr0yeUxle4b0rCVfgEpqqR4bXlExsP09dbkEiIeBgEHvK6q4azWwhaRfNGB2lfGr6bm1WHySa
lEBdlAyNFpW9ztVhNxrn9mBCOSl3evHmF3eNPkyAmBv0Q1l+y3vQnexaCR2S0FpKruOPTt6v3HJl
x8DNSWfm8s1OzgnD/HaVY5iLbwYskTZaZdcg0RzdJG2tf4K8a/uFSbhK3tsVVY3uSTH2JjaNSMwk
jvkJoEcJRnEq89zO6MTDf8sGr7MXkawu6MBs4X3PxuK9U0JnQLEPV0n7OBXfd1SLZexME0Al3Edk
+MEPss5E61DsMgylBjVM6NnC2EqETFIEWEM7heqrogRzYdHgxWOF41NN2DhjY6P65pKJBnZhTMQz
zVhMGyQzebGBi4rPAu1r9D4Gxn8S29ZpZCGYadgzDa7mTGOwHVG9U81xVJJSDxYt9jESMA0e35Rl
rPFXrpUv67jYdmG4DDMZIiV3Ez0o1qkeG+K6W8a6syK+ocLfsXNcxiJ/VLQzGhAUdNX7FPFz+0Yh
7yYleylKPgUWNFEljoXdCOhT8Kr5oMMLcD3EwnzFKbX2wp9e9vXwOniQJYXtXg2vvGfZt8+DdAC5
jp+IhiGFIUFLesm65GIete0BlO5LL8enCXGoivypqLMlnpCYBk2rZnySZE9J6X0XCSR61G+mZ/Iq
pAnRXZZ2eHRqt3gv6VjzIuZYsfvqKnhhW6PgA8jWpYKLW+oXkWDmoZc7AveOXTU4oUDc1HTqSfM8
XPqqM7jWt1Dbc6ks8nbJONZxGwyyaQ7gN6YokJuV/bhCh7zqSrN5BnLWk1ZEjnak5C+tFH+ZEllz
zNxlVvD8SZ/I1R89vdvpKQ8VaQLX3pChlXUQNpc8F5sI4JXF5G2MFkpVxIR5vNWvD/UKpuh/HOpt
Zqi2wB+Iq1j5GR2cS3Xv+TqgRKiL2SYTzZKrQ8ygLsXCJi/V69j78yFPlsmwdFGF8moTNXW40DNw
862Xcmhg9+ljwZ93QX/WQ5K3BcP/faVP6H/ZfkxV8K52FtFRW44wtNDVhAgSJ7RICKX8sDYtG+p+
+ougPbN5kCXWD6l+COIQA0PlPZipvjMwNafJt6Vwbt/kLBnMeI1+FQScdhtAQ+9Tv1Ja3ZSgeybK
ilXOpaFAazsOm1iVRLHpTAGjQIQr5pUfGG6KY0sn7VOg2adU5QUosnsBKbEwjS0+7dI+0mmwDDXm
MpfRbxyRfZNwhAV7lylGKPGbS8yO484/e0xls6mAWmU7ydiO7TCZCtk++BIGCd4ReW7INMYnju0A
jpj/0AI24nFEeJBivm6vJQ04Do53+WcSvcrdtbWuqbT39a2WPPSwTiIfEB3oz6o0gU2OzxpUyU3W
6nhI0oq1m+QoOxgfZ9nYwxMaOHHSCjbudXujhZtYtuNDN2blsklS4WRduaC+mNx/UEXLdKRMBtT5
3CYgzmFCBk3L9x5ck6PNWarG/NTGiOmTMzWbc/jE04WroTyPlf5oePmbT5k2I2B9lu6idt2BeB1z
arGI26iYpQijlQ62dcgribQZqi2E0hhsvWef3G4XZ7swvkJCaMuHnK46hjkNaRz7WIkHe3wLmy9F
VjBrzSUpuSuMJagvXmr+o+KfRnAFo8XBNsRtQO1s4eavBPsvbfeUV9fioOgnrNGxB/3rgTwBkTL2
3a7XPUjc5fjNS/pw95qefjJNbh2N2RakW4QUf+QQgTxCzE0c6UX291Eg+cz4X2KauzClVo7cWjyf
iXYssKFLee6fevIV85SiqJmlplcpzB58/H+advORutzi4CqyOqNNI7/W8ptin1vbW6XJZ16fa/3Q
D9NfexcaiUq263Wgke2J/VXF89s8lsYrT/ZQfU+iz4gtDIB7+ELPWHb4anwkmNft5q6XtyA/0mJC
gu9lGBIiG9OTLKS7YpBeFOb/+VZqzm00j+JVJxM8PclPozRFz3HjfObFYWS3mo3w3aKK3DdJRDvn
0PWlcyOXBr+VftXFoSmeBiAnEa8Lz6FwvNidGcpFzy+s+MaS4nDuPfYoUCEmDCLYmSnMzfRU8Q+9
lSiktiV2xLZWPmAoJyBSqJhtXMKWTf5kEj5YjGhpcFO6z3ZwMumsBI91tWUFcwo+vhrwAMwz7Koe
3u+RFFpTPehIEPTP2PORjP9cLfcprWu7IoteSsCEw4jUaLm4aoPvEp5UbhmffDRgxdkiyEy4noui
7hxM5q+MComuW0kLErZ1eqKus96QNdbFh7FG7xwbG5cKkfNZIVht1cgp2XeycdDMlekyKq2IiTeA
ylO9408VMWeXsF9aRvDs5xiB6rR7LZvIWGVDfQ8zPjiAT59miSQuTYJVWuQcr9Vp8heJW/dt6rW/
SNIgW2GHIvXoAsS1gwvSGdUFWnPD9cNYUfIWWj9+GmFGIYXaiXlP9ruMnbLeNtWAAz6bUAbEjNsU
DUWNUW1009q7PPSmQUfhiX2Rde8JejFInH0/6o8tibR0MoFVj1jzgYIk1MJr/h1l+2iBqvSkXJvn
AgunbAJsw6JHxRiNDmYYvBVe/IwJ4b3AMghH8+b5YwKsYZmCoLbVeien+xZWN5ok6ktFoyPEi8Td
YXo+CZ/tJvZeprclLwif1T62s5ybrrvt5UDWzrn73AV+fC1U5RjkLVgAuVCXUH7eUiz9WqIyjWzZ
cto4TWYDU03Zil6NVHuEXMWh1gc8zFVgk2LRABNfA6/D0kWZIaEL754bxcr0Kdjg5hRRc5IbENR+
iVYd0AxGjEHsYyWki5m5aF2Zz8RZAGci+WUlS79S8YyKxMABy5Lvg/YpV3efru4XhRmq05IiIM6v
sNFy+xfR421CYExJh9w8JX2wPDTfzNbLYxAR/kgV02nMttxohcrRr2UnhxRnsEK09TZo8cIzMsM2
S+0uss0rqYSDUdJpbTfKSxdj8gs67tYg9w+WRC5e53OlvhvPQDpt5VOUTLI75hGfbrOC6EcesvOK
x3rZCp3NYRMcqSFOJ/xH7dhRaB49yVtXsdwSimnlTR0kAE3C3F3ahounTuXB18n52c/o4o287mNM
9eJIojdzpiGPUNpvW3jyzvJUJ1BISkWtd67SmpZyhcZhi5B+yQXYegFfuJz0N0QrWpCMDM6bJycv
mgw3dB3jp9TfQnkbRqtKP+hmj3ff25lKc6A2TyzltN/7ERiKsaSWHtDi3KcbYqswziCwt4qaoxl6
ty5AEIw9s7lI4bBKOQSr9k3t3I2PLj6oEZv3PlqzMQb0pfdO12Hll1z/O1MAfDqc38wBqdIvItnx
0Fo5emn0FQ3asbJlfJ6NttGr18rvmR/a5ckycip8LWpXMGHONXWZ90tmB9qSkqonbDQpdUN9iDEx
oBdo1ncHuzKXMW0SS0QxK81gbpkckIG4u3l3SjmKkxHWtoxLJ51RGReik69Fi4hDFaMerGOaZJdm
n/rnqM0SRvTxnvF9zm6JmNY2dfclrUVp+z6B0ZaJpB3C1Gc28pLYoVMSVQLNYywqn2JRn5rLZSKs
g5rbJTs368xQdkOZAVbSwLmMUIdMJwoxDNlKSNBvlA4lkELwv0TB8BxPXVMGH6cX1uf0lpARi4uD
MFfkiuaRrgATYdrCZIeOeZVwohkfDAoPs/E+5tjTUWRZz5OnNHbaoncWbIyIks/cjgwfjHj0MoZP
/tVtx3VibgV0JQmKsZMqjjCXSrgjLADLaCF0subsRnDecCoiOUSN3hJylCfWEbTKeOX270awUemx
rdYEVjjQ9cECLhHhZehUxkI0/D244hWdyq058BgF6z34/mQ68LvQeBTqhOrgiRHpksdQujKSJVpN
qC1zEO7KymOKwxqlSFv8MqQssAgqmFwXcrJtTPT8XeGiL6lPBOxpb80Q19yu3ZTmvhi5zlVNvqoi
CrEJ7H6fGtc2+PIGLkF3ocsG3B38ZgodeD5LDNe8s+G9kxijeYH/k8GVkW3tdoksATaelib925Y3
FiUQFW9yPr5BOQka/DJOCFqryNdk10jr6aCMMB/Z1ePclthfKD3r7Vr2V7W6GtPV5F0m5xXt44R8
xkVvPgqjRPtCvGUXHoQvbQRFkX4cPSgZQV215EDjgKI4OLto5A1gXjdgenGBb3I/2vLxn8Jwy5hl
eqM5IYN3LQNSxXc0AT1pvRbD09i9cNcH8Li6cjsUW7dha/hW+jlHEuCYy6E7JxnHxJ0APGB5S84x
pouw86rxt/qbwmAP7i9g/hoa8xu8urmjd4cBg1KxZ1O49fEd1mKn0Mldpzkct236qmGJtW6+t+mk
hWd/Fj7S0ahs3dy9NuI9KsslndGvCuO5amwcA6pn53MXl8pcw8ejuzbMumzVh5+YVBYSxw3Vm1d4
UbjMcb+kmtSX1+D10NrnAQ83ccVAZXXky+O7Zmxr1WEgSTOaTZ7JHRe9e9DoKLVR49l1tjJKLWdC
qFGz4TnsL4XRUd5EhEaiTjm6CRC7YXPKG5DFErogb8TVX1NzwJrLxfuW1KsaHXp5F+lbwZ40lzZ/
Bm0OFfqXHa5G70v0W1XbiG5j9i+KXS1kxnau1rDrreeTY7xRw1lEGYiJr9mUD6DvZhRZh4+a9hRP
90/yHMQ1ueF9IF8q/yQVGhu6cxo9mSpmwuhbTQ9oODplFgDgSp2SWHHViqup7Ljkg7yIJ64dyGtc
O2U/3ZiRvRnzc6scbIiNaFWsGmkMQnanNdtKYL1YxcMNuBXjrVPIPKt2TP9YVce4vbUWvXPFLOm+
x/o0vVccmoG+pSu66fdgcGZj3mw8ddgIJZ9pyXD2XEEFmH3mk2/JnNGXYR7miXrkAazQRKsRyZDV
/tXVqZ7NFkmhzGDpgJm40mKgSa26bJjbkrxFzKJYOfgw0zc7/Mj1Z7fH9NsmCCH2vu3FOu2ig2yN
t6SEVu1vDeAWaHI8BkabK76zDaLzGu0U6iwdl2G/aKYOZkyiDMMYtzfbMVrX3mHKoYzsivpdIh8L
j9qOWwa+LR5f7fE1Gfwl6+lKiZ/1eh9nxyEV3J5nOzuDkemK8elPMeH/u6JuQ/71P//HB63KUCUf
vrwg+1uBJg6mH1SXxVv99p+uquNbwp+bldicK/+/Nuln8Jb+1+nji/+8fYGlrLNy+NEu9edf9Jdf
ylT/IEtmqYapTqqMJuM0+csvZSp/qAJvN6qNaluWamEKSimlwBQl6X9MtbE8N3WDmbrxp5fqP4Yp
yfxD0zT+mKVYukmvkPXfMkxNzqMfrCAqdiRLpdDVxIkhq9Rv8fs/mIWi2B262I2qhTpPNHneTrO6
8EWwcJnTVr8iB+q/CzC6Vnz/4eKd//oZ/5U2yTkL0rqi7GtymfzqR//k89EbWTIyFdRFLSAPIAG7
PQcQ9E1riA6KW+y9GnwrSrUXCaenbmYoXi3cgTZKjAdv2veSTdWnG6750isRmKTiaGvFesoojRnA
OGWcV/ACmjZ34tF2BknZVbLY2GO0cmk61ADoW6ozAqgXmsZug3NDrB5qS4ecff71m1X+9c1OdwJB
MAVr0U9vtjErN65RVBcWETeJxi1VhuJEqKjw76Z412NsxDyLXRxNIWDsSjuUgbWVTN5Ws82aZQBA
QisbZ2iK37SOKf96C+gsEgpVahjUJi/UD7cACQDAlymt5A0oKKC0K8iO8yr87HlNA/3OZkvCQZGo
zHyhrP53bq9/++nYvKbWM1022Mf//acnQagIDAzsbKZcjP8wxSxiShGT4YIyAwMLYRwWlkEqMWaq
/JuP5e9eOevP21+TNVXWhKrhUfzpY0mCKGPlKKtFhs0rD8Bq5MHKqMybGcnzhIiFn40OFVLLKndX
qVRumoGQnIfK3NRLOqJ+0xpt/MvrgeBm8yGoirAM9afX08WxZcket4msSxzYKwlT74kMJgZGRBNo
St2bSPJlwThdazEn+XoxjbYFqC1YxmYANoGm2W40voKCHa/ZM2ICE+rmzWestSPSNJJ2mMqowdnJ
biCpJlWjzrxkeDR9/pc/9BPOnx409S0qPWj+/UbJNCZneJS7DiSCvioavO3FoH51MZVfnjR8x26z
kYdyH41wYo2soqxVowoqm4h9g/lk5oDfRpqM0pb7h1MbNY5M3fpoEvP6F6nSiMwzK6jivp6HtvUe
Ux0F5xtbeds2rO1UwgYSogCpht1vboC/e+/+vAFsXVcsZfpqcul/uv1iL89dNRzg7XhvLomVrn6X
yoMIlr55CPJH3b8VCBxl8eHdVPNDqR416xJcJeJ/v34h2t9dj/95ITbaiVAV2zD+dEX+8C2sijCj
z0rmTpzOfTlOazyzHzzXtpQtQRn3GM3FQ7MqG/oPIAd8yE1yT7J6lhjPajl89qXyxtT7GpjBFsvU
3qfQ1wg++g5RnO69WdoZa9x867Ejdy2MM875TpH3XePtGiN5oFJ4Hbf50SytcyzqG2vnLIeUhwWD
jW5AZs4qlRdJ4CepuwfNUre/fv/TUvvzamAb6jS7kBWsxT8/hYAlD0pJYwr+Hzr8DJCzFW3AnCca
4a14fjhKN6zaCUszsF8vT2mWLRVa+7yycn79UtS/11P/9VGYmCPxD8uWIas/3RPqGNI11RtU4lKo
MKTjvPOad1J0p6SOj4qJKQd1BTdc9dLXzRkReSUlyJYJrgJPoxgt4zk1glKZdMlZCFi7Ji3TCjJy
PvRqYpq/fr36v6wttqXLJsMf2SaA9dMD3I9NQwlpF0F+LZ89maNx2NrHWNWWMp1MUmDM8XtxiDPf
W9kCPTICvsuuVsFJoXTpYiZkPassRmW2IDRJA2Y/o7YYLB/x9xR3jsxpDrYwTQQgKYLReDRwrc1r
b0DoyJdqwlQyFWRc/VWmequaR4UF4lUv8nORcRSsAF8xIDMS6xUgGqgYqXqVLbBE2viIRQ5XoP3m
dso1ixlWyEgTaeGd+ypeVQEx5oKnzEwKzKWfDIsyhvYRZUz9OqLAUrL3iI/8+mpys/3jTrRkjXAd
naJkXyx1utw/fBNzRN7SQKKDkQZYd+JJku9b9EACeo9HaJx6E/+RHusBETd9snWJdRKZkzeE6EDx
DjiCriGWb3TACMtzI6JHRfD+wuBTjjUgXew4ohi4gS2KbcYx26zog7RJfdQqIX9F2g3q8Bpmkz02
nqcg3SAnrZWyPI668cLu6LOv+6caOgRO02dfrW/Ux6GD+MmW4OBOFxyqM35EhOFK7lcQR+65kt+A
nU2Ke3Wg9gUaenyvZZt93bTKmXjhq9E8dQaiDd/4g2tZG3/sdomSnyMteqzN8pnE8mceyKfkIWzl
BwB6TxAOItMgLqZrTBY0/eRW8bzxJMDZEANZNvwhfqCP6VvKz4aFrysVX/QBQbYsvEdcri/1gCmo
VdYmZQGxxFjbt+7mNokEBoB+74Wc3vgFb+yNiOYMwZIjWntpUuM3X3n9Xz5zJqZ8fwThgX8uAxql
U3lskfDR6AdICARStOixs8WqVMYkpEV7Heyr1WufUKtvhcGRHel1MQIBz/3s2wu1lVGQ4zV9OB5Z
VW3Z3O9h1GsbM1/bRNpFzbwhRYUGAFu8dDiBI1fCSOM+Sn1+q7PhSW5RgOoHejhw1MrZS5jY7zHF
7gGIPUMyH6LOs/AmAbOtMKZpA6yOIQEdG+cyXUHxSW37dV4jKapFIiDzlRduvNlQo3il+nOn6dVv
liwxPQf/toHn/MGNaxnCFKYi7J+eO27DNKzIinrBUfnekhhbMFJmo9vhUimWUoPAHWvhK8k3HwGe
la341GjytlPadsqVilBZK4giqncyGSuDePH6dMX34W7FFRhbVO10bHemPw2PzQ8S/98ABrljg/gU
2+b5N9/7fyxAf74bnROVqfAYNabf/+FrLyTRc9Qr68WgV/OEqXCI5ba2SRzEmE2xQCmOHm6nUJKF
yc2lIMiXsbC03eLXL+QfT3Neh2Zalk0WWTMY6f/9dchGT/GAIdeLkph9gifU7tmgMTvI24+yLOeh
bGJ3VX/zYf6UnGHR48eatImQt1AspjM/LXopleG1Zmn1An/aWdbbY8e7a61XLdSXHYbNssAbLhkO
1e1OV76wlC/iJL8ZivyZSPc0tX7raPiXu4tGWnbloOv+F3dnstw4km7pJ0IZJsewJcFZpEhNIWkD
C0khzJMDcAxP3x+iy7ozo27ftLvtRaWVZViGKAJw/MM536Gj/uMDYQZvDILvu8BPkQ6dB0AoZjFt
YwjjA5MtLzkaBMfmIHBDQG5u17DP5t2qLRL/f3jDGv9RJQqXopz+3cfXZOAt+vs1SXU5kGXGNWmi
Yd0ZNhhIhtXFThhqk6Vob9gIJGV9rEWOdyJnguQ8SuASyKcf/YIRfPnUa/U/HFrO8nz98fxxYjmG
yw0LreTPS5aFLUuSaeEWIuzGnwOwwQdgs7LHW9GiFQajyZJj2IK6rFiIet8T4cRiQEg3LIpeJ/Tu
dLALpBJufcv7Bgd5LHS2NXrkBZ0BqEtTCnUyutC84G/SneexQRaviFhCeOpdurS4QZ+NGMyOjkTX
FCI2FB/OpP+KQHc3HispuwyD4gzLLfCy8kR2yz7ESEtaPNtO75ewzefQhThHghN2cLnR/alcx0Xd
rqUhzoZdWytLiW9hInVEBNxa/rkse2RfZKDyJ4daa9AUx9MVJTHQelF5ZEwdgENe/vuH8r94PDzD
MsF9YKO1bePPp9IqLKqSblEkJpAaa3jbiLF0F+Yde7ADstc913pnWeekAMjouSBAB5A79m1oBkyp
9uEfPs/SCP7t2ju6j4+Me5Irz07+j0ZRJB2z4BoEFO8qUDyEU1GFAHae2fNHoMU4XBONSSjpffvc
ffJa3NCsjAtMAN2rPZ+i4esfPtFyLv3nJ6KRYmBu+yzU+fO/np8x7g7HkAy63ec4fMYX66udnUD6
2HvVmShlRJMn6W/kTY/uyvLhH378fz6jjoEp0RU4aRm1CfOPn2/kZc7N783oW1kfS3UYTX9r0GUT
rwOtKNIx62TOazbqV2ecnsMmXole2zuQftkW3hJijKGHbBBRbTmMjvdmM2ELFPsEsdakJ2+lKNAO
64uy87DAHOqSYOVkDjxDocFMAJMvoXZTkILhKh2Uv61/FxK+nCGRjBvoikred7n73BT9oS+126Si
ndYVN7DS33kvCTLVkn3T3VOxpbXzhc/h3un40Sw4o3LcZay2G914TigeMdu+TwBX5uE1MuIHa4S3
Si4hZihYcv2LMDeOO+8GTUcjTbhI8zQO7lMzuF9dV/+s+5yeloij5l6G+KDYAqgK0Tq0Dttj++95
DWboCtTA0Ie3IcseG878ld4MpzFBv2m2+mcC1F/riRUcmmMMDpJoLPxiOLfMykhJiiHxo3MYqZvG
yxDFw7pAmtuxakY8j9ve0ih5HTZEMXzYQKr+foaQZbQ9KLJxJ4DChAUes3pdXG0cVyaSpH+4Wf5z
zrLcLJhEuVkNXnd/iuUc8MoDXx20HIv8JalryL6XUCpkooU54lGp+3MUNeRsUN9uOna2HifQ4I2H
WsaEfQtVBXoH3ShycfLQtNDJxAHJQuvB7x/HStEiEz5UtS9Gw1dVR8XqKVTYWZgn4X52j7EGWMCV
H0OxL7z+qZ/CgLzaHx7MWfY+JiJ54+qVyIr4LpHAY9TpTfs4+skFRgTh6QjFGcNcKn+k2vKwmVQd
mn/AU0cUwutI8w5ehP8kD/3HVnGlrBD+doJ/EpfPK8PWQMrhZC36yXxZUhr5nTCtc9G3IEsyjEhi
hTdtPyDDTSL/aIgI4wVuMU67COsKIQcIyItLo5gRd/6X14IJDbvxMkn14eYuR/NZOtVTps/rHuzd
phYjAOgwe0/M9qCpfU+Oe5NndxkEb41dlO8yA560bCe16QnQMDkcGSFRoogCXlpyHXkPCP5AHXgI
wiztV+8flkIEzvga7XMwhzEL33OuHjWfJhIVgp+NDyZ218YHhemgg9Iot6EEXt0o2szK3jfECSUO
MqzEv7o9quHYoD1KTB5U8shXcNtxPCy5Sp6/zyKXoWQ7vXDubfrKDxJj3CnFr9zrzxdXN/a15r5h
6EAeVybpKiGW1R2QHenaHYqoO2FF+wm2oxVoc3mx0CM7NQbGrsaqSN5fGiIlQQ3l+O6v1JPnsPSf
CE9au0WygZX1Gif26+8H4H+04fn/ztS+VIj/b1P7+mfxUbG4+eueZvkv/m1r191/UbK6rF1YIAtr
Gb/929aum/+iJfR9x6LE8rHX/Z81jWH/y6H54T0seAt7nkPZ+O8tjaH/C787TR6zRZLNKaz/J1ua
3/7w//tupRkg/ZOOwLdgoemW9fs4+8u7Fat6Oqej6vZFw8GT4EpoC051d0zvemlXhBy5+PdCpQde
nLeHqO8gitaEyikdYXQjPPhttGWhNxSbPqnottooQnhfXIUcES12IR6dkBhUiOYY37xc7RJUZ+tq
yc8es+6ZIDhxojyGMD36pyGLUJZ5KF6qkpO7SR34F5VzsFym50R7od9NRb5bYlmolLsfvYSbEwrj
HwpgsbQAf3wtsJF44dO+8O2IpWz/y9fSK78vkiZu9wC+L9J2mn3CdxnoC7nFsvolXAYRfmvbkjES
TPnf31WlT+JkGCRyZEnzqqb4GOn1PeZbwmtm/FJFV/1IMK20bS6PME+tjW2QHjfpxqVTCAF04Sdb
ilgdejEKmC4szpHHxiQt2mRnNqTKVx3NUcF1XKG3LzdFNSQ7S00fk/RQFA3aq/K1/M7X1d0oAHoJ
68AuCmuOOWbbLvqVETEdak11KKz4mRd5dteN7j/4282/dzS/7yhXmHjVfd2kyxLc1X/76hhS6inH
2t72XXEymXdudBKQYElhOgDGT5CIswIQXBH6OTHA6wuyNihsNMDieQIgsFRnRqEpgdXq2Q+H6OI5
JAphSeM5YmDi8DuXxZRjx8GmzT+8jbaw3SPDNoJurPLgLw/z9X9f9L9uE//eNS+/D8sbngxKYvzu
/7HEykGYmWNstHt3+cnOSCnlELKp0zjsZGG8FKhpNLqYfSFJ1fzvf/aCr/jjPhQMrD28tC7PO9OD
v3+Zndn3navV3R6GZ7LSRzBWjIqfyuXC/75xpvlVpdYckOo5YmRP7WtEelugh1WzH8rp2+EC4BIY
t5qmqXPZoJ4oe9Ry//A5/75r+/0lseBzHcGW4b+oesCriaic+Zx8UeZ6GLT5EJMzGTcMasI5PMWd
561cj1dRKUkfMYricbL15B+6aRr4P9ZcnLBM+RfmhwWwz/u9Lv/r3efUuV36cz7sx4ismfLCApkk
QImHtYfPseEuvIZwMGHRjUfHgAwVz/KXVILq2hAXDWxqlJFDmTq2eXZmw9lnKgyIIeHGS+VitkyX
dGp3eo+rtFgbTc1KQQ5bcucOlaZetcG67zIorRoLWOId0KW5ID1N85hP8bCS0o7vxvKZKGtxqutc
HdoaJ2DVeRgMLbnOR8M9xH77w1Ep9sGZlKU4Sp8byPjIsDpigmQ24O3l/9UlpqPJa9qNwIkCcmcm
Vs5lrXuBsoehplu3elEdmroZAhSEJEx6eEosJqA/TIFyOmJhlg61uyOuKd80s0afTy7pfZVTFCdR
m7ExtqPTIHS1rSfCryACM4xuF0leekNiHaFqGzYZr74tDvwKMrx3VnP3DTzk0Xbi68w5f8h0+zY5
+JP6udiYPV480ljewM+T+ZGMrzk5G1vxMdDDUY2BwLAivH0V9ypzssWeYDABSCsNtmAs7HWXGck+
JjgJGH51omxstmRpKFZ82WYc2T8WrXX24vow01at0qzHaFNj/mRyqIP9xlZrtyhdI+E9FkDY7Nxq
VpUf3WTXvfNiS3cjwx5Ub4Ru5Rh1fGF9pNUuLsZmowYTF5sYebK0W8JvByuCoI6b5puPrgUKDsAs
RZ6ywBoz4NdtwuM6fr6WG9Y90HZnJF+0Ujir/LD9MaVluE8H+YtosZ8tM+pA5f3BFxyUZl2TmCM1
HVcAMR4laLIK0zQQLftH0uwsc/IvacSyw/UZUBhQ0YitxKdVaI827gtsKpgvZlxelvFsslUE33g3
5miHOuL/xM/C9xmkGzWxMLEJ9FxdpH+QRXxfiGmPcBiffzcDzO9bZzMPNsCM/DQRFn9OxxLo/kj0
te68a2rm9GaQ2E13mBqvRj+hopNvs++jzNISYBZD+SzqAfBctNHK+K4W2NFTP3cPJML3E7JviP+8
xXCNgqF86KCUswxTyCPrGYFi46LWnLt1pebwzD+qE7jerZ1qWF+WjDCT2KowbuOrSmPIEZYIqatz
kOPEvB7DeHgfVFvdA/LDQpc60E1ZTEdkIqM7wVqWWGqL7ZkviShP+MTiiicMpfCX4j1Kz6XNPBDu
eYgHQL8VEBET7dzSyuTbzDbkPsvBVtkWPZrXivtIDvDtYzcotcbbebFxEU7e3emdXKkG19xsGmKl
zOllFD1hOlp1Dgs+F9M7ZKwzLVfduD9sVS2z2GlY+6pjzSaurFUVqy3/RGJWdG68PIiVex9GMDN7
H/iV3o+HqmSp7A/Ntk0h/kwRFIX4AIjtUEwj2bcVPXUSyj2bbmMUL/FEeDbL/c80JuoljcZHg6Mq
j+knpD6/ipEsyaQrdrmGErV2hHrXDk5LqHrLFr4kVzQwI5ltwSC9jQbZOlaUvmQ+qMnYm9bKxgnW
e+hkQf0D2RQ9H4rO0CPCJwxD+YOktNc4VWYwmg0C18LZeZU6a55cWzHxHIlnaMtQvL748/w24kQy
zXn46pqY2VKlsw/Dm5Euw4jM7n+oesDTP2fR2mtNcskKollIiXRTeScl9w14VlxjBOwRgRUmwL84
z0EcGKqB+hExKFDsldIqe08pY0toFTczv/iToU5Wif8QSm0233Rd5puiCZcQP1XAlsZgIjO027MR
7tmH4JsvM3KCW/VVhQgPGXHu8sp9H4tDkVqv7YQ6FN5QFQiBkwFV/B6fWGKVD26lPbvoc1v0uuRg
Zrkmd4oElE0UEzSoWK6YurxNE833JMIZuuwax5Upk5pwE0GKToF946nKiUc05xh+4pxvy1wYfK2f
lJ5ofKvq4nSEHvUd6qZBu3UlgxZTI5ZBpYgmtawhSbjzeDNiBCZAZBtWxUoXU33gXSl3BpbElnUu
MRg2T6nfX1K3IoaR9dzKyZcHmb1lnG4VgbNBmUFiRaD/Y/SZ7yRR8xptdCXHI2ZAF2+KpqROkFy8
R8SRHQk7YYJDraJHzym+NdHnL7rrPpKP8Vj44c8GzGM/pPtwdt4z1z/4pZ9feTdsILaSqhK5BK/J
QqxdzQ4A8cicB7OevkhQIq69K9j5Jj9bCLaAvsFB9uwmsMZ5PVAP/5eedvbG0AgFsYnnbasoOxg1
8zQLRNXoNftr0fTWzfe42dRRDAtWEod2jf9ZM3nz+FF+T9mBRKU2AQ1o3ZNwunMc4hdHXPbaIG31
Sus8Vp0Okmgzm8hp8lLsck6ArVaaB6MRT51W2EEe2RiLhpKBhftoW9OAjaK6gm7oaPdfZ8FC2gAo
YCaMYWPA6u2cfFkpbjnXZOkfhvEZE5Tcem78UDWjvJgem7KBzK62lCw1jWFNSlC/FTxhaymmdsng
GdeEU8+1/x4LeAd2qU+B6Xi7zkA2Lbd+ZZl3UW5g0o7nZ7LHAh9Gl1tDhKAKkwcjj4ozMyE38Knu
Am6A7lBhYWA5UOzkWJmntPFJ7Iuc5RDdDQowbJUSNKTwX4xzGuGjB5bODpJLa8uEXJpenNQw23f9
VL4n9YywxFHhXV63uzobil0/gUdK0sVy0SOtk8anH4v3HvbIrtC5Y0vysU5+R9U0jPVn7pqbzGUu
pWdw4Y1vjchVyIltCBTGRTM8Vmfp9c/eAM3Ic5noizkES0qQHtxcspTqKl1WDNyPM4wWNyXYZrS/
U5zId5mDvy7ND2TZQjBJBggHRdtu/Ly8uTkD6LqEvg2TF0TB8E2yI3CKxUZG3qBEAz72l0LTTn2E
Gl3CKVxlFrdsY0S73EBhXYKZemFxiCcEdIAdEZ6YavMVxU6+6wfKCoLmqjp9RGv1048SRjm0ySt4
0gBRAd6Gvv5V8/QMwuw3c/2gRfDnp7p8lxqJYsUyGrPNPYBbAPgPJA4OBOkSbCBE9OaP1tGXeQDL
7akAX4Qlo2d2xyPJyIwwhNJDwL3EtEXJAVgUAXgumqCqN18iWoC1Z8Q3nHs8StNrSqEydVyM+ttT
1g/poIEeevdOlyg2XLR2hWNcG8bCsWe+p4P/1njVU5V8ZT7uTTt863y05MUEnJygEMJqav1rniu6
BzahOdyMsi1tdJqvLC/JbAxTb52Z2O+BSn1rhfzU++4ti1md/n5HTHF3NFJANh0pVZAux03oQNDq
Z9yW43DR6Bk2Q4PbTnoUq0187xfxr3C+14zhvij7D7J9SETrwV8a4JNWRC8ZKzHY9P3AVYMyfWn8
U6zK526JjrDZoooq/6TnnzzgQ/ms0WhkMUyhmPAYbqyW8Q61mn+COmMamn5YtGBuJna+3jChdFp2
1soBYlwSrCHm7F5voF0MFXiKSjKvlw/dkvMnsv6xSTJuafNrhtidiwGbT/+sT+HrOMMlpqPAV2jA
e2lH9smUGCvl+dqOyLyr8OYtwi5epDaAiB61al8BI+JtfWEGezV8cCGiqHLGuOIah/NJjS454tNH
qAOsGPXH3B4+WEkd1cwY2/fHY1OENBuOOBq0wKtqYsqZxyyskymnxBmtdG2grMKDQJ3Zp29dMW77
3r+DTX82Uuvq+IS0VxWvUZ6Bb2rScVWTNZERWQIgryOhCRdYmd31fgrWIR/uI83gHPDcN4HHHgAN
FkAzEQgBzWzadhrE7aniRynzubeJyGp1jEdm1GkU4+qxnsn+4QuueXgoLuO2fGpz+AAzzepDby+u
KmXg5CRxQzHrXhO7smo6s10nrRXv/SHbO9hZhzzbeplNxzDhNi46OzBsSGtJWTir1ij7je9/5tGA
bv/rdwKzVNCI9RQvLOvubHB2Bc8OaGwUII3S9EDGRKfid2zydjxPPjCOcswCi8FxwmuvTcEfOJNB
BHhknioTaCFJO8eOP9umk1usFRlWM6FhbBq0uC54nXvexhOhs7XhoK2lRaAT931NbPW2sN1vKO2n
UGUIPQgtCsxSw19bz3tJe2BF/eMUNT8y8srRCtL9GCAe3PLVnJ5sWcIJy7ujqSiM9ArLyrzJnPSr
CZVYSRFjtKqXZLyq26FQXsQZ/dk38vboC3tH9GV+l1v+uodjhFENipyNPS0y03WVXyIfu4fE8kRJ
x2C8muePih+AEXo34VuLerD7xGKdOBo3rN/4uzNHrB0X31MpvDMxKPDOsed3yURgtoGjE6ENYA6H
jPJhmADop1dvnH+gZ/JW+YSKZFAPelbP1+LozBXvFDgtEK7rY5mBepxAaSiDtEPLPRhzNwGOEJTL
ygtqjq8ZqrhZAX4DC3BhhqYd1UQVbzsFgRJGl+NfS4YAOt3JaoovwqDtLZfw4KAxjLLhThPNs8BA
nfmPliC2O0rProkQsIjUgTOPP4gZnqryrEtCK4yWo9YarrTaD6HrIhQWAmquMB4tNj6kREfw1ZfZ
Q9I240NZmuMDYFytYlm4IMd3BAGPLG9Ee8CZx+gvH7ONW6XEa3KuSF3KbVI49clw25oGWLZrPK7l
ntjl+jpWZI3IKIT3l5xaS0OBMGgbTJIOqe46ZliBiJTVc5DOLai3bAy82ULLNNXmhii3Y+gW816L
3Z/RQN5jOtJnEc8y7ghcIBFm7hld8pq+I61m1/eWcw5RjPBAjADreutT5pybmdHVW8+Q50Lv2n3c
F+chLIodJEfFqjljqRqTZjB4HONY9SRJDQwW6HxN877W1VNevVYo+W9FgQq4T9LhOBfjI7iYC4Nb
PXCsKQrAS+2GETa3bSr3wUKuqnvLlK3Ld8kkzpCBxnWfoFAs3WEPQo0IPz8i5o4hx2aWihBJQnN6
RNWYJ40fzsj5N/IC6hkNrq0EJl3IjLvzjR2z8glKOwg4LTloBZdMJJi9ojTEIsYw2Qcnptnyq9QJ
74SvspWWdlcYzW4aR6xBzjrTkE9OHhrsJ+QP+Odzt+NdWPVbz0S4IudvWzr4Nltg0mgJVhavlNU0
WTACyaOJLCp2stbfTR3uAfJAwFiwa0i2GklIRhHBs/VkRnvyNls6QQA+znwE0QdowsAHVqhwm8B7
RcgumTZbTFlhvMSmW+5kwx4+rItHV0tN3jLhu2QYPuBGOZqJu27a5I0nEnla6PTYUM2SGZlMdjor
ujgRz7JA8z3rmDaZ8zx1rnOik+E07ZiUtRTeDYG8q7bW/bXtamRIpgNstJyvmMOeMpZB8WpsICCV
wGwsRa6aRoPrK9sEDaE5BMH1xHD2rDNibXicozQgXO6cKOSys6K8ol3jdWLBvcjy4xh31Uq35rNR
Zwz7cmK17aG5L0sNmdLy7vVafRdieV47Rn7J5K/CMAWIRB0CDx9hMhjWJ9e0ZXoTDVB3yG7/aX3a
OndHng4EmpbHEXwcvy6SAVtrYOekJD3H0nmLrVmiNsrelVnjHQb8vXaZzcQ0PQdK1UVh13QH0OkL
1JslODfDXTqkJK9EDT7LWAGMQKFj1yGC0LDYdTZ1Z0nygJsUZNbVb42fAR3S0eFWx77Ww01JFOIq
L2D96Be/x4iRQ9qlt8Tw2RFkBCCHypdsZs6GbkVAylMxakEXqZ9JXhCwDjod3TR0rtJU5DGY5bep
AbFvlHUr6IQChmUsiwv/s+lG3KMxi+zQ02E/1d52sgFAjA/KkK8Qw1885+gUDR5HkGxMH9PpDc4/
aoGtFp9Jqgj9j3gGfIWIYqpQOWsmoWhNcrDdodrWuvlsdLDoDQIX3DCDpgYxRpExwtPSD9cpPOGc
fJP1zbPQANoruzkK8GWQXXkT4BdATjq2/hnU67eoTlWIr28az4OFOtnGzL+G1bdv1WyuFEXjxtP8
S+NMjx2xQztNW4yRdRmgSSbNGC9tP92M/sJUC/N1F1QiBWiOZ757Ny2c0PV6oqpk7xIMcXTkrLhg
fAYP1B5L+RjyFKnsdcxvieQUFT+3kniXxHqQ8rFtHsprH893nhzoUgDKEUBEjqjg9elT+QRTahE4
HYIrozttOs8Ggk8KXQYR1uJLC2K26qlCPjwY8aYpik9Qxz46uxCXZUk0h0+Bs5rltiyWujpfN7nT
7sfGPWsz1DZ4anPJ0LesQt7Je0CeVP0177ayZlKtJrkVlaoDU2z8ehx2U3MjYFJnVsKDUWvmUyNC
cnLt+3HOfnUAdrmE/LHxkHnIDvONFeos3w8ZlFpYMWZPhZVsjN59su2MYXXhYiiId+SAfbSV2JpE
pNXGxkdSXERfg7qPIc316ZewmY3Mb3V5SwZKRWQSPqIwzAjjtcsZZl/c4jbk11rA0br6RbUC3/bd
MJeq0DGN8WV27nMCmlX7Q7IZ6ShbHw2ED30MXV58W53vgbE2fpnDzbI5XAnQmMKXjtaR9E5YczfW
g0M//WRMLlaz4wXWBJasmb1nO81g4YwAQczYvMwWD0LpQ7hVU/oxuIynW8e39yYpk/zi01s2xthn
bcmAsbjlc34bmZVhwoEkXl8yBzjjbLnP6OontqoxC4wkeovi91jdKRSM+XvefJXtxHQl35S8u1DQ
Eocw+iNDshQBEJp2YYmjnFN36zWH1nxUNVk8cfEIzUTbx9JAQwxe0IzKvQaShzo06imnuNs0ms4M
NNPa79yJI0cj8abT33huFqlKGHFYM+DcEzac71G4X8yMaHDDB94lyCmtmyMRiBlHezala6Fe2dyR
1/0wTi1hq6UVWCRetxZO2cyBptgfZhMs4ASJc/yC+bwm/Wnfllx/zQ+WAT+RzNr4EfEFNDz9lrBW
BfFnYc0Is2HsN35Zw9ds5WtN7AbMw642ALPRV8Q0rgqywRSviw5sZVJ+ag0HVfPmJMg+eK/RHVnt
g258T+rUaLvZe8vCb724yxB1TIcBYJEH72Sk0uRqpeWtnRVH6kBCDAHitf1BrtyqZGAn0zdaoJYp
WPjVESgbMiPJYH0O45MFuZdA2Ms8QTBqEcMTI4KAJtetfqV44+1V7FPwuqzMDhHxdllO4vW1JZJK
6zYGFnsXsQky7HAIsiI3AZlqzJR3rXNN+OEd9a8Kb1G0OJvB1WG9oxRuVTAP+c8oLrBodSE0Z/4C
vbIfCkc8mwwINtS0rJDifm2VICbhIaOaaQFXNcfRumdsdywiQqd8VhglMT9c/Zl1u465ClWsYbyZ
rUsxjcNuwNqwS5NwNzv2Qaln2X6KiQAmkEIPqjo72VfDmLb/3WVyC2O2b/yN5w3PA7tVcEDRsi0B
B+K197oB/q1cb4v82nFthFmAx8tucfgZAd0eXLHSMC4xLA967luP/1nsHQbvNGmPFkMypQVLDExj
HlqSSmT+PYjrnD64NPE9ArXYbkjV/OCN+unirV6kZzXwLW2MIfXRwHfazZqBOqIRf+xKeHO9RaSn
0WSfU3QsUxjd0B3Jg+ZAWLJ7bP2UHFVINjLa6RhOeV0Qvg0g0pQwUvj/Y9UGISQUk6uSjMMWX7mB
dcd3d2Ia+bqqgECN9AupxwNJ7Kutk384YbkbpbrvTOOQUCmJRvIBTBJyGMDxVmrLT3RXQdL3h5Tc
nQkpNQo3anIDhuNg7XrzVC9TttmmIZodzujeQ7DX0m/6XKOV23XZHZPlvAjSkhSsIi+6Y9bP83Y0
7S+HXFyrw9pV1/4eWEoWAwqYYzqDEvqUjnoMQWgIlcNlVkToTAYtqB73xLGP0odHOJNyZusLerYK
0duGHqDift3TeLB7y3855KEWlJjpaCOUcle21H9Upry3NEHx3D1IbKMrb+VI+8FriTKzYwO/kD6a
gTj6aXdTlTTWdUtDYjgZeX0eIz2r3NUFIu1MI5FL6jfYtOg0ZwegtpcipVQp0NW5PrQArneOxCqb
ujeD1JywyU/u2RSXCAeehLgkiA4qCGpMV3b6YlNOtEQWSEWdWlMJmvhYmcosKrJ+3A9QJpoAchaD
02kgsz0BhGrb+nfz3GE70X72cHbYlWIJVoQtkwjeJzvSF/cm8IxTOu/cZpzOve5h29efK0FMJLQ9
Ak2QT7oRz38KvB840mNkM0vWSjoUlNOBV0JkNFlazsgDNlRJ4za0N22dkl5MR2f2y3EK+Fh35M1K
mGaYJowXs3xgW8NKMWvUZkT/rDxMwPCLuFt9AhLnDuikSvsnKX0L4g4cbpZr4Oz4vElOxE344Zv3
hDmvESbtWlIFhkLHhWLvpnkWgcycm5G4v2Rn3pN6RG86OG8pbBGrA6FqWcORdGaWfKFcdVMuAp01
t9E4D6FNHqPDoHr0Tgpk65ST8IwQW6O7WTg2EUjNGVok6A7sJzQy5XZOfsE3WoWsiXOUIcQhYVux
8ZMS3pOHeztbhCARLi/MvoynypGI34ooJrkmnWZl25+x6Oltadwrrb20uoK6hE8YLyLQQMgcG5Pg
grV6HurNowmruOiJFBqrdU/cDkWJIreG9bDQHspMP/iJwwrk2qY5V8LfjOw5sHWgjQG1p7FVcVHu
Vq4qTjFYZsmr1SdDDvsb1yC3j4bj7fs42pYV2XTS5G2GuJWnTcGv5h4EgocfjkSdMO0OMwV4NGRM
Gs+oEAK2a9uZqDDp26tkgj9PejUfPDCLAciOgZOFyhqbtY72YEHx63z7aiBnHbHGGkUL2tjF4X6f
9cMJGNyuKrqTLFD1Tt+jH59k/FImv+goIxHv6qbf3Pr4zUN2GVTOwoDlPxD1IU/UsWdr7HS/YjTr
LW/AnsVQ0bF24YVsAi2R6geoWdY+5bCXTuCkW+haaCGGp6zZNcVO9/B6BbWxTdTVk7uCA1jdO/4T
RKzZ3czZh22fK2Y3LubIQIXsHVm4DMn9UigYz5G977IT/2aaYAzGX1n+WqafGf/WfizT4MVITsxC
zIVvu55ojc38vUO13ZolBELgZ85m0u6z+YffP5T1aaYC82CGQIVtsge7XVdLnhbJgy7bJcnCnDA7
QqAoR54G7Gm1+pljimQmwl/04NunebcS0BqHL638Ts23FF9SeS+0OyslRfIR9g0J5252BKnWO5+V
ccqz9VRpN4dwJe4uRDNFTrJgC0C148DGgQXKWrnmmeK8UGJvU40LFNW5vtFbwZsdkR6y/Npg/mBT
8YWw1PicPERueHOZSfAMqT5LNrPnbpURdut+JKWc6MUgKQqEU9B/CAREAlMa96K6FuIhQ0hfvxCv
98tQncWoSb75bUhyiJWw7kRFRlj21I8/PCoGJHtPeTyjQO2Y13jrkZs3JZyZxHLGqcCHCHxrAm79
yXxpufssm6O0aAiywn89Mk7x3lr/xZqwZwFpxo0ZiumbHcmTxUQtSBhYWU0+gLTdJygrttkAd914
KSUKgARV1rqE4TSHaX8srX3SsmNN2UGwuhY874GROjewWgck+RuVG0E/vyJ23EqC4JbMhQLxnaZ2
VIy5UW7FHCFibNg4il2aOqfJThkW+ptlF98XSD/SoI7fpg5yJS6hLKqDLIzJkILzzIgq0vIjLdgl
0acNZvQhZO9LCWvHzJidfh3zXJvWZYjCIMu4loxe1VttZR8TT9XYh4e8dHd5hPmYebJgvzz5MPOS
fOO242qk0tE0cx3Bc6OwXU3VT83mm/J/DdXzHFMREMNtbjtmy6N81KA2ZcapG77Q+2veGwESRvwm
5GOvPbTDU9O++/m5HH4pdTVhAIVvOZL9/GKmX9l0m52zmEDcto+ue9NH6I78EimXGzxAgzFtfP1f
3J3Hct1It6VfpR+gUQFvIm704HhLc+g1QZAUlXAJ75++P6iq/5JO1CHvrWFH1EQlAwJIpNl7rW/1
VEwKJITfA8tB4vGI/GEehDlHsgG1NhhcWGC18jJtRaUDn5Gi4MIDNWqMB0Js4ykDo31u1SfXfCmq
D6u/ySMeF4kIbEJmsQ17BqTuAHLcvkN3MtJg7cZtpJdv+fiUKXdlvTXsH758isNnt4g/hL4xqiNi
SgUZtmWM8777UaMlFPS9EneVxfFNL807mGmFY2Y3oTEJZWwXzSECzrqZm5MiKOlhB8XbbqD0t9TB
H/BsLJwITWfsZOtF4P6kvXSG4Dn2wG6ycxCet0joooXSmdnas9ZVbMhrwkoZaT1WLnAfZuQzy3no
yCpM3k5Bst8IF46y4tYa1k76EAM4qOStKeAJvYU1Ar7appBPveeFJn0QMgMAkVuUVFHn2fCs+sdo
3CrpO6l26MqWMUlz0dAu4sKGJiYOA/HOVoMdgjJ7W+2nD42jOjFt9jzPVep0PyoRUxEhxgHkj0G9
0GVqa39klHQghFvWRsYblU6HWSTrXuvu0HDS4M9v5EJFjgBoscNooPsfpeuubDSsJnrW2oSbDy3e
wpqDB3zWYG+Q7lM2GjNPeSjHvaqkD9qY3dolgCWPJqHSPiTqq8MgtUxnBohB36nS0hfDCPY2iO+D
nqjBipLIEOcHEzpj85JYxyx6tAl0ayUUnhwQtE6X2s3Z+ys3JpkNZam262q8snoM+24TKwdRQFhX
cdHSZgoIOKE1LKMbUVJ0LbW1AU/0kb7bvuIVk4WX7ZMrKhx5SAdHO9XmRqod8hxliLc6sApVQ3Of
Jc8iWpYKadr3fXzrR+uqUEGZnJrokAwnKTaoYReIQMPkQTUOSNtypFweBl3S7/BNBS9GeOPGnH/s
YSayFyv/bpuPAFiMecFgJXwBy5d377Md4iDqG3d2ES3DimF27UU8kYoTPVsbWhk7olLEnMkyW3Yi
JOD+lHeMituu+ealoI1fQzFPOJhmtxntyacqh5X8YavPkX10gaEl7078HDnfYnGvoovqlXRuM7eR
EoBaQW1uk+i60vaqdWuxkrM8oiGRvrfoo4eoul+1/WNn3WX6s2ajfeA0FXyI7FAopz5ccUqchRx2
u2jiyO87zX0NwmCpTcjSt8G+cWDj2/1r2FzH+bFTtiNOECxBqDMzlSF9p9NetA6Z8ZIYP/zkKW+u
bOfgKsuGrNpkO4MYMRNAM7W9a6yArs/s4psd/UDEc1PIa4MTgxC7oQGBhSVrxMenfOs0BNjhR4wV
q+f9gJ3tRpADFJe1Rzs/pSvV+15ZwVIfeIebkh9BvgrzNNHHvDvdffD9x4wsEhmtA1vQI3dvfJKW
xSmeBmh+DE0sH5BQEFIG8iENMaUX13b4WFHwaL17k0eHqirw27VGSs5SVC65pYIOBgxl98XpT7QX
FJxsrtjg1SACfUSqPYbo351vkEtzJn9qIxNCwWXPXOpv6fgUWOB1xb2bdQ1Fs2oXiw1nNYcNJeZv
+nbfoxzsJefMAniz2r6RQJQaRCPBcl65+TcvQlFkPsUULcWUUpXeWSwpSSvmcc6xAhohrHSTtkhO
TQxWBtY+GnMmX65rvFBXPMR6hw7bvKEeVhs3E1qemfetKJlrUhWtRTtkL0rw4iXEk5te/JyAgJxL
jNbzvEmPniesNWAckqN9+xpm8MiU1SIAtwPM0Cl6PBCiNles7AJh7o8KUVVFggIRWrOmZLuF8V8g
dhBkeLLYH/2GwzyNHg41WSFmFuVuZBoOA7c7jfKb4JyaGdMXtnWcY1sdpX5tjHeR8z0n/SU88p3S
S7Bz7VF6hL67IYS24bmbyNx6V35XFXHQ00pdjVntzDLZrqi5K/tWNxCEoY2yva2YOm5hR7lcV/sV
QXxEnCtw+xR3tOeqGJNN7d/lrvYDEUS+IwVEw0tUpjkYBDAPo7CNmWaLbgHJArBNaxwD+RyymRAD
OXoJTOF1O6IcaI03Hfwo4aO0P1GBzXO3Y6bxCFIAVD53I29LmcJYRLr3Ylfum2U4i6qqn0wap2o9
bcKsdp1FDLxM6x+9QZljlmN3iPWEpOdwL5AmDL6PwLB8MqUPtLk9ZrWJvlGv9XkY0vXs+rHd9BXt
eKUB19GM7J9H1KdrW1cEZJ5mOWi+ej0QOSbsLjtiNaBIP1xnFhUGSsyKw+SopRpN6/pU6N6ubhld
VWDSG7eyk0lgIAkuIBBtN34OG2ARJQEABMGe6o4jT0MVcq5Hyl3hKHMS0DvYtrm7REc1D3rBAiJ7
a1kMqOSatr/WDFkvffXZi9uekhV+Lx2u97wsjZdYj9ytbDhjmkZF3ylCIR3kc8fxsS0XEUZbGqlE
yO3G6qczbqC8r0SEF+eogpcmR7M9/fx26XuvsoPA0OZYqQAEc6xE9EPqI6ykqooRbwBUJiF1ZcaF
nAsf1A3BETu0HPUq11pjbdY9HNvADOncqx8BzdR5I7t6VoYDPhO/eOn9q3KIXnLKWmC+Tw7lRwAM
CNK7zpu1VBap2aULUAjaPAOXbNGVoY9edEsjHKtZ5PHLEbCm0zevo8ofzCguNAK7JD5blYjzlKgZ
EncDdBOa3XJ4tSRl+56ziO3tRrtldZDhC6OAXZnTQXBMhoUBhn89Nu6Ty/PnlvUquRUoQOZ1ZxyE
BdOkvE3j4MkO3pM6BqYYIo9U5H3kZkyE9k7kK1LBFjAn2QvpFK50VeFQGk7trVF9kAhu5/Xodgc1
uPJ6LLHxkK3o0VV7j+AmCLSvLcoocCgDKR/2cCLtYd371m0fchf90jb7I3u6x+jUNnl/CvqH0MU7
aw8eotYyZ1HI9XKR8aFRzAwOXtalc80BeKIjvnUh2aMo9VddxDQDnJv1EyxqkFNDUgmNZCoJXsf0
e5UwV3Q1oz50KQt6GJwkeUUVNFQ1pLwgFFPDYAc0u0zvi5RQGzvmdstwXNWm7m+sFE6urb0QmItq
PYvctSgxZCgSO0SntI8pdbZJT2iB1CyuxvCnQ9a89vqQg0JJ5diFGFuRD7cNFXNpDeUaHyNZC4X6
JHoNMY7trcKIQNxIp2DrtqSWab52g4fow48Smh4wvEXoBau2077D10AkJYVETa1EKAtpOI+D2LNo
3ChudhvXLR93Tg2WqvCqCilosiJGWcKHb4i32BJ8KYHzOLItNtq+AZkOlbgnlxkBnNEuiEZ+Izlk
rcnI3gAsZvfCBqhFuJ2rdbTy22gFrKLfVg6dSCd1VykUata6ql5XKLWzkCOg2rGq0+rPBFouA+FB
U39Xm95f5BMQoRw519dI6miY8DxHAq8jUL+GtPZdhAgu024qG4xn6CrZIlPVnfXT+ZAF2lwOLtpk
Qsw0q/gmg2HnkmGONbTfNDVwNjPKDo1BgVfvEW4Ic+ovMZpigaoq8JAGpPZRset2H8d4ppkyyqYY
50XkcIRocB876q1isj1UaBzrXRssAPymW8xkFF7LZdo3H0brpKuKwBPNNiiAg6pmODYo4cLqZsps
CdFCDg2Jl3maHJO09PZVmG/6uFurPd1gAwX83sCf0vfRdoiNegPa0eJtt3ee3ZLjR33ukI1XJjl7
86YjJwkjytIh0ttDaLYCefAjQRvahtoHn+FsHHq0viJW9rlAYVN769bEdYVE+EW4Oncmk2WSiMeU
MqQdqCRPjzrPnvKh1UTvrshtCiGsKKljzhJLwkxn/PoxmR7JGJMeHxU43IcFCXrvCeN+bY4NHgtb
BJvRukO9nCy8NKUtX9A+9OQchfc3pwi1NSsS2TluSlPTFt+MOl+w7Br0S9pl4aJFrTTrRSWJHDZU
oy5NYgoQRHv+rYEeHLbHIvVLqE4VP4feew84c1HmcrzPOY1Km2BJXxBYOfLRMfYevHpIF3FaKOzV
ymGZ2w5iN4/sKNcFZkR57UWrgm9qLL+PfldtqvLWTdOrspP1nJ6ynCeVsS2C7L6UDpguixB5OO4W
XU70Cr32Ix2uKzW1MQWiwnA03HckZOIXLGtM8ZokmqDlOh6ln4okh0WneAjC6+yaHno1cxoOns43
xUAAOZh0sdS2u1dc/YjQyJi9xJ4C0gU8lNdbRMRHxWnoJSfEZg1xKF64CCEYcDbRaky8aRhTuBd0
nnhvy0qJrv2GM3jFA5sPpeKhjsQf0ZQ+z4eD0Oi02ppDchI+sN5v6gpLd6TS6MqYFmDisxSk1Uap
ST/u3XaX5yYN3krPJw7+t6HLQRejlZ8X5hROR5CIDHooYFsksK+k3sU7dxQvBpleCwvlIYffDXsx
VDJE7OUJsuG0R80xkKkAw+a5o+WEV1K+i5oidhym3SLtXmtHS1io2GCoNGOXEmuXqLZEfbN1bEsU
lWjeQRKI141qmS+G05MC7ETXyFOQubZ1g1CkXCHhYhtpRu8TeXTNaF4QASGWkwadtt+Yrgj6IGMq
YwfkSQ/Ha4QaycKWw6KNRFpOEW24D8i6o6ddUXqGGv9KAXhLaKy/KZNwr7Qp7g4b84MxoHpGRURr
jiRLUd32HWRIT+AYMZUmnquZf+dRukMBOy4QXgLM47Jml4D78t2jFwOJj6jdDdqO4+mLH2WUrCzW
FKaRZmcT1bLEKqC2PxIzC+epqt7aHlIRLHwvSCEXTiuiO0N6W7JIT2FZIgRziqdqtBNqVu7WLHPW
flQKZtfMCJwy79nmLhCmrzUHQDkiuGg5uOGRzC1jxfM5agK2ez1takyXM4hPIW4WuBTbukJ+hO3w
6nnZFnkQlk2n+OFlPjkkwTqsFIfHofqLyIifHSr6dIpKok8D5vMP1A53Zee/ohU/EktTrXFI4tcZ
xsew94d1roUvgaqhIpH4HyQuF0eBC+lY/kr3KTmExMA4efHaGzm5QiNIhCx85PyXEDoM/y0zlOtR
Xxdp96Lb497M5VMzFId+atf1QboZDKIE2bWaXr4uHQ2Vp9op68Tm1ONXLLSubT26m6qC6d8l5ZWa
YszQ5WMyaGKVodViWGk7Tdc1DP5kW8V1vXYk/XGOu70JPVa0lbZx8a0s+rBedwNa/8yy3gfKOfTj
+41MR9pwVtgsTdZcUoXfCpQT67H0nvPUoqDtyeTRT7d+1UerJqQcTkzME9CzaBEadrtMIJZ3CFaI
DvMQUkZYfRR+rzFevSrEcJIV37TwrTeZbwMiCeVY7IxEGssg4C+2YDdGr1eubEJ0nLZ6qDF8z7pM
pitCz9e4uflW3ThcSA7KtaDxosbjyUTSx1yKEIoEkrLSHutyY6TVWgaT2kLn3GyXT12ok2ZFVTDG
+bziM47sYOv09TRFcAxKdZ8wQM4eeY6hzrJ5Bl0kl0W9jgw1XjVFk20g061tgpKbQgfT4JOsE4Os
CyOHxMlgZeWxvrVe9cFRcSswl3Z9+Do46BMKUryk0EP0+sjtfYsja06QWpR46TJuJyNlsKbvZmGE
7+ltpktsBTqNFhThMPGLRIl2rZFfN+gJXS8IDpKiQpEE4T7SShRLSrLp6GvmahfMM0l0OAjQj3AM
h6WKK8yzyoisJA7nahclCx9p1qwld4Wpidg9z0+ux5xF3/aQ8omMkwighkiHwO5WNpK3FI1yGmBS
UI6ZErR7LaEX7ruocUM0k9g9RtYntn1YDylZpjtdJO86YR+zCKnCnOP+1k/pxjmj+trLYG63cFGF
EC+qUYPg5KcF8kjEdWL1nDEgd+id6rHr4aBhbhQLYqqRolgAYrRyfLqFZhGeSjXYtOwYOLPTssoa
+3Uwmkf8PnujuzdKPTq4Ft3H0sQEa0cSrzzRbw2lgqQkc8PUdpUHg8RpInCzrtvOMzOYlNzySZ36
W0gAyXj0iUr1Ec9YoKIPvE3uskzSJV4L7CN1s/XHsF1mihmvMGQxOZniLgu1bO6zyIVJ612XNHiH
Qs1XJuy3hdllzgLvh79HRPtjpJv001DuFf11D1rgOjHzeq5gR1ki4+1I/4sFwpg62sf9sFVUS7+t
j0I22pUT/khGK7vq4IhZrX6vZIa1j/pmmv8aVMKhHuIwIsXAs2Z1ostjaeTQcZwWXqperGsBmySM
a+u+KfWlF+94x0/WyKokyF6udQMaXTBJy4Ls+PPP/vwxfVSOZFNjbkDwYQUhnwUuhpkgiHCr9R4F
UxaABT4aYk97BNYBMuK6O+oVNtGi77stqVKngIF3cPtmLStH2Sr1iD4QcIHZIzTRmkHde8EuSZua
LgXDeGI0OOid58VIpnAuXGajoNqW2vCdfGRvp3Qcm0wnXZYpbgklJfbjJ8ShD1hJPF082VOjPKQ2
vPQailsypnyLUZEd+eBUB0kQe0PtpmcZxo2aHjNxz98y1wEuKDY40XhXyvT4HONcv2qDKEWvQqOI
jGBiIXLi6DTRfmtp9uIWjW7VJDzJJuzXyDDRKDg2R76RfUwlffOA4SWdAz+int67iwwf2CKiC7aI
g+ZGq7UHzzYfnEgma6XfG31vHwc/yJd9F5XLCvrUXDerdNW3soCxAgAjb581vpqbsY6tVZ7Idzho
h6YwgrskHr8pHL722KW3qqTvl2H3llFs3YaSsKOiRpBW1uE6d+p8F/v0lwgvuoKq4O0yk366UMXW
o6S5LVJqr4KQS6vIzSu/h3mjNDp7u3imcCBZpipG6p8wjNREts0fP6aJSxRrFc+8chTPKm0hzYgW
Uc0ElOvaIUu5bbu00q10u5WSDXKVNlqxECbRDjqOm/2UeaO0mbdOVRo74GjKDNleg+UXU0GqrIIB
QTcik0Xvdumah+fdDLJ87VEAdJ68t0qV98FupzYrImVHi8+U+EcWI+NKq+uNFar2TrHCycSUEKMr
RsQTnnMbx/Qp4oBqn0RxjgKSsAPkQBXOwkT+rE/t+GQ4hdfGx1i0EoNSl22tCQQyWOmprUmkKPoG
hToZNcvB6/OX0sLcFyZICwvmzglWhIsVZyCfL+c+a5l6xLHU0wNtpt8bLGBnadh++wl6IEwr2yqR
2FWgOOeR6YtTU8ZrfDfhtjAivM8AWxZO0eTbSKUeqqKUt5h6M62ijqlZ7z//4b6kcpLZWb/ONEh+
NVwLNKjesA5TVsi6S95jm33kELE+yhxXiBw7wEcDX0Ro+nJhgH9LoLHAOw0yVIQEV3EYb5TRPmSh
v2jD2FholIy22LCcWW6TfWHl2i6zsuhoTswU5KcYZ4aYqcSS7lb0/pJCx6mN2DQX4Ss8k/gEAw9R
HWdN4dfJsiL04iZ13APrOEZAszx5GRLgn1wT36eXhH59U5ZMxm5N7PgEbPGrmvF9nfUkvg59Vsw1
Pco2RBYdVBbhuWUU7V4C0KcC54EcEdZGw7QYSaQ4ShPxv8N+OPh2txrtEDFZEp9sepxTK1SdHAQD
2WCtdmVSHM2ETl8Akioec/OKmvJSS2znlnG8E1MJb2jxXfQRcZl+QRvR0DQKOLl7O3oghwOqzigj
oKQ5ifdKo/BGRmp4JTRBhQyqIUABWgvTYCx6E7ckTOXvipWM+6bJ1kM2cmzuvZPVUc1xyPSJbAaI
EgQ0MAoW2KS5cSpLP5hIykSKXl7p8CV1orN2SVfswwiPGE6Viq4jI8SvFNQQUaByJuqvQwPpde1K
+PzFcG8M1VsWpxz//JcYfeWflIz/EaLpPpP891/T33nP8qEMRVD/n//67Vf/31GcXNC8lylOs9f4
o/xf2yp5Tb//SnKa/tYHjmGyMzTH/sN0UO5oGqgT6A9QUP5EOf35W7ASHQeEI6IZHS7JX5Eb6h+6
qro4/CirWhwZTY+/9hfMSf1j4kADGGLbZGIE1CCG/3wN4iP7C01Tnf36V1SNfU4/oWsKMMqzQOYa
lm45Z+zGslDaopeGASMON/ZxxJNFwYuAvOpNqZ6LCtTsMaAEoI5Lvz3l46OdvkXaqcCvoMDTOJhK
D6kAgW7zofjFRrFvcXM5xtHzD854hGHY6juY+jSCffj6Dy3AiWorSXjMrgVaCrlwDQJB7yoEeehc
WDDU64p59jRsy2+5teBUa7oz78N/im7b9BQ1i4amA6J96NHpwbxSmLjjbIMC5E8Y//9oyP/3xvN1
/pHe1eXHR318zc+/j98+F17MX9ef8lx++wXFMXoit81HSRZM1SR/flq80+lP/nd/86+EmC+SZUyG
wOVBjfgi/Z1Lxh//czRrhvkHg1iDwkQ8i2OYUC3/io8x/rBUzTAsDaWiqXsTwvCvsWzxW2QZ4N30
LEI93Okv/TWUNfcPzQJ66PERWP+TQfw78ggjvemYlqWrfHe/knuMHFtDYZTKMW+LlRmCf7ejt0LH
fesVpFTGpBNqfvZFOMDvcKe/L3YGqYrjVE/pFijHJEnzuS7dG9lpL1ZoL3WPTW+iLDqK1U3TfgGT
+v0D/ft6Ez/p/fVEY4P8Gu1/j6RXVnFhcnSzqp3mT9hB4m284vTL2/2SVfX3P39GNHbLxiNw21aO
oY5k2TMeGvzlnakcekm/dRX61R2hsLefX0ybHtLfkLT/dzVoS7/fjFt1heIkvsK0YjVbYAwc69UI
aK2v4beSk4bBpxfCVoHa9zzMC47QLHyc6BFZff4z/PP7A1X7+4/gjP6A0HcUVxZRlZllHyTggx7U
jrQdto2NuSwIhVPG588v9zsX+e87PsPB5T3y6ARc8VUtY9LKazxS9BM+YCLnayXpnM3nl/kdofb3
ZabL/zJKOOdaY4C3n40efXF6Z54wH0PHuKY2hbX/7vOrXLqZaYz+chXV0lDQ+0p45YaYCOGrha26
Txk8tq+t/90lmCZ+vYRwXNQeteMfUcrdKGmzZ8MPSkggjFDF/PNr/PN8oXln80XgqHFfDqly9JJa
O7iFLFZ+kVZLiO91yLmeWls7tcbtLz7hS0PubMqgCAQVpY2YMlTs+lbeI2FM3vkJbrxR2WemuYor
9YXz8xff9KXXdDZlmCPCbB3rJvv4yFvqMTWQJkVgSUuOdVa3/S+mwkuD7mzuIMw6ENSy+Jq1+AlG
8cHt8k1GwK9ZuyclL4//6nW5Z5OGDN22i4PBO6qjRTE0OtqWvS0dF9EPuXcEma0Kf3j4/FoXHt15
JJbeaEPkJzrp6jQbU70rFoOg8KIHqgtU2ftiAF54cOcBZ/TSdHZ0intULETOOQObE9XWUDho+AEk
aOjFn9/OhZHunk8LWlPii2tdfF4ZoqAMVtttbon+MJAK/AN9pY8wC8HJoI5fjIkLY909myLqVAGg
bEce9p1YK2e4GlYk/1CstuKDmiP2qHvDWqtxG7/kINWif3mjZ9NGjEsuLoIyuOrrYp96RBnTDHZD
giOj9uSiasBw/cXXrF16e2fTB+XZUaoa16qQePjjrW2t+jpZ+Qkn8YK4OCq/127iXoN1nXEioCxX
o97Ntx3K9tGO1oayDJ3mixvXfueO/mfmd/XfJ8wePY3dt1nAkRYvEN3PyXQVqflVr3kzyxuXIpU9
mRc2Phwb5+/nA+ufdyVEVf1+VTsVSYdcQVxNtJKMAwEuKBNB1+f/+sWbOptZBjvVsPnZ4gqFldno
BAcPk1W1PziIZyMfbX870mHvVtOz/XfXdM6mGaBusjCTRDn2lXwDf5QvUtxH6Dug1k9tHBcHMq0L
j2D1Q9hihfziuhce5fnJq8ENEFP4FTAGhmdH/WgN44gMMQAi0a177nzekAYbG7AByxgIy9j077ai
73vai9KvjmMyfvHYL0x+8IF/W3vx0yYUSVJxlfTUIEosMKK+CSIFG1uNpOmL+52GyD/sAZ2zOSmj
xKfnqqscrWY4FF2+QgK2cyrctVsLnBoCAGtFLes6N4Pr1tWXn1/2wrzEQeO3e3Pq0CzyoWFNDLc+
pcIhTt4N0783mttmEu2vxmL1+ZUuPcWzqYhUe7gvmq4ca82+Nft61caYdFT7ccQa8/klzoi5//no
nbMpyEXg5qqJpxCBTNJGT/QsXpwV6o+VYcq9H4c3fYDoQdT7HDMAdnLKVwOokEEDqT5pOmkL9pG7
F567ycZ+n1rh1usckmQ4pd+pFnFHGuEh9s3nP++lfb+j//70Y0PkUTaqylEp++fIMBZAVGepjHdR
QWz40MlxlpX9TtIWLgj5xv7UvVh6Yn3xSi7M2M7ZbGWVjeFbjLurwGsX9MhcOsCcbSG3t/cjurcv
7vLSl3w2a5myMEQLAujKcHdOVtyYnfkgWAB7Z2c1EvGSTgBb3dCV1esbvccTHWGVFgPKUCu4y7PX
L36O6an+wxd2HiRQG8IIAqS8VzouIOgIwZwEkz2mgDctLPDhyJvWGV9t4gtncVdObNTd1/PohS3H
eQiIZxBTZHY5xdHirba+D+FbkK4mDRPN7jD94rijX7rFs6nKzUUEq4KrGMaHmSI1CojyiO/GUt0k
qrVK0aKoFQEkOOz673blXaOevCqUZK8KPUVOVV5jx4Lp2SA90ZRjla5b7TAa8RcU5guzzc+UnF8O
SorWhDTiBT+e6DdYmGtQGhbiZhW0gZyNneSH/WJs/4zh/Ke3fTaz5a0jNRva7ZVedzg8nBKMW/zq
otshXAUfnZu8aum9qSYoDrPiIY9rZP6ULqqRQPGq6uYR6pi4G66VGEAAStb7Ose70RKRXViE9Lhe
m+/xbi66EibLgLoz0yY7riDdXHfQnX4+ai98o/bZtKloDJrCdIOrDtsHjqAXQxl3qSV+1DmOFjpR
X6230xz5T8/rbO4kHazxlBg4rm8Mm8rXt040WV1ouUOhx9vbPVIhnStH3pCMYYl1wffRLr/YHk93
808XP5sIEYs7fadxcddHxB6l44sRFF+E514adGezXNRJBSBuKa6Erf1AMHitWsuAb7zoUjQIEHtS
AEx2EHyxYbow29lns52m6Hkpe/YtYykffbN+6PwJHY024PMBcWEd/Zkw+cs35Gop2jgwP1cpmWN6
KJZJj4KkoVkWyi8+07Ogz/+so9Y0if1yDcjjhS2A11whDj62LVQubQhWnZvfmnp+XbCpNXxjqVXO
j6rq6cHjXmqT92nljHK6Zp/f6IUZ0zqfy5TMs2vkkVcGkOhINREmtGgqjfDOKVLY8IjPAId9fq0L
L82aHvYvN5zBBPIiwguOfu4ctKha6Z2Pjml8+Pyfv7Rxt84mI8+j5x0QJnvMIGYo+VEM0atsMEjH
zRXt6jVp1Psu0e6s6O3zK14Y9NbZtKGVZgX+jOIAlC6Qoh2uNFkTigd6uRyLh4zsqaWqyGDp0rb9
/JLahRnEOptBxtHXMyPPvGOiYePKojvqlA9p222Ii/VWVVlgalbMfRt9JFgDu1gejeats8QXD/nS
eDmbQ7qxBYgCjhUEUbPQy3c3EIcEr0+gNEiQShhezVfv89KlzqYUJcrwHLUlr9MR2GzW3mtYpLPc
Gk5CyUG1wsj4/Jnq07/4DxOjdTabRF5O8LpP54nl5piPxHz0bz0SreFbQge6r4FHBhmQvMexuprs
QeQ8bB2juh0U+ZElONSC+L2otAUAEoFCLlPqL2bsC+uSOQ28X74YPeh1AhhtKkKuuFbQOiUFUv3C
9G+mrxMM0u3nT+DCynCe+u3wMhMzULyjaPoTEPfnwbT+5S2cTTC9kuSAGl0KaKay96pmjVOGgwHQ
FKndFMl4+nd3cDa3kH7nSiWndGuFjg81XiI+TWGOf/6vX3oPZzNL1w9C8QKY7gFHKyMqNz0CZwDd
cqbpGeA5+4uROP17/zAQpz7Vr+97jBLiBYi+OjpNASk4Wri9QxYgQ/2LG7l0GDLPpo8hJBhn1BQf
eKimgEXKP7pTaCAAR67s9Teu390WbnlLaLKcq7BU510WfTV1Xbq7s7lD6vFQqmAZj4Us1/6EM+j7
YhFSKJNO1aGtxJop+vg6jFB0xeFwUGJpzpWhLPck1vyoY1q8UfUv66Dm2fQyWOE4EF/gH6GLOlie
NS2/KsYh29tBhnMaOUf+5Ll2l36xVz5Lif3Pem+ezTJG0qVxG0X+UbRNtKALcOWFTbKodOCuedrc
UOcledz8wHYw5ZW96lkQLyh21ctI8XEcjDsx5stKlCvNfk1s158HcYOnz4g5UCdQjGfCxlyGvUsB
eJdva10s2fLNwpAchihhuiSZ+aWv+IOffxWXdv/G2fTkk8TZ2LnhH6d8jnVuWQ85oZa7Ku6gFrug
ObMqG/npx6zAim/6CytqD4MOQAj/122UtocUXw2xsYH+lI/k/2BATSVsGtfN9530Q9KOi27TNkmL
myEP4Q6zO46aON5nKYU422wpe6pBGK+1uPuX5Vzj7BPpwcFpagfy17Am7b/lbrzCu7KJ6ASY22D4
VtcqBIXPn+GlTYtx9lH4kUTEU0r3qPfhdWFI2A05Gmi5dkIdsHQkj1FE5mjSzolDXH9+0Qsr6yQI
+XWaqXrANx5gxiPStIdIicBeoGWIRrZNnT83erHtVeXm82tdmDp/fg2/LGFBWFRZm7gAlCGEZuzQ
UMqT99gWLwqJW16V3H9+nUv3NP3/X67D/K84psNuAd6x3blPmp+vtZAD43SZEpmfM9hf7GMv3dL0
/3+5VCA5go5JxbYvsV6JtKDAMVPUnaenG4O0x8/v59JFzha0FmsVQWa1d+ylu5nWyz4LSdXriddJ
71tP335+mUuP7WxlsyMdip3GZSp92DnCXAJiXSdo3nycb0ZiLatI++KIeGmbZZytbm4Zak1QFu4R
P642t/o83I/lTd05KxNtNOSaRp2X6TU2VLiur+AnMCjhlB1bd0lOr4hi/VpI+X1QTUAEt700yeYZ
XOBI7hcr1IVnfh50bxq+7DO6wMeYFTHqnWd9FHfTi5bKcCty5/SvnvnP6fSX8SPNOAntaYIJhfne
qAOsWm1DHN2KJSmeoYFcF3m6/vxaP0+s/7Cl+FnF/eVizeiIMGnYtoh2gvwW2MdaWR1wHmOuUENi
K8uadAz1/3J2Zktyo9wWfiJFSAIE3OZclamaXC7bdaPost2a0Dyipz9LvjhRzZ9KRfiqo91tkUKw
2cDa3wJ9doZdex6AIayBvjTD6U22aYLk0rD4e8thd8qdp6ApZ/4tqHwWRASc1o8KFfS7CFchMMSb
nd028Jv4QaD0OpHse+s9g1zSgXddvA1gy43R8LXo8jPM8XzR0t+6RqVkXP1ymv4jDIZ0W7fFDwjF
sOHWJSoOOOiiIeQZqMDb9lF09vroa1NHyCIjgAxb/NVN2+SoZhHPbQchpStQbNQSF34Kbn5xUL+J
Z4i32325MFdcY0oCVdBlgQCRgmRgRAlQgqGcfYaJHdTS6akPQYSERvV2Wwtby1mY9znGpF1TTbTz
mJ9CgOc3SoAZ5gUw1XMgwI1QeIXyiqLdQ3XxEiVibb+xdCbhGlM0aVpwBcTk+h3Kxo5hONXfSBO/
D8F7HkwP5TB2TxMFwc8NMe9QeDJ6QETHr7QAcFSU3UpHzx16bcwaKzB3UwCVA9f1dQvdW+k9T1Xj
Wz1iIV11vl1IRv8c7n6aF+HEkIrmDFyjvj5wHQZHeMPYYb5pC5QIHrNOQ2+OvDsvSbnTcPCztUBp
QfBIgeiZSqfe3f7QSzHHWItbOLXmZRS7viqdYNtY7oMK6u9J86PHNQjYqzlZCW5LJweukX+6sAdi
FWBxPuzgUUoOrzTwLEoLHjfxaxCgRqACDx8g/qkvvuke9mijQo0aKnFuv+hS+46RLZZdCvQqjVzf
ZsAu5MF37LbBRwk2OnJhzUMPDOQKjwGZo2uU8jfZu+flh7K3T7d/wMKo+mNa+OmLK/hr8YSWrp8D
+4m07gmdfcgIypm0g3Kfv2tk/syfGqnjQkhkHY7PXCva0zhzUfc4oLS3g6tkTkW/koPME/LKFHGM
WFTDAb0OU3RmbIMND6DfFhj0taR0YW44RvBBhV/h0JI4EL3QJ6duzzT1vongbx9vBJm8krHUtHb8
FKjxqm1fQx3/myTl4+1PsNQ1RvQoIGFJiVPh8ZT9xo35S1bQw+1HL0zWP7vqT1/X7QfQSKrBwdEi
fZIlqulp9zyR0gXkiGE9xQbsL2erY8SFDpXT4P4Q5lch5iuStC2KL0HqnEF84kAjfbJqIJoGSUAx
QLV5DqZ/AHsOWAHcftelQWCECyjhHA1jRIbTLQDaAzBiBwIPa7mywC10pWkRmqZT29nJbFqQll89
pHA1zPkGC26TVGTPsIVaSXAhSb86U2xjYwDIiI3Nb8b8oQckE4dntD0kCuBO4VUfkX4Duepc4YgP
TmdA6TH4X8byrpQJ0IHY/gGhDnAoSj038NzZ9OW+BwEOxgigeNY/yg4+8ajpTfgG3nMrG6aFld82
IojCATYbbfDDKsg1HVCawdTc2TkgPy3pfK+bzcydUxevDGnDs/X/jyVsI5KgeLUunDRHe8TexnX1
b92yC2LlgxUePc32AmA9MqlfdSKfrRC0uZlU23W4iQOKHSHoJCh7ANjlxbG8lUi9MINtI/5A+ob6
Z+AHfa/X8daJrd/QF60M64UkzjaCT9EOsQ10AobylN/lXrdxsvE8lC9R9dODlaJlq78LQ/8jDK8n
ASJbRX2gbGFOpd17kKhXxsj8ba5Ef9v97yrT9+6E86OC+iiifa7bdj+yESXi5V7i8n1lJVs6KrSN
CMREi2JVq6ewbgc2Ok/INmP5g4e6vw3oM8BuQd5pp6BwDzUKKJwnDbAqcN7s7Xb8+RPprr2kEYA8
mHI2pRDclxU/jAXDWlGCm6SmY+XB3iIovQfSeEeoxA+ClGdNmpWQcT002aZQHMi2gdi6xDYQnN/a
Yz9cYJNw+fcCai9IR4x+uf2G1yOsbarBBc9rF/gG7sNXA5Bmr3ukdv0GV7Lt7ecvnC3Z0ggloyVx
oJmW3G+43NUECFigdzgiSOBOuzqZDaBwQTYdPGdtdl0fmKAZ/3dgelLYbSYc7tds/JLzeq8QFBxb
wsOgWblQWOo1Izh4LpUTjMa5L3TQ76ra/TYfkOGeZE3VuNSAESEmmH2WQYAGvHk7HkQZsEJw2htr
sTKzFk6CbVMDPhBkwVHi4cNHEKY4QLu4How1xmcCU4dt7/zKYOw5+zIWanBesfDALJBWfsfkBQXk
cgcHo1432E07Au45lxrKhb3X0h9Z5WxmtRFK4ut/9FjZe+YAppzUw2ut4HID24x5FYPEamWAzaHg
f6eoLY04RHt3HEFjwUxpYGHhAbGDctDoGOTwpFIlwgHh6TlvcKs94JBb1Y53tBNHrinRri/t9lyh
9jnZzkrbdRsKA+cwGpojgPxvObxOBcCBDC4uaQQXSO2U9X2jOIDqFpjVwVRtkQscPO7Zx2ns3kU7
HhIYrTAQqIsiuu/RT6GbjIAs9vk2iQGrtfQ/t7vr+spuc2NgKTeqbRpwz6/izv1KUD25wb3xPYeX
5UxmjGtwlOFnk4l6D6AztqK3m10Yz8z4SG0W23XlwSm4JrDc7YYCzPXCOw1BufIdFnZ2tjQjNY9a
FEm4wgcY0TlbdbJPJ9yFh90xyvrLkHbqW4zVBGeK+blMjwP2tAJMcuAeVtbDpUhnyvRVLEEvCDru
E9hrnrr8u9Pab/AY2nQ2YMaB42wjGI4C15A+5UHprPTswhJlm4p9IhjQdF7P/XSyd12NLJFDvYot
ArDW7AIU4KnOZ6tm94nBdyXDWfHtT7qwQpkafpDC6trjpedzJ0UtOwy1y/zsNewFtqq/PR4e/q4Z
I5qzOOrTiGc4qkvsL7wF5iQV4YeGpm/gBBx1nIDdbuh6Umabwv0OLtJw/+bMd3RA7hob6uKUwXV6
5gf4vAoJeLzgU2ogGna3W5zn3JXIJcy5aMPw12ld5tuNBkjY1WiWASt+++kL52j2XI37OTJFdjC5
TNjMr0cHZKoKNgWyrgGIeYTXJi7rmkcr1PvB8crtlH7JqyF9sDo4u9CqeyNuvJLILI5PY+qHYHai
BB0/g4BohPMlWH919H4S3k8QMfBrXAGrr+BDdNm5hmKxz4uVlhfyAFOi3wNmUOHylvk9MJgbVKmD
GxS2QMojEJOMTyvNLIQ2YQSeGIAn+HhJnJJa1iuAydiXu3BvtNfWt4UFxpTls2osNCyLmZ/j8CMb
5GlGpYomhDjPfYVzHryA4BaRxjbC6tEDJFaAEUHWgtrCLDfF+XAGisq+mPD1eBuBVdmd3Kg9dl12
0Jm7owK+P5a69B6wLFi1HNa9OyBlMKwsMexP3V8VYMxNJlfG9NLqZSSTnZwUdns4kYbV9n2U8Wec
hYCEyLfIYV7rCKd12N60rlr5tAuXy7Yp1R9g/Z3aRcF9XCo8OKEr96pzgIqJRmh0KuzEFYdpS8Z6
3AXHgFa9Mxq+wfkNPH8OmjlIbFDi2FxdGsBACqfS+yyHX4N2v6EWHWBqGMo7E/0XDrwo7yPVdwt5
w307zOR8L4RtSQGjjdvRYKnnjIw1Dh3QVBIK08geNaU8J+BsjgfZZiAnoaEUTEIatHdK8ZXlYaFK
yOZG+EmDNgLmpOL+WLGNBpH6UfzOJcCzcbEjdvVauO8eEkvcZLTBqeuz73wk/tSPz0IlAPOr/vX2
my/FQVN7T5q0z8BBpL4zyVdEgPswd/YZzkvgJHMkk3XsAP1JLFToC4Bx9AjrjPhL1ekHR40rnbGw
tpj6e2qntsMyC/tw8DLhClLM0LFdW0S/dRF/K4oOJ2r676o7bW4EJMvFvbDFIuY3vQ3nxICA/gxw
3B7bf5jJyxwnqdVZo57odv8uvJsptg+i0CG1QnMuslUk2w2YlvrSsuzLNM63iB7YVM7KhFwYxaa2
HprywAEPEPO/Gk/wdkXEm1UDVfii4PMwpcO/XZ6/336vpXzOM4LNVM1aQjlQH85/X7XzA13YDOJe
QaIQ4NaAut0z0JgwIelXLqfndf9KPmCK5jvGcPPlFcwPwJ2vkwTEZfbl9sssPdqY/h0NKhHrdDpH
NgmhGGsoqstpTVfm2MIaaGrXSwIsWZLL8ZyGJH7v475s4Obm4qBYwhZDrcyipVSCGXstZ0JijWNa
F2U7cGdJ4QeW4D4WyM/HqEng0YDkkAzhvQteBvQEJ9UGKy0vdJ8pzvRgSyJk0Ooz70b3HFCUbeLC
qFtZ4hcSFY/8N1HzHNig1py655QUfgBfCWsYThFrvwJQupJFL30gIwnDnY/ydA4zewC4R0B7s5Rt
Ujhx/gsP6WGlkxYnjPF5LC+Igc5Q5MxhUpwPfk/k0QV3D4LCXdRVxxI8bDihPltkd3tUL7ZohDoQ
k0MvDjAgUtBQZdk/hl597qv+Ne6sUxVylPb0OEGzHx3p/rzd5sJZvm3K8quJAYqte/fclb8G9ebQ
F90z+LzBRCYvj2n+iwJiDpobua+ao5R+DecvNX3U1P4VwaYTLtQfcI3feB0UCYDYAbgv4yMK0sZN
PfLiePtXLnxvU9cP9JwYRRx45zrvHqIIOYvqQjBG1zKjhaBvSvaT0iUkLzAXeP5jmg9infwHrTPk
EDWQVOW59IKvt99kYXKYgv1EBg6UBikHB6F/5Rn9YSeh73L4CwAuurKELQaWuRs/3anZGRjFZQbe
Wg3Vzwamwg9Auj83eb9jTN+Be/oWp/qBSKAcYzLtxkqvfKfFlueI86lljtvNMmKhd27uWQ2536D9
PNY+yu33DVVfYNT7AQPR/TDoMw6QVlpdCmdGwKmZlaiGO+Q8MACq8/hAZ6/Av/peplzcLka4aels
OsMB+M7RsEIa1aCOHLDhzVAF3UomsDT1Tbl4D8Yf8jntnoEsOVe595WE8NBkGxRobQmBLZLzQ+rs
sSbjx+0Xm5f9K6sznf/805dK7K6M4CBGznI6BPBdSusHOtqPBR+Q4a6VUC7MWzrPgs+N5HCvJIXn
nuMy0HC+HN48yBVRodatnJMtNWCM9BHlmUCYwo4tzMNDOs6YEXWvBHu53UkLs9UUj4NonBY6aMdz
OMBJV4ufUNn+TN32LrCa1SuFeZhe+xLG8JUA1RFPEPh0cvekiuIeR/4bASOEOnFw2DEdBrgDkt57
FGF3H0YwabbAthZes8LjWHpJ978fCYhBOEpUnndWnXwd2uBg4/sDAglFB2Rmtzty6TsZa2nWEQ7U
qsR3GunJ7pkf68yHFGolAiw93lg4+6zkoA8O/JwP1qPtbWtv+sI0X0loFp5uarLzePKmLuTuucGZ
AKnEWzObU8T0++2+WQhfZF6UPk2SiBdWSYsJk8Qr4e06wG82UnSlZ5YebkzzUJFJwCoey/sIUHA7
nODQufLopW4xJ7cnMvhXFuOZuV58iBranK2oDHbxCPeH212z1MT855+6JqPTWDmJRKLanGAbBjl+
9Rik8Oy+/filzpn//NPjJZLFvoMl09mK+19ZI3eDu7oIzx18ZVabkvfAzUI9DGy4FE21zwt6lwb5
m7QDGDeHRbHlHVCet99iYf6acndbVnHtFGhJwuxHje0uZL3cWZYIAASVK5u5ha2qqW+fYk+h1k/D
sLguz156j6vBAske+RYAwT+29q5AacHt91n66MZkhrf4lEIvBagNbHBgeC0fZakf89xZCeoLt/Cg
OP73s0+qS+uJoAEyE8ZV9to0e4dG+TYaGPDqbevBUil+B0pfwJvPnW3r8urr7Zdb0IbYplI5iFLo
5OxmuIQ4L9mFjl9RDlPyfQmzJuSf9rnSfgAXL4rbjZKNJ6eD/ywdvjtTvB9Fe3JFPx68iqzVRy2M
U1PMbOG80y21PVxy2GjZkxXccafMLrhBbZ69AMj3PqDlYeXl53B/ZVKYcl+LBJ0UeTTi8e0+i+Vz
ifsdKMDwlR/aoAPoJtAfsVUe4sk+h8n0drvdhRFlKn8pAL2qAEP2QiyoHFAjDPCz80H4WhaylL2Z
Gt++IjIATba/dBOD55TeAN3rpvzUCvUkLetBwmRP8OKxydv97VdaCF1/tnOfQleGm1tRpqK/eCLf
1XH9OOTNynq0NCKMfCAmoidBaulzX2QnWPmIY4M6vb2nnK9FO31NYYK18l2WzjL/lDV8egsoUWQR
VY171sWRAs9vDV6NBPuQeeO2tONDBXNLOGDtFAxvsR3rKrh2Bu1LEq5SguaXujYijWATDnWRTDht
OwP8lHveR9P9W1G2ydrgHkwrlIJZOECl4pnDrzjR/X1jqZW0ayGimtpdkTvR5MDEGMC4SH0HoNN+
Eq0oUDykVbLD6SOspnkfWS+gisdPnQ03rJUFY+EDm6rdhEUp1KhjfokT9g/M4KcDyJ/9Xdsk7EhH
Cjh38Xx7lM4pzJXe/XOY/un7EhXHjtvS/BLgeqCBWwucxgnsmugMDpO5Atxj/AUX35WVY2kemhJe
HkiZTzouLrPVbBEf7bzaUwD3u3Ffqe9t8QHK1XG1eGEhrJiaXoWK3qpEMe7FVgpM6kDfKZQ4HssQ
II7b/bf4QkaGQm1UbKsiLC9JHn9N8vYOQNavUU120PMfIFR9tmBmOIT8yUv0ykHx0lsZ25FymNKO
lkN5EU0FCadwUSFtvZNe/7j9TkvPN8KLy7IpIR4ukXht/axyjrMjHH+UzWpB7lIDxl7DC+2pitsi
u5AC5RRDkMClHRbZKpjk2jo2R4dr49qIGl6hBNh3SXahMd0SSh6rVH6bprreELiDADz2BdZ48Ojo
fuqqWMnA/gyrK42a8l54briJxyLgkYvEKfYOFDWuIr+yLqt/tjo7K41r90AGWDmbRB65pQUMimH4
B4D+Myw5tjCK4iXcPMpuf/tTLkxvUwfMdCzdoG2zC9TmJymB5bXg7AFSfzLA68kLYBKfrincvetd
bmp4Az3hgMSS2aVy6kPYhN9dVt3BUngbS2dl4VsYOKZsN3J5oh2Imy9NFWwKWEpsWFLDcCn6ebu7
yFID859/Coc8lR6PnBaBF8erSsBgKjhohXto/b2X8G1PAQS+lDGctG1fMGuTwSUvYlsngmwNHhH4
D7Ab20TN2zB8A85Gweq2He/qaNji3wgKarwu3OL/tBhS85HNf0kpdY6Lf0BDo+lKN/2JptcGohGU
7A6XVlWMgQhI/2Z+sjomqBFLqxTFcAL1hgdBY/icJ8eeOscYpSGJTjZ1Dkk/jiNtvZY9LMxCUw7c
jyUQw7zJL9b4YEOBx0scWsMdC6+dsTcqsXK77MWDm8DK91tIX02N8FjWQiZjiuWsbbtTWAr2QJ1s
uBCZ11Ak0QfuwL6W147cuaVCqXWAjTGrnOmpHnjnt0mDG3OncO5UkMJoT2igxMC9aOtYZbsmDYJ7
SaD0AgJSgtmsYFASQYpwhq9978Bbu8Hte+JCFJgROFUoClpqRDO9S8ac7iHg1CurztXMhEpTglhx
mkGdVDSXPuIHzvILJvoZDphI/eBCPHj3uQejV7m2al+dFWjOiNcuZTAdncbmAl5+ugvhGim8wtpC
F/U3+Q4aMKK1HvMsrPukuTgRqixhpeDlb147PYS6ce5qONve3R4f1yM0BX7/v/O7Y7CJkZDNXmba
JLhQd5XF7tzBOdb0JySdj3HTP4BggwmTwlcGxmc1S47YVWNPknp8g6vnbOWVl6Kl0ade3jUtLe36
oloAzIeXzIUv5txsCsuMlTaWor/RrVNF4aHihvUlyPodXFZOHaM7G7dEpMNOy1Y+q8uVEbk0RIyO
HdOihqohry9lynyNC7cwn561TL7c/nBLj5/f8FNczqukTocWnouJZUGz8QAvzDttxSuJ/tV+wvCb
0/BPT4dNGU40BJ5u18klsOCNW29mdGysn2CntFeCrLzG9e0UWppHw6eW+oq2o6vhjpWkxSFxrB3t
v3EhdkkfHGP3FCbhLmyI3xD4xraODTiV9TAxPm553K+clV6/AcJvMNY4ID5S+KBhsg2J79aPuvmq
sq+kOiW89GmXbat0uotFdrY4WZNsXD/QQZvGghRluGNgLGyQG6DcOm9+AG8HhBm5h4fke2llF5iI
HSpJfC97cB0YpQu2kpRdnWdomfy3x2HablPoX5oLKrRh1glRUBg9RpU4hKxciSoLTZiC2GkqqzRR
rLxYKJ+Az97ZzeVlovYjts7Pt8f/3E//s6AjbhkjdIR/jWIgQF1glvQKnwU/KtPX249e+vXGkAwA
qu7D0a0uA67kYpLjBvLCsZys4lmvbmbx243xVkw0Ip0MtF8m1Vhtm7rjwAvmcFvZ0kSofkcJA/6P
FX8VWtGgMdiGPitgdp2O/kiabi9hpZJj8dqEAcrJkIse/67fjIFlW3UW2KMa/cpF8bTX6o0Y0lND
3hrBsu3tNq7vLvEqxlYMcAKPwlERr5KH0cYbk7fB5dDUJDDNc6rz1Ax+peDPJlLkcPGY/lhp92oe
hXaN1Um5QD81MPf2W1tcgOS5hy3WbrBxTq4GZHDCVxKspFjwp6as+R6azXztledXuzbUjUULN8W0
yJ2q92vqfEhg+odSngSc0GhjH2oY+uYlihanQD1lOaAgsBkpYTJ3+73n1epK26b0tYCAGXSIUfkW
9RK1gasw2UKkDcppcKZeC2OuAOc/NYvOhU5WSuaW1gRT8SrHDqhQ11M+px4OmMZtTqod597Wo8VL
OWDbCE+2Lmy2XntwrffYrfeD1f2wvWQlRC4sfyaF2k3cKI4EUX4ogcgUatyEObq5ZnATJfmp5uE9
1cHpdhcvrOSmwrUIWkoia+5ikGPtooL3dogNEvm7WWlSpzO3aiIRswwFvMPJG197tcPceMnG/u+C
vVnPwokqoAIISh9Y10NK+T3E5sWmFvAUXOXTLERMU8kKE/XEaVRbgpL7VvAJpr5VjDMCdUk57Itx
4n/7UywsKqZOlRfMrWROC7+C+WrttE9BFn37u0cb8cNVRQZo/JQjMIp3sF9wUz3EL7efvTRcjQAR
CVz4567M/TJoYWlaP0Hp9AGMwqsGaznpvV3XNl9uN7XwIUypqR5HDXBtWvr2IL5Y8ImLaXwuAGlD
deh7MawdIi68kakyTVkR/Al7Ph1VC0XrWwnJZM1grDv17r7HFespsKP97XdamICmyhRunqqDuXDh
9wpCXdmUe6ewUUAGC9zbDSx1mpFQ1AB960QN6LSC4uwnfIEwrNpkAT9RT9yLaCVuLsTqP/5qn1Lp
kjSWZN5Y+kjxdoLmctenrT9wOBJ7CpyAYNgN6kfc2GsKiaX3MtIKMEvavE6gmNR9DTte7pwsqy7g
Gc/vvaruL26xBgFdSMlMfWbqZUHvNLrwqXBfmfLO87DrXN2imCw93v5KS8NgXn4/dR8wETHubsLO
h3qR3099yI+D6OlOsDXK7lILRgzQXhHGxZTVfhr1v4fA9lVI4K+5tpdferwRBmb23zi1pPbbqKUb
1YNgWmOfCwP0bI1HtPAdTOUlbFQB73XbBhjPcwgSWd4n4ZbMxx7pt9tfYWljZOomCYXrdxBXrT8f
OELsgOIOFb13QfSbdSSHVQ0semkHw1EVPE+4cwP24p6szqGFPjRVlUPpaJS7QafEIvsEh3Los+4b
HT/dfrmFsGYqKRuCvpsK2vg4OPtlx/8GUXGMCX+Sg9qOWbuT+fh2u6WlDzW/36fBTLOR9wHjjV+H
oIcW8JWSPypqHdrB/vd2C9fLPSGkMGa/6h34ckYYC2Gf3cOI+VEP4hnMJF0dlOzcg0pZu21td+tN
BGYXovvoKcrNxFSt9OZ1HTB+gbHh0Ag+zO2cxpdlXR+S8m7isH3s+kPnDi9hPd3rjIhDmeLiLkz2
qh7fg6CC3fZsreV2xzJT26xsZ6bjybEucJPtH0TWFofU0QcgJ4957K18juulOPipRnCBf/BQ9jTu
/ExmhyT4Z6wOs3VPOP6Tk0NlhVsRAasxbDn3q+Sdw+U+il8K+42pY0XXjJGWDjpM9T5IJk5TcNSQ
TyiFzeUJX0se6qm9Y9b4PrnFiDr36UW3uNCO25Xty8KqZAr3ieXgSNmNK7/HtTS4JXu4722B0n0v
UfDUOfGzHGFJWw0rqfufu+grOxZT/arlRHF0JUsf/yw2acijQ2zzB1rdtfAlthx2wHU8jMVHqTdV
773HfT9tqlIGG4ycYsM9gWr6nG4VrqJUD193t/s1plLsVqbNHI2v/b45NnyamV1AilSUc7pM+FE4
zX1dJq9Z/FBbewaYa24hJPTfRkusZGx/wF7XGpxX708NjmVI4yqpKp+4jXcKRn7yOnVkFNKF7oHp
0G8muvcauPVSnPMJXd9pogecx/XZJqleKOgCDYj6SZZtMGoFUGFA84jT7e5Y/HVzAPv06zgOP7wG
NwZ+kNzT5mvyQcQ/dYMSY+L6lFTJdqxA5aWVs4HA418QuncgzxxkMF3cdNsHL7m6i+WrC8sZ117L
PpcCy2xT+vlH6WjkTAxj5QsHAEK4QronaVuvaVF8y+38SMb60FTC/SlhsQLWyfTWElFsUTjkp6x/
imBY/0gzKFKjwHrIbBbsHSxUdt94WysVTw6q8Vocm8dVlDzf7saFTMwU/RYMMiXL6ms/SOnWrYJD
kkR3xMn2tBIvEs4LKxukhQXM5EajkM8aw3ZABjMMl2Fwz57n+aPdniyB6vM8/cXGduWVFuIGNSIm
ykZk7+RYK7nTnjVnmIzjMVTVBPBkd8S9xX3ieuVujqv72524FB5NFnSeRF09lmiydEt8O3q0lfd1
QGo7cP0Nx01qA7j4touUDXtgVIkrq5R/l3yaVOhAtiTJ+gSnpNI7jF7wmA3Jw5ToFc35QmeacmDH
6nMZ89i6sJCrzWR51l3VhCGqh8v3qePYlaTdJiisBns58nfbEVMjDPUlBB99LS5VkAPDUW86xF82
fBEjOY5WAxHh8C1ZL4JcOjUiRpwLeldSlNSLS+REexU5IJGC1l/0Z3imPYao8RdZ/m2kBw11YpH/
CLxj5lRwgRIft4fPUh8bkYxFWVbV0ygvA+n2fYMJ0TH1CLrI/RjIeqNy8qZT92tZ5CsNLpxW/Lmy
/xQ6iSyhoh1wsq4T/QPuO899OXy//S6LnWkkd8OEyZcClXLRtnXMYNDUjHsw18vyezmmG5XSV8D1
NuK3cpGTZ/Z4mNLZfi9Z9d9bSMRNLbIoeGE7VicvQVqIQ0t0eMyaDllLM3Urc24pKTNVyDGBYNVh
Wvk1CX9abXQYI5L7WsJxRfBdghVSNqgKL6ZdWGR3sLvYQZRF4+goc51tChcl+DkFuhZqt2IlW1q4
jxWmXWZao3DTHeLSd3L3KJrjFABHl31nfHiyg+Q8dvUpV0hPKtf6FVIr2jTaukgnvi+sHSrl17KU
OYW+kjSY2mncdIF+400KKyCMYOCSDF2o9b0i8VEn7CErpwfITLo02dDQPkVx9xZBVZRMNF/5AUtj
29jL1sAr9rrMFSyu7SNv+y9lv1bOtnSFYGqpW/iJN7FVKb/VlSXuqcuiZFv2OT912p3RAqo6OlEW
P5eD6x4GN2QHJfqVTcscDa50rKmljgp7wh4Mfixlm7yEEua4YRTcoYI5gLcjWdPXX9e7UGlKpAV2
lZa2Cti+pEGy4Rjlu1Ah5+DyS619jCukct7oXkSfgTiQVqic/O7UNt/XbY5jIkHJrs1WrVWWNvWm
iLoYUAcPUz3lD1HbfYUKeDhYeP6WjuHWIShmcDIJATsH0JjnXN/FdHgeo/J14GuCioXobOqps06l
4P/gTkHWEOaOuEAR1jlK3Sfg0b4lpLmH/oyC26PXkomFAGbqq9HjQK5oF8f6o/fUIX4BRm3viEf/
HUrebjPJ3ryquLdRoLMpeLZn5NDyf4rAn4KLW64k/0ujbZ7en5aIVg46trJG+Y6z8cLpY+YZA7CO
7fraVe/SMYBJUO5xBQevnBJNWNVT4pD3IoHBoda+48pNPMFoNxDbYVL7rIm2nMl97QYXyfoVpcJS
NxtnanbmwS3eCXOfjDMKbRInnlX3E3LRlZR3aeAYkagM+2kQbZL72dR/iS1UPYAKD8IZpIwAt28G
lu5UsoLzXZonpsC6je2+kgPJ/EjhRaCDIe3W7vJdakcn0rEjz5GhUfejLPUpL5pTUWcrcel6kQdk
S8a+dChkiCK3IPOHLv+ZoDZtX2Ajsacdq6FxHxTQPUPOIRbNtjKt7zB91CZOoJGOq+qBobRvW7Cz
lmQ7OOQYpnmyi6a17c3CMDY12ZArOAosk8yX4Ycbpd88Atea0IJ99JSsLDhLq4Kpw4b/rSZBUBS+
1VZ3ljtsR7KvdHyX45gCTJQtH1Iwf47rDsMLe6k/GcCnuZmIZAoDERe+O8G/ZWoAfOxEdMg4a3dO
nI9wEpMQn0PbczunW9gj/kn1PrU3QBYNusGABEe3LyHIeFMUvyk2yU2QRo+tWLMVuY7swUgygg6N
LSYz8Pjho1VVZ9saUJDUwesmLmS+w3tCaYz+LHizpzq/G4tiU9r9Rzw14SlkFqKyNSBSWPDNhG2t
s09UV2zINOwKezwS7J3B6b6XtYNyI72DwPBbUGlU4tQbL233PCJ3t7trIROTf+bop/5iTWHDwKbP
fSlauQHF8oiih1Po3JH4rkYpAkyILo78aElwAsV4G7b5XdfVA5x46MFR8e+Vn7GQif3ZrH76GUUT
NF0XYOyzsQAwx+pPcf9HtqZBNkrG9jtvv2FcYgZu4IiN1QaVuENQ85Wd49LUM8Kf04YebDbLzOeh
84oLn6O0iudBT/s8dLa3X3FhIpgi8Uxykg2Nk/kKs44Q94j69Y9mlLtWsh0qd7ZsatZm+UJvmvLv
rrKaCUWOyIvyzn6KnQhOKvBxeBBEO1vdF3LjCdi0J1a8L+OoOGcclsWqj9UDyZsnyNkPt995oVtN
aXgvctxdTK3yx6T5HbvNCQP6XSTVViIhu93EUkQ3teFjrkBGS9EG3ODFrsvGLVEObmvyf7Asv4yq
B7cr3XPabrkdfwEi6FSV6dmtx4cURk57BKSD6+Zg9Dt3RaJXvsBCYm9CnbtYVsqVHZSW/8fZde1G
jivRLxJABSq8Sp2D49jjmRfCk5QjKYri19/TBi7g1bRawLzsLoyF2KLIYrHqBJXd2R5EZIJOvC+8
8WVRXkmup6rOPGvgfAgz2jMDOga0vSh265BDwfWHZfR7m5rbS6jLxeKhOTfgJNRVAw9AJG2qc84s
CPl526S2HmoQdgz96Lc4uGlTo3KphRvmllUszOHc4pmUxmQpWQdAUoXebrvNO9TVmVZPfVHjZsqc
ZGFbzo0yyazSShOvZk1+bodyjbZVlGQQYCbDoRT9Qo1vbjFMgks/9pnvETM7V23Cw6JFA8Lk4p+2
mD/VbzZQDupzD5DO+pKxSV3fObkd0dF4ic3Fjsr17NCfijcbgqUN94b0nOXkGAxB/9Y7SJU43DF3
VqyOngS0j7kwVs3THYvTn0gmu7My3ZNWlrlqdeNFTWLqcPB1EeZc7se4EQ8jz3a398T1KfanpEuj
DNDJgibUOamqF1uXcSgz8fX2s2eOSH+a+/dMVg1aGfrsQ8o2HOsmyjP3aaz6iFX+xo/jX97g76DU
/OdiZebbnolcI1gT0h+y3oHPerzwltdzG3+KV0Y1Volem/gMyXtv9cAFmlvh0aiEqZFwx4W7xvWD
yp9ilSnLxjiFDyjOwhfietnFkhEaROk2YbYODcScLiPlQnVq7pUuF55P537gBW7Fxj49xyBaaIYK
hWNYSKxRYfM9f2XWaBoufMbrO93/C4vM48KlePAZnuVotzcQtNRdWm4rbkSUvwMJ65IsXTHV7iUv
h4M9MkjcNvIgHBB+WnEgo/vewbFq4cp1/U7nTxHKghU+fJfj9Ax2UWa2B1mrZK1aly9M7cw1y5+y
RfrEAZEVmjhnlz2nnrtT4yMKnBtYYB1zLbdxmsG/KoNcQDHse+XfJXKhJj5zW/anxBEC6gYk7fz6
HNjxj1LpKND0W/NLdKgaK9jGdofUyteOME/SK4qQ5tYqx0G98KGvH1f+lFViFEExWiVGlwrI3zau
9k33hVYgXb2g08FiZ9X26mywZqkZOxN9puwSKhJXoaPZnGHSvncNWx0lOs+6qb7XPgsL3R9SYd/r
7gBKODQSYTZzGv1iy9PhAvZ/Xnjty7n4d1rgT+HoWS5UwxRvzoWf39PEWvNGrweFRVwM/AxSw1vu
OJHbO+usrddBTqF0NbzeHnxmb01x6jjeIMxFg/pMzT+jn6jQdjv4dHK1L9lCWJqb5EmkyD3pVhLi
lefL8ZMn5abzkqWpm4lCU+Q4+paCQU8uPtOi3MGO7DEL8pWAQTk32NqDHO446ntaDZHMYXzs5xue
sIig22l14yn2g2/M9rOQGgtxfu5V7f8GxZEPquGli5/D5H1D+x3j8Bi9/aXmnj3Jqry+6D2ryWNY
R9IXxru70q7ebj96pp3iT9HjccXjGpQC42TE/l6hyll+4GRa89DwJsz6KO5TuONJZ9NqAw1n216P
5cg3cc8WUq3ZnzDJtdAd7usUequnakAvlWxd5P6m9YD/yiD+UKDZnxovY/uMvjYOmHtd/mxhOnz7
/WeypCmKvLFV26C7aJy8gq9ceA/U5rdLN9CmTdQ57ZpxUH8Xyhwzh8cUPM4c5E9+WuAzIvXoRgcW
3fJgFcbP268ys0qm0HCoNDHJ4zY+pz0noePoMhzxPW8/fO5gmmLBW5RSpZul8blvrXxVDuU2UXc6
7bs1h0h3UmZtOMYS2hxp2Kb8RaJRHbKqXbjrz9TA/ClW3DIGoqSP7zQQ8erAJwIt/jszeyNxCmDK
W9vD0CzJHxrvYeF952bz8vdPSU7OR+mb/WCcMtse35s4M55S/IQwgUNdiHr9a0md8U+N+lgPq4B1
Enu/KfT6Qo8V3rru1B/t0GQhK5j7LZPYYippxor3xik3m3eexA8eHGpvv+fMITDFlVv9EJeiSfBZ
a1ve90B+h70B1FNZBRaiZeWub48zt8mnKsdJirVf2hgoDZT9uwHuw6nZIziVveeXyBmptRcImxJK
L3DX7okRgmhgRLBP8SIHBB7MebawmOamcxJvXMjmVEJwxBtlwl404yrMG726/aIzm3wKQ0+cQKZG
0honUzVrmGk/FHm3rUn7b4xAf4o/Hw1vMGFkFJ9V7aP67d1bMARD66wPx1y9No25A0BuZZottI7c
hcA1c7uYwtATVtOyaTBmKoow1v2XnKIIHBjFW5c0K/QiAU67ZEn/NoOXpfpp5/UObEBoPLBTnpf7
PHa3NNGbESZ/tx8/s+KnWHTLUjxFoDcgGcVWvqhWxchK+BqIo/CrpSNtbhVMoocjRMoU4FWnQMDY
iKI0bBUygSUU43C3LbdtPYTcsEOzh0aWqyAz5nvZsdAv5rhyPNysGnMhT5p73UnscEvJ+7JN2En3
9aqt4hfXGZFtWq9MqYUZnXvZSXrSOAk3W9tmp0JVe2Mw9jrjZ1/9G/rddyfVnqL0XZ0y9B4B0Tyl
jL5Ugpzg4B7dXg8zsEzfnYSDxqtgU3/5+YkdvA6BL79WvhcSy4RD0AD9fnZJBmjIAZmBoyUQV8OD
y6EDUjAJ2rEXxXHNwxT6LmsboJcwqKxuhaR+sVh6+R1/3xHQQPrvfkidorGIgOCgwNV3rezhp7Qt
Gg4uzt/s0TT11sXxGKZm0+xsL1sK2Nfza/fDG+rTNoTsS89SN5VHwxqDp7ZV/bpwvJ0NEQpI3H4h
wx5+rK9u5hUrVOKjlBT7OhdxxCjLn1KP/PJG8l6jzxIWDlsIDTOXVHcKkFDE6aURmP1RkdrcwBQw
fuR1vS7zBoYJVav3bTfw/aClvcpl+tbHzw3fQw3nS+lZxsKPuL7c3SlOIhCKK3By1LEZFY1Y7nK4
0FrmxvfspcvE3BCXb/Jp7ksJLmmv2HDMdEkPBZiUK26nwQF21vSfzil3insIOlJbo2sMRypJcAiS
Ue4sWmVHk7OlMuf13Nr9C9iQErdFudGGFGv9PU9YtQ78sVxrSItH1E9/1IMbInViKOrc3srXYx2M
1v47bejAQWfVwbQR4KVX3OtatCv77hjUgUKPTsiFcWa2xrRy6ckhsYuYDlgBsdgUbua85mn52zO0
tSLOqDb2CDDU7Xeam8RJcDUDp3FA9bSPbrEtZRe5jKw9iLu15CkFFMbjW6jV3B5qdndNIg0fPJCX
eDkeE28P8sLa0vqZ8Bwu9+RXW1GI0oDPakD+VLTe18TmwMUAItKlS5eMj9hyJdR9QLE/rfsqrohq
tS+Osux+aTd7cs0T7cxtAxnnLCVR56PlxjacGb9Z96dmakdasR/iEYrLpfhSFOobKc0nIox9psZz
3GUrUo/wfEP3H/+oQTf7maoV78M4RZc58+6KNl7lfIlRMHNNcacoiSBICNQS9HDUFmQpcvCDDfcY
ExIqK3iWtfdGmvoe3gfQaOyd3wuf7bIUrszaFB9RGNLgbeWYx8xI/phgCEMZSN9LeKmN+hsx95DD
DomCtZ4PRCQsF1batPlSHW0mVE0BENJyIKCWYnBmPxL1syqhsu08lWjBMqeGbzlKPpsaQIX4cqkg
r95IN7w+N4tVrLlFO0VHZDDhAA/FlkdSHUfH3fkQpRRf0sD+aqZ8F8PlJGNsBR+A97FSB+Tne4M7
C5nPh7Titam/zMqnBat4gWtNUwxHF4iCY1Dm2W4wmw0t0ioKTGVF1IIEUVCVjzqAGbLu5b0EviHr
BCgCLVIMh6VA02w6ZwTajB1E7ak7o+DfpZECapPwpevsZQv//UPplDfgQMCKSTevDwXI6b7hplGK
vAXfCPf1mOuTF1sHQFlNaD0JyDMSoGb/SWvMoVMGgG96uBh7UOKubefBycb7XMk71aNbkBlluxCS
55bhJPRzaK7mVeXKo0w5OAzcyEOe1nuzXXKbvn4Hcj+W36cvXZlxBscwDMDrduc2JYmIGW+BiHq1
4uEJuNgDE+7jwo62r34tdwrwSKBmdGlA98c6tp3VEJT3o9EfNRAotkIvZ3TKCp5orbXPFWrkvuO3
B0/CCxqAStHAjHbhZ8wFlsl5gBTLLs0B0QylELFmtH9zSu8X0PNRxuU7WkDvsPsGsMUFDgIkk1oc
TETf24PPnHsfEfbTfPtObrmUWMMxhTwpCnSvta7XtUd2LeteKTGPMB09UEb/3B5uJnWYIj36sXSK
CwD2WJudHXZesRtL/4km/avi324PMbNEpwCPBHKaBlGUH1ub/raH/OAl8YsJw63bj59pebpT4EbQ
wtupHTwTkjZ3pZnvBghjfzg+mnJVdIABlda6cVc5G7bdxc8TSBYfdTSIrRG4fN3+EZft9neYcafA
jtaF6HNTpQrS8X7U1/xH3KB5fPvZMyQYdwrQgPcsswUph2OQFNve2ejaO+JfnSvgqKIPltqM+AvK
FPG/cVXdKWpDQCWdCcYEZD2M+5EUzt5qKrnLBHM3dbZUG5tbe5co8GmpN3COBqZskMfU6teVnz1Z
zNrLvt2pXi1092Z201Rrr+d9UBfAzR+1ZnztajT6pYP6cNkah9ip/V3rZGWYp14VaWOJQTf7wSbx
w8ylZbQBPphPqlDrAmWcvP4tS+fsGPrJb8tN09l9aHUoM5Y5e+5SuhC65tbh5E4/Crse887B7YbK
JyMz3r0g/bcKHJ2iN4joCgN6HOYRVYMQaVd+F/tpt0oGhQJLAy+aXL4Q4d+j/oNuCpPZQVu4qy9s
gutRBE6A/10snQL5r8jq/sgHy7xnlmPsvESJcNA/hoskDKmzeqVRHYlH555KjdKEUnB4ZYDB9vDf
eBytLLszuyFdULidAXPRvxAOY0889N6HIyho43NjQqgA7ExQVJsOhD+OwB2/FbllrKzeKsKuttHB
dhjQVXz43ai0WOe1/acqfXiz94P1MhYWO2gSLzmCXD+46VQVO2jSuEvdurmTTO8MtCiacd9C0ZWN
+RO3259Zt+SbMdMjoVMUBpZvA8jYoI6G30HGVZEGvXpyyvz4xaJNAgGUgIclzGlWCRfeKrfvkfrJ
dmQL0XdubVz+/imQmI7T9Kz3USnqLoVtN/kxdNUWUf7l9uKbe/4kycLNhkBlpZVHNbgPSed4a2hP
yTWMNpbSuOtxik7xFUNvmx6X+YDbxKZp6RdldieYtPxJcgPlONAgcP39ZjZL3Y+5F7okPp8mDLlq
gvQiFcfM9skmK4W7TpTxlhaoyt6espnVN0VV1Nj+AvKm8liS4i4T6XcGqenSTl+FYd+pToHRbS71
rObGmgQ9HFV9lWdI1wYQKsJ6yKFxzR6Cov2lhLOSTr5Lhu7ftN4dOgVQEB/GWIUH1zhlVnBVqjl5
MKl3z6GHBe0rr/w2el4dtS6FmWSVZEYEKU8nii1/IcRfPzXpFDoRELQD/a6Rx66rvl706VLnDmLY
MPrBfl/4ejMnGJ1iJFBHRLT3CCyL3DTPd/BAj+oWeLJAFeHlUBt5HSqfBpuctNneVWMx7in197cX
z1xAmdZDZIBgTuK8uVN2sAHX7CEN5FPQ2S9WXz8ngb0VFnvw0hRU9A3TP4h6uj3wzDb8i+pnN36c
+jY58C4LzW7fPeQ2fYpZvONJCv/i+uzLduFqOjfWJGiVdRJwOVgEnfBVksClnGcvYyAOfRG8E2I+
F5zuJPOWsuTL1v47Q6VT2EgBj8MhB7UJ9zjQB53K/tIm+sDZV5Ho0DWSY9XBvUPFm5F4b0Pd/hrM
aqFa8FGSuDb2JNETjs699OIx78Dx9Z05j1he6OWKNSmbPcQDnjJoFDnwQvMLvu1suweBtYtZ5A6g
uBq422ElhqBoLTn2zIS/qWKh7+s0q3OdH+HCC7FnI45DXpTrZlALC3gmIk3BJZ5VlwFTRnYUdQZC
KlCedUTg0EIcsbLoO/CJ/7ZeJ5FPGVbOqBlkR9lnoNGx14K3EQpPncmifkhfeQW6arsQeGZeagoZ
0W0trcwr9aG0m1XddWfH8iC8IKJWsl2QPBvFwi68XmamU7xI65ekQ4m+Ohp2/q0sBeDNwMaBI3Nm
SXGuqiXLrLlxLn//dArCEC1B8V6aBwmfSebl39FrG6jYIagI3i58opk6HZ0CSMACKRmA5/qgnfKV
q2wPWaEgQt+wi+J214GHroxkTas6AjO/RVs+2cNR7wluOs+3F8lcNJ1iSKjFGmW0Jko4mVglXeZE
dQbTDO5Flm1FZla+yWqMCJFDmOl6b6jxlZnNUuJ+vaZDp2KE0I0cXM9uBwQeUAwoex1rtDRFcQxs
GnmiW2c9aDOu173EA4cxURJaTXDKL8n77fef2e1TpUJDGCOjLm5jOvXDPgHe2oH+PZPQr7s9wEwk
n2JJJDLPMh/a/ki77M415XPJ+B6px0tZkyIa05JDIaW/y7n+xw0yuV+WfV2URPbDsSKe3JR1U4a8
QUplc7PYm7UAijJYcqmY2/WTENNrnQwyjjma9OTYDXeXuoY5vnZj/djk4640g6+3Z3Eu55giSEra
5wa0EzCNfdtGwthkAGlGwmvSkBSarhJjjDzX/dYYPx2ritIh+yf3KgjFX979UyC4FG5cJjJ5pPBK
0Dk8gjoXFWGW7Vxm/ort/OftV7x+O6dTPIlTpdAQIbY4pqnqox79I9i70ej2w2d6MHTqlK28mAg0
Zc2Da78lpfMngCmrkPUJJY6z78JJpBAuvPUgCaiW7pizY06SGNctDZnXuoPqjKBRVfXZGrYRdzmE
GhhiyaFoKnPTYOmsdWuRlek67reF153Z1lN7baM2ql778XC0oHpnt2UXBnaZR0k8rEarMs6DBYIj
RbduDdHwV7BfM1geKPAeq59eGRfbpmmtbwwreyEKzOTlU0FEh0JfpCwJP0ox+CFp3a+M9Ks8zs8O
7vm3X3rmxHKt/y7UTkqrVRonluXdUftHLM3vF+wm06iGX/SL/m2USXjJ3TQxm8AbjqJCzjKaCdB9
Ywrou0HfPc8Zd1TWS6nh5ZlXUsMpCMUeA1mb1VgfuQeJJtE0ai1pfTcwJIfajpQuT3woDYhP3WcU
OI/EXCpnzZxLU+FEVqHQmgPCc/TNPSmrTYMObFiWdzEOCC+nmw4eIDEvtwVPwZqPnWMjE2jlmdbC
D5hZv1NVRa+vKwhnQ0nJysSusyUgHPX96C2psc8sx6lsYqsDSEO5lTqCDlUByZMZAH35/pp0Tb2q
uC8XFsvcOJe/f4qdJsfxZpbtCJ3v5hkub0LTXZXGQ1iRfKkCPjdVkygDqn9m1Qmq6yWMf49I2rqd
jVLgWfHBWYiec0NMSjzC8UQxJLV9JCS56wd5aJS1Cpj79E9baqqLmAWq7IbO7A+WDTA3GYe1q8gG
jiUGyFD+lnpLVgJz7zGJELmfiZZCUv7A3bYICbrwY+M+MEbXt19kJh2gk9hgxNzPZdy1hzI4JsPw
q/JLJGyjWwAJGX9VA4jQTV0vXFpnEqupUGEKDpdF8745XHRCwlF9GVoDqRR5BLPs1YC2W9J736qc
LQlLfNQXrkSjqVJhxR2ZATnTHEzRhvX4npgnW36D1epJFxeI8yZufoyUnmu+qUe9alPgovlT7gwh
Q/e1dl943EBe39k7cqkUc/2DoqTy3/2VyCE1qqCKzx3HUWXCTqoZxq+C0f3tDzpzO/CncYgMo4Ip
CkgWDhkPfceitrV3F02FtCXgmp0u3P7WG0K/598V+T0u4VFn+nbQ7P3vm/HEs4WMbeOkq+xhcFPI
kdR7pzuUDfKi5jnJIW9I8aF1s5VZtbFUEI3a+IHCwCYx+MJ6vp6S+VP915Fy16u6gJ1oP0YAZtVh
bwEWe3tuP+77f68nn14+6qfgWLTUceP8AoquC3CDi1bsaq/fSeH3dxwVcz+SDWhYjSjoWwom47YV
gF72tdLwKNZBVMDgjpPmXtLGvTdFXu2rrnupWjJuShWYYUs55qpU78NYf0kCsQ9GA9i5BMpBgYgf
XNHzJoSaI4tsCviFETOJ6yaz4l9JViRbk7sxNMQs/tPO27s89n8CbwmIY1mIxz6roPRTla6I4f9m
9390m9lvQHjfEz9FDb8PSvQzakI2BSAukV1RF3REkR8Tv0G/yyrTyEQ+dJ8k0AwLu9wUfjgWMObM
CHPCWHjdOijEXd4kNVyn/GqdoMV5rl1Hwy3TsqJy9Ovj2PEDrJUpUJ7KrsOWoccwDOSH4Vv6q6hh
hFXUrD35qclCsGqHXQ+LXYx18UvC/68FcKvWWHT3GvJgb/EQLIkDzi2byXHBYeJFW8dlJ7MlW+YX
z+AKLrGePhShrq2aS8byadU4NncFOHrxufbg0AdgZxxB4/IoRiPqUJc0hDi0JDZDIg2oRGX82c2M
XRpAN9DIt0Fh/SxYCzWPDNLpVZe+l1yHhR30od1A49yyHHPVG8FjTNgWVoCHJmfHCtfv0PCX5Nvn
YsoUZOnYI3RC29aCgQLyxpbhyINoXd7Hq7T9kRRfYMO372xzFfSy2ehGrvJkSdB5NqxMTkCnAAnB
Yh2YHZkPxFy1kpxvWU9gwTysTD8Px0aHgfzu2/0hcOIV8+5dqJu4bJPKJbGv63m6Pz0lE8g8N1ZV
kLO09c7T6ItmYmso+zUZ81dDDwvxZe5smNzN4V8IvWezIRBCqlaisE4OCJNAdS9kqHPclelxOHQW
4M+U6XNTJycVo40aQr1crJWsnxvq/JIBW9lV54foeKP7YYSu7J/bIMF2LW1xBxW3pQzwetoBYM9/
twRjxCG47ZhnAdxjy/wy9Km9BXsulEG8sTnyAn8QC+zNmVut70xOpqRJS0+YAtQqQg4mokkZw6gj
Hx6AmjwnHBegxIRIMvs1UvP37aNiZsU4kzRaiqB0dWaRcwc9UBS8h8iE9hiUnmwUjTuytf1myVJj
Bm3qTzFxpXCY7wyEnFW3BrakOQxW8o3GDABChDF4pDthmgZRZ1IbPi9l8VXa2z7bCpyLpPWes9Ha
er0dSdsLwqQZ3fu6kU3EWLG15KsuX43eXRkJ9OAZRNt1g/rwAbLWqKoiJi+VbGYWxBRjPZIOjlAE
EcaD0A9lfYQU4U6hSsR9GDY29H3g3cIum9sGU3h1rFmZiaa2zpLqlQ3PdCeN93l1NPUdcE3QiA4e
4q478brZ+bbYOQy2gzHkRdIljZwPgPWVE2EKJSzqQBaVjsm5lv5F/9psm9Ax7B0QvMHasLMzmC6/
zKL4XeAmG+a6LqI2aNAxgxc60AaeN74NnoRwpS1+0sH7XSQVCUIKu4gwdm21UoZAhcaIx59o1y+d
AjPRaapM3Cgbtpok0OcKANStnVRZGLhDtytjZ4l0NiNs5U8liSsZBKOnTH3mvTuE3ZBviSWtiEPv
Aghxm+5zcdKJAMjUGd3QI3W/ywfog8JScUO0tuApWvlY7fsUBqoW2WocGCHkTdW27y0o4QwdklBi
S3HkduE/MO8Ro60UhMhF/3R7538citc+7uRKBX5pm/pZqs+5VR4awgdAkST8f6n3QzZle/YUBZS4
Z6CnJ/H3kiT1wQ32JE4ipjrcfYj9nHn1yrDKfQmBJPj8UBpm5rfaIXAzaQiYKfDlikU9rKX06y2y
OwciZpm9uf0Cc995cgoFoxZJGtT6LJ3xO6D6x1Q5f2Aw9vBPj58KJVeO6w+xWelzTfJ30P16O3lv
lbdw/ZmJu1NJ5ILooqFWos+pzYLDSAWFRVrTRLASZYdCs9e+CpaO08uEXPnQUznkCl5ADec4TlWX
rCvxNgioPGdZmCbpXWbF3w0ziMNRxieI3C/FLmtmzMm5QrDZ4tTy9DlpkZFrCD2tTeOLz9Njpfu7
QbR/DJzyGxwvYTUkoW3aT6S16wX43dxJOhVEFnUwdL7m+owmTxci0+xtNq6YieDUksNQJxtR9nhr
UhhnQB2W8q+PxXFtqif5+WCYXuMh+ToPeVys0l58g7hIF1porMPluHpOIa4YQs6URn1XAYOHTLl2
dAgyV7pynf4lHYMNM8dtNgIfU6Ntho7kQRLvpEn2hTnaRGSAs5MBRd7HODWebQ505liVIU5C1J97
9xW2LBC78jl59DsD2gFj4ZkhfEw0VOerfW7xap01xC5XiQm1Dx3gH1z/47RPsV8EvLCgdUoNVwn0
12xmrvPhXvXIs710L+By0btfZQFj9hI53UIFbTbpn8SBXMBksG0hPQTrv10S6BeAtGFKXYWDc6T1
8EQD86BH/mwF5Fsm1D1ZoonPHdBT9olRETYmBUSFmK7PJL1veo4rn51+1eXQbUaHf0/ThEBfpHzo
OhTD5K5IswPtHwM7XShkzzAi/CkZpQbiorRgxnzGujjHfnxIS7KuHFAlBYTHbHo/lIeUrxG9H4IY
lTLpvcBM+N0o4nWHSt1lnkBoMob7lPzk8rcFjtjt+DnTgPbtyXUyNpWoIaJBzi6sk7wUwd+BR3QK
FFtayIjg4EuIA9hc6e7QRPxaanWKsyYKjCU1wbkYe4lNn+6zsdUlXBa4pmjnF+natde3X3NIXuRu
8zhKtb79njPH0JQuaiRGAPECRFfDzE8CvTsBrA7qctbSPM6F0sn6Hmvld4FfWOfUq/0DhNIkxHTV
2nH7d504G6c0G5QuaH/ioIpvAHhfeeoJBgJfb7/fDN7Un3JAqdNIl/qjdW5VAVVCtNpEgFI+VDCR
y/npWrrQZHDFk5PDwf07+N7PBtQG7DT7kRl0JUX3PU3aHEIfxtPCL7revPGnjNDG7lwD3S4LMpHN
dhwIvEu8c2o6q651jzUxDkYd4zM7BDOF5eZDnOb2yNcLw/5US1u3hTeiAWCdyRgfFHCmqA7GqKKX
z6L8M0ADvY/fA6LS1T8NN+V6xXnWOXWr1BkWNWHptBwC8PWxgQrnRhrxVqfGq0mtJ5sOL7cH/Lhh
Xzm/puQuZMi2VSVCoerrRw4sYVZBXD1mQ/4zqxK9cjr/R2fFO69pfwyNcvZCW/e9J6Mu9r0oLXgZ
ui191o4LRQTrax4325g6a8sp1M4cK3tNLLg1xqrkcM9kX+ra+NH4ULxtN048RgM6RDnKWtA7aS2+
t4t9We2Csi+3XaBXI/RMv6UOhxQsgZqiP9Zw/8sifjldAthxEkhpQ75hRYW9ql298oBK8uRCMnhJ
W67Ny2XzfwoljLeSGAGDSrry7kYIH8HEPoTRwQ4mPgu3/5lo9XHIfBqCuG4KfWfbOmVmfJGUVt7W
gkUv9e2tqZeYtDPBasqqguJHw2kzWifo1qwHPoKl64YJzsvb62euCPZxRn96Ce6kkPoIEvsEADi6
f8kaerQQ/dryhD5knr/RfHzsXPV0cd4wDTBcPbjgGCJ7q6vy7MbGwuea2acfUI9PP6O10gqXDcM6
QakDXl5rkskIquoXaaNG7WFMHOXq324hHxnop6HqDMgKVDaskygTtAjJY2Dp0BmWcoyZN5nypMyx
dAMlR/PE+/dYGXc5/HUrx1mDwHJs8O1qNIhrWA8tfL+Z+vKUM8WBAivyNHb/vwhh3bJqx3OdbsFu
TdS9kZxduJSV97nxAr0oXy1lCzMLc0qmUgkoAy5N3JM9xF1YmeBMtdkv+EGtF95s5hSdMqXQ42HE
y1L3ZMbjyjXLCAJ8myJZJbA+l+KHb0Pp8DvUp1zWnTp05G8PO7OppxSqxkxMpXXmngz+FRta8/yU
92ChOslB+4uFoksmcCU6TWlTipllRUxMHhXBd6x9KEdgpVNrPBVFcSbEgqOZPWxoIveqg1HI7Xeb
u2SRSYJXBtoyfbR5T7bYKkh4YJUQ4xVz2PlnQ35vbbkChGJhn82l+VNKVYHL0thhO5y8Flph8G/w
ETzMqEwUoOjfU089W21xUt1QQKxxjxIh9euFG/TcrphUStLRhgKFiL2TSqttldkyyvxk6evNrfxJ
epcnWc3NOKanVjrPhV9BAQC4PYMuXBCuP96bsqeCIHZLXLspFnW9ySCtPeJKJPolT+kZ9Jw35UdV
UBwBnzagJ/RJ0RME21/GYB3rbQGUfuMhZ4lzNI9tofYuTElDavv/+GaXPfcp8qIPCfN1AGlPaRlE
1sBPvmVsAqXfbi/v65VeaKz+9/FGr2E1Zjj0pEiy0h2aNnWyCwJ9TFqHRIWZvffoHd8e63p64QWX
j/fpVYamClDaHxGcmuGnQkoB87GvVaFWHeqst4f4H2fX1SQnrkZ/EVUgJASvhM7Tk5NfKI+9JglJ
BJF+/T3tJ7vv9HSVn7Z2q7YZhKQvnXAhjefn0q6LqJxmHgZ2qPtiJQiyMmCQgjwezGoRb1AhLKb7
dmweBnYzQpCvSCFI+NrmA4DcTIQBt90Yue+VzPbSrjy7Olzuu94YCCyuE+K+X9rQvwa7/fyw8nNF
Vy8zipUCP42MasSs8mRhOV/T275gFMXP+UUwuWqVGLDdR0UpZMzcDkaSTlFhHtoePYuuO6L7V+Jx
/VDAlHwmCGdR0/kNZPqmzI4KgIqSsVFzpIOSRJnDa4yTAPL4+iv/Lsr+PxTw/0N915OHGRKsx3qJ
3Hh5mAaZkPEGaXVG0RHhVRLkN4776Ms71/2w0KG2phz8652ubykgfS2m/ydoH0GbrJhWNVIMJE6l
u8nqJoaBdNi6fgzPtM65BjS5+CefbX5utdLQEX9ykH0w+ez0Cn9nsMFDBBjGyNymSsJ04QGNdQfD
0ul2HLeWOz9I+2UKXjkm0wG/ldlTnlWYf9CwlSuQEMNFvw61iaYgT/AihHZXrp3gwhyLnQ8YfHTz
XHhfqZ1lPZUTV4+1/42k/lpR89JlT0u+vFnUj9B5sKOp7569BpOrnP1nMsq3mi+7SbWgNU0qkpMO
B6ABq43SBqJPAMtZ/VhtS1a2kOfX0N/01KouWoXZS15EfdD99NBRGQV6ehXogLIzELbgbbT4zn05
OGM4FCo8gfozn+E2KT8cIkM78EhYDHzlGVtC9wI2Vp3t32ewO+WZ2RTauRUKdU0GCUuEOv8OcOjq
tpoBTfGbpFM/SrZMR4A21Ao8wbzqjorH2Vj9bFx9EIY+Fm1wW9LhHgC21wmemcm0VPDqYhhZDXYT
BgbJKpfW+ORLWa16z84SF0giRwV2XPXlAULIe/iMPaTjFk+q41onADUZHxgPCE0uFhIXBxZrzHND
XRfzngx6ilH+JhUImO1e9jfd1CPvHnN4gmA1hkYtMtTN6P9ne2hGWHRR6yqd9pUo1pp7FjqyDd20
9Ui3Oi36le13Se8/+7mLIT2099apLto3DQK3pr0Xz2DCJ6i9E5iUho7fvmV1V22AHA2pEbeWHLrV
iPH/E2/V9H0KaDKegCFtACFCZ7VMcxT4BD9p8D/RwgxiRfI+Fn7BynXGnSGN1DRspfThFGgRUILC
mc3dWin4TdZBAjWyB53rQ0H7Yw+g0mLa7vuywFtQyKBNXNqa4+w5SaBneKEO8r6l5G5g7t3gs3G1
ZAA0rXkDKRqKrm/fB1DJSa0+ccvRAOmTPsJkY7wrIUUUF721dpg93VVDc08866iDQsI5sXxeIAsH
zyZLzsBNWBuRu0/amsfIYijU+wLrAHvxsYXgwY6W0ya1D2zeBFBZnmMJmoBjQfakHsPFv6EQvo7a
mZHIb6d5UxSQ2FqW4lhB2gUOR2Aljy/KEhCm9KtoghguTdsxKZ35YLnuWvqNikT/Id2FR15+48Nw
vLFcxuFUBt8X6CSuMK3C1Nx11nySfGULUKIlbPFCkemnJSCHmZtX2zLKgz+UF3hPbdPDemfgW8gY
gKEFyFlmGhj+6NDD3NiO3IH98jGaD3u3Y1vdzP0BJp1HtOXuPDs1CcEAp6hSeNyA3br2oc4zh3U3
QnJ+mDe6XE3uTVWlmzGTz2M/r53KNzJRQx15EJoSDwrOATsLKJ7WebCZfdOJDhqPDo0GS2FKCpCF
Q35AEdLGnwNZTjcoxk02YhC79JCnyhv72cOUNpEWdl3vfmjXW9lAQmRVT6uoU3639ReIImZqFhvO
ssjzm1VB0T3q5CqVGro0cOWapDa/XLCko/KEvqt3JQQg8dVIwltutohXcDm0MhLWAQGp1PuNvlyw
OMb+b6HLfd/7okWDmXfWSi4DS/DILlS9jn0Hbd1x3hA9NkkA/kRdeEc0GXH3OPN0M0srDUdYJgAC
IFOxKytwSyQqssHdZRPgaRX3uipOc5643YL/s1+xURk4l85V/To6TY8FpWPEmrY1j366LXkeevVx
7voYDK+MPPPCDbvcC9NeQs9NbSvXsw9FpbO3Jf1ljxjF9tg9hgR3jVXqzTKWB6hmx2XgQC9YPRHj
AXIxrLpyJOD3KydpWAsF0DJhBlrXdYceaDDPa6CQbVUf60bLXdcBxkiaoPWjtH3U8tVqDBpVrohJ
y2D67UzByuqQVLXpqq/cPUiKb5nq21uISeEYdXnl7OgCDs9iOvRIgsoH2K4aI1iS55iwQg9GjXYK
51kwFwu5sbSCojgEA+swz2b3lqoC/SOHoR+JWCgWkQdhh32sgG0nZiU7G98INwMjvMygEgBEsCPa
1QgwbQ59MexFBcMl44KwJHsE3T7rGFqr5bZM985cfpsMee6t1g4DAfezvtYHI3BTKVK+egEFb9J4
8iUrBrkRAGdjvp8XcH6dX8ZcilCT/HbpBvmYNugbBpA5TajF2YqAAsNqhsYMZMPllD7Ac+Qpny38
s99VsK/DsqBViORms8g0ZiMpQ61eghkqadCt5fXwCj4+xiDY1WhAbYIeXMvQYcCfQTwnaQJTPVW2
20X2BN/bntDpFnMJnRiQ3qKqjyElVQDNwVvLSny4+T6j6w0dnCaN/K7l8ayoqMKcP+H3Jb4MazFV
uCll0WAkJ6CEPBe2PHSzuE1VgLuAj7e/vaucsoiIdzIzgklaLkYY0At1l1lb3D/LXkDJNcMk1lk6
8u54eoN7ojR+Qvr6mQbP7gReeetgxSzamyeoe+CublPAntKwkSRaxjms0OR2Pf2BHijmnEvdhKxB
mjayE63AmQC2RNBc7BGpZ+b3d0WFAm3pSZj7Vug21Hl2rGB8LG3qvXllnYzwQkD+UDqJrYDkh3g7
RLFeiVMMKzXJDUD81gcdpf/u2pDv1ypge6914sFNv6et+a8jo0Y8AJK24dMY5Z7VQO5NeitpnUAq
NU4BiHbGBng71agmxkDDQq/NYbWWQsXZme4wFk+31eJwWN1xhya5nerbAB53BMlR0/EgcgTMWzJj
4cL1vhuugrWktfvety8Bf8Rl8ELhYi6nWkS5IyDwH8CTp9j4/Bl3zlNHnXIHyBYo81Raq0lRpA7u
PcWQltni+4w5KZ3Wg/EoSMI0C4Ha4NE4qK1d0lU9u7GXIkJ54KRhhtoAit6wm8DrV1mwXwKBgVv9
klrq1wxl8I3K0Mxe9Gqe51D3zvcKVgtb14wHQk0saz84Khf6GZEvIQo2FVYEoG7SdUED6Ecvpq0E
waEM/bR5BzFGxch8gKQFUXp8zZZTeiNwAoC1kERlkc68B2B0oO8YLXWVKLq1Jb/TNdjqR4c6EdeY
tFXtZvAONpHkewq9M8jMexFQqxhUD/Z+yZrjySipQWs0b9Xem/RywEJZh65N78vFO5HeHWvLF3/J
T4JU3kYG+S7NiLPrRX7kTa9iIto0sQZi4PNoHU0+ygj75NUm6N/3kD+z7gXUmAD5xKaXsLeAiQjg
Wnax0vNIMJMXe3AaVz4Odd+l28ZPofhFdxZf7obROSIHrqOy1RveTuFMl60euqgrIElk0k2H/lqJ
mgwj7fvGhti7M28py5a1awBgJfD1LKi3myYQbxAlRPXqOHyI83rpsI3TQ2HnGF5k2L3oZun0V3ra
tdMcmAR0QAOTMPqLB1AgsCC4khSG3zc6QA5X5s13X1WbRXvucRyC3TB3cd1PSW75UaVw4xfwiix4
oqe+WWW+mgNk/ALmcDZz0G3k0y9YjXl8P9V+JWJRwd8FEAlAVLEGhUzrpKqEd4Ibxy3VJw/eBLgF
53nIBZbVR/2AjjDYuyyo0qcJk114asxCuxsb4qgVoNmYukICH8dgCktmlwm8v0EraulBjfrGnuRh
8WBiLrohRl/rJ3bfTVn/lKX1JlQFy2FyJBPfscqz0ZSV97NnHhSCbmg4YFWWQ0QyVgS4H4tW6Ieg
Dxma0so29jC/wcntrZBlF8Jd9rUtSdjYJRQD9QbY0eq+NHyMsQ8QlvxHqlQqsKcagjCCFgUS83Lb
qVOPryYwZtM5oBBGTrfC6nDPtagwmGmRU5YcHs2MkbEOGw0NOmjyNriPMX+HFrgTHCFMJAGzgmZ3
hyR33JUQDmrSvIrEMNZwWpzRs6IuvrTf5OgFz1HvuJEliuCuJw5ZDfb4xE37rcTYiYyvgA8fXNGe
BC478WK1IkSFWlvfci7tJa7hkZORXEN3sdHvkkM/FPogC0L0yJd139ERwRYzjwBZGd4Jo0Q3MiBo
Q33dR4PCpGlUE/TP/GY6ZR9VGCxV0vLyfhI8KmGpU7B3VPRj8XOw7TvX8X8xW/4+lZymqOPn8hcJ
dMwGbb+DfAXXBgUYHoEEI1QMhkL6ydBWT0Pz4lsL/KVEFwGdvlc9QcKkC4MM0eKvpJhrGM3gIvih
puZQsTlMM/95nl9saAmYOievpptu3XRSx3mCcnaLrZnBcHFMqs4TkZAKFZJlkW1ASwGPJ6cPvbnb
AgEERnIe+hldeW4PKhL+2zL7b6Z59JpDaSn4AC8EUjop8tAsqX0Tc5R6O7cnsefTjTc2a6QC+Ma2
Y9ffe2BexkBaG0C+db7rsUIBB47U/gjqDAWXBwHSUc2nhstGDoVetQXiZU1jlArojY/amna8nKed
nxoCO0crrtMgKdLGWrkernm0d27GrGDhAkNiRAHxTLt0XDnQ0G9mFxAFZEpiXaieJWn6a+jn6dE1
OYsUyXct4pBdNM8paunIbYbvpBbuupD19zkr583iIUWCcCkJSdYmcr4qjvl554udD+oDJmVu9UhC
pQ+FYfiMhEsKHZOmnwEoNMKLeYZybEqbTTa12+xkVpFrczcxtsozmm9w15vQSWtYPamCr/uchNaS
AstQg81BZFk8eZIXBz+zULSTAVXb89ddq89brex8nm/DRwPlgV0fYSEPzoZzCGxcLu30rWvrdwVV
V8PbK43HS5og58hNPatWSO3Xdxb0/GEy+ktX5MPrgic4a74JgjNdU9its+kuLcxtAUMUpz7tMrLS
PWRsR5WI4JqjJvl8KMXo2WChFC3nLWSejgpIsBLKpYuCkekEYg7ECpvY0h8luAGsXlbOUsWyeFd2
0gb3MNzFdn/s81eN0COXNSlgHYNSaKbfvv4iv8lQ/99HZPRsKgGAyQIS3ySOM0ZIoYciMaxgYLQZ
ut5sGdrSYZ9N/7k66OqICotCa5Z3uPvzblM3pkAJRRA+swZtj7b0IzQV8jvXMxQYNRv4px4O0HOZ
OhudNZD26+1ylRoF+g3rWgmtknkZkyxFs2lG2yjuARN2wAvr6cbOAa4j9mTRXaVAdgPRG5iUnj3n
Pa82rOvlsCppjd/rPNOhtV3R9lXRVrJN07XVM8Ug8IbzvncjVYPNg9Sbjcj4h8l568hcB6GTg6Fy
08vZz2LwJNULCgm/jpwiJy8+6eY7HuB2QwMb6EGb67upDOSVOdOlzXmOL9FD7+EAd+qY2/wnRk6P
eQeUlr+W2H5sRG4HPSQYDKCxW4Q5S3ettZ1+2s56QR5A6+rKx78wKmDnNBp70C1YjlId0wyeq0sT
lFEtX8pl23bLh1ncx7wnGoUULJeDxn4vAhGpfrjNRvfgNva9NmJrEKZHg67GQFGkfL0pL+Dt2Dkk
N1889CGqXhx7vmboXqc7A/s0dIDmGVXWkq3tNsCddxhQkx2coUuUfe3auHC3nuN1RzBrPMtpBRji
gKw6RL83EojO1ZSvVFP85ym41BDhNEmP2zbKxpqEmqlX2E4i9fD1x9cr8PnYhJ0jeaG402cautpH
+OK9YxAZFZKWIenpv6lLM/ds6IViSzQDa9HHYOgQAY9jMieIAwucKUqLW39BF8JIB5yuAU49wbiZ
/FMtCeBn6I1iBRbfO7MAcf36dS8MF9k5jHdQ/gKPNFMfu9R24soPHqYsCM34UdX2L1Wmp+i9qRex
swBrXTx5ZZkvxCP3tAn+GMf5rjWRrpzq42CQrc/eqxzmI/iUVYjS5iFVfiyt9opOzaVnnU3CmDc7
XU11fXRJgcPyrLu7oZdHu0Adns31cWTXgHyfYxGYS/5+K9kx2lKYOR5xLt8FbhFHNsh6/GNpK4BA
eZZc+WqXzspZVLOzWQ3NRLGJfBFnAbuR+Z09ZQncbNBREftK+4dmFN8QSL8Fon2rLKEjy7JkpH11
BS5w6aScxa9ZUhgc1gwpBVX7sSG35ZS/DjO7Nmi78PvnPCAKbfeelbk6doF9BwzJrYdAFjbCvXLh
XECSs3PyD0W9a9CdlEcN+v5GQYqiBs/hIc0JZrO0B04FDBGRwaAR7aeVHYzPcG2pDm4t+Sav7Hwn
IGLTItw9wBCJxb6r7K2urRTpxGANa+7xbEV50CeqGZbEU2TDlLUpfeuHZUHe1AP27L1PyY6kvdgB
wjLCim6KMIlJE5AcoZE2y83cuPetGDEHdUuUGRMUsSHLd2UFLsBL2G9S0h+n0KNu24taqCO3fzHX
vXWFu5NutkMr7FF11d4rxQt0sMNr4sOXwsvvLO2PB/oMAzrLlvpYQn3Yl8cT5YoFic5+qIe2VrE9
m7gkZCeXGTYkUK8jA75Ff80m63OoF+TT/j6fXbHAFTPPUFfBVSasLXWXUwC8vENWs0ScuIcoSR8d
MDq/PqcXtvDv6P/H6xrpMfS5jD4GSDw9mr/5DeQkHetKLLn082fwjKIfSgrZW40MMn1LwSqGx+8P
TdwrUMPPIRPsHKnqDjiAqoXM7EJeSk/8xCR0rZvlA9pXV55wYTDNfoMc/1ggV1djVetaH/1aRcrA
e6YsYFvcVnc0aPKD7yMsYRRgicTw6tZLH+Q4PHgdEMe966gV2GcgRRGyloI+SKV3TbMmfX+Aqzzc
XMdYpTILRRXcSH3fSh51ef3T1N53rv5VwOQcU9pVhHOGdtDRF+bFzP5DzcZ1Ol3zWv6tVvBJlXAO
J4XccV103FdHyFR4wA3o4m2Acn7YN25z6ty+i3H5bjOM4QNmDeFEodjEAAOKi6yCrysb7wuTeuuA
O6gTpumJz2r5lZoWw0mIVg99N8IJlg4rqe3HmvN6KxVQCG4Aib6iONk6+NODJ3uDvJiTBIsOlg0K
2HUlyvmpb+dbo4PbwT/RDQv+4JYtElVYz0VdEACr32PQVGGCHJe+M4Oe3W5k2fCwrMRd4yyYVtnG
Xo1Z88PP0NQRdDBxOhM7yRjdp3x6H60ZHYdcwFh+aLwrMOALwfMc8OnxcQFpHiN2WCur0M6gHm6V
V7kyl379lIX8saUzKLkv0CZvjpZe7irvsUOBMQnCoXvJDXwzApaM0D8NPQnOkMY+LlZNy6EMAfLB
09fXzqV7/RzqKQPtOqCpN0dbZIcZchGk8p5R/P43ZcOGOf0TxlzJOA97jNV/fP3MC1frOfgzU7k/
dJ7THAOMtsdD3tFQKNgFOrBnSXQBK16AY75+1AWcIjuHfIq2KqbRUnhWqcNJF9/8FJxcJv/TpF7x
YPpJR7T2cBf4g0EP/yjyf9TIOQdfO7Pl4D0zqNcCoJ4WrxWUMUz3LGoFFVMHLxrk/339kr+zkM8O
/lmKl7OpbzGLaI+2Mc526Qr4N6TZE8Z2nopo40IGdPnmz7vAzENIW7EpIcTYW/qlKGcb+EwzJQ1Y
AJEUyosUlGEjlLkPTYXWgB1nA9Q23dxbdWi7ff0HX9j3v/fiH/vedYd6ySHIcaQI6Mar9kLJn1//
9IU4dw6+9RZH1SpdmmNXFDe+9UIdvbFM9/71r/9mS32y0ucgWyIExfTExomtg/p7JbtffT0nwJW1
q3LwAbyodLVjFBbw9tRj5JVZPxpZzKu+cEE3JjCwm+w57Koa8i8BhqHQd0ksnv5XSpHepxO+lM/A
L6y8bD1x/Iu7dMeu8iHFo2xArFpwMwv1LIEIigJhYKc4A3S5goe2A3qjevz6LS+UJufYXpP29ZAO
aXPkkMKJeoF6QNVlDEN2HfKC52u3ntL462dd4CjAuuTvO3BUWTrbFaZd2ZR/myqylf17zSGu5CgE
AYkZV7ZuMK1FiQtt6zvt78wPNRdF7PvX/oYLrD3IOfz9N3CLQRoLzjbHtmLrKgMu22k3XHrHpQ4w
3aqgmcO9FewikrzzVoGd3upqiQ3AAMr7DpFmbffoyZjxhVtu5BFQrFNZ/aiuijO5+Dv+f9fRc3t4
6c5+73lueZQ53DEKSCW5+6HKgB0oNzOzYuqzG5JV6IeTJ5naW+r4CCntlRh4oS9Kz0HLNSsHAeV7
DWumasubJU4r9bp4VWyPdULaYWM7VpSPRTySLhZTukpbL3I54nO/rE/XHPT6ohRTyGyC5Tj98P0V
YCFIrP4thtFz1HONHmA58r45KjEht8ijU3u99jBFmGNoagOGsbWEH2tr3H69az+PYPTc9GEZrHkh
/XwKmsga2VRvuhKgpYCgEKQk7Er7ieL9qxkAta+f+PmVCSjS31vU9pjJGzk1R69kHUYVbMst9fpv
v326S/+4jkffp0VvEI8bFiD4pv4OjizXupenc/zZ3j290B8/LpoGGVxDymPJGrQVWGgvSR7IW7Lk
LxDnnwCH7FZua42AmagtHMmvvdSlB58O0x8Pxoh8nNDALSGx9R0gQbDQTB8BdI2N4R110fMVszTF
cYW8PSb+dUohTWVnx2FaNk7r74n/ATfIrV/UyMmMEwsNOSXLaDgrpjsCxl9kne5CPGM4jsiyUxuT
5vupT4F+eg5QfcOFqAk7B+1Bz/6gmNCQwGwrNAJC7fEWGFMAuefJxyw6H6Ihffj6Y17IeOg54hoj
WDqWdV8es+x+1vp1JuyWj9nRWNkR1/hTaXdQXmdPmRWgKAIZRbr8mtTZ52UgPcdjj0ST1jIz9I8H
88Tm4q0sITM/qQVWl5B9uvKGn8cnzPn//rJkAHaTV4sPG1yepKJea3tEk/djHOpkBpxuRncGpoMM
iLsmzfYLlNfKsX/nPEgGan7ZwXTTte6V9f78lfm5EUSmgNLMF2hVO7mMdTYfK4evMuJ+6yf2j484
KxN8dySNBy7/wQLW2oHdWbTo3E0EMOuQEaDXEtbfQ7f/P6r83O7B1GLSQCP7BxvaCHVaQ7RLesV6
lsaOqmUqwOEd1xJ5M5ikS6wmCl4xGbdV1x1RmSfChZibhZu9NJTsRtt5P9WHkHF+mFL7jrpVdTNz
DJUaBpv1rIUGF3Lv9KelhwNIKdDCRA9vZzfGfh4D1H2tgmjBYv/Mm/49l8uh6BvraFFrfElhVxwb
8GIfglSg9wU0ejaPZezZjnvluv38guf+2RZjYlpyo8ly6GogVGAIqiegHEd7/t7Y8gnk/rVH00dm
XTMvubClz1X1LVcTi3q5fUCZeS91dTBe9pgCutqrGWW2Sb4+Op+3t/n/aeoLhT56JqZDC2r/QqLp
foHk3+xYd323RADKXJPeuFBWcn560T9vX2KatjH1dCBA86SC7CYwpgFxWw2Yo5WZc2MBzgk8NZRW
4Gmmr6Qqlz7bWZRMCZyYWuLyQ9lXmPSk6QYRJ+kpO9lcbLsMo/6hKh96ILv/aUH9s9DpFxD5wPza
PdBpyiJlaYzn77QJgX5imAq6feldufU+L2y4fxZHgZoBJHU29MBEGcPg4bmgZGMpev/1i1xaubNo
abNCa+0A1p32QRPKPn+hjE+QJJmA94DLbpr9MqCtNBZUBr5+4oUGLz/332jbFgrBfrMchnrOnktA
vuvWS7dFufw3DYP9Aju9294zjzz1p9gegH1pVVqtDPWa2NhWqMvl39x0+G/lzj92KzHQs+YQuT/M
BU3XWSdudA3HYQddU0jL0WsczQsKXlDJ/vtUmHxqqxmanYeqFBGWsy6PPiZLuQ87uI0aXwFg4rkT
9otYwX88tIHL8y3ovbZVRH1U4Gj8NNOxkECzw1cI/wqlT6DRpujfPsm5SYLOptGxFifAFOOxhRte
yprQYMpdqXQNICIT67JaSems0xOBFdRjwNLn4MoWvFCGcU7+Xh2/chbZlEtwUIC0eQQKMk7kVN9P
NODTo+pNa34ivmdwi50ZDvENkL6xniHxCB+AaQUWUsTgLSzyH9njlQW5EN35Kbn8Y2OwpVdOZfcp
YDb2G0TX8+0Ep9GSs/VJKQFs4l/glhRRk3V0VQHN5mXjjgIPNi9MRUVD5Y2g4Ij0WXBNA/ECHIDz
s9DUaQ4gJ2fBYVFPWI1BHU9cssFD3xtEwVFXyZyuRhAUeG6BcKeeltReIS0FPS47wiAcIqorJ3i4
skCfZ9n83K4hg1DyPKcWcpN62hdcx0N6jzZzROlr5SCx926cbIlZzUOOjfz1Q3/Pvz9JVM6dGiyn
ydwUM8VDOnwzSxY7UkLvrIgljD27/JUTdLnoK2hb0UnvrfJ+KIO0HxKBOF8tewuQ7mMrz+kBAqA4
RE71duKmYVGAqaXVDq8AAiZ2+jL46wovczqWcgndGThXcXv9RS6E43MnCFF72cS1DYgEGZ4dcsfG
xxGnzS7kndWB2gBQ/9cr9nsQ+tmKnQXGgdHOl6xLDxNFqdM8tPNbOhTx6RjDPzvWI+DOYCMuoK5M
AKLVwDhihXDk67wK2/nGzr/hUw7Zsi/JsOv8G2PyuPdeERpoV125fi5017h3Fk0hfEnbHBJsB9Af
T1CrjB5ZaYdN+7M6aUUA9+bwYzmOt00wJXMJtVN1g7+gdDVwOW1yksUGDfF0Ipw8wYc+Yepwe2Sc
bz0omuDrzvODjctUAIeKb3/St24MP+BEfL3Op3v8s2U+u99lqQuGrhxSxgmWlLL42YrU/vFvv+3+
fRXxPMixS4MWRpPqFdDU+xZ4jCv749LfTf7+bXB5YI8LDZe9KeYu7NBdaCpyBVJxocPHvbM7NIf7
1Vg2TO1rMJrAlGiSCswpUgE4BsufgB4ACIBA1rw1xItyWGVZhbMqfb5E0LDeM2GuvOSFHNs7uziz
GYhQqtt6j0ni84J5PXVNlBfW1iKg6y1594+zctzFfy+nyCZqW7Vj75BDwLIxcbJmz+ujKuFwlK6Y
425gCRiC9HaFBHsp2z5XbxcBoKSZjd9zqbUCJwbEgIE2TUImaMUPu6brP/pmRK+9BGrg6+14IWH8
P9124ItLcJGcna1ILAHY7Gdg1m9L5axlpfZKgtoKueWvH3ahqcF/jzz/iMNyXoZB4V4/UUb5mioe
aacG3MlbNUu5BnsHSp3le15+q9y+Cl1eWPum4tOV4fkF5BM/V3D3WnB6XAeOK/YM9kv5UIwmbGCe
4Yr+0Jy0IjYzWC6Dcw/t+q/f+EJoYGc3CRrcXsaR6e5ZBUYUQCU2LG+Lct8ArX7QM+AIEzXwHRiX
8opc4IVUh53fL5VABxvLvHdNOI/fy6zblKJ/8dLm+9evdOkBZ5dMLfNUqKwd9oFd/Gp0u6cc1o28
uIWZxMfXj7i0amdXzZLxEmPnotrP4oU2cdn7Rwi4vrvlcqwrKB132frrB11KQf7PlEJ5o5S9Ze8C
33+wgn1Q9Ftw1latX2/5WKEZQkGqTm8EUpMJVhiWS/beWIBvi+lfXa7nHCTlZrpjQiatEwgwkOzE
6iFDa5hXRdagNkF6XyC116DWzlQkdfZgwMo5jZWsQuW4vTwLGrFTFXJBVm7f3SmZP3/9ehfiwbnk
d+q4k5AzDndQg55no5vlBe2Vi+PSb5++3R9H2UXpplM09Xa5mR9BUHzmproSai7sMHrWdHB7W6qF
p/YOaUQ4gKkIIUWuoTsdyCt//AWZXpzAv//6Kuig8pdiZZYajV4PYR5dDfpQlADbfvQ2ZI3BaeiS
xV5TQMOqt1Jlca/dMEDLoXBk7KHh6oEtQdgPmQwc8mrPPKOY+m1oZq5szgun4FzZGz3qlggQzfeY
Wn2UrF37Qb7iLvhzRWndMrv9H2fn1uSmrq3RX0SVQEjAq8H37nbfO50XKslKQELcxEUSv/58Xk9r
+8RxVV722bWrTtw2IKamvjmGzAy51Sm78lb9f1BqZZppjCFkKt1DGKEHonLMC6N2yy1iI8mN5fDa
lb1YnJo5bwe8BPrjzKfN0CeYL3sirjpOcfB3y9/lJILEeySW4TgfY+OvOcHoGPogPUOV0N9iU167
8y9WJ8PQ8GgSCKQZ855cEn0Li1sBxWuX/KK2qQJrkZEf5mM9wMVe5akIXsC0Vmmz6C+0gP+purUn
vnLBL2PfEmJIxk1MDoQB3LZgEi7O1/0w7AhhD06DnP3nNejf2NJviunLkLcwgCcwHZLDyHaB+NJo
yKUMoN6bWXzEcloRs6wCjLW3u9b/gJFg/efPvdJou0x1o6WcYPiPoXgbC9AL6tew8u+Vcj/+/M9f
uZMvM92tDucuHPCtCKD+3vDJWvklEN4HJllvNEGvfcLFLsoWFabyBtRgUnZfA2nfqGSPZRIDiHtL
Z3rldruMZAMvH8zKhyG5at5R404lBs6nu4D+mH2Sannjp7pSYl4ia3Wet7LPcSWAjz5VjQcragG2
6bpBXwGszfynCYNb6/r5GfzdzXZRnGAJm5omwF0NgnmEcHsPBzsOj/t9Pmh4nWiRAo3oYrEd6Jja
rn2Y4wQogPeOfWobpWHxnTKyzq3CITe6MYPb/Pl2ufYbXKwZUgQcac3aP+jiOYpO4zxtCcgFU2se
WGW/guZ/F1Tylvrq2rN9sYwgJQoFRQGoIYLL+7NBuNlw86XBqCeifX/+Qtf2KpdzcVXkBYjPBuVR
+WU6YNYfgIMM870nS6IwIzTeV47+6mE4X1Ftn/78qVeeicuZNoxB+pVxS3zwjX7vFvYx+EtW2eFX
VJnd333E+Tf9T10TYwRRLzTnmI9uw00U0hLIJo9nBnmstO3ofOOOuLI+XY4DjYUhSx2hAsEQkBn1
PoHussc8+999i4vFIx9EJXtgLo68/uc89JxjAHysMQF6i953Zem4TNJHOCqdmm5ojwEWQchj/W9+
vfxTRPygBZH7xnVfza3gzJUX7mVmPScW3pIlEsc6Gb/nnn5b/Fvjnde+xsV60c2yW5B6FcdA/aQC
dgVM+yeoOOsk3lsi7rqA/OX1vlgBainaEAfe4licERoSfZJu4eWqK+SNObdrv9LFQ1+MtQfW1Ogd
qBMfQdEeQzXdeCaurCeXIfoylH7k1cYDhcj7WoHYg97j8GNS6gCRYw0QRvny59v22gedL9N/Hj54
O8KqaDFeja3FvpCR2U8Odot4B0BcckLO+8Z74so6csmAHjzIy5DqLI/GGx4KYnDm3D8BFXySA5AO
f/4uV67HZZYek68sjMKuODbnYfupazDsXyy3WhlXbtzLGH2cjJjsHGHRRKcZw8+m+KhIl46VPhXx
d2f2GIUGScTF72SA/RSKR8oZMi/UtY80ajHj5kUIcmHCP6hDCyaCyf78ra/1WC7T8YD2Bt0CJOIR
eoQX17tPG4uXZsk3nAHcge2tKYFTiStY0qtyXlX9cOOaXllQL2PzbcV8qMG96thb/SIwR7CwIgsx
WfPnL3btB79YKdBmB6QPs4pHB2XUEI0b38TQcyHAgWNolBXAYHS6ulH7XfsuF4sFGeK4bYFEP9TC
YDKyHf05o1bkiDZBIHPjBr32IRcLhvLyWtW2WQ4wG/IVKafU8QahNBHe+MmuPAGXqfsYB+phvNDm
CKTOVyXr+wBP2F9djUukcuUFHbE1nY+FPQ8U90cgIjB51adn3yOmH9bd7a7slUXpMlpf1tpvwmLQ
x9ZGb9iM4ZgOiEBEIxf2FSPmX2C8VN8tKeL1JAyYFAoH2w22uavcGgm8W283I9AxRVAFaVRiDiAv
LIYn/vxDXCksL0P4NJdeD4cuOUjMxHZquieYobKyWQHs474wTNz3xvxdUXEZwg/O839aYM9T1s16
JG9l8tmA3ySouvGeubZ4XMa+lzDiZqqw/ldB8arK6KUOAedyzs9i0IhW0rpNHjQ/Aul+RiBLRGV8
Y9m68ixcBsITnFYtzoOPOOdFNix0zVgJIgCifX++TNfuoYvVwwFfx0KDeiyeAFSU9yjKnbxvcSpW
jbfMHP9ubX+z+bnMYAMNKa01qjkqTPdmfAasaVD6g7ah2xTK+YD+uR7TL+J70bdAnalQbWHqlvuc
T2YFCfNdEMRQreCRanwcrhrt+DfjGciNIvdtghgu9SjvN4EJSJ7JWQNsKWKdVnPJv1kNYKG1IEpu
88jHybHo6w5njssrYEY1UNlB9zYQA+QLYTpL2uAI/IPOloE1N67hteXmYj2j5eSNCRacQ8nmvUzY
V40c+o3r92/7/P//tvwyPC2X0I1gI7dH4VUEBC+m7gtafK/l8ANG4SnaoUQa8AL2opilzRxFaaX7
9xlUgzUTS7Uqyui+tg6k2LqPvugcxw1gImx8v4GClb3rqqnSRBb9vXagqdWVeu4a9gw1qs7UXLyx
Ec9zoGIfyWsdsVdTevdU+eSIuYE6q/z5VBYzsJ+S8m3hA+ediPYlThBMKUr+SLweWT0Nr6Om+mxs
cg0ytLMCKIWG/jstJuS4+URBNweCTQfg8GEEze4jhfZDWc6HymM//vwg/H694peR6xrgo6ZTnTqe
9SVrX8Q7EDFxFuq2qJV4GtZIPFSxB5+TZ5IbN8bvX938MqE0aFcGfmHjA1GQiPqLPuUe/VqBrZoq
0WxKg+kZvySPf/6Gv19K+GWKncaEJXmZCIzSRg8ctNqqI9ir3ipzrpyhgaX5vzWynqkXIZKCpk2J
+cm7svpW0w/wSSnb5+XdEpOVk1GWBC/FjZ3LtUt2/qL/KcqnuDeWzugS4Zgex5/z+OKNGBTIP9C0
KMWPsIq2f/7lriSHgDX830+yyiPaL6LmKGCYPKuUO/2a5Ms2Uh2Gu6JvvnIHaQ5VPq84SD+Cw+rW
0bcJ9ZcDgAqSb/GtQNx1wlwUy5MNRe6pwknNn/+8axeW/u9f10ibi3j2JLa8APp88YeVvTWQFJzX
qN8tLxfvBzOQoUJsH82+XL/mYMunqhj5bqyGL0QNW9jcDosNMAOKYgQJiiX1WpzBT3l8KoLgl8S7
sQ29k5R4W1oPEx1QGqPM8DLpbo1QXplO45ehcC/veNEUOJXRyYH3/7h8WHv8hHgJbosWmtPJvLbN
3RwDvQ3PSnHE0RgG5A5V168wepKNmHLq7HswzPg/7tD76h2um0Mwlfs/X57fL//8Mk5elrBEEwCp
MB6Xf8o5+YyrW0MIV56Ay3C4Brc79+3UHBGDvxeOqD3V8XqslNlievx8UGI+YG18bpNb75srXyY+
L2X/eeY84gVguHJ2CE3+pffaFx+tlj//Tr/f+/LLeLgDTtaPuIsPJvdP1M6PMgQxYqj0qq/8vzrB
4/HFGrWMXQx6zuIdFgZSPF90kdXUfToGOFGtA/lXWz5+GdttKBTvHm7LI1LtauWRXK5aMMMhh1Yv
f/djXaxIdelCDL6g4ahDO8PCzVCECn6SC2ItWv2dt57HFyuLa5EenUo/PmCgtgRkfjR7Uid/J7zi
l6lYcMtsFEH9fKjovANqNOuaGmmcugeWkwUQPkt3CmLe78AjvQldurJYXibvaQNVJSoK/5yd6RhP
SfAJvPcKivB8FZI9GQG24mJYAZ0+PxQgJvcCMb9ZrsPYu3F3XHntX4bx49FXfUxcdAhCvZ/8eJu3
1ID5UNushdKt37T0xtJzZX34f3n8zvdA2CX8IBE1BDPKLZnfB+416uUvvMCxf5cMzLwQoutK3JjI
ulLt88toPl2WnpJSRYeWsYK9L4wsm9CPohejEoK9pzo1HtTGCuy6tIyK/diUexfUiORW7bidFxNn
YaOhXRl89xIDOPJQF/5OS+3vgHVRmNyoAPEMquGJ99JkZNEh4pZAWZrFt/chuB5ZrhTdMDmY5yjI
CVQHcQQKdk7e/DqpttBjJunkteLcjAIUwIr5nSV/d1TKL1PGQwVHWQuLxsEkcZJREtKdEyCA2rwO
DoAEftoqkuADVsmtltuVW/oyRDxNzi/E5IeHfJmPWsj6PSKjPTTtzB+g2C7QOXFPPuXPId4F66EA
2N90GNceShqtwiB/dlF/RgyTWw/2tT/oYpX1PZxOnMvNw+Q3eo+Her0AcwmQ+M2cxLVPOP/v/3kN
jQETVtiJHfzF2E084JA2aiJvHalyuPGzXvuIixUW+iQ/nPuKHRgFFKQjLcDu3dmn2mj9dGMR//3u
m1/m4Qk4f6M0DT8sRbv4m0G0PjsTS+WqCkixsnhqge0lw6bGvuyx5d0T8JxfANZrn0EGwjniEnmI
ijXeeJbUtIVAPsQ/hmUDOVlUIorbL+6pZEB0DWHFMovHUen55zjUJ8yCf+IEOj72HW/vFA6WNhxN
SYA3bPg6xCHIyz3dFkDpp5wlAO4PIXL6xk57tYCo6qhbNmBGulVwtgTkMULgEbfkAXtcgOj7iD12
8AfgTHWJQHkERZLtCw+RaMr9f8auk4ByW7FrsKFcYfqXmW8THkaRdsDkHyMLiImirXeHsvaEM3qM
UZYYgRQ1duhemOzmgNlt7ronWqoRe/liyowS/tufL8uVI0R+GYFvCRL5DYRXB4GEyXNn5XsP9HPa
xNERjkYM4gCMPWN6w+K3Jx24RSseApF349OvlFiXkXeqZy0GXvEDD0ScBtNcZtqb1SoK1NdgwUwK
VlSxZph5bMsWPFzMWO64wshYPvwK27l9HISTtxpf5zr/N/X/ZRSeD0VvFqC5D0DFrQnG4kWo5LqF
AjXrW7GkwgxpFGNKwzfFCiw4b91S3X/LxY1H5F8Y4u/+gPOj858nvXSD7AERwbEnuGFkX/TVs20R
rgUHxgHIjwhop6I37NUlAI1JjjbIgNfoeR64VA+DLMOnADNgDvOaohMgiFMd7HLTMaTkqu8KgK1V
MGMOKMZbmHk8zY0+0IDshnGuj/Ah3eibX9sc84slsRmrRok+Xw4AbX8E3gzEqhQvC1M7HtrdWZo8
Qg5TIjDe1c20NYKnPXSvf76lriwzl7l3v+xduYw1NjXde9HbJjVVDC8vBm3OhodpbcAvv/FRPqVX
MmycX6ycC4L0SqClfmg0eSdyYdVuVsZkZRhh8+c6/xtmTNg2KKVN7cB/tdMEoZhXtuAe02MR1cE6
LOfgOyVJslIYqh/OSh1dyDxLpKCrRgGIWhTPQ18gn0vPqOAIO1RPoDLIItkelsQsKIUp+WabJ+RI
7qcxOHrspfRps4FiooK5TOlMY+psX0tjn+chOi5RPT4jtn2Yoh7ZyGAJ9yyW/ovPEYd8gSexxFC5
7ohbK55g26+NfpnDPAU69Xu9GJFiIMBnuXi0o0jSkABDHhJmUiNKTFQFazvH7/OwgJpOoyXzGrW8
GsQG3pPepUWJC+C86L1mgoHq7qoXBcd9OkZ0G/mNy3CohjiIpbJYjUq/wbYWA+k7xisfLeej5kn9
HsDbsKSxtGFmoAHfzkODRdv6eEQ7uhcjODRNwcTzIB1dd4iXrgzMslaFUKToEUwgyXdmFOpfSNM/
M84EOgy+MsLjDXLtD8q9NPPEQKcwkJw0yadv6a8aczIPZdfTdSKSdq2rqM8UKY+yjvfgwIAcTzCg
OHG2ASIwa0oyrCDYgcckQqigA95zW+bRfRiXTbHuIFkr18SLq7umFpj+AElwDgH6DjY9bw74t+95
FSPwzjz9BEjBIS/pQ8yiYxcoXHKMz3/kSrzNNgIUXzCcAvDksXKsG1cQdkfPVmCuayB4tJP+wArg
xP14nGAsYdMXClHH136J80c312cPyxkMXHnVmAodl2IHiNUvWowLXntdhv12vKUKnptR+z/KoYo2
jXUr2B7IShMM5pPeJplBHhhu1BqseB9BrCXQac3yt6TEPF7Dm39MoQjSRuDQw//TJW2TNUvzpY3U
t97rxZZi/7G0dpvM/ksw0bc4V9uedweqzlPT6KqhwJ5OpYBTZ1nOxH9tooPplD0u7TBDDz70YPGO
sL5jC7AK/fJT8XBEcHUqngGetfOPUMER9wvyN34MQnk3tNOrY+OuryB4WDwJY08bI2ka9P3PgAaA
/c30zat8+Zbw2D25AZwZU8bdJlaNXfU1KN4RIf2GE+yXAjcHDWaayYRBi6VKsiUg/BveIyIb4qXZ
4ixgBlHX4gsSC+YwyCtdvdaGrqwDaR5XTWThBBapmpAxFCxKHhdskXgv7ntgtil8ATP2h0aWQPMO
d00JD1PTQHUxiXEV4t+ANmIPDsMd3NRBdID+YIsO9BNb5mw2QYjgtkxAky9BDYhf+8ocmIPBbYai
RLAQVUm3lJsRa1hm/SrYgsIKpfkI7MrYiteGJd+6gQGIDR77U80dtFnAjK1UIBL4EZK7yAQv3TBP
a4/mJf5u7GM5jdeWdd26ijB/JeArUHJZUsqm6KsXEPFpuGcRNuw6shkWhh0gQCNx0r8WoNW0YP+u
mthsaeOltQY4s1wi99q15GPApB7auMNbWU47ylidOaEoWosLpCfKjZk3QYIQlssPMfrAvQdL/yZt
B0IQDX5G6K9g8FVGMItNrF/7TrAWU32JoSDqWhwtrrBPbB+dT/Sc8TqkaW3VE5mjs4ykbWlGEwKk
skB8slYf8MZ8DoN472RfZolu4NAqfFidewyOQBbdH/RcHP1EyJ0k3rcOLplmwMlMGzQvYqi+eTby
U1OXj3zsPm0rP0pbxRmqyWIvgUgjR7/EUcMWko8YM6v05xx2R9d2QRa246MS5MExdi4qkYFGfHDf
tfyB9KNZTQ0sEhjtPx9W0+hzqOsmHQ24stpLkq/e0pSHltp/OjVgxg+enQOdktNEMS7bB5kHZ9QH
o85s56Dv7kis8e6IZql2JIJCtp/lpstRZss+Bp/A9xkGZOYN6eOjbOddFLI3XcaAyeHNhU4k2y9J
WG+CfJH7qq+rV5VrcZCxY3tuK5l1eTGnHJaGI2bl4CRaovA73o1n54VE6Q02e+J0snMzhFeKvVEs
FI9VAafj+APvnV0lZU3g86FYuTmFZE5Q5FmJhvpl7OBuwkRvVSJNXs38NEIaiEOXiVRqu/jeMRlL
hKWINeIuasHMh9+jgs8kLPypxxfWxYTetU9L5MmHCd1bE+0nsVAc26gza0H1Wy37zwrmbljL43+C
yvPhe/BiZD0W5R1DEGCgA4OBLO/H+MkjHHc1xsChK9RlDnaKwkVibbesiyIZHrhL1ANdBJBqy1QU
JzON/JGaZsbaDVSTbKLMj4D6fuidNOWPIGTuoXQkvIu66jmc0Q9wskJyIAdnvY1QZeCOre/8CjOs
qnNfCEyiWDz4CKlQX0p1bzmCPAuUW7iWh3iBVzSMT9UkHjwHM44PoluHgxqoQXBeliA1UgQ4Pw8A
syGQZAL/j2blhK2X4RGsCzETfeZmvmpYV6yn0ivAluqc3gnuYxPBC58lmNyfAzuks+yT8dEfo4TC
D0X9M38jL8J2XRAMqe0tQFztSWrIGeXwrSrFtPNV++Z5DiqoAMVsDFhXVWnIH9FKQuGAvxnk1jbG
G2v0q6xo5idlE7zkwvCtCgOTRUzVEuOJFUwH7AgsT/gESZQPZ1+J0Y/G+3AueUXODGaWuF8teAkk
2q1inRRr16HtHwCgnuXNyDJvMPhnlTgECOf647TrQr9NTRy0OzJIRBHqHhuFIKeEbipUfg5sq2LC
4EnpIKoa+noGDi7usZ70rUGvxyE5AQ1pH9xpjFk8im4InnLgjzC4r/ivCDkhVKor7AeByIDdFCj4
pGdgxRcwXs4VzcRg6Nqv2dNUdSJjC1D+5dCECKgH6kP50+OUy5OomjeI1n5BD7JlJcOhd7dVLjYH
UxOwx9r3qCDxg2tz/oI02appGd404UGAPbqRzbCeAbLD+U4xVAcu4ub8YKcgXuAnHYBuHGqAQlhk
doN4tQFdhViQPJyjGtHPY+ajC7NuoEMfV7bWhc0QHfvSYdb6OaqcfFPUhP0BgOZHZQ2M96V+jSqY
E7HTyu9FUNSvmKHMN0GHrX+pimPY1wm56wYVxJiJsOVnQzw5pg1UH48FR8ry2APJGW3xEPA9JTPU
B3NTPaDSiYr7BGM9+bacTW92fY7/3AR4sB65pM0A/VvXR2uvbbCmTI5Zi0d4TKCtqsbyByRgDbZT
Q/IPJlU2bhLBsceNvad1C5lf19UR/dqqpg5XnPvJGd/JRoysLKx7aGAcjVJSQBsAXSdZupUZJvVc
Eqx7G+u1OInUoVcaTAsXWLM6g2wfajfHZX+sxrpPzm4SExwTC6vAnXUeiV4iGehko4c5QP8DnMGv
Olx2Aep6RGIjtfwKZfXDhrE8VrmMT40Mwico+7x9rM2uQW5pE2J9xJJF83XdQNMacve1dzHorGhV
KiF+SeGeY96YVeNwDSvYHuE1Shr/jrh2rNIlab8XCECtjNfvmwm1nRfncgtdGpIKwMS2dfBD5HmR
OS+HZ5P/GFSO+6cx03apfW+Hjly1LWSCVmQA1A5+wBbGM12QR1EXJEwVb4JNXrQ16n4b58fExS1d
Ox+sWZ7zna6wt1EKY8dB768ZAMrQaOltWFVvmLFKyHpS/ZtbWtx3U/gJP4hZ03l4EpF947rsTmKZ
883C63PN5c8U05xcP+BwE0KE/GCVU+tSdUDPDVixnFHFDgYduBobbeWW1z782+f2COcptjMOBhqC
GmVM7iDvMqtwXsYDY8nPMuAdbJE0ND/qHs43ruf40I8EkiNPoP3jBy5sM0FM+1ItXrFfaMdSO/Xg
uSjSJ5kF2MvM8Y9Y1R/EnU8ZyyYduqJN5zHWZao9sjzW4CU+Vrb6bGF4eQihgqzVGd6ge7cbQ6zg
ef5vwJ+c2sgaskJg6BDYon2hBcE+qezCX3OE7EFC8IIHEjvTJEgNG1IvcN3LzDCzHtltPSOu4CLy
nGAzkXkKAp5CMVi0EoTUiML2lkQCa7OPQQKvzs/L1Taa22+xLVFGdtMDhQgWR8T0CW+3x2FxX8ex
LdZw0X3EIn6ZpM7Rky6c/93EYdYQgyIJzc2M+PEz7kYMli+WbYvFAD01Y/988EH2WYkWL2FPuu/d
pMm+jath75Jmh0BYspuSfNMb8tF69lspmw4vRX9ryVI8tR5iLsccs7uYwLPTItNpHL62pJmqVeBG
uwnnGBo43xsy7jEIyYwf/GqG4d5rDHK2gRYnaH1K4JiqTj0vHTCewFlnKBnYS8dKeOgKF7NV2E3k
Xlo9dCfm2rvQT/B2pujona/ieUO+8uqF4pynNvtRaL7Gen1n6gjyOC5JWghQ3ZoRjWyc1RTwPKau
xZhsH4LgRDCo78tfY6xwZKPtv5Y9uUNyWq7ygD/bBP0cOYxbU7GjrNroZ312KIAgnLLQ3hfgbQ+r
ZjHlthIAjZcSGxpWpwQPO2563GIlC1YYyQBeo5u/gD+Rn/qmdGvrAwIShCYbcMUhia3448xRBMZd
APFjaLtHPG0HiSBebhKTBsi7H7BfVRsSJh8xrYa7uaBPUNpJtx8BWEHCJR4P3EH76xK4q6CXwpul
ioO9n7hkDYdYDQG5V6W+i+CJMjaPnsYSdlnAMrsDZw5PXbkAYO7x5aUBAmsLKGmbDpjOm7e5RIzL
7362EFAuC9H3Tavwg0Q+QAsTmhaNLYAVHZBiRiyvxH+FCgRAhLOkNMa4aOZLvDMii+9Shneki986
U9tVwos0GCk0b8h7cFA45BNm8+5oC24o2hjeqh1k90gCeY/uR5gGc4h382S2EWvuEUr0siT32DY3
OVLAyUkICLyqVpwq2h5VTeEXFMvWcr2dhiRj2DBmQef5r7qDwzFt2BKuECGTL6CexHD0MLef0X04
gdtyQhJ1o0QbPOKko/+kXVSD7LlAWYJCzQCh4lxdbJMFnQ+8gsx3IkD46DipERWDeDDCvjeGIhv6
zIIt72UC4EnM8YR1Cu0QqsX3bq6+wPFdZ33d1nso5lSaDPPRcjgarcXWBOLjMY0Nioi8PBHK12ja
u7s+CX28NVvvzXljta44nYZjY9DLsnpZz8UI3D0iHCl629haVXD2QuBanptzr+cclO09hNGSupzK
lJuqfGg0dl+Ndh+I8LgvnhF4a/sjQtP+AJdSOInntpIkYwxerbF2x1LEe1cbC4BFO3Fv2XQe4Eu6
GAcYZnvIaCtDIIOk8CSKAJxe374EOf5NI+Lt4kFICxHlSjEkWbyW7iBrLiKEb1YRmx+7fMJeVdMB
OmdSZx6aDml0nk2dx3HPQ4lTb5pHA+RTHLHhfsSqDrXhdhk5aAXwl8MnxDgK7MnLsWcdgpOKw2rT
I+8Lfsc/+JMcRGmjmeGE9gf9C1E1HFZ6Mr+fZ/Vc1+18mPRSQFEIcps6DKxA0gOmn1SqGT2VEhZn
5amXSQBM4DOYNgoLPLmEay3weIMePrbA0cBgWsBUAhoxQQoB0HSAxFGPGUUvctsirJ6dFZmih5FY
t+gYJ/n55VCarZWA9PaxSAc8TCsEzFFuj/SbIHN1rFXij9tYdoAkTHWBMRQOWCl51mOF4mAp2Yot
DIPqla+f9aCak/T9wIDqWIB1Z2UHHniXM38Tgo2Uj8VdPSJFhT/3PYoreIvqM9E68pY1ShLsiLUG
tmsCORjtPtqkrgr4CcnGPo3Q1jhFUwFWsJwyl8NYtlgvfxi57699jS2dGZld5TLoV/CARd81Z9Wa
jjbaKHjaNmwak/XAebyCbTSLonIzlZMFjrVJHtuumVeQHLbdqqCU3AObUu4UqYdDTzT7NdTYXmCz
k1nc4SiMlrspgYKeQjg/YLctsZVc6zb6wOZwh4JUPvZBiTqTVDU6ds0DKAzvtgJfv5QJELl5rGDI
BokYuCyNj89CL5A+KBfg/njQImJl19k0NU+zKCBOBpnoq4kmH+3YZUbJXdKqzerQE6elHLFauz75
1aukSkVEkTHV5fRmhxo1PVmaI/b+4sWDaHvGVM+SJST0P6tplC7DjzU8c9ehSgWr/ni+nXaiRAkg
w7yRG+7C8cu4dKj/1JzH5TrU80dt27WXYGe1IjFEgQjMDyh7TNLn/sr6MU2TRG0UXCnfBg99S5/x
hwQ+qxXF0oZ20AgXYNi/FIiUpABFyAyjxMmMXjks7Ymbd3noPvoa9grq9dtCARXs2yJ/9zx5Gux8
lwxN+W69eYZNvaAfStkfRa+f+rmCvVFjkBPNIEAESKEAltXBlhbv0Ry4DAvQF3OO3BqkNDPQgX/S
qtxr0EXO4k8yN9kyeZgdaUM2+ji0bIfTVDterAHJS0EH7tEIRXI5HTSjnxLKeAGX6HHpaBisce+h
NZPDAjyiTvYB37FVvS0AKLyHnC3ZCo6/A6dJd36dC2hboWyPGLqKUKvr+a0HUFav2np40Xm5EYGT
KdSVI9nwMWc/kUaDT0NYFPA+KUFiguj2NeF5cNeQSm/qzsP/T2LZfCCoC0iA2wkjxxrAGGyb9gom
HrkrxTzde5UEmLlc1o7bBMqrERWZh+UrZueTJX9Z3gnGSbC05KZYM4C01nCqdNsause901ZJnMeL
rwti9+8uLr1vcz9uMAA5TCtWhhhe7+g/49Jj2+7bWGYa2k5/dvcGbfukmRcPq7f6zkZxmmR/alpv
BsAekzq4Q+5iowXWY8yRICfl18HO8Aq6SiIPXefqNV7jaJKMOtrZRN91ROtV0TbHnvB7HIqh+x4E
BKjEyEGXDhADxhLKHELIaIHENuRvOI71oZwKCE5I8BymFZ7TjKs6XEv0MVJuTZDigSZvFPVNGiWJ
3Hse93cojlK3wM4cduQJfDJsrjofjIImZynzLESRbFp25WwfCp3jU7zqlUG+9pj3kIebUr4mzLL/
4+jMliPFsTD8REQgdm4zyd3pfa0bwuVqs4MQEtvTz5dzMzHdEVNTxiCd868EF8hou4wckNvMykHt
SNc/UwidDKksnumcoCQ2ioAeGnVTdVfdsYhZDYlEnj9VODXPvf8VqGahGjaMAXgGf7KpCxlWPr5R
hQ+Mt4IjIl2eTVuPh6Cq86OaUvu46iIJya4kxf/T8d1XgKiHQvjyP1D+U1V271EoP0ebSNjAAtPz
dNyyN8atRxjj2HwyRuFzqLLpKgYmyFLyiQeCVltVWvux9Ftk7Us00rqwfkA1md0QkliyKSDO6Vyk
2YbCzP6EUmW+dIaeHkUeXOvffEi1Hs/tDSDcymbMdpy3q0HjRcZREGTmY6x9H5/U+OrnRf2yTko8
h6LfutK6m4S3oUK9KuWJwKAOrcwAhNwXnftF/XG9YzVRm6pz/qOjaUPl2ZulS2dvz3PiT85hWog0
o2Wa47VuGKv1B/cqspKekwqJfvoaeD+t3VMMXsmZ4l9mPNv4HSsD8TlR/WTp/mR7lSehyw3nelCO
4nes/nVkQ+C5ym1CBleeFN6rDclqoM2+dxbtfOjS5acNPLvclikfIV3ugPqVP3yJVPyshhqORaln
0UU/JU6CSEiYwzq3dukyrlTKTtaHX4QffuXu89ic84JMutlm6prd9mPqETRkS76HThy//Cw4LqXN
hl3B2RlS9slVygAY1Wsh/zm5NT8vnGPamzFsyYn6215NzGBlqT75vvap5z3IadHPUqiDNYSJdop7
d2TOiCivvlYZdAsB1OFyzK3VOiyy2JVASfXgn4vRf+i1Trst4YMx72VsbU333OuMhlu6nJbKPWh+
C0oY+p0D9cg3Dj0xiVkk4UpNfLQk6xS+wjy+i6XrIMmKQysAScRMnZC7hTjd8e9Ouuysa173W/wr
G7Fc49xhm+Unb5GcVcGh8jz/TG7xdlEFKXtuQrH6Rz3R/VcN76rnUrAMq8joiD+K8/xCwza1tXWp
nBdwKFh1NEbuJu/DYNe7xjrplB6zhVLnt4HkpiCdL/E0NfcmlOsD2tG7rPembVAvT47V89a3vboM
eZ3zmKa9LlWuN7Wg520qaavuUqo7gHzIIXRl+Z+TuZ+ZLz4dNQ97OhhazU0zA6avavpjzRjZMa5T
PJOWfbBh3hlOs/4BXNhMjUYnML5oAeEQAFymldlWxtsaRZQfa2Yf+u5OjdUDt3/FCXCcgFjLed93
FKjTnd1b0WdEaF03Th8t/V/uEFdgxw02EV1M5FeOz2lavEXFrTRbwaiv4a1PJbQ3uuqLZ2lBtddN
7B6LYuHHJIisT9WzF3TvfhDZ72QN0+de5BG3aVjvzRoLxB2PK2TpvyDgINZ5uO9Gmn1lILBPkLbY
u62dOH7O+0VS3XbOYVQ7xwYMC5GyhtHWmJQBu/HqB4Q1NKpHHSXsfBLYX261ze20d+vpb18tjyYI
qLeiB2+rQm96KuPUO8wAQCaezXV2K5UQbPTS9Rm7fir/jg0TOroxJXYxOThlpK9UIy7DM5yL2pHK
Ha4bNOL2mRGDwq6aWPI0YagBbVty9wS6KBRbMZWDMYwVaFjd8ZXUrnsp4+CQS8LM+YwgB6Y/dPK6
b9jT2maLRE1tA28gUc2u7gPP+9uMAX1MsfutLCdxUtoRpE9RJt3VmZwvcDmnIGRjQU7BASslX72q
T1nT+UxRISu2W8Pa9QvJjHUDKjO2zeeQsrg4XMc7rAXhQy7nabdapmXLH4bh25l0dbahOKJsxl3Z
OrCXDs9CkOM4Luxpct3UvGnhdCXgmRx9PVrWzpYNe1vB4seuk77Lxc8P+YDx4xhkCmGwX2cMofJr
mmv/OU+nOd7QVayPTPP4sPNVzXeudo/CjrDRlgRhNJeQfOOav6qVxf8ged0va5Zk31HaWN+Hdbr8
Eom/Hx15CIbJeaMqWF4JCnTPZcXFP9z2lVTuokreuQZf+eDd4kOrxi30TkbeNqZbFpw43xAmX5/z
bPYpT3ahiJX3Qu3cx+Aq+UyGd/uAUyIZ7YZ1Ep1s5ZKzPbQ3viq7OJV7Dsr1UAUt5WrhNZ+sEHLS
zrfztP4MhBbg61IOAV2OYnV2VXgWjmX2LtCXV/0BwxcHZq8X1ETxiZQKmyiqeqBk/fZMorYDwQP4
vuVtavMVSI/S8uYb2naG6+71WQS12lhjzBGC06Lt+RKIHWvaISkQlvYA4XkKzBnI1rmL4/5Y5+Oz
Gbpn7Un5xLdR77h0Pvop35U1ZeRL9BjLMfg3RhTc2Ja3k51qXTbUdNr4XY2bA01v9cI2MGyqAS25
0RIqmbr2Ikhq0DnwGdKbnz3mTIBZEmZACSZmuCZcp3MbH/P5wc969xOuiZ+v7G2ZaHo5q9wmnrjl
uowOQRSSMBmITT/330xJ3b1bBf2vW9c6SaP4pHm5flRNa10P80v8dhss53ZuKnQ3PKlwmvbLOCAy
8sylRuHWJG7bgXSYyN15lUXOVN033p4T3/X2w9iSdRmM/iG21LjXA0/IWJ9A8cVRLtm3r5a7WOTs
b4SLJVYWmiMb5FNeQBprVYcbYjMztwIl4o8kAdQ6apUWSSDUedE+TeUQB8s/Pk8GtIig4nYO+G91
7627sMzzy9J4zQcX1W9gMvrTbgt+PrmoCb0ye18NtCJJ+X67kdoiw9yDL0Z64eEWpjoj6Nn2RuSM
8dTtG40wIfV9fbHWcXn3m17vxrT+1sFAqTwAKoa4LvKQXHtIsqhh3Frp+MvpR3eC379MLlSZxTN0
qjYxcaavdtAdSs85pZSUJLc4DtMTmDZVtPNW7n0fqYiuBRDGtZPHjNHmD0uw/eRJOPGYJh0SoGD9
hH91qTzaRn3YPzeO5ySm+BDIMk4BNppWIU9zupC7JO1Re9i3sH96ycn2UfCLFAQjuwxRsm985r4T
W+tkElPyVKVdr9/OQGHZDcIeFOnCZISzrXv5CzjOKW846elf27WaEho97mlx3HfLtypYToN8/C9W
mOG7WLd38C73Ea/kxpLVKZ/8RC36L3njLKPRYy7WEAjC/Z04G8G8iDzNKvfGIlgmISKdPNsgfWjy
7oVW6f9rFybBzMK3axjD5A5CF+Ukrw4oI0o3O4B8VUzG+yHlPQhBYPZ6ltNW5fWYNKXlPMtCWedM
Op++BZ5QyrEAFg68TRh91hLAoCSZGTaGKy8M3D+Ux8zgVTAEY+gejbMARhMYOeQglqmnqIQT/b4v
a8YEU8eOs1m7FrDX7z7dKvTJyhv9u5TWhVMAWFFww7YNueD1xVOMqmMasmoTope7etquCwPutPTP
cUSYl6FytEuz58aPLQEERg2X9sA+im5HZg/TCqmOv162oi3AfbltantjwMEbXT2jZaABITqQVgp2
21+GAEOk07wLwlg2rkvrvJUnjujv6tDb+8hCLazURXkduhGesWBbfKI3M9DbdPTpAhP+7QUxEPTv
jXD+hHzmy3nyrJAGNECzzs++BhlfcHMRN4TsMJACWF+LLMAn4L8v6PWiuHM/xBxf1xssHszbLv3D
VL1Fn3ox/kVE/6jsnWg28eU+JjAZ+YUdSEJwifyv+AG9Jt+XWXmNsuAjjazsWDArsyh8mZJff5r5
/p2VLu7raFznj1xN+GA1+XxP0U5NDU1m3hvdw0pIILWNb6z1vwoEYZ+6ooQiS6vfANdAfVzd/icI
ymrbFrvGjXnWFYi3teB6j4d+A5Uokql0IWBdh2bUFnlY1i/pC8+12ADvuPvJJwaxJOoo2C0AXCjh
KUDOxeLsxqYJnkji0yRSZC+qYb0QJNSfmDwO8D5EB48KxD7IXpsZ9RYCb38T11Bytk/vWHZsHEsh
cyAFORwa8uUl7sfYZ1EsJQTG1IUvrcn3nsG41+YDBlP/X+hG3aEw2e0ttOd7J8gf0fUd+IKvHXV5
2x5/pX1Y+m+78PmbU3awsmT3sSI8vzT6XqbjyXjRaZjYLHIGit4/2Te60GLfj+PuKUTheMt8r2iS
0a6g2kSaR7sqwq0DY886CIQ38jhrJ93nZkkRyrTt0cldsnTDLG745+oxMzFJBuvGFz/zmv2dLedB
5/C6nJtI/IQgzREO54tJj4YGpxJoapsg6fy/neXeT1EabSWy5tDDTrsadJV6XCgmnV4HJ3/Xdvbd
a2s61yNIYSZI8CQKXrtml1YesSAOG0IlO1D0EqQH3YDHXwy4AFEbNyR3SoJoiJ+q48hstfsSq0Y9
uV7dEexnDmPZvCwYTeCw168OmVgqpk3MwtfXGT9iGLbxyS+n8St0hPwaYy3J0BBFdafsZYL1j3dq
zn9Wy0a1S4uXN6qHiEoGIvebHn3g2IPAtuLf6MPapEV4z7j7nmO/OebyTstbOqeHXV1zzpKDXPGN
+WITuPE2YsRBuzlxygdPpVNb3yVvZbG07W6K2FJmryYkPBZfopl+Ol69pZ63fZd99gHsRe6rrT+1
72s/Eu8AAHNEyQPr/qOEv0de/5WjMpX1w7K2T5Juqe1IpO9mau1dqHHn2NW7o1ufUcULOf7LhLkQ
ULSL72txg9qwlJoYCfrst3fTmCMdZrDWQ4U3wKZ7YxrURlszdSrMQzNocOdQX4TFDvokJ0+v99Dl
ytac2/BVj9EOIgcZkkh8zVS03uAr58PplDm0VLu860HtK3+5hGVI0GUApTb09QG3WLYVYkn40M6l
KB8se+g2ZghV4hsFexcepukvRaInexDoBdRwjORCtG08JNUgxMUe7K+l8+wH0oj2+M4+vBkSJsvC
al+IXO56hDt667aOQuSDZI64pZYsGIGya3Rc/dwK3f+died/85gfKXPklACP5GygWOWQOwBTyJ8e
4soiqT+a72sFdWnTWg/+nIwzGFqWhkFSmfbPEpbJ6j/f4sGL7MuSxcawbgp7OXuLdfZbFsqRr2V4
QlR/Tts12wQoAA6cKP8N+Qd338bS6m4e5b+px/xykKLAmxsI1NTT3VpHVHAPGOdvkgmP7hAt/CPi
iFfbfhEWfGtbnHOL10467bLTE5ywST8LywMuaXeNjp2dNhXlVAOJ96JR5yDsA64ol9h2MFbY5Whd
3Eu4Vvh5Tdx+IL36G7XD32gY18PkRtZhDUa+heEGjQ0OSih33rudeRO5RQXremuU4KHXcPTy01vW
+zQFfAM8e26cHCI8QxAaC6f+Jwdw4GKNg92cZf9s6dn7rJTySHv5O815nIMMkBUvYluQ8hqEnw0o
PO4vq8AckY+jvy9UjhF4DvKbEsw24oSuajqoET0rs9Bw0UsvrI2vR5KV6+lqgvrbIZEWUe4hNdFJ
lfohmAzuKH+GMAvk+izzuj2Ms7TqvUOYBZ/N1qFza5dmk9jbThN/B7Sdv1pukSWZ3zC3WuuJqhP9
1cbrJq/n4l2NYnlq4+iaivAPrKEDk8b1yKCn5c7yw0RlI+De5J28+SFv+s957pIyp87SE/4bshFe
N+Nke76YN3p0vX3pyXWftcY9KXFzEUxqC9hJRvxqyleh+ucizf/W43TCz/TVya54IjvD+Dt7WPxH
KyalnL12Ads+WbHnM2sZGD2dvo58amlmnrScn4GU7hXmUhHNH7N+L25BQ5LOPaOCZKmQgjjWZlX5
HUTQcnKHDGJ/QTb9ym9op60C0Bkuh/oIOnvrsG93ZEDEP1X6ykm3W6EEyt7hva7dMqQyzfoO2NOT
df2Xl1ENG2eJ8zQHD43t7NKB7oA4GhKhb2rlUb6bLPzPyor94EC95n0iIqs4hhE2nVBZjLUDctal
fht86V8lI6AIkF/U+6ZANw3O9bXGV1lf2ACqQ1gOG458jrX0gE6JTs0qP2jYgs3qleV26sy90vzJ
ac42LuQcoYHdmYlQypiR3MmfpjF7FmPLceOfQO02BJSs+56p6VDySafcuUVei8eSZE4e1D2T0Fdo
O8+q859hvrcqXbZFp5tbhWe3Ra9gNuCc5kICLo0CrnMqKpKb69U9Rs3aJ0xwNAaj7KM6ZfysJgcJ
zLybtThUAxq9Jus+C+RB2cBs4fqsMFX26M4OZtN67eJ9VFowvjf8eXIl6GQEyhbtKGj1Xrq8kR9F
HKHvF97AERosbBum3gYVb2qxAghsKUrcTFF1NFl/t2RZ/1bkwKwB+x2Kkfd0nU/18BX76EnkpO6g
rFkNPweI871NNf1BD9GC1GD94Gq+FGuepGEEP7Oqq08642duIEtQrJb2URkHvkDZ2zlzvK2i3Pff
Ms72znZzbxcqOSbe1O56uH4MGSekE2eqpfOjtEsRb1GDMVdT93Vtfet5TWdq3nu5PnFEOQkkLSI3
y/3AqYqqYUq8eknIus4fshp7wMYWLpazWmRYZD2Lk9HU+sMjNUqp6kzR8Fb2QIBR/9TCfJ3qsXHe
+oa/qAjAPxaabh+LbN4CENzHdej/S1Fn/9pj86SD/ET7X3OIVFZcZ2uuGThlf0QFdFcr8le6hfzP
vJmrR3qMzqaMHgUxiVgWjHvM2/4o4+DsRWPCsURvzVrmyGf7h46jhP/ll2bCZTCPGI0a98mmo6pO
37ivYWvHLN0MSm1NyYBYF5b/JGiQ/Qs2Zl888Tys8s4ai2pOYjP6L7XDCAay81+Br6Fg4gLZ8+vE
C9uUoI1um7lAwK2Jo224PE1LeLcE6HyRYHJ7pmQ0t+6xnAbJ6e8luvUuwMFPhSRZH/XudmjMf+nk
vXvwggg4Ll2IQ15CdNanmVuUn0cv3bUZe3wpFCE2QF3F51KU9OEUmbxZJO7y3jpbdt8mQwz1bUSO
hM8Omos/Kcn9fzsDpp53JJCf2GGTsFjGN1Tpv0Uq8n8r/lxr9ADIyh7RQhU3Fz2Z7IgVnEHSjs3O
trs4yaWrfvXiPk994bEise62G3LW7y1yJjfUSlEXx/8PxrSmZJU0Kw4cUY3xpczXL+GF070XaTAJ
a2WSXIXZrC1LPiiLC2iV/oITMt3l7l/XM59cX3vkXHuRfdgeNgYmJ5a9oIn32g++/DLi/Vr1N9np
G0kOLHVP2Y15ZmynJ/KR9okjUt1jXVInG1hLTxCGc2/4HmCrkAf0+HcqRjQyKsRLPWVplDTOn5So
mG3lcuYTgC0SPTLNoXrr93jGkGSkIr4ENEoeClX/qaENrlTXYcI26htRzr6tannQDqBc9do3vOxY
cm6JDd1dYWOGAMEmm348WTo9RorSmZYxZ1NMfnvxnS5AXhO++1kcn5qFAcIKL2kUnoo6kPv59kR7
zOB8Va82ESzZtlkrugGD5jwGoNdR/l8Leh2EGbBlHhG3Jufr6OqdWRuSm13+w3abBqJ8LE5e/kxP
9bXzenu3qN28ILZE26YouUKbWEXD3yFE/7fW5ffQtSdL/V0LotHGngwTegh9ckuTWBLV66RxcOW7
zJ7WmgsrmEBoCMU+WFX+XWg8KgykloJwM+NhzRtM9k78k8v24MOBhRvmVUS6zvxWLsVv2hkCxbq9
Je0oKaIwTFCLv7f6NYLNz0T2r6kTMdA127freu+ZZvLOc8zsv5KI7KIEg5FOcRDc1k4h+CdUvSdY
KzcxiDLdZAo976qgDYIdcrLoCwXRMZ0pRKR8Ry+vGiBYYnR7EmbAc7+mai8zMuTy37pzwx1O/Dq8
S63xMRo897oS5Am24SbErc37YKrHD73OyG51dkkZJ87pIurPZh0PGSH1wzLcBaP+7v3UpZ681TR5
kZ/pHfBNNfdT0UjvGpQtN3YviZd59J2asXeap+0tY6mm9JT1CZHMTz26wfsqnEvtrPsSUcNvKCP/
kapESLIR3U/RmjpZud28jS6C8t0b9ANFE2uAQn8kMSDLfnEE3MliaS5Rb5lnIy2KrzmkVRhWd15l
c8XhJj87EcGUqXloC3/mfIU4qSDpNrMzrLtUdt21DDwbg5JXJpm1zq8KiOqOqJ8yS7zUUHplxcN2
MF1xmKcJlnDNg/riRINEqmgiZLRR1vj7ITZAbanYuh1gUpxRx+Y1tfPqLMHnOIT/KnrTk6VdnxCF
vAyzHR4C4cTnvpnPeLpAtTTid5cVx+HI25uufFGkCV0ZxDepmq6DE5XIgbLBOhH25Fxg97bDbS8W
sZNIAeWv5I81QY9mTcJsflfExqfrGyGjR+bGfqr6z2WGwbFNaE43jf13j2ppK5BtbDqrxKWi6ydl
/Puh0Qs/yMQdqj9M6z3K3EA1r/cE0hy7EeNhjiqZkU3hpmwDjB4aGZ+HG01Dtp5yZ4xw/s0VJ2Or
zqJLnzxROsiyyv7qjjNYAhDGdQH/PYuSllA8rBt6T9FCzS8epCiCUH3wivQNHdwxXudpE82IG3cM
0WAUrr0kgRepi6Dw7bCi3dm2sb7PguXJnnAsxbd2nNtOe+wWK2MQqPLXzNPXNnUsii4GJCRk/m2E
uzo7Gw8BAm5eCLACb4sB8gF+dFuM61MjCdNYrF9E2AlXzleRtvlEploD0xbo9ppNrTzGxuruVJGH
z0Mw5bRoy+HkuOKzaCeyZNXP2pefsJVYi3JM/5mofqMZSM+V01tbI5aJ85doLOavoiYXzNX3rVXn
mBS96igj0CZA1b3j/Mje2eEZzQ+1rXbFSsBJG5Mvb8/PulfNXtTs78o3BctkXg3/1LhST0Q9SN4l
wnIQHSDABe4OQ7j9RZ1VWL54Q/ZZpMOvJfx5F4XFa69D9kdmss2SoUjZlhYxCafMDyijrnN8FyqL
hpPwASC33mRZ8tVdm+LSdV6Jj1U8NaPtbn2GnaLRSbPM3bXnDok2FKTzwYxr5VG7VUIMqrZ/xouB
BqSugKLSsEsmfjWgCNmMKCsEXcrehhsBGKb6iCD/3vHEne5S+UTIKxpz96cJpP5m5hleo5ajJajl
c5alEsx9Ptk1Sv1Bzc/QBcfSH+UujapG7zzPsl7LegELy4xiqOaEJPp3gRroUHj6bW0fZeHIhCDD
sNyYOdfOJlwRv5OWwGEcIODarOkKJM6kn7oUKIYFaqIh6Z0aGwST47ZfyMLyM3WMgLKOwB6naHE1
JrQSi7/W7sl0nbXz3ervQNeCGMuHHIVrMKLd7seblQKn4FDL7rEtnCZJO8K0pIswruTf3+DuXWmr
8DB7/VPUEitfWz7yG0zXieMRidzUy8nvi4/Odj6GpVjOWVm+gwV1D10ZaGLLyz9CwejFbWMR0oiF
0g6tF+SXHsleMWjrLDqmM4/GQo3k0bbH6C0aAZe0v6IcrVb5zS+heo9zpOxi4GbBnaLNjxGl/bh2
fJmmOYa5u3GW9HaloLAdp+a1rgftXlYCAstqRO5vFHZnjZxn64/W/GHo6MQbU1lXvsXsXA1WcV+b
9Qw6nwDY7CIyqUhiaBSLDZe96UDmHKa/N3uFIu7N3WSAp6iwynZrmoeJw841bk1m3dDJcJveaA0P
I8wJL9BMRfkgfxeUdUGLXYrEGrd8WcvsE2G2s5v8GwUylySdFe7KONIx8lkhZ3oX5VeDTZlhO5u7
i2COS+ai8uxEjb7j7BfAKX+vqyA8eia40RWW+pTsVowCF062R4E15eiMjdwbOrND0qJS/D8+suZy
NHD2OWdlzHBcDRJ/FQW389bll8aaWD+hzdvjIlbJZJx9J70v5BTLKSQIB7dRtCDmgT3gAZqtQxht
TqdkWMv1CiG3nfRKDoAXRt/l7JTnRmYp32KUU8qDzjKBgSUOMpc5TBXNwT+0FMIEtHEI+zpfXTSr
+1byV7nxGSRQ3rWFeqj73N+XS9O9VjJl/XNWf2+v7gdSshN7xat7E7VgJZ5d+5RXbr+bHPmRduE/
aYo/te9tc9kdXeGOD37pZUdDIUuTlt6TS9rxYxf7VyPNcRwjF5gitt95ZIdmYXU3PmlhYSuWTUYi
69z22yjo/huXatoJauBFEYcfdeqJ3zjAhhv0GL482f7XI0+cIM9oQiIH6I8bxdcyBq+3Fjd7Xl3n
w7etLQh49WhmFNWZ3ZxMU3Anu/8I3bR/pw682ywDZ5g1UrHktjxVuHnwSoKjbq7quudkL/hY74Yi
fomEd11J7EmwPsNKWV+rir+qzPP5VuDLUDrM2yYbH5tRXga33sf1TEz1ED5MS1Tvi1R+SpGuJzUV
9zBeYA8RVzmTmDP3yErp85qhCljEce9ugH2uxch9UcUlQqtl0QhBo6VIrf0a1+NfaxTmYagc/4pu
GHtkfaoVL1tfVXAGE+28TGEARaoUCTbo3dhnzRmXliZUaH0ZEYRthR1GAWRGDqJcZEv9U5HidVi9
4J9qvdL5XceMlCk7x4bZ8E5ARYfr3azRakwOIa4JAmYq+niHVaifVr3Qu17MiCVIpAVbclMOI9/m
l1uhYkZzQxOqGKsliSDflsyF/yX3hk8StKY/KtyEaFP8eThx5sU7l25x9garr54sz/6NgQFzUt5m
K4NxQS4Adhi2O5xpWXTt9XA3BeNljHRz6sVQnETQ7ItC+rsIIi8u25cxC//akuxSmmF5oJw+uvQe
/bBwntEzAsbKfrajg7HtIjhSR5hTb7vEBzccg3AfZkvz0zbhsP40SDDP9oAwjUjOTTmEKWD7mF4c
dv8/fuGGf2/telTF9Edr7Q06+urFKowhOwIciEOJC4pT/DsYCnGUmX+Ja7DkKI7B7cYM8m9EQsQ9
jkppa1lKncawR+onlJqPIF7Wi8CGhwqb/l38DoX9U4rxlZTekoGUbdRL2T8D34k2cz8OSWRm8Kbe
PHdrXTwEtnqtymhXVVzDfBj4bHkpTn1IWxLO10iMiM8oj+72WY5k0G6b8jwLZ8iSfvLdSy/y2nvs
Uw44rDaeE3DNVZZOMKtgjcaYJB8wQmIyInuBa82f8msJht2wFVR94DysUbfazcb2R4NBNHRryQfU
8QJAutWHGN0An97gXqSoMOA775MCRfJ0uwsKOp25ID0qVmbvrhgDY/ZmsCb3PFQITbEcWNbfulik
d3JWJW2SnvySEWIlkn7jh0u5vEWhpgoN62pR8fpiAB7uXdNwLK+lfRoUDzwJZ5t8Sbv2xTHwQ7t4
qtyoeIgWNliahVF1jy1J4JG00K+6+JfLfey0Y3Sft3XwKJwFUDg4jkPkfrR+xmDqAcf5lxzBTn6A
9VXBoyOiIk4Ynd0TGhy3/Z6QaDWfwTJJhGJaCj6gvIbzkiAt4iObhr9W2wNoGcOpS67ssJbIwEJB
hFLqwkhokx8ry36ce/2WYeSs2OWXw6gLwALmUMMNwPVu6uOA5wU79MttE+Td9u5HMLKTXtYvI4w6
yLQXR+ZIXHCY7k9o+cbXyiNH06lw1flRM/w1VUMX/PynoEVxNrjnRkOAR63EIRI6O2iL+JEVX3mY
+2/Ga58xahPS0LDFEITb2EC3WKzWChehuuXyiVlZh9mNX5y2PjQBUUmIOAdSnbt4BTZzY7ciUCar
guqzC4r8VIq8DRKnzdfpxwtL77KAVKcbzRgdIbIfMnCZIRyPPuru7OxCPZ8DMh9I2JKi5LhpyafJ
6RM5F8EUB59s90N6YikVL/RypH96J+vbv4RZw50DYWCrkMJdzB7BOOyJlaMbTqoc9lNs+ONy6wHl
mzb3GnfTeOdEfZFuOh0qMk5CV3u88wuTC1T6Nxzvm1PLCzDkMQxWA8iXo9TlW+9vDTq9/W2FIW8V
OMy4Mc1o/ixBjwc2b030AA8i8zNN6OIS9+UzBY8XAEn8yR0S4IweAhLjPC/xAwREe0jt/3F0XruN
I0EU/SICzOFVOVmy5OwXwvbYzcxuNvPX79G+LBY7s4Atkd1Vt+49NYmdM+TuqgmcaHryyn7dxO5j
LeYtDjEgBlHtmU+8N8RPE+HrjzgO33P23+JSENiKF1HG4gbaJQyx5luCKSfeWtoh/1RN6iAz+HM4
QjB/szS5uNBAYrKiVq9eXQGP8S57FO9FO/Oi1Rg68bhFhlIfA9yZzzEeZf+ZuWTyFqIvMMqOH3Uf
1QH9BBuEm3lGfwvcIuGscPI4uvuirAUGjZ5aoBrfZzUAdjFTHB9bvkpg8XVQx8FmDL223jjCMMql
re3mYRrLTUY2Wid2c4CBiY+8UkQ8ETQJnxD399flFLW3vmaszU5ZcDYbnj6F8dPM8GW6iGL/BhYP
qU2a2/1r0QfFNcF/cLJ1iI+ldi3ieJG2q6XrNbm9kdZcWA9pYwroPYo42aLtOFmDdLZZU0Q/+s8I
yRQQmehBDndd+6XvXa71BYuiwqErCPUnxqqvxrNp5582+bxMEf219iFZk9Ukm1Su4qnVb5iZmBa2
helCC/WZj/Se+uUE6dsdv3nFqjX8WJhf8uBU9IBNsMamIv7xa/UAT7cs2MyFgSmoWYtcW3ttVX2J
8BY8m4H/07dGunZnprtj3tkL6ZAQ5FRdWonzIXx+RpE0NgQEc2vwtq9yr/fWY+k7i45y/I3sHtH7
MemOtNtE/NkOz/5VJC1jXRohaVqQSDcWU90dSEb6EUw8bEu+oBU+3Sb/459lV+c7xgN4g/zVaE7z
nhGrs5hi4hQ3nZ7cnjNwUXZ3FYTImXu/cBPON3PVTfeIUjqnW8v/wLu0xr+/suCErSTNGxO1P0y3
L76Mt/YUbHuzvug43fqdfGok9Uaf8zFC0vTcbyxbZD68ae34Kaa36tMLJE4dXafr2BXHflb4z8HL
bWX1b5zqtaOZHTpxd4L4R0PNm7LTnVFcxiLfK3t6Gsa3QCGZtiwa2uF0d9wln6sb8cG5zqNd+btW
3LPaLVlO9CMeK6v/mpTIiL8MvTIvjPujbNkb1vm+rMjaha4zvrFUYDHxkXqRNtfU8/zAaHs4WZ35
cQwKHzBRXS8mm+P0n1v/m+fomMZuv0a/JypU1RROs0dd4auYcgNN826oSLuT34UHoDDjjkLSfGkG
HnYf8eCYUHU8T/pnogDzQhE8J1X+LG0HHlCOhmzTyereXc1Zc8cc4hsg2LRIEcg81qHFTCmb8GFM
saFI/IVWvk3a4oEj9GJ2b135Vrm4p8kqQA0jidCnyt5GGC+DViCMZ8Wwr9nsC7GI+mbIwrxFZNgp
AwZbafZfNNdehgOzn1eUwkw0U8BbIc/InJhRu8pMC5Ox3NLA4r3LD0mkj1YcX9n9urAYnYbj+D2m
PgbT/GqCisD8XbjGyfF8JvpVvemFpXD+VCI5M3RHavnuItXDk5/VXgLThVyOZEbqiJgDcQ98w1ie
wp7YTT2ttDBveVcvETasA91qba3J89koBpdehddCJ4IZMWaExI+YfaHd9vRu6Vht+DHCjKmxnH9l
aChG3BuoOcV1CCEaTng6UmT0LtQvJTsBHuC+JI/wc9q/GgvhitEHqe7hRRIfA4Hz1tSCg6oK4tvM
coWHJEHb7nQbUO4G61kaYA6MJfydlekhshSVAoBwbCYLP40noV4tcptqmJAlM0fbTvdzof4YPnSf
wIVLiswSe8MSny0krKjZkxAKdnn2VprBTqjiwEqDz6q+lcEmL/etuWHGd5SqVPyO+b4uvSfln60s
NpeDzNeyBPkDCHBD+J1UVnXj0LJcjxQ+e66YQzre2mLIaxMmc7E+V+DKgVS4BMH8N+XHy4EjNTAM
ZIrcWWO9j5m6opNlxkR4YF63bTkuO1uFzEVUuwhVCKAt8azPrMAP5J1pARwZ9NtGDYc+kN5R1O2T
35lEoDtJZ1UCYUvahLQZTrMlh8KuUZxVqgjfrJRFGHqGohFg2liEg+6pGGl1M8HGiByP/+S7b232
EcocqwVDVibRVFGtgsJOhqK1jgGlyvsdV6DfAm9+LkE4PVld7JHwUh8m2RDotwcu+yX7fn9FUz9h
t7C84OwoOCe+fvCHudwlnH5G4F1S0XEgxPiGX8ERuZgriV0FUkbJwhZztVcqNGqetfQcj3PB42FY
yygvH22bCYdO03vidF1FglyF7l9sODf3/GSkBr2p7WQ3kTztBmL+vqGT5z72joDbDmAK1L7U3ObA
scL85ogvx7G2VlcM9J9olm+QJR27Vzgz0/4xz53g6KXJTtC43QbU5OeGb5sguv5pMHsTirWqZZD1
9yyHpD81SwZH+TTuminYdL7+qV2HS6Rh2IX9SehU3+yc8gzqW7Jvyshbq6C723hQEeLvxEs2DlbY
IoBs480HyY8OxOS1itxn6ELq1DSQa6Loy69wE+u45k9K0GEOJhGNRd4t8xer/JlYczVqYtbSo6Sq
1GYYs/gfbQFvJUB6t+bThB7lVXfmzrJU7rc7F/jB+1Ou0yNT2O48qugx6r1d25Wb2s85pYp/pZJr
s3CPeXka5SSXU1fcHK88CA/VhyUh+Q1PyFNZXIMulV/+FL/OuefjS63i1TAaE/gIUtEmLoS7K/MU
imTn4Px4neVG+3LZaYqKiET32piuwZD9wsq4h7AYn+MTMl0wdWhwEAQ8TQdhZdMhmjFSQB9b8Cn8
c5mQkPvD47YJw9+7NiZ9DyvpsEtjRmamxPfeWr9qekjhCDV2o7n1SQpkhK666tkdnCeziA0SjuV4
FXb6AwT0z4qN96wVDBnUuk6SR6TYZOFjGBx6lg0xxaHbcRoXiwTVTRwwx4lslJAExje0rE3jfYc4
j4MmWrORmtpTZUe/1nwclIlExlcpKR8nLL4hNp9S7i6EMwL6LQ0qa6k4ckmGY37lpuLkCEyUjB4Z
ye0F5sMnhl1Padvz8gDcDOVPYG8xtW4E73w99/WWy+NTz417hUlNU068ohoLhiaJtwdUNWzZzx7w
UZGsK3GnQXu5Y/zaLQP6c9qybqWb2gUrOhfkovI0/0kLSBKqD1bKGtN9Wc4vKtvk+C3sWK2zqFF4
oQsLoll41oozw6vKCzI7UrwaaE7w8sdL0SQNTY7BDP/O8sNLyvrMELm6sz4o9ceVINnnd8E/v5Q2
QEVj3tpxNv+pdMJJbSrRmCjb3hIcxbqrcaiF9nOD+rZVbkemPZznFfwT99ZBw1ibY9Y++AWaPhw9
ONl2e2i8Ojpg8f+edYaOHsSAJDn1IWAu6qoOzklIrYkvKPO7R+iz64YGBj3c/E0b99iFD3KkglvU
cz18IHtnryMtYjVaC68Zqm7dWdFjO3lptGiNChM/OBXBj82sfHEvIApnDhAokXkWSqjwMtmh5DDz
cc8UWDMn8ebwBmD/7ilKNL7v8pU81Vkb0bWmymLcTGZEuwx/ty77sEdlgkEmEIQ7f6oXQB3sN4BM
/sFGnb7cqZHLFv+GB3WWdpWk8s03CU/kUzyqldnfYyAp749hqXU+VO4hLEt1LDnhuRpT/5HsOwIO
UhVTPVKwgO9cm1FsWj1WY+e9ti6bUEzGW4jZQ+htjaJTx6GjN2JgohyMkxmML9fOjp7PXMgjnmZH
WGsiJFBZeNkmsE6JNayzQX7GnjvACWcD/TOsBncXTZ3BycDQe6ECoOy2webavsSmfLQb87Mae0Lh
liIlhcu6ZDT6NQTQR0zFuHXRN4784Wb/0PWDJ+pDo5svtxY+hrlJYlb6FRPsQvZbbbhVOEIr4r0u
ovmwzMBb1H4kjtxICFBsbqidrvsnS/z1hadX3Bovo5HKIxieL8poRvFFu0u19F9JpQDqM7l2GdHG
Tym2hYF/YP9Wan6JsbgQOvl2CrAA0I2hk9YnQzoo5AqcDtO2TWl7v6Kcr00+ia0swFKF9zUnXqDW
DLE46vNsYH2AVzNgDTyj/3ITLA2dJLNLrwZAK+JaxyVDBG8YPmugm/euBAaxWf0FoJM3c6C8ZeeP
LzCl4+tYVJozxLXVI474Iy3uBrbgRLc6Tg+KHAu+qML4rQi2SyfrN3k7nNT0XTb3kPNzJwENmOFT
1juMNdWr4xcf2DD2g9yRIVpnIYug/Cmd11livQj6bl3fgIW3z7bPXveVikd7Sy1ZHzrwAWeXRMOI
+30Zd9aaDSNiQxQm2aFbcjyOBGMaET8BnUrXU0weQyJGLMMm5nwb2wdMfCTR40NG1BBQ1H2MXF7D
Mrs06CTKn36cIq4Ih2fRq+zC+qWbfNJnlrfVcTbiuWw2bh+t7MgKV/QyDFYVta7VrfQYXNN6eoCe
5ZzjBm8XV0O8c+S4Sc0xvZCJPllDsAUVE2K+JFNbBgb/VkEgGtwL3hZJRiNTzRJQ/64ST8HsofH5
vB2DeeFOXqF09Lg12p6AL+/DjjgcvhnMGBxLP1k+dYsi+YfLvxpOpjH9pVHpPxlGvQoGxLIwmS5l
a20mQHr3nAMRIm8Xh2rnOfYjgCgM0jK8VkwdkrXF8uU1ITDXKpezgzvS9/0fAsJoii3HjQB2vKjK
ydwB6gRjxIAXs8voLCEANQ921eS8UzYZRSpKvJ9tmr5YhvhoQotBZuD49N5y2Tv92qIBDArx2Don
N/kxiBQ0zOkbr2WC30ej+mb6HXxFw2MSz5iE596tkct7+mXM8G276CQqU1wh82NXr71PP5G0GOHT
UGuSxcZeR9MAhdCcHkgtxw/A01ELL0z9sNQ5DELSu5eIvn0vgvSTh3alPNbBzbBRNAXVPQGaRV1w
krxNDqNVNDvqgWh6FAax74QAzLcmjV1DZ3mAkrROGKvBncBq5Iv7M8acxbEoRMx8oPbNvGOTSQIN
F40D0O+czdQK+qhyElxoZYgHKwAKUnErqbDeVEVGe9G8xylVZNjF8Qdr8dTSwgiKAzK9Du4MHLSh
MbIltmnJiMfgRWixf6WEN3H+roqo/Y5E963iokYVbwPiTfMH4gXcmkFTrwHor9CLtz6LpBZV3mf/
cvxGOEO3ehKPTdBlb5qTP8GqVJP80X186oNkRo/YsSVbpHutYd50znCSpPRfyyTD+VQ+2WGHGEbJ
0zL7sNSM9b4NcP2NPDtjaVya5Mtpoy3/PyEza/C6117F2e/QdxMFWPqR2bvIDDEeFLfYSrflzLzK
sI64eLRi5sXILX3EkxaYd6uWWItKvXR8c4Me07eQjoAr4BD43npWyckd/yXqOquNwLgR/kou1Tp+
zDKCqmU3r0Of8XM2EYvqMmYKwW0YoH/0+pLVHNH46EKvu8pEvwQtR7Q+BLGNZloDWFrpLt5kgWg2
TPpX7MitYRdFKJ0c2LqjAs2zU0KoPZrTa52V+RZ1/mliRmUOPg7+H+B31TpJcWHIQnxUVtIwDYhW
aZa/OlNrUqDyd/PcfhAtOZLaGx4nsz5L/kMsMxJjPhEAq8BFPDv7ae730ouf5vyF4EpvcphEazyB
JWPYO1bG6y5xWb0XKvghifts2t7ZuqdS7yjGWdy8du2Pgb3oLfNbOjS7YT2djObc+CrfJFS565oF
nVgE9LGzh8feG26gUxxkHmjQ1Fh5fmKsuvUN3kORYAWrmx4fsNk8pn2/Yhy/tOIN2wkepdDA3zBd
jTvHKLBB12G9CrN+P8uy5xoW4GRpmGLmJhA72TgHQuWaGfkh7Ipfw67KBQlz+RElp647JdrQ70GO
lXYZtWl5LklQv3W6+42Migz0hBFIUszEs3iSkwNw2Rp3ATwZ15uZpbxxL+4xVaG8aphFXruYQ/dA
WECuAiDb6Els3aMt5Uq0xStMvfvfLyzaYrJacc+stOaTQIxbpEH1UCQKBrNHFnT+NYb+yRoD+SJc
O3/yhvJqh9hSuoCF2QPUI2Jr2Ki73D4KwqBQK2zGQ3Ep/b1vd6+tgKig7fSNzhtfVvNuzWhzafZD
gMbGqFEo3ngxXWEN7sPhVFTZKprkJsdziReBidjZsZ1lNleP0FGuURZTbHktJndHVouklZyRiFIW
wVok7jv1wnTTbuNX6crJ0yPp2n7r1ayC0d5vTmwKUMwpbaw/HK79o+O2pyb4s8bXOiQg7JMRJNK8
RV18sfBKbILaWNSQyZRz6HVxMXQ2LchIvg5SvNbC7tmcQWwqtoBEuZgTYer4sCR6k710+XQeDLhl
mQYPFdJS9flppvceipOMBH6uRD5Z1Igki+z3gTN7XZJuA7S2SkYyYCMtkVUjUtY/qYFNI1W04ovU
JNLIU0GAJJ9e8NLmfxoqtxllY3Gvle1t7SYPKYHCOQC0VWFfPzlpiUnJxkw/TBdL+/i0Bz6qRcKI
CJa66D9jd9p1tdLUAjFQpF7my6y7hqR9I/IJi7IBGxxBzSZFDrQz6jsfGfw9c7HAQ5ERbty/Y5Gl
WYN2n9AbDVi6Lejs6zIz/zKHm/M5ZHCxgXy4N2qMZl66HqzmTcdAQd3GWI2qeTQaZBzgzmuWnwFl
AhzZ5dVuGq1XsAd3GR4Q0yJxEBczwHAhHAh2crj9AvBxsc1VkuPC4t5l2KwH/6nAuP7gj6m7zOmV
81y275nR1x9TYcOEIqboIxzaE0bmPHDJ9FVxxhpNm7kt5oKu4RwLx0tgFlCltNxGFHWiehpUvKru
QZ526Zcmz7N3w/Di3iz2AOiIQ7hmyiktfAumW0Csidib8hIm2CN9NP2WBHMkxxOhDfIQk7EZJ9Nb
uVTpLEslZM3GTXRHt+93Eq3KRlfJiAVCFp37jlS7s9QMw0aiXo67n/qzw5Mi5QBgFXymZi30M3jB
S9T2K4kNDClTrMbG+6lT+3dSl0C7oFBzzeb52eCEVS8I+Kw+n/hVeJmWbq1/7bl6Tutu5sUmDWC7
HRQbu0ITkeixJP4uYpTP0jsXpeQuAPMVHouMKE1GtehN+SdYWzJLdYPDrLsaFlHRgfUDA6BDfQMy
xNQr/RYT40SWg706UTlv6tH+bVX5bGToGUX8XoNCBLuTcac6m9K4jZKg1/ipQulvsrJFf0q+Gl/4
MI2H8ji05JsGcVMde2QxTZHq1aQgD348RV/O1GSHOqvaF49nBj2JDj8fl7l4U1a9qvPx3RB/RKk2
QfjtzdbJ4qPwFy0+MBJB6bkJI+QMP1sPoCcWqq2+o2aitBqGB1vn3er+VGk9DR9k8DRz8qxYxqwj
CDoTt3LcZahZLoRDzN2jN23NtEJ0y7CsL9qpUh/UhMU+m4b+BiN9eMk81jWyArLYGyxVEfExQEL6
4I/fXL0t/BsmmMB5IoCyxqZwJhT+D6XMPqXB3YReaXMnAFYIv/k1NVHcye7gYpC3NYdbiEcn62Pw
Q7bk2wyb9jMUIB72aYVrzquvpVl9sNQTXDgrF8Dceio/2sO0tqoSmKuJnlE3Gd20q3eZYeZM8hn+
2oRW14K7P2WcS+5jE05G9iyH+BHHn/Mw2VzgYpaocTPcf6t+tbN5VXb35AHhnqolF98SXRiPxQwm
IHrpg/mjj0cqN9zx0CNw3/hBc2fvZs8uIYSzV44vyWyO6zly6MdbUwOOQnhbmDhMPotk9igRxmGD
yrwfhrDxLk3uM//vk/ic1d7eup88WhL6IDJfHdtKmo+xw9hoodNkTYNH2f+uw6h6yNJ5xzKmp5BG
A+gB9sqo/pYM5F0qeyoIf14PNTUSEnob5OvQwsu1NO0iuFIl/bixwfFpbEozq8/x/BxU/RG70qns
swoMSXgfpqDeZu1vU1UbZo8vzA0pHu1Pcnhk6SIfhvRKcx+XuVgFln8PJm/oaPfmBANGOcazbRFP
jwLiHxXbJmVhXz3VXsCNQ8IAL8LamTtGQTT8hNb0DiLVWtsB0RCJTw129B266r3bc3epHSLCujqW
1oCeLwCaM+FGSZzj9JXPsl/Toz+X7q3P7jiQLsUnnvfnmQDBuMoLbhqOOLJPaS/Esh5YoxFvenI1
z3i291WIg5kpOT7K7mRptPWVVwWg7NCg9kVcs4Y3qk7puKkDTLYLu6FCWo11/tIkxmeViKtvmm8q
zXctPsBFIIOLk4U/jsBGOqbpj1GJxxjXu90Rvptc9RkEECUyKsyisa1NNFb6MEj5kVkztlGTEWcR
bdwqe6rwGQ4UNh2LT/B4LAEfww/33X9e4V5xoWL295h5NxwWXYVnz03inAjPmNxSxOODBVU+uqkm
LJLnVuPxo9+nd2mANOi+/wpL0hok90Sy0W3kbJo4UFThJnGThDklsz+MbtAkWEUSAi6AkxBT72NZ
jWFvBkhxbqjV84jwcSkDplfrJnDvGjnsIRJBlcfOUTup3mnECUw9maqrd7wElrXJzGpnJgzEWVJl
b2YlLcRBlf/IYIAUDNEqJDriwqka2PjtVy8VMQldx+sZaO7are9eY2uLBOg1wX2FphdFBzz+Dl6d
TcP9RuOjA0Z3pU04VnjVwQeAsFBuQSLaAqOQMeqF/9rUxKEt9isu4c0Z86Id229yn5ge/Z74evZj
Ww07IpIpvLlVytwz7GFrs/an2cZOhacpNRkaLpSVi6MvtfzBsKtwTTdDRLbPH4J66QwoGWxgM710
5xIW6ZlSyYGQdlgHG9E71rH1nYSZszeQe2PiwHw2XUWzGv+GNCep0dJTTlN9UHQo8MeW0GmCtRsh
Z+OgEBdgcbt+KoZdbSIVbrj8mBXmDFXfZRHaFxcqZI5Cem+0qPZgbSw9OGflUK+7ajT3BGJ3cLQY
OUT1R1AL9Mxy782At0jRWgHCRketDo23CvazYv1m78zsgBiZhEjPA2EDmDevi3M+6nyFUPNG/GcL
TZKuyVboQ7r7SFX7OjljtOOv7MvB3FpusfJha9MeAM4Rqsd3nGvqRXfWcJWxBi9iDjRSoj3iBQkQ
Q5i/nWzVu5iFCV8lDfZxdu/tmUqVmL8SELxhlWxE5E7P2pl3WiTer2yr6TOP+vYVyGr5aw3deKaP
kpdyBuXQ4dXGcxQs2iyn6RLnqttP4/TCQLumnG0YBBjdYbL3hSCpnw2ALg0dH1zewXXMVqJ6nVqF
uxMd61HSMvxyRFMka+2o4BbzUV+xUiXpxqYCxHJA/WIL8QAxCO+rodil4h4MPqO+fSzZyiIU6Ppy
Od5XDeSDYeAk6QhCr6fcc/asg5QH5fl0pONwBLy0TLthE1l6bXMCsSWCR4nfekZ5rSucY/ToNhDb
nr6BeboTIxTjKGW/jG4YePWNWe7YQVsarFUqSRUTeDa9vQfaLVy62ir30zRGbPYgSpwG+Pwgxu+i
gALSO9e2fyABBzvUP/ijyE6T3dcvGB7rp9KvCPPOnv2Q+PjWR5GznUQghfADzW1L4kbLTh6mcoI1
SFzeP3Ww3JDYp9K4OgX2xZH6pWaiz228heFKjq61MSGpPxx8FAHmcDDxujj3kAh6W8xCQFV/CBJv
XjbvRfqOZxN1uOalBB8VIk2K6SUK4AFYIBlT3BPMdcS/KZpOAHTf0UvpkqwvmqNvz0mMc6GbfqGV
hSjq6JVnBMt5GHCxa+DV3hhFR1JScb81Uv8Jxmt2HEqbUcqbnSsI+nLjm1FzniuQ7OzwicGgTtNP
wzCF8Zphmh2DpTsegaloPZFTDXLE9CAt2fCF28IGU/6ARw/iC1bC8AOf6Lmp05vfbhLROVsHPlPd
M4vQ3Y4dxd6mC6bxCgZDvg0BYWso2G9TabrrObOTJRsWLLbExDg40GGLsX/v8odJB1/OgCpKpvE0
JS7hbX0NI5mx08WuLk75bVkui/D8MFOvWcbidEdO7kVNcj7za7MYR/vFCSyvuTDrGXpM5Dps7upm
+QjAYtrHjJEvLeXQnCrtLGafJVyuLtN/aRPVf6jJxS71DJ/gkd9e2yyed4PZegwExvo0x0G8i+8Q
HhGZ/o7zn5JfmimyU+5Vn42oShy5c82oMko7CXcfwio9vopjMEDAjoB0uIf8fmZ2ITy+rLCdjevD
cdhDhAZ6wYD87krsm+ziAJFElIztivqPa44bNu7+GRRu/5vocySQjgIx7PLk1YSm/ElfV91CF6xN
pWNYEjOEIJOlGKEZTTcsT8kjeO7pHc+3+WS4OUEm1l/KaVdYqf1jFZ55C+bCeSU4hhJcJurPSELr
hU/YuKpQJTh8ZVFjhRpHUS5rbocde5m4z/3AQF9luEhIqxeFpNuxLJPlx9hzflg6EUfbBng5Nk1Z
EhYM9FNWVv4Lj3bxrCEkvEC+Y5uaIQvSvqKz+QjROuJ30/Qqc+mVLGwgbN+eM47R59Jq7q2ocu/f
HzAdzlNa/QYbv52cQXr6C8NgW2tk47Ia4ji4tl7rvMBtAn0+isR5lTNt9DKlLUJ5StaTO5CcVEEp
UW4JIyxSx8S4aisS6/lPG/s/VeX+sIO3oORJjUPlIbvbpRCffWqln3Rx2X6eM2MXWma64x5v0RpH
fe0tSZQGr055jkXZxPfdRhXXwxgAchTVvPLd5wLiH60rJSllqvg2pOUGu4LiqaRb81MMdvcBeNKg
dGmPhrDrei4EkkEPdMR4qeaueHXTqOnwWdjtt1RcMyHpnXEpg2521xpCauOUw5W2jWUlwrvDmAnq
hOWnJl2cCxVf29GMPqpC96wqiSLzO8pDySFP1PHoln28nRLUZ2MojedED+KeoI+6lmMtrh+Gysiv
OADYixa7uCRkkmfrIFH5LmUzAoI+s2oeJBQFWfkARIzwONYzUX2/JGjMHrHx2LYzT7vpgGMrQlPs
cfqSbaFioze3nU9FXvY65f0zOx5s/nJuciaV92O1iytwI6UVoJia8wUHdUNt05p9v2dBcoqSB5TZ
Rr02FF9N09ALd5be1rUocJk7HLxWU1sfLKlF38sc37/hIc62nsjDf6GT8ecomnlymPhamaIw6Krm
aDW62lzFvWQPm9W4H8RPH4eBwpLpkV6IzCChLDkyh9mPthXZWptg5FYY1mfM+J4sefPGq8JSt5Yy
lqzh2hnJ0dEzVogCoYloHfD1JC7GCqsLrA9sClitvAJ/hWQtw76qy+za4La29oTmaaInozwoKAqG
DvyXucXmU/foL9qJf72UlXNx1Hx6dwqgbDDCZNQ5GsVR+Zg4ApssoZnAmdxkY2axL4qFKKl4aHNN
oCmpfilms545vrA+etIDLx7oi0MbDnwSzLwRzwJIRLPxLOxRUyyqej8NLeb8PgXC6PYsMJtx/3Kz
pT5fBk8p9aAIXkpSMJRNkVWz2GiMHqcwf/QIeDkD7WZcxSfFzqkEZ00cpj+BdC9se7T2foqZDkcW
rYaIvyxXrIzwL/ZHa5+J/ipmSGFO0J/6FudgzFiNA6c8CrIavfNRojp1hVM9RKZENx4awFrMJLph
1SVmsOg8y1y6bn2ve9MXFs9uJxPAaWbFKxr762BNu5Slp7SC3PpJ8Scndi4ODluccsvd+r15chgu
VFhq6RboKgscV5bbOMzksl2VmscU1du9OzQhU9yxgzXmh9/EYYW14rzWbkPbN7Gj5aDLxmahm5/O
p0C14ztB6+zWAAK/muQcTG6bKnhRll0SahBwIzJpS7kpQy88TVE5Xhr3nOHzbY2OchD9emf4sWDJ
SPrhhNCAeqzVWZcfHc1WwK6Try7MK7aZYYUptQlvkV4Dl0yJbujKv9H2CBdpNyypqUs8GGxlVgxa
RyZuXXEIuNI5X2S4k7p+ixx98du/KTjW4+wuhc1QOGCSKRz3PIztGZ/3Ng8hG0/PkTwi7i5TSkJY
DfTUYF6b5BYbEdsoAP9cai8u16z0EgtoGPfFb3zcUYipDHKj2ro67hcRIbCwwNXZQOaFLcSTv2GH
8MpjBudjLM4ms2FjlOyoR4OM+LuxYEEnQhpkpaL9tFiym5XJFyIYPb/5E4C1KBlyVQ+yN7s3QmHR
KmuoIRq+IHMJPQ3QI2Y6FxWtwXmzRci4haLOIKL4CIsDZ/1JFRDWPcNcFx3x6izsTioowKsag70i
zLTuu7OFkGWkb/iiF2E6/qZp9+36pMXlZG4GTtU3OTfh1Xel8WR2UYH/pHlho/YmNgPGOSUbBNmg
t/AyaviVsPl27AlLnmElS929gpMxfJNwC8sl6hFvcchd2tfZerbCZYpJe9NkWX4oRMZyywADnSNI
0+YMDIeNn1GCyixwL2ZibAyPkAWzS9Yw0awmyZbk1yZkPdu3meuD5eKsGkjXsXH+blaNdLvHz35v
mftlHt88hhKmfJjmQ9FVj6CiFc7bYmBp65GFZ+oMp/A/js5jOXJcC6JfxAgSIGi2ZVW+5KXZMOSa
3oL+69/hW8xiop2korm4mXkyPnI576v0s4qi/MY2OH8PcOcU0zMcGB93Dh+ZVaUXt9IN2INGzYtZ
fXjnjfBWtt+N9NwLupC+pEyAhIXNeBd7mKgza+mwKN3oOnXC+oMJH96xgcPHA5RbHq0cZ/tmzqv2
NGcufudEJOY3mzzSrLTAlgyKsnnMtaDWpfBQbCgVa0HkV+gnZep/hpDB596Pz81UoMYnW7N56zyT
Epu3AW106pgKfS8aHsh6As70f1hEy2tEQRSccx7cHsG7cv7ws+Fsu2T0o/ZYx7ibEgE3rUl+uv5M
GUf0PDCLZqsQg89sXccFE1542zziD5obp371rWYLjgA80P8DUsem8cMj+cDk0BvJfDY4f67pMqm5
xIsFoccp1RkFvVOGaZ1qPZv8ZeRIqByVTf5Basa7mfg2XQ5+jyKzvzOV6W2RIxIyENi8MyzllvBK
MAn5KU8Wh3nLmPx1bjcbt3DCvW0KfbWz9myx0xMYqaE4m28l92HsRNfEFyNusknO1zKIyTA1J0jh
9D2dWTKmDyoqTz2/IQmNcz9DhbViLCZItKzANh4LB8tlJzXDoJtJ3JGQt/q72QBSlDtg6Nyh/aE1
6WDlXIxyBJdqYyUuBAqctXjnKtDsLIMAyV5Kme5Y+twpch5Wlqm/apOe3t63Yb9qMNY1ulofxOmx
zD2PtbosvUclh/7u8mRB1coRLvhPPY5USMMAzR32uP24H/28OJMIKRf1oaDTpt1bNHH74fispsh5
CVl7LkLIsplgLWGlEqOS0Lp85slPAVVXn8n3dFvZJKQbcYkGX25XOe9NVdj5Fu+EVBu0zf5x8IFn
s/5PPruAMhKDPY9eNYJCYqt1/xGZYHStuAmwp7SF2/FgM8tdJEz1L0ud8ZseMYCM7HpOalGahL0k
6VTRjj9oPnunLOGLLhF1r32R8QCML/Dz/Hm0Or4oBYudyMpnECuTfzMp8BQn9ikqaDwcR0NeQG0N
H808jX80prjbbjI28UDaJEn9WxvXIaAKqnDxP05tfuq7OiaU0Ptn+GNYunvvt0Kc+GliTCtGn0wg
cZrhkLsQyley8thZzP0RJQmQ5K1yex48kdtjoJ+WHqnS08ZDECz8yrTJhg+yu4fZqtnFJP6jG9gG
4+V4s2eSYlt+YjxvA7OkBiDEkhBUD4Um2GT5g/+gPWdfugFWSdzm/gvGPM7iblh69Dj7v2XKG3SW
aP+eIFea112GPbVOprWwWoxMKjPHk8s3f5yAJp34GwippigkbbLrqI695qWJfNrjiKJ62S+y/zzZ
mryhF2uVXmTqHmkh1gXea24cTGyl6QLtsU3NnAA6qFD3avktGtXdatyXURPCtluLoZC3aaUJ7phJ
vbJ1pp9Ny6CEjvn2amob8UjjGQ811iCR7NgM3OeZNIs5GAE2TpsYtWU1m54d5I7StmUtI+rBvPbg
0xoomSWPm473jhHuPOupm9SDYfFdzoG56sdwn/BEpJcASwgG0G4DT9ioDzqQwtkUE5R2VBx8KwXg
xkPQxljHGtt+jjh8kadsuOf8/OwaOS/WiBZ7RsQ8OvARTpe5Dh855GE2rU+1jF8q3mgrp0hPtGQ2
K9tdxFRoJKsareTd6wFl2uh8QwE+HjDtg5oA4Bd2iy2ay/fgu9lDAMs+RcnPXJngFI4P4B0CEKug
i/A9rtkh0Nta81HoZLi2ueD2YFCYBc8LQIS/jqwuI7gCLeWmyuuL8vnqzN5Pf406+SUgX1waLc9k
vbo1c9fJTitIs6N3HBNufiz2p9ik3pOXMSoNNs3p2PC2KjIcx402H8Euu98OtnxVxT+1fOxqeRUi
Ke7DlG9CX3XhZg7dAd/Xu184BDqafJvHDFXLr1TosGV5oDRj3PYj/bBUXQRs9bxz6FZNSON4HhLx
ZLLmJuNimMyo3A4+rsdW52/ttDi+HAShdNbWcUSUEpF6C4BsvfZd+SnIAC251ImG45LTglNfRSh2
Jr10mXTXpKPREOp0O7QGG7qDRKNlUgvYJJdNgXeqW9eWSjc2JhXeXr3UECk6/9a50EtWc96jF0nr
3EUcslL2SYeOOX9ly+av8Ca+r5CLb249m1Aky7KtTJeO4Vqn/4VmnxwyY+w1/ojm17H/wCGzCKMZ
MkFUxDG8rj0H807GeGVsBpJbQU0yxs5jmusXBUVlt1ZV5sfgaeu9DPLr2KFG16XpdRiHQKDxCuwX
7wd/YKj4pBzM0z5o07WQ6kVqezjr+sCgs3EoYN8WfLygJdx2n9mKWpKZ2ujcmzFolYr0+WhCLZkq
w95UYDoOs/azLQgo6zN3BuPTntNnn/66dguCNjwUPSXOOjIPTZefZ8dwnhyy7lC9r4JNE6KjJLFE
rbhaoQnoj8yKVlZe4wqlCcmwJ8oxBxv3BqGP3pjBvuMHGcySM7KjYTktFGLThEbos4JoKxwOVnIy
7abczU12tMPus8v9Lf7OTVRGzl7RBEmp5jCiEkPESTPi2qyeaHUuP8Khmfb+QqkFEb5eBA7F24qV
+Bl7If2ZZK1Y3/ThMRuCnZGQyxkM4e7DxjjwY74HyWs/JUTJ9T6O24+5LfsPNuL2V2u0fKWRq7w/
M/XjJwQGLI3004Bw0c5716mJoGAMhcLNgfs0J2JSP13Y444tY3pba7N88oJ5ZzomeJDB7b7gavc/
cxUKtj/Ek4boBtbfxx08gVYOns2JnXhAPTdkHyvYx4Zkd5tRJ7Qv83mhqhvAkUpa4lNoB2JQN0db
u7ibDsUio9SZBt3jleFD0jDUjZkMn70yuzvMuqwhImyZlMH5sX6N1fK4w2NSMvVYyVtCc9ADaiq9
jXl5KDP9phUEYxhDeblSIj17bnZt4zK8mTp9DfvkmxTQZ4VtjmKjCBueLz0+68QLICClC4gRjnk8
LCUBDLTMa6xmRIv/UtvZW5jZNQW1QZW9tsIM3nJhmf+Z/UDTC9gEPYqV7MycZr5qIy1+FDnYdori
LGPt0JKxHu2Js4VvHkLPWkKi+ZYKtA60UN+/aFV8OsiBsKUy+tR12+JBK++C65zEpOIlacR+e3GD
8Gx11DPSZ8lgMJjePR5alsgoqeCskuOcO7zmk0NHPvWwZIEvjB24vLWke8uiBN2iaFt1DwaG2l0P
YgE/lenzswQCMAhM6nZRVEwObs8SQaq1F+c/Y+af6XrJaKTjDeSNz8aI4ioqCYizNF8DFGEEpo++
FkRh0sLFKyS/GRdXschoY5zpw4SU6Tbc/klH53sA7rONWChzKis42rW0c5uSrbxbMTBxjBUUoA4d
eT8CoFxJG1ywlww22QZSubcTcrjJufs2Rqb8IjWaB5+AwVpw/+9A3ClA2Ib/HHaYMUcX1y102Hlh
ZpMtjDKDzgmZvgF7uHUsuzuUq2JCJTDSG5UJmyLE2t8iGTwhHR2bmCIrF+GpLELsCjr+547+T9Ck
QMhyaiq8f3SoLLIUaURbhwfw98VtajP51Mb+sI+HDtzVZABohTzeKSbSuscKNpjkh7izPxQI9NFs
Pkc7fQ+lcLd6QqZRvfr1m+RThoneDoM97COYLm2nKu5SkqKtG9o7n3YrAMJS8CDD/wntI38ph/rQ
Cn1HV1yOBp9s/I42vC6EvuhqcCWz2iTrxFshmhOe4b67K8PhVnHO4dkeqN1Udt7K9L+bSQK/cOtL
qsv/HGcEORUw2XBk7fe2muaVnFR1mym9Gdm0UpHokLuWF6fCWe18F1xkD02yo21G7dymf44Lc1r4
l0Cf2580mzibtm9RtVA67QdpNc/m8gAK2vfJyb7jwvZWVRO9ZJ51a8ppIC7L2gPiLluqESxavcOA
X7FHK46zCiD6xCwi8hlECLmS7mBXt3EqOsb5T35V8CMtP1zHflABBQIUbRac1p3AZ1KYkhnDERvo
logxMJXqYcRVzeaEm/6SpcFHr0dvlfny2vtNCoQE3b4gTZqxc2qxQ8yAdjSJDzZ1B9Ve4wGXQ5lx
iw9e/1Noio9KWrSSAjjgGMjuOk9QRLgCpKRM2S4Ea+nJYxxnRNIUzsYbodBzIoFM2EUuBsOul+o1
MUvraYg4iZUCg0CRxq+Up96gubyH9jls0m1tkeKcGoB0/hc6jiJozHaUkIuB2qmTDzFwn9SdHyHX
iL46kOIHJ2PO59agCEMnLu1dZXkHMgz0GEjS3pwS0sozhXRGT4reU48B0EZnCG69Nt9ET+ipAcvj
9OJRA/FCs+5T7LmYVz4WXcpawJQVRUG86iOSuMGvF1lP2WCsDVRYnrU8EjghEMLTwMqx/J26ITj0
5OlrrCzTFPFcS3CnImTwz9uiv6hY7wsMtJZgkoiCczuJdz8UYHjZUSiDRQo1BVtS9vtc1R8VpTAS
9C8VGdY5IcCx0iOka8lO9CA1EBe4BmL24BDwEiCJA7ij5x+tlJjbDSeiJ1JqMLC2SMzscvKTz0N8
OThoEvVM3MjVArTcCpvQtu67F3LLr2OTcIDPXs04pdzATQ9hyfcvODURWn8efXG2DfmIOQyz3kgx
VLHGrT2Wq7hz5IfHIhGmER0BBZwan5pfIv6vZDp/ksZ6ZTO0EXFNCrZ66jlySR6i+P8tqc9sgMNV
08ZfUMrVcmMoGDLDgHfKbLvxrxo6Fg2hoX9zLCN27TPosW8DPWWG3hXSC9S88Qc0C6EvE0AQhrAy
+oQUuooQTjwW6qNJkrixQ6Z6K3lmtboapjty9d4esqekjTZxWFOdQuLu1Ebz41y21pE8d/9ZWa5z
BlfyWrc5DqaGLE2LBEEdHuMN26wCzuGYrEuraJ8dVzRnNt7DJhu+zIqpduy96dGiNQS94hTgTGHJ
w+HmLZyqU96AKHe8nDctspmeLB45ZvgO5wvrHgckeJP4mc0wta4aYth5lNY/vPnTuqzZkpHq3xDo
5GNwKGijs8YcPiy7o6smdfMYV2G0rAau2VDR3gIdYu8JZzGBgp7o10gu2baN2fviWI8z4hBBx0Jf
yframNx1gFQ2vptcx0bENNfa2n6IjWtMtdMJvNGLYcFj7Ge7/o20dJ8XOhBJBoVzMrUBwHNedSHL
CYPxyxDk0nB+4p1vArmW2GNWTYW0Wbeoacz3KITeIpmgsE84aceJdxxeFdylHmwD/YZMgB1XOhGN
IksQk6N+j96xBuR5GevibzJY0jsKzkQD5L4LOY4y49IW3tpvcezuhmY2aSeMe5Il/gh0VgIjBjo0
jHv27PY9zb3sjXjCDWnzY6LIYj3bUFRWyoyPxOeZdpU6ghDEOJ+NZ4ZllI1x7UTezg6du3KSJ49t
iz/G5850boFEEJ+q0N3ZmVdAUXAcgaVgpujbNb0JFI0qYbnWNG5DMWvtO0ChCJTIUH6VdvuUSN2+
uanC85GpQ9ur5lGgdsGhMok/dx5dkdjohuzXpRuUXUNbbRqylpt0ch2IZZR4N10X39E3jScZM37P
eDJeSimKci3YtW20nV/ZMtGca5TBpzWAw8+iyCCVm71kShpy3+dxcNKe298tsokHOdvPqp/wfvtr
HwyRorAc5ysRU2Cn/pUzeIxDaUI2QmBq0LQQlC8OTBZ6Cq/CJQ3sDx4rm9Qv17NFJ64/M27FEKVR
z3Em2c+T4UcPJGe8s56zMWdjzeav0d11mscYRu6s120D0BUVJHwYMX9kzuxBmuy/Bu/D4DxiwsNh
VxE7OzExTnDtNFujMc6qEqZmoOfHW9k8mDxHS+D4mUfGhdUdAzM7peoIa6c7suX7o9x5Xs9JCtlC
00FZKnISUisCQjWXY+2yCE1j+8UsgltagRrOwTw1VK+fOSbQjcrpxkHETwO8hxi/0dMQlL6SHvkQ
MDVNj2ISH3YZp/tx6jhHR2G9K5uSYgatwEAYmRd8Osl0Y6WRrZtwMvaOqY5hT3iWxU0/8HNmXQQ3
trFQTkeT5sqCTESzzlKQ8vOJvMab5ddPsJ7Gcg30SzxEVg9isMqKq6us4dUgKscrS7zMC3g0jSv7
fZiEe6wcZvJmLEEbV0BmRhSE0S7eVG4/YtW4U36xmwX1octhm99n0I5BfW5fMITTmeFtSF99196u
qT8DU+KLyxqC726Mw9Y70VIgnsrSw3lHgyyHo/EMEVcfK+DHH4BG3nFOxjxLnBNcgqO3HPSnKjL/
TBz87myP1cpRNbkfnEbRwhdJ2Yx+oMfs+tLcpQUCEKfpzxjQPN71CDM/wfRVPaV/RmtzpaXDdeSZ
w1uJzes6pC2Xpy0w7pav7xaV//m1/WHwFFDd5P5UfkedCBzkSyiIvLpcj/u+InMcON6hEGl0hr8W
nhp//M+RdfEA9IWHeQOEJI46l1hb/DW6rJtKx6JaBcD/3Sri4GWeW4KMStibAP3tEHt5qyAzp/gO
yfAeqCnDbyRs7wlmZvrmk4dxVlnpwDsKlcDO2kYjIGXgbKzkRrnNQ5ruNmPnPk5hnv3OarSe2qig
6UuZATVfDs/3OLTDXWM6GFXVPIO5bDhkrTD1Fl+8QMH5mcU03I1+mM5dkyG41to1KJNyQ9hDuANf
vbKiGbEvQ4WzVM3/BhF79Z2vKr7Brmv+OS4L0712yhTgpZ0SqHVUjlRXjwH56IENf70G+jX9xV4K
WKIsMvlfVYqSu1K1uJszyAwVpZrfOtdYEduGTLQ7wZqLcXjT+w6AljEpJ7GQpO5Pj4S/mYWXfqP9
sc1OksFlpiy7otlHYy+eCxf0CdHkYnxDBosuYSacz2l21evQAzvhCVGQTiWMxdOiC+eTjTsvgw5j
vrA0KY9RhAlR+308rOj3Hm4Boy1wc1kxYKMZtEjUDrn8fZSGHZsawwaxMhjPDPPtWxo4HT4Odzwy
CHtEkWyJKu4EaYo2ZBdfSg/JXgYq4gyIFt5i39x7jRFQ3wwLhhmqOODlzLZTLpuNny6vHgKB1Z1e
A4xXZpy/s1OJtjjzbVrRRowAdQ4aiSPIhd2zs7FTrQ/+XIiXggOLs/T0+qK1f1NLNt2qSbX7H7ze
cI3zHPScO9gbb4ymt6Qtuzd/zDjRon0cc8eEi2Kkz1bUWvt4dNQLhhLn5MuyoUUC0hN5LUlDNAmW
Qo5hzdzfN2fLgQGI7IlTx+WYSHcMe5Cjj/Hw4KWGf8zhZnSPir4qTP4Ztatwyk8ViTcMaPRg8VzD
ZTdBBVha1ype/71ZyLPKppjgl23Yf2CKZL3hFiOsPPHA1B7emJVVaUqakTGH1VS3xOrb+J8RiGxH
KRnYC2i06yHVpAppfjrVKsaEHtjJY0bXDyuDBfQYMqxgZ19C5aO5yikxtazMeazNkfh1MLsDEOy+
wgFPg9A2myhkSWrt8HdXghUpGuhHRLr/GIw5/BCNL3SpmWheG3h/dMcSXQOCl/9LcBJU+LlBzawA
gs/7kT+1EaVDEtAeWT4oYTFdkZCpXLjvPKRybw1Oudvn/ZA+TvTWbHTdlE+drEn9pFZC+rOUMckH
oyZf27fZ3fdxRKWhD19MzNRlChOqKqXdbGeQSsYm4IpNMGea7kgRm1/Vp8DW0YObkLgK+RC2fuhV
vHBLHNM0kYuRGaEIdhBoU/DHJHoHT34IfEE7MmlsV6jQwUtZIiYS2ttwEPTYTVX1m51gRe6A9+zK
svW28C/wS/Q2l3gLMMK0WHnmvI/OrDok/gku067K6pcBzMJzmTrmP1CkPMNmwIDb0pi7DcCIQ8WC
YFrNBuCXzqlftBSweMwGdFXeORtatrxdpKh/KnwcXCRHwf5K+LnhWPe7KLdTbGiz472iQ4IlL8fH
LquTO3s28DTYXq6pXadvjhjG5wAFbIfHB4G7qILt0MtsU0BRJe0bW/ADTUntW8eLnMnnOyjx0OLq
QqewmhibqTGZ7mPetvpmOIDhBVPKGnD5NaGXF3eozea+Izz9wTO9eo1gZm6IR78ECdqfG6SXwBNc
JbZPGsTX3xYph7WbG83BBRuxrVTKS7+KuSxj7Jkc/1ATFM8Hc74YNqwYnxD6ujbs9sOspN7Cla0P
TThGwM1Sdj6QUA6J8uaXUlXJnhrG61BI8dew9H9vx1nvB7KOOCtET/NUbxl3xC0yAqlubqGm/BXI
1juxdBd/NBX0TWx+q45gOXx+EtCz3/x5ovjGM3Ww2nrciiQ3MeoH+K49NOLYq0hp+ql6EC3GFlVx
3iYTCOtF4yb3Sd9gc8G410h5gqAJHYRx9goOHB0mNbzU29GK82qVjsQ6Gk8HjYGeba2fQCE1I6wt
BJUhOn1EsVWbN3RDzLixEGobDbX1PrasGcuZQrSeBrXHgE6oowGjGb3KLdZtLOqtGqp9JQkq69wM
LkZt/d/6G2ScL1N/FxFpHVnlyXvRl2jTNimfmH+dkm4yTOZsU3VVD/NREbTGRARdPxPlE24CeXEh
H/wthgdKaq3wpQtbzj19/QOw2nrL8xDuehxfHfL6Zx/oNDtzqCUqTT8cJd4FB4+vmSPKoZ67GzV5
1Q83MvAvV0ybtGfunB1L7uPAN5gNBV31thFsGo+NQCS8JxMAJfM+ccmD6WPosTuqN7qUdEIjcLG2
QdL5pzHEsT9H8LND3A0PUx04+wrM48pVw8xOLnqTou1XYTkOrILy8tHC9fmYmMAHujAKr0GRlw91
WcWAYO1q41CnsaPuCPp5OHZyCwjEBQxXiNcc0HBJsiWpdiY8NmulfWn+pdjo1g7rNtyLRbQuaGg/
GoZ9Lqg6uElFBN1CxDq2NfV4gZslb1bTmfs4qfp/CaaODQdoQE8uGnqZWodhpIxUeaj+WNIYpjNo
mnuIkeM2J1mwL+Dlc6H1vD962zghb/wyPMR/ednZm7gDTxwlNoj3OuLhU1sZFkbfA5QXLQVw0sQ2
RJ/r/zfx9SInF3B3MBLOAVW2ZQT+AIDg4lPrrUe3IkPIpE8HESt9QAjc4x1Swl7RG+VZXfFm1arn
uOVACxowTv4HJqciJ2i3F5kQR4wy8ybRs89x2P5k0hQ0UJEwrLQeT1Uc2yQvVDLSC67J5fWWuA/2
2H3FU+ZtagXgbihbiSnZ1s1D2Jr10RaD8aHNcsz3oUOwmdR6BdyZ6nmcbMp1/zU2wQTaExPIbdgU
4nxqFnezixsrg45PNXy677VTv0VRLLeZr8ytXZjD1TFL7FDKEdzlYlYbOpQmmt9p3GofXApkd0To
IDeTRyZJTnIUH0kV0HRTPYOyFN+pxEUj2Nm+ArGoNjMX8G82+fElnJRNO1KeU1SjmxPt1bz6MqgT
gBhifIXu8gE8tiJM8nMcsxKmVqiigRBSxY9blhUcR1XsIARhok7YOPH8VZN/joaM9JVoCXbyBupO
Lg7/fSdz886UP2x9l61YE432NZrmP6uvNAlXqGBSDxy8OjcrOFSzLeEEWbwohFwQja56nCGJHAuT
ROE6aFT/MlKbtqJkE+m3ZNb/liLz2IFEDliEIbcuASanBxr54K4XufyoaiTWTqYOzsJx+MJpGV1A
AJMsz4rPcKhB97A27etYnifdxK9mmpc702THa7OE4odbFexttbvp52h6pJTZJMWNP8GxUKgkJ80o
MPIXwgTFLUAIuqEP3aOByPsK690+IJl9wWEAXqES+VrirSZDBFyVOYRKKhsc6qMdzMnejnIUODq5
w6NbzAYqtJtYNGflMDjFEH52w9AdbRXNB6NKyA5amPSQ6w5TbGfbOu7yV2zD0VMxclySTovFNTRJ
bNlpH3kIqM4X7rCU7HibPHZV1RxdC1RPiiMVJ2YYb6kgceBsIUlR+lnchMZcxv3wYGOm2rdBxxLc
N9UeL3XGd669awdCjE0IbTob1bbqkQwNKUhqhXjeUd3WU/j6pFzxl2AW24aW8TEnFNZKTO97whC3
ShP0xUL16XjSfpqmJj2h36enwZ5Ygw1+vB1nGbyGOFDenIpUNWuUVznmFu0XSXsPPUU/EIHwTSVc
81mR9TpVfa3ugUMhCLOZkf5yyTn/BAL2ujH6bNOLmEZbwYm50/M3kWUc4fXwXuL/gkKB+FoGvDjx
n2HUyNUAlZ3Inh+PEpQbziB/FYol6+yF1B3Z/p1u3IafKXMoO8pcv7BVBwjRZyTQ1j2tKKsIJXHL
x8c+MK9fPMGiv0e4+Y9yGo46BuII2pn1lKThhS5D88axob1bdJr9zLmlwm3cBc05G5T3QCyOWufY
6PYYhoY9uPDgjhbZXJjcvuwuemmUk29907uUVrWkuMBG110+rRtoSusxoVJ9JJ6w8kgjX02nPAOV
YGurwqp9imtSeWgZgzwit8q/gJfethFuvqMFe9+OXXUqvI6t27HJDYu6DI1ZkSKe+dLnNZeNdDui
Eo3N89SxN9pqu3srrOnMW9Ok+ZKkisdNSR9TGqrFLBw9eyIHdYDuyRqZzfSmREXahxMnVA+XDqn8
umXRqXD1Kcs/ckT219OAHbyw2Lx5rWb3yaT1XRelDRlXWoSGw3EblRP7viAELtAB4Polu0xybvaH
dTgucpWy/tWSuVwSIln3dY4TKGgh3ORcM5YfzAa65uivXGmgQXiNG2GuwwCClz85qCymDThxd+SZ
+k2ixxZ5s3PX/VQ/Kh8LPoOdBatZsiClSwr2zjQ/kvez9zSCdJ+ahQ28OP4sK53MPjoZMmVjm5W1
9YaOzl6JlrdpUpO2FuCne1cIjNjdZBgbY+T/S9OUf3XuimqH4iB/aeNyuB8wkqzbvpKHXE79S1A5
Fu7tfsDQN0NcAx5dtZveyNSTlzjV3UvJe9JthZHcf3FsezzWTlH9yURL6hqyIV3VDcCGMfSdRybG
eB9Y0KlKzmreSz4vzJQhvRsypR9bWKzijNrtoTpTTU0bKxsh5IL5kHombEY4zKuqG/oHZTIGxmOj
mN3J30BmbvbMFuHGUrN+0FIFezcMGN7i3mLa68t1lZfqYtGctyCIEhjB0fADlobTbsN3T04Nz2JG
z7CHpkswU5f7UBfhm9c7r61PjQpdPoQ8AsrKnYDh0cgLFxbf8N5AMtxFNbUQVQt+1Ilzc6sHQGud
oJ4ybYHXeaUNAquh1t3trDcZIdm1gcQh5IewLc0AFE6DzX9DnxsFi5Mx/rR2RdkPjWgrPhy+npgc
/royMEDi8xYYIrXfth952tYnemhpCle8ildBOscvFQVYOzs2+s+s1MO6thvn7jRV8prIJDjkMA+P
CR6Bx8YHiSaNpUo1IathZNgocSYt7m4XFBWiIoGL3pJwPWtzODuJ9r/rzCDL0TUx9H/LfXFp8iK0
KsPd5A/IQiph/I6BHLIDNGR+xswBua8oodv2LTZL14empKyo3kdzxEvM6sbywZWyZT0ypp7x4Ce0
8q5IHhXA2BBc1+x9gPOnZWzu2NBUf6mqTXwZlv5y3HHMN0NsjR95GHOwT2hSy2Rd/RT94J06x9HP
4VgJbgEUjFXmDIqcAvmxGsv9qUIneFBJmC9BeYeBMi8esriZaIn12wGiAj2bEOKC6A/VLb4lvgw/
yiHFcNMbeb6VEVn9rAgo9SCJZt3anBmY1VdJjWzeOt2GsGnxDC+/evQdqtyX0vrpg7hOfmsG0imh
73mvBjfjj0dJireXjhfdemjXhzLOBng0hcle345YW0/wdvcx7pEv7jpdPzhAuWraV8NgnyAqD2sb
sjHlXnEw0TtkhQvZxeBU4ZopFRnUhNECD72BjjmPGnsaN/G7b2OIKT0bvzl2v0nyqODVm6X6wJHl
RziI0tF/zAhr6m0Iid1e6dmPruAIwwsrZcfdlnZKJMAy5i/TnPJPZ6yjC692jPNjULFihmMDrAzU
LN4K10NTj2rv6lcgI5pO6uxfAOmoWpvN1LyHomizTRi3YDkJKGIYsPr6S9M+9j0l8PO30P6mW+54
el5lLObby5zxc92mrR3ebOEXZJZCpjDAV7S5w0l2pq9CEZ6f58A728uqIWhBX/G8HoJj5cmIPW9n
+ooXRJ2EBNvLLlkbhXafh0m5/mroycNuXMI6Beq6MaidGBVYr8b1qSWk37ki3iATiVvMZVO7+Evq
U+QgiayYGdRjJNgzXYym9X5N0GoRYxblUfBHx/zTxNq4cFS8wNyy62FQc/l0y23mTe1/WaQ0HGw/
+CvrZinQ8+gBWy+MDXDKXdGLY4eHPKDSG64Md5E2P+JyWPyorfXV1NHw18jSuA+gohfeXsplagxz
exmAoRyHKIx+4A+qb7ad7nth5stGqwhquBiE8z+mISr/RQGBopWoFq0sbIFA9bOOFseM9E9WSJvt
ymq1eKKoXZHM5b4gitajKAqn8yIikIXQUBL1DB5M2315cKwyP5axNaP4pvP41mce8xN/D74bTqQk
oOjlyaDIRD3BwL5i6xR7ITHtLB1DVmSDP8JqN8LCu7TKTJF+kdPd6mRQZHnxbNsBlIkcf/NQhcu7
WdQC4y49AM9jVlpH1YztNu0i7UBToPBjzSoy9belHFoc27WXbPVYV7f/UXRmy23jUBD9IlZxA0i+
apcX2VZsx/ELK2PH3BeAJEjw6+fobaoymbElLri3u08PyZoeg9Hxlxc7DfVDzY/zzw6UG0Ga81wi
j80kWOW0MJzU6NLqGbXWOTXIpS35DdWy2+/7Wp7zrE+eVn9BrqOevdpRRImxfkpuS7dJaQ0doIxX
RrfGz+W1luH6NY7ldMKPNMArsU17JWblfDpdQ+e5jsfiHusoDkFB6eZwsnNRvEvw8VC1JqNeZpVl
/8q1qqtTCL6ByO/Slkijveaq5jp3TwBYo6fG4LYafRHcATrOXrp1BYnkuy3eI4wG0mxbAprZnWdR
ME9Q781ri9YLNRqmBuhfvKR8ye7N+b3Erob7KpmIqHma4pMsCtbECfsZZLQoES9s93jS9iNFc5so
b9cnl1jfsOl4F6WHJVhQUbqwi9t7E/TNJ1j8EiJanc7UdocaRTywN05KOMyh984BeY4Opchy/jC2
7X6NGoLgBdqUuqXSlH/mE8zAqQVjeS6S0r9rSyPVHXNh82NirEGbmmPPI7sKqDa+38cXauPwPaHY
s7OlTiiEwTOF6lqz+eTOrlb8XxtenBLnEg+laa9tRaNuSJ03MHozjB+IRxPPG/gXZuurKMYmATTL
e8KjZYnklWbkfAdPqThqBu4rJjf5VYT0bHlbH9Z4wkSfVb/Dws17Pqwe2jyqnm8Phsf0ssVKo9aj
A91rxFYUec8KNj8dnjfEsV4lD0Drp6yaddA2MGe9MscH4NviNYjFkO1ZMin2tFoH02PohkR92K64
y65QRfTUw3T6T48whE/kT5O9592s2u5s8NcRSqr/ClMGOw0leT56nNh+0yN1cwOTV6bRTGIwByID
boh5G4mqoBvzgTKlBK8CCeuv1UTRY+H0GO8hUdjzSgas/Ap67V4BuzXFbtRp89C7U6OelxQEI0su
d58TuufJLgZMYGjS/YZeNnqrUteh+a7APx4cWwoncX8XU/YHn9ryF6rf+NJISo62foFnffXnPPgg
eir2rhr0a953kEc1fQxbvRQa+HBoY6C1kdf/Vv3g069bWd3tYfpMPZ6cxV7YqqEIwNajaDoeWqY0
QmHmVowu8zsT5v2j78VcqIMXYq8Lg2a8Uo3DYWvw5+bYeTWd4MGEKJ5z0MgIpqcc5pPEtOIOieeW
S5OxBENcEBjgROfc9o6+ChmfaZzC47HItTN7P0yS8uRXhpGvs4Wyp4qhfYZjDRhwO2fwr9rSy38t
zVqzj7ASd6QsIvLEljdYTpgyl48idhYew4n8WgZ3vaf9Z4ruS1d30Z6HYXxUVKkcEtWRXJ0yLk3m
nwysWd4143lte6t2bWdzbGa16ZpdSRWipIB0ra911VfnaArkU8hsvSuxxF6Yl5MTX4J5liMRAYTf
SRKMLdLmHSEIe3JPo0G148cBD7NQuFjtYCaUt1/JJUJJTC7DfegF4xGjIl7ThmKx/cIN+idl33bw
Z2L1HNgaeaiF5Sk4UKL1IJ2A+mF3Au0fNRMv7lkzEiAc0O+EIYOymGechfK1Xlfi/Jh+qqsTlkN9
8mgM7I6Jam9e9jw0dk9BDFF1nn51f+qWUrKvVqywunhpFMDxyF47SqtRMTCD0GyC/7S7usTp/s7r
UHsPJo6RmcFI30b4nh6Emj7n7D4rCQQqvvMsrY66cwxbkmxMHuhyHhn4VU5raouNgAVKwsfNTsvD
w6uyKwV+MA89ppot1y91C9iWLKVW3OYnwcHnyLlifR4y1dzNTJSYaFYgEQmXZbp8pavnQNBScz7c
2SKSOBJL7TsUoZMm3delrf8qXCH7DFn3Y5jC/j/qIN2/+a20B9ukh6UJ5jZwViAt2R1JJff3xE9y
A85n/9Fu5YMlZ728CfE9HJzQ08ERMTH9M0UN828/pnC2TdqH+uoje7l3URKE3d2SVskC2zoofmWD
5L1d4wi0f8quQilzu4K+rTBgEKwK3fxjbWS/cuNpfVCJrl+GugH/V+nmZ5q99NuEvRjYNKQFuIpy
tP9Gqfn6s5j6x30TUGlrenlrPk7BVwo5xGeTDsVrPM9PRFjDXSNYVp04ltys2rd8woKMTCjyhq85
ZjxV/T0JuJV6WkmbhQr0wzg34pi78Upu34OcZHJwh7GNmNVU2ixn5EL4/WPnMSRHA+9HjpNYrRoo
QFCqfe7EugiJ3UfN4oMhrVHrjBN4G4Cx5sdUI9HPaqRwXquIGjwTcidtxn64FYumE0NZOIMwpJFu
pHk26Djec/u4kdhkLgnnvUSsuQQdXkU9ObXZ97ZangOJp2Ij+BunIIzfeLI6Hwxs9hrNfdzuJhVD
4GgS78pw1n23ORlXgxy694CDnRPTLXv4632DcFvnNyZFe5gDNT5yUeaHsu8pba7orGuCtP4rxUz5
Seizqu9HwnU7EFc32+daCPriUWLSNU2WPUtqCa4gNhdRkWTh2UppcloMw70Q4Nu2kKT9U+uX/ftA
cLrGJ8RDxLNp9Dg3Efel1MM9Ua3+l9aFfNL4ZzERwrTX7lhkewOH4TcchomsiM5eqEGKd6OM5l3q
TcVdTPdrxnsbXaCa+u6uERUlkzTWnPIodd5FLNxsV/oT1o4sco82Hol7Tzg5C8auCKHsliDLQddt
CSfwSJjr8ChoV3mSlOb+9Wipv2dZ1DFKFtNFN0hwccqhe1shaoKCDTDVIihyvq4Wsx9Cuo023sBn
FEIx2ZmpdA7hUEw7fn5xathPnkKvEwSAIQlAwUBipW3vjX4d+Ys4aHM2BHh4NZv0zqalfEiALENj
4DMda4GXS5Vf2DGJxHg3nE0Ww67ENOuAnfOIIHQJAf2qFO47oSEI7dXkPnkE6C9O5Q9fXOn42kPQ
tkFg0htfDHZMzEpy0wW5S5Z/TfcphGBoQ3194giQnej5y3dRtpJjgxz0twQLuS374q9nZXPEnRsf
DA/SDddD+B2sHde6E32WXlNOD1PU0lq58Za41ftcqXu31G95VIw86EVwVAVgxgD+8DEiF8jqLDX/
TSRfKJSd1rPqwm9O9/8UBRtXJQATT7J1L+whMYqhQb26bKaPqIz+rnCW5Bwn2rkMs/qLXN6SSlgZ
Z7I0Odi6YWusA148GLXDV01J3tGzQXAiJ3HLGa/l+lSHxlx0YX+7TuC81S6FZNuJI8GR0seUWt2q
uh+LEbmOC41Sj0z/iWCRsyObyWdxUrRbW2Q5UvCMea2DdwFHl1aGtPW+orUf+JyNgMeo6T0yuWWu
bjnC6luYgUI1vyThmNc5l0MVOj3w2UoXBOuxGXMW/FOwXXL/Nh60vX8WU+vwpxfaJeeH4sXYQOpW
vxHmmJIz9rP01mPWjy7OqgqelCOeQU+4GZA/MRwyJw1WhU4+m/bTN6EndlUlei7sccxWsQ1Dp4i/
lCrD4BA3nUVrXya6tnaF1WHylqPIfXmU/nA6IuLaLP8VRISxPC44lvrdrXPSf1yTNR7/xgVRHtZt
Tll/MeyNvFfXISNv5KtKBg8rbTS7MDON/9sG3qpgVbmErgmsmV79ElEsvgeTJB88QD1OaG6tsMQl
Rd3E/ypVshSExYgVisx0IyikLPAcQg/xqg6mcEio5BiDaCchEeLHvtA3WrGMpvxw3Hqmpj+FruPX
nMnqE3Z30r2Q/Ij8Gw8Ksh76Hi+GQyFZRMKoqUaAWNkU7Cy2KHimYW5vho5Q1peZ+/olnN3V+RcW
lfrK2bZjuetTrDcLxocXwzZgBSRVyn8Bb1609lr1j/QY+CXEjrTqf4yTju1rXwrbXj2/XDQAIk4S
CzPWrOkag8BePtTUFdEwstwaUKkqd+n6CVT9ZKjdvQasAQHMFVOw7KiqW+61kgLqop+mX5XtO7Wl
vEbfjHQh5Kq7qaD96yHUKGUfo9NZUuRF6hbvZLxZ5OuoTMPXolUEM2HP+CPZHjv7fzozx95z5SVV
9pPHY/szRXDa9gEM+e/Q99tpRqlwY8bwjtnw3MUxrS6K4+N04UQ1Zvshzp3XhM+ro6pqkqbf1tgB
QlJ+XhHRbV14FmdO2he1PLQ0tvrYw+aqhxUBDGPE0pFTA/oL6jx902MVNPa6xL2NP6GONW6wy3AN
6bMYOFVuCZvCn6A1snCfuKZp/qwWFId7LGfeYz34cf2EzRYma2oUK4tNt9y26pwbFmxaoRzpNKnD
kW1SABDqsALd97ZFjWq+tzl01icWZp058V3hsVlq6FkYioA9bQvljZrWVM+ZPirhtPO/hAVdjAym
c4Grm6AEu1AiGhQ8bGSGcGo3wYRgCJ2ttbvF4bIud8oZQlbQWRA75wCJN9w2g3Ud/vPDSAUisXpG
fb9rKUfqnWQEdW9F452sJs53juZprElMul7m/I3yMu5p+bqNTtdprS3lJKEBU7d1mBF+PCrH8CM3
TRLNvHg6Ebwsk2t7tVuGaJLUUmJnHgS31CouDjra9K+jntrygjDRyZZ+TauyJ8oCUhfDoN9y9LRj
0GDEUqwANs4gySji3MDndA4MFv712c/cGrcddWyLFx58poWs3w91yuCe9eXqvfCSZmqhJCRu19/w
MZX4Kb3RJZ0i2ZQW7qkpRyBAO4k2vi5/Rr8pCLTRcaK0/0m3oB2qSyrLKq3hu3UdntpKYZqeznC/
25UF+DDGRXXluGnn7iKmqIAAgopGtf0U4a55orFpHP4KZ4jOYTPLP5UsqvJQBOBpL6rMqcHZuR7O
wFMTlykgLrQ7XhM20ID+585lXFqaW3dxFHvVT7GWCPFxxOBN1WiGbaRfA87pZjQc/BP0hpsrhV9r
M8ZlEMSbOU/8H4SYKuKopsd15xubov9TAKwfx1YwSYWUtVVHTzCqdgfOFhFp96p3SZhNAJR+smTB
1tIZDxt2A3AgOYsFbvVmTvMA4unqUIzojqQ6MMIEM13GdoWEGFnZcmBFjCUZ5Gb/jSqM//Xt4INj
4V4DpVRS5IN32aWSgdV3wF54+dUVwJt2TTt7V2okhHNi7KEPrZ9Fqo8eSGf8BirxaNHpLG0L7s2L
eIONHatFYOBLB3jVtrWCfiArOMsZFX/nCeyBzRKUitdhGcVsHq2Xe+/r7NAvpeIVom9r8rk4g4cM
9m2suHphq4XFuembyO4jPS71b25U8aiCZYU3OGGs5aJFPX6FTE1hc4tSFRxTqY1EqUzq64A7BXc7
BHQrd6Z2faot0MI/6AKKvFdCoAaxqOhJpeXQBQqq1BcYD31CFTl38LLymAJnFon3uRtB6CeeuxAZ
hVr+ZLtuXkku6iS5ZM0ERo5gVeKQP0RO7VuuWiBXjtMzjuBr3668S9WZCys6d/AjgbPkFmoWd6hz
F/j8qMiDsgpe3Vm6ZH/bGGeNndhuIEFSkuS3sSZ9kVYD6uqsWdxlMjonwciiVvRrhaBmV8j4wvUe
eu31xVsPK9mh1T3ycIF6bXQSax6Np7SMabvtgFwM2xJP370IGY5xivMuEpFhtTHKdQGzgPFP7dbe
s9Gmx1EA2SQvm7uqKqL1vCR6uID2qN9pKnbzG8rS/cAM6b2tgV92Wzxf9qGrM0eTDitt8YWw44wn
jhZzSyAtXAQZDFuP55DOW3G3Iio+66ij8H1ZC/178VHzNqAjluZuJeOMEzNS7n/tInLvyP8aJ6e7
JD0lf/3y3SByVdukT/OQ9DOXoI2zikcucNjtzIHxNr715CNh+ZKtlx4umSly6NLQlQ7fsKquhwI8
9CO0M0kg/CbUhj5rNy4LTCCsaHP4BX6iUJ97/an8RM+0JvpTsWtm+ioZBWp5jHFkvksS17fMpDd/
zbzTzGMw859ABczt8FLWlUrvtSZZeu9aInCHtAsLvR9IM/S7pB0a52BnSrgvwgLq2LYFq6lDnbil
c5VwckiwrJX+D9GVX+D2khuGDfjDCZFmyXtE2SpzdYrClpX4D4B/ZFthgwTkrAflhng5lvQnVu84
kDHKw0v98cY88/aod8AyE4oZEzbdwjbe0cFJ4X8AyenUOzdaBJylsT6GJuVW9VOCIKE3t1Ni9G9I
aAykVU3RhLWuE0b9de7lPSXRYCTI/NpvGjZ1th3dIv9bkn9+cXRFF/2yiF/ElCaN2xXKS/Gc+SAi
CCQG8spOvMq+5WCjizuV5qNrR4fy9h7rqid9TpqNmgass85UO9eMJx3OmCWDhxkZEfOMqDmB0Enh
jkA26z6of1fhrVZlJogjTrOpqIBMYvZwh0iyZToUfsLsRmRL6VNjY4GhPFOhT0VT6dpffN1I0wTU
OggF+IPBHwx7ajyFJp+aKf+1WWzYLsfab+iWrtZVPWdj5yZ7kuIBSvXazKQloIZSaTXTVMixTxiq
gZ9ySHbpJ2CfEtchB/Y03tIBG2NyD7JV7QMlI4HPlYniqakg0DU8kcHVaa14Uk0lsQ0FAvBV5iUd
U5iXyUgnqkE+6lCxj42dsjMRYzZiBi0E7NSYyYJ3BJrYfW+H1b8PG4SYX1iN25IlE77YgsGCHfCH
WKcuhETRh/wYZsaLOpPJRbEvGkYQIH+/kmWOXt1EJr99NoPJdvRm1/mx5Fz5Z9Gm/3ys9Z+xa8DR
LbUlDpCn/ZLt65UNPtkIany/fFgUWKHJj07ONZ4RMPcG4IB6D1fc5od6aUeKC7NYRr/XXpgXnfn1
vePo5ToQFXIvaHF8XzWGMtSgiciHe1sPsrSPLLUETBq0Kj+HbAndp4FjQXHfJ677PSQZsABh/IVs
TwGWx8cnUIGCz9HFYNBSr97wVNsL8LXVJqIsmoMcJ67gte0dc+7wmmbPLXC07czohIhVakiVQiY0
6dBPbVpHfQRuDYu4zvz8qfdqys8FD0f0eGz+f9a8YWMV4VcmmoKm0D5WTU0Evu1mC2m/rMp868aM
YHCL/CTdeEQPmg2aHA4oQolspsUw7aMx8J/rYXCzl2nCFPUoYS9OhCQULg2gLaQ8VMrRdhPRNpFd
Fr8vXw15ZvEIxy3ojjl5XAK2hvOBSwY1aul8oiOSIla/FZzWUnV2ZGyvauzYyCJI0kgWQdaE3lup
5lt7LsH4eFI4kaZO+fMDtTea2W9Oh+ziBon7VHlkR9Gmq6Gisidt4lPbG1E8cF4p2bobkgI//aiI
nWwZWYlCcWpjd+auzfCYstwOcQuxU9vA1pj4w2Hs1FH3CuxyhpqXnwA8lv2pZ5fIjc2+h+4xH9gC
yC4U1yefo/eEA5bj2sGtUuJ53DC4SipStjcmR9/4yxVZFOCBAvp362Iidirw+4HfQqPwMW+VCBT3
De1vKJPpOqrHwCx5c0L9JNoo1Tj+HdEf1uOaRHBSbp3OauZhsSmhUhlMScNIf98wAZQZmHpgXL4k
0dDdjcaXhAIcMrvasQQQNaKX2ItcB48ZEuW2m5xwvlkte37ZyIE7SdM0qZ+wWdKV/eiClaJ2U4rw
fEBF2L5ZMbyX3UxIxhUpiN5xTCQuBd4eRECAXY5HWHaQRKZh0PO+YQaBSVMA2BxVFz3Dg2WV4PB5
XSzO9v90IvtjtIwke9gjL2BXYRFATg9LTQHRQkprXqNyi3kHm2J725/dEZak8IdM73oMvSEzBEUE
huPQzBSkMpISqkEgP/hTnXxZjHqAaonr3jg7+Hby586hBQ/8utBMq5H7g12GwiNesNWenwKQQs4O
FUu6IhB3HhpFV1YFOkdu08rNly9rgukzW+24T30NzJ4+gZV4lYCW0HtNwGoObr85+NnQf9OpEe6B
eJKVDsZbd4tTgXsZsThyIFLueFTr0H1zAIN+Lar5QRANOBQML6xtzfzkNVq+dL6jPilIwK45sTwP
2xnfcjiMzTNFwX1zhOZbPeVTR9uttzRPvhtUx0kUBbLwYs1B+zLalMmanIgA2Gc+83HaOwBCeyxE
0mWSzBLvXxT0NMdkyDG4MG8ykYqIhPDruf57PBMWJvvBXUkApYo0q1aAkRueB+FWhp1+dGzYfEoW
ZNEb/prRC49zZkP/Q+uymO9JBNU44lzxyysmxiZULs6epLCAOFoS+U9eUaefilABD9YmOAXwAhj6
b63Zy+DhOB6p5mPEpq8uJp+3X/E9YLiPggPd0t6HjdPwRHCJFvpQ6uAL6Vo+uNhT7nEqQKcTffyp
VpcjeUTaCRYNbi3Qc9AyHjLyx+bkpiIBm4a3YDuJfFrufXoWXayQLUDDKQ0z3kE48vmW7iBCd08k
qHBGkFUiaZGH96NSOKCoCf2VqLHHdZuj+CmTUsfQLU5IaFFgw80nEvV+z4S7ySsWcOcqk+4ntpb5
GA7sdU5IEqJDglcRHvJwih1McpEXbgkI3myvfZWQP+Hn28Uoxm+SjAq0VG1uR4OV5a4vYphzcWkX
cHH+/NO1U+kduhj8wc5EqcUovUhW+zDj3RUNdoPsrwCfFeI6RP5yMNbxLxOLtXzTB0H5EIw9BR2D
9JyXmrz/fPSjEmNsNPZ3K/UE+CZ80h0N8ZkNA3P2XTLgYnJn3qEVqoxZgXDqx3vYRMUpFTx4kaok
FfRTEyk0hA6YnE1jvrM0GdZuV7S8GAq14gzQrNpNm9hqt6KSQEbUHDYBxKNw70q27QNNQ73rwoDh
uaAPxG9WiRy7Ugk2TqHL0jG60cgMalJ5ccF8nRNxw5RG4KePUZh6byKtaNz0pnAEFSI7KsioKlFX
BLfyE6GZxo/GqWccDIyTeP7BLGPnaTyQEGTujTyuJqCh20kRtw5otTRz3V7ytx5LmMN7Lv3FvAU6
w5zTUT2bbpYoZBMX+gMvN0G299GtppQwchsWj3KdqmgnJv5H07As10lMy0XEUftNBKZ+8mMPp8zS
hOtdlqzeQdNHnKOsa+d1yW9EU97xAcb6LucAEOZyM8skad8cGRZ3XjM6j/6g7GPlLfmn4tRAV4HA
cEJnV1gzD+L+OmcDkYa54XHCM8RFbWhZBh+GQeYfy0KEBpQgZYJJZj9S4Gec63jk/3WV6ffk0vXe
E3r9HlGuyY70LhRSD8vNfsnJLyYVTKxNSOyNxuYOykggQTNMrmm/I3qGSOJUDImHolPBzjOINgcV
yTo5VmAMcR4Y8VAVKmDt6K7fjrbGQKbD0J3PTvcf6Yv0d7cMGW8yiikfop73HPVlxBAparCTOISY
HE9rU3R/JKgfn74RzDQ0t9+uDbJAFQZMWA1nxRSabIcaz20zGkAyoeMGl9JSC0trZoj6xlNzM+SG
oKeMtLgawOgNbLsCkknqkc3eh5JEjBzjiDpZTWPxFgIygAHQzi3NUpMxv5cEH9OR5Q5bLyPDinkn
4aXeu2Bzd1b6MYuF3M/Mu/WQznjK4aN5GQcbkOuxMzHcvCwJGaa2++HgOCUeFihU+kvfqwBLWtSl
5aVVqAh86OEETIN81hR9lLQABCAjKXO4X4gqEeyb2q64MNnOX3FcYIClNjHQh0ZgUsuJ30V3COPe
uEVtUcW2mhNY/wkgjq0d2BER+OtYEVcrJ0TPG1Ikr855Dy1voB2PFPJ48eQLIoAMWaRt60fulrl6
bTmMsDLoMDk6KnxqREyHdBd68jFbG5AVGVQ3tZ8cpMRDUcaVBd6+tJfEcdSXwrSD2bCrwmHjg786
CDzJ3CmBDPfF7CVXWjQSuGeEVAjVs+g82ol1+96PA4/+JWyRyWOZhYSdSHTykuciitLWv8dO3R6d
Mct+Beiel7qNqmu5yvpQBreoJIceB7DCGGdvHMmzP1i5G9w8Ie8zQDhAkEkzsm4bSpYYh7Ery63p
AERuChIVJFgXnfwpVq1eBWsrxn603IemM6s9s8v0/1RBQbZ4FGp8yXKORjzPmGpObhAifQxGBRSO
pBoxtSH/XP/mjU7xFW7x/t8S83x3kmnWO33zZXWIHY/Ivx7td6mAIspOC69vkLYoKp4LgHhnrMQt
zL2rX0jmJteCvApgHgd/NXww/GvKcp4JR+N6O5YijGzTxHInG1pu5p4jBUVmiitvO6Nxx1vtyYCn
oYzAn4pE1KcwF3O06zhgUwxZrSBHk9BpqbbGwX5oHTvcV9E6er+bpGd1gSYsaeQMQ/s95g7E755T
r31UTUUKsV0JoNMB2m3ApXJoJfRsGHbSyb+rnAUkRjFkT0bY+QbmIIVTN8PMLo/vhOh68F8WdSTH
Eg/EBTsU8N1VRlMUic5OHiY1gV5uaoDKgHWBSDb+DaiDl5T6a+BsFGK0PIkBnHEOI73eht5elat/
JDU/UuWCeA1UaOFEuzdJW31RqBQNlzbnQ2upocofCVhDLfeW9oN/03lhdG5wNqdFcahWmkc2aTNk
dLUR9b8qhImHnD4PAlm5j4SlmJT/CpYyeg8rESqnqgWUobqZk4x50aQ/vO7I+OeRpexH0tx9LPFk
caL2B7s+8OiZ3gM9ZB9hQq4PoA3ufSJvrQoPk+/44bPohUMSwWR4vGYn+t23fXyGmIJVDzsutqUZ
OMEOZAv4IExY2amzZXErnWjuKQwNXJy4pWS7Ewr1uAwqvRaLJbNfArHGBJilxsJDCcwTBwliAgun
56fRDumz1mIy9+DozIFBMzCbGi/zg+/PxLiH2NDmW9M5Q487f21iU13vBofBoSWUfiqr1qt2nR/o
e7JYM2jTBGeWKxfmZofJdONgE3xI/NvhS1GAOq8TZ8GpTz5ICCT1YUUmA3gluuo03QqwDjDkpvu4
IoOg6khglVr4zYexSEeSkStMtQkf68mf1/xW5JSp8iNurWmPtrDTU7x6wNpInBAkHYmFVjkCGCJ8
PX8zFY3TdZBFh/WugrJ7H8mbNJMOfe2d1643xbmdRPcHo6J8doeWqlxnToI/o4yJQ4FcKdnglP1f
XyXz2ZQV3XY0VnNYafu2+S8vBq/otqx1yRqOXAHZdl6GxvstMtk+4O0FjN3xNJY/1WAm+4m6B2kG
7DPtWwJawXoLdXrZfcVDZN22gyeWj6xcZsQCbnzqD5N5CL7BZObPfuODk8kcKlEOKzkHh9XQ1Huv
Bc6L9pm11MwuRHEQpOI7ET+TpYlsq0JTrnwSymLHQb6Jvwyv1F0zul586YSQ9LOtE7GdCcOz12UG
r8U0y88wIU4IGACn1N0SD6V5YA2RmrN0dDkf6srvcHlqfemwjJyhhKXuf65RDrvciagxDpGJKvNo
RablG0Txkhk1HTs4LRgmwb8P8wHIqbYAAQD4fwaTUpZ2vIEIYG8wkNs0b/Dfr8PH3Bj2HkZpk75g
A+KNnHMnXDpE7h/wISx6mtETd6yNcHT5oEsk/h1sO+eFrQ7xJpP56nBzI4cM9QKyROxAIL+vECfx
3TXyVeLqekL89MZfmR9qQXQPliVGCqpNdtUMIPjqTARseXdzVqOdkaE81iQqN0GG3MYmNW5Kfayt
iVgcw3HeI6ak/+UB/CEgZWw8fjTpiWlLqbRka2FkmQK9DIgORGhpZzqgscMFAa4oeg4I/GzplW2e
ZtpPDO+0bui2lPDZ16JcRXfLEI+vDRr9a7Sy+tnqQunhO4MO/y82CU0bTkNGvlTECg5YNe1yN9HX
sUuZGr5bNjvlwfMdwvIV+939zGftUVoHOWwfc169Ye8iAhnbcRS3otXB1f7ex8p2yK0d3heErow8
bEYxrRP0D3qdioeoiII3dnRg3/DHhQegAc7vCXHkp88LugAWaKhLUtMQGPkIM7QgsdEADSF4vjpr
Mv2SS1mc4b+yJelHz3+3hGDbc+hM7rVaGR75fGkLPOCansOHKCuAt2d574J+4I9Z7K6DfiZK0oNJ
c+fsvpN5deeKgJgvB5CsfGoahFKuQrybfm7n9lGbBaFc9M14N7jSzHeqleV7VhpaqwHDguBzgOnc
GSklLBWjpq8KobvcBp5LKZDfmcUeI0IKza+lbRNvP9i8e8Tk7Lz5Pb/FARBtVr9NI0knDE3s71ib
5A/0c0zsQ+b46Lurcs+GuIH3mLPdrQ7aNKm/tbWz8g7OjVmpBKtbLjRYtw6EWWto0OLTcZDUt1Z4
KZyxbprVA6Y/eFljomHesnEpjSALxZ1waz2NeOpPTsCyQmLzWQ6aL5UwMdIThtqQRHuBN3OkgE/I
PSG58TjWqWeulZ6i8ZUCyQyjGAJM+BKpZeWRqogR7Vs3Du4ju+J4KofUPsGCmneSRQRJh5KlRl41
Fc0KPisbgh6M9duBPoSnQaTlcBGDKgGLaBwgB7o2cH4uughjgPlt2t8hiqXFDvRf4zSbpF6r53JY
A+4yIdUuSpVPcIlUkm3mA2bw6lWxeJvubY7i+odcAzckaJ3S2bawyGJopnHZP9QDgu87udg64TEJ
XZ17Lm0ivAwxppBtZCOMzy4NdxUFr5KiNxzJavb2xvil/W8h8MCCUSvTPnDYqN5kiwj2GaV1W/3C
iVxcG+lTHtJBVu3fWK6v+T7x4cBfUyyUtH6kbthj/hbsNB6DNJCPmGxKVpOiQQPBMRfhMSRP2Wqo
N9UMWSrmdLnJoFM7G5iY+DXzqs3e2jRL+MU6QODJhRP1TCufmmfvlxf4AKgWE07LA+sw+1ez5XGI
3SfQTR6JLAH8yFErASmmLGYvDHFF/NS17XAJAzotT55XhP0hlB5hPjvU+2Is64duhjy9WTqR/eGV
EnKLwUsKtnLuore4SdNLh09wvyz4/9D+FFWz7fDLEKC/A138P2fnsVy5kmXZX0nLccEKwgE42rp6
cLXmpSZjAiNDQEuH/vpeyJq8xwwyzHKWGY92BS7c4eecvddW27oKYL9UhK58CyyDYLeskGvSYJCc
cwhHt0eCjfk6hEJb5zX03shxkquRcZzlHZkiM9aM0axiTbUzWF50KsCkQCRIz2NYyocuEN6W1W4z
xSMuyjCl2mqAgnAiFnazElUtXs0hK7eZ7n4rqwQAPyo+siNjs76LAVrRPq+4PYcY8gugiYR+jvLo
ayZFvnFSfAJKxRCb48ZPxQpNlnlFEWQf6aC4s9GxeDdKD6pVH6tXX2M/hddIkH3AAkYbmz6nds5a
nIaGZ1vmlE9DBZQWWfLwjO6nfiRSrwBgXKf0oBlOMqOx+l1iGkyddb/Pb+0kVLcFCECw1o1fvpp+
GTxkeFofHJKgXI75Xbm3/ULbxJ1bH5JCr64h5g4FYoDhB3M7Im0WWVe2UFUyR61ds1E7q7PEN7uw
0iPVg9zFVmBAmm7aPb/sdEMToz3FtteDyyF6A2yL8jdIy9qD6jOiQkzp7CEfoiygnsa+l5T5/VAR
fFH1IxwjfKP8ZW17LzYP1CXnoe9uGA135PMGNGz88RFpdrZMOTtvdCTKKzqG2TqeQm9Vl+CoIfqM
tP1GnCAJiUmbhDM+259V3SRRQuOERRRsEgquXaX1DEKlXxS3QdBPJ2Vo0TaUdY0eP04BSqLtI1RS
4YgRNGRx7Gi3foOiCN3GcNWn1jxplqO90VPCRh1FTn+bg0HZ9tiUzpqpspvWqSFDMKC5adKmIgtz
UhykNOun22bds7RKHtVNr4kbwCx0ugj6G15oiEZnZY/uvuP8u6xQIj81dLfAQBMs3wKZ26AAAsOE
K9t1FxR0drUy0IiQoIz35MJG1j1JWqLboOJYmfxLDhGR9CnBBEWEmDb1UVDcsH5MtPDEfiAk1ofC
37Q5M1r8pkD6fIbMzE7qpHzUhA+JClkb644JQHAtgGdtKvBLgr2Xw9+Q2dWRFoREvxminiVG4c2Q
otapwxy4K7qlXQevhWztKUORSKCH0YG7Z/ymCBuEPlt408KEAnr17XlaOXYVY6Zhyk+g3tqVVtcB
HmIQ+luoh/7r5HcajFFzek1d0dywB7LWK7hfywyx36oZcI4SbsnwhTZdz+X1eb5CQsDQqoWo5bz2
OAufV3qnulNLl5WsPmbqdzIL+7eeu+otsFkZbqyRL4074DyEtFUXGj1LFIO5ii82JTK7yQhJtLd+
jqhst440Cb4cAqe4tTIatas4GbV1IAzGJonv/eIIna8ZfzJ0MDx3P4QD03D0fbG6Gm3VnHzMe/va
tpv7UTfFoQloM7reFHPhSlyeUgnjvmyi/pEWNpFCvrCadWf1cG05bG0Ib8WdHDUa6lEN5UlCyh89
TkzHA53HsqYpvYw6BmCl3tgrT9GoSztb7UcfGPXezJU4sX8XOxtYVg6XZxbkTn7l3kPVLn+0HoES
S2xOES4rqBslj+aD5tfaOho7sPiAj/AaVwKaK4P/YCk8iERu4pHOgjOGQFkdjzKwRA+lB8aZ7E6z
bVuC2InJoZDMvb5Fusucc5yQsbQZHBatq/3kymBcHh2rG5l/DMnZNrjgbjcOdML1licrfRCSAaoY
0M+EaB3eg6XdJ0YXPABitt/rwJq+jeiJDhlRXNqq0ivnAM6jXI9aK49Cryv00q79XRM2iJ7AaHCO
5dUyMvzpTqvgHeeqzdZOVnkn34xm2CeCE3j9LrBub2RsZRogmhamS/BXnHk54b5wyjCm8xVz0nmY
7LpDSP+Wwdc+trg/wgyplM4U4JiHhLeC/0iRNYXPgWOb66qP8fBCrEIyYYlDCNiH7D7017sI3A0y
nTKPVn6gXsQkcbWWIj7HHBeWquy9bZ2Z3t4lS4JMJYZ3u1rPutuWOOutO2aN+Z1BLYwm5dKHjBpV
3NWOQx/VMjldr7nTGX24hDgvfA5Qq7KuXRtAdRC6O7bybM3DCKpcHdRQ68becamLhPNTJk67kRgK
C2JiSx/ljxnFO0SYzbqOZQxq2I7guSAMm1gncI380vYPNnKgDTVaSDR5U7g3U0oq5wgK5wXBXnbK
K6fduQ7Jy6uhn8ZHfUyYGwV2oo49+8Zpdj+8uoyxNzjokr0zYDwCyhquKreqZ451fospSF8Fjorf
ii60HjjBeIuQ3uuVnOPqTuai2GSeV1/7oOMMkZWKW1jXq34nfUCPxHQTpo6i1jxnTW2c2eFmJQ2t
wFPQ44VFADAJUvT8qv7RBSPKxS4ovHNBiO0p5MOXC4NUWwIPEnS72IuNe27T7IcGGGjjyqzbYp8L
99Kwyh89g/OdXeXW1QzJCVFsSrBkOOTFBJuo6I3bAN9v1DEg21ZJ2d4quyByFs0KFtXCM0ZyjxAc
8zONu7rCWeUNjTyja273CechwgF7JgC+AqBaaKn5gL0OuZS0+vE+rkoPIeDMrlWNh3ifmtgOiISp
eh/qrfK1G8JNYSTiw9UImMZpOmNykdUXOBO6Qxp0zSUd23jGl9fudugt+hh51WSHkqiDA/hS5ipu
D3DRokjfSG66eCHK0jrC9/U6elAmdhLTaJD6qLBsiRQEV8iq6+IlTXRjb1IW/fKzBIuWjmU6WJiO
U+/CyaNAyTqNnnRh1xXPdZi+GHW4YABQ7P5sNVOwC8ew+TExyFwUfSW/i1zJB6gJ1Su7T/IwjL5+
CIZ6uCUzgGCXFLr8OsU3uabLWvQ7t6Q4WePldb9bGnpHKDeBvptcphGOZ2rvFT/7CtFH+45fVJK2
YNG07lvMoktFbXOf4EFf5wn+X+qNcQtHwqaL69pLo5ymt0mL3ZfRkuEz8wX7lNtu/ugncXkXx46x
17pyfGpqvbyts1G/qpRwy2ZKddI/4/Ge6Uq6aaG2/ELqirM0MkHXWHQd0M3VungIDXfCfy7tOL2i
cfXg0yH/2jVh5kMBrlFrVg7M2xp0zkHZE2VxrZvrBnIpEuEyvNNmPGDjQzu3m8K5MncacDn49h7X
NAqoshbxIcnpcCzMsHK36YAki/ElZk6GpCOgdM3baU2dr4gt5NZFW1GQkTkYVK0UTrW/cVPA1LSF
9BdX2ER3mK1246ZZdZP3FeAMToslIRF1gXY7dL2TYXcKSEkb0oTG9zGAdq8GI9w1taPd5I3o+6WT
ITFEaRJrWxmHzkEbguFtxACMVrMwTUy9Zfee9QHoe57Iq9Jt7dukp3O3qDVD4sq0SJpmMhBsEUma
VKT5aKD6hgxBS9jrnefebTp683jTgCjCYMhmvxUtOksHS7UKR0PkxMPH8cGpyoJhzIC4cIcdBXI0
Esvy6knquL2v2dV0dMH538BWaM+1Qdh16lTFvWgwsoVpq4PNyYxqHVFurnpPT6MNmtJ8V5SiJE8y
wR9q5MGsSyjtZo+nu/1pmfQXmF76Dml4vSEPdushaHBNhpcce6sCfBcMoMfK0MGDaAhCzm3u99sh
GMe3octces9RY7zIyDF9buO+7TmyoFPdZ0IbsXglnJT5auoMmDx6G0ZtureY/j+HEBGfYpVM4ioA
b2+Ndn7woSlFXl2nlnlHdzWRe3q+stzXPX8MB1jtA9Su9l3sg4jD2LFp4QLPHtpjW/lavYBj28B5
w3n5TMljPuak3tLBpSm5VtyTN8WgQ0NuJv0yikieZV9G+t7qkTcuEBJSAKe+3xCPzqYECiPwNzgc
+l88cyaizgwbNhnTVgSyht0uOPfLZYJNqETD1Dv7NM6749TJ/q3lvrwPDbO/8UIOTpRBvbGtPR/u
3WgW9s43LIw7FWkqT+C3jS2pos4xaIHI1Bb2FvTbI45/LSnWgdFTg9Mu7feN4yV7A9S5sU2nRl2c
0uE+Hx2bNkrvJqep5HnHpMnXViGN5FkoFQMF8QLrNUcjsZFhZtmHrqSTi7QkKHi++ZONpEM4JK5J
thQUsipJt1bDIaytXOJuNKQwJLFKA+J7RKNkNakI3APVfvgjnOB3LCzYQuaiosNDYEfiy/uq1DnO
5/Rdmy3DHQgkMfuNXcf5TThEgGmgFnXnIh5ynNNpf0mzZC7XfRLwithfSLpAjy58puQA2LfYdm2p
axey6HMW7CiwDIMIFL1GLFeF4ZMtS9pvqJn7ncgyzlx4j6QkUaOi0imqdezitpZDbj80rjvMAaAu
oENOuF1V+le9d6cz7LL0QOFBKq0yspMRIQWUNsZX2WCeFrB+943LbHOVA1VJlpavWQ2cMMf4pobU
vWRZnP1sIbg/60i2rqT6teWS4Av3tQzAIjEgmnjEeuomoCKmCaas4puhNYTWBBZ0RJqsYXLqcQNs
C1Mlazf1yl9pjoHcc0ebtpUoEA4z0zAWkxX9MhF0LQYMLCDDk+m1iDJqn6B165vCTbQ7REwMMsfw
uQ1TgnggLGVmaVwQ6xU3fsF0O/cm+6FloAeLSNZXYus6vqcwr2j7iiWVR3WSQmEyGCLfHJf8dQHE
KUFYNaTI39ZN3OMzcMigWRIuMx4tNfRr26igtqCaNsSKStKEo9TE1nvm0C+EByqSe8k0GqmiM4Vn
RevlkHUkNC/cglnUEpBFTkeCczg539MpyXht6nX9Wia9ei841ZxgVLtreq3jPZwCw1+EwuXhzpRy
gQw3u8O5rl1C0eIvrTv7HpOEdpqr+KNRzeh6gV4kRwEGnKCyyjzZgqNy9UU6AErNaxeK7EAXOjqJ
NC3fIGcYO4HelMPCILJNIJqY0S25bAmRBzP4pul3XRDx2MNNvqIjA6hWV954JXTWO+bN1O0is6u4
6QhKXMkgajixk27Wg05fQIXExR4jME1pGtIFBZfzqmzmDCLO4F3hUs93di1ZkL7uluO6yskUPfRx
AL1VllE95yT73XaygBPkurpLGc6cpPEv0WFvAgfsmYWgPGnNkhmEnl/Q1RAM5tf9s7KzHn15P0sD
OoIpLat/oGMU7hvhN0ca3lxN3FN7I540eulVtqnziKzHlo3smckYCanhjEvqiMmD3RKW9y6nZ+yp
YbXS4N0dSmFad9JUDpLyWm26jPgEwKCRgoHm5/PtbqmFpLh77iPNPyeoJI48OP1o7TWc9H2FbZCh
65xLlXSvujHaz71qyS4bqFLowPoAgZXO/KFoyTdly90Lcjcx6WNlJPscda3ZOugRdY1WoTtF+SVE
A/LW8jQ/tlMT00HFvLIsh76/zvPxeOGVhndvsS3tYAE1Nwpu4U9GNkxddU6d28RimeESaeeMp11j
glCWkJP3IiD/r+pTStUQ9LFA5r4fSrbBPpaXlCYQj4aOQ5CnmZwMzRwFcRdnz7ERoWFl9LSJmqYj
5qUJaWx6Q3DyRFRsicYlNyaiPZ2jMh/a+ig75xoF02PKgHc9AARajAib0DjG/M98iM0dLKJ7WsXN
WsRCYiQq2LCaYVvCgQYT+qRV7TPH/YHsw5C7Lxla/zTxfD8pS+zafETMmpo3VeUdI4aYrE+TDOZW
6WiwzBMjOItYIP8ZNSQ4OemZ8RoqTbUCoQdwKzXSh8GSL5Yy76ljkW9pWIju7GhG4iqdqEJp1xmc
E5IL86jJVsSkjwsvHDukSyHtSAWTIi6pPaokXQZeJNZeOty5kVmusNy5O5qSd9I1XJihzoYamMjQ
EdTAiN4N705NTVxXACCgirhDs8mz6UV5w0DahRDryo5PXqnpnDncaut5DGx0Se2dDTl9AedX7cia
v0zkwTPUIwcbwr/qbO8xVyUwGL3doL0mZJnB15L6bd77yDsCLFqJoZajoaldoEUnyMlbx4f3keUd
mUPVugccs7L7YQdlhQFI2tDjpJfvt+relR4qX7f9no8co6so2maTppbIPFcBzMw1koR3zTdey3Zg
5oh8AQwNOkCnfUWReVEuAjcchvy6HvAETPPBBgXqi2WMZ6OeBc7FyXILY2lLf6sKD6gJTV4JUCsp
ykfUvhEyyQ4XiF8/aLl4kpbawWwfDgwPxNoRrdJWKZUQdm7Lw9lMIUQW95Rs4YqKZdQQ+miP3l1X
aLNsgnAnO2cSp6t9PYbazz7AJrgtXSPceqjsSa0NddoUGHFWmU2GnHJHLV1NBZUEi3JlhmRuJnWM
Fd0jMrnXIIW79UvP6D7vxLlFy+9AFT1CKcQE4rkTz7H2rhmAjCWOR2KIqVpUAeDZRwyzEsfpYpAk
3YDCZKQws0EGc4vEBPcRMotV5I273tKAcVj349z37VF5gBlaYbhYe7L1l5x3Y3pAUYy3gFo2SaN3
d8K/YmCk9mHChuDWJaBEqwMwXFlDPF97+xH+ZrJUXrwPjd46e0PyMw/oDzCPu8s1+Z50rn5OsGYT
B19qjP9M/0roVXPjD47asPTBckpqOQ7kfrpT8AgRQDmIE0O+nfC1WxWLJz4sn1ML7kNNYbBxMS2j
gycHivPYbP7yfGoOaDNomEZOOwjfmYy3yRrJLlmdP/UZhmKUEhanu8Pndxca+pUwQ/jEKiPoSMC0
Jq/aO+hJeWP7KGzKXKNbdnZNessrxcwF/0BFTNT0GvGo4qukHBNar39s4lqhs3FXBi+1YFpvv6Qt
za/MiB8ahwYWdtgRjvjCgEtxbuc8nyK5Dhqo3TrZSTe0zhryp009WW95wi6MLKapIxs3h71A0LNw
Wp7flnZrh9qThuUeThZHYPXYVO0h4Wi7QLuG6IH+xYS1mLZKukPczqYQGtgsu6DBaxCICaQpUWjL
PM/rTduLgyQPAincdIwy59aiRSYFmVi0oZAot/BqBjO8jyNagD6c1ZiQmWyISBMPIgr7YSLHodpb
SfyU1+MFUe6K/PHgV5oBDEGljKQ53Rh4tokwm7VxMP7196mF6UZjnodNycjXvGvdtNg5QXcX8QLL
SaNwk1CHqCGXpCcMG9pGK3SEQGq11ybE4pliGUyJSZjDpIhSKe4bQJMuQkElSsgMytuUI15BJ/hl
J1bws7Xq90z75ubcSN7oQXBK9Kl+1wM4T/jCZg0O0aB0PqDnMxqZrLQcGJOHB92ofhgUmNYUnUeI
wDXR8GHInwYJBXcl020hwQXQooR7PO1HO76xAhzluP9SJRrGjHAd4gGAPhLo+JVtBZ0SAZLbugxv
R3QYNVi/MAWgFiT8lnV2KaUECsAzOQrRX/Xmm92TXG/EGmeXnqK/DacV3HEiYngSBwsLxLaCXDUN
6hAP/rlmN8+1ekm7nWAy7OApmfQV9meJFt723w0Gm2R7Axt3cv4DU13d8B/zGmAyij7yFTvrnYHX
lbHlUWaocenUw9NoWvr0d/WAmVPTvHDFEy68McS4hben0w6vzlmSXyingM0XGL2ale8JhFvGDzP0
6LuQ1WTnj5BeVk53rrpw2BY5gvqgYQTpBV57EDPGvEJgijFtQVTgAStpuvWMYh9gbkUxjq1pgRR2
VkDSzq0q5DpVIxYJLJwLCY+vuFnb2P+O0QiivnNn12610nXsmgimjZWGnmc9zLOAwcJOBqQGb/NG
xOXwFMqKY94wt/4mlJEYaCAdGcjLiMK1etfcOp26n3rr3huDYyRaUhQYq5AGE64yhejY97OHCjNV
7Jsvk1KrvEFJh/Yv2U08V1ARRuY3s6qLgzlprE6oKRBkHW+O6xhZmw4Bp66cDmEv5vI634aBRtwa
E5uVOcmjMaH8LJMd5MuDV+RYnMs5vWYTzy55MyPmzKvciwIw7keCWt1BJNZk6rZzwiPvYR4nKpBd
mLVwOOQ3hz4QYwp1Ladhz34zXmHKXFqTisOMNrnf6ktZiZ9hEov1IMJNiiO28JyTJIKhSL1vwZys
Sq51tI01klWM91rW8dKswwMm0GeODOsWhT7duvCxN5gM5PGRidE3BIbrwEb4YRCtpEcnKds7C+pL
2RT5tiGxIEy0l8o41K2+anCEQJuC2Fq9G3U9nLKkvqDcPpRTvMGi13B3/eg5AruOc2Zzv4FPMU8v
8OI2piDPNmaGmeNpfqReWnOEMhjj9FlFjH2HctCj/mhhRUyxvPcd+9C69t7sgRJiyOecYBTbKQny
eyRcnJ398ruhjTceoUZnz6fdrpvxts88YF8NVG7KWKwOTCqwQa/8Fl52EPBq+vgj9zHNoquoL1XF
8BhaOWe7hjusMGHvFO5CMBm+VDZ1FQ7DDZzgo4YTwZ0jZispAC+H3U3VRMwF4KiwbybTbWPHPfGC
rjesZMyghoNAFOEzR/ICEyx7GE3H2OlQwypgWEsbC+VjymZypdek0hVC0JjRtSheCgakXe/wk8c/
8xQLV5lZFg6u8hQp69dEvtVak4TCYDukXzE/mo82dv1FDG5riUPoAWNiB1Td1LZjhwyxQ9rQFkQT
YUqhtnOYvaMIRYSpmDpjHfSaVcQKKioOgag5sEvlHIISfzlV0T3lB2gJdJVzaC+/hhm3S69rT7oP
VIEM1yQ/SCe90nrntN/Zd01EEARasefS83dVmqi3OguPNcO4nFjdQpY74hzudO8ka3YXHcoXTYpM
r6oL4ps3sE3Luoufbceu81snco5ojrwV9j2K+GmZmuNR64NHR+jV2ozRPOBJR6xGbXxjIEbcgtc8
ZkM68F+7IdlV9fTtfzUKCig1Da+KhE0NLsoYDhNHM6+087NA8Vzoyda1eIwBDawUzDwL49UIiYLs
Q7wppWQ+kYG/uZ/I2VnRI/xlpYF3G9rRD+a9jD91VIlxA3eUngKj24D5KQWJLqyYAILWDdYiQBQw
MXf4iVSYiJWxYr8ppofYRfgWOt7BD8xTODU2JbzdOozpQ44Lga2fPFgZYwbHMxrf+jgnlYSvsE7N
dG9UoLNSBhjc9efKF9mq0OkX0/1NNsKuo00wefG9jvOKHsld6vL8CoKHIQZ4Z4hfURs9YsaEKUt0
V7k3w/pN1eHdGITvfWuLG9Gw8jRMDQ1UsCiMU7I9lR28xFY0E5JOhNR+Y1MiMRRvh71JQKosjR7e
gPCiC8Yi6s4y36vWOecwdmhXWMFpCtFoRQw0IB5XazVjWw1uOWbVOdh52KpndxSIsniWUGoP7t0k
a8JfQgR8lHJ3RCQdgnZ02IY5b3XRxYJ7QT2I93qV6jDpvMzUibfSoZAjLXqELoobioHmoaIBaXuk
twbVeywmgPceNARhIsOzmENufIY2uZfHv/Ihe+rrZk0VXv8qPc6tGDhwJVQ/GKNwnnB3xPxyp1n5
uyxRW9CICUc6Rm5pbcAtbPtu+O6StQB1v3rMnDC7sQPzQAKOvMCPrc1byzDLPZlju9i801SuR7uh
gooEEKyjk16MKee+MrK9N90GGGvqs3HALndjEO+VqR2SMBi3padtawcCalNggm9UudbKbtsYOa2y
hGm7UYr7qTaOXqe/gBxAc9bc0FwjRLdhHJ2Y3k0N8rpfN3X4aOTitodWsaCdb15kQRx00un6jOaO
v9VpEe5H8pvxN5SQlWooq4SdEjUXhewltYBp9hQ6xW4IcmvlqIScZDAp2rIFBzcesPXPYORxzzrb
Yzk8BQpYS+aM9TLhsUOqXTwu6S1Wp1irEG25I8rovsoYYxOxIvjELxl+jiUxLCucNDl88HwPXAru
l8E8mXVSvEbCfsmcJyNM+VSeiRNuqHh6IZ8DZIY6HAv7LaN1XBFInTaUYdwfDVG0TEhwnjC+Cmn6
5Sw7qr6nfkq+gXUifjGC9NkUW9vthl3rDCv43xu7kI+JNWGC6QV48TBMXzk8R5h4UDzMbhVapC6b
CulaSGbZ+cOq2aDZZoRTuM1940XGri0d4DRMTBaQCN89h3pgNPh/Wt0jKvrnP/77//3f78P/CX4W
V0a6QZH/I2+zaxHljfqff4p//qP833/d//iff2qmIZglCcex+Pfvb3eIkvkj47/GAin7aHPXo1bk
1iR+ERVfL83Hr1/e+Oz1zb+/Pnfq6OBXZlI/EAXPct576mKB6fDaNzqGPE4KIuDjxrjVYv2XMctO
guKYWrTfG+/89Yf47DMYf/8MEbIQN6XlfPD6GD1TZrgbzE3++utXN+av8rtLqP/95S0tYIqdAsyN
c++xCCmKGYNk8Xhgj7rzqTcyp/3O4Yh6nmbIgNOn1uGbfv3uzu/f3Pb+/uaYcB2kGJV5sBzSBoO0
uDBEP0yptRQTt8p/9iby728yeVaGXKxkb6K7oSdP9G/PAQqFxHT/8A6f/ES2+/d3CCqswJmbjAda
vTfTBOeSxvL1608/v8Zvfh97vnR/ucVbOrTQQAOCCVJUiyPGZLpAPbWU/5LT+WXg+f6fvZH99zcK
ac/1SrZz1GV3VEawbUVyETpdzzq2NzEWqa/f57OLNf/7X76QWxp6ZSJsPxSZtEDAm9Ueyn67+vrV
5zvnd5frw45AvkNqSlF1h4Qe8o0Qt3hKTxb+gz5DRDmMP+uAbpds83779RvOl+d3bzivq798Hclh
QDWG6g6+StAqiMpeM7b6hpy82fxn7/BhA4hFZSRo2I0DbtMfyuA0qTOYAXFafP/6DT67xT5sAVpV
jGMmalahBMGt0rMx/BxLfdPjmC2a7j9b6+LDWkdB15rgPcwDUo2FZqmfoMGgLznvUdD9YR1+8luI
DyvdQbwTmxhsubX8d0wS961VMjsosz+8/icXSsz//pffWsN/WyRJbR9GcJth3x/7EvtWmz1Nkf7C
kPdP3+OTJSI+rHkYjAjz68Q8BKq94STyzNj1D6vPmK/Fb+5X8WGZozgDoxi75aEiZFIu0NVeC+s7
HNkN6TgojcgfJSDRdB9rKseN7RC3ltIByuVF7w99FN9mdJ03PYORI82HX2rIu5uvb8PfPwzsj79e
m6ooo71cHhpohnZrrjUIHJ1v3DHWiv/wC5rzsvz3r29//Anr2euSmVNz8K3bQN3VOe7RDQ2vZWpd
aAHjgKj8GHkjfiIRMPy0lhN9hiTZlNg5NNxdDWSdCWMgZpewYQ4Ar/7rr//7H53TzN9vLumpMEHw
D61KuqB9glMtirevX/r3V5bMnb+/tHBtzRZ4eA9BIt6BzYEp8jiQLVuzuf36HT5bGR+23aFq66Gz
opFI6Hrhd+sKgRCAuoVFTFsFWe7rdzE+e5v5V/3LAhySVsbKyMuDGmjDj+laZrjDwRhUqtvF4sbP
0EZ2O9e7Jdea7ma8LRnHxnm0b9MEayQHVKWMP1zVz1bSh33ZssoU+QK9Ii88OXDxlt3wSwJTWiNs
PVaZzegL7vMfvvm8F//7fUvZ//dvnlSWjG2dIItQEXYhVxhi9m7qn4cCJ0GhqEiwGEdEZAv7DweP
T76e9WG/zqqS8I3I5lrTks+NW7g3KDCDPQSuXdIa91UmTl9/uU+e2db8Cf7yq+IEFrVn4Qho4u4q
4/t5OVqFgfDnPNd/moWTV/3hQv5+lTnWhy2ck9pUcYDtDuTdr81weFXk7X79NT55+lgfFrDZ2yOJ
cHpNJ8faaKI5DLa8WnH++vXLf/bJP2zc4L49mWNsPmYBmlrmciSb9cMf1u9nn/3DDuElXgKQNuqO
sTUcyjLc91lwcSd99/Vn/6zKsD7sD57uEV9rj+3RwXe9xHmQrKMUJLjHrew3ZF9lcgMuamkpCEwK
AdsdSbDPTlj+aef4ZAu0PuwcUdRFum2G3bF0XOcEcoGamjOU4e8H2fibfmjdDRZ64A0xOjkSMUHA
x1C8k6Y/gW27DRwifaZEQ/pfPP/hovx+hQn5YYXZLdYYj+bDJQS6OpLHs7Di2QKCdi2PD4HmQbDS
l6NO40qrvBvafAzQQ/tFi36RSN9P3V7YCJvd719/nn89af59jxHywzokKwXLFFg/+OXDRpTGeLV8
e5c37dsI0oBMrpsa3hvutmRlQNwjCqjYNtjHVlOmT/jt8uQ4Dzh0iQipy6yTFTzBGd2HurxrnPCh
bZpsPZKFcOarFevS6Xe27ZIH69iXVks6ssvwiNDNzmL3vp+cF88ic5qYCWfqmUkm1qnS86NeBrif
VLaG+wI6SV+GjnUrlXMUQwwzNh9fBxoM+z9ckvn+/N0l+bBd6A0w9DI3kwv8bdReAZzKcWRQZ4Zk
xiVhiPapblakKaxwvTHuQXb8VLTzDJOBMZaKSyrLE/KzfWv+sgCaz9GPFeBDGxBg0YTHyLUfgyTo
7sG7u1sPMLElsldi4W+Ynqxjvd12UZCApw3FPlLEPEqvB2bgpqu6yu4T294MgOCwKWOKTxpapkE8
QYIVu6aDvyAIyRC1/4eLYcwPtt9djI8bnKXqgTl8ekmLcV145ZU5MfKKiOhuw90hYaezlF5g5pxk
ot0AV/3jO3/2M3zY+/AGO3qMJuhiWhHKnaGsj5yWbsWIO7NKw4M365IktCa0Z6h9EgMOheaq7N11
pdrlBWSSr28I4/cbpZAfNkqsxH2TulFyGcRT15zHaifpfKWETZgRuT6RuiWz65uN3IQkhmcdZvSg
md+T0n3KzPTx6w/x+1OQkB82U6ZzMpg4CQFDkN9UCMI/QLweMdslEbXAMQfWcvn1Wxm/P3cI+WHf
RNjtD5PtxQxU6b732GyHa9M/+7W7hmfKAEzeGlOOJcT6QxXwSc9NyA/HKr1Dum0TnX1xYlruhVb8
MgVgD+aXcihxA1GGxK6+U1P71KTlLyneo4T9G7tTBHTm66/92a/84bRlzI7cCsffpWMkZkEyaAvz
LYbZ8vXLf3ZV3Y87v+a6sVW1yYU8sx0jcBTl/t7oxNLNLsrEOOuZNwNOazxQ26/f8pNv5H7Y20fi
vUqs68mlZ0gi0ZwR63dlB1p8/fLGJyvU/bBRujUiBql7/GqZCaiKZPVZ3BJDVzFxq0vEZJgU/Y2f
oc+XcCUC0IJ2cazhZ379CT6p7IT7YXfq5NTgZ+aaTnWxceY4mNE9+OEtdhr8XWt7uMN3qBm3A4bB
AUpzaWYbE8be/ORRwjxkVgZAQwLgvI3jC4r2gIl++YdGtfH78wcV19/PuJoLKxokSHJBu0P+ZJ9t
/j9nZ7IbN9Ks0SciwDnJbc2aWJJsWZI3hGTZnOeZT38PfTdq/mIR8KrR3YBYTGZGZkZ8cb4htG7S
BhcROm4VpX2uc/xnKQ/SU6FkzyU+BYjf6QoE6yF+ScAaKyuu1j7XQggRszAmWlryvIbyFWKaU9WX
B3QcdJGDE/mlu9pzS3dc3t94cnoVMes9y39jVO/skhacLkgO0COfVXNtOahLgzNNqk8XAL9rabCU
8tBRW98J4pqZk+Iw9M3NEvu5yKj4ei3l96wZXvMx0e7w9sh+xSKq3K3bJa61E0H3AIMfpjNmB/Up
zBvzmMN9ecZZEmP0OhHUSgwocIWV0MtavwO4+zYWhbYJpXTA1bPQVj60uhAwzdmHRknaoUoxAmfU
C0cPqKvC1W9zWHgW+GflKkm1j94IT0CNt5BhsquxqTGh0c1275c3Q3EwpZ8Du5fhF6/AeMyzn+Xa
7vIaWRrnWTBHYDX2AQAIZ8BCBtswenXSW5CGJ0NEK8twaWLNorfiwoKxDGgrKN+vqezSC4tWAXWX
aXnnWpb/6b6ii1mAVumfTpo8AJJmEJg9JCepf67Dtfi/cF/RzXmARsAom1YSYD5OF8dYGcegx0sa
SQIOLkCAhfZgGrcDrmOown4hgBm2WJtGK8tzIVibs2At8swsh9Rn0zW7kjZetKEBPGAralZ2g6Wj
nDkL11AHOrWsgcx5dPtu2n4vEvcPIvfrzOUQZY7JSa312x5pW2OhLEkQ7V2egkuB0JyFaX/IrczK
OEABnL0ak4JqPzpkIRnX7ihD+0nPAmcbPFAxSw6Og4J7kjyqb6UUQS/NSnBxkKXktXzg0kjP4iDe
rxGV2Zh55FU9CAn7seizlyDtV3ICC8thXqC0aBQnNQS2coKJZYZ/L1VYH6rx0RgmTW63MqoLC9uc
LeykcMGAqLStw0g5hpPyJXLfCnTgJbT1lWdMU/+L0785W9keapVcywnSrjbshME3StI7xYjOQKrQ
gZnPfqSBa07uL0+UpZGbrXC6/ww9hTPr0Ji1L0S+U7Bha2v73W2sK1FkK5eahcfMK5A24oAi6YvY
yaJrU8O5bpj6/lz5tq3SdEsG+uWfXseYLWkQd2EDLy12ALqJc28CxdS6R6zYtEl6TDs1ApOVD7Uw
p+fVyI62EAnvt8Spc/t3q5Z72rquobiurZmFiTCvSGq1arBk6tgplOAE1u91NK6F/5qrp370roPU
vEe8unqwXNhPjdl+mulDQEsqHwhgC4qgnnYPYBDfvIG9hbR8KT/qdF+TM0A+FqrC61dGcWFJGbPI
ULSWKim0hTphDRO2lt5JM9O9QuOU4j7+25yYHXskW1U0nMgSx8xc9UGftJZE+WHQJ8WuUT7Tm/t2
+UlLUddQ/3vCwkjE1Broc05cBEdOtnLTkCuxDph/OLVc3Izw+Qbztk8HNM9WtYe5csTp9hi33Y6c
4z71i5UDwtLdx5jFkdSE3D3UQeIUjfziJ6qjIl3Ck28L12mviOLRjmh6CZobT2+eLr/+0oydxRJb
9QJa2iQe6favYduTzrbhVdFNjwY6hgNpmalTxdi9Xn7e0iFwXuusARjT8mMkjh+WH9jU/MGxgz6h
rRuc0GxeRe0kII74101NPw32ohu9uy6vNSO+8bTyqdWyWy/Mn1o3fRPVmlhm6Y42L7ABMYfmBjjM
SUxuE9p3Ny5vbCPaheIt06w9UnQ5eqhGfUtnEC4xOBtY1Ure5G9+/YvdY153SwMjIPWuJw7kwZpE
kZJdk827EpA2fnRm8IFwTtlndFZsowHogzIOcBu66qmkGwlfkAhDIqXL4ZQHUOG85pTRnKVlBANa
0e/CnKRYaEMD2ehSC+MH88jCl3zaRnQN+q45irMmxfVzFoX1rirACMt9/9H78DGgKO4V1+9/STRw
7pD5opNzy3QvT2asl6fDwh4zr+xxD8GNO+2YflARYl2aKLlXadbQ0FOlW+DHx8vPWTq1zmu7qQvH
zRQykT+7S8VbhL7eL98RdW39qrupyGUUOXaZcXrsI+9W1vKV0/jS3XteYDQ9MAeGSfJP0BS+DXIU
h404Gn2PTjNtaElD1ujmlnEcevHBF/UAEnDzFRg3T+o1vc62BQyn27pv0eIeRHomtEfieyl15Z7j
zMrvXIo9+iziigaFcOdpkQP//tSlafBaZw0Qy3Zs0YRAoPA0M95UbV0ilK4AptijuhITlo7c+jwE
k5h0G3onHcUO7lvo9Xv6SCcnk1vbpe2xwHEELgm2k82b0OrbiBa4y9NiIfrps4CLY13R0X2LRUmS
RocqJxmShb/NASi06h1Kl6JoMxqvatW2axNxYdOeVytFA0IM/Aj5M5lJ7omr3FRPgIIdK8b5qLJQ
XtNSoajiWoWCe/k1F1bZvF6psLB6LK4jZ3Jorq1f6LNvXaZ75Q97z84/Lj9laSedFyvR4hSiEAbS
KKghbmmSqxvwauw2qooLc/NLRTAVl1fqvQj9fd5pz5XeHGgwwSpBsL2tfNPp9PNFOJ2XMWkC75Hd
t5ETlCSFZF0cR6H8NDGmufyaC3NmXsuEh4QFntFHTowoHY+iHQTZm0DKrjEN3ENy5S7qHatCXtke
liKXNr3npwwQJDZai7sycmwg1tRni2Nhb6P8ocvTd4WT+Eal+RTY4hGYfb2xDfpuDKLpSl5k8fGz
w17beWUQlJgDRnRHVeJZIbUtOht33mfRwwXMuhDJa3kjfIH/sg7isQnFymJZOGjOS6NdCzEjSHh1
2Tf2nlrdhBS3JMzji3Q8Xf6aS0tjFnpKE+oWxqhkNek9MSv/zhDNjm71+1Q5m2W/MieX5swszojB
14MCiokzepiU5NktCBeU8dIjzix7XZU4XtSU6YxiRTawFFG12bHOU4WPQIpUAsC019w2xF0p12B7
jKjcJzR6PBqVVW7sIIkpHcBCaqLvum6vJPoWVqA6jcKnGQv9W/hqS2WQJgja9HJl1ybhaxWL+8vf
bOnt1NmNETA/hC3YdE4e5d+atroZvSepk95y1bzD1fJO7fuDW0E4trGD/sfMkzrNoE9vxSekbTdH
+Dlqv+wMhzTNe6WS+Hr5naaf/kXU+pv//fTXSZOl5hB2kWOo9nUusEFx3UJ36Krek1G+M6QhvRnM
NWnzwsJSZzGl1WEDVRZPixsf4Jl8XabhXqLooBr+P05BdRY4DH7yiD9S5EB8esDt6BcWi7dwp08d
iZLW805TgwbU0JdEy53WTJ8uD+T0578ayNk5pk8bbJVx/HB0kRywpOJGU+pvl//20keaBQt7UIss
G/nbfa4ecLvaKdwFMVrkXEzHNzYa+7GNVib5QmBSZyFDkmFtdKZFkicdtuaAMgAoEo2DMPib4CoP
1ZWzgToNzFcDNgsVExhByL09pV+gxW5aqz2KpD34KN83yOsbWmI9m8xu9Q58qLtKB9rWpWiAkDaQ
Wg5pJmu5KQ6xuZM4w5suxjFgXbZdp8sbGQbWQ1+b0Ch07AI2OcjslW14qdyszKIMgNHAxDGeXtya
W/nQtT9tbN9UajCbSEvOaYFEU9phmIihbl4dMzlIduBura1R6X9gLf2UM2+lMLsQ8P4KSj8t3oTG
oW7U+FbIFX7rsn/yS/lbYPor2+DClP4r+fv052mgsXGXxDQbrNMLfbi3dlqvFZgWptnfs9ynvx0E
mmuLLEyczmr/mGwSd5gF30PMBxAzZNepD5ny8uJZitp/P+SnR8FeLhO2OWZ0ewP15Ai858PPYC1r
xU2tyWf3WaRYBmS3CULBy89cun39raR/embb+hEIYVJk+HsDbq66+haXp61E//AhkzBRNZpjZdo7
Dvj0lVu/tfoJ0UJX4W5Lq14szKMktCsboPimFKmy8QMPH0pMduk+K8s7OzUeL//ShW8sz0JLTG1M
LaZTXtULf99WtKYnYeytjMPC+eNv2uPTMLCnlGPYx4EzyQjT/jAVegnQB6gXW8jHP416HDY43q7E
/oXt5e9Z8tPjLEzT6QyKAjqexUZpygfzVnfT324M/eXycC2tuFl0xObRgE3kBU6s76tseMwBHvNG
sC8u//2lN5gHRQBlfa2q//8GJBtvFFO/T7B+rem3vvyIhZUnz+KXST0QnCcVx0SS8CpRrUF1xhBr
Bu6eon7PsyK/wwCUDufLz1sYMnl2aMJXrKHzVAR/5Sojoj88W/GJo71h5YWWHjC96KevPlCQ6lQh
h46NYys9pRWITWHuBnwEV56wsP/K09f69ASt7Ay8yrTQiaLhqahQaYAc6jO8WS04XzWNYL3Srxxi
F5aMPL3lp2fhBiz5ZmdQN8KVlCbzCWAR23s8M+Bsi6siqmGRdB0ORYX7dPkLLeVg5NmRKU2G2Lbc
MeSevst85afsyvshiV9oRvbraK8n2zBG49XB8FmZFNPIfbH5y7PTklzUtGeZNcVOOUZiKlGMr6X2
DRTfcNKpgK+82NJcny3XEs+TmnJLCCKgN+W9NPSWiYu1+qiaIBxLjZ74VseHGjNrGScuSd3SUnkD
d74FcD8QQNzOV3Uu80W6HUZ4y5KRFMe+adyVW/bSD5ytd00Ib2wFChl6IO6mK26BjhB72xujjx9h
1v7TAVKzZ2s+75WpnYhzN0Cxfu9m+Z9WNR8yIJlA4TSQHP2BSsQ/fVvNni14SuNdHhcDD/PHe7SJ
ApLR+MNFU7ptBzU4rnzbaYj+dwpp9mzZ45bTqTQecJeoe5Rovt+CSLDET1PRwh9c1erbzmy/T/YY
HP/oC+0bLd5ffvbX8UCbC0qw0qUvT6Y10qSsK2XZrlLTO08NIcRDO6jpZHFXTslLT5qtTODvVkUD
Q+ZgFXjSep6WojOlN1jp4x184AMIxKvLL/V1GNXmdfFRTuKmq6LM0VxE4FJ4ytPwHRLuyln164OG
Zs9iqOH7RWf2ZAZsGTtsM82ILsZKSf/v3e6ruTALmrGNQUYRE6DTSDL3aJ1T2wmApzXBTxgK/DOp
v4euDPNMPaqaugetcuDssQND/6T0d80kadDqGrApvmhxf/Dtc9zqGvy3w9h8d2m9vjzGC/UezZ59
TxyIfMyYPJKEtoVRQH1qQPRsRr88algG1S0+orShD/rPtv8GxD9VxUHJ17oWFxKlmj2LugXGOIEf
8A3kMD8IO/Y30LAOXgw+SX+Qu7OUv2cTgSC8xXqRHvxqG9fDTWyrz7VS/9Jq7+HyMCzNBfW/e1wM
K33QM5SPSW1ZTOfkuh2C4N+WjD2L+R0UXjp/vdCp4HRI4mkU5g31WwS5AAQb7F+itZPUwoqxZ8Hb
GuS2TEpyeBV7JjWjAz5ENAwE+dr2NY3HF9N63o0wDMKsAZ+kDvjWp3aE46kAABPj1HgAtxGu+aaD
fhhqsP9s8VAjah8U5f7yR1q4w2jz3gN8FxNE9V7qdB3Gb2BzYle7p10NAvIEiu1dfTICCbahRKkP
cxwX0J/KhbumgqHE27gt9rJl9KjstHscqRJsU2PpNin4xUp9bOvirRr0lY++8Cnmahu4Qnrgu0nm
0Iv7Ae4kxM8EjKxhrrXLLD1gNqt0nDW50gUZKeGq25geI84ZGkfKZH95uL8+EWnWbDsDvJ1gVZqC
yTImnz4clnJDQLduDgna3MvPWNhNrFkMVnKUlYlQEwfK2QEIc93EOyO0jmFp3gkJMBz8j8tPWhgu
a/rvn06xgYiaQY8VdBQcn9RQg/5U7/JhVfn0N9vy1dKYBdJswGrBwiABV5DGwYN1m9JuQD/WzoMu
G0d3dlVc12Z71SvmaerLKERwyKqbhM5S6zsWpWCoDxa+0lb5evmNFxohtXkLQJjJDVU9l1/EkXaH
7vkeOTmMZehhMdxdbBB+FxBxt5wtr2TABFXjvZqN/F4iPkbsTNLLMptJ8PuYRfLafXVpVs0ibVl7
du3lQ+ZkaOeviqAq8Ddx9TtQwLd4Lj9ffvdpjn71MWaLI2pGM+rUOnEUwzjl1LK9R0+1H6HZ4mc2
JI+Xn/L1zUizZuEWWLgHOhuQHDe+vUyheGrpIH+9a4R865pI81HpqIW1siAXFsu8IUCEStdkHoKR
guOWCjrANOxTors3U23YzuonwJUrt4ClUDtvBTDh1ndxjOyoyCS4h7i6bEst3XqadGNMGRL3VCv3
MgwdIPQbU6n9nQdrOunDe93Qvhn+naJfyWEvb/jgCrS64YGermslbL53LeHk8vgv7NrmbPwhD+W5
EbEbBVL9Tp3nBjfk0+U/vfBp55K/QMJRu+5VNjpsgcA9PuLjHho/MriDgazc4mOCwixduWEvtLNw
x/pvcGrxolcwTkicIWewleSo5PgdSfWdG1RvSfIaVf7RstSHYOz3mW9xfUheEwUKPn7bl993aW7N
AjGusOkA9yRzOrPEJBGoa9YC3J1Et/WrZufXtqfuLj9qQcmvzdscrFqNVC9FTQXVe69nTXiICVRb
EG3GtqHEo1A/xUYKvvYh8qptOno/fDW/DjIYDZBRxS5NXnUp/W4I3wANGpCqB2gr3Drf4Dmy1WAY
Qxc8cVSO7PskL1b2qoWYMm+HiAIDwxXgbw6MzHZj07trJl20yaLyFKX9yQAVdXmAFrYqof13NlR+
qUOb73LuxgOy65+R8aP01pJfSwd+MQvAWiYLCYvU3Mlq46UYrmh4xS9xlyU39I7HG5gDWyAcB+Gp
j4Od5HuT7Rh37JVBXMjsaGIWmT1Ph9xr8HhqFBC4bIS0TfFjkDAIMZXovQ7sk1EP5hGO3ws2hNeX
h3QhUsxbAQocRkVJZ5ijK9J1FffHshxXzsQLK2feBYCv1YgMmYOeaVUPIN717tS7k0e3/pR3yilf
fdDSZWmu+C9gr0FtzDOHgs/OLWQH55azH05+qwayQP2tDxEFgIbForuguKjsPO50RcKGj1FXQWIf
EfPKgC6oIbR5c4Aa2lKB4xd5gDg4yQ12HhgDKt/7j86qP8CyfU+0ONsqsXsOhXGHpW+5MoOWxnsW
qWheNAClk+pIFPOo65gq6Apt7k33rILsHGrthqzrSopgaReYfsOnQ2NVdi62GyD4uQ9/5FF0U+ZY
TtfVPhvV3y1tHjE9yxj+WStzaaGUp81l2ZqfpLkNstnBUScGs22lqOVp+Uow2Nbl1zzzPRyl0gPi
aYp5df1IuH5UsaAG5PaQlMOLrtZr/R8LJ7W5hBvj8l6rWn6LntxX47bKhyPF8Xc3rn5eXpRLc2gu
254MurIw4gqDof1VNXAhy2sbIt+hFuiGSiwn8HSiK/8Qd/m5Nr3dGJmny89eCAhz5XbZNb2qdV7m
BFofwKgEWdbH0ffLf3zpLmDMIriUYVzTduNUSXajP36CsETWgnEPSDjfgm89DDj2mS7HoxCUN+R8
6UVY2NWUxlNiXelZdPBgUxukIoweTwL5Lw0zG9ZefunLzrYAqyiTyALJ6MDf/mXp4ymD98rFDhv0
tbPq0pFmruAedHzN3aaPnUA+hgHHJjNIr8Pc3yvl1Yi3cDV15pa7KRbXsN1ov7tOfOWbkv1j1sWY
HQ6zrBU2Ptqxg1/KORyfA2PrCuPIToCe0rq3teD35a+9sF3PddzjGKuuTIrHKWQfrqsX7sZcftFl
8fBvf38WhHJttDvsD3iRCe6mu1fYit7avna4/OcXjjVz0bXdCxl3cBEDu4QkbYXNu2SFZ7x3f4Pb
d+quXdkxFuL2XOA8FBH1Kq9LHQPPCiEaUjK+00fSbZwpj01Lq0Gwdsdc+iLTf/8UtsFrNpXVA0TF
keY7zpcOkex6aLKV2LH056eY8unPDy6wh3IAyYF1pLapvAyDyMnW3NBX7jVLn2QWPhCkekBPA5pn
cLWNMk6zuR6juwedjsJjk9L8ffnbL63Sud7Yhd0M1IWOI6FrnPsgucOXD/yNX0AixYQiFvGxMKxT
3FVn4Su3IivY1LMEcLC2NgEXotH/SI9Fjbe3JtABayBU8CENJbRKpo7fsCmC3eU3XYj3c7FxIGoF
QLrwnChTM5jXWXyrtPZakXxhRsxlxc3UeChFge90YsCkJzxi9/Ktpux/+ccvjNBcTixnmZJXkVY4
1qjvDGEAqUTEm3ARjMzCXhmhhfU5VwsXWCk2MN0KJ2oCY6f4NMdH+nTUcasnJcLaW1MrcfQbr9pf
fqulyTfXD8P/TjGgqgsHSftNMnwv7OCj1lKbWk9GO7TfN+C6Aglt/3slPfsy75/53yqjKo7q2Jor
58mlwZ1dSLLGH4Cwj5UjoWJOpYCLHE0tvXQO3PAfj3VzEapF5yUY/7xw0oLM1HVvZ7L1SgO0DUVu
CO/xNhDYLphD9aQPbaweJGFJV3lXPYimSMDnelIYbL2WfSxojLt8con9x28wzehPsSzE9d0trbFw
3FrOTHDFfef0Hp4GWlR+E5kUvGe9Vx4bG+smOUqSB7WoW4xQDWkbpam613qBiUZqPV7+PUu5AW0W
W8uwtWQdvyYErTQIvI1KIbd3wJfSFz2nwe9blEtUBHFp8gRJPSWOODU1alfdJq2copcqRXBsMCXT
dgMNwMF1E+vkBwa1gY6eYS5FScuUoThbUSt9d4vIi52mlL/3VWl3VzhEiwQFe62B1El90lyBh8VD
IU2ixssvuDTbZqEd+4mkoYxROUIji0Rvh92WxzIsrll1//gI9b+f1Ii5nMRVVDlpKOGUF3XfIx3P
j1KmVQVnhsvvsRDx5srmAuNXGyx27aRjfG1gM4XT7gQdCuKV7PXCQM2VzaEpvE5N3dpxGyP9leZg
T3S5fdRMUlN69v3yWyzEvLmSecTiLx/ysHGK4WdnKD9C+76NcHsaH7h6bNNVaenSaE0v+WmVgQZw
JaZq4/TFqSGmGngGpYP8bx98rmHuU7mhQzloaKQpJwaOvC3zYYe96L6v1kS4SyM1W5dj1RdugDWR
I/U4AJQS/pCW1P6h6BH/AEHe/PbIWF3j8+ArK2+1dBf+K9P9NGjCGGvVAtfiiGByycy94DWOrG6r
mJZw8tCXnkOq5yEvHLe7HDrgptGrdleO2bnWuHCgYnzSlAbcoZoma3TXpS85W1yNKrIhx6/Z8UV+
bALv2kiUU9lXPy5PyKU/P9uM/LBui1QNCoeBvS2b4j4ctau+KrSVQZ0+1xd1kb+9qJ/GdGy80Zc0
j00eE6wHylXjdghzb+XcuvDr50LkgXxG1XkkLkfTO8utBUXeqF575Jsr59WFg/FcXuwmLYeQEpsS
2y5U5FEptYma85AX2Ro5meQYuV27EoCWnjX9909DxbXLigK9K2HNZMV9b9NvWJVB/DEEdu7tFXso
b/qxUMXL5S+/EO/mije197QYb+DEafNozFhh0dRAVNtFgn861DL03Iq8knhZeNZc6jzIUt3FeBI7
OPleNbr2licmfm6Tw41fHi6/z1L1cS5ylrpwAKIu5w6Ua+taia3khIaj3nauVm+swZS27ZiFmzop
+uNoHUv/OfasjeRX9ygOj6r/qpQK2eh0o4S4bF7+UX9Jjl/M/79H0U8fFdOrtrTgS90hoDzWpQXu
21abLbTiW2s0f0ulMDfYHfOL+iZFeejj7+cXmLeKdkArVt5n/YCrrb1vEgNpz43iGofOVvfycML/
8lkpi2/xcLLl5krxVGmneFRRFIxSYViXyS5Q3bumrK1tYVYYDlvV++XXWpiqc+2ilhSV7SsexbpU
Q1I4Itum+Vk1rjQJ25XBW7mGLD1mHvtsRA3tSE1MpQuj2PFZ02+m0Ri3MqAuTDcAJNWbIVdw4Lr8
Xl9vOupctzd2StW1gVE5pcC2GFd6C4gejsbKnU3hfts2FZY/xv7yw5aC1+xkZtbg+C1Xp8e/JBEh
dRXpcrJTp0qT5avLj1gYwP9Rg3u1Z6gy9Up8Gne6oWw0uX1SJew4FenOHI2VxywE+b9tB58muTI2
rma5HXX/uM1+SLlrYvOTqCvFyqWXmOXVQsuvS0MhadtwUrKDU9gfcrqRTWUziDXBpv31NjVXhONn
kBh1zTNsJX7LK4NiRoBby3ClqPWNi6k2nTV9vvPEWg5ioSVDm2vCdQNUIO5kGSfBkxsMm644SekL
r2eDyOTUpil3FrLUclgpsC+Mojz998/fyOKciRsEbxj3XOfthLkQfZS0ymwSW1Y23PBXahiLrzbt
Ap8eJaSyanGQSp3Ut/Rz62XmxqotqHEiTXcDkeiAI3iByFk2ntWiCR/jQvkQkbV2ZFqYjnP9OKQQ
edAKLXXqyr9hzTqpJa+829Iozo5LtqHqRY0NOa1hRfK7J5n10RmFjwdbx9UK99LxZFW6Ua/Eo8Wh
nM/9AEyCnFkVnQoJhobxm2p7uzISkxHYqeCOEljlSG9Neq4tZW+OuNlfjhwLh2F1rpeOurLME1Ix
5K/y6tAEY0yxoEedHao/B3/AjNqn3VkNLJw7sWkMOv1NT3P3RlVlrNxszKxtz3wfauQwl3/R12cI
dS52thUM8SJPVE6t6U8NntNyDJB76LdVrK6lTaZh/d/dWp0rdAMYC70rcNNR6nhqwNoWZMFtQkFW
qDegBQ/4gD2oqrEJ7DVJz9JrTbvDp8Xia/isl9j+Ol6aHszEfon7CjunnhRCvrL0l3a12VXKkAov
79O+xjpTo+xSFRvFSHb2gH+KpR5iVb/Pfen75a/09QJR/0dfG8JwlDWldroE4mEnPQMT+jFoIY+z
bhq3efy3x8xOBkNhWVnk6rVj+Npvt86uMJ29wa/qoS/Ll7j+t9uROhfSEqDleOSQwcZmnZo4uNO0
8bc9yH8uv8XSh5mtbrRwtRXFau1ImQoONLxuo/HRy+IzHVZbJYI5UBprkWThWXMhbZLkcTm2VnBG
67BNbKaweRqSbut627btdwbo6DHvd2ZB8QwIavTB5sdBekeL/j4pEBG+yBgeXn7vv7e/L9bZXFeL
e1CCOZ8cnHVk30257Tt/W2eYxgFx08fnWtaw7H6TfHXDZs8PHScK+ZBvVAUQ6D06m1j7yNwGC996
Jd4t5AHVufg0qTQ/7Fo/xNJYfWhlf5sjsWnM5BCKR3CO+6JIdrjnCV/aZa2ysyGEULtI0XYGar0t
3Hpraoe+JoEY7KJY24jS3PWGU/vptmh/hCLdaajxL4/f3zz8V+M322HDuK28wc7DsxjrrZ9ws8ju
ksrb00KzkZQfrm17G5yzdgxdDPKbfzCOiPfwOnsRw7vRin2ZongZKbDfuhw40vZbpMSHTv81AlU3
G3s6ePjB1XQYwQdpE6CQ4n9O/zDqe5zFN6p5Musjn+LyK319GFbnatleG8IKaFJ9xgn4VraGWyNv
oSmviaOXZv8sBNaJardt53bnUMe6N483o4TJbOVvq3A4yQCrPdk7XX6ThYA+F8EqioTP6lAMZxmk
jRej12rjW1F0x8ZsPi4/4uvTqjrHX2e5Eg+ljugkjujM8uU3M9VvsF/DM7KEOt7etVp0m3IwuPy4
hVMIVkX/3aPGqlNM6LXuecyGBK/RQHKy1lCxQ+vrO6ttRp0zZBh9m2BCGKma+lGvi+pVuGJ8WPkJ
S6M6C5VVTKDUuGScbam5rzTS7zi3plK8Tfz2Wy60H15303+IYNj27je86F/qojwaRnCdyUO5USFy
rAzGUuyai2JluitDLZPE2ciMKxqwEKLqyo+0bR3//13PleiYp9EH4fba62KXsllFO1Row+bvMbBT
sAgNlWi8q3Tvd2mJJ83Mwq0CBcmJMZp9XBmwhQU119Mixmr1HtD8Oa+kU2yl4UlJ7ZsxF98jFTdy
byNiZduE5UGXnuRc2nVC2+d9tq/qIjzZlZH+Xvkh6tdnqrnUtPGo9qdVb50xbXzpKIruGrzkIxkr
Jfq9E/IUG93WHhtRUMy0IzI1aYVdYrTmrfIX2/BFsJwjuGXflNXCla2zq8u/y6xI96JSroBpBs0d
mRJ908HKrbEAxnjyCuul1v/eWS/aEPzS3E4/NaK693Ce1fTHIQ12SBavsOYuVuLegsZOnWtTlRQw
jB+X9rmzg+hY6Nm463JNbBvx1Le7UMPe/Gdt0mjrCjc7tD3o3QQDU879myrAhdV4bAdvrTtiQSyp
ziWnLSaY2Gtj65GZ3W1pmZu8wGC4PljJubS0Y4QKWWniW5P/c3l6LJwX59LTZEh1P+wz+0wp4WRn
4QnTx0fpB+iYFg+jy89YCJdzAWqcpkk6jDyjkVXc5U356NavrnkYagw8VP2OH+Gk+dPlhy2tu1ms
tNAGGoUcMoL0XHCRL7ZyEN2INl45zC8EwrmwNApMszS00DqbdnSyw/ItzK0b5IlvslgTMv1VEXyx
YuYK08jPGyuFqnFuo1i8RgOJowHnWmOQEMxFqrXzNNU61PDOHwLN4E7YZY99Pdab0G+lczrWHwke
y7ms6rsJQHLbd8COYM2YGJDkP30lH0G3cIWkangVaNLbBC0Jrfpao18GBxXpUfa7P7rieRul0Me9
3P0kn/Diu96NgcupDKxh05rUh7Ey+plijd3nYfrr8udbyCKrc82rNpSJHnuJdZYyxYmFfqvq2V2m
Bb+yOIs2cqy2oKHPla0cXRj+khu/kDA8GcGzYiXWbvTCExjwV9D5zf7yL1pIIatz4aspWbmrlZV1
Vq1+qhDnKAfrtt8WXv3NzP1xU+hiW5qx/o08Yjid1WTtm1+41+1Y/BlDTzsWvTE+DVqlbhpMvsnV
blAjRjvaYmxpE7apidhe0bYcK2RcdfsID7rqXTbkduPm2WOTBVdWQH9RMHAEL+s63IWh6RrXRjG8
X37HhUUzx2/j9t36Lp3pZ9r+9wbt8HmVPNraanf/QgSYdyunfq8KXJXMs4EekIbPa1K6W1l5sdqb
wjcoBVQ7t7eTbSVvO9Sfln0k6XFqu5PqGbi4aTdFQHesgKuupphL/9tLz86koYeVaWnwozS3fcSg
wtvUo3KC9bkSKZY2vnk7M0hqypmeIeDW6u+1+yCjjZZi6y7MxluR1i+WL+5Uvys2ZQlTyzsU0ouN
BZAnK+Omb+tfonTbTd1lxZvl58Y2aVPr5KNaEOlafnopyzRvWrRo+SnKQuEwFYU79t5yuJogMLWy
CasjVbzED3Zqe7KSeKdHLwh1Tdex0pfLH2Aa6K/C3CxUJxCuQ1WrxNmKiutCzX7mqr+Ss158sdl5
VauB+HoY7JxVSSNi+MZNRwZUTvQrLCUOoRZ/aEprXSXBbylU001RS/IJOi84pyTi34y93se/L7/m
0m+Ztxa5epAWNOSJ89gCE61NorilHXDNq29CEZN9tt9ilVNYaYGN9K+CaLiLBDWConsXmuvuQ3gG
K1vxglBZnRPHi9aVzP/j7Et768a1Lf/KQ33nfaJmNd69QEtnPvaRHTt2nC9CBofURImaxV/fS363
u12KdfQQVKEKgWNK4ri59xqk9KqwGJJjFRW+nnoHr9nREQJo2cZWEZzq85BrzC+H+phn9WfRim4T
WfaJeNAqlsbWrO44tw/AyKwFYVPJ5YOZMEfBC9bpgzBIEaIId6xKQKYV2UMCyBwNP4/rbelmQQ3I
stbaTwj5fwm8bmetgiIXQuQ58L2oO8/ixO3CDBUBABHpcBpc7UnRQmycKtkpMCJtOy22wmgDGokf
ViXcbeyOfOV6tXA9nuPidVDlSOSpLmymiqgY7z2W78yuf3ELdbAdCu3l5PMfzsbZtmd5g2VHIxGh
5gxhY+GDgUTTD8Dba8kty8YQHIhtlY5AWKhzY0WA6vaGHxcJ6PjpmjrVwoEzx8sbptVTBQFK7L3y
LpbWruq1CwRuVvpzKYqwppF+l9UtYtWmNJEiLASEQYvq3mkacDfMXQz9Zk+YvojCtozCElKwvEVf
4AJfKG3HoMKrnLKbDP/2jUOer3f6QpQ9x8YLavfNZKwRZvFXT9rWSZqWX3ndg5HHzl7wp+uPWbrM
zCHwvUBNWuRVDZs19kAqFmiopDP+XFo8MAU0AV8qu7/Tmirok1sPmEvPziA03u894sCTZW1BLWzs
c4B8U+k9wLx5HUIk/geg8nc0y1aQDAuRxFytvIUcs+wQt4bK1e9yZWxHoXfbqO6DVjiQKdIgUKC7
d9KAWMn1Tl0I+OdweRBgkRbQE8ChDf3glfJJJuyu5+3ebuVK+LVAvtXnUPmus0yvYNIOh1imvq21
/baCGdH31u3KfdT1p7aiYN1GgPXBMMIx/K4ojLMOTzkzi5jfJaTdwOAw3RfK+aGKTPsk7eylT+CH
axIcN6q1Ea1HlrnVDRxHaznt6aD+YNv+TVncgAtd5NR2mPcx5pfzFYq5AUQQcGtVEJ/sQLQx4P+n
d+JXDcMY1MJXjvelMZntYUbPo6qUph26Zav7Yw20TA5jmI2Tmi/wWUyO14d+aT3NlcGNfugULJid
kOXtY0nZdwtuE8IQlV+UwIHAZVc2L7AX86EFjIxuuqnIF1tB6xz5P7fMnyCZzzfX32XhiJgD9y3N
IDkrNSs0jfFRyXqjVz8ZTaGPiWrBaB95t0YWWko3zvH5vBytXlEKFeA8fSJWVm+Twov3fKDJbnBS
pPNSleEsJAnOiOIeNhJkynw3K3H5wmY5R+47qsuyMWd6aOEy68XZXjXeQyy0J3O0YYmHzft6jy6c
QXMMv0es0ZS1pkJNq3YNg7Ah1WUImNcKemZhkv4G4rdMGNUkGTz7YJpWxNYWOMLHGhxCOaCOe/0b
lp4x9eG7c87oIKihR7EeegPfcFe3tk1mf4oTWgSk0NYS0Aub7hy3b6ZlasSNRiF8qh5bSAaxxsiD
KGefRuaczNF7NIoGZY6iWosPFk4QYxqzd9/VF3FXSl3pYdwmP7q+v0k7fSU2WBr22d4B5qEO7/EB
biKOfmtH2Y2Q1Vfotqys06UU3ly5W9Geg+zXURiP1cDL5DzaIBmQ7QiFdJ7b1T74hzCDNveZBNlR
1Cxe+bCluTCLeXLCJQOASoWxU9zrXXPXxnrgpeqZlXJlQ1x6xHQQvBsWWiUg+sIlIyxBUYeeaRqk
ab6TUPI2hubx+pReui7NuROohas4ImwIx675rKz0wan0Z1S+DqTUfVOaJ95Cb0Jty+8Id/YCFirG
VyApv6oWV/jr77DwnXOw++AMXTlMBR5jGE7IXf/CYXyJKP/VD964v/6MBTaMPge85yrP68YZVYjs
uxrcoORpGDWPaVvjruP6TCSfuLwYZPArF5ABN9m2tHxqs5V+Xthm51B4p7XpSONYhTY32bboyJcR
d2ALgFu4ueqw8nUHa6U7Fz916ud38wbjCQj/QKLLMOhxkItL67qwBf6mmUiC3HctEsJIOCdDQNRj
x7q9GNSJQFx6JYRbWPJzvLxWU9PpasVCybWbxgMb1R0YkBiF93R9LJf6cran1EaJg97QeKi89sbO
7V+uZT7pzPzcu+mBMmN7/TFvxfAPAq45Ql5PKY5fp4vDsYazrTyiqmxEd7gRT3+Q/VaXP434DsVo
t3juWgnN7BqI7ATpRh4kgNNgIXUETITIC1T+o4GDYJE85864QcHdTzNoQz+Ihu906UBD7DVLIe4F
ozAJQ+/kRTjQGHz29NEf8pdYPLgOMpjFLR6MorbKaQCXyriCIVvnc6q2kL4O+sIIPLf3swz1NXPv
1G2AGPTJSGUworwstM3oHBIPlpew8h3krhlSuPr0J6e5w5dNdW9XP0Xk19DhohZvJWp90Mq8iXh1
ROG7HY8pj/ZN/8JS59Zl+R5+knJP4WDC4Fdl6Lt42NFBW+n8pcLjW/D+bhI7dZwSiPOh89NfdURP
PYhQAnDbCI4JXwa5zaCD6OovpoHiv6mz/ThaL47aVoTARRadUH1mUNeASPeB5at5rmmGfTQjZjty
aVkuBeg6DsGBDZrhFUACjIOTVFugIxCBBJIUAeplWzn8iqdepl9ic41juTTtZ0m2vChcLoomDkEr
PXWVBTa/s9eGZJPDw8fV1MqpsxB+zFkGEdSyE2FJFsLVdWuSxgJCXHtJnGij59ZtE2lf6ghUlMH+
M7tSfc46aO3GsYHAZ2FlVpCQSrY9iw9u2TySbHLoQ6R4fT0vHDNv2Yt3M4qwWmUFYuuLGtUhGpyd
kSY3PM+3JWwqrj9iada+XW3ePSNTDa8hbB9dFOR7iVIbkRc7IotN1XbHpmwmKvOGyHspXg2fnr3h
dfScTYraLHcLqE/WALGz71KT0o9FubKWlq4Yb2f/u7fqOnvsyjp2L+k4Pra9F44th/UXdMc1dss9
3RfJjrhNvckq7TuJUPS53h1L0dnbCfXuwU5OClTRau9SVu1B4YRVTwkEhhwbBkSgxai+DVJXnh17
jXC5cG+b64+XAGXilpHal1a3djA7Mp5Ks433pojis2tM1XcDc22TD7BkXPnGhT1hjjovSo2WPU/M
SyO9XcLkS67x28r93Cg4AHxP86M5plvDkSfhWhUkvMiBZvmxTb1f119gaVrP9qSI19BjbAbjkqT9
5zgmR6cB98MdD3VpriFFFzLGb+P7bhx1pbTE7m0dwnsQKauNH02ifMiEnjIok1k1iBgohsK92oa2
KiItZNZtY1sVa3C1hZ1vjlc3zThP6Vg4F9tMcerxWyc2D7l34Em2c5o16d2l2ToHqZdtjauDzpyL
19TPyqaBgax9M2w72fhE+lnZ3Axle2gKZyWlswTDm8PUpZcIs2O0v5T80lWRuxOoGDuSb00qKwhG
2QgmSu1uMPp7HNGmcCcUnpPvi7wu7l0CB/kmBwusUF+gU9f7TeLI59426LPmOPyLo4+3A8N8k91L
AWMUvxRrRrTWxwfhXCAdljgRgNqsh1CpeyYm+ZQXHGldstIxSwM+PfbdfGtrLcE2lPaXvvZ+2BB0
Fh7/VXXA7UPXN4aS2dri1Re+YxZK5mVKmLKtEvA13vpSx+4AdcHkvpM5vS0gD64n3PFBKL4B9dIA
DymJNoRVkIujBhK6f7KC6W9Y74YJzqiqQjDTnuLEynajoz4BT4b6d87ESoH04z6lc7R3XTW1Vw55
FXLo43p69uqq+D4f6r3bxJ/6fi2ftKA6pM/ZUpkG4R+VcxlSLi6FjoxhbMTRs+VBaxRpQ2czZsZD
a/SPAsnxrhwfs9JNX5G7k5+vd+eCBJuuTYP9bvZEXaag1DuWoWs33yUU5o8xayEsWMcezK3ZDray
L27MEZrlwKaZCOAk+KxVlAZMb1Z6e2FX1ma7cgodXGM0VBlaNSxrKaccUCKr3NZMfDNdLd9c/9al
qrc2CwrLAt5opinLUOnmrklMwEe+Q2jwsWu6RwKqy8kboJgT8/o0lPFk8Wr4PZjR0i73GQZol2eC
IYDk3aEBB+8n7JcPLP6laHZft8O4spwXRoTO6RWxk8jejVAgKmN2m9oGYNeJ+Sh1FsbU3LG0C3qJ
4zr5algtEL6PFYt+jtxtV3KDb6Hk73E7nTPdLCm5TbuYh8AEeF6Gm1m9i+nX+oXrQZwfvZH7Sj82
2k6hYEViJD7Jl7gxgkj0G10A4diuBNdv6YaP3mS2s3HW1QRGSHWYaOx7VFJsOnFFNzJSl6rJQjiA
ZEFiVtteh8mqEObnQbKfQ0kUwAENSrKsrP2KmfuhT07tCGlEq350oM2wb0ZvG9vGXsjxnCbJp5wL
XA2Jdj9Kc1dJ049g/HZ90n08t+lc09yKUU3sYqeEQah5x0R27+UuzNurzB+zfuUZHwdydM6ssEpa
UGraZdjT8tuYnFxVBypubljdHErTCpy2WNkulp402y0kM3uvyBMZpmYJFyd9X4juC22Nz62G8hbP
1Nbjxcp58/Hdis4ZFkZi24prgwybzNqkif6rM3Ugx3BnhC19inHcuIj6Gy3/cX2kFrBtdK5Ybvex
FTVVUYW0hOIZtQDOGNKtnkKKCtW7UCPU9yIAUK0kzL0I6v/0PmnFwRXeD1xj/b7oLyOtj4M7nIUx
7AcKkJDdh21Xgv/F7KkkkflDIZFXoH41aJd2hDdX09gPKBuaOwi/YQP0Et+E8SYEk4G2sNIgG1O5
MaCM7xfMrjeM5Blw/Lxb2W0W+AJ0Tv7wMrt1TUcCXQ/aLMrLO8YqqLxozhHS6khmxscODpdFLg+g
nfuKGhuc5QdTS74IByg84xPu9KL76TpG4FbfuFM9yqbdulV80LN0O6npiDgHfizd6Ck5jsZwK11x
42ndBknRJzD+thwLsXUl90Vven6vhtJ3zRpQ/GhNZ3TBTY3OSSUw7KadVnZNyBz9hXnF56RID1pP
jyqiN1QQ0EVqE/XLnoG2Fh0h4LDJ+urQO6yE73WL9C7fFiTVfYPGQRQVG8NNn7nFYp/bJN3Ebf1c
RnyFSDjtbh/sevOKvB1VVQpJS+8ywBDEb9qpHj8ObdCandpdn+pLe/xbFu/dqV8NhQ67VKcOueH8
NNLuEsWR8qFo8ZJxKNWK751AVReCkyGcHjaeB5k0zUyPTPIzTLgfBivfMY63wytNZm4rydCFqGuu
wD7IFs4EA/EuUh93fTV8Svp8L5M0oHp9b7mCrgQCS0fsnFLSAIMRt2XuXRD+wH2LbFyr3BOD7kja
bEgq7kikNq1VIfNoeJ+9qHq0qmJr/WH9jbqzSLpEjQJbDWOhx8QdBEUMwPAhze0aVgRueaJW4qq3
osAHU2lOOHESixhKQXQu9p4HcQ+j+sMI70oHPte5DZ/tZ0kfpNg16b0NnFU1bFiefW1QcNLzeNua
D1YaYYi/GYDWNlT4pnlINRrUg/diIwrgfPyONeundFq8a6f+woE5Z7AQ7lVW3+CQLESyhx7beXqX
uqU3NtjvKxNgaaLNAk7AozpQkQm5kKa9jN14i3pY0DXuWVnWF0GqlRNl4bSca7K3KqYWyYcyFDBF
xF5RIL1fZdVL16cAj7mWhE0w70o/Jbq7cj16q4R/MORzDoo0sIlaoPQBM4U7MPaxsgZ7AeW+2mmP
famCCtQGc/wK3WqvPY26OACYgdr1KwHdb/C4D9NtP4qOsrnV8haDsBvp2U4+o0RIzZNRIsduP/a0
Al44xdww4Me0y8VnB0SAJDrjfxXIz5J/IkAiJMOj7Xzq9ZV4cKH8RufEFU9CfKcdoiIUIrmrlL6P
6aEXJxp5jwJAA7hbWycTymmENdkWWKZNQm5KQLQBmjOVs8a8Xtif56wVWGN7OlI8RagnIAzAJ2ts
XnIvp1BDXyM0L0yc33gpTscqSSIREne8F2WuAl6qwk+SYwS5csCTxaNsoaF1/TSYdp2Ppsz0oe8O
g8iLOCGuk4UxcexbF/SRgpn1yh60sJzntBENZEQvLzIcJI5xjryf1Gy/c5dD5xu8yOvvvzQgxt/f
325ragvXJJd6zAPWPtLmCf5TK40vdc4s4u2QhxxVZJCL3pj3HZibrtOs1XIXkmjUme1DXefFDOLc
5ILFyiNjVztQhmuPRIsD2T+VSQFKJZLNfGWgl6bV7P6bQWIH4pmKwOuT3CjgDLPIPUrB7pq63/cN
O7Fmjbu+ELzPeSIAyeq15fXkAqQ2AYV3FD/zBrqkYHZYl4I+kKFc2RUW9vI5K6OjrWchg0suxgj2
g2hxQY987EPoxxLZhOtTbKEqQOdMC6q1advVeMrAJEx/OcgOt3hCl9yioueb9pNtTLIZGpxWVr5r
aXLMmQ+2ZbDU1gZMa9Q8uXporL0QQd7fZjaC9djXYij8rpm2LSzTOQ1CZwlcpzimhoQOkWZaR1vF
PkWhMoe53/U+XBqoWdCT6UZsV6mF74nVrZ4UByTKN0lcBGbPXuJ2WMm/L+wGc2pDDGPkoQAk7WLn
0F2jFCHc6Nf2GslzqfnZfoDiSGaVBponAK4WdY2bXe1Hw6frfbTU+mxDIK7u9G2FYcjreAtW/U4r
YLbY5WuMoYXdbO5SgsIERNS5Ri6cAKPOuUMgelWsQb6WDug5nUAY3kB6TScX1oJNRx70DIICzk7z
Pg39TvFH7GYJyjkWkM1pDVTFLbaFaaJd77yFCTYnEDDY0IyF15BLa2Vh2lVBx1SYWg0MujEVrHqN
NLjQiXNKQJobUrYx9rahGA427Kztlq6skaVFP8f792nPWnBryAXeEIC1BXmkAajKNzggGA8i6rzN
OdPV05VOW1j4c3w/3BlGsHfQaYRnPzNu7lQ/3AnMa4iGr+xkC5N6rm9vtZ5tAmCBbyrhgBYXcg9m
p+dPk+P6wC/2mvH3CKBOKyMmphZdcI2JywfN7XY0usMfpp0a0wyJ0/36xjwtxg/ipTmCP+9qfEzt
eBdTjp+jgW50eaAciRB6SGA9b1nDPTA3+1oDj9Rq1wZqadbNDm+7MGnPpOnCjhhks7qHLpzZr4lc
LfXgHBePcqibsJy603nd6l9ihTRWE6TDo0b3OK5V0gSmmW6uj9fChJgj5T3PAFR+rN2LDnqFxSp/
2gNIzFaaX4g95rD4WLhep7hA81p+42T6vYXvAo3mHvIlN0nKTp2DzD4c+lYSNgthlTktrXfxswZc
UGtEYxrqba9fSsPTzi38iTdFEYsNAVhtn6BmhYtCHq2ccQtzYY5uJ9RNe9No03AEgBIxIocgYGMN
h+vDs/Q901PffU8qAanQhiYNmQvmu5PdcpJvcc3DRQ5xVVmtaipNZ+YHC2mOYS9VlkoG2XfIW3u3
EFGtd4mna49WJovvNS5xsE+qz6DKnbmwDrWHvSkaQhqvWXYtnBdz3LrL9LocKxuoqTLxcWr5PVTk
Bv1Y2tJX4xoybmmsZkc6YqrBpHmdhC4F08EScBVfvREvLaTZnlBFqPtGMGgKsWqzbvDdNj0Y3p+h
xOlvKPRRQusfAKewaUmM5DUSvWn/hXEg9ky2BsBcmGxzKHqslICMWZKEWl+PJ+gsqK0iLpJKCfZw
p4KoY9xDmMjqV86KheEwpsnwbnITu7TgzmVmoRvHN3QyerJWCIwLJ+kcip66VaLBiiELAc8FK63X
1BamMtvRgEGodH9dX5sLc3aOPqcJrW0GMnwY19Bf08IWppFGL7cglYGRfX/9IQsb6Fz4nMrURSHL
zsKqab2AZ86JCwHpQXfceHW2h0/vVpMRIBKesbn+xKXPmh3gqSltQAtoBpkadqI4Uq3uvrefecp2
NU1Xds2lAZq2oXdD76btMBg5YsMOWeZbpUuyBaTYvVea/ZirYo2VtTTD5gseNrqp6qM0hAJAvc/1
bqcxukaLXmp8tuI9tyBZZuVpKHQPhusAZWtJvbLvL1AT6RxbbhmZrTUgld2RdDjLsvIpKXB9545z
gL7q56xRoAf/kpHYpOUuUjS6UcmXpNNSoAS+QCQ4aCCJfFP2yHVenxYLmB/Q4/4+ZKSNBAxhMnYn
XHIf0frOTaEoJBpTbNvO0prA5bZofQhPfOVIDwZDCUSzBaX+gy7IuWIgNQvZbfUierG9tvcJQc3K
1sbXYhwRJjpQxNXjjeLG0bNSpDYtIU9xEqGQnRX12ha3gPKgczy7ZcDvzOkqfmd743cYPYHU+tMb
qK836gu31E0an2I70F1xPyZaCDxIudJ/C8vqrVvfzXimM8gaN6Ubwuj95KVV4o+IGzOJxIU97gZO
VwrQC+fQHMVOHSuqhoawu8gbiyATkOB3KtxeqqTKdtenwsLEfzM3f/cpjepyF2hEdqeJvt8ZInUO
gGmtyaYtVYTm8PW0s4Y86ih0TcYdz4Khu/dgv2BIejGzOEVe6VTUUPvdSCqAELHzT+YarOrtfPgg
CpqDt7WUELho9EZoD9a2xcEK2Fravo6A2TjsUyLhnE0zWOZCyPAWanNFctJqaKwdWZX7tfXFmoqW
9lE096XEbTs5ZW4MBadfRjxs3OpUjrf4aZVMtegjZkGRZccheW2cye5BbLrk7vr4LJzjb5ibd+PD
87YuHW2wQnhTgjxRH3C+bqnm+p73BeZaDyobn68/aeF0eoMTv3tSHnllHQ26GcZ6ffCGbOtkwh9T
dVFV/1UmqJZb7RbOkmu5v4XJPcd4VymzqbQcM4QvsW+IEdIniXVQnf7j+vcszb05prsvbC9xOmIi
Di3SZ2jEFSeopB4qrRFfPQ3Y6wKFQYBcBrpVLvuVi1o/ZA35OpRQEHQKO1lJ1S996LSLvOtY1MZT
oPs8Mywj6vkNiW+HAdLW0DBbSQQszJE54NuFk3YsTYwcacdAA6NC6yaoZh7156QERH9N0HjpOdMH
vvsQVRl9aiUGnqNpjwnlx9HlF60rH6TJXgwNOfZ4LaG21GfTdvXuUQ0c1R0nEnookA4cUwZfQKu/
LXtdX9n3Frbwt0nz7gGa3WbMhBhJ6PX6oRheCq6OkJPswOjl1VrVcCm9PcdlO0Qf3QEG52FSisei
/aYMQABBmRE46yMI3BTQ4neSbNMM3rFs+v31mb8QkL29zbtvK1rFxjjieliQRvediJsBI5AvKlq7
8nU34Ssx/+LnzaImAYUDWZRuGZaOfUcbYYIx71rgoQogiuTIwIV0wH3tVEAdJ1COF1pZ9uuPPnKO
x267UYsVhPvDVh+/wVwYOg/6DvcnAMAVuJfXH7IwS+ZobIfiSjCQRoYRTfYFUhwQdWE7Avp3Jzt7
76VrGMqF+T4HYWNvonoP5RfkVsyf7ejuBz4Iv5DWv4uR//lj+F/stbj774Ov/td/4c8/ClyzY8ab
2R//9Vjk+Pe/pt/5f3/n77/xr/1rcfmWv9bzv/S330G7/37u5lvz7W9/2Iombsb79rUaP73Wbda8
tY83nP7m//SH//H61srjWL7+868fRYv5hNZYXIi//v2j489//kUnH43/fN/+v384fcA//zoUgv3H
efrPw//+9NvvvX6rGzRBzX+Ypo1/YGiAI2eKFfrX//6J8Q/X1KjperoF38gpBBNF1fB//qXr/7As
TzM9W7MN3dCnPEddtP/+EbVQzPI8D+Jh0+/99X/f728j9P9H7D9Em98hb9XU//zroznhwhgb7b/f
AzXG855XnXZmVh2kCDRFFsBw4l1n/Pth/5PGZ7epbqxzIfVeO/d2AfXZ+gmo2GMHm4vrzX8UVk7v
PtsZOqcZnTSttbOHeEESP9LW7i4fplTR9Dyl6mplAquvVjsT+suoQYnQBx9VT9v7qbvQ2K4fdBiX
xd3rH33IPKcqDCr1SOFplXtLqxvHXCvqLIzuPJtatLrSY92ccpoE2TETQ+sFhatWsiYLAzBPnsaG
25EeYIazhMJ0+dkpv13vj7fweR5WT90/fc+7wwUuddGolSU9U1PtTINByK5AJY3seqc4WGmH1AmK
QsMA4go7EF3eOZUM3MbzPau8GTwrZDSCj4h7dgGFSTigOtrJtiH0N/wR3m16xalP3r0ihDrczik0
7TxYyZcRlR44ScFX+Jdn5ifAT1dO2aUenuVWaNbRJirQw1R8NXAFBGnwehcvzYzZumcAStVZjXXv
aE9jCnEYhHLuSiz6UQg3dc1s2aOEC5auhpfOW4jPGlsHPkQJ/eGAOFPph2gNY/wm9PnRLJmtf9YU
cNHKlHa2jFd7qM8yiwOC2ivA2UjWRvk+I+7JKJwNLTIIBls7RtvPeSq2IxzjmVtvQRAAKLffIBe7
b0UJu0QVSptvqhgBmsV2OSPb2BS3U1LBdSGuGwFYOmheAMzvtivJTofUgjLJvmJeYHQZorqnYXwu
22bHB+sclbcC8QnR08Dq+GXURNiSwnel2hV6FiCldekHcDFcyzesU1FAtF+mW8qaLejYcMjUwJG0
jzVQ0zUYQqT92nkdnBV/Frrmd/EIwTQb8rE/B5VsnChB6IMMj/kJTl9+Y1T3fzRP5nlk0ScWd1Wi
nUfxAEELM7mhBfGvt/0htBcTZZ4/TpKuytsMa8iGPBHodL7ZZLGf9wjj6uQwjMcRHnfMvItNjsIW
35XC2hqju+ljfi4nUjfQAW5GHo2KHdymPQH8ehpxogFElgRj262slY8urdNrToHbu6UOLQ3Zgtep
nbsORGv9S0oAIRm/UqhSF9UXpWCfaq7Bnd+Qwh9M6nkmGstyUJQ02hmq2M9jQne1e2fXVRBBPF95
QGFnrzRxsLQsOJk3uY9CMywTnTOUVDaQwPS7hgVZqz2zLGNALXKfYcJX1DpPlRHXqMDHLw9OlAe6
ZwZdrIJCd4MkOXmG9B3zBb5CUC4jyK7rgVX+omik6t688vwklX6atgGYvnt9QMLQdgOmPfT0qShu
o8mCInoEwalAYj5v/iTlP/X97CSIiNv2bY6+11vHT7QhiNdYkG/Zp496er6D00wNOaEYVqiBciSO
WgGL9GHLK3wn3Q6EBBR8d10As/cVNFMHCkwjNTc6LsAVauC2eh4gzjtSC8cLvUnie2GzoKX2Vuhg
sFxfIwsHwFz2BRrihnSQejwjEj7gMnmbkJXUxUfXjqlnZyeAB1/HyYAaRwu/sWB7R+A6Y/wEV4Dm
a2CLhUPGmB0EsJ9OYq/HIdMQnNhPXf/NIK9/1i+zvT8t8y6tYc169jxfdofRWjlwF3plnkYvs1Ik
ICthS8I2ErWtT+vBlxXkS/nBrB6uv/xCv8wz4zZcnTta4yF9dFfYl0T+sJOVevbCfJmnq6HvbauC
jdqZIwFgHBprc/2VP8QmY7rM09HSk66jdYN2LsHwy5NqD0/VrT1mG6F5vpW4Ryd+qWp4eVSf4+RY
0yhICvOxb5qNUzJkX8GdNlGPiCNof6SHrot3UKM/gZm4sfRqxwCghK7xnsC6RKbU55V9jOEIEA/3
nXPRLXgP5d9qVA7AcWysoGxKUB23nrYr2bMJceaVj8SG/sGOME+Fk84Z8jFyEBRVZGfIXeWRP2x5
ttfY5Qg3uDifriqfkvHGgN7b9Vdemq+zALHkUZab1FZniP74fZ/utI6DlXM/RC4SyWuY+6VZNdsr
ZKOACY1SbJV8T/RjZa4shKW3n20QbR4nWHEIANJY9xVDSepZjb9GhqpQvub/uvTus53CNIvGQllI
nTP2o6VnkDOD612/0PA8t1wmFVKFOU7qim8B9JNrhZ+F3eG3lDJKO0hL6uo8WarZtN+MgoeE/dmd
bS4OYlhWVYOmjAkDYcOm2xmFt9IfS+89ZQrfhUks1aJCSz11LqKHuia+GSEK79cMrxemylzaQ9NM
ZlZwsz2DX+076eOg3XFITiY4s/X+5/URXfqCaaTffUE8GnnrDNMzqkNjfnaAc4ybNUuEpekyW6lx
kVXt2GKlQv0Xwgd87Y6/1O5sbXIU1xo3R7vttww28Gvh0VKzs6VZNi6JpWepc68d+LgFp+p6Hy+1
O1uOg1exocrwuo0J7yH6AJnP6w0vDN48V0v0srTaqWFQszrtnuIOZqzQqhfeeZ6hzdox7rsefSHK
I+k2vPh0/ZWX2p3m+rv5pntQNEmmofNwr1EHa80VbKnd+UrMlceacnpfvnc+FWv1kqVmp57/2+vi
HiIlmk3j29iA7e7+z7phet67dlOJILGq0W7O7gfjq+xf/6zd2Ypr0jKObA8bUuZ8G9JbnlQrO91S
R8yWnDb0MBAssIe6w8Zk8A/7w46YrbmMcVQVOuhjm/aDDtLA2gV2Ye+cayfwuB+FA4E6VOru7bS5
b2tYmPRso1XucRBrIi8f98pv2ges4VEM1Sl15hBcGsmpGNa4NkstT4mmdxMEslWyU3WpnRXfwr8O
4ol/MkF+0yOBC0GKfw1M6OxQQC7O2/5Zu7P115IyaaWJdkdcGtqgWRMcXOqH2QI0gI0hRor9os9P
AqTzP7s0/KZz0Dc57O2lN0A/dGOJw7imbvNx4uQ3bYNJxc2VBfpBed/66pfZZvsRMpRGVG+86tFk
UPZr7v6sy2dLMoXJd9RVjsI9Gakk8MjE9+sNT337+53gNyWDXPal00ya9RpkRXRN2+sjjgFrpfa3
NKKz0zAFIALSZIj1Bt0OaGYG/P9w9h3LkeNMt0/ECIKeW9ryKpW8NoxutUQHkiBA0D39f6rvXfTw
U6kiajETYyEIBBKJzGPef572hYGX0gCFruqstrH0PQ8te5XI2ya8ZON3sMiqk9FBcmo73llI99YJ
L+5CyOdaBIkMYh876uCZyCvwpksLsTiLXJdVYWf4fnW2pRLEZxgU/bzEF3bGkojODeiDuefo4Rrc
s/GwldqxTq9F029p/o7+Pzxz1daG1DknYKR4F1N2zCDnkslo6uFkT+zQNZ8aAo8mGKqlCjA0Nhxe
yImSeDIiXWE+mdRVnqdXftcLDTGyZKPnMm8UnWM2orch0Qz6MJNQfdzIzvDgpAtFrhzeZqexvwZr
uPTdFge6b3L8hIpO0CzIji1r7viVoH/psy0u2RGCkhmj+E1sGcOwz2uSuwz2SrfticV57gRaV/K8
2zqd+C0tI0d9yKGu9fPo34ogYU8sCeLUhmyR4Nq41ThqKQCNyzaNagtSQs17IvIAVipeqikbbZJb
i2heZUK4RM+DwYBBDLM9E9CWhuRghisBLSyvtNVNN13TI7nwyZYUb2CAhVUNOMKZCmJDsR6na4+/
SyMvgsM4Q7gKyQqizuSTZl3bV6LZhb2w5GobM5ywZYlxc7KBuAu4oBOMN6+pQf0tun1zdyxNANuC
T7V1jmmDoKDP0qg8Q6dMvwRnwdbmeCz0L7d4UXs3LPrftf1oaLE54DPVVlC3f+hgbHsjmtiLMVeh
EGUA5fyYaVZQzKbvUh0k2WdTOf28uc4B8bvJntf+nySLA4vsiqGatgwmPWV+LwbmVVC9NYh+5XBc
+or6f38C2j0SplvqtG0M8OHp19TdFuP/Ngj/mTo14f+Vq/W0VdHbw8Pktqf1/1C8ZwI0zsRQtRvQ
J1EqIHAtflOqT5Z+fzllIxkLrPbUbKEUVPdXvuKFNV5yt3VizpxLggBkW+gsDr5DbyukkSVZu6WV
Aw25ZtpaaHpCQ+Ll5313acaLs+32hiIsak7bGeYTx/SaXOmlYRf3voKe74RLddoOdWAebh72HEn+
2Wqww+36sk3Gbf845/1vRsXHz8twIRRZ59/jn4GZyVIg3dBo7fmqUN5GJw8Tnd5UfiZLXrUsWG5m
wzhtIbqGniG/Lclc2rxBedDumhrDwpEFBdz2xtkub2io6+DzYVh9Z56K8bbos6RPD6qSM25gQ9TZ
0bRtaPvX15p0fxFH38TOJXeaW/r/P3WJaHzSv7m4mk3YhzdJZM1rZYa+pUjv1YJ7CjchY2rAeNMN
M+dTJJDXblhYJg9AkkdNs3Wde2xcCJmvc+2x5C8W9HmmrvfgaA3z9NrLZ7i2F2NYFx8DV9YmmVZO
sjLlqRs2lrNi7jqB56aHSmNICRSwuAEFdd1TrbCCajto+14F8RE3g/xf9sTV159374XTtqRvd6Zd
cacfpi08K4XlJzz4edxv8dXIeJZ8bdvNc2A81XGbAldj2Q9plvolUaNqeE2UezX/Q+mnUj20w4vZ
v6dIf37+uZd+n0X0yEa1S+oWL21HCet6ZUxXaEyXxl2EjxLMstpwFVQcfvXNarrxNlmytG13LNPE
PA/7ZTYb2V9Jjy6kBEs7Ndx4ZKLnr5oULxaSOTrDr+4jGW5r7pMl+FCv5tRydEy7SZ51y8uvkXrP
V8d3x3ERQCyD1ZbGZ6gGA/rVQ9ywB3jCKE5m/dZX15LxS59ykeq7FGyrfkQRkPRxerZUvbLlL1wE
S+hha6ui58b5W1axpapeUbugbF5rLl2Y9RJqWE6OrKwSs24A4GggKnWFHvAXkPDNmi+hhgllwJR1
EsldsoM1xb02wSbdCJLpUc2eMoCxwHgP1N6MIE1/zAmBEOKBuEqUQ06oEO3KzPjKNKZNjcYlxFPC
lslAbex7opgBrA46eNQ29adkK56D154FNRH+gAbQnEInqxyvvLCIemn5Fyff6OHfqel41VfCgu/v
EEpmBA56zkP7p0iIf3YkSlMd7eHKz1QnrEwQjuGSVI7rnsJ9RNrrEdm+4IeeDYCk1YFjyEix6KrE
xc6tUFNngHlSoNSMQAd0i2n1zqp3o2n4TXOWLKShS55G4w/c4YC5ebWZ8gD36cjUqrum/K12z7bU
QjE2Xga+kaVYIFTxsO5zbzI+WL7LMgWIFivqGthpvtAicox2T6D1N47Ah8HbXsWZmO/hhuWJDk4d
EK3kJvEc50lnVcDHX5RKv1ffKPD1Qu3QilfxpuS+MhneaAvfcRSoNcNB52g3mp+UdgyTV692kmCg
4aw+QQrTr1IjLFXzYDnPjr4rG9ebJjdwodwKU0AlcfysUI9OYfmjpYRcI15TfamWGWYQxu3Ko4Af
pt6K22LuEtIxG0kKjPu5y6L76JD1zbW9cg4n32z5JYwDTWWH2pCI3TL22Dg750+z46nn5H4+R4ys
0nKdNFeO14VduYR15GYKA2cTL8mEbnqZeCKLrfZqZ/JCvFxiO3qiyMZ18IucZVIt/stGmjF9UX3H
6CNt1q5cJ/p9R1PftT9E+tCwYUPFg1JGFdRg2sz2e4v70B72XGOPR9PKoe2DKuUqIyg92JnvMOYl
zomnzTO4KBS+LZawokojvjYKT3Fh81ZCKHkzAF4nQ61uAU4bAkPbZMVzbt/XKTwzY4Vdwx1eiIFL
mEdn2COcSlVsCBXEawVd8PubsoYlzzGhPOeDgnWszq7aR94//jzuha+/hEPP0HTOoSuNbETsCr4Z
i5UyXsHqXijRL2HMgIe35lThquxLA1DBP3Af9+uOeHVWRDDFCSar3QzONWeXCwnFUjQi0ctmGuAI
vi2TI/Scebk3LOF1/ZVf5tLw2n/fUA7J2dw3uIOSHDLnSh6y6V24uW8N16xVLpyUJbRZSBCm5Tlj
UeutUVee66wTscHWtcorv8OFzbm0KdQg5wOmCy5oPNV0GV21Jb8w7hLIS2hO9ZJh3NIEeTiqrgn4
XRp30ZsbdE2auoWKp1WuRxUCy1cegRe+5f+AbhnjpObptEVBFYTkGvBpGLkbcJ8rrmGnLuz9JdSW
K7I3nHO7dWifafsOKT9eDhCCA0MXJTB1OgOOryUWl5bpfLT/ed43VimVukCJauxqX5NODKDZbVFn
qfggp7aBJpOYts7kp/m2uNZtvLDXl9BTUlJ9ys5dwbwTezJMa2ji+K0E9V2lG1Uxgp+D21/A6TfX
6BKIajV511MN0c3Wd7UCnoq+c+3Wn9Xj3HT+RJuYub+76agAS+/kK90YPVXAxXPwhnb2CgcK31OU
cOKpcxsMSh7z3IWYwPzI2qfa6OI5Lzyn/iyrveKUkCriUct98NGjn+d/qcq7RLmOFjzGHY6TVXev
FGLL4CJCjhpv7KoP6+x3UYGCbmmwROuAEbuHOzS17m3nN2fcb3HVFRVQx/NZYrvdzqirKa4LZnfU
pSVu+XtSPlcTZBGvReALV8nSBXEcFYe7HRqOEIQauqCP9eK2IuxfkP8/O9zJCOyCz5dUyn/LUQYF
vybbd+Hs/GUJ/TNy0oEdl7XnDeJ81M1RGd5+/nLkAgScLInvc6dmcnbxwOVolmi88VJ+Kof3itzx
GnWyKX1P0RGg7P0eOt7SDGxjQ9kzSd/1dgIjATZoKHbYsxob8B9Mp69hwt4sXunQwv8qBUztjQxN
QGkoYASRQoRZgc+N3ftaZ4a9bXhWSrwxBbFknD4TZUf5Nit2anUibG9WW1bv1XlPzW03fXYcbgAR
Ud6s8iGfj4oQeUS7R6ECfa4q094h6cnmDnY6Jy+lUeJ9t+HW2zTcpWURmM57x3cQQE37l5pCayPJ
3HBmIqzmL7s7GR33umw/W9D2g5ezagDxbvqtbgc6VN0zXeyzTgUU7tGeHnN21IbHdjjNUgbyLOnw
MNe7NllDmLCs4UG3Y+3d1D4UxtbSN3PuBNmcBna2LVrYlg530MBF9fipNLZM/yMgqm+RTT4lcV70
gSP+0G6AhKV957TiZQLpKYOQzND7QrnH1A355+cvf2lHLd7ufaoPbaMiUQOxpOgOuXLbGVhCQo3K
gl7uiHEHDWSU/XwtFH/rpoEy2BIT2oIMkqXZiIHVJEJb1FMglZwl92mleJn5REmgl6/Fy1sSQZJE
sd8U8wOmut7srF3nxco/oZBxYpzemwqsOMtVZj+QgkcmXqdNCoLdbcAotKH/e8slajewnACFkbDK
M+2tml45quds4ps7Yqk+0M65XhRgxmxnaqLXDuvbuB+f9HEDJ4kR8f2mbbHEmMJvqZRcdMjfW/TP
A7xPbhv3vA3/CWCOBX8TyNbhwVHuCjugffDzuJfqzkuBgZJCO/kvwKYHP5UXdejav7I+0nCl1PA2
kOQ0ph+6/dFCnStH10bIYGg2VT1FnK/sEaxZeGfaOpqTPQzu5998OqCkQZ3R61oVrKbAqA+KOOgW
GERhp8GWJaFhrn1pbrGqq0/FYWtZ1zC9SzxKNuWo+IkzRylEB2b2JDg0isNO7u30ztQPphm55jVZ
ngsHeKl54FrKRKoEb/q2PZVkZ6OA8fOSXhp4UTos+pGURoodTLTQ+pD5lSTh0rCLgKObFnzWzzUI
VeHwnXhNULm6acJL2OvkUKZIJUGz5ENJyWG0rynIXcgUlqDXWo7pWdYNiA8YNtZ4KWfWYz9edUy8
kF0uxQiy+mxsaxp4CsJxjmf21hhApoKpFqpS0P7UPx00MJN6FL7JIbhfUqQrauXlbXHoYNg8pcq7
XeefrqLeFrv/x+kN0PUKJIdpW1ndH/0l040/t32hReqfQk7MMMkwA7kOnYwAmlW3jXvea/9EldTR
cqZzjCuRzsKm/fO2YfX/DpsraFcVJfAxmvXC1c2NoGSyNCtr9MqCaSymW8F1yonk1d7H+Qx9czcs
Hch6tZAsk5hwlwBWYc+eaz051dkEcFdCJCztv+oJD4suKFrFN7J7FDLhPAXm6HiqnY+sMEHrncD3
hZRJARYKfWVT/wBFdb+jSYBbJqnA6CPx6BBP7ZqVAOitf521w9wc0zamdCVJPPd4rXd3g3jV01vk
4nDnL1G7hUZVvWVYMONdZ5t2uCkUqUuLMjGNxZzPWC4FIqF9rIor5+f7A60urceyXi9IR3T08Y27
wZxKr2xQH8kKtHUggt9lN50mdekhmA76JEHGQ1jSoIAFTVNhP96y8dWlb2AjZlNl9vk8jSspAvu2
LpfqLs6/0iRQcnMwLlF38nW4xne4tN6L4z/qukxnuwe6nT9a4PbWDXqkTxKe6+LhtgVZRAK90Zil
phK1wa7aS4ESrLySzn1/t6juolBnthNxTQ1zt/S3tp49Td9xx73pClfdxRWum7XhiPPgMyTZpkio
V8a9NOnFHa4xI+3aHDmoWUCQ8IuincLtLLxprZd43TxpzHHQsElasLETCHhfmfR5N/xvcFSXeF1b
Rd5sN0A9dJExrmoW3zbd86b85+4Z3YlC3QrTtZNfKdkZ6U29GnXpIjUrnLutJhHzII2qhrK9cb6L
M+jMIypBaomgB8VvmNfTK2DSS8u7OISTDWKnbheoOMfJsX+6bXEX5y6XJldnC4P2Ox5eE/y4NNPF
kRtcw52p8f9mirLPzzP9a3r13fZanLVE1HgDkHHcDibzi9IBwgTmVAORfmOIDa2EXyfbziJRQXW/
hAhNDj+cpE7RRTwySCLB3KGJG7wwinsFYLW63rf1c8VeqZHCHSgNcnMO8nT4AFgubCESYVNILyTS
Nzsx+1TXNgKSB2b+5OTHAowTvjb7g66hhHLXaH0sGfwT+Qvt23WlozxdwD+u9mt11tdlZgL+alHi
q6DG+KNqe0rKYNFTrftGbLIM6hLjxPaiOwxavXG6uEtO44iCyjZLV4JqsSak8MioAepqpgEKlwFL
8uM8NNtcCScLmo24UTwxDZ5RzWu3GdauW8dGSmIHvOV6cB/d3IJwHtwFV41+i+WNo6vW4oM06Zzb
ydCgVVQGSeMx40ocuRD8luipVsUuH228BiDDLrRXyy6hPHEbKEFdwqfcVOas1nE6mflHag9T9fjz
9rww6SUqSbBSLTo6g10xQeWWhIZ85dhUPw9+4UAtkUmi4sNkQqQVpCRvgK6ocaXxcWnS54bIP6GV
VxNnPcFKZ32MTNyrquicRf086b8Fk28OrHn+qf+OnlPeQUAJ98yoeLNOgq52EWmfedZ4c93DYWz0
BIFTbqUF0vlSrFcG3Gspktjo+3vDuKZzcmn1zv/8n3kUTkq6wkKgV6E+3DxXN+YsS8hSrubETYF2
2GrsWTh3urztay/t4IgUY1UMCJ96lD5Nv3/+GhcWYQnnb1RX1TM3R1MoSvfTlf1z3ifffOElCt8Q
zG1ln01be3YDAzXtuQNCRrGA/bsS9c+X/Hc/4fzP//l2Zpfo7dCCmqEnVlRDBkk1x4Ai28/FI51e
b1ubxTHIASs1xgILTtft/rYehboE5JcksYzyjAGF0MNTiz/S21Jle7GdFaGaloE6/LYwurDSTwzk
ip/X4UI4sBfJQCvhpamCgbzt+FqOBlpIgOUX1ygKl3ag9t9PCXwflGkl5l0LgHIeVLDQbpv24h7S
7HnK0hHRsbDfW2W+d6j0IHpVXVmVS/Ne5OJV0oqhzrE72vlOTAd2DdPzfUtYXcLnlakZSyVBLzVx
EhjfotfJGx96tEEF03Qo0gZcy0N+jf99Ad2qLiH1qWxmqxfoCutZPDM36Jr3EZU2Ux3jAfrzRtX7
EJQMGW9RlEVXRh7LJPj5A11YwaUpmm41wyByxJ7yhJbNlcjwrR72Of1YnFpeAGTmMgSf2km3mQy7
svGkY97VqKgnNA9aOHnXhhky5E5TBbcyFT5oCkx7gTqp63hyHHBO3jCCP9Rx6TxXkFRvNmUKvnL/
XDhynYKVkgBBmJD+99D/KsVDKVbqvJZtH42243P3j2JfE5gklxZpcVsWFXzpdJPPW52g1rMxgBhv
WBUOkEBTZb0FCgfGujCPAXuhEjBXJfe5dvr5+1wIsks+QJGZoDwXeG1W2V7Cpi6Z10J7oe52cG7r
q0Jg9L+HfzIdq8M+ACTkeT6V0c/zvrRki4jCeSEo1WGjTUt8Szvsp2tnXtMu9GvVJWDYGIC5oU2N
7BYG3530tea3NexS9dURHwPQhZW+Svu7krl+bf/qsxRN9w0wJFAG5b4sba/vV1m6c9gIrbKXwX5x
rM1AXrFjPbVSYoc0gVDAZYTcmqseidjZ+lrH/yKPdQJEvelLncdzI2MFAL/GWkHldSUghtZlGxd/
UOs0GsmGuWxL+IcNf/Cclb6lE3jMQWvF+GxMsdbsR4XDILcDitI4oMQeOiaUeFUWazlUIJo86Jvp
NI8afBo2XXIcSI3SoxUkdRKoSuJzZZXYeFpZcHEoHE/q9b5x2yAdRIiWsw+qfMCLU4XCRDUzf4R6
WZ8Op4ypkak81+yT2QQNbfydGw+u7VOHhlryUKebhGrbZMijUT/O8w7AZr9u4Y4mPFvZN82mN4if
Dbrf9V+TstOy3G/IyijSiBsVVhO63E0TtsmnOvwaRsczbGA+SfHFsERWL2HtOYSKenArWHcXIW+b
VUlSEKr46MEW3oPQ8nqcRTypkDRUPodqPE6Ium391aqbshPwsHgfzsjbs+VgFpnopRXaS8W27vCZ
q2uRP2tN4asVQ6ExC85Wj04fi8J8FsmpBIaf8+pkViD/4gC7aGWnQwQ9hGAorcCUX0PDgrpj4Cxq
sWoe3UJ6uX5o6ewpCEveMEUkdSOaqgEMLXwd0UhJuN+5Heb9URZ7g5FYc3Sfgf1ARhY4+RwY9gOq
ZqgYeWJ04mTqfJlT30WfTtO2cAn3+vLTbvODMUM+C2zOQT/MZ4sOYfrAYnq6+4vCJSyF/wy34jkj
ni2rEBcp0CBCDVo3NMICJs/aUbiP6fjYF7ueHmGAMOJvu/Nfm0qUAfqe02iCFXDzxMrzn2v8uX90
YxnObYTmKXdDv8yCAqXzauhQPo+Fxj0NT+2+P/SAomRo4VmHim9b7bWbWgBrEIvrL0d7E+WHLt4d
J+6Ttyl5I/KL4t/ZJC6hfpfblU+psqdFWNB9Mr8n2qowARWGy2t/HOkdoweNrpFR+wrWlLgJ6MsA
ZAbJsK+qPc/DQT25OYS2QWZplUMCOEWRsVCd7lDKiVKlXbVOGojqtS9qXDEgSyHB4O9Vsa4l3yd0
glbhGKkaHLJb4CvAe8kUd+XU46oy7oAJ9mGbZ/b7wer8rgsHGCeT6pdjPtZTE9iCBhOXjyPUyzSU
JSCUt0eqFHbkrkoxYbGBzaNflS9zsza7MerTrWy0wEpbLzc3vO49A/tUKV1vROBRSOK5595sG2mI
RTbofoXtCaMEKhtLPhSlJ4WL6ggwJvPoO5oIWifWk9LLcawyKvdufjQhe64eKwfQ7ACYdLTFiMwg
n/DL5vdEG3epoZ1GCiCKbnhK+VygtDoD7FSjvYunulM/lF2+cjlMMBQ9hEZqraBFDCAulaeK/eFj
ebQcc1PQxkv0Itb1U+JUHi1hJ6xAJwQ9klHoAJsPnlaZeJLKwB0eYS3vMWGEdvsGc1CQWwFBZ2nQ
peMTRT1FNjwoyAOkeT3TGDzuPkkBGBSOn5PClz4bfds5lFgBt/qVm8DetLZfsGqFNr+vQOxDgs+s
mzsLYP+GP8FBz9NFvhrp2gT13O4DUA6AtSoDrj+71kOiPcucHzSoT6agPLpAdmg6i4CuD5l4T3uU
XmrxytXxNwGoz3aV/ShwD9QzPctn+o1VeQmXqwLmw6nerTkeTX0JGoLK3hqg4OnYeipwEpKaAXPO
8k1lZIjHCTbgrkyicZIBn/PArs2omNaCdltGoyyNOgVVYiuux4e5BzO1CGu5peJ1MO5k+2xp4PDf
K/ULqqgK25jIefBfjC7caJX3OrsfsIPaxMUL7qwaW3kFUPWlfkewYzT5kDZoy2tpZPVxxkOnuSsG
1Kqei/zBwGHJ6g7d+k2iuVv0x/zaLQKrfB8btkG8dkE7U3R4oBoqINgkZOqpJ1pc4PLr9SfdPs0C
eEsa0AHks/alGwdEriaw+vWQ7pu6CY3WQGUtC21tfMz195pviIKKbcaCSkFBDgwzALUgQqsM74L9
MbW1LpD3sXVj3rP0g8wCJ2IHHZ1V0a46+pt0mwJTauAfNTRrq++QFG57U4Nbx+MwxUovgyl5BoiI
NCRwDc1jLFLhgtLmHyN4du5wb4ogFQ9u+8qdqBrvlH4jtXzddSfUe3CL0mn4mA3i9bwINUWJ6Yxd
9GbVvwSeUxnhqNPZmx5RtmDQVCjWWgFi9b6uCYQVGuRffAWvZ69qIjodGll4bY3olQWCHEnZxDUE
YVsxR4ldeCRNw9w8gg+4pulhRhGbitWgfFqQMQRuR21w+glqn9xHpRCPIxMifSk4fnU9+ayCsybi
zQy/mkR0jxL3vLivymhK7ww9GMtdBqalnceqHuM+BnzML3OGEB+o5JeqrkZtaxpPs7wjxjOhR51K
dMjuWwUYLnCYpeEl2l3vOBFBGwpSGAVuxCF76dKA1yt0k6DrcMr7JwXXH3cgqd4xSCDPHPVb/Ayw
P9w6vUtTwKkL2DN1v9JewcE0vKHna00mQQFsWaOGvYucrF/Zjdw7VMBrufIN+BK3c3un8YRiQx9o
hVYEEpeqLAMoDPtpt0Z4PthsKxGdGsb8PE39zBWxMpg+bHWRbUFZtYYZFNjxkj24ShqV/b4YROzW
CkTypOfmEahkxwz1q0ygQovOb559qdO+1LZV8wm1SIUcabbp5ENSSc9s37o5CVNxzFvE4HHP8uc5
hyruzANHDztUro38TVQvhRaVAxTnZCRBsXFKRLAUN7wsIhtyLc2gIoB/8WIFrpKf1zk2kR0IPGNm
RIDxxXUfqb2au0NrNkGbmzGV28at4KY6HMoUUC1oA41KvmshK9YBcg8jzcm3RhuPo0+Ql+OxESfW
tj5LkiCfaZz17KMb29UoQxu/dOJyv0naXTUMEMe9R36IUOBEANxY9JdWNfAByYOpUwLRiIhojwAA
eXVa+rOz683fGllXyXld9aNINK/HGRJdue2wBBYeGfBqtIoektJxrTLYB37MuN8qJDAz0nrdQRkC
m1hHkt3qWQTTlkCbfiu44CwIAkt+mNJfDfJpFSIVdraascp1C8dlc76TphrWhnE+AG4mV6lw9x24
Trr5x+YiKm0nTBUQw5J63U1w0OWu32LfFKxZUfI+1iywaIdEwCd70uleYmoh7/KI5FbYixXnbTBS
8Alhe6i4m1LuS0s+FNaXZRwT61RWR+SgnRAxb4ZwLrduCoQJaf2mWEEnxodlC/aARHwHIaXaU2IG
RpF5lWXujaYMRIv0sNFWFYMv9VzFDcXF1tJYtGCEmQRHo/E1hOfOOJvWamBWGXFv/hlcyP1N6D3A
vfRFtw/6+MSmV+QMq14d3uEKgR+vb1NS+qCmILgNgHB9TCxWUzMsUI2drcPY2/A7Q0YvsRmRmbO2
P+YV9YV2Xw8icEyGg9H5ChIqaY3AaQ94E4wxsV+ySo9mWe/62vSmbITCU3vPIViZcXI0TFw5g/RE
W241vcZzwA7TYpu3QYJyhEtdX/SO31bQCbMMFIUbz52R3XDHF7nt2+q65cgWSwxQYVG4CMwymu0R
wtLsOMm7ltURK8U+t2F+7mQrIMl9BQIYDga1AdEoGLSiLXgtts5KZ+Wuh+a3jmWelXnn1oCQGeYb
RUDlUNghSIpm7asD189KbM9tqrUY1uZIYf4ivNFFkg8tGs2koV6NJ7j4xTUOp9P00GGBlQqS+bHM
jg6Be2AH/Q3dVP0ODtZ2c6flW978EnoSWo6Gy2sIrEmsbAGgfnYQDWhOzpaVigcd6hBienjegurW
xFA39pKvPsmDpHuWlrtS4bMKBfOt7m7we1DykplZnE2RO4a6PoYJlId6PZ4q57PooZbj1mFpj0GW
wqcVpOmdHGB8P0WdDYMbTBzEvnoAVl3KQ8vs0BpOmjbFHcpAjep4mmtFY67dc1bt2g6YSA4Uq4O3
Iws0K0N/7KnDKzG1ntOs8Vvg45E5FmkSOmkTwtIGjNVh3Tvtlw15cG/oENpsKfaMPUDAxbO0e9nk
vysjO06INCBC1m2cz7kPBENVQRp53NWkR3IHRXCCqJ2LsV5X0Jbp9ObgOlsTVDFo7HiDVYO21QCg
7KwSdhJ8P6QWouNr7v6GNh+DCSWF1EiGKw2PoLwDih9RHLLAuiSHwUGpZ+apT9oxImoTwCh6P0Bm
AIY5Ac5WzOanGoTJFBevOTxASTFkDtTKk+ZxMOF9DAlvSUsffR9wG2NBYmrgB86KV47TzlWGsB/s
CHYRwAr4ckjCNpOeVTySlAa25voT/HcavCWHYvYHHMExgW3h/GwLpASV4VeWtXILggvdVeIaOMgK
obLsIL/Px6Or43YlcBFuzeR55qVfmdlhNtxAU9dqWR7d9stpDc8Ah1PoYzDjmTYDbj6Oht/hsTA5
4mBMj7N+Vw/Jdu60UGM4j+bWTe5nvMuzrIsTFw/htA20zvBhOBPXmQ0Hin7HGuPLgDA9hPrb5tjp
kV0fUrKBLLTnkjctf+6z+x7G2m63Q9wCoJ3n+7ZAZaOVAENHFtT1YbH4qGSFD4Nav2zoEZ0u5A/M
Q6c3tib3Xi+yVTK5665M90Y1wARa+1MiQ4U9/W6wn6e+RcMKGYNboQozeznXI7fK/Rrs2LpE8LCU
WHezjQo0lugnvMlRY4B0G/ShNU/XIcJTpbATy8993shKlG1iHXS8NISNfvLwKO0ZRjV4+duzHqf6
vrfAwT3L2TejRy0eam7jmQ7zS0Q7WFPc5Uq2H9A1HtTAABtMQaZTpaApaYGiwWtgst5H58ul2bYV
pfd/nJ3HcttKlIZfaFCFHLYEwExKFJU3KEm2kHNoAE8/H726w7GsKq1u+cqGSADdfc5//qDE710R
PzCYuQEYwb9B2RYRJ1zWW0dbb+7bLljBuKNbuLXL8qYilnq8uzSmbk4xHHeam4hDVjBjttSDKSbX
1jvKs5m+aBeazbEKOAbmN5wRXYucWbWQSIV7JWF6IVhFQEdQcrOIKfkwLzKGxMVrmaFcv4A50V3X
vCUgNqauU5llXh1+EoABtBW6LWutxat+0t5GuJEqg1/T+Qis6GwTP08BbfT22uxpVWptH6WaV5m7
msG5HTd+lBur3PEbPpklPkvLXBCPvjaqI6Cjq/DocRNfhfY6KqyFmQ2uI8VLE/RNH3QafNaEaS86
G5n2eNl4NlrYrjEsMrqnwGzYZD9nNs4O1WcShMdcGtYhRWtGDEGvpJCQE1eNs8+xal3Y6eQPnC7I
iMI5JvTunKhruz4yd0MIg7tZ8Tuu35w22MVyt1Jqzh1luq2jnAzBT2leGbmxVINNZmvkWpF8Ozcr
mbc20ag/R2NtUD3QGyva7EfTzJ4na5vasulrifTMw3WeDbeF81oogCUAUoahLfqBWj2UySbMFh0K
15Y0hth6zuetbD0NsHRCiSzSW2CNyT4bXuqL+Fej2nsHYCi1jlPrLFNqqkKkCL1fVeMtD7YCsL1Z
i65YtfqyRY4spYeUSm5on5NiUwJi6L1vyIcg7kjxq6nP3wu8lJPIXFQspiYmSHv+HClYZrrLET9u
rd2nivBrMOIEXyUDxRMQG8xtcZML6anB27JPi2PCPl1n5Cfk2SaqEbU480JJYKRVp2IYvTTWFiV9
6Tx6OZ029O99ONh7K9LWOSVcbpKzNr7mXb+Tg5sqjhHj35Sh7Ul173XOm97qGGfFh4TphcznDWWT
uz9sOp0oXaOmMv7M7cHtgsEfaqq/svXSYfCGMCbaJwCxfAjmYO3YK5sxl0mwT2xlu7x5rIrAdWZq
q9LY9TaqGhkwt7v0kcahjqat07pIA9zGgp5u5q6UwS5pc3eCqu6k+r4a2cQdMuqj1i/LEahJQf8g
3JyqYKx1QDu4qGSu1AMvYK0gfUGsTOXUlOSNFY9WeHGnT27CyfJlg13DdDyjDry8EvzV3ouS2o1U
sRc2L0qe7sPpOKoZsZ/jbUOymm2wiSXSUlfi1VAG4ADI+wuxTtmqGuvVMtNFDQVG53VRZcoQKeZq
7BvmU4c0S5GUU607jwbGLqATDwh1XezeD/XsPKSF2Oitcuj04TAF46qFTSsDbqvSJs9w3geDvPz1
RJeoxgvfGpNFNkgbjkN1aiJ6TMqxcDh00/t4Z3faruu6F1XARlHpQvtALEM1ANUtDSTB0jnqgdga
KGkK4IgRqbdyY1P9NjMHPLYM1hCvxdR8yE5FYvLs1TKqvVzf5orkd6UhrUT+Ogf6zoBxMBmkl6S+
GqchIij0/3LoTeXL2MKLrqejGiheMexLfDrGF80aF2lwb4TPYeNs+yrdYW/3Es3s3I5YNfPkGgkL
xHyyBxJvlM96eKqJ6NAjixRycnS6wI/Sys9VcdM2l0BWM7qjKYEg4A0FjbrzHHX2VkTF2yhg75rl
YaqNjZI2mErIUrpIrI6pFKMoGiHBRpQmUOEF79fkC11yrXovKWKvNdzj6RxOe1u6GRMe2bqN8siV
w4fE8kuTMt/pSCqwsatQS9PTjYY8l1l2e6JeVfRgBJrfiTxxCeJ15+B4V8fzZ6WvqqYiUUUCgSPo
Hhufbino/SPnQW7urKQ8SXXtO6m6LdoJGLtetrj7hBqkqPHsULK2tbNtKpX+jLfMHhx8g6qFGb+K
9pwDXgSOupU7C3SzLhddY1A3zaUn6cck3YS2jkeRzkvQlGtVPenzMYKSbwvhlWQ1+FpWZ7Cq74wQ
NctQvNkXgWPaLyNHZRbWLy9/JjNmqTGyqvlvx6zg8ueLZDQoiYinIBSKvahQq3Vxcel9ME3iwnmv
UCZmWEvqF1r2Rsa1Rav3HUVDO0cnS+0XEkmdkmJ8jkGJyRCONG1uu2aHtMW8RdXopUx30p3IAWIa
yulRa85taa1G0SwEw+dglJdhDwbl3ISx5slwX3q5drupP5Po8lY5yBCawu3z14DJ6/hpNPdW8DH3
HJWSteyMalXrQMJYfgzVL6u6r61t7gycu63fiMMYFcu2j32tvzFtaWnx16v5Nx2yPxjVtm/7Vevo
Hp6vSCmcBUXAruuJkzrUTbIKp9di2kTGLlfzRV7sHfOxllu/EsoinGVPAjlIZN+WkWwqqhubFgr9
t5b3vwLmVRi1qQ61eAloPCGpUCB/KdEqlprneFAfK2FkLEmxAv66y+2tVK1TK/RFt5mM+U2m9CQB
Gr8pdJDhJhDroK7XvYS/ZyEvoxikqu+XgWIsZRbDxM3uo19jWrzFbc4qI97YFBy3v+yJ9M/Rfow1
3CYdKz3bieIqKZx6CRranKgHfGGWYapQX28HsePo2PCCr7pG3jQKe0E6fJrsVGVbrWflPiTBxOTz
19z9Ke6BGQPLm2z9resGCHPxyQnNhTZwThsFplolINI8F+tiIKDPknVvnE/kBSmuA+Q3jpNfaPEe
85YT0TF70aZ725zXUaxuAkley4VNZ6fvo7g4KfC5uq5dBfQFQ64v63RY6wMBJIwulOwQag/p9FQm
H07ykYi3kGNAweIk3XfaWymA27ub0DgK8zTQtxUs8RA0EtBEkjI/nT+S9smZntL+c0R1VUxHfViD
48MWlO0lKKoWGb6ZolY4XKbYjRKixLxlrqg0BVe4DdWTDTLjyBup247ilDaHsCLl+qBEh1g5yNPH
qF5svc+8ht5Qpctekk54gxZsT7OcuFmAPjkV03OEvrO1joNxk11Owfs6Su8mk6a0zv2sHlxuxq+y
/GiMZaXBcmw5dUd/DBx/jF12Ihsjl+hsUvMaAPFFhNVn6NVa5c4wVPAJ3Fo6TRiSWW2rZcdLizk5
t6l00/QgSMVBCrS7WWv2BsdaqDMRXONOzgRu1Rqoh+kA5ltDbIL8E69SWBf7Xv5QpHCtaSwocUgS
v5Uex/ihGV1V2QIXFJhHpeJiV9PuVGNVaY6Xl9MWCCCzL89711vaUYqPbXdj6DiYMPRlphaCYO5E
ui16W3tJZnWFyGiXla/q6Oy1/k5vRyyZCxlTGuetL/sbg8BBzxneDPmxi5Ql3dYydGKCD0m96ogj
fWffP82hs9Yl7XBxycn6kx095T389v5Bih9zZkbd2a68pLK3erS1Kc/XuvVLEmfjpUg2UtP67aSv
Wvmo5Dco+hltuO3KHmCdhn4Y4NvTavdTrrgZ+7EIat7bo5YNpzg9Wm3k45O+ytTgxYxOETuCbODz
Q53I0IDmj9OmsFbNhpYmN3VOn3MvZRtJoweS+UUVAU33ECZ9uQeZlM5V+CsP8w+nLv15cPayFu5M
dd6rFRPottXc2oLiiw9rRi3uxLZvsH3H9dJkBkkgSgwScE5pS/UiWYqOJJ3O7v0mgr4UaZ46PBAP
iF1wy+h5J3cfaiOW0KcWKvBHBphh5LLXKdJ5rH6hwqpb8IyKnxTJQy/Ks92fFVnyf0RXMK54SnoU
tk0v4AtmrScVjPG/SaP4ggbxR7H58XYXFyHhq8r/JGNecv5xXbtd1s6hsn5GkL92B5PjWC6Niesm
DDP7tfxD3uS1L1hBkpla2RDBpgZPaR7RNzywP9Lfv5AFr33BwrzWxi6XOJQ0c5PEr4M0+IqpcMYy
lVX11ZjWbpipy9z5bQfjOYvaRQUGGzqNF6J8L97NNP3ms3zxTK7jShH7G1ly+Y61wXjKS3/2qK/d
eYZUmHZa8kjk/DgxzmII/qN3U798j/+8Q/ZsOkOc5wiHFK9P/Pg73s8XDFH9ivcTa42dBioyZw6b
wshXmn2kdV8E2fwNB+gLn2pZvyIBxXLYSUMsCcxMgexqt5+7VVhRZzMgH5SNlciLUSKKUNM2dI27
2DB8XX0Kpowy9KZwmK8M7MOgI0pQHuVmuOnybwQbX360qwWfDeksRyHE4xzkm9RYJOtrLAjCqtqn
/S/m0Ju6XxfdA6Qf3TxUOKmbmFlItYWbQ7rI6CPohggH3Af5vWr8TMUrX7v+8DhKAAUHt9rcA3cm
MPVHr9C1609t533byhBeO8azk/q7/5k9u3wd3SnKprSamQvrK6lbEOXzs897RS22RKrokmPi3Ki6
skYr6v3sule8RKvR01rEDR93Ur0QEqIBFPKzS19xBAnGU4u5R5BYdDs5W8bjz3b6a1ufiFSBIhym
aad8zE/lr39/WO0LWuH/M/WJVckyJovtWIekBdVjIP1dos5oxjlmeJ3dxLlGCRicHOkyt8YfpGHG
KLJ9pb8whpCkvZ5sY6qJKiEdS9XJp7XR2JFpNf8qBtxlxXi8TOhj2VkNyrMcvA31naPKK1O6j8IB
XtRWmU1ciFlMuXL376/1d3sI+dpCyFKTiGh7A9KhOE9YlohmIJKhFS9aVb/FFV8xCsYfvqJXG8iU
GrmZ1bxKVnIzN0vLfvz3d/jidLp25tEKvS8UPWa3D/dlcukV/n3dL3b7a/tDU+8rLDe5N4NUshET
xigFgEs2QeDf+cRaX7xV106IQyJrcm2wBhI1cufiVJR7Wb8vh9cuc0AaA4bIm0Hbt+Xeyl6L9oZj
vSyeakmC75YuQDKBrzO3rD/y4dWRzoH1FKsv03gwJ0BbgjUIRG8vk0sJt50QeKfMlmX9W2NWSiC2
qVYc5w9x+mjEHpTmhc3YJnFWCh5MVh25nXVQ+5UlbmWwRPk9Tk6G8uHMLyDQ7hDdKOPtbF4i2W7z
xjlKzW5MjnEJ9aCsGTS+VmA8Zt3choUGPRIWT3iHq6HdzETtludRl70qfxyCbQ1N29mG/ebfT+0r
avi146OJNqxLeqyJLhYdNIOQnxjXYLE5jYD9JhxIxzVCheCN0qvohHUAeCeMfuRCB+3//5Ye7eiU
kkDvtRvrQxisxXeM6i9e8mvrRbUM9UiCQ7DrP+376psz/atN7dp3cYql0h5qWPvF8GSQMgojFHjM
xXxLDxEAt0ByfbMcQ8VTJnMhyzNB00wlQsur2k2Ubuj2RbcysgngkJvNZMMy1ENYzs9y3N44egHj
wDzZReRhMLhSAJjH2NyE8zoPNTfK4/0Eppxq+5yIllj7TuD91b26KtM6PRPFnCrUBFuMCMTPzGjk
azetoWWi3URcNj4ykYu/M075QqdybaV1yRxI85w3JjAYzf1CP7E2mx+eheqV3CNuRd/UWNDt4hkr
Bj9Plv9eZV986Gu/JkXKEV5XXDcKc9cZQDoglIifRSjK16ZNMqkdudzjXa58MCH9WbdxbbHUSmrR
ZiOSEes5uDff/30fvnjVlKvlnpphKw1QdS4WJW3itT/suK4NlUzRloG43IH5eT5+Z/jxxYH2R6zx
n7Yo723H0YOcWs6pV40DLR0ekiVDlbA772f342rp6Qkbisi0cVe+9l7x+2cXVf/vnppgyizHNi9b
81xbPijOzy57VY/kTWw5ckmdCJORUZfzjUXDV3f5asmpRthIQlVp4bR+bUECzsPKtVptpWXf+fB+
8SuurYtSFYtNGzYu9vIMJX4P5ikhr95Jv0nt/KIouTYw6uUk0iSlY/+cxH4Mh4WTiZ0NnDmpt2h6
flamX/sYJZkuzDHFQFfNoZqvnS5c/ui5XvsRqbU+9FOrIK1/DO+ln73Yf1zP/7N2TL1kaCszIjCU
YAOoj7T935/2i51Uvuws/71wEOLAeelW4nSdQnSiviqjwv/3xb/YnuSr5ag6JAvniB4vaK0YNpP2
w7txtSKrKTFAxrnFbbucLpzxb1qEr968qyWJk0GtYiM2kQwHMbjDvz6FN3eqp8QP9PmbX/LV6rle
oGZqh13CLwEWvXA7mC/oML+09icHjepc+wRpBrEhYYu1g1m38cLUFa+EcviDB8q1L33cf96W0LCV
tLd5oEaAKRwGEN9UzX99Ubju5YH857o2tuL5NPGZVcMTH1Ky+vfH/ZMH9v9ATK57eQb/ua7eCcNJ
HTHuZKRhE9aACby0MdwnmLRK4685HGA9Ii9q0WtMtSeNMkqujQnvUlYXJuOsrITRdWOqNiRgpB51
tEoqjaFnvhLzg15Ml2n/LrJVF8LkxSRUq6IHJ9d9ezJX5Qwqq60Uc/AAzFwdJ42geL8oJKRUhq7w
OtNkEeqwN/HtG+dsp8sddM1zC707NpmhYyqbW2+M6X2FLisE6jMZuURZsZqzcaN2jd9h82cXnjSb
+yycNk7Cj/vfBsPU7mFWwmWEQGnIb1ts/QP9zlZhJ+QqstQHfOxgGLz/+zYb1mXh/e0+X3aX/9xn
FMOKQm0qMPDukNw+BuODAedIgkRZ2udy4v4EryKRVqqjbSanW3Zps51akxnG1uomZvNinVuHIsDA
HI6qjoH56DAqrxaD/euCSqTltrEQFKnl6uJEMmp+ChUglLfQBVehjmiHn07zTZ3+StQ35A+oHO4L
BoeFvp6ZPY/9ctThsswhLoeeqHMvhusdi48S+RdORq7etosMwrA1jmiB1rqSLFOmGzPEpIxBvfGL
8GhT7LT+ZcicVW6LlREBksDSnt5L9T0hsGQUmwRuhnLTZUvJgXvDzLZW3KbajOonML0rzP4hbYub
Sup2U8pQaWBSiVa51Uq3gVYWwDNJNaxgxePUwpYebido82HOnUiOFjM5dGrwpDBDi3Hfl/q7Nqrh
genrLNLdcZLuyg7e55uiTIueZrOKymU6p48jMeBZ/FjOo182O81cljKzemwde6XxLH4o8seZRGRh
iJOEkLzW+cdqPEBxkGRPgzTeT+qCZVCZR+ywFmO1Nqtu0bQncjTcIu59Tf/I6r0xGV5iFq4mlKei
rVErwkvnUw2x9m7i5k7i1Dp2MF8XQ7+UZwKu0aXkUXs31tWFAaYZ7d00dJ6NmqJXJQ/uxmqMb+FO
W3nhZ/iUW5LiinjYDDDxQytzSZecK9InonkjIbLSj+TseRmUdMdIycuwXYWPYPCra9gsQwgd6zJg
9FU98PSg2ShBuxyEieGps1VQfDrBiK4q9yOrW/fM2ro48jPICmkzrmrzsxuCZRw76wKLTTXSPooQ
+jQirZABrZ3LvhmrXpGdp0a7OMW4poTDb5MdM/VXbN1OyBkASV3gEOipDjF6uWtb/aaLDHe6yA/n
AELRc+ZUJ3vGmokJirGQ0CRI0sFJukPF4Lce/Vx/nkjhneO9hQtev6YRugUvu7FnsVecOyX6PYaI
NhUoCRXsdqN0R/1eFmLrpCsQJeaiwcqAb8GvXozhkimd5ZiuAw8dapDTkuRwEIoMZayAiFn7Ipvv
extRUA11VNYXBU9ML56a8UnmTYQeNTIkCIbAzYMSulS+aEPJbSasSEh/mR1roYkn7I/bOHLTEZkJ
dJlgzpdC28rQHMwugtLG1LKC8ZshBHgrUw1p4aZOtEVkacQl4vaXo25s9vE0LjGDwoHQT9JzmtsQ
B34Pmr0gqEZpt1KBRh2caBx44IPpatgGafKdgfga8Q4u4iouWq3x2pb5MmKaYSf3+XTXypDMQ8fl
YcCz2qkIh50Czr3DewwY2aVPUt5gUKShx1DXmbBPoeGcB2sHhSuH+lzFW4GxeTUuzcY89GzQVvss
ZegCUySjcevJFZ7NCaUVxluMTWDQZlHqZ93zaLA+e2g6BI8M2m+MG11VRoQ16V5lvNUwXLvxsRuL
lRxbzF5PqY17pr2GHKR0qRuW/aaZJjS96bacbxSOMCV+anuY8cmbY+rrqjKhHDZrx5JB54ZFiZwz
g/wpySw6RD83Zn4qU17j0VjYcPtlZz05h8Aita21MI4u3aF7sBUYnPDsvTKNfstJtg2jc858nbV0
ORCFAfvYetJFwRZZ+HMXPgVMuzqowbmTH8zw1Q6hw/PCdXDoBDExiwnSUMUSle3HBKZHQZJOmc63
Zi0/5PDipxyV8ViwLyfOay6xI0Zj2qyy0fTMbnQbA+zZaMqXZjA3g7yHmBphGoPVAwpijEjNYqnF
u254V5pDnB1U+cUW4zIpOZVHhpLtxTlX7FSdY//X1NWbttJWaXIH39CfguJAB+DqPDdCYZr0bFRY
MyMF7Bw4th3DoyBfk+t6aNTD0LzXTORD4XZ42JsddoZh5U/2xmjGRW09dPYr2JKXxINXm49G/qmZ
5yF5IT7M05GThBQdffFuoWWYCeBRW+vUJLdVS2pKeE6axzxesqJWIuBqRhYfwnS6FUSDxdI2FRZ8
OnZgeLhYrLpMXBDjGfUiTVp0wfa2LWRX5JAH8jbx++RuGs1lA8xZINeAjmPC9q6hcJoUJ/RTpuO8
BNOdnBbQceGwhNF9OJ/5JJ4M70i2h3dtCPaNfJL0BxGvOmBhFFVjLDaZtLUCYGHnkDJFquCyX4xT
8sn66EsOneF3iUQvnrJl3o/7zkLx5rCE6+fAUTZjxKC1heAp8b5msoxsJlgYzOku4bZSPFINC2q1
O6P/zkvv7+4WqvPHBe2/5QkxigG6GLFzpmPXKl7M9tw2aMTrT10kq4LqqoPrEjcFcVAI25ERkAPs
h6bkiggJXPw5q/ldGnC+Becmz73cCCn1VK9khSYl0KO96foB3hXS97hzm0haN30JOdxBsnl2Mgii
Rbk0O3hV8IP/XXXpf1Li/lZ1XfVuZRf1aRUNgL0DtMUM/Ts2NvUpUvt1K9VezH6M4HgttFVdzXtb
eWnsX1BhF2pmelY5LKIZCSZ6rAqix5gYCLNvyBpZzKgjxIyOVPJrvd/BLIzHU1JlfoX5vJneYgt3
tLhdrXTbXhiFFWUqA79ORyJvVW5W3KfKqcMFYe6EZ5eaLweTR8f6Kw+AOdJ5GYdYVDE6mE6kpy9L
JJ3xRqAYi7vbCJ6wlCB0lR8GfBotZCVJcMiiD0i1RjVshXmXcFolovBDOkq7tw5JCi8NTD+gvkLK
xrShTMlMFIio2y22Qcoir2PE5csG/b1gRt1ADWJTmJvXud5hAEQ9hHDZKp9kCR9sAMWLJ20v7Y06
vOvYviY0AWO7dOqDYxybxuvik1rOaznZTDz6Fl1XEMIvlsq1poYuFDWqg21QrYJso4rWNc3Im9nU
qKZdDdmFrUPTVipft28Ktma57hdqV7KXQ/xEUqS96T280rsIJRpYbHkBrONTBV0O+wyncZZxShlq
ryQTxZom7+PsOEuvHBzwMoWnUT9Vw92UMC0Nl3JwmDlCm/psz7YXqitpXIg7qz3U47wILhMXeRfO
J7W4t5RbI218ko8XOqPyuD/01nOLQjPbjGxuJkWzofAyXxjyOAukPPc5frVxnkgxAGjPgXiU5VMU
vg/NLk6eAlTWMe9CziuoGccqfHcaVFVcOLkvm/gSf03FwbZrI+JnsEXYQhDatxF6nNGCwUwqmt8j
SWxy+X7MTiXTdYsYAikJfTtXN46qLG0zuCOh20+dHakYdtosqwoivqruuzLaFPRAAWTxMjPhT/F4
nImhQf1Ytq95cG7jByV3tsiFcAfU7oOxf5bkapexqkvrYzbH00AQKDEMZL55BSloLShUX97rHZuE
jKQhKrcBHFAt5gagm46l8AzNy20RjA4yR8F0KvOA3LJxMQTHiSjPCr5b/RYod4NaLhokGY6Fk4H+
YOBWm8foZuV0r1cPQ7bqx+cknbyy3+JddkkNpXiFi6WzNyraoWA1atWJCOIFiww1PIpmchxY729K
ctdTZMg8fecBpRchJJ14a4KdxmxYvQU0oej3VejE3Xww9H08jCvbdjzsQDp5N3GK5PprguZhdB51
+7dCvp8Zl344lHeWHj4UyLZjPEcwROnwhPf6AJJ8xDmU0oWGGH2v+J9Khr3DFK1y5SPoJt8eKQbg
h7uNvtaj1SRqNO07hVFmZtIBt09pUiKNTmHP9cjbMWQY2gdbandySYJMHXV0zmawnimyy759jnDL
Np0eNVa00h0sDZgVmagRhw62Z975IfqDVq/vzd7ZYLB/FOj7rQlua+blJl5qChI8xXEFeTvJpSEX
FET4APTmrYENQBQcL3oanFQCe9mNDhM6dvIQ3TIWA/kcLZE21XQC4lLSkbHnSOMygvRbhKNnI5+w
2m0s79XycQRG07IJycjspgF1OaoOxbTvqpnQkMvzdKZVMazbYXM5h9Ss/oz1bJ0Emov43LUbpBH6
eQJIyMGcJMRZcxZ6SD8wr9jEPWRocz2O2zaxbyw9R2IbHzQNx9wMamHd+VG4SnBgsdv8LlD0VYcm
Jmz6Y6BrW0zUVnpwEVDZd7Nub6xe3rUZ7yK7kY0jszBeJMQ/QcHm1N6F0Pyb5nVogqWVw3C+J7yn
moL9VFjnLBVrxYZ7iCPON6fZFwjCFVSIfokbgXJ6NyEvRB0dNd+g939mQn87JS+YxX8Of6EMptDV
etzZfffARnYM8OsZTSpRDXsIwqImOgA7h/Zp/8a0gRLEdJGY7WZJuUlHeyO382NkfyZOeHSCz39/
27+iruBSV0BjMzs1DHoT/7BMX6TUQBeSsqjKb/DRP3Oav33nK4xRT+1hqDOGepWsed0sP4hwW6hk
FonPWDqHvcJofqMIuMbdVnAe9lNyzKxj/W0O759Z2V8+wbUvMk7lpcn7xzcESZnR2atTjiqk9uGS
bQPhoL0gbrK8GQlUiNE7t5xTucoJU+y7agfZdcRbwVbln6D9VIBXwGWEHCxOGY3vImmliIc5/gZh
5GT9+4trX0GXllmg4OCs2iHBX9SE7YLHoU5cQ4440z6jsy12FD9kemRuEYJvxR91hmO94slzey45
TeZI92qkapwDvo5gekS5kBU0wKehetFCfWmY/VKf9W1UDX4kvehwxEvNvnHKZ1EN7hTGfp4/1rPl
ihRNXLVp230wPRZd7WFz5KCLVbqbJkncHGuRBqi5Dm41e2uzk7KfuZW5R/9X10+p3AOw4XBDqtCI
rIydvS2RBaWza1UvGIZkAZq2bTdAG5I9eCB9blE7IpaXuqeITXJEdzSW+QVLcAOpXVy8Buq+oqJ4
SyMKxRSqLjYaWYc+NLIPnTluJB1O/8Wvw7ezvSP7SFn1GdFifYzKTTsFrgFIqIJEjFq+TnDkSukK
yg5JvbLRq3SBsxtK1XJ6SLrSa/poYzk2llsvlkbVHm/SelsBspG5FIdv8/hZlOGuQu5TRzCo0TLi
05KiXIc/jG91ScABQ7L9PMfHJo45iSnbOVGFkrBWci8c0YELRI3hKliGhoLtlMWjRgA7viS6eijK
T62s15k9eVl/0fhvq+g+buaXVFD4mKgHTcWn6XSrmNMGsV5b3A/pQU0PUEWxeAqSpTO9a7niT3Jy
Z3W/nehDVyOvErjI5RbQR0KrlS4aVXbHYi1Vd51VebNWfYq2WHfSTMv2Yuk7qOSIXrt9rmk+ria0
8rqLt9JiMPPbGUm5QHHUDONSlAEQUrZH9vYnajyMshcbakGUlYTnPqdAxP1FZImjojUnAEnWLleO
0XzoqBybKXwwpKcpaXZO8duK0NYauTdqtT+hLOiFc9QjbduF2nusgUFA3XDk39KgoUAmX6s18K+t
SFx/SlBvYTPWV0sHl40i128TS/5mEnJZgn/bg67OlDpNBl6ZQFBxDOCG5zGMPMmGRBKhkZu/4zh8
sZfbV+cLtq2FipWQ2HXpQ07esNHuHcSt/z4ovhiM2FcHhTMXNChUUbtSXichyXnj9F37+MXNuToi
rFCJdbBdsRvbQz+cOQG+ufBf51uqc22OazpaKQoLrLzHJGIIZvzBcJMj9biQvzveLt/+Lw/22irX
sIqsTWeDB4uWo0o7wgRNALNtgnFJnDxE8moqbPaZ2HV0+5tx/ReP+Q+F7j9lRDErsjVdvlYTvWnW
pSpE1YcRwL+f81c37WpQZadRlM89zzk0ZCLJd6PaIUPFjU78+vcv+MMA+9s9u3yv/3z+JOjg0hoa
J6A5XXbqTdzEx7TS35UQmJ6M3pidtVM+rGGktc2OefBsN7Qjl0g8JHd4LXl9hX1YOK3Tim5WLt8d
M990qC4Z3y2bQfGTJNsVVNLffOIvnvJ1poBsTqEcVCPDRjSGZsRgwSz3Ijun0cv/UnZmy3EjWbb9
lbZ6R7U73OEA2rrrIeYIiqOo8QVGUhTmecbX34XsvF0pZrXUWWZVZiqJEQyEw3H8nL3XHqvP4dTB
Wgu/LIC5NOgPP4Xs41qAzbqNNaLrqjB4ttiRvFIwVHoqrJcEGvzPf7f/7bZ8czHbIJEw5jy6iSgP
eYjMdAh//srOujn9q+9pfcs/fE81Z2DZa1ZCVyR3uTMf6zzc+914ts18LDGmWbLatGW2g2AP6wcm
R1F+9LEISdraYXHyknGbmK8yQUtZqgvzpk0QoUpNtqX7HCbs3On7esWV0NiUkjKDcFCBT3iECBW2
QLUEYLcgPbVet1fRlzR4Sp1qj0PuVM3px3KeTimC4yy+U4zzC/JWe/9rEOht6x+LGADEMj3rCWcs
HCoc3r+4Kv/b7fFmJ59TPwpr2PxXMitpgGTbCXIwqW/Mcn9XsP/7y/Qf4Wt599+XuP3Hf/Lnl7Ka
mziMujd//Md1/NKUbfm9+8/1x/7nn/34Q/+4eRqwv5dv/80PP8Ir//7Ou6fu6Yc/4CyLu/m+f23m
B1zpWffby/M7rv/y//qX//b626s8ztXrf/3tpeyLbn01aJrF337/q/M3fEurWPDf//j6v//lzVPO
z12eqqc///vXp7bjRx31dxqmymWJj6+//T+2/XdfaVtoSZqkWaWgRdl00X/9TTt/dyiMpet5Sgnh
rk+rtuzXv7LF37Vtu8oXtuevfGH9t///6/zwlfzzK/q3os/vyrjo8F2tt9c/7w3XI3bNcTS/hK+k
r923UPfeJvhyMW1/N8x0zqw2hMuK1GSrXOn+pfMob2VItPEVn4XK0RFvwdKJaww24iG5b9AfT2r+
VLjtwx8u9u+f7qef5se3cN88iZ2pj63O9Mm9TOSnPvHPkOW/AH76xb3z9qJp1yhbu8o4zHY91357
D3nxGI0dowaVlBtpfRAUKZWV/GK3/hfvon3PdhTwX6XNW5Hf7NkekAs3vhvTc+ac/PJG/Yq6/eOm
63p8EN7C8YE6SYhKb00DGWAINZowuSveOdbW/NLx9uNJbn19l3UlHK0g1/i8xZsdWOhQdE5Y38U0
ft0ChMEU750+v3LqGZxf8aELg6+Cp0rJeeznS+HPH823bZKP6LvZxjZvFzb6UDH21O+3YsquUx+2
nPUrrb/kOr25fWD4amWM7wntO6771tqXGJUIQKzwqlK7p19fSFh9aXwC5jadSqAuu0zP6Wc7wcDZ
CV8fRwgq68zb5yTgI0koZJhe+4pU2nrYTwkZlHhN40MVRy9Oq8xd0kfOufGFG+CQtr8IkeBQnqSn
mI7E+tyUjJVcIoPO8TjaNyJO6Nv1OW1CBFgM6hzvKqyhOGx6zh/22RGEqReZHG+GsssfCV6oaCVO
K6tKhd8n4gCOS1El48VFfbNvnEFDePKmQ4OCdTuNKt2FVvNhmZrVDJ63xPkOsfGYepfLeEkXnR1U
m1d7e4i6nfGqL9WEtGmo7HxbEfQAinnyb2LuFiAFFDvlZKIZjy7nWxiowScVMWBO/Lk+KldH121W
Ew+shvLWm6z6wU1FuS+A9H8lSLydOUgHEXqfpf6gayT6EcmzF9eEzb5vC38HHgQjkh3p59g39sVz
in4Hk5HWKny3b23QjVvms3Anq1Hsp7ABmEJ+8F6xkM6el6mzRUDuofHmlzxmtNgWw5domJhOL+vH
zdB20O9CextjJ7PD6EHY1FFRkeJRYFCYVEVCczSZrkLG+LuuHlLYgGoa8GxkXKlAV9cwYgqILQM8
YQ/2SgfLdNPlkX9dZuAm6nhAS+nQqe/zhl+zwVYZZZBXAWymR3qx7makGXkqhzTay0qBHyg6VBQy
5XcQelTXNRPYc53RL/E5it5LV/AGyWQnp6XoPsoOLG9tJWAyVFxD4RCUPKiHz0yqfWoDSACyGQWB
yZjY08xZLrH2/KMTRLCPhmy1uQuUXIVvJQdVGeW/Mu+/8Zti3iy5gLUiUlQ+WpCxHfb61Z150uwj
r+lf23z5XHhZcJ68ZrzMjtLvlqAl93Lwl4dS+fVVnxfj97D3nodcNluRNubQ+qC0YKtOzHtl+wWA
o4CbC0bYQ8t1koWfQn+d1K1nJsl36irylzPMtqh1D1FpWkgmIJChE1NoOfyYn4cffQSxB5RTjDa6
KTooZv/ffU9BVnUAcua9O+6xTJmridvtvMgmu6QCdVCYz9W5KKGDwUVD2tZp59AmejgXLN+HqZ8A
fUW6VQAGUU+I3lu20nJyjDSIO6hAq322ON3Bd1d7fIpGoJ0d1CSh/dRoQDWF4qzV6ao99WKGCh1a
9o6LnB9zwqBe3SEDKVWqCMBXDnoYAwdU4dJnSiPuS7MUjOygQODuLG+sidCnVEcDxLvZOaW+559V
3M7XZkWHjHS4z9IUIf/YiJ0su2W3NJzEzNzTmdHLnAEVAGFNScO0t3YbYOYgP2XYsF3TY4MYToep
KnNqZJTcaM/iS91qwzhjvgTWrkiecvNhxL1qdTFg1SAu39GpDN+liql1qpnihnx76EdahgCP3ujs
fGImaQ0h+sCpuB9U+q0Jg/edMh2sGb/UXyFJoLNqhw9Qd0hkReR21hFOqKj1cKLFUXCK84aboJ3b
i5O6FsjAJDo3qIhPeckcMZvr7rqfKxgxoypBGHqe2Fh2iAasAyLQVP0LbAFUbUHn3TX1oHcgz9CR
KDgxcWvU9WxNyVl1PLG06pNTn1k+yp4QnAuosa1XNMMuMw5wuSmeqr2Tz87DVIL/yuf+mjOYAarM
LiY7SzxZxmmvFm+CcMIWe2yiDhc4gI9tEs3coxDqzqVZWRRZjqYrD0syZjiBeFVa3snRt4ENqOxU
mMJcD4OzHKK6/rYklf/OTyzrojDJb0Xsp+sB1TkNWYlorsBUa2KOnDKL44MzyHBTTMWLPYAiWGwN
5a/z2CHTLH2e5rw9TUVe3st6HF4xDKcIa3uNJ9X0w+NQ1cmVTvv6rALt4B3pzRVSbYGexgGHmyZo
HKR8KPux2VdILLfBbL13GCCcijB0kTUU9PBGZPQt8RLbHr7EMVr6aW8VZXzoFT30pYmtzWhxVXvo
vV/iuWj2ZRLmaB7n6qTNFH7h4AgUskxHoL59cjcay9vH8OW2ap7kZnHC/mYeB5xKFThA+rGRtQ0r
eDGFVbmPY7VS2MqgJc10fQAG7HRbx8P5kll591licsTB6VkjGz1PhvVc+qIMly0TjTmJXqVAhhIv
Q1gy0xOVgbgs9SRuuuyOKSdE/Hx0x5c2d8VjutAfbhJgW4as5lqUy0HZ83CQEVMpGY2vRanoRxXU
R02SozMzUlzrHuJzWNUMVIwLNiyJXis/YYHzBNo4QSFOVlTYsKYJSOERGt9Nrnou4zb8Zg+jtVNt
0N56UJKeE0I9E3A7KwzWnqobN1E2G7eTHXM1tOc5siU8oTG5mjzBpeupIHrYLv2kccE2rVQOI782
vY88M3PtxiQ8psMcIySFU7ITXR+DvErCu9kf9LChybYcSqqLm5IiYQ/iDz5r50GU9hv3mLVlchB5
9BKGDCn0VNuXxNKfxqaUBCyEz4IPscOvLfLNDIi92CRBA6nYL2hdM14u32sd0HSPM57eRVXWWycw
3X3hwpok0wtmSAx71BNhtBeeM6+ELgSQAvsn2QF5py+oAAHmT651VwZ02Vn47f2U0dANg7q6aQue
6J5Hbz3SIoRjJFrUbwF0vXKIP4+elZxzHwhS2US8tGN/FXMXXglTgocl/G6PkUoeZDLPm2GIxl09
9GQX5iQBTFnrPUWOfB3X/45Os2PldJeo7fx+2+BDvXbC8YkssJHlgJww8+zsNAGnfOUQKCkpENhK
JV7A8D6Vo7KeBsx5h14DFEH/bD/Ohul/79AwIklimN9numxIHRzGXear8DRo1GcuPZZt7EeommJY
g7E3w55EBLxHuZcxZ0AD3MOivOsz8RSWZYKMO2yeYQW+ameNp0Hhisndmmb0MW58NWVFvDf5ABnJ
IG5iQLaB48sW0mFu3Npdz9PSGsYbk4XORqGj3832MKGvrkrv6A/mdoQUpxDcdkLDtv3YhJ+90N/H
0mOSPLohylY93eo5Ivajr75b+fLaWBB/wh6wu5AKba0djczAnRJuhgH10hsisWmuYN1Ci1gZt914
phm2sOVqGD2JdZ1wFCd+py5OlMTpdcnWcyO4lTbTevbVYMgPTU03pGj4DlQhBEWVI5tjj0DtOPgo
lA0IvF2eBPOh9+3wzLBYbp1UgEwEMTgnfUrChakvKlUEpIAyv9SdETw3IVpzmsfAGs/eIZuc5agX
OFVTRlJ9nJkXlZDkogQtKS9hJ8Ux5hylU0cfwL0Nm0pRuqdd2p8Bs6EwTJC+mcX330WWe9P4AP/I
g7E+htms973U8uPg9cCS5mSk8E/1CDW/SKJL7xlFfYic3qqYeoc5BMW61t4DRKmW/FmifGA7hBDx
u5diaIN3Y79o5H/6yUgKrziXExLShRIhbsLyFK95VhRJ5W6pdLXrejfdT0XvnGar6B5ZJOm7Cbba
u2iuxq2dV/Kh0ZSzsuxR49rR2QM9sanC9Miq0zvR+t5t4g3pXdZSxpqp/DBFMK1U29jgxa3mXDTq
U+V1et+tuH6RFd8JJur2yKFZqj67kMcJtEFLHfW7MkdjndUm2bq6BVBbxYz7xmA+y3KK2m0W1fbH
sYzhEpcK3qgfs45bUoqvIjtFVSxVD4RbDc1uZGZ/B/NzvB5CJ7xmt5tPjIMJoHGS5qDrIdtQGJYH
ySCKNZwBKEnpD1/HNWpU1VTmnM41s1gpCpQquvPrB9BBzktepMk+r3TEQaXqH/NZ6NsQeekxdyvv
sWTB7D058FjSa9JDQZfgXAKx2FqcmC6dL5xj23Ir1lJ3Fym8b4Udmn1d5JDkQjuCxb36vwcVHigU
IJxMjrUJNPp8rWN/Ny829QXqrKWs1N7pyuo6iQl7SBvkFk5dE4BTz8/pDAUsSaoZ7n/46uTecu23
LHo0Qf45isH5zpNDQMeADN1tKCGVHshbyckynlLUW/aqfgwWD2d7kNjL+ymO69sgGGS9WWZ/3A29
Fqe+9sMXtUzdQakOtNxCb9qpguSUzXJ4jgu1XBtRhnubieqpzor5zlPR/DEpYvtSL8O809aCRj2c
a4haFiflWddXhJcj/zZ18sGy5ADWmfCGXYQD6QhvcTimeezuY189ONFcQjU207hZAid9ULI6NVTl
FUI3x+bG5eRVHqnYoovjqRyhbU1l1xbB5wEZz4F9szg6qh13RYviRBWIj+zRglS49PWmi+bgUInl
PScwQ9d8djZcuTlG4+1HpzkIMrCdcnwq2sLse2xGt0tRMn4xCWaB2oEpTNzHjkleiec+NUAAEud6
QLr1YFg3ZxPU4VHjWjhSlyY3KB2nm3px9EGq6Utu0zKu/Dg6RD3AbN801X5ZOPoPSJG24K0pA1Pk
L52Tkf4U9+0Ok0y7F7OrrhswkoYMEmSE1QixArXbiPzx0LBH7jiX38cyHM/oh+hcZ2NzZcSUHoaW
3Cg2M/udmzTdlkNvdFMWprkv7ExdZFE4xMH2wMRLI3dZmxWnpuJ7q5MJXnm0on4LgjA3C90uRJOl
/6WK4lerFC2NIarXGkjdZu08dDlgNsRHn8xsZcijCKcQqQ/xTMUR50z/IycrdLkDpdPQIbG024HM
hqWWu2AoStiSSiPbokg3enDOiQ3aRts9G4KHvkzGXJdCx7i8XHwysekcHBDxV5obj1aMkNVzeC6E
zQJ/zR8qRFeOfxlyx3zQ8TgcnVDBXZtGCNuTnz4mKW38ycdBESyo8r3ecj5AgcLXEC9IG0f5LbDo
ulcYed/lSfY8B05zHtJ52KolmG67OpyOIh1fe7f3b+YKEWri+OtWWE7nMF8F3Q0be2QlxVWpXP+U
QxDbhzPlETkeFXpH9LVdpL3L0Lv68zgrdzfFtvOFAasHo5KcC64Z3q1lSl8IQl1XRP5VD0Da80rd
cGuYd2VmpyArRbe3O8fZZMDnkO4ZBRuWU2gEZ5vgBDvf9WXbHXqPI1tdYdN3yrjbD10KHHhA0Wn1
0cB9wVF56lCF6hVePQVIfM3QvQZlQzOo6kGiC5bCUlDSRilH+mDsw5Mvi27Xhya5lOGYHrwYpi8q
M6uU7RnSvH3inkDyos+6T51blab5I0Npg5Ki+pj6TbDXRcUcJViAv0VxcgBTwyeQGVJRh+gD12r1
uUrkZxBo9AUo1w6+SJ3NUqXDIcujlccoxutKa8MDyf6cNo21F0neHjyhxqO2pX2wxUjyiVva05Gm
l7/RZUFu8sK5+DyKFApsYBVHJeF39l1g7webDU5ma1Uaafiq2SrHDBYW3yicm7jt2KdLW9AEXGWu
dmidCRH5rloHy27TE/STQYxr5SI2qZcbAMI6fSgTyiW3botjNM712Rrn9liSrnHoh0acTD14h0H7
zR5MZ3fNRyj29QQvUUejJONs6p6SRH4ZKtltvalL9s7qxQvHXBwS3VMhRK4+JnXGIT1gYEmvinN6
HCXoKcP8nd9G1WMZJuWtkBJWIQclWaf9FhA6wOixSUBHJMWJ39MnLMrm/ECjdD/ATrqxK/ry+IWI
H2lagKW6f3b5DzsbfRLuu/SWM8u8BWYZ3sTzklL8WLM+12laHgpr9JmdtuVV2EHLHruOCXLA5c7a
OkGMmruf/VDYT92i5n0zoZBfWjSHba3cE9Ae/0iOlsse7dZArEICQKrJQbHDXrzR1YBdI7FRtCfD
rm06m3SOOQfYlchbMSruAy8BNZzU8r7qvOhgL62glgzi40j0BRErwhzCoPcPQ0cWOFMEPk2t1zty
sg64f+xDHXtfam13x4Lu1109I9T3Y9IzJpu1O3V9dJs48XAsgwlDnlyfTpzjDm7cyH3JYYGTrQEx
WZvPQ7PiaQcHvRfnFERJc3QfalmeleWZ60ITihGosT4TpWdIZBuyg9dN4dGOYEMHVZyegyyl35AQ
lI0vTaNzjs0p1JiOyryv9qxJNsQuB/QIJPUA4r/5BnIxek9cGTwQFuoGExTPznhtFXM0HLdglA5L
RDNjPEZWRaoPjrG25cnRIy4d216vOd/2u3TImIW7JJpbFa7pTRMWxVXuCBs0rfycRjWNhCTwCF7q
GMyO4HJposCMjUjoiWykdUY0xTtb2NMFPHd+DKyFPoNbVu9sPDi43HWBo5YEN0fDNF4yhtodrOlt
bVJ5F4VeeRpDHuWLVbwuIXnnbLT9oSxoyy15P18SndK57ZDlumGXHfkig9Owaq4ip/V31eJYn2FO
ervcJQ0sUma6jGAeLjFkCjCi7M2LFZKN5UXiMObtMy1ywNEZuQuhSx7HnFeQcxY7cRCw81TqLYyX
vU6TbTe6DJXtrKL923ykxE3wRNYK3k0SYDjCshgqXz5AmgYWhPZ9tqpxk1I0baSu5m3u+TMuhNWa
WnJUzzgBf8oXktEqZT0al0Zg6wZiW4WjYDX26NoFdqfJa2lBLfWLzugTDKDvyZ2rUdclS3O3dvLx
tHk8oW13fh2jDtNXLQh6UCXFYtyn4SnNe1D8urY+BZwO3tkNXUgGy1QLHOQxDAmNcabpH5L0ThRX
aaKtZy+fcA3rFpFwnHJtJX5IWpbRBlExt6Cy5utIpunBGrwEYnDvnttucO5zp9KYwUR/NcUCSKgK
ycuYiOxOm3rNq8zWEUM3o5aLq52vUGkOrcvqMH18NZautRtyRVSBXpm66ayvmkw27/u68HB3tB76
vYysHADP1s4mZGxrWSWJapMkRglcH3tXidbejIVDYzSP90FeXkIfT2OXZXeT1X4iUYZe/4guOY3w
hCz22OCCo0lSeGPzLa384TaQCRlQJSdXFyj30VticuqC7moI0H+XWYFtlZ5zSS8+RhHn1qPaFzZV
ju7D8oPWhf1dB8Ijr2/ErTUFoHpGz632nVOKm2Lyn2bAYsc6GSVNqIyKUKx5NNPsXclxWXY2G94x
sVH6jJzhtzRYkctaMwaDJtSXoKAjFpkMKm/rKHC3oy7rfTsuHLCMH1aga4vwS4/286Z3qLC6aVFb
EcBA585BB8n5kIDI3H7vBLL3wbvTHKNhEO7CaCiJgZhgWcZmvHGMRORStsunlrV724kqjzgRet47
NVaf6oG4Mk821aNuaBHJ/iWopGEswdNGOXH2RC97OVVSWnfGp6ggJHA4BdFi7Zw2ll89PxffOQ5+
cdCL3zBmE1/9aUk+JqbsEebQVr2YEHQbE/booabxRr6WeARPv2Y4cS6oXLLB/FbdsPI+qhYGyk6O
ff4oetgi+jcnaL+GVJbVkh+z2jUYmRoXH4Y/6/J1pJe07/K4ebQtRWhhYfAASJ+d3kdgj1ayvIq9
pMMqOXf5SJuoxCGSk5q3RbA9bObVYdk3rnPLOfQbe2l/G6hYboupe2DIGJ2yZOnpAFNxDHahcerQ
RTMKYA9JoWYXLfSJkMp3bNU6ue9j51mMcXbF2ZPJTx0Mt42IObDW+OWilkZjEGmilurx2WFQvI+c
PDr2Sg5UsJm03s0MJnZeV027lvV1lyDB5X5yqHTVWqaEFrVULst3TmjNz3Kdsqc6dJ5dE+A8cvNh
uo0bY+0rFdkXqXAPiAzTcW7R025pnTbbPOJpIWdffF9y2E6ZKKNL02MZHWbpc4SO6g9GO921SvMF
gr4YdrL1uy8d4WS2G++zr5acFjZmx7ryvdVHNk7EIMVJEPFgi/vnTmb6TCt6vMuEx4L2RuUTl0Cq
SUpw3yc/xlillr67Gnm0busE/HsSeUS9zv3d1MruZBvyDD0GYnuObg0tLIvDmVMSEFBWtrqqhqo9
gnDv0L+TFFi6qXvMCyyUfbiap2CtzB966SWcXWr6uI0bVfhtCJ3ovE4eEWzgvO1Vt1vKxnu18Gsf
TBmsj3dOavb6P0VcWqCF8X0RTMW0J62+BqqTJ2kn3yaVLhdGiJ8nf/noJeW3RPFEcsXwsWIkHQEo
9xQ9Jc7Sw6YRi/3o9f57AiCAFbPas6NlCRzgU9dOW0Fn4WNtSf0tqe0ZV0pIgkeQRooShH4Xvqmc
wgGufJuV6n7OlpxJGNx3lILz2F/Hnk1MF7FC1/xyy6aeEpUd7bwmLdz1COdIscW0SzDaa7LrQL5g
Qrokhs1pPnZ8V0cThAxXE5W8m+sKDzOKrEMhCzipUAYxzYvkhobIUsFwHsJi7zGv3KVr9lWCaedT
i+t6HxPqdbLDsjnAXBSHQRYMGyMcRzroor1nRRHxVrK40NMpzg5rcjjqtOjPPYEaHIvcdFuOkilN
ga08Z3xyD/F8OiX0nrGJ5+lDXY4hu7EmYNsHVO5ISnHsHz75s9o95F0QHsp8WJjis4/02VLttPAY
482Y2/JBBTtvtDk6hIDZhpCkDBeKBZLpwOyGUS0HRipf42RwjmFJFnGvIxp1ql4jdfwGl4GP0SgJ
tU07HF7QtlkLPlWE0Eyz5UnXjfhGR3zF4lMYvB8aQO59H05rcFF3iFLse32XQ5sVUXPdBcSbinnE
ueKNxcFtXVBlE2ll2nQ2BSQt9amNv3FOt3fjQkxFulZ5rZ83uyBePiyek+NS9LGi9XjSBE6ok+jm
J09GnNXzBYTy+qiIPeALhAh0/fw8ShuNdEOocTyE73mC6o/BPOd8NJN+4tLDIcRwxCZYo3BIcR0H
pMEyAKVjxTPiJTNueqcYUO3zKTPb1JfZw9z7zue0y6ePVuus0vwpy+gBZfauHZDd5dXQgpyh7+ym
5rPTloq0uJVkYBAt1/ZgXy0FNJostuh2eS4DTI5WA10i1NYt/laB+HskjXQu6wjPM+DBXYexdzel
09cxWCMblqTszn5rBixLY6o2E+UMYX/wJyobx6eQpjnY3tidrGDBcl/0A5g8fCPaxzdlCEb6PJOq
J4i0AY5T+u5IEmrl7JSZoysTKvHVyjR1l9OCAnCKCYOUGcm+VHZ/djkFPbocwrbw2rwrErlRJ5Da
/clvWMqJM8+72WjcVoEAcSmYfPfRmFxyUdkMKs10WhjvbjtLkeWAamePX7A78ttMx9nqvYMRgfjU
FDX9dBHoSzLr6n3mSf0Y5pjYgqTvGKIjhI/H7jmYiFJsTZFv02o13Pv9cBVVbXFIZJfjmY6ji7Vo
vovEpvRymXITxtg3Trdzqzl7tOYs+cZA0XuOAo3tPJiG71UV43mu+vGYTzJ9n8yBf5Kijp+nNKXt
33AqolOHKjPAo7YEVfroMll9YDbJCHawak04XyntdJMO4rZfA1xGMaD5V0s839NBZ7Qr2t7Ggo7u
vqLHwKJs+NZ6N6fWnD2MdxXRXT2RpR4dlH4vLYWPStfLjlBLxny9ng+Oym5UUgy3k1U5265R33IX
QbaviuBmVCBw1UIE80IbmMFVuQp1LOdF9PmK+3AF/UTnGWSJID5gXJpNlYvXiNMDEdtWuFV26eIR
KzeLQE+K9HaIHbMZcjvizDvR1SNMF690CC4sYuE8pNmYfKO1RzqFUy3xHWPIgJiLKTsiW8Py5vnh
LmN5R1tf2vOmVE10kzEGpHG/CGAD9NRlmfknrnZ7j4cWE57X23exUIw0K3M7UDvhFsbSuHr/hmPQ
c5suNqISSmmxt4Wqz2WaNXvZkLxDdEE8UgaMMzdJREDkzigSPJYM+vmmciU+pNaTy30WMEvKya0i
5S4ovxHuBbVnttSVKW2z6mwSrDgZFPRsLQEpWkhY52cbNxR72YMY6WSnObJ6T1o5E3VZP5MP2rCV
VD4+mSSMcGkEBJ5ym4N9rdZwixJXEKc3h4xizgAtQSVbRiNoDTInBp5nvHH+WFXErNtS07uAUxcc
80jR4G+kdZOukm5KxmZvdcSTj6atH8uSIKRDoGa4mU2XfR+kDj4TmUHoRhKbj35KYic2W9L2rIo5
ReY+jCrR7dZL2Cv/ktiNosERqPdsxn6Kkuitt8FZH9sZmqkPrnX1yZ5/4fT60fTh/unVUcD+UUc9
wNCIjFDRB6arcBBoNLRYGyOxL/372Up/IXt8I9xDL6g8BHuIXiWyNvUWq22Nilj6QOQPOQjTPXPu
v3aplDS2EFq56HmM0m8BBiRYaMgIDiwdnHPxPRqSv/hd8Lq2J5WvEb4Zz38rc43zJLc9omIeVnf6
MONij7Y//whvhKFcoR/e4a3K1Wv7kkBb3oEdKeKJPZJ3wSb3F9/ERjSphOdLx3Fs+HI/fulo2Q3p
U11z7/IZDJll6Pfkr0SaP4rQ0YbaLFrJN2IYoHjOb/LKPyj0pzoPYmGP1b1wxn1H/3gQqBI+5szm
f/5p/rSobE+sQmdkrsK3tfvG/JP0oEkHxg0Pc74jfb35a4TC9YP8+Ppvb5E+8YgA5vXr5TxTHjMk
/fkHeHsPKqXFKqJVaGldYd6GU1hF1VWRVyfvRzE/VdZjrXCtv+TSPcWOd/j5e/24vpBnMyk1ju1q
Lhe68Lf+HCKUU2+ZkGrWxTEeGbXCGPuFOvfHL359C5aWvQqEbeNK+y2DHcF6IGc4DTeLv5m+Ncsu
aPeAWX7+OX71Juui+MPqWvKs1IHiTfRMCxaIx07FBKb9Yr/61busV/MP78LJIEvSHJee7W6X8YbE
UBttTH/188/y4wL+TTKP3huBPkUZN414u4AVgjw9RPH7Mo77Q4j19yaZh/AXJpy3n8X3pK2Nq7QR
7MH+22++TWVbCVEvd8wgIIssc3pMQblAv1CIZ2xwTD//VD/Kpz2JvF2s6nPD7aelMW+uXTzWMozd
Tt7lfpzneDbT8MYTVXFd2V74occR/Ey2yKMc3V9q+N8Yuv/7vV3t8SjgyYkIfr3j/vC9BSV6NW2U
vCvcU2qtNiyOleNTkN1lyx0sNar8DyNaqzQEy5PmVy01WKOZ68W/uBd83uifFoz1F8ETASADHbly
uBrr3//hF5EjLEhagmCkok9SnZfxM/Qwz9zZ7ecgxgGNuOnnV13+KMv/0zu+fYAwUU+i0S7ye584
ejgPybvGNziuo2/p2DKnqziQMd25WGV7lVf9/S/efl2rf/7AaOY9dn3bfUtgnVXcMS0M8/ukbi7B
VH/uFzoVNKWHNat9GAKzwb9XkhhrLpg5Hi3OT7/4Ff7VNae6YJ+jEADj9eaaxwQp/z/Szmw5bh3b
tl/ECIIE2LxmMhv1SkuyJb0wJFli3/f8+jPoOPdsO62rjKpdT1Wxa4tJAgSBteYcU7Sc1Q7U6a5H
rb3q03gJ45k/HJDnVkkHyw1fxrG+KkblKRwrBBHalI7jl1iz9nW8dHTFeiR6j9i+Cxrn/8WkcPFB
8oXkpccI9Oek6PoAKTUSm0OamQcctpQnXTgaBCiXsJ2w7xFYZbVv6JhOLDSfTg7OoWA0TENYfJX/
vHJTNnBbwbgdEnSNzZJHQ0TgiG8jUw+lejT7Z6e51MYT0FyxfCGPJ8Xvl12Wpt/egokjTFiXTApf
jutc21f96zg8T8FBha4XjY++j6i8uaGsjTT71I7qF231q6sfPW69iAq0n1l20BLKBSjGL1KbiKQw
Q2JoZa898CPKYrC/hhA9EdW4N+oX72lv3anUXvOx2wINIHk65himzqROHWQUJRqi6m0IwWN1oX6r
tAn5dJeTaMg16jm7Zc+QcQzlsOaS72UYzhYD90cBv5VAv4CcQSTKNuF6OZI5zdrEJHFu6HRdh6Pc
yHl+RA0GridAljUAFqLblxUwOKCokbUegNZJ1oMx7jufEEx0mA+pH9xbuX7rJ+CEGv41BHmU+iGv
lvm5Q/arnKq7wXJRRVFHhR5HuilQVaplIVgdlj+Jsn7tq4z8bwGeqzB2tWW895V8QQSJInxoN3VG
jspEmZsmLvVeFApBcF9FBDjEjfFDNMGF7bwnFLRScl0t2fQr0fVkRPK6D3Qp18EgaE70l1Mh70dt
uMzjagP0VK57u92UTfDtxELw9xcPcYTLyitwU9tsD/+cdqwDJGmMVnrQLeeWSgm0QJfoWDFo5yOU
J1C2GwWBDuvazowJJhn9hzAa1oISXOMbL3mnHVB9nVoh/34Z6AsbwrGWQwQFzKPlid6aLCNZlIek
+qn4EjBOkkKtJh4qyAaUDbXppe3vzY6sy1NM+SPOyPJ1oNqPV0ux17CW//bnI9FpPfXWlLAp77X8
YqZxsjU1fMNRK2e6uqP+UTvG+Dq7LeIom9i8Np1fKSSG57PQ9Y2WmtY51AJAGdWEmDMKWpL+HLnV
B9Klvh6+ZS3687VVQscXz3/YIMvjXdFkDx2+9bah17EE5DVb3c43mXHia/H3LkUJIdRiWyQGhMT0
Px9I6CKRasOxOZCis2my7sVGLa1M52D2ySZum0t69Nuvb+x4u8d+hEs6lsBUxiQ45sJrU22no+CS
yTwYmAaEdqFX2vDj66sckVb+d6glh2CL2oGk8fbnnTnIvugGq+JQu2dR/zMqfjgzdjSXBFL3VlLQ
jrurQH+mT74qqmsOJq91TDbhnF/W440/oOzze890XvKEbmL+MVKLSQk1GwXmjBSnH2a1wLwc9YiU
4+TWjU84Sv8efvx3wnDU8qpwkjj6VEVxUGLYmsrDLNsLf0puk6iK8EVpp8IbPvkoSiySHFsEH2XF
+f7PBzVEhagN2pOHPEUQklC7+kmBPwUVYv8c8zG7iVw5XmEHJKwGZR1Z4qM8MSX+noX8BCy/vJC2
y5np6CdYdpQNfteUh6j6Pg3qWw4TK6NLgqTFTd+knp6Y9X9vkbge2w9OAYpT5zF2SNODQlcJDzfI
XetNDjNkRzmnm8BuQ6LkR+MhS1AZm6NAXdWeJFJ8ersm3k3AqsIwjmNyNL2j11jlJS+ZjkOk52MU
FPm3qM0yqir6mQwAAbnW7us34u/3jpv+ZeVc3gjOBX+Oc6OHPlqS5SGHKShtgn3JCfv6Ep/PpX+u
cZxyFdl+qc19Wx6ksXMpuLYTUDv1HckEGt3R613yXaKzqctPTKBP3haO3CbnOmlixD7edpemwM3h
OzxR4d73jqAp1T/M9OpO3N/f11GcHqm84hHHvXx8iKwilBxGbteHRqibxs8ftCVqHkdDEEJpokuj
2+59205nray3xTBzAKmBEiH8d7PyG2Rn7+sftHyvjj4Sf/yeZab9trNMhzKb6IzXbGhvFJXLkZmD
tGOlNfV2SO6/vtjf+4nl5m2b99ThbHGchDlSp52jRqF8hZmkF2hpOkKZnWyPtufEMe6TS/HxY9Ve
RpP665G5OppY/yZ6XXz84jtLUYxNROlug9j4CHxYSl/f2N9vBl8k+PAcmnTd+evQZrqjliGjbw5m
SbhZL+9MMzyx4ohlCTsaKeoPholi3aSKfXwkR4Ah0UzOzcHJPmoDLMUw0Tr/OTocAcEzoUSQ+WFG
Xxm74X9xe79f+miSmOjaAsdZvvFEb1eipanWI7X7+hl+8mZQTDdYvnG1GvrxVyQvER0i6lC3Nkw5
PMmmdYWNI7uYo3Q+8Wn8e3Kwc9MVB0f2LdZfw6XFvdtMVhwdOmXPbFIQMoQmRuIJCi/0zmQ+8dYf
vWQ0eqTLqLGVJk7r73mfBMISXdFPh144+VrLs3I3dzpM0XQqN64edBwqGvM/akxQO6KLThHRVZRf
jQVl8Oeb7aeADtuusw+O3yzx7C4HnnBKLno12NuR5wvmWUtOzdKjD+NyVWo1DsAOHLO6ebyOmhWl
k3TUtYOBqOFMr0WybVssUl0h8Ns2gbjR7Gj4wYESKzFb5XMnWJiEdZ8kj/A30TAbIQwZtxvSQ4SD
9yJLG+N2DiI+tSMSmMIRJwbnaDLwiwWzzWWjR7WVDeXR1qHUU6ML2kLj3XkBiNph1Klvk+nEh+3U
VZZDzW/rrKzUnEC71w6D69zpZVncQRrCaByE2qWuF+b265fpaEGicMjtIMTnIwMHRR5H+Ca6Zi6K
rerQTatkXE3/WR9nKUz++feX6/92O1VDNmelu9Whem6xCYT/8ucf7V3LcS7sTOPny2ljpyhtTixo
Yln+f1tM//r9y3D99vsNpdk6foDq4M63zndXHDhV0yXKqBaY6x5Nd4GrfiV/zNq3fzcwy1Lx24Vb
rChFSV7lAT+OGD1IV//u7x8t1WWZDbQjFQPDwobE8FR59NTEOlpVpnmaNX1mZPL5WspvcJn+1e9X
R5012+1aG+5idWCfhHD3utROvO5Hn5n/HXnb5lNNXcM5Pjw2QTviqNCqg+PAp9qNcieat6/v4a/l
/tfL8X+X+LXH/W2M9aTvU7sI6gMuzU28KCo6smacH9qvINJT3bsTN/Rr3/Db1Rx8Tu0E6PVAndhF
u92cYcr/+oZOXeJo8UKV7prT8rZjwM/l2hCX3XziEp/Pq3+e2dF+TRCYBKiCSyCzRR4McPrrWzj1
95d//ttT8kWg8gSH4WFI9nW26e6+/vOnntDyz3/780LDGZXMDDkHQaibWY/t4l/ewdGSNSQZjPHU
qQ71vTGyOp0YgOVf/2tFdCSeEoMdJtL/P++g5LQJf6OpD2NGtm2+CQG59sVj40+Hrx/VpyPx24WO
VkCngSBgWHV9cO0bzcrppZzYg3w6FrApKEpRu3F/rf2/jQV6oykWTVwfdCJAbOKFrOqG0Kev7+LU
RY7mE/qn0YIPUh+sKNhierhLehv79Km4vE+XElc6ji2oNljqaHOCLqqXEzqig7NzwvVgrcHhnc3q
9uub+XTsF3oLhwsEIMdFTdU3pHtZTC0pzmNA7h8zhKLHr6/x2bCjZ2D368JuU8fRa5lRtUAK+vqg
2VeYrnAT/Bfvx+8XOPryofReYG1cwG2gYjxjMj5xgc+eElVUqVP4AShwfADLVB3wBOfykL00w6YY
d1i+y+LErv2zeSUFvT8DgQ91paO3w09bH/cx9Q+ru9TSx7G+bsWJrejyII7fdGlAZ5OIiWhiHa1V
jps6QZ9Rwsb5fG+41aWmO5D2F+5UcJ5GgI7lUlP/z4f/94seLS9h2fVVoFG0V/bbynBfv/7rnw7N
b7d09NSmIDOHDPDSYXI8KzgDRoCWre1O8H0/vYpk2yDRX9F5PPpG5YETszMNqsO0CaMbB2oyZxbj
xJfks/eEzjp1Nkfpy0nqz3WYs2SLm0IwAZLzcmtaJwb/0/n12583/vzzswNQANcqgx90aE8PfKw6
ffv1aHw6wSz0XcxiTvLHJ885o9VnyJETmwOoe653jvBB544rhck82Svzv3pk/3e94z1jU9ZWOiVc
L2Vbks13E2l4X9/RcVny166RM7xtcpBe1sijd8ZusYq1yDEPtb3Hio/JH2ERsZcR1lXMo6+i9b6+
4qfj9NsFj96XKIQSntVcEO55H99AJsmK/deX+HQ6uzb9E8X3BQDln1NBqZrOfM4lNAx4o4Fp8mel
7JV99vVl/j/P7p/rHE053ntF+CXX8fMQa80uqHeVsZvM2DPHl+EeIhvw5q+v+dlnk/KODoGSsULJ
8OetVZlVqDwNy0OT3yY+gUCbxL4Es5Ke0kp89rb+dqHjcrVt9UMSOFzI+YDgZcoTharPZoHSKU2A
R4UHd5yDqqsswzXMqumYW8faQ/sJzBOz4PM7+OcSR49qjCO3DlTGywp4zAp3/akF7bNp9s890OT8
cywkjAKnt+hVBPj3DKLVZIS5SkLFz07l6X76uASNoIWpaVOC+vNSlMrDnlZ9cShmHEtvnH+z8ZTW
8NPb+ecax2LJvknANuEpOODvk/IHdJaK0FMcK1/PYEVnmV97/J1mC/v/7ua4x2TrozX5mVkcdJEV
OCpc5zqNs84bK8S5TR9CoaDadp3AzbhQYQvGsm78jbBHmpBVHXslGD5EOfwbEDWdsxoeCuS+ZhH+
p1oa7aXZBitZSm2FtV0C8QpyZrHIrX0x2E8QYVAFlvN7omn2IVaB5cVTVRHIE9owIiNTtWCIDGIq
M1IIhjpIyIxApFEPMMsooS4GnFCwsAiiRRWnoRovKf7kh7Tu1hOkTw97frnDj/DmtHWIyVwU66CK
ngv8WwMeok08EjOTRQ1kvAb/XzQP1rtrZ3RbjQQyCba8XZbAulT0JEF6xeFhHqfzfM44A7fE/gAw
IQlPhy0CIMFeN0EggdsMQIJScsQtQg7DJd+0lojXp18hYLJdRQacICMhvcwVVe7ZCmwLBWsXThT8
qsQY/b2l4vLWKNI3MyPvFpuP/WTPXbczgc/t8LB3N4Gmo/g37GotfYGxViegrCFQamOBZDrPamIC
wsiKNxoUjW+N2RNEVGL3zjva5TC0yrMkx2doRJXcC+EXT3YbNDs1dNXGNjj4uQX2GCc07fMcL6k3
p6m2qbGtewjGbc+v++dGBtY6V534UGk4rclvm3eTPkjAj5aBmm8aO+h6gU4kaE3vYF4MJHXpY55z
zGQT9SR/zBUhIqMkS2nVaSPuqwrumevm7UPRWtJLspwAnQGS3yUpuMalEWQflaAchGTEOeu7viDz
BjZlPcdMzBz8BVY1IjwmFoEhcsbnqHchi8FO2OiOb20m4O/7UmIfxmVCrmLiOOfZULd75U6YPUI9
ZUAtMpCD6pXZYW9TYzKfgtnC+WYAQOu7wD6rdDyeQTulm7iefpJNP/jEXubTfWX7QOZCpENlGPbX
hPQRTxr75Km6s9qP3fQTvwg5fbbDoDh55VlQXVIvTEEwlkaX72wh4o3T5O1ZY7XlZij9GxFdEosJ
HlTrS2xjhJSsMNAbOywTwT5vBrlHRQnuD/QNdprUxHc5yGRtJt1HPWjP1aTo3Na2v/Pt2rhuJNmz
tFdClsfJfgQ1NVkrqqygBKIc18hYz7smre2VbhIsGILv8/oo1G7zoXAujLIg6ljF4yo3MCt1XTRe
DPCvtlYJPbMNq+CqseW75up4WxyyI0SFL7NP4TXIxH4eRYxSD3XImkPgsE01n2yAVoxnIspGmgZm
dFUnYX/W+ML/5gdzRKRlUa6KsSpu3An3PfERqcDoDKk1z6IXzYDIISVspgSH8yZLI7KHOYtcR21Y
riJ8dBxm1ZsFUhdvLo6/pHJegapa2wrL4NpJDMxqhPgd8qKsLyBUUPrXg6sBIM5Z7juozjCPo2QI
bx29H72wcPLvQWbZK5P/SdZsp7wRouW2j2cbw2gxI9LSMOrGPrZJbTC25WLPV2VeelVHRnHkQnGI
jMXgPGIIzAic9YYMeU4ipuDS4n+uowZiWtgVESTGunwLNMz7cAHhrkpbQ2PQET7WKvs9pCgA3r5t
dli2Q+jrQbo2l/jONk5GvD7WsCI0KGDOBIUXtrqFya5dED0Ze0k1994QVN1dgExo2y5m/a6ci/PQ
YQ/d55BirGKuVk01o29MKn/F/8O/FYsFXQ/Lp7iLzHXCWcjrmkjyk4kU1kxYe+BtWhiTgt1XGGLx
d31/UxeVuwHyZXozAMJtpiUVYrNcvmb+qK8rHJPrqLKfa2zjxEAnP4e8eS9x8qGwjH/2JLKYZQeY
dSSe2M/8bWPzAGRFvAPj86YU0gvb8Ele6TpYzmYce3OHfDVDp39HczhZ+TbsqbzVyEAl3EKrrHQd
i1B4VUaESxIB9guwimMAq/FvO7m5swDPrAjUThDNhT4UuHC8yvsJhifkk+aB/yNvYhrBtpRRTXeU
FeMhshuMgqpKv9tZ9mBVtvrRdVpGQLJenU8zIT0BnaEKIz3kuY4kHcpF2JswoWpvMiCzLsuxLmMx
HgDlBeb54Gp4F+naeyJ0rfM8sN+lgz5/xvd/2dguXMKh0Va0AnWUgM0IlgJRVFD35jqyynhnDFJu
+pjqoM57sgWuQsxkJ4Ydp83mCjZie12WMj6vM9bepa13Sb8wISs0xCxTqA8WodLrLbC2PbfBf2sr
0pOceFv2ZL1lGjDqkLoYU3vo0IBgCcUhio1bmovTJp7Pjb4bvLlpjLso0cSzRbAFefUgbXdECyr8
gG78XfoNn3aDDfSbVoJBWkEB7Nko1DxLfQgORPeC6zZ67LkuSl+3cF7cmMSnqhRQg9xZXmOjTWCf
pTaRSjinQQZLUgcN+9Fu1JPquu8TXpRVbabRN7i3CfQrdoKqZ99gWROJXTVvfdppwa2KoJS4+PrX
bWOiYRsTfG6DP6aE4dUZtsNISJJ+0pgxmAJVn+cl+UpIouAOqCC4MRg0BJduuCVHdKSvF6htm2Iz
zBfUV57y7tNs9kkQh/dm2x3MpDBPV2mbz+ejLcetUZvxWYMH97pPJHrrQEKq9uV7ViH5bXAhn+tt
224GkTqPPkg66Jsc01KFJNTOgNY4MFo80P7GYwNpEYMf9gLsdbO6nycHUEInY6xygei/ZSOcjaDV
8yuxRIkOWvpRgkxdhTFtqUa3ajjMWnQzF5B6MtUne+Sh801ZdLwkjdkEl9IaynVcWNrFtIifgNQR
5jdNhFC2qdwFqlky+rJxk4K0wHnYld/zCtlJl1XOmp8qthreh12bY5leF1pbA23v3RvgFUzjqXLf
nJpsHafWhAfF0b2Fr+1syEPBWji2vKwpGyhg7iG29vK7kWvti4XLGB9mQh6bIoybSoA+s9YbJGvJ
rRz0g6gq/97vAuhEXTXuklz4XuDmEymgKItdknC2ke+4sDu1rNvN7RTc65CPvsmQL+DUsolKCH70
yqD3N7TTy3u52LETvFSbVmPtAeCGKno0460V984ucvTYi6seY7+LQC3unDsy1aDS+ewhw8EZipU9
V+8mUP7dBJ7gwMxmLgjrXZdIgKucLW1To3LW+foG5HgnxSvwZrVFyauv8AXJbRTPmVdOc32jt70G
VsLlXpecq+wijkR7TyLji9XoDZuf7ieAwOBqGs2aoGdD9xJd/BzVMmgjAhmrNHDJDg65pfBwoP9M
4X4cqcohyBVs3+MGY3feXocIUgmgZS112mjelrVC4ocnfisnMd7541SutZCXETr6w1CJxEOW9uEY
MX0cVOvnuPBuwFR4Bl6mbPtW6uE91mas9CM6BZut126oGms9ALBZ6ePQ7dLAjfZjPCXIWS2xBeRI
jrI5pxdT5KcbWzJPrSYAZeWwDybsU3CGiNP2PIrS6puqsnhfjZZJTlczXIG2b1948NPO6BMcrMM0
0bO0fykGqoZHMKYXFYw40AaJfw9YAs4FruRdTuEMzqoDu5odiKBjG9aQc3Lx0GfAR3HLJJ5b5s6V
VjvBVs3snMzSam+h6nEg0KsheG5iDh/bpJ6GQwn1pmav2ldPdlpfjqN6xnVXYk13wnyyztsS3vsl
+EJdu1J6XTzjp1+mI02+VdaYJlAL1W8qq+0xyfSY/+eyta2tIgbAeG9AqV1hP6SnbEl7lQH2OFMt
FnEDCNIaLhKbD2Jg10kurY3rlMUSemOtlNCe0iXnL62r4swprepHUgkOMk4WIhrt4Fg4yUA2Dye8
duWnTlSTQkUU/ZBmnPtIzzwQRRYjkvdr+y6MXKjftbzrB6dF+I6AlcXeubUieyHmU1So6ipr1kQK
2O2TUAaaASSLDrFyZnRm9lq0rWDRnMUp5gONLbWnOpjNKI7Z7Y+6Wk9hQ+xak1CdkMCJUVtkgODZ
9OhW4uJnL82zuLR/uJbNy+LUAZDFGjc969kqD/2n1G9zEtGlAUzaiLEZLSsh7vFVaREuBN4X6Nw4
hVdZa1MGM8jtvc7g2sWeC5eSbb2j8VNJhGXkWdDDWMXTFdgoBcwlVvOVI8pbcoSfOvjhROPhvF51
Jp5qLXVrwCkQu+xRr70QAMlGmDIjphlO4ELixv3MxMQ0H35nH4B+BnDxTysMxjdb9/vbCcvCnj8w
Qthqw2vYrZhBg1kJsPB277MuiOKxzfClG7ljwkgb7b0xh+ZK8yEEsufoz4yos28Sv+ZdzxcWa2/V
rJDscry6mYB2Ob57g3xHX9haT4Ftv2spuiuDI8j5OOTaD9dwtF09acWLO/nQXVCjMi5muaYcwHWy
sCVYxNeQL5vYxFkX1kqryAzvFRIgRLsrnZgKr2IXcGkNMEl00zFXDmVB1nLNoolpKs5S5aTt5DAQ
QGxBgLzVm9FZ0fIyNsKHRaaCeCaWFzCq09iofUx7ptnNVs4N83c3gD1UFoQKiDyQq1zKwIskAc1W
6Au2VyRRN+5sevokoZfq5rjNOFlA5+77wNMVk9IqPW3OxrvWoK5B6Hm/rxWSSNCvwWXdKPiBmXKg
hUbdTZKpbocbtXsmUMG5sMZYu4Y0CdR5UM02Iw7kMWS9ISbTTbx4TCBKM7mMW/a4UE+KEGimW3R3
Rj289wOpIWHbu/yWdL40wrsuJa8XfA0nIQbGSMQTn8B0WzDzqKNX1XVgmt113Zb2JsSK6BmBoVai
LTkB1gIfeBSGCbfpuI+ysMBS1NOcv6o5eJsiY3gIjLw4a5VGaIieTUV0hlAR0pmqRAkcL2ytjzBR
I5S/0fT8MU43BNpHaxLtMZEIUmQ22dQU101r/KxFpN9LeNxs4qd+n/g9Lz9rkgdTxnrOLbvdm2lB
rcSWgspyDVKiMFEL5zFCW1gE3119+mFH83K+nOCDNiV7PC3VdnYn/XWSUSgecrasWNJAqSVFsa7J
MdladERXdt02kFHmA0WM/kIPcM34TjDeAAFuwCQSJhJleriPpB/snSqvv4WGY99xF+bKspmVkYN3
qhmeoRhq3ihhMujsoFYo2QAEtX23oQkuf3RRGW2mNjWfY9G1l+ZCm1pVhDPRtkwbr2UJveglzqO0
baCN6f4PA6gqUhgtB50Is6qVYBrztDb2jcs0AzbyOtdJvwGWBbrBMVk3Z3fYxmRnb4a6fB37un6g
wAT8KpiCLTJFAI+SMZ2mSX7L7fBhjofRo+oD1s10ChAUOKkpPfIaWd37YNgpwdxJuQ87ws+0lOHS
Yc+eFZNqvqk+1y5qVdgXYNbDa1um8zZLnGQzN/EHZVuC7luxnPi1J3jMxU1ij2xT27ymtCcpWwQ+
b6V646Py7iqiKzpkYWt6xhw5NRCJ46Bcz1oMU0EU2Xw2iZyorKG4sSOtOrNzvnM5uCB+nxUSrGNU
m0B3X9B/V1uty3kdNdW8lEN1jww9ZMPVDFtDFtk1W8L+x5gD2zNrP1xxYARDyJTakubStXyyORHM
pZU8zRAntnnes8mYVLbhKEOaiT7BryjbNN63ReGeB7bxoUfQ96uECk2lQF9K56Ms9Qooe5qcs9Kq
KwxUuSfbAVdYEJj1tyrriDt10xbYai2BYeM13jp90BHU5TfbMmv8lRlnryiBQvYD9c9wBDIFzkSY
51bOvO9m8bYgPFa4eIqt4/tWsmrIhXlPfFWsi0aJm4zW+wbAPsU42Zte17p3CUTIS3JKw3MKBvW5
0Y0DDGCnu7XTxIFFA8QGDTsIQC3UvqekPhx6U4SHujHzKzdx7EfyDihMcSBd8WzLmwCp2xZAlNpL
u5k8MN3mJtHYBVNI5cBlxK2nBR1p7knRZE9ta/kXTTHU+zAU1d4XTXgL3rXxcjFD1GVU1l08GBdm
z8gEVmCsYPOpTTGA4sv8eN4VsWtcGKBOIH+KcmWaBESQG13sfmUM1UGznfP5RQs7m6prOVpn7YC6
DwMuWjK2alvRQGMhxnHYI0WGxOeEDEc6oBeIpHU2jHLvlNF9ZQFmCYum26QSUHCsh/EZ4vbq2iUs
4dygPnsxQ0nmg1IL+YFaqnyynPbRL9PwQsAP3CUNNLQxin8GzUivfaDqK+fKJGOw7dR2jCh064E1
elhfqFBVnAXgtqS3fQUKmGUU51dAym9WmO2ed9PcEoIkN1pulOdaPeZ3hh/bj+PsvNr5yHzRWW5A
frbbwgYBN2q5cyZVVbCUVPk92ojGMwDgc2h327VItOipN+z2MoqbdK0iDXp6N1ZrbZ5HUpFTF/K/
VhL93BLHQkGCaAmr9f07BkNw4ktLd503kFhsuPGb2sL/KBpLPU2z6s+R5XRQTkdjEaHqwwOfNrlU
dY0zLBP6TVhSk2AD1O+n3l7ArwngqEwg+ZaQnrKSzb+i4P4TL3roQkmssrcwgLRE+m72QcEVU5xT
S2Iku9G6cqzM/xYC+0cnI+GrStV/iyEWeXrvE17kJvYW1gGIF8nEvqlHLfUCeyyoWrSkx/vTklrc
9uqqs6jBzQYM1KIRjzGJxmf6WL0bFdntxH8BVFIIEs+MJM8QcwIX2ehDmW9NYYZXRl2QWSxs6Oku
MQx1Zcgf1iQfERDr7NLKZ5WEDSFlFUd+UFXtGWlWj742jBvD97ufXVV1nMRY8cJd3JbtueOCo8sX
Amyrt/WjgerE6+uMw5JK10b+uDBAh+bOKCQfhjZXHw5L/qWdDU+4VstzIr7I6EhWVP60p4igVHIf
Sf2iYtCu2c9zmqw0ILaaYPVl0/sU2/DxjAwiJarF+K4XRU13oKKqUOf21o/zcD+UwlgXKPTOyG3K
zhsLkTlvnAoxgHZWAWqxcy9KV5RPai5rn1SGxthOMnro3JBjiTk8heUSESBHnWOTWcg7hyIBnPUu
jTzyi2ao+FkmQcRnpr/SY//byDniWjkzbDeq0FXzEOEm77ZxWxNLXztiU7Z+6ZVhTY5zFZr6OdBj
52yEHf3Dr/XG461FhW01/lkwUSo23PC7T5d/nTsBOUlCOTvf0LQ9pxr/DGy58BSBwQ9OQWjYjJB6
rQVNuou7gbqd2xcLJ1t5lVO+Znr+mhSZWJv4p/PNaNdaddFzgKw3qd/dpg742oIyuteiWYEIqzSv
AvNGUTd57QSrYl9mKUUGSR9F6yvzFWJ39sHq1M1L9s3GjZ+pmhX+ZZ53oNrh3A/4Z3tCpHdwE+3r
WbMmXEsy2uGLI0wWwtYqT2rqW5kgVcTSrJ9zAjU8h7FzrsnizU+DpRb5vf6RxRdWtRV3yw3g+vb4
XFjWhQSaSC4IXD05ZmezDm42RgjGxOhuhVmJnSXgaLe0kKDNwfQPLMF+YswByhqxu7Nx8s9Br62m
OHkQggZc2VbuLhPta2Z0/jmsnCcC7V4nY+l6ABkrJBZoYorIQKIYnxI/UbjZlRwmQWgZu9xGj97h
uufrzL6w+9sMhZUCikuV08gstuxZ6j8iJ3OvjIwGz9qetPCjlEN3H1tO8yzAUXru1JJ97spZXCdx
7Zobv2qLG3ZJ3aUD7N0xm+9BqRMhkQIIbkVP/cvWCIYYi5oxzpcc5JJFpnCxa0kjSW+6Uh8uZAGu
kZrwsCoiDQS6RiU6j6hKdOSkU/Zt6228nEoBr9EfMeH/mj15GUFoDKs0J2ksFZT0qRSlO1XIR45i
WAXCau3PM9uIyNI41EJs1QeQc3KAc9uXRk+YShdtQfXh4G4yspwm1AeZSf2GwCI+d9Lu7puR/koV
hfZFGk9PLPTGzqYFsjaJLbkh1CH2fGyma3L1VL5pUoQfOt6U5dAr4WqZvOgaQGKqQnyUVmnWN++Z
zdnJTJxiUzTs4XxhEV43BO+jPYYbIvzmfEPb47FiZVrTcFH8SgMkpqOzRQEtvzU04sxXUTnqP4XW
NBdlq8OEJK1rlWU4ZJbPDVM3Mn9K4uvpcOjC/AbRO2d/PJfVesqHZ5PVyksJKVhDQ3txNHITasOq
Jiq1nYTVH8sXI3DEVZk54rIfYEgnZfpecBy+iANrglCtYM0rKhnU2UKPGDGas5mfcDpPn/QgqPaw
gtxz6s6vbdgN/FlyPp04r3yGErmol7Z9e1cBi4eJl9RQDYHgRmkWrJUdhIRjBd1NntUvZGYYG1m5
2AhjPtjs5tJVAg27h/dt1xMdmO6HzGAFDY6dXWldnZUXmZFkVzptJBuTfTuCB+9j8rIYDS2enU0e
6Nm1OabGTUkhH4Bnzo5R79qHQRAwb8baSLRFuSTNGN95m2hRG0O/6ZSKz2fbTc4tfdlz14wALVXO
z0ZQbasgCb3abdtt3dv1nm4NWXtVHqLHGNMzrXANFsBcX7nU1j0/Vo8iT7/jinbObb8JN3PkG3ut
KdXeHQ12cX47Olv6lNO33sQYHVZivOjwym2Hpskui7GGGtw4s4efaIJuDLsxMQOXKEWLeSet8Uqb
XefC/h+OzqM7TiQKo7+Ic4gFbJuO6lZoZXlTR7ZlQhGLUMCvn9uzm8WMR7ahqPe+cFNq0UGX/mp6
Sldn5SAG2G66w78LQsoK0fk1hdEeG6Zr5uhMb20pNLXDtkrvNVQGhJnQ3aCo0+XfyycOFB+GnnTu
hFOq4zT4+fHWHc6Es6LhFzFTArCinZppvqcWoE3MwhbLBxDDpxWvAaUFGhnQYfGVdV++A/A5v1Ho
Zna5+yFlM24HkfjlcilC2EgBKjtdf54xXJ3tIHe/TQVTSU/SORhNeyE1zs0x8qfy6nA3O6TFeFXA
cQ+F6Jpr75fO/VDcYte+N20pZV7PBKD9OyGC9uRbVD00kQRyqHP9K8vzdpcC9Ep8bqHJGlcuazg+
AvBxFNgse3rxJrSY0EDKAIOCWU0O/S6o15tZySGY7QQNIvA68PtbYMrFal2PcZyK3TRx7TClQV1e
P9Zu0kcIRs0unPzxmez4glJEJ1jRjeXRc2R+aV3dnhenpTnWm7prGxQUEnfLyAVvRYjt0uKx1+bF
59J5tGaPddhg+SBHb8K0b38Hse7vF59uiTocxKlf3OWlnUb2TNwukpAbTU37IT1b1aPORLSzYvM3
V8J8pqYW2WYRC2eP4jRoTfq3mhaxV1EuGZyNQs+2+Q+mW/Npbfwrw0T6PQRefQB6CY9tUOi5aVck
qginh9qFSJG5K+izWnaE2NL4DuJdfGcvoJhSVbQkdquXZWwV1BS+yWuvlgM7Vb3lft89adWa+9qp
1DGMovF2R7Sw/KMOuj1CVLio8iaUcjdeGvr3zZJtRBG8le0YH5B39F0r+httsrMZfCdaKMRAVbCM
T33YyMTKzfzQzmkDJuDGKfDiBohZ/M8qnT+aeQRp+k+A4+IkIqv8MJ6vrtOymMTW6bjz+Aw/1uyG
d2pC1XWDtL4rYhXcUSyZH4pKvRV+WDKEOva5D9yZP4ABglut/E2IWoPURKhPGDKFKFfLyQ1k+qHS
5W89dF90imSJwyGOka/P96in9j60uUj5FiSnG+AES0toP6aS0HEcqn7fBKu7AZTlbnPOn/u67LON
Wha0cTG/UY6NTT/OSlrhM+fBCFnR3e9Y71DuTkRRH5bGyfdIAQ8Qd6P9OgW/JnfItsHCNzZyeMSp
tswuMX+rB2Y05yGmsfRK0YNK/JmFHEGceC/HMvrLAsehwThs0IpUjBkk0qelt9attwS/NDe7I2UM
OEmAubMymL1NDQ5xn8WBw6vg/YoKxL020F2Sxbe5rLM/V9/kl7iW4x0DDZ0E6OD5hj4NgweNxUBO
aj5x/JrHpS28KxhJde+0NAavGQ0pa5Z1Oydv4cg22nkkAaf2cc1kSLAq2wQC+mo5+RU5EhFRzWU+
DEvSPQ9ZtmXbBaXN6YPjKmOUd2H5/6TNsp4Xgf+eeSORcQGgILT+MrOESCztVzyPFHuYcbxXHNjH
wuK3k3osf9ref8dDkN1aWdbjSl15ItbqGpl1+BD8aNu4QA5zbFeeLciwWzVkX1h4ls3iY7ue8nDr
pJl5lU0YPnYZb2ig2CsVZHxPKAjrvhcrzqjpvZEIiYUBHOfoMd9MxEy3LL5kEump2sWZM5xcqO9P
oy2HQ6/y+jWeMm8Lc8tNSL2AYqUftE5kZ8SvwLX74xQt3mdKw9yb1UYpfb4NnFW0kohCnJJNHg6h
pI/h/UYZK8KlG7tNIaboRlVTz9qr1+dpmmhYYQ8Fp2XcZIQ87z3R9d9dHdQXVlI+8n4oXxdWYxvR
Gfpx05olbC4RNtHBGD21/Uf1EfMO3TG/10F2n6UTrcc5K8K9l3ksFZEdG8tPGgoJXar2uK3/DI35
yKz0FTohSJ+bN2cuWQXqSEa40IR514QoUK7Det/1qIcMR8gUtII+BoXRv+2hm94du5+Sgll3UzaU
dS62bbHARBNQvcgfGRVTqCJjmIzKpMeM6rptHI7OLo0xHlRR9Dc2Tf/qjN6PHcQFAf0hPMyuVySO
00nChHwo+6BxrgVXss0gkC6gzkD6crnrEL6l1h2h4uh4LTq+ha/Xk2ZKAJNSI13pYtxM8CE+cUC5
+3wK36JeuM+e37pHxi6MOUJ1HPAtX5YokBdZdCsDAYpPmcmXnHbiM1ph9TYEOCrqJSovjrjDEMV5
XOuDsooPgEJh0vLng4WM6WfgLttFiK7RVQ6PcglQMtolf8bnpBmdqJHfuHLNDx5Dw1cbcMx61Jsn
ki3PNfehkOFjUfcRB52AAub3drdvmASgGeCLqRpLI2lN/ls2BfWJ1de3q1z1UMHLxF5kh+g3ASS5
uozdJzdlTLnNYC3+JvPoLehgJ3sDt/etWYP3tmz5zswSYYj2YFRBr1ZP2L7JtrbKfsrXRxE80Re9
H5Cw5b/utTbiwIruJQ3jAVqSrxCvcn4mQSdtgbhLUVTPLktl+BUxdidgYcBneyLjly6fDAl6Wu3k
SSMO+AUlG7Ry0+diUughEeCbASOZySjZvS0MhFwfwLEcKptvRwSHRQU7R9FEhJY733BFgZN+iYch
BrHl7laO7+/oRK8HH60CfGg/FVPihGXEhYkwrSOLO2qnP+1snkHmDhpWSxdM5zBQoCBjlP0irTbS
Yr5SFbYCzXPp0/QPskbRKW8al219BBNaT/6trT0+pku27mOBemJP/P9KA4gxGqEQ3Nq9sZj9L+q1
M7+jRsu7QcXlZR7gJUWKs8oGy5voSCwXFaRrIiPbPmR+qE6r5YHq7SjO9mQgzzYuyo8xddZto4rv
gdip3fI5DZfdzZO3ZbqVu3FuPkPQJ5cVGTUZIusSLuuvmp3FBjUTCKl0OrCFPWFxI7rLGltxEhiF
ffDfUl2H/gWIdcEZy/8ERYWS3dSspxHw6Z7PFMHdhU5nXyKI5nJdPmcxrA89gItyO7UCMDLYoavW
Hvs2JVf1RmND8OXZroJjAw4V3pourTvmDZ8HIbPQvrDBgLG2fPcyiSDfgYUCQrG6AnBZXp8hwcfn
lFacTTCoLxVNDdKBlEdIzHxmDSWC3dYaaMaSwrYe6IrlC9COX641Y++0l3or01isSdbmuLxE9I46
E1wWUhOYZKMtK5Uknf2tdkdgDiIYbtPcYO29PPo79YOHvcT6ylhIsswX1R83ngdcHGP/MITDp59q
cec0+btqWR9GM7C+xmujxO2bdK8J7m+olewA5ABkxCTBDgXLF1bP/HXFZrMN2qHejMhTG2Cwy5ZF
esuKfDYQMZavAkoUENmJq1XJ5WUO+urZCljCKwCx5xrW8Xebio9mlXW977ECbBsv+oEZ1O46dOxt
7PKsegHQQm/h3dJDc1r9stzh7Vy9y0rt6SEsoRmXIwvyovaJagrffrYWjISgG6KHphUUwBWKmdOz
r6wqXtuy0vxsUbltvcm9OlHTwhFdq+FQ5Wyng6mM/hR99NvWdgzStIv9jUPtyfvqWZfGDS59X4T6
reGm+kGYpTxQ0F1tDRr3TgimGo8iuqMM64rDslHwwLzysRE38aF2KQiEbAYYXruOsZFdLALLwec4
AVqcdfZnVf14wAmR426rBT3eWtG6nsnHyHFwo6Qrb/nGy1y2BMFSu9hq7ei9bbX7ifMwenL9pYKa
Omv34CvUACuCCOHUHOhq4pyY3OCujbHu+hrnF0QdnCH09h/R46p7Dg3r0K8+enzbAUcRath1KkTz
61kpzAID1IBzg3EH9iZCen9fuT+0TrMULGB4eJRyfs/s7TfzxAY/bYcGFHcq7/qcj1WlxhnnTOzm
9w2Wr2cm6OxUaI8Jy5VUMNFdWrziJGQ4jSjrJxMbe8XBiT0c5y6S4rXAL8xj6KbmybR5+EdAL3py
l7G6rhEYDcKUwaMT+NJnV24FTGfLC/eUfZpCAgiXEC9qH2M1yZllk0VkwZXm9HVP0XC1tUt8xuim
3yMVeSmTHCYNwBIYcypvW5QBq/ppXoCZTQDBwnVo/ql1MMshb2oC+cS/YnbGIY7oZMBl8AjNrz2a
0X7REegFXzjzXR0491VQYiHOOOCY/hV92fX6iJMSP1SAF/wpztvwEDhDvF+1cT45kOJXtqnzO670
AUqKYneDPHvWnNP71G39sx2L8W3oXdZ3nPInGvVRIJkir4Wy1n91X5afNgsdKKAznPCOdyaRIucd
KWDlekQTWZRAP/4relSG2BpfvdTFFRRTHO0o3ENjLjumKe//hx+OqMtmRRWAd+LO5n/cmj+FX9dJ
wzR39BbvpbPygHtvW48491tl3XHJtuMNLYN6E6TVgzEO7e2uXZTvvOUsqNK1DvY01eYXrvPu1nWt
8a7FQdNu63qYT7Tnc1sV4/g2zRNqUhxBpLPj5s1u7PjEvMV5o5Dj7E1Z+PrgFxj12Lv0AObzYDg0
ImXXZ+Lwd5xrMCDI1ROIoA4PhaJ1jd91vi3bYP5wslTuefFxNAOG2AEIyZOauhECukDSpMtQ2tjV
+OCOFEBs8PN7GmoDToCiiqHt5j+0huYsZk3Ysh6m+TXvWPxnRIqw6rR03ZcNP43j9RHFfZAdygqD
m+wxpy4ZC8EoNT9FMQLYHb9xKnOFQr8cc/OYO7D4/Dznih8imIZxe2wb9ceT62ulZmBXDyp4mHLx
FGEUuFW84iOO54U9BXPBMdVN9BO77UsRzuDQhwy6anVzbwUyqK9q9qIxwc/MkU3P/gm4w80M6wRv
1jyK3cilaR/cCIBKxqhavViehrBqT30zRawXlc/s6VpfUzzq4xhG1adanAaDiDudzBu+R0DM/PT6
lPdrx1HQNTfBaWyAPYet3LYY6TdrPP0bXLXeO3PdfJZsNfzlLS1JMNIhn2EHllgxccalCV4ZTrtK
yn/a7spne4zkz7AIJz0FjcxPoYwepZ1OL8b4+uxbbEUqCwwFBT0xh8vtAClXZzcHsPMkKTKJdyjC
OlPqfjoReXU2Ywppaeu0OIESOzOxQ1/mKMZdr0ssmLh02qOHFgrKXlNlu4DHZV3a2UA7WXljfXNZ
1ahFJfWaZnv+dtOTBW4JRGA67b3C4TlcLSc4G5yoDG0uI0+pPyv9uUf72hpCbvedzwLUhaTKjjZH
g6A40xIzWMrBYtsjuvXTWtkq+sbyeC6CX8vMQzO4+W4iAcI6Dy8ZZZuSAQz3LHRcRHGv/2VuhmqS
bX3SaV8eepIr+BmKbm+yCvOGDXru2zgVy0eGxiF3wMBXJX525B9z26uDdqpsIjeZJN3iMq/w/ttq
z16PN2ms0EEltafaBSSawgBhmwvnZkztCeDharBkhd9rmIOytUe4Rwq8ceqk8daLJGrWOJR1wl2G
cMVtqSFj3OFsCrqkz3R6aC1xTRG9QKi1rk9Qabjd+WqIkHYppd5Oa3vfmuHHphpweoZIV+zCVRZP
2njlqdfYCjQ6q89slz3EeT9T+GvF8i21XPOv4ttOYslzf9dR+LdWfLdbwIIWF+RaJbEEfhKn090U
/mYDiZ+s6qjhsC3XYkFIFyKf+Oqj7gL3ilAzfpJhsPnBvT/hLBvYb6VxEFUHMlMpeayTQWo7RWvD
PoyCuKfutrYpXOMCLYIWHQ6qgvLGFxlZGXOV38dPXemygumdc6nm/hGFo2U5lHc73xIWEmFbfkZr
SaAgar9rxO1lH6Wq5dXnlgJeu3cToCsESKIiU/fYK/WGRVqUZFBBH9tV/JNjfrutBfMftpN/28VI
rL/hYywAlstMYj+it4xzyO6mYUcWz+ezxgKNZ+NWWB4XyN/zLJoDbnfLPnpN4XzLWbZ3uMwpr1zi
6gkDSHCpxggPuolNxnCDE+u9You3w6eIexBci3XvZmxuIgMfiBgEbBeUnqSwcVleGiGK+JqnMZsh
iHe8cALF2ir0i8BNns7xVweJdIu9luVxkD+mwXjuqI9O3U85nGwiLFBfaRw38IJ/VBk868A8d/5o
b9GanjxjXWrCEO8S6Djb9S5LwOd6fP2K8XVx++lv5fY2I53/ZgYoPXVYvVMQnUF4Tce3YI7xZ9uz
3JDpQxeX8XVpm2eU4dcyQv71cXzwReck3axd9zFQ+vAAwoLEAPTVLc+k3iu/MV/w6yv+9ErsH4cV
i0P1aLfle5fedO4lFCC7jOWEbOzBVpHwqJJuXMNTFfHViCB8bapp+FfWFU7jok6QyNdEBCysOvIz
vC1FOk4JVkTDB4oquwgYsxx3Igp9pAgvk3SN+PQVc0NNug6irsjHX+5UUUDbq+h+GdJbH3bM9OID
0CYphudnwXyREDIi8dV77nH0GoQHHAKNs52LijLETeuDBIuK/h80pGpXqgmL6crSuFzDP3kH07hu
8q+2rRG+lvZGo7HWTYG3PBkX4LEFdpR2E2HV3cFdrf4A8qm+iXfdFtFK+evO14yxYRoiIAi/5dB2
QbxtvDFsnwG4OV3CXZIKIzsqXj0FqGniG4YQ0Yt0kzfZ1B2B3AbLftTKh+wUzc6pKWrDqy8dNiV6
kQQBUpbc71WXipPGEwt12WHpIYyK9qQxnUThoSOJuvrrE9Tu8Q+4YV/trMj6MIv4XSkanMm81Xs6
PUm6hFPwM3nlCPTVNY9m6qd3fhU2twJQZ35rTagUNXlIrv1rXPivNh6PbSnpRa8Ld9h3Jbs0LuEZ
8oz97mX0yR9Lhsvd4kc/4BTzDaNPuJsq1vZsr8L45AUrDqYyWqrHfkHI6qAB8y8F2X6ihGIXcD7e
Z4CJVrDHuDBdl8uZ6vxrldV+vakWu70vuT9tQLlhWERK2oqYv5NswpuW90PIfNm9LcJEV4sO+f2U
TdUZGKi743LTbZuJhQdzMWcR7op438lY/6hbpsxn6Z/EU2g9jcRh/uqCf9FaeYhx4ARblmzRro9s
ojUzq6UsLtODjIfwKPzV31qVPTCj2OOF161JSp+njnCPOYrc6+6nWHSnPMqjU6k1RGu/wIdjhibJ
2MvvMNrWj5iiQKlNeMhYvXi0g66opfp/XiLmyWtxO0RIq0yfePIBooVjAGrd7b6U3fd3nY7VtQcX
e+96U/FhhyDKXXPDhKp82ce0btg7CWAO8Uwvd35g/1m7kZiXB/CrocMV1qF1mrDLHf3UHXdBh8my
CL32qBcig45rc6BH/EAy89w7U+fie4QVmyxBbtA2Bro9reJNEUxH8K1ZsOQS9wG15eNuzi07KWJH
7p3J+YG6+CkWTIN2YS+/IsfUZ2/GflbxwbyjZ1e9rPZtnVPO84VNtBgSJDXCH331ugY5xnVBQNi3
FtQQUfxufWBzPreuDXxI/18IrXxXc51O4Dctz6jObjITmt0giDubqiITWVZ3eUy3PZzLFsp3Lva+
Y0dgom132PUIF2QUuJsNEtmzT1tnH82xs7Xtgc1Nv7T4O0W2Cxp7UwXDjrcfn7Jsw7OmrO6fcV2y
sPPIoDTk1krsbrT/KoIkT6AufQztIMwVmYMLaFnIlP4PQSsQedmAu5xbbsy1QQliYlMt93NIondu
O+ulDVWwVey4GIq8GkCOgd/zLcY2e+eqgV2gJnNBNS97YuOZD135xaFBCcSogBkqfwy75iPrhj4B
eKySnkj1fpwc8S8Xz36jjlIE5tqVhF33VYo63MYpHwt30XedZxUYG20L2wjXbdJg5advOoyuDaIP
suGSf8BZWJhD8HIkdTGC4FqRNm7B77O9OMsZFFmz48LN5F0IIkxW/UU4UG2N27+WvfVhMw/sin5x
LoRs9Bub2/5BjNi7Ac4Wh8VR8hxjO8Dc0KV/yIEHG2vxbqkBqf+Az572LizFzci+4atpVjvhSsO6
ZdXBhcer3bPQ+Sk7HSB9jNUxq/zVPcNWb4a/c2iJHGsNRIM+TDkvWzc/awsYLkxIc6gmYQ5DX9Sv
1YAVJiyXOdEw8eCwAz5f7mfjO8+9DCDQo8RKIK5uWexd6RZzgpQWgG0MNdTtIh+xupckUglqB453
7nxMGgtRjuOaSufFB+uNbNCXLDE9SvcRTS50bbFhBFuLX9JyKFyOCW1TXbODLmlt1zCkT5ZDSLFw
WVoIh5EgWaLs4D6uwD4PuV1slOulClbx+u6tXs3nBozLFndl+pazMSV8wEL1qCXISm52aH45LrFN
3y2rfWmKVn+uUM9SougNyZVqzgDbtHAv6ab2niJHT3fj7PoPgDvtq7Rz+IQTZsF5bCrUMm/dgVDR
B05OdRyc+C0cyuG3k5X5IbBdfk+sk7cVrpVkGP14V62q/LvGUl8UoxbZN1lSBNV7a7/ToXAeV7+N
cKbpYN8ORbQrGeDuqjYbLn0zkF67MQi9zAkeQB7E184Oxm0sBnp3eUzQn6ffS565l3kt1zdqA5rj
Cu0T/5IlkjgqhieMZvW+ddn7L70D9pNxNGmFL3+XEzePUd7uDatnH3DxWBun53zPAbwlph5ylnJ2
eSijBn6sWe0dBrj52ESRA3Uh4PrWm29T9O1jUVfBH0yQBM8Css4V+dSVH9mek3XurEPWh1kiuDps
MSFOWzE71f0KdS+ZPDWpDVFM1JsJO7yio35fL06OEy+V2yEU6ZtXxJoaiMny3m1tVbjwBusSAWXF
xe52BxZ4dAD2drXP59p54mUAVlzjiQW/W5D/bmhEnqqYzMP4K0z5q+7X2hyxEZY7x86zDxakNvzI
Ub/ChGeJTJMGBFuhGH6syeIDZ1vvVDW0ZLfpa6CsFU/yig9N1fqXk+XdX7OQbVgWezwijKlzl1bt
Qz3Nf2wh0gduFBXPVT88xpqEgRFrfYxFa57WthZnzEuE/QZf4i8NcMl7aY37AYF/ijjdW60wSOCT
Y/qhcCPO2YLlQ+ps8eIjLnYUGODQXc22WSh7oEhhM6xgdBdsqfu0521zrIycq7a5Xqr09gDfVsYL
C40BjXD9VOnov/UZlzYYHsTJpkEQVI3ifRn41dFmk7VBsf8UZXbrktM5vmJhs7mgpX1bIaxsuqXh
OxOwuLC4txBNxslO1HY++KQ+/2Ujun/ZGHm0K0wwQWWndxNG5c3QM+I4OeXHvlCY6ljG7+tReYfR
EC4nz9E83s6wTYhxBAEJRBe1gjhfpoakzah/LcRyiFrLBylw58kFjLwmJ7Np2uwfJxEhfmf+XKY5
32stvWNmyjeuTUMS2dYL9G884pXxu49U2PND3KX2Za1z3FgEZTZBlKYPzPH60kVzRAF7Zp6YH/09
BID+s2tLFte+VyZ8MttEZ/lPtUb1TgH8eW/5mmxd2rhPJGGsUypBIUL+znba9on/hWF1R+oQhla2
pu7tG8fHK5gj+zeDLHslz+rMhnv0ijwFbSAT3OA63xGHqGEcNp4zvacFBE7oePoCWxnTEy/PtjJV
/uIW+NY9PcMtpXQh26wou5tV57/jKm/OU6NhZBeSH50UCFuAFIG8GQfnUqqWZQttAlw/UkKYG8Mi
/4UAlXcc19q5LmyqdlZfwxOfioGc6Hj7e0idgpvIOhDtmebO+xUYu37gwcM8mmU/uIFZr+bEHELp
IefkDdChPB+8be+xUGXtQUxwgLcbtBbEZL/mqk4hBsKghz6De3LqIIGkne5x0zfs2926g6R9g76M
vUew1IVva+cLVjxE6txqRDIMTXiNA65tM+mfg7sOzyXwKxYk1cs8+k/lmLY7mwaRAyll+zscXMG1
AXMErxA3Rz/Qfyuuivdisn47pQGy3Ptzt5n8Vu+KwpnuMFIb+oyLb7xi0CErWyAHU+ZHkZi9p/Fy
OWer7+1SNy6ura2+8rInMu2T7A/H7BuXfrVP6fgkqqXmS1M3DBpDXHR8BqDHB8TwtwhM7FOFWx3y
tQ936VLqYe9Xfr4N13hOPHwOzFc5b4ees006D+ehXRba5PUqccGX6ilj//+bmqY39lXOdSpXpc8e
Ur/9pMqBFpbBR28BpDpDAB0G/eP0Q3bNRRQ9ycydTxqgwyNQm1u2RmrJ10gVE9anpWkOS9tmlzEn
8YR9QzZMsx1XS2ab9k7Wc/boRPgZatbKGLLJEbl4Ee3MXQ5stDEkOJbZiYmMK9ZJ/70DznPMcF8f
8PVgTRSpjXca9qJpSXGLdGWc4n5+sFzKGHuHDW5s41XyvfTbMLAf/ak116wH200/iLOxxi5PDIdy
ouZYnKcaLEU41x/QVb19GuNSUksDINrOSBQ7i/eqG4h8g0FzcKyh3LuLmU8MBmJb+c1XkUZ0nkQW
T/LEy+Q5/V8G25FAji33qUWtjIXb+sWdhpi3Go9mZeU494eOyIXpJ5Rhrj2Bzw65lOS0q8HDmlkG
PVVjrNbzTVGFxFJShJJXD2PftOvh9n7aNtvUuMelldfxtJHi1rfiLNz4sHqXF6/lkmNKVQOogXQc
ezM1DfX4YsJaHT0qbZLQWPapJ/JydMMpuhg/xmTiozkb5C5IsMC1XcTFCUj1cq5yJgADgvZVttVf
jl56WGpx04ia4nlc5PwSVGPDeUTrbRKFgI1EBs+Z1NjFn8mdNxk25Jg7O0pqlr/VXUGf0EoOUeKP
3Wc2O31fSLRprhTNQXroP3xSftKw+h4okOAPxckPKw1P53bugE6ZkHsePgCeDwJ7fPlydFMWjvYb
heHzJlwq/2hT+bGpxJpSNyYc7BBIDdu0W3N2ypY3sEztMKXbHn9kwxq6L9hSnGcPmwHmMX6dIv/F
2iBmoK4mxHPJhYCoBPi1Rh7Xak2TsIDmNLes7yyJ7FFM3j6wKcpd0eJo7NLZr9ISiAesyo6ov/ou
phwYRZy+SuKvVXtHlfbAV9UaAI3XXGlpVVIXsGstQcI+2POHBLcqiH8skRHV7dL4XHp6Onu8M3Sf
tOsFt6bFBjcuNV99SatJKrHZsMmelnM5dTQB5U16cBi/9ssysbuc05trGZ/sVoqio1Uk7Xe+1zeH
IiqCF+OJ8mXJUxyhYVvcjLbeJujtZy81CD4jF5TQDft9pt2vCbLR40Icfj8i9m8n6fPF8vw9d37p
/hBvnkiTjILIoEidl3TO+ncHX8FmaLKA3XnPlR9XG6BsC++WPYz6TvtW8epHXJHdwRMsS8Zxp2u6
oC1iAz8TcO+rwM5/SGe13Ec5fhs1MSDSc0KK2qBjK7/HZYF8zfIdA0E9Ce+AFsC9WBN/JaAwIwYW
85XWC+fOQln/ll0Q3NJR1L5PDoZmK1J94pTtX9YK3s80OhzkqHE74RZMzhG+09VS3jUsGbVjIu8b
2TEiO2NWfYtSebvRzMNnPTJU4KLmim2iP/iSOAgy6e25PBBxiALNjr6fx2vWhfm5GVmZOvgaZm8y
14kRNePUcdQXRqmesT3OH4els566LKoey0h0V5ddFutU1sGe40dnHm/Bg7mIILFUTncUnT+U6POW
7yOPERAFbqR4y4TbzHbXhzjgEpGvFqse5BSXtVkzm4IbGmGd0WXRV8w/qsGGGllDuMcKtRyIUGqM
37Qg2XVbfpeuMevO8GE6NpwYW3/lo2X5s7osBoPhYjugEwsadWQH5qMsWWN6ra7vmZmJvBuLDyGl
KZuicX649HA9C8rbB1hr2rG0dQwiBxdkD0nrWUYlY13YZk8O/jiKhAibnUaviA5jaKrjOonuILt1
wDgcLt+aKqs97j6OCsKMnPyV3iAQDO/UYJEAwk+OAEAwHs9sfXRQmF7noc4PtrHX+7mjyj4HXXcg
qE6Dgc1H1ziu9eBG/rRn6HKPRg/Z77p1rJMnUYPXZv49BSB+hqbK/9WkBXdBOPd7pzDt3kAK3Acs
tnbjoINzN7fLpnK5IPgUiCX2GCzcv53eP5QL+8Uidw8zFSKbxcNSNqUBUg+Q9N3q9eFxljR8NcMk
PjVRzG1zO2IXq6xPk2fJu2hm7b3JZ/1LWX70y180AmIj2uZEVYHeUpDI3wJ2xzT9qkYqINpO1DuU
B3kMi7HbSkrdIEk3BZbW0DpCiy92UGosjtS03nmLQ6uJG/0bfIscyy28xGaHpEGmsF47WP+HtWNJ
iEWYf2StgMbZW8+p3fjnG6PxeSZxgzkU+3StoUj6Y+CcpEK1M/gMr94wUQQYiS8uFO6F3iLrLMhC
ssknGpN4VEBsy9L8oMnRBGPDb0hyOyQq0je0jCk1kllVcXEqAxLEJakvEVMZwdxPJ0z5GdYW2dFG
UnY6lXwi8KefLdW2H8GIQ15M9bAbeZIePW4+dwW+xUQL+sjKokjvQ0Soi+GB59M0GKwP4/tcK+pF
p4asYxb8RhLynv4j7bx23GaytX0rG/ucAEORRZ4qd7TUsttunxD+HJhz5tX/Dz0/9khsQYL9GQMD
Mx6wVHnVWm8oy+L76FOhUDGh3LadVa8Kz7C2Dm++e9SytAdbH6oNt26+jUeOvLBMnTvUZjrYLSLY
BFHlvFGAQ0h4CNUFAtwxj3MEtpCwrpZBSZKEtbeEb2Wt0YL0AJ2iwkLVJfzHAM3zZNph/ERMyFI0
VPuuwJN02WeZN4ELyeTbqTgQwMmPgBnVQw3FYYnnPTG+l/tikQSDD3oaylMbYkURWsp3rvZAQIji
OOrCUWxCV3qPsQ6rKx3Ji3IGT9irTGx0NflMsstbFyQRl0OrK0SYSvBA1s5fD4okTEpy9dfoO59K
i4eiFSvsJjc1nYNsevWpLvty48QBkZTbWx9IquGdCLEH7G2VrrGIsbGi99JHP+nNnaeDLvEAf5bA
kSVV12dqjvZnzQv9Pa+Q9kFXWR1jNuYrPxwhIfng91LVewE8vRvxwVtEVkGJDisyIq8hJvFlw+hV
0ngbJUq4JSAYMDxSVDg+iBf4Uu1goqXqHcldgLRxkD+okiNo6UzigEY3IFyuAgqqSQPBW2o2SMHI
bWXExSHJYzgLcaU+ohIyLgONnIBjBdnOoXSxkzAxvIVGELNJdLOAx5q+VinFcY5Z/86A9ymX4MWJ
lXOYuIveruWqQ0pvHVEv+lzC3UFiXIPhRaEWixzFND6DcDI31RRLAMrNt7VOwpn8l3gYJXWdsGyd
TdJr6TIIWiDCXZ8/9CLJXqNApuC27GLFE3kAOkbCO4rzj87Q6xtOiXilUXHZ1ZEqD4FaFZsAzYjX
Ls/BHse2u9XAI1DkzLRvCucpONwGCZysaTaYH5Ag7amQrnTelPCxCB/hnkco+qdaAbyjcsgz2zU3
ghzRfTQRVvkElhEcY+yXn5Skh8xDdfAZWQuGuM6TA3oz4IgFtNdqzKsVKcUc3RIcibkR4kc3zseP
GWHXo+kH+wGA7SpMm58cKt2id1A5lgM6Ni4CbGCgiW1NwD4Li/AQYS8yy1DD+shF4KuO27vc1ZVH
NyFVUxZkIhlMntluMTy3WQ4xLm18dBhAfrlxm6uIQ0a/4CdnrNLaXsVWUwBLimCjaY126L3u22g3
XyuQuHfd6A+vNWnxFQXYdjN4fCxIa4fr37eeKKBl28pteYcUKEdkFmp+laIjJhJlOQheaGIOqYkl
8HdnEUXUEJPcypZGZRUoInDpAGC2v2N1mpB4CNol0i/UDtTRf8p0ksJLSgbJS25HydZuHbFyB1JB
E/xmOxQIew1xEn+wM94tHUca4TEonzYDUEm4bD5wfMrHXs/9lRc9jsUB9SIwAmagvpl5Y/4T6BPJ
R8Y5TG4CnhBm9pPmdnJpNdGwSUfX2tiqU34Ou4qMgeQBjHmmSv7F7x+LNNW+s+dBDIexRB0vQiGM
N8ATRFNuTt2rVhQBzXWcOslj4lLsbLgw0YrLle8cvERWoKW3Kai+LT6q8oF6XrTWe6P67vqN/0PJ
YMyGkRtstAKZZq+YiLlRa2QsoAixDYOsVZs3r4FaUgsiOEOGKu13su17CuMuUolh3vifKP66hN9x
9NIhenZwEMxZqOpQQ6vp3E1mFtYvSwCt4a/wtZOG2JkgIO6KhrTkMlI6Sywjp4XHSh262gco+jwW
UVqQGSmSOw6p8ZNu5Mq9TrF+GxcNJwvhidYQJgGA4SkYykUyuuo3EPWfK9U7NIjNoDlEGil2PuXd
p0ySw9PI1Xwoemk/oIROlFuDoqPQCgkcgY7vodbH64jFhAejRN2pxJDpxRkz9U5PGnSeyMtuDYCw
H/WBGoUqNf+RtFj0MzGoOyNA3CIsMqXQtKZfOzWqTDwssv3YJ2KjoMq6kbqPdpIVvQa4DmXLahdm
SM8NQe+QkrVJpSPctjI9tB52ib02QDmKOz958ic1KzLIFEICEbo7N9eGRxtewiKABPEatDHFYhs6
dtklQEgAeJLyB8PXG8G41GWZrTlEgnWNkhVNIMTFesDDCze0TQrOd+Dr7vjdzWLBMphQHGlQ3HuV
Fz47uoJ4jMr/hpiDOJjjaFCH7bOVI2pnayPFvLTAhS9VyBmUybJXUsnqN3QXzZ0VZi9qwYFIahf9
Iyyd8qWNgMRC6x1kGKP+ze7s/AlUs/+90fz2SRtJv1F+AZVXWA6RBHRsmChNsif/O3xuM84DCq4Y
t8TyU1H05aKU/ZtG1eeHG7sqNSSHRw4qsOIhqdUvA2/uhWn0wUGhCrMdDR2lx7hmtbDZkAHukFgq
IqIdd/QbtoiAcTmpwJFsyh88IMWLwCKyQoxu3SCikAbqh06fhOtqdAkcMpbLWu7byC8+ZQLKwCS2
6D04fSTuwe7lK2sYKHKqxvBUhNh7u2ptP2sp2TB0huOt1zjtUm2lA4KGUjuVPzTBBod8KAnmPbWL
AAp7+g/YHW8teJHvLfiPu76F5hZSKwQ/pCf3JFFBayd6tm0NSHBuU3of+sL6jmhOCqq5zTah0dlo
/6AaPvBEe0YAk7slqBLODF7mWp+5L5YFPtKTSJACqyC1RNHymAKbWuu8b/a9BGIdaOQZjA6uRB3m
9nPZVtycjpgiM8vnJFMjcoPM2oD/NacuWk8sdmWNlHWwC2wgVDzT9EmVIt01bEco+RxYXe3gJRe4
kF3rvHoxB0i6nCrZk+KhDgl0UQEajm8ED9SASxRavDfFzGlRtD9tvW2+J1bjbWIESZH1Lfulr7jt
lhRlelTbwUO1TtQUsipAhJjUL6ShDiSlYUi64Ekeatk4e4zeEL7SE170mCEEelk/VBIpJ9MRwysy
nTo5RBeuJBEhQlLam10mYJpJLcHLrE1YZhiYQvl1KEWp2TNEo2BXVMA2UN/tVsiMNgAtctJmMQBi
pdE/aa5i7+w4R/mJjCT0lLZ8qp1YRb5ZE/c5YPKNZbTOXZGM+VYBt4/uilLu2HjE0RXp9DqUwcrT
E/shBgi7IqDjNKqbLznowV0FRualsEdU4xs0nfNMDTdknLs7CMlsV1kRqQ+q/cnV1BcZm90qxB36
cZTmF7010byJuVnrlFoEyEr7pXHG+jGque+ymvVRmECyY6XxdxRRwkULwmA7OPhulgWYK+qpbBLS
o4RbigHHnvLSE3qcgPsjw+L9ZQMCa2x7Vw3VwKFfZQ+aU6v3RlPwGnN16uVtmu6g/qjAvZtwl5pm
8Q2OIhIjAEeMYRHFDUegUOs7qEAs3MB7U8An8WBN/hGiBLXv+sXODJXgiXWFiFrUjzsrGeVTH/oV
6sFZyhmRJ85C1vkbeo1IZ7VKIxcaz1GQifq4zErQHuTveI1LQ+OsBFXURyUsxSi2lwqg8xeDzcUR
qImVNULya0VZA7l1q89lWVYHtUJ62ivsaOsNPa6ovjBX4HG/Ueen+gcp+DHj3llbtQefJq+QHqq9
YAmER+7isEWSt3E47Af9a9PL4rGiUA/7iiJPpQFb9gqy+F1mkvPSum99G6lb3fXsjZ2I5ieCirAY
nBAUg6N+h0qYbEp44S9O53zzpQ2CraToQJ3sB3BebU19hqcpyXNyRjDR7LwD7yEaaAqtRY5Pzbam
IErTWiCVoW+6GwnfaSUQF10JjEm20kEwFONeODGUjJNdoxjeXod48SJ4KYIWr/t2Q7wU3LOovhc1
lYg8yXgy2D4Xkduq605XQY5WmrqQUklXvSvAiQ0pNEpCuGU/+hYPqChbNx43HxocNUKUiY+EUdBv
e8XXETIi8ULWZqhR84RE4oCku0c9ETW4suTx7avD2o7TXzoCzyuYVvE/9UBC25SN8q1Ag5QQw6hX
AJpeCoLLZ0po47JT3f4rEd8bgDKL5Go9rFBk71dlQ4Koa0EmhGH2g86xpUkCLUjExbsspN5k5351
38dCoG9QlAefY2fn53B5AfdRhKB8qqcLGQGzQfaNWoWOhGpkhs8mhp0rLXEUdIN5M8neaUZ4ZIN7
R+UfJcpGDsCHyU+qY4geDrJk4KIAL1WyHO8dp0V5wbejz7ULPtLWqS5UEVeDqXaMIRmvJVaNCjm2
skTPp4SpXXRvqGGTQo5iifqnitoQ1JG+z3YUYiD7RAX4Us3AsyVObTgksCfUDkXEMU3SrYMa5Qq9
AgNjEvRtWV9oOFFNfIBw8iGMIvsToJ9wWaSF3IJkcUjwIyxAWt+HL9Bw9QOrh8qigiuWSvVo1lZB
cQE4DeUAwdOiGXJ4lK385TlN61EI7fvpga88UbkmYem75irrBiqEhQsiGc5+i2KTNTT3FrB0jwDQ
JHmE9qbHKbe0bIJKCqDaZ8BFn4tHhK0bavuoDFZImAy8rJAaQTgRpqgyZfYCNBmhnAK+0i0FTRZo
lsDTPPO+yj1yKIAyfviDYv4Ka43qr+iMOyXOf9pkYLdAbfAoHWy0TqhQ/4JTIFawx0D+6GzvrG9g
PE78apUTeBnYyIwk/hfik48FBN9FVsJssmPRrQpLjbZBrEUPZI1I03eEbYuK+3YpWDW7EjVKqNeJ
uQ5smCqNoyNfEFklDur++Gqh33Tk/4vAUu0r66QJlLVo/GEBhwkF2LxSfygNaEvSb8WPyDICngqR
zrO0YGwM1V3moqX4bBk2F31qmA/SAqZXwVq54yHaQicIqzuwGuHCSJLiHn9xMiOhIddNFpr3uhYF
KJYjKF7kiJVRAO26p7ZV9Feq1GLdCZ0UpCWte+ESTXJFdItRM7x1ngzlk6LxcCnHBIUbu07feDX9
4jjsQYoYkKlMPuKWBJHIqJMXJhMNyiwIlqJEkjCzTOCanqlgm9OiXdPGVAsi24IlVnYfw86t3/Se
Fx70wTI9FAYYsgwNxOWYu2hCGKy/MhhAAgTlq02teyPdDw68BeK6STlNHcGywu3w1wg1UJjTgPF6
Jirl8TgVQ9NGfPWID74UKZWvsY3Vx85PzT0I8ym/65kvap7bKza1swaSAjjGRS846kzKtpS2IVuB
7Jampj1YnYCw5DZvYzOhInUo82owTlrGsPDrOngTZG0WcUtugvy52LLgyb+JTiBiAiQNnZNwC6UU
IIQql8VEHVcU4o5QdaimEh6TW1GdJ7NyE2AvffnK61fbtkNYY7gOD+++0DT2SogyrquF/U7n0gLw
qvTPkhS2uusLwMYIoUYyP0ArpHLWIV1aSVJiul7aCzuOvZWV228dekNoszsmaj1mmpCFiV7RX+CY
aRMcFwKMDiwnKn+iJwCiiVdvBdHdilZjMpjbFJuEhVOg4Tj4nOBKP9Srmh+6DAvFfBnBmQK7C8rP
PpSvrZ3H3THyTYubhGVX6VRLqZJhAV6E1tpH9ZElCmKd+1oDkGI0lE1JXAkhi3VQpdl2rA37e8Zu
RlSeGoDngoq67kpy0SzGsG0B+VdI/vzv/5zaHIJuw9QhQFIBXjRWydbnP/28aegYDWIAbRtw0WeO
RI3wBC/tITvoSfzRG/Nlpg1frzfx3r6FJkyH+NzQLVPM7T9Jq0kq0G120MbHAdZlTSTUko/wbozU
ewciOqFhpshQGSq+G+cjFSCvZQ6Jkx7y8AP5CpFTq+dgboK3Ak7h9T5NtjbnRjHnbU1GMieGhyUc
pmCSbT4M/Vvq/XIQNnGobGsk2ePkCRUhwF/XW7w0ijYO9pruGPxlTOvkpEXRcH0VIKYO4HIhmNXZ
MxExEIrrrbw3wGGCpLQMdrIDOHnmt9ZoVHbNQEkPwrg3udKRXOf9u4v1XdH9uN6UNn1rNoZnbc16
5MGDZcHTVtYV6xiEfzMehKjAKP4EBLxsFHLLVDS6H45z7CNyqtWNzr7fWnTWlo7hqLrGaTgN+cmQ
osuZOMAD2Vr3klgyvWHzdGHGzj4/W48O1eLSGCLMhPJHPEvUcKt497l1w0jyvQHTeSdmK9F2bM22
O1opknvPX43irhHfrs/UrSZmHk91myB3FdCErm+0rxNNK1xdb+HCUHEdsbyF0Ayqd7MW4p7cHfCH
9PBPnH1toTumk1PNjUY0/f2CgxumkxDUwPoiiXA+36FnDqKCvXaIvskFhW042Xs7vudp3yj3onkG
qOE7r9d7duFQOm3TnFlxAQ4xkja104NE7AYgbJQ74I5gkWVH1/ljo0HzrK3ZWR66jj4aqNEdbNKu
HfxQMRRLbfjyFz2iCiPAjuHPZ84WXIqKcVSbbFvdea2SFalQpZ0cA0CfjP9cb0q/sPJMzjvHMlkb
DrfH+YyBdJadWtMjAmoU4w7RxthYv0zE1pYfC/HRNNx123zyzTtkcSnHUlcQ6yD+4GRPhBKBS3rj
Qzx8CPs7pLKv/7R3Z4fUVamyjHQDozj+c/7L+rioFcV3dMSEqy+l/gkI/K9/18L0C05Op/r/WsCO
LHX2//Lrs5ElbevANOf3lxrwomilEF1e//0Wv+/seJ+N0PTvJ7+/dC2S1yotSMoQGdKoi9h8iG7t
6YutAFjTrekA511x3kqrwTVCFNZ4IeEC0MlMd7rbgl8zUGDtvis6oEGvOiBU+1WjatibxXGCiHph
vLVs3vst4tgL3oHb631/vzosmJqwWWyuUkd3Zkd/lLm9pqoY7zTOZ8v6FN7/u8/POi3GqI46CkTH
0lpbyab503tRMpjThYgWB4GbPjtHiijIwfaYpHTHXdNvw/7GyrgwOnwfo12B5gqbejY6ARL0ratg
bEVePV1Y9l/8fN1Cfg4vatLP9nQNnCw88KdaLtVKviDeVj5k/o1T9tKvF5oQkP10lUBztnMiYYQo
OfXuS+PdD5uy//O51c0pJjGFJTj5ZpeUlmdmHiqxd7QMpGrZOH+88UGf2LoNSMng8DJm3zd8AQpN
kcoL9kNLL/tYKDdsui+Nz0kDYnbjwX7XhhSHiBe4/qG3TbMbgfA0vufnikWSHFkMhF4sS507ZwOk
g/BRZ97RaeCiw1rB0OwvFiiAI0slVuCEt6cunqygXM1DBKLA1FTeD7RbIcBf37/vDy0EVAyLtUlA
r6vzR5ep1LUyUD87cgKhbg86z0DgUP/zhXrWymwfaMpQ1qVhBMcgXSNXCMvrei8uTPTZ92dXIFpU
8BpwuTjW5V0d3JEL/nffn80Cv5zgORDBcXiVaH8WN87oC5PAdeHYcNyEQ6A+O0ShQbj12BvxMUtX
AMzjB95wKL1e78N0lM0WKxcARTNL6NQF5yFnhcIRpX8aURtcYyiapI/grUr868Mbo3VhW7AjEEOR
UtUAYM+OpSRocgm4rDom9jMvUTARwrlhxj0dDbPOnDUxjejJtiiwvuFUL6qjOVjGRi3TAub8UKAO
O6p7J2qOVWUGHy0BQwjHU7LY18fyUvO8D1TSFJol7HkwSEHYh2Cjl5TfoGWUI4pWFq46z7ku6w9h
jhGJOgYhsB+kzyui7hs28ReWu3Pa/Kz3qa+OqlC08rhBED1Svlzv3LTa5mMr+MMD31HJyMw2k1n0
5gD8tjz22ms5Hot6OSCRjb6GYzdrxbu73tqlxSKQ+kQ+Ricv8/tpfjKTNpgokBV2icUKaFQqs4X5
08iTGxN2YfE7wkZBE0sRiwr+7KrB0w3mWWaWR3h0XiqWbnsYEwh7zZo89PUOXZoc0wTZYLPVHGOe
JQNmUBR215dHGEkvpeXdd6Zx4167NGYmllEERSCMtfmYlWnQj3ZYoq6MtsWL6/j6vnUR84id2L8x
PZcWg8SsFlct1oMqZgGYR8FEDY2sPgI2xSLN+ALMfddZCCjVABJjqX3o3XR9fQS1S0MoCaOJ+34f
iLPZgsrWADil0QR0AYl6a+NTDIx/jbq/8Wi/bdrPXdjsO3gPrbPW8mCXOGJT1PLl+i+5NNAnP+S3
ufnJ4qyLrvRJjdfHGrE0qz0MGXIoxefrjUy9me+300ZmQ1w0eQW1s6yPDTY9yodouDcltXKY5OoR
o5Hq1v6+OLrGtN8c3iqamDp90imk180oH+iUCsSmrA+h6964am61MDufMJ1qNQHX8giOziNxjlgM
zsnXR+332L8bNkJfA6KRRFpj2vIn3XCko3bCHKpjpewBv2QgdgJt7xRvmpHuhLtDqmyB8PeNg+Ti
ZJ20Ou2Xk1ZdWSUpXnTVMe4BMbd3qXh1u3t1vMM8YGk08aIAB3Kjp9MCeNdT05AEBoZpGfMHvguc
2akCvz4iArxStbsEWwh3j4lxgb2uf9cGgNWUn4Cib/T14jSetDv9+0lfvWBAr9oLaNcXH6iQfnZx
vrjet4sbzCJzo0qbJTl3OfezuuqU3K2OBu8X6ynxt7W+ud7E++SutBwiEZtlogobmbnzbrg2QPCA
E+VYJy3FSwephYNV7fXmUXPkUqt+ZfIfzfugtJ/8/DnxbzR/aRBxXbU1XXAbmPNgyEPSY0SxtD4O
/UrFjrm4MYK3vj/ba3Y4dJB1+D6wTsAqornxCLx0AZz+/tk2A1YSxRG0zWODGTjEAYA3hfBQQ5Qa
opMTWtKPB/+ojNTzrk/crZ7NtprwkRGMEUE9ZuPIIYLhYnbjcpvGZr6xmBjePeTdbWteDsL3l+2c
5KwMC2b1q10R4hwC7cef9kOqKi84KUyibznPC1GTdIwhFNURl1UU6yHPrK438H4TTQ0gqa3+55Ke
HegjQhggwlsa6AFObHXEzIh7/6KNKakFiI5wTUyTdXIWYKzRR7rvVccOWfhoHevbTrtxa7yfDbrB
O5qgk6yPM7+XHK93WxTfqmNmr6BSqB634TqKbsRO71fVeSuz/ZIAES4bVNePifgSGh+cZH19oN5f
EHzfMThr/jNSs8loeoPwOTe5IIov1AGJXrbAisDIPybVbiiebe1WuHRp+qfITNoag2fPz1AKLskI
eqE6DiDjFQO5TErZ7Y3JudGIM0ulaK3RV0Msq6OffxjNrdOuKu3l+si9P2l4LrIANFJaqk3m6XyJ
uWFYgGxgvyOYo9Rrs8Q2FdGqVeevgvzGqXa5O/9ta3a2qL3tozKUEKHUW6lTqtqE9o1dOf3c88Pl
vDvTQjnZMWGo9iOEIm5PtFvDGt9RSSEJ6QO9Bk1d3nqSau+jhLP2rNkM9UGre7CI66PvvbicloFy
r+beArfk2sbOo0QSEhrafa/d2FCXtu3JtFmz8DV0i54/hJMGhjLRB91bCWdbNzdG81Yr+vlotmZT
guukFaK9Pnzzwke/fOEuur4EbywLaxYq5KgwNg7qN0cfxdNJ3HCJZ+71Ji6dP6fDNf37ybLorQLe
zcCysOFRoSmj3+jCre9PXTz5ftn09ehWBV3oPyNxr6r7v/j9E7RBVy1yA/PpzjKRqWil1ceugCyV
PY/Vj79oQBeSRBiFCXVesFBCePJdYZA9Cj/7mzB//YvPG5yUXJiS18NsisteDZu206ojonlGsdRv
HGIXh//k89O/nwy/oOxpjz2fV3VlTSaySTbXf//FjQB6l1o6t+W7BznQYmNoNbc8SuTA0vG1JPdE
tmHdwAa+3tLFA2zK0DskAPR378TGVgsFGh5hRQdoyvI2moVqTKmjel83QNLjcXe9wQtPuilhSLfA
iOlEZLMjM6qRpAotUR7b2LwbRLcMhxZT+K0h7yP51CWMaKssoKleb/fikFLeIPc6PUV+l35P5kyC
4kTylGxeF6FujEiAwOYmebPNG+HmpdNlKg2ShDWpZc1Xtoeq64AeU3WMIl76wl0HkX4X9eJGM5eW
oC71CYsBsOBdzUyxzQYguVEfLQRAEKTutnEwOn+xOE4b0c/XeQ4fuFawjjkWJAUbpAXA8lfFW9Zu
8vJG6HHhAUcwddKh+ZaVBTSQUNJWuvfdjwgLAPXeTCa3inpU5SPpn5r/HqvoRLqrILlxwV0eTwco
15TRe1cjRE0EQB216aM5WUhVzRNcxLfrK/BSE0gk6KptCkHoODu0EV/QIqNKmiNpvcUeRd0bs3Vp
hZ9+f/r3kxXuY74iKsH3peEvY2uERvcsG6wOttf7cWmFg3bjkUAAbL9L5mIhb4MEx0Vb6BbWq3i9
j7xKm25zvZmL3TF5hExFT4cH3Hl31KFCS1VByIR3BD63mG0sdTxUyNFdb+dCRMo5RF1GctdNrIzz
dtquNzwPJbJjJvKlBRF81O46fJODZx3Hw1sx6YVFgBIE70MS1Tph/Oz0U0JUGPKkHvCK/VEvy/Tb
9c5cGDQNqIxuWlwcpJFmnSkBlrdI1vcc3Ku224zJXT1Cfr4xZL/TbrOwl2ZIuejwjGHBzQ4G1NBk
rLQjY4ZJh+F9CqHapuaLEh2EfNa9jZn5kybmIg/lMhuyFQzOJbbwFrKGYmWAvf2LXgsxZcuJWOS8
BJwJNbOKOhiOTbIFMY+2G+jg8Ov1Ri7O3Ekj8/UYiVbr1HDggEoWeNb8xeNbM06+PxtTtJVCDFjS
4QhivUPcLcGK58bOvbg6TpqYrQ6ICrUJyYYuhN+hPGDFbqIIfKvafGugpn8/OYfCXhnGwmI2/GrX
k6+tDtcn4lYvZueoqHvNq62YgcJdDKpv+zQ6j45c/7tWpl9x0gs4zIYMg2g4BuaD5StLE+fRxLkX
6g14weXRYrcSMpig2me9yfTWHVQ/GxAlWmlyqf85cAx4gvjv92f9ANOgBXbHstLGTW/swvjGU+HC
bXD2/SnAPBknN0aYTWrlcPRGvFChT0Gk2FyfiotNmOBHLFIfgNJnQ2TYXhL7DcpT2MIY+boLFpa2
vt7ExVk4aWI2SlAs+gQL2eGYlM8W8l7Fy7/7/myU/NKIIO7SBadZSoxrzeX1718aInCshgXW1OBK
nn1f7akVtrU+Hk3rJVS/D3kLffQGvmP6xvzQN1lMgBi4JQFSnc/0AJku7YNcPQJqRQn66GGfGYY7
Ke+Dtr8x5Zfmw5z4B4KQnR7NTiqtyv0E5zWVZ8lDhX9b1Q437oxL7xAeiBLYE0VIaeizm7hEzyXz
eKMcPYGEHbs8jTScvDBegq36QYYjGnPVP01g3o/hLUDdpZiDfkFSQMrGfAeeQJ+5Rmk01I5ONeHA
7fBe9+5jsXFgmrk3OnppKOGuExmaBATvMK0JOpojGVf92Ah11YBVRPX0+uKbJn6+ME5bmC2Maqxb
xJ9poUOs8znc9L+85C/WNzV9aVIYU1nns/XQDWkCA19oRzVZSXeJsl3o3XggXhonmwcpJTiKVDyJ
z5e3dF1cMU1/PGYo3SQoq6Kffn2cLrbAWqbcbQpTzlccHsi5PybZeKwRzPTrcPHj+vcvHQJUn0wS
B4RB9OK8B8g4GTVU4+GIq9kaBV03VHB8/YthOm1k6uTJeY/BI+kKxCWPI1Y7xkLX/+IkPv3+bBrq
eBjDwqEThreFDo7e/PVBurRYT78/W6zxoOMigeHK0eF5pKEgiC1IbSbr3LhxXF6abUoE5Op5VNjk
uc4HytBd/DijdjhGIcrUesXO/vOukJwDN6hplLXeZVKIsXqJQkFHGiraaJn6ZGAFE/fmGmjKjefx
pec5HCAhDJg6oF7muyNJfAMFrqI79m6VrlSn1xZZBnlVpDaqz3oSLDFmq5ZSQZe0ELlzaKq++Khb
KQZy5MPRj1L79sbJdmEqz37TbCoHEy9vpeY3FdjS18mPVnkp9GdbvfGmunRTnLUzu1wDfAQLVSu7
owHVr48Oaoj2ZLDo831hH1pl3dWfBIL019fpe/aIlDqvbJKwNkXldzVlUyP3WmKJfYww9JIOJcUS
Ud0VTMC830ovXowhxNr0I94WpZHfaP3CXY+zHccIOtlU7eXsKFGcuMNjUjZHzfkW4uUC6g5mdZo9
uOaNIs3FSYTZQWmWuILw4nybVCgzwXZI2+Oo/4rRW5gwMTkazWH+x3g6CSBSnZCwXFY8+c8bCuNq
RJiuwXWq3CjJwh9vHFwXTl8AtlxPNojB92kRaRQK7pV9d2xKvEQMbL21clki0399XVxqxmQ1ED2Q
fnkXOqDLkmSFKPpjkKySAAL8i2Yc/10Ts31VlkEEe4gmegednqWi3ctbGYRbvZhtKSNEM68facJQ
NkPwANVOu7WEL5y/pEE4FaeEr0GN4Xy+URPOUAWr+iPKM+oKH4/rg3Tj878PjZN70NdlmqsGn+9e
bfFcRzeeVdOvO4mphMoy1bnJSWpQvwCBev7r4WeHQWI49l7gUYR42SJAg00Z35L60IiXpgpXQ//9
eo9mc/KfJklzWrDVeEHMN0gH0VkWvmnv7fRBRFurvMO08181YczKlwVAIMxIVBtCTPgPInFHaEHj
wnfljdGbHV//vytT9n1Ks70rL5lJIHLe7/a+C/LvhpnfpegdLaVh/dTCSUI5F+r2es9mEf1/WrR5
RxiCeB59z/P5ykli6vbYopYt4eg7LSIcjmsHqJCHyVKta3UNeiNfDcItbozppb5y4ID2BjnGcpmt
FDcu3EHvhX9wRzxKl72/qs1tGd3J+M8Cmt9dxCwBLI0lYTTOMxUBpVkjQC76UIZfGw3D3ht3zmxH
/f4+oDud05k3GYHN+RCOba26bV76B8zJO+NBmH92Afzn+zzoqDpOFNz5nYZRFfaAOGEcRPagTCKc
N37/7Cabvi9J77NrbcD374p2odoZXlt4ct+2/dZr1UWvobraH+pblJ2LDdkmfEjJVWZqs7VGTabU
iraz9i6l/0wL7wAhwMJFj/JGgHlhRohBJgg8KRzDmo9YYBZkVtXa3DehtciRQh7GG2M2/dTZMcet
DNQIbKxFG9O2OjlF0cDIujHUzb0wu31hRB87pfxYx9mN8PViRyg3TrtEnW7P82Z6EaGXR0FyH3YP
pYEm3p9dBr+nnq0Btp2Hl8bf598PCi1Jqz4w91g4RcMWbMEfny6UDP77feP8+yF+gTqiO+Ze7dbZ
16SK1lUZrm0b5WNkbuzqz3e6hEaosdctQOHz7EutWxE1Kkfsxdb1dml046z8vUDns44uA5mk6bXN
m+K8O8qYJXmO9M1eGxP1uXdH580G9opATdHeexlHmOxQiLHTyN4Tc2NoBIthiyRRgH4ihS3UfJV1
geH5o9Nh2nV9rC8tSR7oxN4EwA4JtfMfB8evUEdZi73X2UelUHeml2Urqbi3cnYXDm6JB6/G802Q
55pD4ZIY2L1rpWKPxw1+u9nCjItlGbQrBPCl/odJmt9LFGjilNsARGjZs2tijJ0B2ZpE7HVlr5e4
ZWSYv4lPo/4XSxVmhEpVGsjlO4AXOliV8CDX73Xn6KN0pqtPo/opEo+Z8tAob38+VybnEm8kyu3v
cCq5H1H4cWJzb3od2itqUqzMADsIq8Av73pTl46Q06ZmW9x2SRlleFrtQyLK/MVBD/J6AxeXg6Rm
ynHIyM2BAwhft3ZXsum62MY71B4mt2N1QKEYRfa2NeWj75f2ja14sVFIMza/frq0ZgejlcSN3cMN
3VOFXbmxt44gtAv7sU5f/PD79Q5eCJEoNoAoUgU5MKhj5xvL1PMqjSjq7lM9/SX8fJlK5M1L7VXY
9behSz+6he7dmLVLm3lCt3DIgAx/xx9Q9HpAgY3VmCF7WSDIqe8Mmd44MS4tDQv27ETPBaA5z42k
bpJ6XWGKfZU+56gRWbeKxhd7IRzbhONNgDc/jxvy5EbvSbHPMRjMNoWOWNHm+uRceG9IGFP/18Ts
1Au1oJQjuIU9MihwXBWoiZg9VL9a+dym39rRQ0fty/Um9Snan18D0+blxawTBMypx3nQVE3icA3Y
jlF/wPTcvw/8yNoKrRArM8fcB4cshDRDLO1GLCAeSrupnsts0Jd+FP7MZd7vI2+FdOUmKzPcET1X
bt2qwUDXhzSNSZZd/yFe6vcxylY0oEpzN7wrtAjqp6Xspt/ck1td1MYOeoEvMQP6m0VFeYBgFbzU
u5BFAJLtIp/z2iuQAk2QThMW8JvrU3Bp+1tEq1Qi6NC7NI+ukuuWRSP24/8j7cqW29aV7RexigTn
V1KU5CEJbVmOkxdWkp1wJkGC4PT1d9E5Z1uCeIWyT5XfXMUWgO5Go4e11K8TgdcBqnvf/CQtcK60
XuJrVs0ERgjO1MVKxCkzUtgcsOuzEarzF8DJAdL3+mLWvm8jYYVhIVXHuOay2JNYcqFfA1s0giSA
iB3bfPhcqO/MOL6e/qkIIVxNkhEMmCwyQuBrzp7bK5hZg7NECBvEfSnRADHv+FeajYQ+XlyvUDXn
C9J1pQBUpmmHQDS20EdRbHSlu0uyKhi4/l0p9E9p2QSkSp/BxiWZvV3TDBtuE89WhCc4r3PZdC4V
bWhVPGYqBZReuoku04E+A8UevtTQhi1AvBrJBbHm5jCFssxpwNMguyXIBHpnB6R3O1TUheJd3w0T
oBLd8QN6uNTdMOkIHCaM7JyLAW2nrjGL2aHVhJHyqXh4vxqibxNoEC7BzL1YJh0b3U4KG6dmTDtg
78tGaYmOnyd6zdPvC7ukzUBVNDJ8vyjNwvSMNivDZp6sL06mGaAVSCN91ygqWIxN1XhhkZrhqVuC
4s9GF0MDqr1dQTAAZS+cZbk26hsws/YvVttmDxP6itHuG+W3aNpx92Cx7j3dBUJeXSTRzfVtWlMw
d0GFQILLxmjwciGdWCv4nuoYQp2Qu6WfA1isLR5oUnijE98amSuxpbUnMxDhlgcNOPEQEJxL00mm
tiyenJCC2dd9nu7S4oHo++tLWtFf9FngSY4EGu40MYJzaatplFROWBaHoho84BNjtEFimDIhwkrU
OOd9AT6/kCTlzph34DHclq5kJSuu1EFCHrcy8v/QY+FwSqtyCKOuHbpqf5xctjGL5J1tQot3O5Uh
5gKjeNbGdnbscKyAXd4BFz6fj9cPZNmLC1MheDfjjgOtrLgM0AsQN00aJ2RDUKJqdVO+KI03MF86
DLumX9ip/0oSF5MpmZOAE8TBaKrykETWITLpPp71L0h0/3N9UTJRwkPO1iMlyUvqhLAgryhMkGBR
kKkhQzz9vC5pRQtwT78tipwbjVaRUQECqRNOAIQGZYcM/G91JXi2IfDAA04Vc6ZTBerSJoK9cGCx
NmC9UYHLCoDyMVYkRaZVRTiRtPySE2czgqJJBVEkFKH7AUoKr3d/OcYIFALkEtg/mSzNvbpxJ+IE
F+1ECQg4jcIJgXrsLawy0maFFS+AWdq3rRO8ANjnShQ34AVAXT1ZmDH5WsguGtkiBB8QZ1PWDgwi
yuHR7oBWLrmGJUuwhVoA3E5vJwk2ibrH0fyupqhyFrKcslhFfY2hTjbKFqwFrDdOy6YaeSQ24pVA
j4Yxv2ROe9/XaCZxuoPhNL9ppOx0Mw0MZoNPpQ+um9H6QpfkPOYegbG0XOgnyleAY6tzyGiHgGT+
nAFlOnbjb3RQJeGvTMxynidi4jzRDaZMdti5/D53yS9Dc7dofZKY0qoYdK+AiQsdeRfQiZo7UuIA
gT5M4691+p3Gf4pUkn5c9QtAFgRnNx67yNSfrwRMfGCC7mMnTJRPZt14IFPznOyJFE/XD0acpvur
HCeCBCvKKe8Ggyp2GE1o9QatrOMARb//AvBkj0xf4/KhA9Q+q6ubqXy5Lnt1G1GeRBoExRvUjc7X
aCVazmmaOmEVfUKXdgoCE9mw4KoBn4gQFILkGlipOohgGHjpd0nzvs7V/+we8pbI6LhQbMG09GLO
KpDyQBMi+xvN+q8E8IjXd2n9hACKtUgx1QsQFJMlFDSBxApj9Ru69EdPoYCqYRUIFqyUBbmqI0Dt
HspauennbjvO+fP1X7Cqi4jqsL7lchfxNAuSIoY1MzvkmIY3N9ZLUQNL078uZHGlF3HKiRBhJyOq
VrZiQMhAAOK3UXv6s1PAfFx39vAIagT+o5rjAWS7DMQ5WTRLQsrVfPwCO4FpZvQHEhFlo2hz5JtL
aofaaKGlOt/ZoJYDjTdIHtonwC4A2nr6RePsH8wH31h2+pAV/a1T9g896W9L7vy5vh1rTwNngW9G
19TSS7HYzoknG4Z4BiNaZIWzwmMwOXT9fVynZahmbHpkiWvsYoLGrQ8IXbr/DPyhY0uwFmVKcxWE
MPaC0Jrqd6BNQ8XYMPZzsb8uaO2w4dNM08AADVBGBcvP8qoq8COskCC8AlUPXejUuZdV/ePcz2ow
kXoba3yfjLLZ67V9RYc5PCqOGJhWgprFrpOqmPXDDVF974xflH2yeLO13P0ka+pZcz2nkoTIMZuj
xmomxQpBSKZHYKvbXN9Dbc0sXYAionyy9MyLkb0aFTO4qjUrtEGOQj3wLKN7fmqboE0Z/TEnzTPu
fMCCNSoabBO1uAXTenE/mIw+8KHvb7osmfZNqlN/UiYraArr4fovXPPvJz9QfBBYSaZYhOOUJz27
7Wo8xkH9TK0PuOBTKcKJJrmWK2gjQyUYgy/dBohyH1gFLnl4eIAT6mKGtmCGGiU6Lvsscr4zI7qN
rPolAlvJdTGrigngDAwyonsV0PPnBl843LYUCxGSC56YklE/odPn1op+adXworf0nUDcrzcXbpR/
5QnqaXeu2SngSAnjWd1EZf05aj7QD4LObhNZSMe21YviHuoE3TL8aqGZxs+iDYggBisAwzoB67rs
HbWqayeyFmM58Zf9BORCs4K/pLnjWfUPS8PIsyxcX7U4ZE6Ii9QtZqqFMzJyJyrjFFkzhd6AtMgb
q3bfZIqn98XNdW1YXQ4mt7F3SNmgWHS+nHIGe2NpDnZY6+MvOqFUOdsYc9V2/5MY8WZHb342Ni3E
aMYUNka6R1I5AC/203Uxq64QI4po1UBrgCbeK2mVj22qozEILKi/gWB5TwpD0t2waj4nIoT7sukq
cDk0i4jeI6bv5IGigF7Fp7La7ooOIGWDWA8twMC7dYV42QKHAjdaPAmL5EgqUOYduuo5Pbx7w5A7
Q5UafW+odolZAQXc39mCuBeiX5joPnm/ywQMrb0wAcAIL8ZKY7DkYVSmhWMevQrcN5bkfbRyvZ99
X/AtIK4fKLpBrLCn9RZUX3c9Gx7HqgS3jvVJceYfDsm/EV12464dDXpbHEQvaHABTvq50fTJNA4o
j1mhlaUgLkNaAxTVQWMcrx/OiqrB/A0CLDZELqg9nItJNZDBMIzvIymg3iCxY3gWUujaxLd60u31
mUoa+dYu+sXf2BpcqY5+ZFG3k1zl6KtdbjjyaJCvNPkV31vFvGkAz/kYqXFy2xWgo51drvpZqYVg
md2C8r4OEqNQf4zguNmC7lM2cbrio1DnhTkjmYwNdxerP3G5BNxalKB7JCTWnRJ9G4FtrKMK+IHN
XrD7EI3C4MRZ4SRDmywaUaxQM9FuHmMcdFaL41zZzziFW0wqvT8ydV6xAl/lAeHofFG0cWrAEOPO
inNE9xsHELIUXG62P2FgHaSz7Szx9Cu+EU9fB4i1qDChe1DwJyUSxGlnjwgT7Y3OvOrx+v7JPi9c
JGOX25Wq4vMmfxlvVRlu5OrnUbgARCcaUNAAcL5dTlUD1V7B50v7zq0/o0L7gZ9/8n3B1gZEshMD
dXZY3BAMVsoGQ9cclY5HCBrWUQC+GKmaGlPJ8N4wQ1aUnccsMEnO7BugVYNq6NHqr/zWnNz0lV4W
tK65qlPBgu2A3A+5ODKhD4SCny7nfm9S3yC/Bkc2ILN2Qq/A5ghbMMcgRhJ5NRgWGlxMBGHPmfrg
7t5/QCefFyOIoSmrgTT4fAYi0Ta1PPX9Hat4Bi85eDg+uHbhqWgx0vUTH/TQsFvHZ+gu3ZlT3kmk
rJ0H/Ku6lKyQAhBTUV0S41FIFT0kJRjst0OzJwAxyyQ5jlUpwB8nKH1i6Fhci+aAAq3oaxJSM/JG
3b5xSgL+DIVtUMyS1ZYWxyEkVFBTQAs9bsIFbUEwnQxN15hC70jIJh301/VwiyHlrw2vv7XoCwcZ
oRt7LXIa1/VhzaIWxB70UWiqhuaQc4dQ5kDoM/JRR3c7vWvQqunQchvr2Y+pB/U2T+sX3UURhRdg
5rsueU3R0XCH+BLoBxai9HPJczLnk8ViPVQ5fwKH4V0+l5KbeO3GQykIiNHA18RDTVgc0IibInES
PazYXpkmL1I2PPl2fRlrx7a0m6J0vmC9iq/6PgUgtu7W6HOKkfDxtKH8VbpN5JHKAiVmN+b7Ykji
TQTmv+C65NXV4SqHvuDeuyjdVjUzdarCBjQ29t+p047PDrWKDSXDLDGEVVGvvVaoRwPqVbiVitma
iK00Rgh620+pU+5zLbmNatm09qpKvIkRyyso4I8tTVqIKXdN5eey8Zr1ZUAPQCrgoiVNMDEts1k9
Wvj+3H5qplse/XC04wcOxUXfOQwKgJTiBI+jgPG5xlsg7Ov22TQGkCtH/zTc+d/EiJM8M0qQ0dBa
Ou5xvdnUJHG3wNB3kU9KLMlLbXXT3lb0mu4+CRsTS+VzUjl6CGbYBABAqZV6tiVRsGXnReeHjrn/
bttrSexECENlIVWnGN3VqdUQD8kBZV/atRFMjOe+Cl6zYNCl3VdrS0P6FC92CzUHVNsFF8SiYmlR
N0K1DBRjn8SfslzydFsVgY4dSMCFjr6ocxEUhNrGWKpoYZ6LlyFqPutFGZiZbKBGJkaI6ywNRKcm
+D/DCXOfTzkYITZmWSrfhlnjgUTDycpZgUAQyTW4VBVJ2fMlgbWn1PUkNkNM+hlgsDb6LctS5je2
WXAvjbP6vpynaVtXTb1xWGT5lCqjz6I+h2FP6HkGNc++s5UyGGPN5N6gqsWO8bH2Sa2yW2fSGrDN
Yi54BgLarVU3DxmtrS9q1oLNuzSjfYyJJhCy6hgoqznm3jFSMlka3Htr/YqYXleeOYNbehhqy0NA
UnjuMHB/AEnsb6UEIFNaq99NRVVe8GIkgZJM7J5NI4Jh1HeNbQQW4AC1Dc3LTVU/mFEMauY0STdG
1Xc3rVmnW7WPZPnEtVgDjgmZYfTkXg4r1+AtZEbnGmhfAb4jOFHBSe4peBXHuQwibVVZTkQJypLE
idG4Q2KGsQvMrU8t3p0ybOs1e0YCEQ1lAHZaAN3PdQS44HNW2PC0dd/dL8leWkdx0Nfml6oHvmRl
OpJ60NrVATtGyU0FAiFc77lADn5vxhVDD9Hq9MO2py2afx4kir+m9ycihG1z0zjq+0JHNKGB5lcz
HzFQvm+r8ea6mLWAAsheKCaB9OZyuHiu8xEIYrYejkP53Gn0dm7nnVUa6NFO6KaLee6BjF6SAVrd
Pmg70pdAL7ngYJmBtZEDrl0PrfJxAkk7l+zdyvcBn4jWwgWzDLGScDzFBKh9blE9nCwMygFKoo1S
STy5YkAIJpeKK/DXLtEF6zHiSj3insLM9q+YdOqB6yUNSqoYgTFoluQFsroi1B7RVoCY/QLtZehY
P/IeIze2ngURMTdNL4leVxd0ImH5BSd34qAUszsUkMCT6LEy3T1XkruWz77NK1lktLoa0IC5qPGB
NkoM8Fyl5vMSMYV2DwB1JYhMbXtdrVecDq6DfyWIsV1ugT85I4hWpyz6EVvoAh0H+tUZ4eU+IAgT
wejHRRB2MTIJkLmhLaJID4eO/lYiLfEcMD6ChL6VSVqcmBC0oOv3TZJwQBRjiDOZoHHKC8BLjGeQ
ZDa2z7MNrYJ5kljo6v5BdeHblhZgkb3FsWuMVMyIkAzWPRtZHjjgiR8mZ399915fzuKiNB1o14vX
RoebcLsDJ7btUmsgYTeqhTepJfpODTChMzXvDyA+Tvyq5qrnsll/xGgtfzLVERBXiNM6DzA9oxdZ
dqN7Yxm3/5TolkPPQ9RvidmNL4UzWv6YMedepy27ATV1/YSJ8tzX4ogecG75XTnDtxopM/1Jb5I9
QHq0woumstySyKjuohwVN8+mle3biWHty7Zrv5hKW9y5cQSesHw/d/ymxVieE2+cYoMh9F08FptR
A3O3P8bRprKcuyxujE+4wpGXLGm7UTuje0xAM+fXitreaU5vPpjMif8gdHEC083Yts3A6NJOTrqt
+pphuk4dfDogYOEWeKQWmoc/U22nnltnxCOUKxuQ9I6BHjnFVi+4cURynd66gHLddL0qg6ddM16U
HZZCJLw32pzOHYVC66nvWQbTIrek/R1XVBKdywQIOgFUZb0DEwye6sMmurUmiWtY/TyyeUh9oNX5
YmS3twxaxqTW0enY/OF6/4XXsqnglXgEo5uqiqFFDZQXYngwN6U2ulQjiFmj/eRsqGrv6+o4tQ+K
KmtqW5uBgDBgZQGzZ5lTE7arBt37oBYlXkykCxAIPYEpcmtl7g5l8b3G+y+ZEQdAX4l99K48Xbff
1zeLaL/oigEjAoB2ly7Cc2UYO5ajhQpRit7krc9a465LnB2BG8wGGswsNz0tp5iXcpRvZAR9fOLG
OwTto1fGmP+W/JpF9S5+DWYD0VxuABlCbC8nCefJDH8QWvlti/6XyGw8Gv909W4TRfOGaPkmoZ9S
9ed1uWvOEuP+QNFARLM8xM83QalLU2u0iYSlc0fmm7i7Zb3EH68p7amI5fY+uZ1pr9HZHEYSqvWx
+1Skkstf9nkhVTHjim90F2444S+6/SLpVpR9fYlBT3682VCtx3geCcmzOXYbK9Y31w9AJkCI/3WD
F9PUQUA57i0QsCC+lPiktejIQLXKRQ82ygFi/5dW566hoFcZxUNueUNaGrtu0nrfVBXFa5yukKjy
qkrhvQcwHuT5MCR8vmVNac9tBToL5BLNTTJPMBfV7/Pg+r4JUoBbBDjpNwAYMdliWF2JOBYILWYX
ZMod7rlqkNzwwsZdiCDnC1FrmLkKboRD/Nx23lx7nHuVjHNYOP8LIYIXmueuclnSjgdub4Yswzzk
7+sbJROw/P9Eg1MtYb29QAoZ43flZ1H9+cDnUWlH+Ijs+EUPZ9JRw0GucDgolVdw5mWRLN2/uoAT
CcICiNHEKqsgIaU+udFlirT++WVkDCMkC6DM+f6UEzGqOWHDgc6Nr6alL4P7F27UvyeMabv/CLAF
C2+cAg/5CABjjv25KPwRBELxXG6U0atlb3vxTnuVhYGrBacEAf0FsFA9ZrM7dxM/FO0B+CRxf6Nn
R5fuenLf2XrQkV2cYoreDIYSmSP7+bouCA/yRTpS+LhTgcqjXSa/aaxXdUvS5kCKCfOTGMYpuL8g
TSUJ7jIAr8rObmVrgS2CeoID1APMMgq+35oyNHtpLj1omJZh0d5IPint6LVN4uWWrBFLeMS8ru5U
mHAVNI4exaXu0IMBaNS6uu35VmEPcfFPnhxt1J2sUZd47rX9PJUoaE4BlDiepIj4o6p4YR0cENJP
HZtudcPyGmXyyDwcrh/hijUAgnchRAVYAbA4hYgsZW7jjqpGDxXxpn9qyddXPOrZ1wVb03uFIGGD
r/dfivF5sm+0fOdWx+tLENvK/x7UyRoEl8oGtzJaHVKmaT/kmWekX1mcbrj7pwUNpet6yohB8ltm
yG4+2eYJnspsR6e0Rgim3Oco6n8Alexs+5Y78cSVK4w15Qw+8gN4W7rSi2Vg+St3Kqp/gAbEvQpv
JTZnRUnZdyAmqQ+m8y1t7olz2+Y/rx/O2hZhXA8lbxU1QFvsnC263k71pKCH4l6ZN+YosRjZ5wX1
Ve0MBZGppAd18vr+pUcK8AO/H7MCKD+j7xPV2PMj4ANmPhRFrw+T8dllYdTKcKbWXBrqOy6Cm6VR
R3wSVRPTexNokIe0ru/GNNt2GUN6nXoxcwJCB0l8u2aRC12Li2IiWoFFDwp476rrElDd9s6jUkd+
iQclVw+2JAe4olnL/IEBSgGAM6I0er5tRarQGAAhzSH9E7ce+yXtZV5xlSYGSV4T2xp6twSbB0jx
rHRz0RwwPZt7rWLc1kMeZJxvB1fbtKjI5co7G40XP3MmUzD3fAHxipyyOTTl70hRNkn8AXTnMwnC
tpWaHVVkwKroFHlOuc0dGe36irqdSRD0uRycmmcN1pC3zEvSLe89td2Bc9W2vl63nDUVAEA1IOZQ
RkRVTLjMmKPY4xDFzcEcD073CYV/bu6uixDzCX9P5E2G2LMzKn0zZAYuTCTNOpb4pnIsAKGFTj4j
+lL2YdaEKD2+3+eg2RypbbTXORgNFxam1j0AtWyCuMDZRM4OD/brq1rxaaffF5s/047AobX4fuF8
MvQNG39f//6KCzj7vuAzkz5tNSs26CHpFox/4mzy/B6b9b9JEa7+OOnrIcZIxiEpfZbcGAAk6vxI
1p8r2yvBDeREadAShrX0fffS6PV9RLP99YXIRCz/P7mEQYDR/N0umgTIvqadRJ1kxyHYfKpYzEBW
ih5mBuj9QGluY8WbZdYoW4Vg91EUdWqjQood78rCJ3Tzv+3S4ndOdonXnKhVvIRCeHp6Lo/5/Yib
7Pm6lFXv9WZ6Yst6y+hs9SVWkTd+r94T5TFVt1kWZjJWJHGI7q9nOZEkGHkNSh6UmmGELgD2kQTc
DXNReI7WbYieGgHmJ5AyzMkOHO43GKD1iMu+Fqm6b5T6fuiR0+kT+9v1xV9XFE1s6M1qLYqyCltc
l0FS+R27z791MihfccRaWDg6384PEvngVC1yWFTEUXBA8IMqA435Jmfp4CW0mIEzZz7mOOwgTebW
c1Jn9LiL7GXsxJPEwa9rLZgjUE1cpkYFrdISy22GBu+9qN3m9VaRUVSuvZ/hC98ECG88l1JtRgxP
D5nePtp5B7g0ZeekttcwLTBItlcMFx3n5u2AVS69RICB3rWN+vCRo337GYK2zWqOthAT91jN7+0e
JTmKOlE34wH9zi70/xzvv5JEytEq0QfLbCFpNp7n5K5WwyrZ1/GdlOR69fp/21nxYenaUct5j53t
ySZvwPTlSROd69f/iQzhjsmjfKiAOIH3UT15lna06s9N+TlVPxn0vlV3Q/wTo67B9aNaDTxPZAo3
jtZZpaLHUMkxqp5MdwA6We5jsvWG5XUAMNGngSQSK5BtpXADxcTpKHJKCDjce519Lh3kAz50W7+p
hXAJ2V1jkXYRoehaoLX8wbTim6lGfW+wt9c38P/xMG+yhKtojicQ3DQmIoPkc0f+KY2jbT8PEXDe
utxz6a+eHN3pe2Hu0N0pec2tu9A30YI/sdF0XWByhx6YtmPdVnWPVRTkXLLC1fMywXKHajQmBkXM
KEB50bnqZpyXzXyMV3PuS27bxR+cFI/+WvGJBGEdTmRiwjvG7WS2Ny7fGxhIpU+5sm2SINbuJiZp
dFx1wyfiBC+p963LLXvAtWt5EwWmnORYZN8X3B8t8pimFjasyXdfO9klItksMQUBypxcnTRsVoIC
uuW1wLr4jR4bu76P/Y/w86AN+N+z14XrswDsOrCXsRSTYKqyiL1EclVIlEsXfF5TaAaz+ARLLbY8
Ppjql7G/uW6hkuMQm/vzoh+TjGPD6nbyHnsUQK9/f30JBpKWaA3HyLfgQikps3FyEWLo7R6NYx53
djHKRteFrC/iTcjy/5OA1BxrVy+6JaxuMf4QDuZHngXm2/cFj9lrJeNVje9P5tZMb0rtI8+Ck+8L
XpKBIx5hATZJYw+5cmsn30i8s8t3Qnb/x5O8LUPwJLaL8oSTL9sUB5m5qyyEcZKTWD5x6ayACrfM
JQEgTtDYCKW7YWhQJVhANoc/ebVDl69P7O81XgrXD33Vv6Ou/V9Rgmb14NNIBxM5hzjbT8bXrn/h
NQoFtqTCva7Ab2IE3apsLRnsEkEUi1+s2lesuzyX3CGyTRPUi/AK0BIWwoyhu2+cAISsnoHBAub4
lvshj/K2GkHTpqbCiPBrosb1igaVIl8ZPnIuaGAx0WMCjEax2aEc0OaMFxUcfJNvYh1Y4J/qBngV
kpbyNZtfME9QxwBD0wWN8ggMNcqzEc43Cfi4U2XnvhpwngoQVNl2Z7fIIlyEvL3Py5+83gEGFcOU
j52NxqhfapQGfSPRhDWdPpUp6HRj6GRMnZ4eLHNbVV6Ub4kdlO3X65azpm+nUgSVRmEJ8BMcKyPK
12baZSWYOLeptpll/c+y5QiKXXZW1rKCIVHgRoeyG26bpt0WWmJ4eTVJotq1WP10UYJm2zY3y7rD
oszaQ5QOJMx5DMi4GdTQIcfrGyhb17LBJ/eNNsagwOmxLo1sphS0k/t5/JSPH8irn65IiMQqrjJ9
KqDhINS26Uaf5AMn6wvBKBCQL4ETLqY3tUYd3dzBjcAt696k9FFzhl2KyBKwn+9E4H29fdCq8l9Z
Yqqz5lE8aku01N7EQGzwlMybJAWPdZ/wJkIIyJRqmknJkTVxyp3WfXaMD8QBp0sQXAKP02KesiUr
UySe2vxgrQz1XLYCwQHMYzfyLIEE+6DPnvbtut7Kvi4YPkdXLZotEE+W9c5iYDj5gOs/3R/B3nkZ
5zG6qKBO6l7hz1YetvRnmkiGHJaviDHGqRTB0s3E4hmxVHqI67DMn9X0UZEB/8k2SjDwdLJtEA3C
9MYJY6C+rBC/mnE8XYJg2gCBzHs3wjHzPN80WbqJ8+cESAEVvVPKEKNSW8xQeY790xhve/IpcX/r
+rY0ZU9k2TKFt1jNgB5txzBJjiaOLt6q7eG6wl33L+g8PXeUMaVcj5cHDNEeRmOfltsx+aJlz9el
XF8GWEbPpUQIz8BLAik6Xnr6Xpc1ncu+L5g9wPiGoqV4I5EGGIM3hYzfblWhdSCKATHtFTnx/Per
aGN1CtrimQdgNjXTPWdsf0aUSKxzdRknYoRl1KlGJkvHrcXasE2/RuY7YQ/+evgTAYLzSieSNQl2
6jBQ3FXdbyBOfeCgTwQsKzy5d2enG7p+xArKcaPNHpf1YKyqq47ZCBdcDfZFd2OvZei/mhBDaKWf
tRg232lKUAySGFwmZfn/ySqI4iC9zpaLEBNAoxYM5rcaIX9hy4qXq3HeyXIEL+b2VdonEbYrBhcD
i58Udt9at71heNPwERNEBIH2ZngmMCycr2kagNgxZ/D8swICSAMqjKat64e/aiX/ikCLxrmIOleL
NJrh9lXQ02jeHH1tZSWCVQs5ESE4ktLGNASaFRFD/ppLr/t9fQGyrwv2F9mKM44TXvld/IgGvVzi
a2WfF6yvVVqjIRWOQLF3lb6XZrtW1fZkcwTjizqdtKkNta2snbOtvz3osnqU7ISX/58YRkz7srGW
YrhZ+FP2GTXkWnYhrW+SrWmgF0RPoZgfVKdugbPBIlAPz4GiL+vHXr/ZF3Rn0HKoIK4RbvYGMWhZ
5A1SRWB9xDSrZw13qfV5SLStlroY6QZJVP0IVObZvM2je8p08CTco+PyI9Zy8jsEg9SHrilYT/E7
onDqthZ7QZfJ+/UZPBNo+AKCGRCsBGupsqirzH4o0V6k7d2i2hhMYjFrCnEqQbCYOprL0eV9eZj1
PzFwepobXZU1yVzIADoL+kxNIEiA+A+dcedKZxYRGfqJ1cecKuk+AbXBHRI+9g2dLNe/vmHacvhn
keurLODjQSJmysQ62ZjbmPGu5/pYMuJnGXDtR78q2YaXe87ueaF7tZL7bKJ+3eWPxfQlLeheS6t7
AyAQkU18luboiZfNp1zcE/hZwBxA+w5Gr0HeIWxBW/B5UmjfHGNme7rVBUr2VKOdWMt+d47kUXvh
RQRZghcp+tZp7HJsjo7zNXExxKvXfoJxsXSWTcKuHezpqpb/n3iTSbXypkFF+WjFUTAlmQdVDQYp
2/Pq5jkAv8STeGHIEgwNLr00ed00R7X6rY7UL7UvaYxJ/FnZVHW8ua5BF+4LuwdmVKgpeBEuuWUb
O8pSok/0mFv1s9mldws56v8mQrA5QtBMqKD+c4y6+meuOHseRZJUzcoqDPTxYQ7a1BckP+FkjKkH
glVZ0WOXqz6mXysmWcOKkp0JWP5/cvSoORBNyWp6JFnk5cMtvMZ2HNzAlN25l/VNTFmfLkUIsWLU
HUC5nONA5i+mltxrbudlI4K5lm3m+iaLtW3WAd61SHYc2EF5+95qnbMwwIFIFGhj+BMRBhqztnsQ
pNVHfa5uEiyWq5L894p+L232gHZFOn9BTDvfS7ukmjm1CT2OY7TrM4LptWH2ekVB5wIDIFTNconE
FfVwMcykAQAK9KLI8J9LdBQnTrIIEiuF4Ib+OcoC8DUBCyju6yA2ZpkE/bN7gE9lplkfefd9Spqg
d82b60a0ooAuRq8xEw+CNLTbC5vW5X1XR5FRH028eNUHD8SQz9clLG5FuEogAXRceJFYAHYSLl8A
T/f5WGPqLjVL32gGDBj/qkx21xWjrw2WrznBOEmeX+urepMpuIZ87PQCgCi4KsfU74zHTn1Ktco3
ZTRPq3L0hXHBXEjmnOX/J+Zb9pQ7fceh1Gi4Gsa5DQDLlQQDtXu/zKSFpJWLAsi4mCnQ0b1sXABV
JowXRTMV+XEeGlRcigCYA16jdu8Nl4C9hZgTtvo6Vi5e/grPwccVudkxMW+AXipjl19T6tPPC4dD
4mTmgADMjrRoqy+tadBb25Jm+C736rXVG8j5ywjBBQZrO5VEwYxBcuyGZKskVQByyqDFwOF17b4M
lMCvAJxS4KwDQBTwAuca0OpjDUyasTti6myT6fsp/24nt6Z5p7rbqvh5XdjlzsEZYKYRcM9LD7uI
h8Wsks9WjAhwmmKfo9M7lazm0oW+UsWqyFwAz+SCYbwHaAEfZoWi1cXYmsNzXdxngNnR5+/28O3d
a0FYudA+/xUlmM4I1vSuBb3isbQ8t/Qa2RTJyl5p6IbUFq4+1NzEaBlIprnO0IN7zEow2zuKVXis
rST7dWn/0BpAk8E1OwgQxOFtqFU2dWrHjx0YFejWavdj7DutRMrKUjAcsUS9AA1AVCMEbgwNjVo6
zMkxigbyuQXQb2A6KZUkqy+lAEN8acFGsKNiSlfIWph4hM1t1ERPcduZGxf9VuydfJME8zxnIoSr
wFETZdASHj2ZyWM5Htj+vSp1/nnBsURKPjXA24me6KvWFvm7J6vwfsSQCoAC0EKForFg7EZllv3Y
Nc6TxmnQgzLRCN69gjMBglFYesb7Nm6dJzZW3twh6SapRV8q7PkKhIilBaKDgdeG8zTWbIOGHa/w
ctB6ISu9ub6SS/e7xBN4bIA1W7NAh37uF9N8UAEg45THarqbqiQH4ghy3uT9SnsuRtAoAFLXEwhU
yyPZNckImkFTso5Lq0CnHKaFkGRd+FgN/Xwd+kTUuR3c/IiZY8/Z96qsCWFloyBgSUXCxBHpiUdu
RlGucyU/msUXzIpl2veUH66fxeWh48IAwSYBaidmQ8T7vGIaSKWdPsdZdJi69WvD75KAuvm7/dS5
HMH+Mi0qJjeGnMh0PfojzWRAaCuHcbYQ4TCc3GaUTRBARzyUR8PXZLRQFxJAKA62JDhBzdYRDwun
kceNDlACa3jSaYC38saZNYmJX5w3JJjAP9D05cYAOMG5QpWOC9CrYhifDA5wsE1sB0O7u37ea4s4
ESHaHp5aWWVlEKGhOPfFzSWP4gt1Ol+BKdhc1kV27Az4fKTd8j9RhgEEelu/e3RjkbJwGbiYWQey
muCpCjMvrWyClPRWAbDRgKH+67u0tozlHYrqJjzVxTDgqM6MpfrcP00PvXXTR8do+soTSZ3/cgoY
VwVc1AKBvRRqxL6FCuKBSjQQ4B40wTSYd2Xf+EbehTPvAsv4P9KubMlRXdl+ERHMoFfwWKMLu7uq
+4XoEcQsZvj6u1Tnxtm2TFjhfV7qxVFKNKVyWLly8BUl3JiT+bdEhZiqyF7c6yjvp3z0NwJvJjj7
xVqFgs1R4rJcP44k8ypLWxnGDlQfPtJ4/mA+VPFzPz3RFtQ20za08ODQnd0GnUxPXy82XwasNvj+
wOkvsnFkLIYHmPT60Skjv536VRNnKwdlfsV4rxHAJwxGNFVHfweUsAo6gqEUQo3ZpB+td7Xfqda9
YQxheH73zjy+edDMIaswvDGMa6D545ZJbu/ykcF5MVwQsIGgWDj5FlMa12UWZjDAwxtKr0T1ODBc
JkFJxBpw4creFIMD3nxZlv1aN2HtziRzZ+dscuE8pOi4ZurHRn2o5+chenTp2+1bd62bIAKOMqan
gxtNnBxqPMGQHev6kTZe76Ap7+r2+AsHDSTsuNUa5gEnWVCv4EoJowo2O7Ia65btsseG7RxZ5HFh
nWDLIriJKYC3yRZ2yAwVI6ZGYR6VethTpX+ixvjM2Ly5PRf+rReRE4L6dJR3g+0b8aWrzkhpHaut
ptYmgGLfOnNvGX9bVOGE5LXRNxk6tk/q3XXlkAjzFuXRuKYobhImxtq5KEhhWMeSxn6tv43s7rcD
22KCpg4I68/uHpcnbK6demRhbB+b+G3oZ6/8XgPWWVmn2yu3cMqgb0FlCo1HQB8mzMNCNx+nzBTr
2KM9peIbklnIhhfuSaoThqgthm/UNwvhl3SW5B6WBKBtG8fsW1gsMWFVM0JrNQyto12X3m8nleEf
Fg4wD/mhW4HKsyniPqck7Ouiy+xjOn6paQiaCG1FHMnbtzAJ9MLGEQavLIgERFIvks9IVIG/+6gC
TU/Q0jD6ffcuo3sTfG/ketFTQGx7NKErvTYOzDma2qaLV2a2vXt8BEGw+mhnx6kWBF1S6OpgxIjl
HXPU4yCvuE7W9wpA+0HUC0GJQMhV7wi7IywbiUWOBrp3FT7L7n6sLsa/MgRDPFQZ4glHVXts/2Sl
RD9d61oD5MaIfPIX3QB75uVlLsjQOK2thcchpx4j8wsZmxen/+7IuoxeH9dLQfz3s3fJrN24t3UI
SqJ1+aCMa1lvg6WZoB8jmv/Y4Py+iuKNuoNesCyLTiYpfC35Zptfot7TGvVeD4lTakAGXAxwalwx
BbWo2dYSs4pOs+kX4WNsHu8+UFyD29gOVLBcdbXMqlFnIPaMTogMpv0ukXGRXV9pEOd+RnEQRrhu
duIOWKTSoADoDEUAitCHVCtlOV6JDPHQFqDmiZoBMiaU8Q7qhjiyc3stAeh0+POuA8ZBbhZfHieS
J0QpiOYe2xXw163stHLtf/lsXw7PD9vZaTV0WsQIirjHKV0P+ugbueob3UtrOH5oaH50v7sHebBG
DM2EvXtlW7cRrVivU3KMCndjt2Qj0ePXt+9yfGE+NpmzpqhCzAedzNkq7J7V+9+7SxHiez2BfRNt
v9yjbm8UdITS97fvBf9/cUtAtworCgRx9tV7Gs5jE81Oqhz1efTLCXZnuXOj3RC+kFBGO750us5l
CVGQkaZZPU6Q5TYBwsKkkMEFFgQAwqIjjw/nEXlHwf8Ond4hlWKFR/dr0keo9K0knvGSgE9vDXBO
2AdiTlCNzB40nW14bB5Kk6xnY1jf3o6FG2KeC+AfcHZDaqAqmjpswqOWpNuocx7KfmPlq1pf2Xq7
Cw13c1vewgm+kCdceFsZs8xOMaHMUn/Habejcb6bsuzPbTFL64a2lcg/m+iRA3qmy2l1IytqmmNa
SfYG0g9ZT6vF4Qn0FnJASDaJGfQElPIAC1ThMW6+Faj5L+7O+8HXALoIhE/gZIdVJRysgWoNs90i
PNY9kFIbpt9t1aKzjw5WecSFF0Jf1Oymzm6IdTTqVa/5mYw0eGmb4SnxgLON90+Mc/YlgAdRZZvH
LCpeUjN70o1uGzFyb9afu2RnYsQLHtfl0ME9BL3PSv2lygoT+SkRdNXF8EIAw7JAwIs33jwWYIJk
NEVn48SPLDxUMt7CxfUCaQC0lYsMqUiH1YKkKimTxEJd4vxTTclzg+KgNknuNqOxXjbiqmjjg4CG
mLXsq7Zz2JDaR61HW/VyM2SyVs2LE0FvE94kCN64mIYHXQatwOqEgzWjaWPFQGG6nmRKZOn6gePx
v0KEN8pU88wceggxbeI17ltO703A8XN1JkDwKqukcNMogoBuQmcTJ/H+haFwIUDwZ9SmRAEHXyYQ
mK3Is0Pu92dMnCN0PuXpaURt+T6d6XW1zBIzDh3jaJTzfqDKWtqrc2GnLyQIKlY3+y7kzdiOofI+
Nes6261u6/AlAShvgJYCOyAaggprhJta6SoI9Y9ROO4VJ/TLkXl6L3mQFs6ShfAECikAZAR9m3CW
9IaCdk8N7WMVP5mvZi/J8i0NjwgoekOACAzZBiH5ltto6dijodlxSL66r4rxfnuNFocHhhBxHI4e
Ft+JuNTKYuhwjhAuNr7T6eft4RcUoKPB6iAcL0SuzI/IIHk2V4pytL/bVu9rGRoSWZNfElle/bpw
Figx9HqCC47OhwBwCetUag5avFudclTpvEYvvaJ4VNkLHbfoQes7xkpFQNwtJc/HwgkD/BIYTPAE
OhZyApeXZNbR0JOlMzkO0TuzrbVZVbssutsRROuOMyHCUx4Z6pxEXEhhvZab7G5sLCiKsXCARPKG
N1fndzJUJZ5B8nt00u7Z7OrnNFbXTZ8/g0dW4jIvnAbEwdG31bQRNXZdfhjPdEpSK8Sq5iw8ErYy
Ok/5MzlbNK+6feT4fRPeXCAseGNKjq9AI5JLIelQpzPtQnKcUZjvkJ+2HYTZ3viaaDLY/cLu8zsD
1ihw7F83N1Zt2tZ4weAd9NO2hrOm1aiXa/Tt7QldX1EwL9uc4BTsnTDh+WecrRqan6ItXzi1p9hu
vGBQZa1UlsY3NbQHAr4G+EcxNDYqljWXfd6eCuN3vrWqX/d/vqUj8olJoIP9Jzz97PO7MnLGsXCb
ExkPbuxr5f84vqDlw2oujbrB+JHrO1+qr/d+vY3mo3zd8f1w0PiRPvv6gczjPIYk+jKpaD+2ae62
E9CoDUuPEAaHu4prT/IQuCmH1qd+59j5mtQyMqnrzf30AeAKoGECokmC8lD0KURMHX3pgOMn8VoN
7w5LXo4vGNCtGtmhaWXoe6ekz7lHCyYRcH3JsPJgbkBMECF0XcwBuqkWzW7RVqeSVD/abvJJzysS
zO+39/laNeHV4FoQaEzkaUQ/OUatglr0WXNqhm+pafgTkMYhUAk5k2W1rnfk832yHTDfoXWpGOkm
dR0PVtXiOvdbRjwmY3uUjS+oC9r0CjVajG9EKzTsob9vL5RseOFCjJbbOdnQtCcFiWbr+2TJyrkX
BAAWaQJNYSEfcNXcyx6aioWu2p5ykKLXezR1vTsk4kKRwrnHicKNEBMyZdGbdJ6a7JTkH+266L/d
vUBoWoxsDG/Bh5y1sP6z7U52XlXJqXNXDTpJSF6DhftwMbyw/jRSYGaVGH6VWd/Zvuj+x88Xns8s
b4xQGTC+DsaZH5Ubb24vz9L3W+hRDUZwgBMR4b5UqNOk6fOspMkpi9fmtNXC9ahLgpzXISlg+9Dn
DvdLRUmtGFzpSO5Gs5okAMadXFr6bR37bQIOZ/QqnwDGG2QVvAtHFuhUgLmhpdCjRHS+zb7M6tmN
k5M6qF4R7+v+dHvRrgUQsNogPQ1/CBlQEZs6NCFqYBWrOPXpW+iZrSQHer0nl8Nz8WeP3ETTBNEk
DD8n48ZCS7FSaz2q2pKtl81CuBm48U2J6EVxYl6ZrGYZqzE/+ZeG3+UshJsxg6sR3hKGz8zJs8yv
ynrqPoAovlt9IFSLND4cMpj8SLheLhYAhuDKoNl4qsvKczK0U5Q8RQvLxBOJKBRF2PEazFRmaKzU
6WN3sn2ze8v0491nCeUSyLOi9TfcFtGxb5TZcPtcHU4afSpz4sdRcf8+c48FsBAVn3qFU0LKpJ6m
hkwnSh+ibUzuDj1yj+Wf4YXYSpyMURz1GF6337v8ZK9vr8/CZQDIC9oJbYPh4ojPQ11NTLHsUj2B
mF95KFUt9xBPcwF1amsph6m418gU64BBAqiLFsVwWwTj1czg3OXMmE9M2x8ybXd7KuKN+Bydd1wz
EawFxtkQjqo2DXNSsfnk5pP7ClL+KtCUrNnaTO0VdDINmX9b4PV0MBXeApYn8YENEu5G5zozqkHo
EMQfpbuOmMTdvp7P5fDC2xEDn58kNYY3JuLR9kM3Uda8iWUZJtkshGVL1bjWIgtietOvXG8mkhMm
G5//fqZu4XBEpKEYvyDItU+PTSbxKsQjDMsS+GDcPUCdUaMnAqe0EC58Pw59oLGTRlauikv+dvdO
n4sQwy2REStpjRhqoOlezXwZIe3CEvGOGCjqIfwaihUfaOLesdTI+6BTt27xRGR53aXxAZZAZoSj
EQAdvdyCTqm1sqVxHyCMCkq6xLt/eQAD+awkNHAbNOFe6+Bscg00QAh46SJFxXH+6/b6czPs/LHD
FiN3BGcdDz8aV+vCGW1p31ALGI3AqvZKiFpTL3T3eOtS5XRb0MJKoVaRE97BmuW9mC5XCujjDDc6
bANqe2G00iSmh2x4/vvZXUgddyJTheGH7F0Zvpv3Ui98rtPZ5/Orcj7+RPtiGDC+qn7T6iAJbq/O
gkYChgKBX4TZeY20YC0rNpqVTmnRBWCI+c6qZuMMiqd0zgb9FSR2x8KlvhAlPHu5kRvIWORdQNlG
639n2brsIokM2XSEY1tafWnbI6ajxaswWSnZmqB/IJW4MKJ9/rkn/yyaqDvQgYTWKMfvgrEe0A9e
8UAP5M1W4yf0r8b2LZVNa+mywNDjG4XSiav6wcmumrmL6iSoIif8rrnj5IBoPjX3cRZOj2PCpodM
GzIZycMVYBsT5WQYQP79h+pOWE6lSgDyqJwkqOvUfNXqyQ7xmhQO6DkG9KxxyN+hjbsNoOvhE7rc
mpFXKO3UeKNrDxul7tAjMEzmAk1amnxTW04keSc+sYGCFoG9ij7KKJLgwHnhvSYZy7MkztOAtRXb
OqhIRafzVrMfqmIw1pMOMtjWNcGeyMZux1wU/WaaFm3QROYb7z3/p89mtNtSKuW5gMvuJRlJAQXN
2Z/bt2zh6F98pqCtNdQehQx1L0EzxS+dWfxR0OxD7539bTELugj9o6C1bRQzAoYjiEmSdiSTDi2h
vzna+u5eWzgNDnrV8EJcIGTQL/1SFc20teyx1uug3SjhiVTB/V+P1CzKmlCccJ0BjnUtZ2bD6iBD
I85sZQ3+/eMjYwqLAo8m/B5B1eVD76isT5vApI/Jrsv/xeKfDy+otzBprNJoMPxknaz8nUliAgt7
yzldeF4AaIirusspp0pLFbUJamPlJuvIkYQpJeOLmSDWKAWNQ4w/pCsz9AaJPbFwA84/3xHOTtHS
qhxAGBOYTbPPOvRhJK0/zc7dDoMGa1F14HciJo1Wq5dHNGH11JaqVaPl/W6mljfXAbVqnyQ/b5+l
zyiPoHiQCbJNUIrYqFMUk6aFEdos0toiwNcYvtu6hq8VduqTMtM3sUKJX4H0aZ1Bcz3GpKhXdjb2
0E0gx/0NKH19dOLxm4Hm5H/niSav6KMxnEoW063WR+4rS5xx0yR4UdRozHVvrA1HptwXdgTZDF5X
z/1cpKkvl2pQclON3CIL+m7Ym9mk71hG51UdGh+312pJEAovkf4FiscA8O1SkJmXuUNokwVNVfSH
qSL9IxqQpW8zmiBvbotaeP6x6wBTos0uynvFZLDhjhnNK6UI0nHXpfuoeurp21RJvLiFq8KRHQiX
8YoLtBa9nBCi+ejcmTtFUNEnzd2kstLhpQU7H1/QJAwtIW23xPgJe9PJM0te3FRyHWVTEB52g3Uj
SmAhQtW206tdr27vw7W9gpIUuA2g2oDJYokYGJJ3etzaxhhQ09PNb8gsqvo6in/Ov2/LuZ4GL31B
ERfqqwweXbzciXamuWOBOCYokx1dp7VEmywMD+AW6tyBoDOQxBE2otEZdRuzmYOx+xvv6ntLBtD8
gpsseEgBxMZZEs7R2Ft9qkakDxo0QTDei7vBmf8RALYg4EwRn7myB3qQFtpWNgRD81t3fmd3P6iA
2SMKBwcRthJCWperX08z8nLKhGBJFPrpFsT2EgHXFwECuMkLVBhyBoZwSgcnjYAvZWNgofF8VAeu
egzze+t4sUgmyOsAFULDR7yrwpORoUgrcRi1gha9PaH/Wkk09FonobEfKGcQHgNZChJCl6s0d1mM
4p/cDqynRv3qVtk6JeXa0t5vX4Ur/AifBxw43AYsGbdwBDmhGbYxo05Qx4H2C1TOirmp//bTb3AB
7aJSYnkvXA1I40RD8Kivc+5DESOIOUFaF4O0NCiLf7EtmAzy1kik4ZEVAxBzRNxSHYs2yDTbeyZM
Vl64MAGMj6wHsjhAjojWYI/mI3Uct20AYLOvr9GMSXJ4uXK4tBB4Eg2HytVR5g6I7OV+gGXIoahN
bgM7HgCdfG3pa1M+ul+Ur1U6r29v/uJkzmQJZ6zIlZh0IWQpJYJZ1FfYvUBQnC5EwoHgAqAVLqEu
nC5zVEx7auY2sNSXrjF2btp7o6OBxkTWGmhpLghegycHMGle0yisW53lcGFqRLZ+tPY2crb3LxXc
IygugkIqBMovh4/gsCpRkvIIgdc5a7u5204HaOdsfGErSi0GiCtMuqCYH5XEzxwJnG7pWMG8RdkO
PIHrwGJVGeg/1ad9kJh/yulbE/+u6p+Z+j0f/1qarOvQFfUi33bA65FuhkECghyuoc+iT1avDDPY
D7uAjMQrzLWa7Jq3CWySrfpuZz7J9kX2UP1kzK8mfwhXSX5ErS78N5Rs3t63q0pk8VOEc1GWhHS6
YnTB5FTo9P3SK98n+j1RXtKMN32w2mCOX3V6ui124QnCBQZVBWCkMCtFYlKwsht1nsZQQx/Nd6AR
gBm4LWBpP0FKiPwGDg1POF2u8FiphmKC7C5wnHbN6K4m9b6fa183dzmhm9L9dlve4oQsjksHKwOv
QbmUp7qMZo1GmiC0rNdaCVdjNX3p76bf4LsF9wLRCNAmcM10KWYYk4LpFdwvMAko1VaRoXv5/4va
FXWcsMxgYSLYIZgG5gx6AiUK60Ctn5rYXg3ToXOf7Oq1Ze3m/hUDSI7YPJfGIYaXUykqM+wiXYdj
HzNjPZul7sXTwNDb0pFRnfLNFmYFWkJelIxQCwxOQZQVWqVNx6ELBjBGfRTp2Ky1+L0MB2Ols0jG
C76whhwUpiPRhbw/jIbLidkASTg5aLwChQEzSUEM/uDqu3gGZdzdHhPWDsfhs1IEz6FgSMeJE5v9
zAOm0TprW793Le/2Ji28Gu5nuhlpSHgeIqdDo4U0jyenDcIyxMO0imtZpRM/UeLeAG2Dc4ADfd2F
nCRZMpZKMQRtlG/Ae+c5yfii9smun8hr6pTPtsGYp0aq5PgtzQz4PWDHPhkLxZllqIOJet3tgtQZ
d98U+16OCtxUuFCfHJU6ykFFUg5tGGtzLsc+SP8q8UaVoVkX9A08cfQ5hw8FNL4qKAJdjSa055j7
YAwNz+k+0PHYjybt/u3nLhQin8CZ85qky6Ncj23YGxVCk/Sr9nP+ce/ZAqoYpbh4BVDndgUx55Wb
boVUZ9D36SNsukfE4SSv+vUqXYoQrJKubNywgb4HOeTgz6W7Q2vwZ7RSkiAPdK7dLw8xB0gjFIOd
htMsoik7NpqTkTU0yMKmRP+vsQcjfGj6zty9OKTcm9pHxJpVo0drt7ajJxam04+IJsVPF50WNiS1
B28E7cg27IwfYJEBH0hZmKuucKMNyUwZ1ur6cQSnKHaT46GRoRLNj0jPBnOaIxrQJN9GZu272raY
p33vjnsbRjswjre3eiHjAYnQ8ZwajocRhYPU9SwjIOxMgjRTNd/UUq/Un7xVW5FVolbD2smiwdMV
YqwS1wbOKDJ+1cwcYYGk/XpoaScxD65vP6fA49yBJqK/V3pNSVgyVb0aB0WzL/0q3d+e78LwLs41
6DyA6YQhJ0y3MGeqqXFWBWz4kaHa9eft4a+PNRTX2fCCcQPy+ypuKgyfUj9MiJ/Yw8qWaZjrRxMJ
KqTAUaRi8xJUQcPg3PSh2/TlUTVXZVGtwPC2spJdq0vu6PVaXcoRHjFzTKtc6SDHqY9DhWYQv28v
1sL4/G4CMAqOZ7gnwjyInWeIm6X02P6y7Ue4WreHX1gmKC840y6Au9eVul3iDGqPlDtiZe43W502
yUGJ6y1erbstTJdXAwPvD6sWdpNgVkQsdSead2HQKIei20Tzxk7uvhWgyEJIGfAmQAhQ5Hqp7vXS
IGMFP+4YjevqZymD6SzsxMXwgjY2C5OVOsHwCnt3f1atJHay4MpAyXDuOwcQW375Lj9/bhjQCqik
DJLky5QhlauuWfpYhg/u8By3hpdp6rqtfxJbloK/tvhAMADz5ZMd1r7i+IhnfZiZk6aBBQrquRrf
Qa7bevHg1l7aGm+F0axuH7oFB5IH4xGOR8vBBQdS16sqR0f2JEAHTW9qHucq9WOy62NrZY7vnbsx
lWe0hVsZ+kMGkvlC+yAEdMLWCsltOvl6/nH7g663lte5oFk6Ij4o0BTzNmkOJpo57FN0Mt800S6S
ha2uNd7l+IKSYOBgJWrapUHL3tKm8JqOeamUe1k2C+EAValFUvBSpEFErXXFfmjS5gaSeZiCmzjm
kx1ZU5MGk+vX5X7Ut44M7ro4CZA0cicUboh4iSMD8aO8ntKg/524G6JJAjGLMzgbXrjEDdxfkoFE
LECUqgdmGiyQMoaqKx57cO1ySAboGXGkYKkI+zBYdhbZipkGdHoYSOW11ibvn/DXMXdFnq7Swne6
N3P+GEMZv+XCVQYfEC+Whh2HiBOf/llkprD00ardKg108mSlGzrnvgPnTX1FrY/EA1kUxa1qHqBA
dk0QZeo90pMmw0ZVqyhcdakXhrs09Kr+7hy0Ab3+jyDBXOh0ixVmBUGm9uZWz83+/rtvc0uB04kj
riWe6aHumd5mn3e/SzeD5MAtLpNtYDtQ6IaQBP/9bEfqoUVJuFWngWL4aM2uvBg/0KyxsCVv39K5
RjQKaRcNSRdk2C7F2NRkVWbi8ZjGlUNWeu+BsOL2Qi3O5B8RV1n0Usv13raTICrW2O1Sf3Op34fr
TOpUXxsl2PEzScJDnoRTOMQ2SQKieW2yyfrNhL609za95df0XIqgCuqqYW7Ru0kAEuNh8EpZKn1x
FgjcIMQByCdxhC1JVXdQVDtOg3D2DcTER6/I91YpMeAWNx4gPQR+AdpHgdHlxoNbvATiwcKuoN24
HX11xj0Y/27v/JJOBl0hJ/UHqAqiLmXA3+mMyaqKAF3VNLrpZcjhpZU6H1+YQ1GjRHTWmiKYyRcL
BMAUaYQI9RopkXXF+gzLCa4uuFQRukakHCSc4nJVeR5Sx43KIMnixnMG81sWu+ifo/tqhQqOrtzZ
QO6lRrwtqtZrmek1RrJunHsLDHH4UJiKxt5QOYjyigFempmpaydItevhunY2rswWXjgWMITBwIIw
NepsRaKXNB07xqw8D/SseqnC8FdK2n0+0ru9H0A3EC5EbI1jOESrXs8boMqTBmLiXz8sGZ5m4dxd
jM5/P9OddK5rVKnWeRDrh9QJZCURsuGFY22MAE/VCOQHZH4nazv7cvvWLG0BWAJgBsCiBD238PUD
+rtFU9skgdXB1Dgp1uneKl5+iM4lCBOYUcamN4xLMNe5uR7eb09g4VpeDC9cy7Q3KG0Z8KWE7Zpx
3fbPtpWs6tL2bstZiOegLgihTOQ5gMYW49t1O7tW2iRJYLdPyRjvC6VaDeh1TtE1Kw9Qcv9v5KEd
CsehGKhQFp7kpkc/j9GgScDy2AOx8YOTvuvjQbHXYbXXB1n0aOmY4aajKxo62CDvIXi+yZTm1jjH
gMsmm9AD5OX26i0dM+AgeAcrQI+uHoBIU/t87DO8/Hm1KtzHpnib9eNtGUsnAQ8Yj31x40IE1DZN
ZdYxqFOCymn9Co2aw/4EkLifpsrqtqTr2XDOT2AVeF06x5ReXvnerAncGDxnelpv9eJLp2toIvL3
tpDrHbkUIhyAya5bdG6GJQNUuJ8ZJ7OURZ5l0xAcvnAMlcYcISHrB8SEXgnx7bK62+a7nIZgYNhN
U9hFBJvPqHdxtZ/LR1VGcb44D4CEQNTwyfMqWGLaFM2g5MF2OMpmnjVvAN0I0e/2vjGPMyGCITZG
pELeC0KG5J3Gv+tQEt9engT8In4FEUQT1mlOTIupI9ZJ0VO/zhkIUwCIaGX23kIAh8/jv3LEAgD4
KR1aMcBsbT+SzjPTVcG2Y7txN4PjN+/oSK3LKgAW4D2XIoX9sfR+puBhSAJaNF4yxSj62ff5k4Ko
KjASpbbJQM6dtnerg0upwoYZ4zC3wwipPedaXFXTzsk8837IB4J4KHQGASa6SV61Lpvq1onaUsFy
DpE3hi9a/Ot+NYDWpQTOJYdQiylcxazLLqZKBtcs9rTwEMYSZbakZ5B5wiMDxAqQocLuzOGAAHvC
8kCpHkKirNyi296eAtdUl+asCR0JI0kDHRG0syBhdCZ9Rg/3LOjaVWZmvps8Ve3DnFCf0Psnw9Nc
iBPDFUdyS/CT8xyVJHY1REGklWsjfnRmWzKZheW6kCBMhkTzlLUKJJQvtbGunM3ttRIeMWRKkD8H
BzLnXefsWcbl0wISDrvVlY692WHjG/bzVHxpyBc0lpOoZWEaXA4Ih/BIAcWNjgqit6TqbdwrNU3e
StfPbX+S9fMS1NnV+MITOeMNjscC4+tAsiNENq5JIdGYi1MAyxBon0HqjrD05VKNVlKk6K9G3+LW
AdsD8eJSEhZZmoSNTCO/FguXO7crNTZZQd+Y+0iTbVGs0lwSN5KJEN7gPlJSZDxz+tZ3vl76KaoL
ZCp/aZ3OZyG8LJNTqK0RYxZ2s2nzNQyw20dWMr4IyympERulndE3M/sb5blHIolnL1kj0bCD/rBr
EmECE323q799XfvqnXxSn+f1bJFEQLDLKtD4ZJDRMV+dtpnxYE6SdfqE/53pwf+XgSsHfmzeWoHP
88xTnPD0VQpT4jen7D1Vq/wx3TH7OSn2XfglN3S/NfY6+d7Ffzr7t0L+FOhO3G1QySrRMcvr+c93
CHeTGH0TFloYwwRfdfrGjVe2LAy3JAIOPQKWYFYCs4+gxpSwH6aqTeibO6wMe9uDC/VOMpbP1TwX
wY/l2Wo6dd8jHRTTtxI7Fu27dqfICHwXlDFsun9mIWxYGJsNmqxDBHU+tHytFDuHJ3jue1GuJiJs
B14DLVLyCGsVrpthx2QonMW9AI6eZ8lhV4rhD2rNEzjsjPitVPcsWVfFtpE1Y1pSAUgk/FeEsBdG
4rZ9k+k42a3HCt8tdverGA50B+Yfb7sqdg9rFC1lIJOM3yLbU1S/kWUkFjf6bHzh+1Eo2pV9jPE7
8hLlXlK8uNSb6Ob2LBY34kyKcJyKrrBoHVrxm5Vt9OQxhcZ3326LkE1EOEvD1Np1nTvYiA/X8l0X
5WMPxSARwh8MUY+d7wa3985u3uBmxdwWWK0hLjYM+Tv0p/Bc60dnrjvnzVYPmSx+vHi+zlZOeCWt
MdZihPbit3HahM46kalm2fjCE9kbYdHYIx8fBXHGwU4lr7xkfNHpUmhBXOpgfLQhaf5ksyRWJBte
sEmNNnHqOsGGzLrHPuyft8+UbHTBkdKRXneha+O3tn2w2KaXwYivzyxKoAELR4YJDa2vQk9x3JM6
GTL1oOZV7M1p/mMizm+DDbvaSGVQyOvJQBhveQ+TF7hOURkaWTtFU92ph2L8Gubf8kiG5ry+5JcC
+AecXY6Sam4FDkz14E7bwe5XVPHVNl3d3pJlIbywC9kOaHVxS9wkn+2WqIfJLFZsbv1ZQXWqRMjy
Uv0jRHjDU8OoraSMtQNp9u38ijt+exKS8cW6WrBbKB0QfOqhsdG/bOVU078RAOpbztyFdLOYNLXs
3tIoNuSQmkdKf2WmjFN1cRuAsQdSnIB6TKxDBcaHoTeupR5iCoYOF/2YtoD4slXZG3fyd8FIwLFy
kTHnKXuAYASdy4ah0noFm2HazaoNJ9+SBZwXt+NMgqBjgVbSo5m56qFWq2OclEdLQ23f7S3/TCdc
Ph2YBojxUY+BqMlVNMNQhyFVWgcrZieRh7DDdz1WnxhrvigxMLYa+rlEdfOnnFnlxTHd9Xa5Cyvk
JRPFs1m1vv05S5oHWCzAFJE7QwpU0Js67Xq1A8PzwTJ89lXRDo12kHYfW1pXcB0iU4wqcqDwhWuk
TpMDsm1LOyQGuiW4Ixo0sMqRdWFclIJSSRNRDw0RdiHwkZIBLdsaVTtQkO1Fp764k7nx8wAC3Pdf
AcJauVXISzIhwEme6Pj4b+7q+fCCRqtNK0pRlakdZhTwx6vy/fZOy5ZH2AQ2o2C1VDG84uz6al+q
kvEXTxLijUAooqEIEmmXWr+rxiLNO1M7VOgJy7YNeSXak36/p8CLFv+RIixSyHKkjQsDGpklK62j
q7+3V0kEBX1uMiaABBcQGoirCHZQrFhJFBtUPdD83dKOYAXYxtYh1l90Wj7Vc4tSpXDVZ+j9Mr/2
w91GEgCwBipB0QkQOUMRMV22c1XHzJ0PrlusaFSsJE4EV5Gi7gGbLUjxVOScAWK83KMoLcsq0+b5
kI5lSD2ArGrfUtLu61iM2qbX1WJvGVMvQUwunQyoaw15PB0Z7qvGpYnWNZ0Ge2AoSOR1ZTY/W43e
+2VrdQ8o6pUBRpbkgSERteU2cNFXLXrolMZGHTV4VTV7m7furin2mb1JQslqLt2ocznCWZwmNbfK
ifF5hR8z6tfrcvp6+zgubRhwy3hGQbvJqb4vN4yloT0TbZoP4VRurTh5BtV/7pn9+Jzp1qOqZve7
gViyM4F8bc9styzWkthVIbBoPqz+obQZ0gan3hwkz+DS2qEchxcnAtMKZNqlHKYrIRvADXTQrcrv
iK9K24YvSgDXDagHUSMDSt9LCcY8VTBEJ7hitPKsahtr9wd4Ydgg5wYqeR0hfZHolVaURtbMz/VQ
oR/XobI1L0l/3j4BCwbWuRDxVUOkvXaSGELKQRs9gH7WVe50HpDJm38jCN4HVAPMLBGSmNhAOebc
LSDtrlF+h+1jPZxui1jYErzMCIeBrgz1u6pgX6VpTqmjpMYhNz8i8if7F24Ub0uOKAzXcXiJL7cc
tLFzrSj6fEjK57r56Nk2jS0/n4Lb01jYEphLaFoAQD5/7oSz2zOmlZOizAc0nk3bV/ujsg7/QgK4
9dCdCbz7MJwuJ9LUHL1rm/PBGKs1zYfnFl3KWZ1+3C8GWA48csBT2ngULsVUWm26k4u3blbQiK1B
HVHi15Ukg7Cw6Tain0AIA1hpgBf5Ukg5FrMB5AhUWPmiTi+yTllLm4H2J3A+cKYAVheWylaApY7d
BNe8ikFa1h/yinyZQ1Wi6xfF4PniHMs4XWJuehocxR27AUer17eT0m/Sqv2gcSpJ6CyZH6ge4c1O
AXsD7YRwhJ3aTWuABaB/CQm9UFcm38jo3mza/yPtSpvjVJLtLyKCtYCvQC+SWhJq2ZblL4Rl+7IV
a0EB9evfwTPz3F1NNNG+MxE3Jq5iyK4tKyvz5DlgqjGAdMuSfRlrd6QWh7KtfrS6y7w+WxP9WLh3
5iYWhAggQZhrr+eLNpJkQtdOJkLKR6gsJU/gwPjSZ+TNiIDwtKeVjSiX5OeoC30gOLtIb0JrQob6
8NFUI8o7EVpDpm9FrWU/+9bl+xThXpA0I99M0A70R6LQr21vk6CKTHDYVXbxNz7ExJnDkxl6FBc9
dnHrQFRl/iVxMnogEvamCDX6AiIu2cohl0EB/xm0YRgqGsdBBC973MkqkoZRS4Q6qfrHJM7fcmWM
K+R/+mRHSVU9UcUg92prMr+D9HvQK/ZfPHlx8PGkBvYUjfKyLyMRrUGFqIlwZMnGcOoXaEuutA8v
hGNnJqSLuByysmSGIUKkBDwyPpqosLdx7mfxmgrPkquZnx8z7TpoR+RsRyLcMeo1KkLX8OPRozdq
rv5eMARHWC0cDIDQpcOZDwJsC2KawsHn8ZOtrsTJ8/UnRec4AIj60S44dyZI94qb4Y0M9c0p1Gi9
tyCHRNFZpL0WceyP8VHjL9e9/9K6wJvN8wRKEHBln59xXdigNovaKXzQ7betr8Rvt39/bv2EA0HZ
AoC68+/3jYkUed5NYbePu4AkT0J/Std6TBeWfAby4IaBB5kTqOdG8Igb7YZPVogGkehT1n6+Pobl
z+Nszlc94jB5jsy4J0reWWFZfCutuxSMydcNLKw5fv8fA/PfT+Jt9GwpLS1hAK5g1+otRsED1/mk
W3wzxo3P9Ti4bnFxSJAMQ68iaMzBq3tuMcmdYVJTaoVtsknjXbFy3S9clMigAbSpYVwAo0kz1g2Q
A2eABIVV7KU4Jy9l9hcDOLUgTVnOaw6efWaHpfiZo0ErNeyVRVkbg3T79WmsMwzCDvtoo2kbtQ3Y
ytlYtoCGA9sx8F97XqSTZTciw6rmRs8wYfdIzVb5QV9jMFo43liIPybmn3BiQikbdWLIvCHN73oF
+NZV38y/lZ9v302nVuZfcWLFoo4uWoGBpCrAZTt9rWA4bxfJJzrw6JCmBVEZqqvS911SlWPHqR1a
yXdS3Tvjrk6/m++tuB3CgRYMiLIgUQFA6wVPiFbOuh1lZYeCvjPll1uvIPAXl+Pk+9KK102vEfhb
O4wc7g+QOAPeKDJ/1tPKbbs8YX/GIS17x0Y95RzjGLQdN/fAypn5Nvpw+831hV8ez0yognaWGTB9
vvC6aykTEj4kVKwPqvjMec5NP/ub3YUL6n9GJF/VRL1emk5EQrVz3pJC39tR//36OOb5uNxgf0xI
l2426WpqDAoJ8Qx7B8HsNi75BBjjjUQdc+wAylEV/WUAtwL6ItkZq5g6WHMnBMnX1MydeDePA1R7
yHkBZoiIUn6gNMJNtXHiJNTcnVXc9T/teH/dwrxDpZlCaXJm9EOREih2ecVNxrsBxF9hT+/ZjzRd
2VALC4GY+7dcMBKv6K4+31AQhXBLQP5xE9bczzKQ+rcH40YlG6wC+BpRQppzBGBNl8dABgRC5pjp
IRv9yfBcfnd9ji4HgfQzKC9AgAZ2VozifBCCWDE4gJCeZlDa1YxoU+mQpU7IzYccZqDtB64L9Ktc
MA05qcWqVlP0cBorsGltif1SaIcu3+nq5+sDujzm55YktwUeUDWvWlhSRsgm3hfAMmrAG9E1rrLL
OOjczjyxJ/dITTKlqKirhxoZfNN47hvq1V04GmXQtoduTTZ8aVjIGsxhNtRZEXSfm3Pc1oxpbuuh
bcfYBYlnxY8crca6OF6fv8tDAwbhP4bkFEs11dRRZ0ORo2/G/lu72ut96fCh9WWCXV6bc+wXxxIN
mKWqqo0V1kUTCDPPPLARg/YAXcU8/9DF8PXmEWnY2Wj/wSvlkoRGaeKI99o4hvYAUlICV2NnN5dB
Zh8D/haUSJHAlx/GmlGZLKPmGGbWMdmaycqaLBxSsCiANAkPHwSpckd0V7NaT2J83n7L+0ObPIIO
6i/m6MTCvP1OdrNl98VYRMYYRnnu9d3rtBbcLWwrlFNmTmYkDoAXkWJgNYEohqGXU5iBZqHuiMdj
43ZXdmZCOiJF7JCxamDCQOTYiWBAfpAO/vWJWkj8IPWAzjvQWSDcvWDsiavJ0HmP3cTZnRH5peGh
GYPEu1jxcRytadOTAMTc160uzB7qazO/HQJKkDFKV03MQQrYdh1S3frgO6xHF9vtkwcLM60AQK4g
N5bugcicmNYbFTA28YeTlN7YBDzfXR/FQv4I1HxI3oJnc85/yoBdSo2I9hy1mrp+nKxpm0fMU0vi
qfQu7h/j6p7y4q6ubg5kYRX1DqTvAQtHru58byPR6ySjjiQ7y6HeJfiPoQGzZGl+M8maOsvCQcX0
zW23gOBc0sLpqVVoal8h6eruS/5r0J6U5Mv1SVzaCqcmpJOa5TXg532DfGunBPkwPTJ2I0vTHHMg
6EPL93xj48Et7YVGKbQmV1LkNjMee7zqnnR1rfN74fqEDTAhz8w6Djbd+aIk0MsQI8MwlMHdFi59
LhrHJwX/RpsoiDTKvZQ1K250cepQPEBaBOxNF0c3VzI880usjtHFnoUM5c/rS7Ow+thMSBzNzbNz
D+j5mCri8JTU0RRW6aPa5N5YZR5Pb79qoC8001ACpq3jKX5uZIhGJ2cxUnpUKEHWCr9YeygtTNOZ
BWlpQLurZFyDBayI894XK75s/r+fR+UACwBSg/QX2peQAzsfQA3stt5aShcmVnNfFaBsz7TKK7vp
qcn0JyduiJdrJkSg1hI9S+NCgw5yoQDzgzhDcqINZKGrpC97hFCDz5LIH27HJmFoeFDoKLOC+UpO
JUGkYTL7KelDpRs8ix0mZTcOnrHGarB0B8EOqCEBL0MqXs6BV6oCUIQCO0Y93PXVVmXkUVX2bXdP
HLHXugRMMOUudgR6eL5d3+Pz6lysHuI2XOKYx4uMMupVQomNvA/L9LMicp/29xNEhi16OzgKc3li
SD/fJpPRzQlz2oeCGJmfVxDLadZKJ0s7AorC+A8i0kvoDMpDqZ3VdAgLiGmBYVNbOatLk4WQ0wA1
LRTPL6Qvqd6PcZ2jxNcUzraDL9V6cmfETiDoimtbiKnBpociENL84DuVy19xrFpDUUDvYmBHEQ+b
vP4eKyheRPE2rd+vb4ElN4dHyG/GNTTsyU9S0yyIWUKHKdQTe0/GrvKLrPqpqOpKuLBwRaB08ceO
tAME49rQm1kfpv+QmD22P4xv3VA9Nj9WHNLSLkCibmbLmMWsieRRuyorqFGPXZjzoPPMZnP7dKHj
jaBSAvIpQ261GvK04CVjfdhPNBzRMhJBcwgybn8xCqA6sM3QKgy8mXF+XgiACjr0XHFe8iT4FWtr
8OUlt42kJsgxsZlRYJWCArNKIfmVRn2olmGV/WPyNwTwWn+o0bKQfbPXNFGXjg62MurkSG9C9lsa
jqMYbUkp/EzEQGqUvLf1j0KgcLyWLvj9IdmhnRqad8fJy8cdUNvW2WyoeDJYFpjleBAi2huk/twY
PRh2u2czr7YFOFV8k/7MYhJgkVdWb6GM7uJph7w6HqpzJ6l0OTG1dkSn4nIq9ebR6rrHIS1RxVX9
1iIAo3dBVxRvqpofGIf2AWCj+9QxPl3fqYtzDl+FYsgsnCMf7HrQXDQu48DpvekVdO/wF9v+WkVO
cN3O7w9dzDkIrnG4wTR68djghFqjEsGDWIMdjHH5UE3jp3rgaBKCwp06kaDIzCAt35wu/hj7zqus
wkaqo/Rb1fmhq3agV+NT76CkqeW72qDPdqFtmLrWcLvk6YD7ARU9SD1AhSFFQn0Zo+SeYkIo2VfN
IUejpJPfDiwDiZMzJw6sOXCQoTMzv5MF0OYUmupjqe2079cne8G7IZuDsg1AZS5KtJJ3qxI97s0a
LCRpxbz6zZpuBxnjwQj3hksUEE0QIp8fIDEkemSV+P0VWFcb5MMAmbw+hAXXY4JOBQHP7xSLjCks
1Dyu1WYAkQo1fNspkI5+6aYfhvUpUT8gSOg0r9cNLs7ZicH5oJz4hLiu3NyJ8MZvlIPCdM+5kRZy
fmFhREjqwsNh3WXvhhontBZidQzBr9O6wfgXG/c3e+/ctgoEk0x20pitNY0u4WFsu96To39O1ugO
FwKOmW0V0HUdIHk8dqQp0jtIRjUqD402+6oId9sJsJ25AEbmFUs8biX762uy4JxODcokcaaZ5l3a
ajy0qerRccuhO1Knr2q3AnJZOPNndqR7bqxym7UUdnLHfVQniPQk/afEbbf/bjhScNNqg16Wg8AK
DUi46U+k/VTy99FeCT6WdjLIAYGIsoFfhMM9XyadNInWM0SgEIMT1iFin64PY2m2AHhGWX6GLzoy
mK0SQ1Y3ST+G5sQ9Bu1eQCRH9n7dyNIgAGPDoxfyUQhvpLki5vTf41iK1ANHaFWtVCeWDCClh3w0
4puZsfh8ltykblU6tEPYJwgv2Y3izL9P++nnJRfcOkafVYINYTMGwvbztQhz6Syefl86i2oKnJ0Y
8H3H3A6QQC13mnZf19BVCK4vxIohmaljAEOXlpkwBOLelnrUeXEncE8iA7ryylw2hN4bd+advIhE
SqezFCephpBY3HNNUPiD/BxEbaqg3tivbK+lPQy1d7ycQEHlXrydhkrBv4cMRtiL9zp/ddRDba44
lXkFpIBnFpT/nwl54tC1wEbX4UMoWLrLcc67I7NBdPtA6wMhYIlc2xJL3vLUoOTF2tLUWC5gkPDv
BX0Y0kPVvNO1S2B55pAtBN2Fim4s6dwok20CK6sOoeLiUkb7kpkoHlSbVu7/xeOJy+Z/ZqTzgxp3
RIEFxrarAsFMCOiuZSMX1wd9HshHQdPBkRlcCgDvxzaGA2hadXjIOW8e3W6gfqS35YMN4mBk2VS+
t9nk7pN8slbutqV5RPCP1CTQ2eCVn/9+Em9YU478/oiuyip61dR7Ywz4WuPmmgkppGGVg9KYCxNa
9T7l0CV3X120Slz3D0sL9RvNCECjfokzJ2NTkoLpKCLY7yzo1ZVQdql+AGQv2o7nWUIji7SrnWiY
olr0GnLf+9hqPNZ9KfvDRH9MVuZV5LvplB5U0Fa237y95MOLWq8LQcaZclGuHzSmOfaOMWphr71z
p93U2rCt9Qe3DKJW8zterdhbWqpZvnQmtQcRo5ynrIxkIlQXatjF7uDj9qNPIzH5s6iVNVI8WVf2
99WENDxI2sFbCpYGaeeBpAFVIWjHhQ6ftow9p+oLygtbpLJ9qw06TfgUjt4YmNcima2oW1u9J8pe
DJuyiDxT+6iHQ1f+UHt0K+V3TcM313fUb929i8kHvz9iZET/F6lOp3ansjXQGiUgAtLZfhVpz0ZP
fDzT/bI9mOkOvbUmivyR8t0y73LQoEfUN0eEIcYL53cIgIKarqXIfyt9XvwsiP7iQQX0BAKH8xPL
7DLKHYpuIGQNzOLgpo7XqXtVGV6K6kMpsxfSbxqr8gr7MDaPafUhkgJQYu5Bo2oXGe5939ee0kL2
JHse+uzFYZoPhvUVaOPy8qJnaYZdzJqQ0oFheRnxUsPyNtkX10m8STypEC5rmq2Gx3TtIHUXbdzx
n8LamuWhMKBjHiZjgsd/GUAVb9NS4lv26GdQOUJV4IVkL9fXd2Gvzy0Wcx0AexDv7PN5jFpnGKMC
vRacsek4VXp8iEuj2ZByWkNQLBxj5FfQZjSHwsDuS0uWxVyxWoYlqxVWH3JWTNsx49O9NXHmO6Jm
n5y8r4+t4ip31we5aBkAUOSz0YNzUeuy9NzSMtR0wsEBeQ9RA216YtNT2cbbQfUVsSaHe+GGkZdH
thHgKvQFwGtJh7rU8syss6ILU+dBnx7+uT6ai9ACX7ehIYt9jwoUjtb5kk1CMQc111C/qSzXL/sc
3IBl1/uWiNJ9aebxSofJxRaR7Mk319AobHCHLhxAyzDSRPdKFQgIZANXbq+LoHM2NFemZjlFFwWi
84HNwNAc7IN9qDWc+IzEzgO6LQzPUdLPOk+mHeZ7DRe1OJkztRRaaFAxuvD1Lu0Lg5hdqI0HZmqe
kj2I6jO7+YEzD+3EzLxDTwIMRDAd10eYMUorUM3cgxr49V2xsEooGuJ0zWkgbI45wjqxwIhBa00T
bWiL5EsvGnosa6H5hhtpX69bWpiymc4XSGQ8OZGul86xUxBgK9MSliLyHRQwz0rh3kUD3XDar9Gw
LYwK3H7AWyAm1AF6l0ZVpkKz48Zq0P/3UvUvlN6p9qfrw1kxIec10L9qZ0UFE5pyz+LYa7SnYa2/
eNHGrG1McHDnfNP54hSopyZpE9UhS+0BuZmCI4ih9KmIhL1yiBZWBy7BhtoMtjRYEaUZ0+Nmcruq
blE83gjnzhJ7xvcj/bg+aQtHFeAEdEvPUHQEztIeKKIaCUGStaHLC6vwqk6DALvS6J6G1M1D1SV0
T3qRrgBJLvw4iJCh5aBCRBv7AcSh59Oo5SpVoHRWARdR+HVMPbsKVbKtIUSqKw/xzX0PszlUwACY
QqMgcvLn5izsC7MboiochfFgsndarCUmLqsOvy/dmbZyZhIFD/O5iWgq+tSIsVqU36PvpY4eavvZ
1uCAnk0UrLqvefocNXfFmirowg2FDnEEndggOMRy2ggi1cOk6FUbki7P7zLFFr5jO2tvnsv3AohC
4JNQkJ9bORGmnQ+vsYtxHIiowrjvPlFNf+O65nMjDiKaB8AL5UHS14HWWJPvJurKm//y0OlAu4Hs
B1k3aOfKvkOLQHU3qkMRxhkPILwOkhTV6/qV83Y5k2dWZPdhGkXVxKooQrdUPw9IJEbC2Vw/bPOR
PYt10TF+MpDfaIQT155YBHxhg1aEpPhnqo49Sv0gzNmZ/WMff6uT0L4Z4iQZ1M+XLakNXcELqAgT
wwf9raesCg0vzhr8B7YFepbB0HtuQbh1w5wOFqp/2ge64ibWPi79/KxzSief8PFcf5i0gEfH6+tx
6WKxHic/Xjq0VI3GnKVYD8W5bz5NZF9ke7PeXzeyuHuhV41Cr4t/yhKqMYEemcWMIszs+7g9TMkD
sVbQEQvzNCemZzb2GRLuzOM82VesdMucZEkRqmCH8/iaZO/y51EQB1YKYCmZHb/NKpMYSl6Eoxa0
uu2JZC0vdXkLwa/MpHr/tTD/gpMBQLSGAzJZFCHVyXakcC1FsofI7U4j0WGaipV1XxoQUNOo5gE/
jwhf8mZJ2pOKoX4XdpXjDUbu55p/fdEvi+FwksiD/2Z8BrOqHAKrUeUM2ThiRHn0MLrp11gUh8jq
waGrPiid4neE7kytv080ZaOJ0Yck52NKupVX4cJFe/YzpIk17JK5Va4WobB47qfp+AzY7YZV3c5W
3Bf0LPxKW/G+MvaFYwWj6JVFkAQulgsuBhCHOgrjRWhxOxxduk9YerBHd9uC93ESxcbiyeOYTJ7m
1oHBhJ+PGYrw2XMCdku1zTcNGr696z9q4RRqCAFmhScg/y/ukL53GRG6SkNtaoFMCWtRBrReq+Au
OHhYgQ4kWoRnbmZpY3V2pQyTbVNgug6T8xDpz9CUSKAkVbe51w3HNv9yfViLBmeRPmDZgQeW83jo
X1JEwbMibMtnmzPoW28bFCrT5LE1bY/VKlIj+e0ODeTZ0BnSTXA7oLJwflgVpRI86+AOjGbf082k
xWiUX8m3LC7XHxty70Rc4TXXEYwrQT7SSWAh/ZaKNdmPBSuASEJgCq5gFquV/L8jkMYmhV2Gcfk2
Nm958TnXP19foAVXc2ZCOoCpMO1cG6wy7NX9L93dXf/62gDmv5/4zQ6HKVJbDCDRDwRIadOCctma
ku3CcT4bgnS7VFzPNKOBkU5769RiZxQ5SMomP17jCV0zJJ2epm3bEXdcGUKNJzGCGDjM/K4w1rbv
vKpSFHY2ntlnnkyamRJD5CXMENFDHuWnTQuvthIvSraoH0Ao+MNukAwtTd8Zml1JqEeKXTlEkHd+
dnvFp4h+1YNaCI8oh0bQIKve8VrzB257rpvvp3zYOHrjjeA6Le/0Yqun3SehTVvhbqCT57n6LzCv
eGX+RtkUlHqJHF3Q2FoQT2qQpcnOsX6q/Etexl6eHSf1Y0Smpqt0QEI+u8mjqq3dvgt7FEcNqZoZ
gwBoiLSLUj7qES3KegZpEL3aMIjwXt+nyxZmLS19ZhuQs6eVNZU1sfI61LXRHxw0Wa4heRdOAsbw
x4IUKsZomJ8qO63DSvvEo106vlnK5t8NQvIWfcdt12lpHWrOh64f2jK4/v2F7X82BMlV8K5VazXH
9wf1kQ4AHd9NYht3K5HJvLul3X9mRVpslVj9aOpYCtsgD8jUeXG0QyzkkXqrKMPG7T+uj2px6YE1
AEmooUPVUz0/bZNu4NUW1zXewIfM9ro1CNza96UHSDepHbpuK2xe66tJP6p8JVZcXJWZInPmhMHz
U/J+Bu3F2LQ65gtEs1V/TPUvtEGxYQ3Mv2ZHcn7mgHgxjTTYgUNI7X7X9A+R8ySylTfV4voTkGbg
nCMSkhHvSsZyEO6QOsyJh+oPE/tS8+rsTal8sdY2vHgoT2xJO1orUsONK8xdNDnbuhBBz/M7zpzb
Y7uZPPP/hyRt6VLUBYTIMCQl2jm15Y1l0GVrLNNLY8F8zS8GhDzYz+f7eKZWVJnp1qFTtgF3O7/s
ul2b3Ux6gFQVQKvguZ3LvqDJOzfDszpyzDxtQiyRl/fPTvJiuvftZPvmWr50acfNxWUAJlHJuaC7
tElk5JFFm3ByjNjTjfyuBOgg4+5dQuPb3yGo2mjI/ELGFf9L2t3490mdNiWGhSZiSMcVGxDNG6DT
Fs9OusKls+QR0BaJx5cFbtsLXiOIhjXcjPMmdLrPKu5by9hed2nzj5Vd6KkBaVtDJ05XRJQ1IE6C
YBB/0LJ3U91aza/a2P07S9LObqKoUiMV02a95kOA5vi42kb9nRg//YUdtN3OXdEzwZG0uZuIT0U8
JU0YGyhSd4O6T2kUkLhEsRj1eZGs2FvcehAo0pDhRuwtxwMKSahacYwrMX6U6g9NrZDP+9DiH9eH
deHrwKAH7gXEGyhSOqiqnB+mpkOjhwXR3VBozsGGn1ORRI/o6xD1u4QqD5mxxokNIJK8OWAT7wmk
ZNHcimq7FCVQp59EjfGFegZeVa0lml8xw9xXxC52DY/JRqFl7Cd9VN5Fk039amqrN6eI+MOQDVkA
VnD3HnT/6dYsYhFwhKt+mYMGzHBpttXF1AG6zfFXl/tkLO3AZPQtj4du4yZEAbOWw70sVYxANTL9
ldd2vGGCdeDnbocNN4fm3mnwzLYjRff6cdJ2E+HEE11SHlCQVDZ6mvZPXVbY7xRJ+k1WWc9T1+l+
go1eQ3pdoyD86LyWvlbjQYNKd1vZd2/JRiTkzoFACKS67hQ6vBBFv0u5TqFDZYtNLTgQ35paeza6
a/xetwo/VWvqCZy8IE/we8cxzoIUjRG+Q6se0XNve1k9qZ6uIyGUFABdg4jP2GVTMflcDJ8NRekC
pTGAcXdZvWVc9BhRrPtp11p+g7LKTs/iT3kpyDZVhAPSWeYEdR8NPhBJqHVkBDH1VNKNUkFpri4M
BeCkJPK6NGq3Cp/V4Eb8weqVLGDJBPIOozW8um5abyRA9Veq+6tKCVp8R1WBMkNveMwxk7shQzDV
xpEZGLkBTYKo7z30fEy7eqDtVjWhAZfoqe5DciH1Vc6TndKklueUgu5rkMJ7hoUhZgQhf04oDUr8
5q+gU03u+wLo07Z3+21qGMoz2kvwNI4cgX6GNEs8JSXjjrldu1FHwh9cltQ4WxDnzDJh7rOpZRtU
tYAqh05kGrLG+DGNlvoOjGAHbZRs8JOhrL0RKY799YN4cXnOLPFw+2imwclAA8D5QVTNQWvdqMM7
1d0NzmbC72hXXKV54ZUlG/PBPHnWCdDZRVzjsMHagzU2np64LzV/ZxY5oG/NyyrlpSbGg5091faO
imLXRd1xanaqKgIdVU9EK15BMuyy6LEAljxjg9/gXVgmA7YpUL9THgzgbc+J6jkj2jl/DprqDebo
C7iw8r7m8aZ3KJLsj3H+FA8WnCg096JPMcA8UfOsJ5Znsl2qg97CtI7ayFZm+eLim2dgxvVCUBjU
PHLTJEkKFunDiBnAMRNevVYhufDa0velGbbM3IxtPpTh2OLaO1ZWAKw1uxnCJ1mRIiBajqTtJ6xj
b0fgN6g9cFwETFl5lizuyD9zJVd76lIMpFAwlrzx0R7Nmy+RuRKHrEyXXO0xOmsgtoCJ5h/N8fLq
oPSB7qzEImtG9PNd79h5ZdEJa04jsKFttfSZtj5R/+VsSZeaKEqWuENfhgrQKZlvVp6ySgextiLS
ujdu0YPlGj1xWauam9xUSh93dY07wDE2DmHcQ/ZiBA5MLZAwVoC+6HCdVOht26Ap8HuTFz+0xPnq
QkV05X2xOMezBCWAOjP3rxTvkXzojEg0Zch14mXdo6LYfkynjXmrDjFw/zjBJ5akgCXtSFxPCSvD
SLxnqvLWCfj366540UmcmJgHe+Im0cbSTkoPE9UkBmSH62NX2SuOSHLFQBcDHmbMAE+I0YNWSQon
y5aVeqsz+upmnw3jNSm+uvSVpEG0phcpDWY2NHPEgGwJoC+8YqTdb2XMsgerK15rpfAsonj2jW0f
vy0gRtVmjVD02FnSdHHTSEkPNOzrc0UVb5xubJy++L50M9YuNxVcXOWrKbCf9uWw4oSWZuj090s+
m1nVgN4j/H593Ofjdq2iLR3a+efP77mZ6AgAgYvnaqM1KsRTK/qaOd8bpfWsLIesqRnctGdlK3IO
iZVj2RZaTV8V16t+kLd/93VptyK2dqqClPS1Rzv5uGHm3V98H9UgtPmDovwC4cqbAevrpvQVPTdQ
rpjEyuwsrsHJ96UlNrSoy6mV0FcbLXAcGtA+KIuvD2HNhOSbR6EMXepm9FU3t24SpM5OS1dMSE72
P2v8ZxRyc3cGXY3KphhF7tj855SZxtFsJvAhsDra4IUnVnzUPCsnj/j/2EN/wozlnfGX0pU2mhZo
3Kmbv1rj6EFpPojHXWX9YlbulcbXVqypKV4eRFAAqqC0gDEAnuRaU65HRRYx7OFW+Z6ywQOE8Poa
rRmY/37i2Ps+oYZeN9hm7Qtp7pph++++L91NlgV+anDO0ddI7EV5B+3q69+/3GPnEyR52irOGtG7
mKC4CGoDKbYnuhbALkwRfDj4fEF7jfyQTP5URtZgTCDvOxqaV5ZetZbDXfw+aFfBfIx09wV1Oh5j
VREXMTnq7VO9J3TFl19eq2gw+PN5ufdJ1HVrQvTXOlZt/eSYYCq1s3sg0gKo2O8cvka2e3kiESYA
6wq0K9oZ4N/PNxRtaD9qfTQdaZB8gGGfl/7kBtcXfWHGkLhFnIBa+azwLV3gRZpTl1lcPaIgMY4b
w13xKmvfl05504LLgSr4fmIc6y7UjZXvz3Nw7kVAFAKmorkvAJUtc7Z/cuisbFbhpoQfy+rFUOP2
bkzbJ+ZavwCN/qcZ2/ve7JJ7N3m9Pm0XSwP6t1naDa4LNYmL1C30TJRJJHp/VDu065ie1Saean+J
+c+/sAMKK4geAMlxMbzW6EfFAZfCMXXRI8QD0AzWZu2tJIcvTj5GYYMeFb0LOihe5K70aOztBsQn
/TEvd7wOEjsw6ludF0y48yIhfw8XIIOwEl3rE21s2DFXHOGnfTAlaLi8PlkXe2224UK6AVnnmVtO
qnRl3KHEGczuSCNID+2/3Px1IJUALwU9AMh8ZDiww+o6U5D6Ok7gdtvGa22OCz/+9POy1ozCOSRs
BT4/OAdt12crrmvt81KMlZWRQVqOz3fKNt5Y5u3Li1+PfCtwvmBZU6WppxQZMvDdT0d+0Ko9j1ci
uIUNevZ56dcDlBbxyMbnAQ9wnEcze0QDxc3Li7QxBIUIVDlnj3juSIiSTmlWNeoxZZFX3E9usmJg
YQwwgJ5snGYcBDkv3VWjXg9Toh5LK/JixfDGAhTzYHa8fRywglgXvf94Kxvn47Bcpec4z+qxIEE9
Bs5aC+HSME6/P2+0E4c7ctWtkxHfZ+pzkYZltRXpSmTozpfOmVNHQAgk/LwOIG+5gFNWWeakSWSI
Yx734k5R63qrM50GEeMx6GJb9pIwZ2c6/VfcLcPPRhcZgolhJqrLc107plC89U0TvQKbKraTY9M5
uecylt1lSUz9Gq2wTwlL0p94tbqjh3rsoGz1wUV91B7IvSNsvuWJXu4GJMN8Y6rot7HV6XNaDvUI
iJfonoCmYx740UYPlEvtC9LMrLsvrDpw7SbojKmxkAQanCKwy4ltI6ZOkA2OlRe8lY1tT7VkZ1lI
vNfqkCSeURb5NonT+EMfk+ElGq1vgO+NnmVDAjNTeY/8PUMSf9BjX9VGuhduKzLPAC7oUMeD4nWt
6Gq/VUz7LakSukGPRPLQ5hlKFQllLzVSDT9j0+APVTLkQEACd+OkWuIDJahuBQRwPQq9trfCyWK/
pUj0O4XGtwDtM68rdO1HYtv5hiYq/ToaNbIWWmxF/jRV5Jm4QvuRO86Y+TWdmhf4fjUOYjKrt0Qx
cz8BhJkBEhd/dGYE0M31zb64GecWBhUtIWD7kR7vul7HjZpH4tilm3S4iw2vKVagvYsmALtFwVld
oIVIrDIxtUaIY1ruMP0836f9yigWggkg9KF7M7OW4o06/4STIxUjl1wbuSWOKKf6WrvNlSdLfwH3
/oqdhTvgzM78O07stBGpRJ4TcdTagPwEBdX1xVj4PNq+jLkxB01T4I48/3xaZUaaKq19rBofoCyy
hu1c+75+/v1mdDq4HmYfcwBYLd0bqbniO7WFlZjZzdD5hTIM/iGtxNglegIgd3QcNRF/Z3kUvRSO
/Z3qivFW8AQ4ZaPSJ8/W89YrekVsTS4Kz830hygp77iu+rxRfoES8lX/P9KurMdtncn+IgESqfVV
st3uJd2t3pMXIclNJFL7vvz6OexvZmLTGnOciwAXF2hAZW7FYtWpc2b35fz0nm5EBLhCuJY4cO4n
jf3NkpldNTDziZooiUQ7k20j++d5G6dTfGxD/P1gh0xjDwygDRsG23j3SX1xlIDPI8YURWewBcnQ
F5dWtCwnhz7ZEzrEgrJOFajV1d+PqjaeNOhNPQHSaWbZFF1sm08xgmSXPPVcMYLTDYIRHBgQfz+Y
oMGctNiYLPNpsX5lLvUblKPqtPA7Vdpz1RBwzOhZR2oElFSyIaOts6g2n1L3eZyuaPQ6zx8uUWXW
1zaVqFi5ooEJTMZStGAPGRlH5HqeygLY5eaGd6hVqoR8Tp7NeOkboAAQyO/P9ujjsdRpkvZAltKn
ZaJgjUHhd7qvTTDuvfL01+UbmAK3g9c/8FV4nR2bakt97PR+NJ5o/TJpj4MiRSLTvSGeQocZvgtm
HUQnJ/jyjEzMQDuUgdahyffm32k9XplNGSTpjef+Q9obXt+NaJDSWmdbVbdT9zrSzK/tZrsUT0Zx
P3b3Rf2TLld1ogjw11byzy/DTXI88qUFsQNIFhD8cIhI+3MeOCrRqrXTBQFg0EELpOoJmiOzJ57z
sSFPurHX59tFkT+TCRI+JxehMQ6YjQr1iRCdrvc6QfiGPU+Bj0BnSEEgO1e/GHyfZW1A5mxTa18c
dwciuM0w7rLKRb3tV8QgEld+K4s9afaa6ulxOmhgs8BXjwAAz8oTiLpjLyh9IfEQ6rwJ/BSived3
7OlBP/6+5HIhq854y/H9uf49Umdrkm47Z9dup1JMVQ1E8iggo6ZmNcIQRRg2ANnAVAi91aGIQAnb
AyQ2cjSWoHlRj9FkFJpm+cjr+bmrquux7r41U/UXswYoIIx5QnBUxkv1SDRErC/tcBzGe7uLr9qG
Jn7rZQEh8ev5FTo9WcAwHdiS4o4yStG/msFW0n1QnOYxvq1U+aS1xUHkBxkk6hjQ9JEWB/rpoxmx
yAprByxRXefriuBsbRAeXp3gUQBkCt0jx+6hSPBMWXDfhIk5+Tq8fBWNWxye81O1OgxBbgahFzzg
iHQ9ato0LynIIUOvSQK0vtje3wxDXCMgGEL7spyBtUHZFVndgmGg8aUd9E3K25demxTb6zNWPX6B
Qgj8wI4UyzpkAMoUjipkbhTkC5wpWDlp/dyzfYP2/KEPZkDm2vyDum8XTyHmDbRAiD8RIskL5UED
2jIGWw/rGFkC3zN257+/shGOvi/5myTuJrue8H0gCagHgaqAvZ+3sOIGjixIe9lhqcdiaNeEY7Mz
3K9s8OOfXMXXtbLTBAMxggokYE8BkwPeMrrbjzpoXR+y5EH/i1nCixKbAKcSDZ1SSU+LQbbT00EP
PVoHQA/xyPW5qnZ7UgFDAeTQiJTfj8ZK6/QIY2BL4WvRj2wuAwciUvWOs31bK5ZlbeEPrMlHp2mc
ATDPCcvC6gensL+juebGhRDh+dUXcYZ0cg4HJYtCzg3QUeOMQS3DLUUfSPuksy/ES3y3VKW6Vk2B
TICgyxMqPDKIdSGaEdMu1UM7/T3n7wvJN+M0XLEYhB2ZIie1tqkRhkM8DJBS7Drx98PAP7HA6pMU
eoie1k2hf49EWIIbR8Vxu24H0YaQ+UE2QNp4DnTwKt3u9DCLrwyHBSXfJuYz5f+cX6XVzSCCmv82
I2292ZxJT7pWD/s4CXINYtqFpfmjEX+/3A7aoqFI+dl9fVKeISa345oZoePuY7KpFt97+XcWJG9j
RZFpIJdnhJ0D0tYC8OJNNStGseZsDkchLX5ReEuRL7CRmr4zb/JW8WxdWw3kS0SBBNnOk1dLPCOj
akSZES7mdzO7QxQD+eXz07Q6BGp88tng7S3XX/J4LCG1VRhhBT2SYe8is/fvDEg7ihR6auVda4Sj
9d7vulZBo0nEy032K+afAXz+/eAAmpnd1KSvsc5tcVujftz1SMdRZ/xw6mFvu3VgL8VVNHXvee9s
uJZsEA5tdZYElZ0CzQZK37SAaA6fNglFirZlmyytFARPq7OMJxLov5AAO+HfnMeFNVblGeGQbN14
k6v6ZRXfl314XCz1HKW2ETLjirPrWuVRV78PjAwoqpF6P6lxoSqRxUNE8PvtV7d7eT2/RdZ8m1AK
RpQrErZyds1evGxuipiISxUtFF4w21f9mGzHcdict7R2s6JHCORoEP0BeaiUBiB9a9EYBGmhOfNr
x8u3BgSEZ9MNRkPr/XmqvxuuqTgAq6M7sCmFjFbutmxOYRMFMl/zrpfiltDad5pf58e26iwO7JDj
m4hHdj5n9aKHc/Gm6feW9S2O/+Il5xzOn/RaGIy2w0aDDbzIv/RQZuoNFMUq1FwiplgqmagBr34w
ZxyMR+zJg4Odp4AZz8Osh/rENoX1AD1ep94y29u4c7VdyspHNWFTNB/l9FbpiIuez8/n2rpZ6KJH
+RulabSiH9uHUsFCk5piPi3kdB+81NddUHhcnbeytiMFJQHKmAArQKD52IoJugtUpTDKMfmS8ocG
INbhpU1e+FRudZXC8ScbkOwsD61JzpjXFJTvI6xRcLBaaHtms/cwmUBaz8nW0Kvr2hr2Jas2btME
urt8m6Zs09XxXqfGps+Xr3HjBl1dK9zj57k787tkJz5XcZdQsdZATaNV+xeNrlMHmQ9oU4CkIvV8
3eDbSMUdubrCf+ZejhMTFy01UY2TScx5UyXmmz1qm4q125ir2o9UpqTD2QEQa2cpDk4374rxsRo3
Zb2nKjao1cvwYH2JdD7HYl5q6uJ5EmnpF25MuwhN8lVe3hlN5M+x4bexhQTP/GQV2a7LCkiu2jdz
je4hnu943OzRNxnwJN1QUH9xPjVBnat6T9fe0OCoRNUMbMBgrZFJcUZWeS33xJbPbspy79jazjCv
ezDwNNBByaO7pEbsWaBPHyXQ86dt7R47NC1eDgc+BeyXzMb210M03KQ3XNWIvnqYCUp1IlMJ1Izk
6m3UazU8B+Cyst8egvQ8R38RR0W/+0an70miwoas2APGF1cSImlQ2cgzmaaD12oex0Mx2kK/Rf9d
TVcz3VnGS6wCGQrPIJ1QPKbAR+xBXgyDk/xUkqXQlU5yzJw9/27cxed24xcue3IjHe1YQ74BVHM3
afPu/Iqt3Gr/UYzBbYDalswQZ1dj0kR5oodDfGXzjZUENN2eN7GyKY5MSGcTyaTB6k0MDV0ngVG/
A1l3+bY7siAdS6YPjZPmWCcHHO/gZPPLcviXJqTbMiu0cSQzTETpc9vesItRstCNAg0UVuGTZY5K
W5vEcZzlPMObmpPNsGyBidmcX4a1lXZ19GUiCIQQtAy06aCn0aceXcKiNr+lY7YBOvBXoUTorZoB
Jx+gNi5qNnIejTcJ7/LUWULNu/Hsq1pD/9io4rdecfdgUPxjRFoNrYAXRqFoCV0HHMglBAsYuvfu
0gv1uUWMdGRHDPbAn2XFWHAvNTEYc5u0gZdflYbidKwkU5B8FuIXQEiLWuCxiQlJ6bIzvSWMjet5
ukHINbyNKp601UUR3LLg1UQRW25DTJrOTpxBX0K0vTbNVVNcAdpzfnutxZNCow7ZE0AZbTSnHA+E
67TFdTTPISdkH+mxz9DFD/YpxHTOdiiBNzfIVd72vzvaohfRDKBIG3RUtWQr3gY/A7Vb5KUMZKek
+dS9QXPNms6hHfAsDcxFJYyzsveODEh7LzHMAZBjZw5NYJCzbWX+aCEnkzeXCYqIrecZmE9AkVE2
OAGnRG1cDahOzCHYN1CaUGmxrUUJ6ELHmxOs7RTUwdJTDcW1joChb0YoMwSZw/c1zYPSuU2ptms6
x5+NezvK/MYCt97Pv9gqgo1dFKzoKf9zURWQS1tSGtpZSwNGjJvGcjrf6tCDMDfpK/TUtrFhX2cW
IqrW+addpvvFG99SM1HM8tpiWp+yhwC+nbLV9RFJkT/Radjau8796VQJkEw7qqiwrpxxFDVQ/nEI
yPdOKJoHgCiXOjVoyLO7vGs2zQwRmul3UXoBilrnJ3d1RA6q8DbguEg4SU8QkuWEzj01Q3d8WKLv
dv8AnU+/4yoEw5odAE4By0DRfyVl0RAzybIJdni7Na2btvQhdYe+kuD8eNbO84EdGZ/bziRzBvRy
haN777Da79Pw3xmQbl7UAgBfoTCgpzdj/JSpuglkhtzPk2wLiVVRWQLUQwqK2ZiMS13qoH8mmQ7K
ob7xK6NnPgqS+R2NkbKKlra+qu3yO2lHw8crtgpalHp9LxlUmLeVmwAeBTR2EH/9VHc59tK5FdEy
0UYrLLu7muzr4s7oFK/NdRO4/kVNFQKvkoPsuy5GUbiyQrutvmdmfOd65b7xrO1frBtgvf9jRrpv
xjROIHcIM8xst4Y7bqa/SK1irv5YEEfg4PbPmdsx2y6tMOMv03Yiz+cHsPK6AH+hi+5a1B1P32nM
WBJWVIYZ2t3Gim5NhngJEhi3UIZUoh1W1+TAlrQH53bCrYX7Mix64mckcCtAblXZq9WjemBEesP0
fTPz9tNIF/zSLweKA6iJphO0+YOz7SSGsTlqjwNL4HCw1rTU7ogzX59fkVWfdmBCGoAzEr0AIwVO
alK6t2jzbQNb83q/LbQK1AXFtLvcnoPqgy2kMqG4KsUqgNO0dg8ZeRxGc+O2IAYyQcxX9Jv28jYE
TJiBFmtRV4WIrOTknLmaNK+qzFCrQS+7358fx9rC42rDTYBnmHEC30ypneW5EcOFggTie34hhf6n
Az38vHQOi7K3ZyaWZTC3Vhp0zZ2roixYeX4jbv0zAul8uHEejUOOEcTFFaD7ZYFixb7Qtu6PqgTn
ieIxuXYaD61J+0yz8hyM6bBGKxfJ+PvRMIC7ujq/KOIjUkYBGB0dytGonKIpRwoELEc3u4JyM2Tp
8wBp6hxdyrH1g9C3yn1M4QbOm1s7OwIZgIY2RB4ooR47y5K7jadX2MvoVUE3wJs9aCC14f6kqt6L
D52O648hafIiaIpnNYGhGW2BNy2fHvrE0/w0yd5yJFY2bk1Vsc7q/jYh64yDI/5J57T02rFKp9QM
oefpJlvWK2K29e+DyR5NMOjhkVFVZTohRrcWM7SSK1ADeSrdmrX9Bg4/eACwUKLjTLoqUcev3ayq
SEjHXV/sUB1JMwVcf235D01IZzRLxjFDNxIJkwEyLpuJ3JRJkKoI79YmSjBFgF4BdF2o9x1vsn6J
3QbMZyRMO3ARMYMugdfVKszW2g4DkwxowVCNEzDgYys6qyidWkZC16BbttjXXuZt6KzhuZo0Owqu
p/NHZ3VUwHaiYxKSXWg5PLY3RtBZLw3U58ANlbwPqqfe6tKAFgenEuBv1OWOP0+axltmIyWhM8fR
GwQN6LYpm5z51mxqgWeBr+cvxoPbDHMnSM7kTNO4aKVh0pagrH7nVPcgMj7//dXtLLBoNpg1oU4k
5vMgLmvQCVV0uU7CzMg3dfIYJb8MrvLRq7MGr4lHFLjlT/CnjdMTrRhtzBqIFfUFit2RvjPTB9oq
wuU1Q+jFR7beRCr0hGSlHWwPrLhY/X4AxVhqpa9kJK1PDECfKESSFJttbXMfmpOOUAflbp73wpz1
NXFfs3wXZbtieKXex+WrhGcoKMEBFEVUKIUcBh4BKfU01LT7D2f8Fi27RqWmsj51f0yQ441QE7Si
LANMOM0188C1dm221wa7Oj+QtdjgcCCSOzCKFqSnJWYMeOdl2sW3YJkanSsGurLfUbT5C2PY1BB3
RqH+RG+kqjTSQXKAhHndzdc6ZM6fud46eCDkxrU1eSjb1PUI5rfU4bofRdOF6jufwRZiRMAEQPcp
+NylOXXdNErcnIRG3H+pm/TH1EYoFSGB6A+RajOuneRDY2KBD05yXAM5O2sZPB+E4v4p+L5UxY5r
vlX0cYt6EYorljSc3MqW0hO+dbCeGLu3y+vz67U+gj/fl0aQpSQvc52TEBk2vyX/NMV+/guoFcL2
PzYkB57PfGm9ATbaSOglWMs7dj7xWTm8/7vBSKHV0Mc9N2ycJ+CBrpAx9k1t2DCVYqRqSaTrrk4m
PlUmrMC/g9SvdfZR4f6NU4XaO54j+M8JJD4fZloNaFfBxtrEX0D72HyZVKQaq0t/YEOaLSdqoKYJ
1UmAdr4l064z9v3w+y8WBMQpwKaJf3J1LvOKODVKTBXJboroa2kyXx+jv7hOoRj7v0YkL1p1oJkE
zxfGYT3ojefzaSu4N8+PZHXRD4xITpT3NcupBSNEexTkHZdnB4QiA1wm+JjQ6irjN9HoO/BptJDI
LZG0/j7qqqDjdAAUCkzAmAFfJnLX4u8HrmrRCRAGGnK40y1oTv2i4xfPEFwuUFoWVFtdUKhIxyIy
5qnRUguPAK5v3SkNkkXRqnR6XQplEkS1aPGBcJHMNFRP09J0ExKRtJohkjkar+jLBwwsK5+8RtVM
fhpnIOWJSj2kQ5GtAZnK8XzF0ZjaaQ/Ru7rbLOnXZoEjCfT4G1hbLt1ZULT5tAEgJ5J1kodvGzBa
sKYzw+gLwBYgl/2bzwMf6umoj0Pc5XgcU0fawQKLKNLDt6ByZe3zX3xfVACRoMHqy1qYTTFEFuhL
zbCFDvpw1RFFevvUSwFrhOoiajyffNdSGJY42eRyL7HC2kFBbM9swDEVDmTlaEBkGH1aKCpDaVJ+
v1gl+oNrdCaHRj4ZLxXzxm/alJiKV8Xns+v44Y+8H5oZRZ0UjayWdEC8AsDPrpuNUJs8oFAbH6xT
36fJQVzyVlsmqEnzq4bdtNPDDMKxpfon6xUHaG2gwGiKehE6elx5oCCfqWLL1PRwF5n6VcmIItJc
OaDGwfflmtxSLnGvE+CdZ4hmxG27nYrEJ422jVQyM2sjQa4OuhdCrx7ZheNdbVVLo5UF7i6znbf3
fT1tL97VBDK1uH4p+AkRyB5/3zALXrIRFT7N/TqEvQo7uPLzRfMBNjZ4EJG4k7YCaDZywwSSJnQB
Mx7fzMsjLlSP/3z/pOgUZ4VjNy4FahB6dXcAC/repFjstTHgQiECkyGyZtISNFbB0HE00jDFmWTf
WlP1gj09+Sg1ohJOAAEDMY9MRql3E+26ig+hlu2gXFMyn12oL4nHAkwgH2+D45gQkEUeL3OcRNlQ
maDOyPhrlPCg7RQB0OmJgAHMEEiygFyBVNGxAQfMqObkaENIs3KHSyqoS1Di7jJXkYFT2RF/P7jd
K0DoDXCrDmGMML7RNhRETJG1z5UdbquL4iKIANYKmSUZ7tEZJAffHxnQz1Jsmk7/OYDtm9rJz/Pn
T2VGbL6D8RBkKyFobwxh0Zk72qTXWVX+cGn2/byZtWkD/wdoEdA/oSNRcmzGKPD2X6q+DzkPHcqA
u8p9bs2btrkcWY6nIIIjhPNwVydyn+g97OzOoV1o2VeF9Th4ezsGt3v6MsbfZ35x6kIY8/BaROac
nmAvWqtLkRzUurBe9okTZumetoqrZG2BcOaBgfAA/gHo/3jm0IhIsr5O+zDhpl/pT6JI71bb88uz
bgS8Go4HDhVdJplrewYJPNPsQiSWzGkDcWhLpUKzZgJKttBPwC5A/6nkifVEGxLNxH7OqpcOpbJC
fzBVxau1XQYtA7hkUBELSrbjueJNb2TUcUZ44/TGqcx7r7R21dBsKsu9Pj9jp1ErIkgHlPKOyBec
5EpZ6lRIzWRT6IJT38mvR7YFz++Gji+8USWz16bu0Jb0fowarxsB+ZxCc3x13bemBKUFezk/nvWp
E5sMid9Tdq0mSckU1Zi6ePpmMKjV31TQyVUlzFVWxN8PvI1lxIXBO1gxtenKiIfPTh+H3OutAkhz
emdiebDPwJWHWvAJU8EY917S0HYKkfX3F+SlsllxK68uyoEFaVGsqfJS7jVT2NCfU3kTcUD2VbiC
FeyVCYQONH1xbnAsbWm+iqhr3GwupjDi76X2lpObJbW3pid63Lkfl0WgkZsGSlt9rRjeummBacBb
HBG7XGpyYzfhg0NGAJ6qj8GhN7wwntOqflhANk4XO5hreou+e923AW9f7Obr+Q35f/wA8B2CMlCo
qkpXRoXm8mEk2Ctu81SQ38YwbJp8V2vXev/u8m1f7TvjzqQX54Mw42jx+x+rUjxazN3c5jaszlbl
1wiJ6s3MfsSWwn2sHYRDM5JXr3nWW3y2x7B2P+zia1XuKoCKLib/RtR1aEW+3OfSSnRhBTSoPuSF
/ETR9LfmBT10+gswJ6BdcljX5AtIaecRm6ThVaBP7SZesivNc7dMj79qTvx+flOIQ3X8ssOA8KwT
N8gn3/ix/6DwUHMSLWBgA5Mcqa+NvISgybUxkg1Bc0pWbs/bW3Mj6FGDRxTkpaAAO7bn5ZSDtCWe
wuqDR6+mis1J3Ecnwzn4vLQLMhYRdyjxeb16LPpk48Sg9iQ+ikkgjPNzb9jo2sXlV9FChaeWYMg5
fW/RJmFI3MZlaJav3kh8k29ZTIOKvV06cyIRYqE/AdQcKPFJWw8ch0U/mEYRlr4NSnhPSQt/uvXw
cVTBUMRFTHFCMAJu12Liy1yEyc4ztvZvb0YlbJsp3OCplxdWPpt+oTxwquRKs2RhA6yk4I/1aZ34
qnr46RY7siA/5ct0yCxXWDDcnSATtIKLFwJvOqHq66JA6coLkbS07Su0RyN+fMoDqpItW10G3LCQ
jwL1EnDpxydkya1lTOiIzzuznzPDT4evmrYxvE2J19H5oawtBnVRyUV/NAAWcgJvGjNQzSRpgf6Q
ZwfviGILBM55E6cOxkLYiG54wOxQWJPzBc1gOWkyjGWos3QD7el2+bDQOYB+pS0rdppe7s7bW5u+
A3ty/oDb/VRNWVuGNRl8IwN5v8WezdwzfL3K93GRq0KKtTkEHQfScMILnEi/QTHYswpTL0Kus3cy
cQRIPJgzTzGutV0tcl8COwqiGVl2wuSFm/fMwfEHc8Y1eBkU67Q6DLwkEH+jBgpW4eNtp0GNzc1H
rQhd4gIG4/wyCjCMTtGo6hhaSSYijwj4uQEOafyPDFeiE4ELSHiJKw66b9W1Vl8Xy+zrNri4tb1t
X7f5y9Ib+BElxLAesmJ7+Q45tC/HmSbr+2KBfTutvjemcZdHvPMBetjFTfFoFp4C6L42s6gpQ/8X
9XjDkFvZCI+4284xGFyzoHAaBFnzvlax9K1tj0Mj4lgcvAOWPu1bNsFIoUOfzI+ezs/ZyuexJwwA
1wz4C2S0jz/fzrRHCTpvQstnqFGp/NDq5/FxItJZ+kkhIfGyZomKuQKKMfbb4b1UhL6r3xe9Vygi
AFz0yb57MDuNFoGStcH3o+otv9L56/nZWVlhJERx/UPtHRtb7r+JIsOJ+5xXodcnO1tvtqn9MKgc
29oYcCEAyY6sBWInObQZq7ZGmqwKefy9gyRbNykCGZUB8feDSdKH1hoQPVUhsd9r87dnPJ+fpdMI
XdSj/gxAzOLB93k7JNDNGatwziN/sK6maONZt3r1cd7MygUAoCDwSWi2Q+ZVTvOVYz6UoMsqw1xv
0JrWmFBlK5IQhcX3aHA/tLhTnI3V1YdULwBkghZfvuHQCVJmnWuUoTWU6IGcUOSpY+dW85pU4aPX
Vgi1VqSsQCyODivJc81lVfNiInUoyORfivEvPg++EeAUBRM1Cj3HC+RFaZa7Nk5JXBnVzTTn01PZ
J5f3pKIEemBFbJODbVAk8wBWZGyzUtdu0tH8UvUqZMjKPAFRjyIIolggvGViSNOOjGSISRfq36b2
BkJl53eY6vPSMiw1HEzC8Pne3iSPi371F59HDQSkGQIBKZe7bZMioVPj8/E3s/9KNVWn+Mp+xR2O
UAzNgsDYyc4Q2mZancxZH+qAJeuo1mflxlEht9bmSBCaCwiaaKuWetwcpmtDPeZ9CILwIN1GTMXb
suJNULlFFh+ZBZGVlhahLFme9FbUhbN9O1U3bLqdgU9XqUCtzRUQN8jjGkLNVZZG9rq2jrmGuZpB
ehwXv1ryiwDQffmCHxhxJc8+AMpS2gPmqrU+6qAvFJffyhgA9MKTG8Bdca7FUh0cuAldR02vG20I
qWpOgmYJz/981ffF3w++b1S6m5cWvl91NxrYz2mwVAoXu+LT8aiHjhWwcSA6lpeBJIjfJzftwhYr
3BjzxiQfbfE0FU9x/35+NCsbVwhquMCdomP3JM+pt43RT0XVhB+GF2azYq5Ovw6YgY1nnQcNOZRu
pMdd33pWR5huhgAzt/uoU4SaK59HeIYrCK2BVCBNpKVYiFUlxUThwWO/AeeEvb10dpDJFlxwUM3C
K0uunfS65kyoMgFaEv+6GZJ/Lv+6aMcBeAX1ZZSXj39+NtSdYfDBCucvWXsfVYoAZGV2BEIJNNl4
6uINJW1Uk2bOWANcHHoZ2dFieQOPkqK2dOqVbMDesEURCSLJK6fveGG1zCwM4AUbP7ECKLpGzd7q
FZHa6YkTrcOo+QKZCICJ3NY4s6TT8340QreLt5m95Y6+K+zLiV1gBReooK6Ce5IR/7VZT26k1QTw
ldGH4LI2b6s51E1FxnNtykC9ACcOiRlEtpL3K2Pbmb14IWFpFHvdwktwibN75FjR2e1e3qKOzCqE
cgCCh0NHG9nxDnPdGBrcUauFjl8070n0dn4DrywMWj08SBOKqjkGc/x59Ju6tVFXbsiG7rVPIxih
4DPVXs+bWdnIR2aIZCazzDl3ajfMSekbiz9MijVZMWCjPoIcIEoVp20Rvd1BO9DAQTSbn+SFpIrf
L2b5OEsr2OoBgRFZNLxlxDQe3BgRVMLtoiRWmGc/425Xfejl3UR2+rJj0++LpwrrLfgw0LkOjlbJ
FPoIW5bWIAGut3p8w8f95Z8HfQR8LpojRc/X8UgWiybLoGt2WBCIxu47VbZ0bSEOvy9tKJfpfNYN
5oTGcxOlvhurmpJXTh/CGiSvgB4DHoZK8wOWHa9wytgIC9BTjaDzSBPu11UeaCo60ZWhALaFmBbM
4ciTy0RYPNXydq5qPQRj/PAYzYoyk+rz0kwNpIYCfQp6z9R3IhD6Bxcv9NGvl45cRVmj5xM+z6wN
TwJ2OR8muoQQy6JFT8BuLBEBHRyJmvfWwmO+hHn/1NuPZvpt4pc7J1zdoocOhw7+VlrqWaug1FE2
ABtz12/RSuXMN+akWAbxEeloI8pE/IELHAAoOVJLTD1d7IyDs5JAtXwKp5b6zvByfjFWjYDoBPcf
YCIoihxPVkXdXuNNpIdV/gBViggqgZYKcLhuA+BsLAsE5B2x3w4WpOctUoQWAIE2uYlTMGQsDyNR
ydOsnD6Rp0BIhVIIDoY0EMhhRTxKQW2kF79Lchcl15EGrNXr+elaORpHVsSvOBiKPjvQa6gTUONZ
v0r9MY1257+/4s6ho2FAQwb6VSLJf/z9JOOAhWcgCrb4k8nftPbay6/pvPidVfuFqvNobTTgJEYC
RMAbT8roY5x6TtqDrikarK0zeu9zr9rEK5VyNNKKLiBQKaFSLsNeogHl3Tpv9JDo849mJNs+txKg
Hqp9hiJ2YtV7dzK3dmlvCfrSGtxmiifhyu5D+wKQfQCMI56UsQI1BEp0TVATNdqrNX+hyXU2XJ9f
tbV5RDUB6X60iIm1O161jkWVBmbSBbRXzh0duvvIGxRvqbXtDfizyCchkjwBWBuRYcdNJkzUP0gO
An6v8EdwTv4FTMnGQFBMRHIEkbfsdTqsglXVI5y/Xi5+VTimr8/TxmaUBVU1vZ2fubXFQWlePFOQ
FwAnyPHMuazAK6O2cZOVLLAGJFDYc8SSzXkrYv4lTwp47R8r0o3jlkyzGggChLlmfcnL3u+KHta+
a6y7snWFizgd0mfoDbwnNISQphWb5cBFdE0TN2xKlpD3FSrlRmCY+ZZoH+eHtGoFckgArEIT8ASt
HiU2ilgZ+JuMSItBsbI8LmMB5tgyVtxCK6ybGM8fSyc1YJ3NFfr0YMkgfp4/R867l/+22EsLqge9
Rydf8v9IU5zudzR4UMCf4dIFwZMY/8Es9qmmmxm46kD/CLKcLTg+Qa26qOrPa7MouhaEq8UbQ37k
R8Se0PU24VQxiNjNMx76jx7/eX6pTr0DhnJgRPIOVl+3VZPPoF/r9ZulGe8s2io2+Oo4xOWKhI4Q
NJBe+2Ao6Be7tebQ8a7y5UGbH3qVeNHKKFALQI8KcBOIbeXS25Kiv6rlbfn04Damj4eIwk2vfR8P
C2SlgPSGI5VmCRSVQBp7SflkRYXvGql/eWcSisoQkkKiE/lHCPse7yjSWDzHK7iA+NJmLnbJ60Wr
jA46JIrgxvAYw9dPivNV5oIlvLOzR2N+14I0UnxeCgzkz8uvI0g+mtaS4PMzu6mnm8jaOdZuqLaU
/SyYIvUl7aZPWwAxCLVqoSIi547aqdT7bMizx8yOHmMn/mKD97fPVCsuHfH/mEGtSCCvAR+Wb82e
463Ue132SK3Yt4sfAHlvEmBitV7xsvxMFR34/xNLYnIPnImt8xza4T0s2fEDh+6H32vkOhqbwJpZ
YBK+SVsQVrTjngqdTK+7Twh9txOh3ileovlGA4hrHLkCr7860dC0BEUd0kInVaKE6G00RmP22Dg/
TfOb1/+yql/nt6V09f330P+YEItwMPSCGnNd8Tl7zOfvXfscew8EPQHpUww4x7+zJB3gmEZLOTaw
lFRfsuxh6HfO5M9R0KpQYqpZk1Yzi02WkBqzhtSNj/C4m15br1c8Utc3J1YGhKbIRsilz3Zh5ZIV
bfao29VNNA2BgzQwc65LR/UcFn7ndHP+sSQc48EKaShys6iEpbE39cBrlybgbKE3JOJsF1HQS7KS
JH5cZWWgz71K2GttNvG4hHIacBWnIDKbxpM3ezV/nLwlyPRyw3TnKlalqdYG+ekb0RgG9y6jo7Ii
qrjZuOyRmXZWgAx+fPEaffAXQIh9tD3aD3GOKwtBLruz7UJ1z6+cAlHERIoXbJFIJ0rPqjyKKuQy
8/SxtYwKPMT23QJMdFRYQI/Y74WponiWxehw7NBoCeQPIhdEMIDgHy9qRD22eEM83YMSwy/S6dZO
3jXH2PEWsP9Ai/Jtm3zUUM51oNtmjgHTb6rmp0ufkQjwsVf8KmUPhjspzujpLYIqKFJ44BAQNAIy
9TRgsloSx9F8XxhgaKm2dv0xM+pHzq+lNW8q7+lSl4DpBjYcQHeKSFUOS6baTjXN1Of7ij2N+Y86
/4pecD830o2uUr453WBHpuQoFZzUTWnPy3yfAhHhsZ3Ht2mV+67z2seP9byZLlQjFSuMVgRoO6EM
KFJAkrszMo0k3EqWeygyc/QKKO5gKRz6z+fRlYaMInAwJ1A4qCHTeQbtw30TZ5vS+E2j5/NrIz/M
/2MBZEegSkF+6QSllpVWjYZbbb7vpwezQ6qPoCzx3rj3abdrzcfc/JUJoLkqT7M6sD9mZXGNajFL
q0r5cl9Oge09Jcqa/KnnRjEN/YJA31F0J8gVnYFZWVJBavIh7ZrArG/B3h+Y9Epr3hQT+KmXcuy5
jy1JF5Ftz33CUs4foqKZfWqk9c4a9R8U8gevORyEny6l/dG4Dr/Os8q8Tk0bhIVAIXwroqX54Th1
DWZa/Dx9ctod0I/8scOy73K9fYtHy7pHanAJFoauipQz5zWO4n/S3rH6gC1W9HPx9DlIrKnduVnd
f1DmvPC+JEHV2sUVOnyHl9wASQV0Cjz20JSE/GZjPLR7mzT5LYH08Kub4TaretvbuWPk3rG8mp7q
/L9I+7LetnWt7V8kQPNwK8l27CSOmzadboh0t6UGihpJivz136Pu95wvUQwb6UEvdoFii+a8uNYz
NENqQU/0QxFbn4uoTj7MrtVsEtbaO6ZnoMoor4ujgq/GzkYFs4b4he9toqaDDJwsY7mXYx1lUViA
C+YJaNEy6IKnEvmGnSfrcF8Ly99XMBTfdiMRt00xd/vKCaDr1ktz8ENF94ABtVllpmJnYcGkKNKE
mxGAuq2EaFpOJ5ecUCufU5U0zd71Na6PaYTHp1fSJBVIRH5VENl/KABU69NABfKHiuEjgKpIPIjf
JBme4XGeqtK6MZUHxEbbPBaQqr+F/sKHwpr8HZ97sa/Cdt4UbeOnU1HaeT/2OgNRdMqigQQPRHbD
UQCB9y1wS+tnG6kZNZdKfvQTy7o1SW8y7U3R9z6sRIZMQ/MQDHrY1aGuMMOO0Zmjg+I7aGHxhxZB
wLEOyp8mCMh2NAzimaFfbpuuHzewP4u2pgzaLImIOhA5qTzwGnKjiqS7UW0ZbVxXqTRp3TlznLra
u6wK8RUls2F2f4g25jBT0yY3QQxjo1FNmcWhnJk92aWT1dZcP9pT1DyZdogfa7et7gvNadoCd3rL
I+o8SMJiKAUNzUk6Yth0Du2+9I0QO40VlLHQtLuIkeDe8WiZlVMhUsfmCP7cscuEbeoMROQpdQIW
HVjAvWdbe9ZvZ0KsmFSNyQEZ8fcDrFwgsG3zXSlsDLZqLHjmKXBpYtvahJ1t7yPe/mSTE2RuMIp9
SFrnYHli2EWUtWlJuEkt7cBwbyQyc6vK3YV+j+ipiYPt5a3/NmZCdiyykTcALRlVGPf17V6jwDA5
Miwe5rLL2mY8JF73aLz5yvPg3Em2YMmBhUYt443gsgMWTiTroHgAFjALsS3H8KnXCkr0V+7pcw29
PDJXT2OfWF00DDCWgcDX1k2+9uUuoXNOkiuZkOjMLY2ivhMnYIoDBbyug0dDSYHpm8uH2SvC5x4M
LWhRzMF4IF4osK8l3wifxJvInswNLscQfXWTvAv74RA5INHMTW3lo/wOidMsmBLrfh6qJnPFt863
U95H00aUcKZVZjIn+FCoH/GIXeCG5XaclAs9YtfNelv5Dxxv6V086XlTqVBllWjGvB9Yez+RyXuM
w7LfWa4hW0n8HjqARp1KAepAN7IvOhmHmzKQOrP8KsqlkCoPExHuqqYTPwQMU7ZNmPyjeTfiSOu6
NDLQ3GoT4t3rnozpkMRbNxCwNtRGbVDP6HvYVYTyY+/V7AY5nnAz1NPvZvSSW38IPDxCbbGTWACI
bCxYozYMC3yGtgR4ZjbeqsSTaTSW0++pdJCtraTaQUmmgyUOqzY9G8uHxhFdxsei/wDzF/vKU+nM
jf5HjPU/y3R1DfZ1b2kIGRSQyf9SGbAZgUa9vN/OtQC5DKS9FzTlmxS+7pMubGOBiNiZUwvc9uKa
/daZwBisbOA/UATBS2ANNklM0o4gHZQPxsJBBeOSxudg0Fsp0rx5GMIY+Fph5FyLgFFDsAgQ/rdG
A43Gc6kcO2xuFke3iC+jOxPYZuPwPjkWXRjDSYqNxUczucFfDCeKZEt9FA+iNxGSU7bMCqRTPOAS
alO70FuLa3rlqfH2yYWJAq7WRfAKzMAai+IS2tWtNsWDC51jeaqDjYExi06rawJW5xbHy4aWf3/x
fiZlZRlcbmhIPhBIS/Hm+fLqOxcpQ/kP8wSYEGDv68crLxzdFqNVPPSeORa6eGJCyZuiUr9NCbYf
wEmycO97at+NhfrV9fPT5R9wbij9AHcNSPwIctZFkhHecLLpsTjBH79vCfgqFnE/66g/JJztIF/x
4XJ7Zzv88n5bvV7ruW84tyMskC5q78Jymu965PA2KhAurOiD6kDx+JUpos3kwZvC5FaYwjogw06u
ClYtsI9VkI1sKlaRv9wcb1An0SwrX1QlOUamheFAETYJ1OeT+ClYymB9W9A8nEZ2I/8oNoiovxsa
Nm5Up8aTnPvqGykK5x4QP7JhsL7JTNjRp9aJmjyRWP2DQ+F/RezkZiCx2SJ2+Q3cfX/fJ2zc0wkC
xzlo4WxbB7185MzAx7ubSOaMTN+pwh0+LnBRVMeiObd8BjlSk9TzN40V+QG+dNGHLm7obzLE7Sdq
I8h//0RBD3XJ+AOJsGQ2Xq99pmVtx8R4R9fp9a5SnvsEfTL7MXJNs096Eu9CRovbAp3eggtL06Iv
k61rHPr78i85swnB5Q2XF9dS9FoTkZxYe6C1a+/YMXYom/ZwLYd7rgEQ5lHaBzIoQbL0dU/dntc1
1TQ6Quo/eODs+P7f//LzS8T34hABW2suR88Kj5M8MHbDr1mCn4kYk5ffXyKwF99vpc+cyODnI/vK
5U8r+T1es/k6l3OCSiCuL9yU2I3Jqg8a6hmObsrw2EUMeLmwtKIRWgyC91kZKrgiRtRrPyz5Kr3r
y6kFf3fsDhaRfToO9DF2aOpgfre1jNoPleXYG2nP6hlaxTApE33if4Vqen/lmjg7ry9+9GpgIIYP
fxvoBhyj6LHeD8P75nXRJYBkJa5ZCISAKL1GhcTcpzPxhXMU9Zy31XiHh9iXy0tnNbVLE+AqogSL
tQnsxlpaTXutoxNgCI9x4aJKOVnFZ7sgCkGnfCegemkK1HLUYoHBQwplfaeisgXzMWYknoo0aVJW
+OJHaeGB/O4e4VRZQBNAoiBIX6W2pNslDeJhCUUtCK6jMC/kl8K5FjYuM/viYP/TGcQeAI8u8tRv
5PbLHo/HgGt1JJByZt6TL4pNaN9N4p02W/82BIgkHh3g3SF+fr33nGGCS7qZ1NFxBN93nbY2xRDW
N2NcfIMF+Dsdyt40txq9vo0m44Zoru+rFK+gfDYU1jI/L8/R6iX1byt4GCPBhTrdG80qV3Cgr+GV
fpSqTyF0uYv10fcV7BifR/gJJv5wz9t6e7nRM0sdz10XQDEIPwHKs4r0ITWjZz7MaHQe0tk9hUOf
ltdshlYnwp+e/WuAjD0Ffp77erqwzSYPsh7q6JdRaj6T8ZrG/7levGxgdWmGMAz1scbV0f4MEdfU
3/oOu7KDVhHbmz6sbisSMc2YQRPwRK3gWfAzMwQJlR+Xp+PcDkKl3EVchdL4m4o2t6eYtAKtGAnL
4N2cTuEW6gyXGzk7Wst7HVQRH4Xt1ZzTKBIjFIvksRiTLXLS6cKX9sNfl1tZo0z+jBhONaQGcCYA
W7naNeEUD/CWauSRj9iY29JT8BlXsPaM2G0NgmPyWdPd5TbPLbSXTa56Vlpd03m0lUeAwtqN4jf/
2+dXSRWFqLV3YwzcSD9M5qF+J/cMIwYlzAD/wcMAOjz26ljrlTcRC9QFnNJlxu3j4H/3zTVR/7fH
DPg1QAaCBgPoRLKGbsZV0AlWtfpYDVZ3QipuzvRgg2yOx6U6FFNrfal9nz56YdPf+laHbMflUcRi
PnNPADcIMvACH0SI+fo8sC1Kg8mypiMNR5w3SdSM2xovMpOWsVE/sDeQYfZ95DcqRpH3K4yXJzXQ
Cgplm4wb0+Z+0ozfiHDZtnTKOJ89V30msH3KROeOGSTyrQyxe/WxiH2+7UnNbyKv8JrUj1m7R3I+
2Dqla+50aWALMbnWhseRyE3j/Ch5Mu6ZA2F97lpJJv35s8TZnIOA1eWwxrOyqRqim9bS/KZueie1
aJAc+MCfoHke5FLZTtrSwvUz3xkEkE5kTudqHHehiKcNHPrcGyaK6TZCvLYto6Y+TrhQP2ohhiMA
mzKHp/uneibTQ+nY4y33hlTHe6eDGn4xU5DXk8q6AWzPymfV/WMxH+lxtx8/R8qSe07nKR9iu88r
u473bjwcigKZt7QoW3XAc+YXDvgYXhgxOP2hNPdR3PR7HK3qa1nVI95/Moy2WoPhKmk359pfZItl
NdRbbPHfmgUsw+vIypXrse3I3SmHDNX4sS3teTtPsjqydpAfuo7WwRaZPbPXg+xS3jKIOM1hc0ig
zNKl3uCUn7Rvgo0voGQ4s/AfN+zDvQn7ZqOR0Ts0xAmndOYAYhtEEwBLs/C+YNpG/OvqOq2RY8TY
MrbvS1J/tnpf5ipy5MZrOwXf7pH8ikMGDeHhwen9TVzCwwjPJl26HWrxDctnW7UnzSPnlxvyWmSz
jRR4ilR+mcITz4e9XxjtTSL0HXXdfss4atwdWMtZYiV+1ncidlPj2x9tlsT7JBQ/E2mco7Z7/eA5
VnV0TMv2Bh7jeTPBnjMBiNBJdQ3A90hgQQUnBfYhqTt5M7tzF2ajDIi/1TGBapITNOIWJ4HJnQl6
rmkfznBzFrGekTI0/0jUX5ES6QGoKlQ9+Sjzdf5WmNb9I7rUpYFboHakwj7rIlPvplq3twGfvo8i
KZ9wOva7qkaCFGEpPfaTPedVNZT3fRTwTQ/v1dxtePPBCYj5GVSencaAEHzorG96/DLBE9E1u5jF
zm4eiuIJCftH4pNHa2jvyrjOZEOa+9KIAQk9lqsgbz9zSMJ8Hypaf6Qot+xMQot95zTqIBxRHBPV
xXdIy7cFEGIgw6L+OkPoso3C21JP3canbf+lBWX9iXuZbsx4o8OkHxHDQlTXNDXNZhJB0CiSPopY
5Nug53/I6HU/rCEmWeV0BtbSlYmPVkyTDJaKYBwZ6uR9j43PPZvtUadRB2RGtJcPguts5MLs8ECI
d0MviJO6Y165GzbkMPpyv8RydnLc0g1LZ+OgVjAkJaoUiRUY5AmIt1V27d4XUtMDDa2fXeL6u2rk
v6iLgR0ZTTb4CeR3AOMumCZTmSprEJmrWZkh+/O7ZPOUdsoNb1pmRzfwxklyGeBcdl0rxESX4cYC
ge5T7PZ1psL5OSSi/+kMdIHhR2WeONy/t4pkuLVCzTfG8/s70iq56UaV3AGSEqZAhoypChQcLUHW
zePSibLG7zqVTuBYXIGanruQwRSFaiHQKIuO1uuTvotb1ylEI44dDpxiKZW+U2DmT5QBtxWkJUMQ
N4DUft3CEMbAZASlOBbVk0vDnMnvDft6+cY624sFGADaKyrra6yJAVQWkk21OI4pMruZ310TiT8X
kYEXueglAez55uE0KTI2kJ2RRyjuEbmvk+3E/yI0etnEKrYQePI7lXDkcRoPUt+80zDjT+iyvJWX
P7BWXLMcOonrphpCcUym9tBN4304PnLz7j6AioVkLRoCLvPNK3bmVunwaZ6P4FIDSYXk3uV5XiLS
1+9XfB9w/4U6is+Hq7jEUboWAm56R1+SXIa/Baq3hTkQX26Yz67AQc42BjVXyCH4UHtbWx/HhW9B
tK6Zj9iz+0bfJzbLNCzV7Qm2PuNfjBwSitBGAyNoYd++3iUdZJ8SPF70kT533k0cXxm4M7G+Axsv
kE6gwoZtEq++7xqPs3qw5iMq9SfPFVM6xl0Wxe6jpD5Uxobkya/rj5akh8lTT5en7e3uQS0CzC2U
PiIIg60lRmYJxzrhCXEUjvuZdfanLqp+eeM1Is/bU+BVM2u8rh8OxhKFEkfVRL9tPXwxyJdf7smy
CVcLEFlf3C0LbBrgqmXNvMgp1k4vpyroxZGa75MXb1Emy6Uec2Vdk24429IiNYh1vjBDVvUAOsaj
5cSdONaevo16STMZ9FkxILnB5mtOUmu07nI6LHhEyBdBiBd3weqQJgnpei+ax2PXqnaLllRmN/3w
QTmQgoEs4LwRoZ2BLNT0IIwMMQcZNQw64ECG+qNuBmA23DJJuy40G5gu+imRctpfHvsz+/HVb1xG
7MXYw4/bYVzK8Tgwe1MXnkmZ4gfTFSfICn7RzTUN5HMzEP6Bl8O9wQUi9XV7wBvEEvCR8Uh78JRd
at24vdzMKryfWJhf7ttaVezPBADmj3ILHuTIKK9OtkEE3O7bbjw67i+jfpXW18h7kvrkDLeCI6o8
2LW1DwYUT/qfs3clY3tuZF82vmysFyM74DGWFKBMHEcOV2281J7BmX+aaxu2VTy88ST5daW7y3Gz
3kcLQwMVL9Qw3vgWzrWJGeR4xyOz+biACBy4iIObinIRdC5nUd12zKse8EwEAngIoBeJCCoNIG6R
4e65Zgh87nxCPhyvKBjBvE3sTT1rmIQn8HFQukjHznqACOOvubgGOz63ol62s8p+zOWCSLcBH+D9
vSOq3GIWnDWKbOL8yno6dxSiOzjuIeIAnYDVfo4p62JChukoCov+0MjCw1mzuiZ48XbVQr0GdWZU
1DGLb7XVZd/HkzuH9SnS/T6ebl26VfSuRPqalzd2y7fj8DUYnlR110WA2bIrYJ03vUQuFvEGaiyL
1smbhGwbKz7L0W1OJDoJiMjLwrty3l9rYTVjqGBAXRawvRPD48Nk0I6+vBGufX91xpiuJT6HOM8J
CJLcGCt1rpm5vllzr8dozVuf43Zik2c3J7xAisQFc6xIsQ7z1pvyy315s4tWLa1uLIjsydkrMRuF
hUvAhSw14HPMvSbzdb5DODmgpoOYIl5dwZUd94EMveYkxi30mGlwU5GUXXOdOtsKAACoYICIgMDp
9ZFoi2aqLRqxUxWWqds+DxATs38K/Xh5zM7OP5h2SMFB2QXS8a+b0RFXU90k7GS+WlUmr2HPz34e
mBAgpmOkktfaST6h42iiDmNFP1b8iAm8sn6hqrE+yfE/AZ+BVPUi+PWGA871KAVK4vyEjLl7G1st
1Atq4qMUioRTOwNMG80TT8UEqfpEHStkb1AKrVO59cs2Z0G4L1V7J+znkPWpHYlf3SxUShP90afq
dgwPdVNutwao7Nnj36VR95LNO1J+SFygMXWkcteuWWZmqwFSrJlzagckY2VUpKRRPI2C6tmvQguI
MKvcKDogxYiyZdo1TZAB9VlmcQIyJcsILdlXowuT88r9SbVuMoI6bDp0LBtKvRnpdFtW7T+TGext
A+/B1HgR3TiQH2NWk7p2j7Rm4Uu4TCfIhiqkIlr9j+82/k1SR8XRYgXbjK1kX8aKN/fe6IgbhH3I
ls3b+lSd8A65mRJ6V0enedxQf8jj2t6j7p863ZOs6aPFTLyDBBCydYPDchuuIxtD6dcewFYIkc5x
OnippzcJUjWROgAqycOvQJhrP8lc+o3XH6sCybokjbX/j6h5t22KANi1UcGi3tM8a8O7YdYZIRtK
94oDemdFVQAFYtCLSIrAJ297K4usnRPLtEqySmaLNAdPzQzj5HKGBEc/ts4NsBsePBAm73dnDcMD
NSLOieX5X60BHt+eT7Imqv2NP9pO1lBT7RKv+YkELElHStzNNHhtitwj3bn27GQ+kUPGZWdtQXaC
6ckc54a2yaYvq/Ew6h6ZwnABdfuByrsYZpM2t8v7Ro1qo1qfI+MyuBmRY/9pYgNCiniMdmaGqUUN
A4q7Ug4xsnj1V9qrMY8s9kMyu0nrCq4xkyRF5spKbA2R7Ct0gp0Nn5zm2I5Y6qLrvzOpIZKjeZU7
/aTvPDVHm4a0PxzEeZnQ0TfOKOaSxm0WAM2zqTygHKIJMpsu7DkxobgoR0oPigc860HhuYEnNwgA
I89Yx8im91sbcb9uP5I6oru5Tp4Cz663fjO1GalcJ6WCwwBeqfFgVElO9kTi7Vho/5b7in7zVBBt
Jm7mvOcODGGHIDE5tJfKZxHSaKPlshtE7eOBASKzzRiMY7kN/C/V7QFZsQhitgRAPDmGmdXHSI32
Dc2E0v4dqZo4JfMwp4Vrd2nZCUyfqru0tQRFyj2Sm7LqeQB6by9/0y5sspFWzgawv+Z5MpG7qRVp
N85oKzBGUCTYbqVS0DyuDcn7lnoPg5xCfAOrKrYQBtYlLJuA7sdYG8WOi09wPpKm2Pqt9G4YMXE2
+Ug8O0Pdf2WFg7KFYxJgoadx50ZsuHXGediEVRywtNTCzYepUFnbInOOEUDCNjRsI4t5QoqTFUi7
MbEvXNQqbKtEgUAQuplo6+3nZIDLguwcQM0bkmnq+dC4rijE2uUTn7suK6X3OWLBL82Zt2tgNebH
OPaGOfxSTy7yskBCZWVU/o58OuaTVCJTgT+mltAPHM6QmW/RcpMMjX8sImxtn1OVU6pY1htQbBbd
krQsw3inWyvOJbQx7hnS9/shqXQeCJRXS2cG/V0SB0hX4CPgtVQeeAsD2CFSTTpQaja6QX5R9Ni8
vO5lqoHzScOmfFZWkCBUjNoDRY/T2hr0NrbhTerCsGnfCPMNcSDPnJCALlE3uS1NkVvzUGM6B5pD
TrHdDB2cOaXLwm1fgUV3+cZ881ZZ7psFvQlGFlJB9urG5EjEDqaCKObY/YRLVdYAv0zMD4oD9qoF
7LmI5mVby/X64l0UTRRna6T4iYo7V9jIx2alvoq2O3eBvujQKlSHBw7BYYNGxuBLxD6O0bfLA3Yu
BnjZiSXSedEJe3JKW5b4flP0KXZ+Mn+63MD5UUIAA/3jPxKyrxtYSLYEeE1+UkWGg86a09bO/6IJ
QGcx3UjxvEHPIvsdw11HYiLI0TQfOu/b4P7FWwJpxf82sYr058nWVi3RRFHmdZlS58q6PTtKCCVB
AITkzxtyWdOaQvgJ5acurFNFutRPgHqGc8/lkTo72zEciOAwD+T2Wn5/6nGcR1bFTzgtN92890Ke
XW7BPRcaI4//3yZWO3AUFGwDUfKTCwQ9DLtCvY9H308HdxJ5oWSxQzDxhPihyiakNO/rcG5uAo3r
1a1gmhBr6DcZp/ge1TyBvEQnM9/uKlRVYw3ildNlup/LjdAmhD6OSDLI+Ok8Qm0/TeKKplCrfqeC
KYiKOFNe9GiVfJn9wi8ZnPtOuAxSNT6I8X2Kh//XAOof0NkPAYxbPfPAKGFzjUruqQqeJ9xRMJO2
XXZlYs5P/X8bWbP8ZG8b2DyjEePUTgozZpimIhy9PPvnG0GdAqo4sMxdg075IPDgbwt+IoFMH+zp
2uvu7PEOCa7/fH+1DStCpqob8ZxAmZXy3RxvSa7EwfmbQ/FFM6sJsT2iWkHRDdH8INVdkPy+PEx/
EFOvElx/ltR/+xGvlPUgR6d6PVoN5Kra27Ihee0bVPtgudE7eTCzTUTcQ03sKHMNkqfhtEn8a2Y1
Z4+c/9/JtQpT5IlJkI4gedE/hNDF0+RJBc3fHDgJ0ISoi52hFxFqmUGHnJ8CUm59l6UeWIWXB/Ns
P140sbrBfFil42iGuQHIIuk8C3CnDzjj/sdWVnmFqCrk1El0JFF9NvAGvMpkB6D65b6c3T8v+rJa
3y7VAXGLDsMFDh7okNcUV84ezi++v1rYCXyaRxK2/MTnL3WCgNY/JO2nuriyf640s6Z+QwcJJ3uE
btQIvOBKCdFToPrcH1dT01fGa604HHhQ+1Y++jN4BLNR3vXG+ufylFxZXuvSW0lCPxg79GVwug24
fzcAW+RNFV+ptJ9vBszyBUu8hDGvw6QGzTSuGvnJae+NoWDofnLKD5e7sszum1NncSX5vzZWq4sD
Fc38EG30DajLw8mL1Gb2vxX8TpZ+lkD50VNXqqTLJy81uVpwFu9qwOKwORH73DaJyAM8Te0uzhOr
eSKw2sxah+wvd/P8UKI4BsYL5DPWB5sWBhgyiksiJBvhbku5Y7/+txZWMQ61TTlqB4fB2Gzmn8Ww
na6xE87tILhgwAkLKFIUQlbjRvhMW/B+sYOcHQGEyy2PCd/Q9yr+/Ak9XEjhgiOCciUQha+XXZco
mkC3DD0Zp1SIJptCmbb6ritPl4fs3E592dBq7fW+NYmgC3Gy2XdDNGagt/1F7PGyhdWQzTpEarBF
C0kAewfkfP9ih774/jpVTgZbuRxgs9MU/WO7X7z+dpA3lwfp3G552cQqreyWTgOdhAjhE6qsjUzd
PrkbcQ8I6xvSw1kvfl5u7+ykQAUZQGXA1t8qiMGoS0aC8JOUXwIRIpfw/XID5+I1hLXA3MTAEb8R
lErkZJVN0rQn7gzwqtrJ4rmQdS6SHxyOvpfbOjt4cO8BudFfOHmrE1QpJ66rAA9NN7qtxjwoU+uZ
7rxn1/2bpfyioWVUXzyZvbLqFJJr/BRDBr0CjmzzFx0JHeDlwDCEDshyvr34vgsFTpBfw+bkgAlB
PIpk34nzH0hmZ5a6AZnlcnNnF0EYAPWzIAngk7hqLohrp+UJCjPQsKRPEbuyyM6ugRffX466F92p
m9CDEsASZ4KKZ2UIneZkW/cP3TXvleWHru8asBH/25HVWeYL5bEyQEfaUgPC+2hbPG2LKxr41xpZ
nWNuGScWBJWaE5Qjnha4AdNB5jjXHlLLYfWmL4DkgkmCSwwgj9eDRtzWdnqv4ScGbYq62Kv2p21g
Zxq1aZEgVwqsp67JlRP07KXzotHVTBVhNQzuUqwJk1Ohm1zTvIObePBeccR/b53Y9cFdiwBrWgc7
Q5JIIpcVPjnHYERqDgoTVzbp2b4kSKSAd3eGPj77Uzt1ttOcuDsDc3039FNaNg9x/Okvds+Ldlbr
IQkrynSrmxMys1/qLv+br8MaBH4L2JrrQr1NNRGQRcfXe+du9vUnC6Siy02cXdCoJP2nidWkqzIy
Tl9MyAt8dYuPwXRXhVem4loLq31pS90HpkMLNYVhzkmKu5hcSc+dbwK9gBwG4Dhrxp+IqtJvLQk1
lOSHXX1WcneVVHj2mERQ+Z8mln9/cYwx1bTEclRzUg6Kjs+dvJIEOrfjPWwHG2K/izTyKqa0CpuF
MUVwrid7H44q1SZBdeqzDn636qnoj4H4m9fgyyZXNyZqv9ZUuQjOS9rfyanOQ9Plc+wchvmdJnJ/
djyi2Rja1lCWfKNhTFtnklFkEJyVqN71zx6A9NY7dQf+bQR4IUgzwMP7jWd87I06HFsMIUhYH+wu
3NOYX4syzi0D8PsQzgSwRPPXTMyQCrAWSM9OMBQ2u8DbXt6N5z4PRB/QsQBbA/C5OvenRrrlBPP2
U5B8guq7e2Wzn/v8kokByBLc9Dfa8rKJpRQc+wTims2c1tcK/te+vzpMrLljoPzgNAzYNubpVeXw
9fdBsoVFIN7HQCGCDeSuNgmiSGcsQjXdFyiwR/GPVhabyxOwvjfWLaz2hFfNKna6ebqv1Y3dHcPk
abgD2+1yI3+48S+vd7SCxxZCO0wCgOHrPPxsQeDRU+V03ysH8p90qwn95Hh8x+rnhn6El/qJJUtG
G3pK1ufA+yaNKFLR1Fdu/DeJyOWHQA4EZQfIAoKYs1pvrERFfo5icU/65ENjJ88TJwLFVEA0RF3t
YKCyn33/pqnoLuohpFaANBeYULwzM/HnZ+ClDkYjfg+O8NeHazwmgBRy/AyHyi20P3dy9It80oAZ
dgVL/doGByhoitQzMc0vT8afJNHryYAoJNjVMDn0gUx/g6X1CCyVoVp1byCvtSNSNIdo5PfDUnGI
SrKzQutzR9v4vtOQRaqC74Mnf/l0+OnM4klS1BXLhHy0F44ScRv7SJxp2A4AVm2IVo+sc9ycOYpD
hsvkQ2ntC3BNihnwl8gcvMQccZ1l0UhyJkrUL2a+g0PN8hdQvHRy25sWUlpd9AvcgztoxFS5KJMq
i2m5NV2wAwNtJ2uUpODltrUre5+4uCps8RGEhCKzIvYDkr71lSF7uw0RjCCyikDdhnzlGrGdCAhc
xIYN9+Pnhh48eiVptPo81mKESuF/daHX9no16QGBj6ALXbhP1GzD4tPlGT/7fYgs4jZf5PvXUqDl
PJROFTvNIyjoqSuctL0SjpxrAChpOM8vKvrBH9GtF7GCSxs2aNo0jzXYYl/b9sqr+u3ngYnFGzcB
ZxFOa+t6kbF5F8Wz3T+63M/cEZCWazfp6i2NGUALgPfH8PrCHl/fctyfnclpnf4RyoaFnbbJbeWk
dnPHq70qr7yozvYmjgMYr2HS32w/D9XnrrWn4ZE5d53Ger9WIDjXAGqq4MfjzoNkz+pwcYtJj4UJ
+sdC13kTNmkxXunC6on7Z7iW7AYeM+5S6ljlbcRkcWM3pn/Mx+SYJLkQWZhCGOu9yzZGUAAzFVBA
oN+0Lq41dlSOVCXdo9/YOQF4BWr//1sLq8fMHDPYc85ogQmeKQgsqv7Kzbe6Xv8dqT8yoNFiEOgu
c/ViZyRNFNRtYnePfX1o2k1Jb0ZxmNSVS/zMjMMPEiVoSNPgkbkmYlM9hp3BNn8cp27rxCmHhOO7
Rwp7BPfmkp99q64TFVUxJzTuH73yibencf/uzyMhBwkBhAg4Z8PVk8kirXFYWTaPmpzmKuPvP6BQ
gFxCKCwo5JjWKaYO0JgoYYQ9TkWfE5AqJ+vmcg/OTDR4g8B8IlxbZmK16ZygNKGG+P6j8LeddR8O
h6T+f6R9aW+kOLjuL0IymPUrUFtSSbqrKusXK0knrDYGDAZ+/X2YuTqnq1JKKXNGGs1IrcYF3t7l
WeLyEhn+zCj4+Yj1wcDAf04FdphrApSme7EzwqL5+CiC90uHx9kRLAwANScIIZyyhtxOVjWRA2aC
Xkn/Nc0OFSehuiSmdObAhaSW6c79ChjHn1qQF8AzD47ClWc4xTYH8dbQdlyrYAk2bT4AOPn0/fSc
2SFH453GfWkN3GSO8fp0XLi2WhBy4SyZn/BXVDXvdJRi/0H9onwF5tDxTu9JPg3F4Ikdq5c+S8Hc
D2v7wmly7i2AYwHmB168gBidpAO07kobJKhqZ71oHf3cWQo+wigmeCaiw/loP34D5KypEMysdt34
YoF388OW8j9fCFrSkM6CS9bsX3v8fLOEkEfpW2Ln7akKwfnNygth9bk5gEIXnO/mgAmQuOMRylxP
Q2vXCKRyO/SzLAqcKpzySwCZc3vkr2HoyYeqCwg5Ng6GqfjCFr+MfG+boXkhVTk715CaxJnrIy8+
xcIj+YdwmyrErg4++L7L/8OGgPE4ErL5QMQte/ypmrL3YH1NsFyhEl3pcoFE9sKOOGVZ/jvhqOli
Y8ycvVMaHbFqw29zU+ygnxsC3+34LE7kR57nC26MUAMgoZYklIO88O3OrQMHLm84YUDEgQHf8cv5
ZSqadnL4Tk4fNLg36wdr/Pz+QDkTAuE2QagIBSTAl08rcBBv7hKuEVNDDTAyK/riJcVqcsQfv7bC
AH3e74c790bzvoSQmIns7fRYthV8bwAJ57vedkMqq9CozQUN/sso0Hj0IBkI0t1pZlgB9FFCIJbv
6n7re6t+iK1Llctze2fuV6FtAY4E5MOPp2ZISiMHf1PsOn4Nw+9FVnMApW9bfcmz/MwEIa+GdRN6
cQgp/mFq/BV5acsWgJ6N6U7x4akXZoxAMySJEbpqpi16j99P0LnhoIEDL0xAzhF5k+P3CmpFRwC1
yl3AfxOst/xegl4y4l/CDt8PdeZkgNwbuGw4G1BI+HJ3Dhzhd+8g1PAe3bC3fn4ygLEO1iu8OBBj
nC4CCJmCKYdp2ZWHrIuAXv/+159ZyS7qlYjF8HjQ/+jxhxJ2ajBwO6udQpmAxY4Xj+bi+yFO1UPn
gwdYT5ig4gVwWZ6Ge0k1YfIbxPW5+5ZALmLIIbTMo6JfKrJKgiVr80UlbhlaJd+PfGZ1Hw08//lf
iw6iBSgyUyZ3g6FvlKtjb6DbirMNZZfuh9NS1v9/SY/MNGUHsfnJh4QESVmDUCp3FFSGJAed6cbu
b3L5zLtg4fqvbnCgmYyZq6Lu0i6eb4eTYAcmgND/g/coUs3Teh5UYBMTUhZyJ+0/qrkO6LZo0oU3
rli9TvR04Vg6LR/++6pIC7Dg4QkFR9KTz1oHg0wgH7Qrp1+wv4wkbEnIKKOk4BGYBW6ytutF640h
sGShrH8FdFEFz99P7SkpfP4RqGHiTpltHKHgcfIjMlmDpmPpZtdPxp3JsDHgjRqzNFtaCT1Qbi27
lj7BlPW3P/GQU4hXGu0SHS0YHykOwz8RmxnkWcHnef3+p305e5Djo7jzz2xQnHUnZ2qCKnc6YVPt
9XAHY4pwNJdNs7DTFUkuOWZ9OXsw1MxvBTAc8BlK5j//a4HTQequaTq5p5xHK8gmXZjqc6+CJA2C
AgDQY2Wd3NzuaIxW6is83wwrC6Ypoonb97Z+TS9J1517E/h+IVmeIwW81PGblEWu6CDsZu+CLbcA
ceb7OTnzeBvSH6iyQmByruIfP37IaF3KJm33MAMBI6SOzMa/UHX7sgmR0qKMi5nHcTcb2x4P4Qhr
NKcGqu0O/SzEPhtWpFlpY8ccNxT2hfvtzPsAMYX3QTgH3YpTTxOrM3RD3arZi2ZtkCvzQs/03ONR
XIC8Hypi3hd99ZYXDAK1abNv6GeyoOLzx7Mx8z5tE3EHGPGnApyzMaVfwHVkH1jxu7oUNp378X8/
fV7Uf20K2XG38zLa7Gv+Grn0QvXzy4WJmsvfTz+J1O1cJT0UTJr9Sz7ujBfdPXz/beY76egsx/NR
Y8OZZqMV8YWyarS67JFw1vtSPLcdRLratQN6mhwunFJflyuiVxSIZyw76t2nhzg8dybDzDDFaXAz
DEgB3G1QjaHyonFaG+2PkzSEfLj+rRkVOVeUTnaHYeMK9qu82esUtUkOapRYOt49u+QF93XyMQ7g
CjMMCxWm03gGfu5B1SddszezRQVK7YVNfunx85//tbYGAgl+UeLxXbvN5H2Zrb+f/a8HLn4+BDwx
w2htfOnvShsw2ITh+RAJi4cquathWGKaPCLgtRX0Enzk62K2LdTHKCr5GPSLVHEZtMpLpkHvdQ0m
r/5IvAdX/6zpi5AEoq3Qo0GfBtkSkB7Hn0xPSVEMPB/2GnRop2pi68dnIQZAZoFPhuejRH08QMLa
MnWzTmMlh22K3uzPnw8rIvffHGxWoDl+Pj4dlImh/baHDVYgQ3PqfhqmWjZKFOh+IryH2sgXgTBe
lCPaZc4+KF6cfJ/xJSXLavP9yjoz1dh72OkoMPwjdHT8Fp3DRkRSmb1vd5QOsQJ2OL2kS3BmdxyN
YR2P0StPYbVhjCyz4kw/AEJ24VOdObVc+C+ikTI7tn7JV+0KIGFIdtp7mcac3uJ+gbbiBxk3hr0o
yCUb7zPfDKkjWv6o7UH29BQOQbq+gvU6tfb+RNYFiSeAOtUl1Vn0aM68FTDWQKPhTscCOM3x6qab
YPvp0n3Wew+QXxQ3k07FeshsUMrAxdmxStV3nWvB2YZ5dNVYI0haUOyUYWkYaJaYzAUZPQ/cejU4
vNzWSr21vvdGCo+F0ikDtTB54r2C2ZbdpyVkYkObUTiaQE3Az0Jb03fXBm114DXd1IXwsjAIhjye
RV4XuhPGKmjcYZcO3bAzxsB9BYjEBWGz9IylMqUZEpJ8yjpdzlAo8H8hw1TXRhGhO9JEfQLY4BQM
5iZj+VtuFOlSKreBJHVRLqmZ1h/FYHbboRnTa+ErFGobK3tJRQr903QcLSxUhQMRNp/LqeHOFNUp
muBcgS2UetkToHUgLRpJtTd9/VDqtoonCFc+8sCr0Kw2+yXeH9ZiHOz23mTTOisLErJiJHuNkwMs
fYMsaGe8TaMNSK0iYI3AwcwvP41xAOrB7bOFXUio6I/mPYTDi/tGSmNtSjD3fafzyiiBC4QZp26c
0kUX5mb92BUqeNJo9rULn+dkZcruFUzmRzOAC5ZZjdCiCPCtQxGQJGogj/CcSxiJhl7lwC+HcX4/
ygpZFSRk2WaktI24ldu/vAxsk9AH/6eMhaD+b7uDggkE5nmUJKqfwnGc6muPQtohI/2HbBKokMj2
RUwo6oU8t5wBBGvJvbDs/Qcty4eh9R+tCcIS4TBy8lt54MiXuVlGhQH4JZmEj78HicQgdIOhaiJY
Hok/rg+f+RLmc1HfMrHLUGBa20FzGLP0xTGH34nIU7jjtsMia8mHMnUTssod7mBlqlXc+p1T3bRG
1a10Iz5LbXtsWSsT7Mu2dw5u1tddxKRXpJA+oJqFSe+3fuQPY7bX1vgkXAVQaGW4s5+Y3hVN9mLW
0CXIlQRNPRdP2pTvQ1obYV2kdiQKkPW0k+gIXjAeoAwpNAik22wCo3PpIsukWJQyT2e2OPOv1ZRm
dShpfW+7CZUhyVi/cN08W1U5eDG9o2RsuoX8lMUgN0XB72GBl4SkgmaEqJLHrjXogyusajOO7Z8a
TiR96MpEXMHA0Yg65bx0CZ08iFfQ1l/zbDL/wMvICK1mtPJHoooscrWet6Q2Nhbr86hMkNeil/UA
E3miVkbtjd3VmBadfccIVFyntpnCGsSWeGC0iIY+cGOvzD5dCBzEXpt3alHNsgIOhPQBixp6aIgI
xwotTbb5SAnEu0e7rjftCF87r3PgLJaDZCYSmGS2ZWVvPbMs1iSRSYQCmIrJWPy2UoikKHt4yzit
YSkC3QXNbCdKK+roZds2jh21o/+HTkbLt7poboqq4TdC47zBWmjuLc63Y278Lr1KGqupl8BltzYU
8XqWHdhQPpt+jgOmhsiGE4O4U7VXMIsFF7JvjCbsRNFDOVnSh3aw8MVQ4rHvJCWaRkVQaNT6vF6F
0DMgcP/Ejg2VYyRr7chkP6beaMSN2QFqWDkCGgIJXfkQY9/UiotskRtgJKywQu+KhqwUA6mvs4on
j+gxxPUKHVcN8dvWk1VE0yZROEhYfgvhCfuuGVgR677v68Xo6OsxqYewz8iawuU9S7EKy941e1iJ
DP67hYtyCfkm8s6aZVcu+4YVC8I09kA2JHdDDto6xCncJBSK+LcNlIvA/K6c5tFv6HhA3/Sty01y
zVX/S5SYHyH4+FQ7VYrzJWvTKK+52S6gRTFEJVztt4njl8vSIcNrpxq2or3P74kx3E8ifzbzXm6g
CetsIYtAt36NdYJ9bES907MQ4qkqzA2SxSjwMiipiHE5a5pujYIZ8BF0eygDlXx6kw7JIb9Scs72
geJjyLUaw7rsk/HVVrYVF3rQcYdzfjaqcGP0VO24c+saGvLKmQh8A6sg1BqS1NQv3/ua6qg0epyv
whuDTeMUUn30OL1ZSFFKmda2wakZq1rrYjmIiYWYcNw+lqtxTQ+/6ymTIWMtJmB8rsbSj13eZ6GE
Fc51MjVbqNirUPVlHpZm+Rb4KFalsN9S3mTFbd/QheOk/j3R3ewYCYHgFsqtz4YqPkc7y0ikqqqL
fUjCQWKmR3wXio5IuQqcXhghU2xSIcg2jhVNJfjVq3EUHMs3TXAX4tok0eQ3xi2BGTf84HyU66De
PsSA1axzz4hS1t2QJgf/SgDfleA3EsqxukpNV5VBrQUcr/0o6/z8hg4FnD+6ciUdBv45Zkf1+GW4
oLt93k7kl9UkIuK+iy0LBvYkFsKBf5EcibVwsgIM5p61e3cYRNxAaPE3A7ogQp1xDOE224cUlghb
yy6SVTlMIMgr/TniW0a4Z2Xko5v3yx1pB2dFi2CjUr2gtu47zALTz3VpZkti5r+A5WELcO7VM45B
/VwW4xjjhK6uKj9td77kFY4Kz64j5uni1irH6SlLy4reGJ2pXzpug8PZNDTKhFlFqTKh1Nzwd7N1
naWbzTJBRWZBoMpikTS6AvhlfI7A6/7YVO2INh8gcV0DHGP4e1/mdOl3qdtE2QBAAEV/BeUZl61N
2rQxk2kVJQ6BCTwLrO0IUkKYuKLdcERBiJb8alFkjXfAVVbfalp0V04x4RSxsEc6q/JyqAdRstKF
3a2YVejrIIBQiZ8OPiRlZiV1kN3qG5eZ9jPt80dl+emDVnkVOoNfX5eJBT2vPCdL0SJckl6NXTMg
iPvlT7C8WxjQMAsT6PT8aRXxYvxWM7TbtuQIr+q53AoyiGulFaC1fd04a250bWS4faHuettM31sL
AU1Pm6smsH4rm8+E1bHkGzgTFNCmsSeIGcHzc0syeO+40GARHZwwXKd5Tnz1S+Z1tTYCnkVWka4Q
rPnOAJ2aYZmnbNW0HZSHXSiNmsbgbspRQKqGGFB1Ib3VL7PKp4vGnGYAFy5uOnKYswroxHcOh1wp
TRbMTpvFYJg9/kYbB8lr03qgOQeluWC+ERFI0cSZS+NMSpCeAn+avWc/6Wi+wdlraXqJ2ADeE/Ei
WNm5H9fM+ZNALiicCqZCh5ZeCLNJmBrnHAW6LA2DXONFXAnzVlQjl4LCYNY2iySUOv1omrxcDrJo
0c9pH2kBQ4XScp+n0cmuCuXcwVcrjT1ffvJK+Ld5Qro/7SgJRMxZd5ggbohjUFS/HUPn9yJRFXSX
yLhOpKsDCNSXJL9JYAYRGjxIrkkdTMvSH91r39NVEFuQ21QhrQyEYnkBiSRNggXxceE5oqsQyxnS
QY9O5E8SEklGSGqa7m2iBthPZjV9HRImnuFg++oZ/StMeSFoNaWQPO/z59TXBzZW8PRtFFA3KY6c
LWlVL+OycGExm+d6aCIfl9OfwYee1+Dn/SsCiiZG9Qay+HaGFk2umnqRJka9cFgJQa/Cyq8DK23u
LFy1v1oFa83alQ5mwi2KKE9aDunVDPT+QkmAHRmk6z2Y+njgZUMBYprixDOspWGRT5aq/q60xH3j
unyBcxhHJcnqtSlc6DyJClCq3uDJa9YKhYC1cRt/EbRBuqpwPEUaiIYXG1Ly1ykBYnfrSALPm8LG
ifWUytnIwUWIG5U9A6WprAsIqaQH9An/VAWCvcrJI+p0I85AFN2MYPoES0itaAJ0bObhdxeY9wUv
/OIRKDV/O0krXwzwlvg9Yl/vlTshkK9q9ZJZjjoYtnFXNz2gX4GnkACNHaS0am4vqpJXSwlBmgNa
7b5amWOeQSGwEn1iXFsjF4AbN70RdIhR0aFQXV0jcpzEMtGEIjoz3OceU/PMysBJbhyF2rIHVN6a
ZENlb2RvwtMo6K2rpqcVdNk7si5zh3aLFG4qXpiMaMo00Du+rV3YXuRp+W7lDqJaMapbM8g03MF0
Ons3VHWYDLy7t1nRwuDB1eg9OxZWrHCDENYsib6y7QyYFFkW6ePgJn4IsC++A9BKyxJ/f1P24A8u
Agvaec5UkMjpEQnbg/9LqlaGbQO1N6uFxFiR5AdijlmUN2LPibqv0PO4sgM5xU6CO3QM/DZiKed3
FeEiGtAOfRSgwUJaF6EZ6bzI7Qi2c1qlGxM3xyozpb9KLGVhF1M/bmUjrkjQk2Znw/M69G1Wi5tE
pzWk0jr0o13yQibcGFuWKNv/zcjsZjKRrgzBs3jnTncgtLy3cJ5ipdowviKOhFF2a8rQsMbpUdrd
cIvjdgtjPxeUmaDAeg/8lz6bHm3/TaQCt6E0yDpxHeMlFzkJHaA0ijDzaiuFh4fmO+Yl3aMLKtfK
rirvDXB7P+xsCivJ3FmMo3yo8g5qbDl2BLwfP9reT7C/qkdbD0j+4aAeFj5Ozro163XtliJqaQ8z
2CEgBwTF96lvZ4/ESr1X6qTp1eTAFDkTrVfO1qzVbZA37jSnNvyqhHHGogTsYAtzlJQszSlhO9hF
ByKGeIOQ68nudq1wC72F0bkw96WL7A7SnUnYafZh9uNHobrrvs6ruHX56+hNezMFW3ZReXQiyzb3
3ygTdsghKGeitIC6V1hPHW5A1wcyyPdEjSCDDthdlaow4VM1WRvIwnt3jWXXG6cib8gJ3uwAfKRK
jDx0OHmzWgixWTiEwglMrBAdLY7e8pDim9VMPUxA1kSjbzLsoLL/rG1omZaOl8C6xptK1BvSZKtE
311JanRwC9Fyy6bEiDJNjXzTsFqXYZG4j4NsECtm4y/YiXgxcnzkfDrLcbAEh4awR0NmkHJ0Sns1
ZSWkgiZariftp8sqB61hyrL6t6tFj2QeqPyQs7x5gfCmijO4fSyRqLJoUFOw5VmSRERDiaiYyv5g
6Kl8LQIpnuoc7Jk1wwl8lwOCHVq4c/pIe/Z+Yrl/X8OAYO3pJssjKyXFdsQhcS+LBLj+3m0UlgeB
EwgiR/osgQHcTNagu5hVhlcvQYh2V30Hw3opyCMyYx1zQLdu4cbXLVpetcEKwfZrWaluXPcJYnBk
U4A9wmAjxPUXwOeO1FHrB9MKYo9P+PRQ3Guhmln7CFnHiRyq0tZrGK/cBR68Uk1zGWQquCJQfYPM
MIMFg1JFY6MJ0U2Lzsmsq6z1mwjt6ya2tXpAfZSuXcN6DlLkVUMV3Kc9XowWTuimDhT/UM5h0PKc
iuTda+UzgjNvMaU02OgGyWGA7v/gFXovk1SpRdNALx+U+qaMDEJEXFOWwfkG+Y0a2ZvX9SxyjJJH
1C7XvLQgrg1PDbgaNxDZxzHoQUm8bgdIZMKfuXny6Vq5bWiOzoc1JM2yraV5TdMUUE3UXT8clEBe
U08hLxck6WK3DMpwLMUdks+HWStiAW0vjtizzZc68KCG3LXl1taoo441eR6NTF5z7sGhFNJcr4FQ
9Mos+3bRwMbzlsHk7XfB4PSRd7YTEy8/cDW95wn47lAlhLuItKxy26PLd59PXfUaFI5/6IPhQdaK
JDiJGSpuZdbPIkBGVCgz2NTQDI1zpwf1g+FeeYdAm/OMm1hX6ynP31GM965LQH1ussSFGbYeepgG
+/b15EvrDhqUNoo23CBhbzOCfW08BZb+ZU+TuWqg/LiocpVttQVRFlYQsEs68emnxkfjVDY4R/ne
K0qEYYiZoXNI3hiDEhcMrmE/PmXeJnG4614NruM/2BMKXzkFYyrqPasJyYCktk8a34+cxFR3dpPD
ViVx5FbYgQG1TIbKV2f2ck3bXN5nIsF4qffYB1Yf93Cl2WlN5UfW1T24NDg9cShO05PElbBSFGnu
ckBG+LtxLaSRrivle0sLK9RtvWtMZS0nFz8D/k6pVkigxEFAXOwKN61oI0ifDNsewq/LoZdvI+C1
PELUPaLi1rDHOsEP9YuGL5LGgNmzqElcJF0Z516Oa7thfEDBMHhBKSCPEsXbxwmgtDv8JDkiHQLD
PTQmJF1IGPyFa9UZCQvBvKUGAygiXW4v0RN/GNsm+wg6s/g19uyxw3W07oFghZCsBoG8GQy6mJj7
aKKCV+JEjlzlKhMfqHjvoJ6GV8hB25N2n2exlsa4K2hbfHgzqCFjGidhkNAXhdzz2pj8+g/r5rkn
9i/8+DYeGjaqqEa9LLaCrgc1aaoPLEBea/bBzupTFvV25YUWrbAjBddw8IIozICTZ5k31YAqp7Tw
v9KhH77NvUcg8PIu1FY2JxdGYWMt0WHAGYtkmEIgYZ21BrBswDIDuiBRprqaqDusbMJHEPQN/8bW
mRGP3BGr+aTYqUZDfTQnwg/LwOhD1JmBiUyo9pBbFLYb1Sb9oXvi3BnzIa48c5/hUYQOw3G7RErb
ZIke6d7rHydvAaHQSv+8d+UD0Q1AigtsGpLw4yEg64bQghcUzbfYzNeoV33fVTrT8YE3H7hfwHbh
n1Nol4OyFU1bQffcWLRQIvihqsr8ieZuMZAhYDnAqOekt8cLwoKiDfy9ct5whmIBfv/7z3R4/n7+
KZDTbT2NWhueX8oetaK1LTYJim7fD3LmIx0NcgIIgr/S6KcCg5hIuN21sfr542cmHEBHAJ+hh3Q8
xxaKPGqgrgfY89VH4l/oG3798fDjAQod0BaY7UH67vjpPpiiBs06ugewzNj4/ELD+yvc4fjxJ98G
mZtttSkeT+Q28Db9tNHjykM14qff6HgY6/gtUJ5Et8NQdC+m92k4ZG//t8efoBss2coEfWG6l2qN
Mje9MMNnPxI6kXRG5My8vuNf7/ZcuBmOvr0gSx/OW9Dn/KiCn9IewX8DsN3FjkOOCG758SBMmmkh
UXDY8wHXIpzQIcn7868E4qZPICUBjLY/v+Zf4AlIYgue5YGzt1GKzOwFry4Q4c6t1b8HOO3U59WU
yxYDdBTWaND1JpeA3+dGAAMAxrYUwvgY6/gVjLqnqDJZ9v5BBogBLrvb4+8fo39mEqIF3tishvOF
yqcDv8io7Ny9xj2IkN3TxoVJmL/ByQgzFAM/HwBOEK9PvhHUpNE0tZW372ETm8QB3+hVswvEz3fE
0TBzy/uvuTZ4XiSBj2Ek+gZxcklO9MyOwOUJArszg/2/aC3UFeodaVp5iJCdGzh5O3xloz/coArz
/Zr9ekFAR3R2Gp23HtDdJxOuXJP2XAZILuwp246O2KMt4dzJrrcvjHTmlcCJAwkLZBn3q61pkqJD
bRU+2ZvmB7pakR6QDqL3jCLuz0cCwgzIaG9GYwP2fTw3OvNBqg/cca9GK0CbVDf9NXAF1kuhM9Qf
U5/9GE6IioYPDVto4cx6XCcfEe21EXg3Ze/TdtH2C3XJxe8fis/JogY6FZrbEJcEI/lUc6+hHvKU
CmGIGaBKlxjwGeVZ6QOH3LQ3E5+SIeQctpExmjwJ8J+m3iC98uBZaNbXE5S7NmhAZjtzlulJkECv
UGXybhGyQjafj8RYja7b3Zloz97S4WWEW2Wv3HVhOmpZkkQvRAN2U0akJ0Lm5O0dmWC+MDjEeGvL
wtzlOULP79flmdUyiwXAxRwUh1lv5HgOA29MiTs1dO/jLA3Kw2hZkAJboY73/Thfce0z3xdDoc2H
GOCLQ+JQgEPWZTbd95A0o/pXB7V7lLXGFhUqNL6TYdt1K4tvkAiixHzhsPrKWQI8DYsUIpfuLOJm
nyxVOleehE/Y3rxrPSe0BJQJnHdp30PIJTJkZCLpCS4o7X0947FUAcQB8QYDW6fEONa5le8Nku3T
JFkxw1j+/v6Tnnk+yOYgRMzeUi7u3OOp80aiSxdOrYe60rfC5FfUvCDmc2mEk4u2gmdsazkYoUNn
VS0M98coSAT9gJHNcDIXM3QyK4UDiZiOFtkhhz0qXDsuTfvZ3w+hUBcrDtC4U7Jd0MmOlLA+3pvI
6qEwYan/MgV/DXByILVssOVYYwCJkuSBWBcO2K+/HwkL2kbA1sIs2zwVGCO9YrRCeWwPRmIhX4ZL
hP+zz8cMQJtzTh1PGQaFmRiq0szYc+9amCvtX9h2Xy89YE//2XaI90EqOZlfy1BwODKd4uBPGxEc
cncpxh9Hm8dDnMQHYqihEqIwhGPEYGXxH1rHInGcLeoBpQNqD7nv6SZLoMxbOMIvDjbZ8Ksq+fEO
CGD3Z1NAWkH++nLh9DqFItdk5Afxns42Dz9fQCDfA+OIAwJnn3fydYqaW7weg+JAU9Q4wurxpyfQ
zO3/38efZNVW37jK6/F4Lq6hetN4F37+vD6Or+Oj55/qi9toIBa9jefDEU96QCdYIerzaJxHmV9e
SCDPrFVUTgD1BnwSPO9TwPeQu25aBlwcPPe+6npIcK9g6/T99/p62YLF89cY8378K5iteetnAuHZ
wVhIYLP6hTnXLhffD3JmUx8NcnIt+K6AIgLDIBWtwZK+nsSP7zW8BdSdwTEGDw+h5slb1A4b4O4k
DsQrlrByuWJlt/oP7/DXEPR4CA11b8FYKQ4P7Xgz5D++1qD7A18Viq2Ny+f0WCrKvhkSkXp7XrxB
x5n+UJ5sPjNQbQISO5jFz2ANcvzrS9hf5UPF3P1A4mwDeMyPP87R408muDBAwgW439332bAss31V
jBfW6ZklBAmpWekeSneg15yc2yUMvuEHqPGBGiAdPUje6gsjzL/xZGcDOIR7DV7AKCee8oVz1ppg
tvneXjdL4NzcYsn65fef6cxmg3ARcmyU/f7Z1cezUAHPY1XocO6dAGbZ+W1lXMukicpLZg5nPhaS
R7B2LQcMQrAJj8eRSBAy6nf+PsnlNbviF6OkM6fg0QAnh3hqpWkzolu/Lz6BLEqDpZNFXgkO6oVN
dxokg13hUx+GpagPzcnPKbmtN23WysEzDspDPGYBZGBdGd2DB6JC122mAMZLQPSaVnrh6LXn7fzX
aphpI8ghkRyYoI9/JfYKlVEzYQM9jANQJcAfFXaYAABxH0wjXWUCXd2GVQ+ZcvQH41b3AYHs4FpI
zT554PIrwcgDkBnVklssCA06WWjn9oCkUQOphapbCHf4KQTvS1jOmqr+MBp3XAWdld75bQu3qCxQ
gEZf9VAw07GuEw71gnsD0n9Qfm8XQdYEK6Ah5MrsKFCjwCBuWsBV6tAqBuDUeVCUW+BP050OnANo
o5ecgU6W8r/fB9rmmBwsZWTbx0sssYKep15PD5lz/bSqxLZ4+n6vnKzhfwewKbyNiHcmDCkhmx4Q
0tED6WHxha/dW/H/bYSTS6PlCiX6FK9gd8/Giv2HF7AokkoQeUHTRzPk+AulAuW0qjXxeNtYZXm6
vhCn0TNTAEIdWJk2WJLkC68UKoeop/k1PSSCO/A1KYrbxDPlvamq5BdxoANlOJP9GVQsj/9BPgJl
6tykvK6MMEkqK4ZRiXMlrcLdOY3w1x20Od+B0L5hAM6tiaV9eEoNLO6czloHU2uucscw1oOGZ17W
8QEwz1YuewVcVe935sq00yEaM5DhInT921AWHflT11iNHQOZYhoHeg2I0vCzu39eKDgm8BFMlBWx
VE7vnhwk0tQd7AO1PoPXhD58v0pOroX58ZhAAhFH3M5faTkSxn4B9xk9oLYY2sAfDMMVYOLfD2LO
B+bJcTPzcEDqgXgXOmYnL8EnT8FkMLEP3ujFVbli7ROkGlHFsV8AxwMuHILlxccMf3djPv5xzd+u
99KjYG70Fz7nqaTBvy8MfSloWXiIDE8zMCtoWTmOlX2wuuqmqcuFttNfppyA9XKuSTrdUgbIEwQb
aGUurKq6sCvPrOpZru5/hj/ZlYAYdV2eYfj/x9l57satZd32iQgwk/svWUmlREm2ZfkP4cicM5/+
GzTu7SNRhSrIaOA0Gt1dW9x5rzXnWH2DoDJxsO5I5XWgzxcegu++kxD0YqJUgUItMKW1y35uOmH4
rN47Yob3km7iZWBTH8pkp6VVvB3i5L6yo68U+1SaxJP16MKHqktq4/WYC5Ps4sILIXRIxHK9QSSD
xludGNu92s3tbdEJxVUlGdFgUX7KKjm9hapTXIVxoi9hPfWKudOi1cSfkxDZNuRDZ6eBG/Tiz9zG
xibOghLN4AiSoe6HA3r3S3ewv5v6+i/WSbouo6PZ72Cict0noxlp4X3TSsY2GpXqMaJy6aaPBXcm
4oh3U6nklCbLLScOTbIU2rArEb/KZf8ryi/SMtdzRVhsfEu0F+OfRhHx1arRYjmtKSEePQyBml+V
Q9LeWkpkuOlSQnGOzEt5pJPtkeOhRYKx7+qfCLnpsjoo4ocw3OAMq80HDeG69rG0JMuOr3rVymoF
xGo5zUVHKwoGmhl+1SUv43pLWzewOrtrCvk2eUQDtY/pwfqs9I91v72woy3ZzTdzha/gobFAO/Ay
vuMtc/KFNZaw4CEapuskKu50SdtbVKJ1yq67HzV1pxj+xqd2qqVgQMjtz+f/gFMfSVIRwBC3OHay
1Ue2rR0hOJKDhzTsNkGk7RvrvpwuXFJOTYjXjSyXmFevZwvHn6ZkSvCgTjn2lhhTH+k/6UHqP/3D
16ASAKVL6SXOubcNdcYgkMqK8AGt648wKn6ZJn4o0V84h9bH0DIz2FWATcFuxU676jQlH4ciyrXw
IQaR6HRhD0QSMV2kPJUpBQVH7U+lXNoHT7WpG8TfoWNwXRKrNhmewjLxhj8I84egCFT0KYuOei2c
SjTOYH2wlsXf1aVjtF3EKRpHwDJvXg1ZU2BOC4YqfBgQ1daf4voL15Lzg7WM+nrq60swgrPUxnm+
GqxEGSqCgHbwgAHKVp7y+GM5p+UTLB7CdBdA++Wd9/YTciWcJ4F61avw0CrLQX0hM3LiA4BjwBzj
RkVx9PVsS/O8k9RGF142bOUdFYU/3D8ArEg6AujjNW8sM+LVECjUFJ2UwBBe2t/d9MY//PFwShB2
QMRXSWW//fVR1nJFLizhSSFRguchu7BGTqx5GxCRDZLGxvC8XiOxKcXaFA7BQ2M4fvxTM11VYD39
WBB5GeM3rax2lkCMUT4EPdtXmu9xTHy36uRjMaf/1wTcCsKwpOTl1TnTyz5POHSSD+Y07dGHXtfY
Is+P9Om++q+J1drOAjCx80gTgXrUpI2NjTLft5eyWie2+oV4i/wClhjIoOUoejWfhNaXVQ9Qxktr
w5k0uJhX1dP5DzmxIsh6/AWZq6wIc7XkFNtv5xpojUflY70+IEA8//snOkosRz7XULRs76RImRzZ
CeUpWHHFb1kakHkfy1514Raeb+d9VzGrYCSixICKodirpTemthFgmhPe/LNN7tMvXf/h1UcDSx0B
jl7GRFutPryYeW0Etu3lwU10VZkfnrNLKGjR2SAKJTCzmlCK1JD7S1Xb40E53RrxhavXu+4B4UJa
62/umdzW+ko+GpJNze5K9briWv+tDteKvT0/AO8mEi1A8oA7BLJpoSK8nau1NPq1NDW6B7Jpozdo
seePKYVA7MgMMcwNhem0IFDftoAnjrhSrOheljp9dpXZF6bq+1cAI8wy05CdkeeFOvW2AaMP+ib3
y9kL0456jTFX/T2vV0ei2DlWvcS+i6anQX4JjG3tH/zqwhR4/3Bb2ocjSqyciwqQ2rft93AEagx+
s6cYj3qtbkLfAKx1PeOuICZ2X9cbXkTBhZlxYtwIROF1NQiqcq1dNTooEtFWMH6eiclUuk7aCxvM
iZnHryL7YVKfULN2aSzpWVdOngzprbvVm6MUfvTawNLhUORNTzUG3vWrcfPzQWi+Lo9eqv5StAg3
4+/zc3stqFimHi0YROmXlU8G9+3IqAGq8KAaRiZ37UTtgFLF5QEztPfS7MHheDFic2uMmTM1weF8
2yf7bwEULnV3UY2sZj2p9kIuonL0tE586af8azKZT1p9Kex5ahqoXLrA9/N65yh4+4XZhJIQmdvk
darab4ciLA5pkl5STy+/8uYCST8ytVEIMBUQOK/6MRKZ1PSxNHm2huOnZS+Sf8vx5Bpy5lbT4/me
O/lJrxpbHW1mgHslLwOWc4N7INsgTL60Y7yLdCzfQ0Z/OXrI36y/ByAd61kymNziyU5xLpnpvqte
SmVwajV0sylwsmYnNxfu4Se7kcsHhGkm5TuiTo97NiG0N3lh18SO2ZufRmQpiVm4vtHtm1S+sDOd
7EmiIwrCAnJVawVlIlfGUHZi8iysa0mY3czapYLmJ5v4W6oAgQpxwtVglbOuBGapTd7QlH/k2j9a
mb0/Px+Wn3g3+V41sZri3D4ovFark5e035VccbL8fsxTJzQuzIpLn7K6ishRYtuFTzs5iA1R4pLU
L1x2TrVAgI0nAO8MlRv128UashnGuLVoodXcMdAzZ7S6Sxj7JYy/6i6yFItcgn0VyuNq44FyAGGE
AsNe3WDU5vpJxLQase/msWgaJw/DCqNqkV6LuNO8NEyGC+NFenhp483fYC3PBZ6CSFq4Qq5FiH2p
Thpm/dmT5jbaNQCAADlkFrWOhVLjuUpqnDCsbLAAd3OSVxspTtNNYYjWTTBXgBftencsm9FpTX/e
lj2EBDvAsjTnoAGwFVEfKC2b6tAjKnNSLe+egk7DS9Ol9SHKVHsbDI1+p0+D8qCNnbZpgfDcFqPd
H1Il+KKVzfCc6dr4q8niKqB2DhRwlBrxoxkm2bYZK31jcadwFWNgJ7DzH2Wn4JPR5LnMNl3R5ZED
Z80/zKLMdhKm86sqGs1DoNe903bmvGnNIbsW0TRtK9koPlsN5BS9ivVtF9bSPflQeaOpIFSGfsKJ
EpblbTcXYj8THN41aWcd/R7LG8U6S1AKAF5g1cmg/ORha1WLCrFv8XGrVKlzw8S0H+066x4GuY7u
hY5NU9eDP4Ut450z6vQ+pdyAC+DadH1ZipwgKUhb4s+9jVpZoepkVW0rTHHbrm6/xxrebN3IFAx6
E/XpVaWgsGbm31iBKd9lai4/Npl+ExBjLLEOTvmIfdjPtpFITAf0eHBFoecJn15yS6hb2QWmRXwt
tn8ZRjZvIgpqA+CwoB2ZooR7JKptN8TSVnRN8hW1QXEzGrlMdIyEsaObo6XctFH0uHCnIZaM/kMc
ix9aQcGuKenLnl5vBH44AlEHSadsVmuEL2KqM6Lmcvvcq8YwwQ7Rg86t6/llqmODcsSKnd1LtjRs
NFuoP9RxbvTNwHL9FtmB/KK2bbOF+CnFrjRZ1md1UvMfvpUpnzBHFzdyxgSsVPG7lvP2edbAdNA1
T8yJaetn7e9MGqWnueBextSIPttZodtXLeyoxWFdmxvdiGyH6acWBwKef/o8Nj9nE90SgujaZPYU
gJcxe7fHsHWI21R5yOXYLh2BH/WLkJrmR1RGvStLIQG+Wh2++w3Y7X6wpI1PEClwYysEJjOm1q1W
DU9RiqGyKCQFW6beBXvM0ZCrxob2rD64GrOsvovKVt8qLcd5uMyPyYDlNQ6TV+pFTz9HPxNtir/l
gd3dh9pcOjmd8Tkmh2FeUa862+HjM58mn753AGIED9QYC+8kJQ8+pVX5TbXK7Lkp1ZfEN3kMD7CL
e3028eqCCMb9+3WWRmPHII339K141qZWdRGTKRvcxe0GSXBBCdnM3hSJ/IJRzDAANDXotKKudHl8
8Y+a7HSQtuKLjq/eUbos38iB1mytUW6+BSzK0hVWFtzqVdvxoXbqtDYO1emHFf/oOe6BOEDq+E3J
7RmnbZJsqP3YMcgl/0MDb7rZWPFeyeLGtQfRb2bTLyhuLuJdC1/CzXE0uryXlZ3W19WVVggdQ2Fo
fW70WD72Eegu6uQFQAk03Z2Yc84w+5j7ghEuTdVUThZZUEK6QcKba+LLxiCPHyECC68nWvXc9Lr0
A39g78w6dsDMKntXjVLp2gyjYT+nduZmWD0hcPWyGxkx3LqmQylaRXrzZKXwzFQ/svfUqSrcurPG
P0BJ5Oua1/KProjSK/AaBo7iAhyHmgALnbBQHdhzZNcMY4lFkprPYFCawp2KtrmBxZX8wDhf286o
VpOrxfW8EOv6oxZXxr4cJGsb51bzU2onjI2jXSobqQfvEEyDfVDzVnfTMVSfSdjZMDfq5JOatdGe
amk1zuk+vO4RXTyMfleyc0vYfrHEubHSyXdUqTN2MPiaR1yp00OcNt2ma+12mZDTLhSE9XupNY8S
9akPbSfNWyAgyVeQDdkhniYFhyMQqjaVrespKoqj2eCa9JMW72Go2Ol1m+n6DeyieCPJ7QNQptyN
ffEQSIq/wfj1C8EYxKMhbxw9TZ9JJmSUHpZQu8MZ3/QAO3ayBJRGEvl8lwwtPlEbZkxSVZwJ0Bdu
mwq6Ag9win2nI4KhFjRerfv5FvIXZQ3CxoiPjZ2zq+lJsQviyuTJknS3s4ohXC7seqsh8NtWaTu5
+iQVm9CY9EMQyMrOzwOxHcnvuxU14L5x4KbbKYyj7Tzy6LakEntnJMXbMmFO94VuXtUgnN3R1JFy
SCnk21ERt9HQWZuqZH2YQQ74qQ1rr7aD+rGMy2zfaLTLdcWgxgsgMxEk45e8Tfl/DLB2wDRTDi9s
4Ul1lKZLhN/uS6kpt6HVjUfRRsM2zXpzV+MGhkwgG1d1Io+uVCfmlY5C5KnLOopeNwqQDTmoNlbZ
tW6TWOrWCntzM2fk86UJ6YeLHzbejFoTbIIWVh7IGf0mnWzpgKFDOhi+BX4gBBQgCopmZQO7xiQl
9RGmnrIF05Y8NrGgWDi+8ce6SMurrJ67z1U9ahtlsvUHmaqcBztKffgnffs96RZenz1VjlCQ3MdG
OwAbEt2fLg9/1qWaezHGXkcVQb414NU6SSnyq1T1NdQMRXVdLowFbRLRAdMvnlkzap/0UY9+xmYX
b/oaf74aiQFUC5xIPOO/CkNrIAMTxVAV5tuYFMo1a9d3CVGruwXVt7cwoztTa88H1Aswa3wKJcZ/
r5RZNVM3MdWv2lzq73g2mvqRrOM0UL0cFIvWmE9JHJTHEfoAzAeZyWvOIcUIimKLDtw8loHW76rM
sBy7V7NbfLyBazYlDL3CyFATcbMKLdLt2giUzQ/ylySXZ8fXZx0gyMIWxI62G2y9g1KZ2s6Umw2Y
+q7ER2eIbTlCNMkr86c99z9ra7Re+p7qAL4Rsfd1qryv+yImi4mibopK/9DWpX4dT2EAwjCM9kqi
RY/qGONrNrp2n6S55mYNxJwqiOKNjPxnZ8hFvc/Ri9xwPWAuTn3hjB1wjbroxRYpwUMXhMJwFEsF
MwRnZB/5BSKowgRaNS2nTtz29SZeaJSEkPTHMjLYsCPwBa4i8OzrQNHcSgWQ5JvJuPWbJjrkmCo9
vczM6znjXp3NaCOkujXvqp5bwRgHwX3RJPJdnRfhBo2UtIsVadgXA5nqqYKC52RgijYE0MpdnLR+
u+k6q3ua1OB3ahRuqhn31QI2UrpweDbtqJ/cYpbqb5o1NZ5SdckvvWyTr2I2g60RY60e5PBnoiQA
gKQBvCQlHGFzCM1teq6zKjVQDoXRix1wOnmLOBAqSN9YG2O2x23bRaPrZ0D0+1IPdrFkts5cDfpB
KMANU0lh0hEkwEpevEyFUNg5BLW29TneaHmIJkyfsXKbJacDEbttQK3mbQhyZmsaQSgDDipVY6/n
09zv6oEqCnk/+o4eBs/BrIdO0LY1NIkyNLY6iW0v1OP+xkCykx5jES/0NgPtEmn1bhPrtXY0atHc
icD6NdTJ4JTUhb7TwYrtYKdyOx0C++CLgfMn4zyM0sLcTnHfXqHZ6TD9KeHOoqTni6YCSSJ51n6y
Wik9Nk0xe6YURKaTNHNTXNfBbMgkhP3KjZtm5sqNHOO+GdkYQnUe3Y5AHGcLEo10SgBApkbiNYj5
KEKYQ1Xyy3QXEsK/ycfe/gzkyy/dmGf5cRyDJHZaXx6Akyp+9Dvtc+aRZGVPaWAl123VU58o7gOY
mnYyum1olm7FVW8PolbaiXpiezAi7PIz7J1ZVYZDWlThoRBDs9ET6xsxm/aYmDrZ08HPvoyVGd/0
IaCJJFsilFMffQ7jbtphaIbeOtuao1WV/MlWy8hTAwlekBGFPImqbp/1E+OYZdWnPuXQN2ZoMaJM
ltsPVKCAZMcxbMHdFUH5LDV1w2PTzG6iysyfutJ/ViRJecBUWxEM7dRtPDTzE8g9ZgpUh6vKiP/w
f4o34aB1iCpZmqKJi0Of9PmBF1flVWXFDb9WbPQw+uBvwyToebmgG5MGK95qakuRY52nRhYGw2fN
B1Vs1oZ8L1jXn1rZLLZh6GebPB7CTSRnvVOMVX8tg5PbTWY/PUZ61j7qCcxhjYCGkw9ds6sT37Vj
+0rPdPQVU+zfQEKMuWeY3UbW82YH6kPfLSY4V2vkYR8avbKBivLbT2pIL2ZfHQuqj2JiE3h8ZS8F
tTaaMlCoeejRK9ntDUDe9nua47QH+KHdQmOCiGBRsCcZOPz7YkyOIbRTMBRhuUlmeR8qkmOLHBrS
rM7HgbTytvXj6gjEKthphl87wRy0jySgVBc7G0C7ts6uNdsXO7irAQzBwb5RcB5vyliIXW9GHOl1
0XzSlfxXHLX2vayxtfE4484ygHWNJC29moLI/q7WSoZswu82alu392aW69dKLtqj1cm/TavwXbWr
lWM8aqPT4PN3CPumu9lAsxySz3NBqeiOURfT1uzgK/mhbW5R8yl7CIBAm1I7/qOrHRkmLYDnZSbx
MSq6bJcA43LJOofbZgDcwbYN/KDmMIiMBpyETEUDTaDBxRNZgz6EVCmBFnawV9sbIjpAVkSYXuGn
M67HhTrpDyVljaOgfGmreNrKg+/D5ukzN4ph+vpS8T3iFesKdUq+oy0zd3atjDdzDYkxTtLPuibR
qUbyZRCNtCs6/2fXNNlTrcWl16Y+utxRVb0CJqqTL9txr5r5nus4jCGF4sAERgZQYIXmKAzUVRcB
7VPNSjp2QQRgmpCJfEcRB9/tWui9qZLfhcqgXPnwsreBmKR7vSUqYcZ6cU3Co7jt9Xh4yCLYonBv
nuY2Q5Rcypl48oUOskSWPksigsmRpEXkVLEIPV2teAYEcnpdaKIgxOX/EXnSXVuGMR7VvsqvdA4s
NwrBgBTotjRElUP6kKtABAu6SaL9TrauTGgamySOM6fK49LNI9l2hoae8yOjvNYqRd73uWy7XCf7
XRb6iVtpxheCY/YBXlP+J+nhGs8TEKFeC9NtYgQ9L7K6uoeDAkNWFbPhFKUyP5po4q7MToldLr7y
HjLPnzpNxKFXwcqNgcntLGq060qdrV0mKTdhOWSuHZSyV2n90ofWdNUKSWwijYLbWRLtU95ggE7S
jtgCEF+ApAvhGSge0qPaOKKhGT8Xoznu/FnmYcl942siSfWzP0bmEToxpLpYrp3JxGsmcZtyAHsG
G7uqCGz1mQJYxJ/veskanbAwiscqQi/HA9a/Jr6obrNylA54wsE1DdAYHDbqcCcHNbSxNG2hl2Vi
mxNsd4Ku+m3DxwE7PquwIEswfRBrHGuspe1cluUD1+bZkVDAOZXMlAqEQY3jelRu7W5Mb8Ksjr6c
j8S+i18uYT3MxaSul9pi63hyPQ7w5cBBep1yZao3c/HRCCy/T4GMpUqCwu1AW0Kbr/LmeRM0JhKt
2Wu7uzG+CtULOa1Tf/+r339XGA3Vr61E/L64TzF8f9CwgX6Bf5HnpPQUho13npnRsjniRn/2AAoQ
KzxSWWCKy4/GkFeNrKLUjZEZg9nTSBISQHM+aAd99w2rIRCIFJsRoC7Fply9eKiCl49PIbEkFPH6
UgdjLYaZrGqC6E32LWu+eY32/cO/TnUmgt4QthbsxTIBXk0gvx5aqe5N2ZNq9ZtKlIhA2Eez2Zb4
qyAkqcdkpZW3TeCWGZKyKQ3Pl7N7Uo7kcSbtz/nPeJc7/NsGGhjyebxE1kpgMlZCQ51qeIq4Vxqv
zglYfDrfhPk+Qr+4ruEtGIsccc0H6fRCR6deGF7Hadmo1pOR9kTn029Wrl4C/yxTcpUNQAqL02sB
eRCDW2UkJuKN1VzmBifkeEiy/jj73QNklE/w2H7KU0dU8qMafBYiTZo6mIIFHmKumpRLCZ6qXhle
gXswPYbBr/Pd9y7Jwu8jx2CNI0tDHrOaBamacLMB++Wp+a+53WfR5BBSBZXHVU4hGBReWPXvfEfL
ByGgQOFFs1i1Vw0apRBpDobAy3tL2Vaqb5AaqY+Gb+5J+gJKBpM25Z9GTdoOOXDD8597YuNEusbb
nU5FH7cWiRDcbSVq6JgekiB3Go6x+UHD3rLvvGlhlWHuOdPDIVZNL0AllzElrX+Y8IuJmOPFXKpt
rTa2gmuzTUyJGYE3hSzLoJPDAW8cdNJHO2vR7Gh0F1JjShVby9J7tQlNCo+AwSK31uTCDSdHIpx7
fjhOKV6WUlJ4SxdSilhPv3hWa7mtatWbSZYFPM9yL68HxyqPcwlWEmid1GZfZV/fNyLfh13q6uPv
83/Dkqt8s6iRPFEm1aAGG0o9a+0FziQqT0D4RN/AM9QyY8emPIYKG05TGrdPLrkjTjZHKwp1TRew
yWp+xA3hpYWU6VH7basVX8eucVLiqU33rBcXpI7vFvfyaSjGbMzgSK7WvWtR7c1S4OB54yh/UY1g
V5uUUDFIGrDXTzGE+hw8dvpTme0LA3uyZRwYCLG4QrzTAg+6Vta+ogxeh9GEaCxFSSgRkV/52o3S
PwCidn1Y0OcH8t3uzNfinFhURBTEeechCHsKJfWKPfA0KChXMWV3ZlZSXaLaFHZrOhMzapup6iUw
zqlmIZ1hbyUXvkyjt6tEb5pOErUYPYOFCA81BGsbSyqPC2XDfyzKC4P6bgvjMxc1Dps2asN3B15K
SRXiihrzFediRmDmkpBumYHrBYG0fyHoLciq9YKAaQ4zvC9I7vOysUVINQlid+2Ht+LlO8h5LAYz
VYcd9LbfWAJku9Vm9Gbd2oyzca8k9dX5GXGyq8DPLEpx7mlrXVY4SYSZ6370krLoHiabYB6XwuDp
fCunJgBgC/JMKmp7JFJvPyQTfm0YUjF6TEnSUQcDJGeVHsuOyrvGYexfzjf37sJDv71ubvlzXu3K
bTf1U+RXo6eEZNLH37b6ieJKuzn+eb6dpf/X08CiAhuNLVrH9WWnk0sRBkY+ekQaHg2/vMavS8Uh
/YvVKI66FGbvrbsMIfWFreP9DWH5QB3DPsIPSlWuF1QBSToN7XjyoiJ0FF/iOQ423oACNfyqxOeC
C0Kg/dAvmYNOTXvk/5x3eADeix8lSRhtEynoEOfPMMEJ8fwppV/n+/TUeffXp64gr2TKr2WwphyR
SqLCvRfI9wY7sNpErpTed74JMB4Y8Pxg5gdNvg3VP9Jw9XEDFFsxuzL/pAYu37gsmFdzRx+KOtUi
WfWqnEorxOCC6KK/+/20edPE6nyz22qJJM6qZ2eNM2Z7SX0434cnDtA3DaxuJbWupZ0R8g1KTPRe
24Xd1UCZoTh+6dQf55s6sX8sOl+T03NxSiurLUqe8VDHJGc8y/xp+t8viREv/PxfG+Or0cCWOttT
nvLz4JZjKrxcegOfmNKWzB1DX/Y/7nKru3bU62QSIoUwQY1euJo65XOFYuOYDIrx8VMJmADPYQS8
PCv/LupX31In2Vx1xYB0WPnTUgIjv0ReUJY/drUfvWlh9TFT0eSzUsgzRgFBuaIXXbuZpWgXFl/0
8BelTsiLVAcbAZN+4aF8Yn9/07D6dtHERqIFo9HNXh0HT4iVt6H27A9eqzbU9jt06QWt46n9j/Yw
RTDz0JmvKUSllGtI3ZrZK9Xgh5nIP0q13JKtINQcBk4U53tKrfyc/epG6xE3fHjKW6R0kJPiT9Ls
9euiE6VhZx3KThUPTukkFw6vE1P+9c+LRc/6apr0eRJNocrP8zZ0imrb2n/+4e9HNcirAp0vT4q3
DQRNRLWAoZu8LJC+dCOlnazAvlRB+8TRiO3xf42sAcBtL8eyGCrkrz4NII9+zBP4FZL4NYZEtWX5
hVogUDXsS9SOUwsaPBXRGpi9XNC0t19X14SIFT9mlTVfKVhlEsG1N+c78MT1YiFg/a+JZQRfjZDe
mObYN9nsRdZG/14r26w+NMaFOX5yGoBSY2ciAMs19m0jjZKpWgNi0dMo2DG5+aV+Ov0R//3+asn6
VGcsjQAjxQBGQewDZTe0B/VSbOb0aPzXymo0mtaeKK1AK1q1pdBK9FW79B0nW/h7Q0YJu2Ct3/ZT
YU5t0oZ/FcNyv0nt8FuqNndKbWzPD/qFdtasYDsMG32mpJpn8FAc1fYuIFnpGGFzwShxuh0ehUhp
AfWsL+Q+9WwivUPkTzFHSlqMjYcI4fynnJxaVFL//02srsciqK2gSmkCFL6zVPgw4v35Fk5OLu6l
2PRhPxG7eDsoEsntoolNZNzcT3NIa2NnUofhOKj1P3wLG/ESUDIoP6Iuf8mrtZjgtJ4mSSdETpAM
ndWFnz81Gq9/fvVwSXkViwwNIyp+a6P+7lFf6v+wm3ChZrPC0MlxtvwJr75gorBlNMWF7IXVJird
4AqZgXnp4X9qyJcAMOEqncva+sFg9dIcFw3ZEHtGhyK3lMCyjc8fH3Rcr/g5CboRz1j1lZ36fhQo
gexRb2sr4voQ+xShEMrWjnfnWzr1NZz8PBMI8gneX2+7DKkkEQ5pInFR2/1eSdWMEkKWfAFGcqoV
HQaUTsSLqby+GsqWZJhSxG1qaHbSFpHJ+Y84tUYYC8XAp02Gbc2PMDOS4f5szN6koRIMKje1rG1X
HMz2wr3z1Bz+C5BZ4JI2+YS3vaU2uaGHgz96JG6dPvmeo+LIL/HmLzSy3h4RmzYa6g8aKQK3rJ6p
OuHYl+IhJxvhXbZ4vADJrmcYjwHqednGyIjUbib9oS2nap/Oj8vJYecGhnWDbMI7M5dKQDDG/zd6
NorQYzOX6t4Puj/nGznxQrMYjf81sprBfmVRjN7kJZ3xEEirl5zUcqm9MDKi+JemyJItiB/Ce+tp
POh9JmYLjXcMTMxR5fpaINDpi/m2RI9eI3g9/2kn+0/gQ6NsKyzV9VZTprVeJ5WO38ooHVvh5ald
2JRPrpz/WrBWN+SEMGODxX/yhLVHtTynt4v469IFTDk52wgeKmwC3LW11THp93lZtjodl4dTw83i
djCpsJo2z0Gdttd+V6GXQNtFaDqzv1L0eEIZviBXqUO770SHl6Kn0Ex2iQV56q1lkJoh60zwB87D
2+VM6XQlkTqMRWVW/8iU6NYouxBbSxu5LUkPR2Ryv6/y7OMPfet1s6sZOwXlgJYinLwa+CHSs+1F
L+BfDuT6+Wos5k3mDYmb9QPZElEnQkwVfJk/EFJFmJRPVBzjsm1ey5PSXEt9JO6QOS8yTVQQYy5l
2zhLsNyLqqQ4XVG5UqfHL+dn9KmJsHhvyZ0ugYK1lcuY/SLMdXo8Hq7Dr121kcPtP7QALwL0iQWv
Zu3joiZrb0ewajwFoWFCtXRf+lw0lzQLp9YNHEMKXUDDl3FQv505lY1auBfs0emobPIZvWB91bSI
6y3n/Odcamg1VwI7z9s+piF/Ij0vF9TNru7HbARTI/Tn822dWg6AC7gqE1NBL7XaDIYomNmvMSXm
knSrDtO2ENJej5AzKCSm0iF+luXo2/k2T33fMk6YY1Ghv4vLBxV1leway1vq3xf6g53KzoAZ4GKY
d3mDrRfEq3bWh6osplitJ25tCUWEC1wnDbojMVKbNPlipddaQYSFBR8f+1S+KttLjMJTXfu6+dUt
Ppsq30cqNXuoFJvJrednyoUr1A1XHdk6nO/SU6cG5yGdydmOY3Y1N6NkrCKzU3ko1hBNSsr+8nKM
LhwcJz+IVB+1IJBzvCPQ23FkFSJg3Hh79XtNkuYbrQp819dawkdJiptFH5KnJgsvsUhOtszFhase
wDVcLW+XnpZiqaI0CQGy5lBDUqtJTMzqp0jRd8L0FOvC1fXE9YKbPgEYm3zb8qx42xwl3QfR+Sh7
DOmBxz2WmbK+pl/NDyM9IGnDPiS5R3aHcNhq9ektwjgoDLKHst2d619I3dvwy4enBuZtpgWAAlzH
+rIaXz2QGlmZkgnlqVfMn/x5ZwxX//D7uOqXqz4vyTU4oCyCTOnHSvEa4Y4UVr9EfT8xtfnt/35/
9ffLFE/JOy1VPFXEbqKMTvVhndgyCiboAyKiFJhc34tl4h9ZOmmyJ4eJo25m8cFKWwtbwYY6B28D
6OeSlXk7BKUNFDYDxOrZt1OsORLulvNjsPzAaqdjqi4/zdmPpm61Plq5Txtf71VPTxNr01E9x6dC
qzR019poHGqjTdylkBzGt0uk1BN7OTQltENLCo+c+OrTujyRc2kRwVEDdhhc84sktn3+eP7zTtwg
aAT1EBXXSGmtgzpa4iuxNYYIw2eoWX0ijmyuVLAHs3ChI09+DhWCdPJ0+rIw346UPggwjoiHvK4x
H4FZPi2eMYeyQfeTfQnecGJTI8X+X1vLf/9qYUoNHkZ1THjw99/S9JtSP5jRRo0+A8HIwKf9QxcS
SoK8g+gPqdfbxjQrt63aQkzYY+LmngadlNdsGF44Ik4tVhJ/CBZh0GlA1N42oya+bvkzmYVca10h
sBB/PK5LRIGKcohNls1sNdMpEo3ruTQJHqMHN67jsbvQUae/4L8GVtuNZs6IFlpt9vRqZw7H9vfH
x4FXHdsMXWSBIHvbQWM9WJRyJWEWv0zy0dY8v/mXIQA0qDCHSXCvI9/CGsI5FiST7OxXmTsGRUvP
f8L70xE+jMY8IrzOv683fEX10xhKkXVvRKjBg2MgvkaYdrVw3Iyxd76t96NBWwaYRmRGhKvW65FK
yqVBZeP/I+3Met02gm39iwhwHl6paU/e0ra9YzsvhB0nnOeZv/5+9DnnRmoRIuQgcBDAAUvdXd1d
XbVqLfOYK0/hc+jd7U2Xnxe2YNhDoTBlfD57sfONsxYwLRTjQWBx5M9YOipt4s93itFMlK4xjvRy
BBVMAdOx9dGkLh8V47FQ5a3Z/FTmLlnpWaFzUBk+356+64Pz0r4wPgcuYPqjEAaTnPeSLtYqfGpT
ZcUfFo0AGJqLeqCjRBhH5/RZOcUMUgk/li39d6kbW2+3B/ILSHZ5w82kLDTigPYizBCBZvkElCMi
/j2SmC/3VZeaPbQgmvEpaMPoC7NMf2OefnTGuvmjLVSNKLQIA1dKFG8zoaL5pCE+9DyoVvUKdpLS
I9LU4ZdWau1Dow/tsx4G/qnJ2vSRKyY9GH4VHwoNAJ08gmegJVhtHohDakjrs3F4GggcH3yyDG4N
2uJx7Jrke0SX1UtJK8s+imzlSzwN0hdIytV9oJXDxw5plg9tha63Zybg0f0pdrNIiTd0ZFvbPm6V
7MDF09HLNBWvEc1soFV17X2InE9N3vwT9pLqSoGcRJtkCptpTxIseKzG0f+Wj/b0XI12+2ibJQJU
SVea/wwg1f5O1FHa3l6JpdWer+Ff9IzILQgXvpXRUSOnBqtdHhPaAunWvZtjEtzimQnx3abVXpUF
BSacfRvTEbO/PYKl84tkhA3HlQO+Xowm8pyZHNAZPspyj0jvw1T+XaSNq3tPPi1nt20tnV/ntoQN
OJSNnvgVtsbOPvgwQZl3ijpx/oLapgGEU5Jrl8bXywtFyf1MK4FYHZVuX+yMNW6u64Bopk6fMze/
uHJFoknLL8gV+op9VIZPLe+f0pgxRA/6WgpnYaKg5ZpTnui0zGSNl8Ooo9AvJaWzj6H8Z/ec2V9v
r8PSMBgH7aWEySA4hbgOWl6pCHzHPCpQyL4N9qT8ERml9HlKtP7V6Ojxum1PVfm9l+eVDtH0THQH
OhWwqLBNvLb1uympMjBYZfnWF+OjYtMCu6vCeIKixkaCXcm+2XIR7/oprl+tBqIcVHAC12tgPpND
cgW1XTufco4oe2ebSbkfKz1j8m1ro8H8/90ALvg297Zvcilv77455hMd5i1wDnOJRfj9fqI0nZRO
6ZGucNnoXOoTbnV3ZUU3SQwDHZ4Zi69qtQGxtk7TXnS0ZNTagOHV5gBtwMqBde1ZsxUSMcRDC+FK
VgW5GrVWdJS6Z8UJNv10/5GIBSJGniigzK+aNtDjGwddzuKjlsquYdHZLaMBPvxz26WWxoGIAa8g
hVc2j8nLHTLko0HlLk+OY7jJ38Y1Kud5QQWHZYP8+/nZ/NlrJFKaPugNPu8Z36ZwJzUvsCW8lc0h
ag7KnZK77AuURElG0CpJuupq5SmlWKM84F1qlnyw6OSF2+3e2YIW1yLZTM1Wo/woHIuwd1qR3eT1
sVC3tXTI84fb35/Po8vp+qWEy/ZGFJU+P2F/hLochI6Gpqai1tGHTraDz7LUBU+IEFYvutf1j5ok
W+4Q9GstQtd+MFuea/WmCgRJjCkDvVDrBBGaY/OzS9zo/fa41r4unMPyGEO/EFX1Ee2Pjdk8dr+R
DKEOQtMH1UFUFPn3paMhbgNJAUfecaAjfXQjbS0eXRoCRxarQqqQmRI2iuYreqboLP1YvUrei6yt
rsD8ihUWXzXJg9KzMstfi+kWBaWf2Ld99dhga+dnvbHxKnh3NnKSWs6DP7XhZ955+YYWTX1TSLwy
Nk7Tlby6vTFUORsM6XvuOdWmkb1qw85+x2MUN4GeVYZ2zmz3EkXUt7hT7W2QB/a+dBKJdv8x2VJu
gCpIUz/5fWO82p4hPURBBmwP+vfpfUA/13SVXPUfarpOim3bW7Az5tH03Ktl/5423OG9GfbgSmrJ
kjZ1JY/brCqslZfV9YVLuE7bPLlamTyAWCzJorH0u4bWakPrxm1DiPKqUgM6sFGyl2Cg+nd3pIVB
io08rclykHy4dKvJCaWpJNF6VJMtDLiwOki7u7cGoHHAZLw+dEgJBceNCfl9fwL8WQTamzI2Hycp
W3m7L0BQ+Ylzhl0hYbvA6z2ZjVc2hnYk/qX8IuvDX3maGYc+ytrN/JJ8NlBDfoCYEJYwPQ62htd7
W4r65covmQcjuPjMYk5WlGGBehHON68ea63yNO2oG/upeBqn/Rju759P+jNpQSX5fS0LhzKBoye1
qR156sD2Qunu9vcXKG2pBwI/gWyfe+YqBiuTfqwKxeqOgedBUqF55buWNEHiOnkRf9TiQP08FeZf
4+jl+y6FXyEouuYVNo5UcnPH6x5Xfs985whzOudjSAPwvMGPBAeSG0ui0UDqj5Eet9sCMdldZneU
KyvoFnnKsRNVB2ppO3DaTzSS0ZfQQFTvewSHK3Nz/QYywEzNig3WUtssimhWUviGchxzDqHArZx2
m/u72tnq8v3bBlOzYO7c5nGVLqqB09cT2MMjJHiJ+QZv7Mq0LlzFwPXR1iCtRkFfzEdFaQMrZFYp
x0qO0yeZXta90XbdG1xjyq4zE210h1GH8KMN4uSBpmTzKRptqoG5r5J5GY0XOvWbPbzbGsXxsdrl
6CF+9k0r3BdlM6615y3srAsvmE/Os0DLiP1ULeV4OE7Vo+Tsfe1FW+uvWrgBWVjU9zTiauIrYfNG
Yx2M0PwMxzF7nXsOpe7H7TlfON3PDYh1q5gciULAOxyNT45HKvnBmjZOvxJirYzCEkI41Wilfogx
ApNDVEGAt+I4SwtxNkuWerkQ5sjuUuNsONryn2l4MoNDln+8PU/zRIs7fl4HJObnQ0gMRQKUBxwF
5pVjlYy9ThNtCjUq4PfsZ2k6/l9mHfpuVTjTZrBydUKibFwLhq4HOfPKcgvTfDqzOAuuoE19EISN
hmpPT1+iA7+WMkvIg8m4ezYvDInok3GaJiP21PYoKVul2I7JfljTPro+tLi4USaYH/EzCEN4xBt6
OujQOzVHwsYuBoS3AXzd6G9tszKWhWv40pIQBdM/1eSTFjZHR/1DmXZG8FwP72q2N4KDHdfb0jyE
zVOSpit2rz3+0qywWNJotmltYDbSjOkxDUzjaUzRyrztlAtWqNTxjqSwTYenWEKRlSDUO7jQjh4g
wyn6kvrb2wauTwfzwoBwwqV+NUwVlJPHMZbKDRQW3SbssvRdSuN+H3vQ5t22d73L5uQzrEBsNPoW
xIqHbUtKHEN0dvTevXcFSpvxEG/0bKNlh6pfiWsXJk8F/0tChP7VWRvy8tAIh4o404rVY968ROUh
cO6fO5IVcPATAxK9iGEsrOdpbumFeuzrlwhmRmuj1Pvxx+0JWxwEgghMG5WJK0EElYeqmaWBegzU
LYE4bMD/7fuqMElV0de1Ob+Pxk+p/kU3vt/+/sJBwCT9+/uFWL/plChLdUk59kkon/qqqT8oYJmh
u5Y7VKr7QA1fERIqV3IKC2cpKQt1Bg+iVHCFApdymKgyIrvjKD+U0XOKCudavWvFhHix1r6c14bp
KccYdgy4pVQ0olYWZ82EcK2OaKdmTooJbXiO/+wi2EVXfHjBwi+RCoJ6eDjI8F0uv51kEmLh2XSM
ZfiisyR+zNQKplSjer/tB4uGEOuixkZN+CqrG6uJ5ETxOB3tqoCaTH3ufHhAo9G8P1wGI0fimNw0
CR92zeWIWoPHtFfVjCgcdvb0XstwuIXZBx2aNEQbb4/qOp4lUIY0mGo9qdGrp1fgBXU/M46dTJhN
fe0fw3sbmq9m+xjCHGet4muuJ/HCnFht6VoEX9MSc+30p5k85nlHz/fdPndpQ/C5CfLzxFClHJTh
hyR70PtPdDjenrXrM+3ShHDmDINBFiTw8pNkPPb2CLHej/9mQPCByFTKRlWC4jR20aFu9jD7rlzM
1/cmBz8pE2ogQKav3BluPejq0jw8WUMvQy4ewFis9a5fWHtPT+4PNi6tCTGO3nhDDQt3eApNqPLt
6DUwVnN9C66MqAwpmTmHMCfjLvdN13Zh6IdWcBpTKDJOXf0GZ35LFal+G/27DwM66+dksmbaSJWI
0kZtBk1GidDvCU1qWFaeqsJ3rbWjbcHLaMki50uAQw5TRAbqXdDWetWFp0Z7/GR4D7ddbGErXnxd
8GEZsdo6Uvg69ZI3AEevSi69erK3ln5fWhYay2YZEgPkoXjLZOFYw9mihBA8HIbo2U8eoyxyY4ki
8rZaA1OuGRP2flB2WmvVMg8s/RtIBHmSIPWGMNWXN7rxt1evQZCWJ/HfwQmTWMDpmksmg4shw/YQ
k6WJYBP6KxDRZUfgMQL4DZiN6G0pPPc+ZafwlJhV/F5EZfVkSXS/33aIJSuo1Tp068jIIooZo7Ag
06wbXkjX5Kd22DjW1//2fSFSnzSvSbMwjE6pKr+p6bcmUf+4bWFpNc5HILzZ5FwbAD4yAj99lKOH
Qj6E+UpIfh0N0sg+0xARdHDWiOGG1YXlkHYseNV8brJntNQhuFVdMyxcqHPc2+NZXpF/jc1/f5a9
sQ2JxEeIN8tmvx1zezP+ddvA0nY5H808oWcGAHZZvR+q4cmTPg3G1o8G13EyNy2iLQ83WGZXKtVL
A6LnkNI4gRR9I4I91RuVjGd7cPKexm8wbd4ezdrXBQdTEcAK46QLTpqku69FuRbMLq39+a8X3KuZ
UnRrHH592M78ZGia/xnL3zv/eH+yiHLG2TTNy3a2LJOepXYxGzr20l/2XkpWnjRrEyXclJGUWWGE
LgvASSjGN+bu9josbUOSzhTdAO5fB7BWnhnoaSTBaYK9XAOfn9WWO2lrjctLy8Hbn/SMSXsegP3L
WepHn7IYqNJTZB8c50mRP2pKD0ELEk7Rz9sjWtgn5HqhdMNzaWYVQ4s8GvrA00b/lBWGG3j9HjGU
J3mo35UiewCY+pjG1f1sJ9AJctbQuELr7FUCX/EyuSwdxz9J/lb6YdfAxB5uj2rBDYAlMSAwN3OQ
IVyWcWo3Ukjy5KQY/nuqPSr0PNxtYe7E4uKiKE4JU9iRmib1EnIx/skLn/wnZ1g5jK8dbSb0onF9
9jUK+8KGVIfQlkxdak+FYrqSP5Qb2+4++2q6cmzNP/Mys4odAKi0Z8B/eyXdpacAAAHzdac8trVX
eqO6LZWX0vWG3DpUatev2PuVv7w2SD2JJmCIEmwhrDAmuZOrAS71ELyCh7ZfQGd281dovTTFsfIH
EBPTplH2964WD0Bo32ZSJcgZRNhj0nKB6kbfnTJreqjy7BgE6crRsJDsnG2gIsjLA2C4SGhiq6MV
juEAS3zWuT5E5ujXKAVSSLmbZM2mhQAu9BEpCC1XT9cYIH8lbcV55bFrIKLyq09c8HiQIk2pk6I+
wRXwYQiDbVzZW8XM9mEXPZkIjLsOhM+lpu3GDBEOvyLba6bSTo8hXimKv4tQ53+Xt2XZrZwwS64M
LyrctXN56QpoIdVjmk9G2cCkpUmb1IiM5yCwQXx6lbO5vcxL3kx5DCQJrVPXkIXI1pIaCHF9irRt
ThNKO+0TuFHXJO+vTxc6aTjCaGSmvky1/PJ4Duw2QdpGrU+pOTzSCPtRkZKVuHhp0gBDzZTC9DNB
KiGYsLpKNoO04Rm+U6BY7+oYdM+Kyy6N49yIMA47sCpyWElzchAvUT+s8S1e55PnwjfrAESJDS8i
bJA0Uigoqu3JM2ySo38PSeBO4fdctw6l/KYks9LP3XHSpUkhvEhpOhgLWWlPWqHQcal8TrX2N46S
81EJEUaDkgUaVoxKnj5AzpXdTyVyMQRTWPnCa3XPjPi+n/2dan8V6u/8frKu7EZgouDtLj0LJhFk
7eW4O3V2j/xXvM3uxx0zgjMLwiLAjgMJQxV1J8rE00fF3t7e5IteizuRPSbcRgr7cgBJIhulSSfe
KarenI2X300iBmPAjDilA9ye+bAvP6/UlaUHpdaSNgwfUrp7mqrlgd+9pIn3HmjR91jRVka0eCkS
CQGGmlvbrqD/oa+bQZ062IwPzvA1CV6hbHBjX6fB3N+Fzbe4rB706nD/RNKfRSxLKod/hInsTStQ
4MdqT0ZyDL4P49t/+/y8jmehfjAaStQ6E9sftBWyVvXdZYS5HZDrluIzkYuI2G5mmTZtYq+r1R/h
rNFpDG4xrmBrF5fm3IoQr9i21iqjwiR59ph8TyRdf0w93/hclpX0mk8KLGKoRLrhFHwLnTo4qtqY
rvyGJYenLZG6N+9yYE3CiaNnZjE16JOeYh3C9L0hrUE/li6bMwOOcOTYnZVbfqK3p9zcRupWtQ+/
5WvnJoSrRrL8UB4GdpXehDu1lrbF3/d727kBYZ3IJYYBfB/tqbF+GD887Xc+r6oQ1PLmMXiXXTpz
hQaHNBkDp/KDohJY2Gtp5KXQZQ6ONGXuzIGJ6dKAZcShIjkjmzH4hnbjLrXjg6k+atUKacCiM9Eh
AJh3hi2JUarZQwVUtpyesvcaPsnFb5yedFL83+fFxkUNTZT/OT1lO31q++RQq87RjOn/KcZX36BU
2q4FfcsjArFk0IdCKlbwXkjqAS0hCnVyHkL099ppLaiYp14IrUGn0vAA1wJst2L2UJ5yr0oQKDrF
FnJi3VtUPbZl+Si3HuLA98OayPH/qsTxHGM4gh/UBSqlnVeXJyfXd33RHWTY8LJiLeGzMGm8u0EO
E14q3KTCfpTLQG3HZiypVj1a0We7vP/Muvi+sB1Lu2q9ouX7HZIVCvjqYeWFv3Qw85xD3QFVGGZK
RBDUgT/0Q1eUsMt+TOCuMgY0ZNEyShA/lT4orb2dYXlZur19zqjzrSh6AzIihLMw8sxvvcuN6sX2
qCVOBSFeB7xRzVwTQpHSi3bB8KXynif/oHhfO/NPD6Z/2X/o7WijRJ/s7n0CH6iQQ09qa9Pr/wzJ
8Jj2lVuUH/TudPtHLhzoVHD+/28UD/TazrvGbJv6VNS7Qtrm1kMT7/6bCcGBgkRLi5l/8tQmXyi1
aWXk1vL7f7MhOJFFo05QaQzDyN7ISKZa43bZSjg8B6PXy2lQlFZItIEVuVxOCXb9ri2j+oSYY/86
prJ0jNoQMIeDjmE05dp26KT3ET3M33HgGZzyf5YFR1ILB2a3JqxPVorSlP6gF68olu2CRHUj/WQ1
+7g4TcHX21O6tO9n1BcoXp6VV2lqdASrTDEwqtMiVdEt+/P29xeusVktBMgkFG8G5ffL6ew7gj40
1YoTWrmbsPyz1kx3kPZd+B/tzDvgLLikYcDufUUrTrq+l03Y/F9C56CEK9mqpX1EnhK2FLocic8F
Jy/Qt0vLsi9OVbtpisdk2nlrlIhL/kcCTrHmRnDYUgQfl2gFrmqPyyWB1stQPtr5MUaXrPojyB/D
NWdfWv1zY0LE70VyIk82xvTRLZRNvNZEuXRTnn9fWH19DGMf9qzipBRvTvptLB/8+meN3rVurORH
lvwMVBc8PWR65ofa5fo7Fdguz5HrkxZ8t0L4ESiI0/KmVX/d9uelGSPqprNubla48me1gEatH+r6
5DWS67bxGrnSwvepfOJgcEZR3f9FRnbmx3Eq61PuQKHffVWV5zB/vPvnk2bnKpgf+6YuZltjHK/P
TBQiEGcz/7T0L7/x+V81L1rWaUcSghXUG2ULWUdI8sMvZRih3PE7BghU6UMCrUrC/XKZB65fW5mQ
tu+QPZegv6zXAqFf1PDCBaAh4EWKiu5DZOCEY9hWEnNIa5MMeOso+1CvPpVe/UULytehszZW2Ll1
W71AVIwAbfgsZ/bPkcy1PfA2z6eHKHY2amI+hWn1s9DNE/3mb78xx//+PlFBLoA4BZyh1p10kuUy
grRrUMklFwRWMoe2nHEk5S/nGGFAcxiKsTtZyALPrG9NvLKKsxuIU0yN5H9U/JyrfGlU5mnfVlKH
YANatqNRfrLb9KEsG9dCNXM71sP29pwtnA7gZejkViDXAAYqPAlqlX5Ipwv7k1fB+Fu304/eLq1N
WMWPQ93/c9vY0vz9Kp6gBDwTcgsO5KtFELcmpRrLrcYXJ1856RbuIMbBh0EvkNAQb1SUZYtIr+32
NBVI3O57aauvpTSXpktVZcj4kG+dN9qlB2ha0dipknQnJOuPVpC+tRGsEFPyccjXqiSLpkzoBaFt
UckKCxs6qiW7Nqe0O0V69LWcwm0TJZ/twX5oWm0lwFpcF+5tQKaosBCtX47Kp+4A8d/UnWoU6HcF
/7q97ksvEA14GW+AuQ+JvN2lAQeRDmTl+h56aRR85bb/MMjlB0XzH3hdTY88SPadEr8akXYYk/Q3
jgXoCOjVM4CEcXdcGo/zpAfO0aJlo76Zxsdoc3twS15HoY9SPW9Q2FOFk53mSLlK+7E/1VIFheh3
WT960UqNc2mBCLlp+OYUn3vXL4fQVXU2kkXrTn5jbn9I1Ktuj2HJ186/L4RWxUT22KGbmARh9IhS
7Slr4u993H12AIPcNrU4FLqEeIfSJkdnxeVQ8qJNIPSLepjuvnfxgxocbn9/cTmoNM0lYXoJxUsq
9JRBhsWAHdq+qNWzFh7b+jccai5m/a8J8Z6RgqpyxhgTmRMhj566a0pjS8sBGh9uu7nvBJ8S5miU
FGloYGM3vL2dvo7qa98+yCubfmmi4GWeCUzniOpq08dmOwwoL51a9U0t3+rwgJ7K7bVYWmtOeZiF
Zw0zwAWX41CqscyRgh5PUvgubdrh0+3PL9WReT5xHs/Fv2vduUGrZSgvSvk0WWX6tQdjvk10yz/4
CHa78ix5TmFrfGqm2Nz2sANv06wq36rBUVb2z8JAdcQzeSrSAw5GUzgDskIbYa6CDFMZyXI7jZtW
u9tjnZdcCAwuLAiHGIp6vW0OWCirPVzavvTJU15iQpzWTeOXXl4ZkDJ/75Y9wQUDaEQtGP1gb/Pr
TTN+kVNtb9H9HXtIKOxRbaGH/KPfjPtZPrvUdmFQb3zTg7nj4HfDIUtOubwGKVrYFrxiiJ9t0BB0
8QqzbNlZrodywY2o5i+plT805tfSg6N2SP64PdtL60mUDn6Yu1eFOeLScfEr2Uh1jxR5hRp8utPD
NdK3hd3HUBTScYjhXKueBI5GN6xFrOJL6HCrHxLpVa7ylVVcGAY0yPPO4EUzC8ZdDqPXaoKlmgLm
EH1P3Lz7evcsXXxe8MloyKzISsIO4KC/qQ85RFH3GyDYgvNgDrmvwF3V0A1GmDvNCTLbaK+M//Hz
s7+dvSitaNTCsuDzPkKg8rEz1jR1lub//PcL858UZmgVidecwsl2x29TtFYBX/AikCzUJsCGc5mK
CyzrpKh6GD9oJd0MNmw+z82wkp5eNIF+J/U0+p94uV5O0jhoeT/GPPqqIjxknKtTv8t/o2YEHIf4
cJY9mKVZBSNhaIVG6A+n0tjAE7FGcrC0DuefF8InH0qscXKk/qT42zzb/M42AxwCYdWM0rpiLko6
q5V7NSbAbIqtwp+VeGNpCWbJUYUYk6NCzOBYQT6BBEVFAXmZxnfrdDPdz2VBzZSsmgU76JzBEVa5
CwYvtn5p+BmKu6MWcn/UZ/JwtqjXzckVkYSys3297cxmOKnDpkUYPVjx0oXrimZgKr4IYkKUYc0e
cLaVeRKa0ZCwwp7/YSL5XWjVRgs/2PlzRLNpPKwU1BduogtzwnSRL56G2kMwLZw2P+TvdecW5u/M
GPzohBXUuK5aTJOu6mSI7Ht0ufdTegjebx+tC/EEnb/sNppYHd5Fwv3edBmEABmKm0Y5JQeU5aVD
HNj13+pUoC2v2Ag9S2PqP/tTbu6muAzuftGQZuM9g/WZek98q8eOpHnDnKvpw7/hux2M+3HglwaE
JUrbpjEgQycZ9Daqz8HweHv+ro8UPm9T6iR7z+UkSn5nikL0GfOMsXpqm/oXdU18cP59lwHYpQHh
ndR2qdF70IKf9Ao9hV0VHQf18DtjMInQZwDwVU6yD4PSbhDkOcXlqy8d12jQlkZAmp53ErRwAGeF
Q13SjaZPu7w7pXr4MnSwrRCuo+tt369ZRk5hdmWdDjaOGeF4ryoQ6EZVt6dUzndWGh5k/gzjWkJm
YckRskGkmIclR40oHQ7RZ5jBHtecmqNJC6YqryWX1gwI4UITqXKmJxoGevg5bc8NtJVj8tejTvAq
4gQS3AYNf2CYBROd3wRV62AiQpd+NN4K43NS/2P0X9PxQdZb129KF322TVEnbjtW29Grdsn9uDoi
FvBiCtnkGY+kXR7WJKAyaRYuPkpl79p2uTGNFWzFguvxooVe3fx1volBC2rk9dC2jXVUC80FYbfL
cvWjkWTbuzcQaS2aG4hbaDwWByL3raMXSWkdYSfdKCmKUENz9zUwk0dC+gayiktABNDqnl0HnhPZ
x9Qs3DzVNom8Urlb8DpCa7JKmKH51xB2jxY6vSwpoTNzXMx9X939J/3F94WDzJJyz3C6yDnq46ZJ
tvWX+9fg/OcLzhTKVtePDZ/vi82QZpvQXsOZLE4QpJE0MADM5rS/dNfSb/oigbDnWKXpJk0B6K41
e69ZEO6qqhrzvlSxEGRv0x88s29P0XVwxB0LwSloGcpnPBOEAahFndlewOer6MOoS7Fbhk7nmpL5
V2i3D5UjPUJg9xuOe25UmDWaCCAWqGLnOJTwB0vyJltr/Vna5OcWhFlrYrUaHQMLU7L3o01YP4b3
h63UYOY+YpVHCSleYW8MQRTXNSX8I1oNriHTGXB3ooF14TCG9VRBHc8WnqCOlhMdtZ51RKJp+Nys
ybhfx6mXnxeO+8LoJ0Pt+HwGJxPAosDYF+VjbN+/1nS/QoUysw45xJWXDhb6mpb0euod5RySglcj
+37bgRf2x8X3BQfOpwygOtm946RtnHKv3f8+5EVDCwGpHhI7V/hYPZu4iabKO1rDx8hNo7fbP3/B
US8+L0xP5JPFyDo+D3NV27r2tF3TeV+aoPMBCBOUdEaiTy0WaH5qd8n9PUHMD2EDuQaclYbQy/Xt
yJRFmdV43HOy+6jHa6I0C25KOZUoce6phT1P2GZ2KMleNlQS519WuZmPYlGenepGc6kOrRQJF22B
IZhvU2qRIihNMcMEeriecNf5UbffDO1Tp36T1uAwSwvCpf1/VsSEhoq6Tl+nWJnsdGt2DuXo+x8g
tLzNm46znZeIcL4ONEaFWtt7x62Zthu7WRNSXR7Bv98XTtexCAw5sDsPZqjA9Z+16TcuCDTceUAh
yzW7l/ACBWwpxR1tUMdM+m4H38Pt/Zvu7PO28PrQa732+pijWxmeE+OHb/xQpZVoemmKqGqQl6Qj
AUiEMEVw4ha11hUerPT5XpnkD36ufL49ivmAFuL1mUSanA9XN2jh+Sec5TXUxCrVLHCcYxnT9jdZ
/iY1lZ2ROwdL9fdgK9PNbYNL24NriJwiYCH+CKuCJrzhdwpjUiR9U/exa2sxtFanMlgJOxdH9q8h
sTY0pUPSdgOGpPCj2r8Feb3VmgKCXucoeWsH/PKoHOMXZQ8tosKoVFPKR13BmbVmZ+66h2R6Hq2f
t2du0RvACv6vDdHhAGD6hm/NG8b75rU7f7qf2X9GNZAzoXrKuSW+p0tETSFJJUqckoiUkFsAoL09
hIU1gZqDeGfOw143PLWeFslSkptHzX6PyocSVtIg+BpJoWvkK6YWZgtTaNLMNKyzUsmlY+dtbPtV
1pnH9oOtfjLab7dHsrDglGeZKnBvJiyE4tYsbcmPfinGaMo2TP9Ks/zJ7k9Ot6bk9ctPhR2K3sp8
vysAVLF4ORAV5Z7ELnrzOHT56GZT9BwH2VNrmtsgHn4MfS8/Mq/vqtFvezPb3T9M2sJJEtqzFp+I
TfezZFTDJrCO3ZA9BfpD8Orkez917j/o0Pkjvz3Hd9cJaNog9KrNMdMqB3/XrgmkLs7h+fcFZzD6
gRSOh75PpWa7eDgY9WOPNtr4lJeF66eF27UP3hr30ewC4sKdG503w9nROtVmHnkVg5KOpvMHOLX+
j9uLs7CbLmZNiJpIuA1Sp2FgaMeNHIOLJfsVFKELfpL//nzb2sKGghceXJ7O4U0rvxBDRWblBYrJ
hpLCoyn9WYZrCdWl4cA+M8vhwGV/JX+dZYOd05EtwVBpuoX3bvi9axjDXkmyfRyX+9vDWVqdc2uC
S8SRZze8WqWjryoo9voQVPjxM6TBK9O2ZIeQc9ZR4NS7yh2mWeDJCZTmx6KaHtuifgmhqoiTtfL9
0uTBpkOD7yyeoon8R6Wj9ZNfMRw1RI6HzvMjeZYeCZgmvP8tBpycHBoRCQ9+8TySzD5Oal2CAEsv
SedtYmflaF2YMagoIb2C0gEwtj7//dm+aZ3ECnM9dY5+sjUcBH93yni4vfgLvnxhQlh8KytVIywy
UkZvgQkT+YpvLXweQq2Zw4NC1DWTkjyVkt7mtn2EcvWxyotdmgYrCcg5oBAOF+qBVNKI3UDDi6sw
EdsOXcCLydGljaO/F+Zbbu41hw7PP736tV7tvFoa07nB+e/PViXMpwFtbww2X2s/2XAHrPjVwrI7
dPPNHVAwxV3VgX0yCYXcZBCtQHIkPTixK2mf7l52oP2wHlK/swHSCVFa10d91msaRCFPkwWw5OH2
5xf2IByaBNJEHPBbiIBKnpXp5DeKfxqqTNu0je2WwfBQdD8lDdW61pg+37a3tCRzmWDuH4T6RCxL
lMpQD2CSglNvPw+bSH38jc9DpzI3880UxcKBT9U5HPS2Ck6W9ffQRK6z8vOXFpzv/v/vC1mLOhwL
e/SK4AQ7/bgxx2Ibet1uVLo1+cA1Q0IElWcw0JQpA6Hy2CSbNNnU3cqrZoGYnw5B0nhIrtJvf1Xu
VCfTDq0amqB88Pe1VbygQf7QDto2tdWXJLMSl3rblm7D0kVH8hQoDqneERqQ22v2K9Uqngtnv0N8
9US+32pT5/kn3ZLqY63FRr4rNPXNcTz4+RMj3lHVKJ71gSDcboyviW82zxO04W5RjepPuVwjbl86
qM5/kOBF5awKZ+VMDJfXnl5Ht0k+oxfg+yd1psujl6CfVl5+C30Ec7smNXkFYT1QSfNGPTurcqLJ
zDLZGA4rD3/On+CXXEspPw3Qhbh60dUHq8+LjWKXPnpsTuGqeYhacdt2blmlw1aui3Ib+m245cWs
b6MoTJ6pXFV7R1/rApuvmqsF4/k944bt6xJPE0XQZMBofsrt/s1I+o9I4R19I946TrGSmVrcB2em
hCNc6XwzlpooOJWWRrTzPQBx58UrO2HpUJqLANT8gdsASryce2ucZL+vJ+9YZ+rGSB7ybO2iWLMg
XN6SNxgeUiLesWtP3biL7D9u76G17wve01RxFCQm35f/TqOt0a3cEmufF6L2UTZhK674fOaRj9/o
xcpbasmhzhdAuOTMOpLl1Fa8Y28+18mIFqS3iaO3RF/jxVm67iDJIFsLKJUixjzQs12WeVGRqrbn
HQ3vg+Q89kq0tVsFQWZY2Nf4axZt4VE0rpDHhYT50laoDTIJbl1iUMEHJ6ARqHgrmhHZE2Wn3i/0
M/cwUy+ZcaBQygszWJSJ7HBUSkcY2XZFlO4K3fsS5NLP3i8Pt31tcbF4TUHx7sBkIGb4wq5sM4S3
SHzX4UbzX9R63Kn+S0LX638zJGya3oC1VpswpCZPIZ3SSfOYGw0iDStn79IZ4wBpBRwPovLqlVjo
Ta87HVnjSQoeizT64I/GQz36KzXfBWQ2wNYzO4JD9C1PFA9FeyoqzucgDr/3Ie1SrerstHT6IIXq
JkclKq+1fSPLh0ZLv96ezyWHZN0sZOtYvaumfd+QkoxSBvF33LlZ0btSEbu99J6Q+8tWwtZfmT3x
jjg3Jgw2N4cmV0fTO/oZOlqJrvtc5dbPIrLbJ83r/h9pV9YjKc5sf5El9uUVyKW2Tqp6rXlBvYLN
YjCb4dffw0h3OtOJElV9mtG81IhI22E7HHHiHHpo6s4JzYZqITF19KVVYG87+mI5vuBRgTF0kDIH
hmbnTgb/RTP3K9HLBy9xcCPP7WPiGGXgT4XxaOuooEMkie27gtjBoKFJnqODKCSIEwJ77vyoRPwA
2Y8qfXHyPLmrW+E/lFPlhH4JsjV0WPthlbfJUWhJj6DHSj5kFQM50KT7D35afq9zKR5moKciMKmw
wygtL8xlPt41lcU/TM7Q7pKqM0KvdJInkRd/ZE/3Pe37MrDHUoQac4YPpGvrUOSTG4DUIgmmqu3u
jB5VEGDHrUkGZfHAZn8IM38yQ56gLJk6LN1xKy2P+UC/TaTLIggs4gc78w+ESiIo6UROCYhQ9/Ns
+cHQjtnBmkv05ppy/GNTb4xuu9DVVkEnISBqoF8EvgN8FkoBgSFFbvcOngt29uhXX4gTFvTnbRNX
XqqYUIIvmjSCjVxLQTAFBtn2V5/1kQtWPPqNWu7GCbM6HJzNyB3jUrh6kbpgOUi0rk1jroNmobo3
pj9d8ucd4zmzoVw5NcD4tsn7NO4kicoJtO7jDy7qoB0epLkFrl4d0NJMhnAefVfq88oA8txzwYkc
Q08pSo1/xtLYN1ryjmmDNAY6zhdatisSRmgZeeCXwc3m6eSQyjsbXDOm+45rxkdEBoox5COuiMYa
yPMwRjyETENgzc/7cDD+ub0yq5OFzBPe7+CyuYKAmAlOgL7DDvJIPA7/gMWw7DeOwavAaXHmMxPK
4hMPeIxWn8mpKEI+B3X+1sBM+f4yxLN4xppQ56Q2vg+W4gce356f1R+PTPrSpbi8GZSYomNQ5TL9
hJw0mvXBXLhPxBMbE6RfRRPLCNCU5qC4hgyH2iU0J62BkiE81pIQZYKYdrVHgSy593oLBZ10RBHU
g3gnarl1yEs27aHcZh39RBahrdf0p1Z3emTS0t/Zc55PAWn8rb6f1RPp7Ccq0a85VEYl2gInkt/8
BNdHt2v66dkl+tPciJBW/cabZ33e/06JMu+OJpNZz2kauzTbWV4W0vE9Z+xCf4AKDbpVVHkbo2bE
qTOCJL/zdfK1sCsfbLQBzPUL6OPe4UR/bwyVMCodLVrOINuIEzZ9LkrrI9Zvf9vE2j4+P47My00w
pzSzFmcFFi0NQbL6o6Xyuyazu//NjLqX6TDXWrNkxb3PUx7z+UO5hV9YH4kPSYNFReOKTXnAaxeU
ESgnDPXAwon0R10OLIAI+8YJvuZiEOfUkBVfekvUGN4yAb9xLYBLnIO0v1T6xsm6tql1B6kl9Djq
YIpcdtTZsVSPBMw0PfxrmPwPpq8fU2re0ymLtNEK37EqAGnimIVq+VVqHx4OGqHEwSGlvzrZr8Q9
Zm8mU8YRBbZhDWLPSJJddYxlqJN3mSFwROWHhEaWsUvr3TtGgVy0jrY0tNapJApNo1sSXEXk1NYs
u5sg3XVwBpkcqrbZSnYsp9VFYI4nCOg7cYji5kMSSdkthQcJuo6jU1/vp4+5X9pBz9Nvc0U/Irb7
LWY8VKWnb/HTrVpF4hcY5wW4q75PK/SrQpiu0091n+1S7cAqGdjNF5bsmvlhBtfu7flcObIhTeWh
mAFSBXiH4oC2l6Rk4L52SviftAKzAk2CEW2hpvvQgG7xtrHlPL6aUQiRLYjnZUsp53WiTVCMYxXU
oqoxeXBNPIsnOhR7oYPVyiIMlMmuvbNKhwYWc7dk3lbODFSglwQD5vW6qg9WXDHmKdNPg96FmvFN
iJckIxtDvK5Gw2vwbMSlhJzfNZVRyurMp62unzzjOZuNoB/vDa4F6bBnbpQmO0Q2fv7j9rz+6/XK
xAILhRampfThoC378hjpEjxSi6KxTxbPmx3EGcFlbpJsR5tOO5Zaa0Z9qX/O51IMgSvm9jB0XRXO
c9f+9oQnI4dy/YNfZyLwa7cPcs3pDobIxOtgtt3HSog5MJspfxobdJAhnjVejGau9nqKcEebSjhq
I+mzmJxXOTXlUbrSCDWtH/Z4XpahC9KTIuIF5TtHaNmezLnctQ36JwOwh6ShxFFySmbifOwFxKIb
vd4CQq0sPTAOFp5ioKlArVZ5jWWdrD2KLrVT55ZPvW7u9bz44MzZxv26cppfLMPy97PTPO1MLWut
zj5BmjVq9X0GRW1wjuHRfHu914aDMxb/gEpk4eu5tFP0ls+l0L2T7R25/sARCb5jKIBr/jWhhHI1
wqGy4DBB9MBE+VzeZ9Md+XV7HCvzBYwYEn9gSFwKwsoJy+Y6hzr04J28/KOlH1kT8hweuCXvt3Ls
XJhR4pGuyeZeK2CmsMsISQ7d/J2NkWxOdT0FZfMKKrDb47ouGEEx93xgyn4sDEJ4yzvvlBR+OHde
6DLg7hK663weJOWDMe1NpJYM/Ycsd73z9vgLnef4x8NDAVALxT1k46a1QQrv1FD7QTbOQ0LbT6O3
hZFcO+qwpUBDtxQpr7tLMjFZuUvQiZM3PPQlONvagGS4rggPnOy7kd9Xlh1synWuef+5WePS+0uo
+Yp8FN7J5Z8GcWBZ6G/1F26ZUByToqGR9nODvpmU/zSn/Mcg6U6WW1mVNf8/H4nimBBP5a6eYgJN
+ZUXx2bJcWmH0dzddse10aBHYElDId8BIs/LCXMpWjjqyXBPIMMIauNloJ8Kb4vfa20sJqrjGlqB
IZCu7mUNt4WbSeCVrMHcVZMfmrMR1uX3lm6Mxlq1BOIRcDoiZgXv1OVwbG72FdNSdD1AGnIvmeeG
9TwPn83SR1eaQ8U316Jkn+jaFHSSjnsbqlpHVjX+AWKSWRpgACChIMS8H2nV3FVpXYe96bJdbWf5
PRNFde9QFDNHYhnhDKLpV9vhMnSaWguAlxujXrbOnjWeDb0AbazSgNtMvHTD7PxmBW8epF14e+Ss
8n1bW3idumDMa/vEe8womSLbo2LPuCs/6DOjd5PPcAW2Pf3QTUDlolmBB3XrkCcmwK36dk9wsV0x
afCFK0p3prHWBm0LqjroeCK/hx6dlRvJ+zVnOzeh+HRG2sEttQVK4j+Z+kvRvXBvowi2fEKJdtAE
DnIe5FZRBFYfTRajwH80NDlR2fzDCFQnPZceb8/UWrrFAi09yLpQbEZbu5JdBaNBO1eOj6yaN+sQ
EoF+yjGERFsGngR2JILft4V9xyk7JDo6Hif/ziHdrneTr0VhHW7/mNUBIwvxbxrxWjtorExtMHmB
DHamg+CAFV/bdgvkvLZuCycZlFVQVtcN5VQlnWhSqzKAqLYXJqq62Te9JYOZ6BvBy8oD51/eoP/f
vkpkYc2CzITgoGjGz6A/t9pH4YAGtr2v5+ex3N+eudWzAnSGOPhAn4iazeVZwXM5OghhndPAoApT
Hkv+HZssGPWX23bWVgjR2NKCgl11lU4GxEYw1lrOabZ5mOn/+G/X2kZIsYDqF/wRGonVImlp94xN
feqdslBAANnffAmuOYAFlSXIRENqEa3Kl1NVJj2KyTxD1AAURR6x/Kh571iNcxPLap3Fx6YPbW1r
MdHqzznULrUwYY/pt7cvBYTh4MMgd7rO2NgFm6yZaYAD2y8kidnu7Z9HL+dSGse/V7H3aFBcs0ML
9wVNpJOj9X0Lqb/cX+rxhqwWSkcLZcpVPn8QnctQkk9OUKIK62H4hRDvjrdeYGZ4MYm621iVLXvK
huyGUoNIKKq6pOg/mMI6VGl/TA1U7xL/nnfdRhH5GsUETz4fnxKOiMRPTSKm5JR0tQAZia4/J5n7
2+KkOrST8PdUFCJI9JRHmiv+DKR6BU97epzdyT5xM5Ofb6+oYaydEufPQ/WstzQ9/RfW4g8mfWhq
5uwNjxaHYky+Is047zUUChkR5pM0SbOfJzO56/qh3s2J7eyrrBU7z27aaNaHJujrHE8my/5pohZ6
KKYmva9mt4+6BHVYYiTlDr0H1i6jpY4GeX9AWkkQ2Kod/9UeuQtZK7+MspajkIqA61C4Gt3VUy8C
0RUiagyw8BaNDonFAsXZyh+Gh4JKeud3vuSB8ADcdRMITACsI8KBTva+qnl136Wmv7foPO1lIwu0
tdtVQCSa/Vq0wR9yDjdOWTsetYy5AapN82dvchHZDGN+gIi8fWS6noSOhqrs2Hbai+Ui8TqjzACK
qMCttemDlqTQUbDnzyX+rw/t4Fe72Z3nQ1tar65T/Jhzy90bkjgQcGWPllYeCjyCdqQxyxOtvOYw
jqhVmM1YBbI2oQczp8MjnRgBjUgxhQVYYAKvT6cXiNplQV2kIhQ1SyLHnfEHZFd3EFTuI0iQ8s92
lYmo17kW9Q4vDug/sEKIfMsQ+PTuA3rfnANE35xd74E6HgSSMqICcGRnqD/5uTfqwYwrcodHdmmE
Y9c7IaqtKIy3NRLNKU2f3LymUUPlHEhg3oPCnH83kzvjaNa13ciNBjh30QVVjvgSEJv+w1BxbWfJ
qYgmMyt2RmkND+1IdXRk9QN+ZPJPLxzjc8IG/d4X7uiDDUCfvzQA1Oa7iphAS0MWx+/yKtARge8h
YvOnHAYZgDGz/JP25LsxiuppLhDfdn5FX/qJgCm+H8cQKB435FanhUDO5t88f5/p92PyUVaeH2ek
dA6z3YGGpJg5cHCdGaVpAwwwFGW6iPez/ZhXtHwqM20Oh772g6mtu8ioyvpzZrhNPHsFnBGuVN2B
RpgG2ig1vHEpolgdaF+XCAN1+MHV9xrVgJIU+atVdH9cIcoPXt+bIXLjxh+rSb29VabpAc3O42OJ
DryImEa+lxavo6KrpgDkfO2paABWJUZa76umHe4p1Nqhtja31c5pexK5OC8fWnt07lHhxUBlSaNC
K36PIukPw5jRZ8IoDaG9nH42nFHvAp8NqOuk6aDduTyfDmUtmsBM9exeZ8Q/Glpnh+6cZVCj0b0D
b3UZcX0cdk0tLECv2iScqzG7o2ZbH4b5z9AbYQa/bVETjkzwOwS3D6u1wxoFD3vRntOu2aK0cXBH
h/PkxB2+qKz2TdBW2R7/8x+edI+O2FKVWzsbFwDYQrWDrIL62pJpb4oUzOmnRvpHswHWlcv2yEWC
U8HYQriuhVE4bhYcGDbsFQ01n0yPo0U8OWVphFWpt0CSq99Hltu2wRwC5jzl6ukFMypGAZ8rLWiv
Cv25hXDFxgqtxFEL2QNeV8jMXWsguxWonf2WOqe8OGggPWM7Mr49wXNhQomjgCvLiT3BRM/3XmUE
BlQQqzdDGZGYc/EAwnWJvkRcj5fBWoFLRDczaC37oKe6F2wjDFhZCizwgsFbGhzgypefHww8mabc
hpSzFzqR82YcKX49KpjA+qE9B+Bt9Tmj6XNdejOLadkGo4vE9vTp9k5cGwByycDBooCHMSjzU+ok
c7IJMs5tGooMnfP7/+37Sjwu9bprXQffd78yay/Jhg+tHCToJrLRZwJaf4AvlRRXnQpkzCkURWrb
v6f+F7QbslmGnYsKQffzHUM5s6VMFS47u/LnlsZyP1kfNW3j8bU6FGSeIK2L18tVjVZ6xPOcibN4
KNxnwN7wX4vyPQL0qKo3VmXLluK2tDKdekT8Epto+wllyr7Ngwb4VecUoZFXdgAS8a+3Z2/lQHER
MiPDujzLrwq3RJtSs5sYi7MK5FTJ40T5PU1ebxtZ8+blyQG+cBxbcIrL7Zi45qQN0mex5X+wy6DY
go4u86I8akAyCUQxri7gfNR0iuFTkyHSZ2CKdwOJAKvTfurJuEv8t1fULwwpG98bqOcVNTa+qf/y
vG8VdLwT8cneYotf8YMLM8r2ARWwXtFKw/ky/8MBXKxbNyhBUmanz63x/fbarDjAhS1l+xAPxPe5
brC4r2MzOQx1TMfDO0wA1/cvAnsB+F4uv5VlnWXUWP6cfuusHZt2jrbhxqsegEo6upw18NGrLab2
VDpVBhWLeMiLCdwcJcs+QeYxe2laCjlcs9Y2MpErLr3oY+Iq/lcNV4VgurObCGNuWSys3RyM1u4d
U3b2eeXRqPVQi9ASweLRSNA6wj4wT7szTG0j2bk+bX9Hofhzkg1tN6Ydi9s58JJ/arrP6n2SbCRN
tqwo7kwnBLZ+0rB4Jvd2fUesT7yFC4T/25QpjqxbWP/Ox4pQEEHXDfBa1mPr728bWSu+Yd0RJKNh
C4emqlPHWyCqNQtHzVTrBR4LUBIxKIpRYOGannqOaqbpRTn4L0qrDFlfapGFgy8q05xvjHfdA//+
EsVFIARNUp7hl7hJZE47om0Mdev7im90WQbcp4tDyMB+jUC4d3smV884EK7iZkU584okZhxzYrAR
yyXb5zJ/MvqXJI9NegdRqPdM1JklJdYBhZLezs2A24f8BvB3fjMFFBjwFl2e/x/J4v5niUdREgcN
1NhEvgBFUGJZeZhbW6HB8ni4uuIWgMkiI48sqrLa00DAsDFgtcsCL30ZZuTH3Ce7pW2mTYegL3+1
b+5FXsaFSxVcROjhxM16Oa7ayOwUqeY8LobAtJ8r6+3A1gViYC/QElCAq0yI0BPPqjn389g6NP1p
zjeo5dZOHcBk0E0N+Zhr3GzdZo0vUwMC1fZ3i4fj3jf2TvLpthdfd5NgkoCJwavPQ9HwqjJZ5GNi
NBOsLD3t4qNkkcMeihR9gBEBumHs5mAiYWduqb2u7U4EOuitRVvydU0AdMm6nY8z7KIJ49MoNgL4
tc+DrxT0q0tz6hXpclJUEEQUYxEDEizZntIft+dt5fsLlAlbfznAoPd56VtTanezZ1IaJ/2L9do0
GxiJrc8ruwUI5GpkPj6f1ZDho1Em++j2AFbCpvMBqCEnL6tOHwtwGTiJdd8K7aMcUSq0xdYpv2rH
9BCcA1uGBjblcDHAxd9WVkljrRVR6/3ukLV8B94VYNe/Npaj+uwAK9ngVnOB11onRWANEMOkNaqR
b3+To5YAeB6YvCG6qaqY1cKhI2J0GjcNAibySePH20uysuHxLl8CQHsxpFK1pW5mpUVigifUngGG
+5N3zd4iDwL9Pm83hJ0HyjlAOHHEKPPF7K7hPfQX4zI9ZeYf0v/ppBta01atZm1A53aUuNkQLsAI
MwZk6j+q4p7Tn2KI3G6ryX1tsyygSTzM8AC8eqxrvUhLa0YuYDSmKPEzcLlupd5WR2IAHIn2UnDF
q/XFWS+E5uRTFoM6Iw0crT56rPpsuuRI6i1O1LUdA1GA/2yZl95sTA3NBV5LuLYMP/CbNEEBnSSR
YSfz7rYjrEWD4Ahe+G+RwXSuypqkYGlnZwMYTRD1+UiVguzit9eSe6PikZ1lf4xW20kc30Hi+rsh
0X7nVrLxElkd79lvUE6ICpLWoCzGeAd9cEJReTuQQT/7zNzKDq/6yZkhxe3ndmZewjUceZ7ziFBb
C83WIxtTumoEyYilUAxMgkoIW7VF2c2dlcUQ64S6y5Z80dbnl7+fHXWuM8k0TRw4ohfpyKu941oD
1xZAHSDWAKGH4nvoxqJJm4IvYiD+iJZC+qhLdHTc9rrVzXRmRBlDD6EgfRz7LNaa2DS/Z455MIwy
1I2Pt+2sOhZKAUuteyn7KHZ4NpV2u9jx3bupO6D4gHrGFkpt+YgS1yKrhvhPB3AagD/FiEs9yOU2
Oe4e8w/AT6m2EQWuDQLv4oW3BW/1K+3METqmbcE8LHi140Xk8x30X2/P0+oQzkwoi55V5Vx0BUz4
zS5NIze6/fn1ESDoX8I83GrKtmOgJa3TCany2gEBLDQwpm5X8o0n+srzwgd87z8jylXDtQJqgQ7S
gHiN2W2s0XtCHkl9zIvvffOjGzbis60xLT/nbBt2edOmLIU5rn1KMgqGjYO9RSi/viz/DUlNOlZc
lrkG4Aw0ee9y90A2lmVjxtRooyRzBYFuLIu0UWon8jhReWy0fucV/VNrlS9itPYoKIe3vWFZiKv9
8nehVCRV3aAppZU5zJJ/UrMPWBL7Rsyq8SDbJkCrxW1zGwv1r4762UL549Q7WolJTCdy4GTOwIFi
JIip+43ocMvQsppnhsY+kbg/Ycjhv5Ls2YHEQLWlNr92cJ45udpu5aaGLoSeIWeX7ig9NvWT3wTN
Fg5p1e8QTC0YHuu6E4SllDquRMGAQOohyVnUvaMjdNFe+c+CcuPrxER9HDDV2OV1ML6i3y64vepb
Q1COHGcSuecROFmXn6rjsEX9vbrWC/klOtdxr6gCK8KtkHJ0CAJOywqofG6mr1Wy0b25/MSrfXJm
Y/kNZ/6UFmXZSQ+iAbrPw2r4Pduf2n6vzXib/7k9WVuWlNUw3TYdbZ4i7zjuulkENdgPDH0IGYAM
bTbvb1tbX5q/c6csjc86x0xbzB1xjw7EaejG+bL82lvzplwE6I+wC514qKbpjyz54bEvHJzsQ/7z
9jD+ZZm7tgPe/6VxHfkTJbtIPTZN87LfZQrShW4Y+JMwgW0S0q1DAwQQOzBDWGjPB7JlhBBaODia
+Y/RQwikI/yboY0m4EPAQxoNs5/LqhzuwI/zW6Z4lkGXDX1BfucegG11d/pg16FH2LQshx6wvBnT
ADBpL5odkaMb3DN3rQ9CDg+9W8FgtfPeKRP7yEGMuhGNrK0eCmEg6wJAAI9gJVSoasLsckJKDco5
SLnnYuMtsLZ6599f7J95fQFSwcS08f3W/wjwkpb90bSfTr6xt7ZGoewttAd5EGup8nhsT9Oj3W0M
Yu2KOx+EsqHSPmclCqAYRPc4guC3Yb8L8Nem/QPejDXZOuy25kzZUWSqB9foYE72IUilefJiT4fN
W2HLirKvIH8x6UmX57FttQFrXzPLC2Z+cPMvtzfW1tookZXj9pmgLUbj1X8EiNHHLY7Na50ecMef
LY/KE1dpCziJF3mcu/6xGx5y/4EkdyT5zOkvpslwqF468dP073p9b+rkftii4NyYyn9TsmdOrrt0
7gqGH5DU4SSjNDumM7oF725P5JoVQKFBR4bngw5x5sut1PQ9xMZnifJH6cdjxh84NYKGzCHLre+3
Ta3eIFDaWHK2YC9V4SRpkza2O/g0nksHoNzJ6B6HDtB4K+/rh0GkNPDA179x0K9ewmdGlfEVNkVP
bAGjdj8GCdi0ZZD1b5YIgq8A4QPpPjRHXkOict5ZTEN3ZOxlM5RnJzIGVrVV/V9zeQM5RWT9wFAC
nfDLlZIFMtUA+9DYan4waK5Ww8arfnWqzgwoexfEItxhwsDFkrrHhZw1952PdpbubrvB+jiQiQU3
7lLIVlaEFoUA3RWiLjbuNSAht1ilt76//P1s3wg6W3xKcOXmX6Bl6W7xhK1+Hnc5OCwXzU+1QtVm
bkdB+o/KaP7V6g54pb5jes6+r0QMEiX3vCMo8edzmA7PGMf/9n1l+g3Z1o6XoUrtjZFf7rYyT6vn
CajxF847tE6qSePZHlwOxjZUCedfhj2FsgLc3vlazdrGPK16K/IdyKlY2Hfa8kPOltlvzbTGrsTr
QHeCEqhtQMZDexyj29O1Nh5AycFdALw90IjKRVP3ckzycgRCzfUWvE0JjrDZjvrW2HiM6GsDMsHf
pwEGh3KhKjlusro2UomTSmTDIUuqT6RFb/9AWAkcP0DSHCpOeTZEVXYYiznq/SloSvcpT+QBfJ4H
d4t3c83RLYjEo8YAfB7OhcsJTlNgtCoP9eRpPL524/H2vG59XXFzs2rEMCS4d7pv5hSZWxQCa5N5
/uMVL7cmUos0n4BgyvZVG00VdCdeb49gzTNQDLcBUAXcC5xRl/Mze1M5jg2eXn5uBfUn96EvQym2
iiNrUeIiBWEjw4PWe/XUz7kmu87FfkrSPOjtDx0oR/LjyF9q3wfcfAt4u7osZ+aUO0A4Qk5g92Sx
Tj8jD6d3L7cnbZkU9T0EFB5oORwgoa+K4X7mODlNvDSeNfNk9uMUZQkKSq053tedFflAZ6VJ/9oP
W/62FnyAQRIHEzYxUr2Lw5wdFyPRCPN1ULvidt2Xo4xMbuyl4R4No/soRn93e5xb5pTTaTZK6dUV
zGXolKtHuc8dEgEBCynz6QQahXecUiAvQ+MZOOcBRV2W9Wx0+VCDGXqmILo22Gtj5mhJzYHdJIHd
bykuru0sQHYtF3MJayq3CiVitLuhzeLciYbmAIJCtAzcnrwNE2rordW+5XTuQkddver8S5v+lP6v
2yaWCVH9cEEyLOIn6E5VD9sut0vbT1ELnpqHvP2WbanKrQ0Bb19ksheqNxRQLxdE0qxMPZvmcdUg
TWLJB0t/qb2tftO1UZy9UVTVN3gZkuXe8tpKflTpN7n1BFn9vod7HH2mLtqtFPhCVrgGGQ0OwJJ9
sID3v7u9CGubBKSu/31euWHK1heNgYaRGB2lzN7nv0W+S/QDzTZO6uthAMAGsmU0fCz8eGrvfjb5
RTnMABUhUA8sZI+Hjbv7+ioAUQSQt1ARBK0rQtvL1UYyQrqZ1xUxWAKCkX4DaZvQ7mWx9c649ipd
M0BTCEMAYl1dOXxiqIG6QMPU9eswvQjz3rA3shJrJiwLzecLGgp53WUuz04SC+DCURMDjSvSoYMZ
iqcbqfa1xTg3sPyAMwOjNVUmr2CAl10AwHe3WRlfsYBXGCh80FRgA9WjrAbTvaGbs7KMH6b6sxg/
3XbalQkCJBLVKGD+EXqq5FnIe49+QwjWumiRo6vAg1oEfrVVhb6+9+FQoGZz8NYDj5VaDnPSxplz
OyuA9H0ukx1awZ4L+ixx+5ftvdW9+VFwaU259knlCFt4sJYf7Q90iztmZUFMiH0s4Hu0oSEXebnk
0vBL2aS0jgnzAvnidePG/tsyoPx89FeioauDAY9FwA/Jfnd7zVf298UAlFCvItLV5hrfr+pv0r4f
y7CT98z++HYr0JCCtg/as9Der+wMymTX+Jw1MZKa9XEw70R6zOvjbSNrU4VYHoch/oMbSlmLWuiJ
7lO3ju2fjf/FMj7f/vzK7sDP//t5ZSX6kWpc6k4d18UQ8jYs+8hL5vAdRhxc3RBCQd+QGh+4Lplp
bbE6dvt7kflBj15+Om1kf1dHAuo6Q1uqxQirLp2Wu5SSjBs8dsUkjzkthleLsv6zNTZ+dHs8a2sC
9kID8uka+vZUgoWybmyb0byOef4QG+TNJUdAd86+rgykdObCsXN8vbPvBa0DU6sDMb4ZYQ8jwNZB
nBkNKqC7v5ytXIcAY1ljSXgq0ep2N00xR//slnToykwBPIE5wumLJhtV4c8mU+K6YPyJLe25ruL8
7Qtx8XklICG4eElb4PMJ9kcdbx1TKy4FdAYSFiBWMBB6Ln8/u/rA2+a6jTQ5YDPoBW6AALdRqY38
We82IqtVSzZws0jDLKaUK9DWWGmbbOYxfC7IwZWvDzQcQSl123GXVb2MovXlTP/PzLJcZwNKkKIe
EhNm8vpLIyRaufzAsE+J9kBIbJIuHKefty2uDgwSRRraaZGVUBF2TVtVXTpbWHpZBhCPmfiJlBvn
8KqTndlQJg8acRovFxtU/IIkQNR5v28PYuU6WZ7YAE9BRBJtoYofeMSp8gJqZLFRP87zC6n6A+35
URvbjfVZG8m5IWXruyXzCKqS4BINaY5OerkV+K4sB/SJFj5IB2whiCEuHWBwixpsOAuptfGqufvO
vLO2sGYrk2VjyyN0Rwn9mn0GdPcSdasBum3+R4uBqt/50blNMI+724uyMlcXdpS5AhuEX/Yt7FjO
GPDitdliXb1+7SCiXgTowLa0MMArV2OV0gkwM8j6+EaDneKFdWoEbauHAFEGpng7evfSnHIioySR
5FUNPu08/yrsJz/ZtdmhsqLbs7bCX7e8E5AIX5AaoNRRPKDjraU1RgbCeR3yDiIEjGavQ92kqz9L
95uLFoG8+pTU8u2eDbMIJnHpIBhX8ZM5UFXIGdVpDFqJ8lWy//Hzi7OcHWyz0Zd+4+cg4c7bkBoL
U8bGCb2stnJ0XgxAOQNaW8t9X4DmFy1iReTwA6FftQzEJ7skvL1Eq3vURk8NWviQqFQh/Ihiclag
CnYqSu1FJ352B1Le9k6v3lF5gS+cWTIuZ810ORgsFg0aT4CaMSzqjUhmdYvioLHBSAR6JfVNZIIp
uLdHtGqIn5o80HrDl9cmCk9GZLWgEHnNvDyNgmdWDuS+TIfXruO73PQf4PkbgeXaKM7NKOdAV45W
Nw9LgwAxXgdqfZz69+wOIMA03JIIXsFne7kQiWu3oq86Gqf8YRJHebjtUWsnmeEj+EZwjGSHGuy1
vck4N+0srtyFctiIBPMjxu95Ru90c+M2Xl2Vv8bUFhpL47VfcRcw4DnfQeD5K9RdgmG0ft8e09qq
IE8H6WgdwbKrns6gLtJ54cLM0N3/ZtrGbl//OuYLEsXAg6k9YF5amyA9Adx7cqJ2eCJvb9NZ+NX/
fl+5vAzZVXh3AbNudS++Kw4g9wvBZ7RxKq4txbkV5e0I+UavsTSMwuaf9iT76rgbBtYcCwTtkNBF
MhsdLsqdRTU6DC3H1nANEMEI6AQk5UunyTvmk12GOv6GvbVlAf+YjUwO0mqIlC73yVj5tekm2CcI
14IPPZ6St51qbTwQeMOXgYGCxrYyHq3UCouiNTuW3b0zPHnQjkAnvR/RX7ftrC0MDsUlEF8uFbVI
ZPdzYfVGAzteyQKnz44GqZ88e4vNfXW+bCQ6kZNCjkIVNCMgTxOywXzVj/ngBbR3NiZs3QAY20BQ
hKNLZVLn/lCi4VgCrSGynQedeLbF4L8WTiJBsXToLI8IFX0wA5HnTp7E2SVIxMYk6K3nfswisBNt
jGXdEmI9NGYiOFaBAmmre63XTYj3IJDklsEQ5KByks7G9b5lxrj04dkq8tRzYSYdAUoCoKIBdp63
7cGTX2572eKtasgC2VYUfhby+avSfg26PUPO3RLABp15tMe9pT+CxcPp8eIPE7Fx26/0nCKYOLOn
3GI8gRICqKrSeEKgXKH6bYo9GIGqgO4LcF1GFCgl/o4Mw4VRdcs6TcYyYF1jswjrIiJbavVrW9WF
+tNCou4gw6scOTrIG02dQ6HE95/oMEVV85B5W0LhW0YWnzkLXwdtclgBxoN4bj4NroC+1507bT3+
1/Yq0oiAf6MtHC2uykyZviHH3MXjkjuv3fAyWcfb7rY6CN9Fox5yDNAEUhy7902D+1Ahi3uTnno5
3fXVGP8faV/WGzmOdPuLBGiX+Crl6lVpV1VX1Yvg2qh9FyXq139H7nurM2kiCXsGMz0DGJMhbsFg
xIlzGHSTrpuRNLchhQEV6lWcBM8zV5gsjZutDxJF2Gm0Hnrd8Q1t452l5dHizCHnK9TPDms2BpAA
Csd42rjF+wkxL79BuFldM3Wy2mmTSCM7X7/ljCqckewmOh+kcJYS20lJZ60dW9NtVn/T7GrnLe4m
1xHA6Qpbso0BxDMeG9jfCBGFJ+E4N14zxR7C9OGw5EfveH3BZPsCzZVQTgWp3VuczHrb+sht0agy
ytM0u/eaOZ16dKNcNyMdBV4C4EDVkeUSqVzbBWG5ASQTuoV5v8szzftjdk6qemnKnCqYllfhcHdF
SwsrDyGkGcRxiKU7GyFbbeyr5kiKJKAgSU6caePUz6OjirNkd8a5UWE3aINZDuZgJJG/cmpWCTBF
39okDhNdtRdki4VM1zpAuAmgFi89UV/GFdg7gBaY/Po+0VAyI3UapmT8+f7VOrNDhEo1GqaX0WJo
4oME1IbOxiZR0d5J/QQBZRxS6QbkL96ulDbHZr8k0ay7t83SPLfgd4418GONWqAzGoEh7RNIVgFC
c6M8Hzda1m6vj1I6m8h+I4DBwQIa6HI2dZ/xWM/jdd2SB9QfI+hY72Pf+sglBbplb4U3ocgiukSw
P80A102QpG44Sl1/5uG316iSk5LBYGeD9A1gkpUdQxhMnVFmm12B1hUTqrWOdlz6aa/l8/H6nEn2
Osy40BxHyAfeZ+GAUdBjlpaJOUtnDwXtGXw5bki1Ex1/XTckHQ+YHlayCmjOiygD1iRTWg+gMDC7
7EiZtR8MJzR7V1FpkfglBN7AAYCAEaJDjjBtpWGD0w6cgpHmH2iyV5XnpaP47+dFlRczmbPB5HiC
NRooafkQ+N5PZhqKK0JlRbgiKgDnaJqDuKJ3ekQnJNCQBOOVKg6SZSdBvQKmaQgzAS4h8mVpHchW
Z2Reo2z8h2jFrmVxWNjNJnOWgIGi3cifDbMN7PR0fS9IrtsLu0LsQmsyOc6ARXLQrZjUCchpP8f1
sVrAdZuorhDZjrAwODDPYae/eWVyNi9ayybtESWf70VZhX06fX7/eICcQxsb/oludeEQjYM7ma4N
5Udj+NqN3VZHRwz5AcDqRisUvUOS8+qh5299NSMX54nntfW6GqDTloKSBZG+D6nAeLuMaGNcPlBG
Xp2oCzQZmNTQxHjpTW1qIx9fI51R8n6bL8ZhBKCGtM72+ty95qKFd9OFHeG2rdxhbGpqAc7GtftY
c8K2K3ez3u/T9gkEm3vLKEI7HkOGLjqUng6934RzrcIXr37h2lcIfmPIIA0LpmDckIMV2EMdljmq
5vNtvvxD4inIdTAsLU/Xhy6sJZIe2JKgD0Vx4PXWXP9+9g5pepIYZEmGk20zUA8fs2S7DC91/b5Q
7dWMBxfvATqBZ5UIU8M3QNeBkv7ECy9o6xYCIwp/JRyxNxYEfzWbTQ2GDVhYiXYGQM031ydK+vuI
kJDEAcoOXLGXE6VVXlvrmdmf0i+19nuuX67/vOBu//18zM1KSoK7Q3SDZlt0rNGz4WRmBzsN6yIs
2f66iTcjgGIhwiJE+0jeoCdYOEwsG3jsjK0WuXvC0qBkqnSK1ACyzSDoWllvRJBEE1Md2bQ8joq7
mqJmpljhN1O0fv/ZzwtbtW0rqCU7+HlabIwRvWvaL+ocPzBHZzaEOYI8DUQJY7Syx6MVOOjJnExF
Mkg2SbjqgI3B2+htCYNYPdUsOpKo5i+xvy0TVcZUNk3nBgRf5tbEK02w5IOCtNZ3XU/rgKACfNe4
5jvfedioCNvALgK0HUAlb/JnlaXNWYsUQGQb94Zehy3c5MQVSSbZhCHQBXwfYTU8lbDsnBZgU2ob
LUrRUbgdDVbfFhU0FK4vvGzWcJOBQw2PVmwz6/J4sxLPgQkQuJM/zieb0FtvsvZGX2zeb2athiId
A2PwvZdmUtJ06FQx48jL3Yiw6SHTJ0ATHcUme+PVsTAwgKcQxC7NN3Clxmw8rbQgC2LN0GyoptAZ
0gfkc6FkUB2uj0i2PEjSool4zTnDMV6OqOgKO2Y5oaeqqvTnQqf2Zycmqp4llRXB+1qLgVYOliSn
jd3/tPqfHxjDypeOfmjI9IlFAODFuNsaHT1lfPa3hHnuZqFVvL1uRbYoQMThFgQlz1uhVWKkPB88
MOcS84/LftTDt0b/Plc/3m0FUGpkf3EkkRQRy+4Fh4LO4BfJyffqAFIWw2AGtlNvhkxFb7Wu7Fm4
sp7+C0vrmp2FDmMKfUtdz5JTn8R3XleeGF4lgcOGH5WT7jLTey4b89cHRrcW/9Z2r7c0/VOauSbU
ROgJ8kZhimpT7ux1fp96KvYBMZfw7+jOLAn7uoEcVm92Hj0Nc25ugKcrwgyk2Nve1pznFAmtoOdN
FqZGhUZc3Wlu6wacJFAntbZjAWkXxeUn2TwYLsjEADtF355YFCFZXpWJ3tNTTRCdVk8gfYH6yjeL
/Lk+wRI/uLYYQxsJL5W3FQRj4KYxOwM9GW5MQ+ioG3uTjDSsmlQlyLOe2Tf758yUMMMgKnIJazg9
LZxFGucVSgUgsk06H0JzRriU6J5apk3BOsX7Rbpx0VlirwymYBUVnHCZobF5soF/Q4sJDQBU/QMw
0Ak7AsJjzhedj9/9uFMJB0ondoVEQAsAPQ5i7mFuswqwgoaeUqvdl1Oz1ct2E3vl+50M0F5I+tvA
fKFtQwhgmtoq7dZN6KmYeRkuvDcecm6027HlPMzL1Ffcm7JFRKYLygPotUXRRJhL0s7Qw9Hh1KD+
19+UIEHduZTXD2y81+Yt0muV0aBJba5V3WKy+cSVY6AtHjkjRAaX3qdiS2UmhUFPVhXvE57mAeD4
W9tW9ULL7axMy6sZV6Tqif18QtgMj2M6O4c9dOOPQSVBITvbCMz/mlj/fuZIEZehUyKnyQmvzqCl
P3vvnkCOhny6frQldyjm6z8zwtYYLMfXZrBWnHyoFwZzkb+wfFIEHtLZgvTm64qgWiO8wkD7MVnM
9+E1/QGySPfd4mzLMVFYkY7kzIp5OWFtW4wjN7AmVt1xdGF3xbHybZXLVY1F2Np9bCwNsrkYCyV5
wC19y2o8kofCPXxgYYDJRq4Qjh2R7uVwbMZAu7Cs6z+T06Q7eyPpFS5PNhbA5NdeWNA6vAlv29zL
QBE/xSDjQP+T0VflNpn4IwSsVeTnsrVBEQE9Y+tYIFZxORjXa/wk9So8AmnyXNruWhpW+BzpYAD4
RyUQAudvgugEYk1UG+o4KjtONr3Nf00Wp7dk8EtFJld2MvEcWJk38F7DeC4Hk8cttCKbJI76vmhD
C9WlfW3QELFoE7qFryLskg0MkcSKmIQcDbiILs11c8GssYPz7ubdULaB6x5YlisiCZWRdQHPvM1i
a4PF2/WGIEHuPoD5J2e76xtaZgI4U6R1QXO4drFcmrDmOnchGQOfGW/dlzjfOb//NwNC6MDxtgL8
gdLTmFdmWKKks7VnF5LMI0hH/zdTwuH0uJY7cY2x6HCWXrG3nd96ffyADZxLdGChPRF108v5KqfK
MWt0rEUJbuvi1uxP/QcSG2u889eEcMc0DGRMS+NqUQy21GxEhokqQJOys3JuQVh0l3YGyBEwiAVq
ZpMRpkuzreIqtFTkeeuMi3HjuSFh8Rd/WUyzxeKXBELqNw17IMVNj4wp4E4F/v2By8aGBjPqYACg
ASl0uTiV5c8m1kaLSvA7VJtsVuUEZB7zVUkLreFr4C2svhlr3dLyHgbqX0bzU0VPsP7fxemC1wet
/ZpxehMRTqPDbFzDyAU02iZezIdiAEGSo/Aqspga+EZAvZFKxjNFGAQ4OIwhTSvE1FVTsiAudHdP
PasHOkPrsR8Svi9SNoGUbvLL9/Wrvj7VVowL7EKUAEiUyxVycr0YDLfQIhuELAt0pZ1McUNL5xAv
d4K2W8t7E2zmGW66qcu1qPHc8jTXenxTZLV1KPu4UPhO2TFaQfqIlFc9L7F4uPZIVqxZtMiZnc2k
f7Vdtknzbzi/ihWTbjsUXHHR4KkAEMXlrPVDvfhthm1nJVuPbRJnc92pqX5fODc9WxLwQQ5aROid
1wde+/l/+33B31iNgxjAW48NWHIYCGn9b9cNGNI9fTZDgqPp4p5AmwwWUj80ysBIg+yL9tM6aT+N
1/8wbQPZpe4Pivs8DWLrED9f/wLptltxGQgFUP0S+cW01OcWWCPgtMdtUoQzCY1Ksd0kJpDuhEwg
3ANQz2JziLkYIAW3Ej/iIyqFCw/jxXqsp1/XB7KuheCDLqwIAftU9bPObc2L6sT6UpJyV880Sgmq
HLScftupqo1Pag9xx0o6BI8qAhdaHZDhzq39KHYgWoTGLYflAWSsIGXWWUdzsD9wmPAABooGql82
8sjCZnQ8MKEmyFxEXja9cAjb6rz95/ocylYKBEc+EjMovbriS7uFHx/8BcK5XnxvJs8Wf2Stoggl
m7a1AQpB9dr5JsaffTwtHLLvJHK1OguqwnjQkn4G/rb8x/FiaK/YmSLyEfXnV9+NafvP5OpFzqLR
3rTauE1TENuNgJYU/Z469TYp/Qc03wVGQndoSN8n2fBlZP2jvsyg4CyeXJ7cZWZxdJLuyBvV61KE
JPz7TeB5MsEL4uKNsQYg5980J4sF5hHcmBN9brQUeu35NmPlzRAvG+Dmfs0UH9dW0wZoa8VJkfgc
00FqCvcomkLeoLFmmIpXkZrIGothb7vxEA5m0eyTjjbbsWzruybJfoAuT9UnKGJ5/x01fhk4N1gH
0u1y1KAxBMwo1khkVKN9tyCJeZj7Ur9PW825Y62T7es5T+7Gbm6eyrnTtwN0Co9GOfy+vs9lbhfQ
W6SSkFZCB5FIQji7Xgr+NtT53NRywi7v7YAuzXSXZ9w4pF7OvpdtkQeGMZl3FGThG98C/QJmrgBU
t7MB8DLrDa2zKkRTW7s3sJZzAAWG+c4x6kpxSUjX6+xjhdhjNBrLmtKYROBITsKkaXhQI87+PPAJ
ag+DCyawHnLAJKlVCybzB+fTJJwco52QNhjTOBq4tfGTm8LlG01V9ZZEIxdrsX7E2VGYkyl2ixlG
yiLwzG3i72oWLp7i6bB+qng9rGDrFR+ADKmYAMk9Z9SmhJKos+wdYd1uTlV5Ufls/TUhquShD3Gs
EAD70bTkX8pK+2K4+WmalHGwzI6LzisUeixUwcVgvprQOuwOCYkYfaJ9FrSzvaPj7+tHRDZfuARA
eQDcgP9GmiIzR7uATAqJqgxVgJwgMni6bkG27ucWhM3lLr1uxjks1Muh8Q+t+6P8aal4GmVnB7ge
nPIVRPSm7dEjVeV0BfEjvfbCDgziGflujL/AmbTFeQm9dHt9UNJpswFXR7iDjI5YSY6NqtDr1CBR
a91MFVS4FJVq6dojH4XOKNBmQqzs8rBkxI7jbNJJVABOiZ5R1iCi6sgx8TLVo1RELL16a/fMlhBR
lUiBgShkItFs+7+dhNy1vXtvE34PjgeAeJzT1KcvbmwGU60feodsODMjtGkrwkfpPgGNDxgGQBKF
pNXlkFnSa7znHDtxtCA5ZxeW87PG+ygw3Gp5AaGTSiFKZVAItLKssxfiLNiYnxfoytT2S6oH7eH6
RjGlOwXcFahprAA3UVsRcMQBXaY5ifrRm47G2H5ZGtMIeTwX99D1rIGuy/mma13nsxsX1rEol3ID
1qcmZLMNdtaEVRv0MbFDspTj3m5akGxbIwuhDzyFZHDs3ZQn8aYp0e3NFpoFtFqgPUFIohiJLKJb
sXruSloJUKA4XYPGhw4KoVFuZXvLPTjOwdHbbQd66YJtrs+abGnOba3H/eyuMKa0HYEnAz6n9pon
3yjiw8hp8stP6iFsWBu//wGLHjdwy4CIE7GSWFHTaogQpmYZR/O0M743ueI0y/YA8nHocAMZIno/
hHjI0ZqiqntAgfz81o2MXMHnJCswQwoG6Aw0SOBfRPAWfj8brCntONJSyp/desjvuOdnwQTQN/qo
khe2xOic4I4HLHnl/+CartOg1A12AmuEqt9AOlo09IFTDEUCvJouF2+gcbW0a4HASja6E+YqwkCZ
r8ezApBRoNXRbyfESYtfZwO6Z5Di1OrvbTx9qZpqO9Rz0HtmHnRl8yeNVcwHUpuoYkMOC7UtRwwr
PGZWQzNgQ07aXdJtRvufpi1DjeEF+tLqiaJWIPP+ALCjqQbpLwTvwnoCW86pF+OoWUu0mD8zpCR8
UxWPSZfpzIjg9vUaYhW948eRPoAgPikDVXVAZgBamzhSyD+tsK7LfVBl02CNKQI+vjWso18rJkn1
8+vfz3zEaIwNAi8cqmS2/vip94ja3ea6G5Ktw/kI1r+fmWinKYtLChPceCTODZ329qg4u6pRCLee
R/JkaQxMUv+gs2e0bP1vIxCcNkU3XeZ5FI5N129oH39fKv3B031F2lQ1UYK/Bn9x73BokEGQah9b
G8CblSQdUhPwKKgFgdfiTe6Z9JVVUeaRiPsbXzswH9W64/XJkq7FmQlhFNUwdEPfw0SCp5YFPI7i
lpHdaihi4YIB6YSHYtbldipzN5tn8CBHk76PKeoMu2753hYKfLTUCqgEwVcOhA/CqUsrVlaSytNb
XAZjmIDGM+ifyyG8PlPSFz5wmn+NCDfaCF/IgECMo66qHhK7Cdrcumfz/IwAfQhaHw+JcSl/jwuk
DMYe5CDG0/UvkEUjZx8gXjLzmrIdOnxAWSG9RNvbuXLupsp6Lui8cX3nAxV8lNXR5oFiNNgKxLpa
lkOfatXjjYY0GPkezchKFmvp9kNnKuj+V6ZdUZouJ2Xv1xTv/y7xdoXDAu6qurBk15i/NkCA0HcF
LAk7cDFTwDbwDIy61C2Q+8isz6ggmzvdG4wbaJQMB+QlMzD95vnp+nqtG0J8l2PmcKfhkWYggyvs
ysLLysSHn6tY9hX1vZOdWZtm7qI2r7eEl2aoeUtQ9ZnCM0lPA0iSoZrk6ODVFoKRfrAWyxsXYAhy
zg6FZiFMQHC9n11ND5GW73bXxym1tzI+rdqjKPWti3x2ZRgDYrEsRcIvtT7R9E9CHgr6qWs+X7ci
2/3oiEa9BREC2i2F4+chXC2KyfSh0zZsDYQ+U/041Z+zFqUFQxG8KmyJ6Q6GRH+mZRYS4OOPgn6e
zKBBOgoEClP77fqoZAfgbFTi7jSpPrlsgiVmbgw/7BROS/XzQsCTT52rDcgdRJn/MrVfrQ/9/Nqw
gBsKEaLgd7W8QD40dpEWygOag7Rm+5HZ+e/3hTWHeIq1mBp+36i+xlUZpJmqzCa7Yslry8U6AuSc
LvcuNXw6TY3vQ67uwXL3TrzV4+P1QUgvjnMbgh/oZs/CO3JN1Oj0WOfGxkyHGzybPve19uST6daA
yqCRM3dTD+ZXvVKRJa2zJPqhc/vCJuh6CwVe3Jxg/mmCwv9cLnvSeQFjD02LHuzpNPFf14f8eq2/
MYnc/0qbBqCRyFAcwxukQ1X4kaa3Kds3Xewip7ykT2MX278Inp2PRsaQhgate3I/eHzZ912coTKT
jwFtkq+MT/kBzQbtIwj7my1rsuWxTOJ5kxTJPzUtnb1Wux3SNdP8/lgC1VxQ8RFw6OPGEPZ06Y+2
y2Mbz8YJWbXyYVvjH54K6Sc5mChRr90fgH/iFSvsCZ1nlsESw4umUKdf/eL79QWQbGvk/1H1hLgF
4LIihGjpXD40HHXJhjbPTpq+cEfvg14vD9ftSIYBorL/1nn9+5nr73rwsMyQE46c8WZqgjFWXC1S
R7wKKoHkC60FIoKMtaRrqUfX3293qILup9ha5bbsst6k9ju1IV6zgmAT/WtNWHo8oQEmYbkf5eVN
lh9BxPKB2QK1NhSObHSEi5iBpLZagxWVH7XEOsZd/5lZ/s/rJmR3MR6ef02sfz9bkN7kXddCjDey
4ybQi59IbKH18naYP123I9lgaMjFBkYe2F2rxJd2UDiqE6fFUFCWzkLw72r7LqvmbYMmZIX/lO4B
tCyARxQbAK0yl6YyC9cA+Nd8kIn2981Y7pAMuWFF8rTw4shmd399ZNItDSYRxGwumgnFJzzVNKtI
XNw5s3fssoPyGWHhc9+4RqQHPITVYEsToT6O1kFOeugQj448/81RGA5rryRFMOuTtjcGYt4sqLUs
gDJjA6IJDVslY64L+TyDB0nfaAG1Cl0R8UjXE7hjEJGCv+2Nvkah1b3LXNSuF9PexcO8c5tNpyke
MNKpBe0C+vfgYiGBfLmSmgdOy6wvSOT5Y/AwNOP7zxdu8BWOg7QVGnKFTVnaA2v1DsGU/j0DumjZ
XN8ZsoscDHpQBoFfBU2GWOBv6srsjYXgajDmRydLfll2uXLlbPxU+5QUgFCDunlreuypray7ehkV
hT5ZaR0gMWcFtECwCMIblxNosnxum9oFEMT1A8+6t4os7IfnvFwB1mzXOkOYVF6oe6frI5d4lQu7
QgSxmGDL0Aofdj3+g9T8a2P4h9mmC2iyMlUfrNQYigcG2qNwP4rPXHRZzDX3gHYZ7ME9JhnvgiVZ
4o3tTV/InLkK9/L6cBAOJHCDUGvzVzFecD5eTiptzdEbvRKuDJ3cnxzowT0W5mg8eaVl/EkXMmz0
xuQPcxE3G8L9ZbfUptkFOkKce9TgMfesN7pjM6b+vZ9a0yZLPXpsE30Mwbc0BVBZHEPa6lBH7XIv
TPpuukucxTjNdkcDVg596JGYfG0rvH+RoC5wT6fG9voKSpzoylUEZm4kj9GyLgxywrtKG1Lbj8YJ
n8Bu7WUKZvuk23+aRHEFSVwJCPR0pKpfyeXFPmZiLbR0B9yiKYOKWIuJ2ube+68f2EA3PIYE2JV4
EmvEJHHr4/rxRy+kZN6V7aPT+wp/Ip20lYQdURry7uIDvoN67dS2iG4syAFPiX2Iqf2A5tRdkqda
YHiaIpqSOpi19xCdDEi3vOkxX/zU7k06riVd7TtLrWc3bW7nvDzxxeyDokxw/8WB3mnbNLOfClIp
Yl+Jg4bA43/2hQAor+JcT50Jd98w3rCc3g6Op0hhy043GisRWgMlBRZS4TafKKSVDZyqKO4r80Yj
Zvc816O/b93cP1rJ/E6StTWmQyMn3qagHQCfjBg98JLUZmu2qEVa91n/kNmnrHy5fraks3ZmQoi5
UBiP69aDCabHASc/9USR0JEaQHethfZXKP6J0XxqMmYbCRJxhv7gAKSbURWWQGVBWPiiYbbWQpkn
suYd9P9U0YX054GJQo4I5MZvhMKTeV5F4WvMEMDNGh+DP9dXQFbPx24iKFWB7R0sjcKu4prW1ZM/
AwdX7V16M/7xKryqt6kfdHw7/Yj5tqnDwtto364bXiMK8e4wbfQeoe8IXkLczaa/mEPd4mld6A9l
/MV0PtmsBkNHHfD667T8GFXHZ12INwah7gZmT+zoN2DtRCPQyysRp1VZuUOZ5s7Uypu69OfA6ji6
q/LY2WpAvV0fpmz9gDP8a3X9+9mrgnQVRHlAQBLNpfGp5OPXselUbIvCyCxwbp6TyIgcJ1lvlAA8
gCfOQwo4HR+on4XzONyPnbl36ilyh+d3Depfg8hOAEEJESXksS8HNVVZO1RotwI9l7XJm37Tq/hE
hWkTLYhDGpFrZtZAkmhK75H+DlwV2E86Z8Ab4omPHDMe/JdD4LnVICNqUOTHHot2w5MtNTYk/9RO
++kDullIFP5nS9gDzUT0LLN0GuEwUevWK57tWRHfCvftv/MF6RMkzVF1QDL5cjizCSb3hDhg9URO
LNsV+b3eHOxHT1XZFuPoN4aEeJYh8ALJgg2GxYwF+jgGXI8yckqLu0pnN6U3hr6ThVn85QM77mx8
wnJpo0HteFWrsMhpacKm/HH991XzJyxRkVr1ypkCXsp065mHzg37KmS/iaYImaV21uO6KoRBm0BY
p1brtBE5OEyf69GDz+MvzWx/Tpk9BBMfwIKkgTXl/UPDmxEVDWT+sQ8Fk5Ne+Y03g4OQOBV98Dmh
m8QdxtsindswYwvZkSmvFdeKEMm+bhNQgpF/eXPeEN51vW32bQIiTqI9dk33A8+HHzF9X2/pv0bA
A7zGQvA04hXSGz2ULGbQG+v9j4FoQTZ/ngFpuj59Mk+EsB9lLlwb6IoRdp5TzYPbc7BUxhl6lx2k
hhQGZFsCxGko9SI1gstJWJ/KR6MHdOKSqA68+TYlt3YLwvx/FMGjdBgA/aATz0YX7psaUI0qM5DJ
oIfUv2XdTdKqur1kDhVb+v8bEAs/cHL2tOglWGTdX6m3pWVo5RtSBSbaR1SlB+lg1gcMyCJQXfWE
0zrmRU/GgYIYVbvRtr6vOKSyzYsKIO4VPGmRzhKut6EuIVPd+tpj6wLpxxvUbhOvuRunWJU2XePb
s5jkdQefWRLrjfWSWAPw/trjKue89Cc8aUNb40HhKJAdshmD0r29qsMDDyHe2APXY5dxXEE+rVFw
0rh/myxGdbp+VmR74MyKeGuXTkHGcqXf9fzim2mxh3p0DmA1e6a5f0AjXUjyX9ctypYKDz68HAFg
QPJNOJ2tObQdd3EdecO+TIaAmqFlK+ZOtkjo60XiDc0piFWFCNld6hx6XZCxMcclwDuiNECJh8Yy
X5VpkBlaoZ9rj6mEp4dpxZTNNQzFTnMTo7gfJLa2nwd9LQCpIAqSHYFwYWWsxaawPFHfgBKX0aKE
pHhtmCHFgIzw+tKoDKyjPY9802VwmO6n0eToIWAWNfuAG8AQ/BWDA3A1SpCXFpaGgmKXAvaK/Hmg
6VWg2FyS9UA+FKJszitni4gxps4yDD5b5UgTXgQDjmhteqFH2e+uf7k+WbK4Ctp4a2YU2xlCIILP
KZcsH2MXchAxi+/8rv7ttADkOPbWGqcDpUvEuuyGNDagi0yFNFp/W/BC57ZFL7T2Wdi0hu1lBarM
dyXk2ib9dtCmbeV8a7s0tCaFp5BtDtx5K4RW1gNaIAtNaAEG7TalQc33s54ptp/EM+DNj70BBC3m
VAzw+2oiM4k7qDh7ToigJ7AnZ1MQleyF1AwK+KBnBIfbGypw5GLnVM8XMBVb7o0xGqHvxwckHBTx
vWy+QEIPjKex4vvF04o7yq0110gjyzv0dFOr8v8Sz427DrnxV+7gN8+hsmVNj10JXvu8DJ12H7OD
WYYMufIa7RGl4ylWRxL0II8FZDj8HNLHr8fhzDlYZdvrwOjlYBytQw6qCXesw8o8eAk9dN72A4cL
4DYUToCjQ5pDuCXqIe7ajLQ5koM00JomTEBBkTADbmkKzBQ8hePjQH6XjupZJlbz1wt+lb9b+WoJ
/rd4rMEr7SW9WeURJMO8W/QxFKCZ6uzboZjnAMVhFEGsxoeqQF2HE9qyd3bX/mTOxG98t/Q3aGa4
i9Mu64IBvRxPoI/qN2R0ybat/d+Jx5ubcbJROkT4qogXZft65VYkSBXDyYoBQ2X6o+P3TY5LL/9U
2xyKVDZuCYCHFGuzzr3ofM4MiTGDm9cNH3KsTeuSOaj19Ni36Z2HB2z92DfsAE7ru26qNnPtbgxa
7zSnOCLTu7v+GbLzBaQlspxrJQ/0VZdXiVu1lDWaU0Z8GvZToh2SD8g4rI2Vfy2Ylxa8uRmX0YOF
okaV4na099dHIFuwtfoI+j38C4+iy9+3utYqcNrKaCyXm6745CdsT82f141IpwmvBxvaoOhwFpOF
jWHmpeXHZeQwM2i1TaFSK5L5IZRZ/hoQgoa0ta2kyWEAWkK7sRi3E5+mEIflDygnb6ZOLwNeasnm
+rDElojXY4pACCwlFgSG0Ld9OXkzd1nrZ6RYqUtDKyMhde0gzX87aRUM3k0Wg5vx0XWLndf+SiHY
dN28bOnOrQubbyxY5TixB9nw5i7uyLa06M7vFWVqMdH7/8aIoiBiDLybRAgF1OvQGZPREimUPrDH
6uDR5hgnAAHGhXmckBbIV/0S279ZTPZPxc1bf87u65H+vj5aWVQFIgu8QdBqDF5yYbSDpSVjCVJB
HHgtwdWix1uNDs02db0xSKhVK462ZHZBrgrmRuA6V2p8wflrVWkNPakriHVUISr4Yeo9GezTuwcF
746EBzK9+G9dON1Er8qZz7g/0bcTjFBbCwbX2IIRswpc7X2lpnUhL2wJAwL5pVPGoIeLjHJng0pJ
RRQsOYMYhuHoa2oXmG0hFLVGUIE4MwTfM+spNZxt3NwNxR8gz8fyO8j2wuszZ0iiz3NzYigQjx2k
LmOY882Tod127dEYfNzQ944+Bvl8n/IdsV8a4B44fx7oE5/nTWX8mKcXFv+p3J2mYqKUOLmLDxI2
qDVaC/OHoohmtltOBjteH7Biel990VnoY1uLX3TAf0ZE10KygLDuSW9PrH6i8ZdC/37dmCHb/WeL
+eoVzqx5ldEzl6SwljYhX7529Lbh33Xtd+Pf9vEQaPFtUfdBPJhhnT0WwxEE+0Fln65/huor1ik/
+4rWQPiCq72ItP55BJIS5Jfky3UTEreCVVszQmg5hFbOOu1nJrjnNsvSY9VyZ9w6i7Zz9OKQE/MR
xa/DdVPy0fxnSjggI8lRVihhSi9uywxMQ+lxGL5dtyEJkJFrAF866vGQDBFzmxACa9LKgbdu/BL5
2u9k8jf8rgh7qjAk2+0Iw/GD6CLAQ0bY7fns4ULzcfUV2Q4EfSoWM9mynP+84BgTexg608I42uyQ
Fhvdv+9tyMa8P/ghEH3C9Q3UPtKbQvCDTUEGazDzqEETYXGcukM7Ku5P2aKfmxD2V0H6palrmKhT
e1PQ+3oN5UtVQlC6GpCZBbZ1pXQRNcz11uX2ZHh4LwSpd0dV3T7Sn8fpwM2LtxAyP5eHRPOzEd3F
HME2EGTzA2hoFeG8dJbwZgCpAh6Rb2Ts7bHPnFaf8Gyg5SaneliwO9tVeBNZuIYYEaBGvLpRgBQz
ciByYLyimKWm8e9GIz3WOhQ0nSVsVnC2VoTgTdvbPTWCrK2eO7cKTRIrkAWyjQ1kpb8miJGDtoVb
uLWnuplA/REl1ajvpg7VY5Ja5QGIMr4fXFY9X3cIUnuIusEhgOfJGywns0lld01RAht0Z3MkZvYs
+Yo61XUrIgfKa3ABDOBfM+tnnLnRVWzXInNZYlj5DfgBA5+WD0WebCvbu03AdKcn+aZCdijxlhur
MY+sIltmsxdnyL6BMOZhTJttY7n3but/Unzb6oqEpyJa4UCKufaxQEtCmPI1Q2bqPC4iJH1/uu0w
IHJNrWBM6/SG5joLWG6DjVfn6b4ysju3b/cN5Uyx+6QLcfYV6xk7myFDB5Vdk+ErCk4D78ui18EC
Wtve/vyh4WJ7g2xUwsiT4HpurNYpIotn9xqEB/TC2FsJLu2savbFlDy4s/3UefwxL6vPLlcFKvKB
/rUv6qYVCW9Nj8I+mZ+t+QnIGb0LzQ8k0Na62v+R9mXLcSpLtF9EBPPwCvQkqdstyZYsvxDyBMVY
BUVB1dffhc8953YjbhPeO+w3RXRSU1ZW5sq1cMtBmQDMTzPXTZqKMW4XNUYJolN+ql091Mn29lwu
uaVLIzPn3UHHodRLUp+F873me038UOZKVL50Yf9BMqFtbIFThHUyAC+oW51NVPl19iC1INLdca+V
d6x1V8Yzh7v9OaaX1mbXKhfdaLPaq85e9g2VHfQPZRFy5KGw2jgA21jagvCwurNttFmu5e6myZof
w0vbs2NImU31yoTtvHfCyn4WQRYVDglBJR12+ReU5lYulaXkOCA7AKL937mdHTkPOQAdHGfVOTFA
8dk1IdWfjbHe9P2jP1qxZBvDVuHQZyvTvLRtQHgWQDlr4iaY41tF26ReqThyNpDm9a07Wb4b/RoB
wtLGmYgkwCjxh6BgNriBeh246OFxmWqflRPcV7Vxx3UXxSzg6NfJCRb3zqXBadQXDqwrDa0ZLDzA
+3ZLWDhRV1px5+/AZE6ByDUfwTPN13pJF6cS7TpA2+BJifrWtVHpaJ0hfaiteWUVmeW7Rp6Lv+zI
/nMopnBgqqgu0C5YruoHSzWQ5dSiYteYm9tOZFqI+b7/AyWc8JcfRWeC0k4704UAdQMJhIoeWfcP
3hUofBh/0l+oJ8x2QunygCsC5TvhPInmoHVPyVqD69IY/nha1zKB2rYnn3+x9rzhY+5bBTmb9X0l
Xj2yEiUv+QYEQ9N99YfFYfaaaMEwI4cSQ2AToMF3YtprULWxgPVXZ6sVG0Acd7eX5Y/Y73xdLm3O
tlZeCg/65hBXrFO+LesiQoPKLm10QKiLTWG4YYpMeg+SNmhhbxuWbROXxEg7I9mM95Rf41tVRPA3
nzcPFc8eKpofaofGyUiijGc/c7vYELO/5wmNNIgn+D0/NF1wbyXegdnAfK72SyydFuxhVMeQ6gFt
1GyZoOWp0jGAmLotDn2z8ZpdVR9uT9viTkAGF0+jqbl7DghBlJw7PqHknPYxskiau3JaFt0Mzvp/
DcyrsyY0ulMBIcez6/ihYx1kK0OHl1tXeyy9Tdc9cu1HW/JQ99e6TRY34YXl2Sa0TAlArg+dyl7b
cMXC1vucjmfanRPwAZV1/K8mcq5FXSWDa6YmtEorLp55JmNRFGvPqsU0zuVkzu5cdwTmMqhQL03c
Yl93bihaByTqbUiIfXAr+8Bq9RUIiy+2ybZ55T+WDjSpHSvKRmNrDe7LvxvzzFOJAjUpfyrfeuTB
4TxKyJrGz+IJuFjD6e8XjqoZEwHdXhxqA30gMtkr/mStSYCu7ZPZKXO5RkwPdJPnHNyCif1ZUhqm
5UGClr5ofhjByttq5cTNI92u4A71wG0Hqo17C/ovOVtJ9i1VG9FZiJd9ADHiqbB+PWkpKFQzFWBZ
UrPCDvma5J+RsNCT02g81uLkO1Dv6UC+8UXQ16pkIfjE7C6JbJBwlGLXlF+N5jsa2Gq2Ur2ek63+
uZkvP2yWdyDSq1Im8WHg/RcNur4grJq2Z10ezE7G1IL0aXPuze+K/tTrd8G2WfI77w61WEl2/X/O
0X9nCG1S1zOUpU5tkBJeDzSGEdPc0wgEYQgtpa2D2EdxPewsFad2G2sj3yk0GNn4XFnkeyPR7xDE
/Lx9kKYt9uHugl4W5Bdxa35IXAnZqZzKMTt3gPZb/ABB2v2gJXHnrKQrFs/ThaHZ1lBDb4NxGbLN
tinvapS+u7q97yVf8fpLRwpwTAMUGjrysPMC4ZhrSZZN9790HFBXP3buEFEnDd0c/GIk3ZXJWs/b
4t66NDk7xUpmaataePuyExHpt4H/bUSumwePBdGjUYeab5HFY/d1JFtoSkcm5IHc4dQ1COmDtW6Q
xacKGqvApItMBdCvM79lBOiBpZNyda1eJYhDAvCDD/uefnKgfCnou82/jmuMbkuO5dLmbAbcSY5I
TI7FCciehplaI/NbXNWLQc3e6GCjgyRNgUE5kI9CuxdEud4CVwtVx2PDfu7TlZBu6UmEENIGUmOJ
sIR3fT56EruopWQn2BgPiYMi0HB0J3HhwtzfPoTL8/c/c/NIxTJF3tsmdpAGukDA5tf0T5fOnoce
EJzvP0wZswC1LjTkJXU4HRMQYkfsHNGHZI1PffkcXFiZhQjYy3aPpkGocwtUWOST7d7XVbHjzWZs
n2vxZOefEvMB5AmhRz/TBsmz7mnk26paCSwXN8vFd0yzfXFzU/T7oI0G3yHUQ/US5JHoQt3atP6D
621vL9yiO7+c2dlp63rdHPIctrLsXSsfhfMT/pOQr4WkYZC/MAccxTs3/+aznfBo6JA8tLWVJ89i
oAttYXwHEurA9c8mXvFagbUcp8OqH3X+RZddlPN9njuhA+hZkIBf07MhqfOYr53LpZo+EgeTHDZA
K2AJm5n2FVUkVZNMdTmwDbcN/4kL+S13aBVagfnLdVm50TMj2Touz4HFzn8Tib7BntTfh7xbS9R8
XHpw0eN7JtwQmPz02dL7Wj50VT05IkeGFnnylb9LBQsb/mjkL/a4FsB9vD2v7c2WPy88lXYNZp6Z
j3XyORu0cAi2fbemj/3RQcAOJDhADgFugw/dNVkiII4xAgia95HWhMmalt1HB3H9+zMHoek8l4GO
3+/9KB2ezg5Nw9sn5ePKQK8O/gc1JfAKAelyfSi9YUR//SQ639rthqX6OSN+rOF9DL7zbdkWcS+q
p9sm/5BXzWObS5uzUeF+bAPqTSkf3TkB5bYRhbkpa+jC6nKrcRHbVf6pq7r3MU/24EeOcYnFlJMH
YZnx7W9ZG/7snLg+GDmH6Y1mSw/dxyQi7qHw2tAl5Wbw9zp9vW3v44JeT/fsIBiaqDVh4gLTO9zI
stu6fvZbeuX7bTNrw5rtf19kg57304ui3ddWEJf9C+W4WxIWpTrKrPACtw1OcfqtJZ1FGk7NuKxA
UHwmaf2csPpnNY6HLGnCWvIhtKkd9bXYoGy2/wd2UfjSJ+YfBJaz7etr1lByD/PJs/5olB2azeib
7QAqVRb3ulYfSKFiT5QrDUYf/QuWEdKL4AJClgQH6PrUNB5At2hRzs5mUOyJag4MgE0OpBR1nJWZ
XdwxF6ampb64NZvMaBI7w2GxSrkRhvZkqD4W+V/qyv15iHloZfIcfYkRphrBZMB0mClqHnbk3gSQ
ptq0axivjw5zmrj/Z2a2T2poulAtgBkz4e+FZv/Om7V23sWteGFivjZWmlSDgkcbU/+YWdmDSfsS
HdJgguh0dKWW7asq5KaRGVlZqqXBwTAU4eG1J8aX66VK3boQQyfzM2Tao5FkYcJ2t7f7kgVcN0jK
ARkNcamZuxponxvoW4fnrA/8RPN/+fMz7xS0Wo60EX5eq75J8p6sQboWPx+y3C5QOHgGzkvjfNDw
+Qr9BCwlJ5K2uJv/SWUGSI//mZgNAU2NpdUbQPfbfkycqBJRtjZLSxvs0sSHZW446Z0e8TRP7sEy
EnsU8mKotqKLOzLs4heu0U9ausY7uORz0OY/leAddBTM0XcNFF7QM66Q6SPIlyq+saz+xS7TE5Dt
29vb7KMpVDEQsKF1BoBC/LveyHXCCwe5yvyMLQjUK/nGECN2iffYNL4b37a1ECVPJRM8gCZFKcOc
YzY0UqkgN3I0qbcyUuonwC8hRH9Crdl1w6tuUBwjZOFcsskBC71tfHGgYDwBwyYEGD6gu72eg5sp
odk5c6GfSYFij/SBWjvEzq0RutSjaxY/unOMdpJ7cKFPgDb5mXcaB6DlqYl0Cxu0Lx4bQ9QQkIJb
Seosjgu9r5DsAXAZbVzXCwjVpITlSsvOtQyaqHfaTWnYd2UfPJjSjm7P4cfjgBFd2JqdONfVIH/Q
4i6Eoutd7mj3RWXGQgZbMBTGpKo2OmePbSX++gqGWdy9044JJkb16yGqwqVuK3oUk3o7busRzcrp
EAaggSzYuNYqvbRqxmQJIHDUReYZWpWM1GlqA/c9/RlIYHhx0lepaj56R9Q/kRhCy9Ck8jB37mab
GAziVtnZkQr0shZD2ZWtxftLRsypewOEdgB7zXlPPLOXgw1dRNTgntFmEzrV2ptoaa4uLcwClmFw
isSzcP+qjkV1A+wGoj+SWJvb227ZzATddiFfDsDX9fqnZoJmmB41XZXcMe1Qu+G4Rii56JqgVPE/
G9Mxu4i9TOKkessR1UqIj40Q9m1fIPAbu/kOLEbhYD4m/CTHLjTsz7cH9zF+RwRxYXjmJXpVGiXE
RPCutNoNJBnCTH/L0G1MVYECswDrxdq+WJvO2app3Ehb4cAiJc7nvmp3TJRxLpGOvz2yhWzU9dAm
d3Ixp5nXAeUvYaiqdiz9rEMUK2j2hvk7y763ZRGz8n6wX9CeGtrWXeXi8QCVEqs/eNnz7S9Z8pEX
czxHMTVem4ENBoUkT2+zUB+cJ7Pu74q23PbMPNy2tbKec2UNwlJw0lpT/SU4GfIBhZdAL8IE2WhX
vXlrvc9r+zYwr+eYdCK1GwfPPxV8Ksgv3WzRTYYNS3/0WhomdYYs49TZ8cNYa99cNT27eQh0L0xz
mGaVxXrzCqQ8ob8gCiSgI6Ilb5Y6QvEjdIfy37mDOeu5gUaxItMw5IBvKvFIjcPYP95exOnQXb9x
r3buPIPPyH8PJaKil8I2D2mb7fPMCMe+jHtPWzkpy576f85nrvKrgtFKbB8zKYzf49CFUny9PZ6l
i/vyAMycjJ9pTh608KCa5YYZ6J5C7huxIBwcJNl9p/mn3ubnof8HKN1pIvEOREIQ45vDNce2ybWq
RHRi+dmuMLJQGdWuEyIa6iZSdFuYd2VKYl5tc+veH1ZqjovLCHoIyN8hlv7AmKkMo3PGCg4o0E9j
ErtJETVQu9E+S8CCb8/wsqmpvgl+SSALZr6uTnMqBEgMz4N7T82IN3GT7jI3dtaqS4v+xf6fobkv
sz2ij/mE2UjAImS8UEj7TfDTKn0w7d9e83R7WAu1LCzghbnZ+4A5VV44NXaODJ7LGqjGqgltIE3p
nW797Lxjle8HttILt+iuL2zOfFragOyhQdbsHJjejvkPJnPCjh+dYCWuXDx2F3ZmDkxamZ5ZNSoH
aHAa/Bc2/rw9eWtLNdm/uP/sHG9jZmIc7dhuemqGFvOgdgw5NHAKtdCJzFqgDW7bXLzcL8Y0j5Vk
4Ne1B9SQ4+6zYQt0U2XFt02s7olZrFQzu9dJhXlzlPpU+yROa+exs8idBxqwCm9Jqus7gBP2xihX
bC86MvB1AdswQaLmb6oaPdJ6UeCYaTV4P+uHFIit+lxkzyD53frJ90auuJDF+URh1QZucdLfnu2R
oUJlFbgyAtIUY9tAu2mo8hh5ul+353TaCh8unIuqyWzLjzm3hV/DU5U5RRP4O/VWKlRrBmbjoEYj
lJvi0uRa9ToObli56fe/HwPe9tM1NlEuzEmmuqzCY0R6iGSJu2mQxte7ldVfWoxLC7NZ6qXWZ4X0
4ftAjBGgUGJbdIey5u1xLLlytMaCMB29nBMq/frYqp56Oa81uHLQiZhtv5HDm5Z2obKtqOhWwsWl
dbk0NruZwUZs5WYHY2j137bkk+b3m9vDWbSAxybafZEf+MD9xRkN2tJ3EVzkQVj1QPm14b+zMFsW
SkpesdEh58+B+pJ7L7d/fek2AAbAQTsRME3gUbhejsQTNAPtKTl3YaPt5RChoDqu9TksuWoIFILH
F3kw/0O2VdnCbUcJaixS/aIVjiAhEQVRRIGKYp2GVr7CJ7S4x8CMC3QbSEFAx3U9qIClA/EG2JPY
WAn7Rg07yv2vjWHvpPt2ewIXNwCSsEh6IQxD3uHaVgNAtDPWSDYw4ysH3ufn7Z9fXB+0ciPJCx5o
Y95dyhJLK8sCP+8OIM/kY6xsL+oTErE1IfelRQIzAyJJiNwhezLzYQxVa7OHIsbZFE7UDaAY1I51
c0/bYSp1nbLsL/XoUCkxJyZ0tIzrIAwHmvl65nrpC8YSvOWaOhZhqUe3Z85cHBCSQBP3qm0iOXn9
+5CgT5KqyYtzLnsdLQwlaqOpQjbSclBBGwcIfhOQ2aHA92oA1P5N1OA+yJyEbUoFzZgqFSoaHG7s
hi4fNhr43UL0+lLQm8jhE3HpEKoUfbZJYPy0G9mgGY9CFbZAGqPTwPoMSg49LrXefxM0USs7fGnX
ofrm+mhVnwDMky+/CH5oznvHTUlx1rJsb+p1g5cgGkRuz+DShXBpZOaqm7HUmCoxgfAMrIDmIRJ2
g/UPXPSlkZmLll5LwEYBI1pY+9txrW91caIQzwMqh8fDh8S0VQf9SLO2AGmH293pzKHhqLR85f5f
OqUT0y5k8MD+hmzg9XLYsrVTAAvR9annd3qphZWoN2hTChW1/8migC0LLVCojYHE6dqU53fp4GRO
ftZtKvejWzY7whIv1D1K9rfX/w+adR43AfinQ8Q5wPmcOx+r9Nyi1Gx0YHI0ATkKJ6CCYNAnx67H
SGT+4Ie+BUmgakj6TacSJPDGzv+KqX7TJa8jXdhN3IH66OBpwsbeESrUHWohCxe0J9xGbWzpGgh3
eDt8LUlT3JO2lXfopJ5o9UmxtWuE2IHfZLtE6iIBw1Rrf2Ilf9OFzO6DUVQxntj2xi/BpqzbPUju
URKIVOZ75wo3f+SC6hi8FeNTq9dq51j9V6QC3qUuiycjRc9lDsDRvfTdYsOhUQoWJoTZsviuS5bu
uMonchxgvWpQnIeuOT6LDKobwurNh9FzkpCDkDxUpX0aWOruh8ZzQj40UFooKxJyUb7pgfyWgXAl
avT0zW2SOsogUT5+Zs4bBD7CBnhCsJ/swIAmt0XbR+h7UWBCdMFR2BXxAEyTHgZpHRmDu82EjJrU
iZLGDoVn+DsaVFXMOvRgWo2Fjmkb6ajGKpuoM7l/5wMgFjFUSLY5bdg/cQ2ozgJuh57wj1w4fVOq
vhB4jCjwb5htFSn7tRErTm7pGr80Mjn4CyfX9KXZlWmWA2ytR65rvJhlsFGVRHdsusUOWDlZC1g3
UHHgIseTHB3cIM26tldyjJWXPD/nJhdhTZLhHEDT9tC4QXLfYLtHRibHjaeZwb3R69lzx1DliKg+
Dkf0ybpbi+XlHQTu2Y6npbXybp95Y7CrG/Auk9ghrjPcnTMf44pOja40+IkH7CxruW/HIOrI+Hr7
0C+awRMXEiU6mFbmXSs4D52fgAn/1Lv1vvfkcxt40QBGopXZnrnM/wwHqsF4++Gxisfm9WRrvRi8
QPb8xIIM4kxNc68l1bY2QZuqt95K6+jkFC8c2R9jE/0rXObEqTQv4wU5xBwVnoEnr3Li0dGO4Ls6
p6NRRYnvF8ArQXKx9n+ajbYShMxf8/+xjPjaBuUg6l3z6SyMxOHSDLqTHTzr2r7FJU3aOk60IpZ1
nGmv7ZDuhLtycmahz3+s2uAfmPKDqOHPLom+YCWEqfQOTJo0ppCegW4ZgNm1BqB46QQ7iPpkuzFZ
qwTMLtv/mEVpL0BOEk3k86ikCHI1gKq/OwnoomSF+wy5gO+3t+f8kP7HxsT/g9cKuHPmLXxdy62s
NC1MqBJqEwy12iSGA6wt9PjC2uV+nAZeEqUWLT+Luqw20vZUrInWwLVAnZCZBsqBNeV3VQ8VlNtf
t7CpUQ0EH52Fbmu0086CGeggjFySojvVyM03QOJb6Z1m3gln5ZAuTDQoLHyAJyAHChWJmS/oHMkS
ImBH6K9j9cto19TAlvbtlQXz+nhK4Ezzoay6EyJZilDXAyGiIFUYdM+tgct/eIE0Ce5EtTKDM58/
Le+VXevablUJt6pc2O3oC7PTyO+QWN53xdMq4fmSJeSSJ0wv/A9UO68tOUldB13POqhWvKOVMRtP
ov7VDSddPd3eFEuLdWFo/g7pTdCql7LvTq0JqsGHtc77tZ+f7YVA77LcTjCOMa9COxAbP1ir2i/u
hsshzHYD6WhVWRpsdPQkSYDdkOBpVGwr/qLMOsZOiQqQ4ktvZeoWLiNcRDhOIHRfkFcznUQDSWLW
AdxayU3f2HwzpXwfUguNordXackUKiigowYpEK7Y2TQCfVwGjQHfFQTFgwc9nSx5aJ2VnPiakdk8
1tVgggdx6E4JV2iafe28d4JY9/ZIljb25UhmR8j1OiCdfdGdMv+QyibU3b1tfnGsz3YQ/ztL09a8
CNAYoICclhiOymLiQVEq6pwo7Y45X4HhLO3xyyHNggVhKc3MdIX7LJH3euo8eYX1/fZYllz3pYnp
7xdjGUtQvlmgiT+5Po3S+juxjMhsd8VayntxKJDvm65mpN3mCBjQaXsZK3GUilxCwt519HjUVLO5
PZqlPYCuBbxGkc0Aqme2m6sCAZtLZHdKwUD9JFpJorbQm50Gfxj7XA0PNrHKldO6NIWXRme7Oxvy
bExqHCGjfMiH3xkUl/UHrf7y10PzoAKFaAqVs4+8qW1W+Ckoc/oTkY16NBUb93rZ+AeoYgSx8CV/
zIPeWfEOc0Kk6V4CWR8ib9AegKh8nh0TOk6SNLA9lPbodu+t5963ZNig6T3CYwEKUSJ2smOS5ccE
QrCtOtwe9ILjQPcJGAMB0cZlNd81TR/Uicp5e+qsOhxSG8wVL+ZaKmZh08AI/uNWtMGOMHMcaEHT
WcWq9pQZwR1Js6ii7QOoFkNR3lGxGmJMe3AWlCNviuAfRKdw7vPsgk0GXhVp3p7aKn90ykQPzbwF
51Lx7nRpGTdFQcJU2F8q0Yatm0Uj9NG3t6d14TAiJQRqKfh8sLPNkykQ6kxaqHCxEy3zbwF7I0O/
9lJeCMUvTTjzLKTloOLaeexUGHvq82MuXfQlP5sqD6nLn+w1ig5zWqUP0woWawgwIfeJrPG1Iyt6
KZ3UbdnJNFLjDq1ibgqFcD7cly3vDxliq6hQttqkHehIenRRHBNdL2JaIzmjQQHzVy980JUEItPv
RNqDdGscCQQVeRUyERhP0AwiYUZK8ht5ye4wCto+ek1drNX8l7b8JGyHvQh4wwfeb6tEViO1bXYi
NX13+/GL6LtnDXpsK9flgtcCqSF+fyJMBX51tuv70TFbxV12MnIb6a1j1X/u+aNL3v5+qwGxg3jd
nCTm5lT3ImhJ4qVYluSRO0d/jXduaRTIdE9xLOodH86urPsBW4phtrTNwO6FeO+80FnTPF9YE3TC
oYzjGWiD/4AVRTaV6rIqcQ+Xzl2ndZHq0cNdjJvbc7VwZqZaFCwhNIcnmj7j4i4ua6+oWZnqJzGO
v2hmvyU8+Ml7/6GqtEnFDvLBBv604uM/Wp2AsCaaUYAmxgtzdmcSjwdypBIydkBNx6pXfsxMLXRT
G319RRpJkPcOBoTMbg/2ow+azEJTKsBTfVKNnA12VAPTami0USO2vwhjt/LzH9fs+vdnw8ILGYEI
nTTgZFmCKxfiThIUZ3E/lidwuGyKyt71A/8BlvaveJq9t63aUk2eDUPVkVZ2SawMZztK/6R6LQwy
E2AE+5wn1j73x0cqApwVszuWiolYt/ovwH1/HtM0MlO6a3yxMUz2XNRUBx28HgXpuEnYEHFzBBbR
fWnRtYKcFgmrhr/UrbsvBifKUNq2IHNdCLFDCLCSRzOnCb12kIAHT8j/Sb91kua4nvCgdv3cLQZM
OM2KT6rwIQ/edOaxHg2xTzPTeAIlFBFhO5rNJzBZ/9A03j7LtAhckOjvEveovg1ZT8tYI35xDBK3
jl3q/2hp28UD7+XKafi4Qf585tQH40FoYV5c0Oy+8eyyco/S/9r6X9P49gZBR8eHCQGvMlJTiDVx
H6NQez0hHitkJpvOOdagxI8Y8TdOLr92PaQqjGGD1lsSGiyNWeJu3draunZ157QWcGWsPgDl9i4B
qO1GnsdArz9qnn8Y7Xxf1+0BPxc3aEXUiyZCih4xqAQLLkcdu/aLPpYjMgmtn37SOS/uAqLQz1va
v0xI56TQAQmV2Z57mj5UZfDIGvDqjk177LMmjQRhG7eBnHFOdrkl+9+pxWhUQ0AqbkFWGFIPMOY6
GXYj9V/rnOdoRxxP2VhDV8boNppR3ptTFEUsZoUQT8VFGKjuwAg4IqrBNkPhl8NmBN1kTIoiNj3t
t08h+WcbW5/UUa4a0BZpLPQESoaoQJOwkIRvk8wE3ReYlt9G330QNX8lThAPtX+wKTRgje7o5Hls
WdkT59lhTPSDzYP7BO01JO/uAGN+hYrMIbPdfa/ZAPD2sepUXAzlFnRfx2rs9nnDPntJe1BO+qCy
ctvQcaP4W9MY8dA5G+FpR/Sdwi8PwQZUAiBsknsIFn823OSpzITYD0Grx4VyH9JWT0PChnfUWF4b
KAObmnZyK3PDhiAivDzVxZAdKk3ElvDHjZlhJ/jmJiPOd1AV3Okp76M6yNOoVkEajrLMto2RkjDQ
yElNwssoIT+RESeZ29+12vG2NnrGYyRhUUQc6m9W6rV3jOQ7twcZBxJzLlQwA0vGRV/aO/DyHmyv
0uIO8Lso8zWkTP3kPSdZe1e2gRF7TA89qC7Hvu3aYWEjPuxT+m3kAHq4ifN39T1E/5D9gzgIumuQ
fwcn6fUJIUmme31njEfXpVE3njq0ubf02U+zlbP+8SheG5oFb40Jfj5uKUQhat9ov8C4mf19DuLS
BNBe12PpnUFoeNxOtN+Ryj9TtmX8r9Mc1yZmVw6tS1yk03QV1UaB9kb7pq/FO/5HL+6CwRcdHnhK
A1oyD91JU9IEHKLO0W29GkQ7qt1BUeO57kBVmEEHiwSRFfRFrHQ1bAODmFuTKh63uvYDjDggUO3j
pMiqDSLcUAmBol3gTt7+ILTiSXPrr/3YxiSph4MayxIuI80ecg4qPzlytqEdWMkKxb6MIPo7uFoe
tYn2pjP6OGj6J8MfniplPWqyBgTFfiDDUBxHU1QghpBPblBvBNQpTHi0ntpfk6L8FlTZa5lWTphX
1IiMtnUiiHW8QwLym2PwB1OnR2kbMRH06JX0kA4qghqlFfooHEpOvqGWg7vZcR4Ipe5WptA4LE3z
gQNUXXT2Z106cM4ssoUV6W27tTOBFBTgSpBouU9sc09y9WyUlhMOefCAlOnz7Tvm48sSi4VGGVA3
TLCPeV48K30UXIhwjw4XeI14jIa0l0+9SZ4aXQsT1/3roAoGocMGFltgTEDUdL3Jq7oxhq4QztHW
gm9G07xmYuWk/qncXIcRVyb+5EwvglSCCJV3Y+8c9aDTT5jEFAjGwXyVWlPLyCsCBBOOFRv6Ngki
JeNPojUPOsn1TVv9hg7RrgbYXUPzwviLsZjjFoAURNfcUYu5p0pvxzhx49qSYgMCVxWj8Uu9FLnR
PRRoEF8JEj+GvsgtQBVrovbGFWPOMjfgq24qUSjjGKi6rMMs85M7CV3G56EIwCNFSAJHlEl+rDu5
ph7xMbyZGvhQAUS7FuKbedFIbxktHAhhHwsE/WdUJostGq6GlefXH/rL6+XCTQCid/RNgFIapNbX
O8IHtqn3+mQ4ZgDyPDCrZV+8ileHnjMrEkjG7UQvsi8AQmhTS6H7vfS8/s7IehBfpLp1h8ardqKn
8l/KRnceNL0vDywtoc/qeFmw60ZGaOgGPXmWdTluitT53rRm+tzLhhaRSbv0POa6eEJCxNk4ZWqi
+U2z9BeTWvqPLgEqzhYclz2cExDTytqUwIS9JbrDt0HjBV/8xMStIDUwbbdsePBUlzzYHRX3zM8I
yIsJi5GR53tpAAYt+oRvXGaQ+74bgXgxC+/ciUR+ThJ3+CJqim2GaPuXYXbdlsNdRAT6KEnIMler
0EbkphCYFS1wpqO1A0J9LUU9Hb/ZYsBrT1hWC+l2oGauF6PI7QFvcV8crY5/bc1swxwR+cyKa7ju
ymFbNSRPZBVbvbDNQTAyPY+hI4bs4XT7XhxZv/M0n5hkODa8O/bkd0O+ZPxQZlnEfT1unPfbXu/j
mxyVQBupCwhTIa82H6XbjCzQSkscB/WIZCGQHve1/WpoP2+bWRqVAwsWkqFoNZ77OplrpT96iTi6
jRclqV2Flay+emPxQy9sqN4G1Yvq7WTFwy4MDlkGHCZkl5ETmLcN4snnCx+5JkQqYAn+JKoDekzs
tUhiwTkg+6N7oDqY7vo52xnzBKOpX8tjzh5l/clcGcRCuDUJRoF5BhygExnW9YYYwJ7JGQTmjlUw
IL1V2Fpo9Omr7qKf+PYiLU0XgiIPAeQkCTlPLgCGXHljao1HY3z2zS1O1OjdD2twgzUrMz+OLW/Q
YXIUnkVCkM/sSuuNTyUg58vt4SxO3MVwZhOnMSDFGx2G9OY33mDAier6678zMW2Ni8M6mv7oFCZM
FBCLGidRC21YgYVMbmbmhmxokwNTM/UUfajF8MJODF5N09XBd4OiJ3tnPOrasCK724NZWBh0LjkT
HAPsQIBtXg+GGmOveGOIY+F44iepdLUr0In/ieSWuTFQ6f97eI0Pg6j+TNKMiL1mHrZsmtbuqSuO
gKjGnSj2NoZVZ22UADV0e2wLswgRFaBqTJQn0EA8jf1ioXRH2bJCsHAUnWseVE/UrqaU/ayyidae
Q3fSGwe5lldf8AxAmkwJT+CicIPMBmglY9EzrRRHx27ZppW6vhWe1FbWbWGfT6LRoP6asDsf4P2O
1faA4FJxNIZWntkoC6TEUmMje2uN5fYP4GC2G1F9npgzkfMERfVsjxS6kfo+qFGPmRL5SVR2Expu
oX3qXdadM6qsH4Xk6og+l/TUKqW951lBwKXnDlvJqvr/kHatvZHq2PYXIYHBBr4C9UoqIUl3px9f
rH4C5g0GDL/+LnLvnVOhUKE+M9KMjnQ0tWNsb+/H2mt9lZOT3EHRINtVPJ78QtZuoGWdeHF7FxWN
0uCoxWFa1iymyWM5JZ0fyTzbZRgw9FQW5yeiJMi96rLeqz5zgqGZojOimc6vXKl7iAqGY6zan7Ky
oEwvNdyZrqx3oyqhLqqQsPcQfsR0LlCdCEK8kaldAx1ITH+lCUIsFXlNBLicoNHeUhR9rMx2T4k5
NxammASQFKGnrsAMMRNW9pnk5m9DSfrbVRPE4ispd6Bf6+6IMfBdEsv6IIo6DfWiAzatQ9/s98Qj
7SFzoJHhmYaoHJ817fAsBR+KjSO/dixwJDDLMNNiX5Xkqjwik16Mw4Mldf4wlGX7LeVFczZkOW6U
K1dCJXQm5ud9HvO8ilunhldm3KfDQ6t1xX4C1XOYQsE2rDVw75i2Zu64LLOzTTL+G4lB/C9WOmPM
2dwPBAXfwtGnbaph8KUZHhxj/Nl0uYnNwfB+lG3xeax4kXcllsV97owsNmmNpzjmHgfWPAqc/nkU
Yb9F47jiiqGKh2CJgUEPAxULQ3E2mK4m+ulBxgCxROFEv0VG6k/51nzDlSEDEeacgYLrAjWj5X12
ZemyeqhFCK1aDHVy+aUAYsb+etv7rlkB1Tz0d9GTmZlm3ntfg4+5nTKahH0P3tMB4EkD9Hk2cG7J
xlFYtWQhecdqMB64jDNFWlnoxfAkFNS8w3YdrL70uqy8y5hzvL2oK+eOT+dQtGEwGgKi++Xr1fV0
GljNRDjm9/a+mjbe/avri5+HNiLkeAH1va4OjKQiPNfcOGy0Yl/b6ccRdU/WThuolbfW4TuPPtsB
Kygaiza5VhRSro46kcLcmWvmgVkBzo5C9YckfeDdS8IOQn6ogJ5H88cT6qUkWzHn1ZV6Mw/NCx3a
HhC8WtxdkO2nudRlEtaDPVfIP1RK+9ahuSJ4dTcJsZHurH5VZG3/b24RsAFfW2UxbZMwJRQk8Klv
0C/xdPj7k+FeGFkcd91SQ07HPgmLofVs885tN+7Tyipw6kzIGIPPFenb4hWOYsA8rAGrqBPLd3PD
z63XvDz99SpgBCB9YEVBw7vMDLXUjjsTuWhoZF85e92CVqxsPGBs0OmDv4a40fL64NzpNV52EVY6
igEaOp73RQQFKbdiLBAZdI5dZ+DB7TWtfjiMjukWam7XqdqQO9E0GHAPINr0iVNDEvwEpuq/d0K2
DnQtREgACsCQxHt3x2itVSqasP9m7HXWc6FeRQsqVGNjh66SamTtsDLjePHfq6qUlccgs6R2Gso3
YKOj9L2sQFGmD9YnUNfV3oCZUN8S1ZbYxpL4A2BeWAZ82iGoYM5/wvsVanUNCGwvstCs452hWQd0
yveYPvumSHvqy+p3Q+lDyqYA8kRn0v35211Eto0xUGAuwY4GIOR76/poZg7mz8tQf26VD/GI6K8x
N7Pu6T8Wlv3ugui5VTFYQOuYvsi6Lr6rlPRbB+X6OM6tgbngBxePuv1iIY2IuBlDzjpUoNv/pbrf
zHm+/amuHykKx4rXCVkPeMiW7rXv3AyCQkUVWsIFIfEASnu9An33bSsr5wFmZgayWcMbpYPFiTcV
EWljNFWoZ9kj10mgUC8r3VdTfCqEdXYmI4gNhmkCdBplvnGpr9YIsAowK/gP8p8VWMnAnKkWxhS2
be+eWqG1e/TP27+NcRdW5r/iIoPURBkZuTPTHfBDMgJlMYkgH51dnZ/K7GBN0sPjefuzXgUzMIlC
DNAyqHtjEH1xPGrQGoOxq9BDu1f8XCAnCnPFRUAAZw1csxEbh2XVHkH1B/EMpnmXlSbXLaBD0PAp
VE2e+ENFd3aRn91K/OwwknJ7bVdHf17bha3F54QSs2lyNwZ3YjWFjtke+ka9sMnYOJnrZvBE6gBF
kqshBK2KAAKAIwozzA57UwPlF+UUXt0M32+vZ+XbOegezUPqEMfGOXx/PMBqbUwjH7XQJOep+pw2
j6b83oq/1SgHwB3a0nhXGFItZgJ3/t6OWcu0BhJGC/WSvNim8qYUEybTfUHBypI3vuiNImgaRc+x
xttjjwb9zulB93N7uVdPz/xn4OUBFh1kN1ekkZoaS8A9ci2cOsPTo11U7vqEg/TpA2hRwWS3v21u
ZRthDqGCMT86GFp5v+qUMg1jYFh1kt0J547wT53cWNGGiSX9v1snGrV4pyEeedTSL4Qd2i3Y44qj
ulzFUvM86/IOhaBBC7NsPxT79C9FFP/3bPzzlZYaRE5S4s42+Ep9WnoAGHuuzDwyvN7ei7WtR1AD
LCpSfhRjliddL3Mt1xweSvNn7GS+4T4N8gTNbneckBJvUSKvfTSUtmb+QjAJX7ExQssGwsEu4eEw
fU1cA1e33wjXlix1b9/t0sS84gvXPmqgbSICJipUDs8sN1/TobgbBI1DLavyYzsqCKzLsmmgYDWB
BjpKQQM2fjcVDbQK/QxuvpQJAz+I01V/7ydR2WMOwcy2jhhvcd8bU1RWxDkPs+m+tM+TQn/e3apr
zD/yLgfEbYa/n98YoD+vCDZAg2eN7ag74YhSw+kjvzebDbQFQprbNpasVX0MxeQWLeWQKMcIxwxV
yqLXR78aAM1pHdTDclX9rITt7nvHHL6UrC53rTLtUw9AS4CU7qshug4opAisU9QOjNbQfR3AZZ/W
rgj6nPZ3JUzcEeATjtD+6k5R0Wso6vUo10li9wdNb8uDkeOGR32qd56jd8wDq258ogneVTRcE2+c
odwpyMePMqtqn1iJ7nGafLN7ZuxU1xcoHFIWtLXuZeDZC9rO0QIrsTwS+bWBgTr9ZQBUwBn7Evqb
KgaNo+vnetZgmCLSvDEqbU82IEMQ/UAezcRiXkqM1qsMswI5i2rOgzDyMxns4airRD8Il5XnRLq5
D4S99qAVyRdofgI5Wzoq/9L2CmVPlWQl5KiNEXTeY6Md6qmSu94UdCfTuHoSkWEeTaQKn/MoNg9o
rkMuswN7KgSLk7uiZNmD0WnyToN2g6fnyXjf2tBYiWMbOI++Aqy0o+KQaPYrMNXmHR9svhuJXdxZ
Uysgr06bQ5fr1c6NMTMSo7oTgAuKAWrQZiFGsTgYQWnmI4rG98yZDAoNDzFPe+iBMLPYD7RA5mJr
IA5xIKKnVDScSxlbd4kJKFPUGelREV7tUE1H7T7GvLnsSveUZ4qASMuK/bFSKlANUDIxFGPO1dh0
2KBuOHMHImzKGthBn/Tuo6PN9WBh87CxBd8PqEuFrW0nkAQZEi9DQ8DDTgLiqmvO3qL80eQy27U8
BbgfaECMVuv6p9ve9CoNBqBhbg7ME6kohSybhxlz6zZxGhYqIOxi7gQpHw+azc89R7cvSzcnr1be
ORjEHceoMR7SJbLUMGSk5CRZKEBHkGnTR0vTH5RL/9xe16qZuYCF1jKaE8uMQK9GgbyEs5BYteZp
BvnSEVNCjpNWx39hCV1etOgxIUHoop846HXaliNhYSukZ3NzDwaq/VBvRTyrPhLhh4lZ5RnAvnj2
MitOesmZE0IdxLdjYK0HI4dYBXL7jny+vaS1Jxb6IkitUZi7nr9KHFohoIx46KrC8eCx760sfdCI
ApLRKTHvlQZG5m7wnK06aDSa8QkxZXAVwVZZAraETPKQfHNAJ7G7vaStX1/sUmO6U6mV+HVWYhoJ
CFPabRRMV24SvhdQOhiTwQqWNwk4q8ydqOKhkWd3kRkfsloEhUufeIzYWEvYxrlbWxFSXlR50HPA
uNWiBuLYg5h6NHZCd8p/d1W8g/rYv1gS+rEgo56BE1do/xFVsa43Bx6C5wEER/wOzAO+bfyqqdzF
2hYZ4sqVdSiO3TybgZRz2a3EWBwXeWm4oUEwjD7Jx5SKfTZtQcW3zCyiLSGGPht7kNVOdpiAclgb
Tgj/NqL5tcNwuZZFwiBzcwDwA0aMPCyHU155pjpXABC3G6jbtat6YegNAnoRO0KjYVKYRXJDszsM
9vNQvjCIOpaxCVqdP3+r3/cWqV5aWzihCWKVTQKN8dDs3U+mJg6Sjff8b4Vn/9cMOK9MgBLhWZdV
I0y2IVzKlBuOk1+KJ2CcNO102x+suVMQj1g2QYkZhaPFSuIBqFJnIlhJxP1e5x7gXk4pfEw23DY0
7/QytkUzCBJEAHUyJI/vg3tOa0DJ7MgNNUBNhz8JwjnwVDZ85yYIOTFaArDnf2dxXvrFkSBg4+94
DItuW++rsvLt6lnRb50LnFN5jEmFCZ2tNsrqMbxY5XwfLmyyASFzM8JmbeV+WuSI4l6Zi5GBKt+3
We0PaksJYHUDUXMDrAqlP+D+31sc0f/WozjmYBnbT0YaRBSYef5VJD9vf81VO0CUz+0OHJYlrH3s
ZZSiD+aGpGWBwvhFXX2L3HbP5cZNXvPn8+uB04guNlAw7xcEtaYUWEfuhlWDKU9nl3T1VqI5H+rl
WcTQGFCFeI3QhlicRbTOM6hfKxY2lhmCRPWQO+xjPShsE31pxbgDyCbzijauvTqJD64wf93+mCu+
F30VhJvQX4c67LJKpaVDRI0kZ6Ex2i0IwKLSHyeBAYVam3a3Ta14YJjCaCSEmgB/X/Z30rTVQdif
spBpnyd1jAYkLCk7JuRHt0nIsbYskLPOQE1j1oVanEUgi9qqdGJg47s2bHXSeybGMvc9pJQOt1eF
2dTrPcQOmjbqXqgGXO3hjNcHo9ZAw8bh5fOo2Z1PFDc8KNxgTuiRgtm6Ui8aegVxDZE1KJloDDR/
ntZUv3O9Lz9jWAcSeEQ2xhHkHqYHguUG0HzDeq7TaLhHtKf2Wg0hNNlBMxG5K5PgMOkt3xhrI6Dg
eg/wp/0eUwN4C6PpP0R9qQKMRxWnoe6qUxJnzGvdhh2YFbnnuIYwl0X71gesB2wviVbUj5HmmlBl
ijEeE+WjzxI7Re1uogdOZBxCIDsF5amMdgS0dIjUyn4X5VOPEITSl7zhDELTDfMa3eqDqowh7ArB
DNBrddNDJIYfRY6/wEns6G4A2t5v8WABRq/z42Cp9A6j3aBhMKAVPUSNe6hq3XyQfeuck7r/GA26
OqgSL05EhXPvAGlziCNe+oCXq/soSyVC0wgIdhEdJ2svgCUojfqeokST4NJ2xS4BQQIyVMe+q9AV
OwJv2h8EcDD3RjXp4Whb43PeDO5HtF3IfRtRfadpYHkVJNU9S5k6ZAiU/bvgWFDamNNdDABPkFVt
dlcP+FTAzLsf00aiAjRm7SEreLV3gGzyQVJqnPBPk1eDWNdHsb4NMlMWmG0wIw8ZHThEnRbjWBEI
2IVEINdbkgQZqNwCm08QEwJFom+UAmKqGFP80ylbOxQ8Yb5uJs5dDl6gh76m1l3dZMMjU0DRRLVp
n+sGpEncEtox7QfjNY2hwIKUQUHPuHeMT0XW8A1HufLWoO2IoRwAwAA1X6I5BupUVt4yGgLBtSuy
T1r3u1cVJlXAWTT8qNqtTvE1swty5EuDiwfVjKmlaQ6lmE4Im/yrMn8U/DGJj9R8Rs3Ta/XJ77cg
TWsu5dLm4kFFTBU5nQabGHKK+gA665Ttb/uSlQcHEk+4dXN7B1C6hYlEdGBzoNxGZCKDHlkyrza8
1doiMJAJJg/QEc679f5JSyOCMS0c57A3fxkQZYGUOhBvW8PpS4nHOVx0QV6Jxt88mkmXB0KRDk8e
sFlhWlBtz/uqPDYVeDi1rvyhus6CbpZpfs4sJvwR/MQ+HfQmyBoBqFhqVwFW0D6LXDob0JbV1WMA
fCa9BDJ72aSmQ0oyxfF9qeOVeu/XcNUy2njTV43YoDFA+RTtz2ULF2MhWaHSee21/QeQLpDwm0zs
zLTcgjatWQJnF6DZIKIwnWUBVesyTURtT8Oo/tNHQSQDt/799yfy0sQiKK+qTJrKhQl6bp3MS9QW
3Gw+cIsACDAfrMCcdfNwv94fyEHwDhyEGUWfuPzKBj6BKVKN0EbRX2nTIjIXW5PDb1iYpcmZOBph
D4oD11gZFJTTeJqcMHJEHQhpq/1ArM8YjSG+nti/MCyUBxzI951TDyYGPATUkgsxM4mR0ptcK3pk
HQXprpMJf0rKZB+Nrf5AiWRofBG168fU3ed5qp80R5ieXTeo1AtWoo7pKr9McuNUVhjPR8mS3Ues
ZQc3UdEOgzbFawK6t13UGBVYqkJpn7s2K0fMMkk36IoyOupIiVAeTRUQogCvoqiqUJxU1g4PC7DE
OljjLAye4iXo8Ry3qvGcBuQrt0/Fmr+/+IJLdhCmiDlm3HBCe6Cg0eKfh74OEkYiD8ChQzP2vlFA
3Oa20bXTDrQ2qLHBDHg9l1KaJZOYfobRfjyPVfkKqN3HSIDn8badVSd8YWde/EXi5EZ6rYoJgNUB
aTvExj1rcje+30oG414uZVGLIG6GeWwUQ0PQxZHsvqVwD9aHGBHZ7aVsfLI3ToGLpdiYkSqsBkuJ
6tcOzK1q/LRJd/oWSl9dp3++1zKDqC1jzBB+OmFVooaXFB8zpnnEah+7NvmVFuwDVluDPMY6pmby
IITu0VIGI602gpD1xeJpAI7ABEht4Um0thiRELZO2GuZr2EeNcdcPShNdre/6WrsMc8Pwe1CihG1
2Pfng6q4AL3w4IR6ygNe1HdZSb3esI7WaH5tqPULos3HchpO9pRslEjWlojAAAHCDM+8YjmVemH2
VZbN++lrum/hbL7cXt26BeB+Qb8FdMQyAiFNOeWlWzkhKx71Icc3fCnab7dtrF0whB9ghkAcguml
RQyic6n3iG/tsOGY5N3LaOMrXZNtIvq4NLC4wVRzq8aRI4qJ9aPQvuZOB6KHI7XPevro8F2HUtzg
Hoeu9zr60FUPKpVet0VMv3pOLv+KxSWvc0w3qgnL1PNHyPN4InZ8zdqlJWiBHL+IfxsctFF//qtv
+5arXtz4VBGArvAKhHZehkPGXtvM2XAq6wsDcBsRHPLeKwRZncdWT2Jhh0KlYV2P904F4IJVViGY
NL7QJPuO9PuDbPhPQZyNcsUb6GLpbeYOkj03rDAntLjlsa3zlholQuTOrHVf2lnq2+DwPjmd1R1Z
XSU+c6LiU5aMPNRbzfDlZILTOx5+Msip+4RHBbjwtZ8QScMupH0fJBGPj0ZPIBszqSHIRjvfVS75
Po4NQ0/ZdXedy4QX17r+2jMKaAtmF/fQHFHQUjObHEqAAGLf3kdz9SKiewHQIUA94I1772UKpwV+
KbbtkKRwlt0f1mrFuR8YOdqkguqMyFO/K8EfUU8lQnjZOPsqJ9DPskYXZ1rLn21Urw553PXPAzhQ
0MycbMz6pwndibYDCdLIc9dDN4EfI0RJcCZMv1OKNwcDlQcfIEvNB7ahvkOubp3dPEGOCpK5J867
cldptXmuKZqqGRvrV7fZcBFvj8Zym228gLOuA0pFS3hPJCUFo0aLimmBskTt/mhG48tEAWqW5Yst
U/Qq+bPuyBBR17OhNQComY+uMUUeySZUQ8wvuZ6epCl6r7bqc+z8ifsEoHVz6zasOTMbEzVIR6GZ
Cy3w9/vEmOwEpSiMayCMsZ7GLbjmaioFHBnaSsiX0FlaHAS9MipJYnyJIkdJyB8yD+RrqBWk1gfL
DOqverkHNb1MfJ2AU2UjYVpb3aXx+d9fuBM40bGpTOmGopzqH24ts30tnC15xDUraAhjV/Bwz/RZ
762AXKWdGgRyIaTUdybtdsw83r5O67fpHwuLdSTSKkZqIPHTuyTI0zaAAJ0HqajbVlbXAc5XHFxj
rqguPD6NYw3YeWKHTlV/JHl5N9lkw8S68/3HxjLnqwaDNEVH7bDsNCj6MhSH2fTbqWTrqbQPLUPs
lNLuCig5QIvg6+0FrsWtEFT4/wW6i2zQkpabCzjKUFmRF5lfbPZcolJZRBvI2i07i8L7VAM3aWRY
ZO1AsMGz5WNZB8TZ317NWur5NlBjoF0LONXiKYESqQapkMIJu9dyAp4ITfzaMymIgTeCqvVzgcmd
/zM0L/fiFomKsr7DpEE4Wb6JfXI2Hout31/4oLhhLQit8PtfQNsw44k20pW1358JhlEwQUnjioee
OxOmxdLSCY2Gg2nKBZm/lv6L6B1jYMAZAdGGZvPiaBmWis0IysFh0QZ6/hJ9kcW/2AWUZWZ+vrlz
vqw0aFCMillv2kCFQBajBK2N1pO/nu9F6Dnzt+gmcgN2NTAPiFGLoMmAkb44TiZYMLYE01c3Ayzq
M4M6mjZLjlySxgnJUxfpVlTuzfY7j5yN7V67F3NcPsOQ5irJwo3ptQ6WmDJ2w0g/uuQH8pGdSO+s
Zjqm0YY7W/PLF6bevN3FzYjBwZainYe2cvRg2IXXdp40P9y+5qsfDO1IoObnuuSyFVS7eukUZeqG
tj4+obf8NEr7+V+YsDGygQ6eicLt4vC6LYN4KO2dEOKRaOt4U7LVQV5dxIUF8t6FpGKysyZC0lnl
UM/w/gWa2p2Lwmhzoq96NegfT92Q5hwlMdSsVP+7SY6kPtz+RqunCgIlmG/BrNUVGIdXxmCwnMME
1Ib8NHPxbgyZHhh5qftN05GDTUA2e9vo6vmCRByam+jLASv8/rP1VEaFmc3DxyDA7Ol92d8r589t
G3M2uQxVL2OkxTOSW04JWCUCNBpbXjfZ4OJ4cqdjkYGalYF5cuM4r0YAYEmAj4GconXVbhyQXNWY
VkDxSC87n7bTn9kPBTEo2IIGMzeek7XtfQFmwINBaueEQLj5eHvJa3t5+ScsHjQUbFsn6TsnpLIH
dGuKEWS7eKkJyEjIc0br4La9tW10Zh0UyFNA4WaZDPUlZDu0CnUPq253hai9hPOgicYNx7f+adHH
hRN3gTBaPkJSR1W/57CjouIxoiPHXHJ5L10z83ozfgKj5feyVN8kp1A6yjc+6toVdy6ML664LsHC
UboJ4IST8yAacXJFvhFXXfOBzyvDUC02D7fQWN6HtLa0IgULeEj1J7cog4nfDQps5GFaovma70g3
7DhxfYNBSMrY6ozMx2J5U5Czk3moGA5g+XldR7aorcI6ANV7c8r/2G6znygP8qx+un1iVrfy0tbi
a6YM85xlD3K8ZkKL1TRGfyDqFymmj1KC5jFS5amqur2t9MMkzXbjJK3tJRSZMAfzttblRARAMFwS
obEwVvftJ1NuPJtbP79YnM6zZhIxft6qU29P8T+3v971fQP5LryLi94bkFLLaWL0K1DUVwOSjOpX
IQdwmB+p9vu2jes1wAayPRuTiDOGdvYxF09/M1JU6AChD1NP0BOxNjz/9Vl7//Oz1774eTaSMgKZ
HQvNWPtaEPkY1eVZA9ivZtXpX6wEuSX2G2RwqMu+NyXMiZA6Glk4Ac8lQDGR/rpt4NrdYi2ubiI4
Bm7mijRGaweQmVkdgDP5AQAr8I58U8j5++redLZc7eq2XNhafLe6nBLRRwCDk2JmBmwD6u5ur+b6
vXy/mkV4GUMLScUMqxHtc2wHhQR3EUpW6A6z7vdmuX5tPajTY5gFFRQMJy02Z8psGdtKsLAXxrnm
7mEaPt5eD4Q/r/wa2ODojMYFAzdaAosoI9JQCpTWGD2xEpPr+xTqgsecVF0g8Vi3vqIdPUWmM+1y
MjQfB7uPAwEw96lqMa3Xu9H0pLSanvQ6y5+Koor3kZNan0Ui1IeykOMBHmz4jKES+oJgJj32Bs+O
lckg8j5hkqLWWxFAjhJ6ZByltB0Yeepdit7Ph7ZosYc8tg5cQRemljVYTe2sP2YFyQKHgWPBbGNn
V7S22Jtga4FqfBrfpVnaxL6tuvRO2P3XpmF/bFi/b41Mf5KsAR0ISd0d8OZfp1qXhyYTPWTL0+qs
dda0Vzy17sGwQ3uI2PYoTfXlGGaKRSHNWzCWAGXp11Am3tNY/FBjm0KXJzb8qAK3qVVz7dEdi+Gc
ukm6QxW/B0onrfbuoFvBlAxlwKyp/GCCagfpW5VC3hEvF0nieOdyYULLh1QvvItzH+wz9ivXWLnn
QubHqKvTfV23w31VCwYuZEVOtW19qdDP8SmmXz3ockTPKC/3vhYR6Rst0KBOY+T30Ab7EQ1GHBSt
hiZdN/12txTa12442HJmUDcYBuF237sQW7LEsgYjeuI93btZeo9pTwwBYWh/bA+F0W+8H2v+HTAI
vFBADqCasziw0m4NOhg0erLjeJ+DTYS30X1mb0FQV82AnRvDoIBQXo2ERlJnkL9h0ZOljM4ri/iM
zQ+H7u9hM6hNQAIRw69YEVqR779eL6AyDm0nHpZO+dOiYGaSBt8Indb8yMxHArgpgtArGplGklzv
3FYLyYjupgki5WyjArJmAYX+OaiHHTB3vV+F4MByjBRexMbMEvcwcbLxqq89iaiooy6J3hse9cWL
2/WYRIsbMHoKLgF/mTzbifzKLr3079kgoBOEHqKNWghm8IGgfb8WFwycozJl9ESEcXQFAHwxv6+c
KkAZHXIdOuRVh+eGWd9TmUOEUt8oW68dvEvzi/ioi7ouUYBUPLHR+TpR8kpjeRj6LR7GlSAT8ON/
DsXbv78IMowutxDHYEK4ZxWDWKHbe2WeHiPpfiJ198waO+ja8cQU3Jv21+ze+MYAWc3xAGpBV204
lAQcmtgVD5Wd7UX2vQJEMxu/i2nj5K8dmxnz72LCF5Wt5euWSGV2ej6Bu6sYAV385OqZ19kvVvHl
9ju6dv5hY867CBwGWWxaNQJSydqUhzwDWOoh3ZqbXfl9PN3zGBMcEibm50NzsVm4EUmPlIiHXf7i
eEX+cvvPv2a8QF6DiBYFFBMiDaifvf/9RJtcB+hMLYQzJzgRIK0uNCgpgmwjeujMFDoTbe6AkFi2
Rwy8GtCDVc4RwKgkuP2XrC6UAOKGUhSIdJbx6DBNbVcQUPD1bWA/UOXf/vmlQjmKaFgolEENGwgE
QMcXCy0xsG4qcDWEowRWiSRs8tsBhS8Q9o2+yIzsyzgURQDNOOeAukzlNz0XhyrRKd5YHv+SCDL2
Crrjvt3WAsDfLjuY1fTVaSIMOwKVuKdpOkJbQ4t2WdX9SVx6n/T0d5d21sPUki7oRZKjQzkOGx5y
xW9gZTOmwwC1Jtgo3m+hVQO2JHQMsmt2BgiauYsy+xky5cfbX3B1g+CG8WaB6wVN3vdmEKWSyZY4
KabDvRIgsnrDwLVYyNsW/cfCEqA1RNC3y7RYCznUX4q0xsQresOlCX3pifqOLMCwrHkNRBBBn32w
7O6pp879CFRExIoTo52vxc3BgUKw4bTQWkmOBvg/bn+F1Y8NqhtUGxE8X9UcDVrXmEJ2cEyrB+YE
kGHw6i3ZupW4ysDAEvRxZkZ1qCC8/9JZQ4ex0g0tHLsXrgP6nAVEr4Hho/t83HAAK3mNgQEpIE/A
8YTMdvG8stTC1HKSRU9JhV2tf2oOC+L00CWHUSM+k3+fdSKqggIKw3gjNCMWt1B0Rd2C4FQL1fgo
xLH+dXt3Vo8QknMcT1RrHGP5hKPAV7Y9ATXFoKgBlWOm+zE1wRhUQTtbTMAN59IlzxMagGduOxKE
N3YGDCr/giw2ghCRyXe5aWYfGM/4T5VhcLzKrd4bbE3uzbq378GAGn24/VevnSlwI8xxIGQvrnig
asSWZMjwUaTzKZox9yARgMTB7raVlRfRuLCy5IKio5amVULBuALags4X37rhXoiNCtaqEfBbgKv6
baZ0sb/SoTVTRQEngY5SgBQzD2QC+jPe5AaAqVBhuL2otauCxBxOHTWfOWh/f1WmLBqQBZVaqAHr
UqGkO7h/svRR1iAs0zeuyrotVCBnGVvEL4urAimZ3G1LrE2bE7Uu8oy8C0rwpVaG5kGdxru9tLWb
iaHC/5ib//3Fy59ZJalohqVNgnqRcXBBimC7r5I8Jw3BHP+GY1s1B+VXagAIcD3obg6GK9pqThWK
Qx3Dg3qp6x2A5sFkysZTv/Ih4enRcJyrdXO57v3KKLj/G9AMIaaJh6MWJd96bh4GLdk1bXKosmkj
b1x5uC7NLQ9+MyQ5BOUxUA1eF0wDd/mX2xu19fuLM5jZbW6PDL8/lYiTvFxsHARj/h7vK9CYssNM
AnJEJCboN7//XrbUzdaYJ7TH1vpF7ACt8ulAewQnO7jpOPUgpQjCbrbTc/cDEfU3Pe89amQINuxX
NQznuqqOXE827vrKiZmn/2blQx19naU6OBsVAXkdIqqJ73tNell9p/Wdl8bxUUW5DzKIjQ+xem4u
DC6+gzGKPsXUFQ8dCCnS1L0rCqzbRWQ1jsEE0NztfV3BCGN9KPoDIkV1/PDinGKOiRcp1BHCsacj
gDfdgzkVe739xrIPpVf75jgcTN4fq8k6pAT7HlVsw2mvfmNQZGGCGX3aqyLqqMnYsbQ5jQErlaU9
durQV3smQ9f9nBUb79DqOcMoM/pSQCJf5WZNBToFDLLgXupFYGV05xjnSP0qgdjl8AO543O2kaZZ
q3sKz43qBCohcOTvz7bRO/rYlQ0PY/ZSYk6jYlDekZg6twwgaJ5t9cUBj4gVe/j/QmrD9XrMZVWQ
2G2N0tcK6Gu+jakjx5seUlsP3GjwgAR8FA47lOoom8aHOpDfUuIpftQG4gvr3q7vE33EW4G+twzL
DGPG/ODQR4EqSTQ8Jsl3yo80PTHyXXM/j/Q01acYIMuN87W2uThecLnot+ADLM5zGw9INkA3Fkbq
W9vv8jEsQBlux5NnTD/ZWHidcSSsf9LoYzEIjJ3GqECMO+IqDKjpHtMFZC626IDJ2o7MfxIBAcgs
VbdwZ9zKRmbkoE9gEXSUZKC6zy4ifjC4gPnG3I0TyH8M8ATfl9U3k+BNgo6bVX/VML1G6bSzxI+o
hfoRJikm9dxLJ7AKUIrP0kl/uDi7pRXwequmsQI8xd9LEcPi1M48LYurKjmGooSgLlrmnVeIahfj
yNTRn2KYAmLcacNrYUm/pJ9l9VBiRiY1dz0qbiQ+mPo+twTKl6bX5t8oKzzO/4e0M+txG2e+/icS
oH25ld22e0l3lKSz3QgzSUb7vuvTvz8G//cZWxYsdAaz3ARRmWSRLFadOudRkdIjTEez9ansj73+
0hRe43we9NM8fu/b9N7Mf2YVND+RfSrD+w23UK+Pe5F8dESDlArl5WIstj3nbdj4OnVqxe3DZ6l5
yJLHqfZAEBPIfm6rX3p0T6Ej2VTOWLnKdI50ZNcEpOJK6Kupp6EGYay/mP57IOald3towqEXFxkt
x4Tm8ICRmlk6vI5KFFqOlfESm/o7ZwyPhkmGC8rJ22ZWR6GJAYhU3pV+tAUI2Smr2nix1Rixp6dW
qf6jBfELzmKzMejmvmk6+r90LzAaN9a+vH0I8KWBIWYcYGiXR4Nu5iN8/MaLCuLLtZr0DwYg9KdZ
CN4EV+kxDZ1SpyGv+5I1bnvKfvzBrz/7+mJ66rpxtK7l6yBKc/XZbrZq8isnJzlhEm7kc0RmZzE9
TjdpfZBXJry2+jt97AD126/xWH6C/W4/WcFpNJpsIxxYc15SH/Dym7S7XiWQrEEdlD7Gefu44VJs
rPpj0dMAl/f6FuvLlSk2Pq3CIl3FzU914NK9YpMkSFR1qYcWVp1/NvvDvMUytGVCHEJnHqyahdT3
ZZV6YT7193BaUbfqwvSlUO0tWMHVhcJoSF+K/ALEJVfIvDko8jgIMSUPCJsO7VGOY8uFDQ42O5gh
uiA/3na/q0eoMCj6MknRiGzDwjuUoTLgZC0TL4m+hCa6Yn/VbKBoK1+1Ni76/oVcBM25tAVdTmGA
MEXWdU7igdqoD22YHUq7oa1k+MGz7WS01j+3h7W2ZLBD0JtLcHYNoapmbQh8x0y8ZoJKQQ6TT02g
v5Sq/tY6BNMHjpL0CRcQ2KGF96X0kCrOPCdeCvFKDaNt+aNqv9wey9UGXthYuF8cRKEe+3Li8UL8
qevBl1kzH0A+UFtHHTkoniGr2mLgXLcJ1ydEPRTEljHCTN1jKkY94R6N3Cb8aA7lvtW+UwjR+0e7
2aqOri6X9j9zS8y7BDkUXAda4g10OWe8DeW+2gV/4hRC74IlEUzfy/gZAc2AlpM69VIVIsrR8ozJ
8eZhK+25tqWA1Ch0cwhpyeVTaLAnX4HCs/SSxgo/6MFsfImrEBm/T5HPkXvbOVaNAc4GbSU0HZa1
m8nIg5T0AKwkdb0vdEpTRXQvRMNQ5Nu4B9dM0VRPQQCxOqoP2uUeTvVSi7qsKb2u4TQaPk8FPAzz
D54Kt4e05nsgk2h350wXoNVLO5lRdImmSYWH1LpykBI52EmzcbBj5aepxh+JWp/kVm83JlLcsxfx
FrtMyObAqy/It3+3HJ4d8qEUN7IVY7VVnxTpydlIAGx9Xkzu2efLJOryqApKD4b+eA+Q8/acrW2g
81+/mDMzLhpJhWzPs78XFe+2ftyZG0fd1gjEsp2NIDZqmlHECGbobZqD9h8naBHJD7FeZ3XG5zv5
JD0r6vH2BIm/vlxexxKCyUJZ5QqMJoPu6KHMKL1Wmo9F9jAOdNN9jYsPOX2j6hGm8A2DK7uFCw+C
InSziN4dMZ1n09XVo5Z3cZ17uVwB1m0D6clK6slFUVTaB1OsbnjAqj1kNeBoxtrVqTPWc+FX3Yg9
5xB/pPz5K9/qQvn95lhMIncdsYkpJEiuCiDGpESm1Ie5l5lZDHZmjCVAl6a6A6RkW+X7OpTu4mJA
isx5bTPprkb+J00mA7bWJhmq96pB1bCMlNjlmO4+FTP8Pp0Nr6ar9kH5kR2qzO5kp9o9dkbXLOGz
LvtMfio1I9qXlSnflXlUuyZ/5d7P9cE1my56DMLY3431kLxvKjNw20DzrfvO7+MvUAmxzMXODPR9
SsLUnGGvIXXSu2k6pry/A+cUyvL8xEtOugdy5+9Zn/glSLNcOWgDLD4KqA14YMAeuWqVfYdiUHmR
K+W7XfjfykiamgM0JoAPo0S+GyQLhgTLbnqk+iw9h9vC/kfRev+zJsmq64wBfMK8+D+ZZZN8SGGI
8GQldNJ9bMJC4M9hfQ/owb7TpVq+Qz3P/8tBaZAmZkgQdlISqbtUz42HLEVf3GygiVVoA33Oxknb
D0UyPNdZZjEvQ73hWytbH1wiNReRw6Tattz6aBGkGg8rLszu6VfWKBtZ5xXf1SmrkdnivYtzLaIo
o7XzLDH0zAvQlovm70ryLhoeeibw9iGwckqSoWTzUzUnAlg+heJh7mq/jXIPHXDXSZ5oIge+sVFm
WZksLn+eItyRvLaWjOyhovmDXNaZl4X3/kdri6Ro7fMGqyDKdkKlZ3ELF5MxNwoCg54VvA6J72ql
dnd7llYt8BgQopAriQ2nLOVICvPci6qd0X02t8qoG99flq5LuKYzv+f7unPn3JF7/E8/31g4U+Ak
viFPfN56BPXdxvvbnxc36eIMpCkLdiE608n8LIvAzZQGdZiUqTeb3a4pu3tNgyfC46i7l6UtJMba
VJ0bW2w8e0gNOsGK1JsUeNFcTf14ezBrG08A0cgPwOpFkuPyktKTbKSXnsHA+1YkjdvFhZsp+y0p
7ZV9B1kSLc4E3zI6XIsl6cNWo+yTsSXmYK8p+QuUJSd/VL/fHs26GcA5NBhDDbZcGgJElBr1KPNC
rfMoMrjDoJ5KYzrcNrMSSpBOES90nOAaWxnQd5NpclBDBDi4qkMz8xDf6QrymC8mdNR+P7h+usEK
vOIIYomI8cnXCnmYy4WK9RyfU4raC99LWX5XF8XbNz26rNBmCXglesYLT8isuLatoqg8DUEf3TW2
6iUr2waaMDq0ILNi02gLF4gKR0uSVi09Q91nHz6Mn9GRjzeyTiveLLoAZUBaZLuuaEMrHbHGOPVL
z0mnj315N0UxWFTJRi/lT2aLwq+NV/P/5VPIyhW9ikdGM6KP3vGfd9vF1pZbsKtxJ9Iwf9VwMDUs
US7HuBhCZdN+nLamatWAUH4ARUG/+nK5ZYkTHlx07VEIqiAkfHOTwe9ULOIVZExhh/sNpTuLflOl
cKwhq5kgSz11bXjYFEJbW2wihv9ZWGRFWqtSajvoeY4EqRtYKmJTwZ3U/11sNcuuTRW0qY7QlyTL
s0TthtE81dOoV17wVxWenC3Bp9XPE7dTixE4allsnLOZsqQ+kCfTrLym+DyhlQAr59t9CXTn/wws
dnY8JCV8OBjQs6MiH/0NlY+V30+9lTwRLT6iuXQRj+hdlekm4ndeE9X/aA1RvZpvFT6vr1wif5SW
RBmE82NxdthpOQNTGkpPQ/HXAum2MUMrrnTx/YUroSnShW3K94ewuU+k4ZXkzcH0oxPpvY27Y2W2
LkwtZksbG5JDIaam2pUHV3m9vdYrN+DF54X5M2cqulktaromPKs+ce75lKWGtx99ZIx1DU0mMHBX
rTBSVGch/dyFp5sFZXYgPZIzbTHBra6IEF2Ad8Xm3bG47jKrkwrTL1gRvbqbm+Z7o+uHrs3u/DJ7
+81K4ke0nQIaISe42H/KaIWgee3Si5On+dQlG0+b1RU5+/xi95lyFaodYjZe3CT3lnzXKHdDndzf
XvZVrzozspguuq77kSR46eXZwUZn6vSfPr/ku+c1MFRpbJWeCT8usgpbwI211SZXotH+ZpG5WOZl
VbTBk7DApaq8j57HRv0lRX70vk0C+V7XhnnjchVTvojgiT9gu8CPQScvT6yimfoRqujCG9JceTe3
VrhTk95xs6mzdgqXFbS2kf091SJ1C6e24g2QLkAjzb1OLW5Zrm6yJI+zscq9Ccr2tD3V6SkAIHd7
udaMcCA78MgBgAKfdnkIpJmT1l1U5F5S/8rK7/7w7JdfbptYmULADv+aWDicnShIpJuYKKO/TC26
T52j7Tu70aEBLjh04ZtrmALqrhKdAroX8gGLEzrMZjtXJR7uMP+5LSQrNGe7UgZHb/9Shj+k+O0b
CnfkShaySMBvF+Ob9Emi+y7kmDaQCAJkP/1BvE1V3yQTSaHPuOqfkXx7MLWwKjzDPwTSr8F6+515
8f3FjKEglrT5WHBMJ5qrjr+SeX/bBVbOHNxYcVARhxoLCOull3VtrBadLMWepe1gSk63wpY1LxaZ
TNpFyNcSXVx+n3SaAmRpjr3E2fn9vSTdVW/mjMKrzk0s4oo68HPZCcbYG4bqzu4GT+kqGAWt4+2Z
WhsJgaohEjbUP5c3TISorGxR0xCPbIfTuT1mW8IMWyYWWz7sHHV0woEyZD+XR7toGkB2sX8HD7m8
se5bphZbo/LT2BirKfFYt/fWEEJLfj/3H25P2cqNAKwKNP/vWhMEeZeLX/W2M0NySPk2v4u10wzt
br3z/75tZM2Dz40sbv5y5DmMymDiTabzc5ZQa/aVYWPt12xYQMOEyhedn8tOGnWcldxQ4tRTDXQS
d1m/8f2V1eAuIxmv/c6vLOvPNUgyx/Gj0pOar9LY7q3iQwvr/Jsn6sLI4iwZ69CmjyPmXd3eVYWr
ShsX1sokXXx/ERSH0gzZicEgTA1+2f5DsomGXZ0mWOshRKfuSxbi0p+iLOuzLLALElDu9K1s3GTD
l9YNWOLCJUF/RaBlaWWKiOBceF1vPhlT+YDIPc3oW1mUlXuXi/BfM2Imz+L7pKfihJREAdhFdvv+
OFN7GccORrBnXfkWhd/+YOFFgkAk5flnsfA5V2MhK4xqiNodTYqu2ny8bWF1QGcWFkvvFwbVMWhu
PCW3Tw6qiQqabvSNjdZ73Y7daAt/vrpOdBFTIQNLyuV7OYFoP8SBbJaFN6sxPJvzP9NQVbvZ35I6
Eg51FWOe2VlcLdFYFaVRdYVnqZB7p2pv3ikNz/t87KB1sFrpQzYP2UblYX1wAnJFDE0Ve+HlRp9U
fWDiHQP1/+rY+Q9BtxFWbJlYXDRRVVByajHhRJJrPgSfYtpib7vEqgkh2wQJMvmEJfDRGOmrbGtK
2TFsCP0vp3qOtrTLV1fnzMTieimzOZNQbyu9oph3ieFFyGma5s8w+an8QbmA1i2ojdAA0q+lqHIf
JXjkOHKvC52dWqTv/KzYO4rSwNaqf1EyYyuZsTZ9BDXkDJF75EW18Dwtl2SUXa3cUwvlLgojCrKh
2yRbrKhbZhZHw8iRrYQW45LUn5R8Xa36YWzl89eW6Xwoi8MBHNBU1bqNDbSzGjS0jNSL+sptEZ82
5w+33W4l5AAT9O+8LY5WKYAWO0gZkMPa6PVnY+r3vVqQcdjYQmu3nU7SmPOS3sgraJWsZogloGHr
qbnxSPvwkxaGGybWFoeWMsAA/LOSng7MCdQYPkDtyNWml1n63DmH2/O1NoxzG4v5qpVB8rXeAAsw
7suapqs/OAbOvy/GeHbVGZNJzUPh+zz7gBk1e6fv3U157rVVF4R1RGc89aDvvLTSA3SqTHPMPGVU
aZ14qdtyr2U/ii2259XZAglLBGiKEthiNI0fRQqp3czzpQ+Rce/PG7O1Og5AZ9A5Ob/PzctxaNnQ
OFFjZp48H9EwdruwgL/i+PP2mq/d1ib4OZGn4W28fMno4RiMVsmjUprzXVieuvm7Vj30Yb+3tGCv
N1uB5+/Mz/IaxY1NFT5B0Y2+WB7amVPIadLCG2NjfrQkY97FUq3t5VGRjrGN4oDZ96++jGx0qRrT
XSB0WPqhk10qZJ2rVOa0mzSthj9GKnaR6hQPPvSh+9vTsrbd0M6k60y88a7YSaC4GoapdThy88+J
Wrqz+VXt/uBuP7exOG/NrpQlRZZyT1Y9qXqphbzpVilidXnPxrGY7RlaniBzOJkap3yw1OGDpc2v
hao9VHG5hxgLpWSSpP9t7hbHSKaofTrYzF39NbMAsOz76k8soCbCG4l6PWjdy62ByALkthXZRWjU
d1V/H/Z/A+Pe2H+rLnBmZDGMMYNBd5qAYSI8udMl+DuN2m3iT38wWUR3FDlhviMivxyKJSk9qV6T
BSoew2E+zioJS540t62sXbsEX1SDRYqPHP+llbistG6YLGK8Hv7A6JNfHDOndqfqU5j+vG1KTMty
f5+bEsfa2SEfA59TTHL93jh+HvpnbePza6vC0Q49DRqP4BsWm8bKjdRKfA1MZ5A+BbZ6UIbgXgrt
t0MXucwtUQ6xURxdYugtvyLH08/sTb2k9UyW3ku2/fftmVpbFIATxm9433USqVSgiZHmpPA4vTJI
h8ODTD9WuRuUu9uGVuaMnBvrDgBIEafu5ZLURZD7kmbREND+SOO7Sjkk1sayCDddrLqo68BGS3MR
/4qxnq26U8QSktQSzQDlP4N/ak1n50hoa+f3URnu6abbZIlYuR4vLC6eLUnCYzDBCfCz0U20d1VA
iyalK5POxrdPn60J8VmH1v6r0wbB8EyOEhodWgkV+vhQRxXNoBvx3epw0AkXzQ2i7X2xQ7UsC2er
DskqBV+NrDyisRk3aAgWW8W+NWfg7aIiwwE7kK6L/Xu2Ul1NRabocAZd+mKZ9FraX9vq+x/MGK0u
EOuAFLjqpA1UswzmkLXJVXeW9lr4Ig+/bptYmy/x4IcUS0h4Lkv4ZlFFtl3rokcIbpSEhhBl3MsJ
YdK0sU3NlRONJhdSTECEaAHQFke0FLf9XHf0GDh61LyvzO57lfl5sTO0mKZnP5PeI7n9EqXRQfJi
9Eql1DgUBEA7PyylUzsr2VeITpI7p50btyohskuMOf+a+VN0GmY1+SelanBwUFF+l5i19tD3wXS0
Z6m+C/Ou3eexlJ8gYR89vylztx6G8ZhIerzHkXoPHr/hXQ97wL6WB/VnkbbSowkjAz3yjeb8kMtO
H3dqbnd7revU/TxXwz+tHtc7rZyGX/UsR69BZsQ/gqJwToUfKQ9GkUl7u0v7I2Q7r3GfA1ZVJwvJ
1wK1jCLUDy2iLLteCmdev30BnJYehTSJ8l+dlgudVLh+A9NMDjTzSMfby75yZrIJVSBacP1cs/BQ
vc8bALQkeKdPcY8OoJsnW4QDq67FXkdfAFwsuOjLHdLEepJGYct+r46y5D6PklvGG+NY9SkGQJ5M
p0z9uwv5bBcWUFxqVYqNrGzunuW8vrs9T9djgNmS+aUQRWfWFdEM4BMp1xt2uT8Vv2ZDuWvr9MsQ
Kk+Zam0cj9dDgbdFARYvuvThCVgcxEYx9hGkjpg6+h1FnfvbI7mmP4Z6gMqdIIghBXq104sCHdVU
odaSUQGlcUkwqdMMtqsL+gKH9iEoxsexlr9Pvv2UJvMRQuavcrxVj1+bUO5oen+QQYYdb3GHykle
yxlk5x6QA2+M4pPck1QwiuZkQ7x0e8jXQbsY8b+21EsHNMbCBxxP61Q314dCaffmfJ/M7aGsP9g1
NNNbV8LqCpJdAmei6qS1Fpf30NWWzmOEGe79QxkoT736dgQvQyITg1fSwXcFF1WS2mltspleInMc
Bb8aAHa3J211ELAX8qakjk3H5eWk9aGUR+2gxd58cMyHegujvbb+NG8LJm6UKKiQXn4+kGq1MHoK
i4gzvaQpTKoxSO3Iij8BstwIPldtAZ0Azw49Alv40tZAc3LiVH7s+cY8PM49D+DaasZ9b435PnSq
N/els8O4SaFvJcNIjmlx4CX95DvOEOPb6jGxQdyRiju8fXWg1hDpGB45VxBrs6voZ7IKTIyBdQDb
V951qj9svKivbwcGQpyJTCO4Ph7ulxNXpIoumrKomeYqbDCfjepvez4o1J4CWkZvj2jVlgW6iHoj
J9MSk960tdkabZiQ0876TyZ5zZ3Ba5tamub7R3lyrA+ofcfebati6S/jbEZ4ZnVxNDgEHoqfsVRt
OJ5EBLEztU7ZQWSxpR+zasmGU4pYdEUgPUgntN/jgHbR4ls+0uM/fFDNDaDWig3cjQ5HnfXCBReO
B5WiNtWhE3kR77i53zu5ute3KgMrB8OFEfHnZ1dtIFAZcYyR7C8d5u2YxMeb14TzgBqeDXkZNJKL
7SpPhQzjYRV75VDt21b+AivmOzXoNpIea+OgH1mB3J2cNgiNy3HQ3YE2Z6oyjs9q8ypFH2+PYvXz
QmlAyJUBR19c47batwTVfN6Xkp15gix6Y8OsXeS8PkXFXLcokSzbXMYpa2ZVHiOPRpvpKVWlj45i
ZIea+BNqFcJ3ayz+rhHrfmf2Q09TV5s/2EVqPpXQgG9hUVaHi6gC6A2douEyDZlLU2UPox55I717
/di/Cwf/9faMrlzjYA8pSYo04nWdCC4RpZokHC/VPptmuE9l/Rg2T1Xs7JVQ3Zdbmjlru4kHOFg0
6Aaoiy92U1iaaZ9bWezFfv0hM+pnp4pOqO9+vT2sldsJanaIGXmq8ixeXrQaLMFdS9+wV/s1mury
97Dw7x3IbqJO/3bb1OqIUF4yCJO5n5aRuN1EuVFEduQBZofcyCqehy213VU/ODMh/vzsdKhEHC6X
LFI/KMVeYMR2Zpxu+f6WlcURUY91IAeVxUGXnFTt2Xg7nJOL6GwUYs3ORpG1fV00Nt+frWyvyeN7
owg2gpK1IbDq4MPo+qETY3H8NAY9j7x7OX7yu6zeb11sK9cp6vMkWUQPFm+7xecDreF81W3ybC2k
T4+q/dGJvsjjo6W9PRLhkCM3AUejep1wJUkat2ObhF4/S4cenVDoLt/cVk2vu8i4CQDydS4HaY/W
EU9IL/xUOG709+1NsbYQ519frHXqTJEZRHzdgdEpfwJ9fPv7v9OBixjj4ucvngN1SUOc0Yifr1T7
InN2SaPspHi6K9LxxQwlWH678dfUt+8CfXwty6286NpFAfQJDjaBRqQpa+ELnPlpO3VV4AWJ+mL0
78v271zqEN0eEjQz012sGce8Ve40JT6YgfIxUf5gv57/giVH+GjIfqXn/ILG1N/Lhf/aR8797Wle
OduAwlFfEiB1wfRwuWUDU6+GoVYDT3aeRuldRmOQ8/ZgERMWHBzk+jiuF2dbaJuVlWpm4EXGocke
Zu1B8recRQScC2cBu8vrgSc6xMjLzk8zQvKVNpjAkzIn/6ZaaMqPk9LTqtBKT2gGBnBokiMqLJ++
coe0VIjqlGtN9GYnWr2V9lidVI1au8CBi2z35aQOZaHW8miEXqu8T7OvRvUrKDYStdf88RotYoKJ
HyYV2mOWwLMik3si4zzyOG9/UrT8EQb6Lml/tVV3ALb/2OX1q5aonRu2frgRQ63sfZLDxCyiY5Br
cbE1WzuMEy2xQw/evN34ZY7C3R945ZmBRRQo1RNaxL4VeuX8pCRPUUlZ8s3dRcwfDWpAM0DVXYXL
nTz4ityUBJpzdTfA8ZZVn24PYnWW0CCGaBm8Edi6Sy+wky5vG6mPvABFpF2ijTKE3dkWKmfLivjz
szu3jXUtLwesIK7q6mBYumqL128lghQiGZBT0494TQqPpDs9d3UWkeSumtGNJqL+eO7rx3kOk9NU
KtOLIwfqXrPGrayeOH6u9rUgTaEIxpt9iQuo9Dl2Bp1gXaq6B3NsH1J7/qQO/Wsw6RsOsbppz0wt
fM4fwbvmDaYA0flu34Xls1rMw86W4y33Xl0z6nmCxwem3+WhOxuFJsU5Ub/VHfOPSXu67Xhrk6bQ
xi+QboKKfnH8+BH8+E43R96kHdNifLa1JyXtdlWzJZ6yZUicyme+p8mzXhc2hur01e/0R6n5QGsA
PRtbcI21CYMuSpDoCNb75fHuI/Mc54UUen56rNXTtJGwWf08yRNyDDRqXVMdBWmSzSWfb5zn4dWv
/uACBB0MhoO0NNn8hWdRNiqVeCpDrzOUYG/NQfk6BsbwZNb0m9xe+tWgBX4oR3Q9AdFa5jLKqWzi
clRDb2qkdufnYAPHJKmfLb8dS1hDFDeMwuNoRntSVP3eiEt0XBLZ/KUNnbORKljbUSSmCCp4FQgA
y6V70JHUI5xtB5452o9Kiox87+/D9Hh7yKtOaDGr4iYiBbYI08KszMO5z0NPLtofdlwcp9n5lVSU
vNrmTwaErjxwK1rB6U25HJCQkjQGOw49BZK0u6GaypfOqPKHAfL4jSt27cwl/BWpAQ5ekuKXpiap
66spYh2ROxtfmhSYjFG9Nxpz2gejor6rg0rfa3U1bTwaVh2I5m24cCnMisrNpWFHikxEVscQYFT+
vgydPUIIbptO7lRC1GY0tHT3cFo3Ds0z8NIO1Ab8SXs7VBeGEzTrRZfGChl/HBZ2OZdpxpO7pKyO
6OK3auvNveY4ZzaWfUClX1u+amNj7I7FAFe3WbrmdK8Nb2+JZzBEGwKiBx/GUrNDpQFISZBN8+Tk
ZOk7K/v49h1AFzmQFnhKaRNYQM/jWKaP3IwzLw37Y1N9pWjoKu1nhAtv21nbz6KpzKJCwxmzbO0P
0IWZen/KPA1yZJ/iK/BpCfzObStry8IzgTNM4Wl8pTNqaEEO00qfefV0mNVdZN+jT69n/9HKImyK
x6LONW3IvAHmrNqo9+n4VwxvfC79/IPhkK0AlktLqLV8/fSynudZIKderO2tetc6rl/8NbXjxnhW
18YGwyNuGfMqceGDQajNCiKlTuk616mz50Jrv3dGsvHuWLODDRgLSKHycFqcS3E0as5oQYqazw3v
KS1AINUpjnPWvN6et9WD6NzS4tYEsNDXjjKmnqJVhxxSctR1ngbJcZPUuI8ic28G8mGe7Y+zabhl
Gr3qhbKxsdbiApFgZGtRMLSXFbCgiRs4qGcYkez2OywC71E2P2wMU7wClhEuJQe44wBFgYxbXJIK
IoL5FOWZ51TGJ72aUdWJ9kPF8JJix2UDNF1vXGsYnzSAOMnoPGRFfE8r8/72D1ldWKJ7iqI0CVxn
O+JZzRxa8L1Crdp9I1XIsNhQnQP3/QNDBoV0AZ0jRlmcVkmWRFHXcVoNYxJ/yo0oOPRlNxWsYfAH
6XVKyRaYRlmEBstbNJnroDVbJldpjs5z+2bZPd7g559fuGjmW77RjdwgvWK6Q2C73ZfbcyV205Vz
wNwhevCoXC/B3XXcmX2uBtCXlfNPq3xw4ETI8gdtNu6Gpr27bWzVA2zKemJU19gCxQnaEcpZ6K3s
F1pLXLl5Sa0t+tffbJdXQ4LeRrAXwtezrB/BquekVdbkXqsjBucU84vh20c7ig960B90lDtLd3K7
cq+re3WW3qHv+eIX4anphnYjWBaR4fKnGBzMAlRHnLrkqEJJthygfqCDJqV1BohMuwu1uTwodm7v
LavPdnlQIViXO6+QlGyd2GtrKwj+oVgFfHmVgMiQ1wpyhY59m3Z9Z1K+VQXqOROPhbuxsv6BBnpL
e2htgSnIoCwBmhSwjziKzp5rsTz0iU8xA3qpJwH4caKvuvrXbSdau71h41KAPaLWzbxe2ijNOWj7
kTnV7KOa3CnhQXWOWv8HWUuRkXWIwlXMiF9xNhIrcKQwraD1o4B4rNrsOMjK85xuqeGtBeFoGRBb
IXaKKJ56aSbyFQJ9x4FdTPnmmOHOD37JTe+G1tfOzNxOmTaOxrX75tzeYoF0DTlStGc4rtJdavyj
qls+t2ZAFARkIgSKq0sPKHp2f2UkIkq4j4JH4+3FGQjE4JUS8S7M6YunWJbZPY8ZOyFqh0BTqt2y
mjf27OoI/jWxTImTa5+TwAbhm4dtdj+NVfqshsGwYWU1u0qsRmsdBQBgVoswh7NmquUanJURZda3
yR+jE8RWGWq//XAaEz859lmo3Fdt6gPBifRD3qFBufEr1vYraXNKt6SSOSkXPyLoIZ9vzZ5YS5rR
VM6/JvN4ytO3UwEKni4TRknOBQpSC6+z5jBS5kx0wPn+biIfMGxlJdYW7dyC+POz7ToFTR7S3A8Z
oOPa0GwYG0HU+vfhvCCCAm8jL75v+I0dWgXMlbP9Lt1348a7Z+2eoKAt+pSp0RtLZEWqFYgNlMTW
vf5kw8MH88uuB+nCzRTC5xyrO0PZGNHaMXpucnHABQT6ENsB9m2DzLWLcZfV9ypVPK0/3T6vfyMM
lpfguaWFk816C9Qua3mcRtYpr5NTrpt3XRYfush4GGBicVMreLDhMHCk9kuem/vclj51fryReFhd
QwJgwmiuRCKDSx+xAqsPioGHhT42r046PIBE3xjrmglaKSgPEXYKpc5LE0aFoneZAeGk9Sv8ZPuZ
/2hDQPv59oyuXRowAYigjZ59OqsurfQFmJnJhrh/NMd9GLzqMdnXd4Xx1KJqbkkfblsTX1suH+Ea
uSgkXSCoXIwpkOegGTMQbZqZZ27ZO6csde7DJH0XJNqjk/Zbz/O1uizJjH8tLjabIzXUz2PQbVPc
vOvLLNzlcv0w9ag6jln3iDj9QepNd4L42LUtvUJAakuzaXUhz36CODjPzhM1m+Y5mjNIPGp31PZh
tvHIXf8+cTBcj1TWlihbo0dc1VEq7rHgg5r+mKW3qxLQpSJYUf/PwCKwMNqkleKaVYuyyQe+m993
cvpD07dYHdaOEboOQWWgYiMYkC8nKh2pDsE/n3gBPX6uMXcflGzaaUn6lx4Z+9ueuHZbCSCOgYgW
bZXL28rOQwvWHvyC1NE7a9I/RXq2t7T8520zqw5/ZkZsv7O1T0Z7ysyGqTNM3w0DdRfINN8F0l2S
5G629TzfGtQiolHkXBoNnUEJRbSwDd0yrNzIfHOjinCG/z91hrxYpo4TNktR//YkJDCCg1y/FNbb
MY4XJhZxOa04/2cC/j51ODY/IbG9vTCr597ZIBY+DS913VriJEq17mkMlW8ZMMc6M+gr81+sYPjY
qFtt/OvuTf8C0AIeyMv8jBmmpR07IxzJDgtzTIpDaLrNH4DGBVUgiEeiMJ4biyOWOssg2RW4dEf6
mry3iy+35211EHRfkCNEkeKKr8tvjM4pwjLx+lIlbwsjVSAbp7Gj+abON95NW7YWazTmrZ2ZMOZ7
UGup4wma+8G4q7akPle36NmIFhNWhTbQ04wRWb4Tu1U47ttaf+pn+z7hyu2neevdtDosEuuC8gxa
2yUeIbPbcpJrGr3C/iEVzSzTrrYkUrp/ci8YvwWnSbdfdccFWtGaUPWnnj3eK5B47m57wuphQ2eJ
aFyERnAp5WklJi0mIc+n2vlLlj5o5Y8+/nzbxOpMQbhPVVhHnWmJN/XLsunSiBG02W427pFa6LMT
Lfe3razenwg50KuIMhgVwMszugi0tA/EerRZ8Csr5LtCMn7cNrE6EPR2SCLa3DjqwpMlP3KixIL+
KpkQFNwFs2tS2tx6L6+caWR+oT6AsJ4y7TL/Bn7flyViXcHfds9oVXdq29qtBuNDM9rvrFz6PMXz
VrV75b1xYVWM/eyKKwCemVYA5h3M0jPNcA8cHjvd6D42+fyPOkp/SWV3KMKttoUV90O+E0AiRNc2
+ZvFquWlMfSpTQeVbT/WZeI2waMJ1O32uq0aEc8owLuUbJfETwFYZyOzeVhX2nGenyUHnc/jbRMr
3serXWDg8T7ea4vjp2y7NC9rFLrSdNfs+untzn3xeWH+bHXsPC8T1efzcwQ71kP1dn5FKuVCj1QA
m4FtitP17PttH05proOfbmkum3b5RiCwNjvnn1/ETx3i0s2IyIoXZHdp/ArrxsYKr+xMHSz7b35F
EGJLKQya4X3ViQG38E7n6RrArxOepojXQbXFJ7BqCiy/SGWZQn7jcqqibCwr1QJ/Ygmd0TzYN+o/
8hi4o7olNbl2EACk+U23x+ov+RH8JK7lPOwiIBw0yqfmSW7hd5ocKpOldKfG0TEems+3/Xhtq7Cz
GRq1p+vq05xqPTl0EGpqnL4fHfVxaOrXYdq6PNccAhEhjmoMoZCymERFLUpbj2JA2xCRz8/a27cL
zdG0K5NBRUhzCUbq50gt804dPbU+2N+iraLF2nP04vuLiyCzh8qqJHD/knGfGMah1J9HddfUNsLw
D73zKai/zlm00/T97dX5f6R9WZOcuLb1X7nR75zLPNy45zwAOdeQWa4qu/xC2OVqQCAhgRh//bfw
1+d0Jkkk190R/dCOtLWRtLW1tYe1ZpwctMEgio4ST4Shp/EKyjyOXjWjRbdi7lvte24cqLJr2ZbH
C07bjO4hg4WIzxiJHIF+LrXcoQ2IQuO4BczISakPPQE/8/BVL4+i/6wWYmG/ZrQO0lDkMiKjYsMm
Lx6D5mnfKEZzol5yrxD7WDHrJZXN6vbyzWgddBplx3ibjoAQk23rhDVYSiMbGOnG75NX7y/0KV0I
mKi150m9F02N1vTCr4u1uYRSO7NOF+OPEzwz0xXaphEMxvgu/R4rYaeunPjH7TWa2fgLEeMnnIkg
kUtjZ2jHKTyrLWiqcglT82Cr+cplB86WAFhnVPpC3sTvkJFMWsvuGjx0HL/XEfmDp44vWGfyCD6j
25ObU4CRvgG0HRr6nqahidSr2xyQf82JlJ+sjdY83x5+bu3Oh58cmrpWzYg6GL7PfZptiAy9+qGy
girZiF+HfkQJMfKz8BDHpuLpMzT2LFq5omhORvugSRqK4TXWlxIfM3cdcNhRDeagyue6mE6ngM0y
S70+RXbYFIACMi2/BiN47/46sixqFIHLCddjTBJOLYDiZkRXeVyfkoT5qfk+LNxrczt/Nv505zlT
GrTf5vVJHistzIoFxZo7mOfDT3a+NTjNYonPN1AmQg5Dt6/EwjtwZi/QuoPaOF2zkSWawiZUVadK
J87lCTgVuFtyY1sMD3SpPm0Go8yFGKQdXJT14KqfmLA+y6mmUV2eXLNB42vnR+ILi75H+mubv2Sl
/5psEWh1jsmH4gaJvUZ/jBVvb5+jq6mO9S+gowKGHMo4kdm7tEE0No2UI993TDWAfmhPrntP2dcs
WziuS2Imt07Ui6EzeohpwD1n6U+G89DViIYATef2fK5s3DgfPBnhV8HLdqe1eIXUmZOkXD8SroS9
oJui1rbcrYO4GITPI2tzW96Vso/ycHGPreBoztUmE8vigmoeCnKPcEraFPSE2VJFxYIEfRI8pKXi
1H2v6ker+dTJF2sJh2R+fHg68AmgCtM3MIphU2ExQz9SJsPOSh8qQhbeJNdFIeMqYYngX8PxuKLP
Q21yJWtRaUc0lVnPUefFK1BGqS85uBfDgtvZK8oa7FDlJn9ulD7eMa73AdHrKKQ01VZlkpYvTKje
fYze4ZfbWzinMqOTB949YAZcEVmXQ2PELRm0Y2Jkm9Sjbqjq9b0elZ1POD1IkAUtKOnckiOQhRAa
SmTwTJoojUL1rBe2gNJYe7GW9cKZnh3eQ/+2gwoAtFJO/AqXIgKglIlxtJnjV873JNMXnMi5JRtj
cbgQUSqKwquJ1XA8aaaorj0q3ZEUX7XYDXgl/cHc1+1Srn5uNueyJp5kT52K22qM2aBAg1XbnGYL
63VdDQD1PBcxMcRly7qeOYoOLwhZLgX0xPeK0COsnaWvvKZX15ZkbFugyB/hZypWmoG86W0tnJsm
MD9ghFGVjQzz+PuZM6hkepzFTmodubZCDfgSPMGcAYazPyLcjAAc08bXsuV5QlhnHUV1pyaALz5U
5Tal7l+ZBTAKcKfhOF11rWXgundIbFjH3AjszufqwlZdXf7YqZ9MbfCQELSbVq83oiKZaCvrSPmD
I1+GAZ2af8Gi4/pABRuukRHr+3IjhOSkqaocIsxP+l1DFmpoZmcAMzPWLCJLPY1l9zGnehdR6yiT
74gzBrYN+LVhYQ6zu43WNwMKCofVnNzqKDMl4LPFbhe53z2JGOheq/C2vs6KGCtJ4R8B0EUbfz/T
1yoqE7gOkXW0o5VDkTTrU5+S94Z/uy1ntIUXCfBxx8/kjKboTI7Dyzjhg2MdE/KS8FVSrQa+ykgb
pOh30bgEhtiSeZ7dojORk9VDWZZRFDCrR69dp6YPlBpULt6e1fzq4X2MZMYYdZrcALhw067zGmgB
PHEfzCErloCtoiVvivnLDJA/V/A/sqYFuTYwQ3ol6a0jiFG2CTi4W/Z8ezZzC4a7HUxxOnqMgY50
uUe6Bg+iQNHq0UOs3CyeFPuYaemCafkZ151qAigBsVgQhfqzybZUnSNyoKWaR61l9qNkTut3Sada
oJUYao4YTf0eN5xth0gdQMlkx0Hakn1m3beGGRl+m5tRYAtqPaC6UK9AHB2Z4JseSuEXvUbgXlHj
saosY9UVtR3wtK9WWWOU4OXUYvMIN8R+71Un2Q1Jg3dz32fpuu9s+wtXcxIA/rZH9RjYfhpD6E/A
Emn8WOdl6ztF9ODBK+Q1D+J4o8hN7qj1R9JzctKH9IdulfFrwjS2AvATCwqOyiM37/MDHKnMb4ei
XYMMpPE9XLhbNSL599ubN3fxoIsVnE/IDKC0c3L5GXntyIJn9pHIvevt6yUEoznlQA0uQBDGfqer
ChbSaG3HTNiiqHfDslJWyCvtiLH0mpqdxpmY8fczOwHeSEOmCDodVRHUZtgsQRwvTWP8/Wz8QS+z
mOkY38Kl0DxY+qk2/8Ll5gEMEClOdwzUTLyqXnE8VnLHOJYZ+aqk5IswzNrvpLFwO4wH5fIgIa2G
UPDoiKNpZVrDq4Hupc3RqYxLOnZ2Xq0YftLX636gkZ9LtzukXVuHJUfu+NdVDV3GY4kyQt7AuLtc
Q13tpT5wxzza5pqLT5H9q+92WLrz8fXL8Z0CLQemE5nHpL/Df0q8ZfraW6oantO0cymTA5OYg2nI
cRbUDthT7SzZuavdGSeBOw8FoSOD82QSnap2g2phEoP0O/tZsheUpNzehzldRvOoCTEAaL168VBS
e63QO/PYDzEIuPQu91PSh6qRLGja3DWHNwgaHEcG4quGSoXj1W0hJ3j0Im4+GbmVrps2It+GOI6f
RTmw8PbEZrcGfY2AmUfYWZ1edUWFFnLalzik0bN1b7Rvf2/4if4allQbt8PwmuZrB91b2JbZr8fl
hkcA9gYsmZfqaw69V1hmYR1bsBeWW+QB/sLnozEAjidaTRCuuBxftxlHTBCWuN8XSuyX8cffG3+c
35mJrPSeqaB4wer7Tn7vFb/anTue7rPPn1hgqUq9LceLpPns9r6lbvJuQV3nzoWDCC8ivSMS6DTu
hxu/ioYBR4+7O65tDJ5tas4XhMzt8rmQyS6TqLdiy4AQmx1EkHULve6zc0ApkwuaSFSaTAHWOHMi
ILJw62i4j3pxV+lBb65+fZ/HFx7wmezR4ZscA6BqAEehdS08l3dwlIq/MgOELtCUB9OEC/FSjSJt
qLLe5vZRZWGfvqTFw/DLJfFQJfRBwVVF3zpSfJMZOA61eoA42keNNGhKkm65AkpOsXCfz1k/3OOA
RMedd81BgZAT2N7hEx1BEVP6ipncd02yUQHZl6Dz7vaezMpCjTBiuahgv2I6NrreBF6RDlmNWwao
P6L7VIvKzZA3ElzzRmKcbgu81jM4ESPKPrqSgZDsToxJbnWullHEKwbVj6xk5QA+FCGg20Kuz8ql
kIlFGXKKprkcQki5oTSI3fXfG3+c5JnFclNOjWgcX/29KT9lSxxl18lrAAmoaL5ApgoO19Uzz7Jz
gQUkuDDSZlOoZtAKxUdfuuKLSt7R1tjgFlZ9g4/8ZQ37rgz6wgyv9QKSoWUuugxRQz5tdEE5kFKT
doSXKvnOMEGCilKNdcnop0gs5erndgsDQiOgaIBPcC5Xs00zIyeDNI6y2qXudsnvmtM41IHC5EDL
cTtO7IKWmIlJk8I8dgZQW9DCB2pB4JkvdeWMw0y94zMx0277lKpZ5Q4cTqSSS2cjrIgejVZjr13C
9GOc6lns97lMd0PB+98d1iUvv66UKAZA+xuM+FgpeLmMFVWSklDFOEaIRLMuYFW/YCxmN+pMgn4p
oVFAvAPX3zgmzwCHz/Xd35vAxDRE8t8TIAPxOx7kbKkwaNSkqz06m8DELhTAW3HUwTaQdUmCXKy1
Co/2rfnNaZYi3bNLBT8ZmTqgguDhcrlUvC+yhDV4K1ned3eXaAuV4TOZEUCNIEoHzwYlbVcdew1F
oE54iDZG+nMtXwViKOamQRgF9dwB7UFC5A5+CtwlgnBXo61rO/EfyK/nmPAVAL4EzQ3uc7wKL2dJ
ewt8aQnCUcM7M/HeePp1hUA4FbHIsYXrCsAiBkIojWpmHTv1qJDP2lJJ2twmIX2FrmYUISGtMjkx
WVs5pII/cQRJCyi/igV9nnkvo/cGteGA6ofb7E5WpxCWkTvOEB1TRJBy4/uwVb6Ca8fPzcEXzVIG
c8bMoZJqrHYfl+wKXE4pwT2jZ8I7xiIKebRhLl+3gLX75S3BUiFDOrpYY7nm5Y6rPTcVd7DcI0gl
BRKj7a/nMzS8L396iAja4fK5FCASzeB1oaC3Vry+gwHo9ufPLBLwQ8Y71UOHNTh0LkeXaRwZGevR
hhwhkBcy46u3VGEyo1QXIibXTUEpAYgTRFhrBTdAudAPN2PC8ATHS39MvOLBOtkAF6gFHHlpenJT
MEtFTmBqxzQ/IXMQqEuw6EuyJvY+79IoLVRArijJChjY6HNVvjnJvVyCBp7zdy4mNbH8WtuaiiYl
PdUFup2QfExT8Dvep6ijtV26jUFB4jc9SFpJ5VcNKAZva8XMlqEfD4dmDGaCN3lyUGnX9wqNK6AK
WY/cd+qFLZuf3tn4E63rTEILLoGhoYq1Fb3o7p0l7q1iSz00vSY7bq6s9N6MF969s7NCtT3alAH3
dgWJi/eq29kWpaek3fOVs8RyNqscqDoCBsUYDJxmiz0tNWqdAEODKPeNPSDH+kzqdAuu27CLFwJ0
c1OxEZcBCglSa0AbvDy2ZaEJHufAu6BdoNaqbyVLpBYzhmGsqAW0EIj/YBwmp7YsAamZdi4OEpoF
NHlfIoqm/DJgNKo0ESkZ0xDA0EJfyuU0crUEcnhqjP0oAdGCLA2HpSttbh7nIsaVPHuZ8NQqezI2
bddNHpL2xa0OJVIdt8/LzOPgYh7jR5wJyYTKqKCYR5SHFtBNAEZTreFc35Yyp2DnUxm/4kyKcCka
6ntwKLV9HRTZj6rzkBp5T8nGdt9ui5o9oeeyJhYAfAiCKylkuYPYxoa6UjQtFDHKHRv+kdT9Wrr1
Nz0WYez1RyVf5B5dmuvEQjhol/VMYueA50uDDBG8Ut7xchOLrUl+/WWHwmh4bC5qh4H3MNH0PEUv
kd5i8zrgB7nGQ+kErba2ljAg547smZjpc4gisaIhQwBFTHTfA+eS1Beqg2ZVHTCZKLGEC4qqkkv9
SHUloYkAfFrffZVGhorH77q6YENnNf1MxkQHDeqhJTfSALWQhKkTEKTu6kBbuiBmZoJiZyB4jI7D
OJnLmRiVKOKG5gASAJej45CADc9e8svhsbGi+k8hE8tgA2pGlR0wPoriIQM0sL4vmoUahZmCmEsZ
ky1hCHKjFAvuCJcb27lTAUyAahhtnaSB46Gp/q1aggeYO7mYFjBlANiDRvdpFXyZGwAnEBx6hoyr
VX8por2MD/2QBUN5ZztvUt0qaqgmq9sWYzwlk5fkhdiJa0RyhThRDLGVzP0BGo6UK6iDer+tV1Jf
R2g8uS1wRhPxlIDnOj5fcYNMdCSzvExD0Cc76XkIGxG1GzIE9hK6+syT5ULKREmky9Mq6tHEhJSO
3u8cc1e130qPhylRwIn8/facZvV+RM5AWxY6aKd5vcaxSwFqRoC26L9r6osGAoUlPOwlEZN9Ym2h
5VYBEUUJ5Ip3Qldq9357FrOqcDaLyc6g2rCiYP0EAZ+ubzX21SSvHpABePPDYp9zsmfRglFamtNk
k7rebQgv0OOoFs6K829VtWNqu6Bvs0LQuYg6wDHbN+1jAfEreJdcwOz11oFFmwbhRub8lYmcyZhM
hOZVlckaOHosDxj3ZREyNbi9OXPTwFMVr4ufqOhTv45pWeqi2AOoG8lTznyefWp/vSYHMXoEJwBK
idzAFRyPbHtdaCN8iKcEdbrTxbZoHqNuqbpoXIypxUHNJIIhCJNq9tTfVrK4QS1NA4CDBqTCW6o+
/YWVOht/ctVlHrcAlj+O331ukjel+HDlwv0wuxlnIiZeVqrT1mpJn+G1GpL6gaahbmz/3iwmjpRd
SQnEhBZdmNUq9jTfyHYyXbLFM/MYcduRoUGE/DpdbNi9RlG1Ik7MrdZar4bcPQh9KYkxJwWZOBcA
1yNNz/Rmo3Ztx5FViZMm90LbmmLXJwsHcOZSgR/4MxszQtBOe/waJeKaxqsSqtuEhrnNZL4q0x9J
v7m9K7Ny0BmPKqERhnSaTUiUVnQF68uTCVhY2QPtKa1DFvd+pXy5LWlu0YCIiOQJGONBvj2x90i1
UxLVankSLAs5+ZZati/B83pbypyjgybcP8VMbL7omO4mssWENB4mhKAcs/A7pQliY5X19ZYmrt8K
AxTWn29LXprfxGT2pdIOvTKUpxweTms/UFP32VIgflaIiYKCET34uqvVEVZsFwO2q2y6fZO2m6F7
icpf90fxzka6FjGXEcx68g4xpeSuacvyVLyqKqIupwjVoLcXa8ZkjvQESGojbHAN84lSohGUFurd
Zv3Os/KwN5ZafpZETOwNvCUDyJUQgYacdzPufuiLKBYzu4FEsIfqC1xhKJuf6BoaZWvqAl8GwEr5
tqzoAxoY16a7FC76GY6eXDAXciaqlYPyLB/wokLrZdbv0Srzo2wcJzQKatxlTqrtUL+kB6iWc1a9
1UZ+FjnuvTSdD6NRrZMY0Ul4AgqGIc4KH6zAgHkSJlm1tvOhcFL7htdbYany5mAONN+VZvxBagT1
BlN5toUwg8ogLAB+wmvaNLCpjvlpUImxUYTjbbmnRM9Doer3bpzkr6bGwC1YeTqASnoZRr2OVt5a
sMARUeRrpZoiwFJ7AfOGYpvYrFyLhLVBFbvmtqdiWLPG6gI4BjHonLgRIslQ+I2XghKJZNVuoLoa
JK1mvnommisVKpxn1DtWeNSo9edGsDqIbLtexUnp4VdPBeAbFwdX41FQuVr8GbwXdmiaPXASzNpo
0B4y/m9MzHxVpKuk2LuuzPYjPZsPhsH6sSxMts9yUfuAXON+5xAEucD9tqlVq1oZpVIHPdNTP84F
6Nlq013dPikzBhonEA1l42lBYHwSVdaE7AoukuLkFG9N9lgNnS/walpylZfETKxzx1ObZzQuxtuZ
Uj/J7hO06xTr25P5GUebajKeMfCVUKmIAzPxM/okjhVoSXGi5uBswf/cBgKVDAETjPiW0SmbwUqV
UBcMRcCNSH1X74BDkNraXtqlPBFJ060h6/SOCnUI6kQdDp0ts9XQCONJUoMEHTfMIO1V1DsadRnq
scyDwq26l05a3oal7eDrQmAnBf/GZfrR1Ixs2s6rV4rq0jAWbhyUniVC1RrUgPfIBiNL5Po51Vmg
4cnka3p7MiPZ+4yhab2iTbIQlh5X4WqV4MbAqJhA3Z1W4hd177qkVdmJtl9JvTM1sarFnZkUa3QB
LbjhP43ULWGTLXE9CtrY0mAns/9aKYfI4kGmvLJuVPiXwntUrWJdmb83qrNOiy8kXlCJOcWDR/Cf
uU7MdKcXZq5GEN+ixszY4lWWZ+HQLoSpZ6WAZwoMcSMx2BTTAI3Lkchbl50GsIDpgcY3We1bzsJZ
nbsPQO2EonmEPeAeTpbSjpRY72qLnSq60lHJINZFtXA3z9xqKCD4U8RkuYahcM3atdkpcV6y5s1z
FsafWyj3J8AxAIHRAzK5+5OMV0j0VQVgVB/NbmMEQ7cpyQI855x+I/GKai0U++AVO7FpXpLHaGbG
JLj72AyHSI9hal7z+LkDgvNtizOux1S78QBE1Q6uRXRzTrbErHWDmZkH8znGqIsYbf/Pcbuv+vdC
bqm1kPz/+eVX4mz0t6BOD2CSU/smhjQb0IDLTnkkG99uuY58ArPKLb6N+3mHPobEqhEBYyxZd4Zb
hYCUaTe07Ww/UpR86ykuUJGIkq7dliZ726jzdWa5eYDa6zxQEo7wVevY/EkI2b9oAG9egaPWQaO8
YE9qJZ4tIrKVWcnvVp/Xz8CGcJ6ZbZMQbnG36zSESlOrYsIXhVuEdey172VKJBAhRbTp7ahCdXpT
+CUf2DPV22rprXytX+NbHB4fopoohZ7SQ8kWbJO90SenbAgssaHpQ1r7zPh8e9evT8mllMkp6drE
afXSgBQ3sOg28sLb418f9MvxJ6cE5H5GETvouquGXXMkdNctUasvrJM7qVKpCz0yqxYzaNW9OyDJ
4jftB4++/PI8RpfCcgB7ist4+pAVMgPMYRfHJ1n4ogtQGdvJhbtsZisAY4jGBGAtoPduWgINtsfU
5EmtHBO4f57zQ6jd+vYkZpYKCXc03Y5E0JAy8cIBG6FmIMeJjl1rhH128Mgnp93SeunNcm1K9As5
40zPsl6aobgNo2Z0zJWveMAEinfSvSK0vRS+xFe9WFi4ayN5KW7UwTNxuht3uhdDnGp8oeQYJZue
vmXmHTGW8LGutRmtl3jwuSgp9JCPnpjjSAg69FmkHi17ix4rhz3IeuHAXGvBKAIX49gtfn2t2HFi
FK3BtCPTAyc2VzIhm9tasCBhWtY1uDmp6E8JKZDfg3bp4p1bJDyHR6w1oAddNdVrskwVxjo0vMf2
us6sJ077rVI0C9O43nUXzbxA+vvZrYoL63LXObHUYcikdixsto2o3Cgl/6FFIDzs7UdR1QtnZ3ZW
I8MZaqBmOuUHDnLtvsKsqNLsrTTyXab6qvp+e2+uT85Yu456VQsVq+hWnqiyZQjH1hNbPZZJdyCi
faqcMscdOLy3EWLYw/AJaOALjsz1Qo5t13++zScy7ZiRwWN4MwvywXBJ6qDH0ETA213iLUUdr+cH
WcAzG4nccV9Pez9jp9JUQSJ+0lGcb/cnoXw2UCiZG8aOeHcaWZjataqPjHeg6oY6ojN76mRwzxxS
LHgBIB5Ea7X0gUixur1j8yJQ6e4h944w52T16JDbduxk/NSKoUHLLFHWkpFfRhTC6wYJANT4ASkL
buC4h2cmjpRpkaJpsziVOxLfYan+wiTOhh+37Wz4vkpi3qUKhre+3Xns++3Rr68dfPxPRxwdkGPg
/3J0QPArtVpX/BRX0kIKuqC+kKz0i0i5Qx4/vC1tTp1BiQMDDXZj+MyTDTERpkmVNoG0giCruc3K
2JcqInMkUHB5/xVhDppm4BqMFKKXUzNTZlR5mfMTE7s8f7EQQI89wCiI0q/cJRTiuYgtjumf0kZd
PNsmBQ6Iq9iQ1oo0SKLBBziXdN9cgNvZnwR9i9UKmKffbk9x7sii+mqM4Y+bN73ztKStatniXWCy
Y02aXVlTPzKVQHbbtNtQe+mZPe7P9GFwFsaZvqv6CKiHWh/haQiPXenvOrgryBffntSCkOkdKONS
1koHIUmlHsyY7FpFuxcRYC9vy/mJUDOdDVxGeAwG6qiv+BV4FtNYyx12irQkDl0Kgkrep01QpHav
+F3UA1YrK9yVqNU30mQ0MCP7pCYkD1ujAc4fY8oO4DFJSJn7CZzJWWjUMQkVOshDE9cvDoDGFr75
mp1sDKWcffN4ns/UTNNpZWkUj3PUQWxYrXz2ZHKIhPYZBIrr0mgCBl45z+y2QFu5I1ER1MNS9H7O
qp5/wsTe9V6UVSnBsqnDm6LsjSheeO0uCZhYPKtB3DQZ51i/Wo4vsoXh5/TrPFYzsQtoIKOSI8B7
KgQLreGe06cacm4r1+wczgJC4+9n+1QSsCulKoQQGvR2kCy1SixNYvz9bPy04EWVj5Mw3YAMYU8D
/Q/6yP9+7/4n/iiO//8kVP/6X/z5HS0hZRoncvLHf92n72VRFb/L/x3/2X/+2uU/+tfXD1ambPpX
Lv4FBv5DcPhNfrv4w4rJVPan+qPsnz4AAy1/jo5PHP/m//XH//r4Ocpzzz/++dt7UTM5jhanBfvt
j592P/75G/pnzrZxHP+PHx++Ufy7Q1/G/VDJb9f/6ONbJf/5m6v+Azmr8b5EJAZGw8S2th/jL7b3
D7BOwSn0cLG5cELxmGZFKZN//mYa+AkF4WPt1b9/qop6/Mnw/qGNqgjYFTjjuopy939P/mJ//tyv
/2I1PRYpGLwh88I6Q2+RMkZYGjgFLnDTXFW/1Ik41XI1d1HT1witDLIysYBSxb3VYHZRkDikXp0t
zh/yz+XpqHK4Eol2fcD64u09YvhMc0c9eBc4t03QpJUl63x4esZa07z8yetYhf6xymK+nZvKQyeH
egvK+3bnAExoRQoQ5aKInR/assl/5FxXHuO40bs16v/FShKh7WSOMkK/sWt5T0hW/i66Qcv9rNSi
0GK5+dE0eUV9wGMo67qm5jPq7h2UcFdJEwe0E+jM64xX4fYc/Oc8So9gMmK5X1kIFPlexMwvselF
75rwlD1BcyL308rMBAZUokcGBDxAKlkD6sLV0qdFvFW1yl3Xef7gFEnf+oW09M88JeaHlqbxpmoT
tlZ1Wuz0zut2ohvfBnaiktVQOfaJJg6StQBhCwAaD+CMpM42SdpUOytV3S+u3f7eeLys/bTJ+VZF
3gGUi0aMRlMASibPTdY1m9LpHjzUHqCOpRXvFaV2WDp55Btd8tgngxOgrRK8zoomgABhIQWupBki
Ot1wr8SwBmqR7YURx+BhpkD1i+3PUnmvBH3E6y2UcP5D9GezT0ruKWHK+yxAcm0bp+jXBTFcpX4B
iFwKEkACWlT3MefOhnPE2KWWo1qEaE92mT0PrLce7URH9wmNSsCfPFSqfBrsNnD0bKPCifWbQa/w
NB++tvjgHEhmdSZQcl818RvDa9IfSlfZuEl6b3GjXFlDEWSMHrpCtbE2Dh4InQB0o7l3yTHzrBVD
QVwUD1ubGrvaslY0zbekSOBbatkb2pf2iR2be8biH5aS4DstTKHmbaBJtJm3w6bM8x332KPiULIz
KgsvRwXqErVOF4AGeZUa5SlSOx9oyE88TuLAiuoPVXTvjYpUYOt5PpFx5SdmGRjArg0MI/J8G61l
JH5I83fSgxsnxwZLkpcpihGMdg8EpPSu6bHcabNKC2IEhNB2F9s0SnxPBdOWVsouyHvyGA+a5Qs9
2yp6yqogG4j+rnaCPOEV7wS17Ey/QQVCc1KkrQQZujaJXtU74nw168H29QqB4iIv65D2Wjm+HdUC
hLY9vBzSmi95BWoRmVVxALjCx0FPKNrVmv7VFC15Txgw56EpzMeTUDl4AABdK1bkxOgSTY1Da9VP
qW3Evtob7grQXs2aKJLrfkaTZsUMYNuU5ie71fsvwHvvNlDDXeox3+qLah1ZtthZUSofANmdHjlO
cWA1HjvYKHT6xIz4XlpPVtJHG6eUZBPntvepyYfaR4WJ04fUTcsjxy8rnrUCvaOZYfpAeRMgmrHT
k9DQlzY0BySkAqB0R4GpMhakTk22VSrotiSahu7IhG8JIUh/OjWwhzJvD7imfekig+yQ/mRlyYvd
VE3tZ9La17Ueh4nh8FCto6AtVeKjXLL+TjJkl23Q3ASRl+k7NTfv7J7J56gS9r1iON3KYMohZ7BH
oFt7spS4+d0t1A9BUU1HqKi+WTHxSW4FeSaFD8cP9Up1MNSgDK1K/A/rhE9I9UV4UCcz6gPoZRN2
hI69i/T3XHNAdKO+gwx38AfPTdCrWziBzuRTbGp7zeLFtkJyIqtzc4NXwmfk41ZGxK0Hy0u/0uQ+
yvuR4avZV236SauxuDDBoZ60INflhc9qtoK7afpF4+5Zaa8ABg5G7Eq+qR0b7lIKLCF0C1lBm7j4
2716yA1xAMHxvk3zDyURwIRMUju7HxwUxaVNZq69JvOFp77ZtogPpgsCIqpx2AtmYtOqr3Vmgncs
dqQSaCUJparc422o3QF8ovTtgsoVGYYyTJB20BVxJ5MiDzvLK4O+A2QsyYkvjSHaSEBxFUoa9rqC
emc7oZuBZwydHcqLQNtTQHOLBUC48nFfQy28I1WT5AX5771RDsBNAgktk1kNxN4SbXu99UVN6882
yza9A0J0TyEHDREYDrJBN1eTUDGz9KAwG+hOdfUGg/bWK1LAIcvec53+yK34gbh66xt90wVelhUr
4ToPbRs/Geik3NZmKR4ZsKmSpGRB7LnuM6pkP1OS8TvHKk+d+sXBZ6EMMAsryRtfdft9pzqbqGhW
COQALRveXxzdqwBuPpIGG8JrNDQZhbLiTbKSUk19uCOxP1DbuY87lh8oVcQbNxojBf4TWVkwrJEA
92rEnOcytdrQyHvja6dotq8W1s4GeWOgVs0XT4sABeXSHoYyUn1kx4oTxL5y+1CalfLIldLlPlXJ
g5bwJ0uD2rG9LX+vvK56RU6R+mBQ7h86Ry/CkrRs03RyZxTCXMuiUnBhigcEFo9Dj1QP5REyt8aL
42VkV4GvONStrAqVPItfEQje9LgKrFR/4q2yiYz8LWmVg90x8CKicbDVBiuMRN3sMxj8dQVTANOv
uy+KHOE+vUI5FFZ8N5TaxkUjPNJWUbUyZb8elzkoM/lFqFGm+ygjMjdog9s1tr3iHe6YOHKy4P9x
dGXbceJa9IdaazEJ0CtDTS67PMZOXlhxnEhiEmhAwNff7fua7thxGaRz9qiY38pI7qgsRIaCLFRn
TmMjlkIqin7yTiBNy+Rw4IysErLpEAvSQtjPB9RbqOyYT9N7zyJ/Hdv+Of5/PmtMecl2mCXMpj6R
V/gLWTjVvGy8WFDSUzQmAeYoBzS76Ycx6wtYgG4bidtqQs83LjOzF30bjoAGsZqqkZkyYiPBpen2
cz59m9KHg1/pzTZDWDVd+DTPCkWzIVmKuZ3fthGBQZO/qTQ88oWKS9BikFAQ4pzVyoFo6N5VSi/B
NcTRXKawFxGI1J55MI/Xxq+QjljbVqYB4KszvOVuWJN67/FX53jej5lT150JnE4DwKU92vBoQj8z
mRbGnqTmKpe17cnLMLW3tsWtnO7s1qW8In5NKmLS8cJIt59UOBwjQtK69/SwixRfy11C5n9u3gJw
wYzSLcl2nIg4BdF+ll2CWt8BasClJz8mCisRW9LrKERJka5Z9zL4N6ftLUnk6ygjWhG2JKXibi5B
0uRlsBBeBcpOdTuP57FH25MS4YdxAJIaKFEPvWjsIQ62f+HcV0kHJUU+9geRNH2dzrJKHOxqrpW+
ziMhDrHJbQGJTbE1kNclJnjRZL2mtMsKGIIeIlC7hUqluksCWood9uo0tIUY8Fse1gixct1BhwH4
1ShekTKXdOUUpuTXlC2vmZ9cQfCvtVv0gqg6HOpkoQVkHc88lKhEZQiPLMkSfrZw2f/ZNS3a3aMV
acYJB5zCz0L8BqQBmaHSP4ySJ2BOFVwjURVq3/5tA2oPUqCskSZtU6WbQ/WFbr8I7vXnHQi1AQ1f
QgqT1QYjW8jytiC4qECe4qx4wXjrS904U+w4cxBxclxj97YvY3OIsxPrboo8Zm1mMWIiv2hdxnvb
z2cQzLgf7e+ge20mE9epaHroOvjrbruSBT0vRZSd1exedWzDwq3tdNAs+IJz569v8wM1rNLDNUF9
pd5F6d2nnufKCXayPIb3KYuX2jZ4q3K/nKyUkCQxkRzaVc8nw+P2ukVrWy7hLN7yhtxFKjwszl0Q
5VSZdTtiZlsLkX6vGiH/JWk+X+WicTrI4b7FyJv16M1R9qLDDg8gihGPg12vi9dF0icvCaJ9B7pf
lxU9mxPDLQZH2lnr9M563hzJtkVPXRYf2Zz+QU/zuzD9fsh8f97Bf9dDs+laZgsCTSHiuWFBR4RG
mOIVEFcy+/gh2d1vHs21bklT0omePYsq5Ka4y4THaF70T0anvoh2+5yu4ki3uGrj7HFtlmph2/Aw
20Cd9//vRewrBPf5kVCVFaBXILxLugnJ3Pl6atP96I2uiTK1i0Nsd9tVq0ye9m6m1a4IKQLePyYc
9yTKAumXa4UqqV3as0j7M+nYXi48bNEwz1VtJg5Ovzf7yaQbP+6LwBCIhK49zY52jv7admgmMCB9
cmLCvgOF7A/hrlwF++adgeSGNRjup/zKdt88SQdTBlUmOxpK3AlJMKfIMHGw38jztt261cpin4fk
RJX6MXzvd+mIHIPOjMgMdnY59En0KcxwYhxrFPqDjhm2kp3uvkbCKaLRl+NIgrA2lA01p4MslrGv
sUHdL0uK5EeDizcZIJkQOuUFdvoTaoj0Oc7G+XlhMXoupmGqvQznH7KN5xJaw+dcxq88DZNzlJK/
aH29p2TmRbYemLRFkjnQaFP42KMPBsjY9mNvzafOsRIgOKpALwi5BZwVY5t8ICJ5LNtJyyrNRkxd
iR/LZuOQTfouWu+2kPpLLFvxuOduv/Fx2WusReKOchafkgWlY4U28WXk2VAu+N4bCGOVqYccaae8
0001Y2yZOuernvbQK26QJvNeqHvvGv8RNzkpe0GWVyzcCYYIyUos/u4fLqTmtVE8fKbL6L+Q8t6X
EA76h2hCvDWi3tP+k+smugooX6d6TF1Tb7N05diLuVbc4i4ME1IhGXA+mrlNDkpu29m1Tj+ZNIqw
oERrBfk8xhCAJCdoWQ5Ztxw8CQ4iT9ZSoTl0mdJPy3m5OFELwn7MbQqkARNHzfPupDlOwSSEMI80
O8zG5g9ywoF1s+Eotjx9ahAw+4hEmTNNaLXsQVT2q2/LOd1DBOkE1W4CdiRrJg+21SiKzLd6yXP5
3DP5Y9oeZjwDZdM4f15tSHB+iILkkz9mEt8oAeM2hq7qOgIKIYBJeG7fdhn6Er/haS5QM5QdLImG
qlfyvCFi4hg0OjhjmjhiOsLFzK8iHs96IFPdT9C5Ui3M/cTcfYTjI/dRyWK/1TPffyZydRC5LtWA
u58Jd8kaVXG5PpLBkwMA5fQs5uQu9EGNmOmk4m0KuWnq6zY1utim8GQbZgt4C6diVFaXiNobzonr
UCC17B+9XhC0vMzHCSkCYhJ5xXs41bFAjF9do1/ovB6yOf5FPe5oOmAlCnp9FX3/subZkSKuR/QX
648EkeuqO/fmls/NqWmnOxJ+JY28Qa/8OqxtXnCKfJU9j05Bt/ly6Fjdq+nG0k8izXHI6MFBqrMm
w59h/TXlbCw1Cjt5Mz12VCFDO0y2Cs/QEQjCR54ZWdhdmIJEuH5FlOh6YRx7YGwBqcnSB81zy9R0
aDucSySlBZGZviIBaC3T2B8R0vPPtlvNuiw7pcgu3aTzJ+oGrPTTTdnx0LvUvYzc1ypMPbo0EkzU
+3Ae0+EuoJglxTz/1FPE6kYQjPIDXiTpU31BpcnPGFmrUawaWPSsuehR+7Kz7XkO8sedRr/DISgj
7CaVimlXEMSHv4qI2KJlaKNRKMdCLDWBlXXsgiP+KSOG7OS+dWwrSADr+9bgc5R5N312PF4PM6Ia
S5v47jWM7BvG2BPmWVzpKXebPPhI6ZpPIezsfmheGEMxTNn0WV8DfgJu5tIA828M8fSc4e1BVsZJ
Mv+o/P5pNp9hFPm+D7u2PbR0vuYYnAuX7Pzsv33Y4CQ/u134Q0wJcmfwZzVTKNmOvktxg2MS9FXs
B1bSvENnzADhzMEaNgIN8GgoUY8kTn4FSQgLwyoeurDZz1sW92ca9g3eWrOVboogje5qK/OCMW/K
EGdEK5rv93EMbrSd7AW3J0DASbzTFO2l3qa8poGt9dgagGBTXHTrvNSEY6iZ+zQoFgi83znb6Yef
N3FiuPaLAd6wvCaZZ3d0mS+53gDWGySnrPtw2IZYYcZv3zznv2PW7+dgzeeC+1D+WL8jlqJEfFBn
xxof5vKVtL0X9Tb64IdCIuNermLtf81pN6GihwVF1gyRqFQk0wNfuT4MiHKueNJHR7IP+Y8NvU0h
YuJ/91zN/2BnDUrtB2Srxh1Lz46x8T2azCILJGu3tcQe8Rq0yOgOBEv/zSjJuF+DtR2Lcd0zoBoN
QCqi0M4RE3CNmZOone4Al/xtSWLjAuLjrkoHPp7B3EVPyu0geRGP8tCyUV3UKsiXCkl71BC237LE
9H/GLp27IorwhldNk+gE1TlwwBY6ce3FBhv3xZIkBvMQNFiIqeEX4kRSm2alQWWntT3IXvKfHHb6
SjfDcG9iDCYc6asn2Wjz2fStuM8mQKzF2gUurZvua1iBQCxbWqdINjhGRt/L2eGMUjKRJ6hY9N1o
CYInMinO6SjDjy2K7cOEI+PqY9l/Rc24Hlbl0Tk9S8NeGmTDPEY6F3/NAJx3QrrINxipVNVC+fUI
T9dwEAbCLiNUXK0zXqFxiDn8DFk8nVgYzSUdQ4DGvlt+Ce+WsB42HMiNbx4W6QDNom/06DwwBOcT
EFcDFmDp0cczZRxJTH3u5397H43PwIe7f35M5p+QqmefCM3FkdZh90c4uck/wiwztY+SvVZe0B/z
DOwWwUHh9peG0woAzCP9xWf4haDwsH3QqLs9xd0uz0Q3Ao9XsD9RZK3/MT6T58Q04T+9G3bOkRr1
aCdqKh420XmMMn6IBsrOWnbtC6FGVzpqsAGodO6PwFjYgt2Vd6cYQoT+6FAJXwZ07Z6lQwd2vM4j
IjvztIGWGm8731YKpENl0J/uKb8mLmMVBKeYnOSEu3dFycPI1vBNupCuRRLM/S37zpeZ175/7MX4
z2fKFhlBkGMB5+b6K0zdfsHXAy6IORM3qN3Og9fioBJYul0e7w8ha1aYRXaU5I6zB/4H2W+ZNq1+
SQEWP6a5yl4CMnWvOolIpZynlaBdc2KzgBKg9YOKynH0/eMM7dhv2hJfBZBBjQXmAvt3kTjZtyDv
KhyiOBS1Y++G7oBvKO+il7zJ1fMwCSz2hPLpyA3vqm7mEm8QROaQ87jDEMrx2Eoe4KOmS3OlBm08
4chlcGQRaZCxH/GLS2yAZCgXgqUxje18YS3TFdHAxzP8MNF5m5YVhpOVBZUKvKO153hJK5KFz1DW
hfcQGsjhAX54L47Zpvh1nbTGnKPn7RjQXgpAE9KbijILpLd3+e/I42mtQoHEAZxafDuoxZBzLwJ5
WEN4ZgBXcn3nszFkRQc/cB3l9kvmaGWpkKKELiszvcmtagDbnNfsYyYA/VvqqoksLwATAVI6Xk/N
cFgXdcKpONabnVGuIyNMo1sCJ08zXnj/B6o3ji4xDb6C478+o4gYJAMN0vd5XNnJIzISqJhnbyrV
ptDNNP/sA/4nz4b+0grbQAxjsxpOHwUzJqXlKCyWrWlz98gQoah+wSNSBPHM6yhzfRX66MOCCkL/
l4y+jycOXBDxfDjXv0HK9IRPCbCigwkCZ10VAG+v8wkH6aIbU+7IxCx2sfsHeHawaiHRND2ZMBxu
ufTktGRxe1n3CDm5W+ujS+NUg4My38VZenQfF7gQe9h6DPWqkDlSXb+3wphX4dB3j/a7fchmXfjq
KOnrGf1+v5XjYHvCaAMFZONxPrl+0kkd0NlMR+Jss7y3wWResGnDCphEtmrXJHps/LT9Gg2DpSqU
3sOglMm7MdehK+cZLVhuoCdsAxNuLbJzBLjgN/zNWQBYASs0lcoG/GXQbMcq5uxfif3hWaroKw9n
f0/WFi+El7h/BW9DYC3g667LvC1j2U9IhSEwspVNaB0iRZvx75qtyIqGbITWHYpz/3kAyhXSzOK5
2rsMNAnO9HoMKKmCQbunaMG7E+ytuuAyZRVg/AViBgu2KXEDwfYU0vYytJoORa5Vfz8uDEPUHKdw
lDreAMNhJuJIc5omW4RLsIQlIjbitmCInz1LPcfvCSwUaTGFsjUH7EdpW+psQxqPy9vhJ5q9Wog7
FajGA8H5NpZ5SMa2VJELgYmtcbziJGeYDrlLySNbIvOzbxEepdXKvhq48/OC7iuOsw4j6WHqVAon
qBjOTPXTXyObPC4myxZwCikcxtUW0O4rSXdfxk0mAnBKZjyCespl0TPhjw34TzwCsUzB7I3xB4+A
VoMLCp4jCadQx4z6A6ZERDV+kOlqRxX/CuBLfgy6hR+GOaHvmBzRa9B1+3FDVXFB540+x7kLv4aU
BnU4Qu+F4DV7zVMQmOBdt7HWcexfYqz00IANGMjFNCF9iafmUcfpMxFteBjj1Zaijf6Cq0FoTYtY
AqxSSQbTUjs3HZQPcQiZDRJPymBl2Xxoejddwwba1PPudYwNHsfkixVi+0eVrUhDx1e0m+BvgmL+
SqK5L9eYrn9hokOcEUDOX3BDkmpZF193MbABfAwDOzZy3G8o+EkufTjmNaiSENAcHCivYCDQI6kn
BIq1TYDlOpKmvU48l3/FbOxtw6trT35SO/RCuj3wVulK9hmtTC+Sn3AJLpcombCK0+TPMmQlIoCH
U05nVYl9QTxZRsaqN+Fy0UHeX7wFjJbpjF8HlCZewJWT89Jt+fusF1ePdE4e42wjl67LkAYW57st
k4FsD3pltsaWPZYz4rwvfE83uMtWXMTO6nErUheNf3g3DbUj83KXAU4+TJHsj/0YYwOcFlnnZgve
k2Fw4JzYeZaeXkPOncN7QdLfm+Rob+6xUqCEYrzXaPAECtrLK1k5vXfLvL6oDhdNGSO74gmDxhvx
EYIEo2Zerj1Z1QdkT9MZroshLmBWjOFUa1BVsTtwkCNp1f0UZ0OxYG/+aq3oXmjq3McazVRUyeQ2
DMMNx3Ib+R0AFsfK+bpGKSY/p+UJVo62yrh9Hnuvn741nHfz2iQwkmzqbAWDejfz+sqg8Y8KSpsO
QO2w3nfBSL4Easdq3Tn+Gcg8OMlo8kGxB2tcB5mVSAXyzfo8imiu0NU1LLWIh/yCKWx6XpeOla3z
RZ8mY4Gk3Utkp/so2lzNkiX7sYSclsRgfvIdRr4hhfRWTzNor3Sbj0k2hy/IARBnagf7bPiUpcjd
36fbiAwnHNLbXjTKxbJ2nZ/OFNbPd2PFXCYWnlGImL8MAc5Ap3m6D8JQ34UkFm9J73xW5ZxIxNCJ
G2jd4Pu22VQCHxlfziO3/jNz4/TqNjv95up+yxN73+xx/7gzufzUduv/WoVTt9B5DFgoXvcdO3Ag
lg9p8hGZMYThLAnF9i5G90/QzT00/R7UQcjWutXeVnRI22ekly1F3A/ktq5L+7T0NNwK2w3tqXWY
UHFZds1T5LOgMIHDEtKO4RWvjKn2PMiKbsekvMGbfY6djScsFj1+F2bN13vF+E9is+1+aZB6p1Mt
z4HQ+0HaWJc4NB2mpMTd5V6TRwrerxILQEPem7aaSbY+TbJZfhBQLU9Tn21nrMtJOQ6GnTi6Nn5Q
vL+A+PQQvoEgaLdSCLg6Ow4SMx0fuji4qiAu5hkinGQELJMKQIwqZyfhwvw5yMyujySIupvY2XI/
tNv+yw5uu8JxNfykefNvhWj56btqqkINJrlhCqQPYUMgT+j08EDGLS9sGGNYCFJRh6hIuaYNvscG
bqNQ8cBr2aoGHHsnHhFRTcEqTwLVM1F2SCVSHZuGrEfPB2zd4Ri9p7vKHsLeyLs0aPqT8R24dBtX
O5h+617N6J526+IXE+Z4stYFvVDAk3A+dRL5v0n0wcDY3mY5+V+crvKYbPOMid5Y9rnhzD8YFZ0h
klnKgUcaay5C49Q8sz8QltB/2do98jbQV1QwNjdD19nD+Z32qDJWDI1mfGInbKBJXAw5kvMQEyRk
lY9T/zXsi/xBAGQBvfuWJzDdPRBhfrQw0ZWk67PfrVtV+T1V1Y2GF7ZqQrVe43AeqgGEHTjZfrpt
sepKM+ihmlLPCiS1wpVGkvSM/yX7BSFYrwuouxMNYgGmEOiBVAf00U/5vdxVclJR7CseL/bfiETT
wxYonCbKIM2oVx2IdhgRMoi3T8Mo5c0ta1qNcjBVE/X83oWg/tE7EdxiCEvkicxGaXhyXQa6BieY
Qf/mobVo56yRa0HBK07qvAg1TpcltTixEwM1Fh4t+2VzuIaLFCbcO8gaPcBNBS89SV3FOLj9nXUI
Xl9mxHk7l10mTC0Hu2p+3tjursnStGkxO7rUKKpJauKn4GOQeXSONUeEIKwwVdzu3Q/atfvrllJz
NcL3okQLMb9rHfIZtz4BdLKMIQhKWEbtBPYepUSkRDQIebWIq0nmGpvmeof6oBje5TgGTo8RZ0FC
RJE2GDm7Xn9PUivld2oBuzSjUxHUFYZVEOloCXPKv8sI7sLJs6BELSJoURmMX3Gb5k/blg1/cFBE
rNz3BIIYMwRfLfUQk2XJ7o/UEBzoFMBG32chMmU3RJsCVWgGvFgh1AIiIWsZS8LfUL3EPtpdukOu
IYLY1q79187RcHTa4NnEcmuwubL5qZvQyahx5h7GmU4/AgMJjRnTHkFdvAFKKkgXvLXjDlY2Gtvt
90pWfcXXQNNT2nyPVFkj/2Lkg24j4/pPH9L9RRpolLptWL+m+NukDY/+Zw8o8pnJdir1jmo/bhV5
lw4Hbt9s4jYv/XK3RqZDGnOcPsD5nlWOEfd3o000lEauUVKi8Qn93UqDzAtQmYgnWmT4hKHrSQuC
tOpLum/2M0Tq7jMnOVxB8Qraglt8XkwPU4VVg1Y8j13db3Cdh+C8ag9yOi1CAZwnXdYENwbRldMD
4qCJWp83iTkR0o8WPxRI9GqXc1wua5xud1606Fed/c4BNasNSzp+twLjXOReIikTQC/e0KecZHFt
9ObeSGTTt0TaDunT01b2VMCy3iHtFA20fWMuyaTHPy5ZDKjAYfqBKqQO5/3M3vTg0i/SIGyowYba
kz09EgZQn7vV3GEMg86LmBCB1pDHQSs1iuego6TmA/Y1kcnoO08Cj96Q0w9QkvwKwYN6DpFgURDe
ticn12EHcL+yJ3AG5ElpiQazbBMgQVT/HNj5V26gqNl2TF8Zx7aF15SVqgHZxzYrr2j2zF5Uggq3
TQff8DDqJHWZQD9335qWHuLetx/cpJfQK32P2by90omkP5dpaqulg+c/s+DYv4Efe97WbHtpdUjs
idow0vVA0d8O3dow3vq+6UmZxaY9SWnVA7Ny/z0PQr5RO4U3nG3IQVdIyP5EVSr7Q/vcfII22s47
AtSOTvj4D14h/dFZbA2dG5uX1O47VOda/DSqpwcWTNF9tqRo2susdY/o8Qnfh47aZ4hAO4g9sOmi
VugAkaW6RaLfYdEU4ZkFmfqTN6q/ZOs21yby4JK6JT4sm7Jw8OLjKydo9ylUNoLeGHMLwIIEIimJ
P2M6T1/3RKfPQ9OtugCpptYaARnAsmWIl41ugDp2xvpb2/QmKUatujfoc81r2uGgqhy2SYlVaN8Q
zbBqYu/HTpvg0DXI9wthhCmhQSDNfTSQFqj/yMVp06shD7Bj8WrZkuCgWpXdB6Jz7pBo3n2QpOmu
DeRDCJd2oFJlD7SckYDNBUEf72vKduOLNADfEUywiATYBusYSNdL0LgcuX46uYA5NG8NkOQ7uUPz
lqDv/QNoSweK00FhFEN9UY3zupQGmteXWHYhVEwQ5axOr0gnyeRx9sNLHtlbRElz57xEcVze7HdZ
Fgzv004hBbbqWw8MsMG0UVZ5jg1tXyzyjLpx+u3a2anSbjlYVR61J/2dEBKusj2oUfSgAFT02tNE
lKBL9qpJBfJ4sVfdQkskcuLMcrdJfOlNbNHBAa0vhcmacs+EAbiRGbzhkyTrK8cwfDeF4IcHE0dv
CZuSss+RaM3B8lzdxNTLNtPhSy0QTkNRtCDBmIYWwMnYuDrJx7QCkIAsZ7Hz4Fe8IORk0M12x8Mc
xHxA6VMbJq7sofD41Rq/XJNkWJ/mzQW3nENrYzSB9pXZ8XHWa/set9xiWnECFqtB3jxGAzyWIeCk
SPekiLFklbggEfqVB7LGgpzXY0ezG4Mkr2q3CLVRzm3v0wRYaovT5rrwaTu0c5p/ocej/ZlAV/TX
jzlWGnA8ZbrHI3afZDiwHrrlAtnD6UO8mexXqvsNzC79DW546L5VqKwtcohaT3mbIcSDDzsBRhUO
98RDf7PBBl9CuBKfp4U3PwOG2D4e5+tx0q382NNuqEbgm598jtUh6BJ7BwAyO2Gwg6IWdMv2MOVL
UGyuue57+AVZRC0iM/wcIEx5NQF+rYAQPzcVTxfswHsp47ZBuy5Ilz0Lk8pAF7rDiIA0KrG2dx5Q
/R+/9LxeO51iSKGUQdXkJI51MO8IOEEEDy8cjpfPQccU/0cUgsZV/g7aWCADITjSr22AoK+b3Z3x
1BYIsVZ/IEIzd51ru3OWu+Uw4jB+YSneQdykeYDwV7aI3/kMI6tgMAoxk6sD8B40B0Z7WuJ4JfcM
L+a9gRS2HC2o/S5d47OHcvWXgHLyLwOz//YdjiSOyNuhlyDnQBnYjGiXyTYZfgrSDW/bjD8cpJc/
wNyyEySeSbVl+K4xQp8fGuZXFNtoda9zBawENAvB3wYOm/D+28JPz9PKH0LTIUp0G3dbY/PIXsJv
byfUpcj28uFvE7HkB1Q99rS6MC55KsVrKBW299XQCw4Y4CCzEsmDnPiCf5ZL1sdMZekXZOtqKCwJ
nmec1u+TIOIaZs0Fp39UoNy1uUloAP6RfM5LaUPRg2SLHTl1nICFDtfdbhCnL+JL0jE5xdB8HiKz
N0Ba2XgKWz6VFO8RBmaWIrSrx1hZbN0ynPX3NgVAZLtQPS9/GhY1b1xQRN8kzM4g/vL5Syd7dqAi
wJdctaposIXPe78C44jypZz0qm//xYMINw7/NT4t3tctTbdrFqC8ksbfeTZjWnTwfX8G6Rz8XNCT
dFrU6m87MsLfJ+7XD2U7yM50MPD0ukZuOvttQzqUlWv9XXgEKWHCqmyGPglqWwBIMwDSEANVTXGL
ylKPU/wZY6K6js1kz61Unhf/odUX1Gkg+Mk1TJ+GKbb/2t2Ez9A44QwdgFQUw0TGvxi8XQ2DHofK
sNkRdIPKzMlpchwFN2fkzYtqMpEqG7f/xal6JmKdrykbIWzwg8+gXRq/SXWYTOezTYb+1QG/7+su
376NCCMUjYNNJlPOOhygccC8dA2o609bR5IraDys0V3nLz3fxlNrgQq0mkMOm2erfN9BerFioCSr
YK0i1yjXUNuqQ26l+4RHgb5Qu0GoYbqpbpKEa9AdoqvWuMU8F88OKUUQ2uWLC6plxPtjLJcvw0o+
0h5OYav76JKxQFyU1OZt3cUKDeeQPHGIJSAbTlSVIRj40LYg4f+L7cKyNoFAyECjX8YzYYcJrTqH
OAUYJaentmvDN1xhHrKmb50j5FkIZM+6rfYmzStLZvuH80ZW/f+oO7Mtt60kXb9Qsw8mYrjFSDLn
VCot6QZLlmSAGAgQM/D0/e1UVYkE2QnZfXVcq9ZyuWwHN/YUO+IfaOAk4JRh/dvRgTVoGEr1Jcr7
g8dTZfKhPKG7NQr4zX/t93I00NXQAww+kyCJ48ZDHFR1/qupY92M1SzeDJHaPiYh8JuVPqYe9kh9
sOf5EbSgiH+yw/7FcDqj7vyHM/XPqFUP5Y/Dh6b68aO5+1r+/8Cw0qFE/b9/k5guGFYP+YxbJf72
n9yqtfXfUKpUYX8Gp0hFKP/f3Ko1RKZ/cakU/b/XEmB5xMQ0U+FygGb1Ly6VrP83pWQY+oqMlB2U
JPXvcKnO+XV4NKJhjvoNRC9YT9C6ZiTHZjysG1Pl5VOsb7RsO0RwG8ZkgSR4GQStCuFxy2glDq+Z
AIskdXq3ajPSeZUCvgDIRC20mb/nFSTGYuoo1SgUP0iXL5xuU5wvEt75qKG2nHYaYdbbk0m8wgSb
qWS/hbDAU3DASZDtcbE7p5516EXFTRJp7truPTAUznQTBflW9cbNYizBz/xF272I9cbEPqE+Nk2v
VbjQZi54jsI2NpGXO+D1HPRLbw87QG4LfNGZF9LPgDLOClgQyZp8wRNW5cOUjEOPLrY3uLIL9MRf
b8ytGtTbbEcd1Nn7izEF734+yNOYM55vV0+g1VMGaXzQd22AtY8XbQHE3u39f/E8z2iepzQ+WfAC
34s1W+vJhNA42RgFAr/cHvwisBx1sgendw9ev5GWSOTKtQlkqZAjC18nWIvni4X0KqkNfczgJWEx
7tAxbNBZnJxDF+Sb/Q4qk1O7gxcCnlTsCM1TtCA7ZF091cldKoBL83tt/Cr7XENvVfymmQZCosXG
CEAAykGbfWtL2gdx/yUlz7DTtt61YWT5KVnonZLqHj39r01GpzyFyLdwHHDAzeYBry0TqxOomzLH
wozTO/IYqTrKnW40NL4xegVV67+9Ty1DqBRAUtXRxZhrImSqLNcAElRXte7w3XMTX3el8q53FbcM
DPf9aMo5O1RsHKJxSiORpaKcMp9os29w8lCRI9SCaBOm+IXY8kYJwkDv3cmt7cQNXemBqtf+M5vI
fdvEL/V3nsvUusbN4kK/PG/Pf4+YgJOTA7BeTOuZ31N7ozdsw9cQfpVvOb2fPTfPIEu7u9hbXF7X
pvX0K8ymledPBN6N7aU+mIH2enSo0Tv0C8E4OhC5gr2/9OHPZTb+/d0NlBrQPRHn8vk4JS09pHnF
LKc1pd8BYF0W+sORKmj/Z50snlUXA0QNAItPDD6FXY8xl66q4qaV68TU+ay9p3j5JnPR4toMDgy8
nfnH8vjOZS8YnwjIgoIzDRFCn6/ifDSxZDBC3Q2l6q49GraSFLqDAN9NGimPIDhdvd4viOLJS0Fn
iyc8hlZm4ATMYk4exS0AN9WJnmo/8XOn9QcvvuHA8EEByJ/f30eXtyvjhVGOTR2KXJd6yUW5orFR
r3R38NPnNkBwwtG48Kr7KjCWbvKLPcuSoXPASFDnQcVpdjgDfU5zYPiDi0Rv0D5bf0IuG9z6Kdzu
HSgUMuO1U5e6cL15f5QXm3MWePZ9Ez3qrSGLdTemh6Md0/tuBR0pP/7t0544+EnJXOcokpNInm8O
ilZxoanx5Fbu4GpO6qV3tU8pPKAW48oLn/PK1jCEXaaGOBDoPWm2E3lVW+WQq6NrJpUrwAZZ6r3/
2d5kVM9ub05zodus6ppkYKcwG08hWStwqlT+m2+VbwaSN2q2XDuWp9mmXd1PmR05ygaDnKV9f3m8
n0eeu5rjqEYtX9kbJH2dq3jli+UfA/UmfoiCbpN+Se/Gz8qHwdH8KgBusjnc5T7Qr+OfoNWWJvXK
5jz9CHOnRThIYQvIyni7aYCIPkuvtQOpRLNTp9mF0Jtc0gmAgX65sq1uIfxlRjP7EiLDOLlYhqzO
OjUlfBciVlBb9rr6Kvc61YdXFTSzIuixqi64nRuTnpGCeIrRQWSjB9HC/TKiewXwZjq9QjS3dTjg
JvzyA9D5opsWNGTfJBneWS88k85+a9iGyMWU/FbpSdl1t+oG2uX3+FW34T3trMfVQspxZQcwM+u1
oah4Oppzdayh6HKaLcD4jvKBf3vZ91R1EuhzC9vgImHmxMJsCt8z4b+ICsb5sKg5piaoYt1VnsS2
lm/2d7TFfN1nQoL/Y6zZUQVmAoCZvu7dHIRnKWApKIwqhmVryGpT7LB17QUauzJCQssXVGcvXyNi
oJB3UPlAiIRL/nygR3T1Ij2sxD2k+sfMk34cYjsP9gyWJG6whx8oj/+TF8l5XGOm5TmtlJSOGnGB
dPrmq7pJg97X/DV7anE7X1k0p2M0ZsdmE0Ga7xSJiSRxbKeg/Zg8ANz3jODgRRBs0Lb+sZQ0LX1Y
Y7aJi1IbUHjUdG6+yR9cHTBugDoCGCx39GUqY5uUpuZu6d67tiHPBjtbubAfijwvajGhsq85QLDu
YpfSWKD50bdo8Wl55Z49CzdbvKmcaga5E8mEXnwBSgao6Oh04/rr+5vkWhhIcFSrFYr8ynw/HnTp
OBkG6RJ2sYi2ACIzIle0498PIwo+548mluVpnNlwovxoKnkW9u6oyUfDj/qyofMWt8f4MS0hE7k4
G4zla7im4n17sBqAGvjDg9fvtFqrPVCQ8idQl5J1066PaGmb+yMISRVaVIHQ69EAWJYZrRqkqwbA
73RUhiXdRfnaaj8dgviUJ7dHV8GObwbSWWmXaWjHBVgVBMNN7bPc46fISd3IbRfOy6WYIg08iVli
00cbeBzdyWqDAw9uuhQLMyP2y+yiOZsZ8Uo5CQEuzNqb+p7kcbQlJ9rUDuVv1V596W+7j9ndUjqy
tOBEinASrsinFuoir5AW6IPWtw41eD+KFiyGlpbb7PSNxy4/6AUYfnEyqRvynK3uK5slv4SFwWiz
w7brjzl62yyJpAxv0ux1TzsBCJa3MEXiaHlniuYPxeyogqke2KSN3/IkPrjRF4jDthVIburufevl
/XgLi06bnbCJjsToGgCkK9WN2xlszYPzfoS3dGI+IkrAQpxbVG/nytxWka7oTBiMyJ0+0YFEnUeh
c+QVDn/Jo5+AyQWkBDG+36gUXnk8WRpqXrwu0E/lfj5fg0dtAAsuXsLDp/WnZls7e2/4c+WI9wUt
xdvKKWJ77/6j6/I07Hzph6An45ZB157qU0LzQh6hht3YgM3sxml+4A+ubhe+9LW1cxp0thPyUMHa
Z4D0hTxO6GVGbJcmYl8A/nqj/z4igtSuvshx8tDGzWORVE/H8lO3WvgVlyuKRxWvOL43yA9rrvAq
F5W5xzqwd5upQh6HshEg6/3CorqcVVmRFXxAuTfxK5o/4vppNSBTQpAqWW8TU70rtJV1A05c3nVT
tLBHrqQDaHny3td5Ngo161nukyBcA4tLASX+2ntrXyY/r/3GQ5LFqZyV+/ePTVkVho88hhFxQxD+
fMmGpp7AIkQqzjAfenT+q/Gh65f8C2ZSm6JiI/Myxfh4DUvEoGV7HkXLrBHdjVEcm+tP6XO4U115
5R7vVl5jd176IsaWfsg80Qf5kPpLx+mV4s15fLGOTi4Hfa8hRdITv+HRX72gdGP4YekjYkolpXc5
F6avFk5eQRlkd/HSTXhllYJNWa9l/uAjzwXqGwC79ZTxXljboyMKn0fSSoqAIDrvU3fc9DdLR8Ll
/SGfRZydtHU2huBJJ+Cpk77JchQBqG4OafS0cAgsjWw2r3WtxaCFeBTgt3MfvvYfE2pT8Z+and1j
G7Jy4EovbEZxrJwf8Ocjm81kmeVqDMfvXxfwDdwKP94ky1n5ZfZyHkd84ZMVM5WKWtWJJFaM5BTP
E0IkrqgUy8jB2svPq6s75HSNzBKyrEVdWDuwQmuvfkXcyFl9Kr+nz4gIDdv15hhIiOc5RjC2n3Rf
v9m7S8+fpZmcnQNYsk0RMtn0fBCMy4xP2b/1RP/XPpNyWaQ5/6SzawoxEA2zQ6ZOtaVdvnfar+29
sYEMHKAPcA9pwJYmUY/3Gm+9Ux3E+rqgoTxe/zF9Vdxkt/iOX9olsytMNnpAISpjfitgOZDAN5pm
xz4/jdO2+5J9GTdL3/na+X66Nefv6Ar1Q54VGgsrb+8SKRo2EN7RyimSP429Qd+jAIU9rm6ocj9N
5f5OL/TNwcL+D3jwy8L2XfgA83f2YMmVXsPGd4+eRltmv2mD9oeoa4tDEUoD5CvPXChgLCy0+TMb
/6kWfIXYWFCSJOWG28JbGNbC3p33nYw0KqCHE0ILDi/lZ/IhFw6gB8y1CZafUpf9Uy63k61rzI4k
5VBoTWu+HRVM657NKhrS1uiEtnbLB1wa3pV85CyemNWTowkZFWC9YtYaV99ln4cPqz8SP3U6R/H7
l/4hvIFisng+XGlCnI9ydkDJ3TQACmX3Al76VPqi4jQ54acmQGVm4Yxf/KKzwwg7vHVeToww2YZB
7g0b6YFYNpKUXuiU7vvL5fqCxNCBIq4w95idAlA2UygBzFyu8OSBf6nqCxH+lz3/nxBChfh0xvZl
IzXZ2lq/HTQ88Z3MuCsCzRX1rGzYZl8Wi0oiS7y8Jn9FnGWRh0iJSyXkaEu2h0eFa1kUlEAwf4i9
xRNN/Pr3Ys2SDahZZbnXjrpb1HFQFXs7NGlRrZBmtV72Ct3dSYZMfmss6Q8vftZZ9pGElK/C/dud
icTO9zpIAxI5p7yHnGeXi3Xf66flr2862+fJKlEbq+eblsp4exxRVDG+Sbm0VKBfmrrZ9l4Z2ijx
oPt5K5EpU2gV3b5+WwWLN6D4Qu9N3WxTG71hxgpQXdf8IpGZaj9Q6XqGNE1HfvjxG0fl1RRAxXsG
KJJGRjNblrEahnKlvB1dvUe++AqW+UGGgrixPKhKzuj2e697gkTh5n++v82vvgEwKPtP7NkyVeMR
BzVE/aHf2qJF0HzY7+RN/AFQoTe6BQCI8bZw84flYV9dOComIYpFfPx3zrf/IU1MqJFEPvZADTTk
E1BlWBzf1VvvJMosvdpXFYQkiSiH2+wl3Uw3SA3aSkH7D6bLctHh6qCA42KdANzOmD+9UZ6qMmv9
NpVmUDyjdMCbRtt23ArttvC7u+WYV0/qk5Cz1bqHpWzle3rTUCN5jEP6WLTevlJA4po7iTGbK3Wc
1hKCSCIPb25zW90O/gikQd6EbnSrBqsnxYcEsfhCfTOOvtiJJ3Fns6eqFJ8BnopUbPJRnPXKh9il
es5DNXNjsDG9P4y2sdP9w9PeLW7ij+3SrXt9RoFBgQzCe3qeNo0j2jdjxvkmcG6Hz0cndPMvInTr
roL+oTrav9G5vT6nv4LODlVLL+NGGs3eXcmg//0ePQEv8qTHxitQF063qtN+aD4uHnxXNwumjf8e
6+yQ1TM4TO3qrY6rQtNwq3ITgwTKt+gfczAsdl2Whjlbuka1H4a4s3pXN0unX39Ip6O7cL4thZit
XC1KJS3T+ZJQQN3k82QFhj/dpM7+Nt47ERJrX7Wbpe+4tGRmqzaXrEFqsClE5Balng6Z/wyg+MKL
4frJfTJZswzNqIc4zg8szGyL0sX+fvRqO3MpcuaOSELT7+XreNs4ZdBujpv3v+rCAOcOhnmnTIci
BK8Wo2d6CGUvwdCsVBaiXGkBiVPnP8txXvRDAdjcN3jlMXe9V9VPMsqSbkxST836EBybDZW5ZYCe
WHSXZ86vqLMbsQTxL6U9g7Nas7hFO+1PhA2QpS3RbD5Imf3+p1xYn+YsW0Pyr0hChU5dnnU/Kk1y
OjNe6M5cmy2Q4TIwg/UaNMBsC1hrKazNgeVYHR6q/tPKTBxtteBbdjXrNNfCzQMcuraeV/OO3HqS
0atrXpfWt/b56MSu9tK6sgN9wN5/WEyvr+Vop/Fms9TCWVrD/deB50YbKiRH+miGt9L83u2e4x3G
50uA8atvvdOQs6kq8qpameNbSB7QvPUMB+71feEv50bXYwF21TTkdtHtnm3uVDMRHD8S69CU3Ha9
tI2xNGqO+t1xwLRjpSLsHTnwMj5kefHUGnCQ//66xDdQAQ4LUF6b56RpOCKkGhc6MitHV62KoDss
dVuvrcvTELMpLNV8BUBS4WY9hndp8x0pAwdQ38LL4QogSwZR/Wsks2lbWeNKrhue6NktipRO8gnW
IyARdTPeZw/jx+nGdDtQ3RXcK/vYkRYiUP0MZPHrbzwKr67ak98iToOTIoVWJ6OW9W/lguQ7XHge
oJmt2/kLIryb1XapZHD1C5sq1A/+K/CL5+GKuEZVJEyBauB/Ja9S70AbyJz+en+pXIkC/J8epSoB
d5Xn2Ju8k7KBSrru5updGH2D+GyD6/0nMTRLUEJwYpyPpIytUWlyYlSx/kcWdw7CLC1iX5X3fhxl
LXbW6fFPg4n2kgBnk8OrF22JFGX1fi8k7EvZWo3bujrGPeXmoZZrz+RiUG6TOO36p3XoV6mbNd5K
6DEUtnRAv29Qa0BPk7luh4CuLui6utCz1wTjkidLNxH7GtCtyAKjWNXKN6NahXGKDZbMLa43WXq7
b/JD/4CPUyrturY4JEj/op1YHY656daF2WBIvIJMG2UrrCtsLe4RmFInDn9PivbV5OaIrsDclo5a
/aoWdUUXZ7+OX7QeoIaHUtcBvsS+V4+faAj2xWM8qKv2j9Ca1FBxEgvJIfyH1BZTQCAhjBAJx+ah
qLT4z1aLU93vEZ+UXR0K4/iqH48t1f9jeNi/YifUQONvJHilkYqSnCf1Raf5CA+tak/swM9pvz6g
Yd6gB4WeZdQl08u0kkuYjY01QoiwLTlviu9oa+SHTdx2e9ws6kPdekgrj6ha4g6EyHcaDspTXxxj
wx9SMzpsygQKKn4sMbof8YjJih2lYc5bNk66V4S9UDDaw6mXgdHXcVt+jQ+YZMlM0RTujHaIdBtF
LKEIG02F+qzuzWp128IiF6bJkjTyN6rI4u9XWXPfHrrmhxmZqD2DqkMaWV7pD0VSK0pg5VYnVLBW
uU3OMqKmmJTI6x/7Jle3zcA/IndxZviVlY3PrW40NfReCMpeg/S07mB/o0o/4my/h+++T5Tku7ke
5B9KphgIY9dtV4PZiFrVOUZrDXmWNs0RUnGNNGx1xFUofAYWUDSGXSuU8xSo0VOqVPZaq/M7DS1l
c1cr5ToCEjc1GXYaiIBNH0tJs/6q1XWFdH5eyZ29msriry6N+78UaTTQXRyTpLVpkibopquwXMOq
Q4DZPAwSA+VL0ZjUgdRPMnLH+h7jBNYvBH6BxeP/P/T56DeqlEBFDo2mTZwcYqJ6o1iDid0IRGXz
kzquJPlZbfb5jxRwH4yXugz9vMUq6U5DICu2w2l6aJPD8BXXwbENULEozZ016Gr3QNurkGgHjC0a
zygB9dgyoLSDSIpaxeofzVis95HfQ8hECr+St7SYE0vlG6HAHaQ6C60JQtDlD4cy5/Ad0T4JeSsM
SEqUx/El16rj3l4rqJ+onb6XHVCW9V2t6BW8jDJKBxQyhnWL19/Q/4lOw4q3PgLVUPRrSOFQ1/aV
5UwpXu03VYkyrA9YMLUtVK1LGwGwh7gb5PJehmUjB51qTZ8b5GCphq7GZvIRIMM1qVnhmOMZdMZl
J8u7Q+0dK8i9WM7XSXW/r9Jc6GYWvC+yOgpDb59iJ2J3q3pdv5oNeuUe/rxV/CELywMSiy0s0zvz
KMkfDinSqUg5hC9GrjVgJfFrNQ5+WfbsXQ3nqPC2SPnzD5DzR/Wu1Uvpu5THyg/MsfIDHlScobtR
qY1NlqbjCjWKsYm+dNCoIUmtrNZAwkddYUKWVm3y2Yrx13jVq4ROA4KVVYDZYAGPP2/jIyouTT/i
x4h9RDVhVTbqmZp7Voai1w1iKKvYRzvCakmChoNq2ROi0si1RqhboElq9p6uFFCIlYnmpI3SkjUZ
rjWqneHXZtwArI3aTlei4+6oKojWtG57yLLIz4C01fgV5IgTBHIYltKSYeNFvR6XGYyGFOxvLZUb
a57DdQlc37rs4Wbd4VS0yXzqWzerOwkC2TL74yIB/xkN9odgNCrSPMsfZClPYCnv3dVGDwRCwnTL
m4GHoED1rLaLBB6RnZ3fk6aBxDP0C6KZUE/Oc4shR5Me8fX92+OM0fEwW98f3fSx8LNgWnjCzN9k
YnCnwWaFAvRhW7mRsA6Rps/I5/UoXpTVjQmS/f3rfynOLGFqEBLtwKEzqG591Dfrg9Rz7tSd0LJG
ZOLOkntzySn5zU14/iUNGJSUQHFRxJf5/Evux1DW0TaJecr0zvrb6IniVv7G98sd61lgmFVHdHlQ
LHD2D+FSyjMvrfNx+UMHjwJciCRxNugi5y+uIz12IaE9dYot/TVS5dqtN8jEf4zu8lsVuVRUTu/l
12xz2FWAFJfwNm8gt9k3OPsNs5KJwo6t0XeIXQTNocCN8ucc30ZQuLyurASLKXk3yYfHCUnDqTs+
hYpK5qyszNf9qs1vpUS51wok00CroAUH4Kotvx2N7jk9aHfqcR+sV+YNgJPITvbKS4xRCeqSL0q4
fjyC9PFz/jEmHr+dzmeh7Yawz5FganappELzH7w8NR0o9tvV/rhpOii1qfGoD5rz/uK7wFrPV/ns
I6xzzUy5LMHC3ZbbFDEvL3blL0cXCdPABM5huJWvL8z+RWl3HnS2+gxkmo74Qoh9LDkY3e1+srgq
qMqVJzr+ijv8WMbiXBR33uLCdOWA1BGdnddVq3Udrds9W02/03bVI0pVPIa6nSgZSK62WcZyvFGg
Z2sMJumviLPHV9n1XaigV84+627F+z3iu2qb30A8zp95b2OjdQr6DmwTJPbzHX3Uw8mqM76pEmg7
xWsDIFVe/4j7oF/445/HpeLLvNco4rF/8Thlp1KDmZ3Fo2IM6xW6ohRfjvctDT85MHZINy33oK+N
TIzJAkuKR/rbWXbygI3wlq2iJBeRok3ySXTYcdjxrV0TIAO62E+54BAxMsAm3KICKyf+x/mXzA5J
jjAGOiGhVXb2GibLGJa3ZXkAihN9W0djgAA3ihQRvGCMGyaULpMK5y9w3DbcGu+wL+xWgUwt6/Co
rQGhM80rJvkrfL7nSVMDeWX8sbCNr8wGv1mnCAZQUVLmeFelWffpSBrNN1L92t7vogAVfTf166V5
F6OfreizSLMDI4ky4PdaQjfCnSiDGX/ud+mNODUaG2sQFBrd0eXi+AKSJvnxt1trP+fm1zhnczNi
H9vjOxdDwGxuFYBCR2fl9I9GULjSzXohA7h2XpyOVRdf/WTllagaJolFtLaCWCeA81RPgmHX2OaD
5EKB95dqjFeSAQsRCoOaBo28i7Ys+eSxrHPeWYPZO1b+SW1JbbWXBgO5f7BidHCtMmBI9Lfn1Y2q
OkIGywexq/bPa/DzrV+8/BYq5/KuJ1sTVDBZEvDg+X5qLTPts4ZIvWOygw9+d/NtcvLHJlgEW1we
FZYG2txQ4LitCTlfHnhnZHKVRhyCggBNawIxYJtogvrY3ijPCx/xMiElniFBf1bXonIzS2PG46R0
qA+unMY9bJsXQUVWn9dBv+3uljt0F8hE+Q3xAEgYFRS69nNb6SqpY6NdZxFTNqLH89IG8p/1E7aX
DtY4XuTom+OL7AHUe4DnuZgvXcn2xfWi8PhkZcJ4m0EGZBz/TJlqDm1t1fePBO5sQW2Vbnnju4v8
52vf1hCaLGSoUK7nvKVjE1WwcVD404Lh9rgTXOthp/iAjzb9ZikZvPJwYnAn0WYXda0Npb5uifZv
ZLBMjfbbOgDAsiyccm1oKMBYKAKA96Z1cX6u0DFZ5WtpxBL37bQ2/ggf117tJs9NkPxYPMXEIjw/
semDgHYWojNk/PObOlWHQxdTWXPWyB6s7PAV4LODrvUWyUrcE2zdRxeisaO/zx5kwa6BcWEBg4wQ
BWGxXU/OTw2f8AaPAqw6nMnvXHOXetkHLCQofbffU/fvY4VFQFoXnGkm/7nYj1jsrKY+2/NY+EL5
idM6fBRrtPOq52XU6uVNSDBVIb2DWY7WzmwWOwwOpKFOxSw2W/WGjD+gK/n3wbFvg+Kc4UGvyCRc
80Mtlg21AdHvJLfFffXQPSa+AMuPfuXV4DuwmoiWQYaXF5GFsIMM+ADqA8We2eDGutD6vEI0cNzJ
vrKbYGECkuWowVIgaL6O28o5BIu78MpVQVSN6w+xkjVtqPMFIxeNRdw4dJLtflOBu0id1V28qe5w
pLEXzm6RqMy3xWms2Y4/qP0xPYhYx7/MNTik/c0Ww9bY7xDc0T/JsVPat7w9n2BH/P1sTXzcX8Oc
fdx0X2eGgqWik20VgUH8sA8M1k768E8O0TVWkuKW59VDieb8g5Y8hBB+AUvZfRJIq58XVA9bmAtq
OVO/On2/os0FoQYryqSKXi2LptrqREvvrLtVUDnx8q64ctWfjuytm3lytmDqO+A2QSychrY0IahD
2uVm+EtIE6UuInS3C+vlakCVzII9yPJ8e9SeBNSqg7GKIgI2rvkUBvjW3oRbAcnJalvb/IN+LPte
kI948VgUuy4kghQ1Wx3wVyOnJ1zph4/1p4MtsLfU1l7eH9yVo4wXFnuO4YmMd7ZMOrXBifuIynLn
Q5bjMSeWyG+gHMWeOttzlmDkKRKeyCp/Ok8FeRRJx0GbsIsjn44/kwpuBJ5KPL8x9YNduwjRvpi1
t4ggOmhJchPNH0Z72kY4NGDmIjJC1T/4sbsPgMbtfsqMFEvPI7F1L0f4K97seWRY5VjloHE4wVqE
OGTXusn8lWeQogniGJZ/0mbp0XCZmc0GOZu+BKZCPyQMMtl26DkdUJMyXfMWfevgsGtvFhmHF/nL
ebz5uwib6oOG85jYe517vGdtkks0XnkvqoVLL86rX9RCFIwrHUXBeZG5X+kHJUtZM0o02If+L1DO
ttIszdu1dQJZlTsHuIqQzjs/KA20ufddjY5rY8ZOWOOT+1ImmBog9d7hlFToN9FIA63Gcbv6EJWJ
rajt6/ub8PK5yWc9/Q2ztTMc42GI2t5y9LvDVnaPTzg9kMJ8n+5bN94cP6TaYrf+AvQBYxPoncru
IDMUOen5uIshXbV6jAE4tJNdP9iRx+nt6776owwWN+PFlUswVIBlIYdlKhe6amaPe0U74B8ncI3o
ansN5+cd8DH1vqYGh6XcTfRd5MAogWefFr7uxeVkIc0DrpM2hapDAZw95nE+MjS9mIyfucWH2BeZ
jOx1H3/jIpyfcyo6QCoUBiF/IoAQYgOd3BWHw1CmCnA8t/ymUzroHOsPkVioNc8l4YxOj92JwOm5
C2Oc75WfcU2EGDRaJOTd53GzYqXifQnt+XA73NaB+djF/gq7wcI7usBlEREMJa/CjN70FyJfH/Gv
yLP9s1cO6lFC6+6tNWOFH3WS7w7lhPUuLjwFgWX4PktQk4tH23y4sw2D4K1xqLFK4InYbOl1PaID
VoBtMW0c6Jb1EucPKcKxbnVBaFeAj0viG5zMKhANjMcwbXDDzsDoYbzR+3STYM+MEvnH2lyCQ12c
B/N4s9nMsT8zYFgKUYDek3m0yX8aBSl47SITaMu8vWkZPL8/kVfmkTGavGdofvGMmsXETqY/DHs+
KQqvGIpNDh3Fp/dDXNQxfo7rVwzx9jj5jqRRWhkKcr4WlFvtL5x2kVh81jwMlyT7W0s6EDn57Ypm
62f9j2Uc3/Vp/BV+tmpy/SgjRBJNlIYatx22R/W7hbNII5dupyz1LC86bW+DtXhHUTJhXyqzD4q+
vDwd10wivoBfca1/WUu2hQw/HeAAw2SEB/dujrcSDtsfk6/x5h+V4H7+CIwUOXg1iinibDz54qjL
6VAdIwNAeRgc4XlWoytUAcObcaMflk6heTZJNOAta/gVPHEMIEbn0YYiUQ5WhJjFuOtciSoc4400
e+/IlS3U0KzAesIZlqGvXuTIHZqFH3BlgokP5E1H1PeyGJ5iiJPWa0Y7ASrKxzuQJm5x8GUz84bj
khrhPBf6OdhfwWaryRwm7K3KdHrrgVNy9NfPlUdRjPEtlwAvMj2uEsp/oudyVQFhyiU9moa90Mwb
PfGeAwCxKW8aj82KqOTyk+7iPJgFnN1kIA067OkIKPDQok2HVAAe5Y5YPZFTfDh81CL7/fPhoj0o
BkkmhHII7Qx8EWdbBumOg4yrzs+YKIiRlCiIxXnNTjZQ0tg/rp2chv/q+3RYuMaujfY08uxkqmqp
WEmliDziQ2Q6eMo6C4O7WC9icDopFwBXixNWJKInW7Es8BpWEXQHQi+R33mCfRh+kNGQVOxqkSl3
dcGchhMjPgmngueLCqH+JFIuFgyAEIoNTJ9YMJb7tyviYu7AZshUNnXxcp3lAQerbItBYnjQHV9W
dn8nRKEF1lX+2sAKeP9jXt4ks2izzRdH4YpyNRJ6Q4IlbGEiFwXodITwhHa3Zdyk+5sjpqXxtEUe
ZehK3wq/tf39YV3chbpsjzgoNcD3iv7rYToG7/+4y+ubH8eLgkMQCXNe17NjsEBgkFOIdCGNneMr
3aOnUafjjKhVuo032LUbvwP3vbaEwVTo1JUt8q15Ql9Z41REQuiyNj+E2ueoTB3wUM8Y2zujnm7H
uPe0Tn+W9xszS5wDjF7t8JyaS+U15eIQZvQnv8Oapduj1HKMtfLoYvfnYwbg5NnkpdX6MZnoWxQc
JQqAGuu1Tgu7Gb5j4Dxpf2jFZxw7fRPU4PooewbGq231BErDTpNboOF2FecBCE4boc2tAR+/NhZm
TZwtp+93sX6ZNXpiFF9owc3Wb2auV4dcw2haCe9xDbWa23p6fn9hXJ+hXyFmixZZM/moizRyUL9Z
a4QW4u3/LcDsTQf8NcQ3D3UnYJh22nxUMGR+P8LVY+XkM80rAOBayz5ZE0I8VbsHbMBpBnEn/PV7
ImlX99JpvNlewtcnXFmJWNWiiNMH4xdR4hCNhAIDpsc485Yv24s05nwp6LOrLyvTcK9JpBFq5YXr
JMiHe1MjMx1lN7VaZ0/W1uythSPtAjHytgAFoYVmKQi+uYZzo+C1ZglpLlFbWVOwwvPON3bKZunw
vD6HJ5FmV0NxQGFpDIk0PehPPfhGbveQinuLy5RT/EZz++rCPwk4u9fLctJW3YqA6Yj6rKp7zZIG
72UEVWhS07igkkEKOrtcpVUxxfWxHFwBTzWKo2PEx6XsRCy18xOCGABekDRTKajP26D4MiZd16II
V3vxYx8MGw7YN1DPb0g9XBuPzh3CY35N+Wt+mJuRFnZ5wUtJZF9CkbIIuL9v69uKIvAhaPwlYN6V
5aciefWfiBfHNojiuEqJmGyP9+muudHfGO/SZomweFF5ghtyFmm2pVdZpjSaeAWuI6/C7aDb9J+F
enf6nVb9wq56w73OJ41aOoVn8kmUr2bBjDLBGbhn0lLcljLbooS4k29lpITSO/gHX6C9O8ZdSMkU
eqaTUK4og6/tVvKtp1WQeCBcF9oJ12bWwBwFohMvMtbTeV5WWcB19gpqvKVeQue4MSdl6Yy+zDTF
q/NXiNn51azijvuNEAJlJ70eBbgvdEXxIKuc5W985Tw5jzfbfGMeNQI1LXRpB9oIMuH2d8NOvBOE
qcBSXXgxnvjEJ6ntKg2tcRCfUCspytrioQmWE3M4p7glr6PptFRfuzppPGl5yyvQDedns1K1uG7n
5uCuSgX3MAwO1XRhpV55/PAVT2LMRlUMht6AMUes08MjF+6n5gwHe/rjW1lR2Qrtwm1+NHuwueni
5r+88M5Dz85nGVGEKWoJLe3CHXsfRS/N124Wm5JiIVxsRh5BGgbxvGPnsICKZkWPh/cgdr7aonYx
vRw+WAAgWvW2veUZtFx5Fj/9MuQapih4HRpBs5TIkjIJKgMhj3/lEEiOjuVPG06DbWirX3OFzgwy
m4sFymtRTfaYJFF2vvSryZGSatcV6snH0fSl8rluSogS3cKj9epGMGVAf3TvwEjOgQjHqI+O9R72
MBf36Nf3AodfeYeb+D57LjhNF49u8Qyef83TgLNnsjyp5Vq1ECuRAvMpAkOyxQsBk2R7fExvjWAV
lDtM9Hxr4cy8rPfClpFlDaAV7AaKsLPkfI2CsaKUMSIpd4ojtHnNbUf7UCzS3yjiXzk/QZ1i2ITG
N5OnzY7o47qb9H1CtPRVoksvyukpunOaXz79Ri37ytkiKwoMNxJAvLPU2eaj9wNtJyeayPuEcVNh
en2CrS+iKJoP0DWTbQuhInchk78yl2dxZ3PZF9q+L+VIkJpHbx/ZYpjGZFcosTSolycBDpbM5f6P
hbhXDoGzuLO51A6wgAGsivHqeCVk7pjo7uqtT1H4ba6iCrvYLxBvztm6PYs5e3k1GWjsg9JDfPwf
zq5ru24c2f7KrH7nXOZw1515IHmSIiXLluwXLlmWGQCCYA5ffzfUwTo4gd166V62ZIBIhULVrr1R
3xcyO28CRXOgies0K8WDkp3rQJOefaZm96m2i35hrsWQpO4tyFyg6NIDTNeWwRixY3RGYfeoj+Tp
CiVHKydWnmZjRObUKKERo1TlgrN6xAABNm0DK4jMGyIR0qbKcxNBEQY2A+7sKHLPCnl0rdvzK3m0
D4RZ0Q2WDLozGPW7a3j2clJrriBlddyrDMqXNC4CUDQtTN5SN+L8vOuGoBTHdAX3q1u9ZAUk29s6
iM3n82M55pRa3rvBSBMGTfaqiiechgmnUOCLkwu2VdcGnpdLhBZHDt5eV9LBq3LE4/saa5ON2cpw
M3/wfkLi1Vf1+CO74N2gpKOGJwSSOg56KtsrJ58gNnxVJUuJjiObW4j5IuIEAyYCKPvrk3RJbFYK
SCXKpNxCfMPO+9WU1SFkw69iM15wk8RqS0cJbBnApmlAUNpIrez3lumoBraMEZCKgu5IPl52Y7VQ
xH+sCwspExOgAIEJkAZElWRgOZDoqG9GdZA+rEuyRJJ9ZE9DAMdARgYyYCjck0YxzSOv8CAGZb5S
QhKVTV+Hto/09h8LmuGttdeRZPigfcOUSQWzHupgd2oZf0e+dsm6Lg1GcrHUuEw7jUENOtNKP07a
IFab9cwXs6JHrmUgvAVoAZl1oOikfnRIvCCKgMvCvp7X+gpMobtsNwcC9/U3cJBHrinYagRvLQEZ
wMN4f6PNXp/Uuofesp8jtCh+Z4Frcngd7F4wlS1B2I/44Hv9SVZh7pypgLyyeH8nW+GDC4wCWS89
iJe6kXae15k9Vwd0o7KbWfscZ2C0nj479tduhELRZd8U6/OWVeww+cC+n0dpB8bm6LbgXsI8TvaO
e4aPkuLQouDYUbphPTMI705l/3C+02MOo41EJEpFIegnOBb2V68xFSipO8RCcs5IVvaFqMCyQy2G
fgkk3zaLztSx3fK+P7F3311SupeZNHWGHp64yLZY2zJwv4pyJW+DIixI0oTnB3jMRr3vT7p7FTu2
CKlgoyjJw7L09NCm82KN4FIv4ufvRpXx2FSYolt41ltP+grw4/ss2ZqAPmqremPlfgcojbFwaR17
1eytnXTyCGtTlGNj7d5YtMBnCdWZN0nMJrTYppvXdBlUesy2vJ9P6fQNeWeWmFJLvKTWRlhu2Jj7
8brcVWseeCGE05dGeexcoBgRITeUOACnKx1EiOfxLBvbGiQjz6J+S/PMwChYMFG8ABwEZIsvo9kF
RLVuiPlSqp9ql/vT+MM2Lrr+Valm30v0hV11bOpB448ScryWQWIjm1i1y7vBMqC5KyruQHPw6OEx
gDjgvMpXcOziYIzO7+NjB/V9j7KCGUpspqFgIL/XNwXwhAhzbl0f3fmCMXEpNyXmVLJFe51JViFV
STkULoZnGPd6Ya06BUypzWU3P1p8CQxx5FZEdlUHehcyd0AOSbdVrPaTGReZFXpud9UDTz+q4wBB
BnPJ/zreEfAdlmCRObioUDIMwoV2aMO2urPS3s+7fKMn+fb8Qh0xBQ5SEyhEsMDBgQzjvimoLLOw
Cw3rNIq0nQb+E+cDW0HwP8GHRCAfRTlSF7S1BOUwZBf0TX1lIUxTA0ZWXomorLdbLEU+8iQUvhcq
qwD9FHQ4+wPCc1FtSd0gB9/kO51PO6hLtfYKhA2faTWiqBulf5mhgzzjH3N7wSnb61q6LJJEyQuQ
7phhroX6hbnKVmRj17iadCgRLA70iGnb602aViRCaktP0dufps1C4W7Yr4xVetGai0AA/chO2etP
ujSMmYzxbCaQl3lCwL3v/STxkyk0wO4IOvmVAY/tblwhzRTSAKcj9C5KPfxw9nB/pqWrRI9xOrUC
i2xuwG0DdHTpXPWglic/hIxxurE3vN+dPygHapDy6kpXydQUGZA8GD/dIW8tAPwJathMBOa6q24N
+BMyOHS5SE/s133bhjAgKECQWsHj5aDgw6oJ6AZKJjbVFWS511Sw+NdX7Upc1YuBwMNF3uvtLZv0
zjNAXzPH81JMrEu2tgYYpgYCYdDJA2gCYW745Mvks4fm+60+VqjOggHsgGGMs4oP4K03QhccMr3l
+FATRiXbt0H9nidPC8t4aFbRmQXNcVjVIxEUl6MA2ARl1VsSpd3lGiqESAA+X5DjbDUQsQbbpevp
2KQib2PgvYFn20Hdh2P3gJSpEA12psu0gBTLcsT40BgI9ZNfXUiHMzfcHuTW6ALHM6RfCwRtUFPW
hOqaqtAoXXptHMHpIOYFi459qYoKXekAVl5VzaCbNsRhKNZ5lCHbZq1G6NElgj80dAJk2vRNzkLS
B5RuBSySBUve8hEvA6vooVJX1PXjkEjG3rPiykI1gQEbaNG10AcAw1kIHdA3vprF8P+x/rA/AWET
eQ7wKko2oIzr2Sw79Gd86lbwpFBYM98Jfov2b+gHHYldOXu9Sa4kyBKbtGjQW1GsTDx1khVy+Qkq
g3Xk8hcTxYdbaL836UGXTmodD2KXmuCbMMLswrQC63rCVKrb7rFdrFc/dJTxgjP1N9wc8vuy56GD
8ywpUY8J8W5R2l1tlKACZQ7EkEXpc7G2AnVr34v9DGTvghE4PJH7fUvHBb4KM+M8LoDhFSBItgZO
2d4JoLIaVp9YYC2KtR4BvIguUVuKlI5Ix0tbVYuB+/YYhguCNaEH57z8ziHcB5mF8ZJwObu52Kfk
kECvzUydyi7ehEWdNbTa7MC56dYQLwo6F4443s0P56f2LfG+f1/tj1NyS9zCdTpkCIUl0tYoGli7
xqMRzts3lR0wCkdspYTG4BsrDkWDNQ/djdstxCaO3NX7HyGtr8ItZUhQsvamClHemEF2MUMzLl0n
G0FnoQBFhXTEkiT10QP7fo1lq5ipWdZkFrK8F7BFgAZ6K2sT+3j0bBeVr44fn1/7STJFc0X0sTGd
AvcY6uBAAhj7GnKfV+Wdu3NWKhBGZosq6fHGQXkKsj7nl/noAYIoHGSFsJ0P8hBlCpZvaJHhyo6t
MPEe9LL2z/dwID8KwgwLsPO/upAGCHwH9I0BSccZFdrbfJ3fwp0O8lshAeNs3DWHnFh9gzO8Wpzc
I7YQmHoYX/CF4eUiR6M1Pqhz4SrCSRDqjY2vXSowvsVu2KnbpQjhsW2z15tkeQs18SBUahD0htLs
gIXxzr7yNhQMb0solSMmwQWGBLUSluDTsGSrS2MwYiEaaYYDyHDYtic2B5GgPqeframsXhOmmkUA
KFe+YoVyaY4WfZipe6M2amsHNs1s29cgbbFFrIEtPRQP2MjxCgU3somEAyDHqCeVbGTWOlle5K4V
qmbrPHg1ivXqpJ/csAIPJKS7Z7dCYGpW+3YzuW5kzglQilrvIQ+W8vlisuL+CTSorQKYxTh2YL1v
FRIwxSq/57oxfmv0EWFJwkA/FHDwg11XtTZWGNA4b8ZWG2K/mYvkQaEJuOE08IRWQQsFW2y3mWXg
Akr4TMAflDPwegMgYAKAWw5R1jBwVade04dcjc2g53NypzKWeD7Nk7oNG2ZOxAf7YaeuhxgyusFY
pspNVQ1g/TBmLXtVarfclKAsXBusGYXMSwsmh4aW6mvlgiRk1ahxti301HywEl7lvkv09D7LNJ5s
Ibw72H5tEP27Aq2k2geEJqFBqUzsMtcGmvpa3ydPtp2yL01quetk7K2bDm+NXdp16dWYqX1Ual6X
r7ljQBrA0BXQIHmM8FuO+tt+lVtNbawh6YVoZOYi+sksVLcoPE123FLJF/hlyWfQmCSPpd2koUVK
ClZLl2vrrpmwbaqpM6Le9lYd+CV30HrpVH+ulIvRyVYgoI/KIQuEguAAGF6QFsMPKLbX9YbnJaom
eaOvPbd9HCZr7oKSUsNbQUgtprCqZs6fjdHwGtR0wudf45PLp0FNWROojcmMgLqV0+10CBiHOlWV
H5pJNZBAlrFOAOLuJ7KeYsQs/Nwrl6ANBxYSexnVKpZjgZYPmSDJedNxDTjguLLDioJKxlnn6/p7
fdmtsa7irfi3hEMOYh9Sn5IhSRSvmJoKfYpq7BgSLCB2XaVbfVGc4NARlnqSomAjG6fW6tGTgKLR
H+U3QQLi+oD6Bfx6CV908D4ES5gKRxFCmoDR4krYD+nAUes1KxuBuzeqFZhNVykrtxRll7QaVpwt
rdzBC1F0h3pLFHQIRkU5q5+QyiAZ6x0BQ5trlF9rvvVdkK+95Ih7rHIkDxPInS1dA0c2DEwGAmSm
geoyTU67dwnKS/sYoxx1OxiUF6X+ef5GFRfmnmcmxvWuA8kpQnpVG1ITHUw8avofrd2gXsJcUZD2
nu/o8EJ76wnRIsEmBypsyY53UD9Wx3gSJTGoB0TSvQz4pbGx1+XtP581FAEDy4PgJYS+DzA9rjFq
Rlz1bti25pdqnHcqW7wzxefuTxxgPAi96MDxgHhHdt0NrWSzXbnYEJvm2dqOYNaawKZZX0CBLjg/
dYdrBLdDcDKBvQEyMTLdK5tgqypwRYW5UaRPlUdGH7UF7AbBaPCvJWb+6Xx/Rw6yiPwiRQIiIYxP
hu41Sj2r+sBdpO4CQfgqnCvztgubHUr/N0vDO8hSAhCFKnEkeh1kIg43xjCNRaZhtQrryeLlVZYm
267ecvqj1cGS6fartgvPj/DwWKFLpPuR9UcABiQ0+8bDIJC8K3MQrpKcBnZ+D07kpe1+aDBEFyKv
Ajyid4Dwr4muJX1nuWH8jfU+5b76edwi4fulhPkFiC/SrtXHJQ/80CiiU/DxW2/ceSjM2h9XndsG
08vRRcK32FDqrYdR9VMDN5/qrROSrs5P49Ex4jwbtiBIOiAUiasOyppw3cKscUGsbNXzNmcMeyTt
h39K3YCNCIwecCA4cajbOcDp9XTMRak0UIHGGtmzbbwjgbWhNwJ3zILF833s0Il8MrJ1INY6CLHW
BqWNrQzifKPaTN1MgR4oPrmw+5UIJ03QJADxYvJpiR3p6Gn41a8cbNXK2CxqCoOcI677J0nLsuL9
0TP+bnyyWz0N7tRMNsYnXlLeetwiQwZ2ht9LlZdQI0d7cwCsAKMOTgWi5vsbU+tVNvep7bw9TM1g
2CAEgBdpuXO37HXJoBzvDc8YaC2Axu4gtuqZEwdrgiIKoYXMHt74twTULEjPo5xiiSP1mC3B8UYI
B1lUOJTS0HhvxgjmOuisijr6nep8yZQcenC4OlFuiVARHIEDxcyEGSUHdQ/sP8Qlu42gYXH9IlrO
jB87z+86knUz7QHw46QnLgSKkkt9MB7AwYi97y5dMEf7EY4A4nyglZWJiMYeAkjEStxQsQCIK8dg
0lgA+NrCxB3tBnOmwiICrSb7bFpn2SOvPSdkeHq0w00zR1n99bwJPGZxsSh/9iEfV9ONZ2tmsRPa
2oU64SUY9/VrS+11biO9P+cLQzq22d53JzlRo4g0J4PojmeQQwCVE3Cu50d0EEMCPZRIScDdAMms
agvD+C7bo2eNarO0dkM9r/MAsin1RQb5tG1NOUP+p0ZkgPL5pndmvoAxPTI45M7hyIAaEUdXxrG2
FIThHoGRQCrG586dNT2fH9oxw4Byc9z6KL0AqEzWxEKJaav2Di4R9jK+wAsFGQUJOIUwLKAfi877
0Zl815sY77uZLFLu8gy8fqEdNyHkWW5LeL9zpt6kPYhstTqARVxYvMOELFZPQ3QKaQhoNxyQ78wa
ZUlrZh5ee/Pa3NAIWW4kJazLeT2HKSKvgNV/zTbN2tkUP+iqitq75eDVkYOHrwBDo45Th1id5IaA
mwc1vXXthRneZmNmrjyFrDXr8fxqHpte1EKI3QqjdWB4uwERLWVqvDBxkaFTnw1WBQW5Km3onbuP
KqQbzvd3dFSCRAmIREiOydVlOdLqWmoo4NwaymuixJ/NwQRC2Vq6vo4dA7A0afA74MEfQq0nE15w
XHkIEpDPg5u9JqCJXbAjx8aCihV43Xg9Azon2RGeslTtJg2OotH5RXZVqqC3qxcm7IgLBSPyqxN9
f//3NmQ1ONhnQqcyVd+a2k/qZEdaNfZ+gZzZwpAOa6qw9YGDF0oDeJgdbP2i0qBLZOEdYX2yN8ml
dim4M7rK599fprW2ohfkxbxclpo82i84nEWlKF6EYL3aH2ZT2O7UzTOqcZC2EN4Ge9A/x1CDFNnW
l3alQ+6r8vOLRaIteX6RKNNBLmEJ2D+yR7K3n9C8RGiAOijq6FAwjYJl2LN+K1jo5mBcgWgLxOna
QkBW3jlSp7KPMNS9aeQKOu2Ajy27KUydPJzUhbMte8G/9yLwOgDlIqsszSle8HPOy0R4wfGm2/Rb
AajQl8tTZdcK/YhKUYT0EdNHKbZkorW4cdRqUB0kZwSoIQYAThTi6JdLIQk5xg6zIaq9EcQ2LNw+
yG3u7xLT6VQjswkkZLbZ8/RFKGoqkNOMb5VveEsgd7voc0t25KBHyTHFFTFW3MJKvZG69D6oOteC
27VCrVGzAzMFUn2/n/j/eRn/N3kto9/jH81//w9/finBcZglaSv98b/X2UtdNuXP9v/EP/vr1/b/
0X9v+Sv71Navr+31M5d/c+8fov0/+g+f2+e9P6xYm7XTXfdaT/evTUfbt07wpeI3/+4P//X61srD
xF//89tL2UGlC61BboD99sePdj/+8xtq0t7dFqL9P35481zg392UdZv+67KsX+GS/N7gX//q9blp
RQPqv1FjBnygLSwiHMbf/jW8vv1EN/8Nukyg0+Cimqh2wE+QbWjT//xmGv8WVeiIceIexR4Vr96m
7MSPDOffgjcUR0RHiw7++9ufo99bp1/r9i/WFVGZsbZBw9h9v6JZCkJZjoiWmeJ8vHNRhj7L+JCM
yb3nFPm2ShJtk7qzuqAoe6J1Q/IDHDtW1SaulDuWW1+Ltkl96B2v383zHyP5G19uSGHtRkNaQzeK
5D5m+a1XIFjVIOz+wcYl82O0vK0KvY/vGM2/cVvXdwwSLquPfTmW+/2cG31DrSzGlzeDq/t4M18q
4PZZuA33zfRfCyoXGIJpxOQtclX3pgIAfDco5TNlKnykvtB3H/t+yWYO6EGZZ3ShTd14WQ5k7VA1
vv5Y45LRcjmim0nuxncztZMwNs0vY6vizP2PtPnfb5lTcyP5I00MacApy7w7py9Bz1MTNbC0LA3c
VF3YN/uu6a/Zx3F9v7RtOY4zQ63RXeLw+ZoOnG8hR6MFo5W1tyOJTZ9p3XdFdcjm/JBOnTDp/FLE
PqABXbh3edfdzAlFdjE2p4W9dKJx2b9AgIUxhmT4nZrY3xTaI39YLznxUkb/r6nSpfNL3Jp3DgQI
7xpQAOlVthpmUCzGO7394s6fyxrCuzzIyS2pgEZntm8kW9q9xPHOAR9GvCu9l1hdKqGTFF1/fYx0
3qtSa8zZbvq7Lq78gaNUJblUivshv7YTElrG99El/giFwl4HffiTMxCf4cjSqrqI1avCI+Ef/6t6
ZNn0XaHlfgqhuAJ5KaX8aUBw7/x6S2CWX18qGQ/VreMCyub9naGkO8P4PrlVYGNGjPGyBvndMPlF
gcw3nu9zBckpHugmMtV0DFTmXaCKZMHFl5A9v75DnLF3Fwf1ilyp9am4U4sJsRXPHzBzEN/baDZm
aA4wCYP7FPO7OAFl1+hjfsopAM+cn0PkEKWC/ti2W/wyIet0aBY+yzlxxN+ex+8+q5gcknUKz+6q
ogd7b+3sEAF/ciszIEbO/RbAx6EudT+nfJuXMw1o07M78P586d36qlGrnxn3rjJePHlGdq9PynXn
ZU9jk3xWGrghXRFO2ngxNHpQp9Ml3p/XTlcn0ARtdm1sfMar9zspVOAo7DRg2vit6otVSivUlKSX
nTIFWRxvaze/SOf5xm7HT3AKLlQVLm7nXCppEqSKeiGmK9PicEqnm6bvNrOp3eVK8y1j1TXjmopc
fLX1+nqTZvQusyFgWCnu2oJI00Tpl0EZ1nQkq9rKU+gfVmudjhdWxi8cvdw0fXXp0v7G0Ng9pQAP
9qh2nLo4mir7YybwTXfp3QpoQ5FUVkuqSO9xu4HrGPD6qUs3HdWLaxWoh9t0Nho/7v5ZaOzXTpSt
+jjj3p9yjKHmaz2r13lVrM6ftlMGUDLn+aBnplfoPIJKwpM3t5DZ4vzrx9qWLLcJlUrX5kYVVRUi
xqkd37hudn++7ROn4M3mvlsDqHQWuShyjiCq3iChO1rpXU7r/DavbK9YMEUnJucNt/OuE4MZk2OC
LjuaBu+uMxGNVkl0/vtPNS2ZY6duNK+pnCpSKqXzZ1red8Bnh+cbPzU5kgVVrNEF2iRpIlAoD4Fi
EcXXGqJuUHu+RM5z6vtF1++mZgQ2mVe2VketMkWzoow+1OGWsHCnGhd//67xDhEB1idzHQ0OLhvP
SurtUJMltNup1iX/a3THvBGUhhEd6VdnznzbTl7PT/yppqWDWnjplKlpV0ea189BPM2RqRp8wfKf
alw6qo4LHeV+gNkBmM0EKeScBaxwPnZW5SB/biisNKExEJHRe5lp5vllthTxOPHhcqyU6vWUm2XW
RkXjblg98LDRqqW63FONS06WgdLKirhoXPfiNUBTczDEzRR+aD1V6ZTG1lh3xHBhZao63fbI9IR5
XNOFBRVvxCMvU/Fcfr/Ni74g1pA1bYQq5g74vnLdU/KpIvmlRuefg5ldsJb2kZWz5B+lIf66SGRE
UWPb06wSMVmc/MR+CgwWNx8zljKpuFc6CRnMto70GtDKFFFMvzTN7fmFwJP/+FxJh7bVMzfJOMg1
+9Zhz6ywlK+zMyPE1Mfuaq5GdQ3N7gkQvUq/gYxlHfvVFJcBsbR7uAzVLeuhyD47U/d5nG3jhoL5
1WccsSoF1TlgUpuGK/AV/iB2Y/p2ry0lLU7tTskgtKRwxlFR24i77msyqprf9Uss0SdeYnK4LRY6
315bYDEdomwLq3b8znC+qGa/sgdaX3VF2q0oV5uPPYpV6Tqf26HwGJRcoxHislqtEl9r0/RDuweo
nv2zgCR3DHSjgqt2suNAqZ3WBxF9ttD68QsR6bf91jUD9cW0m9rIctMMdRVWcWlCXj5sOm0peHx8
pZHU2O+iA1jUdG1SR6lS4rkw2iZYX9m8YCpOtS6ZirgyeJuNbhM5LdSEE6v5YU/J0ktHwq/9aRYg
U7f/7e6oTEWW1VUEeTBzp7aldgll0BeocsMTrzjKl8ceKthuSq6nRofqRY6kF/gBvA+OToz63X2P
8nBYWbuuoxnCoiXEqTvm/TxvOE5NnGQ3SiU367po2wiiGS9cNX+ogACeb9oWbRzab4Q99z97iEej
i92sjvJy7Hbg4rf93GBQPWkVPfMTQLhDDtU4ILCcRztNgT0HYb9PYKwulBagXjulbNM3hIVzWRrA
U+sPTsGUaxRcxuvBK0q8cCYlUGLwEPGixZUck3oz6yBcYlwFUD61Hqoe1TzAflehUrj6qlfmyk/d
1PJh2ZOg19pi29KmCb1xMNZuRqEgqVbVnTtZfJdSob5od9mN4pkMlNPI4Rb67D4RTynx+ovTtTER
/VM5je1TTAYoqFUWD4dimFaTq750U5MH6iCSI6Th/jyAoRrV+OpmsL0npy/G1aCDAWaue+5nY/99
zJQqqIrsYzcORA/357+BgOo0jSUSvMVIwmkikBhtiwVrd/xyPihDB7GWa/ak59GYZGCczjzHz1T2
CopsBB1cRiGHzWNgzHO8PuYyTTbnN9UpSyU5eX2dmk2i2jyCOU93TcxKnytQcxy6xlowhqeOhGTH
9Y5SAqYRHsV1fKUUmuuXeq0tNC7m/siZkIleiT6Uca+aPEIwHqB2rwbphecoCB8o0w6E5mRheU4M
wpUsOjjmCg7Z4yZqeHXb1fE3lZUPH1oCV7LkY0YKd6qGKhrSwvjq1kZxz9S5XDU2UcPzXZz6evH3
7wzehComBkJTHqmpejXw6UdO3MfzTZ/YQDL+o+aTng8JHKWaZvpl23HdnzpbvbbwQl5Y41NdSHav
M3TiqChwiPRM9a54o/Rbw6l5wCd3/FCMHCxc+xPUKaAPqifdjmwI2/ujOX3OvWEB8H5q8qX9Pzt2
lfUcbSu07vwur69587HYPvQ097+bTEOXAFFmRwDd6iif0hbMwolvdqTt7hBXmSyT2BHtW0C9tRcg
lz70JnAOCjbG0a6gF2FHTuYpgRMnxM+HZokf5tSHSza69pQ5niB2GoEsXg29ckTxkJb+I4azv/yW
txDpu2NkDGNfWbSwIwsEpWFN25sYBGQLu1wc9yOWzJHOaD1Wrd413I4qtec3Q4xUCurVsm3nAdaE
GvvBr5xBCT90amWuEAhO1U7TG1bkjhXU7qBo7bturdzY/fjPpEF+TZZ0ahXPIyjt1qxo4Cg7sqsv
iu69nv/6U4ssndYkGyad1xMWuVIg4qo22nq0tGphbk61Lp1X125TkgNnHg1T3Puayz716VIJ64m2
ZZgmST21Amahjlhe4rQ6qZ9y8+n8rEikAX/NuC0dWpD9uWkOosFozK9Y62xUUUM2rnX2EKfgr+bX
I+h0VG0zFq+68Z0aj6o5Xxr2zgHsRPypushmsp7jBbsnlRv++h7pYgPksJxIXjiRGw++PaJwaaSh
VhF/8vSdGl8hVWF2t06V70h/w1gdlDHsYwXZ6goRZ5HGQEnGwuk6NfGSXRhypCZsm5YRnIN1ScG6
NdX5PyOg+DVQcXG9swvMbDOO92QZxa51Dfb8iwGlfQsffiKRBvKJ/cbTmNiC9LmI3K4dXlAV2e0K
njwjQp+tOUhQfb2ypt2Y8e9p3D+YGv/Cmerej9NsBNzqIDGeoAKJkCRb9TYyV2WvZaHB9eG218zk
rmzwe03rOtuy5F+BVAWSbNS/IeNwbVQVXRjFqemXnkUj0v9WF9csUtT0p66nle+5/RLD4QkfUNab
mIvSrgAmKyJQOV2XUwtMBF53vjcVz3oyfMwBlIuTBqSRMiCDaQQ+0OeuS77bw5fz5/bU3Ej2Znaa
0qiUvoji0VsVXh7lMYoXz7f9Vn5z5FaxJAcha9O5SueRRh2yljtwJWufwJmbX+vK3IL7JUt2XtFw
cLS5VR22iTLeMKOl93Nn1EEzcLoeSJsBnpnb39Os7K9cg6nrJEP8sMVTEGgI7cHSR6jLt8PrWBst
qCXKwUbdEZ4tRfaxnLxjSZYtoXPcdqzH5LeaX+vpBi+K8PwMnZh9uQQ9m2dm0DohEU7RxnbYF6td
UtA81bRkc/DGw9OVtiQyzeK2n6YXPBu/fuyrJYujDqPmqF2ZR0kNLnizAf1VqjQfc/5kBJ/l1OCf
n4csKrqhWGlJpYVTB8K8hU8Xt/SxLSnZAgN14nzWRjTvrPupD+DWIER2x7odsu4FVP5w+67U8tkQ
d3v2CjjvBiB2vO13InlCNICuqRW2Kbgt7C+uma6tAvKrXurHA6j/tE84qMGcPpAY0QH+CGwDnGSf
GPqnuK9WDWKU6Kl1nwb8rdWuf+9WS5xgYXgnRqfvm+tBVfQc5c80Gmf1O4GmQqMqS6f51IaS/B7k
pLXcICWJ6r5Exnxcl5n+wTWXjFDmkcRWCCNRXCVXpd7c8u5jhlMm8jOSIU/JXAjDiaCPq9irZKSf
PzTZpmQXKCxMOll2EVk2+Oei6oMXuil5LmVBGYr9RxIZPdWhwligAr+rnfXHvlqyCyQmrMCLE62X
1XUSd0+Izj1+rGnJLrCyKkhRm0WkzsQKko7wjUIR8PtY62JfvvNzUguKOmOvk2j26jJsSnJjxrr3
wcYls8BL3VbsqsujiSaPmp02QTN2H3wWmtKpjOfBNYZ5ZNHEGUoMax9VzuUHl1M6lcRUAYGDWxtp
udes+sGFy+XF+vZjcy4dzBlhp8TWsiIyK/OxyNl3xvHWP9824N/HrZUMJ42hckc6m2WRqisbGOIr
HHvL/gJba1XuTqXgcCx2DaReYaPHGSQH7aONaKw+6cEEuqjJxBu7UO6Sfl6Bo38DBXd/aH4Y5AEt
UISGDWpd6WjFbsF3YXdgiOx8s5h2hnaVJQWIBrBJy8cSz08btt0gUAZra7+eIxhwzkAD3O16kHnA
VDfO4HM13+BvZmwLZVB3uD8qI90x+9tYloDot9f4oU5MeAiG37rTdzf+obqftVjzTfMWr90rXAbG
7P6ox51jg0CjRWQ19V2wNVV5Kq6FErUNWmpu0HvltJ+gmwGWjx3N+H1e7FCxBf6T13jiWN+XprPe
+kGTGqLBSgyUWn6NXwN54QrfYQEN7hYI4ha/T2NDfbU2Nq0JB2bc8aYJiv4GY8vj1w76ipgQ3Ga9
yi9iaoZdpoaFE/usri5aMLzFCf64FnfcBGKVoqe3pdZdImTwGHsAW/JH3dqRIbnq8K7RimyV6PYj
viFBgCWhxVbXnupG921mfc3M4jJm7aqoWGCr6WpONL9pr3X7ykEaKQXXpI0QatfQIFG11TiDwLPu
tmIKtVEN8CoDt0oHARN8edt+zZnlq8N0ydQmpCkQhDwkfCfGqHdPLrGvEQXw1RlkXx+MKsgY5XRA
0helvnnU5EkGJibrW9LYC8dBWPcjjokhWf0kbfpC5XhHOO3w4LT6gDxU166MEkuZ1SlUPabeWujr
xFVuSHeAW9Z23QMZEpE0Ab1tCTVYe6G++1TT0h1QkQrc3V1DIrtLzZ1bxo4PNorhgx8u3QG8Gz07
EW9d5GyeimG8Jm2xEIR9q+89tgDG/v1SIXVtWYORRQx7Px1T6B4PFzhgaWetsP+Fx9OQuwFbr0+3
6azdaO2X85bw1NJL9wMdW4Zi+DiPXIP+RNZLiWKv4Q+oQyI/jczybtxuWkJ5nRymdGHUYAOxOSRy
IhBIV5eDZ1l3rIkNn8UZ4h+dMl4zF6wrSV51gRl33owzqXk7bjRuwHDwd5mTaAvXy6mBS9cLGLYp
rWnBIjUv+TVKIuhN27j0KRN0PaY5Jasup0tY0hM7U0Y/u0Qx7XnKWWSNw3NF3adiSp7PL+CJi0zG
PtPWmIsaUJZIS4gF++wkvkd6L8hbI9uppPa2ikenECWWSwxEpwYjWQtn1KbYHQmNoAjRB4C5IN9I
P5hqfAsGvfO0QCQCfm2kSyMy/D9hV7IkKa5sv0hmDGLQliHmnIcaNlhWVRZCIAGSEIivfyfv6lnb
vdarbiurjiYIcLkfP8P4Q6npQwbRvwRw/6/r/kd5iLk2JKfL8Dj3/j1M3U8Anv/yMP2vj/768/93
1X4hvRU0Eo82C97hC/0N1sn/hoP9r8/+R20YhdE2GMPhkbngW9OzwzDbf2ng/kOk/S915z8koP93
3WGTj8vAaPeos0heNh/AWiSR9NV4n9VcwOerICrHfnkkM5LKV/8EMTR8YlgiRcWXLjyOI4/gQkZg
2+tnV6/biAy/ls0VUIXwpCVS3Klr00OPL1GtUajgQ9nMzb98gf84dvy3L/DPimK8W8OJ8ccFkXd9
0h8UKonAtlz1ebGpJ/QzHrQK/CMwsugdFgpotdb0Gxy1YDv2+NVRIZq2wKkORX/Uv07yIjaCb9Qf
8WcYqm0q6z6TNbo1rmn91Tq4vCm/uq0u/in75wW2bDHFVt7AB9z9CZbvbvmXc+F//fT/qFGpzIIp
Efh2aHw7fwz/7SVDjvhXff8vN+6ftF7NRr0CHhWPQzjxF99NMA7D8vWNpmt+ct2Q1vBy13UfyqCG
x1t7RJwDAaccuTTHMA/WEqRrJA/tWpUssU1Ugmwh32EaB7yCGCS8KxNCiWhWfb/qDqj3CGM/lwl3
jBe+o06t7n4bk/4GlWMIeUZiT8pFyIKaUhse7LT219XCZk23MroEekInYoRyBw7mIX4hSt7ykT0j
pK9KtvCBW40meos5JNSgZNjdD2U2TLrIYNsnykZlY6GUmyq47MU3wlmMTt6PhwCxYV/S6/3gI9XX
8UC6v0gXER85W9NPN7rpk0/CPOzx2Bddz/qa7bgIELmTYl7C5VsDWWONNyQr5i1TQJfzqOzEFtwa
UPkP6bQNZyhc8woB7k95mPwSPPZ1ExJSJumgT8Ly7QK2XTaXKhI36InaYz/PH12uXTGtjt7lVH7C
uKx95zv/wcZp+DZLmlxpZJrjSqk5JMEky0AKUD9UvLoHFQz2uNptOfl0SRFQxpMSDoBw6zQGprss
Q6e67qSUY/c+dHq6F2SCknNoEDgOmp4CPj2lH3QO6YOw+gnHdYlcUHryM21h0v3lWxhYf+j9EuIv
YC29jmYtIbDt6yHL2oemN91DN7kYQzg8fZdO/Fy3Sda+Rxnxku0nJ31UaRI6ZFQY80JEhvd0on9B
H4IpeNSqB3wsuB6avC0DaNV9Cx/SwrULbpXr/NnvXRNgnZySX8IiwCRWy1S1prOnOJxJ0e7xcuhk
FlWm5e7U9io8Cxri19n02BaR9S0Wu0N2TGO5/QgQW1GxmbKzUFtwtNDdFoOPZeHGjtWBTuHUmy/q
F1dtHJYGlKDDuEzi0qRfHm1BhK4s8/51UMPOi4BwAPwxg8VWMaS5KTRqK0hkU1ouFgHQqbGYWpYw
W9ICSQkrHLEGsd8YztAnbWn7adNmrF0zxL9oS7XEXNiMv3oH50RGEl2HSxAc4S2YV56R+X7Mt7jE
kBF/k4mJ+9KQxn6IIc7Oap3a2vjBl3AagC9KtDjzN6AJntAx6C85JHcfnc5dST2my8X1Hsti0h+X
2UcHl7ai7GIy1IBw0yJPJgZbumWzp30w01mrcfloEp1cpjVTbTEO04Y3wtLLmo1np2HcHy8YqeI5
LGz0PZnjkkX8rPXKK7ml62nusv0lxID0hMgSdVFsj3+YoIvvwn3JZRF61l0WvJhoPYf27Im3T9xM
rG5xmhyDNTdzLWwm30On4ltCqD6OnaNYmQ0+K1g2xJ9Jn0sYucbBcgDDxFz1ArgGwGkX3nPO+ubk
QgUjpinY+useJzu8mGIRnvMlUg/5HPSsjuCnWizIlXhf1VeQN3Q1b9Y4iiSZeB5ZwXi+1SyUPS/G
uYOOZh+hodp5hNls1nJ/8Qwvzjav+x+T7NCt5MPkEcyYbIE/jGKEFCHPZQgKbI745CKio3mK06ld
wAbf7G9Bsubrg5LlfWE9QK1er38nTVA8xBJu4JtF8fKU7yatXRTJvR7YgDBUOq8E6wkVF1sjRbny
HerBZpnu50i6427HuE6mBQIrmhlZ7W2kLvD+37G0wLdRPBwKbeIJdqU5ND+ewzBtN/Y6m5DUctQA
Mcc8sDV8Y0iVZltbM7UuTwEAwmoTaVAbC15b71ZWdipugGFrjsyCbPwU1u4fBuw4GDfsTSFhx7nM
c9mMcVfs6jat0TgW6w5amcIDvxVrT7KTMMh7ypCpVvmUjWXTJSuFI04aqSrCMu1X7ublCIvv6Dng
qfcFSgWtoDCAnG6y0SFOTF9mrRvqLUIc+5IstCYweoAdId/L0LXoX80alRNH8HfeMa4rKoxNkdI7
RmWCf/2JbJTl27rs660FIfcEp89tgg1y3r+4mTVP3HYOqIkO4EcxwVFpiRgnhWygzSqoCrZCCht+
kcqSAi24LcIuDT9in9hfXmYAL1Q439t8btCqt/JCt02dY74BQQhVVs4j3iOTzFPBTJw+pL4zW9Gn
I9obj8W8aiKEQ2injn3kaB0wqd7IrNWJ06S7n3wo/yKHFEq9bXvIDUwY087ED/hWMfxPt/Wzabx/
cjRnpZ2Y+yUFzQ+7d+QbtSE5r8sU/1hkOODpWtpqizvUNqRGFq0Ifoad+B3I7IELSUthwvhpGOle
UO9mSGARzdUNzcsa4QCQdHBFbtReOZaICmmQE568bamWJfnYqadFJHFBebQNh0Fhh5FzAs+LOZR3
4MnZByNXU2QyXE46i/PXAb6xqIgbgyccT2odo6ObexIVEvmRFbdNUi5ZVhL0qoWX+PM2/pgQWkcW
WYbQpJcrDoondDG/A5UGhUjGFH+Pkbs4Z/oswYythgn2tb3eQHGBKew8nD3X3REeavgerW0PmoNo
lLdu+hEEORyM4CJ8r0njDqyfguc1HcIa+7q+7mkTg9Eb9PGxWxeF/7/u8VyqYHpViDKLD6MJB3RX
yBE6wdo14tW8uODc7IECgdPrw7KkaxkJlh58nP/QboHZAGmP3kdNPYw9Di907HUsO1INcb7gkd/k
pUf2PEbmbGvqKNrsIesXDnXcCJ/uEW4nB6faT8cmX7ZZN9CCaeW6spNkkMUSdPo19fmEEoVwDh6y
pgymtD8aNvojShCQO2qCo1YGP/qXKLMLyX6JQ5fl5bRCLjrplp0djDlvoKw9027IC9olc7FTJFTG
UC6D4DB/fvWz91DowiO3iVb4CWa2TYqcYn4YI0SfIEpeFCTol7JLpuRI4oaeJ8XXMhvxJstFqELi
/LjIMUJEikrJdSDsO99FelYdJTc5rW9t4KIyyFZcDmxcfqRMIHyX9n+1d9mpt+N7NsVtQdG+ATDt
QQvRe0LeKBHkA7hnUGaZSy86yYZH6TtxSOA9JLg/wNl4+WFwgaWhobrvSILU5HFu3tJl1bcdh2b1
pe1kyr+ghKyVJZt7m/eA/867vj/7BN6h0dzOhzhHrcZ7OhZblsOJmBrWHePBsKPqjCwjzgHvKnJl
fbg8L6oZjmp1I/4oa+stdpAKM21LFocv+76gTWQQx04mS2+jzNrrJNIe6KOKLwKdiSpgRwkj/kRv
n0wOUVauxn+lyyi4BhSEIlAjRHkoJjqsGfoZhgmK5L5EmtdwP5vI3NJ5Q+/bhm553PMtfx21Xpai
jbr4N48COPAjkfTq4N+FjjF6Fc69OyOacgX1v/J7GyCpMpLPAgFaxQK6SC3WmD3oRi+fAe3XS8u6
vymbgjqeuuhtT0fiCmjbxxPs9cMTT/cJ7H6R3Q1jCEozvJSDaly4vzUzBopSDXz+OrFnuMc4X6BS
NrgxRFXBOgekRiFVPxALtztkI8NDTfp9OqRdD0G1YPlh6cy9n9vsuvux+0nTURyhck6LXUrYeHXc
n7Zc/gWCj+kGSRnXHlUXsaEkOGw2DaqmUZ9DktkSLIytwg3j9x4G5Gjv0e9NkdMgnSJdW4tkL+c0
ZhBB9LqgYYoYmDhGUaScYme7IuxoWfbfvNm9x3UKWNiRjiHbKbEoopxF+sA0DMtLeOt2O9bdtoAd
2HcZNPlNqBC9IVoYyHP73+Ps9sMEm/U66tsRT1awg8jl6A5puQrQW2gWXVfeykLkcqrbL33vmPmt
Jl3/SYM1fYpj7WsEuovDprLZFosh8pVNVEIGIYGr47r/LJNEiEbTEmSciuyw6Sk9wipCnuchY+h2
F3VgAQPN3a7Tjzkd459TB2OrONuDEocnrMSbbjtBX2cq4tblKKfG3NYubE/C7epu2cLxpK3ry7Dx
pnDgxJciXdj94mL6pkc73RKrXWlABCiYxSPVQlRR5BxlLrAww24N5/U44rARxGtUq7G975f465Rv
8hI7h+ycxpN6z9dpR9eQBrcAl1APCEQH/Rz9cOo1Lzc16PuQtxbzKzZnMzUw84GteqU05WAkLv2L
8LgC4ObZGTIa3uG3I+ybsQRT7ObUD2ksjet8bPP32WZWFJsPofNOAnuHIJT9YUDrUQ5TRv/uQBX2
IuJabZhiG/PqfBCVebClf9qmD09jhMjpPoUffL5lHMQEvh26JP0+LmteugAGFJSRvxRZOgc4wsSH
aGtgkgVl2FLBuTh6ZS1OPz608trSJb36MQiraWTiug6xOuHr7Ye1lV8rIpteQHoFq2VS0a9xE9+0
guxLY17AcCPCh3U3jBQJVYgZ7cxfEAw+EH7oxsLDB76ed/ZnbXhXI/BtKoYIJ7cxyJax04QbtZjg
HnPwDhY8ZJW9npOD71Ghcpi4P7gF1c1P21iuovXPGKTYs49IV3LBt3oha1epAD8QVA8pPBgt8saj
PTroJoMCg+bjnfqaSJJoYbXeVHAmCAFGDlKnL2OOcHIW+uRlyDHQowphxPPEqTLH0/c8mZHXDQQO
IPy4DG9CGr+oeHZBgYEzKGM9QrUWSVLm4OQdLMLmD67BYxWxeH4XGzxxoVvEfMS7v23rbens1Bd8
zcMKSqXhALs5hZSixR1Hl4bIZ4c6WEXIiGzdNt27SHcGJXn6y8em+z70XXvFgZm9jbPtzySJvob1
mSJnwKB/b5umpERjdtyX8cyj3N+PbGjKGAmex5gl/r7Bpx63wO0n9AhzFeZgQTa79eW0eNhWjuH6
hA0tbj7iAU7GRfsfjyiGigRYsMmJwdPSY/njlPwth448pYMj9aTH9C3fZXOa0HxfZ2C/Rb5jlNhk
44t829F9IIz6QAV0UhDMJq9yGtq7faDNk9NKVy6B/EGiTUGPP/DubhnD+DmMbHOgoDed23nXkAQm
7s0jzeAY2gbsGOp0nc7r95WmkNYZBahJZznWlJk5WRxQyCXvlmuDhULR+Sy7T1fsVxUyGp8V0/pk
t2SF4Ib5BS1m604+BOFASWrwXCh1DDUAq7R13fdI4jYpWOw/AvuAV9ew/Gw6Cn3flMofU5qYg9Ly
WTv6EDnPjpvnQ5XbTtwbSPLg879GjymfH8dcBmmRkI1eAoQam2puA/i0bRnhBzvn7+mYheWedd/z
ZSyjQNgqsPsn5q/vA29+9GaQf3PZdqVesqrLtq+zZfXVyLm9j5APew3atb3s/bBVOfTgdT/7rowj
mZcWh90rFtJtZYHlHEw3IYOHbw7KINfd6LZmddTJh1bsYdWmdq7x1n/4CKmkgC4SvFzss4FbOBAz
BOuGFuPsEhtk2cTjUw82HiCTXdVdn2m8tDbdigFtUr1w+FoMy5C8WpfEjw0CMfUsnnRI98dw38hh
6H5NAabSHMxKiKcW84gP42g1J4ezbbw0Ibtp4VYcSKS73/oEq3ZGv8ZqzJ+iTD1B985pB31lvMh3
rVv6SDLGH5rAcCTvxeEh2CmwraZVxR67vM52grDAeHgWdoereDOMVb9F7aEfU39teN9VK2xZ3iSw
hbsAHekfhF1OuMtItGnxzF5mx2fMSKN+aXu21PC576om4esRZrAfHRterVTiDIpuVkqywoS7SZC/
noxgXKGhxsoqmPsSkfZgEa/7cNYG71oBE2Nxt3TE3AjkOUAO1PZoh9z/zLZ4q6Y4AOoikwRDKxQM
VDfNQzeOe53EiS/2xacHtD9B3fIuRrDFF49cDj/tECFavpVJCSv57T3Gc3ZCfLa+pZKnr0DoEemi
uD2mtosKLZv82CPst1mW4whf7T9Lu4RdoRG1gUcnGC88hb3sqmxwomOclujmZ2QupltbrAqskSKR
oFKvU/xEYlIEKs/rWHX6SOBuciGxgV0AxvBqlF17AO40VQFn9CT1BFMRLZMDzdVUZrPk9YAGpkoJ
fJSVpb6EcaP8hkiT9LJEWNMuyAcFvCvu98j4IssEuv6gvQSTqUZtOA7AEPHZkNHdFtGTpz2axVss
cIv7UbBrHqm5XhiCQNBrPkDjglEvSfBKICsK2SgYAXGM/07sCEB6pKZEi/6AgoPkDJx6d/NOr0sz
3rKwC29TO4MToZyGu5gOH5s4fEeIBy/lhO4CxmpoJDc5HAn9Sp2b9t9TFrcl5aKWHBQNYmP18mWB
IjbNChR92NhMiBxxBH3DnqQIxpoceokoB9qiMNpj644gEljjWhwn5ZC1T6DSqLp34e9JrVfMYgJN
nCPo15efDvgG3u0fcEOd6mWX/hRI3X1TiBrJzZCVAjD5VKx+jK5weUtwjwFBwaNjQ2AMv6h+GAoV
hcc4Dx9pa/Jv2Cn9McKR65Zgam88pj0JXU0hujGpuog9dHzcas4jFLoeD2KQrOaJkHn5neJcqXC4
diXtUsRIh/uZZm4ouJ+y+023dwtQqcLS5DNeLWyMW5zASCzTh67ZBvTS/IFkhOJA32GknQ3ifWq8
hcMO7HBgMfrUKWGLFibf9Y6nreBSP4gpviGtJ7pkcnnDtvERljTXsNmejFlYiaw18Ov7BNE4axhe
Ig0kIkE5iQaHuMC+ZyPM63f3krcp4ONu/96qaDp05ENP4iNjSqDriuIjTqysbBEcVKPF626yx7iT
dHqAWwD4HTNfTjQCnIQXrUTzrU7hZE3V9aGo4n1qywbe3fd03WHh49uyTRHugVOpsqB1VVGkZYWn
Aw4kaNLBj+HvabLuBxth3rArLP3bLFDV4DwyqwN7atPBXtYWVUizrzWGYf0d3wJyn8Gv6RSue01F
cJ1B4sXbK2Ferzh72W3AwaBZH9sQyDvCVEEHtRQ3fE5qWPu8JItX5dI18ExiskL6URGvfDp1fQte
aCRToG8Kz8iw2G8IBYLjKW+g7jf81s/BKQv27xAUBTWMvdd6CVdzRt5mfIRsGeNUsr0NWYTcmWxa
njcXK8y763ZuLJ9eR9K+wKX5G4n59zgL4sJsyVcklLH3aI7v12Ddy1QZPMmp+i23aS3WwB2Sbv4V
R7YHMJa7S24BWkXtHN/JaHwGGJkUIF2/9oCIC73uF2O1BcUSSl4SrqSMsvVHFwFPnGN710/Y5yX2
kfrxYsb2B8C7sejYB1MjsJyp5CB+z4UO5S2YMRXqLgzPXEe2XOO7vtHwxe4gz3BL9BAREMZbHepi
jjJxnheoDdj+TbIA9Xudjh7MDAV7pnLBMqjM6DTjxY3oZd/bQ9u+wJvjGpLHcMVotuU/Ufjumvhz
Nfj1wQtGw7Ls9g4mrIAPh+2zpWw5chg4Fp6SvwgkPnWmt+duas/o2tUZVCWBXQFs4tdmHMjFhT5H
hkESi6DOARRlVaTbCJHybhnu5A4P4CjFSmEiDGApgjdbrOyyjYGNlWkEV61/DMFyBXu6+IlH7q0R
3VKlDG7nC7JETmM40Zq3xIGbMjFAjK7pPnsIsVEP7r3GmClnLEExsvavQKg/yUCmE4Ewck55hLD5
6SnYMMJFyVD0HZSGPAiSOnbpD4C7aRVN4V8zsOcUBLhQNZgi+WBLAHRzHTejPM7Nr85t6NqXsSKb
NoDS+m8+7PKSDvJOsRsY0EEZOFf3Bi8acaYtMp88Eyxp3DB9LmhdYOIMh8QmnNGNKdjP5VjFYBoa
irkLfo0thoKGyObgvm5Jsn4bKWaWMObjXdsGpRMw0cIAI68kX2sa00OOAR8TvfVYHmf3ZtvN0YtM
HgagPcfWq+hT2uQenkOnrGl+BTPmPzWu+2szT/zoG3GSE2ngK6P43ej69ZzmDjJ0Qu33Lce0BhEL
+gsHGfluwztAKn0Bxm9fwm39b7Z7ZM0rT8spzX8B6lsK0uz8aGb7mhuRIL5o2c9Ytf2cQ/Zr6Pqf
ETO/sLHaa5JHUxmqDfGQOHxLIsaXZY9uIkBylUbsAE/EiYKje1vWfij21iYlUYy+bej56tjwSwi7
tUrlgMgxGNI6Fz2r/IwmhpDhjgfInkRXhlVkBNDVzh6sPM8xLyT8Azrc8Sp3UeVKZFBgBN8mR2xF
BMba2UtZJjvIT3OMeo7VbfNk+uh7Cs1JbecNfiO6j6+YNZ4b+BUdN7Z5iKlgPEa6sB63VdV5Q3TZ
ZW4qpUiQBrFhR8hirBBo4u5hV4rx/wsJo1R83/MQBMhE2YOAC/Q5n1HAxwC7Yzr379wJcb+Zr3W4
ah/z7Ks+D7N4pMo9WbOGyPXO05dscdnTNC4/ht7wLwVFg5LCx/1xG21zN7BenS1S48ttNbBTSx2S
VXc2H1tMPQVkJ6BWZ9tTAzAbbjQ6P+BMGQ5qa8FW6Jam6FYE0/XL9upIQJ6xi1rrJljjZ9mNEwzt
kYjNG18J0cmxWibtsENrgEruz71oo0eEp4F4miTiecwXWHzANbVoAANWIE/xS+xnVhiOXzeBkQzc
EhWKBryTinZlgOiaFvv+ELwPy5wo204chQP0ZLFMOE2jzWu39cshEfAvRJTdO27i8rAorAbSfXaV
3fCOJUbeInRT1z5UQFghtwTaKbEpCVL0C+51Bp0ThJKmr0SG8h1O8hf14tjYaTvt63jYQ5xCngtS
pzpuv6Nkt9gomp9Ilxp5AYeMoV676Qat4omouGrQVwikrOEbj1EdpO185QiEKIxO7pou/btq/75x
cDu7RfoSRgPXvo/PyAecC4oQvPtA+28bOAsloyasmG94pdM4u2LzPt+LrnkNqb2u8PO5RNHewZwD
foxZ75+iJcPyuw8gNHMQjBXGE/XM0llWQzh/Zg2c4wYRP3R9MJfTZJajjugNNVsCZp3B0sopNH55
gzgRkd65UI4FCa3Do0C+ScIgJo/bx/Zrl4QVhT8qGQyVZfSx6eT+x6EOT1+g5Ho1OF1XhP6VgEJd
5WaAtZi/yRsQSlU3XfRFyraA0DCtyzIzyXDKWtZeqckwIs0mTSrpVfeWsC2rG6XufIaw851hpGlW
vJTRnAYPUgxhBTsJfNQImVzG5XSOjDvsDPCHmDtdsbTbyyBCiLcxa1+vPcNsCsNBbMcxwOd4AQ7D
4MQ1Xtl2xiaJIqEw5MWeirPIDRI+SQSH8518goEALG/E/IeclD8LApg9npAGK6COZ8e233HPHLYc
u0aMY2HS9TLgIcURPe9PO/IaL6PAUiMcGFjVPoE/1RR3zR1eIThIdA3Avbmje7U3LLp1IgIfvu3S
N9SCMttxFWKeH33C+RFe0Wk5Tpst0h4pbW2wY1khZsPOMF4Iqx0K2Yqt+13PwzeyDFjAGhbVZiXN
a2MoHHucDNOw8K7T79Tlz+AHPC6sCeukUfM5TSUWmg4/WsqS6Gxns5+ZI+KVgu9uYOAn5O8eRCx8
A9sfALs8Y3URPo3gxj2YZPWnJpiCW+rsWG7aRlc2/PERAiClhLoz+NpJJ5GrFIvzMiCWXEFunAAv
2vCIIvwyg8tVZJPb3nJkmmG+COgFGo+wEH0PejPZKrY3yNzGqq70YJYUgQ22dwCjtCJK5CX+c4Qb
DkkJrSHuZ8tFBQyG3zRwZjx82f5GNv/ZQfN6i9S2HYN2qIFJv8/7fgRgfBHMYYvTx/yW9Mac9TJg
Mb6ld/iQpmpa/A5jNsPaUgbhozO0O0dW2SseOhwR3vF6Cjr5DfYLIwgPIQjdEpKMBJGMbeFbj1W0
oUON9XkMwKP7NRsdlmh1mxuEfePRJSvWx5sFqMSXD6Tw4Ac2qzg6u9ILJVwesaUU5wycN1HAfTNz
kI367QK+b7EK87cFgFlCYQoBr1jJSzMxcmo7PEYLMikLSwDjuy+KO15cMAESD4ljQQHRDHL60w4z
rXfXi3s60PEFYT+ALndlz8NA3UM+5RB2hYCVDmxYbdnj1sPgZj7H8DhdtWnKtm3oJ4SLGgTZiF8J
ch1wZlmHNegewwTMU4sVhxn6vwJs4h8SNGWLgf44JulL00bkYccvAOQixZHmZoo46nygD1gMU6jD
RruhLck40jxXniKTynT6tsYIz7SqDW+ZaQkqQDbWguLYDAR2hkBh8+O8J9hZBqKDvpZa8Wuxkh2C
jt8DRr7Go3wFmpag9C5flgdyDwkaryj6mSJNBw27Gv1nM4CeitUlNretaj8cyZCBi1Dg12weEIWY
Z3TF+GQ2LI1w6GInDqARyEaKGUFQht5izOe/iEEtlOB7NfZrXn+dKynoeTT/SLD9fcKaVn3gdIUx
xxD3/BSwZj8Eg+Inq7P+fbcz+0jjHjNF4j7WnSXHzsqsypYYK0lAcRfG1wwtyIjtUhiLg6SYW9p1
9beBGmiC/Hod0lifh5SiRm59On/bR7QqbPjF26w1heVmOJFohnv+rGEby2hz6jPUSfDu62bz4zOn
BEqGcc0fV5/ze+zq3vsJ3RfrqQPE37wMTExvu/YthCMAbMZaIiziN0WAD14DfHq7bsOFRQhjFr3V
hyjsw5tKbFBGK1ZU2QBiUYMG9iMgrL2fMmfuv/LRi0ZOPxmEJJqYgm1QUi4xhQPLrH8Qq2ddCEyR
E1rPPfmkcnAQ3wFOEsJx8MS67GkN0X8DnMSUP2Gr8ziCNIhQ1oi/GDOBwNARUBkY/vZAFY7xL1r5
4f+YO7MduY1tTT8RDzgEg+RtZjLnzJqrJN0QUkkKzvP89Odjendvq2xI6LsGDMOWrRKHYMRa//qH
ZszmrdVzaVqnikOJnHYTEknha0kFdOEU1innXPwaJwxL9TB9U0WurfKQid4a4zI72lRGXn1xlCze
Bp6P79ij6UfInzF/g6A09RkAcaTlya4Km69DQhhvI+ovkeuMtKsVaGSFSzD9lbk3cde8pkR1vjpJ
2+xFNJGtTdLUNhxL2rjGpqUda+DGImh9IA62bTsd1tlcwqVTIXN7IoAha0xfTHuSu0kfAkAO1wWn
cB3fiSdrQ9BcglaAufbsDSNRsxpz7cFrL82cSAY6zK5UgEe0MVjtqmKw9L0M6h6ovPLWHbSkVZSi
uJk9N9xZwQiep6vkohy7p5CwLLUzLcECjXJwxMZ7tSOXj6RgevU5ZOe4I8DvXbZ6fTYHhXd4k+sb
kZrpy2DC1g2lueraZx2TqicxlcHRrQvrEHROuhKhk5zYT+U5N5nut3mvraex/pllMsMoq83OwxBX
K44HfEOHoX0aQHOY/9vDqz0GMQNYnfkLHubopROGmVZeNJfZTKaNEZj5O35LyVamWAWaOGfd2aL+
zKfgHOZyAlnCMH8/Zo3+OXGD/jiFbIfw2iP0Okp/iWsNnmlSPlKtl+tpMDOeX6jdDXYzbkyHFE34
cwZdfZowBoWqGwVtRO8lwD5Uw+3HEE45q750apihK0mLT6TOfUskOYeJ+aUsS++KIiHetg5NmMbw
fR3I9HvIFr3rPfx3QhqdvaX3kDdk15zkkOMepUNjOvXFEJ/LUZiPEUGbh5E2ZGdpwacgaM3dGCba
eQw782tQ1fxr1U7nBOPVQ4iIfCfYNQ9JXZBLXPTqMRmBblb9YGvXqOqHteit/r3NYo69MBdP3mhy
iof9DPknjMqdE8ywDer+3bU6GM7ZNN6T6TKVa5m4xtlWTrwm39hENwbaDWpnlJus6eqvCbEvvMGO
kUHqee9JZ+SntBHyHitRVAOJ9qlTU3puK6ampjAzvwo0b6U5fXskLG/YaeEwXedY6zYqy/N1O7fz
J0uFjDGG2jwzEQjxIo7NXTVk9XaoLXHANdTcDJwgn6Mh30LHW/V10YNu0Y5HkEE0vXtsax3YvrHE
qtPq6i4YjcSPTMl+xbydmMGiqNdtFrIzGuYd86nvinGiL/qo35ZhBU05OzCn35BLGK7E3OTHcsae
KQRXeu7TqfK1foqeoxlGm6PM7t0FE1xl2lwfq6kEgJsC/lVFzEXgrxcrexSv/NbmaHN67zGffg+h
ePI8234ngyj9OmPd9zKIpN2yLwTnuuvDEximhx0GYdJyptqfjKT9akD/+KKJxpV8OE2wyXr9teOu
djxd8Rgoxg+edDnVy7qL/KqYq00wNhs1apU/5VlwMnqc0MzWnJ4sVGvY3Alr40xpzuylhKeVlDRu
ZuXGd8Q82Xvc2oJtUBvdEV7F+DjbVbGJyVXe9GblXaid5Zti0BzvQmFl70Pa6MmGEXS5LWMHAL8z
23Ns9NNd65QvjpVNO/xebRyOVVedlTG8lHOR0CDM1bq33K99ZJunGstuyDrA58xFEyalUDaRQj7i
8PPFjot3JjYxKE9EWYSVRLcaZDn81EmHB97ICACKVN7SsUc5+32ecMy3+jfTCaxdVtjxQZReie6O
iWawMpWyqjVWfmONTT2/nKaFtp9slexdSzpXLcy/aMMEQXXGQo84+ag4Z9EEfctFhumUTczgu8wZ
D9sPViKjeyMoGMA5Uf0wNfP4HDl46JV6l1P8M9APs2TYJbH2JR3deA1hzN7bJSOgZLG33GHsqE4p
KAcphKa1sRSbA76ofXWFXP0ykQ+/q0WZHnKsPdd9PqMyn+3PNsyaU5T11ifbhS0Thz213xi8ynT8
FuEtuEmyTPjwNVAqFiypOrCCxyJx97p9HWb4IDIqv2gyi64V2MajXUvOSbfewK0x5khD1BjOeOhD
yVdMaFYypQRMyfrLhPWtZD9ec7j/jF25be2dqh50C0TWbIvmKpFOzp1UfuBAnXRV6F30dPrWGEa+
McreWBUNfYA7dsC8PZhsShJ5uMozy333KnziVq0D6SuchfQnS2+2Y1RhGwjJxW9tGKqNB1UQGdin
vinS9WB2WALpgaNtYCTLJ8kWeGc2CbAKBI3PTCPmn+ZUEISlwxNx2s54hHeSsBF1OTMJzVlpqo/f
bK2x6EzjbF4ZdM0bFAFQSDVzH3RaedQ8+nQ/t830oU2ZirI4CXXGhMupvnkm4l3YRKVfwhXbG0yI
IZFH+HkXQsFdTg0mew2nx1CI3YRwdt3Cmb8PgV0Po2dG+6kA/elCozljXf4V23iCepshO6XpYI5M
8gJYAUoNT4CNxg5OGgfWkAa+B2XyudKLdBN307Qvg1jBE7Tjcxjpag2rw1lPfZ77ctSj1c1HN9Ci
wFde4u1hfn9z2wAM1TE0IOJk1ry7YaRcH1Ts7ej8uu+VrVkn9HbwsMw+8Zs+yl8rKQpokjUg2rrT
vXhjy8rcIXHQ3VNIIKOxTrvCuSRTA8CDGjSCDCT5QGY17FpZf2rtJPrZMDa5diKm71ayd386OZly
dQetKGBouwuyWV51ZEKUU1H+NGTMghDzATi38fTNgzZ7LDS0jmUCMtzbaIWCuI9fenhdgJ2k/bZ1
CU8j8Aq5NWvsvwzCi7gR6Mna5NWXBlptCBUVNoRKnUdHz2C8aD1BDCOkQwoVfVea1Sdw5XAHMs4P
VfDb57D/juNJ9s3Tx/bayy54yYBJd141F8diTkbOsyhjpsMCrSM57bMQrbdhZfXR6/Jo0ykzfJ2j
2YIT1becQwZen6FUR1kkzbGvB5QKTsygazTtnmzLTF3zIPe+9n0R+7VsAt/JxnofJhQzRV+AX2Zh
EB/noTf36El6alcmRpOXdedwguo5JorEz0m41efaFrM/sheuZByNZydCRUlBJMO9TflApgMzXMuI
IEKFdvujNbWRwVxTFJ8YRWSPYwMrpYi04FRhzuQ7Fqyn2VDRU5t3w3ns4HzieYqgJ6M9sdreewmr
VD46RvgU6lWw0/N4aYWNz/B8unidcBi6Vh3saZQLmImBcWhLB4KZUBYhbkqKJ4sQxfMEoY+1Xyfr
iu9oRZ9orLsuSfwwkExptFGuBlyO3/jI42sg4Mi2nspeWw87hJUJ3gbK5jah73XWcGdWgfoCbJWt
Y7fXtvjKB5uiDPAYAS89Gpkb+w0uxn7pqXKDM6Zap7ZZbRS+cfhtsecyi3my4d1vRpMsD6EYLjWk
etAOxMNewSpfE//YnXpjhnsZDckh99xmGwFw/XTsgG/B4wTdcfyU64KjnBHykIK6Nz2CmSaelY9W
iH25idJjYavprXHR5edO+z7rXef3FgRQ3VJTuMZaXtsLWX0JzQoiNPwnH14RqQ1wZgYELESEALuj
P3Gq8ftgz+CyyVhCbO7DTTxE4a7iC7zq8YwUqtPbTwzGU79IkKvOUvCHTK48pqUbw3wI8i9Jkn7u
DV3siSWK4F6jOAmK6bOmFTO6HfAHG1PJdQnt+DFBXoG+P+VTnrDYSiC3EKYjATIolqv/5FL+P4W7
PdP9F9nHvLZfct52P4olE635+D/9fxnqhmrv/yZH/SPU7WlJWvu3UDd+139D3cgeJYeNJA2LGE7+
y39D3RjYCxcoznXcW9zbf0LdLPd/pGESJArV1tOFubhh/59QN+t/THASgBPbQt7kYbn3Idfqr7S9
fw91u/kL/FcoyDyQS/O4OuFYHjIJ/YMW0U4MqYifUPejYJhm13HMCeywLxUNa9Ty9ooGz8xNZCAO
oqcSYjNY/NpMF+VD3+KEGMMqGe32mgxjtDXdkh69vZsGokpwLLvjrqJjjdRsN9pVtNWr+KdWtt0l
jMKNVY+PWVDKfeFFbCBO2e6eZNBZG9gVyVHv0aw7YLaJMSJ2nrNLaP0hdO6Dk9/t7omAE8LRbV06
+k1G+TehbF2GpPG1tcIuhNFOZ9Tom5TerjlGoOgzwatd35g1sYJqZBwbJsRFTuU+TW392ercoxWb
p9HU79TgwKMpZbaD2ziu/rai7v96GX/PIvsQ5LRcJToGkxfEX6yWmz/i366yrYqwFQ4WTEkRxcBt
Nun2XuIw2x7iY16B8he0QamaSGs0ZiQdGftEP/2EpK754TB/hS3CEVXnJgChjP9kHroIrH9dQqwb
knx5hss/LAv87yrpMBqbSplNcT8a3nRNoY36zjh8Yy5kbBqtUGdXw+8jgS1Y8HDuIF6fgMwFzVsO
hEbogNNV6mJn0rxOZhHt0mjbx0VznstSPYPVw+fJf4gGZy00Lj8pYkGyoWAB3I7ZzuvdYx1jO6AF
PhTcb6Jt3ItOBXXKC8CE2h6bVRRl1HouhZdhM5+jpBkhoznVDqt/DQ0JrijNbNunIVE5SlBV7pXl
/vzDS1yM6T48JU83XNPRJXG6gFC/PqUssJqpK5kX5HVvXB2AMCZoxda0mmTfM71bJ2au1tBSMjqQ
GBiqcIpXjifou0mab0dP+UOHTFM6SXAdokpbx5057l2pPaoxjv+geP8gHV/WnOm5UASlYNtyhPdB
nt7odUzycJPfF5lVHPhyNoMmz20XMh6aJsQzgcbzTks/mxrrFNHRe8FzlgQ/jRSed4dLTZ1bLxbF
+9imJ1plTDwZGEg5REsNRPnbe2/CMmL/D8/5V8MELtyiDXTxYRW6lOSgf1iNHvqPdKEU3TlS20I9
6g6jbqdraESHIPMuzijUlpreBChM5j2hFyjeIyl8usMM4XPj7esEtRYhfcEuLhyESmLcGZ2e/sHN
xFie4C8Lggsl6VV6XK8QRPL8uiA89kvsCSFfK/kpLDv2RjMqtxN+cS2z44fbNVocASe9G95kLYrP
ALBwK7PuIawQKv/+ud1izz5cDu9cEHxuOMup88H+IahGF9drd7wzh+mx7PTiCoP36CxkqxBiXFjt
XABpWN1QVOveOXsw9j9T4JMrqJVQOIzxERU5vABbnQi/yxc7LaKTtm0fob9y4Li38biMUvS9Ef7x
8oX8x9PUHd64jf+yNC00r78+zTl2wBDaIrp3rPxNy3JjHS3XBtb0o5aVes40zU9nzT0lfm486p2M
n9uyfrbqNL/2lvfZ1rLWv/0Wl1/ybXQW+yoATiu8ylyLvEapnc1fhxaXvsl5Tssy2g2TOGvTsDGU
HZ6y5bO2uqXHLAp8k+iy58Y5t1Ad1vU8zRs7hmFhDcGKNit7bqLc17oGbpKcHiqn3nUjWWhAKIx6
ZuugO7Xxp8PuV0+A5cswQLw9woyp4R3pfvgybC22I/x/3Luq1GlxjdG4tj0VNjplf5iUszWMng87
H4pDFpv9VZWYLumTfTIrHsHvl9s/T17Ud65pMA03sQV2P+4vvd1Y+VDbyX3FtFPSkqmsMT/jt4U+
t6zqV2MOfFSTQJ6l5u6tOd3PoaPWpVgG0j1gdela38K2G1dhUdKCxOHB6eM/hXQaN8OwXz8LT9el
Z1rSMl1spJft5m9n79QHHuCvSu9DqZ29KivO2vI3x5ju8fw+92FMpW8XXKyoNXrtflNNZkWkIuhy
7U303Ck0z9GYFpE9eHfHe//r+U86x8CyHULyAYwEY1/phXu1J9yfCfQw37CsFBeyO4MHqC7wl5FI
QSv0lYR+g3AUy9k8es28zD05Tf0dadgPA5HlTrfqxC/vZf8Ez074JUOISyrN5xGm/mbgC98IrSmf
9T6hG2lCptHmhKNjHUG1jmrhHiyMzBm1twrt3YYTm2VS6dEOR+BLTZQCHmO4RhVQdY0iM9cJA+9N
n9flpQYOo4IZDh5cunURp/1eMuvaIxMJTuhxflh5Fe7qeCy2opjtUx3K+hJWw1UrygWNbYvHwoQK
ZYJfkArfHsbKznw0zNZlaBws0jja751l26EnMjcFgYVjir9EeV/rcjy6Mhs2cZXTAUG5J/g8OcDN
iVfdMM1XkSWnum27fQ8RaCv46cAKjvF2+2qpNsWltO9BUrRt5DC8NuzpC8KhbjemDE2ysmnBLPEe
zCIoBcYYWoxU0Lnr+XGK0YVOafWA2tA+ERLyWTe7q5ak6nma32YdvfeYeKcWr851Ibz1GBB7aev2
rsrdAX83aCkM0nyk0oOv7BkKNQcb8nFVXpOQyU2k5HczelTt/Key0lxMVD4ubXepSFzJvg+p89el
regUUyGwkFahlkN+S8RJN6dg1YvziOzx2IZInN1JnFpDmXfFoqFEXTSitJFqGxUyWhV1Yu4QN+Vh
pj3BLgBTdeYdxFPwRMg+zvDHhJt/1sKWZ0jdhViKIsgz7Q9llIS0NadaXN2TLNZuVFWeK8qAExKs
dgPDE4IUsCNU76g/IEBZwfY7qQ7Dp6yj6LTrl9Y5q7QVELLCl99vaR/MathfhbCXM91ZqjtPfrQr
DxP4GJnbxQ86Tg6GwCfCDBibykZjbGgm19rr7rUEvc7yNfVJfcWNTiPGk1rkdthDj9tLUb6l7CBb
XdcH6HYWMy1dNafb/2WNyoIPnT/NIgy3c+5hYRM4mBYnAsPzzC8bJRDsthGMVbMGFq8fJZIb6IQp
UF1abZl+J3dVOtUryLn9aUytnWR8sEGjAB2HOukPRcW/1Ti6abqWYXuutKyP3WWGwIrZQtDcKWgR
DLgxxi3rGc+9Rj9Egx/ZQXBERFYcptg0DoOmXiOJ07hr9N3W0Zz337+hf7uc5eyj1zVpnjl1fl3x
rWNkXarZwx22MBTYaMQDDYOARiOQqzaiaS3LEaOX5Y3g1pEjyOA81rJlKs4/7Vqt++M5+M9DmRJO
2kS009RzNH84X4gCUiUNnk65ylEgXA0MDRV1MqR7uwkyP04reE/w6y9lMlpby/VNvW1ggPXPv384
5lIh/bodwIuxLYSK5MyTJ/+hPDDsTrlwPcRd2hrlZ8WeAUTbx9cECRUcZX3elKaaT5nIdyLssy1A
nbZDS7UuMjHcoUnftPFwVdPc7+GfLppGNzmEULejMhwPWjxfc2Wys6OUimxrb0WxuE9D6w9L7uYk
9uE2ljuwHIN5vgW08us71iVW2lCIxd1UMDIJQK+z1mv3BF1c8yQTxzr45hiyOBTLdzKjZ8yKMr8w
DL2rGUvUtZgexjGC2TSgFwDu93s79+DDFFATFZhGVrn+bSGISANyTNGwmfgjobptNr9/I8sD/92d
fDDB6lwCipMhFHcM5z8hFzoaXvynrvRXm7xbt8TXIC3DklJfKrFfn1alN3BgKlPcOa2Mdx6SKH9u
k++zNlINe2O2VQkyOx7lk2U9V5WsryrIDo5dl5uZ0eVLboX5alD2AjkCGUNLHP7wFG7Okf94DBSv
gDQGDenHdcleENeucqHpe0N6T1KU9AViBby8BIarRlAjK0T0PofVtyFXnxI3/nH7Vax0YMfleGxB
ZcP4Z+joPLWh2euqvkYBXgTN0HtbIyt3sRqZc8PT6DkjVsZgQ19xyq/LZ4tpln6tREzgHanUW/CE
/ai8T1A0SM4ttHPlBGRqZznaEc16/v0CMP5tBfAl6tTttDX6xxOFmLjZ6yVsU2Fa7Uuse0+ImXQG
6xgt9AwtVjocvm3tWPq6UfU3VQbOtZVD7BcMslemgynLjK75D0E3hvOx2RK2cByQKGkbrmOaH7MD
HCQOJaqT7u6GZXT0podysvewHIixH3rfrSZvq7XFp66t2gpH3No9qxLquFi2tDwrn5LGiR46BBfG
Q0s17UXyNQzT0+3nzXGRH0NP3QmHJksXn9iV2v2taCY8Qq3IPh2YLTXkweWSiRE8oWNbWeFGT8P2
MgTaKaO9feiJloAyVuc728U6ZMzD8YLHR7zQ94pjG2QXntmu07z4qVw8coqYXWFqkVNFbe7cpWax
Eeih3aGX136QapPP6n0wp/EJEcbrDRaZ9C9D354RXi/igq4/UU19Ni3xbjFcOPKuio2ezL5ZqG4B
7u1T7ED8lNDv6GEQo2Ud1k1OUUAb5wwMMUOpVV371rwkprnTaYhda9fkA2LEo6HBzR8K/eV27mce
DrQiil/iAi+e3jMOUSSq021Tu6FfUmgHM2/sy62fg+JDtF1XM2ct/KSc2vMQOg+AbemeG4i2VRe9
IWu76I6+MKwnyy/S6EfXP2uFfWzqXL9U+Jk81HpmXIsm46ASft5yMsncSTZ2lYRbZ7IusjUbdloP
dao1DlBTy/WgBuuuadROxZLZZIJOzu0zqKzLT6nMsqU5hgpyu6kpkO5a5YO2JanBH/FAWPWtWT1F
ADlFD03CxkQ76RieJO74FXIHXgcth4xZZ94KdGBdaDI6OALAiqS/8yCN+atn5HsLFmESg0MXDext
2ysH9LYRDQAMGAHKtYei84QC3zgAer0OnXmPxF3snLp97Lp6fysFQls+mwCOz330wzWFvsWKShzS
iaU45HutqjqWQVcwPBLpOVdTcsrNPyFGy9H1951Q2JQuBuAhiJFBkuSHo832hnyKjVq/C7oh3DcO
p9GclGrf2CGSBDsHfwiba20UYNFmN+wxJBG7329J1r9UCTZjDL55/uJGP+Asmt2OZu4inM4d98yQ
z3ppC75JGZv2qXQfphItuZUF+N0Q5oklJyJIJhC4aOfWTmiltSo7oR1VJ/RH3FpucKCVzN9SiVF6
0NQRfstQHVzaB9+FkXCrZsn4xfkFb+RTX1fDX1ht7Aw4O5Ett3ddxI2WRHeJ8MF7jV2Amza7/8N9
/8tWzARHABBgNv5P8GS2PXuwzca4M9MRweNUuttCHyBQUctbPTRZfJV2spkHnHFCd+uoEPeGqfd8
o7AxlSm8TUc7A1cJEYtFHIEXlAAZsMlWA9znDh/XE6wqj9oIBSLUglVjIhK6laIksq9KNSRnIy/f
b08srs1T5mj5VVbxg7S1citC6fq/v+V/KwiZCLmCoZD0PO7919pgdmfDwfbPuMvK17ivpjUmetgP
OqF2BbGgc4FfDxWosLZaMX6JOvd9huR1TkfGRKhZLlHsvEMUPTheEZ5UOrykoAt+P1cFLxOkqafD
qZvC8PUJa0RDbbuydP/wzVgfv5kFDua4ovWw6XONWz/5N/wmxf1AaBV0shvCz9tiDlpp2WmMB+Xj
7ADAtABeRo2yLwji+lDrj0EwFgdUZiKZ7tsa8oFeB8beiSQOfPheoEMrmq1hGY99B4Uz65rYb5Mo
PlOxfZWM3DmLFqtRs91PKu5RCwDPpyHqqJxZ1+9f0s3Q8+97wnJ/tyGiJUx2Nv1D/4DxnIXWJzXu
PDpv/ACGk2TivNEy893oXdg8Es5eOWV/rVQb+rPepl+mmW9m7OG+YTZILGr/NrUoSsbODi/pcnhq
hWX/4VV88CT9DzJvcbEwbYGaP05AlBxcfG4HLrUc7FPUtli1JSn4iGhSpNoozpht8+Ay72nS8NmC
ERtd05DtG2Tl94/NtO1/LgzBcAPw3QA2tuTHoVqa9xUC2eE/C2Mux/CKHPZWctjVl8ZG7NE5ZXlw
chxOyxbGb61l87pPyk+Qe30Zp+XjWEkfeo9zVZb9SQTsCd3SIt56d1xJsAqDM7GxxrHxjQxn2glm
2mocBFr0SYb+dIyEHj65MJUWLffdHHk/TMupfErXjgDaylkn7jSuh84oDvCvviIjLE6oVXFtuJRs
hfedZt/dyi9UQNlhMsf+pFpI4wkWdHAJHjRsTJ2hQhvouSlDw16xLntjhyRy2GpeQ4uXKA/r3riD
HFSVyB/SGNtWqpHU0fCaiQL0AWOBgUqNqzIhHPEZYyCfSi/Y6H05sedX326LpXag0i5oGQRuaz3n
qbnDeSVfxU4CB6QOftw+QFOfhneBLT+SYlvfRlE1IWj5Znv5farJdZSaI3xHz8eeQ16TNsQSvVtn
CsmWBQHPVnaCSYGrSLlhMkXV/PDXtWY9A74RSoM9/YTpM+9dEb1Dbh4uo+3+0FxtOyGCeklb/Sgr
9mirNgv6VgqFNMVUuLQxX5EIGnBwCddqHC7S0crPsszKz6JSb47euyu0GMb9Daip5Yihhu7196bA
NAuN6jPZB607Tp/MoKOAqFHD9t0P16PFzNElDRpZSXOsDnIQ39GXUWwyjcU7tS5QCWFiK0Uw7VSk
lT7cttif9XrcuhCvy7E5hAIjlQzR862CdJOYZ4Jd2YYPDE+NDCCVO990S1HVzTXBt9kmr8b2ZSCo
fnerq/q5Na4uunkcld6dQm1htWxGlI+8ISZxtw1QT6MZVzg01naZYEHr4pEjeRGpQUuxLGpA2oYf
jL3dIoGBfhxfq9Q0D2M+fkXkmp9yVY4cWOXnvh2jnUyDh6lGJtSniLq1Gp8aCFUFEZB4NVb9Nq0H
Z+90Ds9VKXcnkjPxG65RNg8dsxtEHMyLDP1yq+THCuPzNpX92h0i5Mqxvs5Hwz5Zd0xptG2os+rC
LDiaOglLJeKYc4dXDohO9lrZ84zBFpQ+C98BsXgfd+lQ+zNoz9XRvW4lobJj90XWaBBmENUSsTFj
uGatB29qObCsGUaanfZZvWqN8c26d70sZCKKNgJjlW8WVPnHsW3Cg1akeNk19jbrsPK1S/1Cvw2S
pDNxLFJos2GC0ShPSPkIoS0sR5YhkgfpZ+3gk1y3EP60pmVrTPVDE08InKp43mpiQZjb6U1kYXMa
Wxf7lAWmKsWEvQM+dGbApRB1BNDnBdjsYUf4GcfJK1aZwW6WhrcJlsMHOhTqK7et9mHcTtdySM83
cL/37vhj+mfTEN/Hxk0g787P1PClj9Me1rA+JMvn2y2FmGCtWgXYOBKyadhXO/C6t4Smf43+wlx7
UayOSbu3wjLaqlF+cup4wjKutLajmd5hLXa5bRWCPw5hqTVtutk75Ymu79UM32xZZmRNBXia6KcI
OvAutoXYRDHApGVUzkFlX4rukzcWK+WqdH+rhUy91rfsFIdiWfSRmIIUxJ1lXdRoDty0/+lWld8a
MjpXRXxs4spCJwg/4HYK3eY3SM2CXYMXNQeQ+YoNRORqHYphl7Emr2O0aQVT9jeAhC5AnZTs9JaN
dSi83W1TuxWBma52i4TtqDXZtc7yy1A7L0lVkVJJWCgjICfArwQmu2k9EIU6pqnJGpn+epe3T3Ce
y2tmRUtuDb1WpQvx0HT52+2/Da7dYyjVZ+d4CvUN5OAfyPXmS9yp01jq37BewLG1iJ56j1lOniT1
U474GOMMS9xZMSbttyvNOw2bGYwAvbnPNkHfzJfbBgrDDYerNDve/i/ynM638YQT4ECHJfRiTF2+
6VZsPxiO9r21ZgC/uPjBIHMLfom/ax4hpsf16nHGwvP2+FNdfcsklgill5VX+M/Uw0v3f8M5Ketv
BGRWPkMlV59YNsbeZBVts0T+KCs7v+iFiZGyKP3bLPS2U4WhcVFFktznHUFnKHn92/V6IeZAbS0Y
tGbG622pDkVzXzJLNIq2+oQCvblEDT425mwy3JymF6xC6TCz7mLa2Ma6UC+fOjuQDJS07N4kTOY+
0d/SUH9FmVGe5sX3RBdauwtG8qE6E1EXqC7zMv2+wMRjHWqGcYLh3/JlpMa4znJzOgp2o3nWJ+zA
x/cCU7eVBY15G0bZNwBSvvylDBKoRSAJChwKllHinKAmcOtzHorT1LePjpqnYy3QjvdJdERzVmMh
QCY8pKR813SWXPGlTivZ5TXWfjgPOYn2VHuZ2ihBar2ZDZdZNO4DxMwT1QMWWnig+NUIv8rusV5E
rfsmcQ1jA+Vx3sPlv2Cb9bPJbON4q4WCoXfIAMjGnZkW+d2ovQokqbdtmY+7WKNKrx8cfgTbBt7c
rXpI0nDxohPiEgSUTtkQp8c4j+SxakdfCbvaymIxU4GtuG+YjvqlnXQ4IXngLfzouLDDbT1oi0B2
Svx2Gt/ywEI4U2cHg8CQBND3kOXVY4pSYB9VLE1ojBknB6h5/S2oa+8icucc2YzqehsOZxZ1295d
DkO9iQ/mT9YVyg01BtBnSyi+yYYZ67hrEtdeD9Ar9kVpH0pjLjaWnZd/vRcnLrqtKp4s0iX9FjSO
0+xQGZNiqlNi9dvMG4kgaFXCMr2P4np4bydnV2MVe86s4WEusnBdy3g6pgWfVIfrBE52e9FdDG+M
TmE2YGubRDVhR/k9WMe6StnG/tqczO4hL+vkPBZy5yy9bjT0xkl5fbmOBb7lkTdhx+r9L3Vnshw3
km3bf3lzlKFxRzN4k2gQHclgJ1HSBEaREvq+cQBffxfAMnuVSr2UXbM7uTWgVaYykxFo3I+fs/fa
ix8yj1/XDV+vq7vJG8Wd272xOphQlst/l0oMAk+hrQc7KYYR7B5DBxvpwb0234ViWjEZUHc4n34s
TGx/y1/10DOqoCYFHXgHbfESdx44ZnbbpVRcX8LZifpN1FbNPm6z+Ahup98p9c2O4vbGXX/IBGxE
BcWCBIE51uPjum5G8YAFqdEfPBBNgVVDaq7SU6oPGd26lkFVRE8I8PhZUV+zWyMuFChYOQk5x9lN
DVCfxnvmlcZOU2QnFtzSuLehXbbwfksUzXvb66RP0bIbqtd1QXejEsF0FX8KCsRpvVf46/ZVDwJ9
dk7dX0FdzzvIrzV2aFYlH33iZhjQw6wNSr3rzhaS5G2gGgO5pEouk7AOCxIMMBQvdbY0mwS+vbM2
hB0THbohlTiu18kQqHXDoaovJHTUx07knzp0cxudhfRghyMMhQqiY94O1m7I556dx0hvREuMgWGP
t3H4VVrY6O3JU0RU6WKjy/4r1eSbWOhjwTKnCuLgOIFvO3baNWhJjnTbYYvSc7xPq+weLzqg2KrS
bsPsXOWkYUEV/THLsTq1AqrjKG1zl9q8FliXMSznbbgLgMughOmL87pdzBHrUIZrasn06ZBDHkVE
Z7ALmwsql3pHN+cIBH54BHXEXVIkndVl9+i5Rxw+oqnSlxgH0s6tqwB0B7RuIarHHFXHLcin2C8C
/PvBnH6vtZfZyPE2o+e5UxqvRay5N0PhHqN+QWl4YXQOlcDiYsdMP0HF6iHl81oeMSOgj2g7cCdQ
MFCNmHvU8tZu/UM97PHZaIh0LNd4l4VmHXE/wcs1x9k357OtW8XD0D3Bi8RulgPW5vk5RDX5waVk
j/dy7x142SlCQHcC9QrscTmjzR6FMYOyDuXQXiDIxAdhPlFToSwvPftIXd4f1l6+gu22b43Z89vM
2gxMtPZV0QcHig79CGSvpN5W7kZ1crxILz1kncKjvRBQAE90j7MDcBAuQk33oVos7Li804ZItsoC
8JW43qe1E2xYWbdzk1wtGTDGHZF06Okbca/jdU0s2B1ENuDmrVHRsEo8zdn8Le9iym9Zkjza2jfq
dj1vzPEjvkmMUlGY8OnMQxim4WlIph/aFP2gCQo/Ycw5SRg9d8BltqoFmPKhfoNSNT9GbW7iNUB7
iEJdTH27Mh/OYXppW1otXOWveN+fklC8MPseMKGMPxzhPMeMGM8dxYzfFt6d8MAdQP/XL0Fuv0Ca
cw+o/dC0WqLiQoOunE39XkC2hqYfxTi5a4ddmwgUS6/0XSHLz4b80ng+UZL2UWtCjTgE89GBrumn
wVx90uJP0XAg9iN+iay22KmgyJ5AXbG6yvpxLRpbxn8bJTwskFQDYZoXW4b4UK6XaaJk8HiXpu6u
BtfxcS6PrORedoW406OH2IOUodEA2VcCUzrNwsnH50D0axZ997BTHooUNWyjPIa9oWHibakrv64U
mD1hqNP64DhBZm/NspdbCXjEj4SwmFXXeA116w3e6eCHEq9UGaYPc4brNy55DbrC/ELp2lNFoIkb
XeddTtEeP9r8ODMMc4RR3sc8HI0YZo7fizpTpq/xqBQWKTwOa4vBUQguqjjlfS95DPIcT/okiuLG
itzsjou2jXQXY9yYPjCjilxNv2clD1F5az4lF4gvo8XVakuKBjg1UExF9RVlc415nmvWES5yNvPq
uwmZ+1rK4B3CIQKHZWyicv2pTOL2MJOQelz8aEEtLWjHPVrI6tyNowNp3miPgBGdA4irp0oLXxUA
3LshqAjLndrF60yHa72JvZLfDOrXh/ARV37ga1rXnegd9x9CJ2PR3jnDPSJGaCBwDnyjT78Ormz3
MUenrRKCfmYfm3vTwa6RVw73B5IuJ8zy2M3ljQANT2E3NlBiQEW571lCuIDZF18liIKtmLr2wPTy
FtyncaeDLEMIv+ldo/wWwXEBOf5KYzJ9dpU3MOzaSzvuOA6A2uUC3mmdffnYOPERkRoR7aJmMp6S
ZqwgGnln0nXM+1Aan0Eifi/TOXwgT/0e0XVwN+Q59DepWIiylj5HasSvIO3PbW5O2xGEzkMbpghz
dfu7EooSyWTbCLrh0xwl3K9BzQ/uCK0e3/nOk1F8SzaHc/KCdj5mVjSd+NpPoJDw4aqge/JyWqq+
isYAyYmzkekgL/bcvsdgPVvTfofE/mqzWQiRZt90/Us7D1ikLfu9m+3XLvDch9zW9i7EnaOeaLGf
81Lt52rNfsm+IE70TpCZMc6l2RfMCumRhb73e9AieIr9UhACovIs97uk63e5llv7lBxj30MmdrEw
ca+vU9tqsHna8CIxYfgRM6UdYkyY+4D3sNs/VKmM3slLtDZR4LdGlELUI3sT7jlKANhNJ13WC6Y5
R1CnF+9zIo8zy+FN5+WwfbiiIurx+9X4wmYX9EY4dz+mOOR7BZNOU6p7rZcuVOe2bB5DfRPE6Elr
vKf7BM7zOW1oLw1jBkDT+hlMY3VElkcMNLkghEaHV0clxh4KR4Z7jPyubLLbTdtP47sOHM8e4TeZ
Q+MdlTIPAXV8xoCfti/RS13xE8/o/ZTIT3EtgU8VKU6xLtjOaFxrC7GdHWMKN7XvXJglsQJqGq7a
oZm+O9BoNEoELSyPpBhY8FWDsxYEA8fmAmQPMSWtEliDXevaJb0fZepLXyI1YqKkMCB0X4sO3n/g
5Pote9O8NSdflrEB58YAwp929CNBmrEDk9UXtLA2E87PgFtuJ6N5FC3oMEaMHHzKDJy/+TnJCSYR
gb0LcnUl/ARlYBN/qs38E8FDtB8wY+2sAJ0pfaje4rCS0ePTY7JKU0oIG1I1lJzYtxr33Lqi32Om
QPnBWI+u8TYpaOXPFk6tCEhEmRJgZDniZZJZviNIA6YUwy+JxAkHGPLKKePYBG9mm2Smu83Gb+3M
q606ALnzHN9qkfXTKxko2Dt9rAkrCEhvGAJzU/HyHYppfi5GD4mj9qNp62hrEjgAiCf388YI8BdL
KHkzDfMGN9Ep15EF8KR5g3wa6QlvtdE0tiDmeXbRP+Y0VuNwMs6D6b1kpncARGwRNs4xHE4fxvW2
9t1ENzhkuADxJv3Og9U5WvYPoeDtTYGxI3crQDaGQN71Rt+GvkV9ZKDnoSIDtnBeRm4ZZy6EBg3n
mtQidCUiaQSFRdMDoWPp8XqwCrRPIPeDfwk06Z2wb/ysoznbghocdlrnbKtpgtVfi6e0UpwoHHgD
mcPYQtfy26CkIYUqOgfxM56iEeaxe2qiCJk3oUBd2uw6NLMqDud9AX5lPyYEBQTuzi3Vc+56gH1Y
FcP2i40aeZuBDWZ0LAkANpnSKCvYZnlyIewBgRcm/l3gBi/cHlhlwwQiNH2dHWJJco973GvDNURQ
yGHVL3h0th6kMw7fI4JVvd2xX4JGET9BKr9i7H4Kh3YbdXa9w6D3JZlcd5N490jAWrJ2QqgmlvE8
4AaBdAXgI28wiCv5xe4Ig8K5b2ElalzMfYSLRBo0RLhCxe4xdCIG605xXwcx02sJDjfVswPG0GA3
faGSgJJgONmhHYnCDdKncMYcOEXTF+zL7NwFJZk1O9re7IxNdBdTlSKuDdQuluJTOeoFnZ4k3sAk
+gGg59SNSCX0tvtpD0NxHJ2B9AmcmSopz6NdftJzG95WzpfCur1VJgCYbjIe3Dy9QteoTiPIdxi9
hFZSzI8mxioXH2MQa0iK53rak+1xgGZP5C29YYzD9psRJUBBJudV9PWtbDZZZSQHJxL5oVdoOLyB
+T4x8TohQCkNcDju7Y7339xhueoPWxxR+i4BQ2ZyYl0Cg7tdZ5c9hnTZbD2XOIiEb1VVd11qihPp
Ke2RsdiGNptva6geKr2iyzIKd5PL6OvIq7Uj1vSiFVq+JfynOCbekzYqzj1t5m5rqIrYZrbd1J40
M76C8oFECPmrc1SMKlxe7ZABdVZMFxvp6eSdZif5Xkfmm5cZGunK+qFt7TfIfT9AGWS2RkM+D73n
OivdDTRNb0sqrdzAAswesto9T8bwNbUQkapSgm+uEuNclvjdnarcGqL3Lr0szwkNCvAOzSG2u+De
jDt1j2MeIkC8bcvYPHZtP97NWnCbaGl0AKzAglXxFHMtlD/kBCYFtRHuS4Gnuwozg83beoc6Hpxq
L6JCqGCgtMwMW1N7kqrTn0uT1bNE93o7Dzimrdo9aiJGCzdl7k1QqO8joQl3hv61Duy3TqvT23by
DYY8Z8cYAMM1fb3LPbi4GVf5UnHkT53gaS51Enp6AflSyuioRINBkJwR12Ku4AxlyXSd3IAkl849
OAVEAiS8zXbzVQCyflh/8EpnB5UB+v9/f68ay3BHgrDuB1qtJ+AyxQ9A3PLsOYX30BAivYuHedqF
ZiVv1h8OB/abDgDS1nWh1yuvrs+Z8L4lZAvc0JGFv2+A8rVH5neFEIp+UadxhKvjDVg1ZnrTlNDx
DmkLNXDwxJhtyFLDYrbOP+eA/jaHZIYaw/dIILZhpuap9DGEeHFZRSepMan9qHnIv6cnFJinxWdH
ZJ6NHx7NldLyn6Hd0j8KaVhFfOdN06BWq3BLWyPHsMlS6lYznwwjKg44DLPtHEuNkA+DBt39qn1v
9c47WhxZNHqzaGuyfW3FLw0FtVVszdpyj0UsYRKmaBfctvtuxPXeaOC/u01VoPh0xlvBbk6b2aCD
2iYb5pqkag2fXZBAIQb3Uk3NA5rsj99Ap/HJq6IKFp0c74Nlwm7LGbYkj3KbLhlqLSJzF+8MYNXE
VO3VbNrvvWyG8wBCL+tM9ELSuusLdcoreivk7TyvIpEq8I7onJ2P3zMq7Yfj4ovXBzIQ0oAVJArc
51VPgZDEutX1GG8TTYoLDEGax/ZrrmFBT8R0DnTzXkDvunTA0gkt4zhU9ABjXaSOH4IVpildJKun
PI/rr2u3L4wRM0zp+K1gVrXzaPuc4ahFjPNKyOueRcclc4cb2+O/mNLU3bZxCW1vmsej1EwDxnH7
lKRzeeL/ZIfasDSf85aO1+Ig+tm5yJ4xFU2+vtw0HXQNtKf4joRVn8F7PsNdmQkF9vbWopizq2pf
F80LbhV6AUZ63zs9KOYarYntdjw2yzeCYludwt6wb6Tr3SkPRWFcoD2rAElcbLtPwazzfa0B4njN
I4GAV7d2WP4fKKozf53VVG76pUUitLGkJZ+0UmMLby/CDSg7O6GfC4KcaMaALyamgnjWCLtqTiAH
pIBrp9TZ7kL3kg2omOKlkCm8j45nCBka2BMo0xBM/V1T99PGjO3AJ79si5V+OGE5ZCJjq6fcHSi4
WkjqUKBpTC6eCjJNXbO9BEk1XOzu1hBLGD0kA6M0FeG2AdENKi9vI6d+xmVB27aPnoyx8DXliBvH
mq5cUY8X2CPeK5rN7WgRokMSqd+F4HHXixc6ZreZ+1zCfhLhw8fVi1L3WuTtvT5zEqvixPokx/So
lq4+frW7yNeYPrDPyPomLpzqKwN2aH815CTZV5cxpZPRCaUOxFmIY9Ax5RfW7DsF+ZpxYHN8zj6G
3RMRe3VsvBNdWGfqs9LI0KkUp+Hl8Sma8mpV449p0Mcbs8ZwlwTf1vVmngv3EtMqJjwIRnSQED1V
OSgGewO7ZjDQpG1zODXtDYP4/FZv4Nh3YfcgEZjpYRddAT/uvaSmwzHuimnJSsznb245fUpS7lyh
heO5mpBtrM0Ck4r8oTOCPdXvsuSFMxaEkk7W3SQ40vLi0QWPoWpt+0yM+yzoEXPpzgPEr3002LRW
WiLQ9JvJjSd/nYch2rQuRpK9jItHeHXbtFylTUN4JZk64PBX3W6MsG8BQpG+QGvbSGp5mWXjg+Ji
ZWtNX7mxe4o4hYOIYUtDzvMUweMrC5XeIpgNtxbZZRug/kgH8oCtGbHPvu0cl/d5tg5rS55GQn6k
4bVZJ1N1rb8ws2j9VeID9tsFBl8Yu/VJod0DNYbWy0GbO6JL5zE5xPr4lmjlZzu3vthGAxGqszlB
OdXZREk0Gu74MQpFGMr0IcAgR9yqsYf7BTOvBpDc4y2EE/9qZVW2TTMIf3ZtH0xnag7rt07yFnPi
8pZnRaEAwwbfNA036/KA9Iaowcp41Q1HR+JbvbH6CkVQ24Wzd4ANpJ4miYBr6h8tzpvHNFHFFsyu
s8f0+73jKl4qc+a2jXpr058ehmeD09mqGXJio9n1OnC6Ioj267JYT8rep7FFBwCyEE7adqNV5VLs
2vfO0LyvZ3BB5gFYWgIioXKRl1TphNS5er+ViwgDATH+Yyu3OG/dO3SytrBEI9/sQkYCy3ecEmvp
oj4XkIFho3txtHFr7v1cN/46LyGbN/dlnoc+l5KpNo/HYvpuERiO46W0yQ3DlEU3n9baThhedzJo
RdMvHMsjSVaMU4PoIlsDPKtUDBHyU9xJfceq6lLyGR59XHg79wHYy4sXKvNZy6ubQGJAWj56GNMd
BvM0gaQxSYHNY0QCDV5RU8bGzqk/sXsZTzJkZB7J8CTpk1JEwQ8ZNLWvlvHKEgOTDsSmJaYXQBP+
EECiRXizm5GVlL7qOseZ2CSOhU3Tk1cuO5HkNwKrKijyYvdu/ZWem7zMNWEHIR1jhtsF4MdKuzGR
KGw1LRrICJkDn342QTyLAAz/y6YvUGuHbsaYFjOS8OruU9Cm15Z+0cVr3eToaOV9H+njPWaye8KA
0sQtX/pq/mlYLZ2N3FZvQzG+dT2p0EyFNuurOxOmenTT+m0ExHtYi4EEHd+NrJjPIsaOjQCDE9pe
CMSvUY3YQ6sKbPpKcGMlWoN1DlFYsr9xw1u0XBuraoh4E2TU1U4/nWvl2lejZgS7VlIDkl1CJRi6
5k393PT3rVLGXVZcaJC1VwTOsd/spRS6ifx/0onBmUlTCBis1TmIZ9nbfp/CG8Qr4h5tDRRsbw7c
djbEQ4+W8I17w5nMnYNjFur4/+pvNsx6Kg/je0nQ5sVtwdly/LpDOw+3JyI5Kp6E70AgPJSZcn1L
a2cfBSrJjopxZ20ab7jG2h3/TZIBGO9tY0Tz4ItowrkTZFSP/NiGrqs0baZW8XSvKvO7crP4xmwX
JUlMjoBViWUkwXPxIWAp8+wRJRqxrCXxdWx51nwEX6nfGcsPq+sg+D+GOi34NsCuHDJl3BOnxyYY
1NXXaWZkYDaz+zxzoDWwur0wuCDFZkQSYvCwE1/S1E9RMzag1DjttbyySfTFBKqza+2cY/KyKI91
k20nAHs7BzBp2+Utcp56OsAMqY5lLQ9WRZByRmULzptB46LnRixyHDt+V45SZ1VEJO1brvryWPdM
RjLGFCcnO9eIw44yTORudFtj71iMKMOyE9usrPJdyG6yywMP1jQ5jQdzZsoi0c+PFT7FYKT8ROZH
7MzwZETYni0zIYe5cul4zgD4NNHckUDwedWuNpLvMIeZfTKS6Uimjksexd7xRmYk+udYVIw2gvak
qo5J/FLGGp28LRODXOUBAHu0JpaV5muBZH5rjUT29M2EIRALQZmJj4UNKRhDTSt+1+LBfbChWm2y
SAPjFsC/VcV1CInfY172MkXWeK+s4jJZ4pKUwT1fNEUDFZAP1howLzGDOJR6zNexkXDG3SecviuH
mXDH99/OKbkDhiRrU0PdkOad+eFKbHkI76qOmymZZzY1ybtuSC8kBAtB2hd9VlnimSvSE2M+xFIE
nPHEpgcGkeQzlNVSxVE+4mBjMpyD8dQj4pTs2noi30o/mZBeSju5ywtNI9iI3siQGjWcGPNtBgzl
9+W5zp3qBG/r8zp3dQVKo8oRRCPmGO2TotVOY8weWKPKPNuUusTPcaRc650Ei3jeqMvCrq7H6ElE
kvyJ+SAwPAe1ySF2PruG92Lpg35Z96+h0Kmuy+ZEYOrHL1zLaa9MbhAN1YcqjyAULxaI5R4zs0dd
o3VH4q2Zkph8TFtcMpwg8Pn6O+fbuu4A9tcy8s8Z2iXLyYV1rNCSpfDfhtocnAe74dzMIi8G8/NQ
QvVAS85pLIijbeRM+VFPGY9yKnkgOTi42KH2jQzXgbhJ8upgSjxIE4xgTRD2sVYG540KGn+f89rE
0iZofDkP5GUy3nD6AVfPLwpwYh9GB496hnrrqJWOdVD4ffB94Zsttcy386zZgSXpeDc5kmayJeLc
KL0r93A3YQq6rOPyxNXiEz5hjkiLSgrmPtG2WXJcy+TamfWjJW+htENEcDsTIYc1AAkReHIgaocL
A9lx4n0ma4CFYXUqrdqiOhkem9osTgnRRWMxMG0saZmpz1iQ7WPrRtPeYSVUZYeDpecYl9VEBlYR
XHNVZ+EtD5LoaMji1L0JxuDEiEzdzGOgroSJret0GxILZHaS2E7CmkmZTc6VZ2IIpagUxkjuagAH
SelEHMyxSB5i3YKnGHYHbu8BXtBZxnV4iZLkPU2Ibm5FN16RqIQpM6HSjt7GwgL8V4TeGfIpihRL
Pyd1S5e3am7D0bwBUbpchuCrhgb3rjVR5NpD8WpH4/tswv4VHuj7yeFFC2jSy/YucPRmQy4XOSR1
+NV25vSmtdNd6Dn5MZ95uHu7PApeuHWHt0ICjzih0bCukQ3WGkYaJrJoOxCR6hjYsWDc0dlEDyHu
i7x0H9eTnAeRrbeZ4Aq5SGyi6nOYRc5lBGFNgoliwmY8BqAuthbkWtRvkbEriDinjteKY2wyYEGd
crNqH4JRywkKoDAzEJQdPRU02LTlxKdKbIpi1J1WaTCNs2jmpJAG7L5/YudBiawz82TbEseM+IAY
FNMYfCusPia1itOKWYXlxmpJTmn2CkvZ2Z4JQ7Z55PzGrK6cXj26HkaKVwjYFJo1XMbfYKkHfzAk
/saCDnfLMPCWwu7yWBf/6otw+qZ3rNGcr2zZdMJBjxNkU3mHRh9S4t/j2jci28N5t/izY4Euwozh
AM+c6D6uiwbqgWADgO9zbB5MZQ3+P8vb3b/bOvmIAmeewNmJpOcXo7OjjAo2uiDigZPVPlc1AuGY
DVFjGzgOQ+hsyPlDC5GgbZEezXpyd9+YuTlbzsYoptzcOWdtcBlDM/DRpVZ+aRUem2/qs8/I/aBG
1NiD1vpJIJBepy+WhvJ3VRmg94nLZrzVrfFaW5q2FQ2AdouC6xjKwfbLug115FfwMgfLjE9WUjeL
JsDBa/qGoGUZqVJJM+A7EhJu+yJtbg0bkOC6fE2Rea+pkhYq/9skoa3RseaNFWmPR821gJ6eKWJp
iTwHrCZI1pcuCtCa0JDjbq0cakOl90xyH7xBGb4Iu+LU1oG1QSXw6M5ZhMDEeiZTk8F6xamR4pBg
eZFCigo5a2mVIqCkbimf4/kUDlJjHm68wmmk9cTLN+ka0XvL80+RQSKvxlpsBGRNx061bWUT/uFe
/wbcg+3DcV3pGpaE4faLK4wEIg7hZWdcVwEsUTHBtWX0jdYC1XM38NS5Oq2x2qAhA10XJgfiYYLL
nYObMQZRQW4gxt9IzIIXVhdwgmH1ApEFQ2CkPXZ6bPgZhge09/gXOTAS2PPPT+tvjEZgmlzdseRC
oXB+JSH1oBwYRqbzFWIwaSWJU/hkNla3IUnF89xtmH6EDOCQbQfVUAIKTWAvNlHJwXkUR4sQBH/q
rPFra6nN6eiCmKS3EvzsneQaQFR71TSbCCttjF6moYScnyR/uAfG31EaQPRA+5mO5/yGZhM3nhr6
QHM/XEYF4Va7oAnokxhwS5LC8wDhIjnm4Zp56IFpBQ0RHamo/sQT+M3T4HiuYZuebmHHMp1fDN1D
2w5JlYfade1UaIVoPpOmTSe4gExTFDVqItLiYKUS1ZZSnObGSIOP1snFdcY9Mt57LQl+4FylsAux
DTTNtyyudm5qj4tODeTtAqECJeRuakccIZm0T//8OFh/t9rxFThqLXYtw7TWr/gfli1aR3Qeu1m7
Vla1J/0ivAZVbW1cc5REj1EK023cRcjZ6YuxmXuRpu3XphOhvIyFG+dMTsZ7SPj4SKz9i95QXJu7
yCuql6IH/144L14zNP6koF44URDvPZj9u6Bi1yzwHqNuNYq9ylLtFJbAewdkHrsm6UpAYUjV0uZP
Rru/MyAgC+l0FlyAYK60lj//jy8cZLKwlVOLK2NJ2hAo3+9UMp+hlFZf15PIei8DKIn0soxTSorf
3our0WepXneZAlHDvlfzySqj5FJ4+H1SFM2qiH7Y8n09KuudW57+cKN+97nBwzmGhQvc8X71o9Ja
N8kKMa1rA9liX8cxXmZ4D2ifn4gIIHitQ+EvLe8QmnXvJ3nS7pXGGDeLE0ZE9udVjTTxj54Kk+G5
FETcCEPLTuFh7TMATVaHdhE8oarbftiVVlFya+TcudhkJGkEN2v5uR4QpNNo+5ggwz9s+eZvvylo
NN3DD+l5v4JDSjIEoihnqtdSeGwlA5T9VM3vJlsXuUWzxcEdQ2Oigj0I8bOuCeWHxpjtWglj3LTB
HumjovPH2odW26lJTacwX78LYwex81JkhBnD857B3B/u0t/XJhccGkgPDFU23+CXpwu4ZGUXGhQA
SAM3ehnT+m7ibJtNwM36bOke9iq/SS12rC7GHh4mzpKZRf+Ic38Ylv0u0ZvYR88lb5I227rkUG1J
CwjQyWacrDPrcc7F16qqfyL2k2zHUPMK3MM+9Axrsz59tWCjL3F+tco7rwejf/6Sv8OJ6dKE+Cd1
S0oAHn99hRasiwrJJcSW0NEAnOv+q5Gl4R7zXocSQQQXMezM8By1pntPHs2XNHK2JTPlQzlXiH37
tIFSSt6d0uNPYTKljDpogP3hU/7uVsBMYE3jbScT85etWtMHgwEdnsM44+1Ne64WBcyA1scFu5RU
AM0F+51ZTz3LHeIMTxYE3yu9/BN+7e82bhechJQeSA2wou4v3l5l1uasDRnuRwMlZzTGPzuvtW4t
v2otfSczw8X9OLcnK2aqwqjzArYgrvPTuvrbrauRjNSUfzCz/h06abk6FTUPqql7nrB/uT6YATEc
AT26kl0JmGVRvaObN8Z4PuIGsTfrW2YUzg4bieAgpGowNIIXS6JBmKLmveypRinF0l2p9bBCaucA
lHe8JTIzPpS6+xOfNe4lKpE/3drfXFADjzF3daHo2Pqyqf3HGs6Zo5S6au3rYkFBP34edNwgXoW7
cn2R3IGDao1NGB2E96NEnWBUsfho9Gdt/1QuBu+s/CPA7jePHCu0gxlwKU3w3f71c2FA1kROFPd1
fQ9Np8Jd5Rg/xxkWmUWW4Q6IhLivtBqpxqIdX4tso6Ar9c/P/u/uLdu51ClUdc/iRv/1g2iNoXvL
LPCazclEeAobbmKdEsoyJCDwW2gYTH6FnGKcUw6dS5FaUs95KDm2qDadvZubwUbNxb5xck7goTYc
koB4IX2qbtc2mqwJ4xZg7kULKfAPH/939xeKlSNtA5++Yf9yfy3ozpQjtn21RW1enFq9ZEUJ7zLQ
G3xplBmgF5mPRvlbMerRJXDxjLXKpLmFu1xDZ/NQqMjAGMRfzpMQEI0zdUDIK45p/4X0W4FHMFD7
tjaeCk/XfC3p9fNitfzDF/nNVsbFl4Jn1GSp/LW6qoSVa6HluNdI9zQIzdrwTAr541pAwXF7UW50
jRREIDGZBwZijp/qjDDL21LhcVqbO+sCXpTDsdhiTsTgbKfjnbroRX9Peqn3+M+f2Ph7PUg1KBzA
pJKlAR3mX58cwicFQ51eXlfx7iAJyxUpzUwg8T46J8QWs/2GaSbAT5df1wdYD8VtLmnaEptjoQ5c
TIH//Kmsvx+xweMarKDCFJ6L3eSvn6rvq9KeExHfr9LvMmA6jjHL2mtEuXFZOW2NDjIxG976ronV
U00s2boSBM70mXG2uu3hBDxVtvFiojs7N/YDUmeF4JiY1raSI4iYTQjlHu4h1GR+1cfsuYWi26Zy
eiBrGxqsPKxerNTr3qhiC4Agqbmov8jSdA6x0bsnZxF4/vOX/42VfwGWLwZ6F3Qnp7e/fnnioIRG
0lvCGIW9QXfD5wLDL80rU+wi9FeHSO8/uU0YXdzZDE7rGC5LhXcfJn+CEa2b5l8JCHwG2wZahtmC
j/TLVhYlnRIz0WT3azkVMq85VTnwibIEN1OATGP60Vi0U9PZubaFQXmQA/zZT/HtWLl45HBlDTbR
sZTo2HMTrF3d14B3EB33Q9XXMTKkcdfX+uesstXeRuTqrz9mC9GmQV7RnqqCwW0XPxaCCYMzDPON
oQ3udoqddLsW7+Xk9pu+RMKeVtaztRgFCEkhPsGeAODhHutjeECoTkhQdsjnWZpfOuPBsepvtRTI
OA5OU86f88j6tq4hhZ2+ZjGAzrgxbrO2NO6iMN9Zda8RYtBaWKaAHqb9xTHK137gINczk9qsDT2d
AKooqb949oQVPEbRPcNJJgwutx/IUPlMZw8pL2FD3Zi/FyK7aqjCOSe1NP2LG9y61kNYEG67WEqS
jrZPIuqdxHt8mRET0K2dw5vccR/DgfwFyZ3bByby+Byv/KnC1oxXvYrPCD5/Sr2BtR1wDPWi97hQ
8ua//5yCAl+s++AHdfHrroylKMUWynO6jgSM3LvLBSGlWWS+u/qI0i6d6Bca03RalQ3r2uH2bXMa
UK784bP8ZsHwKE1N+MSmzcr7S4kaeugH0HfE92MIdNUoJnu/0iIqpZNR4gzH9SOs7JEfJnbZA2fV
etukxsnL5+eRycKuaTs/SLE/YwmbP84J/9PRDbcxS2lb/ux+zW743xrwYC4Lyv8/4OGxzF+L+JU0
h4LTz3R6/7//Z/03PsIdTO9fju6YQIEk1R+ZDNz0j3AHU/+XCTWHBrH0LLogLrf73+EOwuWPuP8O
pbfk/LwcVv4d7iCsf9kmjDtOay7NPMuR/51wB0N+9Hv+Y3U02Z2EXPIdbLZ8fpf115U6akdlBgMW
UKJe2l3bM7DvrHDRq/4XSeex3DiyRNEvQgS82cIQtKITRUobBKWW4L3H17/DeYuZie7pFkkQqMrK
vPdcbVPXOWAJyUO0gPrfQlmuBSM2Zv2A+S5zFEKgfNTKthZjPsfFVrvTEu36PhfWmpx/yq8RMmgL
wmIZ4qwa5LLkv9JlrsPlXueB8QF3wtrIwb2t+9qRTCI883TNbqJ7kfwBwTFyikITPbhqs6y19jJl
jYNScmtlIklSpVUhmGm9FxjPrhl+27hdaApKGaMjVDnZbL3LI8raHNn0FMhkUajaMZezS04z5SBA
X2OkIrrQ8YF4Tg1yFdh0nT54A9/NLkcEFA+cG1Ild5rXo1WkDJuaMkYBSHBZMchXJquKO0aG6pEx
iE4NzfDU6ivIYJgQWvFCNo6foL50arAiTm+k9IADQvykO/TgEdN/Y9LpNhHmpRBKMKPS+DbQa/QL
9oxFIeBR7CcXX71vvBAmVL6zDanlOxyn7lxhkC5qYMiRkVykIt70LK0eVDMi4Ri+KsqEXk5vPDnr
i8OyiguG2Igo90g08VQBClwJwVarkCn0rXlnMBiucnySFKsmbgRO+aSN70WM0dtxG0EyAWCWnWaS
UD1kGpmtF28IfxB8cvMAyAhXJCBfKRNFRM9knGrz8NnJfxrS3E2k9Oe0HHYBldY6BhjeWeA3Okl1
9DHciguyH8mYl1Vbf080HZ1ZIlrZsn7TBmGkNla1VxqfExl7jiEzlnipOlTGzU5mEuE1V+KjnkB4
stvZ1JeV0wxBu8JfUu7EScHNPFIaiWGE233wpEnAlKODbO2w6K7KfJNg11rHL1bCJJov2eozVEnq
mxlnrzsihdI2fc5h2K5TusRBXkYuYl9U/f0/uU8JRX3F78LHo1M4L3tF2guVZB0YRdtLXjAcUSbV
JY8bKX+dqLsw7T7HIGjXC+nQzOEOIWNIG4a+4bad+OhjI2LLZegnyIaCiYoZfQTGeJIJDRIx8puo
iCNaCO6SZVwnMNWkmNbOPOTbcCASU2mRJgZzgQwJCSLhZH6PBBx8O6YJuCuRHU1Z4OJTWtECaRwF
4sKqrid3pi2CxdisbSOoUlRt0TYZZdmb++Eh9/3sBL2KuLH+lkjr9RPRRAuuZU9G4m76YoFa7Rg7
MlA8c2IkY6XLg21SIldvYGVolLvYKqwjAC+WSN4wnr1VXNn/DLZTNdDTz9j2xvorqB6CNH2OItPY
sDwWwZw60hw4IwJwp6uIBRBmpHPnAsmMK7wD8Rac7FHLmrDjbE3PARd1aGAvD/Nzba1mMiY+gowN
kSgROCV4POYpqeC8jCA4XmjMsECIIEj7xny2CbLCPIYYGav9ph3w3bZjdmsrxPPp4g5LtWzIyVwJ
khJwFiMwlASoPfkVelduF7hE1lQkuzjZiAlaNuyAg0uPzxlH9Idio7yPAtGymR6zXtbqA4z3UZ6D
o6CExjoRJrwZWm0TC8CaN8FCbuoJT7AhreoB7roy6GtEJjbhBZXdGtpPuMDriYuydrRwPI8Dp2RU
aKsK8Bx8ooLvayAszeos6jBluFAODOtswB/bZchPZJ4dSbXAssSowbJ0Pohd/azUeFqP0vyep+Lk
jh1auyiaoWhK8cu2ncDrIQVNW0YXw3jnCn3vViN2bGEWGK+bWEjCCFN4DIRxUGdPhm7EsCju97X4
U+iGus3B9Nt5bLkqpG2aSFqKS/R9WQYFYEf2YFBKsHovuXzr//SmMhzdinrkfPiyLKR3UiRJnlwY
mRfQXxKHvHKZnPbntpLkN/yklD9Avs0xtzw1rqdzOSvpKhzn2FXzlmVeovecDBven7mKQhkd6Exg
qangaZ9zLmBigZwsDVzZuJKvUWzck4C89bYKxX0nGGfR0KS1JU+Cz3jvWyN/9I2c2QmjUv9YljBB
o6iTp6bQMq0X6YG2CEZkVN4DKWz2Q/8OVzxZwxtyzU5EsderBGjitfc6jQQ1aYwgggx9C7UGso9J
N/uQCsRCDEVF9SxxdiZIeVLZgMUmJKtNyd/rQgC8JVR+ACLMnpKmWqUwy0DV4mCxuKu7nK1HCVNz
P1Mi0ukqD9KCpasJGDjhXH1T6uaeKnN4QG0/8lwuV0PDQGmpyAKG9k4GXLjNsJBai3ibQwlpmxkr
qyY7Mx8MUNvPy1qdJw4ZevKpadjN66AVTnLokKQB4G/QcSAv6if+qy+xnKttEkeWX6bQQZmotDcF
komYTvFbj14yw5mAZeypMlyds9HuZllC8sh631aL7kz1kjvK2ERrmEckTphQ+of8ZtKnNh1CfzNs
Rz8BncoIoF69nvF+YSCZus2IbhieQRJdOh5ufN0yet1+3nSYMWHj1sVFlCO8e7I+fRn4I/sJ8F+9
DM/QmFRHq2OEvz39AQhDo4+isXGTJuofZaOdR8xiu5Jerkcx8jYUYXIvwLaZzNQLMhD3mK8TUqnm
2gUMhbFneZrptgmX+kHWjx33qAGrSChdaMHEXorRodJrGCpVl9twnrL1f79sc5GLw2ker60cTbbM
+uKSLhi5Y5UDegiYgpk6q5Q1hNZuBBjus81DeCKf2FVxvYsaxhhXxCOIX/Klfg1k1S+KMEXj/j0x
37umnYg/UMy8VFOb91huJqcQInHV6a+LT4zFf/8yWnYFCzGtxo3+/98SQjH0mtp8ypAWaiHuDkE0
EPiMhcsOylFF8xyrByN/kSy1dR1iqxHy/JNaMji/NFZtTFpM1R6XtiM1+VVrCeHboJblWkOuYotI
6Ffdwky6FJAI9CBgrBLT2CAk8J1RclUCcj+R0g6Yv+XLtMx2umLd64bjfGf4iRpsoJZIW6FEBBWU
124qXJgGq0LIbjkrFWHxOgELsszUl+wkVUKZn1iQaQ3tYcoWSCrOwpBQPmv9IZn6SYZNic3dVvD8
BGkQ0GRqQhtcwDuZUbrfEnpWUOpDYjha2tck1PsXXKqQin0+4LQCOKSQPT2hHWooYAlJl1jBDcqx
6kW2UQic5ihN5nhpCwMm+UnqXEMpZVtQSmtldfSqCrO+R4XIw6dJv2KbiqukXtZWLnerXMGnqKPd
kYz3sXhGdBRGxK+9NDEil4c9QMPtbGbbWcz2QYivUifuuErfMlCwYAv8um7XGus5gLR1bQZ+Qwh0
hKrKslbFgmQmhZdRaU4u1JpDo4DisjsYQjfwreklyw+fTB9OPImYWTOsBfOy9NDToaNDI6iX6Eev
GZ5iJNYkIn5LzKgdrnEcxyNclDxC9Vh/1zkZV/rgVtZpJL9yjpGyDdgVJ0jJuD7ikS7algblmvhT
Gh6m91os1UL2XgBZp+hUhE+w4GJYQfq0FviEUs77QpnM+uMaY29XQIla3Hm9jnG0B2MHQ6V3kvQF
ylFfKcvKuhzaHw0NvkTe55S6A5X6QnUhWoio+le6/UnPn1mC3JgarEleEBpISQQSV5hw8tjEgdXY
ljwQqzLYmMPtCpZrVORfk3zOUQKwfyXUZGLvS3qH00VX/ba8GRgvKGZTRhm3udi3jAcMhj2BInuD
1tuBAAJoPuUtyfD7UCPejKgI9JJ2M85rFeOICLkiqYy3uiCDuGndwLA+9Cn5ShPlnGSx4Ikdvl7q
w1Yn/zTL89LN65SavO6cVrO2fInSiiaTiG7IE39qXqIRozfclptehukl8iA8mN26OLBtTe4340Sy
PIN3XchtgSCEsKpoYU1gp2p3xgprhJgWqWeW2cYW4kd96eva6GCujbxB1pyG2TC+7V2EKHutyARf
vKrskM2RY+IEHhsxpNUhq+lT7o+Mk0DSDuughJxL/LizWPPkpSb1VJ3OgKs1T4juTW9dZXU5g2jo
6dPNYHqoHmrzEL/XSXTUjFa0ax38FcsrTRzptrCYYQ4COFe38jXicIjFzsA9O1+ypfq2AqRsQWo2
HD4ZQghmnhyhB0hVk7vRgn+QHRJTp16dxXH+GosMRoyanYUuvwgtwMomqj/0mSKrpyIGGJcPeK8j
LI320KoNEcb4QAH2GWl/zERS5zPQWATFJ1pDEtnyIKoErW7gKPATvL6WH7jFzUcPNosVYSFpqk1d
aR4mjgvZV1WLD1gj7eo1qhH4iIibp0QNuafNzFPLuH+98jFH91lUKHsGXJIOrL113MczseOE2Bb5
nxSzbgQ8hgl6aj8LoIY0uEeQ2PxrWt3XX7eZ0WBVNC12r5fSD5s1btsmuIWxtewY4nwj2SadJ8r/
olp4LjNVcFbVBJVNopcQrbtRBU2H7AY8CQLcXu5yqrK5+JhaQdla1QS1v1rjuhHOc2pFaxnrgZMI
OmneBu9RlyMk2bMmr2NquxO4Kha309S39pRhOVQbmtt1TsBYphu6VxfaasKoyRPukHJKG3PSMfbF
oARTPb3oYeMaHTrNMlDPaZyeaUwihDHKVQHAehUUMoeMLPSiykLHZbyp0n/VRjeCukTDozM1H3EJ
51qONzAh4zfImXlThsxgUQdOwlrtDthCJ9hoEQ9llzygGhERa7dwA6LRDgXdbni2UuVu5XRZ1PBg
BopLA9qWNzJS2GlOsR1vJekZdW89RoHRZ4NZ+P9WdZ1ELKMWmKUodir1mIbXsrpMBsMC/Gopx9X4
t62f0/wvnM6WesTXME/bdH4MxabG030OzL2EOQamla5fWwYTU/jVkLtt1LbawerJDXtuQtrMnCWE
XcgJpdIbR4aVVbJdxuNnom8x9AjdM5uPA3yhiC5MWb6TbM3Jdw2EiI8YpRcNMKPORtivTeFtJYeP
YblHPdNN18oeQvxOS4JzPrp7BEQoYNmrLzNrdqrSYuAk7ogGh/ffSCNdnJNnyPNUlO9hes+Day+p
kHcDWxnbJ8ELiXnQyrUZfxA1GAg/YchCKd9H+jWG3gP5J3NOpq8ebpqR0A5PmVeZBUx7+g54WcIg
7LK+kxcgjOcqwezoLapndVvNxKj3UIs7wdOHKQSVx9BoV2gbBWhO9LK3ZdiMx49XmRIlK22PQcEw
1hEIU0yS2guaGbzNCyK5XY5xVRwvGelaYfKIZeIaFIzlhWJ340pES6ceWoE1lD19ndAyT97jFIbF
aPejaq9EYIrCGPF3nnmYOQKYFmv8G8R9MwHLtjaTfpHq1q1JWbWCZ61se2XF9j7V/gCon3hfmGmO
UMVeU/mhtNIauIXo3hmGQ8jp6bn4srzt56+wf4KYYPMq7RHXvvWW1h+zwnNsthQVuzA+qNPT7Pdt
9w9RRZdrgDkTO5dXVuOgqGhYYord0Ge2OpHjCvh4GZ+dpnKzfr8cUzJS/FHvPDo3yW2ikfR6mD8j
6dKakj1LCcRFxnbzWVPXBZURvRBnzj609DML90H2HcSnnBqJPjTgsO+XLq3wA2VvLrtFflTctIP+
NmMMMHcS4MFwQbXwLeZ73fDU9A05hxScg5REI97yom7Qu6Waw+pIi0gRTmGLWTrVbSjFk4xUjLkl
ShUWLugWjljvpuERpKhy+ZxumdjKAQU7NJeeo8NiPPT0K6HsVf0y/NVo7YjCnzAT+q2femVXFass
3FnqP0n9lwjd6wxrG5YPMwiuEmimWFgH49YY/uXpm1z1+G/Ncz1mbtNc0372FqgYWnRkqRiFSzX+
6YwFAyhgYo/u6MpxvE5jp8Gdx2HVpFAJyHiAqYmj4mtQNnJ3FPStgihdGPF75RSA2lOMtxOKhxCW
czbhAIADkmyw7dlLQmcy1lkYT4GROFpfgzeUfHW48Wfy8AgsTuu3veCxs1vYVvryo483bNnBSPuR
nUwDZarwGa0aoyiF1SC+jeG7ld8E48JriNabYWwy4cuoaOpQ5km0DcziR66vYB3i/FxSssMdNMpL
q9wU1JA95bbJ6LRO17Bs13V1t6wtD1lYcmhfGfm7HHy0wl80/VrdToA/03rtyKnf7eZTEN0Fhenb
5b9TYO/q2V9rnWbqzPikDeem2k/WvjSOlvAhztTqv7VxltRT129g100KsXw4DpGYnrOWMjW4ZfWh
aLckeqs7Q7+l8zHN1rweaUASumcwusqIQYlyXt9Wy+PF2pLfghzVHlCUt7HYyRz/KnxNdc4SthfH
Tz1km4NjxI944jXczXJtd1iQgIyZ7pStuMosgDEDXF7a1Ci3JyxtZmQX6l4KDlbD391oM773HWRM
Q700srAyJ488NLzGz74+5TosbpAy0rnMfeJ4uoMV7QvrYFWHvDql9VsHZDM6i/0la9em5POJ9PlW
5PsBSkT82THWSH5eerZ8OKvKaa7Od41+UMg6LK1gZRbyswo/+4Fcle2cHzPzbUgeOYrE+VKr97ba
CzjLO1BZAH83SXTTx33JJjbQjsp/jfAyW1fWmDzf5vJBigjEO6vVs9QQWWus9iyvoUWRZ1sJrabd
srwIXteCq93W/16ZgyzIcIGYpVfi3ey/wfnaYQW/YYO4VYkL+oZXmNFUpIH2Bj2v0n1JdOllpOo2
KJEt+CWZkUvHbIKssTc5/S6kJ00u3r3VXEOPdCg1PeX5x0xACVdKr1ZBf8wZEU4vv6ZObtX8O4b3
PjyqxTUn6ajEuMH5R5V9WpUGwIWFrMTPl0VooLlRAOca+FBJ/AlORmV18MXQEUu/ii9KvJeUiyWD
EhK+4uHWUDQLcA+y6d6n2zw86PVPPd2W9j0DH47VMuHUAyygZ3nVUIxFLDejsq7mf6ggRMCP4Xuc
37uot0NunM6CAlm/8YzQei/DdYBnZ8LXfcxpGCZTakvpgU1ZGVfcP5BP8VJ0NBl3XHUMmkqzgYsp
zbQbrWcPaJCJeIUhZGssF/YvrgxmOjO/8q0s4wyhCPLj1hwOUrAryAKOf0aJmodenTV/d5AJIcW9
9s25vpnTOR2P2Fo4IR75CpbSm4drhpBT6F6bYh5uX+wFyB/jd86Ww/1bPtj7EpFFXPeRG7bZehbu
GjGXoW8J2wlHABhPaIXkZXZ/GidWqYPu8j5BZ02Kx7Jr2mtvfWBtKmHAVSPOytkPpCMPXZjDvMDP
uynn52CuM3mPRSEF3798B9SZwk9mHg04svqOFxUaIN02d7g2/0gc/Lvd0vpB4UUCsXZsYzoif37o
NQvAAbxRscvZG/erQqsPKC/dkDlzSok88xvLaWZ9L+ktQUr5ergNv9B9nIEwcul38BvAyAr86/ZI
irjM9krYH/WGIn6P0zarfdyTheibMm82Arick40d3xBJh666aJSSa36JT4ZbiaM/x8iQVj/mH4NH
PYVlFdvcDRTWqkIP7dCAHlCuQo68ljZsk+meNDMbL5goRQ0G272VHFO0APw5vi8DYr4xnFoVBiOU
+GGTjjY7s2g+9UZghHU1gj1H8zTxAecCwsmMrxT/scHbAjzR5z+DcBtbbr/qnINplVYWYTljm7ta
fhknr5H2Kl0eyR/JGsJarwv3eXyS4cTAzE6qNbtfMpz6innQJK7AOXS617arcbwRB663P2K2BuLX
ix7h9Aw+6KbN83msVqLIthP/asYhG+mw6T4DQe5iJXjPynX5yuqwM9GPG+oQNkSBoO32D3t5OPkd
N5TMwTBiXSs9DZWH5intY0huLMUpvnPmh01w6FEjhgckx6rk0xkpQrcMN30wrXvqN5pp/UGkpItc
nD7BsgmWg2kCXPSMFuD7wRIvbU5kwhBtmbT0BHiQg2vD/JD8oj5YHeNE/VGDT5APkeBn+tHIzuG4
acM18KackIigvgnFoZ8OU/rZGIYdqWtxWLdANqmI4+QEhSJZZSiQ5p24Nf2k2cwZC/210r6hXOrN
pSwBVpCK6pWip5jblxYbvHjpg+QytMtCpYBTcLhWHArLbdlnroleTCBy6I2RAwB84Jg0q5LkE09N
0l5LecVLcjKzBRg2IBxiVwF5ynOgUhxfFOPZ5jsJuXG0iplFyvkG7E7Rb3DahhW+DcgbCif6cTlO
0z3PgCY+NeUnqr46JoEpfhpATFrFLO7U0KKEVQH+6U9Zron+gbTZkdFMtckfSaUqDTz1XScnNL5k
2S2oYCHvy4b0L7u2I2WvU9Yke7O7xMtxUH+T2IXHFtXbGbq+dFWlf0lyjfsDsLF1kPgAs0CKOZZd
c7xw5+jQ7QN9lyqflbBdkn0gHrIYZo3fjKdl/GtHIGtgUcIktS3RofOFf2ai7ip3Zfz0ZAa3Ckfv
D6lyJkgy8aqaPji6yeJuKLYVppcipjEt8GPhT9hi9DHxn1G5LxpRkHbqqOIDPCt/wqXZw0hwoyeb
aHmLLbK5DKy725ARrHXvkr3VuLHhJNrRHAebgQh2j4dVbUbrMeX7dqLiWWfZOVclHuUfgxUyFj6I
bVOEhbr1q1Z87nOx2DUFEQGPUNh3ZGf06Z9iHSrxNIGL7rf0KoLamYAI6cfw1ZwPZ77G0YliPDd8
rnAfK5yn1tm0egke+31AX3j56g2uEatnYd0U8WRKB3A8QrV51V8tSVHGjqMKbf3l2KslP3Nwh65m
cIS3Fe4W84iV3q3a6UDprl1n5h/S4EyDTEovzV2VItJrVDqu/b0XPmKpsicRSXCUYP39BQdOU+/F
AMjHdznkMdxVggtt1VZrQCqcjKvfCSqWnrKISSdZfpejQ6m+j6WPGFJVt6G6S7fB9K6xx+fig0ey
zd4ipneh/ibmH5aewmfZZt3VDP9yhjpFotny+DnTPE7GU6q9obq3yYlwOgD3U1bbfUL/qLykUWRn
2TEttozYwx2t3dlBZy1/dlHgfGnxbeZoDHvXwqbrCd2uNvcZXnacbLTOI7tB3xVQERcIyJcH6z8d
bP+7dJhAzR4IivR1m7BlOz0jZvVfoItQChPQbUixDgLLUXgCcsSXpYYwLN0lehcKhqsD28xvLwAa
cYhOao6Ry/Ea640neFgDVKfMqIkz0q3Xs/Pd0hAdVgz6k3tl4MzCo0lF264z65YT/pFojDr5J6h/
9fyDeqQsL5V2EONdJzyIIeoYtB9ejettIl4MQt3oRbvUORxUwd6f85ESPPoT2QQm8MnZWEA/pG+r
n0pzzy46mZ9Ld1rat0K8WcpG8EjlY4wqpieSdGjH2DP16Ur0xPonpMfEcMNRc9r7w3Poa1sHkmfQ
4uxewPmDNl216lPrvAg48uv0lZzy/jMcZi8X/rXgwGeyTI15z/DudesQXDYau8ygw4c/kRNQjpIv
gmNhPaoEvMxo2Gm3IuLIqrdK8ilmJ3P05PFbC75j+IuBUrglZ/pWFfxBf2VbXoziS67fBhceLqmT
oAyc6VEHnib4hr6fp71U3mQaK+0n4jXzJgp7Ud5GgU8JTSVaqZsXpUHyyvLZYNgtn0SzCvoRV6rd
Sps+W8fhOaTGqNDZ8wIEeWy5r4Sa67vu9K08nKvuL2n/FOMq0lIekMiYTFQNkm2qYrdE9zL+kMZ/
M19Fyw4sOmMUemnzbOUNCvNm4lKsJenDXD4XGmBUEa4E0s/IP8kDs+pzmN0r7oOS/GNLdhcws/8V
0AwEaYVZxVYTHq++mAq/swxLL5qlVbMsmIbeeTqkwO9Ady4KTz2PyGsS9S+jH20FW6l67xZATbuI
IsY4ZXrpEO03G3cBWKxNOAAk4rVpwHb8iIHN6dtSPbC+ZcpH1J6N/AuTdlDsoEObNWceouU+Z51+
bu82rJ9SQFODNp18NQUO3+JZ1FaFtV7k7zlLaW+Njkr3RkYSAITVBnsLodLujDVLFihYO4ZfVmBz
nsQT01yZPUByODdU8s1Qv7Q5W3NJRRhK1Zb40XFwR+I9+Z4kwQY5onTgmu8012btXVr2TbWthJ2G
OaNjeDHUr5pLl1d0JHlepR96JxNIHLdFBdV7Y7kNxczJE573FWR8+mM03GPtXWlIy6TfX/Fuoaam
G6hj9Z+YbJt+gyxMrn0j+x6E33kk6Ha6hKAfDGYCSiKClb0lhEao85fGplK9KaGPlJPylVZQAioB
FFHT0oJmUAfXiJNDLR8D9OTab0tCen4tmkOW3CB1S3DYExdGTJOCF8ogLB85P+o8CvisZHfa0yAU
b0m9piwVrHU7n4vgPObrNnpk8y7UV1HytCps+5EvjSsgVYcge7Pw/2oMmmxZfryee4uhI0vVgYN2
+6fr4BfAK3phsOvzGgkakVbegM0/9DNZcsnvoCR8k5Pcb/qtREgSjH16kIFbEPTYrRZjVfYAJM+m
fivFXegTRCpcasbr7ZeSGHB51RUAIRt3sqtzD1rb0tjV0UELxXVuoOlWPovsJnpgaXN1p87vL3kU
Jg1bei3imN2M2YVFK44HGk6MiHYF60ha3LmxgcLyQXvOeOshu0XL1Uq/DCKM6l2rHP8+RPMzYWtR
Xj3R7gRWa2rWDQflvKY1T+uLwCL1o57J68vg1QZ0JZevzPjW8Kjm0lm3Tl1Nk3G4YmNLPqPlo7X2
0/QB+9lTcyyr01kNf3tUX6ChCULn/fIKPKWYnZlwHw2uZWyfIo2KemYd7K44OJzGvEzLdVktrlr/
jI5IQMlK9wZgii6OfzpHAi1UIpcMKMkt+zczFRnzkcAYbFL+lQrdB0B/vqKS875ChmhWt4wSLKgD
UJuExZEGDOSMRa1ax56J4U6jAESzQqWWKj65uLbBl+5NblKfDflf4gD96g6ZAxiUp2QZ3rPXk/1C
GYKOFfR9P1MRrTrpVM3XUPRG75tUuMCipKho6/dAgmYO/vJKMWwpWY8EsDANdRqAKBz6xW9h/Bjy
Q/bqAOgZ6rd3eLlVxE3qMCgGs2yy22hs0T2lV+5oxCZipB8rFA7J3XIAmsrH18dJOX50ZCCwA5KH
AXeF9iEI3V0rHdrXbt5R6gZ3jeQmFYwVgJKS6J7n0Byq/sGl0gea+OoWwA1qwktWPcgxZiBmDz2P
hkPyHqL4365nDjc/4FZgIyXwCkioC2O1amx93JFTtgjXvjma2lNLvXj+DcnhGJd/6kqGfHfJre9c
eBpNw5/noOHwjc2bul93O3WjD5krc0WBSjgctT0t2IyeZAu4bUFccw/+SdM1HW8hvVvL3FBgzfKZ
y1DDl5NIxgNVvdZejXzpKXBLFFmNNOyqMIVJvcKtofHY1UZZJRw/mvUyreKErIJ9n2z4yoz4EtZg
NQ5i+GACMMZrWq1dtYU60TW7kIPB0OzUYkUknV1zVF0HG8pFTuvsiiJbSZhuJhBS5YBuQUU/NV+n
8BurMbUhw1vhTR1gL3a3SKdTFQNVyEiRph9d56cBtVkN/YqYMEEA0kaHGc6301Gj68Ot9uBEJdvI
h9VRbit/ROXij9ZZmd9VC/M9nO9Uuoh0LrL4nwxmSSFtod3T2qvkN3SwtD+W/qXn+lSfWe5AjdhG
imMuNr7ZyOYNTwxMEzKqOYCvA2Fvag+rn522/kje1eoUzffX0jOkN7ncqf7oiTlm1EfGEj6lUMyG
lDsAsXnzPq1ohdfnylVpVfmGywZFu3YVeMu81QPBFkQ2EONTn46K4Q8tNTlO8IQCFXnaZjQ4pNvJ
4DDTbo6W7BXVJk1psF/K6V0V/gLlGgQfyrxX9K3eo438mwE0lj96/KVIM10Deij3LPsLdOaFb78F
2VEn+g103ywNtsuOAiOcaFB9xsU3nBVkc7/oPu3IidH/+swyeOelJ/sxbAfaK1FOqga59EWk2m3x
R9uIQl9Qj6OIyM6G8oLH2mXcHh96T0AqcRIZzkl+B7+LnpBWOz1NnQLLB6h8wjE5JxfBT9j+itOt
Fo+zcp5ywWu5VWq2ds2G1R2cNP0boC4Dwx3dDcSB+4bhZstpF2mLS2+Uvp1juWG1zj9L4TCT6pat
MqmA6c2IpfprKpW57aovHk1x0abH0hyDbmWiQVCkfzJCJ6Fe0w8uWNWTbtOq7zUk5Kg8Y4JzImY+
pETvBKPxWRndjs6fEyEipQuwV8sT2zEwYM5CR5P6eBP5FYzaHvTbwjCG3DCvLA5xue7BfpSH7KXO
APyThCbntKvZf4SryA9rL3fj1fjP+p08zZE61kv6rwlzhP6BVRVf9DL6YnEalB9RgJ7WKW5cEKjl
sYr2TxKykGNKdoOTD/uoV7YgEemOLcK31D8640K523ASiTxxeU1OaGdcBMGNpJVkfugc6ZWBOgpA
GF9gV+1T3QfQxVBbtnuXB0TSN3X7CKr3rPDLk06VQoinBDob6hjd4tRpxnYtQDfQDmG8QQnPHSGh
M+13iHzt3DhZyJa5U4crS+3EliVZR5OHFqabA/s8PiXF5ZWEZFoQuYmodCVePrtWjOBbJnF4oIsV
upsp3LOOlTC3SsID+XubStinqDkIvbPF7lAoGx1MsGs5gCsEYFumQIoI+k7WEmqGScChKl4nt7VV
pLjozfyIwKsNzRS/1Q99+z+Wzmu3cSxbw09EgDncklQOVnDUDSHbZeac+fTz7cYA5wCDnp4qWyL3
XuuPh4h9SfvRm2+hMpORLPU9t5ECEjrRCw/daXPshB9mwSDDD64AnYwC+IXwi4jHrMTwnPe+1Whe
x6IbctVICAkThCVa0+zrgspyuWfrec2VR0s4GDAjIoytYn1n+r9gvKXVsdI3evmoLHmtT/S1rALq
9ZzTOCIIugm0RKYTpsvZqxPilmqi+D/zQqA366ZZD2xK+Udv/fbWTzV8y6o/qCdkjV4p7Vvf5sb2
+RSBcHxpZXkc0yTQ+8TvMWlYHKYDq20f0yL6nvfX28eQXHUsCOlG8eMVc87Chmem+4x66dwgdZY5
ugOAtQkda10YW+EsvnIr2GB7FGu5HXGDmhaTcqmwb/6kULxIszhwnW418CUYPd827V05/9DqVgA9
6OcRQm8WxYczQovA+dt7sfiGLD8IVC/GbNutZrgUBZK7wtAZA6zvDYj2ZqsrpzA/Q3aAVA9sCvyl
nsO8BFNHLAv8jeRa3Wd8s7CEj2Af7Ur2EHy7IulyIU/oajFcBMPoqzgWYkY9mVDDbq1yFSKCGI85
xt4mu4QgncsmslwkuUN5DtYaDMhR/aoZECN0jxbC+ey7T1Z8vHHicx1sFOcLmADW/DXIfuQpPk4h
mojiJnUXYC8vDnfdfYb3ZrLlmrSv00xIOx6O3p09Rfk1u/dkw+nbkdhLDjWaFvyAoEXrKgPENb7r
8Ma/zLQV0Ot0WLoXxXkvqKpRVQ4NOn10VtPqXgc6oArXfO0Rjc2lWjWbDFVIMjKQxKtB7tck0rml
9plZ/6wWKFC+dKzgMbWb2H/x9n2DNrvJox48lBfk3lluU/jKuA3ilxaFNlmTmxIlfbNErEQ8EfxQ
Df+PGY4iK341Xeeyp0XgrQz+dDoTKNManVM/C0qMgyXvDZ4D37Y30d9o0WZGmupGN/HWgWGOJDEe
BcgT/fv/BaO+IwhKduYmG+//XagwjcXWkX4qnrNy+iGh0Q2VvV0cKmcX8hD3f5H+CF14jhf2c/JN
+Is8pz7l7ouDRqoJn4r1hg4SwVoYctwQNrsNcW8n40KMQUEKH/G60sNI9pZDHQQJ8fvh7jgc2+Sz
DRQ5RSeSduicgnX+zLN/gNjYlvsdJDmcvgQE8aINV+UiM0cAfSFOdJCQhNompzbD4FMNyz9W2AmW
QVwoI4C2R70xegbehmw45YnjVuGPJZvcr7t8myFuDVDcrKQagds/m7p6r94wcRnzYWLp5mkqeXAZ
ugaLTg33Mf9H1CGrwfw/+ImxW4DJpIwaNZ03EfNP923BgdNfs3LsvdBnZqiyJgvCbT35ITBrBfH+
rnRkgqWUuDikV5bPsfpA2uJq0VliRLG4Bg2/p2xhlVJsMm7JkPHNCsgUWw1qdF+y2H2BIpeFKe6z
V6/x/KjLXxW/Sj89TPm1wZcEnG/5ZkNuphsUtxiSdEARIJA3U4MJYK2Ti2cokbuP6jg+mtO6y/8G
5Uu4kfMw8FCZgVj/tTwCpHt6ff0IWWHAslT5U+fXM5YD8lW0iRqfMIp9EDuqITzZALUDkMmGD+N3
rj9UErTbfDdSpHEeq3dTQ6NGiltd/eJJapyNEUHrn0akJ3zXBLHAd4SKr+dflX0mhMS3rNdpa+8C
/S4VnyrOzM5Ez0uVXQZ/Z6CPuk2cy6xCJaYXMHgv5r3vr+X0IuBgCutdIbExwneVxggp+hnypwX7
MIX/ZR+6WfnKJ8WJLOC2+cuy9vF8Uo3XJfjWqpdsvos/2pEeNvBCgRZoslMeQhSy0c2pEn9mqVN2
6KnczLyxJdDySd+FqolgR1P51OHW4UfT8G+Kv76haUnkXKPLY9mg5oYLYNeh/zCAh7J+77TbSfbR
BzdasNI4opAXlN2jCUDn4I3K6B6Pq0Xd0sIlOj8szKHdRN8H8BW9Bliv3qzinV3AzUkxxHmxTTd5
ukHDDinFSLwj7KzGg4KeGc3qhryt3QgX7+zFrxJZ6xyGo4iePZLGRws9vcidl2m/PfIwK3osrOHk
XzBEfiyfMIdt+qHw/eIsQqlNKllPeZhE8225xhGwdLkbZ+VL2bVe056H6XtmnZ43Yj/S+ElXXIbR
qfGJPKuhoQoIS3iFeV6BD+Xqgf/VMP0QtuGJRSirJGBcwGXzIq5uYzg/0Mbp0OPp+J0272F5aeUX
lm89/Y0kRo7kPVpu7PoKRRnNPUOvJLCLPr9BSErYiyRQ1S5ooeCcdYbOfmutRqi6PTscRLYUrVMu
8ZYjgbu1HmQkrj8k/PviZwFdRbymgFn2L2KurwVkS8YbREB4KlHyVuhv9fYWqtcWPlPhZB7eoNea
5Yi7D/mrtP0GqzSYCHgTR70Hem9YJQsQVCBZGcHZyl48zUbtuiFMVSETsb/qdoe4F1V897T9gcpH
l59xw5uogDxHxhtEvGwf5opBMz830ms90+AbfwXTvmi9RTt180vArNh+yvJFll4Klr9C3xNI2/vI
l52Xwevh0a9qvw0WzSvrXQe+A5XrJs2m5beE/BBA02rxYyjSHHsRdqYJ6bj6p+Z3Co6Dr1q6IYuy
+Jyn+ZZ2tEtYr5q1plJpgW8A7ojtQ12fTXmnwzmVeuGjt1ctjgyZOWS5D/NdnI/UqYjdLiK/3cej
Ex+q5GLpfjZvrLJf4f0EeCOVflfnGzXdYlJhEKqrW0pItsgR471TyJo0PizzJTbuFnpVETgQxO+a
/dXHGqlMo3sJ7VXmwyGGHuyQmKEQnU3pI0Wi4k/rOt5l4sX6VOjo8+1VjfsdK5kXrwdt7djHUPmW
ot9OvccW680lSR4SzjiKCUEUbDRElBKBHCQhuF79FaHe4YgITdd+lFDmQBi+4azLTV9BZtEb+GIZ
B6U4AHALAmNiQOIpQ4gF5rHKKt6SXQlSUh2k7NgMGysnlqchRvaXLZAnPnF43OMfbGFRtO6dF8VA
AUfJBaNJeaPYoHFjP6Wr3KVDiYBhLkud2M7t7ETrUf8YYZfs1yh5JYC1m26luc3NI8gRJBPxJjxR
i7PDfUNuwLI21WvCP18o5zSJK4zTbaqzsSdH+pQIo57W84qfBbF9u+Lb5vO0d5Ozk74rcOxp3w3v
TPHIbVyDABwG4ZQsSp2zw5kzAGAG+JlYCDv3UtZVceBCxkprKGlsJXwFEx40gryQOrIADYwupNWi
3g2bQ0tRNgeIgR/kiZEM5+2+z5HSScAaNp0sDeLE9aQAbS9/AYKoEZ3OreH1ajqTDQdtRHUfYzoD
9sl62CbTv/ZKSgxDuu6xbaflX+IIMUc6rVRS/KwZCJGXud4vUCtsY/BLiKzuiwkPOp7oGfaU/MTE
gLdwExfEpKK0FezWyHq5gohJCF4g9PN7Nr/mymTV6VcW/VpdC9iGguad0FYQ1BZPBjywxRa5gA7h
unRlKlF4fGdj2uq1TtnrryWvmJg5XLHe8OIOW3M3GJua+cQ1N/Oqmu6kfPh2cTbj3Qz1qnzRqIOO
/a6xeSxMiT3oqvQSqcTCZGRaHnGJaepbyjK03LThN+GEMaq9WPnM7DABRIwIMLUYXTsFMkkLvsz3
j8IuSh+NBurmnESEbmhmfow5axo+QmXTMBHeQyJ0OIPL+KcdoeRqec1yuTKTQ8sQAT8n9opqYf5h
IMko9hggs+Uvpd3n5cVpPsXAVf1yxHXxV2KxZNvsfgWvvMDgJ59TGE5jGg23qVhHoMnDBFVZjQuC
V4/1DikRSavE9JJYvPmO0w33EHKulWHs0O90GNumfRuQ48Qw2wSXRIKxcAtEn5vkWw/+oY7ANmnB
YZ6RgYsLXODV3rcFRSLXifsfgtYeG/O7yVDxq19aCjO+g+sahxuPQZ9t5kfR39v8LKNLHctbgvAq
Q8DfcnDCSlHpAN7jBX4UHVWPsPHkJlgj28bOgNJcu5QWykPWD6tDevWtzp6ReSpJ6Cyz9rHu6w01
1fw+Nkf4Gu2LjAqCKixESyDd4phraZuDUwPlFIZnn5dZMbaO/RvL+6i4Bt1jhmovUPGL94QSXEbG
pq7dMfuZ4wTmF63xnRDk9cz3uAatmF3EA5q2CquVEV8KD3/s4o/q2zQgmIBWE8fpAgLUtUIVwsY+
d48YumPy4mUv2O4yeK94ICSSMJcKUpXfndcGCd2KnlhBIET9fqz+6pKvilDunW5dJqQ9Bj/T+Noj
HnHeeWHb4snuU2u3uHoFpcIDZEkcYIS/DZdieiUk3I+6N1t/Pmeg6sjT9Xf8116o/fXrEVS2xH11
Dt2fmiW1Ja1zHlsP+qg0/PaaRUKILCugf+Rgdm9h/+jQkZhk5gnlucOvk/UpndM/cPjLcGnyU1et
svavKH77QGe4RWvff9vECzDdMr9Rjel1z4IzeKfxVnzE6O1xg/5TYKCqIFxZNugKrwOPl/TJmVPP
Ls3HiXYWPSjdv2Tcj+WZpVI7Mitwt/5qJvwntVDcfoehfpnku6D+461MT1xrgBqOV9hL2alJ20GR
SwDj2KAwNPYpJ4nOf7/ioRIFbpxggEyU7Wx789MInzms4MgL7MQACth9oVA8KX3UVkGQEogNEULD
njNPN882Kedd8yKEDRNlAtP47lD3aK9YxQdYPG6VZcCRxN/PG7HONxZCoXXMMgFWSgwxAbVQFYCM
wtG/ZTgF9FEaEkDROAQPW/lbCvaxDQIOdwlPSNBAXHLvp9M307bbjvO+W44ibWTMzkMkBpAiRhL5
2da7VNqkHEmmjzOctb++d5jZ8qtgXaQCgNNGrwXv84EkgCryGoNgPTwB3Axr18YfAGpjwr6pr1FS
8TbbFcTXSIUXv5LD+YPmXutVVwMoL3bF7EvFpVh2Xbqv+Q7Vf1lHe3oxQ5OYbldcYuLbkWqZX9DQ
7tAdmNria0MfeNSk7FRw8+j3w8xmVb3yoU3JsV5xm85bgdoE/bscIc9QBGGyRqkQtb4W4WWCTKCr
JxHdv4sbWkenhE3jdP5I0eeOd3OG2PNZA9qB5SlAtAhbJ2x+Zy7lBQ2X1LxmoCesYqTw0wM9bxt0
NOpVU+hbRzPF9MHUJWY/0W+3ksIjXKg49RG7NrmNCuozHm7VcrDI+5ZZ7hgO5/NQnRCv+MDKMtQu
cJOUfRMpgWXrw6KpwV5jxzKNCv3fHeEwwL+KRyjrP80/VdTM7Tp7I0M2Lj4J4tx7CjZxiu3Qf1uY
mmV6A7Xu1qwWb6xONtUMhBrxiHH14WwyrD9hkZDOqcrPz7ZBcypCJcQ5EZSdfcnU78i+8khO6o6Q
ho0NNUaaOMuSDYrxYa3I6BiPMYuhDDOaXsV5ysU1oFQY/6JqR6WHIGGohORJkt2TAjPcws1U2q/k
PO3m3XG27H4l/5Ni2yn0XnTPAX098HHExmuU//o1yR4B5z299gKh3QTAiHgCBtEHKTIv5h/MlxvY
RdYTGgg9rOtCFNfnG3Ko3SFuTm35o6GJoI+rB7bUHgKy75NXk781GJCO3zj6CRJBNVuCT49gn7gU
BAMh36ImW+cqTdJ0dsShAF8WywOBK86yg1wTfM0odobxokUlxiB0PbaQ1v3CMXIGW8bO5E8sgAzl
qUImwCVrvTkouaJNwqCeHZL4X+hcVWV2n8RRaJeeSOflELSn4If9ov8J5UNaMvba/B2AeQtnHf75
IO2BUWO6UnFo+Yg2G4Y8JkaKI32RrYBjD5D7P9gPLIVdq+v3rHAuCQRiWW2RkTrVa1v+m98b9VLW
6xHykmdBWZmxrywnA6F/+9kg2VTfLY8dL7uBYjQBoqNnfprLZ+FHa0ODzU9JyaZj+GqgHg9+HKcn
VsV24cSweHBq/7OlHaOyyteUZKhUJJvtGEJUYq1nPksPCdp2BmbmAvu/scqQLyjVXhqeMEmiOInv
h6fizdaai92d5ku6QdKp79pNuQFG4drH53JiZggUvPCRB8Ez1APf2zvBB6RHPPjd5OEUaIgt1gZ4
YUlmBct29Iz67055/IdOO28dijXiRNwAwRxOER7uOr5Q3umpI5XgM0JI52ryTlNXr0gn8p/BTqqX
GrUrMxNDgpG9TAGwZIPMkcYic5cCDeWUu0YgwDFapUajzSLZ0C26EnquEcmJYpzyR+ywymO6AMBA
NzP4i4+YlPT7TRWucG+wf29ZBtZ2e6AawI8XrAS/TvWMna852bMrZ/FtVLa1dBaAEv+JAGRXjJzd
EUq57IH+dGoOmJpOTDc4lY9zd+uKr7I4lFuqKlkY/6kx1C9nztPWtkOA3Cb5ifuzVLyBcdTGen7O
8afBmFp/ldPbyAYsmGoh6ozHJzoNjhsNZRpgfv2h6IEXHvtg8eyh9nT6ZX//2/1B5FPpL16RkWJC
YfHwIU9nqAL7blfLeoBDwUMOUfE28/JL11S+StVpTrcMeCbqtHMwfEnGQ6UMTMjBSVX15/A3MR5S
TjPmSDwoFOFaIjxccMyj9Ccmwzz+lbuX9h/DLpRazw5eJG8DQJQ03nvu6cW4IRimNcsy90F81tQX
eTjE+Rd5Jkhppo0enVVzJWN9XgJ2t/gCe8A9kHUkeryM2pcgT9qCM4Kx27R8YjQYjPIdDmVy80+x
vPlDIt19hWsDoT6aDP2UcrmJCNiQ169BMdQ7vAKApDkrnlDXLfazlV/ZZizjWMubEcQJQWBFleYq
xC6kDe9z9KsqQhCOueaj1s8OEfcMP1NxFQowtEbDsJ+jq4k0uZOeznzIatnt8rfYILMIZ9rbsLyT
EumRsejrYDW1dWyHj1aiZOXmZOdsMYBGefPGG/Ai9gAo4a1OZSFHACOjA2vTUORC/Tj+rX07AUkc
6+hPGi9T+6Eh7dNf6vRCGUs/bqthTTmk0hyzeQU3RNkuLfWzV6CG66GQVpqnAt4plAqMaG2Cddi9
LDIT7pGEud68x9FfnLyPUAk92i7gSx6RxoAFY8XV+ffglsl8w2G54hXiFw/r36FbwdhzYDxFYGKf
czrXl0XyeN+k5GpqF0l+I77Xs1DGC7lt1t4pggYAOAtOTixDTvrWImdMtWuobDt7a9FRt+IigSW/
pxArbNRdheXAvGTavZsZItLvePhNe6TlF1gAhE6sbRPON6NRYIf/TGk7tAcFxTM4b+2p9F6VX2JN
l9tbYN1/PyfT8IMVcIXxaGLg5v4fQrYZncUVDyO1IjnXeyI90+lZnmH5Y41x2/uuzB9BIVlgOAu0
l1UgD2hipGmzKzyLPUkHsXPQhNRiRbRJiRanORTZZ1N99Dgsy7eBr0ZT3i5V9GXRyjmCsavM2v1f
b1jiOVcocIk2Fnun2J42LbNMdwRiatbJLkapjaCVwykMebrtlRP+I4FiDb3dIIpGloybEGdL9xfx
XusMIJ3zxu40RYzg31hmrB5IW0FoIVzy1UN0l9tZ79b4a2f1LMVXp4a55ywQYPOIGnzftZcqPbXF
uij30ZrplAtg2oBtmOlqxjtXcbUIjEQftxgdBEGOaFMgK0RW4ovBzI8yqRv3AWCBkGl4fF7tXVZT
f2meMnl9rQ8brV/qAln5W5Yw21BrCL0Kah5Or3PJkYdLR1A/fc1ABzao+mLEgCpEjtwgFGNm06mV
i7bgR0bzsJuJUeJXYbm1vgdTZBP/aB0ktatVOzA8ohXBWjjhsYMt0ZnbywFjjlDSgLzFGqqYbW1+
z9a3BligppWnkvzPO2PQ4GJtuRzR0tYes2/9JpbrAW5kKh7hqMHN0QDAv2CafI2wwo1+hNmlg2m6
dOT6Y/NNXEtf6zUNVw4Z+MgAYpwK7R8bAlIUV6lz34oiPpkJKJUsJRq/mw9bH7wyOSzf/P4CdnC4
UNi15XjkOeAIbVgrXONFdS5EmPT9bym/Dc1nIe2rbhsRWwGMibYPfpRywXjt9KarMX9PxckMX6EP
PAWap+doaCpeKkgcuQF7R5zRYFGU5Pc5uJjFv7Bh3EmPhrTva3wrSGowFq4pRvqmOZPJKqSe+0sa
uCnbYTNzWSS+5LXTNU9+xQ5scQraRG0oEMO0lDE//07ARqniD+NDYrqEcVa0HWrtUKPd3rM3OMJB
1oOX/xQWyyVmLCVkxgafRowka18t+E7wCpVa6C9Iq01oJ6uMPJsjOim6VdBBzJAJNqJMt2yAEwLN
FtvYZwtS7wb9iapwLH8OXb9mp/QznQZ0tyGGBYkCY4DT7JJg00Mch+Y9kek74mtPR1hMqgxaKjBu
0fwS5g/D8WgVSCWJYZnDyYOsRkPqRauG6DsXZ4S67xAuCZLDN+XR/ffTmChWWiJIaEDBBQIVPomv
pUqv3XwDGStBVCPr2mv32P1HMUOChRrZELjRut5Gu0m/ZNVbHRxS54xMk4+eLBxcvyk1SwANQse9
BJIbZZ9W9BrrP536uiDb06lHW8Udbb5r9Sdjs/MRsuR4XXyT9I9G7JhehSx0vFnaURs2UZohEjf8
mtyuRjsi9Ucgj3ens6DLuG4pGspYmmKA1xY9LX4TCKMi7DaqQgvXgOCVY3xfV+98FZHDrc350kxe
XqOJnYFzpvcaBRBfNPTDCqKJAYZVEMifnj7OwpvDLTo2L6OP4CTyUwuyzx+h8TBmsUtBDmzDzTD8
G6u3mPXDNukle00stOHGFWUyxl8/YeMNxfnEVN3I9J2wK69Ys4maAMQCaUNkyOA+wstqj0n/pE3M
G8gaHutXe/4wSXKUqexc/uXRoWDSWs2+Vv7OXY0wj6e1AFFgxJZT4AH3g6SVWi3XXdRsxfNls4rG
lC7aNu3Szej36lktr1AiEP4MWjv7C2WFONCCmk/2PrI20XxUkfARCW4mqrASV5/p8CLO1wDlH/mN
3j9a6zw9ewbKvzThTCLvtG9PfHqgvKj4jmazNWCEougFEVTnTVoFFTwgtR9WmWW5g3LTGsyc080q
d5p9xZXQ4HMIdcIVb8UE7wcJYt3R30504lGssCcyiQy2z7nj6sLA7dOfHqMUktbO6r9PrtC2vOMr
goTBY1CTNGdMgLDPXH3AHPAFAheknx6eXd1QujtfpLWMnWuVW19q9gc7byYfZAmEaPVl/WoP27g8
ShkKqt51nBC0cBVwfVQ5scJtvY5mZgTklJX8FgS/0VysBwyEiCt16Vd3/uLyLSQPgZufz1Wjzc7l
29P2KZobpefMHO8pGypO4kV5F1OjFj8yj5GlvfyiLSvJCUYKlU63BiZbCLqy6Qx40SMQ6X7LhYTh
o/giuhqbnq6SoEM0TO2saDVxf6QANzYPhYOeazjNooSmwK5PblOBZDnDMb0cSs7AiJMFrrVZkfsi
ZrCCJuMXThgcTcHy/kVPB3ov9xmhXOMS9StubwK/APttKsyZXm3HH6ScEyDzdpPwdVN2VYPFh18K
qt10IgaQSmyNjUZ91QMaz1zpydMWMZw7028G7uIAeEUAuXbV/gQLsHZLthBvfUTIkvCMEKjVsIcg
Gf0iIBkNwHaqziTsAgFZbjh+IN+mTM8roR6FWwXKeNwK4qCLvztL2Evt/L0NRTiRA5SBL4ZXvV2E
Zh7qEGEcXsiNGRSbwaJSnjhDUSoUeD8ku6G2EYSleZ3Sz0mQJZy1Ar5tMMdkx5lvsZyePOu8uoAd
5gGmxoTVa7jCs0hcrloNd/EsvkMLTK/747LiIYpXbTIz2quehkolxbk5T2AdTKhq+2nO52UT7lr1
g34TClBPAsios02w4daF3xMiIYVAnx5FRsqV6EgIW7i6bPseix+Cu74g+w3MNFgHzUOVYFk0NJfE
7TS4ti59iM7F/ks70hm0vxDIMX23kgtfmk+CH/314HeQXG9NcB68gHvgqRvfwPauCvYIueYjWVb5
FBzHV5RlFY/8OHx/BB5i7tuKQyNCWgqRxbDRaf/4TxjuMILBe2rW3o4PEyXw5ggqpj5m7ZJL/ba0
LBQP7YaqCqRxhzZCnnMBNvTZiz3F5iiNUCf6JKwv2U6rkM3zcAw2Fe1M3nr9pj8H80fYqs34o8Dp
xycjw+ln4qTg9XyvHG72EpEQqxkYB7Gt/KQOQG97pSnEK8uDOAkI98ecmiF1sedvdeSTSPHEW4+i
oXm6RbGkf0vpxTEuiX6W8mMl/1nlqyayjKA7aRmpf6cmJL6OZzc6tPmlZa9n+SSepN4b6WuRY/3d
zOWRkRmAOpZZR/kcc7ToKa8wUA7v+1tdner62hs/Nn/weVl21MahvBKgV8MuIupkmYBdx+s1hixu
R/4KYZlSOFoy/MCHYhdswuy+RDdSfBKEyt0hGK6ZJsBVAmSjhXAC2MOadAdkPeFu2Vs9biBugDai
Fw2JYkVB0gg/VsMJJGfJKIgVaSgCzVaWVXNQzhtblrYi7MtAkU8l6JZfIZAISxgd9gpmeyKuJjj+
jmFeZrgqvR9boOTcbTHxYeL9gQWb0doi6Kozt4dC5MbzFCQm5CMxhH1ZtGq1CPaKzFoJJdfiFCtk
tQ0t3XOssIu8EwlnNJ+B8tVr+7K5QNTr1Q27jOV8pZnF3y+tZ3JvkyFyNdlz4D67dch2GRQDzrPZ
syGYgvEDKyHAMYjcg02WKCsQRibGF8zDNR5nfuYQZ3MMDayqr4Yp/afxNhYguXOD4raEpEvVwXWO
Wt9CJfUua5BZH8QmFCz4hPZVhtrTI6vUOJlI2+B4WnVbJUSr7wxpTbSv/L4Y2wBfts32izSUZ1Jf
HhZS0Gxb7LByqEdCB8VyhMN4JicFcWcXra2h2znxTW8RjXUw6fQoon7g4sQyC9e9oobXNWSOfIY7
ewABRRU/VBnOXn+wv1j3hPWg5FsW87AasShKX1K1TfOIsfm1le5kT43vdnDGnjnGZGLO3uig93YS
GsjR+qvVSqPpF+3uygIJAuIPDMYvLA++HO70+tlLf1XyChxelJcBLUcIUG4gFVRgYoEMViP5ghbC
8vOYPVWbiZO8zxbMBq+mUFVZDLbN/I/ZlK+RfRdi13xWNHXSXEORrz+0XO1DDMRSY/W7BXwf2SNK
UMqAxA7r3jpmw19V31XUHoRj8WwR7jlV/oXLm4Qm1OuEOjJqwcKaPn2gsrRxMEKi8uHbxxjEnEZy
yVYNKi/n2yd/Qrcrdy6xiz6p6jLc77H4w/EOkvDb8CfNw5s138XX0ZjvY3yq4GHSjdNsdBWP2b6Y
jymgryb0p3CNpkzzJsdpQ7pvMnAhlh8NsUkSdxSuSOSARbzWPgibEMepIu3hnB1CXMjKBkd+p5TR
Ls99ANMZYognyLrGKUetqnmulO9YY6xwDpL8bIafXgN9LBokSkT0tha3aeVVFhJSFJFh9GMTJsY1
iTTlnonruDuo9S1QT3VxDxASBKR9CUo25Kod2StojSIHq+Lt+AfQGlY3gAydmz5bac6Z2FdkWyLo
0XDln9l+skl6XDl5AOD3Y86fifo05M43mg8N5oB0HGDJ+Tg4MTEFAEGIVwXsGVZ/4juNpQ+CJ70J
mwepQziodxzPfBHdtJeBP3FU5CzzxlaP13kNfvtpS5+V80ctL6dCKX0E6CqsSnbn4oNPRuo6TDgg
FMOlTM5mxTffsdFQ2GBs0lWyTkhhgJLR0M6jzInDk2btLOO77J46s0sV3RYJwIEsHB+AC1xcQpTY
E6e63CgJIroNcDNB+5i82sWR/0uBgRL0iAMTg6190C3Ne1u4mk+clBWBw/iWvVXaXcr+Cy5jLedy
0FhiUpTyv3GOchxFB/NDZp8yBGdZd4BlIPanAHRMpAHBSOJ1Mv+IeU0d7kLGxAEf6xxoJ617tYy/
GMYh6q6QLJQrt1RzyfYlHmkGvobtGz40AO9VwJpjVhJ/L5td8EXgnVCkgCxCTHAVpOUzGE6RedL6
SwMQlP+m5JnO27ZhrOxsX2tjL1f+2T6RpcEvAk0adhka4wplDgk/iYAEkDsbL+glxcZLnRQ2Kpx9
BdLMDsHzRSU3q5YeWktRvPU5GV/L0uwMU0NSuawKG31I9kpmN4YAau1xtmFeR8nHRoEmvDBubaRi
OGiPWQNWTaA9BZ7YI1jeFwdy7V8V/znGq9q8ysGb8zevZx+OhSGyc2GWRgH/0WLBrE7fmcSx4d4G
4mC/ATjqfUL7bO8Y8AMnkYER42mAWBPZYcbvoPqmtsclkbBLu7p5hKiWgk+hXreGd225qcaHMPMt
nFhq94M1Syzs7MNJ/pCi72h+H2esWgcJ0TYvBw+lijq4tQsmApxk+O6de9ziTDpN09WaEy8fR+8N
ti7+a9GItu9ZfC2amNCMp56T9ORWjNh38sERg+Do25JnHfyhZiSalGxFE9Jsfi26u9w8ABaYw9aL
Bhi2GZHYl/InLffe/Eajs32tuaI1VHsYEFGuczFLL91NlT+i9peG8ahYodE9juMmHgRyGK5MX2ru
kXPlT5HJtah1F7GJqyIAwNRoxFfCtn0bZ0kwQps3XE07Rd2PRJSj0SUSC7sG95mncFc/CdWOzvJ4
pnaZRZ7npKOxcVrb42eLYZOLStzLoAVItNZyccwyMnc5z0j3DH9VawI8x5jHuzGZV1IEQ/eiI4CV
Dhq9TahDMXt9y8FZrs5VxbsDsC79WN3n4ryBnnZwLTYb2LScGzCWAOT/PcuvI0Di2GDrWN7meifN
20F9zTGzJY1r0FDQ+gvxrjdmJr/9QudF2iZJXuXGoWkGikm5zdHOAmZXO8dT1MF3IPsLA1r4ZKsH
nM16+lOp3xbLRI30kb+V3nMWqaNKfk2yIn9QTo55u0PJNFSHRDqThu02OGmVbZmhVee0NOhfQAwo
vnctdjxNXxvxLii+2t5xZyfcWqBYQvDbBXxV0ooPToxdJXkDwmiOmEH6EJgVbgfXhnrQg7P4JEL1
K7cOJS3niE2IEi/jhmarr9YkfJPRy3IOpAXz9c7RBe8DWuUGpVqC1ruDl7CpoxnTlYbcQqrOUkoJ
97uFuoVQdjcNvt6grovr7IvCyl1dvRQqy9aL+AWS+EOTEaT5EL3KG5QYycEwGxwZCFus6WfaxsBH
LPNIYy/AyV5KTGMtXVo8G6jjFQV6slpFNvyCW2h+ulwz2JwLGJwWcmc7PCD5UzJITWw9Of/K9VtO
YKxBdFSo/xTtWavui/6IkLCpaOIoM2LpC1zpk6y3ePQZhOJurfOC16fOp5tyASChGUEjV9Mhvpkk
Z5w+wFvKv0qjYnszJKsCNDnAiJRmr5R64nXY2/0F5uqNnF3XML5b+VRgJu6Oc8F5FX7O9buK1lHc
tSoPY6GhsDWQrgNVD3DraBNQxnGY1ki9k2pnlS8GmvB4QxMFQwMkM5mAsDfRIcn9LrvnMlit93Ts
hGQiTvK5YfRmew8eTnKSeHOBbdHa+WQdRPVe1+9CuCLHn+KzdUbMR81rFz+dHH8gkF1D5oxPnCs3
+2P+H0nntdw4km3RL0IEvHkVPQl6J+kFIcrAe4+v75XVEbdudM9MdatIIPOYvdcuXoq1baHeJK9K
XQ/jJgzvY/9M63cp+42aV2ZwC7FvGKsNAdOLyEPucERNhfto15TPnPk0AQz/ukVFhda970ugxdTH
3O15eQJ76Fc/Np7WrLlNzJJo3kc9Y4Hz8kXq8c7QR6azn7H+0aFtktuXTHw02zyOzvCjMr19h1Qk
2MrM4yPd5eRGs/pb2ospxES6tCAjqutAdP+nOj9K/d02FrkNbSA/E2Buv9GsFMdY/2tlc2ZjJfw2
kffdrYWxAOYnlr9e8NMPZ8SehPvCdNp2zq3E2ELEA9OVL56zskSSbK28kL6Rj6HeiuGQgU6CiA6a
LC0gi5bGm6cd1UD5jFCWj8mhzrZmITbe3fgULyLWj5E5JgZmBRQVHYjO8NZ6RTwQkvIo2bR2+g/f
zCQfWhQ1vo1qT8UjsVRKcYPt1HyvpauImGXtUUhXDW9DTH2MHIPt0lKBjGgsUtcw3vPsI5n2lrbH
UFjF7ylHWGGfUd0AXl1RMejqyrQQGJ26Zj0Mp8JCueAs4+JO5kGGEoK2vAa4/b8ViwUJh32abMX8
v+F40o2liHiJiRtZtM2nnUOdtD6FDBIlaWsuEUv1JJXAc5KOeA9GrM5UTI4bKdeqhzr0UVc8dkIn
KnaRHF+LyaBdoY2oo2at5j+D+SrQNscM3xb5Im1PQ04mym4w18LJF31quI9x+8LR9VZCnBwH+6Fb
ESfodCwaQWigLC78U4MEiurn23qPd762E3Z+peHeELq7jS2vfXXd629ZtdLkF3kYTnMKwWCj2oGu
u5RtIkfuOXsVhOVvFfoXRuWRuv6l1m8wKYlDmj2e1f3m/hXIPiO3UGaDw90Q5lfbQpDKtqJe1g+r
3kSM2Pxlpl4s44hTI3nl8EdkJuIMoEr/32TTsf/XHTCHlI8AbtFpPsjvIx4xaekZlm31mSK/hck9
HFjUduqWyAE2HBsEukgZ2DvNCkrTOxE/M71caxqFyG5ofynhEJIy2eWHDbNLEiH77RlY3KOci4a7
yvTDJbMmABmHMP3megjSmwX2R/oHXIl7l20rmqqIea+ymoBo3Xx5X/AQmyyHrQGX5sfINMMCcK1U
Z8RTqbzOZMFSlWLXWdLENNbegs8YdTat+DTT/b+qOwhxADgI5Np8Tv+up6OYgUXZh0XYgvA0TZB5
DWxv6YfRM4nCco3lc9qnzSUrbp4B3eq7qQS96kCqI80Xmlcd8M7LLk4a0mppaxEYFBwYaqbxBodN
EIIWOza6S62U1hxCGJNw8RYr+UsmEQj5hiNwD5B/yIFgAniDBpAMP4W3s6nESWComCLJXDsNS58B
qAfbaSq7DJXKvgrBEYmZCK8/WkV8tHyey8k8DrCFUJ4W5ibvXCuA8nZ3qAqgDBRUccQv853BbT3k
PNgeIpQtA/4C/V7LbExncCbamWTQV2F+aeMcd2Qyn+onHDEvfYkHuiTCI9EYbC1AJdrJqa1BxAUZ
I/6VQA06jNMEiLUaMYnUrl8yhjhp5rtTv3jpZwFmJXbdHJAN4lBN+axaTAGrtv3zMVlTLDnzqUGx
jNIB163Ypmb+VePTCZzToGzGpb50fOzyOdqhZuFbj99vmf89nWHS/+hCq1HZpM/+eOzAUEnOO5Rz
vbwjQhj0dER0U4qo2vnprT/xM5gALbzSn9X1uc4ZMy6I1FVv5RzNY/4t+s4WYlh3i5hVSuoXEGW5
cPGnAyJSR0A5Dq+cthr18yDdJ0jOlvYYk63vn9Eo2vJe04STmpGIvwtFqMVK97fM7Qbl3rSPxHnW
DuLTay4ffG9ThHuL4eGsgh+3QcH21uQ/Mdf3VF9KfaFrv1b2l2ngGQjpWTbNZ1TeneSlOjf5LVj4
7Znohtm41GZx/iGzVRA6RxNdgzVkVFs5ptVn2+41yDXhzopoS5e467zs3jEbUCrz32Ok8WiAXJj5
1kkzMGJseqImwfQtkznUF05ZrCyTv2iZSTHzD5qtTk2gNSvjm5UrwBo0hqCAhGHcXPAiWN+MgJjm
osohLMDcW/atTi9J/x2Op1z96UN109SXptJYKcMCInVHt76S3p2yQ82mNuHWm1gRFMpNvproH9LN
v6uTzZh/Fdir1Hwa6A2HNRRpHukDhDOtutq529E+VE6xhHYDIYsxsuhT1PZbx7AxPgX4pSEivDs2
yVmGApa7MiNQhln23MD6EfnM9DgrvUyQlw2KL17KdMV9HXWHbnSnGr1tAt6YV4q5mQwD68ARYFKD
IawIL4Hxx6EAMMXS13bw4/m/nAYI6n4nRBoDQ10KFQ87pP7bUTNPTA97Fo+x+gFtwGANWddUdv0u
jrct2exvNK9/SY2I6Nl5rLS+h3qjsKzDB98vCuR5+jPhH6yfxvAlpTuVw6KHLzhcOyYopUw1C2pB
R3brZD+SdyqMZT0hR2L55Qqvq4ppp9x0Eve1xZl9+Cejkm5Mj2ZZCXhz2SY71d/Y0kM1CIZZYdXY
xLi+DNQcLS9Qcobwp7Uo5gWR9jyFx5wRME2CYHjgMxVOgF6G1OcSnJW54QhRdIU8cgFxIuuePVb3
OiNv0oUTVxV7qzi3bwAJ0SKAhyluan1h619gObfQm8+jdMkdik6q6Q9DdBy5X+SWRBxqRxbVoO7e
WyrGvLzV9ftIPV9frOricIlq6hpwYMqQLkajIwZVpXQx1DuBQFZ7CINqlg4fnc6BNX2z5hfE7ga1
DPJ8u6txwm1Bt5sbxt9990G8wgyXQsaoj8EE7kBaQq08O1dvxF+wjhAID93Z8v5sfT+hjy56xH2c
WHIwvAXFUa2XhYY4gbprrUc7pz05gwtYc2TxDrydaWbcPWOf864+2DTyKgETXXg0mdYXWYN86Klp
GynfpvpBOLCnaqUu0gW2Z6FZ8A8SWodIiAroL+Jlmq1AowvfjDY8LcasMQiKGZKYnKkzoON+N5lr
x1yb2Ukp9xFSLelk0sEViM0fhvGpjJdU2mTOzgDeVTMgVeqlFJSgoGwAG2j+sAQ2B0rCWWZ+KpwC
lvch9mWwelGnWtl72B+BdLxp6X4qtzGmEpLJG1rvRa+d7a9/H+B4xVK7yAaClfayc+27L0gvXDGS
R0TpOlOQ9yFlzlaiZdLjq/AzR7w4MlbO2nsqzleI1KWGicwrwcnYLy0Dj97OJxyUfrWCDJBvMzyQ
jvbu1/IKPbezrRuUUYDPHWtWLNr0GNSXohZuIXPbYuUY1afufdf2L7KZeYMg0ELuLU4VvTmyBrEj
2to5NTLoKhi22sA0HceyAg2R2CUPxfF20FiUXxpeGNNN7UfxHBLQqRaOIfoLktlTvu0Alk5AGEmL
gMXjsRx0aBkYTjL+1nLtYRsMP71dMp3GQUPPisWMpUoFkFNYqNNdbR+mAXn4nKo05qnyVmh/cCXx
79aoENhuhOrVV3Y6DbdtnEzSrISeD6EMaFx+3jwAa0CS06wzt4q5TRk4ZIzHWuZmRU8gGSxCc+mn
mxy3m+2KY7R2FsqS9cx7Mz6jdmPTHg03QJGJBM/eYK2ksQaYRo7HPfVLyvwNrX9Swas/s2iYcb7I
llsQ9TBHedxZH55o1CFAsX5aOKCQZaCyO+2iho8Mf5CF7Y4tY3gC2TeGh6Jd1vYDDQ2ye15HLK3O
eFHCG2hph7mpGniHQv0SSS2cQC2lCiyBlmEp8Kd0OEvtQY4f6FXnAXNmMFPxDllpaJ7qWbDEMm5g
MDdmo7f2mzmTumDZrG39ENB2r3V7EcVHavYU5EaL2FhGCSNuiQ60poOHjitCbyEn4nBFHG3YARJh
mI8fLM20EKQD1Zj9RIbOHdUmJ914JjmvkoUcOD4myQ0hBUBfFf6nB5TAcgOxuIhZw0OlokiGJPxP
LxTwSseHtlkysaLLSxPMBEvfewwaRN7D2K7BQMUomvpqbe31fG/N7/SH9tu0yKEvsivBLEN2zqqL
mQVvgWpoFOv5tgtuNpJ3yZn3HpFKn4gMoxkDyfAsenk0ZSqDWfVQGYzKHw3SB3/N0q4YXFHl40SV
eNt443k4p24rjTsYtTyMGkA94GmGtX58kg0I1FHuEWefkm6VC8IWVCLnnqRL4f4rLn3OrmjDrfH6
5ZOYnBuTIV4deNlAbf/R+pDrQrRlEWkhn8lleNqLYDjBW8DK6hv2LMPin0O1l219YXIzGlpDjsEb
dfQbreQSaB7NM89k55Azt+7iMyuTpwYcnOYZESO8CN945rwhwfQdRyTpCZ8DiE/ccN48H/ZjsE0q
umcxkoWk1B1rC/HDShsAI8EOIacG7jzeetzVSrvijw2Rpk+fY7S3kx0SdA/Mgb22ETqZF5wjs7ph
4+b6aOTBgafaNoQ+bJBKeWCRwTxeVg9RzaSXnUgO0iMrwCjzB2BCnKDy7ynux3mDHEaMJ5Go9PFq
St8zaHdOvQvHrTAgK+VCmJlVe1fU51DbcsgUDuJOEDY8rtW9xp+r71KKdJm8ypJ2YetY9GmoB0Y6
K1b7HFVqdyaIoxgveRvNJp9dpABTsIyQDM4LRPP/S6MVSiK+vQG8KBT1YiE9cCl31Wq6gYn0UZlm
w7XSwZX4+7B5Dc6qE45Z9o/+K0uXSnE00y3JMFgk8ZsiUb9NxVwMXrx0LlHjq/s4efYsNQEVqMpK
ISiTZo9e0QBFJcT8o3JrjXfhxYo+c1Tf9nQW3ZwVHqR5NFO6vY/MyicR5OGXm0lZ2959eGQMXaWj
5F2rcmc5rmysogibM2TMZkRwcUmEmjtgBhM9H4AF2PwP2nfonEwWzbH1Ea2CFZjDKfwpJY623JwN
0l8C0C9fly0sR4TBdYF7z7lk8k7vCQuki4O1e5DJjZbnMlCIUWj9lH3bvPZ8DA11aV2dYB7m47kk
yGfQj1Gyl5HY6ifEL0nZvDEJENdvpG14ecvyk3AavuqYhYFPApXAiwU8rf1C+Crz+islZ1Cl6OfU
BIeWIzBg2ltSGPr5qqGBFfpJ6Vgj9JCu4g/YQhJI5dVoP32yS0Osl2qKhAUkYrxGgN5WaBvHtREv
JfWhMwogAUUMXkrXQkpGI2Thcww2BMu9NTSBKM+6kLuse+oBOHjvGOUrDYjr4GCBwLanIHeDLsg8
sUu4oeyjOYeUlz+lOJ7ZHKIMJgW4QEySuM9T7JThuGI1xlXKBGfVhmvH4XM4Y28e6Ojt6gWHTyjh
7eskapWONalxETrmwfkWLXa/KeF31J962y8y7Jov3hLv3LW7Lt0r2l3YhpnY+vHOHLaqDvt5TujK
1Pzq5XtrvnzUDjliW6UGv8zowyiXo74wzPeRZSrou0BdibYtNC7CvaSXc8nfV86B9faqRnnMWgdM
gaiTFfvcK+8M7y20AT40PpbAHKHlIzeWffZb9ncKouRKpRs1QE+FrjcM/xrlEnqP9HeKji+ih/sl
us1s+s072hohZ91FJDdkm4jPSyaLirGb1m6LdFY7uMBkltVbwFTgIJlE5PZp4tJmDRgzxHrQHTOz
M9MjrJEYeiaaHTk7ElCyTHhIh/oie3vofkLTBWONOprfFiJeWTKBJYiDR42vQpRymsorthd0KMbQ
BWYZA0U7K+VnJn00zg0Hs8HgQb1mwUcNsdW8oTNoxQ0c4ixHH73VbSIe7nK8acVowERN25yTcpsh
nYFZrFNVj6+c5FTLmbNf8n97wlYsUI7oeYQ0HEQcRY/Ff0Wu6BBx5LCjhqLFfhyelh8eRL0hxy8W
/rA/UK32G4b8CwIeRmZarZtqq5IJs0rR+V0HW71AKou2K1mz/XGMPXDJt6bcCr8i22sx0abFN88V
CA4lglisPbRq07QCmmwkyy7lByJg5K+a26Bn1U3if5kCP+LvKdb5P3DtRkt25KaAytmzlb1nimBq
sgiwbo0KUfdm+So7NJZx3Mc+Q+Qoz2cqHbkJQLh3BIALFdcy3tAqeKgWaejDk6wd1IbXLQPx6dpA
IBhdBMZeGKbj+lM85vGC3172C5ofwMhqzhID5CLz4+oIw10MN7XwQjoBXWyjnRwIuDlVgIbAAZKV
2CxE2q/aXNKeRocVNqKlYDMv3DA7GNYR4yLZsHefrRz1zKwrabkkPL8WzQro6yp8SNqh8dAm9qzV
P/Vklfksp0KMUCRcg2iQdKRITOQUdzTZuTD0KrOfDg6S6jKS08J7YFzyeG2qREte6xxtxdZA6QI5
0t7aKUIfbcFcGbciZ0Yd7Yrud6T+TaND0qEEz2hHra8q5pAuNwMZQUSViQ5LU76qNAMj85Fw9Vkk
aHUsTKFt6eGIvcR7VGb5pSrsOsm/3qAHY+3S44yMdpUJUqqo+BDnee/fKsM+1FL011blJ7El3FV+
ps8NSTlNk3AdUSummfyn6c4pSKdHKgOgqhQgDczz1Qj9WCDtGi7iqtiQ73xQrPWo569++uyJkrT5
crWBUC5fOpiA5KfcfNYpeLSgW9nMc4LS3+UA7qM03VdUkqHcslJV7ujFZy0ufjAx/cVGSQp2FWkh
/rcsJnQDk2UJ/cKb3D5QuUyxgZT62mGZ0nY8cFXMoTkuaa2X6P9naqjt98HQHjq5PViOsvIL+9Kr
qczCpeX8XRRoA7VAQjeDIbSLL8EwrSRFBzfqrOSYclMajiq7SCQZdu5AJrKWXWMuB/oswdrsOWsq
ufmx9YhVg3W2HLHboZdICDxH+OagGxvTfGOF+EWB/CEzD5g6mcWlVCHFjrDozAH44rCIcmgy1rjK
J3QuBM16NtIr0JKeX62KiQ0wq6hGfXEYS12/VlICB7Vx28vSPgkyt+hCUsOmdYJMsEX4oPjcm2wR
xrQneM3hpUL6o6bLttBWLT1nCeA11OmN8/g0pfa9c7B6dKZxKqZ+H0TFyvCh+qJHthJlPpQiM6eg
oZvQGiYIH6W9GW71lCeCCivF90YL5qTvCe6TwR8OPqYgaJuuAUNAjstFY8EUhfso1hh5pJxrBwwb
AWXkES9jXqMwKN2eR4PCBICeSqBluYpyC+MZWCK49kCLl50NSIv1xaQQVS9EQBVBNAo3pYLn2+5c
Rf+S5NcEUKUQZ8+PYgGwscgfqOFp1Sw9mZh6VBQ6F2BMpcTSFqTjh/cjypIE2YrBXn84RQHTclZL
EWrDwKBNQhkY2yzKDdZ+UBvZW+jMjfXo4CTvBX3V6NA5k7IxHKQG/QOpkJMJnQa0VoPR2WCgarIm
Hid0Yg3A5zSeRy0dzgDelbV6keozlWAKG1zYyJ2tUm44Xw7apZJoMAUpYY9AQfx7dDqswvnwKPbb
ol0EsfJmYLjiBPZlemM6zXBaetNuTD7KqV7ygy7I2FwkBvK6iUK3+9EbZkqMSaKjbbleuMtwfTBM
pVKeI03SanbrnB8WfoVBdKPBLTDWlkIAGJtLcuqpCD+76ULRncaPAo9vSwBZaCGyYzaBDC2U+rkf
pKuaaAebTyTB65EQAPDmMSjzZDvCY2chRBg3OgA3P13UaDt1BiFSKt+ZKLYci+LjnQTXhhwECQC+
hbra0vnY0M6LHy6koU1yzgft2RFg1Av5Jf/AwqRUiehDhaQlIWqQxRhxJqOP5B27x0hN1cLbG7Ff
c113+dzvpYUaorf1hmWGBG/CK2Bl6yJg/VgzXqOpRJhdIFEIR6oS0EAqevZMAZiKiTIFAtWJSo1H
qUKuhV4AggCah47PXM/WGlCvwotdvVIWaTXSbdDAMRhclOa1KtiDhb854GOTGYbKEy7oXkaTzifW
ubnIf3Too2s+QA538IXVeAkbOmM6EcVi7IbMNCc2w0HqUKBdt6DYWRCMA+pl9FfNn55+2ViJBZ2i
VpkHs6wUFSv7eyV5Vh3IWW0Hw+sGtr6mEwYIRImYfUshk2JG5ErPJcZEu6gpDS10YMNYL3xwe81X
k+4sAGgD866a3ZzMrZ3zs2qASDTZWved/GZHDcqKaIYZC1dTzpvSVKhoPzvlFfiwRFM+5nNvE2FK
K1kv1AFbyEQyQK/ukuq9MXGFsUbom1fvPbvh4AT3xDkW2iNX93X4rpQfQCvs6i4lex5+jfZSGahS
DBoWxvxIEwqVerAGM0D/0dASDPx9PizbWufKQEIxeFun81hP/eg9GOD+t0W0JiaoYiYiR4+Ee6aw
eIDwU54zvpQ0Pg0lG331K7OZPSTKvYjAu8IcwWoxjyApeBlmg5xEAmQbORTxQf4WVAuWmYa5VyBK
jRaw45Fb9J4ViPpCvrvX1J8s8zNFDZ1M3kKYPxw9RFfyMiCq/AXqrW0VyBbM3AKGsRCTGlyOYfgV
1kztyYMi1yD761vEkyZqB+WjxmhQAA5RfpX4z2YqVXxmyEAjmrmbnL5wKXAFEA15luKjUsH0+ghR
VQsTnnoJI5jrmPeUKp/HKmC29G0z4Qgtvzr9bg43PokeLwgrY9BysUQaVzjLjO0gn/3ilpKiC/wo
2pH/qpiECPEGsvUm7ijfjIyH5GCVspmNT0p87CBqvbXqu6zQ/kvLgIVgwncE/MKij9NwqJX1ykDP
NmqzNPRmNpuAhio0KOFHyySISAUcMQykMp8FjsqGbYFhv/MfIfTD+mR+pZwyQ07VYq80Hvp/UuwE
rR8mc40bu7WDpeabu4x+17CKecAozoNkGyc1eyWIkcOn1wk0YPLWsAdWGSrQFCIYJhGRhTa//JEY
Ai9fD3m5jqu5CA+hEbHYuCOrODKqkmKSVA46GWy0GemasDeo0SCW36yU/qHfE3IzIqHsl/kWn+OU
LmEzi4pdvfM7pXxRjiczcv3wIoHXQ9Pe7mTci7h69HyTO3D77kn1M4F7lcB+towpDOUmHvK0+Kyw
pfj8yLkz8EsiVheCCPtw8mNDpk4JXW6UTusIdRC6CpXuKZHh6Ico1PW7FpVzrTvpXr7UlIuk3yWi
JTX1pXg3M30p/ger8snM/h09dYAT3KRsRwpVoHtqhq/C+MiqQ2v58I8MUjZoD381TpD8HGbkvP2p
wUEnjlS8lln6K1t31XrVw071jgXwGWuXIYRRNKaLv0lVLEf1EceuFG1KPt/aX2ihvTQ1NBHKX8fw
23vCOgMKW3k7PsvQdpkmsLZjGdPsZMclhwfffW3vKuyW6bUU12z4pdP3jdpNKT7SFJHtH39mZ3Rz
/cobMk7vOddsNn73CPnS8hPQbxJfURhOcDHlg27XpHMTlaxurOFeUwekRB/Wmr63WaQw828UTsQP
mesnwtleOSe5ZUa198qL2X5n5bocbAy+9C0hJj4S47OJa5/NVFnc1cDijbln+XMcwUH1V6O5iApB
kdHiLnPsm8opi9O5GbiqcumMa8MMJYFbfOlMos229lL1D1F3USnex11U0ssdiEfn95b2pgdtMZ0C
5iOeetXsj6pQZgZ3ahIfMbSxT3RkdoHHitOruo7Bd5p+KemanWarX1L03TTrxnRUmw0OPE3dyUSF
KNHOk0dMtauyfYYyYkc3iU92vrW8S8DgDapd7+0qVpXdoSiXeg18YdsaF61FZCnfJ/PWo19QsgMU
9IqW0VYY3tTHHMMOH7ynPJtsWxf7RPkIp4M8XHUOgja888goHAP4n0vnV3UMV5kQs3Fjij+ORi9a
Z6+Ota4V3xiagGEP/T+pezCWV8Z9GLE4fSvAIlCS+ZprsqzDvMgSxcdwyOyyz2+FciNbCAHs0Yyw
IOE7nE4SWEixtLiZ9qZhGKS7CV7faFk4rCsMl9322L6nbOR7HD90tkLvSt0YrzzjyF9U8Ul2biaj
WNtgRJlxoiNNSE5GdbfMQ1DBHDoH5S4NUPFvhglJ5Bq4nh2cAuSLREY42jEy7LknU4WvuORYi1uo
fgdo+X1/NpMXYIeEbzRv0eUR5DIU1Fqcnt2VFOwi+03ga5Y/Mddfug/8cNGiWLADa654D09fdxUa
lGWJZcn5kqrX6H9N0dO08aZKrpOe6A7mKyqQALZxxVmaaz8Fd42NB2tATVPnaHn6aBGy3cr9L2Mg
HJpSjygctJ15chgDQurpQGPWD4HyFQePvHua5r0YWcAsqmyBGcgbd03nqsmnznY+O/rBxeCfQcQ2
AwW13evdTeZeib45HGtjrvp4EmYhaykwes2x0PcMWGomxRgIkZkiSPhKUVDa3sVhgVZ7l0ihfoK7
oV5V70fmC8jvPBFletFbvtC/glkZIka+eg2RLpjbdqsjLPd5ak/2sPO9L73eFgrzsfxz9L8beWX0
jL+LfT8cIrJiuk0UHeEZ08Db/ZqAOszVHPDxr3ib2lPd7n3VVat3emwZomcUPSX4m5RRuvbdtY9I
XpWoJllrOLskZ0O8CdUHz2pSfNfVBlneYBM4mr7lSJAIlsBJQqQxw5NHiNlGAWunnEuckylncQcb
EpwtpPaZCec5hR7GKHROWVjY/iyybWZVv+IFE8ODomFWuI+MXaasONpa/VGQAYB+0Uj/Ktb4IQGT
dIAzlCigdfjJCmVLErIvbWSTaReKVE4Tu9/W3Qc+iGZixrX1FJfhoYOrOvLfVWbcVMBvdY9VmF/T
oM/bKJ3RUROourFb0ka1X10EKlDT9Gj7Yvi1si1U9pyolnW2s4vBYKHYBtFNtGn8sF31okv14bnb
jGFFYdShGLUq8jI81FdulvxqOJI6xr8hxkIjvPXjO+1dTvkTnaL0TEpb5i3LUpgeUp+ttmvHVz35
bRXW+/LHoH8XxneZ/5UI+rOZ0hMpuA36HzMeZhhcRX/YSj8i8DClD+uqq64+4YLVVCESw/zggmGV
MfqnJiPcxEtKkFSy8ext2my8GpTZSiHNxwJetRomguEvTXy1bYbd74FzSB4VuQtQFWUYd0jsqOSz
v8S5tih9i29uUf7wvX/J4eAAqhGMWUjGp4KpSMgy0eXHNc0lUAMSKE3eOAq7N16aoHzyDiTaUcKY
lT9G5nrJWjXWY0Yy6i30XQsmNDVKta34i5Ig3cVdxxpb77mOqT8qcOOIcAlGh0zGt1PiSGBDwz7q
jQ0e9A2ViKBwxV9E1i1iQMQ5MVooVzYG4ZKo05oC2Ie00UZcFByMiV+wRqm5EHhlRqTwofW+1otx
oY8RehDns0unp2Oqj0KuGDKxrFSnL9vrBOvwbHMJqCic2zQ7jPxKDs0jZuoWWvq+07CN9jbYoGhb
axqvbI6Y49urDCqIcWPEMOKcId2kdrkzB2qDInc9VPSpzZbYBqYnIfpGCjCAqsyT6mRa3skt2tRt
DUu4sRaBnBnod8xTZOko5wi34pdCvxdBCmhCVV0n8VpL693Qa24vxXjo3ibbW05jsZQYUjpWBMIQ
FWUAISR4HzxaFAszINoCHK0rw2hWaUcIRVWQXW0o86K7QCBbT1ZwUDz/XNvtuRkgcDgjLbfbpFcf
qHT31TjToaM4agJAArG8aClN22LYluGnjGIgHalr4Tu16ioLk31KHnuZoU0xEA6T6GZ2R4+zXqFZ
l7srBoHCOo7+sE4Z7TUBEBGkViNLHQ0GUNR8yflZyHdDXDAxkXFZrL6VLBEl9RZXIxyw8RlHGc6d
yW3RcCgDpsnGdaZ7mPjzKSMaKSeRhzCvWB9nctGgSh43dfzqcIUxsonJlMDqt+arXOYJRhVPWOPy
bx8YMu1ogX0l/jMYhhAICtVKRV7nr2L+RWlOQi2N7ghEHSPxXFcRdgGul7px6RBeZpL3ZdAaGhRj
BUJHS8W1jKyiJm+mK4HyWwuCmTmP+KKZxarUjd4AesIrJ3a4BBA1fXeVJex/bcK5U5v9BZNbl16k
alrlITFlre9qyri16/aKP3HKBxd5pisnIy+Ucsyy5kwDvNKJqMNZg2sUUsRASD38hDy6yAT7lbb0
TMb+KjW/gx2ue8u4g9c17PGi+smuK/y1TohWg7G3STS31KubVEa/UkLWlSnkvXXvOndrKL7Knoxe
s39FdXYtFJ4d6lJs/r3dnnppOPSKcsjM6RDESIw5JZuAjD02YY4pbMLa+F3Dd2pJNhIafHmB8CEj
BSkpk6+6KjhEWFsMRDJQ0NhXBzLYQIuOZK5zLgo0sdJgSQ5r2crC96ZkdbQHdPbFhGChSOknMa+Y
++d9GN/GQP5LNA3wV9wdaudvUPprZ+vnXDcg0XZzU5/WPbHfmdHPHXk44jBDFSFDG9N0hHiUFx0/
dNoZ7BRQQedIQI0wnns8070pgZ+1PlA84ORJvzTPBS7DdssQEhgdMmbtEN2kwCuRnmpYXgm1gQmt
ualfXlsH81mqq+/5GHc79Qh1n9u0zN/9fqqwUX8P0vgz9ASjIFDclGDnXK5Mh6m8w/gwadu3qhTl
BiKdJCeZrYzt0PW86W6FKdkNY3gm/RBhk6S/5UT6Bg2OuJ4TNCtJ19XYtyrYcoikWcGhuerVOqJ6
mU0FqxrdqLZF9K4RUuUgrAc8QF5LuLbVYK1P3lazq001Qu6FtoLksyminUpL2yaovtCfpDbrdjvd
ToFBulEPrU9fm9ApHHnfkTblabjvYJAUrEdQV/EJrew63OR9NJ8KnPZNdZZHjONRAPjEn+Es2Vha
75o+rHxZmnuB+REC5Uq8dBb2vGcE38p9varMlrxMHMJ1RxcWuSEN2xjmW7A6F4X0dh7+xWRhSdYV
ZKi3Um/XY4v1qZW3SvQcOh5upVIuUzt8yEFNzgetdhQcZUX5LhHpZjvb81AWAhEuh0WZtBshBWAs
3/KhMXckew2A/BB/mT7LdZ19R1Sd/KLaduH0PZGQwDt+cnRzM7TclQLBZnJD68U86zrsSnjjUcMo
6bSvJb5vY3L1QN4ZvrprLegeIXR9CgSL7b4effbQrhIYSykylWCkxjYh/fRuW0SHMgq3PcjJQUFy
CxoB66BXjPuBYWNgNGttbJeSD63JyFcRhIC0cQ50NfizNr5UHsTfdoBSuyIiQrhnxREejNY7Nuzk
q2FaJLbEkG/Y1FGNRqjZTqwAbaaeJSh88uKXQJXIIVXMWQNqP/GVk1oB1jkG+TYJlp52IDuZ/x/o
G/gPXXtSc9po5izNgSDQCuxRGH4Xw38cnVlzpDgaRX8REQgQiNfK1XZ6X8r2C1F2lVnEjgDBr+9D
P8xMzEx3OysN0rfcey76PHDnS/x38H/3WxtZ/WmcU5S8t+5rJB/x1ojsxeaCITBAi+TSM//uu6+c
cVSqJ4bsDLbCD9OH+5LhwfKQcY5lsCY74ewiSB1xJuCsssCElIUN2BU4KOIH/LNjfD1zsKf55+g/
bPB6mTBDca8DXF5T/bZNNtP4KaZf8EFr2OFhMtsHCpiMdsSuDj34s+hPymFrmJ2zYafBzkZCDmGZ
+PmjwT1GVWQW9O23pGfhyacOumQET6SAs4MOBLE+Ds4nP4TshexN1S8tF0+L3zYiY9fsYi7JYIgR
k1+q5THqDqN7XmlnqXwN8dpB/6bFmV/HUF47yb1I//TBj+cjL3+Jgj9d8Bz69K7Qe12Uu/6zl//l
ea9SiNefFVjLNPoN0w3f0TqgGbsc840kd9sAJeyyfA+if7RMy5jNh0dk45hgXFbEWt9ZVF4ygz7O
oKDGwOBEpLGMLbl/vOCx8ysc4RLiRzFQOEwEbR1r9kyk7lq+FyETpB/+IIyAYodx7LX3OoGO9LjG
1K1TvjTMjtWEISTHFzeDbB42f/T7QNKoR4HEZd1tszamwnL98gFhtkzUiOwJiPFx1GekEaOxL6pS
JE5Jv/sqMsuxrPdZEx5Kgnh61nOhUxJQHR+SB+uzkNPxOV9GzHhowvly0ZWSuMBbxD7Hmvokk/JY
mM052x9D5tdqol9YrpB+kIjGgrjEB4WD10/eQS2T+gAStgZSnF6DTbZM2JPCR4tkdmlIgAa29/hp
Vv+yikvRZRsGeSdglCxTy9Lpla+/OOaI20bis5qzKB8d7zUpKnYUf6rin+u9i5GG4iGxVwTrxseC
o0KFd4X6bCVwoPQ7WB5UdY/vhBUihfzaQiXOvza0m4elbby140PNDmZhffV/v00np6qPNP81i7ca
2N9KtzTBQSi7tzrF9f1OGVWpv6n7O/TgibxqjmrxPE5sYQye/rCiRUJqPr+F0SXi15Alw03o/C0N
WcJvmX5caZsJylj9V94OpW4y5zFfX1LY1AxQSu+PZumQru9pg/0VTjVbfU6aXRHKHRcqM3M2z847
YVCI0Z+zCneTAyXk3bKUVQj7eB3jP2PjHlct8HC99Ohk+vKfJZ1lEhy6+Y+sJIs/Vt+Lg5Fz5wQE
VTEjbcsXdPAGxYsMP4uSj7amQDTJs2IoO/7TEYR7pB2sM7G7IKbf56bcs8M7NmH8tJjytD1KY9Yd
NgaZEYeUWmMbvQ2qPcsUDaOF8CUmwmAhoWrUpwhjvcPqZQemSphlMmw82P+8+hC33lXskDqInteG
XKli3C8yuc6YNiVzcGN1ewjZp7YOQDNCUMOYkWQwHwuu4BkiblBYkkD434bNhn8tOvd2TudHyzau
lLwsmJ8rEjxtpq/omUkvIstpUqysn9OC83IN7vKgPQvkG06Cap4SIxLZUbnVkU9N4Hh9bHpq5bk7
1UV4WFWJ8EV8tDmsk86SGg75Tp2WWd6lPV6tJmMDsgkgWMmkrylUC6UR6jH2nVF/UB7s27Q4mO5Z
ZppURlLtMjQ3+TFb2fJhV04kCjsEviUNtOs60Ab10eOPUFjecD+56er7XNUXLNAgRzrnGK7xG3/r
DN2TUFE8p+FudVEFeHBBPIhYnYZ9TcwVpBAZQIUDhFABZFo99MCWAxh5ZMnCqJlZtWHBacsD3KLd
ABdMbqNn0+0bShxqs8xcLAkwRT3fmXw9VKg86gLyXcr2fxL72SyHeU6uHSZAaHMFcKmen2fn6JyD
8JTleFJLBNSTFbvv3o/M0takOsS7nvySIAkOjloOS0y4Ol12CKSSBucg2/m8zNheUGSYOD9OoCNd
pK555CFeWnHh3IYhynV23w2ot9SoU8ckiJHFol4LUVxXnTrTl4xus49Got+c6H0Y4r3LYJI6nX8R
VMFjUpztOlxnivzP3epcQhq6kLJKs3xcmIHEgH9casmU1PR/M5OgAMXJvFmUfxz9222ZOmm7n/HF
6oj9EEbFOMcON311MGnae8i0ih2cH+6abUWtR4TF7HeJaMv0e9SRTvyZs9xfcIpG430w/g7ZEjXJ
1RA+afkdOJ8TPb92qWbEY6+fC7y7mPNvpNBH/zFLb9NGsyVcJz7TcNdK5yUv+ivmM81BE0NdD/nt
1hq27bqP8etYQlKaJx+gzHQsi/sJpEKZf3j2pRdfUXnrT/9kfbb5b9c5Fv6LIsGzPmn3oe+/K3W1
jd2XZr5y6eR851LMexDmiXhLIAZ3j3LUh4pkFdF9a3ZmuUFwp/6M4rKZjlJw6ShAXfVVzyjCn2I2
GhKVYRJskpN0Z8bmEEckrn9kvtzNjPI0u7lZfrubNxMD0zGoxuvcwTeXU1C+xe7r4Igd/wHwHlaE
PAUxmiVsCfKxq/EgVjehIHsBdRxtYAh9kpIkFDgE3YHwImLCe/KL2YJtP6aqME9EC+vJmAZjm3if
8xz9uT8Rsv7sxw9LAWOf4tIA+8aByAYCKZYbVn9HduPCH64MR6ijJav5/FiyjZzwGjl3g0DjN5vr
tCeFpYBtkKYMcOHuw4psIGP0ntn3+PcCyzosfK25D4d4ZP8+nES9nmzsH2brok21x7Ydnh3/M+GY
jhi8ginP43nnxwXqr+EUd/5xCpO9n+RHYYL9pNVxajs02Z/+QlsCFyeO74b8NfGyX2v8UDYRUv0I
yqc99ngPXJVwqPr4HspvM2J403x8Vnl2oA4ErR7MhPmQSV3eNzp4YDTsLiVf+FZqYPcgY2+OCU5B
RdwhI2WTC24SVj3ZJDTWNTqXKltOVcLQPv2okTsVyCrS4LeHVhiVVUf62do158XE4FHkwWr4TKgt
8pV8x8WS1o74HrNr25FtRqIGOb2Vh2irxrDO5qphDR9zPE4uk2mDCuXHUoHOpB5t50kBt9qy+8X/
tq3Z+2nhFn4zbIhqxZpFrodhSXa2HYj9w0jJhzOYLUYyJku2zjmKFu/GK3mVKa+dXebxP3DV0Yqe
dP7WFqjfMHJQ3hnnZprACf1t2ZA1Hsab6sczlN7iYx1HwpPSPUqzbaDaHqc++hXQga+W6DonP7fR
euDOIhfoYuB2hySNtul46Wd1owYsFt54ygnOWCrQoUErWG6whykvk85IghonLoH1HuTcB1KQiqmz
XLzrRtS3XjTc53xwOuK+oNeL5PBQBsGfpepuW6Bgq7gPBGyYiFfjl9fhi9guelk6x3XkmhkYlfT2
rpzHUzuSq1SKuzTOnrtJvG3OIz9H5OgV+Y0qeSncFlsI+fTe3fYGiMI7T4v7l/zu26RJwZmpc+8u
vGgGxlcIZi2/CwXUu6a7ntfwYQ1ukzj7WnXznDCYqpzhN/M6Js8NJH4DUiIZ/4JszMzwXDYBCgqA
c/xURyzf22BwNOOdjuErFRsvoL9Lia8uX+MRyFaMbrl8reLiEGGL0oV9G5sBzAnVyvxeAm0ZnOCq
XNiRo4hCVoW5UC/HJh3uvaxFpF4ON7xAl0mE6EwCzjQkyVJ8CIQYm83A6T/ciN2VnCHdrjei1VcM
UlFgIVqP+4c8pNeU3GBL39/2NKJ5QZZdWL5PQY84I/X/Dqo7yjT9HaTyLRHzU8IuLnZfCAB4KvmS
FgfUVsw87Vd+8kLOFUXzSMDr94ymwQRMycrwRi74wAp9cns+ddPfSbE9B5SdtXhpYsQwYnmNHeJc
rEfb1Obl72gtTiqgMg6DnzltrtyyO4o5P/Zz8mSb6I0f+6yD9M5HEZV2iAVntJtOCauuotgPw/k+
jrHpjZTybLwe+3zg1EH1m2I47FvIi0i5M/87G0gO68kNipxLW6qjah9h+O8VeRCal61gzzl0wyWC
ikWnvm3N2qcU9fjCFs0fO7zET/5qH9YCqxh2PqdHRb7hTTPC5BEQMYwvSmAnrCgnbjjh5bfNtL4j
haM+X2558tEmvrvYnUvGm6wtDwsp8qOkmVujZ42AwvUKcK76Fh/1UQFUDOvnKq1OOMuddHk3iBSK
LDiicWXRS6580r+sjPHHlOhLz7ssOr6VhkncyJS4uUlWAsNnGKbQFUOwoqFF+ONzLHb+10ozJzBn
JbP707vlQczyXEz+zaL91zJ1j3KUV23L1pOMVkD/KA+OVZ6+CGPu0EH8pE2w9zNzZeDGR/Nx4nGb
iFCH0V6a7KpDKZKhzSpIF9NeeVyl+cqMOs7RExK//dSVdz21Td5clrhmQcTCg6kszPKrCCvXIlPG
odVDM5FN0CWvi62dPQXJ/RxeRCyIjM8B/wiaNqZXbjhSMpMljS7at9WdKoZH25yJkYUjaRPnrqqB
hPoIUr6Usmef93etcBoC38jZGiuicTWXfb0icVnFpZuxxY0uQl55gw/7txyjH/sTEWzqKeZRwS2b
UQH9ggnfLlD3/Rw+LZt908h/23TN08mNx36hy7qHbo0ubuLeNe6CFXM5GQuIKyQZu5keNvFAR1c1
OytM6PpB1dD1apBUgXKOfjicRTs8pDNQBszZIi7NkWbk1wAwQKQJkMIIKqN/NKAJxDLdgBMeo3U/
Bep302MFTdjfNHrYMZNA+bYe1F1dI7tW1Ksp5gR8KzpAF2Xa5xilWl6hNkBb6L/LqT9aMg+4rVj3
FeFOq/F6YgcNw14sGmxNTOg5Lg4dsxEfk6exo4soxnnfVcvFshIi8f1PZ8iJG25UXZ1lPFx8O12V
PnRmZpaTLC59hjRzJMxd3XYWj95FZOiTavZXsyQgp70yDlRfLh0nR/UTMsc33o489QpfX8MlSOZB
y7rAjOYueSsRLBbL99hWx3aJd6DkfGvO1docNdqpJQ+IulKwBXwwE95u6sOj607HFvx6I/nFV+y6
kuHkBohfGruvIPBX9kQzeTWQumuY8YfEfA905PgwLx3BVC5dWYdhodEfEejEAQMQGFP12Sko7u9O
0dBJoY0QKJLTbM+v+JiXIdO/ap9sxkkUf91gwC18WLIZkj3R8zF+PQOldgEzvlXdLYNNkqNmGlHJ
VEFuxAVcdTlzEn+TrCHC7v6YHlUW8q2cptYnnbXOcWy0sB1XxmBs5nMMtoLmqCK/es1wUE/F8Xfk
w9VxubBNDPOmwzqIfBWRJDUDkSnfU3+pWXSr7HMpvob1fdpGRBUYwxCjDzw//ph/amfcNxS5XF24
9Br2jc1R+dg6wxuXNVTeK+YzDNxdiTr7xcuzsyMevZCkvj430LQpEDNfkLIzeuQ+V1vYIBENzbji
Q4jpwEQA66t12umqHnD0xTkyIDkCsQ5h7dvmPepVtg986vXsd7WGX35hPkqQMHvh5vtoxfBrvI6f
X6SfvldQetXiPu/J+ImURlGq4J/MDp8W8JGnEXMMgfcYdkDOKsWwpgE01/FHaLSkDIwQZNeuhkRT
tXeiMw8DJMi0yxHtjnV0NObiJFxhXmDVLqpQeToEqk7rtlUpeciyAF7Kmqv2WBM/4pfCO+fgTuKu
5VQTiL6VRodZBHXBvpiy00qRnUMuH9JQKSYh/CapJm4RaZUHdu9YZno/RMlwaTAXelFAcidWZicK
vro5AtVqCXJMyhcRkVnh6PEbaN9+KsOjFt5BeZiVGTDtFA1CnSMbCP+G0wYHyfMLb9JGQQ4B2rbJ
2cvgcVH/Ym0mk17FiGHzTxPV97p1XnQgAe2k9PzNJZvNpZDduZxbqugQIcGwLheFfysrpyu+WHEs
KmqewD4oEz0XdQKhw0smUHTFc5xlj5GokFcS7aYCS6tuXNYliAPw/AOaRAg4O8gZhCIszm7oUYIH
8hB+SJpHVymeZk/g2OiMuq00OCwDyt4lcGP2GFt7MkMVuP1bXResTCMABanlDnER9cpCXfcja9Ws
ffas/PHDRxI5gDM6kuif9GF14Y4X4e+JGFsvhO7PJy+ejVfBY7J/bEVkApvk5lQHkNH8jIck7V78
osWGIu0pKHm5/GG+caLJP8X1TW6K6qYak5OKGCMbRBEsR4b5bKv00rWgV/I8QTa+V9ybO5vC+Sxc
oPh1SSDYWpZHsWSAPnIf8HsyHUyPT1Exqd75SzCeet6ibks8kv1XOkb6kGbrpkGvzlpu9Broj9Zb
1/2y4tEMN5UTuVxizOejqR17UK39O3fVt/GI5AjFQIvOFN9jTO8Wrz2p31flqgjkKv1/MRmlpE0h
PUzY2fpDde12iMQi5oed6m6F7liqj9Bwcw2gS0cGWhhOCsVCYOe/UUL/TU2Dg0WvyBvEn3pGoj23
+6Jm9tan8nto2/nQg4R0JV/TCF9rhlQiVjIXK+Iphqr04N5otKMx+/ew+MCd/LJGo4dRvaJ/IgjN
XVlzLyL5kAgBmjX97isUrdonqa5AvB1X1Xs7FeHZz5NL3bBIC4FndQvgxT4Kzwkrlv1U09D5QfDs
Qphj13cSZIu2EWB9xmjruTXuP5Qba/nSrQiHlhT8os1Xn3p4vVMzM51hmnHXCmohIoWq/I8sYbTO
ycvkwczNWG+KBpHlJNKDzQj1cHjvAxN+Fd50U/QkEdSrJEoR44TX/cxJ8rMI5gGWuiBvEc91mrYU
5UCd5rCSo7uBVmsfucjxY/czYdpjLZKewvP2wbKpqT2My7kfX3c+uHPhRB8x3LwJIs0QPGtFM+HL
5B9nTcWFxaBieJJ4TcS0/BV+54A2IV4QapYXgYrgAisTd2UjUlKTxK/zwJtR288ixGZcrOTCiiC6
bdoXzXgqLCaB5JtfRxAx/nNODVXxLxWFO79JAfG7RAs7PSFrwqmTS4pNzYcopzYW29pUrHzK+X2K
u4MEZpVUDg0b2ukx9ahsGoP3dmrRVAwd1cJTrJubKAB0PRDDXegclM2EejZpIrRI89HWAQvNpQA8
sfoXq6BbeG12L4OP3AcHkCQgR5NN162IjYCQUICiFgHfRgcBI4rsk/Hbix947r5bCTNluzVEUGw8
VsCKpr8su9+sae8r1QAFTpwrD6R2PAY3Dd84Jyczp6FMniceHpifUFkdHweHHLr9Gu1tQgUfOuzP
6vzWc4KVSJXH7v9voguKg9f713pkbjT0hKWNBpGHdB46ZHUlZRfzUzwLY4W9y9LbREqO6EGfOmYM
JeIZLGwjQS8S7+Hc4X3fKiFt5Fs8IO6MpyuRtvhOkb/3KVMv0ZunUmD2GTyKlapfYTKB60F0JYLm
I8hStmg2xVSnc9qoHuoXoUPLaq78fPD3tcPJ3uGqk0tCIjajF6dGejOrz2JApGjdmlW9DDo0ILfT
SiCIp2LG8g7EOSTI6YQL0YXWvX2PhNDvQ1RgQ9g/Deh94CyxWQri5r1OerZgPgO67KGP3H8sB55V
3xOwGB+J9kW8H88VelBcdGHI6R4JlINJlJ5zNjnNQA6Zroh2yPvxmvcSs2KGIW3YiDrWg4IBF3Ap
atTNU6z2KABeS9dchJFgi4gE4ay+DhD/0qy917ymbMf0LsvJ+mgHtz+4LjHDJv8rJ1ILFq+j5wPH
y/at2/XMiztHnnnj2JRZHvXEgiGf2PuXRcraAUOT1ziHRkf8/4FAw4furVuIM4r7b2S1TFYHOI4a
Um7W6LfJY0rrhHgMJf1TlCZIepkNTbw+zGiegrIu9yokYcNhijzPGIviYkzZRohnMKJNlLs72ccl
AcXMFWuyaVEsoqQuGNR3Xku8pYgBSKzTAY/hklTu3ox/ZZ1QBAbTu+SU6gY4NiN7HtkHzzUi/8mv
AZUvU3hYTAMLQT2mNtoCxldoAxPb6hLJRja474VPZRSIWSOERpk3oqil7l4PXm3eMc7poID6EKaP
fjsEHGTIl3QW3YQj29+E1di46n7HQ4ope7orXEbanpT4tj0JZqu8JoYBsyELrckZbq0n/yYr+4dJ
/nOWwWXfapn+l4zJglCe2/KqmiHIm+G7dRCorPHG2KdTGd13xK8re0C3rE/zGP6mYIAal/MkBhVh
uU7+KvQSM9xDzrS08V3eP5Zut2WAAIbKRnxD82RfWtgDgWbTjYuc2CGvWHdPq9Elns8EG2GAjFbm
2atUfnoOfWaW+RSHp2IoWWpNeCDiLrhKuFIvDtS4sio+/Fo+LL1L3HX3Nxu4Mh3t8c8wX3nTSp60
FepI/trWYrn09UPaJPw2XOY0o4WtFimIUrSsU9pgrvJSIjKxSbg5C5G1zhEnkVLTJMkpVhgjEhbx
Se2j910ZsOnhZvaC1yGpAPEEGdOm2q23WpHnhg18MQ4t/kWLJ31pPqNiC2Gs2DN4eCgg7jJOd9Mn
32t/s3dZQso5p4DDM/WSgWLyWCo/wTUgXryEeWen7V02KWJlEj84TLO+1b1hbKXye09bvFjUXWnO
3qHsB+AZ40gQDPPp1v0kiyLfNaHX8l5aXFVz/xfzIoUR3t9fNpMHHWXmOinDx9aYP82k+ROi3jsN
yBqmMaQrs+FDFCEhnpsGWxRtSFwqcUpGKrgVJ03n2UPQkOFrinSbbTiErxq1XaOA72ycv7lweFzk
GUe3v6wai9BIofwrZMFMhwNoysgcK+QFriHNZG9unbW9t06Eu9XXau8VBLIl0EUGOsQiqZgRzZia
/IEJg47R4C7XoW9I7BEx8xbl3muXAt5P4a3WNNB9iToSc2CS16z20vFMGs5e+w4kF0HfO3rEKs/F
rkWmvRPW/7L+yJoUo0G80mY6hX9oh+kaXPsfL4sxWvesoHQdMx/mQsE6FPi0n2aTwvVkDwRp6wIP
DF+SAH13nqlfalBYAtu12nvOoY6W9yn7crrqo3a6D1MwLEhinCxNPryrLMXcZvj1p0PwKuRLUUP3
hvZKXGDEeTSbg9Dez0rpymvMjVA4/S4j7dRYGIba+DFSmupU5mzhl/GlEC2cWverLnKUs4V/XMiS
xvL4a8igbyS37dzDbYXN6eCRmxvKRGSGhHZc5i0YzwRMyjXCvD1o6SSG5ju0zlW1ZHhnsa3ioMat
I7f6emWq3G4G93EYPolc/64Sbi8KXzGV+3mUPXo1ihHGK/txIsJSNVTIyyyebcqCnBR3ZgffgVQC
uBafroq/wsoSS7gQSpnlSIAYSMLFINo230pe5ogsmcgdiMT9oPxPlJRf7do9h+54LJgv7cr50fGn
TR05gAYkD7pv5SEvnT9DuiIbKLc+0GKQ9gV53QZmSm5OI+AG1CXDDG6yKnCShPMxTmF5LLlDbPjI
AjYCtTR6F5LcZhCVXUHrl0200F7GungoDLQ1gdQkuPKKNsKJUleH2uHrjQp8zVoFZ+Fwi8yzZ0mf
Tc9qVAiuXR+flFLHtcUZh+jr3Vb1V9Ywb1p7liRIJn+rZsByFpwcWxD2qWJWHswc8zo5///XmTw9
EPP81FTui596L2wwvjGo34ySytrzaQur+v8u6ZxlNV8zu8hpy3f3YFS6xU86hvd98uTmDJjqlods
Waf3zln/1T6qGBeLYqJf7UzvE/TmtfFxdNeUZcPKLkg/el1AOmD52ZDsqLpmH68wAWomBGMl0ZTE
8mQgylYFtXnbI0P3HehQVvPrZxtCOMbKsGgjrWi9b4VDf+vNJ+UQM+D7WPCKGM2B63Ja8Xcxr/oa
suC7Qs2a59l7VsWQa5/ljI8zCMtwH0tkd02Oe7JFZsjFxfKXZSdHQT+qdN9lw2eIvazO8A93PrLM
LJy+59Z5HeIiOzW/x6SwZK9d8AL8CbOVFnMA0tKxNhhS9pUmdmEqxvofKR7epprxcnofZuhvVWTO
GgEkEicdUP7txhFrJwCNm2Ca0gOAV7BAUUBAvNuQ3HvBTvhvMtljHrjXRo+YuylgGgmtwBuHACcy
oiFt4/RQhVwt2cGEpF5GmBHaJD53MY1LO6vqICUXd7Q9Uka+OCZj4snrUU38zmJlXv0JAdkafbuO
9NhuQRznrJLLp0nxkkrservU8CO5fUpQUNWdr2kul1FUN91s3qv4tUqDa13XuxKd2hIW3Ha2ZAyI
KbxhB1rWzXJYOzrx0rY/Yx+9i/TcJ/4Dn+hGpxgUXeHXWP875tf5sVkspcfIdm/W4p9PGmli2O+t
cXOdx8s2hQSH5kzR2Y8QR+kZavpKMTj6qd1HCUWyP1FsZ2nCPoqYTLimQRS+93MATdUPmj03kmW9
77HH5Opir8eZO0zoSvlIzIfT9EAU/Yt0GWKy63xNofkQhbKw59iUfLJ8N4rhSG+bmf10H++qKeeJ
N4uz7+jZ11YkyBfmv57DWdenNEN2Xc5hC/Kxj3jaxhaZehCy4hyzG1lSe9hcdb9St2z5028VmDi2
mfPmxtSBddbSygj/bOS8UTpQdSTE07CaKXZMlnEui+Zn7RFzVJWgmZfDS6iREyEYODfWv4051HFM
8s10Cd9c6JdY/arDSnwLCNEZQmerGJyXYHwqJqJdl6tTCwPTtjinSnm00Bz8zH2oA4TibeLAS7KE
VY4GTkoLS7Z12b0YuRxsT1ostaDI60OUtQnCws9yeF0lZX8xI6MPowqPGZZV3KC8a5Idal0B1R+g
aNR9g2CBd7oNmmthCXk2KdojZ4iuaK33acXjWAbMQuYCXlGWMjGaDdsiEQHUcxckdalCwFgv85vy
oui6pdmPCubTjMiLFaVriJV+GOvidpicJ8M5dtK2++N3rNtExD9XhmNzY1nnD4XP78ttSvgVy3Ma
Nc1VbKObbmw2gfV93bjRdc4CcycbcbNk21mVpf2Z+vDs9GRCpzVDXjdxaBVIgSpT6LRyCaLjOnB8
+aX9iF20rWHUZb/iRikG+NjQEP4eZMHrkXvQjpsRdsfMk8nKy72Hd1DsbY3hrI+JsGjmv2tLqWeS
7mF0MDVp1pqNIuuxIW6m1ujx8tEM18EoH9UyNc81YjSW+CMrrDt6Hcj6LjjkJMPlYU6c+MvBrQkV
W9sPZluUWb5iZkOJvqzYPN0SPyMXPtGF/S8UN/xG22fGUIp+Vn3IRNzJhb8rk4JGuY92DSKFHfaZ
MyNJHK3HKSM0w7rdiKyEYdHaWnRcklRLTYNus+zsyRBAn3A/hsx3UBaM12vS/6s37UJxFRV0mnUJ
6jfKN1DnTJXk/0oaj2pmSaAStNMh4a309ZUO+e/KgyUOk6M/oOfn/CJLtNPBb4FSc3R4zdxcLuxr
xx/mOSsaLrCPHLU1oui4uhiyddUsjlXbnE3l/12blVjAihM+dg6pjp7cihSXwG6oxsz9ng2gpGb2
b2eB3FfU/5K0nXfWwkf2MR16PJdS5Cx+FsSwGR1xJ5qSrNv21EqFNFYPLD3r/KYEAwJGGUdNG0Uv
UjbdSQd2D6ckPQ9UyAhG4h/Nm3ZY0w+/6OtzOuntI9Mm02o9tqnPanQOilNjfPLBCXhA2uV4+yGr
yKn1nersh4jdOmPLXQuATTE2JtmXUnlR3xir6klAzVHlN08ViLB14uyv192SBsDnJSa4lG5PzDOK
+6HipR84XPoBBT9vNlFAE34PS8PsSGaxC80KDGs0bkkFukMzTfmlemoYv14IBMj0gO27PSbafLrj
goRoyt7WbOrPObFcktnJEDGkzZP2tsJHl3XIZNMVWcGyLPNu7kjM0c5LaZneqKHzz9w97ANFfUiJ
Du+rYr21gmcLKdQ1vJcDbgpyUev4u1BvtoNAHbpoN9pUP6T59FItCopV47F+Qc1bR5xLa73JM8vq
Tyv62ylnIyMqHpvOK8Ch1I9Ziabdizcrfea/mrA4WX95G+vwuxL0S4lGkRlYdvawmEbCauaCB5Md
SLWCrZMsczMkA6ifftwEUnrlk8ASIemIY7tZ7cZ8X7CoO6XxB0em2QlaL6w0DKfGWu9i1X9Iy/3t
S476QYTvmXHFTRehx/MGFPO594e76mgDAJ4ygCGgsxYtFZK50sk+upTKS09HXw3Nvon3s0Q+GdLG
Nj2FNuG4ipssnom/yaBvpcAVnZ59QaaAt293C46YY8AanyTUm7wcl/NKF7bjr76SNSLMivMEtof8
QYaYLiOK0XFxr61Bv7y8dmEyngre1V9q7K60TJgFxnS/uCUf6ih8FWVoDnLV7Byz4JClcGNGh/DV
COG6SdfiEMPnsFkC/jEMKK3S8UmXqFCxYNhmgYoZ/bU+I9ghbo69xLSxpMkLnSpJSyUXTTBm/1pv
kMwrnes5TYihLzDIEGuY9Qm39cLwQ1uiNz0qa2j1tHL9yNgxfvIq2tLElHz7GUqfKVy6U2cvSRzN
3OguCPxAEcRWqcPYbVu8vkxOy8rgbKnxVChddefEPUzNcrvEePqaOrgKvXG+AnRyP7lvZq1JQZ9q
hPgNFwhmLEYAUXMEFSRb3qieoM6BcCqQB98WgG1Xdj8sGIuDnzpnOXswgGNmq/RDwZneAWc2w+I8
l49zjxgomNGgV1z0Yr4P1jW8RkU5Xa1L/69A9QHLtHT2y0xvl4lXJrA9CkvDiUAtPBlJlqG7T5ac
PVmYHdrZoF8nh9h3ooS/pnxYGzMdc5TdEeAmE/N9Ih4DZThVZBT/R92ZLEeOpEn6VVLyPMiGwQxb
S1cdSN/dSTp3RlwgDC6GfV/t6efzzJrurh6RlpnDHEakDhVJBsPpDsDM9Ff9VL4WcV2umTpavhdS
5Nc9zFSsdRBmaMWgGdvHhWry/ith13MQ/nhv0dKxavPwLYuiX7pr05Ps6YrQfhztE6uGgIJRLlcU
opGnw8VX8YSPHbRPT+iNySukoZEDepd/4F0AT+o44BvU3Oy8IPzMJm+fcjvyXOruJrpqBjsH52nh
o2fE4a+G8Fgo/g0ncI9xANXEXRLJhNEHemTZ4N9Ma63jInsKFudODp2/CoL0ox2x9ZXZCHaMuz23
3RCI+Lz32mOsJn2eDelsQ6YUI17OOkVPkM6YN2uSMEVV3qnJLlZzjHAZkQc4tHNPfpAVzEHJIsq3
AE3AvTbBSNj6I8LoHAMWj/g7Lg6uXMF/cJwI6FCJSI024flQWr26JVTKQJREVPbDE2wi1OBMK8/v
5o0sqrf2IzHhVksyLB0p3XGs18XyYMIkWQcYy1cO72aQwVTQCX1xukxWpsa+xIL8zn3/TnFYxq56
/lqUor/JIh9kmC+HwqpPscUm1YIIkTEAyhxzW7b+qv9oc1duXK97Uml5MuQ7zcBonTgT80GaxdQv
QUx0HXQZVG5rfljMTdBxXqwaA/wux8w047cWABgrLeRjyKlexZQ6uKl7ygYOmImabnoLIq68WLIX
Fxs1x8qejmf2igOWNiRM37m+cEMs57O4KNsE9cDs5L9S0uCYHcDRsfBfnMc4RWO8mWGPClOm2K86
T3o7ThpxSLor7Bpz4Cm/S31Gquij5MXd8r5z5E1jOLroCSeGRzgnx4FJRI6jfNU4ZhXDUlViPpO9
+qFcv+IZGJMtd2vIdy2ewWnu9iFvTNWN+yISC/f0OR+wvBuLAE0fKbipETb1HpjpxSZmp20ELHDe
NJnXYyCND3hcwTlHFYK6CEgNTC24dxzcoaasR2F5HyLet0JkJUn5FmZoKkAvQhLMXB4POOYoo0mq
bpO2PD4m06FMBAWPi4j5Jzm7jWzxTzUNimcfsxGFTYvxk2N0PU/0B+IS80Wrt0vdP2cNhCbinuOq
aPl/U+c8t8xN4q4r16Nf3loA41ZOuCobdHVs1QlmC5ajJCy6kx1v6B/WpxG6NPGlFkfjACWtRdqx
km2tefqEXjHt0ri/U6PPY6r0cE56wVOkC0zsPdLI0IBtWdr5lDm+2Xk2w12SyNbV77/9y9//7V8+
5n/VX9W5yhk0lt3f/40/fxAmbBON7fCf//j3p6rgf3/+nX//nv/yLTfJR1t11Xf/337X9qu6fS++
uv/6TZdX8+8/mX/9H69u9d6//9Mf1qwk/XI/fIGv+uqGvP/zVfB7XL7z//SLv339+VOelvrrb79/
XE4Xl5+mk6r8/R9f2n/+7Xchgz/fqL/ep8vP/8cXL7/A334/vVfd//btX+9dz9+0/T88KSUWeC9U
Urrh779NX399xf4DPHPg+7ZgT2IL7/ffWOz6+G+/O84frm1LFKowFI6wQ/X7b101XL4k5B+hEMoO
pR/YrvDd4Pf/9Wv/08f3Hx/nb+WAwQ1VquNve4ofVf/1OV9+McthmKoChzuf//7x/pCU+vJ9/yOL
dTm1g5XvG1MS/5ecK1dBJZqfpYrNNjHKzFeempnRTNZwI5kqUu1Zmss6SpQcCgVbCmYUekm/3U7R
TlMUbXMz4sKjejs31KEWUeESVQFbZ+E03MezDeBg1G3/Vi9AsDCMXHogSnx0DPMbZ8HFM7NqtBr2
x+y0PumDdjrYGUkWBj4jWcjG20FtxPRTuJi5qQ8IB5jXlRdQdhwa8VJTorvJXcMJblZz+hE1pd6w
2Ua4gWrkfNsiq7NV0UzlbjI+BqIq7G9yNjEPZnY99sucW28cTK+gJcupvLcKy+mu3KFWj2GWlbgv
xtylEsbpifXbWdmdRBojDTfaJy8ZNVhYUwoyEGXhK8s5eF2CaUb8DDzL4/QeUTaQiuExlwTemjlq
fqoJ/TEPm+44Lo1/TJUZXueA0xICcwH+JGgGzlIWOf99E1cjcwmLpBtvBpnluTDxTVINFRtNz4kI
oLb9lrWVmVxadGyEG3C97HuXuzEQxYMfsf6FLl7m3HQY5VM79ZodK0W0b6YmeWKgRJrL15cS76RI
Z6QFxKkHZiTVcfKTY51ACIUNwrBPNvbRwr/VbkbW0ceAU3hwJbBH/GywX92AuLC25Iu9n/Su064c
9+lT13csJnMF8scMzABEwMRXU5BRDILMfXNh0DSxnMiYW5ztl9yHidyLS9tcPDOy7wMhNoM9ztuM
e7feeBdIAs/dDEP9Ep6LxEDIh7a40qUHCHYK6NbSXtM/yYoC3iCfwpNnRcHOi2b1kjSLPgdeN7+n
RnY3YSXIrk4Der2WF6GxYZEDoNLXKPPI+uamoWr+ha1ZysYhR8ivULmw5jTFqcoj69M3c7O2lJpg
GlVFlW9QFryzJvR/WPoyXtVLcp4jCa5RW9OjFpckVvdplGWdh7ZM7mryglvd+zN0X4NSkqZ1xIBl
wLqHifXGG5oAVy9MaZUXfEZOeBmhFO0AH4Jj3n70YENXyXfKTf7pdnO1H3zF2jS6F7bIRED5lR18
E1JIeZLMAnAZ9o59KJ1y/CUKzSZLSrSPXP4SQ8gAvvKYIGUhB1luMgrHLPVQBsX8uCRGvzGLjnDA
0qthB6H1GBbWBQghKY/M3WYthzp7pdsBQ03m+1QNJANY51I7ksUzpM40Vv298cvg0Vpq+z3gkiY6
adug3ommbBDVoHLpfYN8fSwKXttUiIJNo+3d8Sh0BxIFA6bMcJ4OxpvKa2x68XM11d6K5ljvtncv
NEAcxAxReJagwohwYUvTNATZeg6ZST/5N87STTd5TgSPkPhAX55s7sY6pgIzyKsA82hYv4vCd+hS
dqnuyVA0UwqS27XuYIDwKtRtnyvnXYyV9zKkC/POTpkHjsDW2m1Imjl2YMDpVAZEURjrHbl8LApa
tGfccOM6rOv5tfUL9wci57Tl8XUZgApT0PeW4DtTo16NPjCQULikS7KAcaWxzZboza9Wx8tbPBEK
6xhu4xN0l5UFmu1CWRmzo3HgES4zo7/HqHT8vSykeQoGuDclB94nY7cg67KIjGgV4jZtCvfG6eVl
Ghb7F1meR98Zx00N2aU8lWlZfzSpi42g4wT0NXUxylGTOxQqRkyimYZO4gHXEtN42wTtA+TaEhPR
AkBMp91dKqwOgwsjwQ55Z1shKnzFUzOe3dxD5NB0w83Cod4Y5/dV4o1O/dRiCLoyqsDMhn6Akxpo
cyuAuZkehUviU4kXho3I+o34Gc6cTECkltDxwB/uk5bFFoRhU38JY36YGU1pKGuavgK7BLUkAnQk
rEckbKzGfjLh3BJcF/0GvHC1jiM72Q15Ri8P6I2zsgz7cM/MHKk9jZWynNic5RfmaaqH9y6vcWOy
XN3yPNJrAibc/NOozakUwn6Qzdggzc5UJCjJ/KO6TWSePNY+AK8SaOuddAZOIwnmNnIgk/kua2c8
pcHCY7ePZL1unJ5jDpTTm8ZFKmL2QEfoQHrN2Kl4BwMQ7svaVFunHtWPeMnDZ2fyOlrVuKLWKKfB
U5xl0zlmlrPvAk1RQT5YWApze6NdikNLjf4yUZQ+fekp6Va1l+mtqIaJXH1h9xT2RJ0+ioq51Jjl
/W6o3WWnGkyvDZLYJkQ5eRXKCcG4/OjSeaI9wCbPN8QCK1aYOE+FAg4oGI+RDNSU0UqD4x1/g6EF
qvNDbMVIskVDV/bg+dbKniJqiGZk0IHD/U8/78117uHVw6p50XjTZJVL5T3zvbixQwa1fCVzl7vK
ntUuy2LQrVZFf47rZB/pJLhlwpFyyk4CTOKRGtctAx/UiR4rAJLPsE4NnthpruOz6K38q69CpuhR
e6GT1tDVwR7KS/RLeaxtSKTZgw28+Ti5Lr9LSlMVo832nEdQnbRqy21FHtKGV7GTVps/YmSVTI1x
DYQzw1MZCJ90+NKATZS0AsCLQNizis5sxgVnHDj3xn0AOhL86kb2p3LyuciXdMBY0Yz4nrVC0iHd
EsQvadk4ByGr9p1Ds9kyBPJRk1XBipEsbb3yS0dX12nbynSVN5FzsGJIEGnju8chDegjLaJkLWbe
zV2GOepsewSUedLr+I5hvTn4XTK+VzIx+3xg87OwMHxRw1es7D61XnU3MXcbURIYRUJocsPkIU6c
7NsLh3S4skyk3toobx55UIX7wdlnnJJz87k4dC6AQNRH7GsN9epWzcRwgTCMYYXGkUjC9Q2VuhKx
orWiSClTawTLV2uHxXvb8dj0rUWgCVXFvpVcEk3y5/2Zo/jEOLtm0pMTo8+s3Csd1FBuIqoscxI7
VwNqPt11gWcfxdBgg2EvuOHupmrXAyTua4zBY0afodU68a+uXsCcCbugPyUgiloXS/ojZtXEDlYU
8iWOO71Nc2rAK71o1hE/2vm54jE8dxINFsB9HyPHXCntY72CEUu1jXdpwIm8mgeCy/DVAZTDSDtO
lyeTOAXj/8w+yVbMD3XOlqZmlV9FXAhUssfoLt0y37M+lvuFpeo+Vhc2LzRkSmNAqndX6GavOjUJ
Zu2pJOxVqnba1m3gPxLPSl8KjtibrIeOg03W6g6TE1jJekZJpqfbTfFB14ootFgAn7Jt4IAtHth3
3BicOjyf1u4i90oR88smC2rpkNGKx9ah2UxdFexVIiwOV4P/M1aCFabq+0fk6Rzhvew/UIQvimw+
7+sFC8ZmjupHy+tjnifD8zJgWtTsDALzvDQfS4gvx2pkfFEy2uJR9Xib7UjQC+Vr37vqfTlv+kua
3q9sZz932XQzBwvOLcfIcdcveUzeR43VGk2V5NEixnt/DjDgGfldMa79YXcFpq/MZNGp0vDILKsn
wpBBQku81mbbmyZUT8VVzVDad4LoMVkqfcQ2wD6muFJKa9DSdgRzecyMc8DO4aKEWEmKQtgMsMb9
rMOCOVKMnmjE+KQe2cP3DVvsOI0nTElDda6ZuF7OL/Zq9hpxE+qUgIVRMxZAo2gbIaDg3HLIdzaN
zRYQWB27M0j8eIqrCThmWFqMQUoffKXNa7kusR9co+trsp5J8pYEKMFeGRMMEgsZV4dHklkG0g/e
XGVrD8Ie1kCJdj+6mX+0Qp4pBG7z6VAOC+WcgJ7XkFSro0QlXbe5w8qSj8tyXZPQfDG102xiMg3r
0utZu3r2yQiEmRD3BVaju2BAOS+rwtmlfebf2+0F9FsntfUgAl0eIjnGxzwP3J/4cKprZRIE7tBL
b/KiCDedUMl+YOiAdSmo7oAC5fuqtPkJicGoM/ouT4KGLpMpqbBY9cKaP11mX7RVDRjS/RG5nMho
eApyes8Cq9cHrzUhljLl3RQxtUeWcedfbktzGCem/qmO7F0VT+MZ1de/tYygnyaIFKXGGTm6dshE
vUqsIqPLqSMgUnBE57qoEKC57576Pp0+USrhq2O/vZcRsZA8VeGXPyTdth8G72WuJFvubK4pVWvL
j8Ces4dIFZQLDzSvX9kqP3ktfBnPRS4lvJ1HhIiEfs4t3X9hstP3LBzhVqJMUVxSdr+Ua1FS0U0M
G2buloDzwn0jguajlFyKRRKIGww/GMpt34OK6NnKx6hrtdO1Zs+IwcalOIw4N8N0plWbfHLL28pd
OipJ2HWcmmB8oz6WjFxnQroQ2fshGk4tJJuk9T5GNyl/uJLpEm+7y5zR8a6XIiCHBmHilsNNQhHv
JStOQoqZlrqg+D3Hnqi7sNUm7wi3jrCY9h3H4XMTVPzwsp2dYxOOCKY+EL2G+WBBiqgyzxYrb7ZO
ymzaqaqOPwPXylC2Y0LMNmLaS2Y5twDAkB+lBRkOpHvxbIFf3UvI5G+p1hR7iBRyj6jSiexJsHig
H8YY23HPFJTT8YxnP5dQCbKk/OR726sgr2FI2H4XHSNfwNIVurJPjoFOloc0wCwWFvRAsH3O0e99
MOVF/yJ524lMWCkcTqz4QEeW+RhXBodLVqcSO49kq201mk1SMQQJSxoQ6rDEEUAQibARXcfOrbD5
7ByMilugWP43kQzvRuPKO/h+GBx7nGeHOsYZx1lrOuc5zaGcFJ0fDuT3td0sDY9Lz7/25zCHZ2+6
6lDVarzrE+Ywg3Pp8iB+uCnY4eGYwfVZ4stb43DjTpwoSDOEok9xuVDylTjRc1jp5sYz2PAHq7Jv
gXaLTYdicre485jjts70j0UOmvJxixwBY8hnFTYl0sWAAyu17FMYxfMrwPEUC3ct7RfChCFdb8WO
V3Xl5BwpciuFfcB1kqcsL5SuDZxG3nwPAibBUUMtfGf0Jpejf2MkRoKIrMve1kX2GEwF2TcX09WS
xjuW/4D2CCYl33U4c+MxOaFPdQD2PSk3xtXh8rCwuvrCTABpGkSG+eOS56csINJTTJcrKjShe7TB
R15nmtwhy+QY3qkZn1yYhPKF7eWwmy2Rr6fFMo9B2ahd1EOi9JBPOZ/702Hi88PKxBbhLlfWsh7j
vlhrYru3QxvhPLbbRf9K1NBPxPy84Fq1zvAjtuFhJo1lvzl5B6TdGllQWUm+EYPKt6GLHqvhsvPB
LndTJFXAOtQxk41NWe24iSb6o0u/Y/rRL1AQU65ejmo2HcZs5y523NnNvvva+05iCcyqq4ACO41t
7dsuKR5Sq1SfzuD6z8SagoODLXWTWcN4wITO1KU2/WapFwqyyvAwC5yQBCoW+N8Qb2IMSlS0hblm
ouMtMDV4Vu8WjLk3kZfiIE3rig8UrK1DboA9LGaWTdKMwSYrFwQGRRUh5XPtBpG9uu0bL6eLbBhu
OvS1W+IaA1FEkCN86ByiETkaOBou4xKu/j4SHFOb+twpT1HxliMRLrMz70ZXEhgjRl489pLrE69h
f2AqTNXh4FPKPfrhp+8xT2GyW8cnHEgYSu0mTQ/SCtTaTzIaf9oxxw7lNQ4bgGj075gcYR4vOK6y
WDZruxav2l6AO6oy/xU4086xBFXTFK/MejOTFyH/ERMRrvHclju7bJ19mmmDN+LyOCNJmkGBHvx8
wjcgm88hLnqGcHqaMCCqaWCdmChjMHOH0V4IcleV31oAIiI73BUcL99Sm1FR0nQGAS+RfPRJpYJz
yyTjOvKqgDaMlD3j2h8EBDPkFZbRVrfcVjmYGbZpzB6igbrZ0ZLYq4M6GVCrypk+OjMX4rtOsvx1
siPGUKkSsDx0hvG/TaLuy/MxoWIQqBvoxXlwZhqY0LplJcMxrDPpvCEwLufYg1raYoWY+AUwd9PA
U+BAbedY3qaigc6YEHs8UgPjg7dviZDgkQ/YnDTReF46j6uhHQU4ZZ9jeTl6zxo+Fi4ly78wYYpD
zf5wM2lwNhAzwgsePC63YaJIAPUmAftSAjFymJJW06uDaG2uZCgWuhJ7P9mWTURUV0wyxUdRMh3y
kPTG9eB15ZbjKqhlLZgMJ4GO1oXJpvtsxL4xeFP3WRYcp5YU/8jlNhPfjEG99VgK72lyQ6LtbTzc
jW7IKj5GcbAD1wIZBu0Ko2A/Dk+T7LytM7bxbUEO5R2PPt6rJgsZ7CyFua+FGu9nLB98yBU2wMCh
rjIdOwwSzTj39zgBPJCoTLZWNrloUmIMh7ZpmFJqag2dObgBGYWkH9RTZ7kIuIUecc+4AYvsqigr
vZER14YWvnmMa1hq7ZzEl+YEy/ru2iq8s/vBxpnBN+YOVURFhoodSWuBlTZwz/Ny1LG2a9LfZpDU
ZPfVZvA7YNGLds3PYI7rc3Fp3nAKEMfgDMd1Zw8xuBFZz3u3mvIHGFDeD5NYzVdGi8YPWRXxrpJZ
8pnKOLqRfEY/GrRQIsThjBXMivoQhPISHDVxvp9Lk4vzoIQWXNqFPJg8Bn/t93LLZzDCkCxqcs0z
Zkjmlct1ihbOJrsvSdX183JZ8mp3J+MWrlxcL7847KHrxHVenCMPwSCXpaJ2wFvMTyN9jrrRpCnj
HhO1UcPYrZcpm5897KnABLEUaJcGCa2QdzKZfNdzsTFe/zSccH4P+EvE4m3xlB4Qe3d2kf50+iT5
DLG97AdNSiz18IMHuHWpe2LNg/gZUR6ecrq91rmfvnZLBiw452CFn2RY4F80Wea+NK2HI9zv6/K5
c0bq5BIfvilQyGKLm4aTc+B3zX7RDW+FaGfvRzvyHrOfze27hU4C5wLECE9DEcYfQYIEelUGRK6M
Tqf9HJJ/GkTAASq1nGzL9HIglQIlc21SfsK1ukD/XF/i97TsQoFVMXN+maD3wdHSORu5yIZFXCsH
CGDsJj9bX5tHX1NlPywRUlgU0G/GMrAHi0M5w2DLw5A6+DntcO7ZxTuknJoF3tUQz4T4jecPT3aq
/LUyOc2/bYSsNLTEyP2MoLsTtD3Ea3C6pdvT0of5Yysgiay9utDnLKpJt7m63IVJFn6mIq9vZTKZ
Nbu1aj9pcAdFK+Q6icbhgGBQ3Vakm18EqEBBiroPd26H7ccvx/ylTpzyOY5c+26uDfH6siclhl1y
5tg9WOI9wM+xUzKMoGeX9tvicgbpHXCaTIc0xOpSgNQSsefc4YB/9FgQOF+r7rGoUwp682haTXrA
Z+Eo79adCpdTTpqtY+MsNyVHj/fctYHuGzLDV06bqg1joeIwApW9Z8Nr73CV6ZMXJDGWN78ShMDw
idW2FkjvTlUVO5qsqChy60sXmkeluZbuhadu2TD+AiTgd7YOWOX6iwl2BXkmeMptkqMkWmuE2Nay
8OOmldhpCItUTuYuBZeyD7uXxacXgSkl0xCrUzholdst6q0rpylZ4TbGQ5px0qY1lMyI3FMOw6+A
eZMepGK2JQiZqBs3/Z8ZhTYFlJQs1vAyc/JnMO7LYzyU1YcZK7KIedQCxByKhs13wqSI+okRR56P
nwtxNk79YNMHFnke9C8i06iGAPcclx0RyQsoA/Y8U6Pdt2QplOgjfs+qJHmVdFZE6YAH/aXpjc0p
rFETfTwL8I1lIfUIiyrVt5XkIHgdoKlCFM4UII2RkZi8Jm2ZPVWK1NG1ssLwo48Wyov62cviI+SM
yt1lLuLelSx5gF0r7RAlDMMK7Xz2LvO3aJHB65jKmmBb15QzG1mi3RWYeH1cRipQ3nBj8FCuTRA+
ytSGM9pdTvhXKX4T+mmGtMFLwtE4s/+UfOhDEFx+BGfSoPjKwK+mD0xLqru+LfLpQ3lz7uILoJ2P
oql0/rLnCsblEPYEr3IyKVhck6BKmO62FyRVJfyP2bamgkwTmv2qxzh9SY470zqzKjwMJp78B4ww
9rYI2OCSShLYN2uFp5QMrG4FNXQcMbnTPfe6Lkh18PYyALWZ1BEQrvV+jq0o3TQeURHTJDGu0oW8
XjmNDv3QTXtom6W450iEGE/MbCRxMFavpU9L13Eq+vqhrfP007RDRUkqWmxgIt5iTba6kfRlLC2H
vysVyX4/eX2zQXBgOQsYF4KFWObhVtYqf1O2Sfsd4ZipwNZtMTHKIyJFV11QkElnXaERzSrCC5fA
IdUKaAHsnZScEs3sIaN1XZeeJjAr41U0sBUq4zJ94NDerGK79fZlmxHToyOCDLFU8h0VghxVju9Y
NrwETV79iKdmeDX90m7a1kM+xw00HlSdhd/lAJWs17gq+7rpQI8H7JsLhL1XjfbAEwF++fdgF8UP
IIKEOC78FNBeapbrIcO0w2OlcW7sipJX9MoUjlclQVTLLGehRIfA/T9V8oGBs/94mZydJ2ROjG45
1ixBDuE1KBJ1O3uB4cbT5b1K5vQwVbWzjWIHXl0eO1DGrZrhnZiflz7zTsulj9DJfAbAfmlviJtE
m1lDRMNhkWHu105+F2oyumFnCNywufEDvKpL+Lh4I8y/BKYjwxrBbJ/dvWxBSnUAmZWvrbvQgrWZ
ZOUE4QwUGAbaJt17fedQFuT2z4EnyaFbWdPvEYDEJkQM8DirSjvbNE44HTIcbSysuNWhRBfTejZy
QRiV3nNkXJAjmd0XEMEoSx6KS8ENL0iBPpvT8XRZRYksishZ9aqO9o6e1I1DEGdVwt/kkgj8/hz3
WGJX/kzwO7SD7o4ALttFobvgIBp88lQnDdS9FcVc1ndDMCt37YhLB6qv89Fa/z9x6vx/5MEhhPvf
eXBeMdX8dvVeZv/ZiPPn3/nLiCPdP9ig+IGP75H5VxhghPnLiCPVH0Fg226AyZXF1xFYYf5hxJEY
cVxHuLbveBJAyMW98w8jjhR/kNbHm+MFNrNnPxD/N0YcV178Nv/hw/Ed15bKRewUyvNtJQN+2f/s
x/GQsmB48Jjrq8j6VYZV/OIKp9uizRqmd60FfEjTOzihpNyEKCTnCnvODsUf8KFr/Aem9uI7sgLi
qP1MabGMvXNVzBK34FAcmISVy8mHDbgB/ZV+R0slaGUS5WvHAhWjoTMLmruQZ7879nS0sEYSJKpE
5VlXJHe8q8waISs4w89G8uV48B9wOFir0Ztq0BDtm8d87apksnWZ6/xghAYKu907ebGtPcDxJeuc
Sg6uNZ/dqnyPPJxGpvnVtuWholIh9xmuRfWpwt6XTPXZ195Z6PIMcwuKgzSwNrLHAR5eDkHKjFQI
t/Vj6YPlcEr/1qELkq05/zIjolYfbRO/pYm/ihljcUw8VVZ6GicIU+VQ49GwfnLkB/sqqxcgiZR4
XQR/N0WVbh7cvqDCyJxi1HEO9D+yyrxOHU0sot8uVffsgvrVaGkSU/yi2w1Ca3zNXu9CiCmhyhr9
BJTgwiWilzDM/KusqR6cCj83e9OjX1EbX/QJdgCHEy15Jz8JbmJRfFvODETHokC7bXdNF9yx3mx8
zm84YtNdWuL4H1vk6HADZPd+ACXZtNE729fPEmCX1cOSTu/SOIOmcMyYOWnQ4c55KPEct0y7fozl
nvPNGzx22DGSEPZiPTYieQ0t56Cc7LUvRlCF7TYMc9LpNCZYfv/GrnDTWkwpe/ndxCJfJcY6J5be
W6ECGZOuZxGDA6A8cQxu9TAe2Y/eqbb9aTBL12xnWceYk3k3y8hksVA/USOopsq2s53fLZYgqlVm
7wv4YHh7CUpE98a+suGdKe5DFehbzmkHaAs/Kx3cm7bbuC1ykhsrmng4VhTj9J1Y+b2dTY/lCJkr
iLe95d9kI7Th0nOPMNBA0/QnOYUHNGj0C/irsokh4Y+vApyFGDjMTP6yDZf5NMTZsTP1czg72C44
y7sGkJaL1sLVCHmijO6XfHr0Lxe6ZHMI/LvdyKx6ajg5BTZSf0UnSx3eLP6MOy2Z4UlcWqDcsyeL
O9dq6e+hPQeBlcAFBo76ZGVIjsIK78faPXoRPXchGUTXd38JlKJFuWeMU91Kd/kWV/pL1Iy3MrRf
A1t9iCDFCJoA9SY/xvJKPMgv9ZbtHCo5SzzTSioeKaGlFUaFz7EqnnXKqmaR17Zgd1yD0cIVIwC+
pcQKA6vZzpftow49cLC2iXgQZccwpe1UptgqdHRUCnwD51bOYtgFrg3wVdtRh9ZA6YynRy8PphVx
93GN4ZGABGae16CsLx2jJFGnqI23il7gmziI2nWIaVxa5oQVCwj+ZKXHBfXzbogwz/o+dFKVpJ8s
8KSyQuJMQQfLKiriez0JdzM2GcwF4fxgYP1oJ4I2BTIkmyZmGOXRPbJSTtw+Iu6Zbd/Hl+CUpMKJ
vW9zdkkVrEphqDoGGlx3Ol/5jDAPCPo/87wN0ewLc3CAS1wNQj33RVdv04XarwK/S15vq0GNR4Yh
zh1CKMQUzjOAb4G5sGNfOdF0DHO0unC2N5RmJTRcOFim4v56JF1Bu4Gd4Zevjk4avDXx+FwpwnJx
6z+3SRPxFqE/+9mCFD5AdCJn7CRkkKQrCAoW82F0qs9pHD/QYJ6wguNEmchjYWMISvtOWWS48Z68
1V4dvdct1H7813gP82XjNKmGdU33Mq6mYpU1Ps6qoX0lht9c2wW75YnQDJ/sq+3N/R7/ZHRqOtAc
YEYfkpjt6uxD5SpGzH9wVzYYAxcK1CDECTenDibZtmn5g8Jq0PpY10aHR7FhEg7mgJ4YJkYMXWbE
l6jWd1yyb5HPAQjN+D2s49uxDN8mNb1PoXN2XR6sqv8Urpuv49A6LWVEzlxSJ3OYYisgiWEn26nC
ax7XXkE7kwVsF3HesdmrWbQn8WSiBisHuC9xNV6PeXfbjqbZqs5tNtHlLchtPyTJxMa0ysVwg+W9
X89L/4KoL0FT5NGpSGMUDvacpyTObpgNk/cPdP1GVwC6rGrGL2X1/iYoHQasw6WYgrEVGlPSH/w+
/iw9wo8hCG/Pd4lpAJ7C3fU/qTuv3dixbMv+Sn3AZTa9eewgwzuFvPRCyBzRe8+v78E8iSoppJJu
VqOBvkBWIfMY0W+z1pxjJnDoJvLfMIoZv1EXqChisoHZkS5Mdpjw3YrW9ppyJSeTZkECbGsawqIe
wazrJugQS62WnZ4uyxbwUavTiqeZ42DNxgmM7wbBDlTi2rzuUpjmmnAQ9ewSEpQ5a6381oKVOqOj
hdCMZYhtdsVVMVA/oaXPSIFfwTV7mTktuaZwsRmIhDZ9AhZa8uEWuZJeFb2/G1OszTGSe35ImW90
rTG3ac0hsOHG+p6Qk+EAnij51WftcIdGX7Hx+qsLoU2V52qQy23n5/e1IHiLMlFuUBQV+9GEAEXl
hj6DYuWAqMW+A2qnUoHt44bVTlEnyyKJq6VfKHcpOjLajsLbfyW4YiShpWQfKMaV0NbrQUzw2wmT
0lFo1oWgI46wDoJvLHoCU/Iym9P32wUVcIlWfm1K/46FPLzldPn3F97/Pf37Mf+VXtXlr1/1/in/
nyCC16TvFuD7p5en7B9X//vy/QJcmv7OX0p4pOu6yEhrsZRWMJ2jd/+9AJf4HU1RDB0pvChZmsLf
+ZcSHoW6iPhQVCTLlFX5nwtwRPKSqJsq7ni09bplyX9nAS4pH9bff+ngcYMi9H+/7vYwG9FJKNqt
0apzrFpRptwg3uq8qbEPNHMukyMNh7rb1ukuspSHd/foL0X+ewW+wgW8W/f/67jGx+OKPpkm6IBa
lN8gqTexdCV22SH1biT6B2Ih20etLp/cOHd0T6e616+MbCOQ0aZeFvUq5g+IGBf18ddUSG5isiYG
HPT6sYtzGp/mCn3d0oweqF1Ridw26jgb+ufvz102xX9z8jzK9zfNYPmU4M9ttxG8evFXqD3HwSMl
VZVWCzOBhkUnf0mlN6M/tC8SQizPGbsLMQQvRyI3iWIWoIf4IDwEz/zX1FbMIIbLO0ne7WthUyRX
RnQTMfKVyUJWNhjTOsC6JNX1m+yxeIuQW8Fj99e0QVfpPn1k6kO8tICttiiXw8qdE0XhVPNmjpfI
wYC6o8068+ZEvDuBDUbHIfTxKMyejVlChLiLqXUX7nBE1yjm3TsNzYghU3i8lrtD76/CgtX/g56T
N3tDRz7BZqtg+AFMBkcpvrPw4kcVuFNAHbivJtxie0Rnb3qUa50h3jwiGMg26C+0AK33rLhEM21U
K3ipQPtopYCnWLjuoUZ/E1ET4U8op2g4FnRKXRugYFxec0B8/nUpOagPgOnhWNqoxa5LDmp9W6Sb
aFgpGqjfle6vJLyh7QUZqqZH4WEptmulfdWzwZGFWUOLCaIt/0wbveHSn6YqoiEILluJ6jx/9p3m
plKWWkTHZq/tgSAw76vz2HK0S+z10ALyeZ/b9a2g7qeqV40dvTxakyR0IW0y8KkFPigQFsFDBxUU
M2L7pL6IL43CYmByGk+TGT4sKky6w0/jhZEue6ymbk1Hz9ZfMvdoPqt+/JAuK25spa8FdrlXwX0v
EwpiSXedTt/WO1T4TatrFF0AIqBnsLlzVegxPHZhHzSOlG0TCDdD8KRPNRi7XMZQ8TcQTXvDITYj
hHvE/hCdGsnRqaPcskRVrDkVy4R6+TrA20yhUIkOur6prVtq1cVCXrTzao0bcwOMdCVvtIW10Bbi
nJozsFF1GT2nweH7T2wyAX05PJyVA3q0CmCurWYrXIHu3eAVXflH5QA0dZMe+kO6SffSRbL94WjT
YPevIsS/BqPJJPTODETVXVHFiKOlu+a2OFAJuMoegRIvtXl4KA/Jw3CVzsu9ecj+0yNOw/G7I8qD
EY+dbzZb6Shu3I1+y0Z96R+jvb4zj9omPog7fSXfmQfl+odrpNbzb65yGorfHbOF9i/1Ei4C5Yi0
F5vyBGEEU3kHfW2Df3UTX/fo/9pZcjtspHWxIhJnEa34BDblotnwawu6E+tqk+6sFzIpduUFIcIL
JOEXAZlZMRKnFc1M+Ea0MEHKIoSApkMWSreQ2ZBTNyBNKyVPAAy/bZAjkcxp3KBIYg0m7y1Wfc/U
X7tT0Dv0sLHrF2wFQjucS3PsrgYhEPbukC1ORrWED9wQTEqSzX2+k4G6882xCUdxRx9tkddLTV9J
6MEPVrcF9EumLV1jpFnD25BiGJhVt6A+hzdoaGODfGGmv+kZpIYZzcSTuKclgpzMfCoui4O1vSYM
joIP22HJJiIi2lMwx6CEAPseS+VwMWDkXSQkyWl2wyHXHOCIfJkaLmHtNuxl4ktC5AA2TcqE7RZq
cry2Msu6TVP8shh9s/wN/3NFhuBDrdzK6ZsnrktjZZJd8yLvu63wgIFCCx1JdSiAk45HApc4K3+J
z+FeWQdvFUyJ2ClfvOfxocOsiVUTmv9zfyGeMPswaBG09Ng2tke0J50bfcW/sA0u3ZkL0gfskUum
8ZwXonozqNy8kE0wD1beqrhFbwt4hHmEUhhb+lW1HbYRMMk7/VK8FE/x2r9W7on/nZFyxCcZ77MV
1ls+otp5LW3ZAZrseEfrgrsvdQyPWGwBP7MtodHuwIlhtwv70okXJNqutD3Muplqjwv5NNkJbHOu
zIBdHjJ2aXa+axf9gl79m3+x9RxEFXbg8KBmdGRmEBzX8X0xt47NLVKBScHsoD1T592eSW8Nsn2B
tnHDJeZrDGlQpXj5HWZuEEl3w5H0i0dCdWvr5EH2GG4xEc286ynSI8NbLyLzS5/FX9a2uMwfygde
goJ/ojngDZKqy2oFEQPSHkTIOXsloGxv4iJN58FNTFwY6QPt2kyX9bVWoqQ9SqAushvNmPFX+QHk
piGPki7F4cpEi3ISL6B9Ae7UzIVyKa6FU/kUHrRTcS+dhiN51nNG6Lmyk+eFjTrBqWdQWWfXuu2t
skvh3lhou+lmkmZiu5vHem3xp2ky2amTLvxFtDfsfPYAj2fRXOuLeolxeFUsHnr7BYbxYthFryHg
4Yf6KbiID+5Vc9+Wds8lIf6+iDZkEE8/DZX6hnKW7ToEtQA/eoqUJVDjMLUBLKMYqbBgPMPDSB1x
HunQjratBfgNOx4Tv1ige2V5MdOHS967njmYYi0RurxeM2uRLtotX5v6ihwxuxctijpbE+kqK0Wb
2BwETzN9UV3lewJx2gGw5SxxoOLu+BLHZbJLIBb4/SzaaXPh4J0C4Raa4qLetcGsn1AVTvdGzSC3
1gMvvrwX2iUOCXHaRS161FrmXIMQ+qjOvZW6wa/GaklfS3fSnbJS5/Va1WYgNao1VrzDuG4OxUHf
JLfCdrzoTu0LMK6+XFW+TZAqX2Q1IFSj9GCjzQlfaOTQzNNnNMVJ+En9ZWE6HkwY0aYuECALQrYb
bRtCXcnq60+asiqr7VhfEJIAh7rAicDOzogdeSTx4EBFggQhaU7EQn6XXkVbZNq7KkL0eCuTX2Y8
W9GjLtwZ996IP0U0VkAD3EAEfg/s6tob3oQQH848vIlP6OCvQaw9GynAfc/GACaL00iJ3XoP8YoF
KqUK3YQcNyM2i1KU/yrct9fthXXXxhO+vygeM5mgD3QBueyAJEq4GB48beVfyS/zwbiUL8SL4Zhg
qEXHCIXZfamfvIf6sj159wVqzq5einqLJIyiAOBMiTWhDFYDIHptu8GjFy81fEP07Cheg/bOghu1
XBP5FsN3YwlVXqYCGVNX5q/6ldwTVs1BaUftrjlgF3/Qr1jkNMO9KuhrqhOzqpfXEqaMyeXQk0P5
FATHtl167dqiuO4t1MvsNXS3oDlAD2DuvBXb56h6HaS1cJ/c1vfqCS+I0LLNRlzD4hYto/Usw9A0
Zhh5Oz7xLAERCUrjFpaomy6CnPwA7iGrz9x1jLbf5SyFPd3bW9Ur2nXwd8SmwuxOKrtQ1v5NHrfz
DKF+fac6xh6RyzjQc7XhejDDFAQdWpeJtEjdrVJfFNDClCPWJnZG0NRYWZJpvMPaciyu3AVgFroo
oMaILcURiNdv0rE7lG/rnKUeup4ZuRY9C1FvTlmPRiEowk6d9+3NCD1kiSjlgdmNS3N3EMFO7osH
NHVG1d4n8v5iSB5oqNMKWcTgUId1CxN7YI0L2nreeUuRvqU0I02MEnPyCymYTzeHRFrrpNVbzJGM
czzT8K3FBX0h72r8hyClV375pCjbqQylPlswatkAani4NuztpPIGoxvddGC83Sqq7bifwWKcxH+Z
o0lo9rd9/Cz54UyXmZ51+jG67Ue3CXIVvX8N3GumTYMFDGmax+GWsfFkAP3hqxe2SkM07CE64ci5
jJ60Y36vZI+E+QDuuAuusqNCl5R6X32LHi9bV05/KT1eMCbNazu/CZwMOiSkb410SzI5wfel+FiY
ncglA6cFO8oCMFXbGQirtHMG6a4J060nSTOxbW2RUrc9LqmwXpTVLB5Ww7OXneQrzZonLXxktidd
et1c+fy0embeSXvxuriQmcwgbwzQW8CJ2Gwu+1P3ogwME0DOMQjNQbIh9gUzuOCFjF6yubaDrKDe
GdfmorqgXIkM1XVctgkQIa7qR5OCnLgQ5KWVgwK/LvNtoEJPnhnJvHGiahWuEqd4Vumx3+AeN7fN
VXqKfwkkie55w5FHZqzD/Fn2jBl31yNBxYsz02/8HabYA9nYAr46zQb/h393fC3uLNZkiKjzaWFD
awvOBHmFBdM3NO2FeMljNkVbFu3/CgazCKFbUXp2w24mMBiJjbLSzfAk3Ou2eoPJlRkg+kX0AvVS
STyE1R5308zdlGyXquoWOJjGKmfRwUn123QuFI5IOmEOIkIVHqTiqYlRNzfJHivTnO20Jd13ZTnv
s7c/l99/iyDx3yuPHZ7aIH3L/icUxkDPs38BpPFv+BDHqi6z9h/bJn2q/KD8x//6578G/1hX8VP6
+qFm9vvH/VU1U/U/UJCalq6LwBv+rI39VTVTtT8Ui7qYrFkyLZGJ7PBX1UxV/9Akg4qawe8bsjyV
2v5qW6sU4fghkknVTFNVS/5bVTPN+rhjxNFrKTSELLaHgCxoh1O6e7+nKrDVoYEOyxuQ5ZdKuRYJ
cK3l1Fz6noHqI4xfdC18FlDmO5T3ZkSZ+M4ARpkkzxSuPUKxpegDcJZVpMvWVeW7LJiEYRkoTbqp
WtToiZKtZK3HikmIZAyKcTZ2wxW233HhhS25CNYjhwElbM2w8DDGC1Dio5HsHKsVt55f7OQqwWJA
vo9ejLeqQtSxW/YlCWvFukG825Q1/EIS8eiCDC+4zgcqC/WNVEYtMhUgLRLF/pg2ObrcMnIU2kk4
/3aABk6CxwZKQNMVp5HFOT9GLqIqBESM5WFu40N9mv5HSsy2S2kVhQolk5wtYVIFo51Q1IT5dUha
/iwic4axRsvtkPgFM74jer1aJmQyLPCt7YhwYUdQAhLrRlTNoQLhNiwugzCD3PDqY12yx8zfjhU5
SmJ+J1nwHyPrKR1fkNs8FiwfZ41JzqGvZ5uWn0IsX7wyTGaLQTmZ0H4riG4U+y3f3SRj8BwYpcIy
PMHJId6qSJNpGiYLMxsfinF8DkhQrqYoMiveCWhdmBIJs0HO7ujAwfDEseocMWkSo7xv4WVhkVJf
S8JwkBLj1tBzFASVqZ7wVIWzqqA4qSfoOM3oDdvdpun90RZrHLshbpEqzV4FnMJOoEXPqgIFTaNW
VPkZgMp2T7ghvqYpjtOUg2OiClvaoRAfq/DZTYglBI7HwZ6DRJqWT9IqZu9olMal0ZIY1ETGKq1O
EkG+c1nN1aVYx3aJgwqzaQnnn1YPZlMPK6e08INWWiXjSLwFcgSql+Fb7IukJM59s7zQh5aCrJpd
tGp7m43ZsycT0NSMwx0Sn8RJLN6+gvCGmaYn6sI3AdRbLAejgndN7y/y4lGs+YUqTh97MqAi2d8n
+Os0MXkRygRB730IuebP369aDWqUhwG5vEoHj2i2aTGT8rf9Wn712ktKV0Ij20orvEiBxMKgLy/b
WOKFqvdiTUPIqkxolP5rIwlbygC4vG5B2NJkBcbdpMGroLMZgUj+KMg5uxjC1GYYSQVs+NWhg0uM
uBtRaa2V9He6V02Px0UqgNWYgEvWoFCfLNZZ09fzthTI2EvNg1Epqyh2m5kUUAvVy+hV5LVTCzwI
8GPtwrNG28svGjBaNr43WB0DM9YlUC9CdCPUKqpAiZM3UhM0DKQk9EW+w4iJRHW4T8TsAukuPGz5
IQhZjZFyBoU/9lcQ55/7gcasjtds1XrLrOTJSDg3FWlHMzBc5bdSj6hm1BBxib1x7AT5FDQC/JgJ
DAIombqLVzlFThaanFtAbGWeJJtkPEOqx3qu4iRkUGpzY2CzitWV6wTTZxSbElLVturyxzBKpm1u
N1DWV+CsWs1crUqWCWQ4BWNzn3faUgaU4YyWsvI0IqlJacwlMoF8z8IBwlrLJAEMhprq5D3FbpcH
D60fw+CNEqZXFTcoLKp74msuAnU4QD2fp2k7N2FGsbiJd03mU0WSk2dsVZeR0KNEce8suX1VVVIX
A1UBX23I67gyWb7IPWw3Ti4tqH3BTRbpIGOrCdggedvEFzaT8CbRuwfBVxyiSekqQgkO2lOdRq9y
pl1LhnTCSfA6iqcsY3mjJRn+Y7O4iMpwnucGUUeRzJIwaRZD2a2RIV5BVK+cTCawu1Eaiktd7Ajp
OECqwf4PPS2NWYUb+MpJFGFxFwJU2FAyR4iK3iYhGKxBHU00Ri94juKlVxhQyKtP5mYor/Gzsyqn
eKBGD+BC50rbHAmmYdlDCoLJCkTLUTiBK4GAHrdLVUYOjZ2ntTUhfFYCcacq6VqhKw/WU2DUC/vI
sZJuL/TJ0URFP+pg7AUPR5ah18dibLHn8PoR3bOUe7WH2uDeNwln6makKwmEU/o5CoquJIOAX7Xq
Du5SQUqHUVpE0g3qlU7G4UK34oHiQXLRQ6MZLQbVXpvefxNjgxDSI/ASciJiyo3QYaVdSEHLAJXp
xSXDDzeyaEnfe2BEyGZBmp6siJuXa3RQEoMhNwjjXQl9CTxQyCxlajZMkNpJdpIXPVeu9xpaHqZP
kY5GpVRHIW0WqV/cu316ETHoked6O2r6WlEhE7AfEUm+c6vwkQQDXP2xuS5qQ+OCcloeYnZoFKI/
f5F7HgCmJ+7CFYI311SXlqutDT/fATImMGy8U/pwPSeRLzyOIAkQZEE2Kts16gEVVxy7WmxcDEZL
rDrUsC4bZJ6O7HHy0wwkiyMYZ2G8jal/xAa9FNWikpl4mLN7Y8ljIzrA5BGkbn9LNtzS1+RxJlb+
axt0+7YFlpHLdiThLax1JsiWJ4CfFw6f6g1zlxXelCjODg3UNMLUmY+Cx/ITuwvrdClh68dH/4Ar
+paZwQcWXt5HpveMGe8ReqII399wxZPZh75T1pQepCRYlTk3PNLpVJMmICn8Nci4RHOrmcxyoOTx
1qJTJsYDKhKUrAFGFngTt1lgwqAyMxGwkFYgFXbvaiElkr5PElAnpQT8qt4qQY1ErLnR4oFKmWmR
iZty+hGDuS5LFbkOEL7VcjItly2RTIbmSJKgrMXgOs90KDpBwe5kVRfG7s/PU6sBEDEW+zPaCEjb
xoXu2YQy8DjxH0Gfc7wBhrrE2xUByZhj1N+Rey4CEYskrDz6Gxnt+/9Xm4l/u+X4/xE2p38rdN0/
xa9B++sjcG76K783DIbyh6HTE/9TraoY/Prv7YIh/6GzWmdLIGpQoVGY/nO7YEyNdLSn4H0MxZLR
sv5zuyCIf4Cn0+DQwdJX8Vjq4t/aMEgfO8aIZgxL5fCcimwCG5h2Ju/3C5U/FgDXAhEmCuKs7JRW
ZIhkVyGVtNZt5tTnxAi+LRrtdxuuL/rsZ4203wdWRDY+IlepG3+e2LvmTxoZfZG2fFCNeg85CLUT
gWT+ZA2jnUgAV1MJDkJVu4Y9CuKDQZZqB1FKAzRY8nthtmx+OKOvboUiqnhOAfkhMZ62Vu/PSBRl
JI3sU3g6s1GuyU3T7dGnweeixyPBTE40u+r9TXLx/ZHlL4+syqokGbpiSPLZQ4AlWuXqyL2QmaUi
edMkxqqvhbk8ZE8I4G9c4c2UNAJi1T1r7DmI3I2uU0XM6y1Wq3tDHfYDJS8Rv2rvELThfH9+H/tz
vx8VNkZREQFXKbp5dnqCYrW0HiBk4K6a9VeKSJ5qgJGhEMB80aHEdzFSlfn+oF++mZrI89A1XnKg
tR8fRw7NysBCQngvaquSQnrdUoccSBW/x70Ov7pdVBpzVv9TC/Srp/HuwPr0++/eA/g7hJOKLcN5
Sw1MzuHXxfUxNu51MNNEc9rQhA6IV68hns6/v+jpTv6r38udpgzATZZ0SWZQAAH28dBymMUQGYSR
RSC+6CFE80nJeaxpNwg/fIA/HersbceCI5thzaFKCvmEac9lhI5TmkMIuPT7q2KM+3RVfDOyDglH
n0acj1fV5uIIV8GHsDLlyrbRqqbxQb7v7vvDSFNt4/zuvTvOn+qYdw/ObBvFCjRPdEbcoyTMEkAR
r1jRb0di4Ty5/zN6M/WoP1LBphZz9f3xP30mPDxJpu6jgr7TdensjlLdyXujTKeM4KVpkYSFQiQb
vKWn905Kq4pBlKh0dfX9UaWpS/7pqt8d9uzuEmpAtHzI6kNGtNQjEx8dUptEwjfh/tbYZOScKEpJ
RZxs2M1PH8t0UZ+OriAGwyUBVlU7/1hCReg0hWfr0tzxQR+QuVcP/aEjMsoDwJfrG1dIn8zkMfzl
6fVqqMalqVRrg89XNeJpr7AFDPPDPfnyUWBtI5wWJ4dknZ+VIolkI/EmVNVzixy7jvHgC+qqKuhH
ROOm6NcSxnsKwJRpxmhlqeqmgawMv3uZaclFa2r7cCkE0hZh5H9ybszg1AkpU2rn45rlD7BQfGbc
6UkpDwkeOsxuej4sgT/YAUniUAZdg0g1sA+NSlKaW9lD1uFWhHMuEGxgePPxtYS5/v2ZUWr8/Cxl
U7U4KWqY1vmUDHy2N0yFaWigqNeTSSsixG/HW4+FeIY0JCPqVFPMa17qy2wY9rRasJtC50eyRM8G
e8EgpzsGuRt5i83+OI7xLvm7cxEfmSLKkoRjh5rq+ftmFqT/pSPs5jIW5kZVs5TGtkrkUInZbLpL
RiTvFfWnF4ra7afXXGUxhvbR/HMBxu+/G1qomQ7eEHBrvNJaVz3TQQIMpGvmFLbsMktJ5gBvV/kb
bPhrqRgPbcdpWO5t+NO7/dWrrRuKjEFKtzRUxmdn0mmulrUtWnm3RFdWLcEjXOpuvQU29BIET5E7
Ezju96/G58mY265bcPF0lanJYNH54fpJ+4pKayRnB3MEQKmZkrvXFqNqwszoon8WAsTuAtHYVX38
4dBfvZWGiKOJ9YdhScbZBbd48aQQnLCjYiJqG2o4UNpCf24OjC6GtW5DwMjVWsccP50BYSw/fBdf
jrCGZJi6yUaW1fLZwF7okemC/x8dM0WWatI1S4alIAeXqk7XfdrPbkuMotPRo+NgCfc/3IGvXj5D
ZjjD2MZCWTq7A3Hg09iGk0PjNVmhrL6ViTcCkAiRPp8bSX+wzP44tfH6tLHbLN8FRMkXafnTk/i0
MOIlMGh+WIwNjF3nr95UdZZCcPSO6npLpfExj6krYxR2puRfCpm7q6D4sAff9aX30z2Y9Gfn8wyD
D/pl3n1FNs5G9NwQO7jPzHIC2B2MyDPXIxqodWS12Ub0kC23XGtGM5dh+PfSVtbzddj/ZeL83SW6
+H249+Lgr749g96KxryimMr5q4gHuRRTiNcOwXjzLgnmuSlvAiwrij4sJc6EjorKzv/75z8t+s4v
na2gLNIgsiRTnZZX78YeMdX6zhJYqRWpS5LFuJRFAh2SeDXtRToh+GFhKE0/79Px+NTZFvK8JYjm
H47nh5IvxwLkwcCrbcLESjVZGfU2S92FJpjXNCVMUVumEl5HvP+aBabFuhai7ELJfzqVr1Z0pmYa
Kg+eQe98d4pnstIyC0BzT9i0QT0uSC6qXCaZwbtM8uoodv2hia4JU94Nbrj+/r6fSdB/r8ZNXniZ
CYf/F6cl9LsbL8WjQHCcPjoJ4aN+GywVXV2byQvgpRN12RdPjXZuOSD5GXeiKTwRRv0M3+CHs/ji
q+PTN9npK/jIdHP6Mt6dRWiGTT9qxDDRIg51UjemYIgC11Cdzkh1dgyWmuLQLyk3z3449HSBZ2/C
h0OfDTxlBAFgSFi+1gLla44Tkuzg681Sdy/URNlDYtu0qbcPpIDYkOe8bq5ra1jmgbIvaR6q0o9V
gy++QG6FDCePgUBkPP54MyJThpTbRX9tkLC/V1a0Kkt1n/KYXMm8qhJ9r1vexkCNQRLemojPVaUK
CxfYAEHwS3UMT6nEubXs7bsfF+NfPSyTLizfDqep62fnF1IKHhOYKE5VdIvB1GZNHTu8SA5soTfd
m+vtBUmRC7f5cZL48sgmh8R9IUrMlR/vjDconpeWKS9r6V/q2Lyi2l1IQkVHSd8YFqp6FK5vfVm9
fP+SfLVqVJkReCyqIZL2fXbJsh/ogfoncBUS8ASOKX3cGSS0e4SN9QStCVp40pi/tSK0Kw9lYHus
hg5gT7gKxGkT/5YXHYEc9fNIHh7BvA09MLYF35/nV7O4Rh2OjxnChcW/fbxBgtWx423cgRs0U8py
xBsdARyDWy1GD+RNAgI0OLg0XHdVaqv49UAw/DCgffH64iuHVSoTfzJNpR/PYawgwsUqy6ha5X6I
yaqPglNLIKo7NCtzSGgPyZvUDH5avk7P4OxD1qZvhssWVfnTzC1NjPBcZ9EI12Mp+/Sin6B7bmJL
ppCk2rWC4VbU7BHFkEVic5/+uIr7Yv6mpDYtHy0W75/mb6WqoHISH0mJwVsUTbzqkuhkFcIuhno9
dFsZswAvF9AnZZWyzxj64FLwmh+GdPnL07BYOSuwB2AOnA3pcjaSmGBqTCgFzD/SunUJSb1UUl/3
0TSY43BjFDTM0QFHofdUKZ4dG8ZMytutSeJg4wE2qpp5EBRO7m+wlr4KKXE4skzraBjIoC1+Wnx+
MRtP5V6JUjHFUsxXH18ZIr1gbioir4viXRVWt6s0ba7V9F/yTn/Vo4HM6ZsQTxGB2IE1k2KUHthW
1WQbKocYQOYPn9EXc4ImSTq2MepUbELOzifUoqCTiH93pLS1u3KY0dY8xhEtxFYqICcJxZPXYCNI
lX1iwWUx6ZD6w+DQzFsEsbqvU486UPWfvOFTmgofOAkqn+bqLizYMnoeSzPIqcD7aNAFKhlP5KgN
AiuWgq++5iRHLz+lyPSIwFp5YvL2w9356mlNjjk2S8wC2nkNKMrEbigGXnO/APakJDtTgZ2QWte6
2y7iqxCW/mwUWqCK+VMYmVdhNe6AR6xjWII9TojvT2daqZ1/9jKFffYOSFfU89kobgJXtiJmHyMo
iTppoeiZr35t2PAZZtNwU2Tiy98/pMIeeSpmUy0+P2RdmUZH5tbgAPu0K0N0pqpt0iETl5bq4MO1
lX969F8sEjVF1SnzQAxhjDmTPJW5lcM+7SF+S8a974tzqddWXu0vq5x9ulce3UI4eZIb4sObZC7e
T5/o9Mqf32aFOVDTQI8g8Dqr2hamOUp1yQlUKWKaKPLuerzD0rRbJr7A0KKVqgenTPVng4qUIWuW
KGpsUZdO/cP3d/+r+YW2kCli6RRpY5x9nFkmye3QE7Ce0l3OLacQcaUb8Wk0cfmtetF0KCr9MKd9
VXbVKHiSgsTGbHrqH0coOZAHAer64ASsv6yxOkq1uhZsQMCF8WZqGM5ZB0300Njtl99f7+cuEn0P
HXjytB1Dkvdpa24RSaWPOK3DKZXjrdPMK+RN26ruti1sB1/QkAEQqyCrrMT8eVsXR79WV5mAOFUx
t4Dpfjihr15GHVs84BoEf+anZZhFn7gDcQkvPtyAN74c5eqowsPr4/Kok8KR5uDBh2SdytFKCsYf
/GmfXwC2iXSSpqYh9l3zbDEWhp3Y5x73Iyuw1/AejPFG89wrt/MfniIRPW2++uGKP68tOKQpyoy7
Fhif8ysmlNHMAIxi/ciqJxy0xJh7ayvVt+WgsFHbaLmHkUGApKBsqQrvAvnHte9Xp6Dy9TFJyqSj
nPfPTEpAjRvHWB9dZTWNvEp/B5LMmcpkcUbBmfveq9FipECtarchepYfbsLndcW0J9HhItNCZRI6
+/BGTyG2NKcOQTVuOS12DcB0v+u6EdZfzVbzZDVu0vy1ABic6AqxrcPs+5P4XCeQRVY1Gm0jssik
8xpdKhJWJFqoCNokWUXIjzMvOgUW2rwcCTHD8PeH+7wQkEUWhcxylNlZTk+v4rt9aRN1UsVSGx0z
l2v2sVNU/bLowBpQnvi/OpR6tmxuxcxD5cShZFIfVaAoYX5Ro7AUte6nweyrB2mpVD0MFltsZ84O
lSlqolUyh5JcUIdmSW61sWhLXFjwKKg/kF9tixXhGR690FAmyBdmd1jqB8FzH7+/6q++ZQLANMgJ
vNtUfj7eYKoJCetCUqjSINuB6FsDj7j2TXnvX+btI5QToJY/1vi++JRYPIlUednMUfOcfv/dU60y
nO1jTEZoFXSQqXiRFG+uVAIBHu18JOKqrINVK9zlvL5iDoBzcG++v+zPixaGEpojOkM746h49l5l
7NKlOtF6p5kTkUC0h7r3o/tOvquZvszhxyv+4omDGBNZr1FbRQGhfbxitSrAHhd4PKELOqnhb4zM
vVKRxrW/fFoaAnjSwUgXkWVel6A9AUheTujB7y/6i2fNVbMf4YJppZ23Xoyq1ZUuEzrHKIS5qHiX
cdttVdK+JAzqFWpfgmAf6K39Fuz824LmF0MGAyZ6MjpRLJ7O1wtp0cDIC4vO0SiHKPQJi1yzS6Uh
NBRZEoLXv3+V1EWYI7jjOmi3j7e6zSx3qAgLm3J7nYANp+H780bXnAifLXF+GT1bqYh+mqE+z8ny
tAKWmJcVMh/Pb+6Y5pQoQsSXLT2jpr/W+9Aew2jJYi01ZiK8Tk+8TIkRkav/YJCEJEelyqLsYOnn
9SoLxlZdZWrn6AGrbTnedWilm8YnOzb6of391SukMQxP2gH2Z+d9RYK9LHWAcYjvEYCAgmSTL0cU
g3U19mRJu3O/01fgfH9YcXxRJZURK4gm75HFVZ53BUrCn8ilMjrHUn/BaOcmwncsirnvZ48BzYDM
eFIwFMYwjiDAXKFuvKFQd/39m/XVoIFiYhqzaEx8WoSMRRV4yPQQvcX+0s8IyNaUfQCU0i0BlVrC
vNZ/Kqp8eb9VJA3TFzt9sx9fZvTkRZ8mXHfH0pd0qwVyTjtqTiGEX82gOak4OblW31/nF4tt7CNU
F1VTMU1erbNPqCMrvKMR3zmSlTgkRIPRkKqVi+EvEpbRVJuPctvzrF3csgII5Gr9/Ql8daN1Vpis
+XjF5Em19n5+aFqj0tF78gm77QoTNNPSkPqLtPYcfQvv6Ydv96sBirqixcoKbcWncXFUNISeZsMA
Vfjzwif0KJT36Kz9hKIMDZfvL+6LNid3V+Pe6kx9NP2nNc+72U/XfPP/cPZeO3IjTRvmFRGgN6dV
LNte6pbpE0KaHtF7z6vfJ3sX+FQsbhH/DAaDEXSQxTSRkRGvkVtD5rgO4wEZ1mOJdZ35ixpuOw77
MSbJcV56U1256a8mFQkeg6uerevAKrqa1DCnbZWDOKoUbDdDc4uSGG/F5s70BQSoR7ZsLWEVeczF
m/VzSOxusZplE897GwZ6OoiNjbILLKIARItTeT7cOVi9pvQYCtu8R7q6cnFFTYHcrUFllKt1ZXii
Ie92AXni7rmcaBnTAQyAKA9IMqZuavQTYQMkoXGGrDAoMtM/41D/dmz72bbxe5C+I9T2oZf42mtC
iWE07sJk+K6iQ3N7A3w+VubTAt6MtaecYIFZuvxdtWTGUKBUMDwqLJ5E+iq1h7FtcBjyZHSlK3uL
7MkIjaWA2GvnWwUNFXQeM1RON9+D5OAk35Iuubf74EV15H8sGTO5Ep5HZCGVSwvPk7np4BVAo4lh
dCOIF3jWOUv9HfflWv9maZId3EFE84iHuTOLUK0f6X3SAFqoox5uDaiRdHKzukd7GfQxDN/bk7e4
qKL8IRJIUf6anZ5GR7FflivZjRr9oaz6fTj9yoOvolsumqSZglhLh1ZK8ppgNDXYDqzcHrkCIM+D
/2qa9rfEVFYynOtuJjuN3Fkmu6GdKasijP91pH2k9S24L8AI5ddyE8iw6qMUdrh6hw5covYY1LR7
PdfOpqc9ZKgQl+0OycRsuzI5V2mm+B0aDXwe50Aa54EbhvbYNB7N8yJU7pVe3RR1+uB59W+C6c5D
WWQyuzvHCH/Wrf3W1SBt4NCV6Ur4VkU2O9/gYBhkmzIBaI75udeatkOxUWA5teQO+hjKEdG9Ab8F
NcaNitdV2/tfQqc6Nz5+AoX0Upjc2xTikVPfNQN9Gh4gLRQL03K+dLz6B9n8guv0A9693hscGyyl
7ZXMRhWv59mPFtgH7lim7xp9YgxpUWDrBsTNlu589hDKTQYSmuH3CjXOoIyzrW9pNPxo0m4xSDyG
Eeothl6fAnL6RgIWMNj3qOm9G/xllbe/k3bAwVKydtWEL5eXSM9Ox+VJVX1l2UXAmP106hJUJjgU
QDvnhQFfKwpbT2gI6jbGuSXyA8pOUvCvaRA8auKfeaaeCvx9HaRfwlB+rfRV7M71T0DAmPPI84Ly
BA+MyxMw4mtiWLkt6nPSm9pwYacD6ujVKe3733ViQ3tDMv1+yMI7Wh9xE6wVaK/vGvIyygSEU4Uq
9DxDNDsVdxsNjbAQNo0N2m7K7g2vf4x7lFOTXZ2Tq8J9iMyP25N/fa0yLoefBE0Rm30ejwKr1uWO
Dw9U/aFu6EQG0n1s/m4Mn4dk6mrjKgR18VMBZVGC1cxrmErTx2WX6RENvkD9p1GHe7uUX3Qvew7G
/Gchb/Opf+oN/Tji3L2y1a6jvYWpPb1NKv5IZM/BKfpgZF2YjINb8n7DVGvXtNNBiYxz0aHNDizt
9uRe91O5H8Vnsru5Y1DrvtxWnl94I1DECcqP99FwVepyjfpGXKLUDkgMnHSL3ygKyC9az6XdNB+8
vX+t/IjF+SYVJjDA0iaFuvwRJVaDvZ06o1sgcWZ61q6EXzc2zhfjwQvaXR03p/wOZ4gvt8cVO+fy
VJMbmGAlKZEACZs35VBKlgzNw/CzRfZVdDEb1YLJ9Qvkwf72SNcpqUhDQOIY4mnFeLOEe8SWPpFF
27r3wK5aNXATyyl+Z/pTLgTrkFboJIwHg5+s/s/bYy/sKNmE0K6RI7Kz5oV934uboZk4t76RuKNG
y74hi1H+yEDglNJcSfXFRXw1p0iLEqsULup5lJAMfNThx1PEBUwl2A8lFfK0xs5q8O5F55BM8qFd
w7QtxQjCIy0EtvD1w1HLomFSJmJE5OW0epV/Mkn9BcMSBNi3wlPcuthHff0jGJKjOUiuP3i7Bi0R
bejI514gbj3BYZm2LcpA//fJF/LzdLYQFEYo+HJnx1KdtXrcA1egn9H3zVPfowdTPhqk6227VgVb
mnxAHNytJrUKkvLL0YJOG8MBiqeL+/UJoBGvgofCK/a5I0H2dzaYmpxKYDa3v3EphtBD5gGiCsQ8
HYTLYQd2syxL7DBTj85T2JwkoR0yCp0fQ3BN7O94px/1EF3Gciqf5SamfRCuHOalIwZghuyMnEic
tNnHp7QES6+R6WBUwVcj9f+t/HdlDF5wGt5byDFlwS6OMBppTPWflQlYmHeKjgbRi8YBbgizIDpG
1IXqKGLTh/EWQ7m9NgwHxL7k2nr0oR8n5vAbovZ3Aa330uQ9L5t/B7lxTYx1LOS6gzo6+b1xD2dd
sIFWft1V4UxgDqglgZZQ0JWYw1VyYE5T5rAHwZvBjsRQPf4Xu1yU6gCIDFZxTkNpo+K7gjzdCJjG
CVeeqQsRCLCIxpuc3h4QyNkNLldqPZp5S2c1lR9Ty/7oY9r5055rfRdP0spGWIjqJArUVUCZykJD
43I3lp036BoRFr1j880wmlMSD49SpLyrkbJWNRMLO4t2dKuoHYnwClFhNlYAnrqvFcZqlOdCC+4F
rtNXwzOmBJscoRhikqsl1jao3kB52vFaUra08aDfOcR1uIZg1S6/NSrCPK19nrKoPRwDqupDpR+m
hF02lkjrDI/ooGq0NW7vqIVRVRD0QjqY7srVjTIgwY4/DfyxIa2fDMXtja8a8tOO398N6k8Pcdxh
clZeD0vH+5NaRxOFf682keTXwBiFh2UQ+Q+t4t37gfQqdf1DlZ4bBSnZL2YCtDLD/PA/fC1sASrd
xG8HR5KLpycSAx0Wg/SStGFE1/HHUJynTHEHXz8WUPoDSBP/LQWl2g0bBx4H6f48YfD0VpskjZX1
ES6Kp5NXB69d2+0URMriU4V4MsRsuAyn2x+7cJGq1JEAmbGhuURmR7VXKswFs5xQ3kfnQNPOSKvs
MMv6qkwt6uvxRtKNlfldXlkqDrbg0lDgmLVuFNxdMV7sRjdWozOOdwfGew0zDYF6WBkNxD0s2rTw
A4fUl//wtX+NPPvaQZNTqTCJjBEP0Gj6btOhQxWyTozDAMc699ZAJguRkGovuwiOKB3eebwYfCv1
zJ4Wt9FhqYxRnpHjvjFV+8jkptBW8uqFSEhNH/cdoXMEZHJ2I2LcpoSyJRAthrHN8VLFHGE/SM9e
3R5uT+TndpwFQsqANsxA22Yh5z2hcAiMTIVN5DY4CcjBiCG2huW3HqF/U4W9K1fj2VNUQZ8b7g1r
2JoYpJSGAQO06o5KW/zBCXBjYHC7Q0PZdvPp/9wkIykFMQjajbcV76tZqO4wOs3wkGatkb4mIT6A
Pj94lEvgBu/hiv6H57IqkES05UARW/N0pIumEOcLxvMjfx8a6T3STO9Rn73jtIM2Xh0G+3r6huGj
unKelo4w3WYuA55SKkDZy3il2mlp5UFIyolahChDD4SNcALMYJa7UOr3NTyr28u/dCEYzC9QTJ3y
yKec1V/VuW6y9d5zYJ5qXb9RRyAxxcFCoCcb3wdkrdNyQuNnDSix9J0mtHOomqi2sMMvv9Mvg3I0
AK2gTYIsro1EjF48JRpSFKq3tdsBeRx/bZsvPFSJiigB8JLSr0tYVdlUXon2g9vEoKIRJET78YxX
7AlbNyzJNkME1c7CS6ewV4ZemmLAWeB+qbPz0Jmt6oRrna9PzkCYig9mA07VEO0xHe2vCWneHxMK
eZ6x0tFYCiD0UODLIStAsXE2xahAYZwZMmhXhGdR+CXd2SDl7/6HFivbh6cD1NNP0uK87jFMbdQm
GkP1OdhmEFWZgVErtRa19lai/uJUMhAvfiiSIA4vNw7e1n00jBwQARWQ4Y0WbX8nnoaj3GyZfFbP
/zFqa3np0jMJv7P/jTtL1vwilSf82dmw0X2S/5QQXRxldHuip1Hn2KRAS7O7Ebpv+iT4h7eP6OJp
wf+MbFGFEzp/ozURXj22TIG67FAfi/BLb5z7OMrvg/aLipV2S6f19oiL97oA0Qmm2QIsoetib+pa
blcMO2FyK+FBin00KaqnpPdPgaWdYOjvai9714r/lC5SvAYvIN4BRKXLRZ7iWpWsrqJq2MOhjvZ5
YB6KbDrEp9RGEAk7p+gBounKW+uaRiG2Md0agMPwnK4Kxbg8dm2QgSArNHVjd7xGx8madp6GDn75
IHkSnfVWfTBS9R+DboUftKchSV3RuRjbDCmy0Tt0fYIZOGp1PaovPF6qbWFh1a4p3l5v15i4S/sC
XhKFVbYFnJfZPAVlOaoJxCPXsqZD4csHY0rdbuoP6AI9GxYCmmtEzMUR6RoKXLVQUZwfA9DsjtOq
gysjWK5M3i6DTd+QCRjdu87gWbhGW1jKuqiYOywMzXYujMu9UGtD7QVmTeyEeYlA1aOCX401Wq9B
qBy91U2w+IEIssigvkARzntEtq5Nfa/31MJD49w27cmpsvsuKZ8MFIfjHaZnK3ne4vdxwhiL1hj8
ncvvq5rJscKE76uch8rDhglNXiHOkE1PybQGklyKniSU6JsI1ZsriD7V5AgqEBsmQKupUppTRRyL
zF91rQLFeZJTxMKVtYt3aVCxOUWjmwbS/HbAxiKJcHFiBQ1o6ar/JajQWUd7SvHkXZ45m7RSX7Bf
3t8OYYvDUr5jFWl7EMQuJxZprbGuA4ZNx3CHieqLBOQl6MeDYMlncfIOscRMvZVQvXhRAGUjlNBr
ock3u3anMfKNWGHYEMHBot5F/u9k+qqoMAZhqUNepOshvPg8s9o2w39IHx0SKl2neML7fvbNWYmi
ZoZ/uFv800/Gvtd9QoFD0RjsZNxvs2GNlb80yUitEqVprF7Dfos00dVG9/haQLcV1pdFdKS481Di
Zp5Kb0NsIdL2n9JzakMyryL2lTnPHoFvwIP2gWUitHeKVCguoIzTHApogAuz3J6iJHlX7H/TKfm/
95DJlP8aWhznv7LlOK0baUSokmFgFI6bmqM6joeASJtYMatt7nR0csiDNP8US/4ugnp3e2NfA5BE
tk6yDmoQ9s+VYJRtdKrsBxqfL08Mo50NLz3x3LbQWoVhQWZbveFE9yytsq8X0wIq4oJ+JKSq5knl
qFcNNDGQobmFLVSLusnwrWrl72VVngBknDMgwRirdRvC5/eVzxaRfv5MdcDU003UlpBBhUJiMPlA
P0YPmU8cRmAXidTPl703pfhOPxe3z62nfQxIXHM8P8awho9QreyBhSuCSC2wV581tHl2MtaBEXvN
ABTaoC1Q0ylJ0WP0vWOJPF5Ij74o1zBYC7k8Q5ISiWYX1Enxk/7adbKjliXYFRJs8o0h9u6dFuuj
xyirjyuTLK6b2SRTjYRCIlpA8pXQQuK3jpNWVOpkC6ooxpAyNE29/hT93PlScUCS3zURN0iwYVkZ
W1scG5yIaARRtJtd9aEjQc4qFL5S93CCMc5AzzZDc+4L+d9hsF+d8SMP/VNiB19AS700XbH37N+3
f8T8OuYmFp1bIPUqPYEr2ZpOzlS/U3FcyBXUCzCjiH7USLKlT1W6hg2a7yMxFNx8ognlFB78s9IZ
kiUeNEin4S50ttbwoaU0E3tpY7fHMC15Wkz/x9tBDEjHlMyWngIU5dnVlPeaWk8xA2L9YvtPg/lT
aKiaR5EDRN9uz+NVpBCD0dXjs3gXUgudPdQ0Z9JJju0Gcasf75X34rQfaXOOAaZSYUbcsv15e8D5
TfQ5Hq0SwUmnqqDNAnMA/0k3Eqtx9fIjHL60GJDKDriSo4f2dRP8qb2V58LCToFlZwjUNtJLnJfL
MxkZXZOkpt+5WVRvw8zbRFgKjK130KZTPH25/XVXEF8+T/DJBISDLvtVRaocJacohPy2Qu8H2vQh
M8NNhDemiQaGE+29od4G0FInw75Lw/ZxeOj05//yGzicpPggga6KNk0q26mKwDge0l96DFQGDzix
fLBC72CokCoddLkLay+P8V2Ft8hGjVdepfMwKCYB/ReH2KTBM5xvYF2ialNFUetWWYao6u+m+BaU
X6Z+LRItLS1JDdcryAogO7O9m+mVpqBy1LoJaEMfqfRKe8Pfd59m+T6vv65M68LOFf0nAWAGsHf1
ikNBNhyMVGvdsoIWWkMag5XoDZupfjHL53TCJ8n7CXhoW/k/DR2LcAw5QMmp9j8qK9Afe+enrq61
/T77en9fBGKuRUGHV5c4UvM8tgpjw8x0bOPq6Jx16Nb7z7xDN5L02nvfavV+xEQu0X5O0bFr3qb+
3Zf2LXK4+QNP0VZ+KdqXb12eboZhb6YHGdFsLXzU8VhamTyxFPOfqdpgi1AooZs1v4zj3sjamHe7
OxgfSt5/GR1rn/ofNlblHvrfRYtlTljBufw2KuHKhbUQwNmG/xt7tk2A3NWFMnJXJJl0NOXmYHU1
NmVvSlPsBxy/fTxzbn/u8ohAMKBH6ahIihv0rzzAs6aibL2qdSmGb4TsiaNpmxB0MobuBjq5zSpK
eXlE0Nj4ioqbeRZWtUq3O4eeg6sH/YF9OLVvNAgOHWrEaeQQdv69/YWLh8H+33ji9/z1hWMUVbVZ
ta07JQS0TttSFxDe21tZiXb5RxC3+yH7dXvMpbsKgA21Up4SCrX3WShvnDaZ0H7mVlJ5Gmq/0wLR
Xy/eGtU/kqbte3NnyNOmDtXjysBLuxdQvRD04nkMiOrya0El4ujcSA2sOg+x9RazI9SBwz9JH+Jy
M257/JVSCE9qgh1xsNa8W1pbgbWgggT24aoaoNZJHU34A7sqks5m8i1T3gLnewtsLXmMtLW9ewUD
/owo4BWAF1FKBQF7+bFZ1dlWpmYtj0TcMf0tDufbWnkPcI/MT+lw8DI+1gy2avdDKMkdcJoctdPK
jC/tL9Za8CYIGFds5T7WIjkv0ta1hudKVRBXCmki4fb3Lca6Ord0rCK+mOYusDrI0rL4QZt0UHCt
waPhaLfVxi+R1R9Xtv3SzQb8heIjv42e32xuEkrLvleQLYXKa5JGcCzaLVk69nxrSqBXr8fPZeDx
CPgfHCjIzMtlUAKU2fHZbijW/xP+AXOEwP1TFPcbuqh5tDFyRM/lL0P/envmPy/NeaQmzwU+rOo0
i5XZIXMgwoQDxuTIOG3bnFIlwcNNjKPanzLz3P5s/zHGTZFjW/U+do95uCedcl6ddKvL58B07ZXg
fdX1/H8vOFpB6KHwgJr3FCWUREEg+C2awncDfCEZKzLM5JTgPsnkY2g9q4js1c5v05n2XYPsrH1X
d9vYo4wi7Ry8bEf39gx9vm+uZkgoHwM5s3kYzFamyblrEq8gvSn9bQ0e2BzK+4E4yMu3xpwtPcny
o6+8VX1ILQ1lfCk9J1iPm5OzNjniIpn/FPYGiRZvIAcMw+UmqQPVTHiyMDkIkA3YPch+fw6zL3GA
gRYuZ7SzXEOKtzZ3UKug5oMB5cqRuErC6HZQhOWSA36J7uMsNtKTTqc+HRuXahd2lIwLYCPV4y2E
mf9PNf3/l4R5nV6LwWi30u3lFMIPuPze0W9qv0ymxs0CRL4oTX536n9L74y9hQI8OnTxf7Jon8E/
luWVyf68Qy8meza4WIy/7jyVBrzfWAxuK+c2fHm1wHHR+a3cPvg6WQ9TsC2NDqH5rS3tYSqE8kNv
73A91JIX2d5OSH5G1ON/NlBMLH9jYaw6eFuJNmP2W43R+7DR1reVIziVvRo8F9NT2bzGzkuLpUmr
twCGEY7JX2U8Fm0539Lo2mZ4lmlTsVXGFyXd+dYusX/qLVYYpNpG07m9hhcmcxPYQH6DfSWf/e4j
bNSNEeNG7x1jXCqic05rIH2q43hlwq5iOPNF8BJ4XIMMdY6UjJQE24msadwmerOpNSW5tMvA7zn6
Fr2VrUUASc3dyuEUO2C2SFxcnAQQEkL1c7ZDEklqo0jq8WxScBXDX1ngAS34uYWVuHqLb8R7hD76
6P8MjJWH18L3IivAFwtdAZPs73J/ZGnsjE5uY1Agvyp479Tmq+78kTR9Y22H4NTGa4hcEWiuvvWv
AWcbEhsqHu6hgwEJV3QocxU1eLRhWpnxZ1/CS5VjQdsT3s7K0l7HQOpcskOuiYQQ17M8i4FO4mdc
UHxrgWqJhb1KjpoBqmWGnUL5QsRE/ZMw+TjsuEqPJw1ym9XQ73BJvL3ei3P+1++Y5fYVGh5OrvE7
PFywCwqdAh1R9N1ulPHxhCsRj+i/roS8KxX6T1o2+jki6PHsmse8sdbkMguxHenKn039tXKOTfyK
TQmkDck+2O2/mJaKZ02Et6pxqDHrLZHa2cflASPBLPslrxLYrt+BLAhFFdgrFPhJtsVE/R2cnGJy
+oSfxEtOqY6WdXTGO7Pa28qP4gidTphbYA2QuRCU0PvQ7EfYZ3gB2d9z7d44YAqYYIz7YfRbx/ui
JSvL9Pm+m2/Vv37eZ2r/18/LK7xoupCyDy4i5bQz0n2cbqrnCNOqp2rc2rzEyl1kcy7v03sZDFyt
c2Lvpvw4Zaf7rN7EGBB2biPvAsWd8u1RUe+c/kWxVuLHJ9Lw6ocSq6DhaHC15dl1lkZR4k0K86hg
emszawG1eicJv01x+hH5mBvbQ3py5GA3WYpb2RgN9hgQOW2+7XucU/xykynhpvX+VPDmp+J7HNe7
Eq+a2pCeYqxE5PQH3l0J1DDzocDiWcNBVraxmMzxjkCV3IuBTGXptlWx1PWyI3CXk2W8kANsJfW9
6SaUAn9Uya+6eItL/TmU5X1Jy53yb4hWXCMpvygMb+TsVeUn4nkZu+Vo3gXtW5RBHIRlQgHAeNDT
Q+8DVpfuA6nctXiBevKzL/9pteeQjex0bky7EfPt1ivPORl/bk1vuFnuE5zytCTZYs+ZciHdPs3m
vHfwebA+s080RSgVzEKo4Xj+MOQqV4b4lfv6l39XviBdUhTuyO14F7XHKTh0muurR8U8ZJrbjrt+
2EIk7/0tKvKlelZqnIueT4Z6liOcS5VmM2UfbPCdYUCz3KN+y+nTXpSH5j3dY5854PjC9fwHHu+9
JD16eP7ioqDjaIdhHs2DQxHdIY/l2XtT2iZflMdy7+C4g+pD+23M3S46rEzC1XtPHGWIOmS2SLle
8Rn0Uup9rdQbd2zzXfajzZ5tjMZ/+0/Sz5pT0lLxN395VJbwazZeUvtOqU6KvsPAq8Sbq320mpNh
fgvyH4mzL8MG79ot0Et9KDZFuAvKg5TtRl/dooB56JpHRT85wZNq7hD8c8lnJn0vIb2lKt8CY4/7
2SYIt/5XEHTGkxV99P1d1oK336ZvafFTdXp8h8p96T+itY1fKyHQ29TYjjxpHqDEAvk0ZF/aDzhv
9xj+rmTiSxMlkLQ0EmHLXdW+RlnNPVvtyQaNFLhUy5H0d4jW+zi/vUs8zW4vzNJwlMjJtdFOo9wm
Nu9fMSxONSWSrIzSdTDsuNzz1jwKWffY+qPhYpXF6sqAxsL9zrNfIAEMzrcxy+6dLg6kXk4at5gg
uRfvTu/vmnTtPbM2yiziDQBpy3xiFBX7KU937qfhfVTWaDNX+mPiaJMZQfijgnH9ok9BqfhFEtBG
afFJjqBxEp8IowOlaSUe7tLp1fGfOkjtol+pjP6ug0NbNPgbVzzkkI68vZpXCAB+EPVcMkRoVHRJ
5+hvZ/T7CEAtHnVuQnDpVfssBdSW7N9J9CPoVJdHpQ+vqXSUrde8rIy+kLsxOpIYn1qwxLrLzeSR
NJsBppoIZJdY9wImQR5/nPKN6v3xgFMlAY6E6L7k1dfbIy9kTBRWQFhCu6R9N99Ube9g2hlRAbVD
YQPgb1Qo7rGWbU2t3OYfjmu03dpUL32sYNbSFaWzdTXV8dim5FGYBtYVYhTBGxogG8dnlclVpRBj
FepIHIGN1zUrIWJplQV2FWoOqGSBC7yc5xDitpymDG3H3wvjI5Hw73sT82xFr3LzZINEyKTEFXo6
EhZrt+d64W1MqYj+P/9QS5tDaszRMAcq35UbOB52Loh/Ur4pe4HCMqxyZbDr8ihUQIQ9aU2AvkYE
YZYLF2Mj2XHkVJ/oa6tKj2oJTAiF0+zJs6R9jegYGdhWGGPc/szlkSnta5+SMhSNLic5iS2nbx2r
crW825rde1dj8YgESB0Avn7XC8lNlHcfrZmVcdXrAMlm+t+44u//isi5XqmtrNi8wDGJ66uPRkcv
4OAY763CZhJmQMx7iK4EgE8fa8Pbwy8ETohwZN3gdrmCrupAEDl6zD4qetDmqRmhqvQ/vSFc+0ix
Q2cZKUETKw9FF24jc25MFocZUaQhUujfxvaLQakRwV04MZnb6cCVIlo3GPuqzZM5GJvM9/fNYG9M
+cvtr12ovSj02Sh7wTPDXkKfL7IEmEkZTUzdKStEGErquPQY1fecbN2uX0TRrQMGivH7YPMOMyS3
t1bm4jp28RNQYQGiDcuN+bhcb8PLcyux9QItlGGjAeYVsqklQgVdSN4nGWBOw/OUrFCxrk/x5aiz
fnxs4qcclnw43hLHehL6vG6INCYF+/uyyJ5X5vk6WAoGFKx0IUxJA2k2z4odp2kQe6XrhcHWCnkm
Vcq2q1UsdO1NhGh4LcDokKJIr1aG1q62Gtnmp74bEvr0zGaPSKMdaqIVfbjJOZsGaAODEhX+nGp6
j8ula1UdjhF4wLIFI9RRHbgoJmjS27/iOs26+BHzYxUXYRFERlC5Ml69Jaz5LjSOckBKOgWw9SWI
JGtb+/okw2YEjwCwEsk1sq3LfVV2ZZNpCnS+Usl3sZ+6vYk0i9achMacqmebApWhQjI2pGmbXJXc
ts+emyQ5BjCptGhlAhbe8vwcZp/l5394CV3+HPKePq4CADydge1yjilTF7m/k4zTnRLIajQyeR77
CLUa3d5EQEvcox1XuWk1uxLJ7jR96gtz25oZr1VcPkxtqxpPORB8qMJBlrnUiW4v2qff2mWU4qdq
VGQB+xGl5u2KtLftEZhfia9eBCXJ3KAd4+L37easoGMLHXd/U5loINjtzp8AJsnPFu+M8JS1v/Tp
seXKsJvXodO3ZXuO/HgbI3YhqjdVEJzRGtr5anmS7DU5wes+C5bylBxpskDBQHVGhN+/7pCyrSu1
s+KS/P3dI5s3B33To5DShu/CLMmsD9OE0yy/K1ml1C8cdWrnEJhQhSUHnd+bSjO0pqThe14Sx0QS
KFwq4slAkfggLBQjFCVhpezNeiWkLQXzi5FnW8zqppY+aVUiNGKxo8gC0QsVRCYxuqWfcSFrHLJQ
/hTW3V4NoeF83N4yCzNP94RzR6uRmw0w2eXMt6ZWSU3VFa7WY9klngMRO9zp93kbH2WKiXi8bpt4
PMS6tzNeV0a/nntGF9pwQgRPiNxfjt7FeZZbkUpUl0xYYkfjWZqUjcjCo/ih9Y42dZi6WEM7Xwe3
y1Fnuw0T4Cg0R6Wgh8Aqtw/1vxwRxahPSR7jg7zCLVrIfi+Hm01xH6qDBkuicCcVi15cmMdgL/fh
dsRcotMxuisOmY8dV8wyo0kEbmlllsVldRkW+AGfaQvAYxNk1OUsl1E2SWzEwvV5u9bRq+rv5RhL
wwRPAW0foJZhCwlCqMYyVeOVwcVk3hp89sZqwjHyUJhhg9FtUYAphAfhxeJ4NI1TiSoJ0Vwssy9p
56SG3J2qZ7tC+KtcC48LGTLzABwMrWsgRCTql/Ng+WEcds1YuMEUb1U8W6e3fOpQB8iOPVaPfvMa
pDWhcA0iddWwFhxFIQug2xAzqGpejisCHxzRDJ94vzxU079T4KAP4WxMbTzdnu2Fnc3TTjynNZD8
5KuXIwVWnjdt1ORuZY0bNay2Y6mjnUTXqzhQ2DzH0+/bAy7FD/HaEZK0QnhFm+0ts7D8skiGHPrR
AME3dVNTPgzd44BqkDlCEByog9GhDvZ5Z7/dHnzha1GhEFxcIfvArXf5tWnlKSloABhHnn9EvPIh
8KARbQNn2vR5iHnMv7fHW9jKQjMbWB1YRlQe5+PpauJrqZ25MtmvPBpugznn7SE+V2h2XIALglkH
qg56cN6v67kSIjurclfSUXBExKaJjIcgMx6sIt+PyfdGQ+NY6VGttt+asd+Yqf01HJDayfPfjt59
lLGPVYxk6q4XY3LoWF87+9G3sYwxmk3aTvsxcF69vvvdGmm8rcvoCDe52ti6n8G4tPdhJPnbUFVf
uuCf25+20K6CgSC4LZZB3e5KvTeQoqy1+jRzw8BEZL/b4ZtSFJTxudWpm4r8qcY/EmI1dfcELsQz
SL9Nr/5a+R0LxxELZ/GcE80QMKKX2wZtr85JMQBzJVBDU5MeA8//WpXh2ey7uyp5GvtuYyvtVhrS
+9Y3tiI4CyeV2sS/mHeOpdYrq744NYA9bOID1imUNi9/UgRhD+RdkbsjYgvCiDUZyPhHPAl6sgGc
s2I04OWJblqUbUSsCqhKpaN68OV4LWAv3Mk0bv/3W2ZPH08P1EAp8twVj9xiIHFEramuSMqC5F44
N/pE5xASie2v4m2WThgPLpNIIkQg9dnSkD5DJ0nC/JN2PKb+Xs/6fd/V5P1H0bnOdWmn/8x9g2wb
6Xyuimwo9pPsry2IOMrzY0hjUeiwCXdcYxay88Gy9WkcM6BPzTY17mi1UsKP3XowaDGRNaCvM5mY
tqQy2upk98NxZZcu/QJiqo5fhMB0zGn1/pQo01DnmdvLTxY1BSGgK6SSRyPbSJRRvLjbG4MPk8Y/
qEdDWqvrL50S2EqoQQMgBhopluqvlFxJYaVosUFUCGhia+OmbI1jxJuliQr39rfOhyIqgCYBQkuV
/bOBejmUY0bKhFoGIu5K8ANjXid5yLv4UZe0P7cHml8YnwMJ8TXmUwegIH7IX9/UpLYiDSZcqFyn
w0T9wpU7cO/KyMI2NHQg0m40EyHi28NeVUyQUxQ0Sf4rNNvnT8mkUlTbG9UO21H5IFQSPBP9zKTb
6VYMXik6jDzLZKiat4e9Tjw/x6WGQcYjbHJnUSWVjdbWIxnXySbc+cJ3j2KGX4YbvURQ1cSmt3yV
DnVdoLfX4Fq/mnBdHWd+ACkXVXQkoKH5zfZQJff4K3U0V80UWfj8MfcxfKZoFeM6bUSv5ikrYxAL
vK9IR0eFElbyYqJGeHse5qsu1CxJwGhkElCuJTuqUFYlO8R8szT7ncQRSqCaVXJ9quv+pJTGvkTB
4faQ16mmGJNkgdSE9ywAjcud1mtR7eSV3blRHJ7F0R0BhcT+HQJR20Q+2tEb67KxlLWnzdJW45ZF
DoO7jaqriCp/7fBprFAfU5nxAUNMjVrN1MA815SN5XmPdo/0HmbWcK4Pt793foI/p5hshU1ONgjX
63LY3iv9zEL52VUr42wE+Ahm9VNT/w5adU0e6SouMrPUPQWnQl+QalCjMNfKZMQ9Vk3BF0ElaYsD
9o2vNtZVufqR9/JdGuP+rFdPWl/fx+WqBszVDfn5E0RhiL0tmleXXys1cVVpY9+72Ycf90cxcKXC
3lTkV7X9qhZmvcn1By34dnuSr+sFYlykTihLamBDjVn4YpvqYVahLu6DIonAbvRJiQJXci83cAuc
A0jSraw2WwNhPFOUCRN1C8945W5c2mJ//4rZHR2rdhdEat1/mvN9uiIAfcjj/pTnkeujtVjn0l5I
8K58/eKsI3PAIwMU41XwjvGOK7Sh6l0RPWMErVX8x6uB5NFs9nka36GVtQmk4SAn2cqmW/hkTbTq
AHhi5HmlsSAXUt3HBuLPBiXvqjlnXrgF3aEdHfPVoAoMAXKFvSMm8SL/QEYOyRf0YElBSJpFTPv7
HFs1FW8j6OmKUrWb9AeYEykO0pPl7ChHr4SrxdFwKqY2IDqEcyI/jRpN8grUi6rG2Aw9fQ2dolt2
X8rfCmfNBGtxMqlRimYKKrdzHH8bqkXg+4TGVm1Pggpd0l4eLOohmG8OgAQVr/xhJ2u5pcjYrmYU
SCAKOpD5r/hQSk6P3yglbgGUvmPFONW5wsKt4ROWIj89barnNLQNqtmzzDGSFOCpstm5euzvP+0d
qHiUVniOIwjuBpKvRrOtJIlPllaWcXFmyRh1xABpPc7jkjdGU17EwIZE8Pfad2E0neTpPd43KR8b
2/gRhNL+9rlcuF2BlnLLkyvClpx38CXHlzpEhHtXtIHwNzs34atltif8UYQGt/OfsgrSRRaRQSlr
abMHSmqCvPWquHcbrduJyrzfaMcyzP8fzs5rN24lWtNPRIA53HbuVrRsS7ZuCEfmnPn05ysdzGw1
yRFnbxsQDAhwkcUKK/zhMexva/2Y+8pRRaIp4Ka3ooYAq0Cj8JQW1ory1eKbv3uOyTXQ234QoSny
v+4LafpN6599xTuE9XNP1E4Z9eOJXjr+IVGKO4/iw1xPJExLCL8mu9QI+xuhJ9IiQCgk4aMt5b3H
TPK3tZ8cQx19auyt3TL+GplrcJiloJICPfp1wi5xrkDb5p1nNAZBZR0Gx9Ro9xBzt35q7tVM2o0k
J24o7QOia9qjBYYmzX+IpnkAQBsIhNMLnR6NhLT03lvCOcsTANuOwiUk/morKy8B3eaYGD61106P
pa0lJPlB2YrSzLSEaueeXqRj0+40pYZplOx8Mgb7OGiMniBCfhd140pMNSddcAdokHMtGN541ZmT
dT6qRSWHLbcOMmePQwanuzwVoQpYowOk8aUvP5PvbON8b8XWWVRPZLM/5qhp+5a98co7UUXF7GRl
1c8rfuKxcLoimkZOGyLO9dVkJwn6yoEBl7fBoMA+w4hpwhu9bTd5jgUWGY38KpAcwlv54x2wtOHe
jTz1VZMz0OxmQHAr8MXCLK/w/rjBT1999RAKkcrV/GUh5OADCL4yWn8Q3Se3sA+IFPtYIK9YRp+0
7kZ0hpqO9AkSYe0/ucMLnrGbJlmzYVq6j6FlQ6YVJPSZuJIee0FXJi3k4QYleKy5hVhkQEhVuvWT
ErkrR/jicCaUUG5HjvHZvdGEvdr1UBUCtrImwXLAvt1RPxlpDCl0TVdncTSswwx0oolnp1lp5JWJ
2mS8XBL6R6kG7AhKFB/rtyZEr6z1lZd2rlirUAHEj+k3tIYiUwdKfru0pX2GgZfQRBrq71Q+NhL+
C57h7vN8TcdncZcIoAjHFIck58b1LgnpaEpGp0D/MA6e9sXFQNX/7fgGaa6051bq4+wo68e+cvYf
b5LFAMQgRsW0A+47OL/rkRvXKXWFpjSFI/R7FP0UuvjKU20YQ/dWe+2rcqfXNHjtNTPChe1JWI7u
hiBIspwmkQ/xDfjySmrABVOwNKS9VPmXSi4QShQ9Pf3S0RP4+GUX1hLfVNSnWFB0dbTrd7WLOrDV
ArsuQym2DQ4kahnu/fo2ksydq6/dfQtLibYRNy/MFsSvpwdy6ul9VacG8EQJMS+fbrgIL0Jzq+C3
rR0R3do2SrzyiouD4o9L2gffiiD9+hWtJkoGB9XY3Z0FsEANKJbgkOyRypfUIkOpOPz+eE6XFhB8
kjdNJDhlVBKuRyzpS/dENi3apOfW/Cm4Oz5XieZTEta+hPIXqvhHVGP/y7CC20ts/uZ2fj2s6+mt
1nvsGLnlBEJNT4gjul1824cvUnyD6NVGSJhZ5r/WCKJ6oUPaoPQuBAxmCEEntKEV25xIigrQpcxg
0O3Urj1SPjgP4a3tQK78XrfFsY7WXASWzgnRD8EMjlseuYpJEDmoqT2mMp9XOOCKYLaNDNKSF0dK
IFIjogcbAR5BiBqxGq/F7kvbR3SbhAkSorFTVJtUa71a6jSckzLaK1p64Ya9CYIfrQq6KVoz+11c
WFRfBaheFLWnJWW6vODk/Jz8BFhi7jl0EJBix1lFGSHV/qbZpQTDcexWfdLEip3kfkL5zxI3DqgY
fXIkGgPcVbzCcPWjhyAwr8DTjxFSuEgkbgwLw5UU3jylbQ4pCzf4/7Cy0fJGTxXOJO8/uQuoWfSm
VJasbM2Aa2hugw7lWAJ4w39BqxIkIRCv0NtjurRSRljKGei0/TP0JIJRU5MJR9p6l4L68ct669jf
uybbGEDoxrq49PLZRK3Xzg4NEY7W3Oh4/6y8vr40+wZtPI3Wn+CpXm/swWmKQtcTVhm21gIplUnp
sQ0Oelw/6EGAPujOTy5CqdIMzYtZ2F+bzD3b2Zrg29JJCvqZ/NikFE+l8vo5FHxd2lzPkKAI20+Z
1R5s8sZ+ONnOuHVwfgyKeutKa82NxVUvMC6CC0nVbpog95oWxalTN0AWYcO8UQTj/m9WpTvdgYjG
tpf9+jxGa8e4ODkmi56lTvEf2R0AAW9gsXclJBBiEcAf1CFCGjeibVxiRFWYnz1UjIJgU7PmfyQm
jOUqPiXyWkV46bWvhp+sPK3OoCKaiGEMkXGRc0TW8YcAzdTK5cHpHoaGS6ypNiDl1i6ShfXGyKKT
JHLlGSQ4yh0r7yoKZgEChnmKaRQX5QjMo9gLc/WAxlknSQfEb/dB/qX7nEifpHHNXU4spunsi14P
xXAUpFj114stDtpgLEMXrZXwh23/9enYgYDfrp8uYh5nA6nYjQl7I4AQk3m2gw5JLAmelMRntikR
um5wqTB6Vi14SGwqg222sqOXlpaCCwpNYioBtNKvX05KS5mIBHEjJ/f3Bs1JYVELwOzUDvaX7lu/
teBApUD4wvBE/PZ5ZfiFtAwlMCCiImeBdzrZyHYUDWYcs5Ejqdun5YM3OE9ZVuGUVmByTbfcLvkH
PcttZ64OvnCKIJRJtACvmrR8mk+UGLTHUcvgRet/84HlNVL4vQ/ST1bhPAnwXh2l+3ZEokRKH12n
vkkS51aBcuGNCuVqYztk9Y3v6OVWa54ykq6VyZnf6dTgwP9ALhEZ3Ww9FJ7etaVb7Uw+g61vrRRM
eOUfXdt7anx/M+rG57ZOX10X0wzT/hwNKb/7lcfjfe1Jz+L4pcWykpTMFylhM7GzaBEh2DC9AmQs
45IeRbVdmX1vOAQ6vzvgbOwlr6oVXcJkFcSwOCAa1IBoRFFyarXQDaxRR+nfaOCB8h0UDNBWoZBs
pJ9adSus7gk+duMGzf4NPWCctEVDGNphcGo8JBm5H1c+zPxYEqnDP480WbUK7ezA7SDF55WO25e5
0dWG3BdIdQHq1mr3SVWcSf2fPLQ0zG8hlD8hjhibyWnlSeb7ByUASBMIOFDUQE7vevt60ajkZq2U
OyMHX56g3JE32xBks13h3RpgDZzl58oN9hyih5Wx56GYGBuQN1kxodC0eFunoynVtVqiA/VgyI9N
e4uzIWILZaAQG2DS7t+mwR/JWbObm29bAzAFNzByswJTMZl9bwBniGZFuXOccCMwz2VGdazk/dsH
wUwR9Py8+7TytvNlyKi067iOaDuAcZjMdJ2ZSqUnJTwvczPSmhPMwRx5+U47RNrJcMeNpQdvq+D/
mBcI2LPmVFu75TgvMDTw/L1Wr11PC2VcygPCDg/SDIB7axKU6bIEFN/1UPsi+CwSisk+GgUyvJHW
u4jER/BYxLhWFp3eujTW95XJmW8IEhiU6d5oUvO+PEwpY1ADB/cu5GGDGr+GCypZavYqHiXBPrNV
ojcdA5dKvoiThESslK76rYsM+voGBf6tKohk8KnmZDwnKuuuKjQoWzCww+oLvG7gXjRY0UJ0t33q
bQQK+3MY7XXnO6vn42mYn9eMzokoLCc5IKaibKrcIGMTQZ/yTQRqKWxWP9S+vLc0YPlAJT4ebA40
E4BzE5gmNxfd67d09F1QGMuRlw9BULH0yzdfB4GoEv4Otjccxed3lIt0h+BUHpbbSKDyrPhWidW1
w1Bst8mcCyUvQAoU5ehxTmoMtjHoWTbgY/TqR+OjhF+XoCiUFiooLYCFvn4QKALBbREhjBW2KKVI
+zammdXs/q5MiojFZg8j6kdC+dpEivN6l9owlyMY/8VOo6KNpPmmuocVsEniZ9v7Y+VgK4tiE5Mt
5mcPklfZbNRNmK+djPOgymAu/nmKyVnRtRL370D+UTW3Qxyh9P3aDk+szM9leJHTT6WNZLRkAAwN
dwmQuI8nYeF8FBY6ADg0ukuUvK/nYEhdZWwVC2JZXW5FyUf3h7c2WhIYW7Xm2/TtwVW//odRIVUb
JvbVVNQmN1EyeGGa1QaI7OAY9zj28vGFmfibVAlGSRKwx9Jc6eYvJMWUWyhsMaDoY01hSXbeSuAT
OPts61tx8n4GEZDUi9MOGzCYGJj/HnJUeZ4iOJqNYq1M9NIWBA1GKYL7CEezKbWK+8cA655z+wKB
xdNk6L+gVCkCAZEPDhXduzzZobne0YgfzGArU++zSNo+nvrFWWCtIx7MKTy/ATow8oEWxuUbkEY0
8ep2m3IL41+BDMl4FCAxcUGKRp5dYLKeU24s1wrlc6kztKTw6aCRpHMjERxcL7zQiVPT6aG7ZYq+
kZxLzi2JIHr6mIcPFi59pnuyul9ZJG3Qe96kxTNaHkBf7+tXlCA6zdoUwRcA6ABf1r7UwuUtWMPs
SNTDOaQmV2SvJ7FkY8UGABbg7fiqHkdboc35Stha4qS+8j0WLgIRIHIcUikhTpycQrTQpS5XsmLX
tcVD5Iy0J2RkT+LS+qkO+q8R9K+n/u8dLWKEhJuoUlPSjX4vRdZtkg0EVS5Vk05Ze7SFgFHkE6TU
SC4AhJk8WmrXuZz0arErtfHYdc1W7FFR+Ba8ccF50+tj27WbDq7byqwsnM2iCYoHOQprMov1enko
TWGNvToWVPbREPkSZhgB5dwEVGkHOPMi8ex1YU+PmAEVDbFYQ7Qv2ODnNH9aeZiFeRBlWhEnAHaY
EQ56ZwBpKUiog9fvu/jzWPWbWIGvog/3AikugT4KivTWNNaMp2Z+K1CRRMcBmW3hvjgTvkVxs0Jt
kPNZRUILjVFUDy9xuql8D9ltasNDuJULaVfQrhPgHQrdWysDV9M/aWa0NwkyrZ7m5U/JM3dJDM69
6DZUj9YOlYV7nRNF+KsQUjqwJ68/F+FtpWK4k+8cTDPocW20qtv4HogA+7FupP2gwxcGqywH961Z
nocB472AQigs5pCO0aBraxXQhSjz6onExfcu4jGDvk2SwRakH6Ds1H6kbGvHl9R5Ncl+auxYxIEn
5optPZivFcGnkv2XdYyECHhB8Fyk3dN1XMphorkBt3tdfhvzTwiJRu2rikJdxUnSt/VWrGTx1QQU
t5DikwDPVD5lDGUt0Fj6RlSl4MywjoEqTbaU3LlJFMo+LFE94tZ1vpYEvWGc3mfNQ6o6Z7kPXsST
DC1c7uBV4GhsNyUzQxcDure3Wh8XR/wk/gJkzl3MQUt0OhVQHIyg88cM9qfqb3XUIxMbN4xYdemD
HDGYf8pxcsrMv63pBJvc28YrWdrCOU+JnOyMo5c0ZFrNagi/FVS78jd4vSDkeahgFFhGhHqx1yNt
56/6rSxdvlwsQiiMxQDtVeQk71ZlBbVeGjUt3wU6B5f1w/KqrUBtdXAC89JEiyvGq/G28zPEw4oz
s7lFJHnlOFt4cTwixJHCVp2frW0ylp0aOtkuFxKK4dFvwl2xGWDaOsDvENcpceqgKbCNTMIyvdkL
ALHwinTDlFbNb6Rhz4pbr902CzuWxxLOFai7oT07OUMqepvwYTx2bFqfa+sr1cZL0Zk7SeE2dKju
UaWo8wBtqK+trr7Zpwi5ofVDd+krCdwNi1IgCCAHX3+lEsfZXopKiJNDsNXqeitZybE6DmV0yvR6
nzdPOVCbdOj2kaNeAnrtzlqitLA3eATakywWkyBpslDUMesJ9uN8p6vtpkyTk4jURhdwL9K6BV41
ZgAlxpEOQdncpyDdcogMH6+ThfOCMiduTsTpop8wmQUno9yZpwGUt0wgURqYAlw6UrVVhzWM29KK
fD/UJNBAucRyrZihnOal9Lw7Abgp/GYrRJcEDasaX/7tu5n4xEGQwNqYoHwafUZqY6GCrmQ7UQYT
dlKqIh0yLT6t7rb5LIqRxPkvOEUAba7XUtDqctJaBlplCR+xeRX9P1zjtlK4toEWR6IuLnpcyBtN
EQOqlEcRNNBsl3KI+Kp6GUZw/1Tn9W6teLHQ5eGtRAWJ/hYqGVMxkFjP9bhKUWDrkK0iHqt672gb
8SUHjuZyaYiGLr18lOuktchwHoxdDz1ZlmYfYF3bdNmuqso3J7Axo/hego+TfxjoB1RavMkUZ+tx
ZHy8aBSxDK8vLIYWMrvwGCGeGpNNWeRGqLQFdD22YHUQNMzEKpC+Bs58Y4UOCrL3XX2MyvbegMsn
yNV2kJwSdCPCzN+vXF8LpTz6mQK2zR0GRN0UIfS7u0SWwDd1MvRiwBp1X2y7OrmVgmPTaSeRUb4p
/xjYs/IYfZFu8EJfmQ5RrJlOB8VkgVSDTsB2un4ANCJq221cNlH/2aF4XQzsWG6QMPqiB2gChTSH
EJvKOa26ZlWucGlwjJy5SsUynIJyDF9HotyxoTxH7GBkQiryVKqJG5kNtvKi4rtOXxTUOoGTAMvT
zp+8KAr0nQoac+cKsACrXqougs9UqTcDVRkRSLoeFQuF08reKmREfbgCJphtbhQxaecCoqBaRXo6
OUYGrgBIVUBxotbb+0yyKBzQwldIAD5+21nmJUYSfHXyLhDt0xKdGVtNpoVmuqsMxOHq5FH36jOi
/ysB+qzwxDDCdRVUiFCVnpZD5J5mXZ8wTN/Tq/TTc2Da2xgH7FZ2bgUopsCDXAvXMI8LCvuMSx1I
kNaFiu7k+OgqL/eLykp3iaRfEF7MMaRBIDcwpb1P6C1RdldlaV+gkoed86Xzmxsi+L2vNjfVsNYt
n917YhJw37NE9ZGrflIOlXxoZCaKj7vUe3RgiaUc1l76I0PEO/n0/xFiLX3b9+OJqOPdkdEmJCqe
4/Ly1ZNQtRfK0Nwmu8IdjnLEW7NVrareOAnMZ/Ja0Rjz8c6J9lq2sszmQRbvTvkbdAT8AVbB5M4v
tCyL6p5z3Aj1jZbjvpcyulaHnxQhEdfUMK6H+IQ4IsFNqzwOrX8Ty0KiMHRWDvalzSW46RRiWfes
jOtpKcMypRzFzRmSsVZpsGdwon9j22b6ymuvDDUt+4N9GfSmbDOWtrQXgicNDShR6w5X44G56qOY
YdDawjSDQso0wSlSTKLDCk0BFdXSMpH2DQurFhLIA8aKevo5iIonDpadlGjP2ELZW/dbNAzfEtD9
oy9tLdNfCWtnF6h4Ioc7lPoaxd+p6oyvuI4xplxZMnphAprUNOH3obF+j+igW95a9WR5jdH1EJVO
StzG5IZq/CoNmzbkklCF71Swz+v6nOXeAW/EfcHF0WVUuVl7jvM5bVC9NLuNugYfnV/UvLUpA4Ii
2wIKNj3qAgg4pmsSNkjSq2BaueWh6seNOMVtDItxxdm6CWLpxq3RY9OofP74QJ8Ha9jB03yFmoRT
AA0nkXi92/VVFGSG1SF8MCjNOcfRtK8sdzMKIwvYobr70NAEK12Eff3x+eOx52VecJUqf5h+cI4z
9p5KG0XKWnTMqvKXUJ58i+xBSyAAelCl9hAKrpDcHGJISoIhRTEG6P1eUBnTtgENRjeIjUj169QW
r4lnbrLuz8fPOMdivj0j8qjAp8XCnMxPRIG6T2WEMESJ0x2DvezANARPIpHwDJK+RXTuIHi7uoEy
VrN2JCytDwt1EWrxGihq9sf194nHrLCrmjnqg69CNV8UOYUkVDg2hwh2g/omQgCo2/WPsv1JKpPD
xzOwcC3QF0HLF3VBhxNDu36A2o+GKDcsHgAZUnqSn3TZRdQwXmvAiOvlKo5iot+PM5lodQg8uRbj
UGMQsrqaINWgqhB2KCmg4FI5oYCoofi9fSs3KGv37eKnFqUPWqCI18zMhDQQD76f6/RZaO8V+yze
N9pBSI3VNuEcxWQ/+d2ZI/Iqa4KVCwc/nS4o0hBJhYij+P27TVjUht4aBSMXvnKQO/8URwjJEIek
5ZoF3EJUQX8dyVNDpsEyg73qqoHxmGZwrgfygyjZe1ROyNDY7lz3lDOCdCWYm2dGfFlk1JCodHBp
xtHw+u1GdxwsvzBRgi6ybYtpjZBaslrtklh8XqCvKqVV0WfWlZFb1qVwElwEpBzUs2jxB6iM1WvS
qAsh5tVDTU7/Ufez2BhYbi5VpKpH4W348lbDSLh4uHJNxzs4qxZOs/x0MhWTD61FeWKMYioyGQ8G
LBlETW98UZCedzHvoXCPKhZye2uqcovjEkni9UvFaIbuidJIabweyYFCfk0V401ORtAF9M44WTQm
XP25tX04L2uYksUzHr6LsKwS2gPaZJ7NUm9MT2LkkR660LPDCjQOOEqJpYUTiM8hXnf11hpw/ZVJ
JkoFNZGzCaXqLW2CB9z6+skA+lAF7TZDekU0Lj4+41RxiE0Pn/dPOfkuql6Hka5JaIVbP+jqZfJJ
7VWqBPiyI7Bn00RyDXVXn9UB76pIpuf5vPUQxhOrVUj4Al7tpb9ZciPWrOApj+Hu40dcCtg4nHTU
KqgR0yOeVEDzAdpjYwSYaZTtVkzmCFrWjtQ7c5T2Ip0OQKo0cbwTQCHf51ODYBp6dpbGzqNBlAbS
St75/5g26vSYL/Jw03wp0RPfz+wo3dlfMY456iZtC6CXmNwIJJV4QLG1Za09YMUlo5waw/8bZa5r
0z8KkTfB0fMKc1sa94URfa9tipWd7O7V+l9H8Xgwkt0A9KJoO6MZyLlWWJGp4UNU3lJe3ul6dtC1
37qzRs2Zn68MZOl0u7DBBds9+UyFlPa94YzBzopllGCbneyQPIbxaShpGozbzrVWFu/CyqDKptA+
otTC203Jl0Zo2g2dkmAHLPAuALYXqOauxU/AKwbsTiz3Ocz1eztoPkdl+smhHFKnHTqO/lb6MqTK
vhzX6HwLR74o/CEAR1EElZkpiURNK7/3o4RHsmjmDfI+yv3jMObPdqt/invh9hidYh/bZ4R2FBR0
lfKH63ufPVX+5akbd6BEZ6/F2gufhnKCUJSkiQnNcJLgFkjuYOGL95eGD4iPv2ojJ1ulf6qLGl2r
vS6tDbj4Zai4iiSWzwP2/Prma1qrb8I2DHYcLjD+RrwIZV/U/cJ9b4agiUKXEge+GeCcasvY66I8
ahrtbxDkFD487aB4d1bXrsVa85jOoiJnEHTT8RMikJPnIpWQVEPykc3IL3Klv4SK/KstXmov3Wdh
/SUoioOcZJeKxGPo/oDH/e4IZeeu/ZUN//5gg2Yki3gLSRzxPNcPAxKo0hCv8tEyY2X65X0iVUcW
NNJ0W330862e29yLuGCZysvXIszOoxrKqJ7RbfDt9EjiuAYMXTjYeCYEGCnAGNQQ33yG3gVkDR2W
DpE4H/5pe47lejOUzt4r1JcyQsiljjz2dlICGq3VjT/c6u34TXewcsuUdI+/xbkr3YdKP1ea/WyS
TpcyYGpJI6+G/UDNM1JBO69VXBeWN3gMUnqVXBZgwGQe21bu5dazeeZcu22cgZxo/Doo7qVTAaQH
2q9isC5Kov11dP9TXMQn7ZMfKDd1mdKMH37XVRlvs6HzYboZx5XLa2HB8WwAnCDykcy8RQnv5jNo
6jqJEEfYta5ymwXq3VMhq/eR13+FpPKiOVCfUIMKkMhXe/2IFOv3RD93cvGntf49s4/6npAkcgRf
QAPddr3ecG6MA6nCfn6Mna9B5T/hLPJs6EL66cEqtVs5ROpX1S6G7D4JqNXKVIj//jrUYHhBNyLv
hwQy5Z2pRuzIaR72O01GGDNqkEQKt63q3+Y0D6Pgr4VyToCoNn6th0H4GDrRbWnXPxvDX2Ptz6NC
HoUqImp2/JiZZlJchUFSe/2baoIL26m163Nl+k/hmD7KOiUAx7+3fSpv6SA9r8zDPN9jcIcekcC4
EkCIkOzdkvCAUsl0KPo3eSiro/AA4rRSUV/EopZIzC907swvgYGZkLbyERa2CqhvfCsRQ+Cemi4B
uQhCU0qsFj4wWZ0X344ZQsdpu49CXIuEPwKYw5X3nTVEWHYAhIRKEjVdfVpHpMqdy1kgoVFF0UDo
okTpcAx65LE8dPQceKzWQVQzWJWnRFp54YUyAqMDUBJBLkKX0/55oyPB2hhyBztH4wZy8xKWg4U4
eZOc9GYo0NA2d3qAY4AiFz/kRIhFpPT/h5WTYJ52iToG7uPUmgTaZFLOaKuwl4zE7Ha2mz0CdfnU
CeMZN917dnlRqb4B8wTwb5Qrt8wcK8X007ignSAgLqS418uNCo5WypLdvQGdRpsQM8r2eXIXUdX1
NA1vzvBv5Qef1Yao1HSe6nGEBkrzxq//pLm6lTystSo1YCu0RykLn4u4/Wlo/b0Q1fp4qSytTkco
xVHwEXJBk4NckYoGV2Gn2yklORGnQxeElxZBidhkkQZbI4xW2oXz0iuT827ESZwCHEUrgV0go6UD
8KXyhuDs1jN/2YDCRTj+r9+Pu1OoO1JsodAyGc2sTalHIxMsDULymarjc+k8tRiDts1RMZ1bnbP4
4xGXlv8bspyONskKkJ7rr1+HWKEq9djvvOqnhhhSGylc7QH0zvaSvCoeYVesPiCne9Pq2RN9s78f
P4B4pcmhD4yb1jCqLfhkyOIDvDvsbAk+t5oq3DlZcCE2u/EMwDtWfoqt7PDxUAurhyQR5BSMLzDF
005/UqTVGA8qh3qGDTL4uQwnNtTsd1FZPJYd234NNbyQ40OgxTuK2I0qIbHu9dvJaj/6bc/sOjCW
YlpCVnFOIzvdth6ajpl2UTzjlGGUFkU1IYb03CPNhr9es2GFb3qqvWOOj1mA9vUuajZuohv7MvPq
jWf/+feTg2APgYgoqc4afH46NDnKLt3OanoM1vST0mp3BaUHr4ouFrX2xFHWgsmFzcV9D6cBEwZL
nTWIPSEsLJmcPLk+HkmZb4tav+R9tInc+ODr+tqtLo6H6VpDY0SoFxC5giy8/hq+XPe1nLYEGNpz
GlqHVK3PnVofNJShMpyhg7PRfTWTbZbKW2zbd4okb4aAxBsG+sqpu1BSRVQdYjWVcyH6ORWsrXNb
TpEp7nfDEF4SKbuPtefKiz/19lmtXNCp6r7QrSMe7j8juGYff+ylTYc0oEHlSRQ7p0SCti0NL7OI
MDIlvAhZjlHC3LE869UaUeJNy3I65+hzE9CgxUXwPWkS5n0bZFVNTGlF6aNT9Delqe/xoPwqih0S
jiyqEz6FSnDS8JtVs/YO+7QHgxtWjw5ZnH2xKve+goBWh79zOV7B9C0twHcPNxWSBtqJs4jbIaXb
YTNoNwc3CEDVSiDmk52VhisLcGn9CeMGphxS34zXiUo0daoCrZkEs1uBF3UtfQvpfKX4tPR1KXeA
uUBEFsrQ5EgPyzgvqh7JQKpug6XTi8EahL50TXv236+j9yNNPi7yDX4S1kSLgisqWGCO2exVI9iq
xsrULZ3d70aaNoAjj5ygyxmpzeCjoyjWKYjyai1gDiprcPIHlFs/frmFNqhF541ClUi/4d1NDm89
yelMRmi3CfyKqOBluCAYSnMIVedYwCGw//bDm75kOgCi4W4u1mReFlcM9REhxUt5c6qLhBmGojgh
ckziBPaApPd4GUk0AT5+1aV9AFng/w4zWTFNk6V1oiESJ+rOjf+niZ7BQ1FDPQSrzaSFOFdoi0At
RZ0UQPUkzi0Tz29rC70c0eMQYHyLplFc4JGk3dX1QD/XRXTk3+uhghQhaES7RoFPO+NOOQ0aA32L
ak2QtDe6SVtQAPyH5kYL0lcpqHeOl26lVr+orf3l49ldqvkBHef8AyjB32kUAAXeLd3A5JWFqARc
ApqUguLaxmW+ab6ik/QU5n/LKP5UOd1LYukNNB2E6/s/kjTcUJF69vXom6/aK7nPwqcgzKS6JKBw
DmHY9X2IzrVVpD0Jd0yDLXWGT7Z0GyO7UITGl6h7sUKMUYs1Z8X5khbgaUJqPBcQFp8SdyK3oQoT
IkKlOu1Bt55VzvoBa96P53x+BtJXg61GXghjDR2T61czQrl3JV1vgDs+Nd2TUyM7KL9E+koHb75x
GAYkLOtJ5K/TMv8gaaB9VaXZgUjAu7vc5NkvWrF5f1dgZvXxKy0AEkQZkDPHFGkqoLbrd8psJe/s
sUAlewjv5bgkPmxue8dF1PB3Y1E4y5xNHTyrADc+HnlhMqmCgN0UhDNasZPJTDWr6N0WQaAmdzem
BMwKOxY9PsSr5cXZSOJ2REYL+Db1Hw6k61fsSimv6YakO1eVz5btHx1A1FrlwXVdmc3Z2mcklYay
qDURDk6FH8ZcDq06ZN27uryJB/ueq+DOsX7H7k0FqkTWwseuTVaWy/xKEaNCzzIU6HdgBiY7Dmif
oum1Qo/ZJifQ++PoFzcYJCfSpUmCi5OW29Rpj2Ga7N06uNMk4xw03cqrz4vvPAXvTYXLoPFJ7eN6
lrPIQ+ZiJMSRemXXpL/Dyjjz7dEskw6pUW6TAgeJ4clW4rM2RnvaNJIiHxt7pIE3nrIgefl4fc1X
Ng8EohxqI10assDJyk7B6kqpTNXPqZoLQuY7atnEEvrmzeWkhOlIk9My6OwN8vHjsZdWHN8CQDbT
QfI9wRIGQ5lZ+Yg4uoKZSqdsjN55tAqfFmvw+PFISyuOGgtxGVVzuMuTtV3lmodCBfiCwK/O1DFe
Umv4i9TRrqlaaVNbdrDvxmwN8Ls8t++G1a4/Ni7UvhwJ7EYS0bX39PySqNF9Z5fRBtWPXetUt+hl
3nQ2GuxSf/j4nedXn/iyKueWyDWEnNT16KGhhqpR0mfN63NR5+dkyH6mQX+Q3PSX3w4ng0Ue3kWq
/12BSY1p5U2ZlbejqWyGTZy/Nlny9PETzQJJ8UB0A6msUuBGkmfyQHFVKkNA193vy4sy3DgNZf0Y
FhO2q62cYVtirJyei9/93Yji9+8qHFlXGWaRg2hQi3tQXV8kK36Wyl+di+hNHN55JW461n/aUf8M
OgVHNYMSJ9nIa1bmLiCNDZLhOEQYmw/eUbLybRsEhzr072zHW3nd5U/OQkcoj1SbBPP6fdsoMiy3
9WnHx/3RzJJ9V9W3RTLujcCGn2deoiQ9xGq5rfIMMRF7Y1nDTsufnSb7jercPY5cn7VsDTj9hqW5
SkT58LQWRORJG1udbnTb6CNXcrkbe0O69YLW30Qwt13z0cudfJunVXocA9qfGah0aAhB4ZwL97b0
fLRdvd1Yei+BZyJL5mY11mzZ12psTFiY8Zku3e8xlLaDWj0EzRo+RWyQ+WOLNA5tHsGeuJ5Nu4h0
BODwoXfcetfbX/Nmg5KyhxyrlWBc3P3M+/reUsBa3ESIUoSgQmLf+fnxpplXK94m75+nmNxbflRn
hJAgrk1oRXyvzbfqk4u0ZxUNmxRMmBWMe5S072UvXDtBlg5o4cJH/EyLDBzm9QREVm/HRQaEv8AT
pTzGnvG3kQfMt73swWvic6c5h06297JXYcjXv7iyc/CVk1R9VTQkSdKV82PxPBVXJ4JRAoo79Qzp
lbQKqgAEWhkjTsRgcQQJU038Y+Fxejn5l7h0HrvG9jea4a+k9iLSmq4GAmfsqslJOVEnp9egB47p
N9gMeajVlrYsbfS8uoxGfXCi6l6zM38lVlg6LvnsiFhTpuK8nGxmVe4srbQ1fJt77QGC7SEzm8+u
YdzB9T9Jw/BUeen548W2/I7/DDm5kSEnatYANQVcFHsv9A+NkmwxTNlTgTzQrViZ0nkFnLUtWkDC
BECBBza5ohC47PPKUXCY9YwzYNzNCPBObpUbH7OoTYrwU1RlG1hdf0ukiaIhDje+35UrE/0mxz35
tKL3KjjrrPSZumiNRUqiwjjaGWBVYq05WlJ412ZVsOvM4BRr6Co0CXFZ/NzUwSnM/e+D1rygXoPu
A6QaX1J+FTJEroA43S31YhcVcYW2+/hsxcXB0mobPkDwLTS+9apxsPLm0A7dtxSPkE2f2B3VxuE2
t/TkaFX+lzgOtW1VpbgZ9+VtGOrHOOm2Wh6fEMF6BI3Ybz7+6PMulEa6JoDEvDqIkGku6sLi77o+
FnZ3/utdMFrPdpgczcoBuizbDY48hbqxh+9hW98oXneKGnXfqt658uMRKXe92oZPeZ1QvCWqctE3
PiWdd5L7biVenAuSkAfJgAjwlaFnMdPndIMxV6VICXeDNhwruaIbFD2NvvYQp2Wx0eTqW/pTUoq9
n0R/vaH4aWrejwGK5BiskXJme1M8CRUNrgViZoLY65MxiJtatzHE2lmdg09Hc6419QE840Zuim0x
RpfKdVcSmNneFEPaQLgs2gRAgSf3gOq6ftumVrhze29HPuBm5SFp60NkhyfTWZvrpRdE44OzTgeO
gP3J9QuGKmK/QSuHu0h5TUzBx6tx1H526of2R1f/+XgFinvkav/xalRluWgYal4xaIGYFkEBOlFT
n3UEb/2m3khZtf94lPn1IYZBzY1Om+AIv/3+XTRYoXKOH0Ae7QarukR1Ddez2vVDtdHi9ikV+uNq
I2DAd5WifF4Ze3aVMjYyHLwgJzkp6OT2KP1aLpIhjHa+hmJRONz8D2ff1Vy3jmX9V7ruO3uYw1fT
80CefHSUZV/7hSXbMsGIRBAgf/236A7XosKZUVX3g68kBhDY2Nh7hcqtD6aJ/iw75yoI2lOMgglO
Q0fYJ2RW2Kwcrz5xM1zhlLojUQ6BH3LWHurVhwIGFo0gkFuQnT3/yO7QFgLS5zV0ZptDKS9HaJLY
A1BEKl5XebBzJ7ij5Pxi9JM0gX9Fk4DPPprrxp5IGo0sS8w5q5KX6c48UCgXYorjsIb99vkzRbJt
CAhmUI6y4UITigvLNdvYg+MtCa8nordRbkN7wQHefjqic3ROkPHlXIRdCzqVQH+hbYj99/n9O+YE
OCqyamVAgqUTW1v5daDtM3Px5ciDyQeCCw7U0GgH/vr5XcyYBMyFMOnKZp8Uu2UxTqHTCUS2zZl5
NycJz5cWxtBGggh0Lg7Zyx6zLSyfAE1QQqIAauFo5rTWJ6HzNAaFSKR5v46u+5ycuevL4IGbzqDG
AHv6zEB9/nbUGaqA2lEJLecRIghyRq+kttXu0NE7tn6U2vmZLfxlcMQdUSFDgQyi7C8IMWPnlTYt
SsRjPu1nbVPLZTduPm3asDy1Q35my3wllKD6j7zjn9jdFwQpCQwCDZq8WgEEhSMJEOIhzNy0fc11
tB6xhPqErxMfBo3UDT6d+abzElh+U2CgZvA6dgLs2M+HdwJqRNUihIeZzNHPgvRHbl/ZNYRb+XRB
YvfKDSVwxNOxdOt04hDRdlV9pm3x4mSNcpmDanLoRphbL2gpdjl0RWfjGcjIU4ENb4zVXdyEl1EZ
r8HS+1Yn5qYWZxLG1+4aA2gOHUg0yl90EhqBH9gCeyBqwisGQWZu3M8gcd/1JF4xYl+37fRpyH++
P+Cv3nVmWs2qiy/FNahyPYKYUa1k9zPIxbrszCfHNTdVG0Onx9xCxuiSRGcixGtrCN0BhAbsV7Oc
1fOPTEKPB3GOAVYi3jhNsjLD9CnGQbS18GF99RBV395/zZcVUmxQM/oMlJjQnZUfFrdMaqTd3KtW
qN0eapWcgMes5n3HQIt37/XD/WjLrU52fVH/HGzkIA7RN534wB4AHLSDl4fuJ1xJlpUrQFBa0lcu
9oDZAtQ2N2IKf4S0PlmeviGDDQki/xKT/cE41aNJzpFrX9mDcP/ZyQJ9mbk2uojObiyRF2lkd1PN
siCYYHew6/J4M6Q8z7eMQSkCsMAQrF5Qms6FlhdVB3wFpFzYkaHE+tJ8uoXsnmAOkqEaWYquzQ2r
LxKIN5Rhc3IK78op403rklWvojXW5cnOoU0uoo1FynPlpDlOLwLNDDdGqRo12rmh83xCBFbAIkJH
5Nv2uANWoGNkh7LTpQuQoIA9Z63sbF7vpOMXBU0+TWBBM5wW35+XL5E8GBG4GSIXQLsAXNzFKVES
oL4LMuN0J7H2mvEa9PYVA5Zh1tipy3En2+muzsMvHqxiUjnwjQiPLM48Xqx8CnqM/T1o7K++2wFh
H3hZjUuoaToTm34ZyC9HC8k51N9migV2v+ejNfKyRc81J6uQJ1e8DG7KVl9LN7wcCnNJpAtrbLdI
G0JWQefYENgIIEeHRkhKE/E9lnbqC3pE8gh9DiavBotd6pLdVm136hIJ/m2xHg2+9lXS57eWQ598
lUfpOLZHJ4TKWhyqtCX+fYg9d22p+rJz0RKPYMscl8k5KvwrwQkRCXjhmav9UhTKQV0VusygEDQM
eqi6zXjB1wG4qEJscgPJfuccbOaVDR64MbRM0cWFAOeSaFQA6d91MU7kij6NtL4JEZm4qG5xmrjW
U3SmDvKyTTNPudl+Ed0+mE0uQ2Hj67oGsRWEmcK7GRr5GCUG7pZqR70BAHs/ySrlb3tw+wtQz+nY
3Zve5ahcOk2qAGmqMTMFOC7vr4RXNiJUzfE0CZq3QJgs9oSS5rSKI9B4asfC/Plat+xgtWKtuFrR
QcDgjm1EtX3/pq8uP8CD0bpHhWQ+fT+f165FGmFAb1vJUh8slv8EYDXzZfvn0IYCX338qkAicU14
EHG76XMDc79w3YIjUfRqN//fqyF82HA3TBG4LxgDd5aCsXrOVdJ7JTEC3AkY6gAPC12ExQamu14S
FA7L1TBe2pG+jkGES6pcZPno2Eev+YoK5gOsmOSp57mXGpE8jBGALCKwyVoliUkLC/ivmq2i5N5M
iqyJsvIV5PDwOzbovzSqp7T0dD97uB26eAaogDtR5157SKaqSpN++hG142bs3B3ln9//Eq+tOoig
JzNMEIgGexGOeVkLB5hGrAG8G8HWsArq6bPftp9qRY+Wltgsdbh5/6avpbroDf5110UlALJr3JMU
2udo94MUew3A+MGCa6dhmZ79hqDIELEzsfS1PfD3ey6mXGVNFSgCIEVBOfNU1hYqOMWZBHaeC8to
jXiCEgfSWGQ8i00FOHDJ42KWdAfqonCdr7RvZ/XA27wX/7cNDOUqwImBHYDTx+yP+OJegrotSKbd
nEDmCA/61HbibrLEZ17pk6bTBcS9DqZIDlbMrgfNb+EOdOW5NBu9O3TqUle7G8DR923MTpXvXriG
HBynbM+lHs8Pi/96zln8HRpjqFYsz95h0FgReh5IPcZT6R+c+JsQBx7tVfCk0JjH1kaG+/en1y9W
11/f4eU9F7umxwpYgsz3tDtE9JJddjTYJt8bSje2NZwSGMEwSO12x8Yn67Lh6IezSzLdTs7JoKHm
NuBn5M6mppD+KU8CqhzS/xnU7nEqzXUozwXDV/ahuV0OSw0QdYDxW0ybTgpVWyPKAzAwvxiJuRlz
6yh0V696u4nXE5uu4fMWb7iwH/0iufIAd/Zg49TUG0XNLvHYrQd+GCi9rrcG9+mGRLzMOE2GtU3d
rZD0kzgMOsNpA4RdD+/8/ng/jyEYbjhaoZ0A87BZTwDI0OfBnHbjOPIe9YASOcNdad2BnJs63MmQ
BWZxFa3ev90vgbFnn3dxv3lL+63mNnR5wEyco5LeyrQy04NbtRe6ANPDwJDStfhqcqejPZXwtcqh
z9vR4TZkfO3koF+XIAwXdnE72OTGQ1EGaMNtVTxoNa4MAd8YhIkKtHUFIdQQfonUH1cgzEcTrF69
4Riz4BBV06qd3B1AUXeF+TxG4jN8pr5Ul31vr5Sl4VXZfNF+fwl/IWdFZQQZZ3u4H7SfQxEOx3fZ
iUdVBjsFqcuxDQ8tKhiDxNMOqjqzu/svvg3QyEhwofUAcTBkVovta+olmKZ2Uq6SLtkwTjYRLHR7
kKdplHXRFQZqbSbYQo/iCOvgC+L5l/c9ICpKsyttQ9eti9RDYI8QQ2pvTAFdO9RZeIW6APFgzxbe
sWK8qqDXUorU30A0K1MOip9o8Yzm54gErrWOxOpOpBdHJ+9OHnjc45gcQX9cOdxeSRZtOd0PYAeE
pNrp0dmM7s7Aveb9SfM8NP8zJAAS+QuSAlDOsgTnm8pXiYU5U0w+wCBe6ow3rf0jVj/ev8+i8fGv
2IO1PDd44dKTLLY2D7zfAeavWMySrPOD70QZAdUw6uSG2eVtMl6Mbnw1S72LOLkLrfprkmz4VxNf
wp27aRtwYLwDz2MvpZ5NAWHJuuIcC2bR9Pj3QyLvxY4HmtSy7s/r3g8nU6PSwoaNXfWfQwjttw0q
sAaQTT+fVjRsUl9djtALmlZdV0P6kl3mFj/D5fxVV3q2loEchCgQ0g8UE0EEWuQfwILB8AUWFyvO
zbXl841Erzdgd9pnT60dHFniX/pdsY8mQEhG75dyDhCCW0/H+1Z5J9V/baZPVIvN2EeX3uh8BsVL
jW7mDOow+P2fOXWPyP1xiuizyVdZVNToRH61afAF/ufXsITIwqLNPJNksy9eXIw7V4SXkO5LJ6Tl
UJWm8RehM+g2pxHcSwMFTkPNDsHYrOZ/k9ZdO+0nK4Y9PYFAuka9sNh4gm3mDNqh/QpAoa0n6xtb
iFuu+M1QwYdIR1/cabguNPlSjM0drdrU8/TXZDh36nh+3v71qYEEBu0RjKBfqOPnwTL261yMIfZC
rifImF0kVjaLqWu19vhFCZw3na6rtkjze5vuVd39c93913fz/4onev3PTyn/57/x7++UjQKGLP3i
n/9zT1v877/nv/nP7zz/i/85ld8FlfRn/+5vbZ/o5WP7JJe/9OzKuPu/nm712D8++8e668t+vFFP
Yrx9kqrpfz0F3mP+zf/tD//29Osq9yN7+scf36nq+vlqRUm7P/71o/2Pf/yBjfC3wDFf/18/nF/g
H3+cHpvHUZaPL/7k6VH2+Gsn+TsgLd7cOYVaFcqTf/xNP80/SZK/o+yOdTJzG9HgngFPHRU9+ccf
0d/nggoq8zjPYScG+++Pv0mq5h/Zf0cvBnU4ELJm6NgMzfvj3+/+7Bv+9U3/1qn2mpY43vzjjwX4
xoJIHKD0sz3z88nUDRHasziZ7K2elruxG7FB5JbV3kaj0sc+gZg1nM9cCxviwACPLkZQaxmv91MR
OzdmsujBi3r0Xyov3jeaB1XWeq3JU9L37ilnTvzIlNR7VGemCkfPFlhiR8AmwtdlX+51RMyZZOIX
e+KvAPTXqwTPXyVpJYSwfOXvWQNx+XSsYvYkIwfaQHlg+WYNTWSvzEIoIsJpzZPBRSEYd7M8dtDb
MkSxJ1qW8aepDblKFTdVPIvX5cg2Erc55W3gftFWHF8mZozh8+U0W1J6wEV7zLSP8TSBcAhtdv5l
1H28UZFtfVZD7F9MpD5X+nx+wv/rDTGHfk+TtO6lPQVVsIdwZxOlfjz134HDaCHqUrnWt8qjzedg
miI0bYokHtM2Z9E55/h5FF8b3Tkq/ZaimaDruY5hoet5k3UNUTrnC09k/udgOD+nhft8a//r/RYH
OphVmiCUesLk8sz3yBu7b6Ww7LtoBE4noaVp/hnLnoWyZ9N+3rtfe5vFng5umVdWg+/tS4zezwjJ
9q3Ihf0Avd1YgvkTjTtWKaAiQ1tbUP1IIlhYmBxGo6KwH+KE2w/YjuJveiADbK0gEQLlIz+BeAxz
AQKxbDmufeDBfzhwt7/IIQJGzxzD5m/92pMvtldqEzQSyqEHFg708mRCPmL/n87V/xn+X0yx3z6x
EhoC6ePUb0c9Z4PdzsGu+FtM/Ffc+X3A33jqJZi7hlKDDxW6fpu7/Mqxya2tio8NyDIPTAh6EcTj
eGpZr9oRrkcUQfq/FsHyf/PQi9gY+WMhSYgr1025gd0CBFXPHfrfGo9lrAobqKa2tAdj2V5D5jBr
bLX62FPPt/ztK9ZQf5qiGHrNQW1v6rFax9W51Putp17EgLZryxbtXLlFseeGuNWTyP0zJ8+3Lr1Y
+pLF/dRR0m9pnHyjDbqWIT8DjXkjcv3q4/w2IJ0Bcrry5mltjejFdBMYd63byHtguYqfHxv0xao0
Co6meYt79GRAzh34PHn0Ergyfujy9uJ8DINfJ9QJZiK808NUGAFvGu6cq9e/Mfb24rTfJXHjO+A3
b1lV4LgM9IbgZyoib116LpT8NvYSvCU5MNZvpbFXRVGg0+zzu48NymJ5ylALpzFVv41cedeyAH53
w+Zjl14sz7ijnR66st96JoLeHZRMrHNwwuclov8EWXseqd9GZLLKwZN9i6BS6/EzrEucXS7q5FMz
DNMhKoLqFtbe51ST3hr+xYIVFZogZMKq0q3IJqdYleM5lc+3Lr1YsL5ydOEWBYYI2m2d9rfO2c7i
W5debM4DFqjLEiG3pIbafFih07X62HddLNOW5b5bCim3gKF/6u3hzzB0z5x/51n3cl9GV+j5dx2J
n0fwlZLbiFTBBv3SOu1xDN6XScmzKEJ1+iOv8KLFVblDOcQ0RwwexyYL86BNVWSZM4nR60MPCYbn
b0E6HbZ+gq/qcnIf5k+6s64/9tyL1ZonRTyNbiK33BUjvBTM53YY1YdyAHQAnz823DyalvcYlMaF
30zFto0ffSgURMsOAEnKjjiga2/R/hFpyfxkVQ5T8cHxXixQRxFvhC+03IZTfKyZ2TbWOZzCW59y
sUANnR3qmnmiBLBgCkN6EBQ2Ah/7moslSrRqRkp7LKRkmJvKcBA7R5J/67kXa1QWpNDDoOQ2QBEm
4f43ltcfG+2l2QCXgdtNBuVhN6BpHceZcPWHIgt6I89nIOBT1M87fMjastbM/RKP51psb4zHUhMD
Uq8dIRIxK+68PbC/aznenvmI88O9ErOWpWSrjT3TUcztAfgiVMWAH22R50K7mDQ39uglF1DU4klW
DhxA+5pU/hX6YdUOwls2SyVglQrw+yL4U8Um/kKg05Q2beitavDMrmnU5iSrSxY9kny0bss6CXcW
tAMfbEn7LCll2gQwyTIOSmST11urIvCCjeB1s1UDJztG4AWflrbT/hCu325AZRl32gUXyVhTm1lQ
bItTT9Nw78hKPZVNEHepjqWq4GbqRvcm7Og6Txr71kK5rE/t2Opv3R7sJfBUwnNQ6Lc+zyL02EMN
fb0BmxXICVkOeLxED+DM93nj88y3/C1VkK3TCi/HSoDMwW1O7Vs7Pyfz+NZTL+KON2kr1PN0zct9
DVOiEHJGH3voRdgJmyLv4b8lt2hyMUjQqm8kOkcJfeupF1HHYbQN66hBe6fuktSRNRrLubr72IMv
4k7Ud2aSNg43Hs2P1C8P1M0/tmcvJVYmpnJQljvMEaVNJv14BszX51wB3hiVFxjAqYs7Be+PbTS5
6HSNxwnyNB8ak6WTncSulKDuh4+pvCy0HEi2nyOgvvXUi3wAAHcDox0XcplFDFvHcKXRyXz/qReg
hH/n2C/o09aQDNyzgUKEwyV5zKdGpYk/+kDt58l9g1jgA0cdD5dOU8lDW+E05YHT/sExm1/4t1Vr
pKgmeDMgXhNHH21vitcW6CUfqtGAE/X86pVknR+hvom0O1kF5kJDhPv9UXvrgywWLvZcMtLewQeB
WAuduiyBhuvHLr1Yt6XSddABrrZ1/PLe7oB+Kkv9wQFZLNu8tWvV1NjTHd+6Kkt728pz6gpvjMjS
4qweQ2GqnMpt54rrhsJER2Bv+dCQLAn1rTTCCebHNgNPeXFw+NPHLrzI4EFamKY+0BiPGYvmtul0
tgT81ngsliwbIMUkFS4tqxMvBJCT58g38xVeSUSWll+OY1kaE7vfezlk2PoQ1uDBKNsNiTxzxbym
OKMi/NYbzP/9t7UJGbgpIBxfNCbSAyBruImr6dwnXfAV/xN2wsXadK2OqYYXWJvTFK7Bi53WqK1A
rtEDCMcG9w2WLKN9EDMW2gxGbFTgN+kIsPpPP+HnpO3eesfFOmbG89vRa38tiBOxuyYFI+7cO751
8eVK9hjT0P/HhtCE16btr5lzTgz4l5zla5NgsZKhcibAQMQ+1usairra7b0tLf0/rbDONwSmaNs+
osOnaQZ+AFeK5pEe6jU3zNqDaJHc8XAQX8Yy7A6cJXI1K+pcRxaEnzRQJeD+wkrO9hq6nvzCvaBW
oI9tJM5xPt4YGG8xMFNn6apTg9g6rLUPweTkqyCR54Ayb119MTRo98q6FopvQ/gL5UOdgWt0JjbP
eeoro77UdnW0cpORxXxrWzS+g9JRfyBd6D3yYjiHvHzj6YNlaSSuXB61+LAcmSay/VR9dD4uCXMN
rRqFXhiWXB+vx+QrOgEfC9BLdP9YglIfBtiz2t4z6TCixe/2/ZmS9FsjsoikTmFhGKIap0UZnqAd
fufH6oPn/qU3FHgxDdSQsETFTISO+w4c3fDHhzaXpU5WAxnxyh+xmrALHIYZfNVCLP+DI74In35A
Ag6m97AXnNL73gwu3OtsfSYH/9VqemWio1/+LPbzMWkrtOTUnifKX8cNhBEGZX0ZoR+1ka4qD45B
GS2vavuo2lkpwgtoZkNVIVNgMhzRYgJ/tyrjnWNs5zh42l11YN7sxso7Z1D/1rRYBBEclXXMg1Ht
Rya8rY0pmI3Ys86M7+uV5xeyHzkIfWEIJR2YGUTmAIXJdl9ZPbvqA2ChrcIF2Dpxenf9/lR5427+
YtG3LqvlWNkAK0Iy6FIDOn6RmNI/jU4sT+AtzV1SHZkzahxvjNwv0NxvG/tISmaJCi0MP6LxwVVD
slI5vtD77/JGjPQXOVWOnms4ADO5b5KGbbnd2/tisMUK1n362/u3eOsFFhGBgIIpuyF2tmICtQOK
8z/AnftYtFkqlAQ6VI1FcLINyPizKBkQVOeIfm899vzffxt3iw0JKzuc4qxmE9tP7vjB4VjEgiAZ
KdqjMeZq135FEljDA4TFHxyPRSTopx5C3VJ5UGeHYQ8MRdKIwPP2Yx9yuYZbHaBHhwNaS9kRVW+Y
PcTbj116kQVA2V6wISDA6nS9SyAiEFl3Qxl8rFcHtY3n3zJxTR7244RpUriXGueqFWdjeGYJLYCK
/0mOlxRj0fQ5s+zK23pNUu2jEOftOIY1oYI636FufPCZSF9+r5AY33EelttOxNYx6Zi1MVrDvlJH
+QFbZf7BVHZJrvak3RU6abxtXwItFELeHZiHfv/+p3ojYniL5Vy0LnYOt5J7ArUsApOKQd1EarI/
xYAhPrx/jzci7FJr3StaOhgrETCxtZstD3hzO+e3tz6EStb+EBZAoLji7v2bvbHQvcVCDxyQp5O+
8GAWXzxUk97mfX3m0vOYvLIxLy3hOxNw9HJDd4sVnmxZCNtU164uHbA5YDuMSP6xN1ises+dAggC
+e628fyfdtDu0F08g255/Q0g/vh85TSadqa28n7bTFEOZ9cmOJUBLezUhpTVrm6hs3omurxR2gKB
8PmtJPTeC6kA/xGDpG7mWWpa99BrO/r2wNZjLiLoBdIdwNiHmH0mEz8nlvb6BAAp4PmNczgP5kkk
WqQlxt6XYyd3XSCn9Uc+Dhjri6v7WnJkJd0W+uuXE28eK3t8/NilF9+9s4IyDLuh2+pCettGG/ug
KnHug7w1LItwX8A1PaTQRtzWgcMy0ZQ+Cpnk8/uP/noUeQGlppWd65LoDvyDITpNfmlnhfSDO157
ztf3bwFBCQzxy+UH1uDzoY8s3bd56HTbymkheTt5lSIZLZ1xw6qw3hMoDn/Km7pe29rvLpnDKuiY
KZ4qF02ZlaN7/RkoUZWWD94BLIJJeNYVrRV02nJCv9px3W+iOmndtKv7OvVKK9402u6fqolMl22u
nb2JVPlosxGoeWi/1Kl0kukJjRXA7coKEwK45pF2qQ8onQ0VFmWteGANPyCyaiBgEAyfa+KZG7ew
rA28/MCfIpXc9SKHhXhBOU+JRbxtodz6TskoRuMKGpnSOxWSf87H3E7NAEej2AjI93dgvqR1H5Q7
7vPBSTUS5stu8h1MyHsoctqgwbQu9iA7TsTnMlEljADysT4qYUEqWEPWFqoOeJQdSfLmcqDAu+Yq
rB/AVMovrakxd53dWWk5+PAyU/borwmKdBBU0YN950oz2yom8gF70yytWll4V5j2XYdgous1JX51
1ZKiOgUAu+5yKcFPtGTSZbCKqeK1dgBtBYIX/u2TCIRMA2p5u0RP+d6oOAJjpC53RUXMCAqCHJ+a
mriHsm18miXEUkFqV6WOs2Fsk/Am4EmbatPDX1lOHb9uxtH/niunOrZ2Us+EGaZORvu0yGo+kIfA
a5tqg2AH3z5SuOGWQ7I7WIUNZFpSi7TQ8IsdAIMryZM/IbEYHlXlk6wzyoIaeaBZWruwhUhlG/Xr
JKi9ldIEjHqnryHe6+n7yuF1tzEBiKFOi15oUA7ARKEl3/GjLxqPbRPI9Q9bN2EM8oBdPnlp7sAd
cRUoVbabilCq71Xv+Dq1Yh8hQDoG9dHYByvDI+AEaVKGt26NVOOopQKfJMKLPOVsiB/boi8ZqDPQ
ewXNdbhsIpvgrsARby0yNM46QCJZpQPYsZkyVsGzggTCyWDd58CvI3bKr01dgEUVRQ17sLgVnGJn
8nfdGLL7yUgbPkpBkjlmoBmLQWWCULEMNyiboxQWhhCS2mox6UfHzSVPh2oEq6MV8P+kU8/hACKi
sMkiWHUEGVQc/VQKycp0wJpoNzmcO3ex4RKeCRZcsyZPDKD6MOiqZWUvwLRCTzSjzFTeRjCgbFel
SeLoJ3PbDs68+M5g5NaG7Mg01qtc+mrHei/XWVV0YpNYTgE5xmAwVZlyVQ6bsbG7TFaabVgYm8sK
yt7QnuJkxSAXAa0Vow+98sZ4D++xOF5BWtwJ03ioLJY6TVxelaDWnRKfeylLwJv1EvgVZyOFrlca
JEOzg0lhc1TETGyT144swQSpy++l3efismNAT12Zyhq+lYWZum1Uya5f67j+3gCYc2h46JYnKAJ1
4gjWJ7c/yT75abcVSGQddglg4GHzSlbSLsMrA1WDHTQN4e6IfPVeQGL+KnChMa8hASdSSHVObTq4
1uiklSo5bO+AGvtU9bWYlfj4DR5f/ICvWQ/bHVRk77SVNPegmQC4C1MNmvXQelr3mAYtTt6js6dV
2Oy5HvghUEZwMDohkBj5Pq4M5UsnwfQy5KKwgNR3+ejcxyyPrygb5LpoR3M7+IGy08GroxvUUkRW
lIVrrRoIdqwohQxdoIiD7g5nKwnRuEMD6hqEGRS/9mXET4BFwWjTmOGuFA7JtD/ZN+hURusyQAbr
M6tTqTVY4coa8Q3AP2l26DPwq8Qy5MnmjbWJYxE+NX4QfUdy2GLTIu03h0aIAXYJRy5gc2CrQjzo
XzrtcMU76m/ysKDQ220KxP6ojoHKKMDL6ywmDsKhcPQrJ3NMNAPXxtfdOozBwhGwIq9QNvcdk9at
uPRgQhUFfC5fRDW70Mgfw6Zbi7rax1VcVECndd66mybbTVU9QDLUj4cfyQC+mqINgjYPipUuchui
xn7Upr1XFXptINWI2BqEWWFDYEvaQu1g8tSB2OOBwx8g8vcpMTBHpBVtTcbQPtvaYd94CAVT/TkG
j+Oeg7zC8VjUzjwakyAtJtI9ENZ3GVOIiGkJ7+vrvkErNEXRtVpjQY0rgMfFepJTeWmMgbkJLYvo
IdCR+DkM/bRCZxM1IWvK/X0fsiCFnQM2ORTPrTsfzk7lKg+a6NFVEpLMo7TqPa27KZtCKzlx6J5d
0J6Vn/q4Ndi0BgvcqlDTB1vk7BCPccBWtjtJhEXV+iaj1OWzVgGOGIiWTTmbSBByHbh1SFeqrCyd
BcQy1z6BR8c4zT7vgGm0G3Cy/KzTrrwUUxGdbIEnJgZbZ1Y0fneCYgo29CqQIKxMHnoluZNcG2hJ
7wkIIQwmWnGFDKD0YKXAxEl6QZj6aKtCm39gXZd13K63VljFXwGirI95FIjvI4hRJ2ASzZ9lUakD
xC2KxyTPvS2kUpx7PsGQXQeFjgEZqNC3iHhfwOpWu0+2iIrD6BL3ifiG7iC7Vt32kHRc+Q33V0nj
0rSJBm9rwoj1MHSn3UPQV2Ib5r23y2uLb3zqxNuuq2Koi4INGkcS27YpPUgc6A7WyLBTddyG6kvK
Ox7fJMkEixEfRFQORmoNH9c4DKB1G9axtn6EOCmvTFKYflvNBzy4s4t4Bde3GmzNpH7w4ID2aFDU
Oc4+DXfcnsYHhFTYzuaOA8cYliSQB0dcRPhtyvqa0Kc68PiuHbD7DLbsIT/gVhdV7/UrzyqqbhUl
RXhRw1LPQ5cqN3dhTYQH7QYE90b4/FDyRt/AlqnZuBWBWEJXmPhJObW3VnaYxwdd6fYIQrY1pAhS
8P0TJYVoM/4WZNwE6Nybvhwd+JLXoX1VVzb9ZjFp/dlLHt32EjxRx7jhXkjQfE1nuUcFD9UI7gqj
XWeocYhPPrg88RqieUixPMeMX8G6gJvxBGG5Gv673fAVhh/F2kQECmJdXfEwhWID4xk4IwEyAZ9f
F83Y52s6qGArWDIC8ST40db5uCtFXV+ZPODdpvB9azu5FqymNAP9OCM0N1sVhfUhFMMnRWNvlXsT
vJyZiehFF0SVl5Z9F3yzHRy6gSKg/o++4IWXVbkMoFUeULWxHZwES0fHJwvZ/EPro32qYKn1wH2r
VRvhFxbb1BzkkSKPyrRUIzCAnAC+lJqclSSVDHyYlMUM0CopwSfKjF9Sd0VUXsUHEwZe9UMh294g
vwLvEqY81lHDJDCYJSuqMaUAcTVpBQsn17NospVYXTRzvQr6nb3lJXCl9p0W0hZONWVNVZJTlAiz
rYjfY4JWpBvSxBugZAES0HcrECyD96r1rfQMbFiLhiCTtax8OIHiYa0sEtUDpJAsuCx4kNnMWsCb
V20QN3LdWMMk0zJvcJBB85tr7G4B9K9Hn0C0uJEowfSkcR7A6A1+FAwErKSPIX1T/H/qzms5ciRZ
00+EMYiAukUiNbWqKt7ASkKrQAAI4On3yz7HxqY5xaJt297sbVs1yUwEPNx//0XWz3f4r4TPRb/g
BK90S2+jadXXVpBwOmS9exILtXxVAuxDM937eMNWWzV5zZVtWM4nc1FYJ1LrgJ2Ved3zZIPIVFmI
yqt0qm5TihkiSNNgqDBike3vUnshvNUJ6vQQ1rN121RZuccWfpcGQ/mzknO/nxed3NB/8ibJYty6
5fIThZ8OH0BaPXFwukE6hy4dvK9LMpJuvHTasvekGpDeKzujDzbrWlh8fWZe3hR518FEmc2SjC9I
m+Yua2DQtYzeh1CzLkZ1nQb7Ou+GiThysdp0a5ll3OhR1elNWiEsdlGsbBf6p3kbhr2b7fiCcrUb
RnW2a7+Xe/br63dsY9Z+9+cBEpuzd2bgt1yG4GJqw0uSHZbe4IMta1udG4wnbnKZjwTU+IS4KXs8
uXYWvI5zMThYGYzTkcw0or2ynJln4LX3/VWbm74fur0xXFh8ljsWe6/K6jbqC4s+YfH1xLSxpAWn
tUSmv7NWA+uPbphJPTcSksGcJCWIsVTWdMUyXhmRXyHBRokLcdJOoKzigOUWd3nZdt9Kw0muw24W
Bj6iLY1CNgijZG61yyJy8PF5IgK8fMmwUsX80ggkEvtOvXaDDscI7GMmKa6vd6IOxGeC38x7Xrzx
qhmYDaI8UC2tnUaOKyc7uBq1V65IH4GJCEHMUvRii0ewWDavBsXdKrkYvRBhYuFU9yPLqudKejNW
9IXzNHtJdvANf8UDOBAVfT5UavzXEpfD5Xv9sbZldp0o49KBdjWZ5DN2txuMyfm3rduXn3HHcBoC
6Gv9S1Zu+AtVJ+6O7PC9KzvHq+s6YXlybmdreGUTRpApZlDiuLj28jBmNsUn7WloI1wJdLJ11nb6
6hT4JVRtbn6RuVV9Dl2gUzn7drbr8rJ51nKwXu3JZmbN/XznuEl/Kyh0mO6U7DovlWEuI7RbhHxX
wUn2ATZX/bAWMio9Nb80QRveK9dZXhiRX5IZTlKc+mX5Pewn99gHynmug1HcFAOi7TV3Fh5h1WKn
3C7Cawkv75KnefHcdBNQj691VZgj70VigfW3pqTZncWxT0On2tiNuVQXD0/zxqhNdQ5aSz+aniNj
zdL6umJGGTAEswryuXrG/LgVzgXdILM4j+oy9czdHE7NOZjNFWvoRH1xVVZ8WoK6sLCw9PzXpHKU
s1lAQn4ACrRMwzlg3VGkCDbxzCY9yDeUizo9c/xmt3TmZeQTiJbONs4De8eRcF7H0UyeDUXC5RGR
3ngzea07R0uPO92mgR/MuNyaFhk3WVGPG4+l9WdSsap7/ICsc1vV8kRI7TBgqOH2twbruPMYWMzu
dj749davR/HaY3haRjaH3Ma83cCuUBklz77Qydld++aYGK64c4QuXYIgpvnixKLyW3vp5aOqDOsg
8Tu8Si3Hv0Wbkz+HJenuXCgtL1hnWMtxLgx/Nwg/v5c5vWE8Md1+QYRV3fgeut2S3g/gYgi++XPR
PprFnGzsaalefawsZYS8p3lit9JtUVLLWHm5M0ZSsVSIao8xkHXFQCBSPbciJRkw7e4DKy2+s7dL
zmx8MHCQSTNcke5qnaalr2lNu+ogB3/Z2OUSfA+TMHly+06BBnRruB2zxTmWeWBZm7KrrScMaEg8
tvL1hZIqIxy2hs8QDP3P3M7DCxZ5ax+3aYs4tjFw2xPpbN8YYdEwymdmN0T01SqeUBgcDKY5m2BL
HG6jtmqyb7U59rvFcvsdldwiPbVGch3VaWP/ctJhepnQfzsYKljBixZ9nWyGDnIRkm5yXIvKNfDW
XOttPRRLjftUv3zSvmGkLOeBaIxMhJ/Ctdc/g95iwJ9o2jbrklo3ylb2D21OQ7SoDJZY5QVTs1ML
OnQubEZ9Xyfhcy5y93s4quoMPZtMafQszVNrl+K5dcaKnknLG8zKw0fRTTN/yZyH39zBbWMpg/wk
V+Xv2OLTAheBAOiSTZX8dM2yXxEjzWrXmiUpNlPBnbrt3EboqEKE8gDhglYB2Zv+pTPDO3TWMDIr
lGLbA4FfG6Wsngud+6RuLyp/wf7RLbaUweXKQBiT0Gs6gCNJUUGvU07eM1MY42BEfWtrbkGTUAYG
v9qEBVbOeE0U/hJcF5mZ5/uO0WvYTiAFzzLU9qHILj1IKYlyDuyGUctNFienjciLKzu11p+qF+5L
OfQuQE8T5phdFcMj1mdUuGwlyyQyrEQ/Z7WRXg89Br5aJLBJfF0tx8mpkQ6LgVbGVvQeMV9Rdwtg
k1/Zs+cWEXx5v4u9yau8LXxn56muNBfcXOekcLauqq24mNsUgqvVVvyksvaubW9ad3mbJSf2kM03
fyy9jWU2pjxTDEl6zxWulnFySRpZyqZtN+WQOoegMdRj05dtG9VuERxmL9TrJlxb564UYiUQJhe3
TePXx6obwKdkbdfPNaGRzx36xGNrzwrf4KYB0yrDi8tIZcC3CuVVItH+9fjEn3OZBi8NcZPo6cz6
WNZLs/OCLL9al9k7LFnS7bymrHbU1vK4TMI8y9HsbuVkWodMdcRYuK3wv1Z9N+95Dyqy/UJinvNV
NRahGz0Dvl6rlR6ibSk5gd3u8pG+Ic1D/7SSNbOZDSFj4cJu9ZVyny2v7rAHXbk4S3xUIzLTs9fC
G8lKdkcO8zjahFhgFAHEkI21CYPMs/LdgIVkfoQY3dxwscFkwCJ6AYRLi77YupkOSSeSlf3VI9Xs
1JuBwB4rHU/+yNJTY11ebYDRnc9NwA9oEwM/zJVuNnZ73xUbHpyudzAi6aVrZ47Taa1vmpruwcei
5jmHqgxI2tlWF3McyUDhfH6u3fBi/FEFw41R9oaIprYvd6WeAXkT6T3kivnIXK31fshs/8hglnOk
rUUbm9Bdl2PRDppyXk5wc8sZ72UMgpdvjG79DTajzXac13TXG4P1Y+rn/K7A3O+0eBVwNWmg023J
e/pFAhtv1hRKtT/X7m51xuYo6mpcqFYQG7S5IuyQATM8NKKjWVcOrrGOeVAYKjDwmmqreuXS5U5s
5R133pHtne+hSIafRv6mR9kGw2NoY47mY0r2uWH3coDk3W89Te0ISvk1KMrguerNFvsJIjZjospF
sinMzHwYZG/etOFqbbIukCdubW62IbRpQPpKjG0sOnv+urqWcSfzbsm3VTC12zZM8U5OvJz4Bp2H
XybscJPNaqYioM0VyRYD4pogUtzY7IfcK9T4tExyZARJzBWL58X3j4lbLEtsdG5mRwTcpoKkhGCi
bWxFX+wDV1s+XkKjPo6ysVE11K3lnMSs5NfWF0b36Gs/x+te1t/rvx59PTepF2tcd7nrmkxPUSYs
BpVpmfDpSk01bFg9tuI5NBxn3Oqxn3L8UAUjl0kuxeCqcRtYiXhss4tjE87xxDOIML8qg7DZTQE7
jcibSyugB3HBE9YAS0Pw+PaLg2X3LrEn45puwHrUTeBuFmC27RD0ekuLRsoeeMB17Wfm1dLlYsOA
GH4e/dSPLP68Q16DXfuy0AcBIAlMkNffYVThp9Q09UM19sFtFah+b611+WlhVhzo2WT3vIzlcFfi
bPLJt8F8DMif+9r25KcgdB8NevmdjaXjsbNyq40s7pOT0P30te/ppf2+uMmy0H61FSUHxMrYFNaU
vY6YS940/bzsjHVaPkvPn/aiA2mMUirnLYa1qx2pIWDNMk72UUg7fWY/Ez5bqmt2g7ewSxxEv279
bhHXbA7cISZgocZdcaqX+9KV4keqRP8ZGy/ZRobKVm5wjBC2tV3kz+vMur7QafsT8J37Si+j226d
kWVBLkf31msu50IChBiRhyF6GyuoxLcN2w+CB2TublsVdveLVEEAAmj0Jz+zTVCcumChtaaWPhEZ
bJ8YrccbaADYBA0mJpaMAA0wT2hIONBzeWflZvDAqiA51+MMW6VMreCh1XN4FC6GL5VVZp8abesv
65oM28FZJRAdCatTYTv1Bo2YfoasMUQgD9lLa8j+NBrWtOUaIqytG8SpBub5wX8bSNPGn6by6vDa
67MhFjLrY8xnih8piaIAJLhY+2kAq46c2mPGud0rp5RgMHg6R16OTxux29m5N2vCNLrEr6JK5+t1
V1NANtkSdjfEhpM1wlWH6VHHI9l2rNXqrYYACadvdVbyQwEnBrOrv+ZJZp46qfShkaF31SyddVXI
HBs1GUzHABuMx9zNYU/7GYsE7ky2AF1HLh93bNIdx8HzS/CDZGZBQVNxz74NJW7j54jF5Syiri4G
hhmWCTvgBP+rK41xu86tf6dHFGNxw5BpX6x05Ix4smh+5IPhsxOirGdZ0nyZWZQejKpxY2gxyxqt
Vg+nePErXOXmYjKsaE3t8BUMxrtO/bWL1aRZyWO4OUbF3Ldm5A1EEAGPlJ/aMMz4u4NexrPvFajB
a39vlKXzGeUch2Ktin5bcIStHWcx30FVBwoRuhHVhhZav/TpZY+YpatxCjOTBkrMy3Af8O3ddp2R
b3uChvazGLOvDN7F8+hk5edAj/l3y00oTYDlc9xkrBkBunVzLSAEc3gqbOrCJXGvPbsptiSJ2Iji
VfK4TBoOUEfrTRoeqV9q6cRWLAsvGHyHmAspP4Sl4f3iCGJ3uTbrfh7DHJdHnZ9ToNHt7AS9sZnL
xt6IZFme+tBWV0NmERNE8o7F2msN5Z5W9JXJc7qQ89eM7tE3T6udX4IHgLTSoF1o+AiCHgAkr4lR
5tVUVtIeMqsuiUAnFuVGqtnqo7YerWvGrmq/qjrcOUx+Jyjpy+syiPDVt7XiTfLqHPeJPuss3IcW
/cUJ19DbGny429xHL8Dw1GwdbGNv5GxnGI4NdnUsuS+CbZ3W6j5IaUJMaxy3WeqGD0WS2ceZWJaT
wPfoWsCDPqOUldezHvSJbV39DJuW+aJ0EqSbtrezrcuNgSohkllmbUydYVdT5viHyp5lv70ue3uZ
McsMKvMl5dplp+9a1XfR6ozcUgtIP2K9gKUZCMyPEmYsOsuuYA3oN+khWCx9rEG2MRg0aMrGoLB2
wPHWHUlzeUTz1MQW19MJHlF20HyYu7BqOhrFqcz3y5g454IZMuM6ZkyqdRWeXEktYyGfHhdAsDtj
zBc7Mvq1e23K0rxPVWKd8DewjpVpqeuEmEMyUgr5o2raubgaumWCmeApcVCO9F7KsVZfhGXZ32ZZ
DDvlps6dE6jlU1Owxj2PVphbu3oZsDNQRTddU9xBT4TgYi4gJWiexxdtQ6TcD4lr8Tz4a+WOgI7l
57QMiMnGvDmGuufNqUIiLwgtDOenur5E/DU6bA4G0lqgnnoijMgPrAh4TsaZmFBgem5wVuVoHaVo
jW2Cy8eJTdT8xfGTatcZYbtTZqHBCoSxS5QeTgm6r+/YIrFAl1Yot6zE2tjr7OSXdpNwC5c0/9mu
AUCyKIwWpG3Cl74tLRtzzGncLc4kvgtnag6OqsZr0UwpvXXXOq8tgZDbhlXrnTV7zbLNpbRvGsCa
A6aDxlU2TvqGyaBDpCNAvDNJ1k+hB1yygsXoX0Yo85zyJTAOMje8/UgS1JWZTvhJzlbjbNa8LW9b
Y03HbR54DscKszTC/TRL4qiu27aLtKkmIvRygtowfnDaT5Q/83bmCjvWXrVi09wBY6AdbB9hXlix
u9odvk25wdjcB86Ge957hjohvChFLgqqtbCSWPjrH8mwqh9cMNmbvu7MbYlt3r0TFgW7hyrFPnbO
T6zlsi1Pr3wmjxl40nLth0WUAwegqpcHit9wpA8NgSit8sc6qi4ScC02I/vH5TJ9WA9GXVcPpdvm
P9KmFue+z9fv5XhBvl29uo+qQc/eAlPuArGQt+ivyQ8Yqd9SX6ptb070vfXIEo82YqsysjvSqnYu
L++4NyUj3kDECa3TVGJJyJVpFfUQ51Zn75iTmd2Kollo5Zr0RU6ojzY6IFQ+T4r5CY8EfYdQfd0O
lQvtRY6VeUBxY8d2AH3X4CWCucEGf1/6eFeHZV3dSMNLrwo/KB80amSQeE8U7A71dJ4yZT3mGIAk
m6wW7qa3wPBzUrOf8rqebyrTG+LR7cDkNeXjwbM1uE2TrttMl3VwkAQR1ljFdRROvDN+kqDlHyer
MeTWWBFfnJewTKKW+r9uCuLf4qYE+ornEgzGshYY6wht1IFil5mMbWaNZDfBCbhu8NXfDLOXmhuj
t/1nj43hM/SS5Ia5wJ42fWZ8SgxFaHHSGAcAv/mAG7/jRNPaF6cCSJKLow31iw7n8lMGOeHYdpa8
ruCpXlnSd2+CJmu6TWWrapt6aWJE7NnTet+UQ15GnZeXrxRVb3iwx6S+ZMMV4d60uYxjpPGN862R
qYwrs2VJ2qCDV6s9AIpNSDY2ddXNZixV+y0o+klEJSuHveusyZM3Q4+6VYZhxtY058OTM7HPJUYx
N4vNaIIy7aducfl/LMJg0kd+h/7lg/3HGB81E9QGPl2sLmGi4bLmn2yqcLqjVVbfLUg5t5bhgby0
vJ6wO/0ZS3t21FX2otDIXSOYLSIpjGnTWLyak9/5UcvlulFgiUedDM7ZY1PGk7ZchzW/mK8xPs82
yh88d9uTDFAf1qRMyjPNqi7nDdRYP0mPlwdWGcQLmV7MpowJmpkm2ZRlH4C/Cyu97gkqbR4sJ2+f
k76rstiXWdjExeIkC41hIauIeNj+B73WaNJhyEUe7RGggJ1lCcw8+QnDq1NjJbfJ5EwTtGTegl8m
Pf2I8183XOE0nDzPzZLPcHU8d957pm7mU9qXaRulSMeM1xaM5iBt1trcw9MPuDzC/9IUbAiiLOwM
2r46dwtuvHRUG74ngZlpkvrf+4WA9S16+BJ4wW6rdW/ZCM5WmY0izldp366shjKu6Aw7Xq9LxVYJ
Ic/aLb2vtjuwGGqMoLEjZ8W4KoFVdF8uifc01C0skwxik+NamnC5cTnVgVX8FOGF/9GCIG7Ioyvp
9sXggtSA4DUMlkiBqtS09mbgVSyaMkKsAbaTi19sWu4wNSUdL2zmLzywYCdH6ZxqqAf7vk+9b/Oi
CrZcwGY3iY/v8YF2V5vbWkz9FxBU9ROst/lCAKv76JqOtKMCbtWZtQ7UuHKganeGu8ZyTGnQK292
q5sq1/pXL3R4aAFlwMe1433LzZVmf7DTDJNr27yuUJHEA0Adl3KQhvuCg/0aonDtN1NoiLhIuvFV
Daq8zaB1PXKUs5uhKs0v9tQG+O1qfW0n7nJrOdrDTmheZIwHJbNIv3iPgTEYG24O71el0nUnirbn
7m3Np7Vdxx3vv944XmFfCdrbn0JdkCU/MOtPXbDgtVqzuearBWH10yY4YeI5fTfKnIX0kCk2zUAE
virZKidt1x4gzvRfJ6g4Z2Mo1FkE2S/2UMnV4hVgV6w6089YOgoyb+siqDYqL/E+IgHd/doR51ge
jEbvVtvFWYwFqoyyGUdrt7e6MxhBeMK1cKzJ+ZtpXrKgJXJmctP07MzL+mMOsoVNpGWgpp2LxwGT
zqs6c+0f7mjUXwTrRow48k5Om8ng+rXY0pwlR2RHE51vJ8MI73kBw4e2q5LbfiTHcaTB2+mFQM5K
XkLf8OGoQngfKdP30En/KSy64q4z2ubrbFSgoGvSsgNKVHtfMZ+IzTyqyflA1/X75aP/lxvofyhQ
ElutSw/deR8C2BxNzUQ+W4xmf95u/kVC/292rG+/kf6wFK5Wu1z7fcvxdK8Kyu5z3bJXCzIDfmpW
2PIlTHJayXrIr9hvM+4UoeUwnQnnTq5+BTWuWpdrAL7hl5WMLHiSVN6MWU1TA1dyR/2qjwFKtCIL
sx3m/VRAWhb2JoopYBQNS1zQhqsRiPq68egFRa3bT4O7ZNyMo/0JAN3c+Sxb+g8+9Htf6Rs6e+eS
FkbIn9z3JOnu7RCCTWb/M6M//y+n//94Xo108zXLdL/H7a+IGNK9yE78j9zV/nJ9/N3zunym//jx
YBhZsMisPapuIMgaQ95tIfryvNA67aulgsoWZlazRm66JmsUrIl9b6QNPVHTD2e85QmtsJH1NVds
QZLIzkiAAARvml3hsSjc/PlY/f4bJr/q739lIfJcEyCg9obpT1dhdrGOHZb1A53Qe7TxN4xuMa/D
bMAi2PeWAeGPPnBbQWsAVpcfObX+/gOQQvD3D7DOlc2CJu/3Pb+KftJh88yr/w8P4BvKvsoL0BuV
2XunL/KHzAjHs2WUH5kAvKObsd9Q9rPAGpRRp/bez0OK6tA5d9mAjMbrk/AeO1v/2dFD848o/ADT
f/+iBGS9cJrD9UiQefFpCp35XC0Yo5ssDT943L8n8PtvbVvNNs+6vLLWY1Ea4qxmX7yQU1w8Daao
jt2sEUZPhLlnIDkfHN93vsG3bq5+UduTyi3zOJDpd1kbzEMa1bpzthdL4NNCsP2T42Mh99F5uHxb
v3mr33q8FuNghuPkrUfXnVrc4xopIvbt+YUsG8J48mY44ZWdnnIHB6aRdSn8yinZdBh17WuxirNP
QPo2Z/0et3PV8GUUP+e+y2Cp5cxZZskiOp25iZlN1Q0dbj+jJRiGK51n+kUks3drT4OPaXxdybtQ
JumtarEjlrAX4Fcb5fWi0magt6OBTRdvZgNvmJtwSfU2y/NXNRpt7Myje11USfgR9ea9J/+mULdG
lpgC38hjFfD2bdawTH9JY3UJCasz45W3KD020jLjOR/tn8Ip82tvBtjMurB8MdA23GVo/SMvEYC1
7Iq2OWEkxiYps+yXGuuPIqTfKRbWG81SAZO9mTxkzd6K8BjvqeumttIPlHaXz/q7o/Gm4GcmxiwB
Y8lx7NPl2tEBwg5HwNIRDc4bdvnP9E84uf/9RZbEdRpFosfjrCU5AX0C3xWt/QeP8r2v6E3Fg0/a
DqOuxmNqiYXEVUiGVeTK5aOYrvdOypuaN9ulTTr5MB5by7DBKQZh3qhOlvfZsupN1UJE0Wu4wBiA
zfHBW3u5bn73ZN6Uvm5WTp82I+HA5AV9cyymZsglAezFNg1jQJLwO1ILOJ4GjIbz0nRp98Fvfufb
fGuXm+Dum7Tc1sfODF91710bMKo++Nlv4h//LWR965ZLakqvdZqNx2yok3ETmsV0VkkPTgp2xISY
jjpmIk9iwkDNPYsQ93pV3fxVKRha8T/pH3D///thDGlLRZCbqM6y7PNEiSIXyVIffUL79w/OfFNW
QtaTzIK+Os69g6mGU54LP5V2zBYXIxs5COj/MpfnZCpk7M5DE7tOi+dm0zC7Tb2aP7hm3mvmzDeF
g443y8YKaVpdK2OLMMU6BGDVtN2BoeKFGIJD0xbdFjYVldrNkmhylnY3ZGQk4c5exSTM11Fq8Gei
ZABVHsgAqvwl/cB76veNFsvkvz8GB8/XpsvR56UBtO/UQanUGMsQzXYlPnjSf9WX37xF5pu6w2wL
wkzI+nFO6PWDZLBVzFaIL8Ftehczmyk4OQs2e8USLHo7TwUjRjZl67aFsrevxsl5lBqDxo8M6N99
AS7H5j9a7KrsZneAG3ycQDZ/Si/MXhwf/Vk0Sj3HIm0fMlT7cVnxdjR2AVvFgQ8gIwgk5kcG/u/U
M/NNPWuGEiU8bJ+jVJ/JmdyV4EGiW+LA/2Yrfw8V5QPHqHdanbdpesOUDHoBizrAyznmXd/ugCTM
o5V56aZdWTH6F4jkz2/1748T0WF//2LT1c+8LiAuBzqa2vXs3U8Itri9GZc/OE6/vy3Bcf7+K2CJ
wYQT0jxoG6FamlgrasXgBcLPcGLrl2z//EkuL8B/H1qCKN/8Gh/Vu1rbeg9St/H1uCFT6oPq9N6P
flOc/EvKpIGucj/lRhwiHg3+4VAWvqk2wchedp1FtRdBK4/9oMt4Clfng2L2+4PE8uDvXwlGzX09
5Uu1Dyy7Aw/0LgkebFfEDWYoyyGtSATc1n73489P4J264b3Nmc2E7NhD9hXsqMLbD+Xk/0j0LF8g
sOhYF2WyD82h2uQz9N2IfymPlXagW7fwGKaszlkahv1HNeO9k/2mZKxCBqnryXlviDzy0TCJtIp1
8pHXjPX7+cB7G9E1D0u9ZslQ7U3TAeeaL223E8gphO+QEr/a6bzbm2OT3BlM8WCdSk6/EA2QxfXn
r/udHB3vbQhyBWnSwKxiRmDestuvrGhcpggCEt31sg292wo1guybWzC5YzBARkZseZHRuksS2376
CyuKjSyMszK3fo9EriF9JxmufeHFduGdYHF/4H7yzkF8a4IMhxOmOWTB/WS5ZoxsvSUqB4AYTzEU
rityopvASz80RnvnuvDeOiPnsE7KbpXVPhTQ09gJjeZ3hI3td7aAigkSr/dNwibhuxv66w9rtqwE
wiw7xZM1DfKDMv4XXvebivTWRbkKRAYzxp32i0cQZ+SiCzxVFWqZZHKLb4w96d4rC4sF7hSv8PAb
H1JBiPMXqdXpwS/HriFkb9CRgcJ820MZjTz20WQzQ/rbNU7nPPtueAkgYRQt9ZiwyA67/kUZOnks
FhMs0NTWT7dVuo//fOZ+fwd6b31fJec5AO8G5kmH+raoO3/njD1cnGFd16tpHN0T9Ld6A9w+f2Cz
9M57/NYP1jAGp1OeQZ7AGnTYVkK7jiaCgc5pk/cPf/5Y7/yOt6bU3YVCTS7ZiH6c0cSn4dsWbHNj
axnU4c+/4p1bMHhT6XvDFp5U5rj34MbFYOHjcXWr8gp1LSKAoMs/KMKX2v67Q3f57//ZKU0uVKQk
G/dl6n5Vi0i/5LoPnv/Zh3jTGJYrLAWUAdPerJ38lCo2fJHrt+Oe3IrqDkqx+uChv/cp3hRvXbPg
y3C+wptjgK7rxgOUvz9/hvd+9Js2LmxquSYFy9OcFWA5cQu6/1OQ/1+n1f1/lEPn22TKXsaAf0cY
/VcWHSv2VhpXPwf18z/j6P79f/5vJJ1NvhyEF4uM9oAYbJ8H+z+RdJYt/mUS4+0J1v/CpCL+O5LO
CP7lEDvnh65tE75JCjDP7H8z6YzwX2S9uw5iR88ySawLxP9NJp3jvPHqI4JWuMK5FGSLqO7A9d6c
D2GLsZ7wHEUbpl5H1jCHjjV9xO502LUoc05ozbYG1qqbxKn02Q36F0NNrF/z8HnF04vgx/ym7DHp
MDEV3A5CuTBe0/TBn9LvlpqfmnFm85hKM251Qm7x6uLVYN5PY/Mr7/AeYDFXbvEj8eDz1RuV5iaS
Q5l9Mm4HLKvXYrKeFkstR7tmu6CwrU2bbWgZ5uNSqcNS1SSZDea9aXjPeJ7Ye0O30PtgTcXhWtv7
ogDMdMZiO1aB8zkj7TcOnTVGSkdqk90msb8SUFfDaKCLQ7nIHj47NDqp97PXrhDmUxXPNB2xb7y6
ElWIjf6lL1CShmNV7wN7LO9XfARCQzWHShXXBhqUY+Pxmb3E+TQavnvuk8rcwK3PthICfOH3cU2M
Hnedd2BSNjZB2sISQYqJQYFx55hqMxqjfSFVF7HnIWlc2UgGRJJGs8rg7RRzGht4UO7YWZmQzPLv
RAzAHsKD5zbV6dXAjb9PSxtOQqJFLAyrPCPJe5G5+bCa2r7n9t1bSNUOddF059L1oCu5+Bg7eibM
l7Szp7SCjw3eAZM6q5djOYOAtu0vbM/tgxzFfAutAMWDN+x8q1/unGqSx1HALB/0Tw2B4Loa+nMF
VZRrCyFHaaXDjkWyeYUAwbzqW+tna6/lbpin624EA/anxXwYvfwRohiMRZCsTdj4Gr595kicWxCP
ohOZEfcv+RF93Wvi5NeWHPU58NZHE3ppVHaNfVqlcQjC2d94eNsdtcEfaXa2OEwVJLp0ZDXdmck3
WEmRHufqs/1/qDuvHTmyLMv+SqHfrWBaAN3zYMp1uId7CEa8GEKa1tq+vpezcjqZ0UyyHxoDDFAo
FFFk0Gji3nPP2Xvtke4SeUHuiMnztokmwS2SfZOHpdvq1ze2AADVJ3m+l3y6M0gw5YfOMhRvqMXR
y5K9yZ9G6c67p0/dPqGaccqBP7MIuj8Q5HinVHrqinppumF9CZI+v0Ffo61wWFd2307lLVTCwO1E
/FxhY3oDJxe/Kq3ZU64i8XDSI09N0tlPQOuOWDHWamsGfiGZe0EYlOO41N6SyDLFbHA/48Ih0lmF
xlLnqo0wcPBNEEDsWV3uRkK+bNKgdfSmqDdLquMjI4cGaY062IJVF5d80Jl3FkG8D7IJaUwmTm7Q
qfJWMoi25xjj11ptel3bV5urftJrZ1HYkrYJPlDqvKIVYmdGSYBbAI9nm9Yqkj5U1dcdVE4VdW9V
eelkPbGQYSi6VciHb85INqNA9zsufo3obwF/Zpn7UVOxLKoEdi/oSiW+VHwhBhLWJQn8vjFkakM8
CE1gqmfeKcXPBAxIDEnE1TUCi6Rr7dIH5nOXofwW4kn2kC2RtowLfaPq+TqpammHgUHaWdHil6Os
H/p5xJnRmMfaUDHbK8p9YRTDHkfj4mhZ43V5VO5gHyc7sXYhI2AFbptbLTV9PIXNhtv9VqeUr0kl
GmsK8tlFJxDgag1JbwKLhEY3yrwU3PkmVlrVGfrYGYIUXScyv/WgaR3/WC23sdilqwjllSmle7VA
6NlF02cvzzdUayjwQtUnZkZCpNthR1668ahJtWfl+L9E/H2bIRgsvBWi5GKtGfxEqrYZyYoOiqya
+Qw2f+4wn7HVv1TWcEhJkfCmkbtgisJ4I2tno0DwXquPeNgJ5YwyjBR9+NrGOp6VlqltMfT4+pWX
Wc+7G+Vs9kW6J+XYN5SQD7ltN9UwhB5CpXRTJHdV8ohLALuO1Wm3xiIQlDN3stMugJ5SI72w3Mw7
M8bCRnyyY7T5c1Uo7SYW69vOGpWdyQmibzZds7SPRPqd8muU+CK1GcKJERN/NN9nssnKo84HcWDc
RKh6tOnN5s6KU7SwOKCcYakSO1ZRp7dNcggM5TlQleOQTJNNjt83UX6oU22lSwuKNrKJHVkuNpMs
D14SooWKUiFjzV9YGyO2iEWeeDOw1kgDk515vuZZRFFHEzQ8DKhpez5A8sUFotOXZhcNRKaIzbAa
OtDMg7ZcvTXWJZVDC/fh1YGeSh4rdrBNxKcun0JHuEa2BEj8dnXKXhCXQuvXEDyiTjE93WoY6Vtz
56S9HrhNibZcXaT3Hv4zqnsyZvoWZU2FadYLygi8FGMVp1GI3JTbb1XZ7ZGHb+beqJyhRO3Hizk4
RmP3SpgCTzDOIwQwyD9AWuAxQwdIgiMWROx2k11pzPzQs/lC269GkE5IS5XUhZVzlZXlqhcCalgx
j9Cd0hh4PwtYJmUjIwBangzNADiecTFySwtzkB/ZEJdterXwybh7bDSd4AwkWWaJezKzXt/iobuL
MF54jZED0zUNYnKbb2B9YngCnAgXLH0T/vUg0ju3GLPUWUifRYw6HqZqcmMWuo1RCfdzShOg0PUS
p3J5DJIyO1SgL218o6onxJI3IHbG1n5TtCgVCwKLQIb4cl3uW1OoNwZcAVuO5WVrDSGHJMVA/p9U
/W5JCLpuJCDKKcIbxPatvhYCC3h/SGNrwgq061XUmRZzPjaLMNiGCKhxZPXCLugnxKaTKTuahE+s
lOZgNdW0bhAUQC0yMNflZT3sFaLI10hQdunYA21syIGSlCh0i2oazwrgCXnUdhNy25HVwFbmQD20
BtWLdl2S9KFsXP0qLJKSeS3LJ6uWU0/rWpklS71UWtO69bDCB8NWF1H3SAGB8tGxzudDNcv3OKlB
oBaOqHwUVnqb9ZKHh+SSWMIuSR+K0mmLTfjIb5qR1ruNUDhyuQEG5cfVRpN9pJeOUXgSMtwr2sZG
ZxYGtiq6umwTrNbDIsFK50X1TWJ8swwaAm4jHgPFEREOFmAF3MRyStQ8SG67F+FzqPz2lIS3am+P
iz9U76DJjGKHYt14MIydIR3hyASSjTQJ70P+Rvs1yteW4PXtFm+geCxkT1fwkjh5jO73YKU28lxm
H+3iL7PbvYK8QL5aZRglPEHjUdizulbTY52coarGJvxq6HrOd/iOg6fXaab76aW51cHQtHuh8VkP
AMnU7brR/eJsmOgf17022fT/LEblj+KRf0vKeTi+4IuQV63s1tm+fHKMKzLa12MczPTTNuqFG0Vv
fwr2mumWOfFQNkWAKttX10Tlwp0zq0Ng2VbsJKPXY2OqXY3sZNf6iCZIUl511trXnGnNDQUmTRPh
6lOBC+KG3S5+HORdXrr1a/3YQ0DBL1XZWbXXWyep94hzGRiW4T6MV2G2Z/A1CkdjsoPFN6iblNTr
JafcBZWL7lOiuGmd+RUsBIeGSfevPnA7lT1tAZh1nKQNPDmjfx7Ns4ynekR3lwpuNa94I1g/psY2
4xtMANS+SLKQBtjpRxP5AHf55jLUKeBT4mPPgy98VWhe1RjcBPw2vayd1vI77Osd1vYECdVtlHpx
4JSv2NBt/NrJAf6CXLpV8JAScwF4S96p9QrbuDE5qYakcI0aqdr2M3awxu6eKoNnzZLGFe7Sb9hC
zdwHl1Wo9G7hqtnIMFpaToNtvuYEXkfu3EPSc9oQAyUqVTcHdhLAJ7Pzt8pwoeHN1kZKV2pgc5Ws
2vNrl23zt2L0mmd+QBPsaQZizlQVZ5oJsLG7g65twbeZ82E27oT4hCFUxrJZuJiPS+mFtuZQ3vXL
wRLdLrmxwo86aJw45E3amdFj0Lwq2bPe3HQqauyHYb701mMS78C9V8apH0+x0dn18sDuMi/gEOcP
c9LtIcKLGDzV89s4PATKc4WntbFJ5+SLlVYRuWHTTdq+ig1zx+C+bd4M+aGQ9up0DgnmLrNbM7/V
4u2c7VH9url8bgAGLRdG+Sg7I68GqWR9hAWYofRIs0nR3LA5ooffm9nzSB2prpeTKDqFSPKRFLdO
fY6s1YAYv0/8OA8yZ5Ql2W7w9G/SIdxUESc7bFmXItAWu8UqKlA0Ms4JwfpkwXtRoC/O+w5BpASW
JrM7vcZvGN0K8YuilqMXl2+030cOU4W+MbrElScDAo20R9PqmqXpTwSNNelemB6h7F3Pn5B3hBPE
kq0UZU5bX8blrRw/uwzRZZw5kUjYAnyEQg6dYRip9WPetNDp5wdQILWFwDhV3SDcd9olDZ+lw5SE
dmVcmhnBI6ucLiieq/aD1wiWK4nUOsg/lyG5ugooyzsb/6HdC6x03YgRUr3VOAbJWBazAAIgkQyf
fUOzfw7WQTCuovjDUMlIN1lF+g3ulUMYhcdSHXgTAW1pw77PFtdsdHvdCZFvwVLNOOTFbPciAn3w
Fn4aWy7JHZxODkSlsi58hq3bFJ3NYJSwMeS86lOGJB5vAIdSPrVWcwzEaSrV6NVEqeWKPYbPQXqf
N4k75Qb/gsKZokccPleOQs0nHKIc1qqPTryrodal2jldHjP9yQBPmPK98WnMIVwRA6n78tSWWGFg
JwRF6Yr5aBNLd4cSyltSTjEbrItumoaOuLzX8UtUPYDPa+uDiZCIeY8zNqKdqiWBkiNWq3FjRZcE
k8W8JB4cPFtLGbHuiuSgFwAPdmH36OgW8l9O4QLa4B57DE56PFK9/G6q77oVuyVQr2lmoaGD0LWF
HQgckvBJHjp5gYrzaBqhn2bHvOSAAL9DfbKGhxILR6VB3qGWlR5S/XOeRha/j6rmxcncUdm0Mx6f
dVZ/jNGrVF5aVP5D8cqNKOLDrCHreaXDYvSvYre+ciSaaLsYN8EHlryYx9/p6zD2m2I7GN+MpXXi
4NWMaLnvS9HNJluTNlK/ZojOjP697ndpu6uoVxKQe3xCqwiiH5JMYyvqdFj8eaAY4FjojhoefXGd
jn5lOKxxjeyLIOXgU9RMgl0pWyndXgePFaxxUPpm4PZ0ZODsFNXnkruysCXX80q03OatlyuEPNjI
u8XAyRQ+LR2r5msM+GWKD0rz2nmTdakwTCybKb+w8i3FTlVfo+zx+m6Ej7p2nuMV/j85XaUqAvGn
qHnMNdyuuDPyoyAf8b5iSsd1iI6/mVmhCrZNyy6UgXgpXHD9kIeuGUTFXimQoLbJvSFfKYA4C+iz
owM2hhvCcVYcwSyj8rO5Yn8rssEJ9TbZIWJzCEnaJEW9nToutc7uJRSaTuUJNfbyATFKcGquK48Q
+4QrOmGTI0/HQqvcziJLanNTmq8cnnkTZneZn2Xr5YprrPunpgFCWRilB5dsPXAwGJrACyvplTQo
l4nVdlbCtboIPhUJ5EsXQ/GmD3Q7aW5m890MXpN8y1Nrcy8t3clyqvpmrh9lFSDOq2LcEaMgXhsb
b3F6qxcb/lmDjrsEg/FbyUd53be0bT5TVO8cKBR6uq/lU5wfqUYjrHI4qycnKT0z8rp0R1GVtweA
shLrEJfFHBcXwpSvphdBsXPGrOqGW+4k+k0Iq7Z5lFvHuf6M0R2eo9oW9Z12p6S901t3mGH5a4vI
zV8HgCn6TYVQCueVuZoUhyVluGd/BZgm34kK3FangemUDp9WuO4Srxm3enMGbTYmtxWAO1BdMh8z
5o/5RW6eLGUXZM8zPYdrFUD5FGb4Td97xRPbFZZAp+hTEDwbKXkI4bokm1C0R22TIHDI7lOBUZ1D
zUAlBNHLiC5s58pLVjql7BnBJVb2Zrh3jBcgOWa1of2Qym6We0hUDN0vWwCPFGG1AyEioF/H8qBH
7zmqyKsFjNNcLrzlWrin5I4BxthdX3uGW3fnTvVcrdj3C10Dm/DUqlsDFcg6r+WlDv0BD3dzrWl0
wzU0L2sO2D6j+dRYKyLwrGHNK7JYZ5g6IqnI3a5KT0NyKjqX6tDVMCHO+1xwhPyYx3gvHAxt/UzF
07tK6GjLXYavulyPx/jUv2kcrT4kYV0J677cLPEDhGHKT0neBa96tZFK/0p36neao/ZOjbUt99Co
YOX+GFu3lCkrqLFCO5M2S+9WI8OfG4onTgCDfBhSG16dMa3EV+Weri4POaM/RT3NZzCkO/NRvOvp
AHxD7NOoW+PDFM9mxVayhXcA60UCyDlfl6JcPM/Z3dTageZRShuQAspLzbt3hqHFyrEsHosq54Me
XB5Fn0CciD2W+NBob2xwgqj6Z69wsGWfWD4Q4WN3oS4GTWPml0q2g2QL+u5aPWfMS9eGbsNeKwG/
tOuWX8jJ2VB2UrTlGOxg3tx25VkjEKhfYjy1WyDEvKZ6DUqkXlkST/22GQ9pfmiGTTEC7fP4EHjJ
NbeJb1UkgxrnHoXqMHXD+SxbT8q4NgzWgdALqldNpLJmfZ8doHR6ve2ixwrEzRjtosaZMq/I35p0
ZbE3GV75mPenSb8WW2V+oL8DGBS1riv2n2P/MEQp1NWVJGzcZnjK67WUramNw3kv60eVUqYcsQIF
66tqoR5uQmpFgd8x36f6cc5w4d/m1PpsCHf4qTBp9HbVnEzxEuhHCFFy/mzW22HYQ09alNViPArm
jrb3kD8E+SGLPkzsfCUKrii805rT2KwWhCtm3cGM+BbXvLagU/gb889cICbX3HQSO1DHy74Pm22p
r0zrSYrhEDw3jJApHOGhcoa1pb4BHvbeda9CuoZsrTnV6GmDF5UA+ujAVF7+NisVCMYNHSrK6iXz
RsgjxbpONoOR2G75mYJvrhyKeE4IsJjVxA+jHWtHlWz0zK8zqtPILawbFsYyu4MfDiGRiYDX6s+u
OfhWfdYFh5owM7/J6T7VPlOOSHrqiPUlnV/56TRKFpqi+ol9mYOtmJ5JtB3u6T7Ey7nD4WsBaZye
KImM46h4GFG04n6msUEDY+qPINjV2AuAqAcbPX3m+Etbz1Bth1Zx0GxSlSLWH6FPYgXKz7W+BQKE
//zEm1ira6oPvxI3wfSRhWtnGg9y9FInz0Bh4uA2Lr7xhfT6b6aOuK7/Mpj9Pl9imGZJIu5S1TK/
mlE0KapCBS3ErrP6ag8bnnerxuWBcRM3JGddabCTRa1PS/Ki0YuqUEocRwwJ7jhWH8x2RlC0Ouw3
8OGY27ZKpu0nDklGmuQ7AbelEwXyKciMPdFO4a7ooktdJhNH/JYj5dDNtCrPy1Dx7gbJ6xh9q7E9
O1JV+aDb8i2bPq1qCne7t0LZw1C11Xswe7QQKwir3Bo1xQcHNC/ghCI1hXI/LOt6SOKVIuOal0oT
5Dd8TcZF2xZNhyOKtABMhLiQZZdDK0gXMIcOurzsLPQ6wKMIh5yG890V4OzU0Sj4Yy8Sl9rHzVqY
zZMYtFQlNTuZmsQPfbx8ShUae/Qbu0nFsT2FU7Gt0ivF2FKeX0zBMdKVmJxp9Iv9Vi2fgOuq0jmb
VvRTyj2JAAguwtqrofxzoGRzMrdB/q3etfExie7V4DEMTrWy6eUX2HwxZOxx0w8nR+n8HnsVjIN9
3gMO2uvZXXNPk6B8rYR3zfwYJ2+mWlPPqbgyCFqzlU1OLzNx4sobOjeatwx1qmwHbKfj/FtC//Jg
nLWLW9V+xNcr0VoA2OmyxS79oQ0MJ5t9eSEp610wPCO5qfKHAsMvG3XGGrJCzCKv6S/w5dc7fXYd
ELj5G2PIw1gYK0e7NxNHH7bd5LHEtpgDiTFmsSs5qNxAJebRDtsyeBrKczgL/BjKDXqonH4bsuzT
rL6ls+apueIumPFr8o+HrHeSTDx1IS2HMQLPCsTUeO6m26nAlD/2HoAdzqqFn1NONThoidzhjJAj
DpGjNTwYe3Qs9Q0ULTVhNzsTsevYi6N93YrZxsx4ZiAcnUCOqawUfd2KYMMMKi2l4Nyza6uTG07H
UDwM1DI8SZkxll56+vxcqgfDXY7f4A8kza1suALVtUGbdGXQOgL2vhiOjxPMHoEJv7JfNNBqDlr8
LJmHLj+3SkMLPrXdSNolcsem8qHe0rnam9LL1RDvSsfReoxbtj/lAQOsHxo+HBaJIYVWb0E0SsI2
Qn2VXWLt6Tp0qf1M+ziUwSUvPxYDi/CnOb5PTxSkWnMIqxWow37F60g1kTyDrRqqo2l+y2JXr2+O
ZFoUT9e6/AjiyIZFh5UyYWM5uF11iPh6gp3OjhZh/Ctfh/aZgaUy3I4S3YF6sueJFZt5WtVcSdDv
t5xbHF2DMQJeI9Iei3m1nATRB7flpg8lFiE/J0xDGNbZhym/1v3FqG31UbRuWZtLqgmLNtSY3REL
byvVC22zRpXsABwqoZAD87M2oig0PdDrIrv2OL2z1RYT2lwW6ZiLHd/lauuYwa1ZrxKdlVa0BZAP
WkWzq7ZnohDatcZ72Qx3BcDoWX1ptIFaXbF1bb1IjBB0d9Av8GOljEftIqznP0O75rb11Rof5me0
hhZecwabt3RhcuMAzlJyhnjVPbHs0SlPPuIGbxeKaTB7qwz8HxJvNNqNmxvbpNyXpZvhbbQ/b/GR
MgaRmoc58fkQFXguywZ3cftw7aTS01hB8DSZv4/vcGRC0x4Hnx/pEPjR3eQn7OeRsq1KT07v6Hxg
mK5t2NwWqJ4sW43DCfQz/GlXuGMJQhvQW7ex9pL6Tr7Hoc3NAaeYnFtmZ9mRfpCe3PW01GxmlQld
ovjohvq9MHoowLTUZTpIcTEZJ3lXCph9PB7G2iDbaq+Mh8XcjSIYIc2xqhVVQ/3emDt24+rZlVS7
1g+m8oJTm2ElgNL7BJJWf6qLbzIt+Gqf+tALOEK/NW955dFgE5JViASiKH1+Td/6djS2v9FGyVdZ
z5+iJRNtsGSg71Akw0IDIn1VPi8icUmNVg+7MEkuibk2iBKKp0WkN5Ltm6Z/TgcFcmTNCKQNLxHT
5BA7zDRkHacXhod8nbNkXhVxnOEICx4dvFRsPNCY6BIzhvqucPnfFvoc4rembMvP7t+vP/kNIVlD
DkH3f/79L7/6/0gOxAT7V1Kg00vz8vaR/WPTZi/Fe/ujHOj7n/xDCiTJ/7zm4cqWKOkYW68u6j+k
QJL0T8lSNdPAZaJJlobwqEC8Hf3Hv0nGPyWZF8QkNEDSVPmq8v5DCSRp/9QtfP4WVZWkahomme93
OPwoT/96x9ovv/5HAfyLWVzXXn/wX17Ff1ltDEv8Lrb9QT8nBCG4mGBorySgmyTNHb2aj2E9bNIS
638JPSkrQZYZxc3Emik3DHItOXRjTv5SoDOIUao35DKOUP3Oba7/TGl8vSRux4+Svknr5HI05nbL
IH3LAC50o/JaNVo5VWDU+4wUTcrd3BOAW+9NQJqc5thp86V/rxNGuSbjZRiQiFulFxWlry0JJPMY
raw5cW4AfiyyO8PqDD/rZnhZS5KypyZnJMLlWVKZFAfkC2d9/MTAeAsN+pZ6hhfek9R+lS/tDQF+
oS1PzbgusjZc542AScQsOxYprrNXlw9Alxuy49xkCU8iSatY6O7qvL8x8vQ6Q2dEQ4wRIwZENiSz
vNGkfJDAV6+KDFkTsWbUjvxX3+nHZWn/9RXzcf356H981N+D8f5cdf581F9EhkD1kJXW07C1oEBh
IjIdkoaAYkcwCKwRQoKlECUUkTkhMSiqwAsmT2VhbMoQKpU6hS6j/RVEZOLdIHTlof5xLS/y4bk3
JCga06lLNME10yz0zWLMN9D9WbGvLTIrYZQOuxKo6kL9k6rYOpcaJHSm6neGhCd0MIbbujZ+Y1j8
frj42T/1i6gNLQ7ZVoI1bOdgPGVZtGuK5FZvlAM3ed0NBQgPdaB3rwXGY6DwGs/G+ERsYOINKKZt
rathszJ/qMJLMmYrzZLferMLVgvYDJpG2TcFzo3NO1/g7gtPfQjg8Ycl5I8P9Men9P0t/9mlf7H0
wfyCyyuI1FhBuJ5JAcy1bSyiWjOpwhR5hd74bDZ+Gl75tlb2NOjig552jpVHbgrorjKwHGAggu1e
c8YYF7rduSXtLQWTvUHlO42XX1+q9DONLx/qV1c0ZsNIQ3DSbPu+d6S4cIvQ8sDx0WXpdbebwrdG
4/Uxy7tMSS4ICgcniEIGXjT7mrLiVKGiw2qM30QEopz8YVf9r/f7q2VaT/jeNQ0Ktwm0ugcUpPV8
Wb9z2H7ZtP/88dcV9IeVsogsPQnFpiEFodrXWb1vO+hctb50rjbIljMYRcc0CLw35eKKtRhOSITH
I5PzS5gT94Ke7xgwfkXv1thhlq4UDTwDtMEnMUsvktyuy8RAbfpfotSfvEZ/s6x/f2Q/XCwY92aa
yxIiOeMFNfywyFJKEzgZ4Noz43eZ6T81hVzfgOuj+OGv0Vj/4jzu661UjhsZKrxe59yfcDXIpq1K
JTCh6qZXOURov7MQ/d0HIl2Fzj/8nQGxavR86MJj+b+A90KKYJKeoUbk4oz6p7ikN/CxNXvum8Cf
RH1m0MPruRQMyZTdJNP6F5qOmVoMcmkaONBA7PmW1KQhtM3wapXIS3IAF45mmLnz68fxU2/E9UZ9
2dN0bRYwqZjVthuHp+oK2ZNjjvK12gPIIGbCJgBmpYfWvSy3fqQxKDXV/LGRI8nG1gMKqw29Wey+
5STzBWF400EwzzHAjirj6kjfjYhA61g+jzPNPooQ1HUSRWMu/sbR8rd3/cvmAaC/HiNVqbcg2WlP
qQXEPTqgin4nLvKjBsysltkdr80S2FtzpTNOIX1PE45k7R3mLHYURb8VOF0tcn8eS3EH3OeNFXdN
Iwj7YliLv1lBles9/ckKKn1Z/ItCyOY8sOpt0gqqg5LW3F/dwfaSxsMNSX26F3JihDbcc6gap8oO
pfRc6pWIji7U7TwzF8Y5YuykoWqTqkgkWtBFdhHkCgOQtl1ncsCRJHlQAul+BuhnSX1pjyno5ZaQ
xVaKqExixSHEs3QlA3FbbvSuTr9UId/r1y/UT71n1xfqyzYRgLk1SxVpH3lBjl7EO0xn21y3PgjR
XpdFf5M233hchAoovtp0O7FAkZIVv3NH639zk7/6vwuza1AXatUWSiATimXOnSGn+sGuEp0qagtL
JWNFgkLgCOL4ivrzjTAW1Gw9SCfDUsh2QtwpmnPoZkDV0Ei9w81FQqJJKJzbJHRqDL/rXk2CtyXt
3ubuCaINOoyluwU+pq4Ryhm57ipVs8uzYacS3II4JrpCUE3Ns8za8ote3pvVSFdcCNdZIL8kEhrW
pKAjS+JjQFlIcSWKy/1iZhulZRDAHpXZQS2eUa3R0ImaZyIHNZQ4xhEWEEKQUrjBjHOfZsZjpKRP
A2u6rWblPg+VdUXzaBr1xq8j9enXj/k7w+Qn7/JXJ7whtqOpDzLipYkytw3ru3ZQa7caVOTDikgz
MJIJeGkUBmx9x7h8vGqcWCNdNubUJ/25drpUfbHowrpxpSKECcLIC7pu24xTZzfX8LNfX+v3IPif
XeuXDXIoO84NSj9sAzW6aYYD41SlKk6qQsuvQZ6h9hqtRQT4kyHRoAtcE16BbUHFsqgf2jBbTUgH
ymj5TIrmmMJDDrODIZiruqItbGJMmAxnBGbUGuq6YbaQqSH/1mAbWA0Vj86Uq2cA+hwAlM5xWACk
bM6pbuzQSK70gdScQPIE+TbT96zAqDr2+fA+ybS2dNmJkeb++j787TP7Yp8NFla7aByarSZY6oq2
bnaXFqnhdjClN5LZGKjC4O6WIuz/Uqd9HLBcC4sFyVNbXmKB154gNiwYeZF5rVgbtFTM3JNkKLqK
Gqnrdma28puLva7fP3toX3Zw+s2SCFqx2yZ5qslgA0HBQlmfD0ERBZTO5jHM6hFiM0oFUekNRy0J
sgytcq/qUngGgppfo1ui+GTGSX8Zc9rRC2bUA3ktsmNe8YvFghaIb5ZZWPvx68vWf+ZqYvkTvxQB
M1TvWNAsWu4gntxFZQCSdqm+BhAp+YOFolkhAtBrlAT0M7Ifd8gLaOu9xrg7rPdwlc7wRY5VP6M5
ryJG8pTQhCxEwNx1pNliQKiZqloOtl1mT5mB2QLykE0yJT4VI6f5ljIkaqX4ibnBqStzZqeWvvi1
OvsF3Oc1CYayXQs0d0lXYjUjmM+ORRSrVdeRZqAP90PK/7gWkrhqS0TG7ZoglieziU7xKK0qNcsP
fEmbOghvTKHwkoA4FCQgUeWFCumfiq62G3JxU74lCv2lCpI1ETfnLu2os40y9AaADI6cZeiGRlPx
f33r/64O/kpLICFW7znPVlsQn9wzINx2244VO2AeTM7QocUJQTs6+OQ+JlVGWSdUC9P7lrYaXiCv
VFqIlaX0KLXaNl2U2yFR9gqMfA4sinac5AHRe+EQhi795uT7dwcV8fry/1AylmNVqEZSZds0NR9J
9KOBz61HhEDelaYfDEt/lGXjMZej45S1ZIyXDaulLjCtK664ZDk+tbn0wmTq/Oub+LdX9KVGUVh2
o8ko6HHUUnyU5kRkCRrk7hIoxZowlvFBk63alQGOemAXwWInxYg8SNiCL46MFYsM7eSFdtIhDJZ4
1fRB+Jtv6+9aQl+7kvIwGyAxxGobRsvIR1+DH1RQOSoZvV7KqQlNJy1UQT/CY8KsZXU4sHUNU3Uu
DYyiJ/UYEZTkCyMmpl6i3V3xIv5ml/n5kcO0vhIcqONjs+qlYVuo6UZepBXRLMhbzINhAmHmczf7
xdc008ml6PY3T+unpyn+Tlp3P74/pLCIhEvO4zaIpRW8VvygMD/j2NxFgQlGWFy1FsB8zXBTsiKC
BJ1ki/kfK3YpmA+VRZgEZPyTGXW/oaJ8ce/9cRjlir7stTx3bazBym6NYbhXEmxOSjegBk+nU5Cg
qk0J7ULcVnzkgrErWCiUqLyo9AIcMgo1T+mExJul8K2MEVMLTfKim8JvvKw/9ekbXNt/3//Eqhem
fttHkFfp7CAGpID+xN0GRnMo27UcImSqqUzjeNil9MjIJXwWtXLfxPQIBglR7GCi9qaPEG8pNcfb
LkRWqUjZWRsUb9GTJ8NAGgV/yCMZ8Pjrx/zzjZsL/7IXBpmg0RY0+61UD/caYRDMMid76gST0VL+
JKXd8xiyT6izulXV7sVgiabPjg8dZ89NrguHNoZoq/aG4ocLrzw3QXYIYEP/Son766v83l35bzs2
V/ll69MrYYmEUeu3ssTsBDbSQaonBARi8a7UPUepMjzCxmDSsdR7Uy33UsmuZ4hImUk+IudP0e4W
k32rDh6NhhqtH12hkrvV9+v7fzYs+MvsgFb2H3/x1Yj7l194RUfC723/0cznj5a8wf/b9b7+zv/p
//mPj+8/5W6uPv7j397K/+TsvJZrRbIt+kV0kCT2dXt56cjrhdAxwiceEr7+Dk737dDdVyainiqi
omojIEmz1pxj9qpbfo3St/o/1fwFOfHf6sv/swRfv2b0Q1/////y7waA5/wLRo9t255pCdu35X8b
AK75L9+3LdN36QMFAd7f/zYApEvTAOIqYAPIyH9dwv+p/1vyX54JaJph6tuBazIO/vfO/1MX+rr+
/3cRPB5Pvul5R+MpCvwZejyVfqrufngOLpm2UuKnpKP1XR8tBJWCdKOoz2IMn6VDXjzQX2BUAApB
rq+qafYy7AFNOgn+HUEm5KCK+IST3vQ2JcrDpUAy4yaKgh79OgVhChxG1uECUFW2hnGJxVWWvX+D
6hgLSUEIgUcHm95/CVcFXduYEIKE/QqouwVg5KczIM3cgO8d77WJ0wkwoMCTE/p1XK8nJo0feFiT
4iXP+/xPzW7M5CrgzPF3saFDF1Hkadac4p0Uh2QkPmlPpkhWrlWxnDaGmZDcppnEIeqYm86rEefQ
xjHHSKEgU3F0nU1LoVWWnF6RbnnZ41jYPJWqQ4boF6Zz3/UmfV4C9sqCmlSJLSOrdWeviz5Lms3c
WZCwzYYTrN8sGoTBsuvyMuhAEa8tnGR7q6ljnGVxQ7CCywRK49id0z181arZumOXYq0Jk3RLGYyN
Ia5SGvm6lyGJ83CcHwuZh93BdGeVno5WBTS/aECs1raJyFXlYKu8JFfnCVvnVUeyy84LUyLSiGKn
uh2Q4U12I9Xne4p4yHJU7G1svOr9PqlDVIB95IhtTRSYQyqFRn8TjPWwQ4VfXQamnZqXKWyu3aRN
FNSlDgzrJBwt6yTLyWvdkrTmR5tGl75Ay1BO4jF1AnXrQkh2N77dGt2dK+BtbfHFYxGiJO80Hp31
QCcvOcG1Z0s/zNlZsevfEj9L9DPYGd1tqxx/JU9dYA0DuLjDA7J07yVupdGEpHZjSDnm504jp592
HmXNz4Sva1x7aTQYO1IHowqdHLbapX3joI7ENefvW9s3XnGKD9GSkqZagsAqdOBjWO4a1wQEXroR
mfIGbR0yOY3oKQzpmjGu1R814SlJMjK2SeoIEms92sZ440zmskeejQyNbqiK52FocooH/hK0SwCH
P97Ncbro1YgNox7sFPZ0m6RTNzxFEpIf0UvR1P4O684e7zxryLM3IWz3muTM4NHrnKnaEbhQnptt
UJEpnjkkFjPxcLJxRnVFiUjJ/ch4uulSnZ/kUzKRtJZkS9NA/tGi9XBl9QaYedXlwRnrbYL9YVZ2
6p1MGiLoHu61/NEAElgIO1F2L4CF4hhXogUEPLYoMSdbHuqczNV9VWvSI1Zp3eT3UatneQE4zSmv
ohRjqY08z0I2I8ZQ7vo+cJq7nAhizg4jic2rTCvXf8isxivXpA1KY5vmCfxl+lClIV9Tcwr2QWQn
0a5ritS4tpgdzIMs2Gr98As/EBe2ExgY5onyan/zUXnaJFlF5vGtS81639VKli+l2ck73PeDQhYi
yPtxQrd1sZoberjNzalN3hqzdhCwlpG/CaoAuxMu6n3ioOKe66a90F6tVplhAH+l92D/akOiLO02
s8mayMioS5zB2+vEQIeoUBxwkkh3lS77gxia6MLJA33hDP0tgxE1txo4VxYd2XW0g8N0R9ZGT5QV
sSxTYW1CEwGcFWU4hzgVpo1502fgX+sY13sZm819JJDt5smbIUnIbcgAkGl/GaSRsadx6UO4j5by
SpLkpGJA/497SIM4afp1tLDfDT8FnM6WBiuxYe8zid2J7O477LAIuywCpnD7445CSgNj61Am5XMW
Bc+6IAnUSRzj1JnobW+Ip5fbMJ6NS0VU/YrQ5d9DOVg7w80ZkYm/yLst/2mS7r2uqRIHlZe98fXK
8wx2BU7CprKvRV2IE9eqOgfXthZPeSESWFZ23a4KtxRYX2qP06QNa2FFJgalMJVgimmCH3UXWps2
ru2nmTSGlW03JSJQzqohIjLmRQPZKd8tHQPesu2gS1dFclfnJQ4umZOy1Ph/nIkS5CyR5o8Lo6JJ
HGfFyt2g/J3nvVnF7g7SAgLpuZQYj0zCZ4wE6JRkSq0agIDVUNcY5GkNESmr3XPtmRf1GJAw21r6
pqmrW+b+2zSKiYGMwl+jn/xq+3E8qaxKrrTljK8jS/4l2bGWolGJTcXF7YlTUOmD5dS/ZIWvZC7i
O4+02RMriViqQ6fHTTY45Zkg9e5kThPzIvOI5psxlERTFZQ3UalAKqVjE3BiJ5TNLbIS5xO1itr3
xvOJ5Fl66AGAQ78JXkXiBq9GQOl7H9TzeUDBbZMHyqV20Xun49g9zLLN7nDAsK8EU0hITpFtrLEo
z1hxrQvZYjwMSZoMYjRDZlg324xT601XdIQesTdYNc1YrcmYIzGKSPrHqEUvHgYjq3wepC4dkCWU
LPZhf86u5Z55Qw9ql/Sb08qf21MK+XpHJkQ3rRir+gyxJYJqUcwE+xXpvnWHnx4cCmJ48VGR4Rlt
e1YNaH8+cdGjZWzzYPafWP78dTMaCD1FML20ddxdJC36Y8uy9W6ShDhxoF3PfUjyyuDuXXc+d7wC
E02sT+rZvmbqosvlE+tShgXqZUpMOCXbW2VZfMeewdpHIwmzEQz6Q8rZOQ+9l6pop7u0KG1kPXF4
VjURfopqavvdbOgIQ7epJQbGWEiQy5HYYqmF9BCq34p6+ZXTJBd5B/HPsal5T1KPl4UEdVLgbd95
1ogWuyVRRdLyY2NxpjPrpYqiqyTFUtWp9gdRNO219EZsX3X7M2E63plNfyudjDiTpDyriLp7iNup
fFWiTK8AE5FuZ0Oizpv5ZZ7zZDXQejhXPkJr1ZdDujXIPac+FcUbwbqIB2eI90NBwAKuRTHuEpPo
cArYUGAslNdOidSA46nKK8W51KWrYg6oT+EBCHJegHr5v1XnnhhQXLAS2RZhJGG15DXcTiKvV03r
WKfhgv/yIG9vSq8YtpXS9pY9CryIfqJVlmbzPiM3mIFZ7YCTIgzsMR7rbiaOecAuXlnywWlRr2Cm
LxhnVd2hDgiYJejUXQfJ8NuIpH5dQlSZGcApp2wQo4noOcViyiydYJHuFf1bys3ksGBSqzeilFN7
kYr6RPlj8wfixPzDM3JaAxFV+lmq9jZPFfX6sURZJpz6jM8WxIrhLeJFP2YtpohRyvxUFEF6Soin
u67DMoPdIQ203PEfU/knZQAiZ4oHhTGEMNSYmJnbcDbIFCFbysWFoUbkAG3qbtJh9G4q5b4ucehE
hPYOabIDeJ6+W6UFVoIut8V2TApColJ7OHUT7zd9PiQqbCNx9oCZLXrgYL032xsjkdWhnOhVpvbY
7xraW+sscL2bPCa+AiTOOnHorMwskwcrTvOzPBxY51RaqBXNooXLgGsw0yWVAFMh4G7c8dLtcRE1
WtEQhe6HwT0sxU2M5x9naW+v3ajb97brIjMihippdULoAD8VNDCOq2yeHoHohHfmlKqf0Ozh7NlR
422lSLyfuQ5sCp9V9KMm5OeU3JZqbYy5S0aQIZ4XWPNJ3aR64xq+3hKZxx5vDj02CTrJtx7V71/t
hKBnXcXepd9jCqxNihGs58gsAvZ7LmtoCJkfkR8bKHLh0pVVS3kTKkeSikwuuN2Lq2pwsJ6x/Uiw
2QoIJHEydofK95oX0giru1r4fCxJG25V6guqwMVEjguYdxga1UVj2upCEwOMpa03T1t0q/hJWwyF
QE7uqOLca/ggZ43rDivl9C9MBmLvjPLFday3IcIiD6GFQHj0Sq5tuKS8oyqHKtVhcCn0qTHoiyHI
b0We3uQcQXfs+gTIBw5nHLluZl+IctuNJWri0OgBXMT3VYE9KvKsPx01dDbLOH8izh84OirukGTW
kXNWK3JgFByevPOGbCKM6+OQix1ZVWl06UiT4PeBw1+8VTkWrglwzIGJe0/aDXvmUf80047Eypn0
aXHLdpb4RyO/7qtQnZHqnF7EXnYYA9TjNvZg0xnRcIkixgfgvsFG0GBXKIxQhGHghQo4Ceb4wVyi
1quWLDybUFK/h4lCN23jouH4qW2Jwyqj+xiQO2RwNRxhbgEHIldNdQgSxl4Z0s5OUPpfx+Qq7Tyv
NZinS6vHwBsOFTJd8sJWdowj96YvnPGximX5WhithguhzIMBQWYdcfTbB72XJSuien0ahfNzOIVq
i1zj1jLnO793BzxsXbkJC5xxPQ389NAjDzxpS09tSrMQB3YTtA0GXQ6cIWNey1yrBlqE1r/Ia/d3
ueBFxBHLiCcbHoTnicJZO/1IFJ4XWoLdTxfBedLteErGU7AJ2+wFXbek100wW1cuVm9S72pE8nF0
SIgQj1cM0gCbrcs2Dd9QNSB5RxyvypeYYL1rMVTMYjRtkVpMfJm1NCaCzJymQmpsYwiYOzRmDqc5
TFxQ49ea7LnFeR02zwra7B8ZWR7+vdZEWl3l/YhxwbNvqjY+lTQU1jUxSq9zEILV7zNQF0M7XXq2
D42sMP1NolJxCNP2ZznW9a1XebyZUBCHh2e8JIEug7nUsLj47BTPSme6bfxkxgchENsKN7m31dSf
cfYfTyI5/i5qeYab/KmGXhjRXhb4pUFX1jzzOsgBVwgTCoJrULg/8ePKajZdrPyZRghwS87QMWgW
iwxR/KX4njcEeIizFi7lmvHxILV9Xbmxs6FgwH+wiFDCgFq6Tz7Z0IhgN1q9tzUMnTwD6kFC3Zb6
VzTW/jXfI7pgyy8LRqm0F52myg+dvYRd9LhDojJtr5NQ0ds0x9ukmfSLXSyOATI0f2s76Q4OMY77
nuMu9JyamXLMSZAeKS13q6EHw7TpHOM5y8sDwUli1ZjJdG/I1ID93D84Sp6rStJ6NVg13AxYCGCZ
QL/EnHfYO7lQglZOMOgru59Ifc8IddlVGFo4yUV/dwweXmpIQxBCclGuhZ0zudNgOUU8RH8gcP3r
hZdq8bjvK7uzz2PHjvw3nSa0vTmQbvPKDMDa9zj0EjNEoZM43UkRpf6aT85BzUi4IaiUcD9kxSED
+HKLXi1AgUXaKA5TKk+dHEBozYG35dEN0U7B/HqewCRh/9KwedOcfqzb4iWIx2hY+2MA2sSdBzhz
vvtY9646RL6hTy3Qc2NR9/T1dP1q6xpbRNaGJ73D2YbSxXg+22DAmjiRbM7SHF5ESL+2beuUjW0+
wMQZS+9AEauEVrvsJShOrcCyRW9eSt+sAG16Sv0e+IUDaZTSMioOnxkpTa36iqcO5jsNOHnO7bl2
ccNETf0nqdmzsmI+2ZF7MwHOuYpIdN4EOoL8WhHwRzWlWseJDR+HiF3ssF7ZnYlQU1+a57OkdVre
YlNcBSUYLjeTOBpRBHOIz3DlNGbIro+g4pqASCR2K05tyKayubkZQQecjU7xS6KG2QvXpUaQWLif
uhzLSwsWJa9ShxObpw4Bx4cVOgb81jDS8l2okcVRfCHMaWto1zRuOpO5k71djExtIJKwv+iI+xh4
LRGV64pgQXcnq5o9SERoG5NvIJxoPGE/4ZHm1BUpdTBr1qzOvtvVl3KIURbQb118ynMGXYCE8Rif
pkc5hO+5Gvq3ycodIjznHIbwkBPdtWlDMCUbItkonCTCEfyngpXp0Y9DA16O8MOeWkCu8YTYQXtn
ZmWVQIaa5XnjF85wkOS9/R57Xxk7AhPREY0ZyoQz16s50xlEDe5ZDEgiyksCpu6CpmEMlJY14mWM
uqm4ruNBPlVOZXF+nYwS61UAXWtNMsCIyda2ymTTcpD09tJASUHoF4RJaFXgrTfSp5n/gwFBGQ7G
4Ax7oehRKCsiKXgChdVd+pYZYrYdxxADMMv9Y+8ZOuNMnbgZAaq9SStdJeXoklqfFPIy92hCr6l8
pxAJSIG/okvJdjW2TZQY7mwFdNCDOMvP6tgXdxUxqN6aYq7ae5bwYRqgWtukbpW0P2bRjD/4u3H9
+uGE7cNSKjkx5xYTFCGx/vBrHiafaFQdC+gIRTdOm9RLWu8BI4bbHFzefsZgJJ4n+knSrMeWOlmy
AfHDBXeOX2qQjvDdza0R2y2YHqMz1Y4WJQ6Jvun66cwYS1yidqSsepP3ZLcQIeOb50mk9HBSwOpW
Z8Wc6EcKJ/BpODYIFGKl5838HZV+DSyKEQsZYRzVoR3y2Dq0eaeAXjYZpQv+VsBrWEmdeEtScT9v
e1kb+VVsDZm+LXs9qbN5ig0gQ3rKihOt0RWz0LER2YRazP5GdJZtr2fh4tZMRgLn1g02svYs6Lqp
O4jZdch4RUsdPfDOpXNme00BREKpwdpDGp3r18xyc2rcSDP09eTEk7iRg4GNse9SOpUqNYuda3vi
iaTN7pJIzpSSkqg5No1m0cV7ZDOWs8ntOpw3gSr7/lC1OpVUZlNlwM6g7nIjg0L2a9N3kubeL+aq
usjigU8IGpqm8Bh3zc7kly9VOI9UngvqKvep5RT9earorz0ZuWOXTwM9VfdK6G70D5Pw5d3AlIO5
LsmrK0K0nOTQdAkLJSh9gBKIMwOFNCNAU9LVtRn8kZIza0mk+Yy6wZ5649zw3LA7tSvOUOs5r5nu
fFGVOL2pjS7CCRyX1C3CIOD5m45hXLGOhAY26QDzZxoafEE4qtLYxUsd8J52cjInUh7tCJaicKnp
cyK3mzubIweDzo1nXT7jEU3HX0HJpPCLxrCYf7MIFl37Rv3AKk3gEtD06VUEPqSaPrfMRWpOzt22
rXEb0EIOxiW8kc1QrpfcxqyJqH/AUUte7cJ1nzQ0Gn+rjSoy8Zh5NN0zzkIjdfyibPGzSYN/hui5
sn7UZ6FNKvnEdgy2y7QOBpmRL89cEBNxzi4BaxfiN7+Edt4CmuniibJl0rdGwOGjbrFuJdnUgldR
KF0it45AMBGiNrA/UOHDkAUkt63Qn4WFt8mHSnY46WMqcWhUh3yyn4SVSo+8SAJw1shxE2oOkWNC
KZKafs0YMJawfdaef+JTk5OokQPdBM9B3Fjtjz6mVfRDlV4FZMdxVbRvqoiQ3iKXTH4e8+hS3qFA
QEwnoMv5gtfqJmf0QoNbS7lJuhcDK/wV/GzidgdmmPS0LOvxdpbE/F1Xqo/ZUSbZoOmZki/xp3cg
927pAjjFoR6zYWbJttVw25JPPaycmfScU2iW4bCPWyEfy2a23qyuwcyH4kC/moYnbtHX9dUqMSoU
3RQWJXGNZW9XZ944Jn+UmsK2ImmzKEASEA3NKBREHmS7MTc9Ms8dfzVEbXVZVH554CPsn9DVhFRq
2Y8dLHf231Ky67C0mhzOIGviTdwSMOXlFx1vBYV/RtRwBqivIy5xNaej5E30M/ViC5W9RUwVsxHY
o6HCEjdHwTUgWY3HkBxYjk4UXygmWtdu0FmKWj8QTepkLHho0xVZIoORA2yJl4xQ6B9RQEBybfbR
NqB0kv3SAs7fFhQiIEvVxCLga8v55gQ1+Y7zLgogtJy5c2VhtGmvOQT7Jb03mSrYqHNBXvLctfHZ
rKmlM+PlMVy2xlHJNol8bL44e4yLqe8jDtXUM/zzlswmCpwG2xPo63blPjp56/+W2jC7Z5garb6K
2fg7uza1+xZGhhNyC1o5V7mTRSMaWdJCb8q6AN/bDHYJPdI3qAwWhRCIDx1DDQm3X6cLR3ekUF73
fgnXrSoc8SDMBYikowmEk/CwbDYOBeV1ruG6nrAOdfGJ7cSSaHFTb9vYaJfTuId2AF1PvaPrJwNs
xPl44w4aIlgtzYHtlsg452TNwI7TRn1sbyj1cNTCOFCHZw0BiuAiUY3Dy+wm4HnMMT/GuA4WX+vo
K0Q1bfLk1vASujIEshhZhX8fkgkPzaYK4rvCsMt94FBf2AozS16rsJtvfU8pNsqT+RD2U7X3myVc
dKCEdE1PFsiUUQ2dS5kkUydcabqWS+uF+Ti7wXCCrYq641isAau2eyfSnXmiIkMJBJwmwalVhpeR
kU5SGr2LwpDrxiiS+zJg27wJw2l4gekbXRAYqaOD14zTr6hG8XFuhFb/zMEEpkOVVWyYrFaW9ptR
+1F8W9htjORDsN5RdYOxjRmYxuxlFnT5eTshO0p7g/06h3SKkE2DG+AHTQyT3h4xXOM6ZP1TPcQ9
y4Gl02dGvYiMDfFIfTpvVo4ejWA967iA/VBSanASvc2CEg6qN92PVtZDTPchlGIBV82vVpshy07R
ddEpMUQLrtP0ExnAMEilfa1NiVk2yGpOabYn4YbJeoovOhn7JoZgnZLpHY2XwHYp1QYs/fUG912U
3BfRPGK2HyhRXOSkKe1SRAEBXIcouqkip4v2meclZwy7YNxN8LWvLbvt+1OcWNOFrj3zRNZjfTaF
FjiWYVAg9ZyQZboLgjq7Vrbt/xRFjts689j3rEonCW6l62enUSgr8tX7gQiPeUj0g0+sFzBOo5lg
/c0ppwSj8eiJYXebHs2SNkVo0AtY5UGIP5+UmLdceHTByOkTzEXhlM/FWTHMsMKHxqfV0M9Y29ZT
plNCrFSOTX1EVNlvexE7T4PdOtVhTjpXbwtqL+PaUU4S3npOVPlnRmokYFSyfFw3dqaNUyvsewAd
vtf9UT7x0ZyOuthbidmGpgbIXD73vtYATSmoXflZbEMkSZqtTepk38fwMoQe8VExU0NmkEllnefK
Vn8Ad3o3PloLzoOJmS3Yqjw8NCI3HfxWxOrtZ5mCYevqMfnhOBT57C5EsNiE3oR5R3tPlhrVadZJ
tTXVsJtiKsCO+jVKk2OpjTzyySxAPED5Z4PY0afnwZqXUUhoSZuRpUYl28GP3yYThxC2bQ+xmOkv
sGbfhF0OmZbZxdsXrqaVQsFzvLEDcKSkJWLAm8IgP8Vg/6tCrddNlBi1bcIr33fBFvezO2bJnizG
6NbKo/iJPO+Gvxvoaky7EaYlftG1tp1+X5YJbsAmoQO37oqMd5a6ibycoty6dOFuv4Z05e7REgFb
NPoCF7oSDwGp2tPYvDnRcDfnubDWTRdFp6kzZ4gWaic+cyD0nvDGjFXVugitmQaLaTNaeHGadubk
GxozfAqXPXyz7o2cpkHSE44oZ3befEpSSDRrbfAjMGdxlQS9f0VZAtFxVk8RQALGNx85creb1Bz1
sJsracMUTSaClgfTrp+l6SKu9EJ4ztosjBsBqv0EiVlXLc9B/bKdGRLiNFT0Xo3JqVmHCv9NkbT2
23aGlP/VrYcMRS3pcqsEwUW8VnFs3VpR6bfbKhj759pSvMNRSdSuedN04aYMPJAhGCRCDOli0ue9
1km6diiV3tHbk3rXCbOYDymn4zfdt+NLEcDL3Q1u7f/hM7QOdJoulSELOrgiu5BzA6fErWR/VbtB
dMFC4P3MCi90v0lv+b+4ln8LChcV0JFBaRS+YsmFtDeB8AiZz3oKaBBVVu30NNW7qXnyVLJ+J4/6
wJy2yCY/UhwdyXFJDjQFIeDVNrPmZp/PUDuVSX55L+YbDoLrDE0+GaDBN7e2yPc+utyR1jZn5uoz
ATDQg1NdkbcXmudIlb8Thy5/9Uc/f+TEQerPctTx83FbckQmmpDN5FUgvRNIh6BEwmiDysGhous3
PNH+jJrfQ2WAj/z6aX5ye+7yRt+Jm2OvM42ynatt6LVw+UIf5mVKzr3svwtN+2ut++AW3SP9K0Dh
usyqCoSSXTWge8NsmyfU6v2uK+V6xI+9m/O05qjhocWtIwTDZfS7p2tFoUG4q2Tx+2R0t/X263v+
SJDLaHWP5K9UrRPVWnXFzka9FR0iH2pjmy4o75PYPsVsGH0jHf/s4R5pWSdk1sLKuJC3wFtYGjLT
2nFYevn6Ppaf+ejBLpd99+7mYRTE1aCMnwPM0JW5jzHIWd6PqmlPvr7Ch3rp5VEdyfvKIG3tjEr8
dqioITX1flxmw4n6rcvaTI/ekuW6mO01p6pvRuSn1zyeTLrByyLJRgqugEmOnFnnh8qhfB09GO3b
VMc7s6BbSsPzm5v85Bt0l3//7jkqv+K0OrR66wlrsaJvAHevJusi1IQRJ4Ss73wOzpnzUFV71/su
keyzt3c0sQh2fKT8NhrIbVecEesKIpOUhKWKMP/orfK77++TufkvKOHd3bnNZFh8flwnNk45QNBt
3NvFxRSoH8tRI2gZmqBpv36Wn9zUX57Xu4sNs0ikGEq9VXzgxMjvOss9GcGV4rr95qP6ZP53jqaT
3M4kJ/uerqupDmYSA092N7wjJpOtIvRRfZsI+KGXgdHvHE0UUeZUBlJQvaXne8ollitqtBxe0jzk
AGvtDANDvXPT9Jp/mNjOnAeKXMtfY4Tl2QIT/fqxfvIOneVxv3usOi291ov4Q5IS1pw9XhAASzLc
g1W+UBDIwbHazjfr3WeXOppUbEVXoG1zvbV8BB+Nv1YWeE2QdYbehnz4szSBCX/36X0yQzpH80vM
KcLsrQwUmPEYmPQGXXf57CeacBPna6NuKFleBO1bhanZZZbW5KYaIDqhC379aD8bTkezDdWqws9q
RiwV/m1COVY5T4QJ7CPr1nV/cWzdfn0d67MHezTLpALTYtwopjV0etRwzzLOSI7qhlVcjr9Gku0k
PAZzx/WXUe1Rz+z5cJAknJYgiYqxXmcYVFpAmMvgKhcmOI+oHp3LhUJJRM+pHyCYFJAMy9/4AFdp
3nznGFkmpQ+WGudossrBZdcISvjj2T6vrODGwZWWOAkJA/MlcviVy6fAGNSNS1ZC9M1s8qEZZPkA
j3ZHEYC+3F/mrmYe7j13YUIyOHx9UtrB1iJvQEwPiDTA0g9okS/GVD3aPWUXZjjn3JvSzVL+TXHl
DrreNyI9iLij7/5imt6m9Z6/frPik0FsL2/83ddJ+QJlqJ/+exDz+XfhT9hxauJ0xTheRiwfTMm0
1FGzm6YHnVA56m5g+33zByxD6IO389dT++4PiC04gLXJVzRz/qcJSLWM3u9lwOfKzTI1xfIlWk4s
s7nz0Hz/w8seTY95Pceg71jBjEI8Rma2Crj5igmq9K+ZDDtGJc+hUbs2VPUmG39/c93l7X90u0ez
YZoRrGxIOH1aJDdt8SgcVLTURSv3VjYXMabxLEeKbZrfTIkf+qUYhvby4t893ybHxp8QebU1PCjK
KQRPJC58vaiwn1sxkdfwyj7BmYhToCRGRVVtueuq984TdDfOANpCQf/9fg1cpsePnsDRtOmZEBH9
kPWgiwmljcY+30yGSq6/ecCfrOL20ZyYm01Sq/k/614kf5ahvXIb73JKLxhWvSwu0LSN495FjEb+
DN+aP4pL1qMJqtHXf8Nnd3g0W7qIp8g9C5lwSH5yZ8LG6u9m4s9++mgus0w3rt1Ea0KPgOWnHVWE
76esD9EKy1g5mrLiwTKUWbM9YQR45tsASR6tOEu219tIJ3ajiR44/Ltgj/BX6Td+/cA+Wcfk0SQU
Z5NydB9NnLKCYV270x1E2Fc/Nu+rKdqlU/1qSbv+ZtH8ZIAsZqT3H4TlFv1ET2Xa1lGPH8e/nNE7
oNMz9h4I+K9v6JPXJI9mFzS8ovBbh0mtdO6JBHzw7Mevf/mzR3U0f0wVXKrOZ79fSHkODWLHEzot
uvR82axO/bDrp+Tp60t9dpiRR1NHm/pyyieuZXvlZTNVK6t7KMrTlAmKKZLx4Mz967f7qU/2GPJo
XuhMt8Bvz8y4nGQGdg+p8HeIp1dh9vbv8wvz5Nd39tlDPJojrNTKCYTkxsaq2dBs3loyuWJCiHS6
8/PmN3vgry+0vJUP5jp5NBNEeezkSnFPtZv+XKb6Ze5pniiT/wPyE1+sPJoP2lZ0JaJe7sSEP6+K
rTcjxYFW9vXf/9k4Pp4Q6HUjFJ311izK5zmdDyLzDl//9DKIPng0f7ea79alwWyx8U8TR6Fk+pVX
83OZk+AwtL+//vlPnvzCHHz/lYceGoXBknqL+em3O0WXcFFOaKLTwcAy9vU1Pnk6f5FH726BGvGk
vYT6fYPdlU6Wh4Yztu+//vFPPgdrubF3Py4yBcUKmfdWk+TA1nqcqrNovrHKel+zGWQPRvze15f6
7Fkdfefod1Jhp0z7aeaeCptZlzUTa+Q9leB/uAn/u0t+dztZqH0Dkfm0dcH6L6eHJeRF+vFq+SoW
AA2+pzVzSVPtv51RxPKZfTTGjr5zNMmZ7XfFRHBBc6D/t5zH2F8vT7N5cpx6uxyCzenBmS6Zzb5+
mJ8NiqNPnmKM7ZPVPW2JanxLNdFkOdi9b378szd19LkPYsIZxHK5pWb9wwzNu4YYLCwFp2DPvjGx
L0vUR8/s6JMv8KTSihhhh3Eyr2GXrEISl5aVxa7nQ4Ak/+vn9MmtHCP0mtKpJ5Ldpi0qaQJnYoFp
vnyxTOK/G/Pun13jaBIobLRFQcq9NKK47Mv+sqlDLGDFVV333+w3P3lcf8sv78Z124wl0YLDtMVT
u6gvdwEWt6IpH8fMv8Lj8g+f1vIU310m9KuwDSmHbV3XJ4NvOSeTs0uq5kz7dfimJvvJsvj3jPju
IikMd9epuEgS4USKw3UCIZjvhdXXn8VGkB339Xv57KEt3867C0VGNhDNy7uPswE3yHhR+lijzNBm
46ljxBLZN2/nszs6mgDi0mk9FHGwErxBkqzgH6TkcJPRD+14N1Y3bF0xfXPU+mxEH3354CCwaSAD
3wZTdhVMWEIdXR8av/6JJPObJ7c8oQ++TnE0AWg78JBtcbTwoyHGehCDzP62ZvjZjx99+vaYt4Q4
Uisz46rGy6XuIxgLX7/yT5azY2oa7hPa/EHMtJjf9tOTT1EBdovaIfDazPB1iy54/vpKnwyuY3CY
ih1TzCWvAXxFiVS3feEMHKxdn5awbYEGw6kqv3nln4wvc/kb3g3kFpgIkFvOEtyP9z+cXWlvpLoS
/UVIBmwDX7ub7s4+WSaZzBc0mQWz72D49fcwnzK+MZaiJ733FN2L20uVy1WnzgHRkI8GBcxrBT81
FGSkaWfYd92kFPvvM3eSLi7REMLPRwIhOBDV3K4vv8hne4HM3/ba6XaJ/Tufara8vg7QCFkw64TE
ix0/F2mxR9kQAf9c3o/AWX1uJMUF8M7xk6DBhPCmiN3vTjWe0RO8poKxfsuaGefBYXso3dopTiAG
vNGrlwrepp6eWOyv3MVILmWL3I1Am6NZot9vj/TXDD8wT5VuyaFTSVxQrIVu4aLmiZcSOTUjhCM8
ulZHgSuDIF8u78DkYwEx1gHnWk929GALyJVs/4Z1qz76CYqHAEU0z5M5xWyr7BE01qfBhloCxLK2
P6/xESpF0gAnHdc5QqpcdNBgA3YjX8rPPc1B8PHv8eMsCobYauYwduoSIhUrcsh5HNAbPyGTsj2B
j00WRPT/jmE5KSoCBGMA7o1WMxKSfnqbG7AI4lnLkbhGE5Hh4H18IXCVqghYVCtiI4bqlmRP81MB
Qbo1aAuQ3N2ejCa7x1XGIQ/8IzYVJa7sVHxvgvbbzPMLNAN0IGhA4+IEGoyxux6hjLTG9AXLwsad
3tC3c71GWnaQPJbIRuOfv1ri8rz9oz4+IqBq/3eFYz6MYHVHqB+T4S6GGYOy9tv2p3Urug75zt9S
tJfV/XpAGNrWEz84grUgHCSI2NAd8rI9hu7nK+7CBccpFyXGmHKIMY4cqWd0e29/+2PjBBvtv79f
zj6zvXiNR7j90x99SFLTK5BC/9j+vCZjwwPF+IGnH/3cQwS3ACp9HJN6OLu0gyMCmPoGsMm1QQv0
NXFsQepjHHZoKmaH7bE/9rI8UIIHgJF7yGvBMQQUitCBKG8Qc6FvE62ILlIgO3elvNweSrOKvuIm
nHbOrQ5i16GHqhP6xg6zAxnjajHkVDQeYpVAeH/IpBWX1cxxAAILaPcANkS86jXNEEPY1WXVUgTh
i8Fba1bNX//+7kCLpbeDloHMa4TQMqL6asmB/j6h3nbJQZuzvV66Y+Er0QPQjuVS8wU+L83dt2QE
6qi1zysMP4tuegAGcmkVwH2i3Vh23ediVe4rfgDI6YbW0pnDuUpufNs5W3H/sD0j3QlQ/ABHUyU6
QvFpu3S+JVQ+oopwRs/s1+3Pa1yAr7iAlCaI3hOsF6oJEMhc2UoTtMx87uOKDwCxrZw9io9DOeRh
zXpYVWBwj7rfrZj/RNJmBiEB3tTo+Laz6Jq4s4EiTuN5fcW8ox50H8uCFSfAW2RkuC5WFNTawI0s
7fbCaDbVU8zaE40/QrQezivqoej5Qkv+CLy74esfh7bcU6wasreSBAta3dCnBVbuZwS0bfGC/8ab
vQF1sAA/wvY8NFEg9xSjnpO2TgjFRAq3fgpccZj65cLul6uUgNcZmW2LUGArR+j0jnaMHgDvZXtk
3Qqqds5x0aeljesFYqZBCcIdht6bNDAs4fqZ/4eW3FuHfeesrLYKwC/A8LIC2F2uiNamuB64fQ4g
yLw9A80JVinZpACiogFVVei7Etz57XAR9NRwhDV+XQV6QjbPcuu0AQlY7qM5PHD4IYus7L70uv56
qJsfpGYL0PoAem9PRuPcPcXSuxZgfFARgpFXsp2PVwb4TPccOIcYEOECmsXbw+jmpVj9Aoxw5Lkx
5pXl9ZlP0OFMxCz2oGPwDwWYOq6cxGlDi6G6vj2i7iAozqBFX0snsnRB1FnLQ5rP8mIYwB1mLza4
49A2E26PoznPKsATXfN4nw3VggMnjqNHT2h6PBPfhGLT7I8K7gR9O1qdCRiT09a9j2V3TaDy2+LC
Rx80KsM0CwwBi+ZUq6DNdIKmz8iwQ8xvrtAP9GLX/ml7iXRzUEzeT12e9g1sMgIwfH3Jpj6KmUl3
hQJBvRjuFd0giuEj5WQ1AsxnISgzQMiXnkhbXklIh4NbwJit1xwqFa4pardFWAfASTsFR7Brv1mt
dStidmrIeNheLN0Q7r8OrB+GCixyyRKCBP+ZBCicIrnBAytsOnQ6fm4MxeixDaig2JhGmvQDkNFQ
u6NySEFAsYgLfzBFETrTUIy+qUEwiEb7JZyorG/HKXEugtS6SEbQgW1PRDeCYuQ8Hx2Q1MLIF6sX
+4rMN5ZvgXHcEYaakMZvqXjLjLQz+BRa7AZ0NaS1nBl/XuFYKQoPEGw4NrXBRnQXsgq7dNEIOacT
HHEBEUlb3lKUflABKtEW36FFGPWgpiig001BsP+6vXoa5DhEF/89a1XUJYM/l2hExNf/1pyQSQfk
a8l/p+h7KwHBLOPXNdMFnJGNjN7o5YYLQWOuKuIyJzYtQScEOYQemg+vC5gSXFTZymg8164Jeayx
Jab4BLD80iwjtRNmSBWOc4yCHrmfwZWCdmrDNaOp30En5N81TASkNBzWOmHhHeulBaELuZRy1YG5
A5fCjq+FKQYutPmlQTUkqQ3r9yHRsE84U/wELUBxhKvbCRNoZUiHhpFL0It4HKdTXV/QaArB4XML
EBHJnwF5hDAAuFsBoevyyzQQNza4tJDIpIvplahba8WneE47NBDhoqEQKVTcCcQkpchOsxV7V7QY
QAS3fWg195SKlAQKmWZpUDCgosoBfBUR0gQgqTWYoc7eFYcyomOaxXkMWnd4KWzewvcUyrxogV91
rLOHNEIwMdiOIdzTvXpVaKNwhZXac8Jwa0FNHc8VSl8kxFpFdujmm6p8TayvsQnYp/GWKoxxoW2w
TESw0J74pWTtqWvlTQ0Sr+2d0ZwAqniTBW2/CKtSFqagvkIjvdtfo80XvD1J3ILnLjJUaTQHgK7D
v4vwwacLYqKoYmFsl79SCDQkRfNlewba7VAcRt7mIOB1VgUEJz/11LqQQAbTkoAGJTv7i/MDjYUh
Y+0F2sh+b4+pOXFU8R9ZbuHBsp7nyIYAYo93ntxDNXTXVzcQk9jPojxsD6S7YVTUIQq9fPTlwEIQ
GoAeqjkzSP8m7ISRxuq2w3ipf8zAN2w5hhOhAetxqjiFaoJkTwFiu9AGTK+o86cxuncoCDvksWXf
MLBEL9DU36bd89rRVhTE4JY1L2mqhB5BMKGrDIzxYVF3V9OqCoLG6x5yfeX0bVz6k+8WyX4AB8z2
2uqOvuI25tnn4K+Kecjac123z4Vk+6iZr5PGM4ygsd3/wQ+nFK2oAyYEytsriWavXGY/OjD9bU9g
tdEPns0q4NCt0U89guIYCovgBiugY+sR68pZ0Km6FJeNi77e7YE01quiDmeQAI8VmWhYQpUWyZnx
xNzhx+e+ve7OO89glf3SAO5EQ7QOf50Y/ZVEvrGKsW7lRyukuIZlmhgBrzc692IwDgVvQ/WQFdfT
9Jg72WHGm6OGegovDU5Ot92KV7DTBdRtS8nRhOP4CGzjG5nHL9OSG/Zbtw1K9MB5PsAj4/u2VTw7
Af3q0NZg9Otqf7RQis3H1GroIgseos8fTAsd2lzaBqB125m+TwyaDNubrVshxcLdsUMsDGqRMKr7
fB974It0xq9ghTAV+nQDKDYNupgEhERg3ve5vKtpcJW4DfiZls8tk4ottKMBuqEWxNAcyLMdwGaN
lIuH/ruVqQ5E8blrOEm6O01FGVLmjKROMRCHKCobg+N6gMX0ywPzZUzRnAZgWwrxKoS24fbWaE6A
ijnsXXtIZcwQoln9EZx7lxLnlgBK04J50LD9GgevQg+daOQtcE1jGOd/0B7A/egJmtq7CffMBOYn
QOXAQ2zIkenms56Qd35lFjVYZV3w2C7BW93wew8pP9I8TuX99nr9vZU+MBkVeFhYcQLhpmAM/WU8
z3iX9xaIDK7tqQ2DJN2lSDD4lbVH/WVBkikSIEmyXeccdX/wcFsxg2vTkqzKhzaOD7E3XLDihsft
BVp2EmF/DfDvgmV1xUiNvHwNAJSvwShXVpf4Cx0htoT8Mkus7wQNdcA6+Phimi9XAXggPGGYpKbZ
jzuKy3GJL3hfA4kKHlqQZgcQC0Hbhp0El4TS7jEF2BKif2DIeQGL2nRFAIR9QavmMB9H6ULbWY5l
fTM5U3cHzgC8isEAGV2g+CHu5wk91oaIXLfXitUH3pTVi0A6r4GgxDT6h5yNkGl9SY3pY81Vq4IK
wc9e8kgi806E9UzBQJAx+2Fam+unEQQg0+P2odINs8ab7w5t1DKrQu8yDSnYxtAqGn0ps/zLGk6C
ouyysByT5JjOwajwwiaJeV9wXOmrg+nFcANGgqA75fKY+tB8k+joGXeu1RkiCI1fVsVzl2wBNgZV
9nAh7TUguz8En68WQr9vr5vmAKgAwzmumV/6Gdwl9Dp3bgNK3BJw4MKvjrlknxxEud5jj8oR+rUM
GZ7lZzeWIAlC3gM5pYKZYLiaG/5vSP5u/ykBA0fflnjJMnSX9sly07Lqcw7xby7k3bcbSJdCqw1K
VYRlX4Qjnyq5POZTN+2mDtSB2xuhm4Bywad440GOEQproLW68HrvZnRNR1bz5vp7kt/9fg9SA2A2
wu/PvVUg9LRK93EvAwjkmeWnxJ0Md7zmqKqAwiqJFjCrYgqBGL+MA4ornF/70hTE6T6vmLiwsogv
AFuHAflTA1F1mkd6jO3ZDz+1AypysB8YL+JkhKzcVF2DwzzMPJPEnu6nr9b3fgfASJVNI366P9f0
HjjR/OhA7+RyFEX9bfvXa4b4q5D4boiq7ztp22uZznNfKvEb4uDXrDYBiHRez1GOJxpCQUpPUNTw
K5COgzs6OFWF+6cAdd4BIozVr6Vu2SHm2fyQ8LVptTCRwehe1WSd8buZ8XqYoeMyMeClvovpaAty
16M24Nz01l7Ul20VwRVbe+SRivIVCR+DQWqsRlX19BJQLYJ/E/md8m7JfoAh6rx69oI8D+DbBSzO
4OB14yiBAhRWgH2kGKe7zMkBqFXQtUNCBnJ9xYPTFqZ4RPOgU3GQcSxAu7laz0z7I5MkD4FxOXVQ
wljpZ6FwdytqBuGV+aXMpEmGV3MoiXJqoqnzRe7BpFoJoJ1F8qeGi4u27g3hi8ZpqtBH3wZTnsyQ
cAE9200xB0+TMcfxoSqmT5iKfLRRl076vMWCRfRH5RK59wZ+BVa/+0Jm10vELmbX+eZULZR68Mwg
ThkCWXXKOlLvXAS1Wdleg+7PYN4fnxKmYiTBZ9ZBWQTvv85N3xoKcjMJOaMGxTKQkUEVAqA7Nhaf
uvCg9vavxUF6yZM0wltQBKAvFHHwO+/d13r5mjmAUW/7q48DD9Bj/jsGWFpnoJscFnpe9DoszsGr
2v36SGuXwHDmP44JmYp6HBsHrLo1HmZO7tyMeJ033N7biELzU2OZQCy6jVFjm0zmAwikGbjdrSsR
09doYMAmnRAI0jkKO0hsbS/Yx09AFih+gi1xFvPIQ4QDO3VteZRoNyYROBLAkI9nE1gQR8cUdep2
x/l3d7ByBFo/GAz8JM+kljdSuPvFyW8bYofb89FcKUxFRtLF407R4aUerSjzlRCzhFAc7CpL/XBI
ylsgj/eDmx6direHTw6qPHgsiFtBvgQxypzVF4ONBgTgPq0LJwCD6eJNYJhOHjJiH5jNgyuIqQtD
AUuzoCpAMgM5KYBUKdIrzL7LyuCMWOk0ASW8lON5e24fO1umgiR9P6/lTHMeLuCYrnPnRObmKm88
w35pDrqKi0R6qx9w3fMwBkR/tyRfgwnCzyRxHsuxf/Y8iB2C7u9zU1GcQ5LwkbgJHBAZgDqH0MDt
GutRlpsgAbrJrGv4PqZwcAMyC5WPqXpI8e73Z+cABTrk73JgY+sbGT1sz0RTdIY85r8jMb8nU7Be
UTZanw7F6N6AFO0JiZti11rVF4Amh2OSka+dN7xAGCQF66k4CNK/QW8P1MHFJ92HCqCUlu111YyD
T63nqrjDc9WuogvRv8jl1bWe7b40BU4fX8rMV3wHAUwh8RdcnB7l1dlxu+TYgi9lez01XtBXIoqx
8qTlINQM56S/tnP7ldnkt4zFCVyz80+7brIDnxxxFlT82h5RNx3FY0yzn6ZdOnEID0G3a2Wf7XPH
1HOjc4IqwnJCNgFdr8tfo72IY7pcd0HyK6/8JzKlzd6i9h3wo4e2Sv/0dm0bbkaNq1CRl4IwUDIN
mJMtvtszRK0IwGlzhQaYT62ZCrckkwttkGLkYTFUJ1uIr2TJDI5U99MV11DEZWJ7fcJDl1l346oU
0aMfIM3iT159KqSykk7vdIvA2ixi75PsyekEeNt8SHjlBk+tuQxUSCXqnU0VQW4odBaKrscGuk1d
fCEqqDiAItcQG2ssRcVWglx2CBCAcyjo3SbLjx7V1QYUmnKBiKXnriEKWEkN+62JtP4Hq2xIhbh0
wJqhVIecwupdvNvRiUPq08P2mdLwIjFPMX1JLQ/pT3jSIeoOFM/bgcbgIxfQYCynPDlb6MiFvkZe
nXwnO3uWe5E1mfcwJTOgKuWcHzyIRey9Ije4Io1j8FTHIKEEEYCSG70H6Hyh0AFBGSAy3ICaI6Li
LBlUNgs0vSAAi13UMKQzADtYItqjVnKsxtE37JxmEirgUlSg9BcUhdYa0mJ75nbFF+CVI8MSaeBC
TIVZWm3peImFEBy6qTtgb/eRe58UBGLpf1NP1tceTIzIQ2XktESGdjLNweeKh2irfOxlxSEsn4h0
lyO9VTXu88z9C16mF75XvJalc0n9RRhmqXFJXAkmavDFomkEA2Ytu4Q7enJkdlGAvGH74GuMS0Vh
RsNIJ2QfUG0XEKgZZg8qti9g5s/x+oMoi4mcU3cSlPdFXdlSxNBRCe10ZscIvLh3Q1axt+1J6NZI
CQqiWYJNdMAksir6Sb3lTibisphMcCxNkohxxTnUkG+poB7JQ2DKgdvz3mRZkl1A4zORCLotlJYZ
+xl0EPcREOZAygPaYtf2kD1sz08TUP6PFjPNCiQLML9m1UIYgDJqu/gmzYcXYGbbXRE5ci9T23AJ
aryDitN0oOaxLDX2aojte8vLIAYegWU9LvIqrGaIdmxPSrNpKkizqWmDVc04evWLQ203BwHun550
BrSpxlBVPGY+Jdbk5rAbtgb2mahOs5gOWd1AygGHxIZYVQB4fj3btcGUdBNSXENq5UiBlQCucGo9
pX17nydQiGd1lRrctsaIVAimJ2svpu5qq6DP2q9KKKC2XV63t0O36+ug7x4tWRF7c8vwcXfk9Bai
cvFl15ULRMeq5eAxOh23x9FNQvEEKdpvgzyDLbk+ex1L6G6VnYHKRPdpxQ3QfImyEtIVIfSyITTk
2D/yij9v/2zd5iouIJVQweESmRjmQe5jdIDCqi6i2dTTofu8ct1DwTOGNgQ+D2GEG9uq0S8kkp+l
D7TVp37//8CRFvQD/t5bQ1CA8NV7SDKwsIyjwUNpTo8Kh/QDyRP4RNxSQ3SLLLaFrAty5hL34vbv
1+ytCohsYrceWe5i/dFbFSRC7qD+/Gf725o7UEVBSqeJOUTWkCSnJds5mddf8nZ5HmMIZnnNSyzY
aNgFDW6QqeyMoskc11qwTiD3ClHbRSCLcBbCH4c17uycW9rerAH0knoGN6tbuPXv7+ya0DoroWqL
IKmbs8tJQoyTZVCf2V467YQUc7Y99AwkHtZuHiG9mZ8GKN+Cs+RLY/9GkhKla8AhADHYtc5g2C3d
UVOsXIBOEyzKWEJkoi6chn5r0+A+avHMIZ6ptKC5cFXI4yyjJnI6qOoCdo1n+QKaDw7CtWEh58QD
qXC1+LdU5qbOWd1wivXXyRDH0OSgYZy5rrcrqdP9rAMb1Rqo21/W0Gm6cUVSh27f26Y3gMbjqCBI
abXQPUktGo4TdEIFGiLH5IBXnWGXdLkHFQXZxjZo1m2gv3Pnt13xvd/M0AeSePiieX/F4Vn95cwX
BC8GcJZmEVU0JHHoaFUUE4JA2LUIout+svcij7/0PH/hiNW84Nf2odeYlLuezHcm5dKojEfwz4e+
D1UcTqxwgPCkwUVojrdKwmjbkAxiE85CS12E4QM7WAC+TmjwtMDUZXAKGo+nci+iZUmMbQuQGqns
fF8IUQAV4C6XEADsTqQv+4fanTKD69aFz67iIyBjN0KSCevV55IehiJZ1UUSdFd03S6qHQgipU8D
+FL6GPp73LtxuuxXu0ASD2Ru5+0t062q4jQsCRxUFmDC01Q/D/l4KOr60YfMrvRGQ9pLN4QSIeBA
ELQGuxRCKfyNQfVyfRRCeO9LWoyGI66zWcVPjHZOpxZc/Hjw9gEAh8NhHJoCoteJIQjUnGwVSJn7
7uDGFcUyxd4DcjyQaW9NmVvNmVOxk8M4IpvSoblGDESEBFlOt/H3vMygY4DaDAShPxf5q5DJdoyH
wkZVH2itpn8Svpff5ijJIbsq6hBsOdYBajnOZTW5wT1kz00VEp3HU2GUXWCBlYASinzbqYVakMXs
A/5vUT5DA31XjM2OxORQO6PBiLUDrsfknR+yxszuo9qm0OB0oRydQMHzVgKiMOB/0MvqinbnzP7e
Z4bjpzsd69/fjdc7SRs7M8ZbOEA+GV44newNj07dtxUfUcasYGCsYBBymvOLykFLARL9ncH8A/zC
/4NC2f/wK1UKoVgHQVBftL+4Nd3RxgMDENh/IOsVou/xElJ4v2OHffmUu1EBLUEa0cJZXwuWdC+H
2H2JM+BPXeizHRw2/tgeRLdkijeYqPCrpMcgwgfFd+9e+Vn1uP1pjaNRcZVNBU6wuQRsJKI5CYsS
bXgiL0M7DwxHSeMs//IbvTtKjFp1A8J5hNxy2YHd4xaBcBU0l8nn+rOYCqR07NjvKMUA1ihvkrx5
SIfmRc6D6S2uW6F1Yu8mkEJLs5YcuKGgcY7g6YVqSNNDVbDxDRl2ze6q2ElKI6uIRwyAG7LdVY1z
kfpBZwgydL9eseTcq1GBj2APEUiBgjm45HVzQWwTJZ/u84oxL3m3kJ7g8xxilcsqygsQtV/i5fy5
46nc5in8ej9V+P5QVTe9Xd6htPXMxs/12ENq9d+9RcaVVqzF6Qe88CFuAhAOgTAEAoQvNhHnMhOG
fIXOCBQDJr4LZVXk90NwB+ISbw64KqrcuicmjIruhlBBkyIYR8kHBAwxI/tVsAsvzFXjYP425OVO
PvAYYsLNYXtXtKOtkfk7m1hYgFKsi/sBkp6neeov3U78WJduscDmPqb5bzynKkR16blLIMG5Paxm
FVVkJfWHrOwThHY8a9r7NHPzJ2jSNclusiprl/Y5NTh1jUUSxeSJEK3ruwiOkj6ddzVEZGe3KgyX
uSY6UnGILI8cyDwD+D322UggQYQO8dwRxa4ogTtvpNsffbdt3rbX7OO3ElXRMTB+CwKMgoYsJXdN
ZB1kEUA7EsSFvh9fIHg68rmhhvj/48GYinWs/Bk0bgNotFoL/QnIK2YQ8exTcNdl7tscsLPlGSXi
dMuoeJ4eqtE9SN4xMUfQvUXc4k82k+WQxEt9kDUv613QCxFuL6NuNMUPiaFFS3zc4UTQ5A6sd8Mu
qrJwABhszN14t5RGVY/V9XwQwKhYR4a2X8gj4CRUXXAKFnHj+gUkx1Hn2BW+PFpFm1wWnRzPbp3j
5BesQvZ+MgTUukKbioQsum4sGqRagM9t9z64U8CTBjeyVnnRniBsKPm+rCJrjKcHlpgyVx/fIlTF
SHokKJqlytHeWKa3XGbpsPOg2XltcRl8/cwGUhX42Ixd3EdthjxPPByolA+ehP4FyU8pb1Jk2MG2
vT3Qx04KrL3/usaskVkb+BioLLpDQChI34avsqoQYPX320N8HONSFfNokamoswI2PQwD6Igze99F
gBSvfgpbd04t8pZni31CCdPYBr3eVP8/llQFQVZzEUCE3nLDCkXPCZQIUAv5MXrlHnoeX72pPbTl
cEJ56ux3c2W4ZnRLqcQufRGNaTNC9rHoiuukoj9qu74SkfhiBrvphlC8SNUVQ7M0PXYrg1ra/Dzw
8SBAHzrNz9t79bHjgITtv8fBHdqcBhAkDmU3QQW2aB7Xq5Jb7X5pp0cIApse3R/fWVRlaQTbkYwC
yPCGzdxeQB39Molsw5tK82kVdOgmJM6sBJ/2uNh3sb/sutr2P3WpUxVuSMZiYIgR3JCnY72T7vAT
/Cb7NOqPop4/OQHFJp26dyYwY7phPk3pYRbuZR0LU6Zfs8MqBaOUUFu27HTNeYGV2naz9mzPq6Dh
zEGQSdw7No2BwSJ0O7E60HdxF+dWkPszJmIHKaT9rOJHv8ymPLEmqgOk5t+vD4BCtaOFr8vKOuct
BOHKxXd3nNdyj8D1tompv6st0M1C/uwMtVtTbeHjuIGqoMIR76lazDD0KOiQ4O8vIHvJD8RDWoNy
+6usxwsbaFrDi1TjPlVgYQVqXVK0KDCho/IHSXGcqZyzcBY/vRSjVs73psyDnSxd0/2m8TIq2jDL
CgDg0QcHkDp7tLxj5CB1E4hT0S6GE66bk/LAsEUj/ajEOwmXddG5Z6AzQRXh1+OuiqN9JOODZZu6
7DWzUbGGVtlNTRbhwe0C2ebW8ww2dB8ETOkhHgOTW9CcdBVaaHFSZlAhBxVF1jxAnfyCExOGWhNt
qKjCIEZlLpkAJgLvyn6dQ1rmz4sw6d/qPr8u2zsbzTgZl3StMfrQY7Ps7mkg3mXuASqyfaPozFRF
FpZ0zFu7xQBT9QsqNVAiJueVWr3Pjth2VOZo9loYq0e6jVCcwtjYJCCyxQuce7e95T9CUyvcnonu
ICmXr93SJcNTBxPpySNeQLf+lFz7PYUwoOn61XgWFVHIrQrlZA+23jrRKZ7/9hEegh5kAXTyrseo
+Z6y+ff2dDQ2qAIL8zRCIOtiXyQ7l1a3G+u7nNJ93HyjMbmK+t/exfZAuhOmGDuXRI6TB1KNBT2q
AKmBTTO4I9yEp9FcaCpmsGHCTd0C6Xve/gRD3xHNIVB3h+g3am3W4/YUNKdKxQvOMW8C6XsoEdBJ
4JZMrqx+MOUJNOujogUJAFRFkMPA544joROhzaDxDzTjpitf9+sVE7cbJGSzzIaJN/3BmYJvguem
grSmzk5VGCDOZp/ZA3IrfTTf5yO7AFa9B1wquvI9cUOq4Q+vcgQaWLM4nl8LFpl6qTTQWPo/iGDt
l6ifIIkE1oDrcSouHVIcCzzMdlYwviyOH4pSXC5F/0ZY/kKlfwAI52pGWRRdUycEDNLg43QLrHiG
qhqygA/I9NQ9ucoa54cfZ6ftk6c73UpAHsddwKF3hrxB4pIQ5E7sjbEhfm0GkVxVVhEdFzEFT9uD
adyPCicsi4a5UYlCUR7J9Lqs2+iJtSPgimjWtPJdkDvede5R+w8SFu4nXwIqhtCefBmwtQhroyS5
Lh5nJkiXxmOrgMEgDkrSNzDbFNLxuGz8Or0BaYh5dzQbr0IFc7fkFpt8uLZo7PcyAsQkJ81+ezc0
DloFCrbghx5FAscGigfyVLTojAnTwG/RgC8hrhg2k2TWrmyXrtpHkUcBXwABg+Eo6JZO8RkkAfkC
NJZxpB3+IsceSdmquHe7AVX5PH3ZnqFukNUjvos9uqwWGbEQSGeWfAaIDaQgw6Gr/Tu7tB+2h9D5
J5W6kXTozJlHZB8Qsf8eHXZOSigBtLw/DE4dCif+s6CHtfUZBBeb56JLDbkpjVdXqRs5KYJKdnhn
gdUx3tnL+CjrrD+0TpGG21PTjaC4BqcX1Yz/rHRedr8jmX8xrVskRkMVQOMNVBLGmoOBsYwa3EtQ
XA7GYyzmHTpnIMMYol68Y5n7OfepClTPVUQsS6YoWeEtFXUuEg8IcbcXSeM/VXhht5pEEucsLEf/
DI3pW4QHTpeGvG4v106N7VE0fkBFGbYytkraoLWlbkbnkg8R2du0mA2OQLPRKsRw4WBDKQT6AmXk
hzGXP/MBKNLJJESjsUIVZdjZPE2SDnhn6Yhrr0eL/3qWyio7p6UwvdZ1+7DO7Z2pEzEvKLOhL4fk
Db2B/lB6Sr0Y3D5DuexIl6RhOU/CsGAaz/k/usUij+3CAWSY8vJXQqK3yC9BOyTlSc7BuUqBsRYu
UGsAqRiOsG6LlAigHm1rAhE5INYrE5qwn+OkqHbRvBi8iW6PFFsvminL4gkNK0UKybi8n5AE9tP7
OEjKMO9NXd26WSj1xaWUaQ2RSL7el87RZ/SLt/T+LpFJa0BTaDL2VFV2LvPMm2OboD/L8p7dKLnv
axAjZcVdKufvY9mE7lR+6UfooKfondgVHQv2g7GbXGOnKrbQdjpkjaQNaL/TtzuSjLdV0z5s+wDN
Fqm4wkZCBa1p0F1I5uhHzkUXWvN4jiq0vEaW/2d7EM0OqVjCoLaKrAUgJZxWQWLw757BT3IHCKZh
f3TfXyf3zkxlZc95RgKgmUUzvNm5m6LkV/WNe+jrfH7cnoRupdbB3w3CoILLeIQW7YGlp86LYgxh
XaGNKoY8WTEYTFI3ynoG3o2yBF1PvCj3QrcunCe06VUXk18ttyzpJcTOkBEyDKRbM8X2SVfJKPcx
HXCuMaisUiu4Trq0rXa+PdmGeExzGasCzhC38tGs3/mhRP92GSa+7X8lWQXkwtgn4F1G+YY0oInL
53ovh8JvDUGAxpWqus5o0u27miUA3jXe7VTxYecutrurl+luvSUa2b20efLouoGpN083UyVdgFr2
6EwUFSm7HA6kjfbMWg6u65ycKLuGWPPBGkx4Cs0RUVGFcVInzZgiRlsgZLzm8rmThG3RXWTC+vmp
s66CCz0bya/KXYdYSALO1cHfoV1yVd8D0ftQ1q/bw+iybCq2MCegHnKycn2Guzv42IOM7gFdSl2U
fl37JmuG0BcPuWMZBtR4UhVTWIC2tG2GYq28ZtYpRUY1iYbuuD0b3ccVB5F0Sc5SiY8Lq/zOCvu+
jU3SsrpPr39/5xVAvJwkaAgB8CSO3uqpeLVb31R11MQ4KvnhUHp55Ap82y+T/YKOY+6jdcJf9olf
H7rpcx0zVMUMunTOYqfDMNVQ7Ehti1sbeY/aXT6n5U5VkCBoN13LBxdOOEp7vzTpOUoyJOap4Y7R
uBRHMfB5Tkk2CaQ0atrt5vwV4CJkgeP6jYhfDHdAblmHT50jFS3Y067yqhyZx3xxp52PEr09m1D9
moOkAgWrhZCCpIDDW333BBHRu8qzEsONojlIKkawGWlSddDmCqUkDuiBIG4wMFbtmno5zHbyY+lj
0+WlcYEq0SKymGlQQaIxLPxH3kOoKwIVA3kCN8b2FuimopjyIBcSJRz4EHttOSyCS+Cfd3BME493
XIqXz42iWDUkW4apgIRhOKIg3vPiwOd0v8Jd5ipYM8GfG0W56P2+amoL2dSQFHlxk7ZJtWPDKPdJ
Juiuqsce9NBz+WV7MJ1H/xtBv/NUAyTrCpcBLY7iXwqIUNnss3H5tj5cBr/+Fi8JdHZKsmeZfbSd
3JSt151r5Q0wQznJmhrkc1PPeoOGTH+w45yetyelO22K6dsuhKIjb+XdbNqiD4k7pPeeC6GgyG3b
0OlwUxquEI2TUQGGbt+IIF+ZMYmHJtvkP86+bDlyHEv2V9rqnT1YuF6b7gcusSlC+5LSC02ZqSIB
giAJLiD59dcjsmamUtPVee2aycJiV5AAgXP8+HH/4JWXitZNz8syDbxYBewaPTjZ/9dxfbZ6Hs+6
SWtZQjUvrOZEa/pqO2cP+x2R1Nb9RSj2F5fSZz4hOFXB5AboI6J+HtfnDR3bTN/TuOyflaa/yDT/
Yvw/kwknf+3yIER7VEjFxmr5FlXN+78/S3/11Z/WgqmY82AFoR4RefQ8dfwYyeBXxYC/OjmfVgCD
ZmbfOytHGFt8FLy/HotObgTlOyqdQxjaXy2Y5x/7L5hF5PMisFBQuHPoX0BPzWgu4CNuUgotm19M
3L+QTnI/SxauYhikmFx0rNYmrHdjQWyAgkbpuFu2DuuFidPumwjsiiQsRfDkgNI/pRQ9nbAvqaty
TEfwv8+fVzXb2DZnv9IR+6sB/LQ28IgsfHRQMvTPBUPP+jwef2WR8VcX7KelwbOEoHmyPRep3J1X
wJglsAXcF91Ye/IwNqccVVA+/0oK61/PF/6Zw+dBmg/iEgA3lR2bNi547uUHQwByx7zVkX+Vu7Jq
d7VPQUa4TP//+Db/n+Kjuf0xSfp//icef2vaxcDjYPj08J+PTY2//zx/5r/f8/Mn/rn9aK7f64/+
85t++gy+94//m74P7z89yEAuHpa78cMs9x/A5YfL9+MXnt/5//ri3z4u3/K4tB//+O1bM2r4Xt1/
FKLRv/3x0v77P35j53TjP/78/X+8eD6Af/z2WL4L9a6//6+PfLz3wz9+o8T7u8/9kBJOGPrQzsiJ
/Ti/EgV/5y7kEP2Q402uf2Zb6cYMJf4l+bvrwzOFkADSrh732G9/65vx/BK+jZLzbAkI8wLPBzHo
v37aT4PzP4P1Nz3Wt43QQ/+P3y6OKf9zoQchzJF9Hrns/Pt4wD7TjEg7ttE6O8OuPPeOa2GLzTot
0HRxqua6cKfrIeruZ6rljTeo8RBAtD2earivVGvuP6+Vc4LL4qGpWvI2DyEErVm0Ed5U7i1cuWNo
UokdGaenQQh6HAeXHBGnztCDlMnaBg0U0UcL4caoe6sebBVMj2yoCTQijEsOkNcLdxDIT2ddzifJ
Woi9z/LAS9bfrGo5urORD5UZPGitoc9UUPuLEP6SIf98cjgn2KGpSwPmoo3w53TKQwVn0qocdo2V
Ahac43wCk3keiHPqSrRwFCudDu4kl1vh6O3A1mYL8Y7+vhqgGQTthnEDzL/emq5yY1dGy0MZ5HLj
2SHc/DhOKQs3DW1YnExv1LY/E8QhfATPnGKWqc0d+6ALBpbc5V7f/Aqv/qRkj8nlEYYYAY06HiM8
/IwlB3CnDqaxmbfeihuYpbZHLkvoeOfOFin9Cw3d9nVVHoqxOTI+D+L+njz38+XdmjorL05eWJut
M4U80dZnVyIqfv/T1fTHlP3zFP1foxB4Hmch2jKgAIP+xM/lhyqKFqZhjAgf9Qr7Q1B3cT+P/U2w
jNOxVdCEAjH1xp9EfepwMAkUKMr7pR7eDdfRxnhsRMsZDeLu/NZoKW9D8B2epsomvQkndGUoBWt2
kmeRgmVz5enldphJh00omm99Sc+meSHUBKNxI33l3v37w+Pnpf/PkwyH50LIA/Y6PPQZhuPnSdZW
NIRsKvG2jmwgUklkz7dDTZvUGKEe+tEfYtQSICJIHXOv9YwiD7hlJ68mJNEUMUHQy3XPiIVE+jx9
XyStr8wCf4We1e01GzBjUfao7h3Vw8nCr66ox/g+mChsqcGGPS2ThARuOTfVZh4aeIQAaLktRP5L
W+yfNyPMNRgmRDxkhHoRocFnMj1sqj3WhNW0DZ0WnM81Lt1aNwnMIte0WKzd2NxLinncwXboS9jn
4vu4Bjcwqq1fVtLmqGK2BaRec34l88k5ABaWyb8fiwuu89NYQJyWebjaI89HiPH5cqCR5r7bduOW
F9RmLV28xBTzlCmn6jaX698vmYRDgHIxzxw5vJVDsbMGl7tEx9ttMYdfixJ9jT8ub73oaNu1WUCD
OS67RV07XtHfjd6AUMauD5RFc8JEITaXNQBi3+wXIfsFlfn5iDj1ScAij0aIYIJzrvKnPIt1kciH
WU/bsR/00RPQh+7mckrG1a+/rVcz+IJYyov+hrRCgZozDTALq+cTlLQezLhZroaIm8TvSQ2JxKLc
rVHhbxe6HloTGjTIGO8hAM64//cDcQFeP/9sxCiMEDQgkOgzSdN6pWFjScatLhp97XDkAYUzHXMv
iFIkB+PBCUfzVPoWrBi13jXMfzazFniD/poji01l5IAiNaJhFgKZ7RsUOVOUymPXc+ypAc3pqtOg
tvkYjTLw2w1gOA0Pev+ZLab+BqJPgp1wR52RPiH6Rb9A9ys3XBpA2OinSz90z63p2MGZi+Hx/egz
rxIC7DkW5WbamsFJR5suwXIQjanjFtjLQecqnrz5oWzHJrFg/MV5sDwjBC7iqqv3folmY7e+9SMz
7VxiaeyWdEpaFvXZQHTWwKMKLQjQEyPT8syo/6V0B6wi0FUB3B1ueuPZpKqJ3pJ+KuNOoENalEEQ
g0r8UIMFCE3v4sNVoR9DLxNBOgswVVhbpzyiAXyCiZ/2A6hcDpMngHX3IGHJhJHRxl6EQFNM3Usp
bhfeKdgoOjeceliDuyrjqh0S6+rvXtO+yWDcNSy6GacVOoYdSrS0KbPcQGgkbzsQQELqHYPZmyFo
sZSoOdIyljWSH7ilGhgwC5WyYEwDpbxNJIrbEp3FQGL679Hg3ICEe9ChYQnTHz5vyjSaX5xlKY5T
7UBRxLo33npLmymhedVvyr6CpfcAXxZf+nwblvR2dg7FPdfOjTVDwjpQUUBNyfeC1VfDqFXasSjh
U0Qy0URt5rM8VoeggHLT6k9wwshbCDnVYmsM3MjLACsxN+xKLxwlIZg89ZBmi2W5DulcoFFv1Qwn
TaBjELuwduST6KevdvXzDOJBUHP3cLg0Ale5nbZFYJqkNO+5oakQYKBpEbQbrjF6kpywTW+g/PkE
BfSvA5WbsfnocrTaFIx28bx0KaPji/RLkjSTC8Z1G31Ts4mLZomwGMAzZDpPuapvdjLQTyE8dZO8
QVWeGQeqAR75feY9FKQN2zmFSVoUvuOc2S6BVQAM0dDctm9gwVYu+lmOkAJs3auJ2EdSBjusrbd+
GHRxMKI30ZXjO/hdB7/i2eodtULC76ZwreIJLZo2Y8gO41Dkp0CH6G2xDPLb50mvIKJajG+sJ2MM
HtEVGtlQZvc2yh8jMHCZPr+lTwyNhZTou4xITKjz2LvwN6OtOJcs+WvurjQRPQfroxuSAh48i6eh
lkjcmLvN21KsaTNBPrjsi3nXVGftKVOVCbCdE++nFx2Cqd5/c12orHLPvHRmiPPRvAl3OJrOq9NB
6KeOFm/wVniG5sseQXYWUQ9YdqPRHzTsu6b9WkBFOKnn8aVQsF82Q7jzF1+k6GlzY09FWRc5VdxZ
x6akcmgMQbowsQGmOjdrDL+CTPeIiQY9X9VCgsee59clfgHsW6+oWL0YSeejKsYynfJiSJzRDeKV
mjhsItjBDHBqGvDzo7KoIOIIV/MZqJVor2UT6G3PsD6M/volVNXw6NfP0vN5SnODwUMXq4hg7Cte
PNerkhCxeey3iHl7/xtijXmzjsUpalDrdvIuW8i83LuF3sFO2Xt2xbyfKQRPRFMM2axo8F6fiCDl
1xHhQDb2a3AQCIKOPFgPEABzEscW7GYYXLGnhvQ7nTvktuvZkvSQvnrsh3qDGIYkEOgzO3PekSrj
P9LzQoR1w3lwURKJXVYH30mpEgU+yNduRmeDkJAVnstDxVv/i0fuof+zvDSC0avQbdYkstz/Mom5
S0pZwTyETu7z6Nl4gFLVBnYYzbYo/HHXKriKoNZGYTJMj84oy8duKYMjB56azEVAXknX4YI3rLuW
q6Ou+jzcLYrym7M8hc0jc7e04XQVOv1Lrwd1hJf9F0ge0/tidMl9UHZuMtt+3M75FfwrgOud/aMc
GD1sVlU+IQA8l/px9ha6vKMhRUJkwZ1vI8gIIC0Tz2s0t68KmFFc2MG+Bo6EqUCgvtkgcOK2F8dq
qQgWBKhUebYy6TgU7K4PVdZh7OKyGZbMn42zh5nc19arD1qU3qNFY/kleAQvlG+mYq1g6Tylfm7a
w+SM5rhYFx2DKuPSIqNh7j16dssHNDTyrJ552qIf2WtYlVRVUD92vJd3pjKZibpqM65gMFg3dB6B
CfGSsKcmDPcocM/7xTF+ynsSvQxW3LvROnxAAntn2z6/Eq7bxAGrkbUiZ4lXTNbTyst2G9IZitXA
sQ4sx9S3SmFao+n2dp27ZjfJvkgw5bDJlVX9WIUUPEpafvUEXVBTgaRW6AbVsWjQjq6dRSemDppT
lLPD0mNliNH+l9h2Dl6QEJ3ZoyvayoL2boB05SFa3GoTwXppO2B324zRkoys1u9LzxQASGc8RPDv
eNSOc395PuzXKZH1yNKuLCAySPL+xlVtf2OFkttGAIcvoxWDX3nqGDjRdiz5cMtY1yaIjf1NiW6d
W3t+rkM8cCCCv4QoDSWqbaJMdkUIQRbcXO61m6ji7p+eMKtTZ1gf/ESsIoybsmWbocnlTUfWP27W
qLYZLhKaXF6gDFp2RaNmsFrcdoxRC1yO3fmmibyYiqG4wjWwQBAqWo55o/CWy12v7tJI2fbkRJsC
CO/tAinUHCsih1z/Mg77y5OBwv47WTQk5GNaySpMOyH5Uy0pgsJWl1mDyOC68rqHoNPDqWf9sQFe
CItoJVok7LZIuqKALnIzNze2PJspzEzcRQ0o7rAhL7cVNIZ99G7ctejFj5fzZTJH8kc2HnR1eeoH
B5rxXfvqVOQEkhrsaSpMQpJXMgPjn2wtRwXRRDy4aholUeajaQfgeqqC9S0YjY7HtQ4emWtjOi3j
zplbltQk1E/uOY6Y9C11n0zT93eu563XskQX7zk8vdzAfrsJiTwhe0fXu7Sh3tUICVhdOlcCokeI
fULm750B+//lIW+84lBOfmJV1bVxmDfd1eWGl7AMCEI0UYnWmPTyXIDf0mLjwyuh6fpDgaYy5C1x
OdVUxCtOUVFW4luTGz4mSBpv5ei9WOtoGNHKACGO+ahLG950jd6hvuY95AtcdLxFlaltcTZZVPAn
Fpq4KpbioVrgakHXHwtT4y7zbW6LZaMDtzghT9QZom9Q9yefPRHH3wB9VZkflVUScN7GTtHxb+s8
oYev0vdahiZZ4K/gRl06VCYuWbUcWdXfjx6T90DgIBM3D9W+iGAsnnczPADmur+jc/CEqpxGUWk0
V0pzezLj07raOo/B/kaKw8fygTcVFhFH+3HttEV2WX3yRnwgHAYoMlJ/28juoWkjc4R32LZR5/yh
Y/kh97BjSBCKsrK2ALCqxRlSkAK92DbdtCf98OSaYb1tBvIBfaTfp5FXN8skTIoaWI5emwjElj4q
Ic/r1dnUcnJookY9UJe9FVI2OxdI5s6f+MNgy/KLA50wyGXT+xXQIapnUCDyoCj/4393lJuDbZom
KYivETzbEf4/N808FQeu3AkxeijvbQ7yU6uQSFweTkX99OPjHAWerDqfsz5YR7Roo93EoBUX4aZc
MlW2zQkUhu+ANabt5REJvTUT6LzcN+iGTvVQI2wfVHTg4exsBlNxKGyMA4zH63tCR/84dMNVT2EU
iTlM671yE3+ZxRftf/dIvm5xMfk7RJHitgxRf+RD1jtjeTt5PF4rIU7GnWjGmnF6pPgN8eIKHhdt
Hl4jU/8DKunq6L1tuP/dzWFn7yvEgGO70tRg87i+m4U/3/dDsffP24XkfvXHmSM1ep6A+wcJ8wf/
hi6kTNZmj4FhL6sPtd/Jk/V2CdCUE5ca+fN50ZjOPOIYk/RxmkOx114ht20HvTNXzbd9TfjGnbQ8
FtUe6zto7LjjauoBQSW7Ssxx7gb2aXJkfzK4IFE9xsViC5Xv4CAx3Pdab8KpjGDTC/xNuxLZlStv
+QUmDegEt+v+HK/jovNgoiVMXWzdUdX7pfPeZeThg35YbSdAKQkaWcxVSYABnSoxkcMIWGnfd9F3
ZzCHcvxiLBevfe6rnVdKmwSd+a66xbtZYVGfeQUkKnS+PCC0VyflQjsCwc3xMu4VI78ze2qDgT2b
yFuuORkUcjWVXvBDBHM8JuMQV1iaXgMqlh0tUTSXQ40WZqPtwYNX1obBjyZd0Ru2KbDep5EIzB3C
D9gS99bbtzmZyuTymELYZM8j5iYdWjn2OaQ903KteoQe8wSH4RXnY46+tPVmthpyh91UJxgQ/tTg
Ov7x0DSDuusLdWetDdCxb2Hf8S/uAbJ48modwDUG2zAfQ7qLyq6/mnHKmSjvCtqcvKIlSXH21/K6
qHxob/g5/qqsV1y5RgXxggD1aq2R7xW6pqe6W54kd/jtHOXdtkFeHhN4GkGYMXCfZke3CUd97Mk2
fZv0tfjj3uXV04/1WMFndUv5lCO64vXhBzhYtdWcMb02m7LR1baoZVttWtdDFHKGl5epC+NurAQq
QvnSI5GoSWa3okacoQzHOBYlPWoCQQk5mR0fWHCC7zgcC4dq3TdcnfJA9UfaheZIFtlshR6/udgj
gMsgIz4xkbQjaa5phwICc4WDvbJrri/PsdGEhwpJWb90u1ku3WuN6sLWG4YC0H9TbwCXE1T1gK6v
FJmI5tBUq0S7xrTu9K0XVmrXTUhGWmTPSe9yegTY1t97YfOGzNgeukjl6VpXdL9GQTxUXnGtciw8
rfZTgcAjvYCgCC3cE9zuPi4gqF6N3M6+SiIE3Q8z1qe07iu5JUIeqtUub7olOv0xu5E23unBDinA
mjBFRBAekIzL2m9eGiWc66pzPtDE3MdOFZLT4gmzmxrQGKkazDZXtN4U0qUQkyoVJkcPuHz2xrS2
6JywgWx3DuoX1wHrxwQUxCEr6rO2BwMIC8RhI0kpUjVE62Ok+F1X3UV9/72qF/8KruPlQzW506HR
C7J3Q75aWMLEcmnJoQvC8gSXVgoYpea7lnh+DE86RCc2aI7KLXX2A2+uGo5Fel2jG5V7BmrdYI52
ANWuV4DhgLDgfWqbdidHJ/jiTh9TrcWjDsublXZsC7putamWaN2oAUz77ZlSu+l0aE/agXjrcKln
2FDm8eAMGvtRifFkbpd59JzRF3NzPSlyFcpI3yjY1RwIoNX4EiIUQQP9TS5vjadCbH8ol1I72Y3u
2PKmNFi1tTpUQ+M9STOLbOU6JQMdjqqc+lP7ATvd4itAhMTW03C0boB93oOExe3olci6hvIr9r41
DfsIJGnQzMPzauMMjkqJcue0xXQcYl9PaEcienmv5unhR3WGlakGFxoE9bNIhQtllktdoWYN2yJH
XTLLwh6aDE6GkWFPzJQfTuF5D7Cz2CIWpQfXEOT1XIxJNUq49YQ9NrjLiSJ2tUfTlLDTZcvDJfQk
a1iX6SphaF81/oGi/p8MkMO/R3lwSgyMtzdyojJ1eYVCWwHr6Fzrt8sJtGvjHvUQ0dhSqQ9l3fTZ
j113FarPqmi+b4NFx3XdwRa60voWDmFqD86on19BuD2toLVd4RLo9xIquSdg28+6GSrUueavBI0n
91Qt7nF0lvsyLKaEm8lsh3M+61GnOdRr+Pt0frQCjIQQfM/SCEDEIcox8mMOWQzTO9BNVN9zCjRu
Lel8mC/DdCnp/Jg6eTNr7O3GjS9fZRhHSjqG+S6a1ZI5rZr3qzdE6RwNIL64hXhw/O5u8J3NUhTk
UOl+vMGUOlBYo77QHNixrPRD3vD7yZZmS8a83MDGi78sg7wqlxCxhxM91vl6gH25BNXY2ivYVDrP
uatv/DpXdxMEibMoMD4Mq5vqytWtBfwhzUv1e4suBhs3Fbz8ylweyrNCUdHUIRS5AcJeUg2gUctu
UmMG5TSDFkTEkdqp+bZlL2CprRgpv7uPeiN3qi4eNVaXjYOqyGEJUFosDA6r1/7BLuu6v9zTYbDu
7fm5yz2nqVQc9GueKQI4rKsWcz/XUiU5xng7kRENCJeN7LwXIbWrgYjbRagnwc//HEWYbGlh4Tue
q7X9+aZY+4Md/AXd2RjKxi7mzq1RrtHEPkNJhe4HfxoBfL6LnKz3Xi7MHmKzItFYl+JGK7K/HLdf
DyLhqvK20EZ4uhTWuCduL1vT5cZWiG6Guj2tvYHiRcXxn/15K3rLEqtHZOdewK+7gToHsDM27AIL
BN5t1EiFNAepS4jy8cYEQQh2esj3am3jXPfeTeBrA7BHv+GM8huId/oxTAoVEhzpvzpuqGJHRuUR
msxNZpWN5Xnx55gdm8AD0oXa84+UcITB626c1Yd73uXRpeAm6uAAU5DhposineiidLJLfYEDH47n
KtYVCpG6hpuq0wTyj3sF9ZKqzVFdCth8qKWzZu2If3l2SW9QmfkqK/bqCRHuRMh/d6B9vWll2R8J
LMQs8KprNCgOdwDqnUQWc+KiRS62FgozIq9jKJ8g5lrql9YtB0TX4ZSE47kCEERlKlx6aJSBXYeZ
6zjaBLI2KTDRIIk8ZHyuYfLo2sfCmquVj89YAt8D6VQJ9inAO5Dg8zpxH+aY+nkAJFZPaKf36ZB4
MOYyAEEtiWK1Qh7Lm/3d6ItiByUpnVKOHLUsileUHJd4iMpkqvm7o82MpsV8X51BD26BKPJCfVtd
faBulYZMyQxknzVWQpWwMF1h+Bh2EDwppysD1kFT7oie4K3Uo5Ec8SeL3WACnF1ug6ivoeUdTHGe
qxu4lINjCtgU23uhYmolVngIziTY7CR8ZylAObFkXZt/tPi1WUfQpzUTWLY5aleBPp0YhV5kDWHZ
KCpLVA7mB8vbG6MceaB14uRTjgQsZKk3ZItDUCeBPWXaNVsShiMi3gjfKQqo0pLz0lUVyCwB8C7R
kvpDr9Cupd49SPokzCloOnynpGf70ROboe+DK0Vjk6PqgCjRgGfdoYt43I45BW5VBdVmIVso6daZ
T6ICu2ZvUQYY40YGeVIXZkI8MsaY5uV+/q4WQjcTKiizQENoYF4WBiOdHFM/Nk639aAN2NNnAfR9
JV3ijSOg3mq9H4sAARkLn5BEiHRa+zoNlb8FkUhvxomgCWTqnwLUyEk0O9dWBKhR5GHiqppnGpRt
UcFD0O1IzMRXZMJvOZSNtxN/ryHSg1K3f3TP6pqz8gdUS8IEudgEcUy8Bh71yyQYTmc/o9ij9yaq
1XOH4kNMTPTFAMzZDkv+1RsEinoCQLhei1gYOu9WtzjCIfTbvPQgFIthG1WhlyIsoDvFWrQpoByg
S3PNWzJsW7SCMcYoDoQeWh/MlzIKig0p2ue+bzdFMVz3LnP3656o8LkWHpxhazXGRLrO1qGIqgrw
HyJP7ZCKf4c3/W6Zmz6dlg5OzfUL99erhS2vAOsaWt7qqJxT6goQwpfqOa/RhCSmJXWC/l265RM/
g+si8PJN6LCsgW57HNS12ghCDx0VrxL+sFu+rKjm4dTXfQ6ZY2c6TbL8irrXw1J+nK8VaP4B/nGc
GOayX7B25qloZBg7k9hCLwj4//B7oQKUj/puX07LuxXtx1DYKoG8NbLLsJ3Be5v9hBWgquc6OjWh
5Zs1FKjyzTJjARY0v1620s7pOAn38exlFMPNKvNM+0ogvz2svsL61r1IYwAzVeberaN9OBXyYdFt
GnjRawcflbgh5K52G5HQCToKm6ANCuCiqO7Onled41OZQonulSyImkLJN3mVtTIPTwXVD76B4N6K
cEgovaY5Mht4Hz54zohSRoG60GIrkohLgbesnzrjKlQ96Jsjw21h9Rz3Slz5ssx3nMHZwtVQNeig
jc1RDUQzwHBONoLUL/M9C9tuy1R9j8ReQ1cqR3y2IG+fAe/AKSBCUTTwYIrmuil2qmFLh/obLu8i
RtkEqfswxgCb/UQFQOaDWe1BZXzdD6x4n0EqQJIMgpPTCQQOZF+jhhSuDslod8ZbIGSRBPm7FNqm
Tg9BudWrv8EPNkj7hnwZLARHzNJm0C7FJoZiG/pJiqTU1c6dgyMDtJOi8/SVVX51KLV+78m+5GpO
Rln1gNC+j8xUKC3AnhdLDYpprE0GkassGuaDgR1R4vZTv5sIMPORb3iBKhkgJBcZrNghDnwiB8gt
0i0r6v2oqy7rUVWKV6hNJgMYESg2aRRLHHlTwl9UF2jVge3QtAGVAhU8QJYxhLsfcpSeUgXCxTrX
SOH6+9nDVtq6bFuRCp672JwbHkvmAuBdHpfOX+J1bsJk+jYJmWN2osmi7rqbwog+6QEupS2pEkMc
DTVGa469BKeyLj2xnYDTZpyPmAZ28W9kdAPJm9+JCxBsHD2cmVHg0nEanJnuEapN+6ZXWN5DHDVy
0euQ3aEy2O+qoPnuhfJNE6FfYa6FtoWxitVSLQfIbyxZLycn8SyyEVl6T2B7jABDdVpjOLLIWsAG
wJi7KMhy33nCRrKkhk48dgbkN6bftU3r3FmDIk1YEYJinJiTSoWvYmZO2hVz1jioHgddlwadfLPl
0EFKBcL+E2npdijdN0V1wnKC2AdXxez72O2AzvpgbjTr4sSeneS2iFC3RHnTGrMtmUY5dMLvQKh3
3TpdnaxgE1sWoCu+aH2EFPU3H+hkD6WJpFvdJQHvajeP4tnUChrYbE2KPng1kvWx4fk2Qo65AjpH
mZvC6gY6ezLgH946QNa3KGLk5NXmrPPUOSHw2bG9LcD1S9zoWihLjiV6uDJgBCA9QMSkC/Jhhwmz
XycnNcL0V8TrwmwY5i2UL3btQqIr5dQnv1X8ZpmH7YotEFhyfwsAbo9fPyblmrNNPzWZdMpms7bz
x0j7bJrCI6+s3iOlLNPKyWkCRuwR5KU7OUap3wu6nYppTXDk/NAvb7JAmXktwhOI8AmZqmJn1JQ4
3IZovAaWVy81knmvPQ5Ds25Kb94FuopSVS6HthveaiyQuYdslAcK1ZNoBsBeswNa99s07KYZsfed
G1Z1ZgL/qhnHcjO05mhReMxm0G5inPekmVcQdMY5T53KfpcstSWUH5kwsdT+eLSeTFDofkPVFD5l
BhYffIw2vWy7mEdq2dcEtaiCyP9L0nktRa4kYfiJFCFvbmXaN9CYBuZGwcAgb0uu9PT76ezVxMYe
XKuUlfm73GF5elp0T/rsqDlZeW8fEm8C91D/NqUxgd8D3a0lTKw+ocUyqtafhHcXKx9E1ud/awGA
oSEvK5Q6JNJJ38mOBbuimoPV626VsTzlq0zOXmxDLCt5yIqriufryGictZ9Z19OdN6mo40lMLUX2
T421p0JRlb3RwGmnOY2fOcTMPRqKlk59X7xtvpUcVcwBJFybR2ei5SO1F0YHMcbamY8yU1bYFvEg
0sIO87Gn6LaSC1bNAqVbtcPMDbivKm6V3tY+zTo9cqvHhy5bWcvDDNAyKEdyaV/Ryl6a1dMCl26Q
zQG0NqxLhzTxU9eQ2FGVZDOqUJD1n6QtvlzdKGlqaSncHAhJMj1NeWP68VrEO2eqdgJgwE/ZzdRu
q5UzL7sko2oE3uT04TKJ2pdqUe9J9RsDz3tbW215rl+B8O5yWa/abkgG+v7Yug2psbdtZm2TtcaO
ZbL5PE6+WIUSUCnFOZcgf86o7vHGWlW1XCpN1YLC1d96r01gYHNaTHZxgB7z55YJp6hBnWqdlLH6
0JXqNclkQNiRcrTSbzRGhJUw7ylRW1sXc1M/mZlZ3rS68VEdOvG7PtX9HtN0CHrd+sIcjGCosk9p
TzZ5tLZ3apTllliMHvbElRKzagmMqnG5clRPU6OB+SuM+6kJp6UJ62L5kpq2yzyjRBC3Cj83O7jG
kf9Zs/pusNjyPqTk+I9MGvk8ez5X5IGmlPZVFc9lGZ+VpPosW8b94ZMAYjcc5TowHixuUFo6GAxT
qbG1NQ31di+0ZtixF/yUDN4UJP1YBZXD4p+id+EuFtDnWSBtshvges5BnogsgvfrDrr46676RCBw
U56vHYv5/Fxr06hyEJBB7G7MmXHSzTWwujzZ207M0NKyp1U4+dEwxCtwC1t58DofFdv61GF1gwKK
KFw0SXaY+kF28hAN0/LYyoqVZ9VCcEhcMl7YJgdkIvUp4xrJjCQc2/RV55LdrhvgVOu55igdOtbv
0cQVH3ZTmDsjnu1DbjXPPdlewEy2DOxGOU3WM2sSpoCQ+OrAHbpL9DpsVPmY18WOzJ/mutjTZdHY
F2k19HUMJwHWEPAd4mSCeHRSX2tQwDStMx1ShPqBog16UA/mwNAxXQ2Sm5Kpf8eQyEFD6dSmZw8V
rd/J2YBWV1CuLve5ZnNUC420Dgq5Y2kS9WJ4H0w7tIT7N9O9zypBcuLk3pHVPzpbhbwe2nc+WH3W
Bl6mW4FWl349GX/H1TsX6xADrUqmTaU8JdUHAJyxaXU4gwm8FLlptALa3qCaXq2hu1reo9LH7WnQ
zV+re0X5VB56zbS5Ae3Fr2PAodGWu063xHHu1izoqlPmqqGTuGiddF0B4J93Sr447BcX6k5TkstY
jz9sRCLk5atosNBRgubQarV7Oky+zooN92xnv6PXRCwH9yGyQ1Wkx3rmNBbGEX0jzdivsPloFyfo
pxepD74zIQgXyQH5MAvZD7n+A4izRzURqUu2s90PrfoTmsM9Q0+0Nr6wXw03DcqRTjYWUXzyhpbM
6jfMe4vC22ODaHCn7BYyPPpuCiZJzoKjBmX32dr3nM+L7el41urQ03+7vkDO9+alNbr0l5x4phw1
WD7bQQc1zH6hwFPswGaFUKohAYeKgwGAr0aSMHE3Kj+dlH5PDFE/Ria7hbxBgP4lYbaqoQH5kBL4
3MTDvql63yC/vkdOpMFfD9pdT2iX+IYLGrK1Qq9l0tTz/TcmoXjRh6+O4PRadIwBn6apRTUtFmnx
4UQHpd3Iy67mvw7JsrXzmJxV89aJb4TiLEpGKB2/tsprKd8t3Q7G2UG4BNHsgOCP9b6z1VBILo41
DTvyy7WpC6GIw/SpN7TQ4t6BVCzNfFcjQEYEEWilCLI+C2M8i6Iq+HuKyMwN7D2w8dqKrhwqJimD
YvlxgKtih2ETKaPRBEu/BLmsAgPmskZv6g6kvBaBEH9bxB6FQDCZ6lDIPUqlbUfyFJiJhzyxQxfZ
+2He3rTHvvo0UbGlo4WsrQwbW0T8xr65jn6HilIxwTPwH4zGEoDXAgCqUKbn7advH64rvlZ+VJ2U
oYSIXYyfs5y/65jJs/nK0CAUt/naMcR49iONfru+r95fzlqKGDTjsJXqv0y+TeNxWASAfhPkaGfN
CulTTlPgvtOh+sPa0ClUO4Qqu1UrgknvAuROAZ5fdfP9lu+5w+j8kmXk+9e3Iv9wAC9STq0+ZYG0
HATUiAG8bwdL1pwRstk/leLDKrY7kC7AcUOtrX0djKTpukCCQSFQxLbWH1tvOeixHrRC8b3KCeBC
WOTKhTVUfhE3UVW+jOYt4e9z68EXs7urwGIUOuBhkuBA5s62LC7rFwjbSFEt3zF+GqClSRjB5P3l
an00Y4OF1Wsge+dh1Z8q6sSiWqGkQrduFcrfnmO+vT8VqFsn7hgOPhv7s2UCWsDrJRC8IJw45jdK
9Feve504Vkqj+qHh5T5Ntzo/w4cGhbYCf9FOd5/F2AcJZpC0gC1kQOSt9AyGQW78UVXDmbWxw//f
LqaB2f3YlsBvX2qT3NSWgENxG1TaHzTtbhGiblzyZxghv1PAK2wflUGkc5KG9aVsKQbKHHQWu3W9
gcIKQT2sjOXtp1ECEZPKxuuQPZgK+pq08PW0idjyHWkuf82ww8WzHVRUVB4zKob1YOWuKEA/J9XZ
63vTmJAwe4EciRSIk4NtqEiZep9SldrPjfhpNMqF5/mif9j+fs/RSKN+U9v79m5YxhIWpgxF2vsT
dwTZi1LJg3L1sBaYOwu5wgghNKURSp1ggVqdtSwqWi9AzUM/bofwwWGG9bgd6NiWAh1fE4BKhWY8
+banoiLnzyABexFNKFFakL4YVHT6qHR9TZiECLFfG3WhQJHQd1R7QI1YieDHEPceC60Fvozf637c
F/QuivI5IEJGruTnru4XHO65HMLWggVXVJZPVgFt1MJGkpJSJHWUHTFatfkvtaoj4z+lye30R3Yi
YxUU/vxnzhO63jyYh8+hPysgqpvKsnKY31aJFgmMrhWoAzV2Q2qBUoAOMN+ZKBUSEdGp15STzO+Y
O9Z1ivAo7qamCb0xPrbzg558jF9TDJ7rpddu6g5iBgHMNB6yWf91neY0dd5ZJlnYxjx8Xe6K/Fd/
U3DxV6zRbPllLT7yxFAoAD92ZYedy8tOcTWr9tyyniaD6tpeN5buoEZDfVq4PrnPLWLagB4/ip3+
oSYYrGM6tRJzc69ErkhCF1uGS7hxvTjhoANAa/6KUqN264jlHQPvQBHBW/GO1OC8OPLXUeNUbLHC
Yeq1x1rheqvuKsYgu9keqA2yUkAvPugQe/yytbayb4Edg/R0KdW/6vtgLBkJ+xEDxMJNI0G0AVHK
sKdrq/qELI+BrWMi8BgSFMv5k83a3YorYiXV1tqaSFiN8m+HHtN97ZC6V9NtNi1/VMDlC/Qrfzoq
k8FjD4lTQUwpQ5erR/D48hj2lFxnFMTun6F/n8Vnm9IBQiCmHTzVEU7ful+bJeMSeqI0O2KTMaOM
Mhe/zawgnr9sxpJkHIOKSW2hbJb9rXd+WsWdgauTQ9JOp67/M2f/ZBO18WsxpNdGuL6u7YzxV5n/
pekfHCDUXTA3i88T2br6UFrILtDdzt32U/UNxeAytOuXlAjCBcV7DI+/As1qBRCn5oX/HULKalMW
RBiMfsYQow6J3+f9rlWTYIN+VHqcQm3g1LIAg509RvPQ/aIl3C1xux9NyU2qHqYenhJ8qvRHtwy3
v0xF8uLSxMj4pZnQpHefdbH2fk8IYk7TyI5Fcd2pBRMBGPjogJQTvYUcOE7ye9aJixg6oKVs+dYs
gKDaY8f4AOCGIN7JPBI2PPB1WivgZ4OOoyvWnZnfGqf1exGtvefHdks9ghXU+13PndfWRuDKjqzR
6roOn9ttWC8tnageZFa76/r35GsArWjX81A+6rC09E7wIDgjGoeL4XGsv9tm9klA9wfIh62gVgAA
Sfm0nZRWCQT9cpulkYYuKoXKtlKHys9YwJFyjHnfpGgVkuRE+s9ZVcvQ2CDJqvgRbXPMtI+16+6j
/IgNCxAxRr//wNKiSBmfNhFOGk3xV2v8qso7DNvW3HBs5sjt+ewUBw1BF2533CCrAzuTtW0cWH+E
GjOhcAqzOmjmJqgtQuhydV828bkM+rGFM49DHUy/ab7Z2EWLcsBm3qZkonfFBmX6g/mitV8zSP6Q
dn6AkBrwVGEKYsqwA8WaLpaX7R2cSmyWubsIrykDcjJ2PW+pLu2wgLWvzX9mQf++emiJFVggilDi
RqYjD6Z2/e+w5LqfWzxmHljRsVvlatp2yP6+gfm2Xt9nnBjbBx9XOmyK7TvcwjFb6zoIAzezA/Lq
/WDxfou65xA690SjgZ7975rOoi1k0OOXXzLLL1zloBNvsVo9bzn6p/pvroLZ6BIEqnq17Okf5iyO
FPEhYY2Bb7E/JxGHjjL5s5Lv3PS7GMdoK/ZJfuXG3l7pXoUjSH5T8T5Np9bDpPQmEg1DhRaoWIfm
nnPsbuTg0y6Rrj9mLzYtU0OnuQyLr3mK73bqziDnMmW2MMk+NbU/ufusOdoHQBltEu/I0exCW8fq
0+47BpcZIEIDGsWKWvEF5bSEXNX7fP3JwXxb2rKyeE1nZJCfwtZDftnYfOH/XQ0+1XOWHxsKUByD
hmw9H3f0TEdiUSLAVmx6+u2+S61fb9VvnSchLdflHZ0HnKB+TNcOvbnwzVqEXfncICNGzQ682hJS
UAPecWXrPCNPBKX2umWvu69zu3Prl+2ItpOC9FnzQfO42WGInJe8nKP/zqlnH5GHiiknnXWvOeC4
FiuTu/yhRx2T1sk570XJc8mhLMkgNbWU+6mFPlOQhujGyyhbJGWHKnPvOGBqgy7Xes+UQz3+dsau
xa7i2N5e8cROJ39VeRpgRtwjYOW167Ng+0iGVoQp+yotRDeJlz64Grzhr26+yjXh5LpeWDvs3+BP
5ShQ+LeivxUwm9erW5NI/bI05NYrqvgU7+T0Nqs3z2V/aPu91H8E1mhlLnf2Wu5XnnXtQKc6jyr8
UsV7IimbBYP9TMeqItdT7asx51GMD9xypxBLBWtykJxTwW2a2T57qxzfGa4YJ3z8TrT/P7M4J/n8
soSm0qFLwWi7fRCYZrZnvL2Lgqpqd//+uzw41BM0b5q/qevBbr4L5aUx5Lka/i6zEW4FlJzO7e1V
6noPCBR02My3n7z9pWRwh3U1+fc6nXYNl0eaf036c6dN/tYkteN6rEbGCziRgR9SZNhGeJnlNuh6
+Z9m/vvfuzPoPHpcV6trn7arKWkf2NPC3fg2GVzkz3WDUtnVLitfq3lLuF2+M6NLgVZvcDpseCZl
fWDGHAKnb1H1PAzuM3dpz/g188cu/c0dsETQN1mD5cOI/fc1NVfbDBwN2QM+fdDq1wUQMANdTKGN
0vgyOUs0iI/t5xF2F2z3Nv1hKAdcRXzb7ZdPxizcnpvB9zVKhusUg1IPazcH00gHzAnfCkHa9ch5
0jB1KiplysnJInDfYLs9thslxf1Zrj+mbIN1SQMt1yPfbXlp+W+24V/vlsBGjjHE3xMwghR9iFw+
KIwbpYR1p7Rt9cGpUHN1kFZyDp+rhTgi9B5LjTtt/IMaKDsopfOs6txuWLP2RqttcDWfqUnxcsY4
Qv3vbUm7tXmuk09bxMEkqrMymUerKF7UvPAdVCzayOlP4v5JFNqZ0z6EDqoGxnyiFUF5y93cq1zC
IABo7NY235WjQgSBe5gWMCdd4RFiUXPnIDNuGYEv7Lc5TmN5WmS8L/mkG1p+R7cjxUUBJbK9gGHw
OCLAJif7VHTWqU05aeYdkRpMXY4lHhojGy7IGZpQV2SUj+R65lAolqd8oze4pvGzJlMWL7Xh3JSv
jqtc13p82G6PmNZggwqm7FJVxyYZ9yo8ZGt5dxqIXV4iWECkhnuzA8+lpB3l2r5rH27iPYHg/6Sd
do3n4g5q+Z6KkCjz17Xvb/owPAECvuC9vlkpxX0e/B2msDAb14eVZ60N1p4FirsU5YVROWwQIK8h
AbfxTQ6Tpjj7RDdYkppeCuieehN4qfXFi1+rsn3VrdBxTYQ304kM5vaUeemhM2TU4xSrEEGSYhqg
Zz/kP5kr9+PMSvgc7hHJXVOOO+WD3GOIi4xwhvwIjh+BrrsokQeACKG1YVIoQZOmJx0hf8YxF0a8
o1F4kYv9XK3DHWBVE+MpHgBAIKRSI70MZh2pZkXPy/41fUGCDkdJ6ESX7DoFIxNTXel4ZwRfD/A1
h1pFNGmedMu7VRooeozEWjhMqtg9p5vIk7vL7wH3i12xCkemC+6BgGC1vVpMONfIIBrTmyMymA33
ppbN3uu7u+cYDccdGIYggtBJVdAFBhSI2JsAYV6TfdYiGiuL2+iZ/2DsD31TPCJkKOrmPrf6tZKv
lY62sFmY05TR3tue+1UAtLS818UV0f1JrcW35fRBZcanVPGevLKGoVyJ/uqT4oL1Eegwb0N7HSGE
+kPtMg+45cNCQ63XS9CYzg4hjo+YhnMOjj2Vj30r2qgy9SejKB9YvRuMTOXLxFg2LXrBgbVfRlv4
ZBdJj13dsGLs7zt0rnzo+/gwyvhkk1fRkmuRsUo+Kf7W45NOV6tV6y5mqCGmYR+LitbYB9uNFIds
DzS1dVEfS225bJUlGbo9vi7giueetqZCC14VJbZ+DiyDZUJVKfkXxMQaSOcbQ6OSUaz/cUHJBDLI
zHxJ5QVBT8DKCnq/ov5xtxEMdAbFFQgx0PgUbL1wZb0rtUbbmz1XCe2FuaJ9XsLtJ1rokyfnxxnP
y5oCNGEM2FRUcoTe/1xjAObZvFskXGsOApTeDmI6qGXesd7pMDN79OxXWH+m8hUvdtRdVYxdqeEF
mi2Owpp9NowBOO17zMF1hQkRo1GxZJfcy0K2pl7GLt7J6inVfshXgZRJNtAGiujVsQnUspiDGv1A
guDRyDJaeW5aSfsu+Wx0pXkelzFyTfebYESkOr6+3AzMMyuR5SOFcJzLMNZFOJRXGPV9rHihKL2D
YpjHns3yYsG/ZHGGs/lO6sS+7F9Z8xL0Zh4NWXHQjAUNvdhNRv5s1eJxMvqDZ4ldHbO2ACWX3iDo
t18sA8+pkbl7ZX03++xgmd2DqssDu529ZNqbMY2aEUPHczpR8w98BzX2oqH+dN3+uKr1MVPMp9Ib
Ly26rZhQGD6Wfxh+fLCe9gk2+scdMc141U6rvId5XK+GCy/V7fOCF33h1nHppY2joYxBye0fQ7/t
jPKx7cxprxu2F5reb928p05+2XIAGgHLPzcEfsTQmbMB1tW/V7MSFcY7fV+gWRqrWt2gnp6q+bND
nwOiV6FuQcCF/qlQ5GVe2CQmQIIsaCGoT4oIU6GIegIUhhGH9YoCpgAN0ySVg/3neRst9V2362C0
9GNiKoci+UnzJmTNrQoMchGdpUeLqp+6tD/Wy6MEU1eL8ttzEXSl9mFY01vdxEdtjV1Q3emJFuN7
jp/NnNHIK4xnl7hTs3BvwzpfnQdSAN4TXjq9/qpZZGFM5sPorE/QhqGS9ZGMfySM2qKbB5Ps8xYm
0ETgrSrOU8Pi08n8UynfurEiZUK7v3zApXrEVFdoIGu8720uAwvviWJeh/Yln72nTermbTpHLDiF
CwMO1ql0g78Ov6OwiCGADaUUjsOuQy3YmKBiZAiNM6La4lSgMWRpy05TkYZr6hc+yb7XfQn+3aw9
Whpgj5Fll3AQGlMJPzhrrtr85VlY6Hn35Rhvuw4juxV3m026DioN96mWub+sf3UNgbED0QVtUs8w
a9B5+ez8WRtlp3ULjS2yG6rWQPflrG/5uJvaPScBFVoQT9cEY7rAfm0rKYbya1vdEFX1w1lDzmfP
1Q4/VdDX4DFe5tvrW1fQ7SJqqnIXy7eHdVPSJB/quUfUsXesaC1frQZNyzDuUzScpRFZ/NNTVYwO
H++vWdHSJdj9rPKIYD/SyfHbvqFnpxuPTxqAjvSQoccfC+Wszp9Gi1tkVh/sRAPEw+o6KsHkiiPO
lDPiUUwdfIpdcyOn/6B2y7Eq+13Trpe1yncxFWde6fy0TcHw2BtLlHQIJHWxXwwn5DsDg7lHkm++
8Bwe69IKhgHR4pT051iY79aSnRS6j9JBMWDvY4+7KStJTQCTWBHBNanzCZNMDYw6a/keSDDQM/Np
FSue5+lUp/luLryr1VRPmpHiaSVmSMaRwoCcCPHm2vNb7KXR0jvXNB1vWbm+6H3zxDbjV7taHxSu
jHQyL9i9HlrdfiT41zfs5Kuvle+0mp5j1d0j4urwczYVuVDM6TZ7ikNL5Uf1J69cD0C9x3VGzT0d
BolRPslu/ZwixXhZB/sm1v46zRPas4QBn4i9eonmNDnsWLK8x6oZFQh6Vm+850rymxf5YcU7gDb5
vJ0My/zSkz4sQZY6/kUkzipcv5ibo2U4h4FHtB2Q7eI2pg2vYSu9g4K4Ti7uol4cOX3bnfIKJNoC
ojhGAAl1mUb1GvfytHTZ68oitsBpYsYbW4M/Kh9XdNN+VkRdL0MS80vAqel9lh6EeCWYy1eftP4X
WtyPZBq+JmVlmhHJ85xUURILGegmPVyvrAmu2SaS8mR5kHptF5TqekYPe0cbygFTxBTqrYYKlrXx
k3i3pY5XFHEBTIl9gynIlr2E/KprL+yXcU8fG1rK8ECWwE66bCiMKfN5/bgdrTbXLwTwP1R2DhOb
HhZHC4uuvI1ze1wcZnrFfFFEgs29OTljy8Sw3KalfOni6jJ43VGIdG/Jzu8tJiLGYGaLV7eJwTmS
S9cyLqF2XE/o9tqaMCdDB3jKQ+FtjBVapFq0RL5zKNNBBftI3krCxMq1gcrQAiMhDATIbXtA26Vf
K+d8xJxRFu+jgWdjsi+LESkZfuJJRWUx7ZV5OavMtWlhnJ3lN1nrH4CrXcMDM/PlbU3SHbEeF8co
fkAOK7leKqN42F5AXcI5xXJ4TBXkNIV1cGfzllreGR34Q9Ekx4xNCCnAaak/tI2K9lq8e9J+T8hD
jfG7sDTvrrT2O9/Tz0VWBUjf96ZKasKyHIzCecT6dxYVj8Demz1KAq9kqGqU8bfQYKGXGcfmkVQz
+mjjuVanx7nNTyQDBtvvnCuvzpocCuhU/Q6ifTRGSufqiCj9sOcMtK9C45DPgANpj9XH8w6k3ITr
/CEl2dzIqE0cWbPjnLzVvOCqvLAP75Kw/0uVJ4QCB3vRr703nFQjJ12Bs5sku4mrGW89krL0ktbq
PhHtkbzpe9lMF3pWyvYcilFhmbqMWeTB9AxnQljMuZTafzRpqdj+RLiJIo5Kg16nVwloe6P/Xxie
tc74N5cVsQOxdvGcNRzT+QUjIfYUI3BS/dvr6t5f9fFBbNEnjfk+z+t/dJjXNyciOx6k4x2F7R29
/FnG3rFCybvaxmmgX0rjv41WPq22cuuqJapaLRpHB2EIihfIhRlrWO/UEVYu1lkQZ9Rmx0pYHNLq
riMcrtKXys4oMbBljvkMnXACZtrL4p8h4lfiTJ7WwoD270+Ks5xs2PJ4MlGAe892mm0uuWQfLyEJ
XrtWMZ+bJHsuLfOydNpDoqkEHsxUEeVazsVLwaMYmIoK50Vt7bC33Ks+ysdMK6+TA1pvl8ekKitf
qdI8kqKjZS8HnGUsSilmtoE68l4QYY+zASExTuzHxOjBamu6bVFAo5Znuy/PFn4UaQ9fq+JcuuKe
YWXBVProCPunmT/HpfmSA4pekXzgqjt30n6wLPfeNawln+q/ZfWhjs3RLeOHsl3fqrl49VeBhsxy
0MvWjvOH+XoqKzZ3pL/bWhX4F3fx89L7VbLkU136I8bU/SRGLuIFmk33MJOY54LxgGJvUNmy7doY
1G/a91tfjk+x5rwYWfVeMEthBjsQrYSoy61U33smHI9NzlN5dExkb+O3tCC6UViuiDcKotXm9Vw1
7s3D9Jc3LpqNdUYcslHPzlxxh+gyHLxPfBKI7otoGOeLZdGDzT6BrihlFy7wPvcAGjC+oadC4aGr
VrDWQ4Tt1rdwgUHXl3VgmNBFEnrVrht4717TIpad/5aIkO3J6+icXbAbxOjBohm+zBPCjpyLmmiP
ubFGQ68Eatzf8lq5TOmnmyivM2J/w6xQmKfHacmunXR48QFBkYoRrbKF187FA/pJvyrXf2zSJEdU
op8QbY1N44ArL/XRGL8PffYKE7Q6CxISifksByagStBUoPXYODxs6A9mik2CGz+f6pPXdvwp4MdG
3MbITuRTrRBd7D7wpa9lrR8SrXsZlRzuYRBwX85VK8dbn7FzYmj611pzrvVs/Mr0JPHX6rGnhWQH
/JEGBaEFfDT65WE2vWe0Bp9WiTHa7J6dkYldSexT5Wan2h4uTtk/qphkEBi/sNr0bzk8LDnl1xNX
qTtPQ1ETBeiJsPCsX0ufbB8dZ+BgiUhS86vOyCle4qOrOe9YM/sgN81PURc3wy7v0kCfuDTMJLOw
fxduEpU85ojf/7kbyg8H9gyv0EVO9j0lwCxpFNy0xa2hSHcdqVtxe23o/wg7eVC15GkYxW/mgopm
3VmuczQu2V9s5WxlB3fzE9X8oLUJJrwhRXpXU9FfzDG7NLn4NMkW2llpdZPTDF2cSJ9Cz0eTyDM1
G5oOb5rAFTiM1S9O3W/H+tMjxRY2b0MDoAADQlBPCYHc6/uZI9OW+kEWaEpk/TEvHA5pf80WekJZ
ooXiPW4G70NTER/STVimPBLOSQm07dfR1S/CFN/JTAJV1WylGbvH6k59OBvN1/aMRXqw2/pQdycy
QLCmiVAmyj41y0Mbdxck0Y/xkHzoff05VkAdqvFcWdk/rY6fICKDDD83lubETKL6cekiVjmy1Wvd
Ky5Fw0hq+tjV6ujLcCCQlyIXd0+yHdBFYh0am2Sudq05TnLnFPqHtvKMBqZ5DSIHkPCpdbch+auQ
1jPOTqByyN9SN3Tmh544dn7XuHvTtOxZRejfcNGK3v7NHf1PXeu3hSgEBxnQ2kyPZi+RlzDWd2gC
Q9IxuqBq6t9+9Q6F4S27GZszrNKbQuCHP9re3aU9RFROXfL6d1tzHpvho41j0jaAbvLmNwFUzYjC
m0frlYUpN6vdggXQF+slsxLKsa8ln3L6QiZlg4U9M3khaPyldE5Fah9jOz301nDi7nws9PwLHB3M
234k3PXRogzUhnYseu9rHUHFzObZKlVU4DrJBbH7lUMYap51Mubx7o3jXVjp56gqZDM9Knp8Xbr2
pxqm+2KX5A3w25bps9G1uE7xTEyeeVvlAfbrwTKuFhIdFyEDy5mjcux3xKm+I4S6peOboi1vee3e
YRRhsRJEq5l7ytP53LvdoRGIB9V0r67lY5eqx+W8MrTWSgJzod09oOQ2sZ/KYbFIMpr+dury2ivn
tZvP6vSpzhNZtWn5kYI+QbAuiI6hZj18baatHAZ0yaMsj8OU+KYn/83x/AgR+I74+yxbeYV3ZUkh
cbDWQNzRMvpVXF8AnFH1LgyI93W1nsp6CYe5CPWONxJ1zyjdRzOxL/36bDTum1M3L7ikkK2Uwz9h
ZydDUn5H/VJr6oXwEQzcxo4cnP2o60fpfFWNeorL+LN1ioPEBTHb66HoWZWBeUeP/7QENgLKhuBI
CJu6SKnWQwccl/RzZLAaTM2bnWWddfzNsbs8tCtgkJOTvDYc1hhtF/t3pEuqyVDunf9xdF47jhtB
FP0iAgzN9CpRVM6TXwhpZsWcM7/ehwZseL2TNBTZXX3r3lPDQSu7N7kzdwHMMDFVxKS7E36/q+pz
r6bmKgdJmgfoZ6Glb32p2kVTvc1JWih0SMFTOcp16ke3iaktCuTCzDffNT/g/bI3QmvXuc2G7NUJ
4jxrtKl2C39rW/m+NLc047dKRLREyu9l0p6CAmBmVK9VITmBbLme3B5jubqGZn0ObUZo4X+HpLTK
Pgyh15c6vJmdfU5RDvEr2WnK9ePCjfpb0NlXDfZPPYMY0v4cV9UHWy1P7zG4eaq2Dz3paGglt0h2
Z61cx1NwAMDzPUn2ikmlR88PvrPqT6fJWvbqivmLGOwMgmAo/gSgjCB5jmW8jkL6I4Qp8KwEaHoV
DfLa02Leie6Mx3MzBDmuZPuAIN9fe7vf2SZFSoDhqLXcoaMZZxBda1G3sTQ0GD2TcPwotPwYScON
xQdvqf3OVVqoTXQ02/rkT/Zb02koXvleiXaiKI+44PG6VaQkglNiLSVtwC0B9UdK6SGozbNM4n0n
hq1vTOdsCo7TVRHQbHC1dmN+7BLUzbz/LcOfOtNpjP+TvFUIVHEBUsdeTJl39AppowjsDiU08xLS
IecDBB43U7SDnnzaBoZDztH0DGCmSKHTE2sHEfMMDT1eJxmqRUt+yLU5Gfm9lbyV8WNGI84MLdrO
A5cz9/INGSiu5jro4xWE3zWtedeTprUZx1jPBwdSijMa7VpRrqQpnMyql0KKHbqETtpFq5LAQ6tV
K4ksChX70ugL7ZCU5qHuGvRDymOvRiaa2jpwoVyeIiMHkWll6lKMFthIX18nNFhAHDhWkbtaEWGJ
QTLdMKHWHZXhn08g3OlwT4uAmjMVG2Wo7oY1zO00l7DDxm+ppO1zoLvjoO1FZB1LMoqM7zolKgQv
crmGis0Jh31eENlm8nnY179NgRbR2SuN0sXK2FSHBqvPcrS0i1xpfxGoqbB/Y5OoFkZRYNsWeHcb
bFNTwxaA3avnnNocllWkX2U4ogo9zMTsdq3R7G1lp+e9W0nKvhsE7hmKry4G14TqPn8cYMQm94c9
HYVtZt3xDK3Sjo9JQ3DkmdUyElYDhg0p8d2kJrwCLeaZh3Q4k0KecGRVLgnVr0zPn90cckpcxfaW
GTkzhlbg/Oz1E8bFi94YIEYC19Tw3cPUjGOaJMHXWJTjstPCM3B0R4Sz11K6s8Mbboenn4RYL6mb
ulZdg2cb5IBjsPtlbftmVKik5QnH6sFIdP61T1qmkHGtmq0CncmDa52mS8JSyB9I6oiTOAp0fdxN
hfoe2xEVFRE4Oh6sYOIZSj9DBwozHWV/YbEIxdOIfY2I6zKT5WALVprvPZQ7xuJCcHNCdsOb1haH
We4hVxAQOO+xJxeXfpLOQzbeNC/H/aUyWsVY6/B9YmPD+B4It+CGB8Uta7H3RXUyuhZKFVFrQgCB
q8ntuxar9RIW5VGBIQ58tz/zUpYc/TZTMq1FGqNZThfTjg59p22SKj0VhI27CJtr9qSVu56P2ZZC
flLTDkO3Jp247stgDZfi2Hi1O1YfOkAWj9doJOnaMuqTPiB5p5wM+bSKFqHGlavCftX7YlvaRMio
swZd3qX9U66qLzymhoa6vNWs4k7alFs/DR03GuKtwnPU1xPnK2ADHtbHTBCbHH1YybOK+eoYIbaw
8/DCsnGkdPYWamvuNWhSTWFujUY/AkfXx7MZV+cwaILFRJeybkyQr+SiyJRkvuJO8Y60Zp9IWNnU
VQpyta+1nd1lGzVN1sIqXc5YnBf/KjYzre83piE2QRKvA0tZR6nEvRWuXPQUThsDbfF0J6sqslXq
0oQ4BsO4VvzmYBfjG0m0tWf9M6BP8pS70qTu+tj6HUDomG14Uskqtbb+PmJinSzvCF6dmim9JFV4
CxvWeFxQwiQYONuPvAwln9V9K8LhrNG/U0BlNe2FoOx68hOaXUF/iTtAsOHw3Rb5RRIofmI2ip6q
Ca9djegYcPoDLKKgiSdrK+n4uREKYSD0p8AYMGRnK2nOzedUgcjXs2gRGcOlUH0wpKDWBOGENF/m
5Me9Q1j9zGBGKzJXhWGv/LjfRrW3Ep68NzP6dRvVrj9lja0gyI1F3lZH5M4llkQkEzKEnJbt8mGq
PER5JMBDybhIGhkzV9BnX5PJCzYHyyNMlR1H8s8Yt20CgjQf5PpuNvUPnKxnm0UfxN4O8RAfo0jd
ZD7qPimgghZnIe0tijxmDxJZCyhpGqfs6mXs4+PmgJXnGMXptzESZIHjpl9oOdKirbrkEazK8VIM
2bz1tSqvcgxEUN6Qj8genSHMOlGXgNIyNhpuRsUyUauLtwBjc4FnKp3Y/OVkC/9sycbCURual79q
gmar1/FWMpPNiMJsJNHOtW265ba0kqvioLO7Ce9PKdulJncbOwQAi22xw9popmhx1JUBeLp8cMBD
rJT6kqjPwv8A44xGz6ZoaMQXoVC2xAuadHZIOKQHc4tUFfBW2AKJhN+C1m4r05hNHFNg1eOTE4MS
KfHRHfw5L3oimFLvFcFRuz/0GcnUihSRoe7y9rvxqj2+uJaK3De9FgZH0G4NGxzjwLEWK3fzQQo4
dFE6hDKy2Pr7PEm/1fqog9FsgqvR+svC/mp02UlJR1j41nVW+rK33ZFwfMlSWwvNQfUImHPou5bh
bxoBA6S4MjgCIye0XBHtYHPAGExOCKv7KqDZbWufVf8Anr2A6wj8KzhpFSwuNZHXSs4pQXAkok8H
lFN47crzGoxRANqEZixFQC6hwjTp6EKTsS0D6yp90hHWs8M4bxhglmVstyhI+mxa7R/0Cdc9EBOj
G09JbtL9VjUaB4s++onbdYtnA0Ma7lyGVpQaAmXj1mO1Mi2Y4t2nFgRrs/Ufi2GXZMFiVD5G+59Q
T1oDfSo6GDpcSihgdrxMR3/JIFjudxqFxYOpJk6kci6q7mNFp1H+gtaXaaBU4CbG+EdAhoEtD1iX
mlXPCQeP9LqJOosAKsE08CRvRpRQ3pdYCOWc1nuvioVk0Hm0V0KZG1Yovjj2dEcKSICUanvQhPYZ
Jgr7+K7vxkNRFpep7TioV2hSE+avKcAwPkaXginMILeTU9C2ySoRZOAS80DkwjEGwlGthIdaL8VG
CrbToKyirCXAJNYEk/CA+W4j/2Rqhl+JeQVLoqnHcOou7SCyNSMn2PZp9k06kQVjGOpVYfUY9CZi
EpL3neq/Tf43JNZKtqVNL5frEH9A1WLzZmpAXp9o2/1EH5HMV8v+dDWZERQbrNBDwXmQDO1Onpgw
AhJscEw52hWqtO4Kex0Dp4XzDVJc9a3H1Kh48wMlZk9UF4pq3VVzupYY5CVsWIhwJY4kIjy9pbos
mm5eqke7CD5m/4umE1Sk+aCSewLXFUjWRY1QlCNrIEVgBGiUMVk/iaZ9Vn3MYPaSKS5MFPdYE6Fp
HOiANPZOCU+J9CIZ/G2V6S2sEanR+z9bjBKNWh8Y5evzTKpwI/A3Rcp7/tZ7u0bf+ahLerar6uLb
rPbdbKegUdxPqxQLOlh8B/YkUteA6VKPWxKnKI8SyWuR1ps6iF5BB2O7DiZpCbKrw9P6UUJnD7Rq
L83OPUhA/cLEF2OUPvbsut0YneA89Jf6uO4BRKQhnQxWnlEGAg8wp00p57xlwJPvFoKaTHtW3hXN
nABA0mGi1/EkUyQzpuIyApRq5G8/5kEpo2EhXbv8L9Y5P9oUglG27UrOTaDUm8k1oTEF9Fx7Wto+
9uP3XP8ORwS7AjMJ3tWO5taHpg5nW1XOWcN+XStIXAWtt6U9A1E6yDCZkr//YrP2wZp2/lfIamnL
PZ2NiWs+2Y5PIErS+bT3DI8lK7LVgkkf8TmXaJSCUlQN/nIoyUr2a3QnK73GHenOP7LKzMD8ZiSN
LmhbHRvp3VsLDIhBw9hqjoxv4q3rmVfRINQlBX1Ijllv3JP0ttut3hq7AJM9LOl9RJZgUiAX4TwU
tDx74YEQaZm7M+7UgEUcPo9nTeu6aL4iNJ1V2MZfelq9ZP9iWn22NCKdfi+OfODkoLmWpdB2VUIT
nUPMrMR7JBu6BhcWqMzxSyJdqpChrf1mbWAAMC30+pAL3FfJXZLDfZkTkQu9L8v0/2V6qbssrTvY
3vvWNHZ9Zb/nXpjgxgb9SyGqNDdL+TNkBDA3LT1c8hrINPUsq4TIQvDx1CMpuaJ8SHwEaNIuwK3w
soTGQlYY8eNjtm6SP4luSExFZIUfOpabKAV7UOJrDENz33HoAt2mAPmXYnMRa9XnOP0GoeVEYj5D
WogDUwveA/+0JZPeNJtK2z2mDC8ztI5DObszmU7iyMEFVo7cYFKkOa+QufLNmoZlEP1mlvxPmeSf
yE62gAKCVdajPhTD0XPDXLyQOtCeOG9otnfTUtp3ZVKUToY13K+ytcj1YzrjyMEHEmhOxn7tcTav
eN1V9dQ0ZTXS9mASfJQtdLz2+EZYCF74LpwZX6mrV4XznFKsZocXO+cH542avBJsUEMC4j266kSo
Tvkp2u2YX6z2I7dmIAt6MaxLt1Mv3Hia52GnalJ8HZW/rvtvwlZ6tp5Kkh8dOGYVkxeMaI4z1Mbv
cfo0ev6hkhhCAjjf9swawcCrVISFGtxV04G+fp6SbwJXpOYt99enCry+wFpHBJhQdJFcJ5KxUf+X
tt9Zup2uRsx6QnfIAvTs1t7BR3Kora8ifCTEPuSraEKIaa8MOSQGFWTXw2oOfGvNQlX3eLgThtn8
NuXXHKsSPieRRluF2Wc/ZFtf7d7bqH6I1P8FwOP2ZrwfSEQep3Qtug05XGYe6Bbg+ZfcX7tsO+I0
Tc2DRA8y/rbq9Y2YOS12KslqVbgNRgS7njC3w4ajdAHZA2cvyxa57iTdl9li7oa5TywjCmuOmO1t
GNm7bkK6yjlA1JuubZv/Mab0iVwad2TkEUAMp6er6zWO3r5SpEqcB5BdUl0nSvMzBRxLwntHL8+I
4MSk8tmk1S7hbpmQD1X9b+DkFXuAxbraTSxlNaHGZgFCt+TtGeC1Kop1rd3Dadd2joj2XYwJk5iS
yATAqb3fcTjXjvSnQyTAPdvBUtsZ5mYiULOnLvZ7rD9s8c1xlL9GIFllhEGf8Ej6wtq+mLRw6Scl
rMRPLZpu7jRNCM8n3TzBGq4DGkXZnsbmzMPFUCbONKYT/ZhFGwsgd7zNg/WIITlfMBEyCVziswMq
OJOr3v2/6OYf4+ucgCjqZVQhya112/HqFmKWz2YCHp/UKIql1Ygzg0gX1XJZGZ+y9WNqO9k7RyWZ
WiIMzoS/T2UGZZzC4sXC1JurAaFsxiQdTeY6GCA9zCi4wD3lpzM1weudvDwYLIVsG4XC6Cd5Cf98
GZYge4t70l/KEsPuPpLvY/6KkJzKh1xysMxAzJ/afN3nf0yBKmRmatrz3kOFgMU8jj4FXidZ3pAe
7bFrSNpBYr+ONZJPza6zH1H6081pKDGufb7fhAewUE62d9RDh5w4Z59TSBHXT9fJItugrEGj6rzI
t0L7kJON2Z2idtsWr6Q52vKvFeyK+j5MB8nelsUJ9uYiwsAwiVuQvGfGR21dtPoua3vMT+dSPvvZ
XYoeknhZ1t4szz3RpYxgRPFVUxJ6zW+V/8TyrmFTVOnf+sNzkH/LgHg3d9aPWv7ZZNA6EJTNW4an
xVoZ/XYyjon9Y9NykpOnpqBKtSRgt5wSMKwfZnM5+u+isG5+8/Srv6789hCXdOuPOB9S+YxwI3xx
MPlEDadmlF4N79OYvi3lyCukTYXxgtCEdVsM45/2SdbYkg7GeOR1+zoB4XWZbNTgCsuWy5Nq39lw
0dULrzVHhWovPVlLxdjUzW2QnkG9U423wdryZRWuPJ0FvWFbv+Xlb5+cOZYq48k2n+xmTfxOUmcp
0eslUSCKV49Ag6HAts9hPS56tm96yEzZfeYMDFNYSUeTKg9vue09yklzB7wo0yEQr8b/cKHSdela
WwtgDRElQi/PpgwgOvmOfEZXvA35G8Azmrl/NMux7seLVrxx/bz23CmkB9gdOgOJ51iShMFC4CUb
2zgqm4YPSgg6iNjYEa0lGWmB9x/L6jKIH2VJe49DD1NBFjmZxWmOBlAJV4LCMsjXbXetBk4iNuJd
vGy13wpLef0UZCUNjrnJVw0xOLzWJGNH+8s3T235XkRv/rBVCGHztgziYUpfMyqoxBBICMDNkJRT
fJKWv5lahsKICuAFtOysAZhXw50x6agdYhubyU3vvgZRzTE2NBMyA9KHTz1apptw7qJz9TtSx9lQ
4vXjZEFp6GFTbTJXtQkMWN2rYN/MUfBq+yLLTwvcUzmtety/CcNyGsLk/UdKUitEo9RarLedtiwH
i+BOSbg3XhQRIC+SS8LDtgvdL8OTHtav3OPDAK6qYiOsAy7cSD5AfwB7jYYZMqNi8FYpPamWk8I4
mIukr9fYvh11CrHxFxswxa5MOsXB/ZplV44V5HJMZgo8GuMDCD/3zOAMRrHONSQO2KNOIm40d5ZM
H7bHE6vDNpygZtGmm1tbATEhMlWsKROpYIjkeU+DXwWOjLdQMphA8Qqz3ZwBqf6s8qDlHA755QbE
AJwJuv9dQk/kxpXIJ8nTqupYuiiyphQs/bkyX8FfpyqfU/ltd6eeCxupF7JF05Ly4BqLyNGnX4Hf
1ey759TupSR3cJudAoQlRcdHENBi5uCsc02beMBBcYoKZLSA0XlkxCtoZbG/Fna0izhv+GHmxlK1
HYFSKSTzwLMFy4J5YZH9jkdrCX42oMmVvEsj0HpaHSZ1bDzPXBoIsGmM0O4/oaM5QZLsFBSjCFex
WUSOyvjuOnS9quI0A2Ib/tcp9RgKp3Ury+DEPGDy9JcT/l6bVPY4qU6RH2T1fTLuRjl3RqEnRApl
PMzBCLsEmaNe37fFn2HRIGbR6yUNgYhcUEl4Eh+GlhIbw1iR9Zj1FRUa/HdDnRrXDWewwHXnH5WR
vFMKUA/svzIGMVuQkuUnKPCXetNgiRSr0SSpZgTHLJbx4E5nPsawnmFbGcT+q566YNwUHJYiGkom
1EYCqKARvxi5SbLEd2PyOHKK5m+ALYh2OXsoDEqLFWmw3RQUu5eYy8HCGGuWK7O+jqqC60ldm379
zLRyCW1lF0UcfTM4BTHHxEDQuyPWNulOP4ZuF/bIDaOrY2Yy6245j35BCSNzh6u9CdBrV7LUuDJj
g0bmMpSi3HjFq2OUX0KSUgY+zWlM0f5ojy0nZCD4b26sdPshI+pn0ApsySV5Nn0WGtf53CNHRVXF
2hPWxS8+pEojU0l+0WTenmStBuCmGD+smwHrY/5+GmeBuE04kqNyyRwPTYA31uRK9Zsa0qvpjo2+
qYd3o7hoQ+DUHIO0KVnFjbIKx3BVl0tt1B2NnXuqydErnzYHuTlNAL9LLsS1YoBNWH1ZnPmm6Rng
vEWVBzMTL+fK3yIgkfsZ2W7TaZl8FwcrXrfq3UvLW5bQxnx/aVXtNuGdwiB7scnrDhXKohZz6Czd
IKGjQdF4UZOKZa9z8oLadnq00kdjhjREyELiOUUv4dBTLiDckLW5QD5jsyXEOsguucomYD1gPEwE
lLV3qnS81x4pdAokSOuHThnWXu6tSj3aqtQbTEzjKIvIO1kbbWSgGrzOfnxYg4VVnU7Ywx8xkx3n
Ga0KnESF8rw24/epSXbtvwD9uAeso6dvY3cQpPB088bwxUVl3WZ3nAawYCRBJBf/SC84eE15eGVm
KKRLq6CQdPoa2eOsFxtmhioAMAg4S+wjqwn0So5uqMsDqCf4pYm36ghTgAdaqABB5u8C3iEO8XMx
GrkI4m3X8ynRIFF98vji8AvLn57jW9D6+Dt8xKa7nZzH+qMytqW4G5i3BeCa+iqMPWEjI92HENKc
XGVAmI0GZpcrN8jexuJRNSyPpuTU7GiSwREEA2tXrdAzO+UGCYStR3Wz8SO1vnBXU8CfvTn/2DIC
jEK2YrpTnj7m/0TRd6zum/RYNHur++5zDlVoEAKJWo31mf3ulBFjVHTgKOZaYvnwbz5EvbRS1noz
HhTrlhrfqXalUQC1B8YILcMpmsEo+MaJRzKAjhVSPjIxaLlG0fvpyy8PB/BsUuYFtgaQ2pgCtZGW
ISYs5GyMgD7T0zBoMX2eIYMQFf2Fw/BZ/Ig+ZIu7Z0eYmRiL0GCggoBVQb0DtLpmclf8Uw6P2jwk
uOkt5YuXZkyzkHePCyIvHYQbEoDQIYIl02VdJu1F3lOx1EVJmiyHrmwVe0k6y+ld0liGa35OPjpQ
VeG6T3OsRyX0yxVSUj7TXyCw+MPCqp4JHpy6e7TaN/atfUHdIbpzBoWyMM6i/psLzJJdJGV0eFAT
HvS266a6LZgnCimDS+rrqzwiGM8bMmLjs5tL0P9ws/BOF9pDbd8CDG0qyP0oYdZQ9xunN7u4+9Qp
DVGFPrwY0jYg9xt14WKR0FcN6ZUzhpJXu2VID6NHGDzIx3QqKDgd9d3nLzT5kxtw/usg6KEe4UUM
7l1ikoRAB7Cu07yudKtQLUGu0RQ/q8bFFmsGCMFKBviqTMPSq3a54rYA/dASsFluUF/t+o75WB8O
Q7HjBCEH16LFou5qxi1iAJp8Mq2tUJMz+DqGwpqch4U9EGkyWThWefd9U2TtmAwH2b6JkkE3zyT5
HMUlYrVpuFOaHqNKQi6ERTDmN2NUQZaDZCpY5ihOIwNKDEsm/u7JSx4RMKp+U6b+ha4r+OCFGXuk
rP7sFCpcsNcJ0Nh8ixT1J7UuKatPgSs1NVpOeMTp9iqD6XIE05jgH8cPjlGcNo2cmBdBwp4QlsLE
XaGZrhcYzkQDSvj0v+8VDry5HdiiFEz8ZlNskgBWKPrEyorHP2JVd8i3uADoIrUchkrUmGFtzqOE
4t/KeJQQK0SCYM3awyDEKimWYdE4CuXfsa1ei6DKsBYQsY51munnFMyOd6pUlDPa1fNug++eU7nK
vvGXCWk5UoLK/AIhoUAoR6yGbJIoHra9NljwGBoU+my1BfHaMcfJETiuNkK04LlQ1cLRR+a3LVQk
F72ZJWFecegt81jGGdTAxPZQWpieqH6H8PJlsu+Swt4aSDS7ZxEG2Y4KaJpchzVZDa8wQBduxICh
kXBbBcpHF3BtiB1YOOln5ZJM3FyD7iCdURSSHuGUD0GLSDgPK2t9ZZwbRHxR7stuDoP/zmvkfJFK
WV16lBZNieGBjZfPsIPnZCAvtl9elYBlyBZuzsEYvf488hAP1O1B/I5ZnLZfmYtlKKu7DiLrXBaY
1othMiU3S1KV60na5LxR3hTd01SBGUtxnf7jH+zrsqKccZ3bznwPWeWLN8kXb4X3juJty6wS+Z9k
Y5e+jtEL31iuficxg0tYxqtf/t9ilIP6rcgAYJioND3od+CT/VBrNwyvfKHhb3Ply0SWZkTbgr+o
7A1fFhsuRFAGUEzRIRx/VOWb3M4Y3Qvpp8rOugkq9l1ifB5msnS81cTPpFml3PIVPYtpgsbRp6sR
Z1PqQ0QPdA5ZB14L33qkOuK1tciew1xa+H8MzluYZOX5TpV1tkfrkALBQWmr1GeN21QBz55EYDCV
T58L29cHM6QcFqsAEBOFdinPPboWfy+gEGIMhGJlTooVP81N4QK1A4LHpG007R3aDXXjL9OnNEtC
g17VYFbzdSx27QBVESCQwRs+M3m4FLryHMWbCMF7s8jS+1lOxiNV9zq/MS1WkCFBcJovKN2IDSNc
HIaiz7wlaj7GW6bxq4eoFKq4E8oKLQoZXvqxoO9MZLHs9nO+fuMs2ActKQF7MRfgVExLDxh+PrLE
D2snZCD1/Gbiksg5BhB1pqavV8wBcLjUNdIowmfnE8EzoXlrt5qfAhszYRYP04ocAaxCNNDU9vPd
2OBRaRQaNPygXLuK/r28zYjSzj/57Y0fwevTgAm7XD21CSkCso3Qy5U6EDCvH5reILD5CHAGowzI
fdW/Col7OUBVYl4Q9l9uyI+aHDTWLNgUMawY2ZQXDH8ZMS9qW8vONnVFtYxpRcWQ03H8p/nAo8Ol
l8AfzogcOwF34wLqMNMfO66djHbmMMfS2SdVpM+eW2P03+Ygvnmb/2ferSktkNhIk4u9oJLUrpb3
4Qe7SXtkpBL96TFHlZlkJsdOOUC1RPqaqEct7c7uP9c8pnn1hq+c8L6Q/xX4wtsRUU7uHEIFnLw7
fsuNG0ZrYlp2/zN5X6B+7bnMYeOwqDpKoEZb9L9YkGP8VTlJkLSMBJcT20qPP8z6J3V/NrJLQcUD
Vfr/hZbbKe6fvDs8mzy1CXaLuWSHRrjNmR2n2W+AeOQ651yzEsOb1u6559T2W6v3Hpbot5GpxwHJ
u6FsVkZoMKVlb2DAsettbe6ZIbvAyufMtX918OFqaYKzKtmoQpdcg3UQ4Xfxf0OtvxHGrz0Wb4MF
dnCtUVtFOqimNdUuVhpkr9fMthP5U8XsllXnnDPIvIZHNGiI1/5fhYzU7oAdeEuq+bbAXCZaVl5u
W8knn80Ts8x1z3ECDrogPywsYH29fEsYEjVfEJOxB9ZX0n5Nbixva+1aTPc54of3GbmrxkzWzf0L
Os6/TIuS87suzjZW/SjhpOK8BcY5j/9CTiaeCSLRS51UfP+o+WsuzKUZcdF1YD6fJMYXifbRm1+N
gX2VzjyKJN8tLwidZDBoOIrjAsEwt/EM+uPkFaK6YjWvlhDYHrn3UdBW6Uae3fivmT5mRiONJ8J7
HBZOuf+yVeYgnPWet4VP9DnHFAkGW6CITyO42vG7P5/noTRp/rplFzEeVvSaN5KKMbZjHTqBFS+d
pN356jGntw0OtPOYN0yjkbYFfsKFov9L8qOKUVuyK6ewaRo0i2F4pfW8dLGvGxyRtmP1jhrB3okV
q7nb3Ss2PvOJ9CwC69w7VIIljX9kjZTp0+rDwheP+Zdcm1MTdpZpMOAZpvoHHih03CFHmENpexY2
DW/axNlPZ7zYlmagkLqnHqW4mAmFRfLtjuI0SzAa2wJPXZz8FTGzms2bScHdBS33B+Q8DTWJaUak
rSIZb129cFObhg6wuKmlgYoKplGUDCpmPuW7akksKOzpNc6b04BKaT1N8Yubmp3SXnqN6sTqW8Dv
ZsIK7D85LjoSw2oUo3YH/4H41eAFqTHOJZzu8BdUprrobExTpHgkjrRUJrx/F7W/zRFWtWEEfbby
ok/JOldU0yHLlTm6ijUrJXUgLYcpgwtJtspkEKWGmQIbg53O1pMXRyvGqZ41Nfwc5S2C6Xdrr5SG
7hpn5DIIFnUExqvHWnwX7TnOmcWLdPP6n3MRWEwwcMl4M6inLx9EX3CKzAwYCZl9Jq1ki6eaP9PC
7cW9kcyllBwb9Xfi+ooZGYTywpSdSfnsVMcrLlF2pbnsQyca69GROYTRX8AjQ3f2aTXPvPtVOXJE
9OC5nkAYWJhH4sVevKP76ZZ5Q+8CPwLXyKf/34h/FtiflinemvFyFYi1EQzAnLO+RzqHHo1avEgM
+cW+5m3sNBBCP5L9ygP46Can1k9wOXZ6gKbQVenSY1zDyPnDG3wnniZyl+oyV9nS2bxM7UZcZtXq
LPpzpVd+GeVHqH0H2TtzBbnrjfxfYv6SSEi4QeZLN3nvbjW+Ouk9saMFvRlvgfWHASnxYmaO83cC
nsZ8O8n0B4sePF7xJhcUtNDv5XzfKaeUOlbW36qLYCHRrjl61nxp9PrKIGxJesTm53yhQQfI48/8
MwPpvaXC5UsD8Y+rM78FXHL+1ACJnc4tXf6GuatM4uHe4s6Bhe+P3yUDnxp0ppFeBjQnDkqRTl/i
Hefv/+8yf2xQv8pHapxUsBlWfgjVe2Yyo/G7ZwIcA78gJDNWHnyqJtyYkltnuokaXNrgH8O11fJV
dz/YgjCSLc3uIwQ9kXFhW+0mxH2GW1l8XsoAoFNM9VJP72Fwjbpxn6fiyhknR5giQGqL/QBDWyfQ
Ge0Zm+RWolrP9y6nCVBuOO34s8FBo0MchoDmyMxzY+zQqm36lS4/q/jN00+tOo9jmR/LKqTPD8Wk
cVVKTdngLGpudQuHH0sFM2r4BaNyYlAe8BB/H5KqMSpKM2aSMvMaY2QEZTHMD4KNxMQwRJnIFDQo
ZpUj93S1+XXD8KSY18m8BsOli/H4QRocbrGk8R7u9ebeFQo0MZLlKS0TyghQhejbRv1XzqgVOk8F
ehsIFNRNKhM6KtUHr4RuD1/OAylZN7XBsEvzs8bu6WYWfUXKbYpYz6QZR7idvaywfyT1Ynmse3he
4ZR9BDWSmbzD4ESCQRinbvzrsZlD18B6suVdwGvK1rlQMoWW9CPQfRdVpJZcTJnLQH/nMRVcagpR
ODs4pdgCLGsZjh7TaJi/S6XGSXUxomig1vR1vR8zE4c7wyTaHBdxsPHnaVfoCyNbho+2l6LrfDGU
e6nrDJaiQznf+YHtreZHm3Q3Zm9jQfyT+4QCg+uRA5oK6oGJeSfa04WGBhc4LZcXTwcXmsaBlz51
7Z0rtDDHv/mdsntmyIKPqLCKSgxlo32Cx3gLtcTww0UhHgAPF6HNPB7m5VSX+coNFH6hrfM2csid
Gz8qnrmSAllj9hGhNh9Ll1IaoFIRTlOZERT33iT9CGEp6k7mQBnHlU6wN4f8NdPLFsyQbzWEHAZ+
QIELIb50PNCCbaCprzySPC+a/c0A4yVD1ZbzszWvz9ANhMdLiHTu0qWBeoQ+gIOIuwWoW20f5tlF
849LKntBxYbrcNWzrnIlesyrigpQfnwNnEwy8R9J57HcOLJE0S9CBAoeWxrQiaJEylDaIOQa3hU8
vv6dmrfoiO6ZlpqCqarMvPfcN3O+qf1MK4ngtekyXh2Kf54iLpVgG3QoVhDkbbz5QjYSuzhgE2Zh
k3JEEcxruKj3/AudA3rZQ8ehpoBKGRXHFpZD1l1CNoTmiERllaNV0Dt9U7F16W0WLJwzRehshMMX
HwgoB0DMR0AgRtZyxC3olNYDPqm/R5TG9dyylcjp7b8nrcTOFUEr5+UOBCtHDp9wqqh1Q7QiyU8T
7eP5N7bB09+L9lUM9arUyXLkRV7ET/HceJyIkQmoG6i2LnVRRfYyeGAQGJmw1ZbGdeSBJPCI83sJ
PjdmNYu2Q0xI8wB0vN94TrNRY0oHxQovD09j6RzSCscueCjKfBdBhRffeZ3Qca3bDkdpd+Oye6rB
QbM4ELQBPDfddDwTYQPy5EUt5izMU/gZMvLUbmShQnCNh3P8XA1PE09ARrZUrP11ydMQQ9pd2ags
q3uY/up/bfLPRG9nUWfK7NOPX73xJ3NfvOXgxtc+PnsgQHP/p0rOCV/Y1yeWe2usNxrssxhawSPk
YLUrlnQLASxn3YOh4zUHUUbVgwIe4z1tAp3UnQee62k6mXcFeh75Zh47FMJi+iv3hiM7tl/UqiYf
9gBr99FcHuqkXmXinlDatFAhe+4uNlo+Dd+sCFkikrOayYx8n8i7Qx/RlyM+1o5OKGqapxJnnPoa
rnyPfynz8A0FqfvPTBEfOr8Leyc/FkuWiQ+KVW4gNYuSEKgV00cGnutFC9Lu6Agis09E/SJW/9bl
G1XkQoNChMNmBqYPzJ3TjCc4lNG5Pcn2eeqQyY50l1gIePVYLP9/tiPCifR59Mt0vUCVNl9pw7GP
FdxQxzHu3cLJLgpPYw6IBIkTC6ttyqOLslw8hrz2afZlZe9thm8SNAouY53v3U0glDluFPOeJBm9
eFb6rC532Gx+okHuwPDUZHciONHYA7C10lZT6fQKMlpDxuBFg5UwD1h1ZobrVLNAHuPTYr/5ZYu3
LciqLai2ydmpq5erdVGlv8gz106n86QjpZjIBKv+UafhKD+kMAtd72j7O9gARJfqy8F5noiReZro
Oc7ryLonJKc6JyAysYbe/0HWlbqXk0ORQ2ZX2VzS9iVDlydAWmvwzZ0MeUpMl8qA8etSeXDM8dxT
QiabqeH1JUHrMWVBXt5Y8Cc3eVRMkAmy4cucnZYZex5HM7B51gLecnqJsHWWoIF7wnKqVTZ8x/YV
RlU+nxQljSOSShqKrklxM3RthRUCHaO5GWwGVfS81cdk5k+5yRRHPBHsdDIbkMR2CNdgoZ9Kgt4w
/1QhDww1bsEka94rQbrspo2HJNvHfxDL95QRf8xQtqCTbdZyRWfDX6+JAGF/zLZFa61MT3/QMyal
G0fbZYnaZzGevujkdtgP9fznMYQU/c0WcIn4Zi51mcwuMUl/yRMgFb14iNJvLzmFibePv3T3C5dx
gYyEpkA0g6YykdhbG4qF7LP1z0Q9r7AutgY6lGthvofM7xq6cYFZ0/4faG/4BI4d465vNnNT74vK
gO+0h8u2Vr/wyWwQL2+c5kXIN/gnbftstldfhZfVGqvY11x8jfJTndbpjL4kpgd9RKLeZ5mdla3k
1RHQl+8pncvQA3vd0YQvn2v/ebLPXvKkvjDxcBYjGXXnijdgnl9SfPa6WXx5LvVAmDyl/3wIPrgF
2D6xBwFmxOMlm2+xnG1KyMnhQJ8BH6KTgUqR2cC/FveGhinRpA6sACCQ4FMhWcEKkMxHv9nxvPDs
l6TeMmXO/e+8PfNEjX+YcOmdYcy1HJZfpvXlgyV+iUlGrI3SwUqgT1SM9E7x8CozJMI3U3nvzrX+
lQ30g1XbmaWe50GFz4wRR8HDpG1EuFO3lKwpUPdruzgrEH93yEty3to3aAh8mP9cGBflZRtQ1HU+
2y0dH1wDGPCxQH1SfnnpT+c9cwpl/QXcjwp4rL6AH8XW2vw0HBSwFA7et6+0TZuei8vTKqYfTmcU
iNdq2SUduuceI/QbP3ANDByPTnHmO4v/XhxeV9YKEVvbugBRy9irTJBIzJ8zxvPuVMf45Os3ZgRX
0lls+RBrd/cRf/7aIrCORGh0bNeYoZMRI1ylpjaWeQv3saNdrKf6avKgO3N51NFGWnSsadZwQBnE
qxx+Q+SYM2tQi0Iyv3ryEz3zeiAYoPlxjSxw2l3Mi9ENPQ0CyMR0UU2U6t743tnF2miR+S1ATr69
QayS8kENYpRLo+zfUc7O1bVk+mQIwvGys3pGo8Xd2Irw6P/21jtGSzYSn0RNpE5D/uws8cmzro1/
McQt4/JX3bHyv6zurP6QIKXMhmfOEFr3igA3jiDvOeGF4rpgk2iyV7d6HDs4xWdG7auRQlsADq2S
t364aDpBb2+yuSXznXyx1Z8ajxohcsrqtc2/HP9fIW5+5q/bBHODdZr7s9eOm7i51c2Pnn6K5rsK
r/w1yRfHlBFAGsGPrJZrGJ+gXqjvU/jXtHrrATTqoNjmdYP6pmQJRlBO8Jcdnkz3RRsTXDH3UQMK
eHSRKqDUx7gYv6X2UT3irvvIJBoyCV9WzjCc2Y2Tr20vX8zuajvMz6pfVIzjjnNQtccuZsTHwd7r
+VNHLimfy+suWqme62Q+jOI0mQdIXR1Kbc2kiPc/xnjfRU+SnvtyLw0Izkm36qmWyvbkYQrGSuZ4
OutFzxpIysWgie5sTvS664pzvoQgXiTVa8yJI7vZKRYdgGPlzZc/CwjazP75z8lh/VjJg5YVu2RY
ljP5r+8jXLpgAG5B4nB+yvsqCeDeaMNXx6vK/GvOVbYZXKuMo27KzhT5jFimIUGDHd4WTqYz49/K
67b2zOC8R0dFKePLwPVvvgOujD/hjmVNQj+roCbfPn57c58w48k7clJDNI55sbGN75wtVZupJNCf
Tf5zO52N8BfU2coBOSeRP8KMR09NF3aAH2btXW/fLofQe/Tkj948gTvYUt0TJyCZrSHJRoxJL00a
H26JvfRvAgxMdGYBuH7gWN3tG0SLOs8vxnlQDClvuI7js6ux1ubrJUHOUhFTca9VIt7yHFZX17xU
CMbUM68D0avbJ30CZPliT/94YhiLfjQkwLmdtatRwMbeByraIb1VM8P97DZZn4eU+b6cUaCUDBoF
yFMt2Y74xUZoANVFVL883k7yBqRso8GQw16XxTYsLNIJyU9HgkefgxSyobeIaeXQjz5No1wrCD6q
p39GfwFlQoOUM4+S4LLeK024o49IvQBFcwqSbMXqp0z5ADIhi/WkpxTn/LAJhzHhnHUbELoZ/vTN
odA+bajO5Uh6BPNoPtdkfHcI1FH2rxEeRavlv9AXtEPMPBTLhRNHRT+9ItDOeO2ANLA2XUtyLYz2
yLHMBNLATNfwAFPygUsP1qC/3o3aDx2JU1J+0M/wYNGTWrTr4wrAK74XnPWo6tmAMm8IOM2O2yrZ
TiG5iO5kPpotLIkqfZfRsK2rU9E8hx4WIc5gEzdxVaMRD+tnHPS8zLx+iHHH5B/bBhRX5pnVPmk/
Xcb76l4EdZ585qGJTQPFs21Ssv/WoxNIyMM53E9mXnQxURtROWu9WgZ+e7EB1kh5qAXSiQK3PNSz
S4+toF9sUPUSnkCYa8qjOxbAAKZb7T/W42fI/LeHe423fh1TRNXDb87cm3RazIHpNm+yQzloweLG
Owv0vaSPPqIJ8p6aUiXh/MfucPM0iJP3liVc8OQ26U+wWifVx2Ses7B9L1ztwPcK1DPA4zkBLSFf
bpVweG6zH8Bc+vDdOrTQKEynYRub32NRIHw7uA7qviN9n9z+F3KW0Ef/QqF3FpZ5WkS+3WiASdP+
GVdIhkhYREDVJnrGENvsTT/Qb9eyrS8XjukXjop1C5Uwyg+OZWws1KdeKjfdHO0tSj5/dg8Sgl+F
rUgN+ihpIMi5K1DHx5lEcQmROGuod/ivMHGYKA5v6nJpKC+D0X+oe0w82xaKKI0wRv/axujZUB1t
g7wEekS2QQTSr11eU55V9Z6YNBsKE5td0R7z5ENdFZVPENMEaJavkDKGsXCL4jno/G+uUM/ZL4FT
SM/R8+7R8iK0DuEqjca6Dxz33aYl7tHP4LcwxVlIvtE1Par7MWacRYx4n3QWgWzWn8ybJ6ut16gf
dFxceNMp52KsfW5R87wkRJSItafra1vgk3klFxOLC41XhvKceCxJqEvNGI2rCGCQjsZMbxQNwY+G
Jl83SRr05FWayONoopO/fp1Y0Dh39e4RizCPfMPkUv0TI/MqU60FZDGlREdAGnH8atObHA0HRqUS
2ILnBW4Uc+Dk5ED+R0aAseye1ArSp9EhmIePGJ+qa+zVWyN4ibyY53mI9xo1mA0wiXSD5oPIS4CP
vzWNFF1ae0cwNnRDXukYnAISMMirWQHGiY6+Es2qmzowwVWUePCGxM1TFBtro0HJgp+jttZ9vawn
TqK+/RMlBtueSQ4IjmviMhhWErzZk2B2xN8kYuS6VSSemjdV6RgLe3ZPrSsKc6NWeUyw+DL+tc0b
N92r/9kUZguaTpoVayeEwwqvN6JBU6MCyV8LDmlydi9deGl5mQv5KtB9FwKuL1ZMTnUnkGT4IrAI
F0cSB6Ag4S7BhelyO4popAYEIJcj1Kqe0nh+HMPuF/hzqQ1voNHW1AVnQIh+29AAnLXXJUuRVLOk
yo3W+Zt+JrezYWisL8isfdbvx2iA2fegfgi/GtkoEXJRNQ/U+VQBKpKQ+X0nDybBfUnKBILr4nEg
wpqNo5k2Iu9+hWYIxYo9GbeZESbpTDHTmtmotrlzzRNYz8NyZuY7mK94DVj1R14g3DcFu59rQU+f
j+OCxT8Q401NbzN6++6PAV1J+hcbkZS1aEifrgDM6Tq5+DTpPDXZpsgiRoL5FFj2U1JU24QNw4PC
xR6qxd99fBwBfdbhf6uFeiBktKjCVY25eaVhvEUHr9x1bfXgS/lkdGRPICeb2Ql+QKXLG7q/xPik
0xIyqFbGcQQmVOIR79K9K3Uspwvs+X9t9GLMr4l+GXKQABPlC7USGX1FOwYudTDjchV7ZHZVYNBL
rnBdGKoNyv+ql3FV18fFeFVK9xF1AWzgLTIH9dNWHwJ1jGhAjTwk6T+1yra0MWlcFSgflvTqVnfH
fuG4Ag5xVYDmWv4ktAkP1G5PP4ZYlnj+N9IXY6Usse4shbrVGbLWmdoTePrGolGFumudPM6KByLr
gE+Hsfc6J3fBD6x4h/EMVoMri2nViF7I4RtqdQZ7sbRHYkeYkferDsOIpKnZNv9SIOqyZv+n7TY6
j6xhtc1+hcoopVLVCIXjDMSLAtqP2IKvBr9nE8Hd9lZDBwkYoY1ufKTOl42ZjH9kZplSa+aUXcRy
XcAukr6RAEGpNAVzu6gXTP0D6gcZ6/owm/ZWPbuJ/cwNKWiHG5UX6ALYm7s3Jb3JIuCdKzjj0iY2
O3XZrAYJ0sNiX5P8hiS/F3e7COiep+mV36c6RNXiIVhS9PwRLirjCo9B3ThjPaJLUrdW5q/qUest
JjjIlPyOaBue0dz9KwMi3zhscN9coHPOIw8DNhc+Gy0Km3vCj8pHEPVHSqxqcTTorRT84qFj6wz1
u9pm+Z3IMc6/qp9yIDlapRbykOnik/uk7mxkUw3zNBaAFCsuidqK8oWpJrrMTYC0QH3efLwDP+Gz
poiaOdzpKRUPSgrOpwzvUo5vDuhLorsowIYY3ZbmuS9twWosPWA/fXYeFrZcJHwzCRN4UhsvIWxd
kCPG1IA0Yje5YBteWVa9b8vxOYbzk0dE7M5opwegH/GCd8m/D0ZHHNpbOGf7RIaPJJ3co1Yy8I/R
VmLzM1/1khFuWR8zp7/R/LRZnKp5tqk7yMBCtqWhJ1turOuDaT3SKNl1ob2Pxm6vHpdKiD3Ra2OK
m0tWEIwVZjCecDHbFUYhgjS7SfvyQoDLRhyjBCvxmy590CS/glpCQmVzTX9dSeKABeoTh7Htl1WB
CAbIplfK1EMuAzu2C8t/TF9rJjWOT4Bpb3FZJNTrEKgrdgAPmjsE8iAfySulzArBFXgNCa3zbvl+
mdqJBUk8DHoIlIE4WJyklCv7qVouS4GSb9CpP7p15x1DOnC+KI8aGuiB+bTaeSdHBMVk7ohiPeRd
cqBTMWHhJ/D11MTLg2VIJcAnBGbB/j6vvYozD/IVWRMcDoI0FjQDefdGwUmLzby+RBXeQtTAlTr8
dzcUQ5h+ouZbKxwNBfb0I5vsl4A6xiAmER8dhdiimeI4V/7WX/QnJErXRK/uQjSI+ZegsdzfDCLO
ikTTKvCwB/jlTGe/KnASdkcQdWhVw4bSi1zzIfnNJ04+5RB+eyZCggEqN7stc0qMa53TFJdahsxP
6QEbWflo69SADoqByKP9u8BT7zCnZjgIQKigX3M6NNY56QuOhj+S+8OZtfyBq+VK1N0hHId6MWCZ
DCBwx4mJCSvEzZljYw+8B4e2x8CtKRHNhG44E+w6BFqCuxzVMfEtDV1Gf/qd7Se/d4I6djc0g8/x
JXYB7PRwsTME94xjpQbqiV+2//9RksszAG2MpCKJPN3GwnYcmKe5DidjhlHxt+YgiViQwoca5Rzh
DyMbCGwIeLFnYNHUyngkWv1h4as4o1e4tCD2ScH6rIKhF3aPlkeu6DDcorKq6k2aN4eR4QsZB/PS
BbIV4PSJAAaR3+Tz3pb+EXcJwb34MpthX6OXLpgZVcekZmAct9gGGZz4zqNsxytz1SndJjrm+CSh
9kDKP1K38YJ1tG9/JcKZNMa01bX5XzryeGshDG47fR00TPlasvMrjLhV+0Xc5RYOJqxVhR7fdlVH
tNbwMs3KppM+9DJ7KqPxnrEb971+YsyHI804zAZ3tG7cc0TlOTbJjQrnWql9Wcuxf1TQhwtRr/Hd
wdrRkRBqxcc0CYz9rvdjaIyQ2m47JzQNTeOgNXkQZyTX6Qv8XSouIbUH8p6Y/HniJobv5j/BXrwL
M/OetdpzRiiwMdz0SL5aSwbzz6Pz4x7KmfoG+DwCaeqLRNr4oIry2AnUKfp0gjAHRMaoiJGvsoB0
MWhSTBwjOTkHrdCuduhfLE8/2rr/KyZdzTretYJkvllay8Hu8JZaOEF6Wie0YEBm5xiBDNKMUaby
z/looHT0ZnttQGzt90WzH8zlTzTB1OPeGGioXArRrA0MwoUbNbs5QuUQcayIRBqyiwsmpxB54A+h
rhO53HsgYkyao6AfxGbKrG/fbJ/duRUbvaZPNEXwCaNhPwOoW1fAMnh92elxfcUabRUYEdZ/RdYy
xf1eDzlMdbBBZL+1pDy4WZUTQol2dZkAZutW5xK6k91LGEE0breORrKSZ9HQNdgMLfds9sa0D5ub
mUGUqSz/1hBpA8c1u4nCIUSlaDaZ4NYPogQRRWuGCEHqw7ALoomGEEG7yGSSiYl7PT/nOgAH1882
gzfhDi6yXeGrzD06DXZKuHldLY9uXh/dElQBovAOVxPpLZse0gcWJgw5MyUXZx2M9hJD/9o0/OeM
lqA9ONFWRNpfk8Z/PefpSJfjqdeneev4Wb/+8RdS54Rv0suTqJCdB1g0LUZxCnt9Emge5hgYmEHA
xmIEiT43QR0uf71DrzoxO1jbHDbXJG29FH7JIaIteug9iReALgcOliCdx1yPxIcXHMQVvGxtNRr4
A0JrAugGxt1u/ipn/pJa159dN9n2qfdDqMq/jFnaXFT+zm7/ygo+pTNnUI0RzHfom9jTyMdYRWVD
X7Z4Yt09icGmH96P+76Rp6QbdmFNqJLvRi9l+zB483enwJP5Ap95VifRiS3GAOHpOnZITSwe4kEp
gm37r10cj0JCVXW6U7F3onhfOOrPnf4ST26MwzBaAmn4xs7TemZnHnqNof3p7EjfjH6vr1zJfDzL
PxDcPs0m/yEeYxgnNPMiG6Zd1bcPYcg4cfgMY1b4pKE08pRjKHcjnuaKxJ9CLBgO+HiduNMhynYu
qjnfI9ql1I8GqI1txAbmCGkdXAOpWU7+sk77oWvGElFDGT/CnH3QlkYLPOCDpJZztFeqoqRUcxrr
3Qkd9SdsEK95YQ47pyRUOsHxYQ1/TSK/k4Ehs+UlCTo+MtORruCeaB/y3qiCMbeOSe8GdpRvNRa0
zYJYRZN6EBVWxhR+OBSCHarEA/8wRu2xpy96ztBzRIotDNYcUiepNAg9xGPDTLCqonM/Y98X+Xs7
DSNbSUoCAMZLhE5IAIwlPTQzCp0YAWbVwQuKNJUduzGHqN7FWkT7bg0QQd+YeTwjsauCocUZI8aB
/W7JwYjRdgM3e08rE/YDL8tu7Oj8yBhPeJFhFTDY0BP0u/Eg9gVomKDP5WNrMcrQwK82Y3ut5Xzw
HK04zBkTibm7phEIBDES5zM5Zy32Ybzbz22YAA5wOuulwjeE7wHIh1ajL5BjuG9U14ibgU0P7M5C
ByOe63dAPoHTJa+D3x7HEH991mEI6xsDN1htMujgyyEZCAh6Nt5gI0YZPD73vtQPcQ5NVuctGBZw
DZntDjskWDFxuXsL7EzuYfHCbaRaeM450Wr6Hx1YUh8DSea0qBsHXKoJL0DS28VGtISey/TQktzC
9Jw5WFTFyBq4QpRYDCrAcFsL1mWKBqb12fAV2vPe67r3tAFWAjCE03lIZEvP4XCyDsJOjV0oC05R
LrpTH5r3ZlpoprlG8ZLisDsMGD5cJFR+m7dQv+FVp9rdzMfh3No/BYMC1RRPaUG6ufE8QexTRpRb
2ZjNnosBWZPcpop3oRbGFPQiec5CuJKFq191gQ6+WMrdHBKHkc/ubrI/RFQ6gb3Ql+wEExrcHvXS
PrmW8WpF0cDAzP7tjdClqUG0lUT/1vkJZmHPeF+GGoxfSlrG7NE7SpTtcn5trfnTjZCr10Z3bXM6
JfQiOJVEVPoj8LpQR1IYD4wOypEGWpik7ymfh2oMVV455tdhcDahEqy7sfsYOo1+ygc4G0sHfB2T
LfSibayocZapeIUYQClW7qJFQTdWl8LXzrZBfTuLhVY0bZ084ojPCReZkHhwJgktw0TkN4L4AZpA
G9X1WG3STN/4MaaesBmpUnulSy2AYgJThrG0swkdpadMTTnXPXYrh1QuBlxdWwOsTb6qicC3nmK5
9/jLug0wtzGiWx5x8iOhBBO06/6lWeTuwwxfW6qEsZ6/6zrfO4496rGo2Y+53u64vQgXJ9BXOo9E
aKgxXbqke62XLh50eU0nJlWxqocTsrJnF7ytZU2PJGKGBN2iTC7CKWii/MZ6uexSzpf2+B8jKDZI
Sh+OzjiXgSz8EKFoqZyjTb1t9IFTwOJ7q1ZQYqe1ag6FQGPipb80KgPUjntqKANvVZj6mGS7bRpO
9raQPkfrxLT2hpkT/j7is7G8rTYhdsnC1yn1XOzI2A0wyO1HMZNvI81iM4j2mFXapZ84QPuAffcl
bRg0P/WmVu31mr5pLFcMPMC3CI3qPc2D0qXM7QZSU8fSezBxR8ZeEm301vmpHfLCO7fmbIyEIHKc
nW4gvIVHe24jZk2acyNog7HWzN5rD0SGETVC6ynOrr5jXBOXiHtded3MpGLhIV+ebMkqDZ9iDoB0
XRuCAmqW3FopXGOFFJm8GR5FTmNxGuBpTXgcF03fzb1mMA7o+8CGoueQDSQLEWD6QO0X8bcj9jS8
PAxjpetPkF68TasvMFMtWECm/1ynGmJDutS2mbor7C6ziR9JT6oXMR68IsKcm02qi9y8W3MIgkG3
gZsV40L6MFlvWvnJsIeJvYM0QJdH20QknaGTDZoJTF+z9PR37A+YR9d5IgW38ps4aA2uiZETmFp1
4M1J8yXWaZidfMuGGeSCpauIvcMwAy1LWxxclcn7G6YPbbSQF0utajugqhrtIGqOEHEZfusNHSea
xbCinKvZMmGvB4RaIW2mOA6BYbOdu7Dvq9agFi0ciLTZP0KgXkJJ2enWMfuAjtHQsaEUpi+h0R10
QOGiYPRjDErUbGjkNNHkLkcXHzUdrxVLCCUnMprOFsqDm35rFVO5yWFWzEwzb8nqAAqg053f9WmC
ALb+wv3Sb2srpf1sQihhzExwPWKgKFNAh5kJPayzg+CsVvtwwvSx48jnAgnTxz8a1yRRNs12TMxH
1DJnE/rXOCijBaUJx9LUA2Zg+BCYzW0d2ePWmVJ/Le35XLR9RO74/GuZ3pvlLB6plzjwhFweynoh
k962oBW61h0WZ7Ql2u+f5+LgnxKn2TbN8VjkbXHOBMkKZgTsuJaUjzxAZox4zAELadXDDjTFeUzC
JxP7i8ywqoLbWzaaXTzQCKpZfMwjMHHOOgP+iEFPUb1Z6O38irWizYGsdzmhTdPbOM3LFgfALTJq
Fq4ROYmb/BkdjFX020biH9sybbcQLAnUKLOPwkKg0ZmPkmDOLT6Kl6Ubf4xEBI6nsU+a3a5ebKKO
KriubcFzA3vwLnWgPfUCQlIHs8lijWqAdBx0I1yWoqOvXNva3mdlLLQ5ZMQz3sKJwY2mRLeepDOt
IdkY6KDI0l62dobDuImVqejWiYUcpwKQykQZN4gUNLL25A+K/ipbFN95SW6HeypY0Tmy4x2p2G+J
oWC9ZzIk+/IpVApps3jpGNcVhjYd3aGSK/YmDq4ZY1kvQ1uhzbehMbFjeQh6upgpmm/ja7WzLbxP
hvSpe609/2qUPdatlmFMRl9LjNjp8iyj2KbNKoTLOAD4ltT2hSfe60Ru+qw5GPAzbC+++DEvRyGL
S5UgSCA65zEvoOs1DkCtS++UNGzyNHzvUV80cQE6I5G8WP0hG5CrG9y4VOIcNEeHetjbmtHw3pao
nzKNXiQs1pXwJWxxvsgxXEDwmvYTMa+kCfgzNhShxjLS5Bt6nHcgAVGbnErf/ZfpmHZiWnJE+L21
5Alv4tKGLBM+AX/G5i9p/7csZMagn4sMXfXUfNsuQxf0CU5SvEr70aLNsIoddoB8pCefIQKC44Mz
BadwlRJC39n0tIn4TYrm0Z1pp+tDeBno1ACJSIGD+79a7j1h9sVv4CkxPLMx2cy7ErmnTp0pmn9m
EoNScTgo5/sm9tLNUEUv0YxQT1jv/vRRheORxDu6Bx7bY2USv1BHLIUhA6B57HYjWoaDHHBKWKgh
ED1ln1MDIM1CZuwMEOhcl49txCRXTR7UCwsg4KOFN01jJGkvM2lEBZtMzMau0xDsy+Z36mqsOm3y
kThnsjVIFwqTz27q9oieDxqlZt9aH7BikPjA/Zr9AvsJ4wlCbi2dVzE2Uemhib9kQvs2aR/HPtLG
MGs/EfV4GIEgEyO7m2warf2Iahn3OaiT1mA64MZ1RFdT6KSPMCGh6Nuq3B3GqURnLCj0EY9NGlhA
U/5FTvliR/Oqn7Of2oXY7casTrEXZoFb++esN+ZgYFo+NOFna6aYFLv+Xx+hbddAezd2F9Hg1Vgq
Ypwjs6j2Ve0M66W4uYUDbbbEghHdQ5u/gcOQEbRXvYQJ2JZC5kyGyWxIN7WZmoFT04lzjfTNLn6o
BS+tGoBYIdJ2MH70OHtzY6Kd86O9y/9BK0IjDOT7qusJGjEJVSY7ddn8zlnz1HOw3tSRuBRZDYlu
zI55HJ8LsziNegUJVTbXFO52WXDQi0oQTkN3iRyk7k3iAyOQ80Nb0fxjllBYC0T48oR9qbbwkkWg
Owfmhr3jUiZEsD/nkLZ/6D5EdXwJ+aAh8kVNTudqwhyasv/HLdl5EQq30iPZr/AjlIpV+uxwfsYh
Qb8ulo+5xaLS5xmL9CQucVS95wqbkwOmKtkFOgZDA9kK7Sj/Fgr41MHUZ4vG56Y4f/6cKvoVaws5
23SgGBvYsJ/M9nH29SBxgHvptKuL4b6kU4I/hX1OBIaDctbq4CqSZIJ0k4lUNsIQmIzpSerkudQg
2mIEsk4JdtJ2PjRfxZzGIS5LZ95O6fikZ/1TE7NCSik0AGfo0sD5Gl4SuEhuVD8Lsy3PZSk5w9ph
x7LZYb0cT1wDEKC4RPQhuXMauugNx91aky9h7+GLm+DG6WTsTX1/shv3OE7iYC1vYlbAEi+mUOFM
guVbY2OHLc58MecI6jT5KyCJJ44wz3Yy0a12KUrm8dBW9uvUSKIR3ZMhjEuidU/JjIpPM+VLMXfn
Wiu/6Yw/G92pYCIcNpLMCt/a5LR6as6RTf0+9ky5IO10zRR0DfK1zggWWf6qj+GH9lkWzj9QSpww
NWubJOPXUg9nvx/21MRAkZaXEoq7NYNc1UWF/N/elkZGHyj+8bUJkSqMMITXdW5TqBkQqcvrxNo2
Z89TZR7oXo7IrVvJyFcY4UsbJ2et7ygxwu6dvxdrc5C2qNNy+5Ur/prS8500GsZ1CzHaLEiLt7Da
0zkP0B1/TJpFhzxkOG/A+cmmbnrv6HrYBSSsDMTlVADkarx2Qh4vEWIcnJZkG+SKRTTvh5LXFGbQ
k0bC1YpEsP6hNPhwtS7Ttd375wa3DYIKmrwRLU4vpeeNtsKZ3M/Qjzi1JuNfmZffovfIKo8S7v3H
tBBGAcSzaMn5agtzbRsEHwz23R3A2TehfbSIRBUkb3dwr6ewfvcHOvYGJmjSbZ0lmENCGIvqKUmn
/TBRhHSYOUZZ3/VRh5Fq3lNARpUe/YwpbQTCPne58rZYxEJWMX415A5mNX3WC++j3p51I0bezCLT
jPG0Dd2IiWC4QZ8EXYmOENThlZhZrIT26TfWNh3JRfZ6wNwtXTj2NmebQDPV0RhgkD+0Hmo0x/mN
Y+1apHDtOsM6psXCASUT75o2fngxmorBR+TPfG3PORzxWFoSlaGWC4kqEpWTPfQbI3dfJbLPklRY
V98n/b9FtviHMCk2+QsuoxT4ML4eWRE1zLBxZAnoB7LFCmejjcuDjAkoztCBmTibUoJS/vuHxyL5
zKb4daDAWtXodjziS7ofowei7TMp7NBWCoCVugenwKrTZ71e6KiMRoHGvT4aRXntgTQmhruPBgb5
k8ne3dz+x9iZLcetpEn6VcrO9aAmAhFAAGNdfSHmzuS+6wZGUiT2fcfTzwed6pmq6raeMStT6Sgp
CszEEvG7++eabTw7cog0uRAfQU2iP88VdisiZk6DaFCr6eyvWLWodjCzTfldueaqAW91LDisrcm4
gy6Y/KqJbVE93wY9pn8WqFcRrM7Zr/OLyreerCReGN9hACYiOyTQbuf5uDTVjV6LyEyEkUejzv+e
cIxd/iZ0sI0ide0EDUO73r5Cx/qAJs63Ll9blLS87w2RCjTrUWAFmrIZ8yjPrfY5dAbkVhM+e6vI
1Sgg9kAFgMjeGjoLU2/C/AYgJAr6yyJ2D72LC6d2p2MdundYQ9IduxLl+F9hywVT1njvPE9/Wg0C
HzOCp5Sty0ULEjXN7gbVX0WrOSFvMC8plVyTlW0a8sqTCR4qCw3OqdlARcGvNlmKDSxN132KyYE2
9XRAOLuqc7RhooMTH/gmWJaX4rF13WPBVqElSbapWhCbDrRUWeKbgcFNHsCk71ZW3BWuWx/Mamco
7kYRn9Nl7yT6Sk/ex7j6jRlzggBDvfMZBc6c0fQKJTMnbDEVj9Rm90Ahhr1Iu+RRRPWm6uRT7eRw
fStuYE5ZnRygkFVUUOUIqvsiHeVjVcvx0qGPFa6LnDcqZ9HG5Q3htIzVSWHqYso6vA19dfRgZ29J
WGAFK5V/tJP8YrEXAaFhhNMysLDKhf62O96eqLUlXH5kTH++zANerzz0wsRRhzSDoKfG91gw84AV
90VTAqhIpvkMsy5c1X27KZWeNNft6+WhY6pDgVfUXrZIk7X9y7EmyM8heue0Ghrj6quGZLvCm6/H
lt1Dxp7ccByYkiRCSY6or5jJe79HzdGVrrr6EC/y0W4n8hY1+kFzw235p51FrBabjygCb9DyONt2
TL8vusz62S4Etqz05GvqjAaPxekSPQS4+zDwB2dXEXnrPW4X7MvxIMf73MOzNGVopG5nkWoJvikU
R0ol3jZPzDTDEX0sSBlRu80JFoGzEY7iNdt6mLvmenBqa8/D/C4BRxYZ58aqm2ErLevnMmAkxjbg
sNCmb7wmfebzBJwrctxFTW819RXj1aicB0/mwBDG/uyvb3vbkDZj2YI7yw+vl1HsLLOuKegQgJXA
gyNch0kxSVFWFhdF0U9HU6irkkr1EE34wCeQCraKmrqgDnE8MKAyCtlj3utiujzjg3GHPXdMEiCm
2boKB0Qsgm9TYQUh5JLtpcXeqZnlwRHUzeiWXpZEM8LStcEZs1z6PZT5aI43Co+g4Kzi30ibdYUk
CLe3HqH39K1I5Fel7OwyV+NhAstLKzIPzNLFhIVWdpoFZT+s+nDUi2pTrBE5jcrNUFAz/QOaJNoe
wUEu54lnBmQquGAV2nScX/UduLUZxUskHSMNnjMJYlrrde4Vy/RT7XkFcE0Mg7lDBYCwH7uOsibV
ZHeWQABR4Y1yGTjaPdQAJ+uQZLxxOQ1VdyvGCYCZNC3mp/i7nScMdOwNVamPCF03g8EppmzaEFpQ
JHOeP6Rl/FFKsXfcgsFSbiAX8yAlHe/FhwCFzqIOKIwJQsLSg1GX2jceCC2x8rpmee6X8EO12XVb
jXS0wrNfiIrC8UPaWBLrU0fkNnDit7iXzawZLSe3Xc/ptTQRzRH0wMaANQhI4T+uXf2tBKC8GO8B
2xPA2c3RCjmT3awU+8qLLgc6zyhAgNxhtddTMGDWRbC1QbYwpMpBBEdvovfzC1rcmNYWZO6SDMuQ
nsqXtKFdpo158jUe0mJoYZ7A+4TDtLmBv//YehZrEgr/NgmrhW0Z3bY8Yum90j8cSw186tUbbgju
nYxZ6JWON5N2XnvhXJvlZuj7iCqFmoKV6N42qyWA6Tdrl2GrEQgpeJOHug0kHVT1TZDlCw+06QgG
lXRdB3JluUwtRgUr2SjpFJb2zJnReK1P0OIC7xKRkZyyEw8shYubLs+RDWKny47eDNvGCpFE59iR
YAiq+z4g+rfgsv2RAKbZuDzDwQ2w0BkwtyaKCFysM70b3eSG2ckDy251Acar9p7iFS4FUmPZ0oW0
ZXHIwqQf6IcYa1LlfvaWh3awC2o4C7y3F43fBrsJNn81jVg9XcjK3ei25Aoxt1gWt8bZ2wPiIuUn
g8spK6+zFuupbcxPJupABsKUdQ85eIbPSERO6VUXbbMtR+dMJWBEZSnHGkFCjWZCUVWcp7suqe9d
G0tmyI4jiS3c5uZcVRIrkc/MwEfJGNP8zvaIROGmeS+bBo8z3SzzuDx5nX3XL7W8KYNd14LdLtzq
ex7CGzzs3LD7V2T0Ozl2N/PkYC6DwLD37A5r0Bg8JWpl+oXJaSB4OVJQGUTNfTn6QBaS4GivOaXq
As2OdHQt1Y9c8OOX5fALvjwTEdR71294ktqT5jywCD4RlvRD36fpKjgJwZaXlP3ex4ikPe+ZquFN
tOLRNB5X7rS7oncQWRfr2/bqd2VYUFPEse1jdZB2+zTwjNoMursZoC14DcP/sR31xm4keKXwK6WG
eYjj907BfGxmHl5J2GHvq38l6GlOnZymFta0SCHFVOknCh3vhv4yWY6Lz9QoQcu7EHgQLXbpOHyS
ON74lBnfOQHKHdU9mTf9cmQ4ghOOXiSEvy6ynkVVZ0cu8ItlKDE/jXyEqraGneuvPUsFRnACfLva
iT9b0d0VQKo9nvLEoRn1SOEY/DwGAF/pKxJr9s8BzHjTcnaFaJ4E4xX5WabwGdWPKqX2s0Y3BPLE
bjlupgc8TxcQdX122sh/7cJHwwOvRWavZp+nDkRU9JbTN3u+Z8vTCKDW25JO99xyCNQGSDWzavEw
McOx+cczbDFuGLAy8eov17XeeXSScLE/m8UZd53UXBU25ASnfy0YIOSywb9p9YY4OsKUozau0z/p
btm7PjJnEL7JoH0cNFs2w50BCAmuyTj7auvsa8h5oxraftYd/1NTZD8DL/75VBrOaJrTGLUN1VsT
u+Qr1jBtvg59SJ9tQpfcnb6tKy6uhgJR0vhXDIggHjcJt4MheUSOeRT0tDo+BVV0u+0pyA13rspD
ihaCd11xyoSl/+0i3POx5CfWxcq3ALOO7OiUl7Cd4dnOKXHrZl7DrB7yF4922RfsJCzI57lajqFH
bmnIRx/vnXuY110QSLadcaqfLn3EqGekilEi9sNCCCtYu4IUDxcKNphrLEu2YSh3XSQm3zBjIX0i
G1ieTfw6+gghTgSxvuqnm06gwzsez0clzJMMkJvmFdBkxd631KRlnZgGU92D/t03Zn5wge9FPeaC
efGqTXtTlzG+sqDGQKGTd1sgGC1V/LZ4nCVM/jhJ53ybx+kZgCCTdS6Vwl8+cm84IlQ9NKPGaTng
Ajf1gz3n14EBIYD4RV+k+BVwDxulireLm9ZApVtUUx/vb1tx3saHXgbmlH/GMnpT/Wz9SMwqEaAJ
/gjzBTjmBV2b10sK2NFmiMswnmFqObzmAY0GDMG4JTwaj/N8rhjQhSwh0gCZY6jc1TXh7/AM3rAP
2Nc53aL4UBkeIrMtAdkHkFxR4XFPr8m+A0CbEHsZOcE2RZP4yKcIfDvmvamCPueO03ZZ50AtrNMC
BYWPeiiIL9QQ48i09UwICE7abyk+UBwfP+NULjvyfJ9F3b1R+vvpr0+gSC30REXLZZ39xBcEXR/L
xA/DZBgAC4y6wzgR4iCRNl6U9fg00F4SKok3w8uug/Ay0EZiVSabqe12n5COlFkJnF87RDnJ2bSe
+lLxscnwZ9gpo3BhO0ftdSNF7vczJyczNw42AWoV8FCVJmfSRCuoE7W3TQiliyYzlhqS8AqHFc85
y57I/ijZeHHR9LjGlzw8t4XhM2gd7IV57l4Q3mYbmk93lRIj3Gxt78qO5Ra807hmURSg9s7FKshC
qoi4lwBFtylEYCHJavWkEj47y+AJjuLz5Efubpw+hTLcT5J1/KlYGPquha7urEFSnT1Vanxrlomk
oIeblLLJzTCBDM/wmuABZOlIRw4YzBhA6ITvVLXduUjjcDvbxQvFkBsXa81F/xJl3UtheBRVFSiy
PmwuZxexJoxCse3qXu4GRGfOdbT22szmwo9oDkxpVcaIke8XY7vbYd05sS0UgW0Y8jJzx+y+aVOj
D2Uzb/ErZ7QX2/mGuxX/dNNcqBIQWocruWFow9KUk8onJAeDJh+re4c2N5mGt1FUAhcA+Vo21ae7
dgf4Duia5JlivuXsY5HMbHYgiU/wb7HK05xgaekdvN7CYtquSyDvVfjadNTgTiRzbde6b0neUoO4
7ND6uk2nr70KYMM4h+/MRJ4d/9cyDBGTesxx9FQPoHB9lnSBdWsE4hwQ9fs4HJ/wr9yP1FT/KAyC
pB0Mb+tNQxPTo1HCPGRJcuOG+acViV9LwjJEpQhayEkdkGOCLDahpeBFDgzKMjpxg3h8st0Ed189
H+qs/pUJU2wLRSCxyX72XuwwNCU8ZXmjv0md4rVd2VbKbj8chro46OizRwZ2sZ62XvEiDWMtz71v
F8KIpMuf5GQmllDpMZreJffhqJwAjeFnX/QpWGfyjV2+BzmXRKPd52Fti48tj/gnO5LEMaewfbEd
YIbACAyVnMyZVpkN6bOjW65KzmnCRHCh/tjXKxRKfOR2fUoKRF07QLTy+IyEgMzKpdhd2Jymotjn
IrlOlbVj8smwZYCB5JTZgUc2d6UYsnpGNYaGZqB8xnCtzN4nojVTmycwHpBdiTM/TyJNqQaB0ahS
bEy1yz0RGOxOJy4EHzww5UQrVo4H3SNSObdptmXO7/QWoX25iYbyU+fgLkoZ7pIaH5jpBTxDQXyh
GB5okySU4Xr3DA1eW29kky2gxkoqvWLDpoMzUXphDI1Y5NsCz8vU+WQbp++qy3dpMVRbtkSstVXd
/RhQtAGoKN6t+BPUU/QjEuBa5qY5tEayLMLOkBTvdtvcuYO6H2LrV5t5+5wJyVa6SHFlNTwvLpj4
hNzWRTuOn20Wv6cr93KMHHyiDe3hE4Xhjj0S4NXVrca9MtkIaCquzqViy5/OPM3wrb+M2NvdQfpY
Z2pcvhxaGmZmz3ocsT7bVyTNmVV4H1i6NgnRYlcZtiMMnCZNA8nsoBSy7UCDUsuHhaKJTwtomt88
N311a7ft19Kh7q8HqisQzVTm/RSCGyE5OgKtRbD1S3XVtKj35DQsT0DapdBLmrDjthJeZR2eNs77
63g9YKG9A9kK9iu//zYdrCkSfWafoqB7ptI6otKpzre2A+DKDBvaHImfLg+lbtg4Elkj7zWdcnJ/
M6Vr2zqW9xF7CBgVR1JMACawsG4qrfbKKa8x1X257Bx/uCPHkJgM+mB1mc0gbs24kRNPZVbhuEpW
CGaln2F6kwOEGu416CYgZKbwZzGHy3bS6nMgN7MUcqHDEUpaN/UvLiGFMPd44DLEs4JW7e16PgeN
gVOJNC1C9pVWXeEd1USgAzuAQsxEYWLUllEPvsEGZUzLXZKRLnbX9kLYHGbg0R0vUJnHihqgNOg3
A5W0UElDVBgeJ2iM2E7VAgu4cM61urDFSuLscHIHYYlQmTClRUhUOyu0v31Fv7kHYs/qI71Ds7wb
qT7tfYREh9ojxgkSDA/5k1bHz8yF4nNNaUMhHxc14G/qpgendDd9kKm935ALstOcoG6o92FBkbdb
UanspCdRTNnFSrTQ3NHJPVr53l9uXMsZNzNbdigBgLKyBQNIWuAjjPmU/ZjFsNbFC9OI+Zq6YaIa
y8+mHOlFcmktyft1grx+Ujk1ziPBBVJAKJQW/oHGmugnksO3BYRiUZXatrOiw7J8U155DERD5pxC
h7Dj6MKZ4d+U4RsI6U+2moBxfOQsOCHZfWLl3OvglHbUd/ULcyrfStTFIkCcDZxvXUyHns1tgKrs
N6WD4WJg7uz0cJil6V7IMYpNarF0IaO9IlM+Kie/mZOl3rDRC44LcqdVz9ykp2+8Sh9RQaFfPUWH
Fe+kqRcPhE/jTs0MLmHJZXGcU3isa02G3cq2zDL7DfNc/IrYrC7qCNJSUyzv9FQ7OzlCc9HjVyXG
6hDiIirF4sCrr48MmQiLG9reCkxFeIoaYsMG0tniFzvu6YOFr06FgCDCXyGG6ChDc45nOOuEaC75
zRVTKlxoM/A5r7iuqi1gZ75M9zTpaB7aevKx+cCNqVnukQXc6JKEQVDnFvLaajbKJJ820/sYwy7x
XJSQti0fVfHd9YWDWp1+pxE0ZryAOz+cKPQGKG2aNWwVg1gJqTTsp4XwBVcS9cjVuI0VWxWfpxhP
KLOvg6eRySgtK/s+flK9B3HB0w/k3Suwdtu+wNDDVPYlq4sH9iW4YXkXaPuYZrPWS0ItLCFNOvFu
rqC7EWvAJ9vLcxzhj3Ym7uWVw3rYZerOWms3LSFnpm9ucym3U01HVwyZA7IMI1whn5ZcEF/Koc4o
dTfNa/i38gVl20Rcwu6yKEq8fvFLH7OzWIKvwm5ZP9CJpSwQWVn94iINs8sdacztyk8mpB/lsDpI
bcG4tDvlZAF2GLj7DA94vHIchgnBnu14FfB2zBkKF/qEN3J9hqss4GuoppTVEcJCH5RLTD43tRhV
JfFNlpT91vZj+8Kwe2C7NhZ02Lbyvh7tXzm5FgbuM+i3Ja5vlZuZg1iU98OtBN0MrUOvgK/q28bK
7q2EsJ1bolcVNCV4cQWUuyZans/cdGbuOO6MqFzbxROj9HEzpIO370PfPTdB/C5d89wMXv8YLsgV
nWff2EE5PHZ9mnJ54eDFwXicdDq8oOxd9p3VMely44cEi66dzQPv5Sg5NBKym4amk9q29zI100/B
dHybtYxI8kS+kdhv7kbT66NDGRcnrX1sNRUJqZu0Nw54TjbYa8BioUDvJFywJEuf/GoSce0X/NvF
vPzyJxSlreOwGzP4G55Cd1iHXt29701QmrN4bgEBUOWmrM7ZFMFYEwbFpUUsoSJHyazboPRKL/oI
UqCTtPnW9/xg71Pp3vq2CI7oUkhSSWJOSKfJucT9e47m+W3p6+FhWn+pAffOReK7Jwso0uiFV79/
kTp8bQeNAyMQxPJKtwuvYrsRdDGxKKd1roUirpqzrx1YjMZioin6BbntVY5eSyLGnfdBzngHZzqD
G5mHpAzQOJO43EZOTjHIMH4NTBUO1qJCOh9cw0qyh8BXS+qm+aPUtqy9kNlDPfnJZTPl6WXhMKjG
KppxRcJ0aA6BXMhz9Hqv5XSdO2V5CmjWNLWlAcfzi6XDamcLUWx+/yc3Q+fONrZ/EcaxvfPog99Y
4H63vVoT+8Sf4Vw09Np144TBNFLryuP3R8RKo9pzSpldj4v/qKWiYQ5PNR1lrb62jQiwHZXBZRXW
a3SMff/sT9Ubpd3ggfi7OwuD6XUwd8QCyZ5cpKZbvyTDpe2iqZsW54YI0/ijcJHN9ax3f775i63n
y99+GWVMeu1D53LmaD5UHcnnKW/vmiK/GFN7OKWjSdhy+tHV6FAx9Pt3Takwh4VAlgZg5m+ztCAa
xsEz4WE6pZUIL+XoypPRoEWY5gMbMDEI9DQeDjJj81bpebpVtZ5u+XiIl/Mh7B0qcZnfO4andfrK
Qyo5plFJJ7AaATzNwWEZs2wV03eh9NiwNhh055qaD7qpKCRx/PAxv6/XB1xrdxLTFNz0xbkmEVYw
netf7LSmdmP9pepFeU25i/R0hTOEm6S/np6hHaWXLdH9Zn09HHGZ502ij6LB1zqmOMg7VmQn1eU4
WCjprYG/zs+dLqiV/fOEztfQyvqtUmKMh8rXD6GbTlfQONXeXU9l/CzJeXYS6zqbmmc80/Ntkrfx
lfFSZAs1xx8j0guIOww9uAPLAyUAzWUxxYg56/edB+qwcvImozbY140KYMekHH+cRLs/bwpWiD01
lkxrGRkn3O/ArFkhBT+/D5G2Z0puMP9cSTusfiS4CHZhiUMohD+SZ/b8MofIc9VErZ2PUaYlSHL1
+8xsHJoLCi3zA5f5gP1zSo4IVEyZ3IWeT92nW6ssfllJx+1fRPrx//6uCFPcLOu7xtUxbaOQJaVr
l91hbOtfBi7FNs/76ULyU/pkC848hItbx2vqi4XU5yFqQtB38hN1Y6LhvsovczpBVOm0N5FtP/z+
jGhEXbFEjCTaKC3PiwDOC0riaEWVfBsMdOJMsL+M8Qbq7pJToySRCkY8eUqGRm/9wfB56QTeFe7C
H7YonMepW5AztMPKilkC/D+tXqLcvnBhw9w0AxhgFSEqqvrUJEF7k/csSzy/viO9cs8K3r0tXdM9
1exNo7yiorZBiHaQ7iZnbs6OJ7JzhX8Z99AOz7KDr2CuH9y4OdRW9RH7/vxaC8oWK398rngWbOM2
RAHIpvTSUTWTGd0md8avr+3B97dSBOUdg1FCA1RUbcJ2fTfozdo7BBJ/T+YvFscdrwjPQiwcvHQ/
YQ+6b0bvrhnkqarIb2ZKukf28ri20rF6yafvIFrALJZrIYDzEAa+8+Bqj52Mk/x0J1CnicXeOOzq
a0+S7tcaIpruzsqxrZuCm+jWSkpKUqjo3vZaFuegomoMXZW+4yoVt+ECtNQsi4L/WQ5r/W19zRyE
rYqsTbWL7c+xUNFxakgxVS4hxiEsxo3rK0BMZop2woTzz5UXvSCY70uvIIFJvNqem5ySQoouaZCW
V0rSe5RP9QsZwPLEUoI9j4NvP2FW+5CDNcJMmye/EBX28xSdmq5yn2pst5AklH07pv3dalvdpsNI
dyhxgR3Mk+Y4UN23/X1ZjHYan4N5EefREhM6DlS/sIk4aQbt38cbi1DSrhi99JohlrWzdIyVvUYQ
yMCBymYWgIAU4LxwNJcAV7DhL01+6pjCnNSMyyZ6FMzPdmnuAmCvx/poHNPsi6ogaVFQR+GstrNq
SveIiM5hST1v64TQXkiWXfWSXU8SSe75pAoTL6EobvBPcW5Pl16Sb2GOAPlNp5sJy+PGxjlFMKVg
ak8Zzm/2BK5G61pNOPYVsNyQoF9U5IdsQmgnF3ghMnEGZk6+vhvFgb7TGyWAhDQCQ2eMirrF3MzF
NIaXyUjNqDS+uagbKoTargu3k02wyyWGlljNrUl9ZCGJGzQpabDv+kOE4X3J5H0TNt3RkEcj2ZGd
MXf5h9TFmeOhPRwwsTt7Bu42xOcoPiA+nL06Gg5eSANgjralswZcjZ2v5Ggy7uUQrTsmc7CD5VRO
Davd3GOPBDW/90AmB8H6qAo+rCaHllCTs877drvUDrgbP9zbru/88MnIGzBThy4Tb4UNzK8GZlsF
lXexeOSdfTs6RopLg8hKTRQhPeScjEUSyqt4Glxg1CBpG5sG4kpccm8r2bDhOyqs+D3nUeW0I0lB
yXp/aPO9y0kJAKmT+3JtFCziNwQylk6zwSw6MEC21EMPOite739zq24HbuJMXOubOXWvohmlX0Ri
2ahBPCvGWBfY1ldTmElpBTtjSZ6eORzkQmw8ZWNvZ6+wwVHpW1PMp2Qx2O84tkXzTae1DoDUDCMk
nITEfdBnqXkMIw1igFtuQSTH5NZ3aQEnJnkOUHDMum1Jk9bUYRFVcXbpW0N4Auf2VrGCxzUdkKfu
8ENWZbERy0zaePmeZG627LJwkMPgig1pFgNKU9hkzOKlja493uAYXLlji11pRg1YIk0uhJ7Q9mpq
YbEc6yBpLn2HOhCbxKMnWLyOzlXK9omrpvnVMMc3mcO4DYtS5VpkrPkyxwGp36W5OS7Sw/dav+oy
uFkJOobNIRtB96fPji71nEs+0Y7yvfQQciA/mlw+exHaqUxHsHtDfYw7AVlqlTE7XnN8rMINE+LO
ATadDMQSOvI/jAEAInfwyyZsGRfhSkh1ZXX2PC/aD46AC4Rusu06TLIK5aIxxj2Rnt+w00dnWr9p
V0/P01rAnmc0bwqAFhddfPJHgT6nFSUVFVGaMtmrDAxQRJVJGN7n7tSdp1hXG/Sdsy6L685QwENH
JoXIFonO4MaxqXxv5HxqdaD2gVs9z7Z9+n0g6QL+tgA4ecfCRVwFhQQrAIVcSGYirNjjjNQ/s9ps
Y7fDnUl5ly2veVAhZoG8Hu5I6WcbctunIp2eZeVNkKBAzhIvpbBiFg+Jmt9aTuJNtwZaqOoD2smk
DO9h+lb3rI1czkInpSIyiu7mUoxvboITpvhMHMaDQyrBVCwkmF1xTIEedeXy7M48L+MrT9Ls0UYV
4JkZstDcMBiwh1ckAgbGq5mbOqkboAKXHXiz1uyXGHaJHslxaMt/7psMAAI3NVz1aCQ1To6oj+4A
pHzohmnXNFAaQXz4rXAM6bFc3rqzeHIt/KnssBgFldlPM6BPtIagbH8sWB3AaGBSRD/KjiGVh1jq
4Iz2mLbHERsLK2Gqm6yy8cEKms+WiEk4O+9RWdympv39/nkOQLY0rne+IpLW8rOmVc2kilY+Vs1/
XmRlU98hroAtXCieW/2yfiSORYHhudXLqVZpcB8yVOrc+KvSbChoBXysmjQ5Z5pNiS4FLkBqI//4
y//893/7nP5X+FXelmRmyuIvRZ/flnHRtX/7Q7p//KX684+Pv/72B3XxRBY9Vxphez7BI2N4/fP9
nq6I9av/xxzTAr/MfbP/czmNqydOFI0PV/Y4y3v+FtFzBm639dwWR+6E80Xns16dQ0rh0PXhILOG
LTL5hOb0/zg05784NN9WjiO0rbQjxD8fWlEiRYxKNPvfK0sypOkxHLsWrni/espSdYkpA/isLg8I
hP3GVdXrBKUQKT4LLjIvrrf4YdZd2n9/YMr+zwdmDBFB3i3+3zfr6//wnoWuL2XfUX1O8rFkB5u0
YCtBl1P44bDNWALKWudlZGNQ2nI+sFBBuBY/7JLKIsBNBFvTmLZv7S/vRqLQZWSB5wJ8fWclLLsq
u1lIYpfFth9yGNOpDfZJTbeJbxfHNun6TcISB5UpM7+0vpmZu5EYna4iNxO73z/q//yn86P9fb58
ltXcxGHU/ct//vtjmfO/f1v/zv/5mn/+G/9+FdO03Zbf3X/7Vfuv8vo9/2r/9Yv+6Tvzr//96Dbv
3fs//Qfd1nE33/VfzXz/1QJe/I/zfP3K/98X//L1+7tgWfn62x+fZV9063cL47L44+8vrdeFbXv/
cE6s3//vL64/wN/+eHwnKhi33ft//ktf723HdeX8FRIAI1FPErbUntZ//GX8Wl9xzV+VUrbhz6Si
k8LnlYITIPrbH1r+VXCae5xQDLB81+MY2rJfX1LuX/lmUvKHvq+lFu4f//HD//0i//NT+68v+vWH
+YeLHrOf5gh8R2mNaus57r+cwCqPCOVq298XucZlZdK5O2o49ee6qNQHfXkOZIKwKzGxYwhLU5Qi
r6ajXhPJ37iRaz8RGJy2oWkTxid5dWxFHrrnqkuBE2dVPL3OvZ288DXjjcGVd1iIc78lwrc/wjGh
RlyRW0Upx9TnzmcVgk74h4/jv7it2WTT/vVnNGxBJHYf25YCRUj+80Ua2LUwRFvkHktKepBxWz3x
3tLSiFU6kLsAbXIbOMaZUZHcbthlVYDIXaCLL3P22cLSwlUk1F3vLSN9zr559qMlfBCYVokpFaPC
2cdCZQckNbyLSt8+jLYa7rzUpxygp6UDNbHTCCbFMg230pvcjwAOFayfmKw9lN2zGhZsla7GOMTq
Tu2krb33KbOpz7C6USKy1+RdG9chE99PmERPfkBLlGNh3nNlXnxNICm+u7LNumMXYiTaz2NIXW+L
0/MONDbyE97GczUG6/iN4G3RDVgr8xS0ELFVly6BHpyyPy4Vxk5wUZte1tFnmRb+a52EBV57IhB4
P32SbV3osEdxdM8qklGkRCBzzBOoq/ZVZ6NNkDFbwAJoK+HJFgaCtrbJMGYekzx/5saDjDzbPlQw
AwDesNq/8kpoN6wqk+3gCp+4GmXvylNUeTUzs68yTW5nLy2hP6BakRZIvr1qtLZFH9GKyLoSr1do
92enN/aV3SkKCoScrqQfVI+Zia3diAZzSLEy344lDsy0HQrqkQboAeM4vdF+jZQ3T0P+a0qn7HUJ
Qnk5i15fDUM47GY02mdNtGCnnCF86oKEHE68hCADBdZgkACEqLQDdTZtcPz47ujcBBpgJ+cIJAUr
BDS9RCVsZItH9w/ssExfjc3Iqy331AVDy+9tMOQV0DK0tU3VN9e+aLZSky0r8rE8FGpqj8Cf67uu
stVNIWuG0tRmOFkV/iLibZ0ynBOku1Gqo0KgE1i53kWVso4Jz2PSCN5ahsEat4wlfcuZyH+moHzu
Kqp+CHuPH3nMVgB+xRzD04vWRu0geC2Xmv2i0zC/CezT4oFZPxWlmN9M2uHIWjyU+bjzyXcpp1u2
CpLzjjkffiDDC0t38qzmtZY0ADeE8kpnhcYEMIF7Vkh+50LJgHIyIohzdG4+Y5NW0GjDIAGRzQj+
nIWcH5MCbIbDOmJnaSRUj2S8Bq7APJcJzlom30fjNb19t6z4jilRdrDi83218E73JH3AnwTUbWDB
D0QCqtnaie7Tc9UMKY1ZR8BuiWl9hY2LPVg9SahAGCrJqJ+6UN5XiKMXLIuoxAEWRolPW7Y/06IM
+EtluJtS8ty5xu4TWsAYTMyzfex3AkPDj9jvXyfxJawSjYNUjZPJ7TxEdzEaA3hbyVmPmoDbLQSN
Vl+GzmXzv6k7jx3rkTTJPpEXSDrl9motQv+xIUJSa+Xk08/h5KArqzDdPb2cRQKJBDKuIp3u9pkd
60lYVGZzznsay7HLpHDX4NNs7S46S6gj/jyjCb0fHCh/qql90TyHNG2DSZEjfQfeziS1bkm1llr/
6tuULvsEaHx1R5a56IZ3dBt3kc71oHP0eIx+IwbxHsqBPRGpnRJ58/g1H6ZSrUU998VqADJaN93G
EE23E1kyJH1SDXHgHVRe7zQAZ2jTp2S0D/1cgNToO3O2xNU/dlD/QaN+6GqTMuI+WMWF/1Hq6ASe
fMd9tkvQ5xjJRYewmHZm6Z7aiA5jEddPjslgrAWKCFgCW/c6xLwYTNZOKA7iufEu0On4FtpbFWg3
b8bxuYoJrWZnB+JLch1IYPRUe2UJbCKnbC+itNuz26f3iHmNZGVpS1NjvJtRMOLmT1rRmHAowPrW
ZURRvVG8TbblHHuaFKFtvXtygFnDg6ot3iwnuwcQmqgmexNVtxu0qjsKT4qdXVuHImQ5cChgWmpW
C1mtc09DIuWOKKy17MNptuQYGG6S7ZyAMcvwFsiaKoRQ/WCDneeyTEQgmE7lu9WDjdLcZpX2+RlP
OECy6iHlBL+sh2bjt/aFIw2+HUzqUxRwTs6eHct9Ct1LGIVPseQsliX5tw9gd0FMmQLxsL9UI37n
dk5iqvFhUBj0bDjw9AbolekCG0pgv8CHdVPjipR4dkqiBm5/GsiWnHsbkuEYlfcEElOn1ZupchMK
c9tny8RvW4bNQzuR19McvB5Fg5UqBGOtaNTI8j9VjS0LwyoELMhN3txXU00XJl6rIS7uxuRiKAHV
APv9YcxxaAaR/WaU5bkusKR3LpbuoLzGrctsN793YXZNav1Onpb8zpgyTrVb0HfCA0OHgqFHrrus
GGkmAWFWwunXWIorS9ajgAVGtdQAKzv0sB58d8l7qPMpi3wunLJ8uTD66ddpslPtvdqCIVtUllc9
nnagvIifdn/KIb/4hK5aP8AXTb/PyNXgThzcLBPnh3Ci++QSYqm8Zmto1lkfHWwetf0QkFSFMnnJ
JxdLxXyb5icd+3tM5AYxup9bq3mSI85qzsiRmGhGQLBzwLa8aCcPf52BWEe5ATdhrhTB0OfON/Jl
aiTNsldg1eIw2FK1AVWs1pM9BtiTyqzzWJr0aU/5kef/FobZpZThK7m3YDVJ5Rx9ZuhLCH7JOuQB
dwJRUi3TFEpz3TH06hycYmC5C/mQF616GmrD3geBAZDLIr9Z5dqjG3E8nVAIVlBcKAJMBowCIvPW
mkW4wHS4moPW3cUTkwamJ/5SsZE6UAc9bnsVouB041qT3XEwNOCGnrCpnsZEWEV+cmS892sNmBC9
mjg/wM580ydV8CgiGdQU+Krpo3fm5tvsRW/t60QI7MVLRiel67J9NKfs5hbQq9100w/OwrKdQ9jQ
4xxhPfRiXGDyppAkwaGts1ihw5+chka+gCvfHLZlD9c5KE+Iz9s2kg9tSMl7MV7ARM7dE8NYr42G
9hQTVhqjRRfpYXoNJ/VgkuiktS3ZWJissYqh9Ih+OOqB8aIIIlIKt7KBOEpjurUSj0BOnn9khhVM
Yl8RRgqwF7oVOZgkiD+6mlWjNdzNENDtwQMNB79QzoJEIBZ/N6DOy3rqcwfpDKvE4ON8brW3NpTn
pkw/8bpAthWgw7MY61/L2o1jDPGRZ3CMH5HN9mMXGPtS2HQtRTfTphkszd/SJmKhrNaRk7y7qcQA
4LxLnalL01i7DHxK35Jyqh87rUF5jlcKLlaAuS5A8IS9Xa9EBuBikt4WwNthSuzPof+jdz16N0zX
wreegTw9x/D5e58RZD7tPHN0F7Xr/JnxfX3GGKRpn2O/PDMb23Ji24Zt8q3i6AFLMStee0Z92BYD
1DS3wCkHQwCY8JBclEKSCcvoPRQ4JarkQaVwgu3owRbYFJ3xqCOvQ5OuyLFyN1Vy+jLa4CHuYPvM
TyIANicwJMBSSMZTV/uihuGQsJoj68lrRHxl0eQ4gXGi0zqV3GU3XGPsR8HUUOKtIWVCWIhU+K6w
JjOPf3PH8KsmdrSYCuOzQlWfJrVOp2nXyOxLRc5ZZbCATGD3ceP8NBakQm1sLqHth0vk9u0Y5QDE
imXq4G5gpFt12bpnk+9bVLEM/owbNJm9DRvPtNfOwP5JMagpDPNox/7P4IjfwMJXalGzQLiLuK78
7VT+J4vE0aMoFrsC83ExexA96khJhqwbCm+mpj3gTvxUiviAMpubOSv1uE8ea3987rlOtoUeP+My
ANXm0AnWdfq66Ep4APorkChQej0mTVbCi1fhvSkKdStqjP+cT0510gwXWeUApYMd8vwKkNGKNrKI
lGa9w0E+I5bV9+QyfrBhaXGVXoLSAwGPSrrAhHXANXbB5jOuTJv0cZFt6rR9QtXfZNa4hy8yXwIM
Sy2/2th2ra8dV3tBRLgTcqXGABcZExrGIXq9wV/BVWDU8zx4rdAMMZ3c25kWXBGXHwg3p4BZ8Lvv
I6VY/WNm2C22jPyNEXF0IPZFqiqR33kCahF5mMS9o1hoA3fPxhkayaQ2PRl5rXTNBQmzVzW3yFMH
Znr6U5DXL4nobkA1Xkx8jAGyjx/ULJF0Ghf4/3JHu3SCKXKSgQjG5xd7zlWl87M6TPajaLEWW9pZ
IOttZFa+1xLjWYPtPTU5DrgV/KIipSw4Tu2MOQsTl8AEAo/xjWNIG+6YyJ65ucA3VRSjZDxtnNeS
CtCVrCS9p1GM808Qj2hU8qwF6MLMLo5JBpRYH9sXdzB2WVhvKnvapU7/agc4vzLrZnTeLqoUriqX
whixLVrwcUN/bExCcngiscBZv6pQqzHRj35tHEd+lkBnmx5LmOPYqZla3jKvfakN60sEzsR645Sr
2sq2Kmj/OD2QKc0a71MRlZuyA8Zcs2V12FNg1Bo37ALeyZ0T1Afp4LrR3vSjqwsg3Guzm9loFzKl
T3loWaRoEh/vZP/pZuldjuFJhAksedsxVjguSy59C8SHXuPrCRwjOoiJFI4b7FsTf5emMUCqeE4E
FwaB0KR0+2XShLmZSmxLUf9qmSn9Z7MF1BzP5lR9sbFemaJ46lJGvH6zT2gA8UIqPPv4GoDolQ+y
yw7c2SvNF68OLmXQ/TBnsmeXiX8qXELNAKqNzl3lzUQ7H9tuqzRQ1v03WyeLm0c7JZHm2JCTDww2
flzt8GC9tG1j0nQnf3UNKG3GOswEyzbGJy0g9DKZ0UPltFtJH1Mt64c0qYgHMwDtmmoW2tvNkKge
ZFYRPqU8HvNVk1qSBjR6I3aDV3KZJ2GH+JC5bx6JWzIWHRhx4hQbUrvW0iiJC+RWb9+rqovXtcK8
O5P41B4HSb7XQifbGBGdA20zyZ+ytYxXlxky1tQ6vuh6427yAqYLODit5XC6iCEEwyTUfOrzzARP
bFFBiVeNRmkbScQvK7Xlm2b1nMZcleds3Eoa0+zWL/jFlHzJVYU80oRAetKcSsFl5lryCYYPOkEP
WAtStC5/Etn7kAMjHX5knNS/g42ZIISVKmetR98XpoD8RYZQbayqFldV9+l3MTCaxzEtdgIjCxPq
eNgP7dTtOK6Ji9PZGBkUuFAqAVT6gCAnN80g4R6RvaqvkcGgOqexZmVrCO6E6Pm3UOPze42zIXhW
fRPCqk4FZnAUZpIyz9gKKYGefMZC6DFHO5fcxelEM4GWjuqgG1oPc8jhAeIMer4zopyICuMtilph
lXRaEH4bamrJh7QFT5eerZjYRRqj9EXgVeyjs0JxPYXiSpDIWNDfcSA1Ep4IatevndAeBsH2a9Fj
wvn2O7xD7Ns63DpFaF4CMc0+ZdVYB5VErJo2R5M2Aale6TbHLcPDIl0J/aOQ/Agqyn4meFKPUz61
bK0ShPJKBRfSh3t4qryVNtK2qmlKsazcApQhDM6z8Aa1ravOvYDS7LGZ4nfodOHxSePoZSKQwq9P
FqYNYgeeY0VQFlc+/zXIPQvcQGcAfHJk/RyB8/gZOFm/8+yRe9YaQsLZyJnFrMR5Yp571qgcWtbY
/Q+hB6Il8MCfeahIW0ye4UfKQwaRwR5NjZHI5D8KcpybpHHivY4tBlRWWnzVA6NahHeUx4x1nm6g
b9zeWKDbYjgG+PS2eS0tMiqBHX1qMmbtLhsvxA47dXPeQfM9MtI1PlzVp6hvZhcTlS7io9ak2EBa
A/HBwYUWE5YlWgC/0Maot0TLgoyIYvvpIh/xHtVTZDTZny6Qa8JB35Xk/F3M1nFsCJc274gJJmJw
dvhb2mNhQ4OfmgY3vynSlW7q4VvB6Xire3F6r3ogR7FhyT1hOSDVim5YEsvZGXc9hngvdsJnj6Vj
V48zMYNEWZrMYZ8PbPO0qI3z7K13rItKhmykndDMNkxb6H+Zm6cKg86IwomMnyyymOM5lfvdBSCb
4LnAUy1NbL1BOL4mIz0X/gDjtAD2ejXbwV2HrhbB+WzpHu0THClGPQMflV6tgixIDn6egZZxEq5l
Zc3kDBW/ml7LIM/QsqsTWHSFmbF2NRln39mx9KcQY8x7opP6tMPOuoe6O24NIHxHs/e6K6mm6Z2n
C3qH5eb2KinMbj2ECfW4hpVG57K3aIm1J/xYXVOWjyF7/FPpVbiqvNKk5A0sTwU8gQFoWx71sWZ1
dhqTOShnMGqk8kAs+0mUEMBJjjEXhbuqNT1YLxHtPae0r54dlhBgxITLG4ClO2kwqfIwxbZRxJsK
UOTaxl2560aXEEBcdQymNb38EIAdVzyotXWjO84qmJOWAN4ZmwGtxXqhZa8EZCa2n4Vc6xaBWsdo
r+WQPdqVAyIewsScBAUlTphvUXeZ+ThB8l0aFsxh3BnURCoy2yszmNq3cKK+wuu96FgXefsMyck8
6H7nruM+D6ladueUCTicynVo+vSmeehtj/qTL/Bz0nfj0ZZkjJZzE5qoMEQWKSDQIHnDQdJ3G0IE
zrnjFtwQqg849rSduKAHhuHOqDhgp0xYuJFn6i55o+CYJXWjEaRDoTuPxZwoaCu0LobZcdWstDpv
n7K6SJ6hwDUm80MvvVbWSMO2z+aRZhZuRIO4E+gDTtOoJSYnfbd27ScSJcDHHDBKYWz2RycNrWva
jGARdN4iZBgdjAur2EYzxpYDIUazteMX6aE0qvJLn0oi2LOTHqG8uNqeweov6qXeG8kl5zjykI2O
/gphuLvlSc065KMPIJdAh+rs+E+UZnp4TExWoaQn58QsrXkzMiG/RKQBJqxpINTZ9H+CfvG/BqM0
PrtIMx5LNxIHGyCYNid4rrEt6m9XeDm7WoT+clOlkXqR4Ry/yglvs1llCUZe4gRjDLp77vD0Ahio
hogUlu0JDo9B8dHEYfrp64jj69iHVw/HqCChOkFsGifuJoWOufIHL9qFSeo9pZmYNq1ymuiWawQd
F6YT2MaKGAwrXk+2BbpCbevnVLUducMAlitMkKBbIy/IR9dQw3YQo3ULY8N9YpzFNqCSHRCqDhfw
4LBDpYtvNuMyJYl3QdDE7wynxLrFbLfBguvOxeuVYu0oy/4wWXnG3tkMMQg1XeEbnL564zhMGJJV
lxKby5sbBEvYS6CBACgnxh9T9N2WnwCu5BRbuFl6n3NSIk16AlX1Euhds1e5jo+ljM0XwVblajV6
QNkWr7MEcepCJItZ7/WylM8NoWqqZKopeipT3d4OYVQVbKpqyc4boxc4HBAddHcAXCit+rFK037t
6jaH/Bxb6LWeSnGOclt9BTLETmZNxWOEu8fFGhEYl67Mh1swZsYKkurcdJ8BFCnTtCbiq7RiH6Fc
fxGYCJ8q4Ym9pqXdM9es2I+K9YlEG54cN+6+g370kNwLgE3LMV6XXNQnIYylHvfohQbVUTC/1yAn
oEQUtDGMetlsMY5V1XOgTLgUeiESBjwUUCR26RxNQkscBIOoPlW1bhz9rtH4YXUD8CY87qVWKfCk
MVoba9p30JUMPApdnqWl6qemrMrnImDmuiRxj1wSBCEwduRQsgqRIDyKmOh2GTmWtjOn6+AA6Bva
EJJvPtAKWxtkZD2TXVZeE41tJhoAI58SBZPw4coGGn3s8Qcdo8qsNx71dJzgPXUcPKEfVFoZcO9N
ad0dOyoO5InoB0lMdQR8kZBpMedjZpgDnmwyrhMZkYcvK+cxoEqZHaqIuqeykPYrq9R2KrlBhAQe
0fFZX5SJnBgbzEizdMROLOMg/PAnxhpn8BdOdrbCjDjOkMdvaT3m69Cr6lWYzr1hxEY8pnzO0B2k
imGzLjrAoVeOMHp+Hg3LkChLYC6WU0p0zIiyfD0RCtlkQ11UVzOqiyvhHMBXEsgr0Q5R1H+awoq/
qsol0WDnYXi0gZbMWDXdWysVE2qe4jL/zYym3LBV6Z7Z6SjkRc/80zcdtJa5XeKxCfFUK4nFqwr0
npBJnIhzzme8okR0F98sxL6x4m6JAz+8FlYlT1XXhFgaATokqVZeUfe45lrP+Ijc2Mi3aTtSjmyY
VrtOgr5/Ro7Eh0Q7QbMOsIosAUaYa06p2SYgxraPWLuOCTujZ66ab4B4bCAQ8LZwrtsH0XrtE+0t
6FbKFOU9Yx0KVyBluTYCh7hXbjhnAEw+DdYpIcCcvTRw2J5GsCz/ZgxFs3I+ZjhDU31ci07MuJ6q
I8yM3qI9xwBAB19bjcSF7m1Yamsz94wDs2cSJS3iBGmBnFLXhDAC6yCcX89FYDJh7a8Aawaf1kCo
HyDNZK07G7GtqNr6ix9WbhTqO7bCVmg3G9jbBfubsdFxZ6+c0e7O+YBFl6NMI05A5kPaLYUGlBqo
90MGD2mdCzMlXN2DblDcTjjSrek51Yibcp4YBpokLdjfFPCZLpzu3hX7aWK4LhoO8jpIloeaByHB
bBp27NH50EFOvGSR27yz1Awn0x6nsxb78gh7vTpFuTk9B4ZkI+zY5TvES+MNKyEEAubLnwSN9Kfc
b76B3aGGFyG4AxshyTCZz3LKl0B7+LYJq/dZf4SqkV37WMmPsUNfkq46GDXvl2QWTIagb6o9gwB1
s0l5tcu0cebdVxUlUAfqODv5HLAmW6W32OL7iM2sPGaaU8KYJkBFO4govwTIpmfWIBRwRitbjM0V
5WHTcdRdjKOSsWKYy+8kHTGQ9RlI2Hm2VjMFVWO0I1DQbuwJ2vyCzUvxImpT/7Ed1FejYAqs/HTc
cModzvU09UDTuPXbrMkPCqEkdeKaC8J+lWbt7KALyQ0ain+LwPOyE45Mf1tJwbQxBa2HcZgnAUSs
IbyEZjdQfBFPb1amtVsr82ueV4l9GqRiupV0dB64wWji+XPMu9vW8tMNegpQc/c5M1L1nrVtubNK
noXrEsv1K7KhTihaAnDMpbMFV+2RuRvsRxR2Gg04rny0Zm/QHxSgrNKIBpisb+dXSVtxzwqsgMpI
957svOcErBlKWWC8abZONzf7PXgGg9Je/bjzTSa47FRTxwZoPOTVYYpHeDSGXWPBBFFofkZqoM8G
5pmzFAqpuKGdIgXe3ufEgVQyHhQYzxWRUCCdLBXbKST+WMe9+hNnTFWCkI5yGnFnBagcHlotBVOa
dBZSqpSOyQEsme3Rfgi4LIuhnlNkTJUIsds9jDHG9K6bvWNC4FiaNvXGYOd64Il20TiibduUWafH
Uahb5NL4hVzKe9cKkMjFJLrtIGl3pbcgBUqYmBdOdqBOam/MtzjEA2DXDnlsWmqnRTN7bqekza74
tEmRqtB/sQRHdwRggmPMatEqFkbHRem57rAhrsHaPQeRyCD0xbDTDAZsdVUnfB2kdDh16tvZfs6A
3fMwzMUsWEtgPIACSq2tn10XBDLZ+eQI0oYY8uDTgT4WFI3LCrelCIfuzWPq+Z2AOOyWYxW079po
FQ8U6CqmWZTkyCkbj2Ga5trKsgprn01pZC1Rx/NzZIM9WXqZ2rdWc+IpNjynoqlPJDu7D1t0DUIb
D2Vvaelt8w1fRB0UiM5XvFvN0SSxV1L6VAzPOQgG4BsYY4JlH8GXK1MNSibNOGzxe+I5PIO4DTq+
JeNldJzm0x8H/THSsyPYhfYxtr2DB1S1XgoyqPhlTC8/jUoXxTpolYHaERCtXIrJrLMN/gqCCzVG
152XDcGrOzkmMSHAGhwoxV6MQOlMR+kPJAqqIy7eactmzj9ikhKklcwAcU+jpmtJv0t7BRgYc0IZ
jWidJKb7YoUO0VYGqQU1XHlYvKSAYDY98LddX1UQppSuA59vDTbbk0dPhweaTbdGRvkyKEjeeoXG
rqaYLMCAPXS27x7HFj4tkzySIp/yYIVBTNpK+j8iiJn8jpBnzVzTtrafOL9GnUS3KbWGiRxXKa+y
4+ZCbASj70Q6YyOcsgugUv2GFxg+AqcFxuHr7Wc0mP2993Nm2xi0xdp1hvEJplHxbPso/CMOloXr
uS2lhnDfNd0vd354b52JTcvslPD4e4/0+hQY2Av9zWRScmOsSdqf5OR7Ewpj25JgPpV505Mx0yC0
l6WX3ibQdo9j05X33p0+jUgC4UT1KuGAJPhIF5o+phK0TwwzCkRX8aCzw3rI88S+VWYCDgCaOHYT
6XhfQ2Sle2OGVHdh7p3yUYAerDTxq/N7MM2Pwxcs2iMsR1Pug9rEFB9k2Avg9oaMY3X77AGEfmHG
2h/KLmP/Xtb6ZynoTGl7yzppaPWHou/zi82lwrRL17eBk39SiPCY+hoKWskpCqGR16jm66LTiUcl
HanrsnEBJdQkIdhW/TbJND1Rwm4soX78yLJqKMgigsfJdDy79BRdEVLdJ8b32kPodt19jA0yDhDm
mSaxWKiOIRp0icR7lLAV0Xid2Pvg4KsDUOVsiC8ns+8EltBi4OfAyDNidCHHHfMdBBmCLKNr/XAp
57gUWnjvQR7sOPyGSDACYDshfw/c6q6zMrLXLobqTS8o/JVezuAtLXU6pcKIbQtcacIlYwa0yWtB
54adfdf6eRbK6WbaOllEG2oiY1JVlUVljd4ZiGFUyVh7xB39luVucevisLsMY1qcse7P6H0Po4EG
g2DPCRjhfkgQcdKq+c20KESutMZowTdIftcbUNOLNHueUIReUaqQlKrCPMFS4tg0lRU4OSxYaYDc
wCbIOUXY9a/xAIgMHzaNda3VffkVhv06ciGLG0l+6qfCBz+dwpmZXbut5xA1tqb8Isc4WlVti5Ey
y7EwJQ0POIlNEtYaG5phqugwqLy7DClvirxUPhRlMp4FkDrgGW71Aoqywh+xpC/sZvsDRTk4JrSS
ig3STz6DN8c0qPzoMTVYHl9ZPHn+MZ9QH7pRU9AlpBMdUxMqp92D7+1kBI3Xi/nNg5a/KmFS1lWT
v9K6ZUIxKgjfemF91Z0y2nK+S55JhIG3swagYaOW/dE52GwD7GFvfhO6r3Yk7G8TXPsepDlzWCPG
E6EsumPdIvozNNlKsV++umNTHbSsdy6dNgm+28o8G2ZLQVHUVcexoa6Nsb9BbgJEFpI3n1GXlK2t
kFG0fY8r4cWJNbVNEg1gOjAAsW0Ks/mIc4gea3JA/ncYhM5OlxXIeWl3+DmcJH4kygOsE1/ncEbI
H3Zeq0Nbddx6OLHpwCJWsFDUGLYi+a2hoq+UGs9en1G1XZv09bQWykVpOAkJ02S0Dl2vZZcW1Dpl
RlYJVrxurCfmFFRUi3zdw4T4TDJFuVSiReq7CEV+6zi8wstJtZRARhkT7MYbA38qgN9X4qPhj8tj
gsi09sMW7mNiF9V7g1uGNjdGy9DGjPAhadolaBR7rTP3PavcNFxKKQvr24pC2qWtKZ4uCEsxYNZe
ren3qNayqvdV6sClC9iliAUUZKarSTDjNYVLCyX3hGj+O7P+bKf9Z44AS7GDxqwBEjWlZriGMecM
/uaJJ1WqItYemGU+PWKDqHNkhNhgNYFpesSaQ+qS/7o2cSSsC44lxGs6+O5djcfx+F+7f7FQ/+t7
cS1T6ho4N43hlvPvwYEoIkpMIsXeWqGSkElCPGyyibf/+1X+R974/zfj+7X8yR/b+uenPX+U/z+4
3yUpkP9Ikfxf3O+Q6v/V+T7/D38533XD+AfkHuLh+l9WdS6Uv5zv7FT+4XFHcoUY0pGI4v/hfDfs
f+Ds9bhyNNtgqzob1v+P893Q/mHhkrc16bqQGme//P/A+a7/62UqDN10TFfy4v96efaB7pKZ0PRT
edKv6uTesp2B6r+wj+2z+Cs08S+Zib9navgcf7v8/vkasyP9b7eAGdSaCrHKnew7rPSXxbAR/03y
RJ8jL/+8y/75p//NsE9HUSTExJ/Gr/Tgn/rX4lRstM/g17z87Ze8/fWn/v7edcf8z17j3wzzA1pS
Oxn01iZ9+mTqNd2j1mbsfszkNd3DSrYScK5fHPOWRXjW+o/66g9Lm5CLVhVbDNB/HJM6wEX7YVTv
tnmv6RZctQ7Pf/hb2SpWu9j5opuMMLeIjnBESxTGtfilArDPdpiwYOJZSyUPE0FtAjX1tlYrB/85
zHdcaSA5EvYk3bYbQE5grJb+Gfd1pX2VZn732pWW3eMZ/01JHw+f1FxPHXmaRfgEjcV7g5wa44/s
MU9pS+8tT88kaRvCl6NY0beeU5yiH0Nw4T0bdcyS+M4Tue5SZ9V34esoX2yH1ofoVXPdhdWy8Iq1
aW1AdWD/k/S4OSuesjzVrTUsGGTwnd46MC06rJsUt9z0vXLnWN9T4vAhZvNP+2Stiumj9Z4iQcE2
HUZYe+QaOQd+PN/3FLMpOsmyh1KuVmk17T07OvT7iRF442lvU5P9aHFJ72cAvGbEINqV9jemX3YP
YN4jh5n/uqS5QIcAUq+9U109Za+TewPOdhr5ujv4F4FGwQNfd0SdZg+XHzaMKL7oJZYICeGFFlfX
vWiLKMMKxdV8z8QTw6jyvQV87G/mnVWanzEn5Tx7u5gm8gqTFOBFebEN6EqUkkS4m3YNRbWK06h2
EKBsY/fJ0/srNjW7OMbdArdR7OFuIIFIwZHbfTjmOgBBgIayMuRLbS+xva7M2luZkf0b6OAMVa+2
8SrxrlCiteaB9lj9pXFe++Jes6PEkFy8DvYV1geJqfSSzHZQ52dq8pN4T8MEtZOeNw1z3FdIsm5a
u+XL1O9RQJvo4m0j5y44PFKiKPsHaURLcs/hI57xfuS6dpbY/W1+5RwcHteXXiUHvUgeRebunE3G
3WGUn7pPqKY/VBHNoksZ/2QNmWZChfZkHyqDDVUl2UZwRPGCE/tOwFH2LaW1Qq84liFxmO+Nldyj
7C5GTJCaXLvJybE56Xh/4uoii6NGcMSdW76pUXxXmKi8g1Y+oQ+WtHDzk69mA4VGmmBfM8BFsr6a
EDnx7Mbs0EobyRkNW82J/OwiqvfBWyrsL80mbrOjXTDOTPNjfgY3Z/sETtaddyz1nf9Tsh334mXp
HEb1UtUPk62z4UE/TmpSnK5H1tOlSOc9L6+pvLAxEhsZMrwI7kAkTn7zYibHwtgX5P6tyQbPWP0Y
KZ65ePa9L52Sli4099xdJ9Fepw+5ByhNi9FUTPi37zZIKZCABRMIqkRobHz1xcOIiOBzUFv0MLE7
bQPRBcjRXgh7S2X2ohUYmOigx2ntHSLrM0j3zq8/n/nK76l6D9gTje2pZ1xg8k9e3ny+WaSQU8wl
PSM+SdW2APWoVL5wsJ5Ih/ro/DhqX9nYrfgtfRIrZAWfXF9bSzaAYbV26Q2wN1TQ18VvNvZLF3R8
xdkAIRKjtLN1yD9kq1ZfOgO9bVr7KtrwsQ5XlfFeKMI/7OFG442sTzMTEMuGYTmFcNPexOFOCe2j
7A54NRC4l9NuIKXeBCXF8of6TavlWhCe7dqVVfr7jqo+Bdiuh6VZOCAMWZ09FgpOmC7zkcbczWcj
11jX+XhzSsyYAcsaHoykh3ZztmD9Nb/Ud5K6gM21KFyLFotqOUKsA/jG4ObHEMWxHnnz77jUK/ep
eU68N6050tDeae1KcDEqcUjs41C/AHphNGR5zsIwgIyQzpDE/9+TtLgl1cbF4jeaVOlyBp7Qjfqy
WPr2uouS26hDkRN0Mf1aYB0j826Wz2b1w5o5IfukdJgZT2yqY/eP2X+WzMNTBr9cVGC9o5esYTce
klY6YIeLjZsmfhICAgfAciTDs0VW31OI7UpSyvUls3ZVYMJFjf2UzorKidY+mj7w20vLHDxiqONh
XcZ7Kr7ydDUsS2BYw6kNCR2EtH6Fl+HkQeuk8xmMdnylH0a2dy24eN7KeDZu1odBt7xzcaR7Ex/8
DL6bHGxrojSIEleO1/x9+D5Ws4jsB5WF3LETWTJoIi/VpwlLtHC2fv5HY2gWi3Ir4puiVlOtiRVA
wPwdmt0AisdGdjw3nrVypvPkbAE5QBKZeYMt4iKTVhTs/FL/kjNPKFYc4jUWkg9QrutoPHBqyM1t
6Z4ne1vhaNqOBHhUtqfKj2EJF/Q1CodFTqlZg3CQxNv2e7LKT9PoHo2+3f0vzs5sOXFt69JPpAj1
zS0SEj0YY2znjcLpTKsH9d3T14er6i8nZUzEvjmx4+xzLNRNrTXnGN+waIahmdbaDvZyuJFEOinj
RYJIDlnuEH2aM7TJp0O5ZxZk67HmDK0n1NjRAsD9KFwIQi6TjxFvmmQAXJ2FJBs2Ak3N3yD45LZw
6mx9MfK0WNR8tlBgJkhZpVcrG39M5jlzI8UvMyh2rMzpQ0P5XkmcNpJrn0i9ziVZMeFrFObTesAo
HBu2qsnksiz4AJwHr4Teqp+fNHHH0GscN2nwNy6Og/JbR0KRLxSBYS+TD6rCuchnck4i5nmLvogZ
jsYYp1kQddNHfwOcT+T0Nk5lfPTRtiPu58RVdERzYTGc7aaXEW1u2d0uDLY6fc8y3+CcLKttoX8U
v+vqEJznQbuIDCTZc0IN+hyzy9pSD1GBWtUeI/JECOsI2WXSqURe7DQRuYUiE1m7JAFJ5Kc3rn7h
3cgHHhoBL4taPWB1ghPdCE6n7zntWuDrrZXP1ocOPLCH9Cyn5bZqTm5OEqL1UXf59oxQUJUeWxU5
sAitZZommRPBkq189UnXJLaXhccYOuPeQsuG3snU1SCRtO8Xgu6UNUjfzrY0t7Y2gLTiCwU+9Nf5
sNdrg5GOF0HxUEOQES71XczEh7OSOUk/S8u/pb9RS0/0S2U9jPtzbZ+BdQjarhNBODdDZJ8aiC2S
U+1lulw0cdSggJzSIE8B75A8l6SsE0YTyfQF2XVGuTpX48SRQGv1IgoCnlS29EALqplmCoQ9vQ3v
/O+67DVCepkeC+SicbE9wwcqul85GeHG+NJmyaH6g38b2jOuAlmYFixjG8KXpljhfysACXT10fdJ
zTLUwBbAO9KjkB6V8kXKH0e0TGhNYMoH+qFuH88GiVGGMSUUXrnAYE4IC7v9mDArVM97/BZVQARK
jq2Drha5nMZ7ohwC5IOXnujf7C+Mgzp2im5WN2Cosd9oiY3Jqq4kqBayRC/aM/3uodpLu4anRCDk
ks/naXwBiwwmY9UghZYsb5TPU/RqA/PXLIL9IiCZTjzgni7MOFHN3QqqLYSls+ryUUDExKqxZ8al
1UD5NtTXPuKNWbWotxN50fSORnlUaUYI5HCcLDocUEBcX1vpPPXVVgocye3nMphq7Zgq/d+kCp4N
FevbcEq8DhXSvD87BUzpTl2YvK9oUkWAlfFSqdy6mkftDtYsQSnwyQGJ7FsVWS9C3HkmVo6srs3i
NRs2ev0mEOyl8pGEjMqQnZ45lXjCrExkXaUZ+4aEFsTXE+TE2KBRO4QfEC+C/ANoq8E6jIBu2wre
QPw22DpkZNQkvk9qDFicP0vUvCLzLnyiT9qZJxqCS0KT7bJ8aqMHszrUhKrjeqzDvyJermAtFHBX
dhmMlAL4cyhOs2Fl6pEdqgVKqAaOdPYoZojwDr2UT7IDI/IRADhiOTMA/MsrGhARfu5BOgIhKjLN
PkkJZok5U+9ZVnTvbUyx5G+nQBtE4WIjnKKbXRsd/094cBJD2145JBhuq+2oHguabQPIGV4mM50F
zENOwzPDAJuWp9Mz0cSdMqFjN8OkyoAq5Jl45fGGBAWxjcpC3q68jgP0OKLxC4QTy4cFzjfdaPGd
Bo7wRMpDgw0NrTh8W9E2ij+B8EoHLwicTpKdSHdruotE/rpapzwGODBCxtMFuEeTkZ1eDFMC2Wa+
fMws/nOmMF6q8kXD90DkYyU/DPnJHtoXVT2o6Cka1ydMBKqxcz7R7yqctthV0nul4RvWRadrXQRt
+HOxVv1qBsyWyBq7rdb9EcKDZO1188GMDgTEQr/pzx+i4FmnqUlWVzacNjGlXF7RNlSYE57PBpna
v7qemLtJF2UO5ihbZ0qR967enDyl/iP0wsQ/I8zCJlEKa9ncqZG8AEbp+mRrxaVHtCrpBeux3xKQ
xtsRmNgAdpY2i5T3OnsgQ05TBxuaUxGQQnoEL5cTBSJDKT3KEroayzaTasfWSchWYlAclOFjKHYa
nlAda7HPHseABTP8yrHmtdZ73y+l4llkT67CSK3IJ8EfDxiVnPfsD2urDDthMJ7Iy2Gnls3aoEMI
+V51KP+B8wp/A8m95IeMaHkwCnDtDlrOT4sPeU6Qp7nDGcVf3HTFISeSg/EYDGwZGyfC+D9nsi9P
tcmSVZtrIspMICaRNhfUGaQd1oEIH0+YccOHwNjm6ka7rHn9BwnAD8Cu04EvQrY5G79kxT2L07Kk
qT4uz+oLTZ7Xqvsbd29aR4C48shgFnsCSThUXproPSY6uWkmfV1juFX3gcU/UztRzFpPGgvHBgCA
2hJle552RW3TPMAP7+CymICdc0NedCmfJqwa8/Jd61XPp1EbxbPLWhxItUtbdaLzwKf8FYn9ZEuM
uvZH7zeQYrDM2/yXThrDKjTIbFNAyJTmJk0XAcDGcz0FkEkB8U6YYHIEBl4tPzVkM5+XioB1Q3E1
fI45ydAGQYvyIQEaCokZSJPyV98o/uLkCx4el0FWvZqNXT/2VCeWNZnXohglSIKmjJMh4CBrNQOt
iWlxWU8b/BFw5WwtgbspMOlO7EyaMifA84CLYxESGyWySmFaIdlEOrE1p2zCEwdzpOJHlFlmjcr8
4mLMIpeoNIR2cKQlPDjA6cwpChb+6IbVZahIjo5fvEFdWTQfWgo2pveIqs72J30F6EkW5gxdNeE5
r2kljG6s6Bez+gT3I3tVB9IldnMb4VuPayX0NOtYRXb7yqMka96ZPLuHuGYPPQ/OgquXy/DF2hpi
MOl/VQuNLZReH5S5MS41FNX9rkn3YvyCts56jMznVtInxgmH/yEWdwr5mwz7kgX/ELQGHKUXdSmZ
7aKXRJcSaKqzPGbitcrOc8OfxaD3rDc4B7H0oKo7yNkVVDZ1eIzjxEMt6PuuQH9JdxF5EUmqlyxg
XaE6+v0fRlxO0WxgKfgExLcJDrPf4MTiwRXpxAjRe9w+nuhBoXvIoPhZhS2XIXIL1/fXcj5PCBFo
vJMiTQnUvoivSFvkW581+5oBsPBU4EF9GNJlnc66FyZkafMWWV7/pppzASBFHT9kbPYAxkJTFzP7
ApaCqzgblAVmgbrfQhAghIIYMnOuGzzGIKwB6UqY5oQQdw+o/PNrcFqVHW0bluJsAKyZgoOsehl+
i7QFdPVpTBal5Wb9UnB0JpdwpOS1DmmDWDN/E0NcU0FOKVUwTafDAzvERPgF5jzHxhTRabPD7YVg
LEaTbg0nAiJZPCd2I1An7dZkNZ/1+tqHGUyqVk7nD5w+A46/Y7LTGgUJ/k47v3avWQJhDWUsWtNz
9dzqhIAjnYJpe9qnrLTUI9xzKMSp+MiOSUu9hkIEYr5UsEBmDwP7C988sCtRS8I2rSdBPqAuQ0BH
7InoFNBDVcHwGFtPO3EjvhRkp4id8WxoeHKFdSbshmzSffjnv3E1M4/oXQIi4JkGu6P2EMDrBerw
cjKX1kVo4KrhVCfuoIHHCOk/gFlPpO/eMt6N9oFo5tJ/4geOOVe6rYB7/grO4RIzszjuutPK+m0c
YZDy0kbnGdUzCmvPyj8qdW6lTi/N6dUMD8mYzc7VXCRDpnSseHEmBYUALX834iVWXeO0l8oJcvKz
4sqp0yKvkHH0djuWvUg2apzd1TrBL1gTKhUS3fGYFWjWF/xr1lICH8FtupZMdgX9W2Yg6ZnEzXt1
WpOtIhEeqHKZznHvVsRqYJ/QzC2m0BVUbjvq3ktDX8rFznzIC2ufCNpCCvNFoc6a+pHokIp8oK4m
VewZ6axcaUdG2PagggFr9O3PDe9/UTj/r6N+BZcCymE0zUBHXV1HM92BHqd4BJ2Ld+Zi8qUz//93
7GXL+ncYUCMTTvBLSyvNIjlvoq/jZtrvMtjvQrMgXCjeh6clYHHS0S6rWxbECPOiBRe2QrGoz2P7
5/OUbv2QywX4MpVAZ08MWV8w+ZBXAidrLMtxdlE295XpCMZS1x+6aG5a8yAu7pz899cWnvq/h7T8
kxaehVRZkYXYsfRskRUPLHvLhtPX5UJG8tu37A2k6h7351/qz/+9nbJ1NX6Em1RgJLdG+gHR1Aqq
Q0d+z1hZ2LbjNTLY6SmzNqezQrOAHWBiGK8agZFY9Ub6ZqNKk8KLaAh10nN4kSuU2MQEPt4YjF47
IV9ezMA/349b1+YCPftyO7pSsEwrqcZV1UG1aR86pHJ87yD0R9Vy7O7cdfn7eReuqn8PQ0DcGFZy
MK5GjLLlgb0MCUsyNowXA0Cd7ioQCFB2UFII0iaKirUl4VtPhrAD+Vlmj3F/+G/nezUUq2pG/OMg
DCvVQ33edADx2AT+xkw1tbr5z8dQb53t5dn/clEl6UJkSxNQUhMUNMsteV0ret2OtknW7Vxz6afZ
2ZzFnU0PfRpM6Ae4vb1hPuBZD4X7SGTPfJg+lra5WRCaMGmW92aC0r8z6f/3YF5N1UyxOTUEpgwr
yfREEc3OBOFQRq+vI2Wa4deEPvipW/CRmbCC+vl63Jh2ytZVcesHVvZEpo0rdu0NK7AKN681JdEX
qunm/ESc3rjUzfhOKb1VYsyrWlc1QlYjyeLl82AJ2NKkn7A8oJwqC3q+d6ar8vfzSflCR/t6k9tA
S0PT4ii653vN8TRHOWhjW5j5j9bTadYuTJcMk2m4ZsB4v3xeCsg3ddy8qmUB+ncyvWpiWaOGUcgb
aqtYmZbAGei80O9lA2toh9Cyleii10+chuY6Knf5zmDWuhSG737AVWXTDeSPfnseVyeDzUSTHk2R
LQBBaiZ9YVOMyemYtxbOql9VYNGWZLOVgBgC316Euk6YejqNuC9aNyc+9o0EmOCS1eIC209Or/Aq
6cqyBO3HVT78Gk0iiUTdoaS7YdkyAKunRTU3m7kALfm8h5wjs7sv0mUxKjYcZyE/VuKeOFVazg+R
9hwPZMeNR2RUgGweZH7h+bKRi8SpLwd7adgq0EkFPUH7/m4MKU2zuT++NKaXgukhr20Xn4PFUMfL
UPDdzqgRs3j1aDomujsFdI5az8mfZERkuFI0D6p1fdJnPZO1vtuTh9n1ayy7du6Lc+18YcCwh9b0
R9+KX3ghXvq2Yd7RQa2qtY3She+h1KyLfHR+fu1uFV3z6rWzzCitybi9vAfRUiOLZJ0upVmypNV9
2kmzejq+me/iitTa53rdPcqravbzkaUbD4lx/QZCnsCmzJEzGbSOXdOiZ9pdzn1A/cezHDAimo7Z
4nKlhmItSccxe/750NqND5px9VqSD4DMM2OrCnVjDf4DDDgc95QPGpAurzTbHX6ouYUeVG2PJLFA
zWXabDIJMj2VBI+qeKms/dgvT2X1Cys+kaHok40D6mFmyj6tnsKNwTmPpKFUjVeI0zTDIUtvt8Ks
3autl4PxbkqRPjMeqCB0z128puIuSIkj5ie3pfSCeNqMwUryF0FJpyJ5LfuVqG99YuRBjXUM05ja
04bD5Llq5HeAUAzLkjuffOXG4kS7ujt6K+MWzgJ5pRF7joDsZRDmSIsHr/mQc5stHc8vcXyT4hH5
gfX6xk+EbP8kT8iTz+RJe0TQvMnBHZU2TYp+xRC6Mu0gufOJvvX0mFdrkuDUJiWIynF1rlZ6RLNb
wt8MvhA2acdWtMrWUvZaJzNuJnGDCxMRnKGB8lWMO1foxuNrXj6eX77ffpdFwJaoQZVOI6LHlbZS
cKb//IR+StC+q6BXS5CE1QGG6kJeRWUh/urjELTTmcxDOif+JC6tln6Wr7lnSWTWH/fygigEaZFK
icWpMvnFU5nYcspLZY5J5Eq+jkmaZfUkVy3uSIDPpCCuyq7ac+KOlo4FuJaYSeBC4REH3PIOtZ6p
2c+nc+uDJP97rUb40GYdcK1YTg0Q1vmoh6MxSfr3n//+FRn4f1Ys5tWKpTfT5qSWvNDDottYLqSQ
qWALdkn9kqYfwp/IDRcn+87BbiyPrvHDfN1E/1Smw6rSmPSLzmhAEIRqg5rHOHk+DMBuj2t/0tYO
Sle1XCbpw8+HvnEdjavvamnFqsauZCBCyT3RM0f7cgZA7jd37pNyuSHfPHbG1Vtlde05DU7msMqm
xS9xar6+V/POmUsT/ehmC2MZu1AqePHN2WmyI0meEMR3WgAeAt7fyW+WFX9+PtEr6uv/3FDj6u3S
27wmOcMYVom0Vrv34exK51kBtO5Xdqwe2sjVPayX+BcRAHjCAghCdIjXguiVRNOLzgXy95G9tsGs
kkEo3Lk88o133rh6K0+CwR5FjQeeYxzPOyv+lZjHOnazsfXGjyQp7S7obat4p6HYeVq+GBvmjp48
DBM4WYI/r5gyVQu0+INBcNFEvFsObyw0r/HOIAaVuIm5cTQuSKR6a1xgYY78rLOuvHNLbj32V+8Y
+9dxzFrYt+Gqmtarbl+t8ZShQl/GzmlmrfWXYhfPTtPcxiTlZUfNIXvOlXZ3Dn/r2b9aqCDFFE+g
QnjFycULaT4TU5aU4OyYMU5UGXEB/Qh6dWgaDNMJ8/d0FvtH5oeYgNQ5CpiqeFCjV8vQnFKfVL8h
/KXJnR+n3Lg2+tXXUtPHMOtNDfsRihpNWNfbWqs340CkN4KgJ/x1SDEUct3C1q3bReDpBGwNjPQ9
MdpA5SWShPZgfzqezjNNWVQ6cQ0KgiZxnrZruCQdHbWo3lV0qUuVKWtyp5bdeuH1q5XQyTjBV7n8
cKRVDnADm7LlAOR0kBI41C8H4qnNXMhBhmEHc/yzc93xkjnyLTtfsHeZYOLz7tziy/7km+qjX+1b
WqnShlQ6XfYt4bLUe88wX7NxLhgPkTgbOtFulE2J1uWE/iPHHk8WTlFFEKJYdcCwZWxCyu2vkd4q
4KsZ49wJvhV4eux4WjCCDx3kMBHd+51yIN36vVflODilqaSUvHR0GkNUNq7EJh5g4e9igzPmjMbD
SczJaSMaT/i7Csvp4zs7rItm+dtLdVWo9ay1WL8K0krsnGaGJQdl2oIMNOhnFp6D+fnkYQy3/WP1
nGzUWezxJcLal9FL2gZItWYZ84sXaRnQsXwcpvpj9pB9+Btd2OXxs54O059v6a1lmn5VxzMCGkzf
5HeanuIQLoTeEL+BrSz4xdvEOS3Cqeb8fCz5UoW/e3yuqrPaWGgRkIiuog1o8AUpogcCMRYZCwHB
zg6nSeSpEzyPO5j8B5JLl5Zj3Dn25T3/7tCX7+mXxSBQWdInWw6tL7QVfQqHNJ/ZuDZWP5/areaI
flV78fGHLWRtaWUBAjj0j8asfRb+6jRm1olAB+jOYW6Vsasae7ZKyN7y5TSgIqAzQ85UHquJsO7x
Tk0RKmETW46zyNDvvELK5S9/c+E+d2hfLlziI+hMLkdEFBK6w9DYYAPRdBoOZNvYxfJcCBMdCcpT
4ulImPtnOjU0/f8GqF1n3fyMyb56OOtb1Cz6ps2XSKvuhjrcuBzaVT2SdblJK4kfd1qFrSci5u0f
ZArLo4YCpdFoSG6jVV8sDYg0ZnmnJN+qKtp1VUl0I+lVX1ohFrjkrctMI3QnCF66BrEm/4Xy3rS7
SDuhSV2mDaFayq6Z57Qzznfe2lvVRbuqLpFQKOBEOXFlcu5nOrQnZDS+LVmuyMTGyRkds92dDsKH
vBNdRnpC60SBQ/qT5kFFLtdxSxTIh3gJwXJ0FQ/XA1C+IlvkuatAKZEmSFfg+iGxG+M7r+ANv4Gs
Xe7il0epFnyY7pfXH3LUU+40b9JseL0kp2/iO9flxluuXRUYuRMbrCAcwXyQnAOrji1Uvql558bf
ahZqV0XEIN43KC9FJJ4zM+5X52XqQWWcK061RtNB7w6ctE0Bmw87aQrSJfv983uvXO7rd2/hVXkh
cLaTrYQjIzEKNtERYsseYdzi5BHq6JTz0c3e0p20xFd7FNak03nRU2+3R2vhT8INzTmnc4M13bv5
+fHe5bjVhdauilF9sgZrTPlRFogyMnAmzUa36dHy5XgRHbSGu2Tb3GtG3ahD6tUCThbFs3i+FNgK
yzgkCNva50dEfQSAr6M7T+itTY16tdgyJVXQs56DtE4yzRaWK0/PXurm7skxvdHRHX0S7od5vVSd
YoU0cl174lLbDd6vdJo//Xyvb70m6nVRC0q9LeHTrBQ3mYnTv4YHA8QT5vc+w7fql3pVvwAk/5+q
WbvF5HJelac75gEs6kR0JBvZsSO4f8I77+TNw12e6S+vvWQRHq1+3rnyD3P5ESw9Ybo2mrraZimt
hE66qIXH0MN6CHkgXJO/c+dS3tiSqFcVJxSSU5dfFmHB8fyGAnLeffQrY6Y/iu/nA6ZPdzw2j+nf
n492qyWkXlWfwK8Gs1Q5mmzjcVgc9oQuMLXYIydlrS65W7jc28A2J7KTOdX0GDhA0e5c5RvLTfWq
NJHiY45WybEJ354iFp3U03uLDuXWVbwqPvVQxaZ+eSBrt6Th6o2uSVtBnBTTck602D51Kjtwqyme
mhmBI5NyCujW2emT8k12zi5erq227pdMx9gROuKdl1W5UezVq/KjKgRDxP/7ZRWnJ7dfNcd20i7g
2K/yeTRDmD9VPcISk2l1BKM06T/OK3/buNmqn9beDHvwHIKNBxGNb0Q3C+eBa9x58G4N6j9/85dn
fkwT4A6XhUnpAl1YNdPGG2cIvzyRUaHvWOtyAyT7Bb7uOvR0z7Qj9+eH8HMR8s2XQrkqYXkahWZc
0hYWrU2T0Oy2fXJPY7tD7y1MTsDIsjXmhrpxZb78W6tckyvRXUK3J/5R7h4D8kaRJBNZeGygnqDu
tmmOYGM3CrdDO1slbpSBPH8tzpMAsl1MZMduvPh0Zn0160Hio927DMT/QpW3SSJsOhD1TtbsgpoA
mG2wP+NlQfQ/3lmhSjeeg8810pdrrWQoA1qNa93YmgtWz5NcpkNTYrGnz3TAvN5TXdGVFtXy3pt+
a1P++aZ8OeRFY2AkKKxWYL3mgKu9o8R9bqatI9shn8DQRScw+SsxCMY9NcUk4xXT2nnqp7kn2dU8
nDz+fLuly2397nZfFdecYLUz3kKA+9tx1U11T7XzbWFLDtq9eeVg3JsbD8UuX8frO0e8UQ0+Oyxf
zt2XwXuGlyp3UjE1GdtYWIwTJG9eCIdYJJ32TeLJg5liJ9OI2PlxeLhz5EvV/u5cr+qrqOQAIi83
GjLYNNski7M91x6mspNOH++9ubcaRZ+3/MvphU2E/yznILInMD5aj+TdvKfNsiawlFuM9LbbCZt2
3scT3BagpCfjrN3josnsiDS2ozRP0lfw1IwjxZ3PnAO5KYvpjdntDOnOS37zrl9VZIM4wkjqTWk1
vgsv44GhFh2W8g/bsTc4VuoWIxiS5GGuPHZz9XfxfOcG3HrYriquZIk5QCeuTelk++FjdHJqWnip
9AAgnIavGvx2VEflvWft8hR/c8flyyv/5WZopLfUAYwAGvkuQyr9r688NsVDwhgwnTyQAMrbRScf
8byDV+vOWd54zD4Xh18OOo7xiWgdLi5Tb2ZrWeWGf1qsIMj0aWBNlF8lBTEx9oO+zv39zwe9daJX
az6RabwBr5rPt3yQtKMV4WPDBvzzH7/VnPhcsHw5IwIAE6NsuYw4azA1yutgn7uI/B/Fl5Jacfz5
MDeejs+e/Jej9D18Pz3VeT0HHM5qj6S0CMWXvCa+wzLh/Oc+H5I+vnO4G3VIvFrxyFkdJ43fUPno
tyDaKM2DD53353O5tZaTLw/Hl5PxUV9mYszJwEyBULcBH3gs1vEWSjiCo0M5q1bjIpoD+/ioZvIs
X8hu4DVO/RSyI/j5N9yamX220b78BtgqI2gvHsTuQ3P8NVtO5SXexXhCvL6c5B/KIt+Xm/BBv/MQ
3uoFfq5mvhzQ6gGeg69mubyx8OQfGswqbOaQRFsT7a/8LD9GZFZjS4CfZ9553W41BT91D18OGpI4
OUYmD+cW49K+vlzh6inddk42Hz+sRfB48lD5ysvzNEGCzY632ELknP18jW8smz93+l8OXsrnQutS
IPwWdpau3YfFsZcfrGyX3luY32oafC5bvhyi6Kyi7s88SbonL+p5NMVaO7k07cmgtsO3tzfCtacj
8uWOnfzPZ/W5BP6mbn5+N74cMz3pwdD2nBYXdBXGK9xKQJKIujgGS3mX/SrUCS1Wu9tCxns2FrUJ
LP4YzbV9183a00QxJyODaAquHa37D+WYVpN8Yf4GN9o946KUl+FDducpv1H5PneNX37qOR6DfjAu
MQhLMAeH6M636sai8POd+vJnNXKRm/iSrtBZj37upsavvt4Hr6LvmCzPkjs//vND9N2Fvlp+Qd7K
SCu8VNb3aC9vYC27sjaJ56CxcO4dFHmiH7S1uVUnwZPuYLu6tObCDdpc9iDrsyswGo0XP9/1Wxvt
zz7Nl3MeLQHTV8WTNkxRH/N8hbZop67mkX7i/MVVsA2nkVvceXVuCZOkq+WYMESV2eccjoi+acS+
ZqRBDJ3O1Z0dVjQb5uSEYM9F63Ap1sGdZ/vWAu1TL/jlLNOhQi6PbHvVLC77GBljzSyK7GQTtpNo
ae3bZeNJS/lVPgAr3gkO0JB3vOO/IK7OZdoLuqtpLslGi2xdbvupv1SDO9/ZG8Xk8/P75ZfpQt2c
ccxeVsbH1GQLjqQIJ7QdQwcJYFT8fJuNyyLvu2fuahXWgCYLYlGSVqmO/C5MWns0hXUlQP8z3n1s
caDfQI8vxX6O7RNcCUZA9OBmTe/l/Fq2jzX2UtI8gaqxSm1mYsTzija5Tn4bBAiEbXpha9pSvYlq
p46fSA6GYDzOhDOsCbzd41yCl6sQVDWGv3HYZhATT2w1mRQ0TjHgqNQ6PAmzenhrk2l3MucEd76l
TFPBSWsKEWxH7Po6WmE0jv3wq4wPpbTwdfF46iQvTEB2nqp8YuU7Qzt7cfqcFNsE/JMi0kvAuS3g
WRdawmR/vp6fz+s311O8WmTmBGNITVexkHjHfYXfWPiNca18rBdy42Xvom+P3fR8py7deknFy+rp
y0MCccwEEzrS3dP3MnTjklygfnqxPA3MPeF29aed3s+qdYr1nwZ5MW8EcB38KzYTP5/xrZXT5fn9
8hP6kzKecxJoVkQC2n3CB8I1MAxW5d2h4o3qK16O/PUI3TmDUc8lLd3WGabJjCTXdT1rf0OCmL/H
+8sOOPXkpXBA//TzSd1avIhXpVjNurA8BawHVY/Yuw3exGX8GCygoi6whHoxjIDlyfv5YLdq3zX5
KQ3TbswN/A+dPBy0wZ8rQX8YxsjtBg1TzKXZEW+KUPXwtAJgIKjTj2DQ/RnMcaLUyizvAImyRazL
Xyoq1EinMV/m937dZZH63RN9VZmzk1qoDWjQFU67aq28GjPlsd3iEMaOnv3SzyuDEZ7thyvY3T4g
lke0vxI4BHt8wuYNThsf+88X6taDcLVR7VtZkAshp6H+7kuLkhmgdDq22rzCLRmdiUid/3ycG3uP
azhbIlhVYPTc/AZbTAhyCR7uNDaW8Lu9NFwnmJl+PtCNaiFdW3BI3yEO7cydZ+ixPb8Vi+4peDCm
6Zv5Mh7bX8mdOnGjgyhZV3UCPXaFGZsrp3rVplyl89BOHdMhwpAPq47qg30A9XgiLvOndEaz4fne
F/bGmyRdO21aoddJfeDQ5U5RbWr9pb2Kd31/mkHAflfezHriq/fV8N/fPOLI/60WUhn1sXY51c4W
tmwap6PTz0IXy9kEZooXOa/AVW1QC3eWELeOd1UprCYaOn/geIRJza3JgViH1b3aemN6I117ZFRT
aDRQ8jTLUVMMG0ijk3jWY/+w7vz6718pybp6ufVRbgU95AGEAClUM6X7oz0Uc1SO6m/p3t76Rn2T
LPnfWxKp57oLLsW0dc+LflZus0WxIGbcpfW1bHH9kr+2JYxzGi4IlumWd11eN/QGknVVMbS26upY
oXZxa17I2xQnaN5H30sIPNFmYz4TJFzkk3RGwI1G8yedslYIXoNuQnDHsCR1sMDMzVh0uASg2oYT
bZXdnXf/+w8n7a5/r4rRxUXud1z6Av23q9usbP4QTCXscYEtrQfZadetl4EnuXOrbywWYB/+e0DS
yEqzkET2ccdxlfxSnBo7uWusR89/RLptzZmX6Zvai14z9845Xs7l//92gBz/95AD6+tEuhyymPoP
yexyt4F0LPBA/MfKdm1+KRJQ6r7MEdI5XbzuoZ5nC+UZAYuTrMppPctng1Pa2iJ9O7EnFj3jcK+5
e+vlNK8qjRGRN1BcFl+aQnbI4UwgKHlyk3zZk+i9DO9sxL7//ErXyvdTFliZWLIpJHYbMJFiD+md
huiNmRfJb//enTCXRzII2fzQm4xfiUlM9opkA01UYJN45OfFZ6dpCfmyNQIuy8dA3VvSQ2y6xlPb
HeQZMN9002xxKzbQjB6k2hvh4n1Uf8HiWUDEfRftjtXZsGto7gMW+49P1VXRUgM/GIZLyS2mtHcm
gRe78hxlqmfu/+MRrirWGAanTjFP0kooFrno+CDWFHgnWM1PZyB7wGsgNYCrv3M448ZrclWm0qJL
E7DxvJkYQqfti7GVF8m+np/cZD4+hEf/sd6gfMzfzndezBsfrWsb0KARPUYSz2VzT+Y7AeZTUnT7
v3d7f9/vKqVrs48qtKM0EMYGZ5Rn6jlkbJuvRYeqNvlz55rdOIVrU08qJGIPR5X2ouTxsC5aqIG8
8uR0gUxLde/EFjGnQ2at5EeTQNJuwafaVXcy2Qg//4Qbd+3aGECEoSoW5COtaNJ0H+lju4CB0t55
OW/0a0FX//tySoE4EL8jiKtx22/9txZ8np3u9KduHyw6mJke2UQYYmMQFL9/Pp8ba4FrN4BPUJ5o
JhyxJf+TZghLwsV5Dh4covmdFtdlUfTN9+Ba5x+bUhoKOZeMnenvdBmqd96gy0X57u9eV4QwTZpz
xd/lyZ7UbTVphU3I1KO7c6tv3o2rgpCLVm7lvSmuShLsN6eDCf9g4q+sh9b2V9JC8IAWbIWD/9+k
mdJnu+bLnpcgwjoXBI5XDNtUIwCifyiUAijatNY3EZw5UjeYkUu4KDfng9jc+ZzeeqSv1iSSPLaR
VnIdUQs9qbtyXdzd5d6YG+Fo+veBFkxNznqfUwo2wzHenY8KEz84eeNbsr23Wb21xrkWuKelJcUo
waVVOFenmMWXxks/TxYwDfWCjingnnBZbNNuZgaT9t427kYpuhayG0E8NqLIVavnzBvOT5KXzprf
BAX+/F7euCn6VSUYfFKDxI4ljmHRSBI1G3OJ+rsx7vz5W5tQ/WoHYwhKRdbIcJkMhXMAVgACie5D
Lw1ecO+Trgcjyimbe1bsGwuaa404eU0Fead8ewwQbr+1dYeZPZ4E8/DBzxhwm661Qun33wqOflUY
hvpktMRRMttmF4hGa/bfbslVOQDe15mW4PN64jioh6MAe007Qh0ZhuPPR1BufEKvNeDnrC2t/8XZ
eSy3rW7d9olQhRy6SMxUjh2ULEvIOePp76Dv3/DhMcWq093lLZLAF1aYa44xNbhdthUCEI2BrHjb
PRa3xg5Ryla7w+wZKzwciu3KEZnN0P3YjVBsoUR/Nneth8nV5mrf6cIBq58dDPRVzJFxNEoiCLMK
X9zKq5TqW/BY7fo9TQgcVyMfC5Wjvh7X/VpwiQBdFSmS9vbz87jwBc4HVOF5DWN+qskU1UFnNAS7
qGH2JBxhfv77F/bwuTIdhHob10JJJcZW9sIRuxFbuL3WkL+0xc6l5XqfZdpU89fBdk0g3vdRt5uC
lfE+1M+BjKuRnS22iA9u8PXzz7lUdjmXlc+CLjSWMJE2MJiCf/RdQtWqwakzcmi8xYSYqYkHp8s8
z3OkXTtKTuv/H/fwuZJ8DBjnSU6twsj8/aE0/ij7g+7XmwQCLMzudd+8DNqVN3ZBti6dK8DTGbKJ
XvBhE3o4a6PJ3zKO13idpV6pOSJ0qox0bMRiNa1xsFG38rIW0w22SlQqmwzvT7vBx7PZx4iMtRQm
j7Qtxwg+lB3guprKbs3EZY/HXyTsmSVLujdV+cipB6PTH+fvn9/UHxHAv57Z2RHVCUaglOCZ9sl+
QRQ5WXZ5b/gYUrrNbvQnu3qknUmhTr+dvsO36SO+afGpeW5vf/78P63jf33+2Vk2hZORhP3IY/TF
5/65P4Zb5UiT0dW8cp9sqfJ+6ijNinvRvZZ5XgqntLOER28tSzdOFaGT0k3blVvDT++qXUxzsXOE
N3HX3XWr4ErwdkEUIJ1Ly2Wjtsxq4BKQ/OfBJyk5dI/1KrmPD9qvaR9syn20LjfoEGnUrEIHuvtV
lf+lIsG50rxMjNYUEgKSsLdWEry1foOJIT6SC+Zjs5fjMzkUV+aGLpyR54LzQJPKKsstcQ+kEVDs
8BBkb1mZX9ncF8KQcyV5VfeB0bask2AEVQ11GKuPewbd5msdzwsyGelcSo7zFHSHRuM9uVi1beQn
2pz5KrhVXk4xNqUwdOszmnIG3NgW2+T0rlbvBQnQtUz8QmyinoVCgqbXAxx6FYZjgjcjjqhlO1x5
Oxd0FNK5fjwPNOa5NX6eiYFjUm2KR1H2yezUjWK5neUP5lNQ3+r181i4C0NslVffmzMQyJeyfjax
KSxykLabydj2WJwvIwZooBeW7UDhhpxQ26OPjNXNhBunHQoYjG96I99VjX9y8a+HK/WoC1niuS69
F2tmXSHQ79PuSenuT/bssa9ghuiXv65NJF3KFc4F6HoljBjVx8w7PkePNH8p500k9nZ2IL65cn9c
Kkv/sWr6K8cqW7032r7jsuqNu15RP6XoSabRjlMtsIH5W7VSB0qlV2E/Wz6P3XoJlH1QjocswQyk
wgX3tsWiVNfKm8q6Fir8CQn+cRyfC9H7wtRgLRHti+lOm5m1EoHtPdb9PZmgHsh4HYI1f1FvZEbA
4gQ3tlUzL3551CtcXbd5hE3W0rpFdrKy6dimyEzFdXKTq19Vkvn4wyYJfxNV9eRbppeXIiiT/SK8
9BZU0VUsoYbsXKwdcYsNVU+XvzC8tiXI2Wp2SAyqgWNsK+q2iA9Njad36DIS4cmMmZrdXlTff76U
Liyyc8V71i6WVlW0fEWnedC3X8O22A6r/8MjXaTgXNjl56r2Ua4EvRMaCrfTi9i9hd3Dz9/6wvl7
rh0vlSmaR4Al+6w60F4oo7WFy6OePP785y/dJedC8UVPZK1QyaDHZKMFbv40bJWt5FEiAs14LRw4
hR3/WH9/hsb+2hX9lCWCMVD6HHxcR2w8XjfSOt8kfuBTgrRusyvb73Sk/utzTi/nr89JComFpaYU
cXFv1bM3o4mgq145ay81PP/43Pz11/HVb0VWEQuosaUbCbIAHnaEVPm62aAt2tEUABliN+viGXXz
tntuVunjVe3UhWTiXPYtm00XqWVEPfcEDSGiU5+LnbmPmaQ/tVssJ14tXuShPLbejCsJ0qWY6k8i
+ddPLlOAkqbGqs42gx+s2tWwTx7jHVgXV1uZvoQQ53PeG//rOjnLCOdZpFBUsEXH7XRjblN8aW31
VrjHrN0RX6zb+f7nVX8h7DhXbcMQVmXBZNFb8+2AciWSDvlvRVhf09BcUN1J5wrtFi56mUVcA5pR
7FpocA2ac/OzX1aFcEhN1Q7GR+iYcClaz1AwItMmT2kNhxJj8SKsgtmtgicwEs4c/RKsvVFObv04
KjE868UGAbc1lg9DvOaacCmVlE/P6a/XHDRtDVKPVLJzR6+97w/54QsUBTNU5no4RFfKz5eykj8x
2l8fk4NDj0FtUThRsOA3912yItobH6P4udqU40aJb6fOi55qYDCaM6a2slhOPrzUwqc+u5lW21Ei
uWZzk+IkHjSrnxfDBR8/6VwWPqqQ/RAznAwG1C3DMVs0QPZeWJWMhmmbnz/kzx/7x9F0LtcGeI2M
4Y/0biN77er0ITA5DvKb6iJFxAnXbnZMx6/Ch2yVPBm3wibCQZWMxbryDS6d9OdibdRAyEJOPxOJ
C/Nw+NEiz2AG1rl6zJ+26b9+41nWZ9TGGLcyVTglw6efcGDdMent4Sdudts+gplwJW24MNgL0eE/
F2yzaKlpTOwvYd3awZ/XxjzPllE6TEVmN725pqO6EDScy68XYcksRebM71oPpQtQIMo48W1zd81I
7sJR9CeD/mtPaEHAOWDwAfq2tYnA76bD/yYdl8411nUjq3Fc8qcD6uLq8xD4CgZvwEnbu58X9YUr
6U/B/O/vXpYDlFA+YGCy4D7ALMWiEFIzPedIw7VE+8Ki+nM1/fUhw6Jq0dzxITOMsRD3xY8oczC8
X7aQTtP5KJHEtLgI4SQNBcCrv2XLbS38AvwM7pNx7WtciO/+1MT++hqRlXf1LPE1KGZjGASc3Mj2
yCABSjFGMorPplsKz2U8gvxbqe1rPq91zAzyg+kPyBNIsaqDsC+wRL6WO186t87V1HMQg+wd+UrL
w+AKu/Ioe/HdSlppms3QxZUffqmU8+fO+OuHN5EuxOJIbtbNL1q5aeadCLW7w81w0d9rc7bVfh1D
HyyYraLhG8nb0lzPws6YHsWPAru8dLyy6y8MKkjnwmqhMIwQy2lxr43ybR82fvwWF7CjDH09aJAa
gN4qh1gBBA1VaTMkzxj35dJG7EhTDrnICOguKKIrsealjXt2BFlxIi1hw5eBZeP0HQNXsmwnBoOl
y3OmXomILkT/f87yvx5+EZswhE9xRGWsl4XuoHZfR9SUrtwJF+Llc2Fxv6RZIFX8hqJnHkrC9B5n
3ki71nC8EPafK4mLehA663TjMHm9qvawwXbKcXAYs/YQBlFn+fkYunBGi6c39NdDEsDQdbnJxwx+
/4GntX0aYBD31/p/l+L+c60wddtBlU6JI7RizFgfZie7gV/mGq/5x/Aivxr4VmLeFB6AD1kOs8mp
G2Lu8r/20s51w7FUZUU/nD7/u40PUvUYrpnY1CpXoz0iMmj4HmJ8Kt1UyZUG14Vz/b+0wwl4+Sg+
fSAmAfWRSMEx6d1f2TiX+qniabn89b7aJfy/VBmQaSTb43Phmw940XvmaPfusu0c43GmeKrdZeuf
V8iFcVTpfBSvX6KlLAPyGBnIDkfFWlqXQH4YhwUyR5dLXjeJq4eUatNb4XR8zlc++VJBSDw7JuSi
E+NS5pOnT8b0ssaFlQiLRPbClXoDZ8pJnrHp4JdaBzCpGFsRlXnXopdLeci56tiKQ2tOMSCi4Re+
l7zNxVedgCPzIVwH7vyWruZDf0Cl6zLwU9wLd0tj48l9SHaAHNc9GDA7+rryDk6/+L+jQ/FclxxG
Fow8hbNsdAq38Ifdctf6ilOt2u01F5oL71k81yQ34LvMSEP/mB+h3QJ0gZ6yZ3M+By5efTtgnL7m
AfNCs8mQ25Xt8u9TFPL2f65nuVhaMQH7vjdj+VvoED6aJ0hbVXz+/OT+fQmI5+rjmV5DVOo8OOsm
Yoaz3V+Ti15IyMQ/5tt/7cR0xPc1Ucn7ir38Qf2dnfHSfSo+1blqP9zWh/iJJerFq/K23MvNOoud
bKu9yfv5yqO7EMOI52LkpFXbJtGR3SUWWnXci0MILLHfCvZHDFPwyzyB9q7EDxeqGeK5MHlulzpq
NHo2g8soFuBeiDbBb/HWaO1lC24w/MS5u30Zt+NWv1YRvpCqiOdC5ckQxGA+LcnuNX+umfYgSv3U
XcUNNp0n7lL/6jTuvyNl8VyYPFSKtNRTSIJ3L+DbYhuribu2ONQcc1dS+H9HweK5vrg350Fa4o5u
tpn3a1MeF2jS9dVM/MIvOFcTm7WO/57Eegw/MK0SvMHBHjp0nqRrspcLxzHY6v/cq3Wfz1Hf1+Le
eAjv6V4nj+O3+owQCmhCHDMOzvyhdDtvi8PoQhua3eJwlTV+6dednROpmjR5cBJCLSQG28ZfjJvm
pcAaAapW4mlXKroXTotzBXErTUm2qL24zyi7LyJUUP1o9qCWiu7aPrpwkp/Lh43EaMJZ5jUtAQis
dYPnyrIdhZUhr3Xdk8DRgbDUk7ufj78LhQvxXFIs1GoV9ybnnxweptgNmo/egHyII38fvgmvwvTa
hVeu6wtNItE8i02KJRMnUOHkzNOpZ0+y/GHJud1b/mT4bbmZ1M8ye/35h116U/J/rkU1R5gtBjX9
HymSPvSkyp1sSvApakYIe1VuDdde2GmF/ePqNc+CkDKQjMm0cDpvPUtoHIUZSmiHqJwBS8Xtaxa4
PfJM8PFYnytYeZa1XRYbdXEzQNE//9hLV/O5PNgwzTYzkmHZD8F2LHf9LNoFtjOFJzJYiN1vAAUL
n/ttPG3yYDN/cgX04Vee7StQeD9/hz9duH88h3MJcdAZudXPA1a1zWPfyJDuEndc3kTDi5R9MnlL
gD2cuRz76ph273MN1jOG1Ve+wn0L6tIZsvppnArQ9gx71oVTzcZ9kq0VPJmtKfSavvZykNd5sKYY
gnFrRsK20rEZlvKdXFVennyM9MAKGfdC0ZPjx9b4Pff+z7/u0vV2rl6ORSWup5QnLOyCrfxdPKLx
2BrO7GfHZi3dlY9Faj8kT1c+7d9Zl3iuVI7xI5CKAS4JmOO1iBXq6NF+9sOTtxfWetEH5WPcvfGz
tt2fP/KCqZF4Ll8upcCUAknBIpnpcfmxbSk2FcWNHOKhmD21OjMv4a2q4fu1PBaJBgmd6fYi9bK4
2OvGclMDjDQlIAosfsyIOatCSGk0zvNkcjAA7Sm7q6U9SAW0hgm2NWjj4wzM++fv/0dX9q/ldwog
/wq3TAO4n6GMyz4JOhwraOQskCK1dZoAEpYeTUaJ2pYdSQGnl+eVHP1OhWNVNr+xBbfD7HNJP/oS
ZXr4ZWYvhUTNazOqgt2o6y55EZKbHl9w/KLxE0hXKZMdMWYYWjLucva3jqt3iw4tyNxawp43d0St
uFFL8MVAzcQ7JfrChcWpQBzLkWDnxevUZIdBWGUWXEdGpflzOPZYSnEwLNMxGk+ncTKWV5qzF1oQ
4rmKW4iNOu00jJBFKgWSK9xL68KlpvtcbyLkf8KVJt6FWN04O9/nwhTQS6jzvsuwhIPOEZY03Yf8
2hK9cNKem6gngyAYk4YZtuyMB2Aulp9+N6sZLdhaXnEJQ5TlVpZMp18le+N1kDwQWxpseKccK1ve
A9Ve/HvhRGNq10Pk9IDEtxhwDMdudGEL/rwSLyj5xHMpeJrURhpG7CRd3w3TF0i2m8WDndm748OH
4cAOzTWGdYB0XDmcLkzNicYpKPpr7WuB3onhlIj7WaqYNWjv1IXOA2OT+k38UpnQh28W6XGsPvvW
F+/qwMFcaDJfVWmy2658kRnzZIDus4dlq3T7Soz9YTzMsxNlbk4hUDskkX4tCDhdwP/Yp+eq8kRm
cFpQCBKldluHi28lPBEsEzFnkLw2fLMY70ds3ryhW7nyRk7x578+8vTf/3o8S9VVUyrykZgE3md+
uNHX7e21BPWCWE08F5Mnc9GmxWlEYmC4Y0X+LR+1iie8GX6pj9TPMb2PDsJu3mmP1l3xPdw3mbPc
Sq40rZhWvrLmLlwY/yU51xWrzNrTDr/Tt8kb8KNVcpA2kptuh112kx8ofUAfvst/q3yTnz9U///d
jn892bNDtzVVVCSdDHMgTx5V0boT59dKSH8VQw9zHRo7IpRIAgqOomnByEDqXxXpPtbCbRO3bgPY
saxDV+boK+7m4NaM/bK5G8qHRAPqV6ROTTtCxrtGAUMVTtNtgOF0nM+/o6DfduF8bLR8bZaIAZIK
HBFo9kHGczttiXoask0rcHIAkEXc7JagowwzemEWAmkn/Yg8JWDaWOzuBckCIG/peJaUviVLbj2p
gJRxyJA3Rb7P+vqAjUzNqKkibtDTeV1hRgwO3kiB102mI8gf3HNuF4x+b5YffbwRtcGR+Lma+ZYk
KgogEBOiHfS/8hLsS5a9zVblFMZ32Fprc2qddJFrlzsm7fwKhUvuCx1l9tJsEicLsU9I4Y/K822k
ZrmtSNUxzCMMPucRiVU8VsA0U6/rpy0Rktls4HdtVU1/DyCdWmL0MsBGttLiSYumVaWqb5GVOVOb
/4qm8aabGCCwVn2FE2tX0FLsLJtZC7lN9lXcYMGksglnOSnwXlLjorfbUktcRdG9YgHfgDWW/Jam
qxwOdfi7bHuXbAJKl0ov2eTkLWyI5zemOjAJ01did1eP+ntrKkcLVMqqMXqYrkauJ59DLte/+rLO
8XKpAUIU1sQTxIULypQwFW4I6nEjhAA88ro1bJ7ibA+Nwb8cZN2bVejgCmfXBPi4sLDcFprXSG/C
V60sXpL8vcu6Ya+l2kqaNLccUnOdqfO71M7ZulS09jWK8Mi21OJ7KevVMjK2OXtJ9xCAj+2fGv0m
imAlQ86o/BnHinpYAw8ggDeK6DZqnDSwPCVcnfjGwXYucpgQObxH0+pp2myayOuMu7SeGXD7Hai2
HN8qDDNHuyTc5AlN3O3U3LTEv1EaOEpfuQFgSXg4ow09F6tc1m3EGay7ubCasM3u4r3a78XZ6dU7
PM4zdU1b3xTuh2kftWhn9BXQ9UGRDM80JcUJ0mdxOQDTyGn5RxKON8IMq7Y+BALzkXRUsGW7NZfo
3gIaqU/dqmKhGq8Ay5FWAhJ90Mx+XzZfef01scnUBmiI/FGBTpWV4b7tohWyg3dG0QyyDmFyYzVh
MF2MyFRXanqPxUOrvUVQuquVILS+jroAB3KUBnrY2mmWCuulNO1kpnOXNdKhkRuvBjq2mbvwpZdM
P9QpJy73qXTMmaibxvclLXf8lHnMPVnA6wcQcr04g9XtZjFE+G1tRyWwNl0hPyizep+YpvJoBmO7
zgzFFZQp22kJBQn2bZUXwJkKjK9YFSrtrCZ18G+vStFRsxeljtwJoDOeqePM6450CraGX9bHYYE3
axrixlC8fMi9KQWp0vj5tLwMAJlHsHODJRB72lN47N+yWbdnI78ZRtXwhJP/1ECZPEbUDgTmROYG
SSewSrQs9knHGFWFmTM+dmkFULdwWvG1NFrek1hvpNotZE88TZdhClPuC6EIcVM9CIa7yNm+X2bL
BRDlnv6MCp4SIJkZOlZ/N4mfAR00KX4Dw1EkojfM1Vo1PvtmlQBECD6m4q0r7jvtHkrxSpA0PEAC
W8Cut/LC/mOInoWYCIH2Epl7/mWQflQmFog4/uN4Z96AGzbH0daDsHaUCJ2+pVdvdaXeVvIc7PPw
YRxv+vqrS2ADizQ7V2n9aLK+9JhKFEzzxWbj5XrpGL3otMpOF9axCci86I8LjrWZTm9X1YWTj1Lu
NLH1GGhR7Q5csoqgP8hdiwuSEe7q7KDo8H5toVuXzK5C7U7jTU0S3AoILg8NXri1k4RHnuswASTl
Df2K1BivHcQh75m1MjOv/GhhFXd2ojtd5qR4fS+bpHMqmCYm8GpHQotJj0GxB4gDenwcISCVe3Gx
w/y+lG5jrLcKryMPCmvflIAgBU6UM21YfEo5liRARwwMedM+fBqaaI3UfKNH2VOX1LyZtJRXLdB0
Oid1m6/MAaqiwjShxlD2OOmrlvsvHLp92zeTk+IwjAWrxvWocaKevCp3ofLIrRDPzM/KWJfSlQi1
nUV6phYjEmyUIlJS2pYsbnvlsculyp1SPbyvCyP+JT00sT9pXpAxsKg78qn9i1Y0XymGsWKorbKr
pV+zFr2wVR2hROYSt3YX3o6afIJs2YIJJNI4tICNzJDTeNnk39ky2jmDK/cVHIzUjsXG7UrQe0kx
vqltfzN1Fd22uyLbw8ZLZTzSQPMNXo9hb3hTK/Sgsc7p+CwhxYQxxPzzEIR7TV+rIqkVqfC42HjJ
uO1HnB5bLHdTcquRcdJDsWyUlIRU/VJEfBNUdy6PifiUL4JdUk7otgbltCHcldGdIRaOPKOkMRu7
k+5C1Q0jRh3r/k4rj9XgtfiHqVQV4L/m4LW6h+VuQFSUdPdMlxZBAyKw8KC7mIbXx1AU1Kd5bpyo
mHydgfpW7p1unlwhdnvx3Ux+G0BCmM+vbhpa+FJ5Y9DaT5H9Au+TNqXFaL7yZDWPTfiklVtA5pg3
68PBUu/D/KjPXoObePcaRNAabrLmTZge8uWxJPWR+geZsTyQ7t3agmhaOM3rEu6wCFDZE0v0AbTL
N2Vrb+n1gWARFvFIR8CQOq+v4XCbyXxfzdDLeZ9VKN6oZLBZFXf7BExS0TS0tWjzOWq9eNYybRNs
VLxQbENwPumNblJzkiIv0fUP8z1qvLhYAAIljqLL67DNdpkkbofTM6cybI6p30M+rRcwIaU/0Der
AHJR9emmaYv5iCPVvVvMx2xmWgAttdVtkfy58lSDrMe3qm7qvUYBQS+RiSr1Td3tZeEhULJdK3+A
xS7mAH+BbrhVYuGWiRkkUxxKk/bYGxSjhK0usI5q7C2nUbJVuPBmchinGp5GXeiAR8tm18tG6VjL
THQmreXwtTeoNfWqQWAmMq/RENhFsuHP+ZT/WgaChoQLJsl99NaYPFvlSg11f1Z7HJ9at18Uu6eF
4CqLeDAq9m264TYxVMbfy2WrzqYvF6Slsr6K6vFmGl8tAtBabR0R08ImH10ZsORcqk6kQZfTkJIX
885aaojLmKJwPcb6QzWeLlhEIwOIXIoIlpC3bi5Gr9jLroTgQ6TWQJnOXqytZdyBbl1ZoQzN9bRw
mWMKCtU275pmpeXBtrLM71nBVndIhNu82ASV+CElQK9i3rM21Cu5GnlilPefOnpXy8p8QPuuaaZt
GTs06jWRzNK8z/O0shoQj8Nzbr3L4nO3PKszoaFXZXcLIBmpw63Ot/CtD9jLVk104ch6cj/Kyteg
i6kjgnbBY6736zy/qePqUA4W/nOFsNErlqvQrI3Bl8uVmCefqlF7kdVhDHzqTZbLuqghzjaF7o2Z
ntgM/0/Aqbgninzcj3oLgbDook00T9sBI3GbWeT7oZQOejdHa0Uc3kqCgbU4tdaqbD6kJfGKxPqa
JsCxZeIM+nOikwIwcUC9Pr61mgrSqJT/ShOSmyGHMjjiWTPUbpshDZv7LRHxpg6EXSEl66gKVrBT
n9V22KmqsJpHAqehiL8Vi+mFEK6fJhICm+/ibBDrsex02PL2mCO+KIsj1/xOQRDdNvsleY+tN1Hb
SfHRSK3ITtntxQCpNLXq1KuoTrVa6wk13fFhwiqInvmuXSaI1UyS2bHVR/upM9dNoNxURrPX6NyF
Vb5bJosJPBKKJvCzMHFLqeDxVeJa7XDSyJZ5P4W5Hy+xo80voqq/VxOpnlTscokNRak20b6S9i0i
1OryCj48wwterWne0rc3ctw5ouJH8q+WhrGpFA+CdF9h/9KMT4Be97maoVcNGY4w+UvwlY49nyC3
My724K9kQXlpm/JtVqx12abPRTQ+y9R3Jvm27vd0Gb6geUAZBTIHkGyYA9uYE6/JBWYB7QCVBwxS
iRX40EFIYS+kXlodOVjL0pPbXUonW/Jna5VnDxYpBVHhae+q1baz5LVUAIrjvq9HVonJjWv09aaO
OXNrzZ0FlKfSxyg+oqrtEyafVOlLzvpXbfzNIkRgezo/nCDPvSZK3CCd3KD+1A0I6spXOXiLUe9n
IkJQ7ntJEYlkvnRTsCVQ28WTYt7lsZsbOK1TIy8x0JgowirFm6Ilt1YggYIS0s3MNEytz5xx9GHH
0pX11yXKtrNZPtUxEoQ2X8uik4uophkDyjTXsLbG+Dgpn0nocrZ26btq8JCcmMmRhCfXr6vYU+PH
gOng4jVSXBMHElHYm+I6/0WXstGcECP04m1UXjVzQ4CwTKu0pRgibeORGLGNtoblazW3M6nOTpv6
22U0DyFWH8xLiW3hCvSMu47YGKfWQXcGTLm6FLNW4qDu97SA0gKJprwG8yoBQtEw7h7noScnR7X+
0Bm/MocECCXp4eCL+iGl5Iv7JnC3LvVrY6uXR07PhutlSPYKo6binQz6d2L/VJ1rEknoYCFV07XM
d2jWdgPuW95oNDKDj/kpQt1Qn7yPc9k3lueJicQ2czrqVrBTpA12M3F9DBRfCw6mBXTJIXmqiPI6
we2NY6fknEW7rMNmd7GOJuGumtaehKMVleS+SV0p7aExcWQTr7d5uAnJ3RQr9ULSDjllW4v05e7n
gmpx51ZzeCjQdrcdqcnUbYUu8i0Jp874VIyIwV7VXth9BSBc42z266HkjCvtuFmhI2207NfUPDUq
LkGrXPKMLOBHNLskC90yURxxiF1dnG7G0thoIU17Vfkththp5c2ae/1WGFVfyPwAN8fpNWDkpCmy
zSx6ir4t82+Do2cqyF88iXJrkGxkJJu2ydg5LaBNX78b6mbAVKicP9rqVmVQpbBpTHXwizgBMvsU
bQ9eNtvFFwQLuy7157zdyNGxE16Buq6EEUycickBnng8fbNzgeaa1kHKCIiCncVVm1KomAK0q6r2
EoeRLZ9MNScQoMGtON/likF8+2GOCwd4itzYatm3WytSnxTDNgjGOi17NqqN0fT7UARKvoSvUlHp
q2FuPsQ4v5EtZGGzFr0ntcI8dj86sRwc5ThwxYFMMfPS6RDmOP9PJU0+fc9rnJwp5LouG5kK0WNN
o9iicmSRz3TvjTq4SvDYdMTXw3td3feh33CdykN7lxAkKPlTZFgOHdltT0BpYudvzYTcBhmBcWB4
6ZBp1L/GQx3yj5N7ix+WFnQoYnvJNJ4QgyvWa53qflMzBp2ppCmVr+m/s4zhLF1Ho7EiZui0nCHq
/H1UWCQo/LS9DuhtkJunmNAoHn8ZxCIoIG6zNv7ox4AmDooyKffEeRPUdlzOLhWi0wTa4nf6vQ4z
PJRvOl71LBVeUPUHk/Nq7pv35jP4TZN0nWrvANRRcy5O/q5F2soS15n1CwdZQ7mrl+8hnAHGd7dx
MDJDl/rdPGwKqfktlUvmLfFHg4lDuo/lG67AI305r28oNRbs3Bt1vl+iVTq6Y3VLZ6clrCVfaB5R
0VIFKRufc9lqvUL/JoAz6BeW7A5RBoPGYB55RjM0T+iMnKykxJgfIsp4wbwNHqjmtA17De9aYmnT
qbUWB9ubYq7p69haw4DF+6KtuuiDIX3av2MC2VZwmGny8ulJZCBWph07q26TPambUF7J3EChpxfe
TJ0o8vhfqCANEQbnWn1HJO0E4+n0DVhj2VrUnbZ1uMC1htaVn9cUCh25cPnCOjClX0bv4HUlA+GY
hb1037Ubkqj62CCJVn3ZeM0o28COjF3tdxwBB9H9oVnnhStJTliu2mEzUP1UNxVa8/T5tHUNuw7v
1LdFcfpgTS+5x3Kv3k3R3mx8M/G4WvBsXAkNgQ4rOvQyBTtPj1xUrmz2FDP4p6hBWRsv/LWcMoeE
x22KaSE1qG2L85vUJmBhYldsy9ztxzuLNE/acXiTPRcms16qy8y5v8TuZFFXpbuzNyFU7cL6UA9v
Y/rN+ENdPlNdrqq9ON0O3wXXauXJ2tuEqRldrXpLdST4ZqpvzrZGdsdiN1nXBmMMimMJBL6Uc1Cd
atgqvPNPR2WLkZLwEuBHRVnOjFQWgaubXtw4YkNtaUCBYQ8tc2D1LcCPXM6pyr5TipV+UfuPRdvC
IznWtn3zOyx3cfusGqtSt0tjPzVv6bgxB5ixTAHd94Y9LMcyWyPKrJKnpfHmbCeX3/N4zwUdQ4lh
Hb4r9SdagZ4RNBxkepe5j+xz7HJ3GlblhDQVdl5QETGnU7gRJvw9tNdmObaWm6mOMnJUUldRD1XM
9LFnCHYNLQ0pK1PzmI+XH+X/I+m8lhtHrjD8RKgC0Ii3RCQpihSpfIOSNBJyznh6f1xf2S7vzkgk
0H3OH1OHoUNTnrV+VzROohEmSpBt+tkjSFV8vY95xH0LE3O0W8v32eh45OSPqnrQSneQjwqQftPu
Nn2/9TvbvpQ1UQ5/uoR1TnzYNKGMLqdE0/tFehuz06j3DqKSaOM8bFzFCnudpNYgrx87hvKiYApw
KCHqi9OY7SuCeyenygLMSsI+z6k/6iWAuddqzjKHrPtUo2f1C2/iEF37ZHZ01THg/Tim8p/U8PF4
9cpJoFmuN4Jgv80sJ0EZ+cNri3e2DzNxbPTXZKlYVwPRuYlw5uFbqw88ycnik9Ju1YGUfEXb8xB/
y6rYS5kAzD4aCkCOV8EjxB3R42TK7VrVM+XH2tx4WxG8xoDk+YEtLZM5qtgwK6P3o5QKXJ24csOz
Gy5AnY6WhupxcKgls68sg/lNNDGo0rXNPKbFNXPVipi+LDlhQwjaPnnQrAfjrDd0hLgWSV+o6xrX
/pGmFsDMi83XEhCzOvMqK5uvpPmDORNt2BpAascuO7AISKSKyFS0SASzv5T2vtHfEwWErJivhvZj
EvydAUMrszdPx0XRnL7+3iTDS5hoepUE8erbRmFb/jXThdCuUZB7UXskBis6MOhJLT/6eZ+mj1Gz
b/VblZ86neSBfVwS66H7i5LA1O4Vdd8Nb6L/riKvaOFCStcEzweAsL8mqQWxoiFhq92si9y8tHk4
Xjhicg3n2h9DZ7Qda+t7LTKacHmNqWlQE2tXI6TJqHUfTyweDRbYnwI0bDQChfjIt5KD/5vx0fjV
Wz9unwsqksUuukk2R4d9WwGoWJF2jTXEHARt48mz+M4YLcwooBM4sV6G5GzWT9L8Ey9nzn9pe0ko
+Sm+5CR1srR6bAbuYxAzIym5UcfAkOXdup2it0ranCWl703fa2Ra5g1A77Gwi4Dy6UbNSEcvg4yJ
JqkchU53jrOtqJ0RM7eaAFEVr3p9sVO3Wk5N6Rnzybg/ThpfA2uy4F3GlQozIc80GDuxdVnzm71t
rHcnpDdTd56rANqZSE9CVJF0Paz1pRIvbfQYpf+M4Soid1LDsjimhEKM/Hly7oN2Z9V+vC4mUgjt
1lS+aXzyj4zjvq4fhBniY2iHr/qzJkFtxQDMbIyhefnkFzOTYJZVhoMfvQ77RHXa2WvnHe1JtumP
v7x2ku0NWog8grqNYbuk5ktT/ebJy1TtV+C/GcizbPfDGY4OuZLoH5rB0XK+wXe98KvsYxHdruVO
08wrCnNbE1B8cpgAOzb101J+yOU1G05G/N5X8a4UT1kUVGBtSM9hBLfRq3+JAGQrfluZiIqnsXnV
t7f4TIjajv68Hbuq/U9pjwZixTw5TvzvmNAZR9ueze29Md7WazZCsSgcO5vkAv+yRHTVnp0HbCzl
/eQEE4ODvA2OHUopgZNDch9/afXPXLz3HU043qb4tn2u6gqknGH1WpFQadkPyJymila2wMwukhQY
Jtiw9GyKV4v1IXLqzZGRz/dPTIm4gar1L9cvRf3PiINY/NPtwtWN5zx2imyfdMGohbChQK5d4sz0
xTQvBJFnBROCdFqrG3EQRHhdSn7Pujma9viQFZ+LvRfyH+vaUseOYXqRxZKSHPPNdOrcVRF2zw7o
uW0RtXscobBaaT8X3rqUe5mPe4UJW7vxcVbTp7vrtta8JT5olF3ru/7fXIe8LE3Cix3IamBDtFYl
u7i06+PfyDga0WFDM88/HfnWV5uxlIUijl8sO2CPHBZX7c9ZuVuIvgbIUZ/t4aaMglMaozhTAQV/
KXNUYICCqqPtijfBRZobXUiRu7wFMQUHM1Ikcy/1aA7B5stLSTRrXztZv9PWy8AIasFmcssGkhZq
6uv2K9I3tXZoi5+Xt4hAD85no3Lkkm+dBjw3RsjEIWacUJtJ+r87RfO8ahbE2K6893Fxno5x2DQ7
k7hBDN1U0UEhLv+YThL4aQWBINzBMzeTGZG2qYaq8aOML3rmwP3x6cVJmJIxxVYW/RrF24x7oN/8
gsOX632IXLR8k8E2fr+QJHI9kFfr5kcsTlrLRbL4M6fi2r222YOSPQOMiXI/Mpi1++g+qzq28QTg
nDLZCxu5kiOAi5RXCVnMYB8zEyhQAzIy3GkB60ayxYLU/tbRIx9jau+1D2N0tPSgAzdY55pywHFn
wOM1rzOsEUppit/+3XF/cKlneXlaUB0C8tXFQ0bKZ+bLs1NLroGfR04/VSlU7OPWCNBYxm15fBJT
tNtMi/qH98JMPdF+yJDPMeOrTnuKB/eeNdd48rombOdD99LSYRw7zZ9a7yOk09obVNViedGNU4hV
ElFiLVN/Ear2rpTdhs4bqMbRU9kY852eHZTfUvOz1IkjzRvjT2t4X5Qn7Vms8O7TU/8u1qC2eNG8
bd28Vlw32fZafvhh+qBx0QGti5j+hewI0dwT9C0mOgY9KpvSzeeGBogFHviopiC/A/Qols6x/qWk
nJneUB7NzbXV3yR2i/47X8M09szuOW8e+s7NlzCSA+Ad48+2aL8QsHjVuoPMUZigss9Kc/LKQjDQ
3PVPog5K6LTiMVrafWeceuj4NToW64NGqpY0Qrn4jWB/WejI/hrJKLGe5L9EvvKjVgbP249Mf+By
1OuHOl8AqvZm/tMq/4R+7esQ/1pTcYaUl/+QZH4M3aBteLEdDnxIP6SeMiBwsn0b2Z5Ss0B+KfjS
Z/69jfyG/AaltJOaXx2hD333BsE3zUX91YtbxvOUNHR8HDIT/fZ8jR4y5dSIwFzdiHlMe6VhhKhL
Jx4+Noky8oj3iyC2oJP3reLzuJnL5yhRXIkSxTcjZ4xBse+8Gdb3W0q7Qb+32xtU0PwjlleJ+6fs
edA+zImn4cRzIPd44D1mhqnzoacgM8fvzTi2EDyNdBiocr+HrM6vC588lGzH+b6+6rC86Wsv/W6d
o/JEmQyw8pHKE1kEGXeVHZeOaDxbqd2x/EdUjRl7mvwuNLBVZVfUIYE57XyU8hD6u1k9wvEG1Wv7
fTFLuzV9pJPDqajsBmBXoHHLHa1cFqGIQ2Ax9dDPqUh+Pga8m0bp63Mg0TIKeFz4QthB+k/JVBbK
UDcfQcI24WXrXj0NbWirPzP/z7afzD2y1c14j5qX5stmSzPs2xbH3pJQAsrR1W4Ep5U6fzcen27c
JcWnBovX62yL6uCI4qki2C9LPwqFks8XO3pb2C7L7NIWl4ZXuZMfM0h1Duc+IRGoDmW7dDYDTxRX
Wl6zOCDXl9XMvQMYc1M42lIeF2hlrpv7PpuHPQHrzwaGqfJXE8pHrWDtZ4uUl8Gp8GxuzIypHc4U
nVrZcSVicUXxJKjWiKEFWfdZ/3PQqfpLo2oFA5zxFAnt7l6SUQ/yHlUuBSuAEWTPsmHEH7xMZ5gD
N+Wnt8zKsbYpoHnSbbN93DDIqI6UOOkWcBNUJaywxP5r7mzyyDJlp6LPUap7LMqfMoRLciBpZ2Pz
N91pw5KpXtUKEsbmNIVFHEmtU6ygEeFMVAAw7ERt1Cj53dNihMM0ISfdl8RIT85geWb9vdAyj8A0
lamdXBARsd9sGTewssMEPFrIUaRQJ9nYSNx5iXcjwXodj3kzO43qKp+pzkXEiFMTO5Rrx2UL1Pa1
QcuKvkhL91ofGnnul7PmmUzVxoSiaFfFvj75CDmRz+86083WHzVGYOvZeaCizFKPkRUAJS7zg8Ic
AZeQuLLxJ+T+0PAxsB8N9bm9jW3sjevfMGoueRv9UALysTeRpqbxZ8sgB5sYg2VoGVZ6+CAt0KYQ
Jq1T/A1eTIBKF+/6mP4txkGFDtaF8aWb+R1aBDOlMo5A/GE6roxlAnjf4nky4NvU9JFgPmjrqJOC
bCZis8392MyfgDMRNVqfq746IJQwTtyfI79i07EIzEntatRGzW9Lt3hxi4Wx2U4wBNE2fSjWLSqv
FdeOTZyagC+M9hn157ouXTXpRuRzl4c2CtjhkiQnpoR59Tf7WFXHBHD+2UjebLIIUT7Qn8s4OJmu
oh1n5BQCBC4m6tDhgomGwEBJM9xx1RVKb7jMUK9ysNbX5a+V4HbTHTSpiJ/sCm420Pu9rhw3A0ZR
9Zqcg3871OupKpOdlJ2YOtLRsQz2/luVnk0wu9mTIlqhgkz+maewV7mM18f6H7Cnk5vTBfIMFHaa
LrG634aHtoKmgbr90BGTAJIXalCaod3EzEu/G2oAcdv6C4oUkT8N676pQxPXfk7hLlP3NPqgDlr3
rNlXNIEAP1zUKhoT9abygqPr4NubNQBEZ0kiZly6iPnII+NxXl8k82Rns0dQzTzxD8PS9d+F+THO
oanuV/QMxa6MY56g44C0fJ08i+t8W4BIVm9V7j9ZEvbTucxebeO0zo85whH4LP2gDc81eXF5cW9w
XVq/GHmqpncCzCCJb4y7jGfZhHz7Vbavw5/9r0AjMqZeB1yUvzfL8rDNGFvXem+l6REXqLON/sof
MiZvdfNVoJ215+NEI6vmaJGbNOd8cyUssQO9uKS95fNpW97S/j5ZA6iXQAO5y9GYROciZ9T4MYXf
TZ5UnGUkMyPBYolXRNn7+t7yGP3Kd/BhNZBe8fz96paT27suxtORy84ikB8+bovbZK+rxgjvVK/p
TBsdeG2SfjTtSf62dAZQ8ArQeqQnMV8001T3T8svwuZvTWDA2a77+GfQ5F3BnNMrh7juj1qHtiHl
RoggFw73k7GCJYPW8JErjs9G8ZpvxBeh/RuRUxXII4o3MskWbT22jK+q4drDw6acixYYh2T+gAQk
fzAjwjk1b20/QLVqxkrxu95VaCgPbbZewstA4rOguO90Oe9qidqucGpYDYJ9SsAMSszUb4tDU4TL
5olrMSBBwwY7A0lC2Ut/RfVJVGRT+kYFbv3edeTtZaFc2e5a7WLsAqULAZABkOh0cudh87GufhSF
92fL+p7jqyTDsd9p73NhLft1DrTh0IxsbDaFSeqxHb9zHtBWNzyTCgZt86WEPIEJBVn1PH9I9xyu
4UFCttY1yT7ilZ4dJpeF6OSa+dA4le3qWqxoLQSp2njReNrix3z9aNP3OPFs+VMGrE61t20dw0X2
ymR2bRhsOpTk1HiRY3s/beVf3HJbsupbkJNS825kIM8uSlNupbJ6IAFpnb7oLkkISiISbt6viDMm
Y6dL3JZTMBE8S/LljuqoMEZVWvCQrTqC8bEIWhMaGu3Bdm4gHQlnNRMQugfuxUKNXYPNqKl/suQx
hVyLY6dDUBd3odWVlF8AJ5Fc0X3r0jOctGvyKajEIaaQdGJCtS80yDqm/vvujBi8Svxsq96NFprO
aMKu5TPNZ2/V0SoWMQiLyM9DAWajmKcR3oS0fckR6tMY3+gBRqYT22hGdzRsTWbn9mp+TRrCU6ZC
73YS8bF8vmHOHalYgAxl4SdsxUhoAIaGN6v5spSARxCsQbIgnE5d/UWukrumoEq56VhJ/ahYqlNZ
T1LvKvL3OD1pw7nkL4yLL/40E2WjYj0V2r+oyT3zDRCQW14F+XuWaENPAMI2tGnswhNbQMRKquzM
MlT+VDhIO/GBgdqVWWGLVM2tjDeJodg+Nhx421dtf/cxpFapHBWEBqgFjZhV6ATKnMepo2rXeUkQ
w5Yf3N4Wd31hAldjVSnN/LM3ih+jWEgVewPpwb6Iphae813uH6rkry+13br0zvS3acBtd43dedMf
R2RCEEJyy+mH3fO9ZspLu/epyA/CAqhLsoPKDx5b5nHp9WO5KLeR7Jb5UGm08V405N1x9Cr3c+9u
tnIehynyKF1lr6w/kiILyqO0fNhKz/xSt87IrzK+pvZVVSd/KQ49w6eInqoY6Ew8DfGhVhFCXBXG
HFAUO3KN6bergeWHnWHuAeQZ4/Vqn0ovqTqxT/wY9bcGr5wOe12DPQYjpLwX0EzKCegur8M8PGal
ei0029hRA5mUrLNPTfmjdSi9hlVGRFMi3Ni+5p6rMwErLCdkHwK9eeyns/kkDIGt1UAMrhphpUyw
6qPl6YsclH1/bqVkn2nxZ4u2oh6gnrnPMR7hiSm05qzMkhWOufUVJSt/b/K5qC9iZVCKD92fpp9G
g1FQvaHGzuJTVkSntaguCtGhqSlNpxQtE7CiJTtViowlZ6zxdSEnfqPqV9OI09uimdATqYKqcKvh
DePbaALXclxWNVNcDlECqt2i/y63t00edFiA1qtaqMPhpdZCnX1G8zkWy86L9dkxBi83vm0kzys3
A4mb1JdK1nTQ5gn/FCmY8G9qONpc4m0GxyLNQx8s8cwoQe5rZ8Y+QhBEW2tysiK0cpqAxmiUb1FW
50jyhyLUFJuh0M1MNsb5VeLWj/TLOj3rZEZkR9vCc9YChiLBrL51Q3NNmmwQ/3VsmDllKBYOQqLg
/lLpKg6dFIoMi6Et5ifa8NAgKOi6cgWv7jLwpWE4vBaWdGwVaXYsSXg6kUcqLzYC2uE26qmrVOEq
vnQL+l8NioGnR/3qFuRqJeheUzkJKE1v3fUJrEe1cEzO162BckuaN8NQbjE3acw2pxECcMgU/TwR
mwxwsgq3tQx+Xh0noRWmBmyK+NASEoaTZNp3ffkwzaMGqR+xzJAPn1hB28p8uxiPnbrM82/KbtTQ
pPPOG9VsdfVWPvVVdylVG+aGwNGleRT9p51Zh5LkpnYaaydSdHg0MBRdNP90Nui63KcxmWF0rEB/
lIEcnRn1M8qrbOyronBR2pwFjFtH6kr1mAlGbIfZ0lRCuoMEN8zCY4nUlFl0LV9W4yB1vmofaj2I
l9tkHTXqo0sLNA6AbnjiQY/9YclwMgOnQl9kLOu2QOyqwMAiCF8EA6Bivmimyb1fkZKHrLxfugM4
E8s470/ZPTeUHcVOIp/R9EjmUUuuhu71xPb0rg3D0v1HnhFjxSZSbCGbgo2dlDAACz4RG5jw0Hz5
NaHj42q6IubXbfZxa+3HNfFHZFejylrdvibg1uMYtoXYt9qgIThggMpQbOMW4ZR+ba816+XIlMbp
zkw8TF/FYJMAJj6a7h8IYtRVj0OcPip1WKjzw2b/ahbYf2n5Vace7pfqiphZa6S9lXwLja4tycWs
O7XboVB6Kpgq+UsG+bQWt2vQ/HV4ypBHLOUuivmVOtBZS5TulqphwkRZMm4us/6D5lgryz9Nyh7U
vndb83nUXRpinwZFDlVL8gvEXz2yUIblqLXoGtUcK9o+E/tnamCzJaDmDjnPXQiYVklC+pb6onZ0
5CrDfmFgpF6RzJIk618SedX/SdS9e1tnLAgT45EXp/xREYKiiljFgxnv9fZ1xQnt2b2QUlDxMSzn
9dGuhier3WvsFspd8lhGziwRfJvll3J6GVCNigyFHPHEW7vLdFe3qHIb0vEsTKpm2c2hTbanGD2D
wWnWa2G0bij2y9VtRR/oyrKnlpipESXQ0CIV8iJA3LZgtUTQ+m+WPodJ9Hu4fJPlhoMMgjki6wev
hMQUNhjMLNK1ytktWWHnTvft7mSIgPNAjx8F4xRmQgdLN6Wpvh63BzXXOl8SeuENOUkXguxSu1J8
WW5sZ54A6aypyo7Z0ipOnVxaHM4tMNiYVycJDpYRKNzQky9j/TErtp9a+RnzxmOeZk/R3bAuBEGO
C/QFXsYSJaVhGLInj9XoG83oTtHjoh9lLbOuG8L/ejZsv7q7OvA/gXjT3BIle/CWzSpDtgVJZ7LU
2MdAXACl8MffBs6xFkIxKjsm10H2jOlr2j61NlR1rxPogzvUk2AeOYZtyY2Na68+LqbN8EdI0uhG
QA7qwI/41zck0EbGQ46qrGMhqExWEeMrl1qWNclwl/KtavIXxVqN84p0CeCuKJE54epRcuEW09ls
LgZWg+5Nrw5yVd/Pkyol/rg0vvlKSbZ8R6fojzneZBmvSSLavwaLV+5M1nsax4FIZ3oDAFpzWbOd
dbD2lNnRB/jXY37oFwY9+4b8o5vOU/Uvj76TCVSbE8pafxGOzWwUJSSDPgA9rbLidcgPRr/HNSdf
Ji0wo6dIeaytkSTN+bBVhzF+jrCOGUN3qEfKmMGOggVkrsQnYd7SGTxHR9+3gJ+vnCmLdpTVNeiJ
Cu+g9I1yu+CuqsXZmKm5mYpDySDeOPnwnBrQ2eynJrcnPo5cDOFwl1lTzoAWcLExi6BKGAqXB6pu
T2uCwBV/gqXCnymlayTwHsnjjDk7RvdI6xBP3m42X8R9+q8Wp5LhecERCgmX/TuTCDJDJLtoaCL5
bu34TAmfLRVuFg0MaX7cIHajo2qde9iJmNM1n16n7iprDujSXMKyQ+dAyJkcXQvaOAwk/iRzj8PQ
JVP+OUnJOV8YsrrjIn2Os+1zXz2lWutL84smNODgGT+bcKtc0p90hmEWgrSYei6Z4ik2LD0cuo3g
KLWvvToaYdGVJ/78SUUlI85sE/3k1fnwkLKNluV2ihWKJcByBJDfwMy2ZOvZKsgMLDYlKNEa1V/b
SkzUwtm6qY6ifAwR5P9S8HsQl5B/mSZaWf7F/g4EQ1Arf+WI8ApPhQkpM+Dvq0WRuvAh22qQTcAu
WmwHW+xmdXPLJoEz44AqLeafSWXvz6Tf0jJwB5iXDotWmgVJ7DeEitWwGHkaTs1qsevuW2u6LPKK
I3Lq08ahdQcvijV9VdbAWop6UbfTDy3Pfws0oX3t58WwW4tJug6y3O6mpBovYzIc7rfEgu4/TpTV
5SQCgwLbyx7kMWudCTjdRH2IN7A29EtTiSDFInno1CgGPJOqMLfWW9XXaOfGTX5c1ChBjWXL700D
dqF3r4VgZ+dOQeiqlnWxT9WAqUsDX1z6lkW6D9H75uaHqODI6gegVwQjXXQe4gaBrDp584YmUF++
JHvJ2SywzBddmOjSeEoU42rG3egyoj6lkKn9XHLCIyZZmdJLSfhc9jrji4/djClKAlcWOq4SS8VU
Upv2tVVoBbWXK2B83r11kcm3qMZ/tU13SqpcBCO91sy5U9vmRe09IRdnNXrGp4R6L/tsKdJa3saO
waJpb5H1JChmQGg+ylTkWK9L/hOx0nbtWzJ/kHbrJdbzYLwtugYt/CLXyFLuUtG3TLvL9/h7XJ6v
R3vGmhYlbftgrkX3GumFEpppon5FA79Tr/rxBo9bR5Frc83Iky/uK/OI6CLaWhuY3dzPXa59DVvr
zWpLREb0vKRTKCLT1RtJfcr40sgMGgne2mDd1xFRV26oki9peOR0A5VtJxrznGFUOZOaBs+wJjgn
5PnUs3m1xcOQlp9oLpY1YjL/XsfCleDjZtV+sTQbVy65cYBjqlDcsUUf1U/oecYZUHNQK55xDWBo
xT46edk0HeKle63nA0vHD8bYlJwRedkAceMHzQgL+WdN6N61BECm+ClT6wRMNG6WjGyBsQ/lBlJq
7hC95rA2g6r6E5WBmHCw6t2ijDTbJwp5+T/1/GaMwdjA+2iaDUSYB/1aotFaXDxrNaUhY/KMO1hj
IOweJr4ljp/5ZRLdtGee1e6mnzFz9QFAYhv2s6ml4cBqAjHDrzqjSO2zzq/aJxS+BciKbX30pnxt
7QpRqu2VDbBdB5QsadpNX/b63B+t8aRq8DQWovqgLLvXwWCSBuuMxD+Fsx9lRyb52JHiYQlMfLsO
NQaQcJbbdWygXQYrFdMitUskWDXEFKW4y69ephKJ1pb3aBUNDdSz634JZvyWNQQNF23a7IDYk2xn
wX/vq3bpvVILOUMW+aq0q+VkGxSE3L4RUoyIbLGwAO4XDWNyhmobttK6mZiAZeI66NC4+1rYvNfO
fqr5T6W4VW9qtO5szBgmgRhwSXbtVp1vF7KTqAbs563agIigo1FtAtJVf7l4GrfTLF1qCuDtW1Vf
VtwqKkib9LbG8k9S2xyQn3fKr7yNy0MsVNhShE+HRnnsJngay7jEWJ83hJiD/jRD/ffcyjG6OEtJ
Djym+2q8G0Ejp+O/m2p36r9T/lD1awaf1kxk6IC1QGBm86vQfd78obyFZuRj+hxL9SMbgP74pgQT
8ccks8IDYKQy5ZqLcqG/DWalRI3fmhj/drnJnJOrL5k+xmSdWto+N642D6e3Rmj082Rt/ShRDnIk
mV4/QjHHtd2exIiu2lI6rDXygYj5g1TxHWmzX2exykIRoRqqC3cCAVvEc68itup1HFlrqcIYla8l
Iz/qQf1RACo2Rn4yI+ugRI/12j0YbHbCSvweS2NsORzmx9xmsFNZxvs3ti2vX+pDrYkznb6ACi/w
8iumwmCef9XWPJaZ7WkWzx5sMH/nM9B/V85hPLX7NAPa6jGrTS+o/TJ1IefkM401VlB3HpmrYi5X
2wyjPgBUScaT/hIhbGsa4w5BYBFXnIhm4s2cHNxIhyT6iLo3LO6c3huhL0jC0Qk3sc5B+4o2V1sW
L5esFyihqdSCepZOSANq4B3cT0SXINKQnXb71VSOgGjct9VnO9e4eqSrlN7qmIDkCDZ9hmT5Z49v
knYbzX+WAtj91eXSvRys9sXIPfSIQmXi3SpksArD5hMBJutoh8rpqAHfibFrZ6wysNWwR7l2EdlH
NF+yDPTGcOaGswnZkmSyV0g3te7CCXWgxMlKT4yz3llLgRJznPNAWFjF1jqcpLe5zQOjpVgiParL
a4P9V514yDQZG6qBIrs/qsm3oRTgzpMEqn0/0WbbVTMi0sYfW58TxCjRPtfNz4RS+6ktgsXUHgoD
h3m13+p5P/KZb0wdmQE4mqk5eqUasY+hHFMGypkRU1J9Tb2o+Pv76TbPadAAyXRGcxDY7/DlI0l6
uOfPjKQB1tKEfgBhIwoQMJaJ2JoapJaFO9aXQ96png7HUia3zvjm41dxHZww46IS/VjVb7X5MdG6
KC2x6+NHXW3wDNn8sy41qTZN9aHUGSLkJXd7MVyUxXxJNpnkoHJzGns9SsWxsYl+7QlgtfYKOGwG
QnH/bOKEx5OLj/cp7vg6pcST4+Qfcj9tGH2z/1jhASQlequ5N2ozD2KYPyWgm7ezdcdEVNpckuiG
vjyp0Vwcy/geZeC3Y+YNevajj98xRrwxWKUX1q20jS6TjglxIYxHjmf8S9GwOD0EEJjSYcixVlXL
Nw2SRxmjx4Z/xV6ncBhL37LSYqda1aPKLrnp5eHOfbM0V5kB/DiESjLphyxPggJ3EigJCkGv19pX
cYdrlb22pDc5tq5mgtICDPSjan26sDyQxXgJib1SMvOqFGfq0iS6Urv8r1l2qYQvrJG2s1WClMaI
rQSbVLQbDQYb4MLcK/ODyT9n+KMICWnVrV9mW99gRWx0KF2gjmSvTlmoEmelH3Uu8eZSl/fDcePD
uxjMf5phQNpYPBnalOqowJ+GDGXBEVX6DATUQdmbPx3OHU5dPX7mjmp4ofNk8JnN2hQt0tLJNBwW
efJV801Ka97gtorKF2tQyd6cW5oi1PnSbAQhQKNK7PNaAcmZtlD1UUioEcLhFWiITC9RQRWvQEhN
bIay5SsdVdIpDpTqMW3BEhF4mRx6+rajcPiYl4hSBis6LLm4VfefrEdrz2EW2wuGzaDJAkXCgQJM
C0OtdkGVPUpWdMU0OaQ/MzhvvL7r8T9iRZADAdwYMCZqclV05i5x6eGqOrN5lBbZMTTLrw3ZuE5K
rFy1HmRAnsrYMcvZT+ruM52xVBOzV0+kUGn1ubQy7cuMcoLvp7bz4DX+v+1JxUZwXc7ma7WS6iwt
6SPjyDOoLz6Sz53+T7e+l+rNsr7QEW/ip4FzE5Aok7sgjK05eZtXy/gfZ+exHDmypelXGav1+B1o
Mda3F6Elg2RQb2Akk4TWGk8/H3K6p3mjMyLGyqw2RSbhgMvj5/xieOA+vjYIIRIYJ1PblW4aiNKi
AkwQ3pjRts8pFbrpzE8iqJgm2MN+FXb90rPcGwFUKe+CvR5kG8XV4dR2+qLOFIUIkAq+npOmlTb4
abpTP/OeilCaa6BjCxOeqg/DKIVYErc3bulMXeqT6QBTAjzJTLXMWZS2YHHLXH7PBpv8uQ5lJxTP
pVmAfuUQWllcQNn2wMgSO088A1b7LHJXVrlW39T2ldOqlp9hSofyXHMYQcgSVOIiqB+IxW2gc5jD
hota5h6ZM5p9Bw+Mv4V14/ngFgZnnSXGrNKOg7Ho0h1cClvMAT21lrc0s34JGnTrGsA/Wss5sssk
Euq+4qs2N7p3VDs0GLWa7SHKwEHbGXDMACCIrFrV1HcBbBhyEm+iskUclwpLEMyKnOf5szwqF3nb
bszMuB+MMpuVenqH18YIzIAs4y1Vdab5YNMp0sjqY5Wn3M5crprzNHJUCuMQ29OFpM0bCCwhQE1Q
4C0imvLc5l6sJoegq+eRfKc+wppf21KydOVQWQ7y8Bm9oOPRylRBh1tb/Iq7Zy97IFk0ClfgGGiA
Z7IGLhYQNLxncaylGbtW1Otgx61NjgqlVa4kD6JDmd3ncbyh3G8pycZqfrnqAMnN/zSViBKVIMiw
OXOfqtTfd9ieQByyPryBFIGjDlutIeS0plHdHWDV1jN4Ir21GvqDsN2bRtIhPMoTv+5eICZX9i9f
/ZaN1VCWt7F+AE0AgKNv3AkHSBGCc01mKvJBgV7so+G20KKlUkHypKCrxndF8mpSAS8WVY4wjrWN
WkrIbxZ3RkeFF0NQV1gUBA5qICMWyKEBUdufRSMMGsCEzkxBfr8czH0hvlV0/2HQeHmTzDQHFGLO
wZJ3T+qIm6x9iCiNNQdC5CGrW1YrDBqnse/Nh2HVg/1UEA1ZmP1CgaHgNs0sHW40g8o7OMHIgeDq
ME+fEpFPHXT/I0LdJFr12S5Wdkq2UKVlNWwEwSr3+wHxRjZywx+e+nKeufM0WyMz4jtTR19ThtG0
ZdUc8hrUz1y4R82d58nKMyGRaF/5aCpKAs8KH1u8b6wRqQXRTNrAc1NGFon6YZHQof4H5lM0QCIK
xEbETe2BirMWZqhjSkeWSFEZPup5FAiRNNBJ9uhPQ33MnXjql8mi7dsdRJvQ3fv1tuxfITzhZBal
t0q4rYK7EgeO9Kbeu4p/yCTBfPbC1yzW1qZl0ZWfdnZbiGRjmKAwChu8VblzxUea6GuyRSTgkaAh
9TkvI282VNYmBYXj2PDHybykVcyS0J/KT0170il4e9kRA/CF7w6POIZ1IEinEL1QU7A4him+KsT0
/pNFatACEBB5ewwHmAf53SDA49c7h+qSUuN6ztUU+RV3qjujqpqYW1zGWramghBcV1dFRP0RTZCt
3q6b8lNNb3SnuMF7hBMYfpuO25++YEMgYo+ohlN0R4LBGj6Sgd0DCosFQB9CnPDLTdKWt6IJp/Du
UwVgcK1P0St9G7rqU/L6V6Uoj0WyUfR9ln00rjF10nUePOQQXpIU30EWCNlNbR3D1qJwxYImHBKB
9AIvFUAQFUFUBiB2EQZ1syqUDehnQAbvW8Qf1MHkR5hu1xnlx/aYjKkM9Vdcg9UR8jRz3jxJXmWD
eaNRVJ9ychPhT4sAC9wOxSB7mpQZ2lsAvJQwe/DbfefE61LmF5VH+J00FTlIo3G7hWNh6BDlsEXz
DiNYbF9zpdz0QLbJ3tZd+Yh6HVlYSzRrjTgtMsCooT8gJoG0jjjaiagjQIgwf+oMaBhX5qRYWvLR
hILIKJkZIbSPY4mM7EvOyDQW3KfNwI2mizBtDJDN4a4D6ymRZ71F6B5nowIN0GKTXA8Zr6lkLUMw
A5UDOnQfGjOdyk0Xl99UqiDv+gvDcghN4xsdcI5DrkquqWeW1I9GkAsr1h2IPJRFBLJI5m2RMSpA
7cnqQaX2lCFXpHe7XBwAdXZqsDcwMjE69z4ol0qyLGp7J8FWHrEKWrjTJZDM4UrTELBy4PwgFWlg
iUDCXurIbOMoUT4X3PYM8Uaqsg1nA/ovfQaF02TD4LLlA/6qE0rOXjjtW4VT5qMSc7waJ3KRVVwH
4+8SpCK2p5gIVgfNA75RYVcdWbcJsi4kzjBUdPaSa9z6WnxPjXZwj3DguHSaJZgNm9VYjjNgEwOo
0vaU12CRgC0gCdF+Z5CGwo0DiRnRrCStJo4m3rH3+NR6+7E0JzKgJjkHhN7lxZvn6AYKTIs8A2al
CjSmYE/ONLsBeNFBllAEEykW/XM+HOA5hPJLiGrjUL5ZlEiPHgicKnw1WQKde7SthtpYxKlmT+xi
4QTFu1bdFgYk4R4aZdvFX0mJrE9fOji7EYvN5fzJbHjvuOb21FafnqrsilzeDH210d+MwNhF/ZRF
mSH6aaSWv/K0hQcWkzIiOIxBDplx7iK/t8AZmTKAW3ktOKSTj7Helxu/sClFKjTogN99uQySDUQI
bbs7JsytUMpFYvXZISlEyeiqwD+DXEg6QhetfHDG1FdGYVyVQNrqLwiIirRex1Hwqroc2Unc35uF
Fh8pN624XlYaXj3a2v4C1m2Qx48QbPFDEFol96mivne1o4ocCuQQuG++99lXa8UXczZHy6zXVN6X
GeKpWNMePTRouf8MILvR7tYh4i6knoqv9uaGhzieuXCa4FH4/a70+1tfjGCqfiAvA0fGE+ZtDMNX
bVkt5dwry0+lypbs7zNIlFCKACGFYqqDZDEjoFC5A6h02HjdUevBMRlHi+IV9Uq8icw44lKN4qyI
m+9YgiPpLzAkXqrGzoL97BxbDb91K19mYyhNgSLP3pDCqduFBS1TxnrWoJLKt0LcyxWqdbCmdeQ+
rGlqHiQCv4A8gxxStzHQ4nGKriNqRg0CaQ8CxtlAHjtKh/LGbMF0eP0dafCUfTdfoEmDJNWtD7AG
BJf8mOQzRLpGXnPnKkgqgOVcuPGDVc+d/l5G8lCsbR8phkVmLwqWbAUsM1iwzXfFm+4v3PS2lu5L
Z+O1D728bpxV6IpZ5986wS7Snn171gEJyRd9+wv6jJ28+zirG2B7AS48VSBy/FcPOkL7BPfQxF+2
3SvUgpiGyBRBRh5Kal3xbRdTeLTkOpx5/s41ieEPYdCi0XJn6JDNbpTmKdGOVmMchKu/ZQR8kXXT
jzzZ5gbNw1KqH3NvU9vPKjfejHJi1DjpvLQN5zBS4pWSQfNhSNbKrJRJR4AX09raPNi5H1KpKQ5p
ZGpbdSwz57mFpD4QK4ra0TqWSy5f5Y2ta7NugCkSDDHlmFg9VAXoXjXtV7WABeGl5cYxU2um1b0C
OZ97b44igRw/59JnFPQY2JHAzFoqM8OAvmTj84/0bQ+iWg6KdZHlq0iwkUViKcObsxBcjHfe6O7Y
zb3hl2dRFg8OUgp/PqwMcpISuDXZ2akUgNY2ALKy4e7Zvnph9J4kyjTyjBmYj6Vqm8cmRVJCk4Nt
oRPf9yhV5PEbWs47TyKHkSKXE3h3DdKIgcs9AwnKLl5WBifDAZapRXYbdIpk7jjoJmW/t3R5oud5
sdFMz4Emrr9Q4kXVD8hU4SHQCujEY8QbWft0FWsVtDpyRaCjQmlWUyz2GnWuItlnKDkouhdTCj5i
C5KIJwGXVbQlla5M4/5mDZtCDfexWh59DZqMiB6F628dMH+6cG/00odrBTw/5NJvWx65ZTgGHEUd
1H/k7MBYF8kd0poTtXjKAgg37TwVO6fGkqWHPsCRx1JHCueuZqo27L/qKOJjhGR68hxSdW8Apdbz
6p5CIDAv4AnkgTylg1Xnl8RRufQicudVBECG8Jg2jBIonv7LIIAsojkSDROkHDoOZh8soNd/uwEQ
AmhMdTPVCgTGUuoN/UiGSJY1B5YJN8MbpQmMO8/19xU4T10iczleRaO6PCSGvZELNFMfFBNpZnOK
9CQVMA1Iaz4LtG5a+wsd4Y1SPLlKAcSyf6kiD/DfncsbQYIK9Hw2DOB+kv5XbgMpFFS2TdDQ/YNb
WfHOpABCSMD5DC4ViPlEBTUSR8mYC7p30uRgRN6trxfrLrZus3oftGiW1vVXAJBdrCxxcEP4ApL9
Ijve1okNaRrCKcsM2JkDpRDS4/vQAfYZdPBvLqu9yqOK85+0Xkfbis/3ez9xy3/+Jf/P0E2G2LRb
eKoTafoxPHeTZEKxeHJH2DFxr2g8jw/7UyOnEtKpWmW2QnjUFQ8kK33n9crbn7FVMEY54h9vn2sg
ViJVQWFAarORdEDFoFe8ABC7ThVd7rP8tQ5biht6oXMH9VQt/6pdi/K7NnjA0q68xxkNa+PELSC3
G8uxbGCe6HiO7hQROk/AKBbDDLAw7F7oP9HUJkFKgVbsA/RPpZm4ohNtnuuEE53oolKNwTA5GDpN
whBRWxmuI8Fm7+apDMYqO4Y2iK8KXPuEK8S2UdetjPoARQv7Pk5KJpjIl5UN09/wN371kkeUMYT9
i1OshGeUj3T8hA4Fw0/KTSvvFBgWSk/S1ua78nuvx5Jj25fvai6v/LxZSjb6SyTC3732kTM0Sjeo
hEwtbDsdEpsScoOBLjZkySGi4aw01Js8RlOKia0iU4W4hftA8GwWCAjnrOx3qUGUIFnldbGSw2qT
eAJcq1YCAFC9XxE3VwW8Dj/rInjrKmCYy6OqnhlVfZRl/jG7miyM0jiRht1w8HaHWbxxbtOlP/mY
PZWrsJpISyrj0uRZTIFYQ7OYbNrJEcDUxF9CaVt+u9NPmLt7icLh/PIbKfYZQxT9RPTas4gphemq
SLE0K8BNEkhAkb9g4fRSmMoks1UKEu6cpPwIFIi49w1zP2jh9yJSkaOMTiE2qojOgLnsO9hIdCuG
Uh9B+eynAMpxCdBvc+/WlqOViQZJ7eJq1HNdaDEFkHTlRk7y2xY+4SMp5e5b78cGTPRwh1Wc3Afq
k0CDPJuDdHQP5CO8VOUIvVFaC0bwcwPWOzE21Jg1bkKlf6db1dw8UrMavMdeX0gox4VI8O8FAQ2i
MYSAAHmYUhv3tZIhGwEVPTjxfNCQI1ok7TO3MOS/7yFBwgjov1sTRCR8faBeW2mvfqLwnN229bvK
vszZxeSIw23kgpvKDsBTugwJLLHJ0l1hdZMWjWCULHCwSQjsSaC2T+YzSBdd3akcY8SLdbOi0Aoz
HEUEVHaUOrwZZXFj9aFDcAZIsvKrzFgEpGgcUFnYAw8Q0NsPnfw/BbWFHw83UjDjhPE8ZSJJBhPd
vY0KFxKt9hQp2q0f7F1u/Kl9iIGyo9UFt08r51W/LhVtGxVHS7mpnS/sI6vuoHb5XM8/hmQLB5fk
1VMR79HzmIQZCxRd0VH0kqStcgxZUnJ+LDS/xt3GOipZc1vUyYcSmjOba5HMkR8nXPuRgZ54Zr8N
de797ksYTuGEcjRm39kGpzdd2rZaNbXJCDtQ8jo0h9RsJSuHBBqn3C7N5D1xh2mOAn6GTG21R+cO
SeRuF5CigR5ia0sQsrWxBd5t1fcCGqRTotCKGqB9h51P1Fqfcv7dKxllkPsgW9YwaeKprk40Ftu7
JE9V0PtVs6xI0TQWtVlu1jD8+ltE73qgArx26UdM5x6QVfboldokjV+88CMjb2GswoHHQH2BI7BN
gQf4BpKG6TSvf3WkCjuGJmWfc61FL93V2j6O7xBaROrYNlCh9OeEnK25zctoEoXQ0t3XUvFfLM97
CpMVIjV29hhWdxm3a+RH7wXxY9w06I+UCzmxpl4NnbNUvWWXwpcutxmw/DpOj5f3BfOMR4N+otjO
VGssu8+gGSB4yGUbgXXRvPsl8TIIepiTBwMEhEfgN5BIFtohlpFhQeCdYW3JmoE57FSkLkJ9qgBK
b3PzW2g1tOrKXWjNOxAl8DzEb+m8wRrJu6NyjQbZ1lPJw6izsAZUbxRTuAU52jhYYZDakSnHaB1o
gU0V7YW1aeKNDbC0zR4iYAcRWMWovMv6VR+Utw15z8gmK5TV1TKi1oEAsXen+/Zn6ujT1PpVOluH
dIIEuSyujtRR5lnV3YVd+6E6zUrr+qmK3mAXYeWhoAM8vHXJWq32Jhmbyz0snzlkpdGR6MdZkBit
o9eaHO/7OyJh1E+MrxiqLnHhiGmbUj+6ajVxZjClk8E0HS+rE0FTaeDJawtMBigSFUlftKkuf825
Fk6CviFqMtG2sAhdEmZi+Cy757S+MhfPPFsfD9MfHVUj2A+nzVR2Tsis8QWnEhshAL5USq6EW9aZ
eFI/HQzJhgUTiW5HVQ6qJYrMhTmvgezLKDK6BDas/NiNFgDQ9kkNHDLcCf/Twe1GOAOI0G4WNzcD
lArxFULcDP1w7ZbU+gqxsJKNh4hcJZO4z8gDlgCQ44ZcoT3D4nPqtybyO8kShCi8uSyb6mFp3XvR
pywfvaCZWXDYOKQKeV8CJFZLkteh/1onNymALJSY7Ig9WH4rlGZadwtbPGXepxxKd8VABTuIZ0hD
s0Hh82FDPG5EvQuHp1y7a1yxquIbcFNdNky87i3zscLBbaumQNbbG2GDBSTc27XJZzeM6G6K6/FN
0e0HDkcdBEBAjdKPMnN6eQadWw/6yRSSKi6julFSE6qWnkDoGP2GF6G5j5q7JWvoxNW8KAFwXzEY
OeOEoZ/cIJIkaXuzNqUtYEPjaBZheaAcCS0rTlMbV58kua3kyJyB0UQkTrFM/fbKh45z6g93F/3k
iiGJQVKzpFe3oiyo5Q5OAsPcOIqaOCABWpqY0LKpe+hSRXYIRX1k2EXZIffBhbImIZiSVrIl37oy
+ZVzk//krtF6cdm4Xq5uvbYUUNijylHxLkrEa5tHwF4haxI3dVLZPNbBoLZLFQ/7aTRmwYWpdZ8F
6NJ1a0bZmuxnj5pUFwoq4KkR7ZGgBc7bttojFutVTWZZBi0yLrZkkvogeaMBOejaKp0rG5F6Lp49
ubvUshIEEoL3e6M2kG42yUGkixS1baimaNSZ1Fepq0nZmwA0r1vpvvfbV70/uKo/ls9AOZX+V1LH
xyzqwf5hUeVQsMP03MK12gWuXhT1qi2orrVwwIuMigWa3oiPxK6xuTxDzkxN6XRqiqINuEuG+wC5
QWRkoOQgUoqYMZl8oBHXfBjPDLt0Mg91r0m91hyAi1HsFMqh0a4Zvvx5gksn84mMiVYYfh3uMzOm
flmiiAY2dCAvqifK0+U+ss6Ms3ZylXLaKLJRMU73DaJfvo5NxlR6d94xgaHUZCA8ZqkH5WitCPZI
XoM6z2ABfenH7M5v3ttHwX2FwvVHe8OWM3K4h60ApskUgbXEoOMA2C+qD9TsAmtlBu/kODF+UCb2
c/UdRjuoS6xR6pU3CDNC2xXPBXZ6KOF8SoDkwWSBKfyCAyLKebgpEelBNqRb4+FaTasEzeFJ/oZU
SCFN4lsk3pHQCcs7cEWD54K93hJzp8mVBfHbMOkP2412csFTejlPh8JVdngoLdRVuKH8sQO1PvEW
zlJMHiy8ebWpsTE25RTdSgDnE4E5cLYw8Ek1uHyGM2dC2LoiMTf+1Qz9i0k7kzGk1kjtvKtzUMLL
aAqV/QBH7iZacmPYIUgJEWFJuXsdLUEcb725taCqeeWrzi1z7SQoMCzXKYyUr0I+Z4rAzVJZSneI
IeDHMilW7QzVwrmxpp8n3USbVZNw+vX66M7CBenSLSoq+ZVjRD5zpddOIgd/qMOOI1HBUZmq+gxq
4nTsImNCFDdFRWeCR8vj5TkvjyvzT0N5EscVrY32xtiWsxfHZP0RzG77Twxwpsn8WmLtTLClnZzC
dqX5WaH05s6xIevk4Y2lAENOOrafyx9x5vTTTja3vC2S0otac2fVcPTdGvvJPEhB7ImFM6B5drmV
c9GENnbhj6BRDH0osUMPO1MnidHiONQ/cokAhmMuWgNTMUDYw0dkIyntXzlHz2zb2sm2V6eITzgR
/KOmxuUJ4XeURWOSt2g2j7yeWabUMz25MhfOjdPJMafCq9OiiKqbCZNykN5V0tbW8Hm5986cDOrJ
3pr1qqpggzPg1F7eNLkMblR/ufxo9cz4qyfbkWnGVmp4db8bilSsh7AALxJ6tlFNobLhR9MZgz6X
TD94zQCjHeSuJoGjVyjk1hgDx4gAT+VhCDGLQYinrHNKxVFqg/UZpBqWhYIeV69llJtSaVZIwt8a
pQIewPKkbZ2n6LQGmAo4edMAFEb9fAJfDfSpP9jMyFju3YnjSGIeSfavGvuGaZR1kKQiLb3DjSX9
vtwJ53Lk0unoIXJbWIEf7ls3yLC3SZr+IIukpjpLYCR7nCADrvEr7CGCOdWRdm4PiboScvcRVhYy
aG7T/r3DWj3ZSCnkFgOQaRzhynhe4ZbDbgZq41EgofH3vvb3VPixFv1CN7q0pglPDf1lAYx3kjCO
88YEAKvLpjRvO7PcK03mHHyvqDdRDIEa+wQk7qQMxDJb7JXQ6syyUcef/3gVlbC7qTqjQzufFJWb
kyzwN1ncXHn8ucl9snsKQzUCqXP7ncj3+J2hrocwoX/NQvDcy59snWXjaGmnYuDlR+jhAZFMy32j
SPPLw3Tu3U92TBO9K5CbSNY0LThDTbLfSswHlLL9wN/lanXoTNimnmySapF6gNClDulwUi91AHsm
TptNEGtE4N7WsofDoPYmanQNWpIgDy5/3Lkd7WTBAXzoXNtRup0D4yR+LYIrO+W4a/3hRFZOdkrL
pHpb5DzXlTdhMudqrEG4g8HvzY3hyrly5t2Vkx2zY5kMSkobIYUg1YKN7l85i889+WTtS3HXqWnC
kzvIDFV4rPqHy919Zi4p489/LLNab+TYYbfaQWvCvaPHxg1scXfltc+sA+VkERdl67pC4ek6+Hds
6RwFf6Xl5Tc/N6BjV/14c3A/nRuMb26jJCBByhwVUpJ7S5uCL77cxLnXP1nGXuy4QxMBhdEUREdU
ys7Gqwni9vLTz0QhivKvH+An7eDiJZHuDagkrjRAwDRNZa01UQOsUbWYpmy9Ngm7SaqgvH251XMD
frKsvQis3qAl6b726480VLmyZnq37dsqA+WNMcXlZs7Z0Csn69io65TTcAj2MBXDG+lxQG8OksBd
96hO+itT4My3yCdrOvN9K0v0NNhXaspNAakTe5RB+AhMoM5ZVeM5evlrzsy13y7tP+Ya0j1yFLhV
sJdkZRb5T2a3FYiTheVLrhc7Nb1itzxO3T/sUb9vLj+ayWMRaRpI5n0jWf5jzqBvHTt1Vpc/4sxs
/m2E/uPpUVLlWpQUjIhzE9W3lbpptJvLjz734ifrPMslL4uVCOQj7Ds3gYJZHy4/+cwikccWf7x0
axJQyg1dEj/hMwTbjrKjI9MGopNTIrC/18rJQtfVoAFUPHY81bxmWfyiRBNgdkYuDV2nr8uNnFsS
vy+LP76lt+Sq6SNawbCvKGZBg6nYFJ0mKMO12Dg1Ndu/+T0nizz0q9DKDVoCoA5XhHwyegRWCblx
5PV4Vz7o3IQ6WeK17A2NkUeUHjsqzBHMYWlTNk+Xe+vMw6WTtW3KyE/HYRzvqyRAwAC3YSqNdvNw
+elnFrQ0/vzHUCSImKgK5Im9tsfoqEZNhlIABc+5ls4ut3BmSUgnJzYstqZpElqoqyePimPb/Z1N
ApL+SccMoEiRY8qifYp6jKF/mP2VkPjPN3GefNIppddHFsNJLhgtFPDz8LMA0JmT+tN5KWFqY8p6
Dc3wx96hqZPe0cumxNQnj/aDUk3lNIXNdaV7/ngm8OTx5z9GtpaTYfAMO9xbA361SDsVJON9vInM
a/vo+I7/bZemhXHG/mwh0gqRJbRQiwLBGdSTbh3xXRXyCmWXK7Pn3FeM/fajjd71yb/rfkRiGRk1
7Rg66NtTy0+pY/+N+clXnGx5Toxnld550d6GMhGV+DV4xuvlR5/rIOVfX94LVGEXQ8jgfjYP8kf2
7bxAZL787HMT52Rnq9SqiZASiPZVb+jIPCrPhSauLIBz732yn1WIPLmmT6fX39ocN+wnY+HdXX7t
M4+2ThatGtRCpJHLeLYu8Y8NHk3R0JoaAmOuVwbOLEN4Zeqc6SHrZBVLkR8iL0MPRfYn2GmUMC5/
wh+3TMW2xk/7MSWTHONYBC8p6CPhkW6ThXRrJ9vsvboCuTr3/JOFa9elnlguvY+bufyAX65AA/x3
eh14weVP+B01/GHpWidLt8lS35N+j7A+iW/K9+xW3FNUgIE4dV+t1dSZg9683NY4sn9qahyeH91V
if+cTBKTSdwYO/072yNPurz8+HOjfLJ89VROEy9Ior0sYbYzfLTS8fKD/5zxYpxPVq9jl5QDyzTa
k45Nb8AuAyHHCqgGEfzdP6B9i4KX8+z+nfiO1k7Ws0hxAPd7viMk3f9UPIh76ONUaZbp32zgZFF3
VtFS5KIBtKAGhOFujFflAanW4V2/st2d6zHzZHGHuZAtdRwL9737TD7Db+27vBP3AKMreWl9Aoa6
1tI4Bn+YVObJ2ga5YypUpKN9+x0OUzCAaBAgqXmvaPMIwP3G+6pXl6fBmfllnqx2pYorUqxyuM/B
8tiqmPjB31yE5slC91pH6aOxmukJFMhSNwV9ptcqEjRRooOORfTBN9pZEpNebmGKzkRl4uRslPVN
VaboSURVuuGYd+aXP/XMxvMbWPVjpWpGmVZqNn5qhML8xHtxH/URSjeBoHC5hT9H/optnmwGpdQi
fYEp+D75RBIC7GVkTaJn5dO8c164x1xu5dyQnWwJdp6aEgZG0d70oFiQME+L4soHnHv0yZ4QUxl2
TI33F7iJxiQdbeFcees/xvl0zckGIMUqHjP1uO2PClKJQBpEbbJuEwdtPrvcMeeaONkCUsmMgSE1
4b5BLBIJDdwODIoH1y6PZzrndzn35/wBbd07CWGzj3qc+141Vw7EMzGDcbrYJbWSDaSW9u0dvhj+
El5C9x4fL/fJuWDfOFngXe7rwqI0vydH2T00t6CVSJcYh+qtPDRv5ceVZsY+/sOOZZws9ihHZiYL
+QgMkxF6hBgLoBuJTHmJeyD8C6FemaJnVrFxcrR3vmM7PhDePbgcBBD1CgnbJc6W/md2LfY8t4yN
cQb8GOnCNlQNJVUCWw/fFlS44QkRpuDtsgAWg4+OdQ3mdm5OnaxlxSkirYrpNgd0syMwyGuu9NOZ
xXBKm4gTJ9XqlNJEX++EXExD8Wp3L5dH+9yzT9ZyI7ehGELUn+TwTSJ2y2HOt0+/n/2/Prv/7X6l
t/93zpT//m/8/2eKqCWmrtXJ//77Qxrz37+Nf/P//s2//sW/7/3PIi3T7+r0X/3LH/Hg/2h49l69
/8v/zJPKr/q7+qvo77+wr6x+N8Arjv/y//eX/+Pr91Me+uzrn399pnUCq+3+y/XT5K//+NX61z//
gmD/o3/H5//HL2/eY/7uActguKt+Wb3/9z/7ei+rf/5lGP8wLFuVLNkwdEm1R4hq+zX+Rlf+gVSa
bZqWqZm6bo1EhgRxN++ff2nKP0zux4ap6pZqW9r4FmVaj79S9X/IEA94pK5rBoi5v/7z6/9lgP5r
wP4HOKvb1E8qmEPG7xP9vxa/KamGrCumZti2phu6rJzM5kBA0Swws154GOui2xo4OYywyhAAdzXV
RsFRCjqXpFjZgbFJ/NQakbYUPJBXLNJfnhTJ1bOiu048c2pcECylbPY4hakYauR2px6SWIS3bZ85
I2sfjXMzi1v/Vynb6aFOQiBhVSKX1Vbu8CDxw3ZsJC6RE9QkqyjvTLlBP3PSdTkJoKyREIiZyHGo
eatOyeJgjfR/WawpuSEOZbf2Cn5eGdzqjpND7qv8rqBm4gb60TcxwBktU2okSopKC5xZiYOAcRhQ
399pWLe/mX030t26Ms7tjxixRmSH8VXCVXgq245hUS1UKgSH+oBYSEbRMdT6Y1M0erUapDIqb22k
ipRVoIxaElEXFK+Ka3spHzKawrlI+szhcmCw6KW4KVutjZ4IXD0vWJhqjUZ33shmcBMyY6qD58QE
Ci2C7rdArrH9Fp02SzVplEVWTDxaennk9IFEBR5vtXBysGRAnVJD0FnHT9AzQY27tYwpT5tU1rJQ
ewRkEKtbhrjAuGvZ8QPzO/KHWEwFxP4IeflQVlY2qHIVPa4yDQd0p2Bs90YbbHXkZFD6Re4KoX+j
iWGI5Nqoell3sR4sNV1k3WOoc4ajk9ljwefpUirNHXRUUFSRKsnqtlUFNpgJVqTJsUlSFCjkpmjd
eYWtw2uPzFuzKDrwJiaq8Yn4KvvY+04iyQU3X0ldgJQfjLFnPUxr5O8MD9M7XTd9fI390BCGgEli
h+4cOLwA8R0bea4grN/iJjQeA1iT9KouC8iJcdVOXaMZnEVGHtbZmY3ww41ua8OzqibDmyvkUqVW
MfQ2jvEZQEEvdSr0YFD8WqdlVnl4laLGshB1U9hzN5Y1GzJROnoFSLiPqW6sl1vhAtafKWpTmotB
q4L7pFEZn3GQwnlp9VEGmSVD9dmrqNjP27gV2lxnHiazqrctf+lYgxVioxUWwWLoEAk7FJ1i3bpD
DVQ5hFG1HUJdcxgCQ37sDDlFSiUUbTPRBmiD3tQkEWN8mYNeRFBOVRQLMcJhHzqalsi1BQjPLlhV
fR/UGx846sp2M2p0st5I/i8MoRuB6GAyrMPUg9ToDfrKRzYOMypncNAQ6SQAOi4A0alnp+Wv1FQz
tIuSOLVXjVZUeNj4eXWnJpZVwMzJCp0+04uFjpkBnuU1nL85hgDJOuRK4a41Az7BTeRL1svgYmoa
KaNDQayEzrPStcmiVJzMmMWe5qPwgV4IUqkOitZBroVi2efKYCJ+RMbSRP0cpftJKQq3vSlTALez
eOgkbF5ko3iRYA7n90qjStWbp7dGroML/z/Uncd25Nq1ZX/l/QBU8KYLE4ZBE/RMdjCYmUx47/H1
NcF7pUuCfIyh6lVDyiFdKU8AOGafvdeeK6EcFbV1iHewYsmOmvYUWYMyKu8rMGISyvSsGXZSoY/c
goIoyeW7JvWTWyFuBOwVxky9KeNYaUpbh88ChjmKrqOu1+QrI200BN5WydKZwqYSz0Yxm4590+Ev
bOY9RpC9qpnjNo5rLlt05dBW1+QpLi5t1R8qUxXvsqKmZ6fic1+NfjnTMuVzkww1DGPTSRFeI433
B6fCGCabpVru8imq9z3YqFySNNiRpg92iE5pfHPhQzVUYdOW9r5oAoDVNV18x7lkuGFYY7JTwDyg
t3l6MEDRn1dZqgMWVDE55dKPuCXO7lpx1qIYOLpWTmedMsC3zCP/iRaiOb1Q1YA9WtFoIu8zq9Nw
oVGjdme2+kGC2PTaWQKOEA0irrNI6qWejqSUrtmhl6yFvJAgmx+FDgZFGvVGe5n0SZLB0C7pi5NB
0KLxhKHfnMN9GhVhA89FXCRHDRSVQyWoY7kHwZJP2zqatF0Yt2EIAl+HgZt2nX9tDVpo0fdvzde9
bMoGTrEltjv5LNKtX06wHdl0RBn8cGlMt2UjhI8+9h+pY2b5UA/AofP+bNTjjgMrMdIM4G4xIFA0
xBF4qywl0m6MtWagMV9NuivN70S5v6Q5RYmTw6wlmW65UhiYVFxVUVVGwExJzVRYfK7mwFPA1U4/
u6ntWtcAm9zsBUXJppQWibAWrrUpz3W4jcmAbVCvtFgURzK+URXGsjUtMJLb5hbOoKNJC2irMZM8
Y+oM5abR2wHLKt7f0Sr7dFfWcXVpGL50xPgEnvAcdMauRshdXkpJlGZndTaM3ZVZpBiEtkEVvYpa
Q22Bu5PPkHel6YeY6s4FuqYx7VhHMGYQj3WsLzdOBwnDRCuISmLLktbG0cRv9VouK/MWC4v0Oamb
J2Nq6TYdJKloUGSL7ZMod1XnWQEUSanlXM0CE26ZhAPDeSASDjvVWAxY58qqKNIHO6kPNPxQO5Bm
Q3DABoER6AbfLO8yyeh58HQMm6eJEMS68PUg5NzEd4S3B+imOeNI9B8NQwhjsAK5mGxn/lrYe1oW
/5oA58HdCANpehTSYdSe+V8Mwiagqx5nvkjQftZpP7sSNgMcerkmg5q2CuvcL1NrQPIlxDq7FvpS
/OilKb4q41z+rYzmCApTsZYaGb51B8SuwwM0/u4pieT+RqZnY9FVxyrm5bQY/RRHXAi4rnDO4rI1
xPdV2deRE2UWbn+CBZU0KePgGj+ABPyDZeIBRdSDT6+MBkUsp+xXIDbCMRPj+TmyZAESn9jczeGo
XfZ+jye7JM3Nfa2XBraWRBiXhl5yGqsAALETKKvqwNnX4ADYF8GNlqeVyQnYJMJejUJyMLLaT1wf
RkH4ybZcluxtMiuffL8uYGLQROJdZI5I/INQ983HybeAMFWJMcfncWuCDE9a6Fv1WN3KZt9RXYWs
SAYexM4cRwHbedPgrTXl/e1UlXRADD2diLM2mw/+iHl2V+dQ2QpLBOgC3xBwJt0VJi2kxhhW+zma
TQGTr5rVUegWBtxgYQGvi1PBDtjg4YI1eCB1geu3YgXILvXTfcINA3R0tjh0KZOFZ01YFHRU9KM+
3c4VxquVX1CepeXax9aEjfCngm4UEGEe4II0415419HoN3iyCVuX1WACqjTigCIC//38lI8qPEdw
rZg+6YmQ48c0djhvtGYs35vUkuhL1qf0sa1l/UGTE+uSXu/pyaehkpQOC+JnNg3C9KBYk9kDzYk1
Wk3lyqKJb6iGUbwrE0EHPJaoCKl+BPHEb4bG18rjH1UCmC2Mff+Yd/h8AVY155a4pBpQ5vRmfaQB
xVCfCfHx8csaNdawqPGnZBOxM9IK2akYTVLkz3dRCj/3Jep1LIFnONA6c5bomJZfoKZ3WWIm/lHC
C1JLamJD4DnGqLglMx73CLgzVi2X21kLxwDftlTWasGRUs0iOjPSFhJb1tfxnSz2wH3n0A8bbHCa
dil0Jka7ydKK5g0jMko6rDEFEw9VpmCg6IuF3D20g1TSYdjoanxfU12hu1Nnv2AzxfdHpHV0bgBx
xaMB+WMKfcBANEnVWJJpqoTlawMCirOmuJu0JE62GAhpNJ/VI2GbB89alq4MNe4JY7WFFW02kUWD
7ERAjBsDIqofodrgUKNFf4S4QK6u+1Aox8um8lX1AK9RLgB+6nV7VShTvxie6T0nQj6r2S4QxHF8
NQaYpvu+lbRby5jiakMwNEivQdIyfes06bTfspyCAS2GqJ+9oCuk17bIKZsWOfsjxsBT6faqXw8b
GXA/RFC9ncUzTevAfaZ0jMPnibBnTcUqwegtyQrUb7ElHXO9Fc3DrJb6OUC5EE94uRZaDx1NetFE
/UIYzpO6xb9q5DYw5UPJa0xVXztT9CRl29cHadBxQKYhkiY2qY6SXSE2NKzKMomdqaswSx71lJsT
AUKDBXejjgdTC31iaiilL9YUQcWRBLPwpommLJjychPkNsAX6WrmZqlc6pZqvIygmBFjBHQ69Yu/
1aM2Jn63jSkf2JGUpfRwKwnu5XlbwPvpa/7PcpicjU0OFlOdmui8KsVHEDkdbJheucvKAiAasDg9
yH9Vehpk+yRuM8IGyBXCLtPrROLWkgBqDaakBZiqlIm/B7mCk6iQ5+KJ5Oeb1u79JVxTNEsGk20a
3PVBUK0ycb4BjirVFMWrXfyJry6i3eh23ux2W/xCN3QK29LN9Cu6U5zaoft8O5xnbrQ5leZd5RsN
5rsmIS0gD2AoqimuRQbYQRhClQ+ax3pB1h+owWMR+0X14md4YW1Ef0H3FVGX/2qMhi7CIDRC/bqu
okzZSdwtNu9SKX8nK94nJ1YdGm+/RzYVPrGCqYBlvtEW3uX0Ul/M9KwCLNRgimJzkdppnnklOZiF
OJFrnPgKH/N5jKbJumSqpEhM3oNmrj6CkWWTLs+C5WmilJ+XbV57Mx5qJ3Lpq0rUX8OQ9pHJ3UCs
tNbSQk6pZMKUl0AlLMdz2Ezh9az1+QWRBAAF0+cYxipuxH5Tb80/bBHabpYq9bFpgihzpyn3D3kv
Jfffv+vl4T7MQB5etUTmoEaeSlk3FFg42ChGS9zoZyLwzViW6JjVA1xWnKCM27OJXE56Is25KvX+
/SosxZJ4Hwy9nvalPjdZPWoMqo/S1so1fN0UCPpg3gdafdW7xLKICES4l3GGKUIPhhxAJxcMwcI6
wcho6vM7mTjm+5fxMU/91+8iF2bplmzqS+L4Yy45UdNEnkPL8kwtN+5qDU87I1Hzx3bOg0MZztHR
kmFPkjU71fn9xWeglUaSeRfMQ+5ZH0eOxD71dU33YVDPyS6rcBqsS+O3oA5jg7XhDBHv+0f9NOl1
kf1GMmGE0CPwaYlNoRYIeaCaHlc7F3JT64bmMJ+Y8x+rJLzPt0FMYDdsL6our+oZgVXGuurLplfX
+HRoJM9GNVFhDeJtq4O3zGd4Ed8/18c0999DKpYuinw/FDSrum+Xcs3IJYYs69D19QW6e4A3//0g
y1/yYdEsz/XPIOqqeKWXctUKZGWIVZRU3etlUwRb/K7UvRbxts+EwgDZTlbEF877qIVKmZt9cvf9
j/jiC6rc5RGbqYqhc1f+OGX4dr7WGnzBRBO25GQ2nXGiyPXlCDLyULLRFrnn1aTUijrFhUAzvSFS
6C0i/vmTB0Wknvhkb7Lj1esko6xytVPYh8V1K21uRqWoTAMbsD14/flwaf3CMeiq2gavxj0uuS/R
UXOyq+6xuDV+nCp5f1p5uqgSy5miJImWaK0JPladRbSFkNAL1dfIOJLuAAR+mCXtxFOuClRvM1NV
NUuzdNqoEHctb/vdoRYJYBfxpMEQYquf0Y3ktfbsCNua/s7vJ8YXS0AFFL/UCChAGG9Nn+8GCtu5
8Yc2sbw20uOjLE9QIGMd7KlWjSfant7U3OtPZ5gymQXqCby81RSpocFqosxKMG65BXnVlrQy9j3X
+a151C5VF1czF9SpE91K/h8Uqd8/6RfrkIPrn9FXi12fkzaUa0bHHGlXXUTbaSN54qE58UK//HTv
xlnHIypN8XWDbSGCDq7ydgcjB/AhIGhPdoG6FpvvH0v66guazBBRUg3SEGslZltMqpxTWSIsVLfS
BrNbGofbA/jDq4nXiZu1e0ol/jnm0lnmy1ckHtJVaY1MA8mpdGoJ+8m/yC6xW9iRy9mHN5qDJ/a2
PvGEy7RYTRvKW4ph6qauqsonfIQSxG0klhBydTzHPCsuvSDc6ljXgOyXp1/fv8/Po9GkQRRtsPiY
outwYwwtCc+YSfAafA8mhQVeXKV+5KCdmHFwMDpx//2AnwMcHeQyoc3yh8i/rZZFm0V9QgIORAI7
2ri3QBBTYd/gV7Yf7rDQTLaAak4ctp8DTKJYUeUuoSikj9V19BJaoiCUFK82avqa4oTgk9TDtsDE
zbWv7VjbmoNmJ/DZSUjNUKMiiuMnnlv+9F0l0+KjWqoM289aswsMs7d8v4vDDWZVtMXnLu3cG/x7
NooXX5/SKX+xTGSFOUvoLrL3WG/XmncbXReGgT/AcNyAh3XS+EZGIGp4mDlryY6UvOLBobQHhzTf
icdUPj2mrFODpYbK7JXxW/i4lRuDMVAm96EceOFxdvFE8Py9eW5sZbe4DU7fz06Nt5pOYRgpA/Fa
sJGvk0t2uu1oA1nA/Icb0bIZlO73D/h5wXx8vvW+mkSD1KWMR6IS0p+5Kwe4XglivfYA2u5B1v67
7rzlcHw/IhjQj2+0N6lqTLR2bZrY2oKEc+v89vtn+rynfhxhpYMYh3kITd/CIDmR7jQBZMkUeyMQ
9e+H+RxOMIzG1WGpqhtMzI8PopDDn0Jqghu1+I3728bscTrtMLjJTimnvthkPg61LMb303+eZkFC
qsH0D/Kt6Bgb4WfkkX0nc4PdsQU1dNpZv9+e72/Fxd+X85W2Y/Uf/3cdxwftx1X5mmMG//raXryU
/x8oPkzm3P/5t6Tik+Bj8/r7tX5pX3//z23LH83/FH/+503Pkr820ct75cjy9/ylAJF05V8i1xpT
wdtc5LhjTv6lAJEU41/ke4gpyLfoirxIbP9WgEjiv4hDOasM6sc6een/CECkf4myLrM2uDKTQzBo
Fvv3z/3w3b5WgMhvU/GfQ5g0D3+FZEj4EpJ9Ii+xWuVB2uYA1ITo2tC6c1OjfipWOLU0YBubaNj2
Mb5utRGej3jYYnhcLUTjiAubYQ5OZT7CmX6hEi+5c49aTUt+jHXvUXW+maOzrsm3OMTaXaHvDCN1
QDUd5mZACyDva4gYKT6n4hVCBaeGzDgEv0dVcFqkG2DI7arHd0nNXOgPrjIJ+Hr4OAxh3qLo+6JN
d/34SoWMEqdmL15B2AaAAzs0ueU1FYS/Rrg1i9ApmvRaa+p7c5pgJNXmS7W42CfWn36oHvOWHzeL
sbqk8m3qOdfmCA9VNqc/imaQxlSeNQn0pG48hOKdJd3LeGSKZoMrGwUDTDkotEryZW0VW6Ddalvb
M45epXose8meAstLhWkL+dSdsTAu6VojY35bYckiVUpt692MEMN0LCt2zBr3ZN3aWcmxUV6bGZJi
blG4w49mxMYQnhq06asJcp8mFRcjdOu2jrcicF3aHzdLYjbBkKycoLsPN3ode/J824zqfRsQdBRd
tDX6h1bRrmjLfOkk8I14xzhBQAzUND/iiEoZRsrEtHM2Yu1Qb8wSg9OuXRj8wk/sua60ApD8TFpm
KX7Ai8ibySMvKzhRrV6SOcTvb6ou9WRbxMOeDqudWBRPbXaTYDsWV0clelTlFt5TmZ+lobBH4cNs
SZfx68sygjBtYAdN7l6fIfKWjdNkeFhO8O67J3XyHRX/jbiz3J4ea+CR+IMfMIiB/qzAcFT5c4DR
tg0xncQC0E75i3rhV410QUB1kWL4JY/WXjMflOxh9kenhFykL1Ywg++G80udNpUzzFgXjnP9Y+ws
b5Sli7TLTsRmy1JaLzXVIOIl4UUaR1kO+HdbdUQ9WqsmNboO8keRuoYOMbwvKtuPyf9RshL57WN8
Cgb38cj7a4G/H3V141TpVW5JZETXkxCgODrLZmAg1YnGnLcW1e+ebfkV756tSsZgaGOerW3VTW/G
mq1OmTeFCJvUyw6TsRHjkGxhvut3ev4843+KX7Otwy5IZIox6an+rC8f2xSJ81WiMza5jz/I0ka5
J5EfXXfNT3/4ESy9x8d3e//fm+mHDPXy6j499LsxVmcv23YzkWaKrmfJNgHcesOlcvDdQbGFZ/lp
9oAZ4LKy+37UUw+2mkW6EFh6lvA99WxLYcwWw61onIhfVreIvyYNqUgZzzaDasCaMIQBdDfAkIiv
Nbt3l9gWoxwccx1sILDicQS3OxVNf4w2P4+4mqZTMqVz0zOiGZMMHpttUC073MLYZ1g5d7sMj3Rs
R6Nh8mRJcBBTnaFuvKzVCjOd+EEZfSdnH8VA8sQ9dRVjff5tq8ld1hPWnfUcX7ebzpM22oa2MOXQ
7/Rba8tRCSH1wjzRr7261nwecwkx3y0ofCRMo/cZ039FDWU9DTfpJtlm6KcvdGC5DqZhG5hP5ok9
apXl+Dzu6lajpYFMCwHjjsDLMNbddhs8Ru12a5y4Hn+1eN5PsdV1JiqNDPkMH5wKOEaHd51w/f1C
+XJPej/CKrRpjEI1Q2qq15VX2IaNSdnPzCE7yzeLr5nHTu44p8pIH5Pdn16ftrrCpLFWmno7xteQ
Js8yADlDhv9Hkl8UIYWcU1e0Vb7m83CrXS5OBn0qLIZTtz1e215w1tojhlk2vGWKZKdmx1cn2Ls3
qq02vKo2RLlEq8twwS7ftLtho27qbbz9/st9tcW9H2a1xQ1qNcuVzzBBNGKS/DvWeyxRTxagvv5W
RL7kniSyJqv50QdmJfqyGF/H+xKiNTS4bFdco8qMnNGRN9nefJIe+utkc2qS/C+L+z8jvy3Cd4tb
bTVRN3pGlkns5Ueuor2tHTDZBQcobhCixcjKfpxqo/ritcrkobhrkIwlAFlNlqAd9NES9Oi6abQz
DVV3JNcwv8sTX++rp5NFsnrcW7D1IX/5cesqLdWqEZXF14Mz/JE2CULq0UZf4uAePl8qkweJ4te0
q08Bqb5a8B8GXk1PJUrNaYQ6cj0b3Ya4Q1bI/OiYZr5ZIc6/kmA+C7B06UMfNXle7w18RNFqX0hj
g9vN9dScquh9dXR8+EmrqSxOqj+AA2QqP/AmsE8jp4qlJaw1B/r+sXbEnydn1xdH6YcxV0dpHOr9
pKS8hsbztyq9usYZJq+AFI371B49X/OKTbAx3wzEp8eTwy+PtIqKZJGbJBlrE/MtY/XIOSamVJEI
BZfhIfQ3mOI6rV2cj16qUeJ2LVc8dVp+TLi87YOMSb6TbIskAn1ZTTlEwAaKSYIinHMCVdmIVrkT
oBcI2TNoOwQn/rVYKHsROZbc2SOGkkKg7NMcr6DkMZ2iE4yDlaaDH8SF36KWTnuFRElzjYSbFLOu
yd/rxwkdn1wMqL3Yolv/II6L8U3qO7OicwvId0FQbnIpeR3Ddie0zQ7xmh1l5VbtZleWp3NUkVi0
IpTKJWfCglOGehwFZe/UuD8H6SnDkpUM5O9fLovisiXSZbIGnZf+pAVcvvUjVFAv2KUuGqO3M1M8
nNrnPx0ny0t6N9QqxtHTupa1RtWPw5xdKeGxh1wP+sDlZoqc/VkobkvlZAXu066/GnT55+/23lyv
4ih6ez7jd6k/t2iVItySSRSkjeEmmXqOf8SugJ6XyNE5WuRdJ2t/5LlFUijbjVicp/F4//2B93nn
0lVq/hJJc0OnMvgJxyXViVWFpnIsy+geMX5qD0Y2IZx8zWPF1Vp5Xvy57Nz6M/baTsLDwgpRkxEX
2x10bXCHKiYMJyq/n6OL1a9afR/QgkEqjopyjJTpURL0TWVOh2HuLw2FXEHRLskYezLNvdxDseE6
4SSYJZ54Ncum/WE7oQ5FWopagmzJlrSuEk2+ahYZlcejZOyHDu1RcqOpSxewukswkhIFyUWteGiz
wIuE6KmITjYVfjo3dURIyEW5CEmqpq3XclnEea5QyTmGvbpRg7GyxS7wpB6kTuYkCCL7TADUq8Xn
Bp0iPSz4rtPw1yAHC5klROtw4pV8msKrH7QKnX3cXGV9LIfjEoZpj9V1dEjdftdDuHYad3KF2Sk2
OPTe0H/x/dCfgvbVyKuQqQ7DOKa7ajia2lM3+1zCkhMjfD4xPw6xllUMqahCyv33w5Gr8ARsS1xl
C14Kn1Q7cn1vrL3vn+vzrrcadXWASKIJLlxlVETmu+mVuQR+WHKsh/Ds1A57Yjqtsbq5gtYx6niH
VfZnrh/L/gUnlO8f59NxuHqa1RHcAOaySqNhCOlMMgfY7c96cN6KpziXn0O91UCrUEPk7kZDGq8N
gpWnkwclyqsQcIO7riIvPJSOkzoorf8fHs8gCW5R96OncnnD77bwoZWiMVFj5j9oK03LcWTFMy8z
iTOHE0N9+bHeDbXaAk09MFoxT5kXBQRvtKym9ntJOX7/QG+Yuo+b3CJl/eeJVoeSUWA5iPx4OC4Z
htltj2TTl0UduomT2urT9CQ53Z4b3s//+hq+fMF3I6/2kryf0znrecDRx+BpxmVO4M/vH+/LXePd
GKtdI2zmqOmW7yWQ2tWHJ/Rsp7bEz6fE8hj06WmKLsvMuY9TQg/1JMrDt11D+FVu/H3C+lX+ULgk
WXVq/r1laj9/rn9GW037nvbESdWz4dgTEuSl7JXDSPp5xOAB6X3dLaUGuCzylUZ/ZzQtJVQ8qS3a
AsbSnYYfeaYuKW+HuhCHl+8I5s/evBErZOZo95NJPMxW8ZDB0cfNgiIijlpdhj9PY1wViQTMd0Kh
f2omfL0HvnuHq2U1tf8+Vpa6fXvXbdsdFrNueUNb6/b7GfFFaPHxe63WVWWIRhJrxbJx4HlrbKLr
5e6LD/OiE5oOpy4lXy/jfz7Yan3lgtqGhcgsz1rZCTr9rk1Sx4hOnsynpuFqNdU4htI7wt6+aJFM
gH4b08326ia2JZWT61Q+5uv9990nW62sgfZjRUqYiBZgEae6aa6L5/FA5xeU29QOnPEicmlN/S8x
N1wS3naN/7zPpdr5fgdO5ymt4HQsny8FwLqbdz0F55HuAyf2OKFP7MKnpuYaRqRaiRlkJt8v3bf7
7oKwy9G2dJFe5M6pxX1qaq4xS2mvzaWsMBYtyTTUeuMhIR8UNrzOxA1OZ76X0OKbzcRcbV2mGKa6
2jHeovISbGWn78GPOfHudGLtc3Z39d1WG1cM89yMfOYLBs8Pvb6t2FXk8mdBy3NcBBt2gK0pTHaD
2973C/7rI+CfCbPaW7JKGwqTe/BRUAA7ZsW5aZ0Y4evA8Z+1sFbwdwIpqfFtjpBPPpNcfDDHneUl
+xl6kEP1cbwQ3JPyo+XrfPf1VjuLH+ZqmwM1OFZ/ssvMy+RNcKHa+lN3FG2SK0fpVNFp+Qu/G3C1
xSi6Aoyh4KQju+alRwuDEady4DTu0oY0y7SRQ0/yyq0lbU4tja+GBmJBQwZpDUteU3BLM5I7zOD6
YxKOLh2ETjwmdjbqtmbxsGSdv58z+lcrQ2M4TbdoIGHIj7tMl/UoFM1xOM7pc1fUuFOnR4UWcrwv
scR58uViv0CDBpweK25gWX2eWZdDq+7VTPIyH39EUiT9IG+qEWWvfq1goV2XTs+1TclwI5IDF7Sg
o8w/k6Hfaf7TOOYH2hIOUaNRjdXPBqNP3di860NkVlbqahJF7T89GaRYCN0ACIHwUCm3skE+MfhV
NahwUvgCI+3WyS8x+tUHzb4XsCHsEzfrbmnkdoZUORsa3cYbmmbZ4crwT722r846LqkG7QvotdH+
fnxrlNEyPNCM/khLh923lyPV1yi+/v7bfDnIm8DYVExE9qtNS2y0sAs7sT82Bbka/GKLeq80J439
vlpd2rthVvtVNjatUdUM0511Hq3tV4szDPKIeaud0QdKx+ap5fXVCf5+xNVGFaYtXY8zIw4Oiaid
4lJSIQwKL+uz6ErZf/8WvzxrSA8StC758k9Var2NunHCHO3YkChXnfJqKeB0LiCHfhucjFu/3P7f
D7c8/LuLk5WAQ2krjppw72+XKBkfzW27zZ1TB7b81X7/fqTV/KhkPfTHhpEab3SRhF/4ZxTCisYe
ttIuvA0urIvkbhY83VW5ZmOZS3RUYFMBOtr9/h1/+UvIqy0AHiry6yqPWlVZY8l5fxTixcIU1Yh+
Kvu8RDvrLXkRUP09xLqcMyVWm/tN3R99Ebs3+WLW6Eb0d0JguLEYuDSae1VSXQbxqT6XL++N70de
pS34loEwYf6wxGF3VbrIqKsHZZN4GKZvOlfYYgG/GGfl6pm8O3n2fXkeGCS4UaShaDFWOw0ONKkY
N01/1C9aN7qpj4s/EDFvuRN/VeeTq3jtM7rje+vu+0/65eZj6TI9GyqdWuuUYIWCE/IP50IP7qsc
XntN5FZ1ytFhOV3WX1WXyMaKbKKs0NW7NesF5Jn2w5Gu1ss4Lx1RmKClyE4507EaPKR6+ys45Uvy
ZUTPk8mLFhax+vrMg3pEezW8rrf0O+LpTbypKPOzTMRN68Rn6bPgVo/fv8/lsvXpSf8Zc90rkgJo
8+PlfYaSxQlm2e1kOFYLjs/48f1IXy1Gksomk0akM2udSp3ysZWBB3EP0wt7kv705cv3A9Cs88XD
sBJVnYYC5D/rk8nq0kjIZ6k/pnj9JQYFnkGf7TrCAbxuf0xZt6+Um9J8TuLmmFYyfovM2QpFBTbN
u3mGbxJTGxJudfG8w25DlIufZTS41kQGptIjF8DHpmg6W1JSlpbRuXEjevQMb0B6YDk82nAxIMjY
mfLSUnrMktCJuSPNDU6UlLMHc95n4Z2S3HYCfrXlhATsvJFv4/7n2F6a/Xg/4cLr44k9prqnTqVT
Y70cxONR6C/pzX6sQG5OWHeXVeYUc7jjQ1MGijb0iNuVb+4H/3yuWp6Gn4rZSe4vlIXSlgC111kd
23mLqY4q2a312uk+xtGwSo3gj0TyIekGnHYkTzCeMbvF6gKqrBzeBPMPaeZH4CNkpx3W9GPi9SMZ
vuKqHR+CGmJOouzL2vTQvbn1YD1JGfgn6gMQoCFy/BB6ZRdG/rMxL6pBYRuHhWNAGEuHfktHOu2V
nUuTm50k0saUh7MCX9c5F+6EEOnJFJ4F2AlkYrQJMA+kj/0C11EyLYNdAD9xTCnbR1N8H9CzheeS
NCVnaEU3rF6nbc0d3XdbOVM8obqN6RN3JHM7g6cIY98blM4NSpLm4C0FP39q++IWKJktZrI75GjD
cakUpxCBorjpfWvb8NbMwLTz/iDET6O1a7vuR1FlXg3BtqMbvVS3TWO6RT9cTumxrUdXs8xtM1Sb
SmsvEgyfxVKy68DfNTEazei5JDbMFdrKh3jfij9R3mwmPbBT5JgTrRqLILCWf3W0TFbmoSJspaN/
WwnizhB9jwaQHZ5XiAq9tkzuM0plpfJjbqMbGctFwBe0uCtOBsAMV2inzGCChYNjGBdmTgMM9keS
gQV9JsBrux+Tm6CTDqmGSI/fEwZtaQcS8JQ0cqtU2AId22Be/hpgSJLUT03zIEVXOphFpR89wDRe
03SOECpHfaoRdY4u0p77uC69un3B0G1DG4xT0IQpqtWPMYsOfVy9KIkBzGInmcewOvNHC2bFuZZr
t00z2GbKnE+pb3bkNbJ0p5ay6/fXVVhu+mp2laK/knIBUbJhw0B6yqKHro4fEvq1254aYqo5pd48
NJlY28guf4cA1kRKU1GJqYrwW2uy20qSXus03LZqw3wa9ihEbXOZU52wwxdx45dAX3r+lf704whX
Sxhk6U0ebiT1dSoNzxS6vahnXq+UF0hc+ZXynd8H26QCndlrtT0oiFN74dyPBK6dtegmEiAhK7uG
FuZEljcXljtG1MULKtZy+ahVFheC0Zswc2v01BO4V8l55+mqse2kywaZtFBbZxZl4CigoN6bbj2J
bhH1123OhLqSfeE6hMyUhi8h/WiN4QXTQYFtQt8yyM3QFrUbJbnEUtymYYBEg34wfB8a/6WKnq0e
BXtU4m0nX0LOYO4ym0XXiPIrX/TSC2U7ZM9Bv5kOUH9BdJduCFjMp7Rtz5rbluK+RsMyTrkti67C
P1Crg97tdbat8rFvqVVqPhrdCHpUts2hpgK7sEl7PKbVNiuPQX3fYl44mptWueoiwFtgWMxryFhc
XS6j4UWNfqr5Q56+tAJZNfVXOm5h8zk1QFHgEY4hvXTWvYHEoyZ7MRR2L19FYrFfuEhyZ950MC/N
ZqSbXd+pAJMj60zSL8Yc+zsoXVaWOjABz6x+N6O1Tpp4A5rE7aZHdeHMCJdSUDsB31Rb+sXKW6Hk
gg2voUsEV6Z2rMaWrWd3lfyg05VTHHOw+jGeKG3gxDjempK/mTLBm6d+OzTnlXBnmKSnh2IndWBx
WKh5QmefSKJQSBfmxT6DK1allN4hdPkvRaVvOk5kTUU0QnI+iPdRvw3r2yR9KIdfaZf+mTGTnut7
y0oPihrtC+uFBmj+h3yBoHHoQ3OkEltNeHkiMJcZpqIqXkfC7wyoG1bjQ4YYSD0b5Nu0PhObamtk
d90IJihvHUUs3E4peL+Va2qkiwqgkMJDUj370IEdvTrPS2XT1Fgaa8++tc9GcRtYuwSSR4mtfW5V
thAWHuc1RyZaPNV4JqLbxPMPLcSFvGvtioS5bHS3kcgRBDOykhJwKyFwphLveRyDA59pPnlJOe6C
prIBtfyeZHVvqGddRtbRl10ONhcY1b7r2Dvag1BhbY9TZZ8+BfPtQu0qK46MWrdN617II29O6fgT
08uhThwjPKTGoZB+huIuH++kOtvOxv8l7buaG0eaIH8RIuDNKwy9SMrP6KVDFt6bBvDrL6HvbkU2
cezdmZ19mAhNqFDd1a4qK7NwoKC2sMQbtJfh7CkXcgHmtQe5HBe5fDMkAA3IULrxV1a9oeohQk+o
Er/19K4Qe2dEjI4kcqh1m0Mj3sDVoS4gKKMo67EDMlDcKMZdIG5iMYPExp1q+ssI7RUjKCoNot5a
kbgz8PeStDur7UFCtxpTeROC+UhtIV+OhdOAv0RYddiYGl+5RWrbNqscCACsGu0tUd9M4u9j41YT
j52WLcHl6nbG3soFG4AkN8mhVp5GthU+hxXZjqMJCPpo+2gv8P2XuhnWNBmeurbeUqVG04XhFDUu
EPmrCMZB4oPyAx9Xlb9FtXYrlMQk+SmqBjdS3wcTbX7Ji04e5FZ1iIAIBjv9YKQ2wa6WgliHDltS
bXM0zVJsAIoGsZQBVDaR6STKe4KMudrdBHXu+NkuVYPHVoQPvzrVWrVibbe9uo6gEEw6dBZg/zHq
N1BfL+sWvGGoylut8UDC/DGMwl0LtAIRS7c1Ri8n/TGSx4XWQQiyGo7ts/LeSlDI7CGAlaQL36JL
kf4aMyB1ihoyzr4zyLdq429FmnggK3gy4uboY4gIWLoyXFx6YaVY/drAzTESxdXYvDd+vmyh0Jwk
Gs6Q0geNzGsHHW9i+Au8VZyWPhr+Ayg0nR7ZI5NIK8OKwWbxKQq7MfylVcOjqcZuCblV2/BNl4Bj
rFCEW3Wc2klA66YH+z4YwT73llrJykd236xNaB8rJqi/FLsFZw0BBQByYfZodAs6Po8W9GGbDc4S
MItBhL3fS3W60jKw+OBY7OV0AcUxOwcWLRvK5ZAWi6Ct3ZQWDjGqTRG8jEPvjQrZRLRca9WDP2mP
ZxQw1mTZmUulMtf4/h50bkoAzH+pOVRUIGsP5c/OX2RTyoy+tKHp+BQHHzSVFKV2qoo4+fBpiq+S
cC82ydKQN4Oqrie6wry5qQt8QZ45IG3Dvr6iySGo78BcZSsSemGghIcrRjne+CJWSvis4KBoapRM
xwxSyf2eqrUn6P6NJg5ORjcafTNNgh6WD9Dw2YUBEm1lWYv3JEcJzXof8g8trYCr2pXlB54Nrkie
sfMX4BxN/HilZ/leCNKFjrYJEM8uSaqsa0EH2ANbjDjYlob9JXgvhQ7H/ONQAxUv4l6aSsESFVWH
mOaXKkRLUKivDBzjsVJ6se8/J9qxz8WtX8sbEH7dWlriZgSqoYUJPldkVc3e9n08ExLiZn3u0tjf
gmHqZqgrLyx1h9TqLvc7pzNEV4qETdB1tgz3LQV9VvUbWprQxIVbLB4u/rNO0ZKa6Nsg34P8wxbU
3ZR1TMJil+hvqQ/qNWHdp1BcILgWtf0CNCt2AobcsUH+PMFLyJAXuHtmIS/JNpc4MHQ0R04PNU1i
1T6iZgwy9CHToxZpj6hqLqFa+2xJOa4pspMGa9XPIdAprqhUYmvXHV9KVpG4F9VdYTzlUB0R0PFz
/eE4Wz44/SamIiklUue3ioG8unWUOnMXhzdF4oO8KkFdsmnAKV4DcN/1NugKEyvfl5WwAlnKVgk4
6aS5N7IByg5DEyekrjk9cE+SdLEGpj8hN+lRwiW4kH536RPH1bkcJ9LDYHwCTHGioTi34AdBr8t9
i+Hvtpht19rmS9ONpE25g+AvF86tzNuDNcBC0Q/PZqTDLh2UmIoAUcjDKs4HXEo+a3FAG8WC0mYp
jE9Wa+F6mrsBaIUHtBtDBXprhckypg9itGma6gGb+kfVKjsLF7whhSrMJLeZVa6IU3v0/VWlJ4u0
xnunSH/rYFSLABbylXEr65LHGb65CTLRMqXLQOtB1oPJbVpx0khJCXfUl3iPVD82VLD/OuRhQo2P
r3Xs0C2v9CLP5RhPjU4fdRIVtdUGPs0HesTDZuFnTw0e4nK6GYw3Ug4LwU/RfLiV8GCs0w74M+pG
Sgt6XtkFyn2dowQmk2ZlgN1WJEujfeAMyVwG6fTrmKx5rWQUAk0jIgr9QioQK46xlbYdKqfdJthL
juaUeH1lNi8FybPLLNpAJFne5rBblQ+pKE4tkDd6rGzynIcwubRkAK4LZCZqUbp5UVUpQMIdAdqM
NHJ+UOqtj6dfoTbLuuCJhMwk6SdLsIOlLxr42/lMh2VFNUNDwlrsQrS+4qoFil4cgbWPjQi8x+Cm
lEUkMTipuXkHf8wyQwn2QmTTapiNChEvzV0drCVpo+bV6nqsXO79cA9gIB29ZaYqst0BpSqOVZrC
jqZHdq4KttGB3IoAqh2nngZpqevmGHKaCaoAe5gvFRRjBhDiTBpX9kksV5LVThAJ6oXNAqyixnvv
SrsataQYqJNadqEzNaC+LyF1vuDF6GW2Gh9ggdRI1E0JMFZmt9UE2SSjGcDh8raOG7DQv4XqmuPl
7Oz9GGFLEMVohCKqSR1ACxEyhbaR2xZSxwLAd7b1OKKDSwI7e+yBh5hn+nJnmvwDenkqsICGh6kC
SIpvVL6mt6g3glJEk+5lAisZeqM7NAgpgY3ePkdtTFsBySjH7cut2ABjFCg4wFcjgsOJGVtdG8D+
DmLMY7TL7RsQvK+01dTroAK3FP/m45bmgvfEHtveZbXQgfU7HxXwdHRAv73MrQCiNYEd669lnXLc
m4sc8AWgg1UER6TIhm5Vovu7EKT2aOZ74t+HwqYr7q6PIM/EdHSfHCt6ZwqdQGCiUz2pTI+C8Jxn
PedGMwPfmZYf7nmSgvhXVCZEWnQ4o4HS7I6Dgz+v2SJdSktQk4LH0i05bFRzHp3aYvARemvRPG9h
C4h7t852IopxFuUdeJeF6XOPmMDLaGOaJoUV8Xa6QdU2IBg3YC+wdTu5U1e8pt/p151XaGAOjGET
UagMVhFmAJukaGNCigkjhDr7amq8C/4NPmhuG1FNDQxJkDAGIQVjR0QeBZTv37A8JHenEri1GJ8t
YCkhhzE6ytewxrMRJM6cXXpuHZ/aZSZNMOpB1jpA7LuOLJHzbSxtcT3Qv4tYl0P44xozY3E5Jv9D
iJKbHvOFEmlgIxs/QWdERwUj1CJypwkc4LC/nHbMYlMgU4tmtYW8yH8r/QQ933O3z8m1y+9CmUWS
QJWEnpvzFTgkEnQMNFTK2wp3J6RlQaON71iNhgMRMptOA74M1ibyAq982tPvGb1i/oLVDJzwyMSE
9IgaBnKU5kbZQm1KuEPbEn0fFo03ev2+cOS34kbkiXbPns3fZKh4Byp4i0xr+WT3KUZzbMkER0PN
cUCwwXvB/R/qGYoViS055sJayna4iMH6ycdDzIY7ltT0Dp3sTz8/tZ/5Y9AUCHe6ieNV53Zr5dlY
TR0HQGHIu85Djhd6cMuccwe67K/HpeTUcWadoe8Q6noj1rOZuNU6nYBquClnWyT7lv3Nv+g4nX7h
xTSfeMosMGR8G1SrYDD/UhQXfOvqLa5ALlz10APZ6a5013ho8Ln/F639s3vliW0mwlEF1dCkj1FW
DkjCutURDYE38m8NRMa+g0wFl6lv9gj4MahPN5aTaVUSiUgkgbMaEAguWVpb611bpUtdceXflScs
U9/l3/NmwDxnk8oCBoqGjkbfwezUDCF7YGFyyWLcTB3SxDE4HYazCxcdECj/oMYtoZZ+7qQlof+v
D7Fwo7W2aJe499xYXrozd9ZttAo2hpvskNp0B86FYQagACiehNK6Ioq6hXbLc7tFX4JsEtxgAEhh
u0KlxVqpnyXYIfSHxiPvoWKTclMsuVDnuSjScBHCLR5WQRZ2blfTMKttXHRHU81vBU1dKsoTifwN
/rmbxarT5J1bS29a/aHFzSrtv4SmW14/Q2ZyRPBdxSxDMwvARPZCViu0ztCo0R3lxAU6cAnQIbKK
7W/pdiK4TLzkVnBRkeBYnQvnU6vMHS2mLbSmDVgtARIr7/KXAGEcPAdPU0/I+BhDxwaPQ57VuSP5
1CoTXwXI7VU5h1XqaJZdrdvK0WqnWwVfIE9HmmiDPLgApIJ33Vues9NnnazdsUaSWiR4Z1NUqLWp
+A/N1njkaM7ynGOCqdWaITEA7jnG4a8kWtH+67oX3EhhTpZ8BIE/tOsmYFazM7/Qw7kVvJLa0JuR
HOx6L8Jv0PFfN8pzijlUoGZEIprBZitttI46JJM4FubOSzy0zKmxG6397FNWpU2XjUmJp2y9TsLA
NSGgDBWYiEvNMIU0e1xpGp526LsEQTX7pkyTkHTlQKfhy1/LfbsMHyfiQQAFx8/E+QPQJ9bziTnm
dCRgC+piGebIDbr0V/7G36Vr1BZAe0pt/U8i/MQYcxwarRZJ0LTBRhYCBqy+K8ucLK5HwmwO6cQh
tj8Dijiy0HWw0S3MTQ0Wl34D2A0usNqaY2l2W8ajH89vdC5DQ+B8vUK4QkArLjCAU+avWxf3U06l
dyQnQvNfyE2mTINzGRg/5ph1JfgjrfMCp0AgRqsuvTEayY7zrV4+Qv/MFiVlI1OdE/XzR96Jj8zC
ymQolon9t4/6EuW09kVa+R7QB97gijvrKXYLLj2OPL/WfjxlYtIQirJNhglU+gL5Y3/bA8DhKItw
3y2kReAkbv9s3TW2cTPxqkKtBS0/8q9in3jFo+9qLmeaZ7flkyFggrbqQNUOdBDGfd25ogdO12Vw
KJ5Lt/MkyFuLtvW751WJ5jeBf0aATbYUKUBFcYB2g4mJoFsDROukjriO9vB3q95d93B289Tx/gKb
K+413zf2k3PHgCRlpIod5HaLT0Az7YZwDMze+UG68o+F6QtOLORioPbqCHeyXb4PnAJ6L7Z6nK6j
ZAtubNMef193aS6Cps4JYFdVZFvZsotR5RoS82JzzLs8cDOoNEEIZqGHsgVsF+Eskm+pUHZlnlpj
4lVqIHqPq2pzROFhKQEtfBOrwBwOTb3tB32q/o5bEa/psYSz9XAr5UhNJla6SULIbpMy/BIl8jsZ
N4JAJdtP610IMvgeZf8wBUYojdcB4FnXR2guqnVQFctIC4Dtmq3kSE2pAoJHmyOqYU5ZU3cQHgtV
ca5bmTy/HJkfK8zEd+hOHnutb44JlKlAUVxAz5l0jjSKe63YF5CZS/ORkwWbs2lAzxVoIYCXQed9
HmxBbUBydQjbIw0qO03wjo2UfdiU90Z6X2najYwcPGcwZ8DoUHmBbIWqiQYUai9eJK1SNL6aNEeF
gAaz6BYidM9tHSrceNZLKDhL9phYTuB3r1TKY0fw0SALDdCxDhdt3wMuKoN9s8wBmk92FTFu//s0
GHg9mBJw48YFnhuaW3KuqXVzHOTgpo2+qPilGxH42wHPI29BKHOmfW75ndqTz6dAFhpQuKZtcyyL
9xZIHSmFlOGwhaoKZ3Oe27pODTE3dbOFdK9ZwDFLv0vpszjeXR+4udwBCtLo94JUiHYBSS+LOBIK
BY6YsWw3+V3XS1ibkJuNACKSoS113dycO6amIM2JJWlKbBg1xYD5t8YG1enSTrVnC6auW7hcHFA5
QjV68mlqImAOs6CQVJAo1i00JV/AlgrJNnrbAMPXJ6AeLPWDoAVcprbLKglsQk7GArMO7kpsBrdI
eh/8RV179A3glPFWjVX/aHbqRsue1DJyK0gVJpHpop2CM32XcXhumdmYtVLA7+xaVBFGpAN65LPa
V19Fkbr572l+WDIUSf6GLaCH4TziazBPGW3Ro/VxY/2CetXNJG5RPmQbfivT5c59bmpy+uQwLYeW
hNoIU5V0bKDbLA0poLv/kcp+Kh6em2FuftBV60KzhBnhPnmobbx/t5YDPo11e8TdlrNh8HxiJqqu
iIj/KWox1a+kOuhkJRY8cfnZYDiZIib0e6KFSaTAhhxmiyTCE64pbX1EbYm3/c08gc/Gju0qEesR
4kUdxo7eVjvIeepOvtQfgMIGig2ZKTRTZ9TjEQtc7lXnRpnslDh0KAZP/mUWYNO5vgvR5K8S3NlL
bSkr0uf1nWR+yqC+M+WkJu6x8zC0fEuNTLVpj32Pd0/8aaDDszU/rhu53BDhEwoEItiywDbLAgI6
sVBy2n8b+UqKbWM9/d3vZ9aS0WRRBCXo9kha6Jtrz3LJi7rZWTnxgFlGodhb0MmEB3qxJ6Ox0frW
NqTCjnDrzUqeoN7Me+18wJiFBCFgRdYyOAQMItRKqYe7TkPsxB2/ASlgAGzHRXEb/klB4dwys7z8
yCc9qJ3bY10BWWn3C/Llb7tDsiCu/AC7aeOB3NH7FywC023i/JJ5Ztlgct7B0EpWGMLnaI3uYit1
0k26VB+0ZU2WuHAves7jYnaQDZRsIPMhQp6PPdA6S4ojixTtEWzsjgFo4qiIG0N9hA7wpzR8DnJn
0yq0A6F7zUSw1WbxAVrSS1UDa2048pTMmIUIXAXwbEjLIi+tzayRWhYFEJMZ2h6lLEeFYGWcvmTR
+/WFwmyeF0aYhQId9aBqfVPbC30M3RjAhM0nisYUNfOuG2JW/IUhZr0o6DXNJn7NvW92q0yC0LYw
uH9nglkjQSKSAOOpgSTTtPtOdfzm+boFZtF/OyGBbRTSBtOmxd7jUNNNMyAZIe1Onw2IzogBOtKG
GBhi4mij/98Ozwtr05CeXAh8ESK/pjpq+0Z5MvDG7h5N+nXdoblZOXVoisETE6Glot82hwkxvI/Q
iNfyEh5z8XVqgIkvkBJSbShFbd9u1M3o9vdD7kjkuyo9OsUrAC3Q1PaUf6EaxNxOL0aPCbhBy3PT
EsCmTQka+0iUo2lQA7mgRAHSp9rGTIDTNQje6dT8rJFbvj6yc6v31HEmGJFxzuIRSo97X3qQwWlR
g/8w5XCi8WaP2ZpDggbXDl2G+3jwTB1teJDrve4FW5L7HkUEOxTkgWyD6JNyHiAjEZW8hv7UPkbp
4l77hY6Fpe8Vb/6uipz2XdoQO7LTe5RrWu7jm9n/L2wz8S8neERoA9H20v3gVOtsEbjVtv01uKkb
eLye+rn5OnWUWQlUV+uoCWEsjQHbRsNd68nCL85oTqN1cqJdeMSshtDPxAjKH9oeFFFeZa0CJ77t
VuiscdJuCQV66/gfecouLDKroAJgHRBm7O+ZSp22iZyhXl53ai4ITweOCXRRsBoRYEAMHJDlIgnR
GsVRYuBNDRPmedroRUIwNepwyBJx44cvpcV96V23YrJKTSaQsq0iT1aW6DEG/smJ0Ga4RsuhbPvA
TYgIuhZZnXZxffx4dpn7docm10zUEBNWLHpCCnXkQLUTgcdreH2aAGw+X8jBAJx/XmAhJ5bpRei4
lDUezyXPE2av6CAXp+bQ+t6raEXrtRbnL1ruOCCBeT9AK2IquBVdyPk1OjEpiQN9j8sa9O7eg+r1
+nxM8Xq5Rn8MMANVQ2WVDpav7yO5vxnMcE2S1quDxJV7qHel0aYTOCtoftx+LDLjRoxCTWgNi3V+
hNK9Uw+t2/nh6rpf00q/5hezm1JFkwsrw8A11LhNivsOFB4jBMnGsgVAi5c34U3T5PPJxaIWMy0p
LFirXOgfZ+kic6OFlNqdUwaeXLmym72ANPvluo9sQeJ7uzMAx5yIugErZG/wZUXqKFUwlALkijzV
ixZg8YWopb8UUVLyhX9DdjY3fac2mQ0wqBAypQybkyaiaToqhGtdXbB1V/4V3KGfGBm/NQheOfV+
tiB64SuzLYbVGHRNArsleokLaxVpaIfX8TZE3xZoqB3LyFwCUZrQrNecYZ6bXZTLIQCJ8od1kXce
+wrkVMK3y/6+qh4ilD1A7Km65JBVT5VNtvxUEs8muy4lqVPRC67tizZCD6blxmbrXPfrYiYB4wXq
G+zMSPRBQoFZiIkQx5EUtOXBr0O3UawPPcrdQko459nFnXgyY4iioSPLomMTO18bYHoRArXTSrSk
i1sLogW6VNoqAdNWrHGCZIqBs0XPmGIGzS+txBADqTyo6Jelyq+sl1yDtI4IXq9B2oaZvG7SmHOi
XeygjFFmGBvB1IQqGctD2CABTKudpI+QxG5cQdLvWkt3BKHkzNzlwmdsMrsbuogysITJ5QHi347c
prpdS+NNStRfcQDilzhYqqRaGrp8p9SgRzP9Tdn0yx59sX8QQgbEN2QIFEN5nlmUwWhZnVTq5SGP
ereAWAr4TS00NP6VFTYz0o6pmYOKqTyMQbDyh3U9luuScqZxPkz/ccVgwrRvIz+FDGl5kPMK55Ho
Zs0X6UAKCwKXv3OHidJSzf02iuCOhXZmogAXkC2M8vG6EZaQXoJwLJbdjz9MWA5ZbbS9BX/EjRmv
ID802tJz/Djh26vRQYkUHXgaqFrpSnm4bnp2XzmxzARnOaC6IITwT0cmx4z3IPOBogPn3nKxPzLu
TR9xcuJGg0bVIod7maWDLgaHa8bL4Vy+BhkbU8ic2PCrzq/qKe5AYaCaILKxs4/q2C6nrpzEDjtb
Sd1IXipgTCV3PAI2XjwyTxkU8rq8leGgJINAIYC+HdrXR02wq57zrubNF3Oil6AmktEChPmKcHgP
D4kOsR5yez0oeO4wO4Vc+DX0huEOXh1uFy2I/KkrpTPwtGs4zrC4qZConeBPzgymuC7DJ0UhC52r
kMyzwmwWUdQKQiVOi6tLwPWC3vRyTwLOOuIMGUtjC+Ki3ChVGNEKeaF0SEbryEVIgNjn3R+d0f9s
FiyDba5HkaYFGDWTgs/Pr+2cgJuC4OrK6+abP6J/LDGbQ10OXahOmwPUNp0mBiU7aBcgDmepj0T+
8LMWNSXehsviGv7vXviNpABu4EL/AdfFgpgxhVGoLLh0dPp1vRQ8EtjyR+NBL3bTuooj28GtwKcj
nt+pfowzy2vUsrhqFBjvo1etDgAdSTgHCpvJ/59/1tRnBp1yBUjI842KAgERp1VdHgAZJWCfj7c1
2sEBLAfZi2VPd3KQaxCP9/6YWQVIHEjidLdDIZ5FXJWg1pOpIOJc7rPpDm7HaGJOSs4TeGYZoDAC
tjmU+Sf9XWYjBJmzYIU1lkEIAgYa5g5Nf1PSeJFhce4ZMzN1ZomZqUQdaz+YttzAzJ2sBDwweru+
C86NGArseEMAwIIyJnMoq3HSky5SsdUOL2r9mPQHExxyf2eDWWFmmBIj+z4Zwcuu9bu2fzbwTvs7
I0zEBTWKgXGAS31S3UbQmqXGOstCjpH5+fgZrSkyTs5fRUKpJtdgRLXuffD0Wu/XneD9fiayopAa
Yh5ivgl90wsUM8HBdN0Cb77ZiIKCsdB3Cs4JXbS1RrcLUtiK/3ndCluon9Y/AvdnoJjDlUJ4wlQD
mGncAeXKtLYDCXwG2p3x0nlF5sorP3Z4hXqOb6zMi5WYkdiImJ0McUaVZ3QY2yAxu+4aZ4pU5qCV
NHRplgYWTJkqtqh+VoR3IM1vL/+MnSqfB1lj5akslnhKhaDFAgsC2qz33Zh6pvhx3RXeeDFrPyeW
GSYUroDHa9QhcJzKdlk8/52RaTxPlozQpZZalZgUaTwm6Gwpyvsh4LUp8OKNPW/MqpUATYcVsBR6
5pe1ncQf2kXyKi8qp/v8ozMUVWG0tcqgH1Eu+qi1ccyHSsHDXhAaHGmf+fh0fdzYRkYJWDWAo4Eg
BRGuCLF3ZnYUK43jvonqg2JCiFu2oB0tCcOLIQVeB6htllqbjqYPoB1bpUn/EZjNY6SCpMly5Yau
aTrswjReJaiXg4MuMsLl9e+7WAf4PCDpoD2NrjiAM6fgOpnXNvepbPplfRAb0OOZIJoWIu+6ictb
xGRDnZyfurMuANRhLiiJFcIGqID39T5e9Suyk55Vt3W1r/Q9c3y3Lzgb5KxfqmJM9PDglmFlIbSY
NnGWwKaPiptQvJs9Z2J5BpjlXWLi0nJyqjc+JBnXk1b7r6fU97D9uMBETl4XhCo6LBAlAw3tVwNq
1+szw/Nh+vnJ5FPodGVmCwtd9qANh8b/+rvfzwRXT4Yu6rtpEvC6jd8Sg9d1xHNg2oNPHKipmqWV
DAPQzfJ0rXe7glc+nTWB7kJcEXVZVVhCqtYcqzqyJh9AUS6jLlcBnXR9mOTpsDlLL04zPd1AUYdB
o/f3z0/c0MWqSWlU1Yfa6wK3373IX1qLppnsCJJn1/wwHiE3CL30YQG5ZVCQYcFQg/MRs36efAMT
z12HbBGtpm8wTQCSI1uPuQKLU8Re85OJ6GEIo9QI6slPskQ3O8iCV01qV15yF9mFA/pWXhPSvFdg
yQC/izIB3s8DhNCxVNDIXR9y3I9k6UvjpcM4Btgm+ULuhxjQ8fpggGBJSz+F/O56cPAMMBeVJhB7
TVdgoO/Rz+SDkybhrSKWQer7jAIphYpWBxFUPiyMMDX9vpLJ2BwMITz2iv8mtsExjxHsBERyoySt
NR9cFn69SCNhJcvFTVk12wIalMkY/AIe6REc8LedagDVG6EFlIKBM+x4OeGLF/60StBbCMZ1A10r
7BuHki4j3ag0h3JETcjE26BP3DKTNkY8OmKngcUTXPZCcHt9AqbLOhu0qO0jgqblf6EfZiRl2Uta
1RwqX4oPRdbZSax7cS17MpTFblTQMP2BQUmGyipw9VMV5Txmey3s5IbIzcFXc5CMQ1FEBx2ybnkU
dwVa31+3Nhdf0M6ERBr6NjXg9c6tWXlLRgGKnQdJhI5pJ65yn5fv5JhgGYh8PVJ7vSmbwyju9HCX
9h9/5cI3x8zJ9jkAZmjVatYchHqNchpInnndQGwD//cKORml75+fmIjKRh2SDKNECmfcJYsxX5Wg
DF0MLl0nIEQGXXjtXPdqOrsu4u5nYtgkCCqGRtSDmP5AghiESaAoKI/UaNEcxNuXefMz/fzEOUFM
QjnNiuZgVrFtxaUDCXJOTF+8UbB2LQygAvyUZl00HWVZVQQ9ECiHrAN1Sr4a4yelsv7konlqhbkO
5KSydKLCSgVqB6SMsoVk/ba8Bo2IoJm7J5KTxJ5B7ZTTUjU7gCfeMe/9lkpKYcpxc4jqVdzXTqnx
MnGzW/Spa8yD3+p9gRrgCDuot+Xr8Nou+7c0ctEniHAv7f6udgFFAfOwEwa47togS4S4Gw/cNb8M
ThxlNgstDqOhIPiKYSM7gUOR/HOnTo7BrW7DA88cZ1jZfaPOtEnuFetaolsKsL4uGJw1NnekWFAc
R0BCFOKCAU6TTQgC6BHCslV6t0zzp2B4qcryQS8yb6w0cL2HD6pScI6UmdWAfh8kjCeCU6QgmXjR
LZrltdVUh9JAMqXQXwvQJjdEe7y+g8gzR9eZHSZocF7IjRV21UGlPqSzFdOTrUp1gUPs7UBO3sE+
p4NhXE/u0aCXO0P67Fs5BRvbUK5kw/RyIz6AX+230ceg8B0mSo8sfh3b2lq3aComaOTsxI0opW4D
nIodgml2VNRDQQLOPM09IcEookK+U1IUGZn28y1KJHmc+BDSOVQo82/CAqAywXkH6fmvAZcUW99C
zNDNOct6zuoEzECTJJ7vEroXz62iSzLNiYTbY/OrfQ1fo2O+iV8KSD596ZYNMXZcySHC6vS8G8BM
4J/ZZfYx3xw7sTVgl7RvUvdIG55j03AxZ8uZASYArYomglXDQLTud6AZzuzAtRztdiKgMJ99fkvA
FGmsQTQJigYS+ujbY3llDTwtdLW1qoP5qBYYMsXWl6MbZJM+Xe6Qj+BrWNDG0z7lbeDxcspzwylB
WAbcmBL+Y8EEjSzFyUjg7ZDvtfJZNzh1ztk4OTHA4gj82gjGooUBdSmDMEzb5pCD9LLnAh3cAKRm
NlpaLXdYXl/el9Wnb+a8f/xikQUNBO9Ks4HZ2pMW2i72ws8cC1tdQRbIwuVEXiQeGXbolcxMDzr2
nNoeZ1gN5sVI2qJIFQHm0U9Vavedytkl54cV3dcytHtNFKDY5SdGKjXT//n3q1rHUD32PWOv2pkN
MV0gpr3qkUend4mAmQb1xCiz9mS1zPxhwHurWzSQ8XCiQ+qM+4l9q9rErih5PP7e2WGcamwg/gA4
ltUnbuqwUnwNBs0QmaqysWueKNb/ZyB/TEyfcHLBywjaL1UBb3v9FvTzXn4T3qzlo/wxcWFKXrDJ
TTD3XQ9OnlfM3EFXqBbqBF6hdb5VStQmeCJcLHXkdCfHTP14xcxUTKmFohdMaHay9lc16Pqs/bgJ
ViCLX133ZvpV7PYlSyb+oO8FhAnMkywM5ThLNSSB4mEEu/5jCabYQv2tYvu/bugyAz7V704sMYsq
96Mk0wpMFQ1AogXq69ABwDhygb+EdqgtCV4IxSKXd9WaDZFTu8wBm0dt1DTQDz1ULdj2kHB2xzdl
lTrVdqygqAkG3GijUK6k7hQG1waWicwc11pFM2DWhBKNCIYy6x4SyZwx5RlhYjEZx7Q2BhiZ2gXy
zIXs1iL+7O+MJYAiuVsG9iRz2Py+bnbWKm4qOtpXQGjMJvVIoFUjUTPMpLBX2qeevoL5ifOsmrm/
gmX8xwYTLaFat40uEiQny9iW69LTY0h+idqy7LUHRd8rYrMV9WJ93bO5Z8CZWSZYdLUPu4QUU0If
dA7H9qZB8wV1yyN4RBa8cuDcTnLqIxMiadiF8qjDWF/iygk5Gqrz4M6zy/tkGJkAaXCZVf0Byxsq
RoktQA7OER8jN3VU8FKA7rMB08g7gJ/PvGXHixFmC4u0sBItKFscFMmyjeSrND6sjNe7conYm/aU
E/eY256a5mqWTLWQxhUdyY09dCRrUILES1U80sUg2zoEmnAN41MR8hxkXiBCJIA9vIFpdRkQQMlT
4AJvxq3gFF4NSd4VnqxusvyTw+fU4WnZnJx3JEyAhYFS9aGccvbhzuRxqHDcYhvYIYQNqi4hx3ng
30CwzY4NSJp0f3Lo/Eybwhw6ammYKZkWN63ffO1Wh5xJHaS20DaL6+uZ5w2ziwx6A2kWCVGY+b2T
iI1NIGk5QpPs78wwu4aZmkZqthi0PHzuxfcCR6nEo/1muYa+LwUywEOyaYJD5SLRFOqJESa+jKsO
5CNoPDzKsSjao2zeyNIg2qo+ODq0hGSpgnAKBEwo2QsRNBGRxR2VxK1jyQaxZmfXnfxB0/oV4o5e
aPYftN0QWkBhKx3dPxgWlIYh9DupCLAJ2CQneteJJmpYdWwjt2IX+aee8nL8s1vcjxU2l6L5fdNo
Gaw01aptBQh+ZY6SbBSRx4Q5G0wnhpioHQMjacBWgu06g3iU/675vwQwf/7VmLHp2LhSzSwxDJx7
RmfnyTYHAXFQ9bzL2LwvEMyW8XQFvyizcVZKXNY6sXApAogvWpub4iNwyqV+hLLbJHUnu0ltm1tx
pXL6fniGmW1zaCC7qkcwXJTriv6KyneZ92idPVYhs/r/fGP3yLEtA6uCCRNMTDn4syqLB3ubj7l/
TLCQWamuG/SdwkSMTsB+gDgSNZeZfpuQ/uF6PMxfX3+8YS/o8Sj2FQqA2PHBrvBafUx1U/IQh7vo
qfcaEIoIil1Rp+DtaZdQ7ulsPTHM7J2lrkQ1NXHUhF+t6SgPUNpcpysIzBG3ptC0so2l9KUu0NzO
J6meixIFdSlQplmoULNkRc0AUaL+/3D2ZbuR49qyXySAGiiJr5pycKaVnl31IpTLVZonatbXn5D3
Pec6JSG1u4FG90MDXkmKXFxTRHgiPEei7MryZ9tDbY9kG6/D2lf8ZmXOtTfEBZESEQMsCfwlgBJ2
190BE25E/UY9YXU5IgHB/CQ1ApT09astFJwLSY6trDhI2PNnLQqgR7ZR+toyMrtZXq3UwSjFlSt1
1E2DwYBaJlSw3m6fx9U9gy4DQccQPfU53LsMo0aNYxnlyra0gP4yhNiHJtFTsDkvOf3eeQIlA1M+
jdfAzoJmptZ9VqYCLI2jg6z7PdGeU5zEVIO2W528apAXvb226TMsLILjGBRyGM9djM0SoaIg01S4
W+F17dPAxlNiBxD+LYXUonGxcSpWt/KbudkHU71QkmPIE7s9+FoaiAlW/mNW/gVaeuNN2VrXzCFW
dQmuCg3fLIylY0s1VNFkUyyho+gFkEeyb+/iavUCIt4IVYAbX06edXHje80QoCiZvea83NfQDxtz
3WZqfSr95G4sKrCk5JYnlqeWbo19re0qak1EncQcUFWfrsm3CLnyhQQ0uugMaCLoz/vnRqmgLYzo
L95Ivqddm5+W74amH/LNkJqnpZ5HfGp1vAuN8rPpiZMExaugRkfdj6xK4aZXa/vbu7v2uH23OnMl
XuIFQan23AWXnJNCmjRkWznG6g7iuzFdhMbMokuPNp/EeSJxVyzoiWE8okkqU2cVuvVbw75bpmZv
zIiKJPi4Ru7Shh+T/jfY5I2hE02x2ShkrxkCXhNtL9C4o+g627aeCSpnHH2pMe33hazY0BUzwMV4
zNt/DKcBHyTI7tDRAWgLzmSWDPjBqLOOs+jSgmWMqT8Ljlbm5mTL8k5fW5nOybfTx/RALZQxii+V
Xph9/CNqINWBGZo2+S1n+caVXh66a2OzOyUK0xRNDmMU3JEaVDKCYcMXLrHKs12b3aakY2LQEj++
KDR8EqPgSe0am3kUunc57m+9C6l44iAeKni4gZZYCbGulzc7HGJI6y5Tw/iSB5CrN+RT/tCURrsv
rRpgbTe5h4o9GLg3BWBWvyEuGuY4NU2Gvtr1N1RQSBbqVI4uJPENCepVqQCJZBpZUsP3ZIsXYfpI
1/4KIzcU9JIYU0V7Vp6tkiD2aCO83Zc2hP4GQMUjBPLQHN44K+tm8Hyit8gQKMzOSiHrUdH2aXyB
ObPqfjCegMAnd267waXzxWKm0JBMAkGL2WPehc0gNFiMIL4O0X92LRrSuwz04vifFks9q4+KjdH6
ladNA20ABu7wuiD+kWaLi8amH5UMo2SgTjaYLxdmXnsvY6Y6cYHIJPR3et9bXqg46O/8rT35/fay
l0eVSioMKxQtAuzuvOHHIY7RdSUNL8GJTBJMJqSSIUjfONBusdhfbhYmdG21z9tmF6EYrE6ydURi
4OsU593irGMkVKEOfoH09CXOoYMeypY+AmBJCQS0IeOyhfpZdgswO4CSh4S4BOAsNq8xt1KsyYKG
2LyrPWg9MDf0BwwjfY4CNWsCVFMt7zskPVUhQbkHV7PM6t4EdGQ/Jpl1e/mLI/31WyYmA4BGJl29
63uKKCnufIrwHfmKGcWuQiBXBLnb21aW3/bazHLgkjZRFaKKNHSp0aeDnav+W9XHF11vzr6mn/W0
MLncGR4vrDyNd/mgHUpZ2cWq9FS3h9s/Z3XRoLbHcCBoHEB3cL3oURWY3pdp5YohxOdRRJK7l8F7
vm1kcY2xZDAng3ucKAg15h1CsB3RsgVUzU0ixeiDxKhH9CwYER7jrne4Do4OXkPGs8q2bvKC/EuV
ZHQlkcFAD3aZXQhDPwhe5TVukwK/DkFz6rdGlOTW4EGQuBTcgClHdXSqst+qyS9eU5gGW/REqyQR
jF7MHPGQKqnHNa1xi+AlKVqj9E9JRKywSd2qegFu40UQohMojYwROhOYhxII9No3e+yrPwNDA7ja
aArDq11/YLT2oYcb6A16R3j0ihH8+nVg+EcVjf4B43/+e2SL4BHdKACtHHMsHzca1J6YtGHz0hOt
orzqk7Z1+1AA2xSH4nqa2h0PIHLfYPIkCu5ASf9YeG/i8HuEP+/9k8fOFOOiY/7r9vlbhh3Tt/j2
Y2Y5WFjEvVDFXetqCmgzu8Qsc2aiXW027RsFR0QA+4UIVd14s76ydgKphhEtVZ6gI/Px+64icSKq
TeuSAABUoXNSFkB4HT1JSJAj+zQgSPIUDonTNX82Vj2F1VehAFatAhwE34poAKzQ158+GVW5FkBJ
7vq/9B2TDDQOnUnAwgdfqI9G11YzaPluQlcPc5JYJEaclpPGRS62cpDGrdtwdZdR0RwGnDXej545
jLXZ5N4xg+yjWWSxEw/BbkvAaenMZAiRYsFYOFvKdaqV0g5y0jcYNQfHEITACGBx/7goCJIzlHdQ
PkBwQJBkXO9q3HtyOU3LuGy8iJrvcAIlgPQ0xJtqucvvN5WtFMybTmzeiyiAhBLXcl0GtEnL4S4b
6KnXBbuPw9Fsus5GmxQshjEr0d4LTZQ0rEZiz3K4EbMvciqIRoDqEh4EQGbQ1Mzq4ThbWqd2SuMq
4HiIqz08/bFXgU3Puo3S1nJ0ZTIFviZMRdCpnzAzFRMlwa9An7slvdFo930RODJNxzs1fqURJHKi
wQ3TVLbqpka2AKohTz5o2cfGvVm6TIWgj4GgBIiZCTlz/YVR+xeycBSx4of4HhAWazTa2sh/T51U
7VexU0FyaGzYXD6Rk00MB369wovYq4majPgoTbmlXdl4LYgZ7gs3Lw3B1E/R3+l1dED6ayh7RL1W
uDXDs/aRJYRgChQ1RE2auwqMJxKWVj4mqPMIOPyfSo4RJeA1cnBab6x0eUmxUgX6R5jYZzIoB693
VxwGiGEW6fQg0d+DLRjx0e9BkqWdOwukVS7fNR9by1v9oijJ4taK0z+zt5j3cqp1slK7aYZmeBwY
Hfm9sazVHUTYTBmqbDi+s2XVXlcmLFdrLCt79oldmaiht/vWVH4DjvSrHyduZKf62OokrV4a6Zvh
6Yd9KxFQMSKdR1WOUcjiOfuRWPkZLI/TeeFG0RvJy2blb303oXeP+gc0J+bhXKjREbpBqPxNupqv
EyGnfmgLM3iFXI9JjOycmP7b7e1dOzQI5BhqYhLUmObBlNiLbZM2Ve2G+IB98MOTAsOr/jHiGf7n
u5VZmKDqSaIHA63dws8MBpXYEhKZCoPmi+dvXIO1+/7d1MzHxI0nRS3DpD9l5Y9al8A1KVq5VBlq
7plJKdrobgE/3li393E5cnm9RHUKV76dlrCJR68ssUQyiVqNVuEAlBVbqCqZyWB4EFOxRpui34Q5
Plk2sn+MCf2yD7QuLglSgnk4OsZhTUEPWbsNicysfm2i59srXDucIJHAH8FEvLpglOdVPiS0DDHh
L+dGGbFDL+u72yZWwkmcEygIT9xwEtqLs7veN3ErdbLQuBI5er62j5BUkKw3MwWRbt0ZA16IsEmc
1N9CWq7eA6i5EgmGga6aOTJCwkIPQffnSm106PofIJu2+mGrNLwSvKMbh7xFQW0d5Yf5c1CVI69J
jwW2TvlLMisD3sXyPmOzsTwDVPe18V/QvK+tDXUrqEihJoD4cbarRQd+1yDtgILa6w8ix4SPbJV/
+J1i1H/r1+4U3GU/tcPGp1w3ih1V8OYi2pqVcUFAAw6VHBvaHb0/wSE7TFyR6qF/0J8VgzjkRPb/
UAYSun/YXMD1/yOJvADLNmUih6oQNK6gf1RqZkqeWylbFIbTQbiO/ScjKE+jwSVpC9wob/qGBjlp
AL6SjLzxnTTJ7QbNhDDszb54ub2Na48f8IwSNBy+1jb7dFlXjVkUItMQBKi/SO+1Jh0TUEX4zVbX
f3VdmDSRp6BUWjCvjwgB0bvtK1eIWkMUs8di/J100bEWNDtPNnzJSnkKy8EQDvrjqI0tR5ubdiz1
FhE4uvLZAbWgoTQiZyjACm2isQbEkpU/gfystW/v5+qp1MBBCUlYsDrMI9CGp6gYEB3XvIDMgJoa
sXgplS1S77W9RFUE9b4vaqQ5poHgeWG5AvBQ00poFFam2kJ6L2G7OHksqi3Pv6guTnSamGfCFZ9q
QXOfQuVxUMYC02D6SJ267vfgR7TE/nNMR1P14oMXlLvbu7gWGgH5IhFMPaMnv0igVKrqckQ8XG5z
MIdX7c4/woU5/gVqFVbwsDVkvfL0iASDisD4ota/LHP5QtoFncYx9PIjoD/ZsEX3uL4gMFCDNRQu
S5u7f18qiq6YRhmoKzqKSf6MHwJYLo3qMM32C1a4heFcXRIAy1PlDsIiXz/oW7igJTzye2mqHhWj
maTQBG632jIrpxAXjCFpnwSfUSm8jkiCWOdEoDVO4REN8uRZPzaVwe6yJ/6Bavd7+ty0RvNc/yz+
bDni1cV9szwL90Q5wy3zkOfRvIDKcIMq+5/bJ3Alyrta2yzKk3GZRuDSuZtJkBejYBsKYydS0LQY
mMlAKiihQZNk/kbPesV9IF3HFUN3/quTcb2lvSB1Pi4h5mp6aqdJY6qovgBDtFXKXvt0eKlhBspz
6kLOrNKrok9QWcP9krgBUOc9sg+TPcqP2rmx4kt/TwyAi5klOLf3dTnADWeC40jo1L0G//dsYzsl
VhuQsgDw709lTc3Bq+ZlTh7YxSPY6myhM/KtJHLdKGB0Ktp46MDML0OVYSupBpgxexpDg5yDJwTN
ieH9lozYopGxZXDtfIL4BdMViGYnMP31Z9RLaeCDjiiMhOAkiKBuVmxcvrWDAnUZiYkTg5w0j8bB
SVxQGuOd6VhrhGNrFtJPIvOtczIFUbNgBKUyvNbsiwxv/tDkStCO2Dy0PILuPg7QMcTo11HQIYlI
QNSheIDHxoU7jGGCKQTvjmrC3pNSYsS1svFblq/QdCWQuEL9TMe6p5/6zaGVWlmEmJGV3dLrH+Nc
uoMUsxVrgwmVq3dF7p2qlzZSvS2T02f+ZlLlUljAicpuxH8IYbAvpN9aNjpMfGhZvcuqrT7WStSC
C0EkQIt0/AeNnWuDeUrTdMw8GbgiRGP7+MGjVn+ngq0IhKwDeoeCYGyBHFYSy8koQ2lUB+OPNKfg
6IW+7mMGo8rO38d29CSkBjPFPS+OzKxtxeG7sjhSi+wx+LFZeV4GoNfWZ0UQuYbItafBemd2tltO
xCzFEfFovYfo6o798aDYSc/ssGV46eCv7c4erxwdU+rp/2/V4j7eTSuV9rq94e9W1wePB500EZwa
c+qQdNTkTA8E+QuwAmUAk+Jy6HZqVpmpGCgw2WTP/WOzvbVLJ4QVfrM8O73UU+g4TDsL1XejiM85
mme3F7dlYXJS3+5HIID40RtgIe4f5OpPqW2B5FccN9Ygo2KPQVMF1YWZI0XzySswGiS76d/B9PeZ
k+606qKdiZPZ3R64gX+xoG/mpOsFUXDGSnoBc1Ud2onQWGSL92ql0wIsH3DdDFEZCo7zovx0/8RE
HCVXpYNs1Opnhyk8pRgPVPLOQTI+5hiFE2w2FA4irmHDo615GNTHJ1HAqVe+KLKMkdp6rK5EVz93
tuaM+yraScpFMyd1hRFw3V0oH8iWQsrad7wyO7vlldC0WaNxEbd8Cn8TCz6muJugrakDxo+t93fl
0sEcm8jlCNDX80uHfEXz0kAS3UiiVpV+KCK4KoSPuNjs9EwH8PqB1KdwDbGMSJE7LA+oL6WK2ktf
7mu63ukZOsZO7vhOvr99ONc3UUNxADLGiLfneVgDoequVmvJ5ZU91W5zswWaxMCQi7bL7GwHosd/
YVGU0d1Q6VpbkJTD2A2xIrnjb36oHuq3xgkvYA604/8COrUMaVAX+2Zs5q+KBFRnWqJLLqtDqGRi
chlt7qrdKsStOC2YoShUKZDHXExP+oI6Zn7pSW41CoYEkqmqHx9u79va8ftuYuZGQPJaKILqw+dH
YGSRI6vVOktSXgZ/8wutbhrKKejeYlIZgIdrjyX4BRHQwJBdOXYG1apP7UEDyWGr4DRYQmCyh9GO
7NDdath+hbDzg4+CGCoQYFWYhkSuDUtxKspRG8uo+SXc4uxQD0Ct8yewY9jcji9qZYNvMj/pQFvh
mZskv6KHf/O6St9/xcyvaErv66KfTNFDgGSzNKMUZASBU9g+foGVVQYo9H0ETv+Cv1PFcf22AbOd
xxSp6vkjTOudmzSOslnkWakZXFuYZblCrOWZr2OLa0gU2oCZ7wSzNuJT+zd/9k2+24wEV8+tiqGb
CcOG5Gz2TbPIp3lMYsmVfZsBLxPsAjO0dUs/TRw/YWhV3nkqwKTupunpSsyPE4DKqPUQHcS/8+he
RqQtqTkeiP9EvpFTf4SaDT16E5jzQ5pvtMZXGgE6ngV0ATBdNAEYZtnE4AuDJwSl6NZg35Eif8/D
CET01UFqQJoso4IslWbLm0OgB85t77B2ZWUM9KAShPkaQO6vb04IxcK69WBaJN4hVN5C/67xxY0p
nmWCj/V9MzJzQb5e8VJHxcnFEXICP7CH9i0CUqJKH8JwC+G3FtSg44A6HbJ65IrzqcdQiJO0KDlB
2aJHCYi3ZhOkdpCC34Fou2qsrEYVbCWi5qDRJz9LNwLRlWD+u/05C8rYSe1Q1DVxRx0qq4QJz3g7
jKzGbFCGkcswIRhS0g4F2+J3WZ4j8BYqoPDFwVV03JrZx4QGcoyxoLTBHe1s75gf9UN/HE7Zw1a/
Y7HEyRDiNR0j8mijzicsAr2krShgEs/XCojc+4ZaqHtdETBOCebc0bfF4A/mH55vn9XFYzmzOjtG
tV5GCkMg7Ho8MALvqduqsy0R4rCA9WD/EPpi9nnmRsMujQrRU4BDd9sTuqiJI9j+DpOGIHT6VR0S
tN4js7bGH7cXtrad383OfKvYqWOYVSgwy3X0DFDnoW5lEyWxeyLnpyj/qyjd3RgoG+d0iRGerXb6
Wd8yJswvFtJQoVPWOoLbcUN/SZihHGUrgTSm9+mdhh8oClMbYR2FGJkFN28O++RMtpR2Vw8u1KvA
iYcYCLSWs32n0GWWARsAWtnvAFCG8Evffiij3ht6E10KvfocovKcUo4ew2YWsvD22AYwzoLta4pZ
0A293gax18SBgz8Iz7aKooP24dsQZnaCffe0jVVcvqOTNUzoTLOciGPnDjcb8sHLONg7W6f3d+G+
xDsKxU7u4HGBzo0AyMTGd16mWTOTs3tT5UXRVj1GSCt7iPeQBXXEfWvg8U4c3Wh/5VbobAH/1k40
0h0K9AwSS8yMXu+p56Fv3wUqZs6OIco4+qFz0FzYbfmhZYd5Wposg/0G00BgRprZKaOxl0aGEvVU
sMHypjkgu79jprzrX30zgI74Vjq3vrT/MzkffUj8YSykBMclmsh2dvohPoj2fxH/rB5LcOyA7VDV
FHn+jAntQCupwUBOZdf+LnuG4iG43tQTxXwTcKGb/CLrJ/P/G5y/W0Wn6mXb4I51ZjsplmqOjM5J
ZEjv2aNv1mffop+3/d6aQ0fq+L9LnBN3VY2Xqtz3uOthMDEXn4Ly120Dy1hgOh9IiifZFkzhzQv8
tE40Ha8xOl0QU/wSYYU+jD1lqMWfrfh/dTWY6JzmtqYUfBbFJblYDl6DLk1fv2sQjKylzQRr7UxM
oeLUH5SmqcLra0Xbdpw0piu3LvX9qI4Qaax/xuRZHpt9zoddhw+Xgjq7zpK/oodODQU2/19sKYRV
VBHAEoCT52VhjQlDJnoEmHw5PvVFVDpDVBxLVP8MnWY7sfMmAskT48KrD9VsaPg+3/4Fi8QA31T/
otBXADWAk7nehHYAYBTjueim1yEwk6M9qRyB6N4cpa05JzpFTFeZwGQLT5ICUQDEyPOKCuv0gQEq
jcVmblbT12IEkt37JOV9LnhnyDs6SUPOklcbFPKRbdCbCtSVQrl94P2L7+VWmwWG6JX7LtlJ3mc5
nPvG3yt+wAy0eUcDdTlzIMjJ25d85Ecpld8LsDqXqXKWdUwDMW6Gzfigt+Q1qKGFPPFeqZmRVJj4
Jg11aQsi7Dg6dQijWXj2ZSU1ogjOYXgLlfrCen2HDrPZiB+3v8Gy/DPbmNmbEjZ1kokjPkI4eg6+
+S6S0z3mUi3whAR0NAVRN/w8d+K62QM88crUt9u/YJG4AIaAxh1GB9HARoNyFuu2daOlNIB79JAf
UWUfqO/5luzsouUy2UA4jWAX0zaL6syYMFFMwoC7AU9fY8z761Fr5nLgtjx0PIwvlWGz0UpbcSJX
Jmf7GktBHRRxxCFo45ki18yYbWR8a0Euiv+IP3CkyVKDvQV+pUBcwt3k1Fq+6tBwejP3FEDNGjNS
7WsIjdvGIB+oGm6NZk+x1Ow+YTBrukt4sjELM7u7wyj1fhTB49dh4OqUY+y9AlNFAzh7uJOSOyEq
DbU5NVl7j9EmUH5H+Y625VOk6W4WSVbJQoAfdbKx66iHrfwwgOWgbi8D57DwakORdHGZNNyVBmqr
nfQSKm5H8rPaRoae0Ycue5Wk0tZazW29zzRRjaiSdvo4gjpGtZM8NxQtsppCA32o2kHbDfDu6CkS
NFOvUiONU0jYqaEVx9UuVyUnohG0TfQPlZX7lg0m1ZInWgtQvVcFM+KpoxSfKfh4eFHs4uA9TWIj
kvahHGMgt/4j+oOl4iuxEH81OjU1MXu9NuUKm8fSY5l4lpoBMkHi1kiVY9R7dhywAyjiudcYOovN
DAMDQo7uYVucFV/YA98BuvCPiLb7rP0T827nl+TAyHDw28iEtqmp1a9tJV841H8jIXRGSkwv2edU
s4ax9A08h/csKH73QWBEemD53mjIrDYEbzAr1jki9aEUW+2krLzL6s4ivmKm2nudPhLlJZOfNS0B
634K7lwM18gMowYXNUqBacLvZPLnxE2kFMI+6xWrJBWKa52B9rpvdLAzivyeDMJRSAFKCc8N+Zn5
qa0JzAigWVxwckh4bNcMU0ktEnDmcZzvwfRiaEsoxKJC6oxBfNSru4Ki3wEqJJby2rjtr7Q1ZwJF
Mu2rfzSNrF8/W/JYVqyVS+7mvHOk8Egk733I98oY/0IvFCPlv3mOUgWo+zEEDXGCQ5h2ZiwMNqQ4
96msWoGOHx8VZg0IcBfbA+Y1U188JNJgANOHFKIz+/EUqXdJDPGM8QdRAzC4DRA37p20j0wRT1EA
gH4A+4GIN8IHzW3omX5/j7fISNpTqkl2NAJcBj/eSYJTR0jAwgmRC3RZFxniIBhF1du8nd61YxoR
E8/8T4pLK/nFPqVo2arQWx3VFz06g6fOGWRhJ4+Q9pSryiD5RYtDS8/lxyrEEHt57PTaDiPmaAE9
9WL23Ij1PijbvQf6idvbT1cvOBAwE/ctSqVfKei3ZJcLQVa0gNq7DRgW86xHEJ27KhLeXFP3rJec
ajiNGd1lqPG3w0UZgZitAiuGtGXbgiCR2XFxX3qvpfLA437fx+TYhs3OD1FOpq8SVG+omBlp+sgK
MHAqrdNQzwjx/tJAf+mYcPBUkM/mAGSouNZN8+YVwgMdk3NJRHPsKYjG/rYAEXaKmXPh1IoBpF0z
p1R+BuLPOgihd+Eb8B5+Ih1EklghE3e3t2jt6QFSSAMLB8K7RdVTaIPE80TkUhp97FtwzoR/bxtY
yZwQFn91ugEpX4xopXXMad+AMQVZm5Fow6VVs7swjnYFv4syWBQTvuu31Fe/8vf5m4OQWZ803BAw
zHPRgWh+rEegT6dG/Ks4SGZqR5YPieyvkka7040JbhDYW3N8S8krhA/fDM8hup4qZjlIbScsR2dH
P6rd+NE2F2aiANkcKZLTBkSK1MAEKlhH/oueO1uJlPEDELeiuIFGrzSrbAggzuvEAOWsHmesU6sf
csbxduW7TsyNbLzztd7w5XcSaYZXvBYgE+bdiYYvvnjHygeBnmNOTpncWjQje9mX77KK7OHtz5JS
fYJ94yCrsqXow3PB8Pe93PEEwcKMGsqCvdGlml0n+KiUXWoJFRXQLILTJe6ecgrwJs1sCfASqnln
pTpkrWSw4RwFR6aNRqzkJ18GvDPQ77Qut1lZ2nG0D5rHtC7s3Pcujd+fKdV3OToeCCB8/UeRfPYJ
eYikN6kaLSkWLTEmhpfEkM6ziZjsE+owmd8DUvBBeGXKiKB9ObL14THuIYWQBX8FYUBpGE1hWgAa
1Rhd/VKkf9php8XAdo6+KWhPcQ2ZWOVR6e6l7qVTXsdc3riGX0nc4rxiShhSSBAiwYDy9UNBJdJF
ZYzaCY+zcwY8UxNaeeCW0qPaahgwQmNcE9DGSsDE2ehO0IUPeV5dckJDGynRKaXFXinPccYsQDdN
LmhH4pe7mjSfVIYTUcij1ubJRl645l9l5IVoO2OQDuPi179a7QAhhJQFpsww3lkVuV1Svpdzzb7t
Q9aqFEC3aYgi0SdBIDnbHb3xC7kuRCBPjprTgMd22LVv8Y7bE8t3hTygs9nnhs01z4jBfsylT7X1
Bb1Aprbg4whZ7SaJOeIfR3MiR7+EuaOXFkQZD9Kd2G1PI61tKXgbMDA7DR8vkAxU8ESv5hDAQezU
2ZLZ3TfnyMo+sj10Z5XfyHqVfbaj8saXXN1igBgwgzV5aaTa158SXo1lnYyB7qmoVgC4GDxlb5WF
h+6kvnX7/p+OmeIP4rXBvwFuRsdmVjdBFx7TraCpdFlWXqBi9liRz1IiW3XetfgLGHIM7IEhDOiv
abe/BQCNWJbC2OIZSDT2nJTsJ2mJ06RibctdZwHajVnBemsrlTUXjJQClGTTEO2Cc9/nqZSEIjR/
elCWpuiWEOqyRrO08qi13q5N6TOkuw3Rlx/U+I7wwon1R1VAPpHL0TGjw0EXgOaC3E4YgFosrA5h
+dHlj1L5GVLfVHEIOsjNiwi/MDpnAk90yHs7LXfdHepEZzEFvIe+q6W4E7V8nxX6TlXHJ531D1qv
/xHU3OqqUxSkL33dIL29aMXdKMYPvnpJfL0xGAstUPg8A/WhBYUhquObpwpW3ZeW3o4GJ69chRwy
SCDbKNiXcWTkoWZUWnNJQiQjwS+0PSzd621JEB38nja8a0Q3oWev8Iwg+NE0kUXkt2ZAOM4/Gv+u
83+n9Il4w30t9ic9PkKH3pBB1CnyyuL9YzJKpqSdGv6a0XPavHeFbylyvCuyzGx8NxadUDzHMXAV
OX/1R9Iao3LX1Q+8xWpCBMa6kh4HSBGM0v2gcKgJKacqfq5FfB35aQh/cYhWNwVynvSxVIBQHizC
IzOIBTtDasOE9lhHdylmocq02Ev1GypveCXdQGpN1pwS7TVNQAPHPxXaOGN5iMLkEToWli55u1oe
3wtQsIyNDP33LajO2vn+ojfGu4Fy57xUxbVS9iqpatws7JAcJeClkyy1CE51PL5JI3D7GdkqJUxX
c/5Uga0V7hjTcAArzJx+UHbAVcvRBPDKnrloiHv6iLAqN+p7fgS5DD7nRhq11sxA0fH/TM7jePBM
llLZw2R3BBsBJhdBd+//QVr8WzRVR9mnurEZyK1UAYGRwyAAOGaAV52XPGWeSWqUgb25yaf7yfYp
o4ZXgktGEdKPKBptPaoduSscWsSSoSlbdL5rLwHsT+8r+tm4M9e+SxrlBlU9kL1I+d9aShCM/Ir8
jSmEtUfuu43Jk33zj1wMiY4iHqarUwtKuiaptkj911aBvurEiAQM9QIkpyZ6maQpeDrT/M9YP2Hy
yeDDw794qyeBKIwboMu2GAWq5KxlgYRHM3ztbGgHPI26ETjSAXzmD8E+rU3hx2aDbcXJY8Lvq+mP
6SMUJK+3rqo9EvI0ROyzG52aHYbY4IWR79h941TNbrS11y42IQQoWJ65sd4t25Nb+PbZcq+udU8H
DHAiNS/vy9BUTfY2tYpa5JrP3OBmGjmAFWxZXjkv01gjIj50+fDCzZ5tCbRrSsABAU5iYmZ0ghU8
bqxt2reZe7kyMf2Eb2tjKZjxEigBIxBRd96u1MzkgnlNJ96VFtH2LLUSm1n9RXTlLemhFW+KMwoi
A7SjCcCks9XlqRxooQwF5hGsbl4+GLTSUb07Yb5Rbu10q6extpngMpBRZEa7Sp9PU2pyMFSAn5Vu
n/9oIBHSqL9u7+Xa3QNSQUVgrqBNOh8x4jEUYj2tBo1QLWIOhRldBAHm8PPfWMFfx/AJjM1T7QQT
N4kX4w1qfWIJJQQBGXQKlM2w6otYfnYyRIhg/q+heWpNshR1NjDqu1VQnmRkt9qY/ekScQe6cgr3
OxJuVErt+OnvNKj3PlOM1Jct4v2ohDcMwMOLK0faRnYAKGYwYIKbXMIQUFAQFPM+N4CHBaDqgUaJ
MbIPWhUm6QOj1h8VjTjaUB4kKQcQQdyR8IHX3Z3u5Sav32NUbYb6PgyJUXS/ZO0MvQ0kQ8ckuwQ8
MtL8kSAp5a1qeCJkUpGkUpCdg+zX7JLKKsNDVgSYpXkZo7eMemBm980yeE6EcZ/E90UoHBB0mUFf
nsUisoq2NGPPM8vkXlNQ/cUdz7vQHNGIyhL6FHgAarS+rYhnQRJdFoOSs7QKEEW1Bbxg/GNUUIvr
H9vxN3A1hqiYtaKZtIXO9ocMsUDA54YmQRG3RZnxLqN7wiH21R4VH1p3KJmCP1M1QhC0y/lTXIAY
vH0XwFUh0wKkxaDRLl9z9jNm4BwNLloHUirtk2idw6Duk4KQhAzjgaMQUPeCkUQh1Bde6943Kw/v
p46CON/IMlb85NWJmeWNdajHYq8AgsglZjEQUg/sGKilneqdc/sSrFlCwqZglgXjUWSev/NGqoB8
B9NN4cMp5u8pE6Dr/dnooXXb0IrTQEKhYhILVTv0tmfPDm+SMFfEEUtquVGCyiIl8YaJtT7flY3Z
89LjHWcV/R/Svms5ciTL8lfW9h02ABxybbYfIEMQQZ0k88Utk0UCDi0c8uvngL3TwwBiApO1D21t
ZZVZN9zh4vq9R4AALh7gU2Y3mj07HdJH2ED5LQTTX64P6VKxDvcoQN4QdwFpTVt8JuAPJLNo9ArF
unw/IL3TLOJMO82hIYDLAH6qdulTW0UJxCL7jeAXD/1vwRfNt65H71UKERzn/QTJIJfcdDfAXXjw
2dV23WdzA/sftzk2gh0+buFKLiwb+Qu1p6G7Dc3IRS4dsyaGXgKrQUmHHlNhnJRKtPSY2R2Q09cH
Ov+nFqfnjHGbn6PAOwGIdH6vSkOlt7EhjdgLkVXq9U6tWycn0X0cKzYsGfcdvDzyZtyQ1b0wvTP9
HVJiIEMYq9INiYYy5XQabzMOY5ma+1P4mZH7uu0cQeoOZvN8fZgXOp3wkpjdnKGlDtbAcpwkNSNT
SHrtRHMcvl11S6f2aZBBns274jMVJFcJNcco8x+m0TsdFW1h7Acrq9l9BcFKq6TaD7nZYuXL8zI6
n37wMPGDdGAnYc+xPCBIXg09g7bJCTvY1UK5wOErOeFUuE0OhRipmzzKk5OUTX45JhkqqZA8Fugh
xiO1gxdyJoV2V9Yw6UisUe/g+Qw10bD/3SgS2MDlxhGwTsLwa2ewGtIgZCdkccpAvodDFk6GpRjk
fJkANaASwpLjbWfEPm/f/viTnUdbnDdjNOvsp4p5qnT4BXTZsVNvUhxrbIp2Aqt/NUZn1wUhuMDo
vpviAzr0Tm6YKOIKkj2bK5Nmy8pjvTPn34QSOhDFIrA3i+2S0J6KaqyZJ5rBTDDTdjokNyPJdCF4
uXF3XJ7s/wo1/5RvGW/VNKXEGoSKpc8hzB0DBcZELpwE4qVU35rsS9FmgD2KUzM8avl8p9HQTQJP
w1spJ7ZWhBYeEo4iqC9wevFAfmnBfh5uGTQcupjvRlVzq+lHMuZeXQy+Quuj2rafarflY31pvqEU
NzvVYxcA1Xc+CVjztVAqeXhbxZrXV89GrztEniyqbtVMLuDDwOObHd/nqu6af5NGMTxGWzm8HRX0
/QBRdXOq7hqD7bWU+omMJdVGP+Mk3ivlvUDV/cZyXx8FswwDipESVHJQcl0MFQrLkOBTxOkW9S90
58Gjok5iT5kPO1fVlnfVBgBjnTJ8yT7MBKr5cbwsEul1CGpI3U63SdZYSgmXDmHj0Tb/4vPD7TzC
4g6NNbGslbqZbqk6HrSU+Ly442irb0zcpTB4m81tEmiBrIrGuaHl6LlmIhyYA9Hu9ombKQAc2SaE
KZO78r5gHnbMVtT1ykRRQcH3IhCdm5Vuz1dmIvFxkHpE7bzOwVXpwC72oTiEB7y2bbCqnBYiji/y
Bn3iwj12HnYxp+ZEul4VEVa61fz2JO30fCfH/viW7EUHb5jEMnRrPCqlK/21Mc/zO3f5OaGDiQwT
nR0N4jznI+5jQxh0UkzoYUotysvOjHlNfMnn8kH2uL0t/3lpic6KiYgF/eQVsKvo+YifQ8fbqksh
+wCM3J8TQNHI+R5iMZ8DGVM+ieYIBYZ8r3uVX++iXxM8f4G/dtQ/vj/Pgy1mUMzwIh7raLqttWIn
UjychHY/FIqnd8lzJ6mv17/Y2iF9HpyBNgeSLPQPl4e62kxTqTQa5s+dXtmLfgu3ObcBIhp5rOE0
TnzKmQ2ZdZwwM30q3+xbXfqAMzdk/t8MuFgMOIwiQaF43gGwBaVRKXTqTaLrpX34PcT8E75dk5LQ
YIWU0nQbFRacCiVH/iBQz3Ajp941r1g3tWGnKEEnXlu61+d3a3SLE1sTG44q8TDdSlK9mxQ7iYWN
S+HC4Gb+LiC+cw0TCL3zwalVJNN4CKfbtFYtVvq6mMLrsbF0deNJfOGxZZxFWiRbZQe2JgTZR0DZ
478A0NHntjiIAd1ncjfuSx+K0w+zlSWUQl+uz+KF4xuRIeCEOx65x5Lcx4A5S7SCYYz4RG1qR6Lo
RNmWMtWF1+s8QN2ETigW46riTCW4+Wk6LiOQLZjV+zEObGAcXXiWy1Zp/41GAUp3kD+f/wfVtOVp
2YSQXJBV2t9WzXuXZM99GWTkF0/2pZbumxlzVrUob7xK3NxYlheYEOehF1tCS8TWyLnQ30Z7/R02
jPyxuGe4l8ZbIdAP4esAqMfj5oV44Xo4G/BiN0SCrnOJIKosqq6gCCF4bgOECyunh24z0UaXSgmw
ZKLVZZOby42t0MTSkx/Xl5O5uKXgtAT1AqgKYzGh7LgEBbBYU4tppgfFte5EgJakqeq0DJ9ZmGAh
BPG9aXrjRNtIoL/IOt9vxzmuiWYbHpko/6M5dL5Vs4IIAwwnZo6G5FWH8q7rLNOD/v594psuhWoI
OZiH+Cjv1Dd0AAACs68PfHkaLX7A0pSMUyjTTz1+AEPmMY17peIbEVZogK8QUFNGnQnaPhBVPB+j
MuZDVJugNYAhJnmymx1CsHC5NYbuLNPAPP6nEm+IOKOuoTuDjBzwg0XE1hSqxqDQb67bygml5C5n
aYcqLbHSrHJDqYacMf3r+kSucqx/BgVjFM9ceW3EA4sS6FAlQPqD/eKwY3lbw9rtMSlsMGCIL/gz
58JKP/rJIRuhL3xDDPe/Is///ttlVsUNbgLagM+gdXYMpT4qTVsfcc5oFgv1LMZinxpZK9K6wOhM
yJkfSi/TbBgN1a7gG7vSDh2oqF6fz+UB/zWdOOzmW3oWUF1kyiaAhnUuYVCiwPxoCkbNBxjXvx7k
4sx9C7LI43oqyBWfZ64BhFoejirEU69HWJasMAzIlePUBtsFBcllZ09tCtMY56VoRjGgV4OfhMUp
jqK7oUqtLgzdcag2sOgXQhLwTcA/hbohCnSL1a/GvIvL2MR+q8qPXP8UAIibpsFWB+URbWCr5Z/X
x3jh8MTt+GXnDrziSh+sK7oqZRykojSb9oUUHuopcvIIR/bE70HzPWbZcAyNeiPsqgyGuUXxazbk
Ab0CJJvFEqFl2nAejvmtGRu7dm4gjrnfCL2Ju0J5TjISjKyiLhoKrghQciiIwEXr8F4s3mMRsPxB
7XXfaAHxkKf2VOifU89fyqR91gvyPmzfsGS1h4DehmQb3iZze2tZbqe92rRmKA4nIZFdaYLiWFW0
T4wbR6k0goHuBXReEihgWKmkeiLQLSnVInhDbBHM1yvEQPEWGk7zy3c2PT8/MKAOWfRhWKgnGb0T
QqIXg+6KCk0vCr/eHFl+s6U9duESgMYZQVUeRzJMKJZjj7OK9FHV4u2poSjBpD0gGl5HQMaIyH7U
uQvRXTfNURkq3ytFdToB9Httq7MyL/3zUwwKc5oG8B/0ZvA4XFy3OMWMkSVDe5IrwyuaxIPS6B56
97uc9m9ptpFUXIiGgvxsIgC2CmRiF2dmJONyFwY6nVCEOHHiSPyhDev70rzJNdm9vge1xcg0oErA
MYI/FbbELIl0/kkHmdYjVRhGZt61Hb8rebwvMkjKmZsWActD8ysUxGaQsECoeCX+WRd1YyS4b04i
6HNmJ0c2GStbHSsHKIYbNTvSdPDAYAZiIBlPUZe5lXIjgJYNatn1QV/6JSrKbrClmJX8lz1pLkxR
ZuYJP6WQ+1W1ZEdQfrweYnm2zYPF0QZA+5y74P/O57VOVZHF4cRPBWBfZZsHXaYd+qZ3+25Ay1G4
LTXoQcvJRqfj4sjQd0DBEHXVFYRXDFvAaSDxeDKa6SUUQRRqxY0VszwEMDIknKjjzX6nazgjM6nQ
hWbET+2oemEHnescX7Fj9hjnLy3T7mmzRXC9sEgB7oWKK2AKeLcti5XoWoRiytXmpIj3bPiNPopL
GUdHd6NIuQLOQ/UFxVh8NgWKWWuKaVTzoYBmMjvBB9dKZcEhOV4Wglz7WVY8F1L8o8iEJ1mPPBDw
DvD986KiepSLxIfUyE85Y/sS90RrMitnbW9D8e4P7+ivH4isDLsIKHOIjZwvK95VhSjAOe7U69Kx
HtSdHJ0o7OVKwzHz9jbMXq8v4xUmfBlw/jTfckRpAvgwThGQO00Kg0igvx3wm2aNr9DV9tIDCRrT
YjfGXei33ixIB32cl9it3nJ/E+4kItj3Yxg/BqVXvHjwyP3ic5z/GDbVEdCUSXgCy83S5egmisLS
VprWiorBwXscdrjdLxMK0CKcwK7PxGpDn8dewf9ysR+iMg9PUah7CoU8TpW7Wstuxia2p/A+r5s7
CIV516OuUIf/HDKSWcjT6ijJLM7nrsnUTs+K8FTBOKKuxFtjHDWbIQEspN5KDWr3AILWcRlEEjii
8ciPk1I84cQBB2hLLmR1umAO0NAE8Ari0ChqLH5MWYpV2bSGEDApd1pKLIP618d7aZaBe4JIJDp+
aHot1rdMBiWFt1p4MsbBLuTypUmMxOqlCpkoOQE2W8bNzVD1G6f1Ks2Yp/l73MUyN5k+MLFAXG5a
Bhz8PJUDvAd6Y+9EjVUApW0BDbwlwrY6Sr+iAu2F7QyU/7JgKaVKqfQ91nM1ghrUshe1hVAuh4CO
olkmKIOKmW1M8Ooo/QoJMDpOb/TEV7mv1Hd1geVzGmuPZoUvih85lODDIdlAdV4MBBYzshh0aVfV
4CSJBj1WBCGQNSeD0VPUylYdKXbcKRun9rwmlqcCUJf/GWm5M8cKsxsOc6QpoFNhNZFqC3yDxreq
6H2tkG9RFrmvEfXjIHJEETrTmlTNlnrDVSgWSZydWGXc6EbjFk1kS8VMdxQav8MD4fru2JjTr9/4
7TDmInBZtMVvkHRqGfJPE9aoBN3TXtriLHxN2npSQR9AQRh60cscNGY1EBOqiFARe+bSaZKyhxHy
1Gkt2LVK4DUO0mfC/bbNnv7GINGXBGcfrQQoPZ0f8hDhlYWsUIQgKfldnNcWnUFbqEhL0pY6/MWV
8y3UYte3hUYzHspCIHbwAyvDByVXrJgKW6fLXA5YTea3OItzcwCPRy0pEYJ0z/cJ7MR32NuNI/hQ
M44BJDXqjS1xcaF8CzgfPN8WigJVX7GBw0swMNAMcUFXXWRH1R2L/9a2gE0N2nSweVvBO+FjDoYC
XDgDQyjuCq2FyklhPkO6wJHD0ROUZKdnU6Co3G1icpdXsV81G13Ki7fSt58w//tvg+0HuWG1rApB
wz7j7ne7lVOvevVIOwHHlZAVqui8rnSajFQCi7jUxlOnvZdJ5MZpaYUdWN+VXQoo0MigGkJ6fEL2
A2WN67vhQgKA4GgkzD4agK8vMz6tTxo0nRBcvhcPxMsdpF1v9S65Mf0Q7NHxJdp4QqzXDnJLtJhx
1oFzsHocwZeWKENcVScYy9xnLD9ohQYNfAgBhHzreb++AM9jLT6dJOMq0vWmOkH20KZNf9ATiP+M
mgcYLaQJhocJnPjrEzrvtfO9OBtZgpSKZApYtGVCZei0ZJmGkHj1eiEw+npf+yJ6Ax0RrKGnz38a
DksGOA8QBlEzQRX7fHHSsTJhtKSSAKQDu5M7R49NC/xCWJsRqzBD9/8v3HwSfdsLZtczMoQCCVJZ
srvsvtQkP5S1YwwWubwlcrTeeOdjW7xx+2QUS6FAMHM6lcprvIXoWLUJtfnxDJouirn/VBc8H41Q
9e0Qk4kE7YHea4fwmM6tZPCt3mhuQfPe9GM4F9BTizxtq8GxykSBOtBhlQBxOKAuVhdgyboK5Zdi
CFLJdJqOPNY9BQw0E7yqnL8kQHNRGUpWHW4cqatZXQReXkpxzihw30OQpbWN96fXRNpG/3W1xecQ
IE/gWIEYyuqKDZW4T0mGELzsrDztLWOQ/Zi3Th9tXEQXZ/FbpMVgcLBNaicjUlKPQHSX0GZIvUb6
aFvoUKZdEAt3k7C7vgcuxYQ1AgqV0PdaG34qlBb5ZKYYHbK0soLWSA9xDf5D7B4YMJVpTKyuf7ge
89KMAjqLuogxa1Ive1VxX6DtCG2oICw/GuQpgwJV+/h+iD+vx7k4trkhhmokun5L7kvdA0RutGwI
KnCYYqiwsCx6GMcbMnlp0XiDKEBFNdx4M6yQHQCMAlQB4vMXYA3diPN9mJQqDOtBsArKUPYSIWUW
M6PQKZvCS2v514SSvQw/d1NiASmz/cjbY9GTQ6gDZq/1H0MxvXQC6A6a8qgklcN6bqtJs3H0rffN
XGlD3wIyEsgGlo+phlcZIPWiHHA8noowtEoc6Ndn/2KImeGIzwzM3PLxlAyNlDd4KAR5KFh9+dST
39cDrJeRqRHUNzDXaO+u6HZT1giZBJW/IK+dKod27AQfxwa+rXH1h/0lWKMgDrjPuIBBfl4OBW8z
ojV5rQR6IrpKUXsRr61EzO0M5KY8jqyp3RL9Xw1uDgnxDbC4Z/OSJUcngnQC8IitEhhJeReNkOuZ
mb+GvJO2ToBVWoFIeOeinA3zM6AsF5duIlbQyjNwMYWqR0fFklr1cRT4XlISLzKNfZ3hyXv9y81b
4CytWISUz7dIlrWalmWhEojp4wi+roZCAqFbVeVLU0ggrAF0EzBWKyETiIkkfOoMEpT1k4IdVxb5
T0mHJJg6bnE8tkItnhB6kcZxBKRswIvhwOXJ7bPOnsbWFrdszlb9uHktovOIAxIgfSCPFsdLB8gt
IL46CWZbhOHJ01KrPeEM3TWBcgcN3FkANk+s6D7zVHvmFcb3m8rbF4c7u73PcwuM6iKXMXM1Ljqg
goPGRW3+CangY/8RPZIHyTf9/kn/iFxT2FZInf+zy2UD9jLWKES4wYtYhO2FPspJDtE9A1Yb7VQ6
kUQ+WEV8otCgI9MJ82Yl8kPLJz8jyUGKYUoolxsp//qFgy+APiygX9rcZFyOXgTlVox4qgRapkBw
a4B3su7VpnmXMOYmZn6Kq9YT9GgnCtGTjofy9c1zafLRjEFjEff22lovrjSN5YClBRl4URzyIVFr
nNLsQzGBwvw7oQClBcATd/Xyog5nf/UC3u9BPuSxoyi4lcJsbxTafYJX7MYhu3prYFqh6Cbi/Qi9
SHBVzw+FqsiMIQNpIKjr11YF0Eyf7BgixoIRHwZWbVyAKyTJvI+AWydozsCdenU9UXlQwnDAW4OH
LjsZn3OT1IbvqdO8qZkLAmn0APdoW9xlWxY4KxDYV2igFWYtDTjhLadV0LhIhQlfkBa/8X60Kcse
2gZmACyUj1oU3Y9p6QjN+IOl4yms2CEbIYNT9sO+MORjs6V5tn41z1Px7fcsTi9NDKWprvF7xEN+
p++SQ6JY8hvAYU5tTQFoOABs/3V9ZV26AbB9kH0A8DIrwJ9/bFw6A2w6IhIMOT1Ca9CquOmUQ7Gx
pi6G0efiGMALAJ/NGeK3F17XFlXVVq0cxKnXgqc26d3civgb2wQEBZRtUQEEMXgxmFGotSFFOz8g
NLW05KOBtWHVvY7G/fVJu7TzDRTA8coDgXXFzBKrCIpAeUhw8HyqID710uSI8kNJP6/HuTRrIFsA
0wUVI7zGF7Nmoo0AeYyEBBJSnKiEoUPXQ4gq3Pg4qwQRy+5bmCUqrpdAKUsHrIEqOZjKM682hnF5
uv41jC/V2G8fP2cQK9eSlATdpDoKn/Uye1vNoxP8pDdeUZdDgWtA5sfGCn2XVZXCGC6nAAAPIEch
HZdq7kij/RCFT9c/zsVZQ4MLRDkcXQCWnC9pg7VdbUqA3bBwsGJtsvr28XqE9Qtm/jAa9OVwPs6+
HovvL2mjFIp5oUD+xdYfW1e6GYNwR3bMT/DA7i0VXlqKJ+5ivwZD2xJye9Mj4VJSOuMKoRqOhFtb
Ii0ErRT0tEGG2LgaDiFqNRYof9AvoxCiscb3Dg4tEojrPpygCpDYtxUbLm4ChIeywCw3unw88kxv
lBCmPAGN7ikdwAfPuauO0j4u4FvYNjujLj9LcLRhZgbJoMGBE19lS0orQaAV/HTWaxvHzNe9sMx/
cFPNVCQAHVc0JJFDsLBSkXjQn/pt7XSODBUJ6TfdJ3bjZfvir1mcftvC+tLF/D3svPi/7SOhyCVZ
gKVTUIf1b6nO7gpaQTw52Sfp+Aj70Y0H9H8zTB3jw9MdQ12s8KRjNE2hPBpIj92rPnrEE4MmMPZR
ZAvP5Y/4Idq1t8pLf9w0Gr206hDwX5HnvfdtpPEwtZXZUIJ3idOIvjYL/88o4Y96p0Ms5JM9tTfi
q+jU/wOJkIuxUbOefXGhMbEkFptqqncRLHaCgetO1hRHVNRctagdOkBqqn2pWpBOr2/0S0scoqX/
GXIpJQ++YSGok0mCjHa2ob4YkErLk99/IwiAWRpuLmlNE5z0KKYRUFpBFMd2DugU3Gn5FkfiwqGo
AZGFahLBy2DVP81KXtciCFhBPBWOLEAMFGyF6+PYCLFsnKaVlPSK3iGEabgl5LTLbn89wgqnjrwQ
o9BBqAI1YS2KQ2VmRCRqcGHBFqs4tM/RbXIfOcwWfop4zCUObHncmRGBVMmhD9WfX2Jn4Rf7nAsy
ak9djfuYM0eKTnVcOAbYpLmwRba6sPDOIi1S/SIb8DQrMdApb9ACHtDrfjUAoL0+nxfOLbAnsfQA
vkT7fokqUyWF9IaB+7+Sc2cYNGvIlX0MZjaHM0NM2EYP/2I4IPDxMgelRFvyxftRTKVWxPuFhuIj
lUcXVX45Yns+tba6ycCeqzLndwHyQAxr7jqRdfGrydU8jdOIBxU4Dd0e1Y0X86dhzdcybTYmUl6v
/RliiTwa7GOAapdDK+IpLHMjhzCcF3dW7Qg38n31YzZqyILEpzc68B8O3wnPk60wC6bMTn4vHnP7
j9sMmN7vv0M+P5+jLBx7I8LvEIa7sII2caZZdf1YCLhu+Whrce9K8Rb7+J84wOVcI60DOwkOFci8
FhWy1CiSUdJJHZhh6ugZ3xth9hO3vatVOJNJD0pW+xo1x06pLbH4SMwbWsCmGu83Xth5FhAlsql+
wwG/ktS93gowEoDgacMdgnYCTR+18JChRA33Laum8WM2tHYIrnyl7GiEPwCtPjpCTvil7todl+Md
UD9OEukOBXhClO90rT7kcuw1FRRzBmbjge6oZW5VdG8A9CAq6VFPf6sQ6ka67WV4bXUCPEPMG2J8
tt1tqT+PJHQi4akaIazu8/DU1O5kyJYwtru4Vndq5MvklrLaT8cboTsKRPEoQ38VZnnJILqS9K4V
QRYrjjDV6H4GeXc/5egcJL/rzNiFJZQ4ICaR6sQSCHIHMChks4RMH4PezL2pPoPf3AoHyfwB+LwF
tJPFxHAX1u2xNZ9p3r71tLYnLXXl1LS7DrIiKOaH05umZHYiq67IwbSF2LsOmfEc2natGbQZLCCK
99T46MDWTiHl1yluR5mXEEfXf8b0hUNHUpTv8yZzhBSmumPmMe3YQf08JRp0tt/awm1D4SYcgRkJ
SzcvZFySr7w7SRBn0rLEo41XdJkn5H+pYn6r4WN36gsEoqEPYJUd88UWtltgIBj8BfgCYPAgGg3F
Ir3/OY4QZZl2CjR8IEfdclgLjZ8D1LhLIp6UqX3NGdsXGvQ3OnNX9Z9h8siaH2MElTCclolUeiO4
FCaeZllXep3+a4ICSRlBjxICvGCeWkP7kZIbkr/WimZDlsDWu3xfRpFLoITUdS7nMvLnCTJIv2UO
JdgmuhNU0RW7XwKJPA1EBkOsdpKSwznjmZaNxQrBF1h1m4v5virCXVyS34LuC1nsJpV8KAhPLGEg
UCQWLa0dD7Wsz7YZNy2+lgYBDdUcHYIZTc3y0CiTA/SAVU7M05IOWiafcrdH2c8ahDcVhpcR4dDo
FjxJeVANgNUNwMfrn1KN/ls+3epKtxOhDdl0qiOoPzhlTiXfD9m9EdaWBhVWgAxsagBzSTUnTQTH
rISbAqocCsZRyBloSWhSHvvUCWuCbQBV6SH60ac5XDFiu4hHLy1xpsX4yOazOEkntd/rePOoN1rf
WSByWfFoOK14GMlf05i4qnwkaNgo3ZNQTYHZpxb09n2uQX+D6Ce5U3QrARZ0UErJKhSCv/lcojIp
AiFP+ZEr0JjuJTdPMp9SwGB5hQXaOm1c7tpoeKkIEHbyDgkNRJG5h36N36WZWxqCD5yMFUeCzSrp
JtJUSwBfWApfMg0kW7xAEiIFYZY6Uz3dMPCIaM8saIfDVeAzFCsrZMmrbOCAEqgd8edC/cvQ9qX0
s6hf6zq9Y6JqhXnzpKbHpmKQh2ce04HaLeBAcDJDT1dee2wAnZoWh55VrzHLjJq3NGJHibgw0PLH
6R2F0bZ+GXXNHnR2BAwZR8KRZ3tR/xySO834MPu3rIWRWmExY1fF79MAZ18yuqwf/C4+9TgrC/1Q
gFjGC8yhJPijQa1K+2hrnKAV1g6sWTLu63igRY14YwqfPYH2s9TMWly6WvgQAqmkyiHhpxImW0+V
dSIDR1hU24FYmNlwyww6MfsqnwSjDhRfO7CjGKSPggt5Lh86Naf8EN+3xy3KFpkvudVt9C3m4jYK
G8rEckTMWfeX3IwHXHq4iY2DdDPMOuV2dNAd7sBSxk1cAWvPnnwwPXUgYNBGavGEiXeJ1+82XUPW
LxhMBvIeoABQMkY98fx2Foy0jDgA15gM9VWubGLsau4mO3ZIbPQlmFU8gcswAhJk2tExPbQb+auk
r8swaGKB/TNTCGZ6/fy5vr3f6ohlqcLEJgBHCUoT5Z2UFDfTADHAlNhzTRnIYTwjJyts+lMa/xRr
0KaEvwz9cYqIA7K63eeTxUbYIYmTlQq5ZYS6o7XTc9U9KwS9FALbPR1Q0/C1kZPdABbRCB06hiNU
42xXNCAlFrdhCxPSCmJcjPljnLqJokAY3YAlxHvX4PJSgZJPjrIy+hToeoB1I6fqbgUsbGLCiod4
RgunIqb6UM1xS1yQmvZipkCf9i6rajvR3oy5FFNavHnsC9wJHRAy5X0lvUINmqbHdMCPlncjh+Rc
kQehET2EQOZPxoPYHCqeeKGwH8YfdWG4aiRbPAFTswFVSyn7B6Q1b7X4zFoVnpzcp63imnHrzVJT
mQl5gvojHJDhTH5dCa6J7KTRM4eWzxV7Urh6r+b7sM+9PhRsYkKYT7GQo3q5kjhcQil/pLjzYkvr
DCdSpv1U5qJlFCeSVZbYSUdtEH3St7C8wyoePLl8qkuoThXhi1DHN5kkvjGuOkMq3SdIZCjRXK3R
HVC3IBJfijtUZeACwSHHpTlapD4b6X2c8Pu2iXZ1R5wyT09TduIw26qgGy+wuwRJV04k6OXhAKsh
qUqPaYj7kst3JoAPhlIeNLH+OUy5O8F1R5tGT1bfu1EHBPil782TzvlToRsuB+s1qx9T5TXXcZy3
BH4foS9Mx6qOPamI3XrQN6p05oVzAG3AecfBOG3uTJ8v9jZr9LyczAZZ6bAroS/Oom4/wdNrHN/r
yrRo68HfwWaqDfUAO9cjSMq/8fEmJZ94RVvxPaSQhZdeuY2HF12E+B0YcHrDnhUhPWTDKxW43RYR
Du4fHQWUVb7TcskttX2q3ynjo2zc9/0TM2LQ6LyaI0HsBag2F3apPY2CbEeR5s8Px0IXHRCwrVSk
n410j06036qti53qifL4nADbKeeJG4bJAf7rxyHfsQlRxRjH1vSGxrsjCK2jQXMQykfvApLuplBv
REW47eTSStNptESSwM/rByk4KMiNNXRsVwuip0EZl4it1fAjy94U6jc19QHQDcwaSXsY7uW68TTY
tJh9A/67AgW3wddjceNVf/FMmuEgqNrjabh8PJjVwMa+GZuAct0CuMYqtNGKdXyARN94p124jVSY
rf0r1OJ5NHZZLFcqQulw7iAl8I5ZMwuCe9ff1VthFue81BiFwsOpCTQBBMpEthv1PRXYxrytWQZ4
7H27W5dYTvgtJYIx33Pq7SzlP+3wlZ32S1twrr9t3aub8RblD5VpSQUntholZ8lT7NaXXpBa2cXs
G2mLvzdVKC49qr+Pb1EEUVlIRfRx64Cjkls+Nafi0B2ZDYm/k3Kj7SJ3kxF04cOdzeh8gX+7HmHD
ScyRIGLtIFPwVJT001u+m80RqIV8Cx2lzXRla5SLXoIupz0wx4hJRbwX6Z3CN9upl3cY0DKQ6wMg
gSwSItARK4NBdjsADc2ANez85TKIBQE7tTf9dg/uvJ/6W+nOhYHNxRdAAqHgA7brYhcUVTsl1UQb
VMUzKy9ecun1+jb7sppaJHrz8Q7simGiqLlEHamwVot7mvIgSpunXjIcsQWmjD/qw7sypb7em05S
/6KdeiQR81Og9RrBsNlU3jbpLiL6zzbU8eqXwDQe7Vb7xOFul6p52/PekoePoqIHDnFQuayAwIOH
SZl4jL535IWpCg7g3kpQcZfV3uPZYA38N09hpVfyTfmX9fcDUny2FJ4zNwinLzYCGfEaAVcXlmCH
/GaAQjbxFDd/hNPdcABhDwmCVfvUda5P77pch6jAj4HoBr3llQiMIGVVmEcTC3q83Rg8ZXpxdKVG
8mDiBb+7buPQvHC8nMeb19O3zUdwQxuVhFFO79oBxJtwJ6Ghlv7IJxs3pAORX/v6ANe7fQ44u4Og
VwwAx3JboABjtLLKArn9VaJgA+Edi6Tp/Z9GgSChjNY6rjeYh37VtL8NS5m0LlEpYcGYfUKiDxCG
FilxvHGzXYBMnIdZXG3QmtRqriNMuq9+8T2ycKfwNaezUcporMwp7dzeuhHWO3zWXcV1Cl1JKP8t
ASkJUkkixl0SRIPpsUixdHGLW71ehAgBki5aLehxriCMjMRFZpZ5EhA0R1rUEob4CXLObjNAsLl8
/vpU//Y+/J/wA3yRdAyLvPnHv+Of34tyrFkY8cU//iNg73XRwH7g3+e/9q8/dv6X/nELyYpHXn98
8OBXufyTZ38R//3/F9/5xX+d/YObcxRd79uPenz4aNqUfwXBL53/5P/0X/6vj6//ytNYfvzf//1e
/Ad7V7Jlp45lfyXXGxevACEBg5wA93Kb6Bvb4Qkr3CE6gUTP19fG+TId5plLlcc18loRDjpJR0fn
7KYVzXy1OCnFH3/96vjln3+AE/hm1s7X/+uXN68F/u55+vQ1S+rm9e9/9PW1bv75h03+BKUQUq8W
zltIoRzsjP3X+TeU/ukCnTJHXwpQks4w8USJfPaff1j0T3AugXlHawtkUxCg//hHXbbzr4j9p4E5
AylSnIIJWjrOH/9++Z+G6cew/UO06JsmoqnxNIgMP/YBCDmgH+jqs5whSKR/F1FsAGlHXyiHLUIE
t5ZUa2Q4AO0fxjYmjKhN86mHDdcG6n3el3++KcNLz+qTcEme1fUX4aoBvi+17OTAYHY54Xzqoogy
NTgCeaWRRTjXuUZ+nREzZp6WcwhAw5huMDaC9JyRLJ/CRM6MHvxM/FzWV0g/9LLM9fQgeXFMcIyI
TB10osns/YahBm9OT6Ddf34zOf76/m+/tzOP3OK2sGjBtgBQPLpHf5OShR2jNmpQlQk12vTPLa2v
Rmck40NHLTlhGMhwz5oWJ+2IKfolKasafpdjWfq20aLGkqUDjmDN0FsfO1WZ7+PUrvpDgvSLPQ9c
pHSH/b6tAmA8BDQNaWrCVjRjrXllDF0eNnISAaDh4qZzVYs9grizD2jL7kAru5F1BkPNyNAHMyhN
WsJBKMmgFD+25L2wIL5CURyCVnHuqgBDJ9OjKFyS++nQo73QxpNVBaJMrQy4iQbekiw3s2fmcvE1
q7ICBpWa5cc1O06AJR9F28dfcQKNUO8m+UHrMxqkVeyG5gT5TrfF2Ym/z8bGCuy80e7HgYDrbUfN
oxoGeRwNs7rVp4x4jAkdSs4FxOo78eionj3GVq4dosqEG5JutLOsc4RjUWrup0lkoS1HUB+g38ck
hLPQm2hfDKk+ySj6oOWQ/O5R5AxdVMsDzUbV1xwzWLg22jf4wyJBieHGJLzOLGByxBxxgqEa+9SM
zikuEjeQUD6Ec6khvlYOo5+drqoADxo6/aGLrfeFnSqgV8l5oFUL+1cN2u4ou4BpCZkClhzaHBDU
67YV5a1lx9IfoVgdGlIbv05Ijupjjwb/AAJvB0W10a3i/K4dNBxFdVQVblOUw7+VOS3h/5HDh+mM
/9zf9qTBQT3iI2ro5cisDwMfHQJbvTa14bTX9vYtp4Vy/SaDrIoHHLNmvajBgLB0E7WFfDCTqVeP
SAf0AWXPLv4Eca66u5bSrmGJIVzzxDJrTMCQFl2za7DOHH8QI4xYp6Gv2gMVpo2eWpnGPk3aoT3H
rds8RW7ZPvAshVOcoU209rWo5UcDpf54x02YXnsQ6UbphTupCf0CnpQQqpXCfjAzzsjBLhsX4vBd
Gmv7TEnjszvY7XM+Cfg4xIXmQiaoVI7hV30Hl1oDBe4ePP1UGuI6kga7teDqjfoRsWDp5jkFn0Fc
VjaCswh/GlTxSVvkuzaTDveEbIFdN7NGeWlP+3w38rJ6yBpI50ISPhUfbYRXKEOlVa7tIq1KjdBK
+PjQsqjRjjB2MKqnDoTh/FwNI5pTMPJFvRyxXiQA8sWm49sKHHG/q7URpGyHM7EfmrSMd0bL6vJk
4o2f4B4Kw46m1RQq0gUiS4CkJTaPVppAfKAkbiYfkzgF0ZNUiuzLlMkShffcgjJBkTvtqYnjQj/q
DchGWL6xdmuXaFrhAeoC/lgFcaKdo6dms+tMp4EBBnhg40vaclZfwVHefR5YRvLHYXJhoZukpvME
FYT+XVMy8uhSfZA3qWiHPCBMZvjQPKFm0AuVZNC8o026i9FJi9/D+7ZT+2TUeOrVis8uShkR16nI
Hdj2piZ0PDue1uyR9FGXfIFaH/5UL8bBPmGHJGpn5WZbnIEngj69aaOdF9uiLwLLLGdIuFNF5lOk
zPFz0tcVPyuFcpNfyBx1V5jXmKjtj43qPYO70x5SGv2Z1II/0KHo6V5jTtVD+dod+Z5WSnye8gxV
RaHDiBZfMoEVJdKH9nlMqXJ2KIa0j24jkZBCi2QSR+WaGYNZcZGKM1YuieDHriL0b4D7ebCGBs7h
sohhIpkobkdwn+ho4me07IzdRCOz8DtXa7+6OhQMA6m4cRtJSrtQs3I6BSPC0Ge9s9osLHnvfjRE
Or7aIkqcpwqkkhtgxDs4xVcRTNBgJ30v8xmF0DDS27s+stwPSEx6Ax0gVxk+uPOmhK9HHZ2ZHbHh
kPWFmAIjzyQ6KaNdfLahmn9fGjY6jUic+eBXAo03zuzhNc9VBd2/Ouc7LUsgh9cBLA4bZkd7osZk
3mlCR8karkD8DJxnwX1Y2E26R+hoS1ilJywoh74+6F2NFq2VmpydaD4OKlRxOrT34LQPJZxNsn66
VmCPKZSNY54c0CRCm9FkdXJrj73IQ03aqE2LUUsAT4MhGFTwm9SybjJVzeXtVIx3Gc2rW60pUf4t
q4rkRwr4P3YLnWXzERUTKeB9PcEmqTQJSOeQiRkAHoKkxQ7bcXTLU11dqa5U8V0zJtG0Ky0rCRUe
5COCaXyLxp8FaQ8JVXqIUCODV039wSqnoxwKgOXLGJual6lGfKicbKg8iulyZp1ibNboKZ/SmFSj
Z0ZaenT7lt4A4qndJiCmqkOTGxLzAqqlKoxbw3lo2qqOvQHxPif6lQnn9hvX4Ib1pFtFY/imqjTI
Hzhl+4yqs3ZXDXpLwIds2F3bRxlM2Th39LC3Ci4CyWrdCrV+hJc6oHewkCY4FQAfTsf2BpsskqEs
s02A0XiT6nspR83aQfZHuKGVDbDg66po4gAN5F9oju0jQJ20gAclIo7mC8uJk6OCZqY66wB18NNQ
0RG/bCCO7cCNLtNzzbmRxjg8uLJN1NlxVMb3PY5Dzd7KoDkCyY2mDMvRkoDM54ZS12VeTpOvhHKi
M0DSeX2soZaFZMGyyi/toHdXTqqNw6FVvdsFkyHpNbbxHuL8dWu/VlnDq2Csp1rDJDcm/aZrkuhr
63R6cW6TcoAisjQoyrWq1eU+S100iZGY91/TsYtTWA/EeXzoOgelYrNFUottVMnpprHpLToEziGP
LXZAkR4m3PCU9Ksxd4Aq7XJyyialS3zNZHBvBERl0CFr8gwEfHOI3hUpnaJDbLAO/EFpkLPFtWl6
rFyJ7RIe6HvTTZOP5VCk99bgKvekwYRl3JHYlCcOZZbRn4QBvVw9j7QYVfKMHDJqyAnVeJhLtlb/
QS+T0QiTOiqsnQFzZcdHk7zPYelY4jB01HrYC+mm9piWdf/gYPuLA0cgZfMTSGr1xwjTtA1Aeofr
wWC46uCSHgWfuOgtB05mGatCC4YLCPDyuaoriK8z1ukeTKzeI/TDJxyRO6J+G1XiwJN8lk/Dweax
RCH0G+uF86mAd82Nkwso6Bnp8IlXJn9AT4xCmRcB8z0qAmgIt4PRwZWYVG7+YRS2ecPtIa92/Whb
UOIpG9tPIJHhO0YtQsEq6hwSkRt3A9yePTdi7lfE4va+Uq19kmgjnOCSjI/GFE4ZlQ1vWtHZ8O0D
ljwJLCxLmG6OvHidKv0RiZOl+XnUuB+MDBPbcxxYM/il6Cl8dsTQQ0fTsPMbhjbxsbfjvAwio6BN
YDutQT0MmrjTWiupoetPWi+Cpml/0AUHHlJZCKl+l5gxDJpaQT85SfWvaOqSCVBy6SDfR+0IVTgm
mvxJV5K+tzEK167dIJXPiqaDNbKdqRYdvih7UC2DPECB1lQpnfd6ZFty3/Zu06KdLU3iEZyz0KJN
JvLc9bUT8iI6CAEvqNRMuNebBedBPZQjMP9CFgMybtLg512RuY8c9g515Q2VQ4a7znQT2RwB2aKI
6INOavYA5cjYTXbVMHG0HZG/qLEOjFgxbaer2kQJszbtTGoIltBPRFrpUhn7fTEytOumKMF2snOy
OG2l57hRC2usUcupFQNX13C2s6BqUTl7HbKMenMSddlzsseuAqzrzaRjesgDZH4p1J3TCb90rntd
b01np9NOtfduBSgKPFJYPiRHNHApEiDV9n1aPcRDahbqNWtTAN4OGokmVZ06HDc5+NfuEEkHaBxk
1vy2Y6RwYEc0itQew8nhcTYd7EGrsqkLiqnTp8pD3jQQcNLHqHd0LzUSGA3mXQbzFmpWbnMzai1c
qW0HhHW0kSDW4ylUzAr8z84AZMlM0x6+oqVjeW7DzgrWXM2hL9yWni1atB6+hy53lPQ4GbtizF4M
LULWiYPLeKpw/AADwQJsr3gi7jSBVMlI4oIeDAB8ddUb1vhOL1MbRlxquMKp3A66uk2fWDJKtYOJ
mn6si742PMg+SnPHndxx9yWg646nDBKUY6KOUiTyoI12PyJ5UGXsZyPRvjbY9S3f5JE6NYM1vVZ5
BHPHKoEJIVrExlPn9EnhoYjhyhB16DTyUGiL0AuDR2N71dYtLMp6BIq7gddSPyVuJYejZkTgK8/n
GfO2tJPk3tZo7sk0hfgH5tJQWA8x4hK8xaPsEf7qlfmkQxoDwuWKjU1/AOWTGSCXJNVzOeVQ6Kmg
b4C2YaN46MYZMoKY9kzSwOiI3nyEs4sjH7LMYOpDZMFjQSFpiAKlqbi/qSuLdJBSSdrc9gZpTvZe
jEmhhahTwFJy0qCLk3MrmfyMO2MXNJMo0aDNoveFCYaQP8ZJckNF4XwgrIzoTZ2KIj7SOhfHtqXw
H1Jmmhx57dpeE7v9XvXQg5KiUjRUoCYrv0Ef4L61kEjsYeBXugdhkyq9juGR9aWNBQgSeST7Kxi0
6s4VNlbA5qDcaPopOlw4wxXWIWmEcwNHtX5vc208TskI5AtWh558ceLKMRDyACgr8jqLzwXQC+kB
lF1p7amEtP8jJ8IEWmmiKgf5c8QO8ZVMbj9yf8o0YJYaHHF7EEWY8Txm1IqACBPNuahpc5+O6Jui
YgvE/S3tyjoFB5hH2RG7QZSE4AZJEXRFj/wC22df7SoKFJmnHFDU9liwTQagIBnYYxT30oaMTUHr
cyGVhDtKGaMtP+sGXiNgKAhtc8cU+3I04/TZnUYXaV1k1MT17IaOH5tOTe9Zh2zxVDqSITm3yjHa
W2XRQDwJdXzNi5D5AA1HKpj/5kxKpOQFQ/vgFQyz/YTpMuywAFxx5hnTmIbFZiduipnFCQ5dDh7R
8PRGH4BDx1MldjiA/dTt686tX2JY+7lPdZPbs3t4ozvD2c0jAh2SmOolkHE1EsrXlHaQ+CdUq4Zn
yG0UNA0tR+JY7SeaTJ/lwOB1a00jFggOkn16bksgc9h8uCmhcWB1r4JnBrRZzbxCgOTDra7FvouQ
+Lkdm52EED4OMRmPqvjYzQ5U4Qz/Er1onJAizYQUqFMgO41rS9GHugOgymmBAviUWiPSZJV3bXWy
ugwbhjXEgxUYbfRaarp7F0cFb71WL7LPkZuaMF2oNIxAPKWsvOMpxByvIxwUgCQwetYfldXjkNBL
iKLd2vlYjgHqzRyCBPDjCMqoZQUArq6b1qdaQJbmCjlzUuBTdfq3Fu5s3n81hT4kTtsmB+QMZf5i
mqID81o21UabzPy5fYTyKAwmbewsBqTTUOFYto9SdG1VqXMQlBqX3+dW3jxAAi+W8PBm2CYHB01W
yGF1CfwmRgiZ7gSCPJDLjRu9iLY0b1HQQRIRaXmOGQFFxf5BoHJQ+6hS6bAhiBM93ynSDekOC8E2
cEqAXiXKNdCUJkzgIqPVFn5LOpTQ4kgBJKEa+pf4z/8X7/+wUXr+73+Xx/9Wu9+/5ln+Kr7841jP
/9Rvy/7zX/6rgK9R+09U4aEbBP0ntFK+o2H+VcHXmPHnXMOGBCOopmBNzf3hv0r4gLSivI/i/Wzu
ZAMy5uB3f9XwNWr+ic4u5hM4cN8r//T/UsRfSOLBuxO0HkjD/Y1MZ+a07jQtP6T0s+nYd3jWJmB1
fKic5DCO8qQ59MpxaDh3zTJD+6Ds/PHNF/tFQXv13nN5/U1zTlhAkjd6g2k9mI1nOBzlLFV9RdHr
GdFceoY+279PdjDYOF0M2RmaHYcx24RJkp/q6T/efe5svLk/h00oAOEDC5u97o/weYZn4mxKMPnD
rjpVIdloWvzcsftxnzlEvLmPG0+UpIAJh93YQF4UoDRtg9zxc5D5ceW5yfrmyqoYosRNUjcsgOjP
yJ66Zy16TKsNpdq1B59//ubyI7PVCNI3Bt95tJt3zpYNzs894B+PPQ/Im+s6QpgT2vVOCA0tM7ur
6xO3tibV2jMvWrFlVerxKDMntPUSeg8VwAFGL84lZNBgwfyhdjncEuPxLJCRn6jbPwNcQDyYuvqi
zn2j0ra0bBZU/h9vuehwGxnRExCM7bD12x1U6eneODgBC6xb3fDiY/xEfLGrwtrYXV5P353kf7Sl
ftxw0RRrY8NIqTtlB8G7Kxy4fMHdpylLgzx1g27EDhOPkGSL5B3qSTtN5INnK8BDMy2kWdoA8t+h
iEViH+2Gszsx7NIwKc25caTcfrEb6HY0uRkYJUcaWwCUmh/KKdrVeeFX0dfLL7EyfHMMfTs1SJfQ
aEIgDVONnVtVZIFuDL1/+eILSYH/fCE0Pn+6ulIoA2KTtcP6ZJ3gsfLcvR9fjBATPCj3+qf8mjxd
vtPPfcofN1qElgGGxL0d4TWssDnmtwDa7iG4cebh5cuvLKDvSOM3C2gy02Io4tYOs+xoqY+TgALe
/w2u9+PR53u+ubamRkFREqQhiQVqeuoT7CsewJFxNwZhbYTnn7+5ficzUqOlQVHS+1wlR5IcLn+T
hQDKjwdfRBXAOgkvMVNDTMoryIWcsh7nLVBjXE4g1UEPDmGf6sl8RV/yDv7KG2OxgND8uO8y4sRV
gjpzBuKDDDpo6uyqfXyPcrzt29AmuGv8ymcPl99xbdwXIcUeSxqPVe+GTlH6MPvOZLorxPHyxee5
+Yvwsexmg1wGZ4rBdENhdi9TOgZ1o85d3hxIxQ5DGm9sKmvjtKQS07isoD1k2qGwtf3glr509c5v
uX4Tc3KjMvkthz2i15iodrpWdyPLdEPJbuXzscXyNyqOxHlwWEjrMDWfjNJHknP5463MarZY8M0k
o66PCqya+gR8BnzfN4Z8bRthi+xBtXCHUhDyD/vTtAfU4SSvu9qfaRMOKAsQ+gpa1AdvNuFF827x
i2mwBLaCS5hXCjiPUKCOg1aJJ7LqEah5w+sbaLAY/BvUIw4laJyVNbwYCeD0rHe8Gv0RNUp9r6Bb
h7L+HUoR57G3AfXl0TXKoh8yeAkYY4SGGEN9DqbxqMIEODztCHeu88I4CVIfJledDDSsErS5x5z6
ZTfKXT+Ro04VATBhQPUGx6hhLjFvQf3WpsUiIqVd16bZhDduBgWlddC4WpyIbde7PDVW1hVbxCXh
UJVGc7Duy9RzJnc32pnP4hRsq0892FmX77I2ARdRqBaI0LwtolAkH3Ot9KYtXPVCRvo/8W0JEe85
fCaVPtEwGyt0elvyXJnuOzUQM2gQWaG8cswspOslgAVGb2+ktmunA7bIZuhQtyjedk6oAmPP/Tzo
DnRXB9Y+3+XhuBW8VzJousg36hTlLSDgQRW04JAYSVA0SDZ4Uxz7PG5vIzjj+E0LEkbi1O+nIhoD
sOxMD7K06Hri+B211+hxvctRld/YH9eeaBGkLMFZV0nlhHkyV46CMTr1MDcf+q1XXlngS/ESIyZK
GfEAwVXtRIZHSKDumPU0RlkApkIbJZg6IMuNT5fnpbl2u0X8SlE1zIxksEPSyn2csgc53Nt18aBD
xM9ENk5z8YG4kHofqCchXtA6/Z4733owT800qBzwyGTr17z/Kvsb9ps7KV1kORbOnhZGE7QzePPw
BIRSFn8toJ9y+a3XZi9dxJS8Q+rPKKdhB5t4b+YHuH58JN9i/3/FDliJLUu5HRBvuMJuycKBkNvU
He6HCBIdHDQskQz7IZfRvZhYkOqy3k9u9K6bTF+TecijAhopJoftUmXu2wRmh8raEjFbiaffFVTe
ZHgsAaCZ2qDfplDC8yd0QHwro2Gj8d3lr7u2RBaxTojWGJ0spaFE237IPhVNtFMCBf7U7e4v32Ll
Hegi00JZHTStFkfUyf5sqOlp4tmd1mysidXZsYhtVmRLwy1wsK53XWAALVyE1QFtm7AJwSjd2BFW
vtJSJyvpQCusCVhFVP+qdWiQg+WoYZEPGynP2vUXgWrgE2u0qHRCp4lP0OQgFbkx0mNtkN/bOGcU
7duTgjAje2LAfYQ59mVD81PXOAgDuD3bK5qNjzQ/7C+yHWsRnSIAGa0CZbaQkRenFB4pS3ST0sCB
T1BTPXSQo/6tCbU0YTCSBIqwNQH3ljb7srJRB/cbbUu6dO1kay3ijVkzZbt2hJPtzjoVD8UhOjZe
dpRXWgi69d49buWHa6O+yGYwHKaNaj0NE2gdqcfMeYUQELfuLn+l+XF/NRyLlZ12PclLA6+R5ZAg
fo3bLZWqlfW8ZKvYCeN2jjZPWGpXyXCYJpBFtm3R5pf/1WMv1rOwpEroZLmhe6C3UdiGpc+CGhC1
wNx34TaZeSXcf+fkvIms9RTFdttFLGRdCbmIzKOjHrjlF5OHzA0uD8HaeZYs1nUN45NiBMA4zPqg
Oha74dClvnM1gMxg7eXteLAeLt9pZUyWDIbSGVIaQ5I97CP4CoPU47ygk3P52msLgiwWtkmHKupT
fKr0SPYDajA80O/o9eTbJxjOB/n1pg7N6geb3+/NqFAojwAdBkzEsJ8zVXKG/Efx7AQDRO2bEKov
Wwq3K6uDzD9/cyOjdd0I0DAWZuI8gAFVai+Xv9bKol5y4wHtbwA5IiDlFzZEW0t/6F7c+DPR1O9F
P7JY13aEUyW0F2joDjc6/1LLAqPtbIz12jxa7tVtXrc0FjQEcsyjxQHwzWbLTm7tky9WNvo5wuq4
jWqVBZR5dwCGfWN3W0sCvpdx346mbRVmM1UMIdvYE7ghwJ74E/RlfLaHCvSWStLKC5iL1Syk0hwk
hTTUGJDzFgwao43PvjbvzcX+DMJ/3tcwHQp7P7pH51EdxT7eyd7PjKDZaSfznJf735qg37usb75V
P9Ws6KAkHBLncwe+e8ITP0XPvRV8623WPtRiFceAOkG5pITFMOr1MWSkzJO5S3ZwsW33UMoB5uDQ
XHdbMvRrZR1zfow3bzRQW01ag1NYE8Qi7Hf6rg0hzrGDNvN1HHn0ZHq6FwdbOnEra8RcbNtGwnU5
AUIN72FvPuP1oDPgn98bncXq1guiK8RyO0QG4mn6ybaO0XCTmJ8uX37t2RfrG5YrHCVpA2c1Rn2D
a58N9Dgce6vAsTbwiyXuogsYUW6wkMDqXWomtqKtU+BKdvndo/LNINNC9JCLYailxcb72E1P6TTe
maZ17rq6AjMhPuRS+1IRkBVUrZJHVEaDkvMwGoGcLlBtKZwJbRwLMm0KippJ9nunG2MRFGKVAEaj
YfIBjA8oRrcfAFTvii3rqpU05fucf/PaTssyYHJtN6zc6MiMsAfCuQMGaqpupLvxCgs9zv+Upb5z
Mt/cJMEdRi1Fi8VutKByizNS4CdiGxnowo0PpyqcS4Yw7di+hl5SVs4IHRvSJnrpQUgQDEDILcHW
rdvVPfbryzN1ZSp9T0bePFOqE9bSAkciAxIHnfwkt5T8V5bA9xD85sIOCmGNhPhd6PQf6zFMYoDF
t466a6Ho+wb15uJprtdEwsURG9Es1pNAfsuzXmbd1tyjOHn5ZaAddTcwN+ybrJV0+Xtn4M0N9W4C
/skeUYFymjOF6ETtdKWfuABbiWk65K62h5IxkJ00erHM6lML391ozD46sj0Crgk+E9+DvAV1Lkiw
2QDh2Unn5VX1MmkaBGwIXDYqOjw7FjCfBgTeavu6KvlnMRrP2ow+BGP8WDO5NzNwd4ZxemJ2Pyta
BQX4bECF3uikuneG2eWEnzULLr+yt68gF76h1b+Sbn2vtL55f5XVjY0C+AyqOMo48SE6VxMCoaqN
2unKbNEXRc0+blDV4rET9vIZwmhAccRsY9mtXXoROUQfJYnmTMB75fqZgF2Aov2O6b+5gPRFSlHS
yk2gRWSHjNd3EKrzJ9P5cnltrnx0ff75m4+ew8FDn3rsIlRSL8JXz/m0R37nmWRLk3H+vr84Bv7N
8RRukcCGDsA16IkLVTX3Gg06DwwB16tb/aVG4Rgwvsjryq30dG04FlkEeJIsqmAfHco8yPt9P3zQ
u6+Xv9dafqovUoYUNL+p4d+LVP2OoQDP7sShRQHePET+tHHgX3uBReoAQgng3QwRs7Q+jOU5heRd
9P7yC6wE46XCQAcaW8GyEenpdNvbozc1G8t3rYOpLzIGCkH1URGUNKkHRS0oiGk+ZJ1CcFP2dCt1
+PV0BQf/5+nqTI1rTFWFrhGMVPD1ofp34g7kjHzLawM9SKF5tI9xoLrb8qVeyeeJu1jbqiwtc1Iy
CvX70VfHDK/F35uP3c7Y8RNQ9y+Xx+XXQw7nsp/fzNb0qNZgTBVOYxXGUOV0p+4bLaYPly//PYn5
+yqE7dzP12/GIptiNBkh/x5BGL4O5bU6E9ub3nceaqz39nUfkB3KGAB7G/vLN10brfld3wQX0JkH
FzhLG3p+wQR4AQiSSCX5Uys2Qvrq4CxWOhM1TI0l5kMT9Lvqi9h3KBgbJxPKy9CXCOuNeujKqv+b
sLwNynylZGqjccEjLztPEP0BEVf6gOsH2yoWC1Xpf6dvAM///MW4KiKoZdoMCBnn1N2RT9FJHIGd
eJzfi5z4Q3FnXg07grvCrpLdbMlJ/zoqEHdxmABs3DUlvCLDKJeFN7r1rSW2tJbXZvYiLtjmIJkh
UXOShnZGG7ECtTN5D1DyRrD8dV4N66ifv1mhiricRhSrO9CaeGH4hfqAbpnefh22crO1cZm1Jt7O
5ChK0X2EaFwYsfY42U2Qu/FjW0VgNIOpFxHzJTJ65MzkZmxwGmPGWSY09XNp275mpSeNQYYkN4wD
WqfeJLUbgJUeccC5B+n5t7JsGDz9/IjIg8dKRpKFUf1QwH/B3pKvXlnFziJylBYofy7HkQKc6ruB
tr4NXcNOfjbjjdC3MvmWCpAAn1VAu7tuaGfTvWn0xLOEsVVQWrv4IkIMRgXm1YR+TwUBYDP+zEl4
ObitTbtFImByUuhaPtlhkj824zuzV9h7wmHsfO68u3yLtS+/iAZg7YOTM8x7Ndq+I3ue2IcSndOt
hHjt8otFT8Cw6GE7jW6sApUNNPmrCBJ8QlSvrfy9EhVxFos/V6RJa0u3Qx3nvuqOiCEYqyPVNwLz
yugugZH2mPaDLVGVp1nmd8+xvtVlW9tZlqBIJPJDDZVYFvaVL99Zfu2X1+Zdzv3e9fCRdtox+b3m
EQS1fl65E1dWVlo8CpX9hTTTu7SJr/RxOuU2/3J5Iq3tX0topN52Q2nn2Cdn2Ij52l/DoNt3vOJF
nbZV+dYGY7HdRyMthlRTGOv8ERQ1x9lffvqVDcReLOGYtGPFE+BTjXrYz7wOLQ9pv7t88bWHXixj
q8+yikj01oT9DLv3HUhf/u9debF6OUgM9gCKcmjQzMuyOCj0h8tXXp2ci5Vb26MowJOY0+BKQXqt
DaMARdIcOYkeND7/uNVbWQkRS/SjaxAIlKeA2bmoCdTulwxqdtPt4Hy7/CIrH38JenRdnMfduGNh
AYD2LD8KKcVx2BjZlWYXWQIbdRg5CDq3TaEZ78/GB/lt/NEJ5mYC8eUjSimbao3zmP4iu14CHa2+
r5J6ri3oJ/AhIezgzYefEXGCvc/D1rv8ueaM5ld3mUfpTT5tT+YY5yla/3N22IZZSEINvTT7ePny
a6OxWL8utKlqLi2gzGGck5KdnlgbD76ygtliBddaCl0IKqJQqvI9NOE8E0cAQ2yt4bXDzRJMCP2E
PNEM4IrI43xGq7EcwGWXcJJ3Ib4PBAngCwe2A0E9h7TGltDd2veaJ8Ob4YDEi8mhKIHTJsSdsumu
lMHlgVhZdUtsYa3RvtObGkAYpcPUBVbIL4UaYFq7cf21ebTYlEUMojg1cVK3oLwp9uBDwxpMhVtB
Y+W7LNGDHFhXE+w8UDzkpyL6EnUbs2htF6OLLNxlMfQ3mu+1FwttqHSv+aBjYNR3+gEiDE+Xv/5a
dF1CAUtIBRhmj9tk0M1BJUOGzVlAip975ZHs+oMJ5+WtObQy1HSxpKes6UwotziIgL2nOc89vRnH
7Fi6W/3IlaW3hPS1KMjUfESPsBQ36JOjBLzPoVNz+VOt5MBLPB+P6kbYESZSFl9bKVjF4dTtSX3V
io2i0jyyv4h4SyRfwhA2SD+CjCYhxDNBLCKPhqBjBvTZE7BZYX/RAkO0v/w6sORbud9iScc9TdMx
QqAiY3JfyuwOOhOVx8QwwMvAuC5d84HQ/BWCZYXnuqUTkL7+wLruW/k/nJ1Zb9wwsoV/kQDtol61
tbrb+xYnL0LsJKL2hdT66++R58XDMVsXxmAwgzxIboosFounvjMaoKcbE1ysGH91xxnIteQIsNxV
o+vhnJVoaea1j/3ojVXumdXgTal9HjgDWDxqHw0GPbf5VoVXiketG+9U1ObMTItd7sC/AnQD31FK
XH/Vjs+q5couYZdbto8DFOh81ABAma+44eLPHHDdrwH5bczonM4UIyhMK0yGMiYdebdBlEmLJbAc
dw6rQY3cao7hWfKq9gY0GfWhsPQ3YyDwcoAVzeBE1JyDSa9ftAKqHcvyNB3uCGRwYxBqfrnANDkW
j8fKCTTC/jaKiyouesaA7IGZh4orBTjVZBymMgagvsAfLmQyw0xxTr1bP7oJNJDoCPfLrH9um/YW
vKl7Q2sqL5sMwPMyooZzbQF94qQ/J2bCo0J7yRtgB3T7XGbgCQ1QSzjV9MQSNYZw5lyT7Mc68uPU
oChoGPm5o8kfwDYiZhkvuOaPkjXvPaKnPlMLKOdSEPndX0qNXpQGL6MuSvbo+TrlRBk93MbEo2m/
DOjqB4jtsepBqWspDG7d16ZCh3eehRVqjU5tc0/vmLp5wp5SAOc8Yk3nxoTDhuEog1crUwvLn3TD
nPcY+7QOlAFDplTkzm7BbFCHq8QkNEzzGnTg9czaErww8443PAQ1Jxw5Ah1IV5OiOzBrMjesv3rT
O/NPaM/flQSmBnb7ljU50Etpdc0UR8G2N1zrSldFSTN6bV27N+BQ/F6V7E1PeQT+1W0GIhc1mxsG
jBZMKV3AhOkvntKbYuqObtVHGnOJbyqmEsB9Bs322TXcB4Ia+nNvLcxDReGWmLX00SIt2Eu2HbjZ
4iVG8q4vxpEq0H4rMzoJmfE2dXagcAtspvxOndK470qA5MbST2nSecXYnNJ8fUYNJ6jTHLDKtr9v
MveMqs4LddmIZjw4wRhWbUZjt/wuzPYdc9Jnbn0F0Js/sNL1MKOvnTK5LhT2VwFMjQ/8pKbqc9Es
fmIXgNHBgE3twFdXFjec9eVfv2h7MkZZqikKY0m7UV63LaMt/fpohs3BPPZvJuySrjXUCPnfNHD+
XA5SshAlbN4GIELa1EDu5HRH1j1zCEuNpt7JDGR7nyiPrSdQZtAeaiGRXV7aiEb6HS5rehhEIYda
4uJN3R2z7YT1RWw3hd0ctI1Zq1acLbRH+/4/KpkUJSBv9vWoCerDXgVfMmCiYJYQcBZSQJUPdRFp
YEAld6SJv/UtRJ1sQwt1mXr0yOSLFoxqf6gK64hWgp0SkyRPE9WxPRAgoIThVGFVym2nvHCz3zyh
wMIp/BoHy9ZuotyiO7UUyV4rimVJ33DipE2CFouDk5xW1oOi9ksl8TBTtHT8uzxkslz94/r7U9as
o38yHQy8hoXl0xg1sf0AEceV8iN/1BJ/+DmfpiD18xHXRiS8/E7ZLxN29WzIxxwgKxRYxuEmM1qv
7mBDZSIYrDn702hwtaLG4+V3SRI6UVLrmnRu7RV9fIV1tpz3Cbopt31LjJ0ZJ3u8sPoBLslznU3J
oTDzgwIXW7Os44kiXtp7bbSyYCbqaduhpwYgNgmqC6pf/qlxIRyu8QjdLlpfB5BpQOG73bNWkKxO
UVcLLT7scYoyOXAtQVLX36e49fNMJ893kjrZqUEU1AJDC7iKw9DO/Wi9bgT3Ckdzi/rL/8sSVvqa
7Yt9mtcFkOE1oKHKwbgtbqzIiMkRfLbSY0d490Q4M1yeX5LD1Ufm+uk1vK4VAN3V5OD0r0iXEAm+
99ztfZ+em9QtFglQiYduLh8Kaz26vb6zqcg+8bYBfHo0xwmkgARIORA0QdqGE80D9NOa/s2/XFzd
ll3mfHBgb1f2J1JaaOkpduaOZLWJLhWMs9TIphLfdAKlFt6Y6DEdoNIF2GgnNMneIKxnILLtvKM8
jRXglzIHzKv2fSDvjq7sBAzJ4It6WpeifdiyNcjvK+1QT3Oo0vpmIMb3RkgU0q7MoUOXzAo6CDpg
EpajoQwvZMqfBsvZOQN+qDG/SBRERW1eplrH0feCkDqE1qz4ReIEE2XIYG1cJlJshl19HmzlJ/BO
0ThN8WBYvY/zWY0GqDSylfWpW+GMBwCTV89LkJVl4/dOnWHE4b/VjT8JmsQuryOJbswQRbnwnzL1
EvjoQ5+4gKdkdgy3j3unye90uiADHp7QcX3MVQrsJ4MxH5l54HLrDKjTxoJK4ZXZXoEWtydDlaV0
oucUbuyAPZ6As9i85zbxLkRlB2A5PfyJhzTY06xIApMo3V1bYDUzjSToHfyBbcqHS8L3Qp6o0h1g
cQ3fqCGNHb0K6sq8mhN9Z/lJChi6EDtwatcdwrD8jP7QDEBDkWjS4AuH3Iet1U4aJ50SYrl+npva
mIlysK/H1/7KivS/zbN9t/wcguaYvII0BpvoALS3y1NQku589Jx+ircptE+cLhAS0vRGYZNnrWeL
OYCHw/O2/U2yvZkueY+o423BGTVMC1I6nCdv2zugJCZvPZvA/MPGZwosH1Z0qtde45Y8P3Q7Wark
i4kiXZy/zZJYVEHy+6dOghZ3K40Cz8LFg1/NzgBKYuaHuPbTAHaWTRow3ZTD1sitMS/hp778c/nj
fMgZv4hmH5Pk08PdZLRHx3IBxUvgNldvXVcbEp281yhMwx/oaDRt0HAODuSeWblkkxFFweDAu5Aq
IAKwyXnqkz6wu/m0wqbNqLLbnZ8lOat8JJOfflaZ5DAiIBONGYESx+qOc5q95EaPxfrG8j/UyVAB
gPOxakbOAhb9DJjF0FSRrqWPaqNHADAfcS5TWnKLv3bv9l/2y4XUY5ozBWIbUCWdvPHGyWRBOWx6
w7U5Qvjf7C1w2Y8XwgjRYK1Gpw4DvBl736kvdUCj+q24hrnytQrIjXaNBue7VPXcXQ802eoTgsqQ
6GDgcSRsZbv4wA8HOpnhrQekZH2bZeDkKs5OgiUbRCFHgYWXOqpuiyXX3ZtZ7E6/eh6xPW2VZOxE
We6cJcysG4fGJc5kTnJci6exBvSsIvB4thafseWYmXvJouxt22h+mqa6npmJbSCj2xBERUiOU4Re
0HjvNCPZBEWlbt+32jpRPD5Jbob01JK7y8tL9tzt03z6s0lf56RliHpqOkRth5IYjCD2rhVlBz5R
oYtSugKqHD7wHOFY7hf33XVyx+M21HzLZ8Srr52ny79DElnV7fd9+h2rZjWk0BIkCWs82D/cGqXM
ft4J27JMR9TmmgCKI5tC3Gbhgpp76LzlgOWEPFxDCnd109vXOkjfJSz5xa26rGFY8iYUm9EmqKRB
BiI11IfFH6gCo73bNNmQCet8hrsMNAn4OC5K8bkK+xGYOgwz2Wk7gIUaxv6LDUnU7RorHTVEbwqK
KGRAgHYqng5zl5zlr3Zfm2dKxvdyI7hbw4PD8jsGoKgHGvx2KApLQOPMHBR5qD1aBUDw1nlU9fa0
UX3TTjuQEXYg2mrB2NaOls0zeiU9gNnM8aiFxpNhHM/w/Dgqeo8EXR98W6tOq7Y8wvjzXgGoc1yn
P2s1BbnW/y1t19dN48aeiZfpRTQM2jGnYI6M5A28mjmCXuc0qkAe1DbAjBmtDlZb+YuWgBfrABpC
yRuB0iBwFviUW9Xf1oDvsgk3JHsYfjPD1LzanJG3uNYSDLy5yRAtPJplvwui/TRL57lI7dc0gz/z
OjAPdOPHvq4O5aS+2tw6ZmV9py4wD6mGe3Cuw3lkP02mnpe2v55z974rzMarzO49HcGcWKorUzVv
q6U7mnASTg0jBfkVEtxpwN2Srh4ct8tBlmdvoDM9jwO6nRZ19p3Gvc00mgcwLPKccfYrNCSD3l/D
KhzAe72AeYyDW9HBNcMOUGFfn9U4IbhUSuebWbOvOa9OXB2PlHd3dtKH8HA4gG87eGQag36CiRmI
6qlntSvscZ1m8gySAdFexT3TgkVX/g2GHUCjemUNBGZG7Xtq1LB0q8FJT1aQCMYDEPK4GCDLo0oB
LlGyg2UBU1DM0IAZb5lmRqYBHLGdNLjOcjEkVguvEa7RhwQYeGsFf2Ws4UmitChxsyuV7wlRv57o
urutsE/Bh8C1AFdYKDVV/T/dJkdOUl+bn4zmqV3LnTzo69Wqu0KAAyOqw7hAy1i14HCoXjP+SfaK
87JnC8kMbAkGlU2Ke4AK3hva1etMAKUKcwdB9vU2DyuC/x4e2GRPYFmlyaFx5hdtK4ry/NawstvO
2FNyfRwN/jfW4Kbiv99BKHFWCqLqYXXnYGXA8OdrbMJZR83/aZDGEmuMIAX91Scg7CtHcxhOKSAt
8wxKo26fSHtk1i84bfgqDmzf2ZJ0V8huJhhx5xPDz647Kw3SBHeY2Ega5B3rXrex5MOJCuWFzTal
Oj4cUAtRkYHwXBRos6PAyV/+DZKiui72RcDvQG8cjWOTiJ3b+onjCood5lgDNfsMKwTfeTFjPV7O
5eF7okVdbIsARhSWZnXmHjKYM+e3rntj4+Zxj4X6db6ji90Qs5rCFqccUOUc73LjPrd35rixfdWv
JqCQSBUVLA24it5T1VJMb66n57VVgsJV07DgmZegt99ocFlng1KoUicqUcbwlzLzHVLgvw+2kyWY
juSqNFfsU5DcwQ1q8pakyf3qY++wrOaANsyAGAhmSf1MuwlW4hnzBsWO7NIOtXm3MiKJaKIs3UKN
Qi0WYF1h6oU72We42/pr/2aMt/0ee+TjkPjFiIm6ch0+Awr8Elw0jvDXHAwsmJlhetEI1mZJCGOP
OdSDLNqT0kmikKg2nzMYtDkWzqrraMWwP/Az7J55n0ZTnu7EaMnkEvXmDHfuClHnbR8okZsAcPZ2
eRl+fbjQiRD8WVnYOhtQa03c+WGx+ke3WgOrU9Ccoiw/K5ihudXgL+Oys+xlcUXYEPRMV/QCXcuH
pGqjGhGRaukvFNv3wopEDqMTYUtI2Jh3c47jzKiywW9y/B+TXhUlf85T80TT/iqZhrNTTGGjF79Q
2UCYTpO/7TC/wm3oADOVH9NA7mHAFjaGlgf2Snye9j6uS3+1phtSdfhh69MJBHeoaJy/yjpcA4Mc
DKsGzC6vrjXuXlVFcqrU+qFmy4PL+e/L3+qjxPfVvBa2ohFe6+tMDYQYO0b2Yx6WkPhYtgcnag5u
uNFv3RBucfajRiGV3hBluADYOVLLAraoi+8nYlAw6HGH+z5G/GrjydRnpF3IwNf71YfQ4dQcGxCK
IChY9mK25NCii3L5GZ4Y2Hkw892NSwFjo+vCR70l3PoXYSYXmHuHim0QvxhcUT1fkRm901PiApcb
blf7/RvcN73qSTl9V2aoi7J52BzAlMREY17ePKH3BS448eWpIVnGoli+gd+bQyxs15QXt3kKa8O+
/ktWy+/19dQa9sO0zEFa0p0mNkk4crbV/Sktbaqq4kWJVZySmy25W+vvhQdRN8/zIm8sWILgNr8I
tLb2Z5ZFOp+Dy8MkiT6OEH0c9DZBm4fJZK3FEXbrnjng9EX2RKqSC1XdEYJPM8LoE+oG3NoHyQHO
aCv32rPpbeqA9W8JZ+ed3yHb4RwhEqh6Yw+l1qL0AS/MD7ST+QTbdDNY5mjFNTGHEz3cetC4dnng
JLu2KKqfunG16KyimLP8qsqzOVwrkLstCnaHneAmmVKirt7OeYPGf2xEJU5eNjY8+GIqe2BY2cOF
Elq/urzKywW7jmp61siDZa8RTFKIgpfvfy8FzpRBGQgut+EqtCUZaZg+946nPnJAtupTFrgBIDSX
v4IsGIoIYcUlOdGnMQE21TwYUYWUpv7hhB/yo8i925VTSD63iA7uZvRFl+mKZUimczt0f5VJCeBx
w3yNw6qmRN+7l6o477dNephmqCvUBpCJOQuYDYixpsCjkkCBoy/IU5P3y79esnhFRb7dl1M+Jpgh
Vns/lceaVyHyrp2hlc0QITL0lqnPWomR7TjklmbS32aFuhOcJfmhLUSFNemJUzOO0XR+zzzWVwMa
8JDCaPF7AyMEgyRrV9KtOHksE33gfXVbmYWfIY+7/PhtkXyxMYr8Xr0gBKZeCJpL1/6GoxkPinUK
uJl5s50/jgO7Jou1hJdfJhkrUYhftrC7clIsp1n7p1anvua+4cKKa+diXvZ4IRBkuaWZjYaJDfjF
madK4QF7cTJcWN62/R74VzJRRTF+Ng6mApfQ5DDyuK9vliyChef3hmf7XZ82XtNwOClVDA9Tn5pE
CWwAb/vuyoJo9vILZH/79u+fXjCBrGHACis5mHAH0+5W47ZTf1x+tCSoiMr7sV5YO84b2LrUw7V4
0Ff4V+e236k3Sft4+R2y7yssY06noaCmm4CL+6ZmY5zRAI08x2IvCZaECUtYyjmbUEQfTCQ++k8G
d3gY031vEYtyXIehns3V7ZrBPrfjP1tNcS5Z/MvDIvuqQsGobWBaA683XBsp80MFE86OkDDVv9fS
qosKXHiREsjhZgUsfvDW1Geb7YQeyecU9bZrBa9118KgMEpB4iya2Wc1vArp+jr3qLB/a3REte3a
cL1ZihWCIAvelv21C+UBdrnLD5fMGFFvOxM4Zzeqsh14z016HPqdSCb5pP8jtEVzqQ0pOto+lPul
LmKlCFN778pR9kdv//4pCihOqY+EO9ixRuMMDod9KN2y2wkxkjggqmlJM+FiAwDMAzohcEaGnXkw
zC+wLYbNxo7iQjY4wjLl7TqzVE0hgrNJyAscyqcuJtpeFJYNj7Dh1ipbW5zisIs0GSYki/naPFye
LrK/XFipRV33sJrEX84N5gEEZABUWBVPlx8uGXlRJWvmzszUskiBdMje7VmL2wS8dtgV/iiIc5zp
3vSR/AhRIJvrhg0cEEov+Xpjge6g/CrTnQAve/T20z7NzGmiK+SHEArlOCCiNG21yDnb4PL4SMKN
iJpdYOSrwxgyhRf9ADd3QMpqnauwis9OhZOFl18i+wXbv3/6BWsy0lWZIYLQTRVG4fSU9jSEBG+n
jiF7vLB0nSHrlKbE2Otz2PNzkV8lxvF7f7mwudKyAFPErKBHTqGZgTl00hXntN/5spJFJZJl4dqw
LI6Gwl2RhEP6R8l3BkT2UYXF2inA4kHeqBwGlE51dDcbi1+tsFf7Xnb/Ubb/9D01tB9bQwu9TlOd
HR5rMIHVu2tllwguWbSiGhY9Ys40ERj58bnwlRzmobl6P61uMBnZ9aTsufnIXiNkxuBqK3XGoIxz
S5i4QNkLwsnk2Vl7QAPeEX1vO/uh5DQhKmOVpoe9yNqm8OuswPrLUmjvFBhut12wVmnYsOJUu8lO
nUry7UVhK1+WYVSaDjMWDWhsajx1SX2LHuER/b20TVSqdpmaqDqH1CEdxkc+ch4MzXJtwo77ezFJ
1Kj2is6w5PCCcpw8leEekcKLgTElqrZ+y8srW7L2RLlqT4CCX0y8JFHRs8qbh7kh75cfLYlHolzV
gcezzbZ55Yzd6o2D3vr6ql2XCtCPl98g++OFBd44bVa3M2QtZFq9Fi1/nbF+c/4IuzEpe4CEDdxR
orHTs2FuZSBmO9z06jH81h8vClKxfo3CgIH1oSTHjhZeov++/GDJehZFpzkkOF1VrmlsutP9lE2+
RUAZ6NkhRdl551ZKVu8UVae6BaZTQnts9AARh7oPl+Y4+7sVPLXf/WHYibCSKSTKTzuTKnmT4wP3
2aB6irL4Q5+99nvIItnjt3//FMCNLhv0pUKQADHNy8wf5Rr37U46JysP/o/GVHOHGV6xabwp2Rf9
MB3GH+NJ+7Uh+LfWcPDyd+WVkoXwUTX89EMYkrgZbbPQd2lurC3KA1G7nYUgGyP9v8fI7kmTYoOA
vHh+HHAK6wzqMSh1Ls9V2dOFFTwMqqvATRzLDKY2y7lNIOfq9pg20k8gLGJYoClq2+PpY9T93jxa
0pD8hGK+D1HF8nuUM6+rnXOHZL8RhaF5YQ96nWKmavOjjaZ2Pt8W06Gt99oKJAOlCpt0tUBVB+kp
VoK7AEjys+5fePq97E7UgWbwLU56ijxjWK+XKaYm1HM7C1jC2dRFZGunDl3bEmwCM5pltaQIdacJ
p5Y+QKT3A6V5+P2od3XCrsZSf9Jz/dfleSVZEKJIlOGQ+Z/AoaSV1zDTY3azM2UlaYyoCoWTkNry
EXG7n/mvZVJebbd+L/L21Mywc0y74dQOe/UJ2awy/nvxMWgKS1qhGS3p3s3MDgoG+dxgnni5M20l
e4UqrO4xz5vWaPBjmHGGL/nB1nUvX0ZPy4ooa4LLH0O2WYgYV5LAXaVOzDTuTINFnKc+wAn+ZEAc
OHeavyb2Y0IJfGq15TYt1SIeNaADWvbv8vs/ekm+qGOLotFah8P6goISbHwD834BILvHHflp+8/W
Xukcflt+8rqg95E87HW+S2a+9j8qp7FS6nTYVE4297WVvFT2EJRm+8IVmM613Fea5cGZ1c7rGvq8
pO5ORvf1J9VErdMyJ0pmVw1FAXrrN5u9nrYejv7e1LW4sd+7evh6amqi6Kmp1mKEvA9Bo8niQs2u
DD78BnIEKsnp9fJ3k3Sf4Fb2v6f/OJvGuuoIqiCHHTdIr/GgncDPOds7J8Svo6omiizXjA2V3eLI
nLoVeuyum41CMjxe/vO/jkGaqK4EnF7LEltHt2QD6lKzXnP7e8wlzRXiwoTmtdaxoB0HyoZC/Ghl
T3Qoo4rUO/mdbBIJccFdXFs1Khxt9cYIO708dMp6TIBfUeGFY03OTviRTSJh+89KltmuSmlsdlC1
QHF9M6Lq1fH+j90rO/Fa9hmEJICYRatuprvxyK6n7JCaz5c/79f7gCbqJDfvQaMmWAAF/WFXb43z
Mus/USpda8UrnJ+XXyL5DqJmrqhJg5RuxDGW6egdS6oTne3XOm2PbZIf8i753kIQdXPL2uh0LSBk
Q4csWEFnNz+q5s55RPIBRJEczXRalKym8TT8HuyrbjxcHhvJ5BGVcS5IRqU14G+2xtekeusc6tHy
ptq7F5bEBlEf5/QqYWqNeuzsnhL88e11pexsiLKvKixfe3RNlxDshwnFXQ9V/DG9ggQpLBfVd+ro
e8MjLOGsG6p8LPCSCkymIotLGnEFGv16R50q2+CIsHj1iSS4YYNFSH7cMIIdvG/+g1Cnpz0Whuwb
CGuX1xpnxoT8J7Pup+nJIjfIVXbigmT6iPKysSepo06Tcqjb1jPKq7V7NGyM/7h3ryc5fmiirqwt
tXxsRuwu2wlwfRquNWAdcQQJqmNzVyDexXuqINlv2Sbap/NfO1A25Ab2fB0KvNE+uh0sb1njF9/d
7kWZGaxgzLpbsBUnOguzzMAVsRPSxYkyPdlJXCQfW5SWwdrPYBz8qkON/h0Idw6N3eGQZu4sOtkY
beHp8xiBw9WUuPg/FOrBLv9UKfcq+5hMe7p52fOFRa3AJYhPvIGMqcqD2QV6vYt599C5u35T28r9
3zRWEzVmdlG4YzNoaTy/alEboevNA73rFbA2Pw12++tkv0NY1hOnJcsNELTzY/EwlR4/bjThaQJ4
n3h0hba0PLlBcfvduSus8VrTK6dykMtYs3UzFovfteRqKmFoZM0/LodCycwSFWZz1fFJqXB1ZPWn
pUo8dTKClOxMW8npRhPJrWAvD0NpgXBkt/5mHJkEo+N9EPfDJuj/7rXWSZR/mqg36xUDMoqtiU+7
LV6G0nNeoaBA+3r5L9W97qqDArfe7VyXvm2bHp+Wi9EmtduOWC4snAPbz8JJgf/xZltRQUBPHtTY
+Kndfe/7bN/t07tsiuamVcNO3laJPwJLWClHt+mjy0+X7LaieqzW0DCYEgi8HPTHqdXqd8nfJUli
rXpDo9jld0hyHJHpalEbFtkUkzgxFY8T3fZSGzCl7z1c2MnZpHJwh1Gjd/MRPEDNS53D5SdL566w
2MsWrJJSwRnFPFho94OwO/O1U/kAw9n/h1OEJFUWdWRLR8q16lCRnrTkNbeS665IIkOtoqnrT2Bk
nNtU21uNkrUuysh6ain2nGHTHaPqZiOhD7+hhsXPKo49DAe98XrfAUN2QBUZr5Ob0HLZjnjJdQ8F
6IwuZP6yuf7tUY4lwVgUlJntWHUNx8ro56jXtIhkoWEZPrV2Vp4siRORrmlhaYbT4QXG7RxQH3Mr
VO+WyI7U814SJ5tkItU1VYbOVadNWXYw/22jBG30v+4VLQMwJet3IfiSNSiqzPjCbD6mPYCNQal7
8xXMb0LwGe0r81EFo2+JtZ/7elzJXmwJu/2icKeop+3qQAPSvAZ7cDE8UM0DkEqDrt6dANLBExb/
uPZDRcuWxsbtGulhd0iebG/117D30XL6vdxIlKB1K/AepgFZC/p/gnmNVp56bg9/5XLnsCD7NsIm
rw/NOqA1BvL4ssr8aUITbpLslYm2Mf8iLxJFaHWGDohENTLctKh+VMRrnATvH3M43uM+SPTXmqhH
S3ObwhEM2yFaPv8NN52P5Npn6M1GPlQE2e5NjiR8iYo0d3BzuylYFqvGGCcTEIrGemMb7s5WInu8
sKsDnkon01RRS/vXlWfGTrR7vryVSCKVqErTCwCixk7L4rb6qQPDq9j+kETO+HT58bI/fJtYn1IE
usIXcFiyPEZjlT9Vq8dB+oSE5ntPF1Zz0tApNUbE8V61Q5s352LJHyCT2slAPm5Fv5qhwiK2J4em
aBHPYnKtAvnuROuxv13PG3rIvtVfldP6F739x73LKNlgCbv6nA69oqp4HTXh/KgR361D6PV3goXs
6cJaNkpQc1MbYFyu1f4ynzh5peZOQVCSq4k6tUytpqSfB2DMwav3dFcJx754L9Lm1CnlO0mWnfqm
5DeIOjXcdnVJ3lm4MLUd1BztCJ2jp0bRd36GLGqLGMfK7mjDOOqnS+/ZJ9uvTg2619Ct0XjTLQ2/
GbdF2RrtyqLsNJ7F/XJTWv9S6CzY4nrKsHONJhum7d8/rTo4W9uTRXDi7Ar1xpyM3wmw1LWZ319e
dpKYIZqhu5S5bTdlNE6KfzlMFR3zWgNseR52dh3Zny8s68Ya4AtcmXmsLPN1bbq+NZMfFey2Lv/5
sgKPKFyblpZMxogSm5JbV4Uzdd6iG5qXM/JiuX2wjDQqE/dPqrJjvlZRxsgxdad4Vcm50X7v/BHb
ov4itojYxwRBsYY7BSqU2P3UsAySIz+heAKO5/fIwZoodOuxbRSj2uTxrKzPamNFGm1+0mxPfClZ
9KLOTbNa4LcXh8aFm/o66TxD+92gvY0OhedAGXN5oCQpiAh/NDSWmUbJMdmqAwe1hLG9HFr292//
/mmV1GZi2jQ3UCnWPPYyIrTDhOGH9TCett5Y+Kn9Ug7AQwXGXk/ehwTsi28uqtsaPiRpro55rNvM
DOyhuoX2E63hJpBeaZbCD9p4wt1T51W4NRgpGTw6Kz2kFWhz1tKrwVBuln64GzXcG1EQaLhjlt5i
gH5T0OmntVT+XOhoj0apzM2+Z+6g6UIwScu5IwxE4BjKqluGOr1b6881GPPf+75ChqAY6WBbyZjF
ear/UYzVG3T++L1HC3EkN7ecSSvT7fbrV2mvV3mq+ZcfLQlRokjOmqEzhjd6EXMbQD3jeq7/ZdWO
ruOjOfCraSLkAZVtMDj9zkVs0I77ZMLu0yb8KmV/Fsc4qqP1V8sZFnVlgQc+vY3c6g92jxWXmcgW
MpD+5zmdvLFoQDLRn8my6WiZe2VrYP2PinEz2n3hGxX5SRx2BpJE9xwCpwtiZ6+uXj71un5tD+6V
paPjzVB6iKxGrYSW0bw11zFcq97wy8W5KoEuTKzlh8v6wbOtJrSbIY2w16BEW/Yv27UmetCDaTEe
6lGvPEir7nlrhtbQxCWbGQyrQGfKq/w4GHOEluifM64sLZPwaDbZj9SqI1dt46KrXk1SorvMnD0d
19Xz5D5c/oyycpmowCpxoa/CABXV5Rfndb2KMo8Gru8AqM+u8hg8vWBvz5fMmI+U41O0IZSvZqpj
z68wLX1Ky95rihoFgnInnknC2Uep4NMLtFEdlEJJ8thStbec8FPRKaCQay3QCOvkOV2l7ixZ2anq
Q7Dx6VUms51hbKE8Agn3yrY9/piGo2ccrFPqL9zfB3V8pBRfLAVRbWlhQptti4jJluqkGi68XVnF
fXe2H8teyzwT5LiGpQUIb4UbF/VySlD71iv1V95pYMYQn87OSwXiCk05vC6Wh05Z8oAQ7Q300nAa
ycOi8yOv+N8OUiO3QjLQIVR4MyvvlsSA40zxmg702ZjHBCYbalCr6k4yK0mjRMFnhYk3Es1GeQ2p
gDem1b/B6UOjVl61xaQ726d0hgu7nDXqdTsoM0qFVt37pDTvVCsPuW3frryA33z5XE3gbtX12QIv
Aw5pS6VctWsSFNX03ufjTqVVVrESNaGuXuQK03BEGKdGCVcgPvQ5f+ny9jmf25vFsZKAkXQOLVr9
NXv1eiz2kH3u15nWx8h8mq1ziR1X5ynQvhbwRGi6V/L8biibH3RMzi1rQldv/2advZMdS6qmooA0
rbqJdMmUx03+mDnQp8BwrqtYQLWjVpxpshO6JOoo7aO4+elnFcOimG4NXX7WVq8aPHU9fWyOOYd7
FPoOsEx8uBbBaYaeTPcvhQ/KnOuerTS+sf5as9Kj2MJp8+YmYE7Y9DpRsx1RgmS8RU3l2iuVUvSs
iNnwe8U9XWK2cEinuKzNPaN/BzUA/7PHn5BwjzVRYbnkrmGo1pLGqC+Ec+LZfnHajAqzqyna0JJl
WN5ntbdXFZWko6LoMrVT7HGgXsQsve7KNjDWXa8S/et5KmouLcN28noqabze8mDzTEuCFbAWcAns
iJ6SvQtPyUYkaiyp83+cfcdy9DjW7BMxAvTkliyWr5Ir2Q1CnwxBggABWhBP/6f6bmY0rdaN3koh
lSFwTJ48mdTCqwTkHUgLJts0nc9G9M1GSOeX/uqHuPadaVm5UA1sjKm3vOx3wfAlJdefxxEOs4b/
koF+egrfKrspqIRMA4TOsWEZVy/lb2j0X1uef5NwvjMrW4g2YZjpAFLC0GZuo4z3y2mMyIr0wxpy
JJC+HXGz6FiYnr2XE7/MSfvZu5OzDtN2zw25Qun9GhgvU7DNrPV8GML0gbv6potRZ5GwzGM+QCk/
2RrwQds5wXLIrFbgWMLTuc6gkXqUzBxYD08lMS1rATCcwWuZQlM5Ee52Nj12LwW21PvPUYHaxetd
7GEPdqm3SvNfLvFP8fo7+XNqykYPg19vobR51H17CkWHCtIpKhvcaGxpur2DiQbxVtQNzuFA7/+5
JPuhjPlO+nRIz6AnI/gWLfd1GNVrr49eYk53vUll3vy7tU3I/f1381ex2a89F/dYRRwknjvlqzyF
/dW/+RDkO5mzbudqAoLBtg7hm4U7WYNCsktQd2RG/SuQh3xnckLh2218jRYkLP8Y9VaN2+Y30+Yf
Hj75zuAElFCHcVA3W2cb7NWaXZFduP8aLv4ubvv3YYh853AiP/XW1AB5LB0OxIF4a+CBB2N+wZD+
PgiR7yxOOYSNN8LDCIOehwZSpVAwy0z5OP+mK/DDDJF853LKsfLTSnPscbeAP8isboz3aVOyZH6p
xgxas1XWDHhVVwW4wMz5bfXrp0/2lT7+I+8vbQ0yweDhgrTnUZWZqHg2uKdg+fjns/tDdU++62em
Xe3Y3uG4+XH6ym1ZVNS8sV6dPKwOZaL/A/PI2ykW09HoGWX/olaOJNWrP0/pL/H9rz22/w3D5Ltg
ZszCTvBEAxWI+a4fAS7RbrJFOy6f1PNfCcqrRMAl26PiNXD6pxaYNnckJHyohb8JT9LMOh9wXrjn
i35uHVduxByt56YVGEU44EoqjtWz37yv/77kId9JpVWJdqGMgCh2PDxWUO9yZPNA4+5Q9/2AveS4
yUwMB7zISZ7/+Sn9cH2+M0wxeRc1tFPBvXBBU+8fjYVgc//4z//8BxycfOeVyoFXISEY/fKHLzsP
cATzKs348f8NZJfulzD509f2dcT/4yj3zQRhboYpdsXoqYlUJpBb6/ZaRufRNVnin5LfwMofbs13
1qntpUhrA0g8QhU8eyenvFqSP/3y8M/f2N9nLfKddcoxAHF13CPgm8MwHNooNwzmJ1E2gffxzy/x
40P5VvSkk/LH+GtRPO2bj95P+6wv3/svLQOTW9Ks/DY66xDO3MCsS9VuuYl/ad5+OmzfQg5fVGml
h1ceodC4LJulVBCN/uWu//RkvqFdPhSo1RJhRWqUSzbRy8A/0/KGz788mZ/e+7exF7FDWPoBqmrT
j+dWDttowHaX/pV39/c4PkLif59hNboepPsSyImlJ9C7oetY5Y5zRCMLHIQW/+7Z/w8ntRt8l6Ug
kZUKq4jVAtmuqs6V8FejLocc0OwqIuKD114hYQSa+HoXjuztl1f/4Tv8HxXECW6QZgGQ2q2Uly2f
4brfJCsOJ5Z9sBZ3Xeatfh+O/TB1Jd85q1BaSANl/uIFeHwvzn/WOodH5Lt4whrjLtfv6f+HwONP
H+3r5/8Rglw3jmqeItHEFT+Ywb8d5uaWuPMvoi8/HO7v8oh9AEFwbmS1pfbkA8+nyRWeWRX8tl/4
U7L+LpDYCRp0ZhFsWz2MBUFXD8qfyKt8SP7imjir3wqeH2L1dxYrqyGLOosvMH3/ZTxXbb7k8rzt
bzTJn/79tyggcGprMGaqrV9BF9/vx+s0aZ5EiUvF2EtvgvNAvDx1fuPy/xRNvwskGl53lE344iSA
782XATdO9LF7IH859v1LNVSIPv/3+YI8JgbjJQgocz6t1LW4+SKgzGtTlHn0+Dv994dj/J3M6tGx
DGmKp9MExYTFtdCeYun9knn+HtEi3xmsTqj7shxBbmn48Anu3xOQp6Jr2YonSHIhMl8m+9/O2d+3
9uS7YmJcMczzJ+CVCpu/JoSgRfhLtREFf/EE/qas/C6T2NeJX04dAzRRlf4qrsMHJqBkjPYd5uvt
lpXxYXFNCTsCcR9Gg8poXZe5QwKbyab7o5LufvB6f20SKOOj4ruG7eNtJzznIAPyYkc0997IsRMN
K4W8JvM2jMyzO9CtjqLrapIPwpVwCxFdkLFS37ikWQMAviwOVejdse/aAgJCvejecojZHMY0LhoR
f7QtHBc4NIx5iXFgo6MLBkO7UcNKmcBXGn5vImOKPhnhrAfuH2zovkk/ZTBGQKLzSuh2+JxOOevK
9r6JJ2gX2DOFEj0cON+wqEqxo1/vajcc1+FYZXDcylQrdDb2Qm6VxVwxbWTmgUCwzOQ8B+kfxbod
9OHOkzftZKyf49aHbkG0tYl7EhW6Hn9xdnagztrEFvN1Y++WGlb3PpEyx5xpD41F7HRJH17rzYkn
y2mGIpMZ1aXz9a3o5cdk+d51u2NtIYzesO4aOwYvSYK907bxXuo+vEDUZtyYgFzgK7MJZQ3LOSkf
HXjvZP5QZ4ELoH+Y/XU/gjZetzKzzVwkYSNWI3hCmSWi8BnZtZPCzBGLnaWM14QZVIgpvUcmjdGy
By+u8eyGR/WLSsoNqQTJWx7tRKVumnJclcEE9y4X5haQp4a3gK7t27LYixPMp27p4pwLeI7QsluX
0QL7jLG5hBO5+DbhkBKSn/xrpBCOcs7gG32aWntLImzqL+m0GtlU5+0Y303hA52aZ5fNe0Crj90c
HCLhPw3aunml45vScd7mSMDyEp7cqyRY9r7/J4zIhQVs3btyzDDmWMPeXUOIvF+lVt31kL3PSTpl
Ye+563Hga+H6PKtLnTmmumoo6KQ1Vl098OGdcUcjWOUmQ3vVBHE2EFXmGtgbliR17oTYf4IVfEYh
L9QvLc2trlcOmYZsSvyr0bhXbTK8W2LXYuYa7uQMVtu2L4ZqZLlXx8cRa8x/mZSQ7iQdNa6w/7Q1
cXyquuiiwqXKxiC9XagDE+8KS1c4WXnKgosjMNRKzb23lNlSS9CgO2jGcB+d3tchhhdI4Sh/RTEO
xa5ihSPOT1Da36cTbnwcdy1GYvDO8BLY0UQrOvrwI2mDkx2YzoMULp9xmafDchpS51PH5LVf8E+S
1vIsCOs/NDJXag6PbBRhLhB9s8WON7xkh5G3eZBMcLwfcCKrsKhJuxrFq+jwp7ZcjlrOYP3A3SqF
Xo+c1Emm3sEsukgada36Zu07YkssXH4IzON7Bi6STrqta6IH7D596JmKVWjI1/71VnKYpXtWrJpu
hme9r99bVGgeZA3ykLdPaW+fqj54h3clSPpYJO4Hfh1adRS96+RdVZ98T7RZ244GTVGS43zmQSfW
suPwg27ubDVnYzwfa1+uZUPzxEGkUZHaQHvmD5ZyLl4KZxnXl2AsYIUSlzCDTEyUqyjlWZSOdZZa
kLQitYrbZlvVtc06aj+7HqX+TPht2k2g37ZDLnArXdGunbG5M0tS+K7aaVddmsm0mcRovXXZKXLU
vnHFDgkH1i6zPGOet7GY5mQjidZh3d+3rX/xuhrGKDA6LaejGJuPMppum2m8FQQzCNYHW73Iq9mr
NvMEcZJSV1U+utHtJGHbXPl+PolgLGhMp1XtM0gcdQt2gqB9p5MXjKbpmirgVCUMWvUCrUrYE6hI
orkoj0vatFDQxdupVfXc1FMRR87B68Blt/DdkTE/cOK8BHSJi76rNMyJ7Jdzw3tJhxtBPnjAZrjl
pUvhuOMLaCAwFl2eHKdck2S+813/DJb0RpXwOeQEsGh8E7r9vXGdbJbyysbJR7rg8fhOePRxp+zg
HhOYt4D0cI109+wgRTsLv0TGvDLNIXvs1+t6nq8DzvbYgQKzv7+tBruiS/fHIiHp1nGKtPEORIRT
5oWgf3v+lFGhD02fZlM/5T1lyHMRW+vU/+yt3MsmuRnL6gSaymu5dHezrh8guJQPmoC/H/gfg4nW
GHruxGT3o4MXncHMtZegG940xUcJ2Z9ywOULwuvWhksWVHDM8HuTLxoEGQPcR5KgWHhwt0wNdCWT
s+dFN5N1z/4QHCB4/TLq+ERbujcT2uB2alfVtOzGKt4ulF3TWe7rBIIBrvPUlANEJuycJ1LGq6XD
kZUdfAU7PNumja8n5tw5XGzDcJnyNuxhs+wkKscG91H4w4pOaZYmns5KZzhxJ9wbXZ+bftxC7mPd
mjTTsqsx/AJ2JaHMlccKdm2N+YSu51PNqzU8YTZ8jG41fptRDQV7agvuypPvJJ9VOLoZSygy7xLf
fk1s50DuxnJGLrTpOpEw0PpypmIJBAIMIYdZtEUb6/se3nA71/X2X7WIz918NtHZazxv1RKau9oe
4kXvIxEBmAwwiXOXiaxiB0kghDiZjG+nKH5qlwYPwjzNyaKzuY8uMZGHCLAZ9u7rnHsOlo3r+eBK
b5t2gB+57bYCqzmi63ZL6L7zyX6SyrmJ+97PCXX+4DoXc1deS1QrqDtK0IAjmfVcY3jJwAOBYSMz
+tFl7gCN8gBy5cEbF+7OK5nFV4/oWiv3bUnEZRmwAGgbkAIb9uZMEqMYdlVH3afv18eYWWQbINak
jbO64beBgn5Dz+OvIGbgOVXn4TCcoUgKl9JwfsSqsNmIMilCUEjn8i2gMjN8KKqwcjNQ+Ld96hVN
gr2jGWUbT+w2ImrC4fC2ToLsG0r5NHuwPE1lelh8jWnatKljnEvq/kmi+tZL+bF0VDGCEjePcGId
kx6uVcMJisOIKFVWde2VDPtzr8r3eoCzcVkPhVF97ki/Ojgzy5k3dCgWo5sgcDEEAuiccUE/ypY9
23AM1qWsbyQoMtlQiZXv9/DbMiOeLT03uNslpddkGI7OaFeCJtvxa6tY4NuL0mQ7JFFOErddM+0U
kIzeunxYDz59tpOHiY58WQJzx7mLXR+1Iwv83/Vy9DrxZ46CXEKaCnL5Ldn5zVfHXAEUmCP4DY+7
sHbhkZ20eLetWSnURqvJg5lY+I61m1c1kxxD53GVmvrSN/MLVKrPWBh+ZRZOY3ADuepT+KX0g9Eg
RTiP8BYr11yyFzb5e+26oGMEWwzF9mmYHlqFTEdacpS0fHAGhdhL1A0U3Y6JCWAr5sW37uSqLA2d
rmipB27ccpTR+MbdSeSuA05Iql7BjTw7Du50ZGLIJEA0X7YoqyMV5dbtTvrLWiTsDuUoC0O6/RBi
loD8vJRwLetVkJOy3vdh2SP2lgWk64GRlIsHabCvBAE7YXe+2AAnG9OaTHr6tYHlTDjC0odCQHgF
q9nCieW9TaFEyJQMV2IuP6OgeRnBEMqSHmEQaDuKvXi4CcLwI3IMWErxdISpd0EqrYoEjgiNk2yW
wZN54MOw3cxumruJPsH8+90T3V7VEAzV7gGKvzeBaG8wRrheHO0gAsRfuN5mZLUtagfaPuPytdpl
b92h/vBaLJh1bDrMsMaqaF04kt/je7v1mmnjOObZKctdR8RTvThZQvuDbeezjxKIan8fWAw6Z3t2
3Q+4P1481fpZp11Y4QkQEAivdpiQJDKbQ0wRlUglnMlVziqz5JHj9NAFmK5cBmLb5A5bGqOQtv0E
F3AFmpbuD6Ka9+0YXJV9AlZDGvpr6xnUxsBAZnZOjXcmDUGNFHsbp9b3YzLtl2jJh1GerBee4aJ2
C8yUQTln3tc6PvDI33BldlLC8BfslEeHQX2N+dfd4LirYDCZYbSoW1COKLy7IJ4v2ZDNdtxV47BG
+rpLFzT2QflnDBs418THYLBHETl3CSaLwZhsFJ+OPpYmsWt4msIwzYaB5dxN9pAm2gXMPKY6emGt
t1LSfQqocyoJFvtU/FnBDYSG/KgSDqqfCx9iDk3E97TFdR6r8KpM07yrq1XowcHCTOq1bJql6AyZ
Vk5b0VzO9TW19rqTBOEDzrFgVmWM9M2ucuqLTKM9dc2jWlD1cNmEmaunCNyx6eQpemTUyrxskvOc
NPBMrSpbyLHE3izxd0z0W9VgVjSqPgtIuEcJv5ra/l74sigpr/MpsDvIp4qsbOodpe6TWtBrLqTK
NAtAdY2HZrXM+lGgFxg0DHx6hKHcYeWTVCBXeJOGCmTqsMyNwRac2OBkKoDYNmTaPpfJwyrMhMo9
mk81dXJM6m/jtH0RpLlqPLKzdsSQjN9GBFaNJj3CjeldY3gPf9brxVfYLUxyvPOTi7k/atiEFMqd
5KafvjKBt2yXTpyQxs9ydqod+HtnS1CeJTiA3YzS1dM1ZKI7mKv7zT5i/EWHLeACEmeBgPEf/O8+
R1Lv6zlsoOAABa2efoJQu3YTcpLg5GQqgcuVCIslmHluI/czjdNjq0JaLDQ4u/DvyXwT7ed+fuKR
2DsOPQUt+hA7Lm4REBiIwbUIflkwsMtQweAv7OuCXTo1YA4pPlHh5iz4SxH0JU73bccpYupQCOUj
sqmsdN3PRHcT6G6Qb8Ow+hB6IYju5bPrsjtnHHZz3W51iRo5qizYDRLW5chgQb/mA0Kkr5ZVRPWj
13WvdkoFVhja24omXsFgOD053qbuIObeOiaDidhN38b3LOT3gN6eGm5P0lTDKohoIf0RPlbTHQqQ
K09I8B28NbVhwUu+a1WDEjs6pnB9dKkLSsVj2pqNO8RpjipSZqGoWIZVgUtrvZum8q6Cjt3Pjrkb
8BeJN74S354iqS7DIG9hV3DFdHmSrc4pYdck9W7rHhtPlT9nUH647h3zWDG7GYMFIRW8RrdHgCrT
O6dM72ulLj0ZctjgXbnpu4ncVdSpE3QcVkyJnTKok8u5kIRtx7G/atNhL6RXLG542yClYLsY4Lwz
8kubNGwzTnIfG9QiiWAfoZxENokpDxAkKXwhBAehVkYfcd1/uGgy097AVNtnbyJqz4aHn51kayrI
I+90BwK4+5X7LqJ1ixAE21yRet2iL+gTW+iB8pxw762NSl6oqvTyocOuYDe7aNNI+maoBqzTlnnd
8feB2Huth6sYzn4eJ0WtYiie9EUD+MRtXKxJfraMrknn7ZOUPpQh5DVFzbsMPesx0c2Zjc5T51B4
9fhbM9t7eJKUSIZJBjR8F+mEwia+ukMBVfBGPJXTGyD4B208OCO4JKezC+vXFFh2a1svQ4H4RCg/
h6V38mPgjbwUyIdt+YQYlo/COTOkWqx1Hs00FZA2+RryPsCHfj1DQlyapJjQKSlG/ZWXIlKz8Sad
3Oe+85GGiN3CHPSSCq8wus9DR8JobNl6qa1wecO8hXcLwoJ5pp7ADTYRaNNzP+S11VcQcgIve2SX
Ejc6s379yVM3dwb/rvUmWMvMy7HW5cFN0I/7YbT6mqZPqS4zyEGACITmCG9hyNIetn3C0Y/LAq9i
eOIOobdLQFSvXX5lk7mG3cJXuyvjXeSOM4rmeadYerAzfTdzclDW5sRVqyCR5xrVskzCGiq9zdqr
+9dU+GcNlDMhcw768T6Q5gzmtpsp7LmMcIVB1QiH1RkrdK6JsWfTrDoBpoeZD71S22n0ES+iducE
Sa7CCAYiscynvl8LtPNR5N4zmOH6AUBJ2M4+SzFfoayw6yFBrcFBOWSLOtpav2l4imYyFbejB5eQ
Mkwy2garNqlv4kHd8cm7GIbPZgkk3siSmxZ1bz/fpyh7wxSojoXuXDk3BwPThaxNwefDmQedkkLr
O4g+QK88siY5tkuwqrQuoIDl5C1k6l0RvZaTeUcVNyFmBnmMoWwXynzG4sToxlda1feTxjeqnbwM
4SLQOtuSdKuU23s6XVL0u0jAE7blSlZQV7zPQ4ycJfFmpabPfFS5y0AKLis0MDHM7uM5zXvlJQXw
tm2AI562Exp4wm66EfgnUN1Xki4baSeSMTCy0arltkHxL93TIOJXHg4br4sf/dTP/AiuPYvLDlXM
uiKRmPiGhO+Dr9dwGrGmKMdsMgF8UUtRkf6YWPQirArQM43RZVbdgS7s1l30xXUrWAM7x6BHP0xR
oFIt9zBcPKHR34VCrEGVuCYwsHal3lqOFosJWJMB2FGlwXiefFQDShuPI4XJMDNGPQvceDQfrwlH
vdVHd7JqC+mNGZ+XF+NN14yQLInJpayWbcm7fTPDAWlCt6cQxIG6HGOH/1EK/a5HLxUXK2Lg4SCX
6dSWE3A59zjW9T0V1Q4bItk81JeJoYrCYKuMojXO7bFq2aZmzmoox0PJ29duSvcxlFx0gqsbh92O
evYSjeQe3ONPpb7UjKcaq8z03HcTsq19hCrnlaPKXTl3V6WeVW6GdzSPt5Un7j3TrKUur+AkXmUe
kOcs9MUDbiu0SJItLdNCDWHReHZr6uQDgGIOncxVz6dTbQB0VhJXR/XoDYFVurFOMs9hKxEMJ9mj
/mh6lpGkvgoI4AFTrqH59FURy9OQyJ3U8UcSgyY7lSTzZ1qkxgJCXHQ+h84u1v1paMIXIbGvO6KF
D8EYlN3VVDnnRpA/TRIdq1lt23Ta8V5fwT5kj9Xb27CVd3IJ/8QMgT52gnW1+Ac2zBjla5rNjjII
iMnrkoC7aIb2Rkb1EVrEq6ma8ioRV077VUs52eQA1xumEPdAVAXzPlWZ4opOZE9KJbLOq94aS95T
X+djqp6cEQ0NB26BD8cdfkYdfJ4SNF86+dNEfaajeC+XeKVFum0FJWvulR8+iW89mh4Sp3vUUBuP
g/Zgh/o5DFQWBOom9PXnYutnNPqvfTKCwC93sLV68ICaBdYpwqrf9j4mB4LLR7RCUDs20MOBqrLB
hGXV4Dcl46vWMjwpGzcwVRdZFU5oifgdbYe0CEyyh+X1jbu4VxolaGTEwYNNUyJK0GHC8Ar417lL
1QNAkk+PLgilTvvSKbxZbeI1AJpTOJLbcMBlhYLgHrxbxIpxRtOWYp6duPs5nW5Y1HwK2u595jfY
9AEgwLC0wx50SbctCgAixdadNDp08wRCfk4EVnNm776SMOqqQAg1MLGM+/i9BRCse/Y0kngFyLDN
Ghs+eR30Ziy8nyo07iIazBnd+5XnDms/LJFcIOkwVKvSIB/5yjD0POFa99gMaEBE5ZKcVBwVWCza
edTfLBZKbR42kwPq5pBn/9Sp3boV+QRZaAViBQCZKI9GcN9o2u1Cj72DSHuIx+AWO3aPrky3E0O+
a4Ehrj3r3Iuh/lzaaDVUADjCiOUYHmwTFCOVdfsc0hOoZ/AWJKqHgjNyE4fRvf6yBkpnuir904Tx
z9GiukmRyYN08Vc1wHR4XmGw5NOp4HoAZjOiWnNkukcSLfrSXIWzulQlu9cCE7dlvA0wrXO5DXIP
pDZbNvtQDyZHOf/oopxVc3QVQuFUtcC/ICqXpc5QwXk1emwZvK5UUmcAb0/Gr++gVnRfVoDq3XjT
evE19zBh6ZBviCUsq0rMGozx7hs7b8LBn3KV9mss/0Cx33OAwEfyMLQgCpJofgAgdNITCrAZzarn
A3bFKGpWkIyUeR9Hq45q3NAo4CtVV37uo3UhswvJ/z6fjMIpDzfa2GmXtNG1WKo/rfwKNimfkJTg
aQjow2Dral7xDthJMsCL3i/XiaIY8QzHfsSSTVJWZ4OtssCNtlX5aUYseBHUJqEcYF+tAlyT+QMj
k3xQNMxGLHS0Co6zRC2vAwEekDY5rsldpQJkRP5JZrovK/sR1vVzG3Q3iMtXdTtu3AqUCL9Vz1NK
ZbGAOzk68S4ZIMQ1VeEKywM7UB2/cP+3iU57Eydr5c2vLKmPw2SdrcYUFgISczEB7gLFclf2y97D
NmUah3mItopFmAZZdq4G/RGhTZNxeWhpX8B+eSPGF80FDEPZvC3pDDQeu/3zCFhJnKO6e3L5uBm6
7k9QmwesBN2pwbvxF2RcO11Avhp3tYep2KQrH5dWn4EhvyMhw3e7N/e8ca51BaxvGejOLgiVTTDb
fEZd3pAW63TtSdJqD7hpVxqgSRxZzCW8L/o4XLdUvUy+e67Dbj17ArT5tINJE/Jc3OHBlVBDgfFC
n/Okug0aYJpTHNqM4bCYYFI5gKiVbbsrpIk/WGg/2ToAEExg2cNQzyqGFDo0sP5Tz40fv2PEejs5
HdaixhMdRrhhxMgCaM5lY65nD0PBWbrXTS3PVpip0Da5dJQgZ6tt3T3TUohVZ2gKiP6LcvmFWgc0
3Tpxhx3F+XmKBAYUSIRanSZM0DMwlndBAx1sBHuWyE+vCe6iiAPfW/agta5oHRZpihBWy2vWqUJT
57kekzyiHHYT/fLciAHoBAaIGTScb7Totk0Y7tKkPbfTJxa1YPb+SRMsOHnkFSLWIVRQ45uuSjFA
GjadZUDGsEjOk/HKBrYIGKS+4uRYd+5qSp0jk0Ow8nrPy0OCkUO/XCeSjLlyMQNi/l0Pu2ig/TdD
K69C02+dgJ1H44s1BhTI7ylHe8zMQ4Koy/k85KqLQVthb8E8vvV0JJdU9iutJ+haJ4jbfO7WUcwv
iIinOh4yDyKhMJ0PPozGdMh1ScG02AH1BgafbNtG+MVg/X0f9C7a8eVSpfaa+MMaxoQrFBcX2wgG
wQiWAO4G4MxG7FwalKk7T/UHLO3hWlVp0eH80EjsrBk2pJxyzscVRRmywul1sqijhdtpb5MEiLsC
xJXemVdSIE8Q10P4BqKGMa2DEySjNW/lzpDhFujmx+jOe1hcYbwZiY3xnTpLkvDV6Z61ddDVSh3k
wqnfHT23uS6jAhlrR+K2z9NwuZXAHjF4RQhpzd6z6s1z0SkTjI9wh8kmIcOO9phfSkILaqrCYwiF
9Yianl4pN3gpWZ8PjGIU4dBdUjfddkkxxNCmAyo9ZTJEmxLrtYGvHEN7K2J8NdPAoPKAvBAy8LEI
TwoRou9vEAdjZ8sD/ySF72SxS3OPdBTizyhWKggswTAN2GFz1iK6xcSC5jqmZ6O8t6ap17ZOEA/k
0ZPRg5IWo53ORhkwXL2RM6oblHFsE8I8InaBB8nxWWsARcN08dCMYnB9nFrm7b2efniTJAgXaIRN
10aFNRTNUHTQ/0fReS1HqgRB9IuIwDe8YsZrNHIrrV4IaXUFNNB4+/X3zPsaaQa6q7JOZllEqPQo
yMgsT7rp75bM2APnPWqOfrTH/OjkWbz61V/XmrfIddWvtMdAZuplLEemVXx5wWyJr7bs+WB8ZK9m
2QLpmDkja8ZSVYv2MgreJ/c4TdM1R8NL5Pq0aUjiuf1P6OZl06luG1rnIFkY5Kytc0ocH0N6Ii/T
tqBz5mwxqiMPST5Mlyre1juIsrS/opFX/W5+NWQWzX4fJppz5gaLjEKdLUec+w45Sa5vmT0hja7+
BmAkDr2Nb3Eq90mR53FbJp9ao6uTsf5mG6po5T3kk/+Om9iO7D4394ziPlVZfhgtLZZGcDll0tc4
TFzEDCvLyqO29k094oV5M8TyN4PoZccQn3eqA+x2drE3xiKsV/2wQbo0KqGGs5pgs805cntJgArr
0CCJom5t0ShNJtf+8qhZFIrtRkAoU06INi4XQJS6zOoDM4ebXVL69FxDq+8XsTNh/XdM7YUF0+xw
mVgw3S3NSfU2RWrFIKwTBga9bd9Rb2XbyjTZjPq02TcWj7g/P5CPf3Sd7cv1na9ESxgEpvJbN+Ve
mNqR/b+P/YIS3SVPrmMcpkXfdZJ3asYD7piUUGaf7daekLWqIUN+ukmmLpEwuxsUxEfDEeiyibqV
DHzN9NfTGHfVur83ysSNC1O/DBnrEuhN9oVD89u6Pn+34iLeuJ6XH9dOnmrD+lhojjvLP3QW5Ibr
L1Xg8RJERT2CXgz5DjMgo7Q1TlFLZi27pd68L1ssjKX74Ew2ffoKTL2p5xonfCFdKyCv8zz1rP4c
1afDVJnUCS1A3tb4CP1XZ+y/bcYHCCDXshgv2tRfE2TjhN3Xz3LM372c/poByjG1BmhMD1k+2V4S
bR7DbSYhoHM/y7y2D+lSa6GdVg/FkMcYqD24Zy7Q3tdf/Dp5Fh6v5tCT7ib8nxbqZTCMR17KT1Mz
D45BE0odaQWDjRbrTGrguSuI5yKoNk/m5iJzuXCw+M94YKKmY9xQLhAsfrq+2gJ4ShT1zvC1WwbZ
tZPKHnZz1dgc5oxHJJVP4CKfTMgtSYPl0SIok/KsjdFWcdvLO7sxF7FtQIxVnrsRjdSUkZ5MD50x
xMKcQi6l33FbX4uMYJCM6EMx0N7mM7W74T70yowcFiLwoe7noT93jf6Tb1VoGpSKLiIGA7nc/za7
+ZR33XlhuGvm4kFvx4iO148aWzALmPm4NqNlmGjvk85NA71t99Y8X1xPvKg7D2Az/3er8g0x5K1e
RkZdlnarHMkO8SVw/BkepWtvY1aFc76GyuwAo4CgygH1K7GKsOoyNvSqm6mzrXtmHlfX9dEa7/KO
tf3V8MqRQBTKqoiNuw2jbHBwJ9mpL/86CTJL58mT79lfbCD9dq30l9PjYHPQujoRubjp+D1n0OYq
iTKL/80y+UFs84PkglORaKfZWNZAzt0PEsRD05RNOEhS8sQgwAebv76bqsCvlXbxmZmX2kJc9Oxd
SLp46KZxYSxTR/SEY+gV8FRZ9l2NG5EeQmZrxMGahDbzTzPvYx1ddHQS0MHu2cW/NJV9qOijZ68C
yqphxAb7L4S7ydml/tNG9k1MhbErRkYAymNxSp9cStYU1BwhdkOLWhm71qvOyKx/htL+mO9fjacu
SYJgk1tOJPoGSTxDz0jHd8/Jb4tc6IDax3XJecz+E6sZJ6t8Khyxz5vyp8nKnViyn86q/1gKd0C/
HDTFmhbNVxvC5cDcyyc2JKl5JAk57sUDGfUk30NdGNTIrr10AaMn8vEgV0czfbEIKKYyhJso3+gs
2c6hH1sln+3aubjDvdUumjqsKmZ3/ercOrP7TxdkTiXtI+7jIir75OjO8xIZSDMxGFJc4jKI/K7s
6DI7nH5rTWE761nkseI2SGV/1Ew3jZOp/UwacZqEd0WK+Df1zbgb+EjRyPS47YtbomHq0QTB7hmt
H68ViUF0wfJhbq1zT5YzvvniFRyIP7745yJh7Us5tRE352M/L9+bVhy3UvD3ku51ScxDm9gnntnn
bmnJI8LPlVGrrKB/pufsypZ2OvdQgabB/9PXfJy82FXTOLEoYCdXUAqZZMwXx39gZQFdoxl0E1bo
sRAnXS9iLa/ZTDkgE9W1CHmE92JZ3nXXCFPR6getWy+TPk0HCWfFl3+cKqYtXbZLfW9gyaFRRK1B
jTbw1TzSEQWMy3eqrr/rZJzIq2mGw8wPfSo9KSMr7cKusLVTKfji5wGgbJClhSZm4D7PCU0DV4kW
UzZIaY0T2JZ1SVMr22359uag0UyTA3Xl/ZeUSuOlY3jlbFOEmjsESsgdOSY/iS7NsCKxp5yH2Jr6
LfTNPo1F1YaGOb1ptnxgfEsWUUHvCfkqwkwOj1X9d8km3lmJdLYy31Rsky5nI86svAq2GXiB6dW/
sptOWrr+ySQKGkV56+F97Oss1mt8dtTV2eJd9QT+HcuZPzZ/7bba+2PuRUNdBjaxKhBKw7prLP8t
AWxSw7h3zfqnm6H7rLH0wkkWV7mKB1X0US6zWNO0J8t0HnRvu4x04omo/2hJQtRPsmNbDbO3fECj
lVrYm/k134otEMqD5fLKoPKgXJK+LyONEMu2UMXR9pCpokbvDVyIJee8Yb3Ny63VnCIsdPRvEqcC
sWWsafFmL3BUyak5QnfJe5kpRPWT5EqPx422wG4P44rcVwh947+x9vzsX2sPtMd/kYos3jqvD9k8
fe1L56I32NsSFt0E1vYz+9rr0IoXMxNs5kSlXlTmoOinnHoNl1r3mWpMpaoV7ZFSJCwd+kxvWuZw
9JjltSz/McDYIul8mlyhQdrlvMVkfxBizrcctqM82bBROcgGfW99M7RXlxuU4321g/WeRKMccfT1
75Wdi/xYxV4URSQM2wxqroSy151gWtAGIGcCyb2l+QMcY3Ue6Sh3vMFcVlbMKAH/lsZU004fiB4G
hkDEEsRECx5CV3iBtDFqF6xGSjbDfHJ9P0oQVmPRNv/ElOcsiJs72I55n4x47aWzhFNmjFDCcr9m
Jne1uc+TfH62sgoNwHxVHiYOzXgpbe/SgSs6ffug0TLOCCqCrXP8KYUKBwIHtZDysmi13L67br3a
03pOaWoKWb2QHlSfatey4skTazTI+aBkdQS6pIjf3AcmmqH0jatr3usxKGBvWOiVGLFbnfmiZ+ve
c4t3c2XsxK+D4sYJDiMB023P0awrwPDMvs6K9y5tkKc8/31xufJbr7B2o3LOKvVsLkF3P5IEmKDX
otdtF6VNTyJDQrWb6rXQiRgxV3CpuQU+hrjLMtAEJlIYApFVltuSVw2f0PSnZI4cL9I5eaZ1W7Ju
X+kVbAvSazKZ76NYDCItpoeeQZidpXth8dBWRcWitqz/C0gX25M4lcpj/1n2U42LGzSSIlDBZUp0
Lc/tScX3rYtrJoyOkYh9b37uynygBV+MSG31vhm9y9Zvp+xOQSZMzeNVvS+O0d3ywnNvQMdEVMN9
B3JLeEWr/GUr5vZH69V5pOjf15mVfSa8cYhH4y6T3jUT6autz48iN0XAKjUCb9PqNG1cbuY0iAvl
jx1bgLKxR06H75JTrLe8EWCThWnHgHwPS2F8sffj2gJ4ojIP8eit51Ju+wkJdATDG+hozqk9Xzza
/WX6ULzfHL63auh+hZnw/hvwog6Si93bqCp99unzW7O65H0zOy6S5A4VDt3OSty/PtXkcXJtVrNv
1xq4tbXmCioUsCOX7d0K8icVBvIF9atilih1Wh/2McLeb6XOP94+oAFfqIUJpHdcN+4nzPB2CjF8
H2wJi9e31rhV/byMVN5CDRuPifTggs3uWk3joYc1nSyRn6c8vXm1/9QxxNNHwVyWweS9B+xBpYth
oNlFSRrvZI8z/rOS6k9Z1zq91vPsyz/8iud0gpJpm4Iavv7KeotBts7VOpi7qcTVxNTyDsmQwxW3
q6w4teUhN2l0E6uJvI0JULZd79tdRan9TOQzKI5vNDnS6bed5k4wbiy09xMewVb87cYZKwT1YV/y
5WU6VsGuCVw2RxP9Vpi8TG3+YNsrAwCn3jlGrp5Lmb/qFVeTUyfpvVP7t270T964xHlPsksDRxP6
qXGBJT4nNlM/AhgZ8VfjsYJNKbtGodmMRFo3EzaaOS13zdL1L70/aXfS1YyWZfB2GXMJNnj9Lm13
6EzTI0BJHUwn+51gdwNHNK9thca/Wu+6gv4pNkauC9RLslkXw/1ZHPWmzHzXaAnjwbdGKHXMhPlN
8uRfLhRUSv1FbeIsaso/HbHEL/QDaYoBFpkgN6Df69L5GKXrhzUbCvrGf2Yt6JVH6ZHIokPhstQ2
N9WxWiEbZ88N/KV4VIM6jRYo4WwCbeTJqdekyYCOGR+pRjrla+pEZUvH6CIVzJm8cy1dx9x8Svcj
e8y6u3bYZES3rH40JRsrN8Dk+mr9s8jKgnNrfYae3gq4xGdQbntV8D0kzc0rfNpC9wHR7CA369Mb
i55OY4oS3Bi1RKlqxt+8a3apbKLMFF0wbCyIsZ1D03C7OCh8luD0BquLEFeswFuZSTX9dDSzcdfb
xYcO68xq+Ng3yi9q3paPRLzmcPLlwGi0ZEbqTdNDanDuo4czli2DGdlEtFUWycJ480meBMZNIZnn
wj2zH7glQa3jDWXzR5sJsTcM58X1rCv8GLl1dvaeFxSVpIY9lr6PUYQpGIWzH+hLdgYj249wM/uB
a8r3SzvCwhBJV4ELZdk5oUAcG2OMc+oBU7K4zOUW1yDk2Uv4Ms/b62z8axapYxXTDw7pJBQMPw1p
cGFqcrfZzZBENr3RshZ+pHdsYJC1vh/m7UMOP8bsiKAEBdrq+xGBdBMKk66whMUuWZSGhwehrRp8
9hOaTJ12i0zVcRpY0WlsS2B0LIqs++/aB4xK1gXJl+mI1vuxNbxuyDikEVndTu+dZ40JA/MeEu1u
QPlXU9uuS6peG5eDbBua5ghbcihLLY87F23XARrX1LTTsrvWLbv06MH/00G0nx31mtcxsGln/ntv
Eae87Bj7FMSv6Xx5wi3vCiKlp0oaVoln/fvsm68u0mA1U5LxNDhbYsSVn91M4g4CrZmuiq48ZJ71
AEhWxwwt14gT54xy7e+GdJkRk9jOzJOCeIMMOfKaDIv/2ljGXxdSUXfyQw+1sUuNzXjqqvknX4oH
nV2zN23TxE6UqcUH79K0m1DdykdamMizuN9IrUAers3+h+sP5QNcbWmQCByqSm6N/lBZxn3tYHpJ
K8hkJJJyWAC9EvASZ9wDpx22NHuciuyo9IVJidCCjRGY64ib7UwsvCkmiPLk0xFmFgByfpeGv2sa
uwm1tGuhhWzaTSi1wdDPCqOZDdeqzd7INLrn5bK2OK/al64T9l4jywF9sULobHVWzbs7OxnPSUdm
jyjPXeFdNbGdNlrnfKjCbetijFnBlmvidtfB55ZodtOGiEqWmzuUzI/XUDqouba8dNU/nS1MaBBc
pjil5q5gyrc+rXp3sLQxLuw1vLvEAjk0DyrvLmrKz2r9QjAk+GNBqDHT/bDMV5bj4JVyj8vC/WSm
QNjT/Vpq1c5gDVlvbVyViQoblb9iZnxem+FlSl0NVJjwhaSfv/LFRFpllo648KnP4t3enHNu1hSn
HrucxvLqJOOj7OT3qJbQ2/jXa90AP9IOg9ecqpS1DR5TTYC+wKfbaIp706Uvn2Jjb+Sah15tMZhE
tqznf7O5PbU+32XLlJPH6KmYxo/ynqiykq+lBG8Kdp9UQBI1pXbJ3XKXQVC0avvNivrH3rCI2MOT
L7S9q5NORs74VfmS6azYotaHls7vRxyfoHd09QmjY0NhWfASVEPBpVZ+dxt6gzk/aqvLeA5bz2A3
P5Ob4YwgjR41auf32lmU49Gd5mOfpCBaA2PZ1ti5Thqblc8YnqDV0Rg+DbeBSll1yFsDK2NPCkSz
jB9D2h00bqZu1aJS5853AALM1AWn981dpygtc2NnZskbxq8fsxu+ZDFfNzqMtKFUsjMztrQSlNBJ
qoBU5OheIM6ye2zsKvSM/LnoKRtUkZ2prnK4Z3VQHRNcbsd0yNbQJ7sNjPl1VfpAqeW81nbJuEwD
jprnwOvyh7Gubk4FRjKOH/7wz627kNDYwJPiwSydJ50ftWcmTQIOQyt/PGSQ/uvm30win5e0/e3Q
wBEWi11jc2Mop+RyRANzoBoTVXyNCJQjM2ysdMlraVvvWak/dA1Wax8sVw0yHMqZNtO031tSV7DV
VdiPOE90RsRA6dc0RyIucxG2DgpX0TN3qrt946k33SvuCdTlwWsr5rbrMdcp1GhLUPOHfVH1FNF4
HtP0pbLLr/VO21vTvRE0ijf4laPtLodRKO4IFc2N/h9gN8zwHb3q/bkIFt/8Z1r6A43AScsrL4Lz
/dAWilmqDS5bF3TQeZeaf1RO8qpPNpPvqaLMMzuLXp0PY/VDT/hHg6mqUkSbkG27muwMl1KEgw82
0fXDxS/cKB9XoniZtZMbkcY9obzBBrvWFfVjodXwjRv7J7svPaX97dtfGiPatVWzgsooYklSCy7K
9IrI/jAD8ph5dwKHv3g5PjAwhE1nKNvZ6qmzvMg36uvQ+KHZ+QwEveR8L7jWvO4Cy6pUbOmkpHDs
R13HRGpxW6RFfN6lremBqhnvNNX6zuzNxHPmRVbvvDDOjlRXH5U7nNceQjLtboXs3VBhVgwgRG/3
IWqONyboN0IZmQBQXlYXGiBnn0oBn2vjl+xanBHFUv5Z8/SnTem55nT+h52XmiTL/jOqQYS0h4TL
z8/DNuzQayok2zKaHTwMZkYt0fYKuQfRDxJuCJymuZdiL2uev7Fm4tRPS8HVMr5mS3H30gQDxtk+
m5/MGTOwN/yjuLEPfWfGWmXhEWy/uqagoJsOBfvmgiankytdqtcpi0p/OiUTam6PnytV1E5kUuPM
dvdeBhng96sKVTodRzv/aNoqbo32C9zlD5r1dzHdbdMaqO7YB+kqWH8CxQ6Zqx9zb4ssy704Kn0d
rCV0ZH3VUnmTdXkrDFT5yUO5aFPNO2rVkoae18R6h9RLvwj5G6hRe+468DlnSnAicHeCEWAp7Zt4
3bZ40XRUHqeiMho/NrGGWtef17Z955+9NlP5oOR81MdPreNXVFu7a3Q45kyeqkL7r9Navu723DbU
kD1nwGRSb6Ib15G495zS2jDhySy06rs6aNrBgIbAhOgKwx76I1+fTsTgNrR7JmAgJhwJqyevG3Ml
k2Sura5jMxnIG/H0NC5U/gigs1s1P6pLniPCPS8p6FFFIVXgvpF5cYKtjBxZXQlKDieERL8HJ/eQ
DWWtHUuAxA5lJFic7EtLTXdvqTni0v4EjTtbVC52m31MHdymnkDFOeMTK8FRh/Xj4LKJSK07z+73
VlNTw0s+sz7lnuwPUjce9az9brbhj2tVh7S/fwxuE/cj0141FzfNd+5Jo39HlTy6QnsAp39aJb/D
qGOS1dpsb1VwqFtfnPJtCJdmfF8TmrMlq8lD7R5HALKjZLqv6zyxGewyV7i7BEUpfwefWhLbhjOw
lWdbdutACSCB07AuN5e1rc4dnjs/z0+ANLC/Jo5Ri93dut6cvKK/NdLcmW1zNFps8hPY42BrZwaC
z8YG1bGm9EO1/28qtkvWD796lj30E1pfWU8/rV58UYXgRmxKVCveRFLAMaG+sgg+yg2x0W4kf/t0
fm7SFYXCvSY9igvOvLCW3rHOKOt1zebkHvHRqfPmOgrLxMbysEkLrJY5LloyEwkGv119KWgHXDFH
pjBuWFH/dM74C/w/49JwH8EFuDh194T97EEDX8MmHNfYpUKDNW6lsb2yp4zU0fV3BKdAZnFjskuf
Szv/cvvcD21BNTW0xdFaRJSb9CNmg2GIdw2Vxd75igFoVX6uE+LeoBcRhOvOVca6rwVF34irtLT+
lsq+4iuIusE4KCKRLJejotN+iypF0l+C3kRXocwOSurdSVhvmVKncjMpEcg+qwzI66IS2JEsQbHY
RkOF0fy+iLCbPDIShoU82fJjHX1EW1IoNavmpGi/p5GaiS8BgdGa12BDHPRXvs3SdH40me00JmCN
JXbSVAc5TZHduO9O7cUms/By8U/rXD6vqXamYbqumrPBmlvvlE2h09k/Wd/HzO5ThDoM7RuOfrM0
njO5fBUt88VpSPivIZOS8WdDdQQvs0J0Ja7G+WbhxbT0DesxdM+Slu/p3T9QrGBxFsbouiWgotlV
OZ/ONN42JzuaCOSoPHxTo/jnz+5R6pIRnEhuBlYYeFaTKmA7Cd7tpB5VZLn2zzSmH7MBAANHGA9J
eVqheHLhEZ8gn5YSVBjNNHTWuwCCrLMAXEzFj760D7XUZAgRR5fP1e3JsB9p81pGM3SAe71FRBTr
k0JP5odt4jSvvnNe+BIisSc9P8Jj/ZL0JuW2u95qsahQN4s7Dk2XrGndVzE5ELrmR0WUQERCY2RP
3pMJvKwlKwxbK0Iy12kifLb3qGU7N1DmBkBH5yG+t0SoZ5oVewQYw7BjZuryLFw67c0EzfEa9Zzg
DbArw8dy9JNpJevRc+2fXTL6Ldf8bZqWa6a6GxFOX4LPfyvry8TtzKTwtKjt3A8DHWX3VLrjLiFH
NLfknly7NrJzGt5uMx9R0epw7Iyjg8v+JIWHfR/xHgdr3Ahvr5Xbu17YkeZgWp+q6kZJxGc8lUe8
q79TZu8m2mclpuPKgtGOoj2Dv1kdGKNuTcJi0P8WZvfortqjr9azZUDSY5OA2LvYUr2VKexwah/J
VQxVZT73vfEHxOnBntJnlmlEanZO84yHyapM5o9L+jEY3HiL25dhrqv3jHbSrrUzy2f3hMn8sfLy
JBry63sBIcgUZ5XjLsecUvs2nRBLv3L/L7NoRD9OUpeVCIuWvHiQU4McH6yxU9CLFEA6swujFMxB
QSLTERvzyD76xHqvMWuSLWIfZobETjqRBzIuc8Bulxg7WxPOHtkW7jD/Tn5+SLfhMPgljqrcxFhW
UyXCn0dTZiUQ1yxr1JdzU2Ur2E0NPbo9rLBR7br+N7sMOhIa59S13+wGt1ZmN0eSPn+YuO68xaPt
0RNcoN4QNTPzmHa7N/RP2Fe5azFDp/Wmcx/cARVTBq5XPBk2QRRGXb84K34LM/WOnlYiG5p13KVg
Kdg+ant8WrrlwouMFuBlGCnUF9FItFjOQXcdertyiIy2P+gTz+3kYsAb+oZh9YwhgNZltU+FxhO6
pMlO0zdBaMPyoRJlh3L5xuSCdDer3V1HX3OiCy25IgGrC1aWa2nz96fkL3bhs/ApPYcBFcOF8SMQ
c2+P30M3XEzac8aGH8sgT3pdxtwcB9ZUfOCqDxx7+OnpTerUP3rWii5RUfgCHqSOcVSTPLYmF7Um
FuqZjGwKwoOXWPTcbFmTRcIvH2ZmUcrDO3fnjofqbLd9LGaNfRpcB61hv0yFh9nfiPUexZeVJ3Mt
PhiBrYEzzmFu65ADyGg2SQsnubhgdHWsLdSVvY1zy98VvHLBnIHN+carWDOudmn9MHSAynYPrGga
IgwXkV4aCpWhWW8Ee/30pC9F+syow8XBjTG2PJRznrxN1d1FlVe70h/ebdlzbIv04HLiJNX4Wruo
hT6NT7LCrej669pgNHcH68eftyToLObBo7PVmHeK3yTTKaRcn3svYben1TMQc6sl1ueVQ2ybf4ZV
3jojBQSj/scbc0V4v3YdpmjQqQirNCJXXuWoM/Ve06yDpqEreBJ7f2FfUyy2RLN/2Qu3wZJ557ZG
r2lbIxoyGYqt+yYYfi83o9ylTP9CzvPDkNnPYsxpu7X1ZUA7Xsf8z9K2WLOUD8LtQhaK/HntdfaL
cWKS+YFc6pWzH6eD5f0phRzwN9c/4+ACbcz9ARTm2Lo68NPa4rEYabEd3Qo1w96N+XLUmY+5qx7P
ixNqgkn1SN3Ww82mCfNU6HCm4cPzQHQNyD2DP9s5VgPoYOngrh4/sw7XjdGSuKN+Mnd8LywmxQMD
W98cz4rAqcw3vqkJA9U2dPDcplWffpLP0ARsun2RjYqZZZ+ZaoReBybdVtbRF8S81GRtzNRZY95j
nwZ9zCYnVkWCQIqIP039fsO4rhdLhAC2lxzPRDoF+WjszfYec6STQWEncbp4f0DISgYoPcMAQp+y
ZnsCx93PBo6FvMETParhtSl4yQ38YvT2B49Y9YlmLVgS1gtXkgmEWl6aJQUK86ii1Ec1L6dJAgpv
6fyBze6UbiyErVqU00lwLuXPWbPYYY2hMy2SSJe4xEfttNZbOI4wyU3xo+XbTdUg3oQpYZrOT71L
6qSGcr/hH+dot+EZCV0Rpf6sdcBvLv/6ZFF+WQPEcA7rICGHMt+nE88fGVC+twMN9ty9VC6RZfex
70xqTqAV3pscxH9EWF3hniI5KFY0VnvNHJ6pRj8UPsdwTBFy6g7drbbTvRKcvc5YIVJQd7Dw4pgN
5c5vuMaN6nfZ3C/NzB7wWBLn1ZFjIxxYt59ygANZIG46z/ExwsqraNpTivfQtkVOTgB6mbPdGnc5
Vg5eWGzHrHN8dmR+ZOx4KIgX6mteVvCzSCeFw870i868LM+aq12v3xCtaO/sWMeRSNBYqHSYeBo4
bHjkmNBRSqt5LhfrwUrnr9Yv+IasV0GakpIog6pHa2G+cJtoXH282aEl2yNKb1xp/bdy9A8TH+C2
FW3MCG6faaTZglIvzDO7cfiRvPx0Q7tcVmNI8IwezL7+rGrz1OYkefm4ykWj37HCfL0499iHokdi
QOm55QMOHFi3wIULGlzNDNui3enA1mOSEzTgkJQ4kj3WopVVTRZMdfeiry5VffHR3hPTHAJBWsGj
Q7DXUA8ftVrf0tK6rKZiMYhrfy6Nd8yYTXlUINzgLIlJ+p0qbGjj+VaJ5TnXnKNjd3GGqDEY9mOF
gzlznKCuyudBn0F7xOs0O1RDLgPw5GOS2ZPbZBg9cXy0Y7P31QSLyaptSx21xj2UFrDMCJG9Tyyb
ALRul4M4wDrD/ZIM9u7I7qtW3Xmw4HFq+BKm5nbdfmr9yFluWYQ7aYxTSBizGzZ1ZLjPNRNATGj9
EUCuwaS3PZKIModODTWBNZGRG7LTwjDQOOlJvgZaqdNBNgQY9XjBR9lA2UhiIsqD2VZwjh7nROIt
Os22dSowLbkz5r9cEJtlLWe/8fcNCcj8+/qP51BYWY4Xw2Ydp4JsOkNS+LTMW41SXZTZO7vc8Wmp
/I9ma6soaUlOt4YBX499Mof+E/f9/YGFTa7T3eRCJ40dsREd55iFojjf54AyMgs2Qwj3zRVwLVA0
f2Vm/zUZcrtN/mGxfBQc1g/zSX6Xmfmfbzc7gtigUEWyazr/G5fBlYUtYFL4GJLaf55NwOGagela
R3qv7zSv/68cF+KFurMDayBX4+aB2+xXqXOfSUoKRllMb+RbbkjG7ehQo8nkFgPoKcuLP44+v6CN
XLbWAbd0qSHnsCc5XtM5m8U4nLoxURGn5q81bTvdZupqlCtM/Og8ZsJiaqs/6RkTz214QaQDJVr1
b5lz/icqgVJmctUy38K4HWPT0hPvmIzNH8fBfsa4hrC1kiy4+3lZfxVVReSJa+zsYn2frPQ1/5+z
M2luVIu67H+pcREBXNpBTSQEat3IvSeEnXbS9z2//lvKUZYqZVW8acZ7YAG3O2fvtYvqQe9hZOKQ
zE/9LUN/CrAENQmSVXp+L9SQH6eMhsQUFycjikR+nmYvpr75NsLhOKLfYFtGV7QbknXdM9PIQ7fX
5bynOcFBKckrQCnxse2SZ8nsfme2dSxq/vYerl07sY9DTW8J5VuNhtuGmLYFTHoUdMk2Tqe1zvyN
mntYZqEYHFmvXD0NCXeVtNoJ7NCz43D0EhsU2qxWlGFbVFrpHAZgPfgf5wBmnlIkCJuQPcUoHrAw
PIdS+WGdvqyQ6oM6RxhJMAzIjDKYWhjYMQBmLgeoFlcWPydU6agpxt4E0TfWYbaqe+OJEtZt1sUH
vVFW42Q+JB3NIyvCtGNV+F0Dk6byvJWVEeFFiq+wzqqtqBDM9ypEOz8YDyrkJqXDnFnU1tLqZC8P
OjfLs/p0NOkdGGUuPqvHyu62JtAAHM3ta6A2jp/wMKq6XSV+kjpKoeordcS7hAvHoEKSrSadE3Ye
0jlUxclo9I0muljEIGrLsHMqo/XCjuxwtQjZYCVv/gzqwxYHRR9ehTU+J6LdUGCls0ZY15StRRuf
njdIWzt7kv30RSKElXrQbdqdZGmIM/Rp2U1Qt/2TTn+gnigX/u9JOzlS5y8ll54lG4lDL80PplSu
9QjtGt1ahojGZtpCJxy8aTUn4FaDIhm3j6NkrKVKYR4dqyMethgAR/ZeFxn3yrrXSrEcZTAANOXl
atSyF5Py6VoxqI5YyMisP6MTNTlGr3xtUVzqewxVo2HDVvCB1+HK0OlCVYO48atU8fogf4OTyUlj
hIs3rIfU/xhs86kZigxai/2Z+6icjVOiGb75vixvcWgANgjZ85eUIgsJm4xm/TKD4CDmGr3YQAhF
EG1ayrwm5/a5HYuNQmdOrkCRhYqesUIP2AczT0sJ7zNaRw1RN1Gj3kVxuVEV47svOAmaEWfmMi6c
rKCPlLITIyXpOYqJHdOBWInU7fkv6rH9HETxPtLt7GUTVFHutqzqS2Had7ahu1naO5EYP5GdbHWy
t2B+ZFT3p/S7bNWnqTid/XiccxhThE/v1JGWC5TOVQUxYzEzZVuY+Vg/xV5u0+PYmRuclF6IpMFv
p8cAuy4HuvCoysN93YYfuJrpGZu/Ohk9phH17pQiu+lpLyUqREPbx9CrhOssvGsGk0RDlXtTj6bv
OrtWlrtSF25l6AFLGm5byTedAi4O9T0WtKZ2cA2dxEhmeYuRETfMDIWimxAFJqG4S0XxlFGMUO18
YwTpp5/FBhsI470qBOyWbJci7DDNeJWX+YPejbcRixflJMTleJwXkVyNC+pHh5ytDmW6X5VW4GkK
9XVbq0fNB7GqpvPzoI2HWaZvlvP0JZNToAjJQfQJKJq6+dFq81crheoRq0g3eoSdvrwO6+GGXv8t
5elNZ4inth5H5ITTSuAuHivfHdh7rXwR0UDzoy+kMptCqC5K6Z0waGWP8Z1MJZPzvGP0KPBrTmqK
mXnNnO6DnkK3inAxqHVyDwJYOUh+4iHbqgo2QAn+Eb0oMx1vwOwRjRI9QZJmM99t8256xTzvFKPh
qcjwArqv1LOL1uni4VbTZi9uko2JFoeUkMfIjH5JnemlqJtTmSwsNUDESOWmDqtdKNWfqQj2VRs8
ZXOj3mRJemLfyPUhmqsbfHK1a4/TNkiqO9zVACY1KB1SQB93LB1dbuVlbHKQT2WV2DShPQxZ/VTQ
Ftj0atUvABbpWy3hoKAzkBUDxWNZwrQrehyRgTw/Wyb186RSHsZeip2J0yyUBpM67oxSK5xc1dLu
9QY2cNcPewYiryhSnSgEjKDNwY5U7J2NtBjMiQdUcm3M1DvoOuzjEuU70rJ5otwx95EDOitY29QR
sly4ARQakF2bGQCBpp0sjvTDgehsa6N7MENrcoaKzaRJrV4/1d+D+S4YMeQUtOgyP3MpWaEMn7cF
OkW5UvCccxzT7Se4p16QfVUo98ch4rxLNy2ebBYzs9yicNEIRsZa0qBZgBwzPepls5FZ+xPVLhb6
VB+TNv2VFPFvdDi2Z+vJK3rfk4xul3SAVWilE8NjrxB7svuDwN0ZG6XlwJLo4cruB6AUmoZ5Ht+r
sfFD9up6+a5TL9bMunyoUy12W3oZnLwbt6+RG8wDKLFxXlJpRg89Gk4WESI0mibdhXkXa6DrQrO4
QTzXLAMBosQajduk1469bx8LeBaVhFpgxMK6qGP5ZUA5xyqVL3WDbiOaYFnUkFvxgqcQsxY4AR6i
OPklc8hzGj8FBBHv7ZYRjHRxOZmBK/I5dOBnojRSHHrCBz0v0ADU1mtvqCtz6uvFqapSlKGXA4bq
Ti4l0Fd1IdZ9oiIKOul5JCePk3u/izcSCi029Zy8YAOpkmtR/UzVZBPIPkCHajW1CBc0uDilX4GW
RJQcxrJjZMUO2h+1KhSDdfBYmiR7iPJE8qZ4XBaH8SSYDzvz2dQqgpYK0uU6vg1sc6OKOARUrzrM
u3SajzFsEaHYrSsjWeB753yvTpBG0FzYbHwz/13FqkZWXLiMKdUyfTP48KveilrQZjLdkPLVWp+H
42DPuLMQGQ+A0wKh0TiDisPzSDhmnUy1WQXMmtTWdSLzjaqvzLdPcR29xPmsO1Un39dpc2dliIoF
DjS9615sDbtAntOOCp1Ws5/x7r4BSX9swZUputQu/bZdzn34KsHNCzXkr2qtOwB3KEyMSMy6djnk
/o4Tc0tl2ofeGDc2biRkm2UN1C8KMX4A6qh75Zuj7QJ5Vr1A3YgZK3WbWOH4x/YsGFNPHdVfWaKy
M5ucjKKaLOXbP+5L3TztgOqdkagU9EbPGnM6o92iH0p8Jr1r28zG5mfeqS+qmbxJNU1Maf4kHBwj
2tA/9eVrNyJ5URUkfMDVSicuB7ax07tlBE5i596sjk9pw1GUGfOO0o+TJspj0JVImKjrA/dd6elw
pBvWr1oSPlDY5bfQWd8jP3XsqUc2Xn9ZNoWFVsdTW7ChzbvwKLXFntLMy5ggFAUD01W0cSqd7uYJ
4eFjKDeqpQj0ZywjroxsMzgFaKvySjH7WzbKngRX1DR4L5hZE435taQ+61P0E0DYHTkM9uYcfc3J
wOmJWgt4vVgeD3aYPNZyc4e7xplVEg2a6ID/Yy0DqqL5hf/FOhSJeuhrf4thfJuqhWNb83biJNYU
8k7BPFTJ1q+hzNwqCDwpCF+LQjma0fSADXrvJ+aTgGiAlQtCjpZ52dQ91l35lRcgqmn+Z/L02+g5
KIaZv8fV/C43KDmaeV92NAxhd5fpeCv8GKPy+Jrq5mtvhb9kaEYTxEBkuiguM40SB350VJZVZt7J
I6ekKPzox+5oJqpX51S57eggjZj6ZPVJt3CDCgpH/gQuiue+wNowL6LJuh0k8MO9uuuDcevXJfik
6deE4TQvY/xAerc08FPF9i2WUaaW2uG/dZSAE46kJZ+QSe8tMceLkjUtbVtmpHaV1da6jOmOxMND
G5QUSQ14SwV+ZkAFiVeqtlNJ6gaaM+7hVj+oMbuc6ATni1V1FxmSuSgHHX9Lf2P0SD6GzPRqkikX
qhIGrmRLCr7u5GtqsQXS3C6k6H0e2CPlveXhXNgWgj4d7gFsTXzg4TB6dS3cPkjZAumHoTRvW0in
lkqzPZTUmM4bHHiUKiu0RAlmSuM4xMm7FVBQiNV9N864zUPKMdbvWdNvEGOsIqvaJXSl5bjbAR2h
KqStlVKxd9jmPFv2cUT3IU3YaH6mvsbqHLwj8CRx9zuzOxADBca8UPswG7tesI+vVzH/vlbQM80z
Yb8EhR7IlOIT0DlIso0iDA/TtUXCFXSO+8KvNhjUXpUm+RZ68sGmpF8OpGmWYevi2IZ3yHaDo6Lf
I6eZGc2p7s5+sW7kBmeJ/NsER0oS4JKz6T4o8eGkdXpn+/VvrQuLZV7jGFIs+kZBSCleQ9IDAJ6u
craWUnsrhTrLPbUsw+qOoQX0LMr7nWb0L5hc1WUay09pKr7Rq3lx2aPRBueuSvYSmxfyXiB4U/OR
l/673E3uGPW/kcdCtdAIYjCazGEd2qtFV69I9UKkVLu8IXrJ/kfcjqyGFQeFHOWEJd/OElRTI6Ah
qYQW1h8EQrNkJRTT0CdRjN8qpQ6NcVDcQsUp3CfZb5MNYalTMRl06jwhLnYn1eMnuQmorJip11PQ
03p8H1J+L9nFl6KPa11EmK+mDpYw6jHV3to1M7wc7PUuvasH6WjI0u+ZsTMLmSJCZXDdCu5bqQKy
rD7kudprARG5tk6BFTb1TZ2Ix661t76l3Clz5GSqfWx76yVt6qdsLNey5u+bkuq/qkudk6qUZFo7
Rn3UpV7aaLRuinwZ0VLoK9lYB+TgyoHsRUGJ+B+1obhPpvtG5niUfmF6ily4ricznNuamivV+d6k
QzpG87EdYxoKUgjjK7Tf+P6p/MdsRewnKyaeNOk5QRYJOgN5mFcym9TcrNVdO6scE05lsgZCmVla
0ACHJrj123Re1qWWrABffGbJ8IhB5waXu9PK5TERKCar+Il1etumkzcM1HFlFdxwAjE1N5dlEFKf
xZ2/rTnck6iDb7bHmTCH3cYk5dw1GvlFAabsJDjZ8jq97Qd5dpRYezCDeC1NAewhutpWFkMoNRHl
W6soSvDZ85ktu9JY6SUmT5WhliinZAlACh2oYqig8C1DasicnDSe2tTekK54SDJOrWbhNsEJWjcC
Nahu07QrHuSgW6Y8jEFDioDWtmp7L8z9DzuI7ppJrGE0vshzskpiCPNFvVEtWul+gVBOkzHh9DPi
NVv3oKgyqBumqVBNF3GX0C0u2B7CtsLwkWmQUsM/2g1HKVlIus5HWxzJLgvkW1G0sMZaGqNKc5PW
IdDs0viKFc62SUTDorYeyhlIcQrZF6MSUhh9MFDTla4a0S2M0dAIJYVurq46GUVOjZBWjTiqQOhd
KgOFsXgSruVrYK3tu6BHl0f97dUn3IpAcbHrEomSKJTPKZxAu1YPJc93GSXafR0HXiUXSNVH85Nn
3S3MqSwX0cAUQwafJwrJnUKtWKql2HCQYTeDuLixoJQNIR31wc2nzmuL5DBlNIl9alRzKX9mGWUf
ZXgqAT+tBlQ7Eyr/nPpmFJqfQzxRxCItAebgCpvCkf3UpxKamyIJ37pOeWD0P+KgZIeOV7zTFnGv
p3By2hup1Y8w7ftFhUxmVma29TIHHTQJW8U2+dG19VKItnLoVB9J8XrXetQkivnQaaCCwhDZAgoU
RWHdChT831bRUiGxPlKNVlTOhl+xDWeKrBofTXMzKdNnJPtrf+w9X0m3LdxaPHMcCDCAFMa2nIcD
B/JV5yvggDR2SKIrPDlr3pCcrg0pz12zVSmnGIADCu0LIGO2hiRwqE8kETxyJpa/Yo/m5JmgZb7w
cWYPaN0CvFm1RY2PHcfdlEX3xYj0bS7jl0mjbJ6z9AnIGIqcH6poust8diJJ+K0G+as48Y0ngsX9
jgc0aTAq2ugOEM1HZ0auZRI5UdvuQIVFq6hElqZ6I82npo1o3/Ux+U1lZDmkysEy/ee6gw2e5quc
ZiMYgMlVDH2nwwHxbUF/TQLGK+Tsd1vAgBryea+kKVtuo6LVyVUIGf+N25BfaHuSTxPaQnuLEG2r
RfrG8slLiaTeCXx6HiARnahIeM+0hlhNdRS+nG2b04Gw9sVHn0Be4Cz8krJE5HN8H9gg/izrAWHG
PV3a1dTFCN8HDgekDvj7agy9gj5xZUiUhfGuY2ZahjVK3aS8z3Nt25CuUvfgTGdx0iS9CFzf8Oc3
aQhtvtOrjUjkDWlnbjHEuzgOd3bfPUR68oK72F8UFUvdoOC1/5XH3Ua0SO8nf4tc/hjLw8k0+GrJ
9Hkx9t3HpujItKk+Bp8AuApuMyVe/Kfyi9nEm7qlsxti3rQKa1PSkxkb3FGDuc8pJKkYRZvCwN8F
YPEkqVJhVLad+W6H3e3oR9IqU/NDEwN3jtDtmoPyPmDQx6xkL2Kj3yjBgGYftqHIxZuBjMesxn2W
l8faR4BGbRz310hTPWjeQPjutKJeAecHwyqKYRlb/qsS4mbGmciMnFhek06hGwfzL1FmgBDrR7OC
S8MZ80CCSIXgWo/Z7NkTbSHt1arLHfW1AQ6Z+J6l2st9PIsjOVRqEP9WBq1B4MKUnCjVfYUWT46H
R+Iftqqvv1QmM+Ko19JagN+DHzMgOh+cIGWnQjsS1OlAVFOp16fdM99ke49jcdcFGLji8RkiXbUp
JtpBYWFtcWG/wRHfaOQnF8iqAkmkqxzrh1rPj41SIB88ZWORZ6+w7Nb0V/Ocg4Oq7Ka5eAAjc5dC
tIWX0/xKzfCLibB3ITF+mIM6LBWV3KtGfa/Z8XW2gV0lhdGnmRtaSCVmInSRPgFcSboa5Y6KRTSs
UzSnYM83Inq1aXMMk3bXmqGE3lU7SAaO0Ijz3EIx/E2BTKlEgKxJJSh6HnCftPd6URCE0GKBjO+V
TNpFTREBiGF5y7H0hCL+NsbisZBm0hmonuFA0V7mU7457RlaVWN+1MCDLMkCfRcW5ZBI6nqOvdpr
M/hHBSFFH0AJlXVQZdT99r5Kf38IPme2DiniC2pwJQaqRv2waULWARsbTEQ7Az4/kGLmVyNcTwYK
2qISEegnJitjiDwCfe+7WTtSJ9vrZcHv49CRSPE6bcBptTVIzsJ4onn2kBo27cniaBCjsBxmk63S
/GHbku8FuliNgeCzoZacBj3s7hqdek0hbDVSU6TEYDp+gHZQaC0DHz2LHQcOtbZmMUA6ilIh08eE
zpF10EJIY1vokvGiDrTy6JC8n4QEIKZ+Zc1kkITKKtw2eJOa7JE0AXQfCd3gkYyApWwE7lD7KEgT
/k88Fw6SxPye5sIz8SBOYRt31cDYH/GeVgPtpnikzNG3D7kc3OTUkxaUbtbCahElBMbWwuu7MKmt
oOFZVlmCMRtvcJ62uIFJ4JGmVewPb5MhMS4BgSoUur3MUjxwC24YKS+iHo/+KG+HMd6p8vjRyKgN
+o7lddB+IR/mOChp+0Qy0b730Wdf+Txoneaaj5sFmSXfu5USDgcwAVLyKrDUbenH28Kf+VMS9V3k
8h2z653aY1/6ORPxUuDaKb7s18cxyoPm//wv5X+bpmD6HmQMDg12HFnftI15Y1vllcRN5UJwoHEW
9hnHwmblxUCRvybPeCFW8C6W9od+ULzOMdza85fF6lpKnThd9V+5aGcBn3YpIlI20DZmc0FDszfg
Kw1PqGFoHVQ6MOORBm9Zf9acYTkpnQ6rTYz1CJxEmpfQciI6EIpkfFsqtG6Mre2SibFyRXEyWzbp
A9baDzG22spmZ6fFTNudavzqJP9Oau1fdTR/xHZ3SCdgO2O2L3sUPOxdVj+/q0tZf8ZZuKA6MafV
SXIK4bM8bYWC6VCulK3hymsycXY/3+VScN1Z0KhlkcDX2yBzYhWoUm7f9nhzf760cuFr089SBEHj
j+gruHa37VbCTXbwEI7tDhPzsn3Gm+ziWrr2MVy61ykF8K8vG0fIII1KJHlWtGY/VinPNmjan3/I
hSRB/RSf+9e1KZ6k0wgAHEJntAtAkAbUviM3ogQ6Vvjirt1HuXSj07D6+0a1aGkJ9b5HoMle85rp
z4snmGxJYkP2Om8xM9oeZawlbNnHn3/cpc9MPz3Rv25q+WMxgYuQvD4bvdms9hkrKNkUMHFR/add
9KoXMeUghAmW/2g2g4v141puonJhDOtnM9JUy2KSBz5y4ym4mR3Sgb/tG3ZFT5MrO/JaaZ2ff+aF
mUk/m5mqjIKZr4tgbekYqfCJQtbTPuhms9uftj/f49LrO5uPojhqwkZOJU9HPthV2n2iqq6BMail
BiupmdvM9sPPt7o4ts4mBwRnExEqDa78UlpxFH9sOZoEQr7rbWGT7tGuIR7cNTkkuUAr3uNMep/U
6WGmG+NbUDEoqF95shdGnno2OnKZhrCt08gYBocmJCc8b0ySK0NPOc1D/5jj9bP5aQKDxlmkiNaa
HN4UTfELTw6Epe42getMADe7bLeWX3v1Soj46bv7x/20szmrNIOimPG9rWVyV2qLEoJ9NfX2wjeo
nc1RbWnkVRjozFGkArGJWnCMdenWLpXUgX0Mi0T3DLf0pK/BvPL8LnyS2tnLSaFEkLPLjDLKNO3t
gx3cifabHEza76tmvPY1XhjF2tnEhW0Oe0xlhWv/qVtZ28bjm5SXnWCmpzO0mtZQ1K98+Jde0Nl0
1Yb0RoKBW+WvhCHWm2wVO/3CfEJ5Ny6h/TnSRpaXP9/swqetnf6Gv6ZGgRQaPSEtWpWsJ9uttG9N
bH6+tHLpd5we5V/Xrv0otu2B7Fv9dlrWRHBnJJ/5y3KFUmqZv8/f0cO1Kf7Src7mpUyKVOBYWcCG
B88x8Znj/X/8EWezEDgOP6B/z9rhqgQsJ6vQFTfIb7xwre7MNw7OV77jS/Ha2tk84GdZUg5BzyHn
nn4pBqRld0BYf+Nvprtxi+jQ9k7fmXHTv/382y68e3E2EUCEqKH+lJI3nVy0frTW45dU0699xpcu
fzYX5I00Rw0eNTZ3yKud1AEAQ3ateZwApC361WmRl+6AgP38ay7MA+JsHig1kCxox6P1OKGBqR9P
BdsWSVctOQj1V/B5fr7PpfVcnM0EiWG3yUxWy3p0g6P8DFpwHS0pEN+JVbr6/4hbv/T8Tv/+1/Ah
l7adhAhPw0eFX8Yx8ZH6rBes7FXjBl/zbzj+tXct5/vCzC3OJgI1LKakm+twDcMJ4F8kHXp/8uyp
fbKovF55dJducjYjzGpchfWpIi9uDS/hkHzrexSiXWmZr5V7maI+awPa32L98w0vPcKzacGOjYwN
A/qVasDBXYJ6+4AmeOXXnIbJP9ZRcTYzKA1YaS1iLxRvorWyBkXoqU7tNVf+9gtTmjibDkRuIamt
mA7sgsXmhJmOrnzB6p8R/o8/XT0b+RMdZry0teSp6UQzwsp+KUn9SJFquAPIu2pzTAKgywMq8KUT
zalXVT6RW6JyJ+on5oSLDahLnr5nVb6n2PCdSp2XFeDCVfLq8JS21YTjrXUoa23w9kqH2WyepLH5
ign16CLeeMrBdOizm9BmpQ5M6gXdmB25zsOYUIEXoPDTFPkwEBf0sAy1ub5pYjBvirGsaqwNszki
RMMWfDrf7npFfTf79nNqwZQWuFRtBVM6GGycMsbJnvJQIWsdM+MeKMAqJYR5gvVfsAMaVcvFKnaL
JmZwOnK4m2hci3i8UaLwrqxK8IsxEnwgGOi5DXxZGTW0pjTWOfgEKv/JpkHDtWpyeU1E4zEusPMl
aa3h/U/ukgK1hmwiMKRMmQCKT9T7ZsRbl1ScDLOA0FMNPFU1B4+n0Bdzsp9UWTwm5rjDA0SpGzWl
PcN5lu13LZHvglD/DKf0V2bKqz4zXImOGVCDb+hdZOqAY5i720yXsQ771ocSIVXWghZVRbAc2hIX
SNh9mXmjOFMhvuKWwECQEOQa5Z6ZK+8WMuA+Uu4tSXus6mJryTRpsFQKHTJHEWv3jaBjpZkMXHkU
a6RRh3DWvDDFvc5H4pRZ7fV1tLO75t2k75IE5RtZGJ8dd6MqV3hpDYa5GWUXftvCCO11Zogb+DX3
w8RvH7J1nZgHEhmA3T+EQ/07GNqHeKBRrKFkzqWsgitDoQ2djYfl/rfWzMSYW8EjalYar816Ghos
ljOkFPg5ZfLcnf5UE3xKkYv1MHZPQUewXRgjjhZJtJoKGQNXndw1OsbDzqgekziGZAO7/1DQeMUT
1K2aeaDammuPbTxVhHhju2+F/dpG9FBhEGVmummG+cuY8ZPqwV1WWU/IxB2jTF0J2lpz6pfOBSV1
wOithghDs1j/pLmzMIFCwZQkgsHGGX2zXqHKxsta7aRQulVKHEu0kp6A6zTrLGgfQineyWWyoRd7
SGE3EkeAY9B6UpTg1fThMeNkETGFR4gQILaaFZWVE7qzfQ9mDZGcAprZDChOG9OLHgABT32ofD9P
tBcmK/VsrW/BYWsZuAxwBM1ta41vI13Qny99qeKmnq23pcFnrLVNuE7hf1Fwi+5xktKRQYlcLPpn
IEFrsVHflVt98/MdL6xS6tnC28ZBnZp+Fa87ySbvFDG5GJKXrpJXkVFf2XdfqkmoZ+ttTpOLlIlT
Ze/Z8kyXvLOl8KT7YFkvCR26cpdLr+VsvfXnupKzUaMirMJsz96EuLKEXNrbq2crawq7AqzwEKx7
/MuL8k3simWPf2pZbao7ja2xdGc6P7+OSz/ibJ315VwhzZv9ltIqC/gmKtTCn6986UWfLbHKVCd9
3hjoTXEJ+sTCtDaqj9c+Wf18/UtbReVsnc17Mn7Q/kUIyQC9DQl6lzZd10LdSl2N9AqPS21WXlPr
+9Ge33PgW3pHGn2LRvXnP+HCDuhPHe6vTaQvDFVtIw5GMoFRE4bySpUOpp/f/Hz5S5/xn8PMX9ef
JqsYirli27htN9l9tkyW+TMZeYtyCUf8+PNdTlv4f2xX/swMf93EhxVIwGQerVOe1jJT271uptmC
rhQqFf/JHsunn2906bP+U4v6605QS3rK6m2wbvMQD3fTbg1j2Ped9NqEyDbjFDcJFIZHqTC/aN1s
1ETaRFTw+hbb83Rt63dhZ/nnr/vrr+BgltqaxoGsba1jiFQlD4VYJKb2xXwP/yxIvseh+NSm6soD
vvgazyaKSqgajXE+E7LjWNRWsRt58ibYsFo4hLJfGQ/aacj+60WezRqtbfH3G/DnYATscco8CDIt
qe1VsJfD20YlA0sTz7CYPiRBoUhjO2XNv6WwgPiM97iiAY6mvDlaZbUXanvTxUDFqTCwoVHIJbIM
JIE0LG+mrrQBcZOTVg39m+bDVZ6F/ypF8oNcAqBljQR6RYzXPBeHLGpBXkvcj1V0pyQy9Kly2NWE
oCdIfXHZAxL9+fu6NBrPpjK+lIxVm4pIUA17n7RF+jtoyMcrR+ALM+WfCuNf341tSUbWYDZn4zuQ
vAIu2Gwffv7L/0zs/3h18tlUlgpJa3o2kuteAgeSZuoGq5Hjz/bXVGQqFujaWPld5FKA/m325Cya
iJdaMLOk9SiPA37m2MYvrmfbwXxTU3bNQjg08kEERyuzvzZ0Ljxh+WwjQgw7YJJ+4AsD26ILQBoN
CNIr3++lYSKf1RiMrBbBeHp/epAtYR8s8oA8K5ucjuxEqM3YhaKh1KOHeEoOnVLATRquzLSXftjZ
LoiMt0a0CdWAvH8wKrIa/kgO/tt3KZ9u+teHMzf93MO9ARUaAY5dBtlbqV/5uy98k/Lp3/++9GRb
qRqxepddCCOcmI3U/fmTvPg2ziatWJ1yXxUxhXOv3QARcOFHQOZw/+yhHFBm//E+Z7OWjk97JO4n
XFtPreN7nHQP9a5cxUfZKa/WX5QLc6N8NjfQ4idKEyTNOk5JSp3w8iDyfEYgTsaAMhPuYUYaNBLj
2IaEZVkCdK49jFe2vJfe0tlOqLU5+rcNxBXdJpNIJdkdB1Z+5QH+c/mGtX42dYAjMjT9RNeYm3Y1
pcWHnuhucAqT04tth5/+5/f0z90ctzkb+hpmEELIDNaw+R7C4DKoONtXC7+9+/n6/xyBXP9s8IO6
sLtBZwTK5XeJOKWyP3zfcn6++D9fABc/G96SplR9LzgOCFqiovpMyv+yJnDhs6Gtxxxl1JrPqu81
N28Rqs9XClT//mK59NnQ1nWrDTLieLza6R0sGItxF+xlF0mfJ10Z45cey9kQb6HDl6SDI+HVZKcx
yOSRX39+4P/cY/HHnw1qLYvQv8chPb0eIdGcNcgNVYRjWmk7YVuT2Bh1LzmKwYiNx8+3/PeExT3P
hrhJWgCBhlTESUtwKWN51Lbabb8y3GkN4zZ5+fk+lwbC2WDW86atJLsL1yKcSHMTqxK5ypyDqIir
K2Phwnuxzoa0URpKLmLGQox3v1K/5eLKRPTvLohhW2ejOPX1fIKMFXOgAJil1OviRls2y3kXOuEn
oBysR/bvYFmiD7h2Sv53B5Z7no1sI08U+KbtaSEhL9LNvM4daVG1V2u5l968dTa8c5PwThL/wvXp
zUe7ZGVsmlfSUdELEQr59vN7v3iX87EuMVI0XQ9Za5ekdZ828oUnbuBC5h/ETXjmlZckLkyF1tnI
N+chRWRfBWsJXb6T9tYjjDFXm3JnBop1VxgEp2pF+u43aMdnOAIYXErKnUgjs2bYz8h+4aCvBCiU
ZTNMH6mUZQtqU4sKdAR2BhUNHVp/KyIglhSjyonyWn7KkTJkTLwKEQPsdL8SvvO1MJTnQIw32hDd
ilgF53utOnBpfrPOJh8YFTVlPBZFxJgMVyArlFOdztGQJ5HOfOWlna72/2ys+fjOJiKR2Wo2V3wa
tbbyvdz1N8G+5Ud6iFKX5b3kiP/6eZxNP1Uja+Ycz7QyX43tuJnX4igdTic8Smi7a4PpwuRjnU0+
cjM1dmb6dEWU3xmxfxXkg3kgM9m49sAubCdM+//eURJZnvsFssm1DGPVzUey5SVoOGURJHhh0Z/T
eBBEWg4O/lPgzYO0qavkOdb6faIBGysK66aSzR6Kl43NqjpceZGnGeofL9I8m7nyhDpVTpYOYzw4
Rh/K67hPtu0n2Gk3uuu3ZNl40wY0lnetwX7phmfTVhebMcqRmEYkjhYzAhcCmjhg2xYQiGbZxBmn
zpXfdumZn81fWqJZA/0ijlVtrOyDyafFrs7lAe3AcpBsuP6Jsh7zSFsUhmXv07ANyMW01xFlJzwG
jYvL1FNwUCqkthr19D+cnceO40oWRL+IAL3ZiqREufJ+Q5TppveeXz9HverHKZWA3gweGhixaDLz
5s2IOBcmou/7NTr04P9+CyVhLORTNzGlObkLbuCFNlgJ1/dAeDDj2dH6kozrj8Dzu9e7mPO0CjJz
LrKSyub0abXWHT29ddmUr6XYvuBDv88K3dHnaRMG5hVgW1eRmnVcZM+zEl7pYbJP6fHLY3etqcKj
ISqSS4b2ydOFCbI3zTUAbAJoSjyYWYLGHDmJUQFmi4rGkRX5kBGo2Acx4myMFX2ubqkhXygnNp3S
firJ+KCY6kM5ar+yKCRfEhumraYajn8wezaN4BMBKxPfNCqePxGMFr0N4vbIFahmNFPidWHqd3Fk
OaQMEtAgwKUZnzWiWvLa/xWG+Xqshhe06IQN9kfsNt7PX9aZ6WIpoAxzSRFLYHnkkROIon35Mpa0
jyw1L9Vcf+Rv37w3bTEsiTEAjRshCJbT7sEHjyxFGUdKuUl8meB2qvYyFgbGDtpCRfYI95EWkmxC
3GvaVVsZ+h6N6t1IWuqVOpGOnkc3LRx3xO11ZIejca1a0NS6InLEas48Q8eaREgYqUE4E+fgKVCV
+ShMwz0ZtAHLGhmxXUri6uiv+0LInGYmKyaK+j0Qi3UoWq9mlDyEBvlN47jW5PqtkKoDR34n1yrJ
AfO6w2pOw4R4MD++N4gjJKwAIMo4tWsdnEKYthu96R8svbgN0nzr1+NbM+SHUJOPfijjbcPro8of
pIQTSZK/yBNWv44NpwlDipnVxil1VeaE/AlEOQ5BW+NxQeMUTFe9Lnl1Fn8SN7Sfuo9ZJJJI06G4
E9hBTCZiKHBesHumMUDa2JMpW5yixlJ/HXfFuAobuKpxrt9JjQlfFFyIlt6P+ilDR3DrnIiMJAXo
IMHGKWCK1PhDNVetlRj7fuWK3XDgYMlRaY0PUnnbpJ/4So5Vl7yaSoIlfXxV5O4zlcAXGJjCQmXV
iKYzSMy+cHc1bSZJlKNm7AeupUrgQzUWkNxNgn475h3BL4pZeRkQGzNjFpPx0SgCwWqFJay7eY2f
jfDODcFyXk+mLYif9dx86qPbCbhae1j2BdKmQp2vwooUGC14H2OinUwdPAMy/58Hy5myy1gUJDHE
ZavSkTMkHE6mY8gmOvNazsJ//vkzY9FYVCK1XJbCnCBEBGTzYgTjugys2xCykh+GlxaSc2vWogax
csNUiCtHwQzUc5a0kmYDAVF43UhdjJ/9aj4MNWYMQ96TtPciaekhNbXDEIqrajoFMIZE7DchpwuG
uK9kUnx/vvdzj3ZRtlRBypm9JMbe0AXbuZpfc1QMAgi/n3/+3EKlL4oWwjc6soboHOL9O4g2drZV
YUcb4Y3YIjuhj3TptOzMSq0vpzuR2jyIuFBOBKjvzNM9ruiVwdyT6RcO/848K31Rd5BNaIWxTktP
9snXAhFtteVzVvXuz8/q3B0sa42hRqGgcgcFwR4q7lfNJBa4uB1DQDOX3seZqls/3dtfbUmNCUkJ
Qy6SHhjJTn0drjP7s3OCV4oG59JG6dxuVlf/exlwVbVuRaTs6nGDMW/W7CjUbiBgb8auJ0ZFfp9U
4dkQtB0Ub5IEs/solIGIpORkSihNyZJQ/NNqk0sX7vx05W+Ww6V/BT98IBBQjkxOy7ANSpFNqs3d
z2/u+6N63dIXM4gVdJ3qn46RGhcUQlLZ/NfGd0iemFYuu7rxSbOT9SXJ2rlbWcwlLXS+RgoL3iHZ
A3P/Sb7Qz/dx7gNfTAZKlVWdSvy5Z5oIABTelBQbV50ub37+/XMNh6Xk+6SYMWWJmoRcXkeVyPrR
AXthJbOVwZZjotAUwnCFqvM4+7wwrM5NQUvdt9wQ1R9YZD2pmzqzT1hZb/aijXE0buffzbbflI+X
3sy5G1zqwC2h1acO3AryADyFG3K71tWWlLuLPZszr2ip+h6bEnAGchZ6ysRNGB+zSRyQdWGMfH9u
r1tLsXdVZxaCFgg8lvBGtMDOIimkMIDL86ElWnLta8e4bDaVstVHylaCe/r0wms6d2Onf/9rYvLF
ajIVooI8E4gTCXN99yi2F+xKZxZ49TSQ/vptK2lq34x4K3KLF4XYG2XnU7OqUnlhD3xmRKqLAkVv
E0FsTm3BGnpEZ2A8+f3ziPnzXr+ZttTFzEK7sRwMkia8MdM2iTre6nEXO1FgrskeyqCvsPslQ6Uc
hke0aYdMjiG6ZZGj59BqOpPzjDx96htSFyRtvjMlErhU7RFW3WueAYBUyGYZT0cR3fi7j6I7uPV7
mUj6XscpVAXEMgz58FilKPJz/VAGgl1NtWuSR5MBtaqGhgp4UrGtTzUdPrKZhRn9JEdfBxnqCDrE
+0LMD1ktuOLU3P/8TLTTvX/zTJYKUaaNKZlP/aksI6gxHqUvxfeJXtfFF6PHIUBixPNglBAKSNut
xY/KF2254c0okfjRVvodqMtXua72haZ4JLpgkO20K7GdSuqx342SHwkVumqG4Eqfhi80cnBaJLSF
pB481pByxUC5CdRxRxQdm6v+Qe3ZdcdSvA1qjKiBoT1aSnRNyuwmJ2MwFhXiZ6RtQxwVocGPZi28
ZQAqtVkGwpF2d12m3BHm7tSF8EvN9dufn9L3nySG1/9+8wnBg4FQVRFE7fiqEepHsbx4AHJaD/7/
BZhLyblOXF2fVwjFIv+5zo9qdKOQJDIFZEV9+dl1DQ28DS/Jjc/dyKIsIlxgbHoTEQwkKeJmxRsl
E1Y/P6Mz8535p8/718TQtGYqhXIGkdCdXFBEe063aaJ0Dq3kTXi0Dj9f59wtnP79r8u0RMVYPTHj
Xkq+0pDenNJ6f/7lM5WH+cdA+9dPZxEHpjpUeU+RgJeucNw75XWywVY8kZP0oWwISHPgTWmvysOF
S35fp7Jt+e/dpPo0jeOA2iIk/pjnNm7z6+jWdzRqHzu+Qqi2Spz8sduPNxeu+H3RSkbwf6+YK3Ux
Y+1NvMmebNFl5aG14+Cq2OZuC9PWuSTUkf/sS777tBclUJkZVRtJKAermJ05QdUSTQ68R1bxpFXG
vUUIM4rcgIXPN70xrXcJOTaA1HfzRHaI3zZrBWIaXA5myBbllFjg4vclcoPwhVl++oIh9zpKwNYA
ku+nU0Seftf0Pmr3L/rUdhtUqLszNbJbFMRS04l7XwQiJJDb479KgMMViZSfyMVuthJC9oFSa5LS
oRIHS7E5kpks58Nag1A5laktDDTYA806zh3wak0KX/tJ+yD0huQn4KAysie1jdFsV2Bpx1yf3EyP
7tNZeAeQYhdCChqwDw+tru1gGZM9VHMSJXY7Tpx/qUk9eKEv45IPj614V6L3dnK52pFlfpwamhkm
1tORsKU+ByVtRgWpuoN2LyOdh+Aw4PHiMGXdhMGXhJqdEInbdrKIldY0Xu2cPmrD9HvSzMjNhukh
MsmzM3HWKf0Al0NJPkIx3/ngMBxRhC9btuV7EoX9NsiE/lBHPvgVAlzdYI7KI5xGjfSR7KgJ2Us7
kag+S0nhFEHeHMUoPEbkBYdJWL2ZDawrZdg0BhjNjLhWPwYfSzKaVKmvlT9fS1H4EvfhXaOpxSqv
q2c0ehj8O4EwiPIhDwwYVcpJaDV6CSTY3JqOpNaSTkHcwWyG0pVpRTo5WKd6yrqH5UGC0FixHYqs
3SgIm1a0ai8UK5H4gt7C/EALAmU8nKspONFpw9r2RwBbE55Qgm2uzTm7kyXpZRD1Y5WKG1Mlg4cQ
MxRWnVfV7WOjaZ/abN5m4+BZhIpiYKWxCmNt1Q0VCvyhXOui8gwG7pcUi7chiYwqeT90eogijgXB
6fqG+DeVxJY5+W1NAVVI2xBT4Tu1pLmkWW6FlPYBSIu1mg6kcujptkrqD3qohS0ldFGq+EXRdM8H
xpkVHec9gpcahgHUQpwAaelvpLI/wvC4zYhYWul5eiX242MRAYFtqpSUWeTcBiJz/t+qEwbCFhLF
m9BVt3LTkTlaHQr4IRZ4KT+UNsIp9Ky34KRN0VHTi8deyR5DVS+3xOUROTPQ4kjyQwrBpyLzyR/A
J+TxmkaLS4oTxJT4jscPeTZBuDrAe4maTLKTtPKA/IIZE0kLBQ/H9CoJJ1THKqStByxeQjpZbk2Q
bfGo+gSU6jKlbH5FEfJb9on7NbOEDYhR7iPfJA/b8upwQDogDN2VPDU7nNjv9VgZQGP7hwoQAVwp
Y6vXpnFBkPR9gW0uvS+g9gqlNtPEy40ClBWBfxaQugsr6bkfX1QbojkFU0AOKQgy2ob4DEzA1ihH
L/z8uYV66UQeCfcntk4geN4hC5OgDZctnD1ypOIMnC1ddp+dWaqXonuwN3FfNx1iZeKbQuWVlurP
i9j3exBzKa43kJo2RUkuMbGliRiQVr1XYRNm2oVHdO4PX9QYBEazqpREJLTVQ9w91cXdz3/398kF
uikv9jY5EURdJyoJW9p8S8bmfrADfSW6qcMZSriWt+q9ALL8HR6SK1yoMc6UGEuVvVzpkRKqZNmU
WfuCV/ehqoptJtcexIpj10YX7u3UhPxmsZcXdQVbmmk0B3aCJydbc4w22VZx6014od1x7pUsaglV
0gxLoLL3xoY8rMdevrABOvO7S3V9F8s6Xg018YpwevInwZPVwrnwts+U9kvdvNEEHGKfMoTn4F2U
vbbe6YRN5iSO9iQ7XdX570p/unAt+fvHv9TQ9xXJbyacV089dhxhNpt2L11lB8mNXcEpLuz9/0wR
37zkpYgeADB8mLxJPLzyztiSy9crbtsQ31MJvhczw8OXuC5OMWBDn3O8+wfcKj1ntXRsYIHCprEo
xlQ7hMLWN9QepXQ7zYMN+eKBbvxq8uFu92VpguqDZFnOKNnKgFzBC4/p+6MDc6nND/skjvyBz6hx
R0d8Ktda4TSPYDDXMEnX+l50EgfkT7DKH/1L1zz3ak6f3l/biroIzGYiHAUJiGgzp5B8tCZXHCN2
+RZdtOl8H3WhQ23472WmSh9K9L2xJ98CJ6odcyO71cZw5cBFaOyvqj+5QsHHhSd5Zrz/0Q/9dVeT
aQgVwAlcq/etw5EabVoKShKbT/Z29hN65VHBXs3HaI1b9lIy07k92h+dzV+X5fi5bWYVjaO6OcWg
ZMkqeOOYrfZqNs1r+RB6bNEwyTm+Zf98p2fmz6Ug3khB0gIsSDjpYylO6m2QA1QaHYOvZAy+fr7I
GdmVuZTGl3Gj6u3JL4YPxBFWbP6c0Qs2xbZwSDi4NCOd+RSXynZTjtk6SezRa2dy/6iRtvNdumLn
hOm4vmjRPjPKlhJ3EqAmOAf0S5Qy/UzNhvx6KXLKdHoJ4uSKoHHFVgtpnxTGY36yFKFusAMC56VK
u05jacArCW2xMBNS9Id2fgTz9G+Fm7hogOTK3CaFWsdeHffXkg4gVkZtY6OL9i68yNNw+2aKXMrg
o8TqhKzmCv2avevJlFd6va2vYI6syt1lLcmZKlFczCqVOnaW3HMdk+nUD3/ltbEScUBfuI1zr3Ax
m/jgElIDnAESSn+X6CuZYC1kB8FOot3fvQQ3kstMSex8vvrXhrwpnj7bvwZ3baq1VBrwBNPpOfJ/
gYWZL+VUnB1gi/okl81syuea+ZeqV7VTpxdXCCzwGvZH67W68PrPTBbiokzBby1ZkTZGnqmw0Zvm
69l4mYtxE7fZ2uovzEjfl7/GUgsvpISF9yNJhpKxId3BDiPd7bUXv/T/Se9tLFXwEa4IYwCu4g1Z
ekMm+E1kdRf+9u8/W2MpgJ+L0mgjJU+8psKNBmbXiI99p1xaa8/9/GJ8x/2o0ShpUpaH4iqCJIJk
xGlZiSS729Y7I3FqxuCl+fTc1U7//tf3WsFWtuJSgQbamWQuF/YoT5sZxt7Pg/Dczy+GOJxKBba2
inB9fButtYz49qL39vuVwLAW41sK+sT0E41DZRgl5APRrt3MRAivtB2T40VHyulP/f/Z0Fgq5HVL
ybVWwq+a6+Rqn7g+yoVa9Mw21lgK4YWZQy75dAeRtDnVOgOc3Q/DpvOR2fO7v798Rvz9XGhYy0Hd
6wEMU4pGA6pyM0rrBthdX8Z0FFi32LApZXBphT49/28e2FIUr5lDXQemlVDFBXdkjmxC5xQMk21P
vWd4FheG4Zn3slTId+gw8yKYKTeya2IvoWapF375zEe71METyt9mnaAlnl+oH7MVH8o2vBtz8cID
OjP3LUXwJV9ykc5+4rXS73naD5j/CvGeDu3PQ+7MAbdhLoZ0BNzSz2eaL8F7V9mnClqwe5ugWViF
K1KFnX+cO5byd6tpiJEcOYwUjfs+57tK522Rvl64jTOf7FJ23ktFPuOLwGQIZ4py2P+sG3krTGRn
SGb6JUfApPshcPVcgZ6SKatC1F6rRt2Cu38R0s+RlPCeRpugNA+ndNmf/6xzX91ifQ/isdVVuNFe
05hOrYm7uJPe/u2nF8t75JejGTdF6EWySstynw6P//bDi8FftFVtKBKpFFlEWgSqC7SMRvRvg2Up
Q+8asCtBNIde27RELUtPyhw4liD/2wKyVJO3QFGnSsZ0KHTZ05RKuzEab1s0CD8/mjMKDdrM/13/
atAvRifOqOgL6Cmtwgl5SKJiwBHGAKSanGqxM+8MNceFccnNdWafaxiLJV5Wx75EnZl4Y23cqFKD
7kVtAUziJJH41osi+Bq7Zp/UiL7C/FqQgo3p97/yCQJ0ZQJjI/H9wv0r30/WS+X4zDH3IBG5Rs9r
ZgdsPEv709b+FEFFWg6ZQxce9JlxY5z+/a86AwhtIegDe+2xCmyOvnPSs3++he/rVYKN//vLeaMY
JQGZTHdaf0zSbXk67MQiJwDYJnrp54ucqb2NpShUrdoa9T+9wfwgfKq/Kg4c1VXnZF/dzeVu85mV
wVjMAEkk1aOSsYOW2zUwmSF/tZTn7JKc59yvL6aBAeZaAg4h9nJ/11X7fuKwUD42w+fPj+jMG15K
OyvFKIhC6Vj2/ed+PNDQ/rffPa0Pf305hipNGCry1Gvnm7n0KuMf/97FyNeMISr6sU0wZ2xV/TE0
Lp3un5aCb+offTG6x5gnHbVz6jXoQYkWvLakILUTmNq2CXgSLqTuFgQ/zF1+7aMGmXJ94MTV3ELL
vskauDK1CumlDXZBiy9TJe2fPL9DAZpJkLVdezo7tGrzAQTiGuOCY7TDdRJBKAxHROSjuhIxV5KW
qtxOlfASV+11oBKR1xZ3Wub/IuYKqZ3hzSmB+D44ec24g3iy/vllnSs+loLSUoWeTb8p8SCCONPT
qUHTe+nevIYPwYlA+utS8SGfPtvvHvNiRvHz0ciMgSudOPB9rxHSVefPuZmQO2Ykj+EUHPoxc7TR
8DAE5naQk7oYwETp0vpxYgoS5/IzgRCUqGTMYkFQQ1jmCqbznx/FmXlpqTBVBFmG6iqnaF69Kby3
qgR8QmYHwKOLbLowrZ5R1hpLqWk0D34bpD09lDdSsPMt9IZVfu9vweKoD9mh2AavphfujO188/Nt
qcqfTsB3T34xTaVhMQqapuZeX5kH3Ur3fdijpsKHBUhBdLpRPgRdfB1ZPG/duopn80oK5isC6Tep
Yu0LgVZd2sA30nOnUf1jNea7CIuaUhpbNTE2oqa6ci68W3p6COdkP2uIQtOpvrGaeV5NFufyHNn2
Sf1V5egHlDsSS8An6E5Vzqu5Em7zmdP+HONJ2/V23Gh3ol9hWem3clqSiqDmd1qgbYpCBuULC2PW
a1dJ/dcyD0UEbenVWMFnmZBc56LwGgbEOUflLpDLG71M4CRZLRbi6TBCVhGDCoKE0tx2Y7fTTOWp
kGaIW8ZnlQSc+lbm3YAztCRgzUfko0hEuifdbS0WMUgs01UDEDUYsM1VanYHAokdo8mICilBWUKK
iobaIRBppxLdAS6hhQ/TqcdIa+B9Fy6g1eegbraJKD8Xc3YdZthJhbFz/CmLV6aGZdLMfkUQXXIp
7J22VDF0BP5uTo3VpFk1jKv0KwsjQmhB3TllHsm2FkF9J2Xtfeq6h17W7mlo4T7uv3wpOUR9+FY0
1b2hKhDBim06x9SUvBszjnT62FnJU+cwIkrWWjgYOIHK0FHl+BaNwy4x2aNVGszPXIxedGmuNwaH
541Rw2ARVwOuc4gSqrTuS+joWsCRT+u/m1VxLDig38SxOgNkxbeoARqUG+NRVMV1yX9rzXCjTnNl
W2Nyo5k5MacgwM06RHkUIsSopraBIqJtQJduKk34IhelAjYiuVMyrnnNTK8NGDbZTK/6vvzdV+o1
KOR9lnWfgjG8gPt+TEp6YXrsf40taICxbu0QyLNcR7njixraaCW6V4bysZ6VzzZsHgEFgcOcN3rl
b0nw4+vVw30Z6s9SCMC3raR3eQ73p4motqYnMKkzhsHkgRGTHJV86h/lwXiinXwjV8YxGHmUZcLp
NqC0OiCXRzfqx0TPHrJi3hgzH48W7bqx6Ox2hjhYm0QvlsZ4L0fSfVTrG3gTv8de3OUJpPrAeAyz
+tUCrJX10iahEYc6oXsresDWTZsTTV0XB2nwtwTxEWQZ3JqadCxkpPoKJqha8xtbVnCAjfkjBel7
Uw2Q0Dk9gdMX5roryuGd2YvzSveH90ExkST3b3lf/Qqm6giTBtJOcSwlyS51BsYMiLvWM8MBd01K
JHIfU5ZhITeCvEH9cVT9rrMxOtt8e/dzCzgn9Su0naFOkhEMNZVYPDs0VbyAdf2RREGxRmMDk6/P
8bTGdisFrp8Ka8B+91Vddkwj8cvYwxUkHMfWZckV1Zx/zUW8iXC/+7jyLL9UGJTWXaALT1qhbYUm
/DDFZhel4MNFyZOa7EozINAY/X1YISpNohsfJJ/dyCkV8ywekwrSWdgbezmsg/tGzMSbWRPdoJdS
WyyVu0LR3TBVdwQDg1iyJFdKOU7zxbU/6ivTqtGQ9lBZY8FrTO0xzd+koHrslOnGatXDIGe9WxoS
UhQk2ZC7rUC9HUrxPhdUt4r61YQ7bVU2xsnluKmKBihbEW2DSbUlzbzBzYRKd+QML7Xm68lMH9Ox
3ZRy5yiW/KRKKYJhggas0jN87VotmxlkooDkxyI7FFdtLFlQiaJDG4yuXkhXcd5eC76s7/XGvzMJ
7FqlAa248AThKFHY14r/it7JVdNpCyjVxQqCtdBUkZMN2SrWmOJMzKoszLVB2stpb2OY4bae4tUQ
d19NBeYwwhva16+FTMTGhLUt8Tkrw6JoC2nOVzRGTwq0OLlt9kNo7as0Kdd9/yttRrJPNHLj5Ti7
tgz9w5j81AU4ngJk8r8ErE62LCv47eWMtqHov4eh4t/UcVI5WlHz2SpHTYHaSvSWE9Wybw/N6flK
6PUgvdtFWq0Jp3WkFnwa3/tW9dt12krkvFqpMyMls6US1/ww3ehBuauy/LlvzXVH6GUZDa6gzvBw
KvMlngzPL2d0e9a6tfT7RBXcdJZvRYm7woPnjnl27KzwpZksG/j83gCvE03+u8BwryJj0xXY/bsw
+rAMCYKEDHaD6A6xKpw8GSzHiAGKRmn8lZGCUQ3ZQ9XVymYWMrfsILoXssNYY4HMNnnSqp7R11d9
nt+2nUASBJJHLaR0mnXxKdZMui8VGsahLUzbN5+TND10mXaIDd5bWHXPwzDxcAsRp2LswB3bZhUb
a90UrvzsLZCq69LKqzujQWotIkkLgE6mIt9pkSbvZMAeRWOaVhFZrwgBH6cK8KUOltqKDiNMIbvQ
LTJLYVpjflvxJ8DJCFyiqNrNGKt3AHVBSRjtuijLx7KIn4e6n1epFJWYp7J70TQca/YPhcqRT2FI
TtbKFtpM2JxGqFI5+CfCaO2qXf4gwfc1Em6BxWl2YXQRNtrSNKFYd8O8tjxf1Ms7Sq8V2cpegsue
GeVxFFBGKBpgRaVyi/ikwGzEJ6BdztymaH0V46A3SrDuRom3PULuEtptIA+ogNJ9LciR02Tto9D2
9mzMXh6kG7BiSArkeCe16ptEoQSD1AR6X71hMLiVJSBEyjCi8gmfRV26lkV5B/HN6/VIcMYpTlcG
qcCYb5FuqIeUrDElUg+z0kI+o4TwDfMm0/IvDV6YCZeU0myd5OVVNKsHWQvvjBxuape8zFHB8MyA
zk3Dltpto9aCJzSvlS5tBaW/68UIiSGPLTHjndG1TqwMABu6cjOYihcp7X7OxY+4MeWV2BAV2LDw
F+a7Pgy7aBRIS1TlyTHHYCsHyUazlG2Wdwcz5uIjNOwsDndtFtOdwIOMfzaCnAbTMI7i61IrvZpD
hhVnGKuCM/NqTNcmI9AB31ytW6SjIyayimKsz2m0tnG0FsSOEvNEDa/lW6OsnXQOv6QpczV1vq94
rAxYaKqVfh/JlE1ytC9LMC2QqnzdvwflacsQdhF2TM9mO3wVsXDDZmRwIwP2nRT+7nr9mIrZaxBN
+lqqi/ZdjTruHPTmdk6Dem1FI/RB3muiqSRYiVdCMO4B2jnIIj8DVXXanOhnfNQYMkT4Yn3tqCQu
ukLSr0c84mFjpJjE2eTNQUDS7ylzWrzJTwmtsQm8iqgQW9X8g+jrB1maD20izkdR91kS43rYk1NX
O3JUriFpRk4bNAVSUeve91u7Jsjtw+jVrZ7GQP3Ced/3sUDCltwQkLytrz/wDtfP8Hg9PU1ffKn6
mmY1d4UUyhv8BKcziz1FBIJ/gRBitciuNQS/LctAWBsHlfQLMZG9uJgAMCXTU+tnnjySm4DucWv5
ne5YYKLnUvAkkX3AaAlHES/Ncw2W6a2r8XhX4mlikNzKCB29SY++Ub3U2amg1X5FgbAJe9Nr5tP8
8GXWmatm0jEIOD1rdGVTWMFOiBrfDg2pWGdd89X1wRu6hWzlJ9FzqEcFQDKhXUs5Es+M1XcUk5Ve
FF+daBw0SjVXhcnYhdN9NBU7wqe/UqXZkLfdb9o0G9kIaJ4vzw+EJBxUOVmLoQ78PMrsKuTcnHFl
KeJro8q7OsP1C3MMYbDuxjly8QEUeCGiPmny6w7HTWB2DqrcryiLf/uFuE17/SQjTiy7D/qdnsgf
Sj08FBVzpNbhzq5SRwiU4yR0HuODPpj5OlbiGjeA2wgNFgP53lLTvWjilh4BnQStjitI11x89k5E
Hjh3kmG4JJO8q5RNNGmboOyaqzLTQ5fJCJl9rdcHKmr2SjyeSGqOwZQ+yC0CBz/gBcjFE9Q81nee
LdE1d37TX1kauF5cJ2tKO2o4sUciWEuO6evAoPtXJervQj3WVsyJ2yrvw42vxbtqVp4HfUZYPyQO
K9dDK4EaTUYIrRMQdOimsbpmoqjcuNA/iizmi4+vW8lHARphBkkhrOgJqGGYtTdkTWq2qOF+Mqbu
3UDqrarTpxBbpe1T/gOs62l0Gu0m1xoDpLRO2D9m67gL2Y5B41RGueR/hBJfVF4xPfuuFQSiN5kV
1LkSijh4gvWoG181EdP7dtJvpjLusVXh9yxhvBKktRJ0y5kt66MOCOcxgt5VFAEg55w262SYNyWl
+1ubqDd1GqV7qM+TE456zWRCYgyjUdqoufA2yB0E0qrYzEr6NTfKru67ndkozgQTODR0Ksz8LivY
zoUUceuhZPGqAv2uFNKCjYFOhZBrarKZOMgqQ3GtJeO8ks1h5Tf4EeqG4AlFjFxsNU9SMNrJbDVu
0gl2BNa7rZMM6fwTsSfw6UXDK9GhS7LylgiF8DTHVu/GMn3jflpHKpHsFVtjiMywKqNmU0Yi5L2a
bMImufNj89j2yVPfz/C0kt8yg3IVJsMJJPlLq7uXbuDv5p6v2I66NUhINfHXXVPuwxoon5R6xNze
FNKwC0ROSds5dsTMfygnGNRGKl/XIyHsnQ9mPhyZBHxXm4TPRJJWlhDZmSScEuBTke/45N3q9pXU
lLsG1tu+ytSOQUv9Xsf2aEjldWoRfYFg02nq8r5o52OgGGtUf3eJ1N0qXebpEgFIom4TQnlVlzN5
5aEra2xFus6tWWSGPnkJyy5diTQoMOj1Kiu3Jt7gDSaCPhUcsyTFksMHW8zU19GaFLfv+4OuhhtZ
L6WVTPGN0H8A0iqzTxADlUwJqHqFfw1L0Mu6dl1rdPYKsVxJfebKksozzT4RbWyUqXzJqnATMRdb
WXz0MaqvTFRNq3auHFkyXptcsxvN2oSgITuqmkxSZFdoRdIjlVnj4CHCuxCqh5hdT9vxaDEBBqgc
BVwCcaJv+CRWVhptBokklqRIfllBnhI4oX3V6rwR9P5JDa1bSWX6Nxg5PDivbGfaFxXAvlE0QDmE
texIbO4N1TxiwsugNjbRqtHN6CW0sEjTz2Tuw45oxf6EvwAPCpg57BW+rbIDVCIFCUwo00pBnG10
uRsF/rqiTPezcq2OJMroUUyECcTcnGOHmvSXyi+2eYjPoMPycBoxpaA9FfOrBCZrlaK1mBJ1Z01Z
6PqldFTi/mFkW5i2OGtGvbBFXuEUtndFGqyTKRZWdT78j6PzWHIVycLwExGBJ9kKkJfK2w1R7mKT
xLun70+9nOiZnpIEmef8NtTWJGjc4r5y5XXBqCL14q3p/K+sav7VxNAERS5n6rWBbOjMNWV9WF1Q
IZdydhdMYia/A5Pt2+KmNMEW5hglpvc8tvyBPtXEiE3CER9mhclnAk824AbvBU0APKyPK0FC/Js/
69X/LubmrkIFxkdxuMklb+p0AugMJcaOWFXPNbDy4A6kRvcTAAER/q3qLvEA+tDoDhYRvh7hfa0e
mjKJP8my6q1mtFubfrG4Y0uq62NOuivl2LsxSV9UmT97pvkvo5OCz+8Fy1j+5Dqdr9V0mLU1rAgq
EOSuB7nR8yTkd/zsEVlF6dahrNztGEjK8dEtE9wHOWur95RnLT0WzeOs2Rvf8kKnAi+spiBOrF26
dLvFnp/TXkVGJe/zNHseO51+YvfMJhbFar6MPDbuXFUbvfJJNJbBYlMm0DjHuJAs0Cn/+bYQEI80
4wgq12k7GNm7TkRtZfb3y5LjYKne5ynxN83s7PJk2SknjdoRRyAKWMSTs0GFNWZuT7x3UDXbHB8x
PzryMtCbYGg7Jmwjwkn7swySwh9Jc0ZHMAoJ9LT2+k0VGTVRJXGXrxsWX4ZNxaZcecuzseBXaVo/
MhyjCI21/mrb7pj8H20z982hS0sRtLNo9yZKjrAwi4m8aPWVNt7bqMxxk4/kvq6rFZiet8tbOrPb
vM43s86eXeRT1Ci65fu631DrSyqB/pjaCU0REJBMtJRqqXgr1vw97/uIKf1OxDHbvtnvU8fH5L2S
qiU7h5ZmQl107azM5M+wWYDaCvew3uGKM8x9XDTb3Nd5FCpQFWA1t5JPWrV+JGvyl3FHboqJJUmv
/a91zkmy0ArailcvmFz/qbbUwWUMPHj8KX3BPylAJkgs247AWBZFP441FPSl+KG54Jox0u9Ex5cz
fFojjkYhQcBvom0j44mixWdrkGHfOqTdWDAratrbq9sEt2BFWpklL8nkvnktNdppo0CxynE/a/Rq
VJX24OnpXZ+v08HVDH6tXOSB6RJK6+F7Ngf1MxVKckvX5ImsUo/gpy4dp1lrW8fBzUPXkl9kkl29
Oo10Cp57QsIslnB4eB1QvH6ZXbPYID3feo3+47HnbmfT+ROijcY6Pns9axQVxHbPbqX6/cBsnrOR
6uLWnCERLILWbwtZAOIuanioXHVB1dOQG943eN9I6GtS2lr82eYVmiPRcUJ65O6PcfFgecx2KYan
2bQ+nMzhUEi0j8bT1k2XEca9NPWr21AFYiyjs5PAD2DJu0XnGzDTj0InbLDpr6QCfjcrmhttcIK1
rHe+r+bQMDhHZLW1WuKvi/642uo0TP55tfOzlsdIFmVTb/Rl/lqVOGkVzemMxnnW30u/8fdJvEbI
h64pLdVrWp8Km6PC+l7LHsqrvI1VvjpXdXm2JP4vjbCmTZmb91qnqiBV5bWM9YeRSCrSz523vvFn
6n/FA6XgRxk3bmjoHclLRRdUMbjUDeQ3qCgnv5oA7kec3ydjAM1u7TaUMxfu3DzmeXZ0c4ueQ0K7
RyoeKm04JCs9CdW49fs48CTLhlLqZ+AbFmn1lNlOVPoO7fGdnu96y/+tRNZQ9+LueO3cyHeb5NAn
MStr4d2OpjEsC78ORVN8dZNVbuH7xJ7UchXKoWBQyo1HfDwHaalPZTY/Rpq8Z438aHpxLQ2QkATY
vpY1/Vu5/+KjBfWfJ+ty61XvZvEmVr/amPpy0TXmzoX1xdH5bB7He8FHqcx1r9bpYyw4KErfv5/0
9BkjBBgOkRxW3H3EqYzGZLjkGqJDRwNYyk9YjAPZlc/jUN7y/ply2Xywd+ZbpfPBRgCocNF9fzNT
TaB4qdVUlAS8FyBp3MxYt65idsIpG9iilts6700b3DflJjH147JiZpwW9RnbM/BY/MB+99zVxQVf
S82+qvubPqkejFg8VKOw2f8bTHujWs/rOh6ckVbqGLNi14g3VvBD1lR5FFc3TQ2ZMqFYG8wcQ5/v
0libL+7Ez+/UdqgA5a3YeoZs+keaJ/gIm8+tQoczN4lTdggQSg9qZyNbPiM1OjyaprEVnh1xjhJy
sP45aRNSbX5XqwnYbvxnFpT8ldOxs4dv0cUTazyYD5lehEIQ2+TVgMVlZIrxPlXPFhFCXE11+cC4
tJlkf05E6ZHBz3ucEDjHhLnVrRwsUyNK8NZQPaXwPfqj4/SBN05nalrsTWdnb05l7g3X/8HJ/jfo
zVVyWBF2YEfC1E6pysmkLHb1mFkM3vXbMgG6exo9EnxpU2lcbH/tospajpUDAuHYnx64uQegCcb3
ZCXGqU6aPfjfo5qsu/KG4nv1d2p6YZO1hx7bRlOmT4lOHoQAPswdcJUlBFv5cnIVWjN94IBe7Zje
z3UTJe54aI3xIgryMT11EmYGQdQ++aq4uiXbVZ0Gs08IzOD9zR7ecnva8ZptQTL5NcTed1t9oxvE
kPPAe13xqop2P2nJKcMbXSf4KFiXm4laoaWJGl3bkgr8bJqA+uCiokb/kNMMHxc0snuyOo5pdZgn
Gws1q6pN4Qp15vGmdY13M+s/ps5+J6wwmie3ACRY3lNpUFiVR2263lNedQZ3ZOep20O3mD/GNG3s
2LM3Zg5Fao4fOXNiomHlNNTzMA5EqdlutdW6royyVX3y/4ttQODhsduYnxy/+VKc89T5gt3bUefY
hMXknH3YNzXHNAgm2p+kJQ7TM3+liw0+Lra1uPXdztpjUnTGtrR5sRh11w3JfEPYWe3RWuhCt7I+
6Iv8XLbxi3T9rZtnB69ZSWxbVnCNusDtTK5HvO5sqteCKZfbzF3rjTLSUCgfkHOKi4BN9mlpBDnm
tTxKtEx3K7NcmMcx8gLfMbbTGh/qRN1nwr7ikmBS9nvzdtP7m9yS80zl2kAfIkmKWqk9p454Esq7
Ly32S129JqxfMqdDPln8c1t4J6tlGDTEY8kmnxdtw+/Ch5UxSdXcF8vY3s+47oM5j52N1GyaFiSr
u4KQjl/BstKN7XpbMgjfKo0LuDD6bcH8SalYchK2OPf68DX57lHJ8atafAo5hAW8y0t9tPX8X1uK
z2mcrnUMIUwxIKOdgBBwIGJ6dqLZrSFNrXarVRaAdQ05FetlyGDrbzMU9Vvhrs6D6yXZdBNoFDIk
rCFadazuRCMOO7/RWO89tHN6v59reu8dB/SJIotnw6h/XS2983tAy3kokmhQPCqd0/0usw3tNvi/
2sDJVC7NgXoJlunJ+0w719nKdf4WPRAHGrNVWw5Wxx9eqQebxrQPrSkXBsP+KryFNV/tWTPbwDaS
J32odqJpLrXfPLSNTzBj9WQJOLlhNf/kJGmImxbQlnXLeWCEjS+6gEluqydrF8KvUr++ahs8mwDt
VbG2p8mE8Eu0C7/NO/WHNiOoVQIVDWXguCw4/lpDeLXztmrX9qA7w0ux2uBCc71D6Jtuip6/LHOo
qVbTuNUzd7cuJExSEPSMd88MdJOhyDLiMGsEk3G70bzhE5D9lri880t2sFK7gbHGdoiTSPVlwLUU
aIV3puiEJj4mhdZR/0BLHyAET37pB02rbcVo7qwEWXbv+ft8RmHhyPTquetb4yz/suVf3Io/z3UP
YmYhqxd85i5qFBF7ED/xrrl9Nzovc8HB69bfQqxv5Vg8F16LmZzTQSW8euauWJyomBpGHINEqtpD
AbgeiBDjFbtx12zFxDJ2RyJovqxlYNCvSfIpVysJulFhyYudZqfoS4CYpQZwJvuHyp5DMtMKI1Mt
PuidJxDN6uYuHjvu3byqQ8/pwSX1GHsPF9otR7BBwlEd+S2ZanzzOnoe5WpG9abbPgGXxp8u7KNW
tTylaDJw6W36er7L8pGHjLGKtMLWzyTy0mRTq5UFTOwLnPRzz4Vgdyb8evGkiTR9seXzvNz6rP13
C/3lTuSME7pHdUjpjGeRTJE5IZjKh55xS60JCIXzELfxfW1D0IJXs8S5pGLKx6xPo5EkJ/pUs5c5
Xy/EmWLfN4ugFRlPVqd/YvGjMMfXv+zc0TfEgn+IZN3mmvtXrdRKkxob5iINWl+PVOcyTs7eElbT
Y2+nal+XHSTKmARGHz+lVKh0JvkMOcmpG1uQbImpaDVK69ho4gQnsK9dNlCzOKwayeZ53aAZzUFk
5iMlpkEhuAViil7s5ZpU60E6+dXv8k+jmbiZpj9OrZguPHfLxvzYetxKhU6TpPjNxvJLKHlJe9/Y
NN3iPLZtzMIKpbgxJgsLedsfdZDNeIzPuT3d2fr42dCo08/6S0ncT5MhFBPrj7HOl85gOXYBfwlK
sl79FZAGsUyH+qS1qkffXs9W0l71pnotK1INPSKUBzVcRiQVTWXv7Vk9auLXMHFJ3tJWve7UMqcb
7hctCFtMomEi+jug5HBtBqbY8tS0XFXpRLWQkNE81NvY181wQvJmGt0NNvuAA9v0okEPZ19tFrIb
WCs5YozVgfD0PplrD5n9Z87au1uPDx0H02bt3d2ktGM8Dn+rH++MeXklXHiX+T8kXew0Oo1md90v
fseBad/p8RCUyfxQk13aDsZ3J7oj8rFj6azXYSmO85ifAP0/7co+97O2U4vxM6YLWJS1Pqaqv0rJ
GdrG26rOX+rVOk6knkSWrO4HN3kRQ7+BHYadKLywzZUOE1Xu4zY/pA0olW+/6ImIxi6HFiaW1akC
0Tn7qanJUBbAeRwWpffS+sinyBqJxyWycn83J91n4WOj9xNET3V2FJN5HrphDhttygN36g+2Z11I
Enge+zIqPfU8VVpU0IpjLPkRmcH9NPTHylg+M5elKxPfndv8xR6OD1frEX+2xXMnTWC5RvXRLUDW
tVZmjio5MPH+NMqlXQBZ4tKJxza3/k15qW3mmlQ+HAbRSBGmp8s2dOk+NQyLVPgyjfy++bDG7ldN
8r7TRRaW9T+5+m8lGLRQg7dRNV3hhUNvEppGUnPqi/Is7r3uqSCPxWLAr/iovg9UM7UOJuZbJI1u
IfCPg7EirdyekdvMDLqjJA7APRtNeSCzNA1LNQ5kfU2vTcvgoPLikCEh0IfzOhXnwS6azUDFXPXq
jx/d8lw4VeimWZRO/uvQJQ/VYt57mog4LtJN7rX7da0UfyjSObRAJtVOJPNwVSOBko353HQyQnYc
rln/mBvLqzAK0jNTP2hlSwqFfGaoIKi6x02+Fk5QLh2sLgj0vE4PC+iMcCayRpDnFP4jD+yhVeMv
XlI+3fg6lynspfyx2v7OXzKO1RQXG+CcvWZXrcsfq4lostJkz1vEbspgt01bD5IugU9yZTgrwwnN
3A9kXjHDqR3CpcjvzN3CbdrF2YxhNL1rtMYKRD5aG9eaL8UEhZMzpIZC8w6eRmRXB1rqDfbvCGMR
0C+Lpsjx9/3kPaZCq4gSQtZo6d/VVF6KGDSmN6x4Y8XlQYx0MpnDvjRVR0OlhmFqPOsZ5noB3lFW
87GeytBn39/6LP+TScqWZZ/MMd3GBACV5NkoO6kjzdDsfRznf4JlFUUAFXAkLTe1oDCHxDXO+Y1l
Fz14yNBsjLh2wNNyYurkYp6tzr0bBNtqnG913OusbzIsNQDj2OWOdsyrWN2firLOTVprfpQ2/Pxk
wajcu51U47ZuaKxNhor3U4LUGZ2ZHLvcW7YVg3Yq3UefoOR9Iqud1RDHU+cMz7VbpYfc8QNbMy5l
SXQPuOpE/+5QsHf2YOXdYGdPggHNWslD0ui+BUJA2zsWMWKaha57c3V2OqZp5BulL3bd5F5LwQov
l1sJZ1y3L/qgzp4+Hvvep0DMZIIbeZS5djYDFxlISRdMInVhRBvnHnvfduTpRSSQ/SCVl+fORHmf
eXwLsU+B6EBEvmZSTaD/LC0RNmoe9qsrjg4JRJupVo9xIebNWnk5zQLaayO6rWjmR7bJV73LTDbH
6jr3t5uLVHtgj5YJ7B/0eBzmYN2xxYgbq4i3/rAa9TVPASetGYmeTSaYkW/yeKaGuI4fctSYmyHx
I68soqZa7m8JSKYaX5Th76ree+l6Mr9T/zB2/lVrb/WD7omit4GUcodNl0ekxfKU3/SlUtzQovWC
oOBec+JrK92T4cwvrqhAH2Fd/by7uDxQuWcFVMgilvTqULeqKDblzRqzyZB5lkYb6s6MPoR/rS43
elFuUx/U0dEDK672ykHwNXHPdGXQUuDhAvTadk8Ka8vnK3YxifVdop0XUwv8snl0tV+PIKFqXPbC
aEiSkofeEiejNXeoHQM3Th88wpaRZxEEUNxyz8+xSr6dAWjeNNIdJKckY1Pc9T7bLX8Y1ZkpHP68
T5OOmqdkQCqQvJaZIsiQvCPLvA6lVoVe7f365nxqnCwlXpc+5Dg76KkguFDTXwAu/7rS+deUTE6+
GXgkXIHGL3WILs4KXJuiiI6IF2dsYC+Wj1JZn2p1yDVMgE3L/lRr7cWYmeAr/dO16si3eLIzdwTL
GYvHpLcfWk9ox6ZAO2m8KaQLgPloL1G3gRyrI8G197033NsVlk2z3iUS8YKtH9pbHljRv2mpzhCL
dKn5MkUSFM5yIZD8UBrjnXTNT3/hf5M1/p2qiduskKEYztRsS16FZdWprBTf6GMXSi7yALH3nYU/
dPQqnhbUREXWXcpcfuNF7kH2xO+awh4aAP7uQAuBRRX8Jh7sMiqUnoL7rEeK7cg2cBdqBZMmHBTw
CahV3xNJlS/uz6BAA5PG/9A8fZ96gAETxwF9FG5octXp3vo85Hq2nYvlGo/2XjPFc6e00HUM1Brt
6+SwtVITUUstTLr8xesBKhgqGoEzlw2R/aOPH6aUi0wioaCLAiDkxi00SLgWYwfJ/GqhoVVtiTaH
ieSW7RzkKbLpoSbhlqSCtTaDqrQFwq4qbNSIBNoqbrCEyVs6+0SOi31Zl1xtc/WbNaAfs+zOldZ+
iSQzQhLNKESv/fK40LwQZCa1IoK6tlBUt30eHc+VBmu6x0VuBGIFmlgdAcObSZCTBVjenW/yJR0r
+RSOiR6JsdwOYvrWrGLvptrFmcjHNZCOj+gXwn5hl19cS2yE6i2ipDSPWbHca0tXMBfwZevtb5p1
26Wou61uZ+disPE5kuaZ+fLFXvFKj/YLXZsn3bltEP0rJRCPKvtwzfjDrvqDaKovxLAqTHrtNCd1
uhlRs7Y22xqWWEhhO5JmHE6qu8okPToJUPQMGSwbdecuuQxHzXnIHF0PVe1sa0u/b7LsSr0Y00NT
5KHlmaj9cju0fLBlB0FwzKj2bsbym87dOHAqRyAp1+56p7pQtAW7p+6biew8V19fx0odBMztlC0v
zAY7YxjI0kOFubTjm9k3L2nGcdG4n/3a0ywk0BfMpN+B7kcgiD8OPw0vI/CfSrN/ToUowp/KjLeB
oxAPye30tHZ5Tbv53CgHIsA6mjqrbDdm744/uTfRUmivdlTbMa+iCsrZDEhg20DzsYK2EL4Lx1uX
nVfa3G2iEY1xvZjWcigMnezBhSXNT97yuIc+volpyvxxVvz/ei6EieY+DRCOal3/0j4mCjM5rkzF
6KMPS+nTTvPnCT/y8+RtgLN3Y5AUT57pWQmknpNJ57TvejK9dJJJbDDi3ZKt+wScp0ss3mc5BJWg
OpXZTdgcDL1lvk4zR8FMRmMp3AciPgKVA8B4k7GvpDq1c3sYE/O5m/UeUpn/rk6u5bCUqDIbhBIU
kiQ9MnyK7gNaG+7mWb/qROBBRNwXQGPOkLCYVt5u7RIiONX4YPH9rw5j68ikP7OhjzE7o82GM3rs
xWn/wL0JemvuDKN4t2zFmhxT2dcdAX0uY+O9WEkGzJ3tmnT57m+cO3rawIHEa0BhqZQMBNzjcssx
cnUEV/5WpYCHxI47trsbfIFMeHLPM84G1FgnNTFPUgyE2DibdoV1SzK0dh3RypNlAx621Dsse6+y
WT79ABTqc0kpj6+S9dsejWGT2laIseVozAmJgVRbOKrc9WZzVdlyV0z9V12X0cp45i7my3RTcdbm
Y1NXe7vtvYBWi2id2J7jlqFVTsO2TZKfW4w+Enau0FhbTmXVkhrsPy9M1Z097hNI9sTMuPU4r2uP
ialO0U8O4Wyv4bRMkeGK8zq6clsQQQxceS2X9EFW2U/JicdLdRrkspOtfSI5Q4tso/5QI1VIK9Xx
XWrqnI7N2Qdbz7LpH0g3IxSz5xIj3M+/JMF7qNlqZA1ulE3OtZiQ3rXTctd0xUmrobh7gjqbgndg
Uls3kzEaev2grRSNm7kKZO9HztxGas0/ykz77EW9IxHxW7dRPQLlvA+lf2wN/J4rDoQuvrSZOEGk
7fSYDr5leEUJeMit2/xSPWcS9S0INdcFiY5+1b0tMZSozjzJk4HuhP2/t6ZrKlJtI23EKFZ5l9S0
yYwu78JUfLZreSxR+wD2IXay4IUHekT0hLV9xB5WEgGts756aL4yNz6YKQLSrgLEG9f8vkmSKC9u
orWCHVDXCOApy+OoVXszGcnmNyHUNNXtGBZBcDCU1BQXGHyZVHQElZFBzoOnYiD4thkLwhnrSzMC
Tbi599omxjPadmQU/rNI2++4p3d6dvo+qFLnTZocnf3KvJj1HbjTonB8e9XD6Mi73G5R7ZcHU7an
esq/Yym3jaKpJK+GiHsOzwn6mod5oWTIwp0UO4uC+Sw5MZc9i+TJ7tvXfBIPxlx+GN5wYjdHsdMv
QTpNpCVpxa5s3evstc/60v9LmGoHP79L/fkp9qleHtEJ56gDkyFoxBrmA3qmypq2rR4Dt0qB6rtB
mlOkb4tlXuySY1N59UMv5FfRVZ+tbR+TpKaBR1SntltUsLYz7Lm6gwYjQmzIXsybFoz7J+it7n4s
X4bBuksa6Efump6/b1MY31refTW5XQXSW9AV+P4dyoBDtSBOF0wLzmwCyxbHrMVBkYrsJH3evbU4
Fr2GeB/pNj4ymDKTzQL0Ou+9/ejkp2Tm2JS9Ch2g5NgQX4Vl7ZMkDYpuinoOPJ1Woc2koeAxAOuk
kzEtrqy6hYDXG94hz5qNk7O6+9lwLuniY49grMMh4beQqU4+nOvV4ETGv4WYUy6UQBpGEwEEPnTY
bVw5vEiCad2EiXNEY9vGsHAdcDq2CbbnXP5rgDFCzba5t1ES1ZCq6N7557otT5hm/rSieDa79IWa
5m+fUl/fhdnxAGHI7kTWwOj65tJatS7G0YJ/3Uvb+NfKYc/JvzO7Kiyk8TAMprNpikcEP39D75K6
ZG3X3jrXGqK53Db8yG4ZC1d664E8n6Sttuwcb5AdZ0yGIzG8HCuaQ2zetFjXtIhfygWdGFPeVqYx
ffQtQ1o5/YjGXMO6iSPrVhSdaGzgtL+kD4VnDEG9kECcacaN532TBhHuSVm/mmJ4ZuW81OybVFtZ
CU/X+LKyBPb2EAKWx1FHpVO6+oxt3Gq5++IVrUUhin6Wlvj08TxK2qCU374t6/ioxhIkPw1jmx6O
qos8p35Wy18z2XfmMFzHedADnt0NkWKszk35YjtWUGsNZmXEan49XzOy74FFnUscM4hMzj8TKVim
G4jiyc4LgfAEFoU2gPWjw1I1F90yTw0rm5sDYPTeFNZmusfdyf0033J4vX2DPnDW8rNZl3e66Z8G
JIuh03PTrwjE4QG/E8+K0rl5MhL142kJTjlTPqCQiQyVRLAqxyVFwlua5otDw3mrJ1ei1U/VatDb
NNnfflx9a5r6ddPSpGulOXerue17rY4sp/7NjfQpN+RDkyhuQKLll1hcpuG78KqdrK0naqq+BujN
ybS2VHYRg60VT5Y7POkTL+7svK7tgDgPMaG2XjyJrgWCEqeO2NqTWoLeLN7rOnlefRLDOt8OhuI2
9Ixck6nxhs70a3SM/eAse6ddoGmBeAyaqrpUPXje8rPI+kKGTLcppbFzRu8FjPK7kvlTJrEiKt7t
3CvftFg7of7biRokrkVrXmK8HMsZP9JkHmMTDVK+wmY7GmuFQqFTFtq3163vnefhSpimc52Xt8lf
InKv2ueS+taYgrAgzzCzxdaXlqQ7RstDUg5ZNNWtYqstXobe2Gitdpa9c8W4yVdQzVVQeyPll204
QJtK2zwQkbjRBHhb3WhnNC7Xrul3pFN/VTNnRp5lO78ejghD79yUz9NPmHBM3//08vVtBTnWkVe2
quBk1fgbXdA7CuosWKsFljbnCuCJNAu0BjUTra7PhDkUGbsc6Go2FFAma3qpxvm+6YBpvY67HItG
a0tonXzvGzSZAcuXEhNxlfr3nWE9Ovl4jAdmuX6pSO11HH+DkuALSKMOWW2jZZ3/kWZ9WGYAc3sp
H4vYPxSO4NmG07Z471eiy7vsjZp6akk7CzQQSq/iXaHJ6qttFLQ3x0PmJSALNMwX1uRFrukdayJo
izr+KxhrraEJx8IoNhRaRDK2zzIHyrKRiTkNEyIwzE439d9GsYh2pX2VeFY2ui/uTXTLvUp+cpns
RBJfF8Vkkdc+JiLPuFsmBXWRDoG81bIo48hMv0UVk2DCuiFWi45uGOXTohnvapHhkMT9xqwawqX1
Y++md7WOBsNa50cGhS4kcPNBq8U/xFcJToXq5PX2obTnu4nrG8/ZQyklm5FIYDIRcFRVMm4F7thN
baqzLM1jY+GRLPvnXDd4O2N5RIrGBLvYvxhj/ioXKiqnFmNTsKuMi71dW5iRfKE5VZOefVYjA8zQ
YlE1HPlkF9W9cDJKynrvt9HWNSiaDOTK3Fv0pxlG/qnKDpt2NX3bLnO6rs1aMEg31ETSB0lbIWkr
u19UyQhdOFO0NkYI+OpLMznYs70VQ/0ORn2LQDHCvBnfCpuCQTJEltKNhrxKYPr6a5ViH9Tlc2WA
17rZFrXCIbGp0ou7+V8WK2Cc+Gfuup904UpYs+pOLeBQOj9EFiMk7JP87AONE09Po+eAKRbYGnbe
wJbCqJR9JHr2AxL6sZrLfTXJLuSlXYN2FLteQrdlXfEy+TTz3eZln/BT7mezNputNrf7rDLJX9et
U96u32lLWW01P82t2CSt+a7JrA09c35NJgFU6hlPRTygPQGuKRYzqtrRRUZ2q57rMkZoY2tylSDB
9Y5jB6qlaxePmWFtAcQozQCK+DUApDYFWg08y8gcmSmuBbNZI9GlGu2yXxdSxz3to7JxMePvGTbZ
bd6cEA/pK8Ffmltt2rg/VMVwsebi0gzzpbRz/N1GOBX+aVTV3q+w7K5+QXKrFVkpOpNMwC57+OT7
29+bftQlMMVY4vO1p/a8mt3eXlhYyfNnwinnf0qWfVDSz6bnjOr8kUgQs0fbA9/OYsQxHA+bJm8B
C8CgF8kVazZijNq5eGhFF1ljz7GHOWFyNBQiFQqBgX9NsyLU/1/q7z9aFsiMRw59542v3ug/LTy+
m1WtEVv/hN2xwZnNd8KXuuNe3QsGuDADaTTGfmu3GFGkPQVFX8CHwBjMqIns4dDBZy719GvSC6BY
kjf6PGKNSInXB4PeyyRhF8W15Ljr3ehhxreQfWv0+tKGiNogXugz+I+z81hylGub7RURgTdTCUlI
Ku+7JkSbarz3XP2/qDOpl68QJ3rQk+oIELDtszNXyuK1afh7K9dPXpnrG8FtjU0f5GiZPB8KbqtT
fow5DmjvpF7+GaIkZL7fS0GJ3dfq2GS3T2pWX+GgvG0T4Wjp/Qn4tcxpUPUzcatbU3OfWUzddUWz
Kwr3AOXzKTNTFFAtRS6sXZKiHIo+YDEf/xrRFVI1epaoGEeW9GTW5V0opG+B6541Vftgn3s/pNVt
jRYzbhFwG9W1FKkkdxbDwRgoPsiRaqdWdibNleQGpuC2co8sRZhxdeFYBeld4A/R5Cve96jPy5oU
Ysy8FfNn7NHaJFm66xKd/9AwA2e25ALkL3qcoUpxKDxmhMFDVD80donKNJflWw/sWtSHrwaK0lLG
0dp646ErqK52jcvipJ2GIYPsCqPkIITRoxksO0vSF7YzVwp2UK/EgiM3iBi0Wr/ByvxuDB11WaQ2
gC22WEs56zA3Sk2BmupallV7hI43Qa6We3RBzzUC35Yxm06EA0Jw1MYot7LGB0VglamThqPZji5l
LM5VtA2qjgyjE3nIbo2wQeifJodR070pkYxoV0LZKPRX+lCx2moPw6cPNQufUeHhb2Z+iKtmH6TV
/dhSoZBTRDkkKQyTW2GUyx+k4R6KOMHHa6U/iNDBBhxRQk7T/kXAHHcnNm5J/IR6aKbEVW0yO1SR
j27ZRYKv5eNHTLZSNgo4xMCDUQ3G5XrvjZqdBtVt0ybnum44Q9JPaQ9ZPfUPVdDf1Nnw3tfmR1DJ
ySH26UhJLn0oLV7psvyrV8lZA8q0S1BwN3p9MtTwbUg6XBi1egijjCM7nBwhEqtykKeQBs7g+gwr
g1lAxZSE/swUtZGSJgUwIX/kQ7LPKpAvTD47/IRHnzVO0k9laapO8ZDjvG6zna6wydMiNPxCfN+p
45Pkyc/kLnrnWJWufZdDTqMw0ODEdjkQSop6aNvQo0sTS0OY3uTCeNcE/kProSnPUtYZHW3KiOQp
YKm18wHHXZCjXRFx3KvokUahpW4no+XmOJ8MI604py0SvclQYwpn6hMMTWP2W88GG7iMtK0i6UFV
jFPjUtxTe99EgRN9yCkZpGaHUHEQ0ay0BbLmGDJbaOa1bejtaaTh12LnaCYLtljsDmGq7jOlZvWW
5dum4zphrb+VZUyakuAfdGRlFMmkKwtFBSWrVzT4bGHKfsMqDW9AEF4Z1rucGq8xdHNsWEdGcRwO
AW4Oi4xhGlPRmXAGSx2msW68FSpFvkr4kCvoBfVPBT+7JEQdSo+pnoVMfKfiD3/oxoBjvuAVGYTE
thDNv8unoPEor2mTogPzb8UCBRREsPu4SO7dMDsHQCYGj5KKICjMviUqrcSot5YhTBb8fKM01EeY
TuwojYSNQYLwrkl9LCp5W1IJd99VoCl2o1KIiFTxKhfb58ivHkz0D0j1T3WXh1sRFUBPARilAvvH
mJEkjVATTz4gq94nsrFP2k6kdsLBF6nLG/QfV2kdnDo3ZGPIG2M3+oeG9EckHEcNUQC2pWGDLSVS
tnWIU94FgStuJFG5KbL4T8ERadtIV0w795mg7FiRv7tK+6QIwq9eTX6HeWv7Vv1HCMKDNfmY3DLW
HCOT8PNqVCOC28DDfEU9OMPbO471XRzgMNcxoaexrSds1yoPQAqnKqZRvw1MUm3oXqO4OUQVP06K
A+Rrmt8cmo6FhpShhJw8/iVl1b3eF9auZk3VlWgGkLAxJuD9BzNQUKL02d0ytG5ZdLyNPWKdwfLe
RpReGArPqeY6Uif+6EcXJIiaT7V8Ukg0xu7UPMCIfdIl/340OP1OsrjfqIF0owEm3rCDLu1KC3dW
xBG14NEKRAZ6M3+AcngYuv6EwfXPKEOtwa3daukhY4KVs+SGeLltg2hyZJMLcLv+XSX6LhLDtzJE
rFkmHsea+C8Ctp7tqDyHrXAKO5aI1e84Mh7K2s+oGLoJmhxl23tKu80pL1lUuJnFrzGzaVj2eldg
7wtKoOvIFqwDR2liZjIwNdP3oKZi3lbUyNj03/X6wJ47okEpN2jT4ok0hYeWsQbVlDicPGpy/pji
2M6eKtEnxaG3+yo8GBr6ChElds0JAc6ulxBAwVj07FmLvaxxuz6t7aFj46FLdmBW8UatzOtIaX7r
Kvid3LypNELeA3KY21rhOLH+EQ8yc2/4wwjKeAU4tQA102dQM4jjIoJLOXVCXruePUgIMzKGJV1Z
yfJbwFDOk7lLAzNOFhMXWUP68SGH+C0cC1g2ZRBfUyp+6t1+5Vk+CfDfgJXmGd0Yo2Qja7z0k1gd
29khOGgHvK4b/1Q4K/im76lZ2ox6JvYV6ZdDxbRSqX+p/0/1vXrlVS1B8rTpI31BtXEehb5Q5GN0
W2Nj/h2efRsV27F/cX8hC15BXi1w5rQZ3rTmiNECIxU7aHc3Zg8+aC1W5vObfvf+Z0ixUE7d3tcR
tnAPB+PeUzGGV7rMVnQgIlzDFaGVXnzKQsRDHab+ew+Dgy1r6YfoquiVwpiY+JrNvd5uOc+wcOLi
RvI9MqTbbKrzB6xoscmNBVU65aUNxi36XdZE6K6UjjjkkmLeALfQbElXkatfZW2e8xBLiqGd8Wd6
x142XiWjp0ZWq9dK5x2qrLN7Ex/kVN/OKfrusI9cBcZwHRfaj1R3c3Ci4p+q1v9YA9L93NyPIso9
ueSHNOHPIGACrMxsq7MkwCr8eLmZLXTLeURbIY5GEY/AAF0ttoMw2OqMsKVVIShL7H+7xaznm7hz
u7oKMkdpUwASeDqorETbFpr45RssANzmCUlNikE4qrsUNfawLSP2nQUe/zgv30UxOnuB/28PIs8A
hz4JXD7KW3BqnN55FqJtDr4lo7rv2WlffhRpasHftWzlvz0z7f2sGjnmdfo9mW677NAQ0PBa7a0D
R/IbC+4GKJIVIOdCRJDxGdT5ZRgQC6XqXcYWRwIb01sfXisCHfA3rhgw64PNbMUt+JyTwRJqaNVt
JQndRhc57dD7Gw5ZN9PqUJSY+qwCAM7KK1jgBWozah16LcPSAjihUxZvvk8OIAeO6WkdcbrQXuZp
xqLiD20PDcNJpNMwHFLvUJdnS6NUKa6AfBeiQ4z/yS72yIZTNCOF3rgtr8QdyXTFJrrWj/6LDmER
Jt1zdEtl4uHyO5MXHmmeXxy2FEFVCzGrCv0j3ifP4DpIC/up2MkptBFr7catBIRp0z+LwQZG0pQ8
c5Nel1vxHG/NlY44jezfNF51NmdpXS+lGv/QpVyXJtyDn8TIXX7ChXFqnnBcuxKHEi6XVjwITvGL
UJ5rkQJI/Xr5+kt8YXU2W3mFDDuooy8owUiBCM6eMCRPcFhYhTYHU4IO5XFynlKRqtqnyzddeqhp
EPjS/yRPIUFPnx7KOHrURP3+3kDD5n1cvvxSo5iNJaqX5k3dMMv31skTHuXiuQak6IfMbyvI1yVA
sjqhVb88gQIzpVI/EaoEio6cPxyQMW7Qdp1cWpnxkd7jp1lpXYufaDYwuAQlZyzkY8ZG70HdofPc
ty9w5LZrpPpP+Ol3DXg2VbUyR7lERLGGHIsbqQhOhYEuRM/Vg0G8o65zgoBeoOsoEXQDGhiE54OY
OpNIgsqKUzTofXSDKn9nHKL2d63mRyOELaBy4Bsaw60uqicTkoCcuc5QSU4JL2fSWBibRvkVYG1O
U+NkjJxrFzXlOy8IzoOVOARE7lzsML3mvWth6ZgoyPpR/OP1DSK51Ni2Unjq4nwXJBxoCggEI/nR
GIIrkWDfHEaSW+nCocnDDw1Pmlr02Ma1Y5sOr6IcXleatNNRkzaD8swp5nsbDrexAGRqTLKV3rUw
MHwOW1+aSTimCNuLgoB69yXubKs7ivK/rZPl2VLWNbHyJXoYOXn1JjLI6snxcu9Z+s2zAaHxG+RN
KdjaDDiYBt5BPGJdXZvkFuZ5edb1UUbGBZmrBC9CPKFQ/tM94Lg4in8QxXkyCT7ZXiCz7/KjLIwz
8mwgyPNhLEtMWY5kAb5Q9YeSqh9eG9KY2uwfX9dsJCgSfzDYjxPiY97kwx8zSzfduBb0sLQsmif+
Ra2cpriNYUu/DdvuBSwEXG8EKy/ifgqr+OeoBHk2AkQFA4DVAQM2M6HauAIKmaRWN71kHi5/i4Vm
pUwZZ1+6ghDWWDo0Qjc669WD7DF4Joa/em2MXGhX8/hwHHRDoUOBIZuPo044C+pptHEE5ywCSBPm
DBCX7KFa6XxLG8l5onig6pLgYl9j3TEFcee3+FLs+mQdWGKkm9VYu2mE/2ZcVmadXB40w8PdRpLP
zj3o23DPsUa3H7doCU69stInl3aVyqzHy2OuVVnfxo5SBgdTYXvXVMZrGwTvZTnu07A7TBSmoM2I
F3sXdPdX5GJTlmAVxq4DtQ49XWeXgLxSsdiJQr6pQSHYuQ7jQeScrUUfnLVQpQPQSnEpc1yHfYaj
dAk+m3pQxTLhxF7e1IgMU44KiyS4G6nDlrm5DSAWp00IxCKHfaag0eg9TiKU/q7hSCBwgUCY5B+W
VnInmjgGxOGsaXhaanQmMDo2BQINrVQedWrxtYFrn7DesgHd4vILYiIbVt7h0sJXmY1rBk7KIJK7
2PGPQ3aDtlai9Zl3eDRIzrmV4335U9+X2/V0maVNjDIb3MhQN2skBZnz4l/lbJGx05G6pdiYtBC/
MT9u6x2KFxwQcLW2q+GAC4ur/0lTl7JcFpg+HXDTLOgjd6KEHjQFvEmpAyrIrkJEmREqqCjWHnRd
ufVL7B1VakAktDQcRGiOTY5JDHW8vzy0LL2KecDoYISq1UYs+No9nLddans7a1cQ7xdt4030BF5l
A6B52zlrS7KFiWWeOor7gpq/1iToW1PkwogRy+YxjC12raZ9+aGmcfGbri9N7//LeOmqqiXrU4FC
Uq7qEP3Rax49+emdzHskQKIWXi7fZ+lRZkOMKCi5qSbka1kcklZhdPIasttGdMpquL98i6XR8nMV
/eVZuqHHRKxOy6BnIqWP2B93nCAER3mfMNtbfy7fZmGG+ZxDv9xFKNAqRDEzcVU9BEO7zYA8Us6/
fPGlDi7NuluvNVkijlydNvamTgWKbqsGtvTQbztb3hBz/sAI2P1K/m3t8vkuvzxN4HUahP6QRbYV
nWoxvOM06KoVtduu9lZusTBnflZ5v9zCHzPL7H0pdHrIiRvLiG9kQDQr72t6L9+139mCoh2AQ/YR
E3KISWfKEd0SOIszbhvjYiLlaT3R8PMTfHOrea6npnthl3ZEHgXiISYZGSIOBbdwN5Ve9zhy7PSA
LG3luRZa2Tze0+KwzCIVPnbEAyfVKHL38rZiqCkd/6YVdsoWDMBqgNXCF5qHfEZ+nOtmwSAwmslZ
wcdl5Gs5wwv9Xpz1+yBpoflDt3C8pj3rksnZhLGtu+ZDjcXfl9/V5+Lxuw8zW1ioPcdDhl5RZ2vb
ZxQAj5YxPuSyyu7RC2y5DgEphMcYGVlp1Gecb48NEu2oapw6U/apEj+VpvXh+xnUVHk7RslBw+p4
+cctPf/0yr80fpIa2nKKEXXq+hBwMF7KTourQ1ttKPL3HUCcDRgJ3I+m9LlB1KPTG7xjmox7dYDt
lIiHjp7w6uf6vhLKPwmnbbKxlgS0MEHPAz6toJISpTM5HKv6axlFW2oiEfHC8ajjky9TVC2X3+BS
T5iVJTJkPuZQslGEaDsGP+Rqh5R55dpLU4Y4Gz5yXVZLE9saC2xlX22112kyD66KI1AuG5395UdY
GNXhuvy3FZRakMUY1Qk0eu924g6mZRhtrR1UhV29bT/aF6CMB289QPr7Dq3PUz8VshqzSIvTz4TU
YifttSvvBEbu1qDO3ZPjvFbS+b4V6PMM0FTrwjATeH9QxMsMHRyn9A14ABML3+px1LctXLdmQ0jB
GpqKvRg7ckqipejufKot0mpO4/ftS7dmowchgVVo9byrpJZ2mSkca1w/mbYag7Tw62cDAKffQy76
k0l8JEEkV/6asfX3crNa+sqzrm/IYNvGqYRi5NdC83c07i5fdzpw+d/xVJ8nfY6NmAHA47qedI+J
CKXEbYDdR0hPsXwclJVk2oW+p1uzjh1m4JLQrGJ3fBchjxyTnXtEGQYm9EnZpQdp5WkW7zPr4y6Z
F3k41YLavedwwP/I4JuekeXtcNp+4D+4/NYWvoY56+OWiwJDq1m5Ce57LCHVa1eOkxf62DzgMxYr
X62j6QxRv9Gt7oEYFJffrlV2nkUrlYbPet4339yc7QMiTkxRX1MMzUvtKoKiRqYJ7EQjxAmPnczw
PJR9nO2GGjtfqQQLP0g7tuoAfyJUPZQ9ZGvskOf9KcbsL7y5czKMk0J12BVyDie8+SGLoBUG/cbv
wx+Fizfh8nv/3Kp899Nn4wPSrqxqBojI/e+IQJvTwMEMSybbt1F+3Ef+zv85DbPrg97iHWdDRieL
ZKOA+Xf05+7U2uGdvk1v+9f6DK35r38z2FBp+o277Vea8FILmI0heKNS8KkcZCDCfsgS5PMqZEsr
LK89CRNFl/+4/CoXhkJzNqAEmRcmAaoux/SBDNqecrXaiJemQFP+7xQoywnxXAbXFu+HE8JiTs60
fXDyrjluZ/cMZXcnOsZxbd25sFrXzdno4hle6hYy9+vua9s9pHt/n5+Huykl/HM3uJJyt3if2ehS
eiKOqqkiY+b4OjfYTzge7MUtRAb8p9v4Pn1W1kpo8sIHmoeMWsgoxL6eIoU9XEFVtjOoC29aVZHs
KgXCO6QEgCjdWxbivkkQDgvMaXre4AlooluYilS4MAgog7pxA/MkJMDo0/YVX+12NPvXHjxONuKI
w97gksuzu9ysvl8D6/PsUs3yrUAFCuIk4Dg6k9pdBafkJipeL19/6a3Mxi5PVsa0UKzU0TTSA9wO
YYlxyKV2ZYBZ+vmz8aVtyzGIQGQ7BLq2JS/NAXsyDA+Xf7w1da5vhi9jeqovO4RCDYNWbljeCHpd
kSLUeBifgEImJG116nXT6Jgqg3fL9F6qnDzSClUzpPueomIa14+VKfxwtfowRpQvB9e7tqRiK1Xe
2a/ww5aG93MccbyQWyL5494i3RyXEBLZiL2ATxZXgsjQgKDEaW9WQfumrmoonT0Exp2I62hTRdlV
R0AZ+Rx4Z9ABJqCrA7T7ug5cs9qpYbyPdZAfhXEENrIzItf20LnKzIReLr+jwXyHVLV1A3HbYRLl
5OIV4MvOapsnq33VZJP8reRBiT7cRCZZqbmpw5DpZdyqZW5rnbL3JcyT1B21AZwCrqnUtDYVHKo0
Is2ZXC1qMKqiXpfseYYGwoOhNK94Apy8U3cNZh1iTSDc9XauIMfKlOvEEt/7Qbe9fKX9fcoAvvmE
+mysCWGI++JI9Eetj/veAp13nWQV9CvV5tQGbTCGL3BTeyF5QEhgi8KjGFPPsdRDgH1cHp97ydh5
ArVcoiIiMEB+uquNGPjOLej8TrrXKmxQBtSpASJp6u3H7p1gEbvVzqF68sGKMg8cg/HFb4l1HDkZ
7rdjY547dCcRALQqA+aZOyF4VpL/DtowTqhC+3IDlj5lef/7+BRX/9uCk54D2CZCGlj5OSYLpXmq
ghJVv/UzVJT7ocNPoAFaU4T4oLvuC+6zt6jq0UaM0oSUVk6Cql2144gBI62mtEMkMoUqbVQdg6VI
5tYoRlecF0AMGH24DP2rJXgk1lm/y1yzs9Cnp2Q6YC+MabrZ/PITLqV6HJG5QfuemyFkbOk1KUEX
QA9yskBFw9t/WLJ3JQIJwF7Fz7CyfasZP+usuJO7+iUxcQBUyi9fk14HynvkXWEkrF7SUDwpGUcW
ZJ/1GSEBgSzfRZPoTAgnNolQXadWeQgkslEUjUwnJA4bSAEveGXPoyg4hUucBIZKSSYZyfJPYLWf
isgkScKw5bH4PQJk3Pht9SFqwp1Pco6IBwhf745wp7Orjtc0/QSP6FDChwV4aioGdjmsBk1ZPutW
9VdrhY8iS8kFlD+KWAL3a2rXppu8Bbn/puN2FMQGnXHqCAFwTNl66AMsHhLGycIL8buZ8P0Co6JU
gRlrI4PEgxFpPSOgeC9qdxenHG1n2bHTuusqGGyXND+iMW49QT6njXGq43YXiBUCp/a6TfOXyPL/
pl7myJr51wQhAywVRpdU/BZM96TgCMrDEomMVIKkIS4isa4U1zwK+eBkqX92ZYExiVjmJs2eqyF9
Yni0czc9VAicTbRVk43R7gpcwG6UfkRF/ns0y2tKqCBiSqUH8MxqYxoaLjf276cacz5YN56UtqXM
nkUMAar8UpQjmuuVeeZT6Pa//cg0Zsu8dAj8CGeb5+gNdI4wvRM8o8UvLW3jcoSsXEogmzyG/YpE
G7j2T1Jh2Uo0IuIKceaPrAei0iScRRPeSEMz+XMJSFg6KMhsjFzauUXhhHrM5fqTIsu/tHF8Uz2D
8L9EWTu5+f4NWXPta5JZSPjApjgt1M1WO7ocE5nWr8uv//s9FhlI/x1pWg+DsppjdgHugqGfmUhb
CZ1f+tmzd6+IeeMqcB6c1ifMgb1PmhW3I0a7yz98Ggr/99MS9/PfHy7GbofqtfEcQfvdJuY2Vsx9
QAquatxOjsHLN1l6O/J/b4I+jX7QedD5gcj2zU9XvLl8YXm6wnc/fzbBiaZeWq4keY7RM6gwcqWN
5V7Lxpg+1hrJlAALbkZF2JnwFeJauxKGX7KXIOuCBxWghYmCttpmESQwCoPnJhiwRXZCd6qzcaDM
Nrw00biyk134kOrsp5qi2NQQ3SdfVLk31QoeFElNuXK4/CoW3rE6W+5LDJ5CTy4tYiT6EQGlzePl
Cy/87rlwwYBPX3bQDJwQKFdvGduo6feGHqz87u8XsdZcuJBoVY2HNAqZ/eSznwc3kZjvzISlQifu
/u0JZssAKWxFgePiEPyrd1v57SlzYVRka7uIhTqONVcpFMOAXsBNfcfECnXvu+CoUwxGPiS1GkgW
rqX6yi8s0ruy5oxvED6RzJTsZ9lKIWbpE01//7JSDwWlaspc8B0UPzT1duuNJtihYmVu+fwW3/Sy
+eF+bGKQNyxiFC2fQTMW+7+i4B9jEmolNgOQkwJsvz9ZPOCPxMqM4B/McCBbtghNXALt6hKLRpAX
MohgKyXao9CCfvXqVznuPyS5PXsuGDC3w+U2vOZye6VpTXoeMQttNChIqWTejjEp66YMui7Ug1ML
X7QBfVJm3lvdyTVhKsKwMlh9f/BszXUFedi5fTU0HKOKsDV1QqrS5G8cesBQQYEILFdFDr48CML/
1jpng2MlSgClx8FzYF1scggbqfWaST8vX3xhVJjL/DHK45eomZfSUjnVfXRyR3+lwLDQcefq+8Lr
6s6raRTQn+FeXkUyAUndNuCw5fJvX7rBVAX+2qpzjFTuFN4ZBKyTf3u1CKE2OBBxerx8g4VuM1cn
pnmL3y3HoJV7u6F/1/pf8ri/fOmFRjRXJ7ZiPZINrnhOTEKrOxaPehEeomh4SAJYh6EaYNpG3Nkk
5crssvChPwszX16W1mXh0GNadrKW/D0xJepCX/nQS69puuWXS7uDJWeFFrH6y2Psm/1VU3THKEtX
yu1Ll5+tQLSERUFMIoUT+vLRRYMNnPu68FfO+BeUytbnyuHLr48MswZ04fvOUG60N8K3HNcGUaVu
gE+c0huN0+p0O67UQxf0itZcr6h2WIZIL8bdv21t4pw37PZ/lZatPmqn+gAmO7NbaaV/TP3gm1H5
89T5y5MRjesCEY44HM+b69gXnDQmaEEdznjk7YHdELSt58vNeaF1zQVGQGo1cawz3xHZtoXshlpj
ZW75PGn85inmUiJcWjlyOhXptSU9hqJJ9JGBp0pXMzauxWGcNoWyLjzFctPuR/ggfiJLW7gd8NV6
8GWhuAfqRskhBe0Gq/RgGdGtOCGtSPU51UIaAVHuMc2bD0ZD3TEtX4irJcclxZLl7lIB/qY1aJKt
Bvq91ELM85F8l2P1qjXhXSUHv+vBt+VoKkRmdzg4qVBG7Ko9KFCSCyXaaprxQZclIPTyn3E0iUAd
qXLgCJbK9EnWocEB11V5QqH37uuMFD0cqFAydRBSiVs6muxfN4ns9G51akT1SHrnflCSh6Hy/gh1
fFeG5A00P8nh3HVg6ya0CDGoHtD2Jrs22UG1rYTdWfkVJrDGYhKdp6hq1ZOvMbDH19DDdpoW/Ekj
l3pUnfwyLEyFRsIPVly8u0A5LAsDVSEMp7BXb73Wu5Zl+acXlB8ue/atycKSSkdzba4enX/fnkxj
tiIztYSCoJX4jtomp6xS9165shT6fuA1jWky+dIpEskv8t5nXz7E8pOvFD+yXLRTIXuGnPkrjzDE
FtJVK3ntSvudfvF3zXf2JFmtJ8VAjLsjui8kep0Fd6eahJ/mmy4aD5d738II+Xly8eWZmt6AY4nL
0BELEupi67oOdZtce/vy5b//GNZcnRZRhIC5x/JYIxBBNoQrs+lWvsbS6DvXpOE1x6ydx6GTXsFS
ONRPPlIhqNbn8IU4e7RC5XO48paWvsR8HgF7p3bm6DvYgHX/b2g+F5i/JfmmgtJ2+U0tfYjZUk1N
cq2NiTxz2gr22g0crVFZmzmmn/ldQ5ptD/O+TMDuSb6jPbZ24ICytqHRn7B074DI2Gu6iKVHmG0T
fWkwDKkXfRLrBpvawjEMtfvCaH5ffkNLH3yuRcsRzKdWznYO+oZ6IlDCaULy2jf+X+hO23hH9cxx
PwZv5YssOLKtuRwN8JVB8hSZ292W/MSHdB8doivhUNyuK40X5tm5CA3Ap5hKbhw4qnjQqxJIdHxq
gFeIGHTB/m4HXf63wWSuSVMMytR+ngROVpAWQCktfdOROeRKhdRbWlkpLrQAcfr7l9Ek6lofz78f
OGPzFnf+IQIdAkV/5fsvDCbi9PcvV+9b0oQGjYWvew0381xssy0o0I11j3nU/v/Rfy/daNbdw9gA
EqGVk+iRo0WvOCqKuaLd/FytfdMX5xKy3nLFBpYSW7IuvFECmOklm/a2lo5mjrwxrO4kkzIuGB+A
3A24y99Kll4VmkcMgi/3W7kYH0AF7H0x2oU5ec9+Q90BxnO45uRf+oiz0UJozCGzKovX3L13kvuS
h68ZQScrH3Eaz757/tkgkVHyCcmdhFyBGVmxiX14Gg/lTsJ3kdIFVvru9/s7c649M8AF8ggd/Qqi
DOSaZK/htPRawvfUVS3P98OqORec+ZEviRpZlESRZG9lOm1VWc2YhPcZGkc1xug0dWIbmXmSB/nG
DCuVmESFEEN9pbt9307NuRBNFaFUysgQMZfIByMk1HYUjF+XP9T3rcCcC9DiJmolQTZC6EEQZyVx
C5nqt5g1KzPqwuBqzhVo+hBkWQAY2Aka4SR1jV1XERRdjyzfhkVpbmXXWZGSg0HkC3jAQ6wL5cpA
svTaZuOIapGZLegmkQHwnCJclMO/yaHMz+PuLyMUaQFV5yqUjIVU/qnI3vuYr2leFxafc32a2eAh
7cTpR2NSqt6K+BccUjO68vNHPS6Ivl17hgVxhzmXqA1GrsouolonvsqP5R/y5ZGHTrlBG+FQHqxw
s7YuWXqk2VDg+VVuxAZvSwuUeyJ97KKVbfKrtuwE7a4qryw3vtYl93i5RX8/15pzrZou6eGYxypl
jKq2PU/lfHZSr3DkSoclTTtdqc8sNK+5dE1I9dZNyPFxiNsgmINE9VWMwUKnnAvWxFAvhUBoQ8d8
V42t//T/5PGuLel2ikF6i6J269nxypJhYRA1Z/udWAoTn0QBimTKk07Yq5Fxot/fozpbucFCSYNT
1v/O6HrfZcQBoRMlk9nEvRJspA2k923i7cZT+AL9xmlD+/LnX/oss17ft00H8S/yHWhjz+Ql/6lZ
b12+9FLLmq0XXLOFZzjVgaAj6T1Au3KHSgUUXLNpkx9StlIsW3qCaUr9MroEVqMCODOoipL0l8mv
ZrfSYpcG47lubAjSKCfwJHKiQqVfeNlfQTP3RZGcoi6SEd11h7rIX8K2uhq9Bhq48XD5zS016NkQ
APA4p/qdIlNtFbsUzipRK8P4evniCxsGc64ck9qQ8NdW9BwI3OOecC6wSludVD/GssGW7f6D8NVV
Q8lCK5grvpqGaAlTprsIGfzhPjH2ZVNe+aFxoxTCXgVCuzOzcKX2uNAWjFmTiyk+JSPbUqdSekQ3
nbAbYu3l8ntbuvasnWl96xrp5xJNqfa6SPimqAJ2vXzxhS9uzFaXNQD0VjcYHd0STvAokMCWF/JO
zYyVzrhwZGYaszYVtp4wYstgJ/27/6yTejscq91e3RfgUdbGru9LAqY+TWpfOqPWp0qdaZQtM0ip
PnLhyGvsXCWA3TCAJ66s8BZsPqY+NbYvt4ljL1G0UAw/TQ1opfbyX2SP2+wgPwMT3oKrvHLfkh/l
fb4VjsLKQLOgWzX16aG/3NVXGoS+YAudInzU1eLQx9qhGwsiGDmqCmQEFiNM/tBQ77KeeLE0P0qB
8ZJMuSCqRE4tzFFSSt8ut5gFC6qpz+YhI2/JCVeQiEhyeIaGeVLA1Kmi+cCh9LF0iY0SzZ9Gq6t2
o0DGTKlFcgZ6GlvytkFtXROAsIUcLVPidPexAhv38g9b6CefxI8vb4njnUgq1ShwBvWtjOqdmkQr
E6MxdbX/3SWZ+nTLr5cWYpN8koKThZBaCltFwkzKP5LuPgqVcEzC6gen/UQ1eD5pFa67HaQ+2EdZ
txfqYqsWJvKoMPyr5EKwc/ukBOornocIZmaaAtnsz1qlcGhafrSpBvddrUniam+mCHHCQR9Twgc5
hMTd1MaCneTiT6PRR95eisGlOVdy9EL4x1lsAtM2h5izSyyAsZufAwPqvyz1tt+lEC/R0XtyRxB8
ZMEdkSSAJFBUW59kkKqMoQOqzz6JY5sxGRxyrO+jXqo2nt/cpbD0c1gokWAJdmvyxb1RIFE3Dp4C
8oiQx2XhjTd0iAZbF8owsVGPRF2OcEY9/VqRsp9jKa9tJRe+sjr7FACIQsJfqGmE+q/Ur8BMWg//
1H7U2RhuKSRpuEYYOF5cnQOluTcKba0Bfd9+5gwdQWq1XKHXOE1W2qF6BQIm5t3LlBaS7u7yz18Y
AeeiE9kn0igPUEBK8O+I/o6Q4AV21L4K8Zr2e2mBOFeelEA/R4SWPnsRDBlU/MJ8Z5Bn1mz6LYl3
trdP8l2/tnKfBpRvet1cjsIJUKtHucY6briu+mOgg2GAmJb39j+9MX32wctB8T1jmjNaDrMj1FyY
2MRdD8Y3zf+2Erq3y/dZem36NKx8GT7SoRWwg7LWbWDYUyi1CRQ/tw784Hb7f5yd2XKjsLqFn4gq
JglxC8bGdpx5vqHS6Q7zIBAg9PRnOfumNzuYU33blbaN0PQPa33U8iNP3K3nMJcCxnkncJtWSTHl
3X8Kk2oDil4Aw44QF8kDnJR2ycrBvvB25m6feiu6BOUp7IkAWqsIj5SFeXtT2OPKfr4woedunwO6
/3XwNBPo+qDZNskE1Xm3hVjrSuVwQO/g4b/yfs6XnR8m2tzr00AByWyd8TxiY6A21DdCuic7uhWn
fuXmsLBtzfuT20hHRaFqkxD2UycgznetWFPBLlzh5t2OWow4QFP4aIpe73y4ARt5Y7rby2Oz9LvP
X/rX1GUiokgFDPjwFqxfGFeLdu0ytZBvILOd3FClrawJo05FtoviEbAA0M6H+ioeupBlcOHSpHtD
CP03FS+bN0AqinbwyMIG3+iwWKS7zL0VdGWcFlbD3GcRBfMxqWpUvzggf8MN5WjDQS/Uylpbeguz
W3oDo+o6UqhLUP4L4gu8iJW4ZWnuzC7nmkL9Bo5iWUiroz2eBthJpG+XZ87C8p37I+IyWPfIjAOj
232c2YwwKUNvPVI9ybver4z6ws+feyLmbZJVFu2gEj0zYV4lnBDXFI9L0erc6dAREanbGupGDtoz
8Zq9Ba8V514YvgurlbH2WuVlBzANV06JhXc8tz9M5CgjvYEnJu7voZU3ATQoK6m2BVs9Nnc+VGJo
NNLiNcfXJfw2Uanb0tf/j63ewhFH533j1BnSgsB9N5SvA9wnv9p9t0MD4fS72wjlE79E6421MrPO
wdb/btd0HmxLJ0mrvoOWi/YmfJAahK01GHv3nf08kRu3XxNdLeRh6Hc48NfmB9prhUZvPJQjxLuF
WRun8G5jDeAQKjUeOCRe2FNuXfQpwrI1PQCgnKzMhp9nNp3H5U7Xscw4j6c5QhSVUB/U9CvLTTaX
F+dCSEnnUTnTk8otbaCTjU/3tb8+K1XdADAYBM1QDOYbUI42gLD8Wy2a/k943pGWOAQ3hFaHNWIL
FJIFG8W7yw/z80FC50E5OqE12eUqD1OwfUmnwx7KoFuzK7eIOT2wQ4+yKF6nCHKVy1/482ZP5/E4
LNNBg677KgSXyRjRIMRuogS4Hfufbj50HmHXRQmPrbyuwwQTy8ynU5Ls4+4YjxCWJebKFFgatdnJ
DgUJN5SAGSkRgRSnErkSpK5I+jgSBIvjnZ2uvJ6fNzY6D57hljlwCQoRvHgf4XQBttlKJmLpg63/
vpsk0tXjKs8xhwHF7Yxji7z75Re8tDzmN/YMbm1xMhHYOOkTiIqx/ccyIO7kyn6xXDs9GZpwDrTl
N0YLczhdWL1PQVou6rh6HLlkaH1W8Y5C+IbNEIrwyz9roVpNrdlxXUPIRUsF9y9cWP+kRgESUVv+
4noLaFNXXJdtApZdDLvJwd2ZQEGZRQo0VfwCSQbYBW72YLf6c0YNWFeoU13Bsq1EgFjQ5L1M1nrk
l97K7DfK3u4mOgkMVhKditHd9/GKPmbhk+cBQT7xEthjmBCYFAiWzvHZy+VxXdhs5/f/FunEXnG4
fhdKBABubd2R/KpT+uvyxy/97vMN6a9jJJGVGrsMt5QWx4PJPws5rdx/Fjai+dW/b0dNL7H3hTmo
3BpgLYlF0I/4Vv5jKYLO1U6oCOV0GuHsTiNUfruEbl27PvVdd8V1iH0Feh65kX42ULdlWH79FK3s
gQt5YzoPDxRq1B07b4IOa0ATdM82hxU6MKYkmOLhMRs1FA9iIgHWhD8Z+tHtXQctBDfK3eXXtjQr
ZtuLo2Vw6aUTrjRT+VxFdTBN2Uklq8mU84L44RozDxlcoQNxK0T9HXVaWytkeyQMdzYcCC4/wJKs
e26zDpZfA8GeiZ0XlJg2tzZ9350S8J18plm7Pq1PwtHBbqcGNNZ9sXc5izy0fm4Ys3ZyckLgQ9/7
4k/ZtoiL7eKNRu0TS5BVdHh/BdzaXdqiUx+97rGeQPU7OT7P4X2GslXvxTWM7FU8XI2lfpdU8deg
xk2iG69MG7eiyvZgHJbIek5HiYITGK2AM2QHsIHwnzgKNmdeu5udG1fhzGB4eg0GMpBN0gXVvvo9
5fI1K6LfyoquWrhNRVqfIV6MAkcz4MrJ4j2Sebewb3zgbXJ7JgUriNiVLE6GTbaWAbpuUcMlGxT1
CFMoNXZqjL0kAe7QgS4jES+jsALeZUcUkTxtMKFh1WlAIQrxiNl8mbWWHAfwm6C0eC9K9GOYTgDQ
4642yOdk8/eqqa8p+5gYIoXLr3PpOjrPvqF61sBjAKC40Qf49bGCb36/zW+bw//DYG5h0s9zbrBs
UqJt2zrUmvKPZQHIBbhzUEWwmYWS581uk94btSKggEtB6u78qpp2r7iNvpT2zub0k/f/lumlc7nY
YMFWALQk3IIq93oi0tf6+vPyUC495XxH5uXgwla6DqGl2ibquR6jHZgHlz/8/CE/rOu5RozkLkwz
GTzDxxZdtplLD7LOtpYi28p2U89NjJWc0tJTnP/9r3MltuRgOih7hakKnfxNT8GeQ5B9+SkWDq25
EAy45YRooLCETQ08vIlLwsqZtRC9zUVXNvzwGhu3qjCHwgu0c5m+J/ZVI/6o86Zjby7//KXjY27e
qvWg50bn32/dcH2vP+cH+KQam+Er/Q0264P7ePl7lt7BLDNDwJ0VxIEtjjSe9exo1M9KW3u9CykI
OqdYtJGli6Kq6lB39FswyIFNNLe2UddAUcOnnLTVMwR5Hsib8ZOZxfepq4WAQQ87vRj1vSJs8PTU
Bj29Az0dESXIXWggCIZRgBBXVwBFlhtB+FVcO4e2sd8aG2p1LUUVfsyuEM4f7K72DSFfAOPxpmGE
kC+54gPvfAVVOJDT0yaV+YuM9VBp3Qc4M/fVYL32Vfnai+ZjssjvPo6fjAh+AyyXsDgsUq+lHViV
ZbNNiXXUkI3rS6PC0W7voRUA0y25UcQsPQvsP9OIpOdC3CiUC+sMB4cAeuqy4tnWxrvWdVLwQbMd
sauty613npe3LOGgSMONl2cwhuqKdOMaEQ9aHFdp0X72MDOJ0NPZ8HZTxEXQ9841Gn7hhRgDN9H1
gaGjdiYc9Ujb4TXnKI3llAdxRvdaRq5BJXsrYQRtMf2tAkW1orrpj133JOoWKgC7Rmk+AjS0UUUO
Dh6iQwuOC8TKfWn2d5PLjkMxvZaD+pzyfjNIcOgkqw7JJK8ShtphJsvbTtLNEPevKMVdgW76S6fJ
w2Ap1JahpNi1iQwanKMyBtCyG7otqYtbu5chDEVO1cT1QBS4golyPEHwBhOFfri3OH1OZQYTSoSq
YAqHJYPaXqDxKoEEhDUySJjYTxM2Kw0CTabK0jdHmHC2xj0EKgkMqeVHxyMClhwYjqZon8UEaGQC
QSheGyy0UXbayLI+uj1/JR3Q6KWhH/VIXEXZ8AaAMwETeHqAoQTcUNFl5jEFmQuHRGsUt9bknNqO
bauW7hBVXVV19Cgs+SUz9JDX6B6PQM0dSXufif5XZoxAn4vBa9LhT2f073BvOxi24eMtPWiOftVB
lNFXEXQ+bbSthX5sKRBujMEQ0tH9hqdwnwFe29GHk67IMZpqCSYoz3ybccA5k+wI8vmtnpmPsgSb
XDShO7ohfMmuVSqfExNlNTpZAPgS6FUVZF7oYimbZN812TXJ+tEzOJiLGFgYhgOwbQKsTEsXUZq+
GVx7oxeZ7YNUuqPJCFvdvgs4KfeNaWhARp/BosZzNY6/LRszZhQg8pYTWop5A4tx3JzAP57gJ5qJ
t8iEbGCKgbhqGn9CO5AdY9oD/8oUvacZTXwbOIANIGaxb9Pxaogmgd7lXkP40QJ8W6RBy9oDcI2J
N8jpVKNGD/brJh1ehB3daBykaMm+YEhydK0s3tBM3A7pdEKgXfoAPgd9zR8GuIqUmbMtsE35Q9wE
xKpucrs+DIzuxrJq4K2Mvyzp5JkpfIFsDA2g2AA6jqCyZooFDuinXmHxY6rDytqACeUIuUuXgaFY
gb4GiiQ5lbiHeoUDvfE5FD/TInHJBJJr0niYUgIkOPxqWLrrDbkDKZL6pvyE58R1dzY6SOEDMtgD
SPDYHMcellVds6nQTO11nIIwWwHqyo3PUS8C5aI9QVL6KHXgc6gCpr2t36SGFa/T7SDbCpZHCIME
vKN0R23O/gETRhoTH96tKHvWXbw1ufiwUw1jbsEWJXU+aUR92yxuOQcTWov0zE8qI7B1F3KwLCha
aI+dbrwuNPWntUYVKt09CiN7tdrxfuIMpt5m/jnCw8TjaF7CzH5Wg7WHx/SOVMWt4+J11HAh6QzX
hasV8sYp9iBh894revS6xry2AOeGSGJgftuUN5I0j8oet7xpQpWbm5FQ0EkB2uRI/cD2wwf+e2f1
/Q578FvTOF46aR8sg8W5YWVfwsr+5HoUJpg7k2Vt8kLbFo3xAnsD8Gr5L3ix+o00xXWvuz7DeAP1
DGc1Q2ACxTsH9Go6RWofqzIwWNcGwjCeJ627dWS/cWtw/ICWxuVdA0k97Vyvj10vUrbwslIftphI
OupaLXxwtBzuuOSuoIC8jWP/RlxT95qeUBgF2r5dRX5lgZsL7KKfRAY8Cjl7YzX5Ktz6upX2E7jQ
hme0n4mTBEAO+frUHDXZ+AZvr0azcfaOaPyKw1SZdfqRtV3iwY04hbPOeF7utlcM4xaw3U3TuaFj
J8Gg49RgEL3nFc5P+9WA8VdDkBhC/q5F47km0B6CwxRQS6vzSxzJJU885N+uRdGEtXRf8jG9JYUR
MP0sQ9egWdWGx7qMzpYC9S6e8l86yOl0YnKXFZO1i84TDF6JO3BpRx+l0mKDgAdGTiMJkjaCShuG
QXH9bqv6KdabzyhJHnhuhEbb79M8GTfo5t6BEe9pebodSfO7y7LuYCTNkyvBVucgDXQt6DWV2OZu
5Nmu6jeyqt5oL4/ZiJMlKUXsjwSoZ6s+h5DTlYjitVrIQm5yXjtijZUyvFSQJPdx2O3y3TkwhlPm
SmS/UCKn87qRpkdd1eiIpNAXIwCdhVS49FMfJoDuneWffRrX7PMXv2oWahgdz223xwURohD5aR+a
LZgA+xYeL752h3M4/LdyKp3Xj5ypFpk2AHlm0+5tSPogSdIvnhRPVYkFOFRswzX6i4ExdPnmu5Qj
nReVZGdEmjshPjMRW/swS/vPMAoPWa7hQ32BQuLlm3iz5uqzdKWft/7odaGcye0QEBoCflB7jkM4
q98Kse3DxvVq3GZhTujDnndboMfs8mMuxEHzrqBGqxMXPZJ1yOGJBRukrFqLbxenhvnf8Ztm1xat
DdSxhKm/FQ0/wY/8CuTz6qqsYH5QmqdsgJ92gZYt56F15Avgwm+OdFYCsYXQZd4wJFSVDm189qSN
9EMGekmaxLu2NO4vD9zS65q7RpRQ3pQaxNffQB94nMP9UjheE2i7cjv9WjPZXAgn58TGsQOuQEUo
lMFeHFU4o37lbAr0HmwtN1UvihFPCoQ/lx9qIeE695HgjkXyzDFyVGbim8FJdr2tUCAGdThe3ZzO
r/+H/MHcUMJsLR0GZRGydtAD7hEnwb7OQ5UTldTn5i66ttakJQsTYG4kYXBkAg2J9eRCau7SewEx
e6mtBeAL6c05/ipmaQestlmHg2SgrBPbl1nzZpQoyTmZ5aUq307Op2kbuyqXa3vSOez+aexmOVtX
lZqYhIXcixpeexsW/269jxKgGNF6lZ+xLTp8EMkY301MtCjNRGu709JgzhbzIEVqGeeCaiyijVSf
Tal8V75dnnZLHz7LMgztyK2E0ixMJLaLPku4N9TRe1lm+kqueKmA/93x/FcyieAlOZOCJZ/kzYNZ
pq8G7BOqzDhW2Eu9hE23vOt/6xlUYQWJr5y67OFzWnlWnbyK1Py6/KAL62vuPkF0NElCpFWFLt27
QH937XvGfzN4MF7+/IWBnFtQcE05JHLPRuswI80btBwd2jVFy9Jvn530uhnHEYURR1hrV0lEjiOV
O63ctLb56/KPX0gsfh/Ef72iFix7pShkIXX6agrxW2ZRsRvz7iMjzSvIiXxlkBa21O901F/fA2E3
TRqnK9BuHmaaeVDZoQaHoOLXIvmtRSs52KXs1vdM/OtrCibHrirQ8IL+NVitM77NhApHSQKAnSFr
i6Y3QtzPjKfX40SQr4EGXzc3KD/4CTE3gw480OWBXZoVs10jQ93Uys+/hMubJN60+lu7qpJeemnm
fx/yeW9kdgHhachOfeBs+Y7u4yDdDSGr0DTLYDmdHFKEOKc1o7yFC8t39eCvYU0V6wcLZhuhaT7C
VNnjzkr5delA/+4u+uuTy16zixzkoW9EG+p+O9iUwLjAT8IcVRMPSbvLr2PpYjR3FkgMJytSBYvp
ZF9eWxsVCpj4wCwfgjoQbvy1KGOpoDJ3FOhglw+nU9DgomID36xtfkKazfK1XQHxs7a9/DQL28Lc
U8AYnBxtQ9q5iQgehSfS/zbqna3W8CEL82tuJGBm6N7LCzzD4LjwlJHHdER6FVqeCAVTYa45EC2O
1Xnt/PXytRhgUwodR0jGrWmi88AQrrOBZ6tny3ZrNeJg8gmW3XB+JkX2pLtrvRgLseDcZsB007TR
MzRfsLS5bWP6oOXApE+EoUKpX5miT334Qr8oEHhW3tjSWTjn2YjYZv8xC0/2Ah0+23NDMGQ09ejH
j0ZQBBzglP0/z8LZDmGqyUyZjRI7sfU3MzeR0UG6nXbpC0CwoIFgE2baSwyhcVVlp6gnD/82MWeX
CopKapH0cHuEgBRGRjsJAWtG4IE3rVwBl6bmrBOEiY73RiFxkY2dp9TiIzLrDpx0J5+12c5N1gKp
n1cYmbsLRGZedNxAc5msbiKk1eD67Qw3zWo71nfx839vlWTuLDCUDmDfMQ5eDV5UUVbubQJue2Ht
+764bWxMiUn8tjLcJWmZ/DZNC4J5qcP93Lm3yLRjNDrqKXoV4xJ+0ElXoGpSf8QjYL4u2+oW6soV
63pP5c2hytt9AnbO1ihabxzcfdLDvxSWn18kSr0GmTPdmPYaIM+2zJFCyj96i9W+2ZQvtamv8iyW
hvR8uPy12g0dbVxWhxNRbMfA9KvNmWqWbeLTWbeXfaO/1hULPx+/ZC7Th9GG1gwauHxpfqiL3o+d
LzWs3GuXPnu2uFBayhVPizx0o60BIDo2xAKuEJdX0DcD9aeJMVtCnOkEVtXQ3DQdVo6dAckYgwWq
mmGCbnbcWJ0d5EiOoKUOyGwhMq/L1C+eJXd6FV3LkgXI7/qVUdz1ZucXWXWVFQ06pBUgx+n42Fo5
snqQZRHidTqs7HoDwYtNfLNGhr+CvRKFwHGqf6uh3EoLLj8oPp2T05IbEcL5NYHEt9fAT895XuF/
TYeidAkvCoRVWgbmpmneQ7ldekrIa4eRdxvVmdyBzWGOago1IFnuRyPIChZwSpTXic+qTN566Ny4
aH1aaZ4GhqSjTXc1wZRNSrKHhzM057LbCbd95B1qWlZ7nKLoOJXu6LuKof2CdntT8JBI65bqJFBd
t02sZuu23WsBQq3nup+JZJAQwEeUGAT0m2RA0EeiG6hItjQu3yI6njSJHAtxrruo73xeNiHwk69E
o0+WipRnJlDYFbLw4bYXtDBXaNh0PzbxHnTPY5pTBdO1Jogbvd7YCertIwosmj4gHYqSiqW1OPfQ
JoUEa+51brlH2eLeJdNtRNxbNCjdd1GJaFf7IrF6EDBERbp6N0jz1uHdrszHcBT9FR/dB4s8Kd0B
aGHIDgw1TpQ9xBoN7juW+ullntf8Xy+T5bbEkkAwaULiD4DoIRNev1UerO+0ferrW4FbFkQGqJyh
zBJiIFdWy9KmMrtCuIkF+32LAZKj8ivXbAM7VScHZAV3klCGltBCHSryPjgj8GqYxMAD0By8nkHb
tMkxB7uKmQryRN0z44M9lncDXOoIdHR1DP5lDN4Om2A8/pkB6Rw56mDkTmiKh1a/6aq9Pd3owBD0
Yt+hFLPyRD+fcMSdnXAwMUA7A3wFQxPJQdoBbaCJR8FJWAKUYMY9LG5yT2+vioF7Fi+DCVRQnXhj
+yobFtQRXirKCLvm3PRUGX+o2V5nIGTEcMMFCqVpHjKzwyRqfWJWnhhbQAThoK6Zfp7zW3gdomIr
InQ7d4Hp7lINBOi0Cy4/28LGObfnKJXbdTZs1NHz2m4NNLCQFgny3Nr+28efY8+/JqHVZ9QuW0zC
jkKHMKqAmeaNQdcU0+ft/Yc5PnfmsEGTbQsw42FrhBfu8z+oo0pM7bMP3fiLr7W1/xxrkbklhyEi
k3OAsUJ0HnIvjkbqyXYNI/5zGI6D5L+HiMQjKvfpAC7glG+13CcRB6HB9rMUx4xxYGTFlXVBHULY
7LC3zCYnPeoUITHUttbSEnvtL5G7W5m4u1EOAai2mJ+OB1Ta07+9/nnEDVODpMxQrEji+GRBj8wd
+VCNaw30C6EqmZOeeoKFY3Qo8NA7cWUHKrT35o12R/wctQJj5W6xECcQNj/+ReU0ro0UJwKD6/pD
XhkhgIqf6uDs9E0WVCf+TzItwmb7DK+Qq29GZGrhnA3wdPfCGvs+XrU1X1jrc2MOCVyTjJ20CBt1
LPtiI0A/aTW1MkwL2/7ciAOFfvGfZjuOrpsqybZRSv+MrDfQjFBP/uUJtTSJ5z6jRlxOrK3xDEPc
ouTlBn2X3/dpHICHc62bfJ8x5PpahQL8EF7+zu+2+x92mbkDaZcMMWESzJ3OQsW2694rhuqQVYME
Im1kELjm5TY59C6EFQ2cYjx9bF6qLj1oZrlr4w7l/abe1V2BLiuXeWMDMOeof4wczityfO9gjSAr
nkLNHTkB7pAvnUWJVzfGaYSBoGcototVvTKCC2eZM9tuaJo0PGnQ+dk6LEB72UNm6Juagv5rwOud
rGlnlubabLPpClbIfkTTYm+fG3LiMCuMXUbNlcn23Z/40zuZ7SyG1KJ0LCWKhC6oKGORvtJR9r6u
1VvRtKdMOB9VJz/GaILzwlGZX2NS+CWpnkiR3BskDQVkC7wlvg4Di8Sqvkq7AHrSvU6Z5kc9gy2D
86bl9YnUQIhJZl1nmvYQDUmgseJFdaiZl+wu4uwP1Kt/Lk+0pTE7n3J/HZa6cG1rQsyInOFvwh+a
8alZ65NceuuzLYylJmcDQ/IB5uinSGoBxCtA3Ou3UB+iJYRUKwrWpUeY7WC1gf4QJoo6zFPX79Eu
EQ1tQMq1u+XCHjPXl0WG2Q1SYvImBXoeE+QLzT8WQEf1ik/kwkE/l5i1qnGlQVDrbtXkWyTaNLG7
MmMX3sBcTKYxDoJqg8QatBNbof/W2U2BPrOqutXZ3eX5szQ653//a/7IUpVgq50L56oNYVsHe0pz
erBcHgwOekQvf8n3rvfDypv7rxS9JGoClj5MG7ZF9wtydJGflQbSGLBHJyzU4xjmNPpBcOQ2mIkl
lmbPsgXwwe/MrZY0o6/MDlslM862JS8ispGRV76g40MXWa86U+BqVEMwIFcwQYqCHjZYccccvTiG
Nzlm4cmIP5KkvWHTV9wzL8bNYurRuUMcq9yy8TdQTK2XVOKm7qnfoZffjadjAR1CzUTYkB55G/dK
cnnlCmTrnQcV20B/nY0qmVCPFVokpS1DdDSamygSACONcjuMne9mgNNWUfPKosirBrbD7XZTRF8w
bPM7hYUblydB/wz83HFj6DCFQaBJETSgO87YcmetCWShKYPMeyQSO1aDRhocg1tQ6/xiK3H9lWEF
cN523MQ+yl71NkN7UXD5rS/dtObqPq4o7qRpWXyrWIxNGmj3ToBefRT5K994u/wtS8tvtqnLodSm
cYrcXVQ8cOfJileW9dINbq7zK2Wpt0VbFGGxT0O92QLLqymY2MJUfdvurHqLQD66dzaXH2NpHc42
28GKM5sZ6CXRVH4zUP6Sd90vUYowctu1Y9z9OfKZ23J0hGa9Ok8Aewcj0qMIyQ65mMNad8LCbjXX
4NlWaaTwUcOVF9DicbiSGdqsy7ekyD0Wr7ztpTk11+NpCq2sdcaL0A374NwApvloVzxYUJH/P6Qu
58nzw341t+SoC/j+AlRYhO3mnOJPA7c4RY/WDvdSz34h8SF9ufzal8Zstv2WCagXFcUZO7hwwEff
nkQnkTqVIHy5zcfl7/huq/jpac4H7197vOPYxNRjlEkq+6qvS8/WT50L1JpCGll+6LTf0GjyVSU3
TokimlAbh2OxwqeSTCcHygVo6OO8DI1qxyrXs8xsY5DA7oCKFMPKQBjfyrOffuXs9mfCNLok5ViH
dQynqmhCd7lRghBZW0PQxPw5aqfDWFlveewekhYkaHfKPBc9UZtWaB9cFJ9DyaVntu5+Kp3nzlCn
2M63Xdo8GmBOasRWnp27gG6OhW+W7pGN6ZFH8KUeYpi7pNDGinR40iPsTzVyS2lWfDlRafkoRu8c
xCn4HgMnhDX0fpJKIPBa6yNDf/hkIFeDDs5bmTt/0gqjA2OUu85JqY8uiMmL6qQHsjiy/LgZNlLW
D2XPNqNtXQ0p6ubucJJ1/iBztW3RJ1z19l2CU0eV3ehZpNCCwiC30yhht4jcJuR15q2V6vdaxQ+N
oXY1e0bvs7pOtf49psgpjTn292nYDjoIjnkVRDF/srp6l1I7FNrgA/PmJXkHm4Iyh+ICMUhaBR1B
y66GtKeMNLgi2jtR4X8b6b6cMliyTej+6gBadHuA+qqbCRxP10FKqaqPidl+sb5+r+Gvz7h9YzgW
oByyeyCWdZ/x3Ms15FdQoQhioJ+ilAdOrQOJWB3drgXGAvRHG7ZhEx8+9Wk6NpLuotRE81Sfe5kw
T5C5HHTHfWDCOJWldiXYa81zdHHlcLKr8JTxC2bHK4GqBWyMF4OxQ8eiEwLXwZta+2lIoUlsiL4x
nPhIk+gQOxX1Bg4H78He9eifcg04n9WgzF5ebktLenYgObFGlAl3EHSdoZJL2x4XA038LoDFTrkG
Wki12ke1kMqay0SRJatYdN6mxGYMbD8P2Fu8w81jBxTW01qCYaHkTuZS0aTTaJOnUx0aN/kHDo5Q
CyzlWe9DgB7VI6SRbIXjtzRys0AAglFZTGlfwNs09xLTR+lso+orwEVh5rJ2Ff15Z5+3D8PDGK5h
Cc5AtE5qTe7HKAX2WrQZukBMu8szYOFKMm8hpqjmcLfGgBUCKB5q3LYkWrmVLBzhc+eZcWBj7GYY
omwvr/KDCM9FN4AIVtIW3y1dP2zC805hhVtoJSRmVBecDz74SR5x74kPVunx3bhLg9IX4Dp7+qbc
ImhwblW2cltcerLZIeXqUxJFSrm778sJkmU4bYP/R1/3963zp0ebrUthV0VhtjYSZf1QBuB3gDNY
HGwYGFct+HOwQ0BnyVMlkn2bp0/MqTvf6s9GPgyTT5+s/YgJMmHvSsbi0OXTc9+5Aag4N1mEKkwn
sU+OdnbDIggeWhiNlHF/imkTtLoLPV6U6dCmQItSd7jicRu4SdIG6JvwGwPdMcYQBdTsE8+yEhSp
k3SjcgMOi8UJBhnXVV5va6ZdE5c/Md1FZUO331uqoCYriW/o+pWWTW96VWtQ/WSp58A/JSE9+i9s
PeCl0XsZd+7MGOZfeXZVK7RJMdAI9THdmPrwoWUxSlWkgdI7nd4y233iqUG9rkHQieOFagRE4+mp
kuVLVbCnkZobDN+DoaU+dd1TCu3WKOAy2rfZg2V3ULdMxxZ/6ec1EIBcZEhT1+8ul8/OYP3GYXJj
Nb3uZ1JeW2aKpW4Nf8SUP8kRqGSoECE80qpTZ7CgsqsNa+hbA0mHsM+AbQuW/AlUB1QzAzoNV2yI
bwdl3ig92SRmZu50O92lzXTjKHGdF9m9Ab6Th7o7yiiDSU9aoT0xrbqrrOQQ4QX2tY1nr+i9KbQ9
nVroFUT6Qsdsn04QEbqx4SuRXkdmuVGQbTVjC32J+dihSleQ4RUp/QfbcBEjmg8pQ+g43nc9DuaY
DJuS9EZAlPwUNqRDEbhyrgpgB4IygwGMQot6s8DJY7Es3aSW9lz30BvwwvbAqj4M+RB7lESN3xOc
hEw215mh9JV1/r3d/bAY5kJkGjNZ2BlBEnwat52VnmTv4n4xenAFOEzTsLMR6I5W78Gr+MxV96wx
hr8buvdhr4daFOh1VSS8unUeLaeL78aIbKO+8TMoW2JQxyChse4wKVCi08bXsTP3U6LfAz9deE0D
4oJb3hcMN6JKmOfCWOQVlfnVl3AOwGVrbIptP2DWVPJIzfHUN+xmgKjRhjQOJWEHjLgcnHGQIHs4
Xk8AColiJQxbyhVbs20Iq21sJc7UUDpoWWpGAc+q5LHn/CEizmtB0eWPvdCxjJC4/5gFn+up47SE
14KFWoE0kDqA/qs70G4zJdbKQy3Elv8jq9Z4zHukdsKxjMHOxmXygPyRKh8uH3dLkfJcT/1/nH1b
c9w4kvVf2Zh3zpIAQRIbO/NQF0mkJFuWLbftF4bblkmCNwAEr7/+O9Uz364Eu1wbiGh3hCUrxQKB
zETmyXP6filV2KACxt77e//oLzu1R0TdB+Vepct9+Q5V1AvdjuD0Hn61ca17cqTiBjB7/K55Px7z
zH8CYwX53N3i/5+iqxYaSYAbzv2FlTuTkdikOijXx001oVcUdgRzdgYiYk3+FgIX10WdI/X2LzQl
z3wqex5ioyhimBndgk2LN4tHj4me0wlx9vdv6Ix0K7MnIcK+LGr4UQxNiS/QVr+n5S0h79Y+Oqxx
+Kzn6KqI1GFUH6i6Vl67H/nHesA//pAPn4r57eqZvQhjOK8sVkgHOMofmKGgTepRXFQXdjDoUZTN
AmWc+7L4ESDiFP6GcZu0wV3O927b5mmJgt1Usavff6Rzm+4n3lwy+fnq/5WpiA/+sT6S+UNywLE5
aMyt7oDC8AFLcszorF1Hao4KE4brb/zhyg8xgjq2+99/jnO5opXzGp8XrE2QlShP7Yx5w6JPvzd8
Dsth03VUmyChrCFtP67jngTmGVOXAE1MUKbL3yDfuNWtfuvV5bupxf1XtUhHMP0PwXr1OLTqHfr6
IPjAOytovFwXgBpuBO789w93Ls+0CTwA6ZHojQD5qhqSBQMm9BcgInj9Q7YYD0fQpdF2ght+LCqx
R7vhCiSp77c5epv3Yh8E0ZukK75R8P+2xbJftOwxNHKpd3vOXZ6cwYtyybhgXjjEDe5G6yyOr3KO
O+TteEnq8ox1Yllfpw3jzwWOujHXOHe5CTEh+ZSDgef3S3smj7ZHhDjbRFSMBsDl+Z3XARpCNjRT
DzVUxut30p92M7/gi885LTtU1nw+sbTik0RPZd2lgsirEEX233+Oc+t0OjAv3oKMURBqKxBcLF2y
L/ziuoySrI34fuDRhVN9rphIrCtBzOsy9iKslUayhWvPFbIWlLoGer1WM2ZAwFTJ5rdeNO48Lyx3
eYGpl4ReOPnnPuDpUv/iAwbJEg4LiE5ugig5jrx8E5fjh1ziIZLy6LaGltuqx4jV5nQR7bwrjj9V
soBU/Mc8B1e//wXnwrE9GhTONRhb8gjhuEfYKMQIrCEE3Mvu0Hfmue2jH1M/vg2Bj53b7WmAJwFY
4Sv1uiMm2Hdtn1zCW53xo/Z0UEjqWiImw9tBO3gQ1yT69tdH/M9vy38Vz/3Dv3KL4Z//jb9/6+Wq
q6I01l//eV990/3Q/zD/ffqx//lnr3/on2/lc/fe6Odnc/9V2v/y1Q/C/r9//+Gr+frqL8fOVGZ9
Nz7r9fEZBFvmr1+CJz39y//rN//j+S8rH1b5/I+/fQPrpDlZK6q++9u/v5V+/8ffyKmi858v7f/7
m2++tvi5j9Wz6b62P/3E89fB/ONvgc//HkaQCw0pi3ngn7pN8/O/vkP+DkBnFLKI+zyIT5pnXa9N
id9I/04T7gf4j4QsCE7sqQOuN/hW8vcQX+OAxsQxZ2EA1b3//2Sv3tH/vrP/QLB9gACZGf7xt1/u
Bh77VlSNKNzS1vRLlnenFOert9JLN6df5Z8c19vXp3apokA3spmz0szfaF1/Q3J9YYjm1w8NQvnX
pqUAPqH3uiUzIt52lQoea9peIpo/Z9wKOxwfBdhVMWcxK9vD0rdvmzq/hNg7Z/zk4l64Mi69OplJ
OWcsHu940NQgGuSXmsfnjFthJomAgQEZxpwlfZRf0Rq+o+fcSfYWi3D6rS8efekM9RUQAlm/Nris
JuAg8VdyKc859+xWgCmqUpgELzHDDWw6RlLnt7xe58OL8/jvXX95l0e20BxYa6so36IxQ26fJUlz
LPmlAfDTnvvpmoVlsSIH3Pq05PU6ZQ3pfUh7ddUwXG9E1OqrwaThsgcigQjQlkzAI3UhcXzZNjgP
82latLwcIRwDQU9uenUdjKBHcFowG5RHVqNBUZSbbNGM7CaCFkEzXhppOfOubSBe1OQB+JUg0BJN
VfXQonV1r1l4Idc6Y/wnNHGyiaVblzHrqvm5ZN0h6IfvbotieTRCWtkMLR2zJZA8f8e2Dg1vsuHa
52TfRhDKekxYRboxa2N+n2u/z+q6WC60DM6siw0gTFjjj9Hom8xrIfYiMLT0wfNaN19vywNybJVY
GIlFNx7KkdFxWKYPTotig5CDMRi7GByfmYpRrN21k+4eQIk0ua25DT6G3rYfo2Y1ZmMhxaPfJOHN
GsTM8RhZHrloQlMCNIeHV5rvhi6CVle+vXNbmdObfuGQpdyKCCyfAGRyoJAOax7IPzkN6q+/N//L
rJtHieWRy3jmkQT/WEYKz6M7r5nzbKRt+6g2vg6HnFWXxubPbU0r4i7+hsooG+APBLjDIIjtX6GZ
emm285x1K+RWwBxFQIGbrJN5VV0rUVVvwaS9OcZFG/I5r0k+Dz4OVjdoctJ5RZ9cXdIHP/fw1jtu
gJOsAfQzmaQR/+x5wfpJbgG5+v0rPmfdesVoqAswcOEVy3LEfBXX877q1MPvjZ/e3i8C4ylzfbk9
SaNWwCHjIROazT8UmBBvO7nFD96qiNi30FOvcdWi7F+3j1eXj/9DiLdBSD6662urjc6Ux+9pM2Ac
RzdPv/8oZ9bJFgMKC4gSgjVHZ41QV+BwPqwQa3MzbeXfRgwkrL1FZ1s3/EFjfvTMcKEDeuapbZRR
L2U/0wpPbUoAAkxzLXTo5u9tbBErZb3mLDAZleT7XK93xJvdntrWbJgjqYYkRCjxpyItl/LHsgnu
5o5tvQZdkaIzMxKPJplvKU8+hES+d3uPVm4A9myhpUxMxqfyTvgTkDXFtZtp67aDIfAOtgskrxH4
SkEg8JlpgDHcjFu+t4x5P0kf3tGMfn2/BTUIAMHe9oebdcv3jkHeLEYUQ8b19Zpjsqu/pCZ4ZnPb
OFlGxFL7hujMAw4TmnPAy1wCGJ4zffr6i7jaAZdDys4Ds2MTvx2X6qlPAsdXaTlcoJ9DT8gNT21O
ait+9KFcMA3ttNg2FG+LDXBJTaUxssf2KNqAuc5xSWyK/Ar8fhs4tjQgQf1XHphHyBY65kjMypGk
XheIy0qdLSUaJ6DKV9cj5rWPbotivUwJKfkSwhk6owx44aA9jII4OkHrZU4JSXSLUfOMyS4+RLH3
Hfp0P9we2wqeDGqyhqJ7nAWUfinX/p3otVvQt0FKYOnuozopdIa1QaH2GUUhxw1oxTJJMcadnNa6
BPy3p99QLHB7izYWKRnioiskgnvcFd/LsWTosg9/Oi21jUECXlCLkfY6Iwumjk07PkO3ZO9m2/Ku
SYiBMNWAEzJeybWJgyNIRtxciY0/igYZoKLY6Kyf/YdJR5/ythovPPbJPf8idbNJCWXiBYuMEd4X
UNT6u1E1NciAIajz3LaEgSBQJNrtWvpXw+GFs03qdowFBqMyHhcGikkN52AQzpfowkc548xtKP/a
he3iB7A/rcs9G8iXmLBHt5drnX9e1KtcIEmSDTJaAULui1Pz4xJXzLkHtzwAeFd9swBGm3m8S6Nk
AJR0cCuf2pyF88ZDwVsEuG1FVyFpMWk3tICkuC2L5QV6sWwtsLEqW4P1COVbcFA1bm7AbtSCQCEo
tgphSMY+xlR4qHdeTz46PbfdaEUiBDm0EX4xSZL9sLxHknVws2x5gYFvXs01LGtJ90pi+PCSLviZ
TWKDk4AT9jA6mWOtI7TeTBR/AL1nccGdnwLwL7yADfDxJ+oXEejFMtAR1QbkvVTxxy7qWP8R/Dnx
k9Pi2Exbc6/nfAHJTZZgWn7XVvDv0XRphPnc+py+/sK7cK1MDNZknYmluKkjUPImueNLtU4/KRtk
+DFXEEtUYKHvbiYkoU5LYqOE6gFO15BEZf7wffD1TgjHLW7Vqv0Nspf9hmfGRMKdCqH1JqWT1AWP
bABQOIqJdX2Mpe5K4IpAh7oDyafbitiony6c5x7jCYj/03ZSB42BXukBYXRabxvzM/KK5yHHeidd
vG9GuoMMnuODW0cfUgCAavZY8SURV6PyQFqUp25PfQreL/Y2Ftf4cYyzbzp2bRp6F+Ce5Wb65BFe
msaE9LzICAsCHQUxvOf+JR6y8Nc+5a/BmxeWg7kY41JhqYeZHGQCxQLhucUdG6IAEZeC+hXWAxrh
e7CB71DYdTRtxWJ/hLuTuEBkY1MfQM2+i4G7cVtq60gqYK1rs2KDUMSGkTR3mBhx3CBWIK4ERkdE
RFXmAeD0GNIRgzhUXJoR//WbZLaOUg5MRmTiRWaxbo6DNz2shZNcMmd2mO9CATqQEGF+0sTblX5j
9t7KLsxQn3luO8xv8WS8pEcbEDISd8mm3zTlJYXYc6atw14K5bFO4V0mIPuHNsxw20PQ6kI0Pmfc
Ou5FtEJmSa7Yg2YUh7hRDxvjblkys0O9hoxHs/oCBc6YZq3qH4nvXWgjnHvu09dfnHi6jh4YWID0
DkMw98deFWBkOHYiFsdWsaJww7ttqssKe5xi1rQ2T1PMnBITZkfhgc6UksiTmar4+wl6BmpWTnGY
UevQa0JIh5usznIKMQ7Ip9XTpVHic8ttHXqRBDH0NWuVNS0uPMnsByAGKrXbJrTjMPckh8zHLLOR
eNeovz0bL/7DxRH+BLxdoF3Xt9CPAJFWgE5ZtffEcnQzbZ3Lxih0ak2BLNnE/R6CQYBqGuW2TWwU
YeD39WII9vfkN58pcPlhETrd0yD8/Pro6NVP8tXrVcZpe+CyfZy2S9NRZ7aJHYch1qMIElbkJXHZ
/EnBHnckPZgD3RbcOpVBPswcjWwEtWQLrtpYvVmh13PlZtwKxkChkLCdGpUV5B0416/DoXG0bB3L
OBx5ICb471rJGWyEZgZ9G0gK3J7bOpmYj1lrLbFReDRed9N2uwTq2sm0DenLm1kJHWOjbAwUY8R/
x2v+yc201XzYOsjQgssaTy36H8tSX3W8eHQzbR3LtgdbF53gYGMh5ZXZhu261u0lXqEzO/wvbocX
cQfkErLnXakyvbC7QHqZbIoPbg9uncuKl7gkqFZlLCK7CFNUKwaG3UyfPs2Lp879ScTFgJOjSwjk
gD4Rx9Mp02R/Da2+MI0Y3JFtwSYpougmwKRB7ru5QLuGh5Jg0UkPL3KtzOeWB/LQVJgVc1sR61Dy
IOmN7HDct9LHUFtzF/qXblCnjfZzgYP9Ndn0YkUWVjVo8wC7vikehV9aXC6/NH0gQV805tCr4hAu
elh9sGhe+CynQ/PzLwxtrNgwg/9taBQIWvEhyn1VFcXdUmh+u80EdMjV1PSPKLOCo7aM+sbJGYc2
IIqolgRrpZHHQNvmUxhtpyH4Gqz0Tu/HphnP6ZInOVgTs4SHD6og933gxBfEmc0sXvKIJGHOwefb
JxjzF+RLA9o2N3dsM4rnYQO8f5DD+0T5semaNzRenWrazGYTR/gb837Acw+DxmxNDG5OCvExt/W2
nE9sMPbNwPWLhm31A0KRT0ZVl6DhJxs/70+Mxr72PkVZ8nkuIT4nfbDedJF+nKiI/sghVOj28FZi
gHp2S/gSQ2yXdhTzo/1XMYlL/c8zxxl46Fe+k0RRta4BqhZtDKLPjTbmWVY9gUJnnphyX9TKe8j7
3tHr+ZZjqnKtRT+tMqNi+CNYyT10qJ1AacwGZZsRcy98ZDLbuERTodWgRaomt84CEOSv16mvdJUP
2JVZN0f0R+n7Y9boGTPQLu8YdbPX5gOqFx0LtEVXNq4gCVnEZ6rb0unYhieo/MsASRsVaSjFYmnm
qE+h+QhG+VbMD27Pbl2yF08uzQY6kIyd1DQiD+wiExlmp4JMyK2ju9VoRpkQt6dyWtDWYQ8enZxc
TmiDszmKGXMEbrUsnwOBUaZQgW0rKrcLEf6vK8fPniG02cU7BtalruJ9No8mAFdHWa9vTDvoCiwt
E5ibk3jsP6AErB51GfhPnTCLh9Sojb8nYVvflobG4qqrDb/VYYG5ckpBQMOQN7zTc4Drqax7v9up
yl++G4958gqRfsjvAuTjt5OnYGySU/5h4PPi1hsIbUx4pwYZtsHWZRu0M7WS96LnTjWm0Kb9rRaQ
tc0NeOeRGD6XXO773vvmtENtpC3EFzvNa5gOyX0UHPTmliXYMFvA1s1UadgtwNudlNhCTXUh6zlF
j1/sHRtiO+VBFQ24Eaa+KJN3p3D1Hver1umSHNoEv10/rryIYF0rcVjW4iCr725LbUXDoAD7MRRZ
sdRgWlzy26R1g7yENrQ2h/Yjj/Kep91w9PxmH49uEIzQngogJcSUIUbGU0blcR2Su9koxx1ixbuZ
dkyNPUwHHELsw3ZoEukU70J7IKCUVYgSOzZfxyDxWRSkggZvOx+d3qMNq2frUBWEKJ7WxRYc/Kl7
gI7jpdnEM5vbhtVDrmLrohjGQ0/vYnYV8c4tjtpcvGA0ocOC3lEad/TAwIw9iw9uC2JFObZpApXU
Dm+yFtBNiHd8/uxm2YpwQixzMg19lIJIrQEdyIAR5A6sUm7WrQMZmtxrYoglp6Hyh0MyliVUMpfG
LTrHVm4Krpu88LiOUsFYdRszVh47UPxfiKDn9omVnC4M47MQYIYgm6H1Pemb/IMCg4bjFrfOJlce
wYhsxNJkBu84AxmmII6mrbKV0M28bNPE0gCkZKT/UunN6eaI0cjXqRxkW5J5CEyUGui+9/l3BUUi
p41iE82G+ehTQE9h2XAogYTBowhAp+pm3MpAgfRvap2HLBXz9DbflvthHt67mbYO5ko3oYKCsdRX
JcasVd6CoAPEAm7WrcNZgD0xZNvM0pbR96sRD3pwg0IBd/b6VQYJFEL9GqaRm6Q6KDIduiW2kXUq
50nIZOo7Bue9VjfBMI7QGSsv0X2cOZWRdSo1iUXQjZyl8CslCHB9czB9WzqNooX22MCwCjpMLY7O
BA0UDBVlzNSOy2KdynmeV8q6kaVy5gcoCO+r0M1R2VMDRajAnlStLF2DpD0mYvSPPIB8uNMetAcH
ZOzxvB5hPQH16bHpK7oHd+ylCsCZ12kjoKEhg3GKGdtwKdldP4o/+i10iw42AtqEZVgOLU79MCbi
K+5XMZgwB+ENbl7FVkheS8mAFdmWlPf+TTmQvWlat8TN5n/Zcq8Odb4saaQwPzCv/EO0uA3+hTaU
sNt0kBTBuKQLk+URJCrqyuRx71Quiuy+RoAB4BglQPSOKShWAlBo4QJ4YVV+XS2KbBHTeBnKrRgx
WRVPTaSuwhEzl+sSgP0sXGL+fdrWFXwpftheElj79eaMAitu6C0v67FD1wBUMeA0Hf7MA+PmxyK7
2VHnUA3s11lntQbN4JYnfAd+JMephb8oLV7UydUYeJFO0GSflzVrE5U2oIJ08QeQtXodOFbII8Q0
hOl+XCDnRd7z6pJ8zbn1tiJHqysejDU6V2ZTWdR0u7y9pEZ5zrTlfSsN/SGPo8kebCLc86oewAdM
2cFpTeyKukYHP6etRBFqy+P9ErN15wvHYSK7ph5CQAwtX+zCfkgyqMjJHZzBJc3RM+ti19QxUFCT
aQNMj0OslRw2X+vgmjegPXPbLnZlfWxXEooWYFHAo/eqojvZXxI/OPfsVnbk5UMcbQI7MZ7QiVnr
B6MuyeedM336+ovzA7Y/UaxcoIfaqFux6AOGjp2y88gW2Rx8wmdhsBMHzz/wqLgquvad2za0cqPF
A+9i4bc6m9nQgJAZKis72ZDum5t568oiQPjA8gbl86StgkcE7OWk/8Se3axbJzQhOW+BxwK+QZBn
octPXnJRo+HXr/Mnpcx1M+AfDdCRrIf8a+TpNwPujk4b/CeRzKpsvB4aNYDvaP4c1GovyejYObJL
5/40Rn0Y4YX2np+TI1+4XA+LZMnktGOAPnu9z5VJ5o5wOC7IkxAQtbbX0yCctguza+cVlC1XEK3B
kw/zm63NUQOInNJ0ZtfOe6qaooQARhZ65A/NkmycLsF/T1fZn0ufcKevVwSC2JGXS3SYdbMO7F2g
jBJXCfWwX9oxmMxOlRv7KCYTi2PCpDmJ5QzD5PjBrBMMRgMKoSB0/KtZ/ajjbtvTWDniEe1eNjQs
tYF04GmUkVcg0w3Scgvd8N4/SQIm3JshbYjSZavWjx1NPiI9++TiGZhdmxeULO0kMZ7C+83/MVVz
fNh0710amjjjHOz6/LQNK4ViL2CasdgbH9lja0A17/bsVgqZg2dY1R2WZR3KhymXn0sfFKtutq3D
64MRpOwkNkuSRDdj3j1toJR3M22F1gjUQcpgDDNbaHdcyuLWJMOjm2krtBpvq2S9AS8zUnGinZua
3TS6zWEwu0wP3fcGaqSn7BG9KYkkBg0vx9Umrx3DIItG1DH6dZXPPpEpvqqb0e3U29Q9fOyazQsA
7ZuL8GZic7tfO2g5ua23FVcbTNOB6AW9454UD7rN74f6Eqf9mZNjl+mbcBj6qcLJ2dop3+WjinZV
4P/p9Nx2mR55TNhtJ5g95/2XhqsWiuQgZrkknHfu2a2DGS4ri+cOYw1myd9VebRDG9ap8MBsebxK
kUAHp7w0DGi40wNtdjF4Vd2WxTqZYZBH4UQRsYF2zncsYs9tBKVlN+PW2VReYUaqfZWRuH4ETui+
k27lL+hOvT4+42aCrohhetFVJnMk64MjKtGmLWkSDU2hBLggbvKPZBGPZKKPbgtipbweanazyXHo
k1HcQTn5Y5fMbhUAZlNbLENTT3TEqWeT/g4fcKfazimXBkfh68UeQBgZcI0zb5YKmIjitk2kU9WL
2YX6vhqSeDGA7EQboI5N+2ac+/dOi20rwi3bAPG9AGLwvjDfgUh5U2yhY6yMrFhpEkAH+YbHDvmU
bYX3Bsx1bifS5rXwjCkxFoUTGXTTu1iWj5x7Tv0WZhfpE7lSslE4WDr6T2Xo322R43m0q/Q9n3wK
+XSA6ZT/pHzP7Aro4TouCXm9/8xCZlGfAhoYMq9WDeNmRofYbZtYZ5IxyCIBrIQ7C2QjjuMW8E9e
PA9uyaatIxbkLIxDjbjAwvx6mfnbElPXTg9u1+lbqkCCViiZLV7xeUr891DQdmrHM7tIP0FXmPIN
IYewoYJ8gQfp0mkt3c68XaQPoVtkppIgP/F4sx/RftnJIXLb43aZHvlDQCsB5BzQzhBC4h9MuXx2
W3ArVpZwTWUF9G42TxH40pPusEY6d9uGzIqV8UhEUszYhnKbIEbC63EXtebo9uRWtIy9Bh20U/3W
W8rjUJNDm1yiNT6T+Ni6SgJcqaunUZBjwwxNNjEVu9oH04rbg1uHc87NbGq2AtVWN9BRXfiDUoNj
qYVZqWw3jGzIC7jDcaTgn6zFrqp8N+IPZhOWRBWRmz/ifS7DclWE4glCxW6BzeYrmeq6m3iFLCIK
IQJD4uh9UExfnBbcFk0qAoBo2Ygbj5j5vGvARH0MfaPcNrlNWVI1XplP/SCzCudm9stvbA4uxc1T
6P1FpcWmLJn9XDRbCe6ZcZmrj/Bg4yM0pQtM2EnVHk2Ry0s1nTNb3mYU4QsJ81KGMstzdR2v0wcR
iAviFudMWwd1bksTtafytqfKdmfKsTh4i3KDKjG7D1g2LN6g0qeyUrE75tM0jlxNWwcVNAvUa4AH
y5aeip2S5fdqai9xs/96VUKbIKo2swKdaICurpTlNa1MfQN9wSeXHR/ajncrk6jyS4+lFVitRN6Z
fdhFbkl5yKz3mTQTFobAeF+ocBcgFkH4aoqcjhOUKV/nRVxFvQiChKVzAeWtXahyD5umKoRbLQv0
469/AVpFMXpFOkzbTR6mTe8J4U6ePbSdL6ZsEuX3jZ8OeQ6VijylM3FKjELb9a64Fs6oCvlpNaFH
tIh9SbhTIA1t1yvBjtd0Q+GnkCB5L0nzQUFm0Wkf2p637SD+KstpS0lLPoL/A+Rz9ey2UWy/G9FJ
mnhL1hR83RPULPkfc7y8c3tuKyuqWz1tqi23NEc3hwAHXk0fhrp1YxkIbWfb1WIhVMTALozRfdS1
x4H7Tvkc9N1e7240Kzh4ysSSjn68gwzIsStzpxQ3tAkMIj4HA+Azc9pJYOMxgAj50DV0ulOENoFB
H2FqzK/4nKJbCTIAdt+Pbn3tkFplrJxIU26DN6aYbTnEQ5nWcXjttE9spqJRNuNQTeWUVtDuDUOy
89iDm2VrB/ZgnVviIB9TES1HkeRXU/7sZvkUkF70bUW4QlEe8qrYIfP8GLGY3SSSutXewp+oC3ra
LrT0x3QKVHwoASU4QjrOcbmt2ID2O/QCxTSmzcwgrxfcF44FydAmL4hEuFRJX0yppOObYewPIKRw
c4I2h9BEVREy1U+paiF/B82I1GuSH04v06YuUPOimhUM6GnJ4nTW3qHQkZsPtPmDEj4loJbGDlxC
wBGabu2uSh8iiW4Pbh1KtojAaD8YwT8BfWePcwZZMRMc3Kyf8ukXe7xVAhzB/jKmVec9bmK+quro
TzfT1sGMAUlYmC/GNPDqNCfdu2RrPrqZtk7mGqIoWTEzpuCaesgJ/0g6t8tyaNMIgctzGgEkHFNZ
N9fNvN5AndptexPrUA6iXJfZw1M3EBnfdTG5LZr4m9uKWLla0IgcZVo5piT6VPjzMeiqo5tlK052
pjEsiTgso1+9teO1YpcweKdN9vOlDeqfrzcf6ZoQohzzmMbQGeLHuNVxdZxyTT4XmA2NdvEQCke0
uY33W8zs+1DlhjOn1S0Bb6aRnlt+ZSP7xBjyEpAEk/Ja7nNc+H1NHE1bxzPfqFxJH5p0FXP+NPiy
usvb2A1OFdrAvggakQhCnklpW/o7kAfHt3TpncSdeWhj++JyEqNgFTxud0I38ENdVG4e1+YyoH6Y
zBRE3lAajq4pH+5A3XjltN1tMoMe44qgY/eGdBv4Ltb5jawvCdqducjaVIdbjVE4Opcmjb4k05H2
bncpm8YgjhbBZVOZNJi8PYuhdz3mT06LYUMReSzg/QByTkcvBpRK3ACAd2nY/Mxq2EhEGi6TXzZY
jSo2+e2MU3TjRWJwi5o2FLFdIjlDp2hItWBPdE3aXceH0e1U2jBEqFopH4RZJi080DSMunqSpTZu
91ffCpsYN6YcuNghTXh7JWJo+C7MCRoQ2vP9ZRmLaipak25B814QfWDN4lgssJGI3kKh9QARp7Sd
yI9ABF/6MXBDHYT2ZH9kEp2Ixgwp6Z/ZUh9qXrmlP/YQP2tGRXKDxc77bY+p5isAj9zipj3EP68r
kfq0oYt2mG+iEbqSLDHDhQT/lP39HDqpPcTPvS4YY0AmEDoFzWYQF31VsmUFqD0qFR6NNxTBjirw
HzvteWrjveZhmYUEjW3aep4+6F77h6hx4/eG8sLrRMBfoTkwDXJIS4jh7mQyqj1EopzgR9TGPbZG
hV4yNUPaeZu8kpGQh7hrO6ekjtqgx9ozSxtp7E2ob/l3TRAjBdCO1MHUhj2WaAWXZNA65QH0+cq2
/cRM4wYepjbwkXUEdO1E6bTn8ZtOvKuK6L1L3KA27rFYFJTcR1im9UlGlX6vy96p/EHtsX1TVovu
BEzrHjSI8MS7aB4vdRF+HZOozZUzN0FfbTLUaRAApdb4d2bonQISRB1fb3Ga0GSexl6nyZoc/Djf
da1bg5zamMOZ+wA0hq1Oqz6/2uQz8XMnH0ZtVgB/SUCI7WPiIyD0gLb+PjFu9yxqswJEW0VKD0DJ
VNfdbuTLLpGdU0KE+s/rpV7bvgZL4abSti+KT8m8VA+bX5A/nfZ2cto7L27MvC+THMpYKi2AlGJN
vmsXt5QIW+K16cSsZTfWMD0npTnU6yj2sZSL4w4kr633Y++BERbWVSCu6368AZuSU9ud2phDAOyL
ghdNi1hHzAFySd1NOYJ5x23FrRuoPNFO0q0r0gCcAEjl3iXSbawP+kqv16SaW1bl/iIwsB5MwS7v
mvljO2ytGykxtXGHcCd5PpSwP0G0/qC2+svoNW4VRGozBIRlQkGG77GbaeCZWekuBqzfaclt1GFZ
tZuewiq+6b3xMJMF+gYNkIduxu3zCaTQ6MkwugkHutvAPxAFbmczts6mb6pQqaqablQ1hVdJWWzX
Zk0mp2SR2qhDUKTouGDFdFN70Z1Xlkc+SaciNrVRh30yBMygiH0DPcl552t+T/LKrVFIbUmtZp4H
AoKX6abS6wcNPZKd9Lhb3k9t4CH3WlQlhtOijAU05OIkBb2345Pb0EMK3atwXvh4wwuMTSVkjvZ4
fqciArXBh21eTl6zxDCe5+8BMPsjn91yQht7qFvZDWtHpxuvkftAlId4it0Opg09DEq1euVMRtwK
y8NEErAEfHU6lTbycNRBO4XROt34THxuvPZqrrXjeljHEkFy1WU/TzdMLbdyqq745obRpzbyUKKN
R8pSTTeTaPMrXnjBbgp74nRhhuDS6/AAgZFAoMUx3eglPihfPOWbG28wtckBprZGXUWN040xwT0p
CozYkcCtvU5t3CHS46npxgkbkKk3nMc9qs3azVXZwMO486telfV0Mw/bHr/omsaT2z6xgYeD9mtW
1XiZW+t7u5j0R49tbqVUaLC/fpfeJHKp/Ga66Qe0OdZ6i44Y9/7udHhs3CF0HiY2gpb4pl/U9dZG
OyySW9Sx4S9+YnrUyWE6ZvW+Gaq9LNw0TKgNfsl1sKq4hull2a74dOLa546v0kpl9ah8jP/i5EDS
1ez6TjwlvhZuCYSNfFFgR2R66aabTvh7RsdjFznmVDbmRTC/mAL8ueFz/gPNq32pome3PWKlsVXI
xdYZHBy6/T/Ovmw5biRL9lfa6h09sWEbm2qzCyAzweQukqKklzBKIhFAIBDYAtvXX6eqZ7oqq6w1
k2b1UBJFLIFYzvHjx13sLbFTEgFtP29ITlkvjVmHvqrUlBtbPTD91XrhWWxgfkp66Robs8FisDlZ
cCb4h6IbzwvsT0kvBE1btpox2OUANlqtDlD3Oy/ZOeW8WAGqLkUpGYbsTRLAWyOAzP5Z3/GUathT
rBRtqikvyi3T4cXY2vMO91O2S80myybPc/mi4FvuVALL4rPKGvxUX4R0/dqRBrtf8e5dW0YQPd7O
NDHhp8zCuKgCTQs8dxz3X+vNf5jqtTpztE8Km2FNPKhl4dqKXzkapWTbzrzyyXqsqdoCgkQhd+2a
rPK1jZ7PmiCn9J+xUIE/Lpgg4NNk0HNK5ro77zA4Jf+QNlD90EQu7xY/gCcACHmjHrwzr35yRKpI
B4V7D7cHSl0GcsqzmOrlvOE+ZQC9J9jh3OPRB74e2mU9zPY8njg/tS+hIWNLCAe0HBXeLrHvDhJx
ceai5OKPccNQhhLgBnd5L3ScOrN190s8Dz+Jpn5UQ/8CyD+lAcXjhnTJkiEnAE1JTlbVezeqjZ1M
fTrV8qEGvzhCFbKf1QHS7T1Uafx56g99vNjqUBNTioSs8aJv1LZ0cwlrzFqcCS2eWlD4Nc6raa6H
vKUShHBK32BMdl6yfupBMWnPlwY2hPnWms/CLyogxef5TPFTFsdkuVAh00MeDWVe1lGZ0O48Whg/
pXFsm+l0BDWofJlalnTdtCZoOYnOWybsZL+zpCiXjZbvI651Eob8XSd3O88EgLOTPc9NnR3GDmPu
sBaTgkqbjpH/dta+d0rncJWc0EaKR5e++kTG+YL33uG8S58UiCZWbmoSEs/NikwsPI/D83Qf+Sl7
YzSjmYMBU4VRK1Io79B00+dVLmEY9MfNQ05+gABkGXJa80u/WjIYRJ0XLJzy8KKJRH0VD7h0PLNk
9r0LDcX2M0+Ck3lSmsKfSm8eck3cbqlwA7RTnuc2xU+peEHBnTKyH/KiaUzmT6vZzXHPz4tXT9l4
UobEgDP3nkSGHVIPI+YCytKjPC+zYSeHZFUZpSlp8PT4shdl1amreJyDM3ObUz8hF88FXHexiLrp
CXZI19pV54EZpyJhZG5rv8QUyeVoP9uluMM3+MlW7mM6/8UhdkokmuaAFVFUA5WKRXMJk5Hm6GK+
EqjLDuFZvUn8lE5EIYdJRuJjS2/CKJmb4Zuc2jMh6T8Riko4v9Ytw3z3qwMbPi9NdN5KOuUT4XT3
ICOLK5N4LdKKk5RAf+S8w+KUUVSMLW2bDRdXYXctuxqll+68qvkpqyhYtLU+tJPzQLReZgJ96xXy
TODhlFdkAsF6MvMhr985BFB//mJKfWYUe0osGvm89WUrhnytymvRm7Qf6/OW0CmrSHawmAg5xRws
yhJAqZIpHJ3OUwjkp7Qi1XO7WYpRidoxbxTPkNOfV6A7JRUF1quMB1JRHpf1QQZNGpngLL4SqHd/
POKIXcpghXsT5Ls89FFMiSrPrC2ccor8ZYhqSPRjmiw0AWMjCs7Duk8JRSzoO917uPAEfaZrr4jL
ZKiC81xO+CmpqIpdRDhzQx5KMxfZ2HZNkbSqhfrmWdHQKbWIweQvgj3Z+9ds09Z3T0iJPpxzafYn
XpHfdmvZIWCpF8MyppZ8drE6a7tipzSfrg9bmDAjZDG1OMxjnKiYnDXB2SnJx6M1WpxqXJrX4REQ
Sqba82jb7JThI2ExsE18wgT3YnWtpcGY1yiNnjfg70fq7+gE77RtuPyRJhe8oEflObU30RidtTjZ
KcVnMyLuadfh6qUqSWLrwZp0MUV3nko9O2X6+N7aVH7dNrlsTJ10yCfatTjrxGenVB8zsr6Tuhty
128JuFuXulRP5436SZalqiEeOmq6HBKVbj8rf0s9grb+865+Ej2vwAfHvo6XvIwBgPv2LqjGs45l
dkoj2rjn97rdlnxavDKDQU2/Wyw5L+xnp0wicH0HFfTrkts6+lgA9k0afznr7GSnXCKpoTpAWbfm
kNsb4AUzscMQ6/M6kNkpnahnokfFVS65CdfRJOB0cJPG3Tq/nvVJTzlFqrFwZ1vwST08spurXdD9
jCPynjj8OXiGnvEfdwCrqSuXCZ8UhdfpLcbnFbuimftvthM1DHagY1l99LbQDLvz3oX/8YbbQto1
jMmSB+MHb/Bg93LuVzhJd7fGFAJUziX3IWAxujoZ/fPEA3DE/fGhvVXApDjCKKl5uK1CeqBnqtew
U/uRcN08M5Z0yZFiwPfMbnVS9ueBIuyUYVQICRPooV9yKUr9BOzIc8naM/4zhIGSH2v/LybQKcmo
Mh3kvXXc5g36fMUjBITVcQomz79SI9S5P8DgiLaPQ6FLKOaumx7syxLMfIUDoWzrySQlql5NlwBJ
tNsRmjIw1li2QvUP1AR+d0n72pXHfurW8WZYizLeaYJ234sRhj591tTMdxfrGMzRtYDaAt01khcm
m/wCWu+J9OPik/Bg+JvWG7aArJad7bPBDyCCyWOvnvOxBBh1J5jz/L0eiSgOwQLe1N3cRiLd/HVZ
dqhUHifDxEcEUe6rIHa89j+2981OfQDcpIYi2g9gO39zuNua+pD0CHJosMHjhEckevNQj4QxhhBB
gf7+Miz2fLXCPtCKTW/bAlMlOC6ajkO8BNoOF3bhvvlOmw1VL9+rjc1VFVbbx6pV9bIfo8Bb9yHa
TvsLtDDV0aU3xFN37Ru/4V/gjry6nEMHoUyjYKyehmL1i1T6oCSmjtq2vjDFXPQ3BkZ762MAXdAy
g/sVdaku4iZIYVDuy/1INzkc3zXDVUYavYpbVJjLOYkl8+KvKwa9v/DZ4CBcWce8ei6rRZILb/aj
MFsCNZp9FBhWpDFHfWAXhIt3O/ubEjtIEaxRKoSTwe1als2HmVWV3RXKNeLeQl0BTzM2zbspkY1I
2hVDHSXLWDV6T+B7wW+1Yn2ddrCXRn1qm2BsqBqD9ptQzyD8z8IVXho3oR2zbQELPSXzSGG43Mkg
vECTkLWHKAbBLulEvH2cB9C1kopHrZfORBci2VYX6j18Z0m8M4MrqjRaevfs6prCCk+R2R24H3jh
6wYfG55z2dLiwCkEyhPXcqjyeDBxcansvPkYEhnCwxeUmSLdupa94DYD1J3Dejoi0W+DBJZp7fDJ
VdGgE8C6YZyX/kAm2JEwIOmLwCpKxoYH7s7FYpUqGVgxbUllLF8zf5Fes3c6Wst0KKAJBomabZOp
bSz6pmewAYdd3zLQZkVNZJmySOliX8tBLBkFmf5lroplSjxiLUQzmsrJLCI6nh47J8JnAAdSZe3s
x31i5Cznw4C/rnMX8XFLyroT0S1KB8GQwB11tgdpIvx/pyAYrhIv6Gqoy2vYfCxZ75xaP9E1VuDx
wQK7sq9hGfdxRkrj+FUN97hXtpULOXiRt3zroW/yZS00e6RRowNgFqXXf5CF3ghsJoJ5u/TVDKvS
tBJ9S3ejZIG4m83qk70rTN1crE4ye1BzqLtk8N10202ubvZYW9yl1u/b73MpgPxJOOm6HCo/XnXw
1ql4jgO0cLeOiA6mb70Jn2bfekc94W+SEt4O4fPYRqZud7CXq63ezcMk6vsykHXzhmoeDXYwl2CR
A5dY8uC4jBzmqkkzFb5qUo2yUMsTaGiXa4qXXfubNiBiOnSeYNFVO7fvc8ALC2xLRVvgcyEvlA9o
Yyvpg3Ze2UBadJC0S9quAIoWVKZ9aigh5feo46b4PsCMvstILxFil2UdmMsSLr7LRRPQrb6FHn/w
sV60x1NNptnf91a54Qa7qbekonQ22KNyGrIEJmzaPKF9hMdPhaXyGLWo66MlWg7FsQ2W4K12zIC9
K8Jmvm6aBuECM9PwHPixgzaactXbWE/jnVWLDBPTYkV56bAxbR4qt3kyoxtijAQ+TTPPSsRL3YG0
mBPEC1R0s8SyIAftua7YVQjVvLSLwoLvQnSZFdkQlZ5NVDj43q7yvPklaKKmu7B6y/iGvSOZUe98
H94PLJ5w1kQIIJUUiZIrHDn7260Ydm053Guvj7dd5fzoc7N0U5iuoVdsaIqNpCD7sZaEXngiCi3N
ONpcPnarD9CMBkP80lMeXkbcztdB71X2GIel4QcffvdsL7ASxmucgkeztmkHVzi3lNfxHJRoLanE
dh0FTXcFbAtHPAd5hOG+jaz2VoezSlYB2DjBKo2/wLxvvYmVqMMUlqifWdXF3/24K76ylrTNfRuW
G6ZDSRVNA1JG2dJRjVMRvnlwYVol7MsYBKt0XX4VU7SfhHbHpiHdDii6yiBm0+zsKA/lsuSCVDbz
FepHQ8gPPackiel6K83SJ1xuJonhE5UouL1gclb3iCVcUqMdN3WLNycbhAl0HG6ZDAOXSBvaq4qx
64XqzA/7T3L2pj0jVZk5SBZlEBS/2sJ+BZ6nIy8bIcCWSTPFqbLeFCcUllqHpYAVDrboOryOo/rR
rb3Dpr58DaUc9/AuFlkw6fkxnAqbdRWsbiEv0HdpDJk+h7kbFdiD/GU5wtyKJZBJetQCaYSHbR7n
W/O0Rh42xaKLE4GPm4JIQRNB12u6ygOtlut46skOFtgLpE6NSsdQl+k6kJs6cJ8xjMGug4lbDjTr
qxJy23E+Z+C2ysys1Vs8k3LnOZSVI2iSIQpY6r1a1GE1skuLmIwpaR3OFkfviIlu3RoeeQvCYOmD
5+OHUZOEhTsY0cVXraivC7XMWRCs93XTt3pfLt5nAXGpRBf6cpy2a1pIm0g6PNlZR8chiPpdMQdv
upxupEbNOG0whn5tRywHu6Qdia6Qd27vxwDsjJfJYh9qvJGWCZM9Qi7u82GveKCTaFFTymrlpaLt
PhShDHM2SngJW3IPQRAOo5U65Yq1iXZ9UrUEvxM2aEWYfE53tS/0BRCLoEjojEYTDeQ56Zvav4O0
fIjjpsjwQrLJNshvqqQNt+GOSRq8zUExFlk8leyxtNytWTfVqDxSVunqivrUB4AwObrebH4cZjNp
pDrIqFY6xftRlvqeKegeji10ORLL6XVAPGUTIdGQmiy9jb7Z1W+ytuJedBHVRfDcGuMvCV/H5RMk
HQOyj/uueJ7reh4Q+KE59BgzES2YmT38TGVbbk8xBKK2XQSPwNSsDXsemtL2SV+V/XPYdvKtlyj/
XBrjMDpOY01hOXUhtKHLasMpArTsJvCWev3QN7FsjqEkEdv3TBLQro03il1LeyOyqG4kKE/NXNwM
fjG4Q82F/mK2Ub/T1pVowEZWmFasHdYZRaY1dpkcazyrQM9Mfc/jkn4bQujAPSlLapewFogrgNK5
+0Rq0zlEVlFZ52XRNh/tuIr2sx3D+W2ERn+Z9AEHnb9HWIwC1txQkcFMl0V3kzLW7pirYVmlm7XW
eWg6+0CoKPSutQoTsnMRejplOULtVLmwvx3nWW6IT/pRJ7VdXHPXdq2sUuMaTrGxVGRMALP6wz4e
mo0mvZZrl6Lzmd52sMjWDx00J4bbfiCk27fEDWpf0QIBYszRepzOC0NLMN6iGfdTy6tMWEJyRM4s
XjPkg1dwfBpAgqb0CG2PIbyEszFDUOZvW7+rsc88E8a35bu/FuB82qnzxkPfws82Q3NwJe81hET5
RccjUWAoqoAn00SVSknIDPaVQC7JjO9Z5z78aWFbumh04Pmyqtp7r1ma6pbSoCkzH3EvTUYLGaQ7
JC8Q9BbDJqIdAuw72K6VaG0iEc7TbVrXLXOhCuDUIXx1jKgcQbIJQqfABRyiIpmqrXtYXNS/iA7+
WIcaZHovDSoonKdCq/nNepFiiUKD8FOzenDka7qgljm8rxGaBAs6KbJpRACfeDbqL8fKejuN0/xF
OO4/Dp2nj0EYI6uomuWIrZCqG5+PYkq0nhZxjJWsBPKACVa6Ytve9OQPH5HaRWFSt33B056RnBVS
7Tw9mzGbvKgTBy68ZUntJOhyP9JqXFNu6ynDXhd92pwuYLALAWGY5LRt88kjYbTsTI2A4KrDzrvd
asSsiYM+4r4IGku+knHgW4qMp2oOo7dqu9tiKj+ISMTlbvO8iR7DBdpcl7J16yNEItUbyB6TTIfO
NuWhQ8xVoag0dzTbRH01TmZmt7V+j44a+BbMOWzT7PeYVSK4C6XYdu3aDGGKEmC+wN1vSQbIY9qk
8MS1328x0sSwAggJ5uY6AG0TXGQuEJKkqtQaQVnI/fuubL0Pup8UTqJRh/fRHCp3u/lD29/NdDVf
m7lZGJqLrfKSVTEcT8PAe5hvthu78Rs13ZWDbiHVPpefVLUu3aeCBnZKeYFeMzS1el6GBQC5AFkP
7zv82vUxdvto7NNlm/vyMOuNHadoLCuotW1iSQeLhJhAwKn+hMiuDpJGsAq653iQhy2Oq1dfqfke
mDl/KkN/tju1jepigFYtgqQxWGssyMAjxxL0n6xa6LQrwlHlCuW6RC0bq/akcUtxqadhkTdlT+RT
N/m3kLUWiWXo4GVqVLsQcvE8nUvw+HYBX0p9ObR8hlJYzUfoyskVrS6yjdVuXISsblzFN+9AJk2u
WNTPz8XMvevGC8WY8QB2E4lBX1KYbz2Six3tOO+vi4Gpr0vVKJ0QhLPzrvepiy4DasJ8jXUNShWb
OhAvaKDaXet33sdVU5EASQjTJvLrg+Ome+fafGsnciNc2x5HLwo2xBR16GVNSLk8yKIbqmSSW3wf
z/X2Yn0rj3SW041WSAeTeDG0uo5whq9fIRS7TrttxRl4GJupzRe6FV/axq12181hg9NGLe20bwpK
2lsAc8jMJ4bwEEKh8jsS6fpBDyPotuUW5F00TQ89NssLtvIiuCTLWOo7YPnmVUYmhouLWseMdYs5
cr9AfKP7/maMJSze/NDDNtbGgn/qQN4SCYNK4Lbrls3ejG01yl3hz+EthQDqmBdyRG5qVuJ/w8p+
R2xIuHof+m6pHbLauL1q6qXNfebEpwGkTIP4Kp7mnaG2x6zCoVgleijjiwCOiiJZq9B66RJ3E7uU
2pdx1oXN+5FQlw+0tDd6EjzTejtW29olUNUlH0TVbVctgbzmNePR8rjhrOh2tZzRZ95DDWHXURsG
F61bFnZspAsf1bB6FoOujE7jQNAvGDXBjyXXzUbA7+9YM2DXGdYlK+ZuugtEiH20pN5wr1RUQBxY
mfjS1vMrmJ/B9jKgyf21YROMPaHpphOt1jVdPHhCHma5riRZCVoQm3C8JNuy80VNy50xarkuWJUv
hblbzSBmIBQsvMDhD94ZFPFI46cemqK+rzKi+bRuw0NJmdMp2o76OqE1HboLAeuzKosGsX3wtsbR
xNWCvYBArz9PzHGRE4MzKZ24v3T7akU3lK7hlS5XNl8PbuoRfmnrHZwP0COd+3lTRwKbWXe5DqjM
pqJnrL3yNIkw+LMij7og03ATQ1w23DMRR90DuNJ2SM28Gvc4lrZ8Q6VhtBmO4AlYjC1aXGVDCw8k
D51fXXkLxp/xJbjzrbH13nYbpHmF61c/90EjZYmMYWCczCUVt1XErJ9O2NiviZXziyprEx5C3YKF
hl2oguEuBAppVhWlbfcQLxo+C7Wg1Eusxm4zQmxDp1ZQnHw9UF+KwrhiQd6GzaQv4KdVdxdoSGkf
Qh1T/7LtyxqTWtgymxrRVInBgaYShPJtfFy5YzZBsQfWR5oYp56jd+HYDGdGWyQ+rLTsXmgjhqzv
TVzvQ94M5Y0trETWw6ag3blRTV9HaHKRlE4MxcZJRS5KaVdGD1BEq2TaeYFfXhEOWOMRSUC8XnDH
V/rICkgMfw8VqPo3c6RHB5O0uWCHbirq/i4ypuWvW9FodYDKn3ybRkfLS4qUfcPK1b1/S0ugBJnq
y9K7K9gGnZCEKlQjsNKHqMchStHjm7nVIKdeFJzWP24VCyEHMzL/hgPiZCbxsOuIO+Y35EiaKpyy
OewMTxzBYFxW6JDhh4rFnd4LgxH8OBs9sN1SLKvIprBqcL7No2k+uXHF7oY6V7fctguQysT5vKkT
GWlSpDBSHmUG2dPpwfDSZ5mVTQDezox8OsEpop4DVw393kkP+IEbXYtoNxhoe6ObuGCZnMOwfFga
4rUpmizJnLb9tox3oau6nWkc8kbkIEbvZVTS+A1Ykj/vmrD2O9SuEGknA1Cp9gM4rlML3Uj8wkUd
kYDppLBOTXsZAs381NFCCZoAxECLB1YZ924762GnNYOKoKTjNXG5whHDDNOVRpSlliSYGJMvBTQz
VBIToftklHH7ojT+HyFS5c+JMRveAxbb/Qug7wCy8qiIjmlR9fhCpgm3Pp9xgzqzC0HrXoVgOngh
dhqavG79wf8Qz2aWu6DAJE/YGto7UpNRf4t6D9JPbV0VVVatRIXgFTA0fgwZ/EcW8WXwNy/+xifb
AnmYOlftwP/1kD8ZPYo0tAOJkwWx+HoWF46ddgiPXOmqlLbNh8CavIn76BaImTizJnPaJdzTllo4
xLV5NJIlqxttk61R/m8sh//4tvxn8WrvfqtgDP/4L/z5G3S++rJQ48kf//FoDf77r/ff+Z9/88ff
+Mfh1d68mNfh9B/94Xdw3X/eN3sZX/7wh10zluN671779cPr4Orxx/XxhO//8n/7w7+9/rjK49q+
/vrLN+ua8f1q2BKbX/75o4vvv/7yTqb6j99f/p8/e3/+X3/5f+a1L7+9NH97eDEWhJbfLvnfv/f6
Moy//uLRIPo7FRzFKlj8gZPwXqqdX3/7UUj/juJQzAgREPXw35mhje1H9f5r+JEIIxIHhEScII7/
5W+DxXb4/jPxd19EQAk5g4MzfO2CX/77Gf/wkf710f7WOHNny2Ycfv3lXZnsX8WoICZhLJABRpRz
AornaX8jqJ3ELwrtPQSLPUAkJbGlv9ODQk388Xej8887//5O7wyJP91JRJRRBjCAnLbEBpDpLAJZ
eg8egG+OqKiLb6fyZwpBJwT9Hy/kA9fwGUERD+9zwvuMdF9OM8o0j+HtkqF09sW/VFmZ8uN0U2bF
nuXVT7jOP/jSJy/mB/hELGLI4MNTniypwoX5JHaPfQZItUyXDPn2dhnv3L5/WfcyYQm77G5lAoRp
/zP++V++b4CKPGKyEHPolIiOHmYz65pMj8JPouP02GSAVe6nHF6nB2hYhyIpMvkTwsQPNuSfXvl3
Nz0pIFPEOjMNh+lxzJZMpE1WZVMuMnths/U5+kn9+8cr/OluIuTMh35JSE/7lqB8B3V7TqfH9Uhw
iNzay/ba5VE6ZQh+L+Ov8J876muZu+2muZlu+sPPPvF7af/PDxATGD1GoY9vjJ//jvwz9DH13o+Y
Rz1c1eP1SP5vCmW/TdpA/OsGWO6/vwFY/laaHm/oUWRy9slvf2JA/oMZ++9e4URBAzkMnRB5vk9S
uudZtZ+rDDqR6Y9Zeaue2E+IaX+xr8C65n/e6FQ5PGqiQNsAb7RhtZOFJCV7nrcuNV3xE0bWX6+/
393qhHJguqhuaYdbwep7N5k0SAEv77wv04XeqX2ZetfDFaD+vEJ59+ZnQuA/2kj+zcCeNrmCbdIK
g3zvEcHnx6VM4tt5J48KG4C7VpnIyCd90V1VH6K9vq1yuFfsf7oafzI9T/XrXYwsq2zwCH02Zeoz
jZJih2Al7a7Enr9WxzILs3+/l8NO4q+WhI98BqKilPun2ywXRcQG9K4/jlrARi2PA+gzPK71Btlo
FHO1fK87pX0JJ8H5xjJ/J9avdWESSJMla7ulvUO1qQXZwIa7Jq7QXvAc8BqyETfM6sMQfBprnhSo
pMuuz+ph2jsAC6vu0zVyO+mBKNfel/Spi4t7or/H8/O2kcuSfNbxpQfFKQNReYRyGa+/1MXbFH5V
EPXXc5u140MvnivJk2b5HgQiq7RBubj52IMsNM9XQs1pr18gxv6wWZNs2w0NvjSVXjJXvuroGRla
EqP3CyyMMDWc56tEOayMUlOqa798gZdQVk5l6pMLMryt8uNmvvjrxRDeeduF6xywkjGZ7EVkXiu+
K1HamEK4g1zPgLF6wNJx16LC8KUk76UbmPp0184zaTXdCfsd8VhuR7A9rla/TpGlXYaBSML5s5o+
lHpKSdXipa/bINjPtIvTaIqOhtwrvFnnC+B45KKgL9Fidw1R+yma08HMe/4OfPT+oeoe281d8mDY
gwp/R1Dw7xrUUYYWyGhErzZFdtPgP3bjt2BAs67h3/s1uulxGbNcK1ukyMnH2EveEUAkC8dwkhnb
5JG56BAu/Ekz5JzGT8w2ZCM1mTFLUnUACfW292mPySOvV8/76C0XRDxKEaKoN/IMXRsZgfWA5NhI
7CevYglBPbrp+kMBGJXoK+Ngje2megdRpl07RnArQqE+3Eurk22EYK0Te4XUq6VBMnc6rRoCrBf0
M3ixH+b5pXaf4SaRbPFtheLkqEmKgkTiR/WxgqsHSkMXKOtnW8yPRUXv9fSFS5kIw7okNuvNGMIz
Ko7SSJr9ysK8dl9p7GdEyztdbclo2BFQb9ZYVPU38ZFolYwjLAnqu75B2RA9b2KitwB0L7x2TcfK
ABbfEh7Ku8pGaVxvIA5UCZLqXTC12WA+yrF/6N0tjZsrMa+PC6gSfs2+bUF42zrAnDF/4gLOu9O8
97SfoHp/PbcPin0V4ZbD7gZ6vS5dFgixD3dmaz+t6G5nHE7A42XXdQnA+CuKmhYdg2wA2OS6ab+g
96ep+X5q4ryYl4MqxjxWAH0AI/KB5N627mndpGwDa/2p9NiFKB6dfIHjtcZLbUO91+3nKvocozAA
tjzQ7VJgjMyUxD2+Xd8lYF6AnURAMoFhZZEM2yWXUeaZN9CgYENxmPzXWVRfKAsTRJI71Ud76ljW
Mnrbxf+fuTPbjlRXtvYTsQeiEXBLm52daTvd1Q3DdrnoRCuBgKc/M2ufsVca53D++1z963ZVlRJQ
E4qY8wtzh9TcyjCn0O7LfTdkEWFIUECnUidPZLB9Kho8crJFcw9XzPm6HI9TWno2Vz0NmbG2ehVt
iT7xNhJHEiIjseLId3Hxu+BqqBLLV6fBt0wUdVoQZ58srJuKSw/dvQIOknCc2L4zAj5v6bfK/OGo
qDiWU6BmzDUVGajdpkqpy6DrGarxBgCuHE8sZAZA40cOq1w9PKjsCcxZd8SfGx3zU0ttF4KilaYn
gcwnaERaJ8pUEToUPIU4TbxiQIka7HWu2Du1I24l4lU85oGBve1UuNXAUxNIXhMCGVCzF8n4oNep
VzfSncwUeAriJ20aKqxAvv4trnFYZWqUIZvGhoMjPli9kVntjqYN+U3si+wdRTXPslsXmhOf2Q9z
trHZmwXzYD+NrtVPbs4H5Hq4O9F3pe9dKFWSvHQTNni1+ruFryaxczenjTtaHYqeSHGkvQ/NtmfO
e6Ot/VFB4lbZMQ3V6866mSB4RMbQQy+C3YhPYo4mvK3DOsFe19LuNkZSKctf50x6xTi6rf6OQNm1
mj9F8hvXKB84BJdnkD0k6qquUc/ObwaQMWekksh+bueonVAhxs76WuavMbu3Juq38tjRZC1aVIaI
+txMPFBAeOKJcNO8ChIIZBplG7MHUUHxgfMM2jkbOwHvtyMOPTSQdjWUFoT4yHTqGtATxkNgFE99
yXxjeoHIzUT8ZfUBa3EQ1sKNR3Vj2bObdMilwCKeFBD/tc66yMpNgkpPOb5g9blyeuF64U6D6SJB
HWmZbyCRJ9irGv+GSM9FUdC1BijjkgKiXZ81wqP4a5V91ya7CdMDzRF8NMf1aTudeop7zEairQFb
th8CAW9MA94ZMXNPMyOz+d3Wb6YVe7Y2I7dq+ijy+8r8S6uKtWqXp1KIi65EayhfsQUY3lBmXjvr
/gzRCc+1VwVtwPiEnsrGjvN90qLn9Ogx47FsB3fUoDotXCCd7mps2VWDrGHpokqDbKjc9a3pp1rx
hI0/1Ojgl7myangcFPXJhZD6RDanPrme03TrtNnzjIe9uhocI2jxU3kcEWvNe5z7NQkN7bGs/zTJ
TkBDNSfOjVSgADE+yrmMoC9xKXM8K5ldpiNdmaHtdmEjdEMnEJzvHiRiO7Bbt7lQfGyOWwNik7K6
SdEDQh2IV2dGoIBqIjUJYZLlkgEzV+ATJaEhcaCPhzwB9Anqk5EFGW19Xb8D+PVGLzB2na0p3Qzo
w4KKpmemesiqxJ9s4uEq7tpDvYEOCwWF/r4vMxetWjZG72wNZgdQHmRl5SH1iEMbKVA3NW4r+16d
9d2MUmxiKLfI1nlJxn30nfYUiSZyxdsAysNQ0jWqoNh0tl1Se3AYos6CrMZ/8h8XbviX76JnQeHi
GtMZFc8bOxmOyVO1NjweaQE+q09uZ494DC85vEa8vBx+nw25uNcQLS7jqRzEUR/snaEokBQwN+9e
6+ow8spDGvxOM4fT5/c7ank87zZ0qPcaU714vE3oRqjQqdhzjqr1bmx51EFBycS1GP2v3fTbNeGf
37l0dGcOIpu+V/sjosl1tZPB6Q5mbfkNO6ReEcR+ExQRNsKI3SqR5opIeZVrJxJeurkWvF/7TMuU
QR1zxpmskDKIhh1w+CH0N77YxqEVaT74K5V37fGvDrnQsqtEYdBHYWZIL7utYtcKs42Dp+W7+miE
p8TI1SFP/+RPb/x0azq7tBfxHDeJUvR/r4XiUD2IVb2bfBycvrqSq2vgk8s37LMvfLoxnY03TAlH
A1T+Nw0UICcSjlu6pv7oKVEZKmvn98+L7XJW5Gy80w38bDwKUWlLm7w/ognV0YK+Fekfw9NX7WO5
Sf3C474Wln6+QZ3BeQKM23bbKxaRv77Vn17xIi+iG701KBCIYyKB8Y/rrnAZcgriVl211275Fy+5
Z4+72FsGlJBK0Ln7I9spyOwZAQuHrX4rgjmQe8Tz0dVlcvoXvz0dReoW6VE4VZbLpCtha6JWLI6m
S6NujSPmtv6VhuqrcYSexjc9Q7jNprrpt/W1h/3rxP5p7EWCrZhT6E/Gqjz2dQzcF3UFPSgMVVPz
aJCjNX8IvQpop0HgvRl1aFf/VFr9MvV1hSI2OUIL7dk5YiwYA9NMP/RZ5U3NQR/Tt0w5dhlwXGp1
N2TGXWzOG5C3N05Tb0eR+sywPVyggxktLErVWBVzHDIzD2EtwGnXiXfQTxAg548yVzaTVB8cdgeg
gaulf5TsnmlzwETi0kQqruxWVvWidTVi+6jND7NcC+i0GfMBdnOSzpVaLV0TKAeUJTF9LQobDWrp
B9vkzyOwjJNsfpVJdSvacTfoeNndk15o90TF8dyaL4mBh9Q+9QZyvOYhZ/ftpK80Z4TgE1Jsq/Ms
PUH7IObjOgZh3W3TvDsazJLkdP+YIVf8bO3RV/tXdNRwHb0ME4g+FakcEw4x4Kn8UiK8Bg/NhRTk
voe6Ao0yvAFxWdoMNwVg4i6d5ees4NIiKZ61QIXbjiOjIVfyradD7KfZsNg9zTQntcaQ0z6tM2yc
gQxpWIT8yrS7fJhSqgG+blLqLF1rjOZ2I4tWHMVLHFGvnlxIj7x5nQWI23ElikBYXJW7MagP46PC
XG2V7K8uu1O67vvD/udHLOHeFiIxXLXxI+KbGQn82YWzYm1FelBF6bXU/cUs1j8PvKTlx2NTZDFt
xHF8Mf0+gPLPa71xa93PUfV02j67z2u55Mu587MxF0u7hDh6tCFMOLaBDPLf9QaaUrRhWMfbbK9t
r+UnL0+df97mYupA8WnVNMfbPE0dHhVRF6A/w+ra1Ll8wJ891fK0nVhXEkX7e9oiF4LmVytYCSKx
ofvYccuj6XXRtcLA5czv2aCLIxc14UnqhIgjDyBoXbX30w3zFU/5tFGffar9NIA/xk/XzhGR4JU1
efl0+OfFfjt+y6xUMpwObG3N1WFwqj00NredkfisjP3+ytq8mE8/e9TFUZumdVGhziiOTtVvRKb4
uQG5Vr0z6isW5MtxzNlIpwc/iysgl0himjrimK+LewTxXvLLCZQbLdRQxlIOV+O003xfrneUHx2b
Uvh/7CXzQLPbGR1JshIzFGePFc4r6DiDDBm2v3Hh1YLZacb/NN7iwymTKQqltQXiQtWbfeKyfRoW
3ke9roJiT68UXv6i3r4Nh5K+rpqahZrkYgH2JNazXrewAlL5ofDsOaECbhqbIaGgILi3cbumc1gx
GN80GhTZiqOZAWQKq8Iub5BV2VZsGtyhHbVohHWPmlGdOJBaTL+16kjNPbQpoAt3UZE/zM1b7kBA
N2WBPvJd1s57oUSmrQS4UCLtboSG0j6r1XiLw+rKBP0LMvrpQRc7AEnQpI1XY3msrHe71ry5Vxsf
mj0kKSScc/o6G52XTiqhMfV7HZp0qyk/0M9l1yJ9MlC6qzCaC/Htzs61tSodX0vqTZ2Rm8zsn/I2
eYHjZWPoyhudtwT2GUgeOz9T5mPdslDo16gNFxeCffblFruLZpeWOWf4cjzID9jO/CRQbiGaC9Sw
CgR8VVdOo7+F4p/e4GJmlgDo911ul9hSktUvWvgoQECK+Oxsm4fKdhXvQ9/oQfyCWCOq/aF1lYOB
yPez8Pv9Qx5U2Ot+vmNcPKts7KCo/0CIgBLz170AN5pkmE6TVxmfbbK1x/v8pIqyh9Cep2CKqafV
ziZ19JMdErKwzyvjL89ngnbJtq2hwIQmH6jlL3Y9exBaX02D9TCa2qEddDsUzRQQpNa1Tn+gVop5
Lm0/rWTYxMOG0DKAxnDfMZ2jTXx/GMn/ReVyk310Na//iKWG5YvsZd984k7ZfX6Km7dm+Sf/P1S7
aKecxH/SPSc1zRe5y8Pwxt7fut/nQpe/f+XfShdd/xcK4wRfydJxWyInBOG/hS5E/RdUKhCRW9jc
UVFTMa3/V+diq//Cn0VVXYUkhKrOafP8X5mLZfxL1w3TIjaMMpaNf/e/Ubmc9p7zlUVVqE4Q02oa
MsA6fsPXeZxKUUPanUxRHNtRQ1k0zR9nL+Pw73/rXN2yPJ+XIyxWytTD1uHk3RRhTubWa7w3ng3l
5ecx/sKcfnqMRehY6BwyoqaZog5UwBZ525F4aR+IqtggEwqp2idUyD4kq+7PA5+O/G/jOrgJn4Q7
pvk3DjsLCUbLUZDOTDGuidQNNMsbxv7MfFf9YuLalrM8nk8vElIkQlQ0EIOOcPGMaU0mo9VzsEcF
cCLWIB+FIaHsDqHmfJymGEykZNoNsOJORXEj9fStlZMLXf1//ciaCreKauP+TzBJv84YVWuZBbku
8KfWoWiYl+HAFGm1c2Lcqlnll06+/nlEoi4jITz6lzEX+38yprCmZlKNYGJf90a6TxjJ3dn6tJoO
IvtO8iC2IdtmDVfuHMFbOP5iI2wmmHDgVabo4djjM/mDUVn3mAloUAHrkJ6kj1Bof85GnEGUnp4s
h81dA00xaqaEeH2eenRQzUMJGdgByAM/m1U1rBX2YKTU4xmD0x4dS4RhN8e0r1VYZnIkdM0Yna40
rtzoBqo+rX0/SiTGHVkdpJLGqGtMb43kxCMgfkSwdubRjLpm1bN0D5JD7tpdr2wSZbxNJ9YfM7SQ
Yt6cD/LPkMLyPNJ1wu2PXtbebCOFoBTaqq0N3VUybUPraQ5lVXSbvGgQR02gyEKxjwp6Iz45SbI9
SpD6yb7DcWZr3e1AsxCGpjtHs3q30Ocn9KkRfobuRis+wrJp5lxDXRqZNG496CR+hJy89vEa7ZtE
NYaQpv3WbHrbz9rhUNVSDaZCwV8RuDrO8Sg3tMyiFGI2kLItt216PWItRfOHIlDN4v3nifK3Pco/
yxEEXpj4LEjNCMUEdbSl9gIXrVwX0PNGTuVoKwscWSDy4dTMyYzi8IzadZYTEVIotk2Ylybr0JRO
EsBIOZtu7RiN31UJ/NFN3Icl/HaBJHCEI8TU4OJhThtyhq50crKQApm7Bp6CCrwz31TaNoNB0+r3
kBxnipf1BqjdOS9QToK02XqaEbr2rtoY6ZugcRMALfiht/hZuBAO00Gn47xOh9h+gDZ4eDMT7F+Q
Y4McjaYK3FhLjoTWAK0V1CGjsZLzOML/mzKJEgJ2INey1HlF5NjtR2tyXAcVV8gQOvM5IVL1Bm4A
bBC3pA/Uoo26hNkh+qZlqVumAzyLmAfVZijKTT82H6aSbAocWNCdT6WfKnAPJGW6TdGZF/+HaRbc
37DOjxYsgWZiz2iuo3SwZvSvP3/Lrzvr6VNaqmnbcFSY1ARYZ3E7UKohTqp6aKKZYxWbMBh/KqDN
+ymPYRYerfhRCL6tM0vzrgz89UjEyDB+OBoaWmgoX0GHugitgAsDgqOMaUhsE/usAUnOJNtjjZZ7
AWvmR7Os1QiGGaAeRLYuuPxlVMlTDcqy38UZZBYaPK3Unm61QSK5aCVrVJ5qL81LFo2aXXAXAv6N
LeD4dWsBmUkt1ENbVmGbD9peTvkOKUwjpIWybbMZhn94clCwipM/KMjHv8AYvgFPF14lc3gdmlKb
wcPM5QslkMPAuNC7eYofwBsUGC3NPDYD1ZF3ZBYSifAfF0gs0jj9baZo4ZwS7Hz2VLdQqhDHar15
HhpsKXr6qyRW9ZomFdlmpi3fpDUnb7Wid3dY+pDixbzpjnar8o1jjvSzM9kvPTE4TAxphixmpntl
KmDVR0V6ByIBkp9Fnt4nSpYfdItZfgYn/x7Ok+yOpfA7oitMD2AHEX4ex2GpK8MTnJLNzibDPh6N
G0WxAgPF2e7K+f01CXT61iaiHoRSkMXicKWL8Meks4JWufEYni4WMFKt9ChdqVeTQKcp82VfWgyz
iIFgdTFJlsxzOCBJHBqJiMAm9wygksOxql9bhV25XF97rkWsgO6FejfAbxQy/V75sNOD+plnx+lB
5/v58ef1srgKfX+Hi5VKUkiyEZvMYbruAxMlsyJSH07FnS5y/PJaZeVrKPB9tNPqPYu4tKywTWzX
c8gDPURSMio97feptkLDJuqtK/Pj6zXr+2iLYIeb2uzAG0XCinw6zyX5bK6g4b4PYCG8V03MRM2A
WWoxAMm6WitAWAoRMLgkAVopMV6aiV3zT3yNwk8PYlHog1WYgAETh13062vrpdbl6CtkhKVi86hB
1byFReiOQBzm2UaHDioFIh0XWHuxnWUBSSFQP3BrtvkxI/2D4kCLk5R2tSnbFrXrpA2NtGwKQDgc
hlqygyMoS1GZpyAaWcW7gcWuatlWkfCxkaIZAxhNEXHhPHU756TgUXq0e4OfIZjmGMSeKpleFGBn
3ErJpdey2YqoBWlS1lU8mEn73LWoQ+C0Ro87KAz45MSALzn6LgEJ7FHHmX8lzF2U8L59+mW7HbMA
eAQegzEUvuXOPq7Nm2ZVIhWWXS0vfP84X3ahZdugvMkdpMKwCyX9I3cAwLDc3njKrGuMw++T7es4
p13jbO3klWXFqa6MoQKUogobMWuKwGzbK+kaZCKu7HeLeN1q0QbXlhMJoWOToZVN5h6AkFbZONJo
/1iSC30/aIm+GuEmPwg9l3eidhqIMFQNsr8MqKQb0abmPXCPM2gb/ODMKX9CaQx8D4sCmqTeawX9
NZYZ80YOaZ+uQzpm56tpRIRTxGYfwsHGVnDt9Wg41Bn1s0VLQDVhQDDRWnMNNMFDK0lkzLEORz5H
gwJVQagXJ9PaGtAgyktEod92FeyVxuy0x9FOG/WuIwVpIZ0T0yOB1T+CxFC84Lgc1nkJtYCOehT4
kXGS4gPmkUmkeKr1Vgtl0/hkEvZNDxs2MFDcUTYMjAS0DCCJ/gHpkbi39eohpepvp0keiFHieqeP
O8AMoRobR/NFUzmenPXgiGRWCo2o8Ty3Ql8NIhEeb5ybvK77Dc217diT90Qid1goGr9tccgwSt9L
KPJyGL0BIqJP2tjuJw50UJ+9t/gfAs5OLGFW38QgK8CZ50DYVahhC0TO0wkBELZm9Vhkjc1C2CLh
5iB4qqSxydukYh6VM+xuU1AVBQOrSzzllVJDVqtAZVtTRMY6hElEMTyc6atKY4HNst08WzdWQ5+t
DnZGjSLtS3UrPyngZnfi02tT9v06dyqktNq+8Suz8tQMotXYgSm0TFFN54b60FptfWdQ9KV0eHyY
dDaHncwQLpuZyW4hzeWvQIopN92JSwKeABVuL6i2HgaGCEoMLySRn3YrzW1nanUamWZDVmlN2yjW
GkPZIHSbYJlP9Vb3gahhoF+T5Be22nRwe0vrS68HRAqQEp5Bo+kAimSEEqSAtUoRncMpp2xNB7Si
mhXx6oRfQ4jfgH6JxsLBIGACxplgPMeNAoVhVzh+bDbjO2ya2IurcbhNFZSQq45BEpVNUw0tazc/
Sqbk0PFzwDGKGGAx3ED7JChxQWWFo6BdS5JBjNjVErgG0dogfeWi/SMV2KihPCvlQUlxIUgJ6SJ4
TMm96ajtQ0nbtS2KbOvMvPOdEwkE0Lg0bIZkzD1a09UsDcgZaQlw4QrdI1mA7sssCzQBdZFfZ1Sa
aHlGSvMjtU37UQqZH2FejYuVHVPF73VmuKVo5LaEgxXYPeiUYcduVBLhbgQ5btwZuBTPs836EKyn
JoBlKrmnw8wGl+hJ8gwtWA4dPGr/cSdE7tXt0P2OZ605JpmqKysbajdf1hAmzoNzY4Ho4wpFATmC
2X6TGVBAo61GmMu5QFYAoBwC0XybzxRSTmeoJOzxFGrTntkTUkiVnt4AxQI6R56AhePyGEUlLBFU
GvICZDDc8GtEIXPZm4k/6nSQfpLW0IA7ENJaBrUCNcd+0vTJXZo16U2Zj+wz4wKgHuyEbu5oIzCK
yA1LMD4DIP0Ewu4h/T1Qc9xMkKtS38ya8WCWab5Hf2SkACyZwXlfdx7853bo5BxPiwM8FFVTHxpD
xGHcd+9DrpZrC+jp1jXbucY+JvMNI2iFAF9mcQTWpnAlYAdPuM9oXgOj7B/GCQ80oGvgb1OKbQPF
YCSx8w1uBS9qFyCB6NxwzOqnuDGZz1PQR3ibWGGqOFU4o2x0mmfQFSbzU4OU4nqqrBsQ8FK/V83B
q7JxbRsKrBeMbfQRaug8ngtPEl77ePslfPpa7Mc9QA5oL51CbwhrTA4W07AVsb3OtPyglgkoiTn0
la0aVDa6m8WKfMV99QV9hOb7bkgaaFZBWYP7CqpCq9zBFGZ8VB1U94aq6i4Z8/cBdxxvmmsLsoo0
eS5jhcHwnfdPqVFuxNxAvU0gVUcbvENOsdsRE7QTOEODmau/6Ji8VknSb3pbyTaaI2g45MkvrqGJ
Mh8VfQ9dBv5kZmQPuFUILAvCYuZLhcByW6m4AE2T6KIpb7Y9DPUbhSF95PZzGWRgdxGAlJzCXPUT
gSK+5XOXQv/B6QAdZlPLj0kTtQLFo0Ha/WhDjZJl4rnsVOYZ5rzmqnwWDMJFU4IgM+RVyIc5StCY
2pd5CdF+BWO+UGNNdc0skc1jTDPtgcIYAmoMLP5IVWSxHda8FDDFqem4z5KSrBKH9885mxBXz53N
XAAS+0DpBBiUDAiwDSEE3Ew8q4sj5E8c6zIsi2EKEgg2XZDN0AFxBrbBSRtrW0u0ssB0eWIF+uRo
JP/owQD3S86qCNdRHcGclK4+wz+S1OaBG2l+O+q8DeuEpm4xYq73yBLiSJOHvgSsAY76N2H2Iiw7
QP6glm0ssOKmFJUhvUlnzVfGpOvdXnZTyPPWB2O0gaK9zP1RyzfgT4q7VjUJXJ2ohZNM2fIaKaF+
0gPVqNYDMBFrdMrwVepAX1t05RNr0ig1c2ulaPH4C2oQnOMNjKM7x5n4dkqGdwtZnSCHsCD28hF9
Xjw55wSgH1R3wZQHaUBoIg+plTv+kAAzkOtIzshYBzfHUn4Z2byXDRgAbkkr5ySWVXFoGphJEni/
Q4IX7RUZYJy+rYOJCBSA+tzzHjxLtbsXatVFWT2tsqpS1nM5gmfY0VCl4MRNTXXDehb7I5mOpZOF
YHGYsIdDDF1NNVxZE6TxnD+gAVo4meNrBebWijazCtVz3yL0r7tfMTXNws2ApvRoYhEf+8e7Ippn
VbE41PElDQAjqoImhecnV3Ro20t0coCbmunlS14W8AbhIlW7SMBCKe/kEWc4E8FzUSBrb9nBHqdp
P44DkJxJJ8mDydRrHccWVct/X4GQGYQvy0LK1CSnoPUs+oXhpoUwKtdCZVXtzJBHUKwdMJFcrM1N
Fl6TQXwPtuExOhtuEWxLfNOhyDUSEj3AbkazAE/889X74hAG/qMmQPeoCX19ohbYo1LjOgnrPt/Q
uAV9LNtqyjWF4ffriYXPa9m6TlHupMt2AGgXqLUWRgIA87U7KsWN7ez/Oxz4vz/O+RiLhIUKgHFB
40ILuR1zV4k7qMVy41rt4vsL+3IBoosXJs1WbROG63zPInUu1qB6hLC2/bdf5esgi3nWJzXcMjkG
iXXbiwHjyvXI6OdrapRTauqnnNJifsUVto9EJxWSHqZcsdE4VCQjKPs2yME3dkBz8txO+b4hmt8B
ZRz+/JQLidG3+/Gyb3Ynez1xWA55RWMdOVGDMk0eW2LpXjoZEUUWvHD0GG6z7DcQsL5im6VLpVO4
udrcEHQB3CSyXjlct+C41V5mVcIrwnLryu/Ur3xza5F7S8FDxlV3TiJBywOryhWdX6YWAZ3zkAGU
CJ9RnM47IPF+993IPQUpcZyzHvAbv2QSgp8D/SWiQPTbWA+wCJtJMFonJyK5G+hLPzcRICdg7rqt
2EJ0tTFL30YygmpDDwhwJJVERbfKFLIktHi4sv4XSufv32CxapSkUwG7deqIdtVpX09usgleGCCB
Qc9q3yQZlHUaWxyePASkekOxp8+G343zAN9WKVcZSlOHWkH8YVupdDvW2G4WO+gNhbN+JaETXQ0M
rMCf586ldCg1kWXHtmUZur5YhtTOmkJDjBuWDAo/IGsQGvB7nKeq/Ph5pO9bl0nOR1qsxSQHYa7H
xhJmlm7eqsb4zHGZfNONNjDUgUU/j3Yp63o+2mJJmkDogS0H/qv50Y6F233YnwQa3twIQdRBefDn
0S4lWc5GW5bu1dYZRmBeq4hon90eLLG1hKMwvZ/MKC2KKwnli+kwaBRQhtWIDdHCYhlJRaugzUTu
CGGS8eYg1G1fxl1swP101ymH+kHwKznLi7PkbMTF5J5HJgQo7WPofGi9b4HdOMPI6znqlR3i78G/
3EnPH22RG7XHWFIJfmvoMFCQCg7Lmd53O9Ajyh1YsgJg7XwGpZVMkaNlVtgASxwOlh7fDARXLRWu
K3jGYBM1cjOozHh6pASdNtW0PPz8xa9+hEXyu0DFstRVJw4TXlSRo6gZSmG1xxB9buF4HYKJz+02
KdG0ABRXN56HYgW1ALnyxq59mdOWexZJsa7PUmppKgKCOxCChsmzynUNZ+e1KX5x+Z5NgdP/PxsI
zPXGgfNYDfEg3nBogAe1x9v4qtLy4sI9G2exIYG6B2F7K3AVgUgwmwMiouaIbJLofWCnvClepSmJ
IO9Xu30XB/G2EH/i8qDECMkJ6l35tZ392g9a7FslWqRrFYc8oH3ijxllmzo2ouSlGiM1KSLFGq98
0cszy0ZG5aQmQ9F1sXUxGEwBwsFiQxrERx91L9vApx/+v2jLLz7bP0MtARhAx6Yds40YaELU3ktp
SBc2swDtY9V1i5AP1cIj11EOPSFtf15AFyfu2dCLTUwtgGyAsA4l7w/YLgztN1IELQzJ/5eyIj0b
Z7l15aKmIxh7gO7eV8D+x0+S7mBlriYoUh+hzvn5sb6fBCgiYV8GpQjXm2+9o2yCnruFasJ5Dcoz
knAg4j2Ca+z2RzO7cg5cG2oxMXmbA2QB2GE4o3ycTeCMzq6KpG2xydGzKnv5+cG+T5WvD7aYlZAh
TGUhK6AHbPVGl5q1bazyudGMEmSF2HdqiZhSKIACjG11pdL4PW78WplbnAoccIZUUZHTsBuQi3Ie
AgippP91fPJ1kMWGDm4eLSBZmwB+97VPp9sZz43p/fwST//G1+Pta+lvMcbAVAcbFMYw2zGcLVgq
+yuf6dKkOC8uLs6DXkEImp0ub6mFNhrcdCdkPDoG7lJu14BQBEY7rX9+qIu3eVwmgAgzAQ/TlzK0
prOnyu40GSapeTdr7HE+VS4IGqKguqWNwMKbZhBDQBXCEO941dSFlS6fcN9w0TnmSqhy8QWc/ZjF
OYXySqo1DV6xLX1OPardlvHGeO7AQLx2n7lQbsfnPBvr9FvOzsQRdbKh67AmZoEGqzno773lNbps
XMMYPUupneDkBlxrtPZqu9+hN9hq1nDh+fkDXFoeBppD2EA5E9NaCpDhS6itiSEpgNqHYt1a0iPX
2g9+362/ZlAWK3DSa41Mo0LCxo6fe6fEnQXtV4DPVkGf0XyEbdmVY/DyQ/2TIloslTgGhrFMTRIK
FEhjQ1m13eRxNq9+fncX7s5fn2yxYCz04NMNYZNw5H0d2lX2SdIWmNIYVBcQcYF2UVGGbIw6rNAg
Ua9meHMb5zXvlUc6Nu8Dz3ZCI40rCGJPOAbITthKvWqAZ78Scl77BouZDfUiVJIplrY93438bpLq
qsmAxzIfqqsxyOlUXG5U5xmzRRTGZoiCxIQFPEo0bRk2IKrvRms1lvE6qzQwbI69WFdahnwsYJ/o
IP/zV7l02JynoBbTbU6FiW4xmNEGPK3FXy+hEV5Hpp3e2PIpz4dZzDEb1lm7R/ujEPh45V2Ua/3N
vJYYvPTVABmDgu4k+vh2wUa+OO00LcGb5IDFgFbCg0nFXZS4ZiODn1/bxZ34fLDFhmTpfBhpnmkh
kP97yZOoYR34tJS1K2sqTACsrHv4ivRtb+shkGCeCnp6NKvdHBoteKFXfs4phvv2fm0T4RASoppp
LNZWI9Ckq20ICVkuXuZ8n03jc4eWPWKORPJ7EkFBbb+yWlxcrzmoLm0fJmSnjm6okJ/ai/DSxuUw
heCShPOxh9CKg+hyJbd44aDB7n9CJpsn88dSFQm1bl6AVj+FyfSrxVvFBrUab7EgwSH++T1eeJYv
Iy2m6QRcCkesR8KiDJzah6BPvdZd8sIsxTaoI6EMjxsAgovobiygDRB8luGIWFVVc78z7ks0H9Fx
Fedz/P7zA11Y3uejLd2zg95VHW9VGfIuC5hzh2wGDwTKmTqEkTJRdqrUAVLrr4E4Ft6Ev6ntLwMv
ZoUY1AHspQQd10r0pSh69U82N35ODFCkEvVDrTTb7xuUJv+HtPPacRzZtu0XEaA3r6Qok95VVma9
EGXpvefX38HauPtIlCCizgG60Q8J9FIEI1YsN+cEIu3kqbESKV38kLgCxVBQLpGXTQI/jeIg70aA
5eTQsniwcvNdaOSVg3nBq7HI/7GycAJeHqlyG0n9dizePaE5JJPbSXDUNd7K/b54AzQ4YAHB0I6Y
0TTH4Y8BChPNbZbj63Siv48+fGTJ3BndRJWTrFU6Lm7ekbXF81eEQwRvtKdsxdp8FVQr2NJlfgtF
fw2xu2Zo8fYxYiREpaUPW4R6stfa21f5Shpw8QsdLWXxhXSlZkyY53xbgtiwYaj4iZBiQYg83Xro
pP8frS3uNgMdEb10yoXaR/47FFJbus/DNdrmiw7kf5akLKZ3RbnyZISMh20MrV2X0Y49JPAoRC06
AG/XvcelsJsu2H/P3V+Q51HYHSl10/gSBRIvhzxrCtoGWoaBxw2VHa0DSDE1n+0kmKhmwHQnQtze
KOImmPTiH3cWGl1RBCJDuYr7fMZLrHkwWHVBISOxOnNTTVtxqgAY3kCT7V5f8/JM/rUEds3SeG2g
Ql6cSQRqSmaa6IgL1R5y/7u4eNN98x8LCrMRhLRNE6JgerLLwdTJa8sqTmLFnZqd+N4Lh0L8bO+C
b5r09d9Xo8iMkCnMI5sojJ86jqRRc8Ni2M/1mYdqcoSi8rrd+3m6Njm6vGjzio4NLS7a1E2lirIo
gwTvJnR77+1Xq1s5A5e+DO8mPhCBP6hGF2tBL5GJnZxNE9P8h9gH+zEXb4p2JQSY/y/HkdTfhRgq
dJKqxRnQF3eY2R6U4LRecfs/6bfSGGz5jokdr/59/cNcNAPOXaWrYIAEnxd7dLM8gAd+rGOmjZGx
zwYkPkyvd7IsP7SgVb3EW3kR/37q5cIMnSzapDsEz/jiRSaGoqwMTZvbdzm8R2MnM8Izqd+bRKU8
IKs9hHOK3kc4FCj27UbpH4y6QILKcKVCuOmQTfHE8L6sjEcPtvi+67/+85Zw7QB+8mlFaCkX33em
lImLrJh3Pv4WRm73HS2G1ar3Mt/i+55YWRzUCKnjpCmxAkGhss223kY9GF+Y59iqe3+brqzprFk5
myMsZ9xKJwyxlhUbwW+8jr9J7lAIG5qh38HJ2UNBLIQehcxwWPkt0bQ9w6cKjJQmMaeefxGTnolN
JUxIk1FoyElxyR/Qfw2950IIbrsUdY5Gi3tnVLN4pQQ4H/DFOYG4XJzdLVUmafkZOpCAkjhwk3X0
VWylI9YIyuBLbYw3qiVUj0orOkXcvsV4sO31E7AMc9gsIny+P4Vd0eKKn14KXk6YXpCLYG5e+6oB
AGSk6R6V0D6HFTaFr7leK+hcuIbziAdg5PlKnMGe2ngU6kBuFHesbGMPhaeUvQt/fPH79YWdPaSs
7MTO4tShVWrVfYMdQFTQ4IFeusvsmTSKYf/N2hDOBV8MLznHjdEVsoy/5CxHvmUcgD2jloT6p+W5
AhKZ8RRtCn26Cy1zZSBjTogWh+XE1MKN9ZEIsmIcFDTh4o2QpS/MOu2u792FT2QahkbHXIM0g408
PRRK00xKW2BCRao21YTXwGdsuxE/NeudOeX/zeaxJNHQDdDmgI5PzfWePoljiTmtjfYSFQud4T4t
DfegDVei+ksrOzalnJrS9dCc0N5R3FiNGNBHtycz3SkdbVrqToj0x/WNvHCxZ776/65skdzqI8GS
P8l8KxhYqY1u21b/lMpbNS7huNZfVP1no6+9cxcebcIcyUL1lQz+zJtIuYcaasmr4zN+shnC7CFQ
4J4cwllD47/0A0//OXPHiPu/lInLo2iJSG7pGoGiuKxDxIKWqpPAbppRn936fvgqFv0NwdxT40+Z
MyTae1BXj5AWMDzc5D/RsnW7vBMPHiNqSHaR68vjIQoydPi88pagqWTeUtjUmgSH5PUfe2FXCC5E
LijXlKu6uDZDnkWVouDoBvk7YqGHBtoXlJBWQplzrzN3ClQJzLqJRrcsLq5O0kj52BU1JCGtfvAC
nU6u8ijqEL02hxicUWNG7xGFdI1aisyQaOpFv64v9MwV8Qt0RYTUgZvEzN7iFxi+KJRahN9LPtEX
vIG7e/zaVe3Kk7ViZdlcpaEE9qVhnUMfP6oV4LggehOHF0lb63FetARMF1oLaNG0Jbd+Y4lZW8dY
yrybAjZe6rLKb2VtLvCilTlSgwFJ521ahGraEKEVqFQc5TRxhJ9N7DBH6oyv17/NmfuZv41OXqBJ
lF3O4mlYtOkgpVgZC/lLJWe7sFEeuoEIcDStwBnjxr1u8OzULwwuHsFWK9M0R3XbbSzEMsXpqch+
C2W6kiacdfXnNtHxuhZnLh6lIlAr1lXJwnYouNyli9jTHuW/wq40ILd9vxPyX0lYIuSEuPm/r5JZ
Akklu1PnzvqpVxd6KPyp8yL366e/8/45DGTgQi/XjZy9u6zx2Mh8go6e+MgbBaPNRNmV5fGHkcc/
wCdet3DpDB5bmE/PsYU+DytkTHHcmfGuBje1YNz7BKSGIK84w7Na+vzBjk0tzkUMIkyXG86FKY79
l85vJMcvpupe9lpzX5ERQt8vW8UhZU4iTvTvXYSIA7LXMPkLJigJQHH//g3nOyGDQjIMftriCCV5
4Zs1XVO31nKeErgVY6jpo5UtvvARsUKKySGRTHGZnI+TWviITuIc6/QLo6DP3ri9/hEv3DggtoQx
aMqglbM8i6nfk2rlWGCoaCMC1aqoH3rN7+tW5u9z8vIqIvQBsoQOFSwCcFCcHpWp9Jo01Tnxourh
rrzI9YtvRvljfLNW+WAuOC2Jugy7xiNvnekbqfQ4pkrMFBfBZXPvWd1eqvt470WCeO+p5i1kKNFN
rHeaW+tF+IK7AUrAMNhtKsDaAEnnSyBGz6bs7/MyLw1YSfO1YP/CzYHGAc7MubKDnNfCexe9btUA
FXgj+sRFg/ymTs2XKIYPv5d/Xt/5M1NkLKRoPLEq6Zouz38/uqQZiaJolCp44oeccWOl2gqfurlW
Ejv7vn+tgCvWFMI4mANOrWip1XopXWmXBrFrfSjmc1Bqj91DnN5XgD+uL+ncGyysyafWrDjV5JZQ
DFHS4q5svkktWVkyOeVrO5OxT7VrDMXzIB6Ez7pMbw1Yx1Z+wdm9pC9DAEm/EmaVc44+v6hKVBRq
fkEvHuoXEy3WQQcRO+qH8bspHMwghh+ifOpr9NTbwQ7FyVGrZiW1mm/Nya2afwV3isKaZRp4yNN9
6HNASBCVjC7neJvB4CveJ3JxCKRuX7xIMFbD+X594efFilOTf5s6R8epS9NO7UWo3FKj3InfEyWx
9YG6r2HuU191ql+sHOmRaR8XDs38fYwUdxjVbhDCJn2D2jXyK2h9AJ5LvtXZv1YHcCwW+LWZvYJC
MMiP0w2ph6qLa6QLXUUKbQQNBOmdE7vVzW0CvYg2KSvbsXQ1sz155mExVYNnYFkJHttRKH0lFl05
8dCw+NqrnVsLj6n4kgMwur71Z6H6bAx3NgfKBtNRfwWWjrZeCMzeQs0SFAPvYOn9iQUPdR7fsVKG
ioZoH2rjQ+LVSIR/KxjoTiTzcP0XXFrt8Q9YuJI8DerQRAXeTQcIgRQyUkkY7X4a2s2YQNuow9Gw
ssFnTUJTIyngzNEJ1RhAXCJTFM0qtYlilKvlYPmyetsP8DU3HYjYoPTuppguQ9TcabnMvc9W5gfV
sxVjHRJOXdE0nWO1bCsLrekloaJQmmuib7hX+LO8BnXdFsp7dK2fZJAPDP12aMSW+W2e83DYgy4d
chllZE159YJKFew6tSjeFq32k9ecyp4vvyW1Vn1INYhLJhJ+9jmyNiZyos8S41s3yVR/DogcO3ps
ji46u5M9gMqWoSNyihKSiBy9KiECTFGp4y6vYMC2VYLybQEJyA044NSt8+4t9yxBYghReWGmxq/Q
eFDirVCAknNqZMO3UZSHTqsP6Yp7Xr4F8ycjZ4U3bw5wzx63dOhycqNIclUmYlwx7+Hr0h/rUWYa
GJqfwpmHG4ZASvbXj+fypZvtkkgi9wf7ukZJ9fTyG740pAzRSuAC20Ou+A4I6a9D8XuShZXhn9mN
HPvd/1giKWcdIrnzwu8qTRFkathIbhEjB5s1bjrqjrYqAbGgSDZU7Cg0ZtQ5/ZqzvPl4Ht14SD1A
0me66JbNeItT3aA3LWf32qhCYAW5AaqYsnZoJxQcTWtblfoue9BXAU1/y7mL5cIDRK2L+gAPzZKG
o+0gLAsrMFQa0vW/4fX7qHz/V4AA8tChDYaYGWgAJ9GzZjdE3SZGodrTZ+akYJd1Ib+3A6RfFlvB
jJNdlmehDfcz6h4jTFm1BRVZC1UCor9OmoFprcEZDHIBXR20Sy1SUuLgv/pF4cRGlQGmCg9CViMi
VtuDJHcO8wv71uwVwD1WjnRV9enjALNIgPdN2g3ST5hSyk2YyC85YjaO0qnFtrOEg9xCmhQMya6q
EweR9A+lbJzWFL/3oRdue0tRfjRDV25kLfjVJ/pMgLEtRPjarX6wq3ZWxB1ABvlS6voNIkuVeGsK
iII0eia/yoL0xLO/06pAsFHh3MWGYP3yCSfsSqlEu4Qj708OKwYEE5SwzTH5Uptt9L0vEt9p5bbY
y6B3DyJpTmah2hRAOej4fuJbriZY33CW4UOfZIXdWeEmTCuATrIR3VSBVe4btvQhjb3u0PbZmyf5
pYsS8fRlNP1sNwYD0kSq9VQOpnRjZHX+rkCwtwV7DwTcN7rnWCi+yHW9iYD+O6qfPoQyo3iaOPzK
9PCXldNR6HzYAmA0zCdvB7ZOvYs9QACJj2RfV+luXmook6UMsg8AvYtE2DXoV6VFxTg7rlQribxF
86VPh+zJaiGuA9oawJlRfOro4O3TZFor4V/wDMrMJURCACJfX9b9fLgRBLVBlT6bpF9itomr4Uf3
PugrLdsLZv7ekDnJmcV2F27B8/q2rquBaKBDOzANrfuxS2M0qiKnNNof173dhacJY3g6itB0O5fR
QF01VTkFQOstcOjdq2S+NWW+q56raoWJ6YI7V1X8kDFPySjiEuCkCug6VwJo/7jOd+I9kvFftVG/
k8U7/zXxjJVlLfcQPibGCfha7B9dHmvhxMfRkIJonvfQxTfrowmhw7mpX69v3TJ4n20YMntGHMWJ
WLY5cyXsO6RBBhTQ4fgQol0H6eN1E5eWcWxikaGYeqKlMBIOW/UdNyBbdvdFWSN4PwsIl+tY7FUT
wxQi6RNGUn2XZIjTo00ld8/BKAEvbe9S/Vlt9oUZ70v1Ucw//29LnHf56HEqdWNsopElWh+p7gjp
rffDVFcSnOVD+58VUgYXabdbcA6e2qibTB5MIR22onxrVe22a+8Gb20fL34rbitHnGz8DC2uFKIW
yoE0bMuiQuQOCTQEs3re1wkmyOt7dvHkzU86yckcI83rPdqzdgpbs2l0BfVK3caFNF8qcfLfrhtZ
Xti/m6YhxkGECSpdWRwLSDbMXoxYzyRsEdYyIlcbQddY4q2frxW7z+JzjJm0i0j7ybjUsyk6y4Ih
KPc4g17yu4LIeNoIJUKhDu17mzCPqJnG7D+v78TkvP6jTUzrSNETCZM1bEb6aOc1A2/ZY/6aoVO4
NrSydLPL9S1OoB9BptNn4oBQp/5FE5yhEjZDLby0eudGyvP1lV047scrW7Iudn4p+B1fdVuik3tb
hb0EjEgIXLNKN/9uCSZRPpxB7koYe7qHbWjFQRcNoFarF+Itrfwhfr1u4azGPu/csYmFfyhygZRE
RZUPwXj9TyGMT/HQ6DASVmhm9lMefSvz3rIzVRzcKJBvBiixAsevBXl3/Zdc+oTHP2Rx6WIgAJGu
N9zv761qB13pNt/kyomBFl03dMkhm+Q8OgDumXhi2bPLs8zKINaawYI9gl61M+yZZd1Yu3zrb4Xt
dWsX3JYpwc5JBVoG6LNMd1pNCK2USeitMem3IZKp1gQx09e6rVfu28X9OzK0+JBl3Cltix7jtkw2
7UPO9CqRs/zVGj6uL2i+Ssdpxt8Dc2Rn8Z2gIMhzLcWO3EyoPTo+hGHvRUno/RHWN+naIPfa/s1/
P3IjhexHZkPxYhtJdx5qzPcmEywr+Ke1Jc1be2SjFbrCB7GqIDnZiu+jVUiv+ggTRDy08Msiwxta
YvFRe3K4h0Ty31HChIc4ZZNKswEv+aIoy1ir0vcTviuLmbfzjd3If6PixYrWiAsuXHYcF90QkzRR
oSmyWKjAhFqn18EAN/C9NNchB/0GmFv9nGvOTKEnm7alrmTh5x/w1ObiHWj63DKCrIHGqKlb4Pfy
feqZe6H261vYk1YO59/S4enpPLW2eAjI34oEFj9lm2bw9UBs5Ypyljk6KRtQcsj1mCtIN1MQPCoZ
HMdC4t92evepTqVkW1BzotEcNh+tEQROaba5C3r7kAihW3YyzEyZ95x0zTcrzg7GqH4xdeWpDDL9
s+zDb2XYpttU8nby0LGbE/AyOxWRK6f+ItvyUMDOK0b5r1LluyYdndmNFGb7QEOLt8966gRtGTxO
I6ReORweYcGIp+lP0rMxVoJ7/Q6flebn+qQKy7gxzxACMll8lMEK8zwuKnUr+nnrZImYk/sgz02Z
oClL6YFM9mEYUuNRGabkYwSIBwF8/NVUfuRpW6045Asn5OTHLL5Zk/SWlHTgfwfUwBSnfs4gEl8j
D7109o+tLF/t3tB4w3oDHKn0e9wnkJHDSGa11VZsn9XhoX+ThINfrcwzXAi8TjZ62XFp2yiOtMgc
t03/NX8xjcf6vgi/er4bfMvaw7SGOZy/2+L4nyxykdA0kU/+3BfMOsEEML77o42+u/FG7dfum5UH
Z+Wz6YvgJDOmWp0yeDQL+Y8i+UDsarj8NqNRr9R3LzzY80FlhEKU6JHhvE79cygLYSeHvKE5JRSJ
OQA52BtVb+fBr0JGkrgKm03bP1h65ijhr1jVVvKb86fVJEiaE9G/7aRlH7AdQ9jIZznwzldtWOmm
r0P2Kx1uvbUtZfpk+QEV6ti0YMGG0y46G/NOUz+PdN8L99C/hZsykvvfSYFGMs1Q+OpTeVf6Q+Ma
vfWqFH3nSC08wo2v3HRy1xwEeFRd+jumt89HOb3Tm8ppsqxubdj1xAM8xEkFZ59UR5CVyxaoJZUB
ilT0K8gyA0WWb5RYEv8gHelBLlaAXXVEQdAcwQTg43hSLBq3Aghe086Yg94EsMH+aQ2rNZh+0rtt
ngrxYw5V250MIyU0kmOpT07ChPSTVVPFM6HfHLpUzlAcmDQnUGAJrGXBGne+WKt/jNSD1xRWw0OV
VPXOmorS8aIyoFwICLBRoWJU61bfRIEYZE4iQ9kdN0l+GARhi39/NEw4atIqMh2lNA/SoL61ktAh
KhS893V0GL0uDexoKj/Tvt80OnibtEi6Lz5E0bI/zlzNZVrbZo52tiohUwZx5nPP3L1tNOl2rNUi
3SRjLZf7uury+zauIWTVa+2+h4eTWDP/XpTtk5WpqQ3sVvvsk1B8U4xBeDFaXfQZIgnbaadBpZVs
qqAekr2vUzCGnlemM6PHEmxTURjL6lb2xrC1M2rHCsjoxPpuZEmf261fdBBSUXpB7AF2unvGkU3b
k6biB5MDP9PIkD4pDcJzF4df4kJ8keRCeJVg/5XsqR157DxKljaKyQMiCHF1OwTQ5wVZArVfRN8f
5j4GMGwLPiXwXYGsDnY7ail9FBM5T4nn0G6iDk7fqVQSV67pdTS+YR58Sq5W3H9Ulf4GWRVc0zVU
UY03NluhqpjH1pBjaAvha5r29UbLugdRm7S7qpAzJMTofUQlEtI0P4L9lDb7yGghRGBqmcBL2phh
I++DAtFRhJ/Jb989bTxowRh/JlrivUuDF314HdPWUvULJBzUhJnXhE4kjP5trXkQ4lx/Oc/uJ2AC
hv1M5hUMaQaxnLqiTGgQi4mUYWf4ghu3uS1pzWPrf0/lBD6JZn/d2pk7n60xB8nQH6xFZxAWeNiq
RFfzYSdBVyHIv/DozWOve7YpwZW7srTzt2phbREUJG2vwdAISUsH2rUXXFC+rp7TILeQrTARJvwW
jfl9T3P4+irPo5GF4UUAYMZWA/cqy5z5ZUO05lujsKXqVWtUN5MhMELtlhGeov4RBXQROg5Ru7L4
s+9KN1rRRDJC3QCYsiwKw3ktlFTOx53Sw+EpUopu7ibdf8511AqBOgS3UlUZu+sLX4iH06o8tbpE
gMG9Kymxp6u7MqzjvQK+5EZCdmJnKAG+byi8b62pjp9RgmqIGwr+LF0rjOUhyTIIutSxjh4EMUfn
JxxMEcnbohB+hkqUNLtGmqaNOOZ7vTGHR7TQWZku6Dsxho44bsv0VY/HrnWm1HeRIKydSoZZ7fry
zg/UXJHmH1Js9KsY+T69LGMWZ14hG5j+qGCOye3itRLfCgZB9u2jpqx8wjnBPYl9FtYWx7crwDZX
nT7uGrGCl0fe5xQ8r6/oLORZmFgcVB9NEKlW5wW9RigWKffFQ9SsJKPn0c6pkWWgqnliM5W1Oe6q
zbRFtMlNnfETDsatuE+c+Ov1FZ15mNkYk+QEN0xaSsv4dArloh9qf9qlaWi3uPXg5yiZdm05SQDH
ulocrts7q53N9mjwSHA8I+Ww7Ico/aC0TZGPu7rY9qXxKkn5Vsr9lYu1kNmeL9apmflDHmX0clgY
nVZxFto4eYMdayuIRWJH9NNvmiA0XowyFRDWFL8WCL12QuZ6MWT2KG4eOgFRKuZps4cYKPzK6ucD
f3ZEj1a/uBCpqHhQ82ojhIf6ptB2maU6nfSlqLpbY/jXoHXeAgsw/1x+mhP+0y1ATM0aKyUZd1MF
La0cw8Adh0+GwNis4P80w9XJl4uflnI2H1dkIH45hUFnD37wjE9b6kgcwGSMdhQJdSnKwco2Xjy0
R5YWpa5OziyNyc4RfqpWcmIve5oGegGx6H+Jh0jdEBnYleitUfBeWqAqEq3Q8voLbjrd0SKwQtVM
0nFn5qE7No9EoOiCrWSMl47IkZHlBHzmxTBsaMO4E2AsViPZ9mHCTNXqE4jQlxZtwOv38aI5CTib
xfQqkePiogxGr6gwyo+kVffVY0q8VMhv41elW+P0uOQ6VVmf0VMMJ52VnhBhwssUGLKG19EUb+FA
aXJzN+QryeLFj3RkZ/EKGHFFb4gZzd2QAspLKYQau1DdX9+1i/7leDWLh8CoSVT1WUWwjNODJXrP
egWVYqqC/63LymFqgREiphutF8+Tgw1CLPdNPLgqoOjb2FBy2wcu/+KL/bC7/stWlr98PEqcbgpd
Ft8zFh5bGFP8PLs1i5VTs/Ixl6+G2Q2FZsybrCSf7XfUIuLskTGX60u5eDSZ2qJFxltx1mMue6qv
QViPO627FQen15woOuRPU7/yqJ9XhvCUgNL+a2jhTgSLV73Mif0EpaYE6gZyumlJsrJ6Z8jevd4+
IM/gTNAhx9BgX1/kxZ1UiezmWUGVCvCpT1E8bmXrTeMuhazn00cGZQ/E6X9hQ0NsFdclWUzhndqQ
U6QC025EwpTY3ojfVGNwu3SieWr8bz7ZkSX51BI13aJQOhlL1tTZYig+5SS979pQKHaj1iDxk3LF
X0rK/D89eVSNebIWYBqzV8Bzl43U3vK6tonUbhfUkHn5SiO8EAr2twm9wNsa9M09VGODIwVD22zM
ok8U2y+UWnYGoWHyVupzU3cZ8gtbCE0Azwy5ZjyrY1/8KdpS/g6PTOPWZhTYeq2HjtAK2SNUCnTI
dCRZyq4rYIKkQKAW6rNaR4Uz8na8xjOVDpm4oN+qRasL1KqginHUtDEOtGIzkXS+qg6eUEa2MAXG
Bq0LOd+0htkXTjVO8i3PJrpxqfIrlTJ9axqWsgN4FW+6KHgmL+2cBM6GxokSXdqUjVVvimC4T8Us
d8NufDc8E1GbaWyr8tArOWO1rd+P1i5hf+yoIMZhKPSbFeqlo8OM+yT4nvSYV5H8WAVh/FtRRIQ0
EL+U7Tpo8tGh6eMbNwLU/MGNKkAeexcOjVfYgmBK92SoxY3ZJ1Drpj5aMqi57iFf8EpbLhRl5CKl
jZtFqb4JmW8QWqa+NHR7KewEXs94mm+llGX7TN/Duo8uS9RLd/AgID4JG/wfmfpfaifockaU4XXB
2mu9ddsFssiQEtoFTdm6JYIyeW6FT2ZIgUbvUsH16/G1SaIIDvPxW6oWD/4QayZUj0Ymgc1Gys5J
xyl+aq1YqJyZlciuUuMhymtX9RjoRAch/DqJady6ftvS6FLbQEInCKLajQKW9S4bzWQv6WP+NqT9
XSwJzE0yXAQM3RiRdxWCOi0PqM9Igs2pC2xLycKZn9cQVm7dmc+f02cwiEwRQClzNv46ZUUQZ2I0
7KzW/2xaZs5C80Dl67oXOWd9m83oMOaRz/2tf5xe7oj6uecXybArk7LZTFb1uxOrNxN0ciFIr33v
u2qqkFwGOZ3qrC5tHRKYypCetcI/mPVg3kyVCGF2rO4rL0fWtkSIs1eqFW93aTfATzBeqloMOyyn
7S0V5XgQssOuyGhztbBscvX9ldR2ft8XPsfQZBXha0JsBl6U070QSilImgHdaSb4bAvpkjHqt9Pw
p2u9F8N/JYYy1lTkz/NCZtfpIQNnVvn3DLyRBr2cezMRpryTtrIbbQWnSe3BMW3JFffmWqXrDEPA
hP6JvYUzF+u2GNFMQW0g6IxN54HcKJpI43pTTICQcvqiaHV/RyQ+3IhRHKKpIzybevAW+uUt46nT
YxSCN6CROtl1Zqp2Y5rfFQ88QjhQCM6jg2x2/1zHWfzoxYfpW98YkSuGcpnI+TnTDEftkPQI0C9d
OQLnYcPC1CJsSKHbEAZGFbfe/bCpHem2uw0dOlhu/Lr27c8SnoWp+cwfpbO5nhAkeSYFsu9SsNXU
R31EefOX+FWzmpXrcxaQzLecAUKyHAPSiCVrihz7SHCbiAlJY+woVuymTeZayk2IhNF1h3JhUZRS
qWlpM0IHlNXpoiDQK/y+I+zqKzg06j+VgXAVUFyN+q80PQL5vm7vLJ6cV3Zkb1750SYiOjulxuAN
9BiFbVx0O6u8p6HjpOmEitnK6bi4jUd14kXMVYej3+gq2zg08Mlq1kNkboZ03KA8tPLBzqtsrOvI
4f39+9G6ploK0zHE/TP/7bbKJw82BdTaiUbvZxoQ8MX22AxuH61xFV72tBB9QGXGEPyywhAXZjVp
UzDsVEWEhuCJ4SFXzldy/XMjAKcYfwJ1zqmUlyNQhhpRxkBvfNcJBVJQdZDRMUnQI8hW39Hzb4Yp
mnxzbZ+K2PLlkNPKsHL0w3fKIGQbaeiajR7kyCJnpbDRPcm9fh7Pq79wYfBKcdc07vfZRGMZR3oS
WP6w6xnal9uXfLyJm9jWYdkuYMPQ8+ZAXwaMknXXgBXL8DJl+p4lvLM19brUt/uot9VOsoFToVgl
Q6F739V0SWPXN1KEiqR7xCk2aButnLnzq3v6y+e/Hx25rhrQyNT55fL4WD0FjW/T40tDN3guV8tK
l77K8S4tUu3QG4MRBcR+h0LXPhDufVXYqCrxrLhyZc+T+vl7zMNwpsY8DpWz01UNjZp5kWf1u8qq
Crsncm9blL/2GSWEJpI2MHLYvtw+mSWwyS+QmLwO0MkG/YM5vVw/GpcO/fEvWTwtHlMZdQJB8C4d
NBdRtNtJeEVZcWXB50EM6wWyDLpdRVJqmXumKEoJU2H2O4joNqmSbdL+uY+mA+W9TV5uSv3GC9eQ
iedO+NTm4uTAlCXmcYdNq4YrKX6UKTQZ5l3EuL8orKSG8y6dBmmnthYnxzKrvPRlvd+1gXYrR+Jt
8O36Z7p4NP+7gWDfTw9MQy6ieyoGusnY0VPZmn7hgP+BS++6ocu7xvQgADumIJYprtXVqu7zTjEE
JzjA2+J5UuZLojzE/zzqMN8BCi7/39Li5I1GV7dyUIrbXP1ovwOEMdKHJHTkH9cXdHnn/sfMfAGO
HEiWZWaohYRpgbAV32vhUH1HyeD/ZmP+DUc2Zvorw/NQ8R3H/dTsBdV3Tc1lRGblGl30Gxqg/7+M
NdSSFm+9hWQlwCsQXYYgPTDq19+gCFnc65VfbeW+DHeFWPn7IURrJFVGZsrEcHxEmVv4rcX5jyRV
cqhjZ4g7acXKHlxyJMc/TT7dg9GrutDyGmmLuLBvt4r3FlIicGCo+WfGTA7OsaWF84SdNlWlhC+K
wM6U2bHmhL/StVHJCzH3qZXF8WQ2YTKnmJh7lk/vXoNX/y550Jxu1++1t+vHR7p0Ro9XtDijbacZ
QyXhqjzpeRjv5NS7D8vy3g/fB+Gt1j+a+Dn1yicfnVzT/GQ6adS0W70aSI3jlfd27TMujvJgZFWe
qvwUGIe3iqBuLJj6m/D9+orXrCxqkTrRcSE2vH91BhibSFyHqc0M3OtWzuCSAOk4KSalCnpEVCsW
T4CVgDOFvK/fqV75zRqC1zGs70Xpvk1+GOJGan+PeSLZfemCVXMKT/70vS29pZWfcSmEoWbGU08T
fi6MLm5GPaawuKGUI+SdupvECDBe+BsR6h/moDjQKzKkaeT/nIJAQ3JkdHEdTSWviz7Vml0OGN/4
EMQvkvmg3tU/rm/xfAuWD9+xmcVdzJRMQDLBaHbIIJc0HygJis0aIe/fMflrVhZ3caDN0DeR3DC8
4N0lzHs1XvmeQGdbVzRfUvSBkVRBu+NFLX7G44fV7ToFnsOYlKtksF9u/JtpeG+Ul874yXTsjQg5
Vyb/8Wdmgu41F43tqATbMBRJ4GvrB8CDYDM2+UvbvgwSqkbiIe2e9fihjcxtG4e6M/HEV+lH1/to
x2gPshdQng33kZDdGKm590djC9bnUPeuGb8WHU3CRJm2hnWA5RaBro80YTDN/KyVP2WduQbIbmbV
dpnJiF36LQ2nrVmHW60TXixqfGJ2L1faXo67rcbs1F1hNT+G8L5AXbc3D21k7Arpfurb22gAPa62
jmK+0vS1IN2RrQc/Fz66bs1jzd/12heZL/jRiyf6YdiiRNruWg30aiNq4iaGc8IJPFTklVKl7K8N
vitPYrxVrAn53LQxP2pL4v4FwZ8so2hy/SSu3bKF40Ig7/+Rdl3Llera9ouoApFfiSs5tvOLqm13
EwQIEYTg6+9gP5xjY5dX7XMfd+3u1kKIqRlGQO8N3FhY8Lox0O+hhm/rlzmIUy7eCnv/82rfVlQf
D/4mgjEBHQgY3U6YdGQhXBHZUSNFZGWhDa/r0vzj7hwopg7ZBGnUGh4rVUjsJ3VXjn9GUUJO1coD
y94J/mSbl9DBQVuNNB2IZq+gBEdQ+TmzO1+UXNdQCOq9i7GFh9nFVjfI6qmTa4zhE6o1qLgOhqPt
XG+GaYenINaJYc5u4m0VC41UqbM03YNfGfMfVno+QK/e9Qxp41nVD8g/VVoa5V/FoEX/86Z+e+d+
/JGbeJ1nGKhmXj6m3Kv1RB/MZ2FSf2cAT3lEQ/IPl+pQtdqRm2hHWv3Erxa3PXfzf3eQVssAE3NA
gvHu5iABBbUsCzX7tK34CSybbtf7p570xQFlDI96HeiVtjmnu/e1QkJhvmoTQbcF7dAt2o9zjo+k
zGESCj2eJwum7eQN/A+vSqdHAIx+3uhzi22idq+IBjilJ1LQvsJZuzZA4YXNdmBBNIbCps64qVxy
5ov5WlisDwjmibEqO4Jp9jli0CpjdaG1c1L8lXd6mUKsd/7VuWfU9b85Qp+X2RwhjebCoOjfJENi
HaAksGt2fE8CiF1E5xrAZ9dat/lDEHRG6sz1AgONDuI+TentMfYLMWaNcsP6jYT7fRxEpNO7IedH
e2jPlIRfz+mnJ/U2JSGHz7ScCIoOMe8GenAcSA8kgkOuDqK35/g8Z97eNoeBx5eatZyI1HUPzGOh
oxMIUMeWJoOqVGdy0G+CFSSjDDjsgdoIgvm2CLUGlQvNxlmZ5/2iJ5YV1HRXoquoQAgE55IZR9XD
0wcaAfg/UYauUCXwe1ARnNnkL4IvaNF8+imb1MMmdidznaPYEK+1cTNoVur2GBxeyv5QPo2ouPpb
6j3kQyjKo6eu2+W1d5uQ5hcWVMTwoSU9L4OKhJk6jFB+LJHr6lpYtJhh5LFrT3Hx5FHMjLNdYb7z
X/kSsiHkQwxtlAk4aXvn/i1VgP8aXgAAkf1t+TKcIzx/Tcc/P+TmNq9HW5fFOOpJB/kSNt526GLY
/jmUxTdjpc/LbCKr1jZahqQBLtyYhctf7qOthxy26yxo5ghMbiZ/mX9Y/y9FGLZvcBN4mHCFXthK
pPaY86Rqhgv43RQBVNDGCDJp/xpTiQODNjJUqQESQLt1sxz3q1G1Rr4krbE6olaM/l00n56cvm3Q
Ve7sN8DR73UdtQ8wtQUaYkBIDFk4cIzmfw7z3wSoz79lEwx7AhdHJSp8Qal3QF97Z10tYRZ2YRP6
5wLvGm4+Z4Sf19oEw7nUyqW2ej0hbghSL5mgAAB/t1C8K+Q7eTyfabl9DX+f1tuGP1r3upx9ZSRN
jzBfXQmh7iyzCo1inxeHwej/n5u5DYFmoxxHjU6W9l0y3huMgVJw0ZVPiEH2uOO/lCfCszZGXy13
cZzQIQNwFqATA6P3z3eMTUsHTDKEQhSpoZn0oVg5xCGguim0mqLmEkPAqzKdd+c0rb8Z9nxeefO1
8ryUwmtxeEZk6+mkpghqIFnQZl19S3xYy406rYPRJwCceBfDBCuy/+H4fnz2zackG50WeTboie8N
AfUfOu+1aPwrDjBI1S0Y/NaRZunXhhd5Hd39vPga17fH+ePam09n6CsU5z3aP5KiQ08xZItGs337
eZGvt+rnLd58M34DFVJMrnGkbm1ypd2Qx95NirOSDOTLs/iYaJF1qoVpPqBfn88QdYveK0Q5J8bV
EGW7PqVR+QgQQby6F5wbR34T5T+tth0S9o0zdz4m8Wic0bS/KeIind6cwEmqGz+abn7ewa9R4PNi
m96KY0C9icGVPRlIPNepX15R6YS5HldyjKz5TAwgZ3byn2f/kPEJa6rQUrWzdPR+oQW7k5p7X9Qx
GeqwMAfIKokdBirHmWqRCdqVq6C5NJOoxQU/8ipEDzAGR6LQ3DeNe4mwu9ThjtjbjTo7Yvp2Z9D3
AnLEXDVFNzsDCTtnnvMCgUPw5zp3QmFIEfBW+lEJ5pRbdFfC6ljUFh64NxWZdsaiW1dW1Zy6wrRD
3NNgm1UZRJ2d4aSICcvhc2K23wA/8Po+/Mh1vz/s51h7jV+POCtgIEOgcRzxkfnoWgRGm1IRTvxe
5nfuY9H7D4uRug8LyrKcAjhcJZqMIHFG/ajtz0mDf9Nm//yzNvUR1HMWPnGcKqcLej1lRTgMECCI
aBPK66KM6F+/eeNLgu8V4grdOXrJP3zWz8Hn8/prcPqwLTnGPXaV6RkwdFBRNIqEm/webNDap6kD
aiEcHXnmgJpV/moGPVzZ04Wp7SAmuG/dKsloE7fykfRwXjJ3hnlimn4LRM+z7R5HkAblAhSatCKI
ER4yZf9VmEIGbWOElSgvWAunVK2e9mqy0LPoQ8DseZ5fl1VK0OGQdpKVPRRUr5aJ3WT6zgaF8krz
NDsgjjIiKZxI6TTpmiVYtGtTfxobBuU3awjbSU8nM9sNXnNpsx200q+hub6bWL6vwPni6u7n2PBt
JALeVseQHfgSlJ6ft9FjA5l9v5pB3gQpuWssME3mkEu0/dpirgOaT4BVevguc90NrLzbwU8Gfppn
m6RfL5MVLvqfH7INiWgKl72ERUriWzMUI/PqztGpjJxmfq4BWZLOYgS68K8WheOtpl1NOPiqVnaQ
4BUxpByttC57Y+zgyDueKOoHWLFo4TRPkSXVowPwh2hAvahz9yitPpoIDMF5qQ5FhijI+lep81fh
5KHKux5ae3a2Kp7ZR0vagePNIvY0qLECSxlJX8Wel90rrX9uze56sfkBwr3n0Lvf8PA+78gmOqGr
1Be8QbbYQA42J/eL/dYAuKjgZcqMwHS6J9zAgZ6jmqWX7eCfOhiK/Xw81vxl+5F9fCmb2KNZzQBk
Bz7y1j+AZwxZTt28tbMzffjvwvDHVbahpJz12QWAAY3SpMuc2PV+j34TuvUfxqbA1sn/8FSub7vk
H9m0LzYA0ucm1CDzOZnq2IPq7xzaf6tzD/W1XvTJx0U2W2eYvSOADl2S8dJsDo0FT8r455fzNTP6
vMJm2zgbfEhIri+nOM0c+lH7GX6sg6whdHFOyeDbOPHxcTbhlg/AGea1maXaDk36RKQygDbR3ohZ
4kfnVHq+HAgPrsmrkCf0t6EVulUkngrMvWgLIrPw/CpC3HTBlse4Df23aJDTzvIlejjuBJTjz1v6
dRoGZgNYWrqLvgpQVFsQhsY0zCZWmSwdFh6T31+Dx/0XNJEuMMfYLOyjck8a0a/F/FrBY7mZUzbe
uOdYR1/ris3PWDfow+U2C8oae4JORWnBc7zKliXIqjE0KOO70XFDUpEiRNSO5GCe5nJ5/tfb8PkF
bOoaI6ugCeCiSy+sROvj7AYTHnFr9sei/u0+wOixLoMMLFU3wgzmzNprWPsUczYvf1PRKNovDRfr
sVZWPML93C9mGdSudswwNIkHx5hD1B1aXMDzGMy9p8LMnDMdii8f7+Y3bPa/dixQMSnJUj7vyB/m
7JY/Pz/l1wUgokjQ44WOheO49ubbbSWb9dyGoyURYx5MPTlVRDzNrhP9vM6XAI5O+cd1Np+tyeaJ
LlMDoHyVChVM495FM+lcHXxulfVpPxxXIB4XP+dETxiF9DK493KRf+CN86SM9OfnWdORz4fj8/Ns
D6ajgXtfLU2qt/3lfGlDME/reSzWAjsQb/bvn5f72h3C/kFJEb0qKKF+pfw7sMQe3M6HGpSDah6+
NRfzqhzu4la2VhjiKGKImce+3x0oXOsZRDvO/IL1ntg+8cdfsDmKnQ68t+UDbEQuRhSLYzrsnFMf
zRGPtOhcN+y7F/lxsW02uMqQrGd29WnmN2RK1WV9bnZ0Zo1tU8qbJ68ura5JgTbP30SDyxdiTj/v
2jdrrJh8GwUcHFC+qGmbPaq9qUE65NOkqIMcXi4LGm37n1f57nR8WmZzxy9DTr0S3C1gzo3EiqH0
um8ugZJA7/DcJ3Z2rU3EgJt8U0MEpkmh1Vumrfnbh/BKYqrijWX2YVhKe2eZdVA40EZmrTgYVfVv
uZweiA42Jm+wCMDMb1sqDB3Pp9nxYJCbh8O11qbLeCZafU15Py+xLQJs0mA+VsGG1uQyHMrGjcrZ
OSBJCGxpvIIUP+xm1uUpFFyvu8ZRN35NV7KXg9mGf86A/ZtY8/F5/3kjH6Kanc251nYD9J9/9yIo
4W4CDrBxL3g06TwwzTMP/92ZBXEOiq0YmMI3cRNEbYd1dUNxZqFhclEW/UvdQoMmz/0bfZRj8j8c
3Y+rrb/mw8NlQz+NqsLRhbrpGlXyxLiVBxWLpEjORZWv6ZwLn5z/PtnmRs9QpY+TPjfp+NCqSwix
ZTeuAsLUA/3q75nnWj+DTbgEWtxZaQwYoX4Zi42sznO5FkKojv7p4+WRE5FfKlziKs6S/Mx99M1L
+7Tc5n4VvdPpUrElKZyAWyJSv9H5rc/aaQLTe+a5NqcjMzQOQk/dQE5jCbu2z1Jo0XjXDF2JCaZ3
YD3lkYVRyx43rzVBQF2q144Mx3zuMKT30eVotN+O32XB6gXl2VDXpurAAMbwAHeHXMnRAFp2XlyU
y+DlgUN53Zm3QDXwqLHaIwRxQyWsvV3C66iiV8CT3fscngnoEXh7uOsGnuiO5SCCCgRekL3kq2p5
goFNYghbBnADuiddFRWYbQVmZ3nhBJUh3eBWVLMyO7Xt8tBbdWgxWGHlzKmutIK7eyS9NvBAOtqD
ZDzOoABrRHu2mznwYaFb9v1xnptkXtpYliyo107T6nQBffVf3MtiXkHKqXMCApAl5LF3zuRHXq1p
N8ojry2wn8Dj7LWS/q5N1sdQ3ImziYU5pL4mfy4CUb54vg5pluZiRpbGITDm9s+O3sZ2hYbb2Pp3
jVcOXtCOFvolDcyFzcBnEqyBaUZW8vPR/u6o4VyAmexBDPkLH6L23QqJFgBd2hOTF10d6ywk5ZkY
f2aRLwG4yVp3QUGRiNsOjI7+XbUvzjnDzHOLbBobgk45iCo4y+21ypP8Ut5z/0ww/aaCglo5EI0Q
NoHi+xe6eokGO2QgsVsWzAq6qG4CMoejFXEWT86udfDVnMk51ii2jTwfV9yEgk5rJq/J161rqlBe
1WXqYUmziRfzzLT2azEOAb6PS22CATRGoJUm/Dpd3WFpHYNe1GLm/jpYbpijJ9S/F1UyP07zOZTh
+g9/eUYbGTH8AGzjC3d98XxtpOuuOiXk0QO062Hk/fMx//7NfVhjk1RB1dNzyvWcl95yj8bofQ4L
D6eP5dildk8BCtyhF6sH+vj+88rfvsAPC28yLBOIcAiA4wVqXdzfLtpT/Q5KbHmuof/92/uwzuag
uBCRszqJdaxURWZUJu7tcjsnTtKm5jW5/f891OaoEAV5OF9f6jRz6NqGL1jQS27EWqWBtKO1r5ZT
sjMf31fZ1/V8fnjCNQB8SC6UQaYc6oZN6vjm62iRWKJTUPZgvRXiKudamC3z2+K1UU5WplRphNMa
jSuDBLNvAtn1u5oIlOsKIFkc+71eKYjVWL9nekFfaigOomOrVwEtASN1weRbGW9FXzypobqdAfvs
QMZq4ZFSqZdeJ3Q3jCUIIQW478tkXYEcELa11+IO8enR7aX+exhzcRh4r1+7BLNqs8UXzM4Rw7dp
EMjacF4CcA3CeDAe28ILBWQRDAVjrKT1XstmN2PeR5abktxlrbUv/XP55PZb3S63KRzdvDOqVWAt
yQtg5KA9wicRnheW3y6DSmoV5ocfNkwdvzpdsCKreZHBF2Ja9stjA6TGuYiw3bftCpuAAHPTbLBx
fBM2Ql8AzYwxwKgkKjTcgWWePTHRYbCy+L9+/nK+u6U+PtgmHDQmtAcqp8Qt9czIY/2svff99c9L
fFNhYNZswQ8JOjzuFxPnviyUzJCwJDLJdiOwJ2aa7+qk3/28zHcb+HGZzUlo9FpgsLIiplWgAwg+
P6lqgNHTDjnTcLa7voav7R3xcbVND2F2MaUxe61OGbjeS12fJuWfybq/i9Rg3K9cf9hWfbF4chnk
spa1KyP0VHty+isO04b7rDlX368n68ujfFhns3FQGiyVENi4IdEPxU6kXrSkc6JHmA2edZc/91Cb
fWugkjJ6i1mnLuwQlwtxMxAZqMuiD38+Dd98sEiJoDcO7QJQhbf2IMaEKgF4MLS4WQDbHSAhu3PS
XN9dcR/X8De4y9r1qkW02Dgey2iOmwge2KG64fsqbtJ/Py0AH/m/D+Rv0slB2tR2iqGCTxP7PXeQ
MGmV4ScECiVp7VbP9Vpu+FlunEFXfbeRjmUCxga4OHw8NutmrXKoKG2UmuoSLEBwbsszyMrvciGM
If67xCb0ZVy5VbngXdl+AH2DCJPRdoAnY83DHoDde5gLTOd6Z1/hVJBX/rjoJvABnUx9t0VNa07H
rLyZm3e7PgFRoMx9Ob0UHCYQfjBe6DDylL9zaH8OzrWfXRXPmTyXSXzX9fr0Wza5ElOGdE0J/16j
j/ts52GfdVChcv3ZhD1EeQPjOoUs+6wK1Tch89O667v/kMFMYAGaXPRVCrmdKtSB7IBU8ePgUSPE
bCBPnNGP6lk3zxypc8tuEie7K4Wmhpmls4+cfnIBEFjnlANtvEizlz/VArJSfW7c803kWecdEJn4
B4251Q+TszRJ3eAgj8aB35jOc1ZC8hfSMcnPkeebG/XTOpvTrA3c5pqPqVbdVRBs0gAAJSW9sWY/
kWQ58+18c7d+WmxzinPUY8w0oeMFHaJTPy8Bh7H8slOz+bAW6LSX8WKfe8LvQgIGBqiM7LX0/McU
8MOxGTQpamPAxTRqp+FunrDkmdz6u3f1cYXNldQJvVzgUQlbPRMcssVFA4VbxjOmJt5zVw7PtZZ1
Z2CrSEHXzdpchOsg5D/PtbmbBmbU4+AMANtAhfixsCBlGY2ygXER8nVLD2dauWBCN/3fXOVIZtxF
O3SOim1q0SMsCqY9rmtnX/mQ5hpL1KoGnMkDKTPnepqs5Rds34uDJYn3IM25noCY7KcHp7fsJijN
ci6hOzzW2VUFv4oKLPzFf809TklgFHygu55MFqzMM9FCfKe1+an25g79GGsUB9tojP1Csy6l+epS
NRbmEpYTm4B2Ga2MowXJxbtPfRMYJpUvQLx4ghsBGYxW3Ym8gAKWWLROxW3bd3rMp1kjUUb9/kGf
enc1YvDLKjJaA10jXY3eZTa55BoDWnc/M2GXUPCGbtHlotNMhiNMLeDiXRmyCLrehoPjpJYS06W6
Yr+ZoYZ72+EYNFkZmfQYIvBaFtaulb+uIpSH1tXoar/oOVeTl+VVYEwS1s3jSOanki70cWoVK4PC
deR0hDI5cn5VOeYdd1eIvYaR+SyNDELxQPB0FgTDuSkCMcI+smFOrI1uCjNWyIBpLjlBam94GusG
ALLhseGuv3NKvwZ5kE14vbl9qEqGHyDKPXDcLMqr0r3IezRXKJtiSI+u2v/Q/YUKxpSzIWAeJNqq
Gnyqqi1uWjqRaxBhgGLxtQu7Hbs9ci32xx8AtrPzNqLSx2+dO4jiQYvcJIA2aPYLOEcITDb04oU2
JpqleWjEgQaAUm1vaWKIWdPKiJPqxmIeOVE3jzTTfAHxu+bofzqPaNb+Gmz/ofSZ/0LaaW+28wVn
FZDC89BG6KY89VZ/s+Rs2Xnz41hSEcO0lMULKb2Yy2k8ODobU9gIwqES0pk1bdkVugYhfj5uJQn7
VMhoJp7nXkNX95hPLk+otMCuGaq910Jqy1NOrAuHwYfUE7FVwB8CaKpuuux0gRil6XOU19W4U7Ys
UtNSKgskTAOQtBt8CObM8aIZunjXjhq0Pz6ybNdpzQut71O01a7cTKYt9DxhcGKeVFub0KRCZ7qp
DQjF51777jnMjl1WkgsK2WkTXqGWj96RhHS6hGvqBT5kc9dDRi5ugYncSWi4n1xaQBZsmKl38Np6
+kPtIhtSdEsgLlIurQsN+wZOvANB1dwYrH2Dgp2PIZTd0HtSm/5ty3UJC8RW3PkdaYGyxOv72/La
DQwI8F0Ug2QYTaMjWAZQrbZmXLFl/2YN3cCOBlO1lepmIfw48zhBAtQwN61axwwmbbkqitmOMmQq
jSXZZalnxh2OWm3CykCnoZ5fGLM6zJaBiQ1xVB6xAgItjeM1pxF/6li5rXbFbOUvKPg7fEtwGgLH
Sy7iD9Pb21Ya45WJae81FDYhYe9C5h0NBuPU46jxUEHx7nbQuuzUOdYzoR2MRPxlfMy98X6A92sW
UUMhpDSzVl9B+n/UAwp3oXe71dyHusjHfdUL2HTk07jT1WwAjrj0R97NPXrZOZCbeltccH8wdoNb
IPPpMy8cAHtMy668W5hn7eqekFDjtkg6ajqIFebvbqiWeOlk92I18HvlUPgIioyQC8ufvLD0s/6p
c/FawMatmjxk5ogvpOAJxAkjaETbv7wKIFgLLDG0TMvDkpewlaxPi51dZQVLmqH097Jju4507aHo
iULLm7GYmuY+r0kRt+VS/Jl8fU9yWT85o/G2WGZa5A25KBWZoLwKKyCjKU8W6X9JBLcAijX7xqx/
GU7dxYsh7+C+JuKR6jXsYpF5h71RVvECLcsDgjJgN1DOrl+HSrq/MPbodnlRwTO1hMh0G3hwkHzX
ssFE4NGNWYSWKPM990343MLSzaqCHHEx9RZXXC8zhBdzin9QIUG4sObMP3ngLse+VXkBkBnNrVuZ
7Y6qhgb2MICSRCczEpLSa4NO3YPsWxX5I/PCwoJtw4AbAqJAFH0tjcp7DeLu1wWcWdGcKCV0IA09
HBWUKwnHR9hpuRFD0a1+gNLNqzmXdlgB57siXjRwobThUPd1dWCtZYWZlMDBOU6e9EZzB98Jlk65
EGFNi2kHjcbxSnTLmFrMeqyz2YhgN9FFxMsvPFeexmV4kDUo1IOhP7juoKUuZDBdH9MYMlU0Fqy/
qifYEFoVq+Gh4c7HPKu6Dom23BNa0xBfj3lRaSVest2NL7knH1hRBK7b+KcZzfUe+BwYpOg3Fa3Z
sZL4u+OYOQ8EfwMGJDC712vIXiIncHuBG9ce+1BCGjiYc9O66Hswn9XY+Dvow8m4mnr2WDM1J7Sp
1YUnMY+c+/3sYn5o4GgeVKb/Vj086VrILOUl0dHG6M17RnqOXrgpMH83h53iE8JwkcDFgaS2GFDs
ismtwqoUY5hp0EOtWzDdh7ay/wJGCQ0OO2pgGxdkuHJuF+RTMQChD6MvNUh7FqfW7ZxrblSHwvGb
oJslSKiFfYC6gIv7FQSlapDNVUlH/YiDMrWJQYuHHID2dHbVFHqOqK9bTmIdyb2CFGMgWOdfN0ga
sMUv+oQy3CoAIvHtY9dNy4utkUWGtdMuezH104UiAvOyVdsPMy4zByh17GQsF383NHUwYWwFeLvr
xtOoz3gGP5iywg6EQ/5gKiX3dQ9/YFs5F2DPNDfQYbkvtPpC15cDd/y/Hnh2QYcsKp6Z1aKmhDJ9
WtnO02RXmJpQ407nlZcsvkmvG0DkmgA0PQyqa+EdzKElV1THZF7p7XJwhMECzhwCGjdGLMuKkdWs
ObbhCCQ4OFzS5u4hHywLCRpaotNxgI83pkD6bMdgK+vBYjQA0ghahiP2FeBdrb8f5xzftjSGLmlU
+TrUmHh27apQt/j8Vhq0aeNunrvjkpH8wUNuHltiuWxzq39sfXg1B2pqYcZLR/PKXzi/1JfZjUDt
HgNKdJLCTwbjGisD4lpIfERGDUY1zJdfDHypcO/CBU8E3n1lYogqswIR0UCfIV+4E/qsYgnFFXgw
RmgvZ+68r1Wp7Y2F0h2URsuTJCq7tCYXLNdFeZd2mckd8XkHjaV5PlqYqT54LUIV1R2ONMyMNVqy
/YLM9MRYr+90S3VRhYrlbRiWfN/D6/egZTD2YX3TVJDHn6DYgyvlDwKGSDPPohg7FTlI6bkpQ9xU
Hk4EszB4tUcz7AaNXZNaI/d5N1sP4FN5La4QUsJmYABuvu3yqJT6/MpbZT5wh8H5fmzaA6qlK19V
UMX1qXnJF4VZd0blc7Msw7FCjhBQLcdItZ5BjICSVUKKge/cpiU7f9Yy5CSWlIE1FYAOVrJJXQPb
oOHtRO4k/BTi2/ad1FvypItWg5WSM94qfz5WOnLCaobp0rLM9am2QMKvazDa81Zmt47l90CjOPMq
/jtwEpKmtgGoywHei2tuUDyuN0eMkjKUVOo4uYbWvBpophxKaWP63ADVbWZjezPqTvlHOdDno4a4
YpbSA2MubMAMp+xd89w/DYOYFNHG/J3kqtnnMDrfN7nthVnrUDggMQazoLE0YSJQ9GurvVQ3tQXx
XY2gEx80OqIHlFidkPoeBhQ4LBdkgc1m4CtZp6qjsNf0wAkA8MU8gjTpr8Nkww0h1NmF/eR1gJm1
fAww7PSWkI5LeTCQEpwy34ciGibrEKpbhLwxsachgqOKxtqprzJRzBa+Kkau+84UR4f7S9Sayr3y
M2OCgq6ulkMzQSE1Yy4JWsszI6512m0xustln7O/I3LIZIbN0nH2O2DxIfffNidMA3oBPWKQfYIS
4P3I6gbQeFvPwxS8MwTwobngFI6eRKM7s5MClLQRiVBLgI/Q+mW6rAf0M7IBNIOO+k5MqG0dsZYW
1rhZAzX4y9H0KKoLzB+ejEEXl7MkfWhqmh+A70LvXCBiTwbEnm9IBv84QML+GtY/CYtBnzU65Lhs
s6l8zhr8exhp/hKSwA2+04uk9/THltV81wNQdBjkgLPjThdkqmUHKjHm/ExVL9bM3V0HOO61rTey
iEekQ7eTYea/m9a5bhbbTs3WJZelgDqNcJ08pRXU5dWs9xI4B0FuJhAvUi44ea88R4t7W8qXklZC
gJvdl7emNL2LDJcSg71TMVzCC/1N6ZA7t0UHjTvIzCXcLSYaevWk9hlySJTEI3cuoYpo74pCa244
rLmeitridzBtrU6MGH3AjKY5CMbbFzSC+0vfHTp4hQ0csrC0zw+NWMdtQseqanb7VOmrk5edG6mA
7ksKblZ+nDhksBXmhVrn3pdFVU4oJuhta5jCCXLh+PHYLcXRZAoa00xvXolfvNAOlrGjXbtJV6th
jICZwJ/wndQB4WXak15BsdbzgI/rreauG0b71Jh+D6stl156bDRe8R3xK8uSWUAVHBhrfxVQqd33
YfIh5DQQ+2Z2WgjWGvY9qs8+ANMMptNKuy9RNB7KycoPRYcKFiAQYDbAbvmd5ZYTuhxkkqYykoVl
XELZGu7AjsHHg9+JPKQ46wF3p0c2wCnAKmYttCEhk5Z61SZDpdiuNQUitCvn+q/p5fmDO0H7bapQ
n8NRnMdLA9Tr0nuP0wg3NJNk0aTVt2hImEGNEhfK33OYO/lVZxoj8tDxxgQxtIYLcw3HjL5K9IyN
Ac62c0l8D1yWmr01ADEGXNjDPu/JcOBVDTHKLKsv1hoLHZLBxpnQ4SNi2nYMRSXjElg1dYDgO5hr
rM9+N05X3HR260VVB3lcaKlM6p0y2SUFIO4Xwpi9vT61zptbM8AwAV3IT8MwjDdjB9qFbPPiteut
6lhOwDJIjnkqrnrvbYDKdxG5mraeB8xnYBjW4ZhPkKAOaSW93ZS3wCPNjkwNd8Do1vMgsVPy4l4p
rwibpsAfzp0D/u67psCV0gvzcsStFJr63Maa4RW3jd3SJ1FD5DiAtd0ua6YGNinwwQtcapDYBBEA
WRlv0qpn9GjUJTA+LYEZ12C/+K6EVWdh8ktawKIWBJpuZyhzeAapSQt5pzk7wbLpIO0MSYM368eZ
qAvHhAUGkv0u9IyOnxxuP89a9TwV6Cx5pXssCYhthDr0uiY4NNRFt1u9UJDQAn0pq4uqL1+pGskv
zsh0yixFdmywyNvSTkYdlc5Q3vaz1z+AyzPu9cUc/holw4Tapw8+V1NgVgNS/LmHbPnUmTcupO+D
RhMFeAfKCIuC32ko7MLCA8GQtdX/kXYey5ErWZp+IpjB4ZBbACEYJINa5QZGpoAGHFo8fX9Rs+jM
SFpyaqYWbbf6ltEDgIvj51eC1du4G3ea3ddCyV9GNkTPuSS0PsXmnMfA61thSzONlX2hE3SK/f/6
uk7caxDU9oi8PBtCV5pdo4Zo/XKylk2eDAlMi1ELR03vt11aJmE79MC6hC08p4lr+cLOrJdMd5N9
ZCYjRjjRTRTn7qaw64HKZwWscquVcnrOT1GGo3478zthaQp1TDTd+uHq1lvpyfyidpBteUVjB3Qt
nVMO8xGzAT30cv29LJ3WIQ+0E1zqEh2wrV36Pf9Pd7OubhSM3PqeZ0Vdnyk7lIPDD4sXEIja1PfV
pLwrOdHQSmMyPjyDUq437ebn0uT2nazaLFhdctu62bS3ROyJV10bC8JpPXJkgj5N5o3MZvTq+Ugg
L271L5hr3/TU1pdpZ3GDiazLdHWem2osIMGmEUE+jXdMiZHcVapVD5PRmqdAxCn9LvlRasgeK73J
bobeqnfL6vWYYecaUW6jznY2Njd6b9yv1ty/rGvXbGWper8f2SuqWIO9DFsBuwCnJu/WG63O7+xy
wEwWBwqsuKxgsOX0iwuDuCNE1p7CsR65KNgtcYhD2nabMu+TK71v1oPRKG/XGaN7J9pVmPvByZw3
YkOLY26kuQqStJfNgR5LciXiuINXSOVwRdgjMGtEUzdvqxjbAHooYtK7+3l1SXUvbbc7uvrg4kxp
ZyE0T1tsi1w2ZdhY5XJo4pyWZZ7I+q1Khu/9qGsHy0n6jSxyb5/XqdqNi1Hsed7hpTdksR1lgzcI
iZUqC6u5L3H6W9qjN4nsO0RSesvNgqW+yD32dsehux/bLPkheenWSO/D1mkoH/S1Ogx9lfqpG5nb
qrB7f1KnvIC6KLodvdLkmESiMnaZW9ZHZ4rmYzGp5dFQXn1bTYX50FrzabdZ7W6vl2W2j2IKeXhH
5RO2ihwskTylVaiG5mhqz89xttDyGmQ6bKlTCvbnuuiwXOjvlqn6ZiVpfVwSO39oag3xzITFlzs5
/V2VaNlGlFSe/hqlPywnvzNpeJ/4DRbSy+ra7DzztTt5EHvac5W44qHTCecUZF9cmlrxro1y3UCg
oART3p0xttpxHe3at9z0B6rpJ5V1677I2Sn12Rh8rfqpx+tmxA6bhAhCCggkXcZ+A7E6uu37Kb+y
xmEvTCU/qr6ja1oxMTrPaS+rKUP3YKq+uOo03Ns7JphOF9/PV27VNn9brxy2M0I1bNySPUURWPZG
TIE4bLulnMOTtLrt6MvQeR6PK/3Ru7SZ8sesrtLbbup4Bx65mcnMAh0m70AI4CxO9WXvt4Aq64Ui
uvKF3GB6epk0QuJNu3fT1UiCyG6Sycr2w+puRkqjTLev89Wt0bhrGhNzeAQ9YHxFu0zb1ku7hINm
BCIju7Zuyy4oK23vxevRRiFvDBSrsbqktA4dJzkutVUQ5ZddzjK+U2n3JKePSHJTnFycZtuK3j8f
V0QWSt8if2i14cKby22vT/eTnXdBXLobkUUf9uI9WDEm7q0z7QjTpMVm4QzOSvddj7je1n1MRlKs
cuPOTuNrEzs0KiVs/ZeZZVajhSwpTSLDWgO36b6pan70FJbYojqYRJXvBy/hSkUTZZLvZub6yckr
JYtb8kzYELSlGg46XaKnvJiXC5GlNxW+PdjgGUyWKd7FpY0saBSt/uRqtv1gaVb2U6Uwsogr2auu
728nvdIIhKTDf8giO83x7QO4IxKlGZzyY7DaPqKI6FKUzIR6gJcIrmqxOrRG/JEUCcil4jKd5fWF
DRXGb0qbxhxSszfqw2qr5adjwOreuhRshrpH0gCqeh/DyO3cyNTXNSdo51Zt5z655FosgyHNIvid
y21TRLhvOGP/DBOp5ImhlcWyvEybBOO9xHt1kyXU6qYJMbjUaBpxykIih3/VlNdROhYb2NHu+2x4
97ORFrMfr/SKuLAKMxhifM0CZ1myF6OdvcxH80OtyG7yCp5pBZ0zP1KkJveTZ5CV2cW1ERqYJA64
3e4TXFifqmqJLoaRNdQZGzdGvGElSHcWL8Sq8DrWJDuU1XX+6pS7Pq+3XcI/96kMi6zqrvCOv0eX
HRaDN1zQGb4ZAX32WmOPV+WMASJNYHIWVx86zHrFBoDiWU/vVgivEOH16zF3deKwIrWnCLg1+qF/
16oUjigQVl4FlecRqOLkP80EZygv3Wslb2mcKINk8cN0Hd/F9OhSz+kaCy/DM6K0vql+8fwu1eGY
EoZzdJyGFkG11P5i9HduLt5Tz/6o83xHDsXlkMxHul+3TpVfC2V/UyTCNfFUXKbVSvAM6kL0a2qj
pkZD20z3cT87mrErO1KDjaL37dwRu2jNgsklcUaXsH16G9xKzQOSK4ddRuude5pEF0yq7m0hzdYX
xvCN7sLFXDb5jRbnP2RUbGXR0WUfON70Zg6IAY83VZe81KdIU6Otb/SYcJohH0LIgITlNeKniJ0n
Sy+3JFhUSMQNO7QkLK2BSjjjm3JoVe3ORM/QrskvJeOgzkwa5+5uYA5U6wibEXsNlOSF3xhYByyp
/lTl7OxerEhCS+8ackEDe4iDJm3MQF9YEGgcj1kur0iQyQPlFcde7y8rSrxjpRDne2Lciizeyv5b
qrztFGvDkS7FBeWuGRID9hB7MnCmFcXiUvUXjldVF87oHWfifPyxFAe2cb+I9OY6reodyR9kNMvy
eu60X1zxtorj5DVuiSrIUAsqaQBYuDUdx2UeLoHpUl8k+WaOjTaMq/5YtNlF2QACj1az5yC5V6tp
BPbq7YQcfozDt9ywWEypRQMmv2izaAnbWENm0GKvGGtODCeR7GZUA+sIwFamRZhzp9lMDmafUUSM
gSIynZXQ03YX3IfX2i0OnmIBqqz+YS3FVe+MB50uSuzHeu9spDNcJOtgbzyV8xl01gXGUbiccMeM
7PGUSpj8MtSwXFegivuRXhNaBxpPgLN918bbQe8CWlg1q7E4wC1/l6TIDZgKR70Ha3bBgLdIYm+T
GeCACW1ITW/vTo9jpcgeCGWZiyr04viirACh+mjYT1N/rMm85Gos9x7Vy1WkioNesHoimYMcuD90
dwFPUTDyolrITeJGO/pEN8m6jqDi+bfZ5RMDQOQBs/uq19VHFvMijKbb81GKg53kV7VnXFbcwXw3
rgnzYZpAtg0dM7onC8h+ihbb2esV/itiPQqn2TomePDUpteiLUgR1hROAo4WUoKY+7qjhU90PU2W
ZKMPS/2Qr9w6fcrd7FbisVr1kcWW1insq0TTXnijE4y2xwUmg/YndsplA4z68aIj/2UbpyScl7kT
zO3PoZRDqJvflYICay/r8zDRfqQ+d9iNuemMNolcU/Ka1xpu53NFYo1H+ZfG26UXxSadMvrxTtxg
KQsYL6fimn5TxeJ2oAidgM/FDFcaLWE+d1g/eYnkJMye6au/dFX3bSZkN1+sW/x+/H72jDCi9mUy
iQ1CQlprsbhTThyQc07EXNliBuEMG9NaNyXESWmgsq/w9yjIWHdFEjAHuo3VOxTPRnZnk4W9xmWI
K/QtjwnOzomWY8Btg0jjDeUDzfzs4ihQMdoXdmi8o91XXfRB2qJpX6y3FRZMFZXBmGTPsRQkZ6ob
r4PYwQG3sUwriMp1n0LctiIlMa9IsJ3OQU1tWd0tbRqYyqS9F1215HAWS0tLHNJAluAap43bVTR3
ETU7MDXoWqORYa6Ea/iY2D145a9cJsuGntrMimmeV7olfUk+vVK4F0b9rdQwEl205iDnTg8EPZxf
2mBcxfZ0UenjfqgcddNWCEa5hoBQrzR8KrLMmue5XjCDiVJvP7sVZO8CIA6EukZ4pqVR2Gr0d1Jn
reyg4idnXEVt68K2xFYYxEoY2BlcpqbgPgbRu0mHm1mp3vAHc4q2uOPjFqe1oSRYZTC0H7VGNTjm
B+bNk1UOFTFM6YU9RiFxV4UvU24oFjsivczUHsJMc1zKu0X4np1YW5WlJeiq0W5VU957osdo2B7M
N6HRGlNzeS9aJr2WnyJIuFZfdgixjCqHQM46o1bn4p5HJvE51S5NOX656oY416lNvcTfo6HVX2PR
vwIUDkikEz8FMnnlKOn3VtR0uOAmSRYkE1u0mrtjn44Hw7bZb510Z67W3p4nDiV9sv01Izae+Ai6
w2nb+wkgnD4414jNe87IUlwp9lyvtuwnyEFByuWqbrvlW0rg8L7SSj2cl343GeU991EcVLTGuvFg
JmRZs+FimP4SwKJ+6gnaCO5wYyq8I9Uyy828/tKwew2muOw5fbUcJxS9PzRmvatnfTdknqAiS+5H
eDmUfM8JnVffTutLoJNArb0MOGr9tTVOp3jh7vpSv8u1DKu4PFgaFjrOoL6r1Rsw8IdG0pCS6sqY
RmxH0lEShKfr1/GsVydf/4DN9NVIQfLpT/Pv9UNZDV5QlWb+IUtiWVfhNvuYXhpmGBnEySHHZSpR
612FodRD17T1D292DmPevwGu3GiEjd+0jXnHtkqp0XZtEoAqkmgfx68Fc2XU7OrawdKWeiTR3zUj
emzzapsslBJOVsTXpZyMbb5UNwSrLvupdXdGXpqhqGtxk1qL8QGKlo++VrcejA6dOC5NErvc2OuH
7g7zHbGTgCMa5r32qmHyIDJKbZOCK48hcBhKpt+nCP8JnVBHvzVpO3WjuQJnmtEOK7Hmik3qsmUe
h24zBnwcLbAnlywUjjLK8TbQaUKE+liYrHpc67uCvGOjn3+tbX8fYwG0E5Gi+2Z1v6BIXAAkcEIX
3vAMTlj49ZgXRx7zMZ1BP6USN2XrPfH2JnZIYVEqj44VDvAhm0q9eUbyjRzI65odJcK3o6OHqbe0
O50yMn2E9CCw5tDtFoM7WsWRHioNn7qm0esLkh/HIFPpCwB1BalLd8A+KqgvtGs62jOD/WY31VU6
9ukOR6U4qBoII1nOvkYK7DbTtO96zzmwqPSgjNbemEayoblYH4a4hpNOmNa2d8t7C2Mhf5qjoyab
d+ZJ4MT6U63ykDPp3W45/xzD2dIlvicB/M5w5UEvs0e7q2PcnKr7xFGXkSTK3UT+V3vabmEzzGGL
7+mLeZyBi7OHrbVgg8x+L7kKrJO7SzE+20zcqbIGR+xJVG7CDXDBHjbGmWhQbbGtDUH8Vj14l6Yq
jculNR+WyqpDq+IuPcbJCLVnRhaTTM/sINVd0VFPgJHtZ9UdwHcy/LDWg9Csdkul9aHbvXkN75NE
8awxNoQk0mRY9rSs+21CwpHKx3nTWiQ6YmN1XEumTZNaz9nYZeDYI/h2dz/YaG0m0PLZz/UTxyKr
rEd8tMSAJou3R+Vr/Zyd8Rn7edr2xQDqomn6ySmrv7JbZfncarBnNdS+6jprkyzTDY1Ttfo4p2Gm
3GZHWDO0eLIygNf/kTh4ZBXM+xu5SvnRuxNFcjvzP08AHjNTvNIlHRH4pCBYVnGYM1BjrZU/K133
Dmbq5ve54QyXidDLQI3Nm0rWe22etU0ffadFa7608zzv+6Xv39MWTlrblnLT51Zxj3i1+Fa1CGDF
6S1Pc77L4gbjh6a+9QiYPNRGdSgVR4YxD1eWkdm7ZVqNTSzET0dO4pTGx5VJiRO1QvkKrRfkD44q
rQGlH6scBXIWaaRRts7GqOAZSihiV0iMrZ2hrbiNwFPvbnNpRvmjwRUGHtOsJWkIThqz/4skeyPC
tftet4LMRmUIbuRmLdcbfN2Txxlu3INX9WJHpmn+QFyimQTD2iyXdTPwU5bWID1OtN1eZCvW70Me
1ZuK+jwDTYcB4/SODTJdrSrsRE+AqGHX7qW3xs5Ab3yS91Xh6pvl9GqSKX6TGS2wbtSuHKftfyxD
Yfzii8FI9FpM1NGBENVr6A40VduMnpdRL271ZpkCFL8Z55bzEZlGH9jZgC6lT/PB2Zp1rCUbkVDr
Hmxypo5xzPpxxuzJtZfhqsA0TTOH0IkpF9poeRH6bFLxtvn4XGu4ftkWv1lU3E5W/FXlRJObSg6t
c9keJbLJcB6hc9ei70L+Mqio1z9oimRUrRdBh3OyDXBB4SnIHg7dCauNtWgumhJIZdHnb62+/Ixs
w838we3HwB6z0O7RVme1Fd0XhEE+ka27kiqwgHfE3qWelLcz+ZdwMrF5CXreDna6TfS90gtg/BZT
qNJ1H9csi8J+aZNXpWY3kJE1B4myL8ZSAbIkMSfOplhSrsuqtrunqDGiC4O+1aYal3mj0/8yARBK
E6giTQvXCte8Si+GeBw0H9KX7gZr1ZTrjZ43NhWd28EvU+0EYApGXdiBkEWVvnSZHR+yin4bBRqa
octaNZeTcJmIqUQtJ/CSeZB2oi7Qg0XcezSuBZ6NC0o6V6+rCaWVsKJl42Ju+ZysfTmFUzuDEEfW
Phq6+jUTWizDjl4huKbpArKWtDo9TjAaXSI+WEOqbWXTwc7CDGGflvMSTEm1bBOjuE8U+CApllso
rkZoEVLiV6P9bOmQG8qS3QykxjqO/bI+QARzLmf8AZiI1gRA241H2TKbLWvZFxmpD2up79MRzirv
PxqfKbG7YJbpXkVVGrgx2Qiji11gr3UAK5YM4BvgK1gqv5mz/djUaxF47QjVtllM7S2He0V7QeL0
ShuyeOLlRRMZxXmhQnfkT/mpFOt3d+3FBJNhWHF0Bq8L59RWN9YMypGqVMMbt6LzH1fVFArFSRp5
Y/IsF28AHExvYtqkpH626iVugUjD2eqyjnYARDaGijK5KeKhsfzWtRA1muYAxmo6RGLMDjfOjKpk
ozAlDAiVUH5qlLXpRxFEyqlppkMXW/qb6671K8jnlt5tCShXWGGRJjpJf1F9cAlFfpEaZblWLvh6
tp7JOsYb5y53s2+FGrlWKDH7WrR2Gyeyy5ARbb+rE3nVQDDwPQAj3xFN+pJZ9pUZwQsJFQQD4rkW
E85WPzTjcyuSjjhf68RLNEwj1bdKJd54occ4xPnE3dbcICxYcWPaJw9uREdVIG5MCssNJfAFJNUG
akCzVO4uW1ztp60B4vlzKxY8nSPZ6LA50m4kIrnu+u1QTPZ61UWp7gH+xmBUdQHRw8cznuIfuC6p
trGEpC0QfjAB3OxKcbI/1dQHo19XJs/KJUaHnj4pbbxIdMXltlwkUGGbW/LNtssOKNHggLOk9ZI4
doeYAxpo54+R5l6POniW32p91wfmvHTfO3zPf8KK0HTfjib7Nv0PnaRXvXPJlFfc0yOHu49DsWCI
bFNI66aYawMqZQwQTJvg3eyJzdhWk9ZgoVqZXAFRkckpsnxq1vSyPNG6cwdOqoSlmc1mFVr5kgRt
he+6psZrDxv7bZcZM/pA70ZftfdkUOZxdHQzhMAIem+MH3Y6wUtuyVfe5QT4+U5tp+A9mgvTNIPt
Hpqe8kK9MXCKmfpCXFon6PUkmQi403Bmjrn1MTJVf1R1fk+nvb4b3TSBgSTBSaexbiH4Ojxfa6wX
kR1Pq5+a/EXL5RbtwnQJdEclztFtSNuAzsQJ/G+lyt/u+migHNO2dfckaYXg9af+Bx/IpPQqMW/Z
Jpofa9pD7q/kzgYf1ke8l4zYu3Obaa+vPVMXwn5dPQ5xjLAZ//QZKpuGQr3J06fcml7//ds+VYD8
9tPOVDQWmaVo2VCA6M8F8D9hwPqHSmlof2U48ZkY6fd3cKag8Vh5nhdz/5wb/a0Sy7Ff419rb9ZP
lbUAVswxLqqW9YXo8m+REL5/OnIkA3Wiw3/+fPODEdNCLw2MG6TuS0Dw5oNoiEYE/36L4m9Jy5/j
nAlperKozF6dXuMStBcoicM6AI+Bwu5PV8Wm+FKm+Lc26M8BzzQ0WuPBXndbuaVYbGAkV/k+w36V
aoh78hcPd5oDf+p1EMWaOFkL20GY/Z+wqN90SMVIBGmseInYJoQI6QPIcEF6hZXo/4X+8u8v9udg
p3//22BgoqSWtIg9E+eCtlpkEf20192vnulvB5w/hzmbGIoGbFVqrtyetDtAOsAFVWJeRe2yaZ8H
Lezq/NA0Xxkl/b0ITqMSDARPStjy3CK6IOwWzEAi0ZmoO4gNVot9S6rJEuQ5nQnZvq/pf+3B8ueQ
Zwt8gTvurUa8bucOmOwUkFBF/XXXt/FOLNrb/9NU+d8HPFvli5eUcTQ5oG19eTBrercPBMsDoWhH
qROWVc1GOEJjeDLX4V4u8gsJ/Cfv12V/9SRz1bHEecB1nOITsQhm6rSknq9GfXw18srdGChLXk6t
zo5Pattfpfv8vYmiLvrfYZ0zgbJhQiuicbzwWSWMcsxEvaMjQ8kFTSxfWPh9NdbZWZIN9gTxeWDh
0273TZa8hrqWdoV4dJwl3iVievr3R/1kxD9cTM+2msrpJHdLYgOt7N2kLV82ZRYU2rNbgW176ivX
1POdjVNSuCeXPYvoLEK9z1bmrDVr6eYMJ1d0Tes4NEFlueKiLofp17+f7HyvOR/qbNeWRZ2U1H3Q
Vml7o8qo8lenPtZf2H/Kcw+D0zCeySzwcGYAUzx7gR4HFMa6BGes6UwVy5VEA6T0UUgsUBVLdjiN
/1qisoBLpJ20XGRsLt5drdAZdaLYyUouR9Fa4oepEvikZf1dg8EdIEoluqxxTT+mBPWXSbduUX08
xjFSR3fU3iBt/OhTdSCdHMn37EKiUrhPueUl0scbOm9ZuKJ1+2+T4f7zwLhKeaZn6jrk4j/3cCMi
IrBGHbitnP56dtoQFu1Tl2f3NAO3xqx+TNr4hdb5s1nj/Tbk2adU4zC1BkZc2zXObl2lBrhO3XCY
onh5/fekMc43mfOnO/ucTgwQqCcSthDI8AfSgogeFhVz0VprqGWmfhVJzaw3Or6ze1nAuYY6tW6M
GBo+8HESiLFdw6oBSbQVLIwudx64jRT0Hd0E9MGCxQSj4zgbxbzB4G8Y/Dl14SMXhfuaUzL5RjRy
eqw9nKac1t+/n+98uf/n8Tw2LAMnEYcIzT8/ngl7nR/iTFsDVcQD7emEy2OorV98sNNb+r2oOB/m
7FzyzFaXy8ww9uynyUrHzDOCKdOdwFXJVWpdNxZttvTi3w8nTr/+X8OeHVAJaHgWT6PcOlzxA7OL
EYsvALCu6IJI66CaTv2zTNI3oPp8Q2bDzhXWF6fUX0YM/+fZHdNCI+aahnW2PnThLqV0JneL2YQv
+2M0pZd5NdA6bS8qSDZuu4sX8BdDfDHyJ6vE4K/rnEcwXbAO+vPbCrhp2hAX85ZOj/GzMrfmx3//
fg3MrvFR8TgTXeNshD6bshHW9LwtYND6upvHHIZ9/NK2sBEHkx4w2Zyeb69ENRNgql9M9XzdVdFX
qbqfLNI/7JHOptea8JkHqyEZchqfq56ottHUb1tHZVdOm0BhMOkKyNnLt1+8gE+Wzx8Dn02wqgJG
tCIMx+bCIu4qbk8aRnjNdTkeMtHCg6jXt97O7kVuGphOpcuD6FDAjpih+iOX95hE1FE8x4MWBX0P
vbiy1n7z71/5yY/Exk7auNHgv4jt8J/zICpokHqQ47blEpyyD98i/RmJ1MjF798DffIZ/hjo7DNY
ZleMdsdA8TEhA1Pv/a7dYzWgRANR7L/fuQzshF2TwEOL8IezpyrVkMQTlNttvF6PjwXRL6bEvTZ0
Ib/8+7E+20b+GOrsubxcU+7gxRSa2PNenMx6013p+frWCtQu2/17tM++1u/PdTalzEzpceIyGCLH
ob1qb5MusLIH/eXfw/zls8O29MdDndmjJA5aVLJi8Yfxp83pnhddgAQFzX98dsQXO/En+/8fg51t
FIvQ+sLUeai1eJPRTZvByR92Hi47TvbhuhcYFH9hdvHp85ncYykqdSkd4/STfrtaInI1PK2NOHLe
J1jBkIhLzBwu5/a+Azpxr9Plfraf9PH7v9/r6UnOjhzjt2Hl2e3AlQ3UOZcqU9NC3DZJgRm+mo6n
6favIc5mfioIO24VLzO5GjbWttuVgXEhdxQd/tcGvJ8/j2OdbHEFIWlnX64uazigIAHbEuJJ3JqX
8VBtNLl+cVZ9NkEsQwqL0wQ2yvke5bUiwq/RmrYgl3XgLvV9O+nITm0noUQA2UgqaD54Jt0aY/bF
tvXV2GfL23KxhUd2NBF3rUINfoV6W4lHcMJY68PG3Y1P/54in63w35/1bIUj3FUNsL6xbfr8V6Ph
CaIx/e12WHdDdDMM/5+v9myhV9Relju407bJojmEBXZHl+CmUYPwbROO62I1CCEKPXDRO39xf/10
6/z9Wc+mT5nbkTuZvNtmg2PPpthOuF/s1kBsWmgfX6yMrz7kWTepFlnZe7o5bev3ZX7El6DOvo3f
5uTWdPFD2Pz7K3522P3+ZKev/Nv+0grstWwKr60Jngq5er5Yy3H85Q1Jsavtor0qCFF26NJ/ZcL2
yT3WILeVNi5Wqh7/98+BjSlvpliXE244yQAD0Vz2iQaCjW6nGADg/v2Yp792ttnIk2274VHmGa55
to0SeUQGbpoaW8tzTNS4/YOurelbL4C7/j0SxIdPxjIsi0ApgidsipU/n2zCDxJuOIkTs4cEMk60
e6edJEoJCN3mVDphQgrcr0aJ4lgNlr1zoq4pdhifE1FoKMu5NxxolAcPmPUdhRrXXeGpMJ0cbQIk
bscrBzrUhxnrCJYno17vVi+zLzFKQ4DM+pdym+DXBsxZOCbajXqMLuuk83DT6rCrBppz/aYnQbbt
LRB5PHhuikm6fmeBb9H0h0edDBujMfvLVHiING0vwgkBhKoysnI/Ceg7lQndFKtm4a9Gv+zVON50
cDp3IwTXMZSOVQb8Q75rUG4iiSmnx2x0jYMxp/23wq3xPLYK66VA10uYbAGHszVRzDn1rMK5b56w
USuP8VDmiQ9l+ZQtXp6sS+u4PmZatx3tPEXzGhc/U+IH4FKJZpONJqw2z1YbYWlvZjWsdzE5WdDB
a6QY0COSRb7LuMsDr9f1MSTw1A1sp62CAak/ZGeU2fbsjOFIi/pKMxX8asBbVFFl5QVitk6WFGsB
yCYz7Cwy6L6dORGHlbu3CVLbsoOJlmdyvUInagAt1nN3hRCE/n09R21I8PO71sKj77PxY50jnC4n
tP3FOD0O/bwSGtdB3TwBTXmj7Sxwnr2o1QbPmfFKnHhTMfpKsWn0MXlpeyhnvorI4YsKDTJSvx7a
ZiSxDxrDVA+wfNdYwrqssTwIXK96XOFtpl4Jbq1fRJ4BhJSUTdgopKIqR1SqEduxlxlmenZ/Eirl
uNTnQNev2bLou2Wpi0eTkM1ha7jjbaMyY2su7i84XFswEjRGoiKoSnmbEXMgHAlEf/p6oJ0L2iL+
Rf8zEq3EJq8zCkhO6cFWFcnMU/MThxO5K63p++BhUKacPDl6LWyEJp/Bt0XqNBtpLqT8RclFC2mz
U8UPG7nNII3xl2UZ8JxwPsjVDaQSjIEQJ0fHJNZhmuOPYgzxPl8yKBRlHM62MV8OU1F/G+Za3Wee
ZyDS6zH/NNoVNnxsY5tlj4pQwwR6XyWB3Iq+f+mSdCDtOMG/KovpXpnTMwo9loSt7PeRv3xjrLp+
pcXat8QuD5NuvnmqRWaJ29aWYB4FrWwU956VTVe10WthI+ts2/VxvM0dhLuqQtWKbdV7M4xq1w42
+Dv/GIqleJxgLrz1pWG+ue2cvdgyfu9LDwF8b3dlYHlmc1wl9HyY4uLbgif2DwdAWsdqoil9k8UF
jkyKnml8H7EksLve2NeDRbHKhTJNrW1vxlx13a4Mk5k/jczGjWNzi5oeNHuO5JD55pohClsTWNwm
GiwbByvf7GR8ktl9qysMAOzUKX6tJDTCih/uuprzojcy0qlHj2qutHdmqV8j0nmMcre+o5sICRNk
N3BH66nQm2SLroMQLYkUAps0CN5joY37RlmRh+Y/n3F+Goc3CH+oU21FiyrWcWLs0DJlMNsGIPVR
+6LPIz47LqzfjIrPig1B3GU2rAj50lgYfl4wzP+Qdl49biPpGv5FBMhivpVESmp1jnbfEA5t5pz5
689DX+x2U4IE78HsYAcwZkpVrPCFN+hxFlzpERsS+Y+4cMzGuMkVE2AHqlC51MCfU6b0JqULXgy+
D/ZN7FNChksP2RzGLV+yz6/LIjoAw5polDBBB1tUfqoOaoJOewYdqvjO0FvQnu0o3/XJcB9EIyIM
dldu+qSJdkNXuIUGA1DKZl5fC96umbqArrViQf+eVXkUbAoS/1D1mrK3g+Fggd2+VYPqFi9r0CoU
RWW4pkD6ApQaAPyi+18BFo1laiIpY/uz43uDysqov0idTVscis0VZqhAvfRwxA8VEgRO8PdFZROH
o7kDP2DAx9MEIN1pfzSYjxCylDuz0WwEkYYtcmCqk3JTuF2lXahxnwhgEXP67zu9CH3UBjwUGbFw
zQCAaT2rqgFBWOt+5U62t1YqcUG1/kTI82XAORb7FGtJCYSLrlQVF19GboQ2BORsdj99gJxg2y7Z
0F4abRHyoPkyjCooG5d5Jk+ejKBDMXZU6Y3oFwT17+fDHkoWpzamodDIknUaBkvAQGjAfaK4jDOe
ooOFiGNYqHkIzNumkhWaEn7ika3teVrsV1mZ8pvCbLurhAqIS3VuuK0jW3oL6OePJDJvUVrfSbGC
i0esX+dNMN4pRdv74LIq9dAP2eggeNtC80WXLeCZLjSgI7kLhtXmfhLSdY4E4EqP8hlbrSarNCni
58wOowMA//GlGVvWRb6ZMaWjiQMpsVQJOggpGRUlONs0qn1Z9fdAVaGhZkGMJ/uvUS/gWOjGlTlV
2rap9U1akmt1kKVqu8/3ZRYMqxz86iodimfAYtJtkPCq8z6vrEzXgk2DctUV8lzxWH7n34WxU0K6
MZ1CAE2OAdT1SQ1rwia1T4ClQludAFW0Kmg1q0s3tZ6DnEXtdYQJBHtf3VQ5MWWtrLPGdIfCn8Vc
toGWPdhYcpVhxUHvvMJaJ6qaHfTM7LjLQGw2SJw8qSBXDwrETZ/IZdJHlIKnZ1sOK8qbXgsvuEAw
ofpmVAIivtCJ9wqYJ1GRSy8qPqEZpDhrSu0LZ+TUofx88y6C56ziFmknjA8H4d/J2R+QOjz801On
3uRauj+/aS8NtrhLaXgYsZchEA/Esf7hP6TSvnvtPs4PcvIcfjoXi7y8KqLeJimeXD9orG0fFq9m
0dyqiTS9DAmoqvOjnSoYqeLTcIu0PG8BR5YNNt6ppCN3nsJmIWJAJ6oow71Zts8ITsIIwi92r+u6
fZOaXP9aVaPhLMwLudDJqXMhWHN9UzaWhfUkr3rENxLh1lMjtv6AB2gBlQLYW7VRzP+h+KJC9gS1
xAaS6QR9vV4TDJ3qTGLrxN2ougi3UNtsAW0VIDNWcmLf9l16E7fNu03MeX7VT24kCwsBWcczE63W
r0NbIoAXlyGnEOmWg6NQIA93mvmM7gUo+wuLejI2+TTWYj8FbQLXUMI8g2rkgLU9TFDsiwU03Es4
q0sjLRbULjMjTwQLaqbRjR/vG8vYtkjVnV+7S6MsYq1yBFnpdxxCEIdxfzXBZrn0eS4NMf/5p4cX
ZRZ57AKGqOtiU0H5wTQGwYbz8zh58j5dXUt3uLZGv0tWZQMSDIZihRtsupXyDvjSwbxpe8lS7NTZ
+jTa337dpzkZaSJrgVobbta91T+Cp7p7k5/Pz2iOEJah5uchFrs6kNKcw833b1XjJh2BiJCHhjnZ
bTPmG5rGT61kv3UNycL5gU+WUD6PvIhd9FFSdVnig8nCKlddL33LoQa78EMOkqQXt8b4wmsV3A5p
Zez9PrBgHEBbhVUdbtTGF4961dX7WPoACyw/omfV3EZKhr5ckK8Vw0A6JkB8GVJmamRbdNygbeow
GvBolxu4HHN0DMJfhor5ZCB1kWbFk4/eRlTlv0IIE685LrRDWzyZAwQ9Ib3X/ZTsJUm5NwPJXsM4
kgHIm2JtIjqEpFz0Xeom+ZCR9n8IkLju2HkQohunFXDYhvcoBMioO1CZNnLwYo8+CnmWCy/UW7d9
GX0YZXCFzs8qGUW/TrIPvxTJTao3LpqZ+U3YJtOfClz8TT1Zf4Dk36AQCBweKTJlkL7Tzd/a3E9O
Dro/XnUg/JG9gGOQma8iKLalYhxko7hQrlXmY7vcPDRnbEH11USudPEJW2q1Ed283p28bKU1LXXZ
cqPAmEETZ6t6Lw1G3sSCRL4+S6jtTOMv9Xlfq8PD+d2kyPNFdea36Ituhl/lkYli9+Smoocol1B4
ybsC+VDalMjKoNZ7lyM3g32do0JjHPZeWGR/5FEEeyDi8kM1GHitKWj+GV6xNiGDkmNl4zpMcXhV
0KXcq9OgvxER9q/RmL5S13SpRLxRO/SoRAzWjZaVPTWFOIUuEveY8uDxqK6GIEQSZCit8duUmq+d
qZaPqpU3903V3urKED4HsaztbauV7iUFaVaJctoYDzK80kZ2hhASppQUCApLUqBpVP9Q9jM6O31I
FJQAFTtct4XpuW2o1VdYRKAVpDUo6NoJoTM8tl2JfLeKgOgb6YF/b5fGDvdMaRPwyCA3oMm3Xm5b
zoDHQBUl4lVuZyqThPJT1f2UaUuhkTWj0ru7rub2nmyKdFJaX6FOtzcaK7qyGgDRCaqvUQM5u8/7
+DFI603RKd8MGPSSGqu7frQMREdNNEnQkGlf8CD6KQ3jRmkIF0xMNgMl6nZGgObbTEuUb60gThy4
owDQOyDRoRz/1kIQJn2r2hu7gXIMkaC6cCWdwj9gpfqf/awvLsNsnNJcFOxnDaXQkPKc3ug/B4Mf
gUBo57VurN1FNqqy0YWTJE7d9J9HXjz43AJBPwo6H0GJvAYvzJ0wkzsKSL9iW3IgLv7GJeEhGGQq
MGm4N3J5j3kFhZHAG37mOiRzQ/rul5b/EcpIKVVVf1MH0j7QrGe4SK+pBIglV9NwXRrpg58PlJdS
UObnD+Gpt+TzJBaxxKR5WZy3hKQ9mnXrIacQNvr0T+UigLRtPAXen6k2HuUasarzI5/KSz+PvIgv
5CSlmGukhst+Rc0h7bVD1VQ2ygpUNUdj7PcoflyLqiuc8wOLk1egMvuyULMwxdLuCrRUA24jM1xN
kTRumWzVaagGyxNqsiPMY7vzQjKv8MFTUHooggzhefWbkXUHS23rfW9+ry3wPpPiRJH0YY/o4dva
PTJNK2q2G99urqNhQN10yC7gb0/1u3AX+u8vX1QqiHJ9eUoMzaXycmt+y9EWDq8S4MWqoT2E7U66
F7G5F5p3YeCTW/3TuItHo0bU3NYK+qcBBrC2gipj7FZIyVB0v2DpcCpi/zRDsXgSYuw4Uw8BHjeV
xU1JTXIM+vcazWbXVId9OoKvOr8bLkxtCVGzUHrO4hrDD/TPkVJ5K4zYAd6zqsJf5wc6OTPcyGZX
KBuXwsVFhRqlbAaTL4MiqqZZ1/vaHpAyHeJ2Z5VJhxzgpbrWqfAaNzeDAWUFO6pFeO2HM8faHAfS
TeteV7BENPN7lTbR+Ymd3JXgs3TKQYpiQ/D/GsbrQyehe0iFqR89dGiRTyt8Xdvnk/nWhrZ5o4Nd
oy6dPMie3v8cxbS1MtV3z/+KU9fJ5x+xOBqcYs2gfGbOGp+4hCfSusVnatu2aApkLTIoKO3yuJKL
Xtixp6dPz9QWJi1T0CBfp69VQeChOm66XTsOj1KDwjLeae9llF+PimLBYaPnZVW0/I09RahprbdN
eGEXn5z9p9+wuEwHo4ftJBcUFT3tusKLSFXq/dB1SIKghJprXGi8QZcMmcSpPQ0u7z9TX+wwyEgw
A2cEpFShkiMmooa0U/ea3/n7AaBxTc6YSI8l2tf3Gcw4KBiImPpwAovasG98UAkvfY0kn8IRh0yn
OVDeVooVPUhSuTJGb1Xp3Tc9Np6xm2p2GTF0JWk2WrUhEkaSUNfnN9Gp+QChtmfYF5ivJaqnFGzg
CeC9a4dWdqtoOYIKPtbFRFp08qCkWaaa786P+ReEvoyCPw26xPR4IyEp3HwLgIiRbBM7RFauKeNH
1ZTiEjsg8axOrX9oM2o15VQRQo0UkFFJTLw3TFTgRSCKv8mLqX+v2lZ67jsblprwoOaLAnesruum
dSFyc53nmSmvq6myryRP65+UCqPyWEnFDQ/19Cvxu4SkSpeiO4y2Otyl4KBfVYjKrtVOGXYSyuJ3
sYcLTli146Ef7dm4r6kv7OVTu0qb6W22bCIWYiwPlIqQhdn4QL6tCP94c7qKa+V1jrYcBMQgnSaJ
/w7W/95sOt3JY/N2kNtHC8mWrJOGrRzDWR7KGNWHVqbcRIdETeyrYLB+lGjIb7DjjB9qUoD7ScE0
I4uDkJ5t/h3G1VMp6C6e/7zzEVh83dmFwJQNEi5kmRbX/mBaoTGZJOthlqIwiCo3kh3erR/BFTo/
0qnumCagVsE25kq1li9Mpmioe6io0iUTWIJcn0JKHsJyaT1edVIfuWpMj1fKqmlLko4OSDsmv4I0
Rrp+0uA5RtO204V0U2si3v8vv40oXbMF16T5l/T2qSwSIdpWWn0/uIICNZz+koK89jOLjPq6zvPC
tYp2zrhMiERIlSVa9wfqLppEzQFDVPGeIeNkdpm0Of+zTpx3OmT//VWLa7O28CrOM4/eG+YHgWqs
hnwvhdk6Dqy92n4/P9iph0JjV5M2zaBpexlqTDgRGYDsaeQOyOkbpb3O0wS9TyMBryGNd/hGyY8K
dZA3hKm3mhXeDl0jLnyJE8Hvlx8hvr5W6H/jsceW5InUtZcqncL30jcupPZi/q8sd706U/yIPCxh
LFHpPbzggMeP+yHKG5s6tvy79jO3a6Ztwy7dZFK/LTJ42LqZfPOL2i0hjl71yAa5qW9J7yR8Kpx2
TGZqGkdGksg3GqIycidVsFg0V8HS/DZqEvtCoGvN8eXih1sEy5wSxbaInRbHFSpLngzIsLq6j1KS
bNT0kiitKp7xM6ZOsxpb48bj/knL9qlDIzjr+hfIRG4vm+i4eFdlLbZqU7fbzKZylcV0yNXG0e0B
JH7d77GzCbB/grYjVFjzRYsii23hMRX15iZE+rxUazuCgA+px+3xT0HjYpicRK+DhyBp3ypjyp5G
j/ZQgPDoL0x2puupsW38j9DWpnixG03NjfUYvTQhyislD+SNEiBhbWTKChnSaCDZKT4mdSo5/5aB
2RAabJOBkVOliciNbdKYPsz/pCZKpmo4xqA9SiA5YfnTm5RqnRfCujFEV9zi9lXHG2wNlGJnjHp1
pai6cq/KvX6IiqF7TEf8qeheIK8jy2M9zNLsr12C+jJ1QyRgtjGJAGL6PnFBgvYetNf/JTS1VE4c
XFMekqPb10jKSUfBC+vzBjcYs7E2qd85aFj/ABSB8MKE9UVRhO3jOAZ7udSukzZvLzzwJ1uwX37F
4sxJxey3ZsHobaZI3mQN+pB1903pW2OtYwgienvfeeVtqtf3eShtO0ulJiklN5WveW7ZqvouCkW3
V2dfKNnOVRDb8bVJRYd7C173ivrrtpeVcgvZ7aHBw2yH+vNblBc7fFv5/q1oYGs1v7XUeO4y80cX
tveECghVKA27Ymh+VvG4tiU8JFFPWkt12JKPp5nDjRS8w42MNqPdVXfkDyENq+KQ6cm3SAsPAj2D
O0iawU1W+gi0+QWah4ZoXiu/BWnSM7GkHdSdZNWQ0sPSlQMtdfwmm+2euOcntQQfA+WwlRWMNpRc
cTuc3oDzg/8JaJndxLp1kESLKVaO1cAo1cFK6bx9YSP9ECbNYZBR6+uwIroVJsVb+CBboSDzW4Xq
A0IFJVk9Smjgy37HrfaYYgm38fO+2Q8NIot2EP0q0pCUBNMDxU7RmB7KTUAF/aXKq5/YT8Z3EYwD
JA+8Tcm/gb9pf4uC8dWAy9kmoJq96331Y9DzYa0kyOcqyiCvENgf7so4ufBYGSeCfEsD0oFLt0Fo
tGQz4kzVDyKAp61XYLoyqzStdR6aaM7OBT7h6z/ySEKPVs/s5KeBEv0mqygT+p68Ii4cAaUgwh8X
erGSDA2xGmQv171aNchpmZ7TVzHSwVq1GSrjsYogjakWyn2dD2aJLwzdFQhJCNhGjOJDKqhw2J5y
NapcYUIk2a8JO5TV2ASQg42dP0xo05ntb4w+7JsuCRvHHzXH6v4YdfYc1gYqLUpzZxSiuKnTOEQ6
1/PcHJ0iky55XyFJWKBkoce+MyHzrXXlOhcjqJSe60g6BLSj15Ex7nJ8hyo/wcoOXYhmHLqN3tXX
VYdOCOwhEIqeLLZae8n99ShuoKHItgf9TzcE6vX8pT5FM6Kp0tQKWn6YpF31Tb9JRXpjGih2Snhf
Zd2FiPhoOJlC/acPvxguQTok5rWEx54hQdb9mX3d2LKuMNr1YNYX8Den4hTatQqqtCoNYu7Or7OL
urGveeNGCCk0WWS9O/id9+jV2rAXKgjHUFewj8vwUpENesb2NY+evD0fLJ0Im7/8hkVkpmJpOIGj
G119KlEHn20DpuLV0ooLZYO/Kd3ywUdxx9RhByjHQbMsq3ZfVxwqu+hpykyo3ygvRlAf2jilO0Xf
aYMUXr33CjT4Qu93AOa3olQ6eimJhffbrr3HkM6DMBKxLarfsoEqLMqLa7VJ15r1EyEcDCLEKveK
lzL9blikKIbsN6s0lX6cX7NT98PnqSyemdH2EJ8OitFFandXze5IjQrV96lPm/e2i75FVn6h9nFq
Y34ecbFTcOwOKkQUMUEulV94HNxp5OUxklq+wLJTHv6cn+CpYj9HDmS6SaEJHYz593w6d/nkNVFR
ycBbM+yf1Sh1OpUIKvTbvZDFdd6mJMeV7m36KLc2ckt2cf4XiHlGi+0CKN4gvRIQnI5yUxn30SBE
9ccFEA90U28xQo5mC79QnxDVQ9o22iJncxenuro168pDZ1V7UHq6lPjEoUPUtpker/Si7hDOJnfG
LlZ68tpAXuMKlOOegixiEzc/fJL4nlUd5fbX+Tmc+GhfprA4WsLMdD+nnTerwaCch3ynDTqxwlpZ
CZO1FUTBhlantf7XUW3F0IWuKYpuW1Cmvn46o9DkOEQsz426J2yelGTYSvoeoN2tbF3IPuZq9Ndv
BETUmFNNVQC5WeaaflD5SoXsHnkW0NhEnmhywivahLOOZB9Ff8W7+lVi4YMgJ83bP06Ut4HNaSoa
eDv0H+ab7dMe7aVBgRvG2wC2V/5G6ZXqwojVIAaqh4QmhwcN4sLaHu/KxXu0WFyg7SmIZ0gbwvMh
JkAn1J+B7tPUhPXQchqUQ+833zEB2Q6mVq51U232nszbO/XDlSfrN4oNb1jFauZBD7mhplhuwaEb
+V0+SOleMoeXyDJeizTJ6Ayb5er8mh19sRmgQ+ECBjNlN20J0dBbVdUjxOUoRGTTaziCGE+wLZJq
Lag3HLKHWk/3qJ/fBuYY/TOvh8aGirgAHpsghI7Scq5/TY4IDF1DxwZvRHO5P9CWfhng4XsBViu+
sWv69kI0d/TAMSpNeFJNal2Wbc1L8mmbSJ4vaR2Chm6o93ihbKpQcULpwsY4OurzIOxCNItghuvL
Zr+HP/SAVfJMB8B55olvGlXmqr7HFe5fP+A80MzjU0xVO8J4SanXtKJKmI1f/hla9V0U163akWXk
zqhuZu9Dz7sQp5xYQW5hzMwFHDqVqu3XFbTUKhygnoDaKB7ttAKpDLMnv/CZjtpDiDnjLm4aCG6c
kJ/Iac9ItsbJKpOd3eKNp+bk7y9pJX07v4LaiZF0avRwILk86EsuznDtaTZuRO0IGDxB9rHeNeF4
DVl3o0vKvgu+y7HpeNkfeAb3cHrQyk9jsPzKneHvyq78pQZABdUG7qnqRnL5jAXKZjKI0Zr2Faqq
wGhRuVbCK7BDjwQ810kaXAECNzQkPLv6UUuRrh3e4OJv6HJsPNzn0nor42iV304+N6hZfADlcSZk
5iM7+NDNrlsnenWhqX4UwoDbhewiaMrOi7F84AdQvDGitJ2rCni0km9udcQLa9XCizqg+BBJTlmX
xYXr5zjiVdD0gsFOyKmqMu4ZX7cSXbkUacGkdzPRmSu/AchhkIIT/BryQ0XVwyvVdylIHaSTIzQh
LwShxxA1xjcRdLGYOP+wHJ/8Cxcyii2u5iNKXFiHzkfs6zUFOB0ru9oINrVmOYp4ttIbO3g9v/OO
o6rF6Iu40RZYv+rwSVxIZ5sYxw4yXKxI+tU09PTOgKIgCOMhoEu3+cK98bef++WtVlTFpgs2y8bB
y7XVrytfywNY9ABLXCT6ntCofzOy/t1EUGTXKIo7aq0zmQ2yodjAlQoO5TpNmKxAhD7R/uS28tD5
4hBFFLpNrFlbBNZ747FGBfP8Eh1fNfxKvg3cYWHSFlqczaTCTrEuQm4B6ymBjZPJVxoy3ucHOX4E
aRCQDnCVqRqlqsUgGlW7sdFkz6E9U9wZNmwwNBv9R/DgOK+vekpx5wc8PmxfB5z//NMT5GnpVGsq
jl9Vg1Rfgq9zFrt6YaD8PByoPW7Af15g7B4vJFHR32IceNzjtzbSa9sCv+A5AboDvSrI0rMd0P4L
ZdwTB4r3HMUniGZovpLefZ2aVtcmLtmsZb/uNto6WGOJvtM20a2KzFx+iZY0H5Cvm/jraIuFxKoI
jXtsJB1tOzoATMESbOqNssZfbJO9YFlz/rvNP/7ccIuHT2o6kUSt4jnIEMe5jeKr9CjA7KRT5XRJ
/P9cyyUkA05Ji6EXw013zUZ12623AR7ZutIWuv7Gfj4/OfQ1zk9v2SbROl0MU8F4aQI0p9AVB83k
8CFBCXQTdKJYt/W4awrgXmraYr6bRQfdpl2cNt0W6VyOJ2WjgxeUFeKh8i+dLrM7hDnK6Dymg0b3
AHSptbFEEgPDq29AaBExN1tLUhKqgFWxqoe5og1OHb2y0dFSD0Ze+qNL9Q6LChUGv4YO/pik6ySs
IRyK4Tsx8SGekrcgMrfY4L0FiVntEZHGu9BTDadqcTkXar71tUKBsZFr073nlW5teO9TjYeyHCuQ
K1sMS3FZp9IrYsx4E3/jK+KPDjMVhKpTexlvQ/A4g383miQduhgLNr+argkm33rPA22YEao2EMZr
zYBR1OjfAw3xWaM2cZWLfg0JLohqP24sdfzRG/lrNymDo2P+ZGr9lTFApoxogvUmIjGGlgy7jHJI
NzVX6N/w6GZx/95a3TZqrKvWjrUfIjC8fdOLazPGzihBcRT/WLg7tZvZFmpibXPwfdF9p8Oszn0d
R0jmA/ghfJfLsG9Wmjez3WAFwIXQcXzNw2iHzvq0ZoPfmshyXxMlIKmaBddZ529VMzmMdgxUh5bT
auriN99Ko1up7g5KDc1nqh7LUnJbMx5WozKaN6ZJNda0KBMoeLlfNRmatqUyTYfWEnc02p+0JviQ
kBBX2oEQJxJQa3yM5GaTr9tS1w+JmTsztCqL5D+ZhoaBlM8+0sK/GrTiOg/FAxnKZky9fVmad9Mk
QyLXAwG5O3AtLd32vg0oERN4x5qUdYA9xCTCA70IPAyT6rX0JkQwM8zJpzzIV2bTv0ey8rNDPWWV
y90zngfyVRvkuNNaxl4v1W3e1NizZXRLigYvOTuTDpz+9xm7uj9/Do/CUToPOvUNYgNc+o6i67TS
2wFPCHp2v4dqnTximmxeKKYcPXgAR2Cl8dcc7B3pO4XUP0oT42432oc7ZWc74Mt2lyVvjt4cijUI
tFiqQC6Tss0ixDA4EIHhFxi5yRv5VYGy+HJ+qY5fm3kEdCIJ3ilPHa0Vev992A1T5mb+djJ/1A++
+lbfj6g+S9/0H+yn5qaMLhQ5jr8PgilEJSoiEH/D1q8v3ADV3G8MFq/onmh8ZDTRCBNRVzs/t+Nv
RMzDLrBhZJ7Q4AoTP8R3pIpcDCTsaqO39zWyn2q3sXaWGqKCvj0/3tHbNoPBLPSkSKpoIC8z1hGW
WaSDg6FVjJMbyQYOgPBNRepeFFA9jvohUskKnRRB0q+Bkvu6hNR3rWkokaIuRPkLKfmtLw27ykCT
FnfEwv+gXIx+Vr/xeYZa+V8JdTrwU8ICBetDFazGYvAqtMZBDnpeuSaZNcLLTaVFwTYaYFAaMBfN
aLjUQDqeMKWVT1HR3679p4DP8rpKlhTiFJw2Ace30n68oRhpHDrrTQV1j1y0VF3I0o8PB4NSGJDJ
0w0C6GU9zIDCrGQdg8rbyYWFupXWGI3u/XW19jf/Xof4Oth8aj7NMMJq0AwheNLi3WDhAsIdaLZq
XAV4qQ5ISvyzJpnOJ9Qo9ikEmZaxrOJ0RRaKSO7YroOxDmpn/MgzRn0eqp/p9/Mn43ghGYv/GQpa
mCbUjfmofppbK9f0ZGj9uc1GXuO7sLH2/rbeSNvU9d30Ukw734pfgkyErWzCZypHXNJUvL+OJlkN
4JOuyVylVn5KreboOL374ipKw608OeGI8aOESZZ0ZcRrxZZnjmx7IVs4vgx4fnQqLzqlQQN5g6+/
IfJi0URRzW9IvlvjCofb+qO+v8jdP1LcpqGqCdKuWSGKf14WjMfIIgabhtj1vFtskiMHOnbuO/2z
HLiIGtjytsHobSsuYcOO7/Cv42pf59f6ErqCPuNCccdASV8PmJJdSBaOkry/c+Mtp1E5078Xyb2e
5mWoNG3mhlBSbrLoqXhU8PzpdrZ84ak48bVYRc7ArOQlKIJ/nY3UoCBL5zum2Ljqb5XA1WIXhaRw
e/4cnBpGV4HuWwBCZnDz12EI55spwGsDlfkxOgR4Jd2BPY30f143k+YB5XseWBsk4iJqwJ08sMex
IMmCjOV2cf8Lwx6xrpS3VFUQD7HodPu1tf/XyX0ddbEjSgKYUdFqz+m85GMIdAxcEQUsi0eEYXBi
jo0LJYDj2IjxuLcMao68gkuIOJItBkL3uu3EWv09GILrBMLUI+oyw4X75LjQQ11Pt20eABRcsLBd
3F44rCgi1HrbGTPxUipiPaQCt58JNqYq+QcbuEQtQ+rXAh8z3K5zkjnlCIVyhwf2QfaG6iakEgR8
RzxFmf1bEfG3opFeAVs457/BqTUxAUCwtaCIEIZ83WBVpKV2W8i2I6Eg6ChKgfSjCf9gsi48jcdH
E6cupPdBaxKD0Hv4OpCWJ3KM97XtDNqAwxrpYN5v2xLMWSmDgRG0AwOz/jg/u3mdv97rXwdd3AdT
DxxyTGuC7YpbrjSGXTylV2Zj+E4n2Y5txN8mLFl8LovzAx9fdgxsK3OXAPUtStxfZ8tlF9Ntgodd
jMn3VK4PnY6Fty2yHapN6YXTe+KxZN/SWJm5YdSblhubTpYUgjFjmmK0dkLCYa6O9kbdPpnNs20F
L+FUiNugJRDRoKEHtGFX2J5dBKDNB3ax3KjXyjQiTXREj9qefQnWrJUSjHugVa6Kv3YOWEE+K1vZ
zTeB88/0Y3ohHGOL0JlI72jejT9pnA7G6/yN/OGj0/GavZz/kMf14jkTmNvvQgjQXMvGiyjqTMTl
YDsEEM9VBJdSg81WUZtZY7W1bQNiLnSaEtdspXglzLq5kDiqx5uYkhoCCOQJwKGOwq6qwACY7QQI
qpfj60SKVklmxMCEEAb2S9t0ULEL1wWWOo6mBLtc78L1RJmgwVTVHblFtbGwv6v9NyVQ85VvDy++
nCuPfY7H5Yz1yuIUkkHTlc9jIT30iXWLdW+JmiGyBVVnVvcGtE+E0umSF9bHlFRXBdpxG2OKcQLW
stuie7cVvOTa+CWF4PdQtLAfz3+FE0vAI2jO6nmoxoEq/nqc1KmwW5HahhOYNiKWqMjg35Vh+GUm
b2hA+WvUrzK3glbQhrBDzw9+fJbpk1AHJxJVyD+XVfsQAxq7jSBst9Vj/aMVyorjY2cXPvOJuMxS
GcC2LNTYme3iJtZiNRNBnZpOoybkfzJOST7eThYaW7OktVFddYMSHiZrNLd1GWSbtgJngbgX2jGT
fWHOR8+CQRIzM7dUWkRIIy7iDilsfJriEyR1PPRefRpSl8LBo/fAQCaDx5GghufniEhUTJDrA062
A1p41+JMtg3QkXI1Jvusaf02ikRw3XXJ/vzHPAqo/g5LOGVReTt+mWtQjGU4CsPpzPipzZOV1YQu
0NxvEjJkTiPJiXN+wKOta1j0bVEfmXNRU9MWT5CetVUX2t7o9OYAr3p4qIPymxS133Oo36j53Ro+
idpURZ17fuC/SfWX25irQqYdzt+wS476fE0oTXFlhZMTj8U1BdCVMMqtfm2PxY2pfeTvZW671jdt
AuUqxVfBrrcmXMj7dfM+1JdS1eNl5/DwOhkKFUSY9IvX3xp7pdVCWzhRnOzRjIwdTFz3MTKteiWu
mzx/PD/54/2LVjFy4mwtHgeajV8vjBDkVJQajepoydb+Vno75cf5AY7fXKpf3EgmqTAxpbIU2NRS
DdAymDNHfWo2/q7eSk62S6/HTboJN5ceuuNiBtQCg8qhRmUBgZflK1SQBxjBLPoc7BUXiMFVtsup
KkDA3fwzQoShOBy8rFSJjrdNJBW63fcMpW3naTU72OYuLPoL5+JoRzAMaA1qUXPWzVBfv5ABl1/r
5mGy4WB3LlfQg2bzf1fw6Z7Pf6ujzfB3KBUmClKo7MH5zz/VEka1iCKUPFB51TBrlLqP0p4UdOVh
C5wf6OhOw6QEyAEOLIrGQ6EvrnBZz6uo12oZhdzwd2VNW1+kv1N9uNXFA4gw3tB/xrzM/XOZ2jU7
nbB6+WjkmT20vqyNbiI2mHlj4kgjYt1iFm1f8iE7sYoAhqj64lAAuWA5FN4qSmkTYLoiSSifRa3H
bYFAqNLV2/PLqBzdmcyKBvRfpqWlIqX09YNVZYyhrGYCsKmGqnDKKboyclKTKRcGRAqjdXDohMMR
5P5rOsjlSjYzqohCxphU98W71TRAEYsejZE62fBH6rM0ehgEGJSV0NuA/3H+F5/48DhTUXT4+2Dy
Nb7+4JyXJu6kZHSluB93okTRUGi6uUKsbYSa61/3nb5T5eSS0NZRwM1CacjHGFT7Z4GrxbUaSoUU
GjIgWMxUbDdGfemgF8Hv85M79TVQlCLyYlfLVMgXk7MDVaQNKFAT5dT3NmyLe7KZn9C7xV6yAOfo
DWo8ZT9Jq1LvhwtLexyAM8fPw8/h2afTG9Vyn6l1Duw2Srx9ymcES2rU76EpXM9u1NoBs07dXOmd
ggfvyqwkY3d+BU5tfYIykF68J/O1//UnlK0POWWU4POhLbsKrCL6iFv0240wRKfn/Fgn7kXt81jz
Vvs03ZyYKa8x33FDy4YO4GF0itN4mYLSEzcYAV4Y7uTUuIItioFzFrXYQU1a+HLUAsaB1gFKdA4p
FcV7bDX19fy8jgmbfEdQh8QBeDnSn1qMxKPSVv/H2Xksx41s7faJEAFvpjBlWEVvpQmCokjYhPdP
fxd0J80igxXn79GJ7iOhkMjcuc1nYK1gcBIZg89Ep8UPF4N3BzVWX2msa6hRtutg836VR7LsJ1Hk
17Y9vytGfAAvST6M9PigmGeizTcrgMcYSS5OZLTsTzvN2A4PuZ2DEO6JtF4K6SxIe5h5Mcikn5fg
myet9lwUcxwjivWTKGGI2MCtbpjQUrfniwLVtNt0VB+HtjiHt/zmyNLMUYicRE/9C7XbyAatrYYW
/PG+2yuHaMuIe5Nt2jPn4mvNYlESm+u9A9yZ4dLJZh1aamdaV9NG2qG4vcmC0hPefANbZtttJf8s
9uQLYZHn0VZYXSlX0vrpHYTGVKqOyDJv5tXN1FxKL6Rp7goskD5G9U3RFpS4FnStw3osfN06S3D+
Lhpx05LSM+UhSdJP3nhqkZoWaNpsum71VIC2M1cTjJ4s3FplvoGJ9aAhdiQWXTB9hxX58xb65sPS
WKJPS19pxWedbCFHUqQYnZ8J9VbpoYGwYrV4ylVL1DZuPtSR36cL2G90qfslj8+08L57eRqnVFBr
J2LVGfwcm5pqEJ2RQQDVF0l7HOMsaPO52eMRH6AAbV+Odjx6pQPzW8t+5U51Tiz3m/2m4L6EvR2w
Kkw1TwemTatUcjOjf6Tcj9iFgs65gXfiGrd4wf5f5O0YV7K5YZ/9Gwmfvq/WjbiiM3fepPPqsWtE
txozjKMwsqMUZ2ey1C9tBqICOaMKb1RlMHM6oAUe7eRxi5o5WGkEyAtUVtUqjY/Ipm+5B+YzO+mb
jwn0lPwberZFlf9vrf9z0RQaet1DUmH6g4zfocmh6Cs6MuByUQV9q40IRyNPONrqNq2WP3S+6v85
HK7YV3azCllinex/3k09xvTNkNpQMxK8uNs0jraiTa9CsURn2kdfA68K8AKULRgCZkOn/VGBdYZE
pbNsxibdI+UjwVdqj+F4jmzy9XRit7BOhNZvCGPu5HykzowIVkfY1d+xIHNHHJselX4Pgimrveoc
7u+btzLWchBDCVqDRKTP6xemGZZkIUS5rEL2rIMCpaix7pKYn/NRWoPap07CGnEgiCtUGfyP0yty
LNMaqBRmIAWSgmn0S7EemWmIIbqf8+uod55/DnLfPY7rBIQso1CdGfDnF+vJfvKIPtcm6cbjYgvE
T4wnhBjh0VwsMvbv4TmhwK9JF41V7v4Vjg778BSfoA5yrSUrdcAQ19bLVF7I4e/it30ugH7zGO4u
Nj1AzZWCd1IfmuMIkbItxo0jo0YtXUWt8wf8WGNGpQcM6kw1+k3TgDYiYKOVb8I06XQd61SSGrmb
x03SFq7C/pDpLg7AP4yofsyT4lky1I+h6UwXiUbh9bJkb3/+kl+7JIQW2hXcVpilrWIdnz9lkXWq
GOtxAPr6odXdHlM30ymuyOSPNbeXrqO9dptTQ1iR5trhuZr164Jj7rI2jnWN+ZZ2GlPjSZnKpWLB
DVzca9Hs5XxGwDoo7dux3f/8rt8/C0oICC/0h07LJNiWy9ha7bCBquzFSun1yz5RbYDao6sCr/z5
aV8PP+0tpmnsWkaZVOSfF1ZTEzWqh2bYSIt5Y+o8iqMfFrufn/K1h8iqId5BAw0mG+Sdk3wDGnIW
ZsyDN9KoeLp4m0t0HmUwjMWoY8ouGTsK32vUKqNrQ3SPhVrtxjLyZIQSwQQqt1YsUPIrdL+Vs/+9
6NbIoem9gWZA2OT00GadE2pqwYLTUG1fpeyl6V67xybclfc/r8I3a03Zt/LraB+Bxj/ZxKqTi9SY
8nWt/8CnD9TJ8bTlXOH39fLAaJ0ZLNNYmQ96GhzUFgKylfE6c/zM/AWx6DYoi8ekfqBuoC7yx+bM
e32Ns0Dv0YqAZLpOl073UDVOwrDnYtgsMBWtoUqIruqlHKG62ZK5ovN6EQunPbNziePszc/Xiaaj
N8JnI4WFEHYS34WiiCnW0ZKUGyd7Kq1Rx/UGRCqyYXE9pBR6dXvdjU20s5A+OKhGE1S2vGsa/UUP
HZtmSiG5jgYTd3LwqQfKWqavSiuVGBaam0oVEkVlfRjSzvFnuWvuJZjrx8iaumdj4fQj2NMc7DJ6
SYVUeuail97quN10+taKxzu1wBFlGJ0/Y2/t59mI0KhIMx8k8sc0j/fdoLvNWLyPoeoqvTguZhy+
KIbhMesXd81q+SrF8U6PbJ/11fcaE6u5mZQKmTKg5IudYUs8f4TOVG7sGMxt0/bPk952D8Mweqoz
7NREeZTKDMcM4HpTGw2XSDnt1j+YV4ru1Zn8jpLfcIQZFSJbO0UI+2N4oWpP+H1Im0LCDk1LpqCe
c1ICaWBgZr8lk94E1BWdK40rditXLzNo8RgDYcBUI0Aj51ZyxxRk8q1u9jTh5DsjjxHHRAJrqg0H
xxYt26OXedH0FjZrim+TAXjx0L+XVB2126ttIPrKBhceecPSYjMkY81ZllLuFvkSDFxTl6Bw06u5
MOUXegWdt5jhRutqxdPCsj4OcZM8ZE7aIA5bbDBqxow4Dy0PednrsFn2ol52KEzhLQVUpdf1+c0u
rD+ViW8BE0nPKNrHqU2CxjD2iJEjLgsspzV+ibCK3SisGleZm+pCWqCvuzUCI95SKzkCX92QB8sE
lywOtelK65FemqtmxtlaGJVnhiZVTVb3XmQVyQ0mfoDiSyRgC+W5bNbt0XycCThfTwg5iAYah1xy
BUyon6N7wb/ss7YbN0PCVu1MNisYrfxgR+GrDVPTmPP5VuubdlsIGpoIG+xD9GtjIUd+24a4lSSJ
r/dYTmQmHnXrWFck7zQvF7a7ovmVU11Fq++OkScq4rXpBbwbOwnmaYo2pl28mkXlz5qSAIPHXtms
jKMa1s6NWmq9r3X4advMv02b9cUUK5jCZX6mPf3LaePtPNbPyBTvetGKbRKG99iQ5fuhCS91QB4e
PhZIMatJ/poY6PJGlpm5WQSBJMuyzaQs2U02dDoQnXOaid8UPGsyxACAfIhWzindrpVSSwL9PWyc
JbyJ8+gSKY7jBA9XyfPKa1fAk2jkJ0H9qvRYPfz8Tb9JDz49fQ3G/ym3wrpJWpjRAynmLxvF6foS
Q2p/eJ9Rpvn5SV+bwhRTqKLpDBsJ7KfZelXog21mMwRRdEFEwXHtz1Ru/0qzkwhOC2YVjcKmnNRy
fdn/vEwZyQoBhkaA9RLf6/DqnfwyR4ylsVI3qXHGarptuFyOl2M8X1Td/aJUtyNDxhQOj+jhwhd+
g+qhHsitsvn57b+51Eg2UaZc2YVAYk4So7QGfSBnZJwV9k6y8JtJ54KAMFunQWR4o2OfwW1+l+Oy
1qS4wO4R2D3tyXRxmcldzno7uLmF+JqZTeKK8FlanWIs+ZIo68XwKeJIu5/EBypG3s+v/N3OZr5M
T8SAhc+HP0lQRCIhjD9m/AK843JsPuX6dxovl2a6QVHcLq714aZZzrk2ftONWWcOEDmB1FkwBU/u
cex0+kqpya6LOj6adeObRVLi0FT6jZbfzlL+LuW610fGQ5vNr2qoI7/e7bDqOifV/024/Ndbpqwi
f+Kfz9uxa7ENVEmgNlpRZPBpNHkD/T26mYu58HLhyGewGt/s/0/x+bSTa0fmCEN8hsKqZaU/S/Zl
ZT7ZjoScstV5cTl4SWe7eUUTcpnFhQIrxq2F4q2Gr6bw5HUJRuchNx/kRLwn1h/R3tMFfvx5X3wN
BJ9+pXUiL9xW+JwUUchUii5PaoBz088txHqaPgeCz4842QKWUxRtPA48YhhQ8lywpJeeCLS1F6mR
32m4b0mGcuTytrEs05CGne+TEbp3oe5TyM7cpZ6YawueUR4gx4YmiKKkTO1xZ3Sk8qhGlerJ+jnw
yddg/PlnnwSJmkZHRa9k3jSSddmI+VgIFEND4y0clc0SnfU2X5fhp2Vav9R/4qUULwZufXT+C92T
LHfk5TSvgcXVpV7i7Mt7qmh0qoKfv/9X+wOL12SSqkIuN9d0+/NjFdCdyOkrw6Zpp3xXd3LlYTZ6
4JDskYvJtubSK26eWw8RKttj0sOujFGijcSVKCUECFEXPXM3fbvw4LgIUyv65rRmmxfb6rvQoOTI
sOjjI7h9T8qRtPZ7FPUrnW8+Fxy/OwUA6nl92nLUyycXbzcMc9MjObjRaucqFQusN63AeFSb/Kmy
n/Rwsb2OW2EWiB8pykuM05SoNLSnpOZpHM6CBL7WeetsG3aDoQPq48L4/FFQX0ePtJOGTdvcLftZ
OWjprR1fZQ9668nj/2HB/2k6AELlxv4yMBj12tCWkqep8XP6y07dNr+bcgaKZz7supVOdjh1K0xu
clZK2NOaztKwPWViT6NA/sjnhS4PxKn0nFruN2sHldrCvwYZU9s47VmnjlWYAPWGTZhklisnym2f
jXIwICQJ9iF7XkQ2elVruXpeJv6Z0/R1+AT2gU4S5TmIri+vaM9g7bouwr571FG8yifdFyDysbRA
nq1MXqxUfzMagafkamFZdv9zYsPg4x9AHzQXA5CTS64d7GYEAThuwkp9tOYIlmizbcK1aX4b6dW2
NZe3n9/4m2v10xNPTs5SZ3XMIHhA6xspjjp3jQUKJ2630GDlM7Ml/ZvIYIM/J5+AqMbA/+RYKNDQ
lFpdxTBIKSC85nhx9ligeO0E07vu6uLFycrJ7Yb+JVLVS1Xq3cq0pn05IzsOhTh28flUd4h+BqIY
qwtTK5OD6Jv72Ozv8PtzGW3lG0aFs9tKq8ReVV/OffQxy6U/2IVX1WJvWAqqh5pzEy7hr8S0/CzW
N1ah0g9Ie9SV0ugiLKzL0ZkCSyymmxUNZwm6cpnicBkhCN812PTZOtsCbbSNrIzn5Du+rBNjajBt
Fr9WRhrxFDcVd5NoMV3tN3WF3+bgDbKbYuce3UDl+/nzf01sbYT0ASOYTHfxrJdPPsk8KPqoiHjY
5DezODgvSoNaQnVpPqvVtsBS6qr9k45nsukvrwdCQOWZcCIV0N2nF0SI5WmSJJRJqCZvNO1vZKiB
0acXxYj5V33uDb/s8H+1IDUh4y8QEKcXZGwokTHiALlprMUtZyx4nSna9T1mUrOpu33hHHs9vCv1
5lVAV4+iUHPzjJYYDNjLSIJ014r8otCX3z8v/Zc4x+8in+cgcGvBVDlZeSB4ihjC9c5SESmPgUrY
SrIHxIZevJn3wbiCNSCGA84N8/RMoPvHXfoUy3m6o3EYQbzDRTu9oXJJFeYSOWwxUcoPTWEzVEq7
SwT2jc0kTfqDE429FAhRpJet6rhjQcctXWxfQQ/N1TS2ZL0sEOWi7iGPpYXWFdam6mLcJmr5p+qb
61ad8qdJBjpfN6syvuWPPXqbZmtwpJxLQx8CtUOJWGaW1mLd447z6Ekjh02aG9NTBn2rDEYcIPW/
maUhCB153s9GXx0MquqgysM6ANTh2bPKcbfsCoUBxJr2Xa5g874OsMdol/TDtJ8yzurPH+9rdbCu
H/QfhsfMGr+MAYcVUF1JDdVxjgZp2LthnwAt9pXhL5K4aAAfLAzmwkgOMM3s2txVM29iXpgo0307
/k1qyR9tEyvOl6w7lGF05vt+t+lXtg8SwespO0UzdQqVWIUQwEo0FJGbx45b/p3O4dm/JATrIsCo
XN0QOcmnlDIdl7vWVGrEoi17myArG8a5O8rq7ufF/lLuUz3LXIdkeDyINv3nbIpit+jMyu434k6r
grJ8lFD+v4bXA5nz5yd9rbL/PWrtW5ucjC/zBmWYUHRoBR0cmpI4HEV3mYFjTi28aNLjrTqMl7OV
vkiO+Zhnypm4+BUTuT4dvRxyZ7q0cLg/v2jY5Cjm6DTrASF+TCFcF0CG8Uz3rGrSm0RS/5LmTa7k
RAdjsp8wpj3qRooJiEVuhBDn4JXRKqI6+Us9vfWO8GUA32fW6JuPDp6Azi1DP+CCpzlKN8RpWeRs
rSa6q5etkPutiUnkzx/iu4espMs1V2AudboSRu9UMp1lesNDw2Cv2Q4atXZ/9vr7JgivdMEVq8U4
xvqnQ/ifog0FplJKcb0HlDzAiB2RRgWSZjsvlWRrW6Uocg9ypkXxUOj7GDlt1UqKP9OEjpFubcc8
uy6L6QNs5AG5uws5SW7btu3PeYJ98yvpPf0b9CpMOU9PM/W3aEY5GjZ1AiD3TrIe7HarfOjTlX60
zp6BL8UUKQFNNQ4B7ImvkkZOlUVDjVDVRpUkLNQK+XmwrZfRpq/R1fG+oZ6UR3y7qrZF0UnTrxJ9
7QsgCyunDRcE2u8vP++G77IUg6NhWGvSsEIhPh8MFP/anJk+1BHrSnpB6T3BbfUhvW+jN+OpfF4e
43PmRt9sQArJdXpFDEW/4eQoknUmVQ5MfZMps49yWIT0f9+dkUz4JrCtOCu6a8w2gZVon1+rlQEs
JzYPUT867j87cp3bfHLpKcrmr5+X8JstBKoOHa4VKUAJd7KCui1LBUuLGXXtD3/Hfj/9EeNFe+we
x/nPz4/65u7576NOTRDVTFUau+VRUxPAqI/TnfYozp5clbX5nMAA9eZng2ziqgX0/3ntwm7SsQ3Q
+g35hPqUWEdxq0tbYwq6q8oKohcrCc7K2n1dRFUG3IrqCp0/GqLrpvlPtNCzRbLGAQbTFPmSRVXQ
u0v7ocvvycvS786t49feK/0TLjzaKFAtEWU42R65pIWGknarQYw/3ADLKV7ov7fvCQWH/lJey1DU
OtT3z2yVL+k5jwV2R/KAEAun7eQt64qxa4pxI3yDtPekiXY/XggZ9ZHGNKka9z9vl+8eh4jNSuUH
CvSlKEQNAY90hTFgrGKb0N7amQRmJHVN5YbjeSZv+yaSkPCCcdBolkFJOf2Es0j6RExdg+bEGCh+
7kdB5qnX/19zQjnzat/sF2Io6C0uFzLt0zpOoCBqShFXcr6HZnPZ7ZSLlWZzDmT3TdayMinArkNf
5FScbpTOMPKlrOxqk/WqXyLwFb7ExOcIX/qP1hx857a+//mj/fNwOjl+IKlh0pP1gQ4+zQIsvVHK
UIHqHYo23zYmM8PEGPsLLbIMV85Uze+mtH3POq0sfSkRlb8oVruJc6Fs2mTQXKXVhIv7ibbNc3Nr
KOFjVtsqcoeQK4a+ehvDZF8MXfwop3jJRVJ/55gNbg3yhHI6vObbHG6hi+4ZelRxbSSU/nP7+PNb
fsWzw8oluefWYRBGy2v9wP898IOj1nUehYHDNBQYgXNvONHOEIgKXiS18aug02jUXH4Fql9Xfdng
FEqDdRn/L9sWEjQLTeShB3fyQ2TG3HWc2jXcsFVzJt0AbjjibhQoQbVdtDOPQw/h6/3HqEsHSEmi
hyHA6QMTa9BElGVhoHVZP7hOiOKNKxVxhyek1CxeZhZpoIpSowUYG1RhWV97qjVvo6Iq3GVunjQ9
5T6zmuEOB+nwMcWWxQ+t7LZamnrfG1mOX6vDnDjCdmtnOVGLz0ObaTRd5PgoxrIJ+igv9lU+Rpkf
F0ZzpQvGTopkvkYCv4VskqraS9LZesODpblbjez+uYtZ10avgANQ1cew1quP1EmKKzMzahd6PSDU
yhhoCoHMmLqpC6RiWNx6UMW9bsTYZ5l1vkrT4gYxJ7GNiS5a4mE57iK1Gnw51dBxMPGsDctieY5V
o95hlRd7Fb1ZN5Gr7sm2jAMwq+QqTvT+o7aUhkIvSy4MSw9f4zRsuqDMoycl0oyPeRle9A7LmFpf
7aDy5LVremkbJVzNei9Jr/YUL96UNuz0xqjqIG1x+3OkKT4kprPPuqR129g60tJMfT1v241jsOgk
1S3q3GWybzm//hDK42tXRg5dRCv36DnZkhtOsfRUGGb9pOITdi2sQrzIUq4dS4EtkS6pKMQq82ss
5vRZi+qrEgU5P6LR/Bjm7cwJ742/6tjKL/3YyC8jwK/YKoo+QOjBwvIJWMJWqdCBCof6QlLTAf/R
oekBfdhh6qptsfiZ2l5xdg5qByTKSwxz65hS6qXWCOU8lY3ZTZzEODQVbYE5KXemkZe6p8DH4b/Y
ZXqHB80z6L9XDXzCHsK+DsijU4OkLzvfAGvja3VebqIi3eAnlGw6udCPCdy9w1wixY3PyDHRY0x0
RF3fOJJulK5tzM6RzOWawUXi9nWMmU8bpSYNuPISfFC+gZeGwJ+UqtDyMbm7GigdYqf5yGJZOTSZ
gIg7jZUdlFJzS+Y3uLJaPjqLNWzRYshtdiCuJEECuikQoD5yLc991Y6im6pIC+y0k+bJ6qv+3Sia
xJ8K3YKJpAI+SYsL3LbSXUe6r8vR+8D5cONicivQjh/WqLu6Mph3STb5eqSG1U4Rtkx/KwG1b+Df
UGKZF4CTxHEjsa/aqs4uDY2PhjmN7GqdhuxsooAFyoATaQkSWsk0hldWErbP8qBO79YAlsvtcqZ1
Wn9NsxS9v2q8t6X5LZSzp3yR/uInkbupqvduhGJg55qzIbZd19KDWVpvTqXIrxTp1qiWJRgxffXU
orZv7H7OgnRpFw8Bpnsrc+DEWzIG6pJZu50ONMkEw5Nm+uUcd4A3WgeRykraYfN1H2ndm2QnE6Hf
vI4LDJmSOPQb7n13aOI7ZV65Ph1K9VWllQ9Am1CQEEbQFubkRcNorDIK1bVjR0/yhD2PvXQo7ZbK
5Vyny/UgQnmXiBkXNfBU9lgeuq7DDVN2npIWrxc34hhAxEtoekzBQBJwoAw2L6KxCZ8o5NNdLcBR
MjMhabLEOq9PbvAgsvxcDOYFiXo0eUs4Wm96ZL30CtAjTLXGR7y65F2taGI3l2UYSGG2bftFWmhp
2ZGPL3XlK8LpNvnsvIV2uGC6nHsiav5CT/E7SnNPLfPWcacqPzAVMq8GXHaOSpXkxYUkT91RIA9S
eH2fP6UtghNzYoRHIytvZCfOtlNfbPW5u5srbTt3uLEwk8+xUibvJBTcKyhdytJAwLKmgyiTMYiq
Ek5Bkj40YQLR3insoM+Ac4fMT3zNivugy6IYGE5q+Y0V4qZRKLPtRVXV34pCv1miBqMNGWs4XZrq
x86ZniQFv29qy+kiWWr+kkpXLsxZKXxt6pKtns6Rm2ah5avoF1ue2dnqMc0Sy0vy8tas5eJWo8G7
WsFbaKjqHA2pwTFpsKO/aVowg02ASituOmZpMGUJLTg7BBTUlchEt0Z/oeD6+aiJafo1wyD43U1Y
rYvpt8idwaNGNz1ULd9SvY+8upEZ91vgOJMqNneWlnS+kyhPscXnIqocI5Vos5RddjuTIB2HaFb3
TZNnvxK9SnfWoBIfq3JwJc0Cmm0txp6Sp7wc844obofqTS6jJBQvmICkqHxu2j67Mvv2YE3mrY2n
xjGT8+QhHEVWuSIG4CT3w7LLxk65ljJRBpiaH5dJ7pnB5+IwrWqgA/dGhMEPzlCqetSXeZcyVLQ8
IwGDV8aOyTC/Uy6j2vydtOUBBSx1I+YMcRAtTaKnUhfKlZTpR7B85ujiZbcOaRzTmxfEggFJeH1X
iqOkj+vVxJ3pkRjrG7lC77aG9LK4EJ76K1Y7Pw564yI6e1jqkmHsou0NGNuzMzdET3uXRI26iXrd
9nAIPSROKTjdtFTtwfhDIVEHIAdfls726rogM0NKt57wu6rbv06uvSxO9KjGgg5h9xarNRJejfzY
JFYUzF07PERq+5Raw6uqy+beVFLjEEpoU3cGZlB6RzXJ5FFpNIEJKcba3jwOJSR81XpdOsyBmRH1
Zur1pdPo3ljk71GBnXyfLE4QDY6zTc2keLXsBs8ss7YalBjiYT81xrZIO33XJ10OklNrpB1YvcnD
JAxrxC71WTTteu4kwy30UforwMVCi1CljyGy2z1zrwFFXTGOvPqiqLe5HPde2aUYsIuuGPwsG/Zm
m8osSPmayta1vbQh0+C1lsrDLN8uCUG3Ebr+sJArXYcIA7ebMDMRl5WWQt5XXSpuF3uoD4lUV9io
qU35UKlR+QB/u74xQkxYHWsRoBsWCxeLtjFeOPDv+ZKPh7YmlvRpfmPXdaDO/Empsi1ifFb4Tlgf
zcG5xVBmpxVavDcjQotLt0c6Fl2Y/+6Y3OjuyJGP3CRtrmy1zYKoBhKsCTtIdNHuY8MmvQl7RMqU
oQmEpd84YZhsY5WGaIrBEzhbreDuKg4OSK1DkWNMVw6V/reJxHiIB+m+qUumabO6aZcmvDfbSewV
WCiYc0rQmluzlf8i+ij9atLZvtPaLI/cqYixEJvFSOxRq46bp2mubUkM92VXyJuu6utwMy42Ll52
L3O84tgYr/h//e2k7B2Rl18zEidPE6OCDllg2ITJROjuBvahnO6ruJ8vuV6Rca2qZ8mRSLNMN5+k
SxmNIXdKlXnfCOcwa1F850jY2K7GJ3Yo1Yduye2to4lt3fSveZwHajtRAxVlsZ9zSQ6UZei2ixRf
9B2St8AS3dJUA7Ivtw2BfCaWLB3kxWi8NM24gAGNlmCcXSslRXdTO879zJgNFxcTn3gAWtKIFi+0
8GOXViSvvIjVZ8e8MGayiDBZ7ruST4gXkNhzEXSFN06V4vdOh2hRhcHfaAFIVgec8epl2GeV1W/t
sN0Mi36ABZpejbFZ7KTFeTKtzPDEhLqwY4w46kkgkJ1t1RTWcyiaYdyDYwZHE060vZnOvesZdaE7
a3gHA/mVCSmiKv4kDQAVV6RNeaWogBVFpMBnQBTGH2uAmVA4qD66MfJsu3tWO8t+NMRkuJbZ7ACN
UNTMYm62ciL1t4XqbEZDbW66ScmPZjr4aiwdkhpRagM8nF5VbxPQnwvJiqxb/qbO5+J/1p35QatK
c6P3OLslSmZ/9Goi7eos5NJTVyppI+x95nTXzaLDzMkELr5DDbNT6xpn49QG2CoRPihLlwZdPm0a
26n2qYJqXmkomMxaVuTiwP3WWdZubMsBO4cyE26WVHwb1NuzGYpmlb7QeNnj1nRNIVt5xpDt9Irt
jjBHyA2vVwc1pWBDyO7CjnR1leHuVpi++mY6c/YxFVIReSD5J1DIiuSuCdFgx3btxjiq/QktIOfk
j5M0stgVwz/+ZJDYGJabpIcEnNobbTn39H5a5YrL1EQUHN+LbtHNIFIBcMxGLt8n5mpSX0eJq5ZN
dQ9FgTlSOKuP8Szw6dEOU1HlgTGV274YroVqvajGVFyiVXGPGrnzh2XsAvSstMtY7wF+p4WO6Hlj
6oEYC6ZupUTzOo3jQy1SxRuUFdGNsEUKEMpu7GOxROOFKgb1UKby1szNV9lSwvvBdvKrYqrEiy3s
yeeSv40HcTm3lXWZo+d4HU5IIURU7NfyMq9eWeYz/LMxQH8zvoTm3PpzqR0nJAhdWxljLxSytTPS
qR7AXNM2qDQz8od2usi5cH4pSdwEmjWUaD8aPK6tNSgK0aus9oNw1RgqXjnW6hK07WR7hSXd97aG
D7qF8SrWpF4vle2h6BSakwsNxUDAmfilKqh3i8YuDqXd3y6KMj/UNRspz4infoxAX5Ck8aXGLHfX
D/iBV+mRRnQeoJF1kXGBb7VU3YURhUTdFJXL/HV8Gcyav7iPLrNoeuoy8acZteEpzGFa6BiLPA1G
IW9HMTmpO9hV9TCLChdGi+tMTPN7oSZvcd0rgTmMw605hcYLxlIPY5fcIbLWMK8kPY60p1oy+3sC
hexlHQJG0EuFW2pO+6xqgBSmziz8Kqxee4NIT0m7EDgn4538I/2tmGPBsU6NoKYJF+TxFI6eZkVo
T+JOy9QaAQlXiSLtAjir4dWjFV07ZkmTyuryX2re1o9Vg64+Egf6dskJ7RunqB8BHUcXmJgrDqoF
ClpqCCnf9AY2mbmdVYRi1digSTT5YxZHnjUB+04UxkKhFiMsPciHusmMxpVrA036Ov3dRnNy0U9p
d0RwI7lauDcpeovYM0Ld8JYKN7VCT64B6U9reXTX9Ty/MM3Ey9rmTRND6TtoW/moXUVsb2Un93Zy
RLRjYQBIz4BIvNXg+T6GjroZJsu+7OpFf03HMPblgvoDG50BpLYTvfSd1H7U4axcyp3OXYxEtpsm
0p86Gaz3ROnfZfTfIKE7iI9ICOYa2q/eFOP1OESo1PVLUMVTt8fEWLvUkQ8HaCEvD5pBSmYv/H2O
NHpmxZupDQADpWoPwmmMP6O+2B2VTc4tXOeFgOadWPZNYdbptTHO6tM0ZntyxXKL/ApO312y7LFs
ivkSBQX6VCdbuAXhNi1wTUrIpy9niDNzmUBi07uNVuX5tRZLoR/L1FfloHJ9hCF9gpSw19zEilH7
/yT7aS5QJdqmx1jh/3F0Hstx41oYfiJWMYctyc4ttXLwBmXZY4KZYAaf/n59d1MzHpfUTQLn/LFO
iNHeUkNM9vdG5N6ucfLhsd5qi/VrbV/MyQFLQoRu7IFBjDLxqrA4I037qTqvoStReVOAQtmI9hyt
vglkrqK/XjCJ962vg3NZ+VZiG/p5AtTs6yL8/4zMNesN7x5NCkbKshbVBCzmqFfplh06UvCaITHu
niYdMIAu5iqTrA3Yrddg51jNQRMQFqOnoXpL1jfXli+iNNcUFRSAXd7W+9bpQk6oDZyqX3idsvLu
cHOM4TdzmMWxTN+f+2yO3XiO/Plt2IDFqjbKCJ6u/1l184x13QVTLqpz3pOeXHWldx1dfa8s9DP/
qcytdm9NoPYyEuZ3G4APzhgCb12uUYEOxlu90vvi9VFexGFuuCnK0IcqoLMuMOYfyc2HB2ge9rnZ
2wcKm/+26GMOWA+dJGrGOq3YHN6KyJYpTv1vkMIHr7LJoojAJTM5Heu5Sw3izTIJsFwbMuUA3vmb
PG62u+8nn9weNC62+qQa6S10Ry/212A5DaNp7YgUdvYb7u3VpfKiQ7Qplks1rrsV2C42bOoPq+im
szqFkqHOd82W3+5Q16lVBNWOOMzTZkt9DCPxUbU9JqINhphtI50n9xSW9m/p6VcsfofVwa6w+Eu9
pwNYvzp2ex25ZfaNAY6t2EYnSaWDmzV/81b9EohrT4Hor6oKoiQ0G3bmXEHHYhb0q+GkffuPkeGz
aEoRm/dMHBqKh53b57z28KN+++Cu+cNmbr+7tZCoXdHMKIdsJTwLT62seeG4Kpz9bNu3QJiGSSKv
631Fbu1NcV4NjIfCr9hq7AcRGcWn6xrtEcAudsqiuqKR6GOnWtaHyOoe1nxSGWN0tP7rAxWAB1lD
kHbGoG+ys16CiOSKnBokT2ZRUq4huMxaB6iyZXZxGuulA+OiYdOP+74d6I+3ILxaOLh0yuV+3dqf
Sc37DE3O85o3YGiajvBmnGNUOE8FSCOr2ZdvI5qQfA6+0e/8wjutc38RgfXo1/U+d+wLHMTRAIh2
J5VOCC1jn9YvYQV/i2Y4j974o+ZmTUqrJFw657M3GGxpXzn3ZWY+1xUIyJzPV4dPYFUlc9coLh5d
sj2zJfW19F1+jWZAz7rDRFcsZnvq9berbHvHT0c3S2G4cVBKLBuLcbRcvBtz7WfXKgCryRsP4WOv
DpbUI+AAJ02ohx/Tm89oIodkBbRYe6W/YeE2ClHmud6FXbTR4N59NlZJoTEi+pucpH139mHJ6fvD
YBpnUyPNChY8i0UFgqy5/bbzfUFEIWmc3UC8bG10NgqG05pcsYDBJLxLLT0DqYEoWArsgc5tz92B
oZiAl/x6JHMem8gudn3WPBozG2TtveaueTT66lxPwas7ZM9m4dIYX5V8oBFxmk1LPSb97TsfTMaq
u28YCEDasG/onjWYjnia5Ko+/TAg5iBz90qNKfBTBrbZUbFcCrDrFrLJsjC0cWAEL+HYXevRLPl/
oQ8WSoVfS1V0qbL5VAm7Nm6jze848GJxDahdv02HHC3Tzl9h9Yk75efu0CxNEUKb2qlSVXbtd9va
xW/ispebLKqhRFt23+f8p5xCGbqJZBBHi9u9Oa31GIxhcyJVVP6bqt5/6hDNgmXccXMQbzYJe++L
4kP24nmoFHUxTM7fSnXNbmY3eYwmfOOuj2e9bKt35pMf4hPRrq/dwHxTY5jr84qfK8Qb3ARBLHzl
JZZeqwNdYjLp53F7sIvCOPhNvVsQJu2afGaqn5gjZBiAkzNWkkx8L7yjs4NsVUMHgsM1O4VBOANh
Tu4L6WsCfctSsBf7PqH37UdnRSJeK+NBklaYp2El+1+hu8woa0PjStTIdsON8KgHXLWbGtxjgZXy
rbcVBt58IRomC7CKogOAihDypQlGvkMTVEJEE8B73vxrZpYRqi93oVrG10rlGXJ1M2arjs7msETc
WRoXa2g/hdI8BbQh1rtxpUKCuanXGBr86WOBMpBW/sIF8xrlefcL5Cp4ylt56FREV3jd0wF4wO5Z
HMowyJgw6oWlzZXRabCCqQQ6dPSl9aYd9FFsOx0zIXh+vduiNa4namttXeRr2hQc+Kb5NVTTJdR9
lmTk1UkDA5ga9PC6+Lr8rD29xXiovtCWs/ou21M5+c9ipiBnXfKAGm29IScyHk0NC4CX/2OCiY6l
SSdGrkvSdvGkjOXjSLV5Z3r2JRuNm2rd5hJEQVqMW/nLXPCyBt3cxquRx2vr/afs4ZkHcb0GxODZ
cxO8RtJYuSc8PhOgA1nKz4VH/tNlkfwv0+rfEHIkbsURin9Xh3Q+S/yDW19iypZR/alyespdjzeO
hL0gnmlaokEXJSrFRFmevS3FnLXofiZ1WsSo02psIV5VtdBOzjPrHqJ565+LKWqTYiA1ePEBIoIQ
jtg5VVm0k10RHtpIPoW5vgnVXckXfrdH+ThZ5k6z2ep62pn3+gBt7jbHSCgKh6nJnJ3fBO8macA6
6s5tKdGSLnNwlPXQpwXTzbHya/eXWkX0HGht9LHvieplcgkBnLvlrRzL4GRSQdyvfyLoJY5hL4lQ
YoZ9SdHyBI9jmfN1Id3p/uzs7bryWA/UO73WwH5DkYxl9+l3ZVxDmIU1Z6Nl/6unMKnM6rOq1avZ
z1xJsuPFXG+llT80c2Ekxp05zaf+cWh5NxU+42zSHs8A6FtRAZ6HdFz1JPDA9PzojFN26jwOobbx
HsrO2j4JtLFq2GWlzyV1gmVFGVRmPVSuTba5+Wsb6A6b3OFpmf2bCPo1niuYqrLCemYF8rukAjno
wXaCcOvTTofPQ6sffWRaNMIEfYrV4EMVOd7ve+tXCNgO5peWQfXTk8+j3T9duMZcTqjtDeLTO1Tw
8VpyQnmrEXuhkoeKS7C5f1OZ3vQ5J0k4tLAhFdnmpGgWSPwxsbnndSwr8ThSs0UYUToCaaTrNpSH
fuUs7V2eaH0WtlExODW7CAXdnsygI/mTt4qYWluy77Zgv63DqseUT7GLeAFl5V1xFn55CBpvMdOo
6Mp0LAfcmLV1nsQIFjR9d7adZps8uMgoV8+ZyA2An2eS/2NtmNk7NvhuhoHFB0URtj6KZviaZJfU
S/e93WlgZBREMccFu4Lfqwdr7P0rn+pum6qTp0HdhEMGGVEV+80vJ0o1vPAcahBfuFu/6D+6fvzj
U9qVyBLJYGg/NLVKV2V1aVu57aWKrDxp+vCPL2iy5cSrhAmY7TjxOKg1gU630mEa2Wmz5oCK66FS
xcMK0cfu/8GHPR6V4R56s0hbfuNAlJfIIr0gRx1Ec/OuFmCyWXe0ewreWVUWGsQ2CbjF590ny7Ig
XVgcf33uew8/FAAJWuVhDN8tWhs+x9FwvB2pvta/IDedMgZkyK/8owGUqabm1b4f7QVZDSFKidju
jds0sOVlrYay9sNTnsGz3/2yDI4sPjtfCbbXzZ6Ps00bkTGE59oYr4sLcTlzALcsYk2XpwO3pTvZ
h4mnc8SHPvIoz1EJwDTpQzegNbbcsr9tTJHm4JxJPE+8Zf5arfKLDrtLKf2/nVX5MZ1zlyb6XEIk
2K07wH+4yV1QC6JVxmPtXez7F59Rx+pL7khDLody+hdxUsWWyNskqvke7OBp9ddTUBY0xDEyt6Sm
ezV/JOzNHBwzh8zND4ODr766M01KJFumD1RXn+YoPI4ZPO0IClgvlAXgHSG9okfl7recBwhH4DXz
zgDAB4UeAyb5+9OmgnMXqRDtAX+Ujrox+lfnYezoDrJ8Yssco/+WVUHFURnoQuq2viDjR/4dl0on
TVm8T3WWdEEGnlN+C9wvxCwZEZDhkDC0fRfm9sjbTiYRNkVRB0aqem84VEMLW9xV1o7Xd8eAkjAH
633Z2ysn7YikXXLpZxT6draZZjyldrDGzQAH05CPUZdNgm+h5qOtY4DUx8kZn131VWR5wpacbF53
1GLdZdk479a5KGLHlq9zpM+BObysEaeOPz4H+XDqguo8DsgQWjgZcGDt5Gmj2iRs3evcIAj2++5x
3rZwX1RlOhvlr2G0Szbjytht9pQI7by7q2fh+SBQ8qNGkXgg+WK8FFN/In02DlrxSO7oJz3DDo2r
6MBk1nyIaRljAirTDPjuByWseSLRd1/X6p/lk6NvlWCk2kCA57jiSY39bRlgAteWVu1ap8YaJIOt
zm1XPJKRP5+MwX/wSdXdwbbgm87kgZBMjZ6mp5pxgTQzwAoKqygOfWkjTpk7WAekFLHMrJeR6nNz
yHk0bJWMXvHZkVriSLUbM3DukIeoVhlhfN1FFYRwcOW3ASBWB5x4KzNHPwrlYXyqwzt5hgalWYLX
WYK8bkBN/CWzH89Fla5GGcb8+xhj+/dq0Jhche1Db431uWFX20q2alHYX9PGO5z3u6b9Y7btSO4I
KtxMNLuWDejsVPaFoZnAlmV9K9ftiDIBmrDhd5oeJ1HBY3OEIaQdTuxuAsLEPbAJ/Mujjvbp4SZ9
nRj1eJRTzVEeiYTTHiRM+vC3xUcoSGcpxosEA9ZbcanNNS6ru/jLDLAewFR0E8qDeyNh5Y2/8ZnR
MJOfOeXrzv6tOpluDjQn3HNPsAdvPECNR/h+ibwgnnP5ts3ZL9MKP/Q0nSn5nmN3WA9F6f/DXeLh
Cgp27Th9+E35qurtqPsiDRZ5NGiZT4A4SZpmKJPGSFvDmra9vRs89VlVGYEBFGmFmpCXyRgTMI3L
EGHsIaiKSA1vbyLOgM1GMQUjltsuKwo/YU8UkF6GV4RzaeubkLjOPsyMayiQoIDeunzdk6s+WdHp
RZhd+lXohDXVDdw0bsjZWQQBJqA2E11vf3vd3RnSu2DE4szyeE18vztpZ91ZNGD3+XYtre3QwKn7
ef+8EEuYtPRO+qv1FVWzcdxyQWSQQ22ytSPqZnrm5nS4VX5WVxjJOoU++X4OXzwYVBFu1s11tuFJ
mVEcrbJneF76Hdy7Jn6HBvpIXa1+LA+Ndh51Mew3k49B2k98LpzRox13CmYbzz0uwr3B6TS15Z+p
8j5LAHFChwYWQ/OzMoE8K0OzE9ZvnhbplNVwxfSOfgQWdy1ESxJu4lD3Vp2KfDgGsIRJb1PNOGrj
qoQdxpvRLT9oBdrX0glSjI/002ziZyFIOrGq4gCjH90CX5zJbeQAth/9YTt107Ize3msvTypA5/L
EvGKdLg0Zjcgo0Zul8Vb47Zff2HaRl5gjjvGzASsguUDIj2kA3NbIlyI1VLdVunnF8bXP6Vh/YjN
OHGbE/INKSu8brx43EFIHq+4T77usDx/7W/HzJ5Et3ywKKMvCT7gNJqd1+XBjqidlyz0nkaHyoh2
yJ/HO32zlAbl0254gPJqEuQBjDx+sK8Up0lVBHs/C2LQP+9IBUpMgdIjBabndRziDf3qkZmrTblX
dRzWQu7JBHlahxGcgamlcOtd1prVG2vRkRSC5ZQpIydsRhdprsKPqs739BrluyIEZa8JCBiM7Msq
0QGYQMMdAULx5G1AzZwiTZHvwpJ1p45Y170m5OgRVcOdET4h3nr3JhVdEGVF75LZOlBfna0Pedvt
if49Kb3VbxXZd53nnc2qPWPA5q+ta7ZRrfJ9sRGU46m1eJwmKR4rmhnQSLTfshiFG2dF8xg6hj5u
TNIx4HLSdeafckEHNUor8ejgO9imzToUmNfVUI8iarvYwAz9bbkRcVaNEXXx5EdHIpatW2WLgSrd
OdEWlUSM+te17a9FLXYFOqMcSJFeIY4uu9wp7kj+w7OnjD+mQxVGwC+/DrAjPBMHMyIiymH0wfvm
vDXWcm64CWQ5Xcs8a96LwC+4g6fozjok7b0id2lNDZw53cYRrlRH01dTbx/LGKa68LmN1kMn1XtR
q7iU8nnQU/nqFbl44p2DfHOnz5UE5nldghgZGnVK0t9bg7hNoUCPGQxIEEsXbii7r2XdkgbMWyJj
WHann7XT/bOrUajnwwdruJlWUfWVz9ErlVFD3FV2YvSERVj2bay8Q1Z2N5D6mCntb67FD0ycIvTI
S0WlH6LN+F0qDsxKErFFokKk1AN6T+4xF9fhRlnwYk+nPuyus75LHi3jdzM6xWmz5NmZlTr7uVse
nQD1OhADUXbyVbdTBrgAT1cWTjpNzmGLlKSay+MnJvArQl8RmqaKAcVn6jpKCmxF4KdeN0GcbqWD
v6VxDk3QBEe0MIk7uE6caa5jlJ7TGjMzmqd5tkW62J4Yk1JRsdYQyRJOCxh23pi4XDk8Rt/beG+H
x0wSkuH1c+KGFm9Hew1q56Gnq6pk/Wyzpo4HzVi8tjcmySSKcD1G01Zcxars84wWSCz+zhISnHTM
pl1W12/aU49RtB5V2B+zjsj2GapYcXfq0DoxaM5siAvqL/SOO61sFW9REPfmeDTzknDGFYssUR27
fp4+bA9yEz/6wTDFXcG2PpYVp75g+yXVCbTRKW66Kp5gPU2G+U2cHTiEvc7G28ysEocwSMzIVpKL
rD+UiCNCD0ChGJogdaPxL0KPNOs9AGnFgBiOIg3zP4tmLiLt+nv1/TOK4Us/mm+dxqYqsuXSi/6r
yfHiaeQ47UwqVsAXSAFKAxniHh231KdGC+ZTHe1oY+sYxpZsuIQWZcS5576SITM9EBB1dRTIG2IN
5xryhscojY8NIUJG5iAhMxK/LjD9ROS9oTxNEZ8DB2zNYQMsJLcEmyrc4S331qGNIRmd3TIDZNCp
TKWNuxaf06wQZ3gemKRZgcxVmG5CRCCI5AQyzLoG3ptn49NBGfmL768ArucoIQoxVqD8z5FV9Ue3
Ma/lstnpOiIuyv7Bw8QsmidblP/M0fg3NNr/w8WXfYUh7IZsUShEhXPwxcrdFB0d885Iy3Tw5XHq
py6NAuwqE4gS+hk1h1WM1GoB68bKlRULhSYuAv3Ra6I9GimgDsORe4aq5yBa2cVrQJ21YvFQ0UBb
pq806v0x+5WFFbReH4o1QdIEr7hUxOfPoZF43DNlTw0rUhVWE8Gl6ELxr+zqg3epl4GUFFgri2u8
ONpzvp8dHjTm/n3Q+W+zA8zX0eiqMuqa680ZEaMB2hULUxQyuRQWvE/cYpuh6xgcEP75iaE9jQ5M
/PJKydMSjTsb6W2Idm/f05uVkM9CPVagy5bVvKddC+1CYZzKQF9W+ms+5rZ4GsKg/qUAXU9B8J9C
vfjSVQ3QZEazTdV19quZZzuxlPZd04QYtc8GpEz2uQkH55jfFx1ZheZ/dejpk7tNRR1XthwPRfSr
d4WLEgkj9YCy3rtrJ/2L665BkCw2EKSsg2JB2kLI0qZElXR228mHBdneE+nKN5XxFHcCkZHiY6Bf
+8IT+Ao2CxVqe3pBCdp8ya2ZYpR28WR1j3TXqLQ0EV12tY/UQrXBiz0DAVYOUfuLvZHV2r2v3hxx
KDlPUtX2UUbu36psjt59TMhX6oOamsSnrg6zTxA4hAFk0l206z40y4BOihuAAqnBhVXlrT7IUHsn
JqLqZeNcOCz3bDld1jr2C3Xxqrp9VSFaX0cQV1u2AbNZZTfrgBqnqfdd4IfnbiIicWuKd+FPW+o2
W/PRjqr4r6hy/3HF5p00KNr31DgdHHrYkx750Fu+ZOMb4YyxAEHMXDNtKO9hrEK0NEc5dWHeYJV4
19F7L/J+Vg5uf+Rl2B5Qvr/VyxqeszX4G7i18dfEm/BU9usRgV1wHSi8QwhNyJWrkGgPU4hOSGMM
wavuNu+N09lQCqWXckK9DjO1B83/iSNrjuXiqN/a44ljnl/3XiBfvda7NEPu8oFWA2o7CJ3EbVT5
nzta8x+mcHE2yCpKncbbMcqSJNUZxo556rrO2ntbc2kkvfAAtmbrQppe8FDgOiGm2dDXwXftt2y1
+g87khG97aO8BoRKQlsRfdgLXPbwpVX4qXwDQQnzuLPDWA+rS6htDTi7PPQQKlzQSrxKOe+wEw6n
oQqeotI5wdi2p0oYp2joriSFOQdUmDZV8cazqgCtMrN8laat33wBFN6O+cfW2PQQOvn8GQZL+xhW
PWTwUDfp0rOBdJk90tsyMgrAPdevw7ZFSVdKlfQVwROt3dcXsXZuuhCC/eGP1YMz1i/d4rwUFdff
uER7pZmupi36b65snuDOO/hB/Wf2XGy8Pfl7brCUdDzkl9A2/AtmC/NitFLGUMbOLqq3f71B6S8s
MGK3QKh35RhMm5sgfzOaTFWl7jjI3VYXcCs+xbkRt7Ac8iWRHQrAmaPllqM1fMBkUaRbTh1zJKpr
1ubhfbqZyBlRU1sQywwRdgqFz1CBRtAAJWubxwy9ydlA1XGEiuZMkeZj7c123BOrmI8uz5hRHE22
ZYgU67WQEObeaPcxRwfTqZFb126zQbGrKHo1CB08dFzXIwL4U2W1xzZijhkjIhFkNf80HfYqx8lR
fHS89eh+JILVwHBCNmNAssXOZ64GRO1yLdglZ2s/wu1yU+Q9ilFw3HWd0f/X6/10qwnMT8LJ1ikT
D+KTlot+hDi5LPRp4KTGfSDIhuCjIpcpCRrQyNr10GcYlN5Js+ycJF9ca0sViQ/yVugCTUFXTOGp
7Wg1UsKyd+UgwyH1/Aq1sepBu9ayCZjk6YSZsOj/zsatZoucUUlOANdp5YV/tK6bJyrBp0NmOtVf
Q0YXq3afjNnZjm1jbqz5rjisRrOe18V6cuSMaYaqG4TjQfNt2R5x8VNl5ymPvehiYbTZ2ZfAqNlK
M4DYTCLlVfRuOnLcByNAAzV/jAIcA/veYWVGQXj1CcN+sWrSbLE2YUBxeQ8rb0lHtyRNiBNVj+4l
A1VbVbE8iv8TFGaFVshwLX72DOzNKpFQwiA5x20VQQHKEYGTc3ktk+CT4/ktinl9Lnz1o5jILllp
kSJcen7/G41lcxq7IjrPg7BflI7Mp9Xtrnprg2spqP0VMw+P2wJxoerwJGpWNZXOtw3dMirQT2Te
jXXSuXmSYf1o9Ig7g6USsWq2lfuDN6G6w5c8KVOv7JQF+2yNxYNc7FvU2bum8/dZiIq31OHvfgxw
awkFbDB9jXXYxJj19tGa38z7r1MbHXDDdG6aRd1qf/F+t0KDPfcka0dNHHWyf62L9mkMhvxcgKo4
iz89Nar/s7k9HhxhQ1SbYU8RZlbylAYfnmiQvtlaXcOuzlMEztGZvDl2hhWyrs3xyc2zaf6pPTmQ
3m1Pt6IV21dJGc7OsfsZ+4znxBzRGce8/V0QUMDThRqkdm1a3xbPOmoOcWh4jng7mXzlpER0Ow+R
JpqkHii0KTLELvyK2NgC7aS1hXqcNlhqhGA8d4u0RDIgzDIwT76Bz6ZZ5Z2RA9tp0zDSdtoM0qy8
W1Sy5jSYLACCcdIx88uaBeKzbnIrS+0NZZG2J2c4csTmoJV6TiJddTFJJdOnyaH14JT0aXlzRWFJ
Jp9aKzhbsyXicph2dqjTMCjDiyF1orx5BEdQKL6aIDtW7uYe65UjeWqWpIbpO9cBthDTcPX3mi8j
gS6B97AIv8Neo0YYZm3Xh7I2r0bgoqRwOkRFEd9JTkHK6jpYXJyeyijkWVbfH313erVGdwPj9OAC
cp4Jz1hT1JlvhYrOK1YBgXU35X7CNYitgAh280uWLFurs6EfXnbuCnk0+d/r5CK+xd5x9Da586II
rQtqSgC+8bnzCY4K63I7MhYcxQbuXFZFDlcGl+JtiqO8h78Ix4O7qSJBjv4WesNj0wjrluM7xWh2
ncT6Eklpx6WaqV8V4lIHlDSj4lz8O3eAL1H9W01BqFxOCFQUyWdf9O6pZquLO89VZAe7L2Uz4SNp
g+cuq+qXrTJI3Vv6Fq2rHg7LJq/ZFkXx6JfPQehYn0tXkG3sb6gRQkiC0zTwkGZFBmbvGQiqkKKL
fdsEvybu6cgv6tPQGc1toCTiQTpRs3MMeRNl47xmg4FyTcrpinAH8FE3qG5XPXBPtCbk3iatMS24
Kk7owo9rVQKe0RJtn1Uu6YtfPKRbqduGz/PW5mfL50OvhuInDwqLgS7nGvYDk4ePf8FzrZ3t1xxl
iCty14IkmocJNYYmTcvTr4wA44cTZc2TvGvol2n7yiL8LMR7o7WbhJlMDiottvufcO1ePAOe1/GW
hACbJQmHcIrnrTAw2wMRzcEvz5j2erWvdThiZquq5wgLG4f8A98a6u5aHiuk1Qdiiss0QD8bg1Kt
76JowzTg6+zMBv26a9YgSEWZEGWy91YbVygYZll8W4bx6U/Vi838wZ/FgBFMN0nQ9ODladRsIsag
8deY8n0dwviW/ic1QMkaUlRTtalZw26pTV9Qan5H4K7Mtf7XsKkdcpVD4HXGYRJ0BpqEmKOcEokf
8kk1E77HSt9DJppsbzGoksJ04nh4CgIsMWPOUHk3cNEtjZK+wvaw26zG/SqJV2dHXlAA3e2jejnP
Vn/tyvGhXQYpyOdmKbb1jGradm/+6t08aZLPa6wHGUH2aovQKcn9TtiSeGdl2pIKnf8Um9q29NFR
28qNOC8kYQH20eX42vbcc0jcX0YfH9U4Bee1ah8RRqRQghdDu48GV9BO2G3D/iyB7eSDCEzMgLPr
c2ZRFy2jR/KbugRRHUogOzooUzyvmYekYo2uuML3U40SJxY99IbnZnjLq1eimpNoGPcoL6v3WS1o
fTZ2DzF7T4iB9g5uv3BlYI2K9RlMfHusu6VPBhRQdzLtVM5YjDY0KcGIBXVYKjD3xs4OYcVcuhn2
+gZF1xOrXciVEGG9I7VjV/jI19Da7AgWQ+dk1vjD9HjIJDovq03vDSYnezampMNqwrNcpSGW2cc2
ALQV+h4Bteq4torHYVo4GaPqG7kbkDPbt12hoim9E9HxdK0Iezo4G5C74fK82MvOaQdKP0ulE+qV
ErQ1JGqP4bE0W/O8uohTZMR+FAdy/lEb2WQVvs6L1W/O96L0wW6EPol2nRD0L/u2UhEZe/VRjd7E
aBh9jk454xHyHztS/s4mSJ/pkYdgAaDGfKK/tat3lgyqG2GECJFXooy5hPbbHSyyFXSX+o979sEw
5ytrx59MRW5SZdleq/qxHTI+ihV3lgn6gKMidZFqYwKC9GC3r2sTN1dnxSJgT29Rc51QfWw/msRY
s6y/bOG9yy06WXPWHwk8xwzkYcBUQA/YYHaBO14A6i5IUfYMFj6cs8fNULUTlyqGukksT7M7+unW
NsVp8XOKMg1YKd2T815H4gUNs9pPa03xgKzhjXES61xZqaTleircn5IgWosRIXYUxpE1ZzyPR6wd
4bj4t14j9m7nciQH1z6ACZUnj/HUrZofU8rzXBriWlmzJiWq2x7WVgeJBjpkBvAeHBtrOlvxZBKG
hpNBrYt59govtfL8M+xQGbAS0qdeWC+hj9g0ax/y0L+KDhtMiVaRfaiN2oMRluP5vu4HUf/HY/Yd
K/PSmt7D1GqyZvORJzO/TB70qcWGAMpT7/wRHdPaYjo31XYHVKL9ZNfQh4alIV9BKwMxndRmI9ou
Nvsyz5jwhPVm50Wzq4jvdy3xNtvoDxqr2wd2BmJqb+kcTtmulfr9fxyd13LcOhZFv4hVzCBfO7KD
pFYOLyhbspgTmPH1d/G+Ts147FYLONhhnXhmA71Vvvq1XT+6Uz3vfEHAFCkxOI6tOI26yV9415EB
NpeEOn+VHFtv4WqyhpudJF9Z7+PyDUeWEWwJtl4ZipEY7Tn0X7w0q7cTvvrFWs87kcLkjLsw3JlI
YkFrPaeOuSna6R/bj5u9mwdMeX1CQEKM5DG4/jPPFpAkZufMFhGP5HDHL/bspeHeZPgxGRoPVew6
e5reczRSd/Xb4V+qDOcEcoberh/P5lb4xclFvUNTmP2DFOG0m0dnX2QovwkJJowU+sRLFiXpeE50
2vDKYwOFQ4Rl57E7HgMDWVQgcA4hnkS+JM2FTvGJ+Hq3ZYCz9pTVvyqlrVtXE8AT7VtvhfmmM3DZ
8yJp+DTAEUJZGGgeyl1ueEj0AoquObbsK0HenkR5WQwr0n795jflr7TUO/Zz8tH3JCXwvn8L3qfH
wG/anSnNa2DJhmePV275kj+OjVlc5BqY5+n8Cr+eP95Pwp8sR2CbyyPl7x1ucM3xsJgng07Qrl/q
OyIz265NUa+G1uIpxat3yTDlg8L2cS2zo2da/0rW5e5EQUysS2ocI0YdTLCCo4PNqXpcbkQN9dZO
UY3qKt9YJawGtr+WW86B3tg3VUWJVwVFeMNAPwRGHm7sosKHbTmcVl+9q3pi1mEiv5wOt84eMvsP
rLg73c7Vh2GLcG8Dc6JNyK6RXTJYEK3GNa/FCZZBXhgwyVzJyqK2m0CZ2wiiToNwWiaveSz66xhK
EfEuaoiu+uFOldPvEM4fMkHdMy1Hfi16HbxdKoJTw+Ca0+MYGrUfZ49iTf7DUux8VxIR/PItVp7s
DI3dFGQDfwvy+rxTxS5xF/fNmhhNSb8Wt0oU1dVuCAJTiCBE0nZk0tj3N5rprjGN4E8aUPb0Spw3
h+1KZU1foYETWlTBmVJQyOGaZ3xdlml1QZmwB/gD+3LUB8Lh49avTd6sfnLNHSwiXKrfOc/1P+WF
+tdNvwzhvZteV/30oonGcr5Vcj6OtV8c47InvekF8t6f9UtneoQCeHlyumMMl0kGEW0i+T6aZ9cR
H42uOWfU++R087bQnPkmeTpvcK0H/GVOg5zdHA8wxQiezcHvjAKLlEvjDrNxGHIc8oAGMTMfPOc5
gViFyQMxod0uw0TZLJziNJJDll5q7D1c4pSBnEhJODrVByoVCb3BPNQdfxpLQLKIVSHvwiDwlJO/
B6xkvaexfac9ixyN6UQFrVf+Y/T60vBfMb12PmvJcC+uZkbaorX/FC3FCFY1pdHYUWxE2sq/1JQF
C4rskrJ6PXm0Bk9uJpUGu6oc19AQu1ZdpW9FPvEZhzP2ZIXap0sAMvIHo4g5oykigybTvVM741Nc
6vbCaPunyAoubpkTy/WNG+nh9SWYQZtnpvd3RZ7yRTILU+yDXntvSc6/xI4Lgmgee0ADO292zspx
dcz8ShR322cjcAweoOxVTnmWhfWvFZfci8ijl1mOQO1oNqgKhwUmbgXXnunCylAAi8wovCcZxmyW
r3u1042R7HEefYJ6VvrA2hd+fJNZHeLZBhO1LC0QU/VG+PFIhOpgx24FNGYJSZxJZigCxvwUk/Gu
CjNNfgwe++g6r13JbbLVVjddXapd5CJpiYXstl8bkMEQ+Uo81S7E5WTqmZuWjMe/+Zuv8B23hv5l
0pdt5g9KIsvOsrp3FQzX2R/ZkkPA6y2nVa2lCX20PblLsnealKOsiOe9AaiMF4oNFC0Nf5JgcthS
krz1k56+WGSD64pJcTUkKtaiu/Ir7vTRGFkxjfd2M2b/5ibdZ6eMfzPhKjZVbHXZHnVvr7WfF0BG
LC3t39oC49BAA+ZV8mjhfnf54BGLL4leAxw8q8z8nXlfIOoQS3Rnc7ynf8cgqM2Hae0Q9bJ5NJc1
djT5By09xn0TFmGIendo6gWASvfjWlQvJh7gHhXZl6mYKEAh2G6drMcY8W9rZSzzNRd1WBw9d3xs
VjaFlXvs1WJQRuHLt6aXvPnUJyie0p9JG/LW8RJxuuJPVt3R7Ys/A8GKFsz6fZUhs8s1lkX0IIEA
VB06lX5A1Y46lu24LkTbGsrvVWBaHPkIGOy5r4CaWOee6fes839tVb5IO5k2oEWKiET9JVSQvROL
LpUI/wxzfE4tag+lPe4wk++ogLab0cxIVZevC9VHXFvxaE7t+6i8c6bUHTyzLZszoqlJsy16k3uy
K2S6hvr0BohUe2vT8KNMnE/K4X/rcNpW85Kewlp+KF0tBDAAKuVsxyzjZefzAN4QXLxmAUn+oWXZ
AWaZABITJzavprlCdm4LfauS7gzN4cattJ4eibGHU0LuWBTU7nOqbzLM20thVm9z1+1ZOrvqDfOT
hLp0jCcqjYWTPM8Zc0mAO9qN6qkRyT7UTB8YWBuSHPWe+7DCuVbFiXfKrkaZlvDm6Cocpd9flqU6
T+76MEu5W6Az7cLc2ieUUhYWD8YG0n6d/e0Ra/oheM6Y/fhnkypOebdiGUHiKq9UJ00yF2z3UX+8
an5B7DxORkklJEw7JNmKYSNZ9lnajnfQe7b5InRk+Iv7WhgMuYQZ+ROtJX228ee/EtLr3SZuHfN5
6szgOFjBS0O64eC2kCdcXAWD7GfB64vzWO1psXovqgES7GYIRk0Gt8hW+2UJX7KJEwZCZ72navPQ
x+URc4LNTfVX41PGGdjCmyFFNF4UkrBWDbSkgbkVy2sbtGoi4czNGHbOZkHyJgtrXgsjvS2aJzDW
/sXosipaHOMwUZPLJJWIpmPi1N2z7ORRFRgZzk8DCJWK6HLNVOn9yIBEGr9HeONOuCshldUL5W+D
+sRibOE4/dBywMlafmKV/8RzBuUhvTeBym/4V0EWGk+Vkx98MeM06rNOWWgX5lHuN298/wu+1P2p
KIaH2TOfYyu7W6DRbwMbaEJlnDq3e6Zid0W2s4mColbadn7tQtt/pB33RaCwxyCgR6TX9g0/JhXf
syrK4tVq/bGc5F6L4tiZmXcTtu18+7oMooqiN8l7N7c8tpmYRoYbTmgg8Tr14WS6VrtKMKsUyJ+3
ObYLe28P6AZy/IkFoWPhVSnBiIX4qgr/diREM3s6UJEAVhHMxpHlfflejMG+VOG36yP6TjilW9Hk
Ncl5SENQ9MXZBOjy1+zHt67Beje4pzawdbYT1f2Q4HcnsuaPpOkK/YR9YiHkESqsg7PswkGebLPl
5nfRt/i+J66zi33v6JFh6ic2Vnv5ydFsxpbqU0i+CcM6MHc9IopXgsmRih5/nZP0AW6g67bZsQfw
eaD3wd77N0v2exT0H6T+PcjgO7KQzgZEJPUoQxC+xTYdj6NL38bjIPiEU0rA0wVsYtRlfV8HpIF5
F+5kPEZ+45xMr26BR8ZbS5arbJMRsipFir1FxLkS1g56Gk8EBtbx7LEIess1TeLeQF2dFxABzjNG
32Psa5x8FUQxdhLmIOxlpd/zIT4RQT2nLiT1cf26aUZwm0tVWZP1XFYkJjuQ5rLy0r2bBOa+dHk9
K4/IAPEH1fR7XM5mVwAQTG2T94lGOheJixwXT2Tz5ZqzqcWpCAcHwU08Tipx0Snc7NqIqf1pCvQu
SFn7eZ2Ux7TQp5bIGvBuWNTML6LsidpT8mrnBAOdZI2R2/UmpxR0GpNpeucDJ5U0GD9hrL40HVtN
DDkMkh3PGeL3y9Y1nZ0OquautdPphJMZ1iPvRlhUdvYsC+t57Kl8La0+mcwjLwMjxRty1yUPYohS
9YhDtwLroJPunCGNbM2gP7aRTuxlW2b45oobZGJHCVbJNgUSQFy8+fj/mGoSsvUYA9qQW1O0f1YG
3ARF+sGTzYexwiiwQlK0MqPiPie+aXcSSEJP0tQw7qeGSF81nBKK3J2DEtvRhTfm5QAs96ki8bn3
ZD18L0Q6LtpDyaMRQSKevxeTkxllojnEOUq2ReBAsauaB6aNJ2O/WP58g4qHWaW/ykVwb8+nLB6P
dPPkizlRdCTpCasB80ykioHEIRgjiVElQv3re04GCHkt7ptSV9PzqOoMefOvyRybzRvTb14CJYK7
Q/fu4FVNvG+aybrn8sF6kG2UlpM6tCy17dt8WPFOAc64BzjYcl7btPsjVP6iSAofUyrBkZeu6miw
BiJmbb/UVMXiLVWoYKeABhzHpn1eYmNv9oLmuu1QeOUkM/glPQb451Qc2qw/4YqmW1/IEEKYnrbg
7p5qk5VzFeufD2gxDebRuJ6qRBxzg5tg8DhnOttAh8G50K1fvRSaGHjNqPeS4CCz9y820x9jsnt7
p/M4vEtSfH+PufZQqf410A69I4pRZkc2kA2N9akCS/GWNYbNzDDTquDzaiWbBIcMddjvDgQe+nso
FQx+S/pEfrEknRvywfAdrR9CYrQbT8nuuZJUSuT4XVvzIdHEz0ozQ8LQgbMPOnG0Mp6sdZlwwy/T
NaS+01ZedTEhzzo5NEIrRrfmZ1ayiJbW4zN74wmRLMJ4bYiyv4YVPZ+69/JL76bDiv7hXZ9m7OTT
Dx7mdEJen9UxHtq3lUVyit3jOEv3UHuNugydH0TE4JqU1yqz2RDyLYNRtxerd8d+7asRQ4xywrp/
q0RggYBH+EdDjneEf7HxSucjdnIgXfYPpZ7iMI9GcnWW9OIudY7qzMnfQv04xb0CoZGFJ5qaUbik
PVI5rau0oC25ks3C4eYoWZ69mKstY09JYZ2zJj7AiOqoUxfJLk64vD23sF9LEt3AyEJ1XzM5+1tq
swAFq9A/zqXyHwxWD8078k5OBLCzOXmuQnFocjQZ0idbWxMJVGzVuzizFe4tg5atwCRA8YgpOQW/
LaScJRbRgJJ1tXxiDjLv63xTmNlwC7o6mtzMwdinXEaq6G3dgDfKODwIYhU7bEWy4C72oCn6vWnF
AZs6iQ6Vsue3XQHVTmKsupKCB99mq0N3kv2DtrxfL2cVQtkiqLZYLpGaUQX8Ni7+zUv7ydNffvAm
SglFMTzZLhiJYnlyjNbdi86PPDn+FjMrvLZ5ZeRRv3SfmughgWTCyKX4YWtf5JYmxpGzhtI6a0cF
0SeKRQpkVzV9+GcW3U0yZOkF7LCviz1xK2wRXxYcayYsAltGEEu7LTDR2yxgexTxx1jPD9lgRSnF
8NB2H0cO5QvP2kiF1ZFdDbQX5Hc+ZI9W2cIcqy2oZxDAt20/ynMyMUzi7Nxijzxym9NuoKec529j
YB15jJ45zu49w7soQvdI9EZyx3PvQIklJl5YnhL2VOy56rht2FA0e1kOzh8ZmjcxnDMGEyQu547v
9qk0zZ90Kt/4BrG4rjXBXjpksD5FJryHXDaXoSKhsp3K8LNeDNKuZOWmetKRyhFW5gAHOpu7axEs
5yybuo3Jr8/kGvcBikEPZWNjVVwzVX4dOFI2sSn45HgJrQSEmOeN5mwOkG0cBy+THw/QunFwHkK7
p6Zm9rz5EIvrL+1bH/RLP12nPIf2zBuaJAOWYE+B+jqq/lK6ofHjTfIEpRUH1E9hWk3t2evw/60W
cHm21K8aQOSm6vHZbXwf/qHSDFYMjXlI6JuOTQdshrOdkYtHIcWI1CPM6JSn1psKKGdy29rG/VB1
zHVGAh6zrwniV9NX1o4vwzIT60mXzyVW9ArLFmLq0R7dUUJ3qzSVlKFqj+a4qrQaD31jasgKjKpA
1wKQYI9uQ65rcct8x53NPkdGxmQgg1HRKi+dAYGNhV293PPbOjEjYIo1zX0ZuAxrVBosdskdSMlL
Dvn2H/ktfrrdIs5qHZQY5dZVdeyVpUgC52yPPMWaFy5gRWlLjNrflJ4wjY2uvOZnKN16b1A2r4AZ
Zi473OC8tNIPP/LRjH97Pw6ueWsj5FTCU4c4LbtXK0Fv4p47ZgbRtbxjtxzrXABAaE6CLHP8l24M
mOPmoH/j3UoyDBTREFWG2T46ivdyHHv8m+mv9E4AxK+bo8lcOZoTWRbfTYuImjkZelNsA1xUgb9P
YqXazuHAL2ILdads4uRnLONTaHhA15IwOVuudh492+FJvZRe0Z5lZ+nfTObcb7WTfrsF/yM4f332
5Ez8l3ShXPpnecni+kG8K29uqCI05d0sfK2PABC++fveVRK4oAhz6mwJKRWoT7Bmke2XnURTjC0k
pxZt9uDKkXfM2qCrYuPehs6z/N9G5Z4keeXe8/ey90slHheCF5wGQQjFo2hRGSnhbixlebtO+fvB
WYEQ0r+Ll+FzqAL+b5ma/edas56496jDN4FOQaO0a2RV1Stsk0Cg/iaqPEYD16Wx8XsjTXZz4umd
8IXhHydJP7sAsvROT5XOPEsUN7gFFRcq3h9xEELEesb1QrmJjT7KxTxd4TMYd7xOlsdsxhVBBvI3
jZX6OxiIh174ZOAHWq2SKyqrnVOg6Lb3sJlNPCRzwLjLNNonozGLiMZQKTg2J9EkDZ2VgkRUTKD/
1LZ5TQe9dsqndqBygFZr8pRCuAMBNW9s2MDQ7BATQRZkfoDvpqaGQAdxFoLr1dkSvNYyOdWnxppg
v9TVo/KFd3TsofzIfVxVWjzpzW+6ni3YcXWNA4ur0x6KXe0igWeF/8S3dDpn1pzcpgnhLgjjEQwC
YlU7+fR05uLbtovp4Pmko2cWtx+nicGm5xf07Ppk17s88/EgC1ngNDAImBPHpRzVd5Nn0wdADa7x
qqBYGSPvxS0j42w274UEqGhxDZycutfgNlJOU6COFc+YpSlAhS75p91kNeMh/2PoX/F+DOo3xxTh
zcd0gytq4rxgMTvxvnB8q9uHcSL+etgmYpMLwsc5aChai4O/nzo3vauDSj8RsyKIMBRx9qpz418r
EjkQxzf9t9CZjG8rUeGnofkTWTcEI8DniBmm6mUwulOvNZVU+F5IrN2hVuXNdOhG+Cy22gxClFGf
xF88Opp9WQfEB+gUqsJ6FKt+YRj1zc+q5MyPfpOQLptXhVeIkHc4qaGWn7+ioLfMP5mxnrgmrIrH
WfGRp5ItL402t4Hhea8I3BFoIEwjEr8+3N0XC998X3Z1fTKV82vK8kOI9B6iqneqYlynzTiLL2cY
/NXZ6U4aOkEH/0DM+wy9BC01wxpb7TORsb0BagnyXPuc2wOTUhd/SNhYuI9iD7hHAp/Sf4TP5uye
hz1PB3+GycPYoIo/wnWfG0nnrOzQRivno6Nou+srgIWN/jQzZF0wNvljwbfsOto8c+MeDAFLnE6x
Un8peKcno6/JoyXm1RIjOfXp2SlbBNuFM5KWqrExa2MPnY0w3bjQnOekMEYO/FStPbIgvAWIwwMs
tn3DZ7FBrSMyI8JDQa+W1aUkrRwEAKsKxSmu1LlRIYy7NYTauY9pigzRK77drWXflxN5QMOw8jPN
qEgU9pmQyo5A5XPS1rQ/vFvM5zY0eFdqES91bJFM6/0LrV62c08Ig+bAL3GLiuFt8LLCIzUdLArZ
/w+h+O5r03gzbfUI6uq59ns2Dtb92D5kXu3vqXLsFWy4bzIrxYfmZdSenBGayRG5lZhM0QcBuWhn
fF3MhLA+vkwaUpDYOkM9ozwH7rsBWExzYlR4a5Xd0c514cTOfmD8Iw66aWY4K2KMJuW/ik5fSKHt
La8BGNufuIxGPtvsDQ8M5K5yP8hnk9XIFZuJUkqGvRTIUdPyhEs9vBZxf4qZFO/aihKi1d1PpQuf
CO+A5GNOqL/46Ajv+USH6Rwuw0eHP8TboaZ103Zv7WD3TwlbvHdhZ9/REh1J6w7QqDI21btjKv7m
dr5wGfAIdFqb2FX5Y7nGgd/6d1rH9tbO3RuoeFhKcFp3A29LyCGkzWpKtH3uvo2m+Uqm8zEFj7AL
fQ4FajmkOQEmj47fwiUSTCjywAPuaCz8OpuaY7pLPUCX7QVM+8EjBLGiXfrgt0A6mvFdHnSCYx3T
if9jajr+TtHoj6Ywv1pfLFFBquzXIER59LLsYe4N2peLMRB4cq+WWXzR9v0Lk8M5gg0ZeZxb+7yH
DzdW2LFNldJzMaoD5Z8Dq1rPyMLtzm1zenjliqYpl3RfepDJCqJ6nB/lfoESPSqQmDVp/HjK31MI
XaUVwKpKkIzKwHh1SnobnDjLAybBtpkryNBK2IgCsAlPlFzCvVqyF10PEOvscorm0IsKVbLiGmLB
JjW8rYfAsnXd+qkKFvNY86p0RfowDYgWhh2omwrHt6APHobUp5oLQRAbQR8LoS8BiNN9SPVx3LL4
ZDqtPuCRXvOCQNG4URiMTyop30Vl1JRGptXVwnZGMEHLqwbCRUvovA8TpI5KVfot4fLeS7r0QJhj
YGVOg1Zbt/ZbLu3uVMGd40Rmw2Sd0lgI84JoWa1ThDatQapWnj4mtVv8YayDNQAX7cTojynYxe1D
B009pM3O7VzLlr6MXdP2Aj3Tzu+5DNS7P5EOd2yPsLwxHqk0LJR5guDO8Zn8O9YP77qxvIcoFOyg
zbG9c2UsLhJCz9B+QFgZtiJHqGjz7kQ0+J1VqA9ILd8DmBuEj5A06L6B209I2aIqxLN+afHBp8b4
mQpSX4R/zwoYHTIugZ4lCR7AquGgku4rkaBBv1V45cRjFzFepCmfXY505kpoYnV8JAq17ROvuvYL
CXB2VgFgmmdyV7FL0FfusjV75NLlJQKBiedbaKD2r5/1IBGG+9gbgu+G59de+v+XwVShniCMVgTD
gXM1mU3xosDBLVN1LGvKQtZMLS0tMCvZAb0s28YZxYfXwhS124bVxCKo/1HFBJ2QJm4iz71TIjpL
/9zpfj5aeVMRUaJgTXO7waNpWnd45O3DwR7POEkElj5l4eHkCX1HOXNhGnTNF5uJYWI8x5NKEi34
mEwP/MRCXI+93aVNxzSD2jmklPMXr7avCPU5D0QLUK0043ur5s/k+OflbMYShJZhq+EpsxUKAhBf
m8eHZBvFVnd1HOUhcnhcdRHgqeSSAyugfXcaS/Oc+jGrKezFihoB2ITe3oyXhME7UQENMkFt1a9O
aR6/9Oaa+NfBja/hzZuZWxcFqkqHO88qn7qieSjq8W1lse7h7HFMaMKBnU10D27JufBwIVMPQktj
Y/+NmaMOY5l3W/J177BrCoQXFfVUww5uaj0OLhNRmvr5g8l3+Utxlv+NJ0f9jJoAKrDLQyznT8cm
9Ai344qlnZ3DOoVOZmp3Z1iWfwVtDaMTV4q86GGxEIg6OhtUfq/peh1ABkF9YmJjMKaSCmndJUL4
SeKpOaF8nVJbhWDHl8ekSAQiqMlQXQE6s7Rz6Nd5x7e4jOpm+sN4t/cs9ekEbNuw4MgBpjxlgXnj
78tMgW4EXy/YBiWqeapYkFe7AZpwfpLJJD5GzHg7I+aeKqobPUNaZKr6JlXYv4VjR9E3I02xQ+WB
MtPwMzeAHN67Ps+AcPCOE1swzHL8xyH3bwQoatn+azIS4uty2E5lDsjIm/Zw9oKDauS92/SQpu34
r2I/VSD0SD8h32WWcejn/h9HX4yrUXwvdkiZSw27fEzhFiLL7oCSGwfGLvvU2Nn6obJfIOiJSWGC
NeyZpKDtoj5uwiG7ikm8e3qKb7phtQfXk9a9tZ+TVOzaZbn3FkIXmdf9tJKYR2W+JCnruMc2M7dl
Cb6lrU30U8WLEQiEfvdY3fARGmjqlOA2NfCak1kqCsW0b695MeNIYdcpgj84dI38G3cUQEyCh5pN
BuxHIGwT12zq9fikKzWc64wOtL+AcAjJ4utWEABrC4/kRHCigUA9cAEyo2eQXWaLGOgH1XGIm0uT
z/fV4A/3Xgz/rGDzomGN5QVDkD6VRauk916CgJUxCO5R0tB/B8VXmvc0LB4g3dG4TU+5zuWjoSiB
1NK+a5ymjcgAY/sQlTdfM7WMz6Ug5WMERAIs8K0uBsXUkk8SKi0/BpfgQVIhy6XEGdeSJtVV0LiJ
Gd8tqTxBvoQzC60pVawLYRmOA+KRU5qol03UjuEDSlVQ9C98u1AYwqHYrxw0fmHwiQBoDLt5xYUN
bIUn3vAvE8lpQZiD+zF4Bz8rbtbs1s+zgRTaJwg1y/SdKOCjYfNGEeluSsX8QTzkaQmmK7g/eD49
J5XHbpuqs+4WH0d/ntrqAbkq38b410+xb98bYY+lqu5EUPydZfru5i5u++QQq5zfO8mE1ldoP8UQ
Wm8UNM9APeatBRWwIQsVFJ13EI5x5xPBmEUz3jGHUiNP79kU8VSM8aMxZe82ZPHOxrhxZfJo1vMl
NqjnN8Ti7IBtr4xboe7+Not+piaBBjZBkq0C597WbvJIwIMpuxXFY5YOf9NyZYi7jXfvEU0/eVLo
XbHQZGRX6gRgYzhaoh2AtPK9qK3wtcjroxbTraEDYHtwoK3sc+RFcQTMiDYKiXpTwf8Q7BUnXVHt
8qkmYQqQ3VNuxFCV04ixHCAd4rnN1Yvg3b+JwxjwOaRAMvZcxZJltNijDBmmy3dcsqEG9WjeTpMI
ohYu6ZqVKfLf0NAenhIEHendSOSlF3bYndNaGn/ZufIHzTqmbaXCW0fZdjOOaoxkN3TxkTo/kdsU
FsI7MgF2U4hgYXXH3PW/a1v+DbA4Og7vQ+G7d5T4ul0Hs58irFD8pnnPLQmXzhzeGjmfpKzzFy1C
Al80H89ccL9DMKEYUJKkMx7zI029ixOPy3mibFEZ9sloivgb3vdjM7H8Y/AUgWaTOypO29fZ9/Io
9XFIZN8h2EOm2ph2EPG+JYfhLSP2af7tePKFsSFCAksv0P5TUPihvjUk1tZOtX4NypKnkWvxr13j
KvWnmhCcx8qYjpY19AcOB3bacC6y9bPLZ++D4hIwKKWQHWj9ZHeOZ7U8ifyGY2jR656z0t2ns9Tf
i8+LqhhI2JL66TAmSnzNnKY1w+FmwYne18Hc860Ge8HrVmeArw1YRiDlBptvsTmAmNbOQi8We65m
7coyg4svEJpgMeV7tgl3kV2MYudRM1PSvrhd4dyX9EcPawuh9W0zytkRRNPVwFZrOrJeXvaZdBaa
cb7OsSAUN7RfxnMpB3Xw1z7S3CUp0ZzBwAJfDCA/rfmQVyZbbEYHxtDYXch5jTvg+6+2kbPuqOUK
01IATxkB6mK/ycF9BgaYPDaDmQPCDAfjYQRi/A1Oit0cZO/7sH6qh/rql/MHzbRrbvfd1lpWsa86
uTJLSZIQD4y81rUMaIcZQAHe3yRseVPGhLMeAJVemkp9GbSdjjrPxm06joQd2eqGPm3s0caW+5i/
G9uWyETYdA/CfvgQq+rMgoTSqcMFKmJPEb2yqu8k89w3P0nmO6OzohLm1VUjjp2tNSk2gNsHcp9v
AYVNJ+mq1ylp+TUMsNH5I4iFdJAzB/4rDCXzy2TM9iZorHexWMeQXknkhjTYLKgwl8miLRNnWH4E
c/K9KefnubA+CrSJQ9sS65nrmiVmRt73VMRcdU16Kz5bZR+hiEZIgH/KNmVxFUtSmir8sWE3l1kW
HBK+oyyIsk+O3/RfcwzZ0SnFtsRVoJdAg7W128eK+4esGymjAkGj3LhBOHz77KiLuoo+krDGk+2x
XDsdKz9KK4LOQcHUCPyVkkAsWQiOU7KY5rgdJgZwt6a6M4Dx6yjumuHJNtC5HEes2oIjV0rQ9ML8
k/wLU1z9rtXNnjnhktBOf/ZcIx0OzhKnQdRgUSwsq652beuIbaWXR7eW12RKipfCNU618iKbpVZA
s7Z6jtWjn5mQOp2R2C65qACvs9itCYf9EJr9LinxY2FKpOangp8TWY3x3HIOH6ywJhLsEvFH+G3G
0/C//TmP+cNY4FtsLM9Orn2j3iYeBt52lDp4FVW8BzEQ/O0K924U+W9A3niLMRnVrq5//Fa1Gy/M
50ti587v1E8/Rgd/m+7cwk6vTgRbu1/o3sTBcJHkpm44oN/AiUayaFYR1SrXLpY8nJQNG3bWTEHX
hp9D6FRnaQr/o0pA2wYTF88I5OOAh1FgmA/ul2hJBkA2YttL7Ybvvj/2z41ljY9D52XWxp7m+aEq
UN7ZBVdcFIvGLmgLwUMX1HqPrV4dDR6HxOXnS56yGCiqeE3TxWzTp36wqsgWPs1H366CAHRCVbzH
fvOVTfaws7ol+e4ZzP/V0qHe5VBoIBKg73GsjJscYvtnqc1L7o5c5mj/zR3r3t2o5VJ58cPUfEjB
6ED81kSZW3Os/s3jXNyVAyo0Y2/ya9UzFRRplx4+t0pPJAwUNDiOcVnfq06aD6KtuoNBuelAQhGe
JazW8iXupIF92VEbXJeloOcue9lyO8SDwqif0pGsn/5b1OaPwVbfkyMpYk9dSOHzP9LOrLdxJGvT
f6XR10MMl+A2mG8utFCSbXmV1xsi005z33f++nlYjZnPpgUJXX1RQKMyu44iGMuJc94lH99EqKzN
DreFfoBN0ZUxNUXNAvLMJsG0rAZR6I/Nym+jEK7piGz5OFkpgGJdS4Dd+oVhxt41WvjQAfJep/fA
yddubW/sbito7Bu5inllu/DuyGk6ZYNGrl6tixyy8yUISHoEsSQ9Jh6sFZ6daKKlAiRX8Zzw2mMn
NT1nWNiRR/joG4H9DtduCVPZBRFA2b3ce0kzwjlTur3VNr/4C6Cvsf7KbLq4g46UsS4q47IZoa/Q
1S3JgYw8G7VDyhGxEdwFAsUNI+w2bici2BwgI0CjRlX47KEPlSmS8ZbmusbTMlRXUikB6kXoRhM1
WIUGDr/UycFdgzbLqgAcDb2a9bQwsvHWn3BERT2u3KH8FCrS5GqR7D3lw9VK7y6QxRXPI2ycTX69
kb9AKL+wze6xNSk/y17y7MUY9gqreaqTluRjYA5QZIJLWQfKUxqg92ySiHZl6l4PgXehGcAIwIR5
G0r3CJAjAlh7QCRVObqntSdtKz956EsPPEc3/lKghRat9uzDkLICzYRgJHlXgAa72xD6BRpB4z4c
kklaiiQhKQD+SAashQGWLhrs5Hm0qG7GQoL0UReKjTw6Uq9LlytvQ1oxPmlIfEwScAJVN053hRZ3
5Ne87ZIRMG+AXdg2yyj9FgmER92JYY71wK22aDqq0ATRiuhQgkDDkR5AQltjowkwGXUis6F4AaG7
Yfkbm5ZP5w3cuUG3gfUZXveJkC+DDDMvXVcdVYaDbSA/UvvJDoGGlZVbOxq6FbwcEEEuHhpWXteQ
7/zKCfWCDnJMtabMaeGnZvbBK5C7L272cCauDLPPD6bwdr0xEWtA2YH+QZC7YovgQLGScqSyS8u+
rirxlgpbxcmtCrdjnWkbJCfSHfaF/ZKMDVW8TBtQ4aBOgQdSd2eTsoyVkJdtxPkeIie2DSP1hjpk
hVC35kNR8n+bdf8e63RbIRHj/dYWa0XoL3KIiryOIuzS0OyLmmQ6T8boDoOyaucpSXUvskDfh3Fu
barQ8B8SXOqg7Rh3oe/lF6Aj4Qxk3m+rsO7NUtuJrjuUEsmTFzT+0izG4MqTeaI0nAUoa9dPCeIo
VGTMYTUhyLose1Gw/iCPwr2nDzZQ4ex1QUtjhUjCBmGvrQCt68JYXmsRMCmeMFTj4JI0qbcFd2FC
RgQF0k7Fqdi7GSrdvUn6Eghmoh6shkJp1wWT3FK+8aDD9EHWOSaSMe+KmVivKu1/itvlY9MJ9FGm
RxcFdek6L5LkDo92IMc1eIY83FiIS2xcWhz6YFJBxwUIIspuUKckMOzeExEG7PUAE/MobqizU2qM
xoYzUTVfhnas0GWSOAahaKvNuylsoAOCLnJspfu+1+N7nTbjxK0fycd9oeQw+DlgqwrXnAI0RlCB
UKDgGjuKH/zpMv8eZq/g93MFVyZTwi1SwDJIHwZf03ahr7bk5IAYoa/VGJcl1wM08MRFodjKfG9T
UXBbpg01Cs8S+pWfBy7qCABqUxw1bmUDCnkDF/CeVjBk8yRECQgW3Q502YKiBmSYrv3ghtO3Zioe
fEiKFMyD7qXti1XRIt+vhEqzrSMLulThazqyP111k4+17b8OdpfdD2MtXWUxuPOoK7aWQLEiQjnm
dlDhyNmNl8GeQTG59m2wVLwodrVcTk0/S5TWusaCBcAdaF/hGJJUaPe0Ja1fQreGeyFZyiX7Kx8e
Qy5nx8oHn268YX7QeSivtJZ0P4ESjPRAFd7BhKXdoKV4NeU1LI+u4rYBDDzoBpjjxqqRgOyoRZQ8
yhH+K0qvvoCnHYED19Vi8saEJKKbEk6znGOXcmT1uypQOt6XuTyMy6ICj9nqGhXBoRk3KP0/e3op
oS4QB+sgCG9GpBUvAkrJVGayJTxp/cZIcmoRptWBs+UOxsn4T5qYfxRPOcRBhziWPTQG+YSHNqeB
ciSlfn+lTejOVlTRsPTbOobOC61IslCScvHbS8YOVlYWvJaRHwHoxIHZo8cReu4fqE/LgAX+loBu
3MhSQYPEHSh/q+D8kM9AwXW0lm6FpZKma5cagN4FMDEMXEEyL4wEq5oUyvYT5o7FwfSNT1gxvPwK
n4TTgOsW6EP8oPk2dpKIyO20WLyDZXgjjSuoFNbI8iHdgPkYAuh1ArTLxK70jwqVHFPbVK8fQ2jl
BxvfCl6IASq0hd/D3FXCxzRClDrO4SpMrT7Uu4H0SuUnxIUS+cTBgFCl5P2D6wEXWOqKC5qElPxe
ZpwQjGroWp5h1UtOyJqXSHSPbhdCTRPIB+dqzJyKUkHSSQN3hSQdllvJGkU67D2rtKWOEgKszugr
jHwfY3hDx9TcBWFLl1w2UUFKDFpZboU+IUBi1H58r90LIcUf3ABc843hXZRwvWlOWfbWy3uLTnAP
w0RAut4rQS6e0X0ENW0BbnlU3Ww4IEcp3VkGukuLvMOZ2+5h/Ns4hdyhqaxcDTJFRg1aYLmKi5In
3yQYcBXXPoih4iDLnvGYlPhyLiYRhGpliag9BIWOAicFQYfcskQTTU+MalnZpIerbmgrCrNQGkeJ
lSXraulg+1SBzjHp6Cd2aNuLsLMROq/4l2Q2FD8F/KUrmBaIzmQlHNpcaNsRsBLFQQlcTOrTUa0B
YWpOVAjtrcNOB3cmYe/0Wr5y0c0JI8QuwVNde62GMJht1NRZR+i+MFbzJdpMoCD9fabwOEqMJ6Fh
UollzS0aPYfWFraDRL4ATjV158KmyW8HC5CUAV5jkVvIBUEi3XSa7V7lVjoA9bLWfVchzVqxotTQ
3oCMMScAHKZqnLnPRqTiFDgV96F6xVeSjtKvGtEvgs3oDo8y2l9rOk0ZehI9rboY6N9SM1QfCVZr
FfTIVMZA1uClqHF415gmSiAl1P3XzAujhZrTyIxYBJd24Ra8i0z6yBX8ZRqbdrCXjTB6An0SX7hj
3ueLHOTkVKixHpEKUy4LLte13idNys/q9YPhl+9BjMNl6HkUv93QPHiZOAiTrYbbLISA0o03lio2
FF2lRS4Cko8AD6RHu6ufJQNBHYrLqr73gtG6dCMfxhKSnVPr+VoE8KmVGOqVrlD37jBiuFSCrlkI
DODemjR77g0JwfFKI2HMsjT43WV1t88tnb6Qj9wd2hJ5/EvtNWkdTfzluC8AR/l+lK9Bk4DajipU
Z5Dey+M/CFM2F7Vb8DBWOQOwNygAYOQy1t6ItHHB0ezvLepgFdSFqZQGhzFsrs0UvUsRefq2T0Cc
ZXGEklAFIlByr1WTOmYUCFCQBq3X1r2qaJlu4wzG9qIcPBe19yhN90aFRwS1LPuT7g34QjgiW1VH
jQgIIcYTalrtdMkegTDGEJBLetxt3vxOzG47etJlaGc4ASDMsdAN6aFGq8xeReUkw4mOZbjqLITW
jQzv1A7RjLZQoC8rSvyk+DABvDIUV4B0gA/rU99WbrOc3eK+ahHoQLWhjhIg74i2eNJjskTTO8yN
fAtG15+ahABoXIBLdJnxZMKiwJxwEKG4rDRqA7hJjQ+IcUgbHNYB6WW0DS8MXVI/+jjQESKpFPgX
YzNIWw1/hg3UaPnB0Iruwcxh8Fq6B90JkcAHXvHum8sr6BUEGVmo1rcHeJYkTFpbo5XMi9ifeDSj
aKqN2bDDV0worzUYBbwCswuugIMyCLisAarwaPvdeFkS3+SmjFVrGGsLmtNsqmBjo2i0c+0R4tPU
jVdGQf1y8LiZ++7GgyxOdq+Q77UCeWqwJjSyIxodKVUQvKtcasphu20ns092GY/mMUXSN/SzfoEj
zt0EGUKlIr4oqnJAeDW9pG0PTBvjVSsOKFxCl/O1T3rfa7PxfWdMohrgddPwiFHDt9I3P1spXBtV
9Ci5NN2RGL/wuUNgPj+RLdImgIazq7ldNmD9PlSB8EWpQr3TALOgD3uptfJSFhx1i2g05GWZJ5ce
Yh9yRzHQR7B+yNO3jFbf2kyagysm2QOqAOu4dNe+DPMPnVt11chuRuGmWpnqX0p73h6HknGt1QBp
xoLnbDWVn6SoLfESMPZgF22WPvxHaIkfamcl/Ix6F1mDxHfJ1Rt3wijYHlJj5IhXXAfwLgFL0g2T
+VtKcduk+RrJPhgMGRma5OeHrunFRZjkgNKG5iD3eJVWGjqcTZkA5xDeQVjWZ9KRLdf+IyI7qYPi
xXooFcBJUoaKG+haPwGrkiJbNWqXLoZZS7P1upuwhegkEgQzaowu3CDwrnF7GigFQxMWNv/UCexs
HQuPTSnscXA6Knl/mKo3MLwUWssRThmZieoHQFvpwj+aA0sbKCNHbrOVGvWm6PqBx0a6o/quIoky
qgsuSGWHadl7kHv9ldID5weo+Wzl44dqy/GNYobWRVJBllxJ3tDfNKJdoXQdLWTLXVsmWqCUnHhv
1MZDo6VQcDPsWPx0rB5tU9wonUT3L24EcmHtQKNs6Qn3omsGw4EzWN36pv3QlrLvtDVru4fUEtbZ
JI9uefUvKObeLisMAdsCWcRcVPYdqozo/4WycjGM7PgcraRFrVA2TyMVZqsiXeQ4kjiJWpjrVkC/
SlQ3flKtLthEOorEUYUtb6Mi5gjBCtHcCpy+DVY2AMenAwSXun0LYmepVXRZzLTXbkcdTaK6zBuq
PMi1Wn0ZX+oJ8ixo1rNZRxNpKu0to8KHmKS9i9x4H9TllZvV2W3OA84D97IRvAlwGc8cgDQ5XHRy
Et2kywXgDU3/mC7Pg1F1VF3zSSGpdbVr2UNvQJITe2mHqvnkYXZ+CKQ6dcoiELfiE7njCAoGrox5
ZEuLsG41x+YnUTOAm7dlxOuK8uIS5R1sIchJVbDjN2Y45Bvkr1A8j8w7YMwllRvcXIJ4cOQ2ACmR
j+FnHWTvUYmyKFp28A/99FV26z1sLQyY0NJZhmXzalfRNbfqJbhZGieIyaQVIL8yQZcmSmBTZg0W
DmFCnQNN6u5VKLH2OKpG4Iylqe0GnubvCqrci14LjQ8qdrvMp/ykqggwyNMc5NJiUNB9MZsazhaK
7GtKktBU1UwGgESNq3GpufJGuDNyNYJOEQeg3aT+wdfteO23cUjJtA5e2CQH0LSgCWx4PjwRF1IN
5DaSbP9JztStlLYKFqr8lgsk0botwgfktHDsWhBJJEp3Sea/mLF/Y471tUqPZaVm9m2r5s2wiKkm
XY5S9FsUya7mhgQpBxj5UU7rfUotMgRMbz/4lIjWaomNrK6NkoPuDU4wbnFfU4+7TTUobSJDnTbA
OyrveFmLlCJFr1gfaNU9gu5NMLsaSdM1ks+0BNMLP5de592gaC8hAlmjItgIDQ5PdjpA6zWMVxSh
UFkfQXOTHiF5A2E3yo1fOgx2qksAz3q/G6DkZkpCbTpC5jMQ7VaaqkGlvlc1DUi7JA4Ybb3bRvHW
FjQQPVRigZ2gNBJE5YMr2Lhm8YjKK61JA4OIGCiWntNWGW1MiFO8io10ImnJCApY2nvlmsWTBSVR
A/Z33RV0z9AChJzqlnScST3k3nISWlVXUxIcjFm+KY2EDixAOtTiNgl6flnbPhh2Ze7wws3hjnqI
sKUmMvMiN684yD4VOQf157cbJLQzauMBDzA3C/5YMidHJMnwK1zWc6hdwuCeJFwx5eTgoDcQP8GU
HW4sXb71Q5Hd4Wj4KoUUmjiD7/Esuk5L+R0QUg4xSlJWWqUfIgDrN5FU+VgraBKZepsOUwUUB3UJ
rLjXFXu4Zf0KO4xwp3dysfBM8wYWFkP3e5iDMB1R/I+Sq6oeMF1Avz0CZN6vELW8oZftrjO91ZFK
tcq7QYCprQD7X4WyId3IcYFcdF+B78uGCeq0U3t16jBhiYsvG8IPHCUKB7sxQhdJ7O5Q9QOGdZm4
p63CWxIssvpYx9zZflfjUpBrV8XE8kl4loZ0VFn+oaG/8/Ku1noZ7y1VwdVKr2nKS7cBLD2HTINL
tvrt2SaWhjKlhunYukJynyJKEj7xlzfGUClOyqv/KjDb+EYNAtanRM5yn7UivFcBFK/wGqYDm79a
GKl1ssnmg5iwkivdg13dqDuvipqtCkF0WZfiQytw4yZfkJmq+AoQx3OfGU+VpRlLzn3OHxqbT2gX
uWAs+mpZgBpdodg4vMt+nqIHiQ8QYOllzS+7xDryU+2p8S0jUyte6sr4NZhFu8tLky4obprrtDcw
N0gKWP+1vgs7/VVBPZgqtQ1BCK9vpMGC/QBz328BUnWah4sD7k5SOJqXph0+KLHiTX5gGXR8GE1L
7O2qhSJlT3gKPJgVzjFYBCrP9FRfBS2EZVJk4PYVI9xbZW7AqOd7x7qGEDz4i6WMUcZGN62dZU38
90gggD8mtfoGoRcSWKsC+uprlNzicPxwyd5Dwf8rmIjGKq5Kta2CVDDk4sEt60+F11qLCQpsTANe
Q9N8oqH3p1cq1AqiUc5XAwqHZEemVK/6NL4vNekP7kLZbRdRXjJAPKFiDOHYiBGPK3Zl11yyp5ct
MrZbo2wxTPI88RB1VeGgucfL3OChLyO1Po5lGyxBoev3tRsHDwNWAhsp8cSjTe+WwyqSMEWbWs2t
BQkS3elLHZvvCnWDZZ1m4kKX7XU7pKBo+r69kwKr2vs4D0x0VGnbyHl+CV+UtDdNSjoVQ288kES+
wUai8aMEDdehHALhoJw6Fc8lQd5hATOvpa5T+OIpWGhljDeiqvw/BZrou0GgAV0b1gKCx0FSsSKL
yvISROSfrIAGG4pEUIfvR56vuf7QcZY51OoEKmphuM5670qk2kUqNQe7r1GdyLP10FLlMGvdIRyj
woOLvhAMA19/opip3dlUkuylnBg0ReNB7y8Md6zXIhThxjf6dBtJUPKVXvsYYKA7ICCxEyr9fE0R
MiP/zm7AV92kUi3fyBZt9gC/MiP11cuoqbRX1OnD6exI0bFDHS4GFz02uo0jTtXjAa7nt2rilh/I
HWsYKyk8kUVmbvqy9+kjsb2vhZXn6IKxOJ3Bat490d4nEkoT0KGpwIWwOZQmfXBT5PWa3Nqzk1Fd
soa18Cwe4V6LR2gcI36x4snTbP/5j//5f/73e/+/vD/ZbRYPXpb+I22S2yxI6+q//qn/8x/5v/7t
7uO//mkKw1I1RbEhIAnZlGXF5M/ff90HqcdfVv4H/8FQqaUxh0a7ll4kCAzR4m9E0EmRdMVUdE21
v0fQTFjnMRLFa9xRK3tv/Sa1/vcj8DyXFaHCVlblWQQligKzSNQcw6YNeRtpiPn0dyIIdEdh14FT
n80Sdax2VCQZkhz1KbIiPtbqdITpvzD/Dqqty4Yhm6phWtN3+vIdgoK7n2TLXTf4OXECAaWlHxaW
0dp/Ox1JMY6EErLOt1Y1XeiG8j1Uh3+73oCNcgAurFEgWOW73Om3+Vq/A1C6QHx41T2bZ8Z3LCrf
xtRMy7RlwUr7HpVugpyV9dgguEl5Fk7IQRtq/xKFmHVcwwYblBKlr9zkpi+SmyRFTDmx73TbvMXg
E/UbYK+4Jy8aapv70xPycwtoMttAyGCZFRO53O+/LIc6GXDSNA59Qwhty9aQnSA8nA7yc9JhJRHB
Bryl0pObrVFP8xBJMZvGab1Vc20D6PnQX0+HsH58V0KYsK9M2bJVUMzfx6FXcWyVstw4tgTZA90m
aNA0SKIHdJaim9Oxfi7Xb7Fs+XusjlYVneaucWirR7ZHOEd+zjDhOfdxzgzKni8boxwC4Mstr98r
gEgtBMTkTbX0O4o0r6n/2fbymaGdi6h+H1reSUUjSW2DZc9qeApHZNd+d6TkW/TDTk/isYVn6UKV
LVD+hjZfeDESGVldsyZqt6apD2E5/dSMq9NBpq/+/WBBqcaQNcOwBbQfY7a6S8mT1bZlOEl5TzUR
URdP3Go6VfiF/ulenw6mTJ/jZzQOFq520DzzXR7nXalD5+fpv0T1c5Wu3B3W8pvM8RzJORNrWmPz
WIolG6oB6FDRxGxkXQMaiv5042CmZ77wTkM/Tm4pFl/AdByxUHKDf/sqQ7NT5wqYplRYmvZ9aYwJ
KgxqAPGPMj2490Le17IOd4F86+P04I7sr2+RxPdISpjZmldiiWqCkqaukTyCt1zYT0V25lw+Fgjj
BsyGbNr45vxcQuStAZvPZQBfYxupUIVW7fNQ+FfFmREp076ZfS7VMmRrunYEacD0S77ccMogt0aR
DYjc/SojKGrQIJwouNVAZ6E0+WgPC7QegV6fnsify18ohmnqLBLbJjuYLZJCCNi/dh87Lc5Ocndo
SnoIGpKRYbQXUHDi2qkhyZ+J+nNnC1UxLMuUNS69HxmJapl5XWVENeS77jGx9/rj6WEdC6CSLEzp
gkzaM59MBCQ0dxpWaPzWcmC5FvrRGASfjvJzcQiKXDRsLZmNZtuz9R6WrVW3+jR5h06seKzXAMaA
rixPh/l54hLGVnVD51uxj2eDsdws5RcQZsz38pPR4axZL5sD6uELim+nYx0d0pdY02/5sgoj2QCY
CuXJkZ88zCmtTX0/AayGM9tKmabm+2oXXPPWdBJy5tK6/x4HZA9UbZnV3i2Rr19CxnlLt6QwG3UV
reKNdHl6WD/TC6EazKHNXTIdHLNr0gL6maOcHjte6dQHFUsq3Lt2p2MoPw9cggjbZt3ZjGh+Vnil
NVrCZ+4KbF4WqLF395Om9Xg7afo6eX1mDn9uXV6mpGbcXdyR7N/vUzgMqo7hC2OCOr4skguDjrQw
6onfRt3LvO8KWjoYH50e5ZGo4IQ5Dw0LK0Xw29+jur0HJ1VjkEqCCSV457/YtmITGNVByZFN7JN7
qtFnLrNjUQ2hUC1T+Y4/0n/bjxsU8FkuVIxSnoaF9mzc8ILW3Q/rGVWBf3+MfENt2teG/eND4uw5
WVkxRnVjXVQbY9c52JlswjN77echpSuWUMhtyEgtZvX7VNYQl8puJIxuPHZveHS6Z1b9sQCIsFkW
p6wGyXl2PnEZ5yW2KDzLsnBftqlTeOhwov5werp+nk9sqOn3W4piGT8eTHoZcMOH3JF0qBAJHX57
1q+QBsbVYJ1ZBvPTiYvYlmHQCcWWedoo4vuMdYaUdnRMGRDqDt1T066R7oSKsyj+zSR3Hmia2S/H
IBb0oDTkJnZcMLMJEr4F1Fzq33uoFiBvoZFvT8/huZFNB9iXgHLX4itjErBRJsyYSB1JhQRl+kug
4NFKyqC8no44/2r/GuKUWls6J4iYrT6ITHXPCcLl1TsI8OkUngAi/prQwOJMqPnpOwulz86MAe5N
mEF9WddphXp2pHjr2sf4NWqrFSq00pn78vhc/v+R6bPDfhIpM+O4p6IyKqtMK6VllsvVLsySHRVQ
FaAltiFn9sC08r7eZ/Mhqt+/X8OpWAqF2TSQLu9k/4Yb7j+cxdluViLfHGAYWyhTaCs78exdSFkS
g+GiufLM+Nws/rWZTg1pGvKXJWnLY22OBTZASuDtc1NGclDOoCLSKiukFgdRG79fZPVC3X9I4/x+
FPKkp1B9jDaCOUVf/Dq9YM+totmexFYLHYmQz+q1qLnWGpqw3mNs2fcQT1//s1Cz3QiedZSAcbtr
HYxiJaFca3uA3NzwLtfPVX7O7MN5doe4ii5ZkNgdC1HBuln3iLJ1FTxLrE6b+sEPqsfTgzsXcPrz
r98V3ye3DsEHW8Jd6g1ghTS+HsseQT+P8iBEBOw4ffoj/1nY2XkDO6VI9I4dAo7IM1f1rcX/aB9N
aYfa4OlQP57Zs91ozA4cQFLx4AceLsiLgWc2ps2X+npwcFvZGuvTsY4dNtx6pELIA/LonR02YetD
xG7orel9tjIafHvSaF+DaaMVDm3OPFOu+PFMnIb2Nd7soOmTDkQskBiHxqDAqaeFgotEN8w1F9WH
JU32Nx46r5WZbzCUW1ZjddP3WnDmLFKnzTY/HLiENRzghC6s+e2Ryl7qJ7GROZF17X5Sp+8e8Zg2
wXN699Kz7TtDc6eYh+4R5vGkX5AD5LhLaNlI9Yf6nt006c6D25JiNK+lzulPoh5b4YqtmYI7wNYo
Wn5f4W6CNx0GcqETF+EebbWbWPtQ8lVUGRuMXBzb1DjTgBu6B6TZLmwx3OOk5refmXboaUVgvYXX
+dhXa06yYgWUZ+dXxXParSPU6BE6/xWiPkeTGY5H3aDF3HT+5vQQjq6qLyOY7VGsWIxMAs7lQIVZ
0uDYIT3zjm3ote1V19S/X/6zcLO92UStXWFAydcE33dbY8Gkrf1tNJ5ZNce/i0nSKygR/Sg2aJN/
IcjK0MlG+nFV8htX5iW+XmKRo88RFPu8ic/tl+lWnC9Udcrlbep7pvbXQ/TLaWfSLQX/UGdOpdNr
rND3CPBuireVcesnFn7PhYOiPL7Uz4p9rXTb3Pb/RmqgmipFFlsxdWN+QuAtbUHYAmhTx1ANw+Be
yZq/cQh9DTE7FELValDSBw0Uw/p5K+UNIt0DkhZnRvKjSTEdPl/jzFIQ20hz3nnIF/dUIZISHFyC
VgZ5oxDAHArDKdp85adoF+eR/FgqOQmBh9LBgEQMimEyiEbZXKgt6lKnF/Cx4+jrD5vlKmpQ2VHa
8cLBu0qH69H4q2LMzlwr54JMf/5lKTVeUzV1PKbolC/bD9teKt6ZCMc2iGrahqBNoauoLHyPoGHh
gKgAw3Dv8puueGvMTfLe5M9nyzzK8bH8d6TZAWM1+MyYKZHkDXfkWlkh04cO2gJBZ0owyhJQxMV4
e/ojHRudoWqqYGh0YOajq6lWRFlZgThDt0GFWL7MrE/V3MZ3Sv9yOtSx4eFGYGrY8dqGMu/hWVXZ
ZxBpCTWZruspIu1wMGz1bxxoX8PM9h12W+CCgumYLp3sLm2eSnOlPaky+jkXf2dA1P94/1ICnNcK
JKVu61Zi7mLJGf7gD8COOh3h59dBB4c3vM6EMWXzCGHtARYyKCcFOG/hZjT0yUWHJFesbBHsd0bU
UU4H/HnH0QAhc6ICaFE0M2eHieqX/DengOZL3gLviRbRq9TsShw/Tgeabq/vVwA1PxacTAHJJF2Z
7Sqq+iX4baoGZvGSFLeD1O1S8D6T4r0JXoyZ7BX9TMwjg9NICOmXElPI8/wI5i6igNi+OyK9bg/U
8b38Tn2O28PpoR0LQ88A5CtTSAlwNjS1xQEts/vM0V6it0AylpqHqPYf0Z25Ro8sDgF+gLoLdZ6f
9VPX5W035H0E+h/DuGsPDfz7CRaSHfo/p0f085WnM10Wsmw6+/dHh0wpareNNXau76m7tiZx7K8C
7xKW4ek4P6q1gC0ErWaNrrNJEWTeHvPjEEcfjNQdv8nX9kuGWdveeIepjbPqAqhq9Hw64JFPJRQK
fvr0VKCdPnsoqFYB2w/6o4PVXnwrh5cIzi6aBzU9c1Icj2OZNKAZlT3HYogkz6IyASdeGSv1SRUr
u18bjuGeuap+VPD/mj8G8//iTEvmy20YNHYTtDLjERtUvtb9JRCmLTz8pbKWt8WzfWYFHlsXnErc
jiq+tXQMvocrDED/vJJTZ8SSL18l1bqHxnTm5XDkpBBfg8zSiJK71x07RLsAES+Kaxu6KUL0KDhc
sK+QVjq9Is5Fm+UTdQjArBhC7uAL3UEWfFPzocqNtT4d5uddqH8b1DSzXz5UpgCSTTE+cRJ5wyM/
lzfKmT17LsL8FGoyzDIAmjn5cGn13VNkYKhrPpwexpF1rbNfVc1GqPYnGsCwBqFxJ6WA6A/xh2UC
Pdipz+G5WuWxMLwSJqQLrQbjr4fvl9mqKwyGCsFsVU/B24gIxk385uln9uiRL6/zZqarR/1fleeN
8tYf6qJ1Sw/jxAc8bBfaVdu9Z/2EekGYVvOfTk/dkb0zTdiUUFI15xT/vgJ0RBJq1INCQGyLIb2y
boznIDszpCNvA/1bEPV7kE6Na0ClJrdsh7zjY6h8DqQMdVev5NyRK3cpYbg3XI/+1uhwIvYiuFYJ
7r4g9m3/zJI/N+DZYRHnEu8PzaBI8pKn2+rQPUOO/8/mdHZUmHnn9y4ykU7+nkPFAHWJXFt1Jos4
UoPVaXbwspluQ/Ap0877shpjLviuaQp8lNbe1l8C2ucfdwVxulko63JjYhpw5mA/sgGmfpQKKF8G
iDZfm8GAujLatbGTkmlGi9S4i58MqGnnul/HLhCDFzGAB1r04kflDLBX4+uSRv9yrTiMy/Ede2nu
x6Xh4OG1lM9gb46MCycIciWCMpvqbH2i3aH1sAOps+Lq8oRNVeiu2/vu+fSyOLKzv0WZrTzPUxNZ
mQalvbj6ysKKecKAbUbgw+LZbHano50b02wR+qUvyU3HnqOrkU8qMRvj2TxQhDwd5tinYlQmUmuW
gQnWPIPGHMOjs86ohk2z1hxyppV5Dx9qibbEWrotzlyMR+q3OnkFia1KYivLc1DWAOOC6tqAyGU3
bORYf7PLWnZsT9cgSuCRJFcKcjLIqxhSshmozYki7s6cIX89eGbPhm8/YnZvKl0Edtmka5X7/S+B
2eAitf1fraaj3zzGO02WYDHxOrJ9QZkjaBCOg8rXxP5mHDXkcW0aW1grFZeIO4RXIqRNOVaYQLvl
AUG+fS53UJyNt6GSXloFv2TUdxeATZDisOq9hm1OkZgYw57+lEdOxm+DmlbUlwOlqE0tk3wLfhwA
SHdFMuCOlD7PzJ12LswsOUQ2tCjMsjXXdNLjK9H56gWkvPg153EnlbG/bKq2fVEb5QbonfsqyzLa
zobY5JZ1KHHZQQ5G46Xht4gemkb+3EUdLh8w7TB6MdD5LwayDGwK8M/JAcHidKXpJbomntptoxaf
ikqpLwQW2wg2luu8Q4KVr3gz2ub7qGX3SiXsy0aFQJuNIbH/xhyTovwLCMKT/fscx0lBbX6a4+Ta
dpcNxQ74YOfun+nkn63OqdcO8gP8DK/oWRDqmkap8oRxWp4QTvsmy2e+4ZFOA9k9+db05uOYnkfI
Ja0zkYiibulYG7HONtaVsUChZIkP++pcd+jISfY12Bww28sImmYu2Z1nL+v+qjQd6wW7Cy98OP1t
jk3bl0HN8bJFD+NKG0hVC/kO0TLpDrX20xGOHZbfhjK7aOJuzDktCdHfgJfeNBuEC7fyLtjBOQPn
OWxOxzuy1b6Fm904PY7NokGexAnht3sw/q7a68Z3Tgc59lomCjfnlEKKH2mx20iDpvu8jGLkpED4
PCrasrYWSRctNczrbuTgDALj+IL474DTsL8cVHJsmrHikodrL8rzaF+G1+rvqPw3ATK8Yb+NanYa
Upmvcbdm1YUobh4sY639OT1vR0dh2BZKeTJFT212QYcl3jXqNG0SdcgsfNLwW1Dyq3Rcu/XTfxZq
WvlfJqwTcWFgJ8B2hcloWKumujSsESbiddIkZ9bc8TX+ZVyzryMq/DCwLGM5wNGtbzLtusBS2UVB
c6fsW+USOQoMpscn91wh6tyEzr5YLtTBR1Kc/fukYRRvLuDCWb/F2cNv2jXz4/X/knZey3UjWbp+
lYm6Rx94EzEzEQdmW3rRSLpBqCQS3ns8/flQ7Uhwx96nqvumQ6ESFxOZuTJzmf8zCXgtlbEQC9ex
atFSkZnSI+S77yen3hORdy1npAFE3iD2tLmURT7hlizqmih5JIrH/1YvtME0eq0D8872ImhTW+7w
60+vjg8GVk6pFpM6p4s/3yTW3QyfGpVVUnAd1IlLFaQnbsAWgaflqi0T/Fw/NiESB7TcIShUxLvp
OUC/BprLg/CtidHCuOBrL9lajUqIlD6CMp5TNXUvSuBM6X/XzH1cxvSvQ0Wq7iuUfs5/yZNT9W58
K38Lg1CVu25ZGUClntGhj76eN3Bqc1FsvjSpLDdubR3BS8VmMtuJUS0HyLL20PxzlOvRmVzSMt6l
ApRTBz32sKUa5GY+pUiTvqOJYKnZEbeTw+3erZzMMZ7EDanRi/USF62tXOJs0ASdoiKKNYQfPNRG
duKdasubYgMD6M9HDT8MbeUULVWOez0TyPNmx+lZHNDQ3DcXTqpTr5UPRlbOUC4Uo9d1gfrHzbwx
NsUWLVvdRibSpdzkYkhgcQUrz/TB2soDtuigh6naxptRfGbZp62nIYgcbc3QekL1YXopxTfNz//8
SfnB6upC38Kw1DOVl2YbXVX3Yn80f7+w6pe9em5cqwutMkZzUs7ExKYDXG1v8bjiN7CprAuAnxes
LVNyxti6irnskANKWj/elOOmvkP/wnhT/3y9Hgn/f2+rdc05wpR6lQwEHKpoDy01QPr20bxk5NTF
7IOV5bO+O/atUNSiImro7f8xir+yKfySjhTWzDSg+0cf3IpaEQ+IRuvCRfrSF1y5wbQbAqOzGmKK
KHJUNzUEYQEK4oVj66SzffcNV85Cn9Ui7Scz3vTyIi5km+Jbd2n7LsVg59bCykcoiYJUnMhIFHBi
9ODKj42+idDyp2MKvazppn86v9SXX/qcwZW/oFa0BJ+gx5ulE5INBfK4yTbnbVyanpWXAGaE1ljU
xZsECWcByrylCM+GmHiy0Q37/8zWyjegsj8DaCjjjXXUY298Q15drJ3zNk7c+z4s85V30MJIyqAw
xJu205TNDIIdRF4aIh0iZV7fiFclmu/2f2RTWVURBkorCkJK32G4iKcVqM2XSLt10RZBmK0sFhfL
Fk+uRJIcRLzoOP9UKVSEeqPEixbjIs2WatuqeDblY4vUrq95ZW15BUovaXBhj538tGiy0let6uTI
V0tF98XEIJZGbwwqaSKyym8h+jjNbaR8P/89T27md4ZW6yS20MPpOu4ZiILVXxKwiBd80sm7xRK4
pgeBhDiX6Y/OUFU6QUI+mpr2DeQZl//fpUd4bzy80610YdmfdL3vrP3x9+9cbzn5AKaqIt5ot/Ve
2ZncYlCduWq3ze7Pf7j3hlavA3CJg6XM5BpE8dA/CkBtLszMqSXw3sDqEBks9A4UgdM9ivZZvJdf
B+NHeUON4/lxXDKzOjMglVo5LGdW2g/rpTZZ5oSs7YsH78kL9BI5tjTq7T43k5djp4f9AF+78URH
f64cdHf3uk3Jppu54vFSp+0pX/vO3NpPgMZrc0nmTSqSWbiuYg9EavHt/Ke7ZGO1BBQxg/WN6u6m
a2e7+lFFz53xdLGB95KV1TrQ0PQn3MhI4uZgUQxG15qGPtgFv3rKD9DDpSgSoWg6XVe7VLLCwiyW
t7XwNdXvk6+ickGx4NQ6o1QRvQ5EO+iPW60zqdKKbPrjsooWJFRVy0HVLPWC5i+sZ1M20TzRoDaQ
x/robqJwClS5Z9uo3wOEFEkD+kgKgDnxzk/+qfEQeKML1CSqbKxLVdJJL8dCJQtotlftF5FHfEii
Z8wvDOfzvBCkoj5veQQyoHUxkUZ17FAgVbOpURcGTZ6BBrEuXRYuGVkdAi0oVrkSkQoR5tmttJt+
QJssfj7/wZYf8vGG9XEkqxVGTX5kagJX7xQf8DQJ0Oq98iHvd2Rqzls6ceS8N6WJq0tCI1KNPVhx
8K9G1sJJrikoIjE27aoLr7DPC+GjsZUXKGt1KKqlrXms4dna2bVoXo9P5NbPD2r5PJ8+H9lfykMR
vuE8/biuwbgoVRwZ4WYgkCKIdIP8UGMkUWdPynbavOuQ8D1v8eSq4NxeikOpPlzHvypknkCHT7qn
dQoJMMO6qfqxQ7S13/9nhlYerhFT2RxHEUOIgGjoybll0DmaPukXRvTZlTJV70a0+obIXBVI1uqG
Z0wQVJtI2TQD1YZBYaIOPGR//hHz0dzqoeR3zYCQoiV40gwv4CvqYp1ubWJBdstnlBbRUAu6S9VS
J3fZuyEuk/ru/qOmOcJpKlnaTH0sAFMo1Nc205f2qU5EdOguSTFc+qLL378zN/sFwnVxDKma9gtn
CuEVCBas4Kqb4I3nl5LeJ/fau9GtnHuGXBQUI9XwlNJ8nXMgjXp+LVRRctTUfJejsP4XNrcmEjCl
MoXc4Tpw2ilaPqgtVToiOQLlVvVkBM5UR4wez2+BU9P23s5qC0yiACisokl8jJ7KW1No7Po7Ffvd
rX6pwvdE+YouLntapz+Yk3j9tECkr4rnjAtfFaOzGDjto4/8KLC449BeJ/29VMsOymViskmTm0Ld
nh/oqQVDdQlODFeG3sTKW0pyPwago7jVwhiZXuvxocwu1r6d8pXvjay+JuqrahX0muHJyEA3P0K1
3I/j7IwLL/KLKqhuAtL9/LhOrcz3JleuJVFGeqAXjYYC+AMkDVB8V+l3lB3PmzlxjaYC4933W/kU
dOxz6kg5qhVUUxV3eO6Vekm5ZPdttq/vk/nBejPNb+qlEOfJ8ckSBSW8gtHEX53e6CMWVVnw5G1r
YYAdE2/VEqQIN7DRaQJ/AW6o3l8Z679tru/wsHknLeglwwubhKZIbSeCo5HL/PcGjd82jR+TqvK4
U97paMjuUES56TpO4BzV2gur9tRRiNDWP0evrFZtmMTw9FJC1v3YP6ULW0QYS9dXkPa+MOZl/tbH
/HtLq6VbVLPf11UTbVA/1PDeqomWM/FyL1ImcRdljfxSxL10sBJNv6YHsLsS84GieWCzSwUjrI04
f1Cn9P7873Vh+te3jw6KMak3bh9wgqxjsJxcTnhM9QvL+6R3ePedV6ubTh6dpgBL80T9qJcbs7PT
/urSy/1EbuCPKiYKzpDqIMKyOiORS4/KVGcPiaFTf5GHA7BtswS6+jZGx6j8Ul9TwnH++51eQEv9
/N9Nrs5JaRSNALoktTdj+QBjY1f2pe6gT25eWkDLUvy8gP5taZnJdydyl/vqmI2tDvyz3HbGsRiF
o95f9S0inWLe7QrhfiiN7zWqvbMmfDk/zBPhl4+fdvWSmGaYqaGAex+G78LPkSi0BZ3GhXiHCHX6
vY0uFBCe9PTUn//zu67c0lD0g5EtNzrq9sP+rpzRIbG2Snnl0z0aC4qrt9KFqTy9Rv9l0lg9Loqy
RMp15kVGWrh56Lp9cRddesSedvMKmCSkB0lAr+/eXUThMRJXlPNdpd3I9jb34lDfgJw+JK1mU2M9
lzsRVXGk5Z1aKFxJzi/4vNNz+e53WLsiuMVZDeHRa9uiS2xFql4iWb0bhtSF1ngdqKV+78eJCW+I
cpMyCS/9Bp+/tKn/ESqiMVX9LDCji/EMerU0vGmEED/Pi4Q1mvNODY8AJMLr+bV7whpllJa1VFXR
nPopcADpMNGV1PK6uUXzXUG8cQoJ7Izl7KB8eiG6d8naaqN0o5XySK0IHwvRNxpw93IAfUdLJoDo
xdv5kZ14DyPq9G5oq10STnlJOXNgeTFcARtMrmOooOMiM27tXAsAruqPdR0MR3maSrvvEy5lqSPE
wOHO/yaf3eASlsHjyhqyNJ8e5rkCFBNxd8OLfbU7lI1vuv489nujM5QLR8kJU6ZEaay0uAZEAFZj
rkxN64RW1z0TGrBnGLGxNZrIzsU/K2vGAaLQcK8oFIlQIauuHO7cyajVj73i4Q+MFriKe6n96rM3
WL6YaaJAt+jRfuq/6un+Y2VOmteX13QDu5axtSrTln9IyBqQgatedRM3oJIoC13oXucn7dPZj3U6
w+nV47Sk/mb50u9OlCgPcxiHneLV8VV2b8VfpeZKfinbb3/BDAKM1DUS7vrUi2XOWTSJOt9xmPbG
Ues2DcC1O+VSQufTS4vRsCQoMVMX4ap1hyMSnE3ZTphRq00X7kKF0rn8oZ4A9Y3fEEu/cB5/2ueL
ORopF51WCpfWzQJj3dUJzAnF62/j6DZ+CE1PLLzzX+7UkJDGMlGjk5b+gNVSJ7T+DxvSlDtlpJCa
n4O9FqM1pqUJGibzz7iLpwvL4qRVpoodRqkrbZwflwVAT9ECQap4cj7g/rmEVkVwJ8Sosvtp50EP
9ZZu5r/wPZf7MW9yXTrRsZeFaSuareLNTJwIlEdkhcRIQQ/WhfGdmrnl/DUJWEPYWp8HphbTsGwx
Pm6J/V0EiCy0QZqfn7rPe8sQkeqgUH9pB9PX6aophiTQyBgRfmZPbXPXP1OUJV8KRH26E8ofraye
L72ed1IiYaULCB4OYSs7fVrv6kWgyKQYq65r6qFVpJuBO8v9HmUr6cIa/eSOl1/BIIZCmerS6qF8
XC2thlK/IjBvkbjtdLud9sqP85/y8ym3mKAXYkmXKhRgrxxxWZd5IJWMEmIRvSuUxey0a8jEtORc
7lw5aU3HCJ7RWJzy6ptWZpnL4A/wI9etCxZmI3jh7x2adEs9sbI/P7YTX4+SR+q+schmM1dXsbGQ
xtwcasXTJ17epRCmrp6KYBzb/k/HSLkJvDe1mii440lAlz5chLb/NsUzjdg+CkR+KIHuCYJLXWGf
RQ8We8i503Uu6p+LOpVYbjWtwUEmRerkE8gcWG99M7qCUr/KckirJzJr3YIsB6xpl1r+pINb9k3a
N+ocxhTsqfMf+/P7cPmVLPwpWSSFTuTVQqqsuA0Fn4WU57ELaM+JUv9qLHsvDJqjJG+tZtpZ4Ova
twpI23nji6/+8HzDtiGyiMXltKVb+OM+Qfopo2mwYaaT0J5S6Oq7Cu5dFT6B0bGkjX9JVuuzG/9o
cPXknha2npxWiqf4362vbQQL/FZ5Q56VD35+aJ8jj8vY6I1QCTrry/3v49iKds4NWSgVz9TbzWh+
V/JvU5ttenHcG8pBH680YyPkb3J4k+nfi34CbHPhuXhqHyHnTvUw7zdFXDeSBpNac4HjNyglt380
aG275ISWbf9x/kxTQ4aMZjbqHejP/zjGUU4kv/RDxdPs3pWd0IkO4n7a0OqyvdSRhWTBBWMrt4Ac
41CC6BWhkjT3ECvBAwtbRJibTR6AzB0hEsXFdTTONNJLUWHPVu27o1H9CiFFOLkVO22rxU4eKr/8
yJf2hKABovoytwhVfAxk3/eGXIt3XVV4Q2W8DJGYAF1H2j6eQLZN2WPRSleNH1PKZITbJqquzFhr
96JVdm6uCQMX1th8nkx4LloV7vwmqb2eB0fhiy41ArUTBWrgBALQ9dKS7NSaD30W6U6k6s1uGIh4
AeD6OpfQUfOgkA5NXKK6r+avRZ3eh1GyDer++6zqPoiTBM4i+WC7l0QBjrWGzDCgXmHRu1Ga2Z2D
FkhZFmomDWr1TTxWrYOUnn870ElnJ+3wfVDSYJv6YvcCZUYH95F11E91QgNAGuE9qCY14O8oktKX
KMynl7xpr8O2TQKnUvXCbhvFDYpSvUlygDhmSqYAzcj71opuasOix3uo7zIElnFZVbIV4X3bTSI/
CkrUljtfT7Z5N0q08iSx7zbs+ZtJMcerRor2Uz6Zt2Eh1baUDXvqrG7zAohskQP9sC0f1IAZRK4O
bajLhdxpS9Wbczn41muN6IaVuBuq9DZXpXrbIQU0G+KPrkk2RkviNcpTdAgy0b/OC+0x5PnhmlKf
uS0M8he/L8HKgSHZGmG/m8PJ6UdwXAJZrx2kYLcZAioM42ybiOhVdiaMpqTxnwj/eEoha5vGn6+K
AXHE1jfG7TL37RyEbpC0V1pZWe7UCjeZVjW3FljQLFZ3mkEa3RDukkhgCUwKeKNF5k+Nd4ZoTLav
W9eQA8Et0CnW5pV8ozF1IWULdikFB9pn8Sn+QGNUkl6XquZKivViWsVTVE3+zprp/YPNZZtTdI3k
0xMqFsYmC0wYjUrsca+GnWTmX4eg+TaylO1UGRMnEC3M+f2Obv3SlSVhO08zp2/f3gSRsJcCBtsS
I9FLwZdsP221m2jB9+pJW8HeanhGZ8RxIbI6WjjfJXM4eGa1MLOb9qae2u9xMX/TU+LZVPM+RobG
mW5ph6REqS6aUjeR4tey1/utnmo0kxbSk5RGqaNOICHTOEMAoYfumAdgUIbkIc5qpj8yuMnN31LY
c7ZvkbNKULK3IlBYlvpD78TxIHUiCDlNCKEhqzX0rGo35UVuc8049lW4oD3V9B6ctfFNQajlW842
Bh2tFDupAmEklaD51BTIfJ60Hpjj1Jm6BGpg53Ri4U7gOnbKNEedrfA63g+oBEMWi9U7NZ82qKZ9
E2FG7eca4WCx1/ovIvmoyOviDsqcHofDQa6Hwil7g9YpKXJQ690EQnA7y2lgZwayZI3UjIMNbMz8
qvgN3BoRlycHX7KKB1yvQrEi82PjP14itX4MhPpO82vrADWD0AeQ3qGl2m0Kza1fzF9ynexspiYu
rO/D1IqHejDGI69R2x9hmQdyL9h9bb51lFnjk16RZdy1ldigROAbTqeYTtZGDhBv/GL0ZjTGbT5G
1x19op7VtZsu179kfU7xAbLDm0HIj1qYjkhRQ4HLZJk3u0EuB2ajNxqzq43BW54M1a9eKYxjIMf7
KFS2RUNCRwNV3gb1c1YZ02bidqYmzcYQVNrlMk/siecYPaWevtB6E1Ujeytty+sxtOJnQRO4RoSW
+FyLgb8xi/nYCdkBZUnpMfO718I0p4NVN7dDDusvj5tnYInltzlV7bGT4ZuOvRunU/ySd8NRqMby
rZoq82XKjXoXVilv55GDAWFj8RdOs6psY/AbB3llIXCUKo+vJZpz7TLqhVtSG7bqCyI4vE48Fijy
bAcUCLnQhzdLvFacuHfVNTLq5phtQYXfS4EQ7qmhdspWeJvNzKlkeknbLvF68Cx2Po6jy1btXKXT
hk2ehaidNQUw0dLaW20NGw7YkgniKenoAFba0fBKFap7xAqqBXCsmdA4E+hGooxPBhg2Y6LaQcxL
BsBQmjl7QpLmC6LNLi5wK4rjdRkwXCPOXFRdngUYy2PJjmZjaU6Vqm+toh0yYQQZE+AZMgkdAkuj
RZMrpW3QHs7GniTbMHL92PSpF9FW68hJepCV9D5FeDPX1IhoDjTvCoyS3qfSJs2F6anOfKibYFEd
qa52FWtYqwMO27BzCnSR7UERUs7Q3OWpB80Xco0OMXP61auET/vcj+/U1tcgCsujXYrqwUxFzxKU
ya4g6mWqVm1nNSs8MdGAHS9OXOKrWqF5hwqCq/QamIXBFMjJxLHGzrSMkcHlTmXEqt1m2deg029h
5O1CoNt8t5x26VAwt7nZbMsx2sTTNFzn2fRsmAwtyBCw0gbDCak7O9bLzpc4+VtJvjYK5XcfAcLM
VLKNmTROl7VcVUQI0ko3Xc96eVWUJPqkhi1Xi1X7M9TE7FrAcRiU47k57t4ZJ5kNAZlPHYa9HnZ3
iIfb3Eu8qVMTOA5x6AQ+cNGxbkcUL9AC6FuDcVdPcRN4cyq+CaH6sxekx4DygiaksbKZJBe6/IQ4
RvsA0hV4jO+lpZWzPyVXg8fuWFqPaGIcNZ41CE/SJM523nVeWRbtlZmPoVd01XXN2WXX/HQRqMSU
zJEnT/neHIG1StKdbvCetMYvcjp+VxhEbWpXOO2DqABC7NtW+ZKFom3GswQZlN006ADEk4kb1dCZ
SNyLwZUVlqnjl9q8ATwfQidKtNIdLT8GZG607NSk36hd7zbtkgUy5e5YN2zxrCm90mrZvpb2pvSy
My+XMk3sbSFXrlBLdEUxqzeakL5C4FO2aq8DgJ+lHX1y0D6H8cqaYe9l6bOAlH+RKiWhtf539ERV
dy4MmK5hg9+XwHFviykx72ta0H1DDzwanVy5RYQyCHG/5rjvlGEnt+m3ZEgsGJCd3fZNZ8fkgsl+
67tAl18LGb8B1p2bofIzNjihpabeCQYM8xjEXIOyoV9Q1hoLO64I872kzuNXxazqzhaGiOdtxGUu
G6q7ak7ByxpT86qpWKYLZYt8rF2m5n0/6FtxRCY1I5YWEXYNJSXBkVWHXJ/F45CE/hNI4p9119CR
OI7GDUWnT2IiIhA6xIc+BBgbBQlXJXqRWBzNQa6i6xxVP3Eq77mNX0eQex3m8pZEJfJ7ifhcDMKD
6k+MOPwx9ibt1v7XIi4OhpZvfVQILEsauEvQRZD1pUeJx1bvpPjYC9qxqIWHlFU8htxABl1xpYQL
vZT2wS5DENJMwzsBdumxLsNi4+fBMVyEbgxmMFYyAJvCIDojQoBBUt+W6ei1TemWPhBBQaOsTU2v
DDG6H2T1SJ4C6KwiKLZJ3A+RAHWjx8NmES5WApxXEYiOQPuah6jikr3R2TLaC5JEV32J+6q5wwXB
5NAjfQhUIXWKEATt2KrHaIx+9kkET5E5mXXBs/IBdHIpe7mW7qgx/2lo405dVAlqNlFPuRdpzOpu
UpkkSUbJxtKQv42/NKZsN10QbttMd0tqgS88Zj8H7j6+81ZvWQs6caoG4COVrzA/Efal0aZ7ES8V
PH1+sAJkIaQvgjRBV0BegpTvYu9G0eoQC2OiI7h+ZDZ2YZt4RiNuLzzNT70k39tZhTxS7tmodYaq
V0mPwtck+oloiqvrIxP4VKi3ALPdFuzMeasnB7eU6NJXuTTZrt7KEx1zejy2stdlbzREbYXgegou
dfGeCNTxCd9ZWT2SA63Nx8CoZK8mLKi4kSc40g3OC1UvwoIP54ekf47ffLS2it9IdVlO1FLKhLN6
kntxkz+HYV1su9LcBrnf7HxJ8LQ0NBxV4W1l1byfoejd0rmd2VDupo3Qvdaq5rvSMB9inBwCXj+r
WQs9s1NNWwGsFGl0dYeJOF716iwBzR2gqk6UF1ZtjbcnEh5Xkb+rZ3XadZSW3VWW3t0CAmdrZN3s
Croc8OPrxJ2H8hcBOCohjIoXaqEd5TrMtmqr3kRCyuXHKp/HrnR7rYLNMpRuJfpkQ3le4bZKG1KG
PSNrm4LZlWFrbkIJ7qWq3Q2yDxV5CV/5g6e14CVTXrZW/xoGdXHV1TCxs7kZnUKrftZJ4AaNtRER
NrowGZ/CIxZhNDB5ND0vbIrVXDRjrYKob2Qv047W1yp/6u+DS+0TJ4KFH42s42fAfP1ExsgSbSmc
LA5cABECx9hTORxEybN0L+wez4/ss/f5aHTlffw8LCtdKGQP4Z2nNn6YjOZFkjuvanU4zX8+AfjR
162+49TVfUKnqeIZI4WeZBCAL216abxV5xsICxdidCe+6Edzqy9K8XMZ+wIhtPhq3mib6OBfWfeK
E3u586cVTsiqvvcNK1O8uUEdx77sSSp5kaiT6X1BocwktMJrRNxNg++dn7lLPm81c2mTiqkfGCrE
eHeKEsIuWz+/VBXzOab7cVirU2M2plwcKS7xAv9FXZAFyvRTyOiAibXiuqtMjHe/zo/rksnVAaJI
ELLH5ZyeKuVKV8s7TByGsJ93lJHvw1HdlCFRwPNGl+lZBVuhU6LzT5xch6e3MlpkYTXy7ibCIY3c
ViZd8sb5L6x+vAfC9YuaFpmr1RpBcqdNq15RvdayjiDBbU2PPBFojy6/qcMlXN+J8+ODtdX66Go8
Zd8Mqje0yQsRDZQXqVat7GH2H0tR2Sb6rcjvcP47fnYni9jvv4e4Wi9Nxoare1X11IYnEBRrh4fn
V60wvrd5zT1M6cYL22D5ieuZIyu+1ICgpYDo4sd7jQZK2ugULKL36qIU7/aStqGXIZva3fmxnbQk
MXvQ+6i9W4f8DTVpO1mSVC+eWsesJ9tU5m1GyJDuygvL8eTcvTO1+oxDURaSkeqqNybNVo6I//W6
o84eksqATYNNxNuZ9Xr/FwaIZu5SKUXZ0voWFRqEcmgRk4i5EsUcd0FlHELTDYdLRWknV8k7Q6s5
Q/UwKDstVT1NfK0jHrB2SnQlvRF/Pz+gz6qVcGCtd4ZW502S5VQWEHzylLDfAAN1CUkJXGzi8hsp
ZNvQlJ96Q2ZlGMSNLKTjZu6lKLTLML5qZlT90ERa0PBVvE/qXr5QwnQii8Vvt3Tg4Hd4aKw7sipR
7ijFiWYqkGWvysankOe03ejTts5zc9f65pdp6p7HVrFlX/EmfyHbTlG+83kqBXLzj8rs//MBh938
gcf+WZRTHQVhu/rj/96Wr/mXtn59ba9/lP+9/NN//af/+/GP/Mt//GT3R/vjwx+WJ2873XO9nB5e
my5t/4nkXv7L/9+//K/XP37K41S+/s9vP4sub5efFkRF/ts//mpheC8f9V/E7+XH/+Pvbn5k/LP/
2zVtHf1Y/4PXH03LPzX+JkGbgxuoI4apUSD4238Nr8vfWH+jRc7iHaGRQf1Defu3/8rhM4f/85tq
/Q109HIFJCuH1zFwq03R/fFX+t/gO1PjgcYKyUnol7/9c9x3f/dYf//Yp9Hk9KIs2+Cda+PFKdIX
KCk0UaLKpawLjOIgakNzHklRB1CjRTHPNmU/2rNAxAo1tfE4jrFnai/yKKLONE37YGJxa+PR76Xe
0XV9V6RFtTUqjTIJPOMUNN+VLFQpuI8cJTXzg0lgzTDAZpSGBIssKiNbmbW9Gvi3gag/tB0v9kKT
n9msj+KSmQrJtIWhTp6wJSo55Iv8ZQIhJYocS4nuezW7H+eJazgZFCeJuqspGH4Qa2gdech5u/fJ
dzDXs90MVewcAfRpd1km6TbRUs3uLNr+szJxUDPStr7y6LOInSqQNnLRvaTZXCPYTFOCLLVurAft
vi1IRrUOnQzSDad7aAe+tdci37ItpZ6J0cUDOT6rtHOjDXfUwUa2ZR1Cgpp2HTw15G7N6GFQewr9
b8Osqjelpeu2FYaVrVZeaLTVdVPOD6k4Xet6eDNq2XOWV/5WCpKvUtjzsdqvqk6Lo9BPdJmRbks0
dJdSKSawKiAzUet0n4lfxkCbXWOq820S/EGc+V3Se8s164H0FRXNAsEktxW7zhUIyBVBUbht3dZe
qoQwnAbdcnVObTvPdRiQ8nxV0gJJYhI9uDSlmwi5ol00JG5sEfbPylR0enMIrtrM31K/DxZYiRNn
bovU7s3pvhdBxEfKfBWFguRm7a88nUpHIyROWHAicdMR8koSza3J2iAlVchXRpRMbOvYJPeZ/4yi
mAatJEOqNiRYaXUkIv2EqsE6jJ2UILanjIcq9okU9/K8tyLxScnyzk0iqvD9QtpJDTdJi9S+gxCS
Zfd6MG/7phF2iCbtapmfpBWOPAuEFqc4s+VwX7Sk1My+wWXHpuDmeUaQt7PGGymMH0ffeshaFEtD
AlYp3DndZDx90u+6eRfIqm31JMNKQad6nOeN3QfGvSnn1kaZ/UOhKMGuwZvZhpDXtsjVzJ3S2o0z
8tqFYvJY1pNXX7aQPgtoEmnCSPUEqWi2pExJei9tT0mubgRGT5y81zaKWt+JyjgAniGRTAKxd0bT
+p6l5Kj6rpWerDl+CQ3CfJ0PTc66Uilm8CygFnasjNR8jnW48SU13U/N4IwG1O8OHtqhiuTeSeRe
d32Cr5Uty3MAOdBNhtT6FkakHjrkstWkEB4sldDypHP70uqk2LBxnLysYrdXShPUds0v1AcIho8E
rQkFAyiTvKAzB7dCGdiuRjsdTYlTsgnZOc3jpOd2J7f3HXi6rZTEbiuljVtHyk9ZJq0w6f1O0eNk
N1eiF2elo0sWrFd9zO6IQGbO4A8jMdy6sTvOukL0OePawT9aZatCtU9p40cStBTmkjywX2xhiY2b
ikSYiabq5JcP41yHL7qYPMVMn6tnZOtrwod63RfswIC87iwG1AzyL/TkJkjUHWEaskSdVm8FcyR3
kJuF5/fceamxdeIkUbwCN6hrhKYmg2doZRqdXUWK5uV+8rVJpR+hlaUescxfaaSSB2gJs4xxNDAV
NF0q1iG2hMajrEFyYr3mlqQHm7EXb6e6eugrU3HEcAjtxPARDHiplXKb0Nu4L+Xwl6KHJEapBp9L
lmtWASLX+tIxgvhRFrqSNKXe236ltBRV6zdSpoqIAgyu2Y6Dm1tJtNOj+FktFJ9TgW1kmlzppyT+
4ccteZ/JkaVk01VDeRPJGpklX0AkddowyGEvN9JtPKIV07PKBAL+Uo0GvtX25ZZj4SVNCIH2vO18
y6/dXBl/dL5pOT46ZrZZBC9VOB8klHoc5AEfZIR17Dyqois/dHytPCRxecxFWXf6SHDnro42kG4q
l4Zm3w7LIXezoJMPo18fRZOrl4iTNk2eBG0Z32kVmuFGbtZOGiHNn7bhQQ9DbWdwW8MDSdc+lTZ2
oxovUmFQl1KEZGvaiu7CMtvTe+JEhdfVkr9LK+gOdStRA1Aqrpn2EQnD21qvCDybOSkSSd/WpnIw
BVXdin5jOpEYOyjFIgevv2h1batpKlOcWeXQKZJtlFoQsqfgqprayJVjtaWMhRoyRXso+upNrMLa
jdpIspNUJISWp/+Po/NakhNZwvATVQSF5xZo3+O9boiZ0QrvKQp4+vP1uVDExq6k7WmKrMzfZVjD
c2yL+Gmd4MZUU0qL6SA7xwkHwlZ5guqxUP8/WRU8jHM2jXaNmmF9EA3XpukUD25P4uaqj4nY7lMv
cV40hE9ZqPNUrBxXeN7QgS+bpsLhDFU4LpuJD2ByaroFDL4a1n1vWQfTEbAFhkdwTzjJ6Q/5xetu
W730FIwp4UdW/cDr4B+WxPoHR99FpKt8ZWWuY8tuo3TsnvIBS3hfzlgY0OKmqz7Q+BzKPp1gjy2f
37e4ob2aLYX+M8/tPi7nQYdW7tSRITKkfoXF/qisPuGmyWIKB63IFPVJ4cNlGXAGX1otp6lyjrIV
waGGHxqVH8QMdCpWG6FQU9GFumrfDEkEat7cwgbz/Dlrm+K8ipm9phLKMmG3Qp2ybDTvdMRhlYO/
y2s5Ppk4scSy7WzkxGlfIB3C3lKrN7tLxN7KygM+tB/rpm1J+gZnf6p6vD89ETadzbrEcjkDQV69
wHujyypF8bGydTzUPIGMPgLpAkpNdEKo+b8tBybeT9Q3kHoVNv518b3xuNgCyYx3GnL/VFnETeX9
95yZALWiffTG7Dq18mMd2NbozPAnTemfunnyduUiQqtt7q2OlZH5JC9NTg3QCYSHM6XsA/SBTG00
A4sNFzabqoBzflhILkRBIM14LuKSOhivbZUep6rdQz89lv3ssx/Nx4Czeoc+W5FrFL65X2wH7lvF
wyIrdL2VH2llkmc7k9I7DoJWyS2Oiee/Gx++W+XHWWv/GLjsyiv7XbLlxtVJsyLOdfo+JASiF3WF
2itZv+hhCtgzAc9V5B8bPdCIyIVNhil/X9C1UT42NI/o9Ob5ZRk6vR9S+WaM48CO1dRggexjXkxb
pMyFh2Poz02z043Ck4VB3013XqJWdEI1TCFG4OvGAVvNaTunuSd2GjlQaBW8l9pWxhWO2D1ask7v
GrO4DFVFNuaWRP2QdXv2/mn6jcrDdt40kRD2fKjc/D5davNo220W1wXrVmbKA0OEuOvHVUV6U5Fr
Jk6UIZyLzNQKnpOkhIiyybxp0vepMd4m492o0/S8eOgHmmJf6EqEFQKMxpowEku4zUWWUdW4zlmO
hIysbffajnTw3UB6TiUFEotAmty+nhdX86FhUetBuMF7kOq/YknJHV/mfebKA3qq+pS5FRfI1liX
QgxL2JMQe2/anWQt4/ggjPrQ1OO+PiQ8nIcxGR9SBFbR0tesgo/zdKxOoxr+Szv/OrSdQrlgl2x8
/a4nIzl6Y/JiZjoJg7WMW8M9rkbiIA5yPgxyOrlrm8fbfo/I6WQbW9tGs4G0IqmOm1N9tE0i6E4J
tDEGu41tY2ZDxLL3gnYG+YVYrKfybisiBGxV6G+UWmvs7UjIbNyXC2o1FUjKW10vR9/O171hXRou
9zAV3iXTVI5EcPnLdDTPlWEffLYqTvRkljSauLQXqmMxZJFZUB6JWhKMMWSD+97wW9q5weq6TT80
jAq5680AmxRxnfZHANbuUGSX1bBuDTGKksS1qCVue7Y1WkdoUDXo9KQDdfQzNUS4eqh7E19atvi7
kQZ5x5tSRHrOPlsSimqf9N6xnSO7Gf6Bn44shF3Kk+c3wc5ezH+OrJvQm1sI26G8uimlr1QGdXkN
VYVLtm7qKbRKu8ENsX4ac41uyU8iT7UPYszUIS+217QZ/TDQUPVsejhPt28hyPKzzBPvUtotxBFL
9HrrdxLOa22SV5ggV6L1DT7sYvope25DLY9Wv+ijVSf/bn320E//EI1k1BobTXVrVnGbmU7sBUdl
JUsobBLKHb94xuyWHE1t0MrhJMps/93sdR82iXv21nQO+25mYpMva64bRCJjz8o267EU/xj9/yx9
eiqYD1yPam511r1XXxbXXg9zcKnauTwu2YRmym9RFTWHejD5liz7WzAh7zC0nLwitcngsB+sNn+u
HeO2Rhh52ai//WD75yfLoUS9GlVD64ZtDomrWjrwBnqeUYuXIO9sZFUJL+RYW+g6CXTuV4tLYvtT
zeIo4ZbRe8izsmjCddGf5tJPDgXq5n5AqDja5W7SxRCKu7lURdwMxhyRxr8LZhlEjdU/j7Q+MXr4
hyyz/KM2s2PrelzBg2pC48uqXT6N1W3xnPOUM8/5b9Er/98aAYwjtbc3tbfGgd5k1LX8O4924jTX
nYrWznhWMtAYnawwHdW8b7wObW2znZa0+DsY5gbhZs6IwlDCyFV8+k72UBWKUjrYXEWQ5PUMA55O
T4M1qWPi29eyde/TwFPsVh3iBB1shMUOIdYr1TCIm8zjwtlY8OKXg2Bvqux2OJZiPes3loE38Tg2
btS4A8PbMLgh4WasdZqN8jK4N4xdLX/XG5Xpzua9nJzyUnfT3pzT+XGkw3/o51eZsi5ZFuJVc6B2
dl6MoW0tv8rz74UtH8fBDp37TU3Lma2KPFYkvVfTy6mgiX62hPHmT+2vNbAMNOupKYpyhvJSGChk
Bmd4GSpeHr/2f1tvoCuo3sQ2UW9G9U4bg0bepHNwyPiPXW+BKQUPDu3Fu13w/oltAxCf2/KgWhG3
uZEcsNt9o20NLdYTOFl3LGzJvl6j3g8VD7VmpZXw1gflCC+WK1KT0anOltF2odkolvymSXFh1+y2
2UxWdcJuT5vZVSDxWMymQ9bQdIdFIeKXXkN3a5nqQN/24iawIMnYAxhYYjfI8gtqozupDg1fkb8K
bVvHFI2PeVMeyjqJPWupgRrL80iVOIplPGdGJ++y5eottbhP7wqv+//O4WZndME1X7Iu0oMn4c3I
QLN40aenPt/kHfTIvvMZHNM8GCl05V2fkxC68cxBj/qT8TfNkhy9zGU1M3OX++LoZqKISQyrdrYD
x9zcHopLilMIDHUr1vTwfnkTjlRtGeVlF2W6uzO64WJN7kPRopkhxvCjZEVY2M7IV6vNXVgmYEhk
SAUr2dFDNXRce9TUNMXW1Xb9K4aQ92Clk1qBbAZ103P2LtNBEVyZRU4jT2DvivTo82tz2FSUbF7P
KLEWoWnZfzrURFJU6VmpIMp62widIafl5r4LTSa82aApYQ99XPWCHBc9fG5Li5htyYsjTo8KfeRp
8ffCsY+Gld5Paf9vFNOdbVSSd00zvrXTwfbq+2qd75y8P1Xzcs8OZao+CQkMQdj6ZxQ7mGyNME8S
NNP4GVl415yKVZCYEHyrShH+s45RvyysJuEjC8Z24M7QlMNHfWoTgQBR+P+VrYPWKO12NoMeEj9A
l9pGR4rYOQ5K4D8nmC+jXNh00hZnX5Ykyzc5cvTRPDLev6ntnnnx6OlRxJMJyGjM3pObL+eRcoV6
WNT7begfNA1wtBp0wp5czJ2TLjEixWGPDwbFHKh7mHCZi2yYCWeSz5PvAchVzU+Joi5GhF+FZSlf
mqfC4ji1XvEn0NOeJThPJGM6x8CewSMS/2tOEf8q7rhkHfSOIXGMmyWItmGoLjor9wkrAXEouN+O
c9KW+uPjzmwa9eYyhtCp5Ygh5Mmr6zjfutAOak2aPm+s5oovpdtF0iKsxrCI2933zCb5Nn2CF8FT
GOvOKJYzH29fGC27om2fqXj58VcdHPJb7NSE2Brte8ugFSaiMuNmpvJmbh25wrsTwtGh7ZQPnNcg
rv0Drkc3yoQyD6MoPtcx+7e6EyyrqP7WSf6hjF6dHd/5J2zvLIDflkJ+lkFJE7klA6vrxwI5VIAT
o/MJbgkSBzHedKkrds3U+cXvboLEub+fsz4Ie7vRex+641CXgxdWXLCGuu1NLctnj902IZL6s1WC
FwZdNz8YdMfbwsYOUQ2RdKw+Jg2ioR800D1L+1l56UPjM8l1mFKxSiCuLDIjCQefaBfbjmdk2lHn
G9/FkqRxzjsj4VJGEtUJl3/1RA9N3lIABruCYWnot25hqKWqI7H6blg62cnZ8oszB09VuyASD/Rv
+WhWTYP0jgTu7NkCjopRCicxsuUXNQXITOvyxHbvd1tTGUzfPglUq1Hqb2MYGD3IRdptu2YskQCP
H6ksntwA8SLGgnbvOO4JP+Nwu+jqy0xEKyhfy61VsSXOCf6ojd+zqV+jH9/NOUnOgqQasL1e3l5P
N/uLCvdlFtuPrbCduRA5c52dVfbeu1fDSghf79klbjmKJn907gwiQqrc3YnR+Wy5WdpKaI480Tfp
xNnzdWShFo/UInY2h+rqAbWKgjLH4gwyRopyA1VptuOkZJQITVrccOItHhh4/S8+znDg4eMyaA9t
QqNuYdn3bHmySvdvUPMKjkbIUhawP5VjsAkcVMRaX6aUz2dJ/4qKgSzNntNctt3v1lKQcpwwMGVc
nHL9W6ZbFwW99SxT1w7tTv3ra7pJzdL0EOvBQTfr2Vi2/iBnQ4Tl1pDz4jv8jazqWRzxiqzwLvXK
y9RV8uDXwd81xdjsz9Wh1zOtYrIc85Ii4GWGfqqGwTzzltdh3dqfPvDCfbB61ym3cRJIV+2IgCwl
0ODozP0Z2ThyVNYIrW3zVJf6axn6Py4YvXjvVRQIrQ8jS9COY4ONKX+cxZRTqZJ7ZWZv0wpIUCWE
nfEhwMBvQuQ48/wfr1+/2JPLaFAmb6X7Pk+4AnIjn3fkMF9R7T+Nyup3s2mARgbNXSPwEwPnskWF
akyTx9uqzZ+h+w9HF+gK2yHj2hA35CRWTvZWqDYJTV3aUTJ8qcxU0WYacVqPgNMWKuN01gitavnU
TcbfHry+tk0ZyiZ/bIvDJLbrOhvP2ZDsl6T9GG2nimdVGtHmpvEiWfHbIu/urDbsG83l0Dgm5wXG
Z2r0xebbeLUrt45rp7J4Omcw5teKT1mp1duPRc82iWz8Uy8O84MXlGEbMNnU8qzRhl8Qtpy5TqkM
esH9lOflvpSI74eP2WjkecCvZEgzfxKsmnPK8pQ0t+dLLBTFb7kHoNgif6ur2HS9cMmzu9ISz2Zd
c1VQTlCn1qelbHcYOp78F9yr6oaufftCMqesf5xivWA5Ch0iMx1cEEGD3D8IXjSSsn6zHivJyneT
6Z9O1FL2oQS6aUuMW63b398SDoL0v1v92fp/FUblQdcOxAQDKbjLyZHDxeTOwvvz0Jbmjyu2V20M
eEolpkN+OaNDynHumuF8r1vKQ1kfxDq3L1MzruFcpDMi7/sqO+qqBlRpm2ieun+Vv5YReMI1n9C2
MWlW19znR9XT0e9q48Hb/K9kDpDWaHy55WiNx4L7wwRNeWlMM95A1g7WuhMu3zya+yxOpjI4rcGD
aysdZ4WLd7iFS1Ut+BRul2M3aBn+h32tuYyDjy+HVn0pNpbIWOtjAfunkWqfSqN+2xLDe/Yb+3lw
0nRXmdNjD0Z+rnKxhQRiNYfM2+6DOvPA1b0v01jU3dDKw+Bkd01DCn7tw4fMY/GlWXbaOwfqShob
VWux4ZenZKyvgzdbH4kDDuLOCnsa38WoDJZGZi9Jz/wcDM6D1yGbb037ig3ocRmVuwvMEQlxX+7Q
2ReH9AvAPwvHNgFChGpQ5fKT2f2/lsCLUI3LsU70hz+MMWvG/vMbLIV+w+fvWei+qew+LSoVd1tx
gmqS122Zvryxuys1srQqXf5sfnLdPIIIhOgezIJIzE6yPyhNfuRgY4qS5sq8X7bR1C4P4whOUzv6
0JE2tasLZPwgpq8Lu+Qeu4UKs3ChH8G0kReuoQ2e+9yLBaamjcmU4AUtLykzG/yrG+wmI3XipVmc
XZaj2nQebR/8u6pSYsExXw2rL7npb+yqddSGgxVreLMr8b3CeEhV/ycS78Qip2O1RLYDw4HDBKFA
bdFSddWnOFl9n+5K5Tnx5is/rnHuhz3HdYbs+nkhP9y7iJJWrrX0ual6FDV4trsuv7VGZIVof4m1
oKPU3G4xd9HjXOQV31lrfRXq6ql052Sqfupq3YTWwp9tjDFKzZvI3M/u8JA9V0oMu3ZKubcnvLOq
72j5JmBJKf41qv0OjNU8uvMWZWTagN6V/dWu55mJyn5LjMkFmSn8o02CadSjCGMTkvlr9WLe5dVq
ovpts8jwlvFBGh7sXl7EVS39XSAVDds46h0I8m4eOpaWsiCHT9m5ELSb7ueT5ZTfAe27rIeDlCxV
XsDk1Zx/z4i0gGD6G8lQfJgg67hjsolRMI8oK15opsbv2nqHrpAqHgerPdBtX3snx+RQOfXewThb
8y2e7Nw6Tk6AYSPgJ+GqYiFKckMTakpgaeAtkPbRhqdXytv3fZLfJ4Q15X7ySm7Gh5P2VzTBIMBm
8QB9FiqV1s+TY9zXrNS7Aoudk1b0sY/+KQat/W5cjd3Dbu5aO3uoeaa7XA5IpHT62U94ZfuEPaOB
ONlOel+vPli6GK9Ml/kpT0FAlOF8ackJHtAy9kk5hX1ZffPueLGpuFG0tJ6QF/y1CZvkrDYPGR/r
ZmPJTXM4N2rjDXev7HWGPgBUJSgs1TUglQVDkOTFb5MPJv7FfA6lTgELZP6CTGOMnCDjmKlu5P1G
5ARRenIq+9Tgy8Hou+Dkfoat+Agmk82GC0E1uPhMODRQ716ScZkJk1mnAavN6raO8FHeuA66JC5p
VvEOJYLq3Df21PwjdsCrOS7jU51l/wWYSB6CdH5tcsYLoyz+8C7M0ezlLyLPk3Ab3eCwOE9Y4Bhf
OKOWxFlgsMcSWYPxMft+Ho8LWGgKeWBnecDw0FYQ7CMp2PpL6gYvr1N+rlkLlhnQna3Wxrrwxntw
A/MTKpEKII2rVeXPyinUTmEDA4rYinOzGic8cet1ttKKmbXr4RcT6zEI+qO/iK8hoE5gX2oiszH8
kDniyQDAfsw1vR4rFFaMRCWjbfYv19ufKUFIon3rj2vW6up6aMnytPmeFZabbUHLPW4IJQBExpPm
jlz4etOt/90CPz9WwXzNRcc3zIEQjml9BvzDaFfv2cAcmhNEFeedxz7b3K6ov7GwfRh5T+EpchkO
hNHuG5y1obsGn1Z7Uj5IxVicXdan5A6IcZelcbaue3Zn/20MOrHCxjpn2UW3I74BRC9D2J64mHnR
MnLPZcnV5O7aZswMuaSphZmu2i67+DQxgc3mFD4206xtRExFC03XSkDpMsUsgf4pvd7FX/1Vlp5x
IrmgOKiyexkSAbvdaDT9KgixJ7vHXLAupB8TxGDm+moVUkZ8vrpy+zBof4dUvTYZjSyNThvzLCQQ
r+FEW2C8jC5N9jiL3Zy3QLgDRkjSKLE318B5huPUZ99th7hboMCrSbxtA6hjr93dslYuFHzW7pCn
gHGEVjL9Hes21GrG/qRvPvB+yXdlPbRxP4G6s+oB2MgfSLYsqlNSdu7BXCDVnQMMJlWlmAwUJfnL
2qvt4BbjgVnQPHIVOjOuz8EtY9tOL6vzpKZaH4eh5MppRuyP02aTlNZshy3LttAMlLGv0nTby2A8
V4OQh0USM5vU3VHo5ndZhGbaXYOIXDfaXpUOu8yBEV8bcS6NoNy3hLUB/NyEETbAY1YwWzdN9xvU
uRNneMGAhtATzesInGzvJYoFNn6u4366UY9lFtuJTQPs1ZxPn3YD122XIkRIbMkq0WQKO+QI+3xJ
q4jU6SYW5X+TK/VZbvaN3vtJNs7k0m5PLQxPqCdH3i3l+hRMJf34JVuqCx3wzWXqPueB9d+clDj2
Unk2p3OzFV1UVGKKCZkqoR2xvQHO1w9+4/1Fz7Psm+QjF4JvTYmz35WsWF4ne9+r0zSM/nkyQYyt
eZvh5wJyPzMY1FGmD6uZZCcSpXbrQFe0ZLQ3ileyEMD/dQn17AE3qCWPuhs/nnYeZrs5GmuPmtOv
P0ErI7zT6x251MtDhX9ua8Tv1qDr9yw6rwzZ2Aq/z1Ap7nkE/cU4ddjiIQf47rd5O6+lw64uSU1u
ULiOffLNW1O0k77T8GTxmi0cw3X+SZPlY/ameWcG9THrcEESIirwIBtqZy6LGWaVpQ7BJLsQIk9F
Y/uE/3QBvmvPG27Uw1LdJCMzOp2u8EgPailTCws8BkFQqTvuIIfIcbDGj4zbIPaTApLTsoqn+q6N
VmF3L84G/ou/BZgDeHnhFJQebDgkppVXAhTe/UxrSM6qG5AAbMWxcJhpugbhTGqqHB/ydwBxEw8V
EXkQXvUpSOmrxsqN1yCfok53za43gbSfg2QcX/BxLp24Zlt2tVWx4cDEJ9g9rH7tHBpn+ec0c7/b
kg4w2BpvVJOJPzX5Ww+2yU2v38qMIDwbwUcPKzJ3G62LD3lelCsPp2SCyLJP03WGi1dx48uSNhmM
ZnJMTmCzTZde1Lt1fpdVwno4g8baZzM5BsbcOSGPOHuHZjNox9KNQ5r74MOT/zy6w7Ml80vB7pdI
cbfubMQ1AIEedWrfZ+I4FENwF7Tgk1juwiztnvTUwU9JgB4mBQCWtngMEoHLHrYP/yukoAUJKVo7
3fUsYA+hVavYCFICSdZdimwiBiwm/WmXo6l4VogPEK/KO9MVew+6PJoRLu+CnMeMzu+Qe+bTnOsB
AEOBn2TrRVKAZNtfSrXdpYPFfj/2zZ+dzMH7uVbPvem4sd9v37nZrIesyXAX11dcF849EkO7we2s
K+NFq0BfoVFPyCqnULlFj7sQMGYotrvNFPbtqpsjj8LH/noiSia9GzHql/Z0SVvaBwQVN5aymHe+
TNCcMF55teBU3F4hWwKoCecWGpTlP0HtsQFz7EKR+PQtor0YafXSdem/VXll1NazuStk50UJ3v2J
B+snpv6DSOtXiOHb7vmSjcbiqiwHGaGz+8YXeWL9GzloaYcw0PlvtMopXlpzjERSPY3YOw4Dh6jk
vgfIt++85V9rg6HS8kpQOQGR2vbrfihK7PZuD76RBRkwzXl2lvYhqQhucX0eftEeq7V+Xuf5UAbE
j+riZ7FHyR2Vv3YjslD61Yi6MceWO597J3vPieO4lMW9MePJrF0c7Kxv3ZuFa9+bsCqokXN50cZM
1zbOpAtm5h+nJsI9G+cwb4Ml0ha4cuKilnPLCAMfYFeXN6FrD9y8bvdm9ozvTe28qEEdvdQrSNDI
YWMtHexKicpFqeGc1ns36Jr7mfwOUMqpO2TC242mFUSy5Bn4MjMvZa95913rXBhPQ87ThIEGIupS
PLfueOlNgeqNDxknvt5iuAFu3wCZfZ9B6gLap/sit0+eTbNauGt5Udx+uOOwQU/K4hyYBbNPTx0x
+HcbUliDFjJ2bMOO2+l71vI+cID4s8Y6mu6c7mYXZM/WTRvXdvrWtJowj7OTtN1h1jnyIWXUSOi6
nfA3eS0ai0O7zLvB50/lucPoZ5n3qrBilmej9ZysL7evzg4SYJRfv6thiJ1RLwejsZNzR/PmuXs7
PfTu9AJy23yYEhgZkeXop+NpLNULWse96Sc12ib3gxMw4v/b/gb58uil6m/vlVAPhpGdFu9CmkBx
x3BGzHllaO+ISMagP9B3Redx6jHJk5ThhNihy7Cua0J93DM/BUS5bzuILyGhp/LqD11IT0CGkW89
CBN6Tdr5dfThWnwFNl6hZ0+Ln2KbI5BR+9C0K915IdmqXVq3lO5467zglGtwzyXgvm+yAOEocwY+
6ZbkXLtfdtVtWFBFQasKleQOy7hrB9TJpFACkbfVE3uAaV/W/uSt3XHlfThKf72OzrCck+xh7kqQ
H7u5cVredzm09GAbcgU4Xmbp2vhxaZREw6IhsREnEuRszKj1JRswSaPdGTN3P22ZHwKYHdECWwh9
gKWhk5H5uUVwMIKLv2ZO6NX+I9amu5WxKCqk3V83UexW5y6ptse+6lguTzAjSlrmatQM2P3T7Dxm
lorEtr5VBLftZno0LlyTxA4XQXNsdT/04jyFbD5jY5DksPQOQ6Wp47GDpp3c9mqSVhXqngXrwNqM
119zvr1UrZgPjkTtLci+kULP+4k7vWAaO2DwrXdoa8Oxq5O7G8vqtWPkohbZNtru5XadtaJRr92N
jHQCUkdkMcS0f0+Y/IF8QKBhHvJLEmTivkG0dyT14eg51c9U3lpSd5miW4xAlNHGRabtbXBQ0xbb
khcL9jge6HOCxjiKYX6qA/Y38h9Ii1jY/67+W8yF8NnWN8+Zqd+DDXHIlqfx1JTWYau4MDoiIxEv
IpssuTRI+pCt9R9K2u1AyAd6Ge+7kLQIwNXNCfIRDZ1dTbF7EwX5WXAPPB5VBAaESWIhrYd5dIfI
HLaD5ebzpyy68VZvYqItjMhI8N22pHBMtY0aqZ84BfVYgWxZd3nLz+HDYzRVLAx4TwKiun2KWDpU
ifFOGKsX9j3zV7o0J2slHA+xvc02RN6WvEvvKn8k/1rarxynNNzS1IpG27wArrcIQk0LbAEjLm0z
/eV436U1REvisZSebOeluNi++5IOLNvc3Pt1ghtIil5BaatThrb0iPSDH642u31L+ljcE7BB4+wh
oqz+5vJQmUN5mrDb2Y6NunZbloPfHLUfqLAMsN3jqRC4feVxaWbjYBXTq5t0FIq+OHZIFQnkUpqs
EKgJ+nIKRE8AiDFeVqnMo9c758IpoMxpQMNsYLVIBhW1BOytGObpxVlID15FMu0tZ+WZYAxo+6E4
jPP8gQTrmDLAbbidGSMHYFtyBjq42t+ycftTb6bvVd4MTwk/nTOPRA5kHLHSgMnzg28zMdiaImYu
AVmP5/FmrGmgJ2eUFvvJvG9LL71yfJ8apzSZ4103dtZg3+rGPHYKAhlq4TcJwCKZxYNocN3+jnYW
JUSBP0JbZYR2BHImYNiYXD/dJ5tNICz8G4QM6RLP9lz/mXD8HJy0gcgXT4onGKP63CKGlzXmXTdd
/3hLCjQ9Up8Cf26xWdY212aCcKQ+5RYSssE71cnc3SuyG3CDEMCUWjm13Ev3gdtOjGPVM5dYtevc
ebem3cndunPmJeG0FJ8DoByaHZ+rrF8h5oF2w6Uw3NispndWVqKR8WDqPEj2FtKkVWjIOsck+aLF
gTC/E/MnPhSSKS9Qd9YKg3prpEHe3Q91Uwdsw4nA06s9E2ZDFrF5hK6ow2E09C4xoF60xQ3n9l/M
GX+NqutOvYdQ1jDfkgYOOq+XEgXKFgdKMbpniAy4ROgI7A7jXb250Ri061GnqAcXA1UxA+RVdxBR
UHfibDUlnngneGnEUEddf2Kuk3wk/Re9M3owtZOrD2gKJNSM7d5cTcwtpb5oy3nsRLOrPMDd1Xy1
kM+QDLPIe2+iM/RuCRGLOzRoHie0SzeFj/bLxwHhcWRWvEsuiEftUJkmVJdpof9M5UAttRBwIfMN
BUxbYgn7seh687SYDjr7inAcEHi2fqmPwfktswz4Il3Evq2+Sz+NklX2h64cr3kQDOfcWICx0vVO
LulPL/Krx1ewY1L4qX2yxbVQ/6PuzJbjxrLu/Codvkf5YAYu7ItM5ICcmEkmxxuESIqY5xlP7w+q
6iiJLkluRzji901HdZVEMJHAOfvsvda3XKMe4g0DopIWU5Iu85hezRSzbeaVwIKhIAqPZZaC1FCe
2w6xrIci3shVnbXkJQ8mJmkYDRDvobdtpjFApM3pL3fyyICZQ8d/XTTKvpruWxU/ieQFFa3oU99Y
6Rqjx0kWMnr1zPoa9W2wsRSO0QDuR9omduI0UrU3eiZfzN8bR83fpTHLOPAVoaPTMKSbOymOnuAI
BOhA8vbg3YyqWmyZDOlV/UC1pGxZA/H/W2jr2Z7Vqu6WZLRIS83Kbjuq4sBHkdnK01UBlrUY1IFJ
Wa8Uyzzs3mhi6auE9MtEhv5V5tUXxt8CMf+XZCKprs9S1+qmnq2E1i5Jlq+TBDyFccuzPlxEoCku
zW9cMWy2bCl7nrDihubpAyzSJ0VRbkKrfA7TMr6LDbtZjLxjkOqYicqPfo8Dyws5JnnWWikCbRmG
drXuI+Tj9sjUw6v7mQX1EXBsDUMDZauwlnaalpshzDtHj9nN9NQt6TI4OerZGI340AMHnGIzWxF2
1TnNZAdbzmfZ2uYwRFedyCSjaE5SSkEmC2oS2wK9kHpquCmBXHG+MX3SepjGyV2t8MLPyCeDu5v1
dJAnlO+YRoZNPbc47Am6pj+qjCc0FtM8UdD1af0s40YGPEAqc1qpzWklvRqJxlSbNHrowMzIShv7
layLxgUoeAxjOuexpnFWLHUOo0PsoFqgEVZO716lyhwqa0a0ttjITXKjJXHJTFBUx6nf+cE4sZPa
tynAyDSoN5o3vx9WJS+MPiu2ExPxVFL8vUqq3SKT23zdjznKpFclaNVN3YZ0A/Q6WupR2i61gnay
Kmcn3yPoVY+RSbXmIR/UfK9GzHA7r2fOVG66VMYIZkcxba/KdoG2ARklpjUfwG3pRfRhScgRu1aP
DzoIyL3Go9qH5k1TmY+lYhar0ijDdevPJ7uaByeKogfPxxplDOEdewr/BvF+00oFnhuVNlyoF24h
o9Mu9KVSt+VevZFpMC1n30+fFum2mntKWn5nlRZMgyl913lIdStJnEy2OfbdQARLzjNAKvMU9GRy
5ChheDZFr3OesV9qKTnZdmAsWAqYlrQPslGdB1Lpd77Jmd0XxZsW4imJPPPOk8rtBCN3JXqhLu3J
TmYoHC4Nn11ds1DnjkJ/J53J6Xs6BWPJ9qKJlDsmATzMZD89mu+aXqyrxhiWCSOYDeV4PmnekW1s
yjH2Q++/YRUsZ6sFOl4hDnbJJJZDHLmeSr6mLVntCjvYxTJHdVSiaI3tmLZ620NF04dn1UqwEgFL
A9+IiL0ZB3mb6BJztMzeZdK7kFCt+h2jaDPustteZqtuS8r5GP5JY3fnVrWTbTbCKEFwlDJzvYrJ
rRLzkqqB5HixsYyk3o08vmLFzlfhgEgOKwzDfpSO2ybqJbaujlpxyMeD3zEPzOxB4FQUzPLbcVWK
VmIDLsu9LEVrBqvsV3WTUyVmwdb2snUQp1taIs0hYTq7VUbvzY9IdKH3e8SE8+6XKvC1qUeZqyIW
N4ZZ3F4hqhes/us4r0+5OekMxbruWOmJ7yQJUxu5w8llleII0AA0hHnvV+G5KBDdCrpUy6Y0ZxtJ
QPu4zc9lmB61xkIUYGQRIgZzo+R3aSRGZzTIfEEphoeLGmpA1TBUdnDgjEaF6pc6DXsNcqHIt2xS
5Z8u+P/Ij3zNQb+mPzqPf3Qw/89j+Fbldf7R/PJPbb7msye4/vyHfrA4/xfxNOuKwDL/c1vzDa7m
vPuX29AMKf713/+1avIqb9p/uXXyJXv/we3854/6y/CsWX+QSGLKOiU7O7EOVuBPw7OsGX9YeIwN
Q9cVCIkqUI5/G571P0g5ME34Cio4dHvmFHGY/mZ41v7Q5qmwrUKz+NMm/R8YnmVZ+cQFsFVdNfkN
TIbhZFQoyoxF+I5RVYxpVuVSYtxXuvyO4OrI+eZqiIrTGFhNxwv5J9TrDdt9QGMx+gjKzHMFS48v
oCYmO5mj/toL0kMjcqxHg7/z450mmmkNQ+lSG4rkjIjzWimfjtV0Mr1C3viD4rDJ0qRolItR03lS
GuauEqu+k8KLw4yqL4VOOTNORE1rlgXDMwWKjPrKq1Ox6EbOn4TUucqmVIZgWwfA27D8DX49Hvi8
B1bsqzalh7pDxGsmA0KlqL0hVgLeqgfexB73CTDPXkeAINQLXr0A8ql2EcVtGmDnU/L4VfcwdYwZ
p3tvYYX2eZSRZw50Hhe2Vdylo+/WkfUsd+pFbrXbuEWyoBhQ+DA7b4mj8fFpBee2L856ql6Q5r22
efIymequy6fzaIXREqabq9ZiWeUm7QBZyhbw4t50+ps0JwRev+DYxxh3Gn8lqNMiygXDyDbROK2U
0r/nFBup0VMOcHBhFparpNIXzFEuXeKPqH4y7J4aJruLBECoyV8rQNlddGvlAlGaUmOC4vQbCTVw
Cs3YeUp+zHOmQZRTr6FsXetR26aBOEXBeCcUftuhNk6eJu0QiuMeb/RndTaHyazRtbwpJf1Lidkd
awL4CjX8sIfgQ2TBCyjWGzO/CeUJKYvSq+i4q1Ub8PEAArK2DRzKgUeZMqr/1Lu2BjM4ebIdzTA/
PN96DkIV+lPy4SmFcEIruVYMYaLgJY9KLNF4mOmNNm+pfKTTCFKwED1nmLmqid4ZiCLeju8TwZ0V
ZVjcyDy2g33TxOmrZ/aWU+nZuZ7YOiDHJjSshxOiFrFucuuEdj7HWpQvfFWIBVLiTe4D/YoNBllR
YdXIMsdqVxvFbYmQLew8dwykCdoFczkRc0yyLY55bOVM8lPbacsBqlYfvmU9FOZWSShvMwTxqnKx
B+2So41gchK+1J11KlEcb8kJWNkNpzp7BqXSVwQGTXMPgpxs8BOgVGJCbTBKab36mKcb6iycGxil
a2z9jUB4I9UmmFUl3KVVvw1Nf1p6RoNVBOKkqgZ3JURsxxDhu5RoF9uUdv54q6nMOM0gRBGaBx84
UD6qMvzabnH5KXSLYqc1umU+DhgRU+527Su3CX0UkEj0Rr35mws6/KVDuUyC7FzNHvaxmV57HREZ
bw6yc5kkAligBytMPkDLXPS1GVM742+dZlzzTS/77jhVtGSx6C3Kh1wG1j+QVEXzE5URoBmWLI4i
7LxNAuUX95jmyFF9I/R9FOFBUcaHzsJp3OWSxVsxPgVXtS4C5qogoXxkrFZGOqYBzo1j7q3N4Xro
+eOIWeqFHyQvaWdec8F9nUT/gJ4Y/qsjZvK1VGaXcFtrSDujIbvWHTpPPcSsbLIUGicUXqob1NZ2
AuwcFIFxRhBi+DwNVOHloiBpdZYpXHqDrnlRKC59nEucR++d5jaNd4lKH9Z3bdwKc6KjKcaU5QEv
r/mgcPNX4yQOkVZvsL+j8jCR65f0HafsauDoQKdU7umo1CvT4DJFmJ+Z7hBhewznRgoPz9mKmCNX
SKbWQ8+jXlYhR+yROZL8gMgbH6TvXb0yeo370DE7rPb0Xhd5xBdh5la1gBWy+/bACEEQVaU9sNVd
JARYi9LCcRiVATzN4iz67siOs1RpB8ghA/Jm0J+9xjh6EbYl9BiuBzh+EWesPHXDGsCccGNn0a06
Mk1p253mQUXXZVZjNt+vtVEvzSol/Dm1XGHlZ50O6ELKs3M30NQvURWOI22UID+UWvc0RQajkRwo
wFg8bdWGckzqDIa/ub7Nm/xuGDWmzQ1nCaD6L2U9PSABw+0mTqNQHpD0BYsRvgZrm41UrrKXYZMd
dMbZC8sI8BjnWTBvVOEywtQDpnQp+YYD4NxYFHWMUMpaVmFeMk5P7wF6+06RYVnodeEMLSc4/7HW
23GHUHFpAUZgXk9HdUiwuVickRFp1VSOU8vuJ9qjbyWHqbCwk4/2tVaKswzkVjfSe3SfVP/mqZy4
e6LH2wlGYulHgmznEmWfkiNSVYescFr8YkqD2IkcU9rrZ6loj8hjaloKPhzmAbRBJDyceRWjc9/M
T8HIoSfvUKNT4eAoTBrgH2YeOXmdcnZB84QQwnJGTb4ZfWi/leANww1S5Q+SAes2DAuG1kaAa3O6
D2v51iixs8RRvMaVcCoT/AKaYOmiojD74rlK0Tz3J60OVvXQvKTB/Jh15l2JT2Om2GdphjR37bW0
ujijcX7TqzP6ygqjs6gXplp9CEtxUwnShFyZ17JHJ1eEnOdFi5fbV+o18kbbHaK7RqkGtygCeuoF
Kwp/u05ybw0OcR0jMPB4ZFIbyLVZVk+ZXD3JffNmIHYyW37XUG15aTG5DGN2Z1a0eYIJb5WvdTdm
wMNgd3gcs+QRODL65NFE02usdYEZQwpTy6m7ej2IZm122p01E0hi4+p1lEpiYvszswppGF0iHt2g
8L5oRvDh6dhhcs2CiCFfgi5/NTEog0bRsacGOhY9w+VoitgZbEzXmlcvnnwGGhnKSOY18RS/Dmp9
lCO2LRQbnGntL7WPAArG1saY+LFBz4NM33STBeMDwrAPYA8vmCDvdfOpGDxGO9n4YHf9cSinJY6w
Dsksa24fp9bC79d5kGDOjw9lyg+lUj1RzO4xSFAnDaupsqHme8qDbjqZVj216EjRJlh7n4N0E8cP
jHMeihqBX9Fx29EOZctwOsWyuI566WHfBsTh1zdGax3YgVFXyj7tI4Ohhyd4Fq2RDmo5Y2XIv4tW
9VSvqZMHnpAcOwZUi60OsAH0guzi7oUdUdPp1JFUDVay1Qpcxt7k7UecLLLnj5hz+BJkTZzsgK4k
A5fMQPCvBDpRR6NY9DN7AY4vrnCKxEjfxr60E35xZ6fZi6VqFxx9Uem1ixzzLOCRgFaeDUOybVBh
at5XjZGQ3LPv6RPW8DgxTswudEcymy2bKGr2wFqyz6ibUmchMcaVgvt+qUgMGBVqq0zR7zBp+ja2
/MBQP+Ik/kCn5/oVXgOZ/NqyJQ3K1rHmSeG47A1F3RUepqQPtccBAohlAFAubfNwrGh3R3S1ptSR
TTqShn0vw/NcIjS6xPp7jaxrE4K8QjhL1md9i9IRBTxrVSZxiZ6p4OAZVygeXdXeaOzrQ1LwSMlU
hYRYUjxuGy13py67m7T8POjxSyGrGiXslkY40gs9fPVHflwV5UthABMqxwcS/iizuiOz3dGJtgMR
zFyJGD7KvA4BmhI7wnytjCcvSXZA6FmQI7a3xpK+irKih1TSu/NNN7OTFx0zWBdd+rx+NTXzaqf2
Gw36dw49776KAwqTTe2MdfLWK80+D7HM0goE8pPThrdDXmpvyM7IUx5GZdi0VrTGtbdshKDARaW3
YrTE+CUrkSHWarKwDemrnkeu1as33k2aKO+SkOi8AdZeJGn6wsu77PVpWapdtMyvfeC/Sz4LLt/u
FYPYiw7DmfgOBZnvUD8NPZ32OH3Cifgi891POg+B8A1eJHN8GGJ6S1yC2Ve7y2XswZYSPel1/m5F
hO9k9a0E4JP2m7+XSrYwTa/eOp6SjaF3ZyWkA8YqWANYQ7EZvydEFIyDv24a/32q8N1C2y48+YLL
B7ldE32kgYd0GkVAA6YUPzuiOvdRG7zz/F7NLAbPsFgQwsBmcyhoxGRTudjmpvfaTUD5S91kJSh5
eJNxB4PkVfg9zqSvnh0GTiJFH99utpR0LuNxMlF6ylLQWFlr3rd4fwyhoXFfRPTEw8RNdZYvO5Wu
rT6X5wJkiIj2+B35GgzKjjZiWZKLELMGHhlavhmCKQ6LwqhKiq3h2o/ZPTISZoIl09HO0NHwqoJA
eKKLFtlDomgTE6Yq3IAjX0Vi2zGO3mlBx6FTjl7KQz/FvQMnQ6LCMRH7DEhcKbeHsYkpBxi2mwXE
Enb3bRxJHl0rFHvoVOCP44jw+qVd77vmUA5MCRspOVMQaI4Q8rJS8ePZEcW2Kg0PQLvKBeiNfWvK
pMQiVQQSc/WTbG8FpO7qNeKK7qhQxXBT3pNGe9PKI8CO1VSasJA9yvUIRYNv1QDHGwpsXYsvjdwG
q0K0RID52ltd9rTF2P2XiPUf9JDne+QwlFtIMRhYHKoOMeSU1E/Atp7MgMLYih58EkZDnanEUJYf
4PNziyNd6+VLigLutLxp/S+Fwh5HuYx9LLevPd46M8wFy/E6mtt0EcPb0pwfZAFhN0lQJ08POrG7
iN+cqMtfsKpdRzuql/Q7NlCCWkdQa3eZ/47+5SkbqPcsg1mkigMS8SWapBJZF019lhZCenJUyEt9
rOKVUl9CH5EjewZD2rB4GD1maq1B9RZ2FDYAvzDMdPxPKYxpwdlAY9+OtMRcmR0x9pJ9VwxIV/Cx
NAv8rhcRmahezadBx74UmvFLn49P+myizTCGzuf6DjrIAu/lzFK8620L/R6TjA61Ts2uEgbzHq2G
r5OZPPlSdkjS2l4OjS4BVh6WU8iqbTUSziQZDn5iBnepVX2kobnB+f48ViwEjVZKiKDfsXjhZlT9
97yIXzBOHsdG/VpBqXAEvoBVWqHu72mfmj7PiwokK0+1gCoVvHpyDDI7XHoDVVTgWdfJbDDmFfaD
b9CyRB/vZj5uQ73bTK8UjVUIE6tXKEBgq2EXRPGzMthqELMw/gWzTxs/BX3dNzzjdewkBFbDT+FV
IOLJR00S3PuesiOp6cOQsW3OVDzU7MDdanTkzfigZapFBU9B2Q9UBkmLBNaidW5NOHpnT7zmV885
GyQuhlFfIqN9tAObI1ZGsTkW8qGQxMps2eKD5DL51R3noR3WtKucyDfNFG81mUIuxqAYGhpxqgNz
tFmpabIQYLmEAXsz6MtUBrdMmjAO0otlW7sOzbTzrT34H3VS/8/apD/9U/8F+6SKCTHx511SYqu+
hNXX79uh3/7Gn81QybD+ID6SdEdBMLYtSJP8dzd0/k8aLVhNtzQI67Y6Qx7/aofKyh8QO7F86fKc
NKjadEr/aofynwRKlTmSTtc02bL1/4T/SFTiD/hHi/aGRUqWwnjc0mgwfc6FLGbkOHEJstOLgVyh
ns02qrHHRz5zPIRqlGFSdAvaZKTTKe/blqwrGl7waL0cQVzIiNArOVFVq9S7V5ngS+YlV+OTgXxU
TjbIbY4lEk65mtZhGD4xznFDPJZxr+8Mv71B1XaZGo+qjEo3afGO29aa1Odd62NcMRwJ5RKy+0XS
6bfxOOxNOGm69wS+GeF7RmrTk+1Tp0otggTeDd5+AQ2hmj5M2WbjSz4AYrBw5/GB1p8zkjFLWwTK
EYhwV+t6YlkPnKWd2upXKDPnmnqTonnWQnS8Ze+w0Toeg3NvvKQhLDeUBmP4FMvqRpgh7h2WBEPs
kypI0C1plyCGaNdN3jNufvwsRrXHRjjIwxxIsTeR+TKdo+cD9mO25zXZRYj2YA13hfqlktI7QLKs
xhnOQKXKvobT8NimBenCVn1EYq7i69XP0ii7CarM2Db3YAWJeiKCwPelfaPK5OE0OPqC3tFV0lIh
bhhIBJtbM7mGYfbcCo4iarIBOrdONWlVe/bXRjpwmjukgf8S+PeSRULa2Ox0CelNKQcLG3WNyEvU
6KG+TdSbGquRVWfvQ2zvCAvDe4EynX0W+sIS0+JCjFHIjavv6XLbmv+g9oaL3OAuVuQT8WSrYLr3
J7LXpGmZDR0yydvWeg29j16GcGx1SHnk+oQFaKO1dKHK8ZZGMhTQMxo4lONKEq2QC65HuAuTSXNw
QLlOFxrY3pw1x74C2mpIhjMcJrqRgQZXMUEDXrWvMSPnUA43bVK+YazayLn1Ci/o0ePJj33x2KNz
sOpGXaZSd1JzEsjwf22NYp5FqYwug5HIXtnVB1A9/njpJMQrqXVvp8M1J8R1YQ+EFxWD+ajREl0W
Cf1deGZf8lYK1q2wn+uivKTQ8Uw8B6L7YvdfZyIRBzNquGglD82Xvig2dk9TKEZ1PJH9F3XGoRDq
lfDDLZqLovD2GbqCFjCjTFs2kp4iakUk+PRWs6tqR19BRBzzUnAvLBGwi2rbeAiwqtcvY8W+rc+K
BJFFBTNnW+UAl90LUT0YnXwN1PoBVXjsxBYCF38IIGDU5WutaBx14xfkW296iqHeS1bfLZZ/AWn/
xXz+DO6mqf/Hf/txGPPX8mMbKmhiQ8aPO//374YxtaDPWiOvcvLs68zSrEFPj9tOZkNPfgOeBrT7
Hej2z0spQlW4EsNioX7CNNc+hpOsmGVcdrpEDbys4+uvP8y3xfJvlu6fl9Co0IVlmCzgBiv6959m
wkRZEwkOrxTheWRIR9i5JwTXt3KTHX0ld+OxfqtGyqBQzT/KRLqJ8USpafT6LQkjr2mc5LhsJfu9
1dWriapyQMS46Jlu/7/aq/9/YzWrsiGTzPLzHfuuqL40yfjXHLP+fuf+6+/+NciUjT/YaJmpGTqE
5G8zyb8GmbL8B8nviiFUsm40WeN6/9655T80QxH8JSFboL90HoG/dm7AzYpp8HNUen5kI1v/Ebn5
W9T238+apMiaqVlUB58e44rTWDdqremqzGL07M1TDCdVvPtMljcSgdhaQQBef9MS2PDdXfqHV/VH
Mv3fF5wriO9e0TTPukSplcGdhOqUnb1RIIYAUAuZYhWvv76GPP/2//SpuKPfX0T4ch8kwh/duL3t
0TJqWeOgZ8LajrZ9ePXQYnUhkjB1Pm9QLTQZsXzGbz6h/GMx9PdHnOOGvvuIYAnkESST5Iqo3+RE
hSaehJZtQpiXOiZNfuz7fOAF/fIlQXmHLP0N9X9+Qv/hc4MB//HKqi2FdlZKtStZIOXyTVOFrt7J
c9zUvhXdGa7j3kReXEklJ5po8Zvb/WOO0r8/sJjry+8/cKyVyCqsMnfHYWXftKfkpnkMiNh9yM8c
bH59kfln/e9fKR36H68BV09pMHl6btbhK8DaDT5sM1Y3zG6dNredgP7gr6/0k6dH2J+SDMKxF3bZ
D4PLqInAU5t2Gt00D8euH54Tndgvb9oc0m7fZlcdw1eaVr/Zx376BX5a8o1JIr2M7rmrYc3sxLnp
zY1eEaMG+2TW9hY1d1TblxaID6qxX3/gHxMc/v76tB9vrWUPUs7QrHFjOkdFbzuqGDZSp4FCMCDo
eBtvIpyv1za/vtxPP+SnNYfeANbtWa9QPBV34VfJ5yjLFrrwHqujRyTfb5/Ln70O8wv63YsYe1Vk
gd4sXZvJRq5eyWuEI2p/e3wmVjS06SjZ13Kk3ovfLnCQyn7yqH5affQeC1rvVbnbrA1zGT7ITxja
g2NwF5bWOjhnrrLrqYgBVnVO9wZqkP7HKTt2sFf3mLbfYKvJwYouQHeITzp+xIforEtfuoO0kBas
lb56LL/kpxw0wQr806rc6PqRsLhlva741xeozc3RKuRHVPHL4REf7+LNwpWNB8ix6m2j7mqE2Qp9
nefmtrutraO8kpf5wSITelO7mDu2uivtvdEd1iRILlVvPW6qXQ7sYQ2f1c22tLS8+i04Vqd6G6a7
Zlud7FuDn5gUTBOv6a20bm/KMwrpLLxo3mv0qB78jdWRAu7v820klvJqovH/nlxCZhiV071qNFyy
k7RjfDpsqk22MaN9u63/b1fGT2uy3Ke2n0ij4hJ0M88nnV6DDdZw2DS66MyI1sE6B15CARttOcwu
fvNuyfOb+w/rlvVpSZbUviyZkCpuO7++QkGoYSObUBae8gJxjondTJh6CWXyk1lWoK2c01DZjEzJ
MQD/5rcwf/ImWJ9XaMq+egIB5VraXsDUESnutJGmlx3t6gl+Hz4tYKqPSS/2XlrCGtf93RQQd13X
+MToaNeFLFZ1piwGzlUDPlFU30rIiGwYe4lGZme7ZVjecmCrfHg7Ld36XW/JIWfDcAVrz2FPbJ1S
SW4kSWBjAe3KLFg+pH1LvxVhpF53ESQunMr+o0kgciPG+8iX3QHSzFpXsRh17fgcZsFNTWsBcjhT
LV87D7J+HDPdsaKkXKuwLfBbOvQsIxNMXdDhpIYKlYbBXR7UW5/Q1EUrp1thxuV6jFAzMRnF7KPc
ELWIgPXVt17k5uY3C90/lyH0bH5cf+gf2olWFp7rhduofLJt/9WSmGaH7eyoYgy6apC/jNbRmsZF
xTfOOvybTewna7r1aQ9rA190eozSTPbK14AzRGaR/qdSAngmKkhO+zyKTaX+bk3/2Uf9tHFpxJaG
hkg9t8w2fDTd4/zKQz7vmos8vw06fMtAsEvE6ZG/NXHl/uYe/6T2sD5tXpM6KOngS55rMDbLcAJm
BVSCRHUCpmY2gHdt2nf6Jctvf3PBn33ST7sXNMKuVvUKwoXLkGKHAPYeout2/lKjHFYNNNUqOesy
O7Wh7BmH2O6vr/yTCsj6tJuNeNfiujAIVrXsfYkeHZTXvrYlKoFxX/D/5zLo15f6ybFAWJ+2sFz0
iYU8SGHOIM6BJ3aWfp11Gq1f31tGRmVE6jyGOiX43RH+J1UzZ54fX5ZhqqsM0absdl6zl5gEQEW1
ANKnAZhaWd6HrIbeaN5g1Nzo/CrxaP5ukSYa8Z9XafPTKq3VowHDhJKPNlLc21svKdYWmwM0gXQh
4/pDAyMetIQlKo6bQxbAf03sm5TmSFmdsmnYT0kPjsN7LtT8oCrLGlK7yjQEQAcwCly1NLrWMYkY
9TrP9yMhHzL5CmuJb09eS3OiZdstAAnBV8EnCVwHK+0AS4VFK+CbheJRDi3DdazRRMgi5V7AjJ32
ffGqMRajSAw2OKOR+xPChA5qMLdTtTWHtRhW+ZZVUQo3xMbaDIFGpvfxEwbdPt172pOu3bbK1R4e
C6K7NbJi7mQc1uqmMz+6ZmsC7K1doa8xaabxFhy3PMy/dB2sqwFQHs7RbcCAXXf1YCsV6wjLFPEn
DESRDhXKgfAWDiJdNCzNDA+3qs7w4GukVAfyuvhY04lcGlI1Sre11a0xlujPBpja3TpubRdXJuyL
0zDG7hSpd0bVbNrRFWI6AbFUjfsuzzakiW8Tnz2U170ptH2U6OvADjeBNbzLmKFMa7yzE7p7tWp9
SBA8x9q615qTnFeumhhXW4V8p6ZvjR3szXC4lfF0AzMgyITkSkJV/BSVfhAvZVvCg1W/9ZK1xs+9
SGs82FH2ZRIYZ6wwuITWiNoW3nGk3adJtJlA24QRN0OqyViILHEQQXxlDOrOw6HkaxDOQ518UZcv
tfcR+tuqXSc2xPQR15naH4NZGkEaiMj1CUEJ5vPe2JY+hzp0QMNE4zq2wNkpri+RX66giC3F0sK7
3hU97sxxoxvkryR7q7AuMpanjMT0slUduwxXBf1uXNASSIGuzu+QIN6gI0Auo1GeCDRmOTa5jTeU
86254Ux5beJHNR4xdKLQRp4xk7jo46f9W0EIgZ8J+uUFBvTWTYr6aBCtPkYRWfcmuLzQQsYx3LXF
Eb88IFdeGpLjST1IjWM3bhUR7nof/e+gHdvRuOt989WaiIyCIxALZRskyXrU9QMmHGM8l7FE3ahf
OtEfFOyw+ETdXrSYglHzpfJW8nJX15QlNCkAvud0FKtZXWM15T5q6Rgrz1Lh8f4Ol8BH3Eq57YHL
RHmCPdquSeCmI0DWtiqeWFmBAJlLeIW0k3+3T/5soflUiMmjDU1eaVu3HN0J7JtVgiVAuxYGFg5j
jpsfKbkVjUdJZZAK8LvTs/aTesD8VIrQap00s1Y714JSgZvn6De84Gm3ziNxUlud5zlZaoQVtcWp
1rGupozfPcen4BPGXYlpmIkUiS+lUyTGUhSYiFFdmVmz6tJymXvbqKWCRGOXqpOToBKNTSw/qDyz
ZyGodt5DNJgz7BVrMHskemVLIqE8XXaUaENbr1ro6L198TuG/LfAl5D/lkvzmvbT8td7mvKTY5n5
qSSagK+hevVjV8W/q2R7L9klyjUTz+wwC51TpzU7zJgud/6wHMZzjdTOpmYVhsQk4kLqh8iWQx+R
+I1bG+C/ragHKrdTWhorhjX+bzbfb32GfzgyzJO874+tdAiDSdPjyk1HFLFswibsHmQgG7RujXYr
7FM1xcgEmFYol0qRDxY2wDhrDgrm47Q3UVESflScQ+XYISvlIVP2eJx3ZcFtDrBCxVgFtUWVPKkN
j9srSLtlmXibGsN2XJpwFme3asn8IwPQhNmHV7zuEPQCsc5LH0XTqsaIZDB4mleMMr+m/iq0p2Wq
ok1W35L0Yz4C6GB3SYNDnEg6mk/ECVOMRoO/XuEyYp0qmi9S/yKDle6VQ6Gjs5PGS6OODr7nhVJd
4sZF3g85TgMrY8BrkFH6W5AIQYge8scB/nquWGvwjU4IMqUk+XmM6jUYe3hzOoNEeAQppqTmOUO1
nZpXjd1bG15NFt2WeKlfP1b6/Ab907f1qQCVAJyrcS1zbj5YkbzBYiHwoRtntOUbP0YpGbt6c9ei
BulhmQ7PZXDRYbTNqp4RDixY9GXS1FeNmaOV7AlQromCqPApc8ja9eZ4p5eDM5TBEtHaUfWwVSIV
NMErjDYwf7Lq7Tg7RNj2WfoY0SHoRKSjWJ0TALdVSf2o6Xb2Dd62GAoOkbQaerPIwGKbpDvmfttY
KZ0oZV/VMwQxcEtDIOIkBuGiWSiUI7++T+ZP6uZv//67ZozmVTKqf68Cjffs1VBCS+PI5r0XMBE1
v4GljMY1tC9Kq70XUnglEj0wUfTyxcV+clIr8guM8iJXrsZjDk78ZjKw82JP+F/cndly29iypl/l
RN+jGvNwIvqiiZkUKcqSPN0gZNnGSMwkhqt+jX69fpL+oHLtLXObYpf74pw4UbFjyxQFLCyszJUr
88//7xL1g3zoQuT1XPB8joAWkG7ltlYuh+hTzJnkk961NwPwBVOoAoo64CafjlZpW+ylc5w74yT4
oMHoxR3sqRRukf++rak2xmgtJA2CfsdjAHfr0kq+SPqBnnb1nvZXeAmmtA7SPvIPB0CH/D/oGDB+
ui8mRyd731CP05cTc3Ufwct6ajUQzeDPU3cWcx9aV2dsTU7+15zHmYzoP5J5C9zgtfOoYpmigZIl
67SBRsKiMbnuQFkCeotOm6m/HSmDmwW0CfB2Np31SHMtTDi0dUv9vpks+GauJR2UC6mPl2TEqzc+
T6eIfltJCM3MAhDfKhsRDZcJNb20A3eNktMXGNVuCmN4IPwOlfm+D6m5bjTwJrwQBHNQd1h62CEW
plV9mj5MxeMMbC3RSSsMhy/IuYek9deytYI0kRjU7N/NFWzwCkzdshUMGn301wS6L63fs/OJUVOq
AxGvh5BQkhtLPipktGrd6WHOA6CX6Zuyj99TKdxU40ZXEBTrQaW9bTyXUtJLQ9vrt5rPjZSa7Yky
DQnhaeGNLM1NVVtPB/W4SRp54TnbKNAELq/RyopNy2sV1GtSyZfOg/pZ2FKUki7ILVDR7GDcttSO
FQC30THfRxk5/ops5ZK7GrT9XGXv337mCxGLfhaxtDkt1dI4aaHEsbakWGSa++Vcv2ROCkKTIUFS
QfvNt6ufBQdiKsJ6DawmhDPgUcc3a1Hh1dpXObE2mvlwAJpfgchWk3YvaNPGSOaNxjno7Ue9cLI/
L/SeGtqglULWQp2WquGgQ7Gxm3TwfTxml0c+RFPX4s9lV/rFbqWf7VbyCX6Eueec2Ey3Es1kmXl4
FHnGZWah//Pb7x1IglECu6Z2ilOCXNGBdmmoor39rJey//piX6+8Qolmbq8osxnm7JYHWXWySYGa
hlw58wn61el7yZcXRS9Cj5xh/eZ9zxwj1I1SO6iTGXZ09+fGx8V2m+h9Jy8KHPNGYur1kh7sOt83
aClcueulV3uWSLFSSaWxdemiOB4rVN+CrnxvwtlH36AMLRtSF7R+Z4SclpMd43Vpqndj/HGI+s9H
JdvH5KMRvHHi6Fpx65JVnXkxCEPTowaeKKwL+SmC6qtTtU0qAh2lJb86iJtWmDZSpF17/gvpOe3M
cTXKgSryqYaGQM6+LMxGB71dw3a2+CtToVOAhsmq+pByGL4y4xdS3dqZq4LfPNZgFLVCDctJVRGB
wtpRho/0QjqJ3O2HiWRxDajWF4X493zVS2z4ak0fkqM2ouklELGfNvFMJx3VsiMWvLhFCDA2IsVK
qHd/d1bPvNUR+pSizVUhjEn9LQ6jwk7HWWH3njZyK0JfpGC/IEe06M97/i1Y5sP/R4P7f0JMpgHA
RlGZw8soj+1T8TQ9/dsGKHvxf/7X/+7y5V9+Oz19faKXPXj6Uh2e0l9hQP5x7b/a2UGBiCYkw5pm
0TSusGr/amfX/gANhcwsyW+62ZdT31/t7MofID5pcgf6KS0t8LiuHygQVflD0ZHv5vCN4DZIW/Xv
4Dd/dgp0i0JiqJrAdnUZ+mZJPHMOk5W3hVyK7aMeUVNsxM1B1R16jRDPOzr8sZcfkJerpmv1EfXn
CPHPG1sWyuagRi3FlM9sVgeJ3fS90j8mFACTwW4NSHymFtx84qVW7goFzbKidHBfuq8FGhBLOJNB
HcDUeKKdpOoG6IEUzVYBwQ8ldNBqt0bp05OTw+dsniCnr4NSPr3LoBZDRoxenB4GCHg5FnUSfXaG
6osENyrN/LYea3eHIn+o6i8JOVu9OdyoFQ0sB/0hQ/XoJDU3ggFvMnIG+ViFegnOEwhYEsPUnemf
Bop5RvpOU60HsafDX1kQdJE1kErJbhK19sUOMhN4BicVovaljVuupGcSc7en1nygT8WN2/pTGveb
toMcii+iUeXA2QPT5Af9tD+IyYekjFYTChOQ6Dt6O7476UcyYXhZO2vNHUD2hxpUPzpS/nJDiBnC
E9rlaO8MYd6at4N1ilbGlCRojlQhdAkcHVX0Im+MhTkZkr7Fc41wAWfszj1sCu6YQjeniDbs1s+H
eqCsG5OJHuewHMqgFLKvImrlNhr0+6jobuFNIkwb6o9WFLnznH+mCv3CQNSAs1WK8b0IWZQ8n+C0
lh5FyjbE+0ZNHw0tiYLdq/pOO5jIScLaTXMh/JBSBEckpYHVcqah3FICmWf3LtXDjWQKrk4aqYh2
uYUe79LqdrwaMiyxwT+jpZf1CbYa5BboaozDOotZmg6aYwij28dhoPecfo1R2yRa51kNTSGpdqcO
+Xd9dBV9QH0hfUAdfJNAPKO2JXJbxi4ltyqjb1LmFMd6w0sbYV2p04c57T7GzAcdKU4PuWYiaAE5
HKekHNjF3xIJGqVUDYwD8D9Uj1W5JmEJoI9dFVmZYpcY4bEb6HPV+PHLoYM0OWGBZTq0LMN6omtP
io7sfTTtcPRtoLQXaNqCNCJ3Z4yJkxJB7em2a2A6okltlI7vxOOJTIOi3QimAqFnRENDsy8StMEK
YoSElUiLt7FwWRUIBnTDCUIy9K6KKhhOB/tw1CiXGAjhTvWnQmvXgK13dMsFfauh/5QtEqz7g2zc
ZMV4Gyvjbd0091aMHlkB3kBK9/PpNkk5oVvy46mNPRiV7Ck67A1MeEzUXS63Hm0n21P8DJ4NWe3D
Pq4zBLtK1CZyyPQjt4bASSmgxSqPa6wBDuRo/crz7/987a9BppB+/GI5AKfHR5MqUHTtbDmc8rY9
lIPePbai9VDr1kMmFq4Ru/1UI7jYfpyl4mt1wpVJ422KNAbcgtt+IGnYVu+ik1+pJfLT420GhVDb
ZEipWK5YxV4NG58M02aNnCfY0r0eIXIzHZ20MG7qmRKJwvQjD4qe6L0gjZu2aYAQawiynbYHWAQm
bdFvHNyigeCy1N0I7w27nJ0oMJRi4ZlBT3vyOTdva73yo6JdgwFzlDb7InvqKG6OXRWM4/GjiDIu
ojvvWzpF66PC+CgipQdX7+iz7XvPmipfiXGuIw0rogw5MpJSPd3cqKfHNW09pzLIpgHmLNjSa/0G
vgBMvQqrvqTE3m1j5XR7oFEpIwl4MEYCFrAghWSbyT6Thu3Bkn3622e4DmizbkFKIE5ZVdYuad6r
+uk2Guqgyr9aJoTiNKwJo7ESzecWjltFhq29bdfHrg6kUdi2sQMZ/WnVV3pYw26Csvj+7bWwRAn/
4hlQEkNeQ5YsQ1oaMl6fZjJDP+g0S3WPelygjvnx2OOuYs2P6b3pVFoKhM5TFBJNgxaARLAT+KQK
I6JkZ7kC2OleODoCHFD5soLIKslaHoIqto2TJ/brET1tFX7zxb7qGY5CVNxaVQ0iXbUNSw1QzDvF
d3UEEUx1/NCZQIsU5REZjufFwGScARBir4VzIpqs8GhQolE+tFCfvj0Lxi8mQREJW0wRJKpOEPLT
JKhQqxl6PvePpaw+Lv5Q4c6DfHTQuqNFP8quOeRf3lDVNAUTJO1yDr4+Ca0i1PTUPqoV7QWHyjNW
hqPAy2HEm77RHuEm2UCYe9OCYB3ZE8b8gzW0nn7UdtIpSlZGVLpXpuA8hFE0PIEJhhYorwgZ0dlB
By2W2FCG0/A46HBYI7Yq0LOR4nxmuD+bUqcUqkNbQUxVqH5rqEGGHm1X3g/0cJD89mgycGaG2gsf
WqpOmZm6pmBtygjWbHhpaeej0S5ZCN+S5iNEYfusjDcNHlw+lSGsZFv5VO3hXmUjQUlcaz+oM6S7
0OrS5veoZi07s41O38KIf/xwOGa7g2atE1TP20K5obsT6cv468LedyIxaE7HrVjAqAdPimY+wfH1
IOvjbZdxS8LBIodCf4bxbKILs4knFNzKA5zF1J7NaHoPlB0RkKj+FMPbQ6szskQFu40sPHSifjMq
yaZGy/TKmljW2OstWiEsVk0FRL4oSZrxkg99dQSrpUhNk4T51wW6VTh+KSh6v7zjv3X0udhr9jz+
+3NVT20aJ/1leq//hKcfy6B9YMnGXz793H8r86f8L66u7r876VM1HXtOPHfH8utT9Rr0/o/L/Tjw
yOofvBmA5XB4qfQ0ENr/OPDIyh8vtqursmaYL67zx4FH1v7gLCIaFoB3w4Q9mtH9OPDwKwBylinK
tJrppkQC62/wd3G6+GnZ/Jkm5z7ntF3aPEBCf8qUbRamm2bd7cj5B5wHqOmvzK28Xv6p7syd7kIb
fvJg3AimtXQPnYt0G92lu5MXueWWjHQQuaOHeu0tPa5r6L2dbp3d5E9FSHeoYq2oatYhuYBN5iJr
5+m25EV27siO7urrUwi/UIDaAT8jfOjXTv4uWssAOsdNYk92EzQb1CVsEJwbAE2hEEz27JA+D9pw
cntP9NV14+c+GvIu9KuBvq7v0cN0aELadX46ro5byYGb0as9HMwu3p0g2fMUpw9UR9gu5SjapG7y
rRE0O3mNpo/f7KYtCsKh6szrYpeGp6D2DgFblgcxUnBcm+vqLtoLu+I+X1s7RKKCZkF/uiiZ85xE
jq6w1XzDBmgIggBCiS2yzdQ3KHmAnHmM9kfgFeMXIKMhZWA347KK162+hW7nRN4D0qq25OtO6spu
9F23mVcPLtWXYaiuFHAFp/EVhyLWqgo7z+XAcTOuUx8BK1ewO57s6EP05A1eE86u4rebo4PWW6B/
ajeUbjzF1h1lnd8Y7uAZfh5K/rAvAzqF/OHd4S7xZt+6Q2+jCwHq3g2OYef+YU2tNPdPNq7Un5yT
TTPwKlsna8QBPOW7tM73+Vf52frcBxAa+cjwrI4PdmwPDlKQ9snV1t3N4Om3nLS8aHVyc78ORO/g
JAH6Y3fQxd5MTuOIHqyuNr3VDtrB71D/+zq/J61P8BKfbJnuP9qAdyJKFdpO2VnbLszv60c0P8Lx
O3RbthZCm8JF0n2yOflykPkaON7exUd72Vbdak7hRxSTUc6hW+je2Bthy90ghPAVO4eSdV+uYbR1
Mj91xA9qUK+h7P5APsuhHMtgTbd/TvkZ2tNAfXfYKOExsDKULG1zp76T9qxEHxktr3Ab7ETks6/H
TfEo7dMv2A/fzO7Avfhpt9LXqi946W1+n22zG3T6bvQtAunvsi0iXX57k4XJulyrm27zymP9ImpH
2OOCqZ8lF4bqKFd61dD0bQ+oPGCFvYOMjd0FMBWtasbQOt+/937qGVhlEdYhnO4uCBaIq4QH6lKr
zj08JfvBLmxxhZiwN7iyLdr56n3qQJS6GmzZBtwAHUkgOW2IhXl5IIEuXmXPqUt7vJ3bidPYkqN4
hpe7Ju9bYZX3GzVeH/zcBm5gwxRgg6rxx6C60zYAWVzaVfzYT/30Gw3ji6xIZ3ff5i+Hx1PQb6gd
PppsuUHqT7d1QDCJ6ql92rwTbMMW3qtOy2d9EH1KPD0sNmoIx4hTPZqf4q0cSruY/kTW0la/ZUGG
cSg/zO+0d+hSeKe1sT0YQRye1vFNsZl3kdd56q3mK4QXfJsWQxuK6e3owxrE8h4Xe/BONkxGfP4d
JQb76VOxegYk7tIYu4Lo1elccQ158urr94y/R7rYWb4b2YB97Wl1cLiSi2TaerjJgpOP1PbW3DUB
gpWO5p1AFK3oJ3aPfDn1EGWdAkiAXGETf2DFObX9BGdBmNqzTQcBg/uKD79RfV7KVtiUN7OHWqkL
7sg9bqx9YWv8K9/NXu+ZrvmOEjcdrCwH2Yfc3AEa69Cu4xZuaWurMhRup/Vy32I7fYlvdZQWYBjk
lplbeYmLCYRNULmqHweiOzr5CuoZp931duoQbLmtM9iqLW1yV7RhdvRyb1gNqxYw/ZGtpnOFFe2u
q+/QrdMIgNdfjU4ZwmPjAPuxQoS9giYQ3zVBBg7G+BQ7EDet0o8tV9ccJRTYgeB6ZXSVCzLHid6R
DVihlOoLQc1FknX9GMPM/rYZQd3zc6T1zy1zsa9XEdZgpDmnC1PcNq6+ndnKQIX40F85TXDgGMY7
aZ3Zax1YoB0ofLi1cZPwJjiYMjlweTiCcw+Kwzu6Gj+mzMb7ZqV5k3tYfS3t0oYFaJXYkY/QFOF8
7RfrKThujphh7528xWSP3G10Ppu+7p88tmb6ITKPGga7Yue2iMKslmWzbJL8woldRsjmeuKvdV/y
2tBcRziq1iN/iLsqMGHx83FdhMsFu0BnjYn2YTd6DT8lOM3GRSvePbotwAGfZouVaS8fsYKelvXc
BRQv+DeAkzB/p3KhBrSlxZKQuU0WDvbIwy4Xb1wpzFgsvfPng2QECiR3cAaJYzqFM7MqM8g41S11
L5tu6fdHnk5m+eg8DEtrx6SxiSse3osnxza86il74PrMK6JNduTqruj33sx8Ss7BTflPt4kq1lyP
6WZNCfviMXJNt2FI03dei107GOAXQPzxfYQM4WO3aVg7qj87IIBsBCBsPYQ62wbJh+9EKIzXiQiB
Y3m0Bki0hsi26dNaR6zCQndE9+RMGM5kL50qy++WOQPKxcuMPSQ2ArKbbIxwk2IINAFgjRhdSJbM
W5Zy5Vr8Hd273KTkGQ50BdxIq8KJnChcHmcJlXrvuJkCPAFvb2K1MEF8A5oPlh5ZKCavDOeP5pYE
GNPRMWqTd0884Ud+fZOE3bpZFqqj+8Lt8qYNZwpKfIDBAo691i/c1r6nN4FngKVkVdrfoU5cWQw3
wSsgCvEyF3AYMuiCWVkmuWfwtPazemQ2DsWjRD2zYBlOgEC4rwd60LMrpw7SfoGwwQdthP1AdwuM
k95yL5Uob7EREhZu8rIwJbaKgYEiSO63ui2E9AxyN/S3sLxlSZQ3+KagWFYy3kVkiaE+zg1av2eK
iTvsmg2rc+eP88ckBK8yOQn9N1XQwenJVpf5Butb9XtESlh5Irty84WqWdh65F/4JPGHQMCKl5Wa
7kyffiQPES4viOxhY4UAk/3FHHq+AiJ5peCBUW0gDEkIdXHRthAkYf+s4oatm8VXFT5C4iyZZcYG
pjZ1SmYUbVJuYbCqZOZycplRH5O6Mx+HO3WHT+Ndw7m1PTjLfNcMRrXzgPDX4Wqr3EEtFq+HnMGq
8RCyX5V+scyHDXEWWziaOngE0x94L8NO4q8Xx6/wN3UIhYkb4YsURnVio8AuCKNF39xqzzrmK95N
Pmdp/O7k1E+CX+HWKv6Gw+/7AXM8EAaMOJ4BH2yypEHWcWdrZXgQfhFIEL/ahG1B5JRO7aE3YwPx
whGYruVUDsGcXTDJSButT464Vl58m/iywkdPwmMtO89irZMtLW6I9LuPpdoK8SdKIzxCixgQiwQ+
HOa0sZHodJCQdyUP1N3An73segzldJMQW5xWMLWt8nfJ12q3THWz1hhowTTgPfk9LJGE5KafPUSE
2PXtwW8IVNAVxz81/ryZ9W15e7ibvo3BEij0RDZI4wVtgOfA1CMfPRbfQmoZQUJOJS7km36+jddw
6mUeVW6nWpcekLN1vK6gC72h7y+5JS297bbdt4RoefIsH1y/TRAEXu8RGRkfxixf8YQVjcgr0WOB
rRJn8BsbdiA63k6rYnUkSqr82ksDRDj4FtGIk3GkgK7CbomKlrBL4HwCNfvyn9evxK/wPXJmsGyE
dYlbapcX5E3b4268gTjdA0dOc5rlo1rnjAHdJB2Xl+m0S90oVCLb2tUBmj1uQ8ie22JYb7Rd9ECB
pucH8d54bPTHqXX1GwIxNyGxszr4JkcJzdcVm1PAKmVa6E1x9YcTziTsN1FYPTK/LBTVkW+PnELK
jbyH/ckk4f+ohjIRnPJZ/Wo+qPvUZ3r4bnYfMxz9U/oNOOhG3x98wD/eIV+liHlA4WHHd4IruG1w
8NkiCTOXOFSaV5ob+4Lb8JzI0NoxH0eclyigrE42Wh+r5z6AsH2l+XywauxutSc2fSqfAE1Cd5rf
pDdxxbnm6Cn+4NUuYV4Aw7faBGW7SkPrs6atEv7so3wfiY7GOuGH6oEvE/Mtrxf4tkf/s0bnBCvZ
ZA7hMeAcZr28N4sLdl72pI4b4TPhKQsQhd8o6ByYEx+UeCWHaRvOfuJVdulknyAkcZ5HXmL0PDiD
N7pPFNZwCi38VLDaG4zRsA1XXaHPyerqnJq12/MvNC4IQ8mXr1AUxqjIZHMLks6LDCNnLo6XokNz
ugeunE8noV/13zvc6iKjgqAp/JUP8vMhTEOUQnez5o3fJ691I263RLc09o0cvxruUHB9JL4Y48so
VhY52UC4kz3dowWNYfTEyRncuV+Ld8Vuin3VQ2/2JawjCMKtQTVi1wEH0a3hstpx68i9ucjvYA+g
kz2J79T4BvYcXhxr137qbYWNlsHbi9HU3L0m7F6C7tRbgu1lcc/r2X78jmIEN1mmazmCIIvLcMjb
skXDoPdBwEfpq9Ma/O0KWiv2PMJom//HAclMdIZDIjrnICDzGfr2TFnPvmjg/4GTEEkvUZ2wQTOL
mFpyKRXRhcqeirDg8hxMOsdQv3R7Bnt0ZgZS2xFOfgkH6YUg1M1c02seKpy/FRY+raEvraMAlfgm
26893mo8gBpYa9bRQxMyX2xKg9u9h5uU2KO1TfZeFAJ8M6g5bbCR+kv+pfeTxQ27FQEARwCcMmHB
zYmGzO8dEaPg1dwocwf2FgKXFX/AgAmkvCQU1+kuC5cYmxJE6skrTiCqM/Iw9PS59TeO2uwwy3FR
IKp4O/4mn37hGHuG+QD4nB4QiZS2BKlEmghwlySW2Nfdr8QpLvXYiT0ExlwOALwAg8hq4FzBoRP7
NvFUDeGTxVZHBySByuzEQbFf4q0xlJZ9wU9wcOSnyCURma7m2+gx2kbb9sa6bUPZPYUgWMhwWESs
kM05EkH1sNbIGXXviwdkYoI+jIj30NHFY1NlXxI1wWHdbQvvtKH9hP/RObJsGtt+o4eLRzx65j3i
bmxbiXf6MH4YV3uDTejgd4/zCjrWbXbffVu2Aelh2d+gcKPbWQukVcUW0N0Zm3H1fMK4D+wHi6uy
Vhr/iYufZ7dDywrvoAVLCZ1fAxXABRd8OXMS6lDEmcu+Aof5RsAbSo651r9LBL7kj5y6x2lnXsnk
kVgiSbdsKTMHy4EQlfvbZE7sySu4ReZ0S9DqLZsSmrEeulLcHLZjYrTobvSW6AYVvSVqXsnvZ2eJ
DZb0nezWXocjWyaCvdQXfN2rnPnlceCFIChscFO8EZQ0XZXdGXbQdaksigDYXEUqiwI6NjsQSePJ
Rzsr/SMJIiAL9zw6bgD9b/f0XriDGBx/QHl6nXLUh5nVPwVszP6Ev1RcjINzFnSDxEqmT8cY56Ml
jgR0SYS4xNicFngGCCltrb+19vVW/IC2LahnkVAv2w6Y9+JEwLPFtn0gCKttGhCgwXZaZ1mTiEI6
LUetzbSJvUcE1OxjCA8kbnpaFXejbidrpOpWWbAcbTlcY7NQKHMExMG4w+0SIh6Jf5YQT3Fhl1dh
MlwXLvBPewkMRybuGLK14ktqvMYS0qEcu2RyCOpq5WY5lBjYI2okeCn82E30XOzi/eCM+KQl5XDA
zVBCJp5921qpBF6w1rO64CGvtbxITGMbfZNu1TUEjKQhlnjvUXw330NqT2+GNztLIGviGpfQUvLK
vXCL5PN9/0kL03ttX23Iqt3Nz8UNn3+nku4pAXu8a67Bb3vJbUT+eIkeEGRYl/enTb2RfGU9f6/I
b9KRYaNyQJZz8tJQJzDsbzhAE8ZwNA5PhMQc4rw2mG6Rjt7re7R8H+c1+T2nC9k03XxdsUTSGyQg
OGJuP7E54vodcYe2A+vKRRAglPfyp359uGEXIqCV2csi70iSsyE1oQddaN2ZsTM80/uLxJ0HbcXG
ukXleznRcF4tybwpt/Ku2xghR293OeBnvhW8vIK/VbT5L4ZXA59F7ZNKxuWKDZyjXyuQaQ9P+bcO
uYGnn0s0P/7+R4lGkf4wIZiyIEiWX1gF/1GiWX4DJk0WqaxRb1FJBf0o0SjGH0AfDKiM/qm+8qNE
s/wKTRTVFCVR1hRoCv9OieYcbGEq4GNNGV5DEV5BuLDOQGmyaM2VoBXVXXz4TmvlKEKqnncOKDob
XW4kU+FchybdKHApJDnKqL1S3T4D3Rv/MoIzDG8Csb1itYyAVn5QLCOUvRwEAUcM2ynUwCeZzV16
/IyMhr1QNljC17+/hP/f6o7/xRY6YEeRbhVWHSv9h8U7T/0TcWLa03H3rZ3efeuORf9XCfDv/PLf
vr1c5WGqv/2P//aM/kK/XC1Oq/K1rfwYwp/g0P/QIZBu/Y+eBSon/3FDwOou+7v/2cbL6yx/8nNL
y8GfLk7QXiC0KrasAxGghxnv+WcZWjAUxKIAbugATwH3vaBrfzg5ct1/GBbyU4B7VNUA7sWf/fBy
gqb9IVKaBi4rK6gugOX9O27uZ/jIj6Q6ULKzqF6ram2KI8A/PSTbaC8DWYHOW74Sh1y6+lkUMsFk
OkYKPJeVMK2RXXssBxWc4Pzwaq5/UVv7GQT1z8FjqK8rAohNJMWpgya7MzQ4jMBuKZPqJMVE5zsR
0BU/vFztnwiPf95lCbFe1R0awRhODbIY7qSjMGlKIm42juYr9cFLz7Bg/V5dHcb6urbotnVROyAW
QdTzuSvHKURChUJXP8La83uTdbaLjKgGFtnEZEH4v8ngJG/N7fH4AFHL/ds3uDRPZxvlSbVmWYsL
erEgdRe02z4brwz9lxVUBe28n+cICWuBfkuZpKLG+T8dP4lDnNkyfbgAf8gHpNJw5U4XFqx6Vqst
RwV7LBvC/oVQvhW1514x1mI7Gt5vTZJ6VsTq2yGmzYnGkzF+amYFCcQjlP9vX3uZjl8sVPXMlpVc
LIfTpB/CaR0HCkXagXNJ62f+25e/NDdnxgy5SE5LOpeHOuB4LOnrpCBYf/i9i5+ZcnNUNfSh6CPv
h3sJRP1c0Qtehm9f/CyS+ocJq2cmfIqLrjBnrk6+htILqWAgFSRrLb/y6q21v3buurRQ5Z8X6pg3
4hQjdBvGRf7UKmQF5uxRXQQ4VeD5sVnfvf1AF0xtYex87TSa8tQqeXaoQ4kmxGOkuqny9HtXPjNi
Mzn12RSXYGnqu7I03RO8V29feTGhX6zOZSt7PeZiUsRhVDUScSIpvpGWhVN+mGhD0C0Qwt1jI7Tg
d/LuGgPVhTlagF+v75ePfdaMKRIzco8mk3ZUvyaQ1r/9LBdMQTmzYu0E5Hg0cUgQFe1Qvf+G+isV
qKvsWZfGfmbJhpwPijKIJPNSNH1Qgx+u5vEuvIUzI46NCFb+g0xitAPqU0O7htTd89uzcmnUy+ev
trJoOg5WlZwSV5SKzWHYxlr/e5ukcma/ehU1iSnjllGvoH7RdkGd1pzGkqCMEvft0V96p2e2q/Ww
x7QTG3EiPzd1bCdwFVXRlcV/6eJnBhvVuZibPYs/yZovRQJTgil0Fg2P7ZVepktzf2a3aDMrsYyw
nisPrT3Xe/N4xTErFwKUc6TiyCm8b9WlVZKquOhCxwHW7valvEblOyVPSCEEdFHiAfAhy9nC5bjU
M3q7cJGqpvSerCm+gz7Jb7//1qs6b9eaMoW2FJkhKSB+c/Rr/LokAKSN+TfjAPnMwAtT7kWlpIyZ
m92e9glkzKY+1BPUwd5+BHl5Mb9wh/KZiauFSvfWqSuYVlR6Vg8ZSVt4gF6yxuytq/uB4sF7IGLX
EDQXVsh5p4CSZgO6QzPgokSEdYGm38hUvLef5tK1l89fWf5Iu1uL6jfMncWABLXawjCRXeNxuGA7
LwWJVxenUcwYVB26/brqP9dDLtLKBsE8BnXF8i+t8HPLzyOLdpYlJhs3h2yhBZo/Im3+WdDlK/Nz
6Q5n5p8f8qzTlRZggmFWjZfXU/JeL449XDKFUZd2B0fX707XmSfo+7qV6xrlUE1o9rPQ35WnHvKC
bDheeZgLYaZ0tpHrypyQE1MBiuQdLGjSXk4iIIadpq6NWZbvppKKmQ4kRhWvOLdfT5/2L+wT5XDI
4tLKwlbSkRX7WlE0U9Fca64sgF+vMGiufl6+s6KZA0QLWZirH5OFlctS7fJwJVZ4mZd/tXTtnEhi
Fhr4TZRRCIa7BT3WP0hBDwL5QMmZlk2aM6k8iIEC0COy0yte+4JBSmdPNLT1gCT5TMpcTJ8F4XiD
pOg1xqFL7//MN86HwzzEHY6khf5OFZqjJw6VpyM8n5pAIVPhPXNpreYjWdHfci/Ssi5eeYCTWEqI
1OEr+wnytvwgozpRjs7bF1+G/a+vB9mGny9+IFTvxBFXX1XwoBlHaNfaEnjrlNe+0h4/mEfhymP8
epnR6vzznfJiStS2w0uqTxPq1JrTqvu3n+HSlc/io1Y8TJKW4F+sWGjCVBxhxTpYol2rguT/3i3O
nOTUNIuGDjq8nO59GkTtXBpXPUjdty//sjJ/9RrOXKTYwrlnWryGpTg8Ou+3D++Au7IlPn+oV9/F
1dPd2ze6ZBln7hHR0rmPY4PYIRWAhdOLfHcaTPPj21e/sJiWNN/rlWo0QzPoRVm4ugCS4liBmZxP
77N4RB9OH3I/MoUrjDEXnkM8s/DC0tsT+nPMVzOjrp6Mfh8L185qlx5j+fyVwZUqpMhJx3qi9TIc
lkaNAu2O0z1szXOWXjGHX3t1nTLNzzfpZ/TQEWB1TYTBD2P9ORvEoGkRo8/nK7Z9aZLObBtuwWyc
TIl247E8recSGgESbtb92y/70gMsd301S9KxEZIsTgtXaLWg6RQvjWHwsqa1lblv3+HS+M/sGp4N
nC191O6Q0WNhicSEep5dmf8LTkM8s+hqOFqntIE7yRgTuJRuRWknwY/89sgvXfzMnKOySVPFOqZu
LCVbJEjnm3owB0eV4v7KHS7NzZkhW9YxP/Y9ueX5AI5L+MBiuuLqfn1l1Gd/fq/mSZH1xkgQMoor
EyZdUXVJkV9ZNL+eGO1cq0LVlL47dmRJc916ngDExdnno0zh8HfmXTuXqVBbq4RoElbkgV5tY0Lp
CsHP5loO+dLgz0y2MMm0Hg8MXixkUP9x/z7Nc5BgxLO/Of7lzq9sKqZZH2sqkzCRIDD7MMqfuuMV
j3lp8GfmSlAs1oKpJRC9TWizW8m3qjG3nVZcsaezivFfWUbtnKUBUTE1Tg6HJGw/QlIWlp4JgSTA
GAFMN1wCv7XXa5b88wxFFoFwdtS5iwE/vSMoniJtf2/xnBmt0MdZD7UPqGm4BHp7PIRVc4W84JJN
nVlrNULiD7lUEkICsNLN74Z8xVh/7YShoPl5OvoS0vN5qtMwH8NoygNFh+JyRlnUir6/PSsXhn6u
XYBc8IycTZOGqOuGiSY8DGnn/d6lz/ZZg2qw2CgaHXPVhJaoo6Kf+faVL03L8vkrO0rMJE1mgcUu
54lvJgB+TCiZ0ZP3m6n48vY9Li1488xY0zjtjNY4pCFtJeDKUEWgT8JwJ09xk7trZYelevqLAJ1S
6c+Pkjey2FR6kYbqXX8Di8EOuumHBR8KOPOK6S7z/a/Bp2YqP99iTKKubJIenBLK2sMsLO1ulow8
dk7Don7lJktk9qubnBluJY8zzcZCCl/0HTQMDpmG4jivaqkhs+EepOrKfS69+jMrzoehSOI2yUL0
Wf8vZ1fS3SivRH8R5zCIaQvYYMeZO+mkN5ykBxDzLODXv0tWiT7LeidbL5AlVZVKpVv3evP8qAKq
3MWBHgeXt/38/Q+4mK+LlacTaoxNgdtydUP1KoIiJECAu66/mxr0cpTajilP3xqKp8WPu7TRpwxD
GRk9DlBosaAwDixOhEfznb1CNWv4WSWyi61g4WwupXZyhXWkw2gg4vcRyr25/FugxNxIIrfAyngO
7KUbmDa0+D6BuGPhPIxAtafo7R6fSPzj8oKJhuDcXofe8rD2CQtzkEfrWhqx7tCCLcfO0CqiSw5S
QUDcmMI+xxZSgRrLhLzwgXTUr80FAgUS0xV9efv9U9TqaiXW4xVfLus/RvVMB8l3BUc/z/2rqYpW
QQ46O4A6NQHZ9PRYsejyigu8mue77WMLHKGDk4EJh1w3442lPNrze1oOgelAlPF7tQPwS3xdmTiB
3mo6NejRK4qbTm0hAqtF4ypjABUtEOfTdkaIYzPMouvBclUerQ6tS6PkLBLsKs9tapNJaRxlRVvo
cgPZG3P45vljcYa44WwYJCf7rQUQQOUi6NaAXrM9QRtdj/aO18tbLIgLoHz4YpVKAuKgrEMBb2h+
KOyP1b4oNXppfl3+usCAeD7SXFWLbG4VNKsNL8y4SVa0hlEgjUdcP+4TSzKKaA7c4WMbVsIsNQEX
tbKr6E1fvlv6c5dKnEBgPhZnne6ag66jxNcdsp/JW2pdNbJHRUFEszjLdK20a1wVGh9sejLWkwnp
VmOnDCfpHVvw33mGUGUq8zluMICBSGZoN5XZ+Ma6u7y5muDv82ygXW9nZhbD9quT+tyDn8IAqB8s
FT49KGG5BzD9BnB6OfBbsM/m9j8+RdDBnuK2t8E5zkwvv4l/GSCT8NBddxhfV78/ETRgBOqpAbL+
8gRF422/fxrPhIxwTPMREixk32A2YLl3DqYqeff9KI2eyZk2/dHPn7cJpGn6uU/QNYsJqVBvQi9j
gh6NyvRqkCQg06zC1pYEKlFCa3KeXtS1BZJ/rN56O4BJoQ/jwHjY2rq2dnvZkgnQKGCR+jopM57c
RYlbUBzsQdu+Q09L5xs3PeDrCbp4bbQIVJJz76OIfW79OLfPnNjumgHbgy6Q09Zm2fqK75x+ZzdA
MaPzyUGvwmVDEK4dFwNWMIuq1YSh+o1S5T4LSjSHFIWXRl2o/KglkUY4Iy4elPo4LZWGLSIosobg
MjymwZx4YG+sIu1eRY8LSECqUOll8xJYOA8+y7s8b6FQmxzAT3MsIaIKcg50YgZb/00de9YVQUOC
3KFE1sFD0OwK9KSQTQb9T8jeSjRwPvzOD+2hf0RvtsQsBCGPB6ERBphNMS+wCvcOUoqbkPYqe0wV
uSyPQmvAO6tXzoyIgOZYNB+iC6sGAUnxL3suQUFTotNeO0hsbrOtM+b9wev6KfpUUIg3qAljAHfR
wQiSI5qPvK0ZsPNtyRib658bggsJNXFAVAii6gM0EvzZAOJKiu8XXKR4VNpmyLScsFJ54en/FPA1
gcESjTMbMs35Xd04e4Lo/aLuHfRbxjv79M1V44ICcYoEOuXY/mlPH8odeozR/rU1iTb+KHPT7Vvn
lo2LBqCGzMfKxNy0W7S8H7So9NkrZLR22/4rkpmI7JiLBcVMmyTNaXJQyle6vFUFZNJmyQwEbs/D
1SamrXWXqsnBgoZKBRodFFHNPEqMp8u7IPjvPDwtbjWwOY420g5H8RUF7CwMLDux7O+LwjEPUYMS
fVWTOk4O5b/FT0ChBVqtP/XLCN4nFZ1z3zwxP1BDnzwwoeOkgvYUHggOA2x08wipacUz0EVs/AX3
r2Q3RFHR2Jbx0zjVYDeUFg4yTFC/mPs2VPwx89Cq7pO9unGgSXL9jzflM4ZrcP5eNUWHIigM10Qn
ze2kI97jherQv7rXmp9erUd9jy7mwJHcpUXoAB7aNrbuoLmZDequ3gmMQjmkyo95jHfqSkB6Wl8l
3SmvWOgCKOAuZVgWC2D6aHhzp12aav6AKtVQ3FtO6fUzqjzfM04uQujdMqGFq0sPrMTRCsYMNHTX
/773bS4y0H42JqijwTDxhtz/titUPp395W8LV5OLCNmgzxbWAcVxFz2bGnav9tBTfOXuOrRm/lrR
8l8GLvPi262BXH5qC7yZB8kRXM+XNt/cIO1VD3IxKITlTmCO33ssNXnI21TX1ZLMWLUetampAWFx
Ek3Jvo1lpRfRDLiLw2LEi7LqSQMZx59gJzWHG5VIdlzkvDzWLbZjE6zWE15eNE/dGJZwVINerE92
5v0GwU72huS0/gifZ9yXR7mZZaspdUaSA/BcI8iuY4g7FvvK/lsV81uJ3jxnydFHDMxVoWYv2gY1
VxS0RGf0Z5FAfQOqki4D32kF2gwraaPc1v5Qkl4tinrdTVB2Nad/c4JjudKdoGbVbQvtoqY1oiYl
oeakO9y/kHzmDwAs+evc3VD33U6hzGj8ickig5MKohThnyiNOre7rMKK4pb3BvKnXYsu5iA+2b9A
67YD6h8ia+AHIL0szm8O9N91Jf95tqxmFHEm6FImWgaCQejxpc60641yx0qI3qpVcr3AeGIIw2VS
vt3zNkn+85iZjqzQmZ0e4rnycvqvIMRLZFr35xM78qF+9+lEAXx0rq1spAeVXY8g3Yibd0kQEn2Z
O6v6wVbYmNb0UIPj45jc6L65t9/z0L5OwLgEIoeNMunyWOdTSLK1Kn45Fmul0LQJk3Bz0KnEx7Hd
K8qLlYINrzgk6FnV3i4PdH4rTJ0bSCvXclIWGFwJJpfhBWTsDLj0y98+v17Qpvg6CbCwQmEiY3gb
JP8s5VdfS4KB6D9zp5hqTkVWdznCTvoABTfiPsWT5KAR/WXuEGNWB8SVjnMmm3+qFOz33/wud34l
45xqTYowb2dzpPXKS5M2kmRZ8Jd52OYA5nYnH+v04IB0Oan3ZJCBpUXxnUcbTqU91d3gIjlr92Du
2oHgIoitnTmDykXz630RKnR32VYEe/pRZ/vktXQamT12wAe08d1ihJkBJjfIuV/+uOjuygMNF0ft
aGYPSB8C0JJBI84EcVR3VYFf6nFF9geauFcZRNM6G1FNHncIDUayFA3e8dOJXJdJs28z7brHXOpW
BuMSbfn2+6fFSptFpyPaSLAvoCIxfq2uJOwId5xz2axCC/qwGunBmsFmae/x8BvkpzXx6hdI+F39
H4m/aA6cE5NEcWkOKNohHcwoWSk0HtiJVtlxoMVfZpv7JAc96brQXeaCrzRTrvsiv5qH5sWSvtyK
torzdrvWrUZxAV6ooRc6P2r5dQtsa6dJnF5odpzXD7Eba4BrIlA56VvpPA8mTlKX7FI8YkwaeUqK
8WHRtdhT6uF1ds1bVjZ7zS6uapJJosP5g8TkgYsDHe2YNC7iu1IEieV3YNdwdlWKS69zFc+niYXf
8zEeuKjSJTdnuwWN0X3cgNul2YM+7b25GkAdD/q+wQcsc5FVukTXYJVLa3XHAWfo5IB2EbR01cdV
jvxAeQV0XGrkyMRFBQbCQxmtCYLO1TKnh1wLV3ZjgUPauCONDMwhCHrq9vsnP05mqGoqyDoPVr8v
1Ptk8KdRckZu6/DfvA4HLffpqSFt3TX45yDPKVtoRbzUIOheD+4kARU5ghG4UEEMI1UUFfAZG3pI
ZtOGC2SAlQWkqqikxRA01afyxzdtiwsWg50CPpYjWLipo3l29zCo4C0i4AOt2hZJfnnUTcYCtbTB
N1Tl9wpNAmKBzqeYQbJrrfeS/7HN7dyqcgHDsrKhS5qP9Jy2PsrheEgAH98vC8w15T55lD4liCyD
jxw16akObeSDcVsdcHa0UN/xcmBY9m+J/0gDyB0vqictjpwfDlJZX62FThCbaZOK4toxQCsGhF4b
0av+ur7nPq09FSxNOxbJ1SLPWyfhsW4sLhxzbTTwwO8tkDe21/qzhTc0J4CA90bj2qPRHDSc3ZMU
bHTeWonL7Rx65GtQy/QA6dg+RXvGDx0slYAkB/ULycCOnj3rf0rqKWBTBfvTz8v2Ipomt4smWQdt
gqL3Ic6iBuXR9TWdgsm9LmQ9KIIBeJCchmsZVaAth6KW7o316I8pBLdWUIpZ9k6FBvHleQia2ggP
lWNrXVSjjetIdgDjFEjaQCmpXU1XE5j5+pcFpIUg59u4BVm0PCyRrO1acIACqvDVLqGoGWeTlgGi
B1phSLGBWxUcY+xOBz3tGzjowecne3P4qCT817fB2/F1rHEqnEFvVdwbcQiboxI0s+GT8dYxrkcj
dNoi0BTcx8s7HQSjfVcEVvIw2+g1Lx6ncglXgGXs5ZXRQ2rtGp15WgwxNchWrdVjvSSSTPb8gUR4
ZJ6brO04GEDm9e7jkP3om/vO9c30+fI+i77OHRrFVCVlZcOcFDwvJ6anDE+qCu2k/eXPC3yQR+N1
o5YnKgTjDoM1hnMPviPtsS8mz2hgsNmN1YSXxzmfWoLk6etO2utMR6LHgI6qlQdZ0CWRPFuLJsAF
EW1l8wqgMQBS5uTl8T/b6r2SXkEIZVcSEJE7THJ6n9VFhmojj8UzFTRcoyoICv1Zf67nBphpMAFD
e9yesjAGUR0EV3cFhYq1JSlYC0IJD8lLx6bOlBI64xW7cgoQ+dHAqn9BzdXXFxmSWnDM8EC8tjD1
SbNQLEkbcLdpBbuqTCOc216ybKLvc+GiKJ0S3ftZH83GHwMUve7guebdZaMSZJxg9PlqVUOnZmNr
Wkmk32+gpK3Zz/WXl42cc4l0mYOfz9cJj8FjGmUmyHSAlIOwogoJuuZ2mY9tfdOo772zBu70enk+
HxXmM/HO5pwdIjULUdQ6P6SzkbiZT7KhBmm6il1CcpGztQrqsh6gzjEtK3Ip0nZ9GVU2VUvQ1Ka2
Rb1pys36ULUTkrIYvbzmT4XkWndtlbMGPnam22iIV9sKYrGu26w+HXLS7KdGHbPbJENDVQRdQSP1
p7Yx1ahpCHtENaO/M2a1BvOoMYzpacprqEJdnrPgeguVoK97iDd/WpK0VaP5d/EDTCRGlO5dP4fw
JlhvO9CrlpJIIbBEnn6ptVqLLlky4TChHnqbA3v5hcdzySkgiEM8eqbIkg2U5VTRqIaTMQTJAs0R
B6dSi8ekJkGwGCQhW2COPHBmVcmIx3gT82DxA62Mg+vgMQrEfodsJce1yJ6MQQ9Mq5JcKkTrxiWi
ehxPJV2NCXQxauKZM4zQsin1Br1fJMmMINCZ3OkwdBPtmYkp9d3gTaC57NJgbaDfduicvxI7E02D
OygWK01JhRbEA+D/HXiJD/Z+jQrwICee82fym2drnx2t0nMlt3zBiWdyiaaD9glqzhaWrQPxwBwa
+hJcnopgJjxKZsmTxlKmbbWyQ2bi/tuanm6bEjcRwOgARv3qkEs9o4dMx0JBzK2/6U4oGlwbtteD
fnd+G5Fq+ht3K/qncVxIAp8gyeExw3HhzumgIcIWSHKM7jpX/uR2ZJSyc2Iz1XNxlbOvnC5JQix8
vwXeEFuv7+gRnOxBA/2K/YduUnh5awSbzkOH1Wmd7DqNQbqq2iFs2WpmyZcFm25z5gQ6ObCsUQ3k
/PnkWcXqZfVfQ3+8/LcF6883/TfaQrOOQFucshUynTfIN/2p/jun36z2kv+0/etjWWWZjYfUPfsH
faUb8EIBKUkC9cU9us9QrvreOvEMAFma6/U4qmm01DdWcsyS61GReca21mfMiAdXN6Vu5XVldAeq
HTXaeFlzzyAKQQdcLB5rM5yGh4XJXmoEG84Drl06EKVYSmgdLNXBVZKgLYAeAr3V5S0XfZ5LNRw1
Z85SxzQqC3AwZLvCTQNbRuMn+jh3ZMSkGNsWBhspUFSYXypI81rR5f8tOGc3ffTP9bnc7XO7NJbx
4HbjzWQQn1TdqRhA0pqBXymtvcW2vhdneaQ1xVNzq6OD9DDZB70+TfoRup2XZyGAVhIeaj1mZtWn
8TwCLLrJlwDkmHmQgbiDGnCwwUXp7QDGcpnhis7XLZX4VNS0cHKXWrGCOfvWWiA/A70fSH6QO+tU
HqoHiF+A8956LyAZI5nethtnPIWHYlfdEOe5qY+HfoMgNKjp0DDes9869A6ApJANI7AzHlzZtMmY
pYWCNAEaXOEMtRgNghjNO+QoamS5+woVsvx9kpm1ILrzcMt+GDW1VBJ2ANgAGuyZl5oSbxQeutsM
P+0QerxmpbdSdmh+A6G43vYrxHM2VZXqqtSCATkkGlvB9w/Jm1SS1wmC/kb4/HnIVrcKUjRYPJz2
OXT7oCFTg1ukXlUodhTSyC8wBR55mSQ1ddICi6bo2X4uAI1W2akrdMjcZOtjls+/DEagnZk8Z8by
ZqapHYBh4XDZEEU7xkULFa8sg4kE9tCyJxMip823WmwJTwpIOkYLhRbs4DjFS6fOT/nyfPkfi0ya
O+fTpI1jNmXsAIbPaGwKFHpn0OfnRJKWCnadx1p2BY37tM7ZoVIKXxs1b1wdvwNlP6P7b82AR1tO
9bRmsQZTzlr3ppjnE6Pj9drlsmRuS9jPxBYebdmnowtqrYoditMmcJocl1t7UyIBrb4MYC+IlzzS
slO7rE8SbO+SQv/Uxru08pdaEJvBe1neSJIugW3yMEuypnlaEexETlHbH40gmyXWKfr7nGcnOSTV
KVTdD2qv+01WecXYe04/7+MO0EdJcUpgqDyYEtCuzHFmDJL30H51Kn+xH2wZ9EA0A85vp2owh2RZ
mqjNLA9V7mBCnxn0mAa3QX9lcNlQRaUHg7sSTip42lqthBc/DYF1HMMNPK8eyhP0fKA/KQMOiVaK
c2nLGqhhWVipvn6Ok6jLAKSlMl12gT/zaMjOspTSrRt2sKfc7ywo0eRJ1C6tr9epf3mdBIbK4yFj
MzZ7m9bYaaiTK1YTJKOstCZYGp77TzGcvkpVfJqlGVR2h3V8LZfi72q1hSQaCWCqhAdEMtaiBknM
NtpepbVHK4Ta65MBxRp7Vzxvb+Bby264nFRIjX57Xtt8Px/nRlw0iVMooUb7v0wx8mi0kdCVKykl
J5to5Tgfz2sLV8LYbiOjKGNv7vXVRxkXelK2IQvkooo3DxbLaqcw+07BGATCrdomxjB5Ki4MSX9X
2fdNNUR2fXJNGY2saE6c1zdTB30Lw4F0pgaFI6P1IDMOEQZZ+qYJTg6d8/eGZIoy5Pg+6iZ/0MO6
d3fkcfi3ofRjGTxB5Cycsy95ttYD6ACjzPgda61Xy/qqRcVuHlS2rAsKwWxbHSS7eKGtnxQEK+Bj
t9QQYrWyFz7BLvAIszhrW20oMQ4lexTlPLY+dtJ+GEE2yGPK2qnVmjIe+ogdrWOKLYCW3Wnd1Gu8
dCd7N9muNWcyBB5aNuPFUFUYBtHDAY2Febi1SOiRrO1KcDjxaDJn1RytcTWI4UHh0tllWen31Rsx
ey9Xf18OucLN5tzbshgFNRem0IHG8INFG9USFMXRx5pA/f3yKIKz4+Nc/BSlymYs6zKFraIAOwS6
Vj8YJmDjtZNfaVP+zUE4p3brlqVLOfYRiYtwzcxgyFng5NPNTOq3782D8+tlzHNjUvs+chwjVGer
DEqi71IN8l/mzILLgwgc+yNIflqsrCEmm9YY0qDDOzF+DlSSBorw5TwcrC/HpCeqAi7U6/XkQI83
ubKvWkgkbl2PeumrJxW+IYOxCPach4TVS9z0C6lxMsW/auPVsit/Tu5TJrlUClaJx4DNSdwpeInq
olZhnqWx58maJIm/6NPbjD5tQAuOBx1piBIyC4KP2eSt8/3lrRUdDDzoa2qqwrVHA0qD/Rj1RvyD
JhZe3zTHX8dhR8ly6hg0APPkoRpA27bEicSoBLGWh4R1XZaXlo1QMg2uRyHnmdV3ZiJJEURQDaiW
fFmxtJyaNe0I9voWhxFUOEEerezme1QvmucNHcUiaYlJENh5hjuVmGo1pljCCXq2uMvsWYXWSjQB
7dD580eGCBGtF+fpGY2NGd2CXWSqf1vg7+cH0v24bASiT3MHd0GHMp8avYtcwB+yNhitdxJLduK8
6Rp8C0kBWg5gubDNhXYqtuZTTVLZO/+nIdv1dYctqhSJ2jd9tNqxpzHo5th+rMvYjUR/ezsAP3kc
c1WH1EsGVWNHiRZqPkyLKnsvFf1zzpvRLd+ZU5VDs9Zlu3gGy0pGGm82Ncl2iv77Nu6n/47GGFtZ
J62PFHsM7SJLfXdVZeW680HU4FtBYOppQfH2HpnznrinuXhx7Ce7kvWHCeKRwWP/hhKsc2019xEo
eLfyabpvIvPXdiuV01eI5sCdy3O7mro6zMBO6EDoWpXf0dhPYnJou1RShxDtMeet9VD2pd2oSPZS
Cmn3athVlV55xjcZGCE/93WTe6rZDlpisQ8Ux0G+7m0XKprElPz/84ke5J++fj4baKmvaon/XzhH
sHYuChq9itazBmi4u01wOfCIdptH8i0TKTI1VZsDw0NA9mjpgd3tWFL7sXXq0AkP6L9TgRmfeJcH
FOw8j+BL3XpK1ArTMrQ7BlWKogp088h0ScIn8DwetEdzOjDbBqJIXZo3QixwYueSSoTgRDN4rJ3e
9hSNUWsPnfekBGtICQFZ9a6B/DKEmjfYDwinvhdaeSo8s4ZC4dBgKHe+ybT3er1RakkNVlDtN3jU
XdnrlapRfHs8ZgBSUA8c6MF8hfe9q+QEdIp7j3IXKlDJXgZ7Fe055+1WHrNsHCroAOt4JoG4vFrv
bbwgS6e0+fR/71yGw/m67fal0q5jEuUx6CydlJGXIR5xyQZ3bODq1Qhch1ueymks90ZsVnsQQwO+
YquNpB4pAMQaPD7PWVc9dgosKv3XjD69WaF+urEA5X4c2fdgx2ig3Ayd7gM5dSEeoSR2IjB3HqRn
JBYoeRYMO+XqrtTTK6qw/WVHFcQfHpundoDarpUJM3FhHsM/w7ljqMJQ90fBvhfieJ68Gs0hVa+t
SaTakDFG5O96rzZYOJjMK1PJPASvnRAM/RpInaTTwFK8JNH6W3lBLWyGqrL94K6gHC9xp3UiR/Vi
28vfL6+b4NzhAXtav6jDkDdDZLV3NcKmHh+NdZSFa9GGb79/yixsUq1xmw0blKE7NHv3fWy9ObIh
0awiAE2zp77LGAtEE+ESeHVxxrapMZE+fpxLzc/xdGvLREpE1sWFBBOKgf1InCQiBbtJMhQZoFbn
1RCJ8sy4+ZEotiRqi2bBhQa3Ugy9NnFzVkEfaaHWWmhezSSxVBDYeFwMEI4p6fVxjLLcBNvnWzG3
wDIzqHS5Py5bk+CZwODRMZVrZ1Oe1Gk07zdGsTqM/7T2bn2YfcerdsqhH751wzV4kExi2OWQW2CS
VMv416zq1w7aXiWbINhtHhfDlmEYa6KDYtPWvQGoeWtw9jNrESlpEsb5kO8uL5dgt3mQzKQr5bIM
7RTV5b95eqlxY3AdSaw9X9hDgfur65WDs6UW3RRVQKsbugYl4Ce8FHlxap6c/JqYv9tBk/i5aME4
N5+d3AbWFrJXINlzXcvDlitts2fWTqcyVLxorTj/znuwkbethQ1Xr5PuQR3tYEUB7vJGiCbA+XdV
UEsvDDONUmPYWeXwVuRHCGHMZXetUUmuJ5oA59rzYKKzNu+GaCXRsNS+NVEvH/9cnoBAp8LgQTLG
PIFZWW8R/nYbtdXy1vu1P1ypr6gt4NVm4z5eolnxlNfsqVMkyyYovRo8SSF0SFylAZNbBCLBA/jH
jrhahHaIlr1AkdKCCcIWD5AxbFtPC3StRGxRgzl+qqH9p6Ug1EplT2ubnZ5JyHhctVstFEl4hnSo
Srw2fTIb2Wku+u/b758OwBh0Vqo9YdOnff08vhlRbvmlX0UE3BQHbIo/hPkjIND0/bIdiGbCeT1Y
tTO30KchSsqbWb+tiQwDJ/AQHkmt9abtDBXaB+j8i/WZVw7lXlNOBKiyanj93p/nXLxSFK1cFJxP
hq7s11gPRuP58pdFtwgeNV1NClWoMabYh/G5At7pl6nu9aO+a0MncPSbBgDdf+qp8+XVY6FzcA6v
LlbSGUwbD2jdixQ1DUzWXEMS2FfV2CcuAFdjGVlFfqr7d/QU+I0io80VJZE8oHpJ+hFiio0Ksr44
pGgZ3KWPE9oELW96tv8tB2CSH+ZvmgaPsc4acB+oJF7x9JlBOtDcr/VVOZ9U7cE1gsv7J7A+Hmdd
FXj7RguGGqGZ7lg6P+1e26t6vpleNv26PIbgwOQBcsmoWcwEJWroDGpQdGzXDvpDrdrHGWwIXhPD
Vw00enWL5DohCA08Qo7mymhOsYlUb75F329LXubpGRKqktgsiAQ8B6Hl9lacxLSLOrd5ythtPOoS
2TPRQm0jfoppm471wPqii9TWBSnwhLduDZ0BgzXXvlsPP1b00oO4sYEcNZHsv8iXeGSckU0kJrTA
sxV41jZIeoKHSlApA8pU+TLwiWhHuCwgtq0sW2yUyIa03rvog8zBl9WN15q7u2xighSAh8LR0TE6
de1QR9TciDhzpA80zKiMjEv0ea7EZ2sGhU5umSANYz9nzQ1Bg//DdguJwYo2gcfDWakaO27Vd4gq
9U25gyQpyFR7UKlMN+XePlxeI+EoXJ0+BYjBNoYJd60QR/51ui994xfbgz4Tmp3tNxkYDB4al89s
1p3O2gquvvt7Y9Pb7sCBeocEcK9fOTL2fsGm8Pi42rJX03EwjkPA0rnotzHoSCpNDS8vl8DNeWRc
NbLM7HDSRD3ZJ3YbaKNM3U5Ua+UpB2lHe6RFUwvWGW2fvY4gCzB33eJtNOaqdB9EE+AOfTIXCTiA
UCIA18Pbxmuj+M3ODMvDRom3+bYkhAic2+Cce6mWYlTAjYT0W7lWC1v1WkD5jSnPAvAcSm6OAgSV
wcPkanQIJ2a/2mG/c8JK9/SjclsAeI8TOA5+AyFCak8DnzdQHONB3skhKvYanOtbaUO6FSj5UD26
L9ZzsU8DMC6Aw9CCjmN6Vd1riqdKqoeiSz6Po5unxqRlmcVhq9/T4mXpl8Ato2kK+mnyqP6nSn/S
FQkuNaELttc1SW67BYAzWTqPrVtoEceQjnFCQ7kFR5qfZsSP6cNIomIygphJcsUPyNa5cbYk5NP5
BtoDI2k1Gof5uN6U479Uj3cAsuxIuvrxFOse/MKzVxaCW5F6I1j4rDX2YiilLgskFn4Ox7zfGkSW
cJ60PZqjb0if71jR+zpTZN4pMGceqqerTaWmZeuEg3PbWLeJgpOqOC7T91pqDJ6wcK3Hcq2bDtlj
925lV0SneHCU1G5E/30LBZ8WuB2VzGA9vm0mT0V3n5XXVgrshikJiSJn4LF46mCwtlbaOJxHcKWu
AZSh38kr+qfQ5vto7Zsw+ytlNBBdvHUurqy1QTVjgLUUL6A62WkR3rueN8mh/G8CwZ5nEI3dWVGF
+37pWd/LI3hwHhJUJc87Kw5ZdjTjQ4K8lC2/Lx8oglT748ng0+asg13lvYKW5wHcBtdD3T4505qE
bmPEUTVkzUOFl0RJQVJAWmHwOD0H2pBtk9lxmFQ3zN0V5hzUkDaqi9Dpn0c0UBb6vcYQxdKjEe+K
gnmFNnh5+8M1R6+2b1mHBGS5ipf3XvkRu7eW2QXJVHpq/uPyaghObx7glyyGm/TMckNiswD94hpo
6lq8vasjkRwZgvXmUX6aCjm83kiUMEFL2RjP3jJHAGlBRAXlIVeTFJ8EsZOH+WVOZ4NMMumiGlWT
IEZnvgPZQ7crT7FSAqja3lqyYopoQttSfjKgEdon+bJsQw0nG1QxVo8GyRWhs0XDkfbn8r5soeJM
jP5w/U+DmKtrt8qA203ev/fQbkxzSfQXVQp4oF/V5q2aKD2ugdfgWT7lUQEkUKd6zRXbo2QQlL+h
8AW8uwxYKIpWH3nwp6mUZp5aSjEpoelNAY3q+/QR92gFVPF4JrH26XFSIlnzsHAwriaRE2vIl5iB
J+ieHGnUhsV7pXoAxm5Fu85PHs07aV1AEOb/gwI0M2jZtq0Sjvqq+YuDpkOrGV0vy2o/tZjkNvrx
uTOmwGMCWYN+PaBMcY8GUZGW/l7nQBmvmYNs/lGHiiK6+/1cl3irYE48JNAyGMgfYhXIxgWs+0+1
ouOmGwyqjBpR9P3NqT4ZA2kXvVUaXQlJu1/R3E/fE2OXlQ/f8hqeD86sTEarWO1AMEK9epzQLiLB
MgqcnkcFJrY1g3Ad/ztp7nT0Lqq37syOQ9nuyuF7IYzH/8UoMjVFD4Se03b+lN2vzaFG/1+aoF9n
vsIF4vIaCSI+DwRkematK9PayJpuoQPsTfk7cYPL3xZELR74Z+u5tSofEMbefbITsJHaucwNRJbD
eXZvg/V52JanSnYocC7/trwHFIZXdg69C794w95AnDABL9nlyYgipcrdOdp0ztUahXnIXKl+voJX
K9tbQbF4ECuMTxu3lh6ATGvct++y98XzC6jz4MAO5wmIQzGkHReew3KfLRLXOL/tOo8OJNNUZWOD
h9deOan075RFev1yeaFEn+Z8Gsg6N6UMwEMIIB1pSm91ut6ZcyEpmIg+vxnEp5DR5mrcFunSHLRa
32n5S0omMKl8yxt0dxv008chNllblOHWTKwr1j61xnNFfn5vWbY9/vTpJWODYueof1ZIQOZmDAmr
nuZSkQkxi9bF+Pp9ag7rXOg5qnn209RZHpt/KiCZufznz3ubzjMA1nFLRtMsu2gcTjrkbnXtudb9
lg2SSCG4Vug84V/aF6DsH4AHhDhgiJf0+GDRK2aipurN/hJsWkImDSfFS0Plj4z2R+RenEfPsWKk
I7ip8XoEOotOK+7XTPZtwXbwAMHCMl0FJJhJ1AxhUwGG1p3UViZYK1ouHhc4rwlepxaUJrMDRnhU
Yq96NU9t6O5mH5XDyauD6jjeDb/0nzL2DEF9TOexgXaXg1NqRDMCYVB5Kn8kQ+C2r5P9iseJXnO9
bo2GevTSTPKiL6i76DxasET3/mAuUFjIDsqtjvqrdddcaWF+GA/FMX3qJXVe0U5xPj9CaNzKmz4B
YhefdpQAXRc+o+X9ZdcRfZ7ze9WmWkZ6UD5VoJ9j88tonKjsunY+DdF5sGBiIBfMFuQCjU6KoFXQ
qgZ8xXjnVLER0rKrA4X+j7MraZJT55a/iAhJIIYtQ43d1aPtdm8IT5cZJEBC8Otf1n0bXz7TFeFt
RRSg6egMeTLpjRtjw/Fka54+mxo+epO4psObi9o3exCdHUF0kNxSK9qaqdWVLpmCYpXbY1N3zWFY
OqDMQMWNPMLHC7GRaWdrFKCdN/VUcBj3wrhqx03x4i4zBa1GQ9+cUT9qM9Xnuimr0MumBuzEU++e
XIvlkQfStRtfsWFJ15jASS2zxReaHaihd1MbTyLbswxUsXL/8TD/zcT8b4DA1tDAdkqboluy8TCB
1rkzsYfAGqWLAFhHelJ33t5E9n2w59GVQY3dT6G+v6UPtGFQ15DB2R1KsBsBN9ba0eDOEWjVbgQi
G61QbI0TtJ3UkgyNpocamb9jiyCVfbqywZEHGqWhasFpCkGg3d91OoIi67+36TxTowIaDIda5bFe
hlBDH7pQt0zb1i5YGYVpcivkIXBwzYOVh/yhbpAzH6LrgKANOf2o/9FJF+fJrb7EjaO1ZtEqWTNI
41TjYR7re2hhxiaXkduT5OM9t1GAZ2v53Y6DG71oAMfJPrNTehr2cxmCQSuju+pOHrudOiNvnu/S
bx+/b2s4K0thllIhC8Kzg9XqiBcI5fvnub619htWdY0bhAqpae0WoD42g0tr2mX+sK+nZyt3Yy+/
tQM2XrJGDo5W25eF1UHdMpmT8dE9eQeW9NBX2VfRcuL/lLhjn8R+Ojg3yhgbW26NIITmNVkyUhaH
bERxxiD55ptEInQKqlvscz4Oxx8szxpI2GFVyqwzxUEs1ImYg9yRKF5l5UEZoGAkMsXyw5e3YItb
b7sO9DeH2m6qHmzNc3HgE0OSBc0KvYqzZtrNgbNXBvj59u968dgaXGga3hSBB8ItC0UH0roHF2CM
Kr+FE9+6mdbSxgDNaCgbTMDjiTmZ89SPUGJ5a4n/RXZBMjD7lE3ih4+GgLxWSTbIp8Dqb1QnNmz2
WvhYoOHToIo3HmpHPTUZQGaaNbcgBlsPZ/9do5px6RIJHNKSnrqhibp5vnGPbj15ZQLyrBalzDFl
xfSeKbeDuQl+/ZV1WWMLhUMoGFFh+9u+v0sJOKKCPK93vLzltm18+//ACEuKLTuY/JCSPdjvoja7
NSsbh3yNHfQUaPeLChR3PYn9Jrhz0pDUSwwe5Bv38NYLrubst0NHM8uvqcX6Yw4O3dr8dB2VWI7z
ZZqL549nf+NYr7lYRSZsWWSdBlQsDTOSxo38UaIcKch9igqTJ9v44xdtFD7ZmpeVmkClbQY4cj3Z
59a676vm6vnFAsK/zAL/h0HWMDBhNTe70YOsuQRa0jt3/NTwMVYE3J0DKjSgjbXVDyeY4pRBar4W
ocXlrYv1up3/YFLXOMRKdiKQA76xn85zPp14Yx1n27qvvTnu0YsPZbsJhDTpozPd2P1/hjuxtSxy
Bh0c3jfABuvdlSEBbiSE3MnhZhh5Pfp/GtHKJAgbwj4DIK4II/4V4T5V9/WXazvw9S2qu7G4W/4i
X9mHlpZ1UJABi9uFZjclZoToch5XkRuCNyjTYfbYJihsJNn3j7fT1rytkglTY0ORgVfFwS+HEIGx
KvgpLT/LQMeeC+rM7Afjy63RbThAawwipZKi/QMvu3oPDYl6aOUl6SsIX4F/0E9Ghg7KHDchyVv5
hjUgkU7OQKygApl/NCV9EZKE3Mt3iPPpgzhA5e8fGpUH+dLgM6roL53WNUIRZARBavtwJwYjTrLg
iT3ZF+g13TBlG8UhtkYk9u6slhL8pgf7AXb+ZB/Sr81VztR5uLYL1u+lDG8JIm6t1/X338xm6TaF
P8ugOBBRhWPbNGHuGJAy57fgj1svuF41v71gWTyrbGcX3p3DoQkINnKGZ9uc3Mi3X5/zh1O7BiRO
fY48CfGLQ0kvCh1A5Y3nbrk+zsocKLfyWWeh66D4RyXt4/yp+KS+jnMoLuzgPfKfHx/ODW97jURU
aWA8UnnwFRk87QrJqiGItb1EgvGd3U430scbt6OzsgGQ2GlUzrEKQr6N3v0AlIrUe9E9fzyKjUVe
AxIrl9ej8vLy4E0vpDNRAym90Q0/fvhWDLcm55NdafcIeouD+15cSNLa4bA35/r7sr8KQs1tOD5D
4fbvopE1HJFaY917RTYeTfo+wve0mzCt7hyafDyYf4Huf9iv/wNDFMNCVT8PR+37TfpICtBD2LGl
Lc8Kg24BV1Ioer934tpx1TRFQvYdROX7pWq9sFByyaLRCqCXJ5Q9orcjyIr0lPvQqgAv5YIe1ZIC
WVBHwBmUQuwGbUlL3ZEJvZKo1PROCza60kqFmh+gbRGQx1r5ADz0gM+oh5H3Ai17gs++FbppL9Xb
QGq12LiXgio/DylVI0uspnFhz6FPDaFoh1cq/+wQI9hb6bdZB1yITefaAttoak1QP/VLyDs5YVNZ
k7dEGtpw8j5vbV2j7dT1ge61HbcsIl+1qkt6XSEdOXRM4TuLwLggXLbR7PlgUT2STzJDDTvkmiwT
u5MySEV6Y5ttnMQ1mG6WM96cLgVkFe/95uKjFp9diYW0FdXerdX/s7FaI+dE1stWTCAwrgXbF1YD
jkYSW/7fsd6zNTPdMrh+gGpLcXDMewvVO7DIhYXX37rbN0ztGupmCNiJxJKVSHv3r9ciY/YJl9IQ
W09XwhTWgPs33398TLa8pDXsjRcdTU1XlLgCy1eWNCcAZSBkMYX5PxyN5mNUPhUv2LdjeWP5twZ3
/f23e4q0nk8HXZaHAjvKHWNHkL978hoZrIrCQkIFq+J2XUTsEWyQAf/n43naiEnW0OAxU2KUHq4P
N5v2ufR2QEV9Hwr9bgTdK23t3HlqbrglW0be/u8MCUsRM15dhWGu48WLrOBO3Wz13Lig1qhg4L9N
ITIMJFtMJK0GNK+gFLYP0H39y+27hgTngW+XxsIdaL+w0/x5CMu42dOLPtmn8gCI8364kULbGsvq
stW2v/j91SWZ0i9L6yZFeSdMHY6LvrESW6ZqtRLKbiD9OmKvOi3cExGBHytBm2xI0t3svX68szZP
IPvvcnuuoFIEQXmwzmNs/WDR8FQ98SzM7tyweR1e+4ic609/Wd9eIyltv8uapm1gW7J91yzhVN/5
5dvHQ9nYuGskJQSpQbwQXLXTUO/vOjRFqfLRqaobdf+N5V5jJ92msq2qBPFuJofLwE5e77+UbM/b
T3/1+Wvoo/TaJS+l0kfqIG1pYiMvKYztxw/fMHtr1KPnEdzUgC0k1dTTOJ95GynT3AAjbUz8v1vr
N5sKlOYoZAEpEY2uTiRlQNbT5RpA3CW/lVfa+v7rq397BQtqpd1F5cnQ1Peiru+n4cYh23ry9fff
nmw3nj13ss2TLmvFN88X9C7ni3UL1/2vX/EHR3CNbwSwwL3yGEIRficTHi67+jWFIlQXersKoolp
DBXDyI2d0A2/ALQZfl2S8dJfloSAT71LPl7+rb27OuSuKIwvSjUdjdQkrMUkIp4CVT/P9V3godXu
49dsufD/lu5/m8zScy05TWaCQm4OREPZVyyLhqadv6Qez15Lp+bvTBZoYICjX0eid8uDRmK+qRhC
rlrK9FK1uapCzoaQW767+6sPo2u8AjVFAy1OuhyhwuByCAOCuArNVMxOhl35GaJUV3zHz/n549f9
ORVD10iFcQh0uQQ23jaCT8LLgzGBxEhcCnaX+Z/m0bn4Whz8uriRQv/zRUHXQAWg0Po66PC+tMpC
RxFEl1bs+MW3JeiPSwsepY/H9eeDTtcUR0XAbY/kbIGcIC46X1PvaOx0OEg/925M3Z9fwdYg1qox
ktuIiI4L/Tkul87/x+9uhPobj14DV7PcKgKnyZYjcI0RiBOjdHpZgHn/m7lha6QqVVaudCr4IQjQ
I1nEwYREiyhuPH3DSq25KyUpmTNzaz6O4mkWCLKyrx9/9hbI5X8wqryliMgwK+3bGKf7K64iGMBG
ZKLhyM5BzP4u4F4jVkHTZ1WeK5ej1vXPlppHv0J7CI4B6Zv4xlg2zNwasjraVl3rsvj3lC+7IEQj
SqjP1enKV7qg7RBU/Hkiv9+qRWxtqJV/lrtG+V2AIUkvJvYXa0raMvl4KFvrzf57K4GduerALrEc
HVqRkJZuhys1uAE42vL5yCo3Dd7TVo0FPpz2yVVsLDvxSwrl9O+TCt2HqxCKOnSHgYf0Fupkazwr
X9nYXT9nDOOZ20cS/Cpv8oj+OTKia4Rq3gneDwJDce/dT+Ouv5N1OCdXJhz3J6o1V8uehmMCEufb
FYQ/10ToGrvacK3hTuGdJbR5/9Vqc44TvRsTO6l2t5LPGzY9uP7+21Wa+u1C0F6DzVV8qbwvWiMv
DBDukh+Grr9hVf58Xmhw/f23d2jHn/vA0jj7LdArZbgsaJtKT4397eNdvPX868H57flUpJyA/385
TgLSZiIknox4e17cG/1MGxuZrskuK8Lm0WswSfMJXQghPQQXIZIhRvopgf8ZW8drY/Hf8WXQNfUl
p9lU9TOG0+X93q/9feAMN0zXn88HXeNbG7cTaM0yy7FiIFYm6UubTn8Vt9A1slWmkizzRJajXflw
rESfNF6J5N3i35XC/vnxSv/ZFNI12yWF6tDYL5iawT0LvSRpPoXerchoY3LWUFaaBX3dl3A7cqBF
HFwZE3jBP/7ujfQ/XVMpLsix+ktFYWiffLCZFgk40o7guon6E7Thb/jFG2d5DZOsK2YVU82XI5Ne
qJsnwMhiYH/RsRuj/nvjytg4bGt4ZNfIpSv6ZTmOPt1L+ZY53warS8itGGJrFVaXBgfBBTpJneVY
k/IAYtBPSns3VmHr01e3A+sndMgh13ts8/ww9SpxeujKU4g3BBzTdGOpNwawRj4OQecQwrDUbF++
zqf+Dk38eyuxPjvX9nDoFOxuVds2xrNGQPbMzax+woatqx0KzaNA13B8s6vF+/fo/m9MSdcwx7L1
hnbs0ILgOJqLB0jmlmN1bIIFuJGTgR5qKSIvCybyqFut+KNfmnm68LTm/tM8aeaEsmwdZChRpabZ
t4CATiwcfdfxvs3+uPALyesc/by+qBr0OJCu7/ywqVnv3vGsMB36TQbPODuRVgyVPsQ6jSkjNVdK
+/fGNiUB7CMt6mAOh8WlkDQt0dOw/MORlXHRDQXGt+FiN8OCTIGdlb1Poza3SNMlshKz/tr1ViUj
oEiD8mLxqpke7JZlOraF8b3IcRtoi/RZZRyUP1I1XsyY5iqidaWaL2Cv8thZt9YkrpufK++B4nor
0JKz9NK+z4RS+ZDwtMn7V492PI96x4P4V2hV87Kc8gnFCmiaWWmf3rGpdN2zC+e+3ukrgfyj3amB
d6FVT8QOR9tb0q8dl449h5MyEpHrPAXMhvYtEnXPQwMG4CAGLM03P6F63I1+aAq/YsFjm/HccWPj
KKM/jWbKtYwqO3eKMtSPkK43NEJffNh1/K1uSXHOvdHiSZr5jppCRtEC/ctPDfN+WH4HgpM6Y+lw
8gOSto85qfyiSkbtMjuIgLwMTBrBURr1feWLrLzDtYW+V/jJMzgfWmvu426wBseNXLT42PeOay3I
yQbOz7JDwsXOC/Kc08J799wm8BsgUVNruQuKIc69efrUpS6mcOoyCdNmW82ZD9qdxjATVobiBLFl
hZLUbA9VdxaMpXNIBpWCKokUHcT+Jmtme2J5vDvVQ+1PaP2HLA4kQzI2sJfMA6I3orOX+ju7bKxu
X9m+v4RgQ7friPE87b/4VoqyEjOWBaHzTtpZN8Uqd3wdofLWgwNiIr4087nr+5qivp478qVrajFC
Vb4eB/fOTRtPP2Dz2O13nCoVzJHdyEEppCdJmZ0HtOWImAdgQHxm2MjVzsyGOpciKJQdJLmEIBTM
lq3T96kymp+8weB7mymg7NUlRQ2+FtWA2b4HK4a787u65U+jZ4G9oKBi5m8l0D5eubP6TJo2nGkX
uDIa26tQfKmLIHjs66wZvuLg2uSbZsJ1XrNCFy5oSTnx5xHHgPsYqBhLxZ4dwnIEn2wRUn4r0fSj
9wSzMb67zqItqLZJJ2/zEEE7cb6Dqavpk2rQrfNVNXwCZmPQdIzUOMwmWgpXYIGtCRUmYs2ZiYwq
hi7R41C+gZ2muUDymx9SNSFv2TfCPs9+yqcECsBtt8RihAbUFBPVavtBmspCMsT3rogUJtXC1HkM
LDnPO3RJAoyadH7OaBX7iKPHy5DN6JruJEtp4pcQ6AOYt6vyPGoRF9FzBUXrBchlPhf5nTOP3fIL
1zizXrxxgHcWoBdh+ixy1k1oWQyG8tljxoVGNDTmevUZfaU2YoQqa/ont08dl6JsGUzjDs3mhTw3
MDzFPdiIKvtsF7Iwz5CZ6uo3l7veZZibQOK0OzMoNt2W0mNfZoG+T4FNw+EtFz+481nakTNKszmo
rPrZ7lCdqfikvFO2DFTvCmRNRHGvamxpLwtnZ7K86a0h3Ujny1hoy2eH2qtmBVGrduDlHgSZ0CAO
XXCKO3bMZ6V8JyrtxUIJ2HQeMdauAneAznbB0kMEHptnAZlS3sLDF5HvpLyA692pjDzpIRDdfYV3
WGo31LBhYdUC5iKjtnA8p0iCgANFe8h0LXkRMrfxC5SkJQJrHnoDKdFwodoqu/RdAeIAzb1Gx5Iv
FY8sp5QpsEC+BlDHsfVylzmBO2WJYwWjh6yUquwvfhXYgEuWgy/GX07a22BPRA84K8D03VtWe3Jx
dfqA+DhjHzy0CBrrd56jMP4GjtaSfPMa4zMV9qPPKUDewexXx6KfU8lC4ko7+FGPvd09lUbP9l7O
ZemCyLqllQyrAam3vfRoA23twJRW2YVVR10/Jpa9lCxBZ8Tg/eIgEIKGOBfUsfKT4cvITnCbKXnz
dbuwexv6PeWPoOZWlgSgri6+T+DwN/uZVXUWz1XQ5DLugO7hu4Y0DqoEA+TidnXeSRO1kyHjP1WQ
OvA8bCnGz64DobeHkoDr4dHCsa52Obed6X4BeTOPGnAmzQ/lqOA5uoUnAB/oe14NiaOz1n0WPWEN
Ht225NkdVaZetTeLNJot6bYH28tVviOal+aYiZHpyLj1vCQGBXByVqwhXiJ1KsWZi4oNER+1cOO5
gzLY2XdtBeVCb+TLrp+5TaKgdLwe9S2NEn2YDoNYYvy38Z56NhpxoJOLNhLIPnQtqqpt3iRoRxbk
xAqDnuq8bCDeWXVGAAdXz4OJr9yDOZTzNO9R3hVKHBqi0586S0eJazRlFYflF8qaq7AAXIE/p6kI
/HgYjVcdUt1D0cgpfOALwtywqkkAY4BQqGZa+hfj4SCD2yId2dETamyeHIcBlZBOxs6eiqUtQHKB
lFQTOrMw7aXJh6V/m3XpscgwZaqEuFXhRmlVt/59gbKxel9YL4Ykq1kR1CEM9uScDNBb4Bcc9cLx
thRHJupom/e7vMia8hH3zzIe+qVWfGeQzSaPymtbmni+T4FnEdi86tdssqYGSrA1/f3CWm6enACe
AvSJaWafiWCVnyVNIYQzhapvQYodoc8q6FmoZmlZ70Ja1XKCYmrOd8O13/msKXyud7epM+nEspkc
9dmH8Ic4pqId3O+pV5DgSGSeimPG0d4rzzofHf5OUp3pAw+I1aGzTmZWVOStgE6KMBMJbRKMbA/I
Gs5+6Od2g74hCyQaO73khToWgZBBZJu6M+GCym72kno+ryKL+6neef0AZlrmGO7tDCtH4F6GoSri
yseeurdwutMmKgLITibS7yq5d4q59WJhcW6gTMLA5khyNY93cBN7D5rWVaDiuUGWBCwhDeQEXah4
XhQY3MGz38mqfocEqvASjh5FkN4A4MyeeDF3Aun/QNmpFRaIyopnTfLMvNhFQZ1fg9NpU0V88AcS
HNK64F6ZeDbzETF0LRnmh6DOtfsZArE+ECxl4NbYBxlRqZsshVVZQWh7jqXJnswaRYbM9abyV2Pp
ubiY2WrHNK4l1RMkKYuMVzDLNJ3TZO6zie4HAe8K2jeoyMCstFkVXNm6y6rv6SWbyNwDC2hpVDT3
dJCy+Arth0wBsNZJC9jYoCmGaMGX0jhzQZw+hvBsyurSS+PbFpBNtuT1P3WA7ILcof0mzV8dT9jw
Anx4ga7eASjfAoXoCvBzhW2bs/n7LBfRn3EMZ3IqJfiXXtVcc3Uv+GjjKOOQFhy0BqybW7i9puSZ
6j554PEf7FhnIgUbvO4zCK6GckI0AUL1jM04rD6xePumgbFu94INCh228IRZC4vv2YNPEl5yntKo
1rn07xoLyos8CqiXkTFqa9yyZ407qwEHlqat0GFrcs5fjMf76TJxuVSvVW64c2QT78mptWlnXmZl
OznoMOZiroApyQoPLZYKe+Z7IxBBYbeVPvRIc1NPUBdOa4eW35hCsx7o07UclvvaJ+P8TynKaWlD
xuwxo2GvTd/9yksBN4rndauvdFAT9IpVj9D4V4HbyJvAEjXAlQmzscxteMjQxMzel1bV1Rh6oqXd
HYeSd/XCmWdA35jnQlDQeGVkGqxomXNZfXZGIOpx5BC7pmY3gAosRbdBLYb+G/dbKz8zVrf47J51
gfqk5ezxx9n3Sf1oCq+24EhQivCmGjLHfiIm6zK1c92cKx/cuwsbz6AVnycvGhEWaFC7tPAJE7ak
zczCFOgw762ZXGq9jgS0Hyda2o7/2fGo6+3SIMhMF04oT9i/sqExDywgwfRuUVeWZ6xwWbxhDC7/
5XrjbD0vvdXa95R6rP0Kj9Hmv1CSmcy5IF1GzzO5hrSldnPrXNtt278GBaKeOz7C8KCYuBBdvy4y
IOUntyjc8WflaRUchJ9S661VRdfT0J89eFGhHlTWxWWL0CTbtWkaQNgodQanwMfmXTq3yUgz1KxD
ZS9whsMOG9v/MViK2icm/Uxdps7JqiQwvOHvTU/o9AbkmxpfemNbwX3eNba+DJPFg6PbtgBQhBPV
DjnVQsn+1zT5Ct5aEBRNfazb1MLBoG5Rfro2mOZfqNasPjQj3hRT5jf8Jc/dwHqfXLsb7bCq+2x+
quFlwv0SDB2babwwW4wxR1foNUVfIfp/EJ1p26+4+FQAo1aUxg7Ab+0NWiZDLSf7bggUrjXYSqH4
r97zp/abcIRXvLLGaTM/1G1a0SYcWFbN4JGjDhzytrB0+Q4+qv5ck9yFp487suFRQSGCykLbnWl/
qSp0kh8maJ4hGkwp/MSEd6MyX+FzMb3E1TUW+xwYpca9n7uL5JBzAUUY7pxKtM9pJRfzjwvl0eC7
w/jU7Zy2Z/qxJoVe/rHEYpcX1mgcZCUCNt51lu6aCPFIhn0d4DP2kOyzpQqxjtS9b5XLijdQkHn+
uWh9Q3Zl3sNsRcp3U3PoSJ6yJcZFXdWP2FRwcHFfl+AedoDK/YwTX7bxMmbtFA5+a9qTqa5k16Z1
VH00M5+CRxv6yuNpKCd7+SG8Hj5kJ6qB71mBUanQ8ht/hE8lyZykru0Fz21eavUUIKoZk3KZ6npn
0rERL03jUfLeLGJwX+dBuHCj1KC9F9Z7U/08QTMouwfRX+D8IKRacMPZvBjNY+DrvjyPXdlPMrIg
laJiWeRlu7e6pc13jSgNH2KCnUCTvhIqP3cjzsbJbgko4eFGNOldntot+G1yzf27blJyPEpd9zkP
gYEti2cwZjINTtlxmNJ7k3I6xKzVbX2BZyOGo4KdCHZOOrD6MpeFltDw7V2L31mFa4PfaqlmuedO
VyGtMC2+DdAVN/l01n7VON8DhLXem/LQNPBgFz2MdChF49AHMg5K73tsAv6zdKT4tnTEIph17c93
uvZtfz+kSLXcu/AYgvfZzoI6gcVggHX1V1ctR+zj7xvCWvtsWbiDjsQBfHSMxl544y9DwdF+qauW
LRdY3nJo60hZhrDyyOfMseDAumnRFpHlcopHy1JSFn+cbtzIiK/7hRfkTgwaOa2DE3hfLWAP7nmR
IyRO0/RW6fZaDPxTGnBVXknRWZXOlU2OVAHRoPZ5DBSznEJ77+7Ge/6VPX88lK0yi3fNqP5Wx7Gr
VHHoASAx7kUesiKJFYqHMgb5/dcrNLvrQrYze4jp3Zi7DVpP6q0qq90wNsog5jj+P/3wcuhFQh6L
T/KHvEvDPrzKA/oJecpPQSz/rnsUl9B/R9ksZsgbQsgRlvVX7kw7M7bPrPCfPO2fkYA8qeyWSNvm
jK6S6ZmjW94M2Ovq5JzETmLt2u8oXp2RJTLJFY3SfZmfb4nObGW+V/l1pGRM2+QBOVYuEomvcr5R
f9vIc/9PD/Gi3KCwHXKUduFHTDlFxKvpoWgC+NcdtAo/3n8bjAIIyP+7MrNxlsqDdTwOJ/3WXEFU
JFGRQusREogv89eJomeGnsASdsd2V7VesJDd2IobU7duKXZnd3Jmtx+PsCfJhBKj8W88ecNAuNdJ
/e1QNWIatJLueGycp955U9WD/Xd8lXTdLixa9PcPoqTwgZPZfxjRIHiLGX5rPq6///bVvQG9YH1d
itE76qtcpPj08SJvtHjRdR/wjKivESZHsTjScXAY4+YidtazApHu4/C1OtKEHK6U1DVIqG4swdZg
Vic+YwBD5h3qTg1UeYT+Sb2/QxUi3v7vNDmiyPKlQzEOsMgwU1+luQE63to1q6PcZaOomwoP9qr3
yjoS81KlNx69UaVcdwUbQ6HIaqNqpdzip8x5MkKWDNHEubGcqNE3sXjX2f3DtbXuEbZKywE8dByP
4E7+4SRI6UfQwepAoCGi2+TyW6NZ4SeQccyXsePjserDtvqmECZze59lZ9PpG7jXDZgfX51g442y
7Dy8gtt3E2iWkIBLluCLV1449fcO+aL94IYJ3Nip61bhIUBVik0wFlYdkQAblg434AFbFfB1hy9N
+2zQE060TKwX0MIcAEg1IYcPIfZIJD7fON5bk7W60h3QrqZ1j1UfoRpetDG5nw3kHUP/6CUgaX+w
kyKufyGDjuT68JgnN/t9NxBCaykSgl4cVwfDCFp1cURENTwzBXovciyOClz61+sCPaPDg7kAvHOj
4L85qavzP6MnC3S+eCk8TWAWEnNASiZCNIY4PL7NCbi1yVfWAAxL8N49uBE1uyPOpWl++U6etG4s
y1s7b2P61p2+Nh+b3miDkaC6piDMpeiZN2NM+ZeRtqG6JaG9YdjWHb51p4O29abxOFs4TANehWyJ
dwN8uPXwlTHgVLuU9jg+2v+mzJFqRG3Zr4939tYEraxAWloVQXoJz4Y6R1dWiS6jSV/oYKIUdgHp
rY/fs2EC1gIjSJyzbIIdOLipF885Uo63QpWtJ19//+1On2SD4I8U1mHsJ0D+FszN3yEN6bptd6QF
dxokRw8Bixo02EJlIqqS7JS+9lnovY8yInEfWbF5/HiSNuCsyFn8dyxL1VdWT538WKrIfuue6xcr
0VH77f84u47luHVt+0WoAgnGKVO3WsmSHI49YTkygDmDX/8Wfd9AB1do3NJM6gFAhL2RVqg+Fx9Q
1UkHz1P1mRTgtuH2eENBw4rcOAHi9rXY3ue8Zsgk3n33pkp4or2ZxXJbGgWE1QwPz+XeO7WsDJnH
6xQM1mUQMLkxXiD9dMOf80ObIHFx0x8uFAoFa3QcQfw5vj4qinOCzOyFkP9+XM2jPnvJPrvGjhtO
Y+iQSkz+UAEjqAkRRTqUSb3Q2waxFgyzGxt3ennXRrQlkZf5UeafxZhralGwHAwmRXxl7mzvpz7H
UkZDN4Hznv0juzhfebiFx0HYOfSxT5Yu8FW9dyS1V+HZdY1VbSQn5w1q2MV4scpvXldHu95F4wiO
N3ZkMr3QrTPORgvz4TCzO3yL7QeE56HkeEyDxtasioqYYdIWwMZ7blZxVNPW8ew1uErQcS8V2pCG
zCscm3TGXfnfFhhJHWcxnk4PRdwWBwatmJBCsMGQqYVdwQBd2VGLeDpSWZOQ2POfx2iDVhq5SYdQ
1FBW1Uwz1bBLa7u/zEtNfFRG5gawi/V+MtaTsZh3I96Ar8elYkBkLnRa8BZxmNlnq+Yp3JGr8slv
/V1znlCVLp3aZw5QEx4TwIiY1y+iGe7xNH26/uGK9VxmQENsSyzZintlZ13vXChy7EKc7Vl3sXZM
yDfiQWZAV1UJ55NyWW/AgE2/8Qcg5GMvMofYe6HJodryPmcO47/oz5Xn+EjP1tkXwMqtjRnaZDlV
fP9ZM50ur2ovah7j8zp/pFUDtJ9nnQE6PbEDGf8hPR9yNwPO0u+8YpI9QBgu53G/SazzlhPcOdOu
D7dBaJg7ilD4ey/0qgWZtzGnJql1xuPPklideT+t8KaYTOpCj1zHMVSsHjI31aWtt24DmuAu5ncI
NLwslM/QPQAAKc3HO9v7c33yquqRAhv4gYHlDPU0q33e3WdrcKMK72+5+8HUGd0rekwmq1YpYEvd
hDrawvnm2wsLlg1mejXvIt8XyfWGKKJQZqxOllFbJQOs2R7w9ITUN8BCoYyuF65KtjJltTKrmXbp
QgHXNRIW7We+XaDqWN0e1gkgQ3+BBpavuzFT5Kq/97SvZtiUtWVGjzXWtA/EYmDnOsEBVSdJq/eK
uDDXFCUTnDNxH1A0SeHrNOFVhcuh3SyDTxtc9LX1y7Y9ZlnUre9brGXeKp6WFh9vjziIuzeuJWCZ
uGtujVV9fexCXvW1Qw0869VjHm8+ha7pvkQtGbb3LWkyA9Wax5lgE8jjsk1BZMOeeR/BPLk+J1VR
JUXuXlOAASFiEoM7m6wOvH1rPC1uxvynLTyd97miEpmm6LqlyxtgRGOS29CV9LKPZoUdZWHBBr2Z
7OfrTVEMgkxXTPEIP1aAIsdAIwIlHWbFEF8vWbXeyFzFFsDCDVxzwNKKYI9YJLo7fnJe/FOb0Om2
CXWsCmVFRw++mkhjzZvVE6hojEFzjSBfC0qvhSW6TUjEdCfK40T3xmZAJi56FFBiN82OWkQMz+U4
H8Ppr1zccFq1cnGKLYdMXWwJtKanLK2S43osBRYzWXBl5GHYISuMzPGoe1tT3MPJfhuAaow7sMdV
Yp1wN3rx4zWBWuNJp8CsOoDLnhtlZxsO+Hh1svyzxm6yn5cA7Xjcw8PvRm9S/Xf38tawSAdwuLmC
fdCzKlkv3mm5+Y+23hbSr/ZpjY7/tiywnw5ex3oG2t0Otuhw4wCNTjPNVSMmJQO3AeyoGvEBU8Th
zrmfvY/A0zbhBOYZvIahtKbZ7Cqev6jMcUzLoWvT9m9NNAS8Im7vf1ZBlzRNQMI+8gL/spyyKAf/
EZ2Mv3RzRXGsojLTsWSTV+FRvEEnTzf+jzaEAwjUGOeXQivt93YiojLP0bLsZhKG48cwNM4BQZjF
r+sDpCpYyg6V17O85EUa+3BmDppqTYGdWN61hlHZp8N2PIoHniqNF/MXvJKhV9Bo5tXbu0MqUxon
L18ZkDNp3PJ0COiyPZZb92XIyX3XNy8zL3RGqar+Oeb1q+xpOQXf2FRCgBIm7Hv9q5405z5VC8x/
F0xNZ/dqg/uxZe931jB+GhsHOOv2H8u2wqwqvr1vfKUEkDWmPw0VqhF2FRU9DU2dMOPbuyoqkxmp
52WMdhA+Fu2DTcyQlBfX1u1rFb0jkxn7bt4qu2vHEyv3P2M/Gl1QWZAb4ZZFfqTE+QncoTZHvZ3s
8eH/HgrX9/HCPNhOUn+G0fUeTR+2l/oC0bfiVIQiqR6gsnoSAFedxI/yvtVMAMVTLpX1L8BPc93e
68dTc8ha3sJCnAdLDxGmOQGaGE8u3SdjDVJwSr7gzKO541fMZ1kEAzC5DCzCBh1r8otpCzBcC81m
STEhZN0Lq8xbIODRHmPv7LCaoVxHnPlLWgEu+a7JLNNQrbHgO2CE44mPBo32ukH0NHQ6Xy9d9f1S
qLsc1KipOLqmqc/rPkTraD+YuVb25Yjs/16LqUw9FRYQ56L0phP/jLuxh/ZTEdZWfLBoj4VQ+1yv
2FtQTwp58C6MHNDf8eROoXdfHjMaRgzwLNibB/dkRvQ86gST3t6FU09a3dMttbrUqsZT3tp31RTn
XQRrkI/FYt1cHxPF7pXKdNRS4M7NI2hMNYf2T+9SX0hchJWdHOKv3Un3FKkIC5mLuhomM93p6DMD
R5XcD4mnWQMVmUxmoXogU+/lyEfYh/DLnL/glj+kfXGDm2QwAXdNZCjuAagMpDNxdsb7HRpgsUvK
+ENWbniwne6qjd7PMEB2qz+gtMbp7P4qsT0q2wfYmZynpU40A3UM+RuzW7biyLxqXlmLD6h7cmmy
H37Lb3phgXxqFKHR/DGBLN8KcTv0rU6kUhGwMuDOduCf7pY5+tJ7GLzLmn9Iq4/Xm6NYEmRo3dCB
91ezqryhDRa3qG6zoIRsMgQaFthXp5sIbJ1LlKqqI1282mEszjwWxLPTZMvK8X6urSmoRWc/07Zp
fri1m8MweNpuPIfXTeDS1NCMmCJ2XSlN5KCRWSDNkQT8J+z5cJvT/GQTliBn1UxK1fhI2cHsx4Ux
jhoGs66ivJqisjJGkFD28PooKSqQkXVmY4LDANpjAlulAVfBfLgXy+/rZf+9QXtjQstwup7jYRFg
eJJsiagC/x94iXcRAcPgBhXdNZ9ZuN54EzDlCdCV71uCZBxdm+HQOduos+o+bmsRsOye7s/XG6Tq
rGMevJpnU+NT7Jmy7FSb6bxfilLMY1B7c9bF/lwZmv2mqpbj91e1ZN0G/kBtksR3Ty5kxDiE3Uut
wJ2q9CN9vyqd7Is9OZ1BEq8WgYsMynPACDrnnfNJ2gGspj0V7VH8sj2Q6bzUv3n5vmhzpCivC6Rb
tmJkHWuM2e6HcGe93Qfo8fSDZvIoAlpG063CzaDRi68fm/Gm6bCGTS1O8mMARqAGy3XsiN+KCSmi
wZ0titbC6DKrjrzmi7F9Tyca2GIN8XpFLaFZ9hX1yCA7kBSw8I+op9+/+SMo4ZYR+e5lGr3LYgFY
k0XvigkZZIcb1XkuKkGS1Z73eOxshgfxtH4wVyDIrlehasqxL3g1ZcFtbDM87ZNkyvY+mCwrbmzb
x0PDmsNnbjxBc6YIQHnQjJAiQmS0HRjGziHQQBKzh29D+20A7njz4+ttUeySZHydPxzkRhPdBWnM
KXEYyGB9Cfel66WrekoK7mlzJobTNuYveC4cFOGGRFPKhmfW9AANMdpWYNxv1D24ZZPO5EsRNbYU
80YjTAb9bJJ0ywthRlRXD/DxPo/zppljqk6TIh/q33iZA2MjaXP300bYRytLT9d7TFW0vIR34HwZ
9Zom5l6CLlIV2Z/UA/1SMyCq4qVo547njtk8pEnL/7hbeoh/OjopJ8W2WAbMkcwqptbs0iSnTsgH
YiTTkP/JdgdCmKK/DJMOTqE6DsmQuZyXQ5ZuaAU0JXEvONIQz9WR+fEvrNE8XNPfFx2WFOluvxc5
M+o02Zed/ezgswXJAAfK6e8abNkHYwFdNzdAn034Rn+3Fe43MTaashVBIKPm9qYaaOqibAHxCYum
d9tkHfQjA9I0UJm83gBVJcc0e5UJS6dxalv4Ppj7a1gA00QFv2O2eAC4NrlehWpWScG84aZrYUcf
DemTWYKKctNxPxzTpAYR/HoViiwlQ+e8tJl88Cr9pKtB5uh8sOXb8cLa/ZRZzvccOJFDNEyzeCgi
UDbE6E1RHKINfmIu3hDnVh1mgleazlIVLoW31Y6dWAkK9+yEQFGEpjpxfMUiJCPnoDSI0F5clGxY
/ww+bk6F3X93rfHX9TFQfLmMlOv4ulhulWFNrbgTu85yCBQAVfS+0qU4ZnbtDHmJ0k2xsaBiT8UI
Uuf7yj5i41UM+N1O/ZmkaeLMXRatJWVR14tZc7mniDBZXD+3cndeNpImfCwiUPOTseRPjmWdnKzR
3FqqqjiG5FUD0hU8mglSzYk55dDNmj8YfvEITnuUQoz7fX0kBTFdPKcQDH2U2o2IFwb6pedmhWaD
pEgRMgauqFuHErgQJK6Lu/Zp+mTu0Mvr7TTIF/hzNI0ONqYKAmlx3qpZmICXYG/ZZXD/SOb8e1F8
fV8XSaFbDr1b1BvK3rsuYOMtdXSrjOKrZbAbGXKInXGUXJJ7Mm1B4f0wbB2hTzF5ZMcPeH+aY+e1
mDzMP4PHfYfrhz7IABkD17nX5EzFAMuotwy2K5Mxc5JAF+iBF+zeb/LPIq3HEC5tIdj2ybvGQIa/
wT9orou9xkl3NALCytia3scxojLgbaLgTeN0i2OW6MO2/kHKs0OgC/encHXoZkUK/S+4WwG5Erts
sCudWnjT2cni6h63FSukDHLLoT819AKjnNIuKkGLH8jdUmZBSj9A0ysw+OfrA6Caqua/U5E505WA
lk6SAs9noHTb4NxuS3qXNW59ul6F6lpVRrtBDLEdJoaRON7p7cQ419kZROh7L6AR9Pp4AOEO49f1
ylRDIgU1GF9l2o9HXZBqnSFzAe5//K6iZaCbQRpaDi0OCk1bVWc2DvmtTZvf1wtXjIMMcGP2SAAr
xgVmt1r3TVtkwZpCfsSrNclOVb68Hg/W7popUtK4jrh+K4pkh2JdwLVYIlUFR7p6vabhFnlYGCZs
P3/i0xj39Ry50PK53j0+SnnjzuQvPv5V6ZU71gt1ME05sQOzy4OpSjJwnHKHRgVjIQGNZ/U1faU6
7fydyK9qW3eLZ5CZgPfJ05bskRWPJy/aHw5t5+1UJDrMgyLG/1b/qhoASyFINWNjDbrdvSeWcPTy
YIcMnlUUP224cAei2t73gvL3aehVXSSHvGbZo0mUno12iVNwFWvItrWWHzZ40b4+TAq+ApUxcb6Z
13s64URa3sBHprgUMQlHYDoShvc5uNxFFtRVujsd404R7bKEv7fMvB7rHns1ZoduNZ9WGGRfb4pi
cGRsnC9KZ6uLGSdeKOuvbAngFIzBiRnU5QxAeyboQV2vSTXdZICc70LXxWcYm+3ROZnhMd3SaHta
Exr1iX66KTYOMlhuGpqB+C6m27zbsTf7JzYNL+MMAFjWvbcpUhZoWxccrAYDsj0ekeMnVZJG4pGd
WOic81gXOcouO7LQ6+lc9EPKOdpivPwnQo0zNIwe1mSP/5d6FNsgGSq3rGO1zx6uPebZfwJqO2wg
lsrrPjZ7cJiEoTkPKHKnDJRbmg3iwwK91vbGWXT8GRKc4ZQtGmqcaipLazxsyFYX5PM0cY27rknq
fo5r/7ZyIaFHoX2is6JTPTPLWv+QPttz2qCehicLsIX+7RH+NU/aG3FDEfzX40XVHGmJt1llCgMP
oInvfWvXSzt9GuczVKaCzQXmeXnPxsj0ZSRcZ+TChHAOkjPj390ijwqr+JK2ug32m0OO4o/GvZrA
kHScekgNIlDsnw1ceqyfbv7nev+8DaVD2dJav1NatpBFROqC6OJKaBe00xr5Kb+ZbfZI6BwX7fq9
yPY7wrfP5pieNRUfI/BfqzQqlqIfUOWMQAcsTbI+GaB4Cc3e26G+4RD0KuE8fb+ZWWyTm+u1vRmb
qExKAVlbQJHfOnqwpWFjmMEifkPBN4GwWLhtp+uV/N2jvtWkY+V5NU4ch0JgD7AMmAP0qRucoUPD
W77DYBJHI7iXZG3jR1Pbfen5/mWAYGwAv2czrCBdFHq2V12AREshoVa10ZqPWUScqQspt/CgtEH3
BdJ47c8U90c/r3/vm/skdAr79+dCVBCGnyuWEot2z1YzRmvPvnqVG9hTedPNkMsECHvIck1mOQb2
rd6RMgsYXXQhDtIwns1uBLR8HT/Fc5P7OJD85XqL3s4qaJJ0BdDgUAu9a8zm44bK9KG0PcK/abid
xtNgPvrtaZ8+sfzJzPCisSbXK1VFp5Ri5nLLwRxAnRvYnR2e9qn3uS3X+HrpbyYw05dxeR0HZ2Zv
kcCKNt0DsdGIzSSxN1iqt+3yvE7j72IoPlyvTNV/MjBvMQBQMFKMkZyV7Ut15oluK/b2koxWSVmn
sfgKRTRMvf0FosshnggOou9/nggglvo/SDYdI//GrJPhd7mXNfUC4TXAoQ+6Tond34sLBmZ+C5Em
UzfvVLVI+YXU+wJFSdQiOsi7C9P7yuwKke00cKFyOzC9D0daaEoveMlLyckT8JcsQOHSPeUpe1TK
PW4POaCSYxauT8dy+v+PLuNXJ2Dh/9SjR4FvdaiUNaDenabV8egymv4jb/3EmGdNllZkCBmvh5dh
WNMPWBK8/N6FDMcGViDQYaXz5fr0Vn26lB0qJv5/rXOq02R98olu+I8U9lafSCkgJf64clwmJP7Z
OUHH4exE/O6AlNaRnlqgSNcyMC9rBpcuguPUnz5R0wvJDjfMAbL1A7hhcxf4AwQDgQO93ldva52Z
vgzQm4fOztupOM61zgm78/E4jgGZE/vJwWghWDdjqKZietnF/5AaFNlURu8NVQkCE1QATmVPonVv
ocrPH9ORaxYhxRSQUXvC6xY670N24ja2mmQ+d6b7vnVAxuMVQozl3o8ourzYhYXbh/TG840nzXgo
UoyMvWvhG9GxFGgisL0Du73BCS1o8yKyhg9eukYMLsUTJMiKLXLtXLdJU0xsGZW3TgKqxSbaJC5G
csjFsHs4bwcm1GKqUKdZocpdssJdB8Vw1nuoBbIVXjh+t/6uBkWYTqctnrAa6F73VOvbf0Hwis3J
+hk1rWFzs0V/9SUi+kEkTsJfdO1RzTEpG7gA4DG+Hc2BBcI4fx08HdFPFZQy/m4e/dzyGYpu7voR
5yaniczT9g+F4Fz52N1CHr4wkARgM5WFPuioJ1uTmlVjJIPzKminrpwv2WmMoZEeFfEwhhkA1XjU
j4fT4QihSTyK3pMReYM5AhMGxg1IbNDJJk1oWO/c3cjSdnaGZ7MtQ9EH49wJi3jEhDssudACpwxZ
o2mCaprJQnfWUDqGU67ZqY/X2IyrpM3AmpujQ7tqhWNIcD0nKPaGztGFr84bcNyAW2qFatCuBTnh
dzl+W1KQyYpf0POM+23RLJyKpUfWwMvyurWqFOiw0WiDubd/bfuA3TS5EI7r1bWbT9ToMVCTjiGi
mgTSWYFOEMfabSDr/K75Ak+f2E/fpdFg+jJoD24D+QF4AaRqhqjIbgWrB+nOQWcdf+xg39gKOFLw
w8MzT1MB6/OiEy2EYMmTt6x3sLCoA89jeQT1rfedDGTInmmldd8PqGnncIaxSv92Kdx/Vpp/tv0B
h7mFAPZuaR66/96SvtEuGbiHs/NGau8Ayk7TN16sEEmvhB3yDKwWx6afoKFd4tXYg41Ca5Cbwqt1
oGZFj9rH769meVpNK+1tF3NhT52oEzA4IlDWLEdAp6EMdZ6F9/l6PCn2HjKUD6YgS4WHcDxkwoSy
jmxu71+sMZ++bTmEkqPrlSg2uTKkD44nULaf0ZEpzf9pK+duN3ks0j3s3VGzH1VVIeWFcttNkbUO
qqhLQN/cYSge/cYRXWBTCwdiVjR81jRHEakymm8BAmKCpxdJmtXZ4fuzfChp9ul6V6nGQ8oCrsG8
DmrZGPlsSWB+ErDt2W4szeZG1UvSacCal2IFfhcP79hpEnOGEetA/+nG7rddtLpEppq8UjqAv0Q9
OTMAnO1SWIHd910EiwoaEL/D1tmarWTMuA4AoRgLGeJnjPlWT3ijBQqle/Jm/pEwHf5B0Vkyps/Y
/dVuOrSjt8z+VG/tBkMsMLaq0eTRuDqF5ulJMeQypA9+B5Y4POETm0z3zTr8qkdqBa7v6rBGijVT
BvU1rNh9C/YEuOFYnJBCFzgQTuaHIjdJDB/NZ39N7cDagMa7PolVg3K09HX6Wiczhz8NJrFYlqjK
rB9l2vx6X9lHna/KZlneQVcciIhSVEacrY55Gpal0Lw0qL6c/bv0Mh1hCGGgqyABMH82zGJ8nsqp
PV3/dtVIS8Gdl3M/NjWoJDwzEsI/+fUv+FjF1wtXTVcptmsx4zAmAEkZbbMOZ7ipBINXiRBK2kDS
68gjqg6SgltQfH+VHZPV4LdeCw6jqfMbV+y4ZEDf5pOZCQAUkj5dTs3YntkASe6One0K3oRW97wU
e7j1U/Ku/pLxfQajpOogGZlAlH5Oqrn3QR0bInB0P3alzhZXMSiyDJ4NAw2Hw20tGSw8ido5oE5b
2M/FaQRw93o7FCMiS+ARFxs7d0QVfpn96krynUzvEmU2fRnq54zDXm8mYGzbavHQgyXAcU+u+W7F
MiEr3S0tfPBgZQgEXu91zwL2e3HVe3Zkzl72gPc4J7IE152wFJEn690ZMDoCxMbEQzjfIqefz6SE
Y91GNbH3tog8ekqKbDjujAWe9khCL/0WsX+4A2xCwCLY+sB40YrGO9+9/T4u0ITQXSirmiTF+wwY
e2EyJEJmFvBbW52flt9e4CilwTCq5pUU6bRddlCh0aTFrn5X4+QmruW4mkyoKFxGAHq9b/qFdRTe
z5fK3S9rNmhS+NtwKtOXAYAO60zf9pHDu7G/mVacRtz2GbWFc06ibANgeE8/Fh059aD+A8Z38fL5
fmutP4Vda75B1bxjzr9apBpBq6rL0bzNcL7kuf+h5LphV2QUGRFY1jjiDkfPdTu/sZc6yvm9MS+3
e/p8PZ8o4lLGBSIoaEf6EXlxyCMLto0JtLXhmZYbkAlgK9wZc00GVsxgGR64+GU1zAZqgjdQzoPV
6fipquYhXni//LneGlV3SQu6sdaZQ01kR4M1H2nWxhvE1wrP+AEis2b/pqpCin2TNXsG0RGw7kAF
mAcrclIWGbsZrrSOrrdCdbsiQwQ5cGgLO+Z0Whvf9nU5kS4bAo/QBKYsseuJbz3411XriKCkYwbL
PDf0cp3rg6qFUirI966BeS86Ec5fYbHD83X51OOlYtuerrdPsUOVoYMEdn7wPj0mtbe9NHz4wUf+
XBgw5SnMNIBXZgibXc1NlWLWyUjCGhTypvMw67gtLmUjHtZlBJKs0W1+VeVLse9B8phv/oTU5pAm
aKz6DNBHZPRM9+6lSC6yQJ6zDM0OMC3WMqC7gmYlPPAqQ7Mqq0biaNWrzJVDAEhM8DRMDLIu8Oxz
n+ax/YTj4kWwGTDh+X5OCUmuD7si1cg4QmhUmnAhE35CYWS75tW3ZTVpgOrve958hOGz7mVHNSZS
Fug4xCQrb/KThjqxPcKkGxZtdZDvBq00HaeIkb+R+6rjmmbfF8/G6pIaVmD5dZg7F6uC3ooOcKOC
rcjYQQaL4/HwokqyuksyR4SN5YOc0kZDDsPqYgC5MIuBx0pIXcTeQH9cHyRV30nBD2F7WEB5aBjs
JoOZDMEOW7O+30/vKl7GEeZAjxlugTngWYnNfrTri5fqtsaqtCkjB/kO30fLQOE5njsuTZLeNCL6
fz2UFsZFru7wpZjJMnYQp5bO7RdUtBm/5wKMBv92357X/Edm6uQUVdeR9Jh5r2aYgWsg16EY/zov
vSDNO/Kpcj2YDYJjFVZgrt5POZwqB88Npg3eu62uG1WNk3KCoIVXdtWCybZ3p6KHjXJaJKT6vAzP
Vf7P9WmgSGoyktDaSsOyYQ6R5MT8AF/FC/ghmgmsiEwZPdjkGZ7A9xmfn2FNcaK6h1jbtMIsVfPt
qv4x/z0wW+2u+cRQwVB8q10RibS8XdoqMOfvLf94vX9UjZB2+8Tnwy469E9lWPftNH5oyHKmNV4g
0k7zTqyqQgp0u8cVcM5QxYKNH6VZVJD1PLgvORyzrzfi7VTiyZhB3JnOWW6MflIYgPHm4uSw7b40
dYi3t+eQJ2MGuWOl5QjP+GSdC9B9jWDjP69/+Nsj7MmIwcKHdFe9DqBIwofHzNpwcn85fn7TCgMn
GN09ner7pQCHLeqGjQO6Z2x+twuFGIzm898eWU+GAlZbl2WTh4Lz7EO7lmG6vYz+kw0A/fXuUZV/
NOhVZgLMrhuGGt0z5h7gbfxMoFk/TM0jfHI1m2zV1JFWcOjVl1PdYmwXCJibSQaA4KzD/r+95/F8
KX5pYdowv0XZs5NBf2/KL9whASkp3vuaO8uA9HTDndP1vlIcT4GG+HdnUe7+HQsf5/butu6s0IGX
M7VBLpqHlzY3YNNc3xRQgkO4h34PseVpuJuN7ivavMTXP0LVYinUa9OGXEDjY8COc/0sDABDbLKf
zdXzgmnHjCbwXA66odg0oa+Y2zKmryJzDVko1DjgiDJ5H6n163pTFKEpw/f2EkahjQOC8cCGu6Eu
As8sHpltnHaYXPhMp0qh2H15MnxP8M4fhgysb1pDyRQsG1wCBbW7gW3DXvZ2jnbWhe5OIocvd9be
67QhFXsYuH/+e75UWHkht4EGktvu7nA6yKGyBrtrEU3QFdDBRN6+fPVkXb2d+TujNXZ57nCB+kZS
iT+Z/VkUH9q6DvvxkleaV1VFIMvyehWMs53BX7Hf87/03q3rXHzYcF+fC4pp7UlJwnHMDVc/aIRo
PhjpFLTQoMNIBF0aQws/3AzNgq/qLClhNDmFqHKP3R5048A4LLtA0DLuiRm0BUwQuuqhI863xYZN
0/WGqSa5lDOmERewuY+tX5oXEwkdGO1+mWm6fW0IbL4DnGrKNByo7WrO46pBkvJD7o/9YO6ob+Tu
eUyxB2Dd89xAXe16exTly7i+wiBTbZfUT1oGRPhsshcmtiEEx1KTZRXpRkby9bUPXcUKI+S4XTA5
OLj4mq5RzDEZrGd3QFSKCXlgXvgXp2qtEI7Yv/k2hWD0/4QA/AdorX683k2qtUKG7kFip1wtuEkn
wqbOqWeCgTM4s3iDFHDMipHfCLbBX91023Aumu9r3WWJJ3znEX73Q5TBoh32yXx/15Ww919wv4la
UMRFr5Yse2lTG3hM/12ccNOTsX4Nb4EUnjAlrMGbg2ETt+tePjuCa6acakZIuaEWi0u9HSfmlU0f
nXr5QDyq8cRQFS2lg93cK3NpoUQBnkIKxgMj39dhXL9enwSK2Jfxe25Dpp02NmIld+9mu7kfx/YJ
nM5b0WcfGmvqNXsCVSukmGfF0plVi7m2e176kW4VfUkZDnvXW6HYIsoovrwwGCkYWjGb40MzQxbW
Hb46efqRU667plSt0TJgzyEZvLr6Dk1YVvujU4zVI9+BdMgWe4uaApYVkDscQ5PPeIxzyYTcTcbz
4MMS4norFXlNBvLBG7wazA4fINIuhPTQ08aXaFr7l+vFK4ZIBvN161rv2YLicd+X9M12GYh5c71o
1Zcfv7/awsM7s9q7HEVPsxH4yynvf1idZrlUlX0051XZG+WDsxg1QptNTgCgYHGz5Nv+PFBHd0Wh
qkKKbndoXVi44POBQyuD3hyeKU1fjNT/9r7ukUKcujlj0NDE8duyPlmr8XXnxpM7vEsw2fRkgJ4t
dlJnFU4gYtl/NBn97vV7dP3LFelDBudNlombgwFfTtYmJDlsPpyavZhddgvd1Fj42Z/r9ShGQIbm
TVZTZ2IYXSTBsetC7qSHrVhjO9g3dB1PrteiSCMyJK+vQMTwzMFNaB862bDcOnX6pV1JEe+7iK/X
oWrJ0ZOvpislfg22ce8mS2M+sDXdLktZkLCqWx0eThHHMujOdElrzDX6amFbsDPITDYMKkDXP19V
+NGsV5+/UwfaNi0K91IWTgAK4hld5+qn2PzIBrVV7i6dMEH6KPGMErR7ecrKegn6Oo+hiXU2O3HH
6FpqBkI12FJQ71PjbX0N2g0A7FAMq2hkUYCKRQfrIUE1O0XVaEuR7S2FoBOQvkkG4rqTFwE0mdZe
12GqJkgbdzzSAfrmgsq2iYxBAAgyDMS2Ya2Q5VVYQvxVE+WqgZEWb0dk5twCJ5Pkh4MVcwPTERG8
x29T1zIDu6pC2FXrtmqKRsmYO6cnGfcr8K4yOp0Ia0GSoPYae6ghXBtfcx2pWs1l/B2x153gqQM0
wPosykstnrrCgCVUMq8nx3uuyoiTT4WpOzwqEqUMwyNpw108a0ABol5xjd/gdO2JeAf0FgJa8Sry
XDNWihknw/H42pe2vaL7moY9dvUOdZwltN3857viX5bZ29y2m0mBbsO1yBb0/iCeCqfR0SUV2cU6
fn+VXTYjha/TenDYt+aZFPRjPe9/rn+4alpJ4W67fK+GBuwrbnqQ84WPUMYeq6E9rfD1vl6F6uul
YN/8bOi5Cz4ZL3cWuKNZwtbD0YA+VOMqxTpckg03E4hB288vrM7/dFl3Y07W5+vfruoeKcStsYIr
3pGorHEKRt+KhylhzXdr1pSvSCEy/M4tvdzsYNKS1ClPYNtVBEaef3LT4oKr9PtU9F8G4WmSrmIc
ZOwd6HtwUGYOtmt1cfb35Xdm0PfdL8mIO2ihZcZAcBjza/tzhdurgHZQKOnEqOknxTDLeLtucEWR
zfj2yeaPovGXgFX1aSAQeLs+0IpEJKPuPGI5Iw7IuNGcID5jiYrf7/bCcKEutnivszmguB7WZFnV
SEjxPLq7ObsGRn0putDn0LgviCYeVO2Q4tkc+kKk3MDynWZhb42hb36vxh9ef2KVTsbvbQF105OB
d03mwnrGFOAAh0LEvAjBRd/CHfL24UFzarKEzqGAjUMR+dDSCq8PkarXpFCffEhocY480g7MC6ve
CfJ2b99ZuBToLW4q5tEzcPm2+ekQU6/ZegBjxv/j7Dua4+aZbn8Rq5gAkFvGmVGwgmXL3rAcmTPB
9Ou/Q9+NXjzC4JbKC1dpQQxCNxrdp8/JVe9kiScRC8nmtqeZW+IEkzHODy0m04nmyn6sVEQXEhMR
ddqyCuqWee4gT6RVXmNWPsf/DITU11dfcrDEWjEllrXrCz4PHMfg2XlzKmty5s72DNRwuO4qiiPJ
LouFY53qRdExrFPtVMFibj9Y2n2+PgXJCv0H/7jjkTfVyEYlGfkxt9rqdQeHNmQ2FWskQQs4Igpy
30ttHE0dL9bkEDLS4UjScGrrzzxFbWus/dJFQ2WRx0lmf6xGJ5IitmtNl23GkC6dCXhGWvtSLmz2
0pSq4EmSzLuIfuzQG28wVHUix6qjnlaXjO9Qg1k2D+9nz64hB1TMTTAYzo+PbdSxgW/iHXe27aYH
cQ5A6a+g6h/KX7UTfezTgut1uFV2KWpikQPOvBwuWDe/lIPqFpGdMMH7rl1XdLzF4S0t60yr9Qtl
ybOrr78+9uOFSKoBSG+YOPJ5bN9rz3WKZ06rbw3vPxYhiIDHZeisobJgIMPmvhTV9MWy26frP13i
/kzRv+5la9IjoaqZeI3xy1gO53K+4ZurcOCSAUQ0I9p5pqkzMUANKFi2ja/pvseW4Z7ykn9seUQQ
o9kba5cdQQiz0j9sqJ8Si5yuL4/k4Py7ad+c+Eqf0rwvcCzL6YddMq+YEG7ailS57OPHkr35eOHU
aKct8LstMn/RutLXd+sTYSpFN9nKC9baABBP++Hw2O3cerPV37QW/VZuy1ckvRRhjWwKgtnO87qi
lxG725VjkGbkt9nlX7XNUOysJAz/14z+ZoWckvQm6iy4O5M292bkcdKE3Jjr/Dedp9nT9qYJCNSC
PrbZghlXVkeKNoM/XefcDNo1ife2ebIqpoKGSJroHRG1mJE20YwDtWbeHZwadngw0Vl3B3kfssxK
xrtj9f/bq+uITIddAjISzUZpihU/gIbvTVXd6H3KRtMRAYpQazdWZAKwIYewrTent62PWvKT7Rl+
4ukmtFTTqFLB+yXzEBGLtJ95b9VYrrV2vakfgkK517KtEEGKDFz+HF23b7fCCaob8v9LPnhEwe/s
hag7u9fOsHL6z4P8rrXqO2phN409PDoZveMs/013cBC0SeaXRad7S6lS1pGtnRCV51O6bk4F0+HJ
+LhCbX10P8Rti0Mg3BlNl/W6rcHoLd30zH4JEpVHlARqgMD8r0tswMrS7ztWa80nHrKc3xsZ+YuW
rjujXmfPtbXM65f551p0D4Yykf6+m2EiVs428rWnIzyl44bWtvua/qstf07TTw5gJFk/dJegZfV/
5zbqDeB+x1MW7W5fi7LjHuN5yKzm5br7ki6ecJ/sbb/yoXWx5XZt+nVtfq1oDs0H47bNsztKkCbc
6b09WZ23Z1aoGPX9A85EPJ2esWpvhiQ9766XnsZYC8md+7gFg/9Rh8ZE8dmm5lDUbjHG5N654wjM
rSL8kQCKEC3/76bg3dpOw+jQGO0JTnww3CS3BfNAnxA04XZqVCQG75sjE2F1vcXaxdpKOx7NC8EM
EmjqKDZA9mnB0hegG6ok7Vi8f9ouBzcLj7OAheanKTSjNlCz58gGEuw+53Qb+MZozPKXRntdVYKN
kluFiXi4erYLgw1ZEhufpgCtghT8P/lLcmsHILQxoNBdXSAeraoJSfoTmYiSK3ajnpIyYTF53qP5
bN046WX/qUEF1oXASFCE6TPYOjLqK8kzJCsn4uVQEiparvUMxDPQV3ioH7Pgl+2t2B8zKD8tN6pU
zPshHxPhcYs7pYZBZxaDq8MreIh2Fa+bbhOqSJBJbk0mIuNqsEU2Q4azlp21Tyzq49KfIW0/h5hH
lPitwlVKxzkW8k3gh37khHbpUp2XS/YAq7wp/faWhPqxXhjHVYzzfvjKRIycQUretkYFImXjYo3P
Y/FSq5RBZFsuBJNzqq/6YOZT3IBYogPfoDkrXlTvyxibYOT938XZ64XUZrOTuLH87lzDZ2n0cYys
S3ajn6xv1rPj/63CxucnQ1EqkGCvmCg7a7kl4Ma5RcH+lD4d7E91nNyO0eqjTwV+np/2h+ve7LgM
/xsuMREM1/QzMQlYuuK0/WIVtscdN9Cgr1WTH6muDGMlmyMi4sx0sYCObFn8/8JYvfeSgPnNl4PZ
LAuTUHtQ8Q+/n6OBvvT/7hW6at1y3YYk7obFG/TSz/ZfPaTuBvNbO0faFmrpn+srJ3NrIj4O9dQi
R5LZjQHyHPBayj0bwlvphX6jnVe/Wo+GX5zSV23xbMXtKXE3IgSOOZndblRP4oUGegdJIPqy1I+0
e1bMSGKeIgyuLVgFvhosXvLdecmR0rpYwX4C7WHDvPmSPpgBiiWBynlKF1CIBarJ6HtwDLlwbqA6
zL9kn/fA8PrYQbH6F0DO4xkaCEHjJwpDloSdIu2d1vToX8YBj1cQ0be4coal/jzU4x0aQL3c3O9J
YQcfXErBZ1AoCFHohGKrfN3XvMzfT+uERP2pOTmfrLB+ZmsMyXcVC5YsrmJCrFCtC5+nFXPr/w5n
kNMF9jcj7s9tVIRqRkyJGYs4OmOxkrVuSjAcseEzL/KvVFOR00uOnoieA61ZOfQzjp5TmpeWac+M
t34yfkg00mQiNg4l6TlxBny+yhyQI5xHE8/pUXGuZL9deAeMxUDTEVSwcTrWt0vxx7HNBw0poOtH
iRxb+I6LFsntxnZIiq4z8NuNr9MQafsvA2IK+rp69p4j/3yrpT+m7jJZf3N38MZWvywtP6975etV
7LQPrpFDgiuwahrV3ad2ftatIuDuxQbHj54O0Er/nk8LVGsgpw3KPBMq1qkVT9YcduDSR2KyGPw9
uSTmy6x9z3iLHswXd3/t2/u6M/yuSsFt8NMCdXVn/Fn0wG1VVMwSdyfS7U1Dvuycd+25XL7vle7x
+XNKnbDlfxUrK1lYwf+sepquywAbNbTLVHxykkumv17/tCV5pYlquNSa1trZKFJaM/JnoCN+KPpg
m+57JwDxpsfHKK9WZH6/tlpzn9fQkUPzvHViyeqN+CO/r/ZPdleFoHvyZnbW2/NifNbasw23Vbr3
ZDlPKfPwtXlTxJqy1RY8FrMNxzSYBeWJ7HsO/h69fcmzH6OrejfJvi94KLMsWrdFUj3GiTIpOQ9t
qNmGV7uqLh9ZECuiACsNUkmliXfGGHZndL3ftD49m5+OB03xWNypGsclpKBMxAHuTAdh5l4kceuA
kxNNyUX/q13P+QLrce9I9Wh1Xwz0cSVfMxPcHreFc86seEwWDzj61HneVWGixPGITH2VzrduJJkT
O2tYDLDVB3tUJJplEagIE2zh4iFKkjtxF2z+FhpB93z0/thYTtAsR1mofb5uKrJJHH9/8/RAE0my
tEifnfbujtlfCKglyl5xDUsuLBEyiL0BBI2OaFwCGinpPztrqvDKEoAYE3n4iKMlRLPIcMqL6tEh
jZ/VdeElJnl09zp2xykYhuLblJKAIQvlZ0uTKa4b6TkXnjor2N/A84BZwVnol+azGfZ+GuZ+C6pY
0Peq00ASkyWCS0B9cDHSoeVxh57vIkcaqwHJtmmEFV1V5+xwtu/cbv9uvTfbb3LN1R00V8ZN7ulh
GRbPw0/n8xiYrZf6ZbDc2Cr9I8lBE5GDbV+VaV7Y6WlIA6e/T8jtsiheUZJXh4gW1IusXuy6G0+V
mbnBSs0HMAxdiJa+FjO1vKU/z3V9szFVRlh2+kS8oG7oECrgmIt+MYE6Kb/XPlAnZ/t2O/WKnZG8
DEWkIGNJMpIRQ9g06OfS6/fRB8lT0O9fap4oHrqSEybiBXOOtlKDDuNpqewu7LohXA3rC7fZEHSr
rsg6yHbn8A5vjhjtF3c1bZqeVuuvkV6K6bNNDj5T5jlu6VVou03Wnx9yZrYQUmSLlrXoj8MZgwZR
lz7ULlpsgbO+/nWZ5YvSvJY9mQU4S3jcQiAsA6U2TD/OY4IYAdQCZxPJR4hWXB9M4jtFZV6umSxb
3WqIJwhXFuyxn1VlOdmmC5FA2q92NxY1R1naPKVL92kYmldqQ0SUVfb0sZ8vIgpR2WgXM9t5PKZz
UG6xyVWXisQw/oMfXFBg0id4rEJDMLp1p9X8NvKbKeuC/GPsVEwEEkLFxpiSBEtUarc5sOcN371D
8fNDWyuiCJHaLxCN4Osmq6NDqmVQNZhLfKwIH5x2p7YYygd4294562fNRiIuIYrbXPbIFVn7Crul
Q9k3/F/GBYm4LKgBG/Rsbw/bII1Uj2lJnkDk62OTs+Rtgw1eyq9dAvTexkAnS076QSq6Oh5bFK8E
iSGI+MGyaOqxtLBaq274TnWTa+DSgVasnjiKJZOdVeEGn3syjYm79nHHzss0n2BwU/2cJWMwGj+u
HybZlgvWvKYcrBH2htT03AWWduMCrzar2I4lW/EfqBowfFZq6/j90wrqlzGDtn0yxKwGFzXr+ojr
1RRUvRF+aC4ibk1vx7TT87Y8j2Xm0aHwujpeEfNc/7osphYxahD17DvSGP0/Tn80bo/ICiW/mf9t
vLXC7gVjqir5sptCxKpVpUWHbSF9DGTwGpCIf59/9kH3ZQvqb5PfxKrKgeQIi4R985a5+Yx+HOTU
btd+9nj+sM1VOJkqxjRZqCMS9a3okJzSEdZox1ZUh/OpIpcxQKAbV3HxMepdZgr3NoNebFocJr/u
Buj8UYbmKt4Z2QqZ/xt9pMnSQR+VzbHRnzYaLYBbus5XFzkYxak6PvROBC2i1TKqZY6+QROgD3mo
Q/wgCawnI7ajOnIDQxHhSqxcxK01SWobdmYhp5igZg80c7Okock2xW0te1OLsDXQMlgsBX9OnH+B
oMq5doPqjHoXhG+ASkV8U5/n07AFqw8Wb9SJy1axehIHKWLZspHxrM1wpVgAVI0UHcKoTWyDN4Gy
s1AShcvMUcS1uSzboLeH6R0FSSMoAiQDQDQINQ87GmLt266iJJfN5ziFb2JdaMxRdOqiDGY2Dxtt
QUzSeuV2a4+P2aTS+5XVj//9/c0gmk3sYrAROCz+Eq63dZiG24LSUahrHkpUvw4dpio7uSpItySA
/+dP34y3V9pQjRUf4yL5lbs83NbCN2gemoR5PNsC1ybofFfkwWSDCa5AH9asZhVOenGezmM8nZYo
g94SVzxGJIb0L7Z5MxezzEmqca04u84P0Jua+YupCnkll6WIdqsNixqbg8tyKWzN1yz+mJXG5DGa
N2g23z+P29yGzO3Sj92W/3Axb6aSge87aaCqGBf2S5uaPkkpkOofWycR+QZNPLbxEWGFDZ3MBPBx
kh3KG8reDYnXFLFu7uA4G/LXfUy8OWAR+ZoFEw6v4Rt3XWwpnreSzRZBb9ZSmO2yWbjwq4CMFKLO
v0wl4kxysYidFJkNEomhtPt4B9OjzR81XQ8ovXSOIgFgv3+viI0U2+zOgONSbO8C/S64ryU0ZzdS
3Fqyrx9/f3N48PQD2fmCX0/6ADQF5/khD+fEt6HgFJC/4JS+0YJJVY6TeEWxmWLcixlkMhhs7vNL
4tyy7bu5PjCAi91d4TZkKAEReKhRayyNIYH1oeJ34Fya5/P0tTeC0vV2dAGhpTNwP1vnzPUWVRZS
tohCeM97LWtohXlpaU7RWMFOnDjfFTt0OLx34goRdoiWvIKmtdbHSfHsxCzaT7wIMjuyf+m36Any
1UX7908yFVGIbt7wmbUYaXW9uTOgrWZ7tGx8i3y9Ppf314mKgENS2Wa2DKyP0+n7YiJQVRU1JDVs
KoIMIaqJ/hzApmONe853bHww+uWlBDPX4s0+8EZe+7zmvnlSiZ1JHsFU1PGFoC5ttA1zSe6g1kci
tEj6tpfWSMuXAeqBqsfKcYb+u/1UxBmmVbc7UPMc4opCtg361xP9PrkP2hoDW4enGCDIVdwDYdER
1Zj/osn3xhScQtk1C5Sc0aS3+HPQ3wOXFtMpaC/7DGxFfmGh+1g+oDZlv1Ypmur4hDMfXD8i0nUV
7v25K+u9t2G/xfkQLjVO9jc0Rfnjubrwm/2bYhTZURdeA2ZSmCC3w6oSpDoh7pj52eRr4ewX1Etn
r0EqA1RUUaDiJpHEalRk/GPuRowuOQbEPXfkijszpOd98Ct4JRptJ7Pwe93bVcoKMlMT0gHJoOVJ
t2EZ7WbzkBqAVPrf62sn+bKIWmR0yTLdzAYcujqkGjs36cc0yqiIUDTHnLdmiR/dE/fc984nw9bi
pCfP13/5+9cPFeGINCclYOn45R3bT/b4kk3gSNZ8bt4XlSLSeD9qpSISEQhxF4zcGCKtg9YB++ja
nCh47ff2d9G/5PN2g2qE6rEmm88R7ry9uykb2OoWeLiY/hSYvT/d2n4ZJgEc3S/t0eh8CvBOFVYv
KuiOxGxE4r4BSAcDdG0UPFQZqCsiSm+ypfAsAJOub9H7kRoVkYnFDOqCAl3haKyB4t7agqR39Mim
qj3Jzq5g9ntXIdwZCI2gwu61WryDgeP6D38/6KciOFFnLRpFS0ojdyk/rVP9bd3Bc7S2TgnJDM4f
GPrqT6M57B+Ky6mITKyzpqcJ7iBgSar7vSrP4PJ85EWl8h+SsyUCEmc0GuXcRKLEHUnnFdXyMtcA
1yZzc66yFEG6o2rFk2y5CEoEv+hYD8AKRfbc+XjvOf3qkVxxncg+fkzvjYmwyhgGR3NoNEDpN8rX
JvX1ZGxODaOqMorkTIn4Q6PgS8KyhEbFNHReP2nnLUk/lNSlItLQIUZFyIp8iEtocrOtLLt1zK6K
cj6ryigSkxbBhrQ1jckosdFo0ygfi3XiwZiu2v1Wz915KOn6dN1AZMsk3Ouglat4DravaJwBnWLj
alzQRZdG178u22fBsEfKMiOlO40yay2CFRwW/mDrD6XpFgpOCdnvF2L8KckcZ4aEYZTmiQcJuNnT
dePP9V8vMzbhsl423mcDwben0rox9CEJtH1DngDU29z9o1VQEro+kGQSInJwLZapqmxCoq5pL4MB
BIHZKRygZA4icnAczMy0TZNEk03R4VPfu4T71W6dJj33u+z39Qn8S2q8E5pSwaCntN7GpscMDFZ6
7nSihRnk5m8DOL/GQk0oPdvNEOizYtdlszqs5o3/KLFWCTjFSVSvcOd6m473+bDuAc017vdzsYXJ
0jgf8+kiwrA1ltFknJLI4U/N/Md2zukwKHZeYiAiiG/s9IrqjUMiNM3cuK7+3BlTDEZpRZJC9nnB
upd2T/Wtxk+nsA48VsNsNV/qmX/MvEUYX9sfsnATPg9W93DLn2nrhlP+MUk+KjLvbYnTD+3GCJjd
Ux8c/t9QEQza1FDh7mWLI5j3ZFbzmowGibbhiWW7NxI8T83wukVITFpE22l1szVGho8jL2fiQV3r
CoctuRhEeJ1FeK27Eww6TXoQeNznVINwdO6Za6YIlmWvdhE45zK3Z22F386eh9vsgUXG19WAdDjq
ybm/oell/gNOsaJU1uNkcxLMuQfVOuOJDmKK6UdbnTX7oC7zLNX7ReItRI3bZdltw9BgZMQyT525
/x2MIt4TM8pm8gpyVQUFr2wWx1F445QMBg5NEzJ50bJmTy3PQhe9Aela+klXKFyR5B0jwupmnved
nWKIBvqLZKePWlui51W7T7LxD93XW4vnASV1/LFDLFzfRT4yaNK6JKqycfcKdkDylYQAsrkIN3df
TOY2H+bN+fIIPp1PE6O3EAuOy7KBrrIV6gPCZjCQR9cnIzF3EUpXlpVRrOghi4y18fvqJ2t/QX9E
4ccley+i5zKSlTW66bH3ddF7Y1FcwKVwGXr6nY6a4iqXJStEHN1G+sQYzATb0SCt1SEbkg8v1Dxq
cu6wA4jBA2L153wmILzmcaWD/yjjP1ebB9WQ+9A3VZx0iUGJ+LrO6Iaun/FDzIz+QWYgKIkVN1kf
FTpkr5Y+VVzzki0TQXb9Ni9QQk4RBOv0YllHn5J7StzP1w+ExEWL6Lp1093CaXF7IfzSPNNdC2/d
kuD6x2U/XXAGlpXU0+Li44Qav5ydoEkoQ0ZSxQgt+7xwsfczy4m1IADajsx2Wz+yHdSbDW0UKy9b
G8HyCd+H0gQdZgQyuA3ECvSGroCYXF8bmbEIlp+2hZlbHJbfpdu9DRIFfedezQtwlncKY5cNId7t
dTY71oAhin75xQ3u291wt/VG5eW7iipWMoaIoRtsbXDoii02yraNRzftvKGuwciS7fc5Yx+iZaEi
no6VaHZMV+yETaqgsLRPidVe+qJRRIiySRwm/ubSgqjI2O0jPj8Cj5109rnYk08ZM1rPHlTkDxJ3
IQLquFnsfT9gjGrmF7ylnvNx98GX/QoapM9Flij2XGITIrouweJ0NfB0oKlf8pPlsP7s7pN9YQs4
fq6fXNkQglWXG3ccfccQwAh6STl4xoyucFtVopYtlGDV+jg3HI1ICLxmM95M5+e+btG0lQ+8RYUs
NRXuW2LcIrBu4WQuLAfDlEVxaxAjNLZCETvKFkgw7cXtyyk9fOqG09oVy59xzsJ+Hp8/tv6CWbva
YO21i5M0M7Rdtdn40tRovhz45w99XwTU8Z6vVXeEcA5bHjg0rcnePfWJqtdfYmwigK5JbWtlCbz2
burgvTSrl2VaIWBUf69IpggRJTsgouh0pClWII/g+aAU4rVt0obcAKFLzlBKvr5KkvMjoufouBU7
mKIwREkaj872jTUjmX7947I1Oub1xiHRkpO0ooe/G8nNZulxnWufGrvx8Jj9GEsyFUFz+zbno0Vy
5Db3un5ayg1aMTWd2l+74fDv+1SMCnOQrZRg0DO3dGdcKgrB0Z+J6fZ+bY+5f32hZN8WrmjgSfW9
teCLEmh0k21+tcv+4fqnZXsgWHFpp4UOgDXMzGz+6vtwk1hO2DRa3NSm4t6RHVPBkndCkapuEDCj
VQMqMMvJ1NYod+rP12cg8aQiYK4dd6ejLT5f4SmGXvB0rQIXIpljqoOgV9VTJ5mECI9LkiLfBwuj
1LwO27p9ZEYflmahWCMJ7I+KuLjC6rWuKRD/tm1afUnn4fcGHvfA3JvZh4AmjLpbkyDZitXXCqu6
rSl7TPMmCXjRrrGTGTr4NvAe2ea+8LStKH2ir6M/ED2Ncpp/LBAirrCXVkHowGssg4Nu/kbLT3qG
nr4yjy0lTPT9w07E6mZa6tWqd7DYrn8dbRdNyoq7ULaFhwm8cTdViua6ssaH6803097Lrb/u8HL9
EEoQzVREAtq2ndnorKER/d5/sSJyyoL0hX8j9+hGjKZ40z3t9/WhJBYrYgDdqRnnacAWjPQVLAX3
DtpRsOE+CKPD6yM4WJB3Mrz/sJtvFipt98wcCUZIxiFgyLeyp446QVv0ELadvWHmilMv2xHBr22G
Rcx9OwZCk9u6/jUq2+9UORqZXxA8W2FY1tKt+LjLXc/oXlPzFs/WmTierjpRsq0QrAEusqJ9hU3v
RxNvbpC49alH9CHalTrZkiFE9N8w6HmxHEuULWbrl1oWGPYAzenqXG9E4UFlYxzn4M1+Gx0xHEg9
02i38juIj97m5XLe57bxNlp8iJWWigDAZNqmZTmux8UuAsrBqAYfss+Ky1eCOaMiBLA2xzTpEExE
Y9j3vnPhd/0f9jW/MbzkAeDi1+lL/7De059mEqg6C2SrdhzqN6tWpZppVltJI5LskVkl8ZRmUb6t
Eens1+uGKEvPihzLNrOTlE0YY/EbEyRnZagVPnQlcp9+Ojpc84jf9J+y7yoFnH+h4zumL+IDu3p1
ipoVuIaA1b8hs9Uc/Py/e0f7OfN1DFzH6fwZdNse6EpaiLBmT12S7CAWzzN/QQU+TvThVW87SCM7
oIDmkAL0pgkeg7sTKLbKFTxKXZWE9dZkZ+bWU5Sbm+Uv1lI+cpQBPLtLVIQRsptEONdgvJxp08Ph
s349FS2kkstKsTOyTx9O583mb2ufF3mJT6er/XMmy+yhGe5D7peICJa6NMjKATmMuvXryh4tKwWl
DpZSe9qWLDJaPbh+ut73vkSk1Fo0SNKBEoOC/v+BD+u5WhxE4oqsksT7iiBQc6imua1hkBvEQHcD
vsV5Rszn6QaYOZgCmfn+DKguuPiqIxPPS9B5WEnr12MV69B6HDtVxe79TaYi7nPkqNfRDhuRzhDY
SwztZGYfU6sjItJznWwwrzjwuYPbfEYwdZOXZvyhff0PxtNMS5PPWJUZ0n26XcVNn30vqlxxPN9f
FSICPfHkbNIeb8KIdt3Llpm/q2k8feyXH672jVVlWwKuoB0ncqQ8nLf6aXPHv9zYE8WDU/bTj3P0
5vuLPi9bYeDBqVvaCxQXbjSzUiz6+7cBEYkiabLPwNDgUssy+wk5MM+lg8d5cu+MyAhfXx7JdUBE
zsiq7yxsLHIWkxMb0R5A3v7nenJDHpimN/91YxMSC1qgohB737yISB2ZDvoy7hxvwy5xfZqlF4fV
weKqkEHvV4WICMjkS79Z2lF7HFwjA9HyuHhTgf76JNs3jxbDC5n33l/XsriDIJsRKRZRMisRQcdy
rejX7HB7L9Zr+mM4o7f4Tn/YPrl3IJT1lmf9pDrPkkMhYumaGTqx/14cCAkNC82AhuY1xXOZqnDC
sgGEANrmWTUycOxGdbokFxDkV96Sp1rQ2mnvd800KU63pB5FRHCdNpaTVsxIZ82UQfkWz6dgXtwn
B/yrZ4tmXxquv/JytfyqHLPALhziL5nVe2vdbydw0jse5foeDEVBFD9JcnpE+N267Jm+H0AaEIP6
QER6IHyPJ635NC3db3fR/7C2DghPLMVtKelcIyIez9q0fl41pMKccp5OBBr3XoFmvZBmSxuswwCu
HYqQCGFOgo7ZebrT9mUNczrTSF9SkG05Vfbz+hmWbLsI2IOa+VCuKUCUejevt0wzs+mcpsv+ba43
UAvWGVe1gx6h0n/jQSKyCC4QgpqWvYexmM5+b60ku6VdPVwa1NRjq9V+AMu5fR5IoyoYyQY8pvzG
RaeMGFmpYUCIejeAL2UMTGhzgniejOVTkznZo23w9iZbx65R3GiSzlpChdzd2rW2m3cIVrBZ7KGz
uiaY9K2IRtaYwKeXeNSt8zMtXRoM7ggRFejJBdxuPpZKJyK4puEp+HNmF+/IZv+pD/ZrzYYnd1Zp
JcmOrgivQTW/AdM0bGXoz5tPLyUoBf06hk5c9qRHxzNCdWVIrJIKL+J1SdrWPsBhdnxQMpfxEh19
nao3lyRNRkSsTTr3GniSUOxzSfUtm7RbM/8y55MP/aQIghLnmaTeaBWXRs+fSrLVPgWhYlWxWNdB
2DLUh34TtrRv/GJZXqrZVkQusqtZxOr0ZF5BgIt3Ohm1JEYoYPlm3mpnZzNxKRfthiA4QULSgJJX
TmuKInRy4zTfWOs4nuuuoBu2OYSy9dnyjbzo/l73FJJmDiLiV2cNGRvXRpzZh3tkBFVEaq8Lp9CO
zFPllwqHJLPaI+B6Y7VzOTDKDaBkVw2qgO3ojSADM5u4JmNQN9YNqTSF25ck2ggTbJUZhENDGEMN
6Jaz/SbIGs/4qYEN2OHgNwOT/alWge0loYLIkwmIKXr/VoS65Rbq4x8ApaORqIRnJMGoqCjdzT28
d4K7uzBnHZHPMvlr079e33fZxwU7HJNGc/lR9hgrt/fqZr/Vy0KlGy/1l4f1v9luy02t3bDxdf2S
xE0ET3LLLoPf4B9XlDwkJ0oEs65Etxt9xhCddjcMpb+WO4ix//Zbcy7gnvVGkRSWLJSIZq1AxOyO
HI8l1nP3vhid/U7TS1MxC9nXhdtsgDbMMqbI35Sg0IAsr2fPX65vsORoikjV2pqT1XJwNC20Tw3x
Vn8z6qfrn5b96OPvb3aXJFo7rMePTqbiT5J3EHMaDVVz6BGZvhNQiIDDacyYC7lBnHoLabqDbx16
WJ6TBkdf6EcJ24hI2mfUGuNpe1TMeGaHSb6W54QQaPaxxfK0dVK1s8hMQQQcdo5VOrWJC2mOrAjc
esYpjfU0PHjJu1ipRyKLv0X+vkznczvzDHk5pv2xCaCAU61/rqwyjebRBvN+l9uePqD3kjK+hPm0
Vv627I7nWGwIeUXmyK3W4dSalSo7IrnqRYDioE10hoYdOiNSY/T0Pn8u8uxPO3SvZbF8cRnyDqYd
VHr+5/qxlHgEcpyoN8cy5VparDmWwGjyuKmaM7AyAWm6bzhQn7OxetBSFeTqX9XtvVMqJJYyO99x
ZWFue7/8NDWGpKvmxlXfRFWFTFDDbrcifUUQHiBdHuQ60osgA+RLfY9y/23Cp1tt1TPPHVCPvD77
w2O894sEh27aRgpJbNiNA21cmycXjdVxY6MaOKYfs3sR2LiCD2Fe0W8SpWV7t9tFrBcqoSxZeCTi
GUkNKpHicOfcWqF9XuZBtvV30NYovJr9hfZKUGg8GsY6SEr96f84+7LtunEk21/ple+sJgmQBO/q
qgdOZ9JsWZb9wiXLSs7zzK+/m8rsrmNYOKjlfEpbFkAAgUAgsGPvOeuPmjb7bbR+MVnulkp5TOdW
4vJFQSSPaYxYY7RqVyHcD819mVZgVkHSxNShTAmW4DYe/SiNUDHYLXtlDffRQB9i2r8sCTvSVvlR
xIujaaguDGkEqEKyN7NFcl4IvDqPgqxoVtddhOBGp+v1wsrPNmlus2SWRAUCI+JhkHFtzrDqFmCI
yXhRNW1wdBb7OKAKr2S/96hn8NrEGuu6hIWIOPWxOC6dvc/H8Fk1ZGV+gtOJJxZUSDmgPhnNz1qd
u3lEvuJKJjlURcEl5XxMl+NoogQXwbadgLZO7cxNQ+N7z+hpikGiW7T3ejIfoJDslmy6i9o0YFHu
6ovul3YleSoTOFaeb1DRadF1PUZYpeEPvcDT8dxNxLc6w3J7ktqOwnLDUco8d5QokpiG9bF/oZx/
WSEEXEVg5oAyADTLaaV9aXQGeTBSkvux6SxPb4ffBBHwaEpagqM9qdAXtIgiJ9/4oMP2aS3rAzMt
yU4SjIfHUmaxZreJiTyCrSqemVcQWOjr3UJWx4Q0UdzLrgiiuzVPULhqY0STDh0pGgUsN11SB/fT
OzoaN3mm7vDsdTCi+tom07MZQw2vaw6QGPFTCJlePhlEI902+9m5CCxKSU2rxmzm80s5x7FDUJHi
hKmpebPWXUf9tL/ck8B98KhLamcqVBdwAqcg86Szubfa0SuV8TlpTQkEVrC7eWLD1cpnZZi3gxe3
YScNx8ntrd/jkoQ+7c8zNbOSFUWHxiMbEgfUOkAisnAKEv3exuXBlhUyUllZYeOGaXNLWH1CLbWr
zQv4iGu3KhQn0uZdmNWyq/AWjXwQE7xTrp+tPKrwQFVeYzzqDEkvGzIYLcAN62karqPpOPTUQXFC
Mv9oVdkLhMgCOC+hRU0e1gqyHDpZryC+HLRI+epRcmwsaX5e0AcPzCyr3mjyAqMag/6gGUhY6S7F
PSH2MhcJuA5xn5d5UN+IJGYtsDkeqhnGOqjoNkxTptgP5hCfwPPhXd4xovQLD9Hsy8lQBwVxT7mW
fgii+8bKPXNJX4jaQLa8OgxJH9Rm5GdDgozffI3rogRcIxoW5xd0mwwKjbFbWbx8pun0o9WsT5Jh
bev9geXxZId4ponSRcewJmN8nlFcH6cawGmWZ1brp1gnEIHpEf9nyrEoQ4lrENnFNs4zay+KlaoL
QZ95NrqVnR9s2vkVFHoS/fcoyQye/FBDAbNmbE+btb04uZ7cZGu679dBcsYKojudjy4KzSzjDdkG
6dXPdlnvVBiFtaRPl1dF1Dx3aSlzu4uTaQQwzHgeq2fUjeEJKJJYsmj2uZ3P0nVQhh6Na+oMqFbi
tO0tNcBR1ctsSmCv79H62fpqrRpXed9aSOxpgenm4HH4YbtbpjL1ATkexgB15TJhNMFweDjnaJEx
itYMdGfMBD4Brzf3oNMNnTY39R34sWQPdOzjjcLDOlle2pmhzRiUChrKWjNc9Pc0t4O36uTQ1WGK
RHRlSy6JoincRns2hZ2WhWqtalZQdN/ZuosyKmlYEGPw6EZdjy3FqrE20wx9OjXeGeNrPzBnmP6s
esn9XmC+PK4xHKKsLyssCajp08CwutLJVNZ4SZWsh9/aIe8x3Nn8qIke0ylCFyN9bdhV27zWMsyk
yKC4vb2UpsIAcYPr6GrDrZbsuRtw+U9yK3cau2yDyyMQ2RO3x1WFxUBS40lx7FccjKEOjrhqQNZH
SdUA4jWmU1kdczK9lpUiipae2/h0mOZ+AgI5aGt18u0UPIpT/K6E1ZaOsSbL1XZ8SqJ2wSzyaEfs
QDApLmC3oRmtUYemflNh0W45ptnJXirVvzyLgjHxlIdr0sw6HsWQSrK+1yWgB4rDDDA9HBbrx+Ue
RHlBHu9oJZCPNlKCWLOhdNdqY+hXrf1QRKHm9WkbOgaYDPZjm+eesmwU6ighd6wsLyRBjWgmt78/
M/W6pmMZxY0VxLhwZNmfUHGPnBkJwd5sJblcwYblaRHVmpnFsqIL0jXXhVHeK6jFmq1SYgui5jcn
dzYClsVZ1lVo3lTr45rkVxHLv+ujjPpd1Dz5uXlTmUHrBmVMZKRUZ0kJ4G+5m5S/x0lj8Pg3oFHH
DFsRfOn2TZO82tndZcMSfTbnALIOJfvjUmJWLOUzo/MNIfZBtRQJbE90neUxb1lHelVTCgs62/0h
85Nv+uRu7Lya27vgZ+1Ux/Qvj+Tjw4ryCDhlsGod5FxYADNFFlAJv4yqKnGTH1s/5SFwxDRq0ocY
RW72oC6vXHu8ZbnmLjK2ZEFgT3kUXDWp8UQifP0caCDjjgOgNO3P1q70y132XZUsx8erTXmKQ321
9dkCIBfls/nRsrugZst3sNd6l5dAsNqUpzZsAd1RMor210/JExSOgvBAk13trxBs1E/N9+Xhckcf
O1zKo+OywQqtTEc/ifa1mR5a0BWPneVChtuZiSYJUkQGxe3oslLnxh7RSTwcVfa0JF8vf7yoXe5o
jyvSZklUYZLa8tBkqocT/svlpoULwG1na64qnA/4ZlzR48f2UAbsbn7IBre8McBiCeSbZAUEtD2U
r9xhRkUaZN1gsHnnAqzgsga1Ukbh6bbf4UVFUW8tkJdk5v3loX2cxaR8Gc+SLdZQQhw6mBvFb1jh
L5Se8gqYE7IGKGdzVgPs5YrsNV2QuqU8c2EB7lEdhy7OdDP/HjYu+a7G8+pqfbxvrclXCfXMsj31
U3dXT91VWXcH1pjXTT5L9qpoLXlyQ+hDVaA1RAiYVs7itoftcTP0XieUMP1Hb5vCjrizPV8h77aU
6AgyV1Dd3lIj0efeMR1Q0u6jQKaIK7B7Hh/excoQLjW6QXGIM+lfiAwrKzKNrcOzk51OWgPCigG5
2Xr+FOZtYK1AelngLBqjAfqLCyZQZXiZmNOxlUQTosFwzmEx7GaZKwTOdtfeRWkVRKksayA6Cxjn
IHJSF2WrYTzLDrJ2J21v+dnV5EUuCEylNLSCI41HYPZTSQaQzSMOZ6DuLdZTPtjfR6KljkqG18t7
VvDuSXlQZTbpY9sXyMyrEP9wWIaD0yx8C/yA4GSd99SwEbfqbrSaLjjknKmANi7USm9Yqe2JVvir
YT+Fdn81JTLxJdHk8rDLwWIRm8G9EJisfIIIZ7cr7EX3tKRowYaBx0S9MlSID0LiE2LRj6BLel1J
Qz2wEa+/F6nwcMsISsB2lGIj6EpC9iSqY6+amkZyKf34Skd5iGUFve5oLDFAFHB7qCnxwDzgFPmD
Vj4Zlr9Ov8c4QHmWxLKYewaVaxhQCSlNZQwDCBSdAEWDCCdCI4vKqpYEQQsPOdPSVAsjcG8G5dwb
/lwk0IOuoa8U2/DHlw1V1AXnQRqr74ZoxZsH4ONelER3bV9ixRvJ5UnUPOcsqtgIO9VAIh+1xHdN
MhyKnrl11EvOYsFW5mFlpmnaTW0Dc9TowyFSUp+sFZJpzX1dyWqIRF1wcUUFWSDAv7anCHuJnH6g
blWnQZyjwqcEbd/lVRD4cV5qGbLs4EWf0ImejQcKJiQQus6PaUecAdJE8ZoFamt9D5NYsg8FO4Xn
TlyNSF9piHf7cewST+3ZtzVqv+JBCnoyTUbxjI9nvqWdZJx3gvHxGDRLi02ArLdzKg9TZwxp0A9g
S0nz5QY45Z2tLcE8Ts/WoEsekAS033i2+/lkzFe1iyKKx0TdXPy2S26ULnEUq/0zHPPrvM32Uzrf
KW1/XInmdakCnaR0uY3U7lsytFeGDeBlpvtJpN0MDJ7Zyg/62FWS6RfFHSYXd4Tg06nLDruuAAiG
GiOgGyjSPhjhobe/RFDfMwsnr1/tCTR4+3GQ1akJbJmHuiWA7WpEx7IXmnVTp+EVq6HBHuc7auUy
eI1wbJxHAbeSmnUr0lxdcug9dkwnJ/fioPGG5v6vSksZRFqA5aI82nyquti0hwWLfG3uvn0zXW2P
+vl7kFuiegfE9bKnaUHI8wuqHDXcJUnRT2G2AdPXby0zZOTEAg/JI8oNCMOZS4PpCjvdM5ZshDTR
/Bl62p8uuxbRmnNZx9ZQ4txQkT6ja9rdmyqdgwI45n2YqtGuKcAjLvFhgkQdIpift1ysM9DQV+ip
UfRi12vU70c4stIASn4w3TRKHkHDlEMZc/RIorrpKlONEXa9+bmzOLirlJzOIbKdNaP5p3HVvyPq
Un2bJY3XKuUjsUvzMFd1DF1xA2Ia5ljsIIUtK48V2TyPxbSSCrgsC4TAysncbYz43c480NtNo6N1
FakdCtwoj8U0o2qMoB2Hx0Jt0iBThHqreSqdSM1/FIbdg1gJShGJ+hDhsf+y9QgsnwdljnVZ2n2D
gS2V+a2KH80ilfHJCM4gHohZK6ltWCVSx/kMaQvTcJpQDWYIUmpWD93y+jASGeBRNG9cFALwW5Fr
BUZRFfrjohsQYhiK1lWTaNzHapHtClo3e7pFiKzuZQMUJQp4nKWSl3pnb1VL+dwFQ8NOeRx6dksf
ljZ70IzkUxITnyXhUR/Y58vrJXKJvL4ynVDwrGboU4/qEwAfOyOOvyZh9gzF2mNYQ5vTnA5aNu3U
cnGLzLjq0jboITOd54gpo0iGbBetLud2lmaIMytFLJ40EHkGBbQbFZbP4vDYqdUDrni7Oql/K31O
ebglJJGsyRwx5rqdHNooO7OF6o9mSVCOgqHwiMueamWY9LjKpXDOUbvgDUIt3bFovKaE5tpC8mCy
ZZ2JFvAXSKUV1nUI9VSANqAx7jWml3uVOzpdA6W6Lf1BrWO+035I7GVbj1/xB5THSZoxmfT+vUoM
HLnHpNaBIutGd4kT3wgHz2qJO+bLUz0u13iBkzF/ClCslMdPUqtQiNVgTmcr2o+jcgWEHihf9a9V
Xp7qMAEvpw1CN+bTBeKJK3VGbbxn7XpvFpabjd1OJ+rL5SkQHJC/oCzTImIR0FhBnlTHMfF60CmM
1Z/U1iUHo8CH8jjLBmxWjZFgK7ThcKWayr62ZVVcguCBR1kaI4MMlY37dFEbz6ZOgnYxQofFvQT5
Imqfu/wA6F6kQ4v2zaK7XhvtEdkfzyqkWkcCx8xjJXubWIBl4kCbFdVygYVx28V+AmooAbUlyhVR
3jtGLRQa5+z3RsQjJhmIU8wyx40xb8I/83LyaBg/hXQ6XDYmUSTAoyWrUStNc6NPGbXCdoA/7Z2x
AtdbNO+aRPX1oT50pdE4/VS4XTt5C1g95oFSB1KOu8vfIPBXPI6SWKpCNHxGsETr0bSsI5sH3CHp
HS6WX6EcCo2TtpdsHoGB8CyVMzB4Vp1guJpmR35o5AvKAldlTxpN9v4nylvxYMk5UaKqbXCVKzWv
hjx5tbPCk+GrQemPkx/JdY0EnoCHTC6WrkwbEWPQ2HHoNKj+qE01cqBScVsU7edQj1/jAZQxhXKN
PecRM71tmLUPq+FGVW03VughXGQIC8FDDw+x1Ja10tYEV8R0IHdqmps+BMKfBj1MXEuNaycMSSkx
WlFX+s/RM1XZohUEEzxOs/JVN6bUZbYObvekJvfpoFYuiRcZnaMoVuexluWU0yVDPB5UpU5uVXtQ
DyWKJYK8mkoXEiHVvldnG0JtyEgqnao79dB1Dg2J/XZ5fwgNiotNwnBBefmW/RjS+nsHBrlDWrJg
iKJDP1peotCnEIoCztTNuWMPq+6YnY5KkUpyIxPFhTwuk1WtyZIRh18/rAfkKm/p2uyrprpD/sNF
yH2lFeYuS3S3rqvPl8csOIN4ZKaSj9XSZ7CmhjCvMYb71ZoeLjctcAE8MHNe4iJXR1hPVYdvq1l7
1mjudRo9XW5eZC88cSY0Kwbot8HFqDTZyPsXf1KW63pMbiIjuyUDlLWT/JOZND9sa/KseZRcfQTe
gEdm5gNKpBMQywaa0nuxym5yau9jQwcZjAxaL/DUPKXmQpN+WLQUx2ucppCdn0un7GPVaZMs2q+z
mYD6ktC9vq6StRLsdB6WWXd5vuISgKOhjQ7KAKqT8iYLd92E6gwZ3a/oCOTBmXE7W0OeYFQbn6LS
haexqP1I1YJINV5QPe+NffaCCq9NvjToU3OXdCmCTdu7bDCiSeViFh1yf3+hWzNb9azcdhVkAhrd
2sVTuRsm4zFZUwmQVmT6nCNpizWeQSCHa3+ovQ2tznzoyGXfEksZJQsm6IGHcg5hP9SxjUty1i1O
b9T3i06vwVn/enmuBPEXD94EQaRtZQriryGMdlQLqP44QHthtH6AmsMxOlw8qGRZRCPZTPIsRTMX
2diCaASB12p2oNbPP4Gl83scE0OyX0UdbPv4rAMTJQEzika2WrTGGZfOmUdIyU2Pl2dK4EDfr2tn
ravpROx22i4sM/GiqHTsRubgRB++dXnW9IysbGSWaBqpFXpcPepr+xIylC9R4hi7yEVV3V7DY27t
XB6K6PL1vnHPOmSjmqs5DiFgVdbcZTsSlKAzmKEdbs/OemxfDHf8bB9SycKIAAXv5/BZf5a1qrNG
0F/vtVfsSKBnGnv1d4rRKUfVgSaKJYlkRKvE7X1g9CvbRg1NYGk3Vnm0MllyU7RG3E6vFhInyXbI
jQqq1BZD92OtuO1mWaWaoH0erpknA+TRCnx4u1UgZ0FjvhDIQF1ecFHjm6c8m/8EVU0QckG8s/YR
caDC2jqExRTZ5nF3uQfBvPMYTWVeszBrEF6EDbla1o1UV0opo+MrP8hQqNy+Zk1cN9r721jLMhc1
kSAoUug9ICKa39rgrLBSNjhl2c9e2larsxah7sVa/TQus4yURHBu8gDNMYGA5zRgfEasfZ0qeq8o
kzepltMQCjBTNklWSnB28SyVdqwgTtOwUmOiHEC5iFuw6aFM89i0S1DWCwRWp8W/vGYiqyA/W0Wf
k8lGpgkZugV0/LPP6nszLyR7XmQQ22KemZyRgON/1dG41j6T4c2QSWKL2uU2eDQSZoDQHo9Lyk1G
74hMCFY0Gdz+boB/YK2FS4maLempG4iy3cqjE6pvZcj/j+NJwqM023oa5mV7aQf30+zHS6JejWNm
+6SFfqdCq+Lz5XUVuFvCQzbhahXyXkdJbid/9aC07FoPEWA0BMhTCIZLHbu+zfqvW5Pw0E0lAW9+
YsErpof2kD6rjdNULhAQG+xxw+zEPvz7s4o3kHy33tm1Y02OjBHuY0sgPKCzoeYyGOrWN+5P6d2Y
SrK9onY3Czmz3LlV8oYum5rBqjOUH7TqgaBmXeIoP7YzwsM3wZ2E4JRBtIu17JiQKmA9XixJ6knW
/mNnSXhew6LqaDkuBJJKruVAmc0B7R9oDYsDyGJvmX+5l4+9FOHZDMuqLWy9iOHti+LQt+l+yovB
ya31x9QUbj0snm3YEmJSUV/chmcaHRPoHAM6h4cui6zeuoSHtKi9qLtuQhAbNBLEgGjdOQ9QFUa8
9Chbw0U/d+d8aoHJQiB5ecYEy85DOBtr7ceiwJXIXtiDGi6xA8X1Q7MMny+3L2BtJjxmcynrPlw3
BlqztV/zaH2CCJQbW4jqIno3heZVnOr3zVwGS6gemtF+W/H+xfTeR7mzP1TVla7mntbUd12kd5Iz
QLB0PIpzMEBjWDcg8oT6rlMbqN4Nm+aZzTWcQERdI6uh5G2OgWQKtnPrA2fEk/3muj2CMQ0bF/SB
h42fi3nTHQWWE04dBF0yiu+PQwEcNz/7h6JVupwx0NQkWnSIQjyglSGYndfcgTDidWnpncRmRH6c
p9c0FrtVLSTEAsMZoms8BgWxZz3guc50mBO5hebUOymUQuA4eILNPmGsTOu/6eaULyijdY3ddBW5
WTCdpDcB0eRtvZ851ywBvWFKQYxitmnthnkYABnk5jp9IUrzZVX1gFTWKxsyAASXb4Ad32a1/WC1
6UsX95/WOrueltxvslbiyQTJJcJjQUedEjx1bUwtDTQioAiNhF//pMyhk5XLDQNCE5sIOMLY1cvp
B1nZj8vWKpoIztu0dk7Vtd/y5lkNlbNXa31otdob8seplLyKisbG4z3nxVRWO92SPakG5LZ5NJPx
RtUbMCaAdFyrfVS47pOi8jYQKsgHJBvx45wC4TGedC0XS92SWhUz+7fSaB9QWQ9CGCN6Xe1hvNZC
6HASk1yrZm3dXZ5OgX/lkZ9pbHf9uNXv6x39DobVR1BQPxmDLNYQNc9dQZAxa/R+I7pt8LTj61Qp
geZtTZ/NoEG8PALB8cNDPWnWk67fnn3Lcsmu5qZDfavNqMQVi1rf/v5s3y3rXCbpdjwoJBs9KzYW
P0/K2bv87QJj5okEG8BuK1qidXSRONW4qk4xgTKh79MAKkHH0ZTV4onGwfmPcU0oEL6IBgoLaeDq
MQ7r/eUxiFrm4oymQBLZShBOgmXAulqRwjzZNB4lqyvy5TzAEywtlPU9gn/g/exn6ifg0gxPZg39
gcnTfHWPGuYcz+2SFREYLI/vBCPTHOcb+1Fpl8qhs5XJNUIj9g0boh2XJ0zUxXbqn5lURBlBAg/Y
ZKCHmx2rU3pEHdcjLsmaZEkEZsVDOI0swn82HMliqPf2mjynqXqFWOUuAwG0YiqfLg9E5Cd5MGaR
Dao1tLj70d38fluC+MTO2mFVTvHuch8C6+KBlyiPYba5PWEWuGhbKMh0GpSYS1ZCcLE0t07PVkLD
u1k51rCtDEmJNme4bWXTddgV15R1kluRaLW3oOu8D1u3YVQYANRtb8Dp5SPd+phC5fLy/Iia139u
ntl9x6CGjgyVSo5zCK6Xmh2Z8ntE+4THWNZsNXPNRJq7GFhgPFjTJDnrROvKH+Nma6lqujXMSgDY
aLUcjISOkg0geKgkPKKSxBFb1RbNRy9jd+g2HC0D56xKAATSbLfeMUnF1bZpP4idec5dKx6wCzb8
ZJIuD3VieCDl/rNoS+hXLz4tUh+47bfLS/3+DPRRX9t2PzOlSQEWIt8ArwAH7xIwxHf+6OGFtwN/
pen1vjo60N1yqUcR5m65g+n0m26Rx0+OtGq6aUDXof6VzdcK1F/1/PHyuAS7kEdK0oEt8wqQe7CA
pcgE7bUVXut2jAew3/S4PGCygpeCnCyJ/ZHM5kOqzp+zgaRuRhrZ/IjMgNvlqMsATURFcU5kbfMl
MhT9ENIVhUFZXfQ+I7lxh2pEMI2BlDmRXRMFe59HSY7gYSh0o0n9FJhqsKR9Zit1yar4l9dFcIrw
gEg8yM1lXNDUXymqrq266fy8LG5Ga35ENeOhU8PXyx0JfAEvlU1RTW6AliT2h+iTHdd+M4QSPyCY
IR7fqDSRViGQDz2F6k6S5RCTSiCXLTFcwaLz8MZ6sPQyRPoeck/jqTYpMkbxtAZtBgQPJdpzszQ3
4ZKb3m9NE49vHMJcnyiFFesxIDMk7FzTLlTJOSLYhDyacS0Z3kgHLfYrs7LSr3OXhiCDUEnfs+c4
VSHDPtg6LnyS7kQLs/39mSvrbTPq+6KP/cyGols/heAkW1AwO9kyoKTAqHhwYqGCgS6aWOL3TflQ
EOyQRJexdYm+ntvtybr0tJlJ5i+2dQcdl7swrfH/AF9eXmlR+9yhruka7eMRK41yMrzyFbhMl4m9
QWhzGSmQqAs+ajfxHDRPBL7DNLNvuMLTyKVr/SOlA/mtJ0XCQxRBQxcVSZvHPoPMqUfK8us6Dn/+
1gzxYMQ8hFJlNuB4NdMc6kK10mf9Yc6avvGtaqpqyekuMCIek7gRp00g1YyRLI1iJybfhwT1RZeH
INhxPNhQBWF9VtZG5ucV22cV9cpZ/RGx5AH3TYnHEHWx/f3ZLlPUOk0jglMJL/wMvN915rVr7xR6
CSYdHFG/NxBuL1vLqulhOVh+YgAEZrSR6lY5rV0wQLYepONltSqi0WyLdDYalTAIwoFw1c+qOA8s
EwxvCyHq/QoUwKFLdfs3x8Pt7sFIAVmIi9g3SWQ4mgXbHdv7jFTPY6o8X54zAZKN8DyNpj4MxVqt
uT9nQfpYB4AtaFagD053yFHVEFzuRmS/3C6vui4qMpphl+MOfWpW9a22NO3hvfH/fp3/X/RW3f0V
eXb/+h/8+bWqFzyqxT33x39dJ69t1VV/9v+z/dr//bOff+lft/Vb+alv397665ea/5c//SLa/7t/
76V/+ekPftkn/XI/vLXLw1s35P17J/jS7V/+pz/8r7f3Vh6X+u2ff7xWQ9lvrUVJVf7x948OP/75
x1aT/t/nzf/9s5uXAr/mvMTtS/LLL7y9dP0//zDUf9iqpus2MxgeEunmOiA//tdPiKaDEsdiuqVR
tp1MePjp43/+oZv/oMwilq1aVLXNrdizq4b3nxj/gMyETlWdqZBIJ7jS/+93/bRA/16w/yqH4q5K
yr5Du5sJ//sGYanUMG0d5R6WaVomM3l63z5Tpybu58arwXJwk15FD7ZjO2Uwf+muQeKe3iqufa3s
ouf+uvSjO9CABFLg/c/b+H+/gVENFUoqLntbFvRsO2dGEqVjXzUe1GRPdl/3qDDrj5F9lUO8rD7S
kritorskGq8Y1T+jBDPI6+557jtnhUWPNkgByLjvdGWP8/ho90CA2oM3lNnDog8nNVlfyxgCQXHu
dIbh9PXyiBADEP/cayGVWq69Nyu2bwzJVR4bt0OJC6LaQyMwjB0TQI8RLPUQHD/gzdklzHYgfr2f
+z7AGh2sYjhAX/SRKOvDVKNqsn0F+tBfmeHRXD80ESDAMZGlo38+q3+ZsXdfcjZjja61g96inCU/
WJVD/XlvuUD440Wj9zVXd2Jf/kL9fkr/air/t0zvuZ+zTqusWVlB28bLmqdRf1UM3KJX4H1JdLvO
sTeOzWGCvIwaW3iVy55GKwcEKzws+Ql4vpTWNyFkAMph9TLoI4YWccrmCZgXj5HSLezRT5C0zdVj
3I6nZsFjQXLKtOEIuW6XPPXXYR8DQn2/MnKnJfFNE90YjYJCGyY5IX92kL9OLRdxrUA3ZmTCKPXm
LVXvJykHFwcZ+6sHkBsxVcemsw2e702Zuj5r5xHmXt4XFdJY+vKghyF4ee29MdHHGvY4jjrIb35M
aM2p0u31ZAW4Gt57GV09loHWuZTqr5/E7UAFqjx5uZT4pD14l+42bNnomFemo7mGmx8VT/p69ZEF
G0TVTN1QDaLxT4CpNi1DBj1UDyu8C7qbxn2MnMyFrRxUD77GldUdf+jpznvkQqAwL6M5W1BxZoAP
ZwG44jR+6tx1336tb6MjeZiC6Ef1OB3oqb4e38Zv017+NPiRpzv/Bi5vk4bF2Nh603hh0u4oqNvL
dcemL5T0Mg+xZc34zWpQlWJtdZPp/Gs565Kk6/W88VCp62pXkHmC+BXedk4ymOCHQ/p3RzyTE46W
uAXpIxaShW5Orkh3Wunkh3Hunx2pfx9d50fVh0Z6NiReoRFyuSHVEhwTk6uBjBnC9+CCy08URgof
fR0FmiTs+9BGKbFVk6qqafIVycTIckg9Yg6TyHaG4iXsUg+JZ1cyrp+zKn9tPgMHn8UIEv6/4E2g
9LCsGZ0aD8yMowMgUxlUbv3FfGyeez+763fD3gKK7avcHDnQ0a9db87wzKWDmQZ1vZC+9LRQK73E
6FzLRKYiToJcWT2iZG8F6qyGPIgLVGuGX3S46mRMb/S885mCPUTIaVah4VVUN0m519LiCH4yybWI
S93++pXbOp19Zaqm7aqAfNHLx+M01poz91/ALuqDmvtYF2tQQdCxo7kfd5ljNmxfsVkGOuEyrX9/
g2nBbeuaBS5mbqbqYTSbfoEyCDKSIAAnr0D8u2mg+pgbL8H/AfGNx3j3q7IrvPhY4Iv2l+3kw41m
acA7aTbCPl5eeC1b2wYXVeP1lNwa5Bb6X/u6/WFYEvDOh+eTcdYRdwJGiEirBKTxHrJ8j8mpc+dT
/+XOdodADyoIqDnR7Z+ybCl3+/l7fs865a5afdGudZFsyisHskU06968Kg7Gi1yEiaup+LUrbimh
D1QaCaIZdIWYDq9VqRd77Yl61YFe1btKUiUpnU/OfGfarQR1bn+54nl0+iuwpUDwsEo93MCvmkO/
y26TWioFL+2YO/EYClnVVntfyNnT/TSYfM1D3f6BOjoK/1SH+PApEqcpnV7ujFtAVJPY20rqu+wB
wJTbeW8e1AO0gXb0VF5XMgapj8+FM9PBXencPUALNNWWzV7HZ9NvveJm2Ck35ZeNgm646m/anQyz
92uIaBHN1GxmMkRvCGF+7jAO47KbUV/upYt9SrugNXPZHvz1WvZzF9x2sJauVvWFtl7rQdPOSwOr
AvQE7s2zIKsMbPv6UOgvlx3MB3725065jdGOYW0qCTo1gBGcerLLlfA6apudUry1ZnGss2W3RGAq
XLSgrnVPKh/HPR9vWxNfwHRT1U2bQAyMs51VT1jTKWXrTdVbRz615p9dhiLR4s42UE/RPhtG6jXJ
w9J8ujz0X0/6rV8TiaPtGgxV159XNDK0LinGGv3aUeQk1bRPGvtzNUySIqcPbHXryKYWxVXb0HhQ
AdU1FtFQRTbMb6/a9ximxIXIhVKyZ7hDCb1scOhdHtzH6/rvTnngBOjwhmEsp9Zj1yrOLpxbt4pP
djSY/4M4+5fNwSwViQ6MUiNMNfnLfJWu2bj8f86+a8ltXt3yiVAFggTDLZgUW91S5xtWJzMTzAFP
P0s+M7VtdY9V+1y56g+GCIIfvrBCjq/RQD7YzHeGXXr/fh6UB3gd35JbNE1ME9ch1S8bprxCaZUN
M3YRWABXS7bjBHuBfJSVMO1JfeV57zn0po2bbZKRWgCQvh1Hfe9Us0+t8qYcJ6FI6UNQ0jjIJsin
Mxd4hF+OFJozrSZZFu6YkJNNIX6X6AwzXLIIa26ejYWv4zl2eTaKYhiDuT1Fw7tylCj629H+JJrt
cuI1+ewaLHnVKtm5lQWauoIYRNECqp4VYV91johRdQlIDTwpyIfZ8HIyG+2l09m6a8olMItjWQKl
Md0qi/t6zXySPhJz3NgAvkbE+ewp/k/I6kNtOex1IxxpPKH74OymjIohzVfMTFw+kldImPvLfEav
Zkei2yvN1l/o2f6jfrR7I9RsuYp1c+/wXhSUHRIKJXrHq8zG1WLoRvT39WK6Dldg60DhEw7bkwGD
PYOHsGL2qwXc4qRYa9PNDI5zkUW+3VE/1fONNb3Bht7t53271B6dFmFHhXdGrhpW67LR8Urnxcyt
21pBlzoibm5AQIzg/qeLkJjPs0EDHKByaTO6KncAhGd81UWzN4+jV8op5OzB0GSo0kclu/ucgHiV
Vo/DqPuDQgZt+j1cZZevtIErhxW56HnbzWM5jSIpaBhrd52kwNSl0HDRY69ttA3REhe4rlXRghFP
Sbhotpf3heCQdGF88RgYcbysfEdS4Yy3ZTUIVaFnBuWxCmOf3EEbzoZFwGlcuDdns9tBbTbOVmRG
490EZFfmNwq5qTPJYwGNQHShvDn/cJKHpKr2RQkP71athl47wm9gN9DpJe1okMgyTHq51kdAncwa
LtTrzpggpY4z17Zudr75NKh1GZB5lRg6Jq1g5KFz6A7hJswAEqURuixdLWybbq0h2rVyVegZLJqO
NS5rQZfosy7scOyTJ/Tw/YhMK6pru8XOXhnE+oZWP84j3bDkoJJlC8qtW/a1gHqLGxvLTVVIry9h
PJhyn9m/pol7ksZomZkhhT11djaBKq16a/Vym7WJR3iHc/9KJ7QVytSNHR1+hZXbGm+MQsUz64Se
nme0tcgLmBdMMFGvcm/K4BprDLu8K3Z5/VaSJYBk1XYhcgPZu0zUbY5vVxbbqDbKYIqicp/292Ru
vkq93UXLc82kH+n5u6SocOKqFkV3HyePrbGVsZ/hqMfnYwjVlIa5LdBFhfZJ4ZTEIhVwpww6ezlF
zWKJoY43SwpNZGK9zMbgspoKqwczJDfX2lg8scp4TZzoPR02qfFUtvPLpFfAqhe+nc+IEqgns4J/
gkImDKcGmZy6egaqotLCeSahzU0RJUrABXwz0VzQLkgT9SCNad/08hS3yFD1TmJ3M9Fr1m4uT2xO
b+z+aZR0l7az4GZ/6ukv0u6N7lVLIDiTcvNTTzoc0q1MB1SZoJUwc12NbRAPXZAzfCGDCbWoIRdt
eVyqKoC463OsND8rqZer4dbgX0o/STDFVVF7HIobaJSBczNZmzS6G9kvs9pn5lZ1B7NMbq0pwyiX
Ci2NfJKcHS4QT6E4g/BAzK/fGKhsESmkRRNHNaIm40NeWf4MFVeC2JThn8HPScT64AIL9GxMSkgN
JlIyneChPW/o9JU1ATR2JCwb4Z0CTMKrNXCXW6WbQV9uHONgaE+doYArB94n756mAmHRMsJSWetu
fOhH5tMq8jCPWdVLE1jLTpmZa0TRCfIy/mxZnehTaEemUZig59vBLKXlTpB1CRwT9nP1SGzmdTBZ
ywBbn4FytGHb2JTJbtEnD91iGJOYgierCDfTmDyZybKr4wNjiztztsuKr8aEN1odh5H1a5hlgBHm
vrNS6C+9KdK7dV9utCEWNH4bbOxGB5M/vsibYszWNNfgdaHjHkjqdZ1ILbCGVy2Fqgb/glOg2+kP
ZdrtpjJ2tSFkcxOCFunl6XtJ2EaS1zQ1NwM7dklgIJgpE/3+PAcQFyil5iNqWuHg6x1wkhx0mKE8
+jyy4saK060VFbsFDrYZB7UrsUQx8Rdmdd4UJ/dz9Qy7SLi97c3p1McPhXaUHYwJswkUQ7MIOs1w
7Xj02PgxmXALjSUsDDOK6Dray6+mqWcXOn5wDDGj3uv6WQCh/hjrTeVDdO8rmuzazxc4OheVz/Ji
o+eQm2wguQEpvO45m0/lmLj2kv1X497fCSnV0JZxkGdQIDsv8nDZT8SRUG/zcojQVHkspLqS6v+Q
ev61wkXSnaiEd8WMFWKphfHwMg+R11lX2oHnEujvhAlw8T8e46IEjTUO0dUUfR59ccQ43oM+ICYg
sCHsq1QMu83/TvX+/+6bwRlFNs80etk6y/sozzqOUBcZaNKnT6Zxza7xh+oWz2TYJqoEUKGMS80M
fLi8tQ10kCfQr/tg8Ps1MluPuNpR3y8B9UqPZOJ/Ufth7IZ2nWMZAEFe+qSPZsqdPE3Q7izW3M59
g+jBv9Nb9puN++1t/bHGRX0ZpUtRT/AP9mDRtEmbTt+iit/C9xJK+cRLrHx3xuLUFfFbUHfREfWl
lH5RQ+2sJ51IlL6JF/YIhJug0KCVgEVU8+PMnp1Kum06uonZhqVt+M0ShYsVb3XSud3CVhEp/Kh9
oBzQAFLb+2UoxflOtgb1UlnYX1buaFwFNXuakrtonjzV4m+r1LrR6m1qQsenQq7VsE0ZSdg+GVsH
6tSxuayg4HdvdricC/sAhIbr1ODos3Sl4Hc7oN2YgzE1I0co6rVeSgGhUJek0Itt3goE6rZJwwwQ
qoxYobVAUkjSjcYxJ+ybV1vDJdZh+FUp18oskeA5HIwRis7L+uzF6O+oeS+bo0Is4xE74X97LprB
6/LhPm0WwfQxjGPuJxj0pNp6gC1OkWowZOzXiw75S7Uf5UmbjNMC2c0BoSbVRGlGO0XyNdVfF0OK
JilcnSbegtoHqdcSpnNyxHjd5TXWywahDeWe12S10G7VR0zEpQYLvv6kPXOKuwnWlbbpJ/UEj9XB
N6HkUSfbFE4Uo26AtpQE4NX9qq1qBRndQGVLmCld0MreWw0MKVtnUxfRrs4wwigeCpZtZMOCZcag
0x7eWuvG6u0N15AscvDT9Bn904ieeEM7t6notlXTqi1fx7wL7GVyo3yWIok0geQPAfyszedAzXEp
9Vzk2H5Awl7nRsE/ARFkNL1lpB/asLOtl7Y6TQ4ojPyDzC+xAcep/AN0dijDF9sxki9nITTRQrZf
cd1FJ39NCnvb8/6lmmEWGfWjm08wv5FJGaSldULXF/qAhdvAoF1w8iGt4i2v1Avoab9q3dxCccNx
WXbVL+E3VP3i62MO5nIW0zVE/MvQlXR9Y1Zx3npF9AHPVNxoqTsCmVxTFI3WV2Gtx+mGm3Iz2Qig
8kSQtuOQCubEuHmDooTbKT8tw1sVZ57s23WkPXHzsRoeyyQLO1q6Unr4QyDAHBPMiu16o1mHyRj9
ur8r6rth2ScVOMZL6ytoHIu+qUcUWanXaeoeRr9g1GrDrbI9cwL5IR8hDIMpapc/VcXRLNRTUuH6
zqzoQamp82y4fwnDfE8l/ACqE+3hYCWL5kszhx1H0SgY2kuD4ev0qW175HvSZbx8mOPco/OtGs9S
0+zA9I09dTeTibQeMaNbQNzRLCtoKvTcKfB6Cane6+596Iw3OMK84HuG3/ytrUuvhe2jKzkUOCha
rVDJRInTqs8KIMlyebVbtiESQgrERJZcSeg0p+k6dZT0tNw+37es9Wq44a045v5C1vgP2ujeYsOD
ocp71J8wJM4XbyA1krZzMVNle60iHnUivxu3So+OulzxonxvS5SfrBWlPHZWK9pJeVrdZ94cGVHY
sv4DlrXrHkLSOtvOU+QtZrMj9hurKr/XFpS/O9quMRl2EdwOWQOHzn7V6brgaSu6zhTlIvF5DK5p
934v27Vdnuz5QytWWUtrUaNwZUhaFSuOVWauWd8IAj2SBCYraV26SuuYUHW9swlYnlb/Tour1IAf
5j0Wcyyd0vNE0HJ+//s/JilzOkNTrkF/zZ6x10IPuiOOU77KYRnUixSdvzEgfuexoPRMbA/xjVXl
Xh3+fu/f/P0zLi44krS1lcXISc+2Tt1d7BN3CoxgOF2Xm77QAP2dieCRTcPAHFQ3vw1COzIOpTHq
6BWhVub9qXIsd4jvI00DSo2KlFKRyOjOcSa4riUuDp0HeJmgxSRMI73WuvqWh5mAAemagYEpd6zL
/iadYKmG34LRCt8WzmtHtwti37/zhwu7jP+Xs2ropToMvczL0bpEr2QpJwy60cPeRQYuaA3zUsgj
OslT27zBOdGNEu6iZA/T8rGe7tLuIy2IWyzPIzQb9PwaTO+nti7egYP2AtPR+bxkiHI69WWCMtwr
H0GF8OdttZJrO6Dodl4b8//U7PwrQbvI2C2zwvWkYfwwuaN3nu4Uh3HluOe2uTwkV6g835qdHDko
AFQcXEuwjy4FBsvBWUY9Qw5q2CcNzaEWSKErb/P8ey+uo7+WuKgPaMnKvo9QH2Tr6dF8JM//8632
fmm41lsaXIMB/zC/wTM5gEtyg2Pa+a2Bq2CXgNH3GScxevJG99SqfkpdJ3Q2vVuF5fu/H/CnLdQ1
oL4owGwODi2e/4+QRBIuCUarSHYB+IHk8aatryTU11a4mA9ZLYFVFsG4prFk4LQCWsRXVrhwSPif
IINywMERsDRoX18cunQmpLLMBIEzLFy0Rw7acwEkFmSHiZ+67WOPC/ItDXGh+z20zK9NT78jCCyQ
rP+z/MUZqXieVg4aKR6PwUoeYhdixKIh+3q+t7L/zYlkNsCCVKOMnWugv9/YVALEEut4Y5M7+YYL
QtWhXZ3RZ5EwttdRGD/FM+YgnDmmpQOueEn8c7Qu4YkN79VpU+/6XbyaYUxWnCJMT00x82DxCj8+
dNtrrqY/vlVHs6nOLGobmDP8/aB1Fyt90qPzg7JNu24PZVivkffqWxnmrh6qRzULUPDd6AOwt6sM
qzPo6uLLx3P/Z/mLt4qWuJmPhoMWcTDuYDQUamG3ZqtrA9ufDg/SXGQEBkpRzDP/fsrRatrKUQjO
Y5YcYAGwM/jsgeHljcRZ6dE1uMsPXyPSawxuTB3t52/ALxOEYKcbJCabJigGKGHe/h1PfnycP/7+
i6G3npFW15qu9UD8ewMVCwbdml+xdV3L7TL07r9X+zm9+KNauDgjkFxQeYHmHMASSCLLXQ5UEr3t
POXnlWtANSPjogqvuVT+NEf8q0i5OBtQPkqyxEaR0j4PfgHAXuOmobpDaoOVMz89XAsxP10Lf614
0UKCdlvFqcSKtTd65gZdHS9/7Ve/0VdHeboKCv7p8P+xrxevEd9JD8MmLAftXN/gEdASBCOz7Bpa
4ZxqfvvIzuNKE4dRp+zisfJ5HrQ5Q41h7vObchVvoJobxrfQ7ID3ybXE94den64B1K3DLARqS/Ti
sGRG58xzO7ReWt8aJTho3QZtgisZw09JPjJMmxkMn7VhXd6oE+S5pyXC1vWwLu9ioD4MN7knq36X
r+Q+2g3BWIrmo1xXfvJK63UaXDssP3zjfwEkLkJKNKGTO6QIKcqxQqd0wuLrymf3raH5e8qM7NbQ
EEOQSf8dtNCToK0OAzFvBLMVNXLRGzttVJ65TLsG+hK0zdwUzf+y2529Fmdy1rmrgzpPV+lk+Ek/
hXkP64+EXVHP+Ba0zz8MeH+0i22AGS5F+a26MLlJgNKqLDBwa3Mji4BYIIJSCG9H2mNteWNu3P17
O77fVBerXnwtpRY1qqxrJAC0FbYxiSn+SEjsF/nLZKJBVWlhqb1hIvmgIDA20ZXM+7Cxxx1f1MYY
zpb2cIS2pWc6cQCc/hUI1LVNuXhbYH5VrK0Aey1tti/15zxVO0mrtWNQd1KON0Okg+jDleT8O6bs
YlcuEr/SITrhcCVB02sWWvYmqX2Yy+gQW8BVaoWrReS2Y3eFpl+7Fc4H/K+ocrHyeUP+SGoXsDzI
WOAUEHO1dNG+W/LbTr3ZRu8nTbOb9Ftj+EoYhj8Y5fz7LFzIVyEX/XvtSw5todmV7iznzR6gI60e
h+JdwxiWkGJtkK8SejmOpjxOypWFw7Lkulh6a8My6vcD33JoWsHWfavny7XX8eM366AGN8+TFAC2
/t6UfEqWLinwzTrgUtQTW2csWqeEeyqWXp1NIbEdSHmzVevseYdvOqvFHM9wS67QyTFCab/qRnuS
oIL8e8t+/mGwFmIIy1BqvwhXVBt6nnIUzM6I/ncT+xYrRDJvjTksZ/PUma//Xu//87n+Z8HzpfTH
8SgHS4FDguNRksmHv43bpFASs53AjgjejuPXnV/qkTsTAAQjNFN7d85upujJsT4L/RFwYZF0nSg1
zVuaK6Oi3xHq4uzqTOdYDp8f6EcXP86ydEkUpM3QOUzAPai91vrCUXJhoEvcSho+X5hvES6cnLh9
VMDQT3sZMap0MLFfSGA24yqKYIKpgIHFNNI2Dw2croEDaXjsjxlwMBgrUBW505TdULkmi+1xhSye
Qiq+x58JcRuzEGX+0PZFGNXSVcCuz866S05KIs3qITEVcS8ZuUfINf2j7x0EEK+YY4CcAJYGcp6L
41DGLYuNFIj2cwG8vHUi88w1VEPd9IWt+LUE5BtQ/2K1i+3mqW0mSY7V5ufFh37DJntClx3lRHcl
CH8fmP1eCe8PLRggiC8l84tmGgZrAdXL3M8eEdbT9NqEeag2XdDtAK8LYUmCoPjy78P+PUP+e1n9
Qt/DKKfZgC8BcMvP8ZH6I8Agdxkgb6NrfLRvdFdtyDp/+veiP1w4aGBoGi5gZEHouf39gc29VQ9p
jRLVCOOVvsrBfTACtvqvk1Q8mk5t9PJ+kwQuC0Q9AglLq1B399ZHNj4u5WulXxlAf8+7z2toyOdQ
MRnwwL04jZCz6o3exhrVLu5EfXt2MsKI/wMzPrd/TTbXcrefbs2/Frw4kEuaGk58biacBUmrAJP6
dbMGZ967Vnh+L2LOj8ZNfGYU7YtvjUoSmUPfWlrjLZvRA5LeszK3F+fuswwq11pDm+VKpP+t9X4Z
3KABw23DcWzt2zy/TPpx6muGBuwGI8RA9zLPOaa+s23CHn4o+gak25Wxyk/xgfy3g/7fT/ufpS9K
tsEaGStiLF3FfJcU0K8qF/yZ+/8++t9qjItlzv/+j7vF7psokho2tZ2f4AtApiWIhtz79yLnfPLb
NgIoa2L+bkHx7yK/gTy0xdUZL6uPp0ThhmQ+wrTQkmt6TD+fRhvNAnSNwRS7zKe7CehCU2JisWyi
UF/NqyGYvEgUm2vf8o9xCp8xEN2Wyc4H82LjULdVCUSsvDEYPfuXiVAcfZ4L6uqm8kuv3mfXy/jz
t/RtH/9Y8yJv12Olmvi85uQaG0eKIZy3+PBKDyWTv6yiazqYP2Q6Z7oxgLmWRkFPvXhvtHbiXqNo
haYwRi1q+Mn1Qqb09wgLrRoxd1cAz9+L0fNx/M+Kl9F/smK9SDK0Y+BP855YCvWQ7SWG8tNsXBdq
EUkDR0SduGSc3XSgQZ4l24WeIge2fp3mGgQwMANzvUxlq6TYNvR+TK+kPL+L/MvXYFC0NIEmAbnm
d772xzdTFLldAEuFkS9oqFrJfDYxd5mdAsi0StiFsx/Lz9EgoQb/cb17zfJ8BY0fwJsxLgNeG9Jk
wsnmdVMMgmTAMPEmSDtwPPrYI3AGj/t0bUpyLaGmv1WCL344RfxkoAShdfFtnhfT2kJEgUHnyB+g
2f+FQZir5+w9imAYqCAOG0ZVJiY7Uq5tTTte7dtZvzkbAnVOdbPwdH0WNgAPdRoKQWcAeNPbs5tW
ns6AZCifDst6GuW7PR1RUR+7GRe3bm2BMnQTkJ3iaFtOvSsB/iwyuaXx8mhkX0BHnDLrrC68eEYc
CRWtInYru95tKUAZCQcy5Rd35gcrcwSmYCTv3rj2Dsno01R27pLedBoRjpW8zew9ztpP+NiB9LSn
JHM1h0BmNDlm8YPSx2fITUBDlgN3d6zH6BcsGvPSuaMyXkvAKjFFP9h0gO9H8lRmo1dJIIRt4IbH
+aabyDYdc4ERmiiYck2MU7QBmG6JSbnj4vf7FZSiBES8PAJFfPiNuWokR55026a2V2acehpQt4Xl
3EugJGi9U0sbtjFc+FRQ4kxbAxQKJWQv3lptX4+T5xiRqOgcjhirWgZqbQJvijlaW+iiZTsW1bCO
+JVmKyBdRAb30cmG5u7IArzC3RyvUdWtLSAvEnjLG4vhRt2b2X3aw+R1JveHMfXLOswd6c8s9wdn
cOeUetoM2GkDLQn2y44qN4esRFXcjYMSsQlJXJWHs2H4EhUXxKhv9IF4aWQ+OtE+gfZxyg1vUeBZ
DmzLlA4YSmOImWmiLzDYaMCgH4BDBahbt3p3aaVYDJBhLNOTCGWAslIzdmPM05vZEpF5iwEsXsF5
LEkOi8Ofi+JMEGCbatrCoCicUuABjXrflEzIfN6N0YKiVcPz4g05d7XxOC84JKt6vkkNZKolf+Fy
eNRtbIm54EWiKDKPTQq2+VrJpzjHX8Ooa2YVTmIs4ky5BAF16vfnDZm0sNB8C2B8TBMToTVNmBm7
ZP5g5CaysJfdp65Nga4dM2veF9pXk54FYDWvnbbTGdNGBqCPqFjqR2sg8Gramnq316yXQU2viQlc
PaNb1ZxJiuRQ1n2Q9ud+EJTa+mVd1NH9+XD1Bt8Y6k4Kfp/k5g1AH2U1uWUSH1sI6TJYFdhVedBh
910a8bEjAONUFIe996R6qAA/SPOPLr2jvIxhNLYAnwU8iAOmUBwAiJyzz9l6jbkjNGNXDgbaQICh
2OzUK2dT5YGlvhJtX43Mm53XAUPpJk1SNykA11bKCWal4zf4cZP75dC6sHLMgMcv8GWm5UPcR36L
ojC2KCwmIbIwF/OOTxCKApTS7ZMxdEaUMDp9LgycMx146rjE5mvJR6QQiIgZmksUzBO7A4TYa5dU
aPEAcITadqjuJN9r+olUjuBDtK65dRzyYms32mGWw20N4LEcXhLugPuBPgHs3AqgoYFkFNZyYy5q
18XOqlm6lU5vLFSmY3RTSPMA60vMHlYWHzYDj1dgLrsqZqEl7Q1c/cpo9GLSupY8QPkT+CewEFTg
zPmGNmEKq0E4zQbN0AjdeMzKl2l8KcgDZDvTMmTkV4UrbEi+sgmGevqDFt3W0BdbACJAO8Zdqr22
PJmS+1lSljCMSr2R4omL3F2MzVyXXj4eAfoGohe29XMyw70KUNppDqQyvkrG8Gvgx2MytIshPkQ7
UFBo0Cl09uJc6NYDG145O9hGfqMZsxi0QNNVwMb4Xu+A+iPpDuhytAwqmMcCQVY3gZP1QZcc5jO/
ZQSmByINGn+IAXEqkp1R6kE6TC5U6n5VfPQ54OmdiSOwZBBrcMKR5DD0+iwtW0yL+RzrBrC52jvv
npohDZTDdzZfQls5rtMCRQSdxbQIcwusD9jXo8St0InNmg5GJ2xbW81NYy1e2lUimrYDB+0YyJTZ
sINI6ask6/ctfWKR5maOemetj373R28Znh0HDMwW1cLqSy/urCaF6uEcVLCoV0YLrO5dlimQL6Q7
w4bpbF8FLTaAzN1uDhp0jFUHcQ/yC73YkYbnBIMP6lC069x8GjVU+1y5zlD5kw34ozHjSB9B/xYa
tgEAAyGLPVfbyQFqERZ7DRTpNaMUevTWzpteM10g4ba9fRr5euHg7BS1X5jrPLuLbBvttRxKXgfT
fDXqx4oDRm1+WB1oFTAMwm3VFLGvna8B+QiueGgMT/kZreQgCi3Hspg8aiQu/OHXVT8CvJ1u7ZQG
dql1Avo+h2i8d1rgetitM9ebZr4fzHPvJci1SEQOB+wnuk9zIkarKgSEVBqgsFVTiNwqDhHMQMa3
ossDaLG5Urd3FVciyWM3miBONccQJrpnyG8a/YE4bxAUmgQpAX0bpmQ122hlsQT0os0kc1wndJ30
MJqcVwyGBl0KAObr2OkiaYGYyo+OkQpLbTPjtS3CJAIwZVNODThATzQtvCj6NMDRkvxWqy2RN/dR
RRAOqhPP4a0ECmlHH5n5ZMe6sACgMdPJaxjfxflXUZ9s69jCisuujmgurtI4/YiyrxS5pmdaeelG
c3wy8g8T6HhnzkTM8nWsTzBPqz+SyHDl+GEV42GwzZt6bhafTo6DDMosQqdoXnVaIReIpQR5AUI5
UOrgtb1NziBQCyAuc9n01Rfc4lO/XcpN1W/njlKPVDXEPuCGAeglenZ1m6x1cg9YzL2KoqdevhF6
7K0YVjjpgUS5GAgLGOhILdqAY7MqGN3Q4mY0yT0B4L3JdtFcIvSZkavaUGd4L5I9N/ontr+doBiS
mY0oZns3KO2VW28gtwimIFwwdXxD510Lx5QlToNBsjUExkXUlEL2IW50NzUJ9eIJM0V91UANXMBb
QNdxGRWdOwFxb5GDlMcavAw5JHBiOOpzeUhk/UhJHZDe2jrV2TjoAZ+NR7UnfXS7JN+24OY7jj+U
K0ci1sm7ArI70bxa2uk9GQuPdbFr6qVnkPQ4DGCB5XxtLaFu9Ecu5xc1VceyXvVDcexG3oqEGwIq
tLNIwBOywdWEIPOcW88Vjhc3VrA0EaRPfmnFPon6II4jCJAFCs7oee4QN3Je9GHe5/WqNootnWYv
Wm5axN2p2nLJvHhJtypZpZq2m6ZbWpB1jLzTYC50ClEMONl9n+RBklNoJKylhlvCHFeERS+KwhrG
WrYyB5285Os+ru606V3jxc6a4TudjndtZAfGfKoGubUBLTXUVo9iQJeXoLA6F+N5X0tKjKnXLaSG
qi72ZQyYLXw06zZI2ejjiipNiB7Yz7Z1FyH9oPOjQud+yO+zyfDGSt50mOV8MHu6lQy5e2n4Uzz4
NWcu17LdSFrQnojomnuALvda9szIvOvKSYzwqbOKPIRGtD90o08y2J4XAJBrDzy9q2UYUUfodHaV
0sOq2RT5k5rJtuE3g13eoGG+MTNw9fph3TRrCf/nEH1fVeh52NtwhNeIB7gt7J5MN88OjnWG1QIJ
Q7AVnSvzQcT1hpUPcnyCHJXHHQwE5sFvYVTdZvBVrBB76vaoqg8G8W84zAZxaouRAFDK833GcWYq
c/C1LBYZsJYlB88EdK+6pA8UCVvffXT8Nq32o/0W1dtzTkrjdysxVrRf6bkSyDvB+QplVxwXjv4a
iAMVZAiSTkJONW/ulvzBQbysqwNEyPctmK1z1x/SbtWoajebCK3nLRxSnOLXZH4wslPam5+sDOc0
wnhjI+keIo6iBLZaz3YO9FOHJQsYnBE6oEe0VWY/kOI2syev5G9LYbhzVEN249eUDKuy+oTuP17f
HeSuN+ZYvHfgwNh2BtOp8mlqUflQL5rUmsnVPGt3RrVOVAou8cpIl33UbsdKF2k0/R/2zqNHciRp
0/9l7xxQiyvJkKkjM0vkhShJrTV//fewpmc7ghmb3Om9bgMNNNCosnCnC3OzV2xFq9oJQXysGxDs
3FYmeaWYv+Cj6qY0K734pGeS08XioRhfZWQJ/F+ZDsCsN/deudNqyLNREj3wCB+b6pOg7Cz9Xo2h
PvI2Tk+T8Jxob0rdckNHu9J4apKBvI6HMpxTNcpeAxMkbjf9DNW95ycYqKjGJiog5OJSHpgR1yok
vnSA3PqlkMwdNlUOavt2FU/Paf+l6L96RjLZFgcS4tZHyCWOZUVuod/i/3n0tGPQDdATU2ij90Px
ZLbyU8rzdBzcNBU9u2lFhLiEuzx7lAXyg6mXSLSTTVa19jAajjFSfZd2RfArEx/G9CZJb7voLffD
TUzG5ief/exUk2YnubFp4QfIE+2rYC+M4S+QrMgq0mM3DmFEXlwKhVvUsBUhxA5tdZi66s7UX3xR
PWhS57ZQiOSipLqBHFmvbDWzwGexIoGtC5V6QS5HnMCF4RR1PyduOSplUo4tlJQflTAZNuNI07AU
MISRPOV2MkYHnb5vyVDd9NyoA2SEj4t91xoi4qxFB8IMKbN3pPUaQZCp9uijjgbbRPWekWTW6/rG
GHnSDOnR9397xpsxxa9ZfovS6lr8d5AeOppn8Zf89cYQE9gWPFAqc9ob5bBP+/pm4KXNs69oi8eo
jjdNSN+Q5KgQYjeFZ0lT2ymLDF9UbRfl9bHrk8P/27QsqUCqkZqDIvCzCu8OpU6nFqBNC7AmcxdJ
3o3Z/UzF1h7l1B6H30O40s65Vlm7mJVFnd7CmbwouLPBcmeuFQY3kX9Dg6zVYnuU4PCJyLfg5zfE
iiMamlMKMV3VQ698jYcXK6/v40jYpCbsz4ZjG1KNlSi7lRm6Uovmr9YkCQUqC0TEotzYwyuPVJ+O
k/asue0GXi3oyEO/4xnhllTgt0hZPK8xtN6jjeflAhITnyIIHOoS0lPhjmPIjUiNH0gW1YtdYtio
BDgZFVWSz38yxrNoixJuGJsjdmGU9RFtczvPnq3ickct7Fk8jQNLtkXbd6F7rMRV3peOL0a5wFTQ
MUL3BCcaRokrMIQP+kKzyorkmHvxdtyv9fHeYXoWs7poqdGmRIHJYFZ5/VGWgJ5fBmsbfS3GYr3I
o6hKdEkQeroNHiGyOdNN/mOeR9k+VjveCWsL9NokIlIBJEelK0qz97LmH1WUt6iIcLK446b5SSri
pE77tduMt+2zcFBePv5o1w4yU5d0ZeZFIqS4+GaTTFFKHQAaYMDR5q0dkGdYAVUdadj4wdePg12b
zPNgiw8WtVo4+BLBCq3dDrK3kSr99eMQV28GUAI62wwIt7lETrQ+oudt+oeDKW25J+eGYbcfjsMn
RreOK7u6tc/jLc48jL77cij+ioe2kGuctCdhV+0sV1g5X+dPvyytWxpEDZqhc3dyXjpnPQF+hYKr
ZDW3kJtDeEQeFDeTan0Jzj/5ozjzZzyLk5fDlKQRcaifVn8YrP6v2bWBsvEu260hEK8sCkWWNJkr
myQb2dfLaJ1aiV4UAFcFO+qolFRXOUZrERbLroryRpZr0Ie9gqKEVri5998v7IsxLDatXqrlOPqM
AV33jSo+x+D8Pl7XV8cAb1nVRZW7YtkKFMRAlTM9qlwx/mlZj1gFrJ10VwBiiiz/4VfQV3uHBJVL
Kco8nTGIx66j7RffNQBMkCZB+MJdRX5cHQ+awcAUdB3B4cU3UcY25Kb/CxGqO+GGl0/33bttNqPb
OGjVYaJp/fx4Dq+cdQqHApQITZuR3ov948ugqmS/pKc2gZUvH5Si2gxja5Ml2B3V1I+jXWtIn0eb
Z+BsF4mqYApyTbRWELdF8xyn5k70FUdRPn8c6Bq87mJcizYxupaWJEhE6iZ5Lw9YrPQ6ohah3VTB
7VxCkaNDycuGusrQJp/MtKUFdF9plNp4CNcgmWXJtzHH2n78w67kWhe/a5GHSHkUj4HC78onanbK
W5jeyuFKN/dqj5xu4x/hM0m0ltjCYgxHr/cB78+IDX+fItNHL2vTOck3NJqdfq/fr2b/1xbvecwF
ACaRWw3tb2L2R3RbN6jmHFGUc+stauxO8ZTtyv0/mMmzQS4umQ7CrzUEBMyEhwj4fpR/buOnj2Os
DWqxO8TEyvrQJAaFf184WMPLx3//tZuSXff3l1psiEloQ0NMCSAN9J8HVImSgBLUj649iTB4e+o2
yq9EHTeGuGZaeHXnn4Ve7BA5SEtTBAHratLvdPymlVgtFVupJf0X/wna5XyYi1WvWEJtpSqxZh4n
zWb0bKZ93f38eDavni6Q1GBtgq6F73d5uphaVpVVN0FGGCw0tlQ3jSJXy3nEQCb9ONRVlJ4mzvRQ
aIWzKuxlLE/JhCxMuRms52qLHxzPifKOJvGm3ZKBONG+2fX7tUT42uFxHnRxQSSFCjIEhVG3STp7
olxSVA1l92xtcPOyXiQ7cB9mQBuwkFno73JwiOzlamfNyYGTChvabrsZQbEZHLne1Id0K0S7NVzP
1aFx9QEGVGGrLYVbG2mopX7yIeiMFdZxv3xRcuNgBfUvX0NxctGJhmmA1HsnzhoXVZUMHg8J8Y2X
/07ejJsUTjWNo8hNAbXRLNDt0dViV78Z92tP3mvr8zz6Yn2KMXDWAq0c90s93UX5U2gcTPO0sjD/
vE6WH08HpSeREknc64u8S9JSASkCJMu04DWPUzC7MWiQ4iGvatsXuxud2lRhPlnB6Cr00sPgd9zg
Q5bhbJHTKW6Hg0xB2fAMW5ooN7bfLeOtVsyvlidt9PT3GExOAwXNb4JdHx9zSXbMSAFfYDpNXdIo
3JVxe1QQQRcSbT8ZNAiV4EaLeI4G9GGM8QHPW0jsvURXaqic0FR8R1aoMkePhXcfRQ9IOhr5KUaH
KokSY2eWgwTtYHiyjJt0kG+AzuW2HoQvHZpKh1a6zYxnIx9tNVBsC3GC2kzhjg42zmv2lAQ7S77T
DEr1ugG8ginINRouuiMNh1Z56KT7YfySWj+QZrm1RNMd6Y0P1YxjhmjedZt0iG/GEUU+aV/4WFF1
x3guaab6XgEx1PaIR2GxV4uPA0DwqPmKkuANHnzb0f8u5oEbSeZNLnauNKGTZaLGItX+DuNpxLeh
7pfqTx1lFRHbZoN0JJJQZGtG6s9r+Lw/ENcPFsWyNlcKuT95NSWexu03DB7DdHSYnHJTfhoO9G+3
zb50jSfcLd0f8SF8whXSmY4l3CPkeVz91NynW99Npc3Kap2X/LvfhUarJkIig9+1ONFahHBQ+ADF
CpTlsTz6R2rztvYb9QkHbT/7H0XTZvlQaqQwgC7PNc4D1UonFWwLHb6duvEOaXsXOhS33WBTNmio
uB9HfG/GwAEK/UmHMW3BgFqW1ipSIrOYYZ6Qmnep9kUUfnpF09DSVNzOPFp+7yY4XWkRLLP8GE6I
LqJvwwNjEF5bw7NLcEO5+aoHv0wYQfi2O+3oOyNHsCHYU4pGoTKhE6OjlP8L/UHf/NXn+je52Jvq
LjP2k4SIJqDgHmBN1bpm9KJaXrD2Ea+d3WeD/AMOPcvqS9/MsPLlXAsOIgRcekdP8Wu+0925JtT+
5CQ4rL6V5oXxbuFQzwMfSQIlLms0hYgMnG9R55r1A4wtrmGfZcWuh13y3ff34+McunECdDztIvwk
Vitlhz9X4EfxFwvXDEtDqX0+7Mw+CPflzrhvkczkdTi7MoDEGGHFUOWbGYrmvfRogqqBh82y3tII
FldO/TlN/OjXLM58Y/KyBKYERWYUMBMcGfNxZSVfyxbZM/+Z7z8369k3Vv1qwvmG8ar59zRS0UXN
S8cTabnFP0BfrmQgf4q/HwzoT1X9LFxiGqmlzOHIjLfzU9ikWXXXiHYnObqL7833f1d65H37WXNR
Z9rWnhs+R8DwTmvFmHnylr/FQEjTlIFQY3c/Z0tnv0WK69YUOia3AFPmQ6RRx8kN+1lq5q5Opm0g
A4stUNT6+Oy4+oozqDogtkBF4B3uPpxao2wrDEjasnzofG3rq8dorHm2dttSgHBVP4tafszaeKOo
tSMYmZsmCHTqCnqf5vbjX3Mtd6EEK+vU6nVEQhaT0HedWlQ1VI1gqDYN7BC1GO1eVpwYVdWPQ13N
rcnOODU1yUTUb5FbV0NimKlhMOFfpC/hPtdcz81fLQRvytu5P6DemKLtnVavh6tjPIu73NMGhy8F
6HnR9Zvxm8ojtnTMx9iZa4po0LizkMfa6rrKdTgf7WLvWlIV9x1QEArAgqPNKkYR6BeMjbLoxSt/
W7W56bVfSnyvi5WtZ0+dfJvGD1OJOmu8lVFgpETlTtjFffwVrh0pyIqg96FasoLl0+WqNwe/rxEv
gxsZR8hcto5irN0bV+cbjwaVCt5cbl+sKc0ItcCb7w3teSY9Nw9zEh6TAAyb+GAcSYz266XVq0wd
tvL/jjoP/Gw7l0WKb5BG1PGoHuP9dIMTr92681ENuOYfKN2QApzHW0ykJ9Si1RvEMx7+6Ny4+V24
m0vH8m11t8ZTu3YV814zDYOSOP8sqjCjYHRSijmIG8afE4RcxzctXrn6rnI9zmPIlxMY4h1oKT7b
JDoger8daCTI28iO3TUrjavVEezW0KVURCQ2lq5nWZ8bcVD+SSz0Y7GN76SddkTJmtxwbRtemzhS
wtkzBKrMvyH8Z6vCjEKzmzQOeUmO7oo4ABX9O1jj41y5RFWJXGUutZISLsfT1alsVj36M0A+7B6w
rdq+lZVk61Lv1PpK7era7KkSWa5CD2s2tFtsL5QSqzGfyyFZMj0mobwLhC9DYdyrw28gOfYIagM+
uhvVPzxwvR+fHlfSM+q8BsM0YBBrS+n3EFO2QgyRfs8z3N9GEwSv5co+sA812xixgXbtP6AHX4Rc
nN5GkZsj3nMoigiAZhLPxlAOvbtwO8q8q7LR8cyvHw9y2VejFzk/XJhg2ucKRYXFbovKSi6HIKz/
NJVxBFIoszZYBEifED78z/Pl/9s2/i9pXpv/Z99GiCrh929NeOH0OP+Rfzs3CjDO/sUT0jDwo2D3
0rP9j3UjIJh/aTJXukybCFuguRjyl3Wj+i+EmKARgYRW2faKxccjg529GwVJ+peK8wOEKJJmSDtU
Ev+5eaPOZpcMhIlgxtEQs6irXR6Yutr61VCn5XOnsBnkdJ9baOWPBdi4WowNx0wyAbBzg8I4QmW2
1sQ/KHGGTjZiGS22yrd4SB4obWKvWNlGJUN9HBBPD+sewGZT08vFYcBupjjbIMKkHs7m+vHfie6F
odflqTX/fJlTcRbZnOuqGGJc/vyx8hSrTqTombqwo8fqfYrUppZTFgpTHLohAiAyP44PRWw9pkOx
o1s3K+D+nqqocbqo1t0qoCCbhuNjTB1n5aT5UyL4Oz2ff94s5kW9kj4pXLmlhVps0cek6y2cKoQr
xUm5DdTGVmpkBMMZR5xZgMbNvrpL2kLZTkMouXI8SXR7gEWLhaY9CGX6WbIyCFKh+JbrSeDKhtzt
Y8yOSLEKJyyFH6YORCRszG1XovLeYaAVRLBqUh3eUZWK5VbQx1+t34W7JhSRmQUe7JZS92KYlukU
wTH2H0Wt6hC1XBs/FqXM/2ICoJVBl2X0bIJ3qfnY+4isNibMk/zGs+TB7oP0GIrhd11QHpNWAFBK
TRW41WbUfXwukLrtA2p2o5R9V8YR5kU7Wbe5erJiIGutUUXu2HzqhvS3WiJMLNJ21BVYvkZ50GJg
z0l1X1V9sU299FRF3Y0v+seqxcWz+DHoyXHqb9S2AawII+QF3hulB0S44OSE3St5IDW0ZNNMPyiY
7bIw2Fuh4gjI+ArD49AjphsE27J4zLvf0jB+NqO7sREgy012mo47anrwIu5SA6xf/ikbe9wAePlU
b+owPVbI1+MNYjnaIN20QA3DXN2nybRLlF8tGtBSQCfAkH8nmQZY2pJcQOIG9C1jP+bhiCzwcCdb
X4XOf1MKrDOs0M3SF2gjE7LFGGBuI5Z+3YmCrTc7NYONFOevYdECLq5uasN8ysPyqClIeCjats+S
ndbVtm5NTqePblChcO8FeyMZHvpEek7KfAN2HbSt4RbYb+RWdTsATVJiJ2wegwIAfo8l0yBEbjKC
CNajdKUWDi/93bpRTYxs0PlAdFyE4H25r0Ml070eA52TrBROO4AuHyB6JuG3KfhhBS0im/AQ1Mxy
igH9U0B6Qdt5btwmj7FZG7AyksYxeovF0SBLOWIMIWjD2xjhwxJHcK86M910cXvbBRokGumtBAdo
NgIc2jRAKt+vv4bwPBK1cpTqpUJPPfJGF1lDuDjRtoLo13jRNhXQ2xVfB6/xgfcrji4Ubx7uHWV4
hyYw6qj3TYJFRpP8StI3HeX3MLrXjeSQmYcuHJCeK2MU/jCHYB/c9ZUa4+NJL9T83PUctSakDHtE
jBI/BXw/zALbDsuCtaa2mzIY74QMjHlwVKQ30ZCRD8bz20gPceAfhUh90YU7TxJOelih/it5L0pY
PxpY7GlWUoGX1b+JgWALpek2uNpDmL0rM+Nzp+J9kMu23Mc7sZkerKaHpVAqI2SaWTnXl2EsamXi
9u39KMbQKMPHbFJ+GmJ9E8nxmyYiup2aEIyS8C3LpbuuOzRd8dRb5a2RCOOD1eH+VyeBeg/V0tKY
bnG6m9RkW+QogetNdqtb6VMcU9yvI2tTccfktYRHCSl8JTpUHG0qlk+9AgFOxcMEgwGvT5HAeVEK
ce2pf5knzoe3RgeNgiyio1d0mIawQm1mzOXTCDpy4GCwDDi5IlXRNHI4iBrbr1Xbt0bbz3DUEQVA
0g00QXUIbV0O7lQ1d4TRd7uBZti09ihYlGDe/7x5C529CiDqQUW2UvlUlBKmLtWzWja/kLR3fR7F
PjyDGr8hC6n1UX/QPc3u+9EWpXRjBMPDKFZrff33Jz0YlFnsZc433yvgZFgfq0YRyCc/lCAFbnvc
f6AbQvI031KqxYnZ2V2cz+rmoVsW+XaSVjWT5mTl8rbB/dKkGkbF1yCtWjxnTdgxso960Wnm3yc/
u8dwIzg/Bsf7QmXs/wJL9n7MM0BUYcAYxIvvdE41PHjrhHrgCcbEC61IsH/Zd5UkuzlVu7UX52XR
Y/7eF8GWlWzNRMbOLCzjlOLOkzRQU+H/fZxO/SldXk7gjCeiCYmIIy+kJeIGz6NK7Ua8epCGs2Xp
1Y/TXdZNGy0on4osO3hi8Nbg2VMn4Q3Uu4dCLe9b9QbeUJ1LnJdecuga3HdKwzh4bXZUYGBY3qqN
6+WD+N9L//xnLsokrazQPRdLhe+cvbQnpdz4Gwvfas0Az5HskzcEp3/1Tx9Pzvv5Z26QGJEoXuB3
vhSsKH3OLU1nbpQ62+W4M1XpioiA9n49XYRYFrJTztQmEArlpCtfx6L7Ivs9yJjO2HHZfgao+wPZ
p00C88Gqhx+xjK5Sazqyn+l2oylfsnQHTAtyTny0BvGH5w3f2ZP3hTWc8mH8hZd2odCGjKStlYy2
JuEolJARhBnmZdFWNVswMWQoY5+eajE6Sop3zPtoJzcp0IhPLdwwNXoUM+ut6bDVrOvHPL5FJ/kb
RuefE6UZSUSCJ2vSNkN5S4nORUv9+eNPsKi+/vXh//4Gy9J7lxSVJ8e1cqrhz0iQKMesxVitxFJh
OxrVhjtnR20eaxttb4GGrHXzLupbx1Meq/LniKXXyg+6uhLPftD8Rc8OYa3iiSN1LIo+3YTZTXaA
CU+PRYGnqu+xApu7lMUMLV25nK7FRSIQBKYmATJc9u463KOk+Ul3QgQG8jHpwasCc+nj0V1b8WdB
lieOGGd9VoIEPeEL4mjN8zgK7kqEayv+PMQiz4vDTk51XhAnVc7tnrpdzE3l46IU+9TxkwEjJ045
qsAbSy4cDS5eMiGtEvBWxePCT4ZT0PhbrzHcXpVc/Pzspih/KrWy17TM1dM7Txx3WZvd+50E0VCg
h9lDKNSpuKRfg2ncJP2ziM1XgcMfBlxBBwAZx6y+2UdCC8UHwwA3K8U3Icw3Hw/96ll7PvTF0kkL
bfLiWpV5G/5OczT/Nfjh4rFG3B+aFXw3KG2i/t3sEMXRTvhv7UAcbKU4x7bNvEdaw61kme5r6MhN
gT1T/TWWwjV9kJV1trwQoir2SzVnCUQHHjBdgFBsuolwdg8qXLOtXb7ttQffXcMELKpXfyU3Mzlh
bk5z5M6/62xfWdoIOUlsWXomVt0D5D7R2DbJvS4coLjd6Va5UaN00yoSmXkpQtdT9x9/n6tnDYVd
mXsQ4SxZpTxz/hMqRW1TseIneK+jw+D7U73zN+aL/tBtor33TPObznxYrxwp81+7vILPwi7xkaZm
eXUoNPJJwQsO/mNxL0q+0xqf0FXhqK5rfWWXL/qZf8313wPVFnvQrKocfRoGWkTTY5bwCA7DO0H5
IgfNZ4UeTp1Wh0ZGCLXB5mZUnEj2twV5POLSjqelvwpN3DZddyPVPUw34EloMUbVa5kj0wf3DMZ3
Cdd2WNk/C+mvPz/7IuFc7J8JSF3tq7F8ohay91XDiarqsSnpAGbBo+LhUhWP+SYzfnmGeJgEyVEK
actb1mlYRCtr5X0Z6jL5nRPTs+WaZLqWix7Jry4+NaFf2oN0W2ambdbfjE55NDPVmbxqIwm3no7x
R9R+j9UDS+5QpBxZA6omqbaSkF85vPHAVTFwwGCAFtmiURkXujQWmSGdtBEYACeY9GVl0POgFiv1
IsL8fjobdAPnXwgpmpzEY/utRwJNcFRbuLN2w72MLYO5ImO3NqDFfsxxlqt8KvqnfHrL1G9Ju2py
Oy/0DwakL2QGkbOZUr/VpFPlgyUcwUAjp1HrzauJAIyckFtp0LYrC28VudxZ4W5lQt8XPVhFf3+y
ZdHDy0qTRoEnkdaau8kd74eXcDNr1LNGKNwDd0qfg7dVtb6V7/jOizpH6hEwuXQS9uJvwc5wazA2
2lPvRnvqlO5qvEug418b92yYi82iejwz8pJ1o8eZP4v/2Klylygqt51yVBF1kE2ceOPnCimalRm+
cp1dzPC8xs6WbJuACMiQwzpRAvwW3IKP+NmeUFd2gHapG2SONUdc1+dc+66Ly2wqJwFHVUs6jUdz
V59mch9WtWD4EGjZ9a7sQrUrbPpsa6iBKxWMi+EuSgSQ1Pssq03pFA75ne+rB5xOTenRGL+rJioG
kJs/nt+1eIszp+ikQaUAxkoKb8fpdUJ0tkw+eZj9NmO4yVNr7XteXUrohINDgSeClsnl9xylWBu7
SZROddzv82ZuA+zU2fkTMnqr4szWwmw2UjfJ25Uj/+ppdBZ5sZKMMkPdoZSkU+8Nh8SYBVrKldFd
vVTOQiyWTRUGQqNBiznJWfDi6b5rxBHw5nSHcfXJ96SV4+d94qEjhU6v0ILNKKvL9ryS+oLEfEkn
yTum+WdTjnYGheiw/CJRNcKjccfFtvKMuZJ7cDNJ6J/KwExkuiSXH1DTI6UerQqJrGh0jV5wa7nZ
Br11E/TGp8DU8T1WedUOuwELtwFueC+/NcGDMcpOkaZfmk6xB0q5Xo3hcvMyq6+lSLyNRvvH+C7V
ik91hg7Cx8t80b2eT7CLX73M0QzDDCbUu1h2vvUsVZ8rNdoF49s0C/GwqUVUpyep3bRAmKW1suT7
hXcZe5GtZWKjl4FPbM/jlWSizOWt1dHeL7zLEPLlR6k6gWuw76XTIP1M8shpdethUh9KVfzUCGu0
qwUb6q/JxDlBmqnoBgvwMpqZpUErVSlpBHJrRvsZdv63Ki3vi0C3W9k4Ftj61drnYW4C6P2nTE95
52EE2+L4NWysorsr9C9NNP7XG5xJOPtZiw1eCXGhqXHEVREED7037aj2rayjazvuPMRig6OuT3tM
CqVTKcevEhREME1OGf20uvIhEjuUQBqcL1eKTFeD0vQlJQQagPfO5XQngtqOmeGT5PTiBpnDrQ+s
fdKY21Tc1SISZALJaiV8WtkzV+Pi5kpVXZRlNtBlXLHImsAXPfFUmjWdWvTHEiQTzeS2KGc8PL7T
PiICiogSVgie6ymnvEXX/CgAKDbK76E3IsbwkIvJp0GMV1LLBWzorzV49uMWF+Xg554iR6Z4EjLx
pAdfMOTaWMj765Jsa2P5O0bYc0oFG3j/ypUpv8++WGdnoRd35pglQRFSkT31anEUczQvmxw5zfjQ
pLd+VG76wr+rZeUYNZ0bR9mjIaW7VHycMoqeHqAO9T4wkm2Yp7d6mjmlhIQPtsqjgNC6sP/4G86f
6DI/nn+qyf2gon0sL2+IDlPIBk0+8aRZx9JUn8tS2yWowX0cZQGC+8/H+DvM4vgx1PkxKkh8iLzf
+tKrMmWbStC+iqhPoqCKL6VyaI1hnyB1omNPmRU/22Jtb149Zs/GujiVioqSwChPLNeqeSyRlMvl
NWz61WMWLi3kM1qpIEovd0SG8J1ehYSIZe9n4t8qdXTLNUhzRsHqceXbXXkus+FnBRYF2CoZ02L/
DQOOEknVivQqeG7Kjrwpd57bOQP6uafRJdPfrhnpzbtmuV7OQy52FVrMvpHKnXiqZMSVQhQe0SEy
rX0krpxpV3phl4NbbCLFr7J2miN5wwZklbqbuVPocjsog9E8RXbpm7LJaYmtzOr7hPcy7vz/z94T
etWlWefVjBA5wBzKTm48dinkqQYwTPrgBSt7Yy3eYsmMnlEPYjSPM08o+4nf0jTZ+6KCPF/zNUEu
Nkn+Szbhv7fj2Vdc0nNCfO8GHWzBabJs+Xf1KHyPHmY+WnxLFRZ7+F8IzYFxX30mrqyepTZO2ySQ
ZXri1puYtvUuvMFn1Y4dmAunxJbQNqL3alc7c7Ny/rx/VFx8VGNx/oht46WqOIgnueluKjNAczUC
jxE8afI+GBXgNF/9sNlO+XhaiXztRABTOrebwdS/S8ELqs2YRlTiqW3bF7Wob3LeMtX4aJLm9q12
yAQNtqN/pybJZ9LqjZQ99hPoHyOQHjFWnjo6q9lh5Ue9r4owHWc/ajkdEv0FIym4oMJDon/ShvCz
N0YH/hA+gV/SWWYW+eRAQQWySx4/Dn7tFDZnFAgwOjwSls+DCQ/4fkAH8jRK6W0kjfvaWCmTXbvT
ziIsU/mmrOpkFGJWt/kQGo/RbDC9BiZfi7FIuZCCBetKMfk0BqXTTNF9UPX3AbSIjyfr6ur5e7L+
dBfPDqO+1vGiSiPCVIrtecamFzt0lotto6FDlyorC2Pl2yzz9jKRChgmzJxiCNsU1FoirURYG9Ai
BZc7tRZHjQGhErrFditXThNgvULC+zVYycPWRrO4HoF4yJVi8I0E7IJU7670Rfvjz3M1rzlfaovr
UNHCfpBqJqzeRC8G2PRwR1cBs72Zh7VukSyvDWlxKZaVqTSRFIqnphD2Vt89Wq1kq2GGvESz14X7
WRNWNmtcU58yYXKzGJXSpKydeKCYjscF6XmYOmLBw7yKD62s3o5p9yPKUSTz9XbbZrOPdttOK3fc
ld4PZ4cJdHnmQSMItPjdtN4HS6/n3w2Ko3mhsfqkuwb6evjvivumcVe+y9WLZpbf0mZBnncK+Loy
xpMSaNNJeuhc1cmQHaKUjZgK4lGOZ89yKsqjePPfscr/ulfPwi7OVW0YEyEo1emUJCjlhkcjvdFh
4q0MboYev0vCLLDGPFWADUtLfarU0uGv+4Qp44OCZGOcNSic/m6FceOTNfMCRETKCG0FayL40mnY
32K17CQAzmBJ829hHlO8hXi+OVn8lUX8kHnUZ8O7sp8lcsNqG4t4QKNyManDnVTEO3961VEpHwfd
SdvbWFN/BUFz04bWa66Uz1J7HIfxbrSKvd6WeyVXt2kbfRJ1NB5F/R6wDbqVAqzQkiJPOYFtC5Ka
AvhkbL3ueapR2q+m566kbItAf6cpr3FH3SgaHK2WGjuq8+du1DlrPaeOUZmusze5eetq+RAkvhP0
b0lmPbZJCmywdEQhuUmVb9U4Onh9+qgNi0BnK/FziQolSJZ9DFu7EQwHi4msfRwRlxT5o0mXvdEY
x0s+RFdZT/ubKG13Rn1bAJARrexFoB7ZxMJRy5VdJB0SEIKoGu6bsb6pxR9B/iKbYeuOng+KVAPd
SyfF1qy4uW38euYuYokQiu2nJCVpjRBBCgEHSilEsz+eA6lbK55tCWIGldPQtimdO9uUh9+jcCcb
A4w8SQndSUoecIIXHcAYs8u8h3ce0t6y5j2pk/C5q7SVC+j9G2Ou35iqjlM3+Jh33uSgBcIcj8/q
1DfIQdfNfqgSm+++F2vBxfF3r5p0F7KbTr8fje8tCD/RF39Eqrj7eNW/u3Dn32GRM6AaiHjQn5P4
7CakAm0UljdWJxXshxjidYRZuUof7OMwc7Z98b5ZhFncT4muRLk3TRVdP/XZV1BahviWapqNusBT
1301vPHGoLL/cdT35+Mi7PKqMgqlCJS+4h5BhQU5bnkjbGbUmYhSozvWzlpGvDadi4tLrwylNRqm
E2SRImtuhhG8362O6911vxjX4txvM92oi0qpToH2W9W7+2JMNmhw2tXw00fqVgvLzq60z77X3cmV
52YoqHIAWJaxUf7AVBGiicPNx5N95Q5Fr9RE14+1hPrHYq6Nrh+0WAinU45m+QCyuF2lMLybXXhI
wDLB3fEfKIwsQkQpJqT+VI0n2OKgbU/+vvqq3TSB3SF7IG71YFfcNztjJbd6v1cXYRcfNWoFzQoC
ws6E0nBfbOtdGNvzvTeLIlkw/Z9XM8b5SrvYMKpu6haqZaaE4J+6JJvkiS5GA5ZdpzDINfTEE7jJ
6V7vQSH7aFDI8pMue+6o3yrsmtJCBgFrya7XH8Qse9J6/bZIvC08QjTF1W471vo9hihugJ7AKHT4
kQS6k4tfwqnctsk0v1CQ356vI8M1x8c0FDjyPaBSwrYTxAdBzncYiHYwCiz/R+cnX+IWcGXsPaaC
vppjXPnKDB1tB6CxIiWYxRsgmvQYsROtPeXCPTJfrtyFwPunuxzV9LQ9VV37lGcy+kN4BYYPmiBY
O2G48Qf9NameCvRBTAu6g6AkCZ4Hvnoj83c58tg8BZb3W/JCkXrl9CTIoblBdLBytM7En8/vTpGp
bPq0fLPCb2LPyZs7ppWptpcppFIlyDTBkLdl1AH7iEWEb9Nq2EU16i9+GNitT00x/R/Szmu5cWVZ
00+ECHhzC0NSlKdcd98g2sJ7j6efD732niWCCmHOmQuFQqGLAlBVWVmZvymUJx2HQRtvjxBoJyh5
HfmQZKpvxPIYVrGtQO1v1Ou8NG91LGPVvgKhMzipiAECHg0qdvWx4co6iJb+OS9+tGUO4wB9otJE
t4qJ7/Tnoq7EBbdvp0PwKiKA28nzQzhq11mZ7jugG2F8z43ghN1KDVEFXv/VWORQkArwvXoCGSA6
Rr3kKsL3AO7/wIfKpODGABk41glq1RBLFCjTqnEA8rgPy1MwQIgYc/wR0t9+MKJAYTl1aB1C6yoq
58hOtORr3wKAgSyIqgsqrez+2WuLzivK7E9iGlBmWiDsvTtAxyzE8hp9A2pN+AlAzBG9LCA4B+m3
IW/+WFPklmgEdGX16me6k6PglgaawAmISgxi5U0x7yXzx4CUoy2Nb5klX/tG9moAMzfhJYr9S2Yq
t7H5HQOfmyRMsD/NPWU0LE+y4DIlIjW20UD5X2zRi0uDyfJCLp1eq1Tgvkk0r4wADnEdCc6Mhand
SxgAZgnafUC5ckwHMWO7RjbC68ctmWPtIoquIvuqTNZO8RzOpVSfpkp2Vb383s6/sT30tMDaFRFP
1HeJA9xonwfWg1adIimEGNq6rVSAbvxpBjjGqBh8ML0GYKh6utMKA6UR8ktlPw3HXsNhBbhnR3rW
z19w/fCyRUG/btxyEXHuT0Jh2IKKSgnGIJIJClaAYtPtlZBFOJpkhv0BpHxbfUthv/aqtvcBCsnF
dW9O+4L7rSknTqfAp4K+k0XxxpXnIjjwfYgOkPDA6qgQ8c7LiEPZN6ElG/Upibtd3gteQNmrm7Yu
Ax8dsCYQZthYFPIvyFiiRVegGclXBJOtJO1x+Lqbtf6p7IJdJ//4/OT8C1Y+C/aLC9rC+pLpKYPL
X1XQDSWpy7QthsewNTBDkShCyHl5CyHlCK/xpUrhBY6zadqd3t7KVfBzKMyr0oy/1iWK66FRHuCm
e9bU3ZZG/ZiGylWkTlfVZkNsdf2zABcaiFtRz5c0RKb11UEIOwtQWClN91LyzRgHR5l+GIMCg6Xc
OgRWhcWLkVYJTjoNs2SV4nSfWdhuyKoXw2MxrXt/eDDriBU8YEcRUboJNkb+oGx8dvgs5/K7fLiM
i5QDl8OnwewMH9XnudMdVb8SUSyp8+ZOH7PD57P/AXoSor8IuxoAylLPXL1r1ptzqk9Sd2pRWLwB
BQjMp3HQA3IhFnwBatvdIKuFJPP/4lqNqIEKbHSBvmFBfP6u+ShVuh6oy7s+Wj0HhXxIyy0+998a
xNniZseSQC3Cz7BP6aWej5IqeVYlStOcUNO3zaRz5vhl7L4WwutSoVKDp1SnpaNB0hzvkE2/T9Of
s/5TKeors2lvpSHdmOHL3bY8ECxvVjPbDZn98wdK8kSmbFI2C3PjCY3NXaN1rhh1hmOlzS6V1Ls4
HbFK5qwXfgYxpLKJK0OIPpAfvJSm6MXRz8Gs92UcfBGD6q4W5S12yYenAFQZrLsXCQh9tSRi+vyZ
FccNHhG/zORhQmF+Y9Fd5JfLOfNuhNU5Y9FHx0wwak7qnvMbKP5edcM7044PKKRstrf+lk7WiwDE
3hJKZY1gtwrbljI2Si8FzcmapwcxCp2B84dm3q6k0JCaAV5gOLnki+nVLYujDpQHgRQkmDqsfB7E
IH+Z4WQ1UrlTNHXXYhk1YLMkYdFUlwe/py5SKa6VjI9ZWBwH3LKkjRi9Cn18Kb7XuxdYxQVBkZN4
lPz6FAuWk02p29bDC0QnF/uW1425WQW/i7FWx0HYtRPII6E+mW12FQvhEeIhRk0+d9YvVvUL4507
Vci/RE2x+3zkD2/pbAwLktZC3lntjCkMpVQR9PpUjUQ6ydrDuNx3Q2JHk/Q6+r1TTeILjk7/w8WI
IJ8mUXVTUZBBH8lcA3BxflLUKtSThy5GgykcS69V09eymR40s41s1EZNyn430MNhBWMPKaWt/1SJ
wxaEf/Xh/546yLshVaQi88bPeWSYEljhIe4X9w3WO/4MjMocb3TjpoBBIOfFjqLXbhDIsLRx4xD4
m7e82yD/HHjLdYdjdYlOqyhZpDFCSmE43+fBd+wa7w0tekGsy/b7yomnzKvV2R5wwVS0/GilSEIG
2JAhGRqkP7TsqPavUv8jHiTKRr/iob+LaHFslKxWMeniCVeHv2UKU17m/nQvxC8+VgtNJm2tg1XW
9Z8hkNmhy69xWKwWfgZZusBqfroHO/Wqxd+aocXCS8El57WKZXdIb4r6SUSFGNGyDqxTGwQ4B12p
XDxmU8ROy9hwkV5lAxcPtHyTd9mAKAyWbzYq7ywZ+15/1TGnTaPfJQ6NZv4slt3+8w24LlhdDLha
BmUaTrGVWNM9OmGlcI1IV6AsBlKZ3VWDq4w72foSTTgV1jEF42FjFW4Ov5pjAfhtY2kM3yCpGqLX
Rv2AHuqiq4Qaf7eFelj3eS5ed3XO+Wzs1jQYr0UfLsRhQIeW7+Le5cp2+9v35A300sdr+N8Ftjr1
hr5Dn6NDvBRq96FuvgdYxn4+g6sQevFGqxBK+a+LR50Rqiyyw5BKY6q7mfUr6HpUbAIH07Gx3RL5
2vqOazg+lIpUiTo2ztgMeK9GcPMPASq8MagovwfMUb7GRvioKCPWS0iT6KIrDpurZ9melzHs/37d
NV6unc0gNQUixCKRCBzWUwwbRD6NISr/t6kjbh4cHwVsGR7zfwLGGo/fzX6mNR3rZ5YrJ4y+FYuf
Wt4fsvLbDE/MbP29hC5tC8zr82ne2in6KlTVfk7aLjEymNvdoryqD/vGXdataBsPWbdxMm9ERn0V
iLrKz6pg5OZlpF87fdoZSuFI+V1CCtCp3z9/t42gt07YJbEzBqNR+KgsX5DvO7kzbV9J8OyU4Wri
+tdZ3udDbi7gVeCJB3OSiomlEynkn8JrXfT0XyNblJ/zvPUiEH3pdD3J/nGeAi/T8mu9VzcOuHWd
d71311m3GoiTIc7M6aTucANW0QBd6Ac+utlOeFK8iK9hb4F31A93zb+Xam0VMapKTVAKnqb7UJPe
QqOodyX1vrBLj6PZXoFg9u1gTl1ImnZkdpgf9D8S0fpiKPI3Ka5eugIUNd54WmPNbhequ0GJnERV
91mI2S5KArmKWV77U6xbrNSCfaJjqyIIniVQ4inq/dA96Ah7RP2vYAgdYY6BUqJMYRi3kxHctNlT
NP+0Enh89c+0bzbm/cN4/O+7r+OWkbdQwUKZ485/6xG91FGz+HxlbY2wSumaXhIbq+PrNoZmh9oX
f+g3Iv4amP/Psnn3EvJ5kiBkXTjOCUlC3j+owsOgxG5Ed9VsbyoVHNY8g6u7Co2bCBUYs6LqKMRe
WCmeH2d2TAYjVRjmZb/q8E/m/8bsLkgf6/JnJM9HvXn4/Gt8eDq9e9RV1OqqdNaUkbKKkuzafLAB
ErPsak/ATD0psD0Moi9NOW+kFUvScnEuvBt1FbwE5KFBMOgEL+pYffWKX7favX7+Zh8GyHdjrBIn
QQ16euqspATCfjNoO3PubDMM3CaZvN7X/leJ2rvxVpmEnkYhUi7LuvIUMpf8fhoWHISz2CPhNr/l
y7H1CVdBIqFkEaYDrydUeDne+vJd1f/5/At+GPYhyXPzUxZay+oLVq1fRHSCp3tA766svgl97NLw
cAKVMy0dd8GWFu3HW/PfAVcxX6qGPrf8nn0jwpxt2l0yjlt7c9nel0vv3zFWCWZXyw1IIsag4X4Y
kjerTRwp/ipaT63/dUJBP0AOvU9pWUy7eTpFyW0epXbR/ZBAPFTjl8a877LBpFFhOhq2zJ9/8o9n
9d+nWy0iVasM3xSG6V5OIUtqz2Y/2VK3sfs+2hnKUl2klSYj97La83I7NELkN+TY/VtYda6Q1d6E
ePXE/HKgbByiK6l0+I/YXdGbXW70ABwuLrJGIMt9SIeYTGW+UkgVbMuMD1MsSk4h9UcjDLODUUQv
ZdQ9ZcLkyHKEHFnou0hQps6UBu4s4jobTNQAAW1IyhfJbN/mJPk118Wh7RGZRcYoyfU3rcPwfSoB
tnTFjyESqR4V2rzzGw11PUxdk8wb0QjjUn+cooHWZaujtqwX5b7OkeCo8uwuiWhYfD6n5kVOygai
bYDKnozcHviO8+OgguhkWFFUPE2k+5aBQ2BT3FkF4lzBOBiHuoqCu67LfC/kZIK2Ezo1pM62ma7T
CTu8OCSMSBLErLtQ+CMjbaaTyNeS6k0SCQhUnp6uWtLMB0oJe17dVqqGpq70GHLCReqAtDeRPUFu
bbZu+7RFEgEp5PErF62HzBS+zDKoCx1HlQqBrOipE7pTqaq/NTE9RT4ooNoHD67mO8WIvJE4neKv
C0YHRYP2GDbiQSpue+G6l/xd4g/fQ0NFUQk0nB7YGhpT2iS7ejW5RYemYKGRGU8ictuhPeuZA/YG
b+fsmEEQqJcOqYgNcBIH91AEuWhq4M/1KlD2VELEvQlZ7fOpWQLKWTCgZ4G5nCUqsmHKqKmez0zQ
GUE4+xayNLJ0E1hQh2d5X+NmESbTBkZSuQhu52OtwbJBA+SoSFP11PTRdWtNf3wN8lmNJ4uTKtVR
1tU/SwZmQkmzMZekplUZV3GLXkOvOZnVPyJ8YBcJZuVq+SsXtSdTSm+mqHkU1P4ZM5ybQMSKozAG
F0nK21BIDkHWFU5ntZ41Sp5S9Airqaoj63RXB9Bpu0KKtwo2F+nE8pIavEpKhizqdb0mslotyENB
OcXG7KJmtPPlnA53tleF6dEoj5L/pqvjRk3mImiuBl1lE51SzVMWhuppahLb8qubqHwO2n4L7HwR
NlfDLI/xrvRjBlNrpoOinNomdqXol2BWP0rKoUnTfs0QD3ICQbkbxfqYCsFu0ljQQ68TtkJ9Z8nt
gy73FKyUP52Vku/ot+iwXFn1uMtyDRK3GjxOYh7ZuA/ldhGpuyR+qiLNFXwsW8D/dYqNuqUTx8lu
VDJbK++KoblKOsmZjfwgm7uioWzeGnbSx8jN/BhCFVW5r3023ETIO6K+52pycFWKwn6IAFs1wanM
0PaxXsPqTkM1OKkVl2rbxnF7nkIs8rmitfSToMwQfFgU59/Mb/KqDRKhpCEbHGPt9wSAUmofUjTm
heFKsJoNMstKM/O/A5pL73ShxJqrs60plRD8a1CdCFAwXX/hUXywyvBlGsJDAkx9DBQUcEw7YK8M
iXAwrC9NXDqo/B1LdTjN/X0dUKEoT3N9kEZxJ5p38WzuPw87H4aCd7tklecoWjAMph+pJ+YeERSP
6vvGmbO1JVZHjjgm8MeXEbTiVhzh2oa5DSLi9Pl7fBg+373HKlsRS9hZ8RyoJ+rxbh7cGaJ/pfm4
aCJZ+PlIW++zWkeC2ZdzierpSZaTXWzRytaSG7UfNoL05YX/fI+vr585mjjgd0yw8sGMUo/I8ZN0
z4I5gBnS96neeIP1e0y6t0p6yMA4V+WAaBpU2qzf1PG8yFRXz7K6qM6Ydck+ImSnbjCcUfg6LMKO
JjVfMb+ZfB1x4NKx8FgMAOtaSfH4+RffWKPrQtooyklt5ARVrORuC+0n0NWNgPrx6jF0leSQXHQN
3OhjVS6tfjl8LdUZRANoPfoyyng1Z+VWWPggBeNc+nes1Y1cHcCsGKmhnEKj9RoaZ5jMHanteGZe
ezj12cqIG0OCdw93XgSAXZWSqRGj0VTcVtrdlIATEy2v092qTnZkDBuNpq1vsQpbaoCMkuTLSKFN
4iMAJTsh90JuuYu1jeT/sk75d1n9+ylWp+XY+9IYlSzxAo+5wDJtIdQOiaLbIYqvodDbCfr1yVzt
hYC6UE5SR6nt87W11gAAUr+kCf8+w+oobdNRbNRBVU5Gft/BhEsqjMX+1Ll1J2m+1wm/VGi54Vzs
I2mLy7n1pZf/vzvFrbK0hlhg6Eh+DGfr2gBtLSqp41fS1lt+GLQWD2PZpId5ASvACLRWyXzHUxSL
WAJMxQ8rjq7ArB4nWRufO6v+WsjJfhj69sEcqCkG0kEeIhBxc3SHjtVNkPvhxkMpl1mMhTa6CWZW
NHAquLiMSDJwLl2u783B31mBjkROg3tql4d7hLN2gHn7pa14UithX+TmtSGK12HYW3etkCeuUfgP
oh7ts159AbxCvajRlZ08md+mqYI/IGj9FdDy2A7pkKI7VnG9ShBl9p2krGJ3EP2DHzeA9PoB8YW2
lLw8RTLdLNPftLM7aKDlLyGhmZ5KW63sNU994XFw2+WVIQcSwv9+mXczH5Yiig9aX556C7DAXD8h
X+ZUYr8344aCRgybqJZdw4z/ZHmyceKf50HcgUHuiga4XZ3eBAit1XmcqXox5pLSnnqZBh7in7gi
OoDafpnoifdlArBPyjam+oNddj7o6nhOSf3DFMzwSQpKxzDzU9T1x9g34J+IrgS8MRll7pwmNmLF
U6JudUTWsJrlpQH4cBnQJcWyzDV4oKnwRTQxQT1BncY7LIEehAhiomeeVGFWLssyItjYqDitXIr2
mGH1qvRXKpaUzSIZIbYvmlrsa9SQnFCaXvROF3f1ZD4GmbRRozjfqUvWuCgVY0UCEGX5vZqePg9T
OU27+hQZbgVMugh+5Km8MR9bg6ymw/B9RZOztkaWG7urEanGJnSDONh4F0A7hLDzWy28DVA1Clmw
aOjrxSariBgLhV6eVKHaK0ivG2Z1O87aW1OauVdY4c+os26zOkt2+jgVh1AwEPykHGEg1e4X7Ewh
LD1xXvwl64QOz1B3N7El3kDK8W8Mao7aYB24WFdeOWr3Q6LaxdiD8wy1l5BGRNOrV9Z8TMMBWbkR
rRnTEbX4Wm2fhJC6mxw9aKX4re7mK4QjkMsAlS1BvND0W6G5MiHttEl8OwcwhUrULUYKM+PkcX3f
J1V5p1LPiPJmJxUC2MuR0gJaUIHplmnl9pZ4jMfGLtvxeigRlOu5PYcVV+nAvBKT7HYeFCLL8JIH
0a7PpGMpIwo5AI7N532tl9NVo71E1VNl4U5mpcdMm70MOZzSUr73cX8AFn7Q9GIxjPS0Pr0RrewU
j8GdPDVP/VhDMTZQk108EQI/dbTuoNTy7UJD7szHshHvCquNnWEhkmV+z12sq2hnkVkpV20cuSMV
oJ5+lla/mtpNifIOEvYPofIbwWDae8q+90u3ESnUCWF220kYTBSNaiuh/iA1OAPVafUiF/pdEdGW
R004AYervxWyts+L0JZy/1AXxrOMBEwmlgfDwDBBiA6CPF/Tcjk007CLha9Jke6LLL2PZv0xNTCe
kOvoIbWE3BVjSd+ZftrYQo5PbCKFdGfUXkclkKrCJAsUJsLY1WF82DAZNjbPWunmbzB5v6hXu2es
2P1WxKIWj6jEz19kp7HTHe0UH+9RB7iemx+RtZ9f1B/57ZY/7wf3AugHuKQZ2AfoSC6t7h+a0TY+
6mrVqewcJEYWe6TA011lsUIcvdQTXPWwxTK5bCMtnId/B7WWpPbdgSXMddeYeVid0htEGXfSTXKS
3PJpus1u/2oIXGVf0h/Nre/6Oxx8dzzF4Pj9LqSmuXH9ukiaAIUi1Y3rEJ4/KtHy/EnEMdAms+FJ
WmMf4I1cWwLdLN2LhI0L2EX9aDWQej4Q3LNI7Eau7+o+OCiQfFtP3W3jXFeriYBP4oNoiEoBHHMR
IJXn4xitbHW1EBenKXj2qbrNWnic8/CgldpBCkC/+9OPzM+PvWI9Rfg6+UPzvfFzOx/N77BO7Gn4
Zgg4XrfDxk1lBfe/fLLVOp/IQ3LV5NCUU+Mua8MHjdhg+yUCEnk83YY66r1lOcFZ+IOApB33JSJA
kYsO2AHX9J2plxRU5xdf06/mgIthW0HtPHbzsLNgbOTmUvCmSmSE3ly+tk24r1T9sfVf0yo+4hJC
8hffq1bnyaidiKE7ZM/loDlp+ZrgHzE8VsZj3v4QFqense6cGrl+3DZgknGH6gxqYA3kIL0+TjEE
YBNigmY5c0WM3rhBnC+UyxN7tSHlusj6GaWQU/DKbTi1IX494BFc3i/043lP/bn0ek/elbMdSfZ0
yN42HmBZIf8esv99ANTKQKUh8LBG6I8whjNNauqT+Nh54w3FM/02fTJBaM+O5jBmjXDrU3pb7rfw
AVsjr/aIhI4308jIja85pf6IDcNtHV1hD0GRt/m58Z7LzfjiPWEj0LwBV3OB0w1ytarrchnNGzzF
zV16gF55UI7jPn/ZirPLo68HM8BbKmxJCSOE1aymCNMHRVxBssh8gIw0P9Lnjfc5D2X/zNu7Ida6
3IiQRgpnK4hWL78avrdPcuGgTOx2O/9pfI2v9ev4qMbOluPExZstAQeqhIx+lwJFaMnZ3sVyonih
Tm1bnHrzqsBpe2y2POhWiJn/RI53Q6xutpkhA/awGGIBW3V3Rox5ruW13oTIk4OM8LYF4tZLraIo
ivhkPVFXnFohOvUlbFNh3Jivj4fQFVxsWBIgrs+/W9GlmDdFfXEKzDufXT1uaatd7Ka/E/PvAKuv
ZiVGNAU+7zAmRIvsBTRt2MS2YBYeoJqN3PyvjMjZAl9GYxtB4iRoXGiyyNxhhmZZBp3wNPp/uAZ5
w1jcgR6VBes+7StU0lJXqgInoDNoZvN10QIz4siHGzcGp1n5HkYVrlw0x7J91Q/7wIfsr9e3OTwv
M5+OlRhASZXj71mOGgu3a1vMzIMf0t6tFxxEsY+jcLANOXPqJgH8hyiQTheB/t5g3U6iuDPmxpMD
yzOqHwlm6YWUS/vMCDM3ppbhRKT9wJ0N7I9as9uJ9ZZF8Eczjmg9yuFsU/2iO13WQy00tZWTvTcI
VI43dTXMW8fHkrCs5wEpNlxHdBN9uDWjtEvzURirZRD6ZE3Q30bt8Jgl31I1d40WelxynWfZNwtn
+NI8RYMPpdf03Y1Y9NHas8BWICmmKLgqrvZPP8W1XyVczNXb+UtAUeK13IXu6EOAtNO3xh09M8Iw
nRsRk7x1jKx0v/6JF+9HX2Uao0gNQsbiGz3fwStOqLQr7nhIoHEi3WEcq4fYY1hxA3C76ob/HRZl
EupI7Gn9sueqI6M6RqNaUI3QErsObobwZUlNCulVrW6qunCAC8CwvA+Twh77zNVquK2K6Yy95lGv
dEwfUooyunFELmOE1t6ivGyHrSLT+8eDYFQbWLt6gL9yU8huLB0TM+32gT7JBytGaGfIJcERy3Zn
Yj/kS+aVHJXUruLy92RCPpHjBqCq0jhxCF5ACjyNQpWXCVeWlewyxB7zKDkOVub6JXWqFFKWH2As
Qo+rC225XNgJUNFpcBvN/JjUIdzZJuYvK5wP8lj8HKv6VR+waij97CGU8tu4CFRkROBSzzgPhbr0
h9T1tSrE2yCmq5fVOf13aWgxBpa74UafaQRHLbZOLWmrrffUSsLCmwCnfL4+VxSEf6ZqQd0znEzZ
6qKQoCnzgstnheg/ej/Asws9FxEXvhTIYDmasW2JrdtJYmknMRQDU7xtI+EukrWDgJFIGyqA1Ydj
KuevkyB+t2oxcyZrtpVO3QI8/1U0O9vRGi0/FcdHVUG04pIj3kqJ3GJgdMoifPIG2fVTjL3SZ6Oc
rwB8OGWH9kKIVylJcy68Fn28hzCk2lhkEOMKyTpYkz9cdzMiVoE0Jlcx9WfqnYIO195iQeKNJ5zS
+TrL71r1Vwxouk0xCmzxQ2MW5JSu/XgXyOq+KqDWzlhZzRiUlX/MYnSFOHHF9joSSzRKyme/HU4K
lmu0QDzTwpqsVezKRKYlCu/HsrnqMcMaKNTZcqs/Rk33SKvnlQbYgwg+yh6rid4ku4fube+ZWeVp
47w4OsCmTp9yFIai5IeFypnRds+4trmpVbAzNsuLW5nUqj8VzUU6Ri3JmvEUP4/ueFXeL4B9360w
cbOL5/C6vZ2ut3Bvl2kOtbr3CdyqlYOMZ9Ma+C6QkI7IvE+/fe7//r3iiQf1Otj9zyiR7IHVcKur
ryGOAwpk5ItG9Txi/NeOLw3Gip/vtIszbzXI8v932WGNF0NhlbyTFn5XaYQ04f/nAKs0qp25RNYS
c1VrCiy7u+x/aEp8+Z1WedRcV2Ebin9Xg35UDvE9sCTHtKVX+bAlHLmSff3vWFBkKazjArNOps1A
i/1GLtCO6b+3SG/ZVdl5ZWwetT76orSF5/uJEyqFXdSoSluCsmvR0pnriVuZUl6rBuxZI3MU5Trt
/JdAHb7kgK5yCsB4CQcvUyRtimwuq/I8PIEykpeOi4b/7AXndZgG6IENj9x41SthNMHe/a1zmxvK
lcnOzOwtJs0HSwpYk0TYZm1derBL+RjkFYyPU5H/IVuzM3kLSP3B/j8bYbVo/YRTZ4gZYY4oAId4
hKCWoRaNQz9j9/n+WPVulhnHhoMa1JKvLW6wq4uhXioZXeIsxb9CsP3puW8zJlu2cSTATgzEtNAA
MdL3UlNs7JxVF+Vi6PWFcZgSqseURP9eq+TXbk8d2KELz8LeijWrjsl/xuLtlglbWH+rbVqHbS/2
AocYt8UfhlTQ3PejG0DSHE79FcLGFV3aR5wuDrLRdLY+Jac5bndy6Cs3bQEYcBK/9tHwBZ8vF12Q
78YwI4uSKMVGlWpVmvznQdl+rGMKgouL33nAoqE/Rlo0poDZACf6LSdocyUKXzifPNo1abt4UAKE
epFkjATEZ0jVDnTJqPXvAsM6mHJ1GDtks4vwvjN61wL26YsIYUrqj9EXbUj3+89X0OV2YPe9e+BV
sqtNvi+J6ZCe1DoC3qM7Yrylx7/qrP/3o1DpQo7dwrd4NXuokioBRzEfxWtSOzoAyHxu3NmZPSRI
NhfLh29EJq3pi9MmRYXzKcDvWMFstgYnkNVO2eN/2rx9/s1WVe//vNC7IVY7fCiIIBb9Gaqxys4M
7kPBRbrGyW64mPh2110HmGduUsP/ppXnsZK5ejfs6jsiZS+gVFGlJ80WHUm2yxIUDmrVh+y34SH8
5mLrasjXaN9EsY19sff5ayvnYJG/r80NnbsnVS8JVcPV4lbjUB1Ks0wAG1mHOoPqhK5JZ6TXQTeb
0MwpQyRD1Xsasnmp/xMAs6fE6O0hwSGE+An71o1fcU8x88cuSOw2QEIpFTwsTmXb1LysRq5JgFlt
y9o4XPkyKnMSIySIPLcR5ndmuoEu+QuzW31RhURdFTW0oxYoyflaya2F3T3h5NwO12EAjVmTpO+9
2v/SZ6PELm44JjO6O1LQSiSl6Do1jR1ZCV1iKz5O1byr9Wx0Ax/6Vwob1FMrI8FCO3z9/Mt/hN77
y93DjYSWMQr758+pDhrFP7Tjlx30qu67Y7hv3fIqw6Iy2SsnysiYPtNwKdz2Jfb+n4Q/l0Cw+lRn
j7Ba82osRJkfqzyC8DbHFZWA4hElC66n4Snk2qLEopOEbxPCQPis2TraggZSRWOO3GY8v03NuANj
5GaJblfMs1IiDAS2Grsep6wOXZ+eEqu57nQu3f6bJGyxTS8PZZHHp1EGxmMRiljNtCrnSpFkenqa
zeiu8g+xIbsSPu5yP7qfT9ZlDwVZYaj5bBRkKdiwq21qDRWqXL6enfTWfKN9Tjdyum1mYOzWtb4c
XUmE1/FXaYYwcVX6uZvWWHzoqVMWIpir7mE2H4Qm/rPxWB/ExbPHWr7Qu1x6DpK8mGIzO1n+t15D
uOnXqHsoc9pidR3IvVMKmCVxHGUBQr/4iUV3vnHaeIblK68XEXMggrPBWodPdP4MvRRamRmo2am0
cGDUmY6sDNyiiTEUXczla680JGD4j9Mo2cG45QLw0SIAfaNYCOQjV7Qm7oSRFI9mxsyM1vfIalzR
eM0QrxQxI/38RbcGWn3rtiaopBFd8NA4zMxsrxk4wIeOkWz0BT8YCBzxv7De1a70Y2w9lGFpheZf
jd50Ogn6gai7ovjj8zf66PA5G2m1qtsiGQ156fRykf/OMV59JzAmBCDTHR6sx5Eq3fP4Uv0ChrqR
onxwsyVtWIoXUBIkGUrC+apROn9MUkst/2aas0uj72BeqTY8JI8Tfr/lnvHxq9KKp1oi4lq8FrcI
RwOdMBlwto4Fk18qX/PwRy9Fd9YIfitSnT6UHzofddvB9DKrOOoyUmmmbEthmdlqlr1R0dyJyWYe
ddnbE7knqRRnTbSlDHP1HXLRH8S5LUpOAeunvu+/TB6e8SbARLfMbnH/Qs2Yoji2u/V+xGjO2yqN
fhBCzh5glSyKOXg9XeEBRHkEmRo4RrElgrQ1xOpCM8gIVY1KWp7kXrHFDnUnvdnYnBtDrOEDJLhC
kRs5Q+DGZ4IkTKN6Y4jLGjL4fnQpuatAWVBYvOdL1ih9o8g7c+k5hdSAGmSqlNZmwyxOA870pFOR
SZ3Pt+gHWYJk4voiI5WrMeYaraVlcTAJHSCBSCuPkfGsza8ZXdjpjaY+dPTKm/Mau2bc99A8dDPj
IMfCa5w112UafVPnIyVETxFCVyiKN9WXMZHL+p9oLn3//Dk/uA8sz0kmoy5Wteo6Q0+SQsOPhqA1
gtAORNNNQuNr2P/qOhiFc/glxH42Nn52WJa0QviUUaXceILLsMkTEP8NHMlVkwru+fRkqIsVQciX
gq5p16PlVCpm30kz2oEq0i2OoVgVu7hQXy1cl/vBBOvUFXuZq1iPA3YzKC8m1cyNp1oWxfnpiKLO
UpQgfwaSaa3WfpjlRS8sTzU4o9tTh3ErJ/ttfSeuK455TT3USVp7S7nlg7X6flhLXMFpjKZQKz8m
3MXZ16GIfyUyUWyMr7QUvUwU1kY8i6wYyL8yoPU4H6P8d0B1BpOQMGo3qgqXe/P8WVYTM8ljoic1
nyDWJLcoXyToiRtfWf70K1N8Op97RZjmsRD88lTmX4HE7jjVdhKGHCP9nSgLr+W6h+PPVSbN7dm8
xZne+/wJtt5ROX+AEgpSkCxUnKb4P6RdyXLjOLb9IkZwJrHlJEqyLVse0xuGM9PmPIAgSIJf/w69
6JZoPbG7a9FR0ZUVCQEELi7uPcNfOX2r0TG5PsD1fUTk+QecZHpZV5RqbmOGUj3u8+qDpF+dvSZI
sDbI/Oeng4w9kdQKuwZMyX2kUEcvxrDL1u6DC5f/+Y5YpFKSJHVTM2AcMdabSAEUuv5F478SNJWE
Cg+tjQmd1ornaHTdFfqui+u1xhwm8v+fSjy+ziea9yxuCSHNsaYQzEUpNKX2xuj2XdZ7ivSiQNf+
+ue7GB/RCISrmarPUOHFBkHlFkKrowWu1RgUVuKWOQgt9DGqTTyrXqzUdKmpvNTSg5WrT3o3reSU
lwMCuvB4vSBVl5fRUZOUaQDfA0klcUzLI1C9c0H/mBU+cE5mmxxt8tnfMlgjYF8orOBjn4y8OJsm
z4WZVRiZK7u2dOkOsvUeaL5Vtk2+5goHBeiNNSsHcnXYxYIr1WBFeo89Rkj8GGX3ULN0kj59nwGj
k2RvUqPaWmCFWC26V6x1daMLWl3aphVZKSCurv3i7Oo9cHnpgBXoQMdzpSKYU4fCdhIvBZizk7fo
fM+wynIt8l4+aBA6nHHp+PbL6k6r1LrKvuNiiob7BFC6lwSp2/mGHM5aPZL3X2N/kNIDZfCvERfp
pCT1HfibWPamNxxg9Gq0+leO0qWL/nSIxZWa4z2RZy2OEjcCY1ayGvcG5F0aBWYk0ifD2eVTHo55
vGGjjrwIxnd246ap/GvQpz2X1y7bnzDG8znri8uW827AiiCaqGnnsgjXTBnDjGF87aZoXxRIfEb0
YzULpEwaKM0E1WoC2Ww8tFKYSygcHqRF5VeM71TWbIlMd7lyMCE7pFjHXNoQrQqQrgCIacxYFtnr
wJGDnrlLIe4Uq28sh+VEV92YdAvatUtjKzCiDi2e3CNm6xTRI9gHPjDLBqyMNRMUBBg62FSH3gB/
iRRUTt5Z+mEbySaB9nVDy0c8859XPtp83M4jrmZBWRApNBwlZYUszsBYG30M8Ol8BmbvlNy3h+/E
WdqIbe4Vt+nr9QHnCL4Yb94jEF6FUj7CzyLp0EjKi0hHDwpscoAsstcqMXeTZWDRpGNkaGvhZr4a
z8c72/fLWhTqnGCDc+z7DN7QkIxGZdOdPKA06TPQRbfydNembuuo+zW388s3y79PnL6Ir9AWbVut
w+7LtlLraV68S10BNwAPEDU3/qcH/FvQ6SRHyIvSatQIwynxRzmkXm9Km+ufbiEJPNekz9dysVfg
WZtrYg7d6vvgynCVdbLBgXoQMvib3s+hCIUan4NabuKs1cN/PsfPh54/88ns2tiCt9qANCtK4Zen
kBtGvwoxuSytA6vBeBDLt5XxfWXGa7tnkRAlHfTU9PR7xkDcC58dtZCAE7Kf78f+q7krPehFrD39
L/SWz2e7TIPqlKV5jNlWBP2FqnaJHUPtQmDWIyTrb4n1qILflo085BlKM4l1h/rqprf+Tt09a2O3
GaKb3sSDb3rPe1BHm9EDT8RpoV+/skI/48f5T13cK0BJ6HJj4ae2XhNDmdXJffxcl3mcbMYXSL2v
tkZWD9binmFRpAMWj52eAHqiKBZMgMRGFY8KPC+YUXtC1AfbOpjxrxgLZBkrOeqFktXZlJciGoIM
bZ53mDIGgiRs4ufWXlZ6KB6EipweISPior+Bi+VvKr+VwGJRuwtjCbklBWbKVFEHX/lJ3/nCMsoh
gCswy0Es/+EJHI9RCnFi/CRl3KdgMPfwQKvb3JerErbH5WYyd2bxSmp+g54TvAVMZxpgi6jpgToe
0lZ+KNLqaZpMirpadK+1IL0mn9lI0GmZnJrcDoCAZTYStUZ3jRLSJKBYJpBzKJUMLb/pJdaAk5OF
/mRkE8AOlN3Dsu54favN0eXaHBfxdLRyyK/PkdyMyaa0ZW+w++frQ1ys6pyu4zI5lQE0J3NeVmyj
1pG/Et3Fx1Sc+ggEXRmmfgLDVRGgHok4jiokHkblvR3+J3XYeTo/pqvOHBGgjuUfYtsdqafMmFC4
yRs7SBsrFHG96akhB7SPPqdGOzDbAmVTDtPGdOwSuSszgj7Tvlo5wj/zm07t0RbSg15QByBpILBf
+kjAbQXsHMnVjJ2kV7PJEzAojZvlhxrKJYk++iN0Gvr8l9n3MOlA8RGSQoFWHHpz2pCy+rRryAWN
Cf5K7lBgR92430aScZuWOPbGA210j6P83k8AFqq1F30Zr1lH/2Zd41lmFRSMOmpWHIsMwhaZ/rcm
+mFKcwkA4gm9efDbwVMep+aAHOkB3MKQRbdKgaZvjB8L9LCJO6dn9wnElWApN8bJbTOmv8q42rR6
j6uVf6IpcaMCCG6gwdInw7bJiAMhAwiU/EYWFMgKTOES+6+qdm+darx1pfk5EhGQLNpTDiZs0R3k
ASLGWhzDpFTAwGiQja08xNB1iVHci5rIjeoa+oedB6pc2YA9WgGGNyr1k67Snd0c5Ak/doq8dLJB
eAxhYw/MYuRYE3waGvZhp+bfLM52cnwHbGIIYXVXVuw7mHxA7uEA+RWo8aChK1hSAJz69/om/3mO
gF3TVLx5gf9GqFhcLgkBBmvowDNFspXBTcYA9/36CD9vTQhGQzMbZsXIK7F/zy9rw6R1pZQ5Owr0
KhV8Z67jtUe210f5mRKcj7KIBwJVWVqDyA19qAxO6zifDTSJpeIRNnVqrvuwvgm4pB6vj3pp9YD+
mUl4KrLXpRtfO1m5nY1QqK/abVa9l4KsLN7P3i+mBaYB1g9PIHtZzZ5iDlOEIWbHsUgCTonLc3nb
KjGkvt/QdHXhM/E/zOhkwEWOk0l5xjQIIByrwvJMcF5MgBquD3HhpY1JWebMAwaS90dPndulGjdA
lx6hmFa5VSMyNCQ1CDvGG1DM3J5m7ggdKAmQWasa3uxWdlBH38RGcjO08kEIdeUXXfiMqEYqsjV3
DUxj+RlFXVqwaJJQ/Gi6MDOrUF6zBbsAT8J1PD90oGiF/y0NHeLOyEekcSg9+uYUKoF2GGxXfCip
o4A0qvop4ATGOzwU6t6tn/A6FYl/97zDteyt4fAA/fl5m0ARFJuWoKkEN97Foe+0xuzaDs8uXjYf
hgXkn2mlDYwZVR5KBGQjafDEOIICMkTJxlBM4KKUCM6zXVv5wC3tbHZUy/HZ4n85Rck+J9Uml1Rk
qANKJzEFaUXqxjuEBAttZRPOFHH9YiUgw0JH6i5Ji18V6329nzQXurIvhV1CYq3r70oBUXjjCAWE
IIkY9GS7LZdGXFI9lBE74BpoVSGxjItdRCrTRT8GgMpePxTQ0eTyeJcbiltU+lcWRfsSjoxwEMIV
zVHDQ17eQHM5bTQgn+FBaRcAq0u4TgbQ9GodFNoyfugS+qlzA5UJeXhLaHwshzbza0CZO0JgxQzb
KCUdDR8PVWiE2oaMSwUWli1tXFsTkw9Zpj98BC1GV+ow1ulnn0s1gDjsF2xV7Y9Sy6HRy8Z4A5Ni
qAfqZgEbTv4bJC10f/oMPkEkr267rNkXhvE5RuOvqh12io7iTAPVaIfqclgJCOFqmgy5bPZUA9Ng
ksTl9u8a2p7AIasgPFUA31PDWzm0PyMRLBfQ+0SXwpy9EBbJ0Kh3WT5mMHsb3DlhTB31g7oTyBmN
bx/IBoJwQfMCj4tD7PGV42lcqCWdjT2f35P3nmgLs8M24kfThr8D5I9Kbr5DgOkFWl57pkOgsaEA
u6O7AB5Qu4EH3KcghY//f6+P9JOJtvXVKfG7+AtKSY4xPrKidnXxx9BT+IPdVeqBpbMCV7OR0+mB
2bGM19EALkcetgJ80pTvUqkD40aRN2osfxWol4Ixz7yiHnApExrIXb/Jef1qGnyfc7AybPCyCQgT
Sjv6GrO9UZlSl1WigrZuw1HvUbcMV6ajA46BK+Qhaq0WJah0rYf/86zbMq53OPBaCrxNyOK7oe5C
Y7iZTsc+aLdN0Ic8oNt1A8Kft/z5MItPVKNWD5fTdjoywGFhW71PJHvHzM6/vg3Xhpn//GQn2Bbk
ocepn44QUEvJtO27myQag+uDXHpTnu23xSi0TutRHbHXq5v6rgqi7R/A6o5A9rnrvs6Xqr/Q6J1v
BWCXccsv8iO1Y9ZQK7BWmv0/4acKL2cnfq72IlCA0Yz0zVrxd47ui7fE2YDq+RrqFF4nbalidspn
3v6tMtiXFJ2+F5HhE3OtJnCpfHE23GIDykj3Afw15sBRO+/0aG8iV3OmAGiOexQw8ETdoLMh3vQ3
4YnHCE/lVarrxQ96usaL3cnjoYBBIX6DvqmedL/czNX14WYurq+Hqwv5DSqnJ190sX0gS1HSqsdo
hjP4UIVwiYJmSu+ajubW+KqwQH5YZX//hIieD7pI3Po0ryE5qfFjUTJXhgaD2FpS5ZRDD7Sz5Arj
76jyzTTU7vXD8jO+YFyUpsE7NzDnpS8OydoqLxm2bzW8Ikd4TorHvk3fsgnse0n3iMw3KLquwEe/
eYg/9jBQBGATqGATLPFk8P4RMasIx0uCP4zoG0e6/FWDeuebXQ2zXhTReQIcup3CSUIvHpoY0teV
ZjgaIyoeqojlwmJJaMnpTa3ouL9ZC/f0RIbyT/0HjfBQ6SDRiy4UB/eyjX5nGQlGpBssf0IaHowg
+WcvnGRQ3hdAyxCPt2w/VNtMT27yrAibsnlDsW03qlbYsyygxIDKPZIjeGVyIUP5F/jaqSReVEV+
wVE1MPKHIW42hqqGVQPnFLsJhrHZMYG7tsjbxieNUiFrgPxy/QnZVieygeidBaOK31JBvKb/shvr
LZagiI/UDXhM37BTDch1gDraElwupYbGLlQiqvvrW2A+PT8+hgntCuDuFXROFxGsEjQZFJH2MBSu
sdEUByrG4fUhvvHA18ZYBK0sr4CNyTCGvrF3dAclRGeWMq/v16+yyxH5ZD6LiMUHXokCFG/U6ksU
U4RjBVNo+XNyrnqGm/mwWV2RM1kdcxGhyBBBISTGmEBh9h5yldmbxNzmGnqPtHRlL9tJT9fX9Odd
ipN7Ms1FmOISZVZFk/5YdgLouiQgsNNt0a67PsylRgHyRqBrYIZMUAFYvDZoZUyN1cC71qqZl5Gp
d2QWbcX0JKbYlVC5HsWw4QKCQLb5LEmlz0zI/SX2NqWvhtQ5vaatxKyfG1ZFJZpAKQMoKFQ+5ph2
kkXwaOiiCj5iKJCmd3mc30j9PxthiXTrJpBg4JBWHLm2scfRSTDVlWX9riyfH4mzWSzBklHdlkOU
gtzBNbD0dR69VW0/QfWjax19MCOHQiV/ZwDSeFdQ1XpQVBSesszsAtJbeVA3kNSa4BfnkpYnrtHw
W1myXmK9erS68iOnFfw8OqcZiiqwpG8+aB0M4q5EPcJpDXU/jUOY1ofSkA+qnqjgI4+/5eoZcNWX
Vn6W5VwOJrm5IzY/jiPob4Va3xXQJzIy/lfLoyOy4t+TYQXd9ErwVxZj+6CWlUfobiKPGuM3KK04
KgTK1cwMeGa6c7GvwuMtLm8rCdxS6PhJ/KBXrcMT7ltlA8e+JwBzHRrZgdQXrlUIjxDh2CZ34F4S
RFoBo1J0CKBMoKQwAWbjO4TLjmqsHUTH7wq5+s27jdxDC/1WLWuvRA5oVxHf6nYHG70W2pS1iQ6x
iA6gP93VVfIRmdobVCf2cDWC1hHXiVfD7WSyFfqeJxDzykhsOJHK+003ksmttBLEIggAecZE0QLs
oInFmtvWNBwbhNghAcxDqnxJlp2yTD9oXQbVxF9LE3RwwD5nH44IQb0YDpp916QwUVag+Yp/o8ER
QZ72VPSe3UAOUXscyhsd+FiLM1xQ0HVLSvBWFKfjEgRyeqwi/NEylDGL/iGNoke0xrcJa8OR3DOh
74wk8lmnmm4Dv5DrW/ebNHG+c88fC4tcpcySPq7AEj/GlP/RNRpB8id/1uDu7Zc2xKJ4N2UucOl8
pzDW4AI3hKdloCeDUfJZCIghDbtmwnzSGlArWb9J4NQ4VQwF7syxmuZpGvkTKe5gEuSaj03pqtFd
wlsHJqY3jdqHMmkcyQokwwh1vLhJpzyoZPgLHg0Ka7a5K3Cb4UBAV8zEyZI7PtzWpQIeTJlGaDKS
dyoIesfyGG36Ekq7dgl+t+IPmv06asMTrHK8KRV+x1CGxE9IbcOTzYM2kzK6F6pA5BQC20mJoC5g
7dAAw5xkLoKkzxLl2KTdq6H8GiFq0ZhvBK2k66u/EvzI4iYtWF93aYKwAatuV0NpJ1XWBDPm73f+
fc8jk3YeXxPBY1Ou1OLYQkWxmKxbXWcO9Gb2GTgZ/2w2i3uzzEG/lGIE2hrlmHE8tnSlm7a2XItb
0oIIoxpXGIBmJi4u0K5UdXN9Dj9LK+fLtTgOnYghldLjiyh5YNiBOptU9w+NSUIh/ZJgIH59uJ/3
PoYzoG5sA2QJ3Z/FfWzrCQdVErcfylT+hOxyBgeAnf8Ph5lnfXLJCtiko9OBTdDVT3BacNCEcARZ
yQsv7rSTuSxu8mzELSZpGIRTsbFpuy0gF9NDUNko17B5K0OZC/wQpIzauNA1sG6n7qVE1TPSFb8u
bkr6mKe4cTn3SwEvSIm6EuQwVCQxpfXco0mVJeM969dAECufcdlXgdTBpMUDNuZkP1fwSbEnHWZ2
K6F6bdKLYIHap5wU8rxXIK2ZiTt1Fp9o0PUU0cp2Ub4DzyJq2Ajgc0dAVwnkT883TAqLXUmCUslR
TYAHrhS3xxKiSZYHqjm9Mntf2/WdpKj3eTJCCloK1WKf0a0GFxGi47+UP5ui9iHxiobhTrOLoLNu
aGyocJYfbdgEERuSFLNMUVahjIrDLIOCrynJoZNlt62zW/hAQFG9qO4VoKvraZNS9A2rvn8G59Bh
I5SGho1siN8Q+R9Do5QeajwaNZa+qshsmCD3mWr+ykE6qgaVObBaeNPiz15HZgv1Jcc05Dc1uuEt
FE3TrdKZ9xlUjkuIGhcxGJ14iJYxKr4IY1YUpxvWvo/Fo4rXVFHv9QaQQPzXag4tFyVxCMHrmqWb
CUjp3AD/Be7jSfOZSE/tMGzN9q2GUm3EXNN4sIouLMbf6B0/dfFjzVJXrfXQHO5S9jup9NdJe0yt
bJ+yPnYmKOGCD2e7nUSDTG1DprxNwyYDlTedwCrcgtCto3INM67uzYis1xiASadAy5AJ44bgmZRa
Ox3YGGOWWK5bn9sok6afE7e92NpJBGYzxm0SKSEZmNMqT00u36pjsdGN6cFqinumP+rjGETtJu6T
m4nHX92Y7oGAfytjAUs4wx8hN1/G6laL820nut8ZvGpcpS39UtZ2SpUcjeFP3YWloH/05iAkcP+a
3InK/g6dtOeCtsjgimRfsskjA+Az87saoQ8SMpBBfSRtcZ9BxtQTmn6bZmoF4avoTa9uqsKvBTLQ
iqPMvCHg4gZNBfygGhXcFbHtEP3DVsCPovedprxZvXVMhALauJp9JS3Ud7A1PzT1zeTVBkwE/7+N
6OB7guU6cxcgiLcE1rNiiAV8WcSxZje2Ujoi497YVisn9MJNOJtYothjQqhK+X7CngT0AX5BgGdO
UAqjbo0uwzjQlYvwm0/2IwSgWG3YJmSxf+ABVbNtsBUwRDtAjZiTiO+KIqSz/pWFhqfabeX0CTxS
p09NX5T2ByOfrfmiJXfY2MgTcYxIOI7ciXgM3g1USaPqOyN8KXKIgmsj93U0lhzFnNRdU8P+5/qH
+JZD+DkB1FbAPYL+79K+R6dqr9A+BeoVNojDSH2SNmHSRztAcsIyQhtKmqKvEujNskf+KpuwI6rS
zlcLmJhpv9JWdQgyxqiFqiEDfzulfl7aT1LEN3J+l7afsG3yOnSkiuJxkJ4MCCbnxWHQcLIrGuTS
tmu+lBG1Efanz29jepBVG1jTdh9Hmj8ffpG3flcD3wCLSmKs3BYXnvoqmFfwTwCewAKCfpH4xV1r
Ad4kIF0XjF73VCqHueNgubpj/9FcxfaS1hnhPrfW5LiAI8fAUBzWzbkIpX8T6E/2Zm2YLWUtNPNm
XYAuAQ4xK9+S6Ru6bQb5odFfdZRF11KpC2Up9DDRDtNwIGTy012oVIoys9DWJY9xOFtxpretn4T9
Rlrtgl0oYqN/PMuXExC3ZpmL8/uxjrNeayBaf2yDKZi8fJ95pSu9lFsaJA/JSoX1AkEfo6EdIaMs
cKFGohdCnWwDoxEKHoCvlS4E0qFA9mh6+bb6ANopgJBrjf61K6PE7NSPbC3j+llaxk84QSMvJqyb
qVL0aQuu2C4NK5ztW20f+/p9vOGBtOk2w6sFxTE3CTO/2KyqwmE1z0/y+Rt1kSXr6YBXaNVNUJIU
zqhKgc5gttoaYZXxoJz+VtJKKvsznzsfcJEvR3BXi4ZsmI4CgtY15QhlB0I/rgeotUEW+TJlKM8l
NrqB0EJJxQOJXumq7eS8MsuVMyDODFcBU4YA2qIcPGbUVhpDCAQBKIghm/gmNHhwt0MtDwD6AMbO
TuoZ9wRAee/6/EDyvDQ6bhATDmrEApfv/JR0DeFGUhTiaJrS02iYvg29g0xRfKXX7o2hem05Gvzm
HZTJHG5rd1OS/Jat7ph29j7v7QqSZ/Wvwkof5A52gMIA/sxOjY+pbaMQaV/TJr5UPpXV/Zh9tMj1
UgipcaBpSQJlmTet4cSFQj2UOguY/gHl7yjUF60GscZbuE1ZvR5QuObklfos9TIqEnlAW1V4KBaG
mgzFtLy2gfWnIaMAY8nC1XBdtXwbiVcqs5sImakpos+iNQMrupUqKajhnZ20iUOhm9ky/UEf23tU
5IO2QwdIB4bD6D7QNnU6RTik3BMYFkZoytg9aFza8NyZBx7dpu1zzgu/JbonQyiky6obkkCQv3vn
Ux3EEfjXdn5fS3ChbJ9LkiAkoKnQoaIUowJnlGHda3tDCUtebJka4bnzJpv9AZYquTPF2u0w+KZK
f5lN4VcTdEwlFKwYmJ86b3e28jU2XyZSeDtnLgUEsS0jpLkvUvHH6Pt9JrGwUH43UHuZFLAQ4IHD
a+HNUol5ITkJqkZpD18xZPZps4M+IRpPHxS9ntTqfd5Qf0iRAcKoOSO/c4KbASrRU4b0cYAFIQfV
EC7oQnkrxS8z1ram8jpNj12PIjxins13/WC+WFgJRyt3EIkEENSIQrUxXitT4BquP021DpWmMFwj
e7m+my+dVtwruFgAHQIzdnGSoAHY6/KAvI5pT3ZluUxVIa6/JkR04fI8Tx8Xw5QakFaG3iN9bPYS
Mz9MoRyFZBxSCBOKOqiL2EnBehr4rRVlLfCWeGqPyW6YpL/X5zuHuGXkOM1jFwE/BgOfthJ+CFQI
jQ7Nsuw5Qsomm59SmQA7ZK7cMJdihQkMFFwuQEgGb3sRK/A67EUPT1U5A/Mq+m1J2+sTunCLgiih
w6oW3THYrSwVSUw4IaK+OsjH6Jbe2bqDcwrsTgAsKLrBg9czh+zK7WzbnXDP9LWV8X8+38+HXzyp
ASscphFFAsjSwS+3+WWZvcPUjyZdSfwuLeQs7SKrsysCikvnCzkmgtGMM/kI4S0fKlx+9t/Z0GIW
xjyTWfrQBhH0h36JKBqbjlBhOFYdcIn6ewpHnjpLVu7gy/P49yiLcocYQQnNtA7rJbVbUk4BVNxW
3mprQyyWKoKTD0lVLh+L+TBH25pT7/qmu6DZdr5W8084SYaT1tYMMfbykRsOS1x7gy5EQNyc7cTf
3GW3+cZ8VAMo/nnxAaF1AOh35R106SCffq05sJ38Ai616HsP+AUTtH70bQTEWDz8arTK6xE70hXb
tguAi/MJL7b5BM/WWGqxOaBXMHwlKAB5kjM8zyRKXfdBoYOvr7cuC7b2KRcpYlQ0RlNomCWsTT0L
AHhTWkHjXnhQnc9skRQCnV3CB2vEzFBhBFWzdvobEhQBuYshOzUETNqBVeMCSL7yBS+QH85HXsRG
LWaaQRkmN7i9V+6Trb4ZPWwkrw/Jfm6H19vXdKMjnDiGq4bF52oqNx+25W1wsomWb7rSnKQG3hPy
Ud10N1YQ7yB5vAVKzwVN9H8gzGG6hmVDOkSZdTwWO7Zu1QqXBBY6lThsYp81lP5WjuWlvPh0iMUu
jfIIbq1Clo8A+CuA/JIO+jH35Aj3ZAcpjVeCRLChN3YAF2bPuqm/ko0IddlJbtkBJFHvf4B0ns95
sX9n6kuW4heBwVfVzvCVMqe6RzfRLTcsiNE1K9A9QyHB1/xmg0zy+npcUNA8H36xt0fQLODjNGFv
Dx9p/ykNFDmd5nbINfMpRw3S8jX4Ec3GRSsjX7wWTz72Ym9XdESUnyfexT4+Ri4cfcfvhvd4V4Va
4mbIuKdQDlTEjNVdPSdTP3b1v8de7uqEZzpEq7EL6ly8qnW6GZnhwYnrbrQPZX5MIuIKeujLzFMH
fXN94ivz1haJXgqksVHHmLcE/bWyS0ORyvd2Ee3rpl+LyWtjzaf75ArQjCQxjAHz1B77YACcpdyx
DWpOkOGpn+L7/+wUXxwUIomoBdkwX1rWnxK90rSpwqBClw+xrN4DePiQcIjBDmvGCReDPyQhiQ3R
H5i0LdayEUStcgnRqS/exwjPI01buccvXqInIyxWkJZDjY40MoWca0Ah3SBZdXp4MQMS4Ri22OnQ
gri+P9bmtMhNusjOY21OHKj6K+51pwKH8p+NMP+Ck11RQQovSQhWjfM/hvQW52LlbK9NYRHHexMK
pBFFHK/UfK9ZQMXJKzn15Wzj5LvMm/BkDgnV0krjmIO+MQI0BGQIS0m/ksD0BEJGCzUnctN9Fps1
K5qLm/tk3EW4RnFcokOMqbFMcXU45UmTY1nvVrYaH+dW5o8YhaImyqnI6H+QVUx0Q1qlQxpsofbV
q49RpfgjECg24BVVGjtRci/MfKuJNWrK5Sn+a2Br/mEnS2uyqUtLu0VgHnW/l8IojtA5iW616nh9
H87b4MoMv7X7Twbiorak1sSDhTELFQQoY+KmMdGpuz7MfJFcG2ZxhKtMElHKqHxs+EbEWgCD2S2Q
w04NlnwW38S9ARmCdq10e+mKQS0RdXAdcHKIN5+vYpPJE1wSM+Wo5emuRsk9EsB09bjW1OGBlC/G
WL7BUFWGowuYHMrj9TlfqInb0K4xwPaDtDjqiYt9qiSsi0VTK8d+fC3iequieoFFezY0g8MqQPOY
AONrgr4rZCyo4lTocV7/CZe+rg3lQnirwlkWr9zzBYgqVfBW7pWj2kA2xgKQF84LaZuvxZpL5wTG
MoqGUiOYMcv6gTHACqeIUC3hkgiTQfvsJLzxYaoJXSRFz92M0vuk35gVdZmc7geBHuZwW3YmSEyt
R6PR7Zj2YCfUVdiblAlPjdHoKowQAuL+WOGPwfiXafc0kBHwMOOGIWccq+pGp+WLrWZhHiXoyBYM
T4KI+W0595f6vTxan0Om/OGthdt9LYOZP99yT59MenlGyyKLJpsPylFm2V9Z8Rsjd1MdOAgoIisi
+3P9U17MEk+HW9yzOm8KkdtY4z6Ap1nYh7iWHGmnhv89ngIqxOCn4tjglW8tSYB9zQkk6lEalwr+
jhcl0kBgq0tr5Ul34YI6HWaZ/6l2Qw1bQV+hkJSgquBkTMPrS6avDbFYssqcZJXJbDrqhN3ZremO
o+YmOVpxsz50D03wUKe1etv36f3E5D+061sHBhdAV+r2kzxJ6bbRZ2h7DJUeOM6kFHZ+LbYg0ER+
H8uHfpCC0XqijbnVY9QRRDUATyk/yKXRekkDVT84cbwlEX9rmYIiapnBKdWElJRkSMJPWiAx5TQw
ahNWOKj0ZW1ArI8YmryxmXoE/3plQX7uWKSE8C42Z288dAXOw8EgGXyAMY04pqzcMp0FCI4rEefS
Q/1sjMVjxki6Mu1tVXw3IPno0NzLHud31AAfUOOjeyh2IpyRISsx6LvrtziO8GuycFGbYK/+kHiv
9VGpGGrhRwtMFr9UN6ZbPQI+IgUAjjOvQiha5dNc2mCnYy4yIFWu02qkEcbMMrxWXpo+Da5/sgsR
/GxWi09mJhOz7Aaz4rIIWIKpSfAT+7o+yIXb+WyQ5Tebch2wYhvTUD198EERUh3slWfW7FP1tY81
X6VW7F8f9OLaKRBxhyQ2LKi/sbEnmUdqRkNKjXgCuRRNI5jDDv/L0p0MMP+AkwFiPUMzvJcwKzM+
tFyEcZaj8bOmWnbxC50Ms7hjM4OWNkRpp2OVfdT0OcuhYbWGJ1hbq8U+m9KMKImJqQAr4pjkK8s/
r3+M+S/4cXhOJrHYZnavDiRKMIkmM24KKGdIMlg59QtRC+/6SJdeDZBdBbZnVlIG+G0RlGMYjOtG
kk0w0mg8AgvpaLgpma/o97nd346J3bqshH5K2r+Dtw1kVwHUsgQ/a0U5xn26Eq+QjZ1PXTdmCVhV
QV1dxeuVLOGDUY3mJ3wn24M86vdS3tVhqndVUFmgEEXpYdDJIeuhBKiZUxQwHaxlUpcPOYWWzNhA
qraQkJabxg6rBwhYCWjJoFLAH5O486eWPZpUxoXBxqeygwUqhZiZgjeFI0c95C0kSBVVHfzGa1Vs
rAI0YqYdAGahjmVHkytFJQ37Sgw+y8tHUbLQ7PkjpPhfS0vLd93UozeVfw2glbuyDoFEeTR2hl1M
0AtQiJPUFLYFxcGO6tFJ07YGYnAIVWManLEwX7EfZpMtNC9BHf4DvN8tZVrpSGOPjjCFnlKrEk8o
ow3alXiAEoeZ1Pfgsf3pzDJQuKlveCz7LFYK3xQMXd6ofYO4l+b26OSBe9A3YURAW/g/0r6ru24c
zfav9KrnZg8BEgx3TfcD4wk6QbLyC5csS8wkSDD/+rup8rQlSmNOzbx4uepYwgEIAl/YIU/Abx8a
y4RjIBx8XzOpUm1O6eOojC9RElxqcAa/CIrM51oFrHlSjht5MG/jlH7Lst7HQXGjjRmSPCHtEWqC
K1wjWhdD08GkHZs1oE9RIbsEPTp96PxASy8HyIvEbg+2SWgIENpuifGDKNvJ4K5ed+e4gj9A0h4h
RwbuuuYyqvq6pOzTMnfBHZlcWKlvB026FGl22UDM2Jqy9lDX/V1PgM1Pg0Md6XYUozKXPhZ65nZN
ClkKOPdmqiM4h3otbLcaMPESC1KrXhiN+7HlbsWJDYT9bkoJzPzuycwTCwXI2LJDMyjNQbJpGnAv
a/11KjFgpEZ3bG2oJV0H+MmaJ8DYA9Sll0DgUdxokOPJss4ezGHTx81FwXNXL+A6maHBgMAmbyrH
BP+jlsVjpfa2jojE7A9iVjsy6bFWhdN1zxo9922PK7kApn9T5nBlV43HRla9BuosrYIOsgSYYlsc
6wZ+EwwG9AHxNflunGpLUutD1HOYL2g3mvFDqLpPyvhBqgAFHkhrAf4gjwq+u2RuRwEFx26yU7wf
Y8o2GU0BCYDAZQ6oowTmQsgu6xoufoHqhu0Whq2bOjmY6G2TEuSVZl/zyjML1cbecrqCwuOYgEoe
3g30xxRELsIZCGcMe1UG+km7h22RaxrMl3AeQ1bTVsExGaWnpNRxuhwLCT/clpFTyt/rOLEpaG08
BBmXwEEo6DYS2EMR3gSDotcv5L00XSQ997I8tTrIoKZTuzHL9HKC/mkF6v8U+XnyiLdGCoidgEhW
NQQmOvyiRNNdFvJtBntCiKc4Tc0tOXkIoqc6NO1gqC3Cw30yBk7IwZEVPRSLyCUrVDdIJyAT9vWA
dJlB9qZyM2j36AQvx3NRvDGSwH+5gEJ8grekAOa/PRU1zB7U0klRbcR+KseLrgexyWzQstZ9rf0R
hpGXdD04nLO4YHtRo9zaZ9wykIKjQ9WVAKmUjVtFxgUvc5/INwYMZYaQuyQNvnWk9rQqBSL5XhH9
xmxFDqvDQxGjVq6oR0UeNyMwik1MHVHi0Jo2XIaBSXoB2y+rZK0NNlMD68oICi4C5yK8E71JC0Bf
Ur9ngeRLRLlKlC0cBbaFVDlaFHlUrbyRpuCchHbf44SOfFgtukBI2qpoLAGeIEsDO58z+tzTc+ar
6sEMjxH3yr5w1FS/KLAETXXQBF7XqQDX69zLpZ9Fj3Vj7HICi0RGTqIqrBlvQXsAInQbuIY0uWkb
1N9RH1Zy6WJm46nFMZtOaI3slE67VGIg+dtHc0pgdCk2U6Uc4p5Yk35HQBOr1cQf+SM00R/4NOJt
CPj3oMvcEKn+QPZ5ehOQAAeNAZWpV9QynUg+cmkf6TdjiZRZvQ5m6TSQBWh4YyRwj92NxW2NRYJf
ImRZH83hAEClQwFcSvtvlS7ZJPuR9ihNTRWEuVy5vI+lu7iLLFnPPLWsHILfCxXOF1NBSN4V1+aE
AC8GMkWtH0vItlva9ACLFbtF7V9HrAmd0g1gF3ZUUk+aFVoIiFeCuVJYY6mkXWx0t1HN7wwztIaE
OUal7ihL4EbzIwsiuwZNrZSUqwYEslRkdxFYxeH0pORbWQmhExbC+KO41NTwOBrbeuiOspnCK047
dpG5Lc39oBa2iqKX3FwWIcwEBpyWJe2PJVcgBoPldfT2AFt6WP6Ad4Sv38JfUlUfuzy+KWN+yZLv
MmDuaad+bxrV7fl4K3KIiA+5cZ9N59aooJDRAdTWT1sWC2fMfsQRdNrC1qvr0JvKeBMbdNOz3CG5
CuNwcoxJHR6YAi65yDLTjhUwhyBCpmXIFJMc96F6ijh7okXfoDRNSi+bBhVwS9Cx+x63C4c9t46t
kkj1gxJA3LzrLyKRh45S6z/yCtHdRPBOwrEyL18L9SAbENBqmm2tmrgXYXVpmvs4o5cmlP0dMcBc
1awTzIDjdtJyAJuCMX7UWBB5Ka9hqWd0wYEbBurloIfY1ChgLRxPGjiG0E7X1AB+nJH+KhlwNZRY
mdjwDIZyWRtA6SWGOCtyWfTDMil2E2l6jMMmcOuq1+9ok7+WENvwx4TNQsAi+dYO7U0dRrLPgthY
ixnn8uC78PQtRgOvHjVYlPFM4DA/hvKFqXDwSIv2VIX0Sh1iJ43PXdB44ajvOEHhUjwbHKASuQOu
HmCmMXB/H7UuMqRPX2ARtNYCcLcSMrUn1Q83+c7Y9p65k/er8N2vglEd/UZdQfBFP2lgRFrdQCYC
43SefjJPk4MLBzA1J9ziqqVe5spQol5NY5eI2j+n927Yef3fpUp5P6lhBG7rKdnWW8iF+c1etRrg
d1N0/lYnuchmPo2mfBzNoDWHAgFGm8V1YcFK3XCHg9yZCSNH6kRu8rIm9fH1ujLE9zL8Zz8RneFV
LDfDaDYnGtxBcg7RCMM1uf39JlmWIH5O7N+jLMnOE+j+OkCJzQnmPjpitF6RnY6di/oaNgV7Vlyq
gK+HarNLKYzC5ZMhrfpWf/mmwNbo50SXXOgshl1p2wKLGPYx8JmFX6GLXFVHkSG1D25Agc4VqD4P
wKDCbQ9IorV86os3FTIYJozvZo77EputTqNZGLRqTzwFqDW7K5OdsqbR/tX+eT/G/Pm73RqzFBJx
Q9TiqD1gQLcP13jxXz7J90PM++ndEKAGCm0IEE+p4CAyCXCTCi4tUy62Nc6XAaYwejw5TacdBHsS
XLGn8UHNhzUxhPlYWZ57aDsBmmcAP4xKyeJryEpOCW/aU1rXdlupG0ODZ2OqXsK6xB2H+piHexkx
OSqVaN1DkfP3G/qrUw9CN0RBboxOMps/f7cKfVJIZjeOOHbzVw1RWkzjXZjf68ldOd234prJ7V8D
Ir69Qe9GXHIL47A3ZK5N2L6Eg8UUg622psPzOeFHf8WAkiBaIpiTri9mNcLJKanLMD3rkrhvjTAE
lUvAJryHwTg0lL+naqceGx3i25Syk9EK0OnL9CVI0KvCKjxOQXdXBj9UI9g1iM5A77TV1pua7waT
Nuo42sOI/zNUjjTIr6kEgoJGtpxQpD2FHRWSHc8iqhnIEfom1EzknXeFCJ1QVU7wH3+kxuSUTbFX
Cxkm1fIG2CNHh7cVKnh2qd0W8oNWMH8C/32UwNXi1A2SwUu7AVlj4Axh6AqQ23l0a6BnEg25LUz8
MNQk4k7xUz24C8f8edQy+GTzPSAEGzqR645AvZZDjouk4HIx6pEQYg0D6GQkzEAcCrXLTsSI5CQQ
HErxoLJOtZM2+GZMM4y6469qfqoEVMIC5TjIhjWC479Rp3Q3lAnZt1AugKQSMqw0iW7SOBocJhcr
7b5Px8L8XGcxbuxWBApLylFQ1K2WhFJy7tV7Xj4SGjq/fx2W+GAwaj6MsAxDqjYATDbCCBK83X3t
VhwgW/49uqXPsL3fyBsUc9aINdoC/PBpzEXkIQ2wMgQVLD33NN4bWek1Wmyb8uDU5TFoQqdRqm1N
JXi1arejke6NCNBvMu1aue7diEHSCr2AqyqDniqHeL4RnTXDsHKUQlOU5gdQqlRIyJqFuI5R17dF
xvYm8gKAjJG81xAFYKm0GVmAqhbdB5MVVN81ULqqXAH9keyyLrppyHOHWBYZscdjGFj2DzPzqUEi
0IuTAH8tB8ZfJU5fist8KKC1lV5xVFqcvOiaM8IgUFeUGEpUE6L1WE6OCcQCrKKJDm1aPRO9gVyP
PmVIXbIeWU32QrsUEfMqRnltqRdREJGkHrw1mG+EHeAL/MTgSd9FlQeGG0M6vxHaZZBLz8x8YeNl
me2a/JbIXlP4KtD4HWCPgbj8/Y77FLYsNtwiUmpEqeVGYCZn1vW2kkB2mUJKa3r4/SjG/Gs+XDOL
YRYXak6FOpEO+3oojPsAb68MFVINhA8K0QVD4kjuzF0Jq4AKTXyrbdw8ML0EQpkg7NsxM0J/UsYa
0tpduDUyTbf0IX5MFeQOoRC7qY2+BbxknqbRu0a+LNt6W5sPMZhLjV+F7QZoB7+V991A7UL6IRcv
pDuQHBD85F7RK6sJXmm4b7JXJSCgQkLKK4Rcij+o4TaRHxICdq/RbPu43SB4tjReOlGRbXLK7bbD
Toe8KDfYoVENp+HjThuABG5ou5ey/gzbaq9rI6RHeuSi+HMmYnwak/opB71hCNoDmoUCUVJ2U4x0
Iyv8+ySMTQzkuhlMpZXN0urGZPVDsUszVJIG0//9o1miTz+9/osIADxnrUsYdkDjab7slrt+sCFT
GnmQh3URdsCu9oCaBWhE8E64YFt1X9hrENgvdiEs5MAq1N/s0pY4hjFKezhq4sIkxtOodG/lATVd
CzaW+njzVD8Ms+hC9QNldafHOOmACoU42Wwtax47e7I1G7DtI+oXdmAVu9kFRvZRAQIkxl/Vn5o7
HYt34cO3WEQHeK68hyHL/C2q2Sk684KHavAbq3UgCmXB3BY1cxtihJdi8/tnvcSLLBfAWGS5QSqI
CGgCKCwy963wo1PGXcUHQn0jJe5aSvTFdfl+osbiYmnNkUqSidEafZvqEhp/f9Xn7OeEoG4MXAhF
BLvYvCBIZAOU0jCEkx5n/T9R2vkByA6/dKbW0bcrC7iAofw5HvRPgVxGtKwtIwDemyEuCi09046C
jxbCxrlKt4lyluEjN+hQFdIfC7FNSLsSGXy5lr8GXgYGqtmjilbPxLD2WYekbcpWQcJf7st3Qywe
1xhME1CdmFuD0pdHPM2+BqQHRU/8CSNzBcUdC5qVDax7/DWky7Jnt1xYtrgZ5TrRpo7oWFg/uwaZ
IvC5N9zpIJoBfB+e4TWR7dbLEl+eO++mvLj9zCFCpwyk4nPRUDeDlhCpXrWsX0ly1p7d/Pm7JGdA
/sOZwCgpli9tkVqt5DRr01i8BV0OfWco66dnOADZHJBctIfEcF7Z+1/c4aCb/3vvv0kHv5tGmqrF
mOuYhupHgSW7MqQqEOOBmKDs1A6wPgho/1Vi8qd9sWgbj1TR807DoMJNnxDT5/Z4A58TyKJBTemm
wr4EnmawgtPoiG9ohQHTvTLttcVdXBpBWLQQ18U3yLbNFuXT0I0BrB7w5wSyC8DVPmwD/ldH57u1
XtwRKSqfbTWv9TTcMfbIqquVWa3syWUaLDJZibUUW2YWeSwUV9jdZriEgk52BCfAYbAVKv6qmdDP
h2miDAhFJOC4Fw+zy9QIcZuZnoNDsyWb8NB7mgcHKHdlcl+f0r/GWTyySC9aHuoYRz/hTrDIhp5n
id/0tFZonB/Dp6tc/zXQ4jFFSGjLysRAc9GWbJoN8zGMt3pvz1/4N+O80dDevXoZQ55Mc4wDFIMn
1zac+kAPym1ObuBpfpshM0Ri5Q6SxQ/aiirXVzkp3vt/T3IJp0gb5GkhGidneYfot3a0nb6PvI67
jVW7pp+gPmStVcNXB13cBxJsLAa4NOCtg2X8djaJjVAM+9HNMak7bqpg39+tQaL/m0vo10wX18FI
SknWi7fDpnwCSgUELLTJbgNPs9BUt4rH0Avv/m97lS4uhxAbSMgqVje/HRyIMe2KO/S33fy0FrvQ
BQIHb5+qwwFiligHBRfGEx+vIaLn0dCVTXdWBXklTX/NWQJyJ9uBGQ87sSlGcxUJGJJrqCJFTgXx
b7cIiYNK7LmlylmRIMmmTDm1uqY61UOOJqpuS4lxhgsSZE2N8GjwNIaFSpkDlFcxpPD1z/LzfzwP
/y98Kc9/bnrxr//Efz+XfKzjMGoW//mvQ/xcl6J8bf5z/rF//7OPP/SvE38pvjX1y0tzeOLLf/nh
B/H7f47vPDVPH/7DLZq4GS/bl3q8ehFt1rwNgm86/8v/6Yd/e3n7Ldcjf/nnH89lWzTzbwvjsvjj
50fbH//8Y659/sf7X//zs+NTjh+zR163YvnvX55E888/FPUfGnjP0MAhQEajQPXH3/qXtw/oPyAg
hLN2FviBmtDMmS7KuonwM+wfOroUClCa8FiHoAr2nSjbt4/UfzCNqmhjANOu4a/sj//6Wh+ez6/n
9beizc8AIjbin3+8HQ+/zi7QnDRDgcT7LNQD2re+NDrMg5IbdQZtsNm6jt72uMdnlYqusSCfNCc9
2Z1wxJZumN28tBv+Qh7eLdTPb/T+Gyx6T2/fAHgMRZZh6gKvV2URHumURiYSTGp3HngBCFlSR7I7
u4fA8CjZxV+lU/7XgCY8twE8RAF4eY4ECq0HKHpiygFoBx7ZSHaD9qc1OrW97jLyMUL5PNzyCKkU
iPMF0DCKWWfrsq+jjSva25VV/Jge/BwFoSpMcgBjA3fz4/Gh1D0B9Zco9uirl50zOJqdndKD9mO6
IvDkw3K+HcwcriUrIdjHWOXzyIu7ADrY0bxbqd2GhwlRZ2+s2A3Sr+emYNerJgMmbXGP07ZOFJiy
Qb/O7l2oW9TbEZuVeSXULKBHZyl3w8a0821znD3HZhownMggIL6NPX65bim5oJX/OWOYj+lQ6KP6
/Gp/XGs4HWUFHyZqz7L2amXXjuFTd8J3SF6LPTsqvu5DGeOe2ZGLYli8ahb81YJQBqYFkwGfhbrM
xy+QoVNjGMPbSwuU2YRcsLIHYCnsjm8rX3NaZ3JHxcnJVewYK4/7q+38fuz5u70Ldko0OPtmQH7N
m8sBNu1J6JVgm69s53m7Lo4l9f0oixhR61NAgGS4uqh+egQSajv55ZbZKTwR1vbv2oQWu2vsJWAS
RywmXGNs0sZXSqC7bW6sBGorwyxLBPCsmzpFxjA0Ouj1XUH9pFl5Ub56E98tGlueAUTl8QiJD7ti
aIo+T4bk/v6xrA2w2Phy1Bcw4cIABr0WDaqmXWn9fgRQTL548ooOKilIKNgCS/aJXMc6nEUTTEIP
ZCcXbXQ5Nugii1YF6DFg/Ac0dcNdOc1wPWa8hKYCmKcM4SAlliE8oGt2mZnPplASP2BQZQwDxCqj
qe4jCMjZTAuHHwL9LLekSfIwdplhg0+oe7Io5I00QmAZlsyyLUUaNLe11LwuDIbDM4xOPXgVdt9C
ttqQ9HwHjfD7NiwPYyHdtMYYepncwea1rXCRxGK0kb8lZ66q92psujF+wlfNLLIHtYLbUdrq3gD7
dRu8MX4xoL9oNaVWP6DQHnhFVk121mYcWJ0g2YCIOu75pEiwUqqN20DXvisi95Ht/zCUep91emYV
SsWtQlYfAUtil1k9ANOmQOi5i5m2nYgCYelKgXJPh24nxIUkaGlS5MVFF1/oGdmaBSFOx+EmD509
LYHMWCDgwZLGz7qBxkzX5TowjBB86qD/ZepoClQZOUJJ5ilq4UHeRYdUQU+T957cxmczqG1eDh4K
6l4s073cN1d9CnG+kxJnE+TT4hmFiqAW8H9AwDjVLqDS7taJ8IMY2t4lLx4bNKd6CQ02qIszE5p9
f1eh/Uc5uEl2VQk0L5tXIO9hV0UApeCa//ceQRbATCFQobCnHothI0Fqn7HaBKpJu5DMBiQQDhF1
bR8M5DxVDA+zlqyijS8geGBaegLJ8FLJf6Dfdvp7zeFGI9cSsaOkfZDBAgLG2RGiGp0kLRlAkoVm
NR00tH7/BszHzfuTD903FEoJbOEYiqYICz+er8QM4HNl6vDv2s5Io2aTbmFHulkt3SxP2LdxQNnG
tYp0w1QXxeaRFLCP1DsFiWng5y4kQqBogZJJsh83rbwyqU9B3jwaVCcR3iFV1QC5/zgrTS+NikYA
3I47akNowHThpQrLUOIGsHzz1go0Xy3iu+GWh20/ki6YKjIvIvOED0c5X/XkzVqBYXlWvc0K86GK
Css8+a13++4u/LUj4X/ot/NO1LAlO7V65diiv98XH4sMCPWxgpByw6OCgQTi5cWN+Gs7MjLOIL4a
HA2RMBtmmKPD5q2ZJ9CJah9+P+wXK4mNKOuwXoOgkb6kjEmhjtirV6FtuFO8FisZbiV/fTsubxbM
7sMwi9mZUzXkbY5zl1CrRS9ZwJr59xMBfO7TmwVBJgRGM6cRadNSE0FGj4+38ImwzYTcVYl5nhrj
qm30u7HJ7AhsjGEIXRYBKaGriguBlOGqS/TmkjFJ3g9J7NfT5MHhuLQjIWmeFsXGNk36B6ANH1qZ
c3vstVd57PZCR58zhnF9aF7zAVzXksdXeldvqzTOnGCCxXsbEbJJIqTiJleD78HMbDDhakvSxpWk
8oeeI5zVwMGBYDywKEHghW00wEy80py6aIdNQ7PbJozpdRinjc3zqkdSr093Yz1pboHc3alCcUNK
/lJPUISNWgUJHIv8qJpSnxTwxQUQGPKKTOP3Y9T7Y2bA1oE8ArkKQ1o9So9hxJVN38Ixu4DicyaB
QTyJ7kaB2+sG3A/ZlkeztGZB5kFWzm0ScIvLE8D7kfqS0HTyNT5IZ512rUuDerhkYdddV7hXLNKW
T5GIruOE+/j7Lfx07EKuYgvImhxf3tyUhVAdxoz2AvHvHpZ+BKzf1LjUtfSCNCMBXbLrgT+Q+NpB
9VVoreEtQyqlw6hlWYb5dYlMVD/Bo+KHMd8KuQHSSYmLYphvDBlXB8gD53bYT6OEojZulglXjDrf
NQEunXFCDQyX0O93sLI8spGrG8jwkCvjCMAWXoTecUaSsilhdgpX3cptN+xbfZGd64tqk97OL2fi
mHbzGvv89Tl0JTvdVg7f1+7gUmdwEUtBT0dZazt8LOa+5UIfvtPixQ3ToeFTbDK7hTyjVBd+IfxC
TqB/1sM0wtPa5NjF37harizG8sBYrsXiQtGrPoNeC8YdAIwd2LYP1pCMi3bsp6ktCcp5kOpdHmC5
hcvuVVxY2X5AA7o9rSdVZHm6L6bz9ujf3SRtX5MMVSKUPKDWeKSvxFE26SbemTZsc56jzfDK3vSt
JGetHL9ou3+e5iLgqAR874DZwBO0gwMdLXiF+apNrPAy3yUnaHnciwu4ijvTbnBDZGCAWRzWvsTn
pwlQtwZBbUT+ABnMNbL3SWU9VmHGIE9j6+LS1K+zbI2kuaAlz7M0US2DqD4AwCiosfkbvFvgtCN5
15sFs4NHgtZ+xtx4A2OR2DVdmFfCRxWyzLkTO2ut0/mbvw/n3sZFrQ4AStjDKkuPiYQEplzWWF0x
5Bcy/QZyvVes9Yu+GgRBnIwEBHrbwIt+nJzKgwj0zRQHg7gn8B8CsUZaQ0d9PhiBliRwZ9RgDUw0
bXH40DBTqhKdUrufTvmY4ZzL4D7zAEBzZ97+/qBbtBf+fFio+1HIRAJbpcrKx/lUTAkDDrssu93N
GIyrub6BBoPV7cbnCmUAxB+blSE/n63mDLlnqIKiCo8o4eOQ4ArDAWrAEkqbydO9ykc1BUAPwNHR
vJlWs9zPu0KBiywcZOeSK8wePo5GcaFDVQYQSpQgRxuC2X6gWOq3Doh7aLp5hRu5a3WbZayKjfhh
yMULwPLWHEKCIVX1WA+ghW4Hxc/rlV73Ajj99ug+DLN4k0tt4gYaYqrdwDTbfZsZ0goIeyi70cEL
tqoj9tW8dKRLKJLPkhXLDo3KS9FSuHDZwdRaVQSO4amHL0fSdWsPbRk/ziuoAwA6Uwjwd23x0DI1
R80tYjCi23HI8E17yQ4vRk+BDx731x7Xp4zpbTSVohICq1pFX8pqlVkgNwHHaOrlLBo2HnI/tWlr
CUC84JX0fWX/f77HMbl3w82Tf3c+xizpqt4I5oLb6ELf26/3c/s32629aV90HACsx0GPRh7iLLrs
lgoNUGg5Rz28RzVXvgyP1M+Pwsqc3J+XFIy6e+EJJ7+mFxzl+Gpthy7f9DmRUnCqQEIP0HroD3yc
aRdSBSzglmKH9i5/EL6xhW6VrTzV/v8qyX4/1uKlI6Qc+BRQ2S4u5iR72Ahvvsdn+9y1MuanN285
r8Wb1zIRcaD4Zaxrsc1RD0fEosM0sRmcGTOwjoL4dKfOI74vVcwr/W7PTIJyEqQoyIAvb43dc1vC
zaUCNPJCb854xqeAHY2mvkpQAypRC5qGB0B9jXHcquYaRvHT+6IZAC7MWudoEmiAIy7qGagJoiYP
NZ63eoaw+QlQM1s5mH7ny3fmCjFjeegsB1vMvEb2gc6ZgDROven6zIv7y1G5aEbD/4uv5XKgxWsp
D1NrlCkGahRtn2jarHOWQlqpJJpdA9PT5eehl26a9vr3Ay8jiuW4i5ckARSxwB+AXorvNITPjvje
9q+/H+OLHfvxkS3eDtpCXb1sMAgkjIstdVWwzRDxyhD99MFW4mCCrYVjq9tk8ZYAjGVAqAFjzqcP
mG5WdTN3/8pt6fCb1dHW9sn8+bs3JMrAxGznfQJr9t6FozOuKHhjpChR2xHMdjxopatw0w7QjLdW
VnfeGu8jz+UjXARsqmlWWOB5bDiBQIgndhFC7Wak4HATF+uGA1+PhwBeBpBBRbD9ca4w+VHAAeXz
yrJn1a18coRnLHgRACd7f/l6/HN2v0ZbrKxBxpQ2I0ZrHGb+CdN1YK6SwSD2f9LEXUa/y+EWi6mP
6OwDGQxFDinaxlF+TwHGKNjjqIYvYUW3K8/u8x01vxm/ZreIRuuaEWg8YLjaQb1qBi8Vd8G3wSW3
6Tod8+sHpxNTAxCBavr8+btNquaRVIQGBlP9ZguHxgQCjjOkJtuo4Cqt1mYJ4L9fbU1ohSLyhX0S
lRerKWkkloIRymJgAj1CBA9tmMqAzHiue2qBqsEIJUk1ggpBqVW+ObEJJmRqaEmxehU03feOMjiA
VRzuNpMW+ipXnKySXRWm0VBzuY7U0heVSiyhGGhMpBp8LYYU9bRUADZOI3bJJ52AFMkMl5PGq7P+
OZkM8q3oxvgl1QJcz2mmuXlZGdCREhsATyD6L0N3IuXaMW25Exa1cHQ2PQ5cjuGyoNyqJbRZSqO1
uwz18wxsbQEt6CmENAyq3ABERdR8NKY22cAY85Qq4SGIJC+ClIIxV7ciYzT3+tTuemJk91C5e4jD
SXYRb8KyJ6faK8TSmcNlVHSyKjt1A5o5iVreU1T39nU8p2WBRJxI9GAhVdBCMQdpPDcB3LtSOIqS
ID5qHKX2wuzh+d5HxB5CaMiNvbiMEft5XWrEh3SsoG4sR7B0w4oTyImoE0IXOL5ael5cZVp37qL2
LKCw16SFndK+3udJYJnG3G7m5Tme9RogOorNih5R2KNZZIjYbef2EaRsYrtERymZW0s6ekwUvaa6
6J0B+aYjyXSbzu2ofG5MmXOLSp2bVSPVkPelUuBPXaQDy42mVjq3t+SRgQaJjlc+t76YUDNLRzcs
DswfoKT5bW9+7yXVuC3nxhmdW2jSlKUbmHugraa0QIeGqQTvMpDZ+rn9BpdkftF0CLhrwMw8wrrM
CSUOEeS5dVfmOKLRy9PSIj0Pc3sPcvXMSueWXzM3/wZ0ARt0A40muNfn9mBvRsjsMlWz9VQ61qOM
JuLcTkwGila9BikE6POOjjxK0BCfG5DT3IoM8Wo8wKSCuercqAznliUM9dS9ZJavoLaHljE3Ngt0
ONnc6mznpmdZdqMToQ/ahNpLMTdG2z6OdmxultZz27So+xs5r7eyVB+kXDzFrUau4boCbk067oQu
e21s+imLXnOo1Gm9fN/BT4sbkd9VA+yoFeYmWbmVo3CrVN0Z0s3HhELpwEy3qGi7FLYw2H1nNDlv
8pZsSjlycf18S1rqQbjglaVD5xmzc29WQQaoS2DyOgLVGhRQFhMpmXDlM3k/hilssJH1cy2/heA6
dCsEJJXMULkxMxpaedqgyA2ICx+ag5xOlzyUnnMeonUKoZ64EJsugsXtUI33LJZvpz4n3sS1pykc
HS4aqLhE6Y4mYqeWATSuko1B80suiQA8aS2D/mhWOVkHu7S6jy2JVja0UC7kMHegneyIaHbs4YWf
SYlfZvFplOlzIad2n0OatYMZfR7gcYj4IVAcU9prxWAzYyfxU8ufguIC1XaY7WgWaHBxfYgliyax
Q0w/mti3YdAtRSIQC4QeIsg8HUedkVLHaGGu2ZvSQethx1wBfaXraMEwnBupFHmsyL4bRcM9uZQf
TTiyi1ap0ZuGVAQEeeDykuBcVJl8G2oNgCi9qVmsELJLi9LYd3l/lYrkez4N3aHq4CKdF7HqGX0z
bHEOVBdZz8BcNQpHGWp900r5JeIJiGJwaMUIaIFAOvI2NmuAvdutRBKsAxQsdNh9W4UWBTaToMw/
oA2BOzp36qi/G2ndubIEY8pKnJWk4VYMa8dMgaZIpiSukRV0x0gkXSnJlFxrpeivE/hKnjraVWg1
CzgF6w2Z3EEFbcVS0oLbdEwFDG3wa8MI+PYAzkMyLuO6Z35L08ploJw6bQQPbBpdqAO/glh1ZBVo
S0xlgrclepCjpLCaJtqMI8v2vFYe04EXaEFBIisTtbQLIOdjUSi5CEV2edufAh2RjVbtuATWQ8zS
gxjMS7mAKGQetN9a+CBCXEOBnBDLt2XH9swkx6EKfXy65alqKyQ5onbm4jKCSheEqHLmw/3OS7XQ
kxszhrvBYBeD6WbRNMKtTrtgRm2zIjmToDhGDIUiwinMhKZx8vKw2GpDt2nb6rWFtfxV1hCnCFEL
5wX0ZPrkMsdFYLVTfzbV2NUF2oQxWHY924JaaStResETeJ43Zn2j1/lhAAD1AivvDhNuO9MoOyfQ
huigmkiODcgR1b3k96zfQbmvsmQj8TICm9cKEmFtPkAUKewOAsoiQpk2UKPdSEQzLHTd/j97Z7Jc
N5Jl21959uYIQ99McXFbkpcSW0kTGCVR6FsHHA58/VtQVGZJVyoxY/YGZRZpMYiUnATg3Tl7r31U
dXs1uHJXqe7KsNx440oIrrGtb1P2ccz0+des0MjL9OBy9jTIpMoeqAJuW9dqCSrq/RBVSKT3DUCm
Rns2WpzFujhXhOMAXsnIslyuhRLwXzLnaRC6hQdnBp9SHEs3KXfc2EJrsPcEDuYsJPXWb9Jt55n7
Osju83m5agpSlKq5ioJFeptm7k555aIJQo/CnkjvSxNqCR29eBpiOEBNYjw0ieOGTT1vbNk8lKrd
1SlXe9mLcF4c46jzCjbSq7dQdB6tAv9+2uxg3m/jrtu3XsrDNg/DUlShVP490fXNBlPs3uzMnZq1
q3jwvliS5AOkAEPrPVWDDarIfDEHMYY55NK0Kc/TJHaaH9xQ0Xw2g/xkiuZYqPwMe2oTDL0FtcyK
OEdWoeek7zPD/zzONM5mZb4kwXD2WJRDvZlHMtAlsYiW0ZCZ7pxr2e3V7JuhoA8d+raKArNtoKiJ
frM44myVfLutM/vrSnCM0zkyFnlT2hlitOIR6/y0q2YAqDOBAosQx0bz0MiV3lddDptAdlvTjMNK
9GdPqqj2vTpy2GwibWxvDFNedYZzHIIvedKRQFGpfmMFUNmMPEeQU6NPCOZPSswP7WTtZ5bmgRMW
8Ri8olYDopzXJc9Hp0eY9ZHKkANNKhpza9/PiDUWVrpW+e2GTeyqJSpWdvOu8IEHcdDYjGilo2lu
bgOtxc8KuSJws63lCMLGarPZz5Z1SiZ5rY+TiGJv4dgVrCn22o3pJuNe9enz4M1FaLafcz/oQzMg
tC+o3HRjT9Nj5y23aVzxHKUe0mh9GFJas70pjnjktuWYnislYQjaxfMsh90s7LveSzaYc3HTuNb7
oDXvBs/fIeZ9bxkW0qahPnO06w6wBk/S0Z6Y+guXoPnEAfE6mJqbNGEbS+0HV8/eO+l0X3msGq2Z
vOCVIw1mxBVucPx0vRizTjLf2HH3UVntw+xyYkXcH2TDx8BcWGAXHA1B7T13XX/j4oQHmtBeB27F
7Gkwi/PFLLKPtMalwjxBEkIqFs5Y0GPhXCfCOVQ+X78zPygNqc2U9RvbB4SmvOA+8wvgd8VWuNqm
M7NjXaGQLSSwEqLkwFLtvcZeUFbEe2PmvTX5R30K9H276J81jZ02xZ09kQHcx6kRkYbwMLLDsQ74
nMPZV1T5pdTh3OLcPWuL8Q1dz71dJje+gkInWjIye0BPXgHlDJr3UTXs/lNDYN88AZ0zMzrhfMbG
jKVp7oEMdixtqX5tVOpTy/6XD8ZO5fifUA+6wXgDN4FvIHim9h8F9hS6sdyx1odOkh0GK/5sT8iA
3QEf/qz8Y9mxgyX5kEWVmz8bbltvIKXvstk+TVX+OLecmYfmbmqqDZtOzSm12U26dTtp1VeRpOUm
0Xz+iPKGK43ency61zbj2BWr4HXFyfX2sEtRiHZDhcAJOFRYl2W+qWv+rgVeSCELuCLNrTOV59kF
pdgMyEhSEBhPEzZjYxDnroYXVYCSeOjx5KpNp2kfTTm/yrZnjceHNBJ+DDDZ+EDYXndalm+mU1wz
DWz4k+kADc1MzoMpo97wUOa6ix3VhmjOReyyskFzW7F8rbSeZMN92pgekIJgm0mzs985z0jUNJB3
JvOkpabJw284mbmDzTuPqwensKsbJtjjYgfvs3nEq+9uyKPYV6ACWHrCLJ3hU/Qp8jSlDEF10tOq
e+Ir0RH7XVO/CzRB0SCTZ5fbUuiqoD42XXc0CqKyB6icWzGzjpeWd4f4ot61up+BHMyA6rT9EKaW
P6NjsI4APItTY0witOP4fTx70UI49m2nTlL0INej6stovRrDi7eEunoYWsY8z8SJO19iMN7u+yIj
w1SFbS6QNYqruaibezLLNt1A6pzr8lukcXs2mv6+ndU1qI6RVIrxViULcs8Uxb78hk250E4By35X
P1rprY/4BGbmFECW9llJ8y504viaEhjxiTkkz+xmnK4I3V36XWVEHnIOZcAtW8IRhcGk3WrVXs/N
aF7e9YlaN1DfByEI3itb7NfK1aOs8691HqLnZt5eLckpidO9Vg3v10Mq1aqDHwQpJa42csb4DhkR
9TZbcnsM7nVAYzUkk+fGcrN7y+nwG5iaZ4P4CvyEfA9xX/ZiujXs7o44omPtd+9E7VsHegtayI+T
QijgqkiGJ2pEtWzaYXm0IMrrMTDRIk66cMwJRF+0Ho++3CLA3ZlxHYdoLPapO24Hx7xNhiJKC/N9
pff3hjNVm6wEomq15ZOn/A3AscdhsT5quXvXt8t10Xrvg7Lb4hD/lkFiCx2X3BwR9+1RtqymbvaR
ec0aSB9bqw7sVRHyx9t4sO88vTkO9fCaLqhV+wnOSsrUzmV5NEaDvxRoXwv/k9dztZhTCeIg3Vsu
b35p0+vcUw8FtZE29eBsooMJC8rAs5Fiao7nUzn1UD69+EM9NV9NwYImM5a4QH6FiI0kDUCCJQLO
vvUXI7c+t16tIttiH/JVAMjA0V5nMVzJ2T2WU/oJQOJhoDY5FaxlgqQrB+JjUR+XOiEd0Oaq3SGA
zew6bP353oc+okp1lEO/t0t1LQGVCK/ainLetisqc8m+Zu1HhchHJwikbNe7iS8pnaltF+gvXHXu
skod+gDBPHWbYhwfF7O9rUuSrrrxmKQA8Op89sLY4JKRqapgNWC5NrU9pYyNTbLlUACY0eStORIY
Gsh9bjWc7ZmSyUK+wOC86yfc52MQFXN1LguCpYhC8ZeuJsqD07pO/GuntCizzE+xKlBIlebWgOFK
+Ke7JZyOE1DiPGdq1CI18hy9YNhkgPz8duJgXg3Wuz4gKlRvYqRZntgHOvEZnUGw+tR730rfP5B+
+M6wgUYFVDdu5sGvollBiCwXmKBUC7SnHA5Pp5v9Ppb98GT3jb4XZboHTdt9Ntmi7zAQV4e4BJy7
NBqEtHIVOy/ynpMql1nXdUJbM+6asemQc7Gn6KvEK1nFXgLVl1EiLakV9GQnEa8tyrB+GbmbzcTC
tqtsrLSqKdRSpGRiFZUJ1GXdKjPLV8GZPdZqK1YRGokyZ7HK0iydL8Lsv+ro1VQh7kia0K5A8MWf
65gT7bDK2xAkSCJgkbz5aN9aNHBl2897gSrO4XTVo5Lz4+FKoZobVvncn2uov+lg0FvUodwb2KJ/
SUDqJ9H5ZszpLE1ZX4FJCaiMH/48hvGbsrDl2OicIcphm71U3AeddMehoho0bZadODvXziHf+VG/
na7dcPzghxaCmWzHOfGNgX9TILaBBCKWWVO+3UtZyWwbbe1x0GNgmJpXq8S1DCm9H/+DSPHfNDF+
GuuiGD14CD8I75w3MwF445m4yde1mbn219Sdc2Iambv/oLv4myIxRSIa3wCddBqNFwqvJK2nWXkE
/3JrOxNeTyLu3oW7aJRh8ITJdlM9//mh/ip1DX4c8FI0nHvWYMQQbBlQXdc7bWvsu2N5esvp+bu2
l0Pr2aEFjR7VvDS8uUuvqTGnU7kGCrYPzR2nlC11hEjfuQTWv5kJf8GQWaXDATHUCBZc10JT870n
9kOBH+RSHSNvwbbxSBI16Aays/Av3GRbP6oPq+zEwTMVHDkJv3S79kZcmW+YX37TKuZNuibtWYSL
HnqNn3sMvbRGe7ZoTo8IzPooOdREv4KyfDI1XIZqI47UE9aYubesyr95qT8NfPEV5dSY0nFwDNyF
K1JFHiyU4G9npvyur8g4aENQgtNGuZRg9YlfxH3DOHCavosF9eOyWRDMkUn5Zkbjb0cz6Nj4Frne
TI2LzulYyxIGLsHaYjtvVzoOthVIdNGqVtIe3oSQXVivv39BHnpYNPwINzhgXfT2JJwn7suLsfE/
qUjfMhvzKCW613BYdMSx25GguqND8+cJ+bvl1WPpIYySQh3O6HWJ+OHDLan8VamPa8C+UR/M0xJ1
p/pefnaP+q3+Jb0jInGfvs8frTdErb9IVNyAwSAe6WtIis5v/PO4ViPccmkDfbMyzL9ot9RxWX44
2W3k88pd4n+HLuq7DaYCurfex7f8C79sXvwANOLIjLJ103Qv+Q85uU1QvwIK43SekvRr4WYQ+z//
+fH+OgiFezg5a3AfdsZLqIs7UD9fetb1Wu6xKpX+PZqkt17hL6s4Kp8fB7l4hW4nrcXSGWRV21D7
3qILphSIKNnZ2Ffx1mrfGvGXPflixIu50U1931LPX5dxZ3djHfA6RcmWQj1mk5xRN3pY7996YRfp
TMyQi1EvZsjk5l7vEKXJqMOxOK3b8RStnpO39FO/7MbrQKwzq6OcKfl9pf1hTjj1QHGrYyCEz1vB
PdSaEq7WQMle/vx5/LptMNIKXUa8apO5bl202CsSkRzizmeEwcmLy35h7YKdcVWgSb6q9l+oUtfb
+jRfD+fp2gLfEW+d6M8/wu++UF9fQzlQ9KA7vfh4khLTVrweAaTxZFp72j1+/vHPQ/y6M/Fb4kui
f78KPwkm+XmuZzYk2Xla5s2KtyOIPIIn7trsyNpdtvHemx+Gs0tCQmhDd/w+9P/CEv7vd+/N/0xL
2L8sL/8H+EPW/khM+P6H/o1McDjaGvASTBhlfH//ZibYfwFMQDtI20RHr7AGrP+LmWD8hY0t8Fk0
+VQMdsb/ZiYYf3EXWNdyJIeuwSb2T5gJxvcM5B+lNYRLcauAcOwg4GWki0NFLeA8x20ybkxvtHcJ
3dwt5wI+ndwZrxc1JJug8cAYDAWM4MIEmj/3EKw616Lr6kROzmbigDpo+zzfmr3lFxuHhnjpDlyT
0s+G+Wr4+VYZ/ZYb2kYVKY0U/1A7za0bVJD+6n6TpQLB+mDRzUNFbM8ESGTPqcij0mlIolAkN4zt
fWJDxm9b7dCmAWVCc4KvL9wKQDowJiJWslASsFGb9ree4hiZhLF9dJTzULa1HQUlR21noeZvaOlL
N9uf2Sm7d93SvtREq0eDEJRZyzbeKp/+aW5Ur4GZf1BlB5c940dHyN/N26XKTmvT2SGgQBOJDEed
SikwsT3+K8IurNrcSZPicUhlY3xx1g5kL1VMM/DF5n5MzCithBq1R0EwS+jNJHmp/IH4kIEeqe1u
R1qJjf5u8p909ZSsDdVZbmPnFSbpVex61HiDM2ry0yiMjSdL49abBi/fWhVRUNR7KJDwkK3UjG9F
tnYe+WGxoR1EPsIzcG9kstYhNJpfmp6cpmWJqt4kF0QK/dV1ShM5+jh158zkDEbfpm1murZm2t/O
1YLKhJNas/vfhWOYV8oKk+qH5XuluPyEWbnOXr+kwyvz6zX7ic7y/c/9vXYEf3HJMVgFmJsEUhJ1
96+1I/iLs6RvBIicPDKfMG3+e+2wvb9MrtJwSNgH0CStJ77/4q3wn3TuaisxGocnBgHvn6wd3/nr
Pywd+uqdAHXCOsU4f69fPx5pR1oXrt53btiaVY+yYBZXo2ftbBOob1O/l75Nyz8ext3cWmJro4Ws
HJg+qdOP4WB31GFUQ2uLuxwZRSky3zkgP2QiJECnMHWkWeoV1hBlOWbUppl1UiwEDIVFbswh+ZyV
NZktcutXSb8x7ew6sewirFznNnCLKSrw8OVDQRWPOAhE8IckWKy1h3aqq+oZ4EQR5rJwCAVXJ4qh
hCI5042G3OiKWA1g1rAHSyF2mUGXPSnM4n0OatgtPeQ9g+3vain9u4RgCz+2d4ZB7KklxTsbuzuR
HGW8EYuGni+2p+Motc9dqT843pDdFaZHuEZZ0aWi4Vo4NP79RkRWMe19v7Rv507kYVq4Dfkm6l1w
wj8pQ1+fUD0bBHVYFtbNRgPbHow6kb0LfTktjzm4awdHa65J8FM3c6VtyoSbxj+fqQ9NxT+XiKOf
0Ej/GTJp/9qstCFx+Vf9f0hLMtZj1v98ADj2Lz9P3/X//vf0da2/LGihXH4IByWyd4Wr/I1Lsm0m
IjOTaxERIBwCWCr+tfUHf3kQlCimYO/iT6+a/v+avqbDn6LIgmsSmpJHme6fTF9uRhwHf5y/eC/N
9V7mrf8iRvPiuEhSmVnqVdps6ZG306OUdWeeZEfYdjjag2F8toW1CququmoPOvGmSOpaFKq5QTat
u4ol4HnXwIaDxEiuy6EsD5kKzIjE2oY+DxKrcZuPZSYjq868PFIqFp/KooW2XZrWwamL+s7WvOlQ
aY1xXoy0T65Kw1XffFoOpJ+Uuj8DMchpu1SVJgk7MmPd3LkTTX5Hes/+6NFnGPr8Lk97xHpVVll3
rTtC8hgp+ScbRaPyij25eo0ncaKsQWcoG1vtW5U4Y/9+krlSQJqkPe51chjyazut4/ih4H75MgcJ
BofMDqh841jMIa5WTSquhGgdnQYe8aPvm2rp5lvXKGF96wt9AyBMlUuNJOWRP8V43MiWK51g28WF
cfQHribXkioyEjhDJfOVqOU3GLn617nIpX5G6UaWxaJwvWrZsgvEYgDCmDR/zyXKhhGWEDXk2kWR
oOET1YCccU70h64rTLrysosNtI55EuM+Jh4kHV5cX7hGiM6xnV6TpS5YxObCI/qs7PLCo2odJF66
GbPZOCW5M9U5dAyEe7TFzWnbWbZG+w0qRNbuSNcpMZHF05WMXdqvlc+hqw00dExkbQqetDUVyNzj
yoqcoScghDilxWpyGmOpFcMUkoQaa3wXKhRBFuyK3uhoJujDPHz2vM519yYaSYMKWjbPycFresLY
vnkwP6QgEoKaG2bz3Jz2S5Da8iQzI+UnQP0StVqVdPuGlMb5Jm+zwqruELsmDg35JC7UozUqY9qL
saq/jY5aCBCQRj/muwmfvoMmdtGsa0/HU/kYj6WvvSuSksByIgxKiXaiy7XqXGCQUBk91l7YxyZv
TZQfFFfpwztTa1+hS0M8AHOk65cXzZ0DDQ2JmATZfl0NmTsd/YUyZd1AyUjD1quM/H4xVeB9JVEh
s55jV9Z+5JDpooiP83sDhr3d6UkSUqYjdWVEeXlMZJ3M12IQJRGGU2klW98QtnmiHqoVNK9RkwWV
ZS0UYO3UJXWhCbJTX0jTeO+qAmvjpPMjPceGBk1p9mJQMZ07Fl+XeRwVqHpD85ttykcSBe5cIBJq
dUH/GR+ZRU/Mm4zJvbHdokT0WBMNy5x064Ku8ZDJ1mUHNMubPhZdBe5Z0Zx5qfSuWOdJRmBWLnrB
4dXJ5pZvRKzqIF9l07lyxoT867IYna9o1TC/0e+uvOqcarpSr1bTWNXBKeuxuOLzzccvGPfN5kCo
kG1fGVKdsyXY9VlZ0uqXCxJSVqrGM0Oi0JwuD7NBFLTjKy/zPuIGNSK90Pv8sKQx7S04cr17S+WM
p20iiObkkNGCHlxOy0NeIuoaR89DJIAX76lVrml+lGiacMaQ1zid5OwnYptZw4IY02SOx2k4kp7e
U1eTrD3UuBagndwLmAWHyUhEEYdx7Wcx/Pu61h+atKmtkCDOAdlSUdtVRVtQVvXBbABwPs6sYJsu
9wQ1pspTnv2pln4Pzd+Yh41ZDWhpuCZ6GTJNb5HxpuhpgW9E0cIw6OdMc+6QM7VmjGalMezznMTa
/NW1gmbe51ntzv6OEuXY9zfFYs+gs2nd1bnQIlnwy4/v2L3S2t9XY1ak6XYoyYviphXrUpJMlRs8
rglmDwFwgaQnhc6eHExHR3uHhJU2pCKT24mITcwW7jelRyM+kCIF99jMXzQm8N7yRi8qswZpezFy
UITq6xiyJsihZEPygyUyTDM/G0uR7zyneW2HZgQ7WgVEgcqAoOuwKq2l7UJDul3YebMpd8PoLE6k
O8XUeGgWebAIrlR80GI1aAUpZz1m2NHzRTRoptlgVTELANdp2WmjuzGGmilAHiKNRu6k8yIlF1qL
T/EUA7QMJ65L1hpBWY1m2M1N2XCKTTQXXcw4We/ISOUUF1aj07pfKsxAWRdavWM/aUU32ifWOU3c
Br2nYnPvJ/NB4CIbNjx9z3sNGpaAcPZ6HeppATdTaj2tqSwGTKFnS4Y2QcbvfB0J22YFPfRXOmtK
NOjdYty6rSWPmZPSv6IliyxisBYO3jmlyndK+PW+T1NxKPvFFls8bqOPLt9BUmGpaJjV3lRIVrqk
+DZ0rke/f9lmWZC88gfzeEOAHmLDJJ+W9IsYdEMPY8SFr0NvJDcDRk9ikVxV3tRLLPzImLr5QFsc
wZLHxrjvJq08tKUYtnmRsPCBJOk9JOj2fRnX1ddZa5KTu2TDeU4d57pDKRHRgo9R4GpYJrvCOJSI
+p6dONEfA5RWUbL4vGuKiQaicw/IkoO6Jix1z3+se1sePdx44+hakvc+aDs2kOHgWaW7H+Ja8RWt
sm6yVUNlaVy+a4QzUUE1Y5Mu+TeeMpKRIvZnLep1TTvkjeWflkpz32VOA9DRdyD126ICDVUBXGTm
6v3HXG+XG2n3/achUKQETqS2fEpMGtG2T1CNXudPqEAhW5CnrBZj2AzO3O26YMKMMq2v3EmrnV8g
YzQTwtVBB/joQXTNZ39J240TK/8mNYoU84Rjfclzue0bu9wuhqfG0J7ytiDkJk0+F5PBPCqIQEWS
BJR7HCI/N78k5Aoe/dEcoJaQXTmW1XvCxsXnBHHWoyc1M8rtlBiUwOwevbHDexTn5yRolURfwFeW
ZY3+dcFPs+fHSQ5BZafnKfCSHf7bZWf4+rhv/Xj8tvJF2Ko+Z7IxXnRzWTaxPVcE+BTefPQt5X1Y
LJVEyzJ0uDaCBZ5X5e7BbsUhi5e3qew6O1e1+VWVGFJ8l9we3yvdTSblIzOJ+CSyFJonv1tTh6v+
KZ251Pm6p29H35u/oZD3DnbV+wesM/1DKarl21AuxGz2vhlp7YLkP56CiIeNpBA3tDcTL8n2WifU
QkLlW8O7SmXFTkP8S/2FLWG7uC2hY6Y7dQhELPuDFSOz8Yuue8n9ob5fhK2RSJtkkZ57rMK1Md7X
tduHsearY9KSY2oMnjo4CMA8+oH6ETOA/eD5yvY3xSTaO8uurjVSNgGaIwnbyNxiy+inado1U9E9
LoH2lNLY2SRWne8sM3lGNl5tLVXdQ2AYXpY5i4GbxiOSb967E6U2toLeJsuJA9vLmPXLtuciyZrf
6i8k7/CzTV3BYctUxUZrMm68RRxbdSgyhRImiW037EXWozrtDfva7/WBsBvOvUe7EjpaRTtv6j7M
y5xxg6kf5N7hgE5yEx9YHY3JMPcfy8kMtgkJru4pm4PcI6GkY/FnnUKF0/epSw0s1xd/OVstl1cW
W1WD99OMEi1Tl1D9x5hSINpzKWsdJ2P+VGdVVd0lraxQahFiRsy06IDC1UayrvdxtZ8Awd1xUjbI
MXLSG2fppNeERq19qxUqo5ui9qcRoGdcjOAtheOTVJnU7lMay4AVEDDbUS0NKYtJrpiSuswarvyO
KT2XN5xzUeG8yGeEJvk1R4EJMG4hHRk5STbFYeL3dnFribrbsVPI9rOYOVxvdZXV2ilJkeAquxjS
SGpWP28rpQ3NeZlm6YX2Qn3vWRQm+7anEUxP7yrItwaSpm1MvPR+Fqh3T/ZUynzXzYbBdauYF/22
qN3PiU36S13acEPpK/KKsqT4QJwy8FBlTtx83GDq3mllPMNmtB3CItDx4Me6ntBpzSd7GVrYNoHB
l145srV2JTciyNOO175bMoTFh0rp9k3sDsKIOjczug++KTghJoFWlJDqMqwSboPLibMq17UnZKIY
QpdySqwcqaVJ6mfclTLMXXp/3JyyYjp4I8traOuti2grm3Nv02Fe97hlDUb6bpBV0sCwcr18E0uC
xGEychHOnsapzOWuHA3ZnnPknBSDap3YJttU4ui1fgfFyinVvLgbmdgI2ifLnLg/jrkxN3tmYf/M
2zcwJDmLuarBtNayXnsHf9RNa0sMKoHqM1WGVjcVnwMuCiX4rGWtbCdmfdY6W+DFjOfOeV+3y6Td
kSA1IeDsrAlQENVWr8Xz4sxGTrgaHiZnz+HWe5DuoK/xwckcl98yQhqJw9a7tmSmGks7h3q/TDsR
N7rcL57w8lNvLRmn8sEvmiysui5x9pomU2MJRWUn05MlS6FA5YukJeatynvjaInMtnZSt/sscmii
Uz93hK+pa+gYo/6InXpEnNyJvgmtYHLiPf59bdi7TbzUUaEjEw3LVimkYalHvDh2rklsRtWa5bbW
g4paVl+m1nWPaQQGk6OJYhvYZcr5UGpau02R08pjLQRVMdCHCMfaxR84K8VxiZkn5FgzErNqdlqu
7qFNxX3HGuOixR4JLY7zjWHHWMM2iW4C8A6daU1eIgYhcD4NtLTdLxnxuFvib3VufJyu3Ttn0jrj
qUajBgxgKuNhO1V126EP7wdv1zSmXz1MGZMBWlNT2SGXVTs9llleCQTHRpL7XbjYhkyxLWsxWddd
qgb9K02H0r5akrHNvhVoLo1q25LOm2P3FTGnpI03qxgjjLuoIEaRr91oOrPK1FR7RKPscGyk5ugi
WigzzlGnxOrz7r3OdV7sbBoH3U23OHg6wyAdILOQtWvMHcFy5J433xa9LNK72Wjd+jZGFB3cmcCP
jQZ1Ybe6nYJpzjMy6Qozu5etnRNoVgyaNb5nhhbvLa74XYBQlfUJL6M79uKQeWD0P/hN3RmRg3IW
m83omqtNsAZNh56PJMEK1420PdKn7BRO5dKkSfIErE/XQyOXbQKrxpWFF8VlQsF10Qf9vhtMDX+i
q6vp4wQqwDxbzkj3wKxJuNrNS+98qeLZ6D/pOp2UfeaYk19gZ0xT7YH+q2lc1UuwWjEI5uOTipZM
ZrDRqpGgsmfBPl+fG65LRVh27LQb6qV5GY4s2PPB9Kq2PQYmTpuzabWjHyYmFQRiCNVkIyFFZHA7
lH5cR+VcrzneohwwuemCsBy+FbvGp2iiDoxaCZb5mTKBr+3icVDZobAbiavS9TmfhnVhNP61QUgm
GxVrf7+vMZAhnaizIGsO7TxSxkACGJDCXnBf2uPpzGt2Kum63S6fy0XciKzrVMgVC2DqPxQEIM5b
a3UU9h3kMiSTXpAh8MGXyZB5cTRu3L2KMEjdOmjyH5M9zodha+/ybZqexitxSD7/UNV893dZ8Ee2
+Xf4zK/Vwv8e+oIT4XqVpVRjx1EbMeJ5Hbw5Lc88tCY9EKEWNZv+SiBKX7EnEeRT6ubJ9eJvp6s3
uSe/r1z+98+y/vcfhAOxFUgPRH25zRBgYe8Ki7I9Ld7HtoYJUF8XC3UkugIl4ljhHc3g76bVT8kA
Pz6LS83SL6/hopnfDrFuOQoo0ETIYLgiloYsIPVX/07srm80rih/fvyr0uPy6QcWjX3bwo0I7v3n
39iXiGyDRdVkin/q6ypS/Vvf1lsjUMb+8ZlmtJQotTKCYVxrCQgJ4b/xO6x/w6+/g09Pe6WaIC77
eQQa4VncJRbS4kb1UdFyr6D1HCDTpeqElXzc/vmZrc/kT+Nd1Lc5nUwcaJw4Kpong05TikMsiO/+
PMgl7u77twDH9N+/1UUDXWVa7cmUuNJuO0RLFOyq98lJO9vHmWLtbbCvmQCyDe07//wWuuVSy3Y5
9nclzw/zYIZa2cwu80Bs2XReFkj58TFYGfk64K35SnZhEr2Jp3njuX6HDf4wquim1GwVo67MeEAg
0TJ907ZrpB37CLYPJypHiFnhWwN/595cvNC107hm6yGA8IKLF4r1QU807jjROrDkcAnDFOHatyQg
5gFi5NaFKcXZ6SGe79O7BGR9cPynbKL1mf/0Q1y8b10fMKunScbch5gPXLB3jnAINit2xW2O2pvY
vUuEHCOid3UgDaPqMQh5uJj7fewXKYlGcYSHC9l7cZhu2t2K6B+2Xr13EIGtMYJ//qx/fcc/j3mx
GsyU4ts+YK5yGwzX4ssMwH6S8xvDfJc9/fxKfx7nYk1o0aESEBzE0Sr+bu7U11XIa4cccxsutv/B
L/brMvfzgBffUMCZiBg2wspHY5/SD+rqJvrzo/v9+3LZo6kh0/67TLouF6lR2+XZCbgbVxW3zu9q
Xf8evGeHvIbb6cZ+U0y3fne/PMkfRr14Y0OSjDMsBcyMSL5XEf20M3f24S3J94UkERmp7iBkpZmJ
rAld08Uw8+wKQJD8cpWfXXVNsc2NYBf4+qZLAQoU2RtByJfk0l/Gu/hAKo6Feir4tfJjdug+pVGx
WRFn87G4f0tf/euLQzrKb8Qui0ACXeLFESe3O0Prh3ldyvWTUe7mJ5AZkQZV03CvVhjP2wSZXz7H
iyEvTjJToTeU4BRLmi7vqgzvhfb/SDvTHceNZVs/EQHOw1+JGquqq6qrJ/sP4R7MmRQncXj6+2V5
n2MpxSt6+8CAYaOBDmUyMjIyYsVacbRw796mK8IIGuGguclLwOpfX7xF0VA0aQMPh0RqdJ1tjROi
ctZu9PVV8lqbCwfg5p6XzEkRcjA7p6eSF/jM9T5SavJ+mG5fUs5iGrVE+vD+cbuJVNfW5JS48WgD
5zE7qJzfgrziuQT8hFnN+1Zmv5MQbCESA6KThdYztY5CLe/JflvGIOmDVGtFG4tyKR7O7Z2QvnGo
7Wl8M/E7Lu7WOO+d7pRwvNRj4e6pDic/ra1Qjw0e641gYaAo8qnd/YMZlduDDRD3wrJ0y6QlxAU5
zFB+dIg+ZXDNeTvNz5gAEp34t/xg7LTjtAGlflxizL1NY/iENly2ALjFqXsHGl0sOgM0mEYF5843
3rw3KpWwdWxI29aes04fR7/YqHvrcP+DzgSWa6PSyRs0a2yDCqPZwft22jIeSv0KTmQG4rbqIoPZ
nJdeLlF6MeiJ7aj0gcSdII4gXL3FvlIohjLZuXKctVB4LLfZzgKbt7BQsZCri0HaXcmlxibXGI9m
oULSTwxYuC/jbyZr1dhWWkwL5qRxLgLo9b5KfjQlHi/iEXPmjoMPT6T2O0QD8ETGb4uOI3bt3tKk
y6gKznZD147xm+20tbYIYO9tmML7rbnNt8DNvt5f2/zh/NtPpbuIlkSp2CIR84ripcrKjerVPiWV
xyDZ3rckIrK8MKqvsPgiJWZDJ30dBoJ+BH7RRQFpdBU/RUX8y+vKc7KC3YcmudVZ+i7qGnBgTlQq
8cInnIsEAhNMvmmDIpQnZCiOhwrCJrzTavNJQEHLlMg9wKgVlunLaEwLNKZzsfXSnvQVSyWzWg3s
iB+63k9XC6grRdHieRelkdst/XtV0sdLwIYo8L/w8dri06BF64kFBtkuPhfr0+mrd/pqZ1sFxM39
Lzl7+bKHgCW5hBlwlG5D2iKTOwS2uHzLL+om3eS7pkfPUtnlW7g4Fnka5477hT35PixhsrLsThH2
kL2BAc+q3ir/LzFLWIuK/yB4/4tiCAu7NChlTSfYezrDfM8uDK4qyJyS1wqWfh6++yZYR9rC2ZBH
qd4jzKVBsQMX18U4FhZs+azw/CP5ZG1PW8GobXyglQcdhEgOGfPfl+0q/64uzP7NRfFLy1IUj2MV
uhATy06KWuUAPwBtMNJG/77P3NbapC2Vjr+uU0sG+kF/ylfX2/Jj8Wn8YzoY+2qXIDGzG9bAs7mZ
yUt5cpfPVfo8rsbVkiTMzLmE6BIKI+aBkW2UR9YgDtTD1OOplFpmfzyp/aPSd9nu/lpnYirTD5Yj
8m2PGTXp8KeGlXXVyFk868MWArkPuaO8BXYAnVC74DgzX+/KlBQBtAnRryDElOsWn22ICuiIhr/6
U/T1/pJu3xGM+QDWZuKIlIbRJunIp3A+DidbZU1bhckG+nvvz3XI+W1gQbCWClrPpRf7bXUEq0ym
Cj5vIawjD9oNjpX3dodV6HbWwc7we5qhfvcZIqnJ3gkC5XGr+2WwjbJN2K5hEvaNhaTq5mO+/wTA
jXxMocQkPTTO6uAoXaEHgBhBcTPfUnJSQs83kwEWNpWC/f2dvvFQyZ680UxtcExYMupov0enL0Pi
fLxv4eYi1sURYNDG5RhQcZeCW1KA14Gvknzcg8nISr7Ep+apbBw/HsIfhe7+1tkLL17hhVf3lLAI
8TPwfmQZPUeyqCWeBz+IC1t4AnSG/wbGV3owyUwQPQTuA3m0vnAwZhbJYLotuBg96x1XfBVQjbrw
kroC+WIFzsEdCKSOgzpBnP+KJwPCsSFeq5GX7e9v7cxCCXMwGiCNh86DIzmLVXSdCm5P8fMMcbdk
MLdAiM/wYgy/Q7aqIkOT6guX8U0EEEjsC5OSvwxFcIJnj/aJok60u0H6K7F/4t0MOCSeUAu6v8JZ
cw61ErG3KsHg+qJqEfEIehDFfu2d/Mn7EBQ/anB+9428RxPJYYDT/W1F/IqL69BKnSZHe1CU0LSt
ydPi3Kxd/wQb6/9cEExAHJJ1uu2/Bx+Wws5tBU/XwNYybgh7g+eaYkbl0nxWKnrSoqREvjFulIAK
12u3y3ciA8jGz1VLqFvMcW7yfmwS4sDNa8y60Di4tpknXgvbE3n/eat1OzP3DcZiAcRtQHUL7ZPl
6Dq7zEuT0j110usMMTtMNkd350VU2pMtrQsf0pB/Fs9vYylrJJQyxsn1yPNQWmM7AMzMhGdaxlhA
WRh0P8GJnGLfVOxWYaxrAPxz35dmHPbKphR7RqtQ41MbUuUYmlU/vXT2Ucn/uG9jbic576DygJtq
XFPSqYCHC4K8ACPvMs0o6JWwODQQiQup1xaGtMfFwt7MXl6ZlPylCfU2PmmYbLfDVnQuve6NZH9T
byAoDB7Dn4zfP4XL9NC395N2ZVdyGm1QTk2saNj1zaN6HHxllR49hNKY4La3sML+A1Z48Y2kcIBN
ZCl0g7hDp+3ab0DejXF1Yq3VxqWCU+2saCte+/b2tKu0zcLHnLPGy4YAhIQv1Cb6tTW1SAncJccC
4tFtCONTDC+P2h6Ab7Uo+p2AhqnBDjfe167zr4zDKWAYaCRwO8vuGo9p65ps73nr/dA34dH0QWML
YadivRRzbj8levbcUhAAaAY9WCnMhalrB0BfaMJ4BXRWwFD77cJeir26/nL09DXN0jgdsLfI8i9G
5ZaBZ5OfRgfEvIXejLLRP7V/cjFuxuUC2G0QRWACZXaG0gmk9CmuP91ger1tVjxm+nX0iZsDmvvI
n3bRR3sraO6XGmczG8g0Ig4pJp/EgOK1ufpkaKnKFLzfIBPQ2y+dukTQsGRB8nxVKIa48Jr4haqt
OyVmSO77wicSf4X8iS4XIR3ojmJNnjSO2DNtq6yqYwOfnrui2PVeO2zeRhAj68U79jZVoo90sXeS
8yWVUUVNWAtH5459NvK1G3LR8/+IoddQWB0FbQF8z0AhloLnrG3G0KDUR3MS2azr73Y27axyLLCS
tfarirptUv9WJ9PR6GHx0xcqQbdPex1WHz4UTwcofpA9vTZmBwz/AD39q9sDfGZM/aw6ivaqyttl
io6MpAB6RNwsW1S4EDOzNx+Xhy5NLfd95l7y0CzWi7AOMd6vzaMNQo+Gfr/J0NCK/NpcC/KNce2t
ajb9Q3y0UfZQCi6s4A3q6312hIruJFhy2s0YgX/5J13Z22IS+4PoJ9IGQh7NkktzXTpmvNYJEeKX
TYcGAY58rb8pu2zTfV8KeYvWJG/XlSK1Eh1r4qYeHkXZmsGZDw6Yhuz3JTKQmbzgem2Sk7tB7EAk
9x7+hAZ9QUnePBhPgnoo3zIkuHSWZ8It09UQV4GnEipKkmNPDQ6fM/vi53/2m2hNBgIxqK8fxm/l
S/tZ+20hdMx415U5aTNpTbVKLOpy1qr8U12LUlm8YYIifUxfpl//IGNdWp+0n/Cg2xRw3w3CzfVi
PJz37UrIFA+fl2mcZgKjAckFHJjA/il6SFfxSbdzBGIIjGHxAiiyHfdmuBAcxONMir1XJsR6L945
gE37SS97qgnQ0vzV4Da37W7RD+c+FDcjzF40gVH8kOyYaQ7Tj54IlMnZ1/ELvaMHDPkrzaHpd6aG
4Dn07zvHkkmprlgOFVQ/auz5WQ5vafclCxZEnmY/z8WaxA+42DtmpPoG7VzPt5XHtPhhlV+YvFnd
X8RM2UuMO/+9cfKByuJMmc7/2bjJb1atuBmRxv5mrFGTX3dwFC/4xFzQuLIpnSpvmNo+MlgYnGjn
1Wk7PIh3BE9P4D8n6MqWMEi3bUP9epHSqYoZNQ6ZDBPtLWOboHayLb5WPuR6m3Hyl+5e+bNxkGhY
6EKpUnWFcvX1Z9MCq3ACPWBSziRhGtXaNxRUJJtmqZO2ZEi6dw2g0VYKZS1V2BMaUkXvodJxyrd2
6y35uvgil8f4fU2WDgqBooTLVXu9pk6B6w3Ek+MnIcIOg9JFD0oEtwGWjvCL1AteuWROOs01LKJ6
M7GFbQc9aPAyJYfSMj9k5cf73j+zgwBiKIC8i2C6gubn8oSZPXQwSeDyqYbSH2G2gczmGE71830z
N3BDtk8QqlEUMMWtJadjuqKniaWHuq8pzqr0zsdT7Rz7c75qdOORYfJNNEKUXLeQzH+1T/Dsk8gY
Kupu1Y8SoQj7HDP58sVOou39HyaHMNoDNCvFux4+SHGRS+t3x7xVosz0Fdd5aj3lqFSf/4UFhJbQ
kEQ2Gi65awvalDtukevwosMbBuUP5AVwPvIkcxZc5gaP8L6WC0vSWgo+cze1Dow8T0q3il7s9bQK
Nz+s13QXH+xvECEuElveug+9D5H1ktVB/SDDqia+HIyXqu5bORzSUCoNbrzK7OicQ4vOBJN/fy9v
UjuxRBRAAXFR8qXAJFVCu3Fo4MFmidUGMlTSn+TZFQKgm3gbbheD5oxzcDHA5e/iJBS1pTNvxlVh
WHFj+PZTt7G22h4K+A/Gjk5I7u/h7V/fX92SOclTctgASzuoKQpqDcr031R9sQcpXOA6iolr5+8V
SS4S2U466ikrQn7BcHcBTKQKmCpb2RrRetgIEMlS4JxblSVYgFzYOjR4QK79fzQY81HPsJ9rXpP/
QF0g33dlNy2cshlH5G3OIRMMQaCQpE+FVsGERgM3gTe2vL/qHrkXjT7SmDX24f5nWjIlfaaqUdxq
KgwH1awSVRkzCZCbADg2qfupitSP963d1Mlx+auVSftn5F1uqUPmMjsxbWG+2qBGUj93H419uQt3
9kqhdJwwzshk6SoaVktX7Oznu9hY8ecXKRiThHYMX4frB7Vab04nJXkMnSleuB9m9xQ2EBpH4gO+
071dWAGilsdFp7iA3fXtyPRXqVMOD8+bhc0U30b2f8E68j92pLwrMRslyttWJOPGNnXeRAvefRQT
KBaE3MtJ+dx5u7QnZUKn1IjrmiGc98ILL/B8A97743Si269Sg1+HW9AxC2tcsiklRbQeskGB2A/N
Htrw4kVKo3FrP9s/3uWfl9sacy6CRjLtMJMbFOjztYtUceP0Y1iLZJaJzEf4Q9bg4JSVtxEbWwLE
9peqcvKjShwK6iwOBqHChdLr2uQYVbHbIyKDyfZQbNOd4BRevt7m7psrO9L3s+McyhEmSLHjHkWT
KvJPD+6bDn9x6Kdf7385sU+yc14uStrHjB45U/MlL3ubKkxsPqPCtYrMYM07yO+CbG3G2b+IZYwF
CG5qzSJdlsJmCAVEkUB/75d2+HvWiHk21BgbZUm5e+58k/9Rgqbo7VjyDI2qFI1TNthJxoCZ99/b
1IHqc8n1xdeQNhCyXo8002DiAKLJa68IIxVRKAMrkdn+HhR1tsn6VN90ZsZUuRdDulBHSyubcX7Q
yRCj2kJ0nQrgtU3atkXfeZHrU0UZfpzr2jlEcHIsIHhmVybyZjr6ruWo0sqMMbBPrsNzYNCqB8Rq
dqVx/hhFaPeNzHLE2VIMmYmTvN90IjEMfsCHpUsnmkIrtBxc0XzKP5y28bFcD6/hi46KtXJYyhDe
T6v83ThmACtgP4BTW/yai+hf6yPzzCpXnPM8PNJYSyEzWGmAaZXNj9OfzMUw/OyPD4t2577dpV1p
lagMVkXETCVlSdQtjnD1AHlB7nRj7SaFAoqfbJBw290/5UtGxZ9fLFah1p/HwmiYqn6J3hL0Sfct
zBw2DgAFYahMIFuVXTIfQ/ukRxyDKmr9zIg2ude95KHn3zdz+0Q1LN75FrUzEDw8n64X0qWN6ZHv
gynJfxWJ96VTXRgQLAbxgs/3Lc0sCF+EIIW/UCSRUpRq0x7FNUTKfIY2GMxNj0XJ6Loe7e+bmfky
V2YkNyySkxfXHvuGsod5hPyq/iGkaH+/b2V22y4WIzldayPcV0IA4mfR4zQyF5yE62QcN2r7ct/Q
0nIkRxuVJLb1kOWoWbQaFX2FQNz/zYLkAWHemRWDSK6v6sNatd863dz8GwsUuumTUqaQZ8iGvvDc
TNwblpc+u4l66DJnIfWc36a/TUipxDA2hVHAmeU79VgfU02vt1XRLoGTl6yIAH9x6otMTWwj5au7
VbwvDK6+Ksj+uL9ZM5eEBa6EAOIhbUZadG1Dy63GgGDO9T0Hicdg+jP3Ql51jI19j2L03tB8o9y9
cFXMZGJXRqWzWdg53+0MB1NYJuUxQeHv97GY4l1SpujzBEp4tJKWEWNLGzYnaBt//N/WLJ3ZOpjs
RrdYszNAFdQbjfVN64BGT/Ba+YqJqqfT2/q/8cqLjZaOsNrzhMkTQvgQ6/GndGqZXbfHeKFIPBv1
LqxI57eBpDGMYSnxe4tpdWsY8ocAhrRtj+TbwoKWPqL4KRfeOer6aHsxHxG2V3uvNqEN1eNoQdfR
T4cRto/fUPjOj4gIM301xrp//yPOhkQKBJSKwYDSvLg2n6FJzOUBmSBsGk0Fq/35Sz68tJB63Lcz
t6OUGyD8YjhBsy1pmTDcenXBeKA/jWS8nTasYKmhLm2kS7Nrc8f90pIUVOC5gqJJfDuDURlYKCCx
+e8zQuvSghRQqsJhtEtwn8WG/aifsj8bQ2em/xQIcWYLfbLzUlV/dk0AL3gv0GFidPz6K4WGXdcD
Uty+Gdof85NerhlSX5qsnf1EGlU+QfcMbEX6RI3XGNC/sKzKcqBkz4o/YGrOn9pUWRr3m3vb8YK0
XDEFQEYtK0e52tB28NyyHhKcn5DaKg8JEyrr2MmmdVwGzpPilNUBRpgevESSb6fBjY4w22n+qOpL
1du54C3KV3THieC8x653101RxgsZsPPVztgoms5cFeIjQ2p8OfXdG6OWn++fhbkzh6IDr3WQQTp0
mNf2htZNIGkObHEhrWFc/ZR1511V+E6xcCvNuc2lIfHnF7GlLpXQU5WzSEMy+yNUNf3RrCb30/3l
zL0hRCpq0cUFioS47LUZRvuDtCpYT7MxtpBqTWBKBRLJLLaVj+g31QHV3Z6qxQLZXIGO/gGUyEzY
I2JhS1/Og92l6vFkP6yGzINdcapSi0JPjLQv0scI3XcrF5bE4JMOp7+56/Uc1s6xzYW8daQAtDcD
Y5NpEzrxvhcrnvqWl32uf7KLEdzIhBwgY+yF3sVb00HWDTpJFIQXwsnsabhYhYzbLIKzAmlsZfjJ
Y7dxqHWrL90W9Rs/ZSJt6Q005+w8mXVTFNZF5/X6Y3VW5FmFYnHfRI29I6qUjyrV4YOe5YwZtZq+
gThZWXCROUcEjYTD08UzbiaaptCsIKPjvCPHFz8mZ89dTWU9LG2kyLKkx6x1YUbOwhKlGIpwmBx6
1mn95DqQjjY1gPsOqQfPtV6VEzX2sWvXDsnSA+Mi+sItN7+5/7tOOa4VlWkMbsMPCAZ73IVu/m1C
9wFazmQV2gxOQpzULix6LmpfrlnKwvLKgNaUuoWvG1m4g/s/enKhozsa1dgtmJopkl1trxS3vHM8
QLys4ToZmhEhzN6b4Vzou7qIhLzGKfwaMY/+YMB3e7wfYhb8R0YCwnme57Z4hYan01NReM9IsC6h
4me/HRVNy9YpJ7nycEGZ5W4Eay7B8qw6Dy7kq5s6zT/agtQ0cH7EapUvQCxmAyfW/tekFL6CTq0M
C2Js4JuuuAAKHwHacne2j4KyoAcS1g6UfVz39T/qO//fEby5Kwg6NCCjumoJ8vjrKGDEfe15Z3Hl
9XHqj0AUnk/nPv2hG0PZrJrgPO7uf8FZN70wKGVlHTyGNUxffMEoDpFugQs8POvrXukT/76lWS8l
PRMCUUI2SQpwWRBMaD5jCT724Kns1egAcay7itUp22eWqvJ0EKS3YbxwPGadFFQYVDPUc4E3X+9p
qYNM0FIcCADkBuJgvV5a2g12hdq7BZCYXraYYsDItYkiN6CJrU6O3x3tXbqf9rayCn5CjyrkL8Vw
du0s+Oiso/xtUQ6pcWgrUN+ym6dCG4+J3b1Og+FsnboXMbVJ0o/3v94NnvN9iTA9UddF/PIGPKp4
8PwlSJXA3hHSViNDKtBNQ8q2Xtmr5CNaNb8i1HBqzsUybHY2BpDF0AmjUg6A5np/GWiqAy3AeI7o
fN19bUN3bU3pqqsmfkC5ub/WWYdBnhVANfMwZJ/X1upqMCaOHofwlK1GECZ1+G/OwoUF8QuuEsBS
QeePBnDfD85Dkp/bB6Es+pxAi+6fmBRHBDdDmdbx8oWbcP47vreFBViS7PnatNmcLWCzMR+uXCk/
QKfXn/pdSFnZeup91YdoxtyoVHmj4xLX22yogW8DeVGKsARXyTLCTVBBwWiv9V9t5E7ICVZJvVBK
nE/aaKwjriFmUuRKb5qixk5TyHwfYrLXJXR62zPqiMameDonfr5QkXgPWze5DU4J9kLAZTxpVU0D
Ta1dYe+8PaPPGhwc9N3rjZh/6fYB//3f+yaLI2FzmOvnlrjexDFQuqygse/np/IBJQt6kAt3+oyH
mAI6jYwvtWVaK1KgrqccOFel6T7Mbh/MdbcTYp6QpDCuPO0631h71QpVBV/Z3l/aDeoQjhQmhxEi
AqD+fviu16bWqWYjMaGxlXBmqhttlb33aftvA2BstOkXcdG3LskEAz1aHpiMS4JTv7YY5KFL9dTS
SNLSdthGY+g5G2RIAufhPA3Qfd9f4U1g4WXtMB/NBQGvNumoZA6m3MoeOzgVawpwXhxvuH2XRhVv
v5+wwisCeBmicjcvCbOtzbZ3htFXX3Vzix6j9bM4QCxPo9ZQ4f88auoOEhgGUQZ0NxbOg7jpro4D
8yAeQ51II78j76XY2aPNlDmpPYImEGMv6a6m363vlwbab485M9kCeUh5gKud6/d6Kwkk2mBmxSQm
bBiQHvYpE3zeTlw//wAqKn711apM/ETM7sHW6og5xWtr/WBqRRS9e2a4P4WfNZRmzYN2tLflczO8
LCOEZOVOnuxitoZahFAJQmpWWl/IIY/VJEI69yj20T3Eh2hf77xFGOzNB5MMSUcgKYJq0tGs2zT1
9zyL3fND2Cjxw7npuleD7nt0iLW0jz4Rci1t1VgnRAQX7qSbeXeTj2kwb0o/wwYTeTPoFvWNkpRI
0wuSBIHThtS3q1blsX05vUVbwamj+s4v5lSSV/Vrpy6itm9xgtIvkHYBvvKoMVt+gfu5h/r9lWm7
NcN2h/5bTZ35Vbiwc1g6K7cBT7Iq38W5Eiq6WPfIJKrmNzvH2J8e6oe/kBu2jcr3EqDu1rEkm1IM
Gqxc040Om+pxekSHdiPmnZTjP0Dfixfu1aHBkgjmriiPgnSTkhx3yq0h0oyJeyTYiYmT7LsonzAt
uQ/Ww0LL6iZDlIxJ5wVcVFZ36IhAWNluYu25nZJt6Zw3A/o3ld4tXVU3FQ1H8FuBtCHGclnaUpjr
eoYzEcecyIZh+3cehj3MyusApsPdEk3fzaUhTCHpRQXYsG7RFEOaBRF6yBP9PnfbK5+UeKk6cotE
hmIXHTISQvAopBVSeGvR8XRiSGnfp4MmuqK+9ineG37m57tu6+xOH+LTyt12b8uzhOJgXTsJpj1Q
wPwL0I189L2qVfUSshA/Ke1o3zGD3TvGzwpqokPh2J/u3783171Y54Ux6ZRXdqAUI5MNfqzAp+qd
iyOSQM3K7LXDvzHEbCRAAGaPDCmF6pzIBREZo/hk55+V8XzstOTJy5ZoUOY2j9YNKYxwRl6f19dS
o5ujWcAA7xvnRPkRxmX9tUlq/Rn1g29KbDRLCPyZdy7MAIDDUVvXREFechS9ilE7C7gHs0f3OD6J
MaT00JMSogW5yXbGQrI7U4i5tKfLCyx7Oz2POvb01ycxSSawifU+3/01/XT+DOLsXyCcr21K306t
zdhMQoVwvBn85qMYzINy/M2GCvudHuBQfr/vLHO7qjNDL4AjJvQSchba5kGYOSK7cJRyPb0Er7TD
n4NH69VAqSY9/BMU381JIOUVoDOaK5wHAD+y51hdl/QnxueTxDutnCGvtQ1N2/BbmURWt3DB3wYY
yZx08HK3YXykbzWyQqv2n5ovYqZoesi+9lvx6Kx3zrH+49+B8QV1K70sRi3JTOWqetLk9lRUgbox
tAx9XzW3vgynM6IgQ7HY4JzzVo6hLWiC6LvwQrveVG/qjEhTA17Pj4KbQN0UfvnkbPrtaT8wcab7
6TOyKPv73nMTAwjXBE/AfUDYHfAg10YRgYDVHoyfb5UlcvJeb+xHClxxUrZr7TSoS0dyxnOu7En5
QzTUqQP5kspd0W/Kj/GD/at5EhS1JhS13Vv1Eypw//4Sb5N9sUaGZADDQb1iyeE0y5rQQ/5LfZ+V
NdcIav0S21odzD3Qu4VLYuZFjzWqebbnmExq3EwNqklseClyfdnB2gK4+6j/rDeDKCDsin7pZMxt
pwimHH4aMAgCXH++oRnt3oX4iETilH42YMNW/xCvi3BXPSbdd3pNTEgvJYFzRsGpQaCjU9G7oTWm
98KBzzTVj2JwmTsHiZS4Q61ayUA6iGbs5l98wEuD0vkXpcN4aB3hNINfv6i/It/ZdHCeGZ/bz4tj
nzeJJ1J/KjKATJ8DPr1F4VUWUBdmqzfhl7Mf7rW9srYf04OI3svOeZOeCWNIhJEiwZUFJcL1B3RR
lIMdSJ02w484NrY9OuP3N+/GAOUJ6uUmtx91el7W1wZI/8azzsSg7+l944dK8nBChHjpWN/sGVcP
9FiiMMdsjyvHLlRMi5OtDKofPIX79plC2fq8Dp6Vnb7vH5b87/ZAS9bkNTGWkhdiTYIFgWzCP+/1
F2On05EOnxe59Wd28Gpt0hlTQxOlP6jcmPkvHvuNsrIetAdlvQKC4kfhP0jZl9Yno66rCdw6SlR/
BcniJ8JTZErnTfkyPBXrJeD/wvLk6AjHsGP04tM57X5op1WEyst9F5xfDwNtgspEMG9Il4xtKkaL
+A3l4R1P9A1ySkf1xVx5u9IPn5c64bfPYuEdHr6ON5IYvf/5RXUcFJ/R9jYLGrb2sX4UBYHw6DVs
oEFZunxe7i/cpmCY5OVDK1ywFjOOeX3IOsjLdERbVRKU/APVzp1GBYuHsYgZ8Zv3c6l9M1Oko0BG
0kOzyBEAbylsWGe20zgTgoUAQry3mjf1c/Fbs54EfVK7qg7BQ148IbsSLtK3zHxNSNqAsLNYyrxC
fPqq+wB6osv6ioab9uPsC3R3unbW0Qd9+69m3Sj0M+NKess9Q1YkLRTxythENY7DV7vhSqOhEnXh
fx+9ro1I90t5DqfxbGMk/KPf6Bttb3wQfdruwNdbHu4RznD1ZpWWJJ0GMCzTuXex1lO2OR/Eo8T0
y0fB4Ak38uJtfZuQSPakaHkyKqVvYr5X8KRtGYU8BvvyACPTP7F1ew+wk/QVmF/lY4E+vPYNrart
LFdZGyf90dyUO9O3dn+tTFl+a4m/7WYnLRpOkLELeXXJOewEyZNTBkOgSZOhfg6+lN5a1KQERUPi
ra0IihjxCVHTW7qDbouOYlcZYIVuDzEOCq7XK0VQFiKolpUKdBRaYPof2+JF730U7aC6xvjuDHh/
Im3voYkpaHks5rXioF0vH5oNhwIvMUAMWkvL93hm2rVZi7qnswofRLncXLmr/rA8tnV7SQhTQArQ
U0WFUk5T0AnNK9c5Tb6D9tP+jJTYXkle7l8TMzY8MINg50T6dVOOYMq07ZOJmnzD3iLv+Kdb6Eug
8ZnLgRcyRJP0R3VQ3TLpgGt3nlOmpmgwiDE39SnZ8uz5xgDoSt9Hx38winP7la4tiiNzcR0xgKbX
yIWPfutB5VVso23LpJZffNE2yfHcL8Wymwcd7Rv4ZlkaCR+8QFJRh8M+lFOgjv9pYGbb6lfY+R7A
k2GT+1m4Pn8ONupuifD19ihem5UuhfPZGnmiYPaUW9TGEP9bKdlp9N0RIWzLyQGeprF/32Hmlsrt
B90kjT+yCsn/q9QM2rCtKawU0RYheMYi26ReAafepd7SlSuyvOvDRluMaTFRKKMJJ/PbjVXfN56C
MWUwp3WWW/06pq/0MGnJuM4KS1v3gVtp6O+dTZj1nUJ9vb/a23uX8iP/CIo9OFqhFL52pOikWWcn
pGjcr8/lSgzPw+z5aO3QIXxYbiGJzbtar2RNujUs7TSVBUrXPjLZq/NkHNW8Rst1yV+NmxtDsiNl
1wlS1yWShGJV2jbicS5KdCJ3imgat1/RE5ysXf7q7BO//n4+Mke2OR1PaIj2nziun96pIwmuwcZa
8K6l/Xalk6RoxdgYFr9M2SvPIitwNh4gB5HThcvMCLP7QEiiiwzfL8Ii0tdtEC0EJUCdHrKh4Z3W
KH0MAMTo+26RF+E2JxC7fmFN+rqGRwanRzZXBzmyRUn0tCE9Xrc7FDmXItJNviPZkr6wUnhg3Cts
iW+Vf+y4pirf2FWHhO/WP7hLr40FezL99dj2Rk/I4B7Z2Dv9na2t/NzuvVd7y6zlyxKIf95PYIWG
e5IiLC3e6y8XN8lQjkXFA4qZcKrMAnWQBvvqm7MzYL43F3U8ZhfI6wauRsqFt6O/qRNGynQSqYd5
hAZ+o1rk/NO6g3soZTB8WpIuuIl94gteGJS8xa6LiSiMQTHjX2zdQ71pSDL++8qLZEfylBSl6DxG
utu3X1FUI3scPtorpJXh8fSWW5k3F/O1tfdW58XFPERlk44nrHFx2EchrXP6ftro31Q/3y514Wb6
pldb+H4gL4xBcdE25xBj0cE+djTkW3Bv1UEc7vvXxE0Wxaoo+UALBFSKYQzpLUMh/lToAJKh8Hbz
7xERDG4chQRu4ZjN3A885V0GYgWwgfG4a6+37TaOG5d4JeCRH5KyC9fhYFAaDxP74/0lzZnyYL+i
TIbmH9Wwa1OFokVVb5Hmq8Zrj1q7VUQrhlkW4tSSFekYK3plh+dW45lU1uvRLX6eEmrEDMEt2Lkt
FpB+CrgQaERSdyp/18uJ8sg5B4Uh3u5n3+Se608khchUc7WEFdPg48L+3Sa99PdEvguyBgIx3ZF8
Qi3o5KByIHJCoVRoPcTH84NNhYJZnI364L0snWR5L5kZAaQkStKQCtm6XA5s+9qqc5HKO6Hv2i/2
0Pg6QLr7biF7ujBiqTq9X8GSAejreh+nFDKvCOl0VClUO/eds97QbfPMQl0wdAPveLeksXvwOTBh
IRNVd6auqHYWi7tZP7a6H7OBCIuJGoHzR37QNqf16em/xii9WzVsMgJaQhRBpGiYWOjZWwnPO6rG
v0DW6J8Be7iHTs9eejV7hrjeYwguIBsxgk3gVPDBqZW6Hmvr7f5G32QLFprMdIgshAzf8VnyTodG
oZZn6nd2Oq2LA41UJvpdo1+LtasPSxW82w97bU5410WsJBBMQSPKu5k3bPTwlX04LKzo1kGp2NEv
pUXDuqBvujbRD4yLKwkhJYrMVR7af1KHhxSkXFdBvi+T4rcsUtcWqs810t9qm7TrobfWdaq+Olke
PQR0xxZ+kTiDl/k2ewyEicIlnSqEFVVx6V8s2jFKM29zflFAq9qhcQTf16reQ/u8WZ/QIlO/Izaz
AChcsil915OntRPENuzCJ9HkRG99656tN+Xn/bUtmZG+p2GEWnaOxdK019H6oFivRfagZv/l6Dwb
iNtQQDAELRzp2PUG1uD5gpDUmnpLicS7reyNRl8appxZCheRIGAWEElKQNdG0lOg6mHr0XmwzpvI
CmvmzhByUbv+jIr5uL2/cTNeKkgfGeviHheYz2triSlmiE8K3b3+60nr10n6FLVLsok3+avYuEsr
0n2UpINd2KIFbL4OqBnEm/xzvLPIXc//gB52fgP/XpIU1Bx9aM0wwViWnNdxpZ5Wnd0egkF7SQC2
3t++2ZUJQSEGRpj9IX5d718LPYAVKpFABAuWXe0B2r5HMbko3jmLNMJyPin28dKatLT4lKsDLITa
O+ayfC2pxBvwQRevyw2HmQgpCBZ1XJ1IgZjn9cLM3oVaoxTSU/Z3NfkRFV8Xdm7uM10akJKhMNPP
im0kYi3tQflqfW1o13w8H3sfZfm9+dA+eZCef12qqs45/KVZKSx3I0McholZxXBWU3feIJi2T6MF
sN9NPiS+1KUZKVRo53PXThZmzqgFCpwF6pYv9kFwqHvHajs+DL8t7Kc4qVJ0v7IoRVrIldQht7GY
otwMOP3P8MGg27aqH3Kk+3638BN3Pz2Vb97LklTZDa5EXq0UfjPUSe1ewXZ37DZg8/xuR3925yB6
4ey8o8BehdslXMn8Hou71QHjSOIgWS0sN3H6ChfNDuOXc7MXA7DtPn7UvxX2avpj2GXHpazzZm74
faUXNqXonFmTUZ4LbArFu2Z1eis/Mk312O0mTDeQAefJyvjiPiTHf9CUnj0yF8alYH2aDKektKwB
3ym/1Afk35Ghe1M+BFvtGP+WfTGY4zIh2Xn5N66F9IugQjXJHKSwE+pNUqkZAtYCUdN8HKJV91q9
ur9EjtYySGI+9u06OiOFs9Q5no2vQIcYJBEzOTcoeiUd0qhzMo0GhOgsMSyjrNxPJp1W3Y+O0aLA
4G3YA99NF1k8cJktkTm06qa2Y2cMoVd+CnZVuErDlaev+l1AQQIuFPdB48ZaWuVtTKLPygOKFgup
PwRe17G2K4bEylMKv2HK0IzfT8l349yrClPpgbcwPHMbJgB/MWpv8WKh6SlD+Wyn1MNk0Kmip7D9
QeHx7J68xyhjHlAvrL2iektPQ/HrrwOTsEhj3mH2kOtLCvST3neCJG30Mz2PgtXZygZQRG1mwGnd
9uX4ofOaPn+wtQJoQKNOdb+qTCVz9ues71N74cb+f+xdWXPdNpr9K115R4b7UjXdDyTvql2yLNsv
KNmWuYEgQIAbfv0cKk5HojS+nfdOpSpRacEFAQLfcpZ35w9GBpZ5MQXyVsdkXZSUatedM6PHW+WN
MMgpu0dtxBEhw6FzqlNJ/9uXFtN/MeDqlFJVFXjQCpgzW4ldVG1UUCdefAikdyLUfrt1Xw+0OppQ
xbPQS8TKVnN12XrRNz6Cv/bro+DdMVAhiRcuBN7G1WSKDnLIUlRzNoxNtAuGatjnkO45kam8M8oi
KBoB6OBildbvQzVQt/Z9CX4Qa+svchrcY21hYn97LkBAWpA3tBFtv1GRNmUFeQcAlDNIryVWsXdm
fmIe79xQ4MUgiEKvEWOgXLZ6sfEazlWkQZ+YYfPhbSBSn290ngTfFpdUH0XHYkpPib++s8NfDrpu
Khg+jqanGLSBioHgZxAGwv9e0egx0PmJUuCbSpMP2RMgEMMI1HdkumtgPoy0eRw2Fcga8wVz0JpG
T2UXp/PwYNIogTTX9lTR4p3D0gNRekEkLueYs3qmAY0bLZeazBjHF14ptpQykUAI5cRWf28cxBbI
lLFL8OKsIrhgLuwQ1CNUtCbrvAh9OGb7vUkaLziV8b2z3cFHe9Z4XjCk6+q+6WVb0xm1M1sOiSM+
eOTveq0tqwShJuCGIIS/uN683oc819z0vIW7sikuW99BSjR3t74bnBLzfO+hPRdsI/SG8c/qfCD5
PAKlx9GU9XDYJ7Zsoy0du/ZpiqAP/Ov39929hxsaGi4QV3grO0RNHo5F/VxzXHzWWOaNQMyxpP2w
OECw3XAqxF5yg9VNhvLmXwOuTtg6D/jAmp9FzurTAttcSnT5dbDt7r0T9+a7j/LFYKtgrx1au20G
DNbGd6YrUqJuYXh24hmeGmSVvnLdj50mZMrmMIX4xlaXhyFvdycW6tQoq1e276rG6zSmor+NAFPq
O0bgoUjAhzSbKodNbWKhT2efCFvfuXhfrtb6FnGZXU2hxKih3SVxLjaigOR2cc1B8D4xweUs+MXG
CFYhzsBm4PaX6veYLjQ5tjhEHrr9Yvnn7fNt/P3EeMuy/Gq8ZaO+qOSN3Sy7ocN4C4d1uCPYhXiC
Mgk37o7s5sOicGBXCU81Wibbk/nAqeku338xPDd1yMLlPTBXMK96BAkrXdAfIkAfTcCD81R/970b
LQIeEEGBjRMsWu0fwqFSSOp6yKKJJ11Z7Btq7d3Z28O5aiMCdiKQene7/jXcGn04eEo2cF7ByT/v
A/GkLJno4seJJXx3d74YZLWEpPaLMOcYBIIcfgLrZgtdXbJpdKa2/s7aLllVc8fvT2IO3r1tXgy8
Xryib5W/DLwgmxUorOVRf4UqIioT8HT7ArfqE+om70ZBL5ZvTbPUcT4MbYsRO+Rw9R62IYtf7EJH
7BJ5BZ09tquTE4/33S36YpbLGr/YokFU5NOwHDmLU6yzUHk0CJB91p9HYHeS6qSB+clZri4H0kpq
wmXXFAdoA5jz8hhfhptwccLOUychn4uL8uuvZ/n+Rg2RWsGEE/WP1ZCNgBrXTACB8plXJJNQn5zJ
QUmgMG7690eKobeAVxChF5oIq8fJBy8idoysMfagb17FTXE3TmMdQeo81/TU6r2tc0Yeum1IGlEC
R2V1Ndws/bKdR3D0RWdA70Ql8pI400MRdPRiJHGzY8H8KWple8x1EF3GPadJUfBo++tZv3fMvvwY
qytYwLSyyaUP9JfftYmgkm8Ia8KkL4L8JnYa+sMXUX0Onb9TcfV7KwtyD3KHEGUXVGFfP2898bYf
7BAn7OQebZhOpXNRHksFAtWvp/i2wIJt84wnXwpoC1Hz9UiQrjcmnkHvWUp3C+ILWLrNH1SU/wBP
upxqry4uMNwWYwy0xBbjw2gVb3hlFNUAleLgeW4Tg7uU49KaUmfbbqMmOVVYeYOJQNsWYDqwoEN0
pZdO3OvZsWXb0gJ9Pm8XHaGFuvu2YFj+Ayr5mx27GmiZ+IvzhvZ/Mjh0Vl5GR/JAUes1qQOvqb/N
t8akQDBYpE+grgLu7iqabyfHDMxf2AcsLR0Ycw75iY3/hg4JZ3bgEAHIBScKiMS1iIvlFTPE80uJ
dVIwE/adRKVVVu8Kmi4wLnvDj1BfSeODOp7K7962gldjr9astWZuFz7GXnwno48SrpPBeXvor+f9
KeLNm7twGQoYXfj6AjvzRrWprxSoBk0B9+KQiCz0r4mEbtOJN+zN1kAfD1UGQFmQSS707tdbI0ZS
1ANXKTbzkX9wM7MvUwXglp8Wm5NE3Tfv1+ux1l2bJix5q8pRbMI7lGM/LTy9bh/ZKJcuHFbnVDno
7enxPB6QA9DoWHBiq61okN81lYXx7CuzDVvsknKT73yWLSoKxaY+xQJ7Z8HwLP8ab7U3WBFzTzST
2JTGPXg6q0uyP7Fcb47e1ZRWb7IqVaxViCnRMHW/620EtY34wd46G4imAWPCn+1hxe7nWfU/r5T1
1L/+F19/a8XclXmhV1/+66L81rWq/aH/d/m1f//Y61/615V44ne6e3rSF49i/ZOvfhF//+f42aN+
fPXFBnLoer7pn7r59kn1TD8Pkj+1y0/+p9/8x9PzX/kwi6d//vat7Tmg0LdPoPHz335+6/D9n7/h
VnmxBsvf//nNy8cGv3dQ3eMTe/MLT49K//M31/8dEtNRFMI7FXbKiHJ++8f49Pwd73cEIh5A6DZk
0wF4wkLxttMFfsn9HSIt4IHBHA6vNuBBv/1Dtf3yLSf+HUhuFH9x52EfIXT67c+JX/9xUf2xJngQ
P7/+B++b67bkWmEmq/dt2fFLvR7/4hKFCs7q9syLQTW9681pqNPe3tW3YjvsDQr53sb94T9aD6dC
vnWY+VzFhZQzaAWQrkUFf/UGCF3X1Kld4MfSIbMeuyvI4VyQp/q8OUwbDgYwdU68EUuw9eLOxoiL
oh7ut6V6BNLxao5NC/UIMrgTgE9KbSTE7PyO3GsZXtqDEYcXS//eE11OjNejAViIQjaCTdxx+L/X
p2WnHe2HIwiC3i78tMgmsTOc/Vd/v7WEeaEXgTATJorYP28UUnSTT5VLfJBIQVqCm+c+P/TZAgVd
pMNOpbCrg+t5MJjtwelsIfO8kc1siWtgqs2mVBPvQoTBoWs+nnhyq4PrzRDLOr4MQSZv9GbYSOHJ
uVuRRbv8bAGUm+NwHKBOFoAme/JuW+LQ1WrBYu+vaa0iZGuMeVVEGDP6ouEmm6mkvimQ2sku+w99
q1a1gDezXEWQQF4zSzvBkFq7fhP4Wz0kpsiq73AVzDq4PNmIF4JbALvwKpyc7nJV/2q6q6u8t5kP
549mSqH/ti1Bh1rKWRL6G/zr4prVZOO+PNipBosb5ZcT6/vOm7HIeyFMh7wBcoPVzGkxeNCHf15f
MMCgkx0dxq06nG5yO+9t1pcjrabpUKi6tlqgJIAzBiOlFMwJDX9dZzNO6SK11wBfD258ClK+LJC/
txm7aTgI+smpF2dd5X1e8BcfZl3GGyAXU9UDPsySydvQhBQw60YAcI1WFEBrIj2NfXl74i1CauCe
gjIPSI+1mj/EUmk4Wt2UxtQ5K0r4nQ6bkgZJ2EyHXy/q8pfWG+rFSGuAOOyajK4NJjcfS8gAQM5r
G2zFadj72xUFnxYXIQrlIPEB0/P6bIgnB81UKEKlEaB/1rNaIrDoZ+HFYnVfbeLrk8zBt8/w9YjL
J3pxGo2NMSzHgYRlg1qL0yVAVS85RIOSObnxv8xt4qY1CrL7k7iQtwfh66FXF1aBAG7C1bkMXd46
wPgj9lafEAKfd7sSBnDejl2c0lNyn9tqr5fy9air41fkbi3lrBesbNd6qFzQ+geSQhjnIuJLnFDJ
rKw5gsmmQCu80/Mnasvx3HYaqJtFsoW3Jx3UU18Zq03sCKlJ1tSxuIVbir0JxzGID3Ng9QBqEjhD
dayd0wJSCZ8LKHdcx8U8HJjHH+lo+Zdz3UxINJqg3BLI74cJt3N73/qBOnp9ThPpVuMGeSVYMnk4
nTGh27MOqWCTzPnIt8Lz6T1zPfrZFEHdZnpYEP6+Ry2WDK5WzkaUrHm0gME+Yw4dPw61FntifOug
tIvyL6AO5SaO9ZBx16VxYnE6Z7G06x0Kx/5+rMbiuoXGeTaNXqUTFJyaLbcKdZDWrB+HwifXEyJ7
HLFRxM6cKLfAYmzb8xB82B3nvfeJzWhHJn5jVSQbvaYq0tImC0dl7pwjh0A07ERLNn32kSvwsxKF
uTYZWAVsaDCjWWNNUPohE53Gr5bTIWUpwQtNaU1ZtRGkM9dWX9D2QFXM7X1ZeWwG2bfjN5Ai7eHQ
SOEPUjSdMQmpC4AMbT34ZdIDswDCRQAzj7GANeZu7IjKDwM8nWQy8wrukWqcv9YWO9rUgUULk0Uq
wrirUgNDo3Mnp3OXlHDV/FhYgeaJaXqIqRk22EmZ2zSVjs89eApa4gJ69MUjaOvUSmqrnq7tRtgP
Wi/QQDgK1W5C3UbeV8GAT1RL73vRLGLElIf4VLSMkw5s52GjnEbdDC0Jzxvjq21UFcVl1TXgqpAx
fGC5O29hR6W3Cl3YD9oOpJNAhf9pyGtIE8FDez53ZZVnWthAjvqVENu+azhg20R+0Lkfn4ck726Z
Fd/PTQM0H7zuAf0oKyo31GYVmsVjJPihRPkmSpQuvD5xiOIirQfV2hm3aLdXczk96UCHHyYyRFcF
qHz3oy7txLHL+XPLq/ou5EIlPBiCJikiKOpV6KbuLIk+uxVUaRPBDidg5McQwAN8EHpMgxodygGv
6ZlTtVPmMEdlYFiV2WB5UHVzXZGIGCtURw1A/7U2Fx5s3+EC7YGEPXhfjC+mDcJwdlUFVKUxadQm
DiDHbCoGGkIDLbrats0+8qYb2yrsj1FpV5kUThKYluw6S1XHuHTQ/EJenQD6xDLu5SyBB5IH4XaY
Ps0QCTyObf6lo2TeiULbZz3r3Q9mCgFYodw6+Nw1W0U6dWyNi34nZWYbjag32b0gH1otnV1sVQ20
QK3oILDm8HO3qDjz4a64tcIJOEG3wnJH/ZTRqotvWlbRNo1tpz4fDDXl1q1Vt2WF6hLR952b2lYH
GEPV9RCkk1WgYFzD8/YzR33tQXqI2GXhu/cA+YiHWvaA7uuoppthjrsLmBMZBj/AQGVNn8PqHVfV
lvJAH223nTcoO0sICpXa7OKoss/jXEc7d6Lqwsw+LVIqQ/o9EoTasETry9T3c+sSZRULshs4A9Ky
YNZGo2N/CK3l2IQ6B0k7ux0eBuXArZWYeispdc9UUcaIU6K7IS5bP4HN3uglEBXiMfr6PGK7WLV6
N4U66DOr42OeMl/mZ6inR8eirkQK1gkQo7lsNlp3n+uuxf7qSpHlAyQjUDVosiKSP1oe1Veozttp
T2Mn41HVJ7Yo/WMfDvKzqCJ+3uvJnndDxf1NFRdoMM3dnPB8tLuURmMAMn8YNM6NUzOIN1b1jzH0
umITF7xB2xS5mtiKbuy6y9HrK7zsbVSdd5ao7ok22KQK9ibdU1nQYIMj4NoecBNoM+OUJOpjD9+H
ndSkS4yHq5kD0J6iDlYnYRHypBCjk3a5gtYZYera92f7uisQoThO6Z/7uVDi01BMH3xOsT7UgiBc
W0f9o6hC3m6tchJpaIlHn4f9tgiJqVKXKWv8PnlDO6SObUSfNrmZjjq05y8URmQXqsTJtqtgIIC5
ENpp+PWQOTpMbVMXxwFmAwBEcBwedKftaGBpN0b5lE01jKnSyi/jW3hZ8GbfKNsC+NWb554+OJPX
fK2icoLleB4Rc8lyX39flAOD1NJz5GSBkLZJBfygP8RUuscRSk0NlDktchsPcXPF+SkzindjIhC7
AZ6CkhaS+NcxUWFJBdO6GFFYl/Q5jtD2krGvABv+Oqh8N9hDVgtxcahyQibj9TCs9/XoWBimIQ9T
eCf1CQXl9+IrB0gy6H0u2qLPEfuL0E65FjxZcFmlTI+YxwONgR9oT0zi1CCr+BEXh8QewiRsOH5R
Dw7McN0h8m+KsSO7gKsjuA9QY0eYAYTM62clqjZSVQPO0bzTn7pDv1tyOedqzMZDdfybyKznwVC8
X5gCwF+ipvV6MAeNczIYBw5R2v4G256bamZ3ImePs2RHdIGefr0P3qkV4SB9Md5qI+i5NXkD/VLk
cZCYXxI5djfs7ZsIobftJd55sTkV979NaF4PuYqC52aecZ2WOFE2zWW/G4CB6M+9/Ukc9ttk+PU4
q8IDtUUdS4apec/8a/WsYgjh3rNTa7Zm5r1ZtFXajasFpOwBi2YQFwEl00MgLkins6GBVlAmgbT/
5KbwPT+pqvPeaxzY6MSgY4bkbU0JdLqc4wrEFBty7eXffPfu19vj3b8PijeKoS6AbmtUBR87MZFo
tFIxwbgFvFqrlumvh3gneQe5EHRhuARDbB1mQq93/NDPQx10k4WCiQWEQ73xxjTeqAxB0A7Yhs+n
qgXvz+mv8VaL1dAw1qPBnPJqTOv4dhw/nZjRe2f4yxmtDox6MnPghc8bL+5TBWklkRQp8D5ZrjZa
pvQbVDS3dBMhnzj1NN/Wvl49zXUppBnmCUW+zkq7bMicRb5iB4OO4lBt0XOBaoVrkN/2D8XmZE/u
bZ0bXgA22tEQYUa/bL2OkydDHbbIVPkidpb0F2SzGA0BsgiFmeIEze7dXfNytNUqVrUs877hBi/3
AGvp8Ks3wMdFZYvmGIh3UZj8pCn+t/mClgUq6P/zZ4/jbfOle5SvWi/Lj//RevGi3xeLqeXdRecc
hotYhp+tl+h3aLkGaKlHEKvx7QV48mfrJfwdpREHB0oIjuQfJNO/Wi9wjPLRxVkAABCXcf9O62X1
plvgkwM/ANAsZHkWI4LVyVIPLI/hrjDAfC+xSbMRzilN0FMjrHYh6MhaRz1G8NmWT3HK+1Mv9Hsj
OICz2bBLQTd/DTFmklZ1XmMESovNVAAtMG1eLOb1H+Wnlw2qd0eAegLgtpCJxSK+Pn/dVnEuIbeY
2SUSbLWvhdmfGOGZv/Gi8AU6LKQ/UY5eukNW9AaOEOreZ3SweCYLUhrUTOsSlWPSmvOiH13wTMof
3LYhWjhUlr7VPXzfkCt7HBDFUPUfp8rQxiRxTDWqGX6MCxYI9lJlPkGm8mCNasq3Je97yZE+454K
EreTeXBHfF7Gn2IOi8VKB49aWp+jelqSGZ/ZOuscMkyXKA2VLZSbppJ9H1lVO0nEI272fPF2zCBM
PJstsaWD4i7S1RZPyTVllFqhCqsjHLLtYWd3ZtyWHjKXOXFZ3zJUgIg/g8sx20C613WdX1dB4+sw
rdkQfvB6Zfs7D4kTEkavCAW0uHJnVgBrdNA8ilNTuzO5JUA53YxuEfkbUQdhiSBXzvVHUfvhHYSB
Lkk0tVf9FKNKp0VTXcvZuGpTswiQmdGyid4UOeUs9eRYf5XV6I/7mCLpBWHfcvoUtzFiFhlT2Mqy
SE6flT/47kWluRwOuVPIMnNtJQtQjI1ToLCXUztK+3DqHobKniGM4jpjA75i7gVFErBpNiDuQpS6
uWl7Uw/7tpuN2uexrw49rK/2WvXFo1+I9oaMjieTprcHcVnHjQA6P1Jxnxkgb8uPAuj+x4LUgZ2y
lszFp0EHYZX2Q5O3t2Pgj3JLVBT2m9mMQ7j1Sl2HqW+JYMqinkZzAi+Qcty7DDWNjEg2JAWqTm4y
Ieg2Ge/CwdwgyeJ9QpE4fgRfjg9wc7SxRTOnH2KQc7XLWDrkRXQL3BxBqbAaXfmJBFpBx92i3gUv
ac736BqKa9tq2i7TIP1dcIA43G2Lc4lvxsKRahdUkC7J0BtW6Lopej6Ec5EQz8soNHGdnTQ8srYB
L0yxoZODcgJHuWXfwl0z2vsgn5CspVHXHELOvO3YTEfGg68tja0BA3Rmw5gYuk032+hqubA9rrYo
f5ECh10NZC+Jp2k3RXratAP0BzlWE/pKtWOVqZHaaw9VNbhAdbpWC2tVOJHd0YYQO+lmy1Z7p4pr
TH3k8jG2876ATgGFjqEkDOwsS1HYfxPWVZuSWIP46ikut0XUefWV5/DqjoA1dQk9cVnsy2hiA6re
cfVkwCzLWqh9d0nUdq679xxUIC9cYQkKKeeIuVe5XYdDwsACuxCIKuZ08mI57TzWuFlJhzgrGj48
CKFznjVhE/Ft3tViTHJSBhGKOhaKuJzgz7mujnd5OVO2rVk19mk7iSK8cDj5ERsToB3poymPSOJi
aH2rSGBOmtgV1dex9r7WVTTorYFXFZLKjmgUrj15U9GuT1ETgak1dJvhUOfVY3k/NvYXK65c6FZF
EeHwdEQlGRZTsGTJWqEamoztxOeNJ6iJk2H2AnMp/aY1CWiNpNjPo9+5CSGW/mGhrI2y2YRoKiHj
HI4JFzqERVDFxuAo+Bhv+sLuYGcFSjlKPCWvW5iDdC78HQ3e5YQXXoUExPguSdwgppAa9/n8obEk
NxvITfji0vFqyVKX2CUeml1POnVGB7p11kKVGUmX2jwUbtIGwokT4wTqqQvbzTAG/Tbwhg/5FN9z
jbzNGAulFFknypMpy8PPc+NtBg8o85FgyjlsS2Iv3Pvg/tCmvA9D89DM2EWVey5lhyfo1AJnUb93
CvfMLwMXjmAdnlQ6Sa4O3ky/sBpBss/jwUoEo7eqK9m90ahVJl3UQv+MD9fxVE4Ji909p7b6FnoE
TY9Bky1cJUiVEk9E+5IpfjZVgBUmOozIMaABDHGjMq8uOzWbxNcM4WM1zgAp6RYGKE4fjZ/auLcT
KtqLnpBGJLZVume9RPk0rOWZDPPj3FHx1Y5VuG0tkfMLEyn/Oz4sKDOqCz5aDDcq4eF92DsZpGNg
AuwNU5xUzBRtEldFvSPDDKPD1vc+aTlPmyIQdRqPV3PDzBdd+sUt5ME5T8D9LD7GgwdQuzfueChN
MoeAnCse1w9EB/FXtInYl6EWF5L1k7cf5ta/rGwpQCMvULFOmtnRO52T6OMUh1O46ScktXiwXN+p
MszRxGXYjL014pCcCwlegKDhAx2j9qPgYtpS353PBBWXwzzW505NgTb1sIfgJo9+TyckuldNRqVl
btrCVldjOcQpDcG6gilZBOIBUfaxkwEcvFy+s1itZVLPkZKXRpH7mIz9F4JTBc6ZoTNi/6kAxhGV
ynEVozDqdbaD8z28m8NvldWYe9aQOnFLDYlTY6lLRd38CmW887nu90oGZTKNkuEndI/reALETIUh
UhKoc4BAVcC8r2pwQ+OdLaILy2GkzKZoJkkd8FvdQrwRfSg3uKQGOMqEg7IqEleIM6CKnSZ1Zit/
DF14SQ4Hz9Y0thNd284HQH8gILgJZpr7eCMKTr/Kvhv7S1l3KBU64EBGeRrpevJ/yLw1U5M4NcQb
s5FKDYvNgdnkR+Hx8NyO4TF/N4FlHD66tMMHb2Qu0AeV4JuFiQ4kxFxhdRPunS7EDQr7TDKZ6Saw
4XshzyLwddi3RnObAjHbzcIWOIoCHCyXPa4CCItNE6gSaPqUTXMEDq2fgLC1AuI/SqwpJMG4GPrL
qnC1vHPLiUyfi8YRA0zJqmEW5UUwm6Gsdm4j4lx9cCcb6Ip4AvVJXLa203b0O6uaNsDqCa9SVbxD
7NLS5k6ykOZNak9NtA2HpuBe0sZazNNFPDF5H/njFH9B1wrktj9i3P/mbsjdkFj9/7nbse2+P75G
2i2/8BM4FwMDB2tqoBegWwy4NUL/fwPnFhslcAKRh8XgUSKx+TN7c3+H/BK8vWPENqjtLkIPf2Vv
S7oFwBw0AECBAxDvz6TyZx7yt4BzcLkF2X2RnALwFuDRFSABJh0lD2fA2JbS5GKYATJ6ABIK2TVb
WqWnVD/WChUwkXk93qoUGkFTEaVXjOftxMFL7cRXqd7LCRd5ikh6DzxnaJKqTYvppHcbBFOQZr1I
kdajLzn2SzDEMJXAlDqwDx9bovY0sMhxmDURmz7XrN+TcA7Il5oZ2aeFN6iDFY5z2lpWTTM+lPM9
ojZqrqZpbp86Uzm3iqHPvnOjfsxMOxKkXhZFA9chQdNtG+6Kw4D+uL+riRiGq17iXDqWJpokmnqR
a+qNGkskJzrv7XlOZlXgcqGR8lSUucpb/HkRHJNETG5doWGc40KEFaNHnpBMDjiERQSCeT5NibYq
dN3tKDbRrmpz4srUz7n/OUfgQ5Jicst+w2t4eExpmLPY+eYU4ww4BJuKfkdhLQlAhOWXaHJmXTzP
Gxn5k8xiZhelObfB6EC90PZrNGvoLO5lDuhpm6I5Pcil64uDbEZ7KJOjniB7gdsZkMtYOF7CQlwR
H6xg5s2R/3EiDs/HI7R08ybfKruUNcIfCmH2ZFK5b7GMoSvs7BShNMg6bpUPFkQBvTglbtAdHem1
9GZmcxEdEPvSW6LcaEqUGQLkTrBpvytI4T/0NrqGKROlQZfKzHyXh54aE2Jk7p41FVfZUGHxIAAw
B7e5W9EPZrSneyuQIUhgvVWHycTmjqXG6Rw4eFe9/KgQXp9Vte/B+USNF/iQwY1A1x9omrBETtoq
MX9SQ9RMG78AMSCrLUtMWTxHwaGfISQlnKi5LKkcAKlUoYu+TelB11Mx5Oks8PN4F01FftUwET5F
A60zNF7mKtU279Cop+EQpWqm7WMeSVpu/HxAyRPhLd0wEsUamdjAIdgTz9NtSInzJN3aeAnNVbGV
Lq0eJmwRMAPHUN+NcYeYAmZxLiILLe+7UDQsxfsAVFvecQq9DYG+LGB27Z65wXjWUOXeGdN3ZwG3
w2sE8t6x8SlwAp2ttiFRbDMarb5hx+TZ4Gu6s3gvU94hSXYsoDMQIiDjYeMEJFCdhxs5K6iexUV4
4KKaEjROA41cpcEfW5rnS0a6hc6Kgwu0UsdgabIXNjEHa2m896ZwP7RLM57YHrq36M8HA9PHfmnZ
N37ppc3SxofCI8vKpbU/5aPZyKXdH9QFiJmWnYQLFGAaLOtjDHRAtcAEmpy0yEEBHaALiGAqCwCX
FmCBEopdzQvYgObhF7PAD7yARkmwQBKqBZxgm94cmgWwEErAHMoFxEApXFjsBdhg7LI98xeww7jA
HsKoKRMfSAgHjaEDhClSewFJlAtcwmfRmNWtFx+9ohBpJJCfea1roS4g8jNYhaijhjvLvuhc+5IZ
xg+M0fYKcEh4lMyt2iNfsVPOoVRdmcKksI8mu4mM5d5pUZ6G3Efmm35OA1W32z6uxiSGZWBS8xLv
H/VpGjduv5WR1Juoa8t95eEx6VICCmGkSKis3O8DPJG+QXU32ls6oJeVY6ZsZGOcCjdWV77Gwg/1
FO3RL9+3em+hOBJEZ5KDpd22NNWKqY+oxdGNKoLgrJLtbWf0fG/aJvg4k/xLA3cI6KDZwYWHjX7L
9WyD28X5IaeOvTV1226aWGP/KqsFoW+KWhdhcBiV13QcuusZMmvVFs43ExBGrLgpLRh/gzlKOT+T
pTt+bp5xSWqBKGFP4dwcnpFLKFyVJCvgzBUmVZ97nzgKr7swJ/ycVp45VgsIyia4r7cGwIZrsYCk
ut7vDkVrNVsbZS2d4CMCfVqz4tqisbePnsFWEcQtQiCZ4gTvKaqMU2yg5OtNJAvhu3WoRib2iNDG
j0pyQLmMwx5N0XXOBoIlwHqpZ9wXYXHVZoWR9HO7AMNmIKq28hktJpCenslgms7AgAGYzI2h8LwA
zLgPqFmIAvK+i6EPkcD5okQNj6McCJd2/xJv/aMIxHAApsS7ZnbnfJYLoG0K5/56eka5uQ4ARAc3
0PbG6SZxO41ssSF4RseBZomsFXodIvVrlBxpWYznviHTJ6Dxo7t5ClB/y7mWOwAFbIArIFR9ZIGJ
roEcCgAb6/TexDWuY1TWYC8ShtOVNKNyIATut7M6zAQSfKikoUFWnGiev6EMQFwIOnvohcHpAIrH
waokazG8ahMwgmjijNDKwim+JWl5Hu8WxPIpLOSq/ovA49Vgz4HJi1Z9REBbUAKDNd03lIGSdvjx
IuJ8p8D8pj26HmEVyGk+dCD4Pgdy3fl0juJoRjYxrJnAEoPdiHP2H8gqL3/zZTgF1gU4BzAHROMe
/13LqnCt68pBIwzBHLYpENi7GKgoKOajHeWdwecxHX5K6v43yfgNPL4XS/6mQXTWj4+lftUiWn7h
3y0idF48aFWCkbi4zOI7fyQZXvB/1J3HduTYtW2/CBrwpgsgEIYR9CbJDgaZzAIOvHdf/yaybo2X
DOZLqm7vNaSGpNIhEDhu77Xm+g+sTLo8ykqK/vsm8c8lQ/6PgoAd08DKuTXt1XL6zyXD/s9qOFyl
EbSbsN7a/+aSweC/fia0iFYJN1Bd/hLwJ+fmHGWgxpP3Y0fZt0KX9WJmi9u1pTe0X/FVPnsWGcrB
iA30ndRRuiAfD/iUnjVK03rriy7QI8eNtdIXA3LbnC0ClYzUdL4WPg5qvhn6+19+j99NwbPpwHMi
6zZVItFAeq1dt4+Dp+QK161iNpAUo/7IeraVmH9N7vfCHe+HbRp8KYr43ZAAvZh+3C8RTZ09rx3G
csURv8VeH27zfNdys6EJzlkgUDZNePw6xe5czPLzKX8Z8lwqP3PAHROFIbnBGUQoiYPplzoZfWSy
uVDpA/vW+OrNni2fn8Y8u7c1LbpFxWDMbF8qJ/V1DVJa74s9nrYTCjnvaxbcV0OunfhfV2xdHmOR
0P4Ky/LC1h23SpPH/8UHw/yiL2Fp/Nv55VuP9YqyZUqLrXfF7Xr7Ht4ojm+trXhG7bn9Kr/gt8/E
DGSdMFSanWcfaBdpZshlip+uQyopHiNd/cIcc6aMWH8o5sBqi9EZh3rrx7cmals0st7hGE6rfaXr
CDWjLfjugxzeRGG++eIFnskhfg5Hv5P6Nn5e+OpnzWfaMlKShNzmkiO212AhJoXq9h58vEsz0vti
tM/rGIfIX0Y7a0QviH41LSv5JE4/HVYH6wKPFaAjtz62e3o70Zdj/uYXQ3cEVwIyH3Ew5wULtROa
vAbe+yKmYKonbvMlH/s3Q5Dno7HUo3FCFXA+tyrHClHawgAKD9KVjqkoDhykvH6FZc25oVm3+1LG
sn5ovxwc1t/tw5hnk0srClOUVc+H74rX1URFfXWF6KKF+x7vZNds/ws30bmc5dOo62L6y5QeVv5C
2POk8X76tgTRrt3GfufS+1o9cvHmK5vab76XD0+5vvlfxlO4ZUPP4ylTeQAo1ktBpzm7MKMwa/d3
X3ycv9kJPgx2NrfH0EhnZebhuuCfhwt5OJ0WFD64/2I2/GbufRhwffpfnq4aKMvPuFD8kWV/H+1I
Y8NSxHjry/z3NtFPv97ZXO+4YrdJxNuM9yUNSBK9Ql94hYXBsfwvxvvdJ0oKBQblNb0BLMHHx7PK
gjM7rQ6/qfpLXZfotOm3vT7v//y7/QR7n0+FlcOxVnkth0PLx3FUnPtxbca9H0vtgCMovuyWsfH7
qA3vDDGB6CEPo0TXG3EXVRH7R1bV+FIG1C+CLUgYzdGhMYYYXae/v0Bek/tb2jybUq2fDcnZmmU6
7rJCGG+RPOxbewnKxOC0rib6YTKbbtOlRr1TuJxGXSsFU54coiTpdmpISQBJ/hSUil16eVHbF3KZ
Pv/5+X83R7iCrQsC4hhZPnv8NCWPlK45Z0NHu6vFdFXN4qq3zCujxtzz57F+bgdn7xq+JLkiEEdJ
8DwHFeMCm9IUawJHF2oU8iY/9OO+elKvZLAn1BPUIDvEt9qm+vL+d37bXL/eD0OfzRYlGzWrplbm
hy9/Jw2bREWvAI/Vq/rVsfA3SzpisZ/NBg7+9Bw+flNTJ5uDWHQsMFQw0c74mRR/8S5/s9F/GOJs
BS9QBCjletAeBIv2vFXjnKLbZWRuIvPLFKR1Yz3/3YAF6MwPMKSwOz4+j2aUYqSWwNrGVT3WXH3y
GnO7FkXX5Xur+oq9qW7iF4eCM1mXqD6/+HB+s9Y5v/4BZ0+b6pk+RjZ/QEqR2TeClpO98FbNMfCV
/wLP85tZ8WG8s52qVkCDhTrjZceV5Bma7MkpERyhK66pI3vFNrkhbsX782P+xDl9es/cE1drqsp5
6mwPIeInlPvFYkn3jO9q5ta3SeIOq24Jcw5toWHzM8FUA2POugJSjyy6fRNMmLABEmz6TbwxcI48
Dz8QJUyP4poAte2Xh4ff/hj00xSHi+VnxeGcFvUsZKf150MJo+0nKgnitxH8dxvPzzPW57fyf8c7
O/bVI5KTaA5bX7szbxrhakH9ikyMkIFds5NOy2a40YPhr/b7T7gL2L2vUHHroflPf8DZoVopskqt
yElh2ZqOBWCLPkBe8rWWf51Gn8bhrk+YFPdJOnUfp1mu5HmY9kn3M0NhjTZ2+kCs9SNw5iic/vyx
/e4e6UCygIIK1/Xv6sOv5wdtcWowVBGcPRBUJogmAfkS9p7tr7jGdAqyLui2/zYzi24rNFQgJZRE
2N7Pl8ZORXtYUNP3MZeqVrKJFueLWfR5ZUR3y92KWwlnB9KWPr5FEUPjKAZGsDN11bO4sawEXbqT
hOrJSHe+eI1/Ho4SwMfh5EwPuaUyXBdk5I3pXsWEQDa0W/GF6yzNg/hAazP487ifl2SecuX+ss+Q
lXQuRFeyolpss0LeqWiHtp4zvyzAtHeG8aAJ0PC2HcCH+Oqb+d3DGhCikfaZDG2cbQSlXk11WLFA
VSR+6wfwZVxXhgtns9L97DXt4yc05CuXy+cJaOMTohqGOhjG8rlrP3HENCw1m52xOJFndDndWcfV
5n6TgvxyUsRhldFuKlO/+/dvGV8UbX4q4xxDz/adPjXVCeEQZ16rUveWlD4jG/LbqritHecBYa60
mWzJ//OgCMg/LQQA6akQoClf79bnBTsttsZezpLeHzuj3zt6VD8sNgqnrdLGDr+01idPSlPbb2M/
Gwd9wps+x6byqsyLcOWwkNylM4b7mh535ZVF5xwyxbqDzXYnrPymGrNHpIQ7fc5vlbygupKLQxpl
AXyY6kg2oXOnIO3E2JOW0Z6WNv5uW6vFaZ4WexPFDr3ttpWOWRhWN4aG79RpyocJA7evx9Xs9Wl8
Z5qxONlRtvriHNudNem7nmnJLhQWO/eUwP82ZlSnKe1hqTqYylT5c6ci96xJzzaFuTfk5tIygPED
wzcTA3vqMHyn53iJHKfZS60TpOV4LUXJY6bnqSeJ8praB7lcOdOdt5sFujXeqUoX5DnAF6RwSTPt
2ia9i7v+amimq3RUbztdvZVzR2zIUBOeo4+XSbG8xG1yHdbNcxbK90WsASPN7lU8qb6UAPcY+nJG
U2sDmFSrXVxlGJZblZ5sccOueR3V+XtsI7wutP56BHjmJ9Q0cJZGr+YQXxkpNPJiandDnF/O+nRK
hQjmRX+JE8sfEb1FU7YJ5/qtlro7Jeu/FXb+HQuvr8jlrREth7ykP6v3+Y08GLfq5LC2mZKn21h/
U0n+QQLysdamxk9Su3azOtpkUA2matn2UvsQ91Nxqrr5Ef0eGqgkUr0wL9/7zC79KE7e4lHW/VSB
RDzI1s9Lzb1UVLE/a/2DVvcBjKSdZdFsR4Ua+XGNljQu641RGq+UXxO3jI39vPTHdoGOacThddrp
TxIBJQjoKD+RzPKtlqpvlWi3Si/oWOT4rTKZFrGZJGAXKhSuzZjn1wDOdma1jCiOIR80JEyNtO2V
Gg00Wrdj2/TrTz1eUWk7dol2aSf6jVHIdzY7mouQkw9MDXdKAmt+HITfjtEtrn/F1aRR8vAB33ZT
tHXM5SnR0T+0efkj5HpGxBThwlMljkNoCi/ppMe2U1/bsUQSN5aWZ5HNgYR14G1qxnuUiCerkuWN
jGpu08lVd5fGeAkbLfdaYdL9ae2RzjEiMTXPAKdrU+SV8SJ7Zd8fkg5hpVJWgT0tHCwTtV2ND4pX
ySiPhZSQFaabpy5ydnZnNmvT3PIxejwMdXkRJ62N+XwYAEeCwijMipNJ1BieFWaA2WZx35vN2zgN
71ET5twsxUsdNbBRiRbeGuFwNBLjQo8zZMIVsOSxOzaOs1yPrfS9C8vWs5JWXNoGVagSDztVBRn7
EVp7tzWqORgWvbyMxjkMet60n+l9df3nNRDnyvkaqLAAwp4BE8WO88kjPKdWr+eNWtHBhzXOKwhj
6c7J88K5081C2He1XKnSRjQCt6Od7bOpnvmA9H6Co128YMUQPpFrL43apMSAW9vBKN7wViOKWKRb
uaCdjb7/oI5d6JsT6moTkB6a8Wu1bsBkZkhjZ3X6hnjxbZHs+9zM31myTmHjpNfhUt0IIzpZ2fgu
t83GHhrc3z3fdkHGANb4v+Ip92U5zh4zzIVBrxbmpS5VywF6CXoglmjdjeRGe28tYaE1l6cd7enh
srCywe/Q00RJ5uxqtf9Lb1T1phe5c0GFKd6qdRGkSqNfOe26VLRVfqEjRg8qJ+62OvZvfBujdsMh
0y3oxftSmGVBYxSBttj9FvVxHjijc6G1xckps3e7d1Ykx/LXMGUX0RwdgMduDHTeKc7+US526SSd
6grfgGaNr+hLX5z8bZa7IOztG1wclqsyglvV6ivbzN3shIc2QVUmC0rAtbPJ6Ml7wu43WWxuVLt0
vHwevEQfknuqSbDcw9zaRpX+NE/NcamptbT50azlA7171hjk9NIUb/N0vp8Gxc/pBDhLCtnNuO3F
dC3m9KqOsr+SJLtsKFC7eOoj30Fd73XycoGNbzlIdXzhVOK2car4kKCi6mvHr1UbbXWLpts2ihb5
9uJFOjcLvTPvlFHFumB1F6ZQTnoCwC6V43vJqeSbLBKtqxC3rjRaeuqKYov51hvMZhdpUqDkdaAU
hmdP3bUwWRSmfnDbdNm0eb0tWmNrcNytkux7Ko3kHi5XrQqioZgvEqNQX+yaA1SR3KdGtQsrGwKM
dgpjPYXxUJ2WZNypWnSZNmGgL6v0W2C4KVTMQobk9ZlZBaY975A77Z1Yvm9l595e6q2mpT+EElek
dkbXnZivDWnYZACoEQkbF0CSjpJZntoeB3uLABh2hvqoSZKrj1rj6vZ0OdTNC8v1vi6n3YTkyTTy
BxRhm7a3qQ/JP9pZfeuEgyUY30ciUBCXFopoCWmOiPTWM3I0YKVduYZNPJLBSyo7hMzD9ENe5J01
kztcs6b18QZZ+43TjHtcTRdzb942ab2xUlT0tC80pkioTNd9gZZEEjuqeaa3LOXbgucG5kPzlBZg
fqQsti8KW30WIYgVpyCEI+mOVW15YpmX0xgNJ+wlcCxn4yErm281RpnNYFBaA+LjQBpauTTLt0kn
Wpq/TsgxQBuF6oZW+5ashp5lcr1OiT+KEcqLSf0rb/WbdJFZG8hgUusNhqnbHBeKIwzH0zoghG3q
YYbQMBJksWtnNCHj/DVldc7VboMCZ0cZJ/Ks3vTVeLjS03AbS/apS6HwGdVLZHaXOaewV9wKha/P
2VHYCuJMzT72Trxru+xgJOHRqLRrc4mPZS+eHWqT0TSabpMUcG4a61vf1nvNES8sj7dCNahzLhC8
osXsMT0ssTsoRs0CGm2isT4hpdo4s+7bRbptHeTj2rhVcqzyyWweo9A6VcmwNeKcjz8SVNTR8ojQ
l8z+LZ9s5yAX1bM8Uo+u83LamGUVu+0Ez0NPW/7XCkKTvmR2ObWz7cPku9FbN7mdmbshka7CaL22
NMl3swu7XT910RUlmnFv6JF6LHqwP0MdathSnIjpSr/bOSxxUnO6K6fbidYvPVd1sWIvraTc9HGl
NKVfRC1laloOXlbPxEbW1I9aRO1HClolzgw13TSJ8pbEqnycrGSv1AWf2didZr0rj0Ue3tOx83OU
YEHCDcE3mz6BvN9pi093O/0Whfb73NeVl2tLuQd7hA2TX3In4UhzW7vA9ZflReDUitvbxQ/HEUR3
cZpgf1UL4p1mbXzpuyg59XpZ4N8EV4GUsrsftdyV8vQYd5pvaDVOvzmkMouPm2V/N9hjeqPHSrJh
m2m3aM/aK71pL5REu4B7yIIccWn0bLv+YWbzkTMrtdWig8UzbyIr2jexTKmmSzblMiyPhYSlIuhG
OUl9/aehMKqnYnzP5jQzN2NupYHo+u66zxeYRsNo5KeBT25wyznu6fP1dXhVhmP0BODGvglxo524
2KQXRSzGl8oucU4pU30oFj25MvNaAMhSxLFBHUd5bYSConRS5svpqJysvo6OxZilcLzU8bJAahq7
ImaxRUUHH99Rsuo4puV8Q17Vyowq0+9kJMVXeh4vR7bWNFimaF2SFWfXa2V0WY2RpvnzqKitO+lS
96gqSXcZDVwdGpiYl0nGYdddikjd5vJ6YrT7GU+S0fYN2lL+0zhK61d1kOcLCUwPBJkuvNTyOTfY
P5r8Mmsk1rI+8yKaAfU+jcqZWlxfKlc5+/UCJcjJpGDpbDPoJo6492YGyp25UNiGO9ZNbiH4K8zp
LamNk0CKt1/yhjYjgX4yEue5C70mkXvXUvvpCaraCLY7UUc3FHrGbAKEvusyx2zd3Kmim2KUcnTE
ighxdKRNkAChMdCZFW5SSE6zQwvZfCXjWkuhH4tW9srd51YO+xVt+Vm5pUbslih2sboa1dgbqMew
qySg9IxhCVakO6VpBypRFG7KJKtB5id4cmJ93FkiIgS4LL4KGvvJ/f70J1FcQlGDGAQI0MeSTNMY
+TBwW/GBXFkHmjNYCnWQ1kxlszdmyqlR51mThtZWrp/5BK7EODuXmVIjVJk6rlGpr7FCB6ZQlU2v
cwgtovyy0OrS683lMU+hAhmN+aPBdMZtKQ46luqdzFXX7Wrq8Uotvi/WqBzixXz+88F4pfmevW+I
vqtgaOVVYD5fz82/tP263laLslR7Pxd5F0S9iQ0ulZyXLjcvxiTU/NgsJLYN/XUS1rVVKtPGxnPD
P8eDW4P5mk5Je03vtw8yJTwSIKB/0+LS8LI0Lh975EGdHRFCk2T9/os//Uz9Tw8G3IvFUd+GEEgF
6qx6VFTSaFTVwqditRH8unbYonPPMdLpbWV5au1M9yyE3xMS8Nyhrq8mdY4SZOkyWKpaMnbcoeuL
pZasm8IqSUlFFLdzjKh8ybuQa2tY/1iU4uHPf/XnzhHZw3hBaHygs0PgdfY1LaUA26Q1lLtX0PAm
86VL3c9cCZ1iFEhfRK587pGvo61g0zXwwVbPJSnyZAsMdvnfgqJhXx4o/8d+SnmNPDvLSw5f1dY+
1ZrOBlz/+1++J2cIJU0NV1xbm7smhDyue1+8wU917bMhztoaETw9pPE8k76tX2mGBemWJQ2ncKDu
DO2r0T4tSGejnXX6aqXvS6tjtCFoDUQG2s6+dryffXhqHM/5l0Fsn6qTZwOez0hDbyZ7YMCoVjZR
bnoVhBxVwpJMYoau3OJOZv9Ovyg8/3ZUcuYwsYNhQdv38XczhxwBR8nvtkYftdt0q231oPmamPrb
1/nLOGevU8Fa2XWrJn88gIV6QdVK1PJET6Lz0uDriKPfT7dfxjt7m2PYh4aZM958wAkMjRrMHXX0
Ncks+hIttL6kDzvF+tP9MthZa8mgr6MpC4NNzW4ARdU/yEX91Qf5m0oGg6BHXDunhCyeLSAQAYXF
urROacC997HmaxfD2wrRX3O/tAehud2NetH+E/H8r7S6/98x8jU+9P+31e/44+21OKPqr//E/3j9
TEgt/Mb/4+8zfuprOZTQqKRZqbEu/SO91f9D2AXoB5J8ftXdAsyn0SDT2lhZaBrFp3+ju2W9/vh9
4S2ki2es8hVi+WRYc2eTNGqVQcWT4wlBedlUrdIfYm2MSGKvpXfVmasd6UEhkpNEDvQV9GhqCy+A
eJFBZLJfd7jT0ra6z3Bn+3JV9es9e/qurrRIhURNXy7DUyWzdM9KZAV9Wb3NY5Vjj5m3cd3sxpwG
X95jwG4G2kFxSNWom6w3Q4hHPFHNSTOpNk1r4KJpVcUmha7oFyKxX8O82EGfoJpbvLWtfCRMY5fm
5r4Ajjnbw4UxEgJUplujkzCaoH0BD9I81K01wuvUCR+EQ/lshFL33BdiPqkN5zElT17wczVbc8Tw
uxTWU4wX9wYHdTq5jZZxr7OpGkWcHnZaFFU+dewHYxjTjSE64zs3xPzQFSp41d4YbtMxvuVyrkQw
JZUBEgNpeottKb6l8pSLpMX72qy5VS0tebr0BIPUjuJtG2uGi0blYWyomU1heENsJ4hWpyFCrkrC
zCuVGcF+a2CsnytgKzXGfCo8z1pZ7yuhH8c4mV3Z1n9UjvOsc1wPojJVj60i9S6o1OeYnGh6cnXr
kVONBTxMCdqJrSfhyPmuj1QcbvQuvZxQze8AVd/DEHd4XKYkbIrUE0WVbqyx0LysSMY9PokCGqlZ
XOTTOB3p07xklqB2X0qLm2paBCQgfrM6eAqKHYc/Wi15y+JJ3ikzfImWO1xgLdZ1OHX8v0r8JVIy
LlsV5yBnquRH1/Uw4gGggMKNqAIb2Zsuc/zCJJedrC4utqpUAphfKJ0JXbrX6vxNZIW8G8Z8fSpq
rkpB0d6ZYdc0zcBPFYrhLslMxbetEWnyUmh7WAyDh4GJxo2BykqzkYOXEBwOMSUlVwO1UEtjsU3b
IvcMkb31tdafkrnuNw3Yk41T0i1ueUwgPlyeVkgwBYHhOTLVJ0fU3GwlFY03dqQhmOYJInA31uy5
tKPcevXty+CW7ygn6JtmxG1aqy1OId18UCf7mUSCggtJdJLXPzKHp7QzrAZPhZRD0eOI5od9knqp
RLsRPajjhln/XhhlR9kTB1HeGvZhzjrMPRpA/LaqFygRXb+ZuJcRCgwwtpiT0afi97Z2pt05TmJI
Nlq4t7KkeFTksPfWt1rGzvOk2+2mSZcXUTg8wVRrD3Q4b7kuAtZ3CP2L1uwxqSqsF8rvkScvMbKx
dGi8wZ6qQKx+MtHRw1D1+dXO4stRNR6cqjgNWvaqhEnPTYXOsKnRVDNCC/S5rdp+l8dXvWmloFhE
fVElzY0hcSEwMAX6Q17p+xCPpRVHYIWn+YLGCfWIXpxAyRxh4hTglNNv9pBcWnZdeNlQ/5grUoQj
GbhBvIst9SDoU5tmdDVny+yOfUozJbN/6K2JtSiqX4iXLVwWw/zIijZsptKsPbw0f1mV9c2pcMyl
qUrZPkyldV7QUR9yBQNjOeLMEqWP77712MevsqylceKUO67U+7qZDbqifJWW04YbUURKAEy48doy
4qhWFsWOBppKDkX7DZea8BPbeq3B/G7DXrnJhhjLnzq82aNERDHNaU+fiJUf6Nv1DffxtIs9G/Ii
vYPuR2SBvAvHbYTF3y3H9K+wKR4SWji+JIkcqMeCLqpEHphpd0nhzC4/seo2ffsDrNfzMhzkSb7W
VzALSIlTpCL06wwqQXX/xgfkG05+bxbgaOsF1D9OX9nNLWUMmpFwBRmMumebMC0wncaXA5bEbTIQ
Eh3aiti2Tfy9L6fHsZ5PjVaWGN56P5upNZEXy2VLArQRP5Vq+Vbm9ZGwgwtuwjcpFtPCMhOqMlQj
hX0UnXop5VLrNkraYLSNKShV41qtf8CFawa2XtxPyhr8Ihe3YWddGzipvTCKL3rJuoqsuNlEmnqM
IFL5bers0nSufZAKkKl7wzft4mG0qFVEpn6FBptnLKurJafHMxoxUsxmvywEs0rwXF1nVFNoNu13
imdXEmmjrK9KvB2G/qoty9tM7SKfOy1d8iG6NqvwOdILZ7tY+bZRpXuiEJWNmSa304SbchDxtp+y
bSNbG1HVe5taaQQDOY2H64kLJn2bvZ4V7ysdwrDrQ4M/M3SsdzaiXQedZli6y1ZS79pIDuTMvhA4
dcfRBgaVP4VS+aIAFWL268wKNd7Oio31mX6nHi7XdS1d9HNTn6bYuh7nTPNVtby3OCXoUn/oJHoT
gILpRNc/DGN+HPX4cTCSjOZgu6HTUH6z5fal04yLXk7Km9aRposWWNFJJ/1wO1qO2xgssfgQ9SgF
iwTyRiMljUoTDKlZszdFAyE45+y7GVL7mV/iWE/TppmWk9JVp7FcsDaOb5FBkxLABYAegMfRthbp
vCkSNfVTq37XKyE2Sl9c9kbSb2oNknJHgdgtjfLeXCtRWuW8xhYdDt14VygR1SUnk26/bho9bYky
zfE0Y/RVp9DFosFb0vaWEV2GHeiPMj6UeQbMxkwoAupl5BYlip4lpC2jxD+KMd0VzGpX0C1Nksab
ElzBTerbaR4MMTU8Rz1pES2eKl+L+YHda2IHYsmTq6XGCKp5Ns2TiUu1VFmXEd8XdCkifRDcd/NG
XlrXpkCRZvIVT6dul95pt3zEPo1d5XpMJj5F2Fh5O29GRzuoqXonifZlKOu7KCPIs7YvZQhOcOzt
faaFRBvQ958namQKpvQxHJ6sKXkb8tpXh4avjX5RHp/MjhUqipJpZ0Yq3nC+Gbeyl9gznDl1uWeO
+8zWL6RQXGGpfkwVLFwE+zzM5UD3GJaDbNc3maVuKJJvW2k8drF0S1FuG9UjH55u38qx2HYSUPlW
owep55jCjWZbWcnjiEHY0eZtWzSvOn0OqYPe0hs1W3Il3qe+WTxNVA9hT/ujrVK4Yv0AWQ1Addv3
oVvlbQrDXX+b4wnWF/fv2tnFs33RmfYbU85rOriqaA9o0Eg3XGl3EKZ93TKe0dDmXj8WIYfhhNJv
bYMPyjkk6lsc9EHT1Lx94ZW1dmulOotdvoHCNwb6LN3g8w+ImRAudCP29Tpo1PZRdhaqqzqY/ogk
OJdmuwJtB/mGlRLMEw0BK+rRpvGNrjQASKHvh6p+tUV+nZv9jSXnUKni3nBJsRhw4k8e8SSrcttT
xoTi+sB2JQtBG83extWuLoqNqsDsS8bwlGry6FWRTkNE9SN7uZGN+bA0DqFAveYNRXscE/Mx1fWH
Sa0vYYleFHP0pJvjo2OMz4sJFopFiWQrejDTVuKbQ+wTu7MKbi6xPakL3SUq6cgNR0F5mqCDoGmL
XcmpxopFYBT9u66wP0ic6DhTjh4y9Av241OsRVguqtyv4vqg21DCK+2RzQJpQlb6RIepqKuiSzse
YMSbpJKUufK0tPEOtcDOLqvt6KR39dQ+NDIo9nrMn4qwfU4z9RANIO57GGoaXHwXzNET9CHHi1lp
68l6rSo9oKu5HWruH7PxbbG6gz0ngZ3StO+t3Qy5Z1Qkr0aCUjjJ0dzLC+oVNXpuY+OeLjG+G4Xr
hVA2S274kdJvK0mjXwXXy2yawyiawJBCeq4cpOQutl1W3dlzBIQztsa6anYCH7RGPbc34BaL8JQj
mnMLu7tdpIJ6YukBI9o3RbNVlSZYIQ2DMl9X2igQLg0D/NzMNZX0PRQaxR2CtLywoH3Hqxc6vxOg
iGaavkmVCWdk7C8gJ0IgVF4QBt7ljXWIE/bchJc0GuFN1pRA8yoOSwb3Jh1aQwWGw5zIDJE5FE9G
bvtOM1ykYiQ+16H1ppv8j38GPRQG7WA4woHopdKvlaxx26h4TAaw/kIPVeYQVgmuiFD0mKqNlzY1
wAzuflOznepkF/OB9lyLxln1KshQabHwD6HZ2apliINRr9+hURRurhE5S3/5XU1qDgSiv1gz0dwh
CQ8LlIwmD9+AoeD9UI9S3dzVrQn2In0Y5fnbkA2ncjY1ryIUwEv71k0oj11qOnuOrWTPhsPtjafW
+2xTadkRRuYUWJXOOWqNzZiS8Ubr+IwsO92PdFSaWfYmclxARynf7EIcanvadvXY3DWSfTGkUUDr
Ldrwuh7Jq6BbNqcADyZPa4lnA2OgIMCJUtI+dC7YVr/LTOKwEH24CzgZY8xOncbBSrHS+9yyrmI+
kIXjLKCv4S0uG8UfS1QzIefDTZfBK2n1xbfpPbmUqOgzxWynkBYfVDF/Y1oae0MNL4vJjo78Cwl2
3NmuPecBZzS0N1G3Rduw47OmNasCDAMLcjX3bDylwfJGW4w1Vym2fSmq+16mi22msn0gRIFMzs7m
1FmBoFQ1IXOJMP4KhcIKno+Dj+XPHYyFHpORC7/Jm10W6gSiJEQ7SHTq7Hjst5LgRpHJahmMykhc
Sr7MTxDPun1GDoQyiaeOGAi/d7rbMe0eejPVvCVrLuYIoJzVmmkATu9parCvhCH/vzHbbB7L0dqK
XfFunNfTln3cEK21s9t8BhjWXo5TRNgH524vXrMpyhwiOlZk4gqKGWtPryPSQQbTpDAhHdQiXMyJ
tPilQnT9dznvV/bruSmZKgy1F2tVyhI4h370rKTIDYbdL5JWFnu4LfwSJZzrnEa/2IhAlb3/xWir
oYhCn7NKnc8Ks41qRGE8lYoX7wnv8KMDq/O+cVM8Ul9V1s9EwD8fjEeCoLI+nmacDTUkCemBda9S
WUKuwwF6cJ8m/T4vD0bffaFKPSuVfhrrrA6ciaSMi4yxlvBhcW4M+aTL/4e981iuW0uz9Kt05BwV
8KajawLgeHoniRMEJVHw3uPp+wPzVhUJniQyc9YRfScZGVdX+wDY9t9rfWst2u0tzvldPfZTI4sv
RYhSMCUFjQC/aZGlQ4W7DbYGvHR/g9BlG1B9lm4Z3U54qJ6iE4PpVGRrX/Bz1Q630LvXuqgKixb8
xCjnV4y77GBsw2Nna5vyYvY5r9Ptl0K3t2c2DVmiHonzAz/Fxxoh8ByZQDJaE48gxZ2cB65tOGCY
6/KD7Ba7ykme17Pd3nziy3fN1S27QzImtU/W1togjaqgZzmTNm+caRONihd/byAUi68JagzLu/Gs
auXtLu4t/v6475qdX/67+yakb0UXhYbsJIfZx9PstR1O+fV7i3P9FbuSiIyQzQsK24/tGFKBHGPQ
2PhdU7chaoV3mjs914nO8IcT6yl0E8d4+Hrwn20UgjXfU0Q0vjR4T6apouNDSRQNUDXTu4B6QLea
zDtfGHz4csj3CE+hBVgOSI8WQ7GhwGaqRqY7bHJ5NIofpj17P3V7dHkubvt3Xz/WJ2qcRotc7c+a
f2ySn/pKTj3BIOhI56M1h3DT/ZTAm1SkDu24OiFTczZhWd1hLURj6VHhy80udrz5BLjwPpcfMR2E
SBbnJ+2PmIQ3gP6d/NK4amzlqGziayodK71zef+6bHFpNYhl8h4Fv9Gd2eo2EwHyRwHmfr+dkxq0
3l5tcB7eHz8mlxNvxu+Zfw5i/mM/7ZtUq2ZlE4uTtFWuiwMZFE73c36zo4vEg2kHJuXqzdfi2pfn
pFlsn9qcZ/DZ9io1PaSwSqY4KXNLyRZYC2HPrXSbTxPpopHFWAcIHitNRCHCfGxcb9fuqsZu7BTG
T76drWsrzZ17lbLEyFCRldBjFkPeMyM5pfSivkUCty+6E98adxSHD6Y9PXW7+QKxtbHWrbX7aRnm
Md+1ay0sQD5hEezMaFfDnAjtzylVOzwp28wNtrNpr0Jv5+TEWZIFttp/5sG+7D8yE7gF+IQ7Ln2e
LN7Pp7lFSTRAdDtnlMZ7qbgGUHcKj9oVEZqUgDzbC1ztKTgKv1de96fJbn5sug5bd3oSiM2PLWNh
8cyiD+aW56GClM4DCjI4M+6oPETseCxXXd1enWvVQB7BHMsOS11eqQFYnAbuljQWZ50Ez3bXtFfT
Sb2Zs1RAZupH/Zu16gA8MwGyJZBUAAWQO/A9Ld6yRQEaQqRMFXgX7g3JGQIS5eNdH7NOdw6FEad7
FvK7de/h580rb9mQDB14KZXUT6IZVIwcdqpBY3vgHWfzIWVJl6IIs8KaFEQ6+26xHc1xFqju1eUA
CiQ18/0JINuWynvi1H8Uluh0FzoSZaueCYlLyNO/McvP+63/blZbjB+9b+WoQpZLR0KKzLnN1o/9
ziPGOK3c8gKP9qpm48w8/7HNhRapMsbSCDO6UX9Mddt6Q5ekF8bG2DETX/8T2J753S3HqSGTRsaR
YJ5xl6PFCAQ5nxvE6OQ0FwQ287+TOx1Kx3/ufkbfBOanH9JlvGWVUf7Cdv0a/vc/CGhfaHDe5ntE
CKSVYSyWQbV8HKwpsiwPuYjmzGJqZuKZUZT1MINmNsWakVleKL0+tbaY+LNKoVCVpfMXFR1/n2wR
7iL84fYBpyBa4PwxdZITF8JMFSn11ZtVx/i59e398y4GbNfkiG1D5Pg9MVUlc7JCTc9R2SOxGp3C
bXtam4k/p0XPI9Ugn0pFK441c7GSW+Tmtboez6MnvcKtcMwkh/KAi1gwd9SbCg6c9JRvM8d0ysbO
N/MMmbxGt6vj6ey3fvdDFueXpKGuQUVDe9tS6HD1JjJTXVKEtuKeANp/Yxl4/9iLSQNZa6vXc2vw
VP2dfGdeQh7a+hsukYtN07wdm/4Ji/65xR7RKUrIN/nV0is/JWUsA9ycHxLVvDNRpLFnnowf7X4N
jgeKw/67ZqjPjytPfK5vmchEDGl2wX8KJFMq38e30LPkUe789YYuzGbs3p/ghZQJB+0rFZOV13xu
an7f5mL6aDVNEhSTNknK09tromTxs3z9XOdmKLotO24J/gAni49TxBhMvV/VuspKw95lO4eLG8dm
t7pNm4fecia0iOFBugYJBEzGx3Z4rWKRc4J5O77Mb69+HU7z2LR23a5S7dVl7dx4eN/gYjaaBnJo
8CeobxWZYpvv5ooM969v+8Gv3+G5rvG+qcW0YwoplNuapmpQ9lGHIVK8+7qFpUDubW5938T8E95t
+CqJm28EAPO2C7KtK9mU0l1pNyNUst2azfxMn8B6N+M5ZXIhDXHRJyQLC2TjYaj6L5VhBSP8n2BK
nFkwaIeeJ8vkKIkzCvH9Q8mRpgtJD0eWK5+7mrjEdtsTl7he9jjzgWbTvC4TaIAKeVltyXys3goG
TadTuulybPe5kWT/csGRegqPQveGBwD2cTEB61qbdjOa3OHFFW9ZmiYpw85fi+1mpUOcGU+0poGw
h384MwE+vjtp0qKMS1LStlls+5e3NDwUr3NdBebresXq7Ct8196iA5INU0dTzPPo/kOaXXTIIb5+
ojNT+4cHWnSGsEgJIJkfKJ2e0X3btdTs/GCWHMUYPK+/buzs06Du1li06RHLdEmjihGfF5IC8N6j
Ej/iyIjilQc6d3wAL6poBAbO/Ivl5i/Jkdllea844s74JW7mGrT5IJOgsp13QFxx4aXe9fu1Lcnn
Gt/cEd+1u6gUcRsmgH3uFCcCEDZezUXUfjs85derk/r8TRaTusLOVmSuIDLhc4VITLxarQ2S513R
iX74ewCfSHerp+JPeUjdbGdcKDdff7lze/gPbS7mde7XdD/gaEyb1cWc6hpL32Gtu+I224jZ93+r
539ocDHSeh1TPJJSzQHnji0s2khGoLpfP9WZ/vihjcXomoxYbnrivygiyFeyd9TifO29ze/lq2+1
GF9DnBhmNR+h1dvBnSt5/nO4mxw4Q/vkdm31fat5fmrNUFnVKckYnwxCWkqvoTzClc+FxxQ1bUl9
gTjYUKZ01ZuJSld8yY4NaDrc5/h3ftA42qJYW7tcOLdwKsyQ//VD3mxD7xZOErC0GSL190PJnN6Z
3c/4QfOaUuK2/Pb1Z5TOFIU+tLbY5VREdmfF/NjclgNvcNPirjmk3GMQzOMB2Mm3BF8bbrkJrIts
NSL1bC9696yLoZEalMEai2etzN5BbrlFWuN8/YRrD7gYDLExSl4z0oRQ3gqR74xaZXfiXo0eGiR6
ZDx93dz50f7ukRYDA4d4ZxYlL1TngCG5IefmvbRPqXubxmGiRiD1a9P22iMuBkpjDIR/VfM3hLIF
uHjbcsBQXfx5OeUJFK1blnTC75xit3aEPrdkfOg/i6m7Hrm1riLaxq6dXZg7HKjbas/d0DY/WJdI
tTg9Ilpce8tnyokfml1s+IzckmOlptBVb9Qj8ewylK3YAbFat45FbaTaEf/mrB7Xz05J7z7uYseU
REadSz6dKbhoXH+fcdPXGZB4g716SnbT2gy49pSLM2uC5GcOB6O58ha5YXSQHRioAOg3pTtOV9Jd
8cf7zol2r621fGZv8/79quLHzdooGYmFVW8uJCpbZF3f2quA8kDgTnfQ3ZqNsuGaeB9cKL9Xhs9a
w4v5qIuod/U5DdOPv6cAPGeQ2hxMPra2VTjDpj/8dZOzTsk+cwD78NCL2WisCsvDhjp3quzg7ZS9
dafak9MAUVu7qjq7D+FeQ5pLmJ+9n1KbEuKp01Q+No+pmJD8Mud0qN+/fp1nZ4Z3zSwmI3IvJgkr
Cs2kXBMH7VbQercKObEYNyESzcyTN1+3eK44y8Hlf55sMRlFBugt0j/nnuPvBTJ7qKdhInpAa8LS
LbsdQZjuWjKvfK7bUOKYDzKySu17MVLqsOqKiurDW5klQvhHZ0W2W+Vs7tR7Y2Nee3ZD+Vu25RMG
d7dlrkRfdyPf1XvxtPZ1z1XDlXc/Z7mGB4FJnTjm58hVuA/716I5GH2NIvnYJYdslvtPFwUXWv34
a+X1n1tRJdhXQGIRd3yygRYdRIa6oWUE0MmBqEonu0bntYGboe2EIxjR07+1wX3f5qKXlaCCKrGk
zb/fsNQQPu0Z0lwe0Dk6/nb6sfKQ5wbq+wYXfSzgIqttehqcb7K8o7T3sJ4GVyjHjn8lcvxL5rTL
8FeV1/mf5v/M/9kvUviq0A+atzy1//l//69Z2IAPvnvt7kvz8r9esyZsxquX9PU//3bPQ768z5F4
+/N/5UjI5M6hAqGsKJMuTw3hnZnNkDieQnSZr8S5dvsfMxtR45JOdYZ/+Pf8mf/OkVD4+8DaA27V
wVNoBpbrfyms7k1R9H4zr5JngzFZR3qgQ6i0Fuu0h9fHCwuB5dLwSM0ieZm5LiYEytEHEb1uI6TZ
VTMStmXOsVuiMpaDm6Qtws149LJho0bK+F0wZRBiCYoCuvQc42Vqcn8ZztFeNdHEp2iO+wK8TvJX
o5D9hFqMWEU7rti+2wJZ1Y951XsPvunpd0YkoMuTixqkpC8Qsar2NTYBsCbgeSCqJkg/EnSw4RxL
ZkRlfB/7gZHYBGrhfPPmCLPQCCLz0KZ66d1GDXFXNbAkDFoKRq9vMHcE3Q3GfpJ3khyQBwRyV+t8
e0LS14pabQDgSfq+AwKnGIRR1q3fJ7/GMB3D5qhiQXoakbtqfwooXnBhyo7cOcPGlze292j+OsoA
cOvMPajpAdl7DBCQ+Msg0MI/ihF4m6roant8y8lU1UlPb3pt7C6lbjCY6QSU02litPXd8BawScy3
prgl2UVot31xKpJrhONDT8b1WzKn3mZCel3G6dheifqU3ZS+IBxCGPdoErWyoUpQ9SXivSSesvip
kAn6EmJ5IBiKfN7QNvoAZZuah01eEU8uNqaJ8lrKtk3QoPY2G/M+aoXu1urNmr8vVXYapAtE+Cbl
HEMUyo0lT2xbB+W1Vsdxi29f2hGf6blybmmwhfuWoM8OVbJl+Oqxlov0CNGqP42RlTmK1kt2mUU3
lS48NGL5ElV1iia8Bb5QRpe1+KfBveAAgNpZWiPZfhidUEESfiYhle49FetBsbGMIrT9XIqPpdqA
y5jwOrTVr1BQnseuvZXi8kErlR9TXDzVkglyBZLelQlpZaNX9a4SSoKLFcxZreAdcmvg61S58ZD4
w3hbDEbmtklcBrgsh3FbTQkWMuhefjKh3p5iDbVrFFaCso98HeOC6Mn5DqNV8mwRMpJTWPBgeWiF
6JDy8bseC92GMH5PfthWbg2/nA1dA8EUaqY/16E/HHUBbiuws/goqp61EYY+DN0Oox44sT/SEDdb
Wfci0FnI9cPuQJwgDqZiOKBxcUc/1DmG5rVwayq5GG4UAuzuFC2WtiMi1/vWDw/5aLlyqLwMfX3Z
RzOdzyt38L5sfCbehrTgwxAjkTZGTO5Zme+6KozdKDXJ7AzyvaaPd7WnuV2F5UMBfoPZ7oJfdmy4
2d9ns6jUNDfRYO1VM/8D/qbeCHo22UUB3SRvlRPDqMdi19SPhEUhu22MxrodUnFwGb13AFTUU2c0
BMrUiNmcCMBZfIzk5jqraXDoo+y5AMu3L8dgI1fqswjTxSZ8NfuVtGKQ8WTezF8y+9s2rvtHgYgw
wI9xTsp4XeY5nshq1LdTlWY7rZOM57DxfpST5N9Jg+I3W8vAlrsj7Yu8pzoPLjUzxNYQ9XrzKmHd
0PGn1dpGrKzyTixqXbZFNZrwYCmal+xTobVc5s54U9Zlqu49JSNqkszRaSMqat38lKSgJ3w8R+Pm
6KnfZXcYkElm8Nh7fvPIzQwPCgEHJJ0buyxH8EkcLeAt0S8OYau+xn7aXBh50jSvBSGVyIq4jFTF
9iYBvXMbFDge8NF036MmJ/yOV6919iAjvDS7YacHADeVqrvA2Pg8TLhrvOqQqvomaEmk7kOrdAul
Plp6wfsq3aQCB1X0qLhnPFvjPbZ5j423jfCAyb9LU3mmIp4wqfQ7Euvw9lA1wIqgdt2u66UtHJ9H
wogvCvqWPqVP8qQ+xmRQjqZy3arShUgWJqycX34Q6CAMe5ett9tGxs2EIZqkQ98ZEpOA9v564F3k
Cq/Qyg8gjxy9j51WbNTH1hhxykhRcCExuZ9aLa9+6TVG4Cg/6rVgHCEKPVrQrDBYRy0GoV6Hcm4N
+a7qo50VmUcNzqzKnbmnPSRJemDZalwSfQGxwXEj3yigY2l4kQmBxt5jAk8jZdmxOiwnCIT09NpU
Ms2NwpwLNmwaezCDG+BK0m3Q+psUCo4MOv+QdsSvYixqrrFt6vsgTFo23J3Ivp/O+EfQFcjJBMCJ
mINtAQBMVdV7M+nigxFOO631800fZxIeggzqpJKqGF7CHkBWPG61HJe1h7YgFYajKtbKRSbGR08Q
8VBWjbZBM3mlwGqysw5R7ZRBjROTUb4pi8x7xbOg2j2lSxu3+3gUweRtIt+vHwQk8UXhASMSX8Ra
7BxWiNBVap/474ofT2B0fJd3kvpDMYN405ujsQEzyKrrbRNse9sEpBSWSGOo7CzUUatntTOY90Lz
x7f8g9Fw3Ih72MaWDAlUbQJX1KwjY2pXtxRLL0ZV/yHl+XSfYfS2lRKXS1qCQfer8oefYoUhU1Od
BlsXEPUZ6q0gzfNuEt0UWuvU+HhsXextwIpuJFkFRu/eDoT8pChQ/XIXU+NjBaV2pgVV5FFm5UVf
d0B1c7ha6U62yguhufR79aJRtkpGJ5AiZyhedeU3EZUbrSXfLuC3w7EJ9Y0iStcNjgQMyBjkk2Mr
FpvQ/N3DoNL70ulD2bUm/XlQh+ukwX2CubbymgecvCdPBlNW34eVuR/hi0gF/qdJulfF19CoftRt
vDPanz35E5mi2sXU7cso3YpYvWfwT4NDxDRIMs/4LckE4g+nlB53umM0488wRiBXEF1tRGib1Fe/
D5yGNZIez01FPmIzIdqw7oQLo9JA/Lf8QtP62WXQK1Lut9jBjII5ktZd3cLgvfVayzawEQ1Y2mOD
3tUq6qPM3yV7xvfSmLMPlY1Wj1ts5KIcvBCndsG16RYaIfwzfQBnKxqKeOTLboY+y/cRZFlTNH41
vvibK+X6sRDaTZlbgV2VxaNV6YFjtQo/M23wUoslCACBDZVcXNcJbOqwv0j8fhunbeCMQlfsItMj
lRHJsziNB7Fg4vMGLCG9eCd4xKBOPZvNLmRrJWPDVDB75pKEMTHdRFVH2DrQp8pPUu6JekB+xjMw
BbB5Vt6TiFvIdodZgsgZrN6mLz5J4HEFMbmKJ4DRYQxgpP7TDMm1lFbhpZGjvx6NWiILVvzuKfyc
drZ5m7EIxJXeNuq/BUOnWEO6aV1vJoXLXtirY81WJoFHl94yd7aOqgXfm6r5rmkZj2jUoVP0ZCLL
aXonpIG1kQXxaAnlTuym7hDl48kvLcQZQ6Z8s7IptTG9bwK/36lN9s0iUxXAg2JLUr2J5+qYEBAu
i8OuSvb8gf5ei+ivsSIRuG5yC8JKm4fpkxBgUzG7zHR0LUvtsgy/1fmgQESIXTTom6IawU6YnCd1
q30qorC0RTk7WVG+E2GR2orMLt2sPEAGMlbvG2kQXxJF+26wFtqBleevbHwHMBP6NtGHwIXE+ohq
7G5qC3ETiOa33OwCJ+xb1D718Cfr2E5pQvQy1lF/bYp0TzO9lKXeIUfet81B+DMYc4JECX3UEj1k
8OKwqRE5q7asV6ErtHj9JXZEYOcwnmfk4SaHoSHeTTV2zfDocf8jcksBjc9hstu39Z9SEC96o2V8
17etcBC9+m6sR6dXZ5O6Qd41bDHZYvQLd0VMZK647XHWNilZMp1CZNe1LrJcGa85HTUZpacBzkQG
ylmL8cdCbYTo51T42BqfMIo2Y2FhOBpJ6EJ8dEfOE6X0XZ6eWXJeBP25VKTfU9ffDCRDN2oNM9vf
hvlsWwIWbec40Etcp1PYXqiVsEFVSzpfhOVQtANNO9T65Tj9EcPqKmjS1gGMGJb6S9sPtprmXMk+
UdR7mRTdbsrvLJsZTlG80r0b+AGJfz7nwc414LaKl3kf7aE/u0HjP+alflK5iAzLDQ+GlajbtFF1
wqn4I5KlH3nV/RoNTKXV7VB3su1p0i70udEb4ntcbtf1lBDwq+8bUbSZUGDwtYzHJPwZxMZpxnJP
ZubAz7jpehJXLCFyuKbAMU80sP4gDPr3RAp/gMm9sYxuW1iwTjN5+j420mWt/4r10cZrvUlZxTXO
Jpj48e7HT4qVfysGGbSnf9K5Kssj3QEEfoKbdWzBQwSjwMbJhAxbBdt2zp3WGp6g3MqFx8Q0tA5y
rMuEFNZK7FiWMmJ8JECybX6Ih/ZoJuqFwerjG9ca81ztxRdqf9P44wkeRcj3HxCuyOyKBin+04TT
Hs6QdNVOUB4GUwps/KTVtvQfDYmA50JqXX+897lEtCcSlQXrUWwwaQltgLMxqx50K9uGiXCjtM0P
DY7dNXRaHDW9j/CxS56lSMAyHRfyi5TcDqLls2tkChy65gjUDupdHMH7qE+eIF1l4Ddvk9b8MYyF
W+kxLwCMTDPg6wIKmgpE7E654epNFzpmg7mtUuv2JI7js5lphypFd1ihU+ZkorGlo5AaXygUH9y2
zk28c/7Y63abertIzfZCNCO8tDvOmrYG5v5E6IK4q5Iy2ft5Uu786E/EqGon3HoTh1ZngmABOtK7
K7Xg0kqb7piHsridBBgdjeIP9/jvcHiP3kMTAHsJsyv29k7T5XAgw2Mg0q/qRr5HWP2zEXrXIMk7
g4c8sxgLGKumns9chmAzYvetrSI/Qujp8GtDxLSkDuuiF5/GTGeB8Af8cama5DKWZKP4qTQdpl61
tjYDGPidTtjTHFMsbctmkE8FcyZ/Y8311mRWnaNUlXAZpVH5e/JCZkpBbf5w7e0dxdxXmMFl6VRb
WXOrool2yPptXa+eSiICKBXKhKHXBI7LGJdhJR+VuDK2Iv+KcZSKj+VU6nhlBZW3Qpz3FMk7MRhJ
z8ybH2GXW8jYDNA2NWb8Ua2aY6RE+mUWsb1QtayDTRp7bqJ7xj5HgGJdTmPCaXXgmOr6TaoQSG6Y
L3WpWWj+OZgMm0DzpYsikiRHEYrZQq3kwd5rK27RJtA1NlF7xa1qhuEdW7YCH0uWESRukFvaiIpw
5Rl1hD8x6rQrr2hxBYeKaVtdDtWgBII4pqU1Z2l/S0c/3VSlzLlV50wbE6G7qzA3aBd5kiSXwugp
PwnfzvIbS2o2FrChnRFKvhMI+D6nsrW2Qq8I39QpTq76Mdb3UiWam6YdWMZE8N6RIAYbENTZ3ujh
kPQwOZmwdC1/NGOTBPZezq/zpGvvPCkx/0xJMt2NMxrDK5r0JKVh95Ipg3SRcid+rbPDOnLQ7GDW
Y+XfeWlR/miMouxts8mJy85D6+iJvIJIgI2QzhARLw76IwTyRxzE0k4DP5I2Zn7fEcr+XA8pzuta
U9vHIioqBwR5+kTBpKW7SNEusuThQR5rhEGjNjzB32Ue6oD9spOYupH9ijRu9Zniord55oRjnmAN
mzEwUo7AUwqLW2mox5wjqDcmmxIU6csES/VgWDGUHSD0YuS0KTRhp5v6Z4Ds3U+qR0xdegvuJueI
RQ2ovqQKw5YtALfBFG6l2h9czeZJm4E7gyCw/ynSytuMEclpLttYCi5tSm0/bi1B3DfdgPq+zrvh
SVA0/dGvJwPMKUefKzHrRHeq1FZHJqlGPzr2264+84gCBu49QwlarlUrMUwYL3nq48l8mmpR+i0M
Yn4Q5RC47yQJ7J2nHMd+ogkCkBBe7Hc/IVm7EIfs1MsC/32jRumlFoDMFVpTaXAC+9ktuNX4oZq5
T0ReRzesYNl1brbmcYIVVSnFtK0jzbsmmhG7e9O1KXbXri1uzDyUEhvI8GRH4tC8CPOqEjYJM2SS
Kpl3mAq+NlMOtITG3Eet2khgVHSuwfltP31fFlob3X5+ZSSVZThqF86TdpRUd0nZF4+N5hOwEJfs
gYTS7FngjOBaMPtuixxuLDcxgfS2n+k/PUkwb8VOZTteSpgqrEw/1sB/n6w2sO7ZozROIYX9KW+6
4oIQdIqe7JxYtIxkan/FWDc5A3v5Ti7RCHGiC1nBrQ5bYVoJoF6sonRarfF2BTOYCzyl/qVAtd5I
9P1tpnktaklLPWoZ+Bm6O0nsFGnvYwWqChSsfB/38Vz+zTzOU7rIsa40CFB32qZ89KtEAZdhVRKA
oaojOUMrdN2GshR9IzAEVZAPwsrWPUF+9TVvuJMhUkb7WCAQfp/kk7dR/Y4uJhgk3m+q0ctfLM/o
TKeWMnLO1MwYI8fosPqTeWq8ivPKGesaZvh3VwE3f6+kf/Aqf76ZVgnHwzhMLV+nrL+4b6OoIYGL
YstvXlYX9VW7m05WamtX4QWR8khkOE5iADnlaxjf+e99X9ifnXbv2jUW99IwRxWt9XQddYW+k7bi
03ipnLzexvyBDrih0kfWmvEq7wVXv1u7j/98afux8cXdtOh5YqR6ikX0xmXJpgsnuygnK9KGM0+I
bBbQgCTNErwlx1UjP0bKIzizyYW3M07eQdnlD+sX0Gc0dygxNW5MJeB/2NCUjzf8qFyTwaRc/3aH
Fu7LR2Mzbme34lrK4BmJ0ceWFteDkgH6Fly17mT0FO07c8Kl5yIprBxO/XiEZJfsqY11E1xWq9KY
+SkW/YU8RVNF1KVL2O0WN4VZkDRjLADP0e79O3B/eN3ccOeTDYKEAafbj3Slh36+f+Vh3zW40MMU
WT75UVAaDvFEnvBbGB9WRt6ZTmhRvoIcg81VR7r78buxeMdTQBzHm/NTf0kw71mbDj+buEUGg9om
e13Txn2+XCem/F2TC11ELApDJAjEyqhj4SQQQ4ipJYrHlZJ8N6MRvn7Ccw9IsBz/zLZPrnI/PmBZ
6XqnhhbbRMpUEfj5LrnXmjXx7ucJDG4mij6JlkhhXxpoIUHKNdtqKkv5sOs1414320t8UScjXANK
n9VIvW9rMQAsSEN5odEJWz6addGRg6iQ9/YWodxQKdgOG8ATm9WBd+aaHCPeTFyYqefqMhW6hmOe
NDIXOrDG5txrrICsLQ+tO8p2clwVPczd4ONYIwZMtkAicZOrfVJQep3gp9ZIc9K9iGUscCI3fOV8
52R36bqL9oy0BWcG+m7ShS3FWCo+2HYTtUM93THYnP0aMRmoTnvp4wFEcDJTCYjtUNQtRXgcrZVg
f91Jz8j8wOQqWHhneb74ybcv9YRqNX5NFelR+s6dw9Gbg7ANW9llVzmBaKvOmjMmcx1FB65OFl2o
8UtrXAHylO1bb77p52WH7mNdAJ1wjB0oMLvUd9Hzv/FJ5zax7NJ9DJVA+I9j0TBA83jVW5ucJmeA
s0D8dkmFDyEjALs1R8Ln6Zr2mKZFy5S4vl+i11WF4y7lCHostnYN853rHSgi4OjsD9NjsVvTuX2e
refWgEsoEmvEJ79s3pphAieTyxGobA2ROWQhrHSUz4PwYxOLwV9mqi62iWCiK567KMKkXXWaTQ+U
1fcrbZ17fYgnMHnjWtJJa//4uQiHo9xABQ5rVPZgHtXNsG/sdss1qPQW7p1++7rBZeYpJh8e7l2D
i4fjVlcps4r31zvAkCANHjJX+1m+BtG1IQI/EXbRkXL+Vmquw4bE79nF+Zfl7P8rdP4mz4v7P4ZM
/3hNX7MPCp35z/9doaOp/6ERtwlQBHu0Rv7Pfyt0VOk/TAmsgqnB+sbqoTCx/oWblhjeNTewwX/+
TZKBUnNXYTHHykAt5H9FkKMshhnmQ+xKZGNi6RUZacu9pi83Qz0NRecw3oCcQbprYKqWLLn+HiyB
WJ7wOQu3RNRNlBiksp8q20g5fu2IMxQyJxA1r7prOEUZ9wanYaj8U0E1lTCswJGHSedWd4B4uR8I
e/ntJ5aZX4tZIsWOUmqmspfDuoci1kpSZUuqYo3k8RX6s6BIgLriRAjdttWywTV6awydOkln1T8H
umJf1woXcQ7RSRpxjRTJxJ/vPtm5k9Ri1fz0bhZDiIBCpggSzRlCU4X9BU3xtnO06fBhtPxjh/Va
e4vtVS54vtRD2aQ9advf9ezFZ63e6IZAWk/KYeXx1j79QomlR0U5BBa8QPyvtx7S+xsrtBOeEYoi
WHlN3jWr0c+LHeRfr1SxDKIG4c4sc8Ap346dUHUDxqzJbqMnqbkQuRj6+smWhpFPrcwv+p1PAx4y
nD/ZgLpo93+063rjf5vZFpOLJ3WwjVO0LU4C9vVuU1xNO85WDisYIpzVx13uL+dfQt4sXVBh3Zw3
Qx9/Sd6kQzNmRscnNXfVd9DMD8qec46jconjUuwkPf6fQAXMZ+13+z1eLi2zRWc3oqufyUyJL/ai
jqgLpW93oezJmD3OPgN/+y/u1WlIktlOYvkVEbayW//4fMQeDVk66A37WD5oIkj6b0uyZupnnHDh
6UX5WpT820r58dmgebJjlpk+SdRdrqSNl1ZNZIIDCAhLjg7KFjrtU3cxh5hPru6Q57IZiLzW3WlX
XloUHupDdzSItiBpyhWODdHrIL92a/bqpTlo7tDM3jKnc94FNsrFeTZMwjQc5nyx5JDeaSemCkBR
k1Pdze2unfsWW+y3xnSOSQTimLx4bbGdqBNyw9SOxsLil5JeRlB41fSqyW5AcW2V+PfXA+rTqOXR
GK6GodIWXWrxaJAZfQ2oPCchs9IeUOxxKZsmXR3tkkbsxLWJaXEAfHs4CiAKJxZJJYl7MWjIhVW6
oW0QhV93F8PB+gadEQNJ62an+Y36TnFbPEo/vn7Gc9/PEim7KDo4gM8YJcug/i+ApMfp6IGFSTfe
IdtPcACmx3/CJTMPjI+9GMAWoekco0EAAIX5OHAaRapbIpoq9p6dy40hagYsHDP+ZtxabEHfyAPX
0dHCoOOuPOnn9/ux7cX7zbxGiYmrpsjza+AsqO2Jdj3OSvRmI+d2c0dNPXEUe5VydLZd4hN0krA5
9SqLblQRBF1FjVEBMEkgGyKm2c5n3/CWsXpsUMy9UcBWDQhrzS5etQI2shFHmq3RCB38l/Bq3FQX
wr5z4dS9pY8np3km7kn65cbvIGP+LBy0oj/i7dq4/bwgGLz7d+9g8e71KC/yqOPHDNv8SrBnO1/D
/KwC1xjdnKB3w0Vos/n6i3+eLWa6ErUvRTKYqZeEMCvOE1MgRxEnITlN23jStHtNne8qTIiM8Ysn
REjwwODV+TYV5AahwNc/4NNWg7sFjOXgUg2kiZ+WwYbKRJ22XCf1hC4TvpX0P79u4Nx7/dDCYjOD
ZGIKTHluwYlflK3uhLfxY1nanjvTjkS3uS2ex2+r/orPM+PHB1usfwWX1+jiaFbdFQ8wZqG16kgC
NKb+/GE22GmqizjD+LHWq1caXrrAzL5U60mi4Ui8ylVxIxjfKyFa6TfLSjQzMY/H+o7rfC4yLBEp
qFmFUlZpZQZ6pEcUYpc1XK7QVdfKC2fmQ1oiIg3kDviG5caQkp+HEnt+kf+Xs/PaldsI1vUTEWAO
txxOWFFayvINIckSc858+vP10j7bMxzuoWVfyDAMqKabHaqr/vBiuQZ3egI+mg4Qdcb3pvdbEgz8
5fjRAuBwrz83G8XhlS1CVsG7ivOYe/y1qHSWMlaa2jiNYRI/au4KrDmmykFgutwp9iFv/paMTTbW
oiIg5pYSp6KQy1iOhmrF5Q1QcQeZqHCwYiX/udYMDL5/NY3kllKPIi4pQ6AeBox+jP5jFX4Ny7eh
ZWxsy2XhSuj3sSvRBMNhiFTOEPv2bNRtFtVlXgEwEnmUeQQmQmVQf+s8AeLegeLZK2839unVurWp
6iLPgY+fLKy5FxFRLwzsUO9bUvMZHSVOYtQtJKrkcvUkjsAMkduXvzeCinz//LJVFVQMyMi4dCjL
XykkViO+xEHpZLvR0Knv/hVN4bsatcnOwCNG973Rmp+BTTyV2L210nwXIeK88ROWl9DrTxD1UNJE
dAX1xSUUh/pU+ZWc7QCd4VMs7QGOe1KhPZpzs1O0xxhE7kzfetaBzIFq0PX00yxXh8lE/qrojjJO
Tbd/kpjp5aSoyPTwSMDI4KqbBQXFyGbME3fyCDJFQXDQDA63Qyw3lRj0eYjFx0b2r8opgWd4q/xN
h9SDkLzvcAPozQCdDO5Aerq3I17dA8uQYv2drWhV67qZ4ww3gNTDoIF620/wOuLFNe5Q/pe1nXSE
gXcweaJsxV4brmHoiHDStUOaaHEHZX1ZokM+w6epNRe8EWSUdpdVKElVJYjE4tB3X6wSvohc7qx6
uA8Auph5cNSEc0Qc7dpsOqWSuletrdx265ctrimfPlHjq6w+531IQeYOA7nvH6bn8aR7zSNAvGf6
mC4WVX/MBkfVklcDbWHSDyryxnLdG40t4VzmVDv/SfqifooHF8uMbHyKD7/1ZYz00+jsnE/yJo93
eaOghwzHEiiEyhkHqW0x5rkrisCXTYTTju1dQxMauDPyZX9aiGeEF3GWfe+8zbUcE1WUgSkxvGp3
HsNDcLSO1SHa7tgub43XaCbqwHi3UkRcluHNODPQ7sVBbbiPno1XZWlk6Tg6f2tLb67pZSVBxON4
4KAmbePfooZ+tp/awi+S0TJLMoD6TohHIquEQtm/6BqJzPfyPLqMJA7xs0iRloMtdww4OHBjgeE/
hPz5u18k0/2eTqob32/LOa0tE+wvKQfxCJOvCvNqZY141+IgIZ59WH3fUZS/+xeaZdfHLX//WZzF
WWinzmA1nVrupnvnS/Au3GH2dB/tOs/KmM8S5vXmt1vetSqvWZG1USpZc8udWs2emzHhTn80j6LD
EX9hH3IUdt6QsWASDxvoP77oRFDueJbKK8t0cQDb5ghXxSaoIJlne7lCcAlbN/aEkNWRfXd4I7Se
lf5pswJzPV5yR85f8gpiX7WoskmZICFJAWeN9UV5zL1oz337qL8RXar4QX8YHpS72/fNa5Z2sWoF
y/Ys5mLVGlgh11h4I8G0N75Ez9E3/S/1ST1qX4Tys/Rcd4fxXb1HT0gccv/bYfk/a8bXQwagzebU
oNbT9FzKQsUJMmFxA2lrHOWP2aw/1G0Zun0fHG+Pc0mbF1UYQ0clmHIfmCJW1uXu7OPOUUFuwtWk
/Tc8C7tY801z1z5ta05dlW9fY2mybovMmBbg4syRpqTXOxSD3doz9/Mbqlyj176VCjdD6SL2LHyc
TsWjcQ+t/F3zwUDIW4XMHt/DGdq40lenl0Yy5yy32JUPOKlxqpetYbsG1nVz9KbHDLLQTrfn9upk
EFN7FmRxMpQh2YTTEwRicOU44JabjWFcJZ+LCIuPJ7dBDOiOCOHwRS9e1Lp0HQ1S1sYiWRsIAmU6
uCUkYil6X64Rjr8AepSFzYs1HwY7PSBLdnuqVpfheYhFGh3Nej9Akrbd4Ld4DzyfO3wbfTfzosOm
lI3YvGebW1V08TLitqV2QpfMWBRrrKmP4cuopps+IpO/Tw/tyT/QtNirJ3+3ZTKyWGtXwRbZ4xSV
5VgVBLNnHZMK3K+KrZSfJvDKiBxqQQp141dFxstP5NelFEdGAudC16YfQdWX9k4n71TeRPFgVZ4G
XxuamtnA08VzSskf1KCwpndSohcY5SkK4A44F06c72F0oQpbmJn/EY1HP95HkxEDysT44kENTR1n
LqzIHscpmt7bVql9lJVUnfZR1w9vejUEYetwIX7PgtKXT3A9jB8pnnXvQARrf5f5Y2lqLuPzcl2p
v4XdCD9a7vpplxWz9VJqaJa7dtSHgws9Kv9s9m33dZBM2Hq9lRnhz6w2p+AIjRkKhBsNFp6gLk/g
CKODUpIgEwApz8sJkEjRpePnYAJgCn+r1vTRcP0+whZyp+Cyjn2ck5fWOB17f9Ll+2yEW/0I9WBW
3xWDqc7f+yz0IaCVifFSTI3zdyvBa7kvjFzz/GA0ETAvOzgak+H4DyWjJ9FPrXBKdr4RzNK3QCun
xsvbSRlqdwLtrnkKLqugeQsnqR41UgYLwMVsdjDJAkNu2k/zYMBeqo0Qm94omOv5MxRyuMljFEjz
xwBGPHC6KU6aeHxIGz8E0TTBaKgPcROl6A5I/dAFbhGHA3qPIVIEP9su8iG7Yz3buCr1CIvlLU+D
csyn0q/f56PV/oWdI2B+RUmd8tlp07DuYYHKwneglgZdK+9TU9LKX6rvl9BFcH4rS/2Y2VHVMA/C
oqrW1ErNOq8YbCmUUhd4eZC9dyYl1ifEdy2rmPGDUefZL3toQ+DtgR7O+JroHqIRYfhRGnwUFo5z
jFJA7wUalFcIE0Y7au1jWhUJ/1XklZ/8GAcp0std1rZ6dqolq9bupVqHr7wzJFymnKxnrscONsJe
6u36p+zH6UOVdmV8B6eyzp6scJATEG6W8YWnfK2dZAhJSbFrqh7D4gIL32zfyX7ffyo0WMWqHcCr
0rVOh9c0Rt2bKo7h3YS0OxGhcjINVluVfil8bXgBgjjuE2v2v3amFDyxobSPUiUQ7KVi1DsDVyiM
jQ0k3VDGV3fa6IfFDuw4eYVex1iPZHn6Cwyi+hC2k8yXsGEeF/5X30qnPaKl2cnRwFMnIUhcGRdf
yq0Q0NLMknFVzJy7ekiraic5kg6CXCQX7jgNMaoacpe8n9pS1/CyojgCta4qkbdI4szcp3kimw9Q
wbVwl7DXk3slLMLxPralSd7b9dDaBwoBpvkM3xBKnGVKFT53/VzglambxfA1n7RGfa5xxsG/M5pl
6/MEsQHKRlYHP4NeSbM3GIHJzq5OAj3e5Y1vyi9RFCnxs4+uQnVQOjj+VTzH8dGv5+4uyzrb8AqK
eoWrC0LgPqnH1jkgKwIIYUhSHLCNyTAaLx06DSXQKcj1e7xjwvCtBntA4Z7FVpC1WPzI59b+VrWo
g9xZEKXne3wBm9hzUjV6LvGRqzEBy1OcXsnD7tNOx4jZLBte0xksHBhjlWZ5aOVp7XFwmhHD50ge
YAekda3E7xyOquajrnEwdvCJQqt7W8d2nZ3mOBiCH5FdKvT5B7tSE3KL0Oior+Z+5R9GRZrMh0Dm
1aAdo1Zy7AenQ5TPtWkrle4w28DNgzJo8GjojVR5aGOp0VlxRgPfsS+takPo9ApTpOgO8pQ86Cnc
iS7nIjEjO3Sq3OkwV7yTd8lpQvLMOKn7+ZA/IijFYy30pmFn/g0F5KBpaKT/aYrPJelQo+VP0kJa
VNYiVwpgyjdBTWrYer2HGMUORlmBDBrCdiy3PYJrw6FQ91ttm+u7WYQV8GF6FyjniFf52dt0sLK5
NXOy31J7V5hexp/1/nZqs0ie/mdkPFuoHymwOxblCqfWTZox5GiB8SLLsde37UY17kr/63XyVF4r
AhiGrPAiRACHe8R11HaBIYwPQvhZwdtk1+90ijP39dHf9yAHt16Ei3f974H9E3XpzWB3DTbREVHl
6UnCSzMI/64x9SjTB6PNNl6fq5PIq0EIjfEGXPq3WHmS1r0hI2ZW4FWKCSf23P8lBIUlnfnjkbvs
pVUoath2wB6wI0RVYtfMC+/2Slgmub9nDHSMQslMpmm3WG1pasHTLxpaSU89r/bhSX/7Y97Jj9tw
nGXT+yrUYj/15GWZD/sL3QTE/PLD+JmcIKFW2tyNH/GBGr/eHtt1/slGOhva4okQmj1bWKptsg8J
vLq8pwPypa/bx7nzt1pKawuPvcTTSkhhgRa53LTp1JfhEPdiuZd3GE9Ba71vjjbKyXhfRh8VICHq
Kf1YYGu7VRRcOS+ICajO4UZQruAZRTrWkoroD2IfQJ3V4oRDlac38caOXlnuyFxzDlvgMgDKL94n
kt6TqWYByz37bEYZzO7Ptz+XsjKHFxEWj5JhVnK6x0QIH43AQzlDAAZSr5YeTIRvlV/Qs75rv5CE
+Bc0GHGbXL6+AJucjW7x/Zy6muNJJ3YSDL/0vP9SOfknPjMOs80HYIcf8i72cvi2laZ/mEx1q34m
/v4b8ZctVivSWKBi7Mab+k472XfB3fT4Lwqfa4vlbJzL1if18b6fTOIA1lJdAR+HDWBTutJdPGJ3
2kebzsl2dfDq04IdMgH0aBi3KKzSxeKpc0tO5SlFrScq5EOvZtHJd2xA+YnhvEF4Q/tu7FXzEb2c
Wi30v004rU+GH8XHpvEBDvuZ65fSdMoypfHickst8Wppg5izZCQj2T3w2JxFqkFBsxzyDPJoUKW7
of0RKPqfbh4RQQchjbYdWc1y2gcrNPrUz7CdJm3DSlXxt26+qwVEBJumOUwPgdNfYmulaDagPTcI
cCmI0ubdPtOdR1uCqi5X1huzsr+lQf9NibLH27v2Oq5CBRSUHEZ7CnLqi42TK3wwxcJ9Wmi2a6f2
JDof2xv06iw3CMP3ASVPaeSqOpIrkeTji2q4hj8gJuF7FT3kNMEgZthozl9fU4aKuD5LAclADtbl
TMIQDeE0Qw4XPRZ9p3lZ4grdZuUeKY9x8/i+voFfcXxUsPB/BKu9FAnVrGpw0vo1nrwTOxIP1gc0
stAX/x8Vy/+zgnu90AVk8J9Qi4XeYkNTW9ZsurFGiyW/k+Xh7vZyuCLEKDTALNOAJKJajMZZrAcf
/RIj6QowTgcdC65XE0TI/brXoU9G21FYL27ZRV0dasQki6UWaMMDYptdXr5KIYkntEC5Atue5gjm
ca3e5bM1eP9hdDYpn629tvqW5xjCOmh/qIPjysf5gCwJKkwehvMNZjAktbvp+yYV5upiEmPj8FBA
Mwn43iKJ6buin2nNGS7kLf1efgr2lCEsxK3TE8J6+/8yvrNoYhuevT2qqNdVDGEQGqOhAjc/RWM6
tLxXnyDqHbC0N7u2Qm708upbjHBxN2QB7j5dgLiDMNGNop28H47FT4QzDs4XfR/tBVOz3EtPFkjF
CgPwM/LIn2yMi1lepB7dnKO1VjJutfmoSt+0fOOUFBSKm4NcbItABTGWJ0hZxXfZ+DF5Nl/S9BUl
jkIkiAHc5LQn62WkmCJ6q9u98evzk2WkCxKH6YCzWh7TmBD2KsJPcMxjnkURxQD83dX3caN+5S24
sU2ub3uCwaKiCKOIN+xizaZpEcmhDcHD0KrCC8ziawfQZcDZYz86MZoG0XFj3a4cbBcRF+s265qs
yXODXULHqKDe+Cwcofpdu28jaOiwYY/hRsytQYr/f7ZVxk4dlRbSHL5JiCJ1n7Q+O07qYwnoMG62
bF9WTzgDEC9lYNKnpW1mZcsdQqSU0uNRvg+MzwgfH/Xsw+1ZfOVKXiShYicKWzhQcfDhlugCCWma
GQESg0cMVeA380HfJ3/53vR2vKNm6pUn69k/tXsfbn16H3iJO/5Am5AVq57q++iwldKsDvrs5yyO
dctCGc9uWEbJ5Nx1dr+r0J211GHr0FtdPGdxxAF19iV5tkW2PjFs/6l6Ht+LE73c+++VHbrdbrnr
Pv/5wOiTkw7LMPzp+SzvK7XvWtR6VMPVklCPP/pqFyuuHsSleUeugCH97e+6RFaqvAlBmgOtNF59
K5e9slZO9b5vbRoxk/2ktTWKBX/P+Z1NYdtX39tp7upp+6BxaW8Evj51LgMvtmXdOHqom7042tWa
DssBFa/kgTfx3gdz6KXPDTgBJE5HN9hsqF3vT2ILagp6fFDNlo1dJ5ISf9Qkw7USqqv1U1N8n/tn
CZEI31I2DrwltvH3DJ8FWywhuy5HxHiZQG5OJO3mN7VoyafvqTvAUbvDcbV6brddw69XLp1rXlP4
kdJgs+1F2HRooqwPmN/wUb/HEuJN9iLgjc5L9QEJB89/3upSXm9JEZDTQQN5wWtmcY0lrSmV4cw4
p+JXD4DVRts92Sq8isv28hi6CHJVxKMJZdXYNLooyu4VufY66cNg3Ef9Yx79MFN9Y5VujMlYHDM+
1NXBB3aEyPLPeX5qpNoNMmMjyNpOOJs4Y/GlchPdr7JkTF0s9W7a47kYW+i2tnU5H1GV+Xl7522N
aVHV6xIU0ii+mihF/jVXo9vUL3r65XaMlYcS30k3LDqTjsbLbDFxtCaCLgxZffFddJqNO3Fwji/C
XbiouHCDeWuXiUm6Whjma0OZUg2ywpcHdVJobeRzyrHLhr3kmryU1Dvt3scbcTptoW3WhwcvlocM
bflXnfrzayE0myHSWnJC6WQfk1Nwj9ghbjYCyrRdIVldH/8Eez3Cz+6grqqw5MiR5uvz6FtjZG+S
KH6J/P5r0h9uf7a1pcE9YPNqZyNfeRemTZkUHVqqbjeXXjbDHzgItdjbQdYOpvMgi4Of7tNcNGXL
OaHF8W6qNZ7Pvry/HWRtzsBag3I2AAoZhhjp2ZzJsR/LikZOPdLFQcIzQRHTkb7kZty/G4pG+347
3NqYsGIBxaw7PMeW/ATkGc20a2bHjbrhwDVi+s3Gp1m9RqBkC8w2BRV12XGapbKZ1IEl1x8AIk3Y
hce2K+3l9x2Gfydqx5zpWJFtfKzVlX5eO1rsK0mPVacxLbDDODcJa/TgHhGlTwIpuM1GW1t/DuBO
Bgm66woq24IPCseSKwT3gd08Oe7gfzPbrTtkbW2cRVmmsrpT9aAqiOKU40NcGO+mpDhaw3BMyvrl
9rpYu65AeXMpUtrjUFosw16WKGVGovJWG26moa1rgl5J2vR9oRT72lA/Z6Pj3Y65shbhrVhYGBKW
osDi8YGaeoAg/2QKCv0pTka3nLYEqLZCiGGf7a5RGeYROUNmsO5Oo6N6w/z59iBUcQtdnufQqISJ
paCFwE9cXCAowSFH2GBo7v8VfcuR0n5xXH1XkR6GIFa86WvloYf8Er31CxcTs4N0F7+EP7cIa9cD
5Vcgo0TRCoGEqz5eAhg4750ULXrwcIX5rd+qul1nohcBnAX5BogLEs1tRVMynB5iY3o0IRVV3QNG
JBThNzpRa6NBoAWBGOQagG4v5tRMQqNEEp+WYaKfFD1zla7cOqauV7yp6wDfdAT8ZQqyixiznCQ2
tr60glJvgrwZ4yeAVZa+jw+mFzV7+336oHe0yBWsCjdrVNdbG3y4EJDgGUyvbcmeqos+7tsAJ49m
bzV7Shr6L1rze2df77Pelaa9dj8jPPcvTLzX1itXDbBCwe25erfNeLKM6EPSaTPnN0YYPEh68ZDa
ffu29PXiI7kcC1Ztm30XzIOnj5HjIflufs5MO3gANvLz9v5ZqRwzE3wJEwEiYbSzyMZtq6qxnfHB
QB7yD5j9Hcp9AreCasduK/FfYo954RCLpIFpR9WQ2u7lcaBnip3G6izAEIh976tdrtI1Snbz8Gt8
CGcadOjWH7JDo+yy4Vf6lE/bAgfX+d/lbxBr/+xI6sx4NjJ5EuPVDkUJpk9QO9Cr0w/K9JVy6MbF
qImFvDygzge9ONoVLZ6qWaG1ihA1cK7EzdN55zQqmwv4Vym5qtN9mEpUvSPJdRLF9c0MbVK4r9ah
L2LXSLGsU79HVvaoSF+FIHnZuZUtPThWDtMqdFNL+2DO8RMeQJ/aeox2c5TdVzqyOW2zMZi1g+F8
LGJbnU2eMSiODRSMUwhjEvw1AdR93ViPa+eCQfPbtGhFqWBmLkMMedlnDvkL1iognuzyAZcRxMW/
UO14CszsUbPuJGiyVRK8GOPnQv8xzNnb1owOU4b0dZk8xnH5iIDnceN3LXglv9fu2e9aPL4qa2hL
idoHVe3qGer7ITkK5SX9YctXeHWOzwItNknq+EqN6gjWtHHnAlN0Z6vY3x7M6ul3FmKxB9I5sDC4
4XwvVcCbE0RG5XmWks9dbru3I4nFfbX4zyItFr/c8WYdU075Zj5mbfZGlqTvUu1sjGcl52VTn4VZ
rEtTb4tIV1g0AmUlKE0FYrDfBXNE9MBa4188tlY+E6JHFN+4HgXEajEy20z91rQZWdDLu8wvTi1K
37cn7xr/BADxPMZiWOHkhHaFtJHAP90NKGY4u9zTcKhjj99L97L8aH/fLvOvpPKEpQGnk0/RMF1u
QSlTOimfQXaJQniIzBi+BcnOdKVjf7S+mhsfb3Uiz6ItNhYcqsisM65iKR0fUOLd9+2mD7LYM4tl
KDA89OfJc+luL1JdBTahnGkx74SdiRzUARPJV5p99PY3C23rplsZE/FIqREFEY/KxR5GATkJtYkP
l2vWN6vBgcmvhs2C4cqRdBFlsY0BYpa6HUgC3dg+GqcRqlv2ASTtpnjL2oq4iLRY7MhiqVKccjqI
i1uIIoJffMAB9IjL8nGLWr86eSDVaNKjTugss0/DGhHznCyyTzCyUeIOwWa1fnU9aILEIvAU1DEu
L5k6qtFNDmkX1j/KwvWP2JygXCXnh8YTskN2vJn7iBlarkCGpCE/JIRilitC7ciI/AbLhMmK8R1B
GF8m5+067/aRsRVmsSSGppOyDBCJa4Ithyvv5rl2qKetIoOYn8Vo2ERw9CzaPDLYxcv5Az+sllVA
aVBTf+U4k/Xzk9WAs8p/4vu3R5XARaxrf3toKx0IXndnQRen4WhAjsCBxHTVNtnrQ3nwzfpBVYWy
q1LtG8f8HMSOB5n6QSq3iOFLmra4/i+CL0+QNDcGWdJgA+6GfQodOfRgWiR7aYc876GzT+EpPfF5
cXjY3R73yie9iLx4Q2Nt5YzmRK3Nwm/LGn+1yAJgGvbnQVR0gEFWmSzRJUg0j7pYy0xqbYr8OSoe
B/+72r69HWKlfU3Fi6ePSsVXuRY1kMzWGAYJjMoY7IW593iyh/sEau4u6vfCHFnb4Wx2gj0Qxsca
EVsw4xs/4XouKVraXGrQ9OhTLpV667GKMSqk2pc+andC4Qywo/Jd2gMYgLEbyF6oHbYdha93C7qg
gHIEtEk2rhoePkYkA9VLwEBJGDyl0TD2+x5qg3zwC6cdn7LWqPp7ZWCfuUYo9T9KK03ubg/9OuXj
nY2Wrgk4TaZzuKgfTEPEO76hwCQU7RVwiIqd3Q/RRz9+uh3oSqJbgcpxHmmRwNOYpGw7AIQz3utP
4V2TutU3+VP/Idn3J9p1zcF0XP89oq94uW9V7FbW2GXwRTIx4muTmhbBy3Q3H2QYcIXuNh+d78UO
kwhP+6WnPPTivePJ7+zncWuJX6+vy/CLe98e5UqddL50sxcM0Ppt9zEqUWm1UKqa97HpWQW86a1s
YwUvBZ6I01iIz0KdXvZmc3nGeLUDu/RbNLABj9mfehc/w0N6ku6kw+1PvLaWkLgl31YAC8rL27OP
5XqqasVxY9usoJnKtfJD7SITF7rCOo6+hO/h7YjXj0IhBoUaE1bUMhWpxbzqeFuGqkRpTeH9jB6j
h6PhqbfLXTOriPa9s4rvtwNe5yAEdHjqUqVnXq3FcV9MQ1+avu+4Ta66nfIobVJc15YKfz3pIeQX
gXK7vEIHPpjTFaGPxYd2wM/1YQjf1zpiQbcHspK6XRw+y0aoNal4lIwaaLP76GR9DhFs4yDyNESX
8+OWavD1oFA/BkMKbQt3L8SDLwdl5qM0Nfx/t4Fz6PfdO7mw/u6neZNWK/bxZQJCIMpnoCxF8XBJ
7LE7Z5jbiEdDnlWm+tGwECoOw6RSMYjsi09Dn48pPita9KltjbTd54UaAhqY48HxCrUrf+rZ7Pj/
ZV+cfVKxb86rI9NEQptHPvRNddf3ABJw5FJGb87+VNdenLHI6AP31A0Z3P5ieWJn18uTg8504Ouu
P9X7SsKWTt84ysXfcjnJNHSEeD6FbWR3lkmBBNNtNEOWTm7F8GBxx3QtBUPIOBqtPX502LCaH24v
17UFxLio59MRRtVwsYCiMVfStq/Z6ME7U3Kw53kXEfZ2kOvNbUFf+CeIWFxn30ntjcGSK4KEzpOw
/Szsn7cDrDQlRATavRzITN/yhES4Hj+DseH3P6n3/WP04Dz0uRuQLSLp6ol//3+Es+yNT/YBNG12
2OJ0rA6TdAvsCivlStWeF5smR0HC50MVTM++1trG+lgNYFoOUgBoOYDVu5xHVC87Ce8WB1cF+YM+
02euaVrdnsrru4YZPIshfsPZt2rsggK+RQwr0nGolJRvABBnt2mabzR1641o1/fMZbTFoYy5SOr7
+IC5eqM90xd+HDun8JJe2s82JsB0HfddaX+6PcTVNS+A/ZjYreBhIi1O4jFliAVk5ti5t9W/bePj
7RgrZX5GBp5S3Nn0PJbvz5yuo636BJnuw7cZQIQGS2MXc6N/gRNVVxcGsrImAGegFst8RG3mpuHs
YxpRMqrfp4GHw2L1k6Kcrnu2hxPjXXFA20R3k/dY7Mon/0t6Mh+SZIdh18bzaWUBAS9BCJZGp3bN
ISwDXLvjMOK3qPUhzCxvlkh+6XZmxnD/x5NsCxABCmGinnX1vAidaJobhCYo3f4FS3+ndZlXTajJ
VPNJzaa9k6J/G7/D3WIXpls2EiuzTnRUbwVYTYUHvShqFNjoDnoEPwSya35UvGQvvA98SkMH5SRB
zkF3Qg694gNyYlQ7kCi0vOoOLZLTVjd05eI4fwIsf0no6F1ehygElrM+eUYvmXczRmW7eUQcrqsz
9Weo1sbGh75edNxWqO/ioEEKciV9EhUl3ncNOWKaF7HhOlnZPjZd0L27/ZHXwmDwwNVE1/yasQlU
ROnqmef4aGj3Pdb1jd++vx1iBc3OEiKEkLxg2S79SCiQm7mjo8MmMEoDxV4VtrarDG5JeXv2qnuh
MjUG7jQe2r2WnPQe9FIEk9zd2j0rdQ9+imHQqxSii9BIL89fKRhjvTEbUfdQDgKPGHr4co/a3Th5
6nv2sSfdTTIuy4ep2NpO4h5e5h/nsRdnv5KnJfbQxH51laZhmB58z0IV94Dqrw+Db6v1cn1WiME6
oBPZQUBrF9mHk9Wxw7VNAifvR8v0QvOAfyROd/9tZP8EEiM/u9WUQrPo5xMovWvv5J8h29GkAFL9
Ldqum0ZnK9sR6Cqlb96GgEyWSZXRhjDnrNHnVVregaHVDtU9zxq63nh1HV9pSVT5m9OEtOLmnK40
MeCIn0VfjrXWUPLwRfRsH0oH9V7zhKhXNrgyAujIWux/q4ltLt215XMeeLF0i7GvOkxAQZrz8qmO
0VOpvSn3xR02naewP2Vbnd61kwGPKS4aMj9EIhbJQx+aIUa5Pedv0nktttz1fLx9MLz2KZY74jyE
WMBn6yYrx8g3MkJkvyZoXv3f3c/saO0Gr3a7t9UjomFgzbcFrlZHpisIoAJN0q/43bLZSFKdDCzX
tP6ER+W3yWg3ICera5SiIPBFEIVIjl6OLLZLq1btXDyHO3gsjiO5Uzbdz2X4RVULe+cYmFzfns21
3W5aouhpURW8Sl9pgkpDAxjUNev26OQYUGfl9E1Phjd+2m6U365zPBvaKg1tBOKFp9Vibaj1lCao
mPtuXsqfYl9FUsS4kzbVRK8rjYTB8gifE25CysaXswg3HYR35v+mXgnJM/HMAE9xuj1zK/1WcEHU
ismn1sgHlT7PqL7Yvjua3xXFU+/VVzMixI+S+1x5kfHhC/db75m1OYSbx0sUSqWQnbgcnJwHfunz
j5tYyUswxJ9D09hH4R9z1PlMVGQcnBpEHWM5h2qY2iG/gfvlLz/o7+S63jj9V8dhoV7MtxCeY4tx
zHmqxZnUck4Eo+alDg9RZ4xOajxvyJ+sLXAbsjRlElqQVwA/rZ7y3ETYhfuzuwvMF0eZd2mX7OM4
+Q+5F5BqoRcJlIiCxOWnQV6iHEs1dXDRaN/KvvwQ5ubGDlpZ2tzI9Oo0UGkUshenea34ZdD1vGZx
uLU8I9RnV/ar6I3cyR8ojOYvnZwGP/q4sN9L6ab548rxxIaiDgjYGV2V5aKIlXyc5YAkLLUjQTep
6lNRg1BP0imAhxJ+tQZ5Y5OtHLpIduDMwaG4VgrhdWXlATWE1EBUvNXHT73TeLc38uqwsEFRgKYz
tGWnfw6VsEXS0HaznpRKnRPJdxWlSz60cqbc16FPR8satd7ZOHrXxiYaoQg0sg2uXqOBE80hNroY
yEPgx1092Xf6/PX22FaevJAVWS1UyAS1YFkkMxE3LvyB9ngKq7x+HwIvS6l8pqf6aetoWjsQL2KJ
wsLZxdwWs51JPbH0o3Ho0EX6a+reOO/K/eAZOwfDF8T4eI/tbw9x5SSBuWMjbyR8bK/KgIGm5Crw
dRQYe/tR6vwHYxwltkW8xTy9rosgbYkbEPBWONLcmJfDCxXsziMV2Hq1949YHvdvrc85Myrxihy8
DILBzj7Ux/RJfzY2lujaUjkPvUh5nCIczA6zIrfVIO6OlJj2ptlnh/8wkyB4UWriAXDl0eNkairP
OpzsXgoR+RrUKE8ewqTGZWoIC7P/L4PiRYWzJawrDC4u5zPpshgkIO2FErduWaIkv3Uir5z9DAcN
UARl8GtZHlgFYnoRz2QqkLmJN4DhO15uBJ2rRZZGJ1l/+fP5w7zSAS4EJ5EG8uWAyizCPN4EYDOa
o57thiLEJpfk+62m0bf/D6cHj1GxtWk0XslC6QjsZQm9G1cRynCo6yUuSePx9ojW1h1yI+I9CAH3
Kjuc1BqJx9RwAOG36Q7ZDQ2RO2tj2a18JfrBr48UsoErRnVrOPWcIlnt6n4roSEXFggrNvZjZrfP
aplsJB4rQ4J3or52aCjnL7vf5iiBJpZZ5ONU3xtG7knwx/941oSUH74t9NcRcV3c0hnEjEyJSeNN
Kf6oS8qnsZrmjRgrhxGccMGeYblda9wqY8QbTLRZyiaUd20LjGfQ4YjHYAzb0P6apfK97kf/4VOB
iEfPg1riCl4dq495tOEZRHrzlKSaTmdH96j+665qtFsH7srJTrPzn2jibXt2n9hISuazM0ivGgpD
dOpDV2p28/fgCB3K6/9CjGxMUJDdbKCLEsfihUlgVJPJBwQ8arGRITF2eNET+J92oRDHA1vjbckV
rS1HBy0R1IKpfCO7cTlGrQxoK0lcKj7O1l3rIcj/7vZqXJlFXuKk8Ty9VvDmdgxxJwVm5srtR2P+
JTn7ABmR2zFWtjC5kwCq4ZvHg2gxYbpS9EODA6SLFp78OBdSX7uVryaofiYhuMlGrva3I67MG/Vd
BH5NXuTXbZcuQqHHCbAhtqL8acqTt2YtbXR2xI9erIKLEOInnC0/PWjjYOoIoR/9o3bqTzWmdNvc
47W5w2wQzgxJhQGCYRGGB0VTW+ScUl+8iUtpnzZIdaD72vTaxqGx0ge3TXC6IoVnIV3dUKMd+nGX
xpQVxr1CLb5IXhLzW6EfJKnbVdGnKItdbdIOvXyU4mIr+to3O4u+1OeZ6il2qozoDxOUPEy8jsWu
7bGUMN8IcWarP23t5PW5/d/xvtISzj/hgNRRPEApiGL/MTfi5zIo92YW/UpHeWN0a4PDv5rKIuoy
17lGZE1dl8stC7KusA5RXWdLB3r1652HWOTXiZobs10SAu2BH8I7WlQtyW5+G5tuQe5W5o5nM88h
2qbCQXqxLie9qYJcMqgDhx8qAANpDWHyfo60wx/v5Is4i1Ne6TlZppRSwyx9bDN9b0RbtLGVE/Ai
gna5wyw7MZLIJ4I++gil4bwRf+6yyvsv46CIRs9C5OqLslORVHZC/YFxVN5Uau/hqG3klytLjHH8
E2Hx/ec0B/rZE6Fox/JN6ZcU66qw2rgv1p5xF2EWhzlY+yaDs8B0HYVNZ/WURwf1q/Cdlz344a2r
SW4ib9wgq2Mz0PKg7SBzCC5mz2rzRPp/1J3ZkqNalqZf5Vje9JWymEFmlWXWSIrZXQOI6QYDhBAa
ETM8fX94nko74RFW3tl3bRHh4RLDntZe699rNLo5St1eXFOFfiW2xQcL9DsPMZ3o0n+18W7+nlqo
Pus5bUxRT3cySj7FT7m6mSpckFryk1K/qs3X/5kofkt6f2ny3VzmlEejlAfqOnJL7NTu9u1aaksM
3R808zuXP4aGG9qUw5/8Z1M//sLoKvGpDnVO4HHzrf5xW4muvjufzMxYTQ5/py/aF2K85KlU7l7+
+lh/ZDL67Sh1DCu4VBLN+N7UfdaJ51MkRFh1v31VZ8V2imAITx+p8n6nzNBRSqLPoLS8Av79eZTK
lcQh+M4iKqWFhgnlQV5QkssLn2pqQ30kO37HboFMZKt/y1BG7uKfWwPAP8+9gbq6b0NpoXPgIgyp
veHEeM/uX66cIb+d9ZNsjWdNXObNrfuqX2f9J0zThGZJddY6/z4toYslSFEncvIXd7y2zMKzrI2h
qc+CJwW1s/Ns9RA+Orz8ju1raKTenP4A7u8oCXDQh+INS9Wo71tj153w9TaMlXSO/ufR/LYdzAEE
XU5m1fcbfsw4WGpdGZrPcZx/CZWqWsmkKbKIIMrtkbJv9v/c3m+XE98AFDek0vo1cdfs9Lwo1yvq
+vw0rmazcFk1d4ssARQXDYd1d9d+4DhCTelQHhbZs/taz+v9gDfG/9yN320VogUIw0HzN6UK+Jmo
7rO51DCnoTlkp8bptLA2i2J2s6QQYP7/0BTe1kQXgyt/8VDt5qV4E9QWA/rYc4CnpFb/We+1f19F
AK38q5X3MdlyZ5yF+5NWBiErKUbWI6OWxeVKSpZ/ezjAqqmmFURj/LIdy3C4lMKTUkQUWOi+38TO
z8ZB/jwUtw9w/2+WiETbU3JCNO046r+DC7PMqOT7BccDI59hw7xSH5sCf/OqQf9cXj+Yvt82NnlR
yCRw+LXemVTcQzwmm9AkB8ZMLJdV+L0esw+I7jcxx8R74TxMKPuU3/i9irtQipuiFMXkwKCCHDNt
OaS99YR9XqbsuCJlA8yp7ukMxfBl2bgfmqGnOXt3lvqpA+9AnlIKTWdUdEBcG5/vmyfu4JeFYt1I
AgOk+P5RaPvEmn9pjqXDekXtxl9Ui8QPGIQX4QWknI3sx0UQqdou6frycR7E5VnqBPNm3IqVLM2q
9eUq9R/svN/xGmPKsIr/Lxz0l/j26oSIJogXQfVl/ETOty/zhUxtuWxBYYcPPd9/w0kxoSEVVMpk
4hg+kdhfZH9r3O/wAOTUU5p/McbPQ3tZdNRRKD+s4v7blogbwVaBvyO69p9b0jEPy4/ZAMoo6vz7
Q7js2rq6rq6P2lfD8ANF3S8aLoybOKhO9d1UfMPfO1Ze+5mk1FeqyRbapVvmj+fty1NsH3b11MXP
fa2ev13O1+FkDu0w+2D9pnH8RD5vTZPHkmoJv9GtlnI/K/N5MxWynT2JTwkfK6V+4j9BIO8HTf0a
KTK1hbMWSUmJflPfFzzMz/2F48mgm0qAyXq4LSeftctnye4X6rfyON8XX5qlgl2hi4Xbv8tSf277
fW6XPn+E5/xO2+Mwz1YZZa6Xs5vWLPSi/+jw/9spxcxF/MJU9ey95TI3es7Es043r8M9Ki81tkLt
y6m8foDxp2PCLytnTFnVMZEDkd4dI8gWcRaojKublwuzKUhjEObo8XSx+jYD1piP+UcliH/d69Mk
Yi3BE3YSTO9zeAxz7VkaJ5qkLM9C/lSRhrT/rpNLQV6dtx/Z2H5hbO8ae8dHH2p4LfSWTaEr+KB1
85WIrUs2qN2iHK6ZtBgabAHyBzT62534lxG+E4jZs+3OxpxG8WACCBZf21bbKKH4UoVijHfjts/1
DyjzF07DOOdTQLlEdi1MN++wtzwrzrO6GHXzplF+UBC/nHr9hfJORxSNHwjH31EmW/1NOqKEe08y
zWhkilAJumkYxAxJqtUY0peLlH+AKn47or808+7wmWEaam4DIzpX/WeSOR66uk7LOnzpqUb4wZB+
29YcB1x8xqmh8J4k1TsujNVF0k2tzr6dKX610Izb5iGcVmiJPwIXv+oLyPgJi35zeiBN9XtIW5B8
6H6ZyENBsuvr9sdUa6B2yVznjCuFYkEfH81+3QY/NzlNwF9E3nk+qvKo0WR2NY3PpbbCrNwSUJDl
Ji515WqgOGeZtvqKWP1vj6VQf5xs/FdOQ95GUDzwgnP3L+6pml6hO0OVYc6+U4mbUkXD6ip8mpIQ
z1bE2A1mVn0Zb8upxl3x+aMD96+NIzFI/cU5AuwIqPt5/Hmd3VWl13RcTVrdynW9+lZw7uFkWkhB
1lXCp+o6u33AW5VfeKuGw9GkCsSbABQ5baS/TPr8gcr90RFg11z0wtIbUd40z6b8oJU3R8y/sHAM
tgS4QVAc8pldymP+3IyUN7ksXa7kxvlWfxXJ83BZVNvi621VvXCE8ZXlVDX3NFVdW5w+14v7x7m7
322ftx6QWoy8cQKqTxTlP/dgyrGhXBp9XJy+TgUEK9JoqauTVZtT9ofnpylr4enl8eXtePMfP2XO
rv7rP/mcPIqhzLNT/e7jf73kSfmoHsf6P6fH/nXbzw/917pI71Zdpmn9EhXv7/zpQd7/Z/vLqI5+
+rC613k9bJu0HHZp1Vzrt0ay9DHd+X978Y/07S0k5kn/8bfk0dzr6W1Z/rj/7c9LXw//+JsoQyn/
8df3/3nxNbrxHGuVV/Utqv4gDDa6H355NI2qmrcI6t8JpsPoSHlo3JCmnJVd+t9XyDCBoZ/io7JM
du6//XF/lPXpH3+bicLfUWCD4dD6TQ7rbKSKTG5/XuJUjG8ABnRCd6C2v/13Hzf/pMd/Lg9z8ufn
P+4NXDLH+PyPvynED/+0P7BbYx/nPSR8xtA2eWf9TDaUk60vaimJX+bSYkwozRMGw/buZa58EK06
CaPqqAQZpWavXu8JW2rNSS/9Rj+Mm7kNtBs3vSdueIyqjk5zvB11S7XUejEeprtndpvkjmqJjUmy
hvK6GHYXd/SySOdlrTfz5wfdFrZ6cuJ23coiYduvrw/zEd+ci1vkBCLfvX6jJqOlJ922fZi1N2wL
74Shwu693M1cYUe1ul1z7K4UTZ0yUpfm3J9GMBz1pImkKHutl1zRPc2ZedeDdlScKjqdzdqqtnl0
Mb5rjuTU1hDdyETsN7v+0NutnU0fWptCsPzwev5px5pqt/HclfZCWlt4Cg17Na5S1VXx0thTClcu
lqFTBaJbW9fEiPqTOdpVwI1V2u1P3u2b+l2fLZ7bLm2Cdj1EPTWPrC5oAiOSnGrX5qZxbO1qpzhX
X/1x9u/+SOH0WSzsW5u8Bb1905ajfbp8anbCS2sLThcVh5NPVzXHSInUPHlta1bRnMqAOwox0vn7
QWJe7NaireF12DO0TX0YlUX2Pft+9ktfcQyn3bQWSaBb65Tw+sJUfzyCmVtta0val/45oVgcqfiR
WceTr2mfuKM45DdziM4HY7bSjmP7uUJH7EvR9VAcRvvs5xmNCk42X5I/pWcQ7bpkMDTjPzNTtDWi
WC7mjIli2HYXDXs9nmZYnqa7tyRWhAfrNXNnHFnb6HSgsxbVeKttc9S9izOUpuTQK0eEII/C0Tj2
D/PmqhazCN3g/FO3ZkOHRKoLTskFz62pAji9S2XyCKNhdpioeW6WzEizPeVLnlOOBPu1MYkpekuh
5Zk33VCvLpGe8Jiam6fD3LtF+sPUKFGazK3n1dRt1RoT4/PZvh6uh0d0iTQeLC3lsjQcBns1b/cV
bgCi20SKo8ZzShitFVs5m1DCVnCEiDSL58MzEumPXZOf37kYi34zJuExvOL3Y55vn5gaPBjOB8Y3
HG9REwnHXFj0NmMQE4FOJOdEjtva5O1UYpQpMPo0CZ4PHoHskgL4Eqjh0vDl3fzG7/N6mt1Ad4V9
aeGjCPXq8S3AUbvb6+58tpi5zL2wV90qFS4rvoIeup20b6DO3tZdOTb83q5Qg7xOW+Xw3I22tK+2
1a626fD9MLyqP4Q9W2bYM4Us86YKzslA0niLjvH6XbOdiI8Ax/Ju3oIqOLGa9YHixxTWqCqT13LH
/uxVi8e3JmWzuU25kFuztnVPTXqvOhLZXbB0kmOQ01yaGnXY6XCCZ5RHrG8T3ZXFiRWZJXPvfJCO
c2/uaQPFj82J0iRTOErHMft8glTYJms5uTj80pbLNrnEWnBxSslUiHOABloTAoOX2dUxj/LK7HZT
N6PxMZFVuz751XYWN6Qr6GO4wnagzSukRzUAvz2Eg0mevIn2zoV58pkgIRJPK3ar6EGnUCvLeq5X
wnGmrIrWnFtQAa+GIOgoW5gxTc1HokducXb2d2FYnOGTfJ1gVlAtSMZBqb+ZHWR/TKTdJeLlM4+d
BBuk/0N09TWnPGiO4gzzheFckzt1HV+LA0uzpgQnHVOc0yH8bHwLj0O/pFFttppW5EGgVEQuiOHI
e9ggrCY7n9TBMALGx4QpRwahlstZogxsMXLYNdEj0igSa0K/UzlrWzlKJLJ1jOP9EB5laSLqCikw
Txgipz+m6iotHyRuRKUn4Q/09RapCQEvXBaRF8JRzFZMSOb0LWsuHUVPtxEfZ1NxNQjamScnn9Xc
dbGyyxEjqlV67GdpV3t32AVL5ug/+iRzHkfVkq3MKXnx2RyTM0XjdzNbelHtmT0mfEcgf5FmjrST
k9o++ZfoFtfew5VexOQWiYnKt5pTbxhB7kiZ2cXtXvfFzcXNo7GFFSNnlNXs+9NFVuoJpPmIoCGW
Qz+tZgnTJZSmMMmy0dOz1TMO94U3h6yeR0SWPWzHRNkJ28w1AtWnduzD7T2Iu13PXNUtrQ4pS1nS
FZ2poPiJdBKEMwLY6o5qQlvO3Z8lrBJTJxHyscz2YzwlVXPVWLGziynZZGZq7eYovI6W8Kr7w2PJ
IJI50xqezdIN/Wd6v5u1y81U5iIDln8j6DLlY7aHsYiv8BA5JkvF1yLW/Esqu4afp8bZNPxHqpGq
NaWgiX4zZ0G2L2ORarBpH1/DxflOciFTpQysy/sNnyrDms83Ytyleg0HGjaXdESmXoITstYqN0iB
q1/4ZERqdjCEW9RbVXCNh7W0PjsTv4FTF5/UL2fqgqnL0UN++XNLh5OEDjl32rXh9IcqaDehcz7z
DokNWlpVenouq+0j6N0GyaPGsJe03rRr6trjkLglOAcp3lpKRLEUwaAW3Wcab+37oYrYfew6tu3D
hPWLnnpd8DkMbs5ofGXXagO7mC3MrkFkeKOfR+VBjKWJBrSJYyl7I4Kq+MW5BPDdJm1haGf/7A1O
ExlAkd4Kj03UwDJPPvxMYdB0frQR3hbkz9I2EUKl2knOzH0GMJvXm77gjUIU2o+0sKQngyit2kLI
wtxh4tNCds1SZ6K7FKZ8C1iLS3AL1EnW5QHuaYhanx8sDPyYB7qg23MNST5RTwUiYG6gHN4J+unN
sZ7u5TvZvVxfO3AQBsQ8eKZkdOKB2bjkJ3f0z9WbFJhWIdMX1yR0gAeiXcN5mu3dl+YrtV20FtCo
t4T9/QCT0hY8cgWcqAiwij+NsmwhtWeKBWzYnxIcfXk7oKXbA7Z8hHyNX/M8nuZzPymYEEbIi6Be
K/vpt2u9kLk8RJD4sd5oqQjGE47jJA+AAvBH53o4I0uEfR7BpGRQSxP0VoM4m3lvcKe1tajeQAcn
9sn0kFftzskkQRVS5LAMKWoliy0PQARE9Fa9QSCkTGH1ZANc9idp1cbQtfYjPLCBrlTa28/YJHt2
WLe5uhQZfCzn+3NUuKHVb+VAWNfHMpZf8rTyZvt5IG4liM8WHWEd4nvsaT/GI/WCnw9T2PTHbnN2
Oq891scmIVxY3J4iIRlfh3W/G4/jrqJnAW/lzzXKm4W8q5Iz9EJv7HFHbNimjg1L3BnJyRESxZ5v
WxKP94N5ioZkthc8xRo8wSqdH+p23FHN6+RqVpcI3ribBVKiJNRNCO1TJL90nrzV/Cw9RzvDvjqS
rVhyhk2D9iVL2hRXs3DPjro7u3Jwjo0Ddf/GJWPZavUiPPQss7ztNtmPwZN3TA1/C5enufDjHAu+
vhMzM0thL2Osukzk1/nuGut7o4B1jTHkedlz4LYlOE1mllboS5vxyMyJr5p/w60vFerl4N0ZcecN
m8YTX69OHY3RYM2dm58tmq/Pg5YUUeY/yCkHnHQ0L/x+vi/71zqYO2pURHMn9KYY/F12uPgXcJxd
bYpdTs47Plf23JH3zfoePW3DU/ekiAXZJ6GnIPM2RTCjkGt8KheVXW8bi9ryV5BWsVSj7FDybuYn
R8Lv707l9cfQkyPxZdxrcVEs2qjadBh9KYSJBVZynxa5XMd9t77jTBsZnnzUj3ppKl6YEBOCflVL
anhUaRaRfDSo6yp+a49KIpBO26kdyj85UiK/jLt+e3srpbyRNvINHl+ADqnWq5gaMf+UpAqkjeYj
Gtj9EKzoXoIRZxTjU38zmWV5m8P0V08oRGDaNB9qdOaoOjaGJXmG1e8Gr43aKPc1t7+YYkRG2Ggq
JuZcDup+sIz4GjR3c3QMzm/B+FJvO5LguWPaR83mkrRBT00nq36aBYDWz0kpCzqHTduz54LUGBFL
JDvdYdyrU+kl82nn9Cmt085qt/W2jzSW/qXcjSN5A1YiOAYcfwyTclenp6DaXB35RdwWR9bTSLRp
kfooQya9iC/NZoQyuL9wHhC8U9Urxbsez9HNZpUkb8aWFDzS1dwjwTN+VJ7GiikJG/IcsQ7TsjPy
zL9H0w1shWljXu8rzeMq9vwR0Hk0vGvEajWnFYo3+djA4J3soAOkBvM2kQ7P8JPS47fbooXtgwwH
80zQMWm4pKXk8fbZakaReHoOFvM6j9dB2pz+Is16kHFpIonyyC083jpvvbakdXkUtwyLd0ue6IiO
frw7Pd+xSb1xq3h3ptNpPNojqwZbNhpfT9H1VfhEV04R09VIENgZLiOz9a3xlSFGZ+cB+o/6neBV
DIqTKGVbPTq1mQW8UN7RsfWTPssvTFlSOFMT4+s1Miz6D1OaSP96HNa3nMzzpmFdyiWOKgZ0qnhk
XTa8UxR64lHzsoPiSV5OHOHhmZtPLiX1bfkAc8MPk/LYHzXykFfYilUkr/VkU4xb+sTNRjILaI2e
zoN6WIQWQ7bqI1dq8IbT+JIn+FdHsTVr5nQ+LM2fB50vJV2iWfOgeLuTDaVY0wxrP5gFZ9xKdhGd
3anZxoNvitvZXjowI+7gZYzKgbpsltouGPE90oOnx7zVx8LRP7er+V48wnYtAcCxbmHk8svASrKI
4k6CTZ2OJ64btridR43fefdYnAYjMeX3qHD6HUsvWKyvZl2YR0qgsQxuxZ7U2IACJKhN9Gm1cJUh
6Y8CYsE4SMkN35HXvlgU8cM70cXBnxijYpM3duKOADIOVNny5nUPkv9B17N9txG35wjKySdSnQWC
J6yV5ByHlmHDdq2eiGbIjQnh9LIVt5MMmu0Na9y2vHo83t3xtfMUv4LzwnB2wtm8c5oMbRVUiaDw
YdtSN/3lF9i8vstS1F3d4g7MDO3alfxzfIrvglmOyz7uv/Tfhw23IiOkDbPlZz+KKDxcUpj9iG9H
ClLJ9khXVKE/6nABCwttnRQMflhMDY6v95jXxgJMTkrY2KWLIHzlDmGt/Xi7AVHqG4f5Pjwo9EBj
oFx9eNlesorzIk/PzsmVDjKmix/CpuQI+EzrmC2DuGId15P4FtZ3tpBhz5yJ4YT2ANUzYM3CfHmN
hYR38Y24bZLCRZSNW2GD2DsIa8MGQiNQh3VYL55E7Notq0e+c+Qh8Nq9xnQfkfLDONQxYJrhyS9F
TAdLV/Ph48xLyzG+cNEMhMoSIThhdPh62X7Ke9j5V3BUbqzqSXsQ+tweTkCwyb7sSvx8JoA4rPHL
k6YmaeMOUnmSu8ouwyVfC+rC8BkJUhmJ4hbM450lytOm/dpyllCApMZB3F2e9LF3yTyRwgxY2X0e
zPfSho4gma08vR8FPzzwkRn24SbJsH7IizxQbB4t3GwvMmJgKzQ09SAdoJs726OMFfbPzeQSaJQh
CyaRiVlv0vHSpYcdGSqpQB+304GGWx7PCZKR3CUL6AsRfim/a34egCo56DyCNpZdCkJcAjAmeIIM
OFlQIpPwq7FQs6HYQ5uDLxs4eCtEoNnaRhmANiPS3ec2xBdlL7tAUYiFP/UEUi4pg7iltSvvGKHh
45oqoGhCoso7loqlEaDdNjbsHsIJfUh7+s6f7XqT1aUX/BTZyMN9MbpvaykKC3XHSvYuJMI/GrjH
WQqK38s7Bu5qP7qNBHvK9tpB3tZHsADcAmUCx3Kvd/goJaVTSUsYen4QEcdldKmWgJlDfoCXQUEV
F9RjZede5utH0bmP5sXrrGI3dyo78wni0Z1ye/PVfCrkJjuCLdhgH/s+XxRAqnDCSKWwaHe60xF8
e/uS+4PV2CNARrDrnQRpncx7wENO/9rZZTDuM6+zH6gmrDEognYnsH7rh18HZSCmF0+Ly22fir0p
759WgcJqVac5GClLtC9MRVr0QId6L7n39J4KrhTPDhk06kouueiNER8vcmpNiAsQUacAkv3oPyxj
OsYPbpHqdhejEVAoW8lJwkUb0Ln92tiPG7QCSvyI72nrn9ML2gC0zPEM851NPfSbKezO6ZNGuU0S
THVSIdTplGk/AKbxH4RZ42hqSrH1sMpAA7uNXArdMKZLjC4NXSWu1hXklZZQRdrvy0BOxReDA/fT
DOkpvzWXxdMCLFELqN5RDj3t7M66U/zIl/fjfuwXoUsOBK8MmvU1qDnmg38yvzo068qqNmN0O8wG
8+LLjnhsOD+04CAQm1WCaYwEircRkoAAzasmhl9ErSMjV+wr0Q50oABjgqbGOUi0A9mF2fIeAWJC
Lz/wfU9RqQn/bjI/O7TbCxrP/c3P6wUQY0C6IJgLY1nuqk27lfeVJdg6hXIO4Lfcz5J7ELqtoyU3
v1vXdLrcZUmznk3IXXWUWLefOI8eBA/UocQX4OO+j+r0yiZBzLyBrRKIqbidCzYW3BEE3mwaG5iA
eTVHUoGsQBeFgzwCGVtFNFV688v7qozK3YQlpj/D8IkjlWapL1XSbQy7cEv2JHvqvOy3eiAkkhe+
QZB7ZZZbcd/u5ajdddA0iVkNrmm8ZAIn6m1ZR2I0B3/z+txj/tLBYjBMDVsQVXRQghUnAc6JLK7d
0r0FCuIitN+gUO/co9C6pCqHKES/r+9DdkJyPXLGG0ySr7SsGcjm7oBkGBfZUVmLCVJzhqij5+Y6
mowcQOu1DssGMn2DTxqw0FiGCWsSJqCNawWIKyMmcf65+TE/ZgcgsgCq8rt2EXqIa9Box9TZZQTA
puOn6AzmeFsimoKZqMfruDJAgn64ntaud3ifsuijdksD+aE9MuIymp8WfJSdajPky4un/Gisslv1
r5V9YbE5JVm6I+455jTWIJCOgkVkmet9ifIaH/50iM/YXGKKAqr+UfblznzGbLe5PxM/zQ6iT4gE
+/XpVpOqzn+gA+/MPBZe8xhTkiftcmxFGvrA1m9uZre9xE8XfSEGp9a7uaP1dMO9EvRrTFtr2c6d
uydmyz4Zk1kiYZaRE/RxWK3Q0eHr5Nwi/qE/OEHa2A5MY/9EsSgmT31ZHeXkyaUS5IRlAh0xC8Sh
d7KcGYGA+aLahc4jQjOIHnn0nlEJaB1Q6nTH6dYIxfRs0tnqnOFwlo6qqJeWmFkk9HmjhwoKrItW
F80wf1V00xxw+OvxsHha9urKOAqQHYuP6hrl9HSNRL5XNBf1acVggL4YKdAP8ptw7KYueg9Um08G
dZlUyihesygMMucSc0ubhEHD6FDXfrmgMpVe7h6qye2s4cUlm9obdsYeg5w/btB3xbDDfvM8Gvtp
HUZfAzbOzNqv4tEi9UO/ntvTXAs7mXOaVbnjWgvunu538bgJA3FD0SJlh/qdw+Uu3OsHnse+2NJD
1F7QvRcGwuvcfmBqnNTiUFg0boSt8IpS1+u2w0714eci58iZf03JJjx/EwHoF33cZI6TAlZfzgBS
28dxxKr4tn7STtvfjqe9sFWw4W9lBqknmTNaw07aTT9Lj+Ey00YgE/GIzef+RItbe1qgBc+jbDFz
DjJj9JEdwpYOD9ub86b0d6u4VMxzenPDoEUd6Kn22xDJYsRwBAxamdNt6127n9kotMeNsnvGZXJz
pBdp12+GHY6foj876AeaF3ZzO3dVtPxMyyN+DgsmoCYpzXFms1s4IldWsxHTHDVe2qfEV+uHLL5N
G+Wa6v7cnwIbXawYcZnSXR7Rm2mvvW2tCgETEyozuB0aADbc23FbiM8B8kaMEGfcf06beM7OQkno
8lb+kgeQGjkGQtBtYs7np3R2eLg39+Fqwc3NnJv7dGmLzVm5sl0monVNH3FGbI6FEv+E8rRPGJps
iQfpBbU9av6ozlHqT5r/zFEPwmu3lXZsLTSu0Nukwn8cJy2s1WIdZoWAnuUCo4crBQ/WYqK7G9Rm
vACwSQOAIU+0sAnYjC1EeeQ2GGNYg9Me2Y65e2IA0o7+FWmF/QCS2+twgGHbhYsHa12YrAv0vZ7Z
/SZzsXd7rBInjt2Zdd4x8hsi53Xu31zdlulUnfRr1Z/ZRlAn3De1Mq5FWIz0MmDDXQu7t20xnled
O/dVe+I+k2m8SJgEq4T4wojnTunoYwlgJ4p8zeB7T4qv6QlSav3av7jUAmS20IpvmhicEcs+tMHa
zqbNdl71gBHI9+GeUkar2rrNNF2mJZJiFqSEIGa2+rYxhdfHMdzf4tM+iztX9r/DQcPFfSKgEIsc
nFHYiR77bZZoRx04BnhzT+zWYTdRVZ0qqPfTPhG2cFbH2MtWE4cxWQtmfpFqE/lBr0Ks2hP9QSIX
8xSAyAaXyWOkut/EbNom/6T6xGafA2SAVe8Ah0UKMpt6Gw7LmY+lH2fk7p8Pz20osgVINFa/r/c3
lK6bZwza4i/6JZrRf4DE6FtMRg9HTUXp+zngNmigSPmfDly3xeJPOdMicew+6IF/sebmHqHaPWEX
5rVHxtwDtV+AR9lTWVJuu7U2Wxru03+CYoFnNCc69a7eafHozFAIcWrw27TcPjfGaXnfFVF+uPn9
q+60W3VvuOKeoTXr/lWMZNRyjkTf08zLAfd79FaB4gqzxWB1vP1xaDZgndSIAbwpIIjRASfiMhjc
Nn1aUmwAI4tt3U+DAk1PCJhul+mkY7us+pTNCya3es56xuqfwxfAnc366YeuEVP9MwcxcpeGKasM
wmJJz/ZMB7pL6yKDv6t6cZNNdaFGQMmNhq1yQj+KC8YMROccaYl6lJ25ZqILbdZqtoD77gwQ4euF
QkgxkN7q1kVQWfUW/JEDEcEJ21vDzfUuTwy33YOQR1R2RgxOZl2UmJHClK6pNHVxH8YsJxTCpZ5e
tUCvelux7po7HQiYE5AY5THdebNkJJeEyVv3KUV+FJgS39Q7lIQ2j5/TNlVc2h6jcqvFRsycjemp
XZZB5oVxx+gnoCExubrz9EHnCqdgbHHcN8SQDv+fgntKfx4uutxsomK+k8YlbJ4dEzziLsZLcttu
8+QUQIHCjj0k7WAiz4msAx4VfWOlL8NAn1j+fdF8n84eQpy7j1j3hVekDTAkQys8ib/5ARvhHTk2
iUhRWbKZJ1uvse83wq6Cww5IvRy9sTPHFQHpNPr0U/TfHJz+9LX6yXvoX05c7329/ndT1WV0pRzj
H2ZTplHzx+P4h1XDjkm3llT/H/h1EcX0Nux/erhNfmM/+XW9Pv64Rff/Vf3x3qnr7bl/OnXJ6t9F
fCfJS4BTHZlMpsyb/3TqkpW/k++J2LAp/phEsipX/nTqksW/49iKkzc1p/BXJf3ov5y6uEQoBMFd
kzs9fpnKv+XTRTqyn1y6KFwkTPGihE7h4koE1ftEENe2a2aSeukXg9h8Pec/nqX8mhWP+FFIGO0l
Dgphvsllbd+ExrdCvn7Tx+alACAol++iXKBZFjhvFKK+mGmVeZLhTKNMkbbsh7Ighy2GPSP8JFKn
uJYC/NOHhZI/4N3DlaT+z3v5iRTChK1D95mhLyTlGUnKZ0n6crbm53V1+VwWSzQyA0VgjJX2wLlj
XizL6rNqfHsam3XN/tf1FwlvydMPNC3N56eyQkvZkayrXkii2SFT6k/D2TQr/NXPq+v9q0AN4GIl
KMui2cwv27wh8GIXnr/nxafnY4HfC+oTit+Zz8/S5bWcf5orX6/W1Tovz8vrOsyOz738f7j70uVI
kTXLV+kXoIzFHZy/OEsQe2iX/mCSMsUOjoOzjc27zyGzuiY7+96+VmZtNtZjlabMkhQRBAHu33e+
s+h33YlCYJNyfLVK6lXrsQqrkD5vE0dAN29sicQ9RqMAkB40g+st71Le598z4665Bzr00FXnVnsy
0YZQtoK+wlNPs5BxC2aDOHVFpEsGZwnea3OUpDkXObaxevXjaj5Kt9vZ6tZqUabCTjmHycCcoOI9
OB5G1MNZBv5JGVeAbrU37W351H/8rf/4e/uavQ+Ah7ev2bv5OXyZn//+3482EXl35HMb/dDIdr1J
A7Zqg5TVh8kSulFXHk1s0MTFqkdBzVCWZ+0rUb9V56IPN9cZs33tTG91fCRsbh0rsfiIOrp8mPzs
btbjcggyM/IM3sYYa8y1P6UR0PspuZQ1N2g4Zf4GTbcXCZkB6n2LW+YNzwVNDL6iga3bC5M7B/0M
ZhtwVMdkYUumzrRgnvzXmbPRBX3Qg8hx3Xd4NP4u72e+Qc2w4HsbObmAQI3fY/CFCBoMT96iWu4K
8WmyC8UaniEXVI9SqEQcbs+hheTSK94nBEddw8vBB0o5eeQBQPtHooduf63zg9PsZ3PXHBLLF7tM
Ec568Duqu1T7TPtLbR/NuFJhGuHhbfY0A4O33mizv4L8X4B6Y3gp6Xy4FHAjHXwT7bRe4AiXNpy1
FPgSZAKO5gMlLUt/aXlODhL9vDVfM7WzxkhfOUPFqwUN3nBLQ8cbutMMxE1jpcdFGtHkZCUncQR3
Zg7Jvh2O7PZGgQy4hk8y7l7ksM+yIG1xU/PFfOi1az8qXq9oxqRf6FdQ4qav7CE/n/zQZ9WefYXd
7LfaeXo/aVtjCQclxNYRvq5hnt1E74+E92c9yHq/XwPXOqITrR60y5gFeEZzCWga9EswA9Ybkn1l
Hsv6K8mfGeia5RIQ7ThxAnhAS4LeqjnIqpFJQTvSkJ1jgnBuoHJDBSRz3XdWbedmh2oouJF/pEz5
c7+XxbEcjg2KSmRFukjISjR9OzZ3CMRVf09TD1AsWIGYBt3V3VfJgPAuvK7mwDG99m7FfDkTytdX
wFBYYC4m2Re9vmu+5e3BzDiBrQdvYLvRDi43cEnxgX27hGmFQ8MnCnQxRn4agjORo+a8lcnCM+e7
O4HFWIQV3VUiXqxDjcRiuKyx9CEzngmjeKdRo4dl89SA6FeB3HVYzuB7onHoM1BENG6u+6k6gDwO
pkmg7MlrQlVd9eWhMDkR4Zge1cl5nrAeGl57q29Ao/EHiLX24x/NRZ36049v43s/f6JjeYV1OWaq
24Km2j//0J7339tTPvN+irEwrof1eZlgI++VYAyuNcZsgz977NrBCy7hxvKBy97KfW3+6Kvaa/oz
Rcz0Yj5repASiMdxT8HBaQCyoGH2UekfRrP6qXbnSIga0jhFQirBUThN3BcgJlKojaYad8A+McEi
jSV9rIMENtkQdEKJVKwqx2IN7FHHuopqVNzhrDYGh4DP67ZpEM7NB/OQoah8QOorGMtMYeAn3Qhs
m0p5s5e44qWa7LDymxAiA9jdZZ6L0VfxoSbelT0n3SlrzzZ4YNgTUSS5zY4VvuN4axauZ4GRK+F0
5TPGqpL4w1rzFJbvyTwHOcO9o2MjMddgKc3r4DD8P+YtwG8MN2j2FDdtPjwTOgeCuIE70NB0EB3U
JmE1ia8UTCGxFZao3goMRt1h8kvzMTHKD+zmr0UFjQJsvjzCcp7T0pdKv9aDDBJlc50A8sNIqLV8
lo48dS2PKYMrYsR9YwdaJQ6Vrft0Yb6lVX7dymCavqb0yPrnUpsi2zbA3dGzsHCvGqztg8wANrim
WCiW/JbTBoQ15gZzDmhXuhoMsvrxYLqXer43MEiBj2FQmiSAZNpHyQEUW6SA0MY11MpIafMbNcZz
WRjHmVYXp5qf6sr+ZjbkmJJL1vyU4P+tMvR/mpiAmDqFGuifywmiFvXmv6En/oZCWuafw696gj8f
/VfxCc4+nCGphRrzr8KT/gFtDWLKNkG2AxfXXwpP6w8EG8CwlkKoaRqEQWjwp5rAMv+wmQmJNczY
8Fx/Q0gAY9r/VHRiNYOVJVI6N70N+83lIhedBvWNq3PUvl8dySjscQuQXCYVj6wKbV0WnA711aRN
DcN55zQNFILuVjy2WnFvrfro1aIArSzN47E3XvVsfRxhSYhdz9lXaorMsTu6jfkBxf5eEv2Omv0H
LOtQfdb0W1OCVFmauo+o7dyAX/kUVVUlIkYxSrLaHMFs49gDDllN47FfXSeaXCKOhi2nw8icgU+F
AWP8DOJrvbLVE3Ubey87Yz3oCyyfZ6sWXDM0doM77ke1KhQYhlbtUllYniAUhJXUnRDDTZ3sssp8
DnSHLFwIZK94dTeJR1JU8m5eyvtUp+2nk7UDb21N/xoKRUMi3PY89SJFdaXW7APhPCKueq286Q0m
ijVWN0uaMppNUHGKSvlmTebToM3D69T3y2tbA7OXvTPtxVrLR7uA54eRJrukLSN3rFFlq0NRt5i/
2XE2iR0zluO8Nh/9MMRu3ezKkiy7akqZb0yrcekdDPeTYZuOm8We6hVim4vOz9bqoCez9NNZXZtu
aV5FYQPYtkZnAKk+ScVnb60UREzUgAYRfWyYDVjJgzn4ZdZLjOsrGc6N/jYTy3hMFnHfp4u+m5Oi
uHTjcJ6t7I5WRjBgczF6ULGn5lGDsy1YGeD1FyXyA3R3vKFmoDv4bezhLtr7dTdqoMDBAtxNoEPQ
e6TxQEbGV2c2fBxFGZp6Ig7FlIg7x0QL4eZJdrLIQniuk5U7XQ8R5ZBeYIwNZKhLEbw5dGb093vn
/2mL1pbGgdA23Mj/fN16UM3Hnwqo/tcl6/8+9ueqRekf8JZ2dBflrmUQQqGP+9ky4ydoiPE6yCNF
Uw0F0l8ts2n/YcL7hMD9DWrQbbH7c93afoAsFhN9tGPBhcUmf2ftsskmzvtFvKfD+HqTBuKJEFGH
5A4cwq8awYFQSVdcZL51L2TcLty4DqnPkOM+Yey+h88hmh2jQtULT+Ct9dnXbWBbYU66qJTcTjm5
TQFK5uMWsgGiM6ICuQzMUIX269TyfkT7g/BR0FrDKdhypKoQrGJs1LOnGoUrd5vW5LvidRNCo5fi
eYDp/9J7IzJDYKG/2aahBMh35Kaw24dOuKVlE/DfgvyWHuoq0O6HOpRZkNlBfYalu0Sdj54XqYXg
JdQ3K8yQLAiVUcrdQw3FPoSfNhf3cBbzxQXxHD5SFu+2I2u6wNqVB/U1HPOCV7EeFC9ruPowSM4D
ED7k9i5DgJPX3PVdL3ls4sEOUG3talvzpt1wYgGGaqAm3eQEdzSvNXhl81bjinm08yAjxlhr3KNx
jxKe7ce7LQKhzqPF9KZY8OyWf0wIgIR8I8kaXp8JV7d+jhcWZG7YF2cnQSv9XbUBJE0CaOh5DhHP
AxenMzJGYhMuxyJccm4cTNiJIrgR39hcs5xw9lHaHcrv0D0sj+Y+P4gY7UyEkq6/W59xZvByBhby
YNgtp6bk4313Sk/tvkcMpRsU4XBgNnJHYar03MLwlWNEEsgDpBPjFKa7KUr3oMDQwZNHPVhLvj2P
HqdvtXXI0qMTdrwI3WB5THFuKgyPauon5RLVFD4tBQcBU81hTUF85lZ7heGHwHxiQM/RRRpW153c
aXfVF+auBxAQcfXkRydyCt4gD4od06Dmc+WrV3BLjLveRzDHMX+j5yxE4GyIuUFA+fhhxuoTk+Ie
AjJfi9z3KZygOKYUFhw+Csgn4aW8vddOMwhldijelW+HC/3GklNaHsurFukvzU67DaD34gpYuB2n
8ZKB+GkUcZq/my4GUXvYu4FyWHwh+i35Birca/4IY0g/e+4rnqOtP26Rrd3RgoMKLgQIcVvFtdY3
4y6NmOGnyV57AiGGgcxy0YIRcGuM9CGoCXzjTCPmWciFN/3lk57JBdYI9RENTSQR0VnCm0V/mTRv
jVK2G1bPqP3+W3EHyOQdIIH+qj5r/ApQMT/DzNk9oZHn5m6zW6krX5AH3OJA4jttb90tLqiX8uDc
YPfidTHZORGJ62xHrmSzIcdUafAyJ5y6go/LY1chrchrxiNxd4gvBoWmAhK+hODHSRu/Gtd5YJo+
PKPXqLiQq6yjlUNmh5zc+mNGuNN9c0cniK5ZKDhkDOQFhUDKwaDw3VfWb0M32Qm/ynkf0v0AKka/
k8h3ny/2Lg814WnHOWzPUHOjbALi1vqYVPoy8zFrsj7FJ3M8AsQLquDmpQoaJHVVM09FDO922eBc
rjN8uU9Zvhc2wrPNk5XtCzcoDa/YFXt3jxCK585B3nZ3wOe8M9/0gsNhqj+YHj78Z7LTfBjroStY
MZEPOnSlR7BYkFDJMZys8YwTh5yI2wsfkB7cH/Cu/CpI4Sgz2T4KE1y5PLu2hz6YguFBHi3fpF42
BvIFE9JyQVPkdcUerYTxDa9soCoZMAnCdIq0+6bhTVy8rvcGe8pO+RNm2v1X89IvvhLPuXsVy9Us
dipYnjBQzMidCfAC8MnsPJLlxMxYg1RiOlRBFixdhBE1BqCgMcF5cxtOoif9ZW/8B3Lb35HZPzca
uLNB9utAov3bRsPWwhrmNcdHfGOR5hm+ipAoiJvVAkLX5tHM1wDONFGX/Ys8CWN75t+2OCiJob6H
oT6cKdhv+nTWakYxdCNGa7HJMw6DxGhz1ddOBgcRMHKu/8rNARkz/+Ilf3uzfaVgfOduyg0YF8pr
czE+2/xhDgWMHZLAPNl3WQwmhgIjwTeQLgQaNggBHomyK2DP4QidvA+D1+WG78yRhb0QqZnLO3gU
7Xn73BtuXQVvuI1IYMXJfo3bSMcleJdM/sAiF3MZiVUm97NHzLD2U4AdcUJUdYOLi5cHaPIUiExH
EaZ7Emz3E9Ad3wpHbNF1G+GwgABVPkaeNQ2TCLeGT8H1vGHnAVPju2I+sI8iXhZ/4diLn7LC33yq
sKXweQdPZBMczdzGMwCv4GPQVdzZtpstBsuu4JKjX9baG/ExXHDRhewIdMTFjXUTH+tzB0Bb/8iw
sRGO7cN3efUFDLEdd6kZmtuhYAP+VpC4QCDg/GNnM7zsvnssuQg2k73v010XTZNnJRwb0w2aXBQm
wxWOJD7yPxEuDEoRwJH5CPZprRDsx+7lAQvgfr1DqF9o1lzsqnN+XM+b5RUmn0/Nxyr4Ur+T5gjs
pUISpsudk0Mi0C4Bl3cAVr0eKCZIg3A9AOuy+Rj2daTHM3cj5215lSCjGNHY4QhJsO7AFfacqAm6
uDhk+25X7YGFgpBGfDCZR44hRAAPFV8+FaDOrMGwwDAWatOdFvYUs7StfHDu6+dl4Tnz3ZG3H6w6
mb6+Awhzr92sH6ZVuN6HKPFMr8PegIfLE0aIpn6csIHOXAMobgRFIAPA+aieoiIC5/pY+8shOyAE
53F7pOBV1N9j2Itwps2wEXwAaKO42ulRcxpe3VhdAUhukTmjHqiYKGwQ2DZ388phz+knwYKFHozQ
g3hMOGRFKH4KLh+l5Ml1y5gQZ1SPICjzIrALnniSj53n4ILWHvILlJA3nBYuooqrvb1XuyFML3aw
xWJYseT4GZZcN056bhevFBIxhDrEPyO6tZi86Hj7ufLqqx3Xse6Tg+YvEUgNMDKKoQsIzXMRN5/U
+rnO/S2I5v9PV4htuIbmxQZmssVjkh8u6/+8Pfpfd8F9cPcU+P/7357h+vBdAuOBiQYQr58eFJvR
xD98yr+wHsSf6LC1RCKUZeoWerE/B42wldjAHB1HA6ttfRtB/vug0foDgJG7Rc9sfhOwd/qrbwLe
46DXgdGUgeCsH1DQ38B8YCv4H1f4f3Qufu2b5KAsWdXS4OkWXCUp3aWGnQVlTuHjsBpN6Jo1VDna
rSDjE3BMX6UALCkp9roFBohUTVRJekY2EHItcI+4/bns+uqNsTnhowYmer3AN9U0UzMCFvRsSRQW
eVW0+8UAysPkQi566eaINV6/Kpq+Ei1DmuHKpqNWJUCLZ9isVvXdJIAE13C0valhKbkztlCuGhhX
ugNw0WVq/Ml1M9x7bg6oeWxldyfNDL7wM4SFcHaZo2WCQ0/lGEjebIqwRYiybIC714yE7tg8l0Um
riTHWIoyFBprLh9aYr3DQ+Tc1DY4zA700TrU6x3D3ltkZ6QIntc2fxrc/FZoxtHSdRRgZiTpsgZ1
2asjHdF/jtSaoMASK6dmoXzpuBHRlRk0vX6yRP2FvBg45qWFwclsHmu1HpdVn32LgBdWjwxrka5/
77PqvU/sc5rNUNUzTcPPtZKzWdJwHibYR/UsrgRVgeEs6bERALCNEdONvjxYIi150rj3ZVLFrcsu
ykzXqB5akJT77mtR26eQSA7rGAPz0OYwNex9LMQNoFlZA4YCJBhMiXNp8upLLXKFzlyhgm1qNIiO
FBd7bcNUVZhYFEXl+FamY0LQpwME4CWGz27KuksjMUVs56y4qp4AENfnXdsbYP8ZH06zFFxlfb5f
8uwe7onQiLOmxus6mEkaublRYpyoz1OcTbhDB10zo7vKSHsc5DRdV1raCI6ZtH09WIsvRhMnTuBN
OdVn2zQzUinMJCB0dPaMroUvu7k59IDPHA1Brap/aA1rCI1yYISbAsNNU3ltoXtI1Nq5Tn0pi/4h
MbB95QMmbsor5FcDklM+4KxbQ9TBkNvrlcVVAzcAVDYZyvIWw2G5vHWLgUS9DjBEGrWOfhgaI5Iu
Nu1aHDqYpjX66whg0C3Q3Mk60JIU2Z5AsIDRdwXFDeBeZ4ZNUl51lE/TgJo+D10QcphX2cKzrSeS
01Mzo6tnOkbVmnFxYCvkDZi0647k04ip/X+nXdC2vfxKPPlzu9koGv+vTIDM/xL88sAuz1X962K+
PeDn2m3/gfkls12gVD/R9T9XbvMPCidTuKZiSdcNCvu9v1ZuavwB6gaKdFjx4IYHWeSvlZu4f8Cv
DyCZpZsmDLrcv4V4/WZEhqQLx3bp5voPFyHLMX+rzHUCL++uttGhVwQQS+acy54Gk6weEgt0jILc
UySX8X6m8X/dAG0b1n9oQ368MjLLTIIoNuxdv70yeCItXPkAiucTwTB4LR8KrXigWR8Z65ew9Liq
EXpcZX7RQsI/Wc/6uLwjYOwyp9CSoBfdw6EKXtLGuHet6epY0+XQX5lKT6w/K5PsCDyQU3RVVpJz
q88aT2PNda6bn1yon6Sgf9TJuT9YNL92VIaJXBK0VEgYQmKzRX8zTlJLmth6koAWQVwghkYRNrNT
Y5FZn4tRInFXuR9j06Pmd0bAR/Ua93ajRX1rvabz8DGZoKbNEsKKtTU5d6rU3llJ+VKMmQCzZf4a
B9id0EQYeN5y5a6Wn7Q1ATokGKaymH2KxHlPk6z0+9oIiFUdQOn5jtEgvjGjU1JT6VOJ3DmrK/MQ
TpYoPgeX8kWf3kY3A/cBFSdL36eGgpohQY/RavOoOeNj0nxZL7S5TXrzSRzgfpkEtKOo7qcmqviS
4ICHQaEBl9Av1Vu2u/u16LUG8Eo7qGS6YrRxWBUpnnJLlhdSQIrRf8yDDqvHyhh43iO9SKtXtNrO
PVMNamsJ/EK4X7jd4q6CJUuTahAJdO6zO8rXTsE3VWP5dbojIA7Ufd34iYBR7Mq6fa9jtNuP1cnB
OjqQDERXoR90mLT5aW1QbENTdSl6qP/YaEG1NUiuw4kOl32yW4H0A30r3X2O3eBszc3eclL4xwzM
kwI4j2siRqBCUZCSkkSb6yJ0+yPQUHR7OBkxLTGCsLv8qJCavnPzVp1TE7uVlidLRGrMF6iFBlNg
vt4V4ECUpooacwUmtwDizEBM6WwD4GtRvSxw2AYMBXyZSmChXbc+iPyDdgMIHVZ673aJAtkaA2QA
C9cSBud67/Qx7NW5rFEpUQik0zQ7m9KKtFZ/nnIB4xxMC31p6/e5GoTnyJHFqwjWJQyteSqORq0l
fGXYldPMPVjSAWQ8MkS5zwJwbSJ2RAdPktkJiFYuDXUy2IBzAXrpMO2hmO2tD808oEpj5c2t2mOV
ptDfs9cl1WALCx79SERAi97hC112gn6JqWU+1TC/H20jRgzjjch+Tx0RaTM6Kq20gGJhM3KbFQcw
VFc1z7GiCAolFkA7ke5rK4/h2uurFSnWiQ1KbM3Q+poYrktn+eoAMWHwY3gLsBjPuVRJ+zKvNiaC
c2yDx2G1C2qKBI366KAfVbrtG5CPagJCGgETm3leS5iJyOySdvZpqbHfOksLKNcAN2El5j5Z1uOo
aciSanIjlDr2S2tBWw7S0NDM43VWno04GpAG90yq15IVfZD2oN4uRfacGzkgiLl6pz0hnCjg5XV9
JIYLVoWjv6Qg0WQNCA/61MekHc2DLMtTZzZmMFntS2s4l9mxAS9Q1gWVi2uqrjKwsGb62ZQKQAjK
Ah/j+ddKt3xiH9YBZWfjSqiijXskZLeIwdAnv2Dd0WlzybNZM3bYoXjZgs3W9BL1Yg1fmq4Cks7W
KWpted/aXTCWbRcUyiXwOiJwokIJUbja6iFoZeNdgG47t5CAGxZsT9opdA7tCOEsXP89w8UFq0so
4pW+HPrWOSsLVr32ggjCOtk7TQL/JbDzZmJ8qwSAwLrqkOSXwREEYUmp340yslKrCmd7AJmEgrE0
WzRck7rwXQIQvoAZWQ3yjuWCtuxWQHPzJL9PW8I1C8zcpJGCd9p0TVCWO/py32s1GucRzJWmD3Bl
oEtHUmZgoC0Ak3KIBcsfphaaCltYcBBMBr9vhU9c9lEa0NHbhWE/GwLX2Le20t+EBmNSWQ9JVNTD
zEkPnV0qPiwLuk9pWDc9XeB/RBMg8jaqZLIn1fpsDQ3Q7wIilEy70Xz80NgK+YkNW5gCt3WRPOYE
H3DtsBlV2WCGQtqhYYtHCTpmOIzAxRv7lE/pwAd7vulEK6DPNh2y+szNoHw129DqcKqEmPCptJhu
VxrIQ2qFdHNVxUGCsLM6xq1c2mfqtKaXSmYgRjle2oMcALlrGTl0j4bAxYVJ8GTAF8Ni+GyX9n3O
BXYOITtvhE9fjdc5KiKQiFQz6ScO+JwGexSqnrlN08q3M/u9MIwnBTYjRmlAjowZ+SUJLSKxokkp
LbGXjA5hp893jXD8quoMREWi+pADZtJtshsr8Spt5vei1Y7y0KwJyKdZB3Zhoz86RffVW9WlW+oY
zAHqOUmGOoHUd11bx9WavCqtsnZUCRqVAIpUg36jZBrcHuAIhlUDYtj1vhnXJK5Fa0Vu0q/c1vqO
96bwWsyzwxn3IULd2n2XCExwdDhedOoVbqCvSmcaZ5kDD5eaxGqQjGNyD/kAHLdBcCy5u/Hm2/Gt
rds5dufsZpYCHFCWH0EqcAJ9teGCNO1lfdKQ886lAj8w7/LnWc+2laAbfDElYZFO3ClLgIV1dadP
84Qbqg5NJmcv06yPvIJPQ5sepKNAWMNeDI05KESpwIC7GgHyZz7pTWjA6oJxBlN9Xi9QNDQTnN0l
0byeWdcCnyDpmH0j/YDhhiLMG/oWwvRyyUKDFEAb+wI3Z7/sSWthYtHjEmoRgBRgVkXncfZyA+2+
ZcOGoeiSO+ZoH0Pm5r69zIwnDJK32blvFmgh6ro5jBjduRBkmgTvRSw+BV3Rpoz55lS54dphqs/G
czKBQ9a1860doN8s6/Yxs7GQDMsnTILXuJLY77G3nVU3LiC1KeDYU8miFqhyTl+M0nk3imM76sOp
S/u3VDeucsa6UjoZWu8+4a6JhAlRmJ9pjrxGnHM+dZg19JZKzmZdHDWw5MzE0sKMGFVoNcOXlgAx
V0im8DWtTEGxwmbBphqatFaB+1xkw2lMQXWO1DKdO6bkfT6D4QUqi1cbW+Filt1uSlzMoFbEWjSV
c7GpQI2bLafCQkvMYOJk9dAFgD9oWu69JgWD1lc8idaBqASURz0bnhzFKBI/6MfkOAdN9KHZ0Es9
Ikx+Hj4NZ06C1MQAJM0MjDRpya1yU6+48N3NXQR8Tm7luasBmdoo7jqB+TWoJ4FE2BQvtHcGv2ec
IwI5RqynUAP2pMLIKMdyz6byjtIpEPPSRKOZn7eDMVkSZf0czFR/Gql5Ue78LAe27LrW6a4SrrjI
SkEUS4ENC6WLZYbTBI7nItKDgx0y6m3sY7p1n7dsPfQNOBxL1j/2lj7v+7nfueWYRzDML3fIHI5h
xrDMQoXJRBo/Kizp+hnDyiKkm4ajKl/mqYSauYtyDYUPpdoUCsAc9zDQHnk+F5CX2ey+YCkWZBBW
MCSaYjpodohiGwNKXYVyHbAvGN1DRkx42Iu5ONl1m/pLsmZgxH1rmWv5jqtAVJqycZ/bRO31WVkB
mEDSQ2rRKlFhoBHR+wkCLha6DMEYDmj1HrpzpE4OJgTPU/24JF/9aPdR046MV0pVO1Soo7amp6Wj
ar/OfaANduMTwDtcm/t4GirhP6DiNR6wXcfmmONSo/NyXKsSuhOAv4pY2rNj20HukP6FkBpi68Lt
w8VWcodThtjy0pa+g1ovKxK0UpRrpUu4mGtgAlr1lLnNayNW5unz85AV7jlfBysw8GqJm364Ctzs
Jek+C1q4u8ZaZZBOSfoKbhTMDcbhWpVud9BK+6SV5g37HaStveDtqteciqYIRhjgc5bC3csezHPd
6nM0z6Q6GC50eZqe9UHZ9rsmmSe+ZMZBVwZD3dcuPtEhX52sBR2eAlTVWqiBrOnegLu6MFsotumG
QSqG4U4KYwqttdGPuTiBIE5ja3KmbUix5mryisQ2d2kO9Yzq1xNV074woBlkZpiDfep1eupA8IDh
c44WfNdpC3RZ1eQGBD6G2gpfjlSZn8tEelA5QSZvS5guEaxOohsU6vniUrfZAU1epaWneiheaELp
oakQEW/1KFN1vfaBvZWnH1/shWAET2E2lkzK5pNuX8dSbyMY8sK8E7SwfmlP9vxKBpCqnXRB15zv
XL19rJbBhBvowA7UzuFvU67RuBgvOhqHEEAd3uuqPUjRmaEkNCzdxY00cOKFKhhIJaS+LYad7tN0
7riB12lliW2uwF4w6SiTEI2DqDSAoGeqJ49zm9p3SysfQTTdtyOEyXNmxo52TJtqPUyr/alV2HZS
DViUPoKEWxEooepawjCvHS95vXzT4EGMCTaGNGrN3f04SXefrs6L5aZNKKYVJJRJPs8iv9RoAaCs
IGCJbSRZWh9KF5Iy3DzIVGWhWWCkVSjlBlrZRqJLOjSOGZY0E5qxxL22MjPBpMFoTpniQFRpcdHn
Olhh66tKsq92QZXcTvl39HFQaawoFWAP7gYVBmFCh+OH6bgdH/uJ8q6ual7NncYtIs6AJoW/DMkY
qmEG0Kmt6lAyZ4w03RRxBhjcS53GOtBUHMq80V70OesiRxuNcLQsGQ9ZtvIxL+s4l9BpqQING7HV
cChUkQVi/T/UndeO5UiSbX+lP2AI0Kn99WgRKiNFRNYLkZLCSTqFUzi//q4TNZ3ZYvrONOa+XKBQ
SBSiMo4g6Wbb1t7Ws1bSm3rMeSMFdTq1D6NojxlP44ivdIzUQIEk7UZNPunwdCa9mSmlrIjxMuqH
cJpeBuk/edyTGzHlT1NWlIcZ14xyo+lQ+5gNaS4eHJl88DtHb+Psq8iuQYLro7Lpfgrki7DFt2B1
1UmL4LDa+NNYmvbcfevajgPbse6ZY5BbuGEylxJtx3bvU1LXV3riZicVxMLcwQCQIFsbEe276Vy5
Ls/NZoqOGC3C1CsOTWW+Kb54b8yp+PDUB0P8SIlXRN54Ha3DrkYPDqmqEBms/xQlzRcj4xwZvGPA
CyL2Xk3n2dUD/TU2FgKywnB9MG7+GhpzK9nEnez0aTa5e6zH6i7o4u++BxPg11QeYUdCSi9Chqqt
e8mm9bxMsdo6+eQ+qCliMVvhVgddsJ4pGuQHEarsGhYtXgCD+a4pobe0bI+cPxkOvArqCqE3aKgY
iqI9p00zfq6PecRBNCXNe8GRFXX5k1rm9xOZBcHImZ338aWNI/deZ5IPirwvH3DRizNsTeI1mUiz
8LuVNivpgtMU4obhYtgAW5dHBhqvTdw49+uMxOyUxUNbEvBR5LE8CRaFrLETXdNiZ3iQnkpd4e6m
wwtyepu+87dOR6uaNGVxNDbgE2r70xhTSlJA96fENHSFzaPqoDtjxd6/XNynQ7qptPe+Yxa21V75
M0ydD2JRNKO3e4791w636jDdFWeXbc4b3nl8LBbZXrqufOi7HouMCU/uqhTtszvuRjFlH/PKny91
Byvk5YBtbN+KjktqvOepZTjd6fDaRc4BYhZvtR9N57Bmj1Xtl5T+1fgBkDf70C7myM/03Tw+Jb0T
nvmw1HasB1KTzDpc335I09NvBmdkpOqLcZtPbf0wNMNxEp7zoG94lpiHXTbV46FlXxa0hiRstB52
aamSfWviD3Ev5XU08c4dGm6tWsjzEKhjkPUkbiz105//SknIbXW+bRmbew72HjDDU6H8azPPyePq
4cFdvGo6VJM4agnkXPhBfk6njuAhQhYDUCdQb7CApMNMHhNV0ylItIRgZzz2GouFF4p438ninvLF
3yeOfm19bv6whhyyeugfF5w/thzvVrnQeAMFroP3OZrNfZgrdyujCce54BhXBUGA1Dv6iiDiMYgJ
aZJxGLlV/7Au5BsOWONV92T66Cc87cdwGeZDH43FbbE55aD/NK7deuwzPKfNlTmO3qYscFEt1Frd
HV2/uM9cND1tZyyvDi6wdLCnJlvxMrDQdktmrau/xGkRbG53eBO7p9BGitYCB5M2nbu3Aw1ZqtdD
xuTzwOatYp8VfEL1LA7CEf4xkLPZZlGLdSp3dis6YVWj/gVVkV4Lzdk16ZjhjSoGxhcx1imGJtyi
C88J9yRHsrrqSV3qivY1aHGmDCk5WoTyb/O6x3bo5bxwXC99026LmR1RcUdehl0EYeHcIkU9fnUs
ZcLYzESL1R+8IgRPavDMxZ0at/Pgi33kpcPGEWEIwbmv7PIFnZ8bj9qk7Ylul17/HE7dN3Cam6Ya
7Iulic697b4NlL69hz+oX9xT5Tiwcnru9kW3DYe0Ofk9nVvs5PW1qNeD8oGghtD73rRfGn7tQxy1
AzHjBF81cTlv1ErzhebxVGXwq6VyD+k+9nk4Z4Ysn24e9P4qFgOhgJLkudF+GbmNAy6eXrjOoWTz
0YbJ9JceRKaqFNh4kD6zyhWVy71hoWGA4xJTvZ9ib3QDftdYPOWrvQ9LAmXa2YZHryQKBbIhCmv/
U7LIn4mcvsLsOHhdfNxHCMh/zIsAzWkFSJLlaeih57Aqln3c5Of1tw+5ryPEXYihop3wRyLAGaOD
S1uTD9uVSXKvhDm1S8cYtkWRbGLsShXy+0a39ApV2Z6M35znQQHKtpwZUaT2YYQZyXdLzcXlXWH4
qB1EQxMTg+7LHUsc/V3kYNQMuu4uiSJq+tG5LBrLfl7jleWDRoffdcmyyxhR8k06z4lhW6rf3LyF
CQRiacrjMJmjWYPxLvenfVmSR9N2wC7FtBAYnN4VjEi28QyRVAx7U36qNb3fMnT9ISrmY73crWGC
IAPnUWRAR279PMV4neg7LzJKpmvUHs2yfJ1nH1imtPfMAukdVW1PfiBO7hz8EaGNVXnIAyxTz0HT
UEclRBwW/jTtqtti+orX2w5ipSnJAL03hdN+zReeCswUH+MMy1lSZFuWIkJCFWt+vH2RKxlPkZKb
QOUfVcxiMVfFD10F3EkhWdasDmjgl+VwLL28OfZD9NLWcrcGAyWl36W4Mu7gpgvtHiKU3m3Vq/tZ
4VZK4+SsdfFaVSI+R4vDje0D4gz5NRrJpxY8dMruMTbV+64YgsuwqndBlFTvdL08OCSMZSb8Jrrx
oSybp8Goi9PE+wFguMhqSthgPKVqvW9z69xrdiKY0GINyRfMd+WldyOC0Zx42ai3vVStRwOVj9jA
NE8QrwL/RYLe2kyqLRVjbCwwAR8V1ovsUKSk7Yr6mDgeTwGJt5jmhxM9YJYbTU/zOsgb20A8szN3
N71uJxeuLV0iD6mFbeXNkEXHqGMSMFVArm5mNHKSc4PXWFYnwi0jkZ1nkofG978VBn7ASecBKQbQ
KozaUzsw8o5jam6NywtONsZNm0TksXkUg25ciltmgo4aDHQyard+Wkfg4eNhSkcSvIP7qKMF7BOU
gaowatvw09zW4aad9HqKFhPcSQrBsiru2ybn6a7rr8VcdAcOuheptUPz0vf7Jm/A4CZyL1jyc+xa
UGih+HokmR/jLu3naJOtD3WXnNTqNnduwcfq5ONz7wM/S06mnsiLgkbW9QeeAk3ws4/Wo1Oo4si1
j9iEfY7OhMnTFCRnsdKg1mRRhaKMN0sw7oYONT0OxgaDHEFSsd2Pacfjbiie7TqAg0u0pqZe/b0b
6FOMHNBITdYf1/JWxtN0X2fDSxO2F4pIvj5dbZndiq3tTr3DTh01Z4xYwgiJRIj64DYlj/Px0bb9
Q9vizGZR1ufIq3/6g/zUQ9620VyCU9AceKDpKytit1k4vchZfBpzlrmLKjzORf840Jo1xrxYxSDR
rn22bVemNRnp03bGEh6fBUOOrZcGAP1ErKhq8rYyJ9Uv1B/VGDqb0v+e5GLYWZvPRxXi6r01F3oY
54PvfhJrbS+Lg1k3nHZNyUUdDu3B5LTJmcKuPfjOJXOI1ouxIhS2gvWrvT0VDzVmMI0HE1txj//g
QOc0b2xcAMoG+mGtzevaCnseXfecruF8asAR0sJv70b+gxfzNVh67jZ1Ouhy86QXzL3FLNQ+8Mqv
vSmanYh9uQuQiK13r8LYXvxyPq+lbLA9D+DqE/pmVEDy6w7He+Ruc/6iSwFQ55qK0yN/nEvq8lbF
0TGM569RPE/XJcAwFvjQ2GE2Ul7kHx3FooW02fui+Nm3Qj4GTXDyZ351vWQPjpoYt2gPnVYFJzY8
fVAlT8UAIbx25IazcDiMyfKYGeYiaTr218QGLfEC3GD+zAddoNttxlbtOFPRh7hvGW/hJhUEQnaJ
d7E6Sa4GnYfjpboR13lbfpoWrKZrDmOvslena+Vj3CwBbQ7jxaws78fAqfZI1lQ+rreP8uVDadvn
svfWbRHr56bIn4uJWt9znZ0sWbyx9IJw5ob5xBR9TQOxddBFeBH6oy5J5fP50Hecpz+bKH6yKS1c
1ix8UHT2c0YDkqeROSqZYKmIiuOsFElt3fqutf4+lbQbiwZiX3uyXQa4mRk5eGb+tgkr3FUWeJ6l
eERfR3W3D5JaXCzVRZlxw+QG937f+1+9rvs4i5u20BA9vkYLF1QdXda63S0yvay29E8MFp5yp96q
rKG3KxdE4Kyad8M4eadQ6vPE8k43G06uvsV0Zlmxa7u7tp77vR8jx83+vlgta9X69iqMCXcu8Jfq
TXxKi+o9gpbCi4uXbQcH5mJy95ZNQ0RETCCsGML8GMXLk8RwJhWxoU7qL/u0thu3TA6mUjkF9qle
7DOjvHG7JOO7STOIM8VHYj2+YstlBc8iBoptQpfCCF62IgV09ctk196nte+cOp8V2I4D2TCNGNCd
oXnmOv5aJNnPcXyQmndQ5iS8aR9VqUsXqPzY2TSdvrZdFdxbr9JH27OLoA7773HV1xsD1DAany82
wdtO4ZqYJ2/Eir8284u7LoRqTGxh8NW8We77em43Rs6fpo44DMeJ340VH36c99+1531g7domqdBe
lI1eO8sDrY+r/Rramk3FYGSyomaoFRN+ocpP1Trl5wY312bp9VmtMMkpo3bCZLsL0jxKCWf7Nm5M
dQRNYwCWM8+OQ//MHud+m8UqPiQlqevCeZSvB+Ux8anSMcV+zOQ0Vtz3dFR228mBjXzD8Cmpxx9u
yQtiF2G8cc3yR+/Y9zUC1NbKkdzM9SbdEH3XOclzoPPiYXGDS4SbeUOviNGiF+rQ+5HcFG3z+m7N
XCquSTBLswuhlDMRyEV/DJc8gyroDmHvfJyGiWCCNiQDv4/7s8zaZ7OwMacRX7rbqf2GxfxbvOwH
XfPPPwbo/C0S9T9ctHb8oW8ryv5/yOK5Wfr+NTzLIdUUX/7CcrW/nH70649MT8XNLP4bnb39/3/S
Vmw1+xOM5Q//ycHyp/+0C7r/ljswBqX9W2bJE3EobqvRAH5cnM3hzfn8NxsEA3RfGFwf9r/Q03uj
3f5VzFlzGkXaXwNnrPGfRmppSTv3oPHdGgli8aNv6RgzHR7p+F4ztN1vfdb1r51T4XKgBHKx9IIw
cegq/9yFUbdu8aladJQwo1SZw5KczTHlNo5zxzVHV9K9IvtJfkW/4k+JIG8RvOsWl1gtieHs20E/
JCv3u2775WRduowsNaSTJNZtP2J+dbprIzqUJ859ZijDehd3lXNwrdufAIgM2X/NzGLKeTgu+P36
jPejGlfcqMIZk1+kBKdzWhsgpIoiXJnO7oYmIUl4WpwqQ9e3yX2eipLUbrY67qJoKk9dH9b7mvd6
G4HE0SGucvXo52P+JfIkL74pMn2eJ85J3ZSMORn+N49ztbj+QdZe+DMwDn+fRwt1HeqUKSfgjX7U
UTDNuHWW+EcSEdXW+Sf26F48ldl4L1fSOZQ7Rh+jaAjeKXZ441NWhAbVAKwPpRHioZxRvqphSY5z
7gI5ZTPJPsOgObhNbfU3HcocrCfk8SDRU4+ZyQ0JeUPddbsqLOb8QQXjyq4m12PAE1XVscoW+5QO
dURGRYMZf8Pa167dKHys4A9MNWNo1oGWwhKGE9doLGg/mX/pMvj9cOl2dT6U2S40ZCa0WrgM/ND9
hOw/VMFtmpsl+TvX6RFEwzFO3vVUuePWzfPkKttsvGfGVW3LrjhEY0hqe4OX+T1ScsWcpCVxVRa4
vpgOUMLGk38swbg4USgMFsETTmhfPNG3u49+GTG1morppfCy5R4KgXhhu/Bii6z8gpo93HsV2kbX
Vs6TycOVDQIDm3xy5eX7ZWErUZ73zcmUQ3fuFaY11jUPH72AIfGI/kifE08klWZWpMdM+AR7TFnX
PPVlNH6OiyC/m5rYeww5bNCdZH1niEVRy+LfET1VH5JeviTxaM9pXYXbcWwNoebucMu8h4C1HAMB
C24MFFhereH7aR1AYPql+ZH4Ge4WzthjbMZpX81Je3Jzv4Mj8adnZ9aMeJlxH9nhS3ZfGfn7cEwG
FoBoom9CW6QXHaX8ZYN2mOLNmfzUiNm7d5iE7+LCo332AIs+AZR3D1wR8o9Yt85TLh3edzcvh0kU
5Q+L5ia3pSxvjSluInfhBtmUk0oeRVflxT6eoMQrP/3Z6sX5Y6lq5rC2JPXdL/Lv4FS0dJXbxkc1
C4D7MeXGaLMIksQLX9a2gtAzzSnMmZkGooSLFySBJpryZRpJpanHRr2SSaXOmU4C1m1F3SnsVwUt
h0PS9iy831BXuohblktSBXRf2rftzvQwmZtILpzjCJm+sM5x6ZDM5DC2O2W02TXjZI9dN5GiQDm4
10U9vUudITq1zhQfnASlDKr7bkVvPg5p1tw1Nl+vHgkDRAv63EGOaPa6zrqHtDMfRA4fkcXYDtsq
76+TKky4N7GX4ezqkmuXExNQSTTAoSc1cZKvXi7toXYUqdaRO5JJVff3VY1JFYIygOGpxQ+pBH1s
4y3QcIP6uNrRXoG6ydxcqQhFW5BLUeUBnoN1eg5k6V/WSshTFyIqb/zZwZcT3QJhchekvzM6fjZB
HRHEUjUXORQok4lu9N1K5/ZVwfle2p6vaTcOcX7XcgxU+yAvxGsZD8HRyZaQrR/jwIg1/DzONr8C
diTvGubXBy5NUnIaoXaB8qNdShUijeucCifs9zLJ/liSIbkU0sZPFaX/zpSwbAwMb1/H8FoV8DKh
goayg7nLuvn2AKByi6Ni3c7WmrMuFtbwcNSdUcOLlz7sKe4Yne3LGH1j7DBLeBXiDDX+B+sE8O2r
BSRqMpBgd8IYZ8ca1Rw2To4yOi8JiMWgxvY0ue16F9XJD1PFRHnUaOavVeBSPBvsBBoXGCUof0KP
vIjb9K1zHZ8LoU8ZY5lxM5RtewwgGnjjgJlzleSXxG3aa9szJHduMVpOl8IK5yMS8zTgV+2KtdiN
QJZbd51xtK8unGeVoXdO03wcwih/aAfQrEyEkGsWbKxKs+xpKdnGmUI3FMtt8WPe+oeuA33pLNPT
LK2+inVAL2iRQRdhcw655TSEzvu2ic0dbSQeC+VdkjTW5yIbomPOiuldY+eKgXUdPo9C5++igtUI
rpTRgzvO0Cn5YG4zprzbq6bEf12oL0UanmdHVKc5L37IRppH9LeVqXhXnao0gK6L4kpUtP2CuXdo
Anp5iCljXPtQakGekRyy+Tqs04Cw46LeZAGJZJMLw+qG2Q/Rm5bwNeu94397bmwk7nO3JceozZzj
LCYCWnKGVDslYnVsI2lov8Y8c+COgrvA55Idosp51KpZzvk0xu/myAciKsoWi+LAUawYHDy6cO5k
qDWY4MOwodJe9UsQ6ek6p+HH3BTpiWcI+yXS2rlUokES0NGkbwqTladVhzxvuVEOPL/a705Hi+q5
ZILgoRhzbA6LW1yaPGL3jnKWu8Crh5dysP6ma9zkAcw2ez8FUX1aoWBfXHKkXuWS6I9moNNhxtTZ
h8DCF5fSPoV0FYfAxQniO+SdVyDCkC1VMqNY+qhM+zSYSVAYeNuwy8sxS+FlY+ufoMaCS64bd8GV
pJv7eiTJMBt5I2Fcssw5wqtfDXolYXBa9GfkS9BbFc/gEmPrgTMuCahWjoekGuE1DfsBZerO77ke
g3MT0hQZK9VLBHKLGr6e6DjXl2WtssMQOQ2Kn1MpQhstHnYeC8+zNyKve1DFwDmrPHuuWo74Y6jF
Mm5ULv/3Tuk8C8V6Akw/1Xelld5Wglm99QjJF5PHdU/M2maKYuTzYvTOTZfNhB443b1Jy1DvbFnZ
+zlyxmsOprRuOrZ1by0hKgTDJPleTxWGa7gyhp+uOa1Vzu6yOAOnrEqkxI1oOCEqf0Hnj9LZwhw3
gfpYryP+2rKtQXNvP6tKv/ieGT9gidkId+OETTzv8CGQESDm8M5GzvLDSH5LkuWT3SmuUMKBiFxI
s+77lARwyNksSpLryx6ODEmFPWBVTAevSkn/DELMsJiUHhxeOp7u45pA3NpOgGMZaFFcX9fKRPrO
1br/Qk7PiozBqP9jHaGEmYozVpulyS4qtxxbGnb9wIG/TM+1UZPLfC4B/0Q+/CP1aJ5zgLYrTAOR
hoHtb9neHTFvnk/MmLER+t5UfRoYU22awD0VZfcjXwNINzzDUcY02I6cwySQgXnVd0MWtPdrpy6u
s247A+NF+dv06bvOCc5qpt6JhxEsi5CLbCLfvKP0vU0U6tLr4NDjZr9a8TnM3X7nj/q8+gtgSzX1
iBfEJ8ts+cSqdPz9cWbO7lp7r37pJXdjpfWhIMHJbhzZHG0CXM/JItlWFZXe/VgTBjjQAF2dchW7
xZtuop87v4NvJM2+HYmtKJI278iEW19b2fdE5ce65wlrY9qeApI7Jt8vZhpYxrUxVE50ffd1jr23
wEwm9kMy3oJM6jSjpZ8Qkv7jL+I//t+2YPTv/auLI+7wNx0YbdTyQc1B9fLPXZjVNGflvIrp1I7n
sJCHSK/QMgm3L+kFb93YEiX6wo3Cg/dvWrLGHcIDLtKZ1SP0ZVQ3l6HovtQJAZdv/VnCGQfbuGTu
Rz/1+SOO0+mH8UNyGFuveRyCPHzX9+t0lkmjbv3UePffN28Dl8NGZQWnFLOzS1+R1hj0CgXz1sYV
sie9IXLnpwXNikPsr/1c01g2ChMhZbf/66bOrXHha6RxaAhSPv/s7FKGg9fQ63G9v3V2tN3jxZps
vQwUpMwtbEr/h42Gvk3cEJ2/a+9MKa6QRAF+/3/Z3o1UYCQ6rCRI+AtB23Xn7n73eKuUiklm5p0K
ySQMhOXHGhMZ+rvf06EdXmsxmo9vPR/uCrDtxAj/IbUBSr6Z8/HOZou7/7MRDGpmgocqjdOAVVJp
/yEvg+b41hIWTf1HXjLte2sLVXC7OXtfX2uvAwiqPLaoJqXHLFZVB8JBvT+WBeFY0eCd+h4GfE3V
Rasc1RV9XZ/tav33ZsoRzqf8zp/UjHtF58caJ9lhatxnt2alRwSavQFv+JQAWJ1yWw4XXUtzqmho
ttbJaAslLv0+w5Yp0/Jxgrkn9FWXZFn63nnJ2LjXJ98nz9iLk65fSme409Wc0qQn6aMdOTZHw1D3
rQEVo222TO4UUatJ8vrWiS5xfNYTDl2n5HHSy9dA6YgHdxbuc7cw+yTOP8dVPNxFMEbEi4rhnOQc
n+nCAxLGNj12Y2weUPLorG8dqx6ZOUzD2h6qtbg41BobohIff3euMqBTDkZy3oIwG7bFWv4cbPJl
7fV4/Idetrs19y3sLxiQdi49KvNbU2sQ59n8NH8dBCmwb91tixR0RWP4MeVJuHOGYj3jf1j3/7LL
rYPkK6M6ixRaIF1TqsPEj+qjmTFh5JKGNJt7CoTBsZekCL7jEEq/JckQ7ULRFwdR19GDZUb71gd7
AyZ90bh2m0Ea01JgpTCKeV2hh0tGWwP/QISk9stPb62xjey3fE714XdrLPIe707aUGGIaq74Csb0
0yqtRy5m4B2sCx0oKKZ2v/vk1hnExdXpXVn65IHa5NSVc3Qs9I3qrVgxGYlvv5vnpk3Dk+wx41Z1
qIhRSiSPDbpdawkxrToWh/xuqKnoAPpAWLmDfNaOReyaS7jqLL6fT12N082T/SMUS3FIFZsd3hru
ZWonNt3ULAGOTEanhD5ui6J+thEx0unqNLtJVuFL35joauowOhOuIrdvLfjU6/KyFAarxq0Pd5wW
sXnJiM7KpAfkgf2qVz7zmaGedrM3M9L+3ZaD5gHxmNLddqkLY6jd7tibBXcBI5hd4TfRq07anhfe
/SEalsvfOvamnZ67yKhjka5qP/Q09oFJ+4uGATr/6uE5atevJtbRn328LsszbveXnld6nzkZu9Tk
Up1EjivjV08vwHe59cZjMTn+7ldP33r4vkUQJi9TWD51c6GvUBRfA2i6ow0ZA08xQv5bk9/Tb9dZ
IXnshk/9bd7EX/Uk3WQ8jCV7Xir/TM+AwpOOXHImQv+39g+VkIdTEaEDIPrQh9MX8GG7qaZhX3Us
Bb4JA0VDGTf5+XpJfH6jXOXXuWH18i+BQA3rO6db7+EQSCBrCQpU9TDvqySj4UIsYIDMfInISFoz
lrhF8tKM4tJgaUnGApzOJWnIDzk7nTl/zlzn/EtEyJfujo6JFCaZIh9OOEXS1tv992JCpZoQ22Xb
A4f8UhQWf2IpNIG1/6wqzBhsmKEn6c5N2RblW36nU0XFbll77wClB8/0S2kIJtSUQvifp45ULc54
PN83yaFTmDBRGIdD2YcBpu6USJFf4sMsV/b0UZBCz+Ite1MgwspSK+mGbKubDOHmIZC2sN2juZkN
3EZ2x7LKM6LWTPCuhczdT3Xi3P/WJJzAMsGcE9Rbsbgvfhskn1bVy3viBaZdwuN/pz2OnM7Beqr8
LNn2c8g6EcdB1wo82WS0RRBcRb3UL/Vikl0TC3GXtyI8Li558Z5NP0c2y69KiY+LdcKrEMtTs3hA
hH74o0nJDvsvVIw+8fcy0B//pYqBdCQ2qc9urpuMYaewP0IXiI0rNPVTK1k7dBM0sAvXu3FuYe3i
yKeHZLCurbn+35UNFfk4GRIc8P8gbTBM5ulkUCV+6xurDMjzytndzhf80+fhd8hUqpG/0UIcWRDd
FLII7CZ5jCEmAHpujq2avL/E8KqrAjeRh+vl6d9XQOguL1mjPKLEQx6nsXwvq4H6000YuPf3cU/U
W1enP8PZWfbdAhU4xqe4GwlH5ztn0gxL0S0YjNa0e52XqDsAvYBo/1JJcBwRrJbRkqzyzqtzcdBh
U13/K7WkEjPwxeS8vKkl/sS0lLRHzHn03nV6LytkyF+iiVrkYVIeXsq/CietmxBBbQGfZyqnnbC8
IRfNjVHCP+snRdl89YSJr781lGJRDZeBxdz4r4SUOF3MXi5hx1OdcNYAW80hyWqmrWvG/p2bnrK2
/npaw6ncrUudnYMsDC9OLCZWFZhu91thCRUpYzqZFzzOv2SWxjPtzlslif9/r7XIfHUfnDD0Dv+s
t/Q8JQ5O0ycXtQKV/qPewi1stsFUkTMeo/T4OGQ2ssWoxhRZbxP4l4+uIweoFca+rkz1vspCir6r
lF3DzR47hxC/CGxKq7beeNsj46TNwWXaQVJU8xkdlI1hbjvs6zxKjlmRh48dz9s7nmDZLteLvH9T
bjQS/2aIJOrgTb6Rc45RtkihN8SM9fEm5Lhzl2yJ1fiCHQoWP8jRjWvAMzcFpPlT0ol4/wSUgG0b
t612tHfD+U3bqUDstzN0TZoUmJar4XFxCudib4AuMgXZFxPQ+yordfUKDcjGTXfIctOeIjEPz2/6
j1jZerImfn1fYvQCuJDDaxbiggrquSPEHTnIwsqRwdeb029NqG108dhSJW/WwbX7OQoFK0PzcmvK
kbWdYYzpken20vkBijo29BuCtQf3JtNRRgRPpgI1Phk/eN3sH7l+ok07BON2ctMPv3Uk2oNxT2Iv
ob8dm8zrEZWAqmz4FFqSPEC52dnorqiWkiZhwKOwq2Vzk23RDHGlsEHi7xUnyaICv2X7gSv1+2yK
j2Zu2aAbZ2RctoRzLBLm6R90KMZPzQaWiYSs0KmYZUf1gzLegirYJuSL8vXxjYLIq4XhXTA5F5JQ
CQZeeMG/NSpfEQcWAhsxIMTdKaoFSZ6v84NUYbeLDGH9Ppmn2wK6bpfqucIrIdbNm24lNcV3Lsxw
9AQrIbsFu7O99QfWJBfhdeuFbOEeYTFHeesK9pSJ20KvAot8W5USHwL02zIHGXbB8GQi+e5N5mp9
0GNvxk3fNk6z9dzC7uKW3QxrTK6qmti7ldcJgh7fauMSod5CYG//KoEFZCtQQYqvNu5ZKZgEuAtU
zT6QmyAG18vWnsaL3/9SxVrPce8YGX2ZK4qb2tQ+UZ24TNoRcf1NJ1OGsKI6k8UxdFd/ZxpuALCR
z2XLq4tz92diWShBHdRgcUnxBMHHMEJQnx1/AKM0ODybpvAPqAjl629RLUvLb0YQdYaRer3UJffW
b3VtWDAb1gvo38iIecMHSm9BKbpxA+Cc+mYwAwnDNR+Fd4Pk2VGXiGdvutmbDjdWYcxcul/uZuW2
B9u6+WeXB+M2iBCXGP0wuKkYba0huXt2Kpe7N6Hu/7B3Hs1tawna/i+zRxdyWMyGBIOoHCzZ3qBk
S0LOGb9+HhxbpClLvr5d9e2+TddUT3dfWyKBc97wvBJ3eKR1Jhg48ahLf8rAXJLuENId0RwDIRx7
ovVMoAd1Nm8+8scWQp5dZhJRkICAeeT4LKvxS6ws/1xIe4Efv6DDOdSI+be1kRMkFzcC6XRmCNHP
ytss+RVcnJaGZDinHr2ilWGC0wl7UoADKpm7VwETCqWo4H24tIy8Xhn9wIUnLc7UMnjpHHS1rK7l
87DgB9f6yRdsEvb+1Bmkj1izGNo6XfE9rBdNwIPYydN0EwGtwOtPYjceUDXDrpS3VWGwHDXOsUGT
/7CtTXSMEpth+6wjimM7dBx62V7yKQAvWPp02FEed8QGGRCY5UektMxtc6a0jzTIIexsNzdgCDUs
+cAMicZno82oEyrlcCJpSrRLBq1whUAZKJq19ntyTe2k9DcyXef1lFqQhenaUYficnAQLhE3XxQv
0Lf1JPvLhHjwKqqJpisjP9syy62t5NMi66ysdQ1IRxw642dds23eSXXMvOIsdgZWN6xyqTJPJKWj
00LGcGdAYFmGWvAAMTm98bW2XtMDijecCIyzdETvxvDLuTWijQY1f6YsNYKVkocwuWk0CZGUo0dx
UWa6etrU7KbWSWeeR4ozvVVM6SBue/gFU8zoVeg9/CqcYiWzwxCf7cXTKilangaQFdR02NRzPklT
+dMlEtLy1Dnnv0qoPT8bRmGGYwlVAUeey/NOquwM285vw49kVN9PeazTujjIqJlaFOsgCSckjHYA
vN58FXpqzsfmOqB0sJs1VUWtoKNHvsUlry13Kg74hp8k2bpjcTXTk6uhV82dxKvQJfxhkbdzjJWi
qFclMsiJGUvpKvYThafTrLtmVnmf+VnnztrrAPrhFvWZgYfaKe+dmFeXbiQlzeIs2zRUtt24S5R1
3Y3+CYmCxzCS/XXqJc1q6qtwO6BGrhoj5DCSUxxKUC5dg58o3jSf98zTKe4pJUq2jc5fTHQ0iqhs
1ynfdkJrpEst24c8bfHjb4w8XPZ8TiF82QlPauoWNETQIZPaBAmcZOvB0EjPJxBU+laGcjtB0YqN
kX7p3KDL7ZZbiZ7GydIbB+hrjT1uFJNaSRZVGTnyILo2La1zSyXSrvgGMu35d8oxbm/Lq5SE4rns
sdYhz/nlQ4qHUnD56IwmPAFr2iaVwiCxc5Tmofi88As7vzdtu12BA1p2+aWProdSM+d6Dqpyxg+e
bGg+AGpmJQD3PGd+JeJp8SPpIzRmsqLtSarUgbf6KTTzcpu/mk74/ENs5veVPjYth9N/LzhPo49F
LYXmJpKr4Nu7onOoBj7kcODFgwRPgvS7yWMjZKMh7LGekaCHAW2asAJoytEut5YyNSeW5aknBvXf
p1nKm3ou+CJE9O91aN7XHjH8WOItiRjNG5QR4lqJODiJmJFVlPEnXnvNuVJUq8JGT343bpQM3Lmb
itUnETlCZgOiWQAaUa25DngIH72rUwc6tNa4p+SRWQHB5HZQVri0Y7/080T9pnjD6n3puvGYFjMD
BPRf9eu0PrecgQe0Rok9XI/9kEm/aNjOqMWXKaY7f2X6xiKm9Bc6NtXf0NU7Bm6kmBgSyJWvhRwb
N2MZPxM8bdjqiv1zZIhvhPD9UyWwWKSdlW2Lm+JizIBn/5C3tbQsTgzZvn8rcfOWiBGkkuzLrzJ3
33rZTvIz/KQjrdvWwu920dyHkW5eHuRumvrReVL3FP5M8HTEWs8OujcTFq3rx05xeix+N1NAfUPT
7n8RwPUy7ncmUgb3EgAWvOw5jc4yeJLHWIP+oEBz7p/qYbw/VsExeMm45cn5GyUcIM6noAyv92J4
GUARahwTYo03sYqRdNu0ird7Qbzr9dvIUW7+LIhXuWEvjaC6s0g8P3jWaJwofb99Xxi3pSbcBcg/
EAf/pTAul+Am5T5e/xfieDA61bqrxumEq6d2L6eBv24drAa5CEAIHyvkhK6vOJZqy3cUchBXV73e
Ld+o5BpkKbdrUDlHts6WnU0Ut6tlZV0QLHBnqVxNVLDDjn/yl3K5UijhBUo0uuCxZs49njc1FyyK
CdUJm1ThUibq4vqWZ9/tNXPJbBhIpXn6X8nmfqR2SHHh/YfS+ST31gI0ZsBJ7V/p52Meu72vPAsN
XZKwJhTZ3nL7TAl7Ni9CRqduTu7K7IuVokGt/khG16v2c1o3MLLfkdGHJmZAfojdaOLnldTVi5DT
5bEP0ZM4Eh40dbsZx41kQOVIGuhhH4nrdU11IhkpuiU9d6C5bizX+dcPlXbO73UPS7T5moA5Wnv8
t87svv/yoc7uZTGs5b5mmvhVbOfYvfVqmEdK9CXuQAwIwT2oYNUz63HzRnSX5ebJ6/In2EwIuMqg
LSyrtS7/Tn2nA3Vtm7IrUnW67F0YvoKPOVjUJz2fucyCIornE8jpDHZm3qrwjm/Zq24aVv+kxHNC
HndZ7j8KNR6nG0iQfqUa0qdBZyD+d0Heasplie7rO1yKwPCMRndtzug4zfn+qs33TXzpqdQchT5f
GApthpqi0KtGPwVUXjtj51fccA1/QA6Pg/sjrR69elzLNOUWoQU4VNenK6HV+xoxKS3LVymfHWY4
p0+vgn1QydZCyzmr/XvVXtdzRuONVmVJL2dxrkaXmHOAVQviOy/hS+yzgFI3FVeeHctneVmOa6Hj
B3rXLKmvoitGMX/Xnv81oebXPtebhonPfUbwL9R8GP36lq7Y7Szmzykat5J9eTdWUeAq5CBZX1VP
VFU2z/OWru1B1Vc1XltD0l0WYa2cVv1AL3Hggfqv5P2gnu7juL7iC/KNVCNAsI9Ufn1gMqQy7Ms/
K/3VMFZLhTzdx2o/F+VmUTrOM/RJruNC9k9aUMSD09KUHEkymVN1fdD/ZYvAaIPbeO4ZTNeUlPNP
ekLhC5w9N2z0fnOs/ttZf5I1RroNj9R/OuPmXBcDyh5p5TIzQEhGhBl9PftiGTOuIY62/50ToFUd
NAq872Wv618/DDq+sQPynu0Ap3wwEij6BvaOooDejAmKy7ErzAFdyV4IK0IYNCFHRSTbYzrUe48g
JAHmJjnQ/Xd8AhrX0dYZi5ODT9CkhQzAUybgc+QTZDoI3hzZ8LlTA1pjc2TSAkO2sD212h0ik0nf
1EsiS+hAujUs/x+5BpPuXQxT8dSa2WbiGARGE+TJ7+bB4FnFqpO/qzYMTCbCeFKE8XeRuISLtJtT
l7ONQLcXCGg8nmMlTC686fu9jWDMWRs9CZ7/jYXg+124qzQ2dEQEc7YQjMDrt4Wq7j62EbruO1nh
yM06fscJoVxvBPASEc2FIve7nRBgF1MbD7g9SXe1Tln72FWw9c7fNgRQV7WSQAx4x1pQQR5OmgJv
6NVdQP5xGPnJ6au9ZzFEvR9vzCkw6NfSPq5HX4My5D2JXGc9kTcvpbIH7oPH0MB3cK2IIZzOu7PZ
i1vYelozTeDrqhtOc/Ob7AEXIOnEqxA/PnQefBW1uC/4z9ogbpbveBCWmtzj4hiLzuigpDu0UBXn
4S/NCFNihLZGBFwcHImh95JN2PMWS3I+NP40keAzuos/WxMREiFwtuTzH+0JrSOviDHgrchR0a7f
+xQ2AfZ1kMECAw3QL//Op2hbYjycZo2Y0HJbcBzTdfS10UKM8cy02QjnglpCs7Y1OowNGqqWQV8M
uC4vhI9hB1Q3x7TzmaW2uC7WSnc6GxrkXhYWqSFCtURGyNPCAAwhfWDM9+jpxA/6BIuomnwCsPJt
3UwTyTF6OvQ9GDZVybtmDnvWDnQ9erlUD//kfART2a0aKbS56P7ufHQdgx2lRESpvMzV0oUDe5ZS
Qo9Jxy3+jRHSFj7cjzKJVhIOzMERaVqViDJyPs3sV1vELhz+9q1aA8xogXLO3kic2Mlq5GiBotDw
Luw4qpo5ij9RXZ109Q+HxKQa4aZwUVxhk5RgKBkh9CmXIps1+TrXZ00PQtiqIUDt+gQ3XJHffeOb
NJ3OppeP4v+heZLqZMhlgyfxnx0UxbYd14+40EPW+UbiWz7/WxeFngWnrpFq1N5KSa0eBgYdi2Vh
8J0UfkoSeJprRCzl/p2fouYJXk03Ebw+NlV8G4xFMWUTpa0jVyWMMJSsgSZI3QfvOCuRhdrbGxKq
+DvWigS9YJFWqb/b+ytRn5VrpQaKI0yWWEcsVnMKCbhXVcsvTBgtaiGZs9MzQamMr9s4Wv2j4eIb
M5MC+hvrV3wd4QE+Ai9DhunSG49R69mBIUsNqwAy9sGFoW0hrYc0L65EtHnvwhQKPFtIWQjqeyum
GPGmzJq/8b/xY8wgYq6aqWA0zoA0Pa6LcDeqmA9ywZEIVhs/jrHkIy0smg7sDdOpgAyCAPBAZxvk
LhL7m51MW+HXFCkPR1kl+/+Xps1UffXrUgf6xdHu4NvIADcXzuBJ4J69XW8j92dRb20PLo5JT52F
9BR15XcrJ5yzR9knclYYOf+VoxOm6AOTFmzbyDLcf7Z2/B5utG2zhhZb8Rc+wtcHf2eE4Cm11u1s
8eQp33PNYjP8Y5+H2bPSL+lpwlY9+D2elFzgn3Ht+sjzGVLcH1ohgM0UXXOF+6PCVCwtj+DZsQOk
FfyKZ2PSFTaQpIf8ngdo1WEVsoBtXLyxgwYnWFm8yRl7f/WDMg0CYJ/XEWW0V1PI8tDTo8rGeJ+d
oXzCdNO1HvHdGEka7j2ivGl43EV8fN4zijLF27Wy/yhC7rNXxPkbRS/mMy4Mo9A0vqusaS8OplHm
Oc9hjQH4jnHUBDB3+LUE62Y0yqcp4qsvx622+0sbibqkssgznjKMcn+qRhiRcuzdhg0I0QT473u+
kon6t8hD5fveWwp9qpiaBWts0NlM8W393gTOid31gdOUB5yeLb0mtutswWt0bbp86zVJU85wnnQI
6Qc6vnELdyNvzQsiy1fCalIB7Q2IFTiThNk9SyI5MWxn22kiZlhS26hJ7udzcp/ezjwPOIf3zZjh
LCm7EgH+D9wny39qClyt4xz/3oBqupSuYmxuFRIjVPx0efnWiUpJIas1gwvVoBSMmPJrghaEBcRM
t9QUl+95UiNJRfIZCTQj8m8bfTIfe6Wf7280FP7gTfmxzMzmABrvjUHFRYVVrBznyWREZaHb0e1f
OlW+03+uqqhcer5kcCXlpfSeXRU35lq2dcJl71hWNCGiRWOhEAjfSupIH2dTCZRpNq9GkseLMeVs
c3CwPA/TKZce66llDFA1IQ//pZOll0RRRp1virCzYAhzAKmcE+FmwfthaAfCx41wtDo/AfvYvYQk
wBeOx3nyz84WIerc5YKxPO5FeEnlkwB/8cK2uA798pNoqJP4+OwDFFyXRDROiiTZjX3f3+wNL+BI
gE/qGs7dUFY/nC+fyF0wpaabx9r3OIwifB6tOtvbYKVjRDc010uSkhjoTurLl6LejvEOjlDThl2g
Vpd7Z8wy4+8VkbjFT3dM4QFxm1TVt5L611K4ZHFyFRLluK1zHzR4QIjTzKq1ROXnXm8C+A2za1al
mQYfurg6OGcRM1FnBQDX5UgVlY9cd2sGVrLmTASGA2qU8NPK0bR20Ajtnfi/DCCou5/uWjbG2emg
KOPl7LANKF4be8jJNSi+v5YUakpGbtSXwm8zysw70VO3guP9OIbmMyHS+6nou4cgJRfjmTCy4peq
K87jKUndD0ofwoPLo60stTVIRwrpMSckqLFXIbNwwpJL5RODJyyY2yzaShooFjvXr2LYmUvUmI3d
hSGu6atNpyYI85yx+M7/tOoYgGekNPY/Hey6Jrgxc+YyUtk5Obh2OpA1qXNiKs7xUx56PbM/cUK+
86eFZyWdRxd1e3DxpBmQl1kJi4b+eB1bUcAEyFGtZChSXhmBDdkRUgFXZAomdITp+ZrPwttL6+9e
z+3/YO/BJKPiIGmszRJBWPP75JI21foqMQcKNzXnJ+H6RcqNUnb92Wz8WRqF9rQDHlj28p00mMGp
7xfOSkAHMj0YVl0HsH0GDxhjsq2HQr3UNbymxgDfMkMI3jiCUMu8taYl0ZbOWryQinAEE2zUJ4Ez
rEjm5ctDl8WJsGQ7R2Z7OCinS2EW1s1LNhScg2fXNM/JTQvTsLaL7CxibeQsb9jMzToocEob21d7
C9HkUDp5qBAV7f2FlWePHGID1yPEhrPJMC4F6yvGL/qL9cFcpOYLtq+FStfCqV1KJP3X/IzqU/uN
1WjnfvsYjIkr2TEvG7rbKFWktDkZZ9iOlN1TNhYAuu89yEmu4pNCYxJkKPu7pME6a3r1IShs+aSa
AvjB9M3/XLCxlenB8cfHY2+S+jmPm/pi9K2Tg0UZJCZ9hsHd25RtcpXxWrgCLgmtXVsVRp3zd9s7
llJyTckxelT6bDdJ5rDeu5dtqJ0UdVHc4+kzzKkB/ZIQk7css1yJxo4noVj2BOHVXOVebknXs7Vp
5u2JnbXyk5FOtL6z9JuSJc9mBHGxC8sbhYTQKorL+19sT491DmJhrjOTH7iwf52tT0hWsT3dFoHp
+iTqzg3AQqbONZGHaUxOQ0IvYw5obUMtXkxtli8GUFcHTxSBb5V4muWOUqMtaWxQxBuaXdaw8zsX
g0xqy6tSq6/NGj0wrJTn2R8FkczOsBHnOzNvdqIolHzWKrLDB6d0IlmyaF+GtqfbUnHBE4apGdn5
wsyo78+uaV9eZDHj5imz4MHPClFszePhrWosh7zt1nFDTfKniTra3XlUUG4UlaLfjFR+niygji+j
N95aRkhu/o2dqg9417BJPmv2uH21VYv2Yurp8hCydwOznc5F3Sio+HRU4Y3pwarvdb6fhAFE82hv
tMoa1k7HyZoBGimkexiq7my5BtS0fdwK0UcqWrhuTHnMnSQ5M2SXC6MXqgwJjTQQxpLSiUaydLZh
vZFD/qhCvwKAN9eU6MXz21aUR1FV6ktOEey9iLYSdJR6adPdiWqCa2mrbSln3ojm0t6gPeEL+kt9
Ka0od+PtiAqT5GO+lxt/4GGsPIgaU1Y105IUy+NcY2LT6TTTS5/ieyO5vZZ+ryvmhqCPc8B+x7ad
yAb6LW3zPlbYgJ4bTrN/GxcK1Qb6R7OHq0KuWeQlGEMIJlei6fS7j+tH03OQwI6S4ydh59Ld41Gl
sWWbcnxLjeGhkLR1XU63EcofMdn0xYr958iTHo/N3cwPvllTeW7YHmm6IQlXpuRdNPtelFNUD5Ju
nQyy0eySL3M5yoR1fz4xcrI3fLnvfokYICRTZDAPT4KbpYziuqPGtAQ3k7Gk+5sFnHL/WxQmAVqD
cZMPvGBP3vTscyf2NqGDtaNWDb5q/K4a1efWmUJgdMBGSk96lvXgygNDEpVlfFvbKqcRdZdLSfqj
X6XI0C36VVRF7Km8+sVTARbW4aAAmmztm4ntNooRrbIc1U7Nmm08htlaMEo+MJCTvMxcoyrvj0pY
6Vy8VrTkXlBMDFZfFmpqQDJ5dZNHm3rGJIN2azMO3XL/+LurDAn7tpLL3cFYVtlJUsbsc+9lV5pc
AOLo/dnQ+VHVygN5ui2zeZHgp88cKDPBpgGUIDpbHgSA5cQCkyuKW3vHWSqYd7MtmkOvrrPWlN2G
MxZd4uXBfO4qFVxZWNC3/NWA1hOZH6vNQ0lUvPpBpQdFzt/QHohxN7u+1U5F24uJGjwbVTv53ZSW
mVAauQGsp6Z91luualP88qYJlpIXLAYKmv0ExZ03YLXem9XO1H4Hp8H2MObElH7xOJANwANEPcys
onqhDtx46YIt0wyqhOiJCf96KMAcQxn8ZujxNysI1Iu5NDb72JoznHde/yR87AxhdUF2lIrEcFfx
tUsV+9ve0o4y886myL+mIY07Z4SA6X7zttnj/KSXabUbJzLZqbau2BxtPse6AcTlZ83M0KJb76yW
s25bW/UlAEleC2xlS9ZSVM5+M71Nxj037J3tfe9Ast3SieNdwvCAPOghwjMrkoxFnreDfjo30SIN
HOgEKMoMzmnUw8+llbb3w0FnvrCO7dcYiNIv9TQIF8kyh1XOleJHR03jwB30ZP1+c8dt1VubMe7k
bw55jR4f9gwo/6VJXtIok0PzQvjkvTJMrqExx/AvvXI7lHDIVer7r3Y54u0lAcgfjnm+8Dt4Fkem
OdriOYIc9TyPO2i2eeObW1FxanuPc+Et6Gsar+ZKn2hFWSEF1TDUNl14ty+/gTrg+lN40Fanr6IE
V2aPrOp9G8rwztJB2wENXByM9TyVvw5Vey2MdUMimSnZnI080ziRG/srLOtwFzWPWaQNp0mjMjzU
Qe9RKuebMcIbFGY7xx8DYD+nRCcHyQrlcPbcM2ZOiVozGrP33Z3uLNbafjPGG2G9VwVPAm5oN6JM
F3nKzrISIpYkWkWpjqHbb70N0B3PPeYvni/pET0mCiTJI0s+hRKjtKq63dvyBe0TLJLGWkYjL1Bf
s06D3IQT334SFr2d1YA/QdwKm967q8bmQhj1ukkvIILoMXv1kWXfDF1NrxpCZFhcZByYPGSdvE9v
a8sh8VozmJCqDihV77wfIS+Kkh7Mf9KFpnHh0bklhkxbryXyT0QNqNRvnv7UWXf5FJSnvuogd9Xw
6628dEWNr5D4iwPMaUY13Yg6nzD6G0ab8vzi4PXXNF4vRgseud0/TLE53eaA1EXDbxwuUKtD9x3r
v9aMDfQCpuFrygNsRIebLs0CYtZsxVtMBNKp/RkGyFRfv+8VqgzpRBc2Pq8maZgBm5hl3hCsUmmu
l3XgLYA2i4BAqBANN/NqO/n9RhQFfwYFlNMm8xKX1cGKep3xAjY4aJuLZojZqXjNDRRjAmuI4BF/
MgpE3rloD0Z5c05Mz4Ad2p9UWZlu9bpv3JHblg2ajSJhQNGKv7etwTywOLAM0tk7mYKphLzech79
JVZAfUljMIR2xNQ0S1Zbn0TRsJEdN5IAhGWVTtzDQbKbC4eyMjwpYfDQ29xO2ojkligeEoRhlTeY
vh1HDtTRSdcBSEHu0ODNDLjoArJkO8VniZE1wVkiNhEVKoWCfSFxTiBkafoA9hu88R8TCPzy1kY3
nvyeQsgZLylNGnbHSQRbjb5akTa/54pHJYMhMuTjm0ACoOUTpQSVXpSt7kqTslINNTgP0mZFnmjf
Y/yRT9Dr/K43IVaLkEKe4ukNSQ7GbE4qyHINmMTgwEAg8r3EQqnjZNjZeDqnFnjFtlBpTp1p3jN7
7TzS/VyocUPE/W3vUa60ayXl9nzUfWxyp+Xa54O2Se6OO5DmgFLRzJx/UYR8P9JghvUZftZi7kQy
zcL7aQjJkFl3Zt/q69d4A4lk0NHEIPYRhzJVgw3UCU7I7+UcLIWHbO0ku9+zDuWkPLTV9UdxBx7f
n7mJRxzMaE1G2QhLpvHORHNyGk23iCEs8tlf59JYLjyAwutp+Da0dn8+px/yrOxOq6DadsxKCiCV
KFOCJAM800OWCSgmlo3qXx6lIfypW1ujpbJpWbHIEHwVgYia2IIbFCZB+ZKq7PAiapZHuQifKMqW
L2PrTUy3dZugZ3a20ShgWNQtD+mItLwuKlk+9QwLWctOl6qfhUuvZ9FRYK6OkhJk3sHSFTxrFDBR
DrxxcqSTf+KbNrySfXbigVldsqZ+PkOdmGtXJhVqy2uAwk60hu2gipeDNa3zIXuxp+9ypw6rOKnj
G9/pVrrxXcQpmohLgMmeLcyFt5kKvPsvWhDcpFQqyJ6Z4UmUcrEcTAXyBBkLCE/e0gY/NkcsIOXT
tfE48NcVALWzHxXPEWMT0KIBNaBx+5TDo0hcDOzYV2ryyIBazC+yOjkELxDpQLgnzuOojOd/CF9M
KWCRmYU7l0EJoGzUmf8jCqGxlJyRqFiKUqhiBg+KGoEhVvRNVmO+auOZMcVPTt53F1n73Pb1uCzM
6FYD2kXCQSVmAYvnkNBoeFx2oX8bmZdJHCculLdxSRV/XyANgv7RhxtUNtwhtND+xGQgxMKJPcmj
xEZdcTL3BoBVENFLZ3eolaYyYqORSU8iu9EmN4pj65BAeDxIDnEkovnruGZoUp2uRJSjM7MvoW89
hbA+pSmAz5PidYcWkiVDfYALgfXN9VOqd9yesGoWGaesNz3Uo3yHbDYvJrk0h0uU6adbcCIbkfTQ
O/j2lj1LhvzDROTDSrO1ROrGPY59kL2jVlr5d8nofxbJjzodvzal9sDnlh9IiscLcQfWIgBZkE27
zGMM6CgO4jupG3OiE4kQx+YpIKtfDqEQi9Oc5t3HqebO0RCGByo1uDmkQ2rN5S+VvgmIRDJBvdGB
kDyHREIOQPZYw946qsjW3YbrA015tZ11LAIjSmV8zv3sgZE23hAkNe0oqOkRaF8Ordk/ZkcIuNJW
BK2x8G0y4RRpwdbu6tx5EUw20aW1UsKEetguujmCOndqx0Dz3ahPzkScpFeN730U8Fs+ipSosvE9
jO8OoZIB5M44zRGTOtEYpQB47vc78S8iZKKHiurG+GVz0CSZFZhSjZ+8qvYYrHmQCtq7Im8yoP74
HNYXInPShhSXVZ6Pg7NqOyZL/il3AlfsFCKXshTZkzRTP9OSvm0IGB4iKHlLFziwH0R7tzehHfZa
xunBOjVybJh9kxdC3GlJshDaQXMXWv2tNyL4iExK5+9kfTaR5mJvSa3Zs6sXOSqvRL936DjbMrLD
e4s0Y2YP34fKosXya0ilpDy39IDHgpy8FGEVraLJ1NTOVdBFt4fWrxFfabF/zdz15tD9FakVeMR0
DDPYtq7TuGVhNCS+aaTKHQ1LmEeL0V4DqmdKlJH7pTbqDI123u6QYhmLRHEp64hicFOxncOIzttm
8CHJUinSvQNpF+rPxKYt521RE1ZkJlb96uwQakknmK9WfT9Fw40vFU9/iLYwbACPKr49pFv0YmN1
+nMLUehQH07Tjuf1eCFiLnrVPbHJvmpqzqRz3CXQHnoeHYSDq0fThDOn5g+/B18oRqSLfiuiL9I4
PRd8uz9Iv9ixQlMGkiWDtWvWyFkF/7V2PEsHOoLpIro+ZGEkKBQLz9h8GIchlYRkoqUtuSnucrhn
K10jg5U19tNHsZhyeM7zIXKlonnEdsT/4Kfu+ax2p7AnDwEZX9MvqAjeGR5N1Vnu3NeWbZbM4Qu/
HDeX30nK+CNjzEqwi/Pwa8nq0Zu8TOp9GR0nWlqlnbhj6WdufnlIznCgdAfmR5cfpGeYaaDtrIOE
oPXs1Ua8nny6YQBn8vU4nYr2M2flGzPxrvYF6NcsjZxHp2bPFHAYMsrQNDSSraE6VQpjbUza0zvZ
GkNifKWnPY+CeS0yNmpdK8tqMjaHnI095beSHD36gX9pa2bkNiNZzH19+uPMjRpxDZeT80OR2oi6
7SjBktt3qeVIOrea6LExr0g8qUtRq96HcFAyH1TTufrx/dFAZ8xwm1fW4qFlXVvapzClcCHw/I6y
PkrkRM5L5ZPaGw3N9QL1SivDb79lczhvmcxmtTCcWZTg8S6q2LWUe0u9GOiZ7uvYP2M6vio9ZlJw
+V5SR89bjlfqRWialzWTU4eSNjEtV6todYvQDr72F7mQPh/ndiz2sUCTsEY1Z3cmqdopCRilucAt
4jvMsvGRCKTzntH0KfK//p7isSzUmCSRIXoDl7TZ1Ao6iXms1zSPU4ynZSTDQDRuJ8YXV1KBuQac
egOV56sI99SKNlDU5dMwt74xC1y+PF/KHhtrzvnkc5S8L4IfWZ+wz9EGpvjmkPex7rygoUoNA0Ck
fmJJfpQHUNsi+QPym4cMTyuUmdugjrcinSPq4kcpID7DyaR9OwSBoHUvhsaMFib7kR8EgpL+rgN9
KYJth1yQVae3DhaqGWA0mMb1IR7Eus8Wp15ag8CXuKQBluHSZEzEf6oaC6zvJZbVyaINer6WejYG
PaDZgI2TzUR8nsu4Rf0UDOC6TrjvBLCsnS/7Sno5Tauc2xkkI4rrnpNcF629GdurfbQo9YZrPTCf
XtNFNnlBbkHSj4SR1iYyUWt/JdrrusUVOZb8x9+TRhErOpZM2ZmVLxCxHlMYR4kjw/TjlSNDaBUF
99LrvrcDmabQ79Z0ph8G8qoSi2szIJS3JLepCCR7H157jXOqW/0aoy4WnNBKiu4sxihCVufnGBJK
Bami6JJNs5smjCtWRphB8fjzvw0iGeGl2iHJp3pwOueQwso5szrvcipsSKK8DuPhog4K0YAv7GwZ
Bowsxpl6yjtsVaX6M3Vz+NsysVvlS2JL6LgBG5ZgRdtwAhzs3NslieAJ7UeumXVRR/IgAZdGK7ux
k0ra7ENJXPL4HXNnPgSTmpiV4XHRMGgH5Z980lhrF8CpvomIEmjS24l9sqWIKbWT9VXpmEN+TSoZ
+KFSA/LhUKHHW1nrUfOlk+977vfMdBesufFlfD+4FMhwmubChCjWR2pru4o0LOZyvcK+FUNTv2SY
rAmWRwVzw+afaxGcE1GminUSKGDN8ijOVPkjV1giJVuT6SlyBGeSlJ/VoLDXYGr8dVUDEIdsJoKP
jLOSgAzNu4LsAlk0rspzM3+fdwpj7o51+U1EniZ0ENdyvJVo6TcpXnwSMm8oqvqTObLR+ekQf8IM
CTCb1mVNazk0tqK3fwhBdZN8yULSichBRcFwE/nFTkShylGHIi1//cc0FJ/uBQ1jyhLBcFI7+sOh
3j/4/Ntx+IXPyqdDy1/m/qA7ZOfeyUcR+GNsffhR+I/TYoIgBhIpby8SoEurSdL5Bkjl5oPMVKmT
3/LIMQkiANO9SIFwlEeLCKQGeMPsITJHlm65xgSlRs0fMX3vBSpgH6gSUyX/f9Llbiye//d/vudt
1lTjzbMf5tnRJIsjfk7s1vjPufvYPP6ca5knaf73fxbPyWPV1m//Cz82XDT1P5YlWw5jdY7uqNw9
XkddVO0/yjwN7+imxesUCsl+5cUw+X8xFSbLOsqwhpy6n30xlP+ohqk5lqoz3qLrhvZvdmCYZFeO
h2BkrGXNNlTHwerXFCZIj4dgSmcC084/x+VIAGJklSe3Izb2uTP0l7bllIwE6P7WlqcEbGd2zan3
O+m4eah4wl8w4lOOicpm6Gj8tEqlniYTkcYw+OppFfkFlMk1zklnI4ZUNhe/XtratnTbsLacjKbB
cOCNkQZUaLXRWyDZL7wpPB1rnF42TpSFn+DP8Ipc+QDUYCgOE4tvudRsnNGzyKrgtSa1cVtPjboq
c8YV+4IVmRw8NdSxPiJD3JL3BGHBjh297VJbmR1odkupH1QnCoDcxlRFPahWEqH/tClXTcm3zm/x
DTRVvdT8r1lJpqLx55tW91ReTzqdYBZVTko1VLe5EW00u/c2jWuIcbx6XactWJGoekqC9NNY1Vd9
9q03WyZbNfbaDEJUhlqvgj5nOdZAgWBeFYF3pxEEX9bdwMmt17YsueN6sEI2JjCwyWVEXXrfmGZI
xkujI2qtGlmnlsPjaoi1BFoTuGGZt6kejTs/Vxj8nr7HxDtjVXoeGDVxPX+A/RVUi85ls8ykhOuf
9EX+MP9GksR70TOMJrLxBEp1emc+4ohv9V91+5Sfg7yyw/u8U18+y1Kjr9lzRPxGUB7TFXnvF2Uw
IIC01WVe1FeVbUIzUK/6oOnXJjS/lSNVZ7m8YpWs3JRBAb0oSRd1WQyn92mHipopkP5Hi7+sJd1N
mHjLkhaSyouhNVgr7NFy8PMfPLO4GXLvNLAiz9XlCaukHu7wzwCs8Onr4WItMkm7GypsWq0+g1ix
klvjMfDidqtX5a7LOJBpGqw5m3I3dsG8FC1d4d/kK8eUw1UxcN/zabZ6tIg1VIIktc89r76iA3/x
fxydx3LjyBZEvwgR8GZLwtBLlJc2CEk9ggcKKPivfwdvOdPdMiRYdU1mHgM8dzQ/NGtt7ZQOqc+c
YUfLpsSNZJb/itjlDcW6HGfrj+ImD9WiLv4wWc6lb6ofYcHjtNLHeiIgtm+p94BYCL+2cEzNXRoA
HXYuc8p3JyeQpWJyah1GNUPVePvY265Fs9xLYyJaRaHKSIY3FxxPkGb85vBQP43Y/dB42qKsxbC8
sjtyNdYhKpKsLgfmeVyW/N/cJeN+nuIX4RYD5JICJEnv7dzMUHhe3AszRMRCNqF8yWR5QTqa5AXm
pPzCB2aHRXpaTgN6l2l/UAiV2+vu1OzF8qZZcEK6bDYjRImgipsoNUUGiyBeA5LVN1iAtfqTmv2m
Q52GS8GOdSxUPVQW0vsBxZD+t+pn+wsWo3kZSYIhMLUOYm1EWSANwitXxQubRfXVqTUe1ObU5II8
OV1b9lWKn0V1WgrgsLez5rHrliYAo0QQKOsBbM/aZdXq+2jUMrBEvs3R2b+SeU0geG/dzalFxMYx
oC7g5UfLelHtZXMf4k9kFv+sQkC2jYdhXIERtt7ZVgISAOugEn+FTOIHMjwvc57bN8Q8u2o13ynm
VSa6w1lRluTcsIQm5Xp6sWv3Ve1bsKeN9UNMgXVyrSIwTMXCiDKRK1/bZ3WNrTNHPlAllxB2LZ2U
c28Q28sDeyR7t7+0kzefllzzrX5zsBhABsRQcoZ1BEnqU3JSCuUuPNGcWKxXD17XhoSo5ZFeoQLO
k86vC34g2g2Cj9c/q9XWo0BQVtk1sTBxPgApv3YNYj4sq3lQ9kW+J6qJYEWhb4FxxXu7Pbp11m4n
5jfy1BXBeX2WCLFsdxouMSCEnebY+7pbh0NeIb+1yy5sLUryIu+jTCNN3AwlRWKkNNWlGe4WOLCQ
N8RQt4y3+L/JY6o4lgaxhFa/9UYAwZgxhxp/w+8dcQOK5xyaxD3LxYLGNbND8bSZRlcYH67HaqfL
1zgKXdqVM1vEF9XQ8Gd1J8fj5C4tQv+o4ffumgIv0wmEmNf3Ke84AKvGdzM+b1NybGai0Vgjm0Ha
rUfDbAiqYky8G6cBKAl+TnqZL2gH9LGJsUSmO7yvzfy+tKYMBguCA6Dt/dC54ATQcumaZ5AjQVBz
v3Tv6iR4Dbw2bPMEJ2uNmq3hhBUaIGKR59DMtnzG1LouWvpg6a14WsofINjU2E453Vxde5rImqx4
a9G87FbolIS1Yu36EY6RRHK1oH/lLT8Dobf7pNWHozM0WKDMh5Zcu0dPs/9lZTBCTzi6vNUOtLdr
FXuYAuCwmk3s+TETtAL7CG5bXTww06cMWKu3ltS5XR6P6dnJrYNsJnRgC3M262fUh2If89mo13E5
ezn/VUW0Iawzx/qjdGYnzAfv3GmlG6Dm54LgADJX2grCBlSolMVV12snsqzmcXBEf2iwAcrcXUAP
a5yAC5lH0pp/qmjNQbqRCWlvqjsSLuvqmXCpJqIQjtoYtx1VN5xttwHuLiUYaD25iLETR+fHtc32
TGDpPjHK6mHVIEmS+Yx9Y9H3gzfeTYCPj2wpIscrtShBO+ubS/pLDHNCCqn7n+1a8X5S5WlVSz0a
0YPqce5EbCY+406Mvi7mO/cbaCzY00E9MAz31EGhnS76YGKtZ5Uu9tdUB7Dc8lU0bmGcTRdJYqDa
bku5oj3O2vSf2PYAA4X+y2axmQml3mH8q6Ik6WYiW+SDmlnatXZ4W9h4fOSD9BvAqyVXChMsFnYE
OvytsYOGovwade0yZtzJTk3TIazm5EFBvva256MFd0+mRq+rIysNAIoj2TbAebY6Me4KKtxycMZz
XG8hm1OThDXbdy3R/3HefXaxagayarp9x3AClYgPAN32u1Ye2rp8a7rGPLZtK85Ospw0MQ031hs9
miCS9tXe0Hxp5qY/JPJDg5h+abJiBmSPR0Opn4Trjr5cuvbYOmmkwVV+dOcSM0epeBGWIcP3Rh3M
wDzx16UoA4HRfJc2FdjlAXdBsclWmw08nN2m0dB3hY1X0FLUBwY46q4q2y5QbNLvmWktxdzynA/k
zi2oJWAFrEVyqKUHk4DCrtr+eDD1v7lA19Ao2qGL21AxgQeZDgxnlGIz7GH4ebFBpMeqpPKkKR4R
x4tN3bCi3WhVYoXLE90qKixreYECjHDSWSgEyj1n8MJ9r/9VhOahYif9w1Tv9ewtge5WCdexuhJr
V3wPxqzszFytwiTfVAW2GANn1qFwJB3clGk9jNVUBGs+YGxyjeMsHkp68geKM3tXFzLeqyzVia6+
zEYZirWTFy9Rg9ZaUd6O+ZXYCiQPZZY+si9j/MygEXAd2MfGDV34sgBt1TKaO9MJhhYNapuCSlKH
ciSfHxN0u3BBjv2vTCD8lgqbYxVUdW7CytNaCfjI0Q3mGwzjLY4m9BTEKKzLeFzFy8I9D+X+wGCn
QIBMMTh3M+Nq9vH2dsOUs/nXKtPjVNSXvjcfJrvaWWNxkzG88sEsg7Jju/I9FcBwOeNJmKTMLaR5
XEnGwYj5kdqXKqtgjamAurS0xj2dNLADOVhZJIKoS7kSsOlz6PXdlruesHHKvtd4rg5WphxW3TGC
2uMXMDGUcGZ8lVoGl/llrSbSRPsiDdzButtCC4SbtpG74hrqs+U+OXBpmHjLJMtPiFCekqVfQplu
HLVhsIMqm366RqT0GiVo694DJKjWQW7PJWHocxdkPSFoTqX5MYsGsqn7jw6l/MaU0MMJ7IzXWBnV
i8tYwUPwI8UBLNOx2IrjdNS8MK8LoqxJCkhikCGk+eZJ+1iTIPyoSYIKMaf0CNHbU6W49WluEO30
CZycFBmrngEv0RtXv2JxCBRZ5mE/M3lAtBo1RU/MtlSyS0XalZJaMChTgo1ITOFG1imLVyw4dVk+
DGwOQnVEPbN26DGJ4Y1Egii/02USzTxxnSVgrCOQVY3F81VCyPcrK9J9XKW31Z0v8HdJwrVM1spj
P1yTDWRYr+FiwLuNmbGTIt5+dRszkL1NvM9c76aPir7vdMEOkUetdpz1MrpLEhVa9Wsx95orNMHM
JZsAmEYpGVuBi/Flvfg6/HBfDjwhiak8Z1bzHifFEKgercU6FD+5hGFs8ccs0Z19UTmB0dOG5bBf
hqR7rSy1DhN3MnbubBQ7kqYwBPAHPu1YIZx9PB5ymsrB9pTQaPHgmK52dhhit2s7Pa1gHnQLRVzf
gmvPu7nEjda/QyFh0m2n30NnUJPwOFZ1qxzIsUzp/VIz6N3+pWrU+ejVj3YnmwP1ly9Tjc+FrpCY
92LRdDAytCrftL3bPKd3QTA26LbOJXJ5vGVKOGbeFFT09OCM5IvZYLupgcnNyTtY0mxfuLYTMDAm
rDsluVHFC1ao5YNq+i3lk+/q6xDBMKx8w8OLJN3qsDRu5DGXIq0me/VEyjtOrz7pzj8F0xlu4YH4
Dp2FRFl8OmNPe7o+Q8P66GNshpq4LrUIFb24WK7Kwbm+wKl5c3Myf4a0fyLIlO5O4eEZjRNcZlLM
BWPruL6x4N0lNtkLat+8i5lbj49gZE8Eeg34C8nTJjGDpftYhMOyXbjDc+ZaDuHXk0pmdOqx680T
xG3JqdfqM0naKOLHOkZ+5YF5Gc95aZzgPKR8Th3GE4my+iX+lpTUXFbTuQ/khPq6tPjIu8ECq8jW
TOxa5huhPW82/m2YD8Z6omA8NuQh7ltX3XGpsOJteFiqvPnuc2a2ZT3bMDyP5gzvxM2VXYI6M8y1
+VWAzGGGqPOCjtW77RZPHDsfaXVh0IMPC+ueYzYs7HhHD+ronBq3+rU1RRKU0tEwbEITCvoD8Xx8
4xwITtzzqGbqMGDAQ/TC/ltc85zPYixj3ssBuJvCeUZzXtv7vBDBcRwgmCpyajH3e+UBux2NIeI6
bU5pTLKZs2PKKQ3XDZ7SECpOQ566DraLWF4BHROsMla3OFMYb5bmhzpk3bFq5D/NbQFV5gyB5CQO
U92loexr/UDOxXNRNRH+YyvKNodHvFp3KcCSyI65lEdMSbOp9rgLxtt/ejXeimRaHhmUFyX7Qcst
gpqU/os25EC+XsbY61mGQADGUEWe7jjupaM0UZ+bD6pNO5iW4HFEMvKCleZdJeAWQyIZtEP1zzG1
Ya9l2alBFdMrrLhSSHv1GjOPLZt7h4PulHr93SBSKeir7G5M1aPnFmzINjCyw2w7T7UsmAZto81y
iClgRevykEAdrpnBE9NjEBWiGp+iAItMsukcqhbEjUH3/hM2NqpV69APz3kSLN2onbzxXwbm/rZS
mlgFodq5eZUjNyC2lq+4W4g4N5JLOdTXYmBHp2cgbJr8paLDA11A87SkV03Lb7GlvxKBzkak8F5X
qUdrDTBHzg2FEHX0IMKCkc3eXjlT1HwTDev5NQfqXlY4xlTWzKE5LWgKzvr2icrJnt5PZfuS1Nqf
2oowhpMDNymikDx39PTrMH7y6aiC1WxPE39QVKhWSuyNsJ7gmMtvVlBMo4o2TLSe9M3iLGaspaNm
B13uvLk6TCkiTQkHAMuwkIAnfEvVAvKP9Y0guWviFUPgWO9LfaSfMIOGUDkjjk12KkrDmXY0Ux0o
jMF5ZFKZM6V09qI+NqroiPsKrKZCdkQMfuMSZzjtpS6fclQcKP94OIl9h1t1WZQjaDFMtMzrZnTG
yVQC0Wg16etuc2gMGvHMfIsrcXIntzg4hXyXAIB3VK7tIanBX1fJ4Owr3C42NHgfkZ+1X5Kcll1l
VUQbnTCH2y4brQbA07h3mrH0ZpqZRLnT4yptkkcXiDd8XudcDlX5MCndvRR9ABjTvq4xEl2dCvps
W+uRkPH1THuJJKghdPtqZCR0tENxsK38pCEuIYYGCAj41mlf8TNhofbuMq7GqB88ZIkxwkZrRZwN
W/5nIFovnF0updLRvxeomc9whfcyX8EJ4SfzNdu8jX2B37Ez52CSJMz2OQvSQRjjqVqWhzyvAK5k
lbNfy7i5MrBl96ilGkcHyo/N4eO08aNZtEroFGrFSLjq0e1nFOXUJo60v9O2Hi9lf3ZnlDn6mxCV
zdp2fpiGlq+CCITHYaz83NZpUxY3hmb3lopqvOpW+oGyl/pbV+4kIVZ7zawet7Rufk6iTplNh7nO
iz+YG0yZeUkx0N4uK1SZWSY+jIaJSz25uioekRUCmqe8ESoIJXBk+FYKZc+Lmx4TXbu2NkloZt75
FvfgziDp/1BpqONKeSPfzAmgohF0ZdhbZMF+HRKWjWDVsVARDcLd/c2J7J28ZT1kozrsdKSNwcot
gT6R60qXLu2HOZ3LFilwjvQ+7HIj9mtUUVh/Je0KmTtlYkNJm1cn7NjW7myLt9QuuBFsHqcb4vxz
OjLjmPl0RHgOv5uxuiT8OD6P2DP/GKegmdBhTGBHS2jyeCRnC8OmEdlVv34psrqpXfXcEo9wVcAF
VkkH0Nsb1HDNzacxHZkCeyNYnirqCssL1bWFazu0Q8Do+Ow4Qt4ss3pp+1dVRcGiOsoZ+E8Gpicr
fMXQSS6MzwtrG1/LSCaJEZYVojHhRFcs0orvZeyBA2a47LN2wQzBDQxyHVzK6pJIrSUhv5C8qioF
ts6kN7IBHAagpSeGr91+NDy8HiY05lU/GYoG8HzW/MVgDmnH88ka1xRBJtaolK5t79n4AhSUd4OV
v2mU4kHSzMeplMNj3JgpYAELZljz6FFJ7DNsJIRcwKWePKrpbIgGrAIoaglHx7gkQI0ihlit+K7P
6r29d+YwHRVmhfixQb2q9eqvk87rqSYnoWj/gAK8uGoSlZPxp1DsVPE6XS1T/9IdG8IJK8Z4ZM6y
Na1jy7vfNtYVL8pI0OP8o8ztE0HGll+lSovjybOjjswGyCkUnZ2W7ZEreaHUP+o6H/xlrlZuYhJ+
ZiNZ/S5DOBB3hWRj/6KTbXJUjcdEnykxgOzVpsJRPDNh6xZvX2b9ei0180DeUYGnvXaDOX/RXV09
PloE0h1osx5SDLBksJ/HEgEY4JWbRtNLoLXzUYnxjzwljXB40t0ZpnOJMR0wYbIfjaQwcKSXOgcR
OQ7u2DM6y9LsoIk08VeTVei8qumpq8nLnYgDCuii90qRk5ZaytfZ0VCb0d8SEnrtpuEpwy8b6oV1
0zsSzFAp2PvOXMyt01NDAUEn1PX3bi7u3Yj60BD2yS0bzNET5Zhg2Mi9h3St41VQ9ewwsKUnh1S5
wAZkgjS1G1Wz3691F1HKjRx9vXmwsD2jp+ngJ9RPHUsaa9KNQPNYCwnZsmOv/sOhdB7NE9QzAv2B
WgVrSuWmAznxp2KlJLTcDyF0GkANckfrOgTNqUAODBStqRZ5Lb+u9Nt+sUlRIUxhQG/pVsqR72PW
BvF7HgBNFhymyrmwDB58dTPpDmjyvxKtHM+jI052X/EQud5vLh3obVl2HateRJXdZPQjguqv5Ekv
s+kmSHNkKIx02BN2GqDbYkKiEW1PsHmKwI2LkKXWtUbPA8BTHJPJa/d2r4amVmhvXv9vUCuPhjeG
65rsFPID965VxkE+Jt/Z5seqW1wUG6Wx3jkmuhK9YBJCsDO1DD0KerW/ef2Xa7+y+XHcL7l8Ui8V
1c1O3tu+phZxmcLVUnB/dvzsnlJERfnuFNl3B5LVN4w1p26liZ313Lqo6voOc+A+ZoaGI7P7B3uZ
7R1UVyqIZCVs0H5tPD7fKga2ZVR6prWa4FfnI90QDenjYQf2ql+8US0il/4h6c+JMx+02v525Phr
ivbL7SBWO4P+Ya9GHv5HHMHDsCzdNfcMthc1CpdZYWxh6bo4LG71qWXrdPeKD7EJT4GGMxMS5XzQ
M4C2ieKcHAwqudBi5u36D/lTRHBpiQHDkghCvfhCldWF2eTQeMz/+pWNYVoP06XMSYdxNEyVo4AW
znaEo3tKq+uciWBY9HeeOG6sDiseQdqf+TdjHiRN1p1r7ZfRHa+D+bUM+XsyID3J53mXcudpMz/e
iAmOYDDnuPKKJE1TXjhO9pj53OehBfGR18+dw+iJII7kNHQpgvREuTFAZ/eSJK8QU86Laq4sUNK/
NiWi0wIN3MwSpvA0an6qrGrktP1/gJiejMK81Vbzmo89CEK5CPaOXlAZmnsy2uqprNstKD/5Yz7+
QmlMcg2Wk7Nr4vZCQ3SQA/rW0RBXfse7QoHsD7oRVoTB4zwhXFJVilACmD33NosvJr5JYda/yYTq
324viae1Jya7TBFIRNNa8KMkF5aFHRigJ/eUXIdpbCgiiGIye2J+KkYLgzq99rDur7pp15iReko9
temuY2YyjlBiKxjXtjrXLbIdZ2SZg96upA7CRcWx5inzUz/zcky6ubdJbQg9WeGLydOFaWAwVS4+
IWasL7O0n3rdO2yZMMx4ERcpjFLOvCi46DoLg8LYnh3Ni0pS+tElqb45A1FtIPTu5wwpv9li3Sic
e6wnE0s1WrPOLsubU6rX0nmpHTO5skYgmGEUD4VCnEaTNtdxoNjO8Qp6ZAKNfjyiaYuZiWBrWOsv
hi0Xrakik7jZhq86mMVlyt7QOu0GWgu77sMyFVGcVj/ptODqSo5ocUClSnW+OlIy/okDJ/8oy7eK
KXGrP6WDcWFn4DfGk8lQ2GYPxzafFBFkwCJFfgQbOqVkwbSBkJJF5VuR/EiDzxEF73YTCjaxGlv6
Coty9xDXn5P91ShkedbFDQ0Hru7ieeZNHQ0bJDuzZS7Sw5rqJ0VTXisDANhEaIuS6+GgsrfrYsaj
2hKz8mJdjh9FwW93c6B+jCjXVQZdfNLwXC+Wzx39Wbv2n0eKClFj0fb/NHbrjBWFbO6yzjC/9P6g
ttd0ljfHwwLMJCda8MIkxn89GStuaZKfi8d6/OcRzDjCG+rYNbD63Rk26xpXvcsZngKkJru3Xhrj
0a5RTxccn2byuyx/rWHzSvzJ+qtkoJV7fSiSJmrGj3y8qAQOqSlToQReqcf1XTKU1ZWvuok/LL1k
Rk8og5kwKnvTGE8jpwjmAucDM1RcpzNhWwKTgsv6CHm8w/imIJazmFIgGCoHKWmjMTgly4ikw27C
hUT7qw8nUQUydTEJZ4/zkrwt2Dk9NwuWJr+BfmZewiiSiWQSkFWyy2lyuneTdWVff9TehJWMzlqr
j6okBg30eFEPHAN/A4mJQ3/Q9fFtSXnG8w0HT7thn1gphdaiv7GOy+lmWZ+w5yH6PRwHaJdFEdrO
HDaJum/a+SXVi3cNRTIDtWph3kJWucZnV2wBNI+Lejdq8raMQ0qkeITbcMfsyW8k54s33XuGPab8
7NhkpNjwhPGwYMSpkvhsmEtEAcKJVjID1EIzucXAo4j7s7RXuydktUQxrououy/1nbn9oyFuBbpb
j32laM/e+GIgddV6XtXmUBuf1iR2U/3htvfKyYPB6fwSpZnartFgP20KVJVqBLLijkSqyBITuaRX
w3YfC1YaNBEkz1c7xYQOyhijGUjqb1ei7JqjVvxieWCS2Yam9W1N7GTIhq4d9XlI+BWYEvYnBs+Q
RQgk2aNHYvA/kc6m34pa7EetvNiYGoik2WX5K2CDzX4FHYBJfwWdt//bVgU2E+4EeKAqx1cKYDaR
vB3GXnbWwfaKM2G6NJktdl1SBJ+yMf0daEj4Ry/TgLtZKc5FXZ/RnKT6J9ECu4JNhhs0LNLY5cNr
LFAopQLlTdrfhUHzCO2xMhPzWVa28VLHyovaFt1N1K7rr8h3d+usXwXPyGBo3lFiRvMLWYugAiF/
LIdxuTMAG3nde+OIbeyS21N2MwsvO7b5SLL0D2m5uvUVJ98riWHbkGCFdWp6x4XciUEgSBCRCgFa
aOVZ76gkWqDHeybe/Lhzm0bAGC9UTGwULM0ih9n8yuaZ/ZZafDSMmvZZQo1tJViClB7RrZm6d8VL
GLODXzXsZg7EFvpWAvpGtQnPZ/hzVqS2DNDDBKQZ9Wrji9bNTy2nyYCkJm2Ss3wt5/FfUa7Hufs2
ap50j8BCo/0dMOy7Mc/KrlMSLib9te60c1YBLhly3fXhaoc2xy2XDBeEsc4+ZJMwn4tvRbCSNSyG
g+tC9rfJbLb9KOMxiiswykV9xPh6hI9n7tLMYqJanSuHBip/NNKBOQwGnvq1fHdX64koRRO12Xjx
6p6FX18EVe7Ax6R7U1hWQDoh4IuvQ8tUOUCzvH2SwbVjYbJD6X9nm0euu7GfmQvZcAmRth+z2Xmf
HTzi7HvYGetXpTp3lL2TmiItN39Eh6vXW3ZOofEozWesm+EARmfwLN8WQLZT059zeaZWe5Td/N94
YhH7Jrriza5kxCSv2U3IEGZkAVQGVfozepS6AywqljG0mqa9o4mYg3QAIetGVpMc0GEwRbaCHp82
wdYalYZZU2Fu+yGPKKZ50z9R4c0sv/SodFwAk7rP27rl/YS9eB8Q8zrLfBSKQmVb3qnLbxrNgyV+
zB7RxuJ8t0SR7eYKSNwwUcGlK/Oo+rOv8v8yViK2q91kkt8bJw+rdrH2zTDQJJI7kxr9K0bncLV4
tPigm4sMVdIj1eq7yZpvfbV/1K0fnRyGST1BNIjPRmLnwjRWP2YTCYhjt36VYFJxFczJLZuD+Oyk
fCLaeLgM2ahdkU+w9+4JvhCl+V4r7nPbMkzBYn/eQn+shoS9YvGitaOJdiQnpcJbOaB8z7T3quvk
uUxTe99aENWYf2I3tkYjCVWJAUPVig8rITDM1h+qstTeasH0J33RPcU+jSX1oj6wREpXlnSlB47I
pRFTxtwlzUzqfCF0FyOqqZLJQeh1cOAb7rKpfpKwrvTjxmCz1Ag3IMFs6Nq8+8wEEKTRS65KvoYt
n0zFeDNiPT3BuO4vdS2upUHmft7G806J+Zh0OeE3JlEABJjycBh+kXGqliCvEd6ZxYOdoRCaluOk
OWz+zf3USRKtkYTxvdvp3TIFeX0QxbP8biw/BqFQ0iQXuHR2BkfF5JBd5lRTWJb6bp7tY9t9yI+M
BIvuWk4CrefeNvZWs+4Htq3kwG47HXEiVSLU+3fIYXL0/H5u0bzlkYvMKBmuy/iJF5lIIMlEUA11
izVzvkaj9unOI2ouKoivhdKwM2Gp5/r8ZKi4dVfV32RtsnT2gztHE6NfmsiY0tPPKmFfhipnK5Es
h6Ukn0KzsVPYpJ55cfU7sJEouxlMMlXpqRWDt1tzSkIpvxXdeStjlSQeII0LdavSIwafWYMH5pLc
6jIhJ2w+JRLKS42RdS2uCsEmTOdK99Qsxa+GIDMwWpVnxc5udSs/yUW391Nt3Ww+b6fOUdw98eQz
EEtv46NepjK/uY7xuHTWE9aOlyReI2RZVwcFUN2sLL777KzHrR0NOWn5zYnp56dOpd16kW3KCPgq
ftad5fL+qj3w2vWF4H1wg0RtlI86q2wEWNet+YxvRfPTyMts7bWmDxENMEvj7vkoU2p9rIdLhnHA
7cNp7p8a9mRc5jgans3+Ndd67lJgJJR68KsOcfbSbcK4+k8d4ociAeNnK35h6/uqoHnVFqi7RIMo
K7BB9ArmGi2iDuz2WVW6q4ecvdfMV8GtumTVtWBathcTpVfzO2dyM6GHnvsIa1cZ3Yesxt6XM5sf
fgSLBKqMcCU8i/h4lgUC2etHzyNXJk+28liPc6RafajiX4UWy0A45V7tD2JkkffqqUqQtR3rBcLm
MpudYEd80sLF+bauVaD2UUfobof8E3OjLp63SIaOBKMG7ZqaWD516JQMkakkkWNsg3IDNVx6WCgq
OvzZlPh8jXjXo/UayXHkFcCByRCFuJZ+VXx7ZQzRkYnW4uzJApaf+w6dAb2XE85Fh9Qy6IagRQWI
gmrK2HBQonfOa9JeWhZLW/HVNPtaGodaLY755omBiJLm3aMYy4fEvjLpZ/8gL67aHQaCh9LVjpJR
+qI8jqbzPDrtHlVmYLOuhVFXV2nFWkSJ+vYzW9gLIg9t7f+qTAvxyu37mo0ZiiUa52I9sTkLMLdf
2RTZbKkpTnFc4Q/DGKPMJzk/UB8zpaovJjhYKi8yQzJatxVbi4xpLfmWQjyV3hwOk7g1OQy5MQ+y
mpNx1Z6LgRw7Oxlb350KpG1bclDaPeSYj9YMHzP6CKP1ZYvWwbvm62OiNDkIR8RISyDrgk93CXoE
GFG9DSOMyGmmYBtLF9jXXC8sRqg1JIwRlXJtO3zFbH1GdLXppjlq0pO2FgHY0IOXWwYR7lB19WQ4
5wNCchGD0TE67aI06He5OP+VgOlNkd9Ky32BAH2h08CJ4j04XiBLRAh6cqJSnUfWOWjjyth59Vik
oRbXd2mn8WN+VzqiI8NtHgu8fSqb4rKFIyA130NjmXcoQxLC3+tHJt8HPlyupl2Kjuqinv7Yf2Mi
o+WNnRzmjyRiq+ioA+qcdd2SBFLioVLd7j9TT39FsT4pHk/aqrFYEw4bj4OVu3+gZi9Qp7wwVdK3
GI8ruuQP3HgPY1x8rFpzRK6wn3MGBkpunaZZdgdTtvd0VC8iZcXOo5+MNjufUT5JtDdBkr1i2yTq
jfTmHUF9rb9qJJDj/9RVpLaZSdrBqBPOKbwZwXANhEgNwcQ+Jx3aSK9698Yvr/xwmI1raE0Kj+Hf
dOG0Dhckiq3LvS7B4rLEKbqPIneClvWknr7JJfURAF//T3QiD0p5HNg7HPRUF0GpojNdBg0ddn8l
v+gYy+5cJfKldJkrqF0Dc7r9NYahOsmJshFXXy4l0bFbLGy+/oymyYmXAbh2rfxerO6/tH+zVoGZ
0VaeVpAuivMt1EuLYGHS2Fwt/xD188SbW++m+J3TRpqhv+mSIbQrvkAnBYXZHkxWEISksYn7nR3j
tQQWa60lG4cJmKf334TxjFO/p8DUbk5CXgPQ0LhgVZfwoiOXZdF3rW2Gl13pHbQC7Ks2R9rkPBda
8rOM5yKP1QMasRN5rD6wXYEMqoyw6JdL9sAeiIUwWkd3Si4EnzqHzFseFbXA7R8PyVnReFL74oT5
l9aekOhmng7uaEaOjF87TzH9gq9s1rRnmw/UQFQzKHYVNRwRrDX1F87bj2Qm7cONISHhX3wUPV2Z
hQoLBdaekohJSXqemv5c1yt5IFN3T/Fo73IhrrQYR71qnloyX0kCgcMuq0PlquCiId6u2i8JrPUu
HlLk692Hus1PSjJPLe3spvLhfxyd1Y7kRhSGn8iSGW673UzTNLA3pUGXmfHp8zlSokhRsrvTbVed
82MYG4SgEV7W74JAvw/tuJXquDGgkMMcRcCko3EKD8ieF2Vr+E5ImLM9fGRj+daXySpoWhXj9+hb
Q/Fop2xnGDxjhvZN89zGaYwnfzP5tNlaC+wVZKMPp7enusVZaDriltzGr9I65Zfed8kBSeyt8bA/
FIw3Qu5cNfw3ea5FZpD1YGY+2tOPa4fCd5XqgqfnosWCnljLIOGdWz1SUbl0xwkB6DqGwVAxdM9x
Q1zHBpxSP+TqBeb8oFnZ0oq8YyWLD0KXCCO3SOvLmCFkAjhKvVuqYUSxL0XRkZxZI3eY4dcClgJm
zitjhuVdryDpGBrvStktx595C+Mv9ACETg3AlkH8s5j0ZpOZ+WlOMgATWjNln1WTkNe2Ng6By+lq
WQT2erBvdmdc0zQ/6pZHd/RPTD5xDlVQqa8jMumuIdVQ5+tnYVSlr5v2qjWLe65Wt6nozwMUs8ni
3HjiZpfaokEbSkXiELTrxiQ6KRy2kUeYk0bXXiluBsPYUEx7pULBvOy6x1wUONn9utKJxsSDj6rn
08W83bAoGiNd7xMfoPVmgAClAMKGMiPzVBh0J6M9RgV9vHbge5I0EyM85Irc1yYvJP/LHg0FbYSm
eHaBevbI86q5PmL96DqQeMtYEQtCuXY1pG5hDDvmmRdjNI6NyfNaqQ0pD0B6IEpRtWrTYuMSC1E4
4SXQgQTzatN09arqjUdhuEgKzJtESS4HdRfKZwTWveQ0aJx9yCRSUMksMDyJ7K9srPMEGjTOY6Rt
3jLwqpU25btwfE1Cc0ctl7MZM2tral+TwJky9mBxllvvaeCmUGUdBKa9zgzrQJL1o0vqaJmTMLjI
OvlIEJ1TPhBelSAf/eiquvEH/cnrTuZ3vW/etTY8Es2er4t2Sq7TiA1iELcRuiVQp60rvEcQYx1y
gBXGmDnEVFfBXQwIlCKoF3OsXkco31UEsS+UQ9V+q42yFh3hTu7agznQpLLJhbu2h57QTu4nu/bT
sN601bA3UP9OU/PppGW6QNm4560G5AkLsrnNgx0RZzmWxG24wSED0XMCfT+aljgIQtAXdtG8e0Tj
02hO0Zi1AVNoNg3/SVcxdzTGuvfa4T1p3X3biPlhJGe9HpjbqLjdFaotAGnTvTI8pxkyrb89DC4e
m5DtRkeRIP0r4kOaWrfSk3vSeW7yVXbhwRNoynL2M0kVGmarYc7GNEci52DwvhsP+QLWLCKlbXpv
e5JU8IUW+tyB+6firpqsdtELHinc0B6CSV8Uq2IYT4yZJcJqxGjwfs46axWFaBbsIltM8i+mxnRQ
oNlaCatZtQrFVI4ONEW3OqUa+q6hwTELs9lAQdhUNwUrzynvjpyxsBg9ZPfT4341RTIdRsvb11HH
A0yJBQbkr9ENvtMi8g2FtFiHG6/RbQo5kZ8sBofJEeUfESOpMay8RJ68HELJtUzAWw531znymcBv
iPtAKc7S0FrfRMETx/KdKh9Us3ZSMysjZU+mjTYUMdty3O5Ix6YCa9aU2RQSVUvsDts0DWcwhMdQ
yZZGgEJJN9uVowXDighwX8easjIMtj3IX7+dmr3V2MPNLcqnEw7P2EUeEU4rJgTJnooaXtRUOavF
VK6EOT0EwkrHHnziTBO2WuuL8+PZ0ZFmFf9onF51guUrrddhJDchXsQCnCjHHrgcleQLGfyc3bc2
XGWFnJhFmJLMoKlhol35U6EEhG37yPL8Ylk0uYgAebbkNRkZxr1LBtVMvj9AGXNKYepHw/ZuQgm2
TroZgrvcUzK/9xLvVJsYnBgnhd5cRwv0jEA7YJhnYevnMX7UDqk4DWB/hZ87Z9Tv6PXoi/XYqAcN
Gngsw2fRPyvHL+xhF7jWS28Fay+LXl1lTKGw3K2p1Mcq0S7toF1iZo2aXkeo33LtztmuAVmuJ5lr
LKm/kUsYf1JtBv03TvcjCm7bhVU3oU76p4JMoIJ26hNyt8giYk0v2eztRF0SGAooBDyVTeEq9GJz
GakV2lzjQXrqM9aJmE29ow43o+b6KZ7bMdsSmkKWRExE7bmk8T0T4jVIbnbv7Jw49rkwd7IWP3mE
1MHRfJQUXAHxne0fQU70wALdLmhaGpZKh+0DzmWTlhVaJ/Wk1fYmxijUXYl33ZfR8LtwL3WeowMb
7TcFeKj/v+YHl0fcWUeyYnrQsvxSq8ZWsIflVv5QzWI/1uF2KK27rcUbL0KpSWwTDolyQtBtb5vG
AbegG2NW0qR+goHO1IzD3OKwyLQv1zBQPSeIiSSNXY0Wkkae+pNlHjU3OgSphnUqfQ16AAraj87w
+29gpke7tj5pvZ018KumUW9CTVe9BEJl4+bA2WpNApdq14hVksBPQXy4U1dIw9esuqdAVFydKMoM
51tqrJdDFt9VITaJPuxEU29JQNBq5dMJeZo4mHjgL71T79u5k6aHquDV0LJXUEYe/OQRlgFjv5Ar
g3UiYDMbrG6t1Q5Q70cix6+42uiTxilXym+Am11tJCfG/79KsAOEMiUTbgZlG/Gotfzalc1SKeq/
LppOhmXcRsSDiDI2ha48SOfx20jZqEXIpZMf9GFaptqHESR4alxS6bRsH0Qm03nQbYXuaog0yy8U
wZ8INdZ44Bxg82SlhCy7SmfcQE70qtgHYfKPPt9p0cblfYi5zFKoQRrifoM2fhdF8mu6+Z87VB+m
wLZY1w4WDI7yOjhHPTRIfZNygleC4AqxHaYB6D12Dx1P0gydp9q2pQUJ5vMttZR9mPQnt+N7Au5N
M4slQKfkLlK2Cn4CP8q0jWKHCBxq3hrX085N0JMpb38ZUEl1Nwupc/WuoL+oGoCXWCDs1d+F2dbA
4uNHGOfHEQKwDynMxB6HYZgPHh171PgTKb8h1w0m72XPDRMBvBFuMXhvaT7s8fjh0WX5TSZW2JiY
Qt1C7aY5OMd0eXVmAS/ay4rP2DBQn8yylsDhvQKUhk7IsTCOj4SJT+Y70XH3BD+6Azuc7ytOhx67
BBAoeTdyjSYvWKhpQr6s2xArVhk/jg2sbqkpKtm7p9EO2huUsBkcsQyxZKT46P6P4AKvwILLqmNe
1AOsYzpVYcCDSr7u1foT9/bUeNs0UBZKkmxVQJO8UK5O7/qRG23KZFxBH90ofnqi37jHubrORmxm
fYZuPVvncG2V2bBKO9QI5uWtiuOrpoxv8Q41RrNs6/IUDdEudL6tJt0XprgVpkxW+kwp5dzWgXJH
AbOdcixkUnaSGuQSmXy1cYT+UUqeKRCGLXHCKySE8UJLrUPpbK28+A4qsvSTBrVKUnyyV91J9MxX
TTAP1Va9rDzxXVXBNiLueGp/auQFfo9ZmcEa5MoreTNxdnmZ96zD7jQirB26nOo8mwroJhQ/aImX
Wjt9OLH4rIHVrALqB9X4FW9yhdebIKuVaSDhMowTpqZjOLq/DrAFPk2Es7bwDk72mjENl96wKS2P
eBW3fK3tCAQvWurus1A/WokaeBp4OXmUAyff1p7+rtsWWnWoWyVG7WwNV9lbFwzy+xj7Rz1my4o2
SaQz3TFo5Epzx6doKQbSoZExvUzE3A4WsrpalyHFmRYS3LLa8Z5ATA3uQ2fywafuvJcQF4RfIgAN
/z9Nf5rxOyOIlvyiF4+qAS6rTz2iNjNOGELzsxtmK4QSO1LJcRoGW0Y3MtUQq7VPHGa3wgGvMZJx
79buMzCeQoku3uSkixSdcwNLaOVfbgEHhvwz1QnfgZB1wHKYpPv1UB69pL9Tl+V3GJ2zlNsx6f20
Kpct1F6mi0fIroG1+O5GzQlLOxaVmtfAQItVKeugUQQaLuS+mnqcjOBcJWgdlZDhCLO1cQ11RjOy
2WxTkImYLwMTeT7+2m2qxPvMjoxFWcf/VOVfCHRdWukmND7h9g4DEbsuuAfio33i4UINTD7w6mpX
yJ4M5zKPYaa6KFGKe870BrBcVQDcU7RrJZ/imO7JWT0UNGzG3J6rhJMtdLJzIeHp3Lb+Csk1l4YD
l1I/Qr7ZWpVLu7DvjsuvEI4UkLzSmoAfYqlCI1YWMghFeQQ6P7Rl/sBfUuhYuGustKcUSowQwhF2
I0GQTQ5nRetl6C6wmWCMa5CWJ9SdEWmJf89jy48oLNDuivFeGPoj52RLkskv8b8kCdCtPkY7Oc3w
KAI9SmPGxP1ocNiQ1n3DHb7OZeqLSAn8LIj8MMHy05yTLAGRiSAm4X0mjyQ3GoyvalusevzcEuRZ
tEyiBRnWlpuUy/CR9NFO09nt8/GBtfOrychARrgbDSFW0uaaB3vuXJD69EUF7bFNsn1qsl8sF/mP
B4qOLk4jn8KTuxJDokBqgD2GZ8lBO98u1HWcpq8W5hGoP6AecVLwJ9Rhiicaj7ZZ7/vcu3XatZ5e
TEvfzgUBOjoq5dR6Pwk5zhV95xUhss4cUUCYo4m4wqgQ+CYYlkcXYrTa2Fp5zjvns9INLoxrWFRP
y1Df2wmE2Bbtpiw+ZCIW4yxONYsW/LM/kiCwZz6J/SRyttGQPAxgbMoGbq3Ya/mLleo3qzFWrurQ
IoVEXGKp19FQ6nzP7rRu0/Y8VKgerLNi2DsCSL6hmddpA8TOSG4iHDHTZE/D9EtZsA5NJFxQtp5V
vxRT42WAyEiL8RgZxdqcOdQkeGQmuvoePzdLuTHo5H0Dry1H1dlA0n3mqr1Q2NFozDsyIdxDTJFz
cNKnywCtQXTW4ftEum1bgPe2Q+DNQuJPBJAam9qyb7ozsly5TCIbxBSfxaj4pczIOZJrTYWEGLtV
luT+7Cyra3kcVVvdmJZk0TNDILPgNrXOKRnSRz4qHxpVAkrVH4TQHgorqBecQ/JsY4Lmk/G7rcz3
2rKOhJr5UeBCoMfWa6lz7CcVMRpwIrj7Nlw729ZFGG+LQ0axUPEsuCpaUcFLEA7oQHLrxqGjK76p
FUyM5rYaEVCOvfc0mpDTtjyMjBoyN1bYPbZ0g4YqchAxRusAoYqeko9V/pWm8uYZsDAxgwqBorT8
bFtWrzhI5yTVEs6kOnFYkxcFZB+Lhryy8dmQomym40sBfqHw0kg9vSRciHmt7GKvgD/rdlKQOcGT
tCh6IvFdYV91wEwRgK1GOUBVSfc2qg2lWZluIgAx0MgMqrsJiMEfcKyw6+Ji14Ztj7AhCe1r310z
DbNHXHsApMmx4mA0aizyc7ELcliz5zHMxhepJJ+4Kd8nSjL8mWCKwYrGbOKJss1/dptiZ96k+Uhu
HYxbQ0m28ToWGnh4kJ1qRTm6ZkAhyUcVvHsls0yUfnr6nALRHqqx8ENV35RA1JxR01dma5ex9qhd
XSHtpvLhKPpunQJ3JsSHh7b7U6l4YnG0yUXmatewnhDS18AqVbsVtGjpTiKXTqThLCi9M48IPRd5
DUdv/CND1liKAhVBJLfkG0IXxRZEsRWuYmj14M7WsK4S5txcvKidspWsrnGgMTBq7j2R6UaJCNfp
XK71OS5EGUGparCkt3SIro3AMY/aCHNDIXGt1N9gnhO9gfbCgvmdD2CSWE+usmkBgBVpnoqh2WM/
2aMv3brIB2TS8giXL8L9RbcGAJ74mHYYKunVYrhym0XYYmBDAk/2NFzeqP5pI6p+ER6rxuRl8Nj7
g62qvbnmgNFm7ivcAOWiLEIclSyFhI2PZ0Fm8DIAs5dIBxaU9b1Gpe0zgVnVq+SXnvJjlHyn4ulE
W+iN35CRKYvzu8rcG4bTLkizTTSkF3V6icZ6H3fyR1GMJYLTZd8274FZ7XF46iOKmCyziCVRmUlm
gWGmvhIJ8hLn3jmOo7mF8+mW47LkElQUpOWB/i8YqxXv/LE1ipUdfgT1fsDnKbjiMpzD2HBkZC3T
8eEwKqXgR6D43QaahBGwW4w4OLpcWd7Cqdyhc1sCcKy8Lt7bhOuFqXloAiiFut6PqKapg9mFGi8T
dJcQv0lKemtLubj1o+JpSoObU/0NQKdWEi4izPSWtqfB6+p63YtarXQ73wbiz2tbrllndmCuZb02
us8++nS8eFXxWoG5BDaR47xJeqTx693N7kMZlWVQ1duSE6bK/xkkCrb5TZPlkzRw5k3rosQY+eJt
VFPVRLykpiW8oablsdx5OwM1yUL26rkOVaTM6SpTObvMxOlfogGvtCHTfedkPmzWsSYQ28k6XyVd
fArPfIgEOaA58v5BYJzT4VWNTwFXsjJbgnkz7PiuIBDqzZ7NBASL5tjI6lZEFGyj/jGfggTcLaUy
Lg0lujrJDxc8JoqBJLX+L82zjQLV26V/pT6gDyj8IY8fRvHiRDha/0L4Tt0YUKsc8uzWsHpHKjkS
Wx0jlDTvjZVtNALBuRsZYB62uEYIzLmdiDfNfVs+exNcaLwwc+swsVVJVh63ELJYvQIeQMtoVGm8
TnqV6Ujie6FM7Qtx4UfQ0vEhKnejh/ad+2bZXGsL/jyM8M0nxfgWZd2fbuvOAttK6xN/kixdUIut
kXwXdhbcQrINryQQpiASaFvh2prmn95F1rMf3DPJBZsOW9vR6TEQ9q16lnl+LVu6i72gfK+6ufDN
St3Xrhx/tDIYkBrjFBOh59safjbibXauNVftiDuujBYvBp+vrpofUzL9RoTNSKXhF6SETNQ4lUAf
5abKdKQdTpavMl5g2w014B0r2WW6Zu8GQDJAle5bxWhONqdab538RqZQ8ZImDxj3cQ1NiWi2rNSt
XtQp+QpPiwN2FF89hyDJFbnzDT6dT/+qbquUv3r8yNNdjwQ79Z46QsUxYyUWKZ02tDwDYQiPtlT1
L9Hf2zFbg5hVKktTtrS9XWUTHRavSR6xis+Jw59mRGqOyauHap9QNjjE6UxrRFTQwlQSL3ITcWPy
rQb2IbDecSi60VaPSOMoLzYZEwIgMr/2PNGKoexGy11r+oZ4St79fVIsPfAr2aBzytcYehmWrlUP
QnipWe5L6xddsRlB32MNt7snalEPrSsxE3o8LSd0EuYzw+RnC4pE5NoKSIPoKeVGg179RkhEyLXc
YCBdWsTYKu26JPogRjeXFtBZNc/u75AFBJZtEDebkjddXVcOcy5auAp19rzVBhzJSH0G7zfqT7p8
NlRkFeG+kD9N9aKUrm9Sy0OfFTZdEGF8JXtgo8hDCKgRDOAK/mwPUR1KylIE7GE+3YrWQKSgAsIc
gn7ncgbT8YSDxe/rU4TRpqX3oTm3Exndv6V28H67kaVX2/O2LJVolxfvKd1ZVhceM9i8vI4OTXWm
/pak7zf6CFWdMqmo4yQl1qikopL3CziSfZ3s/o6euzcLk61TfFT4OZXRT5Ojx+hthuW6Abu3ZOcD
uCxnPYEGW22z7ub2rSjBOJCPVwsV3F8Pzok4t4VHid4HsQcanpOAtx62DJ+h2yLUZnHRI3RBxbL5
/P/JAdAQPe5CNd9oKZODO5vKt3bZoe8yFnmzogrJx9TZA3c2OeZ57WZbFJ27fm9uPPLHJiqWbS4l
b7qwTBCVVxhHW9uY9jW+mzgSywqRDkPIFO0JOSIWnTh6dxm10U7hpoZA9LCyYMCCJycxB54RbZeF
1m+vTp6f8NGk2GtGHNz1hP6AjH490n2HjybO3200v0I8vAEAGDAtYCaN8rdcH5Cg/0voUPIYFSt5
lc4xU+ujU7PHlZyXClEUHw2fsslFpXNQFfyzx6/XOsR643bNSftyFq1a74htW2TFG1I/cBe3OXeo
yFPrE7WAULklSibPnjSxEKcvJo+YHIi+3Oig+mG/Du2NYJIszW1dQDqhg2FRJH4Nmx0VCQw6/VMQ
TlCRpZYWPxkNmQlWg976R3E52pdtb0XbgMCCqURwgngUTQwpKAEpJeE6gwGdHxjTd23gYvo3oZmw
1i5D69PhUyv0yC/GT7Xih5puFOwsiDSoagojzWfHvTxEPDPdH1JN1CbIcCGa4IIyjisaMnmp0VvD
VupQqUYbE8lCDOJITFGzdzpiF+HypwFxVYjGfFy5Fis2J0nIOzx32SWQzCOTGsYiHWBaUl3goXDz
8kcus0elzc811lKLqnVNi9VllyEBhLHhvaYswoyVRyaJFaJTBJLdlQBYevvVKDahIOP00uuAhrk/
gWEWEDxFmy8U/W6R6QUlsWbEC6uVJ/Ay5aXISElCcElfJEmDEXadjCTf3KtmNBLQVUhkBtTYtuuI
Ag4fowFbqIlxL+MHhSnwlWTXZ6GyKYPghV55ih6pLBqAfWSQZSs02f2bA12NxOY7Twpmd6WkKj62
wnPYqq/iLgqjhd6I1NcgrlH+RcmjZdU6WE53N1Ak98QOzoEqkQ16acPyopxFIGBVPUPrW2xJVMHk
0c9dhliVUjTd3aQQ7nfUokvWmQjznY3BF9vCw7H3ARcVy9EdViRX7SZIKw4T5JDdQZLQ3L23mBmF
fjbyH9xxi+DUilfU6HuVolNnqncCJMdAH8ZVt3JNkFitmRaqRUeSFhPipas0pNFHgHq90w4mC5wG
S+4Z+I/V3PyL8772MxuFcKBWch+O2lfQE8NslVBIgSAByeq9m2pbTPchDjZWvkWb1f6g6d11Hs+g
BzZR0FFX0JCcoVAPXOoegldS6ddGKV8cg9biNvqIbXQWhYnREfMdDubWWPEIt6fUA0FyKsX8F5Fe
VYVMPI4fD9hBgnwq7lUmIHm4NQjpNBsH6OxlpNvKVitevgZ006ENkcadZU07F7qpkYOiTsdln1sE
G3bYHafsTU7ivW/GIxVMPz2P7quCd5MUuWAz2kl4UIriJSLm580p+3RlKvGRdCQmgU3PsxQh8MHz
TyzhHGk5TglS533bYgtScW7Vfo1Ui/fXM8ZDbNJiYXAa5/LUTCWFY+NLyVxumXxv7VFTCWlDSapK
l2ZX4g1j8ukmJW2XwrLuf1BbZ3W6VVl8ytLAJdux/hrFgfzkf83YrctEXKXRnjKL77Ik/ayjizVz
vV+UO+SMIrajkvxYGtKeY04uiWW+Yhi9lix2c+9FTzOeo506poWGH4reKaihrTmgwMZLopL8JtX+
g2q3L92KkMo29DSoSxOrB8Zo5AowMTyoQdof9M66Z9KgbemzRlRZlvzrjksfpLBWfiuzvXbs2ANe
8QbHe8ZtwR0NavybRp9KfhvVW9icRRWuE9XmEgt2WvHInK8WhWHp5rtE7dZjtsPnYAT3ElMDjj/f
khHxgvqyTk9aDDeBjroIEGLlkETINgu/MCJS0K1tacXXkAsa5xSJF88EbJFmSr9Q4ackksQGgdGG
+S7ngJ9F7y59njXof9O+GuSbmm9TwB+KACRbfW+QY0aZyXLzwxu+z6WBXC3bvKbsNmOsbSrcJFYV
PtOxWo9Rv+7ETxaXq7RhThlpbpvnfrkWQb2OpLUruemyZDwbRCbQjmWszcT6pOjP0NhBuRsDFJB6
gYIhBh5vY9LkuFL7EVPtSBARCSXlSP+rqq4qPtlpcDZtAps2qdZH6Aw36rW3monCqrTEd95k+7jt
HpFjLcrqBKHpd2iXCjd6zfWDVoKCsieYoeoPcI4lYr7yYxQfFPV9dOqwdJT0XgmSalxIPsw9oER+
dk1xyycG7TRxuJwAQgvTvnWs43CmZNBep5q0uLgp9wIDaqW9hlH1Hlrkc9nEmHNwO8RilF8ehdq5
nl3Id9uTY0N2Pxsnw6oC7GWEuIjdFkShY2BwUDAHeIURIfQOoHu3DsKdVLpLFJODN1KazGKhm+cK
MMuEljdxeLrB2a45urR+lcW4alu/CpRXAfNB9uE2ZyGWBFDhuvcd9BStArTAuqeC3qGUTsjYaRt5
Cs2rldXE6cM5tX7CX1Qr9LRPQbu2mcKjQtxtjaevbhimtI8Ox1xe93g7NlYD2ESkZs29rlvdv84c
l9GGfAqu7M5PPOeln9FiXeAURr6b2eZrzBeQscZaVIpP8Oum4i2VaUTaS7mQGp0MlnBWJCWw/TSt
Vl1VvzLee4rkIzmkes1j1exn/j3qICF14Geq3fFTC9wJNbEy+GCmn3H8hc3cU6KK8uOkat02/PuT
kcH/zE1QP71QrGQKwZ4bxxQpaWEepKKTpsvDhowk6YqVDH6stl+NGcgYqVRj9OT8X9RucEIp/tFE
9z5h/EDHiPfjRbCv2Prw0oIOmLF9Je91pUhsd7bAnM6sPuaQrigyKm7GVihoQ2BL9fhjlj21qraz
HbEalOIoouxltk/G4lqQ8JhzlvWVtkNC67sTUU/qZxaP/L6IdFVleoQdx8HU74WuvWuMQZGCZoIW
sUl11iVtkZmnYCmvbwMJc9wp5eAtgJuASWoILkOC2amHWSWtyq+BFAG7Y6+R5ZUe9FU3EtZjXCki
WuBR2G0IICRxuv2WWXWfxyoNwclSinZX4r/xlBZ1eBEsUN37um7vB8z/GVEASnTQkes2gbvjcOG5
ITBRoSCSEd4PugMZOqeadzgji9CRh9xCHEQySu6au7S0KAzwluyXVVv9KQgGo6Y+xLp2r9kDRnEK
soubjv6gJp/0+qzNn0FezLrZuUN7zjISH7EnYSTteePI1YCzQRemjzvVUm5mNxzg2Y415oqkLjcC
Y4oh6DPMynyX0RQu1IujmZdGZZltCSAd7sZEPELcub+SBTZs32yL6jhC97qifuKj2IYIJZp6PQCM
WiyQVEeSUU/eE8ylcgPTyzxjTd3BM+rHbf+dG87GwQCEDXdn6x4fdTxua5uYSKf6aD2wmAm25nVQ
tx77SGqWB6nlpHEY67C6RoP7Fo35qTS8hTl/P+Qim+7ecl8FI+WgTRdndsrMnA6vhwu+BWuSKc1F
cXs/cd9lvjGn32RM1x1shS0nYk/S36jNHgYPv4K7gRePMX2nqqSkoI2WRNzEY70ZVcrJnHavNQi0
GuWbTNUXApUobbhTaby1zX6vtWhoiMHUunDbmYhqu+TcJPZWg4wOkK1iADnl4JR2jioX1jvi8ynX
hlQesieAyOo2naljB8MSZCbI8uVSy17SFsywTtZYkOC5yEfYa1wCxm/Qz/ESC4O1nArxVRw98RC6
hrONCxKK8Kg4Qj683tvUXXnuim+3AsmSvPqsBuUgCaHZ6eBfAdOs0dyaorwQ3swm2q7smkwUTaOS
b7ykWvTeTZcKoD7Xf6v2GUv71YviWYfAmbrRZbFvzIbcuAKNwoBAlvsaPa8aUxjKThIXwU9AkaFg
+PHS6S2YznS0/VrVmuDrTRJOqMNeLQpAPB3F8hcCDQKExMuUtGurFT+RDUZSfWTUUMC+YU+W6BG7
MLtI8kkPIPTbJkiXUYnufs0SleGBDgtqWq+ESxGwCl2D+kgPPpxxXraClf2lxM2mJfRHRVcWJO3G
Cvm9tX+MfP9K5nOMjxh8SA/H+5gBdabgoeDYcH5cRed8AvRVxgXKvdRsALf/xXSimuk/PcdXGjlv
qkOS5vheid860/yGpVk0W6/+iotho7QM1ap6Y0rVIJrI4d459htCrXWVQ/N7aIgZe/P4mFfXyUlu
in3vXeVTsV+SoV1B3C+CFmGM8xdn1pGkmgXuyqIMPjNksnobrdRCIUyYYG2lX4wcUmL607nmh2Rn
DWh3CO1h3N6U5t8oFVynys7GRpfqTyN/EFhJip+CElYQzwhZS7RjRCYL2OKuYwcldw31ebSe6fkO
J4hXnmebm61pK4PDTKJdTqj8c0fy6OroU+qk0af9LaVPyHIQFkFAKCR59VAKI/Y6+15n3G7ui5FY
19m3lFHsHsK5D0RCqHm9tsJySwzMfvgVBUGVLcEb4VD7AZaE1qp8FRndAjKS3BlzjZRrFwcqMF//
HRKUwZ6HF7nyYpSFRJRvNbGNupNq7qonRIvCAJpsuyt/UjGph+E84Ap2opcwuSIER36qlBZQzKug
YKkjCO9HBW0L1mC2vfeQ3WWaNn18DCV+N9/55+VzGNdHjjCvreA99XKlVJx0e9ILdwYnjf2nD97a
hF83SfCvubHc8dhp7dImYrmrebYuMpzJeu9uZ4BRQ3yEvRyr6FCa3qZ064NbgyVZP8gBeHjQ33uM
BwoNCRWAZG1feaeYjzveK7mhXQBwpr6Y3V+mqKg2TiZ3GplY7B7GU2qyW/TVhUqFJqgPDhd6OWCV
7Ze6cmlksR4a5eweouZpE+IR688ATHNMnR1afSfdE7jo0+4JdXSooBxTKFH33PC7D9XwTcseDTdS
ry/58C8NyDlThuCMTCKjGS1a2m1F32AfHbqx0vehbKmJJoiXa0GkpHcxtTsIEsbEWqkoWLpxbF4D
92CmDYn0TBGnsfU7YCFygtBxxFGqb7U+e1D/ohzUMvRpec4uU1CrV1R1//F2Jstxc+uVfZc7vrhG
f4AIXw+yAzKRDZM9OUFQpIQeB3339LXwl6tsTxxVEw8khUQ1FBN5ztfsvfYuXBrYG1hu9lZKkgxk
ToCFpoOPdGY20mvQrjJc4kRTmhL9ylZxy73bouAucgu/P2ysWdrqi1p5eF6JYF5BO60j9NOkRdfe
Bj82QWnjyCb9ahdH9VeH8o7Ne/Gua+FyaK0jbB3aHcf6M6jOV9+X6aWESs2BH51U8OjnEJIiyzuX
rhHgOuqGUwLgK+jAp21ErsiLnbgFORRtzlqHNtcIh+jNMgcJ8AOP718/JX2bF96tUIauH8Ub4Gvp
bDyS3VA8o2u3qexbxDPfqUQLoA3pfAP9ZAdZZ6KJVkrePxYzMAujMzlo5T2jTznii1GdU6xV9s3J
oHF13ZIewgkUHhsSJhwMFD1XgFyZS8cKGP/+JOYMPc5wPjVSGiivRmevGqoStFUMBDEj3nJB1xv0
UP2CVEvhodTWr7HJ1YDMoyVwZf+nzAzcGb1a7HotRUC6jDg9ITbhAHMnv6noJGZ9af1xZp/nRNKi
VACiM8016/F1n6zABRsssPx9jSpFR+HormCAYahqlLdNFthtWuF2qHBxm0PIja4N98aY5KFoh10S
A3iM17mc6rQz6PpZP0V5afsNOLqMVO9A4F2Ye8jJUlhBgUyWx7B9qMtYYvbFP0k9CnomGW9Ah51T
1zD5Dgkco/bQTa+Io+QcJ1drXLRA9q8J2dZnEIx6n6CaMYwefyszMq0Eii20hLlDuCB96+v6WEY+
NDncQJiNDmbZfrrJAF6VC9dOwUYSad5sHZsHW2UX+bD0d75oVqA22ylJmuPCAwyhE6K+TpyVjuop
z0vrYql/4JtwiMnqI22t+ZgtMSuiBOFDGLHZ63XHXwTXEOagy4JpZ1EOmRZ+T2oFB7Ojl4yr8RSb
GUd5JT8TpFaXRgl9bWkKMojl73FmGo9eG2JQmATtpJxsgcnPDmu5T3VzT9gWggIDvWuptJnXFcOJ
q+2py6qzEsLMiFVWZ/HAQ8NiD+YNGByXRFdi6XBzZj19bbUabfrZRRXlLWEf+p1CxS7NoF4s2Pa4
3tjEW6iwipDKYEIIAa5vWrJVVgjVIG7yY4xHBtvXeMEnvWZI79igNjlzMLNcR+0JZsNRYOzIXRWL
CJv4WU7LBqyTqs4h1pdb2SbSz8KJz1B8/EXxdlYLo7nUz5ZSryidwfCmun1xDMxsaVHdoPuxMpCT
Cue4NM9W+dJCxz4ONsJNhoueUpMcrmGprSUYvci85L06w/RKiap2qQvgwJObwC1KwgVnVWGyf1UA
pC4LVZHdA4kgM3eSBZJHJiKbYo4npnYaMtAELXmNKjM0w+bNpqDx1djajasRNulp9oDIsapAvDdE
k7zq+SqC4UhW4z4+iFHvb0PcDjdkxd9mk2bHBTRHVOqXooHjUgxzgpUKlVeSBpZdPqgt+iF0Wu62
WJDxtglcQVc635bOiZ7F2to5RpRKBWE6hYBWDXyIlay9ngz5c9MXr2Db2Gxim6/jbjo4+oj/XsSE
dyjjmx6nNsz2TD24/XMFKfxqxMlvMzMTT8VbiqpVEXCYLYBsGYMKVQIB6Em0nzGuvGSYD10xLjtd
kbhNE/vRVVigGevIonNf4dzae93sf+p8YB89qITp+Ihfi62RadZORTpWFvj3QZUlhynGHV3Qu+wB
YKOAcOPfJDYwLtDxEgKrSFDWI0hpZxUgbAiRbTacd73vsAsBGT+GNt5YRn2b9KQA5TozRN81Pcsb
t+QwMzv9hVg+XBnuOG0sdfrREgNiXFLaqLnLl4UmLGdQC9WI16qMGk9ZLlpBuzZWSPWgNOHCJvfH
6F1s+BV00r+Y9mVfB1U8fTmtyDGN0540BvLVYjWHLnL8GfsIvH9Ty0uq/ZmiyTmF2mR7BKE9aFOW
nYQNylbp07PS1MyBNGM/Aw9fkd0UVCzfqIxxcffzeIQGGcwMvc41YoQQdUjYqk8xY++j22XbpsLg
XgHq2Zi/MC85G4spaR2OP5mifRMgezIi8MJOa1fHhR11hlYoyqwnpB9WZqKgFZiBbGV+RFRm3t36
c450nzme+aARWI9mEmdAH2vERerNHifWCPWxCff1al6PJq6mvvA0o7OB3aknXjN1D3s33znM2Lta
XsOqRrVu0AoI1ue6Qe8SFz0xV/CYkxFZMNQzk0agGU6xDfuiQLQm0sU9EDkFG95UcJQDjjFITt1N
ztRuk2yE9yVP60N+XXiPMBxByIFxBPffY60Yka+gaBMVcH9JHiUVwBk16IcjKkbLubtdoiq/MIoc
toZ7S1wrD2otZBk51zWGBdI9GhVWgvJmT+apKKWD3UpwF0QdGYq4lwl327vzGIKcKyq62sbBINJD
2RQ6bbhE2+QKtTvmLlrB7rOrhHkxJTk1LYq1UFTX2iHZ1XAozLif5I7lU8E8Por2uVIpp4IIeItE
jMMCRWUbqyl2ManDx2ON00zdZ9x1f3JLUEGXJkDgsvXVmcpCwYG0B7me6eDIWrc9FREqbS1qk71L
v2+WcXxQDft3FYm3lFR0PhxvOfMdL1RRveWFhouT1Swu0o+8ccZg6ZxHBHgW9jV4o7bjgli3eC/1
g40PEQWgW/PrOgqlSum5PHEymqFlb+psAlcBjQOfCm55x2np/+L6h4HSPcvXDX1PxdFoggw/pTJh
LoiKmSIO1xgC6fcMe2v11DQFEsk4Gx+Gvuq8ONOf2yqzLiWRCiBuEMLCy1YZCbFffECXfwFtjX44
Yus6WgCQ+9b8BZNKO8oWd/m0RO5lWWXYI82DNeh+XoVGYKHSSfk3zhXKk63J7yeuZe4ItsV+RzLJ
K1DC4lDD/MWRFt3UGvLjki2YsCt4unr7S3WV9ygdKGsgANqybtBCMIds6ulQG/g30g5RJHMLINO9
AyQ/gSpMz9wOVvfI1uGoEYiFhck9xSkAfiOB9kW7D3qW1nFXF/YIX3lSDo1jrfA246yiB2HL2m2g
xtBJC+3IlxDxWceKXCQJkMiC3HVQrKFnWDw9wH4xAJo3jfnJJsmJbIUgWxy0/NbUlfnSONiKNWSO
Tciqbab8ec/Uz9iapg9G9wqpAkh/WU/QZtanrkQpYer6K6aAp5qa8rZkycmid7gCxr+y+RkOlGov
qOUzzFPosGTLZ1TNgicZJQBgbqB5tmh5a9nsANrLYMgzTryW3jqttkK1NXrR3EAVrTCPDRfjE6bq
1zS/Dd1kX7pUdDtq96rWf8qpUC8zAoaIgAGvbpML9Ig2qOcc9e+E3FraQD9oDJKJDzksHq3cDTRV
+aD2JrZAgjdXtNWQ4L7MPdHP0hmhK87Zo9Ex2BxCeRZ2mDyRCgwoHERnPc1HkpolzTivmJ5zE42Z
EUxTl93Ysm5rJfyoIKujxdkvNiy9ETrVZnAVdM4Jajk4bO7gMq0gFe9BLAMK9yT6GMewOLvznWTC
CA3JGowimDQVNORp5uo7s+lwzirxcEyIoDZBYqHzOmMWgOOjDR8Y4I9zkhuHNpx/SlWxPJEEAylX
pckip3MMuLg2K/Wy/0O8Cp6WhCnTgM63tJHrJD3KX14+4BB6fS5gruKdDMdtZjSfo2PiWZEhoLPo
U3fmF+5Or6UZ9+2Zs2vsQaIZHeFvepkgPu/gl+oDBtexrZRLw9awnLIJxrV9zJuZEwtRr+osT7Ym
3Vsx6SB4dcEFPju0lQzzAZYQ+UTVEpUU4GGjbQoDwkbRO6suIvmI+8i4CcRNlRIDbGu02ce7BqHE
GF+rDlNmYgKXKVedo6NNRycFvFs6xeizk/jpVAb6bs3OPtNse5dh7tHi9pENINAkQJH+yAuNB79o
RXcWYX8wEj5dwgcuZq/33tJbBEHZLvKZtJr9sM50rFTrwsSi5uNRJnxNNbyyTw+V/oTaHfUIGthN
Vme/EIqznVdcIuYK99ZY2VPcIFM1OGR2sZ0TXdCoIAMnCIC6aHrPca0f3WoYY8Yl/PbaPZddIm5M
ugGOkO4w2cQ9MM0MIqOrPkoLV5Q9NjQBuUQA4D7oioIX/jgRZUsBBg5mIZNpatIvYOMCqzio7qJc
yVVZ/IeUI9glKQKlRcDsnXDjjmPrCXR3NdHq1dS+qpFCuk8V320TbWIWmSyc0ex2YhrfHEj7lNf9
GLFPoQki10JrJ+xW8XhAK429t2zObY92RbfbY28Zf8yFSzxacLUz2CGEdhjIsqRVmaZ+M7m1vqef
QcaZBpNTEVviVFegkCGQBY+4b0wueDZxun+T3eXCMpSBtQzG4e8qmQVk/AzRPtYeNUWcK+yJWOd2
DQajnVg6NDHJyWz68TBySvoSaVkLpX0XzQgp4c10O3TI05YcWP/vMk91oDrmsoNzkOxIJz+YlQBi
bYEpZ4SwwZHaCdTShM+WymMVIkqRSUsAof7shvbo/8+GvK5pst+ymgGJx137b/+6/vzfY1P/y0/2
PEXdfO9/NySutn3e/du//sfv/H/94L8HsT7/9/mtmkaq6b/857//vwS4Hr9JcC1//nOA619/4n8n
uMLK+Idpmo5KQqphG5Zumf8nwlXRzX9YQKt118DTYPFh8X8zXG37H7Zm65pj2VQphPYRvNpKVpH/
/Jtt/EM3bdVxXQyOKtlB5v9PhquuWoZBSCsyhEiWx59//s0yOUIMTdUt1aIg0vDn8PHvr0fO+Paf
f9P+DpGd3a5VQStBTA3+zMtC4OxOoAFXe58h+7olnRWjua1Cr5V28gbzGSzP8JBHXlS/kkHYv0JO
M1DK5wkAzoiBPzAP4i3GLcKcWD8mMPuD+dRYES1w/TAyncAFai0Hmj+C4veJhvQbA/VQl1TkpTeI
ylPczXuSlU+VWj5D2HixvhH73tg+lkdFL16dPnutvzBf9IWfP4PtW0o/qTR/wSPDFvfIdfXaxY9z
0Z3zxnxEdPeU5OqT+Eb1SnNQHh1PbJolvdBOnxORrI0ekSOh7WCWcQJRTxdGx3pnIauo74bLMpfP
uRPhEzsne+he+ORvYbjvdhfK2Fc9Wd665dq187kmCX39J5rmno213+fqOe1PoZgD0muCyKQ07N4/
Z9ot0tTq5jRDY2ixbFaNRPm9sTSLKI4zuJODOyxHoDITQoxlxnjHuK2NAyY+WPLSD4HFkuGszn5l
Sc9lYmLdKk/MerTF5y4+uNpaXe9Jw52ouvMq5bxhxiFAnJFsMAZTzDqPghv+FnN6Ft3zJmQ/jp2D
UmkXTjbTOrt+NXEdMBDt90txMy8LFi6gVegntU4wiIJxzrCCO79T6vL013dRtUa6KAJ5UQRrZebR
PxTCeIYuUAURM8l96sDiNqqJU241HzFr3Dd2okIgSpezq64pIP1PiZ320joj6KAOLJKTANJ0S0nQ
JUIVeGObkTDtQ2Zlv3FSxddakoRkIPecCuL9lNT8TUJfqRLqvYq2DKRNkoRGm3SjeQWMMMiaJVnY
pal/RyrRjJR80MOaDAgpA0FLrT5dFDhkfoH6OavKu36NWrIZRtmgEm/uCTNb/p7CQbupqIEARhqu
oHp+TO3yavTPJqWXxD6X9uSeRd59YhkRZ7/6Cn8Q2qChvyQdIJ8FPD9xA8kry+1U+Vks5dhoB1eF
P9htNFOBrafBItp1yUOCcpYTYaMBZe1KCkWkuf1+xEvmWGQHkinA+LW00ekY2BYkv0ieAaOafTh8
Vt/Yows+Y4NMIHLmttZOoUzYOEpubbM1EWgiX460vZ1tdoB/dfhqU5gGGWozDCvDNhl+Bhkq2M/z
04wu0kpObclsNsXmC5orqcKjQDOZW7bwSoXsDPO6EICztehO8f8ECJYSUG+7glzF61/f5ZnxA115
tsenIl4eWQHdpwhTGHsF5iqD+2eIUD5bbEJC0nLWIQCwmRaBRtIRHcX7h/kiGWSw2RmMtVSloXIW
/JfsBQATe2Swc/WcHUZogu5qGlLgiSEcayWkfWbvRGqgEYgpqyUzoTY2z9AbWrs7M+RJABFXt06W
6LUF+gW+dAHHwE5drbFUfZNs/RA6YcJIqq9OpFUHKJwJHByiUwkRqALwFj6sGs5C2JR0B8Xp75rR
PPbDF2UCmBn9KX0e+KywvV3Ss4aRh2mSD3JmYxrvjf3SFoHL2l4T7W8FF6CLvbUtQt9YlgdaROQU
WMOgojesSnMXgV8ewreAG3AMqTmkTKPdwNRxY62p2JXyvYaQMXMpGC4QrmcuBAWVX1Oo0QWUrGAc
cEnKe/FW1uPeIcHXsFzUDNpuQpbcLJj6+/ycpOV5NUkxT97kNjUR9jv6hZHwacnMrMIrwxi1kNrv
lJktsPs9agUW8BVSK5VJl0ReIuKr4xroeZMX251fTf4nduc+Le1H0+CzXnFshLduhwkwQeIiYrXy
nTFFhd9DeShixjg1wFNyiZ41zDSNVTPVilnqVHgW85a8VWMVZBC3p8ZfU/zSNuaPpcB8Tv0Cy/QY
IfRy1sW0rt7znOwZYzWHVJ2l7lzhMUQtt71CAgUf5tZxIHOHh0xhhlPFpC8mpTFeRrxxnI7p6BJW
QeSxn4P76ez6wZTyV1NMULM4b/Txk7BSn6wOO0NzyiiLhpLxePjGPoKxUOvlvGZKV7J+LY5dJE/t
7Pq1+6Dx2bYtwlTiimNpfTTxSx8RcVOvILj6JVRPWt09FU2yleb0gmb6sBC75xo2why7Oa4T4Q22
Rj+S+WNn+yJnfQczjStAcrXYFe0cXwiFUAsTYihilQw2FnGuiZ5gqdyFEDjNuDhO2gZmC9SpEeYq
mbbWuBtBWzsZzgvrU46flPeyUV6mufHhr11Q+53QfNIGvmusJKiZ25M5Mt4nCozUNQvVLLToHlVI
j4OYFyoy5XXcrsV0ImkGXYQOYvHSkLD41B+iklUaumGGV+tbyG7vuTQfO4zNXFAI01qOocYUl6Af
CMNQMjXe13xNbvkaqjBN5kXP6ex6m0yMdhWnqvwuo1QDBqiICRW2xbmXmWPmRaqBAK0Js0vtjveR
6AT2se5hRgeq8ie5HdIYjF3KeEXL9jLEpAhcD32Edh/G9FE1+pTpPIhg/FNXa2nOkTGe+6Y7V3pz
tgY1MNs2gJBvqD0raPsEBwb5COLfkdWEIZ4JbwtvJi+eEcfZZ6/pLyEb1oQV1j2kbXQkblZp4xvM
i8K+z5mfZToq+eWhsaElRxryrOrchTy/ocV/R2ma5JitQIWQCzpy8bIbzUPKS7hunXmp+cLamE1A
EIlNNrgu+KPfMHH5SqrqGF1jBi+7oY/AGZTI+B1DM5hjYxi1zJ7lOGPO6C7/TCMdYFfz97ip+5K0
UeJ3Go+6js5XN8AjOJUqL4wq0jOhAxMJRz0xZRrnbAGnXkOvu+10HL9pob7CacbQ3HuAZL+GhWsy
Yit0sMzmS81yKGZFt6pgnTfG8dapo3HUbbvwBQyhU4f+EiMZ3p/NeJ9ZW+z6NilPf32npNo3c0rc
3zS87FuMUzzGX1VHoEvfkmW4GTom1Iu8Z+YhUmUc/PUdg+XPaOxYeBRD74VM3UsVAY1k6y/VnVNL
z9g0NE8npmWbEhgHGYLK5IIJYejJ/2oSxZuMk8xjunkPO95nmj0cehiPCeXHOmrctKcqBZ5RMQ7D
rMCdRsjSbmQfFAvI3reGXYhwLzpKpcxWH/TCvTfUUr284WgUbGhqVOIxXbdteFYbem4c+9p7YaDH
qjVGKQiN5e+oIcMFf6lqYdOYkJwovacjrxrOY3+ulTeDsL6leyHHFZHFDJC+ROTWHhzknwb0XaSS
RqkcNdA7a4AbylkloJ9o3xx0wkxPdXVXOdSnNMwwUyI6huWtx7Ijm+pQRAw79S79Bbnls4hdr195
1LqJuEM0v3OnRevufBGdFcRpGKgnt/NqIl2QSF5K4/eoo0mBrcaZPrG8QgI4PeZ1AWa248FHagD+
ZDBRwbr6pa87lkcrF6LDTdcQNbDJewbYCjnzDoOkxwiNhKO7w1uefRb5UzOK0B9VjtLcEdTZTQOd
ZJVq6AplfqhzDlSqotxjmEZtHIq9tLtfU1MGyTLjqHkb55sDUfLIA07bEEKuEE2THmHaHgymAKQB
veVSueFOPmAAOtSNcYiFcsiJXkjmqwqNKIzxlsPh0vFikn+JDpdXo2PG0vRXKpvAdVQ9SOTIyDu+
5HRZefte5XN/sZKXRTUvDZLFaw/iv3ST+J5Th/EuLVbsJ4zFJnzHFcy+zX1KSQf31ovgWNMn4eoE
EcZUtsYuvctepzDCEmlP2n5qT05X7LvmnSvUV0cEPWFxdSFQavyolj8ZImgbPVBDmg6uVn2vENWN
0ApK20CIg7lf8BI5l1a3z9TtuGp0/Xc9QXLAXL5SCdiRPbmq/dDA9lSo7jUwGEx7P4qweLIb1C9F
4uuqJ1X12HLtrG4JyrIEC1pU/pZWwMcGlVghTK+lD1aTCX3zrISfnXxuS7ThXNCVlJ+a8dgpWNEm
HdMRdKPhjXhwwFN4/qn4Ko0svlR7a8sHSKxBhD1qus2h4cPSPLSsQenWOCHIrFGhhbDmjZBsY7oJ
DULuZwTl8XnUKeEI0c33r0sDJJSwCFvHrLFeY69leeui9WF1JyxlT7mi35nbAQ7on3WaRAydSb3t
quVoIX6hf1AigYUe9xBVtKJfFsu8RHit4pTxk4w71iDoCIw/MoWT2fi2+pGP9YcsfpODCMt5j5h6
i/UlQKRXONeKraU1vHXkRzfVpUVEPvXmASsoZgxQz+FQnJL2bF92y9xtJ5siqPMmdj1184viAO0W
XHiH6WvExTxSSVfOV4WabeKJj5FG8Z7IF91HFgmgkX0PksQUyCnAZ+FFsCQN59ZpNJYEvEB3Z9cD
YQ+V/3gu5bMD9acQ8iFlq0OBjY9gHhUvVQ6paQIZmjT6E4fl+E7T4S1pJk17ee3EGDB891qC5VvQ
GBYebpt+oOSVo/sUGLEXiGF4Btc0SiHvljHfa17l1lrOCFsTkvw2E9YxJ59ZSV665FO02KKGJ8t9
zIrIBxns2S+LXlwskJvRawQb21CjJ0n7M0yXxJFX01v0s1VkwdLzSSTHJmUX1DwCv2so1wfKjQIc
i/pqagS1Fc0OsspFzNCulxe7r/cOtll8Eg6hjzgRY6JdCtTGVax/qZVxndRXi7ZEccJjnLYeJkfy
yHdTPP4aY968I/JxwBvOJeJGcdovgyM4xMRulM9Z/WshITyeAKIycc74JougpSNCUr4d2wdlZHef
P0Z694D6e4zvHbbUbHqeKuBTGFhj7ANZpbxE6ElxfG2xH63/2BxG7+W4fLaGztLka5wxbibNZaRx
ZAllu8bq8etvcxSR5L6rBqB3OYDF+NkwlZ3OOiNVaN4hfvB6ZBnvwPJUk6papPbWgIA8wxZMyNWs
odu0s9wGI2pXgby0EhhD0r2ZD/s5fp77P+HqyqblbUHuMC3jXmhYQR1shh1SHBWVAG4cykNGqLb6
2lB35lpG5Ux+z9aZ5sC8J0jua7pAUVxmiIUuqv7k1pfgud4aooGa5Fyg2BS8QWr5qjN3rzTWw2Dy
ttE4B215RTsAHT6nAeYapbrRlXNe3jgmBVeO/NZ4LR2r3VbM22kysLL8WVBpiRKWT0WjM6mDuocC
+2FAjopiJAiVlw7Wn6S9wqBku22iGrO6j44RQR0jL96qVFsJva2btDsx4CFgcsamca+WoOA/jEEc
5rY/uGw51EddklIlp8uYVYea+ksvgPzeFV2e8qnxu3o3TVeXZ7rSdglmoSRheU7NsNQm9EWYElh1
1T8DGREWPQM/U4SnIfsYccBjiwB/3h1k99VLRiNcjBxxNemyRoIl2hB7s0sO6RBz1QSCIVgUaYd+
T9boccmVowKBZbaIKBVAperXTn2o0JWrSXcnEJOWgPaMFIEshcIWASqPYr9pCt8YQFcss2+CHKkL
0087mlzMNg6Ku0OhXQRws9H4cHn3EVt0HKfoJIs/PcgPbGy3VqgPCRFKsfkj9erRZsLSn9jtAmHg
F4EYZdpFR52UpcspisdT5BQn5+QCd1hC4dFluq2OlroGsU86EGeKXRG+0TDuiQ4m1SkITbSTTk8s
lEDXTxypKNL90DWo5rZV1O5ig5NXOUA9Hhf3GGJ6gYf2JVraZuSRfWvwAi1bYl/q8G2hHlCRXuOn
ciaWNmP/O2krKnGZMlpJfZGcE5PoP6fpvkskwm1snaL+y9XOc2/dOogDbi3fnekmjOFR4ZrpRghK
DO6UEp/OdCFDzuYOtggwXNhgavcqKR+GFuoKlYFAHU+IOI7sfbZWVcQH/cr11x5njm0TjInSOgT3
GHBeb9eey/k0bu1yYTO9NXm71FYwaK8N2WG8b1xqXE3/4aq5tC7lDmIEYTyOIOCFdi4L5WYQm0yL
UXBRRFS8ypoPtdcBw1TuZhbhVffGU11KOK1vJcUBLda0hZt/Uyo4Tvi46YwB4kxD9NQzzgxGt/Wp
VpiTa/7OqnWWgzhtiDA8jEN5SBi3ZQ0PtIoQ50HjsEG/sms6Yyd5H/GeNUBztxZ/kPvaRsolA8mU
qCTIuaHwsi+MZ67L+ziwp63aWxLPt6VhvhRfhiH0uvltxOWq4TlUwE+xgQMAy6CB4IUaGUd3ymyF
zTs9LI5uQbdHbPEz+NydW92njhpyZGNI6rR2GjoiEaTmOT0iBEYDzGNpJbYVLiu4tRIp7EKwGpNt
EFlu78li9Lj3NhaRO0U5epX9uIS3OmuP6LcZEZ9lHEGZRfcu4MdF4sQY79gdxWAdxcFWkkBM+Qkn
+DG3Cl/So4k/ZBxYBezre2qZKOO39A3h19C9x4kJQqa+gf67DYNyU4Tf4JgUjGPLo6knQVdnAZUj
stFRk4iWIjB26W2KdHBMKcTNFv2XekaxGmCPT5UtushtlbMmLbTjIMTRWFG0u/Az7YGNqVsXuXrs
kvQAmDLuCI2ejWt1zqN5TyYVvUcXMMdOwy+Lk4XgyYcqMh5c6zGLxnfaZDdX3pAPvYXhlbf9iEhk
ZPppehmcIgMN3oKml5unxl3SlkGkyYuZMFlL8P+M7TVcopOLjIFSFrsm9HyM1HeocIBodgZhKGP5
YzH0ID9EQ3Zhg3IuA/TKqYiPeaYf5XxDnG3J+4gMIq6rJwYDz2H9XXSazziYnEzn3XWOkes8YR54
LzE51br0hrLf1bmGr286OUmLCLU4Z0w+ij3VyKHWqIjiys/lrVm4RU0kzY3jI4rdDLBJLDTJEVRN
RtP19Dgj2TWU0QcLf7QZr1CuWdavmNozbXxOKg/lGmX/nxnH0OQuvvukxqSU5TWGEZIot4yOJ5Qu
+rAz6uqsRs656LrLAMm+k4Haj4ExI6QRIsgKl1scXUPvBrX0Aan5zrQE+SXfsp+97WjVzPK1s8sX
F9iJLqwT5LyNs239NmEAK8Kg3+x41WmH4326JYPcB7yAcnf06P8O041B+CnAvtmlvIdpk86wXnp5
MTjGhtmrdoxvGL1kq4WoCAyqbLVNDiqoZRHWD4mLWP9anus/RqY/JYnxLDcTHYxOY43AVFde3hlt
6C6bfCIYZH4y+IazYeOqxq62IlJR3aNorKO+/TRLl40TuLoBfdvkkT3ikaV8dKR6nQ1APnLej2p3
DssigLN1nEyxi7mm7W1sMRKxQx/0MiI64idKRpSzQVNBbkJfGuT58mCZfO10L83tU72FBKA+Vgg6
ofC6xDaVwlNHx2szBdWL6+Gqoqe3PEjTBNUjOnsPd8de64MVhR8YrnVKIWir4e+qpnKEdQBEF05R
Rj4JYAY0YvQnmuJcU9E/jBPQp3x7YeDeE55aG5o3P8J6zHWeb3SaGJwqZM9jPx/ctPT61Xoq38bp
VwFojmlkFb8ABD6kCAWxi5yV6ZDgSJbFTpbkzNcndWz54h5X6Q6bDsxlmk8JvdGt9oGy7FGpj9jr
D4WsDl0PUZ8gKHrhSvg1sjkXjRatCLb3bIrYNxpbLfwkKsJzKtsjJy+fjFvNbM2yA7gMI3I+J9bu
LFk2yxhADMda+KTjGhqDlHEeum68ixtxM3BQOjzoKe8puzsUunUQegbYGlnhakPm6OkIPZEHQVxv
3Z6tDdKL6t5R8KXcc6Xm4xhnffHNB5pDwa2bmdk9tos7EbJ0DzInNgUjF9Y6I3WOOvfp7t1kKMB9
Mx+cwsELHHvCxXOv7Bf2lzO1UIMpSGOPabStZ2eNp4ZACLeQ/BCTojFw1YdeGEfTVY9W6xNROibG
q5WGp0Tn0bPH5yRVHnk2hXpSRudovw7RA7Trkwlmp7HJ7NFxKtY8Zphpf1lgd9CA06AHikNgN9J6
MyPjHRoT43EGHC3KDWH9ipRzA9lKNGSp/2qpyyGwAinhy5t/uICjjNqveHGEiYK/qA4qnWA9b4rs
qSXKYwkieh2LRjnDY9LB1so9rdE9O0TPh0M2pJE3m18jJQ4zXbvJ9jEdnmSMDlcZ/TNLr6qytimI
YFyQZGX/dN28lzEHwqM6NJ6maAeSdLZhx3xORH5R/tj8C6j7c6IaIgTVDsUxf2diVHBtNbRTbA8y
ptnDtuzJYOYCDaObmdOuMDwV1jfrwlPJhnWKv3hHKEytIIyrTmBUknicgtSWpyn/rNH9icXaoYk5
uyYzXMohUJ4l1t052Ub2vFvt3K2faq81XW/c+Mm8N8z6PpTmox3RCrlYZ8ZbUv1UhDCTKmlINXDN
R3FLnZcCkaldJ6iQbo2dHZuBu5oHZc62faSfzCXh0O2C0fhfHJ3HcuNWFES/CFXIYUsSkQBFUlkb
lKSZQc4ZX+9DL6Zc9pRtkQO8d0P3aYFPGjEZsIb2WUi2Z+sX3+PdWNrnePn+qPLBf8QrpXPYU2zE
UhXOAxoxBt/9G8KDc7o/Cz2BgZ+CqLmlSuItJB7c3im7q2amOidMGn0xSm6KpsyeENE0/1re7KEn
okAYI6ZVUekDA1n9ivT6fgtJcQglyQzLMom66R5DzB/mlf0sKYWDeo7hfybHtgMFkhfumms42EZH
tjKn0RW7S3ouNOEkMEJtSIcFW5Eez2m41l0kuvRR1zPRm2rpZKyeB7tONSYRiZ+n94SoUjMVLvjU
ntAAPeGZvGLF9RoKLcrIf+JkXEx3ISEjesj7GkFx91x0s3ZhvNC6GjaxXsQMMsokGF0ETYfEXjhW
Ydmgr1g9t4zgYlTAoIHBdVA8LmgNqF2kEZ3ozKQ/8y198yFJBalJveoywiEkV8zx9g8EJuZ/4rVz
O3ccl3PK3EkgcyJpxhdpr17WA4KyUr31RnrbAYXC2IxVwo2oJ2RjC0pyiScWyo7qphI+VaeViqeB
DZ0FOFEmkq6uTT/vhkBWs3uXk2E2MUJskpdkm4nz0l/2BODKcfG2YX/bO/0tXeNXWsAt7a7NTwo/
fYlopkLrBb727LVWH8wkiKD9VQjpjAlb0JQT4/5zluE0ZQBs9YSTEK9UZe4mhMSbyZjgwccqwFWs
yFKrm7q392VQHLG57Ejbmrl8QSmWCMDLB9Mra8FjWOy1jeBpk4kAQ/XURfJ4P3btJamRro0YXZgm
TvelxSWudU+LvkcraOuxhbQoEstjO7X413JgiduxYtkLktS9UZ0Gku3MEHuGD4YQzq5g52INRUuS
MMqbWCBKtDHjO+A6NM+qaASz8q0/ghMY1muIqZvdfE/77YMagdBcKZtvOzmYyHuzCpj5aWslBlkt
lnvm+jMAspmIPEq5DgoVc+NIHQce+zLSNBM24BzOahrqynzWnNLS7eZejj4bsE69dYxxFmtzsq4G
r6TZLJcBdhW2ygeCtAW1lQaa+JaxDTe1jzLFmartrOz9UwcMIQ9QfQW7HqEEdQs0hvWs0xiI70Yv
vtfb/G5O0mvxmp54y1iMw+iBWpY6aO7pTXU/dkUjD9q5dofS04uZ2JHE56XzeiH34pWlgKOtpr/P
waJo59i8PmC5ukP6qKOMgq0+vDAk0W0eScS2pr12khTU4nLuR6bTVRMZtUBQqnzqdGSh9k4BMcuM
SfPmBqjtVlTiTcyWWxqjYrWUq4w8R5bIMbup1IQ0tcfsVTHGG2trVDWvVa1fEqmOdouKE9blt6AG
MU1bh/BotK7rbU6BmxG1M26Cqz9YSwylNBMR5r+Ekrat/iluqbB1WU62+ER8MJA+7DHEQKY+02Vf
E3VKrzKwNFTsa3va8esw5A/WRkOjvsGM+qmlJNC5FibU4O+q0roqiPuSi9epyj/5zhBFJ8mOezG0
8jApxmuSr9f6kTbWtdfNlk0eXGZJLWw3BSNae5ZIqjTN/NgC7t/w95tmfDT7zJOGymvz1ovL0UNq
pNpjVkfVd6/WADZaWLbgGg/WQ3zOTVr3LwpYkLa/Flwmc6gUr60OdpnLEafPZV1l6FaAenIy4ISg
FTX8mIqvI7pGlm5tCKJssau9uKBn6/VzLnRhibCwypsos6V8vju5U5t4f0lHqtJAafdXIyV1GJw+
DmQkUDAdOjVc1DnEBHnWtwn1wYewUK6j6tnqsBHMSK0dPAjrnkW4mbTkk/yVk5xx+0hgvQ/pxlzz
uK67XTK5e+QGj2ht9pp8X7096UZx+o2l5yq/TplxMO7W/jOZNe/idZByenqNqThgSxhU2dJf1imL
yBI7M12zB/PvGFjpQrgqR2YKH+A2ZzriArJpm1Ny0TYzBLRJ+sRqYmyW36SGcRoT902kWKlpeZJg
EMv7JpX3aUvv06Ah6m9vYrNejUHwtemD2KrKOMsdMu7mycq1CG9syOb8Ae7PZM+Ub1ZvXfSGdDDr
p/WBwLzNM+DQ7NEDCc/1lSV2pOYrUq2eRng/CxRqS3bTUlSaPcTXhsJSZP3UuFlZuYoMiw+zXSEy
V61O2sZtpapOVTFWK4BretJo+ixL/V3/29wpRByGzE5G2UFJ1sS2/tZt322b+aBHPW3W3L4s3Tq9
7ugvJq7DfPrA+g0keHWXuncHNacgjSHsSA7qBP5DKVDKvsP8oDsV64b4Z45B6azwxzi+tAzKuprZ
bAKJ0p44xFRO5YdRYOnClEBu+Z6AzSMr9yhKprvDkklb2cOND8mCi7LaS3fKGqgoo7ubXMr8UkgV
lh8uTcldveSmKG1kVFW05vpZQI/KxB3qYkPTSnGlE5qrjSoh4xMbhIxhiOQMOlGCyHVZDVbfOyPT
idXpNnxK1ceKvr7Rj2L1k9hoR07TwpUeIymau+d+NfAsBASJ0ZuTwe1LWosvyfSK7FeFKZSr1d0w
Oo7yB6tu48sow2150aWzRjuwYFWoJn+PK98UTK86xskcxOizQG/7nI9O8vh+IZwhjGAAlb3sFLXo
x1Sd3ONd9TJm1TNiiil9BcT0W4//FFa3Ov1XLj8C6XeHOsl4FUWdlw3IlcoymK+gedfg/k36awEi
K7YXoXbK8TsnsiWr0Tg9hu8HE4yOhn8zCxHpwMvpcE+0REnIjErHlQaXYiNbZNfSzpKE7lAnX6lg
5QUx3zwAeiQQ4wmSMBlG27lbCAX7ngoRVmZDxO8J9eDO/GaTfCDMueptjRWZoha1yvII7fRlI8z+
ptkUknhFD8Zwgn3LRDnbc0NkueVXeRWsYsdUcAyGh7VTHP9n/mIpZyiGeY4/ctYYpfCi5yseaxZK
auUyDn1bxPiVeJzXvlJfzGRjtaqf6pGVzgr6BFDOFFRrHFh1EawKAd493k6+/Q4JgKV/cp9jMHXG
+U82GEyBoVx9wq+XCSIw9qsST09LVVzGDKFXc/o1aTfZcbO7eGhcEpdITIyj7ZQEI34pi5Vjz8XT
vAjf258VVNoE3r350Po7RogaCRjp1nBsajsj8VS1oHPDdqMNVaX3ZbKnBD/JY0BF8hB0Qb1gyiwp
Lq3aTYBNyESSZhbYb9ihzCD/VgTLMUovCyPlhTtpsXZ3pW8ouUeKrGXjQRDbdyoFKhaGxB+WdyRL
FBSuhAlgmMTAzL8eEqsVSNqS+VocIx91zZeeN1YoiqMIP6k3FGedJEeoPLUlANu676TCr9a55S9j
+tTgdaTxkvCcFEaUKgvKJ1aS76sWrGPGkhJIMutbQsBTPbFXxI2W7C+fNboymVFD+T4MT9jW7Toj
Mklz5XiEA3UrTR7eQ2pi60KfySbYbhfrWMDkrr61cQCohPZFPMp/yBhl/3Vc0Xb+1Wn4/mrgsFL1
a1GwdLdf6vQyYOmtm5PBpqmjxCDdoOuQLrJCQdQvCr9NfK/L0a55UXr5UE2R+LkI1O7qCRSt2rKU
Gf+xepzk56alLwWOB0JpLj5IRY2IkZhKwyZfl+YF3VN+EjVkIEd1ikyKjZxradwMrBa5b9aOyOeN
0cco4z9/KX6kWCLzhyQgxJpqowYkETRwkwGvcYWijK0fNjViDSzWLnX33E2f0CFDEf8TEVjEyXla
ciBcizYKG4CAc6m/sHhQP+eKxOXu2UJIa+blQUQ/CtZu+aNzUcr4xXKYOtb4z0KyiRPt8W8DLlah
ZAJ/aLC/PDjc9QnRrR3Tjhb1sVgDa+J1At7xIz/85mn2IrbQG2Kaz174zgrzpg2kulp8uUP7qgt/
sr57TsbiAfHg/wW1iP9a5mZRtZEsZTSh/kfhnszwdhxyTfoYoUYtxefAcQk6ylMs+t5ZdHvVTaAr
T8tRK26YIs7cTIr6Z9iq0GiasJX6UKcd5091kQ757pCYgX4ANtlF+K0YkCTiVzk0YZYl4QiuoiOm
bGnRz1z7fXhq5euSST6wjagY5XPKFPqzMpwJvgQ6ByczElg/bmadTRLWEkguE5XuCm1KTTiFeWGL
6zKJUCPYkepjMBvk+9aWhyf1JTWm17jQX6dcf8XtNJMd2jTc5thXgU5gFyrLm2I6g8zUxpqiYbRC
SqCe9ClGdNICUi7uIBFjNyIoFUmeO3HoCMrojMHCSrvqOpxHtvL1i/MO7PvbqkC5aE4bVNS6vl6Z
OnD15CBuByXA0bWhBQJ8BOl3P9fg6l4K+J4Ldx/Sbqv4x95unSNTSZ7ed3bPFWlT+72J02NCYCib
6lp1cqU6YqDj9EduZD2Utu2tH6/5zz7+eyRlcJ0JE1k6SJRKK0wQI0JNzafdFkUn1wtP+tJjntdV
8XcU/QUzcpsqgZEpsUoclxXzPDGNBjIL6F17kq/GwyJ8jWjEV+mFGfM7zGO06B1T1Oa3nyA374Wj
LF85012h/FuJhptJvfdwan6J3YdesGkbwhjgDOElx5iRwqb4A6lrS/9BeBWpwkE+hC0wPEVuX5iu
MCJAlbVy6Wv8dk3AyfL8O/HTyVLYtv1RSwsyl+LQ0uRIMPbLWgQjIhGkdmNtqw/y90LIEHumPthV
x+wYsZ2mEqPicpk+jM23kDxi6MQwVGZuo++uYWIT1z4ylBgqhgf5SWdJJkwkVnGlp6vl9fUVd9ax
mXzrO9VF5gi1y97TepVICX2e+6MFc7Er2BDiHzw+zlyWVfv8+1vnR4to7ew+ZtmVoZ28uGiRc3TK
Y9mhFQ3qtX4E7ZWzTJTuA6/1rofFXoQmO8H5uNe8CZbh86fHZh5KCEkMiAcAhrfVnzHoDQcyIQgF
npGWIr0iD3JiD8pTwY+wo+DZHRYBFdXOpnqQdWcxyK2MrmiPRBaHeI+oIkkrJM7p3BNCj1K3HLG7
qYxQYESRNEner8EJD4rRBP7BIb2mur0vuy2z2FhQGO/3TJAoQu2CGgdh3/+tn8XPm0lveclYSAKc
c0mRIAnzSW4uVqe9qGn7OjV/WxTpSYVfPi7CVUzDugcJOGPdeJPS6SxjKoxbOSj/rEwxLAQF/FQf
jfkslflJQnn72H2SrNEyIK54bPXlVDOZNr8Tc7HTFhKSxZgBndYoBP3enecJxXUmB/Es8CUQVAWL
2pjrc07+LxsDU33V4qjKEw4Ly80IkSc747XrlJd2tFtWW20elsaPqmoORWiYZ0lkrV1UsZVoVv0O
m4OV0gx9OvOsAmBSxlohmETY5tl7zJxUuw978aqY5A4K1ssq5/et41W1BVmjVVi9QuyApMUoFlFs
dH+2eryZ62tHbkuaYRV7lzCmb3ZWBcQ0ADFhPUSewXtChqXC7rAYyUCaVK/83JcsMByr+iIOmbAL
4n9j2eUoz6HrmL/9yyJnzo65mIyyPO5hNEdxv9uZ7EsM1TYlRh5Px86IlTpCl3o/IT5NiCumTZ51
1kh+h8rL9dmzj0J74TyW05Nbw58SjKhTCKoH15Vsn632OhGGrliV2x1n2fB1sfExjGAUDhRWQhUV
xU7K6EisLOFIx6K9J0QNItcRgK9qaXxFrXJbRVat49MSG9iUtmu7kQZQHy3oTRPickpT/HrKlenX
tUFCoqI6TfMXsB3ebhKnXIdcwQIUdFl1p36wzS3Ak+81ZgsZb/QEcfGGhLe431EzvOcq7pKC0DWZ
g52KBIkC27uMAPHnVSfZdTwjKTzxJrr7uLswIQjTYWKZb+76LtEDjezXciQIuhgH4D3cnvmiLvhy
17lwuNiOexU3fIcfxVRRb3BILA81bv29c8fwOE9N49N31EQ0okmg1LEoz6jHEJctsuZit3PX7QcD
rVbWIbjNAQsp0F1uyCXv/bl9lwESCibA+0L3lgpaIKzrLl7djP2WcjfTgsFW52ycPyPZ8gUykoWJ
PlpEmSNfEW8cMJD5XGiuLN/ZfzOvo+QlIdod9p5nlJr1g5wuLFHOgrKfR0YZGzetz3JbwwUigKqy
KfRWIDpTH7u9XHtlMXrVfskJgDEY+881Y1cyHZApLqyXDJBxzCFX4mQwp6/rV5Le5Ze9NbFbV2Rm
LLZMYpaEhmX6rdBfaJ3i9ESDzRBZgRhBhHzarOmKrekWs3dejB+Jhr31RI1bS+Wo+pclJKWj5laz
zE+mgMyFEDcayaPRqBDXgiS3foNnva2alxM2CO+fxOYzO1qJPxKGBjCWwOUiEMYMphJcmwZqhwVg
C9VmZ6W4h6XahRmC6Kmh8JQNdvnjeUyt4DFEkZyuhToVZ07LmakyvB05LkF0rFwOZrGdYq+oVndj
NbVde248EQ1r20Wq7jFZb6hNK+2oafXBTN7aifsBx329DxjAAuZstVm6WUjTRDimDYYTts/uFC0k
u/EEiToZoDp85P3ESIxF3ofGhq8fv4vuI4OGNKO+W0u8wMPxHXIB7cHQza4kmk6zfkzlyFixpzp/
Wcofo2MyzgXKlNVpE+2U1Xd1wK+uaFeMfk+ySi57xdQZ0N4YDdSth8Xc7EkYTlbuGPpEHJXgAJQj
q2sr/qQ8DADtUOkQnKUTpjX2vtaK53xJw0YG7ndBq68JX3MOOF8CSzlpzKith0anMGk5TlR6jsW+
fGkMMmTZPs4cBzXwdET3BLEarzIlQ44hpOJOH9tISQQ/3sgWcQTjtX6oG8XjprQvY4sisY02yKl6
p0d6bVwymuwe6z5rS/D4s+EpCZFByAUS4VGa/NOexAJTACz5hKhZU2gw8uHNQwkwKlgdnhejDZdU
DEULLS2eRBEVSi7l0TLHQIJIrrKwpQUx6GLUUSZgycUQqGp1N5kIv6wcbD43eSuvy/hrfGxaea/z
+zp9zAsvYb+emyzSeHZlrsSmesdqfJDXIdImLZQWQpNaUO4cg+RkFgjo1aX1Ox30Xooiywwki6nR
jFUChOJKsitbuDj1lvKiaf46j1EDLmVezYtZrwCR3nvrpmY+JLLwrRjgwjRXA41e8s1xx9ifoVSX
hpP5DFObV+mcW/dG52Q3/+lF7E/cG4KyezWk3pT4GrOGXay4Rf+jGnsoCGI0EFUhYt5oVkyUMqKm
V1IWXATgWm/D14zUoXpiv6twqhDMBbjOFR4CCfkf+woFv0tpPUmiFCK82vMsYAAi7+uRigCHerv4
0qMcQJOhoKx+pBEk/TXdiYxI26NkfUvAliLEvKtBNKC9sH+s6FBr7aVfq7c0cQuUlQx3oDFGI+k+
+UCPv7lb+5szMBbctbznvJczLVKxPmmihVmypk2/t4p8LeW/yVshNH4ethM2svg6xclLbz01uG5q
ZDPdHiXrV8/6Oq0TCCs9STzJkT3kZl7YiO5cAhac87hDPFydkp5hCWZRBI4qy3UVeS5ljoCW7hwP
2Vmbn/sB2ZHoj/DeVgOWkN9ZzRmUcZt/mbwmZR7uExRqEayekyIJX+DOoeKRwGsK8X5cMNsmmG1b
GbcL5ngm63D5qC7pO7BmcnrFJ4O/H6hNWTYvjPQ1/kVHIQtjTF8VHDPjds1xOtRvYqWEivYDV9w1
JIHMzm/9CwdoV/6N2VIRT9zYFoGr0GIozeF9NamdivT5FqAnTg7r2gqqW4/IfKW/8+hmqhxZvXYx
+o+H/oC3shw0TLUntMYpdeXQ+XwPMT/oSNOlf+F6wtPFytREq4BmXLyZJKPkLB7o2yRmRM8JZmZh
cHOeStZDcFcw0cJ/yA6jYyDQtfC6PEsIfpXnSf2oH67+N425es+qCmAm91xscYs+FQxSIWJwoOBA
4rTJIAY3/5QnyfDH7WJOr5iVbOUpRQwPz/XO4t4DsXWZRQlzCbkYP0n7ts7Gk5qguhfCXWg8mlll
55PxVWCJYn5aELVoYUK2HIoXQjyQdsDBuXXsTMDawfkiQH23wTOweqgodxiLKbKXIjpi+byUz4bx
M3PGLuwsHiszDReFwjQKUcpDlo6nxCqdaVwuVdFerA9T6Z91eUbVhG4RXKkmPD30ZRJHb+NIAnU9
mLA+eUtVbBrrVS3/6Oy+SoaeXe4I71vb2JW0MDJU2KsIZDRgV4yvqZgGMuXeMEl3fYeof9z2DSSV
GK0dXkkV4pWELocDRdUYKZhP0mD4qfya5usF0AeSFN0gg31u7o3FNJAU4G7oL7+s5KfPlhQkc/lo
t9Ouf6o0IDETgoFSZcZnaFw09WxCh0QWneaeUF1mBIg9Ylwk1Go9+oCfT7P6YRmXtvmFm9Rr8XFq
XiblVx1qu2GNg5aG+mbTfkxKU1aYkDVy/plsckx+oMdbdMsxd9gtxpsMTg/7o0k73mAnEv6KiLSZ
sOj1SzKeWjk76Yrs7wRmJxO36L9l+BTLT4wVh462fNNf++6H/Q5Kgoi5ZY3neWGsWEiMAXY6aXrR
GukHdQ8ilCNlXcwHII2ipnfvPvbMZ9dYQIP+Cy/oWNck55WYI07D7wb5Sl2dFYFAtUtHjedcTe4L
tdeswh3WHMaOKzhSy3rnlN2bN2o6mIdHSwj159UoGYTCk1G5dj9lTiVdOnQMPZcvlXfmwXPj+BJz
EQfc+8SBXJnM+AlKUO/D8pxxmgBFZlRQjBIBcmDj/wjMuxmHbNXThPdifPBK+a4ziVkBdxKf2Hi0
z+K/Nn8WJWB3rHdm0qJxo2H/WtE2F23nZNrxUTSt+CCr9cLk9fFdG/zmfq/KwqsWgGlgbA+UOzjo
Bfbk83rHK23YYo/fxZA89dSe67w7MGmotPiMkHlhbrb3sZ+lqy+gzyKeQNlmX+2+5vi8MV3bEbQn
avwiMnM1E5tAYK00L9TE0Vh740aYB6uM7QTai0dUhoHUjJ9KXZ2Eb1XwsD1f5ESOzCtyKyJl1VBe
DkS2McnA4oGtKhgRj9ad4cfU/tAOPfjpLjw619g0h0K/49KGVin/Kbh6btIlZoDzPuoZe97BHes3
S4kSWfO3P4SH6MDoVHM/mhJcoyeIFWQVFGS6nLSeajWqCtNreWxSfQu6pTujrDdMuwpzQXQS+QBy
5MSknMzBMi+IE8ct9RUjbVhGV5/RE3A5OPBrEJ1IzRsDnml+NjUyJLYrDBSkSMAXoPJhOyj/9WiW
eFoMbvty+pbQfM8AvyZUHylGpjDN3/fbQIE2tVHScqYM6LIbkhWY1+4EDeQkWvVwLdqDKf4t64uW
cBwZfo0aqd4jFrY2WUUgeUbL4kq5TJLhlrtnqkLE7BHNT2wPyIGVMyQE8Mv+UH9WlHpaRXW7uR37
3m74YBIs9RSEPOc69sEpvzemT0RIccwSd6L4Ew2RimAnBuo4xF982EfRTBIzEqX0okUNm+AN5aPA
KIhQ+5OA9H7LQoOqnKBhnMFM4K1oyK3LwlkfW5T34z2PKV/oNE0BgxgAqrgNgQ+EbdKFDdivbk6d
UTHPFqbsVC1flgYzXFadMTIE1A6f5fpdTj9qCi3UZpXTCU+d9qtzJSeWq0m1N+GEhue6g48FtYlE
nvA7zfKGNPNb2GD9QiYGAbaalPhbf0tXFm0a1KLBEVi+Pwwx2D94RmIMWBrM1bVHuT0F+AGP6Btp
TVZvWWSP8HNWU9646L5MovjGk2Q+A00+t8IejjKiSZ7CbY1AVBeaHoh5ipatPKMFPSdTRt7MzdoF
yKo0HPsarEzlCvN7TPPPTIT0U49fQD+m9Pcxj94HQupKJKTGSauITRIJ6dK92agoQEQHJ7OrQcYn
8phxUP1PZFBaoJ4b9vGoPqjK63rccYBjA5HywCK12sL/XCzvmYaMR7nHMmHN0qHBJTY0L9wUwF+O
4/gd00X1AoVg78WsSePxKdnpQTlA+bTWelFKMljEY24+Q+t0NunfQLNNUaGS9iV3ZjiK0KdZcze/
AIFkDFs82hm1AgpdTqoZ9ZfBjopjsWPeWyBxZ7coKziqJBwqR1dJX6Z5QFsvnxQVKmR1tzhYdiSg
KxLQ9XHzje2x7ypyc1mgTlq0F1EDQVrvmDOu94bpPLfOWvkCZh940X7s9CNqiUE5j7m3YjEYCjNi
EfFIr+UxjhsqKpUVBWZ0pqFZw7wASUZsUBZTgFYZs0NtDrRFxU0xHmQGabL224yrm7cYOU3F7Rfd
BZ5yAKMWVprdtGWwbCUKILSyq2K3G5ytbr9hgL9a+InjvsVGQOZSy/ctw2YgfiTT/1SAtRmEHFL+
kWE8fJxP1YKHSusijtBw0NOQVxcEaSO+K/SrLWeC0BneXnkp+q8F/ZehmIjGHtiLnGiOoNyibr0S
wkeyiCnisccu2SFFwJ4n/s3N97E8Ser5akFDTF/MzC7xQdUbj4i/HnjbTVQ6Mesy4by+lytB03nt
r3HrF0PvdzMZDIW9jlwlqqui9+373d3I+ki3sG+kY259WsB2hiR2YlQRLDCT+XMXxqsA/aOw0lNC
RowlvQ6b+mQxrqriv1O7RdgEQ0N+EhjUxkNklVgGmOAvVz2fLqa8XYc2qvdHHslRMm4yyYddRuKR
BH3Ya7NPsBaL+ixXwzWVbR2hUdlwu05PqAfglwN3J0jqALf/izgzGP+d+GHRbFfTyeJhN8bG65XS
U+XUaxWLaELJnabZvatm5rY/SlbRHBZkxydhbZqBwZMlWWStUTKLFY2aOoWJ/DfPiJ3uOQJyAzAb
9URR+IkpoOXXIX05ZUWyBOqAtEs8BhAW2JXqYKBDGUiW2ZOLVFErKYcC3clKR7mtH0LO50V6sj0M
cAfF0N16AIYm3AaqhoYiQAJbYq6OTMOUwpLGUMWkOGdSPMl/aRJH7I84PzUcYUUcrPlwHscqxHjW
pPdBVJ7gkRihaZHcDiGkLQLoYD5pHocuC/JWD6Z4Om872OdCCjObv3ve9OO810FCRrxZcIaYBLyS
7gcaFL5GH+hp1PtLkkX9toWllob7mJ9KtUDkA8MEiyl4UECyPaMao7yXdX5rKbi5Py7Q0OCuEPtA
eR/3BDeZNqonW0/pw8HfmaW/InvQNntH/U+QUTFCRWlI+/4pTwJSoaRKo6V1mp1WUZxd2PeCAYbi
US2NMgpOvKbGZRo6ezR3e93+zcKpBGzYAWxocxQpSKbZD6FPdHbrVgp0fK07uFX3nY/oJTlqt1hz
h7/y2hzSceLg3ZE/qi7LTrTDb3U1ngVWRkPcHxwpoUUmhC8Nlj5/q8r1Dd6hjSQOrXr3pmsoJKuL
1hsM0H/joXMbi0es0h9+SF8hmFsCzUhnTBQn9xAZd7WIesCSvG5NvcokEMrawjj7WaUFmbfPITsg
L+6ta7HqNvg9x8ifXRXfOxhhyKqublmOwSo8YwKa1OFivInINzLk87z/1JnY8wYmsgKQY0tdqPFA
zMp/9ISYPrLHE7l1qZbFNDtKw4LO/Fir0z2RjavUdoE1XGujjKhNH/U/Lk+t0wkJJBuxusePV5BY
Y85zYzPucbLei1dwoQdTNY+KuTzA8te5ya5tMx6ZenICHfaU1B1gIh6zAbM4W0BtDPnRPURl8ims
jEIavkWoeAJTP/HPWPmYTB77PWuVg0eLM9P0EXgkDYI9TyLbsMomuagtOEYGFkIDLJRBvU7YHAy0
PwPODs0DAeMrBjndooEa8pg38EAYhMv1HKgtGhS0uErx2XTWx2Itr0YM/7B7b/KzMA0EpkRaE/gr
+RtExDHTQRijITtYXZhlLgzdqfrWZ1uzEDGqi5ueOml61vTpLur9DRjqUzXfSsUHqm435so2LoQC
cekxP7ah1WJlb+jgEiHCYnNgs+jwf2YDoEuCPcqpa/Vgk3ru4e5rmLkPdPQOD1XU88KVuOMtk5m6
8nyBpdFQsmRH/WSAJVLIrKsB4RDKIMrvemcEJm1agSoQ4QRm1r74pwJb0KI5czq9fqtm8wDyf1gq
R4jJBB2x9jV+8bcd0yAfyVVowv5dkvOnJiUVqrXOG9NkZp9Yhxd20S9DpV/m6a1FhQHg6SEy2Y3M
mVGFC9Abd4NCgIeNMPtaNOx+7h1t87aV9Sr+B8W8IJD1981ClzAFVkGbgjOihg9vFCBKAvRrhtVR
09gUZ1uKw/4BiKGpTMiIkwH1X9v3Re64wDAGntyp61lkMFrCiPCaRH9rJHhd86rvoHg4lPNFPeqk
K8TJHurC70hEr2E4ZopUWEwc6t0hcxOYRAOX1LShvNQTr615/qCbwqRQsPc2FXJrzsv0NWHEU2R9
IEt/+7NlTE+oTXqrvBQEeWiFN8zP7CSznBH/UU4HHAuZzUq0smJvnvi487sAYWAWqI+zwwCYrq2a
46+QeSUG3rJ5NnhZGhoz8Pq6Nrg9xnSSk8E1yEyALwzOuNUQMlkHbeT7RFW1pSYP+gYNGzrBIyQa
ZphGVlph+l2ZBVPbBwLxAfmD6pjugcIvuWe3WTF3ml7m6lT0xm0U0f8bh1BMrwpGa4KdB4rjWnyR
N0iZ1Z+BpsZc2XLjvFypGy3IoDl6I8DW6FY45BWU+UvupsxzJCywYrLfREoq1qPW7lfNZ0NgZY+q
AhhRaBTv5cJODpTWI1e3WK9y0181TaUHP+b4sSfqNzqhhApyyN2SKdd8HmX0ggTeFXPiohVzxH3G
EGy3xKUocGx4Rdwye8LDc9onp1lu4DgOa/cOJCdliwIxbiOdpDJvSt7bKQVH29qiBIONPAJWTwIy
1j87Q46pFA6poLtz0rrp9tNPXWj+R9N57catbs32iQgwh9sODB3YWS3phliyZeac+fT/4D442BBg
yHvJrQ7k/GpWjSq//4gIMQnMbcrnubux6uAunTGb9KwIjJzLWrGfSanAdO3rT0BAEfGxlnQJyaY+
uxsvfaRcEUBYh+yYk1mtKDqyWOzIIK6iL1h7m5rshclxJeHQrq9eQG4VRr0rNOx6LREPwuf5KDpi
lTkyEG/uGnJR4zlGeqWgNDTtIqB73UhdcZFdChq8aauHr4xYuImkICifrOnxkeCsQZmEEEe2es1G
IYWaIqHzlstpuBERNLCBaSPN2DP3JKwHq9zSsduq2W0VybsSUV71L2UmdUakimmJOpziQzBNVLhn
ZTCnMYWMI5+MjHQKVp6eGSEAx/epjfjyqH5PQJj0T2neaUF2XXiOMgZUwiA8pUJLO14fuSGn/JQ4
zwzpTDgskkDLRXTuOQ+P1VNL3LH46gwqgTnnt9ofgT8GIE2C4CCHhk3tFj5vrqOU4DVi4rQmgSuJ
Qrw8opzkYSk4btOXWoUQpX9Supn6RcHAyQaNPuHcctoJq2+vgXaUnkp5RAQWZPMdt/pb0aq3qt+F
wol182Rkb2mKCd+w7BAnhyuTEzLLt1hY84z+Lmp04GjUMKnxIOfQG6yEnCGdBBIempVBVjPocfKP
I9tMo73KTUoSbXkQ7NzMnZx5RCalJ5eGYxU1SvXRGMAs6RmDX4W+DUd3G7XmbVmtgJLxSMvy4Rbc
iQcpO9FDKFFNURknNY92/dxcItW8YHPkIsLUGqtUjF71/LMBlC6gDPxTkRuNKuHSxwNVWze3e4z8
o4Dzj/KuKbObmbXfQo/RrLPUgRpGKKBLj/S/c0SBbI07c6EsiVNiQbyq2qbkC2JQLFiA7KRq7Aa1
liQVKerAsjC5NSzq3jmWpqmCXcgaJ7eJOB2JNp9Ero4N6qGI+dNk3BO4BBv0wmZ/UtiSOiqg0vny
YPo01F4U3WTOYIGovWXVk3TjaGnGcWh6pDRWMrp8nITfipssjnSbahG7ht1Q4KXM/2QVnmK6cAIl
3QnMdfFEZ4UMm9cC3ujFGaoev2RV8Z+CWxasR4rLL0IAnkXoEtOmm9rTUi2nESECI67kcPJxgnKH
E2SzfvFyOvP4oRqqa0h4GKtXlj1kQ32pZfMRZt+alF9EUfxIICLVmtdTPTkLZ2LApV/SRqohP9Ug
CiU0wJrVYUBgzeJ6WyFHi4zsNelfFV9mUEhvYOfURJDDUtUJMWUnTDraG0FbzZE63ung+x6a+EXb
z15hh4iK/YxRNvk/5w3yZ/zibsY3glliGFS2DTvUQLm3nRMQDEd54qxyNsSbDqLFLManiirGuU1j
O0n/pPxXRv1b8MXMrLYt6zp1//VSxxMPXvuFLJDrizusOb/uv3VBO2IDPtd0eAgk7q2XARAHD6/5
kNEYFG67IygZDf2OMhpbZ2JYwHeVZCT5yV2to3dNTo8BzUHrifhHC3J9JkHpAB6cYjF8KgAzCTdv
wQOha5CEROjO8OrANNqQPjhpeM0Mfiaz9L5GCFF7IIVsGQnrJaYtI+PFEijMjam/qKO1k7XZKLVR
jq3iGqwrJxKXITe9Epl4tsAflfuKHVHPH5XB1R+rTFOIxU4UvsPqGSt/Z2mncRObxK+I169Nkivf
10yfRxvisW0g2Tp9lDzZzgHrXmxLK/0kh1yKSVXgrrqJPSOR7+PnWpYcBamrXnRasog1cCPCAwYV
lEWaXHvh6vrG5ZVupFbf8SeTCzuST896Ts2/lPpnEG8R+UedpZJUw0FVti2gW2CsE7vR+bq+StoE
y9bcpN3aDQJvl5hSDBztH88cy4NIOFF6hhTFvjK8NUR0UvrQ3tL36vZSq94Vwu7UI9XX1rlH1Vtu
EXeTWjqN2nCJ2rui7xpei6tRfFBjLNX9NkWyKlC10BsjsuMb+amwZ7BghKSYxy0MAnF4x6v5J8K8
Zqw2SawdKR9Yk/dmhbRaK3f8tNdpHM6ZtTP16IWetLfY2VbstUThVtXog7VbZL8WNGzc6tuQ+Szr
tgMwvjHitJPvCbUkRbZVd/iM+/5pkCVGS5epbW0Dec/KK+RKq7yyFLP1GGyD4p5k0Sub8mfbXYKG
s5Lwu5TKHQMp3OvNWI03Tc/v3H8lV3IL4YkV5tbHv1h3Om32+IQ9xCJ8Bpwt1Yg3cJQfNFr6lIrJ
MIxWrO4mE5h5w99kmXEjEnjhSDZlXpFja42h8CgKd729JeXsvlLOq//yibAPZ5KGM4nScayzqAeg
bCYt7nEfOjNOohF9bibvUaRuoyKMvSS1ZxnNxVIGX3BPR1C36U1nzop2Y+L3w+DIDVGooDloSPpM
V2k8uKOFqT+GjSeZaPc8TeAriSeOrs4o0QGJqw8R2yhMebrere+CvPkUudNpPyoSvhikh5UuD45t
TT3m+/VVMAwU81HcGYDBmtkNIcAYsOgaPjZYZDGtl9bfrObtDhNS51Q6o2b1aCBUS1DnS9GkzBPE
hJYDkRXK7iDr2OaS4BRSSGby5ur/U9qrXuf4pgAVvI30Jo9bLncftVq8CMo/NFO6GeMp0klgQvWk
SkrjSBNUXEJib2HZM0zleegVvxjHE8mSrjiSa3ACtm1JmFGiWLsqHVkjGAWhP4H1W7aqTjOJNJ4C
0MtN8Aj1e8WhX8OEkU0Zes5ZpgCOXM1er5i5LDL9CtCgco9iK+EAqFlpJwsa7zcsSmz4eu0xTk4s
sZrciUy//MynzzkzCfGi3A/HRZy8PusPWE3bTsOiVHgp97E6zQ5czgRMo7LsEtSSYQ3O9Y1lgQ70
D/+YTvjTxG/S8HvQn+VmBiIXmfgOaFnXnaQ2OIEEIaRXLtcYRIWK+zt9lJDjuZCuLStF9Sdt8FQi
uicyj4GIkd1ACOwwHdRSAaNC5/mtnlWuPGe2EoLFG9WYn6VZPOcdJnSJBG0mJ86yngGslHQyLsbs
apFLOXMsvnTVcWJtUFmtn2AHsmqCJlhg51oEv0dPJwWPVlRv9JI7qTm6QVV4IMOxyO71+cOE/Yun
jIrQvP4UaDPWKztdBJQvlXgKqeNxm/wYSmVb9Jiv52VkwBRfMztaLp067sP8r9TcozVajvLONijW
f4a1chufl5aMvhX1l47LNfIWebeKfouHGUIsSna8CeIIPytnj6osWGIPbOK7RyY1j4p4hXJT0uzW
YbUdW9nO2xFT4KY1IlL42yC5t2xqhix5tMTfJeLdZnxkHwjm5Z8sJnuWoy3yyCBgmcw8MW1pHQTQ
oqTunF3qWN43teKlSPKouvew4DRafg08D6xiQqU+plNxNNevPFqL6rjYoCbm+Du/calk8iGvYS+K
/sp/qtCM7RLUuFKCcvsFXRlw1TddOeEoPFbdwyiQm+Z4/NGyIThoTeQnmIydDq1jA9TY3OGrPWoB
XDFFDM6maWh7kxMTVmcFHpeobWOLQTEBh2fHHHLNSLugvCQE99nmpSVyC7buJYKp3B7SZj5MgnyQ
R/VQs8MVQmsXV4qD6clBlIIw2E3DThdFp6CxWAyQ+7iaFegq4e8gtMe6N/jvSGJm0raKJUq3uQTQ
CRu5q6xVJyh/MV+9yFR5ECvpDhWGHKnVx/cxauwsZllFYxL+9XPUhEdVwRjZ81Dy+RBVh/UCPbLR
UQqySjBKcKPw2xPg+M2Mfhss/dEgGyHTllFTIm62uV0JkivSjLK0gdsLgWPQWklKl5qVoNDJXgLn
C/UbudCZi+7EfzwhqsWJb+b3QTWRhv5qA0StFBhHr/pz3EF63OaU08zxhyYmF+S9Wrbb8h6spNBQ
xz7cfwqa9Zaq+Nrn8kYi5JFoJcUYWDqoy1NLR2xaUp3mwYSWgwn3EMnUP641NzpQh0kGebeo7EG7
syim/lwsaNzhJWEYzyzby9Nr0R2DkTYpS/80BOlT4l8jkMUNglus6UvloRSFvcLWoJ6xyZPjbFCo
hfaaNaMrzxp9Yf/FWeD86XCqoMGwTWpYEq136QktM2XOEXuHsgonY0ocGC9SUrUAwuhdcoMShw0L
VRiPLFnQJRlehWRlkdmrUMHo0GGlpruTgy71sMB4gtzEuPGlkO2lhJIevXl+Tr1wGAdrE47iRyez
btJSu4H+P2fPEB+EBcaUFHE/71tI4AzhO4DpKRZEnQr6ueDHmZuZXVgZvTrOvnryKEi5xGxiJIMc
TaYeLFQWya9M7AzaocSYazCl1eM+JLgV4EBX1sWNsZlZrmDRB8U63SLGWeohuazQH6MT7kqx3dIv
aFJIh9lmLwH5mziKYzHgPowZgPRxR7Uq7HfMYaFTErZZgF8XpBR18NkyXL68v2lIdSq/ZaFT971c
8J93AQZu4Ugj2Emoml1GydcYF35ImXjuNMGujORzJ1ZnHNCnCZk3g0Mtmx/xq+Ndr6iIpOe8SqkJ
9bV7sKatSdgswZqwmYPhKivihQ5GOKSubGE8AfdXVe8CN2kmQTHFhZ2DcqAJbTG2iMSAFjWAhti4
AWtV4w56WMWMUFfzdlzFCyHBrM2ZYWDPPSSuxluGwFybzqeYWxLndOqMn3xiDR6sRdOyZJygp584
OBxTIlE9MR2WkU0EeMQKKFlBe8DAD6mxYXxkAjAsXmPZllBHMOroGjLTdNeit9axf54uSZayEMrY
mNO5EnFOqWuvmi6aTwHUGgGr45RiYQcL/k5jPGm0mBTmPkEpXcDc1LsUb/niCmbMNmRyJMMW9YS/
/jJL8vZk45vaIFv2Z/mf4oTTpquUzSJjCum9MW5phuUcZgHC2uTLyiF8W/8JULsaIg+QcjTxabZr
hQAcr/9yvT+0pI5izMOemRZA5PYt3ukc7zSnf1z4kS3BVsxzqloPFp5cFssTcGTW/mus3pbMDi7p
yq4At1HHMMZM3JlMFjG5SmYMYDoa1dhwQ2IDyQ1wnxz5QAgxuzzCPjoNbNMt6Vblv10feh3qofUd
lX8B49lFGUCeTziuC0Sler9LBF8S4WomXgAdIQvg8hfvmHSzwnZAIUKchsdsku9DJ926ZrqWSXZJ
Gn8JebcgkDAflAYenuzUFCCTlgeoUnL/JzGojyPFPVK9zYknJEaxC5P/JIumzlh1SLk73LzoZuLQ
BzLBtOOFuEPHyUgPPDX8hjlpB+Z3YqBS4pRh36CBVRLRHWqUy4cV/050pzbgmVMwT/ktRXeJ7a3M
WqkRYChNocuGzJ3H0p1zliFW544mBdzGvM1uudBvzPyc3aTIbSFsFOmGa0ZdTGd2OHFVbWeq4OBf
myQN62pnzPNOpbfM0P1sUf0A5T7HdhZuEFVVGGcLKNP8qeXlQ2fVio/J3HZvetVIHSjiD5a0T4AN
D530LEyYs2oW56x5qGHhjtMhbNIzgsxWGnoQS//mHvMYA9P/v0bVZva/a1QNxUV9ZjS8hxJ+kV9A
2DnIPzGj4URtKWtxkS9cJeNFDKKDxaDYqvpR+NaW+ZgCdpnEyNezbcnJWvyk2M2OLcGmAciJUO1S
VLuZrxybk2nsV+9UNl3zMbmqichAGG6qnoYOjSOWvGwNMIQCRXXVDOSYUjqqW002T+My+Hw2y8WX
p3Fna2hRNVoU04FdL2B1jZqoe+YIRuME+YwR2GIDs6fQrwy3NUvAJAPkYI8yhZ/GvTKFuy6gikYx
ppTuTNcyZh+gPFRthgghlIQPrLSF1aZP0cE2X6ef8Zyh2IkpsYGBcaAv3Vi/hoV0jEg3V2J+jMrw
mPDMo/UGw5MwhrlaJQbS1WuWT8D5V/HlZP0/gTuFpE1XRfhEqjefJMjjj9DEk1nhj2ZFFKJ1khON
5NAu1WsF70bAS0WWFGLSJVOdjkRsJ2zl/+08AcE4wsAbElGxnh1rDjallp0i4zChiXcEo3ECqLl0
DOX+GPFAqZOgwIV9YbQdJdAnkHzDdN+IdylmLLCe9GVd13eXLACBr2PQjdclnPHnfJgqB0+gL6pn
0FUbhmtLjIgduNkO4o/Zt24dYfVZ3WT8dac5o1zewYndSiO5lYnfKDL3IjLVvGhkD4TxT08QZKCk
TArrK16SE27HKOyv0vpUoWmbYK0NCUzKQL6XKyD2J0pDiu4aIOBo0GdFAb6q+J9MKpnf7pz2Btuj
EGEeFkYw+CmBryShUKvHvlwSeS32KecqEUFEK66nhcs7fkvyCPVnCCcyMUZA1t9DihwlVEcVl1Gu
9kcu90e2HceGsQDHAEtE/B2Ny40anifnhm0jl/Ss/7VocA/IZ46s2SKRUyPcIp0gkERveQPMaOx3
xAiv3Ok8qGMt7tGk/60ZAQgKz3wjv0dl4AnK98w+q+k/lgiNk0wdlFFClJpLKF+afyb6YecG1Gvw
NyESFpXTqQ7cCP8OPYqYVpghw5rLnrRH/uYs71RZZms8WFivVKoRuvdM3TO2DWVw7b9Q4NP311la
QLPvlBxdv8KCWQYMRg3RIXRlsoam8kfCjvK/vt6XBHIjeZfc3EwTNVEbdhME+1yxO2zg4mI4pnRa
U440GtBjsG/oKKGfpAHBLuay1860y8nnpM78RmQLFor+slVC5UxjJwHKFP8b0SJRJjozbSTRwhI9
kmZ6iF/VxC9XvZn0d1n6mQZ/S8UPYJVk+wqAIcY8ZGhwLOV+tWJVLBnV4RhQHE3oMKVQFkd/R5Bd
+2ErUvZnXckOZU1Bc2RH8A2CytiJmD5FyGS58ZoRIFXMg8hUlpQdB46HHJLXTGqnHREhtwpEb0Jl
AFj2Lb9r3VGuSDUuleAj99eePuGBjcYCtQ0LB4AQvTzLSGAt8ildzl5Dpqj6V/bRzgLVbpK7zXEu
JQIXEz9qDT+qfHQOSRi4pF4FukRn5S9iADYHg9Oq1TDShhObmORUoudjhWXy4jHilcMBDSaQnuxG
O2YbBRVOMn2RfBXuqRS4t4qDKkOKiMDJUtaOlARBuPhN4S5hQhwX0mqxQw9dcNbM9jarMcRT69Zm
4r0niViCFI/hk8YjLCX9j5GAtBUOdXAxS82LNFBBarQ1zArKqOjJLV5xOKY6WN1e9qBGw/Jlm7+n
ttLJS64OO9XUDwZKgUQ5a0THCBjdsYWlKMybSLn1crlrpDPAQHtlG5v9yCUndCotgL6h2XrDBKMg
3hNVSksOFh/6qO+xYG6yJr8E2g/Z0wbu3tyKh1b+DQTqqHrgzcQu2OdvZBWDf6+cZANgBjiX6V9d
2kvb+YHan6OpPg1Y2mqdTpq9ZgYU90RnfNRMmUAtXIdeTAPdTYaCVpJ2SKVtoR34FIXJLgh6N6K4
p9N3ymoS1l/YjVIiuRqrNWJtPfs4DXGc94TynZCTGjjsZBhcVOJyKEUFSlknfjUI0Yr4NSNiB/kX
F7kQwSwlVa0mWwA62LBbuwGZPvOT+GgvHNzRce0WE77C+QGzRzpCsoXAVSF95+ofQ1k2kIh2SdRR
uClBu6NMtXPSMrIpttwqUJbQp2BRUEGr0P2H9f6gMowXqHexA+3myPbqIOUuRxEuqMNYuIO4DQE9
hMofXAUpz/6IE7o1dHvg9E5QjNyMtROa4qJlxjkLtlavbnsOL6PR82TRoYxHBmgM2flpgEiILpOG
GudB8nycXhKD+JhZvjRGzRDk+Gy+C1X8HAlpzd9ByA2+2FmgkATW2HhgKkm6BGq+y9p1FVeh/lzT
NYfbOY2schMb7gJveAiWyySw+saPGp5Dnt2l8FM2reWknqtUO85z8mnqrghPTW+jU1L+FaUdeTMN
924RnBbpqyMZVFMtLQ0vOM0ediyAe3NjbvlMBtVzocwCAvGphrBrResJbGTzfJkb/T2a4zvstI8R
pFoeXfJrUf2j0gRoI0w64TVzz+5C+tXSwWl69kW4+yo8aXrr0dznIbx5UEy9YeQk+/926CbepHWH
Hih+TF+ONt+nH5ium3kYd9moYs6CnURdLU6QsNI/1JhAgOz2rKG7gMRs0toDSTbewHLlcex1YfgQ
5SmINEGzU05t1vvocPW1SK1bShaOjYWhDeyv6Y+bQm9KK09L8HJPR4XjgdiNcO1Eb/knf6JEXePW
kxgA1XX4s1JnxGJbGMeET3mPGW0xwsMCK2qZnPyaX/WyuZnsOwhEu5lq+PXQn+uvIVuOHXaP/hCl
gJXN+VzdlOlsgG2DwOLUD4B7qAzB1sjwFsQhkGJCwSr3uNmALv9dd+FRSGmyVnIc8/mR8/2r0gxb
Hod9R2RQbF9wIS/d9Kx+q1dR956RT96sAEbKYC+U2/Ch8zzKk+Qh7rtRuZWi2VGzizYHft1yjyBH
Myn1QzZxYHEeq7Ym1RyserNyOFgjnvJLnhVebLWekYleLUremGCx+22qgWqK0Y3I+JrDP0uBpKsZ
m44gZ0scx9xzE44z6yCyIqp5hGngJ8KvjktThPOYxX/Y72q4RDEVbFVgVVKLBJ0o9yq/J1jKlgmI
+s9CJxlKhq4/aQbQ5ZdSWZ+aAo1gfKKTum2vegLwEkjysZphpd6agOLSSDlUBiv4OTk25p638RCF
6JLct4DDiruWiq5Gh5ETYJ/m4wYzpg6PA/qZboBGRz8rOMb4WZs+y6J8TMlu0q6lrrq8EBRF957U
fwEqLoJ/WURxcaTgD8G8I3RuWchurhmuJgguuy262reBifkZkrw+H1sRgTAmV1pBK447m3fKXq2J
PJH2Sw9zaNJZa8siXmjoqMC0zIBMQlAT6dTP4WBuMfk7cdGvo3eEFWh+KqwUC2R6iwxS68i4XJX3
yGOMwYVZzFG9PrkxVemNC0xrrbwzb8xhdoQOSAK2KK9hLVHz8siS4SJP9NTSYUmv89x/0fJVoaUI
4G4TKB4YmhWTCIwXkQm/6yxHhdxTWw0iDG1kNZdoWqu6mlEtdUpcuSFzttX39lBk9thwaKfWAS5M
RDqkmJmW77U12QWknQzBQpbNvUYKrYGHxfilyIPbMIistxKRxXLPib6w8MlF0VFzCvACoYQt3uyO
NSjwUbwqxm5BfmZ5GDcOcACn7PldQhHsFiZbAlkLZT8SRT9ielqokKB/0KnxZ0+c6RHZzeSDU+ZV
aeJrgA0ejat81FNohx1uco64oNg0aQCWHsAcru2aCnc9T6jfPAt655dKdSlnziPaivTTWTgfy1k9
NCOrKGVATf+uxy+Ih07NV8ZWfsHSDDMq7dqPJat4ttg6cXr/aZNfHY6jSnlKdhkrwdGW0pVKoga6
4cJlqip9P/eNFxQTbOa3itGg/hVY9Q/80G7iIIhro2j2rLg07u289TOV4iiOAPraqjv/QejRQNt1
IMXYPLX6lSy53ZPaaBfG/lm7FElzNSz9qgXxLY6qm/bJPsOQXYUvEEOUeOEr+K/xzJ4IYHaYdsm1
ZFPSr+PMrk8MFusi68XGVWc0JFQMCracsMX+0rJHnba9n6ijJyyTO6usBuIEx114iJByy1tscCYJ
mxPJ8/NoxdBcCCpwNZLmwDOhMkyjjpXqLNa01eefFmdCofDEgShnXjlsondZHF6omWNZnfuZqpwr
HJMD/DyrhFbWH4VpOSQ/M2s+bLvQmXQWxDSt4z1aI05KMO9DzdwbhBvlixN61V7gWyXfkix61cGv
LtjKIlrDctYpauXU7eQ0tIROb82ZtutmHNiOI/PdBYw9lwBH5mvBoJkU+2hKUVM3wx6yzocaaS8D
dmHYtM9eqh7S1J305G6103XQDF/excsM2y8CGy/5HVuE8JYqPyRZZGPyub3A+OowVkbSSw7aC6al
YLUKxsSeWZNRMGlym8PW7TaTxePYduWuTnb83K+AQ5WGtqn5Ih2U1bEsbdBuJGtBP7LQ2GFhI6kZ
GPEhFBZP78+N/F+Nj15mo6yFWLrxgRE1HHCBCuqIQxbAwkeKKVW7G0isRrNhUCWyeh8RM2v1ai6l
bRavlhrIQpYcWSaBqSPxDLxO8mVSKJhIRzJuJRtXqGix4sXlXVTAb8TgnvGhKdazMoxTnegn8laU
BwynpinYYbIBpdVUVd4zG5TwRR3Brh9u7Gb+IDYdGSRPWRCfYYWfs11nZi9rMBlN6ILLCIQP7UeK
J78uH0W+vHIzwFhoPCQseuS8ghrjCb8P9xPQCXZAURd8jGjXIrRVZr81CJhPpCm5XtL0449L42st
bXPiJkL+Ftl16H2w5UIYs3sg4yZD7puK/BryKU/JT6p6RF6p8HFY9CFoZ371TXyI9wp2qFqcz+lc
vhOzfqdq8g4GOJ1+z/Uln74kkU01l5chrW/ZI7EHWiznVNsX00cbJodhYD6qX8MMIBhQ8/ghBtMx
1ZjokDisTubhNRuRZz5pAIBNDy0Snwipr8RWOHS3CUutdVcra+fEqN+Uw36w4i8rNr9hi5yKIykl
2zrvxj7zMlBeEypxlzFBsu5mR404Z+LyzWO/TH5IzTWuiMkfaUgY8YOnxyAOd5xXavgLL0oR4bmq
eKdq4HaxJL2MMPpYje1ZpO4FStb6iSHJJB0mxPsOI9WkPebwkGnJRcyke4lzskmeOhoMrw3+qS/U
tToIHKxRjtb6WZ7ZGdDAAo27BK48sQCZUMhD8xKIu1r7qZCjJ/o2xplLmwq7sMYXXlsXufkkVcC4
fUlmmkynBD8kqK465fMwelp0sXIS4KzHqfuJ4mYfE6Ogp3AnYhqE27/e+Rl4SirNktNKmRMwl3OY
JYso2UGJXBt+ELZ2odvsE6hcsScMAQngwVHLgHm1c4F05GG/61uCFCYCNvoFB+xQ/hDrwCksPyOW
nOLNwwGQYJOR8SGVWHTKxrIrKN/suqOZKJkibHvKHYRAOmY0RX+/Eb8xcbAJ1Y859W/SQQn2Bcvh
lsT0chboc7ezIfLFJtlTQ+RPmLzaxrXqHzoKtyH6jaaa+P+PAlOnYexQD1gjmFqJgekzRF2l19CO
cGRRwBvRxQWoRCZolEYe0yEOffylHL3ibqcjX2NIbcqdwl8ySbixqHHAChlH7hmrX68uXmL8U+XH
Av5VKu/Zs2HFVuyQX2Rdc2sWs4x0m+i1MEvTDYFCqHu5Fw8KUv+QeEi4Fs5tgQMM+1xz9Rtbw8Hk
+v7OYIjKAMEgpnyZK6mI2i63De7m3zLkiYJK2VSSF4GkDNQf5E0s3OuL3cKqXE3uzWoOWaFTJExG
QrYD7QvyQ4Hq3qJyTp4sfKsmo9A2J2c9b5Db9yHFQL3d0RYtGq/IeGJwPFr1saTbCgxERXMr5U/b
HGtuRxeTACPS8CqTMwroIZBR9KFzgX2tyV9lDmx1qrdF6RdLuGvlfwM7foHXacKV0MA9MKTIZ08C
skPyW6kkekKSV1X8XsRlZ7Fwt5WpdqM8c8M5wKWhMRuNzsCCdU6w4/SsZZWaVlMnjIpdRJJL1unV
gEI2FwKedbY72EPRnYjsmdZp7t7CqLuoNpegq69N82rk28qCWTNqgjKeiCKcJqJqGq8aaU9Ig2Zx
N8XqwUrpvlTEMsLiInQzeIvKTiLriG6PFbgXT0Ckyl0icWltYmjJjF5yiZVSfxpy+9EX/U3Qr5Ky
fBqD/sHBHVcI2V2LVXlGO4TU06M4Ml4txCjxC+GEoe/xQ2Kb0/9blLel8FJsUs26JrJ4+YDuykKq
uoRtcxmSD23E9UKVJyMZ1soYjLewD0B3Jnro1OLilHXipjP61xh5ywqHZH0CULCkhydhiXKLCFfk
RnUuO5Hwb86LN9yT8csU7x2CfsAKP+U5FVWHqgKCHC2d2W+cZruHmx3yx7q2mcyIRH3h6kClkPtD
8A2BBrKSBY00t9uFa6Qwkpvw6eZ7AXedFNFBLsIXCkOIKZClVAOlIW2/qItTldUT/jWRTLilNqZO
YTyn+DsF84RFcd+9au49PYe+It1pXN9y4TiPBb9BfVrM4WTAII13lSrsk/Z7YtsVtzetS12FrMbM
XqkglPTSzM844ije0O8pvCS536hzCumsOASU64hitBmBmMO0MptjFyr4kWJf4F2DpxoCPZljL15o
YNA6HoF0gF1MoFrZwuY6DjVyf6Fj6kXldZRQvaahfNUJ+qFWkBXG8NYOw5uWzA3Lbhl7VtreivBh
GjEbVAwR07aZySqmwzm2s0bcyW+Vc9lArDANnoqUedZIxKQ7JjAU9GMgAnaef0cyU6mjZR9imSDZ
lWQfZrvSHsUMVFfzTO0SbIzoTIX48T+y3CpuKkbKU8TbXYyHU+HHNTgcilMoJyB0TmoodqWPBR52
kS4gLdpDYSb016s7me1Aa/HGFP1Y5YSidc6ow58GDlYSniJTKYWZXYAaHkENAz9tjWMVWKec5bD6
LNtbkCe3ztyJYO18UfurdD/WGO8n0SsRHSf+xYrBNdUyewAKaAHYUAWhYBQ0zzq9RBuZAMuoxsV5
1OaVkAnQwpIi0KmzVG2quctQKEm59ZwDWzbQRolJNQfivumi+mJwiJpb5VvRpg9RoGqqCQJtP6Td
n9LCY9+aA5V5HUpyeE8FqrQxIhc9G6DcS6DyRew1/swGbDVpw//WjujiNuo0CJoj6MqvZTFuy0AB
GeM+zTIxFX7WYnogGlknB+3alJh5lRp4raIeJIkdxFrcx02/4z62g897FuOARQdbeS6YTST5Rmf6
fY9pnM3SWAS+sW4pgf8HoGNWx6Tuy3BRub1zaGvJ71jNMS5SP5mgg3f9kRaKwlb8gYwbdkb8b9SS
hh+aJbBsawHqW4+JyJrq6VgZlXua+DJc00oRT1n1blE2Y7M/dJvwLAifOkZ0WArs10XDgg0G5ZLd
e3eoo3Wxx4hV4t3DmPWHuWJJcyJjiqem5UGhBqPfJfTE9JvKAFjzr6lUh1StIC9gkCdf1forluq7
BFMBWmbhN515JA/Z9S4HVrfVUo9nwNOaZtsyxqYPDhF+IRv7Wv8/ms5rR3Lk2qJfRIAm6F7TMr0v
90J0dVXTexv8+rso6QJqCTOjaZNJRhyz99rfY/GGApiMyUMBR8WEgtC08V2awaPM/6E7a0R3i3K2
qBmDkGUY7wJCdg0ThEy5RNEggawQne6BYVyUbbogcpSBfNhSzYCbk1AqfKPZvAcxKiMpNgmeiKKm
X7EwXyHvs8QP28Bt31OyNdif7sl0dkwQftggcv1mpfEyfuO6Hv3mOuA0JkzaINhwmi1cphcSp8Ip
vhQIMLDRWMqxyodd3tx7lg6cJXCH9ulilsfN0K6O448Swk9GL9Rdr5cLaDrzNYHKc1EbiNRgOfJi
G2FNJOkzz3hexI/ycgGsGd2rRPMczH5Ffh4MXZiCW4+SLYVoqQThduqLrWPv8NMeK/s7kld9ag+O
L45ZZO56yE56dLHHL6he6QQMQtwLNbno7h+kChZT9uky5ekVZ381p5757x0aPsYr6CL7PenHSBuv
1sDoZoJ9pALGTx+G/snCfYW9xcEDiISSkwX6+tlpJF/MZ0NHOmmSPhU92hpNH3bi/h5N7aOBrNhb
H5Mhn+KjM+9Rqe/U4jIUl34wjkVhElFlLn2TduxtxJZl/oSS05vFWBET8tDVK4PvniWH1U/sLZpd
rLjeNGmIYOuFphC1lHDNWcXWjK1N2PzmJQ7+cdj1SABDkwQT/q8J50i+ph1nWskvPy9gYsvY+Xz7
i2JnUcRQa6qsTAxO18yojy6Yojwj/pfVhYbIA/Wgw81cflrCeqRG/cD9b++LsWMFEwGi1XcsuXZ9
eFOJr8FDjIplRBeSj9dmhw5PMdO7yGs0j+W1i9KLTbCgC3rq7xgtOadOaUbBZdO3+tOtn+JL/t7W
4qyr+UmpDmb3A2Fs1ySJp1jONoHBCuFmQH+OgwCV72aB9Pmj1cpj5LQnxx/PPpii+p8gGWt4EPkg
6PGZ+lfaP8GRrNBdgssK2a9m/3TnEgJAMigAVLp1YiVtcqISqCn/WfVhQRaAe91NjrFoKD5F2IPq
n25VNt3GQngTiT9ylRotxvkYRXt9zSP9kmv22ZpA7HD9y/pTOGLTlsPeXKYTCJdx4X4bAcRAE82T
0RGKwxZky0UG6imAwRgzPsu2k5fG+rULxdV1P4Ff0+8N1yArrqOhk7u4iwPWzLI+V/4vYKYVpu7V
bHFrBnGpmINO6gWd15k6B7ZaJYu5IZrkPc+nbQY4TezU9LvNuy1Owq3Aqpq2l0zVGX56mKoiNziN
8dPwl5U7oZ7+kngdXYd2h4w2LGKkm0ws/yOVbzm09lMfkLDINUdPrRvmSZbuybH7Y1ExKrLrh9RA
aLy15q8IOZaBKZdcuHWBPJZdUuCsm4rZn0tQpMCLhcw4JV0BnnxDrlScNYTRVbsJDSN+WIPYlyjd
EKDTmOsmKjeBpmJAoZ03KpaUHNIlQhZX5YiMCMYqFyo+1La3tz0cpkrsmeqlieGliKeDpPLmuy1c
1hmq2KY8jsj3LWvpFsaqL5RT6yxEqT87XXuRSPGmJeJN9PGr+M0iLmLpv/p81wHsJLjWQTafK0Db
aZ7mzAjtFQv0czXjcot7DnefgnsBhpLN7G9Q4TwEXkMvF036ZmIjTvyU6Vhbt2LhNM5myPwgwAgm
yqaJv/1jLfWDWwLXYc0Ww9Cx0y1jWsKh5zQ+d+VvSOGipG/ol/ilVj585rQmNLdatTxI0jSW6RMk
1Q0pkEk+0WBxSgX9ds4mykhiGFpn05NN1JLEAJeZjDmC2VHCbS2n3cbFl9KjWvjSGChpaP6QOlcf
Q/qPnOWBViyYee+xifg3xy+vHWYobQiZQdZH4AbEYEzQK0qIGnEkH8gAH43r3yeMcLRTq6ZrSFmP
0R8aRzW1Fq4M1/VTBRNrD8lBjYH0h4wkVknse3mUeNayMZDpphsb1LP0xt3QIwdYDQEZqcGwMYNo
67PqSQMfLQnNYoqyHMVUlezgdXT0kcUi79BcDTZ9P+MgaMIo7a2H6pbPkZgFM2ueuYMQYeM29f4E
obEhuxDKm2rzgx240xz7tt2VMSqTMj2nO8SzB4UBuTr2hH/1B1E3BzNkUo/dI7GiQ+1DiN3goymE
uf7/576AWpu7nDaNup547uHngnW62kOIwJd27UhY9EUx7Ysexxe3zc+Z2pxSWRxFAhgigoaMvDDd
KP2+iin4wEQoWEJIi2Lvhti/IqmY/FmbuLqpX4DkPgwQEQPrLMtDoqF1PFcDQxhincEsGhxRdiAO
gVmuSiZreu3uFF4obSVhXIQWfepa8MeWdgJ8DGFTDrGiGcDo2/fUyZ4GE78kt17RVzQSSBrds4BE
P968lpCJeGUie+scKKay8QwaVGSeUzN5AVusKRDrBIWPHDzhvsXRpwm6FjkTNgRmFX3jzbYeAO2y
+tV1+zzIl677xwjSfkM4dTPtU57zS+BeuQ3LaCBl4qpGMABZ7W5CbTgMI109aJOiP8VDdu5eY7Vv
NeZL7AOD5FLzn8D0eHZ2tfBcZUCZDTmgO3f0dz6i8pAeb/Th1EBDISNiG7NELaaPGCIK0Zi+WBWz
H7QHErypYvUWD/2qVkFpBs11ZOXmTngwjYWtgLVMiKvp/L0DLV1He/DXznYFW56YTJEBhv5ADp1p
mz/uudfiS9tFZ1vl2GZthoOwcEdsew0MJHy9csNCz6hC4D5n5mULlnXkwBza99ICpKkkDKqnPT5B
gET9xqgPeLs9bUi9/FAEllcFf6H9BPp4iMx6L4sKsvK50HAFW8kiwCQnGBH80SUq7to5ztjrGaRU
tiR5bjrI4kU8elpJRHB+MLYCt1zJ+hc4upgQx2kLHVKRA7loxq4W+KMZQtngxLJyVjUX7N4+1Muz
Ut6soHgr3PidDA1QsxST7OhCUtCHiiaV/cK4iMMFETGrXBKo06JWb82lkqKe9SVJwB89NMwkAKdF
3CM7AfGhudZHnkINjy8GkvMefRXwOHAh09F2nsZ0T/0nm7Qm0C4pEVEREVFGLG/w2DDf2qs5JqrJ
kytAolmgrCzN3JOudrI6HR/TMexJl4LLWM2wx3tLWESce9oZSb3nY1sg3gW4ROOFI8ojhMiV6JHX
XsC1BEf31aIa/LK5hAiCgbGLaTqIaGOd7CweunHX+IxbzlLMbVaLn69a1y3XP1qOAfKLin8QbD0x
ErpUuB31NRtQnHXM8sdv18V2B1+uqPgT1Om6i7706JtoU3jQ3BV21oOxOmZoe8Bqn1FdRA4yPDqo
wtmb4F4xPx/izgbiwg4Mg37pl8dpqWnjUodk7oyPaekCFZfqFQpcKLZlUWF2QLmQ6muqr7B2DqP7
PnZsByZP+BGVuNz1qg+8eSUnaEjKRSYxRQVqlR4Mb3RCRlHah4o3dwoYvCktMxrm8A642as6LoaO
kLTGWteINZOpZVmGDsWyqWiTbVyXW2d8Kkl/b22MTuO5kNVj1JpHuNFDElncbtGwUW5DuVRfsTb3
SASOMTtSrYrZUMQMw9hZUcDsMv9PEgyzeJ61gWfOzkuwxRya0EQn9Vvv0m02MKaLItIwyJdQDFZS
02ao2o3At8EcmbHcf9NDUhiaDWJosUVmc6wSsbdDZz+p5bH7W+SU9IFnylNn3Pv0F7VfE6ys+jJx
ZgeAyYLipVcBOlduXTIXBAi2LeVEiay2xAQAodFea7JkhNMewamXxpfyRo1pgrsuS3LzZt9YtRMz
6Uuwx9446I1S1OoMHjh3YtTljQR/lHt5F6BYt1kWAunXyGaqmfgCRaCIKlFilme7t49avofJebQI
Q5zBIlX2RyOTZmjVrWg+awAJrPBX6TuI4rUJ9wLWktVVSH3zbZqh1wh91lQk9pmrrBELFee7o1QM
dJiqBOEKf2LfJktAWztTT/ZiZPxkM/Uni8w8G2V3lWhuiTvBjvscmUOhoV/JhDj6DidhGx3t1j3M
yUyZOx4UszwghWDtbVJu1RY+YGdTdv0qNJAzzeJ7pgsku5Q2RMhlBeEnIwDIlAm2UUIncYwY9XsJ
3Sev2rVFRTCHaIQaEPelabhbs6eXCj4tRJmmWhP5hCiJHVwNBqankFNQNQoIVblJnIBOil1je/ia
vSBpgDA8TM45kp8XNZ7YFK0ot+PWBYGSkv86GmQ1QUCyaW81pb0kzrTN5bqz+nuFuc4aJSm5A8lC
Fp06CS8DqT7moR3+llg1bXww9qQeh1hhSPttJcE+6TtUuH975Bc68gvc9s30aoZdEjc3ofmv0DRe
oolxrmqP3oMd9Ki4gTUYkBEjeLSSkzoAYQ+3OsipiUwe8aMyf9GCcIcFgqfeYnYO0GxTfEwqQzwq
L8jpJjELKSaE8p9JPnvNuCvDXUOu+lZQW9noy74IG2Wbw8yc5riou7MkUlLoxkVUaLjHh5E+BD23
3i0H/x6BI4jRFVUKOWGL0L7l41H0Aj3nb1ZfGwxjTdyvI7pLk4BZQd3GSiCp4bflEZKXdq0tapKO
08T0RsXd4mwZCDuWhB07jdxrpbuP3VuL5JkFl2MfrTBEGB2eShdtlH4oTfs43xLkrhBgah/QSEMX
kezY1EDcbLe8Biaa4iuDK8b1LMMb0gRIIYPKmevTWQWxbvzxTZ1twD0SEchKhaQQy3ND3bOHwUuK
I511KCHxgippRhB/MZsJylFzRG8fsv1otlJ7ZMFjrogK7rxJTxntOs9ZxE+m1aRtkBlvoqBmPZrQ
mxKDm2PVl6uYZKGZLRZHzwyqgbOx5Z3suyZyTwpe7Ux+NEN6NCCP2WxTcE8o86ES/KVZweCxF2Bv
/DlFAXtHjotmrbNdNRL1lJOSMyGZHm2WJxCvaTSU/3mUJutWGdEeGSF80VulHpoMoCcuShKvZm5J
0mVLmD8lp2XEaZnxt/LhH5za93FREIE4LdP0UnC0TxY4eT3YOgSzJQk8Kkb2SW1sI9Tv+lqpcTuY
6UUbf+x51Ly0+RqtpjgEVncIQpQ9/huanMVgjU+7ql61eWkt5y3DHjckJz8mcEO8WSJ/G6fuJTSA
iKrCaLTbl91vDI2rQe80jxdtfadzUGlpjqR4UYc2b/t/A970iPA/hntG91NiiqqJMdIL9nXBmnee
do+cvRLY73zOFoEOvuNlobDxmb4SoNFGwyHgRer0M/Yc5oc+H7qypQ2n+NJImEJj76nDXiq4PBmn
+1gcEI6CX1o0rHSRiJYzlBj4K6N9LGDTQk3jc+4AhBvXVF3lPGRD0xuVjP6Iys3z3ykatk0Xn10X
wwNEUONNVqRIW/R39qyeYDLFxs3M9mpV7Jvy0zUuCmiyAiYsti1JKKsFO93s3lyLIadDdgedptE3
CE/DXW5+FalJOven6qcEKnZ8ZolfLe2zgejJJ6oit/bCxVv/Qhm2RL2mwoJFFDJFl1y0nmNoC1pM
CDc4okxGy0bJTPOuRmdDrgoObKH8tcovSm7PTgNPBn+ZidqKfU6YBcTdT4fAUEcC/90xSU/VG4OM
LH9VDlczoF2kszh/1s5kQv3pZqdvMurejNvRuMW0Xx32KjJQxHaots1F2qLEzi8MSyw/I+hx1RPB
Y4CGOHUUtxWpnX0NMulF6gOD4Pck+GOa5TG2IXkN1clPtJNkfjzGeIvOeV+xk7o68GUb8vWIi+or
qoDIPgABXyWp9kzN9GmEyn1o+ptUXgFC7Nx6V4rsQ4K/ZlFHiqn4VYCQkQm9yrAPj1eLL2PVcnkB
xUj9gkbDXRFCYWcfKhs0c/zBP1pr5acfcQCxNpI9ol5g4BXXsQETwMDxKhB3ho62bZ1nUn9VjcM+
YtwOhHiAKMwVotTbsxr2FCfu1vanv1TpZG3AVDIWZfSc/WWSWPtfwdjIzfK9ZgQvld7FIeQ7zX7o
AOEFl9weeEtiyoJu/BDh39hlfVD6r647FXPmYLcrAiAPxniw8o3L6Iv6mAVeiwHg1Zv+akKDn6BY
0ZibMKBkUt8PCLl92tBHj+Rm1fnGlZ1kRmxF1xmewoEqYdvMcSQpZ5aO1XCUYJpSJPsogXym5Yyo
dCM45QxM+OwWxljS6iwByrI65MxfaaSIGHP2yMzzabb5qF+iwj0S0I39od9E6Fnb1l+4iI0piGbe
kwHGi6xTTgIHrF44B5RXKZMPzg4VuDvbPHyajvj2kUqDOmiRW7fgJPrsQHRWXkDZ4SFt1H8UZ1xb
C+BkCfgyEVDrvJtxyNSUAWBfHfOp9WzL2Qs/3/TQK5RfZAUzxhOaB7k7DDl1J/CGuQMDllZ5CUpt
sK/NSIyX8uWE6tpCP1VDyi+x6wXY9XC1bxrq6tSEg8waBHBBn7FqPzuqcRgnB0WlwioeSC8/em5D
MHRD75wSH474+EfxWU15sfpSu9tESoaK5gq2e+9NerczJpZrzT2W3+1sq9H0+Wq0WEdl2adMej6C
a0dP6aD4ilWCMKJLqTvXTq3vIrFvKEq1fToZZ62uLrNA4opEjTjCPfuhCRrsnIdpKWKNLotdtrvK
nIgY1ZXsbw0CM2dkrNdL3g80h2G51eyGKMkTDeCqICKPT6r02SljeB3INivH6ilNawOYeuGzG2+g
SwVQaximk3WMqKybf8DfzaDLzHSdzBVL137M3AXnZGQzztSlLQLdnV9H/DE2qBexIFMmC/GEoL0x
olsv2ruCEkLqKOgZWgKDMBLwmR0oo5/oqbnBLZgP4Rrjj9wETrllJrK1CV8tWmYIPlvQIeIp+peQ
i9RKY2P/awt5kZAfUvmSvXbqg/FIhNtBYEy0HIEpEfy/fQ4+8rHbtUXGR+funXE4xGu/vug/OWag
rhg3ym/GAehGoJDTDYC2TUxaubGHzePQFTJZvbRpem3/jRmRfOIUAO3U0AZVS/VDUY0zPLGVTxjF
6Czr6UKo3sOc6kfe5I9OirtjRcwEwzsQsIWD0iFnuJ9mCIeCc5oSPZFtih8rx4VSQY/FTIfjmDb0
e5r+aMzJsQnaceB1uemx69jlo9wz+VtPZKtEwKD0wDmySWeKpIS/hJGl1p4tEKny9aFphwPBna14
9MnZJpOjBipT5CxPgRmGqODS4SatfQo+HOiv/mpjDFnTG6iqCHEWg9ASQ18KtdPXiHvwRMV2E6+J
iVkjxoTx63S/TAc7MT0Dk/2B3tw7xuZMF9mjc8jUX/NPUwQljss1fLa7yzlnG+dB4OGkdrUAmgp+
ONTrZnacHn7yMU6h15Ia9mxnYTDznoSmLLX7Gyw2FJ4n94i9yZc0DPJcjMPJWLQQW95V4ikraJI1
0MccdzjAFIEvCwR8gtnMuiFiZ9AytSe7eyq40SfXWBnPtl31HDLNQPGowpaKb26hbjoJVPaYJwm7
9l8++Hxu0uoDko3aDk7dVB0zriSTBMvKL6/IgXv3X1SujQpGNbGmUY5t+7BqZl8Vbqrut58DoEh4
FtAA+3RXCeHVaunJiTKcyRNog4AGSnS/RY1Tj2uA12/fhBdcUpYSoCG0PQOEnlL5S7V4jzLeUfgJ
9Y81qvcpvBmyuziJeWozr+h7Bj5/Q/8jDNiO/8nSPz7zJlwoseCta8ITUpmKi7ttcV+F2ZHBwLLN
LD6F5Gx95+wCZp2/m6k0rhagAiKm8dy20bMdcGFhb5rYefT+Tfkk3nc5qMnK+5eW6soaxS6Oftzh
ObzXwUNW0yvEBDoq+csv13mOtSG+dD5q+OHk4ng7diXxQDDHMn+luW+poa55DmNcjrbyMzLEi/tT
MLnweW9yPM4TaNmt8vivQfucIl5U+vU0Jfek8W/+OHhDxEFpK1cfLHOxD5Uchnh7m4h5talcdS+i
uhJ8Z330FhCDTTWHyQjV37tZ1IS33ysq21j5yZgX3oxPOXJS0yNnGnXyTx/zm/8Oqhq5nrrEFGAg
pyzgZS19YjpZKixTUGfprrcUj8bTKzVCX3nOw9dAAm7FxoDsihi/ZYfe6577xXF+qhsGI5WuU+bg
TNwwrBiglX9YU7uYp3d39lRag/trtu9/jM1FJB8ds6JUMMDJPPTwIeK97o1U+ffQDteVOFXJCaPd
PkbhHrs2d+FXnnWXwp9wbBmXwDYujXV3OvbwsEyZNVLZ5sqj07sthCqkezlcK9IcZbACquAzyR9B
TOmtQbpOgAB3rcIbKkjf0iiT2TOXOFYG6A95sxLifUB84AxLV4CEkin40VVjK15skUxnnup8l207
Lp4CUUMAKsU3V7FRnkclPelJdEShqtPdWceYG7IEnF5l5Uov+WzlzxSyUTYkXRSeDBpY9ema6asv
qle4UkrxtEKM24hgMVX2gbU39eEER4NYrBEjQNR/BoMXB/mu0aMdY2aP9E0vOpHFoIUYyNgl0YQ4
T3e2DxszHg1rLBYFVIU6bq0ZPcDVbk7fKP8Dtn8DAxsHwaXN3DkoEjTDkIa1DVLmUZhXxzfmTIEl
K3fWJ9iyJlTmPF5OUzDipzfCbVwnLu4AkPIKWUOCPi0h3fWVxKx4TLkPjJYcABQ3IrrFwakY3m3k
lxmKQtbzrthM2tIid65tJiQWuHNYSrJnGIqlGjxmcT8e/H3dBHR94aFPb/EKcbvLYE5l/C59mBtA
kduL04r9gAFlhqu0FMhLp7XOSdWf23mahFAYZqae4cBb2eaX3kmixX5Y11DzZOQvqKhSwIEu7fhp
2rcCeIyfFgdsUmq/07klAMOeBiYvHHW8RamKTRJRJKpbtNgRM1AFRaNxzyAHzWinNluYd/YUlnGO
I+uW9U+E9D39OnPDjT3gEUznvjCz1yMjJQvB/NT/SIs2J3BPIxFrMvsjQD5J9aDV4/q3VFGAAIT5
f/azy74wok9wsaKqnP82qTVMyPmrHpAyfafKZgQcfwkttqKFJ95ttizUDD0MHhtmPTvBH7HUlmxr
EbkNnkpdXcMxt9lICCJ688Z8IF+48biNPCFzqpwbruOh5dtw4BvHi162q4JLJlf1g8nBniHbVCHb
zqvmGt6wis0fWV9MDgQUis5yPHSkxHIdZ8mP4pQr+DSj+KrH4GhTxEmUO+mMp83qQ0/kSEUMZ10C
b4qX8sL0vSNqudG1J+L5ZRmyemzduwHJp8dcHvPREARd8InpKiIUzj/hn3oAHZIEvxC4iC1bNjyI
TupyNWg/CYywOUWESfZf0BoEN3MQj7tKUpQgyUHYGTOK1mxuQLrIyAuBwSbz5wxvxFD/5NDPQjoz
i87MZ2WWvtPuhGiFhEoTyjFkm7zdfNa68ERGyDkUM98M1/x90KcCyz652OFBB3aLkQ79erR0DZhq
yC+tzxAtUuWwGeOCid2rmV3bDPsNMxt+cp9tuBY+M/5Zw79dj+rKqHWyfF9D8Jdk3tgt1kqLqwmL
ZMCwjgyXXUYAQhQqXsn6ssLTpPG/KWk9ztoaQaW31cbBf9yw2rUNdZdq7i7U4z2JFPt8IRDoRE+b
bmiUxTKZYzMooU1M00xEsgG1AcE/Aey/SPlKoQpaxOJyWVCdrohJnU0drsbU7H+mDovfhc9NUyUq
M5HVJJyFBaAM5d+h1NRVJPP72OvLVrspbXYE8bM3xwKjNLEKujxoBcnx+5SxYodO26wozGW8yfAf
90OxHeOB/oQDYdP3f1KeA8IqmEZmNpoi2BKV+Ee9CeIuwxZZHAZ4KACnYaISlhWGWy3IGMXOAW6Y
aNHvTL217SaUawE2vrl4mHEkETu7VzlGa8kUf/QyV+f4HD1DxYcGRAoaLLyc6qM11CvOa6JGUOQu
nAJJGAFfKkCfIlopEZfDVJ39pLn0UXmtqptiF2/dyuI3Ca2D8F8qm2XlWJheE9Ao7VFnix4mKoQa
+R+lr2KD6ovm3jKEkxEzeMMUkGrQMNtjvShyig993CRg0/vCXzutum7dau0id0fskDA+HhCK9tRz
zOcNiBGk6XkCQMAI2CjiqvAH6mzKuHjRTnTRlYaZVPnnMyNmseDP6SldRxpwsiI3NdF0FpI5o394
aaBkZhyx7bKAh0oZgnWkSGuJr8+cAJtWfXfqzptUF3q1Nr9wS2CwW/7gWINM2DAQmaiSEWhqZ5dw
JZb0LMT0ZSrTuypZ1HIv18WhQUgRUUu3kSfg9frxl4GgjFyKbfCsGw17I73j317RTxIcUaWkmwip
gYoJlCIV4uIdQ5KdH/SweWJiwhdUY9+/5K52sdzsZbB+j1MPYdojS8IHxKLaZWeUokt2Dk2H1bRr
PZOxR5RCD1GHjQmDntxzeZoIe9HoOhe1j26vghxKboWhu3wuOSoOpoOZ2PQvUzUgykJ/iqCDN+9V
vfazZ9mv0nVVgxwRhjeAuVJS0n7FvG+zsFViqtclyM/uQMy3iRRFIkXxI/Fm42obw590/HJQv7eG
vYauWwX8t33p7YGes7iE2tYZRi6pdxwZo0Ns1oPWdNT8Dbg52OsJTSpIj1Nk/cW9cjPTgYG09Ygz
BF7WSW8/dBSDQ7JGKu9j9Gv6kV2X3PY5uwO9ZfnDjkRHUDi+Isz8ChYsJw69aHQ3erEAmLlV6r+k
l+btsLG6hn+HnpcMyJiBdTmh5qn6TVhQmCLIyE8dfaawNaZ4/j5Podk0fzTm/PnUsYgw1+RJInGI
Vm11FKq1ATCzFdCS0/BhdmDQVIGPJDrWWXlsw18leSs0fOpYZs3HlBi7go4R839PXW1/jUrABrc6
DxrueWtppNO50sVZYZavCP2Mu63CvL907L1vw4jpyclN1moHUya5yEns6pDHIggYEdE4UP2UCdKU
hZ+re5zSx9I5C1i2zMoUiraJN8GwGWlfFeIiEhyOjpnfjDS66lcuWPgedXJrKR1VXF2afXOj7DSM
22qgfgZmDvXyEWrV3SEj89Nk8EVaAIK5mnUO7Ahb2RH7uwnNL6qSjMJozuDC20G+WoSfyqYnxCHD
Glu67hm9tAtP3mLirI8fau0s2HOqh5D5kwyvJvZ6B3fodC6htCTVshK40/g9MR23MP80DHBLFhA2
DakevlEYAK5J7Byl+hXlG6loDjMMxAU40kT4lgHhl3hSoKtAmFn2BvtUDHFT9xbX0M/rQ+ej5+l2
jMz9Oc7XRSDobFuT137AGqEe5pCIPjrpw36EoRDhJjSaf5Y17OaIXQ247kYx5cUOxrNr2Xg/L8bY
riK69MlEuwjzZl7baOiqAnD8HEf8OZC+c9/5xTImx7rhvhI7gKXo1VYJsBcZHaEHG5QtU+DTKQ8I
wd0FW5v5hZKOvKWIbvUWcSiGP2mcm5wWBtWtI2ovL3+mBii4urMU/2E18dPBEEzzENZo7EYA+RL1
iI40NGkdrzLwGiKktst7WDOaXMTBwJPT7G0727e2u8sMKEAwYez82VfqY3zLkWzjCKuJUV/7QY1C
ZDqZwjhS0O3BOrS6Q7S2v+PCdKXDQBptGqlqxTohv6COIq9mzG57dSwXYwHGqoAjS2TGlGDmbzUA
n/mxiTWy1NmNLUPyYFTEChYTtXaZaeJYTkBbH63U9m2ZHmRyYdl+aTP1Gof/WpaPAgPsyMK2q7de
gRuDCIhlwmui9tGVHDcmbwu70Q6mkx5zBWOh0I/YHYIHguHl7Bt3C3raUHm6cbT85wbZfkVH1Qzh
ouzBnCb4ucHbhirfRLnH4tlYCmNcLgKJBqB++OTRtkj+4+qcFfmpzcubLdOrWoWXYtRO2NFs9yNV
EQ97fna35jwtbVPwRCfVl7ULor9K8hHJFNy7h5OP0/zeE7WH35rlSMU1CVl449qfJRV8xcYtmKWy
ILDSwyS2Fk3AFKknogEt81iHm4Bjo5bfnRoiywIVfR5CBMEBvLf4ZgefDR7PTi82aUg/ZVMn140X
VA7/FActy9gppO5nTM7P0igLCfCoIDqlhFhgsX1ibEyyHKV30EJgNbSrzw2cvrsNOrvmHGDlRm+I
u8lLliEuuaEItgEzWP2aMO3uubTRfi6AjiBnb5wRybayK5nFuMMxWfrA42R0ABdwbusBDwXswN5z
hr1BZaDonG4M3AM2H5S3IyhV3LcoS7xa18guCtHndby8e8v9jSt+0WJj0x0ms2YFxQx16ZTnuMbd
oxW8WezSVHtcJw0pDUHL3ElDMrBib6b3D0Jbl/ZJH611VbobAzJIWFt897nXGD9VF59Ci2Nuqtaq
wdc9mBQMyYWI2kuh431yjvVQXQh2RwX+ykb10BX9wvJzVHDhQ1Evlf7Gs8ocRF/wIrrER8oDUpWt
VmswLtjcChe1FWrGctOCGJpsdAjNM5qGJ9JcoM+LKBbsKHwaj+wDO7gfKo/JdN5TMNMaMXRmVr51
eF4wkj7+xKN20wBSUiBFztrHWpKQOyrC49AfjJP80ZpijS1nbZ6CowWFD2iQcSI+6QATveEsgAXL
jQnvQV+WdI1LVBjznqukhwh8z01+J6U++WzF5s2WRrMQZTucILqBk+dimd96QJSLWpwqFOopmq2a
7FNSx0VnYwpeJig9Osj3WobonRgzsYb/i2QN4dIzI84xkOreQT5WcOYRXTg26XmN+d9la2DJdjcq
axVNn3/NDHs7U4R77JAD6MzK+m7Hr+nWZZ+9+ml+AU8FyDi3Bz5n7MwYGuao6nAzSmsXa+UejArH
ylsHVCimMntkIctCuO5pq6O9nFU++0qeRalcSv99YFNQ/U9qb4061QaGU0gEVQQLrHorjLcW2C7i
gkg5dZU7a1sAb+xGYT/7uHqaon7o5CJGmY++OL4lRLMJNz4HbU+61dtoNx4UWRTzs+nzqDTFOdGg
aVTDdSx06Jaer0X3fCQZydhWOX/wzN5WlrtFiybCfDeYSHjoaN03vLp3lb2oMe17fCuN/qdWPMW/
Kz9I94v7aNe48Ak0LgugfyQmQ4zkLx0ColixqDBhFWgSbJxQo1/og41ZQPx/LJ3XbuvYtkS/iABz
eJWoQEpUdH4hvO02M7mYw9efwYv7sHFw0N3etkWuULNqlB7oj656XagTLOHt0FlhQCms/QKjcYSn
sG65yRNETwb0dtTPptyZr6dCwtZ3FjE0itq8zobtWh0WZIY1FY21BjHp5hx2+0qFrab84r9Pkcc4
eVJsS1yr/mdJd2rfsRVhX18v+NW7wP8QkqQhKodSgKGYHI0to51udF3xm4F8IVDW0pEDR4+uBsRR
ABOpQzcAA5N/woqJjrpZL71yXz2qC+EPirMVaqXJGFLsiHBG9iiJ6SuZd3i29krt2qvTf9qPGJ9s
3HSaunXybxPNeJjxJmZ/icb0IP9PMA6rdzXTV1XskwbxHBAZEvtUgTsFKbNd4i+pf2f0MfdvkzZf
YmmTwCvSxJ2IvK+KZ2+1gdbqME6hRUYc7RmuCQBUgqF4xFIvHWS443wwC1S5BdlcRWnd4vPZ8A3r
GXyeR81Fb2wt8Lvcc7WPgWu+m0NyjfmSvyJ1E7U7hkxehdEeJMq7Osq7Kr3bJzQbULeT4rTsiNby
P2J8r9OnyTwxMk7hfxN+MoX0zIjDBXORDQRXxIZnaTg4E6oszP5eDvbD4GUkAYeawEz+3TkrKqi2
+GBiXsFuYMo40wkPF3x4KngpWecsCCSEhUODMlCdcknshgpPCA1TKwZmQdOErNRbGK7oDGU/SGhm
ItTLtmDBEO0AmRvxhmugRVtrhgvG+hzYXKwcvWCIFHMXzhFncYEZOl4uXRVrR4E91bIXMEgoH7A2
+k0aThnxXDasqe8x2e5juGVer0RvluN8iUp5lWQp2jIN5NTfzms0SHskTvFCDVrXBUPrMKyrLrgW
hstEqMngJC+X0yWzBXCZjC3V6XBNY9ixUF7Gk4NZNjNUnysyj0cefdTL6MfygOy9II1HbL8cEvIU
oyvyFD7avcVpUkVfc9J+Z1NSsOTfSvIv+ovsih/5WVkccUhx6l/Ze1nyaWIciatxR689//tCi2kk
dutzsBsZcztLfLLOPJldkt3GqgNsgAuk+xNj4mU2dVrJAdbbIQbPVlBJwUCPwQcVRdZAFVCMJw1N
CVHNnTiHKPljuib1xE7boL4Pm4gLR0HPTsFDOOfuBP4Bwa6Bk868iClu18vHQWwiPF8KY+uFwjmi
m9s8yk6wFjaN8mwlfK3UFinh1wA5OZ/MbcRgNVF0eNVkXLWfkv3KApQ3SJnfs7a3NIcMPKfTtWIv
4u9jbYFgnti+VN312j7hIh45iSWqjTfxE7wOs6wSXavllRY/beprwNZqzTf1kw2ST65tV6IWsZXX
CnKdMzloMwgXZKKR64tfwd/rmq9OMm3FeuvSHjzq+belrYZQZWWLbFh3YZLO1NCp9Cg0RxsaAx+2
jtFs+swqBrQYmVjVBpPJr7yb4sVzwL83UXhqoXfVUJHWaQjaPKcAbGc6ghHD1JnvDgsPFDc6eRks
LBSpDAyN83E9fExBMX+Z97zWH2qqvZDkeYX+/qr75dkyi3vbxo/KabfTfnVmN8y2YnFS9AUc7Vrv
rp5Wm5PaXqAjXoz+YHwI1UVq9dQMMjdMSSdYOjyW4c0qPsuZCsQMMgLPKjy4jQAtWIIWTGlsyggx
Neh6OnDehnOODJE/hyzIcztp/82ctip7YG+fjnKnHEX3say/iLjxOvJKnXaJkiukN1+UxHZxJmA2
4Rbzqg8cJrpvlWerKz6F4nZA27B5F5QEM9hnoz3TPBuAp71o+kOozGAX+p3ycBNodmAvr2GVXKQJ
Xigm1hA11eSjEtpD5VEz7fdx/GKEjKjIsk91S8iksLK7q86oJgfN1jClV2OEJ9MNqX8Zm3+5gn2q
6F7l2TlW7VmCyxblhYebWiZBCxJmtra2/T7jERKM+4G/bGMEOUyZPVtLMl1luubG7lWjmZsF0NWM
eaN+TTUQOqRa/otUSl7C4tfBNLDQa1vXoGVTEiHtWZ3mPQcI9G44MPFep1t6sLCJ8WF06JsCFS/B
yW4R1bSEfczI/2XSUa5/nDziVPPVW+WnLejkwkIiV5hKip3CXWQoj2xZaWHTv/1pF4Vb0UO3oNrV
w08mv5jsfSWaK8v/Njf+hbxQJfHuhSAsbswBVspnhSkrY6kxuKnEq6Xhn5neDcw8XLoz5g8JZ/vB
PA9I3DZuFjyveH4iYo3fWvhjGnc0UMK3NTpSclN+U2tINjZhCJaNplc+12MTdlkLvxOESDwWClTP
iWareO6o1SJTtLdkaTtULxV95XzfUEVm9HzSLutSNdO9knD5IJEaohl28Vsev7WI7g5Bk7L+MDna
9rQxlPiOQ3DgJZNuh4QsXOwdRyQp/Uf5B5sFlBNyii1aeTj9Y74twc0I8eyER4GrUn6QWw7LybUg
krQA16E+5JJXwKd+6VjFs3S7mPlurpJdulaT4GzF05L0r81QbkmebSqmhvhdYuOUd/Z5qdNL9Wc1
u9TyBm3G8HWEwvew7acz60HGR8WeVXugD4buWdCQKDgtid5PZc3vkSQzCSYHldHjd5QdI24vKrf0
JtXuCtnCBaw7N6RNswC3qrgok81CzKygIivtTo7zY8wEPOxr3EGUj1jNUQxgrLHxcUYwuKmgtikD
eacUrcFCGJnNQ9Oru9F0OGX50kx0UeMb5M8SD5woykMDhCIBz0yYxyF0VpBg4WwkZgs9B9vYm+g+
Ja6QbPpqQlqdDxBDnZGd4Iuas34smV0qa/XDkWID9QrofU/0IRu45SEBt5zXBEkSxpXMc1P4ZguE
Ygc8Ma0UkoOohP2VI9fcKF66rRlP4sgMtykWnwyftdr1NIJmxKPo6IAp01MQTj0steoSDvPxoxCM
MTFGtfoH+0zR0KjIjkWapXGge+gfI9uL4fj5h1U5rjy4bWzvZ7YeBfMUePxpp/EqCyw/AFBxS7ma
9jC78dwvgdYfEQZADvIy0Eq369hM00bnBeHnUwkt0n5CtRpRBE9wn3I1CuCNzbzt3I+i+q0655o5
OIXfEuUQEa8op3cZnitSLRJQSfmL7BvMJ0R1BYBgUhJFRzQlOK+AvGblHjTOtyBoHdbKUdWcYxwl
XqOVXkr0eLagYIvbnHKLcYcIAx+YvszQgtyitMFgMlAhQEKPWy2cyAGaBLr2X4R9VM2ChthS9mLJ
6asEThDIFfzm8i0x+zd05rd8CV9RVCJpulleKQY6bkhv9v9JBsKc7nUJfn2sHZYb8muggMDcFXqy
LZZ/NpbtnkGlA5sfc7CBfy4H8Wtaugv68uXtHpWWpy/RPgTBUmDaZXjU7zA6n5SMO3SzCelz6DhC
QKMgQ0OJIX6T2Kt3PAOcqQPF4i5IYV257QUEtagKFqkMzKII2lJC21PPhVrDnUKIQXJv2ax1DN+1
z1J7qCqmArFnWG8SvSnoFs5vXDReXmv4sSGnLbRYL4dBA5dIubL816vNkfpaCNR1/FgaOFnlk/Tn
36rcmdBeE9h2FvXgOUdVhT+yrEKLVw7JDQVv4l3XanCEg3wqu/Y0mAxP9UPEGNuNsK161ti5NsZQ
Jqdd6ZVHFuSFySZlCux0GY7ehCIy4sg9W1mOc8+Giq8dMraMruR0snk/r8ei+NEo4SNN5ec2zeOX
eaJm0dhjqwgHqiNiv9fjY3GIfL1vyb+Lc65yCdXVk+0xlCMqkXP9VDnMEE7FEM1nximJFpyGnEQG
EhmagltG0jnnU8P/w7iDPs3jRvaGGkgEQsTy4EeSqRJKyZ7iyd9HDWuKMhxr7vsfLTGyUrNv74BR
Qp9bASZbh0XymvPLpdiurq4VfldXTOGeq6lFrxoIJWj7u2k7qu1eQ5QQS0gAlX4jxnA2tNRoJvU/
gC2stzN9RQwRxXk2susQUvZZShcdMEsl1RedXvUhFsE3HGucmiatHLGM3N5w0kd6XxtnYlquNLC8
JiAQJmz1EdxFYRwrg5PrEp3m1jylw3KuYPVVQ3SiLQu/flr4ZI99nlO/shbMjoovqtlfytkfNwSj
fMcbuX2h0tgJaWWDDH3rHdlwjhHJmxBi18Q8WuEaJj8i5uOxsXgjxoB++6anNAuCGm/cahf9FfU/
BxJc9If7rjFd8YN3l9uetiFyltNhwaaNC6TEmPrDEc/ZZHF+mytuRVjbNpiGiYyM4W4s/uMKctQK
eS/hwtDoxxLGctAn4tDbD7gL28Ydfow8pdVqw9W+NrAmbDg5nwr8zXh7OyFzHxoCdg9aXkM/EGc7
4rU3rVOC2tnfQ0ncB8e6LVgG8LzulnnrBMmZAu8j6F66ajYsfF5Kn57+o2jGdsMTHxI+44JamrPf
a5kH500dn/g175LRPbodnvfu1UrnN6oqeb450dFv0qKDcVJpyoMCqCLGI1m8mBOQe5ySa1UUlvSD
ya5G3cm+LNBxpXYfEibvCZMv35ogOf9NxBGIUELr5wxQKNljFd018ALkadlj/5zpsQoqJQLRNB9H
lboCqaVii6RxmvqmUvuJGxNIimdnN8wHk2IJWlyOug5OjD9ogQJjUJcw6uITUfpTGeUAbRXfRIsR
NukoUTHVUde9dEZzlkwEa21PkmI/H9KtLNU7hel9TpOZRHhPIryHqQwPkxbZjLzAoz/1Q2nme/b/
+8LclagD2FGTY3E9UgLG2B7O2Y9e/Lc+AB2CcIkEkdB7kyxeWlCVu8wHAcWswvhMajoBvWummO4v
H9GCORPTDs9ALJ9jxT73JRFvGNo2vOo+hAhjnOmMwpORnxfXkcsTjai+1cg7Y98X7ximvUhLPZUx
qDQYVHpS/YvjQscMQY9nGagO/hyN8syFcJPMz95tSqc5xAm9ZPeaIXPs62XrV1UNdDmBdENAByXZ
ZqAKGoQiJpOVzOkihlfSYTYJq0GYgoDKrYV/RGhE32BxugNi2dcRjR07vRlOFCuewyXyVV76MQ2o
5QqIaW5a2diJxg5oUwiMj8CZehgkwLbDTTPHrn1AgRA8ShCO4o/cbNi9pMPXcE6Kcl9hHjc4vY7t
rfWR1vnUYpxz3Kv7kIWQfCZ33ZErwJjZ+x5Y/CBeLClz9cPwYeak0e/5GTlPvxvPflGunObu7Qyi
rz9HMBDSeQrMzE9giFgOIwLaUhjyJ+bmK7wXhsZObHgjdI4MzEPTL56dt94Q5V6DhMjLT+Bb2zOk
dUVSEFFJ/LkcvHrQOSkGMPuoI5vvLW+rajs3LW5vxm2knsY5mY+twTBLkjx88lB1Eia36l7WuSki
5qoICKaRsXzaEKWxjPHDNm74mtvfrDxEnaYIb1VQ76KWoEMonVG9NngFgta+pMDseITNL7WHYMCv
FHPszXoWG5mboEu5biRdZJ+kbHJiUn/ivxSBOwy1ZzIkVhcBpUw8S5G+EMy3eGTqt343QRCQcjpU
3PX/hVLyTLseGC93uz8xiGdc5U9lP5bi1dLGlygdnxwRHktO5HVkyFBep3gOEvyh5pZ+xZNS5jvO
C7DisFjZ5ZXk383MM1JM0SNtJfqpH7xHEDdGiBtTu412cBaUcaPjnVZhHTb0LxuyusfDNzQHzdwN
YHqorAYEiP3zA0AUucDQjc/SseJlLWhP7gH+pLyspv2kHQXxCEbJDx5DZ4QaztjhQ3K6oIlp34LC
ZRRbpkhQqROy8+CAsTnP2JxNeTmVlXKaRmBLMJdH2kOqhCXBOYbYmpEJZ+dhEFrDD12OpKkqwrL0
gTgkWCvMqG1nMlmNdtz08pjF8NAxMJaiyTMFeCN8XD1gPsJURzWm9AJK0tprgNVy03PQnpkfdj8y
bLmZmSytwzE20Y7+Cm5WLFzZilRxuAyCOy4uDf1AWWBGOr/uzpPLi6kYe4PsJiKXIWdePTpehW4B
RiDyVFFvu8TxbFt7LeN8Oxnvsa8WBpgq5721nfdiGt5jnakBsw1AfihxJDVb0r3jKqiHlR/2e8vr
yOwJJs/MOLXqta4Z9H8mTKgL7crNYiB45HSfM5RsmAGkXnL62JIJN/Xa3WXttcE6heZnT8qjRu9S
g2gqN3nxHWt08ra3kgsVrpcKNW7kDlnijRlVcYJ9aCDime2Fu7AsrXPiJuCSJKIZhkWyHm71+vmX
ZPRN4g3qwomen11MUoc+OlzdJ56jTL+3pu9gvEUoa0KcXKPxQON86PVh6Zrgd6nOkh5dBPbMesBI
PdabqtjqcnrhhAfAgxm+Wl217SdUoEECBT/DLhRMQ8P8EWewgvWCJLl8CUuVkpQ54K6DJWVpVFdg
MaBJUnAGs8lsgfv2IDAxQJgYIEQTSGFmW2V6mhWMBXZ4ZARFUodCZaTU2qJO4ENQaw9gy9vUKLaU
coU7WRgXlQAIBhjz2e8No72nb0gGC8lr49DPNRNl1gWSJR18zmJnZCSFhjSATBssYDR2lDtMz6r6
nOe9xRlXunNgbgNbnoK+xKKvTgGz8N7udolD2hCDHt9Q/G3cHUO8sAn1I2xfc9uMqxMdowVK+71C
rC9yrFPlElQqWdS3xSE40AMM6LY1l5lVu+S8ldQxgMh6F7/xde/xHD7eNwoW6U121mNphyiXAOVz
OsILnEPNiRG8F8EDstKYZgxetDuKYUKxhdPhUAWlF080GnLh85tcnEjZJtarlEZ7Y2w4Aah7m+Lm
OQGSib5hwLzK4VbdWGlHF7CCClvEYYMI2SBkTQ+UjNbEOb0UUUQtlhlkzr+ZUyMSrWRSz0n5qf5r
2/2hPtc67qH+sfLBDemEVH3ObfOsiZzd770ryWZ2ODGl9yXjKPoI8d2rv0zs5IvA6aA2Oy2g9MeV
yaBLpgyUx7WtQ0EpdFiouyWL9n1LYVi7o0l0o1/fJ19+imgE95bfmA2/Gn136H/aD+aSg3Y6T2th
kIH7i3DOPaH/a951rIWCcFJHjTx56Mknj8dXOGj3CTwTTxG91aOYfALR5Z+CLMIJ+N6i26SGyUUi
xPAVXxQoZGiAEdmcdBmejnROysXjcB5TyzsdRAn/b+DewVETZPvkL9lzpuHBIVEt/7Qu9/k3zI9W
BVF3K/7aRbtyKdElatPma1zQL6YPOJa7h8wUM49ar9fibVXD3Kp76ks3DEPLb/Zq7FN/k+/IMwV/
tNWV3TkkNpNKO5hh3eRcG1N6jROynfjDK3mnUNsNhmdiynmWwhtIkdMEMjUZNjb24fEQU8T8H452
r7ZY1l7AXuP67XwxtlB8OJ/SsTJvDRt5byt78dT6ckofnSWdlyxnmoJpEL7Z+xROr2eMeQb0w2U8
0g15HU6j2T6m3LyHhnWDE5WWOM5paD3JlGc9kgMBH/3W6MptVOLryBctnHNKZG7Yelb3Zo8f8GOj
pUX2R4GhFN1PzkZv7FIOA7X7zrjbJepPHTRyDS2L4s/mF782dottcW5dJ3hfcK+BN9lrd12KTmeQ
HJXxopv6q2Nssrpktl0dmJ+ey7i7G5Ppxk6PT3q6h0l53zkHJKpD2H2YJCohqdfSJYubi4TxxR44
pW7FLG5KE26UBeBLCz2wVc6aMVx0mXqIEF4oBpdIrp60z5fzgfP9gRPRgTDtccnJL1rimMD6lMaW
YMN/dvOMo7/cEFQAM5KlvKGFBtBCA2i1kSkzTyIaFz5AEBDuXbVY8DkdNHiclBVjHj0K+ELro2VM
XwDG9B6E+PqLaAjeWdfCgK961uzL2jRlkVwGZsxYtuhCqAt0lDsU3WBPreEIN4EuQUj1NQRdgdac
8UY5NgPqnv6FOkjlIEUnlBmDSxSL9InYyj9zXtFk+ugbXINYq6aK0p/4BhL1FsfKjUBcnxyx9x8H
UzpQauoOxbNQbnQctFj9oFbxqseuNuvP1tD8Rb9aA702LvUap5wRc8e1pmSHKGHeCOUbdsIR4sqh
KHOUrk2CTkgQYJO+A2AUrP7AJIrZOKjFOXXY/hU1uNVoMfVAW9y5wVE9dcdx+FzZNr0iY37Z0NLY
4mUbJxhn3YtHOnoNGs9uO+AJU8t7DoiiduiG4nFk3rhpKNboLhlTq6bf06rYk++Ti4mzTXZc1wsb
P0nBax0lCcF4+lnZs8vN+hKSo0WgX2gEziufeAaDZPtJFUvYkl5b+YPpcrcq4z50zh2XT1QwlyB0
DHFtUtMrbbaXloRNRTaRIhToXgWS2kiAZK/myTlOopPKpxQrvsLuWhbE9qlTx3+TsZDpXOFzhWXj
bmkHTUTY8AlHYmdfU4rzApoLbd/Em6tp1CUu97L4DXGdJf9Gpu1aEL+PCxJZwWJkui0KaPGRwj63
aBUlG9byKPLdbRw8NskJxIxfoAZaQFPM2JVJ4vafPWZ9bbSOoIWw398i4u3FHEHgtHz+Bf4Om4gn
X98Mzc0KrOGgtdazg/md0YpCCIj/WYxZZK1w+wo+FEV3CcQ8xhn4o/5x3ZLmEmWVdtOD6KtDKMeY
JMxAnyq3U/x06jdleSooVgqpwlP/Mk53IVwssZpRsQQ7sdcLkop99zYr47vKrx2IjCkzFI13xurw
NqydzZyBvazIsbMLjE4opJByPUxrLe3SDY1SOVcmKj0MChQaBr0zEGRxxav3f9VPOUtHJ8OQsuLz
YrOPqqD9qn1dOOgn4+qPtroRyoR6ykh/6DdyNQcsRdu5ekXe2odk/C3s1ZilcQew/ADL1zYmFKF8
nM4CWH5Ld1+eS2d58IwmvMIZ3ZaTCNr5w3TCU0TLL80Iu4YC0h7+euxaD5uwRQYDgXFySaaHyG2H
Lo5ELvGWGYgHCuGsGoNQrR7S6TGbrxWWRJVYxLjOpO4DR9bqQ6O+LWaXtpsa/zXFAyCsSzt3++Vm
pl+10LYJVhkVMVs/WYCtudywpxR9ikAm76fuOwOu52R8kdHtcAklor8UeXvFYIBgUxsLntdbYnLC
wZgOCexMSb3S2H5TAEzXfOAevlgIarTAMaDHKGBiiH/yLNfcGjom0ikoYYyZSv/WG8nBAoNQrqLN
BnDciEshw1ciq0/KU4J4zLDp8hnzr5d17c/kjOjKIh69YbRzIGudTlv4tpEEOrJebSPbXnlOXFwL
Thd94SvFr4qyQn1wRxvwkngd8nIe3jQQLNqQHjQmddWoHmrraGbVnnBRmj+hqVGJnUYDsa+HihSW
jDHD3eZc4PrC9DlTGwx7LxxJIA8Pc0jpgLrYkOOMZsOA/CUZjJelPIxFu7UKiCqx+2nmw51FFkZS
TtwJacMbytNapZrLpif/JMlXaCByk+xZW/yMwuuZuYC/OOhYvBLrLeETsuOvCkpEQUVYyWSwnLf9
p4HGXqMhE2CZ7vM1w/oVovb1cIA0kuKOytbBpJhyVtXyCgL4Tn/r+MZL9SUJg9k+ONAEqkXzM29w
gCI0x0zdRJxyJE3zRoBtYhtSXS5kL+RBs4pXrjcRvUXjuTEcL8z3dRMoa3WxulOAAS3juSAIahIw
tfhQ5d/4XcjfTAu1fNjNdHwx0tweDlNcnke9C2jB093R/q8FFcKNaVtsU7N/4GG7C7nickmCPM9W
NxYXnMtaZBDH0SnGQmQsFCxzhuOiNrBwWlt4Xqh6IvXX0ALDMK/XCWVgk7JgJoG4z0jbTNoIXuMA
dwlIVyu+FmaCozpzKlD3lurVKbh5SpQVPFFtkm9q/Ecp8f+8/StTerd/IYJt5giOuTleVbX/Sljr
6X+QpcSP3c7WyQoSv68mAOLDUaPkMY8I24BbWFg5Us4M3K6W/i+jxKjnSSQSBp5uz2aLP7PRA2N2
F/Ee6g6ZCmohMUgLlbQTr7tgmmYUIQnQ9hzazlYfh71hg5wz7WOawQFAFnaA38pqkOb5iz01u4bX
NzL6+639UJ9lxObqMALvX8/ET7imY3Kiu5HDvmGEl1iJ7iLDDxkHIMas10xyTspcBauK2wmTYslf
HkyHxro5/be2ZbKvzMSLR0lx7YnGKWblYfyV2zbNBAuZDpRQegBX2MHkxbwvuH58rf92vhKMloX6
ZiDdhV2ARe7S1ZgDOg100bStzxHIQ7Xblqx/SEHEnQPsF8HY9pcS4zUW6xRABPsdomhINSsSG47g
k2z3rLccq9luZvYHk0BLe1cHi+9wL6FPrQkTJ6A2YKMWw7ZJOkCt2ByYrLV1MDPth1NyMng6enSM
uXbJAinUOmMKGPAIsXgx8qB5WfshAESduoZJOLyE5NrLMQns0TpN8XXtkZz4nIBaRATUSuJ+hJ/s
fdODhUN7l8r62OIKgBZB3cDMCsuWylG4hfuEY+bQoM72xXQUGZ8VXmC3TOZHKlVvk9y9xau36bVI
vs2RzixZohaERTAZfTsecZJ+o8p6RtV68kIxQ8IJdjtHzjkcp1OrvKfL9yU/cmbj+ra13mhMYSPf
lcW0UYkesImhIDU620RZHZbmO6oJY4O87I19B/lpu815vDfme1Owho7VaZGs0xzWZzW0cG3PRZA0
vqxbgVMmV3k5D8OVdHzkQC1UzYtRTdfFoHIFgSs7dYRWmGydZqKgcUOKD6Iyf7f4NkDH9gVFluBj
ux53TJptmlTdjuNbo6J4UUkw/faa/ZbldzEBwefUvtYni1cnIys6tUeHc3vDH5vjuiCcbjL2Axgu
Zwi/q2yEhE6Roka0+P8V+q7RfcmmYZID64AcQ2n8qeMcmsh3dNWJYaqTZzfphZoBwsUhE0cvoj3v
PxLWdzSCXHBUZ97OYcY0v5bJ2TGDZRpTu6OjwmTgXs1syIHWWK3QSkIW3VZsG7u5NIvJTRkERsat
r+FgTGt6wuJUhBfG8shh1QVX29o0wLDzXSzW+3ycJlKSSF5xhNONQj9NN7DNdjunH3dM+amKiLJn
Z7SPMJzuNAjcwq0wJG9OXoyCWSyM2QojqNwXB5A/B3mUDoWkHd+YTCMQ4A0fzprzK1lvZo2gUnw7
/YuKh1ybom16yAld0wwDWAX/f2NyFebnim89X5DCnIpEZkJaLWICvCUBmRo0h6jxqUNMoggJzZRu
UKLgFqb5RHmdCZ/30Nnu2FEs715yQjLKbyPdzPWEWW48RKN+EdVe095lU9xtUjEQ5C5R2AbKb5QF
tnhfxv5p6cN9NPtrPpcB6qQl/6cMp+WJg3WGuDIIivqYpzbMU8mQtvZJrbVzEgVG5Oa9cXSW0oMQ
yOfYYYKzOrrD1H3TOvueiWNF//gEw6xneoDlp62IBctUeJebQKXOpyWwiJvEuDN1d8zi2HLqaBb4
8gMMyEEivc2veyMbio/FnOAIpGVeG/t7lcx1lUrGHwEOhrRUv0vrD+Em1GK3Q+HLtM/Z6ZP6hLOV
7SvjY0BwHgn1/1EPy5pEPoyh+47p7OQ8MvyWp5GsEIGO7k9FzZ1uErMEFPaouHSGcTaiH+hNi5eX
Gmf0oBbUOLy2WrHR5WbL9SMkHZz2LwaxvZDu5/zYDtKhzGyeVgAjPZH3atsmwJm2bVhRHJOeEUHQ
9EuF475zFaRfEjN5jvzClElzO+s4tLsQrHtn0nEMwd2mYsjAYqCZHpahwfacMEgu4PccTGY90k2e
yDQXavui3MkdvOL+X1vBvMFT3dKUMu9mR/NStSNlyVh93+fzWy+Ld/hNt3R+l8zxXYOnNxG/mKj4
NAgm4NhXOBhVAjtpyE0YW1FMRRn8eVR52k6Unj60hzq4VfVT8ikx0eOwNOk09YXGpp+9kWaFtsQC
nNcfQ/g108rFBbFWCFsjztDqjScTI4bi/M4NJqwFnZTDKLVDmuFnnempX26RfhhS+70QzIWEA1DD
uEeLO1GXBN4mGfVtLHR/0sqgXfGJK1IMZ20zvMzcxKqmeKlJRDlEp8f2kmGtMOishnQHa5gcqLjA
Yg4KgidRSrNpckgc7jEckRYwNwWpCj5BKD14YRjy42XSe9U1cHmurhidHh/KiZerwdVN7Zk7+6rJ
kPU/Hteq2YBQ38wJx0MkWg75vBDFNeLBl5B5ehz69FVUoX2YObmWiLZqesTEQ5cgoHt32GMjVa7i
J2H71zsUKvtC+cS+bBmqFhZ1KbvF8mbm0vm53WVL4VPbOITNC3OPxjJvaTduwvRdhf3TmwqJDL8s
kXOqP6kFAKHZZ0MY56z/J+s61FT7I9Uo4KL/FxdhzB4T/vAYK6nOoBbH4qSA67jP1U9SvcnTAwLh
SYrl03LlwXR861zx4pSm5baFtFWKMx0oNE2ZE5IfcNqCDUE1PB1TU2KQb9RP6uQcHcePubPbr1LP
kla+iQiuw08cvyb6PsF9y5Ul1c8KhDdDc2PBjYlhrsOJnHTSLAPSwj9Gj2HS7BQLA7bG3fonJ4gu
kDnnFbNIOl5XrxhQFvDAEN+AZDZ90MOvSnXb03AAc2k8SoBy1MuIyVo129N0G+HDze0lqQjHx3tl
AeVoyY+sKv2B6VKRUrvJQU0l9iZUifvGsRA46GE5jAotS0lzrYbsH1i9d4tMXsY/W/8Tdjxu0vgh
DC78xLwVO2jby0wGz0Hi2iixedSr9ulU2pGBiSzn90V7p8ePKQVo7HYvlH2/vpYE4NN6hIhyDlGG
So0g9kOLb3L7h/+PIapu3iVcXX3y0vOB9HR1YZ+nIjEHMQlTpH/p8u8OF2HI1bRj1Mjgz3J8nR9m
5uv1/RsdfhgztrIKuhJXRkmQ/gdHeoLNv0WwTgAeMnthRO/2fousz7jMwJFY2M+Q8VX7hyd/x9l7
AyMDC3ArfyfYXXANVHn11Hu+j99k+I/o8a7FkFoOlxkGT7QCzUjfm8ze19Swcda4milVTBAVQhr3
AIxlNUioBSoX6bUjxo9yaM51dVv03RpFmHGxCstTrC5Y6PrSePfwj9NWlcxXUm7MIawdfNO9Qpum
/VpVvxqSVP6x+uzxAWBgZjk65yP3YzJRzMeTi+3wsznZDkoZDxRG6I0MCdoZH3SGKFscYSTkaKZM
q1NsNz6YUbg9ICORmcJRC2AOdSMuPnCzRSbwGgEl+bWpJDCTg9KRH8Wid5ac8FAAd5M0l6xnqLG2
FO7stIGV6UTaYKp8LGHsz4JDqf2dniUMeNaIsU/xJYIVBiMCi1YPXvqs2cc0L0CIicBNgzlYRO1O
En5hvEpo/NdS/R9J59kcJ9Zu0T80VHHIfIWmm85RkqUvlG1Z5Jz59Xfx3qpxzdgjK3TD4Ql7r41c
lFKZQFYfkATAY9cWP/SHyObbh1msh7COPMoARu3Vqcm2yAlNRln4XuSDUfzllpSwyCnsWTAQ7GTq
qB7EpNmdhk8uEuQFnkZssv2vJkpapcXTFLIUSSOts+hQo0APV4k3j8ZSyr9mCAxVrhSuzk0tkO7X
7SUyGieXLW58aj0YCElHo8aNHNAZIkjtqw+hNXezbv0UaBZwm8C0NincskFuNyNNq70QQEdkomXc
QxAqMgafpv7K4tqzqUNLkTn9dGKypxBfGH5akbopl8U10nu8PEqdvVE07QOLsZyq+RbSV6UsfQll
kUkwABaP5A+3VotJ+EJIwKWoZqIhtxbNSCDpXoiAMuSOkoeNQs+cc/1Hdb2d1jeM1G3BfsZQGQYA
vYGMYwFIUDB49v5svEC1beI8grF+03TNT7WOcwL1KnyQxuRRSsKARe1QG07NHDvhCFFyn6H4+idW
Pe9x9Sw1W3cdnUDCRJBtnJ0kt0b5Nxc3BVNfWKAAwyFB55WdBgBY07ZrccaRDgwWMvwtqY/aYCnG
1TTFAf0H42oUT8eQLjlHxiyjHWQtj5GFVViszaQeEygX38oVp8fkT9lnRJvPw6b7jEcGekt1KgG4
ydK54R2P7btUk4DSnxrVpRIAoHhCNhqOXxkj2z4hAsYGNGgQiYustGUrohFhsY2ZOR8BEHmUUQTM
iy1PYHpwWDk5Tmwmua6gupgQjxcRIL2fZlVVssUm2tE2knsY1bea9ekcnrQHqASJUyrWGvYwDfjC
YpcDqEENsivAQbUAeEuF9eESnwvIR1XOpBc/MCNeBne36II5QzH2Bfg4VDxySkGKhEdCwrMsKrDK
+RQg4emqn1y6kmDqqT2pqp38rMPygXrxVmj4pU5LX7FE95lj+ijHsiQ9FOswGH+LOOEcZsVfE9Ug
rosMOW6BommkjyiLn8Iyn8x6XyDXYuWmxfOtmoadipqlI6GkJmKaXLlcPAgDf3HTPzNwugp1B5l7
aXnsCEmOaZTjm47zmYUKmnXOS9mPKWbjFKFBaJLjhwmkwqnPxV7X3mKQ1haxg2EugBgr4pd0Syke
rWK4kdx11aT02sfNxTYhG+L4LSBDbtUl32Pg9Ed92qVd4psto+aw3aQRagILhZqdH3W+nkN6V6Je
m0K7tcsp062rWoy3nzhUafjwBKg5iBxQvYO5a1yprb1CIm7QwDzEjikNv+AybufI3jLG3slNtXv6
MhoTMrL4CU+Rap8W0tZqNlAR8PL8aZClGCz6s+rUp2ahXJHtR8DDB6vTRsIZGHitD71Imh+Be1/g
HFoTJ2ZHsPZf+7Qx8P8YXHzAHBsmZLCHkKktm4QmKER6UrJuHZms0cDoT+UOxu7S8owZAW4EX73E
VoJg3dltvTFTHu1Pikai8qZGOOC+WHExrxEz4yrzoZRQzw18ZjlUgumjCMZ3USZvlhif6KHQb+Oz
ctSOlF4SBtRy2HV4CuG2uyOquXd64N7eYx53ZrLpYy0n/NvFN+wD8EYV6Ewg1zWVdIg/Wnu0zPE5
mNEzJ5HK6LdRaO8zbeC+mlwKnpsOdWTOH1SUboPWLnAluzwUJiP/ZDMapAZRTdvRu8yiMqjRiyEy
JWBkKx0j2XDeWRBB0DY89dZD5FH3P2NPynbeUkO/z7i+jAYhKKMMzWL4uGw1tM0oBthqYFAAhRpQ
FwGoU+Dt64y0o/gkYvmoRdl5dGFS1l4nFVgU/XyaGbAxw+OXqU5+Ac1AEzGlp7Gdudsnzq8WZyK/
XeWZPRtdDBOyavglyJx49nKbqQfCKRRfZvNLCZp9VVsuCyxHT+NDoGJ9j7yuASvSEHzSuzNmQ64U
BUMBpztdStG/CowQ000j94enPj0giIXMzLwUjctA3g3lU6qjtje4nGUHXyFYE6PtUWYQBl1wui6o
g4JsHxyHMub/pKeqLM9mtc3rFFEVtXk2nNO6drUKcslIRPF8lVOZ74gfcROv+5zItW0kLgDBVeyR
xRVpy3Uy0FQVKDogIxvLVscpbGEunSOMDlWOMQshPU29Nu2TuXdG/BlgBlkxMJSOohfkhimv/ul6
dFbi/qwgCymRhYyQvKJLRqBiP9boOMR5kpiJN+9dae9qoznh2CXIIjqGro6cYE5NtlBQmVYKl180
xj4Y7EPXSkdkIKeEek4D5Ubm41IzyUyvFt6GtM0v0ALlsr5VeQsZpr1BNmLZg8XSJ2ipC4k+HZaj
1SDrif+2KsUjUxhoWuCAgXr5Mf9Ty0LQqv0BDsY+BXhHI6iBWJ5wnQ0zkeSzKxXdfoaomkKI158z
88uiegXjzJ7M9s3ki0UcAdsXirl2XRekN6HLV7P+ylc6c5VeoGWC4gtVhbFHcrQ6xAMGKtTRWXX5
eg/vhiWPRKoCNV+Gx1zdVNythbEyIL2aMitAAxjC0OgYeQEc0xEeS0edheHCGEiAbqyZnxfWuI+A
56m/tBRIiGwczeEYMAEJmkc3E1tEB1b/qQQPzXuDIhy4wNGK90kZYsz+pdCcmvK7je9Q555ATdki
MpyuWAM65M+0+47wbJM8tM9USpxRf28l89rOxUVPptOwBu80rPYy9KvmtYabJOzIr+XGUQD+tAWQ
QsP2m5ZOEXtW8SmChW1cfo5qN/jWg9zrGEoQ0bwHRuXp9H8TCkfdTefgYOMExNBWsXSCCnyzu5uM
hrfGESgl9wU6kmTGvmX9MAswLZ8Ozm9pVujKLJ/F/e7vnOa+aBgUw0mnm1on7023zxZjr67mdi7o
WkZAUaTHQprB70LNQNCCLl4loS6hjijlo6WnJ0prt8GYFyzWSUJjjR04RgWtsMVNEaoOwCtlicye
5JSE8AKCAJbtSEuPzKNP2ax2BPHBYoR8Pyp74cmGjlmdm0v+MCQJGla0UyVGXACLknamtc8ZMsK4
6Y6KFFOVE5wR2DxkPuKYzYTOnJ43Jju2Nt7nAsqqGxoEvxXJk4hMh1E1qW72LWRqOQCJWg5qKvbV
pPlEJLA8LrDhrBNbvDPdOG+hli88CMRi+6h7ePbQHwiWxAajcBP6daqcinETsqU3ACnKKBMhf1Ab
7LJjx78M6wyRd8FZg2eG0F8EphWRzAvCi7G6N54EZMxm3MYjemviJQh1HlxbDYmEDCnAFPMOLQDx
xAnxxB5ouGSIfo2x0y43qR2OJRnKRfYc67uhLhuBLjrp/qjRB/0z5l3SmZDMGmyHV9WcOMgl5AS2
Cw0PZOVfmdwehhG8amt+Io7MxpybYjzk6iWN/9JJBCRsqOZrTbPDnMI0Tk7+/C/qTpMvI/LEvv6S
gTD1JepQhjqjitqKwGeF+bnh1rQhuSadeA7F+UNO2xPKAdBDsAY5BjF7N1iMWT0UrGQnBF7ggkhC
QDLU99SgOB/N36SJxdRc3gcR5w6m6/PE4CvD50rkXWr6bKoyA2MfHlurUCB02vBKs21v4eOD/1og
bIGUJvHfxgwVOI52HZGTRMvrZ5MJoRDROc2t85SPFzriStwbfTh0MHTS0qnRwyzV3+XO4dwI7SYH
C2HorSP9K9urjuNcNbfY3JYbNtBl/hM2bFrNz9Rig85yG6FeRjNPsOkm7tWNvdI6GfCC2fdmLK4T
x1KAONdhYXHS0+xsYwZlcV1zBZTMdlNmu8XqJtG3xGHinA63Jva1stlrhn0gYVlFnJj11iZBiWXg
wlIOSdkiJEfu7NY8dVlURORDIjgoxEw5gDk+0G6JFN7B39+LwuuKcWfzq6v+QeVzC7hWEimNlnXO
WMYbLOlzhmh/27C9NngxnytzekoOFkpd2KBmyt/Inb/x8BoUi0ndAGPX5a2XlD2xK5x4eJQc6zUz
8GrcZKxPLYbxFBmNjS64XlNdEibkJAszRHRlRhp14LMxzfRDyN7DZs9QHxmHwvrwbEb4KbDWjuAQ
vme4i42m3wS9JKrN5F95qOIJfvBwlaFctNUIYTOOxTXNetcaWFdX9W1K5lskPzLtd1oHF9tKrkmF
XuiUky22TuDKfh/aEQQg+zDpUEUyQtpIaMMZU/QC5qQzWyPwjmMXARLYPCKB6Q3YbxMpfg950qKz
FHSWSYoGeYl2E4RgNsBm/y26S9h8RYiQNLDEA58b3U0fsxiAppRndFZArEkSKAz1rAb6QQivUczT
IBOr3PFc/tb7baUCcuz/rTitAc1FrD5JuwAd2bEpivkWxxZyZfwOApgfxQgmjjPKFEjdCVmZImBQ
7+YS2DjSrIu7LDW3PNnVjYrK6GoA8jR1rJj6WTzM9QGqidWav+vyvWhvtteC2gGmnJHkJ2nr/NiV
Opo/Fdvqr4CLc1Cr7WRu0WFP+EWmfN8q0h7+WNB+9jgVys3AOXiQkvNMUipfjI9Qbgpy7brmAS79
kqE2iIKbH90A9fBupHqCMhGrbHX62SfnaW9F1t4q+kNH7lOOhMMkVGbGjAkwU1rJRsSD0iIlt9zq
7wLxo+ghpCTo4ZFG8qi5dBLaV8IvEznZwRAP5Rovd3lmW6uT5reQ5hdJ1cO02WiQsiy13U2Js+ti
GeegGVDpJRNuEsKHg34NvHubtZ8y/j30+a/aiD/MwXyzzezF2HRg4FscAy25FXl8MSwYQCGkw/SQ
44GMMD+ilkh1YmBxwk8m5fE1F+OrlZFiTao3DMVTDesHm/UWxPJHZNBCd56cITD7XIILeYzbmbVb
eDEaQUBKfM4mwEMCpUchu0VIRTvCQtLR4MIZDY5ympyr+FkSvrUcM8hvxyJpOBKS3VTNKFBN2Frc
g+3gGyH7JULkkIlbrQTDZ6FdxCZeEbiLIJ/Ghxo/J1IKZRc5SGWxwt7dRSvea+JJkt0cP9IeO7TE
JbKaCVGRpJrTmjzLf9BaZZbs9CdeAbXbrYeMyewMDVGqFDR5x6H6GUadaQc+HRVNKkGamv6eacle
0ij3167XguiaXQ/t1Z4/q0PDAJdQYDD3m1wxeGPJ8iCZSdRO/KvjsWV1841ADDJaYlNsdSXcpS0q
3n7TdKbny3SwExKSyIxwfD2tZtNPyasYi2dJ6UgE7ZqNdIOQ7kqxwFFl+V1c+nrQMRoYdmYLQjwK
djSmNG37bqfoCAu12QsoxlLY9bUdnnq7PungwZIo5llO7aRDgMv59jq0WCCCWSzvTNL4FAUXRs6j
k/qaVxqP40h40NKj94oZnE23PrIukBL0a9V+yaG9ieVHAbInPwdKfJ4iA3/kQImYnEJq9JwC3qZv
G0lFUZFgK97ElIeZjTexPFhR7bC4GBUyjU2B20HOVG8jfi5gFWGLJQRnfveWhcQ3uviGoa9s1x44
xX1nZpBveeIGXylrFZ6LyFXcEJk2vVL+Y6v5PeNknaoXDmsAZOKExl44G7v+RcjHjmEz8rS1DcW3
i/dG1MlZ7tpLpmHkqhDMgM9s5q2+VkQoOfKVjLczu+YU8hDOxd0g1nb6CjXZ6dDspaYT42wOIJJY
2jFPnqtrBXrvVn9FQCv7V4pnKaW01TB2bSae+pceCjQHVMT6ZwElP8L0outTA5jsUK0RZSZ0BEhE
o79teiZmBQmSp1o/E3gSK/eRPLM5o9el0Be3CXNytEB24fKnqPOkrY0kB5mlFGEa3GWsOlM0FYlx
Wqe1KRasBUVU48YoS7+YBDMIj4H6sqBY6ScaJQS8nqBcjracHTLMwujZIH97DPh6gr7QhLB6bojT
QwuQmQhxHAu0E3oX8zeYAhFNfjMB8Q5uGcZrlSSVuyZjL4OE0oCC1bzoVGAOCHFKSJQdvAIVkdxa
82elZFC4dmg4tKZm7yfB/XwQjBoSUsneor7lkgzpw3gYqEux3HX1Xt80oDT+Z3jPQZoLa5vEzV5f
puOCLbiVh8OcYf0mZqJlL5x28E97NrEI9uh0eutB+GCitZy+ONBYCKNH6K4Wq3WLJXvWkqmZb7PW
9iKW8ck6hp556MsFR4t67SF0TzPAHyaj5nsps+6l18p+x4ihrDE7SuFbkge7MBfrJm8R/xY2E5Lo
vAx3HY4tdVSPM0IbhvMRXgiTAlGo38EcH5N4OjbTR5K85bntNvaAeHsbqXwNdkj1CPlOvnRQStqV
vEofFGXiLBtY8wc3uIdcqwMXJRvq4ht1Fo4oqFBBPm5lthPWS2uKg4pIy37VgEjwEuxL6Re6g8LX
mXFwPwb9vyL4YRCBGyJyNETK4DURQAPf3g/4cIFBpiRJEw/v1+Zr6F/Rrk4LV3mUuJ5bAnYGbu0m
mzcQgTc900YVLZCKGZMCqT1khG012ABIyVqwMlj1TkGQXX9k/bAjiQsWHAYiYIEQkkT6JzJPgOwp
oHP/Xc4d+4VoBET3IYYpPvG+zKzkw2o6qVKByh4L6Y5nAYcTAUtvYpJpwnMvqjP4atS397mCaePW
CA1Yi3EDAPR0Z+sjZniA8ZOe3tQB6Cn4avnsV26ngmVFzDaDhaLgthuMhtUb7axM+8Sez02g/klp
dW37d2VdXGBrGgbJ0zKPLWQh4sOQ0dM1uHA5bb45hncLW5nJuoJZYGcsiLRcCpaOgiutuveVO0na
nuiAVkz7dygzI608N1yLRsXALMzsDFs/7U3TrUj9kh29I1k/tjwd+bl0siYT5rOo0kFnqeesYwGg
XGajxgQa+035asVvCoPtd1A9a274+mi21zHszmNWnJL+jKcLt6Nrvuq2O4T9sDfs0smQ9Wn0PsRm
Md0qkcXaMZaukoZSh3GUy3e2eOBreG07YhgZmPVQ5VzmJCtbyKhGV1r63Si/BpOgOUsFQBl7YH7A
1OhekDyrklxieZP+dH/7xuSUDX6nCKx0eNXVdK6M4craXBqOBeaUNv+HWqJ/w2lb5dd+AqsdvSmy
dQOMiWcuYMwKJFaJ2/M8uxhh2TE09X7AyAvqFPcfCzLsxpxvE+JPDljqoLaj4T4NLYV3C1SLqLR+
CymeCLc74B7RDo58SbmIaragBX+ObdlD6bdbEx7BuSWQlEr5M5kNT2hAbLnLVNvAYGyXXymjF4Nu
GuVA1t9Lflf9tVkSdt/F3zIzzisxYxbqbipfrKx7dkDhCbAWB7JpwFk6KSoVTwmiAh4M5ac17HAM
grA4deYOpKgkn+SOy5baMem17QwZLgr7jYQbR3UByfjLXOxTmdkO05LQwE/TbkLpNrNgQMargIEK
GNTw4SsJihWxigje2k0yElJKPGYCHNYYN+iGgSXKKFli5DMwKbSRJTNKtaksjviTxTMkd9FiCl2e
q2Y6K1Zw4VqW4pN2PlInuxpDhEa8h23mqCGEJTYOrLzOuX6MCtVVsvULSwED7fQenVha+s0vPZ78
LGLeZzLXiYdtEj0s/jq7tJbTsbHeQAZViNpxUXdrHCTE4N85F4Umx8yPq2MACCrRbmRwn1oxH5i6
rVSa4oCRRBRn9bvESmGoKJxiLwo9y+VO18jzy/vwFPbvG6P5CAaToHYJoLk7xfAJ1RFDKU5UlZ9n
aZ/9ZD4WckxLWB6i/6Xl8gew16Y8paRjiFDa6cPLZmc85tI2oAmRzPnCOrggGWw/YW8BNjhMO53V
kxhaF7aQwcZE9aT8wWKru4o5u9r9OQvwiRS/l/ItJLpgnP+3r+REDAjnktbhocZeyl8iLtqROHKS
iTJ8ZqLxkObgyCyROMDUw7g0Ebo7WWhBOnID5gPm+APaJ6ZnHNe5N7LCn/XRs4gYjLXKjcUrgEkW
rYY6yBY7nKnjCgw0n6uYhZNStm84dp1eFcdezo49H6X9omLTony/SOx/ublId6TQl5et0ZS7GdCf
IbW+9SWVL+NrPSvSaT7W1nKKkhPrK/ygXrfGbOmEbyEjQw2TURGSoj0+NfOCLibngxA99ygDwLKv
O1dc+e91vDf05TSuEilHQiJmjV8SwNB6r06Xgb8m35EJ5NClsHZlumv09BbEy3fRW1a+8umqMao/
o4vqxGm6muV9to/ciQsbzoxLplIHbzRtL8QZVf+Jqq8EClqZQNwGCzswoQYfpW1hHHk1G1eaijL3
LJMtwAyf6tA3DxlAFkoXuGzypaksOCBoERM/Gz5mM98mweIqyZPblbtCjvdt/LFE2GdUizviq+ii
DS9jK9/r4hLbKIIhQnAWTui+E2bQYROzgAYwCyHxfRifyJAILz8H8XhZUN3hU2qomPv8yNMKAhXV
n4ox5YGaeemyq9Khw/jIuTY7kHJlALur9DO1pagjfyJ58raHb0pDUGBjHqhM4z85s2wbLOEAlnBe
qVpYbLVzz9trzOex+x38KzlZeYS7VGEOCJqeckjHssAPLEGoSn+s7g14EKI/9hB1n+9SlQS3/Juc
Wj9NCFlAlUlmiUruE2v+8jUgFur50VUCA5Rv8gkNGIoq/NzmUPe/q/EYUERt9OoObPlNT5t3YFFO
j4ZEcmDABTou6SoE5ssKh9SKmV7/JygSnGyxMzIJoTuFdozgybH1h5nGEN/1t8F4lEZ4SFp9j82W
aE+k7w/AGMCjkJK0h+lagARj5BOi7pohPRrpz5CzCM4cNnys+h3aDU79Gqkmmbbs6IaNzFM0YkdV
yT/C0NwjD07AEyy/Rlg9Uzqv/DZJ2lTMrsjjhEfWAbNd2Xlm/MeMjnjZHINHtc2oLAKOzFtQUpuP
6pdKnaWu00kmGgR2E3yi7ewBa3SNX7S7mepwhzGho7RIKsBDyb3D8zHTT5fRdUEGs97KD0XmCcoX
/rfwMdRzdfxaa7gYBNhMqTPD4tSzT6Q/wMSvQeMazLcgTmET10ElK9zryBmwLyy+AZulQomXLo8k
Vpj2fRB+gbQKr3M/0quZ3ljQOgP80QuYWToNVolPRvMshneIqJlPglJmmGQDUKa+Q0dEqSO9YrQb
krxKyFwJvb94UzV8m8E3AVNOqoEh4lT9f2RMOPzkVXBP1IFw8bPJ56lwCuFTrz9s/AFA3rZNhNgh
ZxxNvHQq4z6f6UowCZCmZGfGZVMoCOiq84gZRFHP1EeK9qWpqE8wiCVeAz3bEET4wZ5zelSI03C3
Zt50Anenv5anYvFZQxH2yLjKDwMh1wLbHZQFG1QnMD+VBNUcQ/sh/tuR7xlgyymIBKatQMlrExca
4XprrPe8PGA92EUUa8oF845NbSp342GUXcv4zJPiZLRsTV5CMsAmumy7+vGkPGTGdILNKt4jtrVg
0lbGW4N2hqG3PJ4sPfZ69DasM4UKd5eDrbhUChVac0jRcNyYvHRLu6F2JQ6PUcOfkU04A0NlPK3y
SgK0gaEJ+wEsgUPO3gwQTe3oolSGUzGp5GzsyU7MHXA0zAaXMnxIZPiYYOvHCF49yr0CtTJaW5oY
wkXnjY3uc4ZmNc7ndceNAXbXA6hjmL2aIngkFy3XZtEj/DvoOAGR85kz/aYStMeq0g4JmerVZ8n7
SgbcmC5bM7C3AXIgjTQl0om35QJjBhCc9G0wm51VfyF3CGzDLHP8FBLxzMBueMRCdMsi8gNAILZz
5o8qNS7qLJqXTsPvh2yQtzZkDTkQkIh6S/omcYr5T78rCbK2V6MOeMBx+EaCmseGl2YGGkqaML4n
Oeblno5999PyD6g5bO/2Bgrpo0ZxbZMDEIWkhoczcoCSo+hb/zTJhW1alosCjIjmSxZ6x5jFATlh
C3rtxTzNuX1MbeuA+2ofcTm+VN7tUTCpZ1zQv6trPgBgc72x2B9qsM6cxWIXG+qOdpkwxWeo0Ert
S+pf9VG9Waw3V6KXyusrxe+V+oEu+VL0MqON4bdSDUR6EdLXMhJnt4jqSmGiPNvVO2OMwk68WnjS
gk+7u4ZQFWqrcOSJihBbZll5s/jNE2cfceeN3Y/O4RRPJ8BRsMm13biohD3lDzSnegtmsQpvjRz5
LTefSPo99Ani5H4J9aLedG6lkVdEV56WXvOaMq0xb7miHNfTwoyWE6oF1uBOhUuQPjVPa6ZfMGeE
TZAVMieJHMtcZorIfADJNLdvEeroBHE04BKvBCmTiTiGWrit42tgMUxSiZJqgvEaz9YrCYF29Bn1
WQDi/9WPgQcXHfWJRg5Sof2zddY33WbufwxKOZUiL5cZHAV3i08YhfMulhumjI+1bS15AUxHjuxD
SsYmKYExL5uUUpI2xjbNfqWy9Gg5NGcWrFZyT8yTxkHbDJ5KuYjv4yCvSQmDeSg5zaIaTVhm3YXW
YULAMhuzS1pIKxPse0U4gCNUmBymDMkDjhn9pncSEcucy2W8im9Np0QLBSvXjVSUq2nA9kervnRO
YD0Gg2Er+6RlybiKpfrpVSrI7pnXDO+N9K1K36P1UlsCcEOYSDIdFqlX6UCjwsFMJGKvqmeah63A
sSUP+aPSJOLttHv0VvL9gOc5LwFB1PiSgxV9D+SLRlb9MPhuMhmHl2Do2TK3YjivXYAdHC2pPebm
EsNXLeYTg4y/kUIoEa/j0tWJ39EzPGuCPgKTIUlEriXHbWCIDPEUxTqJSRnmJFhOmnNr6ERlFpGw
dzHglgwT+wRSALPEsY086UvmGMc0KTOBYeVP4Ej3P/5vurNKEP1oKwwKPcxZmrPrddx0PwL6Nes0
t2pvCss80eme87cpreOQYJBtmT3p8i15P+XLBGyQxXZSak9KWGYEM8KzTr8YTlyDD8JoPtZsWKEY
1FDykJkVwAqnWuzslevsaL8ygxFH9MpsIBGgeuxgfi18UPqWDPIz6DzSIi/ojnB2rRTxTS++WVNx
nDFh33C34/hliE+4zZpXFSmseMmrSvW/IqDwFzt1KHdKw5AbYuaiSPx47daCsjga2PXljikm+lKW
MeApgx5JkFeMqhd07Q5dnd34YUHA7RT7PYm3es/mpmzAhqEhxcUvq1ucNNvRSrbKsq5GVzdGgH5z
XQp3Xsl6nO6n1d+mfrwlcfXITf3ZKckbcyOk0szDtyhHJhBiE7IqPSx3CAHpDnlf6x3UIpT7BV80
Y9OK9hbBn9aiC+IsZaEPrg+eGfd97RdIEdJW7GXswBDIOeDffYXsMTN71P4q8mlXvQaa3oZmztA3
EQ232TmSJPbNZBxqKeSKJ2gvA1pC8cyjZNI2essMgZ2brei7/CPwQJycojw+we48rqJPSl9qbjCs
/wk9Ko2kF5U3BlzFLKQU9F6ihh/RNNh6923Q3mSy6ZezfIjg9APrTJTwugAQSfEHb6riGr6XHXa7
EnM7QcbVuNfu5qRC1CuOFp5bxXAiboxVrlbg8UB4pyByAoPeENtmuLhiNybX8GT8MZmCV9jGNwGw
8x4Be9q/GuUd6WPfgu5sGUG8R9m2UqBNWtTnZFrhMypLyvKGn1XxhbXTcRbmPZ5h7ScY5beqCt/m
TVzikw61a1HJF5hzQ7UcYv3E56Qym79lLFpMiUS2Vexgb+bfo4a2Kiq3DHkDUKPkAUcYDW2GbyNs
Gdv2pH/NFANR2CyoHJkH01ielXrTgo+Fis0AjfsRLI0y3/6zKisvJcaCEJrQROTWCajUub1b0bNt
XIXELWszyDw7zQj2YH3Mhv6UEt5STOd6ks9V0Fyyr148IlptfaOlbOuxqHcTo8BjK2/CMDnXT7sP
kABy+HSuDGyvOygrilgp9kH0+I9cjjBetK7xsjp3DVCUqr14ekySSRg4cm0dlCk/ofbpcfwX0nik
W0P0iTGmI/2c6z71QRmP4yaO5scMbVtadoL2h2AuET5R9aLUjvOWCRb2UPaPmiSAcSG5sNNTFKSn
HkELUYm4pnX26EP1GWER67EG98sfsEawcKSHKpJ7eUQWQLCPBcZ+AAdC3xsMXyaKvBhxQMgMS29v
pegetafAs6gOlsiOmVT62nIO8HwvyZdxBxnBikU+TFtwpSRxXhYVo+oqzRH10RgRgzj2NSf9rS4x
jQ8Eq7kcq/KxQUFVkmfMeDNQDJ9e2XhDbiDEtGFQVTB01DIIvYAlbKz5WZgdxlo6ZFzXm+EzY7tG
XUKRbzhFhtMuOLSfmNzOmmPGEcqy6MFS7Vnm8lvJAnDWr2mtMhiCsmIHty6hRCQ4uux+BfAzmC8Z
sLAl80mUT02PzejGRC40zC4Xlwr9yMjPKQe3wO+epQez+z0k+lHHD8ezOLBxv1rMKSFrKz+z+AEY
tWtAto7j6SOWurMxHoX4LGCU0FiNeNMmJgaLLyJSZtuYmbTFhPlCHEehwaOyrnhA/Uh8Buk2MpYL
2iFyACo0+ePWekZk9VmCIUsItfVTSvwBZ3CrnHiVuhhUjhnexXphDCiXluwhEa/0zUtCx9pnBQ8V
sasDzq6o88vwt9ZHJ1V8GrnyjNBZQ9MEdeIPRLZYzn9ZnfQkDSSkriEYrQKwu+UOEv5ubmFtfBj6
RZfeglF4ulV5kvQnIG6aNxQr11hEhMpazspgVGUueZ5qKvbAf6nggcMrUxe6859k5alpNiWbINrR
EKo8VrFwH5HIFtiPfmb67tRkr/FA6L6K6afq7l1UbPpLZKrgN7pNo97k5TvxlBQMM8K17g1qt1qR
LrKVG2j+c73zjZktp0CeByxJwZRJmF/v/TfOS0rgWNQgDnZp9WnY7EvHaJiRwfsw7/9TpDJr8cx1
3kLGp2BFmvFLJkk12DslVrBxrFmRI5Rb++jZH7R7ykMt0DRP6/b/RSV6L7tlNpQC9gzl4FAGzaGM
B5+W1TSAIuE7Mk2q1SV/sIdX7glTWbpBXQvfEREgh3FCb8mMo24qxyq5xglzRIMJefmgqFZrWOva
lxkUt4pvPXAnbCbQCYqtmjZ7G05AfdRx2I+AXJji5OvgFqoAKcrKs9W+1L0gX0mOqpUgiRAJawkm
jj4PWKVlKncvk3uuEjBmwca2ava32J1UVo/7Gqw0c6+qASjOwRG4TXIWxIqU0p3L3o6zm4oxJQc7
sjTbhIVExgDSTDS/ypz/Ij2o+3omQrUc98mGCuYtHo1XN+cvk+8UI/Qm/BdGvrWQD0csbPQpepil
yPmXmJ0wc23YeanfxIlf6LT1LSuhnvFG/4Ry26fsG9o30/gBA4L0J9zGR6Y/sM020qrGD11QlgwK
/imMzo1APknLLwHT125iVEHYBXnxKwQJMk62RR3c+f84O7PluJUr7b6K41z/cCMxo6PtiwJqIlmc
B0k3CEqiMM8znv5f0HHbRbCC1XZ3HEfY1NFmJnLYuYf19YNbUg5R4c6ZIS2IO41QEi3eES3eNMyr
KOd1bbyp69L54y//9ff/+TH8t/+W3xLp9/PsL1mb3uZh1tR/+0MY8h9/Kf783/c///aHrgnDMIVm
GIjyyaps2gY///F6H2b+/Mf/H7rg3dTnRNrkjo2XXY+A/AvqtYqS3oFfc+o0XaHFRhiwcsE4dxta
Jzd+TwAlxwmzEVVHPKivIBPZuDLcJMSkkMFLcAvKywCcmso/VkX/24i3QBt8ZYAbQb6UpAkvZIe6
YNBYiAAYFt142WUfU/tK2bDRazu/eBA1vDeTYuJ1WeVrYF6i2qdFelH70sWoapeqhJJgEqAcclCN
bm9V9gFArgw6qwIhlee3Xhnf2rBLZP1gdLRRxbfWbQd63ntiF1RkPlFHhTq48n7Gun+o6M2U7Tcy
ybxq7ALd7vHah6mVWOHVmr5nlmuz2np6B0ABOdUeenEY3eaScjc4OR4HXxLthA7W4sRzBu6KuJ6A
Z6b6s+7FL7EIX4C3PoOuCMvHIaAKn25xg1gyj8KyufOV6FZU8vXY+/gGOoTrAyKoRXhZGPUVWkqH
qqd2S/FvpWr20281jfBgZ9xpXnlPrUXg36VBekc3+h1Ky3eu5Bo69TTgwXM5Xvm8IV+DEEQcetM+
etNo0FFaSqG16KEMo1xDcj9+uQyKEvYkiTzEdw0d0+2F/8tyMhKWn689IjGLtacJocq2IQxFI4JI
s8v7tVdqkpxHITHIhiag6QbgcQMeGuwQj3IquLOHgHhrYuLKw/Kqkc2Zxp0Fa4E0maOHVOvS2ttn
ALZsQPcovNIkpdn7qbAAp8Be9cd9ptEjFCSo1CBtDx/e+wXb7S3LwHp11qZRB9QF6U3d6xuNh15v
IcZcrwnzpwPAX6S9FBoyjK85BY4Kd0DE+6YYJlfvr7uU31q+0hXtyiM0MFX7UVF3w/jWyOEtZWKX
ttJSMCaQojM2EU8J+sik6MaM6GsdqWzDCUMwb/D5+3VXSrubpq5uKoXABce+1hjXCNhcFHQW6XQW
aTw0GjqLmpSoFQ8NYHWbkYeG5VoRodh8ow0XZoKWx4t9L1f+bdBlN9pXmDTRdD9WPswhXvZ+Sx34
/k1y0gZGHOV1UK4uK4M+aKcl+pfVLQ8WMsrBtT7SX7XRXNxnfS09Fyh9qKi2tGQ9AtI1BqAQHfCf
kCxKm/lo6QQgrgJlRqXVtmiNbR0EXPrEw7Q5CUKWhH9Gs9pV7X1Hi7av0eeIZqJGbYtOU2QkG1vy
VvSA1FsUVvME8LaxtaIOUj+JL8K2m/jWa+1rKS2gdxE5qmSEcltKo9EzxNrl4MkuEYeNSYdXnUCW
1ikv4o0uw8Dy7sp2wBaJZt9+tBswksqGvLMToma2CtvmEG9I2j9Wuk58/IdqJAj2DuSA6mfOdcoS
vP4B/vmDICtXlXxnkGEJIvJDihcZbIh7bS26BZWxP8QtKd2AIC1B5Ep3QFDQpkTh+Kreje3mzt53
LUrnggwa2KWuuYkmc1O+yFl1Iw3VtXaff+/QKpTpJlZoKi859CI4p1N7F1FKWkFuoVqeJOazjpSD
KUv7M/tRXt4FmrBlgwowRWN/aEJWFvuRBmZba4heeWTygyt7l1BP0V5MD3OfeEh1SfODskKqwX08
Zzqs0tS6kKfxMm/TK8swrubsA1rew6UE0UWFV1XgXgBU5/AwWS4kKKLxqZOJjur06tBUEsg3qshJ
EQBWzx37S35NH+Ituc/tlAAXK34ZVbMjWwJX3VEl66quFaR22ouhBL4xd/IAFc9QLoKMCsWjjImG
BQFVCRSRt4RDe/4OXsJGDHPcnx80X21ONq6KEW/Ntjjk1uHatIItXtLWNqptLHfb8jCRBbHpdImv
h8ZaD5K0CkR47dMIDwXTo+mc6lB6/DhHN9I6fqqpQB1asTfKnLZvc0fReN+bm0rrN2T7/A20Jngv
bgFq2Cvobo5qNyGDYyMYnOvXExX1OYEgJZXujKx4oLKZykWHUE9FHtNHmQjFoo3AHaeMwaXcOy7C
7YQbTjXnhV9SFYoDHib6Vs0mCquKhy4hLFMpDx4xebSnTWVndgKsUb+zCJjogBoE3TUjJXoRzNZ6
qytbyMhIJqK/jO5jamubQSYBZ+vrIL3k5UquhvZqavUB3uXGPmo69P7m9Ld6GajjOpZI2FMlYMr2
VcZvWMbOQ+hmaX+by/eRPrPVrdtS0m/7Xb/jnbMvB7GPqSiBb+ybxd522x3Qe/cyHNpNXYF0f9uR
8DNo6wrr+CLPaFkBTE7QtyTcbdKjTn7byoKLGOKWi3sJrw+Wm57ck3s6/N4S//XOP6p/+0s/8mKk
1y5oFv/174eQwFmd/2r+Z/7X/vnH3v9Lf78p3rKHpnp7aw6vxfJPvvsX+fv/Yd99bV7f/RfC1mEz
3rVv1XhP8UPS/K8nN//J/+sP//L2+295HIu3v/3xI2+zZv7b/DDP/vjHj2bHzxBHh8P81//jZ9ev
Kf+a+5alr1W8/BfeXusGp1D/KxFYYdsWwE1TEYb1x1/6t/kn1l9lE/aBrQtFRuNE0flJlldNgKNp
/tXUlfl/ZMUhwalwttR5+/tH2l91nYPHME1FM2Rbtf7433H/w4P985Oc9mhnn+Ff/iyKGLZhyZap
WYZp6Pi16vszjLhEn0aQw6DAQFuI15N6sIYHC0/7aEJOec7zYfiZIe29IRpNtdYXbA/w4eomc/Mt
wK3ghSTvNnfRjoq2nxvUT9mz5XkCVVuVlfnnR476GNtIUlQMjJhHrmyU7MbLztwA4r1D9o/JszVV
t0yhCgQ43tswOffRl6dQX9ny2JlzzFflBf3Za/Vaeo5mIK9w0L4KVvY+fvl8eIIF+GE+hYJhSwP+
IpsL26FOEXpUGjoyF/gVHMw9nDgHAeUNZ75+7t1jn7G2cD2jasj7tp1bEtZ4jY7mcLTfJhsJ0M6K
vNbPwUn3cI4RYViJ3vG/nxnsqVUqVEXobBdd1bTFYBtT6ZrQYvFo4rFfAzZwaYsCuOc2l7FDVrGk
tjrYVVtrfcbwqVVr8n41VQPnG/vvv3Bp58SfGvTSe8Jikwsv5KXjSWNu1XVxMM+tp3mzLffIsbXF
MGNpsu08pVadGMZ6cDNXfO92CJmsy325Kd7yy89Hd+qjHptbfNS4zO2Sqm9S0BfhTuy47bbGptjW
u8/NnNwmx3bmbXS0FeMm8WEQMYnKNr5WnMBRd9SmOOHac8lrr2VX2U3fRvqUz9g9tUWO7XK8Hts1
dNNW8/njSSbYm2FVx4XbQ6s3p2RlKc+2UsDtuKiGYs6Z/yfn3bHxefKPBj1lSqPGJcZ5Z+3bJ8/F
eX5UHRK3rr/Jz0zx76ffJyvnd9jiyJos6ChIJqzF0zcj31EoIQMGrb8kprJKxtuox4++kttvdv9t
mtlJb1Z+PyF771+JqnBNiinRL00G1CrhkQeipyoIhbbqSgfoc+arnNrLRxMz36zHE1OiKhWHFb8q
jeasAsC5BAm+2+gprqCvr3jCPIw7qga0+twnmb/3Z5M0b/ajSZJ0kmEaDy4OMZreD/NBRr38ARgz
Kbit6RgrWGA3lNK50blBn1yKPNk1Xdct27IWq0ErJRGZHYPOrgjwXnY7zpA7aUtl6Frcfj7Byvtn
yZ+3kvkvW/b886NhDkUeNHqILcphVwkQbhkPO93nYU3i91B3Fwlh0/ZnRr1RAosXgChVaYV2sKKr
YACyQzk1pcVJf+4sPTkHltA5wC1ZIx/6/vcqSmGYmYlQkrZt9vWdv7Yd9uFKPPNqPzMHJ9fYkanF
sZ3PbhgieDT9oMySXBLPD3kYdOdGNP81iwVlCyE02cCLsrif3o9oHBpebwnFuvNSrp3+KbxDysWl
tHDV3kh7mrDOrCPzxH1kz54GPqGiK7K6mEOdaupSQi3H4bIiP0uyFkrYVPw0GmiebVgTiJUke50U
DbpZaUbAWUEXdrCNbtOW5Ff1fjDpVqBItJGq4hLplSe/HV+VrE3o+6AITvNprstMg/4koyjWmZx+
H8Ej0jZdIMIZlRJFbGEUuEnV1AjYDM21lXqcH9pAp6OXhdU2G8SwJs4Yo7ydkdTWAzpSEoVCC1BH
SZhCn/HJqdfjU1tqIxliKrtsXS/XeVHQo+yLZqRUN8rpaUD7YF2VfYo+GGcSGTBq/eyB+ofKaDyS
QAY8cGoWHINo1NrsUMIAi6u73UAYWldim1ZEKARdSIrBLLOXshibb8RUKenIW6h9qVTjtjUlWbge
dIe2KoxQQk2x6jgAIcVdlKZdjJvPt+dvp/B40agyFU2EkElO8yBQxGJ7dnVBg6AUCQfW+RrOBBwn
ylbc+IoiEidZt7ukcamO7c+dfsvbfml3sVgVOW4UKwqEY5H1fi5odd+YCT0qsp+VG2+0KByVrOEl
yTvN9Tya/nM9V53KA0uvt0azDwwapRCqIpafKN9sWRDyNSRKMskIkUuorDN7+MREWcRALcXSNNuy
NW3xC9sBAYRGQgEna53kgNrP3tzgXFPyCtuRTUZ1rpttvTNbbLmnVVgHFnFIzeL/NGX5bsgqcDxt
DXgagcXIite5Epx5mYilCd5ctqoLHnxob2uytRhYGcpjGPaT7kylm/6ytgxrQ9yGbhZ9NW1pYP2/
OGEfLz9TlnUFhoslU25oLC6/uiwrCnkwOvwAkbGhDt+lBeLCdMJDtQattJZ31DpvpfN338fhvre8
OLNyc1RDpawZ7gN5aBco+Y4aP2f8YW6p4nNI25z5hOLjKWnKGoejqs7PMmN5285RO6P0CClGe+Mi
XQ87CkFWsL5m38ttz22s+fc/3tCK/c7a8r615LBDX4nxlWvKX+l33E07msPWJMjIgK1hIpwZ3/wM
+GDQtOw/vQnTXqwf8pdZOGUMb+DcGEYCeTcK7Q1nzqmTk3hkZbFgTGUQchfPVjbqptjMfhpEeLry
dvMs1rb7ub3l8TTPoi7blsY9KpPpWAwqUKGfiLGEcLnBO9g2PEa0DZW25zbffLwuJ0/XcEBZIIoh
lk9JL6QLOJexo2ytLb3oO29DzgO38+xr7tQE6vr8OrctRBOW60KJFD2nz5rmhm/tOtzVh9T5UVJW
66akms6tiRPxAObvyNpi/oqgKYIAkrojbvo11JSd9rXBu5IulN250MqJB52pAV+3eZLbsoVD997v
8aZU01tr0H77PZmLhJK2pa61c7pdh/8D2MRBrfugUbNXnVmWJw6Td6bnnx85t9zxBSpi06wx/CTb
hGyTM9v5xDrUDFWVhTHvL+b0vQGpnIp6yE3U7a+8C7HT9v1GrM/P4fzmXSzDd2YWb+/JjKdMHXG4
Usu/yMRVqFrbtkOqTPKRSNP2n2+uD3cpuwtzPDwsy1RIHy6+WBBlOVxczEV7CjTRRSECF21shzTs
PthBL/wOZfrMpzp1DOPiyIrBvWMLfXmVxjxKeYmkOsGTwSV44qQH26ndYZ2taXU4E8w4cb9hTMUT
p8UJf2Gx/seMxivZD3ldUMoThy8qwAsbHfJg10+3iKh9PqEnluE7a4vDMdWqMYmlgMMRbzRXqQJv
zozn9OzxUtJJ9wpVN+aFerTSwasCXQ1x9clUZnv6+XbNLvllPpHH3FAs+O+ei7iH88LQTJN3Ex7K
Yv4ktSRGHKCVE+g22BLz1u9zcrui/la1YmcBY1uh/WcADe/os51EdWbfffCKZv9UI54J6ILCCsVY
bLwizOu01/CL5+dhCHJglSOWAaGA+ikHN32LartxJm7yYV8sjS62Ye4lTab7FDMDIyv28xr116nj
R+ST0HeZwzWFY1N68/nqOT3W2Q3RcB10jpv33xYYkaF0GWbjZ2nnvWkXBDQvshfl0XhANHiX3pyL
wS3X6+9x2nTzy4ZpaTiA7w0WST544IeFI6dTv4osagFF+XZmVMtX99LIYlOUkkLvTMSoyPZu9E26
Sy+oLV2BO3eJ7HyBinYRHXT3c6vL83ppdDGVI5LY3hRiFPbnHslczmukjc/eeefGtrh31HYYRNIx
gdTuOIgV1mACeG962p8ptHcZtHcVRufGs9gGMAWaMosZD2AWwlNflC1VtYSCLcQ5ryOK8XBX0h/o
DR5QYvu3vYg/Z5N6bYPXqcJp+n6dAETTVSnk6JQvyut6a+2TlbjAD3MyJzgz0tMD/acpc/EONtEl
b31qHnHEYNlv023NyJrtOTfs9If7l5nFys8kI8qU2hdUTQXKY90a8VsqT/o9KWLInHIXXHy+Hufv
c3yxL2bwdwTn6NgOslKJbI2FQq+rQgtNS7OslX353MgHD2y2ossc15Zu2zZps/ffqQRlkVQBk6dt
W7RgCOGtJx7shDABvznRWgLXK14hiWzMM/tNzBtqOcCj+IW8WCKtFOqdVLNEEmkT7K07xeEtSW1N
JV2Z23yTbaXN54Nd3uy/x0olEtcD6UqedO/HqutT1kkKX7CnfrEPdslwabXoVsqox43PVFh+bu7U
B+T9/09zi51OS7bitwHmyrlBR7uca2Uy+dxtd9IKsWDLUkgCG0vfSAtqTSUONm+0Zo8GhwYmDLGB
LfiFFYDdOQLwXT0XUZl/9Q+f7sjovFeO1maBOjzKUgxNvbG2KI/z5eB0X+VXYBAdar135+bydzDr
g0XDQB2RXKVNKvu9xXKKcynJsQhg56Lextv0KthFq5BChM+/2gd3aV4l9FPM8XWDapzlsqQmU6qV
hMbl5Gq+TicEpzpHumMuXdqyz6yRc9aWQTwYlxUqH/O47gZ3TmU132EwkMmmznllnbF26gg7Gtry
aVyHct7KA6whBXpRMhKVtVFn9ah1O+dzzltp+bmOLS1ucNGWkZ/ENh0AJJURG1hXZEbWg8MhvaJJ
yrF/fv7VTi3IY3vz73O0IHuIdrlqGQAgZbo3UcdLy/XnFsTJyVOEMPl/0MJzIcWxicGzIhXOPbiF
1YRywkpcIel9CWnUgWyNV+k7I9Hr3X/icBkQNCyT57FqLfc3Ut+1nSO45Pik/83efyYy/XRmaKfO
kGMbi+080oqg+oJF2H0pr5urwCEhfy+2w6/wVsFvTQjmnTv9T5pkjxFWw1fnVfl+NidJ7SooS3gn
lG3ltA6G0JlD7Vz+5qQZQ7eo3DBlRVu6q6bS+lZTWJAAtB+T9mzSNyvOxe1OLgxycWRwLIqtzMVQ
gA7LpTDnhUHNFwf+RsBhV+XhxrKLM/vq4zI3YUNQM06Jz/y4WpgygVS1ZjHHlLOx2cSDnN5Mc7fp
mfVwyoxOTJnUmsJ7cfmEi6LaopAZsoUOZzX5xw6W4HOBCVn1LsF853zg6eOnog7JtJXfRueA0PsV
kSBuW5UhjyURfc3Q9YrdQH05M7CPn8o0iVnYwqKCipDkwlUsLeTB7USHd7RNr2mPRqQPEUoiTfJG
XY+XwdZ4inB1zt1ep4am2TqFURRHWUzs+6GVSORE4ZhPjhRvdNrXUQvSrs8MbT5+3p+4pqlTPcQ/
MhXdy2urbgpqLEO+mTxX+Sc01PDKX6H0ummzlfTvB6t5WmMP1XIburutLsOfSdLFqhUYIzGZfh18
nYPjPwaneoUgQKT63M11agaPrS1OqHIaBdICM2kZom5rikfL+tkF7bm7/5yZxf7KiRynTRqw8KMM
xUJf8V79KjbvaJCjNNYHUyp71DMYnVVQra02d5kpXURG5d9UAV81RElnZ/nSPpD7+PHzD3xiT6Is
YuLk8W1t3Zp/9aMbrhmUZlQyC61Y3bpDGo5Yc0n683Mj8/iWi8gin4h7zOEilvFYOhLi0rCMzmlS
aV95T2r9EGXpngzaVvPbu8+NnZpsWua5Sec7QCzT+BNPEt3vQBMa3kMr/bTb70bx8LmJE88bRHt1
zjDTtLlBl7Nme34hp/ZMAPkSPQ5X47Wg5cpc6+ikXcAwSDjNMgqw0u/e6xnLJ/YjlolsqxxrOq/d
99+r1Gjr0Celw13o3BsYFBtYm1v7IlijXb393NiJmZzrOHFaWR/KhzSVFk5SLcHBcprsRrRverYu
yzMmTpycmJiTp/wHz8TFzrB8JRFxxUTWxiVc4SxFWAN9pXNhtN/R1cUKfGdnfsMdLfPeDocgmTp0
U0cluKIHB1mdxIKwnGTemx5NdNJWduHRpFnGnhsMbXFphihASAif33uT1PMCKuERBxFKNEpUHSR/
EFcQEdONpeWPZqfKVJVr9krr+5bCJpsOiRlyDxtA3UQKVUp2mkD6bnpotr1FIbufUQdR1OEXrWlm
2axqn0cyl7yWoX8gpfXXJm/QY61HG6ychUBxZraHPkPvzNJncfkqoTW1qPMbNAQKJy/i1zrQc9gr
w3ABV2VywkotHXMIDooXwLgeLHEf+jTC5Fk33bcpdGNLglbSSzp1rsMMI5Xt77GOjEND/40alSrC
QbnXMmVoBlZhagIkVG6zLo8OviFLbpqo+m0QhjDJp6b7nhfGL9AT4VVipt0l+Qs2QmMFEgzDegiu
4l71r7VpbqXQlGE3KsOorESUDl9Uo2gvcXVoKc/SHPzIlAraApvOjlzUTqc7dgIqHXJbdNRXhm/I
RD5ZafKjT/W7fuyafeqj+wnKrt76OZVBpleCSlRlqgVt2iTLoUXOlidzuJqgCsorRGDSK6MPKOBK
G9+4r6RZELvx5Yyum1rr3KrKAfblXIjrui9/RjJMPc02IRmkSuQQLa2cakizR6NAcNj2Ip9uL1lD
w8/QpG+TjrRXXY2wFqtgRAvef63GKnLiMin2vhSk0OKakJaRMHP51nR2Wto9cqm+Y3nZDSo2Jhhn
v0cLKyofSxkxvqkrrMdGkWAOZbLshjVaovRpdvSSwh7XSba69E5D8kXFw6E527svVbuagQgkG8oc
CFQO1gAFAA8oZITu36az1emmFM0vmlJZwGpQ0o7rFTRs+uUqSyNwJknQPZTj2D/4gwJTtgVm1ihZ
fgOFum5clR4M2YVkggIGACbJuomHcqcGYF46cAzNXbcpDD1RHL8v/RelzuVqRaLl0CHHvOq15Oc0
0oaRmQgiByKiZQi3/SUVEbqjyL83jS66HY0J6l6bBmn9H5xqliq4BqjawNt9fxQoItACWwydU/bo
R5XSZVxFoEN0VFI/N3TiEc4tYc/HJ02TOE+LuzWLG5EEOoHRGXRLLpcr4hqAwZywq7bG/bk41Kmz
VFC2QZqaiMaHGj7fpBeVHqyebkUz/NVoCRSXVM3qnVqKueEvK88M8ITvQNqMcjlB3J4K9sXhTQua
3dglN22bdu1DnmfeU6JU2pnvdfKyFfi4+IMoSFLo/P6DoWCp5KM6T+PNXBJJTvyyPkhgyVbaA3yh
Fdm6G3CsW3QpPv+Ap+6/Y8PzXXx0aYgMnlqSmXiinkqFXtH5SPfU08ZrpjNe2ImEC7W+fDLerPhh
EHDfm/IGr47IsUHH+h1VH1sKyE1Yd054le/noKX4aqvu58P7uF4sYaoKZYHEAYjwLT9f2SqRldVA
hGn6dwrpiyhuK7hZK3S8P7f0cSKxRPTL4F2OA7jcclxaRUw/NnKa/Qv1rZTOotoI1elzKyf2myXo
S1NJE2Lkw1sFxKywFAPughmm4EYS1FSsOMevtutDD5ih9pWdHw+/tKZtVm2L0AuEuwAx6DO/yMeA
8LvfYxl8a/JUIC7P7wE+OSv2tfoiitixkQKAOot8yhnvZv5O730bzFE0haK1zaiXa8eeQtUYiwYF
HfNVVi5M89A1FFvCCvTiL59P8cmRHZla7AgVHczWi6D0Qg/Qkpc42Anvy2B84VrS2rfPbZ1aNBSt
kkVQaGenxu79lpCDLB7BN4+OFVm3BlTDkvZbZSrvPzfz8RCbZw/vc47jsPEWu4AK0UrLtZbYBzft
8EMLv37+958exr/+/nlKjw4RLxSAnZEoAH8Ho9EIbhCUQFVVOJ+bOXGCvB/HYrryQFZiw2Ycgs5J
Cjf3v1O2lwOqnhXPkT/jzOciECeSLe+s/q71PhrdFGaq2Qqsolnlv85lADBlnPIHVZjdWnGL7bkA
36lD6+hzLUua7bb15T7D4Jhfpm1BayZQr2yldedyEfOJ+3FX/fO7LeOyhpQNnTphqGodfSN2MA+v
mnVx7TvnB3X65OICEAqxPoqJF6864ozhNA0Ij9V1LUHW9u4ULbsbBgnkizbdhX4EVIfu9avUq2CY
5A19ozXSdZ2ldt/OLKQ5WLUcuE29uE3dOE7y8v3sc3K16hwMnF+Y/m5OsvYbaUvf6f6MpRNbg7gD
paYEzcjYKYutJ/VSorYxo6Yp+U9TnlvQeaAfJifYyTtokGdyuqd2CVhvYgOEPNjsS19i0ERt5oE6
OWip01FMW1p7HV/AboSLRXlz7IZn60tPrFiKjAxqdYmAWDiC7w+AmEeCqoYtL5rkVyFf8YJZFf1N
a565dE5N5rGZxdFc2ZMhzFhDqXbaq+ZFFygol5yLSZ84LKlhkvGbSRmwN+Zf4mi7JwpbTuRicNQW
Pm7xnHXZ8+eL4sQNgz8CMZrpYi8sIyuqD7SqVRDc1SrvPuHN4/s0JqXg5CGa9fkNYepzE3dqUIQa
6TPVaXclCv5+UEHsm63Z64OjaZUCJtTUfDj5YX0T+7VE2z/KObyQ80qHCqspHaLttSEF9PRr4iW0
7RHBmrK/yeupRK9ZUtvCjU0702/6ZrCeM7X0HxHtg/cZZtqz6nUwfXKL9hqpQ+JBijuYqXr9nAqV
R3evZPetXgKTEOrjCJXvIrcTsU01D01lwH4865vqNxBBqa8bOWm+iAwIdzU1UbaG/9Wssy6RYt6u
lYmaTQpK0/PRpctwXndZ3cV7zeyl11Jvo0NN1/k+1gaTIMjcglDUMJ1TI7weM2HuvdQbv3VZqv38
/PueWKbsdyKNQufZbmuL6zDIc81sQnS1YEJQvO8EVoF81OZzIycW0Tsji7sw1LPaCHUQ5gHCGXIC
1vYRAHInfasIZOf6uZLMM2PSF+H/QbO8NkvBPeKXwg+3b0ELIQIVnzm85t96cTAfj0pfHCS+MUT+
KEHtDfP5Hf+GlJ2rSmLnmWRdwx+iNFw6B86Uixi/kxcLs3Njq62RJedqUhZ3U170mhF48uBYo4SI
w1iOQnJUEeivWWj84gn/WneCzBTYIiIS0Y3VJjEhw4LKwH7S7Mt6gLJTQfxbo07zXGjsLpXO5HU1
NyZrUvmlmwFRalnAPJjSQ4cA3G3axle58EmcWKq6H+VSemgaJKHsVgJ5OpXTYzt0wFJIVSXoMpIF
DrOpy4mq2coqDwaQ7IbxbZSsAlkD7X6KPZBeXvIUa37jIp1sbk05I4wlV/L3SUws/LCUPaJKfQFZ
zm4fh2gqLrkGR6Bb4kVKCuB//XgdGlp10wxxgmZm1MpPjRyjKoL7+J0gCnpRTZ9N9VpvBvVGzuz0
0Ix+TKLL7rXrgoPF7QTwh87O5EMXckB3USBtaqL6xaXUJt29OXTDQa9skV1ItW3sg9JWwGcWpiu3
ueemUvU1GKtplVJfv1KkiXxZMH2BNCbtyRrkQHRQjnN0Zaie2zJ/FQEU59IM8kMjwsr1JJkvRwMv
5M6xMniS5EXOWtVsxzDDA74JJZRa8STFwaNWS8N9l/rZ88STC+66eiAmGji+Wj5qtDSs1Nr/gazF
jwhFdCWkIyqJaFcd1Cy7mECrTHPb0jdNy/qSGpVXO9QuyyZM3CqrvIMaGJpr6VO1jToJBrI+ulXP
Yw1VbiBVxuQfDGC4tVY8d2WH2gCwrigztnnbv/p6i0Z0aVXQDju0h73sse5Q1VN6H4h+1iSOXwPz
zcZocFtVPygAkV/sASCHYcr5vo0VhPki9EXoNXkdu+oKsF0O8l0Bw96GT0Ysfil6l60mM+0RYUUv
wKzCb5Y5QYeqBR3svRHtg4H1Lo0pUuY4v4+BJFurQkUPhxmSt60oX1I/Ula2HDw0Xj2u5EK3UaGK
v8rC+t4UabeKuY9WZVPfdV4Ce8/XTb5FVK0U/ISZmlRTMDUA6zOB3Yd68RLoPiJXuZ1t/C7sf3VR
NoGoiQM6J22z+VYm1SUNb6C3ya5ZYOmrR1m1YRia8SZt1NcRkqweFYnkBEZkPoTdYH0rtBiZA6W1
MCWiN9Eld0ZXiFVaW8ZGkfxHWesR2BjiEK5IbHSQuodGoJrRZfCN21aAOOybAs2ZthP6pYQEc3wh
y5XR39OmVkTroiKTtCeAK5ebIC1p6ZH175OWX86M4lhHuycrlNep0PyryNOSH96QDzjAU1WRQCHt
8q2Q9GEX5vLkyjXxQ0tMnTtEBTJ34fCWJsCUQjW0vdU0lYMbKJ11o88i5FVgJXSIElAn3knHf56N
2zb3D5k3XLOMAMvbHe21fWMgPC91G8pJAMhVyDIksg/iV/MfJkmPD3KWJds6zLurZkges1FN11ON
qtkUTjNSCby47pMv6KbKzcfUA6ee/ky18gVGcOxGUUSXbjyGK12VoeHVMmc1buJKHyPdyRWl3yQV
0pJ2ARinzrt8h/QCrW+ijR9o+3uKodDNbEefaHj2QE2ntc9L0guixzVK+iBe4z/5bjP0L22jXuLV
EMymXHJdD72NPFFw6XnW+EUThXBDG+mgzu6e6nqQN4VQ4EBEQv4GpatEySb3XU7/DGSPnm9tzYsZ
Sd5vhsFHjXGq9P2kZDaF/4VHMVgMhS2YZajiUr7g2YIuFTEfNFXyL3Kof0eBLajXYjC5IaSmuEBB
F+KdyRlYNXiNphaaq1Tpwi+RhqSqP6SlI2LxwM4O1qPmW4QwdB39Ry16CLrG3Mka8mbmZLzWSvPS
TzCq1d5GbG0UwZUyC7aNQfMrVVU0f1Rt+jaBDFxFSRRcgnRESC9tWtKAtaYd4kSmTLqIq5c2qgrZ
iUoBDkn0I5FfzZ7Y3KCPdWMmSOlZ/NWvCJ+iR99b68aCEJ0YTRCs/MnTXF5pEN7UcnqrkrDflDIV
4S1CextPjmkc03T1Ks3H7E22mvF2tJPv7ZQgQ0k7IxKm3ouvtdWhVdVm1XQafNh8tC6VzL/Jymp0
ezUxNjheSAMB0ARzCvKdhA65iIzDICdltCm8zHIarbkzRB6vgxDppCi2Gtes1eq5JrTtFsmEEFCY
XGURPTCIZcVPeSfi2PGSFNrRAJa/GnVUKsMs5djoNajQfWbBo0VLReqHypVyRXeNkkjgKPJuVxVF
tK+Ukguxn6J7dp7yNVVMuL9KYFvXRaOXqyFvnyjLeVCDqAGxMSl3beUlLn++dHCj7QP61oAfg65H
vYISne+1raDrVcaDcEch13cx4bG12ef5XRRlXxJ1Qn3D92za4rhC/j9p59Ukt5F07V+ECHhzC7SZ
Ho6nGZE3CIqU4L3Hr/+emo1P7MYgGq+ovVhthGInuwpZWVmZJ89Beq2v0PMw7WNhJ/2dxrDgJ7+I
y32FMiRczXBfzHb6WeogHNmrlkRGOemJ9DjnY/HdH024tgxZYmY1V/KKNjQc35Bbab2McqQ5jj9l
JAdsVw80qDKVWotBG06jnSNBTmbnWmMw/B3QPDsqcZI/0nj+K9a44pSKGfmsfgzNIHfH0oi8Jje+
0BFD8R1eLkru/ehSC5RwLzN7LlGygYmzZN4YHYJwKDycEKmcfBp+Jnle7zKAzQeJx/4DknPJCeg4
AsSFkRx91gW5dQ4hMhWz0u3tonroc8SFm8DId1Np/Bwp93uq4TcoNyBwZAQhLqigiMP/gkvTVyt0
AyvzS5CZ825IsnIfj2Z5CvvpXhr69m6Y9IzUSebYe9WsIJkWxLqR7BS9yiyGto3EZ38MMAwcJx46
XaKkn4aWqqRbxAYY4s6cwqdODmAQd+bszwa1IihNB+idcrm5lTJ7us1SxWx2GZPa+4aWhIVYTR25
YWVzv89BiEygBllcHU9acBoGaKZ6Bapgq9L0z3qDypszNfZdPIvqphPY9KxMyf9CfJfvEQ6Y3EmK
X9PclBFiUKDnt2wpR4RQJuIXU5R7itkPX2CG0753rR57Uz4C625r52PbVPZ3RZ8MZGu4DfUkh3G0
kSJIeOW+vYfJEnGKBnlYv5SeSl2CbEXvYdqH7n7WoF7vda3+syLT4P80ZD+chIIipKfJQzSjAkfb
9+M4WA9qXVp3Fa3cPyu7MoydkxmI+Ui+dqMKSlQn0p4biP9dObHRTEc696fSR2gaVL7/xzCGP8rc
uHNmbpWMt4YrqYXzrckdt8kfh0S1dxN//0OgfhV8XUaBog0k3wUKp37z3Q8t6NUcBwJCSelOTehA
MZbZZfUwc0nsgtSPPpVj2rqJg1RMJ1mIBceoLltggPd2EiBgXxfJSTby4EaKo+TBSpz6LjMiFU1T
uN4mxSh2igm1sV9YT0Bd8ls/rX7S6k1RDq5Vdd+kGdR/WWyWR7Oh3Tx1gs5+0Otn2nTjHewr0i1j
/uXBKgr/64yg3iGIbThTEdb622rzzCuqpnioeiv2gtqMvrUWyVKq8OjtzBCmucHqHgmA2V0AIGSi
p4hgdqnaGbkxh6EeEH+uGO2BPpwHfYOE1N/jKHcna1AT9CNbeFbmvhHM58pRaZJkV4bT38Ocpd4U
iy6aIaNO46dR9RIrIAV0Y+Z4yJYCMYQmkZiXXddmO8VOJ/kQZzYzUHkAYTrEAPq+yxGA51a8M9up
2NdyND7VVgfbKQ+hGwmKSNUdB4jEN6oaa0UNFdQG7RYK25RSLosawBPbqql47iIA09YvvbTxjl+t
pKnUBzVaRyjTLevm+iDJnRzVxIO9ciBrpYNkuygz60y+K3v4zlFAa7YxKSuPYOY+6O9oxv/AN5fr
ssO6LfSWOkhWBbdzmnwsbP9Eov5H11E/gWiub1XoF/LP1ysKa2bhNqWCx5ZSQVy8vbMk5NZCP8Ob
suouJrk8ghq7HTQEfZJ8Ug9KSdC3uSJuJUeTNr7lqnFmo5iNFNhxZ1l1q2azkQeT/KkyoT8UCoxt
KX2Vigk8Y6hMiP/xIJIsqGk5nz+ur/zd4K4gHACv/o91Ud88q/kVWd7BSxPzpD+UJzGQLCgABH53
G7a+UkhRafjAWmxhFEjFwpTuB6lmkuGSPOwI7mhnwVRCjLq+pFUzlmApMaC2ezdCG8cdXAOGKJXG
r2XW8DqBpzX4et3IW11kWTfRLJ2BcSZLFcaQLxeTArumum4wG7jzEeNw5z+TIyUiz/pQef5OPdHX
3WXoebmxB6eH138e77epBtZc57y2uQgDWhnGkKuM1DYFp80R5rc3HrItpNhaAwPEphjgBZDqML1+
uVhNT+t6ioGiwgwqkPkVgxtgb+xg1++VfXLYIj5b+YTADthXlegDceGi2g1eNZQiCWB+JFua25iM
pSSIyOWhtnH2Vqr3F4YW1a8W6BYgGcY2lKGw3His7hSer0qlfyzpMm8YWwnaGnP//IcaipjLv9zF
yTF9xxezAJPeIkccH+a2/ve+f27CXNQq04SSE+cd3D9D1cHPzkSdtNI31rFWf9V1Tdcg86CDu+yd
qfMYZAYpsNciymGg5xyTLcfddGNq35x4/iRYP6+ftrXriHX9Mrn4TgFgm1EdQeRL+ddCij0//pEb
2kHXkZ62vSp5aBE5yKvPc/axmR6s/guKC97137Dqk2c/YXEG0sSPR4NyoVdrX/L8XgnQ5IGy/7qR
VX88M7KMKrnFoyUUW2vBTTQo9Aad+8LmM1aT8/obtkyd6XgcAkGkhTumetbnfcCedu2dNvxVl/7N
PD+n+hZT8arbM+LAHDmAKQLIpdsHej84TiW+XYs0XJO9hMi6XV/KqkeemVhcYjlFxiQKGFHy7RDh
wXy6bVDOjmZ0t6lqhnAeUT6RXq4bXXWIM6OL6yy0NaiwGZNkRBwkJypqukJynjT762bEn1lcNGIs
nluTaEhbc2FGheYrMCnoeHOcw89Q0E/y3cR/bqNvZf/puq31Jf2ytbhPMm2WSyfAlh21d6MDZ99E
vi1XH3/DDN1wURIDZ20vohSN76JIBnYuN8y9imKFIg3k19Hxv5lZZHXRUNaj5WMGKXjXh+TZaBJX
KAFeN7N6Zs9Woy78GzSw30C05ClTiT4HOjnZ9ENW/Y+jLd1smFo9S2e2FnEQ5vomzpKe1lfaO0gx
JFL5FHZB9r3Tc3oJDoliA2sz5MszYiz+UD/ZyegF7MGEZOTwrKDny3PsIE9w6Gi8L2GE77qIEmeC
5Jbk1ipV/LnJn6VWi/6o5v7eRLx8xxu+OVWj9E2teEI7XV7vI0XKvDDz4cKORiqGs94f+kbXTojy
IB3Y1c5trWg9Ethl8OIM9YM/j69QMVFH6p8qOXrmNvwQIxWsSsYz4nLIfM7Up3s9QCuBBoxjDoVr
G311mzvalywu7Ue1K1N06VJqHX1B/c8wZ7BzquIDFSzGmN9cog3i6O3dHEjFhs+u5UDMO/9y2kX8
HyKbEri4gtRjDlVDfvBPkM5QozrBdy25v5UC2VAii2a5Bnr+0qv0MjULJjtkL+hfoL/YVfFLHKq7
6/60et4BeZKU8Owxl6G59ru5MiU6qWrbineq1/Z3BlXF61bWDojBI5KEwRDjOOJXnD0xLHhlZ0Xr
OO7DMbWh+weyd6qGu+tWVnOEczOLS2AKBwUYeIV28L4+pHf1KT+EB/+u3KMedzIYat4aslx1Ca58
8aIRlCVLNZbC1NOkk3tGw6HnDTj7x/6GDPxFjLqFt1uAmrWPRbX6n9764uxHdqXAD0iDmP9yg65w
KUeh/hVufK0tMws/rzLk/xIdM4Z9qvy/YvkURr+BGD3vdS+BJtDDaQMqCSxlOhQF2AeQ59YWmmXV
7c72a+EPg9zpqN5gJJPugqHzSiyExDrk2K973taOLW7oIWO4FplRXn/px5aOWRV+317NhhFjccuU
FENypeSoBtWDii5sO3yepnn/n1ayBKrNgZVGqsAgNLAbQDDkpoCFq36LCnctpTnz5CWtdSKHoVxk
bJjstC+mROncds3srgu5pqCt+29rEht7Fn2SbqryOMVYqUG3ywUZ0aGd+EzXzazdzOdrWnhbVkYJ
oBp4KWKARH7LDv513cCWAyy8DI1fSanEt7Eh+csQRzVKmi3xVmVx1QzFCzE5LjjHF6+COLXywOzx
syl4dpAFTqbXCjXb31jLLyNLXKkeVNVMA0pGAOxzpmqeP74OpfQfjSxu0NAOZCnn5vOSZPB8GkBG
/mdeHP7bShbHsonm0ZCBnNAbanctmrkNAwVNvkVbvfFV3qpRZ04c5kGhDdjxioARLz5+EU771Al/
Ix94Iwz438dXF7EfpVYORshq9OE7E+oMmX0ynC0Vs7W1QAYHFyiUHFSYF1tWT83stIwlenKTello
uRIDacVmkFmpjVGg+GVmcV3WYx1EQJdoBiP1NgllQgA5H+zmbjBeR+SPnHoDWru2LggXIP4E+ga7
48LfDGvU88oSF6eEQnTg3MKEzUhgtQHZWjMjuA80DVYJBxq4y3imJYiizGHMc8N5jJsPQAeQr/v3
Tg12DxoaZnqZyFmEmsYgAzDQFfUivz0IOG2oF/d5Km9421rtmXL3W87GHBVcC5dLYaw+i+SeSQpq
Vje0cQrP1n0AMjoogumhUZUnFCFPVpV+kzLzPpfDx+vrXEvgKLaQ+9K8dhhMX+xlOIFbTjhYXnjX
7QUY2nox7rsd+tyw5Fcbj7eVIsWFsYXfO2Yj5W1MbUeJ052RtnvTPtFJ8wY78Yboxe79/fXlrVxJ
SLdgEzpTFaGoxWse1+tsM0goUPSfIxq/+bQ1QrVigZ6JwzGDnkC2l0VwvZ9oh9oqFAUIqDrVR8bQ
N65VRRzTRfnjwsTiXrVSWY9phM0e/T3zjaprRHTDvzEf0xd4Pjc1N1bChsGQEYomEA6ye4v7zwTi
AXEKTQodiiKNuYDhIIhgf6ekfm5niSqlFV8qdUrLSTAhKLt05/ieIMRUD5DCIPr+87oviG16t42w
qimg9/gKS/5l7sKaCj/moN9mNNL3TPSyrb/L31sXfBVM5kPzANP95Zl26h7KKeAVnvHRRl8BEMvj
+FycWk/9sE3uvOp/Z8YWR6qMdMhYR5owk/pJjwpvMpONJGIlVX2j3/j/y1neIsnEeINEHzSRvw11
wCMZ4Iohprz/QAR2w9jqciDrJSQaJj2lhe8FUiXT/uQjKeXXRL2btkbJ1v8+s6pQXApqc3G1nGUR
0Tj5ctPS64scdJcRycy08Pm6n62eV4ubg5/PnOq7gatEnfzSairh14IIK2JeSD3NR7pxh+Tg78en
DXviEy8d2zK45lVOrEZ94XJNQa/PFmAmShc75QAl8DF6Riv4Tdap/GvTu9eiEaeHigl9d+bJFl8o
i5BcaCxW1/j79FQ0rnWTIrjUe0pwL5iVt1t86xtKaQaCA6goUI25XGCFDnDHlAQsKbuJQBFBmeI8
BPf/C0uAuLbEXOzVHT0zuLg2YqflrqyGwctytRAFBvln4DPPIKSE69sA5tAvDYi5ch+FRv1j6AY7
2Melqvxp+U1wM/mzeQwq9Nrdqpj6g43C4+Dq+jy9xFFfaGBbfOvoO3I1MKBpmR/ixjI/KZHzjcGB
8OOQy/Nzo8qVp2UaHNxQcbjmkCInEcz2XpWq6D4GjO3KVu4/BGoNQaQxDQfu9u9Aof+cLOfRAoG9
LwIgz/ak7hNT6vdcVOC5rDlBK3EIPpSUTZ95GWhCRtzsPjLtr94aVlCCOO5hSihs6HYCu3sK58EB
fS9FKmT8Y/iToYfuBQiAfdCyWQJ3qqTgdEeUlwOz/FxWCISGWjAdFJDGt2E2hTeSluj3Vif7d3LV
qTum6YEfN7XyJbLD/qaSuvI5BOa8n3uAyjrMmzBYl8Pn2KxA+mat6FwgbZrAs9ggGd6EOVo5cR3o
G5FnLczZlDctejQ2jEOLqA3wCLXqmEBaBIc0PMjgEf08dUuJZ/Pw6fqR3bK1CNqjnzm2BEmEl+eQ
WfBBMq/pwPhLVZWBUGR6CHy24WzktGu5nlBcMnXudO6lN3nbs+AHeH4apQzITFy4VAhPGbOM0VFV
XG5cT/6wVb9di7UW7xv4brl24aC+PLaZNTWoXGNulB597aX498w+Nsv59feXeZE5lJVZULId1OlW
s3/EerEVyreWsIg8TgrPJqMFTNMduuJD/VOw4EC0uZes3ZjB5/VG2bSRs646B3eHYH+F62BJizbb
Ra5JIeme49839AKktDu2zlNNhaiYNikcxEdYXh72mbVFqBtqS0mkSly4j0Hk0Q8RKV/mgd4NPfVH
wVnbCe7ZTdqtrVUurhFt1AK5LCd29g/1b/MZzSuv8rIjIGSwP7fwDFFGyhAFyI/qy/XDt0I5bcMC
B3yc0RoG4paKi2PEtkfyCJTjo3kbQp2a70aGMrs/BMs1Ize74OPWUO/Kw+fCpPCzs5MXW5Ufax3P
yMqWPkR++S1Rm0OKcm9XwW1SVY/Z1JyuL3P9w/5a5eL0jabVOn7JVJM+ah8TQ7ovwm92GP37F//F
whZnUGpttYt7WbxNQg+tHdcHFggOciM4r4au82+2OIhNOcDXF7CB+j3CSvotsj336Qej9ORDwRD2
Fm3auj1NEVOg9Ovf0VXkwZR1tcKxiOtd873BN5Oj+tF8NP4WL67NpGot4YCx5R9ziwvB8iV6XSGA
rWY/7QVPq7+rBnhU8hf1BhGlTSmitSTu7LJbPvG0FIgtkxb0RfM4+WwXBXLRzpB/J+5Ix7lLg1tG
1kbB3AMhSWJ+9YO5vWWXhn0+IRQVc4vUvxP2zu7fRSUkYbo3IhYhNjQq7iDVz3qoIFNcvqoSBMfg
5dzfOB88cBXRXaQ6sLjvG2fsm2DoxRemh5mEYnSN2aDX/2Zl8WFtycpSSSDxZgtdPZTelCDay/UG
veW6u54tRnzvs/iSpbw3Ld4B3FPTPvhQHSWY6NzkVD/Et77HeNlvrAqtE0pWKtnSEgxX5iX813oL
RrU+DFHkCXopFnf4b1YWEYxiF6ydKosq6s9JUO7m+Sbrt5jTVsPk2VIWAUxLFQaYbTH8mepP8QTz
U97cqsV8c30ta4kEfEz/7NgifrVJTFOkYC3Z/C1vXuQtBMYb5cq7e/zMwOIe960hy/uBT9JpuhuF
n2P7dgz2UwHvnO5FRuZaxqu5xZW/eq3BdUoepkF6Ki+MxkGkllKL0TT4PsKBrkCjRzmvtB/6kVHx
eatp+tZ6Wa4S5huhKqWJ/GiRNSDlECnA6tH3i2+yB7pz8Sn9JMHaGSKlYsCpuYvoqDFvhkDs/wWV
udZhR0wITCZUfmBfrcVBC2TNsKcBdLbIn6XX+ODveh4Kh+QknvfTDfRpQ7Bx2tZ2WeivIaIstO6X
7NPRIOeF3AdAFLpk70DcNiU3nc2ABTAM9Pg0fXfdV1d96dzgImjJYt6sEVjXqTDdHKT7rDw0zR+w
kqDa+lccPTgBMuZMw27YFSH33deFQFMQlQMpXma+hYTkvN1hdzwQVAB8HOM/oehzU0LZ7wBsqdtS
yRBVd0i3Fq6kM8fVJiUa9HFgHcrq0SpKRok+bSxJ3FqLJVFChfxDI+cU2PbLwKyGJbShZQ4x1Ek7
ZHv/pBwhg3PLfy92RfH5wtIixdR7uTPLFEs1VaA3SYAdafytfMj3+aaIl4iK75bFuphSoDdiLjcv
URNGB32GIdqo3DOwcjepeP6I5NsOyd2Nd+vKU8F0fhlb9kgGCABnPYHgOERzOn5sbWYxpEOnf0nS
rTxz5TbAlMOCmIUAqLxICko/tltrJp1VuuOcPDNdlhVbp2sl97qwsThdJbwJUWoUYu9k+6gbQXpo
ndjaZcbEMLbxauhFdWikUDu0co/OY2jvkAqZdp1SGDeG7m8h6lbWjDygaQi0uUW/e3E1DZXaMVgk
RMMT/16ZfLeqpzvb6bzrR0H438JlxFMdVmz+ARfu4jYvaKtTpAxmT83/asIb0KJb4WPFKWF7gx8M
njB4y5fUN1mnJ5Ps99TdH6PvopVlPtXdAWDqnSk45nbDjTm7wwd93jC84p8M67w9JWkt0JO8PONm
OlGyq3Qy1/I5AwNVIOYwN7vcfGIecGMX19aoi0XSzUJ7fnnwsrJ2As7c6IXWTaaekuHVzpgEPf77
b8XdxvvYFPTs9sIlWgCE5ZQakMlm6j50rIEbIP/ruo21W8aCdAPeM1zP4YNdbluQxczez6oAD9fD
l2b2ldQLp0AbvNQxMu2oZpr6xRm06M+aqcqjPSnqC3OYykbuvOaX5z9jETeNCB0cHW4NL9G+lsq+
VLY6rCvnnao1sGWZSQF6/YuLJumaICv0dHx725nefKNkJ6U6dLtpVxy6m875AKPl9b1d8xKkrajf
om5lKUsvGRUmZnyrGz3nx5SNXlcdoNCF46Lc8JNVO0I+i/NGu3DZC5hGn2nB0ADuoerfh0k+hnn5
Wgl6ni7ZCJvrpugA2NQv39NCk4Ay9QwPAjQScPHNjKAK8B/sAemw6yt9wynWYiJITTjz4HN8Twzd
t0qYNA7HzInv5PhoyPftFmxmLWqYdCF1ghVwiaX7R5MyDbAyI+3hUwFGoCuq3L7+Issvc5ZvbN7q
cs5sLXxcrel4GRq2Eoh1lT00vEm6MX+w1qQhEfi1nkV8V4xmVrOCLUOttPOsw3yjPVQ/rOfuTrDk
RUhhbji5ODfLC4V7mgyE+U+i1SJI1ZkUTB3z115q9ntJKo6an30eoyxCy6R/CormcZjqP2GE37C7
5omob5LU4fd0Kpfnue8qeIFItJr4dpJeW204OA5jir+BTEZ04R87y0GmQh/LZMiDkSyccYeuHGhb
K3bxzOA4NN7XA8aag5zbWlxhVdo01RDS4FIjFaEZvTwaof9nI2n763beYG3Lj3ZuaJH8OJUa+BD1
jl70ZXzsQm964eX4pt+DTAaD/vAUefmX9GHemwfZ3e4lrn88JqEV+hFIMS8+njqbU67WEPUr8lOu
QW2kQJM8a75njeO8cerEqXq3VtBJOq032hTL/kdSMIhmRiPswf5r6H+eB3XDE1e/2pkBsdizqk9u
wmVbtKRUsfTc5jcyQrq/0WOBuvDXGhaHbIJJOtSKCfSglX9xbPMYWYzwX3eKlWXQ7EAf1YJ1D9p0
7XIZjTmMaj1yW5kZoSKgwQulbV8G//6yot8vg4gjC+WdvjAjj/DVaz4BqvgOaeMhnmDneLTV4HB9
NSuv9Qszi1ibzYVf2T0XlR4FUC/6OrQDBXxV2aTnd5ON61dMtv2IO7PZcIcVf6N7CV6Ld4sNabXY
5zN3sAb0elBw7j2rvQ30J7/bABqsfScgE6RqQh/0XcLmONkAYwK3fSEHnetbxmHWw2RXtL+Bv4ck
FJZj2rBIoi6npGmth3NbwRUt8WxxaXHMrpkMe7kwN77V2o7ZuAL/4f6AseRyx8ZOhSus5+mTQAGC
UIdbgsS97g5rm0Z/De5PcYq46S9NaCXE0CjY8NpDW3ieH4fwQ9xupJgrNki/FAAzYuSaoetLG9DT
p2VhB4NntPZfsWQeW02Q51vK8/W1rGzXhZ1FvOksO3ViGweYnI9G9rNoNrKutTI2fPKUlN++BkWT
y4V03djYTsMLIGji/DmBzucYZ/l9Wc7yyZcD6xQXjX4AT5l8CPPsNhiTfBcEQX4D/STkLtdXu5bR
XPyaxUlO2jQNRvgsqaiMO3A1Xvrof21vSAqP6T43va0m4VpjEoNiQJSE2noHvOMBEStWxXdsMjMJ
vdkv2q9aW/8oB9N/arJseG77tr7N1C492cpY/gj18q+0SOG+T+qXaRwQtcqZPJt9e4sBcu3TM3xJ
zRP4nHiuXX6ZNHJyy5LBqTrWScnpLrTlvz8ovDR5iUFwzqDUsiWlN4oT6zWLR+spG28amMEEdcj1
b7qSM2LE1kAkAAp9B80qeqdqA0E0MfbolqcoSLgDmIgPIWMLbiTn2lEqIWOxBqV5GfNxq6OxZX5R
L88qp+ybwhi9vruF2PBFmVPXTp+z5sGPjF06/jFmW8WJ1TOlMjwLt6V4py0BqpOt1bOjADVK7+yj
vKe1OCK9l34RkE4l3qSvXlviublFjIDQJm6lxu6BEhyz4ZucfoQwbB8a0U6HlVHTv6XB6/Vv+obF
XuRZVAd/rXARYjuHknFb9xyb/bgbXtqT83Ha6/uCZZofNYEkYHpyFz1KnzYMi2T1muHF55QaP9Ek
2BTpuul/C+KQH/1t/gCU5mabOWQ1Ggk6WcexuRnBa1+ewCKeqQlOuG4XaeWu1/LyZrDUGAGWivq2
J3fzR8hfEbKp8r47tZo0/VDkTvrDiev2R6uPwQwlZD1vJFUr6o42FftfP2vxvSt9HKggZmLzlYN1
g54pHIwypXubUve41/aM28of8s+a8RvxApl5IBygLHmFLSJS1AWSFLb4tRm3O8EeJtEB2uJ5WN11
kKii02MCH19GJS3QJy20cOfKeYIIEVZQqMfkvwflpW7+qKSHADZAMRBcT51rhT5Z0RZ78+oBJqPT
FZh5FLLXxULrOXK0yiD0An3Y1ShsJ8fxpdnN+3QfHMKN77mWSuBcJBF0dQmTi4xIyqSoykOmheyo
hsdWCtGSqutAsA7BEHX9/AjXWB6fc1vieJ3lq1Xe2XPbs7dj3M87qtuZB1sUejtMW7m2L2/JZ6zd
Yef2Fhs5gFBU5Jq3DG343sr2tabu//2K3lJWxg3e+E0uV9TGqd6FEIR6sLWe/LZzNbRjDLXZ51ud
0LXvZPKqpFWGV3AjX1rqpb6fm5BMCaklL24fHK4zp/+d5XAdyzKOz2W5CKyxVTqSHqqDF86vZvpE
cuHKPZS2W1f/2p1BU5WOC1ravDAWdsiQpQnqR8Sv3jh8hN6bflA3FWFXTxIEPrR3AC9TtlxsWlMn
s+K0OEB/0AB9xQfjQWjsvGnZTTf1VoRascc8gSr4RaDiFvjsy49UFUbut2mFRnHpBTdiFlt7qPfO
87Rr/w+64G8TcJfnCXO0ZqkakUQxfnVpDtTn5AMk4qYvxu+wxDX7InqowqbYWRSDXUAOxSnOMofG
fPxz9LvkD6SilIc2Gb6ip8SZKBirlHSzdNNBstyghv3VyOvmxFva8mBFUdx87OpvfWU/lUg5bqYq
4gAuF0BriOyXJg4C0sJPzgLCkE+RmnGh4AfGHxKz5NIDP2vY+a4MKq95Tb3rx/X9IeI58489iDgu
7YVKo1aBhT1FKu8NqLQTIz70g//5upn3cQczCLQKnhn6mMtXZpZNdcac1eTR7fBkQ/LglLhuYXUh
oBJ4L9PNRszwciFtbPhR69OB8nPqDF8HFX7OemMVK9AHXiZsF4xfYC+gpLo0Is/TWEFfOjJm0L89
h2QbuS+0WE7zfV+hKG4/VFsPQvE3lx5xbnOxsCKvlc4S43fiCaZ6vPZug6N1VHdQGWzYen8bXS5v
cTsIsQNq8tRt0KBAS26q9LtOcdQd3NHaMdcbuKSvf7Q1tzhfm/j3Z96eKDDjZgJ5OzuPdfdF+vcz
+SyI6gbgXtlUqAhd/n3fggTU6PheNlK2/de2uSv6rUrNG8vi8gMxTcUFxKMKQ++O7Bz30GAPUEIh
/+HWJ/C0O1lypVeUGkER9/vsU/NJ+5Lu42/dzfUNXI2vwA/oIgKGZzpkYbxPOn8YJ9yeisQ+/6q8
Jp/1N0Xi0fRgDd6IFmsOQnsD6A8NbKL6wv/1FmrTqmU/p7KmpdYdtFQ6QRFZuWG8NSj51jN+t69n
xhaOzzBCkUkx97t+7O9ML935AM7dCFXi+phsNZXF/XrN2ML1FYoGzAXYhI+u9MqQapsFNXadtXem
Pe9mdex217/cmuufb+XC9SNjQpWtIbGYhmAPcGzf+f/RwsL55Uobm6ZF99jQGrfLS+hgN47vajyk
/yRmS7msgGZdni8jpK9tRgkw8mAPNov6ELT88450dq9nHq2FnWA+vL5x635xZnThF21mSKNvAJHK
AaDFj3l/2yiKa0i7KfgZ+bd6NEB9/gox9mnDsPjD73wE7AbPbAhseBlcrhZW4HCK5gaOojvrD+tQ
HDNPdxVYWJiBCHb/vsfGlUm9SyDB9PcyPLLU15MagcPRJPuhzbTnPMMROwQw2ur7xsreQ7SwBdMD
5KNM8Jrvss/MduZAFllAVbqBegikp6IXcqnoI0jAwmZXGh98Y+OhtRq8xDQbh1zQACyJh8ZISopW
4GGmcPowOpLH+FPrmvlPtvkUOPYB0uubYNY+2+hAuBCfg7Sdv26sfe0gQm8rQxJNFKeXevlVh9If
oCyCHwupg/28S/ZqfGwtt4ewk6f7RAMu2GoUr5v8leQtkn01a/spahxEGYMCKvv7vAw2zv5aoP6V
1snOoixTIujgzAVDOwBJb+O+eq3pATczs7fNtP+dDTzLvJYbKHdR4mg9zLWP9rTX8M9TBXhfd61n
JC7yea/fBNsa8mIFy8PIO+mffG9xGLOii1JNXHz02nnIBLexv3O8YK+3/MM6hh/CW/0lPRqf/Mzd
LLysxiDLJrrZotlEK+jSacyxQCEnEETpe/84fopup8FNU1ewIss3TbmxxeISX6yVDIZ2LZpmHNNl
GhPnNpmtwzkZD7+m0eWbrREMcSEszSho2QL5QEMTNNflosZBAvY20h3stP4e3ufTFEjPoSFtnbiV
T6ec2xHOe5b1lTMTkmmHnVxlYledhhLK/vQzSJBTO6PAnDrKFzvNKwjZy/AuJAgeBtkIb5BqzUEM
GkjVdIF+04S29TLze49hMI0hrHXo9Fz37ZWsgCIGbUReFOA6ltlVMsbTnCJZ4s1SnNzBF6DvJqn7
C9a7j3Om2/twSPvDdZNrrnVu8w0zdrY7VeuExtRqqKQwByMmfc3BDU6g3W7QQtnql64U95CZ54qh
ME6tC3jW5bfostCXQqaLqQfAVA6YG4r48m8uHS/bwVfeuQg+XV/gSmgSL3QQfBqwWY7PpcVKzSlU
q3z92aieuxTkuuPslfJn43y6bmill8TadMGYiXyRDZr10pIe1THj7awthpaCCJSeDNgOPDEZgha9
fbJui530tHWKVtbHvJToEUGeBMp1saN6rkW1nbM+H9YsrWwZCzsa1lM/PF9f3podaLQ5pgKh+A5y
mSW1FZZ1SNV5/Gbx9LDkvTGru2JrKGkl+KgEOjD36EVSAF6EOjQT6KskFlnPSQT29obBZqStt7Zt
pYpOEV3wHWgOzG80qC6/Fkoq2iipVu9JzFXN6vRMU+PUxAF8/mgRxagxhRn/ospu0KJwoyjaMaF9
TwmQDNpx4ZG/7dJ56zCubfL5j1rcMs002bNm8qP0I/JDXvgkeiroPOmHV9NVPPznlLh+sRHvxV9d
BGKwIAobYQtY3DLeS05azP1MU8XXeze3P9X6Rghe+abcWSDGGOGA8ENf7HXRtGoVSQ0q4jlZFxvO
fPswtfJPOe6NJ4QFgydZTm+dUhvurEp2tujF3oUdnQkHajRA10C8vOeg0MfZChrU1d6GtZxDfKAi
9NAdepFxfejcrf7Y8sb5nzlQLyKUM9q6uNm0oIh8FOMGL4I1OiweHelxND/l/XfZaVzJ2ACJLD/f
mzVqxjZAckNoYV96claaDgkRi9PghNd/MrF//eS/EXCd+8fSwCK700r0EaAYhhi9NQ6awGy0nwwr
ffbtfUECb6PUpkO0OekNoOXSDeXHNEldv/9bMn7w2/amuncCGLfqz0p4n7eMs9wqWnPMkx/Xf+hy
Iwi5EDyiVo+uoG3oSzSOHQZjqvv06wztixQ8OubGRq+czou/L/792VVpzr6cJyn98roJhHhVXt0w
4I9Q8JAnR2mGNOL6et4/WHiH8WDh+YcbQaGzuFHgqYJH0AFe5HwcaK/GB2sfnQaYopLdNq3NMh3T
VWpJ4AAMQOgc0iWyeG4g25eRH/PICg+x9qhorx1KWdeXtIwECyNvwpBnW1iaRmYZfUhF53a8a47t
B+043W2nlu92Dju0AZQ30CEaAks4dpbWch32Qe+Zz2LnRBBtds2dUKzefhws/WJhbDkto8T9qIay
33mOcbJiZ9+bH6LM9wJE0a7v3tayltRhaW6N8xyKZRnSB7XUPumBv8sH6y5OZS7/UajE3o0xrEeq
9QqpSeIiP/Xx+o9Y8RMBSxEYS4oF70DASaF1mZVl4Dk7N7Maz0KRfot1dnmS/7ejv2wsI05r9WaB
lrQX6bJr15Wr/XV9EaufjHIHsRnw1ruhQhkE0yAXfDImneU+uimD8BMXvzfnh+uGVldyZkj8+zOH
nwypGHvBoFpOFVorljeGW1M4y1fD22Y5qil6QjTOlzoyeV3HaT9gAg4mNyg/TwGZe3jLDNfHHKLD
6+tZ+/pcacRBm8YHmhKX66HVGuh+JQhBpz1iwTSvXLn78q9tcIvR74B3iHFBbbFnsjwVctPwDBrQ
mC8PLdKaAIg3FrLyYWgN0VshAeSt9fYuOvswsT0n/4+062qOG8fWv4hVzOGVodlByUq2/MKyrDEz
SIIA06+/H+TdmW6IJe741tY+zYxOA0Q4OOcLA0S8xqBLHrS29G22cVt8yDDxXbC2QEOBUBQ+i4wi
MAnvrNHukHRUga3GMNuE+IsbZnVk56iZ62EWVShalpu750OdVEQGegGcE8wjKALiI56Njfa8U1sF
dpKQU3VoGUz0PoHBF9zTZmDmWdsEdfqi1tcGjWx4rbZeoE9bqr4r83vxG8QOPPsNk+12XWPCGI9A
OCn1Kt90N7bWSlYHzCoePaDdiJeCvBZLki0t0AUsKJ951N30KMc4UZ2jLKKGokS6Kb0t8lQpEcKa
13DwAS6JxSllWmRozLLOCTw1q5AczAh3v+hpgzgb0+ceqMXNZ8rH7YZ0GUgUQT4TsopSBqB5XZFy
HYJIjXujKGOw1AezHMPP95v4FPKwhEOShnPK+Cj2lbKFVEXSwL8FWjB0MvEcui3HKkIhfyPSygXm
qeehpIPdhjwqzxcyBsWV8iAIg0mo3Yy78g7mT5vAuLXJA99YB7EZxPUP+C0nsxPAmACe9bI+SMYh
gNSUN8WfT97H0xcMKby9gaEV2qhy0mn0PekZjBGQ5z/mWeqXltGFo+49px6v4K+5of7ycVshnOWh
c46nlP0BHaVZhLGRQ2BWK1Q9KPOhDzRzg/27Nm9nMWSVyJb14+IaOUAoVu/Dry0aMw7tsy166upi
wOGEL4TRAFQmHVN1DwcyLwHtFU4Os69H+bFElgalfuu9w2FHn3+plfNCyNnprnA2QJdWbqeXy1A5
Tg/fJehwz0jgdyIxdAL1dvYAedCho7eV7q4P8SykfnkKQs9mnDuOhK04JLM/vQHssB+goDPFLeys
N4+LldWBioYLcVQ8cjFQ6bggRl/2StfigCpzxR9ciFd19N9SEPEchHiLUDkWJE7U8i7HVBBmqMzz
hmCeNO2pQswTt9MUOSmEwYN8nuatfpGYJemAOosICZTLiF6vzyq8wJEQQLbURGs2I74VoaQXNbus
2275rWyAi3hSkgPnixLCdIjHQiGTWkaO6ndP7l0XChx6vus73C5J8Pny/Pg0Op9WYMwuB5l2mUVS
B6eUgGRpe7a3oKdB461LbG2J4Lshc4PaogpRzsswSWtr/VjD0l3PA9P5MSk/Px/G2pLHVYVCCxIP
6C/IB6I35UNudwhgxgITXOzQ3TIhKQFrFqiawYL483hr48GN4kDqBQ+9D+cvTJRLTS/gkJI4w97V
ui9Kv0VjWjnigQT9J4SUymjMKzWBug2YNXc+aetrGNtGs1t+mRXRIxy3mvWrcwjVXLj+WpAOhELA
5UdqJntuZ1SQsOCRZ6DPnRzICXDDuNkp4ZYw3OoMgkYvqgwu8CvSak9hEYtnI3IMK3nSzTd3i9q+
kl7Adg6PDxXXlpCRuRxM35uTm1g45hXovjljTGtYmf+lJ/nG+b62a0VvV4UcOvrYsmZpldgaVMrx
DqoNWAB7DTvmjn7HNwUBDDEh8nEExXUbNFhQRxz5HsFhpAwaAIjBAPPZ2vzmONVR41MMOidA4dmd
pgcNzJ94fgUP06m/6pcw17NAeeXaL7yrUKcTBjtZWBqR59wsTvEwJaOvqzcLpE9L86rXrmrtqcAV
pZs1nLf2n++YtXkCnkZ0+1ES/VDoMay2blS49gaJALLaX1j18K81nsQdcRZDrvNkiakOxoxnImzs
I7vOXz2O9npDN2hYa0tL3OSgroE3/oEfV4wVVLUZoPDt+HWgR7Sh0Xw5TWSjAroSRkfaCpYMIKzg
3Es7pGXGlGctaEm9NXiRklF1B3HBLCS0g/m2kW7Vq1e+kK55gIIDeo7in7xjTDez64Qj3S/GYm93
zT1rjV1ReRvDWtn4F2HEPz97oqUQHTfKmg9BzWC8ksdsqzK9do4h8wZgB+V/8P1kCMuslUs9q80c
LLec+uX9GGPVB0sbCLsifbOjvPLw9S7iiYk9GxHjI6z3FsQT3kgAuPtd3H7lL4C08hDtE2g/TDz6
fDetXA7QncbrEyIrWB6y1oTnLEs6NASnWxq2yWNBvk8ZHvXTDUzRN0oWa8viLJQhpUHiyoVwqIH3
TEctGFlbit9p0GJUNmF+4i9JJ9z5oN5PwLN5nKEPIpiaYE2hBaxa9AZM6jDN29iE1iRnTTQjA2O8
CKxsy9JmJQ1CaNQvxENUFBovP2HFqtHQBYZSb2hoF2/J+LWd40l7zNipI7eWtxVwddGcR5Sud52i
faIYvXiGJHFZhfRBLNJxR33QR6/5/wIcX9t5gDWCvY2mNJSApC9JNaVME1qL0pAHh1lTf15q7+3z
hbm6+VDZBFVIcNBAVL2cScWjdguqEA/wdEtfKjfT9zVMPJ5dVVV+jYPKDjYI2gFdGjeqnWQ5GNxO
vo6aOT5brN2a5rXFC+zV310q6dVAsZwWNPiGYIHvQI4ToTp2bKuot7Z4/gkC8bbLIaORyFC9QclN
+Cj8zqHtHbRKN/b82ksSgHncnrj80Z6R8Tim004L0msGEJd3m8RmYOyL2/zaiuE4+KpsPg1EVUTe
jtBGAeQR3/FjgUYpWwOkhgEYMeBgSb2rtQcXhMrmp9m9EP4vke2i23ceTCrR5IMBkSwF2a4CDGdG
iwAzekpyZSPMBw6hiAParShlYApRU778Vl3u1RYpIGg2cR/LARpqIahsoR1COXHwIUJHw+pGaAP/
D8y+tcV4Hlt6a+Ujw65XgTwvDvmvWoCoy30XQBo9VJ7pL0gavpS7LcTBO9JE/oqW2O9CERzWnPIO
aHPqKAXIIsQaqIKaqNWGTerYOGDbq1zVrrq2HnaLmvXMb3rLegRRP/EpJNtvOliiwXC4UJ413mZ+
A913y1uuhoyx+6SHEfhE3HJfTWlDIARUzyH+1XIH1u29Myx6pGnWeLJnq7vpaP9EDVP3TaNTo0Yv
78F10wOQoOGENdFJSwOn9FQgpBT63ciq3vbTtGN49OjtTwL9+8jlSX3sFKg5+9DgQgsPWlUPyjjW
P0ZBl+4A6n/IxoU+55OSPZkzda4cO++w2Wm+Key2dk9BSlaoNKLQDTTp5RqqNLhLVGoLSz/9r8Ya
4eeGjhdMQ+mtSx9qel1mT8zbUm5ZPVjhtgQ1TFgw4oNKV5RXi0LgnKuBfW0BtA1+YP5UnUygQo6C
IKhspGlr2adrOmKTQM7ww42oDcliwH4VSjFc24+0vK44Ln7GA33Yqs+u3Euob+sO3pygIwL0fDmf
BhRtDTtLwPDk1rdFt8zTDJfcw8bFJP6KtBEQBd1ZodKAC0o6YbqJjmguZUPAdt6ttat25XUaWzg9
s72653v15vN4K/NnAF4oFNzekQHSvutoCc8IG0lhz62od0mUNN8B55m8TWrGysMQyhYoMmI1IhmU
RXpH9M8dqoOaAfjOlXeCdiJwvWPY3203Bta+FN4j7+9pCBfoUtIy6Uqrz9RjME0LGZ3gzfdvnSxx
PqNvDkAZoNICnimvBdMdZ1dveJBNelzagB3AeTaFgw9ZtjB6H0CIIhbAQRCVgoUPOn5SrLQHdq7o
MBpnepizv/JMR95VxIYGgduFXLUjU/25ckKNceJ39pafy3tNSl6R5/HFbJ/lu4011yyvMkBoYHNx
yDxjiisIRu4hCDVO/pQY9qntlerGa5zOxyEOJTRtqH9WSfIo+Gz3Q9uwKwxyDrqxJzE8JTU0A6gb
VHUOiq1qDaE6piUgQLoXLW6OSe1H7zCMEMG2OGjUbZ/9BVEkJRp17dsCt7XbrhnSHWuM/mawvFqY
YhSvULJOj7hJaaRDqNI3zRFYnNZMdoQovd+lKtn1bOK/LAUeipCUbU5zbRun2dU2mh5rRyA+GJYG
2kYog8h3WaclRgabNKDnTnbs7HrAeoCRwytLbGHnkL5+voVX7msscpA6cTTheDKkE4NWRIGUpcOC
VEkCZMqt/U3Fov88yNqWgggpgA0gEsODUkoKhilJR8VGR1iDP3Wf/GrTjWrF2ijOA0irnAxung4q
mgG6QhZ/ST2QcOit0St/fT6Qta+DDft3piFjel2u14qn6CglL8l3rx/fRhgw+VOW/YB18LeyL6KE
FnuTOa+lRQd/dO0Aq39LwOQDIFZkeLiz0CfFV8P/pIOXOSmcuiv8DOR4YXNjowE+7QtojAEwX+3n
0D0pB+NtY+wrpz16esLlHfU5B5fM5Vau85ko7oK+c3FlPJIrGzgjJB9BtkO9zuY+yYGibIPiaeuW
WVk9F3GlJdp0TgOzZBxhdXGtus/QP9pYnusD8yAEY7mmCbDH5cAsVkKliWAPDMq1m/5crLBFBzrb
b8yfWOXSUQi0AuS2oekDXrhc3NSmhWmJztDPPLixES5798pGdwwSGz5IR9FGtJUb8yKatOfqZVZI
LaKpsRvr0bInp/pgAKX1J/g2AcMAqUEogqJLJq1G4vCMKbSFVtd8U4/7Rk/91PnyR+P5O4hc91Sd
TG/NBkF+G+x1kHOFW7sXszjfNV8/D7a64v4ZkFyVTEkN32QLj9DUeqwzF0LG3saS27yXxYl2di8q
bTvWaDfi4x/TvbMXCY0Rj1fmaftNtjIa1G//OX3FPz8LpfUtHjkFkkLC3CvDrq41vEI+n7Ct81ca
DUw3jbKt0CoyF2+fZJNfaukDGzZ20NZApMyMVR7n0N7jwax+N5uXttzYMyujACIE4EbVAtwAaJTL
idLhSGTnKXq8o4Vv4eTHYgacaHn9fK7W7hA8rMAxgVAbzlNbCtO4jeEACwLCKLAuADDhlsdZ0Pqm
vR8iIfS/9T4Wf1A6eC4CSgdoa3F7LFOgNZS+85fk1c5+Iu31Cb/qDGNjJXxwNcDVBF0SNNdwDlhA
S0mHaZ5o5mJO+EgoAOyhQ/V9eijebHA13BDwYeon36jPrpPUb794hz9oWUIrAiQKC5WPFflvF9kT
XygwdGyHgi6Szk0/gZVz9SKENJkLeEoOy3D1klT1wU0N0ch6m+blSUmQFHbObkZabUHwq3e7Q9Wb
/z7TuQgvnbXtrNZZ40IfqnHVA4Aqp8IlYVYZ8eeLdGUrnIcxpXKf2RMTUn8IU4zjm2snz6XCrsfE
u/s8zFqFGCAzoaIO90WUGaTVMjTQSIZ0AAt4afiTV4fwrTH1t9m7BkrHd8fyPkENxuaTusvywY4t
bfFr1B4IqTZGvFZ5vPgp0jFZmjQ3c6+D9TfoWkjbIpCZ7kV7XTABq2B4+ZOhI6IFNRVsT7mbvwBG
WPS/c7ghbO+Eo8K7c1foNj4wW0G623p3rn1UPAIhGgOUnbhJL883o2zKxUrQUGmamwbseM8N6/nn
xrD0j4eNeKT/HUQ6pEEIYlarJAz39Luyhs87X4nAIY1JVBN/62xb/WwwtsZrGm19pB/SaVq0PSTJ
DVQGBO9toLfe1yxU0GMwd/XOdG7xZgr/YITnEaUTYFzAfCscSJHPR/XXdFj2ohZhzDCXExD4LfDK
SnIKKB3c1cG/EMxqaYe0tj4ZrY2Ppmkhsw/q+MUFDA7lucOfDOsskLT+YV1dAgBPgbX/j+KcehDM
KB2WeZBDCTairdzlF8OS1uJYGLQHTZUHneW3h3ZXoDHk/YDcyy7b13hGwJNw46zZiigvTKLw1NFH
6HHSZ4Xe1NXjxpDWbobzLyWtRH3uKg5RAXCTtP5mnPNTxlJUaJsQ9ZUvwJj7y6QHNsrNs16imU42
MuT1hQI5W6Qu0C6Xs3BQ0QvezByVlrELy6E+uqN3D7zGfvE2+f5rJwn4XkCqociIYrmYirOUUl+a
gnsjqpkiGVf8PvC0AMT7BI5FI5wk2y/wUi5df+tRsxoWOwGC1yDT4ZC5DGsrlmLpE+qNZLED7kBJ
gYROOm+ANMV3ktIlhHDwEISfAwDf0hVbwktuSDuU53r9UDUFBhZXpIcnGK74LTuktZe8aG8DUOgB
6IoxXQ6J5UXJDAPJ+bAbssja5UdAxm/1x99vtfkreqTh1pn5nmHKIwQlSUizitKPzOGB0qw2LLaN
WxdJ3J1Suvxb2yppES4TZFpC0LYpNPmMJjlYhUNip3ebK2hNWLoPklxl+j1vuxj/H5dDMuXaEqUG
DqieGtnJ8RobR4jW1r6XJLMNIbc6gdmnN5RPYIm/1FpbvaiNnoc9DGF6mNib037y1KoJs86DG7Ky
/Cwa93WyLX5IdaJ8S71x9K2FWD5TFDUeNIVA2SLpIoCrp7hWtSZw3Z6Feg9d/nF0dYAuknHvego7
zQv+27pqzGMDdkgAJz4zcBymvjYMzlrQUB53KkS695O7gEVXGHuWwazJybla+lz3XsvOzn17Mhb8
2p4+WW0zw822YfzK6zX7lTjJjx5+mIHG8ELMMwZxi88PlZVNLXIjTK6ou6BPebk8+h72ulohZP5q
jwTQkO3RX4KjlPmzV+uNA2wlFnrIqO1YmjCdkZWXS2g+u8UsyCHWN4NSCLFACmE6eM7z52NaewAJ
0gYuNAErREnwclCVpXe08nCB6rH308GSLwPbdyjkV1R/uzqxOqyzaOKfn51VE+8nSKAgWmL5Ku3Q
e4tV5Zgr6sa7bu1wOh+VtJO1EeA4QOI5RIfQaO2CyQuabquSupowwzUECoYqUIwfVKXHPtWMUUEp
NYMdFgSODkZYfrHvdA44cthlOHwh1rPbeletzuFvZCv6R64MZITOSekN73dnmcWew41YM5ZnB0IP
MLZtabixQNZuUnDH0b5GLxeIV2kqZ2NuEtKhaZB1Q3qyKvdHVmmu37kTDVJNAZqEV+oV4IrXyrCQ
PfTobgGYTja6g+/+CfIxef4zpOuGw7JCqWu8Jj24arrLbWa/ttzZ1V4b6kpEBxsWm299ne7M/MYa
2pANejiVXwAgyMCy8pXkrktiL2mgKh/o7nSXWLc2PSZcAyQsRzVT9fWGhPr4pPLGNxcAj8a9Vh0n
IIMqfmtXgz+TEszuKPGKw7ylEbe6Dc+HJ99zap6Rgpoo243zTQvhaDbDbb1A655ovt3VYa38RUcC
+YPv4wjhoGpLc3gtIzv7Aa50uNX6zEjWiad0fz2Uqc9wgH++klb2JEAB6GHDsk5ISIjHytnen1Xq
1XQBAIlpYbs8L9l1uYX5FLMkLZKLEFJ+XtsjGSwNIQQwhux+631udyXXCoYXccRkng0lSbweWm04
nRlyn7S868yIQcphvu30E68jKznZ2X0HQYXPZ1Cs8c+GJ53VbtG7rC2gbjZ61anrFV/v7JvJ6L84
bhFzy95nmbqRyG59NOnABkWm1XPRkmrHU17Ffbkz+/jzUa3P5j/3quxk0Of16PEJuXpxoI/tLjlU
wMU0j+S4zWFeHc5ZKOkUqbvSnEzAOAIzaY/2nDySZA6Txfv6+ZBWjujzTEE2g+lbu1HnASMCTiSA
lUCNC3VpZwA3NlbE2oJHbQ0WkFC1gJSIdGykC8mzxcV9KtgU5TGHwK0NIT/r8Pl4Vg4HuAYAcgau
JZikcjaS5Rr3Kk3BKnCqLHA5S4OaT1s3zdrHOY8irTWYwXKPKfBg/V30IQ/aVfEmdjGNivZGietd
BQvp6P83NOl6M6ni8aw20dCqfhnNcfEePv/7711IedOej0pacu3cVk6jF+p/arApSlnjTnykP6C8
XHwkaS1MJJnMuYPvNO08sFGqWCk2ICZrt9R5CLnjqnGlnYdhFCKB1s1Qt3t1+NGpJ40/1Xka64TE
VhmYw4Pq4bGycUxsrMH3U+TszCVgYMHWDJ1HZPctw1vG0jY208b6ex/9WQROiiYB/JxBaZ6QR5tC
wlnP8DAbCmuLe7g5k9JNlTSzofSTaDnF5PDeEWwjdIL6cIhIpBwg0vP5MlwdG4SpRbIqWATy4qDW
1FYVBlPp2E9O5ddcv3EsvqF1q4tL/MNqRzvFhAqVgzaX+B1nc2jqeK/XLSyFSbXzflZv5EX5Wh6z
XQlxKMFks4LpSX1UADqO9G9zCFeucAvWLXbsx5/gIcUAwgHcLKkeMtcoLGkzDquFf9XSe609tmZ1
ouSedlv64qtXlw740H9jiek4G27KuQL7JQc4/GO+tzwIcQPACK1r8OdmK97SixAf6bORSYuG1ulQ
OpSgjXxkhz4e9jCIO9J4awLXjyw8bCwACwRlVYqjjs7k5o2Blb8roM2UHOB34bc35iaTYXVPgyot
uvBweZGrO2oJT4pUQcfBgSnivq0z9Y6ldbmBwV27jcEA+m8UuVutG2mt2B3WflJH7XJFpuEApTRf
n/+EByu4Rn9HkpYeBNT1nLMSFGwWwIEXrMD0Or3Sb9WdFZS7zeL3ytMM4QDPRK8f9QiZCsY8IMbs
Ct/J8oewuSe7OmaQBajuq+MfLb2zUNIthhY5OkMdrkmewZiw9i32MJZL5Izfu2mKeYGKkbWRRK2u
9rOQ0pE1NlMKp1Y0Lzzvp661pu/VihVXDpmhY2h8BbiDH/Hg6/0eKfFWLrIxtTJ1wTVqt2EFplZw
Y8cbsmN7Ieff3On77I+Wp+hxW7ALBwbx8gxpHCxIdyygdjOGcGYMqJtAUNQ3c77xhl69A0BZ/W8g
Kb/y7Ix5VYfd1no5krg9Ga4YMHqfXzRrWxrAYJz8wPEL6sDlaOZx4MQcKMSc3Ddbf+B0y0l7bVmc
B5BWYj/SoSk5AuixeyyPFIfg/6Kct3aLgJaGExCiig6+zOU44E5RD1mDr+KQ5M7p+4eRF37hgv/t
aV/TlG8pzqwVn53zgNLXobNVo3sNNlwfFXWQtb7yDcLPO+AfffLs+tBcQNKjAzj8+fdaK2IhLig6
wAJqsHKQzqy5KqwJvF+G/FQPskCf48LcKwGNJvjA6LA4KiMYTWwVscRXkq+y86jSxbkUOdQqtRzL
xIrMKoP9x7XKPZizHCswTPWtQYob60M4wOXEJQOpaZlq2Dd8IeWEpT8eh9DY/RbkyN8zEhanobbR
3lrNC4yzeGKXnOUFLJk7PVExPGFeZIvPKNjhSwCazjXqV3/yCW2sVPQuQKN2pS1REZUoEwWmRBxW
9Z7ckbCJUdFa4vQNfMTQGqLNnuHqjEJpFG0ScIQ/NGaWenCskhvQankQ5kFkl0bA6wOpi2ZJRGLt
ZQscu75Q/4koX+NjP7bOwAE+1h5EeaeO6ljPYwh0YVbnffdVuao3stl3CZAPy+YspLQ3Bi8V3iYM
FUOrpNeADN4YY8EfdKtPKArKPBj7m9YIcu+ud3bfnDwxfCgU1kE7uHrIjUb3wqyYWFRojPpgbtCw
n7Wsg/5WkfncKovnVmF/eQa7B/P2oaRJ5nt6p/o1UfIQhEu19gtApPwJiMuTU5VzuCSe/UI76OSM
LUMLv060HFAiA5D/YV5u+1Tpn8u8UkE1srnymCbWAHsul353lyTdd40++k46LSaseGvtQCF1Ckut
0Qbe27NH8ftGs+qjz9fn2r2D5iT0iyC5DiMRaa9raTH19Yi71JlOI8SE3LQP3E3LzbUsD4QOiPvB
PhlcNSlpVVBwrNUcWZ6WxUs1+g0kwkrgKipnYzjrgYCdBuoX0pfygclss+Qo/QP8SB2wBr46VmwO
XVA6W4pnq49EE/JSQvnJAgROukurwa6tgs0M4AZ6oLfDXmR3/PAD8kXBVvVgdXuhxAMxLTQPQUmV
1royqa2x5CgADz95pIDXX/kaVJ+gTPuNKdHvVsYWnmItWQBBFNwYcOSgCSCleNk4GzSZ4JScecpV
4xLYr1Ckzp8vv/VpBKMIlAGwHz4YuvElMzKzRsYw/ZyD32q7/Cfk8cN6l+6sP8kcRZVb0KZAmpKr
mbOeWPas4UloxvmeX9fB4GtH4TlNNgmaaysRpxO8IiCgqX0AbC1aYjFlxNWN7QWBBeiSolkwQDAJ
raqt0s/ahX0eS7rRKsO2i0JHrOxqCNM9qviheINmQBkI0nkezHjOCxLx1k2zloiJO9sxIGAMvQVp
X7MB5x71RjBqvX0OzmDeBHDb9BdAGIuN834tlKdB9gyIBjS8ZEzWUvd1lqs9zs6m8VtQltMW1+i9
wYtDUTgby3JtQs+DSflemQKblfR8DqCj6/qKPl9V85z4dQ3x4xGITP6ko5v+B1vhPKh0okATozZn
EdQzIvNohEWYhVkSaNC2jIGN2Tdbae3aEj0PKKUmdj3UijaC/op3T1Brt733BLdsH74GGyMTy0C+
qsHkU4F9R88cb/DLjMtBcx6UelwyQhMh37+LJxWv/KeAuuU74w4qm59HXLvVQAqCXB2QNx8Vhryl
gACXRnGidNducz9DJiBJq427Zu2APA8i7TrTNhIoS2C2GmU+lv34lc754fNxbIWQJq6b8wzshG4O
amiu+eZETnq/RbbeiiGt9alJKpd6GIYGiqJvOJDGmFxnI+le+SAuLBY8KCXi/YmD/nIFGAkdnRrX
SVCCyK3AtfhrsQV6XzkgLkJI40CHVi9nd0Rxh1b6Hv1MO/HtpMsj3UOCpwwZhAUmuDR+/oXWXhMX
YaVdW5Q18YgOSrXIewvvaJwYXr24U7KrcreF63oHaUo76SKatGVx2jbaWKl/g0bhPmSOfnftQDQe
YkAAlemhui+XkL8uW86GK497eIrhKzo2pJSQyF1+w1qty1YVwsmVAKzvwZeNjaiNt8xIV78j8gGo
qADv9UFpzS6mTGGaCUxD+lQ2uh1maXEF1uFpNth+aNOt1+7K+sew/okn5VZmB1Y3jl6UeMqJfeuW
vrhJGzZsvANXN8BZFCnP5qqielmH1VmxWDWPxULwGtnKA8QfkVcHzjsU+NF1/Ohbq+RGUukcJU5l
L8gSwvahApnpN9526zuB87USDoUkGE7AHQ9CttKYmrzUp3oqeVA5hmLvAYOCkOysv9pN657A7CKB
qpb2LyVflKBTiHlYLOubSYZs9uemZjsYkCWRqS3ZodTnIhC2C8GMmdoPXgaGHFc1v11mI0SGBaYl
nZUGFFgvP6ruCNdhp+7bMIcoRTQPjO4rCP08lUY9QUpBUcCYrfMfY9XFnePdVlUD7GWXs79y1bpp
+9zwKSncoKw78qvXSL+zWJGFs+HVO7soya8x8+qjnui08BcY0bg+V9Lp2cKr7r7Ucxem3U3T+RYt
1WPR1wDk9tR9azJ4jfrKjIeU6ZDrkmtkR1mr3HcJh/Z34i22v+RudSg0AsAYb3qgx5j+CL0n50uu
Au/q0e61qLvpqloAuEOnZvFHZoKesUxL/pK45muzqOmJOCaeqG5GtAeaJBk0wIAR9jE9jhmShLR/
JRyyd92Cu3ZZhjDpli4wCzIdtJS+4Qc0O9L3hq8sqnZLifKLak3pa6xDOjzk0zPMQs24n40ETMXm
2RnIL31gBbYHU+NC7Fp/bvM0sEbWgGKQan6yKE1gtDMYAM40hQ5MrkJauMot9OmmnZOXJCoWp/XL
ntXh6PT8yDilUV6g8bpos3OyOGyT8mnJ0IEqCPcpYOqoOgGtlGYpi9JZLa+aBOOhauJeJQZUh4bG
+OW0enHLsvqhhMBy2KXGde+UC1SJGB0g1zzp36slNSHGO7lNiGaKdgQXRztYiVZeqxl5TXmXB6kK
w1OdacpxbgcrsOYFb4Jm1L85Rksipy1pAP8wAMgUu9wlg9k+tNT61ZR0Obm10u8B4+938PHIo1Qb
Tb8qHKBDx+J7M9VjC0KyoR5tffBOitmiTwMimwdEWmV0O8tWKhQSQcWGpVrZG8jZx55/nfs085EE
9z6EVW97y7zT89K+KhW39Ee7on7Rz5CcrLtHmrrdizqbP7WyPBpuqYa01t7yyp0AQXLgwW3YBCa0
2tBEneU2u9ayedzUdhf3TTYDVGj1gGFl/Ifb6fwWPmv1KRmTKhzzpPQraljwZCb8l246s1/l0+QX
VHviFe9hNtc/VWhGTz6pSm/f24xlp3ZISRX2GvBRc1KbV0naFoGruNXrwE3+DMsSlBGXzjlaWUve
mpw1+3JGycVv5wVS4Rn8zamXuQ9jWpSPRs0fy1YDfdbS+bXSW3ZMKqt/gOiFDbiLufh5YnJ/wIhf
VHOhQWbS7nryqBmmiwcsFvpAKfRbMgU0mAKDLeah9bWCpYkPEEUXFkNKmU9zzZpQ2CwWv+NYX7A6
ak59R/MIkLb5CunsfFVTzz1lZsL20DK1Fn/oLVAYJr1Kgqal9KlNnTYa8OaMF6csjqhYjyen7flh
gTV4mAxjtfdU0nztutJ604rsu+KSG7uGLDrI8i+kGQkI9Byezm5Jdu5Af0AgcUJfZWoPvIca8tCN
2hHvguU6r4fqO1W16Yjzod7naZHvslRLj3ia0VuW9GWIohjOQ/yGN5Xhe5p5XTzOtQLJy3LUy6PT
YXXiPQ/HDOjIhUwDXJnMBqo+aL/BBrw7JIrR4N8lTeSqAwE2nbuHaS4h9tsnPyqyJAVeP9gdE81J
2NsQrpmYnYIeUxY+Mz26X5a6O1U6ycLJ7iyoRTOsyUanUTaM3XUzk3HnOjW5q0b61urjS50sdyqB
pdjgwZKppe4hBYYy9NxlCvrO+mXnvXJkOtx43N60/IrNHQnSXNcLP4O67C1gjstt61A02iwIwndl
Zh0MFZYfzmDad7bbatFcZs1B45V5m4Mi4ndW8T0F8Bp/cXLnu65Lh1NhD0BMOoX1c8lJd50b/atL
nF/lMic31pK8DZA6e0uUiSc+17PiSwve0PMfZJJwpIKOG2AA0COWEhG4mvAqQfciwEaPRMdw2L9b
fx63ob5rBSVoEP8TS7q6k7ZlDVQfBZp+mmEnx+Hs6AXmQ34YIruB6tg2MG8trzsPKaWPvPOMNp0F
uxbutTEyLhblLQzu05RZPpzY1HDsTTXcmFTxV+WU6DxHkaKazJyqhaI0wiag8uokGpYsVmx9p3fL
C2weX1Sw2BMo0NvkNdcXfF7KTwWFdubnP2Qt/zv/HSILPW869EliUVgcBb1K9prqW6YRs01zjq3R
fnhmdUWh1UDJ/OZ+59Hwyk7MBwQNmCZc3Fu58+o3RfJnCVYi+nDS44fhts7aAtU7qv/y+syvlecy
K/FQfWjLLablWp6OFhgmEQKLLtr4lzNIOxV6LD1UFerF5wYSs37rG21EkMUN87GrxtnBWjHL7rbM
Hf6dVK7y9PlC2Aoi7XKvG10kPnABdFwwOGnc9hvE1zWYj3s2UbIjPK88p0LPWn2vtoi2oWBovjvV
kutpbx9+Uwwz5w6EGbjeFRGQy8Hng1wr6+J8gU4KyKoaqNvSQuzmVrczTcNUFkehqiDsrhoSLA6E
x5tdSvz/d0Tp+W8VupuqGU5P0Wfr74Uvbx1M/0fady1ZimvbfhERePOKWX6lzyzzQpQVRkggAQK+
/g5qx+nOJDnJPnUj+q27cy4JaWqaMcd44Ee+09u/GbDC+mx0LCGHOdOLLg4jU2rkFvoMuc3inA0h
Ydm53ap5riZYr6y8cxqq7wuICIFb7EL8JPVis7NDMAEN9ikttlqV8w69c5WvrC2+mYn40KcCfViz
/dYXz0rd5uIYmCT++GysXoBXZhYfSgjNzdMU0JE6+Nb4ydR+//jvr589jMxg9g3Tfe/UgTLqZsow
kAV3p2k3Z8EYD7hDrSKqQL66VQFfXc0rY4uCzBSMpoXMC15JR32fdE4syo5tXKd55999GYhIYAYa
TAjv5HVyX+ukX0NMZcqhHdmFU3av9A2/tGbDMaAtogMzByzUwr06+uQyh06AGqS3LPB9hLgytopy
q7S+tmGv7CydbKlxJw+8EpVgrRperDZH0l/xCenFx8dgy87CzxKtacBUo3XQqEfmQh+Byv/YwIq4
DrCFgOyAw34molruGJ0CrnmTI+Fne4TC4X8q9hxNXNTF8jiA50FMuakDvPKh8ADi/YOcIYrqSwil
RyBOWIsRc870Ochv/eB2pnL6eG2rNhxkduCRw1O7nBUPptLLpww2PB/lFIz29Y21S7eQHyvuLfgj
yog5eGzlsigMqnRuuQN0S7TxZkp3Wunt9Q7dZ3SsMLo4lBvFdGPVHsRtgcaflcOWGpBDhUGoADCF
yPxq742dFecn/w5P4zE9NnGDmc2kiscwTZqzuv94P9d8UgDAkueAOwxAniXEF7lI2RRzZY4nM8aF
xcPBvANqDg0QLXa36oBrnw/lOshoghwNPdz5378KNu1e8yq/BsKl34njdNvGUCaCzE26sx66nfGC
YPj6FwjwmRXqH5MLr15RJ208Ae1Xzf062LvA3yLvXak+B5hNglYzGuAgMViEmo3pK3/qMbXdG7+7
vL3XALW1NIA5fQgUazsnC/bS2jgxKy/iG5sL5+5oTFe+BprLNm/OEDO7FvVgh6Uub5D5brmT1dOJ
Cw0fj1b/uzkOAS0V05A4IvO4CApyCjKrR3rO9/Mx+TPp/yU7+TtQJ+w2dYNX8gb0qf+1vfh6Xl1A
VbLHzZinO4oibOxwzhvm/tz4iYCybBNj9qc1vHjT3phcfE9fGCOgzO3M6yS/1bvh8APztHF9I8Do
sR2Qrt0IZA7wZPCZeEcXr4HNfToWtEE8Shuo4DC9yXfwaV0dBoRtBCCrthzACwBogFNbsgrrpei9
VkC7HBHirvSTEt+UiKcNjzLP/C33D0Kj/1gx397xIeDBIHRvHqdrj+p55gsvj9mBP/4FBBb8RGBJ
RZYHaV5z8aFsRxkW8nTM05m/efWd9E9m2mK6rYo3VrR2CF8bWty21Jm8sQ4wQTcfwhneQu3j4O+8
aCZ7qvem8/UvRqfeLG0R87BeBW3n4EtVbR2l+VcRsOTjRa2dBei0gekJOngIe+Z//8oTD4qPDgV7
caTqF6E9W25MyNZj/c5xIGaD08BTbeMfyLS9tUEh35ZqvkQ5azwwi1g/K1pmV0ob42A2HflUFRm6
k50/ffl4be+848Lu4k5xd+x8h6JxTNidOyRFts+ME/E2btO7OG5hZXHOXYjQ9Nycu+xdmZRgbv+L
qsnCxCKZA9t45YB4E7Kz1zEyo2BH7rUE0FfUl2d15gPTwo937t2pgEGIfrogkcET/U5bp6epafa9
lFHNmztVFrEBpLyN5tLHZla2DpPvYK7wAHZw3kmTpMQDUTZHkqqx9NHhRUhr+vljE+/d+EzW/MrG
/BteHXDTnVyZKQgP6vctoEcg4/5u1iGe5lNxKG9p1G4C79ZXBd40C0MwFjDgby2ObafawUM9GDWu
37Nim/tEQ7BPoV1xGsPHrQTvz/V542ixQnSHAT3Cwwyc08JJNH2dNe6MaedO2P124SxuMhQXPC8s
ga6qQcbgf7J3thEPiRn+N7wMK6cFiH1wl1o+5gPe5bPWKAGrnEBQWUqcSKideuK5Iln88Zdc21Yb
XJs6evszc/TCU7lg/Gh4hT7EIJ76skK7dEtSanUdrywsggyr5RSjPvUYcZffc3D6DWb9wMeff7MO
BKKG6+LNWqZHeaUNWiVm2KLDZ+yUoTZLTe8eqj8ckf+aWLgkHXQtGjFgQiZD3AQRONfoTkuGk7mr
qwM+EFT8oo9X9T6BWNhc+Ci0MMhYjuA36XfpnsXjryLWHrwE5a146DaJb+Y3fXnmQff+zybOh+XV
rZ6JVEp3QnHeE91J69I9V2SXafrn3DYuZfH08eLWD8a/1hZHD4x2uhoGrE2koabzqAuug5clHxtZ
ea0MgFgBhseotAmttrdLyrPe9eoBFUlRQAfKpA2UHZQf3ADtMl5k0AbfPra3+sUAcgBiBsqckOBd
+KnAnHovs+AZ29jYZVAMtIqoxfC8tkdv5XmLifX9iAoOCMaqUHCFp38/E6Ol9UCNCebmqYYKqpJj
kaBrnz/nKLmSmTDmi6Yd061VrgQfb8wuLnXfDPUgHVTlZ2gf2H/QBDykR/DU3ELLNeqfUf9AOA/m
BWQT8cc7vGV6EZg2arBVQQAUashI9h2zUCGFIFAoQcD8yHPCd2Ujqp1QTXn42PLagUXNFzBUqK6+
H8txciiUpGBGiNwKuN6suwCSFZZFtTF8tmVm4WdSj7J5OB1DdtaDrw4pv+r1xkrmx2t50V1rVpJD
7Ah5gsXjVrQO86oUn49dyKE8tQcQ1iTt5nDs+kr+MbOcTfeIcISB4bBIGwAXsdwwrWMn38qg5/1Y
LgbICPBxzkSZYDp8e8WrLpPGaKF/07FgPHmam97WpMvA7AAimrLy0HXICLswx37oAUR4IvZM0tNw
emlGMm6RSK5t7Uz3DB+AmQcIAL/9NSKAEKpq0OgZMRBsHMS5TbLDXzAL4N4DVjl7GtPXAXR5a6Yq
bJcMltnOugF3DqL+qO2Hzcbi2oOAKRGMVaD2OEupvbViBRjT9SZ0V4x2DyJCCarRmY33bGKo5ma6
yS/6D0gNoMQe5/HWPZ8fm8VnRfqJtN0Csxc+72KFXNSDg1oxMBH1wQ1SCN8NJN9/fKNXfAk8NTBs
oNkBZt9b2EgDI029mWmiTU95fmOJT5V51Ggimjz0AGP42NraijDpjwAFnIBQyV0cjVyrS0R8ADiQ
rjhlvIKSp76JTF25cwBj4VQg+5y1KBdLctHkbsEqMERdl+2r0WhiyGzSuKnt3cerWdu7V4aW47ii
ZiRHsokRDud73RB8I+PFGMyd1fo7Q7jPEzc2iAfX3lb0gE3sH8A6EKZZbKBgMkORtcUwAEly8+Se
2I7vQeYoPw8Jn0WUNz7YSvAw04Tg6JvzVi5zDg09mVbaOUA64kHSpPFeDL73txL5tS/22srC3xfN
MCk7AJRYtlZoO9mZz9CwaYsHYu30wdvPFBBwGu8qqSNGpEjTA4raSRYKepORjUdldbcA9EdFAlI0
mAd+6ywaCMtBPtxXkZd2d7X3y0YnSdXOZWJb0cfqjmEcBKo6cBFQXn1rqehsnTIfxQH03OwoT7NE
6AENNU+/UpOGregOoJN8Zpa2L4ziGACl1+pFAhKsUAZi7wf5xtLX9hbtbrDPzsLoEGR/+4N8Wmms
APQwQt/EydEQLDcJ8d8V/ix9lsKZjyEEhVCUe2vCar3B5sRAY8s0AYIA7eBtqZI+5yfUv33zXNYc
oMj/O33CH7OY1ALd3DwnuDCrZSC3zEesbI4v0fNOJDnR87gDuHinFUm9BaxfO0QYU4cvRhPjva4q
JlvLBlQCkIjVsnOWDTKS1tTsM0wHRaVVfv/Yh71nY5+Xh3lB8B+iR/OuqpC1Qzt2+dRFziPUe2/q
HbgJiwiiMjFJyF59Lm4mpPf9NU0j57gl3LF2jF8bX1x8UdEUqTd6X9T67Wfdp1QnvxTZYBiY/f3y
GX1tZJFBGkU5aMAlz7P580hwf+h2zXFbAHXVDOyArnJuVS+RH4ZJa2dyQOQHnccRcOiMUkgM5+OX
rgp46HDJMIHrGU/cBRik8UHm8/GXXL2Br+zP5+pV6goYoQOGr6GLOprdWW7jhynvnj+2sfr+4Jz8
s8jFZTAoKQyr7dDtOkw75w/QvmzjuYHBEnWot+KF1fPxytz8Ar9eE0rUAASrmbH4rgaKWex5uhE8
b5lYRAtBp+dQRIMJpd115KjsH23xY2PX5l15dwLdWX4bcqDInhbO0SPE7SuKfu9/0GmQOYUQz70N
Jqej3A0iBDQo1o7QrBWo+B83jM9//CPjiztWk8ruLXdur4GtQfMfOy8I+9oKubhnyA6KZ1pniXoS
fCtZXCsgziHDP8teXjyKyo0lsWzz3vtRPtAv4q5CE/hcIWIxd/kP+2K9QAZb288M4n+D9Zxd2yv7
i0cSbfUpowGae97jELsR3UkeaShFdLEeIztyovGw1ThdKwu/sTkft1cnNq9tFRgMa56novpHcsp+
B2h6gw+AgYDA+ymz3cffd/W5eLXIxbUXBkNJrsQso4bB+6wsj76GLjRrkjqY7j829R48u9jQxe33
oUVATR8b2gM5W57BihwGSX3Oj3NpJ2v+C1rZVaf6anULB8BAP8I6ge3Mjv0FrHtXkbCbbd/9v6wM
VABozaLLvky1sjal1JRARisvSp/NE8rriQ/egRDztsHVBHRvuzW7ahSTUWhTIZKfZ8venhUwM2RG
Yc5N0pc+xuTanj9XoPYubv7MtQNHszUGvnZWXhtc7KYpIX6s+3MtNT3p0OY0fXZB1DgZ/cZJWXuL
XhtaOFWbBkVuYDgCeR743o0LsV8+PoofG4CM89ut46LV24aA5LjvQ91ooCa1VcV4P9+Iwz6PHILE
ahb+WqY+E2tcU2YmxvEgxjWrp6UHfixAcrCNbPqT9y59NGoYqDOgholi1OIkaFbZ+kM1Q/mBgC/R
Eovqi/PYX0DSAqkKdi5PWkQu3R/u5oaF9LcfVneYek+cLZ2mVQcGljXQ7mBu2XoHGDC8moFREXd8
3Lt7cpZ7LZkeyLGL7Z1+kOdgIzhb+5CvzS1epxJ85cKc34hOPejpFBmbNYf3cLX5Q75a0eIZ0s2K
ePa8IplUN+5+BgbPE+bjlxnnMU+N2mcCQPDHB3RzHxePT2X6YtJnXznDFMYaMGD9aN+OUB0Re9MA
m+JWv27tcr9e5uLlGZjSB9UhNGudkWHezswQZU7PBFIr0ZRu3L/3bHyLTZ1/zat3rpp4ZSuBsKnK
waqIKTMPytFGiyr4GGPUhulG1GvDwba3yGW3DsziqghCggmlTtCPMBFnmIQcjY1PN3vB5WUMUFBE
LXW+k8u3gFWtzrsR0IVJNCHgCy35WZMHOVz1NIdMwbT/+KSsLQhdalDnzy0MzBK83UmbiaLta+A1
afE14z+sPvn476/G7K8NLD5VIUq36KcZEBoPEPqmcRrbx25n7kAytdtCc22tZvF5/I6Uk/9n2KXy
MEyp3TuV9n+G3OHsvV7Q4hlzSd8E9oAFQaKWuXVcdFsd27W79NrC4v0CHxCx+wIWoCWHiaziYvLH
uXAejP7P/7+vs+wQYDpo4HL+/P7zfyir+oPxIGPvRKJ6v1VRXl8XclMAXFFHXNIRSZO7mgdQdWTZ
QtyCnZ98Em3ALkYFgI4Z1MNGcvW/nL1/Dc7H5ZWbABkMwUQj0JEysdALZLfDwUtmXB9NcnAu/d1R
/9fc4i4FblGhPY2ry38TF+rg/6GC0aC3Cq+bRt5fPF6o5/2znYub1RndlLYScNM0TTD7G3nFFlOJ
OT9O75zRKxOL+9T6DEwbaLtBrxsJdxw82gIMSBKaquYx26EFj8yCHqzIvnMSGjZH0FFft0TQ/6Ce
P/oRiwvXVVqZdzOs1t53WgK9IAhaIRrSwB6nYhECo2mHHNpWNKIbvngt/gf3kw5dbw9EO0vksg2q
FpY5CJH/aAUe2sN0yg7ZqTl8fAvnc/FugUDxAoOKqR388/aY6rlm6pkNSUKTxVbVhDrFXGwpNqys
BvwzWPh/zCzOiyJ5YGgBzCjMGR7LRHOh5fOf9KLwE1z4/wIAuhqIvDa6OEEqE5RnKYyWL3MWjNAH
xe+DjzY1dEBizFxvuec/+ufvdxOASR2AXrRgFrtZ6Fqu2Tm8DOScd38enCPTw/neN1FxK+exrGi6
AfEyGuUYYP6qe6G5nwFEJSjYko+/7LoHsv79MYs9d8k41CnFj2l39dFOyOlHE/PjvNf/RcVhrUSN
DPKflS/2mtF26jo5+9dQj4aLdZjFHrLDNkfx/Ic+2uLFjXQqR4gBemXQuNLD2ttP6Z2ePrle4uUb
vfhVSzO+EmRoFlgCFktyrM4GwVWKNKj0rDYMaJ5/pnmR77kz9W4k3Ib+bB1FNi7+6o0E1m2GLNvo
vS5KZprTZSlYp7ooB1WgqYM0ROTowW5Uv1eiFXR2jQD1TJh6J3MFQStPogPaRUPzJIcb0mz061ZW
gb+P9qrjAcQODP9bvxI0tLWk76OWP4CPgki0tWjRqIM5Tc8fn/MVRwlL4BV3IfoDaabFgWAApeZN
gJkcctMe81ONpjuoeM5bd3t9w/41swiMJEvTugV/AuZjHszh1JljuLGOlQfv9UKW8RC1hRrbqpdR
RwLxy9MaduvkonqpPUQRkCDTLsBzyHDgVf0Dk5YQlrNkrifj2PZPgDpc9LSsDn2Fhi8H5fAA1krb
ONJS9V8C5jFQzLeURWPbdt8IZkWsiFQs/9znY4GcyU5NTIF3TrVrNF60oZG7d52WyxuwfzSxX7pj
1KNavat0WaKzXHwZDZaGUw85HjQFx6+yFuBaMIULkrbAHfjeHMaZlbrXL6IkL45njreuPlgPY512
IWkCMC9MQf+5rIIvXC+1pFAGZolp8zxiqDgee+kduh5eUTe7Y5kSPe7rrk0MVZRRLh0nsqjgTwDc
jl+ZtMcoNWia1BroNE3VTn5Uj7p1BjCwO4H9mMdSEzwaLZN9ayDdFhkG12LDKXioCluehbC+TBOt
DlmuShC0+oYVV306VCgat/xoWX1VxL6cXEC6pBecGg06b77P8+ceVIqHps7Phe5wPJyTItce6vNj
KIqJvvC26UiUYTbH3Dgsa879zWFZeAlk9aZfFrhfAwqSszpqvvcv/0MGJbeCsbVe2Rtzi2IFqU2D
1A7MFT4EEuxkOqP9HuVXil4ZnrTTmIfixtvjcQF1wVYrfnOx8815FUv7HaQNjRrW7T1i6R8FNEj8
GFzF4MgDE88mBfPWRVyE7pVjZbU1mxMxSHWibk9v8/0Q1eF4pPdQu9pw+BueZRmCqcE0K8ZgjoK6
XY7Njc6mrfhr/j5vX01oz8+q7Ui2UXZ1F0sCyzimCwMLTPi34PWIjUN/LiMHwK/+ul3UWwm8DB+P
lx8AcDADoRbfK3WJmzcainoDkKvqOuvAsvMAkjnsoRnXYMPaf+w7V4oyKCKgr29iYMXV31Uu7Hwg
DtijQLlMCY0C0t1rpdGBICl71Cv5Yo7i0Op5lLuVHtrK2ogU3ieXb6x7i8fOMqntSFaA6WuA/Cyk
NlpR70sOvZxgC7O9urdwQEAsudDTeMcPruhoikbLIQZhJ4482Se1zzAwo0jiVPvgfoy3OclXlod3
HKNoJmb9YHERCIlBE5OjZlF2OGNhkp3feHCpMQXvw8Z3fH8XMOiHUAtc9R5wJMvSs9AkHxSBKXuv
XjjfYzDj1Iaf2pcynZ0LItfNavfK1cAoqu+DEQ6Qe3PZohz6Eo+DQEHdv87VbnLy4M98YPxLANu2
iqNzMLK4h2+MLfwo2GHLzEzxaoLUz4vMUqXXJmth2+vTWHOyLxPP+7Cqx2YrG3gfkJlQf/dm6gLM
qAFL8daH9oGieRcgrBQgS+A0rC9mRA7qOuXAsUt0JQuo9+22oqaZZvf9kn3A0YCcRZEfLB6LwKnj
nSnHwG0iWas7FcgbG7Dso5U3TdKP5sG0+LWGJG7nmc+Z9VIXNag+gm8p+xFAXC2ueUWTLhi+EKmV
4aQ7+74ECivTTrXSQeb0eXRsRBDfdaME46eej+aRgxYS+l5lmkeZAOle2U80zqV7NBEpXJvWbF7c
kSEF1PQmtDinX7qSYf3CQK1Em2SCIUV2lgLht+orISNuCAN04VN5nZDCHm2QSbVhylpM/3cBpH2H
TOaHVpb6JzTs79hAuk9Nl2cHndjtF/BJfS0GEOOJXivOUBdld5lyakRnGok5phninkjjRmsoRLMz
yzqZZd0jJDE/A3E8QvOVZVbImFs9kwAYzGnk3g3Lx2/jhB/h6lXwU7mdGQ762B48IDHAu1b3PBwc
s/9hoenFw96r+zbs/al6HtwsDcvUAtUacMYoYbcm/i/lz1T/svJ3tMAkj2cVdmz2GLcpusYNdWKc
Ifb4oKnqISfsEY2hh7prbsy8fsjawj2CO4s86QWzv9O6AhtC6jdpbFTMTDyM6n4OLOXtFOKHROD3
7EXplaGvUevSUp5/7cAPhDrKaPonZU7ZrWwLjycg9Ao+O2Vqn1u76m4pWKESt+btDtzL5DQJHyLw
yGpAL+efQaGbRUKwQ0qKp2HSq/1kWDLSLFpKiI0GX7s+Na+F5H0WltT6nqbutANZCmQHQGHfxr7O
7MTrquygoIZ403S0+QplH4yKO8R8Ts3uq/DGH53rXgYTYXJUmXUfZ3VaNpDLNdKoBNlQUnoVGI1S
zXwyPcm+kQw9RtsZftQuxM8FYbej6MZHHA1JgUZQQFEpo0wG0fHn0e392K0GhXpEZZCbTDemb16r
tL1tjPkJD4vzlJcZovqpNbtYGG4dhIEnhnavgejt0ptkvJZ22l9rUmZIGyfin+HJ3ZDqpX8urYIe
HcVuuJuKMXENjew6oCnvMHvEzgWZrL0OWFkyAUazbzMjj6kt9V+DbX1x0rYJGyKfnEENJ56Oxm7g
zliHwrGoHVuT9bkSNfjAlF2x2C4mFIv95ilLQdc8UK9LUievE6tW5FOrDKjvsdw9CcOCYKZIC3bV
e81PDAZ6xbDxGrcPqZ2VSV0DdhkadiF++VyzMKgBNpRAeClOX052Y2tQrAJA14gyI8PgcuHz0BtA
fWboQux7O/NuWyvoiwOBB7lOglqYipgqCwe/4t+Nya2/UTAbApQ+pQ+D5PRqGJ5QEU1ZJmIDY+1n
JUv/nk9dce9z29xzvaDInID4R+/Q/9bUeno32nl9R1ADgsAUSbWwYTZoC6lQcZ5Xlhm2TBlnRbs8
8eTEwLRLyVVWjTzjaI1JK72vtdGArtET4JCnvnlDCQOjYWUH5GQHPhiPCoAgH1k/WU95S8pDWbXV
PSekDB2JzMmpVboXShbf0549IrSDTLBk7cnrA/w4z9V2nsPYA/WMagjb1Jd3XjZYx5T0xZ1UvDzm
0rCTbHDU50m5PciVbJQARdqV+JLucPCH7gKQyT2Rwc/SxhNlGhOqOv5oRxp0joC0nKqLDQHCfS0a
ch3NrA8dZxzHsGm84SGTXp94KcQLIG+t38Id5YmlONljUAff2EkhEAs3ds7yzrkQ18PA5ZBrz7xl
IhFD0d8EKhgPedA1EFseMqbFohc1jXIre3Bp2YUB1yH+UgH26btjvReYlnvgeN5Dhon9E6jmmgOm
H+woYMVnkJaihlLZvO5COk3ZFPpDCzY5lkrU4WoxhbyCwoulMfTuguw+9Uay0/zCuLdcle8U9/2j
U/typxkT2m6629x31K33TV5XF/Ao4y1x9FnjtszOk6qhS0R83FEt5zunz4pndGy6cHCFGzauBClm
C8krv6BD7KQmcrVCG56k3rmx5qc1ZMu6X7Ij3lXL9fJY6F6e6K1Gj71N1Y5AhPtiayV/KnhVhr05
BqEcbIeHrtO8tIVGQz0YLziAT9iLMsyJdeeI/hfmyPjvlkMWQ4y4P2B8Th81YoJTCKR0EeVc7UBY
798WEAA4D+6EQkJR/oCPsg9ObXW7XDPYMwFt7k0hvWxXFE2Aqg7pg19BVxdnJcCIieYhP4Om0H02
JPHiTsf1j1rNmqKUEVwyLRuuIx0dC5yYzPhCyymLMnf6pmS7r+ZhjBINs9B38jRRgTWewA2HIRWU
3vZK9foTa4qfaZuSWEM95CQaPFIoOf6s2o4etGoCH3cZmAKCWIM644VOQUpqjXicGo6UfkJK1fgg
j2jR7zlXJVNgrjfsIQ9Hq/QPuk/8OtaEW38fKnDONqSAzE9RpaBFKAH18bNvrZZegqH6XnWGdVAt
eC97N8tvlSudSGAmNsz1yjqxnBJtj81O8VQrX/7gEIfmscvssQaNBfvst/lJq1FLuDd7AwQkOldd
tesREkuUbTQFfSEjlbc9t51Di7P4yQAGNhQDhvFFngLo1As//+aDsjHE0yQfghLzSKQ1umuu1190
5gUXA+Q1R6hLOceWg8E0glfAdRWkr342g3piFfGfx5ShhAmHkT2UgfWDCU0dC+iN4oKVNZinhs48
8QxT5KE+Wnrkdf1nbmbeA54xErKpAKTLyHMzYsLXXzIi8Hi1ZTqTwzJ3h4rLQ+ab6UlxgxwMmUs0
K211WzBSRyPU3CeI1OOmphj9h2I2wFsDFpYL87HGQOppGjyBq22W5iMxQZWpUkRF6ZipXVU5aHyW
Y41EHCzB9/O49bPh8uabW5UtKoCapNeBjelPjuHJvUFIDu0AhkoURFbSyJQahApYOg+m+UZ31+ij
ExYjk4+eTe+qVvKjbWk1eGlJc2fgtQzRzh0SOTn2jd5oRpqQUo4XkbnQFASRvnbP656dtIAmqRQQ
G/eqoEiC3BGXnjtlnPl5l+iiM76AdqB4KnX2U0t5fsjkHAPpbeGcPNYBF9uM5xy6EWcL818UZCPm
IVAlPB5YR/Sx9mO7yqZzm7XOvmGG8zziz/0GNy5tIfAz+g+5mClcazKBCzQoEFXCfxIoygz0phrh
X/xafrdFWoIUy5iO/kioAweYSaAhNdAhAkePuwfFm50mxYOwJb0dqlIL26w5kbToZSxt2edhQSRe
qJwiwIBYDrN43OPRi4LUNkO7Uc0jCJatO/B3B3c6SBifO0KMRzDJ+o+T3uVzJGE94V5Cuks1t6Mu
QTlLZNm2MZiPCxBCF404NHmax6bdTbeum3m/VMbbZ8Q+pQpbCzC7sg3UC25hcatRJ3/RDc0+lZWq
QnwedZiaHBi20vzaayw4uEKfogwA8gvm4cdfgUkHErHcAFEyBMepfRIqCE40tesY/n48QCnEixyn
A88y/lvnxlcmxHGGFmEjLxz1RJXqvtiTdvBGvBXgRUeUkzUp2eNoZYmOVmEsC/DS4ks4Fhh1Xf1s
Fpo8c81R6P7kBojPEIPHdlaZv1wAxfwIYC770tXIPZkLitdMMaOPEZtMuDk6PWLwjd8LkGDvsf9Q
PMfYxXgjPHnXyK64JYFX7Tjv0tinRRs7HIWHULhatWvhR49Z5YJfGBTEkDmWKFZbcmquZDC9MG38
/rMmwEAbUiIfWWZ+LSpe4Z6ZAuLt44jfiRkSMDvn49HAeAMAwga5usx/1OigPlvmVIUtHn28pf2D
Axdw1hGoHZvcaRJFlIF9sRzjtqy6/KgHSjz5DjGSFJJYsYUC6mfbDvKfxG3N3QDG5Luq8qZwCFqG
0mmOxA2LjXvHQJcOtE4X1dpZXIF6+OCkyMUYb7TnnOhy15jS2AVtr0BB2SKXbcdDhon2sCvqnV31
5pGkNo8nnwXooPjGXaN4hj6cpYN/ian6XtQ40waGFI91bnpgLeyr70B4+1XIB6+FtlygVcnkmBU4
G0CgHaXW7In7wXL2gQa0GqAXQaFVtxyhRNxM9rWsXVA8C72O3EHv/JgJBDkcFG9IQTEVfJ0ALmtC
6Ng2SWrIZp/bWXC1S0VNjPmX2Y3JGkwMN4KdXbfRdtyR52wav4NxLHhqdZJFOhXuPhjBZDo0kxfj
bLunyumeIQXT7F1aA2hFGCSWMkR3WmEiSzYbNK5AQ0UfPYECNjxD02S4iKmz6zML4OOsLmPFU5SS
8PUOhe+LJqapV+4VZSSm85Ch0Gz9vldlh2sTqBP0L6ar3zZanczsu8ciC9rH0h3YkSiLJpy5Yj+2
zYVVoMLheD6xZTl9tHoHg5CkKE7DaNeHqmb+ZQDXXJjb8r7MVXaUtdcdRt/kP7mH8wFFqvQwuW5P
d8oLMCIOEa/mSzoG6h6AL/t2wLuf6CU0WVIwykWydLyYKxAZBWVWvRRzdttpQxCrTp3SSdxXyv1s
aXyMaGePeNzzYLitXIbZxVqCS4r67ok6AYovQ83ROxlVeqyr1H1Cp7c5a6RXcakNyGEaHS/sAJSx
4HaVmHZWI15Or6bWNXgYMYvspJ7c+ZP2Df29Al/efTIJWglZZYHfu9VeqDSdZMKKzgT65zLOlJc5
1yDokQcbAR2Q1TuWQDBol+ypSb0pwi+oIsftNeQgTX9UECpLGimhAgjK1bgAVUdoQUQqsma4cM9r
EmIiwoodMTYRWH8DMM8KSPqxAWRLIBwO6yF/MSQeUaRn5pHVBTkQBRMYnB33vbTZD0NmgZoPRvlU
/T/SvmxHbhyJ9osESKJEUa9acq2sxVUuV/lFsMu29n3X19/DuhfTmUwh2e6LBqYHHowjgwoGyYgT
5yTTL7Q+60PWhfpmCShKfxjysh2ky+mH0kPXI25r455oTeGlUVCc6Kz8zrPB+hhBuO8N3ZSd5nj+
ZtZ09qqMhndsNO8UatxTPTrgtats8X3ocRwBOkZh4KCYOfX7FJMCKs6wbVENfwDzBuQCCtDmEcdG
ojug6GDFU4MLxXYYwhyNmbw96np0Ys3km72CuXu2vGRdUdx3Wjh5zaLdNXGTfQN5Yzi7UV/Suwgf
2e3m5cma42VP7SkonKSMLcPHKfsyM/uXqYIlwA/6EL2lsRjdJI3GU1RVja9NlG2zNtNzp5lBFd+0
Pd4PaZjfYZgndgeUwfYYR8OPruJ8CyUcC6p/9bIJ8IR3DXW5L9TqZSIWugtlZ/p5HNEHs2GoWCMV
PyVJ+mg1dcacLkZhx00b7XVota8Zsd71FG/ePNbJVpnAwg0ka4J8bVnPOBz0k0Eq0zOmYJv3jB2n
RDfuKtP80nYD2VR9ipw6EVzgWKN66ChC3NQqHqBYP92js1/jxZk+qfiJnqVpy5aNhbLr1en3XLLA
0ZPgBTUr5akhRgERgizYYoza2uNBGm6VPnqvEtv6NVt1tknHCb8pyX9WFTFRe09/DCa2XNi2wC2C
zd1Tauh12qBrdPXRVn2I6MxOT/UvwYBykoUyJUi8zbcko+x3TaxHdYBuH0Pnhy3PmQmio2QJGoZi
YNWmX6BXBnmmuIuNzkvrwMTWrrLQeoYYdu5o7ZLUe6Ad0+DZrnVto6dp7E9G94zR9NKCpl+V3eWL
uXwdlybYWxFT3TbJ2txluW3e024xv2QDDvqkhdRAFfevZYBrGxQx+7BBGXysXDO0gGQppvumjXK0
Javfep2iVZTiYFOyP9mYv9m4/kA5YqLubKIvWyQGqCLt8g3ZHfwyQfiuL0Rz8Mb70g+xjipIBs6t
PiCuZWOsu2r0CWdxqW2VCo85JW8fQ6DcHqNpUKftMAXJb7NPQVAPhpz0BOhA9WA0aIHSOpqRwuyf
+bKAAT02fseceh83lO40ZU3jDEuKMlo2Kn5RTcEpBo2G27bLdzNVNDg82JsaucSlQf8Eas2XxVZe
IUxRADufPhR4JoGAPyYbxCnoJkz7USnV30tCE3dIya40whHNVRQalyiKXUsfvkcGfYnsHmxOyhJ5
iz1lXk4p2tJLSbe0Vr+aoWE7WmDdl8M8P7dT9gPs3JMTLUW1y8LA9sx+BIwgbmwau2k5ltugtGvf
UOcJD0YVcjgRH/IMyLRRkKvuI5se0wU1FNUqd0tF8ERpI3KXLBOo7miCg3IuD2glteCQUO1DF2Z4
kBqZRj7SZKgGXGJQNi3qIdzPeM8f7Sj7VqJbjtwbZOlHGbPZU7oietYGshwmihdjacf4vBC4fmeg
5vgCSvq3UaugsVAEmVvkJNLcFiOHzIkLe/TDITJ9zq8ILZFU98sxKjDwrnYEGHgrxWkA5krl2Bv1
fNc1He4GmV2pd1h46xAEGnvvbTXyBvX7BPWCO6V4sc0o3Khh/FgXaXBio2q8appSPdgNsk9jLBAJ
mrtkl+V45i+oWWjAwG8UdOV3YEbZFraiI5dl6T0OaBS6+sC4N3WiOLOazEAQMHWfszF9aBhJ3dyy
5rcFZcAj6leqNweq7o3KsOS+rSQkdfBAql3FXootShensoqiu4gos9snWXhEdyvcxHWubfGWgKhJ
i89pDnP/UtqaDN622hg86z6Ik+pTCqBzSUreUOr2+QFCB+4IJLpxlClyf+JyxNYOmCp1UDOAVeOq
S5ZlRW0OLZqAANv/aPaYafGbO85FzDxIIruB021TNwOTkwPVjn8BwVrr0mlgFoPeLJ/jEbt0OL+i
oJ0aTGlYth9HyusMdhS7MTdNnG5ut+nWunTgptTsz8mNq3lkU6EzzXULnRHdPFVz/BwWuHjftnFN
3QoBZFCJU8J7R/bV9LER0nkMNdq6+lI2h0zpklNvoASbGGXpqZUeeX0BXcwgbP9MA7Rf+wHv0srs
HmuCqdNqMdEU1cxhZ9EIAJTULDa4xUDyd5oMyczP9cqDzwGEwCqomkH1agtYDKVN+mQKakjQzqoX
ZpODqr9f4NZRFLIZgJXZHB3jzmjho5cHjnVbaK2zstXoAA65T/KdZo8J+IN5j7rAI6qRMggz/91i
RJ9/AQFZ1Xbp2KC5AQZNwC4wjH0qOgcZa0s36QbFBsn3XuvDnlsT+oRMq3rTBioN5CkowXT7bBN4
IJ3E643DNaX8DmuN9PP4Elmph2lSJyuHPXCGf9Q/sJI+V8+sW9/YYH7ZUySb5jpKLuKZCFGSqUOi
5gzxPOqHJL/ToE9bIckXuJrfXsk1Q2CIgbg2SGKAXRTa9QhAFPcIJvqqIv5mDvlON+Mfi5YcWmZI
cCVrieDclBghdWvg/ppCgK/a6PQrJqgkvqwaAB81UISY1SdXFMDA7EeVaaO0F1deDh2ZIZBYWNlR
mHFD1gYrBtgbsIkvG+N60TH0HAPEN4D62TvZ2X6OJxOwMdVWSyRteL724pY6N8a/3RmSKehAbGPk
8IeByi1DZW0GnyD6LsnkK91/wE3BNdMGqxvKJZjNF1yrQeETJk3YAQAd33Oyp9wFlaDpBE4CEc7/
gm1AEsQMnwFmdGYKcTfEUIMyoKOHThHV7vssRFuFAPVjqU11NMEZ4ytpOHglCgpvtyP+GtsAP88s
C2E4AShf4bGF2YCliR5GxkY8psh46Bo8k26bWg3IM1NClrKWwDBoCkAm2D5KlrqKItVHXjMB0kcG
GhUAUq6kUxM0IFui0QZpN9hanQ+e+XSHs/Zr4PHp8UZ7MHb/AfPGscBgbwA9KbhDRchWrYBihNWk
ca0HDOQAd5M8I9mfyAHdjZMcB7MC6bu0xxfhbCPQkhJtWmAPDcIfug8yRZectCdoF/vqDjW9219t
NdlD7Bw3Wnw7QJ6FYxMtyNqIYxDm6k/g/mUgDwI+/UR7x3ijmwqDraXs8LwGxMPBM4uCgygTzVOH
roSbaMoXNV68IVJ8BmJtI4U8VW35A+v3WZ59A/L1/ba3awGE5UN5FHQVmLkQYnSoMpZmNEfpDhSl
KJgeokWXzP+snTEUw9sgssVBA0qay89HFLSJGJp+GLkECXX0AWwssOoggLKr/7C3QXWGKy1XQLhC
9sUBmiJzpAPQMW/SIHWBDYibSALBXHPH0jlbuAV1Bdw5L93JJsDk42QAZzNQCAkAfEn7YTJAEWS0
HiucjdCPwOXchoiMClsCDEvtFfQ0YgAVTUc/hDtyl0H0Od5q23bffbJByMnU+Oe+PHMwXYnFgxgB
WDj0zwPwbKsZGCwe9B5FKmtBLcxvgToDxqcL0IULW+aqEWiTislMc3/UY94tqYbvtwNy5Yy9/An6
5frmfZEVmdrym2S4s46cuTxz5g0gUjsmUUJYmRuDLUxOAcsHZltTHGJVKCT5kiBC6TMx/sxd86wm
QC/U+BiARi3DuxYV9nPe4KVOtBwvtKI0vw92khxpyNijHpHwztQa/SVPs/DPUKfGvgzAjdBnc6wC
fN+B77ijowXyaxucHsrcm1+HZKYft5fs+qKgQ2WdoVeL4Qy8goQ9XCFNm1oIar8C8twT+zkvEG5C
dVtHJVuVHTn8fLyIEAPPCawYEiPkMEDhdfl55pblpWoXeDqqJ+A/uvbQjb/15Huvhc5EZHjnq83G
rZlAsILKmQvJCtY6yH2m+QCRzcT+MdZfFesZtXbg6v5yAbkV8ELCBkKeGsICxkqHElQOK+X4PS+o
1yvaEUiVA14YYIHNN7etXe9rQ8WZbWEBDZzN+OdyCbthqMyS2Di0T9NHsAWlRegDEAPBRV/13Abz
rMvjbZNXlx68iy0sITNUjAoxUY+qzEDfUI/AVTYq9EI/wvpJHVrZuXl1lAhGhFMswjXFICkux/RE
t+V96yTeEGCev/EXCMypO7twZSUbmUkhPFiN3d0RhmBU+rekvoew6Ov/38rxAD1LiEHQ5IGiWbU7
p7slfoFCnyJTZJN9HOEu3PUxUogBE3mBJh6kgO2HcTQkp9bKSllgydQBu8GlBhKSl34UZdRodogI
MDu7c/LGwq1+tmXXepkVIXejUNrQDB1J12x2pH00J8mk2HWhBxvn3A3h8K0UnPsgiEXC/ug2GB70
gKTwUTZ7pNDKfdW2M/Rr9CPIqE+9rJyykoouTAvhPeZg4MDjr3HrYPgep+wjCw2IVVqY2bFkbq6E
xIUtIa4Ne5nH1EJcq0+9X+yTX1yvju6np+WA9gBqgtvkJNtLMv+ESMdVwxj7AU+JubFepiR30j57
D3FXa9u/J1sQPqMQ8jWYRhn0BxpQJMXUiXdcinxwq/pz1PVfTJzyuBMOrYv1FB59uEWhYj4A6Qv+
enAIpX7iBXsDE66Znz7IZEOujmPBOeE0mRQrriMVMToRKGO1kCc+AnGKZTwtMgVASZyIQP05Cqck
4Xh5hYJcOyp2dgMOFVCD3k6CktAQi5Z4mJvVoMMMbX5GxSkOMmcIN5qMZVfmjZA9zMoy62yAmcbe
x9O2CzeV4f0HT0zM6aLwwHDpEwIPYFyCqQENuRbvx2wH4SY01Rx1fP0PZsDfa+K5Y4OHU/CkADw1
LhMDnpTDQ2A9zph+GTL7R6z5tw1dD8vzYDuzJCREIyvAWqxi145P9Htzh7f4Rn+PvqkP8xs/c8mj
7LG6cv+7MCikwQR903KBYLMLUe9NHC+pM9vB5ECgAhdO3Nw3cY86rB7JhplWY5DaqHRA2sOgTNxV
VcfAtAxHLVBvBm/2E/AglL7cXk7+46/yhAUiad4TgcaWEB7pbGFkaQAEKxpyLwMSMultyRdbNcEg
w6NhbhtM0oIfANHP9cRgAmDyZK8Aj+P01lJsbjvC/5YrR8BzRHDr+5xDvjzuw9GslbQmtUvIb7Or
HKiuo/XpkHlLursl2yYABty2uPZ9QD2BlxQqGfgPwS+rqjPoI+NdsNRPC/GAA9boW0IlF9nr1yHi
HcUKsDqDjBUvY55Dzu5jXR4PA4TrG9CUBluCLB7s7K3ucFYN2WVmLR19OgS1NVvDcP+lqabqSzZz
U3GduTl77WrEuiGR472uNnGH+LL9PytCqrBGkDpbYQmGhzvlmR3Ijj6S+3AfPLRgKel3spfA6mc6
MyfkC41OhGQ9nFIw0awoxxRKq2mw6Ydft8NBtnh8G5x9J7WfRwUQ5AagogclfsnDY2RKYkFmQgiF
JuV4JUAKMRz+oFt3vfrYMsk2WtususGwU8HDbqOtcOlF1EWYDSFJ7S6sI+8lib6a6jx8ub1U19Rr
nyHwjxX+zc7Waiw7mgXcEfLMQ6A/2V/0/Uf7kd9BftlJnqKT9SIxyaNKzA8Eyk8oMHFKY7GEq+CP
x0bHE7T1Vdd4JTvFx0A4ImLL9Z6nd4k5Xqm6NmeA79vialMiTwWLlgqP4bFFTYfXUzm5MICqO/k4
8doHA3WMqYFgAIevOKDZ5FQB3Bhv0KZ6J0bgTpiUk/jCd8iVL2cmhA2rj4aezwru5tFePaScP4nz
Dg4uNXwucKBIBQ7W6gUoNdoGXzjO6SXs2Xpp1bDMWe1qD+yJi6gkD+nJvCcn80lzoZD4zdqbkgBZ
21vnJvk6n4VkqGCARothUsk2c/6lslwmk3dd+1QYS+bjpTgIUUu6NEFSJYhjDLq4bbOJhtd0lpSd
145A+ilvinIdZlmFs7yM+143ChNw6j3/RHQPZIUvJ0VdMwM9HfSpDNTRsZUu3UDZvFSUOOEdmGbP
91EMnld91+5uh93aB0E8myB3YjhgRW/6AkRruo7VMsPmseifzWl+SQHYvW1l9TQCUIP+X05PQLcv
vZnMpRkX3eR5IdjqqZMfMEOWu0BloeCsVf+C33XNMeRW7heu5arY6gYIo9TiAmjDbqauiXJzqHyf
ZEXlVSOgWgVzKAb/wTRz6VabdwqrOMQV5bHAWyDT6hK13pFQSn6xFtVQQkFYWxxbI3aIw0VVtHFe
Gkwh+vEr17avt91R31d+mm04OuFfUF6sZddPr5BbKcJDuKgkWZJpI9VQLTjEu/yJV8y1A93kz7Ig
XHcOy/f/DAmpbxi1Ikp7OBcNR9YdaCt5Z66+Zs49ETKd2o/AxgFeCRoqDPWbG64YGIC9I8TUiAGs
Baenk7HrXzmFKjayKmS/+AbWRQhEStMRk3aD6kZR/TMrptqJmujvR+oFK0IFAiOrVQI1cBX3VuuD
PqGbs4tPYP31kCw+/p0wztVVD5g/ZmKqFF1a9DI/eVrOcnjFSYzntgTBWPmqZjsa/ElAg0Xr59s5
42pvXZoR9UW7oYVAgc1pGBZ7lxSDY1mgoZexPax8pXNnxBuEiaxkdH0BQHRh/YlT40+RzpLLnswR
IbqJGfYLNVugw8r0jzGC2tghNMiAFTXCyru9aNdYQ2hVg18F7BXgTqZMvKgsdl5PUQaceEjbw6IO
Xo3xueUunTGG9WXpH2okqyH5696lYFVwMc3qaTBLTK7Gc/kzijqQSyYVBcqWbqto2t/2cWU9L1wU
NvMUEkwB9nCxGDHY9Kscv3GNrds2rrEBgkc8bs6CPFE6iKpzvD0QOW8WZH5AtQ6O3cO84dKs+d/D
ZLg9HPYqOl+WqYm9tskE9XMfYwUbD3vZbd1lx+mFuBR2sY22t73jV5SLqyaMEX6pQF8KKcoQrjA5
M7rU0DF5QBRrr2o5ppf0X5GReOqgOeUySsytLua5PSFJMXuxpk8VyaLeZ3vdT8HuzpqH8UPdQOl7
N6rubf/WIoTnXiwpenyqWI3rlobQqgO9VxUAJ2joe716j3MZU/HaKp5bEbxCVzFqUoC7MY+jgb+D
De1WARANTCFxnjjzgjHROW0lyeT6JoVvBywq7gAo9agowwiBGY/JZNSwGsUOfcIcoV9s8m3lj8Sd
PU5KLuNwXMmQFwaFnZCzskCvWRncHJMvwIyjdpX6t7/XyolyYYJ/z7PN1jKV6lWkqm6n514yzJhf
yoCUr7PR0aSgXkPmEP81Z9ZomHUz8BzQ20HbZddE83tKgsCb1DLr/XLojTdzDoZdlIyR6vRtaHwQ
AOmXCbNtOsufzEXnmTWx79rKDn/2mEWJ3EGN6V4Zyod2qbaRkpO7lJbMDQOQ6Ay2Mnqmgs6HSVuw
tTYj/egiZQkB9LfL49zRGMNfzApflJ5jAElgtD9GNQIvpxbnT8XYm7+mwERKH2mnOAEdGzdfMDCW
dMkxIZj2nKmCMcJlDo+JwhRJJWk1zCHbhZ4yl50U31NgnylYxFk1S53cVyCty2f2Ewwe361Ac6Yi
kGAnVmPhH3Ni66G28yrK5hyajQ9adzSt50KJHCOU5PdVp7CBLBt8jXh08//9LAYwhDFCnNLq3WUg
3Q6UMr9IYL/QHBTCagAsJFARUv4zfl0Wsy5FScY2IJyMRC9EOaimDc6LpLopAmNXbKJNuwF/zOKj
EiiFFq8GOYSI0SfQQAAo3gMotMubTkeQz9qpj7/b8evtLbueYv9JQ+ICQhixaSj+fpOWkZ9b4Wkh
09c6tz5u21n9UGfpTkiyEXCVbRKF4LINmYMBOIytPlMg8CcbaydDRq3G3pkx4TmXJ5jLK0J8oaqA
lKxXftjVpjdkenvXdZfLFC7Og0DBCbwTGcxYmsO2FKBvBs6JRwsUWPZ23A/b5mR5VJJj+W+/ir5/
fBOrzrTIIsYCfDB1UpxG7zCHH7wFM1IsHVRo1y1t52SU7AajlzDTrYbimWXhcrh0pW5UI06sMVR+
DxH1UbX7cjtKVp3DmwRKxEAQQQLvcjtneWCDJGVCtI+l32KEa2D5CWShMUgBQLKRtmAoApOLYslA
navb4B/DJn9Cn+URZbBIpGZ8GyALAxkYZUc6SrbAalSe2RCe4Qz0XhPmVlW3XELMUO2p9qvp7jTj
+fYayswIn0kfo6htBpgZGPoRHdYSZxcrplNoJJIjRWZKuMPoqNph8hOmwuA+AD9GMX5Ph0dMSLq3
XZKEhSlcXeLUzHDX5i5tuFbntJsOyjbfyMauZO4Iid20q4otJaKvrcHTc9SKBtQEIGtOWskelkUb
/yFn0QYuAYzaYmYENELtYRxG3yjVo41Z/NvLtppzzwJOyO1VGLQQMMay1WRbpE/6/BYvm7Q4Naks
Fa6mBoBqOSU73iNi1w3jKImi9eMMiFLsLMvrAC6P276sfpszC8KS2fGI/GPhhUFzn8YHCnZT9jOS
aczJ/BBWrNONOApTrFiknDT7W6Lsbntx3Z7kR8aZG8IxOIOoCUzy+PLJnv7hVLu8PRkdk38xlCTz
RcylRFETxk3ZhE8aO2Es2f2rNYozZ8Qr3jBPZR0r+CYqmb1mTD1qgRUgIh4Q3H7ZZ1/qRv9G4vG7
uqTvtxdS4pyIOElB45uCqBVnUdZ5WVEcxizd3jaxtknRSsatErhP4AmET0UrUkSlAhNp8ysvfujk
zsTs820bazv03IbwjUDPnoIiCTbAizC+KZ1vmbo7VaGPwUxJ6K2a4vNVkHECb6cI8WzqqZ+Sz2RQ
YwBv8nSMdU/ZNm/2tuwZuLpyZ6b4xztPb702BlPFVw7yIWoAtQSMSQyvt5duLQIAwfifP/xHnBkJ
qxRMNSaPgPLe7iIwWH29bYB/X/GidW5AyDiKHrY5SLRAq6f4erlR7W+q4VCQbMz9FmPtkki4Lm0j
M5ybE1KPVWaBrpn97NrWrutOqMv6dodRf1yZ6wE8ALE7J+BB20XDi2qdgvZxKv3bDq+l2PNfIAR8
25lAszRscFvWGoFjIzA3A8nBfZi1w3buSSl7vcm+oRD+BqSO24UvsZ77TReCF1UyLCCJREO41pXZ
sDCQSoOmOol2ZhY4MUWHhUi+3WqkmCp6iRylcdVfUXOQu7EBVurGcpQRHHV0w8j9PH4LwcyIIe3b
32k9VACwZ7zdC3IzcdnIGADkAnvDxiQu/cPBn7wHhwmdCQjxxm2+yrh3VxcSDXONgRAbuCchOke6
DAWZe9yPidtE7/p0H8Wy3thqNJzZEOKvCbURhWYwxBEjc4zIN4Y/txdOZkBYtxRAipiVcCKaHvvx
qMv+fv7/v8oY/zjAhGjTh6WKAg0Mo+ohOKSHeMvZAfSjdL5OX7ODCgN6N2DvtA3+sc5SX2kHWVUz
+DEfokcLiD7Lj14H33QxSu3JYL+rTp0ZE9JgGi7gs+VO8XEbLsUyYtRG38mqk6v1UMTX/5wSIkzX
yp4a/OMYpPtFWcy8nBRW6cyc68iM4zsyab/BmPVod/1rntgh7uaG6VACeTlbwyVacuFcjfiz3yNE
41Ib4ADIkJvwb4w47SuwJEZUYmQ15Z4ZESJSV6alhKoO7y16Q7yBVoBfmmDUllabV0//fwyJ71s9
DtIMQ4Lw5hS/0kMFwQUF0yyO9ZU9cqUH7GoXIkbWvpHh/laT45ll8dWrsWHReObIoJEah+DSG/sv
qFc4agkO06QFN2Cc/Li90Vev2RhURqLinVsiCpsmZBpp1cYTMmS4w/1jk6P96IDkCqpXXSH5iFJr
gos5CsPJbDR8iySPuV9ua3Jvnto7yN1udfok8e0qZmwVJU3eZAJphgotIWH31ybEg0YEZrTPX/XR
y17AWOUZ78GmvKNvqJmYB8jCbcjjbbsyszwpnSUdq+2XISy5WbRyAY3mirtJcD9Y/m07V0lacI9c
2oHMijXlLezkZeJYml8Uf24b+OxrX6RpwQL/BWeeZBN4mEHsyveC9dyUznfjoLv2hmCUkHrhHUi2
wWWEBhdfxP1t21dJhZvGAYquHSq66O5emo7zUjOgd4dRBsj+MDNpwJ8Hnb2ejLvbhlZX8cyQkL0S
Pe7BWwnQQjAY7TNIpHQXuLdQYmXNHS6sAK03AJavitNJGGkDpQMmoaF64GqsAB6sysEVG6iVJCyu
H5tYunNbQvyNClPrgmhcpIaT73Q7ZBAcr+pRduCtOIX+LcWQq0VMCu21y29k5OrCRgY6ba3b2dF7
OoHo6+Wvvw5GC3DfB/YfjQIxDCLFjhZTq6F4yB9GKphvC++2hetWLVhugBwApBLASVxKBS/A76+R
mKQogRtAalVoUlh+HDvjm7rhzUXZ/XDdHmwyMEPwcVlhU+kLQE16UeLx4KMe4GeQBra/tJt2Xxys
vewTfS6QsIWhzgVwIEYbgMUXH7MV6KpSNox88nnZRI/APG6hx2f78wPTnAEagI1b4LHmh6/R3xbB
4SPg5cD64kzj4tyX0YE/iAZAajqQsHtq2DltLCtFXx3VlxZEAZixNMAGVoN8X6EoeRd/VNsfADDv
8l1gyoQhZbaEs6QFbV+qVA2SLY7iuPbqoHYD9lFVm3zSNrdDcm1fna2cJW7gJm2zpQPFhdEp3/Gi
ZBAqgaxGqY8y8MxnsF2Fxz8fyRLOkApSZ+DdYyh9FVAQ1F1zV/8ZINo7f8cEmZ9CNrH1FhekaDs0
dIHEA4kJVHzlcjD8wn/rdwibwgaskTWgo3NZBJn4IgF3PqavPiB7NiTPcw99H/BCS0/Q6/sIIsgw
+PCDif+G6YHLGM3KkeRNBv5OHVf21Ne+5W7nlOgs++mGyB6/110w2ODcXcCEorWM6ZtLa8lCSxDN
zVDM9kafusUG5KWj4XDAOIeFxBVg3E+vt2Np7TTA1BRIiTSKZAOlpkuj4Nk2a9akIxhli9qzY+15
jtPS0dPpIeytHQarH8Hi/Ij3+gukQmXIpevHCjizdGIwHBJQ+4Gg0aX5qK/nrupGxPL3wVP91q23
0zE98ajK37vtX+MquTkTnEVcYtFGu/vSHMmsKA3nBSQcWaU+xuECmHxUK7Vze1VXdigvdyKF49iw
rtgOMPphWQqtJ7dd9goDOWN9GqeP2zauixefvvzPiJje9FKroFTSTJ+jq+OPBWHpJWBsgYZG5vaD
A03XrfR04hte2IjnnlnCAna2oSR2Bq4DHqMGrsvBI3u0XYp5hnzDoJrgSrzkf+Etg0KyI42Wj1ml
DS5poXZCQjfPYCanmTdXyQkCiSih5F+TtLyP2FvVMsmX5HvuyjwQAyhdE1C7iQnQyLqk7y1czOI6
2RM9uQNqyrvtosyEsO3tIFG7LsQTqwGznMva+XlMwAd828jaQY/7MsgXcBUD8FfEWlhBWQ9Jj6dV
aSyzNxeV+iUtltQFKVn2UkZ2dlfNKVL4OKcOrtax0yb5L5Smwq+durzPY812LAvZYTbn0quj2igd
FoXlk+RnXhVJENTnP5M/ns6eFPkUm9C7J+B8+ZwfhuIFhs9n5IVyC4yD/syLM/lD/4DR5a+yWFvb
tcCiYEeh/QZ4spAKI7wiGNQ5O6gTQAmKHLKs2gydLKLWrNjguYVMC3oiV/fJsQi6EaiaCSobkUNH
1SnpjyyTvDFlRoRl7HulGYsSbHNmO7vLsrG62B9/3v5Wa3GLYxdTJfwygknOy08VGTqNGX+zRCGA
XJCEsMJYErWrbvxjQmQDVOqQkl6zgTnVQX9cF28gyfab2vp22xOZGSGphX1ngVURZ6Ax614S24dk
hkZKn0k2+toBTz4h/eDnABZTRCrqU9mAMh8ZOzi9YS6Vp8/kIXa/3TFQ/Du4absyFO2qZzZoT0Fq
RBk4Vy6/0cSIiRlsWMTksB80H722iapc8hbnwSTmSPvMiH5ppOKg2klbYKSeNilR/anUXpXcyndJ
r1PJIn5OdAvWQH+CFIYJHbyOiBDaszXUWlniBKr98AeETHZQcRt2tYcyMWiI3d7j09jF1nyHJJOT
byBek21lZDlrZy/eJugMAEsGHiwRAhjX81L2/YhZtC4/JLoGkaDxEFnRE4sxLV3T/qm1lcemgoo4
rou6lnk64Kh9Hj6Af0yyImsvRgMsjJhBMCjylzg7mc+0DbQOVaTW1zYUmVIj+8GdN4jlQ/Y7lBYQ
+PcUv8C5PfELxGQJewJ9DG5P8zhDJ3shWz40Enr53+/NC+eEpMwagylqBGqu+keot1+UatOUlaT/
vrJLLmwINZ4FTEWqasKh2nhSJ4jF/STDf0j7FzaEbBmnlgFOOdiA5p7bGh1UGKIPEiWvt1MZ/6ni
t0FU4oxnAEdgJP1yLyoEEF3oJfQgGu+hp8O+Z5G674fm2MbzPVCDuw5P7dsmV7Y/WNP+MSl4VsYN
7eay61ygcUDzbm/6CaqZafCrkAEJ1h4r4MzE1Bxo0zCTLqazaJpniLyjdDVT5iYwWTJSeX1gAoc8
vnZB/D4qkM3RyueYJZIpx5Xj7sK2kOXi1hhiC0I1rq4TNy3cBToCtxdy1QJBVkEpC8RB4hUtAKog
g+QTxECz96A/lbWsvr4SHBhARsUbWFsbDGaiC7VhZ9mSdRDrzqedqk1fGkpe5jq2oakdBY/UnvPD
OI6yPtuKY5g4RIwQPnt4xShhQWizZqmOnDSAajvaaJqkO712soJHAk8uPGFR2xTLWIGuqHkHBSbM
9i9vHEo8ob/G7szvFtJScgg37U6TnHprT9cLm9zrs6tqH/UtnvLGgqJjAsm+zG/j5278Rar7YHwg
9t1AnsioOGO5yXGnJLLNwBOfsNM5YyGkYzULGq5i/SzW4yIBDSNuq7Q7ThBoYsl4AAJ5EyTt5LTp
32MMMD6sqypCByVqNISEfY6J1SE1IoqCXWGau2ape2/CmMDurzcB5LD5IwA3CpDsCRUnLYc2VVna
nVuEH+CBdsLm+baBtbMbs5soG5uIE5ziwp2oLZkxDRHuxbnzNvqaBw6SjYUKK3/Bhs8yFhepOWHT
tTGYDme7mT+5wcPWMVxIxpSuDd3tycdDo0sxqSp7yqxVri6cFJbRDKDpNVNY5c3m4SH0FTd47vf6
bjxKba1t7/MFFTbCEFaJGSl4s0Hjy5swNd+60GiAeLCnQp8MjCH/oiC4cmTDP/AL4WhGXU7EN5MF
7kVTN6O34BZsW+ytDUDjng7x395Z8OZx+RSBfAR43df/2RXbv81UDJnGgwfka36rllBek1xG1vb1
mWemEJ7pUqV6OMKzZMSAbFD6FPyX47d2uO97mUL7ytF9voqmGJuGCmk3ii/XtzUGIav7JrOPS1v6
S9pvJNtO8sXEx0+VKoPGOqyc6QweqIWqwU19EBshTApIcAbQ9q6f5fzXa7djlD1MmytAoCAnpi2F
1XNizgZk4PfNC4SZNuGWQCjM0z11B0Gi99turq0onvaYosGoCbhMhCQJxnQcpxoEutQQ2iBGnh0x
4ry4lgHi97SSXElWd/mZNRE3WmSQ/UMzEl3QaTraxYxBq+4+qvPON9XJM4A9aywIgWj2ewIRX3eY
C4m7a9vh/AcIwarGplINJg8gY3A0LsBWb28v6FrY4L2HEjUuEDp6vZenLBYzqiKGYasaAl2q8Zzp
pc+kNIA80MXD1FAh4YDCj4EWLP8VZ2e5PrZTC4kw1EsQnIunOcuOF1KtLWZbj6Z326XVkGTgz8eD
AK0vJs6LWwFEQKCrgyDJPK5uHz3EW4AqTPRhwRG0+XtEEE7uM3vi4HgaL0ZYR2gpRvtlM+wxSLsv
jvZpxuRutaX3rYRUce2TnZsTggKkxRRaoXBvQIvIvDegJM1A6n17EdciD4U6ULHjoYMGpvDQMXoa
ErQVQfluHLPqXYPa3G0D61+JoegLNleLYwQvYyKAOH3YRebidm+DZ240kFg4hrO4qkeP8oNl7W0D
8gDAkXk/FLQPwkNXKwjFnS2Bvvve3Fj/h7PvWpLbWLb9lRN6xz7w5sbZ+wG2zUyPHw75giCHQ3hU
wZuvv6ua2mJ3NaIh6kEhUcPp7HJZWZkr19owbgmIgN9An28lwlq4YCCIgsKWxtrgDIM7UWquZkZV
oQYyUcQeZja+iLpwI2aGDx62rRmR7cpELvhEUG6BnA8tTyi5mJzBqrCGgUp4dqTb7EAewRPjlrNr
uhkIE47M8lDirj5lfuitGF441WeGuSmda4TIZQipFOhoPSpuBakfLOCPyMnc9VTbwoZEgg1S9zrY
q0CEw7kQCAh2lmC1oxNJjdfJud/XK6+chXN1ZoGbx1bpRC1jFrKOQlW7+6JM+pZE7e8X5iFywPrh
sfWx/7lZM1oxGQsNy4V2bUqNraQlKw5i6WidmeAOryBjO0AIcURM/LOKlLr1HtXHgPiQ+F65JS+3
H5Ti8aqGMA8AHBeI23FuK9JDANARC0psCxx9YTlsS7mA9PFaLuRyE8hIvbCCpoYuI1wl5z5jSIYo
qhStdzTowG1Yl/B+SuJP1/c1iyHOLyuUaZn8Erj/GGKIi+1FMpmJ1ik9ADxM0SoLas/Ygcx67dyy
z+HsgGAQcq6gbGH5CG6VutyUiEoBWC2gXCapo1+GaELuQfkFPa3a6r7noHq3w0L4lkBCVayy3dzm
zhhFb9fHe7mAKLyhvxgCEaBfR/H2fFIbvc8yRk7utCFJD0KvFu48q+RhBFnDg2UOdK1FamF/wiJo
3lGhgZ8E7cq5RbnIYuhXwuLoT6jEp34mPKIi4LH7EmLWq83Xlyf73B43033fZ7Ikj4Bk9eguUoIQ
etriGunEwt4EugxLYpjwUqBkPR8UyJNVvRrgPozEvG1m+X5AZfr6Si2bwMUC7D5rjmc79ySMgmJn
FA0m5DVI5YvGqyGvQXoWEj0yBvGXBT7indM+lABJQej0AKl7kBaBV3Zu76EqhpuEBmA+14kL3dPn
6wNbiLTP7XKTR3qr6rUmgY4cneM3QkIJTIXoZFLqUt/qkDqzWzrtDZRBnLrC0UxaOnhp1a0VSNnO
484kwFqoHuIhI5rAa5zPcNrmSq8wyRQhUu1Be9LEz2EcxM1jtdYWtGiJsaHg2LHl5E6dVAnxhGgF
7Auz5OQ0dgj9qlV7bfqsd2uM9gsn3JBUlEORldSQ/+TOG0AxOM8imB7EqLa14o3Ub7Oxp/Tl+iou
HLMzM9wxUxp1HjumSISERUDKcqNm+S7J0811M0ujgecwwBIHSM1FJDAMkTYkBVL9UDoGcY0y33eZ
2Nkisv9epMTFym3KvjW/JU7Nsa9zcujybhbLJEWFpEBTt7qtxNs2g6qIYg/DIa9+OwaBZjH4epF3
ROB94USELlJyacYd0KPdTfYUeZOUD9enbyFjBhvoz8MFCpIPbPPzASVxPyddAzIerYaesz15UOJC
uFjn7ljbIzCJqKqtZ8wWbjsG80XyEXDSy85bLM4kt0AzQwDDhoK2HrB+EMGbxoP5NHp/h0JzaZ+c
WuQWDoQakjCmwF5KUXlPQ22PWX9ooIw+FmZwfU6XDjOYNoDBRWcIEvDcAevCTBHSEa0dzdAGevUe
0ZeJKJtS1Dwos68YW9qQoI62gMoG4ykOwfn6xX0rCGh2Aed8o9w1ivZVspC8CnNfRWm9bdWnuV8t
rS8PEM805MIXCgAFeI+qQkzgeH9EIANkaweabAkskc27cCu/14fUE3AxRJ+uT+wCrgb4BGxUvEEB
37648pS47YzKMvCUcVjmoET3iS07sQNSsU8QqrWL2Jvcwo098be7vAC+AOyC8c2hDH4xzeWErAkI
JDpH6u3QjN1KXK0ss1uNcy0QsmDVIgWgdCibnK/kKIhlPRGYGBy0K3xmvEoJUqtQfljVOlvYNDDF
Ok1k5A5Uhds08lRNQBwhlTVVkWfSl1K8SVQ3EV66BGKQ+dvKsi1EKmfmuLM3dFZFagMRXu2yZWtA
IAD2Tfa8V5wxyNxhU6xQLl5ePpjDIyIQxQ3I7HBzKfUq6QV0DkHg+F6XwBv1VK6h8y4PAYIuqN0A
bI8jfsG5X7ZVHQpti7C1bt9miFaHkLin0OhGns5NLGvl4rmcw3NznJ+G0E0dihbMlQKgLDJUX621
J8jlCx66PSjqoXYILcEL1JpGoXNMewTGVhPogYYcPxLHyp31BZKxqOutqhYcU2HnOx7lNGBw8fDF
mwfe+XzHz7Jci01cd8A2TJ462iYaA2UHOLAN9kdiV7JdFFANLtwEyic1HIq+wva08PbAN5CRr2ZV
bv2iskFmgSk6w5NV3gTkWwzeu+zWOtLCpg//ZMecGOPLGYY+h8OYoY1marIGpcpZ2Ohx+yMe8ucy
7uzKBBHXyslbOAdw0sjmskQXJJG5GTaiJjeyXGMzTLf0RvNzv3CG1g399sg7WkBUbmu4K1Yv3Qsr
k/5llQfLipGhhtakdk4bA6tODcOv5xnZAGlubzp5eNejot+VVCg/4YqpN9iJsT0Is/KUWiLJ8C4j
6eyOJSBGWtfW/iiU00vRRO2LXCvR2pddOlhQD0JDKiAcTCzrfBMWsRmLdEjx4AXIlhUoeyipOOiX
dw+iLdomcddwYkue49Qid5QFHVrqAPkBWNEa6NOsD7p0L4pfSesYq3gRtsAXR8xE3hE90FB25WGW
NI+MsWWjU4N+K23qjYYse+ytUtwuvBXxfAGlI5N/Bv06b2gYmoQC4o0CoVoT0SVxBaGxCahOZ0p0
6o9NF+p2H7fIc6WgWUBPpYi0ZD8ShzTtRxJVXdD0UX6npeWr0hEDuNDypUmJ7KDX47WK+08zOBkC
qRMqX6GlYfd6Jj0ODVGfkALPQAdBs71cd48A/Lc3rV48p2FR2wSkNRu1rb+PeoL6YSt+aDT9CFNJ
3qh52vhRWkj2pNWKE4aJottEmtoHEUUQiEoU75OZTpGtl2njSEap7dpmzDxlNhRXastPTWLWdq/N
nV0mg3Jjpnq9SU2zgC5KGz5WNEsgbjtgGpSyfFHqtj/opYXuCQmhpwOSE+XRyrtadkRB7pHt1rI4
CPvhPew6iKqCCsnr6sl87mKr9gUr/DpHtDpAX73YW5pgFI4lCAJ4VvN6H/ZG9iUkrTjYaObG6OO+
dgUN0ONmmpHeSHIJT/WhbN2paJvUFvIcDF9ijooc1BjBAwakm52LIUUNFBqdB9pWwo1WAFTUFdNH
1Fq6D5U+4kpJDOzkOL5Iqfiq6dmHlUYoq+dtEYA2z7ATEHs6hlBDHEbR3oHvFrdTo/1AU6HyJUn0
yga994tl4QJr5u5znkjUaTpD2lx3PwvHC5QTrBkA8J7LajVEeJtmnKoWyQnsovl9TN8UcmMqoaeu
cclcPiqA8kTIhgQPHlAXYYasg7SqGHCS4/leqO5AO4G5fpDlFYDxgj9F3yyq/ggNTRZzcC5KzYc+
phhRPpgb1crcWSz2A2uN6WM7gxwKlv79+iQunme8DEG8CJwjihfczUENgOgqMraO9RQ9ilAlYe26
Wgq+hsHVfQ3Sv/7feBcuOGN2GyMcQMqVKf+ejxTcnqmgmR0QPJC992Rq4h2D/+GGJqq85pTknpIK
ojviUeORYaIPg1AnrpSWmZelJVpgw4kgRaW3q7iLy+gcrRgn34zLSSmTMEVaiH4hlkVXbpKduu2Q
Q9f9eGet5NAXLm0UYNEgCPAPCgO8K41NqEPiWc4Sew7LzwxB1K8FBguxHmzglYoHFS5rld9SljEq
OcipnGzqQP4R2fKQOvn4YzTeSfiaGZsBQVERWW7Y7QhZOaEL5TcFOsRovjI13LxgJz9fZrzuRtpb
gBSm259yN9HWCtpgvU60cP2h4fLIXYU0JtqQzg2BNsNquiipWBsx/UoFofOjqKgdM4ROjFrOla+r
veSqLchL4RnDz9dP0cLBPaKeUNtBpQI173Pz+lzNyH9g00yUeLIZUdscRL83PkGFJyiGBJIHVuVc
t7ngk6B9gtwD63nA6nJDVqehk0tEWo6u7WeSOnUdWKAFxkX4jwyxlyqc36U0EvRIQj0+biHlQW3u
cusAVHq2xsO+FKJjPH+Z4aNmU47TVLMwhy0ej6LHCprWofHZfgkPayH6qjVu9lAI6MuhxuyNfvKI
NYJEtok+S9mmzjqYa2l3ng6NHdKTZGKqtZMSVTCWbtuttE8CDf6ErvaRLe+IXzPIknEnZjrRzOKi
gZlkumuSByLtzelgoK36+sZbPNV4ROExh1zUpYhVYkkk69Ese8R1ZJvq1vAYLl7cr63SgoMEE8Ev
Q5zzqoYaLGo6tkSDJtwp2iCfgYd+sDKcBRd5ZoV7GIQhS8vWKM3O1jTf5PHYuVWkEQi7kNKTU0sm
wPik032LyECxx9xE+yGNJXuYitkzQn2tRLhwN559H+ZsTpaxUEd1qDRMrxTeJcOTrK9kGNZmlXNW
VpEgz3ic1SxzjTR2BVLd4apec/4rdvg7HjWzBJsHqxd+iR51J/croBQYAgPNTY9g5GtsGqyhExZi
wtO544n3DBDASglzxFFJ/TzJg7Ef3UiLb0I6+loc+it7Z/HI/dqhFney9ahvqkTEWlUeyuCSX3ip
DyVp875GaoOlvYiv7qe99bxid2XPWtxRp2pVANNbsiiFdackHvKyeEX/2S6SfLtubvF6Oxkl27En
OzJvzUov8WByZjF/StB+r2SN12T9RhuzF6pXm6rR7esml+LSs5Vku+vEpljGlg61wZ9x2HCot0x3
S7kdkSlleiP1Rxmsxn5rq8n5G7EfKgOE/ohAv1h30ysjLhMc1e2RQpGCEXbhWv3VLMrSnoV4CxMt
Qo/6hZ72KDRJLE6o7zaeuiPfph2wxU+5i0ee/B0cryPUp+UNCl//qPEYc4xnDct2IxPIlyPVSbVI
NGFh28gttwzMk0rO+EhrKNZLHjSvqW2sBL1LdyFU3gHlQNUQ0QvnbcsoFPty7OEVig/kOm2h7fyU
HnIINen581QE7aq245JDPTXJOdRymEM1VWBSnwD+ypq7OW1XDuSiCdRmdEwiQCp8MDbNalUpIUzU
ZhegG35jlNmKr1kzwbkaVZwYNAZZ2678QRmOaI24b8lfo8PprzFwPsWskO9JKXZ/hNb9SQ4KlKiN
31awZQ8dEfhyqFlZJp5+58faRPMzyJIBNaDVnW54nQi1+h39fTIPZgVZPoBsEEAc60snzqOz5IKm
JpZDnr806b1C7+X8YcVBLR1bJLVVMMpohooNfT6SVolVNWnwhGVlHJAsHCRfBblW5mhfwggvxsrf
oN7xLfy4bndplU7Ncj5qlmpI+IV4UpEkc/vutR1mu/5tdjm2SuDHBuAacuuoEpyPTeuI3CoNjGRT
uenA7eBAmaFzU0sdg+vDQXEDn8VlLs9ssZ+frFUeSoOQK3B/wDkJtiLM4lucxDEGFWb7EiQXqd1Q
RbmdCpFuR6t+FjW99IbQGu6iWQ+dJqK9L/Rp5Xekmv0kmlQXsj3qRm1Cy56LKXSkrJ96oOEjJOET
+VMWgQba7GoSyHU5foh5XAUU/TcP0Qxp6IqqbzGaZPa6mOBBgBSZGxeS6lsklb5AElT0iyqODoaA
drUKelu3KOkbwRg3yVY3R9HOyFGpQJvsZp7I974O5Y0Ibugny1SMwGqySbClTJH8RO3zZ0mk4V2b
1ACXS1bi6pko53ZJZqA3C7mCZo4SFpbX9VLrgtRDQoJdSw7GjOsg7LToTaVpGcyxRO57uSIPqVF9
JVS5yaMQ324QGkxe2EwNit/x2Lgq6NA/qJC1LyKd7hukhOysr9LnQk+JE2VS4ua5pvpzIo73YqQb
YBRMm3urUYsHSMGQm84q9FszVNFwU6H5xg2zAu/OKS1QX9TDG0mPdxUVSOpXbZiO6MMnkNNK651e
l9+UNv2RgAo5cwltrPswG63XpDXnQ62rr1FJ3jRr/phj62AafemYBcoFtZAFugyROzEPa18UOvAa
QTG4HGywHSYb0koAMowZHb7L6JR08x6pyzie5cSlZlw4Ua/chZE+bnSpMDdy2013PUq6tQ004dBD
/KVQJUeL6/COxlBgwCuAPCZiLPl5UYEiqsWH59pwN8XybRfHhHrCjN558DiMU+TGZqEEY5K3QQug
5EMUduCwHkoJhOxCKu8iS8GTvI2VbKM3plzfAV8nfFBFyz6NwPYptlSK0fMgFuO+i9BW4JkjTV2p
aCsbBYzBSerhU1am36DW1GGlLRWpMGwalyCDMdgt6pxGms2uBmGqtCEN2CW6KSldgpZAb9Ln+1jD
KyZXkRitBiJlNvYoedBFGuFYSd+EMj6QQTI/WcKUT/5ohHj7IrF+K2azNkBOaIKmpTmV7yQGg19r
WrGj6h3xylF8bioL8QHIiwbZxJmKpNSG6MwTMsKpTyLjuRYh+6WnCt3kJbDddUGfpBwypqROY9AF
a+R5zIwJST3xriXkDko/YuKAfInaVk4KR1abFFUEovZQRTZm877VaPwca70goCVVCKGgJuk5mHwG
zfRBT01AvhkXdhfFiTvJ1RTIwrBPktREklo+VF2IZLSBfIWWpK8VSkvuEIG4L0ymhLol6NQte2jz
SbetGOp99thTon4Mc2N2t7JZGYJbWpEQOUrZTvEddsn7rNfjLkQGPkgGiGybovLSCWnmq5VxW4Nn
3m0MJbdlYlC7D61HPRrGz4NM29xTG9D/4L1oKoM7NGmq7tO2zNKNMXZN+J5Tmk+2AD5T4TWLFAWI
nCRSQQEBEbx+L3V1YTgCEfLSizth3tF5TJ7CNmuTfQhF5NzNpSir/HiOlfhQGHHq1UB3OmhcDvoi
P6R9BYolLSSuMebf8T1f5ll5wfE7ZEP4MkrabUXar1Zq3uc0hwsspS9zpGtOm0ez3WlapAckrfIJ
E2FOgS5O7ejGciok2P2pup3zqoshezkNoAaHTtFdLxiATkVI/Xkigdashs5JF39JsmVRMC23jxLx
G57c/SvIYvWtSUMow6I7+a4nWv0NIBpw9mVThe7PstICc9Qj4mVhJT03YKxzKSlSLx1j5GbTfFhB
FCxe6ydXH3etiwUcdF8ikziiR9QZOmrgwRFp2QhnOA/3FdXRbWtZ4cqjfKHxFVcuUs8yUirABfLC
KeYU67QcceVOAd1aic0o6qANQ9C+IrvZHTzOys27FEgA/osCCmp5qBtzA807VZOteaCO/KOu0n0s
3bZGtjKZizZA9IfMCMuK8vlfiIhRNZcQrU7DCyTIVSh1S971AGIxk2cqlgiKBkCZ0eF6Hj9k2oRw
UwO3I+syEuzYSZ9YlxFg7y6YI1asLQQrEG5HtzwKyBgR3yGJUlYm5wqoEUlpObWmOeJaxn5hymAB
SWzsZFS1+NCVWtSgPUiNHU16pdlzru1l8fH3p+zMBvcgoiJIg60cqBk5yA6Ki7Zup0OilbVwrHeV
Ljz4VBlEiKipoPMBHevn6wNBJVEBtLdzzDEBFZpqlyPikfJe6gzbAKMWiUYnX+P4X3jJsylEehwn
Cphp7plRTwLp0TrSOUZ3T03cwTuU4Ofin0zkqRnuTTYabUclVhes3yen3hZeEUyfpUD29U3srSUK
FseEdj0gRFVDRThyPpGDYo1C16C/J0WUKtDMEWPFTuYPc57sf7BBtBNT3COjTYVS7OQJb81ddGi3
Ddoh1GEHRt2D4glbSdiu2GPvCe4NoJ7aY0755A0wijMaPBRol7Kim+TmbvaRvLTH1EfhV6L9+zSZ
OGEn4+MOQDgVg9wZc+dE6W027tPVHlK28NcGxDmlNEzrGoE79h9eukispL72KG8rV3hAB3WwRgWx
kJ87HQ5fOqGyGMVFAmtxIdqRngJHjIimcwGUjxHykTUGy4WdiDQHfBP+gQgs/4hPJ4PgqsLzeq7c
sbkt5dd66OzcWENt8d5WE1nREGRAImgL8KzjTjFtOiEeUsi4l2+jr+5UR7KFx+jWeCE3xi4Hc+vv
VmR5g9x51sLGADorg0SBlXTbHgUVGwzegp2M+WrZgWffPNpCeVs3cT1qFyg8CeSPlTJrDQApHk3v
FK3zleELnT1dv0vDV1G+b+Q1QlX+cmE24RWhgYR/A2DAuRDFBK90RlEXBQHnJmpaPHqirajTlWuf
349HM1ASgowjY/nlr2RNDyU5AvEbhLeK3ZSK2yoeN+qs3RRW5Exa5eUpXYmf+FuGM8lD0arKMvW2
xcjSLWtgaTdM3GA9Y7q0I1U0rSCgAX4SN/S5o6KNOKNRA0h9E1EyiGkBAHKu+0L+bLGBnFrg0iFq
V44T7fTakcl3Qb/th++1jkON+Oa6nSOY5NRF8Ya4vdAoQ1ZOnc7iJshW5Xb7XOwqFEKt2Y62g1t8
J37iq9JvX2O8Xe5uKQWKOn47QXpYfiUZdWXVw56062hlRyxOJKhI4Okhn3sRqiWJqaFxaAZoRsyj
gIT0LhyKh7xOPoMJ4nfrTsdB/TLGe2Br1Gd1isEynkaPedk4GvTzjr11GFi/lnlcOsWAdLDcJoDq
F0+F0MCjSJ2wcuaX2ZcdyVU2rFCRBI0LvDBxMyB2VsnZ+HfRcYQnRnnXGCltNY8wKj/kW2BM77sg
elDvy33jSk63HVGmj3ew613fpktj1aCipINpwlTxX+cHrhKluhbZcZikACqIPiRvK8jEXTdy8fhi
g0ODlAT+K9aIY/F7MtSFGj3xtTPsMKOetOn34U3lTr6xk/f6YZXlaMmNML5cNM6CWgmu+HxUCF2l
0Zy1GvGVCbzmcKt8Su8gEHvTo6+hH+30i/q4MkQ+IjkO8cQkd9yhRpIUWoz1Y6SFYHjfzrS8oY0R
I3XU2bJauwVx6/SrhtJeVnwRIfmx8g3WBs1NMlGHVtEiBbfCq/Sm+az/CBxLj9N7emC1JuV+rTlg
zSAXVZoDSBMyEQYVMMu3IuR9NXtlTEtO5nQhuUASFM9URs4M2zMQd6JXbKrA3NJN40++6NeAkwj3
abCmsXrRN3lcSxMPGwOPavTScnFRRxI0cxkTtivaY5INfWoB95U8xqCwVhNdPH+IUFj3KfqEeWTT
0APBVBW4ysUEBXtrQJ2Qpp+Fz9fn8dgmy19GYHz8r5kj5OTkATCgJgjBaRXO+odxN7rFBjlyf34b
wYqeeMltuFEKT9kpP0qveJL/0dE4Mc5NJ8AduRZmLFz5yqYTTB5usg3vQpt1N61N6OKmBLkGuowQ
9F3w4aqJoICzZ64dhLw35qTvMjyNr8/m8v5A1yciFHQV4gI8dy+p1c9KrcFGuj1ySe4EsMpPvu63
t2sQncUwgnUtoqcdtOUXffMxzcZeIHDQ7fu0u+081AYYghQtYr4thJ7kAI29Kjt9kfQ5noATq2yW
T/ZLBcX7ohC1ChpTkq+40e699siW0WKVztqKLd8OJ8a46VQr4LgHgL7/pOdGW9Ntv4dyM3JMwKYV
q/TcS2cOIQu4R2UD3B588kJXcpoqci45JuODHhUbbJPo0HOv75JFK0Ab4AnHOgp56ihlQEa+UDIJ
vbQqgpTXSP0o1qLypc1u4JpToFeClqMLZvhBQBpBSWqH6gOewp1DP64PYtEAgMuYJAMHim/qAIG2
HncTpkqvM4hdoFDzu2LdbKcZgLDLgNACI8GfJYTIqMY1sDCiptBDbCunn5D/M/s1JaqF9QCjEJ6C
MAIOQv6xKwwEvaQgE3CAQoH05Vs7IgkerTjaNSMsSjg5NynIoMZkRqADnOe2C7+IcmjP2pqy75IV
wJpVUISxXko+h1mNImBxMoZhvQsMC0tdda2RfmHhQbeAuB50qwAX86QIhjSV8WyIlVPpdmT9yKN/
shwAEgMYz5LXQPWez1SfgH5AY35NwrpX1J+n0h6NFcD/kmsBfycgm8hxAL/M799en8KkZFH1T86W
0o19/b5H4qvaFv6w/1Ml63/fx/8XfZD7nzdq85//w5/fCZ3qJIpb7o//uU3ea9KQH+3/sV/766+d
/9J/7uhH+dTWHx/t7VfK/82zX8Tn/2nf/dp+PfuDV7ZJOz10H/X0+NF0eXs0gm/K/ubf/eH/fBw/
5XmiH//+4510Zcs+LUpI+cefP9p+//cfjEflf08//s+fHb4W+LVt/ZF/Lb/zv/DxtWn//Yeg/QtE
22juBBwFuBTwzOGRMXwcfySJ/0JjNy5rvAvwRDg2DpakbuN//6Fp/1KxdHDUsqWCNdfEN4Ds6fFH
0r8UbEsgsxW0SAMmK//x3692tka/1ux/0GFzT5KybfDB2Gm/YiOozRuAZ2kAaEFzXgI5DRc3d+BQ
bysLqQ1dzHx0Wjl9LnyYSbw9mZE/zZ6aOX/gHc2A+pH1CEDLA9cOt+GFsdAFIe6pk4fD3ph+WGPT
2HOfBlVlHrpqXskRLYzq1Bwf8aVSiq44AWD1qb6pxN1oPpl6cH1Eaya4uK5LSiVHOxpFKcVVo12Z
7fJ2hVfyPP6/mLRjnHLiT5u+jJQJuQUnzD4yGsgWXLf+xhoArg+FcxQ/DYHJDGkMJNQQanFjGbva
bM1upk47oSvHGmxB+95r1WNLUEEm9L0qKqcuQKvWhY5FAKCfCpST+/HT9e+xNKWnX4O7P/pZjLqC
4mukQLmqip/psVsIa5zNa1a4R78mCkWkR7AiteA66OtbdTRvCnA6XB8MFydjUpn6PMDd6MHB9Q41
knMfr4WSNphASTjaJEFf8mGa3ormm5m5Mf0EQTdHzcEXfZsr/nW753cXMwuZWPSRYSElGRg17kBH
SUyImUSovFbvenyg+e/ue+7z2Uk/2ZRalhKhzKTC0eSbWGrtGKg0+ev1MXD4XDYIvAcRn7JKqKIB
Hn5uJEQTYagTUFP1ftlshPcSDzXLU++yKGBtFNUWRd/NWkPRxcbgjHI+yggtQUysJneGIUGvpGtO
iivL3vWhXS7P2ch4ndxmyAFxZkaiHHLns1hJANFEKwd6yQjjfwA5A+4QNNacT5/RSCWNa5o7Zqo6
pqni0K7sMu6N9HOFGDk4SvxAhl4gbekcEcBqOurot3qQ7JtbaL2IT62nA04cHuZVFil2Ws7uKSzO
qT1uR0CQXkpGqYAWHDq8tqrHcpJUs9V7gBhkH3qVrvL5+kpx2MHLIXL7Yax0aYxEmDRvoZLp5b6e
2iQFbqJD72Id6JPbrjK4ne9BsJKgnHxcMnbFo02T88RE142RCG3kqHXi5Arq1w2wcyv3CufvmRUN
RN1gvANZAShQ+PBTFdGwrAoARJZv6OIP0Ffg9vZAERmiERf53WrlOuZ2y4VBvoACWKnY6gYM1m4L
7g7GtUIc8+YnnekaWyZbl19b5dIYN4dMu5iaaSHY6bbeKpt+A/jBTt6sJifOt+RPO8CxgqgQLabQ
BeIcvFC0YNNrasFmpH4g3fpkHeLXIyU5EtUAITor+5Fdf/y4Tu2xU3/iecPWMgSjhL3WFR2GRYFe
4VZ1DWBRkrvV0TEfwVlDLzLroJUg23JBW5b3Va33uCqPj4f4pnVZk4R+L96PjnRQbfkNPLubcu1y
XtopZ2Y51yWqgB6aXRkhHSI6jOUldbNb1a22FQSF13gmufzScQlZw7WKBBNrveYDn1QZorYtYW1w
yCsg1sgtdQcopLnUyxgLEFoyXO3zaop1YSXBi4zrDSEXWBV4bieJRpmeNBUzqweqUwIkE96oDFXk
C9s13d3lKT2xxrlOmWSilRJYq2pooWqmXYuxa2SQngMcvx7fRSnzSY7cBirS34wJ8oWp9nh97166
Ne1swJwrLSIlrJWQRuicmmwzcWTQgsmNe93I4o5FesPQINTElFvOz0dsqIUMGrfIQQTkd5CXq5Qk
SIBnrC2yUv5bHM+JKe4oTj1gmUoFUxHJ7aLazpYzrKpLnt/if25OACCgZol79oLNOAIbR1znaYS2
42ereZSLt+vzteAnIZAJ9jRWwrzUtppnMA/oNbRtGKVLtovQOMoIGdc6DhcPmYFcMZiUNBBS8Yes
0fNGCk0svhykgi0HdWILd7KjOw1x2k+GU9IDk2Bfz4YvDvDEMDuGJw5TynStidmuy1G2VzY/y/by
Zm2AR6Ah7yoZrBK7jlE48Q0NUR/H8VTU2A2D23mzS53IFfblVvayHbBNdrGdveqF4QZnJ/QbNzkK
sRoPJgj0yRP4Vz9fX1hOcOu4c/AGQOYKbzmwOPOJn7yTpR48T/ERtdi9iq9xAq1g0VM2aA9gKg/g
9HgaPhu3ug2tFa/59jdS9wtHBHwPoLViZEUAUHK3cFZNkVyGWYLGM+FOsFXIIoMlDJxBxVZ261sI
d6xrzi74VRSskU8z8XJgAc75gheRGZWaCGGC0Q8DyCJs+sIGjSPZErcM+gFAbvv6TC9FUihLIPwF
4xqAufxMQyQgBfeBCNZ+l25VsE4JQFVD/RUgPR/lghd5DbW0EHScGeSGqEG3Q5djGGRcTJCqCYTI
jkAnLKOlLvWiJ2klibi0jKcD5Dy3NE2mPMtUsGdh+hIm1cYAbw4efdHzP5lJMIkaeO2JKIezL3Jy
WItYkuJZORmYmWJgDXqdIIr2Nwa24BzQXg74F25/vM/520JtR2XK0VaHKDHadCisDqwev1kLRhfn
78QMd1OEVTpN0G7HemWfGtTL2sffpeH4edxxRwDqyho9Vd7BAg+ltrRBsp3tCRz6PTYhm7pq29wN
39Z2xMK1hIn7ZY3zqkQowrLT2IimNHoZ6iq6VQTkA67vh+Xl+WWFu8wVSBtXSG+w5QkDbVME1CsP
6+8t7pH337kD7y/khZEk559Cw0jMuWN2lM7uiR09shgwdC3Hui1AU+QzHsg1rC2X3rgwyj+HmpqG
XV5gwQZHeUNhf0du228Au/i63WylF+rEH8lKbm3pFsay/TVQXgaYKM1QQBybbZIwMDapb3nZtnAM
RwvSjbjR3GkHnpaVVVy1ym2Wiv53+7MSBHuztKA/L3AnRrLNKDHAyuemwZoC4UIkqLD2T0BuwFoG
gspzXzJCfKvUZgGpovxTjbisGVBQbZ5yw3Kv71LmbbmbH8gFZM1BWwbqQb6YilZTCJ2EWMi+7jYT
NUsXRNClM07ih6rjYh+MfZx9XLd51Bq5MAq6Q0RUeL8D1nA+ukgZgfesYFQN6q30Xm8zD5eAdACv
tgZxdyTHAmuXe3nQfxa/rb4Lly4gpsvDyABRzOD9JviGIjyYzNAWg9FnEutJtqd7/W5yoYcKUql0
9VpfcKFIMEGcB2ZRrODvWA3tWRWYdtC+SQwXIgROrL7pPXm6Pq0Le+bMCnex6p2Qx2EEKwVKoy3Y
N4100xVfen3lQl1wn2d2uAtVVLs2R/ebYBv1aOeNnVtrrdZLG+TUhMrAwSdXqTZTCCiVGIoa4AVt
I9fyUW/JbtBc4ZA5UqA9iD6QYLeJsYuzVfj70pk/M89Hfl2WQU8JI2SeJn0vTTt2VeSWAE4HQF22
y8D0ymDNqS5cGGdWOU8Dhr6prQVYFXcJJGYZRyFam/zVYH9h/5/ZYT8/mVw9TQQhpLFg55Jb/Bhz
9GeP7hAwumsSCKB8xGsw0A6tB/XezfhItuMB32LF7yzdIAxlzZQT8ai6uPLrJFXSvIcPqF3lTXK1
/0/alS3HjSvLL2IE9+WVWy/aJUuW/cKQ5RH3BdzJr78JOc6YjcZtHPs8eSImQtUAC4VCVVbmnt4g
9jW9QZL99PTf3CC0sM+EnROTzAY3KtHqaEYNr2/AMNTlj1Jm+Wr8fcyrEISCPy8fR86hR92f9jEc
HP0zztFmKe01M2FtiJZjmkzX0wokXynkWOF8TgNyGSAQA4Mx/mGOI5lIU0GlVnIj019aF9jTsIYM
JfTochXM5fThICz/cELA1ibbnSQgsJCRe0qYC3VViCLIgY7ZnmavDm4fUJkzYJqCy9vJy3OA1QIn
rwKxE7yOmEM5pkVSjDPy+PzDn18b3MJx0Ltt0Ceo+WKMRCy4TP2B9RfaugaqhfKOOHQXNgdFndRp
rCescgIMtXvMjw7IC+ynXzJu9uoKFsgzB+5+kM+jbA5KOmaBHXgUEqceaNRZPqyQ7OJdeU1ZBlvU
8ITnj/41dnFba8xhWNUO8idaT2uxE178mLM4aDe/xHBE9TvOa95CpovxNtTr8aT/fINuNlKuJ9sh
po2ewE79MHxz16MS+4vqaA5AxLlelZiwU7zWzRUoZ+s3lfdn0l00YT39Ccy3bOVYK5UE8xV2Gb1p
aXqvyFMo+IDnJxFwZc1B0gbQA6pdTFpDh1k06FImgC2vIRXviq6NXYUSCf2AwqTi/AyeWqPpwGZT
82XCErIU0+RLHhS6dFsP6ePlFZ2HsFMTTKd0SWsIjlsw0YLIIC/BSa1O4Vp0goTiPAe1VEzB0AIv
vP88gi06JopNupJo8eSo9iTzCmQDGq52u36Xq8PlVZ1fA5/K9PhUMkZI8d+nG2fVcTUmlpqALAFT
Ks5OV77OOYr16uiOseVdNsYJW7AAUwDB0DktCp7Zfqa0H1C5rnS8G94/waaQn8Tcf+/GX2gfGNqT
zyJAJscxTiwyrr5GSyvLAyyWZXFftvVrFYsm3DgV+dNVMa4eoX5VqCVsgIvhtv+i7etdibyMHKy3
NBQOV5xHRqAkKdMdYDfgYmUBc0oH6I01LZCDWVzrzjxSTYAVAAvMy6NxKoGwQHDZ8FwEJWsM8UH2
B3zYzEdbY7noTLImngLmvvinU9/VynXfPreZoBp2nvNhZZSvBrAVYJjO+igLIMqxriXgQldnt62a
PeCo+24Ej35boDS2FgfVyD3SiCSPuSsElglBHnuKo3fqlkqlrugwGoknSY5nOh4YHcwFozLo2abv
giNAd+v0qqGL/G2LyVCkyS6lNoct1am+OcoYOAhc4DT/kZfg8gWzeV+bACoCg2051+2igEM4+0ai
afEEP4S72yj80JwT2AxWFLBYWjNODDPxRluRVI/oWrtgLjNCGzmy0oMBrDmqKEqHAjOwB7suGZ8h
cioFRLK+ZBjo3HWdA24OBDNQiaiWN1tF6qdqATXNWWpusjhLBY7IO2io6gCxgmFSFMNZfK0iV2qv
F3LiNZo3XoM8K9T95MV5+OzsibNyzkk7McdcKqlGhiyvYC452MfxjmIUuleQgHvqXroX5iBca8Bf
0OD4yYB76oRWrapRTBCJlTswb1MJ9farenC+42l3296IHj6cUjcGQjbm6M/Z3JiNqYMwvYE5ab+G
+T49QvjsuoAsr+ElwZ8ySHymHKjKopYPRgT0DlnxDbNcnSmacbbzCk9YaScnb+0o8g9OsAc0C9hY
9L+AqGRdegaEpTdGJ/HkHVWgiY/NFYA/zpvpKl4VVDfSz7gR2eR9NgV17k/aYkyDsYmqsuTakkdg
vaEDDRgnXcF5fr2CiK/dRV75Q3BqzzNVSOzoKpUSQrgCvO70s2Va7JRkxhKlHuUiJI7Qb7alcA4Q
+oUDdZy3P7UGgW8oN4KHja1N6ctoj8qCxa2KHkhR7tmruW/iyLdqZKoROGJQ5j/E2bgvFOWutetQ
sxoPDWrPsEfgHNHIUNNnwRbwvjJADAhdgNhSIsTTLXC6SLXGJE5Bx9tfU6lgkEJI3vvqZY8VgEPW
5IrOJt8iUnYdehBQQWRitqbWBmlabMNUPNWd7FYacQWL4lwLIKf/1wRbQ5blrCj6CiZo0Z8qTmQU
n+QEGNPErT5hiPivHHdjkXHcxhqcol9hsfUJBnuRofdXo4fylR4a/w11pWiFzGdbp9JZtErCfRNO
gRqkQV/vm+gTf4Uy0l5Vn0Wfje++myXSn7SJcZjdtaCmgCUuD+PrsrjjNRATGCSUf2aLWxVug+eI
/jX2Z9FAADe6IlWilAeUk0BjPCZqHCAWqoy2SyEDjh4EeuN7pBOutKMHVRdkTufVTmQUtLhCkS8U
43O6UEDbHLMEFtGT69tah+o5lFJayA44f+OmGKxFExiAdXByMldiPBuKFNfIEfSdFo53676s0Fr5
JQlXPa93QymyyDt7CHU6ysVIm9B6O12aIUdGhwcdfZpLT8nPJkxzN/LnR+0RUqhA2FB+r0fBYaSu
yORoGKvFuCSqDHgV2cxTz6wVokAEQ3INtzpgcN+jMmYpWiuAQ16JWoq8BWK2F4gzDA3YZwOalTpH
s90AmaU2ePyDG8OOBHg9g7OcrQW63M0xaE1bmyMCC0N3nSXXlulHnUCyWGSC+UpgCIKkDDVh2Xcm
fB2deivdXf4snIQV7REQi1JFHv1sGnKR47HNaoruOlIgYH4zoMWLNFSwW5/1Ovbrb+0wr4HGMttl
MbEW+RgdyyOYhEGVbF6hs+VdXhCDKf+VFDl4DcAaVRNln8MJJt6MYqxjhMTy1gmjw3hEf9xtIXog
Kvlwc2dUFaiIBHZRZp+N5tRoZMw78NMNSC6RO6Mpal7P3uKDGy8Q9pU4ZQx8Ipo8IPRAM4RxCH2w
WwjjAPlKGU+7Nzp2WYXk2bzXURTVMH9phxkqGo+xcFd5BbYT0/TAbdy9Wlu9KyaYplhmOhVMdtOt
+tI9dh65Wb6NHpgc35wH/br1ql30Y9mL7h3OYaBDeSBnQ8aLFJtZu20l2rh0c+zNTuEmyTe7/gam
RIHvcEL+iRFmlSkxii4nMBLdULmM6luGPvd47GrA6dFTCwqU2ZyDKGvgWcW9BlgzJiHQlGXutVGd
qqy2FmCjUNADcqRTO1eRPnpJyOnNCYsYBP3XEltVt7sS3GY6LKnFZ002e0VftHQTyvQU3RlvE1gb
hb7DOyWwijiMYT7c3BYT+bU4rheTrs/8Xn3RvTwgIPTfd/4cgI+wDP8i9lOtQBmziZiPwL166qpq
VsxNN+sIAIkfZakPxST/sp9wzuGJBSaYjQA5xUhr8cHmogINKlhcZTBOY+BnUHQMZKTrrS45gkjN
OwAGytsAzyFROHunQzuvaNoU9eUIYJJkcnMol6tPlxfGuQ1QPv9tg8lEhiXO2pxyBFE0ICXxoXBH
MYmPeu6HjgzeKoilIVCjZc2kVlZX2b1ZIW4m180ByTlIQQF6pOiHJXdRnfX0u38o/6LyaH23XQV9
Qjt1ZRCB/Oly6c9A6QMEIAYGfxlPIcWoFSbBzzCjNvfadHobwAh7wLcDLcg0LH6mRaqrtAD/Eq0V
kdfxN+G3dcaLYlAiy0oB6yt5iJOXbhCs7txhKDUFXrOAFiILYpO8MQPd7GCsaA4MTdDZFghDH6RB
cBTOY9epEbrIzb1g6iv6MgqMaM5b07eurXxARmmWPi5/Kd5aKHILI8e6ivyf/v+NGRBTT2rRaLGH
DcPQUQUeMshWzVCUFFwBIkPMCbBnzJKCCS/Gmw2rieMonPSucnVAwS+v6PyooQsHLB8CFdq3Z8yc
c2pIcpmY8Sdf1qe0wk7aiScweN9nY0ZjcA7gj+1AvINQNZTKbpl6d2irq7Z+Apvy5fVwojym5zEN
jpBLmXzoPPD2E8kgZx6UzzN9sHF3rnvHA0vnAdBpTyw3xXkLgs4SQ1WgNqWAaTYd0GtHGtVSxuG5
048Uz7fupRdakgIS8kEMk+a4BeIu5hFAgweoIAtisqvVbEYriVzSYZyvi92ZhKUICXbmEiqqeJAp
AiMsfQayD05HaskIRnv6DgRgCbBobZfs253ofjz/Uowd5unSpynmV21wPZsPLZrc9r3yoHgAK1Hp
pb0ouRFaYxI3Y4TLdAqsFRRgHQN3EvldSFKUfHsA2kV54llUpXxOQBurqLBhwoHdxEjDlG7Vgr3d
HoEw76S7sSWCYMQ1gUkYShaMF7TMXBtgvzcUtEYrr5u/D/LLaHqXj9KZs31SUpmAIgC6hlyfObOS
IfVJNOHvF6b16kQ/ejX9WXa94MCKrDB38KJJEuIoNmr4kAA1SPJDAlL2/20ljKelOSboZKqJWWYL
6iimk7v6DKaIppwFe8b9JrggdMp2SJXuT6OPEQ866OhhqUvL19lRv9nZl8troV/15AVLv8rGAnMz
WIuWE9OCBZDM7xSIBGTxhCxsHExPT/Eka0r/skHuB8Lj0kQ0QO39M4na3HlWP2EKdpjgyX0JGMyu
ngnmHAX7dm5Ew3sKQwhIzJExs4gCqWkqTSFIyOX2R7JeJXHioRjwpws5tcHuHOnRcm+a2luxiPGb
Xt+RsRN42nkXHKWe7UKYQ1mbSVbmCYyYBeRTXR2STFA+v0e9lxIFUR2EN3lPvl5e2bnXnRpl7jx0
FNvearB7U49rAWRBtS1Y17nXUQvoTND+LX0fnvr1lNp4zlQ1WBogLdgnt7Pi2+k7SWQPqg8CW+f3
DxikENVAfYOZZU1jIkKflnW0yFiNDvgMVcmjGkTi+0dkhgkKcZuA1ALabrSUcBx2UMEN0nt9L+Lk
5XrEdjna6dah+dLMi03fmu9r+EtMqoSq6vBuIdOqjnFoCA7seekJPohpUAuUuWD9OptZxLuzVdcW
K4tuKCkWeMyuaQJEWcxEucJ5AsTYYlxvnUt9XQhs/VJrRLMxgNAGQKTZbbZvdqZojIcXKLZro191
E43A5R3NCSQ5MPlfukr2JTV/yn9euztZlCUzN59qFy14VqgR8OoNtylyoN61AFItn0TFNL4X/udb
nU3cQQ0Fw90aTMlHI+x2JmZbzFAWT0DzQsTvfUOB/3TfELRjVYbUDQqs5AXK4C593hI/B+5OxnD8
f+EZIouM34PbTiN4vFDP0F4p7i4+Lt96t7umjbzIS46ilIvnGoCWgB0HuEnjbFR+xMiTY0CeBlWl
fdRW7pQ8t6lIt+q87wTfwJQcbXSDCQz/fbqR6tS2OZB/NZT+nLvxugzih/FK/zl+6tHVfn23oIsg
hZcDPCd7BfUp0AO0QPDJ9nhqdW0te4YaDd3MNfy1merh3dlVmOwWUQDwXBLbqGBGAlhbNEpObSn9
qqoJ6F3gkr+qL7RGLh634q1JQVWAciOB4/qsMKBH3Vw5g4zBlicdATg9Rj7xszc6nZAEQt5Tjjvi
MQjZAWhEgKCCzTCKaNDXpIqwqocS+uoAgwemV+9MP4eM4BKOAR2oFcGreN5yYpXJOZTRnsaVWsUs
7cG4q/fVdX+oH6QgCq2bpKRTS+HwVXQSeFGZ1jscwAiA/TvjkCPDkEq1CumnPhzjYFhcDTSr877Z
98pxDgxgiEUrpXH+NC3FXI2BNh6drEUPh7kH5Kxz1ljrwLq4QoaShJIU6jFkfxyQ6qduVgq7sDRg
sQaBBseYFJ1XBznXqZcOc+NoszxUny1ndGFDBdwKOITdF3Vv3yo/Lx9AzpkA0PVfa6yGadIOmNLN
YU3tHONaSs0srOrq67yopVePy87I285rQBPnYopZoJTI21rARcHIRdHSZ+XBsesHNUuRgDf2LrXC
fL6r9OfM7sNq3qe96ILlZHrq1hrzIfukWQq7hLXcykC2vB/t3Qx1NVN6q0SUirxN3ZpiPiE4APqs
KmBKSZ61DjpXjZs0x6VT3N55nLpd24tudnrcWKcBey2+JMYigbBn7qSJyGpi0bdMPj7L5BqKZl6S
7mVbxI3BuYoAJsHAqoVuwzmd39Lq6hQleDrXzq0xpLdrBnWE2fnnslNyjzmUGlF5ogonisF8q1Qy
2nmFOjFeTaGa7yE+uIuQerXj8xqUfnwnLpnzFgamcYysQy8UQHMmNx+6voCyNIABWuLHWbVP5P2o
ynvBuuhfYT8TRGLQNkUFBdAZJv+C/WXUVILw5S8farDuldvykO0pilgYKnmnCzEE1kDHRSfXTuNI
VkSak5moP2DC45XSqAMR4BIwa3j0wWZBAdUvfXkf+x8iZ+ScNJpKgP6LtofPuAjM1MyHaELIjBXn
3SyHHwOwqVkWgXdf0o7pGAneVTx30QCgQxjDoCXQj8zHS8poVBWCIJYdKHBlGfzy2QFuxWhdM6yO
qV+JUHscdzmxyGSdTZ4RqBnCoj1cz2PojI/gxLnsLCITzJEmaianstNXXrI+RclVhLe9/RfZF6Bh
dKpRp9QzrNpTajuTmtYL/PG9uo52Fbr584P1QKdx/ouRY87NBhwlhkcUyG/rZ6ypUdksYJVF8Ojf
ky9aSKGwcMXBNY6y32Ig7/L+8d6nmgr+VMqRAtAhe5FW86yaU4dR2PRlTt2xBMdN5pPJ04EXVUyX
hDUwBCIgBicb2xpl79NJ0YZmqWEUO3BjmtJNJyQPFJlgvN1Zu2EgBCYyB9ib3nK18Ytg63hfarN1
rOq33C5x7SwwQSXHUnQq0911hzkmeV94ggSE5+ZbU4yb5zlIaAdqKjKuFOU+AttC9y5YDnfHIAiG
lB/+gBh/Ggo7uYxQ+jdQvAyUcD5kr/+h/jLDZpe+i4vk3IgEVNS/FplV2St62FEPi1T/QAeGzu/+
of2G4bp1BxVIRVG9ghdztwbpFmzKB7WRRjliY+VhLAbyqpVrJ8dVj7xMvUn7v4hMW1v0k25sJbmV
dITOmMcl6lfjq2nN7iqbvuCrcZ1ws4fME8OeCmCUVZiZDNfcDbj5A6p8N3tgYIw1V5zq8yPGxiLd
5M3COnMmSlTjq8nH/tBivACojQOZXLREXSAT36fVz3Jf2C+izsBkBZRE+l9nYbKdbIUYb91ioV3Q
Hpwr5+u8p0DByde8KXGT786XyzvLyQxO7DGZwVjEpEwyLHPtgmG6ydY2kJtbva+CfHbcqnq8bE5w
+th2S9+obWunWF4Fgj8pce0xETgkJ/vdLuizbrj5bi26fuWqw4I8fzfWr1EUuyMeZz15+5uVYIgJ
MjGoV7DIcjuqdZnI2LhJbnw4i9eKIVI0BTx3ht82GK/Xk9TGemCDFom1q8Qf3ejJDLPjn0mBoVAA
tkAVDbD/LIZxdtVKbKcyYMhpHmLtatA+5D+Urjy3wXh2kU4O5LthAymS5lkhmtaB7mog7j3SnFcU
BHmVFzQNARvFAC5KWWfQJGe1tE5x6L0FuLbXecpXByPGFspJ7bOonMS9uTbGmMXNmPaH1i2M0emQ
eYYG8XyYRCka1wgeQcDwY4AInFKnIcmBZKpdRRLeyNJN5oSTc2dMD5e9mvNahSdYAGLbqDcAhXhq
YlXrLFX6GVfHGo5DqPehuh5QigzlaGdOP20jEkR23poQ7vBYRX0M5UzG4NTahdlFeJlkBNJ6byNg
ypmAXpS3Jkz/gYAFtRvjrNQ362PSAv2DmGOCz2Yu/KaxA4y/ymQMyu6rs36vopfL28gLQjo40W2w
nWFN7BN8katUrw2YjNEhy4zvHWawDNMtRILyIjs03G6CXSkpaWPPsDNEX5Xho47fqzVwhs67vBz6
Edg4RKW3LBngDxXOcWrG7Jo0LVoc3aJ9XXEtEGlv5Z0rzW+ZCOPE6+tAEwIHFmUgHF52HInIXaZA
moLeu0g2QQcSUsDk4qevzc44XF4Xz/m2tmjWsdm+JTOtNTZgqwI4MoIWsf7apk+XbXATia0RJv2r
Bkme5sKmN/oUTHiKYpSi+DogjYBA9QrEjuRrgkudG/u2Nhm/KIizgi4VC0MWMbqmV91Fvtq4y3uy
L0NIPIqyiHOKFxqSNl+N7vRmJ+VotTo1xiLXOZQNtwf8BM0QgvbL/AjRxTB7ofQODYL9g4HpQ9H7
jq7nzEE35pmLEsOvjrogOHoNUA9W3LpY+uXPyDtpFB+iKmCskFGLOl3gkKamnDQxehOt45dt4o52
8wCJe0+V4pfLpnheuTXFhMRB6tU8qWBKit7i7qjVV4WoIcfbLxtTmpBrQKQHDvp0NaUZL2WpUxP9
fnVuq0wwgsBfwu+/zwSMpCqt0QF7kZfPD3JeulN+3RoiZPAn4p/96ptVsLxCNiqrWmXBShdgAMwJ
yY3jLcTHNDLIfbzsCvB4L3u2oVcsnGLkvUegSYbiKjCl51o/ep7oMrStKjTIZK9+bMJxHx+sHSZr
AZ0VfS1uTNxaY+JUK0lzB+JVutAl0K6LUCvdOgVWFxOat/mPy+7HyJP9StS21piAJeWggiE2dY59
f91c065K/JAfPwPx0caILTmYewr7Q8clSAJRLDkHLCOWABcNnQIbac7ZsKJuz81UmUmNub4pgGrx
GyVeNh/IrR7Q37K65gFQVAu0odaHGWrH4aACTSeCNHDuPFQRUSyl6aOG6vPpEUnQGTemrMAu4KNK
j6n8XS/f9P7LYoigIArnDXZiijnwozIqZZXAFDHi1auy6qap8VpfppslXva9fiMtXppVh1Fpw1zJ
XCWVDm3UuFmaehUSGrcjeWj0cuJqVSYIRnSZzBk7+W1MpOiKWKulBr9N71PPGT7MWUHQkN1lFTSA
OCEJ2RJm/4BVR5mardvOapcNTlfWnqY/mupXIrrruX8fDxxQo0Lm6GzwIwMOs9EKgHvUJtnJreQn
eRlcPjmcvaK9ZINyg0BMiZ3uz1QlI9MAE6XzFBd+mt7OaC+l9exetsNJaPH7cTxo/AbbH3NAs2ZI
1t6kGC9FujE6jHYsUM+qJihil49L/aqs1CX0L5etclcHdBT4mTFEoLKwXDIVrVbNsKpHk9sgfdbv
Id3mJpMgKeOFdVsBNAryCuhFng96mXrWx2VPURxKWINJcB9D0w/T0mCGcj4yt7+hGOfJE3V3eR6y
tcu4+uysSWqO1C7O1lrdTpHgcSUywNyKeWqPutGDZdqskaVML2sl6mvyvhE6/xZIjvF2wwvuNGjp
RTz1DhlwUWRfNeto19/nNUiy98uewLuPbMzvm4ajYETuDPdrZY3cpBbMqDtKUBYflYcaQTgJJldI
Tsa5aU9sMXffrNiTZI8jZGvwjKfD8plfgoC/PhRBfkf2gpXxrFH6cUpeJJ+TIeh2VnXFjChEQVE6
igZJBUwjpcI398OPP6fCoaNaG3PM4hBFHGs2EF2Np8WDaMMu+uZ0rrajgu+TO4vaSDz3QPCDrhYG
KdHpYS6auNVjKV2xuqxMrkar9RWU4dS6/5hScn95JznXJ15vAA8hX+aQ36+SXStGj5U19sFp/CKb
3EQ55pPitkvmX7bFXdbGFj13m8dH3HRApyO2e4olhd007qw494tudbNMFZjiJLaYraN3CEIUWrf0
/29MydmKPpyGEC9NerBEL4uShZMkyJ55HQOUrDSgk0ClhRc3Eyg6UGTYszEh1N7Eb8OLjofUuDeC
bsA7GBIQ4loZJzJBfxM9dkC+OLyxlTYmcqwYNMEsq135SBVY2j20EVavvY1/YoZRDNajrSkms/ic
h0ekorKDbFHBmtqRpK2Ex3CUmGjJ0S60Lac7fS1eqylJIAhavElZWQL63/V+MgD2uyxCKAjvukGr
GLUnIM9QdGAH0/LVrKU5gUCVPjkHPFr8oc3eSYdWpIOhBkXzr7of5GUo3rNZ9XU0bOS2/15I2TEx
k8QtyjS87M28ggEAP5irAPwAvsaO20DkE/d4mTTeaB3gwKuP/DtwvHy6WhdQZEHo9oh3jeB9y3Fs
jK7hDU8BCSpeVaeO3S21Os4zEH+mVgPeE/bx7I65wLHPjaAhD2wa+stA2QObcmok7drRAaUt/BrQ
d21KDkklvc7VqLuCLaQZ0KlvwRCd3sRhpQ1fxpAdOe1YTtjCukXTcnij2jQJkFMAo9ETJO5nnx8g
ahBfDK0AGGZTP2mdjXa1YFC3val+VpyXyyvi7tzm79MQuIk7Wj0l9bSkUPdbszDq7V1VREGDkaz/
zQxzQZgTzTYNLGNy7jvtWKmy2/2xzAcY4bdbxaRZuWm2CejDGm9We7/pXsdufh8S+YmAmUdKSOIu
mkHcwSoEDRv+FsIdqEg0gETUZzZbqFhtv9ZIXbxxvKqkb5p1S+Z//mb7fptgLiJr0ObFiPGVILwh
Nfu4PZREoPRyfq/S3fttgq5yswrTrivccDnk9CA0bJVX6/g+FkENUvEY6InLy+E79W9bjNM5St20
uYblVJD8alFwAM+2IE2gH/v8oP42wTicTKA+1mr0o9iD5ZajBlnCKxA8FEkddn0frAbxLy/qnKqY
+h+kXyiNBN4xbKQDRkpR26EAy1OigRAlzjG6ks3ptTTXlgcFrSelqCO3n/oXCSRxYTEQ4zqG+EML
0ZJqLu1AWlPFnUw1/ptPS/lT0OBBz4Cdu60q6F5qXYkfhgLmjG5v02igsrsl4y20fwXflrfxqKND
tlgBpO4shYcuEZViw8bXHXpi5i7DlJCl7MriwWheiPp8edN5Z0/5FKTBFYNiCuO1xqLqvaLCayun
8JJCCuk4l9O0f0riQsUmNmYYhzWmkgxqDDNT+Y9O2hsiQ7a8EYlH8Y7F1grjs220jm1HF6N0wdqO
vtQWAh8VbRcTIq3EGmPJhIUFM+TEmq/MQfMwmySI9vQWZA/fdiHMLamndqpqBGYibbqPJONGVdZw
GK1jXZb70ZqetVRBPi0Sw+XvH0gkAc7DeDlLGoMZgETKe/i5hHawb+o1KJHA5ivYQ64VlA/xCkE9
Ed3F00AJbRLUK2xYMbvE2OcExNK91EuCJz31qLMt3FhhHnCW3qh2P9YNktUruTh0yX09HkfRu43n
DypEVHF0FPADslgD+o7SSwMhy1xvzOToqHeqLrgdeffK1gRzdEbLWqbchonGQWG52oP7kuiPIKlw
x+LH5WDA6U7hXYgsCQk3JEHxdU4/TZzQeDTRTzNB2YTU+5r8mGHWLMY9QAqvcg2GurJ41WuwEOJR
ktqTgK6BF/3APosSHYLcebERfVPJsUb8gqYntb/YkuYu6jB5ltXkN7NTQj4tNmZ/VYzsUbB4urhT
j4HCNdhhwYFBWVoc5tCNa5TWatkWXv5i73KM0lMFBLQBb9E5cMXD9OcrhTlaQEFHFTbZ247kgEAs
g0GAZU6PlXnQyFNsYKR+ORiY1kN+d3l5525kATBNNe/wpKN4iNNP2xCC+nilQjJZUvb69FZExX1u
pf5k5W7Xxh+XrXEKUafmmEDZzUbckETDvYI2RQnS+v5IVVxUNxdqhp6fwVNTzHdLl0WJqqynF+aP
GY9+5Z+6+HJ5ObxvRanGMdaFOYiz8syiFWudWQtWk0mHKIZQGJmue3P56DKMzjkkDbJ+CC7b5NQa
sC7Al6C4js7mGdsCjn1VtUsO/BIUwygwHEWoQ45iq+2q1+2NqJd1HjBPzTEBU09KK16GhHjEJu4o
vS3jQ0UssJ4Lwj/3c22WxcQYHeg1vYlmWl04xlATMIOsFQQR4dbRK2ibi0t6PGoDVNC7I5WeoXMJ
6gFDr8DqUbaF/3Xr6JI35qw20qdcxZKyxNgRrfJLQDtbxQpqXSTZwt89aDA6VPz0rBqQZlKSOTrB
Fa0B0TSg0uWm1p9Df6gr/GuEHYCAP8tpjTcZSKsLz7GOXay7w59TLmM8bGuFyQOKNm2MRSMlOrVT
IEP1D5zLh/lIZ9LisP7jAsepMca7iyV29BYkvh5KbW6e3xtWsSO6CAfGqRDBDLSOwOYEJnVEjFNP
KFPMsWttAWXwbE/FpysgQ32UqZ9USK8AQJ8E0a3oMcg9uBubTPwbonhW1g42sy5wlB5c/l+swTfg
gpcD0nnehrWhsIqkCkRK+Pd0bTOIfJxqAYXJ7JghyQOtEG0f17k3FpjdawZSVGmEvKKuk0cDVfA5
zl/mWKSTwd0wFLmgHwHFAIy0nS6klIg0ZFJVeJL8YmYY7a+DISrc1dF2l3eMZwi6mtDnlvEPpE1O
DUUoSQ0kjXBFzIEKxS+wvluGPwk5YXn7trXDODf4AM0oS8bG6w0l0KMjkXO3QSv4f1sNE7jxDlWL
eXUQuO33zrp3HC9RS7erBfcDz80wtQMedvBwYrCScbNI0ZZB75ICFBbaF9uJr5pVVIUUmWD8bIgt
ZTEU3KxTfJNnAKWM3y9vFfcC2i6COZNWX+mFHqPx0SdW2Cz6Yel98FyvdQE4W+rc1W3pIKSukpc4
1ZuWg8jrajIE8EqVbhWb0f7+FXjVnfqfbiVxQTDo4mW1q37oj7kb+8Zh8LoXK4Tc+RVBTCr3iotB
TtyNsp/dRhU4NBWvu/8b3s7PceD/fFgM153+Gg2JWrGkuCVRYh59FLMBR5M91Ruf0Jf3YgiHUopo
xUAl3b76L5SwePk9hppQ4sZ8Pob4GP/NC2eo4wHHfgyrLwraa+CkCCVP2zWma6CdgvZNKRrC4Lyo
MAO9MUpdcZMazHEX1YkMb86u1zDdU2i1spNDKmOc+sKuJfeDb6wxkW3Q4rVJcj33egg3TQ/VtY2J
YI/KeNSTSwYMK+hhDRr+MvybFGi7ThoKN+tMVadeJgkZl6a/G9pzVd/32lEToWr524nKoEYpoVCg
YINDpiiLUyNnoLj75gmM20CUoQVMJXQ9Uc7ADRMbY0yYkNQl1Yuybby1nPfzPNc+JAc173KoEBlh
IsUESHoW5VhRuZTA3A9uKmpbcZ3i9zJYMF6ul9Iaj/D7eHAemqUNra71FHJAS901e0HZmB/5NtaY
Uz7qnWJnNrKR/4gWlMi/38dgOuD15CXPuXCcgHuuNxaZ22+eI6s2VhPvpMJrDmiQhqvlJl91dwxk
nzwVO/Xx8ifjFKpxqDcWmUiSkimqlTYiHngfX0DldS+1tm/KqT83uVtNmJ3IOldPDHfQiN/Z35PB
QmOtvLE74saLCB1D3fAsym9+DRNixs7M+lbGji9odeFOlhevAK7ZHaPoZz+lgWlc2VX39W/2QDNU
yM2A5BvCOqcHPlnyYhyctMCQtKT4PRASTkAQWxHbQcK8AEi8PMShqBnKYbTA1m/MMh+bVEQ386iE
e/1CneRX6REUfkizX6jdAXIVtS8dGhHKmLvJG7vMJ4/wHFuAsy88sGK6XbK3zKBcB3eZD/o6u00q
CcICB3p4ulDmq0JbqpNTCfs7vto7J9TQ4sADyb5WXwfHnV7noAqmvbNH60M8lMvNJzeLZa6Rakyh
kGNik7vZvmpN8iUZ7HBsi91lH+IGpo0Z5s4o+0G3a9PBgyJtX7LCeimXq6o75lDEqcLLpkQroj9l
cz3FqdEUkFjLvSa1XchO3RiT5dWVqAco/GrMlRGDSM5WI3y1/EVTXD3bj0AJLDf1zvGk5/h+tfAA
cPN7KlUnpicXLZK5SvrIBPB5qHEkxyzAjFBbACclckzuffX7o7G1AXlJc0eecSmWKdjYvhkikDM/
uG4MMIGlmsYKAKUGT2jPAtN46ukYCU8fHCgXxiokL51d74mrX/+PWfQ7bdDYY9SZ2TwU4HIpQmzx
2tfepyUj/Vs3QT9u9fo3TMH5jl+9JoIDwH0fArap6GCKxYOa8Uo17dtqVAZULvOneQ2bYnGbeW/I
Aufnm8GEFdrTjo2ZyFPnb41htLUcsatO+we1GILaKf1O/jbgLX/5mHGdQ/9tif6SzTGr+1Qu8hQ8
UUMlWbu1181DSiLBs0a0HGbX1kKe03pEKadHUEwkvwbwWZv28/BweTH075zdq5vFMGe5jtdFdhIb
5AfS5GIcw8Q4s9RdN8s34bQYP25sbDHeVzqSJKUd5C2kdkjDeR7JVTtXyQ6vfgjOd2m2z9MY4m1r
9g7g932k5y+5PRMfStQArC455NXk6gG9ItuVx16B+qYEdj8IWvn/056wp7/LFqmpB+xJT0iYKjdm
9D5DlR3dXI28XDbFgX/hBqTK4ZTYCZTKjNs69kjqqcArndIbrH4ezOESNCF9rC4heNxuqWqz49eB
wC4NMGfffWOXcWKSO9CCk23UOa5blPDmve7nX0BahYgtKt1xI7ZpQrCUYgnBNnl6XuxkkJSlRF+h
Kz5W65jpDfjX3y+vh3smNzbo/9+cSXC3p+oA7jEvG/WAYEaKiARZRatgPlSnFeT/SPuyJblxZNkv
ohn35ZVbZta+SKVSv9DU6hb3DeD+9ddRfafFRGISR5o5Mw/HZFaRAAOBQISHezNOSBeSVXvMlS+9
sT4l5HdOI8RLVR1hDKhA7lrAVHeVuCq6PCS5ryG9nJbx4kUGtOWb34qXO1NcjqmTMu+pwwaXestP
Czwx3S9FfWs1ksEK8VsJ/o30GTOw4Lo7/zSaks0KMCCMVq89jhFLop2H7QDWkxMDk0rJhtgPv/Ds
nT1uD1trtFaNnSjzYP/AvM5xOiava5wGddjdZxLIh3h1gCyCspWV8nisbJsNQDFsrBZOABAvj9Ur
40KvHooHtC5C+dtA6OhMctKE4BEwo9y9kAw2ZAwcB/Uld0tPheKMR1OlsyQCCp19Z4W7FXRrSZuy
AVLS7ZDDtY4PPvgTaPklN+l/2T0HSlGAHAHxwx2qddqUuV+RBoHAW53DNWK8OEqwPVfbkb1xIP8a
XQ8Ul+pEKNCB2R2fi1H3oZZx7o5tSjpKjQEtH3J08iRIsqeSZnGDcS50Fvpn1zsQ2VSx6KOBY8hh
0EzWneYioG0M1CrZ47UneaiPWah8laxKaAEmIIPEpLD4Pntutd3gWB16gdBLG064Rr6oT0vQn3oU
jVIcPOd03aLEIH9H1ugHpLTNUNGpshcIst5klv0/muAOcjovpPQcBMO+PFrdF9WVBFtRigU8h40x
SiacwV+9a+Zlg5GOFUr9S5grnZ8PWdi5rLAh6cuJN+unJe6yNYmp9UYPn+ubIvOt1PyedzKRCdGR
3a+G8+tpTLu2c2GjtN/17Ebr/rK38Po3FxYmWV0ZgA4Th+jjOO9uWTSBJnelKICwOi8TlXdQ52Xc
MGUo1xISbdreGPv3nTEAYhpEOxhLB/JqWuTTBDnA6wsS7dneBBd+6sIBCHODidECFid9KyY9SIkk
kxdGnL0V7usPZV2v1gwry7Tkh6FwvmtF+1dKdd820DZrkm8VGd4qBTSeA+Qmri9RVNJB3AGphoci
FiAx57toZbWRZA2cnFqxB0zH+KZ9yRdGGxMPyvG6LdF2Alyk4SzhRKExfG5rtUdLBYwUT/PMhKio
T7t7q5OUXoXr2dng0pa0X129beYqADvS0aPHonlU9JBiNrZQoxkMG//bkrjIDRKmZVlXmKP136UT
Z9Dl0+3DdRuiOLTfNs7Rh6m0tKTEtpnV32lF/U6Fsia2b/l83Y7oQO3tcK7goiPYLwXWsmxfCu1Z
a1+u/33Z5+f8XCGpCaoJ/H1UUn3HvGvTJFhlbzPhIjCgDdJKiBhiBP7cx7KiM9Vcw2b1oODX+/cs
k9w6whcZ/vZ/LPAyOk5FlnzKYYHprCp+1+JhBpbdj8m/QD/ZqL+/KQfwVf4pay8JyzMYJEPPByzK
YL/mvlBDkrQrbTZyFGVP+bHCWL+GXpqN+ozyg02Zgxjn0298tJ1J7qPNiWstqKzjcVbfanak1ncj
lfi30C/AscjmiTBsxbck183RMXo64ZNViZ+2g18B15snX39nIT+tcKcIbAy9kW0IdJPzJ+l8N33b
OomDC31vtxDu82T1pOuNxmIpEPJ1+mpmsqeyMLrtLHBfo8TEAO0nWLAmYPyVuyE5JPltk0+hnh10
L7y+ZcL1YOgOwEyge6G2eH6WJigm1I6GA1vOgz83UzBI+flEJiCjBY4PxGyArbj4aa2Vl810YYND
t7RU/VppJRGa5TX8c29vgf2CXZpg2NmMmtUGrvG28GftaAMSVFiTb0LAN7Gi6zsmPKEupo7Bl8ve
Dnz4QSFDqR2vYHBFNg5cYTRuxdTxaXtIXtmDZT4SK1glfsdi2uUS/zXKR6TRmIi9uRq8gr6nU9xN
yIhBYLvF2hgtNSTE4+urFB3Y3SJ5cZBsqXWrUFISmNlw7CcFIj4rInpDJaUBoR1wOANqhcrQxVt2
RRpRUUfDKBZN7NCCi2jbMnzuq3WTzLYI3XBniZ27vZMoILXJiILq1lJGaWKeGneRJD8yE9zFVJdp
XpUNXivLpr4h43uvC9lMATv9F37w7yqg4XO+CkA+lGmc8V20JXF9t9PGwNS+rdC9mYZV4ulCn9vZ
4nK5ZlragXp48eNSD5Wt+lZntU9QhC6mPz00fDdo1BTA4v2G5+2s6ucrpGavTEuJZHy1b1ez9zPw
L7jQibxuRWdR52IjoRcDiWpQD17UAGbHTME0D1R6cdJvlvexAkRnC4E9BjFqEmuHIdLj7ab+RPwH
Esy3YJmQCvwK9xfTroxVH4qp/EiSPa2GVisOJs/mW92JFBK15GnNqhs9CQ0P9EGd5FALUZuIw/9a
5O6WYttqu6kNZOfx8t17/2cmFVoh30HeEWe33UFWiRMe751B7kWqAyLqNhUbNZjoQ0LXe/DdnBLr
N17x+2VxR3tx82KyZ0ixJrYaFMMtQcF8biJHNjYiPN+71XDn285JY80jtm8zdb+llk9lNHeS/eLJ
SQutUnJVQZ1865zQnI2omYqbtP4dhOtuwz6GGnaxENgifZoXxMKEZJisN1PrNKRZLznJku36KCXs
rJRzMs6sDhtYYBLATHulh6gfSg6yECixXwuXXph6PlmVnREkzBq4mbTjCBVnw7dDRtaihvVpDSsg
CKpcUtCRfSq2+t3qLDp0DTXwqTKb/F22GLRdzCirf6ehv18e+xk7M1U62WuWbcj7XeXOS5TYSpYX
p/KC6/FQWNfZ2+FCAwiWwAPgAFo7ba+gjvRV+9Fy/szGOlwWsKc50aY86c5feffUN5LjK5yh2dvm
okSyjmqjEnxCr0++NkCQ1qWC5KbE8JVtgLN8dI9dPtxpZIgVFcNSwxJKVi/+mJgb0l3IUF1UZz0A
x5q0xy6TRvtyKqvgqSqAves235q197y0Dl5NQUscNcofyhB4JwXp8vXfILzZ0fIxXGwFaifcbTtn
2tyuNfvQOSrERlb5yrZpQa82Ud3LpitkxrhLdu0dTMDrcN7EAokXvUc0wNJDV4ZAF9044E/COJHF
2GIx+H7uvutMlaHTKQM55N/miD1olYjGDVDogYq2ZhrKTAoeAyBGcQ1w4rnoN/L7WNngLpxWj2HE
q7haX2dt9kmV+XUR27NshllmjNvHpUWzc3PwtqkLLzCS0feGLOpc7RmN64NtbJ+u+4jIHHtx/DN+
j17T+W7SDUciYeWbZFOGIgR2ynzTJxMs2anuFoHu9CCf1Fvl+3WzouAA6mBgVaD2i2kCvoI4zku7
egR2qzv6ltzkN8YLAXq6fMJhPMrAIoJr48wYF4m8VB3WZoCxtXvLqvvKlDwEBGcdxWvILDKmFQx/
cgctgVgGuq54LeZgxlWX9DSv2sNYfJPsGfszXIIJTRoLCQ2GL6Dgwn0r26iU3jJx+6UEYjFWPJjH
uQLy1TpNGJEY1+8eqPTUg7bJIrlg/1gvDb0mF6/tiwpSXyZlt6BHiLHjpgkUWt10LvlhzvaLNwyB
3mZ36/rDof1Rt9O4o0bkpG90tjcfD/Vfj2msr8KeyYxthW96mYRMiqI7ABMWHnLcrPEC1xlTED+Z
r4XXyzj6BVEN+AlIroD204LGKfdlG8cCR3+eYMtt7XG285vCbcLB+RPz3ZJNFqTuHk6Cgf9g1vSi
puHlxGsrM2eiVCb1tQpU1ZYSD5iN89Nsjgo9C7bVCWjXSp6YAuf1MLKOsAZAKujBOK/ySGM0UIyC
vLJ30vDNKudBkeGBRMf9zAiXTxeZWWU9Y6WYYiNm6m0O6gCQKdHD7MZ8sSRBTeSvH0sBKyJmTvmK
Z2XYCUC2qHgS79tYHrZWxscv2rO9AS6guFD/UXsXBpY03PKI6n9rsmRQuGVQ8WaTx5aDrhj3XaBF
rC4e7WogHJzvRpjemGF/pwUM/yifqBbVp6FnpLIgBiZgHK3ze0Bd2rJ1qwHWyrh2AzCywuL2oAJJ
GAwrpJRAMP/2D/ZShkIXbaaBuXk204jZdZO78RQnT0ExQ+pgVN1XpbUfSzIBiKBLDpjQDDvFFjAj
wCmyf9+lvQbeqUo/YoV58jBP4B391OqSCC0zwbmFmXllpyjQXzQww6gBnFI6/XOGisP1i0AUlIzd
SjjPoKlDtWmGGasY2hNNjbt+gUwT+lQb2GbMMrpuTnSacFUbCE8QsAeo7Hzjes/pZ4z9IXlt/7Ya
KCN3EgNCV99bYL9g92nMbEYnFl2wD7iaivZIfmOeypMRIZuT4uBFHwmXNUrTYCIECJDz9KWxiF3T
pQ5wcNMZwnUA/v/OwN/HHCtj1ENY5Qc+nWVNu6HDioihFcd57j9Z6bRF7Vh9boBck7i2yCFw8SNG
oJx7Cd8xp25oUM/F4TXnoDRv7Q7VY/I81hJckmjroJ3qoDKO6juG+c+/k2XMY2PRFfAMa2r8jXqt
D2T/qa89yUtYVEsDKysYCVHfB4aRT/KBA0+m1d5wWN+6E7Q1HrUYCLwAY87heKgPkz+G7Dk+vKnh
CCnONs4fwSF83e9Fj8izH8EdZ7vLq25K8CPqDn8coFLfVtS4p/TUbt4nkMyETanE+eCejNY62qus
1CU6eCC2RPqBvBwUKVzyUfS0AZp1roO5+lHRQwWmeckKxRYY/4pn4frnAT7p5i1gQsVZ6N4b3b9f
IUOYgpQWE9ed/8CAUrIhFLFBJoEAwAeTqT33ICdxTciMwmA2Gzer9Qw81W8AI8C9+NME56RtU6o2
CvFod2JUQY/Wxo3t7o6C+UTr4nLrAbX8U5VN5EvWpXNF9EprUw2pPD4VaA6DfEOzPSkVWZxkgZ17
AHhIwBnEDKko4Jznu0eXxGh1Cw7ZZXPb+XXTDn+UiePEKljaCr+azO5TboHeYC2t+vPgmUPoYVY3
quqqfEnMLUGLp8ieM2UB9Va92I+bahT3WkpmSQ/mcjvwUEEzHZyBULm8qEMrpjMbXg1ASNHE1nrf
EdmQsMAAXv7I7oA+QYeCxwzRMvFmm7FULPESAtx9cJ/UJ+9hwiyuFqlHvQjKL9fPisgiAKWwBe8C
Ho67BevWHSklWRU46YMLAtNBQrzB3PL827qI3YwlhXHLXqjiEuDveky5o7SJISXd+KTmb3b6Wvdr
4G1qlFdFkMjCuQBDBE5l1KZYq/ajX3buT4mpL4MBzhJ0LMinGnDtCcKZ1UtzI1MAu7w4zg1xkXRq
BpUMFItL8EIj9DisZbzJeB5Z7OB3cL8aLi2qq202urypg4Ioj0myRF0/HryOHntzClx9i5umPVx3
CkHnFgvTGWrNBP0i2tHnO2jX60aXBf05iMTdmIFxtGd//lq2vvfMUvUuqO6dv5r51+M2zBogQQKa
FrTsfCVgWrpt1EzMcYDtOM6CMvLQ0ToNuBU1iDXUr81B9qQSgGphElhrpqMEokG+xuHY44yiHEC1
9Y80D9wb46gEOfR/A+/ZjKsImFpJUiPcW4Bx2ISkhTlJPtppWq0r6vqxt1NooRAPkuyg+bP5YYMN
yQrIIQ3TXy+ZYjIaeQeCi45iH48s8LS1pF7PZiSVJzL9nbT3VfKg0V8f9jk3w4LNLuFFqgYoxgIF
auqpfooyfDPnp+uueXlXnJvg7op1WihagVodaBbmHN0yqobKn833pdp805TUED6+BX/29vvGHfDS
Wet2S7Ggf/Q0qxiE8EZYP+efGUft5PisuEf86hkzFMfsD3qLNkqcvGR/yAbPBUkbElODET8jv78s
EFX96rSdhV+ivC5ovoIaJ9QenEN2ux5lxOqXafe5Ke4rukmZLYUKU3P3Zle3CiaXG+Ng9LLLjgUR
fnP3S+I+ZTcuc0Jt2FGfne9WXN6AeeE+P5DKz47kgBvp06+7jg1sDWQRMNJ3MZ+MzS1w98JeVdLW
H0vzqaiKk7KQU2UaJzf7+r+Z088Pw5wx7bbGqAMXUqz6CO/U/BJiffaPTZM9nUWnAvSgKHEw8fmL
UcXJShMDTyWcCgqqa9wQGMcyTIzCvU2yaUzRnWdbKKjYOhQILyYUjSWZSy216iAZ01OW0mjoiOtb
oy5JHGR2uJS6W0pTKS3Yaa32LXN+rLUaW/okeZEJrQDyC31ZG6eKr9dvEGHpvdrGxrnDrVfOPpAO
p6349XoryBNVppKDlgTU7bjkvewyJe8MAAdNEuMT+lY3+FZxW0PV+Jed7mNuSGOlNXwjztA4m62W
LYBP0z7uN1COrW8T/j+1/qzIPpDA56D+YuK5Y4GK/GIcRUmopZMN95jaPDh9qKavFhkDcNdMTnR9
UYKABMIkF//TwEQKNqjzk9RMa+bWNEEdwDsk0G0kze1sHtfUkuUf7EhyEQkkNEgDAGgF8y0/Fssk
tYFXqyB0XUBVu4sTEHUhbXW1kA3Xp7GsgSOoELks8dbxRrUMWGZ7vLswlVqpu6JF8yF/A24W+NX8
oD9uASRzMYcie3cLrengncLrH63bi9dF0c2b08wgQlBvksN2YsNDPaTt6ic2zSzLjaXWuGsE3L56
m1NYG97/WZt9Wr8O4HjHVq7HSsa7KraHthtjimZUUVxZwVHW3KAzgd7MfXKoo/ZQBnPMpE468OrI
HvwC52ejHSpSVVfH0CxnjFpmXlmQaw7WJvE71++LL51XxzS7K7XP171f9JzBy9gF0NnVgf67CB6p
O6v1hIWBtsOb3/Lp+1D/tVWnDqSgA/YRrGju+ENilC2APwo7ozy+plMqb9O1Hiqz6Td7eh7oyZzv
U6gAL/Z7ah+3tPBXNaIyeL9ssR950O5EjLVnrd4Mu1lOnsuy89F3DEcM1Q0OkDFd+qI26b1OtQBF
g/D6mllsvLZk7sLeaKmoY419Ng9s2p/JfptQTpcB14VmwBtqsQlIFMC4aDYMyWpuNvucVQlayHi2
XL8B71baxFsZFhlGI6UuJApsSPwBXnaQJeBqOI8zRQ2IKi3hrs3ddsfIn1REGeCZcO7HWxkuW5Sr
ouny0xp38gcLb33943Dc5C8mTiJgDN/+ocyV2pKtjNtNj7pllieIoNojBNujHnJDyj17ozL6J9mp
F3onZOhxC6Gv6F0MCGVe0QyrTvGXTyzGgAMK5JS6v/q/rmgHIbudIe7h0XTDqq4mDI108AGqKZYv
RfVuTxDG0KPrbs92iHd7lhS7UK/BJDBf02/nwqKtixOn5J+LAWDSPz0ZW77QBLA6GKj5aMZx0bLK
GO6swVVg5oAsZTfEqcKxlKQ+gjoJSMB+GuGOb7OVVeJBciGwEpB/JS/WeGhAvtSTyOiP4H2XmBPA
6T60BoFBQrEOQCju7i5svHX1EfuWflsM0CtEJAGzWh4lYCBzlVgl4ar7//ihrLUoqCHg9gZuBzq/
FiZ7TO6E1Qlom5sNdUImfaXALCA7X6vhiURLNATqsVchigZpO0mEZH/23FVgFg0gE9O50MK66Kln
mpnkG97AprvekHG71etM4o0CHBRjPdAhm4Gm3GUNSANurYT8H1tadWpf5ocKacr38q4HPR+ucu+r
7FBfOiczCCAE8CdsbICLjc2glA3KiG2Q4TNmoOgdcupbg2ysWeAv53a4b6Ysad1DuB3dUxBxhegx
ZUEaOQ8YkpufLOKroHMC+tKNmu+q5CklCFvnptkW7C7VzaTEyxaYXugNAUdIorw0KoRYofU7fW3c
b/n6algSX7nMkM5t8hFM9XLHGmDTWMug7w/Jqvg6mcOkaWNvPlyPYYLkD9bwvgKVDeIYqHbPV5iT
whvs1GzZbHzdA5/eQOluU1mPvz1p9+pRlkwLvQay14yKxMHbhHtotSRbXWuDmxbgUEze3eR7TTRJ
iLmMaFgUzjcjuADeUeeewKQiTrH1IGdoLD052b2TYNSpM+9Ahv9X1ZQFSM7m8XaYe1tiWLA4ncmu
fJQLobbF7WbpYQK/sEApDfmd1Atz80WXRevLN513ZoI7DZZRaVPhwESiT76bnRBWglrroqmTpQiC
oAVLoDpF1QKVEYNzfmeuM08tAWwyoVe06NpTrhqfr7vfpQkmkvBTooC7ekbIgNXZh0qGd+OSP9zu
dP3vX27W+d/nvscwbbaFmifGrucmcAcvUAtySnNQFiSyjt/lpz83xX2XzCIdSZsGuwUN2Wxe/IqC
qsxQj7+xIsBxXM3EcUX37/y8pvZieuqIj1JlUFLo6jBPb/X1r1KRVV4uzxDW89MQP7bnaDnoJAgM
Kd1zqZ3SDrM50F8C+jM3v01ExiMs/FI7c1ymk49Tk2spzKn5PfUcwPifpvJB2WStksvoer4szuMS
rSx1urD907qDZ+bv+Th/gX5GxHRK0XuXDJLLlsU5INIBdTFbmPNQ78vXQLeP1nJSLBkMUuh9DLMH
XIBnQqb+3C0sBdS4awfvW5ybaYKCXndsk9/7RqCwwNwycje+nLRpGElcVCzGLEkMOQV/KJDAk5e8
kQU54XIg1sASReCBeYjR0CggdbYh1GKpT71ycvWwneLfOEg7E9x5VattA8QSJhLntqaNb4yfdWPw
ifHrOQQ8bmeIrXWXQyRDqtYt+zRJXfi6fqBmjKuBbkdjbsBVHWSFGRBL4neCe/3cKnPMndUcWIsh
YzpbTE19+gQcx98Uk6uxGZODrkW/nguem+P8b2jc2gAGCNFijW3v74ViI79c/2DCgAR5IBBOoxKH
ov/5ijJF2Zplg4naozfAqRy07kfuer5ZZyFmOE75SCWNFuHthOqijYowStx8/ciykkYxCli0+umJ
eOa3Zipfri9KGB9Awor+FApVF3XMdbWXVUk6SMmMN62S+s34Zs2RgeLwdTvCzdvZYf++c4fSAtyx
d2HHyu9KePvq3SfGa06jsf5UpY5/3ZoAPYq5R6YKAKFVpEN8d6DSM30AjT6GzJqvQNg05eSjjg/G
0Dmiy6fRfTSTL2T7oSmQAwaSy4QGng66dMUHfWnoeH9d/zmi74gU18TrCz3Qi4eKY7VjPdb4jmS7
hZqgYko8U9ALB1UNopWLuUcozfG98BrEk06WwABGIzIQJ9tBeTP8iTTgm5n7A7r+vcyiKECaIF7H
kDgYwS6y6D4l4KFm1yXrryo+5JQ7sPpBGggt/8T/1qVglAhkBTjB65mt81+rPMmaiipfkbHbbOgL
PV7sEq1cy3vshvqhpWsGvUBNA0XKfKQA1saWW33Xmgx6ezWu2GXJnrIZvI9qliwSjNdlZRCD8q4F
bLQH4nRoq517t15XVu6Ybh5M5B20Iw55VYsvixqXnR415A/V+37doS5P7bk9Ltrh7VGUZIR8g948
QdnTN93modSfXGd4vm5IUBE8t8Sd20RV7HEcAfmDZvEWWHGOXm9zLE/N5pexjP360qnOjXG5ZT2o
Xpni+RlUxV3fvhR1WFS/3DY8M8FXx4cZkqXDABNGfjeuh7G7X62DZM8ul3HupdxF0ffq0JSQ9QQP
mj//WHH/UT/H2UiOm+VrgRWAAVS6d/8lBkBkGY8/F/0GzieWfFxJbrMTiXrq8ASDAY0NyD1/iFlj
1Ei2TLaM85oSW+ZPg5xr4IVdE0dB0Fni4mlmelZ3PZo26lHOrXl5vmDKhqolPBs6a/z8hLmmMNbi
zWkemH57eSARPZGDNL6w5PtiSTs73DkGsY9HaM+ez6PPmLqXWyUgkfPZO+jAnv5GE5EtCygmhFAU
5/helFEDkzih08bYSe8Y0Vh6YCVwRjSGZpjkBhY7yM4a9/LYZs/uXBXWnFeb+PmxP2D6JZjfsxem
YIHZf4lBwTFwgeTFvYfZhsvyNLSuF7J1ZgY+j9nXhlvQdvmz7LAJ8oozI5wT1ro2DEsDI5753dvC
wriztVu86f3MvOlHSSotXBGo9FB0tI3LwjG0KvoZc8lQ1W711Tc9cjM72ZtLf72KAyNgC1E1E/1D
8AmdXycF0FHGRu0sSMCNA12wQvX76v16lLq8Qkw8bqC9wVSsUEQ1zm0YU2dNk4rTOwx47FbkNIOl
oejrOwOtuuumBJVh1ASwDNYuZ2KMnC23Sy012xCatMeh9cmpiVGIfjIeKMh48bJ6/T/0e9if5E4y
I2fD/6FLD/ABh3921saBdBeeH9Wd97jcYX7jyQxpiGnrGGhE6eESeIansrIpOr3IhnhkPFXc0UsW
0KgvBphq8gYX89epluwji+D8mjCRB/QhZLuMCyZHh5YZAUIwC9A583F/tVM46cfZu6GV5OEh/GJo
dGKAFIylaBhwVxitxsXbqjYP6OovLL8Lite897eHqvIbDAOi4u2d6K/LCVrI2tlbFSkUPJPzk6Ff
wDGbTDkEjM3AmTHiUFO/lYUMwdP03Az38h7nbpkSLQWyGbmrHlC0flDPj5yDEeWPsnLzZe7PjFkg
QEEDDZOU3E5mNG+KkRH5b5vzWGdq1OlOcP18iU1gGgpzPaaG7s75UTaHYVRGHUjYckT9QH9chy/X
DVxevyhiu2zOFsPmGMnj1gAy/SSvdUbsqZ7S4THTM5/0X9shbBL0eNxQyqZ8GZyQpcEDPlIZFJS4
XKbJlwF3I+BPVmsEePP4Gl4TaWahbh5fX5rgpcgSQoBrbLTYrQuSHCDcuwETzsg5zRem8lfE3e30
RYE05xa0ZgS8oXIgeEElD7L7UeiHe9Pc3WXrm6MuLkwXOSPf+0AuqK9juIbgY5cyRgv3dLdQzkum
rRxXIwHSsK8xMrd8KliLld6XRJJhX0apsw3lJYqoO1rUzPFicKqlDL3KfbB659mbwSmRNdptvRBJ
qUlmkPNOtalJC7w2UvqUAnwSVWPqe4C+KvkblWGjLuP82fOBr0BO1CBKYWJxY+bGyhDlXXqYZ0ma
ITpuDp7UKv4LUChffKxzskLsDW8UHdkuw3xoBwhlHGTcxv/F/37a4eJga2EosGIbpx6Seyumh+GI
R1G4RUzPTBYHxTv30xiX01DPGJcNsteBmjoFdE4xsp9n7/Y6HyUHmn3u81uSfaKfhtg52FWaFnBn
FkULQxbk+Q7jgWl2gpxDj4dDGhNJ+BD73k9jXKBywJCjeg22MOuAfyYvrqr4ZVbGJBmjxMzD62sT
7iGkvEGA7LBwz3l6l45J0ZsARDRukR8SwFLDCrQux2HyqMSUcGE7U9xjYQTwCJUsRAtv7SLo7fiV
kkEtuQkqXYHItCnTZBIVGiDkp2to9yFIXSgkq3YKVEGWYk4KwhBQ/kojN+zqiE3kl1J6dMGNeWaM
W12u6YqylDBmguJy85466RyOzAKXynhalWZ1DgugothAhwHMQHkzHZ377o1oB3pnBf+HEgD72Zzr
ny2L/aid65MlS+qxglHvaN50cfEItYsTG8D5PYUi5Icsp2fzsCD04e6TbOvnLR9hjOhv5Xwyjb9N
GWpFFy0IZGSY70UCcglZJ3TOtULLCiaHax/wQi79x/JYxE60IjeIoBIW4Om6xmrIAHHJA+Cih18+
cmAAwHgxyndgHOExf9ZcEuqMeQHKIpA9uz9IfSQyAKzgWMOGi3CP+QZwenB5gG7TbOgoBuoKMyLT
Tbu8QvP3+jKEx4upLOJCgQ7BRb3WK73Ey4sa/vj/8W+YMwD9Xwt2IlnbXgBasdjA4H9s8VVaktnt
qOawxbB2HWP3PTBL8leX6JDtDXHx0DWVcaxnGKJFf2c70+Mwlr88YY61AIPAuLihN8A/XTsDdPdm
riKbaUDbVfpTC6qq3/Exl007g8wJ4DBuGamzgutZhwyFQZ8b85TafzmmJEcSf38X5xQVGcDVeTqN
frUnvfcwD9xtf7mAAJf5e7s9rJobNOujnlt+poJDKn/vkKZddz1B3glx838t8y9xxuma2xRxYss/
a+1N3t62pA/BD+BftyN4s+JT7Qxx29hXDuTUCYaRZzSzPjKn6QiyXGcNmZIgfepAXBNDmPO6WUGy
dmaVhbBdzDXnqSfarEDaTLH8Xo0WovtznfoGuS20JkS229SypQoDxm6l3OWil5laGzrjAUgiTJQv
5nvWvFxflsgEYi7GhTAujaICl9hMZuvhAmPRfTU/08R8wizwU6H3P66bERQlUWbY2eFiXwJCa89g
3kHCgWCosoqHI1O9i9S7OkYW+iRjRRXFDIbdZlNDaA6a3N7181QuSdcWQbcAemmbQeFKHkBCR9yb
4K7hxRzMdSO0CNY1IHfTSflSxPlhsdD0BCUcGwdHBqzJTjhzNP7ydzAIjoqNBioRvllcm6OeEBtW
9eftfbrDOGwEbDqMghtSns5/tBSvmOMbKbPRdhglgDnzMN0xiujNL8IGE5YoB4DKXY/tO3Yvl2EG
6cRgPcpmApljXNhnJBHoW7MDyJ32elWHorFJEThrcW+0i99uFmZJk9PUeL6SJn8Ct3y67qxC10HZ
zcK8sWfofJfVahXgCdO+CJbiZba/lzK1dNGDDMo2Pw1wsYSWY0LSGnu6vM9RersduyPrB5gxhoqk
48yiwIWJM3QrMUWH9gN3EDxSKgNxxgIzRVbM5pdWYDM6aU9FtGl7M9xhaJdtrVFiQQKVNuD3n6o2
xLzGr3Mp4avsFsPC2S4KW2Vi15joh/NPevV1SgBz0hIFxbZq7PzrXiCKjHtT3PtSXQ3gcXvsWw6c
HZ6vGSTQXRlJrjAu7q1w8dco1iYHwQNyKHWgD2OqfBva7qu+Yca2pWjf1OkyH5wNioLemEHWzNgA
Z02n+RvoexNovWYyVm5mkD9v+x/EBWoUOigACNjh2aFBOt85+hio2W1VRFKlEKHLoFGF2hi0vy4G
VftqHuzeXIqgHcbAJZrvysbdBUACdopRLEU5HbMTH9u/8xfACpWWpGuBEnB3573qN6z6loTVLcF7
EFN8JCj+kGlyiRKhvU3uJHjOwrhPZqTgi/l5IIMXzxj5/NtTxuo0Tfqn624qtoaeGgYNMOXAdyRa
dXW9OcEKlRTAluGT5cAwZDaK6Lod4XFwftrhYhbAs0hpJxyHofu0DJlvj4cplxTEhA7B+GV0pOFo
mXJPTWP0wMxJJtw1OpQC1ztrlumqC4PhTwu8ztdWoEdWWVhFcRpOxnE4bjcMqEYlqYHo0kJz6D8L
4S+tYTVLo2+xELLoB4zTtOXRmf+aJjdUAD/qfl2piL3Mf5rjvk3ntpaSpjCXgCWN1L3f4pGpdjKm
XWFo2JnhbpK1MlyqUZhRQdBq5iCaw5DQENB2hdyGTAhD4gsWd4rsPLFLhX0pc7sfine3vfkNf94t
hrtJjKGYktzA31f0v43xh9mHk/Z+3YRsCdwNAgxTu9oeM6HZr57W3i+arLcgNuGgosAA9BfT8UWz
TVqdOijf9dFi3HfJj+tLEL4nXcy1/scAt4Zk2TKzJQgvOelMP88SjIXNp7zKfYUUEK6FyEWyvGOq
C9ydyQ1UNiS3sPgk/bTP3Y/rXOpNxsKOk0wvDsYvXVqA5RUIg9nzM9r7/bz8lmf8NMndgCBSxIXR
ohSQjt9aN1LGz6MrWZXss3GBLvNWO1F03Hxk0r5vag4Ymey9KozXIEwA5QRaCxdQwWkazD5v8OHs
oQubyQwWsFSNEjyccB07I1zg0dNhKUcWEWaIXCRzj+aaZKfECdLOBBd08L5aenuCiUYL+zViI6RF
7AU1vWmhF4LY7YXqy3WnF20dKkGQEGIqnhcIK29x4Fx1XgbJ8KeyfVsxeu88XzchfAKg6wPEuYdx
eJvnGGJshrTU4AEq8T8qnge0Ip9p7htBjVqdIuFFEy/JZepITCedL2+ty5Da6YJdnLLGr0HnOupB
032+viiRN6CZ9a8R9u+7ZMtxSJ+btYoUATxUatH6yEiuW/gv2/bTBFvnzoRhD0na2+zgfB+jjwm9
PsjvvT+WChunH2VDvsIVaRqbWfPwFOQrdr3epC2qxqhpQZXGagq/kbax2BHh820wFP9rgv37bkXe
0BrNVmf/SJ26b30AftCHLUj84Vk5ySiXhSULT0OuAHYdgd6uYyWKbVV4btAsWCDQjSG8CK0s0wcl
cg4cxiEJJJ4u3EJMqLmgzgZ3Jz/chQpWQpUNQ7+V8WOg4MpvY4lPiK4IUD38a4G7orx+IhsIg7Am
qGYYIQCRP9Yf+S2UkSI7nIjvrT7OFQifAWUxZNUY4cH6f6R92W7cOtPtEwmQSI23mnrw7Di2kxvB
iRPN86ynP4ve2Ntqtk7zTz4kQC4CdIlksapYw1or4bx/0qS+nWOVAaLNHuaVCKaLsxfr+4huTKo7
lqvexnfS0+Uli/aU81AlGUNFC5ATMWdAgyaSXYg6zdmenWnlalmcg0JOkOptxrJnQJcEzZnimmMH
xPe82NFYBGotEMZ3ElAr6tERhAM0Ksz3Lj+y4hctMVAv8Ovbyv+5KJVLJXXFEmrZhEUZoZs1bnWo
MIKqu8VsV89m6KqoHAee8MptXvCVVO6C62hbHHuWJVzugof6UUG+DuxIBPaKNWOKwOsE+sinPWVQ
PYIIHdKGDKRx1B8xhDqXh8v6t1mvW105fro9zEaJjBGkJIcZ6vHIIPKGPfol9+VOfZqObDaA2Klr
HJR39bV4JHv9L56K6y/gHEEE9MOhYWnJMSH2BLCmIBMYro8034U7oHJ2RTOCLuoUiOgsO77Nb3uW
OHgp/Mhfbs3eVo7he+EB8NCNbxuAAVU7TbDNm/dCRY4X871I3/H6CoLBKMpifECMySrtuq6+ZuV9
R0Twldv3YiWH09B5RnM3rSGnccnxBuw/sJy2EtrLDpz2u+ar+udnh6CUwThj5JdiUubU5ZWGVKaG
hdC0Vk2bEi9pG+eygm4tCe3dCHUws4JXOL91lb4ABX1CnNC50VN+a/jL3nLAQ7M4/T8leccSRFgb
j+MTidwmliUxs3TGojRrh4QruN5u6+IQ6D81VOEur27D/J+I4vZPj7us0SMEc5Ix2zJtbYxNX5aw
4VJPJLAvWAUlWSYrSa8vCLqXxg5np+j9pDpo+repfaPky2VhGybrRBh3lYOKjPKgYufmRv2yNBhj
0sjNlP45mjzAZqmGxkaMgctAkjhdU51EwTiOAJKTy0dTb2wpE5H5blmMtQi+VtJ3xiyNBnKntdIG
sw0GmxjoSJFiG3Vv2NJUm+6kNd2uBYWo3Sqg9srbSHbNYnmY0uiVGOnDPPeqnXdRaMdJX+zVajL8
uSMtqKf1p6lPvlV1TQWnvfXIR7MAmnHQhg7QHIvT3V6ODCpZCNz1h9Ez/HJnXgOTwZNtMQ73xmFD
FAW0ACLqczRjgH7PrazFtdNJx6i/n6cXjbxc1ieFnSRnuHEMSIcA6xvPeIOLyQpAxHVZBIUiu8mV
PSBx+upBSwC96IRHyzO+Ww8NWmUQx2hA4Te9RnRBNz8AD0eMmaMGD3jSU1UzdaAmtzOuT94SZyqS
fW9mXjvmdlWUzkwXp8tne7B6QQ/D9sIxNQfbihlEtO2cypWXvJZjGuIZfpCfrbtwT/fWrYKa3bCH
RcoHu7j18C+cVSOKwjfOFYjxwAlAFw/ABg3OYiRqAqzQAksuzVur81L6XopmtTeNOkCP8YYwwE9y
hqG5zFYeZQqWp+702TYzm2HzRj46AB/m0s4xYQAKp050O7as7Uoqf6kjtZhjskSpExnNr2HK9mEU
Chzi5uZ9Luzjfq7M7QysIK0GcbUjUU/vr4cIpA0CI7ulkutVcFcc6aA8hpv8p1cHqft9fGCdkqJe
043NMpDTQMjCGpDOoNN60gCPNwUKet2ARGNU3ELkZ7dKOhCho6iDxNY5UlqYDYM2yQC771wZaAd7
1dGupn38AcBeZXsNQTU4273LNmXjhE6EcuqNbE05YmoN6h2/dIrdm79aQ/Q82Qj3MNHHMCbReo8+
Me55UmYV7ZQGMqJrWbtKDfcj1wXo6fy17p2y2WsPi8cQlv4iywHByG5gBkQFuTXnGUuzSeB2YS8p
YglL3eU0FHiY7aWBTwJ5ZMbhwRnEQdWq1qzgYHLWjA7U06l1W+X3BG98+Zw29Q8daf8K4l7Gc6BF
ldJC/xKkHI7WYvQ3kTbT/1EKt2Fabwx1x7TBDIze1lJ0yhaF4MJuatynT+Yn2412GdmMOeLJyDwY
5V2ZFbsSTPCX90skhXvjBMYQ6k0X5Y4+F5NvFFO9V1Rl3slxKcKI3Tya1YI4HcgCWStCnak3BvQB
7YoXxuHyYjYAvDBIshLBnX5hTOYUpTEbYm6f9ZveIw6AuL9IDjkg9h9AoQryrx8imyfaQ04b5Lqq
UDWHQQqHtLWHsMcUJDHvadSIQOLZFnGBzXp9fMNlmU3gYhyQmI7ia6nT7FEH8FTllLmvLu7lvdwg
wjnZSx6sVZ5Tqe/IxxNAuW4zwyGd7ltadyMV468J9xfkjk+K/Aw4+y9xf6Shi3KdHQL/cAm8SnnV
9SekNW1MDT1r2g8Svo1DIbKYzGnx+wHkB7BqocoBRDp2Mmu/uRjdUOkhwx4B2OORjfQst2yghwK/
tv6LWhvDrgXBNfAdMJ3H2WdFjWnTSHHp9Mt+Bs4qlV8v7/nWDQG5G0vMgsXkLNtMNMDeSCXALCRV
d6gm2xOeAZdFbBnitQi2o6sdi9AN0eZIaoPB6ykkmAVJNK+MtOc5FTEpbd2KtSR6KsksorlTQixm
Tvad7JcmisTa3ygAoMMo3CYl5/NjalYt2tzjSFjqV0HqV2NZi96N9vKV5YqoKLaX9CmNMy+R0qAe
MCbYPPoMNJG5uiv/HFAOse1qQZwtiUBQrEhtUDhjOYBnJ45/Nkl2rzTdt4UiqdY07qCK8j+baoeG
dIJUDGsT425RiL5WkmYSkJK7+U7uqi9NWIkOit0N/qaig+8/GZyfKdVEUaMMk8FUl65jC3jkRRih
FiCrDuDLzOMSReU+U6vS000UCZqivguRrBVov2ilnAsC+QbVsgXDwoBBZy1OZaMLJGzer9U6ORUp
4kQBcjAkYBD6TQ1jFxw4t7Qgj0YhSsJu1cIQAACmCADlQEvg02jqkjB3gLANZVE2PwaMFDv6nTwD
MGVX7f5irgtMQOgg1BTk7c4yagOJNCU1G8YkfR8az1q0t2T/snHaul9rEZxxWqZsbKhKCqdC32w2
zXbav6ild1nI1gmthXB2KVg0NbXYOgYgwGpu3t/UrauKuks2XynwgJjhMkAmB7SeU/OX5Qn+9kCY
MCK7uDaPzV3kTgaMU/jU+yNYzjDIchcsAvXb3EFggqigpsKcCe8Qta6aMBMSQCX6t8U6GMNiG6I8
2gdVGn+X6UoId5fJ0qpm0huYtvNG+SbcF0Dhz34kz4DixnCOV6IS5jIGIskVFTe27u9aMnd/ARWY
zi0FskVZxq4pvYNEWhDZb28gULJMZDNgrTjtqKK0ThYTqFhdWx/avqhtVQPR8JAIGie29QO8Ajgj
honM992XcapomQlfMvjh4/Ru/GBY/+H14Kk+DIePZ96uG/5G9VcyeePUFrksxVicnM12LO9n8Fz0
s+JYuWjSafOgVpI4N0bbmUgjyeCXq3e5P/TD3/gTgHP8u318ybBIO9DPldDBoq9dOsa2EXjpINsE
8Jvt+L1NazvJvijBPuy+XLYfbJPOtN8CjBpKemhd5b1lLEk0Hmrk8eKO+lk5XAek8Wpr2pEseRjH
2Q8mUTZ+09IztCnUaKiCDAF3cK01A5U4BIZHjFIlZtcxKRza8vtwzA8EdSdd/otbsJbHHV9vLXq4
zABxM8fvClqgzAzptXZwL+/klpKspPDUhWGLvMOUQ4o1Koc0N/fpaL1cFrH1YAIkDeAdMcXKoA1O
rTAa0q02IjAYcm48pZnukon6kjwd4pK+Igz5C/ML0EC4ZMzFobuHs08zqYBpNE5Ao6vGdz22bvpW
j+2gzwXtpZsKARkAPaEA8QcU9+m6MP1paXXJItHmOLiTm15lPmoL8rE8zIfUFw1HbvnMtTh+G6Oi
WcB+gNy1cqDAqRkPiVHZ8SB6nYjWxWPBFqD7XaIErXejo/iSre2Dg+GptrUr3fGHyJsIpXE+ujTi
pCIdXg9pcpzRDpNexZ7k6Q2uVQZ+K1EOcauVDR3aSH+hydhgZNenp9bOSJArAeTpQDR1mwP9yMxj
dG3C1Pr/JWbbumGY21Uxa8q6qfmuL2mosiIJcrxYR0lzwkoKnC4iQhZl5hR5k8iwkqDcFJ1MvC9r
20wGDqOEDsAbeafuqM/yy+Z1bdmdp4OfoxkF92yr0IGo6lMip/8Ng0iRawVYIWG3r4bITuQFyK2A
W07AL1qNDqbadn38a+gjt9Dj/dxXGC6Q7pYIUHolqDvjd7TtOE2au5EQInfL6GCgjKA9gQ3h8nkC
NOOHMVWwHRVAGa36SLI3mh6i8UGqBXZ6U4PXoriIeZCaOLRaiIIj9xa3tZU9g2Ysr6N9dBS1XGyv
C5QoJsAqUELlrADmsOqwtGRcl+W7hLynMt0F+Wvc+KB6umy2t+wN4i/ADDMaMwy7nV4UrY/qdKE4
XmIqv/NSPlbmS0gyf8EmXpa0Fe+BsxeoMGwwGzOzp5L0RQdTzYI4YtFNrzctVwoxwl+GAle3KQao
neD9xgMKOFWnYoLGGsLUhAHFwO5zn6Q+seqHcgwE90IkhrsWSV33VVHD/4wW+aZJ3YAaZ3oXjSJI
4027YqGHEIhHwBTjc9O0iuJuiOBWQd8BAD1zUey2T0UxHtOnM7OyksK9M7ooQSE1zUES5ZgPcWar
oxsNgPpgHTjggPhtfE3eqt+KU95LRzFG4OZerqRzRzYmU6WVDP5eHaiEiFnfg6IntMOeHC6rINm8
VytJ3KlNudHQrEDOJ2yz6LargsJuM2v04yENrpXWaJyWVN0uCjrD6TFw6ulVlbqtrv3K8FrxSEV/
p/U8XQHuqnN02qhXY5Hfd9Fg3uemJrl1VpV7Eg3hlWnmnZewrMdiRJUd6pJ0FxeAa6Z9qwiWtWmb
0GrKQiGMu4Oq9lTnx6YJimhhVaU71lRQ7yzgVOaH0Ek8MULAlsVgvQsIupD/P5v2lYq6jpKeMUcy
emqrsnvwlkvqvTAvvqX6jDoJHduMgo43TaqKGyanYG/UG8NGld8uRSOOW2qPBgnGvo5yOtDRuH1T
i6iMM8RA2YHxzXV7bcdGiUUx3eZCVmK44wmTwSiHBmJI2b/IavNS5H+TbluvhF2xVbJZMrqKThEO
JQGb9BNoHoyHrKn+xraupXBmAgBNZUTmKnVyCcB1460G2KuwE7RWnO0W0JwBzo3OIeAgn+f++27s
km5MEeJ0b5P8lopah85jQ04A58nLLg6bZoIAmvqzE+7HR0YgmzpK5ej2hI6Rnajq+9G4cGJfOZGc
olmTVcnRAGD6POgAnQ14fDvqs6+L1R4Sida2ome7pEv9EuAwwJOvRV7kzMJy8jkNLOD+47rAkrPl
tl52DMxTE/G1i2RwKqhFktaRGTLyNvarWd2lVL0J+tS9bMPPTPjHUgCSC7x4gxGNnGp6ZgYjCugQ
Q9prqaoBDQXoK7mGV/SzbHdZ1vaS/pPF96MsRtYGU4pjG4yvTT/9NlEIbML4x2UpmwoPPBykWCy8
ZXk8nGou1XlCfcWJrH09+boIYlX0+9ytVfpaGSnD7Uz14KlrCzfLUkEUeWZI2aGslsB5cBB6jngX
MRHZVWJ+i5P3aDnI805R/V77mtSm4GDOfBAnj/PjcpWVoRFhy9LgZUYftAmeWhRthuD98tGI5HDK
NnV1rjY1skFD/mS0uj23+2g5doHwdSFDa88MxOcG8sOyQ7KAxSzFBppy/0sPSWh3tXnbt0BLlJdj
0wYu4Nd3dWR+rcBpcnmRm1q+ks2/lTV9aKSCHV77qEbhoZz0exrXIhcl2EuNM7u6MszLouHMxuRQ
Dt/UqXTRyGsPogldgS7ynXltUPZUZQwPU5o70Tx5fUPtem6dgRrfQlN9UeC15CY4XN5F0fLYLVx5
YCAytKGeQqyFaaw53RXJl0E+9KJmgW0xMBOIi0Da8uHcVmImYwqU0YQYw+xsGU+PqXMXubeJKnDD
m3YW1f5/BXHriTOAuWQWBCFwaeya0NQ2yvpuqXpPK36nWetf3j+RPM59dGUjDz2DPq9TxYsXNGRJ
1DYDdY+ij1uN8l8p/efy2D6v9jFLstJQGdlCmR/TDlQWmAYjon7G7Zv1KYQzi4OphapSQEjbPZuY
Sc73ppDN9Cwj9GEKP2VwplDRCU7qgzXCAMMiAaJwn+ru2JLdrGVODDKatACWYlnu5QQjUtSyFUpc
Pegf/7fz40xlP4ZVnI04vxLAUOGvfHrpxz3Q38Ck2Qiu2va2Mr5tUwWcBd+9ZwWloVUaREXtiE4H
t4kVt+u1P874fOzspxjOYIGWZlH0lp2eN3ofvc0u+db70o5NjZY/Lm/ftpP+FMZFiKhyWFJBsSap
tJFttgFg91ca/ymBu9DFTAKMKWM5ufJUjpqTl/NNpSQvl9exfY0/pXDXeAD5YGwwLq6eaA41SnRN
yY7ULLuPkG0WwVgw7T73m5/iuGs8yRMZTAniavlJRiAdAF4bI+RIWtpa/F52k3d5eed9b5xScFea
Tgm6ZRljkdqXV4peHWT9G2Dl79rgBY2yk52mb3KI8L7RnlJCriY8lIhc+GP3VUOX9iDEVhBtAHf9
EXQXAwZbcarZzqj3ywSWGADaSPWXqUYSTwTOKhLH3fKGlNVcME6ofoLPKXcB+I2U0CfhO10OEpqd
BNu9bd3+O1++DW9eMHupm4hNjE6rMRI8ub2MnpW53GtRDrduNXdElvxWrh8byiJcjFwnKkA5FoF5
Owe1ZgePP2jfhU09B0xJx1L7KNSpO8zhNaCOBoC7W8g2CrzognNyF/ijbrZrfolm087TOx+i0XpH
DDbDxecA4zIy/+nomXyk5NB6hb6N1p996slXiBRFDKmbZ6x9iuPuVEA6KhkxzjhPFy+UJttCw2VZ
GplTtakf9/rrUuj7ywe9aTZWMrlrVTNwgCyCGut9Zk/FXSG7+fAUpaqTqyKvrHyUO8+sBooaiorM
NyoHXMSbyEkgKQ0SjlreukAWfJo19b4qrGIXx9q90SavbZU74FiwIwt8M5X6PpkGph7CQ2eorlWD
grrX7U4FjL+UepW2uJiJfpuih7ZBd5w63ZmD9pgq1kOro6E4QMbUlJ+smDoxsM9HRjYbokNWQ7Zp
DPzUoKAQNsGbrL2D3f6IpMq+SpXbLtZQ0MS0fUWlwaFy7RehZme038dZehtWml+PPXIYww8tCv0F
kJ1ppTmDGl/Fpf5WdfGNHPb3yqLdZeBeNAbqL1m8N9vKnmjnllT72oIi0UhHeGiU8ON+P2rzg2ko
NzQKvCUHdpkSPZQFZnityC5rVPwJrlYwlm4UzNeA3bxbVOPK0JcvtNTttlE9EEC7SZG/ztZLXUYu
5qgee6XdLb1sU/XV0uUdBbLJGEleZGCOINDRE1E6Ta3sihbFm54C2M4AtFJZ3bc6uVGl0EcDp69p
oaMoncPK8ooy34Z9A9ei2jQc7/Ri8BG/vYLCxyNyhR63MDf8bJlBVdI/X1bScx/NCk3gHGDaCG4w
zoOWE8XZjQM6uIPbULnuSoGN2fp91nXA4hoZpRLuEiRyU1tBnoNXSB1s8Ava6OC/vIINKwY6LZWN
9BgAhgb/wGnYG1j6ZMpFlrFemL181L3qmnUV5bvlVvre4NXpNbdkj5sualOxmNU4vXOnkrkAp2so
7VIzqR1LK9rdYAQ/BpmUz32YFR5a41tfWRSysxYFU5CsDKCU9YOeglts0CvjEWn5ep/2cuMBXrq0
W7ma3EhK4G+DCITfEgAVpkUdroZQnb4mVB1tY4jKm3AKiR8v8XQ/0kBxeiP5XeWV5BkTBo2VDMhk
PfI5Nnz6daqXjxRogXY1Z4U/qEX2TZr02RkXZJ6TSpcA/KOVsU97mtnEDH7rCRpT67lrH1s6Ddd1
M5gP5WCA0DqmOLg4bLv3cIwSN5SVBwv5l2dwSSg7PZmpS6dQAd/Dwub8a+tQqHl6kGSjeiyybrzR
NfMrGjSS6yKZD5Jeys9Th0LrPA6JHeSUvhPajj9JlyLG7+iyD6dyeI2TFrNaRI4eAqKFLrVwyBnw
+ivFQq5sSe4kVX0PqvqIUR9MPCJtW44NcXKw73iWNN6neFB6zWCYe6Whb2i//p4rdfdsJMGNXmOG
zkK3tCdVZDrKckaxeUsmuF4sdjjTEJCOswuAuTM+368zRLTCKKD+cYRtGjBru6/VpzyTvC4B7OC+
FfEqbOrkSiIXPM2o1VPG5Qruu6cxSe0U0zihvqvIl8vXbvNir+RwURMpg2EIF2Cwyha5CQAg2vat
oMtta/PAI8JaR4CrrfBJREtSSGVZFkiAduYR+rsHx9ZRjNJyPhhI8WZbyWFbuno3j7JZN4EJOcYX
2Zm95ZB6iPF/aLvqtrHVq/nKcC/v3YbJQtgF6GvAyyLhYfLTEX0ORiWUW1nErbokBgPB5Jj5r0m6
WqASpa/HN1r60BQ70Bcm4NOT9mkW7MIeoOJ/E6SYaCJk24zmcf4YtSweTStBMEoKTILjLpGw+AE0
ZlcJlcS2BkVQlz3XTyz9UyCP8xwB1w6jq8h1973m5bI3dK1tTmBCMgV+YTPkWwniAiJtgpVQSgiK
asktYm8MngEOMhbUCfS7anm9fKSb7/eVNM4JLUsI2G4Z0pJKvmoX/SqSKntAk/hlMcrW44GNKsgg
e0V9j28FkIBZkILUET1id9IXBiox7VMHUZgO/pnctw5EMFu6GaivBXL2ZCwkojQJBMoPg9sdarDq
xdcYkmHsH76QfI4dyqm9BC0poChRi8XoNbqET69iEDW0aKcRRR1ULzHLz7C6ymvFy7v/g7QtVcSE
t4GOSIwV6ny781gvc1NIfeWEcQVws+4YBpHTVC9SUghuGd1cl8VQFsHNjdkbbl25WsB3R9hFfdQf
cwPOKm1vzO5nXg7IrBazizElqIv61BW6b2AgsGmMQwkXFbaqMxvNvR6EV4MSO3lt2llA/TxVkGZe
foEyyitykB3U2hXN0pvBlA9jubhdsnjAav9WAhxjDkXoiltPGxApo4UWigggaS7wUVI66AjoUEPA
sya67tInvT9aoW5r7R+PZOKhuBbFBahWS/pOCiAqlb+PWmJXiQCDacuREdTKKYqzmHrnX6Jd35JQ
DuCi++FNJe+S4v/xlUWIvRLAuZd+MvqZJPCUyl3/m/FSRu5P1GUnwM8l3riXBPJE6+EibmI2BtrZ
NLQJzuj6wEimnYZSLDCu5+bu9NnAGVfazZKRoqfTCdi4jbZv2h9zsLu8cRtP2lMhnE0liZQ37Qx6
r9YDGpHxqj5nLtrHnJ/RbfKcHvqfJdpBwFlS2CZoP0T9alvRx/plxOl4UJfm2MB4gbNHutN78HqQ
Ee24wF30F2W8XpRfhmUhsEuGp8vr3trb9XuG03gg32XoeKhqJ1CelOyhAwvM9HBZxIZVP325cPYI
KbZBQrUek+436m/Vm64sZ/TD94/tdIVW/bwSCGkYtkcdGDCjKm9oCZHqslbTGq1YslPfpscGwLkR
65EVeKtzuwRBrFVbZ4RYYGs7dR9mndZWT3CXO+vrlD9K5V2XX8XhW9IJLhm7s6d+6lQQd0Z6ni0N
eG0yhw5XyfwcZb+I8TRMArchWg53SnAOk5YHOCUwfpj5e2QdRvNXvtw2+fNlfdjS9fW+seWuImBZ
QqQ0DUPtzEfGhWUewD0E7KY/pkVDoL0Ww5kmMERnjYypGKdX/TE/Dngwqh0RmKZzOBpOChexqL08
9+a0sGdDdp97wUEF2bi0K45i/lCRGnDRM+Dg2qaUstox+ug6otlzriZ2Yuk3eSkie92I/E42j2/c
CPt27MMcIUTjjp7uMFiacFeDqvQfFNNWEKdvVAVO5XEmngV+8pygLQDtmfFbeTt8AYmjY74b36vn
0UV+b19ieKQWqPz/Z5lgFCFo3tXOWCoXdVRQMi2ZrVB8HZybXWcvISAmPygxrvDOF3KzbHlMCgPF
cOQBYcG335TS0MW9AbUEX++bNSv3hIp4ywQi+MOrptI0S0vHxIX2M2tvmz/v6sFhfS6Bh4CRRkBV
5AoLYpA6Kkd0dQ7OkriXrcTm2awfytz9rbpwAgERHsqDn19poL6u/PIGiFi9PXklmK//xl6ogGLC
wCjAP9FBx5mlCbMrg44AffoZh7/01iuXH5eXtHWB1xI4Ox4h8s9pZKXImqNLLeuMQ6Orb3Ha3LdS
+PWyrE2nuxbGmfN6zOR6mtk4EfCrZpfOfpTftNMtDWw5/zZUb7L1EgLCR9QivKV8a7mcda/rNKJG
hkiGmoGtzkgQ/jF500cG5fOgOMUAWlncRoUGwz7faS0cYYp2ke+G/Mez5kwOYL/YMwoks/xNzUJT
z+YFj4HAoj+7NL5HhuUgOCV2CrxrX8ngr2oEki0pWlDlxXzXjHhFdUA7xLop6YJJG9MOMejuiAek
t7UDb14ARAAKyOCVnUyAplIUOPvm9R+W125vfGU0m7kruaL625beg3AYA4EaxcXiJ9vSdmaIGGbp
oGTkt+igXEb5MNPUscr06fKGnsPa4dBWsvh6ZwQCGXVUkSVvvdkhju4sewkDWbt2F6Ki7aUHvH4B
FWfeqlfkOr+T3hcRTM2m4Vp/AufLZpMuxjBjb4tXclRc68fCEJ9+Mipn8iIJqe1YhMGrkMaI2cE4
JLM54FO7Ncsh0ZNaRo5rntDU9JNUoNGd7Ep3I6BO6b8ub/BWlLiWxtmwYoQ2AbYQUBl19BglYCLI
lJ0SgE2vMA/oPPpyWdzW/UAmGxh8jM0RPXani0uTmqazatRAdKlDdyxpa6tKP3l0SEWM1duiADmu
YuoF8rhjM+aaWPkIxrukY73ZPkUNSRXNbG8eFqAl/hXCrcegAebsRziZto1dYAs1gWq35l63XFN9
rADU8hfbh4FS3C4Gos0XxPIJ/bK0Q+p3RDEz/aKUL3H/clnEpilhkOP/yuAi4HJIFylRIIMxl2Ou
y0FhcgdGoAN4HH1RxLZ5SCthXAwcpX1fNyy1NdNjkj7UzYM5C7z0pggMMwCXC8lBTECeqpzUFRHm
VdlYvXWki6+Z35RG8HLc8pEspYohREsjMMGnIvp5HuRehW8ug2yXJ8WPxIwE5YzNhwkytmjw1nXk
zD6ShKtXVtw1abVQLGN4XVwdnRbdj2qf3BaeBPpB97IObGn1Whan1aWMyacyhlZH4U7prlBmtA3z
mkT3RX9HR5GB3TogAA3DzAAgFTaP2z2ZYJyrNpG27eJHGlzR/jEVsV9uHtBKBGflVMRlGImFiAAz
m6ohvTRKJsDg3dwzZF7w7qAmSk6cmk2mMhhzheBskAJUWpLrOtft0iC/ULw7RN3PrhHVKLZMN2Yh
kXxm00DUZImTlUbkuVQUkzajDoQGw3JnsZdkDmWo3udelIfc3MCVLG51ZqbOMngvoeFZZPfGBKix
/WWd29SClQRO5/SlB3PzAEdUEoyTxtJ1oQ+A6hsFqr0tBrUBQjUNhUH2/6tNW8BLmiUyxMi621HP
GnvbIAITuqkKGDzD0CUDYeXLLHECpB9SQUajHxisYR29d0OzmwvJT9IvLZpWLm/dZg0SGbL/BLIP
Wi0qKQa5VSWcjq7IB6XL/TmqboM0dqwmAO4syZwFtLJk/CUp1m6eajxYwtekaOzJUL4JvoVpAh++
rL+Fs+hhmcttr2DxrEmUApsdT3D50AFbRN7HIsiqTbXUgXULLAeAR/LzaqZedUFnEhS0CtUeYvJd
YW3Zl1e0qTErGZztAAyI3A4K66XrdXdJdNVOJMAhWtrDZTnbWvO5Fk4zI0lpAfqCtbQIZqfDNL5P
o6uZ12boSYbAWG1F8ECkQGiHmXngiDDTslIYzYwjxYzg44fyW9Fet/NuGnJbH2fB3m2ez0oOp5hG
1RaL2mPvAnRh9J7Ufb+8Z5vBio4+KbgNHdi/PMoAKaylk2t4XmDm2EDKvc8Rxqrt7C7AfAtKcMXN
Ren2vYkiw+yaoJu1x84S6TyzTWc6bwFeFEEGAgze/2dWFsZNh2UynS/RAGojf3hgs5MD+l5cYR13
644BjBGkJoChMZCsPj2+YSwxGJxj1bAoi4/ursiO3FxzjF222EQ4rrl1A/CkZBhqFPN2PI2KoWTt
bNYIPRKAdWo5BtWn2sON8QWHyRw9v41rOVyqYZBkrUaQBa30JxfQ0cB2AuskMngYsyb7AF30AvXc
NJwGirc6hlFllpw63chQw/eNGBhw5ofhFaR8LuomGHxEB5T2wCCKQ7cWwKds7+WnRG6NZocG6JmB
POF6HnJa3IDbzJMHdXd5L7cuHkoYYFvCO4sAFeZ0YXWuEVCONJkDILsruaD7xhQB0TIlOzutlQgu
bItGM+sNFlej91WaFdtqv2TalZT+jOdacE6bmwaHjcMHAyuaDU9XYyrm0PY9Ip2QPKGVxSSRbRLv
8o5tmhJjJYTThQlBU9HF0L6i2atH6sLsOn1i9z0gYPJv4iH/7SP6XBSnCYkWtoBHYd0KaCKVB4tR
GF9e0mbyBAUt8PMBXwLA6NwRUQn5wqItcWltmHY0rYJH2WXgNq2T7wCyC4qA6BaY387oHoFdfWyv
wh+XP2FzkVA/sJlprCzJWaoGFZupKXFyUXrdR8968+V/+33OweRV0GfKRDO0Iv6cxxchWd6m5q2+
n4tmFEk2pbxvUUVGixEx2mM0/kYs/PQ/reKjlr1yx72cFB0ADjHs2HQ/e6CaqGot8FGbBwFFQL8+
PIZmcgaBZAAcWjocRLC0XtUTlwgvENuLM4OwEsFpW2caWR+0KnplUUnwjFfy1u7ynXYbHMzrzkMq
0o8Yt1gDbp7CiUXza+eodgi2UX/5b4VsB1abWCuBXg1oGQU42qMM3pOl3ynmr1DD2NVLm+2L+DBg
IHZpnGF+0JrajoODNL1ePshNddEw3Qu/TEArzD3JSDdNo1bhIJvl54C3WBoD46d2LwvZTEgaGlqc
NAbSoH4gFK1WKlUyIydFRXzeARDLQ4u5r97rLsOqyrzxRWRGNlXnUxyvnbUpT+VYY2Np96Vp6qNl
jaLkxqYIQBuDLBLrUfgRVTQpK7FmKAigZoeBzIVec6Wq7lw44P18iva5j6BgOFzex00HZqKvAO2h
FGT2nMG3IrwcWuC+OmZhPRTTTyOV7TCc/RLU64lkCU5tsyHFWInj7H2Z9iqyDjBV8kN4Cw5TC/37
j8M9czMgAnajt8lLnfTaVGwZgyziGgH7/bPruZLPmWKyZCpZcuhmoi4+MQpHmo85+RX+TTlnvU7O
JFekiYegghnIy2e4W0yJXA+db1YCyy9aDmeZmyDOBynFc6kh8lOaRpjiLL+29eJWrcCHsQ++sHF8
TQfTLegUR6joxGa3HPMhW3Zkzue7EOPhad0kANmaa7cvu06gMudLpMgeAA2U8SKgx5bbST1JWoy8
kNKpym9D99KhiT5FW63Ue5cvwjmkGdQflw5FGxCWs3fUqemUC80aMwMFHRkGZXzW9tMP9VA7kRve
0N3kDbftdehgsGtnfsV41WXh54uE2f5US774PGeR3Abs6qshOaao3vRqsV/a7DHEQ+OyqM0cKqbF
/h9p37UkN65s+0WMoDevdGW62qmNWnphtDQSvTcg+fV3oefuIxYKp3DUO/aep5noLICJRGZi5Vro
z6F1roB363ydhZLVVrWiNwEqgeqgBv0vyWsWkNz8n8qmD7zppeP8MccEmGQwE7nqMXScnLS3yFNv
7Z0VRoF6i3QskN7w/r1LPbvwpF26I2/djXkf3WPM61Mv4ZYN+CjKN1SNbP2G0R2IXYxZ582ScwT4
6VF1Yh/sl4Lt5V5+GzP0S2+vpTTPCpXmelIRJvp9ZO+U9FXwBWkOcbmlf5bCeCpEUYk8NnXn2dmR
JumUubaIvOJ3e5L98T4Vws+oS1wYpA9IYOCxQYLKLMooID3Z1Q7gHeAhXXQ/Q3kvWBMP4AahOBTW
H/+w/W896dZs6VtAovetF2rDcYF40uSDVbDIDurwcN0c7ytBBgX+D7EX+4JxPRoy3SIpbj0tMXZT
EntWkTy0SxVeN8O7XCEkoIK3SAF2jwXGysRJKqDaUbI58ndVX7yy7MGOON05Mcr4hUjv1+3xvhM6
ccgAbeQPgAqeO19LVDIPOm63NLG/UeLj4yxLiSBj4O4d5tB05CmU8YvJcC3Mv2uljUU5rXU/2RN4
CJd31YgETBPctoQNoWFoDCH0yywTNKhcoinqkOChbexonlGUZeuiL3M7j0YXNL2SgxK3rW76xem+
OCUayvnS5rsiXvVXp2n1r/0qO665Lunu+i5fbgC9KACp0VGLg16c2YApgzKFmuGiSOq2DaD+Xrpj
A5D5VBQivRGRKSZWtwMh2RrjDYqUv9TZNZzJEwJ4Lp0GbWMqq4FrFtceS5Q+WqtkFTYpoZl3qEZk
D1+vbxcNDufB4/zvM0VXbXVyMUIDHZy8t432sqDokdSbJBMkKBy03bkd5rPIKH0MjQCItN5nJ9CR
hHmgBmngBM4LqNF/Ugq3yFu+XF8cx0thFap9lIQREAKWa9QAuak2mKSGBoD2lajj9zWOMXm0hugk
fs/W8liYU7iA09KUUl+2EvyD0YKlDDpF2KTn1Z7bE8N4S9y0SQ4aSLTv8MrvSJhAB8AxHVxH3lfL
ClTlzSIJaj1uGebgNAAb4gBAZ9Au7ea+s51uTIZ1LQA2rA5KON2vbuSrT/b9Av3lJLBE76SX3qo6
W3uMN9nlqrZDjK6vY4y7ph+Oa9UG178pL9XdmmAcSWuadZYWRNFGeS3Jo206oT7dqsuDPv1q5mZ/
3RrHg85XxHy12l5XKVFxm5fDsgfOLCxSiBNPtnZbl78cKfu5SCX2UTtJGFKJ0/qYRjakwr8bNv5b
wW/hXVjAcdhUNgEKneyFVXaYcK0qtIKtYb6tm3LXSD+t+eeSdrs6gk6srj5ndumCKe7BHn5rBQar
ZRNE745Xxk1g6eXRbidB/OD2JLc/isk+6kKVh9mU6RBDlB2MUNnbPuZxJimAgvOu8oSS4tSHziMW
vgga4dCtpe8LLFgiiWYrjTJUVcRDiuoCDoqRLbQnUZEu++Svb5NzY4xD17kc9W2E1ZHupOu1a0Sn
dS7d6x/2MgafG2FcelQGOwaPKTrh/Y9G+ZENv6vxu1D+kus9m31jPHkhmp1iKUh3unCdgG7VI9eM
MPB/F9vPn1gQYo4iK2C7Arj1POy0lZLHSoQ020QSF80HpUnAYj+6WlP51y1dXsHYuj+W2GlLu5m1
LF5gCVyj75MGbY1SRQdIxFzPD6QYb/5wOAdjYecrIkZXrWbRIKlPld1qSR6Jl39qqKYhUX0rczCY
aKk/tuB5yCBEOKzYXdNrq/bX3y4XTSBIl4DRBHNpF1KE+WIBL4Z2OXAovac6vT9J8a7S5L/2+vOq
nrrS5trACHocTR0AtaQ2d2WRoxM7P1UisOvlpqrA2QE+CDYoBDRcUOdmojYr+r4DTb8yuh+y2o+S
Z1khhcJrXo3H+OwTMqwg6DYVHANAbPHEdW5xHBxHmhKgEBT69hofpIR4Via4oS6OM13Wv4zZaFdA
ZffciBnljQUKHHCx4B3tGC3118aR10CO0W2VwBf4dN0nuOZQUVDAMGYJ2cZk0/TLFDc1cpzkVtFe
uvLGnG8GdLWum7kIH3RVGzNM+FBLucS8GMwo6omAtriIgsryCucOXSXvuqmLQ/1hSkfGZmJg4SLC
I7qX+VBSeZR8D+16TymC0RAFXfp7z64Rxggb2R11GABYAzI+B2t27a3GX4OfPixYDvpVimyDKPTc
D9rVmVelb2uvrm705T0tXlPrtLS3ld0LouBldwymqKARCMfRywEJ77kpTW/WrADxMoItpBPMo7Wn
gO6FuC34/r1Wc6EnejD3iP3+TFwwsIroknmfzEZ5h/E3DbglmzlYZZJpmTo1wBQoRihJTVjl0Hmf
vl13DJ4PQsgLNIpod6CMZnYUijbRUOuYSjMsov0cLWnZTc76Ime5c0wMDUTdIBAROONH75R1FJRf
mJxFTalD1+Z8b/NRJU0dfcgqD4fiKd0ZQFXnwKwLBTB4Jxlv4Wj3AzoL3TImD8CVIa0WVUagcn1j
AMWNfflI20fzFzoHpXkrxg72s2BTeQdha5U52O2Ej1rUWuvFuuzW9qvZPl//ahcZO5xzy3TOLstZ
5lGpoWwKVL7j2rH+sM7O7EIJ3s3LX50deXEx7q7bvExLqdENfzdzIkbwsYx4rkS9GfvDiexqT/Ky
zjXv58Dw5L3o2/E804GsGESINFABsX1w0MLEUptUlVdiKOF70uqNW/RG89JWSXWS1jk62kSJBBsr
MsochyaNi1KTqtybO0xQgIh46D3wMQHJ9Nxpn9hQW8YrPQR1MFZxIe9JDIIavgPb1xRq0BWvd91e
fe4CzDb40kEVKbXRn84cujNrTHSeVtAJDXTYvlP8qDmlgEKmbbjIobIcC9TPGXKf6x7D2cwzi4yX
Fs48Lf2QoK5sHhOMxkTyQZcNdwGeCL1DQVnJCZe0oYNuKkA9tI45jynqXEnxkluZN3TRrgcKklTd
UcUzyvU18cwoio7fiekycF8xZjQbPOVzDwauajYDvaxvtBbsYTIRpAY8MyhJqdKKDMoONo9LS1WC
IgOI7Jf06Cx7OfV7kZQpJzRievF/TLB5PimdeJChuuyV1QMu64YA9dLelva36xtGYx3rdlSWBp6A
AWvIEJ1/lxbwVWRoSN2KFt5mY7QW8LzrJnhZL4L7Hxs0XG6Sa6VO0yEjoF3sA9lTMLwQH+0HnGGI
HNUh9HlE0+miNTFOoGjgoIKIKAilQGmlvOuTYLLg8smKYjX+LIgVmxvyldSpVORecVJCzNrv4xMl
Lsh9Rwgr5HraxhTTz5pIUipQk8Zakg4HdSe1YLRMBWFVsGE6E3vseigUkJDVXtQVtwskRAykoted
QLQOJti0ZZsXOR2SmbL8xnDyX12+vNqSyJ25ZsAZZwADJ2O2gDGTx7JtQRqPlvwoD5x/Eu2Yl6KX
APpHLs7Mxgjdzo0/T3JmQmP4Q+9yAB/B6NEJe4wwPM3Ok/RIYQKG4H2Id7ljUObPuui6NybjhQCM
kSDbLA7Qq+vxCmz65cl2I3e6tSThrAk3+GzMMcltrq/OYi3YRm2+iwbdtTKIe+rvumIJYoPIEBN+
EoLhA5sWPhH5PtTTcyx/d9JyV0XF0yf8b7MiJgbVUdRVcQb/q6rsbpDTWxCg/6Oazet1M5zM7+w7
MaFnqORCGh2cpGWW3ErqMSwhu2M17CKSINe0hlAtNf+6TcEesiMnVT4XZboauQe1p2f8eTfR4tgF
bQamMfWv123xQ9+ffWQH+PTRssGFqEGQD08GHxrDKqR5ia+GZTjKrgjmJDjPLEJOqsEXt6If463y
cGMvha/n5AdyTVFEF9lh4oZVqqm0dgk0Y9wbqfDUALppgDmtR/PedtHW9aSDaJ5LZJKJIkRqTDub
6cuBrD4kWvOIfuVNoVe761+MnqArwYptoS/SvGpNjwuExJntml3+pVbML20Wf2mbYnaVaRIcae5l
svEQJnZIhdTFUY4c3TEjF/IA7tApgmRStCb67zfRcEU9LvUTkhbd7nO3JchdUW+5UZV/cZYoCyJT
RAwqOmNM+BiSaiI50AaYpoacVP3bMo8zuD4jafb+u8/FBJB5NG2ozkF/Yo4K0OiCI7vYR+Ypa16H
REgxfDGyQPOYP5+KneMeidZOtULFLrw1XILeXW+KG8rYjBvscH1dvMCIOQVVwyiGATQhc8CUWi3W
aUUzjUDXoqlvV/2+bxtX6u66+bYfBWH48hELK9uaYw4X5qV7EufQ1xstcJy0k2sPoEk20RaKARxP
TL9X+0CCnvyiO0eQQPlqXeymSgfGY/hrHCV+C5q9lAjAQhLMtqqUVHFGpbDQFVsPzaEMaH8DFjEb
Fcin1Ysh5SSi2eC569Yk4671MmXDQMCqUMXrfaos0MOkwNcm3elRLpJN5QWyrTHGZVPbqM28t3NP
Sys3BQG6PkBGvRU1HLg5ECo7PAZiMsS+KCHLUUnw3tDlXvMGZmgQJUKy3a0WMJVAtDP4THjeWGMB
htrULRi4Rbe0glrpLPsxeIAs0QMn9zvhsR7AZOA2Lrg69VnvlMRCw7Qq06Nsx36s6ffo4eRutEai
gQ2eMYMqlqkAVlzy8Fi9vcrqDPHXVdJP89Tf27PszgWAKosVh9ePu8AWq9uL67SfMIsC8OK0PA8G
kKBSVB+axXpt1+73dVu8CwflPgCLINEEZQ5zGziJstREinJPt3pPNyJ3FgVlXvDaWmCPkzENXRIP
pTebP1TrlJfBijEU69DML8C2Xl/Nx/QFe2HjHQDsuGitAapFj9vmcivXdq6GCj5hJOhsQ5bCNU7F
T8WNA9CVmC7xMSH6XbkVY5G5BwyAU0wjOABQXFAbR83sdEqJjZxDGRRy8XFw27fyMKCwjb6Izhd3
TzfGmD3V0YQF4STEY52GgFX6i4EArUrfneJnDkb5VPTC8r8sDqP6AEph1oK9gAYFjBALAe6Tqk8a
YXrEFwxrQGgB8fNFi+MlKOA4xpyxDQ7KizZUtfQQEqmwOPAr7Z3h0HTIyoffaops6O8n9HC/GIaM
FzgKWMTjy7nDNIA9Sw1RIYt6zN+RzikYPZC81rcAFHhW3W4nWh3vgQAWKTcA2HgwucI0JSK7JxEI
iHJPUn45MWjPv/fxF01d/KwNHSN3q/qhdgQRhXfLbG0yPQpjtaCrYSB6de2bWXboh0xhXymC0yey
wqQp3VxmSpUhTelIHUK/bd8MTajm6+v1Q84NWZsNpP9+c8YjleRpLmMDl1FzY4N4mfNfWmCiSCrP
SqOOSIAgMv6eWMYQ4GYQXclcN98swzxfhqpIc2IYKGEU5Zdm9AdHivdGJp00HRNsbfV2fdPoX7sI
jBtrjJ/XaWzFcYw8I66h5ZI/Rjme6c3xMV8Fg9jKZWzC3D5YW5CyAf+LUezzdQ0z1AgN2v4Av1Gw
hpRvhU6EQEMnJH75IPtg4HUpglyUt136xblhZkOLKJd0C8OnaPr27kAw/S2ayBItjdlEp23yWB9g
wRmJ20nfQNnd619i+edQBcJZCU7QPV8PE+QThShlIWMjGwc6zTT1NWIXb8Nue+geP5OzUYIUwAIU
W4HwJgt+BDhYL0kBPqG+scPYuXGgV9qS3XU35H2jrREmEE2W1WSrinYL3uoL+Qshol6EyAATgzSj
SxWD9nMIJvaohnsDsA2GEiD7GphhkbuxPwqqzsuwd75xTDwi6A+grwOTaped1kk5zNK0zwxLMGd9
GS9gRsXAqQXoK6bkmEphiZzR6eGCmLN+s5fJ1SzZjaxHow/lVFB1cVf0xxQ79NdCRnHoB0TYVrmv
49/9+FbpooSabwNv5OA6oHwvTJgYkbunY4aAtA6QkVHnU59LwdSLVId4ZgB1ABcPpBHwbs3sGoSG
63WMJFwW3ep2C8qs32olKM85BTM9NCDyRx6NQoSdCcYY0xQXc0xBjbOfRbvG2vUv5a4L1BAVHfAb
FWKukMTgcj4U0KStWTZAFOMyqBZSzv9AG5un5WX8Rd19ApzSbPwU1Db7vz/BtgKmMyjZWgZQDufh
HTPlBnAPQGZXmLTIp5tZ1CW9vKmwKjodRtUvgfZiHEPT6qQfNehR2c5Tq1euYd+Vdo+3f8FLBNeO
ASV1EDA7UN1iIkXvqI3ZZrAzTU9S8VxXLxTTE00ixhCOB9J3TqqyCWg+wD3nG5YvUm2nPSR/wExi
oGliKJAWJCIGck7cUxUwPmGEwcKBYh9V7T4pKqPDYPxsZq5ZvZi2gACXa0AFrgVSC6gU2ULRmhF8
VAPLSCVnrzhDGOWGf921OBFOVTYmGH+WMz2LrH7EcD/oEHrDn4Aw0evF7/LXoZMFUZt3vZ5ZYxxZ
z+jYoAoYrXkLDjUAkdNdfqJMvuhXf+IlEp1CKsiEgSjTunhas2S4gZaAcTFJT1n5XR4UaOqJVsTz
tK0R5iKC6XYkCgjircS14mAx3H8nj22/t+9LFe9dqksxXUQ48MV1Dswc400f+kMYVjr38cKslqx1
4H2db/yEZJrb72wEJchD9sCSgQwRTdHWerzuLrywi1mXP1aZhM+pzLmPK7gk8fRjf1eB4MK6k++t
I8h3feuQhqLaTbRMJv9bJIgJFZgJBNWWfaNI+Z6YpSBB4p4ByhkHAigEV7bSnq1BJRIWBZrp2AWm
BdqDuWtkuZ+nQWG/Xt9BvjEgJWiLFTO5TGhKKskc1wWtmaUKjPGRrIGml2ic1wCeirSh/5ev9ccY
k/rJ2hwZcg6MDlg7TJS5ByuMj2vmueroym+gv4dn/r1cy0eHHn0ExHcwZbFZhgQmvspUEVIGzYv3
VGvCfia4nf3Fr32A4yLB7cg9gugo/Mce45KZoU1SpYAuIrGj7rtRRU9Nak4HZyK9wFH48Wtjin7c
TRlcGiC4hk4u9vNpCRLKDP7DCkDafGeHy379dt1TuJ6/McaE5r7otCyqQKjd5NbgN2Xn7LoqF8Hz
+T5Chytp6w53DXMny6TMC8ghAYOKyhFgl91CHjFJHFJOd4yqpLlX954I8cL9ZhujTNiUm7THT8Ep
6NvcHTUU34/J6H9i/wAHQv+Yphxs1qTXdWXLACl7pnYzt6+tSOaMlwsiuVDBzocOPz4U4w3RJBvL
gsdeL3rpfyvdB9mUFDjvUxS0J8VT3fIJYevvUdG41jZWGbfIs1iWpBF36Gq/zOZzkQtqHg76iRoA
wwuuFfkSTQuK8GoG1g7Pybt4r7ikhSqQS9FPLchbnW8gPRFBkzlp4ZlF5gSrWTbr8UzTgvFlBdkJ
RIeMJpxF08T847tZGfPB8D7StbqJldE2yfyP4mJ0HlhhCKOPriQc+hativlQiaNkipYtJdRh0J6T
VK9FNzUab/5eQI0G3M2ymKzKHqNEzWLQC1XRfVXt534/LjtzgF7o8/UTxT21AApTczhULPoZ3hLp
JBng8M3DYr8u8U0ienykn+C8Z0b/+B8TTGBQgbuzITpOVaZqT5321TDs7P4X5K5d3CmC7E1kjEmh
0jRqE21F8ubgyUw3j6v6e8LrEnjk3VjkfLy9o6y7OkaTwCXN5vLr0OrzKsHWZN8b6TdSfyuI4CKk
e8PuHej1aCySMQalM+495YqsZSn8ANNdj3VJDhaEhf/eA3BPoJ2EQRPUwcxlMdTg2B0bXBZ11/gg
FvLSJQsj4/26Fd53UXWUVmCV1DT4w/k1W+RkGRt6oxsp+IKfdBwdGUIFgaMIYh33o2wMMUd0jLS+
b3QEnnowb7NJdfV+vFPlH59Zjg5CJ4htKrgozpcDMZEoihQTdO/6W5k+JvnqqbK/JM+KFFy3xF/P
H0tMIHUqxbYScE14APy5o+0bYxskGGD+76wwn6eZiYaHN7jy0I3r02DZmYvnleShGFNBCsQLoSqW
85+dY75Pj/PUriMcQZ/j+MdqFZDeBAjJ7RIj3aWL6HmAbw4Aejw3g/SQTYUIUbq+TTDJPyiQCih/
tV3hLwWuizkTbCHXkoFmDhQUbRN9+3OXkJ08HlUJjmdZWfp1bcAJotj9vK+ryX6x1Vxkj/69i9Bg
0rEjdJHQ+2OqjsyY7Ukd7RTEFpiLqQ+tfa9CNNeB+jVaI8S4KYQcybzbFoMyjgE5cKqeYjFuEtdz
1WUrkmVp8KJHTDqjVsy9jPgA30GpRVQocu2pMIQkFo/RGLM631PAMFbsKJpLtDUH7fAgejAC/UOU
EjRVgquQE6LQcYM+ENJLMGywI0f4TMvSjjCmYcjC+NYkYa755fg2T4KgzvlyOtjgNUgDWXjcYZ92
7NgEAwrwzt5KikBWG7dKC/Toxpuisl0JkC4tj08knQWdOt76tmaZSCLPzZJWtHkyOccV7/lQrJB8
2b4lTi84Cpxb62yBjJto8goB67RFTxASrA6RXMgF/nW8MvCdcPGCxBLDrExOMZld3SdzCkc0vnQl
xgnbV5I6AiM89zuzwrgfkaQMEwuw0r0tHtVYjHzlLnpa/CKIQ1HbjgY+5jyfGWM+j01kczAUtCy6
Dp4nV/tYqk61XActIV/XpdlXusDhedXOmUnmO6WaXA9jTEAHPrpQDKWVfeSDPcYvn6HvPB2ngDKE
KIYgR+O4B2Ix+LHplCZCpXp+qleVrF0z5yUiV/qUD4ofT2N43T94z6dnNpisBhoFS0dS2LChZEp7
JI/SF4qnHVzjWINjb2e7BlqUxBUOpXEu7DPLjGvScc1OyWBZiYN0PZLhm97NAs/k20DowAsWXhtZ
4q7OtHNn6GGjap9Tw3HbImx1ES6e10bASv5YYTzSkkxiTTNSDxp9o9/qy7qfXOlVj328i4D2ob6x
Rd+N/smLQ7AxyXjkMsaDpNn01WIwd/kQLqq1g8a5MQXX/YPvgn+WxmQhTqmZqVnOqdf0xI0hXlUL
yQuoF19bCpMPOIk1ZCAGLD31kQRg8NppX5zb1ZP9DMHjr+VZUSFsPhU7DRQZauY0TYee//pQQ5e1
7b5e3zCuM4BVAtPuYEEAmSqTbhh1RaYhz6gzrJrXv9NWmeQhAa7d+bceUq0l0fXP8/KtSSZOSLpq
jW2PiIgXDTfpvpbqb0XUp+DG+K0RJlBoJJ/6eIIRqg093iY+cLpPVI8rC1J/FczQ8Nzug3XBwasI
MGCM24H3DxO5GYwlII1rtbuiFRjgnZ+tAcbpItMyuxizGJ4a26G5BhEaxT1OzypSJue1lABgQ8P7
36WwEx8xtIBzp8FJVQ23fo33VVjuhtItT9rimmBljX3jWeCCvBOFzBP6RlS3Can2+b2h50WbOR1O
VKEHzQEsiR7iuezNi+fsKsSjXBQBeQ5IsXoqkk/U32yBb2eLUTZqjlrFLMqntQBcJRsc9RHTvyJB
at6H25piPKPIm0RuDGxn1gdqsUvMx7ne2ZoAkUB3iI1JWyuMe2ha3o1TjfZmKQUGeFQM456oT6le
uOZiCu6oS/IxxCQ6C44yAWBfk/WQZNEg7Wgixo6dOxXhcEo8UIeGRrDcjz+Hxe1BMr4HhPQhF8Qq
3mfbGmZC1ZThvdueccryFjK6943lEXX/CV/c2mBiU6wTO1JmfC/idScKzkrAUdD6zg7vIT9EgZAX
NrbGmBhlKEmtI9nFs0GvjPuGVOu+I5XsX18TdTHWObZW6K/YvISsaVvnnYGsfZGbsDHnh7TKvnc6
wFJttLcme6fKqYjJVrQy+ik3Nom9GlFTUJtTfzdOA7ienOj1v1sXPXobG1mWNCWmvBE21tnNQIZQ
Lt/1TnGTFG+5uNDqUThtzItU261kIpW8YuR7suCB+o6O7c97E+XqixyqeCzr9xURJNTcy3lrj4ke
aVPV9pDDHjkaUAGjchX0ItPdDgQToJyLfdHABf/DYZYGVSyAv6zyQptMptZRODrkhU590t8PkUjd
ln+M/5hgfAMPSrUDxgHEeNCXqy92+W0YRGwxIhuMb0CCK4/LHsuoU9B8TOmYg79Fu68b0HFf90Ke
JdCwoF+D+RsD4O9zLyystnW6nD5UTC+xOnvzGuGC/nLdCO8W2RphohJKLVKkBFQtadK5mgoVZ+m9
Ke9SY3fdDje2bw0xEalrHWscaSMof5199IFC6S6fwXI4uPPiKoG6t78kwXijC3CJvBC1NcuEqLGV
hwZOV3g5Zvra4Wcc3Q7y9wzS73HYix40RZvJ+J8+tek4U2RLUqrBsnyzFAhWtTbewN+u7ybvLG1X
xTghijxDXdoGp7dKwQN6L+WH6wb424aKGyeVDvowvocWYjxoAwAXEnieixTUcHZcufKgh5PSPelE
8qIi2V+3yfV3dO4cqHuAVJvt0LSRMVXxjE+VKGuYkOKYKflXEJ8KPJH7kTZmmI80DJVl5yru4bS5
A5tHXn2b2xOmAK4vhmsFXOhUDtuCwBLjd5IxGHLf4Qsl2ojBEGTYvpkpflokoSRPkXvdGnfrNtaY
NaWRVDppjWhu17sku9fWQ+d0Ahv8FQFnhGcrSovMZIJlPkZNB74vz6weMjOGvsHgjuYrMQV4N4Ed
Uz4Pe2Rt8kEjcAOJaD4mqcH6H7uOufjNIjhF3EoO8y4YePng49KY4DdG8yClBWrgOVTCMkhCCLwP
R/1DRXzZd6Lrib+yP+aYEKhXa2LrI8w1RXJP8jx9bMzIuR1BluHNGnm97hM0Y2CTs+3iGA9ENYSO
1oTvNa3AwmLS5nthkIc8RiluKL69DoLjy41Jm81kfHCw16kCrRdKn99RAhhJLdQW4FoAb5NmaWjg
Aqxy7hlrNjbySvXDs9QtTuZjedeESQiaz6JwFc/5/QlhJRQkgKliSAnnWAZC/9yiSpRFS0ycKwxv
uMm0gszm6/WvxD25iLHobtIXINYFYwcgC2iioy2N+FpMv4rmp07++YQNE+RClgIgNi6H81XU0DxM
+xhFaWIDhr88rst3ZxZcGPyz9McI209CUmc4Q4WAB9zGDOopDLru0JFWXdr7BgmbIDniJrD6xh7z
aZKpq5omo/Ys30bqgtIQSrZSMHtk9AziR+7gpaHohue6oIVpXrBUg0GZ3cpxVcCTrk/IyaCg0dux
u+qfCbN/LLD7aC5lqvUF1pV27uoQr5njYwwpB5BDX/cKwVLYsRNzzpxkpfDoQtFvLbPw1bTwr5vg
BjyARCivogYAM+N4ab90BQZPwExhPU2LfAR6LUzAeQ/FmOuGuL0liO/8xxI799xng972DhWt9xcw
dp8UyCZG/hgmJngwSqBSRf7Hja4bg4z7tQPqgHQBBiJLhzei1WDNs9L+LpHtNbSJ2T93ct+8XF8l
bzsNgC5ALgPwPF4ez89xCrGmfOiQXo51cZcYqzdY2b7Vh9iTehGujcZS9vaAbjwGAvA/AFTp+jcl
sBn3OpjyEGu1aPXwNuF23Y0GJh9Vek+cYBapAfCc0QBfNoSbsD6TRdFNVqzrTeekoCsd3EwDcZz5
GRdBFQXKsA8FDvaxdnA6y04kvH4TyHdBjVz6moQOiqrb0TfBYUtFVa5/Lm5IBJ0bRHcwZoNJB8ZH
GtmeO0Ityo9LhP6jjgzDAcfTgXIbJsEngAtglcWkvG7gieyCXLSII0XPGiAySBe9qTIofJLSul2V
ZvUrvX4WLI53caE2BbhexfdCPn3uIBh/Gcc6hjXDVX6SQPeW2zSIDFB+eqOvBN1u0v38XrRGrp9s
rNIjsnHLPJOUuDDgJ010bOT34q/VbHHhb1fFuH0jrbWSy4hYiO2Qc3aGzBuhwu0WplWFVdUOgmSX
G7i2BpmcpjfLIsb3xIL+/4Mx7cJgVhjXJr2/RGHro3C7ONcgM/ygL1URTM43UF0w7Von2MD8d/RI
H2DqxZ38bPJ6t0IylXo9IKyYyJAgLPQ2B/MuD0XfkLtmDGTgTQjDuxYGZ85/Q6/EtjWkuOJARV/4
lIas3EV78mbeQyiVyh0IriHeQQQTLfCyDuSaoF7J+Grs4GaYB0LnFSrV/XfkZD6WB+uIuQzxoDk9
18wen5ljnHSArlBWUnPRrRJSaaZqT4n26HiLKB/h7SVEi1VZszAThq/K3AmwlOddvNAJOCUc7udD
emygQqX68+1wK9YL5pw/gIdsOjwI6mxwt55/unoagUHNwBELGRnpQdNK677uil+C2MLZQAosxPgg
cm+IqjCLag27jpYKU/ORoT90aX2Ys/FkNU04dYqXK+bRqWcPm/KtTEC+1oqeRjmhDcYxBQchElx+
7E2RRWPXaip4EPTh3Ym+oep1hQBrzl0OMhgEahn08LiSGJeEjpadK6AD96YRAdR6zKfWbaxQVg+C
vaQ1LOOMNp2AglKKpmBJzCVkmcRuhgQjkp3fv37MhB+rHxbev2pfHVzh2eaZg2uAyhB0FZfYUKO0
5AF6zpmnlzvnjb7f5Lv50Vm8/lTsMUsQCJbHcUh8KFRO6FRiEJSFVarpuqZjuiIPGz8AXyMwG+ku
ykPN8lZPAT092U+fgPGC2pqiUg0HUF6D+XiViqqwIhihUZa7ybyd5dtYJGhCDxL72UywwqBXjukF
wF/PD9pq4iKaUxUHbYresnR8XjG6M6u6O4J6NDV+Xd9GnjXED4y9A22L+VJmQUthxHm8gIVZUQeP
TIcqAT/56JZJEDWCL0b/FLuwrSkmODYYl6wIBncxF/zDMnZ9/G4rglRPtBomSOGRTQHVOOj3+mSx
gKUxnrWxy/whGjEFGqvZu5RrYMO5voU8aJRtOYBXUi00QPWYLzY0cm4vkAXEJdOWfr8GJvAO6Y4S
h71XrxWyQD/3xZNW3MVuzDI9rDYf69wypQpkTOWKGdFq56TJswUyx7Eg985MBJcp9/tt7Gnnjpmv
WmrPpQ3HHFVMxK9oZkFgQLCZvFONRF2lVSMYfdihWkgYz2pTtTnUwDKordzP+jfB16I/k3VDEJvh
/wrCIyqc82XIU2r0bQuiLE056QmgeiUIcfV/HPBXx7vIpSXjZ9IQaBpiCsnCmDDONeMhE5msEuok
uTcuQTYE8wGPIAHllSidnaq60NHYXV8l75LZGmR8Y8W8t9rLIEiYliZopRsL4y7pGgy14MDxfAL3
pWJDSQZKEOznWvVKspbSzD1AjlzShFZvuaVobJznExRHDDUQXJdAc5x/sdySQERagB3OcZKjKZU/
+ijdX98v3jooPA4ZIkpecASdm2jjGaO8lH8Pip/HNu0gM6ac+lmEc+B8FiBEwLIEbSjcIez0J9RR
l87SQNczz0+JdINkvDdPsqj/K7LCfHyJdK1tTkvuWaXmtSNQ3+lrGcV7UxdARHiGoHpsIMUA0hsj
Qee7VpdS1MoFdk1a4ydniE+yPmHuoPVAXCsIPhwfADwEg8e0UwpgDxN8HKnWO02HD2SKeZNI64/M
ngVnhhfHz2zQ37ApMYsVy2g6EB+So/YGpUnKotPd2KflzYQqgkthjOZd9H7d8zhR3AFsXUUXGJkM
hGXPjSpOvyw9AW/6MGLSTn0w9R8xOdp1IIlIY3lbiBc2CNBgLBcjVkxunYExNlXHOfNUDF22GnR1
xufra+GVW0iKcA9+sC+gMjlfTLtaRuzoyMn65YNtd9pDKl370kG4vYboiCvimeYcW9hDOg32IxCK
sdlLNID0MNWwJCl5icujlIPAmASCRV3uG+adkEJT+AIdn2D2bRrjCFwzQ/UvwZ15bELKZz25XYxB
ezWcd+JCUmCSbWrma5kVxoAWxDo5bprobp0LAjenfMSqUBF/vLmC+YNZVbcuTpnYY4akpTkZ9wMQ
607Q/hzBxjDvPoPPBJUddA5RP1LxZPZLzZ0sYcYTwgCW3IZGVYSq3oeZLIpIFw5Bn0LBYPcfOUkm
9E1mP/WSBvmtijhh3YyBXo9HoA8Eg2OXkHHGDhOOYi0fV2MGhx002JuD6dXfox1FuSZ+6i1vDXha
Meze7KYXx1cO1/3xIugypqnvbKJUgpGiVcuhROFEuldqYY/hfr0CIj8XnGaRISYyyampSwlGM7wl
uoshgSD/P9K+q0dyXGn2FwkQ5fUqW669mel5EcZsy3uvX3+DPedsq1i6xW/mAPuwwACdRTGZSWZG
RtxLy83IU/X4SBJn9zFmPfRnrNajC6QxSh1mkn31HNgQ9h0PlPFQ30We/uGR2S0eeT8ooRQBQil1
CjDQZn7LK8hR37j4IRCVwN0QrLcX5xys3dDkAjLalvxur+7oER8OxA4sWr6JOCXizY+LiyBBrUPC
RZeJlMMY1Fona4Clgni9a3yIVFr5cOACUy7POf28K0PMdRcYNrxZJPRHugCfdQAUVsAYVtu6RYZu
N3SSuFDsS851xiQTWkg4Nm0/RJhZCl3pnQrJDjt1sSaCUWtx1//xRDw1h7I3AZ+GImF679yBiljv
NGnBCvXspTJv5fLx+oGjP/fCL2gfGPK+hF4Sz/++AjbkfDABlBq8Dgzyqd97gi8Bm3fdzEXMxzJw
tUEZn/ab8fQ5N5P15hg1Ay5PcXlM+tDStG/XDWy5HCg5MAKCKWFMgjIxKwbubwwKUOn1BjBfOxJ9
0dEAkTlWNpcB4ssPoB+lpTpfRl4DVP7hbylkowwwK0ch56BuWUAvGxJO+EqUeencgqTlgppPM+LS
Ulhjv28rzrV288ysLTBbUalamLXSVCM3ina6gyTvCHGq5VbF+xB145uWcO4YW1sDnXNIxAFfgwor
s6QgKUYtE6E8nJtfjCByJOOH0N0MqX/dAzZP5toOs7BiNnJxVmAHmspu7oYuUOrhHgxMdELnjxHx
cOi1McbfdLMAX2WS1baGqb4kfdMqA1O1D5wl8T4d9ZZV+kClesw+rPR2/B1yTR9dhVCDxJbVuYLf
QeA2sKMH3pNeomAkNipgr3TcCsGbcjHCG6dlDVLkEYPCQMlZ6S1m4mREutwX4C6eZhk/DWLhNgUa
pgyy2eBAtK6vfOuqA5YOcAYiZFySqUG/OQxMQo/zCNOyL4anwXy/bmMr9CEfQtKUNvJR3T3/uE3e
JkKYK0D2+HSkMf3ghcm9P65WwFPWZpg9nKpAVcdIrW1lyl1RdZYBXeca3XzewP+Ws6wNMVeaOi6D
RJmA1w27kyJWGMLH8IlyasjX69/t8imJFekipUlHHYteRs8/3CigUJYHGCOnjNjjrVpYCRrAVAO5
vo8ef3eEuNQwm3FrbZUuf3UWwjFUy16HVePGOBSe8CgJ1vzWvuV7esCBvcgU5/pCt2Lx2iKTG7NC
MSNNgEUtuJ1BnzUNz9cNXD4pmS/J3F/EKWgS5PwaXQzzTrJxyT7oj5jMhMRj98JjWqQ/lz3U6Naj
mEHlKy9SZESmukevrbbLLLTiWHah3HoaNfOJlKllAlHHWRw9P6w9KFooBh5EqKxqjJuA/BXo8R7n
q/iK2RBcLqgIYrFLT5P7QajG2a2t5dHSkwIUHSSK2UdYo0RVPYR9Zc/CcJtIBXTZY0eMZD9IyHOq
xLzlbYWotT3GH4G1DchAXxA1JM4kC7AtyW5MLfXMINMc2VyyfVnWATo2oeykCrnvAkHzYs28H8oq
sQBQzy1cBADL7MHJwvn2W7EAAF0UFfH6pRSL54fFEKqhL0X8uOwk2QAxGK5ElS6Q4792YK0HabKv
T4jdIueCRB2W3fO1XSYH95CkNyoJdqWs8vJw+JZl+k0xgT8/gzky2UMQ8J6r9G9e2DSo8ix9Cugm
cykDejKKkxZ5v+v2S6wA0KhZCnH04S6APkxSHQLl5ww0fle6WfHC+dBbTm7+axzF/fMPLXdaqyld
8vs2JQFu0L4IbmeV+3lf+YHLU4nZcrq1OWZf0cGdkmiEubrxhPS5F+8V3vfcTP5rG8welhGh9HJ0
SQeh2RtAEf/WlupQEVrs4lialma1e3jQwfAqn5cvN9ML5uFB5wE2Hsrle/5JKyE1hGiI8FYIKSXE
FFlSgNFuUWrtQe5+TUTf1e2vpe6/AGzhaQL0HjEcbeixMwygqE06zmuWF1iYNBDXo2gC+1DZZXhT
zO9Et5XYbQK3JT+uO9PW5oIHAJMJuDBckgtWU0tGIZrQCiCRFWT7Ra8gleP+hREQ7tJqFbmkxIP+
TEVaHbcEZZKcQZWgCmUeat440Vb8QeL61wpNratkbWRG3UjxDCVLGdSrkhcPXzSwJfKm1ze/2MoM
/feVGY305SIBTG8Xxs4A9b2WvgQBD7q6dQ0AwNgAIwp4iiGZdG6kHac4qgn8UcrehxbLGbzrW7J1
EV0bYA6cIqj/OXCR9I9a+33kDh34Ol8MqE514z4yH/83e8wBy2ejFPSybmxRR/U1x/xkZJT/BN17
KWlHZfkhNYobE8KZyN7eq8/PyLgEiiakrEq4RA0q/Vz4JaIlkNWc/LNlhDahKJgURS4270GOe0xI
kDR2mwQ3OeZ6mmZBl+j9+gfctAJsoIZ6GiUAot6/cjsliLtSCIzKBlfT4EhFIftlX+RgipJ4TbVN
U+B2MaDsTJtDTHIr+pAAVBZUmL3CwJVUuVJe3wgVb+R167yCbcLEnZ4A5cIKqCdFVqlQVIOqaRu5
kbqrQ8kbO8wH8ErzW75OQVZQBENgQTvl/NNJkyIm4IqrbNEYbibBdID8PWRVd9sJ0nOQtW5cmAhL
BWdebiuGg3BNNxW8aIE7YXZMz9OxG6HMYpfg5E6yzharwOqb0VFayW0LnZMyNj/nyhyTMsrkYxQM
5uYZ3YZC9pIktTQhsUQjdv/CF8GertAGL17qjIMEYloNk4LoVJHm1IzmXhX/Kcq/cENQ1qko4GA+
gEIcz7dNietWB6geNZz5W5D/iHTMSymcs7vx0c5sMI8h8HZkbdfDRqwkDpWMXdLFLxMcKyPhiYrQ
mM3cGc9sMV9NqDBkEYawFRWYEJB7NwjNXZa3TgYxuFYYjxERvQmjYIsw2JkucTZtI6UQtN1Q2RUh
bHLR2jOkItDLKsfnrO674ZcYvF13io1r+NnfZ9w918D9GIhYXhWWXpSY38QgO0Bh8NvQKf8Y8bRT
uRQRPJOMh4SKCIW2HkuKVUgY5qJTF2/gT9QHOH1wU9S5d32JG4HxbImMt2gEdMV6BntG3aHH8FYB
eJDNnO9I3eDCTQw8mj/ALXhaMm6vNmI3jyWuwotJvMHsghtpTk6D0JMfpgTGnKnCsAwl6/elbOQV
wS6HgVDRhkbyv+aZYBkCx0nqvEIZzm0NPOPSIzlWx+i1WGwVtCzRTeFzbW7u48om/e6r3GZMw6Qt
KWxCic5unlPJ171lpznwoa/B1/gEnUQAvrTQUrhNgs0AsDLNeG1MGlnqWpgOMbsfWHXwXgm3Vco5
e1uFpLOvynhqbvb/WWH3dcDIdgHacOP+52SDhvMoHXm9sK0az4f+DbpuBHdItoNThUENfMTHJv4W
XB+OULwEQUbnh568/4tTAbGd/xpjrpLhSMIoUWGsDzEi8RIYvpg+XDex/f1WNphDkcfRLAj6x4KI
13+L3eGogAgLw1z72hP2OPB/YZBgsBM3E9SSgPw6d0kVt0Zx1PEgnQ/Ns+xQuiUCoTiU9iW0oesv
IU+XaSu2EDSSDBD7gLGFRdHlYChIEw3hkzT9TgjNQ9gTFPl59cUtf1+bodFnddTyvKsWhdCEV8tW
WXeggf1HnkF2w61VbaW7lSWZrVLoXQdMBM0HDu6riCTxQUXDR3KkIxe6vBVA1raY55JSDrKsjLA1
2gNowzHBSM1pb5CEtIgdHdsTbZRG/rjj6VNzvic7dBo3kaYEdJVq/UDIY1ZPVh7EeEl51x2SZ4c5
AE1aVHNG920xX3oZSUC6y/pvWchzfBqI2OwDxLlJuYIRO2T6O1b+0XSV0AkVsk9vog6yPObJaS72
Sfk6G9yC4UbHBzjzT1tMUCzqCkUOBek0Hb7H+hc9B7HOu6SPdjy5yfxTVF6lfORU7ja/48omk8Ll
yEyy1CjwsFZB4KfdjfLTbICCgSfNwrPDnLNZw+RdRe0ssekKw3QawfPUS1+UOOC8cTmW2ClXKWiU
xpDpvU4Em6gbQOJX+C7wcPofTflLx0CdFYkDopYsb+Q4Klpd1XCM2gVh5U21T6Asue99OugUvaal
Ncq2BIWoAuxnvGBMgy1rW5JVjDTK0GZBffncKUltxko4IPo3zlJauBscKX3+AAQ6biSFzTvTW2dg
bY65AmX9gk4kFmsLza5Aic9Md9XymMzoH4fO9WO9ddlbm2JuPpGm5l1DYCrbd3uyE1zZj3Z8KMSW
mY8aH4DgJob+mZMWSTk65bTnkxgvpniS5K/VclLb0h0AUSsbq4i+Xl/XVkBeG2SO2ayWOlkyCdeq
GL0y4ZjjyjrMv1JxccjydRFer5vbqt/ihYjhf0mBbsQF+E4FNkJSMwHp+mN0pbY9M7cGCxPsTmM9
ZYfMLzmB5JKFB3jjlUlWO91spkaoYpgc7QkzsM1eBh+zsRfvBxvQVru8ozy1vILW1kUIVlH8x3+o
ZLBTY91iRJ2IcWJYjW8JSJnRfAhPk614uQe2MJTG7eufduPZiJE4E40OfFsqQXd+9rRZL6Jyihsb
BahdMqquwMPfbdx8UDwTAdKBvBgqJUzybvpgMQQJdSAJV/D0Rk8PEff+vXEZgQ0ZKQ0Tfpfz3p3W
GHGaiEA7N5Nf57dh2VtK2KIaeZBHf0wACB0nG2zhtswdqN+IXrCNYWwdoyyX89+plMV5Q9eXm5AK
TMDs4FdthZHYUXk0R+jkTj0p91FRZ1YTkEeUE2NbV8GLlnT60/XN3IhsZz+FOZa13pW5UaEKO4it
F87gQ5O/4OY3ie2hUXg17M19NdAHBDZaBCyPiW3dXHZAdVaNDYVgvRuctrgTUP26viKeEZodV/eV
ehRiSYpghLS1tRiPsa7YycBbykaOlSDA+O9SmPgphRHqrzGsDNpOLJzKSN1a+dnUtX99NdvHe2WI
2SDSt0RcWvrNhGR22jS+G/VWOJFM6a0gNvPvbZO+gY5QshZwndiQ2ZrtrM9OS9f9zIqOx6XHWzdz
+AcxlNpSh+uamF1Oj6H5HuW3efLAWfVGeoIoBRjZCQ6JejGk2rR5FQzgY7CVLLJMUM13yaEt3/Xk
RlDuAh0VMTSPyfckO5STP3W6LSeZpRd+FLxW6U3VeYuwu/6Tttxq9YvY4D5V0RzPS9tAAuZmmH8Q
QE0qzl5vBVYgLIFnQe8AnKqMTy3oK86F1gMLG5j2OGl2ytu9rTIAqvefJhhvCoAYWwwCE+0h2dOG
6rATnzRL8nIHnAmcRMG1xjpLX4ExAqRMtlk+KwfQIPqa00NtJnQo9+LfDL8jA38uD8zI52c/7bNJ
SHS6PAxsa3biGc5yq1iL/RsjtnCC5+bhlESFYvvhq2BPOrdntBoAzZCKgj3DlyGybrrL7YRsTx+X
CTBpf+6Da3PUgVahTTDztByog4yNF6F7EH+LuXWVrQOO2RIQq4F8ArJezJ5B+gF1FaQeWzPq3i+X
b3i17Jpavy+Msf0yGxh2i1Cq9lK1mqxiBMRBXYrEUrX+OZyHwgIh1hOqGRokrUCy8+frx2Q8mmpo
gEKolfnccjgkkjkNGF2vtEfM3qGPMt8WmcBBv9JzxjwuMNL9aYb5zKUUFxUCbQ1ZXZC+ASQXAbdT
pV/I1FlC4l5f06YxIGGRTYD+A3PE+Z6GslKn6FEBDyXasWgVGFUfGtmazb3Giy+bW4veCXhgEFgx
bXNuaiZt2qLfjjkoIXgiqbTrKh0IQFU5gm6Tp4y4FcwAgEJrAfQsGkbxzo2Vs95M9bTgfqUhK8X1
Uzzwwxn9I+xO4ZVCaEETPSHWWbNgCeOG4tLpeY9s+VgsDmhnbDrE0Phm4vIoIbaywMogW8LS8nYU
kqZobMwOuXOJJyBujfqvP3cJ+LgGIDkAKNB1Of90XSElCmRHMWSsDhDDbk9jhtl0PWrfZAJVyUT7
ft3eFmYZoP5Pg0xWSIZcDaECD3Cor39VMKuLyV2/3C83fE6NLR9cm2LDS5w0ZVbOJeTfQd1oRDqw
BbKXzZGfBqZ/fV3bm/XfZQHFc/4dDXNZyBRgWXH4IC66h/cgxBa5siRbL4nPJcksWD4axrwXcor8
csYPN4wPwSnfEzd54KGStoLF2hR9WKwSgAo1UHNaRox4xfHeEHRnbhI30d4qfbBw5+V8v80jbEL5
GpyAOMjsEZZiRQtJgNCUtbUTJcSiitXXt2hjQaht4+xi7HiDYaIGH1uvQrTNbgVQdcRZ7i8E6lNt
G38ZSn0nYO7wusENn0D9Hj1/YDPAycA+LfvMNGstxAEO57sgfJq1HwmP4HrjswH8ibhHEacKpvHO
N6nplaRYavoAiSpr1l/aeeEsYutitTbBStlrqSjkS0KxM77h0wNb7DQIIYc2MEjc4hf9vUyQhTEK
lMCSgMyge7hyOsOYjECbgILvzBdVPwTGnaG4RugL9R4MQ5LG8bqtHaK9fTRaDBHexySOrBD1Wkux
NvSnd6HY2h3U3OKGR5WxVSBC0kVbE4vCoMvFdKZsdlPVyRU4kwcHWhN+gXGGL6DOuKv3YF14yQ7R
A28AaXNtYIoBSYtCuS8Z1wiNTAzSGZAdOTyZUoxy81GKNPe6i39AwdgNQwmRPrFB5XmReqtlydR2
BFpHKsiu6X7UKuALZCpc6DXcdGXl9XLhQK0WxI7Gj7CLIqvB68loUGvJrEQpb81ssXScwDr7BdEM
N8nLu6Ti1XA3vwUFSFFAGwDC9N9XbgWN32BWCiCx2vxYiy6Rb9rAu/4ltipyCkAuAKZAKQWac8zl
ShPafNZDIGCEpAW3kZWWR6JbZntQOk+EFnsx+GEKPC7AnbFbQ6XU/BE3kGLl/RCFBmZmS85+CBO4
2yg1wK5KD6xwKpuTMh3K6pdOBE+MUweyKs5IwLW/PMV5ZM35T4HEljiIVgdyUavT7it5uW8NoP4I
BomHX5WSOZV8E6JZVwW3w/SgNJpVyT/7Ud/hUm+Fbfmc6n7RPyvySyi+aCD/HnorSwDq1++E2gpz
Y1cOkVWP0Z+f3rOFMqd3MKNGzgYsNMv1Bwy27KE3+k2v/mII+cwMjcEr5ynNVAazL8zkSuBJQmtl
KBAYYv143YE2QvmZGcZHxzSqlCFt8L7L3gPwNOrlH3uodD60Te9Lq4Xk2aJEkWqWNjhC69eytdRd
/NAdA08EH8LdCPbE/G56+T/wpdCNOPNIahhTiqjfQlwPaLRzw2C1mUgOhma7QI0a6IrEMd5Ut+xB
7DQ76Gt7vMx7iSP5sAgmKdrfuxxb1EU1a1IxrGzyhAgIf1+czKGiMUCjTbbwoJyyb7wL0+XV9two
mynFcRIwsI5lTt5wouWOcE/njUULACtO/f8ioFFTGKWhrJ4o7l5UN8N8HioJpsAya4nZbSnjRcLT
luAZYfylGuRaLg3QP0xJaeWTKwXAUPPkVOkfufCN1UqYjL/0sVym1MiHOuxOJKdC8xIeDxF9VVyz
wrw6xnmBKFco5rbeHJLAj0nhlJrpxIPsZMkvOeeBii4OM7M/TPKFnOqSpwv2J4wV20gWqw45HnB5
L6Mm8JBCQ0EFSRtLKrHIQiQOCUwk+2HfT1bkQYEBr9HlpvjGH0+8LD/BnA52axNveSBT2NpBk4ZD
pov5f2gzmv18A6yBXSawSUkz+BQTm2d4bZHJY0tZVSlay6AHcCrkmV3mRY5WWdAuwrSLZ+xSx3QC
3iNh8xDrVJwTg2GguGCbld1QLJitqRIc4uw5d0sQWpZ7qhfIf59uOcnaFOOUadiKM+mKwm6DL528
K0TO4PPW+TVkSBYoQG6jWMkcrUjFDFY5GJAuAJdxH/cAsGLks+HhX3hmmGXIRaZpsQrqkbQg/jQZ
u0olh6jOOZWyrUABGjHcrEALQGlizpOIOpNgFgc80nSpxaAVxJ0HKxUnKH1zoMybrr62xBzeWY+i
LpJ/M8S0IL5R3MwZdnD1/ys/zJZF3J9BGQR8I04YK8VuRANJg5aSLd5EjdO/VkiRqW1EVt7bdHZQ
OnKT1QX8BSFjbZK51QxDW4Zxgc8pRal5q05x7UJOA6etF3pzVwpa9HOYdPVb1Au6pcbVfQLoiveH
V56P34BXESXkwe2AuTKTotMW1Bkgz9Rlb5kMAYCi51GXbxwyrPPTBhNFzDmqi7GBSog4LtFOh7ik
U48N93PSP8MkGJQWcK+QwQyHYWHmitMSZQzmegab3ux2+i7wczfYN5h3DA6GpcUWX9Jg49gBT21A
8wLPZJC1MadbjxOMaVDpJVWy0/yQLTdyxdmfrRxzZoM5c3OI6eOapHhD3qHc5MSH+Ma0tTtiU5I7
8/nPvQFyMRiCRykXH5E5doE81wH6Uok9SPmLqAZftIEb3be2CTLP0KZBlQHcRYwN9BvktI6T1I5i
zPdH9nIkudVZw7tsJ9Z8jH9cX9LGHoHMihJxAuQLZAjjFYi9mPgfQX9Y6fteOuIJbvIGwug2M453
ZoI5x1LeiGIIAkRbkMBbkNwHADBUboZ+SNna11dDd/uaKbra1fuhNoE4jzQwfoY1aEWV4RsKAl6w
CH4sk19RuBzILO+um9w4vaiboGxCZ3oBAGFOrzRK8VhqmMmpK2hLzvfhwMkq0oZHwIKCwWE01S7b
aq2cJWOrSQXq0cST0Aq1lp1uYzLsRnc1YOY+Cl0BnmNO61K2eQ0MEH9cqgHHLhDTSAB0wApx5PzD
SnKjaVMFxtFojE5ZsnhJ2HvzqHD2b8sbEfJhg4LZMKV+bmbJO/DrjmBEMkvx0CW9jsCk7pfyL0TA
sR6UcsG8hDEuRPBzQyBYKycw7yV22crWUPsqJMmu+8VWxgQQkIoMYHAW9zSm3q6PrVHKc5za+Xv9
OpzkXeqHe/MmfF5cUH5yFbq3Ph1tUYKxENNAGGI5X1FOkjgO6UE2as0vFAlQfYJnpcEJuDT8sCcM
VsBFjIEx8E0w8bZKzSQwCrAHKvOd0Zv2rHwxpR/pVAMC8aWC3AFXDOqygAffW5tkIiLRKjCcw6it
3qEQFEkWDfTtt8TJ0UBXffV99CigDNWku+xWQuc+7nh7uRXCVj+BbXQhVOtalESAS/uTEwFENwFF
nUECJk6cn78J9IvQxuDc23Un2rhRgktbQn8SRQnKgn6+qUbdok6GIS+7LeSTNr2QXnVjaXHG2r1u
aNNb15aYkzcLionuA4JMsg/88TYEnj/cZ98XlxY/euvPuc/opkIg3EQvhU6FMneDsYXaq0ADSgjq
Oru8lXeBszwO7xR7AfIzn7O8rSi9Nse4bTsXgqotEaagbPMOSA+nvkl94kMq3M7c7MBvE1wS9jEL
ZLw2EedYMjossHPm9+iNUsBAwR4QwcwKdiApnyBfj8K6XwH5wb3rbfvNf78upurO/UauZrCnhvBX
UPVhYmhfHiJvUPyxQDd4+egGEzc6DDKCBCeCb13IAISkrTdVwf9o9KetUnAEyYVyyE2arahoFnSX
8Sip95IVuaPFExb6EOq7CEcra4wbGWKfRWCjKzCG0n5Xf/YH8tQ5UWDR0xmh+a0Qq3ZKVI1fByy8
faZdIXS7nL8p59HyIbBZEoWnsUITXbkYw9Ij/KoWep/VPdkZjrhXffCQnpJd7vBV1TdjEsbfNCBT
wB9oMCkZgiEBWq2AY8qhCBqEwEmrECUqHfNvr1nxeP0AbWaXlTH676tdLfo4CnIFQrGTdKrzx1Z1
e+WvzujKBuM5TScGGJKNSlvu7PT77LZ26Y+KI3xv3men3+de6AEScn1dH1n4woFWRhkHIqUYmdAe
Qk9kiWzI5lmjIjnhQkArLBOnFLNuVwlajXf8bGAsP2o452XrxgrwDqYR8a6mN4XzDztGkd6FKhxY
136q0VGYC7sZoJMSTpaseTOvcrB5mVzbYwJhNSVzNE30eD4kOAyald1TpEh4CJ7lB2WvPiwgj0/c
cafus4PxU7aVnb7nfHOaS9hvjgc1hsfoEA1YNc7XDKKDtDIybLQgOsoh3WE0g9IQ/Zwz7zdRFfd0
brkvLUXjHa9QXm/muifmoVJXEV6JI+DvNDYU2g1ygK3e1s7kgtgBROITFxq+GQvXZpn03WSKFHRF
Ts3SqUZKRGPsAV6GIDzQP7wq12YOB34AeDAQfoNlk/GlHm6WxTX4+Sn+Jy/dHukmPvVOel/fN6lV
vfA46TaT3Noi401xWQZmJuE2+HuurLUXPFDEG0prFJ/yE73pfrSP/fzHdR/aOjZrw0x2LcwMnL9z
SWlZ3qnY+KDUhlMI/Y901jAGA71uU0xGXrDgWGVHiQpVLvQQinmY8ZltCJxYAG57iSfYYGYWK4v4
gFZCAi7FdfR++XV9xbzdZcvbcaZUpo7iAHY38Ie76i7yUBmo3Haf/wSpHJ65nOVuHppPd/ro4q5i
fjeTOFqoqmcTfU+06baWpmNQiO7/uC4mGkS62YZlm5ZYV/aM0V9nOhrPNFsjFjyMR940LvWMi+Cz
WhWTNvGIjxutTEDeYVJGgQ6d4vYLGhh+Oj1Kbebjtf1W9bxuCz1616wy+bPUBLkRQU5pCxpoxtAR
U4f7qdYcqXkrCQ9syHUVJpNW+Rx0UVkDTIBAUACIG74ogpWe1IMKNmP9rVM5WWw70q2+KhN6EkGE
kpmBQJCdqn2+Cw+VS/u1VGIrs/8cSY27NdX9QaTDdYuwisdhtUwkbhHoaDgXQJuPgHOrYHy7gPxn
9MJxUJocLvfu0xqzdz148onSwdp8qG/zQ3fMrPok+LRpqnEoUf4/O/dpi9m53jBHs1SRMaa738Si
kSM/Qk9hL/h0XOrP5afoh4QANqXPR/mPSVAi0HM52jugYDGEV1Rxvypq/KAJBqeEdYk8+diwTzvM
Ge+TWR2lAs8vymg8CDbk2PMXwR7sej8+Rbv+VLjjsT5KvClTujWXW/dplznsAmTSZ0pxhOLca92I
9ghV2kGaOd7Ps8I4yKQAwinQV7rY4nFXvwLZ4ii8myrd+WtLYTxDyuU8bgFXsoUYwkLjK4af7Fwz
DrNZ7647/HaW+/xozFnuB6UDYxPifmGUuyBLX1PlrTbMg1YUlqqqNuBj7nWLvA9If9Eq09TzQqAi
BK9X5GfSfdfwuhg57DLbAfhzUcyFYWlToxlT6gltfjKGwQfNros2yU5YoKwaKWbKyZ6c/TKYJ7gm
q8MyqjhacRGc5DkXrVzLHX1CvSMKZZ5mxGZWk1Ro1eAdAeZw5gsStSymdMa1PtmHOwrskH3Bb3we
XenmRq3MMF8RQ4JS0kRIY4GROTJa+qHcemNUO9f9YfNVhh7+f5ZzgVUmxqzJUY7OEUlPUu0vgOKU
oqMFv6byV4wOIGiwumHg7Nh28F1ZZV4JMomNRZhiIAXL0UsFxYLuYGq+zmhbLO0XSNvkmP2IbiId
OM/A64b99VVf/7igmD8/Be2iF2VTo8Xaye8dSBOr56zmnIJLmCcNxEAcoV4A4L6mM14ZBO005iNO
2vDV8MkpuwtfBpQtMROECTI7fIoOUAfgjgJvr+zTKvNh6zmdspTm62Q/uqPhyDvhEWLxNghA231/
V3uiJTiER9WweQJXa2W+p7SkQ5JOaCYEo+TM5rhv2sdS3U8V9/ZD08hFbAYYGLy6qNOK7E05TULA
hek7jwKQJXfZ5eFuTCzosHmFO/wTO+Qt6ThnZHN1K5tMSiVKiOk1FTjkCbIH8WgpES6XC/qsvPbd
9t1uZYlJoprcjOXc4m5X9RjDp3LrkD4PLdkHc0hopV7gXj8H2+dwZZC60yodCEFcTkEHg8mJ/KT2
aCVv8bPvVKiWD3LZ9M6VOSazBmobiGKPSC2Wt+mgD7a5tA+j1vOQyDw7TF6NkyFNywwSaYn2SIgd
Gz8mHgsKzwSTBqLWGKdKx8U/A5EAZJN/kKjxtbJ/ub5D274HogSIfKIPpDPn2Uhl9MuCrLTr8j4o
3yVATxrZlnkBcfMioqCqCrATANzsi1dJzTGUdNSJQjDqeWZqFs5CoAfT6ZV5BG7oH7lVQ3+smn+u
L49nlwkcJFRmU4rgEH2c3aedckzM9yFSrWEUb5WqdeTwb7rw8mqlzGEO0xmU7gbk+jpyWpLCMqbJ
UnnBf3PXgMYDexkE1KC4fn6sSugBNvKCeJjMcwc+nhpPT1xTpSaELIs4cz4i/WsXMRFdQqpYgIch
SxCl6wNZ5gHP+oT8Uw2HRBqsfLy/vlHb6WxlhPluUSmNpVpCDbB15/f5OzEsjMtAGxD5rHosbkNM
S0AHk/eY5y2NDYgSwVg9HQFJqn7XZNCUrtTbKBx211fHM0P/fRUGVV0QpoVAN7LJ32LjvipASB/x
aKg278WrL8gEv6JQBAiBoE1VasaTSiAEVwi7UfkWmIqtD5l/fUnboX1ljomBSyAKuiLiGp6d0lua
KUO/PtGqGRVZ2vE2ajMvq6jAgj4D3CdsUyasBxIWBuQCq3ywNPnn/MfTOfQ6tTLAxNuOZFVcKF2N
+3Bgz8WLorZWx5Of2QxHKyPMpVtvgaAGOxKABKbpiiDCUY/j4pJ5P5DaTXmKttvp/tMcixEH3k3A
+0gHkAAkRnSLdLSwfjfYBW7fbDMmrYwxmQSMbsYsZEhYXZ48JmjeVQlEKmcwR/Jcb9PRVYwaUc1D
CIgyoSIGbVKMxIHTJJ9iKKXnT42ynyPRhtwk5yGxvWGfppj4IDaTaeTzRyNrX4Tf1U6y9Pxp0O2h
cFS55ljbwgPDCT/NMXGC0oSNAy2g/lcDvvU69LVLjwrRXD+/2wfq0xQTLeJoNLTZRLQg2k9Se23w
N08gFdBZ4IyANWXnEdW5zftMgaDwoH/v8fyrl9uxebq+hs2wurLBZHdRg7SipqEWJddOUtzkwY08
cPC5PBOMr0ljoJK2RFMv7UC44gnzTVr+jyYYH0uDpiXgJUjtYFgsdE7dsDNOopw9XP9Ym+AbiND9
uyOMcwVmBEmtCm9ic1a8Ki5BxNt5QZbcLpL0j9F9q+ufMubjxBD4MxH0pOUPbYEwkjachj5yjG5w
m1bdp1VbWLqUvi6N8C3S1ffrv3Lze2sygK0Ap0HrkYmQZd23gdrjZlOi62NhivE2NjHXNRod5/28
6f8fODxNxBwwG0SGKOnGToOhAejQ1CoSE3BaPRbf/mI9oCDGuCyGTCEueZ75RRAch0srgDJj6Hxt
ekhngrvoH8vY0eRlUi5bwHOpHuy5FaUXkhRzzsA2g1JwhHpvOHrX17EZ3TEnC+w0KI4gpnxuYZmj
WDV7XM8k4SQDYhyVr0v2ZeSlLJ4ZJonITaVMTdrhoQ9iWnWurUJrj7mYeJMZ/M0FRgH+8QNiB+FP
xtWiAG4tQVHGnh96F5R0xwgAsKcFQ1QdgFK8TseWY3+wTCqAf8EPmFMOZeN+kWJgCBPpfZY8NDyt
UuCM6Wz5NCZCKbcQoINghzvfJCXCHXqYRkz+1lA4KvLHOCB/cZMFvhhjdcB6QVCbMQG14RR0mROo
13vJEYIJ/VKkxOL7dW+7pGCEQ6/NMLexTA2HFHKsObAN0WCJbuoWKFd8dIdQbNJVa3kfT6UH7CUn
bW2+Q9aWGa8I1UboAA8ER0W5JDZpstdALeXQCon4lIDO4dinqnlnmPNebAXpNlGK4yKX2be8q3NX
aev4wUgMzNdME48kZzOAg6YGoFCMYOG9zrhQoeQl+LCRi1o3ulf3ij9IwC7Gbm7vBzuWnNZb7Fv9
ALJK/4F3Xdj8LmvjTPbolGw0Ign3Bb0ADk0EyS1EOqmYsbxgRMrAkD5eonxB0K1jszZLA8bq5aRN
YR0LwQKuYCnx5iw/CbJRWkX9x7RncLi1HcavoSwVjsUMvzaj1q7EX0MXvsdgty0EmZOH6V9iX9Nr
S4xrzwoIq8sEHzKpay/LiWNIpRWEGBEItB0EDTh3St4HZPx5zGO9m/8fZ1+2HDcOLPtFjCAJgssr
l2Yv2iVre0HYkg3uC0gs5NefbJ97z2h6OtwT8zBPGgsiCRSqsrIyJQAetpJ2qxgJDkMBXGKFi0N2
4dQeL7M/PNopTzqkkqyLi4EHO6+eyBXk/1MvhapCXG1tkAYvhdRzQ3tfP9rvdPrL5rCigNqWWMYk
eNRZkQBpZwDAMbJHMJrY/J7Zg+LQnx/ywvv8XXN9WZPr1azziul+r7B+Oq1BMDePNSXPf17mwi45
TU/gwTZ6oMb0SShkgnmf6xBqdJbZFuMMeP0S+nLu2qWYXCJwXnVQV51skrKAJ6plI2+Y1QsyLZ/e
9bCPaavNnx/q7Lv7a5nTloUBDX20JJwE/K6Mo3KMB74JyguX4NmO05eHOYU0DRSGbFe0uNf3/9tA
O/ZE3M2cX2K/nbtuj3oXATiiFNjByVtr2rVdvBniytC9A3rOvSpmFrlwqM6/MzifIYcEOf10I9Cp
CAUnqA4c5xdViSd0LGT6X77LX2ucXCyqCx3Ta5zbQD1y0CJqFtNLcmBnCWYUjtX//0GOD/rl4GC2
bHZgN4qCcAMe9XNxJNE1m/XHvB0hbz/uvFt5Vb+CGpqS/9I++rr0ySUizSBrXQA8Cur+qazX51kG
Lpzk57fBrcsLm/zsyf3ynCc3ScDnoKMN9MHmoE37yr91FxGXVpCxbgxSz5ovctmOufc/wq4PkjbK
MjgmnY406Bo5WeNDPAmEf1h3qu1RGFDCQe4iGf2Yfv9ppZP0fI5WtN4nWNevYR7u0fuDF18AaSOQ
A+ERemFXnj/IX57rpKqpjFLLEALnwWeLG+MgXOSywayZYHDxyosCRMhCJ91woTQ8i5vBwA2TGjD8
gT3uySe0A22F0l4hFhY2sevcdujx+DKlJrPId2OSpa8PUn3o4Qmmef/hKH5Z+iQ7KFZRUlSMNZy8
P2t654ndSi+817PBHsMaaEOgTEDx+/eDKCvlt4GDq4U2GK+BpJ7JeD/DHnVtlpiU4yUfhuOf/I9N
A3coeEt42J2nlwuTftVaSwB9+EClvt530ZaDx28g4WrRV89iF27oY7T6w3qnt8zMZNRXkVUn3UTj
sbwZ+Oufv9H5XPivJzq9YWwrZFW9RnWixpQBKcm8BGYILC0TmbKYeBtoZMA6g17okZy7CmBWA7EA
Hypc9FQtYHAK7dEFYaxZNtzd2dYmulTenUUgfTfAxDtGAyFveHLCCUgtxDOIJW4+74LDkczdHCkF
V+3m0vV59nG+LHVyvEe/7EqzwohK+A/G+Rbxa758XPhS5/bC18c52et24S92wwlm3HLLy47WHBDN
g3xFyq3f+hVKpV2+vv151UsPdvyjvtx0UVRwygrZJ52xh3t3jUTqaknz0YRP/2ElnCuITMEDGMjC
31dimlbdeEx1CKb21vmuLpFre/+FyehDFR20Qki/hacBQ0WWrEsHbQTa3bJ8gDJGBKPZLCh+y1H+
m7bc2WTh65Inr3CdCz50C2bYjh7YUR8XSb23MvBfUxV7O5n2T2Dy0GQ50Lv6x5/f6e+M6jR+fF37
JFGpx6lvrGOluyQyGx+OF6pK9Eanx4mGIQ8vvN5z4fjrcifJiT/VjS0YGDXzop6ZKVOox+mYOtUO
FuEXcuNLa51cbO406tX1FHp2tNgZ+UuzLXPipZvSC+/wXEry9aFOrjHQGzvXKTALUq8kuFmW4qN0
1XVBrWgjm/bQCNHEusfASjhdh35o/Ycr4OvyJ5k5H+FlrHsAYcZx43k0GTXDhSXOpXlfljitdaGA
4plmBuRK+UMB/NB8uJgbRcm0/hd9H/h8O5g8Bm4AsvTJhmQwtrYEATYxOUEWympbyQsR63zYxzwN
DLGhOkvdkyUCvWDEU2LPSxjv1qlVHAb2vSx/0WAz+hlk8yDj9VRcYoWcP2pflj3Z+2QZvJoyRBb2
rbz5XawdomRKh+cVkzz/Qhvs+N3/cbS/rHey/+3JrbhvAlw5H0jK64cVWhlQl8iOaj8w7o7ivkir
hxKzhUcRHp7+JxQN1DKKYo56ESYM/x6wBf7aeR3wwFaQH4XDq5TtukfAnHFBgd65qbf9FzjJ8bf+
87H/WvXkFrR6qTQqB7zmd31EutEHdm9lemws/ovVzhUJ6PnZDthzIIv4J7F7Xlur6QlOhph/PyP8
354kSD95nzY/LxUJZ+/aL4udbNy1XuQiJODacOFp7bsfJY82fneROXd8Rf94hV/WOdmp/urRxiY4
IDqBMCmAzxXtguFgkghs/maML2Jb5xc8aml68LFEDvP3nTKHC5gQUh/NCWsMp6/x8fIL4WynrT2H
JMp/I8/50AsNIY/jox1y8iobMM7aFtIQSWvITYUZkAS0lW0v+fc/Xw7H7/+PV+kfhxXAXALx7GQ3
OkvdhUUNTiDpBmAZdWouXeFnr7kvK5zswG4aVbEugBoYWPwhT+ryueD3fLwwC3FpmZMXpkNXSbEA
fuwlysTynmI1Qd/Uf2EPYQf83ws72XsQNp/9aEXeH9Yww1BwfAu/6ca5cKGdPUlfVjnZcApxqdDH
l2bIlcIIMn0wwYXC+vwLo/C9AEcTPaqT4iKwC1JNFA/iiQ2BBaUvUKB539fo88877Hz6iDlc8JQj
IE6nrT3LnyeBQHskkxV3Q3o8sTBdzst8vSE3Q0aPmSuIxNv+pbmUepwtDo8zwP+79j8G9tkQyECM
4HrppHHj7s6JecavAVssG4qJwur66ON1KQyev0m/rHryam0MDASLwaHqufRhcmV7ifLUmpplmq80
DUXi29GTJecqJmvfbod2ehGhdjNXtutNDUx48+dvcH47/fUaTm66oej7qeXHjEL6qV2RfFWQt6uK
3Z+XOb+l/lrmJJiMtiNWaPwjLoP6WCtn75div4T6ur4oTn024wugKYpgfFSDOSm2aA/KANSBkDw4
a7rUJWYKoo19ZIwhl4gudqTO5ipfljv5ojCr6Kb6WNu5+f/C2AIgqbu9hOmdjcZfljn5Ti50ZVTD
kCrLAbh8mHr9pWLg7E4IgaIBUAsw4Xfy3lpHeCH0fyCrRLxPCtOE1mtF7NWX2k/n1kFeBdE+UCDg
fnX8+ZeyG1QxVWFsCyivygOR1eTDEe9/3m3ntgCEIY4OPjDXQsr09yXGFtY9w1H/qhPVA7OGjJhb
TnzosIHYnP95rfOP89daJyUUjbhv8wmw2RjQTWEwcV7TXU+d7M/LnPv+Xx/puA2/vLU1GExJO69J
6BzFdvdrWJcLkeDcEQXxGyQw1BfoMZ2sYAt/DC2BB4l0k0GbmkKtgMw/PPXzz09yFraFqRJQcAxv
RKiV/v4otQFtlFtwUQEmDIQHGi11bpm43h11f+efl07O2fYjnM7AZvd8yIUHJ2lGX7tqKo5YmU5m
tHAxhDMl5XuRKsCAZZmCnnCRZHn2a6F4hTzJ0R/SO9njveKlpJ1AJg9xUuxwq0/+y0v8ssLxa37Z
D4vjyc7X9nH816QYyM39Oy9WmYfBnjK9xLY4Bw3DsuX/Hufki0npUOVNDM1UTXZobx6cws5d0ex8
Ue4Vr1Pq9E8XHvAYN0/Tz6NInvfb6C8KTx7QGuem5AXO8LL3fsFi4HCcyY1yffsv6s2zZ/jLWifP
59RrNRODfgkz8dT+PznqNnGfnHsMjruPCspBQJQuHOmzycDXRzwJHUtBBcQAKexpqn33m/jbvVhR
0rrx0T/mXwF250rMr0ueHHIwmy0PxOajYc34fLQ0j+C0Ml0dV7t8Cpxzd+OX1U49yxwRLQL6fzh5
e38/vM7pvNP5kW4wx+xx0nF/1d2ANIs3qy8y0c+FM8zbReAMwiA2+q1j9OWAaKuZIkoRzrizHFQ3
7gGcJK72Mqu4u7BVz9WAX5c6Oe2k88JBhXByCNi7n9PNmFvJIm6d4rfXJ5SILgIUmPg57snT8/F1
0ZPzsbhTARYyOOo0gAZJXFvh95JMgx8HwxDALor6M3w4j73MIiDiEAXNr1nWdjqW/pOzUJOMkX2o
2oXaMankDxgUuFCHtLu8mp1lA1JXlXDV3xLqLSnz64dO1u9WSe/Lgi9x1wFqWhpVJl7YUrjBVGVq
5nbcdUuFGVXpFK9yqsI7iF26L2XvQjXD6xB7w8ZKidFqgxQk4FBSHKYMZlfFAVy8etfgIaoULY86
Dr2hTBoRfINz1RCrcu4/DFkxEETxBXuLOPExWc5st3qdBzrEBkp8yWDG+yia7X3nQuDYLoJuWxed
hDMN02kvQ5HahWmTseYkXWVncs9wO2YTK+B0JL81sxfsQ1qQz0ANr9HEPrvV1LHvW3XeFEUfR5Ck
3U/DqDbwYYfMV9/6v2CRTuNpbdXdsDZdYte9vBaRVLAWwvwsK3Qwxk7voInmFFaYqMnTOOABHIkp
6/Om917htVBeDQpFtpY+T0Vpio3dMfOoIwggRT15rt0B/hReYcdcoSvX6GKhab3O4Hc1bEoaVdyV
JQGZZqIvxmUwUVIBiUvlQ5DTNffThOsnaiO4h1HWPFjavPiLXrfamczGCZz2Vo8i2Jhyae+6QXpQ
/+3vO2lBpLzEyG+x9uSRDIxlKAvQ8CQ12uPK0tczta+4CK7xAfT12o38mjUtXGfKtb+bAGPtonAg
8VAvBVygCYvZ6s27xba7WFK/24xQqt2Grm7jseVrxrkX5gPvnKRb0beNIGQet7jVH+Z57FN02oLP
ZXF5HjDSP6wdZ1mFr/cABd85bovIzsDJatJF6p8O86K3Yu3crFVdj5FzFJjgjImY9bXYLl7ZzdBS
rMOchfCwdKT8hZza3uLUvC5RIA+jFB9D4C3fZEQfxggUAZg3DbFV1p9e2wxpVznWnV2wnzYsDHLg
9OLFcmEktdDJScEnJJlCEZIFdTAnnUfhy9Q1wwEJmwvGUwQzZanG2DW03859L7cKrgRp6NgtHreO
wIqKGv3NouRTs2hJ684yqb9UvxrIkiWaLsUR5pVZZWNsEnkUYurooPm3wihWaR5lYeU1sPcuvo2i
/jHUoOQJdLk209DgfawYjIDlzYvrE3cjSNHkpneX2PLosEMzgCarbfxrt3VBcYdat865CsdNCHZ9
KvVQxGgb39WtpdMppDwZSwOxPb+stuXSHGTkGPSquZfBrIfGULyqvrN1tq6lCsK9Grtpr+EjvI3g
pQlxZ9dLeFRcdVI+GejwZ81svxZg7zxoWGliiMNutwyfg8ThGFS3MzCutCd2GS/DWt74fo2zxo66
jOvYpGXt6V0o2LyFGB6aQY1107kd2dUeNe92NP2Qka2eJcMeJjaUMCCO2171PXfTsSuDrPVdjDg6
zvoW9aV9o6OwfFWd+xlIVt/NleNm9sDbu4B10a6cmbUbXf2rPe4+NBBvSgdO0g3tcDR0zWcwbcnR
r2NtQO9AlItDRnxk7JPMgxD73Jfa2ysD+wlXGDv2WRNdeVy0m6Fw2JsVhfNBo8l3RMMcvjF1E8WO
LYqYdt2jr7g6FNJtr007hyBfj8OBrWZ+4MZ5aHTXZM48ja/+4NiYR130rYCbd+6V43hbTUTi3UGy
myF+e3x4GCv+1q8SLpU4ZbE7FD8r5uNliN7EpjDdDg59mNewC9ARPWMl8yreLDo8rbytN7UJy13J
S9Ai1ah2Sts/QGIe9tDOLK5UMzobKxLyqQfffjcoD4q5yziig2XX8WQF/m61KiulM0P6PZNPUoKz
AZ3TOTFayHiQzZh26xy9exrRol87B4VBQdibbQAXjFFHECYJhvNEaN9PHYWVh3QxXKJMjc8clZOI
m0UESbiG5obU4VXF4HKkaA1vjDFicbM6323E7KsxmMJd7ZTmBkt+rlXTbTyl1a0NNuvBKgKBK8KW
2bpM9HYdSsfPptXfMj1ZbRy21bJpfT7Ecw0GQzOApx5zCFA8+Ga5861+/QVdj+ob55Fs43KpXpmo
vJ01MJHyqL2ToOrnvqHVS1dUZSa8UV1ZEAPedODTbNrQBm9BaGe/EAH5hWqo45Jgommch1tR++0t
C1WRlqRrP4B2BKml3DUJHKauaj3NyWKzZlNh8OPQ+CaMV8A6ibsiMHpFSfazhdu+gkAA9OtRSVzZ
hlv5Yplho/2iGeLWivQdqDcst6Ucc8Hcn3XAx7iEImPMlHL3ZPCG62WcXuyuVzB6arXBXln7LHBm
va/40Fx3x6rYotbkpTpco60SXZN6oXGWuLd18OHONEhsSEy43tpjgxcV+YnFEeMbYWHsZZDuk54F
z+duamNvLJwsjAaI0AL/3AaWWZJBLU2iWqDuY9kv4F/Kn4tTPQYWpGtD12bbUAXl3kP2F09u+c5x
2+wXO+RPfAiRULRGihi35BEikjgCQetfLaZ+rqb2wXMdvg9gQLcP/dk8MDI4W+REAunVPGaaF84N
6E591tfg7iPXgRCkUnCzb4Jyu65jddt1wPDq0ccHsEOGncFq/9dgsClWqbdVNGH3DdbTuK76AIKH
GrNIemj1ziVPwE8nGf7RmHWW9ndKjM9j1fJcFEa9l5JBwNXjDQaJDa2foTTE7qbKuYHgAtlyFowH
e8G4REPbMlmJELHDMAlCJlxMXPbwJ8YRGyW9jubixaZVEJeUhduOuMO1nJCsR31YZTi99Tdl+mve
6CCRU8syJ6zcxFHsjY8rwtwgwjtMbexW4rU3rpzGQ1O3wXuhVHjfVq0PCduVTDdeMCIpFVbk7UIb
VVZcglwKS4iF7GmI0aaM2ib1GuE9oQYrt6IN608ueguy21YYZWS0ehUrR//gC3ZrtyqOTxDBtmeV
b5JqTB8VIcRd/G6O9osM7U2lG5LVk9SpXWOWKh46XP2KjjUUTCZSPTWAnWncjpFMV9OzO58pO8GV
MdwPWphdX2E20h/9KXF95mzCfug3uGm8uIN6/G6OOKQaycw2puA1j1Xl3At4g+wcjB8+T0X7bSIR
TYe6mZ5D/M+7xR2sIimj4kmXPo9nVa1PvaifdN3audBcvkVEKaSzdkW31GurtGGWd1iDoL3jreXk
kdIEHqk24pRFmk/j8jUvl0gi8HO6xrU214XbPRCCDGuSIf3AMGeLKWwIePcG0rftOE437jqhtMUG
6TcaZovJ6jMdj6rF/a8syC8sBTSOGO30L2GKeQOELijjqot8CGoUDZQnWrEkXQeDNFuWdO+59KZF
e9pK2jEkd1BjGpaUswJrOL1en92x+EFl3ySDq69xzJst8f1rJ2gYgqVpyzbtnFWxWK9kBNQ+YT7J
IZrlUW1Db73pHZiDOexBtTifHfotOcYt1zdez7fYYo9UTv2rb2xkSbyXz8QtKnjnqW5jB5xsvEg1
O8tZhjiiRfEUAmvcjG3bHGrKCTJg4z3YvBh2wajN4zo4zZMzcvcWBcg9KhaYlczIxGRPrOObQgsk
AlcHEXz6UH4FEgQtqBNXcHXaL0XjPs1RoW/mFScV/91Hw8I3fkgV2BNwtQstE91Vwis2vKyQGq7m
M4D46NYflvnFtidUQK7EnAblc3U982pC3A2GrYa/63aQM0MWgWSlG8l0bcLFlQmrOd3AGNhN23Vc
XizasG8tPNTaQ+fh66UL953rWVGATqVnzybWYvCzZRQixTzzmq2CD+C6OmMV993i3ahmsZ1sWqpe
AhmHizIkm6LrYOLWxl0NOwg987TnHuQ6K5+lwxB9qKGfEe5tkSGs6vtA+7e+nvtnq/JV7JB1/KFm
t76XRkc6dYxX7pzVFDf2uIj3KsLCeiohFUAndetMCOtIv/sdKj7AjsyuHnhVdnk0zFNq+bC3VQ2x
rxkr6RsLOj3FGASEWk/Qm8mKy6q9Cc0qY7OMaMcPE4NcyoSJsDLiD043iBzdkgChjgt9ZSx32jbF
4Fy1HS/fKJccDjjexkj6iJHCe22v6PF74+Mq/GKziBL+LrK+Iyq8GSPyQxH5MHL/JWzIlPNhDMfU
KxdyDbOx5SfCc4ULlrvJKkyFLMub0JPFF3+2Z+Hx2HSTDV7GJN7aKDSHXtcPQ0mnILX7ks5xF/Qa
+kdqfQiDmjwguPHc9nuxqSKvfvZ9gvdaedOe1XBRHOEfmk2qoQkMCqBquiyPZdR+MGuFNOZRNZdb
7rMRY5n0rYMyQ1P3HX0ueyebOcilqkhiD375Qqzy24BdicKcuN+Lxm4elQVbTWkhbhRm+IZfMW9J
W6if0mMKBghIypIZ0s/bxRS384KZGz0okg91O96swL6hCzoadJFqIMfI+pzYl7jzm9HFTkHuufMg
CJYXNiRLaOGuKuFW874Ie8FMDf0kk/cTLpFvDhPOBoqXULAenfE+KGSZNcLF3+RH8N7pYPOT+Bp5
vj02NRIYC/ITugLdGLbruwifBAAEs5ExjiD6FwI3ElcIORPxoUCGnilCy3gdEkN2HaLB3egZohPZ
hSwlI3IGLcN5iVvl4c70KETzplq+O24dDXFA3HZvlJ6uu4KkfTE8umWw7qZwNDtZFeV30ODmbaRl
x+NB9+W+FsbbMQtM9ghJ7IFXhf0rgOvXjmJkdi8WwBqugT6ucKwyZ1NLt0FHmhQj8+KeeJO/mTCT
mi+uNX9wWdmYKBFAr3EOrYRBWReTsKuHMWQXTjLtlEOZaPzm9frD4pN49aump+BfLx2qUtTfadAO
fZfKgovbaEDOGxczoZ897s+rucCOWk1JUhV48kOt6nsBG7GXRvUuArjdLm5SFUjIIztfkf8oZm4r
SC2ZxQbT2oOssf0ThXRut+Ru6UqM+nnmLnDH72p1MkIgviYs/US1temgMu13L8jhYoebY+qcUA8a
9G17byDwtbq3PLwasHXpeuDlndVQ4FdhXixp64w3tBZ5gOTK8kgc+OyDc2RM9htrUSAAEwqaPW/u
qQwyDudCjLDj47DlgxT3+PVAU+LF9rJutWNsuWsC1VE3/EQSeKMlhJyEtZHYnRGfn0vW/irYAjRg
uiEFeYsW6yAHs5fqzQVrv34qhzKfIj/hvsxreJTEFRCxuAnW/TD020CUSa2f3GVNFbakg/IkKn4K
AX0UYu9a71F3Y46kaxvoFjU83BzEN2fg2QRZ+IK0t0o6O8haZciIb/VCUuM8jV2XwkfofqxFvNZP
tJ4zr15yuLEBF5tQoORhd0vdJiYgtoXWTvMptjGAN2CNnBvsGX8rO8BuzbdWrLHyojxk/VZHuy4U
u5a8SM/ellrl/TFRAbmqgTE2G4MXTiHCPavcduaEeLcBvH39aq/L8KqP/FR7NaLLYUC4bEoX9LpH
SWY4uj+rCWhvOMNHRO6YFA9ODxaMgyg2Bs9tCLq19K8DmDkLd2+Vaw4ZrwzjaE9MjKnj7qzola7w
3I3AokF+UatrgGv33iwOElp+tAUcpfeBK9Ip8op4iMK9nFAdGqJeg8pGAeXiPNNd2JI8KKNEiOcg
6L9hJiOew3bXBHAt1NVzz6H0bX3gPMS26PCUmGD29uGIxEmad86treUM11VRpKZlVyBQlYljxMHY
a4z+6Ra0qi1G1a85OmW19Y5x4Vh6USqdBaV8u1ll8E7EkHJqbQf3KXCO4aPPKX3taJk2Q3tVme+9
1cWefG0WD44e9lav/A5z/6jRpjSEsJjjfrdthHMGELfGB8SP+klmQr6u/o/R2XK4sUvLh6Ps8slk
OlQsEebnPCNta1+HBs401idy8pjb3f3os3jsH/AYGUWYoMAn6nU6WDU8gZAHcufQLpDhdURcjfa+
dnTely+yeXTnzciiTPR2HEKnfUGdXbvvIDnGEaNb4ZkYGfre4XeQoo0rsrPLKZG+lQkHchX8Wxg9
C6uOI6hCU9jIQrcF1JvpanKjx07eN/CfM1S8aBdtYEQGjYAYWu3WuO0TC8c4gr7BhJhcda6PAQ//
NujrfMBMlfLfZ0cnwIDTrr7xoTRXyk8Ma8aEpgWMgtUuBLXC11clk8nAkb2hlAeuxno/LaCipmaU
IwuMb+/wQuMZxZTROy4+KhbEjtLxLF5nnASK32tkzKIh1eMcy3Hj1b+W+tAtdwGi3jJdjdGzs1Tw
7O3jpekzOuRuAODzlekfK32vOBAe9y0MLBw5sS28ORX6BUV7zNC1M54Fdk2d6Yr+qKKNFSBArZld
VYCLCljvvts44pSJnAH3Gp23gfEr42+nssqD3k6qEvYWuPvMdd1dDWg6U+8wG8z2jls20o2Pmp1o
57Er8oaNed/ThMsQIQk691PbUnB63evG3/ti3Dguf7foLQdOHs4663WT9wCs6DCnyNzToPKzMmQH
u5RrbKY5ZxoDPsTdV0rBy8y/llW5X2aAtUeXLugpZktVLKgdIKbL3ReNLUH1+mT6pUWeO23qBuLL
qC6yxVJ3NQCZRnSZAHhAff24hAfu1E+hxZ5H0+QcmzfhLbuJyjlF9pNM9gzmq8blXeO6QFnk5zP1
toOHNCKKYMIwBag01nhdotiHRobyug18njeoC/N5FFvPFRs6A3VZA53KMty6+lFUZFtWJnZxLwSY
M1itFXhoAH5++4OE8kEG0YNpfeDe2NwUiR0myhkHmF1dodxAwAVl0mOZWzQoBHkiMYqEvsyjNa75
NMIpEH0Dp6xBEicHLUIUjEWqZfAdBN/MEO+qArF1gPbqMmse93OXTfJN1Fdt9Ex9XEIOcJ0xFs63
uX6YgS+h0ZKM2gdCcIsI18BDqWOA6ffzsrWCezLON4z9omgpmgmmpuqx8J6Zvp6OiF3J0o6YFI0W
UK2Rez6gDbgX8pYUaApV5X3hgSXpv0BpIUbRs3EYprd8f1tZ3x3+7kz2dQOb3hCAHRZVfRiPBK/P
JMV0HUQ/R1FuZs5vluC5CzD6ym4H1E2wJgL8bmUFxAFWNKUCWJ71mGx23GTCNDUmLjIHV2Okcsv5
jgHNeXXSdvyG7kritneT+9gNu7n5Ps9baW2XCbliueyDtUmQyCY9g4tNyyXynM8AqUo1kHSInKtg
QUaAn7vzg+fruB6Q3HfJANRrqX5MC/rj7JMu0dtabNpZxiDBYjyth8IvR31Fb0lnEB7sHdyqYt92
AT8vqVUXoCrcGqeAx3OV+pMdrz0/LKN+iYCOdI06lOEESyuSsJ5cu0ub8fKehEXu8iIpqh9svQ6R
gAX6vUcbjIAt1DeyQnAOElf8iOqPCODF/Ax1ycztMNLbKITh750fxFP32U4/VYCvogYfFnW49Vd3
H/ixwS5swBcDNW6S6Af5fqbLOwdh05PVBq52cVHdrzP03GcnsQqzLXF70uCb28AYB9WcknRrY2PO
dlz7Kp0ctektsH7CYtNT80goUBwBsBV67QvEbniQ1Mxs3cjsrA5Y2/KghhInSiekkLlqQoL24RpH
A0ks/SzrMAvm9oEU3iZY21zw5iaUXoZThIIHOsqkhDhomff0fmiDtFmAE4wDHHMmKLDYsBNY437o
0Jt7dY4B1Lrjdr8hPaxWEMm96mlY1WM4InGGtLSu8sl8L/VuWOyrUfxsHTSD0OxaHQe9zyjuBsi5
wAdCAXHjPFOVPhjW5BPI3Igpx3CC4/0/HJ3XcqRKEoafiAg8xS3Q3kktO7ohRmckvCsK+/T79d7t
2QhJ0w2Vlfm7HNeD3VCxVxFOGQeFOckF3GuCIb5zrm+D7gHxxtGc8WKWV68Vmzb/M2RPihuy7TjZ
a/1I2bY3XTptlkxcyozXZPH3HZcbh7GmUA09KHT+3rFsWHfoyNgFremHflWfI+NG0Pn91vcpXf7f
mLlR759s4C0vHvezIgrAU+6lN9oNe0G3g8kC0HUKk6J+Erb/2nurDPqc117y8mmdG0xpEi1mcczV
UIeueXv8M+q6OumtdutYUhRjufAGTOvs/I6ddV9yKzXZ17yyaUG7aHxcxglaaCua8piRUuM3WR/N
mH0UHMYkQcI3IpAs/V1vWV+JuiXaDQ5lk852OKhlU/vb2R7CZv4c6Oyq/payLJXJ601oZuCov6s7
hHi1mYLyPKprTPq6c2lNEbZ98qT5Z9NUgdVmlJqazRpsEEnXqOg+9O6YxvIyrVjERAUle6z8lV5y
PAkaKt356cqLbUSDhgeo2kxEGANyreMxHZ4ohCXvFSnRYS61vyDtDEhBHl9FnAUlPKTTn7Iem7h5
Mh+jNdiZj91t/zAG29pRqEjEx5XFTsSmtxfLQlVwbfK7aPyoLtWz12F01XIOvGFVF0cfw0LY0eou
TKziHW7wfW3rCAJsmh/c5WEyjzbwtUyGKJl+ZBzTZD8N5rApfUyK/sTEgCbVyVGExmDDQzAkdwFS
KBc4VrDD5XWwfjR7OGSLubMNhzbIhfGgqiznVH6KFgideIdBi2rvjTQzThEiCEnxnPhWRQ0YXJ2t
VAW5mQFTfhv4jZbkWxYq8o0Xr3fCzP6aLITznRM4blj6L1PmhDVXvTfpWydLQKevSfFckLhLWW3r
XeWy3dTp/5QAxXBQ22nIdrPzqXXOjZp00bGPUKlE3jLFDZsJmGRgPhRD92HntALttNcX8yDZN6+7
YZumoXjUOSScgDI3r4ckjqewMO96uW5jJ+Vr959boAdDgQebv66Fvm8199biUHx+jKL555OarenI
i4t+C2Z/nCDfKv83szKOU0l1RW0sz77ecGUlW8f9L4cxyekO7CaP2rLaFf7N6cVR+H+GbuSEWc8l
TdTsV1uXsahoBB3AyNaiNZJxth+L45xqW9h84MGnevrxlobOgZOnjwil2ituq6By1ObRkgt1UPnV
4OF2/AuezdwOhvzYZxutgNDwXwfYTsaHnAraT7ztM0SldrA61k5TfIBPFzGcHZMXQFxM1DTVlLLs
U7/VPaN+4X4h+9jo9QB4uj6GyDOrB85l4YLujueEF9dp16gc1iMDkFM5n6p0TjLNtln20ed/tPzD
5EA1sbl3poPXx1HScUmuMKjDq2ZcTO+1Em7oGpRbGVg8fyu56PR2RiJDMU5n3zXeWuNds/ud6LcD
M+XS/ldx2+OfuroevA3mYtl+jHIreNFN8z1WF1+bArPZr862HOP70PHhP9NkKzxwMC6O/KPnOJpP
jXZw5xPn2x9+C/t3qd7cJAZy87gb/5Q2uykG4Hs6DMF0BfxddnyTtAu+S4XnkRXDUePBSLkEyjka
M03sOe2fYi5H9Vt434/stBXotSyYrZ907bNNL2VyKCY49jk/Fnp6TlE6DFxus/vheBW4Rr4xKGbC
ZPUcW97Ggdu8RDw2u/11olCzeG9jjvZG0rBXFqnqxiZ3YtB1O1gmftYSQV8mPA9IGMl2zEq8OUW6
bcW3n4Jg1WrTe9qvdOVflWn7YdSCqfiM7eoUa+eqVJtxem2RAHij9pxN5WvjVzfNS966If2P3lCN
HaCLZ53A6EQou56VzoQwZqSDW8tloIh7SttXSkZ15X8ZOvWbDxmlGBlm4Imw9sewqe9dV217qws6
5KGrQiiydtGjuaoR+BhN8lEAxAj54po/ifVfvD6NDBOlfoOg+iC251Snc2TOXOIGDgzPbw5mW+3z
zOUFWeCYZBJazXxv2Oyar8YQitgmSsgPuMMLviRYq7TrHPBocRsJxLcqAuLfKV6hnnjPdf+TgoWV
YxtZ+s322LRV/53X08jEvXokH1DYZ6GuzqhFCnxRTls4yGMZDxtLK/ZNdbOhFmc10JrMx5bbwC4f
nJ46dm1xMsRHPCybaZwiL7nX1ac3v1DvuWCfRcXwH3ehO2/rjPbds2HerLcRo75nwqxMe3uuOZhq
2Hc2t5VWZpc2RQdAYIChaztriW+jZ2JM6QMtyZ8Tn75eGfhLlybqVuMGj3nX8HrURqBp7dbUUtC7
sWYt9lta2CXm/Pw/z9Coo3xEx6woSBP9/2Md76jbgTb+S+kJAm3SbloCrAK0tKtd+7fTlv0i/VcJ
sEOcwYYWfgn0qWWLeqf484BMW8vzD3mG1gm1yb0BUhubH1XGd12OW5TXr1acnWIX1DV5lfI/kkWf
puVU+n1oOwMokwp1YVzYEZ4GOS22NNcjm4f+Gs7n2FPGYglJsmbiOC9+mCWHKX1252qrbP0sQXuM
tY7axY7YWhmUxFEro737xk131s2QpPuc00fyWSCMdlcz8SvdCgpnMyHytul//Py9HZKNstkSurpR
U7AOouyRA5ZDqD/EQGqKRCX2KDGu3lBdk/g6McnGrM/punAo/PMaExXgvLiuuxtMFslyVbl8+T1V
oNC9XWJpe0sACNVrqDjKxC//Vj2POun6vW2vz57GZW1DCIEmaHT2RncUAJGzL91D7wKECO1oAYQZ
3fLiJR7oVzilXmiwWDhL/3lM9UsK/DOKmM1M04HnE+RrdTImdzsm6gTz6FAa+nnjojTzqoPmqKif
Myqr1pygXU+9+53Sq7pGFamlQssTFXLr4iOx9a9+fkU4IzjMwL929qL718F8mZd/WscF/GOUI0dk
N+rHhrvGgsvKnnTcngtI0kD50YPS3hXu3c8+pAJv1PaiJL64PDf9fXCfhLNFwBuK/jtLikDW627V
n3z8d/70YbCXN94o4+rOB2P650LlVKN5tyEYp2fp/FjuxS9l1M521MryAlRpOnclQOnA7pReb720
uo4q3lujBCsrjWPlMEi0WJaza9URh9DUR9E8x+aHuRxx2OxzLw4L41chwmvXW6s//m65X+CPrbvZ
GUcpyrehWv6anb9dRkpbnfHiDUFBZltZvS/za/3AGsU9FtwUb3GlbfIEwzKklYRed4pPfS4+U8DB
xO2eNH1+crupgE7K48hI9NQJbUDRwEv/pqMKYwV0ZBWYfE6FBypqnpLRpLb53aHS0VJLgJoY7aZn
T/+h3Gj0U0o6VuL4Uf644FuWJeaOCAYAGoUQpmCTXusWEUtrA8dKI4m00IIkL6zdgGyr6QjQobFL
vfNUP+ULt6jardabbT7H9hUZWLjOOQIfP0g88FqnfNUcM4l652lQBusXSXTJ+lPcJaE2vNvSYtEx
qgJ8SlX3zyQA0ne1z7UvOWBk7bHpp3lbvfm5TD0qjwbbry3ji1Fa47aK0/Zka00caGlf7xNfr0LO
Km9H87wQXqrmlWkO3q+WYa7DGBv62eDCT8ejGqsnNFDM6o37LAFIVFxt4JwA7h16/nhA3XaL9ZSf
i6rp5VEHTSBVJEC7jLkCw0zMuGQsRBHW2Tmpm1NcnsyCtTBDesghHOb2SHw7VfADkHeZPkTMIeLL
doYPvVqDrPQCtmJtZ30X0yGK+Kywprny5qyHB0i+0ovQAC79NuaXerRN6LFYiL6dJDC4u2Vdy6YZ
wRBdlLNxAbNI55M7pMLnxGulG9KHzgYcGytrnq1SvzCh7I0RKaq26ewXJ784pCrKYZc77T9fY+Dy
lnAx2NtrEao8h2VqM/kz0Wn/ssSCYOddnf7rrCnIk+4klrqbt7ZwoB36jTDNS+N9wiJFvW3hV/3O
Mv9p0F/NegmSfg4tDTnlgvDEuXtczMwptuuaQe9UepSWNIzNwec4y1bbruDN5nde6gz8AGIOjkdM
ZJdC6HCuw0evHsLSciGDInvte5a3lD41d1zbTWfYAYvHz1kmIiflZGf/ZHqCtp2AmLvKQyDUn4V5
SYsCpk9EGsWhx9veQpSK1wZEQPMvZDf9cYUVVXYSjZlOF1Dv47mM9JGTG+twSuoyJJ82jIxLJUZO
9IYgKYCYJdmVLxP2thOA7ynfvEkDk9QcJGZTrZ0vdlM9iFh6gOnIgG9Hdb+p6T21vD4k+rKzHDTt
3JR6bf1Z273q8ihH85hW3tbzZqbd5V0m88mrtMdlU90M58fjz2RFeamAOVCX7Qp5X5hAijLL+bNW
DOgSS2gs52CI7klK425rdqSgAwrX94LCqDfK94HIPgvvgj/zT5fb5zpDtTwdlon9uv5OK+Yw9kwG
c3W04BE3vbLOUKZBmXt8Pk977QHsOhOWL8l+4krSv7wC3y80n2bx29gHe053WsYeqvYrgyXwiq3V
cQkn/9lagn02C+hzA9bnPRfwOQmt1WxQ6IyREaCe99742krkzq08Cq95ZsTsCEtXaRnJsYOe/baN
8dJYX/mcb2Pb+J3RQuvup1g3M4et8T/XComr+4Sg/WOMp602iQ1avoh+BMViGibOMWd1c69FA4x6
D/Vfc7W2zr8KPjJuz27ZvpXCPdn8jDFgXpviTzH7h6pE5Mj9X46fZufevZLudp7Oa3+IsVHr5Xyr
JuqQhMQY9xVwg/rtbBb58VvQD9htFUil3dzqp0jReuu0RstL1YItunydLEfSNxL9Js0pOEZ/G2J5
9Pty6xnnYj7oxUuSfar6z4P2XIu32Dw1Y3mP0X9O1rNDV6iL0+y9W/7eAaZPuWjsIupaa9Ooc6Wd
qumrzl4Kz7/UnXNt7CbInRuMHYLNj9Io2MXxUxjPafyuuLGN9HtNrV2CTL/3wzq++wD8Hd+TUSwX
sR4YH4KxincP0b82FmEKWJe2/nVkHB58d0fbjcgQMiQHEj2baJb8jdlStBamSJTzKRNGbxzYdrvr
AHXwFFyHzj7FbXttFbIJ1mIudF/DuB+WOKy7P9J/VhkXe+4H3fIMoLuUfxoWgSvrueafhSj92Uh8
RsIONELe3dK/kq5XE782g5/xuFsYrzTs8ssoXu1cXLKH9nVIDhYyXRfSrr15TPZF8ru27BvIRWQ0
RyNf/xkqZ4qwMCihcFCcM2tE1CWCCR5Lln8SwhNJi2/HnhG0Y+zYrM2wy/x4z2xmZyMtx/AcN/fe
CpP5mdxtPTnOuCwUt9fIu0aTbXJjQiPX03+xf25JTcflMTJesnrWeVHUwhGoSgnmfU/cTPxtOdn+
xp+G3w3lPNT1rtC8ECHXttTmQ7d2h2506L/ZDFyhMEZgSs8QxtqXkT1IkKvbfpk8pmnMDma6MxBl
ZZI0zZa43Y6nMn5Yenvs4i9TB/DY1e0cJHz+nB3LKfpky/hYQQjn9WedfhLdChXdXOsXmxyIW7NJ
hnVIYZGsBxytveHfNKRSBTIgC2oDjPfuCj/q4gvKxrsVf0pUuL19N1d915Xehw3uMiuLPu/KPBvZ
g3le1uI8MbatSOvSF0VimSoQ3Wk1+nQzAgpHOwxFwy4brpz6vc21c9HuOqBfOiQ/+0IQ2+bQpt5z
1z2Y6Y4SkgaTl3ZBWhqMBEVQVOs36o5IX9ood92nNB8unr1ui/Zu23XEdpCw15DhPxgC94pJ1wtI
uo+RXDEJIB5IFaC+dbCtYdfnqOaQ2ZXN+qkDIqeWuZshV0fd28rsVJXTlsi0j5ixIhXjO7NcmC5E
PPTTWQKXd54bIfy5NCX1LMngOksXPmW0jhpYfp28ZelFpXflvrWVfEvjf3Tz7nqxynNlF9vGviD2
DdzUPjclDV5hRJ7lU88s+g8I6F7c4vYbWUeQU+2srNlBzWz1vN/q9nRptTxKWKvgf+RiCVGpAPkg
7WufF8YVTR5G2Csr3Tfqt7b7IJ/Xm66nHKFnj+aw8MWON23jOhaspB2gmrq587SvUu+zjq9JngNc
wepB0VdAO63Ot/Nt5ug6zPp5EeLodukRWwdCAMhIme9SiLSu48DLH0E8y/JqERLp5sXOfBjt6RIm
oFgT1l1kKdHxYHPpiJ7q3NFtN5511ZPlvR+/R/rLWfpaUCLJ4DJiZ0Rvjn8VoZqxU2yWMj34YwKI
zvTlkHtm/k00/l99jErXZdEOhp2VWZSeBfwl+VYlupi2Zf2E+ZRP6mXq2zywl8XniwbhgNbAxtRu
sRtVQY4cbYL+Sik2ZPjcFAKhzMlezPKla7LPpYuh45Zf6SVpoOzhqVXeac6/c/ordgW/GWl+SnST
f3Tvv+rgkHPNp8bHQHuGBFA46q6N+JHVq5DiqEzrFitnA9zw26ERMzIKQfM6IkNM2uroVdO9mVn1
tDAGoN+uGL4pg+o9MeTFFnUE2QTB/LFOKdA4yDbiXRINosksD9L5FdQ+mWLWQUfQ8A7UWfqHLxr+
sApIXYBQyNp9mi7JhhF/LyTh2WxijxvUAZnJb/MOcerxlxv7xa2KPCrs+aY5RgxgjMy1B1SW2cFq
/2Qut1Efj4CV7kbWQ1Q1076Ou2uJBD2Wy7sj/FdFYW70C7utUPy7u3ZiVfZoHkr5oCw8MCHdWbbZ
pL8AeZzUmOzzQoS5Y4AhUwtKu//sCy1EQrnz6tENu6U/eYUhkAbR+Rp1Stef7ZdVe9Pn2gm8tpe8
b4hJ9Xl8BXS+JIxTME/xZiIczZBoe/yoFR6YSm+EjTH8Jqrbl57/mpjGl29Px5geTS3TaVLMBy47
RcC20pxzKv+taPfaUaBx+FK592QtT3Ki+1OxGSBADsR6HNLylCblEwmVErdTuu9XqP0sNVkgOhwe
LbC08ku90E4gHrLcdtPK4pR4yTPc4vrw6BGTPC7nxOJsDRLGeGijbmGcNLIyKJOzJr4X0A0PMNOK
xdW2IP1jGLHx1LXOtuHCk1b5MinzsZyhfitNfdNnkYSMyFePgvZcNdZmMd7GwQcU8GC/GaTUv66m
bSgdKGk19oRqNxVqf0fB689/e6vywqYxT7N7IyDpbMLHTgiCkjnmJrCjivWoNj1pVtgvHZKJMw5M
Mw7qYu6uZMnIQ5mXt8IpbFTyDnekXjsj8qUMAHw2TVR7tr3z8QtBeK1nWedoQOZxeFeds6ChbDTo
8YpQ9XVISSjr85gbwLTWU5F57mmYHczdWZlcpnlgXjAz9T7apfEhrFK7t4Y5h2tvt9FSzuOtqcxn
LzOeat3A9lPH5abqnK+yT7LNWGAjtJz5Rxv95NnOpNgMaf2njE0siYo6I4SWIhibV651Jx+ZRicn
1NrBZrWiJl+dXkH6wYZ4dy+v9v3cnVzSKIIWi57l12Aqfvaf1Bt8RH05vegDBL9e2BOvkwmi13RI
6vNF36yjyzQhJrqphB1Ekd7JNWozojkEuOur2SnvXArju+i78pq66G/Nvui+VDx/DWMiFEKWyjyk
yqNo5xZ8vC7M4/o4kwQAOIekrH4TL+tuVbVQiBNdiQC79Uo70c+Rtvpv84hKSVrer2U1JlSxuWyy
pkzY5rjM10THiVkTIn7xRPXpxqlzzkxUjE7ZAQWZXRI5OFNBNLzkFTsm2omyuPYTzKYP4F84SosK
yvE0EVBr5+fR8yUiRs06dsmS/aepTvvWPPu98JPxXWuUpC44fjhXBDebfZ6hOtL+uM3q3VYsHM8P
/wFNnhGTQUj2YiATbd3ES38Fo3GACZr80BqZccNuvdw0QlVOxQqw3/QQsrmdps+pw7wgi5IlcF1D
sHvJNQzLMdi0Eg2bslZbWaGXzvNLmjQzeP3QO/vBJXhJW2OW8K0jvrfW3aqisOnOCU9obWMz6zqa
ozxjXZ5rr8hcQPwGaB+MhJJpx6hgwNZkZnAt/CH712flesEWs0Ri0s1vip3YJ72mnRCHZJtVkSnN
noU3lr/9xG2uP9l2zyaBPNOOjjOMGxjSn1llPpVCtWtolLODQ0E6u0xVrCCQ3bh36uWtUiwAHZWy
oqFS8VFqD4a1FQ/DwJzyxGKYdiEZf5C0XkY1o32q3d8pa6y3ZKXTwc6KVK2paGCFTTJtm6D7GXo/
WLwFoU8imqjK0GLEDmsAzKm9171JYFqt+ovtaebRjLOBFkb39j5881kf8bCuHklZOk1/Mg+3Jav/
2hUb/+y++arqvtnOc+Jtm4nK1fQPu6aK35x09UNhJafVTrBfuckIbBQ32WlsU5efHOazpydn3B0e
PSYdcpPTfBI5kUYGgYBM+nNjUZYBV1vWZEcCr+g2z7KLkk5+GGcACmw7w0IRLhrGyM602s1UPiBY
Oi5vdr4Ge/ng5SAwtHXuVqbBw1kQWLRuwvosWvmqJF3YPNX48DBXFxb/xda3busV6R+tNVA2uFJE
sYnstjUh3VZf/cuX1dp35KAeW761fUNqPsYsiBvfzQ0UtIDXvT6CvViI3dhGVCOxdo7DWmQnSy97
rDIpaoEhm96LXvEWruUQZLzlQe8u9d5VvoNWdU4wABsM6SgGDkbK2CBqMjptIV+bqlGBqQRgstd8
orPND6U9/IWTuw+t1p6nrrZhz+s/MlWIkNtEix62micvxa1lYgaHddQu7Eg62Xmec+ALFwDFf7y9
K50fdObBRjfBFIxiTtUeWjetKjaVDbzc1s3IVZHei9F4KVIPR8dsVxvcBtgBm4pVb0LvriSVtQEv
3XLwC1NFSYunMfHqPhgLr4GEFe/DWELdT+hcF+V8DB27QRK/mLZcYIjnwUOCsQT5SZbRuppVVu4q
P3ZfZyP+sfwJkW4GQCoLpG76Y1RIetPc+Iw5wG06cLwHFcYLUx4Mp/1x4qyPsE6UF08yn+GoLg/4
W8/2rOYdrrlP15bTPiXlOJC9hzekrO6NATKbY055yysWAT5qFXRLDh2XOMu6czLAocdKgWCduhNZ
rlQDvowgV+ABi0HrVQ1EYJS9HcohWXa5gYNOjhIvd1K626RMR0R7D9n9w87gFWqJ5kmz3xLXa+ne
2ZjnG+1wmBP1YZh9/9RPSX60a7vZqHVND27eQJI101FYmXzB7niFjsSatORvedppr0suMi2wcv2v
MaD7SSv3wWuhK0MoZG9l4pxrbbhrUp9DM2GsqEZ8Yv5sngqt7dAFWAlnnMavXlPInwF5jhUjYjLR
xgfdWpVI2MoHhFT+jNjZA/KV600qWazgphUhBM1svuhmwvZdu2XUBaDarokHBr2WVYNuVAwRobgS
7w3azapCf5kbKDt0S9VBajAIm5mdMsXO2CIa57XRK3DTpB13K34maKTyr1UWXaAyhve+SBrILv8j
tWZOp0OqecUGsK86x7Jnyp+0xRDX+eP7/NBraknqbevVbvZLPRC62zGmDn1NXKWtHICg+TFpWq+V
xQi+zLN/LH0uDq2BUV98cFo0DB/Yop+k8gykueZ66T048XRB6gHqdvethE5Jn2QEOAnV6sAH+jrt
MOqnHGrWMzIfWD3+kcBaSQfYsHWH5b/JH/pNq9tfGo6eTaaMAfxureIglTm3S5fcwBFjmDIbQc2U
OjtLd6+qNrp9K5GvGOswRmO57bArNvvBC3sPaAw/xVDRB8tCmOdWjHZQzBbzksRxYFu6F+WeBqxQ
mRgkKRHvRZYdzbVeX1YSq9Feo+3r0FUGaeHkO4ENc21RcmQiv68OWkipr3u25/gnB19IxOO8+7R6
W9u0QL/msX6Wg/U3Vt1JA1ODWB03LoPfp6P0AzBU99zkoCt4gfpLx2F6JXPhxUblQR/gvsrYdjbL
TjrhsISyrIo+6uyEAXcupXgvUBqFYEfoUGpiLILRs4CN/VgS69DUhXjKjfXT7d0ONJf1BCVBMVqc
HJQcE2ZuvT50dduH2sz85d1zpxo2vWFOpCwA1iH7Bf1A7rPJcm1B45f/1zSY+YTtREhUEAvLHt4x
E7fGcLPTmmrLVgFyBih2/8a1wVrVoeFZOq6gTS7RchRj+UTH+rBhWViDQbEeoe3dj4irS7ewYkVm
xpvt509zV/kXohKcIC67IZz0g16W2yae0v2EluTgoFANG21K0YUURYAZCWRKGu/EvVKRP/OhGK+u
mYxba7D+DcJ9ik0dKXIqgBnJXq06eJ4vXzLxDst6SGeyb+dOkBo5skNVB6pb2Gfj1jFkw7QOWzSS
ycHjkV/xvBve4zWA3RXMN3Bz2aNU1j9ubF+KsSa83/bg2Kv66KztPV9Hh4CjvCDawiCIws2ajAZu
dhHaExeL81gmd2dO4i3bVW1cRN0/Gzr8uOrZz1IrawlYyTWHxlDWB983yFNWJvNyuo6Bj7Rul2H9
Ypu3tA6NyIozW3LuLWeShRtW5JrQNOi1+cAOJp2qH34tOraNqWCdXE9jo1uxzKGmM8R12JE9fbU4
vnSTrJLNX8xOG38KgpQPDaFG27l1q8h/qIH+740VWDB3iWqWU+zkzkUJhu/U8xgcce+HyoyXc5Fn
I9N4V/6HtV7fEsoigtbO5y2GLuNdlg+esAN7ABjPk0hLqo8k6y+Jm59sUlnQk0MNuUR+WDOXzjro
qNY9ConemuDDnqMUGKCBLE4rfGy3ysdUgWRgTtyK4dTq3nPdfaSQKBDT+9REGPoPrKFhHR+3znCs
XXJl9N5+LQdnxZTvpn9soR8ToSfbDvw2Gg2MO/wvPHdZ91IAibx1lgSxWOat6t587e56h35oyLHI
cGmlszuhFLP9F22+xs0aoJ3PZST8Yu/LeI8Nfpum8dH0Bsp2bN8wHHYEjWBGJsqiqMzbkGQFYS9F
ORx9o59ekTHc+znF956tHm0Atl9I3piEgN6chr0izCCqBl1d+iSutxLZ2tWxoRiSYSYkDF0zhmsf
Sn5SOT5PC9mhIuNkQmR1TTrne1V4tlwMc5vJFV9DReaBTGV38xG7gy7lYiMK4wq4wjTZePYuLQf0
Il6MtEfrQpSHb3U+OmciHtOgjHnws4P/UNMzf6O1j4UWjWdsvI7EjHG0bQhZH188bUUcP3altC52
AgXCLiV0vdP66hzHq3MWyzifNK9XEQ7nPMyMznvS6IEd3o/UeDz81Poum/rFwYy28Xsd7S2t1vPQ
GRPhJfZfE1XYUVo+6+nERfL2Q3TSAJkLcg6BD/MlbnmliD6k9zTWRh2qrNOORHbsshkwppgsxioN
SfE6otRdkxLVd+ZP9FLMcIUZv67+RKqCLbjP3eXcyBwVSJva/3xCTUWfoqUTWX8lIKN5ZqDMNsbj
2KeMlWdukWttiPjF5O5/8eblluaQVWyj0yIM0gJ5V5X9aWdZRXFer9upWSNnMqK1odrjTcBEumoG
lOhQ99vWQ10SEFL0S2Myh6j07ZA3+jhLqE3KiHqvOjwoflU+ZTL7EuyGxElrTYdMn1APeYyo2OJr
uoyG0MEDHhK8m32ThUo+Miiarv2nCNYLGqHERto16o8sSzwANuxD7DGbw8TEUJqyNxk/jhMH/+Ps
PHYjR9J2fUUEgi7I2KZ3klJepQ1RUkn0Nuiv/jz8VzU1hSngoHvTQEPMZJIRX7y2D0Pi3jOGLBDw
znntEH4bcXLrLo7DXg7kGidetq1RD4Kf4VYmIeJVSK97HP0m/TSceHgzVYo5oUInIv0OWF+HAJYs
PE+kRkHRGMgIusKMsRgzFXbsmjgTQu/g2iiKpJz1uyy626J0vgYjvnZT1PEJ0I+D0n1MXsFRsU2a
BxZEzHkdK4fRRvCzfvGSV+2j9PWZAZHZO8X3hBkNRnFMseVlsyx3OasR8UvmL2uy3UfXtX6WMiy2
puXRMqVkcSdLjA51WV380jVPIVx7sHIGqe+A75YTStgMH5xWu7WyJo+5T6bDCtyle8pE5fyIZ/rq
VW+pnY79N7sR8U1oVPOutWJ0eTXLgyKYIG6OmBrLkNFNZOR2EaDR+4oDlurrfdTZDBEczgMiSr1k
YzVag97JFlHYGBe3vOCkEajrlJHH6RqWOORAtbtsrGiKI3101xm0X3sBxyzOapTFuvmNTAx7Q/0o
JIQv8yd+527TmPaDnqzPyYrY6I0YMiYvPptFDOPn5bZ22AjmptaLRrg6hg4VO60/hhdLIizx/fqB
dxrpUED0hQ0IcoP15ZgSSPEkK4lIv2T4lRw7ftU+PtPBSu4VSoRzIotwOxFBRfSFqC9JVJh7J1iC
sMhs2hCpSiPbECMgqRIU2BPcjmWreouSNdjFfjw+oLrFtsnp2GLCCX8INQECTJ28HTLjBp+2RpmD
XmQIi5jkEJD9uAoTPA1I2zdxPdLcGeQvsUYO6svQPuT1IliI5W1c99fWTsODMizvYC4DPHdOsMlW
/BoFwT6zXQA1ZGG3NQp5dcCWdkLDbhWxa62R/P8gDta/bUfapoWwLBxxkEaqK/2TOUy3XohzKu1n
wkDMYXh1LY+sbuXwn2JieqhteSyJNDpzW7LbIOrfBqb9XVknw65tYQxwC+TkNIibkU6UteyXiAgw
KQ6MxvxLa/3LCOVwsAgqgU0LHqkJHnapjaLLl2A1M62iEMbkL013qp8/dRxs81s8Nx+IgZ5VYhi/
6hl/blvU/c/cVD8yKw+PDoPtqZzwHo0Ngk1bJqCnS0RTVM/VJo3il3pQj8RpDVsNR3exbJl+YdO1
H2TYFacsTuMv0Yd4+SzxGS8IWhBBvMYeJtE8jMWmkKLbZKOIPph6gfBYGE6Z4V8UO8A2wXp/iLPR
2bUA9yimUX1MjhEQOldjhUco0tfXWSVQ4V48fOSl7yB4EahEcTsbq1Qp+7PgTm4Mu++gyBTnMrOP
duZMCWWVc3r36lbspVUMMIE9p73U/bZLYDQAZHGam+S5KXBwcAi2CB0ofxlZpjfd6BONo/tP0y79
nUx5zeYkQjFGOBdYCTyGbkveLg24EhJIBeuZo2hydHL25sgE351uw6i4b33OG1ZNfpttFDcJDPLW
TLFTOdV4yQa1Z1O+jSPA8DEsQfKFf+XlBkWAJfbL/qnFkf2wYA55X7bbgo0abh1j9sg5AGWtaYC8
w0O6oYOamzhA6biXJiy/7Myrt21slbeopfotwh4eITMdCpQvpnoP3Dp/GMwcvI9leJ2UyUvf9921
dGxvLzL8HihmrAMIxJvMJ+OVCLlqMwMpou+J5XnsF7Iu1Mmj30KEtMSHRKuOO/AS1Ej2ygBzQWXj
fU9ki5C8MtWpbAkykTYnvrAh7KzJWnYk4rrh0iOAF13gopYE9BQDtjgPHAfSKHgOolbdzXUn+AYV
mnUfrKvWWbsbsJrzzBnITkCN1t5cW1sG1nmVl/poxn3yDLZXHrtJh6B5ajo0lhueiiaQO5JcXKSi
dig3jMznNmqCc8w57jBZGVgcDxA4kPk0tx1ktQ9/h+8GrDs0pk05jJ9qNL6qpMsOPqegtx52YCey
fJndsmHftYh34wbnregC3oCZfaBqSnujonJ6He0iQLpjBySgJb9yTgWnfHarH3nm91hByLpYV8qx
P93WYRCXeFI85alLG7YZZguO1HFT+9AnxUBiG48nJGwDhAWfm6tab0jUYy1tFBsCi8oqipuH2HK/
fBvbduHiPs4bQJ/Q7r6DOGIoKCyi7MLyI2Oex9/GqifRKpz6qbA2bpu1m1wgZdJx3SBXyq++R9NU
IXKA/e5TNulbXBXBSVvhixXqV6f2H2cdQppZQlxKwynhlYr4AGREUuWMOimXdL+Il7iRd9qAV3Xc
X24KoyLjCuVEW1mH1qggbJMAeVY4GjuCzMCNUeI+1NPEkd93fzlZ+9RXwYxkyXqqnBBszIAQY9KQ
KxYU771juybKDNeEZ7XZmvgVLGkhJHzNoMs2WgW3SyDB2vEA/ipLy0sUjiAeDEhHwiLosANhupvn
dCY8PZcr7fTPZpt3+7lFIROXXrlt4p4hI2QnZdd8zEZvYtaehhUwF1YpPYp1ntXfveXfGqXC6DWo
F+TU3YHoJsQFhfPDKuZp5ZEotiYi01gD9JsHTiRiY2Hf2woPjrydipGvhjykRmMTB04KYmNKupz9
r2pG+TA5N1mWmYdIECzlYDsgLqDGh5p18s6us3I30Z6+qd3+rnICXvogfPdNT+8zUaQ7q4XyTPAo
HKwmwFFnEM2yTvy0WI3NHO7KGQVPNEPvlaRVEdApPghs4IDkmu7RiNvqaSRMaDcbDf5I4q126Rzw
gqiq37g1K+GQo4jgZerXwoj48yWoJzxN7yCHI3EpKX3MILSMdjdjkBifQSSg5VJkLn6EiyycMX2E
xpH4SXudmyCYLIZNu7cCCaRih7hKg1a+NDZ4Vx3r+LEkvGlV+2Z/N4fLyujN0yG3wGuDpEZ9Z+G0
rHDQjSrcOkN28b3xpQizd6sfXuM4fiJllKyZ1FTo1NjN+3AQr0pxl2Kjah6EGPhqCdhIY7dYIQ0d
X3k25daSwoVc1m/RAri4nkGFymxZ9xbt66s6YrRLyej5FagaOT4V0itL+D9ZGF91lvMTEcf0Xk5l
8lO4Vn2KlYctsHDN8dsY5jejJTOzIxsQAFBe3Ziownoeqk0+5C/K9H9mSRWf/BHSQHljiR60UPum
iBHyLNNQqWpQLmwztNIx4yYqm0B2stjb2GTTbEt7Qqbl4kRpAm/e8HO+W6wJGzI9IS0qiSFUJZdh
dPeV0/YfauzzO2azqz+lF9C/4JwH1XsE2XbTQQ7vdNO7axkgnjNmK3lqy9jYyM7Q9wQ7odccU9Qd
XX5DA8dPway5N5MaNrkNvD1BCEgwlbl0jNrlxpgkZmyJyApy8ipUddMArFzcqFEHAen3HAfiVY9I
zA2789AFli+5lVfHoXKgjwt73dU5zwEe1nwXdKyquEOfsOw12MuM/mUSRr1LSg3jXDbjfCjD5fns
O+QfRkfgGmzuKrNK77sXmvKYNILtq9PvkbTMu3kIiWYmtmVrmT08cR1oBA7Uu57mzv2cwuKFP8y5
Je79kqNHZ0gMkB6PgFuB36PNQWxfOwOFinWQn63FzRPm+lcRZS9lZSEBaqZqhEoxybacnDT+zq34
xq2yn6IZ/ItZkNVM2M10Y4Ffpsnov6hCiYdqMu/nKp83XGvawCSa+7yFzVoMHt3ONILo3ZjnRRvc
iK88XbqNiIBaN2w9oqmy13AKOZX5AfIEMWXx2tA+Qj0zWjpmZAi6jwNTte3biF3xZVSBuc/sApdC
jZYEXF9s8J/OZxkD7gYjgrGaLWAPL4fiuk/vm6pNwlWk6+LiR1OPXMQNw3UvGhz1eRiQcKLb56hJ
1S4k/WKLAGMJ03W5WzHBo6POUJULt30tyJxBCjdlB1rgukfHN/M3UPkA7qQSez+UB8NqPbkT8GCb
NkheRYjyWkb3JA+nF9HE5dUXpoGAywtusww4SRTjjPCE0Bykdqn03jPHPdsZkhKGiiuyp/DgY18l
dw/ALa7FLjYzfU50rk9VEqNvqiuSJaQzvQ8aNkKZJCzaTY/iurWuRp4hXHIicxWk/Y8a7oObi/lA
hwmmGTgpvkwyyHfM/vVtzSp/Rx1mtY94j7dFUWGDznGex/nIkjhW9sFXxnyTpaa+SIsa3iCbUQ9J
d96RiWWshWc7a+W48RYdNPob/LtNBk8TK6BvzpuE4BbxXRuJCv3b+CNlZd9iifU2XtHeKXsmkHK8
nVrCNyuy1Q2SfL5njwwPe34kiLP5IUSLZMJHyoIVXWQM7mIbjmNxbdIRU4Ep38iB01tBntDWQgsC
/CH0PdEyqC3TAb9YFX2mTfAIn29wujJ6JmmQnO3swl5JQl1Pg1/fEr5W82aJeuON8BTEJNoXnVsu
XlrACjvENIZepWIV8K6NSvrtkHIkDiZZb1JLJHgjzPYmFBzwUN2TyPJ/Tlr0atJ6HZqyOBaRo9E/
oo6yBU7CDNaKd5kZdII2LhbflO4IUjEl+cp+2NmYP5dIBNVHRPFgoOpdoirGeSKILkpu0i4HMIk4
GFWXykSKMOvDrKwDYnLR3XReupzJCJQ98L09eRhpgAuRlqEgC+8gqgjLw8nA9rdKV+RWobciB6vQ
WvLQFfq2yTrzPrXk65BYCiIt8N976Vt7Urq4ILjJJhr0cy7JExC1MDdlMw/9ipbAhybqcRULeY+q
w93lJLDS4sAwRhxzZ4GkuIALFQ4spmzNDI17v3LdO7/K71S9OJVKq+VsoLolqUqeihiCf5jLCm6m
obF98pxd7TjPKp9yLGgGOfmJc25qRY1mYklsoVm8c4iuOk4JaVaaw4rvxxesY4AXMw4HMyQWL8ru
4nnJlhq1h8a1hPcMJ5MjABhUQFpuTjzyyoKqPRWJjLeWRV5IPpEeA7/tb8aJqQw+i4HPMMd5p8Pc
/jGW3NnRhUppJ8BDinrNS1ISndOWVXAcdHBbudo5ZFp84gYBXVSBcYaFSVZGMKGbnDmas9VWF2Wg
ToqRLzABIJ9IfPukwia7TQ2LGA/bLfadYkmvPWJCdBYP926Fr6SwxvrYd1Nx6+LzIf4iPVd27j/Y
KOY5r2bRR0BV2MbVZrIFbfI5K8T6kNKCu45aDRZlI20fov6HVLjtHELET10unwObtLBy4LUikPJG
OMhK3dj8ydo73IueOG7BI7qyesB4tFzbTmp3F5LfuMmygWmGOXclDQj8FO3kBpPlVUc8ptoP7pw6
aZGiJVcPbdC+b1T+ULjFTWx2CXWCpn2uZflLL2ZSjaJ5PbWFQRZ4jQi/qsdDkeAfpofZxJXdkMOI
6+MEmdIc2smQGGBIU+hsczGW+JrXqEl3IpQNDJyHsr/ENl5QYHVxWqIbefZtRANsolYKfGPFst/q
JWjL9SpA8RAgw43VDCKaXEUrP9KM8CMhs+e0RuqGOVReJ7a7XUN+KJeX2YMpofc1vbjkMrfNvneF
OMbwrM8ajc82i2NwTbNFwS0G45HgP/M42PNzU2FBhFNJTrK1Xkwwkh1itn4PSBjxwhvTys14s4LM
HD6BpB4GgIh8JcvqhJDKvAkGQ2zmIfAXD7nTfk+OCyhR2jCYdeABqatxYG8tZzM/UBknCQPsqnPe
DWB0ccK6XEZPgvS/HOVJOSwZpA9xa7lw/iGOhsQY17kw0k3ldsMpjZybVpjljZzc3F7RnPMhx/5j
5Le7gNPijjbd8ZMPVEA5p8YlisdpU3mExRX9eEwy078Phv6tb7EF2aEYzoXOnMepa16sivVM9+5b
ndvGKnFaDBMGZjW7QECkhtbbRna1GNbE9JjQUYppuRH3pR96R9dOg31NSvR9zzZ1h+SEidQvOFba
1cMY1hkzjZlZt40uX2eVmwdTm/N3NC/xKyLpABubk2v445cUYqkfTZidMvXRDPH8EOVReAoWq1fN
CsH3wsqkC7mycnzBALoLaqJwR5i5OFNpdYJRrc4tE/yWl9jbp7mZXFLWFa3n+S5nL3yrO9N7NaHd
EERMg4cPPSBUqfGNm6Q11MFLbNLCtXp1p3rapVauV55Z0nbpAFKMunv1ygZ5XFs+ln3nnyfH/Oor
p36gXxvRYOw3184z9ugKxGL0GlltDTVuu4UCRfV3lqOtd37mvYWEWC4GxwTLGWErOS/I2stF/ETh
it52DVqxkLMcAf+TcwHDKF7AklJzVfgivu8WGYs705mWZEFTcmoHNF9PRj1dnbmrLi28xA5UJfn2
MkIjXXuUDnn3nXWDKYDoinq4Rc1UPmcVoicKBL5hJZ5nGTr4EojRR75D6loU+ijFypoHEc1WmpjV
z7YLymtTc/GRfD5szLNcdRFG6mjo0YRFyUyojwMZPGFzbVtfMVlpd+87CKnYSl4WjSZKi2Qni/KY
EIiJPVsk+4EwoHOdCnvf17M89UH9WHaiIGjQQU4RW8V751fZokTU+8Qiu4OJkEzVWr941pCe/ZAM
05wKkIuLr4knXWNXNBzEQIZBvolErwmki3DM0TOWkbyeMAKNHj50z71ptI14HziEDLvW/FnaFq09
HCG242jcV8oKT9LlbfeKySQqMeuoSvAochvyeSIHGO80mjlyH0o1n9vWenAFXuN+rAGipXBeh4Ae
spFQNNuU7TaBeltNBHQiQSD6aoARRySn7gY3+2kUVn9v1uVPRJOMWQ7CY4dYGqMbxamVKNDJ+iW0
QPVJu8lccrziEHkORnasNOF05baA6S4a0IZ4HPzspJBBo33ZbZ6cFK0Ym9FOgoMrvHgfMYAdbSiD
vURvc45aFC1G0FRfQZfNuFPTe/aQ6QBLJV8Ab01SD+GUVjZaxItbKLWDeyNOJncXN808bk3DnbZ2
VREYCKKVb+zCKF78ZrgqBNbzRk9t97OsQ++kqd9Zsc+oZ4THeO1UORApx1a4cuvxQnR4sBpHE32l
Rf3APDofReaNN0HC9o9KubufcpP4jnZk+Yw4Vq+bEi1x6fYBuQyj8VAMaQy9vkSfEUtM+FIkr7Mp
bmfT+xn3zsMocuPeStGhIylAmI8zKRuhtAFhCWnObJbVpjbM78FWzqlJQ+JoRF/uErOA5sIRhUgO
r8MAzjjM8MtZrm9iV7Jz+chF0W54xIF1VTcfc1q4T1HPeSsxkKqyJE2PQZFSI5vgM0iaxr2SphsQ
rmdPCHjd5uyYWPWDRlBHzskVViCPYULs+eTPxiWhv2+Xh0XxHDkVsb6u7t50QPaVNXHsp4kbRUCL
+RYovSB9AblrY8KdFmRD2z45D6751Rj5RQXJl1E4pAtOpwBBNjp6D+9KKG85+rbb0glwxjbVkm+e
i++0DZ4SXPTHZMqaB6viyQ0GKGbRzN5mmqAYMffRomIqdbWc6KPV+RXVM1Cw3WS7tqe3YY6COxoG
oruwgYXNY41Or4RdKItlmq7j+BmlH8qmmYKRKqecq2Al6eLJJOiA5KCh7oxtatISk5hAevXy7Ups
XqgU1FeomvyKiEbeoorGFe+bI+mRsko3eW04/gZrAVRibkHpp6bUJwuaHzuCU/O5XAM5W2ko46iB
JW9i7SyrhjYID9NQHbiBWC3hCdCUpLV6SufuOfWa6TLaHHmKEiv2mAnvJK3+PcxdnuhxrDCdlnqn
dcGm3GDjiPHiThQ8cNbseAJS9LhWh1zQBvpJmcz3g1GE5AqTjCXcZrwM7Yj7NQAW8zyFXVyGPpn5
bUW6+chT4Uz+L4xh9nrwnKsiao8fmW47gC0I0R/kaRUEdBjVJhIxwUqKwXohHzOUwwbhVIiROb0V
1aEGYY63oWyNAJGPxxNYc1gbnGewApoGWijNuSd3DTQCEZdrhdN9F1vynNYGipNuaI9BMAVHd4Ip
liogNszmuSjj5h2I6TsO6XZMebIODi0eh4BZFQosZcSdi+Qkwqo96RJOZjOzAdbrqUOUOJbSvXc4
TgDAhuOmoMpgXTpw9RhAmJeHVK+13f/IvOo94/9YCHOPM6ZRPVoUMOwqXfNxM5h1+LekeEeHal61
ktGnGFsXzGyezrKUel8XjXiOmzJ9rD0cYLqsP5wEn5WpoNdGlM4HP/SBa2ZjrVy6srZdBmJHkDlU
uq+NuzKkIR21Hq7KgPMkjo09ApQXmbbEmocA56IU4UaVnCqQv78Fvf1ddlg9SuchCb+8Tn63IG+F
w9ebMoLXNRIYDEW4MfomIzt7Ci06SnJj73Tmk9O4WIw0QlEvyLK9SmX0FLjNQMJEO90bEVHqgTXg
VRbCvunVAmGRCzcdpe7SezKJMdFH0THSJmoXknF3bh7Yn3XIts25HhLIxrSodIvwoRy8edXNGAWi
suIWhxASrZvqeyvumxubkHNS2ybV3LY21j4/zdC1eJF0NnQc4EQ3GoZjC7ULMxznBSB8bFdGoE7K
Hcf9yOuE3aqpDs1I3jFzQrjK0UzdQoYSupmgr6H9QOGxsnoaBBbs1RZM6ugbwox8qc6PtolRldtU
arV1pzz8EqrreQnsfNrPRuXtR229k5/RrKfKsnGyF20KE5LMPHdVDwVtw0pZEbvMODfq1cuydzuc
s0unSMTy52w+zZ6p1gEQ2CL4wCJvuOKOLAeWAl6qY29kwc80qQgWK3x9tNirbmvXnzYLUXWO09LY
NCFPUbuI2JpY9Vur83HcmgLFZVJM95a0mhGhH1nxndE/IGO7y7AIbuykLQlsKalgGztkv4Pb3EfL
6OA5ZXPSvjQPmkWDc3EKWzxgRdRRbR0DjSzAlvjThlldC7NE+mLX5fxkxJ6/BlTjDmdK1OdhLlxG
9BgojjPGRAELjrfJjLC+xjAJIyz3wV7qncqK3ReYyD8EIn6NSyIAAEAeibzIt6Wp3yRtAk9xj+40
dBvoxxDZoBVN1k4OSIytpiQH15YcRBl+0O1YiyDVQ/w18iMcSKbh83E+/jAV9hfKOsyd8OiVWpcz
4nQcWiHpRw4NKQ8F4Px6LqL2Ho8PWuC8RqSE+NocDyFczIqgOvuSx0l6tWVGp8mE1Uo5N7gWXmdo
iy1ZNPOvWCODrXN+EGdwOYK1FSbqJHomrpFoukqh4G36k7RR6UjTBO3AsviZsrKOfk2diXyesfK0
QHSYotKKswTa5W7I0T0pSt260PHJTkcPCY/8tbSnrHvcBSuBUDHJUzJdsoDCovqt1QB9yJCP7A4W
pkwTfAzug03Rl5vABV6LatfasQ2xxssgn5EsVgESDMC7noq5TUN15kamLs9ZMrqItJ1PZeDctkvj
dXZndjr+V1D1zH2NZFFt25q2CLosynfO5Lh9dSWNuyRClssQmhNegmQVQWKbXHFj3CC2ri9TU5nH
rg/6JwI9oqvy/WJHyrbcC4zHP1q0Si/RHKJLhSaAEtftGpsvTGrQdglEjIWAuamAlvO8N7dGEj2F
pmp2RQ24pYv4CUSx/llac3gMK8P4scAOSWqm58iPZvaZCNVvHFf9jilDPUZmZ6zDiNQFczCecYFy
ZCUL9iFi3Nm2JqwrMW7zNqlnYq3hreqmoYicJDuGkSDfZ7jqscC4zJ+4MpGb4IGdM3FGWf8TkvCz
s7JP1+FcVkMRUJQZM4F1r77v3jeJaT67wUiK9diNZ6oi3kRZuZfAaMuzArFYlRF4qYddadsFpPsE
Rh1v40lWR5l17wy7Q0BMQZDexO08rughK09uDTxZlK26dYmW2VtJkH9y+zi4qY7gUyN/yGJWG68z
MPu4ET2F/5eYZLGZOf0AAFoM8zEpxmQNVWphSccAnHmedZURIquhix6jqgLcX8IGtKumN+Grjt3K
/9VNRJd3mSYiroD1j5dQR6Mw6NUWXJt3lWiHyMhZWJHYvuaB++2gartCr14Sc8nDR6J8REdSb81J
p2eorFevLQfCFZR546I/pkjDhuam5bR84KsT3+BioAhjAuYmayD90SdoPFbNUxxRymDR8LOz+/RF
58ZpjisSKoAwV40CIcrgYomkcIutO0b5fV4v59yoXPoTJOaBsmzIg0WkOHrhoXJBibwKADf0KJkq
BYdPbwAqn261ZUPFaOt2RmsKSs0jtCpsl5RROU/Tbu75GyAmBbUNtcD4XSKaTmjvOOC/YZwtYvET
eoiyGXChjJYyRB4tFX7ATExgRndn050k9gr9W1Ex2hiBizF2cRdn2eysKPkbELV/5EhtQy3Z/4J5
8d/E4P96mm7tjEzn1nbvvDosjnNHrHPIy1JWEbXKE4A6vlWgtMBvqbir0r3rNxYncl3sy7FeyhKg
nCvSeNa5m5O0lzjJDmNluyus9L0Ca8dMMwLAZYTN8TPFaFRT/orJhLVlDm/O0QR2ASQYsSCEzqcp
xVXb1XOlXZKkYNhQ16W+C1Yay7u8arxfWCZ/erHf1atq6L7zjBAvYyievb6yT5iEkEEIUHf66eAo
VJyeHQR0BzJJ0RBNorv0YY0WBecFNWbsk2UwQ5JPeJYp27rqiom+NkvU9TKzcI84P6JA9LtCtT77
AAbOqHTMm1kPX7BaXbEi22SRprBjlByQbr05cc/hBBUrOFm+Rrq9S5qUwGdOfxfZILRPu68i9H4R
FPAQqttSY2zoevMtoFwBO6slXmMivveFIBzME8CqhSgJdKl0T1VYXtNMjpDjydaZjWjOMnedgTEe
QSnZeUAiRF64L3lCgr7LsHkjc+fBL7hgH/jb0CgfjQxpst8I+4LEX95h3fB3ZmfWnH+InGMQGu88
pvw4rZtt02LtWqE4IyrPIBGSEsYlYh/OIo8jKJjqw9bJcMis7GF0IwmQz9oypi2jZYuLaJvZicRX
h/zLAc9mcIL0JpwnJqOsmzFL+VDkxMdZxqOf2K9oJ6116NnZPqJJCKBsSjaNaTjU2hUnTxFlVHYN
Eqw29o+JtZjtmvYHaneAbVL0CY5AYJSVlvE6OJoPbDlqi6/x1NDFQE8vBb0oT1HxGUOjzkUp5wcz
GfQTXjXsKlaeHJhRUrYDVPZRjz4x7rNnIaNpTbbSB1VH+rGV7fSKJvcusWxcwu4Qfs0+IWlRvWTJ
EguZubeJVHV719aV+ZbR05TtOC7hoBkz2KFWgCPGqvjs8fJePbcMHkaAjGM/SHGCsvMfiIp8M5vp
xq6db16lCwJKY01FhvPSGQij+14qgtMwxquq7/bszfdDW5shbJV7z8OKic5p6bEdRizR2vmVK0RK
kCmksGbUEZXBJzpybwB6jW7Tvi83SQcXQDzBg5zZVeKOapIpJrU8jfqHCtDupjfyn3mIZ8ApKSoV
gWSfxmvUr1oNUhw5ofPRSoKiikV0mLbteKfnKVn7o0sEjKff+yROn5t5QlqRmlX0yqHpBnrGeDD9
7sYppjreyYwZvyvsN4RK3kPDOeq2MjSFEXBknJI//aorCauh4xI0dQABxgY9F7AbwtTWzeAb5qX1
iWSBZflIOtLypqYRZ6a0F72YlP/RbPu3umD/txLdP4qRe4U8IrUUcrtPnMiHYkfzyiOo8SbfVPvg
H33IfyvN9tGdAsNDjAr7j4p7KucUGlN4txR4oRUrk83nf3+ff11hKfL9rROY7EvTSFm7+AEItKak
gFSY/30F829V2b9/ieUj/HaJvC4GlWiPse4uuO+mFXTwrnjsr8lOrfWmgTQ50X8XrjGAHIN/Xfyv
nce/3cE/ioi7ieQetjJMAcWKSBZ6waNsnW1YQiGvV2RCb8hpqtbV3tv842v/ra3796/9Rxtx7Dmq
qqB0ST27BuI5sSECGbpLSuk41dTXwtl3LKll/fiPC//1CbUd00R7ZZme/OMnBcVIjVJTE555h2Bf
7TCbrNx3nLnjtl0DIP/riy5/779ql3+73h+/LwbmwDYVDykjEwWER3VersgW4KzUvt79+9Yuv9l/
X9BzXRhwKcw/34oxMlv8KPymdf5FRYQK5YpOi3/cxX9d5I+7mAsf2RMgBfmha/KqT+OOsO2DXkc8
tXlztHbtOt79817+9aqO4Ayj+AfO7z/flQpdYx5GISv9ju1y4x3IbjoT2bky3usjXqFtnK7/Wbq+
/ED/dT9/u+jyJP/2ggpzyOM+kPUapSn1DEeKvnhBCOSn0mht7arT/+9D4zgOm7C0pS//eC9ZRkvq
s8NsbT/KfXpAIbaRF+8dVGIjDiTZPv3vn/Nvtev+b5f742XEX6M99C289rvwoPf5nii1fbNP9v/7
MuZf373frvPH7pCVwitMO8Y18a3eqt38mqmNf5c8wHEe1KEs//Hu/eVxkRLjGP8KU6A1+M9fLoGi
62TXlmudQppV9Tqt9KI9/MdlzL+sZf9xneUJ+u0JGdjy6Dwk3NPZt0ccwBtWsLW51lfgyfP/voXW
X69FXZDl+R54hP/H05jHnjAwW2PPWA9b3rnt+CGuxgMBL3o1nsSdvyKwaoVU8Gb+Vfw/0s5suW1k
WddPxAjMwy0BgoM1WLIsy75huN1tzCAGYnz6/ZXX2W2yhEP07hVh60YRSmRVVlZWDv+/XYGntKCt
UEY6DgDY/v4AsccXyoYdLG1AY3HyI2ameY3CKXlbxzkzuRIh7ZuukXWubCCStW38oG3oOfaawNyq
m9qL/SWnMmskNpynLk2zDv+v9QE7JqZSUdBf7IDGnXZ+0SZ7igK3dZq5aC1L+GQTbmRGYqQDnTNj
pPcCbqleDZ+6jJY8RoMhBhvqdnNbkvjed/vjaAwG2bqru78M6GJ/Tn0/tMzsMRSZABarDSbPIeXB
sYZPhDJB3ve72/Lmd+tCoGQQNUG0m51oYW8PIAoK/7HyzusIkDzv7K38xZhl5kK1aLd1GF/gctNc
6QSQPY5ji6KRZ3xrN/kzsFC7wRueW18Lss34Yck+1CV5kn5j3yRtMqYZ4OX3o8O1k26iIIZpYB/D
zONrPrntBUc5a5MXKkoHICvcmGYf6FDPKcx7VAFtheTsfmHjZiLPq4WU3JY7tjBAQx6DK1E8Ri29
yoOGgrlHqM/WEzG7RoFv3X+Br+jj1C8c8lkzdelsMi26ORRNfNyFmappo9uuw1iGmpACNPqg6Vhh
3fypFSPol+nLbWVnz9+FOHEDXogzlVPO0E3DM5jLu9wqQM2nG3dpRYUpSGfPVkyKKVilbuMlr6W0
Gm+FAdQqL7tTA2Nz2nIoAoC/vdRfkf65rZI6YyVX0qRbu62HrLNCpJ3fTruu2QD3wqCnB+XOn0Bk
Qfc++qaXBquFpVRnbgBbcVXNcehTddnBay3tynHyOuVApCAv7MuAvkeS5MSzGZN6vFSg/fMWlZ05
hTazHqZrmcxzvHPThXqOTtaKI8FL5QyRyF7bMEO0AViogp3oZdpou6VTqM4YzZVMyUZdbYiN/IhM
BQgVUjZr91G8GJw9nEQ6rC0eFeiD7v2DQGlWW1V1FcNgCO+dEz+eWsAXu5wlfi32ynfiap+E7J4h
UXbUh8zcv21Lc6akXsiTfBylgCmFdRlNzTfV3E2G6ZXt19sy5sxGVTkdKKU5miMdwYTxjzgBxMJb
HTs/yX6G1X8nwJVeB0foolVqaIyPTzUQ3DCe2AtOay7Ss1XVEX0DqghRpGDBaUA8okcMFHN9A7lZ
EG8cH4YoCDJ5yC2lN2b8s61qJhGsbhk6l/n1OYsmg3l5B31OMGGEDypFA1UFM4vJzjeADG/vzryx
X0gT23fhIVUzG04N6HDE5nBifze/lF+Kn8PzhIE7QfbEtgXm1/yP21JnboErFSVXwsB8cxYDDF4J
alWfgC0OaINvj4z1L+g3a30X6knOMs/GlmYpJLXAM07G/YqK9m1d5rfLVQhMdPyTJcUlEUNaicbM
pBdNX9Jop9DD2VrwtGxWUH/HC7Y+6/xV7bc06cRSNIr1PIacKWYsjXmTNbMwHhSRNGZ7xTODn34t
3PBCYCLOqHzBXUqVTNKhIJzqLVKTPWR/PBSHA0/9rb2/vZSzVwzBnakpOgl9JF4bo7tqbTsKCcrH
J+PAkC6QqbtjMB2MH4z2wLMZRPfu7rbMWWf/W6QueY+BbmHyNGxf6zSerT7okKQ60C2aH2/LmXW1
uumaliYiPFdyITZDcKGSsoRFX8EtFDBrt3aHf7NPF0Kkmws+KOc8RoQ7cFRZzTlglIsJ47ss+ahN
O4NqL73qC+b//oC5qmlati5G5rmzpC1zCge+xZQrJM4PAoHagLTv9srNWMWFCFeR0z/R2LsdgyY0
HB2Ae30Lcb7aI+PZXImU2gIg7ZckilN0be/XEqUz7VR5y7Q1iZHJHajwF5G1Nd1ITEkDQQeAG91v
KzN6BnoU0Actf9XU+ripTQBfTF1dSkbPuOjrr5HO/LEGt5LaiAjYCS/J0x79eid+MhhGqlYlBmo/
DF9vr/rNfWXRpSOfxwCumCVCBygQ7K/R9Hb7778/DyjFU1V1dPI0XHXXRx0YmNStdLgEmd7ZV9nx
Ww3tTGkaj7fFqML+3m3lhRzp3PWNoqknm0463b2Hkzjyxk3jcRgYs1jDb8DUDPQdW/e+95kP9cBm
X7IlsVC3PkA6ky6jK7pV/L/MjQjUgbw6etpLyzwpL9d+ZyrBgs6za+sotF5rotfNlvbu5DIOBFBY
ibs2A56tn2ghB2QF4hdamV5JeG+hNX/u+7vbcmeX+kKsMKmLUCJuEhrpVDLQQOWuLUBUwnwz1Adq
gF5dfgA2Y+3SGXRb5swzHTtyeHRpJPrAjZP8z8k+9nmiccGDehaSM02CzE+ImuFXGTftn9FmMTE8
r+bfElXpxmD4brLo7C69ylyXpIWHXfIHVSjGx7V961NQ5wJu9/XW3Mc/3Y9L9jS3txYovDaHBiQI
+RU2hmAymAqvP7d8CY2HvHnTxufba/r+SnRVS+VPc+oNIlHJ39DBUMVqo6eeTV2afyARMtx/VycL
Sc2ZGhiCNNMgOcYVoptC1wuDAfJbNWy6FcF5zmiBLOMQupeVq4GvSZ/gGg6O9mWCfRygzzKiXgp+
rkWebV9MsGIUsVPSdajABJdZyWtCB8/aVc+vWl+vnlsD6P3bqzKz7Zo4UoplkoB1ZYcVdV052qDD
e4P+zKSNsvpYCRKfMaUx6zXW0y0tZAsHeWavSfVqoh5gmyQXJN/V6INhUcQlWZKWoAnv4m5LwXdB
r5ndRghHiEqAa1u2dGrhAWN73Lqm2xu+QIa8WrqFXLX9XrbDj9tLKL5XcoVXoqT9LhnaAol1YJyQ
SUajKtal8zVpv6+geKgYxPvvhAm9L4xrjDSdBjCEFeeDZd+JSSNG6n1av7Tuz9uiZu7KK72kfSq6
EyQyGh2peUzXiLtfMbV2W8KM8V2dFEkZYFpdzWy4RNqUjtcWIEp6nYA0Phb05mfrWPOAmVwwjF8p
cGm7EEpQRzrZNQD8vl7BDPCKPj1ydZ4DPdxkH8t9RPDxF+DITyvCj7XidxsuzW20va2suBFvydWv
5dJ7Rje1yisg1J0vJ7dlmosxdkV/GJn6WDkxzH7mQp5+5l2FK9I1XXP5Q9wiklOnS/M8dSFOfbUz
DqBSkBINP4OpwtTFttiMO3VvfY7ub+s5c7yvZEpR5lTRCVWWXF2p8vVMjidqHP8cLu2iWK13q0n9
weKI26phSvFHOp7qqmuorlv3DOXf6bvVRntpAlpsg5zYeelpP1MXECv5W54w5Ytzl2RRwWfAESwq
VdAx+4C28l4UhcUwGBdM5ddle0M7S9q35ngCs1qUcXjiQTxmZj8A9rwbksHwACgDU8Q9wPm1BuaN
YZ1xaW1nd9CwmNEnaW1xhV3ryqlPoO+iBrKipyD9GT7DIkst/Efzw3iMnv9JinBJouStQZzrHBOE
fQ/SPBCINw3UWMzM3DbM2ReXdaGX5Khb0tnAXHEazkH8oPo07j1pX8Pt4Dkc+uwJwJY/bkuc9W8X
AiX/xhRPYqlM1YqJsDX8AVD4BrSq7YoRQo52XacAmQMRc1vobOx4qabkt1MrhoZDbF+yZwYz3jH2
tKs38Z21rvYn0q1LoeOsY7PpXyVidYnSJHnxGJ0hmKdENlkOlKd1f4Zkh2kp5+gCfX1qN0VNmB7V
oAHf1vRXWeXdMbEt17UxUpHIvDbU1QQMm9awvv3B9M9+d1fcKZ5KSSvf0ooYqM/gfOZbwOp+vSep
q21EwrmlOt/8MS53Ac36pIvPkXxSFTKO5tj4JIZ40fpjv403xr55K15pr/30b4q9+CQaAnTd1Cmf
G5KnXelpDYeKTRnWptVRIGGHYfi1L//VBjsMT4Kra8C2Jy2zalZRBs4kDWPRZ/gX1e4vEIMgHVWV
3XRaeG2Jv/VuSy9kSWtYnBoHMERkmfW+Tx4Gpg6GO/cMA6VTLfi5Xzf9LVmSTyf7MNJtyvpBNvIS
/yQQOPH0KYPjPvsCZzclWFjLN9OD+pTvAaDfQezw/bYFz4RY1M8NRuc02yQekTxtRaukBTkaHasj
qHUpY18//zsBkmMdmgnkmpE8oD7Q4uxGr722VEaYO/7kycDqVlxeq3I4r1rVsZ4sUmVqec+QX87g
W9UpHuPUtDB+BwFoYdtm/ZvN64qeN51qki4tWqmn7XFQQCg4/vW/HUzOHthD0b80bNNgyfyFl5bM
hMytbYtCHdhZv77n4uqPq/OxZUil9ByYnR0gkd3sp9MHHZO+tzdr5hbURHsPz2AdjyY3b7SxldtR
DS7JUO9X3UM6fomipYhwxuKuZEjniyiRUi8IRR5zeW75lWHGGOY3Zq71AeQBUEDKe2XlF6u7onru
ar+yn27rOHO+r+RLZ64O1XE6x3RhprxcQvVNhQTQgsL5CRat25JmV5PnPveCquo02F1fDgSHdgIP
EC8lG64k64ulb7Lmz9syZk3DdHSX57Or2PL5HVs7hpwEGTGYzi6d506/O5o/GLrY3hY0r8xvQdI5
rvSi0NPmxDA1o8xRlW4H5kNTZo3/OzHSmp1X4HIpQoxS3001ANTQYOxui5g1gIslk2Ki7AizH5j2
vP7HBzd86BjeKpiF105rONz827Jm4i9NuZAlvuXi5JZcJtWwEiYQCqy+aLPSpzWIhGP/RYUJM0kG
z+73t2XOHrALmdIBGyxAGs4D+kH8WKhfLeW8YNcz/vZKKekEhb2aGmGHACX6YvK+YtJu3R2DVf4A
ioRZfLqtzlym+VKcXEkC94bcP3B2nq38FaeDryUWnE8f6uNHlVHfeAW7l0WD1BnqbSAUe+CjWqCG
9Kh+O8XKl/70MrpMNRxDqMb+73fb1ZdJ4U9pMLoylSwEdBn1ivIT5E63lV84dXLzsTsBB5EL+9E5
C/HzcQBtzFiQseBC5NsMMJSGZUWLrgDWWF+rxlumPxmA/fwLXS4SYrJdHtNqnBqybkcHiNMMuNfh
CD7z9G/usAsxknXGIFgzLk5PAZTHwDjZBSyPCydsdsV+i3Ckx7EKgGd2KskadTqI9q8beNjqhfqK
+Mp3V/6FCMm0KicuQE4qaxgBgG/UD72V72qAmyltJDu9+naiHHB7e2ZaYd3LbJujXfuqM6SW4ExQ
SVWeCAajl/Pe/EC+xvux1uCtWVOCX8d+rPGGg57wH/Qkzdr6hcr6tXwebEcIO1jVkc7RZszukvKB
WaqF5Pisd7yQIt1jPXh82gpQRw+ytocydx/PgMTdXsk5Edz65PpdU6OrRbLA41lLRtAKSvAawJ8z
ytdRd//FNXkhQk7PTA0jx+ACMd42/BwbBrR6+EiP/m095gqk2qUUyQhrmGZSp7DwPp/OX8/+4JOG
+RY+OT7RdX6n0p3WfS4/a8+3xc4vH0xRBDXihxQCZK6epn1ChbRbnTylabxW29yWMGdppAr+liDO
98WtPNpq1cQaEqro7GUndTeo9wPgnrelzHkJbID3qmMb7xtY2vxE7jpUqaBBGwmvVJd8gWUZ0JwF
c5t7jmg8w6kpORqt0Iq0TX2VNsexFEkIRo4gL/U6c5ueySpBrEpvRw93ibWg21wIcClS8hWnlPFp
08RXaJ3B5HC1hgcxjHfQtuKYfMizFnSc3bELFSXf0FLrNOC1rD2ncQ5Hqz109c+q7ha0mnO6l1rJ
viF3SEm6CvxmOViuwRj+SZkdgK8AalxaytadvnCM59LjV1sn9L6wxHMK0Dig1RnwLXADrp0tXa64
XItBv3X8EnoAUwbNH0t9GLOrSf2BZDLdcLacL+sryFJcUcLpnK1e3DvO4+r4etv4543yQoZ024/9
ANjVEZ65/qndnPf6Lr0v6Q5Y3U+bPMi2q4WszZJKks9NukhXgEQis6o1wfFo3ukdYBWQF95Wa1YM
L37KlFS5mAm43q9mlZ/HahrxuyE0JN3O7cZdayzoMus4LoRIS6cPISAtTKR7tXIC8m/KnU0+qd+j
pm3Xij0s2OCSStLKGcnU9FkNlZiSWBD1xLhF2z4nAV0Bq4ULZe7lxWze/66eHDcBMMDbbnB4mdjK
kwpDaW+MD06je0yiAWSWbm5v1rwNXsiTHKOTW2F+PBuc5635BmC+sZl25Ea/meDiHmjJxUv+d/Yh
x1B6YcdNFSFxTHfH5rTuxkcQcxeEaCK+lINDYgtHcy3aCOhpvrbCZNA71SrJd0f9uf8chqnrT1n3
qqsALORRN75px/qvOLehGjsBYFNlWbntivBt6CNQ4lTbDCKA64L67PwBx0a0jpxz8odySvVn0NMi
zwmLZH97K+aN7PcXS+fGrUHusSpQoydSSqCjwrm1bqvVQgg7GzlcrIt0cI5do58bwCUgg/uWOA/J
UsfcvP3+1kI6KkVaVud2TOgEdQ+W8tSrb0Dem/3RB2JrQZW5Apx2scemsIGLm8GYVopemOgCHKY/
VVuTNp+cdhgAGbiYvharTQXD7mphnxZW0JROzAkW5qGv8G8pPCnHu7bZ3raDedf29wrKLTCNVRq1
mulU9Ef3RzvYa6OpgtYEBTbO326Lmjc5mlpMAP3pIJYOSaU3LoCmqGLW7c4wP3a6vYF+8raQuaos
2/RbimTYBvwu2tiYmTcE4TPIUFvDN7di1EdZL4+oCPt6f+5/C5Psm3GealIy7C/Vt5a7yYzX2PLq
dG/pkM9VMNTEC1a4tIaSwfcteONazjD9uOp2YWsHbctEcpHubq/igphf/u7C1rOOuLbQ2arkaLz2
569RC+vceWGrloRIpg14v6rUA0JGa7o7TdvRGD9Gw1J2W7u9RXJvhx2ddXUVsmLRXvEUWiKPe7zq
r1k6kPxebq/b/Gn62x7k5O8pP1vVSkMl0LDvQL7xqi4JnOFT2jULV868X/gtSfz+YofAh11NIL0S
MQLYtBKo40ttRTPbQ+Kf/i9ezAaVPkmCBp+W4gId76nubihq4HsOUHEv2PPMgl0JER9xoUbIwwQ2
MoSkwOGdzuAYrsx1ZxzsKvP/z1tzJUnyPppNa3/fIwksx61mv2lgaeRGui3qz7cFzT3SryRJHghu
Y6MyxMLRJ/GgB2LscAWq5YfVpt5oQXXnHmovedK/LoiduQuvxEq+qO8VeCFTxNr1G7SsMA72igHK
G5xS3YMbPQIQv1ZaXNNrOW0hmbEq4PV3IVSudnD7U+bCoatPkbyUA+06OHx8ijP8QhTIaeKOAjDm
gY07+sWu+XrerLbWLtrohbeDM2Np3EubOR6XXyC3rqoGTFkub3Aejsm6bR1/HHaAjm+y4qWv/yB+
T4wftGPW08mvzbszrKGNfjgOsNWvnE3lBtUqo0Fzr8DS4lBeqfQ/J/0lNr/dXqiFI/ZrGuvC+o0q
Xg2KKrbM+GPUniBGA1FsYTOWZAj/eCFDOZehM9Lj7qkNpJDDFrSHtW0uHOO5wP5qvfVrKfD1uvZY
IEWxrF1fxtB3QaakbyMwoPXxLoebFhixnKhMZVIjGuFWdBe+YV5RWsxFcAHts3TArdXUwqZBBs7J
Y6C+97BHATAVLfjdJSnS4Q6n9AgqI1JOxcch+gBQJSTKz//GLOh7NnhNGIouvuFiy3KwumyoISgh
UpFqi7v6WcDB3Zbxq1AhhS7s2G8h0nJR2c5Kp0WRif6qlfM5Uu9a8+ncvSruB6fbdMd7Y2WsmyZI
O2d91h+Pxh+pTYLW4lkKWlAw0Hhmg6ZaHPR+U3+f4ATXsjfw8QU3qwmjuHn61h4DHWTxbKmIN+/q
fn+7tAnRANTXdBTnptd9m0Oj7ZRTBN3ovmoebq/TTISnu3SEaqILHdwnSZSWOaeh05vC68bhZKxh
A/t2IuX1rIRKuM0LxdnQDgudljNqFd+xShdaJ8U2yNsEFgxoB3SOi6aea1uAMgUg9wz57tkCqugM
rr4G6dC2yWlkDt3TUtf9nON0XUujE1rRIeaQDnIWdrXVC2ozs4BgezROX6Au6hdS/jOLaigaXQV0
Ruk2IEXXSq3I5Ew21DykAQSEVrrVt0awPGU8c1avxEg3opmqZnFygXtUi37lmwZVu/A8HJ/UI42S
t81k7tkh5n51+Bh1Wss16cxCk2dNtYJKzc/jFqJHf/UApLR/eikOK38p6TV3eA16QlTb1QyMQ96l
c5G7UTWMBTTXEOyCMJwqXjO8OlQGXOtjNAZF6Pd17Cunez37liavRvStSSnePOfTixNCa+3En+qq
8s5T9AC2cGdv8+rlWMINDaRiVwVx+PnY/BzbDzDIG+Z+YbHe7T/RpKUyxOJSiifCk/Y/hsYIKDm1
8NJxXQJL64Htlq0VBt6nHY2Ju8ZPtK3x2Pti8i1ennoTRnx1qIR8AVKi8BWuZYjvu3Cwhlo69ZAS
ezSbcWN45SMJZcDB36rTOns4Bf1uiLcLKovHzDuRjjhTTDurbNq1SHeMC0UBoY9niBixz7fHnbsV
Zbtw0TqEWcuibMWChEo3aYWSy8eVBg4LAx64rORbBjV2aIIe/Kgrb2W2j9y/FhSbW0tbteipwVmI
0eBrxdq2T47lyio86O2ndbqDhcI3n6afKuAobN1nc+HieucQWcFLecKBXezdOUyaNjaQZ4Bi0z/2
sLfGtG8mSy/t92G8EMT6MVsmam6WtGOk7tIS6HNmjJktc7aWB0GKHzOAvPrc+sJdVV+szZ+3V1MY
/rut+y3TlnJMSgedxZAjE6wCwMdhkdz3uVP7hnr+OAGE6A10gy25rll7uRAqvcOLdhxTLcReQMwt
94VffVbX5316WHnmpviu7M8/dc/awSWveu5CYv3dbfNrjeEEE5XZ97cbKNlKcbKhowEkDCQ3qMK2
jmrsbi/qrMVwl3EiLBfICck1h661Olf1kY20B98CJj/E7TS14Imbzt9vy5rbQAenhjJUJEDlurbO
VQgyRK2tCk+vHvUj1ZVwr6k6888w0CwchLm1c1g2l1Bt5g4wWxdOrjQEYNB06bQ0StJc8LAtSHmP
CCE8lmWQtcNrOZqMCDGdky4pwCYhTuz8SN8kthIMzq7MeCrdW82+tPeW9tlSFhby/YsCuRw9hRFA
C08m71rUABQfH2Mg2+ga8sACPd3nHsgGXvpnBBbLLvy09GicOweXEqWIOCuHLkwbJI7GF2X87MI3
YDfMeGr74VTSNrA00fkuPEEpRv/FPya03iGdxSXEx3rEYV+dXvp+b5Uvp6X8+6wIsHqoijLZ9A5m
pdfyVusNYSOjuZnEjDP0MQMA97etfuaEgWRgC7gcMX0i20g66UcbrGYgINWvNnhLVdh6HWT2i/hD
MzZ/JUhs4YXzVzu9z+DI4o33WTnUewicvSOkT+v8zdyutuf7bJv+cVu1JYnSLWA1kztpOCkvt6Ee
P/+VKAt9RbMC6PfWoQpRCOik+zM+RaHdGzR7pRCcCnD+Np+C2zrMWQHezyHnruq4CvH7i1Ur3fyY
qBkwgXFnt/fnEjoNvawmL4Pbyrstak4bg6YlARClEMZL2oQD5NdRfWL+IH62Ti/VacGXz6limCaj
uqJOzovoWhU7PRmkuCrA39Log32GiLHZttpCAfZ9MC/mGi6kCC0vFszRe9gXc6T0B4dJ64pJducu
pfqf+mGwVFiaXbILYdLuAPA+1GUBUGx0vIeM1qNLZemGnzufBmUXWtUZCgGP7FqfIkyOTs220I8C
dOnWOMA9AYid7ekHQu0HxU82wFn7t01hfhUBL8YlYNeGjGbR1Ee4GTLAm8eD82QHIgEKhNZ3xRdg
YUvv1vdNqWLPLqRJN28Dr7dxTpEGZYFxKO7i/4yo+eJx2XztA/1gMb/BpBooqu2CVc6rSgDMExDG
rXcDDyOk53okhJO89rXXdtvt9G3yoHvZod85C2dsdjcdUWnmgPFDOgNDpbj1KerBvx2/QZW8Lu3D
cdVt2nKhdPI+jSuW1BX3P6GMC9TutdlAGzKc7Byt9E+2sSn31XedKcejv/2ovMWeue0Jgx0q62Bf
x8Hihs6qeSFdk6Sfe+DSFKQPQfRRvA1P9+5D/hlg+P1qO2zpWaD9MVh6m84EcJwTmsNsh/wEi3wt
ta3zxIDdAqO1HZhby/vQAgQOAoITLLb0dS1kgOfCHOQJHCCcs/nusQYhKj244cjV+Z9UyLfjR+3j
eUOj2EdjZ4XreOE+e1/GZlNN4EBBy2DSniGFawV7h1soUxHIKOBeGKqxbv0JpIxFjKO5DTRdcIB0
rIjOQenqHPtOnWKTtljoJrb9od+YgbpOfMev/HI3/fzlB/ZLI9WzR5G3PWRI4OdwrYoNvvDdBiMR
eirQobVt/iAwK6atqP8K8GSe2gtH8f38KKt5KU0OSHJyd80RcJcu6HwBQbJ6gPUMXPNmT1E4CIN/
E4+As6qypLahq3JYbJmR3rUZ2AjNKd0cz9Fd2Sw9ymZN5FKG2NiLJYxqQm8c3X9sMj8ILGiQqXjx
OgvJ1bmrj4PGnIzLINW7NFbprIw8jRFUHg8mE5LnYuEVMSuAuFcRaBk0Ekqn+dSdSnjWDIxh6O9W
Y/wYQz6ycM3NhSTMm/4tQ/JTfd0WK+WIDPeTAj5lerCfYRdxCrJ/Ap8y9vvd6Q87XrhdlzSTLgHL
zkCPP5ncOGEG/0X8rB7zrwuaCeOVshHEC3RYEscxzCenac16lVTDERkCjknAUWpfrT+hB1Q+/ohf
7IPIXiX34XkN8Lv654LsOT/MGXY0zRJttHK+LHMjbVJU0W8MGNW+CHKvppnV0/b6Qx9Mm+4VDOgN
z16wd5Zaxub8FokfjS4VxVHevXjzUzpmeQgcjFX81NrWLxy/dO6OXbJgObNyIG8CpV9lTlLOQmpx
GpZH7Yhxmus42nf2J3u1KZfGPece8AJ2xlANkZd4N/RW5aYbagYr2Zvr/6Qep2f76Z+RAcxZDEum
sXIkIMnsX3sOCHYj3WkiiuzZz8Q1Dz3UdmpFnF6X9oYnCETByYKlzK3ipUjp+GmF5iRuhshp9ZKa
2kbXnooy0BcR5+YOHJkddHK5IXnhXKsGtGJ4ss2Yd5o97sw8eg41beEpOGfzFyJkaI5BH+tTHiU0
SJ0PZyewqo8t586BcEhZAsuYc1pidFWggIixCMl95MkAt0iGNu4QBY1jbJwO9mRlWgghZxcNxlkB
ycGLSo6molQrG8tlc/rTh1x9zeyF/OGsGq7IOKAIuBTSZU+2rVUYvSBa68Z7Nc0+rs72h3Cl+be9
0ZwY1olHrcAnegdUqlSaaoQTE+ijtp3cD+a0KeOFkthsIHgpQyzlxaU75uS6Mh1nKyIJzbN/xUrm
A7y6a4g6vzX/5slyKU/ofCHP7njAa0KnZqMGlpcEK6/9am6tIH5s1/3T7QWcdUKMgmMDIM7wDpUc
Q183aa0mtojKYrryBrp+ARzGiVPD3S/ImjM6geMjhsEdnkeSUfBsMd3m5ArN7B8xE1MR+IHuvbk5
7c8eprgzF/IFswJFldj4lY01JOUUszVoMSvJsjX2QwdxpoidFpSaNcELGZKbI6WyshOhVP0Wfv82
+O12HfmWD935GIjodplmZTa2BRHpb7UkH1HGon5a/VrHNvcbAFijT+B9U9MMPyrizecvvWznHOCl
ROkMTMeVMw4JC6m4R1rnqF+e/VPaBXr9qpwXDpzw13JwcylLsv+8yI3yqDjiHQRzX9Dt1C3jiYdF
axSrJMmBPt2ij4P8uQUe6vU5ow1Jy4eC+elmc9yeP6q7o28+ZK8iHaHsrId/8T64FCd3KQ9DXYRO
V2Lm6tY+v6b20kme2aMrAZKxJ/GodZWFgC443+l+eKCm4sUHMKsCgc8Z8rP+B6wIM/ZP9koX9Hcw
xhDIXC9jl8dufpoAKUiV3ZC9GVq4doB5vX3KloRIDx+1VxjaStCNiGyIv8b2ru1+3hYx9z69UkTy
To41Ou3KQhED5F+bPJzjq9vjo+C/+gdZMeEW3lnfxbJJ71Ojy4cRrowY6zPGNUk4Jn5OlBFBvVF2
7XppdOU90KHOe+FCnmTtVtKVcTmSoDeeRIK+8JOgobAPlvwHGDEZWjUP9UOWE7svHrQ5VanmK6oK
jCCokZKFGIYNRc0qjr3wYfAbr4D4KvfKjb3VN+XnpVrRjPdgkNB0YIECCtiUA9047h19iAmqkz2v
k8d4S893kAbJQvfPrLVcypHcfsnMT6N2+GDnXvCmVVs4De/MremJjO2S+51L+FnA1IrHMmCxplzy
hvPgaGcOS9gFE/i7zTYicwM/L/10m3jHyMOz8Vg6XvR8fnA+jDvr+fbZmDt+F+Ll6ndpQ3WXprjK
0M186DL8o5t/sVP1820xs3tHFGKqVBgdEjjXruR8spvBgMQQLZ1DgefXt+42OyxGWEtyJG+ilJNi
NA1yBLbY9JjcWYccZhWIYI216IMFqO6Rd6yPr14mdVkSLrmZKuyVjLyUULLcqz9Kfwg4jkEsKhl9
cHppg3InMFy1nfvV/PP2Ar8fosQLiEL7/66w5HU0aKlOuktNawr9Oub8A0T8xfGznwxgFZDZUKrb
hv709b8UK9bkIqSd9KiqnRGd1UfnyQzyDRSDG2iVvhmPglhs3EXb85LMuev9QtVfubQLmRCem7kK
Ib1wsAfnIDhRABSB7v0gmHNG+HsXIsHZQ0LuD2IgMM4UOdgsLT2KAQPEaJq7tH08qr6dbm8v5Ew8
y/b9FiE5nbYdFMCWmtjTIWY0mq2bvN4WMBdaXkmQQsuwtNXGcVBCe9IOk18G8ZPorQE3eVz/aopa
rLLN3kyXSkmxJTeDkY/Rr1O/2ilELcM+BhRu8AXUp3ghDNRDwZBfl9sltKi514+lKQJ7FjYZ+EEk
w8xOveG2AjBFlIcmQunqHrCNLfbxYVHW3OYBp8T7h0KvCkTV9SFgCrycVjQs/Io3xfyTuARjimDE
mx8yr/aXBn3/P9rBxgVnDtevXF6GhdlsJ52VVQ7HX/608lWBgkkUuJSanjN+Shd/i5JcasjS2rVL
hkTTtuRGztMmNPa3bXNJhLR+Tlebaj2gjQb8VLR6O6++qPGC/c/v0W81JP/YUqGNUwM12uG7ot2d
h3/xuMfgfguQDE4parDg80rgopf79kk8OoDsT+/il2hHGj8Kbq/Zgj7yo+M86tF0ClkzQ3uZkk/K
UtV/9kIhSwolDZ0FMH1L/qJdHd1zUbNg8atTkw9Wd/FnprgCZgmswDwUm9TPAJZZ31Zr1hQupEou
w+5WpaYnrKK7Cjd6e7dy7lS1WhAiTFaO0C9VEx9xcYGEUWfUXFy0tIT3Sbnvh7djuA21pafNe4xj
7uRLOfLR0aZjNqbIqX2AvAiQE/+4T4LhQ+r9mKCYcD5E3/pF3qW5svyVWOk4mUmthKlYw9pXg3xX
7Lu7FK4T42X6YHwtN70/3tXpury3k/Uytd3SBkrnrDPOWVZnCA/7O/imwzyYukVsVfHgvbWB0llz
TqMGaQxCBGWMQIpsA7GeXCSLqS2xWLIoevFoK6SV632vbR+e0qpZ9bnAYot45jQlzLdb8Co8APpu
2/6cWV6Kkmy/O2V5k4l8UzE+hBEjO1W9bk/3mrpkmGIPJJ0Yr6CXXfQXMjov5ROUOCpcmFnBL4Jx
rBo2mvM5Kf1k2OjKxgkX8sW/2vBvSZNCm9KMu6QSnspcKwd3V765+9LP9oOv3sFXsWUgmaDR+PO8
VgLNPwEX8Bp6p6Dw/sX78UpryaHl8JSrjgjPRfZJ3aUQ0v6TCQhhe7fUlXbR1R1y/AJNXaO7oN2m
23hvBNoi3O9cPHeljuzE2nCooSoQ6hjZmviGvgKgxPaCL+9Ev0/7f0dM0cFWvDAbyZ0N+ZBnmY1E
pbnTnLto9bFf6n8Ri3Nr8STXVRLaW1UOO4Rj+2mSrjsYw28fsjmnfKWF5KBaw5i6rGZ/jK27Nuh0
qb5rzEDEW1BmR1jXik0BJvHZ78MlyUvKSV4rSQd76JRffvm41X+I1332ZXXfBr0vGjPCx6XGmrkA
/FLXd0GCGY1OOLFjqLOpP6abbqfwIo0Cwwdu+02E/Wa/djbHzVJeY662ciVa8jFGG1fGIMIhOtyn
4PgqSgLdOlv3J8iE+8d4+bUxu7wAXwNJwzAVYTi2dXGrG4N+HFcZE6ZnX4F6NILxfXPkhSMOxLCd
Wn957GMuDrc1enso6gncYDkB5joFHaY5xjQejlsR+Re7E+je/woZTpy+C1HS6VNA2W9BpiMbyziC
lX93Tx+0pUB8dgkvZEhLWNd9UqxCZLQ1bV5l/HYqwoUawEx8cKWGdPxORVpPDAqjRqOvo+GjVvdo
83L7kM/cpFdCpJPWQvDCUDvG5w7qWrUOofaXvnrQkqV28qX9l8vHNX1PbXVEUO9NJHugKX4QrXLd
/T+wtZlIRAASY9v0rtOMKzl8rZvc4yQgKkXbWuNlj+LeTHfTzt38MLfZs0hnN87aLhf81tyOXcqV
DC9dOYULKCKQlcdPqr4b9Cd9iQJw9jK7lCEZ3hT2p3Mh1rGpIUSdfDcognADRbefa78aSJdxROYy
r1frKVliXI1q2vas59lPXiY/39hrzUs/xDiNctPewcF8CNlLbQ23xOI83FyUcKmwZKErrVMT64zC
Co3B+eE/wUh2WOySXZAj53fp5h7zxGXz0lflp35Xcw+Q0r4vE4aqelqlkk32oG6SJ8HWsTQyOXcK
L3S0pSsgqiwj/tVmf7b+SDtj/T+kfVd33Tiy9V+5q9+5LgOYvnVnHhhOko6y5bZfuGRZYgZzwq//
NtQ9rSOIfTDjeenktksAC4VC1a69kyqI2mPdy/Cca+nsqR0hwaQAudGB5yXzpnwCaaePkv0mC7hw
pfrc7MugPv4iFQ1C8qlhIaMctBwKfgSGnajzl/rSjgNwqmi486bfh+kiY7fnw5psoTx8n9xwbjxZ
7dzDHiUvdblxSFAzzK2h0w42q8WRAEk+E/MLyxMCDiFJyhT+lMv26V1+Zz3qB/rAS3ftj/nWwjWu
Jt4Tar14d1UbMGlt/9uwYAuhp6aDoig6Fjz5+VO8s2CbQNzJU3/nta50E9/LJgNWI/rpNxUiUew0
reJwWSx6aWzMyzTkctv0ih3lEUgSWG0hAC0NoRDgQrIb6yag5Ma2b4E9KiT9LFkEECINsXNFd7jT
kO24b7btjgNOeF3+vG+uJnwnGyfy2vWO3lQ0hbeQ7RSywL7gHI7DJrpmaE7jv96dt7e+eRxNgJo8
iAiFsxdDQRPzN1hWT34y81ApRzMLzptY6wTifL/bEM7bOLv6UjVY0oS+auJD7DCYvREl8/aqlzs7
/4nFt8+pNeG4YUC+XgqgZ7GBEB545jjq5AfnL9UDUGrIE+Z1x3hfnXC4VKMyrNqAPb1wfacOMzN0
UCVihj9Zhyr7UrFHyX7ygH9uhcLZWhZqqQNf4YRxEf4Gt2646k92gS6uxB1l7iGcrXiJOXMAPp1G
rzPI4aRflMk/vxz+9c+tRjhYNbAsc9qR3HcNtkmV4r6Zov15E3+TF/31jYgwRZRrPFfmh4r3vEeQ
D/fX0X70q0t6le3wZAxkLX3JvomlobGKOjfjL0ZNv2T11yUNaRZKFiWzIdzXkcuKyuQc16Y3hcAN
eCC+5K3Z7Cl660S5QRLK+tx/k+2976QQL9JsLkrKEy6O9WPBvvOg+cuTofS7HRpoEkFtjh31zdMB
xXrZiiWOT4RAoqdkzrIFxtVDuqvvMRUIKF53aW2Sg5RNVxJGxNYQPp4DHSjsbo8uNCRL0Whrgnwf
eeD6BPOB7MKUnAKRhjMvhqVjNpaWlhcq/TbLxgnWJiNOgzARgoZTxq1STFgPvUSpfhvt67B86Ldy
ho/VagnQi8CXoGWI3qGQr6otJB0Jz3dcUH14mWN4g11/B8fotrfG10k3vNolnlHdztqy0VPQm+T2
Nh66wCmmC7C4eJ1j++Ose6UjA92udGMweeWiFWOZBEP7IngYVDvsj1YqtXb6gQ8GlL7hBvoDue4u
0dvHzIMbVDK/5SfxY4j7aFXw22SomzpdMg7rrFAliw+j14b5A5fvkj8XPt9HH43xsHGS3eqW0zZl
C+AyfxJpoCTh6DZVXjj9HH4+2hHuvaywunFKwBcA/P8b6jfFTVugKNZ7xpb5zc/kAKTb+Zj3OXMH
ugfqRRyMqOmftOerajCLmjoZ2NnMUKOAurH4W6TXnsaK3nP0cjd1/zFC9oNJUTHEbUlHVShA+m1p
Pkw9gRiaqkueCGtbyaWReV+E6CCX+fjJzKzKkUSAqEAB2U9lpHtHLcJlHjbnd++Nw1H0w1M7gh/2
OXIjiPhmvI75qoYgBseDrgCVcXad45W3pN703EH6Z8vHhUExszOQc8bS+UjuGeKPgZYexOgxomMA
6/xxubqRmp1qIxTNauzVCvUwzf2KueWjNmeSrsnazp6aEmKRm6tJBGgFRpMnEiT2IQOzkCsTuJSt
R7iIx6WZhhG6J1CBApL/G+QsHe1mKm7Pf721pdgqhm7AaWmC1UsI4ENn5takgwtkgrpQNF5GdPRn
6eTz2lpOrQgJXxWRrK0ZrKgHfr+rx/qa7RJkFQMYmTwtLL5nW2Uvu/1WnouaempWSAIdFSp5pW1S
gAWnUA+brXpjboHU3vzKc/GDKfFAY3APHRE9yX2q2VsQRnnp0oZWLAM7STbSEDwvbzMtVmyc6UU9
6vl2TK5LuplMyat0JR/DaoDnMDjJCfk0E9uPgznFJfigeGtCv+pCnosNWyUcvtlXkJQ3t8Yj11rp
dtEXqHlJcvdVnzyxzjfh5K5pq7TvuhzIPAh0ekl5bFFEgUTELzg+iBENOL1lgQfioxFHU6KCURjJ
41umhUt1XcoK9qvrcDVwS4HHArBK4WyVI8OFwi/ovn0Y0GZ076ZK8qXWri6AU/8yIRysjHaLk2uc
Xoego5lmENZIvbFN/C5NvrV1uq0jKXPX56QSznFiUzxVuFiUjOV8MGcJ2b4I5q+G7XG8GOqxO6UP
8o2sOyzZSUuI7WSuErXmD0ZQJx7d3LnqB/tBI5Gk/bEeMN6XJo5nlVGjQNIIZH9xO8U/G1a8JpFt
78qlUPy+bPLHrtFpMFn6tbGM6Zemm1F2iEYZZ/f6cjFZhWlxoLdF7rzaIT2GtvFVp+FLk+y1KjSU
+/Puv5qzgoTiLxvCIVvsOdfzCjai43iZRF57g3EWzKIPGx4i66eYA/9k3/FvNvjdqnAkshEkA4MB
37GOXKtHu8iPYB3eY1DiQlZdl22icDQqY2SZUgFjqL9mFWQj+m/VxCQOw39cMec43UThKDDbWOJO
0Uu/y1ovN67Bej5FKUhY5q2Ty+jBVype/OCB4gpvDUy7i8+Mund4RRKfLNtbh3oz77gAKypQXg5A
huzyXLtpMNfJiS8x64yRyI/xMSPtSCvLgijxjCwujzxrRuNx8oyxDs674lo8ObUkJDqgnkhjluBO
m8AJFGi4PIMUZI8SK6sOf2pGCPjVoHWpWaN4wjGnjacFmKE+mupbqwXxf6eW3i2RPS3WnPDUKF/7
yVUWaZGhZozH5+xprPaD3nqz7Pm5vn+gbjTwegFzhuCEUdw5moGE11+q6cqx02006pvzn2jV9TCJ
+y8bn9KbzgJjKH9L8ISAS7tzDgT9GlpvYbGVoRvXXe/dmOB6rhUzRjkCysS4g0q63QRghtdn5Ktd
dI/nV7b+gd5tCc7njorZ04aHQe0QFxeu9q3MJFPMK3VCjEereFy6DhBkgDx/dAJcXEW61Ni8UfPI
Vg2bQ33TbaOg9/I2sF8z9DBlFdaVgv9Hm0L0A1YHgLURU1W8qNWZQZJuOJx8CXrf0fwp8ulRlrat
++H7MgU/HM0xrsYGJVer2PfF/TRLXl2SfQSdycd9tObWMnExgujmdQrV0AS1pjp50WZIPU5jlG5I
Jg2DK6yX2EgNA+Gc/QDU/9yBTk4wSYe+xsQir9iRLdSvMEdVHtMQwxse89ljjyYtCr2SYLXqlSdG
+Qk5MeqkdWQ7Xd9g8MfaGW3jA2X+RWWTpEKw7iUndgTPrLR8rFKOyjmVibYSpHJzyBkuZetadZET
e4JX2h24DfMESfcE4Vf1GC/Pv3CawRoEKluQZHzqO4Eus0tbF16/ACyW30btvuklFC3rn+bdBF/i
yaeBQFScdBVSUduOL7p6eQLD+kOfK6/nV/I3fvduR/C71h3xPOGyyex6CDl4JW686MEEvt8jwRhy
h4dOgPJzkl38f+MU75YF52Np3bhGj5BY2QEfkeov7O9I8AtPO3R7cjH0ni7ZU+liBT8ctdyKbX7I
yO0ExCnb0d4rfiSvfFYRgL+fy62D8UyZN0pXKrhjM89KNuSoXJn1sR6BN9S8GC3lOTsUzCcb6H4H
2n9OcsLjyfvuClEyqkG4HXHJbb3XXgv1sS3s71Uy3thZu5e4EM9oxOz0xJTYn0rKdo4xU4SK2DMv
f2gXHHTBDupGDfgsisxx1g/3XysTu1OxmqRKqxkgJdUPU2GH4EgNJSvirvd5RWDkAtW9AzorITOw
u45CBw6FN+3a2jqvnKchxSxPeskPRBECXwveLtnc4vqJfzcqpAhGX7mRElu411woY7YsCVwlMXyz
qSQfjLvbudUJGSpU7sDNziuYeYdp0kLFqH/iKaTdsVJHazuGcKauSQrRb9oJ54wK8WyMnZpVOpjT
0xqstYM++m2HLklUQYhtYGUXxP0YB0uTur5aOWYIlcvZ0wy8GBfW3EWE1V6uLelBrVJtA7TlTdno
dwDC2d5C0sQjev9gzUr/tRzVW50Ww5dyNAuviKu58/Kuzi9z5kJuDXIZ+n3ZE+rZiZ2+qNSi7ob0
8+9u2SFvnpbmNXV7XZJSrH5aMHNqnC8Fw5lCkLX1LGodFmV+MejbpfGSKT7YnSz/4175aYtPrAgB
taqTbkTmiiO/jbbDttyyLUXGwgciul94kEJ0768FCYG0pvlM1AEuVDcIo2l8MSu/K+5Ny3ZRGe/O
n8ZVdz2xJUTPnOQTG1Nc5qT56WgXVpd7Rg1PSTbReNCh9XTe3Hq0PrEnRM6asVZlFMnKcmgcv3wC
TBvk+AtU0xePhUWoTFLZHMkSxWFWOuYqYbyGgITMI0l+4xStXynoJrpWvXh0Sf2qqr/9ykJBt4Vp
RQgAo1gCfzpJMaalp11qFaAyu+4eyWPCJ5MCFz3xCsyEyY5+H+pQYnLVRU9MCi5al51OmhGBdfKV
6x5IpOgG3Q30wOn3/xzEgAvwxJTgogblLYc3oL3+s1OMABAyT2tlj5HVm+LEiuCcDhonLUrIFQjR
UkSbRyu5MnrD02UZ57pXgtzcAUMm0k7x1utQQHeXGrdDC4qAHnR3YYZaIWa6jUPzM9U8KqVaWA1a
JxbF+2ierbR0AI21x99TV/8xLoZXKM7v511CZkW4jFQsaiiznrfTFN/p3btlSoLFMH/pCXKyGuH+
iVmn20qF/ePSE03sUepBvdufwaJag+0ziGLpqV5fmoueKNob6PwKgcSJshEv8gaJXrPD3JFnD6UX
R9vz+7da6nRAfvunFTF2JMOUzAMoinCkVD++AJ5qbwHVW+zqrQzeJ1nQ249yEjBsogxxmaHAQCbm
TRQkSGCHtyXX2PqJel+P4HbUAN2bjQX51FI2IN30oiUsBitYlrvzOydbjeB5td40Eb4OSDBxhbEL
g6ChLMm0VlPVk28jOJ1i6I3CXBQ3FTW3er9XFx2OnmmSLVtdCfpLxLAdzuMhOJo9EtvRK5yhwrU2
ozu+zLUejODkO79h68+ndzti63toHDqYM49BAKHloBNLw/YHJPZQ8Rm8sfAcPtMDUAhTN+ctr+7j
iWEhHwewwM3rBY5XtLdjdp84v5SfgVAWGGn81RDuig7i1W49cxg1su4GxK4zNLNpMkvcYdW19Xcz
wmUxz3qrAZYFNYDCT/QwWzZx8lxOL+c3i/+wn9PAdyuCN0wWGVz6xsZhdB51oEUfl76ybLsK2qyx
TI9+/dP8ZU18/E1aMyxDj2xpgsxhAQW4WA3Or2fdu98tCB8f3cZ2mTj2q4/TQ1c4KBDMT0YeS14o
km0jQtxZInRxTAvYAVfZNNUlWa6jOAfz9DepN0vcQATMxCkfhuV4zhQNlvglG+zL/HlUs9vz+yb7
MvzXT6J1CzKFMtF5tG4vl/SlsiR+Jvsu/NdP/vzCqHNC+QyllYD/sagHj9RDkE6y2WHur5/8+SSI
ina6vm/SGPl/l8y3mVl/mwfntVuMQDdxkowW5CUjIhD+fn7/1js5YJCDABw4Lj/JNyj1YJqdww2/
zkG6A6GOHmK4C6jNDII9heceymD5GoXnzb5RWH1a74lZ7j4n+5oxLe/LEXWxLszB3O9bs7ccjE29
gVjWVXq5BMqrc00hHtBuk7tslxxkxCKrjmOhygBMBvi8Ra0HwFkUu2lwpFurTTyW6I3nxu7u/DJl
RkTvHKGO4jh4rA52q3rVTHRvnmWlotWTdrISwXVyK7IVt8CZzqdyb9Jp04NGwm16L6nj4L9bj/DV
2FSMaafBVKr1RZj2Y+SN6WJJHqf8hvjkG7if3ujPuKTIR9+oFpKXSY73k5tvTHDVG0BhstJbJn8p
qgPNJTFx/dVxYk/YwApxyswjFLonf0QfvXvT4rKCLgBxV5huZJ63fuRO7Am7CJ4MdTHYWzI7Vx4f
4wJdRQ3QR/sINjmfg8KLrcxL+CKETQXZCEhbQDGL4X+Rbnu2yGjOM97BadXsbKd5qEZ6ARY6icev
Le6DHeH6t3PipMQG0i4tw2HxjA1Y+jAObX/JKy/f55fqBuhsKRZi5QxoGlQ0CThgDQO4048uA2LF
yLSVAfNoGmRhI3YNftEvxBi/mCyRVIVWzvQHU8IVqlusaIH3KqEqdhjVh1TG4ShbipCxO4wqRc8J
5GIIC7uFe7BjVBDjGXqoiiQKr3WiAdYCNQZwMTb+JmRRRT2lzcQc/l4ESUWQYg7VuOJymdnBDZRf
2bh3Y+IEsWWiP8AoRIGWWjV3YG0ZgqyMfpyPUKu7d2JEcIQys0nkFiXAkKq7oywKi9EMGiCd/N7t
Xs7bWrmzueQRQOoGVNLAP/zR6UbKQJcCAJefOaD0aAiEa9k9WLa9ZWTbKaZeM2l7bZTW7lY98MSu
ED8YWcB3EuNN10Cl1XQDjdyR+XluYl8dVW9xfjhK4tfjHZrvsRbk8VUvmxdbSSNBl+RC1hycmJ+V
9diYjAyVZ8y9JZZHhl1nbEbcPeMP9xcy7w+WhHDSpAyXd4HTUGpN2LHxso+t/fnPuOoyJ4sRDoGZ
ZO1IJsSOnNGA1QerjrdJvaXaJMu1+NH9FIPfLYnPiNHpFVVlcM5xQ/eg5ACLArhTg+KKD+3KxwxW
Q/6JOeEsuJ1ZqRBpy/2kRk4HqQFiQqJWsnurRmxcFC6no/gk6ZvYoErppwmTwQm9zxJz9BSUd2md
353/SjI7QlKgYXxP6SckBQ3SxfqL0x1sRSa/veoJJ2sRDjSKMqaaTG3pN6wMKTlSFfUz9XJxNv/d
WoQD7HQjHpQFIqHb0YvIGn19sO7BDrz978zwU3ySY1eqnasshj6fQ6NLk7Jv2gSKvqGQmJHtmnBE
lyhJCwr2KH8wL0owyiu2R5sN1A4lx2c17J18HfGcQhprjmib+0pKvbq+Z5akcy5ZiDjXm2ug0h6W
ufE15YDuGYTsLzr3diLfz3+WtWImMrG/jowjnEtFnSDso+PeKC6BmAMR7rgbkRtlIM+TQZdWl+RC
CZsrbUFqSzBVjUPXNQpMGb1fGDddCnaYy26RVJZkVvSPjqa2UZbbGd6QvXtAE9KoD0Z0SRcJPHvN
CjiZMFuhc24QcS2tnkzukrDctyndzs0YThlQttU9kUrarcWaU0vCeipSj6zA6KY/uX3vJz0G4LQc
qpNzassI+lZNAcuGRygINT9RPddqU+Q0jgvftHu0qb8yt7pNZJSrqzt3YkRYT7wUS9aDJcaflxu9
+QLNVa+qrs2ulDzc1l5SgM/jyfbG3QK6zI+OYHdaQhTFRjflHgXAHLNmceii/WDbb2Lb8knGte0z
QN6AoiaokPBg/GhQg2BVbnD/TqiKmUXD0wjdpckiWdiaGa4LDX1dFJ4/KZ32c2frUYcGmJJC8itN
rgtz/lKYJDgfGXgEE/ODUzPCd3JqyD1ZIG7jkz1/EhjwuUAZBmMtkJ6aETbNHS17riYINqZ9f1nG
4y0FI/35lfCYf24lwm1tjknPltSBx+kvBEgS5YI0ppe4j0sX0mR33tiae5+uh3+9k3vOzpNIHzR8
HSe2vC56yTTnjpbJTWYu4XlLa6hJKImBIxR/IdYnSZgW49zJQtDtSvYWg8Qd54EHDZfpWei1Ya6a
zx3LyGVWWC5RpOJizJDVg6q8+M4orNlypjop/KzCGLnuW379kGHCIA2tvRkmj4BsxtDQzna6R6Xt
sNU34ql1vvsnu8tsfexrG8fZOtoaNJ5IyM+01QSc5l/+kl+NIaf2hBhCbNKxuK2Bk/+O6RfLswAk
G3fFRdlCSLAI442s4bfqPifbK+QvrjMahgWyGV9fykNWg7Pcqm7plKPSW0oOuMyUkMJkw1BUM4V8
IFN1z4qz60pNdkuWfHNyWRFtZcb7g9eIKHM7MeMx0jD6X+ynQ3rF5QPnC+fQATIDtl7b9DQ/9sej
/lXJwIsnOSc8r/h0/t/3VBytY7mZUyvGOam0rYFht343PBeNz0Id9B4y6KFkVw0hbC4gAkiTUq98
m7ANCpTbMgK1+EBVn8nlblevgpOVCcHTHtyk52UTv5u+lCkGtaA5NP88v31rNlBUwJPKAFkzSlof
j5w64nnPtQp8y3zIhi+WeoNniSRCr55rE1h9PNrAsfaJ0C8F/bCVgxsVVU/OYsMJSi1OuLHntJCy
mic/tKI/gG2Pq9FxRJVYn4vmMW0XLriHelPplW2cb7OqdoH/ATzPRDQp7qlDb39hG7kCJBTVuGqH
sI1ZqTSFGytom2gPeQZwKFA/4Jc5b2TN+dC2+8sI//WT8NglSWcYC1bWAyypX4Bnee5t36SyW2DV
J07sCGFxQMWxIsUCpUIQVbtOfREX+YWtVg/nlyMzIwRDu5lMnVZYjmMsW6cpPYMmvw+5jBtx3ftO
liNEwtSJY4vUVolpYmdbvnF39AcXfE3/Dph2tSh98pHEWFhpiVIpFqiNu9ZLHuaH9JBs6ovlGgR/
Bwxj7bIQJECScqfUqPD2Kkk+sIJ7Brld/CUsd/lt1XjtRY9kAYPaPao+yw+HSfxxhUUEgMX3nRWj
YWap0dRRmLWbgJQH4jxSlfgj7wfRR6fYLtb3XtogX8v3EKkw9o7pNoy5Cd4ZqROnX0YLJS4jwH8e
y07zeu04W1+KeFPJEHZrTsoleA10LQ39k3SoZi2DkXBGLK25zfWjTUqfJZIYvOqhtoGlgAUB2gpi
bbxkpZslCvAmw2EIeWeygOKP9RPT2iH5IXunr6xI16Fpb0MBEgsTgW8tuAt7qJKCDRhZXJFBKULf
GOq4OX+4V6LwByvCRdkBU24DZwqEbhrhuWRgLDUbcS13keLNeNFY88t5g+Rz2AegBTwSINXHDIl4
kdWNPppx02V+5ExBq6lBJyP4XrOAaSINCmjQP4NI48fwm7YkN1Koo/uxMl/HTXanUUVyolZ2DTpM
JuhtdbCjf5o461PNzVIgF3zdIT8ddbwqjBHIzrJ7NIfBi2MpwQMfvRIuS6gkqRbufheihqIzkAUM
j1EKBNIfVLtcZLrZkx31ZXfKWq79wZLgELinm84AX8sb0WqxKbcT1CAzlKSnALzkW/Nn+gtQ0g8W
hfQpzyZUV3g9X+103ym6MFW+lyUgwKwLzvveysWM3gRanfz214gIGSzZxIqkUPA6i/n8XPpsOsNP
kpp4qRlSSYwVNzRQ9NAdG+1q3hH66IaQlpqYlb+pkadXBt5h4KLSv0UQQWp+9tso/DfeSSspNtib
DBXsLNBFccTsZsncoVAJGq30khMyR/smGKAJ/e/wRa2uDuyDiE/oyn8SWkV5oAUEHjX+diLHpcjv
1Lj5la91YkLwxKwHUEKzgAdpFj/T7iuguvT66yj7UCv31BuP4r9WInwne9KGyOhQee/oq6teUP1R
T/ZLdz0lIE+ZZbnhyr5BTkE18XTHiI39CbIIaHaqlnPtV+4ce/MSx57eFZKgvuLnEKbBVQgLkKET
xy66JjOzuS2xJPAnLGUa1iOSXGUx/cVJHs6fqbWAgZP0hjCGuzsi2rdUWn3Iqr70l9se82zDNgnU
b2bpaW8Cje1Ws8PzFtdWd2JQPMXDYjjRoqkN5vOO1GLgIgrLbJMRGQaE+5cQc08XJqJ+0SdLrark
0QJccpz/SwfAGKkMJgPjQBYE13KLD9YEb4e+ZIXLxMBo5bZ75WMsvIo0JoBpg95sI2WoX10cVy+0
bM0GLZfg9Y07VlproK5oHf+Q2nMCtkUig3FbeUl2je+GoC/+lzV+Kk5eRFrdzgwCFPxhSffzZfmk
hpxzjF7o34YauvWcRbe5N0JOhZlcSmcC1zcXHDFEB7rL0MU+wZga0zznHWoPgJ+4Hi/SjbvqWTUw
h8u3V5a7reQHqMzhokaGAyl0kRlfS/JioZUDXEMOKaSmCvHp96AO6H0l0waviSIZ/cJKFDM1NEE0
qEO6mGkRvmfcK3quULwDR73H6Fik3swgIAJgpCDXbd4eW6W7VRn7Exr9v8/z/4tfqps/jkP3z//D
vz9X9dKmcdIL//rPY/rcVl312v8f/21//W8ff9M/r+sXet+3Ly/98akW/88PvxF//p/2g6f+6cO/
hLRP++V2eGmXu5duKPo3I/hJ+f/57/7i/7y8/SkPS/3yj9+eq4H2/E8DkJL+9ucv7X/+4zc+FfS/
p3/8n7929VTit/ns5TlJn8Tf8PLU9f/4Dcnb9PLnP9Cq7ZO3/9RVwx//9K8/9MPuvu/2/9ChvKlS
2nf/+A2+yrPX96iEygzk4DWw/joomhj4ZSFOWDNa7mbmUF+h2vDVNJX42KF8uDNtavlj6e54Zccr
XTXfdJ3lXsQl0TxVH2oIi5ngRHDjIdRApZ97ZTVrh4HVmKFJzeoy0VNzn6JJGZZWr/mk0zFjM2RJ
MMy9A01FeK7XLgSi00iuTL+JMnCzme1wD1Fjckyy5edQYlS7YCx5YaYS+czq6utoHibfrU31QWHp
zTiwb1WS99eNHZclQNpJ2vpun+F5oxdls51U0l8XKISOnQZmQKJ8z4vCV2PD3DeW2eyHOk99PYr6
w6SAiGOYymPXgI2JsMWKPZMo1cG1wcJHxm74XY3cODCKyqg829lkYHvz4iw1gpwpxp2iF1qgKbaB
u0MpN/2YlkFElbsx0VBuGDHfPjvFNzd2fioYR9v2heV8nUsLpXxXoRdJ0iZhHsV3FlFeIrYAuNG7
z1MEXjLHjWiodkvnT8xNnubJGYK+MnZ6PzqXQ6lc6nVce+aQtl5sGv1RUQorTKzutbFcDGotC8o4
tGVbNmN8Ii3sHAR4ZbFLSHvRWGzaaE77XVWK+AAexyPJ2OQ15XBd6W7stRGzAqOxAZydUVnz9GZ4
VlQFqrtkfqGj0YRlqQ4ewJTQhSDJfLGUpPDZBGgQUn5nk7YzDbQ5zV/nMl2eDFaoCmg9l0filMqu
K5UXuwIDudI3hZdkcf61G2PrKsIPE23iZVIPXVMWfhFTdjPltel17tCOQRtX2r6gNQmm1rBfRpNi
nflsGtRTFzwu9LZwgqZeyKYsCfNHsuDtMUbJFRtS7UJre+a1loGyYJkV+zjulkBtDArkCpk2MVWZ
H2clKHPLhnmlPZp7OqMY6xnRpB1mjIKk+fBzwZ8ExNeAxdflrJJwNPNRDxTXmvKgB3jqi6LXCqZF
mdVc5RzRTa0p3lH9Lclw8RbRWsYgzjcYv+d92u6MfhjvyDIvBcaGq+V36DzOB0vRNN9uFfY82i7L
vdhY0qsWqeB+WCYke2yMzSs1wmOqHzSA4OPhe9ZFw6U2Wv3XYnJbzSvUbpc08EelrYfLuJvG3dLi
FepRpW6QjRoQNCuyq7lpjZvcNgwfL2mMoRj9vEmqZbi0KuNVm7T4du7netOlShkadKShghK415lz
O/pZSqIxUPDu31rW2H2v50xVrmzKI4ITpbbudXlOce6iRPN0po+hRgpj9krVzg5Whu/hxZrT5KCH
JcmDo8z2NxsOC2pYx9V2ep0lj7Oh1hek7dtD1FLQNc1VjxHSiiqAT9WzBmScSYu2DExjtCAnT3IY
TapGg/qVG1l10Cesv7ELzd036lTdT0rXPdJoUZ/6We+ORYv/1x+yyIx8opa27+RNFKCoNgKtG7n2
4JdGrOwrY2EP+jgovjtOE5DCzeIB10gO2jhgnKLp2Y8uqZ37LHdQ0Ix/qlbnWuHQlLF22bbWcLBp
Wl4Pacmu8RAt91U8ow1ftT+cYbZuAe9zjk03tDr4S4doYzl1dWNrLXooM+hqv3aJ1VMviaIs8a2c
ZkcyWRrGskncHga9yHuvx/QwWgVuMgVzpAM0DdribezoX3S9x3QZYt63AQRiPyj6UP6iTcQImmpI
A/yYl3nkaPdDH+kbNTG3sYGy2pQRFmYYTn7sF7vGEFTiHCu37g80TcBAn5rxZa5Nrl8rtvmU4prf
zG2shm3GIDK1lFoKh3QL5Wboms4z+6ggnj6QyMtwl3o0Kq09ILTThulN+xwndNhWMXT9mHmDrA6k
UuOUBcOI4BBnaha0Tm8GFm30J6t24iJIzYa85ErtWl6ZTfFWJwrZNZl+ZTv2HNIuhhpg1uJLJl2+
j3GuAImPyiPR6XTd1+iDTWnWX2RmBLyCYswYgmb4KdlguBs299kXpoMVbyRM9ZRkuGvzAaXUxcBY
pWL51qQQBItY32S1hY18Bd1AGc5xf5z0vrgsaOPuLAhRbxD4QSlsT+SiURL7i4khP8hQd0t2GbVf
jTZXgrqk2cYyI8jhgbbGz5uxvwZk2nqied7tBsf+keeZidmmuvCBwG+bkMVdGzgTRp0sFYOXrAel
vm87RYWqylAhrFh9EWBQjnhlUjw0GhSoGYJrPY0hYAVAfI9g9h+zi3kuX+u2fWjR8w4NLa1ugXoZ
w6Kl9JnG0RS4RpkGCmH5diE0vlZzvP6pAhJnED3Qxy4tDE9xzK/t0veZVwy99XUqrDQoungb6Xq9
Q2euPYx6+2SPUxRqlXlVQB7mAqXA+VJb+nhf2Za+bevFeaomwFfrWp1SzPVZTwtzMS1kFoNfEYwo
GTqbcUW3OnR1wQB5y1E7qZ9bOpQeysV0L8piLu+cVNceCbOHa03RaOfbU1HuMeYU75MxLi8wmqJe
ly5Agw4iV1DZkboFF1y3iYwyeRhZE5oNRfyoVPQprSi5NfS22i3g/ti3ptMG5aSPX13qKts5muPQ
VKdDR4zIr91xa1R0vitTVzvkZTkfrZwYz7MJLM820bIIQ+5V6bVtEgW4q417FSmClyTM3sUdUY6k
ZF2oTSbuArQzQ+bE1SFJQahGxiLaNsgpwsyYu9esdqf7dBmrIxmG2PUoJuDCOSLFrkruAOkgXydi
T49jXUH0T8MGNYae1V6l/3/Kzmw7bhzZ2q/yP8DBWhwB4pZDTpolW7Z1wyVPBAmAEwiS4NP/O9Pd
Vtnl6j7nvkqWMkkgYn87dnTlwSWdzHqvKb9W8TAVmKT1bmabzAQTIwT+GS2ba9m0WDE9zayo+k3c
63Jqj3qZ6h0WP/ElrWfBr9RSTplm47RTHuqSGXpKrmAgP3qIY0alGCaFIucpqWg1xRS7PBzFx1D4
4lB2GnldY39HaiMPYdKJvHKWpJVdwryt1M1sEvRSXtfFJ20bLJ4paVgsXTy6bOQuLuZVzY/WanlX
xk2/n3BMv9/mSe9rrpdX7MX5SGj9vvZD9pzEfVPoZQjTZMBrm4T+llelH6SwWmzZogncafXzOiux
81FCFSV22WZ8e/XCKsk204k7iispo/3YkFRM+lZadJSBGdWutMkXG49wrncTajC2sSfbEXVsuOxw
BXmRfGmU7q6SpBnu7eA1O4+pnVyMf12qcXmspHukPmtRD8dbhh+5wTUbTbmqY3t0A0TlrVKfEj2Q
6xUoKR3qhKaSqS6fnHiGL3Y7oPke0k6IB16atJvgSlOwiqRJoq+JmzDvjZ1jqRxCLLDZBuQaxio+
usRU6VIh+srV2zu4/MddpW4nyvrCl/JlwTeeI5W3PCFYeN0TPHdNVJMdjyU/WVL1d4tssD1W4rXC
IxDvrFcHBb7b78nMvceqbvVuXTd81NLUN2b15T2Vnn1Hq3MZrGv13kiDDbej4tee1Wu+bJ49ktgF
7/QWYENg1NgTMU1f9EFfFmFQqx2EW7Xb+mTXxo7jmNS4FeXUHXiwDNnAovYbZ8ylZ6PzYZT9kvms
Uula4qtXgjfZ0IkJ94sXvHNU+8Xij+/FML+qanC57ZBAEcSeOU3NxO+CcC6kHa9mblC6Sw+YLuD0
uqYVRz3Zr89dPS9XVYg72DsnBPvJfKIch8+4MTqlrPJtYSaLG6Cn9bNEV5Oyuiqf4OspEaxWo/pg
tU0lx6kWVnNVREkPB5EyIh3x6eS41+t9Qob5K1znSeGqUt2GKHR3hPSfaZl0aTckAQJO2dzfT7qb
P4yQnMd09Bn2f5dRu2v84dXjzfmEl4hJ7AT+GBWP4H+lLOg2Igi464ZnvcIELCsVnRpJ+InKxN45
gSfMb9Y9nE1BETSU344UlwGnqCKIB60+ctueadd+lthBqMBYOnPnd1CVUPs5eAe2BJV/Y07eOMQ7
6pnpwc344KhsYCUSRFwJyqpsQub53lCGwhcf/E1vIlWUxPMLGUbq1gJ9pDXB7S63BFKpNwV5LPw5
W+DF/hIEek1Jrfs93+YP7cbWq3ie4+t5HUQ2icochgBHlEFlVXA32MIjbjlUC9RKUKNM1pW8obWL
PllMJhcdJ/qdnv3uSfXifku2DbNfJT3WsEmnosb3nHr1GB9hDsJ7uslzaNfk34uVG5V6zbRGOeN1
CN2nFdkyf6JYLXsKEo3d62294Cuookx4Whe0ix9DX9zj5TN9KmzY3w+snXJkeptCMK6uFixMO2IS
nV3VQf3JU/4ubENkzFQJTxWapGnUaGl5OfNTtfD2K7ICoiklmOj/4GY572F1aI8lj9e8bQzRGYIN
+hufEM1yVrdLUcZyuh5J1OwX2clCNWT4qNYlTEejDepXZXeRP/VAFYRn6LZeknZwh4r3B6vMskO5
QjPNA36UXYXErTIId97ku2zlq3pdhzq6CtuIvqPLHGVVsswYKA/6a5R+8ZcB4/oHYhfzjrHksxyH
ZWdW7KFjsCNhxr4tHGqlQ2KQfVxyWX3kq+UfkzlB22UTl2LdjMRavOkzJKgkj932JITcWGr6cXsV
c9IUPRcWZQeeAK8DDQat9jI50nP4ZPwZm3G+ozfbXFYiiPiowm1NUiRIVKlve3Zn+arvvS7ytzRy
QWN2U23cSdYM7bzCszYStqCfDr2H1Q36aVzDLW/6ft3FVQ+8bv11Xzs9pOvSI+ENZr3DEvP6ibm4
z4MqCK6w5N1mSqMu7ZvkyenFS8fG87NJqpvV0eZuaLw4l2juhjgcHyJcnKVqxwdan8trvD83semr
LFyE2XtL6UFMmNz71TTR0Uu2+BMLy7FQYTtW6RCp+iVYscOSq7lP5zL64NryUyfR5MJn3p3mreRH
KoLgLp6Y28vWG1DsqvaDHLEnhjdYlTDKgsgtNePwYIMuyaooaY/1pmmxeXVZYtYC1+QUo6jQAavS
anOYePK99bqRHtpmj9SFkoYe+xLpmPM6n2p/dVerURBCnWkRsD6zLiXsNhwCdMdzWO9J0wxpg9jQ
LF5cksInnaRKbPh7KCQkScXVNkfRcRKJfF/WiJWrQvWgl9rsZrHhQdhGNAF6wOux6VKlyM30kX3F
k0dd2TXfrB5yRbEbVVjM26R+O643jcMPHCxDhVaLORV4molrBpZaZO0fvTZCTdIk7OuSgEcmZbVF
2VD5+maQ9XCKN7Nldl7FnTE2bjJftvzAG04/uNiQI443B/sF3lQsAkQuT2oJ2h3ohDjjQ8nTqTfy
WUvt4d8ut+/DGI+3lT9Xh1pK3L290qdeNVvm5uVrh7UpWOzH4mcw7Snt46i/4kzx2yoOvNRjUZKP
cdfUKVggutDBg27kkPgrS3I9EWUL+P7rJxRxsGuSMcazOft3kCDCq2ClWF4+oD2tB9iHHKvflbWE
B0BW88mxbbnGKIdBebTUX6vFee8D/Md5pzGxvNVUHCBzeQgXtt3Bs0l7syb+mrULe8G8DnuuyDDl
+N5fKw6KjS0zH2EpnW9Z4LwiIpP6FETYneMl5Z1qZ6/oXXAHaYplLMQshPKjD3Gb9FNOp6C/rdYy
zrE7xrz2ng0efbZ4t3D7YuZt6jG8TXFmIeD7QRNkRo6uO+IK5zeIQPR2RFbrQxwwmrLJN6kKxZHX
drn3ed1fiUokH9fSJR8mP9C7OQ6T975Byc5CfJIRlJMcjl7kN7q6+0w6f7ppppZ5iPL09ENYelFa
jRIDcJ1dxT3RycPsiJTptHQPvTftEfWMLDQVJ+DMPk5rE9JrVm9B2kCOzScYSg4Iw4Jta5a8IGtA
i5hBaM35gP+lRzp5gTnA6nqOaftu6yNTUCDn56Wjyz72Bv+qR8UGWY1ERai4RpPX6PuACDrsGnw7
O7/3qqthSMqs6UX4SQSjQc700Aeox8f6WzkG3+KlQVz4VH3Sevwi19rDzps2ytw250yaqagSaTGl
3r+aAQ9yB5EJg7x1v0tM57K5XvPOSqwQNQorh40OjgHOwlMfocpGhXA1dTFG22ybHFni8rgJrzWy
M64hTstrZQjs5hTy8lzyrDV8LLpG88zixt35zqcfZufbfdXG1ZH6U/t1dm2/bzBXBiCnwqLraP8e
G1u9nJTMRzT4ZG9oOWIOjEOSVbTbRXZ4XMdgpJBPqncrBhXgOBFBjh1ELDdVeT8h8ylfuoblkJJT
F3jdtefr+TQ25XDDVupjnTJV42Pi9d1xTbg9RTRc85VIcqDouXC2ItO44ead843JoBmR3OmqxQ8n
FdanRNEhokmXWySEpX0wfdNKe1f4RK/dBE6VNPEtlhvwtKfD+iQcCY7YQMFzXJw7DLTh+2Qtsh7j
JLyVLQY0cE6uiFQCeqnFRg92alBhxt5WMFsfhbZtgxqybGB19USUMR7YnetckA2zMvuGYd1Y0GG4
3FpkvCRTbsT24tEGkn11cjLAvMTiJwXWzTgEo8kyC3S9XUdmtQdHxIvXkS9jRPs0apsrLNkb9xGt
1z06NYQSx3hB6/oRjWBzHTaJly0ruis703Vv7YApIA/dbLmW5qDCTh6MUv2Vte4YD+QhXH3ckQmK
SyC1DzUT8xXRQu8i48as7Ocy98u4xebPrYlTXW28mCApZ0Of6Ee11s2p7mR/WCU8bj133gOvBz+N
CYLx8TmM6gqC/Xe3sAGatEKru51FjFkMUV4ma/PBKKYeGmzH/T6RbgKlKON+t8R6D0Uf316E6fF1
oxTR+qW96jtEnZkqMTsDy28K5OM++T0td5som08ebui7mIUVPDrV+szFgTSJ2oXKeZB8kibF6vWn
qREmbbrkHhPlOiVtSG8pUy2kpLPSjF74umNTDdGEsg4bT01tbodqdlgLsZXnoKP+BshG7OpZtaf/
+X/+/7yhGvQ3BMVMI69RkFE0lshhn4i7ZsswYzvfvBV9aOtMQOdGux0dL8wGxa176IV+euM2HNtJ
Xrtt+/KGbpJK6uvaJv11v0CtpgTbQ0I0UsIrsdXgjG+6xHsNan4eVAFpGLBE5XDBOGPUJhjUpcFr
PIbb8cJzqqVNHtjWLalUxOarlI9MdiL7QXY8qt6JxcNXHQUbSq7p6oJ4HOdlrrDYoVBcknRaw49n
1lPp+hMpaY7Myu4+SpguNiO+I1iEXi9uQ62acIxHBPqOzegHhpjfyJ77u3Iag7ziGga7zaKS20K6
H/zt81QzeAma9YTMVZLWK33hK9mxZWyOWPpmcc7FJA2RmZhBVsJ6X29E6LyPvK45tC9yHT7/BRRx
9N1FHKzgXVGrM7+pzU25TDvMeb7IEAo34QL7BrHY5I62/uMFHRG3xenImzX9R34EUfIRTO2AZlSm
F4YUNMOcLsMIKX7Fb4iVV/HaIkP1J01adIS9TTV4WluKYfd3nFTPiAqhNVJlz0ip5PON560YFsBe
6iPyjtDCiMFLl2mbIQNsNn2jS8JzG/JLOrh/fkFMpPJPU+C5fYc39ODWrkqbIHgMk3rAjO5246YQ
fgNrvqOvo9loOuSrnXmTbrRLqXPvfvImQLZbEycYW1i42bdL03wNOjRbmPR5meegWEryDNwdgk02
fnHBTnKj6w5s0+02yT4QZv1sZWzOf0NPsSBNvoWbdyBVWe9caxe0NTHinCa2O4MoTyiEpyQoQY2j
uwppPE/yLKPOI+4bsaIs4FNpROZ3yXQ7k967arCkZq/QER19GizHCW9WAfm0vvPh1kG7xKcMLvUe
gvC/SZVvaXgVx8IDlmEm/x1Z9RMO4kG5jHs4ESf0dYpP8DfUXrlf40SkbNDJzlpW7mN27mjihh9F
Hcm0NPb5wrAaTbs9kBpuUnAsrXGi9SGW7p1ZVggTIMRE9/4vPKum5ec+5rd/4VlwwiCyC7E54V2b
UHI9iJB9qTFAuIMcGhyqMnIeWMMZcTXGigyI8PqCuYhGdpmcRrK/YK5pQwlMpJc8VVsLE8YGAgLP
cJu/8S5nO30oFdme6pAQUJHk22/cqxJhchgqvVxNPoTSBgEj2QWAzXNkTlYm5f4PEMxhJ+ZORggi
pIHURwZijDO2Nkc5dhRSAg4y8LTvmOn8wcac3QjUbB3tLoCsH9hrPQVJ5mOlxl1br8HhV1A2B/Yp
CPDiaiXxq4OVodkhWQzJKAvFOOS6moLTds7kuWAzzKmcWhHEuNMtsOeFmomkljeuTYwDYvg3Otvi
ZVF5UGtK878BNBsI84jP0iu0qXO96uBQO5bclCtQCaFQL/9C1EI5NQ+L46L431C1xgVLMeCyuNsW
inEdWoU3P+hagESyjE2zeI1iIz2A39kcf2A2zSpaZhOqywec79BNjGi7+wtqI4ghzqSjkKF/8rbQ
NxgS6ri48QUUXr8VFWgrTI0ooFH/YL7NUyc3MnUgLUPj4yW1ugWNXiMINL+Qt1IvfOd12JFwIW94
5dCuy6V9+InfmqVpb+qpDE/C8yC+4TeFe7fhvduyxHL9RJgf3YdDcvwNx8Vj692WaE4/jRByg3Tq
DN8NKokE0oj4ds0QJnLFTDWjuCzD51ib9kTGRgG0oi1GaiBJirVz9LPftWrXLgrWpwucIzJavlts
ZMRtxl4wdvONU/816X00EX/DdKFYkyMSxwgukuF44XV09VpU8iMHoYVPIx2mZP8T3CE/jO5CYaY9
Om8sW6h6CjVyhu5pfLK74DsPi8hw9eGWxSooFEsA44WftFAofoI8UsM6MQxTf3uhefh7YS9lUMj+
geaZMvmsIkx4XmCeJctzOUKcjpjubFoKvuwjR+4lFj6MaJ1gEIGVaJzOdU78yW329Eewh89yPLCh
FcfJAHZvrZwf/iPhCyiDdcTvXhLXoITU87RDMzKeuR1CLzA9nF94XwURKV/6Lkp50A+3pWxc3kVC
Z7oexe6CAI2/efmKCjwb2q7O0EtsqFJtmA4NAeuTeEbfQCDglU1dU54TlEMYzha4Sq0cNNpwXD4X
EOg7gRWYviZpu5TP+HDFrknIo+maKB31Ks6qNHTPhPfqtquhA1AUA/txGl79mftpEyJPpk/mKR3m
ctlfACF2JbR73+A36Uxrigp2B0RV/QsV2mE7BjNujQsuVH7XP6DbgmpZucRlF3BIq6l/rsSK5ndG
Dknk2+XW47Y7XQhiuIAIlOUC9ZEM7QGXLocWqt8xUMr8F5yIZWMFdFTMVwEnhnI8tIbd+LPCzlYB
9D7P5iPSY4YrsQ3PF67YDgk9anyZOwptr2gS1P1b/1oubZCLMjkBTienehrjfDRR+wExtu/ief2+
9HAzsDLGz/0VOKJRq3LQ3Gq3hY3b/6SOcSO8ArXr60/yqNW8whcDu0llaHJqSuseVVeB9NNen8qp
KtMJrsxdXDdA0LX29rhWy5wyxJefPwqNSDzUkqCRbRuEVzhIgAh7jvui4sMPIsn9DeOHOIuPJVbW
ollUItP9gmmc0fo3JbawpmSp1uNWRQWZ2jZTiTxgV19UvFFLGo0O+CeZ7I5Bc0iTGXhYWaWxTg/W
rEhGDBef9Qs6Y99j6NlPWGuRa2Sy/SCagPLXtSpfmvP/ciGbS8PUDTfdmvYJgACZIb2f8ebKHAbI
ki+hwjR7EkORjkyDcTmOiXpSVXtA7/JwgZ5o/lwqxiRCRXUmkr5/4CTygB3/CwKFuoSzC+s2k+dk
2vwPc2evaj6G2Gv6bxbKF0J3uFdQ/KoIj9mZijq3fCUxPAx2O2stP/Goi9E09NHLhZCinVT7uSW/
U1JcnHcLG+nD3JGPWLLX/ZmWzmo0O2XaFbBpAt34hZlCy/MeZ5QhxRs3ReVndgAE0OB/wlPMAU6P
g12H7xeA6ki1HLVcd9irnBQw7djM+pvYv5HUcgLHrT0ijkHfufdVXYY4h0C2fkOqgY2jU6zPdpq4
T1XpCBp/wwruA79fiKozOE439OIXpIqdSxAAmkDsL0yVVQvUqg26fr346gT1Vt2WnkD+R7uF/wKr
sQr2yxjgrHR+O+TxMhT/CFcXWTePyzx9I4IT8Ep3cqpnT6Inn7FYwC/W2andHwCr59j7upo/4gfb
51XUj+CyU7qZ8nDhq1jdO0FOUnB0TAvPN1l2oEJJnQ8RhWT7b+RKepgzKi6e1nr+Es9TsuvkABRP
ySfu2HKDTXwun0v98gO/Qp/CqHiMSUzfYmXuBcT2zRi9Qx5p+A3nC1q/WGJlsG5xIPybxFajt6aB
tMWFxq7MzNDj5jhLvAZLSAeFINt6UYfR2DCLJuiKb0wWKmCdheAmxQXK9sB42O6IPEGb6s2HIF8S
6KPEEbCVCECZJT2MTtymNfdwqcMLkszLiNhnC+2drmOmgEIKK6V/M9BW7up+fbz8xmdIy7GEJycN
1Gv5D5CWDYmElLx9W3wwLYiSUfET1JJhfTUzRaTiKjBa/x+JLVkXeYPSYL3DaQa21p6vFdKBR07a
P8Sb9He979vTb9h2bCGpVqKRu6QGcPTnNYPnh2WVp5uDtd2UE1lGhSl7cX1ht2wIFT6sEMeSnFRa
+/VRBYDXAi6Kv0BcMkkUduOCsDNAXL44m/UBPIpvFPfcke7KDVfSGeNiF98KEaAGFj1jXAGwnDaQ
LrCBvEGSmd9A4Q6WELmBdGKnN5rLYKd6Z1dpMyZBUV3kVQXrIQpWsmu+X7CuN3ONGcdeH9/YbiQJ
sKR+fMO7Xae/NcyAkGAt04Xwlk08pCF2VaUmwDBqn1hSNNXAMTT0Z+BrqJuzql36OzPO2HJ2Jr8t
QTliF4h/0sKdBa0KeiVMfJCjJBp3aqvTf+fAfUy/qSAZUmAgXEFnIEwJjBoDQvrSCxVGVdvuEOqF
aOC+3y8Ibn3Dw8s0UzhhhMp/ZcSzR5fPSGWZ92PI9TVSvLZPoTe+n7B06Xpuuc22JFj3ahFQc7Ff
D184nGvTEmEn4ga/z5kX++OHHtpn+kdkLBh9Qals0r4cP75h4wVJFimKhvE+QeUAFeUXdtyVZX3s
RCz2F4DMlfcunPW20yP7C0SG2xEL8qZ4vpkr/l2N61VbJiLjS/CiVnt9QckigqoZxwgI/RUle2rE
0myMLWUzmqW87WAzbhmIUhCtQONofTLajQ8XvIwGG8yg9qvd0EIlqwck+DVdG1yJwN0k2s573Qbb
FTjT1aRXWOUG2Gw0b8UeSwyw3XO18JltPojCT/gcBliP0HIzoUoFfl5N36SegBJKWhxzFe7Rnxxa
8JgWjIbLqSHwj+mYd6fNLz++AWlnIGWGk5T5hUrPoKMFV+OY/h1Ni3VZilWX0UeQMAoM5UFlRx44
LKVltHNu9SE8jDY3Q98h3iKZj5ZNn9po4NCuxZAJhvVQZ35dVuoFvQzPLwwb2mzy3XUcC2mjas0n
LHfLRlCDEkt5MWDRjjgVYJhqLTtGEOa8qYGKv+HT3qyBcQybQt9Q9+IMv8XyGQ0PhPoIx/d30oRX
/Waf36g3aackdWu8pBfsPSW+zqemrdML94YzFw39SLGoJALPYiqYduGCUggJjzL1wtmgcQtxqXMs
wGkxzFCMYVRfN37wUJ3N7RWDWM3Liu2hIn4I44rvMcA/H5YVIQt0iNbM01bnY+noPh7cZ0/6X1kE
23ddqy/VguIRcPvsXf43K5c+XC6DIKDI6zLCUMePQLslIgt7ccV0LPJw82Fm1Op+LTscFXQS2GE5
fV5nKF8uwh2LBFpQHX9dC9E28uEC0yHGVGmnIS5diPrQYkq31MlRqOTTBapPFBUHJZDVEFAEl5Jo
H9po+trCC7O3Zc336Pb8gwQA+wHbw46eeQuDg8NaxASXy4gzE+jdSNR+PY+2w4W/QzuYn72kW/bB
SsjDiGv5fdRaBe299q//ROQh0/bpwoLtyOL+OVghlnWoUPM/8Xm8NAPgCZoBPnFsWDjzeesinScr
jmJ4ME//xOgj2MYVMqAKnKY6v4D6rtdVXtt4uAkGU92+Ufp2WknaW/TdbQN7YHKe41bd3RItEPeE
wHnfTt9ZP9xNbNj2tYRPwrGmur7w+yGBzRsYG0gsEB9muX2KNvH0d4pfUvXESSX2hMOOGoYr4rJh
oZGSrCe++I+sTDB75JrXJpzupx5W+AveV2V/gEH2eSb+0z/Q/dgM9spvZPW+87dofyH8QziC98n2
yzCwDTo42/8J8rNOewcLP3P6Rvn9NdF50MzwA/UIpuignMPwwNc00uGUttE6A5JZg3mlX9D/gFbM
9Fgb/p/wf7NROJnRTF0sAMZwDKuY7rafsfPqb16AUXLYQ535ixeA9LWC+YRV76K4R/TeTz+AJw3q
dFJiEHkbyS4ciC3mtoIxBOOohzdnAO+i9QrriXlxsQcQiT5N0U2+DiG+62ToGizOikuYAM9GgQqd
Dx54GG72wQw0xAOl7rZ+Rq77Fpv7lcCui5SnQ9WPQOuwG97REF3N7/4BaH1Vhuj5734tFPgDMzdC
NBukHTx2MGtD5T0DKN3EVf5/sRSQtkXK9bphyQn80cBsbbd3enx4MxjErbF3dcxgSD2bDGBAX9NW
lO3up8lgAyQvPMURKWq6Mb/YDazD2WaYsSj6uEBvCQEDZT0WAw7zxzWo4TSaGp7+wYbQC38fR1WY
X6wIwnb06M32hx0BsXLyvR3aVz1E7TX2EGGb4dmXgKTGOCXn2euLOWFsHGKrStscJoYKsFsFBjf+
bk4A0kjxleCP/pdBoWva7bnl1bS3PXaeseB2gVKTiQY/+OJUgIm9hP888vKzS8Gj/VDApMJOMJDr
fJ2wmJUuEyvejAtaVCyjqzC72uDU9VqscyAc0/wWLqwMnvXPSkw35nyk9nX//s3YINCSZ2TwPl1M
DY1p5t0AH8AHg3bi6Q9+hg2uz9MQezINgvldxEvMJOEqOjZzJeDXh7sB6UiQpRQK6t8sDkAEaJHK
Cbyhh1PwYnbAK7reITRU7LGxzzvWBEpYv/jn7hftuAw1nkEfS+Xwbyj43yHHoz1iWCpz9tm05Te8
7NiPK4w5iiYI9yuHl81D4uAPg4RalqxawhlWW5gj5IqJiwYzRXCqwSFBF1gN8E7ZDDGPZXqxSTRS
45uuI4wZn70SW+ljF68nvy/z9rzBd3FCWoP38mae4F78uji45YWO9CGcYZykJmwOSUMghCIloig5
6Y4e2ogU42Om+JOfgvvVEQO6cV+0Q/UBuKrCx2fPR9ov5oqQwcYaTMjmg9KP/ToTwYaBs9UiCMR2
1Int9p6PJSgXw0UZig/UtPuz6SLGW5S2WAtQtNJ9jgGUUk/aw8V4oUd1gkj+flztC6a0vOLivZAr
fFdr7+5+815MrHxRBoeq0nC+mjjOZ0qfzz4M7FNNcDxM+GyFr6F6eyJVsF1f3BiJrcJ72GLcjq74
x9/sGA3O5SzsFPTFX+0YycCaO9NWw2Ol+uaf7RhhH8zpOpWYvLXmy6Q87O8aug1XxNmLwQTcyFEp
Xn76MUJMmhRjEvgZ5v5qyGlhD1ke3fgMBP5uHZLxkayeN6dI2MO4a5e8FxJeVGjJDg8jXqw3ZwaA
gknx9DypjjVI7ASa/t85M8pgPlaISUXM+n9zZjhM7mHbILO7ua3bdNXt8joMUPV4NwB6/t2nESNG
Nq0C5wiUH1g0VqZsGtfg84NZbBq6cNqjnvguKstgIGYvSye/dhij4Un1QFv6IazaH1YNjCiIwzAa
IIO/OTWIwVfsJwzL7Kd+3g8htfD4wdv+f7VpYBywT9E8i6xaYWE9mzUoQqtR+pUib7j4cjZsoEWD
uK0Clr65NuC9JTlaOAkq6s3Y6Cf66yGCoogN5Hj3z/YN1KPPOPd6mGzRhyPzGq3v+bVvhbPHrp+u
LoYOWS/flk6h4gexCRWOmx/GDlFDdok6O+Znd0dJE5slaDwyOg7+zW82DxKvAPddUB91oINCtS32
72Ga7P3Majhkfxo+MP2g9jHkiahBI7YEfXiL4Zz32zDA3L/BiIOQc5IqFgXXF/dHF2LWQTJqQJnj
FxVpLK8WDQpj2D8zsaxbAYPTCNrXkxtMlN7VAxlPG/GxCs1HXLqc7ZJOADixDULYt/5oEpFt9H7t
K/3wm0fEIE6n8LBDCXrBWiPz+IyyGPu4qJoWSrP6rut9bLbGMb0v7fbuXIwUPospwpkMKewIIvBf
DSUbw+fAAhjpf5pKqPagQ2KZzn80lUhYom+niRe/GksaD8sZ5tl+/Gku8Vfy4GsJ7Rn+ElNpdzND
RMTz9S9/SVi3h551/xoR/tVjct7KcOwGcICLx4Tbin5sYaj97z4TuSxXiIt1d9SgG2GskcWvhhMb
KrqbFF7uP7hOKq95pf+ftvNajtuKsugXoQo5vDa60YlJjBJfUFRCzhlfPwug2c2mSEn2zDy4ypaD
LLEJ3HvO2mub2s9T4qSqks91LjNH/V9TJ4PXfS5jbcPFWapcafMKPCHYsvTpatWTZBkQeHU76CdL
EZnb/sOgqNp2sPQnot0aY8nUPI/xoYLAg6LUHHH8RuADJyT54ndMShzJ/ZIsk0G87hcwJe2C7HMv
JPeKK28Y0b/ONhtBv6t669PMpsALGcuxl7moV1zg08QjH/Arl9IV2C40oO3/wKY03UCiwx3sf82n
kOLaBb42vuJTSJt8ZvbEfWxiU9QabyyQpLawYDeY3tJdfQBUhhR7ROHpAhFy6JShO6uKYFPwhxi1
uWNkrcQugK2LLpIOm1LSaijfe4N79hGtkraauAgHYnkHZEWw2BrqLglDasD0raqm2objorSTJSNe
fQivkDI897ywXv1HcMUlBLoJgtsju0IWYGVVAEDP/EoEp+b58nPaWlBgMjs5zXdvQZbOTx4ITA2L
Uot3xwz2r0CLLHeboAGG+xBqiclTLAEgOsIYv5AtQUAwVw56dlq/o1pKwsOuKl1NZAsX5m9KwPmg
J2jBC1nVRd+Oc4Zrp4QLq5SAKST86Iy51CUdLwPo9H2hmJhM61E7K4zG2neiYj5MzIvcV+aZ7BPE
SSOONujvn+PdR+6l4ai6HdtSXwMkhucFVfeAUfhlUjbD27+EX8oWoidRimuzlSy74ltwhmDCaAyX
dD1VsD9qtCIc4S+OOIzMGYpIT6Xwi3lBYUCJ1LUfJvZHOIxYdU9xb9XLIw6DnWfrAuGvfofEFEYc
rgOzWZQdYLBkSl9O2Rhdr7dpzN5j5mNGQjwrOG53I3Kz29Wlr3EOeGFjWNBEZwA6/s9XfIwKG0oi
eXTmeHlfa/XjIEnFI/WC5Q/Ta4kHzGFzrCT3VtfX5XPg/C95mTbs4i13Xe/qDTPTtVW8quBkt6/i
6FDy7dkgcas5ZtLf0DND4y6jwSz2Sl1k5/GoBuczRSNnOvebVKTq2S+DVRSW1blYtPLFzNTksQ5l
2xPMy91Yk9EKiI0zwzVhGFVOplXdp2oswod6NLXdDNiEI3uFmtfg7yGb0FIth2jccGVkTIdJrnCT
ekvbqEm7TIY7iDFh9wfohmymyLHGFLgd5sNnap68HVZGTokkC1pm7M/kDfsDNV5EanahNt1ZmbJg
wafRSQZ+VMItM4bTtcpwNaTybsZw4tpoHVXhTT8l402h3Ma6Hu5r0aseuckJHnCzqP7Q9djblKOK
m/qA5NASBrnHi3A7IzmRlsR7sUj5MUnR01VVwMxleLU3Ry6HF6P/ONY+pO27bE5nMfQIooS8k1Q2
CykhCdAXw7DFHE3+uDfXgMXmso/DZkFxI5zelKtXA0Vf5UnGXIXT2voU2GG1MKHasPwzsTN22spU
s3EVGDnlLLI0kCXOeMEjHfmP5E6XKdvAw2Mw0ztF2fSQE14f/oLwBKgAVnz9ROQBSu/8O5anMutg
umEtZ54nzMsbI706RXrKOpZ3iOapOFG66IyNT3CXyKWAH+AE8GlNisjFwb39CPLRdOJyEmVHi/8P
yCcWRwhGKML/CPpk7oA1cRTXXmF8sUhUK7/wPkEM78NEf2Wkcsx2ZWJ+5LzCDFBaDAz05NOgG9Xi
FP4xquCh64fb9/gfQdSXMiacxcwAgZjGmyD+WqrGAoF6uHZLc+038j3bmIFB/PiJBDfReZnRepuF
CgVKExOUGdYuDJNiG8lDQTfnFIlQFKzMZddsOp3XYMi1w+mlgbvQKSFUK+llnA2fPoCENPM69EgA
TIxQLSjiOimCc9+cvCxydTY5BwY5LRYV19VNLnLmggxeSUK5/h0oVOWMQl3D3BC03b8DC3mQlCst
EuXVkRZSTN3bjLEWXx9pIS3mGzPIdGvRlAxqY2qL7ZkZMov8aiAAeMoNBXqJCQFYJtJjeWMqDcHN
jPRfSnRvhoiM+mqKivCSfOGI1InOyqWB9osTmKhlZm6njUfn08QRxf3gn1VSWG3fcERR5IXk/gl2
fsQSRW5T2oZWWaTFPwaKUlXRSdIipZHartnJWXwj9W5Lr8nv6CKKxkaUQViO/iGMVCXeN6O+nbUJ
J5CRLv1gLzsybnnNGelBcq+T+GHc8TFmxBuoXXea2qx/ixjFkgth1cvqolayZN12Qb1S8yp/9iy8
goxyj3GAUhXd7rekkeKGvZ2nrbCaKSNqV1GCphd/DxrFRrfkylksJ9io9UJSXXzrOgT29dso1mHW
erz3pLPvvNgINkdHw7+njorp4ar6q5k8ShQucYimANEmdwNKEO98lISrv0SQOoOWZLklJnvkkAA3
WycvBt9xA1qIXHSiAvHbZyBpqNnH5GmuOTOQZCmeB6pGq1c0COlGyOn5+TcwErFXOGvehjOQhIok
vBKkJN8nE4uUVjJbr7bubns9y0jsiVcTk6Sz6cB60IGSnFofkjwaKJdOH/8EJxVTCrA1hacjoNS5
arLieP/QRO3PGU6qrfJRyxDSHOCkThoiPmVDZB/hpLxRs1VcQamYsiER5coU9P+qeSsH7S5v64uZ
RzJEbwRm9B+ZDmc7U2yGi5lJisb8StLzmxlLUib2KdK4mf+WTWqqrmLaHf6EzMifTRHqEIdM3PnL
N2xSnHMoyRhf2bMqYsaS0Hxpy/nPAH4eRQEZm5njjHghkrqQGR9yK/Q6E5GkpP1eTkd2NhORZHBO
0tL09ggl6RTgXDZx7i4/gpIMFiimKy9zrlGbrIzUfRka+cUMJUHQO74cknd/AZN6CxUc2xDshS9k
kuE24qZXfEcMgPFnn4TKzmAfhaxRJ6eEK8j9Fxwj3vINoTRwmcvKtly/Rym5ROVsDQMKC8MXw4Rr
MbtphNFb9axQlu9hSolJAKiMwxoWGUypTlki+2Y6OJInvSKUhtartqJq3YbK2BG+9IjqyMPZ7yml
TMquO9oiF34bPM6kEm4X22fcY+r9uOcgdG5xS9rUxaAvTc+SCCm9QEukf8wrpIqm0w/Q+JFngCE0
6sUMLikI0nclorVnZkmOlRvD0HZGzfCx/RVbkqyoXdDbpYOEuj1lTc/cUl1QPR6Kg7/8kFtSs+Im
roiIzrIKdDzSxiv0zSyrOLJLRKRiyEOdCpA/A0yDHMi73MjvStdqVpFRvxZZRJGx8Ig8LmeZxSnE
VAtCxVPchbsEZJIHN92kJg6vI8jkhcODnKD+8aLOsxleX/8lyBRIzEGyijDrmCMXm5CmVm1v6z5O
r98QTakfIlDqV0NDpparCbPiwlv8iW6q20T6GWZAsAfCKaPCCF7Cw/symTH+HxEnpfUXrlt+OmBO
VIepeNR+/DfSibgCwdWcIPkfSacU1MZulDZa6kJ/TkHD+BZ3KnKNmtjBp1X0I+aJTf266qBkZ+7J
zONvQ9Tw6S/dZR7htPoz8sQ3zrVQuJfvUU8wad/rttt2aYYnPzO/mXO+LRbCfe6bhv0X5FOgq+pa
zqLlX9FPkl9a4MguIjnd47ieDrA8EwdlGlOZbaJfkl4XLn2KyDCqyTsMiXDkb3moWGzuZCDIIiKw
ckCiijBnjtik9h+wqLJXCArjAISzXc1kVCtBT/bpYNozHsW2Jhyab28AKUVgCxkKecalnEnN/y0g
JcpDvLEGwhszHUW77486J8r53+moHINLl+S1PRNSTE8Jb5eICI6IlNHoiB5Jmr2HScUti6kmqaes
ibk1RfdLE0ii/QaTksYJ/swUby8zy12oVkK57G9BKajAbOFGmfN7WCqEk1q1nQRvdiCmIllM9qpQ
Cfs3DpM/E1NJl3UO4k3NlnLGALLpfgkl//ORnBoDzb8dRVoVEPIIoKjlK7NJVKTqsmc6vUDEyL9c
EDGSPqCmikk80iU1+13fIh0dp2eWh5cK7GbcTvhUIqRs/hP57ld8KgXV5cI2gk4fGCqm9Yad9CRb
IrPPLnxDuZB6+X4QVH9T4YDn91zA3seRpKAmpGybJ8Zqjp+OTmAZ6sI0MoUDkH+PbkW2j2jVAP2Q
dLsMvUspheX2hLDikhjZ7KlsyZUYcyvCzQtllebd9yFs7974U46EVSF5F41SkUYSpR+qL7CpBbQS
m+hqQFa7n0ArodG/i032cBSqJEK4Gos0tv/XvJWSChBWqGSWksSYnswXl/4X1UolGgF6U1nCk/mP
b+UD4MoQuTnLnaHcjgcBi1tUTxJD7pVmesyWk/asEevV0cPyhr2yegvmnUCfw5dB3gzWIDwDWEou
OZkchqsjhBWm5CD7Nr2ZQSwty+8Uz/32exarzXPvQaOyAOkKqszI7RAHziiWhwCHeYv5fchUYTUa
KlVhE5M1tP0uab36bOayLCgrt+2SV1yWnE1xP71is3NwuxzYrEaQzDt5bN2/wbIGQ4+WfE6GxUe6
lzdsVioj03RVfuoJ0DIQ46AcTb5JImPUDyGtOIBGEyUdnd07lJbRBpdKGez/z0EtxcgCR85kVs5/
R2sJtWshASIOPSNbZclIRE/S5OvskmldXV6QcA/fsFrYqFuCkP73P/JagCsAeZaeLt8AW27bOmaG
cyPTugqBCQKutrxzu7GAZnPxSiXp5j2AC3XkykD2iRHpLyEua5xe013/cAS5crWp2ABFr8Q0M8iV
D1wLUiKHsFzkKGpMClWPLfUE6GqblHWuG6xmqMuXjZT8/3lZNOJyQK6EMfN3XBfg63Uo+gZ9KP+S
7dIj/TpM+/W/xrvKDilV4SOEO0W8PEGyFgaD6hnz6jh5LGoZBQ3L7XWlqw+/kl6JxjRoYKAdaiSs
BZYmi7e4V+zygqqb1XvI16BrlR12427GvrDTOm7exNi8X1Q6R/RLnzqLEmNgrj+xXz5bltEbkEcd
5Dpv+C882ykzIcueGTBPlypujBnZwY9BMLFX77O02J+yYN5Yn6tSIjFGrt7jwALdurMKN3p28DSx
/r1nkLucWLA+w3XHMeN7LyWLqEPDnZdhsTsiYCXCVW5RhDaPDFgvjP5GE5AnzPhXELJ4ihMuVO8x
YDyNh5uYOOTZrOTBtags/agT174gP1jFQPDg4OZ5BwbTXX08r9FdOuhfCJ55KgFUn3VHS8AGw8gH
NJjHKyAwI1xsb4gwju8Iu0jwn1JhXR9bqJjYsA+dwjJXVbS10eXmwlTddGmYSG0is2zWeuk/xGFJ
kEj8x9czmdQAzmTHY817SoYRpKtvCpiabVwn7tINUFxkDGjJ0bg54MgJGkZcy7BDlBCb1G0/HRmx
UkX6qWledFGhgOQMIZ5/zIj1o2ecYUph2vARH0a+uZeLzRBh8/kjIhZCXRN+kjTu+f2j4roeLrSx
tMc29RcHnc84jZeEjjRJqwhIdH3RWzRvnT7g5KBrb3gxWYdLL8T26YQXC6N1rOjJMzLWQyus8kr4
wmXtSWRqAiA0kL9GLdWBDVRlCk38d/SYlarsreTbGSDzUnLKCK/lxYf0mCAqSIQGYuEzPoauftu7
1Gy/QcjynPAyQMx5ZKkPiYQ/4g1KZgRachFn6mcZg3HIsItQ7YyS1VWF09OozJ03KufvoGRhklU7
34tWQHIUyycMFWaczCyU644xzr/CyYRR+Knza5hpMpJEEeN588tsG2rGrSUwO6wmD8r/EibL9TNT
HC7f8GSYjaHEWtfdjUV1b34gKDryZASe911FvLHOzW3HEM45gGVZ9ZBUEQrHo7DIHKsFtaSDfbAW
1YN7LwOObU8gs9EPrOVQ8zqLbFcT08/R9S+kGcnDrVF7nJQKKi0jEzFjnRYblIkEtl6jZ5w8OBfD
Vgbopl8MR40XA8Sqy1lyFGA/WjRSRIHpgUJrlOCyBV+4nkg0T0b+5gsmbyZUv9D1qTMicTLzvL2c
9Ud9GOxSFMGLSYE0NtMK2Uj2cVSyttMJITzzaS4f5S6vLoyci1Ic7A9epDeYmugyuiWxg+LuxZDk
RebS04g0wqvJBX6FJo8fXCn7rlu0oU6mpFNuTQ43HRbD5YkwyepTmwgHVuRJmpTy3SAajL41CzOE
Qg556KzZnRTGhJqSCpQFP9bkUKpEyDOZQMgroi1Kf8BIquuQ6bcNbfOPUelDsC1JmzsSYpvJr/Sa
bWv9yBlK7F5JTyc0rtPlgXFrPGayiWt+MVXGWdTZ6pvaUz6dqJeyT3Ek3QRBhC1/gt1QbX4FVwsW
B+ANUxqVAuxYZhtTOsaVY7lYVXVFXulRToSlCFubk9jlsdrjBX/TxiBYtFRwYhcKN651EYTD3QGC
I7g9MuiGc5F6Ntia1e5dIqZz78dsajoQcUXg5SsIhcVkbMr0ECnmrvGbBwmLycLCrEp1wuOJtimv
va9p6p/N5qZTOs7ovS953Oj20eAUtf2FGhRY2PpzT84uZo+TodHLm9PXYirt+VQZMirehaupm850
ItFzWfjYR6nTAZoL4x6bOVVPkqnYA/7P9+C5TPdWkqI+zvxc4wqFjboQScxreA57+LYgE3LWFCSr
34XoqLg4i1E9j1VoOmofrN6on96B6eRaJ21T7r0uPy9401JpEZHqxexapRo59hiiXgt4ACQFKx0F
SH91xOx8U9j0si9j8t3Pqqjxuwxnsx0ow8mDsl78ytzlwYjmQa0/DS6JTH93VEaNuXWWTnUZEB6q
LZzpfSJgtzzzxFw6D8NmV8lNtaniaIdqMFkhXEaAR0xOqJSbEzZPVPR8W0jRl1M+LxXdm9aymrVo
pCi+m4iwxAHSC8tmF3RVu9Em4xTyxHAppzj83HAvpY2K1Qzi+xTYc43hMklg9l8sVK1K1EiS080E
7rlwJIaqPM3sXpN5tEOMly35mSUZtK3SGyTpLcNazHKqdzg+rIaqHWu3qYFf3UjMb61I7Fiwagp/
xmBltZuaohRv+qIYposZRY2/Tb6q3u2uJYO+kYjilzNZcBGlNnW/Uy/eBf1amUg+6n3hVvS0Rd7e
Mt3DWQ0SdzVxf2KtRQikwa78MluzlPueUq+5alsr2h8hwEQvsfZXfNGtPkyXbdvd6Zq5DD0pXxkR
HMuMBfIYRPhqJNbSuM0ql/C/JAo2wrelYFJFEGaU2YAKto3UbEq//XTABeVSRbnfmCtD8y/FQfg8
U4METFviZ8zDSYx9f8YHRxwIqGIdC4okIXay1yuZt16Nj2SiCK2Eu4ofq5ItdcaAo4ONaR7zY3Wn
C5vJqBVyTyb73nKzTHQ8MF/4XBBZ1Y3kkuDhZjZsCVV+WfYuyeD3QUPjstewmMyoYV66d2wBn2lD
REvFtibVQz551wtavPIDd2N03WNQyY4maIgQq0QBA+MwdUog1lk14DbDZTRbucKgH232UOvJzDWh
iEJTUv2jiSsMcNdlp17Ogq4TIjGxIFvMNkM0hGNSUkiMZW1EvnRvBd64Ftp9GGsXBz7RwgabqO1j
KPwknHQVq1Vh90EHHpZJNwdKMcRV3wTsnzxajSmpjhZSx2ViIhZJ9F8beZc6TcJnXZA2M7ioZhPX
o5JhmenFYBw2uux1N0au3WYlDu2+LbOlEbrqpux5jiPWtDWDeOGBaxzNFim3W6t7nsxrKe1qIoVV
so/GuqPwgG+FUMNeYUYUrRhEzcLGeBp0YW1K4Tqu0+ZJroVdPEY2IwDzNhyqng12WCxHXchRPNfo
trklOWarZctTgVinMLHHH5auZouYVTz2Nc1ITaCSZ+dYQskDdKSe+FucVNVZE09ruZDZuRqFTodJ
keyzi2MENpvABOM2Zm1kZJ+xydEntKdJ2VaYgEY1q84pDUqXXt6kjhL0myNLmRJNhib0KvoQyvOm
D10ndzWI0dZ8ypUg3kh45aCl9YarhELp5AtiOVLQIXqWhXZx2KGHhc4DFxsCfrpCIxd3ilwGftbY
Aa+HpRZlZFiqGt4wrNDg+BQm9L54bcX1z2cI01IezbHp121vRE5fMg/mpSpu5PqsEzzVsRTgrZnM
LHG5nueetp7pzLJFzOqzxVudIppMs4bLNCWhoSXSuWdYl4FIEmR2oklRuDTjKR/rG5tZjpbXEGGR
1aCumODN+adIGszzE8CJqbLbqLWkcuKlEEYtfDav3eqVOu0fmDPEGKIV4o5xVklmsouvVbbDCy/1
m13IhsvuTbXasKxGZ60ENhHFjuw3bjV9HG/0gYIJqYijTY7HfSngPcuzsdvMuGdUfNczBBajnns7
LR3OMi3T1m7fc60q2h2IdLV7IT+ps0vPWXJGV6oKfEx+/wwPowP5isrZDfmCTDhoaPX9hig7Luix
f+JWMZ4zej9ncrSLRjUFKeACYQz5auJDxTa/Ft3I3B8YUVCSbLmsXALNWiCRfjL4b7pxVdA44p1D
cYIIxEG1P7KjjUoNhqgiZOPKrzlRiz+DeoehzfERlFxQU5nn5wtQOoryj1gKzZWVDlhx86Hah6pP
dcKBLi3L/lsFobR0JSFatrG5me1vYlRI9tip5VkNayln4BWZmJarshAuw7IOL8YhWyrUOzedsZu0
cOK47sfkYaZPzbQ+SyqWJDOBKuqUSw4Ac1ko3Od4K1bvkKiZUu41fdj2Mjj6BKR2nfiYYTOkhFtr
HXQ1HD57zDtJlq1OCdVW57REP6iXB2dSnAWrunWxyuMHGIYC8mHYaKpVOu4UaqpQK5QsX+HlnVEj
h8QSt5nB1TruR0cp17N1Tq6CBBd6dXk0z8FT/2A+DG1U/OA8GiNj8iYSgsG2Gu0KPY5oryo2rVBz
NECaZodud14Sdt4F8X2WF2AxVvr1iLfG8lhvMqFhkljRShE1RcR0WFSIZ4bDU3wJybAo8rxa0pMm
LRueTkxvl7nXE1oTkaUN3rS9BFLF0lZxPH2R2nXa8MmlLIB/Ep3Ti9xuqIc7q8rVlZsMJkNI5CEy
bS+rLCK08cp2R6TQM5hwvgfJ0ragE3lvKDHoxNYOxvFy0Mxi3evWMyzLhH7hoka+QdNvKwUKOzy+
4VKv+2/PZjw55z40jUCazSk/yyVy35DAzKxBWVr5z7xSsdSLvVNKNMVoOOryhHFP1dJU+ILU5rKx
aiUp51sfd17kupT4KTc1RMmFENd0aIQ/1TuVUMezPq/rBG3t57pDX875rNHrRfjNdRKmyaSLvmv8
PrQtnx1bUXL2ZKyDGBND5vgi1jtlbiu+ACvwbwbBgJNRrz8FPew0yzXbmBx7Xaf+YCnZ3jPYi155
9jRkCmnYtPbHCK7rBV+jfrJqT1d//8eBxM2U9tNY82Y3vBItfJdeeio+DaOvdqLxZBTAPqdwLtF1
FNGuM8n5NEF9LOPI0Qp3HfQoketiUjU1tjpQZzC0w7dqUH4KTQYpwL839C1vmhdkl2sqYV2Db6Ek
ItfhCfxPfSUkHdtVXZj2xO2asHdj4ZH1gN1tQ1azkdddzuiuxZ7UDkR2TXHHZ9goBJqs/uF4/Uxf
K3p2NaO8Stum+MqVb7mUh+vGjOw3SK/ZgrZEHKZg0RiK4iOY5X8T2tuL6jqi6eUU7/XG/DKPSEkl
1pNVCF+K0uvJdSJq16hE+wXxFQaD2lDx4lfKVwqatVZ5T6zfyq2pRp9nK2CXt18K1yMW9Y8ZcAZ+
W1niUi8DXZS895I4u6t96bvHiu5S8ajzDHwq+DyBpWynZbd+HrmLGf8tBKYjaLtsSebGWZARRcEl
1su+bDJHSGhnx0u7mvWBb4DgMZUf+lK9/IUJZtIIHccKn/8NeJ0ZDKb4rJXMpwMbzDVwLWoNlc5D
E68UVVv+ygiHPGBrlpx+ysxvZoWDzli0ekLN0Gv3IL0CJVtLO0pC0SnzmxkaBgOhwYrQfigZJG04
Wa8NBk0zQVxpLaP/vNpVnFltLfKRjP5CElP44o4Ynl2Fe33KKWDM0b1MgkI3SL/IUnx5yhULLX8b
B04yyQqtoJMWY6grO1YNuNNdbV+37fYIGuteTBcdTKTtqwmVdm7KdUDZpeInPAfE2+ThpsSv1lBY
AEJij3F/00f611lr+C54jInjuzLhqW/BY1nUFMfTxGphUIxDYO0fy+EJfVxF3nVnMryZNIact7tX
osOZQEZasSq9QFvN/4SMmNMOPWwXk+wwJsAsUAzWaHlgMy4nNTr1nh2I5NzV78yGCcuRSubQf16M
2bAd1OoaDUhzFzeC60RZTU1qwwRMSRv6I1ejTNPHO7Qy2h6ZXgLzUq+x85Wq98jGwOnC8h4j2bdo
lC8qwip5+xTFXOVPEGZOFDxB9JbqQ2ZodapJixNpYpeGF6ZaJ46Gfm0xZtrXQpC/4kwz7YlprvgR
Oji+VMVjVGTbmWwuq36pW6ZL+w4UUhoTn0wS78ptBuNiwpxTyV8bmYTPWi9uZ9xZL7yrWqU0rSzp
KhixAShh55yiz6m+qPUkuve6pmbxHlzPXXWm7/dnvjqG3I18EInAo7aqDdZzcV3/gkLnFLXWkedu
dOmiMnmPzUR0iw/LoePogQft8kBG4xD3911TwUmmLXWUY/+zD4T9qalRbhFPVozX8FZhWR07fmti
SEM+F1c9RNBoRRXnZrjpKMxv9Maii2FyOBbEgdpR/EbNGkqyXxlqVW/EhcpJa+ao5cpUl2OBcz5G
OEpZzIxTA2biEveZXpc85x3KCpbvcNVU8y5peCwXuRA/NBTpkSXZhKJKh0L/cFQ+ho0S4kPJ9gfS
WtcUyYk1+ski0ggTcZ2FPcpVXE4qcv0FSvrYMRBDqU09UDliPtCdiC8Xbz/nEDjsRmesibp25rBL
EWW7jokkjMrkPJUzRu608BklDE+vM00R6k8HLpsOKQrXRe++QxyJFVo1QpNpfnDuGnV6IVguzaJc
wOLobHZInmLaeeMiokucE1K7UlGKeXV0ETL1cU6Q7TTJjVXU5xVG+0yy5RJx+im7XVAXJrg5W/gD
v62DuJU1xHs4oJgVov5KjsTtC8stp5QzuEG1LCyBFlkhzpedxHhrgrrFLA/tMQwdX9SoOpqMkx/Q
3YbVB0tX7Jmcxeh1h6S94zay8Q4aypJWI0Rh9mSifIf2ltzO4fkz2D5hN1YgyCInIyV5GrRu9JfO
VkpzQKrhMyJbvsW/LemKntxh8RsEvIqE76OeXp1S4GimnV6meOJ9EHzQ9llRuRexxuYhi/HA3Ahp
w4Dd7NiVAZK3wb2sO7OtUkxqwUmigXX0CR1eilRQe4wY2KzjtG+z+NxrOXWhr3whxfnuy1aiwRmw
DNvWTj4dWHG54dhmFd76HV484Psy8fR4NzHjFP5oG8ZGyUJJEt4TVZJf1laBbTxNzmeC3NMaWqub
jJJcUuUuTTLOASWXwppiFBnUz2uifC1ksT2bL6WgPs8VBdNhL18Gkns7o+Wp4IlL1fum+KitEObF
lJqBmBtCfJs23GMkmSOD2IfXM2qO9Jhq3L4qFgk/6UbQqbGZefOiVrHakmFqKFGVTAZKM3de+Bkd
XL7+nUm5TB0myZBc2qZtMC7CapS3Chd7XRoe86oFwgvCZB2VHBN/5dBDyb3md7h0EkU28HAZ57M1
82MevXYFaUcR1YSkw9Fc8sIraFzS955HadeMpvPkpqDYjB9S01vJk1ezloNvsdqpC/aELjZa5dJt
KaZspsxg2zJUl5i9Uo41qTarWCUVUif7mVpv4yijKbAfP03oeqzUmyTDEfxCr0dW94iQ58HKCwx2
5cMbfl3OPw2e/lCrggRsohNjNsyLKjA3R/NmWxE+RdPFGJfhxYFiz2QOAkWtUMnpN1itOuvae8HZ
JVbH+Igi23eRKlHsEvO4OXDtSmE4nsktbbZzSnVx7X8VVY+pzEjKr1I93g8NvJuoDRgF5K8kP8Mu
5b4VgeN1ReGYaWLhF/fzTaaSx4F/V1EjMj7jL+T4gVahYs92CUXTKQNvnmEk+j6rPHUToFVv+HCd
kPBjp6OqabwV7tUJN+Nt7UGV97Jyn9SXioZ1A3ThAzaeUAjluiNPsCS0rvAkxmJya9WssERaA/eS
pyaOWwwKnWv5Y43g08VcTe3bu7w88JWOVx7IA5Wyx7FQGDi9yGseJAuh7JSLsWUqyE38z/x8mmxN
jmi7XL1UCQ4t4F0Gp+Oz2OnJEz3k3wq9SBm7vybqUwFOo+aROVP1ZY7codZTZTmj9S3E7bIViBzM
ClFmnzeG3xe0OXdXzOcpIpLPJWnYVxqY8NEoyjfhKs2DR1/Iz2nUHnHuFG06q0X9pL4Qx4Y0Cm2w
o6/85FdOQruXb7yUu5+rtNcDY6XNi24UZdleS43Pv+D4JASvU7qiBWLBE3Ub5Yx2GPtsE9c3tqnW
YfayKLT0KuVBdLmZaYhIaaPNKfRGsvOOjHRC9H3IHiZuEt1ACNBxyYvGQhp7OxBGOJvI475V+iuB
euyFbtFzi6FULyV7yKXlbCl9h93PKwvYyPc/p7SM2KOoPJBA5jUscvIYw8uYCNtiZvn5D9DWju4n
4TxSD+P3uUNz1piyKHwYRCITZaMUYFRaujhB+qu++RnXAsn+jkMJZvE70SjkberepIGgcIn9MTtN
VTl4GKc6wE2E/QCXBsUQQ2wyufgEEe+U0MAH4r8IpXiVBOrn2XUKs/VQtjw03oL/+kBNGRVcn3M/
UpcwcLgnjgkARfzkibRNzf7TyE0ZJZVYj0a9eAozl2RvfAtczpV/cqHOiQAeCkv6AY3XRtRQLheJ
392AZdLQ6PO7aRhnsxl1yIMdD5hvVdo6c0QAfpX5f2ICyZ3EBKTuvoypDJ6SArmfflKb5kHVcZ3n
ckERQ4bc6+PYQJn5Wz2Y2tLpM2ANlNFtq930kGRLr0yXACaSrUtBt5Wr5D5tmC1ElvzwWqsaJNnn
rqFOQYm5QVXFcP5BjqAfvotpRMb9OUqQGsy+i+9aRxXybFvVS/kChHw/5wnooPyWG/XZHCkYDE90
BhYn9hvxalOLDgGgZtsKLpU15j3qCERLwmeiRCM1mbJmd0rxrXrxsEYqUwKVEsNUbRbi9ihjNblW
2zVl8ApOJUPSjQXh/l0pe8vMzOhQR40gVYMz5w8s0zAWHRcIi8KWvu1ISxHHtpNtI9Jxy8udN/Dy
VNc69bZx5EBpbsqrJDV+nlpbD7kEKzZoVGeNMWcTaqoXQiRpczwB2+a2981vh4RCZ1GZGnHTXykT
4tR4TbGXOmp+D1rXQRP3BrSX0CHgyzWMxW1HlUDP6aKSo/0xtyAJ4ffOEChVmbILRVx/7vnsOMf8
gqLmzdIQx6dZ9pr6cOmjwXVvNr72QcM6EbS86c3CGcvFR3kGWfuWa6D7PFmjVULIfKWDAgK/Rw+a
0TLamAIOfZBfNSkqUaQYEmr2kcHF5IYNKKKg5SDHwQDVnccdBfJWbneYh7jSEGQkBz+Vt87BBw3t
C9NjmaWDlj/7YjtCMCpPJn79dLpGenST9mZvzykIJu4x42MVIS0pCNmJjfzhmIPgcg4UWctnvadc
z3kI3UupYRfpIf0fxs5ruXFky6K/0lHPgzsJkzAT0/eBBK1ISqJcVb0g5Aree3z9LLC7ulrt7kRU
KFotR4Jg5slz9l7bn5dnXxKdlZugMIl8/QtjhGdi7HKCa3D+6D/KaXWhysKJqJZmHDhuhi6IgBbE
LaoV1YxmIARDOVkQQ2m7UwD07GKXMCySpRlZFrlF9Op32wTAy7Stzv/knJjKaRtVVMIXAq2wCGmi
XXkxUKQqbvOwMvffTRQhskhkQd4aYvGrSZ7gxUuhVfN1893vXoq+Ww3ktP2wU9TRV9Aip793VAAD
jlZOa3z+zVVRtupd791fjBWj86ZqO+toBsruT+aKiWR6ra3XF4OFhmtxWTaEcCD/gm0ZPQWSW8+w
uY7cGRRHFXnDuWTwPjvImbwu8smG1f1730Um9aNSEH39m/eiZrCZO9k7Y0GP2NcVGl48tG2JP8h4
KB3cmD+Qt81q0Ohx/RX01lPfFNZG5BjZUz4lqz+gb2V28sr+LfaIgk5TpHSzIaOaxCEqG0bo+kPj
+eW6VtRjbIP8m20ZPelF6yCEQu63yu2chzv7M5LYsveZ16yjrrmHqydrSeMPdYAZFUtiAbczIveH
Y6PX6TyapMJ62iGdk3M/GDfMzkivCoG1afLjeRoWYwVf5wa4LXC+S8NBCeoYquYaluMvLxTdH04O
0CWcQ53aBwFmtRurvrogdS1mV0u7cb7Gqv8W6dZjj6hKdfInaVM2m29TXKRup2Vzjs7+bywejm68
KrpxB4du7xUl088pOyedBAIeGhQ/QdAsuelYToD+SO3xh/MjCLSa1BuJJkJPyXIb3i4uEMXQj2S0
QqP4aydI5Kf+RvHbl9/cINX8ArH4BUsFIhDqaRabC6939oVkMcrGUDGKZWWX9krYhNQrOUVp0Z0v
IcAXo0ipAmvKgAbaHUEiQxtdXRwjiB+nRSGeLyzfepZlCG1e7uH5BjXv7zwhIVDFYmznCqDpfrrH
Zrzxq34XorjhnfwnN0n0ImuVMO/AA100lwklNzX10CItSoCrpx/U339ylmjROG6qGgYXsRsPTh8M
VDTfOcBM+7C+wbu/2EwS3idVpTGULGh6dtDTLlBgKmrCs3xrdwED/9lywjCIrycOTA+Twf7xIyGY
YTGBWm3SU7PDFKpSVsUiZkyYOa8XTDAJqdcpZCUO7H2zUAlahbT/RXxHBl+cKIWPyGioyCIWNNO1
wSEv+gNAGD2emYAfoZe1TNbiF4xwYRavpuVwMvloTnFq48Toch0AFp6zx8pl6unTKSDnB2FACZNh
evCclIp0vjr1XddFp4jrbg59eECF4qZOS8i8T/nyDwYW7B1HLn7FY0YyaTveBm2zs4hbsfthZsGS
6fF+3A/hkxqkJL5mGOgsn8ytv7e1VKQ3WzTj/t/OlpClfVFqcKi+I4ptywuX2pR/vmCKGVkDZPTp
BpC//JvLZUQHsGOKY6rMp1peoNuGsMBSvy/GJ6/nhJCJfVzSZ1XJD3BlU26UFIxwFgSHPvzi2Vax
+26DiRTnXDKr/OiE8QndNYSOu28crXXYKNPqry0xoR/cFMLsCMjGFtPOhcNgtFc/kMfWEK9Q0WLQ
VMJsb6vl/QV9/JtFBpsOWhPsHz6YZ1S6VFi/YZAn0EexjyKYIfC8UzZ73Mg2yd+kO3xAIn+wzah4
0pJMnpMJ8d2Fjpx4WbZIsx1hLbep80AjD1XwKAC7sH0ontSuNZ+J3wWWjGLvvdKC178w1GCeAaMR
vf2Fp8bWQM3WUgOY9gdfjeB4prSQZAINQFaM+2WPHvZugv/30WRT+SONKJUDWS4q0qiAK3sqM8oh
xb7RE3adpz3PK1IImFAYYYK7M0Od2y3R1gLc0eKfnDdGke202OkOYkxWg37fC7yDSjY26dKBUuQV
KefQP9txfK9v15rsjxdLTlEp8WpQyEzLck63F3OOUmeEzLbdLrSLl8qyd3/h0QFTwQ2m5KuLT2dQ
omQZfnba+mCp+EVmbDPYaGT9afJltuoQjPyYGOhKZnSz1VkEXieb2bFTsbXpKGLHYdiwFe48r6VQ
+hXi7HkWqZgWOV0XkvPs4Gki/7bDAYa7DWDe7OJpKfeXmh5smr938lSZcFtDOZPJtJ6a5mDE1tqg
teDZbfyLrydteuCz/sDhaYd8O1xwWNXBJOPxQcnoOlGYrn74fLIpf0mZuxcFtpgSmIkl/TOwusL1
hspx4eRD/rSCQ5nCxe+iZlfhPWcT4hxtVbAr5VvTE8D+dzYgHaREEdY3Wqsx+hg4iQPekZxrkE3B
h9ba/miiNUKQh+gg1qy9FtbtuhZErsaUqhd7kA5Dbuknxz84hMrefxIqStEeDF8fGF8gWVurCzt6
dgvFajXsmyn/Ru6Tt/Uyul5Roeg4admAdVNNri5E6dk/VDQsV2jENrSM9npc317A0oy3GAcBBwoK
pVtcvERFZCE0wIt48RPRRsUhbyTW+w9TUVHjLCqHysNUEjw1kDhYL64/mIu8cLDWVWfsP5qLqm6l
ddSpSCbqvbPrSeK+8pHsunq31ZXu5g9GI2H1rCM42RYXEPVHt5FfxhARIpCxWhvam9FioobrqCuI
6SYEVoH0+nvrUUsrY5WQzrHWcVRunHgInpJxxllGxaKowxnj9J1aPSRGvFVU6+7iSoqz8DxaFF68
V7k0YKs9g7a2ou9D2SLkQqlvG5aNDnGbJD40gRnebpybutp1gN4XSAcJdvZEtPKUFBMToeN0Tty0
Ug5+Pksa/mRXkl2fL41ZK3Qc6uZ59iwpSS126eSt/ta3VOGzpC67+zWO/G5wws3cJ11d7EsV2RNj
jO/en5HXFwvTQG5IXoSnv7Qx0WpaJY3x/vdOJqn4pqtmWA10rdZORB0QE0G04W+2plxnZq85ZyuN
NoPmdIuZjW010eSS+PftBx/7u8OpnCZ/l/ibyl82yqOnonr4C6vTWFIwMamugBwqAUcFrH5Cu07n
oPpEaAnAuTZeCpICPlqf/G5P9If/S076B/fTGE6P3Ea/GKBspIKq2a5qSu6FPWJM++6DojJjvEMB
uDcD0d8GMQL5whu2P5xRnJdXCKTf6iJRNwrDwh8GKVSnCpiiH7ztaZhKsv1GDqJy02kaBJXZKKUX
7TfhszDMZqkIJQon47cf+G2RAwZI8uL1guAOdC9xJ4/kr4klwoQghEpYXXht2Lo/gNwgXbXYfJtN
VJVjrfoYhLLWZJu8GdzADKrNXxqqVHxK2xpQ0uKC6AYnFgCqUt1LlDtZMCu8uwqIz2BY5mJDFJSx
yogxJxQK1+p3YvfkfBvIrj1q6FuHEu7eBdyN16oJHts02JcYW/05SwVC0YtpZXc8nrdibq2nbdIt
vR/eK9K5X1nn1o50voZzRvynn/773//736/D//jv+U2ejH6e1f/+Xz5/zQugQX7Q/OHTf9/nKf8u
P/Pb93z8iX8fw9eKfKNvzR+/a/5Dv/0Qv/jXP+w+N88fPlllTdiMt+17NZ7f6zZpLn+Ahzh/5//3
iz+9X37L/Vi8//zpNW+zZv5tfphnn3790u7t50+2cbkEv1yB+df/+rXTc8qPravn7PX9j9///lw3
P39y/oW4Ea2taUjHMYWj259+6ukE/PxJkf9SdQtFqmUj1LJNVdc//ZShag1+/iTVfwmbtG+yJ1SJ
FtTSPv1U5+38JUP9l84517QNU6e7bZnmp+/P+8NL8+Ol+ilr05s8zJr650+q/PRT8csrOD8vaViG
YVu4QDTTEHxm8/CK1+dzmPnzd/8XHXOvYspNsnjaj9tOH0wsXGoO+EKba+smODBE0td5a3V3ORnF
ffYVdQbOHbuh124BCjgNHKYO+VT4i99dxF8f6z8/NmnomsqxBuIatk7H+vjYRKoUTZ3X3YJpvc5A
FZATUTk3ZTCK2xxwdh6OWrmIej2iKTVZBwIYlW1WVUSIjmC4OkEHrGllfPAjXXX/+cHNr9vHCycN
aauG5OWd/1m8eL+/cNj5wtwjg4NMkAmtUI26XMBsPnmZLVfjl74hxyIi1m6FD2xEu64YdzFN0kw+
dMQPndrquUgGY405QT1Ucu9JU3/IMQi7llqWO73EJO0h4d0NBWOUug9aNqvedsNR1JvEgJih9OZe
x4uyUWxlRyov/f0uzQWRI85BV/vg+vLBcXxnHdLkRbpWyv9wEdT5Ffhw90hHVZ1Z6GwYuqXb6seL
oOetCcFSJ+3h8qeFL3Z67g79lD8BvLROVR8uksS41xxff6BNfqWmZGczC4RvPT+btBbhkQNzdRtH
XrAGFXP+55dJ8kb5+AhNjT6NoZK75AjHMnkj//5lClvTioJKIdwKwWG+7MPW2fh+fvQLYzrmWmUw
PLXdkv4LlzbIT2nCdKeT6oCFZOaYJiOZ2Qm+t4gy0J1qSEfD0I5X1PLyLgjTF8ba10yjb8DAV+wJ
o3WUSgISOlHP+EY2fk+yShBFjD5IUr6mk0U3VyZuVCeCI1TmH+poik9FGOkPQs32E7Nckukabecb
U3VQB3/p64n6UgbTAznp3XUTlitbAJ8HvTi5hSOjsxOTFWX4CXKfSHNrvU3v9RZ18H+4lH+6402u
IVfSNFi0WK3mS/27pcIYDE5ss8YnCKq3TiTNuZaQNes5CG4a1f1YyBu00tlNVQX6gqBJH+Vn/U2U
Xn/dmvU2iQl2JC84ymDNOudC5NUxNZ2v/Ky5aTFZH2MreMmnrD6qQ03d3ZUV0T+xuchtgFV57gNN
/v5y9DqXyImSjDJ0IOpVa/AHV+3BMJTrxOsPehDKG79a0QnL0Z0xurG9+6zTyy+TNc+fa8RR0+DF
NNxI6LPtMlwThylwr5/pLN123ZBdV2l6F04cq03mCqegzt6cZHhI7IFoTdn6h/9wfRnXfLhZLQ0l
viY0YZmWaktdmOLjFU5tTnmDNGfnEIXdOJi4exrnNAzabQnWDecQLud0nGfgdu16WuDgFiGTXE/p
NhzC3BB0XU39wNT1q834EQdQeizka2XBEodoSBB8zvhp7KdVRPv9mNQwUltV0WZlyEvla8FSDiOq
gED7Fsxv5Enzvgx9srKsqb2aVDIKAhmTE4MbwRJj7WaFUx3MkiFKMCGFiQqIF6p6wEygXcHAuIfw
sLAqrG0IBc92ZD90kaCAUr6WYjK3Ra7Bwa6ih6oBhFyUezi5cWoGKyk1EiqxzLfFShJpWKFVQrRb
nS0RH0OIlK4Ke8VgDsXBYTEhm4SCeFs4U7Ik2fEA5DhxDQ+bTEzSfBTxkiV3ceA/KXMfmY4zw27i
05GuV776UMfM7mlgFMgxTMfyEDQCT5jIlJJadJua3XM+nnFNbNqJZbeO1eE6Db4h3zQeVUDlVqrC
zDHkFUGyN7aiRDtHEHZVdJm+60PQmF0uOeoT+bcOEp0EFsZ9txntOmFHZxlfD7bSTDdeRw5Gqkqn
oOlqFisVUvCCVUB1FYUBa2Xa3sRIWlupfp/faMLfFBBK+1Q467oar+N41K6jIvv1g9TouGTSIuBF
y7cW6aWfNafYkyYQ0M3SjL0xMX5yfMM/1zitV60TFNfWiOxXL1V5YATubLMyu5FStTd9K8ONbAvv
xrYRVpErUdM/nL6R9Gi/9cAc1WQtUxOVqaIG15cPTuMZRFpwlX2PdFBM/wfUkL6Oc9ogTzSpU3LO
PZ/LPC+5OelvxRAb70b8VHAiDBZQF3fxMPpvIO2/RFCkv4YSBSLxd8ajl4YDR0TZ39kdmQ5ZaB5a
NB0nIZLlkKnpfV0pKlpMRyMAfq8mhnUfiO6L0RbDSe1M7SGVjAcn/QqlXXfTKE17H6Kc0RjnPoFh
WYOrndZlqJebUvHrB8VyHsnusCCyTxVxBkFwM7HfO04jbyvZ4GPFeY8fJj+VbUbKp9Qd16ziFcun
vXOIIF2mNiKeJCSgZrLBlLZjod1VzUhUHPfQA/7G58HS8q9eqd3ShYpudB3gjK90zh6ltboymurb
5TN8zIX85QuYj7yMTsEkAiVb5LWu7H/5oCmnUvfTgLWDjDFQB9axDJECJFZ22+YhesUUz4LWliQt
CSCeWeA8OajyhthZiaLxVr4z7XPpNIwbETHnHvpNA47fWq9JvHLE4KNAQ+G3tAxhH375IOFFBfqy
RCjQ5czBy7Y5/vhQa168JW4R1mbJi9PV3oYBbv/Zo2OzjXgoyxAz5B5Xj3dAaqGvncTorixNPRCE
KW4jwRPUcP7ttKT1dpZjPIbqrRI27xZJfOshjG+zfqyuLVDKVzI2lIUWqAe1VLVns1vTc+9eQug7
nNEIUFwbvAE2lS7iAxkDco+Fb3H5DGMb9EdjHG5a/HxK1NW3tk6aKNanY86vv21K46oOm2YXxqSA
RPHor2M5lS6+APJtnOhbnWraXODkZH/LpzwM7opRkOJtGCN5MXAeNG9EKu2ZFGhCtPUmrZpm32FP
3Kt2N24FnRcER4jH5dSf62iAydAYYkMqlZI4xRfR9O9qVb+EWl9fBzrViiozqkdNJPvS5saj40mC
bJ3ti6Fq6PWZ5YZcCGfQ6nOsuKJunHPiF+dMx2FIt6C56XzR3EDO4vLSGNhGTubsQzqM68LHXWxE
6l7lkLScxvQ1ZxM+4K3UdlrvrQRy1lFN86XTEiLXheFnKWeFqYlDDEszVoreDz4nnTN+XVd6k90z
CxJ0CnJl1cyfxmlM6T7Z1tkZw/eu5dVLp2mjpoO/swPjDpPeeHX50FqWRhpJmTzqhLG6Wdrmh6FK
mmUFhJ3puVMyYB4xWQ86hUVvdM0yCgNnY9jes7D1/DgpDZWeGQLjUDAiMP8WmGcpqcbK6M6aNeb7
ymjw5U1pd1aY4B18J3nqpNmecYa1NFso3UOQUrjOFEwbRlDuJk/IqzHGNl9GyDwFxedVX3UDGHq2
a6fNoivGejjClPk/L59f/stGYb+wVRrOeevfJH0Y4tjnqXl1nBwq4wk8ePcM171Z2TZDaF7S3q+0
gywIny3CeCB3BoC4Z6vaVi+pN3l3OJsgVrNlRULWumDCtx7YjNZphAHTS8b+QBMLjao5zhHX1J4T
Ybp2oqFPFcOq0ybtSKVTbaY2fSy9zLpVhsm6dRJbzjvd2+V5Cr/YtSgrbgiawKJRM8l3Qqu6nbqY
Lj6JjyrNj1XZF/pDkBccIrOWcUdSXzs95FCJwSlJ+kVp2dmhGxsW/anbK2WaHzSRscCOAEZ6rJr3
XokCjC4J8dMEa6x9CxuTEvj5IjX18g4fwajp6lmRme2Oq5S1HQVrFfLWhjFZ5Qe2tO4cTVOzSW1U
k1Fk3xaDh9Bf9NkuKLGKl5PebnpnOlWFKG4b27+qzbY9kBe0miK/+JJ28V52K13rHsassPfGYFdr
OrjpOs9LdmJbT07WRLOnUIpsHTTjncNx4ci7MT/7GWhR1XyKjSlDXz8kN5VWFO6UivpOkaQSZYP/
JpAqrS/fntJh3/vmXH3U/UurTuGhLLXyLozVr/kYdgenCau7NqW3ajvS5XiTr1s7vxWUpLg9o3d7
gqDRGtdRNA3XZWOiD+OIzK5SjGn9OkXam97nwT18io52pQHGopX7euxOsK5xIzOjOFooZg9VzNbF
AQTiQrmmJ/6FZFK6cBpt4ibrbjK6GVdTIfDu5Bk4pupssJHuKVH6E56XYNF08UE4QEDmqXhQ4J0e
Yn2phXeRsYyghxtD5O/6OTXeCikRi6khhM6+1vvWWeYWR60Bigy9wvAoHErTpDr2AZGtY9Md6y6/
rfHD0m+AFZNPOjk0InfzMn6MVMAeNafrRYPsEPGCdmdG+qPOXX/FteumhIRKTy6jpLkqjTHcF72/
iNaQpPFQj+NRj5p8ZUtgZ8PUvTj8Ht/vVk5K9KVPQv2UKulqaJV1gxKrAw1VeMoRz/zKEZwJrRZM
pVkRFhk2w7iaiNc0bQpmY8L2LiJza7TGGo1etq1xkcdAWtYDWADdUQKWBmc4tf4ZEaW31hzMpCrq
3wV24atCt4dNnl+LBEs5WtfbxELgIUuJQZIzjN7eDX6Xc299UyKhY43ZewKvBC7wJTRCTgqxcJ2p
ZBeIMV6JcfwqYhGdaRkrDMOM/EwTgEGJ0MkNyXkobdDfllO9HkjDwvtRrBvNs/dmONdsYuMErbWY
zY0cRdgNK9A31VWJfXAVStjmiQHfp8tQoqMoymYh+qSu/SJvsP20X2XmWEtSdN7b0T8ZZh6eBgoz
ploZijC/hLgNCr6Sy7AR03ZI3iancAmpFodMn+4DX+bbMicrcuhYwxqs3eGYHFqg+nXKbWmN3O12
MOCUi/p7tSU9XTpfLPaWRRWSosokxGbImD9FSYAGwFEYi8JRyGdYUl99rXSkVqH0IvbDL5ysWSV7
0tnCOl1PyfjujPEw256XqVAfZWr1+PTD6mrW6rbCvoUOoriaTjw2Hq+jHztHr1IfrEb33T6X3qyY
uEYIKFehZn4Dt2ivAq0b+btUa6MKgEVrIAdEn8NRMXhNZIsIYdrrNlYvwxsuybj7kuyA+WxKVFTS
39Txa29WJ4KE0+sxfkHKYm+o64a7NBNfxUPLfY8Ln4yGgMjYzKn1tQiguRTldABFqs1+aBvpEelh
0NSvWznkB3sEN2VE04ttj9vaLL2VWta2a6K83Q8qvIciGenYcISCsZ8UMl4TVoRqvtHP6sgBLQ6w
XyX6XL9nkuWy2fWBGi+zokKZl2TiRJbTsVaLe4hF5dos9ZMs2nKf0DBsO25nvRpqzkak1GcqncZs
xBLQDMilyTs2kVwZ4O37cXyPwnij+XLYGY2BGQCYaWk51VWtl/qipJiMdCJ56fI9hKlxMw7FhGRd
Fy7wxHfynMlVKuVa1ChysnsLU8AyaLSvfi6YtJWBCaCe5RQZ7NTWEM9G1d4XI7ilrrO2Yuoh1ZpM
Y3yOmMlU3BM7iWYj8ZeFTnCbkwK/nyD8EpSMusSs9mnatZu0iB4IznFIpIAPFYn6rOC+XY4mAZd2
+tLP0aC1D/XIDGjbweBfCCcm/oUzUaRgLiGkmxc/4k0SMwiQqrLu7QA/78Qt7LAcLXQV1b3K5m36
3jnCw3FlloQiymLYkvTGyLEV+cZylOfMR1+ZWaBgJHLYpNaxDDv9xEw7+xbSW3ALITF8DdikY/uA
7ntiN9CvPN/wbrPCvKWoEgQiPNuGfTtwgiMA5gml222EcHihD0iMJP4tLHZUI7aeuVNkZMc6oRHL
VLpcZj2HqQnT31QSvak36iHoytfc6dkaOVBxT454Z9qcJEcoQtaAdzK02viIZbBfUQbpOUFyCL4L
iuVk2AZ410thzDRfIocsvwapnxpubZ9klBKP1GVvQpVnHwHJIpsosRn6G66dowWlaYf5hvEh5bc7
6OUIOl4A2HS4rIGnLdU8P+T1xBKRzRyNKN11cz/CY4rjxqCEwjzgN5mzKjQrj2rkie0Ux1dxFxu7
sec1QzqobnUhywX9CkhWxO7qjfxCUyCfmVu1OkAxVBLS2HxlR3xAuoTjtQMUmy57RjCrbEq3hfTi
c5bDQWifYtMnlL3PCYaZ5K3tUSb71HHLQcuka2se51sZclQuVdZGFQdZj3ZnDGoEjHMjQsPFu8wE
1yCtUxrfagieChlEkrOWZgFYcrJlVpkCtgN361btwmSDDIm+OkDNykY81AoSQKsx/FwJpqVd8dJ4
gNlIA12baFyWepA764IKnZCNdKfoyMuc/kunIGmR72OYkojULudAe9NOdnll4PYz76wp4AjTE6Cj
durO0NPRLUx7XQa9tmvlU6LFaK7zlGdj15tIUL+2AV7lEhuMPTre2oyA4dNYgJ8z3vpRQwkbq3BM
TZYELYskIzvWsj5cBSQl+kY5LAMUkgu7p8UuS7YiW+QrH+DUssmx7/k1e7epkEhTc2YpcoN9zMAO
rA9t7KqFSV5uZS9hmARbzZM7lS6gacLrmMcNoV16ezLSF4UMkodeZSZfQ8K0yQPaiIBk+R5MjDuh
KxMAxKp6o6mEoPcE7a4GSE8cCuorWkPmkbZw1bGQhpqWr2VMN9gQxb6xAyjB6vA0OmzwRca1a6tg
odsc0Uj0dsfCCl1bTGwpmnmYjKh3hd42q0qlMopbbZxB2lc9WQy+XdhrNakYTRo5GF3ydN1kvivN
LB1WoAS+aml3ZWjJ1yysAZxkCo9A4rNJSuMYGLmbdswcbPOuGVVjbZBIwxsOab8XLJFUrwI5L2g0
zQ2tdnvd7pZV2sDIfTIlLibFat0wbO7T0QIGUT4GWUtyeZcVKw5Jrhx5heVkEfxBsoqi+WwN3tFg
f1jbjH/tpre2xsV5K7N8FUnxgtzSc8tKhQ1kzmWdoM3tG/EdWts1xSkaDdNRjnHD2WGao02yxNYX
hY26sG/wBoQ2qvoQwBWrA4u/z1lrAOWn2dMFp+A2A4ybNCsPdqQ9KIFnLZKCHJm4t7JjKqDUtRlJ
WFAZ2IAsZd8FrHG2ofIeGtureiBSGfc6idSdpSxxx2/rFBOyHQGO4z4VwPD4GaV70KEpgfHkfSUn
UuXVOnbrlKNu2aHTnBOX+fltHVLLx33GCxwxYPdmyj1l9aFO81MtGkpIqXcMc/jrU46CTRIfnQr/
RKVPO9Bgae+x97dNHi7BJwH8Zids5LbQaeAUGGjo60IbDRuTo2zg4nf9Utr9jSjorvj0dOnEyNt6
HK6BuaPGEJhuFK1cUW+OnrJJtMDCymAcTYxHDAlA2mpxvbHDol4gnh0WJpOptWpOxok2/orj7L2j
2lDzffYSbqWyVDYM0yq3tOiScN6r94oOpnaqooLlxzf3WWJi44tRVNSVnV2pxZRdScheFOYsgFXv
bP3JqLY4wCtKmNZVPYujmOYNqygnjicWlbNOfAyTRAXuieb9UvL6HAe93cUy2HlKlm9CJdCOA2jF
bkxxaNSF66vll2aoxr3aYK0rzJQ3vUj9BQZGjpHjo44OxrUKVcfH2RCTzQJcd75yw/Ey3MYyD9ZG
nRBfaa0sxVdPWhbvgKiQNw3XZsEs6WYwb+IJr2NbN998c2jxsQcniTeklf2LIqsThwNXFCvK3pNj
s/kFXf5cI1NaVTbRBFG1GEZG9c0xQP+OHejZioNxMazNHu/WVK+iwHodRv4Xyedb2xx3dtvv2pGV
2szv21K+Uo2dY86ebOxdYr579TZgMvCl4AavdWNFDupjLT2CewEHl5ANqRR4kuWQ3TPiUTHAWqgh
SBUZxER4nWd9icYYeZDK+VhG720anZFKHtRoaXoZGaQQ8caEtjKoAUslF6+gN2m+Iv96qTuVsaUf
YYjwcvq12Xl8JWEMRWwyPKnpiNnPFvdNzbFFjjvyO9Qlp3iyeQABR9RlJFrzNFEcvgXGQD9RvacF
xn3HOt6l5crvQab3SpCuApMHGRFE1NdsQk1puuOIf6azyKGiaVLG4qHJAa+Af+WNEV4bN11OOLGH
EwfPJNQ0PUruG6u5VtLbCJbP0uqratE4kVyDGZE7rxR3SZw9JpZCK3koTlUMwq+yMdaaEceKVqn0
hTBqw/W95jUum0crBI1Mk2ne/AzWle7Oy+LqKEFFBWQir3VL6mwkYI09VcesoCTaEujavq/R3RMU
/c0JTXVuuGCktFyrr9cxA7W6GgTjL0xWtTGbQyj9sBb5q8YxJbQv44VaB4RP8MI4aQUj0Li2cDPN
nRazMXYBbXl3DOMVkgSxRBxu7hWotws7OrVUsbuoZwaXsbsskPSy2ieU5okzeCc8W+/N5O3MoT4q
MIKiXj429M95PEVFEFtPBlHs2SzVHipR2QCOyqGDBhrWbBaw26L0pBvcjCJvj4A85abkZ5tRW/Ns
00OWq64Iy6+EYLtjb9fXokbPMxjJey9oJ4j42eN4SnE+fCbQCRl2TbRExpx+BWUw3fb0yl1nxgI1
IYB7euFL3+RQnusTY3ltvEprT3ny9Hht6TU1mKeEe2n2T0bfXTlwwhZKHoTrIKYFXOrNmXipYq2o
DaAx2SJnZQR7qLsH9nJ/W+f2mgQ4Mqdemjp8MAcjPouM85Xvx49l3febiTRNOxLXIsDK53cVm2TN
NUmCAWrVOIRrCxUIq0T7GJQcX70O1Fs/hpspeDYq+qktzFA0+dVCZwphZSVnIq8PET7R+Gi1ujzo
JnBcma7AP5ph078IjN46LZBF4jumm1XBnafxxqmLCEGzyO07y0reahstQZlMn6PEuzLjyaZje2Xn
e4224kI01mHQos/DiCKvqe4aSIqupsbrPCyVG2MKQV21lOHG6J1rre2uqjw75xoDAKe2s2VMrDXv
UnBGhKEE6FoNteH4X0OV8AkKW5P2M1Ko95wESV1CPYKLT3Jj6RaMNy793gEwtkjV/tRZYm+2D1ZO
0AwwXHyqJlHRje/QWbAplvBcNpVvLVixonVJS8VuUV0wMnZLll/DK57nOaNnfNbhkm013Nsghuv1
ZChPoB1Ac2jJXCZqLrqdb03g5Nt0VB60zDolLepuhu7orzKOCFnyf0yd2XLbSNptnwgRGBPALQlw
JkXNkm8Qlm1hnhJzPv1ZUMUffS5aLXe7oiSSyPyGvde2HqR2tYbh1A76LsZd1jazHnTSDZvI21Ul
XG52fhvh0nqUbvwSDdFH4YKks5LoO2YsM5nc80QVbiRa4ReHSlU3HsvR+ahtku1oKGYwTrA/gcZQ
AKDcLhifRb6zW0h93XiPUe2bYUbIOJwE9bTUDJ+pYz/JkFwTn1x/O0bowdunOreAqTvRh03wcy2u
RgqfRLSolXuLKZaqDhim4HEtk8NIAtN/773nev+naOVb7jXICbpu3zE6wkZmdvsJN11VIIBPkbKn
pLpty5HqZJ7yMzaFFxF1T9Sk22jWkL3qToTDMSp2YxNWa/9kETqyQ9hGFWex6ZsmM6yyqqIcQUTn
S+QPpkV4vZmRTFHaQx3WfkEqRW87bO8QEw25NT3ETcV0LFO8XUvNAo2ZTMWhOyvivq0uu6GvTlH1
uehNQWHOcwOBB8NWzmh1E81NvYUjMpFeGrsjxDi9DRb/PUncRzfyjUPNSIKxxJAxmK0pMjOMK/4U
naVhPiOAiE+lxqbSLuIXn2YscJzVcgLrz7dZ8hl9Ym7TOjumhbUK7xKCnUCLjTpZPfyaRaBzzF8N
BnsakWJB3jFpnLx6vjdVt4/n6Em5DS9SW+6yBuFswbjaN1L1DvqiQ2nCzM9AnbylHXnqNPeXMPtv
jgZ3yyG5Ysh50PzS+CiYK2+dvsrDDDqvy14ZwayVmurU6i/obMlYYBQgFjvfecXwWajx4hRkl02w
mbLFvzAIxTxkqyioua5sbFJRpE7pl7mqLhun/hYj4uVB06OwnePHgSOxK9iv+m5Bumq/ti5CP+Jr
hnnY4zlaF8YiR+JrlidDU4fCSb9ji1tYTxnBRQbY6IzTKaUVm5NeHFRDVok58/C35VgQgdcMdB3s
UqL7ZEZfAFBB+9eM0SqBJKCI1bKPu+lXplfhMLHt8xzMbxBMz91SlKHg44BLaj7VyjZPmZ1G+wxn
cr2IvYtv9GIsGJIS8/egDTxoOssXERlbJn5TXAdi7I7kUpXQd/6ggMOH6/oOY9/hNeHJcAyqPNdc
zKtpFZckqHPnF9n09VtStneYqwDnDABoGYPLsM0wDQ3WiHpFF/t8TlkRuhw0uWveIBGvtfGnY2nV
cbxHfZ7tF2Zcm7mXL1T8Nhe1GHk3BP5OGz0VKTMWCybcYnEFA1r3H3Jn7vaWQkzrizAufSRXyXfN
ZqkziZiJEdt3srefKxAQLo7gn/9GIEsV0yWBlPJdaws6MRu8L/aMrTaW/clZsF/4VfHsEEiY56VL
ycR2lC1LOHmNERo+TBZ1VozkvVVaywcfrUXGKh2ecyABHtEH1eBlojQ/deU7FVR1HqbxVNo6PCiW
qDy8+A8mDfeP+u3UI/4XnaJdbVjiYEOwy4+ceDotN2909O3oX0lqezNE/Af4A3egNoeRQH6Qcu8F
gzRIDBqYf/l4tglksflElhQq9j9a7qAzmOAzCqm1x1Z8gF4GGxSh8ugH5TzMcbEXNi+6nkY7XzoM
zcRzUjIQEm5Th6uOz++r7qAP3OQLcpDO0176CF+c59djiHEnIZxyrIKmkP+aomWUho8/RQkOxHno
+OsfOG/r0Mg1BUGP0OCmRgSRpcR0su89ypcmT5qr2fjHvJAyKAaDVG0siNv0N1rcO1QOIuHxWm8Q
/uFpEDxtjDBD3+FJybsEtUY1i72TtFd0Ydpl8j7aro0vZi6ZfUQxXuR2eCgmdBy++Ft2lXtyZfc7
9p+TGgcYslLvVEhBhohevinJ5zJ1vAl9RjLebD9+TCQTjk4f9I/MLN/gbRzI9qj3fs/GtwHF6jIj
rzERUC3/zasgacV7pyFJ6ak8bM85mY0667mTXQb69GT4ip2YQi5CAJcmfNdF6d9yAdsqiZAVoqEx
H8/cP5eCsLZAzzmrU6zNzmJ/y8RLjkmBzJytx7bFr6056XirHOcww+YL42G6Sz2CLS5KtXNnuMq+
hDY7TPJoVzOrTBQAlvNQ9Yv2e8kZkXkx9VReOvHj7O9Tj+OeBTHOMkkcb4KoP7RmmJK9ezahI5aD
salHE2EEACtRMTtWNbmzqr8hgts1ZW3tqiG1SFpFYs0SE1DIGjFgeDS9OqkCTLT06tFAorMxBPwy
S0w9EydtJ/Ep7fLCSkI78a89VPCNpREBnCKb7zoXyEOlpcfK+2xZMZ7hoR4th/aqMZM5qLMaxJn2
XWTp3SBzbuKDDRK3O2SKPVtNPg5xd0XI+Mza9DMURGXCoGdfv1WY3XkRsW2oOt71IEHy+RfHlbcd
C/Ox8kGr4nfMd0QJWEHeeua16/JbXuCy4T/kVh4mJy3oaykDLJ1xr4i42jNq2q4HyrfM+SUrzXnH
JCEKutclEy+LX3wt2FA3YnCuFpO8AJkTailmxFs4aGibcrLUeWFn1+thHCyveg2glNVcHhMlq3nE
s3hhV63xzpn2VRnksjWJYBNLS5estM188bBksLrIAegaOO950OfHROvv7I3Nvdlmv1PlPYD7LhnR
xExrTXbPQ/1U28O1G/I0sPQW8UnB5FToX/Oc3Zda02G8oHCjAdqMutVAylpWJtdwVTZ1aOzLm67p
Zx0Mv5uAVNPgPV00J7qhlHqykngP1JWyS6iPgTe6TvC2+h/u2svKcMDwt7E1y71WYkwDRBsyMNZW
te/yt75Xt7Zog7peucuTfNXUqRswj0nZbTxphj0rxFOFvYYyabDDWeewSjEQTvJq2/6pgFl37wgf
bKvl2hvNJ76TS1qUTcjC70VB3D/ZrTwPS+YfRe7+be0MPZxBoVsyK9+MpatvEYgQkxEP78Jc6FRb
7t8s9ZJtDfkAdiP6mtiC3YiZiEoVi0Ii/D3SSuTFmv3krJELANsXFTH8bYZD3ZUHPW84k5BtHeh/
txFas00yW104CaQ9OvF0GP2gpttpfXf04uBJ/zfFmdpMogGz5+O9cim6wPtzDxhKb3al7bLW04D3
QUeV1aI2gw1lWaTaIZXoC6X/OcHMYwzK5BTldxXadE8DorwKHQyXUcVGuhy4p1ztLoWxFzMyyESt
VjvuMSQEJ4sxEuNG7dzZ8j0mSpkfJKZMxQ+4KMH4BB1MCiEGKVCEOXcKkNOvESbUZ6XfJ2gtnYOV
HLwCqSLuqT914hKUbDb7OXPODHciOgFutBZV/Waa6geDsSckTX871M5Kt67yc+qlb7z5FdMvPcHo
ZT9N8EeNata3TMntrYP0gfYjiCJO3qwuMryxwJpYjkYBy/BtNrc+6/OUhxSHfjldnQE5gFD/ytS4
ch4vQYs4k2fgV9657z1mr8iLrWMy0Fv2RgYeqMVaNpVUgMmzZ8dN4DXVH6907mlj28HYsXRqF4RI
uXUDq/A49qrZ+VPK2hHWxKbQVL5nxFPq2ndEHMKdiazRuvuSdSm8GcYpTISNkTysckuGunPz9JJg
jZxdM0SKTZ/0cDSzSO6XCpbijB7KjEYeeNe8ZM5ExLuId3RwL0bp/VZD8Y8VDNkFMOVQkBQBKm5g
bpTj9WS5Wz2u/rZSvLhzww7Z4gPI0nOfJL99GylCOhBBowqv5xiKh0MmrNAzGMupkmwDpkaL0+5l
UaLtIeqSrmbuw3+DZe7cqrP3vTDYVngYcwcvwy3OFJHdD8MIX5dcNTBGs/VxtduWt42Rmoga8Cxo
ASeQJb3Lz2yn3auIJxm6a7pZy3Zdm6JHyC2ordbi1Pa+pAXlcm1XfRTUoTuoQ61LIP/Fd9pa7q6b
eoydZyCft6RBMo3E5W811Hv2mZ8riVI3pikY7aqiguyYprWPc5Z9xeusgOuo2CwomkCXt2xe/JsJ
G5cXrGHvk6syhEaYMflv3nPGjDpWvZ0jGY/H8RAOlk8OQ2+jUTDr8mCP75FMIyxRot7k9cQd5FeH
wqrPc0pZWrJA6l19DIBUABYYzEsupqdad4ew6eWyqYf2cwHLtWkWbd5Yfn/R8E50GnNPzaLwGcVb
y5KcFdlHnnyb/RwfIDxzaCVfCxhSQpEwV1hu9IcHEaJ8ihPfLyS+U5QuUKTy77ZxtSABdkySw0Pt
aQGy27MGn2w3O8MTVwYHXb6+XbYRiMb6s7gJqhYim5EGgT+DGaGaozauu+dBvZZ9MmyS1ZHuALBa
YMMQm9dTlRkhW/rH3kz+DYl2VnhYUKK43xVhUpIPwtADHC9IfkD7Tzs/czkErH3xpa9DZL36Y1eP
8q20/yFmepWTfhETM465ctZok/g3K73JT9DRZsOvpfcpVecCqX2bp4jf/S4Yp5yNRhZtEt+CCmMJ
NLX5mRFUGEceD410fvsJpSZ2pEO2iGTraem1XAfifZUZu6nH192783c+JqjiovzDK2Jx2BFEZaIM
lz6Nkrep/fbLs/XPTsbavrJmyovGJ9MFyVotxFfO8mg3CvWuWnQCM1MuyMkLEpCspkIyfg9z/xAh
RTSkK49Og+qKMVDDFCx5iwa5M1A+BRrPZxexfhmW+W0YWaNhLenCJyTOH5VB+mfhkK7Qzmj33Jmx
66LbJ2bxKSFK2pMJQdPhgd4of4jef/bhnbY8G/38qyCAY2NkbhHqg/zH9v+NV60IevQ30HTkzP+X
ZRtHryNsDcQpbue3xvIf/MwgKBjfdOUzvqsaEAaWYbIU5ANo1XqxV4KGlhVvE3DsnrSYJRd1q0kx
U7MO0DnY1JhgWM/eqpxPROKDNU49G4wUlcm+4+ehOEy2xSI+/ELDPcvpV4/6SyXrvyMXeBDH3qM0
adMHf3pbj9rNcvUs0BrdSASz+mFP9e8msJHQ8Pq7nm06r34ye+ZrQ1l9avWAZHgc/ipJ06VAi+5b
jppr3dZnpVxtM2n2HDQWtLhEmXhLicsch1vmxd8ill9MC5+mQVc892iLYb3ClSwt7dBedStbR8Mk
Sy7A2ln4ZqE7I0vKe7gvfW1/OcbLVAtubrd7ZKM1bMthesJh7Ngivnie2EX05Eixae9yEgVhXL66
LmDVzkn2HsRqSeLsNKC4rnKczUIvgsJVYa69l1X17NWGy9RZ0fcsPP1Re87UgkbGCm2X36AtOVbb
9kJOzyq2LBL6p/4g4/zsS4rixjIPZtNOyMroKTu/BcplVlukBHd9QVrD+vmk89qrUpx0McfAwlKm
7AYzX6ttXztpfaEC42hNfO5+WbF/LdkaCXYRkc+5BlGTwLGR0almzqC9ao3QwvYyopbrx3Q4aj6M
hcJgBSONRyhOydYvk2xPfFZoZNDOY8p/yFziKVnhcQTCsoYW7r1Ce2/b8F5gedBV+O0rA3hmporH
ehRfbd/ST8wSWV5rvOAUoMrIskDm2ROWrKeUTxH1u2SKqF4i0wrHxom5YJme4FK6TuyQAcBTX6ia
UUObxx+tSsRumtUtbbK3Og/ZjxZH/DzwjzzvLD3zpBuM3AQ+BWoVLlfhtecS/NhCkskmm41sNVCl
225Q4IfdQp5xlwIK1saHBln/DtE4x592IuCLdb2+vJi8L7pLBAXPEpEEcRXfVj107aJ8la3/oDyN
IoZ7cKSDWhIE/VzbnW0NkENZB5k0lH41fBkWrKPJyyvCL5DFj1ShXO2Fju56iXVwXt6vFprsNtMq
xt45JGvNRQ6QGcPRY850Eo5+hbnHwJrdfUva65QlX8JC3tKsjZU0+3tv0HSRilptImViQu/YWvXN
xbXmT9OdpwMkE6DY/QJ1sf1oo/ImCgCQaqiom3cUe+5iXBt7HHYe+fQE7hhhthT5FqnIjElFQmZF
2Y/Gdzsksb0RTtfsaoJPgHoFhb+EpioJr6nebKuCl53xQmM1uAspxn3ujl1gVX873D3Yl8pXx1PP
3dQiAMSUPShdbhuaOASN7nFcpgMd9Etvm8+KfO6tyil06r5/7xd/P6fyIW3xc3AlhNFkvCXO+D62
UIEo7QCmac2xFeyXxjEO3MR9c83yGyT3JzPyZJvmPbGX04MXEYmIjniHhYhwQz6QG41UnG2L8t0B
BhBRtG31iUK2ladIDiDdnPGKKoKomJ65h+eOWwP0Xl0qKzR9e0IZ1YGi7NInCAi8B+4SeoVOnYpH
1KOEwK8+BIKTHhqBWuU48zuVFIYxLjIyd6gbdMTbGca5fTUvyCSNbxZvHFMplL/Ofic4BYy7lSGS
mp6MlGEn46LqUlr+YfJv0EcFTS3uO/0rKapHkcMXsCemjHCHNnKR0K9YGYZRXUM1J/JQ4G7a2W79
5SeU15aXXROvPba1ZV98hikHZ2b1r+wEOMqM1tHzYc+1PkW+fZ0iZPa9XAn8pdgKH75PI/gAwWMH
+GZsxo5WdXB4wMYaNh/J5zAXXayBPVIiylXVHCqEBDHhnuzE1k7Osv5YvQcUm4+0sNcp45nRYgKv
hH9gQnoK1oNCue5iWGHrrY2rEI7t4DKD8Caq9wkJhEVW7aw6fxUf39nekDzC7A70kL8Df20ScFAy
ex3+zHhYd5XWfFnlyCX/LVwboEBnJFsZJTbm2VQLMzcZmOtTOq3lc6nRK2kzm4yB6Euv8dmDFXCl
YvsPNhbtWnbzlSR2KvW4fGVxw2LJDfs+R5xY3JOpuyW9QxWoE1ky3zCnFI+5Sh+XKoOs0WTPo3ab
/fnJHcjPacnqI+CqDJYq2tMzgJ2q048JcctxzmVYyvy65IqPqUz0HXoL96zXWbSH069t6lXSo1nv
uZlUe8rNfVP1IQbDy8JOuehoeRvnViBsDMlUeB1F7nOuMpNx3hxcYfui4Lz203jrxRNotWx+AAqO
bppXCkym3cc8jkIFMkJY6YjskMbGGNjYFEnSAMHrpeVTmTjsggFueIn7Kyusg52XC4Mg5F6Lp67z
RLzaMM9fbrMnvXY8x0V8mhimr5/9JzuN00cmQTx/3rGaLykwE/iRxPSAC+SVf5tV2oVQijLT9sDH
eRdrRlxVeGD+R2Q2LC3DJAGc5ZXdXsugUrg42RCaQgPtUr4xivg5Rk++iIUInSTwGPUzfE/K01K/
pmrQWPWJwKuS9rIgAjSGxAo0+WPYfmgio9rbDr9rr5/R91ShEODIwJaFKUE7CMIZx85NeUxIeOLv
0ERmIwFJrsWcZlUXt3NrE7rAZZ953rWlWl9lMTb8X9YCzTg85gmKWZap67YU9DZnwGbUMEpY3TZd
8OIgrjCpXQ2LGOPoV4X+Z2tr4hPTi49ofPa/Xae03nrWa1bmBu20OPtiQD5AiNtVG9J7qdtMd2RK
RH05PcwDrGurzLajtzJH3fi5LAj+sRrqm9r6nace4wYSAHeGbRM5AvCzxCsaZm1ozn0d7CU2g3Cq
YE97FlhBjR4j13ck+J20Pr0Xyk+5HbN1X8kbRlJ1t3rCjFvd/NYn529hYVrOGJESV1Cc+ZnQVjpE
Mwom+DT5GFJgqnWzDqGiGc8oT/aVX/0hD8Y5ztIKY5s8IiaYf3BOACIX2a7jat3qFNiONvxu3ECN
625dukQs1bMRjr6GdnimQDaYkUCWfWGPhk9/3WW2i/ySJannpo+2xAIERpNQhH0KetBYvkhfIIAF
bxThK2Q99tHy6TSS1MFCtgzw8lM0ANLnZj44XNp1j7OjZggedo5P4JNiz5jVlGdOkUbnkkoTSz4S
4IS4G6OnA/OZwCImtPYVRDaAA6AJuwbpoGHrO61WO9VxMzR9i12pK2CwLSLf1i7/MouSykRvaur1
b/5tdpxRl6icZnY+6H6HQ2eZ6Bb5t20MK73ibSGzwdmauflXi8EvdtGp4tDhs6b2unWvmfYxXxrS
AA3FtGuG5HWQ4jvJ2zsCDIDviOS1Ud7Ai3OKEAA6ITD153MLSTdPJUYkO0w61hrwHXX2Ov1V78zP
ZuTDo/PXFABqIxoui2bKh0LTQaoLSjGi8D6M2rNC6adXRsouuqkBEBOTPG9+Maj1wJFTvxFG/GSy
bthHNnREjJkvuPP+ZZadHG18U/TC5n4xGa4zTMV9OE3eQ5ZbZ4iL3gHHw6eGdAw5kWdmt5wxyNZb
jDbU8yS/xQYr2zlP7oYWExYLqbhmGo5rVNme2PiCqUreyeShElw1eezvnbHmffXz6nEa8Yr0o/41
0mgyPEpOqE2arT0Al8vt9nGKPI/qKX+s7f4azUt7bqK+I8WwWV4Gu9XY7jMfYVV74optD1qk4SlB
J7QY/bkokvrkVxobpNhUFQ69HlalnEsHykj2r8zd9Oj4al47ypx4IuQFVT8+0fVIZAHwtHHNp7/a
HKSgmuz5QWBOv+W99ctmLV4VFz7LxdHL5R90gfFxceaLE/nanR3GVyNmLDXrn0Zn3C6O6Z9rMLnX
LvXj3chkO2KxcoB/emmhCB5iB2xgKxnjJAhuQyYgKBTzbAlHpVWnvq47QJtOXByQxPs7thhrRF9b
36z1y893IwkbJwmn9H//u9Tsco8RvzhkV7qs7rkVWHwUCv7tgPDFQITzZM8oiXJ93nejjZa/N+M9
8+QOFIAfHYseBlTrUz2gQseiChIiKA1zuCMo9LC+8vdwHrFxybPfne+YISW/QZhQgoCt1DxcimR/
6j01N/TaI4SEgOe5/EL1z1mHAC7XKvGylAq9vLX2353rvJiV/0um6Vr/mOrNKlgY6Eae3oBJqbeK
021Ky/6JjCTxanr7Hykf68300QLL8fOP1J7hXabF75nLgoSBabA3G6c6uQ4qRENW1uv/90euvZvW
um9yMMfHUh5JkaqenPULgo76iNjnS0coYS2DTailV5/Jy9uP8YxMzfDPgybi21D27m20LKAYc7Sr
UGGeo8q3j7mpv5S5ssQmKb3TlFRo8ZVbXP3e3qat4ZwNRWASTzwvLPBhosZd9/y/L/NInOGYeYi6
3FSFeCaYUXp2f8SUZ4MbG8TNcMXBb0tzC0h0OqSiKl4b3O15NFtP86QXrwBVbnY+WQ++VyQ3YY5v
7cIbL/TBOMhem58cSCyPVfSek4fz1C1OsbXLudstJlEQmllj6cXM0Y3eU+OUUUOlH/01eHrJ4S1P
NniZY66IAHNbr9gp4fYhibjRwVmlTC66kbCnOjlkRd5+gtVlcCHLdwxmp3r0nT3sOPTISWp8ppjF
N8BQOaWwmW4W3yCDPOrYXaXdY2F5f34YGgj0Vpvva5rXGFWBFLgYiRn9Lz6Sy9x0qkNLxO9h6G39
8vOl50P033c/fwSLxi2eNgeDYdhBm3wfKRRKZJ8gFn9J4qvns+1ykD4Eg905yPf0fIc1QkdMI6Y3
s5UpmuihPQq7D5OhGc4lmQnX/31xIz7UpMnz+1ZHcrANNCL/9yVe5amTr18luuFj9WORRxnb0RpB
MxA2JF6MVAutABbLYgLmh2aJ1A8+03k6rL9ucxYxK8eNXmMkcnwU40ijiuQiyu6AJT0+2FbrnLQu
MUCsrd+OKfBx/LTbzgcYYUw1SayxyQXhgGPpmu5xKZDfVc1SnqaV06KJ6AuKEAkAtmecvUmRTKF9
mA3kBIKYp+iVix1Am1r6Rxo2dCzZCgtCUtVcnOW8AK4MdI3hrD6b+rZ2qvzBtZidKXYOBrfNzyah
TftTiVt5pxfNBWH98M+0nKtb2uKx1tVHbS7Q/eJUf/I435Cne2E5K21vOjcX/9AbvxwJsM48XRxm
uWVmvxuAUPGsQqRbtAHdccvk1Kv83/OUpGcH2zjLhYVVYWTuYOMRSYuFgLIhoY0pm3p1sRxB/SC3
mw37oWkq72CSXIevhuRatyrR362vw8+XWEeCM7TzrrN1yo/VLDya4oqi3jzaqwccBGWOQB57nmEo
KGv4VXZ5//nfYVHgHlBzzgWfFW9sYJgTrBSYFkVBoKtm3P6887rqCJLKSM+0LQuBP1ai9szuSnYH
UxpvOc4kll9WeWfRCEmMR5KKSLRBPlt4xHNSVbUsCb05mc86vpvttE5cO9azSE38M1rf6GyYuF4V
qQVBZupYhPPhCQF5gsgM2COKueMM+e6g+aq81olmbH3NTc8aqoppcEmKlftG3IQ05ON/X6a6eUjd
GvlwRWpY1N5hXE/3DHo18+zU33dKfYpGWIfeiaq9SenHpMy9l8CMkecMJOFEqrmoKas5yeZj1ljF
G29UcopNsHV4AspD0RqnybL0t8Aue+ccp62CPBpll7mWLXJF+zNvJgaEwprYO4kXKeLxtXEl+ZiK
urK3rXcjlXgFuVLtyhn3IAXqZ8NhbcRmIe21gTg1xr3TSDIpdpAPa7ZE0IGnOzp99pZaCgTEYj5L
Y0pvBR+iGN7Llyrse8a49hgbbHe8fMrfbWqsUFu6aodMbhsrVZwtIOM0oh62Xgg7KM35I/TB9qCm
/mDP1rYGtnKcFD0QcndO7RqPzFBBkY4WM8hd17nXrc1MeOpI5KtbuR9Qgt8ANKobJhJ+lkH/C8JK
hdgQELrQIgSszMuLTBp0SS6JKD84przw4jtjPRylDLr2ylmcF0ls8NbzsG2VS5lfWq309zJ1KZXI
FLcBcIU8jiy1CD665d4b5sXpWumOti2IZQ7KXDMuPIWdn7z1eq1dKUTHF0sbaKqbx3Eh0YCBEbWJ
SEAdi2XKD/PQGdufj70B8ZblWv+bnDDn2SZmYKD4dRhMN4guoPvglTMRQnJOJNjkSqLFojq7tivg
AR+qef7v8MnBLwwrrojB4QtDV0aJ0dShxknqB9tAdV5b+gYF2PJLIPkwLb8I5dpKzAOcKEVpd+Kj
CXAVu5XBPmY6JmWu3yut/2sUyLKa2DIuMq1XyL10ns02vyY4rxFmgW2wsa66JErzAsz5CWxAdVeE
GIYaChuU/hgNHKP/dhsLLRa/5XXRSZkaIEYcZGk9jSa2I4JQ8QvVY0TgqHVMRfFjQ2aQNwIzEZ4O
HaZ2KOMrHxOtSMMpxfpfozHZYCEzg583NvLGJ0uf8MG3pTpHYrH2mCdLqjTXCjmwIwxEPi1wMmiX
xFqq9XBgDKp3y2W2qcAyESGZ6EAlmlzyMU3Azwk1cBbuqIC/4bj7QZJ54EqUi9eg96KjkVTaFseR
oiieMEAsHUbsJP2MIVw81zEDbIo/9+jSn2z10TJgPvBFKwnMQQ24cq1GREkPXufTcHH0ab5V4BQ3
CJooCijWBRPyBqranACuMBgJ/hz+S0KcudPxHHgFUovYH4zzz5fZXOi//bJiCONTJudGyp5erqG0
9vSBhgNzmEw4Q3wHOlLSo2X2TOOUsEoMFzGry7R+mXuvO/WMOp0IOgN9tLucsnWkl1vZTTC7E2s8
Vsxm6IGLvtvMupCnJis/ChhlgGspMAn9wntkCZ2HlOAT4bYjlywKCge3377oOnVb6rWMnuI7sB9/
X8cGATJr79PBTHutgF+spsY34AbOdTRE91ipgxRUfz9Hzpx0J2cgO7IyiodoifqjY00MBhM53/Qp
Q0/MUbTve8/ba+he9c06PWYcxiomKvNgyI3lMMTNpUUP8IQEXNs2/K19bKFDl1Ul9lUrNkVC8dGN
Wb8G+U30YsVzycETYGia3iho2l0hFblXmYClMy4XzC7avok6Z4cBxH0aPQ4Ila89vZPSbIokEMJM
92Yhgj4aD7Yck6cqon7ocBfXQHRVm8pLJ4EIWyv94r+ffE6nX/N6AiLfvSsHmry70OCAjkgA7awl
noY8uM0wuVWymQN9fWQMjByHYv2jVYzJftHSdovUJDrzTYtmPQ9kW2VgL1A1G043UPHVsMsIr4vr
nqEgQWvINGK1Fw2ib5zPBBIynjrGLbEN4MX3BK1Yp6wURDClrOORXNs33S2iwC36GTNQ+ebhlDvg
Fixo/cHgeAvK+SZS8TWD4OWL4jJOn5Ma3AenZn6hM6mMMeo9/DxzrtkYQeb2hLBNdnVKdPNVZuZp
0mb9nUzCbtcP9jMmWvlgM6k2hQDzRVW64Ueb76Ioi4BgqVXFi1ekRIFslPGvUi0wnPxCHTy95Unl
gWUgmM2Xn++65DKLr9ULpEScPuD6EneDsvQuclR9bXWei8hA5vN//zPyOMBMYNeKGUp0PjvhGv94
AkJKdpnl1MGia3s9FdZN9CzG6BSsQzb61t3o2t1Cc3Zlirbv2qy5ZCu3BAtCdHblcLBdSckD2yKo
RpmD14vzq4ZGkOMsUNYiXvR69M6YfsQ2ZY79uYxuwF0Xln4lHj2m0vuhxywgRdOwr0yjy+IQe2Mq
Od69rCYijFp+Y4zxeP/50hrWNdbLf3qhHu3SZedNcekb872IVHQelw4OlYPSxl+acyr6c5051Vlm
g//oiGn3cxlMqm2D/z6rQ21/wDZ7MDU+Dkaf5y8t8c1BG5tegBbY3sP/zI+W7zjBDAAKXfMCnUgO
W6+ZnLM5FJB1Zp7q/0fdmSw3rm3b9VccbhvXqIuG3SAIEARr1coOQqkCdV3j6z2gPPeek+fFfbbD
LXcYSVJKURCwsfZac4654H06lJXEyJz4WkSJeAQglRV3SbkIr3Q/mVloerjTiyUhUQAzVd0kq5Oq
Cc/fD7oihecuVGe/SZs9Q1dxW1ZEN9FAhPsZKxNiDTkRblx51BJpcGdJSPSkHq1vaSw1A0M800kt
LVvygwVHGOL0TlEfMoBxKLx17ofQgjqmpDu5NGmmEL5BCZ2q0qGXGPkkEvfqhqbTnJBP6EazoLsG
i/YmWs9pPLCAG0BgOGv4WxM2rb/EU3ac1ge9z15ZFCZuOXF6qIyydq1qwdyNDuNhpmroQeOW+mSS
XjX2loft5qa3UnDoZXaAKtJrv8V7uonXn6SsIrzaqH8UgOYOmtJH9zFuc7uW88gbhgGQDeKpHZIh
lLmigY+dVpNrgABC+qpk11FXz0OYaY4WWTMJYW12tST9/A2CSoepd+NBnA9xj2irjFVj16XMBMjE
gbHWFE91D4x8r2mVia5iKO28y8oDIjEyGq1ltAX2TiQAdqT50TktSjk/57k23LA9VbsVDYN0SD4F
sXajxdPeKwu9jDjJPil9x9cUb9IoZBlAPIs7KzQlouDYe8lZ7Uuj9ZXMSgM0uDZwXDC3Yr5LDkSA
0ixvpGgrzWZ9VVuCfkT8mX6jR8Au5lCh8y6Q/VjklyLQiLBPZIBdjWluvj96T0ObNmUWbb+fYrBh
RSPqaUspgPV7ZM+jFWwMex1bE5/phOeYdrtsbctRUw+pZJT4pxWksDpcfSkgDzI1AuXMsgv6oQa2
OOTYbJNJaK9DB1FMCXF6VJ31pKiUFR27PfKnCPfdrop6W5Eb/Ui5ph81JYiJvsrv9br00sCKr0sh
hQ/KGHEDahNhJ2VIBoFZNwcxIpE9ijTm8SaRPaIcv6AiBUyBQJMAFOEt0VvByTWtuI5GtPteUAWw
k6mkjzQgblUYigfdWNIjoZsnpO5rP3X9LWNMJxr3lK0gIQxZeqV9+KYr1dl+tCb1DClJPaIFgzNh
qOFJlWNm+xbTYlSpXT1fVT1VLqn5GmgC1UszkpUt6F4W92dJyulYdfwMDIQMXdi90FJRFH9uD1We
6KAjxR6TxU3sB6aga1eLXQux2K1wlvru3qqClAVTe2n1edlr0Yr1ztlX6MqefS15l98bLblobGKV
EaUuFkRxM1s1m1Y+ehJzy8Mkm9zUWKdpJoNrVJYf8wJW4xsD1cvWtVLE8JAHWuTrGaV62Op7Ocw+
637YhlqCThqEbOuQ60vSt1RaFzmIk5MViwA42Po28gCYQQWfbaHKQRhfbke2Lv43t01XjNd6IZqs
x43ttLXZHSGOPkUYIM/J+qC3+mVSm8Kv4Yko4bhTjEy7cAGMIIbWRiY+vtyvW52WY61/tHIJbiEd
o/v5Z4+dw80KvlIQ++UggTE3Bu4xFRzOuZOEp1qhRwbzKWQOKj0FHSHXQJLiZ1uh33yoGzlzZUQH
Lils+J1XK3IxF9GpZ13LijcDukcnoa20Wyk2L38+JWxm8FXQTL/IZ6k4WLuKMS5OnizYRbpNMmz1
KMlobzWBHIUeSAt/ULW1VbEzd7LFzbdNkSWXa0ExpHUIiiDB9UoeixguvhAlqMKy+1WxesbgH5Oo
yEM6UxDoaaUc8CQLj4iDNrl4FToj+gmwlRFs2H7KKd7EQUg1TyoJGlXVXTSG9I9gXEERwPa3DQq8
mbpg1U4pDAF/l4qG+zL3gx981iNZCU3ddS9MqLlWzRejxXhaZUF+b5nVURcj9uFNsbhBaqkov+vG
08ShuWWEfBrSuk+ZxddSVPh7WfGdmTPkN9rhIU0Hr1gEYHY1kgAz0loyoUiErGqNNEEL3U6ogocL
9D7wEYVjxjGgGipC89KE5HwE6KsuMZtjO8ss6GmTuhzSOPiiU4Vm3LIgrbFoshijP5OGyEQ71Bdn
YfK1UazBsgBaFoSM2RDVsLARVPmoCjA9ckl/K4x6udNi5QxmVb1IKPslqLi/nmUYZBUpK10ROsEL
2VS0UI3XQhNppk4kaClTa7z29IZgT2qP9NOwqarPYPAGp5wN5T5PoBoKjM8PBgWUIzDz7OPsVRHm
et9g4tkWrO+EGs73Aj6o7fe/4oRB4fe/Rlp++HNHR+2QKSdaLN++H9S4QTFooGJaXyKSLzuvc9lG
NxlS1t2BYjG/6/JFvMbcsfukBWjKHZxquZkBDgwiOrH1YbEADNCL7mxqituo56Krpsz/4diVSHSw
5JtoBo5IjIxNooJo0MfI2ufRIuGkYUfQjQrzX2E8leZ0lBYEnapMOTT1ezanyUFdq4l6ZNtjNemD
DvHoFQbJMz5jgWIAREUsZd0pnam+R+bzXgZ22tVqFOwKlBSsEMZnjcXmOlBKV+EHrcf49v3A2Fb1
ovUDGYViXcUvYslENxbC4aYpeBIjOvY3VMvsLteqLJ3gq5QSkP4wyd9TtLD02Nv0UmMm2LKvfR9L
vXoYhN5BLQd8Ogss6GG67uJtvGooz4xs6BE1l9tFtD6nNi+OihFWz6SrU0whWDXv9I6DWE0gHcr1
IinT+sb2Kvw5DNRjRLv8QJ/Q7gytyh/rhMk9igMJGXWMqBBchbiQNzcRnxK2hinRZ1QhwCwa52kI
vqCbkX9kA7jBAeXgmommHacK/Xlq1C8p7jZbiT4b1MyHhgpBa5tbIeL//a6Dh7I9Q0NmAyD0lop4
qyI5QmLDJZpv2JaR7RqoTum9Bc4wicmhnqwENb2B0HhklR6q/EDNcWAk5MKItfbR2i2Tlqj0vm8c
bYzEJaDydjKh9IdsnF9UsejsNrcYd1BcpAKk5nYRZ+796PQW1UJ4jrHcx4Il8/M/xRpQyDhZzYOG
WhKySX6QpVyAxe3odUjykIgeYJ5L6cHAnOQkXSu5308HuYCh1kj3YLjgIZpM07VoMn/W1XCJlaF8
Gtuq2bWCiQy76ZKHyJzflFbSzm2q5Rv8Z+o5n3E3FWhqvHJBsrfty4n451k8MQvGGbL2ReuybW8r
SIZ9I68JWtjeJlnPfNhEgMligy8JO8Ebcv6cudAfZWuaAQvSC82zTnsTk/kn9Wl916Fqtpb2wnJX
eQA8c6TEVXtpCXrDrBRXu1ymN04jCsfyChlXWzZkwJBxIc50nsfFfEoE5dQvev7eQs0KVdkFCSTe
UbdLd4gpkPmLKK9Vi4mCAWPg1pSrDLK20jep7HdDTdEoKkwfzCZdjoNqYDpaD2tuTIfBBDKkIKFD
DtvLbqXUP7GF4Awswz1Lj+lHjHm34WIM9yJ9mwYT7zNDXAQsEhb5sE3kAy2W3Flw416n6tNkBGbD
CRmfKQJgUxtGre7MiT9wXJb9GvIYnwAcxSczKJmU/vlc6ZP7hqaF9/3Sn69//6uMOmYqAlglKw9G
F5iNhrtJXM5/PhgtoG1DDz4SIey879cjfZgYEkifotylgjfThD5MqJcPs97K+6BXpTsYpMNj/9bI
KARxEODUbLr5ypFmWmeSmciq1lyCAmSS1VnxywAeaRtGarqXVl5+07Uepi9PnCgtIKJod0EQnLg5
zC8Dg1DqDAn4WGndlwlSHln5KBV8FaHYq49ywg0+HluPQLWFrjv7VST56r4nSKhkbsvlhmqutWgZ
fjclahHux4wn5q5WhO6WBjvpCT51/17N0mDLCd0ESS+zA1IKTgcdLuRAr+77YRQnOBsIbDngj7QF
9lbZWydjfRAGsRK3Uyt/cV6qYPflUtz+egeH9K4dRYzg//pqcF8LuICFMmRoq+tkLB80POT997Pv
hxpktMftsOJOU0oVdii0XI0+HXSpKbeqgutywPmLfKBRfNrmtzYN1Mv3S98PWRlJXPzgdv72hhF0
j5JeX5oK9LbZRdFJWJQQ4kr2bC517w/ioDoc3YVCS/4ak7l+xb1E938J9X2t5fnrvM3W+WWp6tLe
aKorxSqdYUNW71plYPe9SOoTihnOMEGsHmOjuFsa0y37av4x6lbrYNVmsA2vbw+bzp1x9N4vY8k9
OpgV97u6TooDKmm7jEPF77IavWOXCZtsbgIJpyhLOr2qD5JM2YHJReeFMzIJOHJfcKxW4x1ZzBuC
wJ9FUdwLIfCsVirvIbK0tlLxDOQoQ29ATYzQFyxjxFGr1zQJ7VpUvib9mdY/W1PZSHZZhwuQ+hJp
spooCOaHxFdkpNOC2PjG6j5mpGWhI8zWNRWNqkEboYle2VaIWPI12sFqb6AKUFCCBNscHhpG0KVx
heSnwiTYU2IT0B2TcUQr28iApKonuM8tyk0TzRzDbQwdFTBF0CzlQVTaazB2SJraiBjzGW11xwVS
jqQQGgT7SpqgkOVnTQRlx4qNWjKFs7Da0+jSIXvvbnpQMwxfv7EA+UmLInUswXwv1u6n2iPKX/Pd
eqmB28HG0KlbarYoYo88hh8T/W+NOtPGH8yUBkhxMxT1GccVTGPae4F1mRUyZ7XcNPeinu5jFWQJ
A9DKzzRlZ8JUsc2mBlEyHelhDpcc81qZqPWmrpYOY6ohoyPMI2fR2Fr3yNEsqQWIieFFTyiguJO9
hQFtGyJ6OqQQq/VTnV8D5G+bQpSq01whVQ7VbvA67MjZiC2UBqQ/tWp+WzqWi5h5bqXSClst8Jaa
7IcgP7Z9cazDdrQ76nRyhhQoGDH3SPpv25k8noDEEWpqALtleO0FxTqKBIxUZg9QZWCXH1c4talm
6FiK0ybusfFGBrLzvtwnkrgrJ4JPVLMV3FITwfrEU82Cj6lLg0Zvd3n9QxQBSGRDDehFrgInUCu+
gtamIJ1jI63sKETDqqOSnnRF/SGIxBtZbWK3SwI8WGr3OUoOr4xxaA7KNWJ2+2hGOr4LotsUAem6
YiBa1LrgilaY5vdKFF0CYZVecUdjE+SK6Wjt60G+0IPJdgwjNwJI/n1QxvF+IA6tYU+zNckZwOgF
fm0hHxMflfkaNbndqUrnjItqeGTiRdFngG/8LoBwOfZVvF96WAGqya/cYQ/0iw6PQpgQW7rKvvHK
aB32KSC024GM8+MIkbEJO9qlmI7quQf3EhoT4FbGz6T/llODeiK9g27A5CofPsDY/QDCMYNQVDq3
qqfLVGGSwyCarRxLCWXWdjamV1ONICOmhrmqnH1TSx8R7KkOxDPWooHCddQ+2UQ5sqx96Ggitpa+
UNJMrrqkkqsMbbcOSdOtziZ4I/eVipUsd0VlCPygRjSZAYxj0gduEQQho76FIk7JH1OB0XGhhK84
VGk1lp/ksaiuMcr9RUFHaqjQEpeq+8Rxrj1VLJSlpeyWJXhOcsyizcygUsOISYSp/CoY2OhKXbuG
MXnzwogBW4jUz9gwONKR8MOiUeoWU+8Z0XCroApTFmduSnaj7UuGlV4sdkjVYh0ltv0/lKjbJV1i
OBJrL6gozje1/mzN4TNImUKSGdLbQ0gmRjXXO9ACb5FR/Jy0bAWBrGAkqOt2hJrrVK6XgikqkqPB
k0X0MjR7YMDPC7flgZAJpzceKvoHFyWBwB/KoBag2LtyVKrHOA4QTjcTABUSa7gBsFTJFWQbBd5X
jU5bn3FEiAMpn21JZsSokmQw2K1e/SQa5hwrenWFrE7POAFwRFcDUGSTfrQr2EdnjkgXV6q3UmMg
wdb2nSj0fj/ql7lQj5WEDJ4Z0dWU4ZSr1hLvO1mPV3n36lem5AAKitJgOPVkU23SBOm3OOR3JOjg
eQ+qH0ONDmOuMYEGy1BvI1l2lqZQfeiHiJ6TQwF6fFXznCejuFp9FzuVHh7SWvoSaP04xVh56ZgJ
fjObga9z6dHUWZYtBv6Rzk5D2VGOCL971MiA178E4I+gv6xD3ZkxmnTxmTPpuY7hFqKdc00dDora
SgaX2liAZ+WItVKzLWVUfGqJIk3Q4In0+QfMNViFsV3UIWZqSQa3+9RWAGWzvL9Pa8Hyu+BSNzit
8YlUNqpSVEgaEwwrBTk4jcYlqyHSzOGIBo51x1WuQsu9gx5TeNdYaCVlBvLUe/JeaYVsj8kQF3/U
HMWssM4EPsVOYBLWoN71IQkQkNVPi8y1JjVzchIm4WvKukuF+2xXicRHzKP0VRXFM50XdFFB+lX1
w2PRLC/NIp+VCC87Fp1KRf5MRbiSThW4Nxab7BSScVO/Th1oml4cX+pZN3ypxZs28jrGWri2GRXj
InHtROXs36yFlNCoEwsvN7g+jM5jwu4YYywduLTuAfqwy8haNlkzhgIIcYjnd8ksjH6CJMxMCn0P
fvqoG+NZR/3vo1OACx7Efm5NJFSE39GEdeH3cdy7ecG5lOJGnWb2GUGdn9NRdzEyfCyheO2G6iKF
pXwy29Svm9DT40J6Nld5CDKdDLl0/MOyYj5ULGwT3iMcPixoWrGso5mTaeFuSoEA1IlwzbM8P87S
jLg0OmqGiDixZA2WFSxKsopeBH66IN7hw8O7jhvam+LipwXHJxF6w9G6nDxEmW6zXHY7U6byqIVR
tIM5RF/WaU6Pu/mkVuzfC3BQeiMjF0EyMpT5Jy3C4Tx0aFtVMhRoYNnWasdHZLmFz3pbdOIvFiO5
DZjAgum4dD+LihCJXFfdNhd3VRb+CMTqo9Am1ExgEWi9w4WQknMhErHJQGGTCjtB6GnwCmHmkF/f
75i03AZBfoJSl5jlTzmpfsTT8F5NGsoaLDkuzdoRMfN8GhsQsUZWfeHI+0qU4oYbCicCMwHPnKgI
h85ivG/FlS9NTeVTMzFCPtX4XzaVBeFHacgXQIiouSaziodqkp8l6MJYuYtmS3c5CwBvF2kZYHle
7hDX4qBOCy+NAZNGg3lLMkTRVmmBZAJG4cjmiAhMQ0Gmqb3dVdM+H+jOGhL5MAGF4F2jMjuQRHiW
0zZNsJUzurrFEjiEnvaprWnhoWtadT8Kw05vDVtvzOXY5GR6D42lXzQCedPlEiGS/RhG4YYB3BmJ
o3nsWLmaFUAp6w+c1u25Rma/ZFB+9cF0x68ulDpHVoE6dKhISpTC3WBV+0rGrKJO0TFpSx7qcGdg
j13wa50siqtNlw7kW1S622g5gEZBfDPDSrpUeSBewHd3phB6FgxJnxRQFzUVpc+8PEULhNFGTX9g
+RHuVant9iFil80U6M8dY7ttGkh3NBB0xGha5qE00by5NcEpEIljcJV4DGqhG1eQSQJlGi85rtY8
7xSf7fJ/i0YGQ2q6IlS6wgVrOe5rvKhJSKrPLNIFgzEXY2oXaIhoI0J1YmLysDpj9VMe9LI6DAY0
rEnZou4hhRiTg3SZiijxitjYs5d2y8xiuMIo0wsJGu3L5U5PAzbyKj3H2f3P87MknXSs8juMco0y
pD9kKrIOScmSDFmDfLe+/5d8MoRXBvg9DNrNQtKM2QPOiVLVcEwSdZh+oSsxuCMiGgwLp+VQo25G
IVD05r08az/D1jblWGFohvIkjafzf/7p5P+Q7WUqmsgPkBTskDoj2N8/HagY9j5zx6cLuW+kyQSt
P8yCW6+5mAs5lK0Ru1ouOnmqzneS0qFsiJ81ibHBVAluW0HVo/t2xDoggWZhJSlkOsu54BH/IT4v
+HjwIlf/m1AyVVoD8n47qpYp6qZsGLoiigZttN8/d9PqoH+yHvTe98AEDm16xu+N/syaCUtVl/yO
xekNK2nhLVRYvzQx8HLggwkqyUG45xhcayN9uGZ2hbnR/dG0Wr+ZBgc1UvqgyulDaM25G6IbZmjV
u6ziPXrHXLzD4ije9Ri7hBYG3YJZmxQLyAhibQJpzJ4GURuOfZGMeIlbGfaDFm21DiQoZiVgkCpx
BmUJXiAw4yOC7/wQlsu0Jdo9plBSnD6oy2vXS+09B0AF3EUChECGt9EmFbNwiQ5lJhbxIYZ7aKOf
07BOjjFL9gSTpiMXezNAa/NasFww5PA+1ZVp8tfVoLLV2NDZa3WHoYBMlMbSOuCFu1lavQOCjbVB
Ti0/xBAIcRakLf+HjM9JFnZJqbSnRS+jnRrNoR1lRF2jp699rRJg8K8P30/BqD8l6BjdP1/KoiJy
6Z09wWpgLtYRzLzSPFLn+0u+v//7W41IJ8eA3Bg1WKKLvj7UBRZgWe6PS1NhwSjZmkpgurfmXDDe
ZMzEGiC/12NrXhH8b+q1mdiEo3lPd4hwDwnYuczuJx26GUg6D1kLd6LXUOZjYDt/t74qSZn30oCU
JKSRQfZ6kVGC90SRxIQNpyXe3O8HXdIf0SOrO7xSiYObp4S0Uhue1QrvbTLk+JAhfRB6WfrfT9U0
vsyMY8xWnPwlz+/6Tqs9erX0UYXz0pGLtSjyabCQgkIQe5GoBfdzpEBslyrCueFP21M76ze5qZBu
mCQ9gJ0Ijt8PRZ0BqTBasKZqJBxzsaQmFjuSY6izbs1YKY8xQEVLSJb7pShkBIWLvA2ppaQoNH6E
ljzi2wKBooRk9MgTo6auHm09Jrkmo+PNjBOF/8zfwlrUq1ydUtMyL51cqtd2PhupKrha31m+OSEo
GJsOcK2iT2ypNcUnjQbKe9XMx+vEWXnEo9ygctZC+AFt07mMQAJCs41YPXbsy4R1WIrVK/O/dZjc
bOnALIdJCIszgWI148PmE+goWaZG3uHJqGy5HiV/Uiy8pPIs3NEtYSxKN9SmRZnQqCZOoailyU7X
66Rbr47CsUI980jyK5+HqiBknvGW0uTVnQpWEE7GQpTCChJgomQdNQwQzshyTqJWDRmfjDHAuuKL
KQG+UAcZexYc62sW4hYoi9IgZnndw8QZtL7WQMi25K1tGFPjy9htNyQvtHkLXbYxMVIn6CsYx8b+
bIYfLXcI1CnzcVlUlLyw6mW5JihDL/edmTR72SLRvqT75Qlz3J7joMVLWqIkC2qLicn6WsJ6Q34Z
1pOmNdmqUEKjADXrmr+roBwMwToTNJfyaavoiIbiPdDSiWH2iaJBPQaqhnw1K16Zw2sHIxhDaEcN
hsC0zZ1GxRI5s/cM1kRYpVLZnohF68SkcO2mvECAIUifqCnml2jFpVtlrsIWHBngwAhutQmrMWrw
HCkVOk/Tir5w7coec8tqn0OR3I4sN3Y7CzA9R7G6JsoSelhmD0ZmtRclbjSK1Sp97CMuEaHzSzXP
jogLE3doTfEsGLQ5zMbKfMVAxauW40nBBY4lVSHUpUwg28x+aibJa78CnOe0N4gxkOhqoHfAjo6W
Qw76n98+IAJfl00iPBM3MMGo8s0ZURD8WK1/Qu17oOFmeVY+GbtY7L6GaMhvcTbV50ISjU2nKP0Z
BaPqzJ0SH7Uxnb1BHl7Lgc7HMGIWnoxpm2PMnAO9fW6Ll1hFshsq7DGaMSupTyBgZsO50/p1uiKU
O+waw8XULT+IpFNMhMolCFRhPxdmQ6BItBEDhdoBataZWoqJ3MKuQxoLAf9bM7h52a8HdB1VKhjT
BMIU6P/rHxVsoWMyQo3qwnD0m/VBpYNm94OsOdBMuIMateQxbMsfFujcnsGGg2wgSkUlAM2UyTCG
QGPuY/IxtgLtgp/C4IHYKQ70aupdrgWLHc6olejxo7TO85PKUXjOxwCgaRBMPoNa+Vfi73//lWx9
/XXj/1uY99+e/j9le/Nz3v+ZGf4/d5/lGqDd/n8QAC5pBGcTgv7rOP2HBPBTSbr2Z9O8dX9NAf/+
pl8x4IIu/wPzrmQalkzXXxct6qw/csB5S+Yd1bAsCXSsoln/ygGX9H+YbCV0sq9Rcuu6SsAyOsA1
B5y38MqrqqiYiiVJEunh//x4v/0Z/00OuLJmy/5Z5/F/iMSTUzdLlBnUz8bfw7aZ1RS9AhCObct+
gUindtW2ByQrQIqLiEKZ8gEKXHWqcecKZrEnQ+FeUciEoEV0z1Zol+Bw3iDWtBFTbIKUjbKeKM9h
RPjheu4zWcinkFSsJo6cHPWYNj2DL4KKy6anIQEwi1VHQDATlDBI0J5vF/BbiQHsuMc/ZwmZthVz
kORLxEKzhmvqt5xYqzaPTguG3MIY9gMsTTREm1gAjC4BMUU0K0qbJlVuDTfKWAAxEzIJ6VaPBpZh
DWPntJ+oVYfgtWMuGUaDTTQJt6H+kMy0NtHv9+ND17zN9DQI7LTrjg2dlO0Gdfb0DgpGrTup1ThK
jxwcMb5hyI4MHUOQBH+Sc6eeo2Pa36pyQG+so9HSn0T2HmkEmbhEfFUoV/5Ob7ESvjdRcbFkWJvW
1QjHlfywy8D1iCVIbKsNtgM2rUIQdwPegVAjFyEbnkiy3xvIRlhMOqdOm49yEj+AMdKY7po9/dRu
O6rVuzDntgLLBsk49Jq5ZRwgemKR7gx6j4iJIACJKSYkiIup8DO0tI9KM72/XBJ/nHN/zXOX1zTw
v59isiSamqJxLagq5/lfN2hkX5exNJACAul0S2q04dbIH13Jq57NaGOgBHMRibmD7Zgb04XQ/mr8
Wr5+W73++hGk3wPLf53lsqQCOVFNUza/3//LHpFqmzibiY+AQau2qd/J7fXGV05p5TRu5a0wbziH
mVlso88233wfgP+rxfMUvzdlW351f1/0flsZL9Vncd81n5/d6a36+1euP+9fiyiL8x8/f12UfnuC
OTnu5hvzmPnus+2z7p/rw/qV/6dv/pfP7//lYa4+/8d/fS/7Ahjb3SdnVfHXlc5iNfn3q+Mu/tm8
Zd1b8/dv+WNt1P6hEHBgWoYqIlPEckLy+B9rI2/puiJZuoaWTxYNUfnX2qjo/2CBNZV1AVy3puaf
a+P6lgg8ShQljRu3xLL5z9/9j/P01z3t36yNxDX/duZquqGoLIzrJ9Q1VWad/P3MRUkXJVpVfkm0
FPbLvnrI76QXBjVWZ4NuYELpfKR+7kf2cpS8vt5QVOxSzzhYh/lTOw4f3b66tufiIduTTv6RfEhb
zcsesPcb7+NTx6jyrXVgb+5nu3YsD0TNHqemw5h9P3xEOFvkDTNCH7X4rfb1t+iqfsVeedKOMji3
bZ8R5rSRn5oHLBk+rQLHunTbzAXOa2f79Em+VcfRgSm4V1yYYLbsZNfZYedCI7vfmg+5E3sq9GK3
uKDVehwnm3fa23KEpHXsn7AS3zGteJd91Y7ccdcdYVqf6Vrsgm3npY7oGy6X7ldyLX0+5Zky2Aue
8juBmfC7+cXUIDSxOtmhR2MSYNrqHsF95dc+WGTs183FcjVPfAynS+1X1vVnf6JFzH8bninjfSao
TxzCI7/DFwR5N9iDjPZ1W3S0Q3ExNhB+3Ow+eJD35Y4PaLf2A/AcJ3eqo+grkLoHW3Sjs/kAgsEl
7MJWt/AHd+NnEbgNDJMXzSt9ybVc4mm9/hTcGgJKhEPww/DSnXq/ZFuAsuyktU3gxgT42VXHHY+0
Ga4wr49ONckOPzPpoNBPPWj73kah6U4Hhc+Ff2K0c9t87e5JqVXIAdA32styzL34Vh3qHQFfyb72
KLzthN+r22QclmQf7Q0398pdeJD94qH9IZzzk3nlJzxbLuRQ0Yn2yJ5MDnu6i3f61rhTPKxGycca
mvoMm/8y7syv+cSiNjxbdyAcnpVDd99Q426kCN/+RhU9xF1MogVPPMcu4J0tsnKb7K030599vE/M
+5z8IF2Ee85PkMzcmeLcM1xpU574/m1sy5vQ1Q/0hUXwgJt4l22rV9zum/o2XBmXEm+lUGMTrWQT
3uZBS2zErfSA9T0qAAK6YmxXx8FFWIrd4Ceeh229g4JLAOzpmtsbUIJ34MI3mWt42YfbPYThRn+C
sRXCKDM5TD/g6kQb0wns3kZl4AjM7PgU9Y/8tBwKt7tAFmUTDF+c643TSLS5z7OhlC7MzDdpcQSy
F27AKkn6S28A0+8YKRnImr8IxUDHpWv2pHiTcuo21/fWBXbEVM5jv7MN2i2yVeUR19a99kjJY9IA
zw+8hhCXuDZS59p3zH2b6RFmuGR7TemAXp7xXXIqZse8xr7S0xLbFBqi0c0IuBdMDCSs9wkBYcyp
KzrBTkVj/Vb7yzMWioQ+kcOml0BKP3gn1ueKRziCijPwW/j1vkAs/5b58UV7qL+In/Rm4z44Y35x
6AD4xRFOqauIn9ojZk1Id5f+vtrSrJIUt70MJ3x/DIpO2pPqSnZsA9mEt8lq5JaSWxjoLAh1wVy6
pigTEJAYGyWiCW3DUtFS/JwPKgiYYac8ND5X8EZ/xB+FAZsEV2LHDMauTCtNZJ6n8qp+mPJGd7j3
ItJDk+1G0x7UAdXPvbCHPy+7yAnr3fQFMdwWa+e5BLhD1ucmvQkO1zQ9DwJfiZF+4/iKL21DOu6z
vrUCO/+s4No7yN+Zk834jJLN4pE1L5tQ0p3i54goQfdIyqCXtGkOeFza18lGFOKMd9CsiIHa6tFB
gSC+OLi6OCE6Dt+wSSWkL5qdlj/QawPLT+FfBe9BnLmKq9xDYs2jK5PGbvBlJ33S+ZpX9WDIp+Kx
zvf5c/8cQ4xGOGp6Fb4HBIk7zP2mbv8wgIXFm/YpjVxdf+pS1xKfwXSV2MLoLdHpdeBSisQrvvQW
NMsdbP10P1tvHOv5nsEeqJX78d544pwCa2xP5+4OFQTAE0HfND4Sru29sZfoV24YLhBUM48fkUm8
9Q0G+/jcPos3Jn8rwsUh65aSZ9cLtqf02+JRuJp3rffxv6g7ryW7jWzbfhE6gETCvcJsv1meVeQL
ogwJ7z2+/gyU7o0jUrpS9OON6GZQlEjuDZO5cq05x3R8iOCF6tMvqq+KfLWujIu94aW5GSCqdjvw
DVctusf/eTMggSd+8bs1PA0FNBkwvwKCSzUq3vzOJGG/japc68ic1uv95H4KloB2gWddSX/hQX7k
z3khxfQutgx4MjteDtjg8Qlcdn0VztV8IyaakgzInJOzAbNsuFHvleaznlDN7htzDEDMkCyT4268
TgREsrwBDyFeRPmaMxv5hqAcJrcorsmLWr5oN23/XYuOFmFX0aX7qVPxNfW70T45N0Z2HphQXqS6
95sAsv+NMfjj7D2NQTC9F11AuqfLm+jODFmeI0RqV8TGbo2ROmKdDOorSHXWduTk7myxruLBJThj
16fCBQZJ/lqi3rJhIXN77xDX2OVXmcidmRXPNB3xTg9+9gAuT8HfxVh8j84/PQ3HyWfQ+Gbf21+I
dEj8/trAiSO7/Y0f+mt+Wi7hDfksfvOGL+DIX8VNrT0zyC82qCFgdof6aLK5yO/xcXhDTjOdhzf9
djrIsyHR06GkcbNbAmJhEL9Mxq12wALjix3fFbG8trPmPT+B2IYzGUEXeFil2pWIE3uvTmAokyF0
MOyAMXVTH+G2hSuqV+z8zxymog/ILa1PBqOlgCOAaQOKYFdZ+1N84iHjaR6vklKcoJFD4r/ahxhX
YLUjJpJMqrC/BeSR09fp/Q9oQqrc//dV+WNV8L/fC+0/19n/PzUrtt7CP1TjP9ritVx+qcX5DX/U
4prxH1V36FJYjm3bGNb+byVu/AdTqokT16LWlpqh8ltK9M10Igx+D50J0H5b0c1si+r4/zQppPUf
YRmWbenbmY/fb/w3hbj4bcKHflyYNkdHPhfnBUPfyvQ/nd5WKyxwymM/HJiIOCGRhICGLYkcEDVW
t9I2hz3T+TlGpCvw33Wf5rZ01811H2mk0Rb6rklFR/M0J4WzCal7yRS4aIrWIG2pRfD5j1YSZvuh
nT4+dZcrYAW/n8w+QBN6/NOF/5sTsb6dG/73RGxtX8ii32KrhmFwzpG/nSusqcsQFGOILGvrVVll
eGYEQP1RO77tDC+2gNa3LlbG+FIBy481+oKQbLqEKwi+0UpHqJcJqm86jUwE8b9Wyw22c9x9JVzv
HGpnrRmsFutoeaJiA9Cj1r6YUrUvzXtRHwhDrqiAaDYUSdV4oSj28Viut//8NQXnt9++JpNZaeg6
rSXTUT97T3+6b/gi6q42IUnOel/sPq1beZ2vnpKMAP8pQgdsCzD8xLU1mT8DYSZDRKGHmzFkOsTL
/Fos9H65HBtjY4h29rio9ypKs+vYmVclVchH2AwZiaI4XpRXxGeIISGsBfuenXTa2cp0IkKIhvL/
+atpv/Y0tjvIuZSBrlD5fqa9HV3//EiOapU3DQ4Yr4YQqzSziVktzb9OVUVcwmSfaxiq5HZqbExL
HZ0NYmLQc2beP38M3qO/XGEcnwbjWalqumH99mZ08zT3A1RAoiAaZ99j6nDlkmPYmeQTobnlJdxC
KuLtZyAmmn1X1s9xwlCL0uzBMYjMGJ1TZRMi8fmz2YjDP34WmeS5wkuBTq4M7QWGHyZ/k/1j6KZ1
X9Au+Lev8jdXlAdQovDlrK2b4rd3op7qaR3B0dBN01t4RaBT2ZyKL1Ni4X/biFgMe6z9DAQqBHGx
ULwVKEG1WCfAsGNiVWOlB++bkH9QOZU/C55qJtwvnwQ4dTJ0JD7okhxl+Zdh+W8Nrj8eBmmaPBQG
LVs6ub8+DF1pWgv2fFqGSr0ge8vGM8HpXZ5op89/GETPr2y/vDKV5mDQLYdPxtf//oDYkVlgCiGp
SRKaYJuxMm+JwJnacykZTZdd9i+v5989w6zrLKca/Q3HMX57hvEZ6/aSAWvHfuEjHepc4mMzf0zn
LIjgKfh5lH5gDsahFSpyb8qfqpL9y1Ko/dp//rx2bDpCMwkJoq9tbf/+T2vEvKqDmetMAGcyRHdr
E70bJOj6ouSYOmxCDScSWBYSgfynSW6tGLH2P79E2l+XKamqBmJ1NjFHxS/w60cYQeoNcF9Bt+a5
cY61HiJpl1dXnNWulqshIYndGz3tbL84SnROsGaP+nQnm5LouaR+QPoyX00jZGYaAdL8ZGkVzpBd
/+Vz/vVS0SjTLdWwkAPQnNreoD9dqlKHwiLqmYpZGXg5FYzsrUanXnTbMzI0l8aCligBQVwwPreV
Fp/++RN8Xolf9y2eE/5qw2A4gd/st5tlKVpWNqRXe2t70GSUAGFBlC3Vr9nmgiDQQHjAqxr6S90T
MQPoGmBRYncfmBww3bS6jF6MDZg53Kg1MFVYrnQRB8jeqsBhTXBxndHS6M17dctZZHYij8KA42EY
O2Ad1Ys1moMbLvVMNFmkPxEtYxEnVD0LHLmuuqUQi9bi0Dd3WfC5aMxm353/+TKIv94ISxXs3kJj
G4AG89uqS8ATSJCQYEI7PeGnh5yvOpP6Je4s9Ytu9Qi/4vFoDPlpGDt01ab6+AkW1LTlvOZtfrJG
pPsCVeDuk/6hIstCeWQd+550xCSJnT9K3f9n+3trsP9622igauzC2BjpZf7+eVdiEmLyzzhUb5tl
36i0jyYRXVodC4SdOi9Tb4LywqOat+PPf75Yv3bet/ebv5u/Ut0GWvJzyPXnh9YsQpmmxDx6SL6d
/R9kplXHI9/pQ/HIR+ZlQnX/b+/033xljcKDJrDGg6oav92iPtQYOpSEjaMp0r3utRzQPBJvgura
4dRSma16aUt6MnJxgnzQF2znZgpgUSVxaYvwLLrilIFsxsekH7Yy96E7jyQy/fd7h6XxSkuKVAoJ
uc0b/3x9iJyL+rnm+nw6ISdUKRHAnUYM5lOqxwVWifgev2l3lyooQCZdJXEYZeMwNumCXRF8vSiM
fpcn61tN5CcQurbgqA6puiMiCHvdvBI3kv/L9f2bu8o4UyKSNC37r0tRozESL0NzGy6p+S5KRkTZ
SX7t+obE7o2k8Ymf+ucn6a/FjqnKbZDqbMu14Ke/XipA5Gu6cgld1OMs1tq3oRkQDon5zomRgdro
jAur0vDw2YQqR5kvEw6dNhQTHVC8ixL9tlfTh6WL3pBe9GwvMSyq8EXPIjBcjbLfoLIt0Bo3C2MV
pbjxL+/h56TrlxeR/cUiZEXfVlG+wW9iwIo7p+hAQrwyTcZHp7RgijsrM0ZyKaGWnEnbyr+okK/h
YeltoK3m62pE42FpzOFuUq2HvtaqF9CcSOoFaQDtCHMRW/ZZ9rZ6FuQEnRQiRDKlVtHkJA9Y+tX7
psWyJuy2uuqc8AjGAEZTNOUtQTsohgnIuy2jApZAhSN54z4YKXaHaJ7sS41KiX7jfKPA1/cqVUNb
1Vt4Tq3gjzKMOdSGjeTASNmZAeMV9qFxFhhFKhn1/3z79b88c7wm4CRN5j5M0v9yaNKrDBIAtG4v
kg1oulSxAO0Pzon8YccnND6oMpU0rhXVcd0BA6t1RhtSfgtNVO1EdUeBjs48H5JolylACxZWJLbs
5NC2GVTMCLWWmkggg2TFpDMRWzo6oAbmE1a0Zir6O6hBEorWvHcKKc96lXOCmawtQC1yHu1F8dc1
tu+aYW528LqTf3l4GH79vowTC22rqi7Etgub8renZyTxBoMHJtJki2JVKlO7rVAqpr0SPzOlgiSW
RdoDImwYLCiyXjC+/pi6GUNGAmRDzZNGuKK0O0+B9hmY9bIA1CvB90lI66kWxQyzjep2aJXTUCjz
7doCIcFsGlt2d1A2p3Js8oPomNrKqhY8Z5hXrKZ6BW3z1rXTSwfE7waUMJ7sFtgYKZJuOYj0aXKI
mx17mkxFT99W7Yb9p1cYYxemeG4J4VhIsxjGddDRRfWQp9HDVIR0Z/VUueixWp01hy5fYtXRqVnW
3AtzFOVKu/RfiHO0mtYItO03DhPBr3Waq0SVTO441NpJwgaBhE0qVdEnwBLDXr0xi2E9zqNhYi+B
ctEoubOdK8dgIn/BXYfIPuLZYR5ji7ekTGkP5n3gCJET8bacitYMD43GXmros7PrZfS9kqRTjQjF
Z7tevQ5tFSOLtAE2z5n+s5rMM5n5K+u23yv42aDyaV9alZWnHQs/zrPlZZbQi9kkGx2i2WKh0wqH
IfkyKfbtHC5mwBZSfYkNIsXMbHpb+gx/tQkEH1TDcK5wiFw+f5hLU7sUjnq/EEb9jQ93is0B5rk+
PYUcx/0pJ+H0s+nQbHTBqn81SV8F52scgFtRGigG/WYtdYhZ1G1Mpnrrr91O1Bvr9RM1Nwz0xmVj
XXVqzC8J+A09Ft3NpDOimYBXf7IDtHqFbWx25W08iuU2H+QbAA5iAug70JaWLZi06kNfZm3fj5iJ
cUHnd2v7vmgb7oBwBrsv16sQUR04DcOXjW6M8bCJ74oR109Fgj2CMdWPoeO57ZQxEoy6fp9Aj77a
ROniXhed2+ntY7Y2hB+xKPho53JQn/hhVJYQxNhfmrk1HtBnT5AF2AFaQuXFxlYzOyzTi200/hrj
bwBv0x1zjS/TjZYZ1J1GtA6kAxrpo0ECR0z2j8QOUm0QrITE9t0/L34Wldqvb7/k4Ue6YNEJc3TG
25///k/Vf8rG3jttbOPp4Xy82PKunbN6byfKblhTTop2HOJuJWJCT5C8KqDOpAJMcSdngJzR2gi/
l4GqF+QiEpPlmwq+i5XYB8heMWFOC7LXGI90rBEZkJT5bd2Tg0KQRuNP9ljutKi9W1f6asbo7Ljx
DqasCOVNme86qfwwapyLWhIoprKFCGVnVuv7UhgMFSQKdUQZbmsbo18eq1Q5QWE0jl3IeLBfBLaK
POxBDX1tFYQzJaF2BJsQLaR28Z4jBzGp6ZciTLqzNryMJgs5kSciSEaHx61eda9BkTrJnpkf/enO
mTBGSXDYNVoOPJ1VhzCypLfgq5HVBL0y/DTJvdpbaXnDHFN2ROo4jnKeauVSNk82+s+Hu1pgNK+m
ugyoF8GZdBAKbaZF7GvFURcbZZNWIXE8rxEkF5eDqumPqmmc1DA7xHLSEa0qdOAn80WwXAddT92C
zbDQ0vKY89e2WQRHddVuZ0XWD6WXX6HYpgSUAz2MdL0DH9c96+oYeSAauyBrFaZmxW6oULCnFmwy
DdWrFoLtUwAa7TutPuE1mr10uOvMafBqjdldjgp4H5aacCehYtJNqReiuh44PKE5ZEgXKM6MyXJ5
m+OZkWQxhL6Cqp5bS31uvbaLHlCSiGDOjNJfxvVEtiZY59lghHiCig9GD431nANLi8aN8AKdZoFb
Fiyl8p5N8yXsq/km0nJiy3CVsaEwuBCJr2xDhTznnR3o/hNIh1MPyxAAEx8AY+315WsfcuQnSyr0
62IIZhHGx25Obgb0cq4Nlcanm0D3lwOx27WocuvhSMoZaIsG6TGBI+cEyIhnteQGYqPsFOdjMJti
88UWLpKojPCfbPBTu6y9QaDT1E5DmNlbgt4PJ7fvC1JsXVjd5+Fss9K6CE7vqnbUrhG+CDzj853o
id+KxuYtRiNvzOF0WtUfpsHIPxGbH4Lkg10084gXuXxuIqa+7YBsThL3iaG+PE4GA8bCnzH6MfEj
EctYAWxBDN/anN3BSBIqnZE1VC9h5Jb1e5Ry7R3eZFegZPVK2zTdFAj0TuNqnxIDffkQtYEc+GOS
nIhL4GUT9PjyvViagxOljKu0QuyNYTjVgrccfxwBGCvDciUf133Yr9JryJn1mjaTQU+EySGh7iSK
retYT5xFK4IhwK0tEB70+2bV1n1tZQ8DJSipMIXub5Y8+uZKVpv7YS6OLbGZ/iLgvIMTrnwVpKgP
MZD9fnKoCKCTeR2+/lWbPgorxSrkRmkMCI59ChylFYwZT9osyMIdyH+xzIqtyDCKE8cE0AsqYji8
iXKL7B08iuGgNTViaB31QYdFvNWIUH9w7EGSJ9deKabHWL6HvdO4rfnB8AKAta0+NqxI2FeoarIi
A8uZUVjgASEgmTsTVi12UD3dI9hVj/b6TdVmc6en5ZvJVxO1jAIDyzGFDSlWLdNNW3YhyDDzMS6J
cc5SkmcT7Gqo0LMgXLbQ9vCSKiAMTWx2s64vu0kFEYgFsQ4SCZ6j2GJzQq3/cOhd1wWQ7q5Ea2CW
t62T4ZrMH0V1JFT7W6GDUyxHq+IxU5AjkCnZKuhuHOznicz9lD4vBHsA1AkWaq+XBN9n7KFxrb+0
Oj9ReHALZ7yojo2uqOrf+22lqHg916g/ZjPBLcoMOIHC3AiSpX5d6nTE5T8NF9mb341uKHbxtH6P
458xPg0vyxKUTJ3JCaQYk9ulU26JHrBdMCMlaF84WaR1f7PRPNtVLW/NemhIyWQDEY66AKUWuOnW
9ERHe3Z7Ix3YF5L7DrpQWNpOYLbGS58u1g33l3UQP88cMyexjOwFJK62S6dved+Zd3Ve5b4O/J9s
F+m2c4Iv3cYsDKHqeRWLhbGNDBs5knxrgDXJ83vFjMN9Shi8uyrZA6ackaNA/r1IYO7bzFc4McWP
9DF+EATc3c2dcenD9tAZCfPRsUH3OTD0rbCfeU5O5FBUVIVHlnPrahv2IZkpvnJi7CCOR8hnZok2
qCepq5P582jc6c6MqFstfJnjWoyt7thW6CgGAETSIfs7ySjZWyN7mKvc9Cy4uiAwMhEUQ/Qe6y1h
5mMx7CvrO5hAOGjd6BvmhfpWcbH1tKeuMkJIAzeqUd5AFCQoZMg/pFPrd0OiHqaZw+GyJK8QAUnf
GbYEL8b2BoEe3+JId6lFkyMB9xey29qdbiDIdZRjG0q3prL0jCl6iTVg6nkFX72U8Y0hy2thTqTQ
W/YrjS7yEoas9YkxIX6+My+doX5hmcI9tqE6BJ+rrdHVi/ZSF8pzbIePtGmPNUM6/jNrpzu638OF
O2TzZqbCQ9JK+BTZpPi6zuy6TuiWVKM8lDWQBWZNTOWNAgMxgQOZYiLBDau91hLatjJ41iP1vWw5
3zmc9Ge8/26BpdGNq/QZI7PitTa/zloB4Ui9EZozB/FIYjBJiXjaX0u5jMe+Qg6RN+BqAJ+1NQlL
BBpnXYfSTiPGFJ8lZ8k1SX1UjTvNmrubCDMJj/ki9uTRjIE0xfsytARdz47wisWyDsJkuStH8WQU
IxBkXiXiu5EzW9szqi7iUA3VqyD9vUdjUHQdG9My6gGwT5uDVt4FI3huWhvXVSPaCiSIJ+cVuND2
KfPBKO6UgbOdfqkToX9jx0MZMyLbS5uRxPOUd4GsrohS0O8r6HoDSmvilZqg1qdThB16R9/KOj9O
aVG+tWP1UNIHc1V7sJm4WobPmhUF0amq85dS1x6yDLZHhYwtAqoH514/tKN5NET6I5HiYOTKa9Q9
zaoR7WKyNuuF5W2xyWtwwFDkEcJgVm1XEDedoDOMOdeNWWH4DQPGII5Y5tXsjFBT9ca0YrmbPSOy
wntNRRoncXQtZn9oZp7gpXTiW6Dsj2XK899oJaIKAxUjIXsYUucbEvnA7mtiOYAyaKl6o/deNzWC
K4pDFDU3ZY5sBybBhTrtezohQDcRxMCS/Da28OCdCIJX2yARqahNWwMpzMg97foJiZtJ3dkTAL4+
D6jFYXmgppj7n4NcgSrGFiWqcjYmHQn8K+jtbA96MqOjghG5G8xg0Cco84q8KKS6zrUFsEIteNPi
h3ZQD/aWZ5mq+Ldw9aGacsgvsNRHPFpuNsz6udbNyF9UIjDBmVv5t8KJqa5KPCrKlF51OkeFag1X
qwu/GdsrkQvtC4tpuc8SZXVrIxJ01PrbcSiioGvN+9KJ7HsiCp5kIlCcUXcIod5O6Wrj8bP9dnNM
q3RfzoPbtBTaU50cWGQVujE6flZBk3tJ1MlfqtsCpvsxxTDsr9IITxgvFQezY6pBN1n0/kGZS48M
ue4AXhfWtkydgNP/tyyb1ZsKYcpQqFSZK2gBzt9uxmJSML/yUrX4CbLfw6zO2wF7DRBPl49+bIyL
S/OVNIeu3FcQW9tbJp0C6JESBQRA7Sb+P6stwYfK+jhJ+TZ/8jlqF7AUgIktdwilejeRUG6wzOPC
/hkBDVdTNOK+VFH2ZhuNj3pQDHKft5jvhHrJtOnAqeRW2qRaN49GGsWuCac+52xdqiEhztj5Cu07
05StQntFxzy42Vcd6tySUfuM5ZFGA8r+vqaC15X7BWK9bjIHV9uchAb6C3Brv9SERu2dckSWmWVH
UmLvqHSSu4a6alBLkMdh/8yhJAMMsVM4Srl5NFBwTOFp1J31PJJZWzop5zUH+eJsIF2Ou+9tilsw
GxY0pjpxSFQxkwGyKNcDTAx48iHnPnbldIbozlMVIutbwlV3t09awSw/OrzTo4j9aUBJaBshnzes
npM23JmLuI+FdimBHJSE10kBv4pAl6pXP+JKv6s6DZCCjXsPFlh0KDXNH5j1sEd/Q/0hvWyg3zMa
8dM0+gBKiKmOamKRG9JFFPlDzYw3VZ1bN8a1BZxKBxGjzG7olFdOPqVrN7BJUbzfFUZySdWE8GlA
RG5XPudZ+MSbkbuwG78llv0mB8PPhHiRXNmCSiwmxY7QpPTJjEJ6MQBM1OS2o/Rnclod4lJOe5Oe
ZPTM2XJpm+/DunxL6vqu703Mhm1LH0M2OFeiHlcZm2lWFO6arF9zRz4Xmbg24MLcUrTAfxsjCqR+
stpGuy4hLBpSKDAJcwCuh8wrVM7EpballYqbJLHY/HJSUMw6afcr0D6wkOBOCoGMriIoQRGkuSqa
Rp9b+dohPzB2CSmvx2FUH0MALRV4U8/Ej+mqIv5ZJuHik4X3dRHO6NrkOtrCua83S5+GntaO60vB
6e7EnruToqNfVNKwM5UIGyhFn1mRDDjCnXbq/LXplG+kV6VB0csfQAahYPLssM6FlXzOnPjdIgPM
Z7/+slgNhe+AuI9YGY+0WSTYuBXzGcD5AOkxWJxkX+i4tEV34AiOAhLmKPA7z4y3xpfOrbGiZEZf
SyhcuVLoFJ16jJPkfun612S8snWb44T6OwwjUj7n7yLVGCBsrbm4ck5lq0CzRm6pxN8VpWgOMQrG
YMSIx4GvH1A7tMdKmvfEaHGMo9SvD460bKy3Mxcvmw5WdA7jDvFBFO+qpSewwNI0QL+AajNGEZGw
HpYcSoeZMLdeLKKIoNXSnCa+s1gy0lNxaj9LSZBa0eTRbmvFoJEEuWzk69UeJOq/JYNtInSVk5Kx
8ue79Jbt/ZISV0lIEi9eON5lppgOIsssb4LYReG3shfZsFoXgzNtXhIFRAoDO70y3srxEBvQ3+ci
IRPkmFiyOwFwYsg+Bng0HI7AtvAUMR5hJZ8UBpM7IyfnTvQ/wpZqSUKuGCYIP2383M7A46j4CSMl
XMZ1ZFj6Rm79gFcaKPcr80DSHwRJ0HQ1BtsAnqEnkL9ATPRO3bs2uaQuiR53GYzguDKHfdNXR6DO
fmaQviVNLT+rTdECQ+MxUsrIJBhODw+A0H7mAJPobJp+ZHNcWLqYoUQsv8mUNuGKEJl08q8Nw9st
61gGU1YR1JhfpcaDYka4NanhDj0CN3cgIGpnl711CmGNWQUEMLJNrtnQvc+T7qV1irR21iauuzDh
KXe3MpwJ1rU0HMJojhNFPCfZpO6VOtX9YQLObH5Ad8PyMJFb0WUboZvIjGNbKLtFsUjlqpsXZW4d
n7TQ2reJVrIbaT82+JBDAzlG0b4t5ChCHSQhNQQ3EHRd6TujxeY2zxxnWpHQfD8S3TifIYld46Kg
n2EPmWvQZZlADOrpeCGBbwe84b4rVb9hZUdNSfsz346dTvvhRDT7Biv8ruvxfsxFx3nX/Ci7LfGG
qRCU3+gOtOzXfLYT1JfbYjazURUWFgj6/N+VEOeA0I6LuezXWWEZCMGW9FdCkvb2aJFnSFeJQFsv
qbOvddmcwUlwdzCDKHr8bGtoWuhlX6bvqKg4/hpltY9hwJOrEdM2BlCYNzVZrCxSlkNwKCDbY2rX
b/QMjhE5kB46oNlH+MYmqjj4D1olC9rGho9pcEHCCRK/wWw5H2zqPRZFSCD41isGrIDSOOjVQ0F1
ir4vz566tQj0jJOwUWPGabazQ0uLVCT1DnasRazEepqBiHjrpDEdXDuxazhzMOzblxoLVgyqI4hl
TeEbQs4DOAX4l23V2FhCiw4ngYp0DFGYrxHPfmbAI1gH4sd19O1QiyBQRycE/CW6G8x+wBrRw4zr
V3jzP3tTPtMf2feG+O4IouOlg6RZH3l9Rk3xkNUwsEiKjzwa97ZJ486asJ9MTVzSfaQdKmLsXfIH
ayqzrIWbhnxQ3KicWPNFdVzdIEK6aL4OU3VXlih9eDzgg6YEyw+SwtG4FwnfJO46wgLGfRPL+6QM
fyjLVBFxXVquIaJdq4DfiUV/KhebQieiylHpW+Q6YdstaG0akVYUxKA8eNnpBxDSrXT00ed5uJ+g
TewdrXnUlaQ8cdSLzuNCFFNtbHPYPvQWOZxHhjA+LezM08jyREut3MBcS4RFEykniC0NCUAayhrp
iEJg80IBMy2Ww6PGg4lJ9QiXfHanrmDcQptHce7ncvWbpbpXbKs+zgne/Di+RBjvzR4cwgwEPyde
gpWEcU+mPDvZs9k8Dgvyy3yVd5Y20WRR3bUyqmMxzc+gVksvbJfqWG2YwFk/JnrOr0TtC2dKsmtJ
nWLG3D6BFHMTOHVuFvdX4INvegcltiVJfe235LgJ20XahVBIIhKVypkMGguoVBcf6InDh9T7p4bT
WG1M3cmqGB0547gRlVjwhEr/hKh3B/uPdNQTMGInAhdWW3T+0kE9Fr3DodIJsZeSMSAkIj4S2q8M
8gnbgSDi5Zb40tf9s97GHwywt0AABXV5o5vHBBsuaQvJhbBLrkr8RSm6h4rcD8bIxzxdn0h4uTqC
WQyZRuuXtcJnGVUzzjEyd23gyJ2lzYFehCAAJqYshoXWDUz2e7kskKZcbJ+hgZzSzJl9kcbSkBwB
nXYjOJeXYabUw7ZK+QNEJweNvZZjsstJxNtrhFGb4tssmYst2oq9hhsEwX+96cutI+ko71tSdFOg
EF6LiuCKAVV5PW4FU1M6bu7k7MXN+KJewzxk440YoxQZXQGVUNysZlpPLXNW2uymX3OwLBMLEYdy
pGFAjnSiewAWD/dKRqvHaOCakLsIULhUkB+gqsmIsYcASqJfnM8YaqC22Q6M69ZY9qqqWe64Fu9K
zF/VlP2d8hkxLiCzVgWINQLmSTWCKUqjTCy013l+7Qncv2mmRSA7zfGSNxJSPyrugNdAdXIbm05t
IhPHlVicxTrtCZp/tCqsvvHYk0XIbDEfeSoE/G1/JY6rBWwPPTVM95X6KsJypSeohbxO6Zk2JjVS
yQbMPBCTbMk0AkSFO9fjfVQvOxXM+2HMZgiAlVPTgYVmG8YTr2yX77OcbqI1rfk+NfvYU9BqoTrt
rrQtqr2lTm/kQUb7JF7hyPJMLZZsvLmSSqCZ9gcHK1ZrqV/bnLCO1Jk/EDgVD0tkQEpmr+rqlC1A
sjS1mSG+mnR9R+zbfU60HgmnAd1c+8go8X5oev6bPD8B/3oweuudTYROwojawhLRhzO1T6NtG8dE
wCBkpEIvjRjw+odpW7Qlq2dpUxfH4deuTT86RflOwisD9DDEp9CdFzjx+4ivwYVE6it7Y93FNkJK
9rmGpZmjd13S+KsMHbi3RqMLuJcHKzEdkacMEcivCh60MUIpB4LuzWLeYouG17LhlCCi62zyxBF/
5wEMlI/6EvL+LsWXQUNAagO/neS9yVnEI6IR9s7jmo4kmYAXYlXbK0n8Ezrhfd5s6quSY6AdCjKk
bIgGinbtwqjZTQoQm6Y/Nat6qUtuEJlR6CDQ/obx+pGDoWnx02g5dPW1wG0aqUUQmfUzLxL1QP4j
2g5ss2ioCyI2vlgl+kWzNzXnLjdwTI4WI4sWYhT0SfnUzwNVZsmKxFbdE0ZM4PgP0lh6LxzMj4Vu
RFinWzNUvxI9SYJIW+/0WNmXBCNyqKPp2G5pZH1lXOp53qlthF9nRP2hNXz0cn4e+4YBYg8YRQyI
ogteFU8fup06WgFSgY9cqb8Si3nInDR6NOfopN+o4jg7H1ZT8z3CR1o7D0jFql04afewvF+GkJV5
CySm2wimZW8Z3C+CRDDnlRjelkn/os7fLavSPVNTcNQ4+PXHwMkBQsbza4nESGuxDYJJprvKeFpb
3uXScx6md1/b8mtPfKkIV/PEIOMIVmf10gqJfJYeZiuNLklbQEXfStV25SKbPQtGsWkspp824XPQ
DTUIb1N/b+hBvsXEFOn43Le83yaSyimO4dSDQ1z40Ss14kTJjaJJQziPaqW4DldWxWIG9MraQihP
NxGFWbSR73RQ/E1anXZ848DO9rirKVOJiax6+NOq0Um/Se2H2mxptDhTEJPURchTnvsJ3BwiBS3V
nyL9Xl16cZnYz+qY/ZLwBgy8Rfcc7kUXf+80ZdrLpKf+y8Zpl5L1S2Z68dCQeOxL2l3exFlPAxiN
a7X+qsNMIScNsmxe4ZNqFGtyszfROhRFNYuNsqDXyQfSqnMTzmxTNMcmRQaGZpbnE8CY4ZBTH9K7
oqBpb0vRlZgK1dBrzeKZjqvcCwuAYmlYWaBxAPfC6gOqtXroaBq7Ewc0V5CTsPYMWQgZFAkt8bTi
0euV8cYyFTx6Fs3LAhcGxwYsUmMpXi1KOrJJWzZch3KFxa2hGTK+GBNr/mgRMqoq6Ye5Mj0w6mly
O0yl9II2IRMh2haH4zViWspY7mj24lwXzKmAcfNRphE07dCcYYWQ55BlgLUcO8YShyMQtcSJm/6+
dPkRawlUypSj0JD6cQTUxoBUbOQYLKuVZnE/IdrL/4er81puXImW7BchAt680pOgl9cLQq7hbcEV
vv4u8MzEnZgXHlHqPlJTYKEqd+bK4so0mkxkDkotEOa/wQSImFGvuuzsnV56QOTBZTYRqlWykoLj
bMeZdqEf8mEolrIf+GsDfQGcHyxTIQZdCgY4Qm7qVDmEAQAq5mErmSUHHCAMfo30wnKwSj3LWarl
lPPacVUKrAFOh4XPLHeJiQ5MnzSU8zdTtD8WajMiAVFNmEnvIccS8NqvnRJc3CLocM+qUHlECTqJ
cVmjg62sx5DWHVhIm87D7VA67THidhsrVbnjXOnHhUldLdeKxw5/yWs62VWyimX3Q+XIVKBhDfJX
a1lFGp2DwzhaDNw42jZUFzPLPungqRYDDQDLeqrfy6l7DRLDd5v4X+Lpb46UaHF6+Wp7NYTFMtWW
Sl3QYwS3uJ4sWKVz/VqEYcmKQciV5Lt70vNMI9mjOPsx8E6jiZlLt9UDb7oY4GTC26XMBMg88YYE
fTMa/TKijS/U4TUww3EVsBgTOKXNuR7ZJ+SBt0YGpZNbDEwJyx/bIkpcUKFdOs4R7N0S4UluO7d9
6tl4Fhl3cVC03hrh4+NLdZWl5NS3ddMcxFbVEy5Sk+e4DG7Srr/ipmBfGRTUuBAsw7fa4fM29Ruj
O8rPIpdzUzGOfEQ8N4qmd0vmHJVK96cvOIzja8SB5f3WfbuyNPHWiEAD+Wa+V6wia7oV0lVQg+Al
NZhwjA61W5aBs+o5iCdayfGw37EvDuPsLRB5dXDLfw1nfwojn1X4R3srKV5UkN2L2LWOqmY/a57y
jsH6UPVQ6xuLhbkQCOz9aLP9zMebLMVJb6hlTDukuj4bT1S6LPr6uc/YnTDjtTeY3H+oYyPrjZye
mjdELoKKYQ6TOyTE6/bNKtBlhGSDldLt/lo5YGVIvLtOHyb2pnyvdXMZYt5up5B3+KDkT4neUG8R
EpIf23Xj0K1UIDoIodabPOVyK5F7cUqDwLMbKoIsG0Ey4RatTwtvmm4UX3LVFimR5+ELphohcgWv
HFalhZfOEE6ZfJRpe+uBpNHAXPQbJcBmVrqk1eXjaBOujJKWX4HG6hiNOY/iMA3I5knDOppmn1bR
7FpRvIg8XXHqMFiOA18SF1p6AAPXbszeg2oQ9v3MpBYdiO19lfevDjMBpKKckpwCpGDCcWCEpwEp
tqd8sIifAWZv1VxioC9ugWDkpGn1l10hJJYF1mbLmjE9mGCLUpOLQZ9+9Oi3Z9SxSxlzhjnMh656
SogAVwk2DyjimGHYLGv3JnB2CVovOw16VRpQaZhjjz3HPAsKGrpi/JsWeg+9jLAcjhPEQZldJ3Gr
Rk5AtnOyivyKgxpXD/wNE4okZ4Bt1DlbLyKc3rX2blKZlUg2XEUQvyeV4MSIbuWZGfqb4xTrzNjT
w/TZaZzPGm36snASBs2P66FUVVqb0NQlj9hjRgDAbFa0BD07U+RL2Eh1kzI4rHvv2AUtjRdzWsJU
wCKPjm+E5VMimOd7iA6LNkhPFnIJeXfAGWbMcQH77qZkapsYFWaoBjQTP1rZ9xTo0Lmg8P2qIvTN
PtymJvqaJerXPrabdQQ9eKHCxeUGYRE0pgsTwFL1G5tyVbLDYnZhvbIrjNaFo0p4+tZ+7AAAi0p1
MWLzM6f0DdDhTREOK80qpkeRU1GDS9kyN2VAH7g5qpRY6xuF7Bkv8kWUDdJsh2onyi/ZJhpTH9ax
LIleOrtXDtyDaWQ197aGkEYh8qIRuXGSCu8zC2WkylzCbO6zHv8ARr1TYA+HvWy55HTkz3I0tkyP
/6JoTlTbw3tb8LumtpF0PRxDu0i+7nnuslVzjHsl6SsODHoeCvEOY+mFvnFsEK8kE8rc4xDRnxMH
6tuUxetSFAXpdI7DXXDUAzQzg+lR45q7zJPsceg/iGvhLCgHstcx7sQp7z5zA8OlZDqzqNv2Oxyw
I2EL43L9dXokoaZ1zDPO3kUskqMdDQc24ir3L6DSURa/pon6FXowQyw4gEOqMpwf9HE5ueG/Vqkm
UpMY4nDwsohxO02kDAhtl+9SS/7UDlcM7NEFHbW427PmH1qP3Wf3Wk0O6cj+z3S5j3uqvSldTAqT
VyCwMP1cqF3x0TnFzdT6jU3l/LqjIihOM96Olkm1k/ZCkdvKrjGe2lUGUhtHBX1kjGt0LHgdJ3U9
H+AINvqfGsj2PZ2WtlyLwBQIp+ZTLFl/4pJqEat77ZLsvaZ8b8Xc4LlKJwUPEtmakVwuegyKLduL
yHbCrZV8GA6Nta6dfjojlpIYRQ+NgcqaiqEPi/dKd1g2c7qLRVKUy8LSKFkokBVKJvFstiirrPRs
1xjxj1Vc/0rct10CzbC1sMJBQXvrjQzL85oYzOgHrTYuPPqsVr1Xv+FpxaAcQFFX7Bw/IUYCPTdm
+5GxqjhGzW+Rf1VcvWspzugp6a5hj0rv0OCX1v3TCE5zNRqgMfARCUDdgt+juKljtZH5vIApKRSY
sqM1wmH+iKFnL1yD/gfBComVbKVL+eHh9Fcz5+jyw5zGOIcwkNAWZ+hQXCpYJ6611cZftzQtH5fR
dz2Z3bbwqGdWJ+Mc5oa7HnqH6gfBvr5vAK9L2gta+eORcUVT5xfXI0qOrsHeum/px3AgTEQ1AJuK
HH8JEXg5dnjoEdy/tSiYJx7ya1Btezlhr8RB6224b8plorO/IiiJQVf0V9nfSrVp10bgBNC+6h+t
rSnF+Y7tkRYau+9Y8SQWBsAiUmMulZd47BIsAyX2b/ovFvE8wUOIi33NoSq7xzcEXNrYSotfamLN
nEyg8WvPAJ/k6d8KLbsHobrTtQBHfO2N6FZq2qurutFRZkPxBJD5GQdzxghMNXFtAhwXjbLXPFJt
0ZBcNM8SKME4dMKEMU+ei0PdoNiOgXHpouEpVSlzpXrwg+bQW5mB1rGmamVMKZMuIr6BFdXnKW2O
sc79u7e8Dzeg6FqNK2x5HGo2jcZOr6kh6OFOzWur25PHYIzrkUmh9Wo1ulbHZKqvt6FaFEjguU2b
pQHnRrtpCtqoGcqQQXstXoEZn91KF8eJrlKSLulNlOGGgbWvMlb2I080tNgm7F+nN6VGMiNlArhc
YtEKbHTZYJz+HLblY6I8RWV67NuI/TrYFsuNjYNqJZh6HOdUTINCBREWDBDHd+rfvNlFvZAdan4P
0X8/OTOCJJ7gAEPm4ubdI1SZtJA48jPrtNOo2wanj+lNDF59dBnlL4cw2bex/t0406pqAn1nu4pf
1iisRkKpDuHXL0slDuxgbFsCub93iMKNMqy58LEDFsd6oh2PBTSiF/Cn71nggZhfHBKerMEJpUO6
bFfAkBr9ivMzWCMQ7ieDGpDmMrIlPmhu3IJW7nsa390LIbVZc42NVWKhcVr8CymVcYbgoikJCSJK
RtFBIkCxWQeam5rBIMLvYlIW6dDVHslyU1oFkWVzJ9L+pLpFeukmKE+Dc2thwzJPNNKD2jQbrZ0u
jdKofkzz1sJBkWdfGRzyCmxIEDNXr+o1UH00Y7q3eClz7ykJoIIT7sl3edPs1Th8BqF7N7glLUrw
/BuXsUcDlaaeKKCIpXUtjNyv9Hav4b+Siby4Zk/Nu6D8YAzrvaegm7Wp9ZYj/i9Su8RzRxsH0Z15
7MC9L3epLqxi40XTafsZnCL6l1Yb0+7ekS3zRUYSwR9Gtmr9kP8bvDhcqQmRex3fycLMlWhBf+21
GWt9p4GspdDGXMdDjS+FrRWQVk58ERptRaaEeRnGZHjEP+M0HTqwpteSLnbeFpG96+TW4ZX9cxvt
7jbmIg4mASKdBsDOaAEwmbpxeDyl3AdQSI5V3ApKxddDQM5qGfKrTuEKzKz9q+nY4lSp0ZYaP+3a
zQ//fd5wrpXTSb+hRwzzZm8xdK66Y1Imu3AqYeHUY/Rk1V705LVUBeVzX33tONaOHRRlOo6el+eq
5OijRRKi2fzUGdVwo/SofyxAis5bTbKqeumJdds4Px5aB7HINUNkbwZBx6p7KeC3EqaKxGWM4xGv
oFHd8aBX5kDKbnRDX6H+4JUQ81epF8H58YzOiRXFTeFtAEPVzoHKNBgu3MDNczzzZd2BxnPGqvb2
8cXYDIt9Yp30wqTZdE4+tPZEZsZkYMGTsOLWnNfpOU3oCyU/f4fzqd3VKvPNkF53VaNyIxDU70S5
MLcF/gzMqtZ4bZ7yhmnoEEv4Xw47axkVH8jgz/1Q04JYBd6mU5hbMm2NljrL/577PvL2A7uBXQ3i
lyXjRVFXoy/mmebjIR0k0826svYJiPcHhkCdYyOP7Mjj6eMh78yT6lCezYWENpgAHsst7+C1VA8u
HrHjulYYQzvBTzXI5qZ/2LaV3rrAa27ACb1tMhAY1j+kTiFDi5SKn/+dqgJ6AhI64IYojd9jlZ2j
C9MKySi6SnaOa/7dYmNbQ+ZbBvNCI6q+h8JMz7Xq6i9gxr+7+ZkjJ2812l6/NKeBU7MTvebMFfy+
dAPs5K59w689f+XxUAth+lnWveHO/VVxsT3LDpFGI1D4WmdxsWoZ/V2zCuiqLdSXICQH1bvY7cil
lhsTUWAWLV7hqOIxI34NvKyvqYuilWryLgWCwgX1wLyYFwda6oWYdbvmEFSgZaig4uYHO2oMf7S7
XzcykJAthAtHr59jGjLOmtPQYtuBXPU6z8+bfStC3JkSVPajYeHxINLyQHMBGrWatfcRfGmju8DN
gtYi/auYH1mxJUMuP4mXKxsQ4v/n0yn7OwfHmKWot0bL9GtMs4zrjWCsehzRdADwnsKf1S6N2uSC
IYhB75PTvLglXGbKidvXKo0wL1D0wa14iXs8PMK2T9+pCXXJIO/Vss5ek6po9j3BmTslmT7x8gFh
W2Gg4ozVnoLJTT33QChOANywM6DTYXnmuG/p3BOw0uAJJSkUiTfNKkDG4UYdiL4Oas4tQHN6aIDY
bomd0hiY2sMlre0/xAq4VKagMEcrFJwEvNPYb1lPiCeZqXVPTpJXl7IaN+yfNV/BDlQvHh8+Hoy5
85ZdL6GHJPW2Y/CmRK7+xCk/etFHF5yFGlzKUivorxz6deaC7BiGxtibxSWKhl+z1kPfJXO6dqhS
OFRl+6OqzHpSwe6Q9JuhH2X3nHv0XJNRYSvv0IauN0QmzcFKjvrYbnPHvAruqNd0tKFu6aHYmd3Q
PeEMXCiRvslMLzw9HtK56frxET0Cv6VK7MAmKrVw0jr+JtWLr5S19Z4biXbo21GwOafgM0NBZDr+
NeCf+VU9eqg0ZJ0nG1vi1tbUfgtLIdk91mHdcfNDSN540aiZuSkgnqyVODyHTW/dLdGGVxz8fyPm
lfMQtd469KKNgoHPdwQrNDVWNucJZ8tONd8qkvMbpTg4Xkvqlx+LwzCvCtPAL5HR+0bDkWOpCOyP
ElzHatJlP1JhAWgGf2nSACa0MDF5bOhLGuLeAzWKN3VUD1vF7uN3J3Y/rIx+NEvoHN8qKfwwr4Rv
zB9FYPACMgHXkOM+s+rqw3Gidovd3tx4Dt5DIcEapS5zxK4dVPyKRn5/PBiO+abgjvUfz8gR8XYO
oxUtZsV/f4AUw7R1aUwIDCap3LXPSrUd5uCuGWTiYseKuwtS86+ihEnJy5+8ijrG1nH80kbjTM/p
740Sjgudv+IrcGcAwCcjuwOEoaFSjW/VZKLgZNqvFWKgL+IUE3ttjlczraZzL5nMqF75aUWyWdEV
TN1HYv7LdC8DB8pAcWmNuDuCNmOnS7PgkixYdGqqAIWdod1GcH9HyzXOldqrp2J+0FO0qsXjuTlQ
dEG4m9rB+Ste3hUb5ppAzGZiCkVrESPtIjv01hy6cqo7obQED04dbBWD0y1EfBw7pho9jSQxnnSM
0AvwwYzfZpxFL3V6DOY/0ndOdoxtXCpcDqX9hnb6Vrq6+C7d8rnU/IQhwMk2uujJMKG5A8fPlp4T
2FDNSkb5FqrOY5XDM4Gfotl4FT7mKrrr9HDtyGHbu7jxAlKgUNAccR2iTPoI5UOLbDKI438fDrSt
pxo8yimL8J91qfaaO1LbTZEYV1rJnlwLtBmthqdYjXPvnkc1jcEl56qIuBUTMfcNm8W1DXLvKjyH
EVHGvpY7ENJaxOg1IOUlAAr2FghmVpQF7jyMVYwiwq4kTTMB7Df7PZLVyM4xOdiqXeBKJ//k2DtK
wb9YTtZJ9KGDzZZacEjsz/ueDHTzDYgx8/O5G5NZ/kr/Sa/mqtqNb8JaZdWqQQv6zU/pbvJJj8Hj
fAM6Ltx1B+57KcUi+glIuGOHi1dam60N6Kvasr6JP6V/rweVKeUh1HmF+XxAqg+T2sUa4VutILig
Q/6YwfAl4PFk3d0bVupmCL5cRvte8V6/T9uC0lFMWtRF0DGxSijAq2VSrq+t21orDOnrkg2/V71W
6KyCk5bHOqF6L+KbX8CCroUTmgm6eLGEN3CKq1ulJjhMq+Y7aWlxKcrqx8T8E+rXHqO1ezY+mB+4
LkRAlpR8Yp5Lp6rKSK2FXqDplW/dVQU4qIWf4w00x5TYS7RiciruPxgnkKxE8aozIVkSd93IY/Xt
2SvHG18N+rJ2lVV82WznavpAvLv9HG5JQNkqrS00Q1KrnsPcxX9idV8CJC5OfSqaaHNbJgAx+dvq
s+P2W3zbKnfFi6AGJmWzSovsQnOWP0cCzH1+tbE7IZ/o6cKk7wApCZy65rU7zZkOdXrVcfmYo3kY
xnpr6Ry01pz3/WTVCWWbZ+DUFt3aRu1v4GxXjKb4V5flwUr7TTP6WEN87k7YPFEa1kYB2UUpmc7s
q8bBW9I9e/MNNmGDRpspLbRMwxbZtyLknr5FnjZv6R90eWhrm+DqXvUP/SOG0NymkvFdRUwZGcrt
5DpyFaq5YZdqxkIk65TICmqQ+2zkDEfDd4RPaXGVfeXua/TNG8NK3rkwSwZmJlBwvg9OPL4P/++7
dqaKKPMnPKZMRQJ5VH/do/My3rRP1SB1mQ/auZDLuXsWfKV9rPXsUCeMwdEAtljcatkj7mJ6p7wX
yz3uWcN5n7Lk2waqSMZ0yO7TzXyKsAQj7akG+N5gbalb7IM4Ddx+OSjJVYtHEIr1uJbX8GjCLqYO
apu/e1/RGG27D+/L0Onr05eW4K1WD4v5dePKYNMRWd2d7jdePsgY1HiO9/GWEjOIZH9SXqezvOp7
aSzsX2zhUbr+C4x5jcK3oNxHPz5Q/b2HFhzeojrLzr0yQjOeNMKp8XunGsu8QqzJ8A+OvbZpfHu/
aHfKvEaUTvSUYuRLh1u6bXGJo2ck9i4YjK8+PeGVny1cuFkVlksaXBY9Zx9yT+0CNOgtsJZ2Zse+
qxji0MsFN+AKbnv8Eu/Fhu7X7d3I9+E23Aa7UPWVr8U8nnbW2G7w2FI5073LZKVNq+ZN/1UpOOLO
Qd6TJXupvAIf3hNoMfK/xmTuv1DelPTYsq5t3H28VfcNmbaV8Tlc5dU6hy+Ss7PKhG5J5lHj4D+9
e+fWya6lULfxcAj65V/b5VtNhHud7hRErLYwNk5zt4Jjoe9gW6Xogs2aImSuAeon1wE5100w9wCd
dHkWq0TdJ0RGAOMz+RDUKfCqHotF3GDVWWANYt671BkEZni3Cwy7jJgYTnLI1fyiqpeMi8/k8pcD
rSHeXivEE55+rlRXrZe1d0rp3Ussd4EasGw9Kq6gWBRHA6IKVwlVycLVFukLw1zDtAkDLsqCSlfv
GpabjlTTqPUH5AyqLHkrHECAckDbxNh4JtJu+bahZJ7UVNJG51B77XHwXad2U9Ynp42XU3ogM4+s
MS9MAXhCOBsu/Xrpb9gclgLOxpIJLRJK1n87zkrXeDE4iIaQCgGALeyB7Wpyz+ZQB39NV4rNz4it
mIUDUFxwGjqM61Z4ipEhFRpjnfiLDRavmKv7GPdwnlB4qPXLpA72JqWo3lS/2WbFPmVDnns1pu/6
CCB7nWQafmN6PzWcisoeE/B0+GrFWWRf9AUKmf1iOfKbZK4xFm+RDZLSIFUxdFry0qTtbiDO9JGF
VIEpqsOtCXuOM+IhH+I2oEavr05ku9R9OVbWzp0qigb7oWIcL9PnaJhHIJlmncFmgPhQxrcCSfu7
MPX/Ppg/o5QMr+KQiB2BbG0z4d2mqTP1nrNovHfEhgkZ4XFvpyEDh0ii2ukp1hC5rr9QBTJAkA2e
CDdt5HtjVdV7RW2mL1BBl3ZVzRAK7gTE/EHBkyCqC3c4NYnz1oVIuqg34wldYtxOcdMtkjr19rk2
b76o/3gatZGTDbwNSyj3VDivJnFflD/nybBpXOgSZsi5VldX4tUfAlZsHvfhc2vr7aVqyS9z83x6
PJAyvA2pYvqAP1184SGLw/936H+c/B+fw+ruYBT7q3utupHCJ0Uep/lP2rs7O6Xkom0GINgjeqNt
xa/RnAjxNF5lNv/BMW41x9hEOpg5exZuerZ551Rtv3Wt5NgxQ8oeD4HEHyW9cWn0xnAZ6bLbJCbi
lSdr66q4Q772St3XNCfyG+n0O7oXqexgHoMvIG93j153TSm6E/tWi+DZIVLbI9cr+hH+h3NEWcrJ
w1sZwDX8TCaxixp+LWtm5WKXCS7OmODQZ61peztLvZdcJNOeZsHvwipPesLpSe177aK7CqYjKmbj
pJVn2AXeVo5Uyo4FVVuZ3VFX7gJOJnQR7h+KQKVE4yUBc8YKPvCNO2Y3NrmmK1i39uwOc0W7xgk+
xy66b1VGZHoHcKWZCGfKpuLoTG3Sd8r112uRuaNUSWOhUctT29TUFNT1RjVruPLzMy3tDp6apSdZ
PyGtO9ek04Ob4ihPI6EbPfa422vw0oWVaNcmj8K1l3b2qp6fPj7n9Wz1h36GScgZ3JpVteZ3ScuH
yExflS6LrYkR4fh4KG27PAz8BFHk1kfRXpSo5lCOi86XXavhVrXAd1Pv6nsVxpkaHsrKDTpjj9eT
a78KRrGoOlm88fLgYyrlZ5xEFu/SjAacfsDEYmMCGoDirvhOFuGF1nlO7OEIyolXUug6PrgeTZw6
GmArBsuSmibDwm2j6OSAss3FEH8UDak4VSsw2av5ttUGd9fotniqVJ13bNrpK6vC2KmUbn6MK/Mw
kpXGS+Ie28kGeMJYJ9rEYiQEWQz5ZRJ+QOL91ahBcmS9/BQGodywsuU+skbzZlfeSwxuANbY5AGh
6OzzW+55mN00C8PIZNnDiVnfWbYxmBH4OZS5Bc4fTvJi0xmh7hNEfsdAitUu65MN5mNkxj5maCEm
ld7soN6LDsRH42YQCDRDtze5dfa6cPozM6j92RjGZ16VFltTre5AF1wLxwxPWh0UmynQIDjhp9tE
dub4NclAJHbOH3hV5afRctP3KOO+0EBdX5w+uZtD132VVXDWZMoirvXczV3XvI9mBmQwk/JYBEjK
lCzr21BiPIzaSt2CGcJzOXjd5fERPM7+EnnTM/Hh4VDWjKkcO4ECNq97YtKHY968B3FqnmtGNzvL
7v+FCc8eGu7j8/2gWtsosrmHy4J9QokNVS3xE3ENTeEJd2YhCFj/3y8pQ++tVSCJEEkc/WBioH6w
EJV5hXl8ZMRGv4W9Rht1KP3/fZj66v99KlIL8a+D1/nfH4lxtVZePbegojE/frTHTwrmSVlGESbJ
xxe6mEO8psnEH+rAp7Gw/9QM1qmUYCxD+jTehvYU+UHTymNnswVXSWHiXJW3KQvGWz7Vq7LuokvQ
9tz8py9KXutbqPP10bB4KRX2RfMftKKBlgOSpBvL0dODC80YSNC1xmB1LOeHuKBpcPG/z3Oc256d
XRQgJl+a65A5qxtxaz2mUmMvKhIVOGenaFrDdf5VNfM5isEm9NxGN7E+7AHmfOBvBLJi4ikEo8UR
xwRpYiQbLmdWaY+ahlqPKVt1vb1iG08JP2UY3jo96p+FMn7GjJbbJsDdXW9Cbmgnx/LesUkp22hc
t5Vjnjw7CbdgTN2lqa86bEbLykyVXU4v27PUe/LKGH/q3MTRPGb2ZqjoeOwxXA1qgpyWFtNeG3jl
XbP8HIoRUix60S5sWw4GdqMtxrD9LoNsuBdJZy3JJO5VPXPXy1whCIPjMiZ/qXS+Wiru2nMJsajx
FFAZWAVHjzrCnhAQCGmeYYDdAUp4DRwsghADrdVAC0I8DNUhbcJrJUB8VPR9r3TmNUgGk18RiM7V
eNPVmOHVEXpO40RiDXj2UtsTfMt5W+5Mb66FjcOi2E9PmgPjkX+GihHJzADpW234WuWZxpo/UsDV
4X132nRlhGONYasZkYJsUFkjWCnDMVZAU6nDBNkHsIAGLTyU86l8nJuPYYIoGJGS7EDlccnoghBu
VAAm03I/EkyXch0ef6XXuyJMv51OXHPoFsCgLqFRv8WQHW6qyE+t159cq3aWvc2sgVsYOTal3NeI
xmz28Zh2VEJISCvEiXrcturw0s2jb1Ng39TZR60gS1XHZLIOuF4m6mxCMYusS7WWwzOC3zWU8TRP
PZiEqsOTWbLxbLSYEKbiqe1uZPcRjkcrwX0KOsBlq80dy1IYgTTQxKaG8uyhy4xTGr81Zf5aTy56
MiXjy1q11iKmo9gOw3tdY8gpmLozBvCZH166gJxXqdGT7ebczkk3+lKX5pqle7466WCL2n4V2G2+
Q31S13Wp/dXW1rawAI+iNY5lXuynusCKBOF27ajVVeREWZSwPQWi+SlF/KUQS1924VDsrMgC/o/U
S9BkpCq9sb/HJCZk1jfNupdDsx2iBLB/vCG5USNI5T/h5PldFZPEws+Oiz0gjhZh58pTrsYJRKDr
/rN7+ccNHqlXt/6qrzp330emG2RYmZlSsHnKVIo/0wD7K9AC7kbmRMi2TpAybX5K9SMMoR6R8Lp2
DLrJPOWfuu1KnPnDetSmCRtLMy4xggZ7jIZrpe5+ayoxb5he+B9K6ePYW7JNcglx1cz364kKJa6g
QkkOSt04+5lKh/jBRp+3PymJ0ELHGGTeL0o34pDYMebWapDsqSbJ+mDmmwkTL+6g30Y6Ubcyrj/6
QiaUKACLMtuAVoUA63vQbQrddc/Q0tEvOpssrk6JcKX+eC1SNJYeglIUVm60tN+BTMk3U5iuu0aD
RVhqayWPkqULDIqUHByczhJfaQ0um/gRXsXpraFHjiMjkvdrX9AMjj/cwxxa0SrVFU/WYIl9noTn
tK8hYfXVuBLUzKpOioWDOdiqykzWxf5J0wNjqQz2qgzGd7PtfK+nO6kp973Iuf23uYZ3j+PdmAAU
CPB+JR6uXdUdJBwZRbmFe7ON8m2sJCy6/TiBR47+UU0cHbC6FihDgB7coVj3kWrsUxVbHufYNYMV
YxMO1AR3LTiGzHiOxknB12Jv9LLB+RjpKEkjMpCuIs7G1qbizNz3ytYeOeSrLT198Rhc64q+JNKa
FnZlTuvKoJyl+6wE7IqfICRBGvEEiW3vVQ5dvggLMrruYC9tr/v0VI5nwvNN22x3oQDcUOJd4p3N
TZx6VPz99rLKwukALnGfDVjCNA1e0Oiw/RgbOnsymmNXhSSZY3mW7yJEYnZMSV2Yt8qoluFA1x6x
SNJjOl4L0oDBImhdWN9KvM5ywWGeOFeHbVaOOvZWo052mW5k6FEsiLhzMW7Dm0iwe7GMsWKwu7Rj
ug9yLgiHMwlvEknuS4at37bWSdIGcNK7fpNIbR3q3WvvGcxxFP61ZgXepy7PQTqYK82xRo7BegHR
NSapPo9i+5KZfiYMCB0Doo6dtfXawnCxZLngZM9+Ak88GecOZ6kdpoeor+ojpot3MJ2+LFA0lLb6
cpmh1wVr3XxPXKWMJhUoAfiPmhBr9rD1jI88TW5pRH64m1Dp6um7NdGZ88otV07VfQcDiZlcFj5u
p60cxJPhxgdTCfNVb5n1RrYHCAEoPZKJIWwnz/ea7jnNnfdSUhWl98+VqCMsihYO0MxhvN9WN3ea
4GIquAj6vKL7KVsniRKsU63XWehWtSJJiTcE5JDyd3mBAIjJhz2dnIfaHHPK2Lm0g0OzU1+rGzed
/W+JDYxH17SrRaxhYRIwnGIKyu1k3DgWBUyTmWw9FAgWAgx+Cvn2Bf/Bb8dhoKCiqQ4yX4t/JZL8
SiGJR4G4e6f0HucUcb1yUnlmX3NW3lU8aIbvUYeBtQ/tijz9RloSAzMb5sLjjNMQRshbrDAmSShi
VY2xruzwLYvIPoTuC42YAi2HOY7RBeOerk0mYi0V0bhcykj5bDK2k4kH0cFMjb/YYnBwrqIxOCU+
W117qUYRoR2Qkdz+7qJuONHGZN1yaw0uGPMu7QyqJKrneuSEYoqSCXJE3TrW6n1aDiHvRTQdNwO9
pgxvpVU3b0KnJq9D9exQ33hL4zRUDLL+4SXKtYk7mfS7guSJlaDIu7I9FWZendiPWuTPPbEHWkna
06I5vJhNLt/GkLDlgIwGcKkL2PKX39X/MHZmy20j6bZ+lR11fdA7E0BiiNjdFyTBUZSo2dYNQiPm
ecbT7w/uPifKroqqE11dHW7LMkUCiX9Y61tiLm8r6UAAiXtYTUHEZDlnAZUSgd4v/bHht3BxLMdr
Jb4mpY9vbiTvkra97lUjSRMeX4g+P3eJa+ztUL5Y97oTWBd7dFGrWTDo6El58sjbGZvQxq7UrZbo
qzGbFXIa0ELRlV4yBasCrqmmjrwfLODUVwsJBVt82IlLg9a7fG2tWrvhYcx4S8FwCecVSgzagrK2
driFUCxfyJ/QN9hNOCn8p7IdTlNlm0cCR8gmlSSRzc5Hn3xLnLb2Uk1HXjsAviE85TpldofFeR37
fcfNQCCxIBrTy4oatVHiza6dbiSelI3pdIK7cFS4jXOWyu6XnmvPWQOzpTaZHo4mQ7wuZo3fK1Zr
eNRdkmM7bJBNcxV1EXxii5mcMPqvntOAgGdkikYP+EWgmhoCfEgaMUZTZxyLVt/NubgfFMeU5fvO
AnGzvQiYCRwW6jXDqfFMyrWRLMF7fWfsNL9+d60RJwlkSJTE5JYluXkqzfhVklHEsezNEy2KKb61
Onii2Lzx4/AJkkW8VQtUTZgN8NBkz9GPANhimW9iMtYUBt1pa2YuAPnCOWoNgwJJ02SmQb2NJitC
wRoeJ5fnaouhjQH7/F7ODpK5GmVQ5OivyLzlqs+7GzGFpF+lCaM1omTSwXNiNCSawNMx9ndDyp1p
ZRM7pZB5rCUj99FVa55UJcUxYu7wtU9JeB3i/mnw032eFeMhLfoXp2nXNdEjAat4QneRC7QtXiE/
Mw9INsnVG8FhY+/5XnbfHcEovcRWh87IZyLS66e8gSuHnwVBMaJ8cJcz53Bh7LJ+9g99NN+jW0Qs
HbnfYkf7AsJabOPIARtWqp0fI9QrY+f7ZCW0XNmd5YeL+yHCtJukh9pIb3q3+SoG/THk9MRE7vvb
6lSXhXZVWSCD0vJ7UjAvUvPe7Rn0s4yQ7AyoPMR415cMi5uM2KcomzCrRzvSY+QW61aG7RqBX4KO
0w6t1wh1OIFsIYOP/rGbCSQoAyi1HXUTVWuoiHrnvi9rrIt1SiDLVLymBsb7AUzLALuqJNmxfJyx
U+UTgvKJLPL8oFWO3Jl2oePvK54nW95WeP16NPGwtJNvMFMlnQcCFHdi2K1Xio+SuCpn4c/6zBo2
+ssMcZVnIWYSJ+EzCp1z0+c3lWZhQbTKR2oY5vwtignb4bblk/Py8RHi4bBwVl/Rd+l3ZtS/BRrk
BWEjf2cebypOyEPaWzWgGzi4YqmJdVUat3bufHeaDEV5Q0pjO66rrPV3hWazGU3FizV+CObKsbSe
Y8kcnPynt7ooNwRt/GASPgxVF+FxCB4cOZBUymg+0AesvLO13AqN1/S0qIDID46Y7gHfrIi3uPg8
a9fxohYfWoNEzOBeQX5gowAAViaYX+hUyhZp+eRn8WYwBrUtKJpTu0QYE+BPqPt616XcgPOETw3L
AF7wGAdgi+G0J6gXTrT9JWdWTF1635U6FsRGXXeowiRzRNAVbOGQ2vKc660r68T7te1QCaxiHnKg
i+gONXZekYtDQy86kCeFue0lTQz5dZUXqNKDAXKvOTijsQWjmmI1UjObpXITcGUk0lOdQECriJDO
Mju04n7YOBlWLUANmQstSvNBEAzjCcvhhk//e+TCDRu7+FXrCEcNoMLaGIljlTwi5vDsjIauj3C+
lPMbHW678v2ZP1+nR4tBL5HOfCBrh02iBjVBRa9Di18wiY5hU7+0Ff2KrTWYCdLkHTIbPGZIoWUV
XrvtFTf3zu6K73qH4xb1yyVy0lc3lfSKLS6Hbt7ONeakWDZv2Vgdg6S7asyuXY1Nf4ZeRI2sV/ez
ZnqmVuD5kf1zgItwNcX+VzSP+yTkbHJ0Lhb4EEQhrWy7fB5c8+zrFOyhNDkoSYrtzWBrDs1yNr/b
YeT15dWs3YuaUZGuE1EZYgYak7tycK9Swz/OPXh+1RUPjbKfsgaR5swCBzUJ+t20fbQA2WSMk6J3
xuMWklL2hK5WPJUjbU1lPmpdi1e8YFyii2En3b5h09HvQD6xhwzaAuEiQc7sPxw9vwunadjwfDgS
c+RV5sGlTgr4dDcC8dl+aucnmdX5VvCcxHNtZLcTOgvufK+sEDlMywEC0SumVDBXRi1ymKtoz0qI
KLBIYWeKFEt0rh61kLUcIzTiRHUSfDixrzpwxEYOj9YWVGlTxWQyW7y8KZb8s6m17YrStl63Qcng
2S4vo4uHoKq61zLUnpkKVOShj+g0RuPDsh9wWgGK6fiUMMxJbzktcpiRhAUFNRswj44HXAzuitBs
9oxTb9CBfixiyQAS0DY3FEhTDWm63Qce9YaO6A0Dej1aT3PXPaDLA3Rp5w+2zK7S0L8JKp5Htngz
wi+g2mzya4bnYRZeJ8h3gEd9Q3VExG18PSAYgD/0aLARnYfRWus2txNG0WU+475rNeb7uManXEOF
IKlCN9eBAzWUNaUtLS57Gd0aeDeZLQw7ZxJvptU+jLjUZnqTmJmxZhZ3YQDzKglD3BY5ZCRRZ2+O
1rj7IVcA7ZV80yJWMwl6oI2a+EndwfxgDMNG2cD96cf1qstoHG32NFxKLm9DQawinkDGKndhzkMQ
bWXhGbQDKynnCSgkJvJ+nbVatCkH/5sucJYFNUbH0laej03mhrrxmOb9ua/MvZYRn5a6B8dmdl4O
37Na3OjI2zfI3K/BEF2MbtowWXowXRzN4NJ5TyDul4oY1wzaOlBo+K26QwhDD/Jp3VgSu0yOxLY1
9O2HDkPXcwxoXlWK46SbVLWjzNRnZIO2rK8jCxSkHXT7KaV6p4acYFCULsvjlwUNZljMpq0RBTrF
48Mc5B8YDBmOxj2m4VRS4KDLagErmjAaKcbSTzWrV5m2DzR1MHSGeANv+sqvG8AQGg5Mi+YPxkIN
2YmrXmNMu8oybjMBJm9qfHWd0hQRw0vWmFdKg3ff1piZ2Ttc1S6evEsqtK85v0sgD+8GE1OIM0TM
U1u6vFKLb2OkX5PTMiSw+lWlJnPT5MbFLvN3lgXlRvXhfYDsPCCKiEMo8to5RKPjBMahgY8VN/Zz
3SUvJbrriYXmJrP1s5z0T7NDHTmcI1ALwwAADi6e69UFyDIHeakY8XFEYDRQ+0DynUryH8zwoXGV
uRY5N2JBznA2W3e6rkKv7qDrhE70FPl5cmoLVW7dCK6zGGymidVN5Pr9ygiyyUtmLsjUtE6DjxNv
AhyVV9o7G9CSb7/XQrXP3ZY0aZXxkfg8jyN/2EBBZWMzpYhXfG+cuecoGA6zG7BP0pb1fNI9i6wI
rlDBgh6keoEQKxdOmxp1c1VZclfb2sVCMXbEHrMghRtO8S5y14b7FDGR8sBQ5ati4axV7vewjpnq
qopR9qg+cV/NK5un64a7fYsydC1mUW61EjmGNTPsnF2AID3bJEBBCFjs2n01Baq2qLiMFvt7jjPy
QKD7r9AJNx5nPJwzzAKpn0XwK3nW45/d67LfV7hH14ntA8cQV7Oj3+XAblaB5e5CtHC8bHtAtGL0
SwDZKoeqA/mHohmRJkef5Zhn1QzPmUEh32V4lTDxAdNImAVMEaOtynE/EKuC86rqE91ofsyK6YHB
X8lMVL9qZPm9zMnLjmsUblN/KQi+GOS54t5JGwd91ixgki63a9O541F0hqdkx/OmC58CcfTN9hHJ
U83ZVi1X73WoZ08qBG/ZNnaNjUTAHE4i54w3s19JHKUexddT0SJgayELK2v+Fpg6kwXL3/adurNl
gCabqL4+A+HsiP44a4hZnPo613q1cgX743ii5RJMqaMBK91EiT3ZSpD0GF4yS7z5PT01x9WRWwDp
hNmdZUf2u9CLq6wP9vTm2YoRwI2s4ldlVGzGtHbBmd1iKyuXV9sy6DwmSBW81g0EF6u9KVjIXcOt
D4FSaG91Tm3jOh4iUpcHbrQaawnQEAa1mh4H22kJzoBqR1MRQ/HaNDpFXpcGHNRWbG5Up84WrjCg
yAVzZOuhftTifPFhOiOhA9mV6FBwal3PpRaMXu0qtrtjodaBjbIvS9J9nLbb5b91k1zHlaOfE+Aq
mzlJ8IyghwNKot8i6nUwKI0vBKMp9o9b0I1eHpojpST3tq5YVI4MLRmZcJ4mKvWGtmbkokFcrBqa
Ez/Z0rvt8EFc1Kx95agDCx0UMw+bGEmgvSwRwlNGwnuuRYe6AdUIgg1JSgDV2cYZZYTuGRdTyGKZ
T5qR6Fa38Lchn8SqnwneOUfkt7PZh2syX2YqWDgcZcgwwg4qmu4OHxJGOGPbE9Tpz+31hL9V5Qi2
ZrN5LkiT8vxokYRqx7a1Tzop5UHNDykE1rFYaujyGgNfgL5z7Da4dRzaxSqixIp51r+ayrgZg44m
t79FilcfQsM5aUvVSxTSvO1Bg6y0dri4Y5R6c2Pu8ZB21xGXVlwxWe9bEhgCER6kKb+mGd6AVP16
1ETLU7W8CkTLkMiCAu8yadBbUrSDD6uxfNiloK5M7vdN0dZvyEEYzsUssOaTaTrq2KE7dYL8Il3j
eQkCKLIPU/LUMUx7XLfXIVmla8W/dnMr932TPDVOIL5RAQZ45/xLbendNW38cJW7VOZpnTyx1BXn
xBmdo7uA38zh3lDlazZg2x/rDwhjCmkAQYuKaQ/7PBYGQYiarvump1K7MsPqDOjf2sVNyFahLDm8
9cQTCUewO+Ges+fGRmCGdCYmL2P6VvQsb0IUQqsYR8ZGlmzZc/Si+Z1o2+SQk8LTstOhswUXh9th
3o2TXniCxFfOlXUYkBLajMB0oC+firT+NPI+xw44hAsDD6c7JFbPEe5DBKOqqTKeQaZW74WD4w1V
iecOVHa9ad6XkbmLTNtFthntXMaO5VSomxTC0j33FsDv5lut4UBJGZhKT0fh7hafI8e+LhhdKCnZ
BBK/g1e+Q9Cej5yvPmvkKlBsQkHEgEp/S7rqqezds4FYqxTXDZCKYKqybxbITdqxgf7VLHr23NX8
agRMFsxoCwpvWuttPzIO6Y867PdTop7C1oqPKiDqvAKXtW7xBY+LQg0sd4qzHwDTBNtvwtLYMmpy
SulFTe2NE8eImAJ7I8PwVsXxPfER1pLg0hxHjGxpy0DTDmBiVHX9bA1NuOHtpO5MypOGHHP53yYO
zfshgGezOCJNgYa2CL8IAzpYNHWePl81bId2hW7fFLV7PQQMhGU/GaeoN+cDICrmwyDJoOUEICbb
+mFsTerPNol3w407G/mhL4rvQ4pSUA76NegJfSN+IIoVtV0PVguD6YbjCoQ3XtRd2eAIDLLqkrhd
8QRd+CXYSAPgMW0QxgWGzEE582ToHkPbxR7OFUWf/WYF8ALbpbkOOSpDicbQ0sOzDFGxtfaw1o8k
4NJcTKAdLcx3LTt+3CjRTaQoHFQtgzUP78/Esl/8Kr4kssi3E8sI+NfVg2TyhsghXcOrOQSCHRs1
AG2PoYPlcj2Nip25zHhkQWLVD7a/wGAm7GWQW6CCNVippo1qJxPaCEAiTU+2o1k/WOmnUw3mDXO1
Dnl8NC/K3tQvzoNwLhgerpQRVdsm/yiFq7ZNt0hpOEoyyjwM2JxmqijYpqQlc2D/Eg/tyxjIx1xZ
jCBpfdPEvtLwEQeAqKuGfekYMKqmHgLty46Cs3GjmhckK5A9cFFthqH/6ICweWiZnzBIjODauL30
PnmcLW4Jh/Faijt/LNN9VQw9DAIq5mBK922X3sSWI7y6XKRWyEpA83cJB4rR8A5F6FaojsutyOPD
ABYwU42Pq9F6KIduw37/hUbkPegoYecGKaHQp13dVCDLRjhBBnsLu1XXYxOBARqfzRQZclO572Sa
fZqL2MI2oY7XzEBELXpGOzCFqH++irm+74lEq23GK2VKbgAcswiy6xf+KizenTOvJE9HW6BiZONo
meaFkORCVNFOmZToTvmSoa1aQ+AruWmmrHzF3/SO1WBbTyCkBT+sqFFI6vkw8eBzHkZTfs967UNW
5jFyVXvux11eBne2Pe756huNrmOT+zHsSj0aPfwVZwT2y1WjNHg/LC4CqT2ACnPXszZunRpz4dCT
3lyKLdbKKzQoACpYcOFNyhiFQdLvUSIYbf6VDcvYp0Uq4Bhffm989OKxhhPas/zYWjWRDGHjmpt8
ANJRa/LDTVTsCQdPVWXM4yadxXCIEQO4n3F2h5/sJTHShvHOqRhY0jrpFO8rDN5MkUA4jjQHJjXe
KKwzwPI+DS5VPR8hEAnWPOQn5ck3P7UYNXFkrwCbfY0a2DYjG5I1VqQHOxLfTFYvCB7MGyuNeXiz
JY9DENTYCUNyf6ZxB8prVQRr9DM3oZGsq/KrsPfkGURbWSfvBH+zUq46pBSzXXtuqyoWgDTYDgpv
huMhHgqDMIuEHrgD8KRZJvqKfHoUiTj1eE9mBvO70MVKrAPTCrDlIKqLPlh6nbD1gzbRhLYmd+y9
IpEW8DH+4KDl/6HUBNd1L50c+2iLK75bRrqmvY1RursifK4t545Yn+08OeFBb8ubHIVJz9etbZ8t
aQBoxioq7sA4fOG5j8ugmZGH0KNDcR04DGKAlo77BPy9ufJDTnBZS3/ru+ZFVhQZet2fdJfwHCeq
bmYsfttoSf5yQaJYWrkRfcjxSwalkdqvQt2iaj1m9vg8Rcj5isXgErFaYW9e1UQboP3YhXa1CYIY
WKxlYGBmE4PmHULrsgjriLZbjoAr3YlPoCLaPP7iOO1ZB3uq5RqIu8HYhSaIgDwCitikNPYG1IoO
W4kaSBzwaYRIUVl0cP1bA3A8x9nIY9x/SXK8cTYaYZ3w02MfbGj/Xa9teYlWj4XRN75SEZDhUk1P
WsebWGH5AQz36MoRLkFR5+yACr6hM+3bIbnYKWVjj+JkHCYkiQFLW20m9gs74dU0pnu725fSTdgN
oAUvE7B4SSc8Or0AOYT8joYU63fUtjhoyEgNCd88Fb55sVAKRQNuztYwPvySCRcchrMhfW0/zPiG
DTsTG3vKh1vGWG1dnBw0hFasfyTscbsg2DO1GVc2E0gsBVhz2O8c3UCqtWGHir4AfXwq7/04ve5K
FLMlrz2XmE9UZ7wYZnU7dYPu5bAALjMZ5bCODmFuzMd0VsIzJ2ihUDNaKR5KP+go18NhO43VaxU0
2T5CXmiRm7mjrH4zcGngGMRj1eQ3rGyr4xwVry4Aeqgi+c4J3U9wJ99mMNVxbLxPwpj29gQDT3Id
DH3isAKYN9Kabmu9B/nIiKCoVHJqVHbwrxuROrf6MJ+GGv25wpLrAShIN3WZdqeyVHdw/Zs7c4Gz
TXbN43DuGZMP1tIyIy6g6LwqlAujTZrm1pG57gkp8lNdkK6sYfjOc04SPGPZrlCm2o2UKWWmIfRH
wzKD8dyW4cI4oXjajRWkDtcZ5s3Q9LiZdM2ln25OSidstIc+4Wlc7itDWyom87igSMnj0U8A2IEE
YVJftxF4zFaUO8JQ3BXC4/x6aPBvN0feN/wSms7vMwtbU9ThOjD6PYmT95z6bODZcSizFocc9fLK
sSTUUzCMic+eqsijY2XQggkEX0ACxk0X6i81L9LrBUNcTUbyJDV0VvqcqOsSLbMflf1mpm7kM7kO
k8Y/WVHyFDfjMc4SBk7ZYhhociKRoofUYXE4xtkbBMrt2Pc7EgTvIiTrTqjtSY4sVp0aixungorn
4o2wuLVhA0LAcIdpCxwTnPvIDDs34XJZ41eTmue4Jh+hRzZY+3m08/30dihAjwrug42MnE8ZlFeD
GRpkCaQHZRSvBbEOa4dJNa5qlt826ge9le+2rw+gDhPGIe02kqWNNLzXvbGzwe6WwZeT5PfpzJas
XpbqBqWOGt0nN4zefEWEmYH7buWO3BW5iMll6yKULpw3xO4Amoz5NEnKYCfO0ZhoEuM7vYqGvgYD
+J6gGSCBfaw4KMS5MTjaKLZBcdWCobRFGB/O+ashmO4HM8LdGb66AZrdOclgIWOPwxixsyngyUW2
Nj6q2xZLJEpXxzoOCY60Ro5nUVQnCLeoc9CndqyM/yb68I/Bhzoxw0I4Nhog23V+SUguiq41e9Cs
ZAuQuFmVFdqAkd6QayfeRRGDWgD76zpotFPELGin8Gyvf6SDd75d37R9emUsxoV2DPe0ZNP1D/tn
0GVXsZpvoKfI/Y+409jO6o0FgNhfhWMO1Bim80n5vruuqvrQOT5MiUXvzho0h0ul+8FNnyltzz5T
ndypRohQiM+yD+T3NiZwyCj7fD+MrGJJ+rpugEhh5CE7ZwIiQzZ4REPpGVE4bPquPEdtzMSUfqgc
IHpxEZOr0zE2xLMfkQUQBN+a3oJA17AP/fHLMafNhDWMeyDKnROzbSjbM4G2RqkdEsN6Jt0JEJHe
+saBEOdrDa3iWmtTbe1PZnKF++4//4pk8++k2v/+KW+8+df/8Ov3opxqzqf2l1/+66HI+Od/lj/z
/77m5z/xr3P0XoNj/Gr/8qt2n8X1a/bZ/PpFP31n/vb/vLrNa/v60y+WVI92uu0+6+nus+nS9ser
CD6L5Sv/f3/zvz5/fJeHqfz852/vRZe3y3cLoiL/7T+/dfj4529SOL+7tJfv/5/fXH6Af/5GYfra
Rq9/+BOfr03LH3b/YeqWq1xmpqSAC5vvNXz++B3jHya5v8Re2y6zaNMi65xE5Tb852+m9Q9lQH+A
0OVYwlCSSOCG+2H5Lf0fpFpTK5EkKp2F4PTb//3JL/+OpP73R8Y78Z9f/1feZRdC0duGV/NL9rAu
TZfAau5Ay5RUsbognfT9FdR7sHz1/+kDe5x7e/RRx2Ze0bsQ/chw2xY8RhfAHxCxssyA3unWelRx
gXEdsfHs98k+bqNvLmZtEJphuTcoFYrQlX8Toy5/OSR0qQwlXOHyVhAW55q8e79/fYbBSJiWieov
cNNz12XVSbsbrBnvOnM/LyAbMYSfekpsG+thle5C2J1bPDR4mcnF+N3n+mfv1i9R1T9ejRRS57NS
ArOt8fOrsYsBbYwWsfGu3qSUH0ZoG7cd4ggDQvomwOJBFgo7RQK8IE5HDNZZ/kJ87VLc0Y8NKNAj
Vcu86cp+2Q7+3cv7w4epDLY+KOJhMQlLucvL//2HWXRJAOhOW/mTB9CH/IamnFaxCN4Tn8gd2Gk+
YRsg/HLG0V6Xhm8pVD3LgNti4ac2M31fxNFtb/1NqrxcPqXf5aMv7xvvgG4LUt55cTpX+u9fWD6r
nChLhIFDp6t10ZobfWSOIeKZcEz7UHSpfbDZOTAOHt/muWMvhn5uVSQRiGGsrGzgyOstkpe0qXZN
y8DSD/qbv/lw5XKt//IqTaksQ5ncqQwm9Z9fJQR1FiLLHM80mZZiWMAguYAGsVKOwEcgWBzAmD82
XfAYqtQFBjGGXmvGN4jyzLuOh/OhcjEZtU3ygbmwYOvuX5Pp9S0OYGwqtF985ig97JQoTdGpjjhH
yj0jysPjCEAaXz/JBKUp6z0YmWSja3Gxbzq0F1GjxO24+ZzHAJFJ1MybLCZcezTy4IB1gGQJ227O
FkgNSSDhZjaM9DKMORulTIFcssczu7oLp4p1MOzE2atu2aKipHDJFtzlUCooM2Z/O8FpWqPCPPmw
HE58lHu6zuQ0afjbeuq3VUQ61w46hL/txlK/QZFKxPa8jUFs4giIyDGQkAOSpiPiOstPpkJW1S/5
mmVBw4ayJkQBeM3ENTx2BFHFs87cZTCTQxPMIKirbtq2LTM+DXyJBUDW9uv4RLmWbSOT6Qz5o/W+
z+qjm4gnmWLD1WBGsOa0Y35yvT7kFoGYKOKOyLqB47pOfNSd8q3LjPQsTYhTqU1KQjKP28BExzZV
rRek+LRCVVwlS11gdxC+/+bCWq6bX68r3bIMzgsgQZb+yxlWIyEJWeIQMcBjPO/rK4IOzF1n2kce
wsSzjqh+qyHVN5heCFr2xw/Q/sEKcrb89tcvRf/jCWEuBz4MHpcO/8eD7fc3os6AIuknlvppDQ5/
Eu6wTZxYnVIj+c7iMInc4KYOqidKMvSNBlujrusfBgtTR9SVa0IgtZPph0+EYLrHUmpAiMJ4V5eW
Se3OsjFpmccVtBIENYiN4eawcmxSkVs/tDd//bMYf/a2UuHopuHagn/kz7frEqqdBbQBLL5aBh5k
T2Tgejg9EIVKeVo2jn4+Gky8UZ9xIz+RQ2JuBgxoNHxou9HUgiCOEEkbUzmyiflOvE1wJJ/B2srO
/tIGnfzDvvVCIsaRUcYP1QyJZxiQSCEB9aDgkDw+hORyxsZ9RHe804b69Nc/JWfMH68exdCXGATL
4nByfj07i7BzEg2VlTE8k5PLZKzDN2E589keWWvPgKlRIH23YJbsbZZCK1kaYJX6LPR+4GfwDL93
Pmx5c5GUMgHC551G+xmkzw2XHvLOrt4PWeqjJh5gWuvOe1fTFZZOfB57Bjsajtp10qgLDV631iKI
0NoJLEzx/aOEKY8oIDjNqQqextG5xQawSooi/ebY4S3ZC/BdB/RbQZh+oZ2bFlHoVtPL6WzNe1XP
7RWSPQmHhmYMEzykomRvRwh1WMyufGZyQaX5QBY63Yvn8nuBp8pz/AJeEgtY6pUx2Jdj/ybHyN2l
8z1/VXIsJtI6ikmNxL8oQjHqGEvzVIZHU8xotANG43prXVHQ62cx1dMhLq1L3PfvscyDIzWE8gpO
Y9TcjHcLDJYoXaP9UOnNyemqB5bg9YOPBymw3X1ZZ2eRh/ZetzCwIq7Cah/0RwDcz37QSgCUYY+M
sp4pUC4m8mSuz6rz4lKJp0FnImOl5qXUALW3i487oYza2Ia7TixIfSXrUq827WltGuAT0Q0hl4+g
ofqE7azJw96G1eB/TwdA24jvCrezoXMieJHuYcjZ0Ld22R6mcTi02j2ZwP0NYQNvKe86CSvuTVTl
9MV6tPfn8t3pBu3RsplazkvYe4AgjIuJoJJu3M+y3Csur3sOqcc2lzeOaLHo+uY5KVv+Xp0NkNvy
UwW9tSvRhK2yRjR7fS5Jn0Q/P3s14V4eRx8Q9Mq3DjyoNu4cv5olEOR6LAnm6GCvRpi6OP7hYgzh
B3EAzeNYGHcsRelyfUB5o6hY08CLutRB7x/d8faH+d2p1DM82+dANcm25zvqtf2Z+qI5BCWqBQQu
7Rmw+GUEJrx2krlAbo0Q0qg4lnRJnGE3BJ5DQ4cDUeN9DVIADTKeVkIMn6QnHMJEI07biIDbYOZk
a4kDKgqP3Jendpq2BhUnuQgBxA17+AoECb6T4C/J7GxlBdGnAeqcWSnawqxk7R30WnAMBmeJlGIj
iJIpPkzsKdYxJvWj2TuKLWo0oXHX1WZe0gJ7kpA2iWbXB7vSxBoxrWA8VNf3qJy3vLXyrq8rd5cH
obVXviAf20Aeo3x7V9XVV9KEh3pkFUKiwZ10a8bGiE4SrRsvqLfNlcvW/aATlQjOMOo/lXmt/PCG
xrql5fnvX3qPn3qNPzmwFVtMoWg0iJ62fq2vLJ/mVm+JqrdGwox8pIkIIuB1RxcdIM6jxc9V29YD
2dr+BpQwE66onUmqKKO/e3Yshfovj2TH1flH0nhhGv1l9kBqQRpE8DbXMBTAKMcmssNAXETQ3NY8
cW7CEc1o2wPJ7Be9+miyYUIvkeDps1cFnHsirOKc9PoFjqSTiaq5r0k47lO0x6u8MEhRAgCCZYhp
zITwGREr50AfS7j0jAYpYdkrqjw8NNWkLzTJZw2g1fdqeGoCvTr/zRv/J+W3RTsCNlOnM8Bj/POT
sq9dyTOZR8jQCGNbjDGFeIj8H2At+VgRzu5SRTgRiPsI+NkQ+5U7VgL9Ls+aS8b+C8kNqlpJoIsR
6mItjBeYlv3qr1+mvjywf/lQ6EIN23FcOtE/1EnKqetoMKDntBkrkJkTAOFyz+Acz4eH+coyzpI2
8YaJunaAz8OOtHzUWZR9ywL9AcYj9V/dfhYplQrwC0TyGY95ogcQJClgq0M5Hf7mJf/ZO0sfrtuW
vfSE9i+XdO0IUiQi/H3AqTvg4eBMMCCNm7ojnSYzimZjmtXeh5+67d3gFRfgKasoJkwYDiIoXoES
tNhbGoatwr750U5b3HlebiDLDXuUuFoWbXVu/o3daPWGt+MRAGG27p383JoVQlAwRn/zQ/3Z52CJ
5WdSuJAAC/58uWRwD+bIdJjtYvzblKM/7lHfnGM/nZEi2M12FDQ+tk6ehbJwE8MmxFgmP0vCDLWU
oknje2MEaewdepclWrB6DXpimStfGlvfHENYDt3bX79qubzVv149Fv0v56Ijl//8/KotFdZoLAy6
t3KwCZLB0OBiJzIrOE32tAknk7NdkbnZBCxTZWgcOOewoThBevnrl2L/SclGq8up4jL3Acj8Sx8+
prm2RIIuaUWp2CVjDU/R2fX9VG36uZqx19Lcdm1UngZnlOgQh/IS1WgG6XNBCoVqkxM4fy8a550i
oX1ABvs8p0gviZON70NV3TWqvCrlgCsg4sZUekuwBpTQFpgLALDZc2y01+REYF+tklORtZhsE5e8
cZlvasfEdMI1W7pD+4qnhCyNKjARoyX6gVyCrzQJ5HYy8y0xnag8g/EgLLdGgmN7iBovOJiRCXRI
xcei84/d2G8KJM9Hg1XBoU2Jx0nHTN+GbQoRIEVtmxYLH/EdZmx9ACOqbpvxKqlEx2ajTB7tADWN
MT7UjM6uRjcEfmdMr6VOjuRffyzGcqj/coU4jlTKMBmS/C9h57UcN5J13SdCBLy5LZQ3JIuk6G4Q
pCjBu4RL5NP/C/ou/hHVId30TPdMtKoKicyT5+y9Nq7qLyuEaT1UzA4GZLeUD8T4rQaIhadyzBGU
tHDs2SXP6LaXvI6Fr11NP22FQizocPSaCsaPhiJtcOrTxDSwo5zhlEX86pQbc7FWRParN8jbAavk
JncVUjsLTR25bqx8vG6bvkL80jKb2uLWUY0Mjan31uADK5xnJLmSTvuvV/nPhtWvLiE3JA/tGBvV
7y9FoEfaUA/c94Jkjelq3/eDcY5dpKO0K++cqWlfnSjUe73cuwmZD5pBesxyIa5dnnO0beoMpBfa
/E0gEMfHlqMdW9IX1n42X2OUEE8jR6fWVwRAGBWVsiZ+ysK3Xq14//en5/zHV7HQWzAtcKnKCDr8
8lUwmuQZbEQM7fi0+9zq9qIU96BqjoxW0jtR/qj8ZjxkI9FkvkJyN1JRHWzA6k/xEoc3qNfWSII7
5BUwujXTRRdpImhKreTEUOaRAZraFpiljlPngu9QEJAhMYHynmOohYM+7aB+4i9sIp45ULt64U/P
HK4XGBEb5oTerkstMNtun4dY+ozb3o6XUK6U9KXhW92ZEf6ybSPSh9jCqVszOZ0EuuCKNtwGWdMp
IngVainOUUyhB00UZ9A6DokipIurKsC5wZxKeKP+j1vmf2yetsUNelkjHMHGrx//fzqHBNrlRZui
VueKlK5Tg4I3bnjg5GUOwBTETtMmNLMmqEDNGuNQ83PBN8ayS6DtP95T48/ijA9j8pDpl3hce7+U
K+UsdFO0POm5jtNr66OV8UBJNMysJ4Kpt0Y37Q2TREuHNnCzRHlT9SKt+FEG8fCPBrT556bBh1lG
VGwdOq34paPyP7/MoKmxL5DxhNNSY88d0RQVpeK2WF7wKukwvnTQickdQ0qKUQIFGcqaBUjoVupB
N5YboUZGta0Nx1LSlnaSBNdYhrhWZ6h7bNpfE7vuvSK4b6dlLrcvQDVZziX372+Q8V/dHzr8pu/5
NPst/esG6KLCR1JDfziVth6aBbM3shue7I4YTmjFd2YxQ3WvCUXBBh1yw563xI0A306kD3eSePdc
fpKboYyhfTNRNNVZbLDLIb419BJAoltv+vy+yh8rj+ANXa9zDpqOKAFjuPvhWkgQi6h7KRrcOKwn
lHnklB/GXHfuiX7HxJFZ8Y3sBSwG6YDXmkfiebBG9LnpfnNwg5Coc1uU5IVHGotQOd2IozUgE29o
/DOCxNcx184i6puL6sw3f6zFA3Ze0iXrjSCg4AEVW7bmjBS6Xd24So5nKTxn7SkuhdKeEauY3Ndo
r/qqO1cJtzgkHwR0F/ormXSk3404fT2hb1swU2tfO8C0zaFiAnnCIfaQZM1dEKCjdDUdf2fNRNgm
5d1DAiRiJq6Bb6H47LnPunDgtooQkW3HAG+dtz1NZ3qUDjnZ62AZHNhgQ27SjkQYDTna2pYUWaYa
SuLMvXVR2f4h6uslaeGTVnmwLvp6uqWa29LaJiGhtd9cD6LDnJfTtupodKWJ0BH1+e1dFZH0XMXC
WY/gwHbL5WMeHP21yyWz86L9Nui9c0rpxpdelJ27sv3mA4FZSQbt/6iff814fz+S2W88pNC8ZCgU
3S/3MESgCDjhdOIakmrlLzNwTQzOybMzIrdRAGGoIcrA8K99p/ZJYxaPjdL8I5GyqMZa7Detrz/a
igWMEYkYjFg/2B7dC68cPyc/EaupTJuDaQlBpwkDXpCF/RRA/apQ+Bi6eR/nOn2Cet7EEqFmXOAP
y/USfiLNY4Do9GfbImDTlvJnXPXZ1WhRP2QEq51KbQ9MB+YgWdaIv62dPU4k+y2W6lziLwQDhb5a
uxTcvm9jG44DKc7bnOyPD9cStH0NnUHv2MCnRTNjJt4It64nhHTUtH2EDIvBzPNQB+LiuEj5DKwb
m4aICKVs674dlt9L9Ucbcs6rbCVcihRoi5joySIQs48mxpVNlnr5y5y8qghzy4IOc4knwlntwgfq
BcGPUVCcyE25Rn5pnC264H/fc/5zy3F0btk+onFD975sn+yPWQU0je5lA3kBuzc5r3EasMEw4CCh
nYXdea9tgmMf5X06Ftrt3DXWwiBwNyXkmb1RkLIlCGDGKitDs/acO0pv0obJA4dSoGEha2WzTnWQ
4E52yqcfpnSYcw368I8N9D9asbbrcyMKLAtjqW9+qaZEqcmxZBq06joAIYC5L6nbP+MieJlc2s/U
l2p5Ck4YtSKlOcbLprphYv4fvc2Whpq5631sn/il8rJD8ObVtyIorr5mHrrl6YwFcdqaU7zj2QwA
YKh8Y8qGqN8B/WAKFLMQ1evYWx8mFVwFSHMfqDRBjOi9aHE1HiqfvUXS542mvLq3RtTDpePvcsId
qFKV85jgdW8Ru4dVD36aZvSZHlx5hZAi1hyBMFE9ualxPm/+vg6MP49Rh/ebLiisEtdzv4o9kLG3
VZcxAXS4FYfT1F2yznmNsYqtUSw8WrZ51GI66KPmXCInvfZowadHe5BvOZFKOOmC+R8F5X+UGXwk
ZpFcCDxmBV8b60QFj5M1EmQvreRJzONT0tBYF6gV/TzVwhhr5iqe8pJdYAJXp8Gv8gN8lrJo+GCT
+4+yx/pzNuO42JAZ7tOpodj4cj0ZI2JTiOLi2m3QH+UDd2FtV9NTTKsxf6kipJgaUXgbvg3R1Vmy
LpcMuS7jQxO81+6BhXwvOppVvZ/vXG0myzRV95IG4VUY7kERLVeYnH8tus9NHBHA2gpUcLNm0Wcl
jalK9fVYdcYWEs8hAxS0sJWxO1XX3hTXwozayzRPD39fGNafzQa+NV0fXhCLUb/95QToXZ2oQ59O
nMNUNyVHFtarj7IlHbZ9UOlU21gH5i7BwqPsfK1VZXFbJep+GGomIk1zqPP8sZ8d+BexLcEyT+Wh
zUkswR7RhqOiwBicNzCW69Hv7Sfa3BGMJZLGSbZD44ktUwQzDsLl61nyBaeH/49D7j+m33xFl6my
T9Nsub38XkLS/odPWbQonCPvDetbHc5kSEglGKotreVZORc7yqaV03LcC9X8CMis+b/3W6sDSDwt
xxZpuAM0E3XQsg026/QfM3rzz6qb99PzdNNEbWGhcfj9U3aidWNYnMB7FvYCxV2iO8UhN/HNgqSD
75OHeprSo+JNhHSlY1iVj3GRPRnLYJg7y06rR/qi2SQhoduwhiC1IAe/ZrD2doVvDoeJqE4OtOPf
l9B/vMge+8oyCFx2ZuQiv39yPfZU0Li8yLMCbOOlMCJIHA523ZwWIeye6rZMnIuvFiUV+gHeenvj
Wi4KiPpI7rT1jxf5T00NhQxNZZikvguy2Ftusv9zZSjTwjF1hwIVBwQqa07wLSimbI2wBEObNM5a
gkpg0rzHQuKb6SfzLfUY4Py6D/waXAeKsZZXbH91Ef7xay2H1O8ll8fHM/VFUWMzFl2aV//z6Qiz
nkrs7ihqpsg4J7gGArCdIaPUV3zVtKlmbLNjif+Rwqc+DJgV4m+z7jz+/XP80sp8+Rw+bV4UUHxv
/uPLenNJnHWmmsMUTOWrTTv6ghPPuWDJupknoXBfBxVh0gb9Q8cv1+mYZFvXhsiftEuSu5oYGOkG
Ik1TEA1KVTMy8ca77G9JvCs2Ti4Jl4MetMsDnFcoh82dDmWEosdT1UlyrK7QayGZbR2xRl9RkoU4
PUNvokWJOx+IhHVu/Lg+6Z2HN7TsoC5AVT1Upf0AMv+6RABujSm+qXICJ32L2HYtgkuhVc2jHzk6
vRMP2HhE+FsQEe/aagSqlqRgHMdImdu//5r/oZMCwBSwu3iLosz/qjFATULGeEmLH00iKnoQkaY8
OoT0YFk90Kyr17YA62FVR32CHpVN9V3ErQMTTRKdIhtr498/kP3ndkLIjhvQeOIez2r7+hKQKufj
FeN0zUbmdAAj607S1B8sPgk9a+ihREnEOf4fwJIIS+Z6PxZQOLLFBYuvP32z3e6+Sd1PMUsYL5Yy
NkKz81Mm4I153MsYghfRCUlnFCajFHt8FHfAyy459mijn0mew4+88qy+Q0JyXzmTDwdiXswI2tny
Od9m3NIgsxrgaEX9bgd6uba7pruWaKxCyyRO1Unccq0Xybz++88T/Pnz8JzMwDI9C//lHz2OLJWw
WqE/hDOp5AcoxdGpx5530olMxlnULNEiYxyc4Eg8xB0gjGqyOaaJry5ayE8AnpHyOPDTiUIhTZOY
IoGns1XAES3iMwJoRWNBllcA6w8a4k86OsYBOfuHVfnmkam2ftUzDtUktfS1yIfXoZHZZcy97BK0
BjibbrmPp5IReeGZF1w8ibD7iyQ5Bh1TucdMUZ6itCxPZYHz/tff+pKMbVGa96PLn5rRHrrtM/Wk
6GXswE2AI/Dnz85WO2BSd11nudtYGGvLRtZbZHO0do0em03fv+Y9Xgq6zT3w7lXDMPVkmP0TiRjr
JgcvRnz1KkNAL2k5u83VSxtcFvGTwuVxbGk+MlJG0bOgHwJQ4Vv4zhhvKCSs7MHs7TCiJ3qi9Yle
0G/34HHE0cxfYvWR4YFGvEDk1i84+P/9JbD+8ej/40rko4MLXDSc7H3QF37fgGu7yYIGjgR0uPu+
qPyVX31atXabjsS0Ez+1giilnVRNyp3oqcTS6pzWc3r0uTv4mSJUnFQ71FBgVuvN0MmHVGbgIaBu
lwQrWfHcHH71qqCIDjhxYWxkuNb+vn6N5Uz9ffdeOummwbFLTYMW9fcvgajEzFsnolhNgnpH/4UY
kKLbedKsLim+MP8I4/1+mLUN6DV5w7QXyLdJvepc4tSWZz5mADTQQVaq6lekdiQhZP73f3zKP886
uvwuU08KzAD96JezLunYDbuB5VJJPLquBpRpRkHTDr6zyUoy3glVhFWkyDcuaCLuKt4mqD1aSLRD
/I+fbPlFvvxi7tJ9Q2oLIRKR5u+/mNvaBQGEZcztAsdt0G2dpvrHpmv8OeJgO9GXY3Vp5lp28GVt
tX6R1/lAwoSvdLxzXC57YBT83m1aY8pqDXKu8TSdrBrKfTq4vJg0SnR8Ym1KHPraiIqfwdhG5xwX
yFlgNDuUZnFkiAk/OKkac99bxg5X+3QeKXHOFq/rOd79+u/uLD+blOlGHw+YHhAOLyMNk47iNH9n
jaYnhFR0zqeWyIZmIWUXU3DS44EjwG3Gnd4zeUkzmt+DroYnXFxryivraI4PXQTiaJZ9uvWqblpN
k/U22dxUlshtvUIAnwXFu0u+6CoQfIAUSGmI138qWHB2AeHPJSbEyZpgZyrElm0brZMpHg5zO31Y
rW7ssXlbDGbXtpPZFwnF12KuumUzI6CFMt0CQ3qkTIpPVvKYqA7RDSKjdRGYT2ABxnUSld46dXrz
MGj6vVPQqSxFjMmcO1uW9PkumM3yrgjUtRX2hYF6fK7EfJnx00CYyAn3JjUWzX+EPgoZFL6ky1hN
2tpH0r8ROfOpeszZv9M6uY/dI1OsBqLbaWyC9GYsXfIQx+hBgzUf2jK7HdEIHeqo0y6kRxirVo8I
I1zi5tK0o72Q8juGcUcSnlP0wZkXwt1rqroglCCRblLGaYLG45pFe0y0Rj+Z0BhWtgX/ioaac7Qo
mI6CzTf2bZJpluner79oU/mv1/fPXWY5HS1LN3jOTFP9L5NoOcpqGghBC7lCvlvg6G5tNb4Iz7Pw
aWBYMb73bjofxyy3dhF6DngqlXYuyO9Zt7nikWWLNlZnpFOAQlr0cNwLTQ86LpT4jao7uI1+tp+Q
TRxZLF049f5iqa2+A19fGdwS/Z4AZBsjMN0d4e3QyuBYIttDjNnJVS+BNgLWqkEm6W9GXyYHr/DK
vd2bNyl+0L0pxc2v6Dko5Wo3kqAIaeJsWlAu4eBldnTUnTo+JuUPhm5wiPEhI37SM6anjWPcAt73
/CQisS8fOGLZQjmaIS1UmkmubQvsIchsBq03mdDn1f/PclRm8wG+6kbSKUQ4JIFzOu21sNS73pGK
FdvZKssKXm0HfBmpJN2OU3nVTkTXNcQIF1hjOmJuMofCuZIOij5EQ33urzu+YTTSZTa7pXXXYmgs
UPWs80CN+9SIMZPXlzwjSUAJKj6nGUBszSWdLNrgCJL0hY49MS5ugEm6DmF+jXdv+DWCY0uSdEj1
Q6MQD3cTUNgJNzpMCG+S1nBOpL0MJ+iBMVLFEx67EiFBXHAZIPr076eGRa/l617tWcsOTXfICpbe
5Ze9miCNfiafHZp6O8DAEwdjcNaiNp4J/ANL13kLMOd70qGM8XXwEcwx8k2aclexS+8JGbPCJZ5S
qgTDwZpicFcTpm+VfJg1naUmxTtmjfx2GlnIHuPKjGhPTlLy3hEM4N5s4LSDcQ/MWgdm3d6BIn6g
FP2sILokUfytqRCKq+GOg2yn0UDsplECh8LnJpTaZFby7GLuCaNXmlY5M3lSdQKHxk7A0mckBaqu
K3bazFOIJaHqs11vm8LoMZlqn13HeMBVbBwugiFQyOjgyLecMyzldkduiZcn2yEBEt24zpUal8if
eQ+v8IE8Yah3CQoo4mcZmAEmKwGqR8EPc+7MFUa/bhEZNavMdb6TTr2a8awRxQUcKbcxRVvtgmKy
PqxmPbAqV6Mev9cIrMh5tdZMzJxVCtYza+oHWYL+Bju0IjicOEeI7PyW+nvT92TNdWRsaEl/8h9T
xEbbykGpNKj8njsPzlJlgTRpEirJCDeLIHVL0MpLLPu1K8mqM1p5AAkLPoOQUFmTKEZ40NuMMXUX
w0rT2yXny3kArESIF8ENPqmC4QxgABEQWrqFU8dsdJM5NbbdwtkNs3fTetkRw425ikVerfQsfoMB
cIbTfwGyxQHV8OOgwAhWTOROTNCPw8QofpzpNxYxPkF8A5iOgfFw5AMf0V7YgV5nWNcrWxR22Msl
C5i/IxqNojDz1pnr3jJtviH6ethEGfpbTStuMlCD8NxJe6m15DYxtXeU3icw5Tg2+ddwl+tWDnil
XqujkFAARI0dhmcNYF41HMqO0rspBx9ETPEaj96DavKj3aYfRIXeFTOwHnhQP/Lgp93lVxbJa4D/
cRURFhZQ+uPsJJfFs75F5KOEZVmS7Rq3n1MXjKuO/cSC891WGjcxN0AQWzzrVrInWcjlejgWG8L3
zHBw7/weCmymXdqJrwqEyuSKP/4A5bjPiZlDbsk/MYqLlQV1yBQtJ0eLtmca5z8nkGAr066+ZUbY
eTHxOvyvA/y+MLBc0uCS+DY2sveA3OQ0Kue1B9181fHYrY7lwC8/ho53lanNn0K5Ekqf9yWX0TGS
1IuG46PJVtan2ThbX4rT0JsN4nJThd4Efs2oASx3Lcwx8Zao6qx6JtoeCLnccu5jo+Ty459yva2Z
YBk0bjsn32q0aMEC7aFjkwJn0gZtSwUd3tVUGBRqX3Obm9EbUL8OjPc85nWw4NfNrWJPXAZjBeG6
NA6r6FXB4Yf29YvY3aP7KxE61OkbrKRjMqdkNfG68gTBGpGB4SXZgBbUwafPm1T5y6ucjj8DlACD
J/jFex8ZLoAK6A73Zts/8vLcsAjjjdexcQGn2mqxjv/c5mFohYA62BMoyeVQyB/4Q5AUGVRqOGu+
k5AM+Qim313d+58ELpe0RhNvE8Mmca1yII4MQHnPRiSc/FVrJY8FNi3aP3rXwTvxzzGQhJVDtQZx
liedX5150Mk2K1Z+ohNuzoqCXPKaLB0OSapDksNTDQCpVHGQ7sY820B6u1okbnDwoMlA6LiKlcJx
qKDV7NFuAJK36oPMbb5MJN/Njl8R7taz55YnWYp3snPbVWo9G1r3PnQ+YNfApGgcP+OGHasj+Q1X
8Kao0b9FOQ96rIedP9o/nGYnHW0E6VqyYcb5g94YRxLZH4Iifmh9C4pfxy7vS+5v2ULU1ZpPPZP3
pdc9VQrOna/RwVeVIgFQnE09JRWZb6t7/OqZ4p4YBfzxhvbUNhZIS48WP+brq9l4+3liuy1nr1xf
APiycHUSKiBAuWZrrNMoY4nTQF0NqKRsZHM8UpdzKCc+Q9FdK9CoGIuzm8FXiHIUb3O/QK2gm5bs
8FsiLBlB13jYvYHHGwF2svP46uZ30EjxF2oVA2xVPDSddqccGLJNG7VrzbnVBgd2pZ7YuAyrjySD
8U3fMFjPwtvUvvze5GKPohsXw5jkoRpYbEbW3gFS+yl8lqxulRvDHhHgxEco4jCfZ1Zq5k0PUd4/
CjZ80ogb/CsNY9qeVjv9oe8EVJ3wUW2lC1tMOVoB6vm5GYIAdCkKsWQAHjb0TCVm66GqzBdsXtY6
wqJAQt50amyc10O9nYPMg/PNmhFuHZIoQghnA4xmHBHs+DKACL5tzJhQvImvl3gxQWWoqPKRhxW3
Meh9+1kTv0K1889SSsTnKZtppEg/h1zPv4WojDiejr/+wp9ldgWtT0WJsugazQAht8Ea4Ck9Ukl/
d/02D10KZuivM/55uMjSdL6PDSyxfCrOKgEkYbRs78ScAO5ZOgUluM7eGIDG6uRs1sFPWmFE3ESP
ic9i6heUoMZeUOCTJynCvzHK4TwpsZZOh1w8ufUi/VXoms0+CQkAst0rjTg6p0Ry0iQMOKyaZ8fx
XowZFw0GC6i4mk8qjbkbMhKfKgIwpEsBGMxw8jm6YNRAzViianPdZf4Z0NCtg+LWMVvWsxFXhK+u
8yEL0PNZDOhssqPgOkfpMzjNtR09+aX+JiSLkUwHIAa6+RrxdvtzJ4hqbN5t+klaLdDSYnSAbv1S
R6i19Nk4FraEn7jY4Et21abHRTK01nNfzm9BAhu9nOOXScSP88zhb1cJmi1ebD0iCyArJY+LFtJk
6M1euAkkTcKFagGSX3laueEuQTOs3EfVjOlLhJ0+/Swy0iIGAndMEIUlvAIqpMwOWxdDnTLbk8wX
tKCDCa9Lh1utaV2oyEixKIeW7042koKgP1MizFbwKZr2VQ9kv42iu87HQ1Mo4qs9BwjhALUfZb69
6Yt7Yj6IdK20z0Jn+o7RgCx7qA8cMidv7JwdBd9DDhpR2OJdTZyTRVG/aDYw+b4jhtZM/W9NjxeK
1w97z/QOzWwJbnCqLTjFckKekQPxSN3bIY0fOmg1OXyfVTKBwoltRrqMfLe42EssECC+UIGE5fDD
h8F0Y6v805zPJbZ56gd7B+qcysulqI1a9jZwMZnGEs4JjzISXawjz9iVLFJ0OpC05hKtFes0NYLn
OCAE3Blh8808Q660T7RdL1URvA8Beoyy1P21IgOEVGBx6AOcK2S6vk8BGiyDbzyWoMhyXHDMRAAP
47RfwTYDj8ln45reRBktSoIAAkHUpwcmqBhoRasWwYp0jTCFGoEQIDsMSsA7yrJ7oytePYsz1J+1
x6rUN0lbEfpAVQmuyosZzc7TLm4+Yw2mvGfl98Zoyk2gvttt+9OqU31rlegdZtBcrlM5vMpxjkQK
/IDOOENVXRVOUrK3w56cG9LpZyKi+oT6pfHig5wssa1o4Gy9lB2NDX1FE4WGcW2/ATwgvNBENuIL
QrxTkYY9XOSyiofQgNl/Mo1r3jaEWTEq2biOc+zoq2/iCQx7Q6biaJf6wWGikrZ7GDDfTD3Zxbll
riwXiGonfxr6Avhv3K3AarPm0thvyumtaYCeuxDTt9o8bssR0RHeEcDE43fCFJJbqBA++vKJACUP
nZ/Mq7WT4nAZsC61idgz9x5PtWkep8GfLrP8WFL/tnZlMg4SwdYwzGyvSW8dRF59cPL4MnJLBT7t
0EQC57xybWLgFAhKpO7EU6l5byhAn7+EoZF5ZTb+HMDbXiBhC4Y6vjEy/Ymu2tE1CHImAY9mjgf/
0U9e5qw86oJmhMmiS4sg2Zlp/r1sWfT07lcBv/Rq0L9PkddsZquyt2btPFYy/eyzhFavIuBQgz+W
dudGulTsMKapfKodISlwr+LbJgdBPZQE5+KwokQU/Qv/R+JUcmgnQ/EYFXA9O0xgoduyImrMYHPU
vqDg1Li/O1cXBOLKFT4kXCUufdyhIONRA8dY5V4APxBkjDTYIFr3BPKDYm/qqEdmzjiqztxrhlU+
IU8KYkDdaDShjDsIhmN2UaV3nxgSodBRVRJbbhbsZkQMjy6JzdCr68fS9kQYQ+CSZDOFRAvGZb+h
h5xcIsY6JM+BEF2I8fboHvwSWR9AMFJfaWVrLdlDjQ3QPuvexwA6d16Vb0LPqYiWK1wi5S7tSzjO
sAFLx/iZLdSrIk9bOl1st+N8oLFFFCLzwnpsf3Z9knIW5GsUrHud9WYQbaYCnx+yLJ+raSLUT+u3
nu9yykUzRNP2QJ4ZdcwYr7ygeSlEYnIFJHoMD8ZdDMJhywtSbuEzvvVlQDzAROGiDONj8GhReXNk
sWuQmGZjPWOEnjwrQ37qEud3AXtfDABLx3ax2LEZoRI0mHjEP3oYsIRJ+PtSKVimZfba5tnedfJ2
ZQ8PcyvupQOCWQVRODjk49DVwpaqS+2ckcQz50xBYoH7ktjQb1wmXSAwNV4VTDSy3OumPMQt2Q5p
3V+8iqzB1IsuAnBdM3D+5l2/JQ1mPVpEnnUyz7bx0GMPWBmz81N4SqzI2ijXzmRBeQQJWBi+sxsb
uZvHSezhYIeOEtfc4HOMIIALjVWaR1hGWkG2aIubfpddCpXp4WgEwHvN2H5qAkhNLK2V64mRA9Ti
exHPs+fZpUyBJxpRChKRIAmmQQOMAgEjls5x0JLaylyzQLXsEyJmBBfbHleVKHW6xs+4QHnaVubd
OOS0cpgu7Yq6vhlAUclBbuXMWZroAaBvSBJLqlU/G9pmoIO9tkzIboRefcORBXXCDB6BFsgwcuaP
LO/umMo9gTktAD5SxKkEHXSUCFI6TO/Go/yivc2gbpwB6tlOdAFVztnudxHmgoAdoXwIOn1NWR4S
cTyUINOKSuxGy73XJqrbNLtlaFgDkeqMUzv3N8GjYXEzMie05TTB95Pddtu2Hb7FNdO62PJOKVHe
Y9F7YS1ocyZmgtcAr3OC/XBvlv06GYAr2WmJHUQ9gCZnpRvzO7HR1CBkLzDIycOiLT+yAjx6ghdE
M+hGaqN19G1ZUbik923Dv3kkDGMl811mDROwufGMcPkn+tZh7bZwmj2tXwdTTTCw3Vwm8j5De9ZA
iUcc+0SEGrOPBDeOv6skIFBocsqVWAIxLe999Lr0mGvRW8ft8xAxtrE1dllZQ62fxHDlwHyLlpZE
7tQplw2HS6ItdrQtH/vK/2iqd0XmIN4Z9TY10ZXKHsZXHx8FwgBCrgmWtHZuWk+MkkfEA4XL8QVs
uYuPev9RWS24ghy2rl1DHRrA3ffDzq5SOpKeSy6LdeFS9a3S54nzpcYol/CbUfqYKXJlLpcJSD8v
SLfK5EZqmScv1dJt7DCLAZN26XrjSuPsCfpxELJMcJQk3pENEtd1TDcQOhU2k0/bArSwkOBABhOL
mbo3ja4d7Ka8bSLjo8QP3PcLdDel6h6v0Lkpv4pNk3C96slicjso3cNqTKa3GixLyN+TV4+JhznX
xkdSaOT2naWpKz3PYQtp/B0j6rwzSdOrKu1Wlt5dYwi44oZf4AWpzxNpGbRhQqxzSyzOWoHKG5Tc
+LHnb4wo+5jSxl13WXyBSAnRqmV1J3e9tE8wHu0Lk7mL4naBljw/NEGeH2PNR7IfXyrpBeEATk8A
nLf06KYi2GPd+UivreiqJzWpFPG64HPusmHZdbpbchrGPackY1yo0sguM5JqyJIp4hfWV2FtpYJa
jq1XAEluv1UGSDxsmBkVYPEJDO0zdVJWL0kAYZBIxDUVVtOuy1a+792zh320BL6MkuA+ugdlrtP4
HQVVezV8ZgDmvdLbN2X75pJWd2Pb+UeUjx/0r4kWrxjQuMJU6LJzCuyqCg3J3d8RlI9NpLch1XoV
wjq0VPmKeI8riLb11fCdi+e0Ne3xzRRK4F2Om1MtrfpUUG6iBzSPeePAbbYW/IZOQi0cPK2giTK4
2bZrLR6pQFiiNyFTWpzuffo2FK13cQZo7o0lPIxKFZkhpYQSrr1NC+TF8vDaE1PR4ubo3DCrsyeA
5QevLNXatXh3NYq2CrnyDi8vc3Lho7B71vI43TiRTZZdv5ZSAxzXtO+mLsD0wXfftiCwLPY2I2ih
32gWLyUpdMJss9BMz0ZLH0y6w7feJHTPAweDTcLTsXHfcNMC3igJWIsAk69dwO8bKyV1ijQcuSlS
QMONNK/j4GmnDIx/SHiGT56XY+3LeIb/mg37XNAxzpKggnjJbBXFf8MOLrlGBdBKYyIuARJXcGbl
1m413Omeov+rP9AHJ8IHp4/o0nszg9zvet/InwNlFyaTP25clFSMRM16nTYkRzpTv4vpgmnop85O
TxYW+mtVshmgKsGwnZFltCpkdp0r5MF6rCG4YdQkyrcgkuAoE40z1Qfp6WmvHqwXlNDZB1W2fnQm
IcGMd5C2J8mbZjjGDVDnm0Kv+l2mo1CoXXAWCuNcVtCn4GLoQY60L3xpAnVizTuaZvsp3azYkuyD
Aw9bUsi4lVZKUtPoaAZ36zrmh1MocihWTM3LXWDq9xwVZ0XC0xb1euu718FOr2mCj4vIIq4K9tLn
W6PwgV9mM1ftG3UURgD+NpjvA7s5eAY7sSVnkkoMOmUzrvvNnBOABibpxstpV2fx7TzYxVbTHUK7
RUEfsqqzN7uCbNh4xbd8EQP1efcCwIzADQiGBhJ4ixLQCbap71xQ6h8c6X0foOnXQVkSkJF94M24
h8lMzhntKQ4RcbYwUlE93xt1i/4jPpmcHGlv1z/6cWKMs8mL8Q2aQbkRMxM7Ro3WmR1y4ztChgPu
Se3NjOtPDfQ38xPk9nSviR8tOrH38+zUWVyIhsm1N0m/6cyW/LHUge4kiRmk1VnD6+aoQTznle6R
oOVbUsyPimqECQgZGr6PPbIflx+ZDplTy5vCMX5Y8/AapFRqLUESoaZD/CQQJ2Xx3JgifW4K940D
Aj5fIG5Li6NCdLxi7gKZtOjr+o49hIgf6Xx1Ad4OCCtJqxmoIN2ntBgvSEzAR4w2tOD2knbJLsLO
TuwlewGJXdWg/T/CzmRJUmXLsl+kIoCCAlMzw3rzvp8g4dHQ9yjd19fCa1L5siRzcuXdK/EiPNwN
9Og+e6/90JTRa+7+Dm2DEuCQHk7CvRu3sEnjOEwQ5EAplKNMrwn9qzHee2m48DItxSFNjaMdwXYo
W0xddFI81kNXbQf6GBna49/V3N4NshEHz2CBUXZkV7BvpQTHKUATuvgnJJwYQ6S/IgOFu4Tqw2Pw
kCsK+5LOHoGRG++ZHc97VXjfneJ12NTc9JeEP2UCbLRlwPrLxvZFWcK64NThZKKHoXMB4s7zZzPD
qQR2yLeWc3zwM9qtR9ienYF4W7notTlV2P6z0w/X3jvX9sAIzJ9tiWJikK8YCW1CuGYReJipWu2+
wuTkM2Fr9sqvjeqfq2w1joQOsXSTvDfNIx5vTkTmtBOsQn37i7c1EcHR3fOcnltHizdsxjAjSLsC
Vp6BG1UL/CST6WkT9cZxnHGwGlo3J6cm9A6dmYbFnLQVPVxESRk5N5WdolcTy+tsq9zFUuQrCPR1
ZmiPfMiCXlxReVCa7LxrzrVsoROLOWHL29viNywixBEab7DhQ/5WY0BS+GDykoEmwia03YN/fEgn
A2VQsQtz1vS87NPz3KoIWx6soEl3F58a9rCjxEGPA7U0PAptPIYndPF7OzZvhrQ+klLXl1hENBE7
7pNom4e8swe4QG7OViY19um4cLS5xX40IObzDj4N5i2NeCubEaX2GScm3t2b8Jf3op1R7ccvR/jp
NZmdgzH70b6x2eako/HdIgsezYlbrSMI3EBgBCJr/4oiGs+7xLma7rib1l1FWK1O/mn68uzhQTfz
L9ifDZwfIGk4wDaqsMM7IhSoUVStV326H7T/PhkcAFJ+6U6IDYtW48KW/qiKyDlW0B4gaB4h4/nn
ufd+90n+Ynm3gv+uuK4mFfJJ7HKTsupTMhgH7KAnLNFNgOGCClecbVl/oFMyBYfxU1DBtDi1cWCH
xhMaO7Rhn6gPDcBMnuXkXZSa45sYlxd/bK594YrDKBOHU7okUpjzMExri4L6blLlMrIud1kYfU7U
FVTcaDahyyNLghLxYxL/ctq7d4bNV8fyDt3M4jjx8Mke8UEahzZWj6GK9/kkxj1CFxsGZUiMQykX
8Pme6wHQEqTrXQe/f9+NIwd1pw8mwDtSmP6yp5aQFJuj33yyPk9uLugxn09dazh3yKJHyu2jveMs
7xYIbiZCteklWlQ3Mz3j0TqDace6V+evdZW5hyw3X/u1YRsA5xpPZWL38z/Ul16SqgaEsmYJqQRZ
DPntF5qxEUAFNKPPOJ+Go43sBO2uOymdOuy86l/ZTCadQQuUqH0qgLYsEnpPzW3SjhTPZDnyXY9v
FvqBP3kvpc/S2OsF0hbaA/Q0PtM+YxCmfrIiTXzl+eKVk2ZkZb2Vge/LVxJ65JfUFx4JRIghe55i
rio5Hxa+MUR4GJrM6q9HqwzEnp5Dq5KnPtMPHJ4slWO26U3o3SldEz+HzwQUHxKct9Wa3qza06eq
yPQ2l0iqVsb6VMVq50x5kFT/PDwehxhYMddY/VulWXMNKxsOVs/3DjY3Kx3unMvrlPX2MY0C6bHg
tnPCoFIKci7evrdRGAhOPmlMNlu7l/e67r9IJD7ggQEJZlDZWoKspehV0MLs/TGAY5ruV+6i+BKQ
2wOv/sN6DIg2DACzlR++gXKE/Pgv1N21U158ZAZCebQIOToW7OwuP7mTdIJ6ZShOLIYVYC7qLmq1
LWe0ANatHMTNHt7EK2k9f88BcoujIt+DheLcy9QDA9dlsnhye5pHDoSZ+aH37AH7GeRaueq2rsnt
hVAUw6ZHkQ109yOrM2BSsZ2+QHghQd/fY51EBfqBeajHsqTwOWVTGUTFMgd5M76mDAyJDdFpScqP
2sbKbVZ62tYWylfrHw2G6A01eEg0a1EFwckgN2v7lMPccVn7b1Hwd/hX9h4o+2ViOlpJ/EsRPifs
/IiiNtulWo86Gmk8QYNSQY0IMD/xlNCKZnrnhKMfBEa2yWJ2jtz8jl7hfEIS/QdAKGY/3h08tCXM
3nC0uXS1vwo3Jx7WACiS+Q0565P/N5C+Vvzr5xb/Nfg9fwJVzdM+m86BGjma23NqneIQRKHNPbQJ
i0BOjNVzixVE5/znUr3y1B20MdVbFmCEtqZsL+VHF3cvhkaITvGLbggPLQiK9mfY0DRH/UZZNdNn
O9snAvAvfTPb5zCyfvVcv/uMJU1eTb8aCSzRzU5Tc1uQa1bDEF0UFaIQBI80Kr/ydILoZFZyG3f2
Sc5PhejeMan9qfj3bV4cOrZTR5VC+LAl/fEOyTnebCiCs5pRR6LhONX1Z44R4CSTuqKKaqL9rHu3
Ez87RBGN49ZwdU1BWNP+Nu3xkCL7da0DNX6hvyTs+fWwr/80NulDHdJplHXPrX8x+V99Sxy9ItVh
UAnkd5fONA7pQtXQFBs7YaCUxy5lDYNL7fewSL2RZv7YiminUTm3gFDLrbtwa4k92Or20P3hEPvG
OWZj+101PLYNzhc2oE2RiqAHhRg4ljgkTtvvx/F9UjOUMpObmV7yQ9t/y5Hn2qy7SyLZZpK3jgI0
+2dW+JjivZ3RDt21QBRNoEiTfY23rMRPib+8zIXxOyzXBIbpbRN3NJ78Qlx4VTHvJekbBA0aZLvf
BCTLQ1fdYFy9D57/mGnkIgNL7yaz5HahTmkbS74T9vrAFW1N44Kmj75B6mIR0R5I1dN6Kn+zf8Jr
BCkGyX4ut00KlE7Re44ziIPMxpzBfuDELZYrT7smmUOqJMaZbFIcl0G8tBbDnQ2Vrj1lRo4WHlFw
BuJd42DcqKHODobcNhZKiO3TU2Qs8iONlwuu/nFTiYwFpvIe3ZE5mhwDmuXI9tCXBZcmxGbdxAG/
z8rv5kdc25Mma9AcbVqvD4uYf2P36J0Mv1uY1XtIKn7q6aPdFTxbM/7ezEOQioA9YzXhrsv7hRrP
YHBni9c10mOyaoTsuM+E4Oi3dCoSze0MzLzIXnJzcFhJQGS3Q/UYTSYtWxoBzZNUfLvysHiKEvIR
t+xYb+U48QOMl9+qqPa4nZEEcADtYIw7u8Zf+FVyZEuEyjnahNCTbjjwgzD2XerjBuvzT5B/1GM7
ECp72ESydHhkwOnqtOM4NfDT9l0OXIbSntjF58YVmimagovJyF5HVuHoWOYX9yP6ZDmvFA/gCAzb
x1oUTC17I4Dzb0USNntO/8088a5u6Keht6AnZ9Ak93Wt3nj/HnoTChotCl+19DP8WIu7wwFIMwd/
z83o4Ie1DMRefPNPg6zmQ4hjhJtpNyP6KowFukpZJCLSYYZ3nnTscs9dWLjV3h2jWc++IPf3nT/d
JgX1HgPYrRj9V6JcsDiSZrfQBKTkW9MNOJ+Sii815060Zm8vXT1652b8KEgHbflc8SSjjmxqQ91E
uBhB5BoxhHZz/cMQx7tPmTsiqMvqUOUOdXiEmIDXlViSMBQOJp938hDbblxQ7zs216rlF9fvLFej
Q0stbTyzHc+bN9Ovqj2DHCG8pUQ3bLFTtSo74kflQ2/hpyyVsLBtIUDZOOHaZi4PTTXc+RNvYC5Z
lNgCI8OOXQJxpaUvmiRKccxhH5JkLdAJQ4XlR9E2UoW9x9PEzzbS5V8povdRen+LkCuR2bOealL6
XTHL7Jyo/lTsFyYDQSUB6q9S+WHnlQqyuQ1GYBFs4I1wW3n4xwooRhTLQUIXnqRFCl9TDm5jG+d8
/yK7Aq0T0/WcEXfYO+WAK5GWTAT6MVx5qThfsN+KJjnSaMHX6vGaGeaMqaa6z2NNV86UOWgJ9VNu
VTdr5qntqH2k2JOjvB3Cu75sPtwIx0aUWSwNahxsXANTDB98NE9s3uZNg0F2b7GV3JhgjAK4hHzV
jpsE9SiP7YiSaLH3DVkI735elV4y8tz76Wao4WbHsfN3TLvjIDM2611H1ml5R2ox2VP+cnMEtXEo
11OWth9VZ3VQZO5+aM2gZNcJwVPJ88TrsZKsbmCIAVZKpLMDyMO6aLy3uH5tDFciN3Dj59XN5O+4
zUniz+CSprdJqBEu1yB4zMl74WPOoIc4z0uVO3celhQP9NVDkWTXPnbmSysGwsPUE28knqyyEruM
GuFN1rIZw+8ijj0F8mboVLvWsugyM0giN0mfn0qzWudZnNj9Add8vPVbvHFOb+5Z/qdXvNG0q18y
0nhHUv/PSvsWlBEMMiM8N5Q3TjW+vfec8uYmpYBxLRgHj5JzlXbykr026fRS6nBvwdA21JjReGFx
GZfNu8C7yvcf9aKyuj+xaX1BLBjAIM/GLsJb57TqVGpeAtNGJb2BEVwmVA1Wt3hKqfduMCpQ4YvD
BDNBYGrrfg5vlK/zJowHAkNGSlErCK69i6cDp0JHt0Tf7cop+pVjwioEkVFTc4dFrvqw5CyDvGRK
y1chxWMnlXotS/+m3UWuoCfXXmnaSLqgc2y6QtF8SABDscQmvfO6qT3T1vRI02F7s32ApTFdD5HF
zh9r+ocFl7Ly8paKkq47EXrmWXa+FndEtjVQplU9vTRr/RQANr6N7vRgD5OmTa7dgi6lBNqTR/z0
T5aFnSHhID2oLhs4ExjDwSKBr5nozeLV8154XAxns3/2x2jXt/73yszTFOGNGA4nQ457HKzkjpd6
N4T53khQKuKSsZGXy1kIf2BG1j3kaJ/pymR5OQ38frAruFMwLbyME83QvP8tLV4Wdo+OHtlIAN6g
f5Fi7OFo+KqCVU4HmSSDnuHDVWyxqUHFgYbT/TXrsvcexMKWoIWxy8oIS5BX3gmIbZHjs9FAh2bQ
jQ/CDSmn9U5mpP84c43NKuZC6eSr9cis/qhieYzCCWhT1gRjRUB5sRd/O5Ff+BlvKKlCFQH1S99f
88LHcYFdg5RTgd7muFKYKtpvt5s/vfC+V9y72oL0Urncl21Eq1XCXrfKAcrWES0r8QsZD/OQN6wB
cm4WcWwiqCT0yy/4qibwgFws+becLEc+9/OhrMDT5L6B0p1M8T5zNTNMyCK6CBuyBzH5iqn8jGKM
+4prK2I5EyAHKaupnL8Dck05voouOdI+3QbLhN0hzO3+XCtKk1rW2GJocST4stwlJ/yU9naW0fPc
oQSJ5dWlqmrXYattSMxxolt7p6cJAzTbvKlM2Qf5xLmiMnBsmIAeOxc7B03ssGgK2lkA3+RDU+wa
IqZH2VY8O7L4i9EadkqW/EaHe6H5EQMMVRiuqO+byf3gmvcPRi9OHhZ/W0svDABTbQRJpqmlr4gH
iOa1iM2XPsb4qW3IsnnhPHpJypo17W64xZKtGamGyw6SrzUhPjmItZbsDj428ZXAq3F9jsOBuo6n
hLXQEbDzr9x3/riKIsfSuTTZ+F3mdHMixNFTnBHRMdGhMUf/4otvzxM+9A1Xey4wlgNwyvzX1jq+
5knxpULkRxdnG9K6v+A+JKFzQfvw7us8eYgHlDMvAdNqePSFzTiJh6IAdS9+ydDehWsO6Ocfab6u
bLPyIU4d50XF5R1BiX+JhULjEA39NXgcgw6QvBIDdDCKkdJY8kuRgxupb5O7Jilep8VoTpoBd1Ti
T9yZxZbcfh8Az0EVSOqvsZHygiKNBGt492A/nEsJU0ekkzra9gka64DvkXXlYA3DJerKg7HEwPiQ
fKtUAqKBQYVx9ilxMuw2FbUsOGR4i0i4/XWq7sEe4Btec9ADUNp7qfv7ERPSjkTSa1+F3FNDXFbG
CmfGLxHw5kr3fatefn4Dy9F36PP+DkjOfIlbvgwWhHs3lOOJOHEdLD1NCTHJs0Aw4C5eqO5WGEGV
d5jlPC+htZUNbZEILE49Sm+pB2JNfGlVw4nbTfZdlnXWox9ap6HQ2cFiEbmfrDnbL+o9c23IjKZI
oOGK1emPn8NDaQtxatFomiRTwV1WXEXqdofZqdwAx8Zu6EoUlZrSi4h7EtU73amQvE0pm1c0PyAV
ufI9oog2IJaEj457G5tEam28JiUzQdVUnYSHH15jLWhoc/mtGKU53ydITdvQyOxdmzA7W2YSH9Gc
UcWyZ6egrziH1bedB0lCPY/3P2ZIiKLXXk7ipfolcAcH2IHC8w+tMGvusjj3jnM8PsfIKcTeXHev
WjAbSWJYJ+yit9QIDeaxBQBB06/12DhqAFG6rHk5jvymZaTvJhyN5cQIBpQ+Moi1ZS4ppRSzWJ0Y
J2tF7i+JxILV87YLy5gQwER5JBLlLslZ/hFkoNwdUcEh5HMKzckIXN2PDKtM8wv6aUBND6fKkv4U
MSGa2Gaxb6oW1FE6XCtDwLzoZmuj45GVQi2Ozqh4VVTjEthWWr7Evtj65kPbjzzknf+VUHJ5ttPo
zS9bSTTY/Bzmwdh7Tf2mobPfEVlGBvLchwydHt/ira3C6VmNcAUi4GcRs8ab7XrPP3D3xvH+wXIo
txbr3ghp/qoti2QjiJBhjaRPET9bMyJZ07coS2n0J+MifLdUzAeW5jPTQ8YPwhGv/2yGHOvMtR/Q
1E859e7zBPcYpymz9MLlIzNt9og0dn8leXErxTqaL4138SJ8I76sj7k01Tttp1u0u/CvnU0fIuVK
qeSjLfGXGOSpN3NrWve+Vf4tVsw18ik5gKnQdy05hWTNYyP9O0e3cJ4omtpZDVK+yYhwdlcPJIeZ
eY+xycG+EftB3S9XgOXFG1+ZcYfod7AsuHuL53207GoZ2Tcs/lhw4ce5VBXT4JDJN8hztIVb/PwY
ePo7l5LhyHqgzaJ7KIim7iwddkFceH2gij7coBpWlzKK9hhV66vfjBY7fftFjTZtfPhpsYrpq5Aj
QYlR7EsvRvnTXhrI6omUwvDGFHmuTbclcaDK62ixnG4whds1wpB+BXRi0wpX0LPBjTGa7I9Gsz2t
QT5u6sL1d1zBi7elc7auE1ZPCTa4Lq6NQ2Ml+aFJB/EWF9bOpxNgSfERhAZ7RzIxbPoQcagfG5X3
vGTc7HW/zkGuD0+hdu2LiVFh5jb4W6zxATcu2Bx1xl3vF8l9XOE5GSoOiHGsomMBfu0h13a5C1nN
BNEinsxIDDdBhu8QTUm+88srzcpYEDlnrxn8K0yj3IbH0BmCKipxuQur2FmyeXIX632hPtssm3w/
TA1QsfUB9YlAP5gpXjicxgjZka/NS2T+9UA+XjocfYvG++iO0tzlDik8Xl3tKYFLgBj+Kf1Knqm2
CPKh9z4KnNm1yVbTKItmHxb237qcmgeXLq7t6NoimMayR7pypiedMk0Pl9FHO61zI31AiCHjlm3M
NkzPKFLT0UF9DA2VPmEGuZr0m224lBhAvIaXWdqXjNvMYWrZmsKI21qRMN9Ie+ljDujAVqNxwCh9
NH54KpTb2KxW8HUUSxDO868GE/tNZpKiuBq7c0yjmhpa4zOxif2viqLjDNljVrnWxoqN4ur2S871
Iun3XhZlJwsOFrNQWB64hA1BSt3rzec6VgtfHFgDcUG1WV51xnAZPNylPbcf06I7kcfgaGGUbzu1
82onPVClYAVydbPz1O0JOGCmi7z6+oOPbB0KKj01wYuOckzpZiiZq+r4CgrqVC/1Zzm8jcOcPETF
cKdNyEb4YfCqMkKDTxjeeRiyFnZGwXZmTFYk4PrhSpMO81UVms+ZoNV1LM9p39QXnr6janV76mz2
A07oi4eJLSCFSXN072teHqU9fdIkdw/E/MzdiKqAHga76B2Ph+iGV6o7VsiSF0T4rzRL+RQkhY09
YY2fZV9tKCQrbz5PZFfQgP3qm5D6K1A6Htci/2jnzjmDuEeGUzdlNuMN58gUhNSq76YeVzhvFfkg
svLTsDjJZxDY14Uz++jMSXRI++EOBTC7UoxZ7RPfOs92417LChO4i76o46S9iBGqJhbOagsThMYe
lTxnaT6fmtHEcTqVVER+q4XeF3S8+RpNbImQpVi1CVIctTXEz23Lllkm46Nti+zswmM6U/HJhb5D
c7TLXGAOIDyVhg1i4jAwYejrsGBliKcxumnIDgdfk3plAKe1baOpACAr7+/jEOneN76arGCr0WTT
Qxp6p5KoPW3QRClLTaKnTknWDHX6Wsh+Dn5qPrqcnY+0VqKbYtkXsTa+ITvE2yKurzH7gI1C9NiU
xDmzbmRAqFR5XORSX9LC+z0xNO0AGhNs8VN/R9HzsLJma1q6O8oEFFc5361/9wPJRmgwQWfo7NeY
vqWMWESvEnMLS/e7kwBOdRzawYwQi/ckZkKX6SNdRkQVud/xKAEiibr+jfT5Rk8u2l1qPzh+N93p
FfdWxxVuPAZ2l7utZuvNAtibcKGgwNLvaJO7KYdz8UpvqPhbieSctOk/37c0s4jAaFr046eY+ZiF
+TnzYKbo7r1r8oniH9Ye8GP+GkQr2JS4TBxzQUUq2T2eCkbhecaeXj27QjiPiZrQSSy+Q+xJySMN
POLel9WDcDazeNnbHo5wv0WdS9IXx56Ge5u/gWqGe356L1GLWGT2GuujBAlqOnctb3U6GsU3brjd
TCjzy+as7iL1zabbfBVz9x1zzJIPe4+JMLxPU/YyNLV/djChkTDQ7NJd74OF/W5eObsQ05cP6tn1
Zq5Nrh9hqM9RHsLiV4txdCm1CbC18joVzGtURmJX4Y4zLCR4y9HL7qJu+E7yhcF4Fn6gkTwvdkUD
AVyTnXAT6wsjzikX1XnKx/kD+FuAiLsgB6UZzIbn2PJx5ztZd6p8VrhVfYzCurgaVkjOygVPlkTA
oOvBuVWIl48LK7irAWJGIdZoxMSoZGu4io2KE1eDv2ptHOfSYQRcpt+5yByMm+xPRb1Kho5/rkUS
n4qB2EpyplmIU7IDr7cw121iE8y81esPLuQxzlg6fOXc1Ccgkx9hmWdnsj3Voem6ao/r7cpNn791
UZh7i1qAjevWaPAsakT5ljh1RIsVLxl2BKTB4v49jRbzatLRkDDUVHlVcJu0ufLXTRYs1DMZyBNa
eKe0Gf2LpACCYAl1NHH0VHWOetFYmzBslXtBiyYQAX+58Kz+KoRyzym26YKecb6F1a0Ih+c+DKHF
hjyxvR6p87DLr8UsvYCMbBvO0DAw3c4IlWd62QDtsnXlu9DVd/l8sBlYHgsadivXDgmFq9VYgb4a
pcZtWtg5JInt7vSqZQrT+S4tHQU/jAvDrCLInx55XTd7EQ1yee8rrIH1h08x3SHmjDYSALYC/uq+
8NhvEc7FKhify0z+5uPAKhfFP7Xsedd3ZeBksbvt9LtnEyyF2YTAwFexgX5McYqO/3nMD0YbOndq
+GPBmNimZrYW9YIIGhIKyPwO97H0epxi1YsGRngo1PzKLU3sHfJau5HlCVXkFRFfiOn7eVy9Ll2z
zlDmVUdxHYxY3UG5YAy37+Tczcelsr7opyL5YvkPnCooMF6rKfDlUzaZk4szPmsubvfpEra786wZ
TbaYzwlOxHXuTbeNI3AzMB4BA9wbhpFgLAGZ6MbzpxiTZ29ejRb9xHoMDbWwcXQUkQqkKvJzzxln
tAtcrxHu989JnrvsQrUBEaUPj4vxc0liGsQk8OaNfHYit0z5bLFrMRQiWWzyKR1RRg5z0X2PHmQJ
pM2zZ1YvMqSzzBgA2iLFI6Ib0bvyuECBcytePAYTRLwV7cKlKDzSi9pddN1ZT0aFcUP3hJtjrA7c
pHk1URxMjUpnX2cnRSUlGzBxP9hNKQgcuAA/P7ZWGyxNRPXcVDwdPLGUmbug0VUqeJJxTl2qdNxL
WkmeZoPvnTFBgU7wRBF728pUl9uWH/yWIozlWfxECeM9CtSAX/BuMmb7mtZYI3ClxndY7thSGLR6
jEssgtj07ilMWh10bvvaOHLjZuFr3LZ3vH58G992l3C3j7m30Act8LI6oUInpv6NeAeOa9LuPhcl
X17qnFYDnKvphHFKplUw947YhXi4Ds7SqSsF3qeBUhvRDPKxpQJrW8/nWaXu7wEjmNN+sRic/xQE
q1dIBSQmJlxGpp7KhhB0SBwXVzMTw75p35Om6G8hVSQUQoWcL7TQY8XAgFVlrXqqVvrybPUQpciQ
zeQXn9yMLCiVLMkVfIVvfgx9Xz4YdZwd88lsVyfmg6Zl4FnkZhQYLr6cBoHy1iYXTy4BmF9s3+v4
YqkzxRbmtzeydxL8gdj8xGO/vjVSw2zumnTs3l18URA7Z+dhiPmgiB56rtU9ZUnEVhke2Zbq9ehB
RMVZpPlHOebldxJa5zaHhWNM0SMV1aehdnxgwzRZrveT/xmt8VP0+F8gSDjZTdegU8Tilmz+dLr9
P/BBbKWJ65LdpB49R/Nh1R+VPjNSHMAvq85cPrMDRTi8CPA21Jt6nNvHEoTVJs3beTz2pjrGVKUF
g/8+LwYTJL7L2vIOrYY1GSWzye7NvnPBQ2/GtZuHs2vXM3Vfa0wYQd91nLJNMf4vfy3vv/NCMBIp
Sbmfsn3fcP8Tdpdp30wrZMnZaJ8ny70XVLL3LDptgB/bbHIRTzm6T4LetVyUe97VyYG/X+M7KZAs
o7nz6ZIIy8CaUvtmpnhCwwRtIdFo+F0Hd7tc5CseFnnGbAdlREziEBWWcx8Nw1qeWL3D/u4IUfAP
QQ/QVha8CubULq9UH569U+/ICgxfVJ8LyYeBGpLiwh7uy8NceeZWwgamAacy9D7CLdV90azu24L8
sMRytitcO7rFYgIJa4CDaQrje7DzCb8qFtEcjOMx4as8W7N1+fmlSn51udeduobMLsvRxzabpzus
zmytK189LORNHEz81zQM3WOUlVfaNIKem8ilcCrz5naLF8A7S7bUJRn3DvupvWeX9Lh51qmZoQrO
Gifx//zhlP8NwOuuTT7kTiEWyrUW978SumqknhR5MtkCPXvoZesdo7UhkAjJVUSkIkJqia6WV8K/
4qLYxzz/pSlXqiL5cdtoH9eDoxrw3uczsBSTGZeXaXbU5P7vQrooooRuWvQyGtyWGDrh+DmW9gsZ
rmGf6DbeTbZ+bnhxtBJmqZI9zv8O1l+HO89eiv7esMYDLELvf+uH+v99fD2X3hzDMaC6Of/x8VXd
TNO4x19cCjLyjDXVYakbTS/WLDnGedcuMbqqm7PMqke/2w4OV+P/5bvv/zeknOsAL6Mn2TaVRXPO
f6DCiU0ao4pGHG9txhsoAmQe4j7a0GT5uvqZcL5e21xf3ak13vtheSNxgUNtmv6SGn8jGe5/spz8
XTWJOqwpOwjYDQHrERDgCbdhs+kXqz26Ia7gns0JuCgoUYLhexH6LbGqX2pB03eZqdwRqrhNmxHZ
TuKnNZ43IuVo4uvQ1/kXDj9MEyHdiOkIbqAc/o3c3wPGXXiz6DalTfAPJyBTmO7ucAhtOpUStS9r
BtQ2aOZ5PMmQwIrGpbXYLnaBhnYfxycKaDboDRbCHJcwtSWN/ponn3OEl9Ym8rnNUpI5vW+/e/F0
GjP+c2isGXoWaf2CCOVU4tf6Q6xo9NloZvMN/rIa5ZEo/EykfCEmmPEWoKzsKYKHBTIFLu9i3GuX
SztqR7ohBE7W1Tm2HaxMbXItYl0cVga3AM+WCLavBl6qmb9AUCR0zOoixhgUAk0rlR8Mg+h24GDW
TtpfWJ/ToGtRZmJ//NAOVUFQ+NHqaz8wEvViqjWbDeklWQubu67YZt0c7ft1ko+i+kpI8Uoo7Kkw
QZ13Ed2uoOE+HI8E0PpmYdLuIVXhGuwZCT3e99rDyIklqAWAd3Yz8vZqQoNPPVAVVvFdW8bDepnO
LO2B78FfFNruxEdhINQu1Hmxyoe09WbWPuPRWdQvo4XoEw31/ejSz9uWb7bRfCaCxN00QhKWuPwj
DdDGcvhzLVI82Hbrews6x8ItuCPFAL2m3DpO+txNJt45C4PuZN5NFrn8/4v4RUbWLt9aNR+oUK33
ZJOwMUJynWyIAIPTsEDWyLOjwzKrWoE/VRG3DDbF8FQLrZ9oe+Cc6b37Kn112ro4FJqyIaTHoOhx
K+uGr8/zq+WJq9jy5Nlkcuc8Tc8gmvFHxi8lfPRjXePUqoURXhqLn+mE+rTHe1HR9R1OsBwtyEJJ
dliiwb+QNRV3lkU62x6rU6384haFS3Eb0se0ttwzH3zj0lcSCIQpGVhVxke0n9A0ygTxJY8zti6O
ZZ0c04ru/JiPfmbXH6kJ6mGskEK1s11fpT4HFWBQxU+W63deYbuq7dX/BbB1jdsx741YFBg4NvHg
PlcdHoBwVtiuVzeFkSlWbnl379sYBRJMMUEp7fKSRPaLNMf43oqLf8NceCcvZzqL+vK+p5EQ9THe
OrN1l+m4PqRCAWdx4vJgmpgiEqAIJ2K0azobi7cPIFaF9FKUOC7Ytd3m3ID1zGpyz2pSBZ4c/hDj
x3ZTIiRRB2JRNvm3Tcv8OS1F/qxtsPs2nti9h9HALOk8QeUNAe+E4dWa5uFSAjKAREDsQHOdMBNk
FfoHnjoPuWKK1dWy1tAVjqytKqyvUTvyBnzklQbC5r2MoGsVsd2esF/29XSiDH79JDBX9MPcHz2P
aQjvTERNbvk1qZYyGkx7YBLQe4olTB7KluVbmEjzSiDdc7TaQc/JKJqs/3VaJqckF/XWC/uHVHIv
w5TBRU0tL6Th20uJEZh85TR8ptXexXqUh8P8UIcKR3fqkBXM+/SSjP28yXQzPRpeFPR4J57hZOg2
zW8cEK+AFruHrlmeFrBEvBT7k6gWqh3ImazB82qrvbC4JUP9yWgBSTRx8p1rRM9tn34tVQXOUX79
H8rOqzdurM3Wf2XQ9/yGYTMdnG8uVDmqSiol3xAOMnPejL/+PKS6Z9puwD4DNAoWZLdKVUXuN6z1
LGNajDGuxdgQFMsssnjP2PZwLFTEYbVawoyIKXCRFnu9iPtTUVC2xER29Sw8V3btwAEs8xdZavXV
L/zDUPHpzawgWkY9g1uCcrJF02fxLsxZ3SJehKetmAyjck4WFSjJZhwIwmstTGmI8IMXPNcr24RM
rvaGu60LRudtAfMps6KXzEqNlVLa9+jR1XUYIdmA9RmsMp1xt9IhjMxKJ72VUyjiNGn99RE8HfM/
FuccwIagLXLRu5mG8WP900lnIBe5jdBxQzKpiZKEYZ102EIqbYtz6WqFVEHzz/zPr/3/8d/zy8f/
vp5TQr/mxcCGMZA/fflftzzlv/87/Zv//js//ov/2rzn58/pe/3Lv3QKv1Z5nX+XP/+tH/7P/PQ/
n93ys/z8wxerTIZyuHIJDg8QnhL5V7rp9Df/f7/5H+/z/+U2FO///uNr3mRy+r/5YZ798ee3dt/+
/Yc2pQT8d3rq9P//85vTr/nvP3byczL84++/f64l/9T5l6lawIMd8MGqoG3+4z+69+k71r+sKcLL
tQx6IEEdRQWb5ZUM/v2HsP+lUtKqNhe5YZrCovqq82b6lmH+SziMD1xLnTMYXPHHX7/3D+/f/7yf
P6S8TkzOv32KVI2fbgmSHISqmjol9Y+fotxMy1Gi27obcwMgl/k26LlHzdH1iINHpHtZeqxs4ybg
pWTY3ws4L1AkoeI0VDVqhyKke6ygRI+d/16XTM7+9kL++YR/9QR1ldhX4aBOVl3dEtbPIN6oY6Oq
hgb9sdXCImTcuLVJjtvSRid7/qAvcl0hFRZ61Kr16n2QR1/rLGke6f2HXR7GJSKFwKdfQ8KeitFb
kB+r7/Ki/v7rZ2pOF9zfXkqeoGq7OmY7OIW8dz8HcSbq9A6aDOdHBDJvuW+/jcHQn7Ao1bg8mmYX
+dV1KDBOg0+zXkayfw81Fi+WYU6yhl2vbwHkhKuRuS9vS3Y1k2QrupF47KYYPlV+h/Plzat7/Uo0
EzRqo7j50MIOWuNwG5gkehvpDl9KA2EgbBv6uUBH6IBSaEnyVXPv1K8qYYu3voxAZqjxCf+dc/Aa
S1mXhg/SL6USo1owVyEn4FQL5fu6J1pdOs3lY5STOZSuihi7RyWCBFwmI7JUt7pKZD6/C6GZGrif
Xk8itiwuGQcOM5/QHz+ao6IXmuyoSIpCue+aiOCUuMC4myv9Gk1AdBd6LlNfbyeHTDuGlXkbgiza
RhrtghdZw5Xklddfv8f/CK8gHhTArQEVWqjGdOn8+JzKuEI7lA2TcV30l65S+mM2js9FP8pzJ1UF
79fST0broY2L72MZ24tqSgpKc/WFNE/1NwTpOSfgx5dIcGtyCSphnqFxFPz4dEgqqRtUrvVdLxHK
2jIITuiHCFrSWN2oMn+TvRgvBsAVtifIju4KkcpN2GfIibyyeNOdVjsYcaTt09jc5ab65nSd+yqi
nKFDk3/1CmEdZK/i4MTBgxcJURdsw2DXYLtcaUDp7rqiTg5wG8P1//qlZuLk4P+yp/ONDNoff7es
rGCW92pzV6MGEQ6+gUJDzkR095ccAWBvYBjL0I4/Od5n0SnxodMBE2UGSI00JyTi10/n59MWzhbC
CdsBCE78BTekH5+NO3gWJQpS+tZNM48KVlvpXKOXgfixi9Cii9v74jdo239G0eg2R8DU6nMFgLad
evC/zd9QNkYRNxvm3Hn2pJCRcaJS9BdZK5iq4hkbeReF3KGX8AAQZO0j6Cp3nepEq4XJq5mw8kk0
176W7GEQY3u7QINvMucl/PrV+eekkNeWC4J6hHWxjf3qx2cKB4feUpj0KiaSqjiEY91rxoky/K3O
UEeh41bqTdkVxhPAjmXvu96D1UniuJvmTVGjEdux6A4NmgjUJ/x9dkTjKna4ourU2DdFm59V8kOd
tum5xdf7SrrxfV/0z26v1mczZUQ1SC1/Yc/c/+YqI52GZ//3y0zj2jItWxcmx+R0aP/424UI4lkj
SvT9zDp2im5vOgZOFzTHykGGONkZct28VM8eayX3jw4Jkviuind1SPXr9L2+CPNH6jTlkNuY7Xwj
VFYdWB66bXjBADKXEOuCxzi33ptBj442Deky0LxxnVaId8PWuTa4F1aukr96bp5tFSv61HldfUPQ
sCGl5uAlav/kIuRfR8eqdwittgd3K5h90SHQlniuau5L284eU884e/gktjWohLWhd5ybZhxvA3rl
+eSKoZ4s0/ikpF5+JCmIX0+AM2+bzLilJqHehL8naDxaRgGnPEUaNt/jiEvqwf6kcFi1Dr8DlOM9
hhdOpiJv4HgHxa7sK/OxHpybo2TuOlGZd7ila7yoarkizCKELZnLB+6a433kFbueydOWTFt3yZ0g
PxeNmp9tUHMiRv7XtwjFpmJ95Uc91BOzR0XYBf4JtI2c7G+k/PHDd7owvDsZkvOrWzuFLc6p0B9c
ZrOnRuWGGCLwX9OnQ7lB8blzLCtYNQTXnAmPxOvDOG3dTh++fnowceZAGqhvUrexFXqWehz81KrX
mlCKvUQ8gqpXDItResAmB/1VsQwPtkGgYHq32CwKspl0s3Lv5wcsPe5K8Sho+jLDveiibCwy9Z2i
bJ+Z+Mn8T7ku82vqqs4htTwyfuISNZOn24u2dLJnvWru64YQRUfnDqCbunGiF1W52CS9n3jPW6N8
a5zJ1D8yFs1p7CM1Vw5+AZCWvEw+jgxp4qzJrzJ6qzs3vdV616w+bjCmluIZCG1m+oNdbk3WqYw1
6OidUnv1mWiRXlONVymk4C3HWU40sr6XSJd3dqt3a1tCulKG5FuVierqFGR6ZAmoET7oSS7Se1ep
tp5n7PSxbN+EoGoxXKnc+WpdHlCLFaQgDF+K3LC+pRnezBgA83QhOKbjP9T+Nsjz+FCrCZYHPsJS
KzDJzYWQsENG+r5trhHpY/1utafIp8fTeyCUueWk7F3VdeB7l5G3ML7jdtXt49wzSSOkqnAI6lzV
cK9lyZrRIoDlaKtCrjNB26hXTrV1HQReFKvc1aYabv6nJauUq0JMzRZ8pbUrI9s6AB5+Dt02OjaF
aaFz9axNzkDMDyq4HIpsN/0UAMdk09+PpdmsDBfMQl7abwUAxINFkUqg3ZHgi/g4BAZu5Sqyjj6z
3FoK83H+2aq0rGOqtyWfYRluFCC0d2FO/98YGPG9uH9nCli8xY5vLRBcMH8Dgf3EmQIFz6wt9jj8
KxAE5iEycmvfufI91J1u6fmQs8MOY3iO+O3OyVmUzhWDoeNHrEebVCWU4KnWjRthWvFptPthwYi3
WAuLJYqGfWUbaETNtlWwl0aT3uLWSB/7kGxN2NkIl8zD/Bsg1ISt1ayrzOlOqdIyqCFk7tLEyJpH
Mt+fM3YriPu1fmXozddotNmmtlWNHDgMTgWKiCYDKMIskM5exO7C9xOkVWKoV4UW40QKroZdhJs8
S7/4uSlekMq/wXDdiboaLk0dxUek2hiXA0BpNWjwMh+7PRObs+upCerQDAACPFVExmr04Etqz8bN
tzWLlq2R9t7BlW6z9b76CRk/BeSZ+9FK915RqgdSDD5FLUCTnjTQZUvA2j3Q7xCMAkzavnfWtt8F
Rzywxl3Xm9gPfY0dw/SnOg26Z0jor1q4w5UwnmYnhQBCywBnOh4BXVhbqIDaKoBIv7YYL96IZsdZ
aMRPhRq2D1x9b7Y5DOtSl2CxASmuI1sv12D08606+VIBQXqHanrAdTGgZIZM5Jmg+lGsw7ywOZiM
/kuItAbIpSIegx4CaStcXC5cK+GE+TcKxmVyPuBjjMEjyghaI/bkmYmXPmniRRH17skIgwlNl4Ub
TRYbPS7QjIfxdwDZxZ6thbzTQi08q4RgEDIjH1jePqsURjs/6vS9H5MEVzNyexAlUriuMSrysgA6
1dzKZYVRyywydi9ZsQsaAgm9ogoeNWWSgPd7AuzbG8pDa00KxmiaBzeFcR4Ig0xZCFpNd/by5lIR
N3ZkGRds0Jmz4jbGHkxlsBHz+jqAcXOcOy6X8Tu6GhVAlt1d6gSXUaTVZ0i+0IGIAdmiuty6VRO/
xaly7iwO4MhAxkbPsCkU42yqbXUNOFGXTLFy2MyDexTmYVA1DxObCwLUa521W3Tmwet6PK0aWHs3
dYd1tOeCaC6hmQ2XkcJp7aiTvRPvp6WhrS9N1CBFWMMTcry9b0vjoaBPQv2htauBHPZNwyKikcU2
YIBukuF5nB86w+wJFwVHnJOJvRn1tN8aLpJGzSgA10X5AdEf9D81YQMYh8iIzao77bMogHs5PZgq
QYOO3ffT/qx+MH3XXudyG0a4TliR1V5rPDEmB4xoeIRg4LfhxNc2sUj7RQtB8Akd/Yih6RxlWKS0
3L3Hmdfe8wTtdQ2/6FELwnsccNuWsbOW6+6XjuJp4UwvUY2aGujTGB+D0o2Jv5kS77EKl34aP5iN
wPyvBo9mN5EEAdvtcvwlAH7ARRZOeuqIu2DeMXY3p2TlklYJhAJw/WgwDERFgRXhT9Z3vTnwVelU
R7TYX/FTpWeJDws/uHisWbkv56X3qPhPZWbXi8JNtYdC2t0qTrV40gvHSy9rRL0e7ErDH9pT5ZmI
vIw4n6JaKoKHTW0RNVJuur5W9rXJvygwDPHrhSBwuMsyPfeaA6skKOYmjJ28SR+8UL25pUzvK6/Q
sCLW090m8q9paPA5iIwnJ+40dmEPfW/FVyQujwhz0uXcDbQJE3vd9ynWu6K7IGNLF1Qx4xIpZLRq
+nJ8TjUdahSd4r3mteO3FlUMIJ49tQ0Frw+5MM2KDOfpUF2NzH8YpoEHK2aOAcej/Cmts0MU9CzE
04I2RNEb+FuTyIKLbtz7OXwpxkxny6o570xwVIUnwyUshoXGxAQAmdet6XYxjjABfGCurHD9deEm
EuOrE5VM6dnK65XLp6kF/sK4thL0oOMSCg8QpZhLV2st/WlM+nol0/Cp75tXo3cfnC7LbvV0GtXg
InJU4LU7PAAx90nbcbo7dA5Evgs8KA1hZ7/pI/R/LG6JqdThtJAHapuWpek/thGuxfzCQLTB7S7c
E7qls/vp5QNdXoCop/9k1H0JiAfbMgnLy9YhrJyCsb6fH/wpYc0U/rVuqi/zC47WxtiXBZwTnSjp
KBl/M+yYussfuh7LRnug2owIde7aP8+z9K5UExDcE7QzGRYJqpuTPobeFsx2fSIR+gz+FU2tA34r
F0N/+XVLafzj1XItMgmRp5ssu1X9Z5UGkbeilVMaRqil1Lux1RODgzYxbxFOWO1hDOKHktzbZSj9
Fj8iZNNRN16mwuGI+RBdQJtiFZ7qMu5CwXLsEFnpadzDTRfuxlFMaOB1N+y7gvBxVNiPaV3TIiBx
Wwe1ar5N5M/awYxHcgwAwMAVv5tw/eMVdk3GuA6PuEHsf0SPOoUdsJ3z5F1cSGfRFWGAVtpvF0TT
VIsCU+NWBHClbPJmDkDc6rPdrEsHNRjbPjd3j62tsTF0cOczZNKXwRDQJdtVfvbQE25+/X78M2WH
Vb+KYEYVTKZ1zflpUtwpfdSnMXD5uaKEE6n2C8RZcH/hhxLOmklAf3xaFbsuJ1I5EeeqFx1+8yx+
HgpqPAuTV80x+THsCn/aegSNTzMhUOwFlcYyW4mgWqkVnJg2cq6VkzAYmQ+HaHQhDTHZXnpGVe5N
chkCxyq/jQO44zYPfyeI+MdkcHpiFklulsAN4ejz9/82q8GWrpN2bI13FZMyiE8a1ucGm2DH9guu
0mOuJV8bTafhy8J4mVSR2DUSUfOswMEvnv/mlWKI/9P1qwMAtzSbaCSD0bT4OdPTD/LMqiEpgxIi
jyDPNx8zBneB6xANQ+91+1JragKmavWNHfZX1bXbx7ohWSCbsGHwGmGOMoBTi2gv9STZKwFBG3eu
2WzHHh8fLvArenmNDMoW3rzZVNCB9Dumc+5zkCH+bkix8JV6vFhe/h7WVrwve+exLiuiJlM/vZ9H
4GDzUISeoxxjfzxXCKYitqWDw1CGmnWOAlDK82U8N1oOioWJLFETpBF8+RgufdTEoaOFG0SI1dWW
7huv7UMiGcuSSdTRax4cGEMIaUNxiy33fp40oApNrrrzqq4+ptukzcm7Aizxze9Qbieyo1CdWjz4
oF8qNrzoo6XxBPDykhdjvfMyVz16RHeCnV6rWi3O+vSQE6AEG24ayos2MHYUbeadTaeB508ywK56
ZDNVbdfLJrS8u8Ky+68i+17Tlb13bYtafFLZGfiPDrkfy/sW08md5aq7ZGzy3cA+9oUXHY0RSUyq
fJh/FVVxITWhDrR0bm6aSU8RBqaJR9YsDo50C/Llve8J+bZrohNRqCmwwztXLR/URGXM35oWh40N
Rkxo3jrtIVjTFr1LQ1uosc3CfEjFQkR6jjuyS0+VWz1YCVw2MeDFozR1X2DEzxSH/tYBGlhqfSav
Q4qImJ7YYHxPSF81vPoDble91+K1Olr4tafP0ND7lG5TTa45GTwbRh/GWBJaqjIt4vrWKfypGJpq
lUxFUGN3UJPt7mgMEENF7RyMJEA97D80qdJjb0r6IzYhyY7HrY5SQivnkgOcr+ULdyoA4thObyyC
Pj42NpneWpUZT9Mc/FhaRCeqFkgnEKWf4jykItO+uoVWcLkK9djnHdSo1Oj2VdgLVhOWvRN6iKJm
9E8obbqdqKJzZtbVNWTYU7mtvTAGUyxLO+ejEhhrV5dAR9A/6wtRVl9L1dGf4E0AV/3rK5lO8RNR
TUQx+qsLsBQaxLa3n5EAcGHozh3SyWg7/xBVwcBEVpbkgzpcY/IpVmDd3y3FsBexF/oH8CcPc+fe
0fTuAzFScjImXhZjo6wrCDxrIfLPUFfwm5PVtPEMwsniQO12uA3wAjTmiLQQU/zHzXXMUarYqvES
T+qMwQl2baf4yBZRXiB2JI+F43q6PjWSyUdz1WZe+2IW3ZlInuriRRmej0j/lrL3ewwSOudCQjqi
b9gkMjEfUzi6a8fVvpWReaPxF2c/4kHNwxfLN/ujiY8RDrb64CErAMuCmmmpVf6KWOCQjInk1E4f
gaqL3bXtVpyOmhXcHINMYTuT8Hxm3SVIIuyK8bhHwaceUXRBCpiaaru0m/NoIifOA47ZEPA9Lmzn
UEzvLZkRgGvNY+52qG/xq8nISS+cOik7gM5YaFHDxeOPmJ90lGmNmsiHAI/HQrHw/I+iu/aI/0/z
Q12V+cmnXWZVmOg7RNbhI0KYNLXax36IbBrUqAfmykkOvZa5WI3HP2v872lj9ydWiPpOc9Ymzedi
7sydkfXLfCxbkttE1zsbdOvthOys1/OzT0f1FpV5up2/yhxwg+4ims5Mj8zayvE2Qrf7Z0dHVYKl
YznfascO9ycbL3+HrMjYt3aXYMaerNfWOcFNSq2qEhhmVvV+bo9Tm0lrM+FHpqIrDjACC0Ddl0Cm
1h1Bb8R980LWDkgUeB1EFxjGeDSAEozkbc15iGXgXFVCPfeW0MHHuzLaFkO5shQWkLitR25bHmAO
ozo5algtpEzLTc9ybekCDMMcMsDxFfFZ1C2Xu29+NkepP0XElpyH0f6Mqzo4VKqRIPqO7JPONXIy
NORhukrC1TCU3iHxRu9gQvlfRT3Z19h58h2aHLQnOG0WYGXVpV4jdQtis15KECbbJOkJG1Tx7gF1
GJZ8rnFI5jZtyFyMzJX6NM0JE0O5RBLiH+ul4q2wuaeNFUY+F0LqwQn8TWz2XAmlHADjUVOzHzAe
VRJVPYrATWmb2R4ey2Fo8uFTJpjVDH2zRVQFUy8PJmxE/Fllvr3qa5CvSRE/m52nr+BEGsvMjuJN
6VsJFAwArIzc7+ciKegibRvqpb6tO7xR+jgeRSfijeCMXftF4VwNTHJEHnVfDbr1a+5rcgXMKCSm
NTFg+3jqVWcECHkkLY9uEiWLucM0UlyGLsvPZHCSr8pQJaDden87TzZqI2iwyXJyukXzqlsduD+z
qJYywiPZqq9+2Z974HRQT9MvDp+i96S/DW17y6BPfVai8dxk37KCFaBKHAuxEdNNwsC9Hokwq9/k
AJ8m0ersAoV8Y2ZWvDALPKPJ2FsLBDXuq9UYD8M2Knvy0BASLQo/1Mct0QL387Nq+L0PGtkC6EPj
deUr1ZHiNj9EesGv3KlfbZE45KngNqpp3OB2MY1p2gbzjOoTxlNgv2/sVW1V/iPOhnTBGTC+ZZF/
8ye9aJZexWC0ZAwlLfIuz1naDkkBbrttzDD8QqTMVuVauQ4cxBwTRV2uk+kc07H0biDjoKpu37zY
DF9Uo94NKovIDK8ZOnLf3na0G4vYRJiaRqKFd0hymFp2n0duhQxWNVJOMhOAy0hpUmO2m3VS80IH
g8gucUJY7C2klw5gLgxCaNuygioBJ5yFUCe+J218kjpITn9KiE5BwwOqhEhI8GR+JP47PyOdTXeh
Tk7wjssh3c8tQRUI5gdUwmvsINYy9GFEzn2Kr+YLoI8sNylW8dn0wf2QONU9LOsD7/Cm68YcCZYf
HDsuTFyLxCQY1hA/NJ770kM1fQO9FiwEQ+GbbuOoNPL+yVSZj4nSDR7zwiuvpbVRlO++BofsLqMg
ZVlqL0VhNHsIL1jkJYHk88gkSp5ti9yMdrBhDmLTgYWgZXtZIwpcpSnyY3MILpkXswSq8nGhcL+b
WBXBNtMOXaLDqZlWY2mOqMxuEnNNIJgHiI+nhhyQQV3yovQi2TcmjpEg9IHwK/lNN+u90nblGzLR
D+WIZgyg1UcrP9mICWFXtN2OuC1uLrHtg+NBBY1+PX6DiAlad1QIW8GasYmmqqZo+GSpoA9+3XYJ
W0zr9r9PA+gmppBVtmQ0X7bz8/BCF5AxhCbJyQTnEMECFf3UUlNgxbAdlXnG1VbNuFG0YThYmrmw
CGHbcScbDqe6N5svQBLK55E8grvO7nAipak4d0GvHjv7VY0EzEocD5/RBq4IXQPJPx77tmrLZQbM
hgg28ueHlJzQVA13jMbhuToQYOcvE7398xs09BqVuHxuytGnAdHSHVwd/SiaUlnj6Bf3dkopGoK2
Z+uQlnd5ndxQ9joYhILs1pVutIUnr4A0gW3O+aBND4x1iWWzcZ66Fhsqep7yPORue9FToJQdEXWP
Vhp8Cu3m3TPjSepBhSoSo7waAz509D3rUZE5lMy/HsI0QmU1qKiSpxGXAfNvLRtXkTsXHUe2EySR
fnU7zGz90KwNiDc7j/Z8UduOeCphmNgxnkO/zezF3NWZiuNu1WEE4jKGRBdp/cEIq3g3T20ACS5C
n/s36Wzt1rNqoAp2o91yzSGQ1hsuWpATvjB9CN1O1RdVyxQNcePnlBDY8/ygGEF9CpWO0BrQWWrC
7Op/Xh62WJ8dxPvb+Q5ggtktKc93KbzsGATxJxTg1i6dhAiWPyyMIF8BLapvboCxWkQL5auJj/vO
1r38mrdmf9AzUuKUhkznHL3Kdh7lsZVi0t+f0hSvVSGN96FoxssQRF/jjiOqEXpyT5Rh8LEWYh5+
ZtM3Nd79M2GHAUphAIhTvTP2qnWGRnElxb5fdWS8L7nKqqNnV9XeruAcGMc2EcqnurXFyk5ibykG
WKpeKW92ZLvPmRm+mr1T7NSc5TArTeaoLhp8PfJA90flS1P19inobD43ANbuVOY+OyUNx23kkvg1
v13JN9+1CGmZ5iXggYe1GkBGq8lHJMqg6E7EfeNlbBDXB7kqHl2E2kw53PjsNACfp00ZHfXSEgqA
vQaHvRGo+lNmYskcI6/ZsUr40vcy3gc6FJGRRO07Nxs3uVDA5bdNfGX6Pg7Md5VWH14KnJhulJcr
zAw9fXi5AKU+pQ/CPDXdP2tjQsVAGU8HUdCRa4tmEYdBntjhfTT9jDBpMcWm1FOu9e5aSfeiWuEu
I874Y5ccd2P3WDjW6xj2iLkC7XtSGerR8iv0FGq6VXCa2HeZaqsb2bvdIfZVZVtNf2LJpWzHOvQW
zHX9ha+mzqEdAgIawyg+u9h+Gg0nsK6M9QFH57A2QSA8Us0S+hoTpLLMK/M6hL3xYsrqCfvxwPEG
PNdUPIgLnvKi9t4r3oPHiUbxqTKNA/nE4ZPXxdo+DOmgq1jdlqxabvDc2SRQZdx7tZpdFNLa3Lp6
GpFOvaust1tMv5zwbDSgajrvmqUs9MI76YAEL8RbuDelWrqkeKpjVY8rfErNulMi9jbMF1naRgF+
bNXZmlEmlsPo7mYPaY1ib6WYvrnCTEqWHQnYe8uF7Rk7olt0DpCehTXg1WXauSSuOVzHcWsx+ccr
XEdltkIvyMiOnJG7pGkNBETbWYWR4oZAF6/4W4GkfZ9L29qYIsSNPZ3iSbXGbAjHa8X7MLzGBOjd
ZVb3HEE0gVLW9eodJeUF/4YFpZZxemOX2hbvimD9Nl1s8XBxR7O/MJaQG5d4cCWMPhd9JYmDzerj
mJkPVZw0mzrGTdGQLEmnOerN+uOwrctacqjRJNVcY6f5T7DOTqUQ2kdFYfSlfgbE7XN+LMbYd1dy
SINLg2HmkvQjawU9ZeE1fRka8OSLPGt3WkzqaSwHJqidvMFfY4muYEzxockv0Y+29LhusKVoLS9D
wYAgVsHbV7a85Yb5ZSgnRiORUFe1hhxjKuVKlVDaJHkIuypDKpvXSC9URhEe+2YTZApznOgcNg2q
zSp+zS3pn1jph+w8iHwDRak9S/JTRFi86AFAy5i45grSxDlIQ3vZs3i9ATlhxhA9zYf7/OAA8fFL
G4KQDE5kMLU3nP2knIQpKyPdfaGhSXbDXMBZhoCEW6F8EH64GRrkfTH096Zkq06YcImEP/SYQYXa
0WSstsRTpC4BF0Gr9hTuhjpi98olqAX3OWIFpa+vTQI9j4M8W89qHD9/1GulOFGqLjojGB6ywY/2
AcQA4hmdfULldjcIYrgU2PIP2vBSeYQWVgoEQ91BlGNFMLFCD6sJpJSVA1SQWVLvEeIxJvdEbi+1
mkArOg4C56ycS90BommNJsvBOvEWRZXHD7aiETjrlwAnWPxBYRuUM6HXUJMFsrKoIP+HuZk8Cs91
FjF2otaR42fq97uKGNG3ysLQMVrO9z434xUMN2AcSF2IE8qtb5puEGmi2M1KNWR+Q+Sm3sUnNShC
2ETgmjR6s32dxdGrMPW1iNgh4Kw/zAOm3p+lwIO3ULFLLBsRpJeyg3UX0YAquIig9qflG4hXrrLy
ocwhlmHocrgmpLlv4wyQMMdDk4KnCiPypSLY3oOiOU9xkUSrLCZY2sKPDnQXvYdOKsHamLi63aTH
FbH6XU/Cci/7bu8SlHXmVJL3DqKT0vVB4OrNc5Tx0sgpo2PsAFGlJsFvas+9Ba8DILwuMcPVZAq/
IzCqWn/05+BLUEHB2hSdS3Kq2ZGmoAeP7XwFd9QzdwjCQqJywmoD+H48zX9CYcMlWEmTqEJ5sOjY
XvqUPLSGyBC79oDseKl7CkbLk1hfYbsCTDYu6Hg2pPASjaK51tkdRyZKvn4e3PhVnwptijKSkLLg
xci8KzQWC5/7RPgKRXQNp2LYVkhf83GmtJ1U4Crj3p0fpgwPjBXaZf5Klpbgnl+/liqZLLlGqEM3
RJLGnC3KYujghX18TYDyeF/rzae8w52MsfKFw8DDSKZKAldKBPL0zffolZT7+U9l6SnLPgs6FqsV
eS4jjYOAG/7Y4eq561JIFEBKzMchGWGXdspr3sLMTGWoeASJx8PJ6gsuh3ChTr+tPgE7fDf4OOu5
jlgy9JKQQ9JaiqJz+Hz/tSqcT2RrwItErsO04JzLA7AWq5qs4gctqdOLPiSIivJLhzHwGDe6d7Ux
91608rHJ7HBL7hkiuunuUmls1uw6SPegjMctCTESRyPKcN1r0g9LdNZZ6Yb0OaxvzmrQcu9dkjpB
YikRlYMyPBBmDeZK8dcfYjkJc3xMBjx2VoPkYSTkQOAg3mqZ5i2MGiuNX4XmFT6Xee11xrF27wo6
IM3dxW0BfCylM8u9YNOHZbkl2UecRUpqaRK5q47c0qVolPhkSJOo1zGCu9bWV9nb5sK0qEhVOzMf
jSbfq57DXWzEjpRFwye8s9Vxfggy4xDJhsnXSMS66vvWpsai3bp2ee2EClDPN8WpfdG0vHjWQPaU
MuvufZg+ltEEj93UEAJBijh9RhfTnevcl66CicJh81J74QcV1ZyO2ZjRK2WehGQ3U76mB73Iq62h
D3srGYd905/z2i+ph8YCub0nXdqeacnV6IxMwie0rHJvOvhALXKGyQaVmVhVfO+ORv8sbGXYfoyt
p0lnK215DL73td0csKq3B6tUsLWn5pcG5emh0kxxSBsY2XqqXvFabX3lQQ8HdxNqLquiDhDn9FBH
+mezcwruljqQjhzu+PyJmz+ARoqsAqJNtAusiTOS82FC3h2stNokxKLhDC0Us3xInVDf2m1prgyI
rSE5o+dRC4fz/CenwE5F3cQ0DEDcfDOYHzQQySv2JvlSs9vPkROUp65pu3NbE80EE+yx5LCivJFw
HKa4RTu+TyoLP1vsEbsVfvvQWcY9Tb43VSfoXdJVDD10WUsSauraHtaxXjDUqKwG/yjwYaAa3Sqq
/fbG7j44NDqQETX7jNFAwAZk9NFgAlgYbKqWXcT8R3eiaEPcKnfwrH81JCmhiVWM9xCPiF800g7J
It8MBzAcbUBj5v0/ns5jSVKkXaJPhBkQBGJLJqmztN5gpRqtAs3T30PNb3czZjXTM9OdCSH8cz+u
nBWLXw+voWbocFEW8/T3I5anc9SCZctrlEgSLdMDX+U5XYfcJPI1VJYl24oGq3s0WP25ybvXMs7n
pwH842GMBSQiWYgXghqXTicYRq0a549NY2Bt9dWKNsui+BeYIs0tnvPhDcyRu0SkZ28FUKz76LmT
6eQ3q5/kfz/ikfj7kbilcxANqqLgvGslvfPurViaAobjzZSXw/0yDl9hZ6+x1rrdpWZW3tWqiHde
bwnSgfzoCvGYWLK+NjrGr7nnMmxwHn4a0oininJhv8tK/IQijoNiNc6YaXJG3l1u5Cru1I1V7jOm
WEParx3Is/Uw5YX1gFvgTZun8vL3t9olktsB7yao7oKyjvXPouTYnPOy+d+PlSsbfNlaMHtgIa1E
cg22OvxJi4YTe8HBFOvgKgoP1VYV3M3wiVWIJbBLwI6GXWffs7mCV+GnpFiyJwRwGnTAiVndHugs
Bg7UpNuoTL49xvbYKXhA2xpc1LiYN8u8AL4x7Z+0sAO7S341eIQPtsvAumjakPpPdZpFFT82enpo
veVAzcjvnKkU9WVV6RKiqxuPYwfrYmfsTZ114W/hjha2nxLjIOgVdva/LTNppAR9h2nvb5CZL4O8
TOkTJy2W6z4BM5U3NTVYsXVA0pvfJio1ZlmrmzGKnuRURFebC/iG67r2Xtg08s1AvG8rNSsu8pQp
tilX1oqB0CFp4CjmMztGp5vJG4n425z+oYMxklzmQOddDMJJG4/62k8bEE9TlPNz3/ZrPRIoisEE
BbAeZBD61D0n7/K2GPhc27KiVGfugByy1tquxa1VkmXvO6gXBWLF//9FMNTY1Man7DuNDRxJj/d3
vxh68azyfrxMHgSdSSbave3wH4VCSXwSr3HEcYydbZcA+npf0Ke2se2MdI629pM10lXswPXi0WJc
5JWkvpf6n4jVk57a7aMJN9MmiAz9sY7vk8Ya1g5KQVYtEXdNMj0oJswB0NvsvzcgX1+DNuqbq8UA
pxfRvmvEcF1sW9zZcUF6GDMx/myC73NcHOEU2G/0A9IQ0Rz/20sT8m9ZOFfXfuQq5Ld0SG9M0X53
kwvXqQeWuKkMxAnNAEAQRq/J6pSjfDS7TLHrBlXVNNDAc+NSzIx5GhG+TVyTfUWt3Z1Mxmo3ht1t
t87noeFf867FjV7bzZbE2n1cwNxxtEadZaNxvVwNQtC4o+3MogyyCT2zS+3wDHWDju45FYBU0YAc
TBu09RJEWcp6Pjo0UJEBK/1GTt7vFTSAtXUH1VBR4DgXXb91RjOllWygJ8IYnjh76w+xqg5wGc3r
38I8O6G2GWE+HAQGP/JLOs1jOGHqtnQO4ejeIz6OjHySgrJh7lp8Xkxeq9QnXubd8ShShVvM2fk/
pUJv3ex+XFefif3oWM3rMVLyqHnqoEb0Z5rDz1HhXCxrbq5c3cN7MzLKOzGOfokvDdUCTPHfTF44
5BTDursvKmoz+TjVZ54mx6pn5p30ab0preF5zur+XgCf77UetzSR4g1qoHWXZ9Oh6Jvsmg6euBMm
7PRhmW4w876VvTuegeYR7AlLB+IOmXAZtgcbIjzjJP7+YCM8MEA6/v2qv7+VztmCw5iZO9tWjyV5
4vY7GdZD591Gocek3UKxjvLmRjFX3+NMBgm3Gvf/zk+JzedpEMTOarvHese4fNQ5b8HO1Tb/XdpX
+f1vGGMBrrtZl0U6cj2WKQci/VLM+qtjyvclpa9XGpm6kVFPB8qiIK/hXwwWzObBn9rap2QNQtRv
XrONAeuSOnBxbdeQ39Q0zIBLnrhBT2cGgVBTEWiH7UglYJFzKv2zzMdDFx/SMaV/WKjjPMNK6WIR
Hhv0LmCPCC+yyzkn2sn3bGnpQ1hq7oVc312HSfM0qWakXhu7JCrwjk/2s8zxGqVtvmz/AjJdXd/+
eR81Xdn+aFhwSz0OwyTI5hsd6zO7URGdOPYQhLD7e25H/+KMOUqIiXNvmvX3khnGbRTnX4r4uO/U
RvxllTPzNfZGZu9QJhdYaaFDDiQjUVjmvB+GVGwnCRIvyh3shSaetSuqdmgjvHxWPXzLEjfZphgg
4MoZzVx+DfYsd2lmPFhjgrIXM9/pbGZ/M3D0utiFczgcPC9G/lkj7a4+7fsBj3gZLenWreI3zJCZ
B5QXmg9UY/74Qk9JGmRqh4J/5wm+SjR4m1W7Bn1jVqNzKLjdQ5ypZbBoSxJ4Hhkbi50iHL35cZip
Z6g1ogLSrMv9UtQ0jYTUL4liP8ksJ+yQoEjF+QibyVx2YBe4pCWfcc0AHNf5vbIVRLjMgX86MPMw
deb/VWy+cyTFOENtrQRmALoAI7z74B47mBoBVMo35hn4HFzzsJbPH6MQbhr3VKzoXrfVubrbnrZl
wBzB1AEr1nCmnEbqm5XoTiGAHXit6anNFZpimf8YNeerJXum1j7cCgTgAOMNxEHjOx7pLVpM8yCh
0fNQNmGQ1W3GKKQP+tHdNno9gYeFfr90z4xa39RUfiTTptDoiMoF7ZVuZCAfDt9t+Ft6032Y9N+R
GEH2d2XDZTIBO2sUp6i9tfWw2oWw4FCAvfLYLWvOINS8HRfo31gbaR5Nt80cHxT2N3SS8qZIXD/P
37pxCnfUH6J7JSBVaIyXiKykjClI+pdpVn32QsfcItojaWdcY5Q+nW3tYYGt7g8GmZ6yofF3HF2q
W1cseuvRxAxuJKKTr39wTae/OjE3QXxDcBkUQxYaZxO2+iI8t9Kr9swqRswWyfOqs1/sIqu3PVOC
CBnIFfa5pBvVFy5OjxoE6g6iI4VNMEb9flyKPUQehA2KVRvwfN3AKqOPprcnjGwIWtDxJU1u4W2F
iO+HhL7xSf+uLPe71NS8xbZjc+qukiDjHLYsg7Nd6TCOThF86JAkFlNQQoZk/NvyO3hQLZ0DmtI+
U70I8MVxOw+dz4r2SdqGCvAg1E1RoQassp1/vNaWAakr2j3xM5BPQ6+K27TbphYecCeisCzRV5Om
65zs6bBI76w6D1fJsnLVnOk5z8vuMNmcYiu2BrwUtUeIpDSpo1rQ76JivGiLQVdFPv+GlH3OOXoj
GYpNZErETQ06O8RK0uBsxra0xmt5jLQpB3BRxjsem8q35EBvoeyPbry6xgvyfANxNSeOap85orel
jyHGsYd7BvXrkURLfvHSct9pfcPRicmMSVyIajWIoF5JXRlHmW2HB96WoJSy+pqZ1NR3JUbzuc2O
TSlZOrFWGI32ONf1ZfSgkDTtCTYQt8xG1j7p9oeOPzBuV1YGs6HrFD3yoFn9rV55/UkUkJUtRHRi
qyk5+razyS9QauH+VEYETUSbWIN0uvuWhk9stK15Z6BMLbr8kW7c7khPtRQda4qVSiAx2oPY6HaW
BprWHLLQeeQE2EDbq78r28aXOWJmMW11Z/Qv4dqZE2cYTjotv8E0+OHq4xqlSe76wkjx9YOrizUm
KUZ+t+Az9CwAvRF1kQ0UnaX48Rp3xdQ+lPADQYLFxaEf4V327KwMStq+AQYpN7ntbOYybo7FJIim
FdzIByp+K0HRG4rxo0biC2Nk+jK3WCKHyMqPym6SnWLEEfTKecUZ79xKvvMFAwtQmezCNw4Lu07/
1dMAMcVOcDo3045TmXf0XKKyaTM0gMn3REjTvUXLiF+vReaidy52Jh5jyNQbyyhvVucEcElaizxJ
HU/XJ2KLfUMQIf9C9LkuOQBQJ7bxmEZ9dNY5YrAx1AcNBglwRs6gUEf35bz2IHsPcYxgp4+nOdHV
lYBv4yN+3rJm6XuLL4j2IoO+t/HHJHTBna3NttZk/uYMpbdphjOz0sqrKTH2IUpD7IqNbhdVkKgo
grKDrvkKnbpa7z6oeD0x1Iq5q2+5M4j52YN4HjOw4WpaMBcpC2y6417PUbkqpkFQYEmJ1g4VWebA
4D8E1Od7BuS6xlJ9EIYjhQduE6H1ocZG4P22Tt3d5B0vAZBYltJq5277hemBrcEvYukrg3lsjV3e
oHxG6UG5pUMvj2QenQVzUg0Q5DEv4aBxN0WS2FdCbk30T2vxBtCxQyKDBWnbjKbaiZp5eBzCfs2p
UWg8G9Lb29rqRZeesWcHhECMT+0xUd078bxbR9hvUkYv2KjrW88tgEzw4KzF6kYM+cKe7nErvesM
fn1mgV9CkwkYZI6vlsyOcWTL+3T4HFistjTEfBYGHT8FaOCYjGJQJ8N3OZqYj8TEHtuvYw9jeUoi
5IwUFh79tg/F3Gtc8cYBxTrxR4qjaMQLaclS5sFW7YsD7lVQkZBO4e0CpG5r58yULRt6nw1Z20eC
T+ja7MogtX7EwAGDM3K4jZfubAgKIUTGJstGkvuQPON9H2m/EqIp1G7jBndiSbHfjeIafCCslPtl
9MIf+2yZ+rSjBYXOOERRVDvA1lQDlDDi8iYxt8h23sYw3m1eUfxgBjs0FgCzYWTCmYOg5yQBhww9
Xy1jBELD0g9FXGyahv1tblFCoqk7FgAxNl2afmHJwu2rJRfKBD+x8+Dao/uPdkx1arKWTm8W1DaP
cK58yoRDnGs7isv6t+uoV578R6b7eQANlER1GJNGGXXrTuXd1kw4p1Gy7OMQJE06dx8jJ6y9y00S
XZJtFFuUGGhiqwBC2e5A63VNE0kXFWXAKF74JW1CfhwWxg0OeSxBzVO9RIhCWhlMQt4Z2XgWWOSf
wPdWO46pmMXdTyxOQdy6W6F3P3EX81Rzi9FUwUrsPRKLdTZY7DRa0WzLz8rkYoA55ySeQcPEv4Wf
qbc3cZt3G7elalFLOe5Lt0bPr5ZtWkzZRSsZUnYpQ2wFXC2v66M7Oz+Dqt71cRoCwNYHTfU0bul4
Jke3Nw8jyiLJw+5CxDuk8noXevZr17ORW/Na4e71AM5GPEyN9iqHF9OCL+UJ/R7TukE5ML8Vm+fB
4VAQV5whSDu+AFSwSUGuvXsNeU/YJNxT44Ee7Sx+M9hwk7Q6zTNnLZrsS07vgZmlDxChOqCaOqN6
gml1qPFEagpVVc/rG20+Jq2Bta7KiZaHrIuc/eKkIS9hVmyZnYv9dHYPCSPT9UWw2M2LxOIZb717
8M3sd7m5Z0r8sWpCeTh+18BJQ/Kj02BGqMYLA1eZErkfOYvrGlG3BpQ+ea3mCg/U47KTZ8GUp990
P9k0RGkG+USXAlLd3jLvotXJjmkkmSK6Um4YSSQ7Oscg2kELnA3aOrgxQZMfqcVMaocS7lYiZrCY
yrnhZETXZFKqe2VGL3lpN0dT+4b+rA3bZqA3U29Ldtap25KZOHTD8Fo3Kt0jg3P0olQd1HG3w3JA
r12jHmfPzHcJqZ1EsX1bXgyJVKwPi2uf7HE9Ued0tHIG1ixArSPwdQpcuNbzTc2bQm8I0dOBa6Xd
01xS3204MLAEWE8sxo4/8TjggDgoAMZ7rAu8AUrsGLZlR7uDzZf8dHJ2Do3h7K1mMLaxOZCwWXiX
jEy3D03XHUmc9ts5ZSmoFhvUixFUiccJKT0PNDaETshrD2WIPfimxc6OeiF3XmdCjQSttu0s88wk
AeET8nkhEaIUXVF9meWHiajPEnY/euw96JU9U3sNzitTK3OyeQMkgBAmiAo4Jtg4b96LhQC4k7Yn
V3Pk1vBcuvmcS4bPCou+6h47yWIqSiE3heg+cq/UHiZmaLBpT7bzVRat9647mJi6pID0LDvuLh0N
CIWSeyuPHNiICu6BDULHQVNLGL9EYUiFmQwpikwAUofEmv2pnEa/LfVsn2lnu0vDUyboGyo17FoS
Vbzr4E7YSyBCu/OTidIgVw/jIMeDZ84lCjMWJUB/+5GvWMDICkrlxjt7regl93bqK7oXXfBhG6A1
d5WDzaQZ7VPi0XGM1bCgW+CAx/c1iq3M94p4CApW1hjcSFDU06dHRTpwN0/tE++Xg1a8LybnDsnf
7/KBsUk103iRFLAyXOOuZVHeu0zSEYcpAJXDiY+bqg5n3Mg+vHcnHIi5AgJrUc4ad3DB2TjccAS/
7i4YhJotuROwAb34oe47PcyU6mwYeW0mLEyIayl6YsxBHUqTLyPV7gZQx8GipM2pwx34Vo5Zpr+o
PDkQKaDpEqr7prPhDww1Pkc/bzGhYAKEDm5km8TCaz6S/t12mfoQMQEnBqK3UHLdPebSBo8w7g3k
e9PlfcRBGzXta0nQc8dFBYdNiuBHED9ocRlrc0cNXdhvho6Lau8WK70wDMj9TZ+x3HYGCo7CyJrD
/+uqo7Vy8afRuOEbXA7D3OBT8J4lJ7+jEvQ0OeGX0/bHGhZPwMRYrnVS6erZZORDfR5rsSZxQ/Gj
i54AchIpo65+BiGsLQp4tDP7vTmW5l7Z5tYENrmplonLPuEZcvwz0u+1baNzU8xdoGtWedfMl4Zi
w01rxdw2uyxiSQNAEAEuvgDCLwOh6l+6ru4rwkCsDwxPnPIdb1+6r5PlvWJt4TOjxjC1VzMzX5vZ
smdEEY+setAkAPWE6xxbIWugpc9In/EeGBP3fbjEAVnCnXCsQ489+NoNlAGuCK5NUhjneYHiGZ3x
H7oHu9dm4iruslVGnG/aSaFjf2amUbP+I82yQHSoJvZNsnTjpqvL8Rwtwy7Vx8fQdD16Q+YXscg5
UNo9TdcfsyPunXJYECHjbBe2KRW4C59RIgrguJaJ1ZpFzXTxfDXWd2bK8b7W7GfsfeKsLcOjrt4S
i8C1g+GKgScWDzUwQtfCHTWWRMmTmC2WBlBMWoNvre2vmDMlS4LFwH6+mXqtuJGljiJK83FvpHQN
VFTpepZAI0tfFWbfgJNvvKeKkPJJbCE7ZXEQJIx9AMJ2k0/xSCiX268TUbU6/eEFErmnkcfb9Dll
RyOIsUJv7/DEYfgqKvp/zOwUxoMTeEW7MNOePlRZPXr8zqkBxuk0YIVWoJL9+I3SvzmIDhWk2cRk
LtA96dAFbsgVH5hWJtj74uekxoIhrU7sSkMHvIJntIGV29di18DooZJy2uC7eqhQo4Nm/FqwxFKD
RZy0KMtz2/SHkdruWzPljfYkZ2FLPTD+If3mUoSL6ZhubGjYhGefE0WnmKNNXTAZZOrAzWx1o2Bj
ccR6rsX1QIZ1i2qOV7wQ57z7BMFPv5LyjTJUuyWcjtS6ob6VXgNYMrxZYt3Y1jI62T1VwBEtC7pd
R6eEyoOcM61PsdJ73bcvlsp3c742nBRrbVGrbp2o0jgezEfW1HrfJv1bOMTGgVLtLwa50QmNWfgi
wmY5jBa2OVMLFtknj71jrwUeMMY8PfYXB/TDew9I8dRbw7fM098+F7wxXs+FYer9MCe3nrRPXllJ
6iitPKCC6TcfzQdkXioSLHPiLuXg8U6/bOzTu6KJus0+t9CTFsz/2w74mIriZdOMKBmLlQ4n2WfP
VYoiRP9Hs6XjExeN0ij+W3peAWxVOhVgNXzhs9PMh9no6Y/NTXmgHPsujVcuMrKV7QwTXbVSku3o
KBFz8CXJFOeCNTr7WArqzjgTWla/XPWiPwhXCr/30MLDtQmCCyjjHr2ng7d2qn04AQ4fUoSepu73
aliqo9mZb9jqAHEvdIMZ4jsZEmo2k0c6F5kWpdML9r4furH5dySeJQudhJ5e7q/mA6Cka+1g+G+W
AhJ8t2D/nL35ZlbEdm5Eyxfb42Shg5nvSCYmKrUgSC7Gr2lpbzoma342kkboNI5/JaZa4mYQmojV
+3Y+HzqGu74yuvsQewTHZ3cr07yGqnpTkwc46075aar84tS5hYnXuPaD/NfGeYbrIbu1e6q3F8DZ
MWoc5OjQB0+DXMckDjrDx1RcmhYXInfKQXG/jVuEL4dLB/WtJWpQuEN66/bRwkRTJuVFOvl1HJ7q
cq2CHDUavkLma7KQ+Nir5Z2ao/gqCwwfRp9zoOD9hCVAVjGo3VSwcGAg65X2OwvzZYg1c8f9m5QX
CUW3ZsBrEEfwBf937DVX7pAhRmKeER7rjzhUhyjnzS9wmlfH1ETcaxqtP6X1KsxSfzmjDbldftGN
+bPXa/3Uu+UnYowOuAG1uDRm8B3lDZa6Z+np4lDR/2eKCjZMP30NsqQro8HHq9r+pS81+t7TveA1
TOHHBPT4uqjHy9lrOxPfSfyK0mgCagSNEiawDhTy/B7g3b94bu4WxrCNMWXnUMeN0GdOzfeonR29
GV61XB302go3ozaUgW0lvC7k71gkH/BZaRutjz5HfbQOZhmRUGR/3ZQgNJju6QjasNCbXL/PqHLZ
tRk1Ht6cfyRQNkyoENDwUZ8EkZ8QgGBK98OmKY27tC/zoKWyM5hFe9W6+LbXqm8LUz73OE6RrsQj
WMw/Y6gTLCzYQmdGWq+x06W3jV8yjIlMZe5DSayVVtFxkxGJhRs97BS9P0INA8WceMcIWD7mTjHv
tFG8Qu6cQZaME9vOps+45XLRQSTpx1elte9aXtIZtoCtnmckwDEvHiON13QwpmtpwEaGs7NIgiCD
iZfPFj/tAgaNvOm9G+IaUiLZTsoDGSHMjE5HFLrB43SK2cImUVj0gSpLqCt68jqI5Dxn+UADXsKB
j6oV1rhV7c6G5M5NLD92cCR1TMfPoZI3ndPrfGo95V2NytB8mpU9oCIuv0a/WarwM07DYQOMinhc
SH3WtNgPY5Vqu8JygO/UhGhSY3mgi+JOFfqWBz69z9zxsXPQ4fr5ZR76+pHc6a6a+3eSDNUFT+mL
TYJqMsLrVIbXQk2PUYW3yG7CR8YbXPzMz2RCf8+o2hDDZ9PG6FOhUV76t8HQucyTIs3jhNtAF+lB
686T7yQt9d1Dg5dzoJkZBAzbK7dd1uv5twnBJZupuPS4s+WkPgxvRjtv+YVFCshtMMKfUiXteUz5
pDyQpgQJmRokdGJfjDzM/vsLH7HfMfIJojlc9n0RfVduup754h9BBn1vJXGL1cnbaZZLxZ/BGbls
mEGq9TrHKHOU6rDULd98VuwzwZ0fKyBQ2C8l8O4pySZvYAQN9Tvb1MtNSQ1R2v9OiAD+GOnGte1n
NlMnlj5m469JDP+SgguPmDGdlj9z1GIMGBE+c8t+Sz0u3JnR+KPg+jDk4oMCVRc+XXg0GsZMsoxQ
FdFh65lTYJbuK6019uQUTd4muHlYNoJktGgcxGxBYikNsLX2kO/tJzWYuKBdruMRZR4DjYN+NKQ7
0U/UAolRP9Q5R6mFEK6OK8BfRiREXtLRYp/DT6NticTT30IqJM3cQ4ZdiIJfK2iV+O2YNsA0/Zq4
WvqL3tL5aOS3PRop44qBM/4S0SGjI3VhBuLKJehrs0dU+okNQwnpu5N8wu7+IkT0YmksamnzCh+U
+JM5kKcfiudQW9jwNfpvRE9zU+UaXO7r/uTo6S+1G/mpqMpPbnYv7uIkRyyzQA+G9qH13GavELIT
nU45MbnokxbC0PA5WwOxCVZ0mU/P44xHyfyNZffDZ25snRQ5PE2i5qPGy2xSu8Zlq1VbknJ7b0rl
fQ6SXgO4nvSQNJZ6z0gJaidk8IDf6Id0GF4I6b16LFcqWa/bWLRM7V864cHp6hPJnZ51YB0p2K06
or69uzUiszS5F/fg/YeJB0/nEqajBsayt3aOzRmJpTKH8pU11lVIjgVWTtxyQRzaccf9COcOTlz3
kZTRFOAORAKRQMfCifs1xzvAelHq7pj/stMAAQJLEsA3rbathD9eDiHDRM26ZOnIR0vf6TZp463l
IpIMMzcrL7YeF2+gOcaYXns3ToIoq07oafm2KTBxQCDvfMfetfD2r4rh1hmpZ0uTUxIYhoFTrt3r
+lhfIXExHeu3FM1lWyfHQda0i9oMBmuNjPPnZEA5AZd0wmzh23rO7G0qQQRJAlkhDchc4jc6512T
zvot9PvW9wYXzwBlYBtiGUdN8dS3FRuSliASeMJGCGOQS51pdWMIpALORNOmM+NrRs4nEMOXKTxr
ddBRzJoZ2TaiKQOr48xNyIgfGtvcM9kNd0NDcqHjyJjodFGkbru3qkJuMhP6eydf63gEpofPWwiM
zUQmj8w9yE0saxLVfiwVhZ/SzY9wrYhEbiD7NRTMy98eT7w3vofcLjzdKY5GYT+aMYVXcjAQVTl8
tCHxbIYF9VfDFX9O3jpdjUHjzoopLg9ixHKiU1u1H1zsHNo4U1mCJS6mMHeCkuCHBv7+kEh9KNHn
HZdzaV+hrI+LAVRirGYuXxw+gYTwv2M1YJI2+BlzuQ1YI2SBLua/SM8uzh9xjzKC086OuDj3rwX2
yUqG2YOq8sMoqWXXVMjJp3aPEwIAF3mPoxowLJa0bN/nH/XCU5mG5nskRXHyVm1wlVFsNZPsGJsK
c5crmJASv6pNHUGvukLwIRIBD3brOpnPZbfZOnDAtnzuR7fUEmKWQ7KJl+IytNLcMAn3ewU5lMYQ
rsQFShs6YDxlOUULERtSxX/JcfgMCJBI1jv5oJH19RR7rDvdrNWFW1dHKO9wtiTpQpK0m76LkGoj
r+jrDfXk3ba1XjFe4Nl0+uyKeANpQ1S8ZEVT0RLGDa5DJx9tShY9WX6nJND1xtWhGFDoYeFp7RO+
fHedGuEQKK/4yLcNZYb86qxEtSPLz0U64h/K+95LXsfVn2wRKzO1ihDcHnfUvRdZ0PdzwSQ7X652
5l7aSdtUuqzOttRWIFjzL/fGZUM6mRfKWQp6mBa/iEokYU/7jACd7hvgSr5HLJhUJNLzkCxnGYUP
ugmazwBYNs2NxvnfSVCDwhWVaHCAqEPIpx6HCN05MdesfJzjPt16lMZAc5ExGpqKXMzMS2n5TvE1
wQsIaAdE6kr1FrouvXlaiK5J5KTA6r6fOQNLzsnwJhRZS3g13WC6lz6smV04PEVSPWHAORt2ZG+X
BUwYwEPnUIEI47lxT3R/rqCW2ffS6r5uYntLFwe7W2d+2CYR8vTB7TVtxxFH7ljlfDVAwO2pXJqm
etmtFjh3dp/Zj2ku4SigREMXNGSH88KKIKjWpgxSTseEspNhnn+5yuX+YvPUcjvRtHa6eOV8JsZr
B80wB5biDjIMsg0K9mBqhZrTPBg3Xls3u2won0RjX4Vwlxs1gpyKvDHboEEeizQGia7NxYaDCbgh
dI+oEw993EDKqGW2wxnQbaRzpul59nEYBjbdJSeyi7wKUxYG7jgdrGH80vsCIyYNp3iY7FskR86b
aAbbYjK2AfPs5UJNp79khdhxDMY7AVGls1NxWJ7zUv8YSQQ9hmtEZMq+Yi8vbgGf3ajsm4bQO6SK
4VLbSEhA7glJTTkRG0QdzDenCnD2rpGOhWYev6Vgb5gYvo8gMbHYtsTAidgG2DH/MVCTCB7xrSWn
cG93IoJWQzdq6l2ztLgaIqxxcOraFl/zfUTwJ0kTdbYKtNJcN16GUd+4M6iVsht++6QtdlhDNDYJ
/lDtO9wZHCkCP/WgPsqMSU/LGr3YPMJJziXdA98c8S4dmtXVaC+0iFqI1X1bBWYzP7WubnOX4FyS
ldwDwjrfxIQYzELixhlapEQCXBE9I7AGl6cwioHzglSEPxt3OrjbGkWSikbDipBncOztRoLw7EAJ
1+eIBEH+a5Wes8HJ9aFVVUfpl7GTYKy4EEdPJGdxlue5xY5PWpyWaVJeCkj+KG25i7CnujGDBor4
9L1MCAyE7onB2y5fzfszg44uHu+NSiMfqAuMI5HnnET1oEDEON0+czCh4b348DLqJt2lscgu6tty
wJmuC2N1AqeXlBOVa4udmP7lGfqv2T/qETVWDY/z1CguVbqI7jNbR3+4zbV03iPFXXSML77hafU2
wRC7K9qH2i1n1L8k8Y3QPhFlDneEJvywN8pDZcgdmRT7YC1RwIDG2opCRwAQcyDXvdvui+Hi6tz2
J1sLqhQ8twOfHz/hCE1mLmhwMulQ28aT41dcepmcYfEYvmAcrgHZrgq8mVwLB849Kbgxgkc/0x+c
d2BqmCC7w5LvnBNEnvbcSP3FQGaEbBlh8eE0OJAdu5Bke/FsTkYsITuqweFtGejNaqjup264jsrE
zs7xoUaEwgIcU+sae9uIWzv8BmSM6bYrAaZqa4gEQZ8upolueG0wPoZlYySPI+J7xL+8NguDvS0M
YLNcVlpOWfmkDTcRmuNp0usHERX7gSQpC57yzlPV3RlGx/VU1PQNDc47x+kG98mlychs2FRgXmwQ
xdcGa6uv5uFGq3sKti2LZLbdXWuybzsnvTO1O0PG0B51dDbRugfB2clfai3iwujqRNyAAcuppt1q
dr3dH+ei0kesWiqO7gj5Sh9LBi4/DwLFGuyDFMTXgSsOaxJ8nYkHTkwLqN4YFFklo+72D8dFrTV7
V87sEwXPa8jsQ0G2z44mNIQYjQsQ5l7ROPbBFUXkl9IZ9lyecFlSCH5TMOxHdHn684UaJUsXJCFr
D/4cX0rsnWOc9JsIhzgDfCS9v1/G6TA74wJ2/b9896pdrbzlLh15DJeWRF2C9Rmv2jP2JAC04F1b
wlOIgjDk+RQ5mSVpQKgqZX32oqdKuevJZfiaQAxZmrvXOefes2+193iwTUS2mP2yMNTm74MQckRy
XbACYn2FE4lhPcPWbPfTNUvWquXaOCocr89tScxuqS1/klArqpCYZRRDN4ix8j7/H3Vn0tXGtuX5
r5Irxxl3Rd/kqsqBQqEOAaI1eBILY4i+7+PT1y+EsyyE0rr31ajegHcxxken32fvf4OACu+BUbxt
2/TWapA0k4XW3rcsaRksi7Jqt24WmtwcEbTM1k/vW+sFNDOBZ59Vy73qAHFzMEfwRHN8fkWC/0PU
THmmsJRvZebhndrKUK5DXE72M6YHWb/BG3Gn9d2w3UNS0SpR7b2UXAcEAhMPxVvAdUwQS6pJfIPz
vUZMQr2Gzl7OXVRZoAoNAUhHCTxlK4eyLRfa64f8WqLW6r1OyDylcol0iOZhFkMuI1naIK0yYbhJ
auDBsdhzfPdfUiwSPczillJT7kZqKXe9tax6is7YNwkrVLfXIiYktxlFYBujCmqYArRgPTUu97/f
xEAELMV41Ho4ix44JEWIlwYxTkuK3dkrxxgDmkZd1qPVjmDRvretNrpommQ0I/eQD4c2fIDMiVKY
jy2yttfvFfeG6WTSV6R1PWLSWMN1tXVXxFNvaUYMgaYHV1nWDktPwNfCM7Vw27XxfVflHSRWq4Jh
BxEnMiD5sXkULrAK0lxZ3HNGPquVKK61HhAVMBDrvkrX5USzaxDP3nujJFi7YArnuQRISLGTpMEq
NTEGwNPRpSRW/VyF/ID5t4E87dC7dlBzPnbg4YQ20372sQLTjfxug5TVkHArxRCF55KUvk0KIBf5
xGuEgINuBF7tYET9/hJh8aVf5cEVKEXQpz56/PoYR7edai6GUELnaDTupD2JskqK65TvqhJUbuam
KPpg1GiIWvmjcckRg1bwb1KpV4BZMXWhTrmlD+rxqQ+J+JJul/pt/jCgTsUg9d5llD6RFu4uu0kw
P5ZTFxhss+s741lUVF4wTZ8ndvOhIVJJyTZ3h2EXFoTZ5ehBukmGC+ju1Q3mxjqlTYRlJV9vgOpl
IGvjxFuoKWArjh79Ihl/Cvy5M8CWhKDL6gLCgXk8dErft7JHOcvmrttmO1mOMnTlEy6kujVQlgkn
ijs8VTB2lLHV3FwJggdkdqp0y1qtwBjtsD9LET904dXv5WGCFjgVTmKXUhy2kp3sFVm4fYML4Gol
3m6eZgfIj+FtLL6QbUo2g6/0mK/kD3uBdWMIkHyMFfWqdIuRu8vYCVrKOaBI8cVQlbabkrwZBh/4
YxWqEMM6iZRpK5INfy6bnvdj2KBLgwRDBzJxFiA7tohjhJjhwW0iA1uHzLLihSohCO2pfmmrnhVu
NHyDMZsUwp1CvXjiQO8HFWiCk+fhSAcNIJ/wGvYS46WPxoFCvtnO2IArc+jaFUjchGfyhBRUk2Fb
kavyJ36Fh1KWpBiYLULWRZrcX7gKbOfOEGRHxPiU0IUpcf0KwnpEVp6/BzeEwu2VIPjW5KrLf4UI
Ber5ZQpTfNGULpXkodtkqoY18CTVR2BnzdKuS2+FsDQWaQUu7/dve6L4A7kD47rEtHXG4zlexYr/
AtR8HUF7D/qsXKpkIZ0+k5CDRwz8ij9YRFZxsZerLia7iTQgYZOk60DUHjO/XuzluUoVhP1eka5P
EpAR9TidG/5dn8rlzEIFZ38gQqhE+iKNF3oVAx3AbHWypeCRnJnkrCB4dr33IaWWJU6RtOJ2f9lm
gfqqNX6LkkfYbevpy96MHDVuaRVW15RGtlzS0/n+318S89mQ8dbNu+y2I5dAvMSPVN19zTskhfbf
jUqYErx3zaJZ8SIYnjAnL2Fb18ARchaBNqjKrZBWTlGX7fe0JsYFTKhcelkSbMEw8IOWhIYGaI24
57HGFbU2++FJky/01rfWqdG49ugl4VPcGJRqdYGXRalLJCUmi5a4fW1dU3kOjGLbik994QZvKNqA
45BIUX+oBlWZhp6a++aJPmQLHQYA7jaPgoCGOFCUZ3K8rVHAqil6byFFoABUoIZ7DZkagMBMIrOu
6EUzyTvKD9ogPUZJolyWweP+oHVdK0ZJrXoyylC0OVOs6z53+RCpt0NNUbuVkbHoItVBDphLvyvS
S0BlN2jSC3gPenRuUu8UJPd7BwVkAwHSxUrWG529dELrdbt+IrmF4ZCvB8HwH9LBuh0QYb8aCil4
aAKsJg0jRNB9+qEy8eE0bvS6LwjVRw7uWhPCCxO0+WXWRzm5N1j9Y4V4s9AiN5q7EohaA9uUOi77
ZRd20U2VcxhXKhndgZtuHQ7a7Yc2WtihAOB5k7xKvAQighq3S4ogKNrroIQqL0jgDSb6zpiKFx8X
fmHiBgpuGffW4Umo+Si9IsKKlhYfkwNfCltaibm2I0Qm4tSAtY00ZJU2DyFJR1BuvXDR+zBWwP5W
W09FSzKILvfnieClPWp0hgpjBQlCgShklrBRVnuB9nGwxjV5Ch4ODSVGIyqCH8gZ3BicWNsC0uBM
rEtzLYpR4XSdgToKtHPHy8r+sojf9xFOwr3G8xXdJ7mrjUUUS9HFx/2eRcawy8z8sVU1i/wtp5Gv
QgwE8FE4Sijd5rjvXJlyqN6G1F5HPceKRFQHwlJPJlnTrHWrpFpTKy5chsEg9zi4axZlaTeWi/Uw
BJM5xeONCKLqunYz6uLTvUQtybz5+AiACgXwPm2+Ugwv/zYADpzAdsi6VHm+EcLJUwWU60b31UdX
cOOlFFB3BBuAJh66QjlI+5WF8+6KK5bEE2JGjOX0S1it7HCOmUwWshtdgIiWRC7AEo5/eMRgqcrk
Vd17pTfZvVeKl0AAdXJAOt8RwNsCzPj7tONtJYQqNLe82oZ6WlzDeuPNwHbgLBme4Hijwzb1yYBV
1bQCjzXo7guyBdI2z/R5J4vldq8b02j5L0mfD0kyRQ7Fmdp5iR13oJip8FO+0QoyeznWNL76WlES
YFs5e5HfiIqQUivqTevlyBYk2hqYz1UY+7m9l5GR2lDdefhlpi5IP7Du7wiKsDv4j07zl7Cmkako
tev9R5FIsufLFt4ax6orOH4DMZd0EuizShyeG5/abVJV17BwtDure0DpYDnGof+COW1rR6pEfjLQ
rUUkUk9Bv2a5l0lt2iBZNJGyyxpM94zJdkCCH1lAwEYMNZzo8r+eLNBncAMG2rk1jN5Y7wWM96e+
5hMrF56xlkAiwaUMkOIp0DxGLhCBx4pwcv9uy1tZtgFLAByfXmqAqTynioNsORlHQH4I3kUk/TLw
/4s+IaQF46esYCGDbJ+E91u3U9c4WsOHMnTgh0XdO61OMbrd6w5IYYzjNCqKYM4Cp1KtkHcJIbI+
cY2RG6CgUfQ/KhFQSxrJNqZJWOGkLionH/8pwAwh/1LOpazQHhUTUxgrDLQVCAftsTV96q5y+j2t
jGibImHFadRkk4W1MpcmCUwNwtKFGxSvvQr3aa82OZTgWMShRv83M427oaqteVm+48sIJVWO+ZLL
lAmRqLVJPXYUcVqwtBD9FmaihmvBde81FIeuS86eYtLAAo7KX23Ju2SdaH24UDE+hOiAQQKI3qGh
qYuBCBG4FpFOh9P2x37NTUNcYzkijDUQ066XblMXt90uKn7kxSBQhkeXQ0NOc1Zy5ezPyv2pyemZ
p41MSfgCGbXM5iGI+1uHypSZkTjYf6pY8i8A9XrzOkcoWzPQSuoExULrSl6JkvfekjZexENCcXXv
7NNtAaIkKws4z3Kw9G2Q18F9Um+J6POnWk2If0o9uEcQxPg4d1QWwPSb9UT1CEavWpiZpdpsW2NR
mlW6yYWU7aQrdypyKEWNL5bhl6+wMreSSK08gMh93bnmO6QzmUSc/p6iVLir9PbbGKjNAhVGUgOu
6t5n2Hy2vr4cAbLYIKOb66wWVj0yegiAUwmldgTTMw7QvfZ4kCW+C1S7QUpuCuCFGjuS/aHiiSa3
hVbP2brjlSePFBI5yTqD1d36wzItCKoGHdKz5pPxTVN93QKQ2apW/93D8O7C0EbzgjMyQgGGmlfM
GXuXc565ydjdVzKPVDNWHzm2wp9B3NyoSWKCDfE2VNaGeU5WfzXkUnllsmxnUUnprM8aY76/7aci
N2m2Ybv/zEN9l5p9vpPKgty0RFywdzlR0L5fj7W43l9m2kSfLlWRbYxrmYxNy+RBsv/TofCecYtp
kXe0OgbEMJ3AK28zqZOZZdPaaHF3o8byqpio5kUu31SdAAlAbzeBPEkijFskSxoH9GlyP7jDiFAE
EVTM80+bCO8oHClUFlsEQFBcvJVQZ8UbHiOqbGyI0RV8VzSxLW9+/yCKXW2FoxppycLfuVNKYYjd
d+Bi2gLC9SvpVWVRdpkW42uCJiVG5RDCEtPc8KR8aYHbUBrn7BKUCKuq3AXtN0UVfmpu9ADZhU4y
bpQ0vIMPV6M345kTWYzjpNL9edqgFUC8P5BAbks7FeO131d4yjWxe9lYwIsKM8p3tUdJVubSqO0+
r5Q57M8nsJVITEPZtjWleB8BIKxjsIHcW57JS86f7+1QEkug+otX1XoMoUZyP3pLDXuAyzzFQ5yT
HGd0HaX03PWBy/ULMeuHlVBg8TZptV37ZXL9IUmsqdai8SNM1hCCnR7QUUlqEJ0fkEyT1SpqO/7E
VuBhjdQVVZUQD6WieNCjISQJR0ZEkMINA4MaRQOXdf9Hg9s8aKjT2Foi4c9l8EKurOB70abLOIm/
NZQ4r4RK+x7p5AXzkHM/le7ABnYPWotAXNZMiqL7g4SU9VVSkxUWM02/j0LxMvDR9a9TDRXwpEvW
/0EIK3tdDwRTl+5M99bvqTld6dqP0SRZY0dA7gpYZEu5KLl8dpF7ZZkPkvBgyI+l8lip9yBUZqWs
zwyY96oCqJqYR1aEOectLjL2JpVWmAQrSKzUyzpdmfW8qQo469+H6qZqbqZE73+Isp8apJo0Igv1
OtNguQvxRsJUgjyv99h7GnmPcV4QcfXwGAP0RwFvF++oDAVjsAZYsyLZ/V20JsBsiQdANSC2WZgz
XyHN0WGyVCjVI16T1EF9yIOA03dVrd6B23RgZ3HzhPJd11s/cll30gxdoTHLBTvytF2V11sZIRFy
+HwKNVzFcEW9rEUaz9CSGZXLVxBKD3gTMruTH5KZamvFCCehHRW8btTd+k09s0Su/NAt73hUon1E
1Rh2dG1l9xWMC+TIIvgjNUmXwRGgagN37twIVruPTxFKqZJJZbNQqGCN+CKoieR4EqB2kJuCIuIy
ZjJ9uIiu0vKMl6p8bE0si5oiiRLFUVXSJenYthZn+Nyq+7Agq53NO9JdV8P0JTJ3UUW4X6hDTvGK
L4aU80U3fn27/zOvxvlStIDBlODgL8nebhSvQORASGMcHRQR6pGmKTcfX3Ki26zj2fPvk6H2L2/v
3YfS7JHV+NG3f8d5/P8rU/Fpmv5nU/HNW1m9DZ9cxadf+HAVF6S/QO0gF4PgIyaxomTh/tG9Tbbi
gvyXrKkqzgCSLOtIo01mrf/tK279xa+IFMAtbfodBROXyZV6shw3/7I45mSLJAOVNF2V/omv+JEz
sYaAMF7YlswDHQ4YXuZHlqmZayYGqjvdLF7Ltm+PK+0KJRU7niMFgiyY3Trycz0js+mgUD2znqG9
94tyPV6ri2ThLYQzO0D67Bvz9fNMVjwH9iwKfthCZfF56rm00PkcsgODd83TBhjrDBzmxlDO+D1J
kyPOb8nkL23qk8PRQZtRPqCsP7UJbXduLDhB56/wh518qa0PVsavzXHokj6N5p9aOvLmgezQk3TN
OuCk21pdRliyhHc8yAlCkNv5c1tHTjcf3VIklhWWMhpW9Ec2VjEaGR5Ydlgdr/LGWGg/PAcBRpie
czABF8HcOGO9PE3N585ZpkhADn9axWBHOx5Gnt6Cr4TwU5feCt/HZbdQFxhenTM4mj73n9o5GsSh
QLouJuvC8+QqVl9qBR4EAiQ4MMZz3cJ24RtJ6lp6Q2/uzyP6dW1+7uDRgKpYuOYlsNjZIN4k4WNS
n1kd0mcnoGnGPjcwXQ8HC7GogakZEx1SIAH7rtqV3XOXoc4/sy4VpOLm+ZLHtLcw//lS+dzw1POD
hmPeuVIx9Uz/ri9xs7Pj6wk7Oasx+1vK8wE+8Lkmzw3mNBYHTTYRItvyNIuVA+DDBlm1K3/o82Y+
rZnuG4Xl1Z9nT/rsDv11dI+MyoNCh4LpBt2s2aA1tG3n04EXOOiZ75oncgVOuUydYBGe6enJbWEZ
eLMpumGK2vSxDjoaKYPpBgbNhmtlkTjtqloIS3VVneveqQGVRNHQFUWFlWIczSEQo4ox9Tg5Xwcb
+Zx3oFmgfJfxRTNPzFVt4+ranTs6zzV6NIsaRhYdaLzp6ASbQMoALlI8J3tyJXwfBae8kleuY5xR
ud9r2P8+ATDtYjINaB2Ym8HogeDxeUhJrXR5UwMp7zbSQnWypbnVZ7DCZtFcmJ+bv6Pr4WtrR+tm
QBGjydyCdMiyXEfOfb3qFs+Kff5km/6hP3XraKWosWAWBSnOWTJeZ1RURXFnePeBcv3njfD5lPno
D+vQQjpVsUz+//PoVWyDwEWxf9Yr76P0IFc3MEj/3MTJMTts42gxBp4qp0PEehBW7iVYmJV1ZX2X
F7UdLP7ZtfO1O0eLoW1Ery0ammoX3kpZ/e1r53OU8LWdo2UAUzCqcEaFa7fsHExLnfJH9zQ6UNxn
xs8zwzdNwfFKOBy+o5UAIEDAmdqkrRuYre/pPITROqvhy8+atbyCnWic2cmfN/LX3h3FgW49wPUK
1Xam9WSXJEzTyzMtnNy11JCmfpmGpkzh7uFBmMWqL/s1Ayi9uktwQh5H76t2k1+ND93FuVVxqjVT
FDWZJ5UM+PjYVS9KrQ5MxnRG2ORANaK6djXRTmbwfuzzwc+JTfWpuaPxSwqAEerI6WeYG1PbmgmV
srczq+LzTbKfI9owdQ13Rx3Hz6MBbARrjDuVNiiUzoNHnTArpZY7K3NHXEN4dqrrdJl8UxfToet9
O9P6ifUPYkzTqKtinSjy7vg0fV7H/VnpDCiI3wW4P9vbxBcGV6aw9pdn2jqxGk2RZ4khK8St2j5Q
Orgz40FWXXdijY53qGWBgJtDU5u3s0CzqzkU0ktvLj2fafOzj+mv0T1o82h/J/qQW3pPm/7aXJKc
XmlOtc0WSJycCQhOLE0N+RtdIUpWTV3cByoHvTN1YGoR0TJvHKgFG15dF9pVshY2nu1vrHOX5dex
/Nza0cpUTROhLZF6PFXD7tG3qdg/6/PWSd+zdW37VN5mzZmt/nUzTE1ahinzP/XL/ZwpWGUZYd8i
gGOHSWGDOXIr+Uwjp/v1u5Gj+erAHfkBzOxZAly98l8N6enMijjZDUmR92EGD5qjizJqPb9PTebJ
L+7LwsklnFP7n2YYQw16G3QHAJZDdTamZq/6j1FHor1+7oZfKZXX/j+9t2z3cewfPhpPdlQW8QaV
2HiqebTtU2ocpdQ0JLT0WxJ5Zv8vrRDw0vuAQLb0o509jNDXahVJevy/0JhQFhV72xjmkyPiLPgp
z4J5tzr35piW3ecrjjWioIZBUgSrguPboMhbb6h6oORopPbDRSt8L4dtBtS8Fd78YX1mKk+O4e/W
lKO3qZdTL0ZRcLoNNHdTrpGUuJ5Y6o45723vJ4Jxi7Pv1K8H5qceTjmcw/sOzSkXsD5tqssp8O8v
Ijt7StZTXgEF5z938ORSPeif/LktDeWlrI0ZTS+7GNzHVrpJwKX9uY2jhMJ0QtIh1dAMg9hRV5Wj
/WAZSHmNusWUXcOmcZfNMrNxn3/o7fAK/uPZETw5aQftTT8/OCdV5AirKGYAXa+C/zoJX3mL/8c+
TQN70Ebrkr6vXda+T35p3Sx16oxIx9+NNmzUWXhj7PSHM01OB9OXlX/QraODK2t07KDT/VrsnAwx
lnm0QZx1BjkuvUBfwRFXHrXIb+d23MnhJONIksGUSQwdnSP+qHVZiU88lJS7Nn9tzz3LTq1Bg+PD
VFkkJDyPglZ5RK0qUjkuB/E5Ge5xAZoZzT9+u2gEBb/bOLrMGoq6iZhws+QSlA3AvvLKgqN1Zoam
kTieocNWjkcKvnYpZDC4wjUythcZKREYtIiOfkPKwB4WioM/LP5/83IjzN1zrU/j9KV1hbywrOqk
f9WjbYZ0WqyimjWdG95qkk2El4yCwgwjv2VgQ8dDw2Vbpo48Q6zobOunTi22uDSFXqZumkenFiZ6
4D7gNNJ6ctss21W/EZZIgdve2czIyUDosK2jUysRQ1iPFpsvgJywzhf+3HLGW2rha82GEOqcmdZT
GwANKxHpCggY+nHclZp15Rcl02rUdgX/aF7ZJEhsuAFpPIOjOkvm3tlo71yjRyvW1OuiCSXyXNHE
ZGBPhMPNmX5Nw/RlwRz062i5ov7mujWoJt4FmG06U+4+uGzIMsUOGfpz0cKpi/tgFOWjq1TXSr8R
gpETcysvkVXc1NuRisGUSGue0QgGhE4mpi5m4WVyxiv9RFqB7a/DLRJl4maSF4zEwWnt4c3o5ogh
szin5J22348Gqfr64VyqXjrdz99tHR3TQ67VPUZHLWB1HjzBKr4z19rSXxg2Lh4oa+7kGfi0OTm1
8zmNk1etSW1IBf4hy8TRRx01RC9pW4xZpidCi6OmHd+ROeT9D44BosjGWJ9ZRKfW6WGLR6fOAJtM
ggA+ZfLkzVQCQgp9ejHLr912Sqx1q+DMi/LUKWtquklYwXWhHRc7EQArirSlRXEzPWTbVbAWlpiN
nOvZqfOUhIOGKR3JUVE9WrCu2pdiYNJOu0BIaA5MaZ7Z7UUszgLKW5hErxCa037+jZP85JgaBopK
+HFaxnFgraEGkWgNLSePFupdu8LObJ2AU7LVRRPMrMfzK0c+dX7jVPh/2zxaOdpYpV2IOBVQmzmk
2TEC6V3rM9jejfptyCZ+67oJIUCZ7xN1pOsusNbNooWgbDQFuzgJqx/U3brwFuns2ZlFdnLKDz7c
0SLDgliFiMiHQ0c+m/VP7XwqckQXFa975VZatg4omvBKsfsHRDLPtX5qRx8OzTRdB6dHnGFDkRW0
3tnBi75BtDO+FhyVCVFsOAG7j5MrAK40O3utngr6Dts+OrlApCqqMRXjKsddpnPUWex0ZVwhEmFT
eLjEfGzp3v5LmYbDVo/OMFGNsARGhHF/jExD7Tn6OncwcXe68wWWc8v9KACsOxS3zIjqJuzuZK4t
4ik5hUtF+mO60tHoTRnXPJz/eVGdmFXekNSxge9wMVhHrQ6ZRImgkUk1VxushtB+Gm2UA8zqQvd+
iNr3P7d2oo+fWps+zcEaEuU4U4DqcQOVO9l9yc8F0Sd2CBVU3voGL31d1Y/WSRSOGQQUsmwqxYYp
m60sp0PxH1aL9m+5T+0crQwJ0gbWtPSD0Gu8w1FxrczHlQLGd+Zt4YD9jefcua4dTVQFN3fIp4ys
uqzX+JlTH55qbue6dnKGDkbwaIbQjM4sbNd4NUL+lC4TffPnFXAqav00dFM/D5ZA2cFz0i3SsNPd
XK/zO1Butj4zZ/VVeXkuizDN91Fsd9iYcXR5Afg29TRl0AThu6ZB9S5msbA606NzjRzF/LGMTHo1
NRJukam4RZrR0XfKVbNAHWA2rMHXX0i7M22e3La/p8k4uqc8RSplS2Sa0J0lFFcddSPN8aHwZvI9
PL5HDBGW0Mm+iRfnhvRUcGUooNlE3sAkW/c/P5jAFkXYtnf3C1F9lx9RYXECwtbCnSFFwhPg7MUz
9eV4Eg8bnJbsQYPRgJy9PI2vv1Y3qoPX0qyYh1eendt/o145XaJ/au3oCAE9MxZxy8j663ytbJEx
sQO7t82nKWA9/8A5O5xHR4kne37VVfRu2ChP9X1MdGXZJeo5lFqQlzmLMznCCH2cXYfDeXSQyKVF
zTlSP+ogRmIjThXOBaea906BWe57aYvno8iTc0iekio+eXsi5c9zGHfm2OCNN51e2dX0FMf9dAaz
gzFNl2cv7pNz+Lu1YyzN6CHop8R00brLXkjILjMChhAPj7mwbDGVtv+FepkGRkHRCMd1Enxfkt3g
80sPbDk5DxKkd7BoaUzbNOsp9FfWZ3b/iSgVfg9shCmfDXvpaAoN3LUleRrNzoYqtuD5eFNvWgcH
1bt/rWcHbR1dCGaGwmQw9Wxqa4/5uEns1jaW5iJY+Jf/Qs9UWdd1kfIHishHuw9JHV9R0Auexdvg
Vlu1F/WMu+GpXqb2uVUCqOrEVj9s7GjrAZvtZWG/TPRkl+F0YmGuIVo2ikBOPRpLjwRcaYHhk7JL
mCpzL81fU8x4sC3R3pGpmwFtbqz+NgqokjbfOmHldYghGy5wNPEGg2vQAQpyUHDGx/gSy4uX0fXX
gqb/8MyrsGpmhubOXJMsAJquifhdF+91N70U0GhQAewhNoGOz20DQUVeNG8oC3ZQXKyfDY6AjRhi
eYZcFCQmPnHTpjAXSPEK/sWQvORVbUeFtBD0Zjt493g4SNaPQcWFA8agVivzpg4QQDYIw4xNgYtZ
KpPSR765MZwWmaUIoz/o8TMe1xC8nnTCGohNwO7WkBIerBozGVDayNYmCKYKMeqfC6XCeBPqGuTA
uAF7WK3FNFsjgzQrzcskRJnA3Eou0seRgFJOuRSz6EozQLlsRP3OC3fJ8NC1jlHDKFNfMuthVJ+q
9tlHHiJ0aki52JrV2aNpPTfGj71cMZ7UnuRdyt0uMh86rVrm/rdGfcTmjvcYUs5hvDADStbjojFD
R9Z3cZIhA62hXfYiI8ydQL4dcaKJnwxrmWvJ0k++i2O8rhVlHhRPBVnK5D0u/TX+HiSXUdDXb11c
UgMpX5kGArvrokkdUR/Q7t21PUT5TRSnc7915+hNW+mmxjJwcJfQlxHAW3omJuXyXZphB4IKo9tj
/XFlWFs3bRGV7NZuqt3mGsRgBYdNxCNCc9V5aI7naHVfmy1qT2sMrWeqfi2N/a6EnQUr9wIxvhuz
uakxMYUUEGi8xCr0a9aCfl3ntYPcOc9RYRa768wLKN8vx/4enZ9VU8tbH3HEun7X9HgdYdenX3Za
Z2cpAttcBjVCIT8GEYIuan/FMtJIsYeXqXuHHB2ycDi/GIhiIiuZICHM4n9IZByd0ART1qgYoV17
FRgPVaBgPsKSRcE9ex/NuyF4KborM0O6S1v7OG7UfJc/FPjDJNVbqC2Hdin2CI9ctsONhm6yEdzl
VH102Miyk8k7PBdnffQ+DDeRd5uaqyy+8sx1114VLMQ6f7HQnopfRP01x/k2eBfMtYJsKnT6uLud
2OQlJoqmOmUTd6r5nuHxqEiOhuqgTOzebBBkMPSnXpxXzIqUXlr+NRaDTlatJPOmBBlvTMp5Dxbg
9kC8iAH450h/RxfIduHmWI/bNNpEwRM64TPXwj0ofIdpvlJ4KY8/6hZ5T2RJKMSgzwHgcuvqtq5d
WN2VVP0IsHppkfyrq10dorUmjnMEGWYl+m1ZX9gNLByWYJw6cfvewv/2nhMLK5fGXWRWsjJ95DUl
J/G+WeadYWwMy4EkXlT1wk3vpf6l0C0U9+Cm4JNUWfdiDvoT52rDyTvHbx/c5mIsyplWRjNffvJr
9A9MXKbNJxS3ZwZSaZIzqTIG+jhDNThoZKdX4aYW38wInDMai2226mQ0oStxHkCIGZ7r8h6/rDl6
MjbWNNcSImVGpm+lvL72I4RsggxipmgEt425KBs4Vp7mrt223VlaufDHVVR1t5nYz/LUvzFQyjfK
4V6XHwxkBuPSSRGMyjtxHTAy2SgvB6QQBD9CUvk2jINt2GazwFta5tZNrnK08UL1PelDzsoB4vqd
Zl4E+NOg1mRaOw9RMdTy7VC7T3IH33BsOzBH5ZkA1BeHAztGM6A2fNwl1ilQjcmqpLyKhVfd3WT+
YrQ2GKokkYUk7mPqGTMOdSnBUKMk8EY90GviWaRVtiJnCzn7GZuOp2ys5ipptml8PUrJPMQLD9lv
P7sVhE3alFTLMV9v9bne35r+qjfXuNShcZAskYZfoPFyJwf4Ocg7qP6BsalFb9Zl9aWCe5tXX6IM
s8kwEtPFn0m765NN2XbzEWYK9I6FNj6VFPwllSORiU0Rfrc0DH3zzJaz6i6Mo1lc7grgiFB0C+mh
x+hDu63Th9Z7q81dCz/X4lqSUL4aIk6ylyG9EpXnBLu9jgUfxVDSlqWGQMqlGnjrPHvmdhn7Youm
wCwXYcFw+EHSXUQRnrBPYQDVFOVmUbvyEgrLcrhIzTsfx94Uc5sC6C5YgB79APhGl0HafKsEt5oF
cvuOky4yeBELWrBSZRn1/VwwDHRZO87jWzTrHKjkG3Si4HyiOOpXl/HkaICSopDOu6Z+HisUvLzk
OWsfY8YJZr2LZqFR/Ey9jQuUpEam6kfgXXTto1Vv3RBzv+4a4RBXeI79V2T7ZpZuOR7ZbVf+ITWp
PRrf/FpHhuMCPrItmM+SyQ06RohjpOtGwmiS+6QxlGUHD1bPt33ewit5SoR3ib8vVQInjo4yxKSz
TX5VJezPeUsK/c2gpRgHahnEHCjIlmqdyf+cfA6QJ6coaFDa+ZIAIt6yUrT5p/iug8Y3U74JzvQg
n3DupDZ3cNtv/3GQh7o2bqdTk4r5JUsT83bNA4mKSz3vHPh9q/wCPzMn/34+yDuRbvjc1lGMF8Mn
hApMuXjKHPZ340p2b1u7fMSBErvmhdCcyQZ8TdPogHaIzmXR0CbmyueHTo+wqKdH5Azj9bgNNuVq
okKEm19pmn9EFPofWUBgY16zfCgDz6//6zp/S+/q8u2tvnzJ90yk3z/7/C1EpF/tz1/ql0/fcKQG
9XDTvJXD7VvVxPV//a8PAM70N//uD//tbf+v3A/52//+99esSevpX/OCLP1M/yHm/wNf6CX9t8uX
4e3r7/yiDBl/WVN9kiq9Sb1ClQ2i/l+UIesv0UBdHsFVkhfAySUm5xdlyJD+knQRuJyiaSrrks/w
izFkiH+ZE9QGMSdj2iTaPyEMfSnBabqo6rQsUeafHsNHuSKMwL2mxBhwXs4RRLIjJ3rTHAiQTr0k
gjkYmN1HzuJPyKepLYPGdBI1qLcfA04CGS+JsC4QJsjuxewmu/vzPz89xQ4TJdSeREXXRA1IqkRd
8Xil9ype3iVMR1V96tC94SVihGdKlmfaOM7fFUaDTQsu4/NIvxCQgR77NX7X/0o/SEmoIlhJpHw+
79iyQLjWFQuqsMMO0TdZuAle/9zCiVmfynQT7NNiXX45YzUfIH6r4uqj33SOBTgyXfm3UI7/Rj7p
OH/7URH83dTRcz2ujQmvSFORi9FERlRXLf7cm+nEPJp32JUTBIatIirHqQ6sBbrWRV1z7hsPqfgD
PYoZKihR755ZvifmnoUrAZewwCCbx3iDHK2xSgwxQglrJ6uv9crxxjM30cmuHDRxNFhaRujg6mjI
iNpTiAoqQUeTwYI6d8fKJ4bMkFgAGtsEQuOUrzrIYPa5iHq0hgy/yvxHq2Bj2cpNAkzDd7z5Wfjv
qYE7bO0oXzoiUBsKvifO5ct6rjx9oH8NPLVtbw1OAz6SQX3nzGx9iSOmhWdIJuxdQz1RrWULVV6N
Yc9cue6cqXoFoKGeTxW6YRs7qR3bRDp/XonHd+3UJCVwQJCEL6p6DLaJq7aUk9Blhaw1SBITd2HK
e5/LeH9AOI+X/GFD0/wezB8BNBrQDd5GcqZAY9b1GyMuw3WnNWuMB3kGmSBZvTn2Rpd8pmVoxgtR
bC8L8aWQYrvtdlxXc7eT5xY+mGi4GEh0pJ4wCzFAEVFIbjMEkjaZAva93FkVFLm8KWwPJVtj0L1Z
gYvSDAvv/8PeeSRJjiVbdi89Rwk4mYIaN+dsAnESDs6BB7L6PpZVLV9+frqAnmSJZFZEeJgB76le
vXoPpn+i/W0pUCAKlvbIOjjxes4pMxqy5p/mMQ9szMK90UYpHIB+Hj8Ke3tUkbQJOZzDOCVBXyb+
mIiKhjwkA1SZgp2SbI3Wuc3+4Fd28aWp/yxQW8cUalnJmh58pnDbCqJJQB5h/lmFHmXAV/pCPrbv
EHV3m2Leyec5l31w1gT6beNH2lBzmVbxXMbOIa/VR5NQAqOS7gmyRU+pRJAspp/3AHI6VsndLmdU
t6WBrmU/cvwoCPvUM9m1+Ykt8bI2f8hzcBvQ7GDOH51xJ5MBmMpRP3ShqGhq6OEMrF4Cnuam/ZQa
zA7FJNWRrG7LHwE9UNpCsIfxCdpsl6y1O5lQJOC5BOV2BxR4WK8aIIQ+fTCSH1HtRlQajQhZHag3
HZJZkgcVP4wOENfIMve37O/YM9cdubU63JK8vG+a/jEraUUIA6t/8txts+u0cDE+mgB+V7b8txFd
bgMKD5nBqHdGJgeZMbnUoQCx6SmQDNpdT9epZ/tk+hq2Fs5jUKksoeu7Pr+Scd7IUTnBEg2gvU/5
XpQPxEibpFLITrA6f+p+b2f3eh9KbPg3cVT+1OspWa4D8b3Ni6Cl1gfd15/bKdRJzM3CurkDYrhS
gEinjcTownfSoJLvxWORXfp+RzxUp7z0SeshVyiah76npVLAT13MRI2SzUuT63yXxJGZTruv1BTy
XGldRElwrTEPBPznu6Esz/3NPbFqku2R6+s2XVpSk48ks8ZqdyMKYkk059KI6mzMDrO6yj/kG20B
OfQoOLXy0i3DgRgO3g0Uk6WWXGfxVxkrmrioyqeSkKYSN6eWo6YivrWMYOIkJR8QITNyOGLnjdeA
KDGCygainCT8qpJCsg2mIJQTJ0HvMIO4kf3RRoXJyNK7diCvFTvZFbNGTDCI6x4KwgwBzdONbAez
ZFsTT/xRN/Cr6UAXnx8V6aCnr6XzSfQxr5JbcaN0igXYOJxbr5O9VtqbsHOkbQsNSeNl9Noyi3Lw
7emz3ezMdV/+SHpE4JC/InzDibVARxJ9JRPg2VjtnVPs+j8N8h+lSpmfLKJApPvZPCtYDedjTB9d
L5FJAlpx1JZQ64JSe2m0D1L6QKF35SF3lks6x+KkCFKbVLHNNwon0es3JPtqSJAPjYrHcnN20kJK
LjihqwB/sdjl4g3UX2PXfIzk4AOBTwkk4fZnKg32Djxnrj3mLH7cMoAtdwU4fbPnLlyoErHsEHaP
K0n6cJIcYr2SAxS5cF3HBwdYk9GjnchZ4fCdGY8r8dBO1iBjEVySpHcQPDP0ARQZqbnqRM+axW+t
kaE8WjAttsec7GEjXtC/2udU+THnJ427Fv3MkxctdAC1LAOoJFuQKEZQhlP7dsmqunJZHOknl4yv
IW1DTRg9yWul42qG9VBfby+dOu87I9mTURlKhC0WiJvdje9NcEZHrGD6ay7nCUmkzAbOmJcKTrBK
3maz3QNiqpX6mBJGw4ew3IjL2tGQCMwK5CT+Fp1KqCVDU6N4VeLlYmUGcYRxNICRWRhCDLrsWUV1
+4Z5TFkjWPPDmrwRUOQ6LTsb6xNwhbsWK92qXLf23RQ7Rb0rbnwqRbxoOVaVeCYeVDmrq0HGChCh
vJTREa7qRgiv80xxaGx1kEiv5G/exgAvgujDGbC2vwCCN/aF9m51tmdO7/p2y65lq3JyVTuLYIBB
kZhDIWUhwEO/RW7SJfU7l5X9upAY+LDEkGbmYfCkr9X+5bqr9Rl94zNWyYdvnqoY4MfgvKTV+G3M
UC2a9pNdhlC19JMw2jtD0t2K6I3AhNCiTvhtuiQQqv5ZWD0LwLFWBMLRezbEMIERJxzNBkyAyfHJ
P34U+lMMbDtOTjkeifjTgQLSCkJ9Ji0FgdgXxTlLGgSsvjvW/UYcgxVfhrRisCtRY8r94i4NCdoJ
mymCqDIXGIBXJ0oTyJw1Yp5SXrxE+hJ5XQD8Mwntb85QOohrWlqfEjCSx0aGz6VFcfasbbK/DnuR
rc9Ab9Eoh+O4mmBnNLRgsuTSOjSrFSV0MNF8S51dIsuBDdp/z5b5lQ4jOer31VK9LBAUJcja/B2c
RffFOp8g3QMYQ19sFIH2zfJJHN+OPGjzLSmd8XbRpeRYxZ+ykd3Hku5ZxEfP8vq7LRJ7xp/IyRUR
cMDf1ykNbs6IYbBJkVnhxnlk70zEAGwkhLfVa65E4FOs/DJ1uT9xTKafUsdLJfYG/2M0SpSahOXo
p966a5sQlg3B228j+VnVJrWEkZXnnIzNaEzYn5rasG2KlzkBq6MaL7FlBjNHeSze0u65NaWdw9dj
VTHglwHqBh+6ZlxhVhyaDJ5gircygSu6ym9azg1taTLHgSQ0j3ghT82C3CH8ivR6iTlMu6YXsTy3
7Skdfpf2UmjE8sTdT8J35G2kB3qOJKtEsG68+TbKu5w9pgMoCUDAknnU6yxikH5yEMPslOAeTrFJ
m5hb50zrUz8l+cNLKyYj45rtuSAq+JmChLCE4iLPH/rUsDxba2Wv0QY5ILgr2KiSjA/SacdNnJWR
JYnpU+6fpiws6nAz40tmUxFK12H+YLHCnWV+8lBWHvES9sr70BORzNkog8YZOhH0S+VZ4qqtQFSM
l47zJF7qBzg6s19mxnGGCuHmUtaSzS30r9vnphKipcGdJsOIAZ+M+CrDz6pznewirfsohHyFtBeo
ovByKUj6DxsZsjWn/RiPT4UpqkdTcHXklKzcDaNtfA7zo/ZJKG5H7qMBWSc13zRt9nPAN5v9DoRj
AdoT/+QP5Pju0V9PWQ9nY2ACtL0K4NC5id6Z9feryWSuaHg2rAsrVTuS5BvtRVV+yukBTNmcPseJ
5vK7SkT5gT02mCQYMh2up2ElYOgI9GRs7gh3OumdAjqZ+73ZO5J5qfnSqRDVWaGAJNzcaL8XeScj
V5jDVTOiJr7m6nFRcFRC59ZeK3sv0msPIbMF3m3UDyIp7wwHMk2wQRIb9itHTXLcSO7s91bnwhtT
LSpl5yXnw5LIW0+jJi19grB4hcjy9K2h/TTj4sDxXFGUzsNVZTEhTTxqTB8JxVNWDl99uCPhOyrj
GDSRgLxcXLXqzyjPbmNDsMhNZkceSWKPa8cgJimuiYjM4s2Wv1bt14pPG+FhoHvVe6V/WJdj3T44
sH8l6oSYwtLcSCw0ArO/ljI9QwHhcnkYzeGuiSFqZbzzi6l/JjOE6RH5nfR2lSOneOudqAan0nSH
9oZVf2C64YILlZtnq/3OqIsFLNTHFL8dhTcRhAwdx3eHSdIs7jf7tcyuNfmCwNf90ZEYXx65Zj2F
2YZS7G/VFh87GOewkpi0AeWgJmNVNmS1wU0yZjNEnALCKLwKkgsMpWcS0qN+HS4tZzS8ZBI8Zfwq
FizbtiyejNYcPEuGPrqq2FALrbo1RX6DE4rHa6nKi1lsD8XQRqSXbYbfm61vvWT1vhl3yUJUCAH4
8VSH9cRkpZHwrjeezi1DFiB7n9n0bovqkAmueSO1Xv/7ZvY/KNV/72b/JhKgWW5xeWsy7bPxZoTZ
AXbmdfYnDGT/C3P13y0kf//T/iYSOETzWe3Cn1YDBY4qTFztq9F6lCWB5P9Piv9/pkigDJCjA8BO
ISzp3/fPfa2UBP5n8G7mH4UxSb1jjvXXx/f/BfH/o9ws9/+1IH76HEX2+e8U9Nsv+Kcartr/UJHA
ScEiPAXhGYHrn1q4Kv8DyYIlcXaVjNuwgqftX1K4Yf8DPDX78Raue2Rjh0fnX1q4YfyD38M22Dq6
hRTZ/Kf/Nwj4lx79zzCz/3wzl2SVm//y34SV28BJNUBJa7ckEspq5W/TGRkUw4oIyEK1vkVpPbXH
Xio5YNRyCSRtTI6yUSRH6KjuWrWHzbmH5Oyn9uaV2BR6BnLjvkeDWduHkeIHLiV8wqIjQN2WOJkE
aJPhBviqbSjuaJQOmbvJRgWjTJJKRjPITaAx5kFOmf5WdyVJPi+VqV71hBR+pXjbhlr1dXGjTEwI
EhluGgJ4DSAO8QS8ZZ00DrhN9sok3Q1tMvrS5HargUG8ru/SFJw3zOAj0sbZKqRHIuBfS3X7C5sM
3qowlPMqzydR3HjBN0oEWPlJTs8k/7u2CQB4afTQ6TU6a4npLVv9nilPARHS5J7WPkbdrzprPrfq
c8u1nwT8jk5YKzRwFxElHCXxbPbtXmel2lNTmCIQy0M5Ke8zXbuYZu2TYfenUt4hL+Re62x4rlIo
z43g8y/jzyRtj2b7ldaC/MP4MqsIHBJskXTbE3nqD+REWWmoyhA8EtUvLDvsdC2q+wVQ/IrTlrWA
TTqD5wwS1kfcudJOg3JzkwAAqRuiyJsEZ0YcOeaz1Fl4D7F5uv2NrDmYUW4ge8Xia8C5QaE8m30o
Z4C+OjFGjly9dPX4kgOelf9kFgIGHzI8boTb9WvEbAIu7gC7C+z1chS1GhTrLQARXUozvwR87s4q
dzmhGUJnUA2e93Z9wPJ5LWny2OKIxmzZCfB9o67ue0u7FxhyYC3Cf7s14ZUVSTx1KJuxvYszcJia
uamHkv+TPUHItBnYjoo4dStzd2szHopXp37uANRsOEjS/A4PlZfY1TEBbSdUfqPSlPZZUe+dqnJT
2vdGf0tyfQHKuQFiXE0P/IwrZfVnaW0hGM/Fz1fnySx79dhq9D6qZcOIQydgQfXInOFZiOywxW7R
XioAd9MwfssIkBYQo7X/LOB4FIv46Z+TJjmOw/JEH+k3nU2LmTa+1KKtCE0eQnPLr4Y80cE1gU7n
DOuocVWzWQJi6ke8NJTHqX0fAyRw9UQGgZdshV+nzggmq3hL2f/yekX/GEioCCQsmbx78kksXQpi
wZBJ6M1aunKrDccG3ngLe3mORFvDDybnvTrIwO5mIsshmZHW/akZH2A2RPyVDXPUVDdtJ7Wyi2xU
p4px3352GjrjCedQTQwQ9jO8U8OEuADL2dkrdRXKi3qWB9Sn0oSWBKe2v1hl9izrlf5UJbeIzebG
tR2PTiruYUy7cg8WMoOiinCjPDhwvlkew59RFh+bchrM5phKxXFB5DPS4mmaNJcw52/BsF4+j3nn
1cDUDKc4FjqsKTbfUAyBmbj06c8JzR2/yF1RJ9bxt7NkavHSNXNsdtMamOLZcGoXFrALyfQ0SC1y
rnoZ+e5NhQ6l9hL1bVbQ/NQDkO0xWSHFyI9CLH556+2NTyDF4VRCvCm+a5x4drdhF1LpHZqA0GPf
pqa8NT95dUPJxXdiOJu4gfomi+wOcQ/D5wJleaoelW6LlnqIBEjC8ka2VO+X+s2ckaXKD63ZqXAi
rK2jg3sat2PLxlTJA5PLlziR77b6frgf4g4fWHowRtvV4axBZFVNN+kvhDSSyl95sYKmippbKdIx
m3v6pasDolXSeleDqLbcAnVW3CUEnY0FNOsJNVfDEwoyjvoxa+9T2b5r5BaYIiQXKKbE+7ppUqHK
pPVr3S1kPGN8tJZwKWjbMUBKSR+2pNkDO3Y1CaDM6OgvK55BmcjfBb9jDUGgJOg5QdYh/AZg+2b+
Dro4SA4rH4gbXd7ulzGlW164XN6aHlpt/0o4PCARN+c/LGEt5WEPwW/NyosN/XJBPpnX5AWQ8V2x
OPtyQJY4ZMV3ZwejlQQbDrjKwAuHVFxvilvOqTdkDnoA6qRERL/duRYh89lyQ+iSNtHsy/FQxEXQ
YqnrqtfZzh5H9ARyxv1NxSM2fVYEi6WVujdNGgFb2VxZtL6mnxLnrUuaSGQiJMA5kJWPJP3tVsvb
1t9hzL+7Am1pMaM5u88U66mnTBxJHRKOet8LAlyrxhVY/vjiXQPsDOfJgAmoYGSBNdXXq99N27gB
jEiqgdIr/XRRh+Gc5pNvy/m+G5r7fJaQ8P1kNXmsImNcocWqzm9ulO9//Ttn8+QuXsMp7+5MQVLZ
pd/AuUFju8EJcQB1scrcQ7fBwGvoaQXdpIo7sZfSF7GBNnb63doTv9wDnBlXFPKkeDTKOJKq4jKT
OrKYH7HyHivXBZa3Wn+NY+eDk4Rf1NMHNghMX0P2Uo+2t8FwY0bpTga+DjNF5AMhViKxdyNNOhSZ
/FHcGDeFcerVBzhhflW+mPkbb1BggoYsxu0st2G2wAVO9wl420lpvoqUiMx6DCusxZRvrsCGNFan
JluCGeFlmeuI8Ds0sXcLXCxDXXfKelcGuW0Dy0Uq7esrqVo89IjbxPxI5DozCCEG3ML4tWiHln3p
JOEiLXabNkTT2IaVOV7lVfetdQls8zhIPw6na0oo9Wj8qTnyGhKzbcKyoTJSSqxv1ViTmNyDrEUt
4Z1W5tDG9JhUS6An8Ijlbsf1HoGBital3ZWDGTZNQckG5665zQPQOWK+NrkvviATiE68GyTiw2LC
u7cMO6z6D80CecDkDqq4GDfBwEGc8sZwx8r5TfR1F8ePeZ36jXGbdKgPZ2musKbp5uMQO5/pOj+Z
df41w9V2UyKoLYxaKYkpZ2x5EZieztPrxxLcoFs1mJg3cvxvvuUP6hgKyRj6g7cM+NA0Md1paSaC
BtxeAXXasySj8pqENJcOVHP9s+XLT+noCWBc47lL9LvY6fyFJ8CWV6SujEj42DiUmIEhBORurYiH
JGNDEUrV6nBFJidSRbOgbO03qcXladvmrqcFS+DnZLPEQ5E9TnaNGzJdf0qBSOJMt2rONkCkPqt5
h3rb7RK6cEtOT3rpPBIwjRIze+x0hEWWHwESd5u4dPJx1NTfRLN/GMkG1jB7U78e+ln6YZIDaK/w
2g5AbdNxHExHfPA2A4A3fSYijbrGPozbhV46MNMG9nLcREP+beSa7wABslb1FiT9ahY/k9B2Wmd6
Y7x46iC5q21QLfMbTEswGUg85VFf8adP4EgJCJkI804rfHRfaFIIaPfl2kZx3R4nvTy1Ygknqb06
OoXaUHGVs/2oQO4gtBEkq/EeO7+Ncxvw9Lu5yIJRvhjyuK/Wwc9Tng1L4Ujsj9L2kqXqceZfbSZH
VtvuOKR5CwYX/73rFAxUYu08awBE+QvYhbeo8J9z2+8aBqUaIIrlxaI+jC2gojUTJtu1GmTiOT+n
mulNL11qe8Ihgb+JcjJ+h3XebR072PJHl5uB7rQ8Nk+qXeyWrtzHyho247or+RorUs1WIbiJyyeT
c2PlmcuMz6bWH9Nmv+mcrqAqfWpvAhVKv9gWeLmPZbOz7KetqPl0by5oFEdB1voKaoRM/T5rnhjF
HviFIL7Nezb88ZYz/pstdLtJ91qZOYXevqGR+3HyzWt6kGqJQU7uTRDXJcr4VBvvnYn6IdaBIOJB
76r2qsoT4VNq8Yfhl5/by0MFJB1lBqWxahkiU8UY6wJZDGSjJAmTItMq7kHuiDAzi4ykfo7LnDiV
g1lKb6LVoR6lVcAFf9etjIkQXuKYIaKEJtZ25bM95G58S5X4HvXyluCY4JVuBaWXqYb6mHkO6lHK
vCeLXzT2Ihpq6yb9MZHsGro4ihwHM7A9yd7ts+PoZNR4bwC8TmZ2VqSfungeLeT0lriwLg+3It3L
9l7n4UV0dMntSRllfo4jy3Sxzp3ENLbaqd1DseDj1wLZhlTWWkGhr2dDB1KqcGEc2S68mN1dJzMb
X1eKrtbLNshV0CelWxz9SOlS7Bd4WYU8nXnag6bmTbGIYTMNhtn4AdbZi7ejSlKsrrFNDweyWwS2
4pnof8RjWlxVIddsq6/WMAFek8MtG8/V2R6vXJZcLNxDcbaTzeS4yK+jeSt+d/M2fhaIwkM87bN1
eUgM5WS0vwlYlzg+CKqNhktt5LAQ9W/5ufFuZvwFt/xpiQmBBEGTor+1DbC62r4MbXxOHL/AO8tp
viuVETc8rxMEqCFpPMVkF5sipdoO1qwdSzYCzWxXWK8KzVIZf+FT98aC+VRjPMsyj+p8s1H84jYO
M+z7aU2ucv2g2J9DnzJWa7xW++5ry1Wdz1ohjcmOKiLwqfvDLSy0J8xodzlqHLNv5oX0m3eTeGmp
wQzjVHQomcxKY+ON8LFgM7mx2dXfRj5VoOCTbruOnbuV6dkSc57xiRCtCIuRm3BUDNKjsZbejKm3
bNVQASEiJD5dyGxy+bp1BZcyPEKWFpLlXWKgF4vryveTW0m4yVakx044trAzcSHrRRL2OJdbGUM0
6y+y8yU2SpeSqW69BUW9yymv1PXcFolnKk/GiolAO0/1l1n03Oc/mmGGErKnNuyyrY/A2O7Xeg43
qwwMEKW9Onv2qLlF85DN07HE7NBMh81wXFsd/XUbI14MeJ6fFiW8WioeiMrIpMCy6mqXZguVZMvU
gq5nGE4mUy6bY2c92fWDkUm7Qqtds03A4tz1veV37EYAgHENqbw4KQs4cuUuccGVbDP0onthxGMu
6gVKU1jwHU7NtN+mKdTKF1X/7WGDrxWrREXPhg6rNTob7mp2EtNMtMLUjAEI1r3q9Ne8YRzWd7Gv
CenLyLP7UmqBFXFKzpLBVFrHnCVJcZBVLJKouQ/pNFo6NmMMzoKOT7DEeAHrr/Pmdr7vrWT21dxR
/XmUruskcOR035X1nNWQcEcb9otSsUUSH22poz6Un+Ny9bG8sf7SBMtUHWLtF2KIS2EaDtZ0D6Ce
6QKs8Rw3TF5EUr/u5qUEzdNcFxO+ncnFOYbsG3BhD1HC7pExO1wt0q4zp5tscL9y+/Qz+9sF9fda
36OXuev3MO43dBeN7moY/SoH6Y25ZmqUb9sAlVmUBzKQXQEZNuETYv73PnO2qglzE3oExzgqG7iv
7Vtju2AzqoN+C2DQPheeDZnPra1x8gASZuOorRfY4tqF2ccrZwJw3b2a2n+aG6FV73yY0NhwRKi0
TP7E5LVDdUzxdyyk2kkw40c1ZwS8HdYyvcTrG3ji3BWo6HX9JrO3lcNPaPEuCT0PE8tg02F92him
pBr45rj0beOptKeIQH1iM94dHUfPzyrnUbwWu8Ew4GsUpA/kocGyS616ImErQ208a+7uLNSgpC4w
stpnkGKfGHUZZWHFEusYzA+lbF0ZhKq3PDDby+bPme61V5gxWN0BBs+uaHHjjHIVzrPD6ghADC9h
HUuaf+vGSvxy7Ey/lk0sRMp0WHVFPp7huuW/YmRCLu+fzA7I0g9E9KCZKTt7lU9FMuOghH4WpepW
7VNH2ZkJCyaNVpxSu/uj6X+0XHE1qE8WrfYyLmEDXzpLWHqFwcI8ZqMaIR9txWBDjV7l80fWSC/w
b7kZEk52pl3cDr2s0fFH07xvyuGwdKhZXRsyGW/FhQojkBk7M0OOpEk+gL90M1P8gsml3gbDqUIu
lP2EdSQZMXSu7rJOf+wYoKsM5epmp5g/eWHcdjYMx4wkm6GrbgS2eDd1+GxFzq17Xw7Zg8l7sOhc
8u0Ce5y92tVsLhNrGjh2XGzIT7HahmVCSVs69gd4ILbODrJQcUY1hzHffmjXma7Vvjw7T33sdexf
WNDmppPUvbZc+7H0a9bDqYrfVCnFa4GtjZtS7vJXIKGYzWg45XJn1Bo3MBWE8aVmEyO3NbTmP9mS
UzFaVIly42UDyy3678KWr4QrS5nZiteUiNr+svQ3QZYWzdreYrpnQZmvqJVfD82edshthge1XFmV
CQS/EU/D3dgWaGrp8ukU3XMiiYWDiz/LlqznvmCFIB8++2L+0/V4ono6s630ULC12oaF86GC95Mi
5EFfjVmU1FvmuLrL1djxrsQDUgbz4GKrDrOxHuuJASWFBzIsOzf9a9065xuohF9+lPPiZaZllNWd
usBpd06Mmk/WikQ9nhewnauiUtBmftc33rJl93r8WBnZ0aAGTsfXIgCtRTndWYYbV/iw5hd99vTh
B97RRfTYMbg76WkrFpFGa/PIhXus5jMJpb6WMtqEtcgErms9UxXeGjO9c9p0p4Kv2zHDex7kiWbQ
uIMydFQhrOlllQHO/nJW5yiVjs+g6Uks5Q+wGtx4zWPtjBj7QMCdu/x7mhNIygsYHrgR2CaovtR6
n96G5cKKnGrw+CD8SQUbbNzg0j3lNgtWKgUsiPjKbFnqvteLl0HGgyNSX+1gm1q7uO6eloZloOW7
Mj4GQAdt+c7HcRzNaK1fDP25YL2+Aa1VWp9V0wUrXJ+JAaua4oKQ5UBNxTkxEK0d/OYmrqoJYjrn
RKPb/nwzsHWmW6pOmG/OxY4tTs6P3LyvNvyK/XeO6JFD4MP+GkGj/gMXyQdeukJmnlXDNQcnHHr7
ZChQF/iKVOdh6Kcgk+ZnjfUzp/DlEqoaxQkJ9G1iBqVFZ5W1/pp/JMXLRs+RYiEwOPxsBWOH8Ib8
T20z6S+3sDTqcAI8FNvpo9PKP9mc7c1x6veT0y9BrRg9TnrYuBV+gsGKBnwr9lS8pOVyWFv1TI1+
N6gMb8vEmkFO8dprrXmAhUWTq24SniWp53Lho1KGUglB+aqHVWWioWjn3JYuXWI/pdtfyDiyBJRK
v/YltZpUnxvBahyod+s0SUm7z03nVcnH5gLAzl0yVqEs8KYTbrQkqe/0IlzWLEXIWD9vkJ2tZ52W
2vt+WDjg7Tx7tUaFJAgLwpHiaPuqtMhxXpcITqMFs3hUgpE/gDz4WznZIQuVlCXKndRwIk9pmK37
OR0OZY/3oc+wHE63Xx3IfRPUJnfNwmiduRVLu+sBYDW72djVUJykWvEHS6MBtV5RW4d+M9nQnsNl
wnmDpmflb6sq7fVRJUihLpEr+u21xSGypCxm//UP1NQYW5d8ymPnPtOwYOjqyej7Yke2C/zhLJIo
RhOrDJV4O6sxo2uBu0L7nrnxGdOkCYHV0ZTmOJ5l9eqY7RO+pqw/tFY3uKzvfpm97tbtMmBXLYmg
TX5zwZtfHNuqfusz6bsYgbCyN1yg4KpIoonECAP4Mbd3vjwvi/1qpxMrgYISEPihm7StXzuITuOw
m2wjlIOhwytcY/4h4gTnw6il/rAc+olrrs+PqckR1GIWjIk+m8vTCu00y95qJm5OjuW96TwtVYOM
7ekO8VnlaenkKSo4h8hsw2QZLmUq+4Zk0PyUmIGylRcCiefcWxmARBi6LrZecGemrxVFsluX9GiY
dRKphrhXOuknlnL8ABP3l5TG8Qm3ddDJI7vWugzOwZqvo9Rvu1gZb8uM52pVFCh0vMULLibkfsNv
jXOp2/1TMROtBeGWo1sweMOeaEgJiFchoVEvDhKXGfNmlLO5kyrtIU8G1jyxnzYrguFm8QNkqZyG
yWm52RONYloiTIZVvpoPWzKFAOu+oTTUqKe5dSmwVsb6wY7r07qEhpKup6XE1NbF12aL35ehH0K4
ZonWWfTuvX786x9yw+sudTR9csnaYiY7R3OrnvXiOWmt8lG29l2ztb6RGPdaqueR4viEupy1WYhd
aovfUTVZJcfIjj9T84fJMs52hxtonubdKPH9dA6KkWmUXJSO6A/b4AAiyBhVrAw2RMcqp1jjYGC9
XcHAcCgaVhstC0NyMmrroRgnX9gzp72aJnhyuQUIPWA3UucjLHjaF6t9xkzR7R3RnQrwxADMSF8w
LT2Sls6I+NFeppGVYzk3gpYUZje3lBNEPOzVFcGTU0lXO2HIsCnAZ3Njw7boO79fceVCrGTA0uGd
u6H1jk01kV+wlKGj/drNogZTMxDE25qojkvzaTHdzKu6hSw6W6GtzVejGu1DXEoZ9qf8m7CKlUVs
PohGLPy+PPZHu9XfKkevT85NhCop+MYZSjvt2YaIeU5MaqWCarMR03a3NTiSUsTz2F6swJrlF9Kw
gIMqKsYICJRurfNci1TdNVbKN6c6EWZP8iTmst2bt7e0D2ZTnw5tXhtuCVMaxdlxonHKzqDG3bze
tuOdRsbEJa+2KL+Nu7Ik+zIXRwvjTvsR6idfhfNSQNZmKK2yA1vXJz35KRPJeTTYJB4ryu+qD+u4
fBOaerbYLNCK9sUWmJKdNH/PhDJ5w2QOQKv5gYpcjHyc/KBdpt1lPeesnuvFjrWDFTUDA11xTmk9
K0QMJ8dqU2Ffk8ajIN/c/b/Mnddu7EqWpp+IBZLBoLlNb5UpKWVvCGlLm0HPoCefvr88mJ7G1MWg
+66BglDHaB8pkxmx1m9dYfXboMleu5LvC+khXTa+IuIirY9jUs6kNRBTW6ifssmfmfTR0UbMYJEX
XqMACaIFJRmM1cxABjCneQq1E04s0uqSFRBngbKvAd2ZSzkiDhhL9dKLDrVgJ88wLeG1DWzO/aQj
v6JjAFAzhFsU5TPDZHElNLmivV5/xZ7ffTY1ejJZwVJTyrlrbeNdeK0BIs1I6drpaUy6NxLBNnbX
M7o3ik/d7D6nvrxmqkqWQzFvxsju9klBIIYXQb7X1IguKuXma9l54GBm4ML7TH9Da944PPn7rMKW
NHGyqE78daDImUSHayQMNHJNxdlZYoYfgCP++SKUZ/KCazBc5zpYo3Ns71hnFxd/jAjx42JQgi5a
qKlYEVBTa8bSPbuD2gk1srqHh457G3SipZugb+e7PCzHvy8eBwOsKsyAb0fdnjGmd13ir33focw4
L66JT1RAnHjlCY1dbtGcyXHIGttNy5yiymVS0ltJyXSzbh1vHbqFsTaHep3x+6RjEh9FbhxKWtR3
hlv+oi/3AOUK/eR3BvijNg6zGfGsqdDYmG6F6jxtX0UdUntN1EJtZnzOsKoYcK2p77GUyXJYuTRs
DhUiusnsVoVDxkoW59HWTyIGlS5bBpRo8lsl29KYX0qJgLIMA+4TTYStYR77+pgZyDE526L1ME54
ZNr80Hd6l9TlR2jKYUUkyDfMEjMHYVR2jnpqIhABnchXXulwQ0vjNVRWvjY7BaE21wRHSQw3BYu0
LcDQs9Tv2ADFQSDSWY1zGhBQ4bbbsGnqZY6QNck7XujKL9d1M8hFmsl8JaKYPvNqladGva9r/20E
alqkNraBjpssD7vwYqFSsYEhVmnrPUdD8xTRrMufOOyjPF/OHmkYbkBXYzS47iYohQkTYtcbzExs
i7RbLsmyt3aeveF1jh/8tN2batLHOG7u0kH//tkV1s0V4brGzrR36I7ZGI73TB/3r9Gn3VPpSZLv
p5SXpIxsXhcv2OS+UZBaEFpPkgVmqVvogcHuXOph7W1QSHmsdLDnFTS2U0jjEvfMg/Ib6lT9lpbI
fBpYKMQuC+x8N3LaItfJ5cGbXXJKCpWhDfSCx6SP1lqCoQM5WLcaVRR7YHrRtumsjWaW74XcJGU4
fthBI3e5QKnTV+WfsA+jjznJP43yx+tLdZ5mPd0ynWHU6XgHU4S1bV97NzFxZoe9Qlhz/8uKyl/2
z44KAyd+jnPBCZMnjEZUoe96SxpAYtBzVaPe+TTVaBYrf5OYbnGLdbhlKIZCs5rq4KYpv3o6pAvL
1PpajViNUhng1hGWvjIhr2KPe7a0nfisxjg5yzycVqGhBrxHhQZ7AdAIDGUd/vni3f9f7ObG3le4
jErvYNYFGLHVAwuGxG5TvPqd26USKGThXBoogMnvHpx5TOgKDw9cKvHVS+zdCO58iHJOAiy+8TrW
ljxS7I2FIiGvrxu84jz7kT5jkNHnvJl6EnfMeIc0GhV0MhkPbhO3t0GFG+UE021wkNdI90sYibqF
jgOxHRr3ql1RrvOCmJrSSoHn3dI6oEjA+zXJcTvIej6SmHPtLcN7kNAmI4kmmW0fqhpYYKpZHeM5
Sx8tZW9p4v4xAl2f0zQ5VBGrpmcTCeIaySluE4VkJtvVXd8/OGx3W6HTjxl4LZzs/JpbDXItUxXX
uRr/5pWqVlFmc0/HRfGKdLVcpdHg8bGQzj5SFH3nNnaRGaTPi5y1XY31rdDOxyBKFrdCFvuWa+RV
uolauklr7V0FY23m5VNtJMkxaEGHiCV88tO+eIKUpVOe2vLaMetdIkfv5nMvbUQnKRnxCsDHcMj2
ZUyRfG37BGArvUKx1W2yuBY7FxR2U1YVPivXtagpzf4SEquOSbeLTae4NDbG5rwntWWcpg0+cX1g
XKPeYLA3Y8PtU5kVVBsF1cTy8MXtxec82tMacTv7jRHiLtHGxbp/SceShD/LeUlYDZYjI9S1UeZ4
tRMX7AkmySHc5vrP3/e9ieW1l/OmmDrcCA05HLX0wLxMGumXGH18VnyZn1GtHXkvxkfX7cdH6UfD
0Tac17lJgrUwuURSKl3PTjF258qy0UTlOXYpVL4R9bk72yVBaaqwQJppR/4Ms8va9mVDq3UnyKxi
0N7UsxQPgTsJMOLQ3riFCW/fTjaNwDgTyzrfFVXiXcVk/HoQptxamX2hM9pd9MRxlKIvP8khGXRH
7oybTCc1Egli6YJ9ANQTko1YKTOdMeSZTfdgEVSy7rPoDYah2WBjMz5attlkRrLsMMoOAx5DkBeY
e/QBOoy6dUWGFx3eSXTraomIaJLQe+SFmZQwLVAeAKpNkoQ+gSrHb+y9VTFmu10VIr4T7+3YNZfS
B+eK8tRlQiqGE4XJuLJElCsK2xtvySMzP2jR7TrH8fBeJcOlqWJ7ie4tvoguXKWV16zUnM9fCg03
B3f4NkcmepwUzSGf32+CJhjThvKShu7w6s1cI9xAu0QEBNbk0rtOQetdgxCgOkpoq9YJxcUOSr1b
JEb5bGP+Ta1mEZI9c5R45G9YDnapvUL1Zp5lQzYSHo5g6TYYOcjMYZgoHdrmzRHfoeFrHy1an25U
4tpgwq2+Tv2g8aP2aJqUBTkEAHQQQ10hV2cpC6C7R4SUcx5PVy8FxeCPHLajP4lzHo/bpsF+Fpu1
ta1F/alCIc4GDN0agxEAd5DkL1QO1o+M5LcoNqpji25tU4U6JROqzrb40iFZO2DrKQwv8cBImoGZ
jLqI165I8t1QjM+pHT5Gfp1sZYc7PnZS5z2O7W1SgMFPNNIsCMUB6rHDGkK0//F05r1HwXBuQvfi
u6NcqB6OIxrjdNeOE6r4VMabTCcsjmvXnqez3zt0OJj9RrX+b505T7lsk42eM3wCbo8XOYEhHeV1
COa3vGJ1dSOvWmPd91fCyOtVPcLbtCgosBaUnNLD9G6OQ/zCNy7q0rxUcexcyMR4s8PyqwjNj7ib
XnmBiFOKQhM4Xpyokcb9WUKN0Sj6UJhV8IITFXvZ4HxOvXW/crg0xwK0PMKg9UjoH+ZcfEwdhdUY
USt+f6va2/TBM4+oTe/HUNt9/2GX3XyoQ4eIhEzelNfjJcsHC6rMPSf8jEaCMzZVhdxmRgTxap38
NGWQ0mTzhc3gshcBXuScBmZH3H07sH5UhTMv29pE10aE3xELLh7Ru/IrVYpdoXOGTSPK/OT0Qbut
mGcdKDRK1+FX8BWzu9fLCkPBakyxINimu5/y4aHx+4G/7af7NHwLglY+qugLKe1r403hrur802SW
/XPQafQO3Jx1ZKJuMXHFDMc6SYhcvvd8dOOorqNN732Z7xwscTHOxjMSJMyuc0lGrp+j0O1isR6J
raHxi4ZyAE+gl7oGKo8CUMK0pTWNs8IP3zzW06XppWIz2XZ0bODj15kJwk0mvjilFctjT6A7E1pN
9lQI5iu1PooymVeVgVKnCPEQszsiGn5SurFAM1nWuyIb1onyMA36zl0KIogJU1AGvrrVdVieR+QC
8EekL9nmgKJMdfhsIzSclUfTusx4nCcrvuRTlFw6/6HVvAEO0PBi7GTIQF4F+EXnYh/DV8oMuEY6
00M1+/56nL0jPMVG8gOfYutrKkXxkFbGV2e6zaadvGhhDF69FvPkb6i1+h6z1jzkLWbaYNxWGQBw
W5y8ge6dKHJBLsyo2pZmke+DqD+I/rEfcyJGDMddWXpfjuQ0uqhA/fGzvMtmSFL8tRNbojsCw0wS
NJBt3Nr8ixczzaqjEcIi+CLLlzac2MnT2GmzBDO+kY31IRjrk9kHl7w0MfMY1TqcIPJbAMtxCmjg
RcsnFRcj8jgMKTEUkwL7cAFyFq1DHliu/JfE5xwMXeRWPZBI2rYF9O8o1n5s8aJZk/EM9LRIaGnC
Vu5kaATKu+YgbY7gZ2QgVqC5g2HNPHuM3yAjjod1x5stAiaLDn92wTzKzv7QNLOG7cGiYQbWZmaN
xgUs3I12m5d6nP7qrhtPgXLGk3H/EtjGpqrccKejmVWE8X5TJVO0Vo5Il77l7uIs1qvcFbdelCfG
5XrrTOwzQ15xfXbafpgtez436btDmVTshMlmNFMcwaB+Uz9Nl3ogU9JNGlJjm6BdJ8ITRBTucF/a
58iqjmEUNrvRIRlGJxQAVQ69v5nhPc5S+49GOVBcOIzodYzxoWvIJBu8mAxFGnjWVmb6W4CMfZ4O
1t7DpDcCbh7Ejeg98ySzbl063YfdAzwVvrVIql8O8mKj/QYljxy/Eh9qPanEj3RfVEC6HNzmfJn9
fdK+q6FzYSv8fBU3DCR1bK2zqUWW2cc4CM0gYbojniFlPR5NZBVegXM+4QrXVfPAcb5A+ouTFg49
dZlP5vCPn5XlvrKsBXnM6XLOLZpKbN0A67NvV6F6Fc6bKRFN2D1MWudu7Ba7gQOEF7vIxzv9kLso
IOZ0ZGetEUQZwBy1JAmxGIxknwhrWoJBgm/UYYOUQ27GEr1hjNEvNHR+HJxGoyOy0rVTJCH4JguO
lWmA3SaL19ouHaQCyQNn17CKc+ju0DgFvrYOVu4+28Xob4mj5L3N/E1AbMDSFVV+0nnzDP0Zricn
MRYyYv0TcXlq/fBWuaZGCs8v4qPBcpkjDaWwf8YyubZ/sOGDp9vnDLkLoO2SDP9xaxiY07V7zwht
MnLWUGgKfLYO4m9ejfslzeBezCgpyzDms5XJ8VTY+UvfOk92ErcXZ+ixzEdnzv5Pu5m/Y3OO9yFz
3YgLu7m7E6wGMDe9c9xpaVh8YJa8qpsk8uONU/xwzBprHeG2yHq32rHUn0pAhUPPwILsGdLNFjNw
0grPAMk/do8gEUU0WpzkiFg7303gSw0+qTWfgX41xS7xAMVPjbxvDuqVyJGyODHXu9UP3qLttl3l
4sDNoqdswKDeWDn4f9MQAs6kGLLqLKyphMGPy200n8ZZjX+9/qPoLDbjJG/PQfQblSHwYj0x6SnC
5WY73QwZJoQYAGQZMH/el8yJtwxdvweFMAVSrxr/UeVZzCStXuouZLet+Ljev40j0mzK5hT0KfyY
CH9jO5crd9hwu1soc5JNNZCbZ85iXLVh8zNECsWGfY+xdQxzibzX2Db5Pk66rd/GKJWsmQSG2EhW
RVtaZI/ANSp4p+XkzBNDnz7XzFTHRKJ/aJ11iJdh6SQ3HeuCKF8SGAS786pxefPHyZtRqiTeZmj6
m6X5ASMPo6acq8+6xfGAEkWuTMJ8fTgzMhHrFE8LYUDJHP32OB0yAJGDY1okydJ3EgVVfW7q58Hn
gQfUVhjQ5cV0yeUYTLRBLvvgUrnoL/z2JQxRpTJ8UZ7al9tUF+BMA9eG/9MLr+E4UrRi9X+q1GjW
iUZ4AdPB7h0H1smco2ExWvFdVPqm887/5xDwi8RkA7jvs4DFKllXvio35qEc0NTE83SLyzkASwVS
RnwxLHIb0VOKLr6p2qXmKKa7GLAv19NaWPNb2Lu8x6AE7G8fdNBXGLV/GzeqT4ZhIXzO/GHlmP3e
jvvv1nKrO8tj7qYnuyRBsnNLwo9b4F4/g12ULOAR3JM39OWhG3rI0qZkJFTmp2nnhK9ihcao/qhb
LRnEog4ggrc76EMDXq/LH0K/PQ0qbXa+1F+m3WArqoxgaXczn/ypvDkGZwWwAS9Q31gPHmI9R/5B
h/AaB1n9QT7P2ck9+euFxj4Qz0FSNtexCb0bwN33wEF1inANjEP26BmRQ5BqfrDTsIODHNJnpYdr
hwtg5XXK3Y7N6O1AxSJcOsV3ltq3boynx1YyAxUvfp1O97hmHPlwt8s6kU9eXJenoqOEfR7Lb6co
ll5yHRNr3smId7+5M+h+OyB9ZBVczg7hmwyZircE2C4gkHgjXMMEOXKtnV1nr2lY+UfLNeTWCTy1
tOsZ5aXFS/I/t07eypz//b95gP9Y+/4rLPC/Fze4/S0fvvLf5t//qLuR8//+Wf9LkgbvJbz/H2Nl
3Kruq/h3byXf83+8le6/fEH5Ei5I35EkWfJP/stcidHVhUiTnm27Elvjf5or3X/hnCTYnAPfdG2M
sP9prRT/8v9pYLnXl5BfaPv/M2vlv4Wb362V1j/pfAwz6MgD699i7XzLau1WNVhtUpegwddENV9u
TpBAqJxn2zMJBeBOBIYnifvrLrMcUyB3e4QT4RbmJpH1gQQHsIybQ0ZALKoNWSsnoyS/Lr6LNt1f
3yshf+8elwokb7yWAjVL67367O44GbjX4fFr789c+PsSXz/6slwND3mM66fTZ2f0CCT3HnuBQNFE
Wzk48ALOk5yvXXG8B6vPdn0qRHFTA1HPQ8NZTg5EX5Fo5PUHHCpwz4SlaPGBOHJru6RkQWK+67FF
LP9oQFmVRIDooSHIqNkmWYgIg9K6qlmVOGwij5hf4V96si00uHR6T3IIfryLTRxDhLq15Nc3w2ui
nvoyeGqr7pBPWOdcQhcoA5Y6esALsGiLaOn3jB1bKg4gSjx0lyiZuD80URIRMWHdROpsH69LIikM
B89gM96zTdZ3GCHK8quG6CN4drLax6JNLz3wzj0NNomHb9GbN9VIBsJ0r18tyGCGuSFdhnmJ6r4D
+RMnv9drf6oeJ0JROBnza51MxEkAotpZ+6CybR4lqy53o5WTZqsMELhMm6fKDjc8vh90im9KJDxz
z4WQxcjKLLGsmJLTDG+4w6AUOjcv+0h5aio04bR/oDgO0B7JblUmJFj43B6m4/PSy6UDwiaD7DHt
eQIybEuo986S9odNmYcLMXg/pfTWRh6/CH6LGadQhBGQ/aVL3kJnPrk+3qDeB3mMl/g9l3Hd3VrX
XzPuLb2u+S7ZOhbsoA8pksaG9I51MAfQMdmdMDz0Sl9rQupFnawnEn69+S2W4YNssFKVuO6Ci0fZ
t+3Xjz24rQzbdVPJgwlMO+F8QKh8TMRXLfOtzgbg/y9gy89k/CcmCUONZewMwSYbow7T0JiIALdx
KQ8qeZKkB7M6U4toHE0RPXiWeSpJZmbTwLHobOZervMGfeTsUY8aJO25beUzSMaitMNbj8exqDVY
8YgFho7KVG+dkZA2PZH1cFIhlpsOiWDFBUFoM9UEESlAhMOX38Bcy4KIxHD2sPMZyUWJl6DxX5xs
OmiPAPGiz5+U3b00CO+H+KijXZ1rtG65uw/iAn8kCpwUUQQQW5LVX0qy/3rN1WOeaKY/Zub+yNhb
QrIyFOIC1k1IGnvPqHAH8RLP2Ay63qsYVUNrI9SZJAYFEdUvI0vGsgvFPugQz08vJZFawutPoiH0
pOGdNWW2cqbmYLUe4WTjY5gW4G8R2xLESlPL9zLXO3+I9oYX7UgTJuIm/rSr1wa7V+0m6zxvX7Wr
KNpjxU8q5n/z1Z0NaM9LantLg0y3mirkfDpp4L0Sip0eSTzliAQS4sHUU2DZoPK5oLqNoqtu/mjv
Qns3+lUuqxrjS45qJ8Nh0Z9l6L60rh6Qpx9AMBVi3MBa1anDbtL9xBXjTB3tWPv/FC5h301Uszya
mGbt6BaI+ivOEDEb2n1wyuqPTvaV5x5Nw4DzQcSEBX43ZWwrfSc/5q7Zxi1ruzDVmuAbJLBTt7Nz
xeV9lwZnxMUX2Trzo+c2LA5a/4gwJYuuOZsO2XLmAWTxrUnTx0A3T96Ay7Xw+ienr5eY9DbOWK7n
jI6SEhsBQSJpUr1MXfZ016TTl7Dth2BV1uopFSTwDPgfbLJm2mBXi7WT91+Epm0QX+CAFag340fR
eSvRTxRBAAyG6iTKbOWyUPj4yUfQIbJqyIN/bUVdrFwXo7VVix9qRIHucMyw4EzRwtSom4x7cNGI
3B8XWsDYqL+L6CfozWWEXqLhgzDdiuHWpvE27Me1cWf7y3mDTuSoreJgok13OZVsWz0OOH8XuQ7I
IjOP6RxhVYJcwrNXLG05Ifh6N31J481nz8kmgVUVSq1JsBSrjnmYnYpNviaaaCCPcUTI58rq1I7m
h51MTOqVfPc846TbEE9VfRhb+7nu526bMFuTmPZdudPfFLqhKbkYZoADEqPsrRcm08rhUfbUnUpX
7rIaN9DVzXJqurOdh4dClW858erWZO8GTrYAAgb5egfHrifSlXB3WoM9sCY9CSTgUR4/RBlH9Oxv
RFhBQ431h/DLv0aV/UZe/p4MxW+Iin9IsWa3qX42p2bGwp59WnV1AMIOe/EUxhkx96hVnBrbZ4nK
qVXtVxnpbwKWrZUX9TsnBmOMeY0rP97PgwJCLD4EuKiNYdts1apNjO2Q8wMH6mXwrC0TPS+0eKp9
8xxWzd8OY6Fv5jiAbyla1oWCLCAXj0XXhGkzjeQcT8wGWv3pmqkifp5FdPrOh4+KNPVJ9hsnwv7D
WjeEaq1HzGmNTggiuqNexeuACYA9qydCiGPoUCaXGdsTYjgylBrjC64jQLOmsnk/h3SyFOlzZOGk
n5s/xV3xGkm9KX3j1JcR/50BUTSax1hFq7Iiy8iLEInXO488pKXTq6+cJotKT08aGw9CfWxO9hcq
xJPt9G8szg9GX/COGOWrkVlH00+OE0YhJ0dEYcU0ExQbDlO58YRAoGh9kwyN11JLwEOcFRJ6n1y9
aNW0nkfcmLtznfEQiUitKhcUfApANLR8jtFE+kV5KGR5C/rsUpti19v5JfRqDEO5d0K9suprwL8Z
kY0TIuVrO2ftP65cb/6NDP9Q9I8ptcy2hx0EAEXXRzcnsDQOqRCOSfjrDSDO1Mxu94PcG56JJ8BN
IO1VlciFlahfP2r2kO4rb0CpMTyVYfgKVrwyw/7BQo7eah7jxCmRXJU2wWikUObBKbHzD6OrcOGI
m0i7TxWk6J8LeOX7MamM+IW9Z4mvAIvZinmWOQIXKNxTiEi2CF5gj+EMm+WYxUszICfh1/WrbewT
lNn+WmjiHedcTF9U8gGY19xchHWmIZY2c76AF1ycqj6hIdnBGfLbFMnrSBW6uqtzqnlvROsseNFT
+iKBCl3cgzX7eteHPOXGNuBhyjVEMi/GnN60az90efLiYIebpX007Pax4iKhmwBmOjhjLj3ERPU9
G+220/HOcYMnjcLTyBoCoaaIHZ2uzPIKofbhZAXzSxhtXEYpsu0uplAfTQRA6asf1TbNPkiqtU8k
HCUaBi04m8DIqV2dy+8KlgqSzQNogDrjGpY5bGPYbFGFrUtZffLR8Or0xRPyO29GdKDs8AaggOHM
NwhEjRJHYz/L8VrwY3GLkgpldsYB4J+MJf3itvRP9HN7UKlYOaIg8QRfx1rA2RQWs+sspg4DcLzQ
iHvJSNgUOQGrXqV32GwQmswcclCNmfuQ84bv7RHLKZo0bwbxKe6SHiVwGjUifHNC2o6sbkUTJb44
P7plkB01OmEzLJ+6zOIhKAnTy8hFESNZrbjkinjZRuQU/pMU41ZrNHF4lEG+Oig1PSZ/wiL8TiN5
SC1seXFjHIasn4/j5FBs0mN5WKJwHRehp5+7TKJFR4a7zONi2VjWtpD2fsRWKypCYTtylDHsdWvL
BtaGnytge8KrtVOe/1JiR1rlrbfx0+6XAIclNJUepzMYPx97JA52cBzC6HHC5+hDVSbir+a6CTPG
viFYNzNQSqW9veTMWbiD/UdOA+p2v6bByEbhpMetpRqwq+Y9UOmxffe64gkc+ZDl8ilm5rVrdfP8
5EREMuo1XI3enx43oxe+GF15yAaI2LEx9qmNipcLTYA7xHyIohAgyx/f25nJ1E8X1SQOuY38KB3Q
x9+dOhQ8adG/h4J0BdYs4yj4V5jo1nEfH4lvwFNaMZQiCTFbvWtzwgHqvj0YVYvTBPMhGkCG8ulQ
xBihoJZztPQeOGYV+pu7bSsEeG5HcNng3WqNTR/8AQY5peN61i73kd++pljGjRGXnnqOHXM9p/Xa
8LjMVEpVRh69KHPezTilp/CJLAB4p27OHm13Rn/bxfhI+vdOYTYoMfL56Uf6GKlyWpVh+lj1KPRo
FL85wXy39g7Jkpfw5tUeXifH3cQ2z3KzCtruoOuCAQWb6kFa33Mhd+jKve04yn0yvdpzuU+Stlvb
gfukx/uYj9qDJdcW+q9j0rnk7xTnkWw9yh9ib46XbvuSRfa+DegxTJ9bVFHkrMD49w1JfliwUBO0
Ir34MDZ9Xm2zBJkc4Zo8ro3ZbhTcGM5tXI5u9Jjl877B9gFUtDdhcfgMUoDCXdZCb6FT3M6kmzr1
a4PHIPidJB8AMOu/Q58cUFscQx642VZIynJ0Jyfdn8uGrmpOQju8R0yotSnfagJjPcbZDmQ3QEpA
R8LXferocUROgLpyKpZDf0ONTFZl5pkHD7BQddHzhPHHIH/a6aZdZTEcZP3G64mmI0UX2LxS6hkr
P7kmhKuk0wNJHk+hXz+H/AYd2KuTpivfPno8VDOjhWxfWaLxZNaIsX6EDLahV530CNU6qpMr8QhH
mdXjbpZHBoOMeBAGMJKNQzJea9bPwui2/NP0J/bGFuMlievpN2CfKHr6dXvjMTIVdt55X0kzZdYP
V12B6nYofjzZcjUMx1y7l1EQolsFl4FSHRLybrkkq2q2IZ9L/WE13kkqamAi8ndgTi6TANZz84Fr
EDcUb+GIR7bmTZz7k0zMVU9MpC/FFejRwc4hLiaGXrMrw5U3/1RYMV3t3cCJMP6b8SeKjX0TD+cu
QGBmj0/d6GTHvG+/ERjwdufZuGhVxGWQ+WjjrJUJH+wSY+e2Aul2K14Mi8m2df4kd8BWVfvMqW81
iYCOnE0mfnzZk37rK/PDjZOVbp2VBYYdJBRbGWIXk9M7o/PLgnlruTOdW86zaxEEfJ3yYF6bYXtB
bXO0MobacVy2ffueg3ZI/F5EkfIfFXJl1+KDzKqdPffjQpvxCp3kkyZbvFA15TwcQvHYPpbFTOxF
2R7DAPvS3VzfOktEJde2TdMFfverx0AA10sRmozS90HZt2hCJ9sbbr514EeQBJ9lQUAOOuID+ICz
8pvwJeidbTUOFBPdu+ddpv72MI/4PFxfRMc6p6Je++a1911vFyMHP3XEpyicRngILoKAlDEjAaEg
8AbtVZFkBzPIsPs5x6ZMvu3Be56YNew0XTdZQCINi3+c5WengyTzsDpJP7+aW6TtzNKzePDmDpcB
JFgR/KZWunHmrNqkOen1nniJyh83yx5EgJUXJaFSId9efVrNtKqQImI527oDNxYqNMZHUn2nH4Q6
q6r0IbRPdftlNHiYXeMpqNt7sNRrMvs8x6BhikAL9D/tshDWd5KSOIUKZsndDyvhrmoFdjfKP83Y
0kzCfraw8+4WNGhhhb3vBCeE6Vjn1DS+ENvRlDW0NdrMR1tBX1OV1zrnhuRjS71WBMvCkVOz9t7C
Nyxy9pw4Dk/g/XFOMuZwIqJ1w/i/dtGs+9l7FX5W5luZ4lJJ4+J5TO0Nvlvim8dlZ+cZ+iOT0dOE
oeS0lps+PPiCkPEywikb55a9cLqXui/StezRu0oWQC1hlyXaxAxrTaOh9xukdbZ7gEuKVynrhGmV
+yFM34m+vtThm8GEwzJuvKRqCDZx1ZxI4fwLnQhiYXRomknSA78jO1LY6o9vdr9+hc1NJw5inCSF
0ePcqhrS5D2cPSVZLlM1hYtZzX/TOgLoE6euunIuk0Nzzf1oZWiDBCZiDBrWadDV2RerdCBTy9PX
LnY5i6cv8Nu1xa838kQyzXovMOvfWXkvE1sISrdSP1oSQiw8ojM7tep6dU6lf3OS7CFHbkc42g9t
8ZLnyLLg3nHXJBDZndkfRxkDzyUSeFK3O5q5iH1Sh1izK7XI5mYJ8V6/8RafDdCHrO9XsR9sprQ8
/gd3Z7LcNpdm21epF0AGehwMbg1IgK0oUr2sCUKNjb476PH0tY4rB3mz4g5qejMyHI4/bFkUwdN8
e+29OdMJjHWYB/bEbOyiGlcemlePVX1wl9BxLpCPGdvRbV0v8I0cI9pgSThbpt8563+WyGta9Sxr
EK/cMEEZBzglEm6Z1uD+Y92wY9x/E8ll/oz08zij2/VRzJyPrTAnYqVgqAENif2tqe5Kknj18lpq
88ks7N8ozfAWnH3BanFmEfYcMVM2l/lkdQx7m5h1nSzYbSnWXT1bv1uxIT4mmMW7yKP9mqngBvPo
8U/mhFVMRNRw83jq++OEM9sXHgeXLqTm4kC94crzECbupeUe1ucN0OykXNLwx9mx7qyDzlmx1bYN
mShag939ZZwsIn7KcMiIhgcSrMOlw3koj763Q4AaqaaCXK+nhCN/E1bUhKQ4g1bqJOcp8Dtz24wR
lhYyooeOGP6IiRIrToL2Cf0+0PswYxyrzC6cbA23wbBfCVqNnQB/adCpkwiDK6t5MuphP9phO2Fk
1feUuoU4QlsmEuxoeysFISwIzyBMA0MGEM8LOSc8kAcn0s6xTgXAvGCR7HaynPaLfpv1h4F/FuNu
Dsg6M8zl2B5ojs57N5N99hVlIHsVANgkrs14jgQpi91uSTuOGF89RXyFix1opd6zJWht7syXpOgI
1GovnM5XfA7NSEYDFaXQLfw+CnXE4yrP9wUsoOnyMfJn4hxB360/XdWFWvrc0Z0ZV17IFSOocCfE
yYtueE8+kRbE/sPUPE4W6XYeSUUsJmXiH4r8vaXM0SP/FFcFAKadEkD0Za/3Wv/SUl7IqAuW5Qbt
sG/Je+zd9Rn6E7Bs2kzwdsT4OzYrc34wx3Rr6cWvStQnc/4o5eLujTgna5C5d1VYZHnZl7piprNW
z7NEM/SsG8GM91Fu3UVTFERSm1FlaRSkrso8xRjDCBMnVqLtfhluem+3uhnMA8tRs+TftseWHzc1
HM/Kw17Fz5B425ZRl+Qwhvnvfsq7KIyHuDl1CwMKDQGogcD1kuh1iYbPMcEvUS4+wIBbnEpSoxhu
ctmLyu/JTbn7uBy+sbpCwi2HsUQabf3FveOaTk5LtLHdfqeSvSWyB9ARpx0jyBodXn99rOoI7ZrO
kPm7xHfizyMBZx9QZiTNlLuG5SPue3LOut08/tL6i5iIZBP53lk46SGVWN7B6t/qxN2tzYk0FlTg
0S3prGBSIMh02SKis5Bf3P5RfKTOO8eIY8JNaCRLvk4bBTZkzBQQuLR4v651YDJZoqZDp0vRN9pA
OVDJ78gbI4ybPiBFYjsa3k6fliNsLlPN8lrFEGNmQTBGOKFPOUADuVB52VFGvpqaJHrJsiktqC2p
tRdsEj3tkxpJd5r1KtzucZwmLhnSIMBHedQ9/Cwq0JQj+xSOMfqVoQAyySNuKF3XUgovxlOujkr1
LZT+ayEEe0oRtpU2HCmVWCq9mPMVCXmtbgRRiyfLV7pyrxRmV2nNi1KdRXZzEKEdpUbXyNJC6dMd
QnWkFGvvr3atVOz6ZVCa9qjUbZDf5wm5G4YwJqcbBVwoLXxUqniKPL4ondxSinmJdC6Uhg42Wjwk
FpYB1HWCv76Wv3q7Ut4j60kgxDul5/xukOYzpdF7iPUJor2wactFw4eiivmJoesPCPyWUvql0vwN
pf5DnHzOigfQAAP8v4SAYgUwXO15LglJkIok0KIH3Cwsi4oxwHP5USrqYFT8gVAkQgKS4IIm+IpR
SBWtMCpuwVIEw/q4KJ5hUGSDBeLggDpwklZOZNjM3oWDGEBlEED3NDz9igAlmEaoIE7zbejWkLN+
F0hFVcA4ocxR+1kBXKSKvOgVg4HhBddLNz1D+JMKdPTxl+1SghQVveGBcfiK52ihu6QiPEpQD0DJ
k6HYj0RRINDK+SVXZEirGJF1/LZNagJkZxP+1v9EgvRMnYplvar2cY8PK+o5r+fJS6oIFE+xKHBm
BfYK9mpzsq6DBGSaFpxMPdndimWxFNVCjDCsZZ6esigm7tH/0a2Gg1hDKUyeyzTQ3fGxtCuHMSXE
jAs6kyiGxlQ0zQxWM3Fr2fWaxY6tmBtb0TeR4nDAGnkMs2dNETpQWQTAEh3i2sZZ6vWFn8/CckL/
SD2QKl8r1sdU1M+k+B9fkUAZb3dfHjtFCAnFCrWKGpoVPzQAEhmKKGoVW5QBGc2KNqJohKmjE+DM
+R0pHslQZJLlXEqus50iljrFLnlATKmimXrxsCq6SYA5RX95J0U+oUpRB65oqFkBTg2Dy10FKkUw
k85YHrEjAg9SNFWtuCqSMxbFWSVUP4JdmYq/Kt153DSShSRbiC1TlFapeC0XcMtMlvHYVPtG7zye
PdguU1FeC7hXq7Av8K9UHZakNgQdz3G4cmzWFCvW9Nm5UvSY3XftZrA5qrD0chP8jEsd2FMxZ42i
z3QwtNldGnxfpGilnhdxPvjWVi7I5UoSgbXVF7LTBMY5Xh7eeN0i6KPNBVMUDreLTI/Mxb/8tvyQ
bkRsZH8uO6u7Zq35KAc1MyXurk40ARhLsFDt9mHpM7SyFHcnCd+ql7IieRnYd5lKTBdyPpJAO+/B
mLeJMz0YNIpdAEedD4dMj5scCeVLc/pxqGnBTKHYU1jAAShwVXQgISt7HC7crBQ5KEEIPcUSRooq
XBRfOAAaWoo4bFCscRgazLbuSBAZtnbJA099z306+tZtMah+YizZhhO/3WDz9w9pPBHzxFyJcLKk
PLfk+RfTRCRIZ+9gnLst1dxzmCtaslbcZKcIypgstI7hGNYWds9hhQ+wVuJRFHlpKgbT6p88Xoel
2EyAEVTht1kxmyPwpqEoTl3xnJ4iO/mpcnVF9tKj7+Iv+wkE6ioaNAULdeE4R9qptRRqvsetHmgZ
ThzPLLejoko9xZeWijS1FHPayiIEGi8DnxAHJvtvlX5s+NFeDZ/wFL9/ycFXc8WxmpKmsmxCgInS
ekd0Te4zqBkWK2yAYF1gWOZt+p39vChGVgDLmtyyKcCyj4ndCfjClWowTQNl72jwWPPp3mHx3mIU
IqZAAbnxsnoPfTT+WXy8B70v443Zmlw4gHgnRfM21SFXdG+jOF9PEb+dYn9XRQFHf3lgwOBMEcIO
qHCfv+uKHB4UQzwrmpjZKR01ijDGhnVXudZzC6SHs8U59JSXsT92cSiyad650zihn8PnO4SKSUU0
N+oX183nu9Ea/zRu9xIp6nnU6TYrfdPYLTNwIM/FY54s96IiYjWiCOFQ6TPgqmKppaKqJTmBirIu
FG9dKvKaHOTurCsa21Vcdq4I7RxUu1HMtq/obTwpVtjpNJE1iu3WgLy52DXbCux7UPy3p0jwRjHh
XGHCQbCm+QPT5CQdEFdM2jIM9MvIwfRqO9AN4/wbezlTRHlHCnqLIlxBoktcsFFb1ndiTuBXhDL3
pqI+T+V1UCy778Z5mOUN8I8i3QuQ99pMF+CIjxGM5Fxr5eecHkW/ugEjMPTM8SECnm8URY9Hl8Y5
RdYLxdgP1V2rmHtucPsKCH/5S+OD5duKz49nSP1BMfujDr1fgPGviufPjE9X8f05oD8Py9lvTRG6
WABc5QXIoD6xA9LUkJYwKS7XIrsn88lponxPgdLAYOi6OPHVVT6D9q/jQHkPDOVCKPvWC1umQaGR
cv6tBjYdP3nOlXshUj6GRDkacuVtGJXLIVd+B67D5AZhgfCVF8LAFNFijsh8n73KqtUiuG6npWTy
LRL+yoQ+VjqFhRWcEZeggBGenQD7PAOJ0XsKVbr5DYcMy0R2N8GMhWNDHlTT0kvOoEzPVtb5ZWs0
wgwLJyU5gm40OrQLPCCEmlzsxt9NfQwlTMmR8ovkyjnC+ihPfXVeVAPOWAL4qwnHTNLlMorhiRq8
u1xgrnaa/tWYPxKZOg/69OYnRBaKTmIiJZi3LJyj4SfTvkiXkqszThcTy4umvC+cMrctZhhHuWJ4
3ay0A04ZMfikIGt0axQOb0BvSEBjn+g8X1+xk4wzTJTm8ij0RZi0BLNqypWzKH9Ot5LbUXR3CYDX
BizF3nuCazki7Msi7Eu28ikqVOIxYRHPBK4oWLZYT0bc/5JlhD1s5OxSwnUwJ2+O9lgzSyxILC9w
UhNYHELO+A8GFmx1AsNhWuNGN+bU/mjhvnBQihe8fPcs9Dm7G0m/9WTcWRK+ZGxaZvQZ9rZh+WVg
eqLp8q1WLqhKLteBiUNO8sxLn07vDuZ9Ql+Qoa2Gn3XmMo+albPKUx6rSrmtZmxXDfarSvmwiBAI
Widhe++qDJTdJLLMYZHtx50gXxNwDdXIDZI6eTRSLwlyBe3xcIP1AlW7BZ44vH1DzC8FI90+82jM
dloM+ClAL5cmVRkuT2NmvI+M7I9ORO0kNWNzRc5mQdZUPrwVifGHxFBjGbytUxfkCbnl47rkKdMU
hkrzMnJfYMtHUSdpmoLDwdPPRUFKB5v7hWlBnHvvDLkBhUbigyKrpn8KT1+JaRNvOMVMMa2U+M92
A/cZxm3GI+GLYAAp33UDJUbSJntqolHNtqBKwyBV7pnDfnLO9Sc3aZp71+6WS9Kel5b7lYjNnsI+
6aT8RY4KWv7pV12LSiPIOayIDABuMqPrZDC+lUQCf5JsxIc70Uh8H1VzQptHB74vb19XJHDVA29e
5ZUm3Q1mFBQxOpFfeAnZ6vqaIVLwW65B83kGM+HHcuchXPN2dQdrwbLF0selK/fahaogdgSdnG5G
bjzesTntRmtaQjedjaMBb6N1UFT6qF/cjoYoPZUG6cBBOc92ONiGvCNI5JPysSgkbDk7wsHoaAWX
XqczShWQdQTqafgdOe4SZWy1znykH4xqrhrKzDEaAgMIaO7Fiz9b/MA5RZcdtjUi4nBsBc5qEt+S
EwwRjfQ0GLXxsmZLy3za+1A3+b2dAjq6MWHMcRfzjVHQig3qUgrJiXoYlwuu1B7j63pq2tk49Ti9
7aSfT7rRYv0RD9Ka/fthqlrC07ke2H7anAx3Dn0zGx4ad7zr0gp1U0e7JrsJ54dJWkoUrfMdNSRX
ihYHTRiXMbe0y9jTBOlwgED32svKlg9ybI9jiQa+1pUWNIZw9zFJp0wuxAr2Ztsi3jXleFxlH7hm
DZLBgHXTwKds4i4dUODIuGkFkQyl5ZCQRvDjKbMlKbSGGQiHF0t8yLixyPOkUSESoWZSBcqhv99p
OYZIy/FsIjerQyuKj1zj3Jws0j2Yy0HI6W5NI/ts2p7YK3dH0+sHSvsyTIhHy4FoZzD2aQ4/pl9o
TGcpbtLWlgN1Ej3ka+3sOMAnBOuoHJxkchC/m1dN12NwSMDbWkTGPueosBnHtn2ImEBwqHzFQDkd
ZSJfZ9p1Dt1Ifq3bzS0DluFDdOz5cYLxsjvobee9loVeXQadz6o/MIKu4vSxmh/aKibSO4u1O5OU
lwaRCdXAebSJECNk6cNpsMwODLdK5maMrMllrWZycxIQHgd/l1vCRw6F++AY8K1dAWygjQVFBlHz
vk7pb1zuQW1w+6Vm1sERzO1RWt+Wx4raTumbYdn4CrQvrXNfJyZ7GIzyy5Jr375m3Va/yQ8JcDzH
b+fJ5lSjC8qDCYhAw0IzY/ay9dvJQLTU/rR9r+za1K/lndxwyi/yiIe8x3U4tiCs5kL+oOtaocbC
SmWSnhbDCT2z3Xp2iUs2YQ+NVbtcuvNXANckjj9jm7IYzv9B4cdkk+Yekbi6++wXzZ3uE9yeAR1j
DWFZ7DTOu00PNgxukq4TWXjvTSm3K2DV2FlHztZZbEmA/soObUb0eOrQMtNGw7DWfTpUykVDR3NY
BWZYwV5usmjC7CeViMOdpIoaajB5G6TtrRjd0Nlbe6ZlUT9alYEBw/IesmR+hMWetjrodgPAsMjr
DHlrqTfGXbd0A2wm00PMYodtq0h5pV+jQr9KptldNtwWmzo5udYJ3Fv5zk34u7OotDDn6S3uiONv
1vonySYPfZILRlJdjXTQr+4ToWBB5sIOZBYQtlsJIiysDqhowyVqIeFBgoQZVsCActpxXJv3ZjJS
BWcQL9E2NBQIbUfpBLu8ORobwpDELnHdVxGleCUGzJMJBbTLuNpbHGRhzfyIHH2qBdmfr1M5iSe/
x4aJyXuvGZiRM+Pq8YYFS0mVyYS4N3LJcascb0c83+zYR70yspPn5scql794mxpAQ4Am8nbCJXUE
H5/p0BbVU2WpQPDU70JgbwgaOQ9bKSdcjQncxKy0tIpway1VszBGUkJ6BHCrCHBqaSlzoWy5IpSa
/MKW/FNzb04muQdmQ6aDwzKcaPXJGcBwW4l6ocUJrNec7YohIUmKK3ZgpbelXxgGlPZrV1qBOZDr
19l486Oa8j4dWnjIi98yp90u6px1T1pfwJQduUP/TGoDJiXJP0a+fySILIRBUJ2G6TWGpKw1kiQC
4XVMscfiKERh7IVJdGzc5sQzyubQRDXTPdFciBZVJLq51SuTgsVTkqLvF+0E6EySJJ8x91pNvJ4K
SX9jVlx1QHjoF6Vtft9M8aNv3y8AqI+eRTA2N6E7Xty0MQaZhF4z1pec0guy1HCHWhxxRZbvGK7w
ICxRew8ABTaX3Y2Z7t0mqssDMivoLO1LVFz8qkbTzMdKo7l49Vo6AvsxNNfcfeJDsZmF5mOU93gE
Kwg8zSdWDyk518jd1exDl6xibw8WSCcv5tppYNbLG7FDDa0UxM4QlJLshp4hL6ldI2B3e7Rsc7ll
cmvLIr+T6L45m9WPw0CpE527XYf8gGzYV96V9A2W9valJ9YjW8mG+NVoHJoR0aJF21pkqMonI+MQ
ZLDTEIbPxLf1yGr16Q1cPmX0STR8spr40UQguOVr/p+oAJ+aQ88fiVVaOcSe8tINeipKJt4Py/sT
yUdhUYpT/ybnYZOXGKci4nt5w/hhCL8+zj6lM1136uJsl5T22SX9QYz5qTQGIpvSbZt0x4eBImbq
rHcdL3yM0ElqeNAdEIELf10sz31tb3X3UnpW6MPxkzZ8taE70l+m3YYOd0hYIopRzA+PFkkVsUj8
BUJZ89LFkBuZdi8c/UYi9GtMEQb4AVG6lfNtLMwM+/xLs+QpFuO7CyuwMnPPxuSnygZy725jX1/j
Ab1p1o8ryG6Z10+uzxTVkb9HeSjla1586/UdObkb6lrkeB4b8ql967Xx3BZXMapQFd8MnO9+gtqN
Z7qCMSG0vsiAm+GOLaQw8VYPlDoP0Q7S4Sj1/E5fKAxUzbut2PJNalaQDNqmG1XNzLsH7tLlUDFT
EUjalnzxe0rbW1wMXK3STaMbByulvH3uTzhrLn2CsKnty6m+KKuEjWKRzo76vGDx9jEwwBYRXAR9
cN9xCp2zh6p7r7yvVe9Dk+hOIqWIqE/NaJMwGDTc6CmXjHl7HWhNxEdmjreuaE62TfDDUzFztG8d
JU07zAUpqdD79DAs/X6l9W2rZ+5HL/oza495mkrtvkpwgUSCQ8SglQrxOsw+TFW34mQVhImaqBSt
rnqxXfFjFSY/ODvgWkdG5J2O3NwjWK4EsVvWtTeNL7dlyVh8Wj0Qcl1rPDdSJ0Sy/IzAu7X+3eEI
1XByM5OLaxMQ0NDnkCplpNzhBSdVkzhqd0doy65w7Y+5Amc2O2yxzDIWRONg0Kv3WCs+p2q5WZO+
nfgolVyIza740obsJJbiLuv8Q2nwwRohW1P3YeSEGhPNbXbJvPVpkJ9S+zBp6shG6EaN4ncGEho4
rONYBw2iAxvhn3hxtojYf+jbBuvqCmvdUxEhnelIeVFYi/hEzsoeA+KVWeyugPVyyuXWRcmH7i8v
wqM2GblpMznmdpbykhCn3QmOeybTLgINDsSLogfGx2Zqt42tvWl+98cowUItsqhyZpwgkYphke3B
b+3QhbMy044Ynyx0HQ06FSUjZ0XrWGOGsd+SbXeupXasxgorLbdYDAha/VK6J6a0556coHKIj5WT
chhGmB3y/pZyAi5H79WqOOf6EUmbROb30n7Pl++MZi3yGI6OiYhIuENkPFN6fdZt8FsibPK5ZPTn
EYAQP3LTfKcigCA5Is72epLdATVuS5qgKX8IZ00jsSneuYIA04VYB6fa5pl7smnr3Y79eK+zO24F
AfhN/dnPaAN9s6id3NiKLn3/F7/ePwsH/6MaylsNM9D9H5oS/0e9oA0jRbegIywLk8i/lVzWRWYu
KvcjQHuaD0X2EpOhpSqA402tPeZ5SjgPbz4DXj8SeNOGi9V4FAb5PPH6kgZ/v53/VUUlPg3+/+/m
yH/1Rv7n/4c+S8ol/98+SypMxs/8322W/JV/2izNfziu4+KJROZWdkqMjP9tszQwYNqeh+kaat7y
hc3b+0+bpe3/A3ncsP+HzdL2/uHhXtA92zEtJAbvf2eztP/aKP+1wdK0XUt3Dd92HCEMjk//d7Vp
s8beOkoyT02CVTYyYkQZU3c2Z5l73xj6c1Zn/n7IzenUNnLrlYVJFAPa4uhtk7z37y2D02YhwAbW
Oi8PbmE/Jz0fTDpX3uXSsrS7KxG48yoOkNbrpqU47r6zAFfmpT/zURYc2lIzKIRbX02+PiNzauHW
0tFPYlV15H36bFAmo2wxjBbtAth7TsXRateaPWasjzuvJbcCwemuKPgO5ALxOMuRj0HEgLCaIV1W
GoSnWePvu0xuenPRD+RmPHn6/Vq2OgHtEeEbIxAVG6wYgCoW/3dfsu/lLalJvfFYMP/DN76wAQhy
BFaaonTOhFH1YBfZK1d3vkhBYYjZO1vZxjqHm36zzoZgZGcsTPe4Jzt5T5WITVZczylWiqi4pE3L
mR/ZblIQe7nM5HxqxpODK3TJ+19xNvyA0P6Jrfp7sMqwzZtL5CcH5McdtpULk+1H8NZzkRCI6lNp
PJZYYoR4hS17aToPNGf4tnro5SUxCL/uHTremG02OdrAcoMJpw+HhZIb3DslV4+yaHreIUiTuP2e
e/FYTgG0xb1UbEs6p2zJqJkbIxrDyDBZLYlkA4Kbq/xR2MPVtJeXoYp3U/Paa4wmhyK6jqIG1RRc
9L1fxJnlW4e4eSIsMOA6YwXxXptoC9pHHq0ugEbzRG7TKbU84kJTRaQ29m+iJ8GUNO1kjMlTnhSo
fsucAmRg6hOuZuwEmWdk6ILH52SWl9xcgpI2jE0SKadp5e4lllpmCtFpQow7mKTBE3dtaxyTfILE
B3AOD9tMqw3Pzrr0r7bsf630FniOfEhj46mIqQxaqaDXaan32AUITycfbhETGXskpJApwuF+Lc95
hZ4Sxyh//TgbwWLPElElhvNTwwpS7l641iLIOn26G+PpmyCP7hS3zA2KhNsWFz8aWJv3miyoZRI4
PXsulBCjsVFSepdy/XK5tfktUSIL1Y4RKfmL8MHxo4YAzY59tTUomOCIAZeBB2QmDqooOEPoDJ6J
TFo3Vi0+ROYJIhhpgB90a1dVvb+jFJP7g+k+RtIIDQnmHmMO29R5/kLeEVaVUsLSxNp9VGHCyGJO
G8R5ErZbMh8o9aO7TrjA6GNNPPeByz+tEl3yI2o6UqdMXiuMxzRFKncLkhHzFUgtAsW6hkmQNvG+
tgz9kdl5IBK7GNnF5l1mDwRm8UdUCunGSRFmKFVFIcd5uLH75lebmdm2WNpDgZyIaXNQFwIcIoXu
8uyAzyTzC0L4z0iQPCQX9UOOYFbGu3bjD/Ke5NEnDnBMTxGT/MV0f2NnUznxn2hXgH0NUbLNXFx1
k24ES7OSXW16BC5IEwnfRuss32QNa+xIjqfl+zwTkjUM3J/J/GI51bqDkS/zIfYA4N3ui3H0gIez
nE6IXp8Gt8nQSzAR44nar6Zn4dDh9Qy4tRcq+sjT5xxNRAgeioZ88twiqKsyUaFFAUm7g16aQs7q
zCSrm7GOjP81gmBXHECL1Yu96xU9UbmSW1VPTR5HL5sj08XzXDK4GCn58kKrC5EiLKL2spzMNIE1
WKqnLA57L6NIJaYd0U1rCJKBR7Y1ZLt3e9J6Ox6l1C5dLpS0vzMdDwhehMBUxQi8n/fE9mILoWM+
NTLG8gaWihZLLzMIKlYEfUy0IlGpThBhhA16+tAncqNapmxNT+6dTgtXaaTmEQtEraz+3FAs8Zgv
aXJtO1rJGuGPp4X40yCyhnbb68SGVDmuev6xNsZ2PRm4wQvkNT39lbXduCFcFXpq4T8emIb5h8bJ
v63VvisbPpOpSe9ulXe41AlGsmoC9PSyGm/wOOANGVlBiIP6xkqUKEd5ppBvnZRBZht3c1/g5cDM
E8Q5ZX9TCvBQLPdOXd0KUUW7eKAawFtBKqs6j3bWgawSe+PDKrC/xrxVAbXSZI/gR3fwHBGhf89I
jVKkxLwuXXZnzhGpN8S/SntkPFSvktZ4xBp21UA01PGOqKMt/7ubRI3ruQaZKXFQ6+KS2dMPOlqZ
UTwV5QkcJV+dIHzBthsnV1GjeWLVBSgtlb0TC49eUWE5Gz/1sjgEHKsxR8GzVLFxBrqXsPAnVFR2
A8NpPb2mWUTuo2r643LOLkz1RjnolFHHOUp2DqwpxfyV8Pol8WzBHE8kWsZUq5U4xiYn/e65wZgd
pLV0k6BaCntb6ysqTIO7amgWqLqqONgNLCR+ccPHu1qliUpHYNzVu/ypJLV/VwTrMbWyUZZgMRpP
fk7A9rspzvd57H7GveHuPEW90G1E0zYFpE0zMmtTGBrC9r50qzqQ3C7GeqRJVcbKUkVLgsIO3U60
Zzm92aATD6t4YalFxW75t4rRx8Bs81m1XSchNJ5ZFZd9gn54fN2c1RirQ67KwElNorXYLKIyTBpJ
H2uJT5UzyRrQ4Ikax9EsyEcFyfbrH3MpLrBRbLRmKHIPd2/PIpQZlDumjFhtSet37nYEtEqcl00T
L+exBVXtCHjEQ07uoArhFQaeZGqWyN0n+l2QsUXxDHHCWffDlRyUtBwm+vXSLRNwyoPH+ZlBvbHh
tZNLJmhDc9XkldSxzP8ZSEINqhIfoSHTr77QP+oR+6EkQOqWru2J3ElY9IEjWtd8Dyl6kifpmqj6
6asCLtlqC0V1CZ98qc8/euv4IGrGcqUglke3H6nkjHG7rgkadtHoe4pXCNuZcz5A630sYfsJMiU8
jEB+DIW1CIahmS5UbqRbB4y6q+J7rbGxuZnAxIGsZYW05lwbB8B35THRyF2+kIz6VjArROJHES7Q
0JkWOM8L9eN4Sm5JlX1CpMXBK1gH/Z39HHCED8fUzHD+9B+eL3/GES4+8lRZE5HqG7goJCqk9TLF
O5GaJJP7PT3ildYHZJ9Ts+vrVDFMHQg/7Rd0AFMrQbwcCW8urEUyEUpA/yh7wHmOnD8rF2Ryt+6Z
JL3McVeSE4l4RAsQ6kPbsaUtdBiRp5Cn7FGW/2nWXhXQ81iHrvdAynO25aLNRZi5BA1XXUwFucXQ
wPC9B9tVKnb31fHx+2AFGvkMv0b+4wIGYFgf9GQUEIO2uHLMzXTukMlHOzxjhEiW76a8OM61Lm5f
mf2VFZ8ieZ/kbS31rcWykWYo5tuKHYmGIbg4Z2O3nyPHnFriEjS/m5iBVkKzXjgVP615nAz8QeRT
bK1yZ5j00uU2aWbMgakMINlr4KIO5lplJV+A/MYYhlt6tzURe83C4hxTuJE/Suwnvb4eiQy5IOsS
XbkcvMk5Jvm4n3wKSVVl1j0Vljpfg8xUXm3PJxvBHvdrQfd6P2AXOXekV40LqXij2Dlmu+tbvKvZ
Z7+09Nb5JCVlYepisCBr3TU+aLSZo70Xf2UDC5fxoXmcO7sH36GqF4dfXX+hMrX+eGiNawuW3ahn
6DZAMI0tPbXpVroojCxKfYP7vXypxhiMS1L2M279kt69t9HmBFo6W1dLHnmndqi0QRXnl6HQ0I37
LV2KB2neTxIxh/z9nJ1ZbQ/pZi5fvEFsVQSD8N4rRXKjYdMS3jZ/gBg4rpuPKbif5crQr5IDWTc2
x5uCnl++2LnUxkPt4MUkkbfq12O6cqjgkJdgqxLAYJVubLNo2bjaLc04/yxP7aNJAOnN/kPvVItf
bQiy7yajg4VmtWmfrpt4wCawLZIQC+YaE+1N+lpgejt6J/sMGoD++CPcGEYoVqaXyA+BmDn1WcSE
YeDxN/zK1nXHbCr64L6WPhJ6wlGlGPYdpmR3Q0j0jNBBwnh2Jx6qd0IGKlrBNDzI1xiOmjzblINc
ta+pKNQPI1YfGST6PXQ7NT+ZDcO6y46Te86dkfak48ia3YWiFDvNO2Iu2dSvY8Eh8kKVKzvnpofU
a+xNxPlNnx/r5DotF4upW+o919mpnMhRwOtcUUgZSOKLK374W0e7cCDoXOyhjOcx072VnzwsErTy
xWmeWVplsUuKHTnxbX6w5KFJAuwp7O8kiJyKJFJHxbjnJruzcEPkdwOqDtUl606sV704rfE+64LY
3Eu2aXJ/2p84RR/8nQHtUVhKd+SCfhMkGp567hLE7h5TMheCvsS+vDVb+onDNQklBS4mgSzhLKiX
QCm4az/Nk6CA4Km4jdeCMe4vFtbU2TD2JZgDcY5oehaJeNlG4kzjiOMcWlIAvR1t1jTitfoWbwLJ
/Ky8PuYUESBVRfvM5KcV2A+MsqeW/kPaLeZw9vFGIG5g+dy72cGF/l0P9CMrcArvyYKp5OTAzFIR
zZM0GfvIOOkeSxX3l3Y9lO33VP9kv5prnR5AHaErR5TBjf3C8JKwJT4j8GIHXKnEZFYRvaUsOqSn
nkv/SS/IlVsPsR4HuXnisWq7r9zYTxP27Z+GHZu1QzykxZNFL05e/cGvJRf1Xa3dO0PTTWmeeOrI
qrX1meLTQ148mca+MEE5Nv2NHkc8p7Rt0Jjdcjfa8fzxEU36d54zCFqcNfMuoq4spmD8HFW3skIj
tHca3011ntYjU17URCqXU3KS5qfyHqG45taUP60opEzO6Td2zoPDhXCfL7geyZ7fI9r6V+c7hbBw
N7gp0Og44DCF3nGnVSUfYFYyJPfExU9qPQr1Kwv8rxgvCu4q4HP2/s8ovhDnJsqwVqjIIzVLcJfl
LyrLOPzh7KWTxroV8338St+0pEzmhNiQ8YB5gcfQHdVTReKHcQUUssU7PGsnXA6E+7vDJ59zixyN
OUy6k4UoS1M8wRQDrWBHKtBAL7DK5itRGoBGV3KyU6hBc1t99+UjuCZhSGZylcbdMgZtdZNx0GDg
JYaDc887o5P0D2tH/fpf7J3HcuxKeq3fReOLEzCZSGCgSRmUZRVZ9JwgaDbhvcfT68NpteIqbmig
iUKDO+no7nM2N1kEMn+z1rcyKvza0ylc0RGDHwHENGz4BomJ0ZoNOxESKRx++9EhaM52fmmjzfQ5
sfJkScBOw8HLwOE+Ng84dFFTkIAauTpuKI8iw5UIUdfFhR+N3y2qP03iqN9UtjeM1CVnuzsPxa4o
T/ZIsDePvfZMpgxDNQpXModgB+nudpIPkSKYwqtS9CL3BJDnAev0o+tQo3kZwudVUp5Kc6W8YoUi
7xaAU3I22uTl/W5mLUd5NHvsXnj7A+2x5Due/MvUIh/Q7hSWZ7Koso1Ck8phke9s85hYx9klZuDF
dQ687nZ7Ng242/tkh/XLLaAaIvQ7DdrN4KwOoxvPTxWTkqjdpzFV6fjIZso0nxy1wVmBUMg5NC8t
n6W5ISRSmDud+yDcNfk2xZUImKI7c0PwkjKHSMBhtniejoI5/btuX5KPymJrwgaMZc8GOeGAOBHM
CeajjaY/ZhVmvF3HtTLBZiAjjIGetuUXgoQNderMkcpZthpo1vyN3FvNif+VPqrwirXKzj0maw13
DPbfzPCAiw3ayh+OCcUVJo1ig5ubwUkq9rwaE9gdSXIwbx5Do3XL6Y7s4MP8tSme8hUBtEV/l7XX
8Ooa65qhFiXv2tDWvFJUEiV5lLzBdLaK4PufdiI16RGjjltsoRQxTkpgDuHLfgXGjnBk5WCqtPbG
vEH/PN2holDs62ZCYJefXdOuY7ulKmqMAzf31HgkWkq5jXsY7x4fbzZuDGflceuGqCfua91DQ5BZ
uwEBtCjQoK+mFCNzYh6ccQ2T3b5MyGvJ3a222TbmhyZdiTJFe63mbemTig0P5jRrxzA4xeK3B8AL
OiHdT9IDCNUYD3m4LYwHKnSK3U0ZfEdix2umwePWyGIgchTZrf/I3dNwL7dbBsH04MxuQiQEG9Ue
dX2vF+jhoC6fIjSw/t3Qf1Z489MDMhu25M1rnJyJRtKQhuAcdK7Jq68/bNqOl3DbzYcc6CUB9pel
rbTnO2nv0W1SB/SEiVs7TbvTjYPWHeuJ43Nnxc/QhYiWJPhl/OZVLFFGFy4sV8+OLwRxWuV2fLWd
k6jWxhOfxVijSQNq+bzEmjfwAJcfyCAktf+C+GLxduG6bJAs7DmtLXcVWE9FcvCZb9UeR67pb7mx
ub2H/tnQvCi4ExDaa0QuHj9SV3uo9iloCv4K+PSCN2Abovf2OUjvMGwwQIFBOBMJdpB4ncgEVXfI
IchbbsWz0ay/GPlZM33/Ov3mztVdEHmEYiFuAjO4Mph/gfQ6p09MYTideG+4aHlDqBAM49uy3XU+
XILprjRvVLGkRD9qwVny35hFdLDi5d7AW9K92sHhq3ZoNtf9NRxGsETcXUy5w+SaFodeXm3nXIp9
9aEHjxghCDYnPpb4T6N5DPnLk+tsPZvyEjBu4PBicoqD6EjKJOMYyrVvo7rDdGW7F8orapN0ka6s
7AGb7ibqrziMnD8BJ3H1x+RENQ7dXemJD8oTPCpGD3MBw/KRhCd87SwR5pPVEix4l9M8EtejXTK6
coaa5akQx1AAwWOew0grOKcA/PiU021sPGqA+S2vKrY8I3J67amN2uOkbTPbY8CO6pr92eCuZ4ka
YI1tgi20hdv57xKqxkvIgUeIygq6KRM4FIbbMPsI223Ov8Z9QiIa8i46rk/0WjAwcBoYxot077AK
o2LmOe4R4uBPWGz6XU4IxV5AcXkR6NEEzQWnNPStNypb/i2+mezGDc26wtDJRVnRxDPocDWGWcvv
u4TswJ9AHHAxXwS87XOP0Zrk5H39TdE5GtNvFXUlFaT4ynln0JpROrqMzVJm4nOjA+WpQYPBERFX
HaoJAyfQF+kTVlOecae5RZ8ksVqI/6qbf+huMOEicI8v4RtfDCl0u+XxsD9ZUFMJ6gnpTavpWX9h
8HxEfs+Mjjsx9q/VBUwmQgmseeuR6aeELLdJN9Mz0dkYzlDBB2uajGJXlkSB4ADF0FOctJrFgBrp
BG8GZ8hsoP4gSypA7qPAnBQdVEPiTR1RgK1EDRE1Bwu/Qrvt2ohaq4Z0ozlbPrEQ9A4BDViQNlDY
6tXUpHd5WnLck+7SHIKMFTMNYofWEzzIgsqw4bCJZ+ovMFkGRhiU8Sv7DsJn+WYNj/58QBPCL88V
29s4esZP+kaaCbJM827BI7xMxnFOPIqn3MEmtQZ0Rh/HiZFpWwp82nCSJfq3OLrF774DKg6Ty5IC
PxAhDLEvo6khz2INlMQWnlyQj/B8iJWq0HYW5gFtGppoy+WsAXewaSowpNe+unMfEQTxLTlEN5ub
qbwfAgQoZkM/H6/i/lH1rwXzRiS0hP38dom7I3cJuzzmsu7Z6GPvxbK+3bHlWePQu0CwQlpg7FGI
rkKy6hG8iqsz3eZoF+JInJv3mvWEfhfzRIWb0b8S3AVJA4fPWuS/DkTMkulV1ZKA5vjrnJ4tVsgN
JbsM1FiHjT52qw5VQaP158qpLz5CH2gRkEsDJIDrytl24zs0EYo5aP6T8dW5l2FQT9Xcnwp6VR99
qkYC67mi0ED5RqFKGPKD3ocPls3rA4fjMbr4ZbdunQTs3vw0krinDP8k55MbIRkqeuil8Tmo4qtR
O6tedmc51jcrXVddfJAc1phvEBERIEqUGKNLGn+vuACrBFUfjDe9TRSipI2rVHvACjI00DQResTb
iopS5ox16iQptxYRJyvd7Ii/a4gjG2+tC/ImrfxblGUvJMxyDUgNDNJ7m/o5RY6LICWg2Kbsrm32
C2w7WhSVcJxIWOmgu/cSPB8qdps9bKBld+U8JOdKUNEMpo7+KTbLHWb6X7O0lOdiQrF/UH2iXjGB
efUQwA0iEVQ0/pRORiRcd190eFDj8LmdUCZNBhqxfPoIBJc6GTaAQ4k24eBBWsSJU32kLasZzkKq
WLM8VMwvGfMv5Y+dnRBvGpr1HEeluQcRofHc97PH2mnLgE+eyJ6wt9ZEeGgxlex4oj+9TDg0ZfyM
KUBCagy5S0zEpWb2aJvBfaD91nH1rMgICa1TXnZ3bfcmrey+64hRKGZrbYmCiWVs7sgLuDeAThCC
pe+oEzE0h7nmdQmQDjHHFi0P29Y2d49lZjNc9A3WyzbxCsKn/YwUx3wFPJJoIgC4PW7SKrz3+9bd
qh7xdew38TpzqYVhd1TOCO8l+R4y8Hx1zwQfV8dviMB0MaE0IepYsGIsdB3GIw1xpXO4mfjlrttq
AMYhk/1cqT9JWFqIgZAedWnAvnTAkIffl0AwY52gNFwXKR6JOSUjo2SCWuUoX0JKJKGoYA23Fjsd
DUwgNnrt3tTgHlgiTPTW2aEXipyYMMQM0yB8Z3lEnzhNdFp1RjXeHzszfjVUwXmt6dkqJkQP5RZr
AzODbwmU6kku/ltyusjhserL7L6XlvzOWlRNkN2s9bZO4rNrMffWWMzhOGMEmgOJEL71YSTyT5rn
jK4Yu7O0KT/mSHCFIMRnt1vwepndvir7B0uAOO18wTCXpau2oFaWes0yvyQYiiwW4CCmv+G2pAAz
e4XRxzw7D4m/JNgDhD6zaqdBYBUmL4i0nyNguoMjMNVMCpvSOJNDFwJumVBhVoXLtK9oXpwEYXNR
cGMwLC3bLDxWdsN9rvE4D87L4NAtuDWvWdXJ98EJD76lf+kR1QRY5QoawSFpB9ogieRN6bkXSDlv
QoAkK2Ubz8G9DSIRBweGMwOvlG8ysQ1BE2GC0k+O1DIwGXPp+e34BOs48kgE+klrArVlmxxjh3TC
xFDTBtDlT5IauafGiuyBJvT6fiq9ukipCTpmBLmjyTVL+2d/qB3qRZ9OxnhTjnQ2OgsYz1DbqR3P
WdeaOJrT3MsxL0w9Yxl4mh9zBuSzjrmLi4bmg2su6TO8QfJxBBobuFz2BZ4gc4ijTddWGzNUJvT6
6ReWLrK6JOVmZqtsDzkSOjWyVuDD8lEqaOwfJg4UG0k63vzso9GezQJ0RBX/wq48GOiLgXJX2RrU
AuQbcp7CIIUb1Me7ZgqgRlAm1/FVZCam4sDGcjKzQ28KnjFs7mAmS9Ik+3snna7j8tMkRNcNXNxR
qpy99WBE6YuW29c0dUOcLoxo/IlvqScg3HLjgx1gWm6N6Qs5/W7A6cRPpl9kHzBKmZKLasZfobg5
MGzjYG9uco5PtQLyhmcdMb2WvdkRgwJW+v5kv8CwIe0d+NhIqV8mnCThQqZIMAZbvIUruydPNzSZ
FisF/6C791NEpmG4zIFUBMKSColYVODQ2j1BJG8GptENKeAhFyCVtXtX+LpPPdbUOHt5hCRQSIAm
wTl3EuY7mMTBn3ZQN0iZzkoKi5D88k2FxyEpSbBgMxTK8A3YJ6e2gZNaL+vneSp2re6s9DF51Kyp
oLVnsEtGLG+7dDhV0xmjLnegaQ9X3GyMYwdyAltZHoMpf2kKEjwcxjSdgJcbcrkJmyDRicERXOiL
Y7PQsIwIrGLB5F3GW73CAGjWE1mPofmoudpHS/Fq0nX7lAQ4eEkgcuBCJOKlqNvrYBnvYdt9SpUd
Y6wfcqQeysSCC15bjojPAH32g/WKc+qW1iF+iApwnjM68W6ht4KF3JRj/oGjDGsfzUIZdfesIcmj
qVrgHeVzmMifT0fPgcVObKmM9zyEBOImkJXiMnkdE1p+PG6bvBckCVGopSDcEAHTbNtFtdOnXu4B
Ok9kG09dCPexeIr0PD0PUfvGFTJDYS6+WqE9MxHUjh1qyZakcr1ATQzegldGZ9ssZOCwfA8PWIAc
+HOAaN0+P5PvoLbu9NGZqthKiyGulPW+G4gdkw5e1lnbWIWRHEbb/crJeNmzvC0iuMfFUH9P/tBy
cvf00PEje8iHYQq+VRLgFUmZ7xFRzaOzkHtbZa9ya/7Owh53RVFvsjDtDoYIXmojwePV+0yDBAYl
wG6XEsviOuuvCRfGYiJlSzhzB0yOxOhVfo+Df6gLhE9mxRwrCwigbEAGZ8hnSP6oDwoDRx3V1b2R
t/ezaW7I8HFgapnaLoBzhCQC/hTbvqCZWghYxj6iT8pqh+ZjhhvaqXHf+yFcYYKiiHxH7cL7NQmo
8r5OJ29/+LkGYt/atXX5GgTzHyQVJgsWFhboqhyU/1OVVOsKYz5hunz6BsqftGXrUaWPqGcYkSQI
mjCrf2ajENhCB8Z6k1fLAg4CmegeS/dzqqufQQKzK/lJqnWvWAfqmG3xNkq0tApUSxta8T6Tvrmx
nfHJDVhLtaX5NYRGuIJs+VkhLto2BYPqZhq2zgxqtGmY5TaZzwqd0y1LaVUD2fWsT/IXiIPW3pT1
k6j6wBu14gKAhnuy+tbzpF8QVaghBvNVkJROcCCrEiOGG2q03SnD2Vdxpe1lXmurYcgBJiAZXOo1
9jZgP+MZA/ffkMQifJHpuQicXz9Ib3M1nlXtIDoB/rHGf7rRwuZkKMD7ydwti952Xveh2gkmzSmL
F0sGH2n+k5HtnI7ZIaiew6YIl7z2cWumJcpA7UUlzCx1XBVctVzbLCORP5u2syOQQK4BvsUdo79g
3BcuZCYsdaRSDgO6kpzlHDrpYJd+ic7ONkOU74Mo0oDiEJmsW58Ofa+pGRFQD95diyByXlVnYIUy
eMGQl6iI3yDhgCEbg59ygX2GBratEfQdrCKxJ/7lNJ2lYwSbOaFaslr33ne6e+UGBruQNzGlxpbF
KJ2l8F+d0r5Urc68IiZVwn12csatddt+yQe36+hkouZlDiVW3elKPigzUhOgxUjetK3HJGTuLSl5
Isf2HbC6DngT/k/M+q+pjH6vZLWdSuZNVv0Mzu1cF/l7EqnrYIdnpEk/ldZuB4jKaX5qc6axlWBS
Esj+pe0KUJCYWMagerMcqsk5Mdt1ar+VskfPw9IUiDhkTTr0McQNIXuubi0OYFRhvAgERnUVVvZa
8XE1vHpxPWSoEGHK54R4WUikqYRj3nfIYWX4PsxvBtiDbeMHVw7JlzAnvDeDf6Cz4FOS/X+rNxS9
1qGSyxVf6CnOQw5J9JRr0rqgyFK5JjlB0GaAc0ib56e5HoGjuviYS5rnGC9zx8knBrtjSVuitwYB
TogGXspk2umd9dhN/S6bsWc1ICv54KvHaWyey0wdQ5OWrRUsizKz8cjbsPA9gJTWtzj5X3OsxibS
Kh4I8sGMYMLjT9JhiX1Z6ixX6so5VVXqs2iZtlrBMKgc6aCHQd8VVDCqr6ydZeSbPo7jC5xQ7qqw
3mYaaxhpTcde6+qzM2DlV0rzN7Owke4jkGm5GTZNPX63lfJ3yIDJ1/FdtjRZ2ZzkAm1D20RsBAxr
O2vyo68wrOcmeQx1+jn3pbuxsNIlmn/Q7V56upEzTM9qYuyxRq5xHGo7Ecr6NI1a4821f8a4W12B
4dBWWCBPHBl2J4gOQUF/NsYnnfj1RFfqlLT5TRTzQWpNuRVTtda1gejTIV368LvGAHLHt/eJ8BAR
TFKNe7vla1qD1q4buyg92lrshYk64/xiApwk96KL87uBKZ3jZpck0psjaeQIsuyBmUohd7DezloV
BseqY9Xm2N95GwWgfOthH0+EARl0IaF0470kyoRBxQzWDGThGFBwhxzp69ICwZmNzb63KncdjALT
JM7nlUn4xy106bXiMNKPSNK69DkoO+KTxpjWTs7p3nZ6sHRxuAeqyYVZihv8hWGP7BjfRW9tiCPW
7qxgcj3HZSyRRvQ/uHfBAehyr1voOgsT2VQ8JylyYnNbuOrqW2z4WYTvyGGdruXyfFccS3WBm5Dz
uto2PaWi7sc0W6a1+/uvyEe39mTEOpLm0fKy5KxZYmb8GuOyW5CZTZOPu7QxPoYS8nrZVL+tT3JX
Ti0bDFxLscx6zyihIEZpAXdgZo8FnTzireSwMu0FBsOfZKODmkyvt73egKnIxmMygRfPVX3grKxO
dudugiWPNwf5uClVSamTqmRv985n5UN17seYsE7wSdUQNOsijuR6NlTLzTz0Z2X2+8DO6U+0jIkg
JFqU2SZDmbY4WH3y6WSMbxMDb6lO3oBOwom2sMeKwr+MMzkVKBtizyxiVBiA+gUIKyzp4WGIlzjo
pR/rFwnuRLwCq5UPbcEeTqBU0CdO1COmj+l8wJo7QF9crJNkEUJUlGWeb4n8RsALXWyTj6zR7Eio
J8n4IFMu3HvRfjYdvpHB39mdZn/aFuOI3BSfFnKErEYzhht9uDoYfU5lgA87YM7XG4k49WmDYg2A
l1cwXkqziS0y5mIIlQZUOVPs0wag7zA7/H+R9TSRXvsY5eMenT5VKwZ8Xp3qV2ENqhv1a6JI34t2
r2cwmq24/bI199XNmBOmpgMOVZAqWVnfAzLaZIChJHR1kmMAkiQQyKqjo5yB/IuqcFaVMzzVOYRr
BFjXDpGAHsToSdrhra6mfGuqCE6pUNC7IHUn1CpojYpVUyfn3k+mlTGyzhPW/Gs7ONvxwifMGymc
iq74DX1axIlDzwuag4i0V9EI+OUoCbfB6Gxn0p/ZJ8O9UCFcjd7t9i3tyQHPvEXtv7bs4uja1MR1
wkAM4xvwMHEscWbu0iGo9hGle2grkJV8w/48D9dYoE9Sqv5uQv4ZJCPmHDEpqk6Yh1htMGCahp5v
mlx4KmGnrTMCCRqTfHgmzcGANVLz1YkGuV7N1kmJaPLcLINM6rIhiUcsWr6BS9hsoIapmS2vGbWs
0JEKt3AQZ7bWtlv0VycYWaGwWK0Fj5brM9vIfR5Hmb42frrv8DfrHXgQjHCbVGNDQF7B/ayhPINJ
+mozq6DUsvcO1jsj5Oa22YsR4OfvI/tT6nxoVQGMpgj8s551f4hDTQ+QLSssfpo/sU73m6s7+NOV
eCPQ976Od0oxN51SQhhthocIV4iBKajTGPaT3QgnpjunVeVVHUgXF8UkGOFqX2nlIXBa6QlN8fQh
PUtyNN2NHR5aRnuK9eDsdNVeLrkGlZ4isswcczX7DmQr2hMCMGdPBiT4RINgggEWYdtWc8XaMF35
9jgf8+BP1wTZC5fZziDCYqVye9Ee6vleptHZTAu5T0P2kQqYax7bPLNqeOiN8SmP5uDBdfoHvjQq
YcMMWOA1rzIiVqZjSu4rmoxuk7uBv8MvAGliyZlJR3ajTjjO7DJ0Ujp0P92VDYdEq0eHeuoh7JIV
2Eb5vSKEmVEPwUGqe3MxvLJcD4idEWzxKl8jP1I0r0PIvDxB5MjMuxSbOW7rbTwwL/BrmDmqRAKH
cYDaEPMwywQCBsAbGUhIesIMIgV/BJvaZ9jxmOp9STCuJcBRw8edW1oN3dpWJsWkU7goCYwdMQY2
chFuCT+icJA1D0aESbxXwy2Gz77KlX4rKxr1NhpPWtmAY0dQl6djQyAH/CrsQvvGl6u2mEiIKbJb
rXyxsSfEq3IaX1VmTDtWB/qz1uv2wrUgmzuq551tQZSZ2QJAIsXuwUza6xrVHEh1RXZBOjRaVN//
Hw7e+1+ZqYc967/2ep278U/2RWpygL2L0oWR/8/i2+MP/fls2n/9F/svaTrC1nUTa5ay6OD/6faS
fylLSHKlXNe0lA658D/cXlL/iwg+F56graTpmi5f7t9j9TCCCWHztVzlCkhdzn/L7yUlXwnG0hQU
+fKNKt0gsktIy7ZMR+n4yHT++ffnLcqDxX/4f6ZShoHV8SCaDfDSMUETZLa8Wxl+7JEU7chMin0M
IhnkIJMro0DY476O5ZDtY86sbVbS0YqwJ3SHwf/si9xLLPdb8+vXEKIYVSSzvMZHRtU1acUw3b8w
vWTtCsixKFhJajNAXddM8UM0D0PSbmBVYfMxkGBJC3CuP77XrDaqUv8JSoZ/dbhoXJBiA5+vWHU4
MvrNdWJfOvigSVtsjXDxLFksRoXzZfh4f+vWPKgpuJWYf+1wqDYyGOrtZDMZgiQOn8Rfa1oO3den
KAbdWKf+vVqiO1kxEO1uXqka310VXaLUPdDZ7yDA7zEF3IEjOmqzm19bf2nkqx6WQE+qrx+8dw3p
6FNG100Bk1uI8PBusSkKi20E9WeNXdPtJFmbBRIuDYVGHnBV9pmJjj4HL+wjDR9L9MVloX6MkQRu
J2AhTN4IgrtWfAUc2FSZursnouerIy6ImKrEAq04MK+RxS1IUNNav2lEqJ5eP7mT/hVaYtjV7UCA
RvJgjaRpUDcOlZF5nbvAYlXEJRIWFmtits7w5X7SDoFlFw4FF8FoY0lY1KrTM9OAcxpfqiQY1m4u
3lK0BrDQ2fBXM99nExMW8quU/oX1CWaEdiXC55xE1ROJF7MH6OCpGW3S/0g3GYrYgjLeA34IUlaX
/KAD6A9v6NpzYsw/tZ9fKcv3NeVJRHNNSt3WthQfIIZANgTOJwYl/6fym4GyEoG6Uk/2aP3QzOnr
Th8qz9Cd10jUn6zY+HhUeQ87GIx+SfUiNZ75zJyHu7xG5kEtIG6OLsCWd62AH81vbYj7M8uHhgkS
SImoxAk3qOdcJ3XM4crn/ovYz2sxKDweW1lbqC31GJtavYgfevISlLG1CexTfOa6xqLkDQt17s3t
/DI5mrYfCmgt0Bm9WhwCUlRgiByjCYi3a+Y30gFZhY7IO1pauZz5cjf3O9PtF5nUsJuL2lgFPWKZ
WjxXI2pxWdYv1gQype+hc8XfeTk9KHPYR271bMUTdQ+yzZRMnrXeyRe7K550MF9roKLHanBBkCW3
NOxfTPTkzoDnW6ufhvJM+MBWJN+I2I1134vAg30UGYiZTB8KuTDtuz5vXp0ee0tWvbhmSyoj+89I
m/aRz+5U+BDTQqN/lUSY03MClDGrx8aoWBw0/V277DpDyhkgWETcNF96DYw+KievpHaRy7cdO+mn
3bT3vt6RSt+077iOdqPF1Cu8pChufEIWV3GKkYcxwbYjPJ3cmfYjgJrCx7OZZfSZmIwhGmymJZnC
xPPo+8DJjl2LfiMIJsDNrvFV94T+OEAAxkRstSB/lkGD64hM5KCvdlMXfxYJQ5J0lN95CqsVIiD6
MelQI/XmMid1ryKp32ozN7ek1t3JojdPzB8OQZ5TcEzgMtrpLRhQAAcjuiex1IkCmu2Yfsaw/ECf
h69E5IyYNuNm69bde1Lox2VwkyJYiLP+PhDUZ1rVI2dmJd0r3esIkAO1N58nYR7DGeib5ZLSEGmY
8sQg7qhgwquh1ckezBqzRp4/QikIFkQASd2IoHOUvMcpY1LMN+BMhxk8SDhmb9pdxOvAqB2UL1v9
DXDt33YAxVZAV2Af1jy2EL3QswN+sCjGSkKMfQ2tnEI7Po6Qf4kLrjttjfsnWOGYNS911iJ+KxCp
Nse8Lh7aWmf0URC9OaBtbMtfNlgQA3IwHzNNu6+hfe2dj0aX70kQfHHvnH0VPUCnQP0/zE8NQg8+
zImrpvFLG0ae8JJZqK1FmQ1ov9xreoJyvsagN9PykFCgqLOQrMuKZW2c5PF5rdUef5dd9wC3uxak
vq0/5q6N+p/oBMg1OmDtRWwWXFqmuVbGJh0m09pYCiqHwKrehQ8SQ2oBTUiit+7f2pAD2Zg/p3h8
EvXEsdVgecLZEDKVj95ghmDECpFmJJR1nEC+5/j9zgaLs4yhdJqz0isk5FifJDMgQUm2dqKiu3Ao
a9Tu0VkkJF1pRn3wcaKVU4WecGZVrGGj3CV/+yMJfa1K2M0lQkNTsbIyx/wY1sNwsTLlHC0rY2mq
O3v07sjInKJmOoMmpUEXiSkxvbLTRKFPdbLBpXOSBlkCdmetwyC6q/UOlXhdHmO40SuzDHPY0jBb
H3wnuo/cIT6GYfmuu/ZrHLI8q/Im2FVBejBL95er4MKqC61w8eRn6CUi0tegEZOVaAiCdkz3M8ib
qx0hP7MQi7wUqX/qtO6eIJufOXYe2sQkPKHbRRFDKqOL34IKQJgZINCOuvlZYWSiGj8MCMvThZMc
ONykilgBWVrfUSMMsFj5NtBabLCyu826nbGanU9sV9GKjlcXwB7EuGBbN/lvkaKhctIaPgvWXBbf
kdyZyv+OlYZJMekXmconqGRY1MAf9nH4K4PgDZfopmO75fbLTtrq8WgjFHLbMzG9xF+5SEwKt3l3
/Q5nm04aV2wPt7Qzz/+fz/B3jf00lX/+9V++iy5v6+kGqrzI/1P5LYEW/Nc1O6K/HwgN/8+f+EfB
blF7U0AAYZDOUhDL/yjYTfsv23CovG2ICxI4Pn/LP/EMzl/C1Q3blaY0hC0cyA3/LNjlX8J2TNu1
hLMU25bx38nBNvheFsjH/12yy2VDaOpsTPiLdMtx/3PJPg9jUNqVQG7C1gQeq6VRslN24jjL0CGW
mH6suEJCXON4cDvYVhYo0bFEaY4UpVm2Hib2THKVVF3BjBl7yzMzSfEakY9nT4bX+OQg8xNhWKBP
dXUw6uHAIgSX7Z0dBj683WZDYhUIuKlF+Wyq+9rS9hz7jOtxPsal297Vb4ikbDbIy36MIChfZIqF
wApiaY5rgaVA048HzW9gekuF9hZGex0gWidu5lV7REiErDpRjNaEDumAmeF6ZAlnmWWAOx7qA7+n
g9tq435MqkPLmWz3c4diof0jJBogDb23b+Q/RWoswpByn7vpHVufJVGPPE6MIwGaOXtun+zWfbCN
9iUiesswQhKhYh8gpn8p5+mNz7Nft1pNZk4VPcdMUhDPkobYT6sRZtt2CcAOzNKDw52gciHhMq3x
NCVLUp+uUZGzr7tPu+BqOgTWWRjYV1rMOopdeRHnb01YvDtxWSEU7NehYtdgzg3CKb1/60sCtvIB
J3AAL9ZybS/0UYrLscLTQOJJ0ZnHXP0RzhaLMZteB7F6N+4Np37JUJWsUCGsZpeaPjeHesN84Kkr
q3QPEIbhd4XwPPPZjeX1j+H7j6OW/1oE22Jhm74qp/2cmulnYktM+X9Qvk5Ig08tOunUu6JB9zmM
WLTrHrP1MKH6oF1kKYxiI/IWfyJT4RE3UAtRNqaf2yDc1B12ChbRjX3B8n8egfDr4FMrCXasZiWS
GLAi0yyYd1gyZmZtcAbtO9KaANk0i2Jc77NdYo6HLp6tQzi12L4MIhxHRpP7IggivMUNQvQYFdKg
YJfotmnucYY3KzOeybAu2SO7zr5tM5O2gz2S46h7uxowds3Je2/N8xFBiaeJot4BiqQ15cdatzPZ
BprzOk3zVy7ZYrVGTqmZgyoF/WquhVlOmyiGVC2J/drWknu3lWJcxwrCV6q3z/U5QHRZZjkaUrtH
dBq3r8M8fsf6oF2zjBSbTJC3N84mm5o5rW/C7z4E7dU84kZll1GwT+L5cJHt5JQSoZkrLxqhWLhd
/Za12duik610cs5RWjEXGrNXyMKvc127G32q6k2uh8fsoYI0fBToH5Dt1vOtnAoqYKIHxDDllGp6
fLF686HQh63ysxsN+IvJLi3uI2s7m0u0bqsKL/GJHPPnKiBSTZyNsj/XVfFrDt0ja95kM0dIQywb
7FZiD2cVYkkbbIoNRDVeFMmjJp38wEYvoi86aIOILtCcPArQpzAmti31CSFIIJ2Rj4jSiJCiPOeI
clQKmTt1u3/8R9viCFeTQycsEHF2KLbNvHhu8/ClAxfoIyU1Juu3y8pnI4j+BExHmYc5FTIzxuyx
69DbALBLdBjiWY1BGzjIR1sEx6H+G2mM4xcsQAelh4kzSsVq2Pk14IB6xDQvRrob27rOpf3oOkO0
njqcfnGebe1ZUlHlC/cYlUIDAZ1N87Vwg38j6bx2XFW2KPpFSOTwajA4p7bd7f2COpJz5uvv4Fzp
SCftZExVrVprzjE/BQ2NjzgeZomYiDAVP7uqt+GHlOvqJ25gvwwUOU4QL35geThFeJ2bUnv6Xf1l
6NOzA8TBb5PsDLMNdpCAtipGQ5/dQ2mlLyw2SkHvoJXDcVeG6bmcQreEyMF2KYPia4JtxtFkm2aG
DYxxk+1jtUtJ5F6VKYk2gA56chiTg2GCoR0ZrY15J9D3UHeW1Z2hMXz2kQ9AcKVJCyIgCplKcAFt
teweytE/hRF0W7R/AyEB7GDJFhyCNNDayCO1c0Jl3kPOOMpBgI3ORBaPZKpbOptInDBqo/FVsMkp
8fccW+jS87AlgAD7uqSKTEwYpaltTyYxDmHBGVMRTVVEcNPU+l7WWS+TiaRtJETDxeSyrScmlSu1
Dy4QFSe7UQhDQADLcCygKAyinu61Si+LvPWPBmGAP3MvVTLU+BAZ6H7BIcC7fYc7ZlljsfWDmp9q
xmeSRxklzLjeekwMkQLa3BcQHspt9jdG8t1X8DeMAcwbvImK/6WKCLbrXiZxgj2zzVIMJxb61rKi
mWtgr8m6qyAH8V3o0gOhioAI1Aa9g+HPoATJCOpDARWurLlNaTzLPiODvUUzzuznKmFsB2wogOIT
8EQVxaX7DYYS51g6MFLuFAlcuYEgOEIVMMntS+gxVvRVgopa+2bkV9F3a/4RoYFELUbKHzGrBox8
L0us1SR5IEsxoN8rysckadeuQQQUDeW17eqHTkhvsVQLRCRWY7YTojG2TbVaemgMQspQ3HKdVlx1
YAmaJNO0ofUOLI42y2XgA7M2+4M6id9VUm90PvyGGUFEulZBB6r+CjrQ2eEe5SriXeVTDxizJ5n4
zuTmVbaMnHrrpmfwMjOLTIWfGArrNuq1LxNVrBLTzjJDfbDJVCjXHL5qHV40WJPnDEiwFGRnVJU2
M7VVPiCA/I/1UJX4SEpg6TTcMasMJikccoi2APBTGBrXUJ7PGpG+cLqNzVjep5p5J4JU36Zhtshr
4TpYLYMUZeTOxoCdAaSp+HYPGqiq1YwEeQZxSjbcmXZpO/RSLqRFHPPhVo9gPQRKvw5n5K/CfBH6
8hSrzA/nk1ZH0moY8Lfr/TTSOMGZiTzMVQZCpsNEJkZ+iNcldCm9aIptM3UbM6yvbbucsEH4XlTg
GawEqSVjqsCHvNJC1lM5epZssCFQhk2fhrCF5fka6AQQJ5IirWNZA8KrZAt2hwxCrT5JkyTR3wvt
oWFAAYXsLtTSXW16+BWtwUct3bEVvwgh/KnnCnpkf5H14oesjl2A4sWpkDlbUX0W5vLGZZZ5ezt3
9ix6SUXmTpLq7TZIykvO1xH7tAVaEuPSsLLlvpM3miHs4x4xBo+22eQ+Ud65ua5IAwRZAlpEkXTK
21ptWTbswsSFLLpkRwaUMhsPRF30wMzwz6qL2Z31AnWsHrxKv3cyMf4FzkRNaAoxe3t3CybGoUDj
J2dmtIbnQVJhHBbVxYwE7N7m4G/UOII7oLiT2dBZwGcyWJqr+xVvq0YlKAzx/aw1GClGST0AR6KL
GZw59Ei8JUtxZQST6kHCQjcqx4h8Q0ic4sREtwa/0ba4LWphwPhsIEMqKtI7h1ceWfzpyuKhEPiL
znipreiDC30B6T4WfoociU5jPDoiKOK64C0j5759BjK3eSVO/JXSGJgfVQx5wMZJMH+guBFW9WD8
6bkIKD8M3dGAG7DkPWs5bpwwKehW85aUCqbW/Nw9uqikwVK8GkSSKQWPNpZvQx6RXyK/iBvMSRIa
fme6CnprrNJOLDF4Rj8w50NCVa2WQpcFUsVknQbx9FGiKt/GxTfY+JRIcpJtRd5fovmaQ5qhny4p
YsDn7OiI7oG7W0suDWDIIHTVnl5vI+YSkz2gnnXpxCKh06PEzK303zsZj4PMGWhnbXFPBQUvZT70
HsY/czmTdDjzPfeDOekkxxoHumV558WBvusU4JukooB46T4NEOWC+SaqwJNQhaGLGfHs+MD5NXXy
7cFEQoTmeW9CRhgTyDcmn8EWRbItagMNIYQsPCJDtK46/xvtR7afCIDhd0VvOYzhhxrFb1OnOnHF
pjAxQHRredFZJQWnO2IuYW4SUvzih9/oBxqPDGBE8Rvl41DnBcHXaKGBFL/H3NLYb1XwL0O1zfQa
ESTdOKUHMKfFzCBCfXwS8ycRZGEHcX+soT2tWpO7EyomlxQLc4ur49aO1Cz0aKkto6h3AthjgJFL
J5On70hdyHy66DIdSNCo8bAHny+sylSoU5axFZscwtEw3UMlJS0oGg6DYiX4gfQ1FNb8opUhyLdu
3M2atFVLQhYM4r8pm/WdLJR0F9HSLUNdBqA9dVIXEWPTJ3+ddVGt6WviZS/mlKEwkaiNQVcySIun
KNOpNohVc5DpA5elR1g3DFX0tLzHJVZnHAloE8waTWIHlb9a/LfqWVHIdW7zEa6e8pY3nAzJHGDa
icvtiLx/CLqjEHTtel7atHVCFmkXMsSCBxaBEC5qSp1+tj578SNOwMi3NU3EKYtwpZeE6jEoswWN
a56MNq/HPYKIbaJjtLwLGQX7MGAlQpegxe1mzhqR3Zzil9ia5UdI9fAr4iUvB09Tq9tsTk+fPppo
yR/T8svMSskQnOGQpiizA4w6wCeJ77SrxtrFWearFoHesRHZlphgg55+O4uv0yoxCtIXWGVlQTQr
knq7CZM9ym9kuoAxAhlgMgcrQR28ak6eJmdLyEvH1JHllpOuYZFhC1QAvgyShl6YWzsWmu/elG5V
DTxi4AtdDfjaQwxgJfQ3bhQoj0oDJk0zM/4vkJTqFcBzBhePSUP9oJo1zFz0XG2H3SUkDGQIJxxN
7U41cYXNtdskk+rIlGsrK5yBPfRY8ID22UoWfIoTMkeLmXdWFLzq/CPIQiogXyUMZ1QfHW3AiUkU
rQ68zC2TpAV1xqlfHfT4DwjVr6mhGWxRAo4ZLvckvLfwcuh7b4io3xqo0azU/xnluzE1p6TOP3M0
wAmTWTZcpPsJsMxVbO4moyg9KjSZmpPtORbiczauQLEzsNOS91Sl1Q35yK2wDlCkTcG2auNfuhEx
wsinT2cHJzZXHYy3MS1tUHEvbqLIgYf0ViChSlSOME335Llm2YW96jZp5jE9eYym9DuFzODCIS5A
a7YQBIrvxJCdDgu/n8EYURefQl9/AIXKMb9nd0EUMic1CBifsarQBr+X7fxAqgL0qHwt09ksEv1N
mYjD1ux1rzDxvOEucJI6haJNuWAKGC679lLF+bAbgE9mWSSsJmrkkDcAnc8KLBYvnMqXMRRLS5xg
klojwzEHMegEbFAV6G48C2x0slWaq3QQ+aF+uhv9e8UujnsoCVGs0ABP/G/VVMh9mwPULkiVZiNw
4zuCm8zlZBTIH8odPa4/AJwfVIn5ZyJLV5R0r8LAbzGXmBwCAplj9A6Ix0V0oniy4oXoZ2gkkoz+
U2lbBWI9tTgem0uG3sIeejjzabgXMuQ1mAky3KiJo8nr2BDDQ6AoWCa4L8klHBtlz22d8cAU//lz
+BYX/TpKBij3Ipwrkh9g4aNllvIbngQurfO2Y30KfneGrXjkaryag2MovPskE6DQ2+V4hDPsiCzc
I32wgzUge/IbdHya2N7DHoph1xyryVKRRVVndTGakBu1jjqGeKZ5roUUFaaY0+ZpEOmhEs3WJkGL
OItm2cg2RuVflSaYvF4geDJAGDU2ezrzOgAJljQF/2/HZCmXKDJA75M/sTB+TIXi/94iWHUGlAv8
MOWRDHAbiPpqhixz6uaNNg1MsJTnOPjjSH2IZ43xBJR/2MsBNvBJPXWaxM5Xp5ckUz9iixnyNNTq
OuZhAlL9CRt8IDgUGYTFb/qcEKkcMnCVAtEtNS7S0wS2RgOCIIog5AuRyauOkLmZ82cbK+DBVJK+
Ud8z+dIgjRhZ51Slte6BroJEXEypaCCY92oXqnxYET0hyDF27aTXZaRQ+hG44d/YT9Uap8pRTMW/
qkDb26OITyYi1cfa+sulb0Can5Yifpb6/C2VMXDLNrnDht8EM25+Q8RlVaClTDoAbtYUHEr0cdjx
lLVRMCOsECEK0fSYkCuSQ7UbZfHSZtgsqA6DkunwkFkEGi8+2KQpvcbXvyOCZRgp4pOYUf0WxSA7
NXs7K2j5tFeElEgbs4/YFGNPYm+I/H0QQ8iujGeoRTD5K9SFhal6vs8UTzO5+GaacV0sBJgAeS3b
+qou4nvcF1M9+et2QrhRy8S8cUP7y2SSVGcuKEk8NTaounkdJMFV1HRrqxeCJ9TWrk2kH/jTdyml
YRqkw0c0VmetILWtT6SnzknPpMiny5j0fwlsMKD/j0Hs3lAshu5EW9OlhfdB1ynHGTH3WyODpLq0
FKzMQscpG+e8UO7MypYcOQZFYwVbZ+RV5PLOR0rzj0gFrEE3OiEz3neNjvpXrBXYdpbMK9QiOJCo
sTr232xE3VtPeAMSuJoYjyUXmcDKQN5tk1VC2VszjVGl9jBPiuw1Cu3ATC4+1VHHZqByX2msQeHI
oWeY6CNnKwLRxADEQKG90X3x1pW4RFoWKzLObhvxWBkVSa62lMMjIaPEVHS3yuD0R4mdtPHRZHKw
SzT5CpAMOQEjSIw/BQTXpoAXkwESUIILjpxxK8q0zuii4yXiIEfRX22JVTv3AT2VuEIYmXHXNLmG
QbQDqJgOGJ0T/4zK9ZWVtIimooi8VJpvw0JtGjvxWvPh18SMwH4zgo/KF811TAtyvVWy7KLR49wi
iweHpABjasaCCxGiuLmDHdrpSr6XRjZTn9GoNxtKuqXzlqzoAyo0dyPPalgMiTC8dD1LznqoHxaw
7IHx52yXFaCoVMU1RCgvLZFR9YSGMyGrQgx1KteATqR1nEcpUZUlm4wmQBEygrL2AtxJwJWTxVF2
hATQ7YXwjH3KWL4Z0x5a6VALEJnwMl+YsQ07ZCJcnCbhiMV3G5PvSlQIElbWk+wI5XvTcjPIqupE
4smpMLHrDRYHi2QJ504K7+WU9k6DuD7M0puAGlPIIEngt3OaACpjEoo4hXgeaYlJs8kS4KJWipOg
YdwqTMOWkLx1VIaVJ43QtYZuOR6k7BopmuRN1kD5W3wQElCJ8d3KsVn2nTQyuhG49mCYoEWFoJ3f
Oak4IKYBzXZeYL/pmm/2Xtu3QgufDW3moS5vkVTcek3ei/38wXaEjTwXnwezSghuTbRoo0oUU2GY
MeMRzdyVl74DUG4CfGZOR1H97lUx33a1+oeTdtroXbWfpThdjwLzzmYRhSXGOB0mHEa9n7/1YcwF
zwQsU2TE/o3+gmtSrJ2UhQCDtGbN9NumiKpUhkOFAKhQJUVpCvEoB6K8LgMwFglmXrnmPc+RSTdg
8JGvUGoKQv/ZhSZTg+BVTfRvSpEdXIX01OhqRzab4XXgwPXSCvYZzs+hJJrTUjA5pqqS2YGuX+rC
P6DNUqlg4G5if9uP8tXKMW6PCn4fjkwahfTCk6iNdomwLWXINzr+pK4VZbearV8likE8dEIMpcxA
gkvTViDR2K1bIipBi2UCJEnU80sRoiKciiyuEmRpQBE+DUpH0TaZ25zsVm7eozeP6qXs2KQVa9op
Udu5XBnXeG+5lEgK8uaWOlTMFAPTkpvWWGRRDJNcKtWw9kaOPgWibVddiBdPjMlwGoWdXkNqTw5h
5omxJjiRCvptVrkctio4GdFg2i91o7IRAxMFcaVwbQL+ge8wl8/SJDOb5lsCGMmlYDRAj+T5kfef
yU3e/YoSftkUL45LbcBoOzRWHbOsyEXOyoKVoBTIcqnAR82OSbYwNy2yCS0A3nIGWCRIARiCke4C
E3XJ8n2Tc4S8p2uek06HrIvEi1hAd8MS5jJGpVJcqkeLC3i55C9UqTPq5W87K98j77efVMxH/M9M
Vh9wy29TDGAcj1iRcajTdYYGOOu7WdI+qlZ2AYJf1BhNK7jTD3J2nk2OJB/3GTLegvySaS7fQny6
IAtmoFkkf4bfRf2GaEJrz6b4NZuknJ+T5KwSFViVNGHMlyW/kaiHxO4SyHc92SmBl/SHAZMLbVJj
34E0go5dnbD197tBJ77nlnJjhTSlvSnSjfA9g7mAHlwH2ePnsgp6RkqSdjPNtwk2mdW9h8VD4jHj
UJUWi/es2rDObcYk3GTxqY8MvirapF9WdSv049ytleKaG9OK0QLdkJcZIitBFpc8xUE/+n5j01Ja
K/5j9reYEG21p83gn/Lo1tABHd6m/JRW/0hpx4D8navghmbQJvdcfTOnQ6c+/PnPV5+a8RHVUI7C
jTX/0wcmefpNwDk077veTkbwkwe93fuAUeqo9ULzgEOh8vcgQvxsb9UftXoTyerTwSvMRHwm2XqC
NApzRWy5i70jv3Qt5bdMHjG8MthXLc2e8iLqexmjY/E0pN8FHA1aAmH6aWr+uvZRiNdZvQXlX6w+
c01nAyFOTzq1+b8w+GoBHIoUENBlYcbl8HI493T+zisdvLTsS/Tvsvzl0//x1Ycs3RS/cGU6lXHl
8KF7qJ0JIy0pAWKm2RGbVJTB8TN5zTRgNDk9eIkHy4jAIm6JCy6mFvpzWErLf1JD3Ef0yOC3Ggmr
jHJ81H9y4VGQPFJsZdNaYWLDi0UQAggvtb1V7WHCcwiJKDma8iPidVMPEPJNwc53yYDvadcr7+1w
1Nm1k5xc33BrEoQcbcZooxCAop74mYm2M4zzbJ572kM0Anobe6YFQy+qqg32MqccoIzRWBmGf5jl
GGoPYJsstODcLyom2aTksbuLdP4tmGZkGdsqvWvufuhodNJW4NcSJSvRQJqJIm1oOBncPeR4Q5Ir
6bN0QfRPpBLgXXilq9cImTGSi5VEKRUa6boVENLSabcEAxAFNSc2GpSdIDTshUJkTq1XLUBQ04vn
Swjygc7/MjlzZ+mjlT9Cio2zCH0quaT1v0AMvdE4VMW2hYdD4jgVGkHOcXeO430fnSooLNKd8PFM
Y5HCSyGKr0dSCXauOITjVRvvfM9axUT7baORCRnLH2JNDDxdiTBGOSTfAmtV1Q0eDP7Hzk/O+TXA
ijLgBp+zL5aIFO+z6k0qIeW/jeJflv5J8k/CLM+I/9UTXTaaDanyJzKWBFw1Kddp+BzBW4gqz4QD
HYkTrEdGB9GDg1MClTh9mYAsQkY5CbGZKdoKXf83DRcUyygQgU05bHzy9DdSS4tp6KjcV+Qb5xvG
qu+cATY2qBW7mWOhW46U0EO2wv2HIAXozYn0AFhl3iP5E8jmmsfIkNjhUYg4Ko0dMXDoDJ9wiKk7
wlU78coPv4hJ1tBhzB7E2OjvYG3bPhg4rEfLW17yJS3rsmHPafl3wB423loEoAeoAisZBJna/xBg
YdQPo/rTzA9TfC+aY1o9S1xy0j3OT8H4rvqfNc8ipD09Wu/lQOYPfbsO6VbjRAGlVIGmN7/yutOs
szvpS3g1wHDINqPKmlflw2DgZMRL/1NcyaKxkbmv57CIZuAdNYK/gXut3sersect/hzaTwbwa3pb
K0oC9TYZ6KlpdZOkzqAHwFL+bWbMCWpPFHS+f8u8V8oeA98qnN9N8urINoTebyMSXFFsQaNcxoWf
UfuXMhBJ8XnL1RdBXi0tYA3q0rL3mNjoRAPC1Wh5IdK7arq1UAe5vSwSZYU/a87mPsUDg03K3FjF
LmQSlLhg2RBLR78VYhBmy4Wy7rGcstwUupClCJ+RyQZHc9BmG60BisdqUqmSBLAmKe4YIo9ogje8
+AREMgnquhIWEfPmKaPgg3MDo4R4LnrsdkEtpOebKUShMLWAnABakQgo9MK6w6WexNmWWHW7NXpn
yQQY7Aq+oQXcXBQfkzwteAhefbSUDPtVLBE9Vq8OSkervCcFmDOVdU63gUnRWldrW+dU9Yt6Hfr0
4U06ujDA6E84SfFCVPJQSXkwexTdJKII1TrmF4S/QWODA0IwymvWguTMwPGQnEloBXBSLfGicEDm
9AogE4bGRFrgtCpoQqTJE3t+NxNZ+y8xUV+jPtYx9wQaupe3gbpL9wWMnhN+MN7e8TAF3L8ZAGbd
jxXtDeMgxudB+6ewjov+hzQEm5saJqB4PVMxTWpLlvdrUslAn91K2RLKsKGb5/DyBwlRgQS3W/Oi
7nvh/cDtxQfmoBXZQEuExAC96ZV8wYXQ8QSKNFoz1OtWgMZJQi6KdHWpEdI4RZfb8GN0JyqB/kFl
KXH1Dib2Ojo0/aLExzOnG6eGJzJa8OIm20w/FBQcrJTl8bZTsMZauGk7A7EPrVkK4+K/mPhwJcjH
JVWyfkuoXmNKKeun7l4mkn9T5VMzF5d7g2Eo4qCEVwvpqcUrpTEL7JWfssSTZtx98UtUP5vsgNmC
wi3glfD/MrRNCluzTxu543SgPUcZCreMFzziFpMuNrJcthlEM4wHTI0rwITtmUiqW/jdlWx5O4jm
q8BRwXyEpk6Kub1aAxhaytkDaqq3IRhPSYp2J/sgm5KzukSEjc8ye2rRTmyEI5GjNiEBdooxdnFF
EJQLP1t1SNHcBXEJC3o4drp26ayYT5LBWSoSzqBlzclua+BYLmmAyUjfNN3BAIabvtsVqB/EACwi
GY5Jqdt4qDdFHx0FA4JHF57qUtyJmb/xe0ar0kcjf824xlq6brJaetYY7X1JvCdRsSsG3qJpJGEO
eRTtGqBieC6qHa4BxPu3YECZD+fTkFw9Kr0xK7YhKZlYZ72JDm2w2Pxk9Whm1tVcgiTq4Wfopr1A
osnAid21ujsjphNbEwvPGzf1k7lYWxF4FaYBN5lE0XH2jD65JX15lEMBFER0gdarYu4dEAht1ca/
6ZbkGVpzauXmtJZL6TjQp8vU2G2bye16TDHM/rTZsCMfhZWYr1UMDmo+HaTYdMdxaakRj8Exo2eI
DKLiUfrDrRVTqvaccIRMeoRi91HJBqPS7Ei+I0C2YG8Qaq+orWeG9HtN5b2SxJeYWKe6Ud9EDcRX
rnlF+i9Ksy9t3lhGc6rKbWOBiAqFvRQXezmk8U5hmorEFAXZ/JRV65Lm4t+YMBXhEnBUBekiMBNN
pWaT7tq6+lcL8V+lEUIyBPdUd/SyvlW68dvAwc0CnDJxfAz8aStJ6EMqvfpMLbrIbB+YR+9I1HT0
isvePpivKsu5vX1KtHwztJWSwve8rXBPFdWXuFhZexVs52kETFX0v3W895u9T4q25WYIrCwaluYu
T5FMXCdr24QA1N+ijumIR6ZTLN8LSgkwEclbpH5HxEFhJ13lzaHXPoi14svBYBHQOgC3Bm2Lto9Z
/lNXGeMCmG6nJnrCqIN3hoEVQ/tAQ43kdJTqCUPUB3utXeNyMo/SbiV5kvyiP+NkMHD88Nbnv+UK
NRvT9swfbBmkyINqZbyI/S4Xz7FyZbBq6yG21XPkMm/Q7aUtEf6V47UcOKVgA69F6HDNP1Y1G/ER
F46DbUE+xhzaUlvas3Kyoou+pjPlBc2JpeTNVE3qwJQcNSmCT8jIpV1A3u0pFUxESwpCDCV4NPIG
q3fKBpwRpdgpD7neSepdS/AUeEOHP9Xmr0g56Pi8tPEfAWZb0eU6UvwpyTvhMK1AFuIGzcEcb8Pq
yVm5WhhK+tmsjvUKNEFtlzY4t2o3rKDDaEd2FxMetAODDjQXsjrpO6V1ghK29yrAhC3pxut4XTjj
QH4yMjUngjXyxeEFWuXU0sDDWZyWRwVdp9S/ldYOpybKW9wykElCw45t2jXGum8d4Uem5205eQMT
e/pS+isoulVm/EvYLqLr0jLoeCuQ8I9LsNFe97eWdEYIyolxoeI39Xs97rLwNcpvav+sZu6B90x4
RfqT+1E9r1txM1mPknI+l441DNOVyXVmw1gff8iNP7kbapcsIVVsTTjl6HY2BHuzOLXqbQmeMXCi
NNNZtFsHmzEXkWk8V6XXi/uhf/LTEmU7aefcvJiiozWuNp07cys6KEFZCNTp0J7W8AVkN/V4cfJt
FB5GppSEuSj5dzb/CtpbRWqv/ZhQYP2G/rORbmH0R7E+WJ4SXpMWTvENJw8xiOrPAMHXelCHY7t6
6dJJ1z1hvLMZi+bVcATe+5/SgXBunOJt60IvNqpjwJ/FpumWvvFr2q0FoOgXYslKKl46jfHRbR0G
xRFBAMxzCo7srvwe1I+p/a0FzwBfop60cSfE+xlQmA3DUnl02bHr9qJ/ze1Hhs1H6YZ12/wrNaqr
bRnt2u67p1Az2luEoSJHCGf2b7F6lKtNYn3y/AGzI4O+jtJ2+Sq8xB1QLcf3cPJSYnTYM8x1Stqv
q62oS5nL+7BW1OK9dzXHzC8zBauxYj/C4l4ZDsAJoBT+qtZ/YYajtQkoFjvrXepAGvXXhluuTHLa
jB5J4A7p6SLgleqgWQyUN8xxVgbJbf46o06E3LU0KeA/wrSMcBHhe6M/EvXvfuNldCWQLa+Ma0I0
NQHdUrrRFu9F6OkZ6Wj84yjnq5Lu31w//eY4hu+EiC9vWj7CRorwHdGw12G8xjb/laKkrP7J9T5S
tvTGVtrqB0n5kkqXq5d5+cZgjpwXF08+Xa3h3ASXUO5WhrBey/5nUB+5EnFvKvjfTlNty+YUtqcO
eeVwKMT9ZN3aclxAahj9mAgXgCW2k/BnIMSoBbrt0c8g/EYe6bvGa6LC7JRLW3wvH/B1EeVnXSGy
XfSVza3ML1W1NZi2e5LmmRZDy31d35vqUlM2fSDF7oG2VttGeIYOG64j90fui3ziU8+um3TXxsGE
Lr0K/yjXH+htEPutYEOuqFzYik4h6IEOSOHDX9HeUp5Bc4zpHvC8bDip3PRvhNnQZ3NTrsWVvw2F
E08hnD7/m08z05Mxs3ya8kEBbRunb4HyR/pIf+tqDzlo+lHQa6Vn1e4jyxWhO/vryDVaCuno4mu7
aBnKcKemSl7wi3YxwfO9S/01ZH/ROfc61GsU3BR7hb6LqvVMaBiC61jd058GbWQgJy30bdt9ybCB
up0VXLt5P60+xWqNtIHLyc5s9hl5BFP20Seev2ZrRWvuNgyonCIjWoH6sPlr1qVTh0B1UWwIGmPX
hqGnfJrR7E4HQTvp2lbPuPLsKm6Rg/rDXUkMb7jzeZY3M/BK8h1Vhod7I91L/qHQnkpCg2sz5gC6
TxqmOyIl0Hz068Gdi31ceAj+pf6MJZU+0HtSY9sJd/l4tHjwhbAXm73AvTmOv4P5O8fUI6jvi2yc
C4odODJ38Xd2Z1y2/gbmyqJF5QOMjupR3tnaAfcoamb6lsN6NgmlaDjBsdXhJbCXp6k8KNCDaD2U
Z4Xpbj8+JsAMlvep0xOnavOsbekBL5nYz3Xv58F3VwZbzEhWebMKbK1rY3jI7ObBgJ7a68sLOEFD
2gWBd7rwqcFG23HrQmoiVcsomX1D6GDdLSoGL6o9c01KBHJlYdMHmwY62PystK1VnzJaytaKOmcV
XmnwVVx7V1rxjwEN0+LSMRwpvw/FjoXbMgrSdl1yHCMPlEL/jYpqhf/BnUk3WH2Zjkp2ypkyuiEZ
WDPOYwfghzb6VrCeiUU05SXmyAkA6LnNwVzhdXZRdfiMgxyaddyt4qWY6C6ScbDYiJFf8SQKsNAp
zdrzaNAFKSrwhu9teun6k0LBY7zrChUSrr7WVatX21LO0mv3EJz8vxvSUCWa/ZPIevqAwGILDITL
VVYgubv2Ivxo5pptMb0bVFQbiOtYORpuz5tSs1WGpYio3Bq52UViN0j2ektS7JoLO5cYtNyndLwa
5QMKB/MM3svsC0QyGuVNIX9KmNpNunCdthOjO8RlNvhhckQWubKtzSfyxZEdIz+00YWVibQ+Uwbu
7E/5poV7X8QsydnG8sgqeyk1OuMlzHsggeS6GQctPpX80aaY3XkPMscBwMcrmRA3yvI1mdui9rQT
0OWRdp7HuxHuhHQbpu/tkzpmXVtrXmnA1occ0huTYdFV2zcG03QByXmbqGfoXoio6XTcu/TPd6QL
JexOOBSyk8CC0VggDOIVSl9B3IfyW0a9I+dAHTcGCjCuu7LHy5hkLnqTvtib42mwdgBKaQIAbKdD
bkc8WQN2Zk8IWjD+GOPOgkKVk19DJjOOZGYq0PH5V30R6eEQqiiVUCEDElhVKtfZ9Fi8oz+39END
ehYjUWWj8Iv4G730xBE7r+jIzHdEfw9qyUQuQQpUZ1ctwPkzeC2ssdysuWJVax8766/if4/yewvq
24zMHUJAxlG3bDy3LqDWrMZ0hbJKzvbIR2o+Q/rKAPDAxqkYcq1DvMU/HOW65jWDm1euCskpcvSc
9K7+0xzeRcpVZWmUMTlR1RtLxh4Cz4S2HTFdAUwmHse/kd08/GzGN2E+GvH75AA1y96WIm7+FzRX
M2QE45LIuIrXU7WTs6MsTatwOOv5B9ulpu6WBa/7L7Gj/aH/WxZU12I+IMALw3WDVoeTV9dZLD7N
rv7dCg+psBWnm6r965OlhqzE0yRecnmnBUfdPOOcUqYNxDqYgbboH7kmrJqSYT5xbMl7YPcce6ss
8Oh4mpxm+XyOoW6F8hGxIWV6ugZhXntUg05Km5ttRNnGynvBlVFjiNNF5+VuZdB+55IQBy2V7/sw
Hc3ybeTLHvujOR6A+SnxvlM3dKg69CeZ27KyYIlNLYgVCWUbn83iAu3/TXBoeMMifyNXW+1aC5dE
PJXpZnmAqu/isggIQej7l9VftS2rUc53Rs8y7yD3dL9L61TAnj1/dwAD0vHFgMnWu/9xdF67jSNZ
GH4iAszhVqJylizJ8g1hty3mnPn089UAC+xisNNtS2TVOX88svbo6r2QrsgVMCjxVLpk0PG7qWtx
OWjadSCGzNjF5qeufqjMaV32aqrPsv+KpM3UcmDSORqd6v7IgcuMq7GiUOA0bZRx3o5nzyf17OZg
pRvn2axjIzp3bPHKnmWw9rYD6kQreMoQpi4ILkB7dpq2tr3qcJ/WGzDoea5hpaBViKBLDqAxPPXJ
/xOy2lL7uvUTpP58Au07Yt5bw6WqcNkGU8VD8TdNspPNxSQd6drBAP7hL4MFx4vJTNpKnyy87Mrj
HJYVPYW0tZ1jgqmvvBTarw4HQETpbFSA+FA9q85Nz48qyahRv/OKn0I/xxMT9RN9c9YvlGRhZMB6
m9D+qWQe3ccQbct/5ozAhgqRAgverjYYlbAkyNofUGIvD4x77SxCouDkf6nxl/tHZ8IAPWdZC//E
Ve74f1bwa+rrAdNZt00KgPxLWF3KeH8XLOnBb9aVdjGw08QJrWpAxOM+7I5O8IsSQP7RuSEmZemQ
gSYoSC4JvWaTcFv7NWkGk+QeKrFOkFmcTKJ8GEmn5Kn7O1X6qWuuLo7M/Mr4UDrE8XCoWPlerW6a
/MkVlZmMo8Nar1eJ8E3zdElXccugGajTDaHfNuTBvdOx4CAIl4GypeEoyfu+/BHGuwhkkOxCkPqr
PmgbPfkrnXPc/6vSq2kzJuBBJlFoBbjMUf6tpUioF5TzsPi43RymFxcS2YOkTmn8kPHWq13ac+aY
mTg0VHpFggPurkUuQgBug79RjZVkngkegz+B0eFBkkFRMXbBSNwpeKPmzYzQvO1Aq5r2kBZPUraw
+XAIyogC5uBoOhnw6mtyEZNo1P8Yl3CBttP58JKfuLy3zZfdLFtzGfk7TXv32RutUge5yBxraL9i
YUuTLeGbFAARnXfo063uHavxFtc/RvlZt49eufOFaD7FDKug2ivaNiQSxSL7guUe7kCX8apTG/7I
WhxL4z1sLqxAfg5s0ssLI32kxWYq9r219dRvYr5w9KAa3RN8jx73X7vgOY7uREVwW3BmaBeVZPNS
kWaQxjR50ChS/6ndHqMnhP+7J3Rf3rUm0ykJYaS0LMr+N6zshdZSk9b/sl3NJwIH49mvZD6GJRJ3
9TGAgvhrc+U4GzWkWBxe1L/hMp37rCeURcj8C5QRkK0Q6KeON5b7BFos/h5AYsWPwdehBIuEKC3D
+pnyly+de+ViKPty5MxizMeLO+vAjJVplWKP8YToJjkH2lKhcEr7MW26J126S9Kf2OR9eE442xta
3YL8SgL2SixrmsrJGrRzqo9X6eyt0LLEueLxih3b7mHzdOTklnj9w/ZQe2R3MrV0EmjNDTI4ruXL
aJ5Y8xmSRWb7QjxJJWxgGX6k+sFZR8XBAlxkDEZwYSIyhZSh2y4oD0wwubeLh1/ey2z4kADo2K8N
6zxqrvS2p2X8SsPVWKxrY0NOH7mILm0PpXpsbHd6pwQf5GT7HXgTFHVLCoXtnTgDOBVG3BkKGyvb
FxGWM638p/Y7y761wdUuDr25ropVwpVo6Z8VUCuNY2KVk1J2WePThsnq85M37PjDyPH1zfXILlcy
gvrvFlyaNAvy3JCVWQcAm3I5WbuRpb84UseQKJvCvyB4/j/I0UxfNKuaGjagmTX3afu4SJaLhlsa
wfahvBZVtf//D8ftNZDH9hGNhyD9V9L6w0dr+CGaatoJUboN+d3oVzEUcJBdHS4Yg+hgMeXDkrcM
69aqH9cNs03FITMD9SCdmhzleeCJcI5ZJW31dBXax1BhyiXw70sNkbM8dXVRdqvauX/TTFWeOFGC
BX0+9oUtkraodR9/TpByGWellfz0a9M4wWLmVK2koIKb+MNMluIzh7AI7StOlnkg07NklLNxnfk3
s/tr+Fm5N+YqajZAgMDkEqX5vH9SE0knPR9Nf5fjTQstQ3rJV0tsSINk5lOVfxjZO32Wt2vu0CLe
wMxh2N6Ip1lSd9W2e0hfnOZGsm6Uk1YzZGor1NMcyasmRwe4F7CmpSJeXNr1ZkpugfJiVlDGtUrX
Tb7P2jO6JajbezdnVax+WuOfTRtUClciCAzUi4O0aLSL+Itl+INoevHNSPnNcvbwxSMUqHYZ5BMa
cz4RIBdxyjZLFMvIrr4sBD1N88U1OFgUFW78aUnhwPybGA/sG+gMGFXdDrrOjUYKt0SUx1XXT1Fx
B1DOLZSlwxmnYSidxhE8bjWm+2KFnMqjQu4iIKQy/gSsM7VDQea88lKyl3fIQQ6qSxJYSwVlZD19
RfCxSvVhx0/JOVkNzTaHqtvJODmYkHs0PuEwTw1fvCpJcIiK31GnoS1/aEAlSf1T4uOk35hQqj3x
n3OTG+uLWwql4pOv3aRzjB0vORJPtBzLp9icB/A2ZoMArBEtGU5ClZREm2N1S0o1Uv+vmshtoASJ
vJzs2yPoqMCV07IHW1v6A3nj1t1w4brmDxM3Z7U0F511Z9nB/Eu9W8fmQ7uSL5/E8Wg06yC/FDb1
oP7Scu4xlZreuVHoglybeKw7MpOXBRLJ+G+MSedq9wJ1MQJSgyADvEMavup2BmkmM+tI3xX/OC5f
dvqFOBk6cpeXpzT4MVFYDdEhA6Cx/A8ilxFb/JPkTS4R2QuKBo/CpCLXB1m9hu73AGWJuW5el8+a
5JO55ZK8TAmiuBPMaZOCDU0tJY0c6NqfZ3yG3tNs7465KdV1k/w0PtPRdih+pvZLkhD/cpEH/2PZ
lMkG8pfh3QLc5gIdiJWnWOU1/eaX28q/ATXPs2jHfriwhUz1GwkYgYo1AyVzhczFw22b9tS7DTdw
eWoVCEsby5VH069B8lfBcxNy9B8JoN5gQiXjk2KjiowUbNUdk64H7kHkKyPDW3AK7cA46Nzl8WnK
xJdF+wqxDcdc+dMHhLkU943TnptiqwaobZIPidcV0e4c72MrrZoKdeZfbAtGV50ZlKxGREp4HlUG
Po8nf7zkH3oDXGmpJkvi0kNczo8ODT4dv3eFlUM8b6P+pRa3tD7m2a/j5XNiKJEt32T5ZWDm84wL
D9qA6Ef1+YGzaxOf41s0XaiocoCaqSMac9w7LqHY5Lq7QuPmg+bz1xcqbAgwCbJ1zr3hH2pmaFXg
TYSLRbTSlTtVmSLUHCnDE2UXY8HJCq6hjI1wgwdikWSXwP1JPAwipFoCeHQc8cmiko8WiicCoxa6
5mPldeaGToMxmZb2HAfDEJwBhthyTWeXsG9XtN5UPW5CUjnGg6Jx1vB7DTs/f4k3MacN1wHCY9es
gUzj8UmK6rz2j7q3ESu3WBK4JngQufMBcghhQwmJ2YhQ1ZdTbiZpGXlEL/MLqKCiJnRzL0Th4z1y
1t14Q6o804rTNHJoIPGlR2WfpqssWtBVUtj7VIwEaBOK9mRyVeXqjxb/A7a3qGTMDiltB7gcZbVz
xd3QUYcxBJtRuQ7gDfZC5PA9M2WZmHv5i5i6uVpfke4uHIbaAkdOyovOhGaZa3PcFOa9q+CP+Pjj
9KI1D83EIblMiqOtvsUnYWkfWn/P/M/qOzSJe+u5oqUDKyEnlaRs4H3UZyztACcf7yHE5nUZvXwm
9fS0WSwe/q+vrSsMr3HyOWV7Pjfai+ihhwGY9Qgs6Zv9LPVlMC6ZLIjLk8yV0h/pwML0iIrPIo6T
oRg+jkqSCodvQwPAdqSkDjVDQTQTTvQYo5AeXvh6FTR8NesDXPyE+DKTP33n4lU3SAbXRLlMOBiR
BQf74NSLut031m8afg4fZXnGhU9NtjHDnci/rYBoXPTdcKfhSPwpHTMUewqTkqMykVGLUH2lzW0Y
aYVHNzWgOWB4zdidV+W652AX3zviQoHt5RZJaO2PZeHLbC6W8ZDtnR6+8/lP1rP4jsALAxblQylT
dohf7xCwyFe0YSos0gnrjuWfPHNl77ox5/l5VNO3pL1a840q3+u2qvdDszsnPOif8VSnq9k9BJ/j
eZ/Aw5oJ84YkZZHfCB+PBrcpfws8RkjcuUErHZGAfWhIYA85qnRB5t1bu3K5m2n6KsNlywDv7bzo
guJOcD5WTEvjdlyYK/RuMnkq+seQ3svwrUENE/rq8ISIQKwJFiSueM1ZviuSeZvMuCIxm1fKvsWz
rVyIrivCRbKklS35yEmsEHUhJrCZPFGMk31lxUscrmbzTcTXrL+oGAs84h9lnMNtTY0yR4aT0XoL
Ei3PmgjdLDLXEAl0LHEszCXX8n6bJXdE/LYifD+N49o+WzJJxMMpUH9La6a20D4Hp4M4+J4CpimO
rpHc6i7jRfVeCuEJBsm5DjFcDoClNmLzvvvehZFhsuExcEzhxW3o8bmMeTeTincVfDj9gZ8big9g
GTzxNiwrd4jDrXC8dJhEU16OlpgWfxs39GvDktsUUXK9YpvvaRm2/qnIe3KTo6s41hY1P96KGGoJ
SlJzGwSe+K1hPinOwsdoac8WJiIUehVQd0QX/AdSzKIrTgU2lTXEJtOVcAwPNqszRIhdQtRHRlrQ
VlEuOmun7n1J5U81cU3ue7dfRu2eADCX+ztccqEY/+8y4F8EirNhHOPuLATaXkMRTLEpzUenTOC2
FN0Nz8R7jh07/NuRPiV6AMuFESK7WNPaG08rRuY1xtca8dK4MVbtUkJ+jhgD+wavwPObQ9f4QwUI
Zy7aZgC2hI1qxP1Fd/kaSZJePXXynlHvGeOn2AtxJjrVSeydZfVTv2NOEANIa0IrVOUnrWKH5GHZ
SflVKXdJ9Wd4R7CoPFjo2UkXV7e4a+2ey612S+sK/aaUVxsR70JUK98EUGXZCZjkP5XwQMUnan4o
kaWL+hXsfIiWGg3JX/fPk79tZxdoCia3n8w88smww4SctTiAXSH/AfWLJqLO7gOKtIDbQMQZqFsS
TqiddtVnGi517VS0B8/nT0Sa6uXPEAN91uVkADCOy9xiARMgiWpRjnV23OvmVlN3dgWkvkIUp6OX
xeYOkqjRFhfetZ7VzvwHQ0VmxN8dPar16XTfofHbl8j+jN+WGYsomPnocX/B3BtziR15NRLVTdbs
Sk+gWxcglAxXZAZ1SNgNeXZ44FN1CzA2C07H60juLm/YmRqLQq0lNL2CVQ/9WTsdzeDKd2rT9lYx
GkUOUeUNHeParHxlnFhDRBFZ1y3L8c9EEZOAspbtuWLrb5HeKTZEbPJdpScvPQNmdgx5AVEUDVKo
fkC/RrpgNZ0FFxZ9NNJbK78nfxNxISoznGMSCE3MuDFScwrKGinc0nTfZjx8fsmragxzXwEk3dXy
Mf9gDooRlci3uoNYKda99FICGGT2h4z4DnFRRTkH44uSkrbAOEBmpdWNi4iTOsG1i/cG9dOC2JrA
X4OrE8QVKLTa4TBAoaZduqDmbKcvke1xElpYG00lhHPU7PmDVqG3ymy3T74SDpKZhzdNI8NrPhrr
+mNgpdWXANyOsWsYvsOzhV9vMg4OA1+JV5xSKom2lxm58zS+siDzs+CKmaM/ZbDTRZAJG4Y3HpX8
LJ73hJCOtPwo+fIpl5lxV5IUwLO04sv3b+JeFnoTuCt13Igvv/WeNRFoIV29aUCnHbr6DGTH2aky
K3vA12gB6jDtcFWbzkue9lpxLaWPnKwZ+mmzF4cCnURq+JjgNihL4aN0ZQcIswjo9LP4b0ZcL8dO
+yIYgWUPAShgpnC94KDVijN2PNdIdmLqClpjTo4kCAM0Fm/nRKCYEGH3lbAm8YvnpNxQWEuirYvb
z8holPXNBU0/wOPSutCnVRbXK71OIWQFqYegFQ4oI8hHw1hP5V+jziquArFlmS1FwXuMSQBjhWTu
PDBUh5lpWDgyRYAb4G9YEDgzaEhJQRl9VZfWSvV3hfFBz002/y6rlcew04CA4seaZYD1JDHTj0Q0
nHhsQBQla/Nl4wZS819TuZTTgbwmnfKYqEtcIUpNVL4jVNCl3c6TFbAd3XBIw3RSa0pI4w1/BY7o
Kj1X+nYC03Vkbj/zH6sDaiWLF7ezb0389rkWoA6Ms5+cGx3MFY0qXqbA+iqx6GsYUpzxR8ii+pbS
iA378zKXtlT9znkmC/80petwvA3ObUSWGHRQaewD55gjALsqwrz3NHc4EXaj8qgqsqirf/lLK+9G
gTQEJM0cGPKRB9I9sqFS0c2AxWT620QfVRdl7nCuAtghb9eBmXUgxJllIUxpwcrOifdlADv2dAzS
E6da28RAlCp6TRyMxdmfl8jYp9aKdxOHqfhB3W+5riB05Lms0LfgOECGKKNQV6Vw3JylvNl6TqTR
twoiL+WnH0zQVKTN1XlGdJNbz+3oPMYPXTmNsMzCThLY74ZsBCk4c+FMwbD2qXaUcLZWX7W31ETO
1a1G4RGSfiP3t1D4CaD7bTQSIFtzA0m8AMCqsJo1c3VZ0DIN6DAaB4r5FpX65CVel86xNT8rxBkj
ibORj3qcV2Skf6CKRt64cIHWAEXCWzKZ4X+C7BsCotbXTA+SB6XE4ZLIm3rY1fwQyrxlJv4uBWRn
7TSfpaua96wSPfMC8JNuXsr+H2+ynLjYqlVpnvxPrd1b62LQBi2Ty0Km7LzSGUanBBi4d3ETkuCD
sQuuzkrhHQ61RZYLahU0ugQFuFQKdAs0WpUL0NmseudZRSwJdAY73Hb12jL4JOMvhshwohD1nBsH
P4WM4unQmGgIL3Wtov7nI8i2+QbjqCCf8Ndb+Msw23jfhtBS7hqwZT7OCJkfshfZksBLXhL6Ysvn
N/TcNfaEeSullBkx8uFH0XKYbRLTExiCfsEalOYzQEqkiZ+cgeSsP8hhUQHMzwTTTS5968Qh8ZJD
6U9uJjC3XTyy37MiKyRYR0yHFCvBcR3s9tHwq5KUymmUKAortLOgGnOhAADWpSSqMNyo2GcTWpN/
lM6hJ5eqI3VYM4mbk/ZbA7NDkVezf39VfYaY5c96JThAuvwxOocYZ1p8CxBe2ag3zHYrTms1WnId
zXRlLmEqwaHuvDVyhsi5ZFj3x2zpeL+5fBfokFKNTFbV0snVRatzE/DTycGc2qpZhEUp31sdIOCl
p4QrqpejChJNMuRfZr3SblEv/ZWWncVREAQHwhxpn2EZW3bjVo3FsaCGrhwcBcSGx0LoY1BGrhV6
YVx7EaYrcMeAfzS63bgrrc8aCJgcGcdPtg4abTt7OBmKBL58JE3elcoHNIVMmAfVvpj5Jk+uakWj
u3KNLQviGv0JovleowSLziUWoeCkr0gnJhmp2fMrsaksWvWQcgTWzJNq8taSb08L578lV5r4HhjC
55jZaNpVFD7MlOAVV2FEz0/i3Gjym1PuxQdbxCvrxfMmroCkvaTypVGPRdW7lj1tgiLfWBM9O5ND
dEjFu5cv6T0B3qc3jRZ1QgBKnaEJRaAQneq/42KgGhIOYTdNfxUqMsvY1P6nr31UCJ7jhkbm9CVr
X4jO/v/owJVQvDoygaXjhr1Ny79LzCkkWEgg0yEpyhHY0mA9x+YSYjLK0w/LnGcrXr3i3nZ/EgKh
UWNcapZ58egX7SIGfMNLQnAWdOmpKOTZYF51cI2C1i6AjPIZ+e+s5dxHR8IZnQ6PjJc9IQiTAtL5
MCF1V9ZVtijte15vlegSdG8NV3zuN2RKENujNG6zjlg1KK+hXjBcgdDO1NEkepG8bnhIrdkTor5M
JjwdGWxZvsrafUdWNXsE96NkE6HnQtcAidcLwj+I0H6X9dKU18SZ2Sxz7TyI7mX2awYffvI54lSY
wI+6/iOicz0YL4wPzp8if8njsUKnUNwJB0ItuLZJdn3r/ir8bO3LL5Ye7eZbF5J6MHsc6/GaxxdS
KfV2cKkzn4foy7taXpYmmMLs12C6M3GkZA8uAEXaAvdxWCwh47Dl7my3JGWMl5h1M562BGrk8pdj
nzwKJ+uTBvGObRmzC9uZjBDr5nkkT6krI9qo1UaD8kclj1A11jcWv3qLDdYZPg0VRwIUmHi8qJXc
6gSbmbbP/xfFhdh46eNFKY4U0kAzQansKCOmJszqBAbXex8VLHTx0qWDwKwc+rCQX0T5GRfbrJhO
tFIgxRRyIUld+gGZMESGXsQJZnlfsumiap/Fwu6BSIM1w2K4MvGkVxyBSfRb0fTJ1U2PFLHgHdBD
jAv4BRfr/BXz+2SSjbMomJgmlAxHB+mDufPh10r9t5zOVvbIMD+WtNrVvPQdJ2DG1IPFG4CUmXxu
k6BKhNZBxc1ko7vgayFIGpkM24maAiXtUE5W6tbCHQWz0P7a9QvS38H4PmPKA/6vi27+bXPmHEip
mjXlfvwBs7V0ht/qWWFN0DXaeAf0KvCDZSoaS8WpPTfrd8BvPNVwQBJFatOGACoscGhjuFzb4Ywt
NLlqLY4O1J1oA4m6ZeAkj8GCEDZeFfStOAS7EnMZYmxzyz3jRxtHfUwu1TQlTYpIpWH2x/JfWfxT
03Wg3Wx+kgL4Fn+jVx067YA1kNuNdwUpKMIflbYilvp03dT/JmyUHeQtQYCU0uNGNquvniKLcG3k
a9ulnVdnC5pliHaX8SYbEBaNAD3/n2YDqMiQ1wsJs164hYqLB9SWLcOQ8lHaNEic/YU6AI0s5epb
IeAlqf8nUo18a7rSvIUpWOhuQRJRBU7NH7sghAz8IEa9RVweZh2qGB2kNww5uJPBVQdmko2BrCrN
tzKW4PhQ1+dY2fb9niRg8pLuJOMcvPAycKyWNE+zsNgM6A4uQkb5XEHu2mIIg0RXwLv3U70cekrD
gZVh84MGLy40xDJEnE9vFYXXy5S/94+6LjrNX2IRYguKsrW2Mha6tPSifS0tNRJybbZp4kqWAQAe
kBGEqNzCPHJswZbl9iIPXg8V+Jn9hG2vCR9l8UyTT3DDjGh5ll1lwcVn4vcFlVEqfpUSrslkdiFm
r4MQFfrlnuEiqf7dCdxXaZXSPnr2sO+u/061t0Oe27hQT6NPUNdaav9qSLzI+OI3oXTFcPfQ4jfb
vwK+uIH1qdprctwJJF3IT1AMQ1pXwZusm3mvUpp1C/g+ynAlB4Qov6PuV0ZMDwaUarfSPLcM3nwi
tA9shiuVwRxqgEbLQV7n9KxVFzLjiNb8GAE/xKzoqAfCeedxfUM0wt1o4rsiNFe+G9oZ8C9iBkKT
SygvyclygIIo+P6mSRN/i/mP7RVkKhgWCXBZePTfTcMgJA18KRjJ0DQk42faLjvnEUSPIHg35k3q
r5m3H2VGwxMh/svS2BXqvk2xXzJ+kYFUAb2bbJwtnI4Ev6MvCmUfYk3lXqOmcFwV8dnUT6p87WtS
g85F8NacPeBWXm5FyvFPWa6I7cJYt2aMdeFo1Whjp5zcBY2W12aqcZUbcy85jt2VdBHbfhbWXiPi
D8ITWgmL5fQozA9nWKNuM4wPA5DLKHZG/z0C3JfqmUpm8Yszj/XZRUj5iO8t9GOlASpcFY7nIfhV
oVJp30icBQV8OU0h2hxnOG3BSfuwsw+p+e4WdF8BmcbdiJISkxibts5zGpLWGk/EwumHie5NgnOX
Y8Oz7c/afuXEBzhqFy8iOqSBaG1XTIwxixlwS18AUpyGZI1GiqfcCM8CjZ8IB2D404Kj2o7YrqpF
iE1e36nqyQlxBGw1ImJAOJsr2bGAvLcIdGJSP/gcXAk+mgn/b2pOSfirEvPUSW+nWyOUFproDMDG
7n+9FITZ+KJelsgqVx9Im+Gi8Iwvp3spB0OfOahmHLIFDzJRrUhapK84E2/JfOKtZtp0geWQMtDc
vhDUfYunCwlVJL0TpgOw2bnl/Oa0BlfzViea+VDIkphdUJSqHBgiFm85Bt85NCvKdlpJSOGL75r9
CUQSKs/wNY7LXlr6+T0iCj361xP/42hr3IkLTHLEj/6h0qiXxTpHKmZ8gl2hC6sdZtPgkMGNMe6Q
a1ZXB4SovDAD4Rs0Fv6fTiEf+V9kavQlE9kmcl5e8R1Nv9H0x/vnOvXOB/pU2zVQ71zhTl4W2MAY
AfCRisT2ZC0wT16h5Es2DtQQztmK4etiEnpXJeXjAdO1L8SkijcnfwVJ4kZNPsqKIzNH95ycwnaT
G/uSABZKpCbtwo+nHCwk8mgOQuciw6grPR02ML8FBA1IhFnuVJgJLjRqKEDwHjpMlRF9O/ZP3zE2
Y57JFwTipjaZBLOpOyDF7IxX1nBVyw/SomaRstZCaryrg6Ku+upAiABSxV22Qj6vb8p1tIJmbw6W
Vp1r5c7jArMfaVsh4jec41kpzoV8kpMvSCTE5xJHthXveuD7SnpTzTkfJayRXCwKOuPS/rCkDcGe
OKIxG+96zUYZ3SEw/qcb2z6+DDk9jK6uIXzGaDXk38khYW725g2xDslVHAFj9Oy8Q21Sf7cxHMyQ
rq4sCLABE+d3y6pz+WHrvwAcMUdPy1OEugVF6dxItqwKwoG2guJ2XvzfVyEpgR063jw5lKpGBs4m
xm+Q8xgBCBDSLSVglRNRvUa6sjYs+vkS0XH61vOz+vY4ap0dUsmRshYoLk1hT3IucfhXJzstXPj5
CobFzx8pAv9p4EAvmY5BfJGmUi7gg2hb/zzohqzC1oyzVzdOJPkEq2g14aFvkL4hTkdk4kIxRCok
t9otfUoEffmaMfRpA0qzfkkgpAIGxydKYDmy6u6BsIKb8ANtpKtpX07LvaByTc5q46cP+YJpHmql
pZgwxngP4eS2vzLSQAFjjP/oNp+3HnZt2EvG2ZiPHGzfxZMeL5mBVo3+1wADCMyT6wMHeg0hTpIo
LCYK9EBd29696r6d7DcGlzfARxfJSEU26AkEC7XTM7/YjP271QlHRwVAxkt8IZ4rYKJgsOhQM0yo
g3H16CTiyw1YpF+tenUTEm9pX2L1R7HPZoqvmCx9uwIB9uipCkGvlaMvP53q3dqzdj2u+2FPuE4s
r/rp0Lkd7MVVFl8tM11HoAFdjhQNc9wY6IcnF2A/oMuQJuN3+AupJqgb3TtNDIvJbcSW4QMr2Eva
dpPmKXwuforC3wcfOFD/24EMTRJCuGPvQhnVm87aJeWujK6R/9n1cAT0sRIxxmft+fumR5wS0PA6
x+ayYPBn+oiIYeSk6neV+b8txONgggADvr9lsM3IprgG+MzRjhycTb9GqJdEC4lPzzvHPOsU9vZP
lkA7X0gmARyggmAu+cimkWwsk75Q1uY1qIWmkEnOVSi1D5B1IizXzaLE0riD5+swJsesQxkCKcQO
fsUJlitucEEY3za7BHaUjiJuhEDeDeNZSBwj7rigkeimfkPDB82W0HsSL8BVqedTETi3JLiw64YO
FhsiMTOk6KhpKmsnW+t6WFLTKvTJhKo106a2V6ZPoVA6D6UDV0qSPtXwCgCPLJ7tErdiyrwzC8ub
3SAgJGC51vju1yzYyfCZhqdCurbBq0uOEe9GPe1BOOp1v64pDOLeyRMXpVdXHtQ5mvZslWl/NqtM
3nw3PXxktUvII2KKr9dmpy7M+mC1/HLl0pN2nN1Q5DybycqRl58kHs8kQHmeSXD2WeBvAhL3lUXf
P3rgrr5DruGfRJaFZh4dk1i4bUxeHkGao5e6lvpK4BANTsCB7IGci7qYPZvxS60/9aWzQiglRCsE
8wN0orECIo+U3Whsuwr9opkuDP567LTwymCjl4ote6KtQArWfr8F/rCkI15jQC4eOZIqopocceRU
zb564MEi6LBqUBNTYnisWyKxOLhW04O7SAw/Juh0jkhRrgJIgT8GL1zK+TPa8G9VbvBbZAYlgjCu
CMiw1DhIfxo3NYTJ8VeYmMj7Tw9jdw7bZ9L9IzMQ84APhMh7hq6ylr2Z1HxFzZ26ZD7xg9dsmeOr
C2HZPZddD5vC2ECRIAvdO9BQ43EsrtSVD3o7sIP56dPnvGFwQ+JOSsU9cuEekEZ2Z1GEbkvrkI5f
EDB2oujG0EjOaYR/0X407Ok0CrMB991Zs84YAkXDS7DSjb8m2SZgKwobhdirUyxQkGlEjXgjBC6y
lsx7BAonxLQNOOPwFjVfJTZcbTVgkOfu5dcIgCfT9dgtBpVfjoUrJ5/+HBSLaVj4guWe8QYuqD0L
Bfuh3+j2EBqPLvlXlgzlwZHHvFeYZrthNtTD3KHaDX2MTIDsr2ys2Z3Gik2td1tnzZgw1HeckxzP
vACIyMivc0NpHhTw5HyN2CiLtlwl9p4/Ee2QQiAlQJb9bTcHh87bwvLcUTuz4cgwiHiumDUEKOgH
e4eHQIyGpDq6VcUlQfxICIzb5VdyBEkgOabtbfhqkhW/vh5dGRrUesP7XOYvieWyq35KmqG5cKmt
5CUZZgwGabDj+RK7tdoeY9MCLOLj8v7CH4pNhARLGrk+isugR1ScBPT8buv2bPdvLAoSIo1oXAXx
6u5bK+GnnOovlRwhgkhb5nsbvTdDU22+Oy2bJRaRB+xCwgXAsEthWZVdVZsDiAjhOnwJAde3GaZz
QrVT5xTEWzt9DUzddRGhbcALmDwF6pBBFvNJGBFmVN/VSiLxenp7w38yjwMXV3kDPMbJn4RPunVm
vRNzj2FV4K4JcVspr4rbq85YQ/yLbhDmRFKVj7lcjJyCAkMCqVMuhi1Y7YBVrlF5V9W7VO4Vezeh
udRUl7EqTb4yJu6Jpz81rgUkUJ694JtNcy07DM6ym3A7MYgiMii+YPiNTbtW2nXu7IDFMiRSYKnd
r1YCHRi0CMGNTQpIihizg+IYFqwAio4ZuMIay1rePky3pWPR5pkpKQSmAWQ2ma/U/i6GrwzibAYX
UYMfj66VWWhCYIkpgOdk5qUxTbxI/UGc8hx5wiyccw2NIw2GW2YYYpIo9VGXEeW82pYzp9b/MG0K
z8yg6m51CYe/FpkkryuRR2Fx44yea7WFl81hrrpi08D4l05v8ZagIo3tP8Puuf65rHi4bVJ/0EtX
TOw9LvN53O+CasecMDbIlDrAO/AsEfY6ily9hedKzG4A44lyEVt6rHPeEW4Vgsb7iAiKMV74IhYZ
NQf+jzn/WCAk4kvtHvyITIzeD7cyPM3YbL9rvIerAdEJsIrXAqCsI3Mn80CMXGlIKjRcTpoD+Vdd
eJPDs4EIXNkwL/cYB1FHkS1v7vMQzucq5pwIROdDCD3150B2Xp2tbX2rs7+i4kfUScBe5CJnMVaA
RyUiT4aVwV+1+Zkk+UZZTuG/0MHZx0FTHtGhyFiPEGpn+Wqyd9CafUd7nRh1hfAtkNZiKWP2AkHA
jMhqvKMxMB5PQP+wXNkKqqCVXaV1X/VnTiCJhpxcnQfOp1RhnCCWQUblaAyIIYeA54KuAJnH/xxZ
Hy0Jc+FvoPx4Nunpy2hZ/0fdeew4kmVp+lUSsR6rNi0GnbWgMGotnO4bA53ublpre/r5LCqrG9UD
NGYWsxggA4hId5JGE/ee859f4FLPtH82Ihqyv6+7h+CC0lKDQGtumYu/s5SOtGTuVKSR4xInGPM7
4fXI9iHgYVrn3wPyIXRQN0+76PpBfRNRB0jKJsZEKsANKMvOHvdmsEPJnQvIWFZVsbFyHTOpeh73
C1Od5cFR9zfgiXgnT1rbmAIvcVxMXy9dcgn41rInTonjao14pgajcenKd/c6gNn0SfGoQd8w7Nq4
BpjoABPoIJD4O1B+4IpT2bJ+FuKfQaPzjue4vGBKMVFYujsS4nEGx77A/61NHtCubtt+ZQ0KpCds
Rk41EzeaC1DseVOvgzF7QWeNPprCUdQfDoN/68BQgLQUq1u3LGe9OGVEX8V7XWQmP2xY31wNsps4
ihkDOu/fswiDzNinRaiW24JzY0OTLZxyr7Kz0rSNroYzKdsLATCFFM9jFaMioDwkzDBDuDVuhSUs
o5aUoGEbQOL22eCwdvMm9Mmud65KpNHEGMjyVk0PtFrY2rGRkrheH0TYQckKY4LxFlOZ7TOqzBoW
WK2eFsY8AKchF1YI0BEyBFirC0KGg5X26jXHznDnCMBCAuzVIgYT8VkcgV7W37a4iEB8HsTKMzZf
rkANE35xu4vZwbUOoXMrvc+0KUlls/dqg1YAgEo7JqAsYUYSAsdSD/zpXiViN3mjwUYtyQAo6Vlz
GOB098j7cmWrcdFQ02YLtET9Atp23X2OC2tFpoOXHxIB1QeBFQklYgp1jWiXLZpbHVeBLP8KlXuO
/Piut2+5AW8b0w1leHcYmWnJl2Iwm5aH2V6upInRf4yNamZodiGfLHENvmEswhXzjmqq2pllTqlL
tW7Vde+jbVsU0iNCKTdtegBITzxw9za5O2gsY53WTeJjlcj2cEoQqHXlpdfOE8y8dXeaU7sl1Yds
GBiL8RUdFl+7FWeoAjuqIHr7TidkIsfYu1onNCbkffCm7N03bjfmS6Odl9K+a9IDcx6eOoJR6ftG
Klp9Brme0OSxQGi4ePFVSiqMCnzV4FEwManpPn4jovElEEji+oyxAO93urFW+ndYprm5QumvGRc3
jie9C+w39oTx0/VfyojsuncPCmRdWmjyGX/Hh7g+1dmkJE8gxcFifGt0LkgO1PIa9rDHqAX7CrMW
H/bKw1IvBo2TblxHnq8VH1TxvcX/iCjMHOdSbIYlW2l2ZNAJ0oK5ka+/Ita03leZL98w0oXLEq+U
htI7f9O/ENSruPWXPvFA9NatSyg2/GjSy6YjlgSCIlCuSeKD53CsyQAw4H2wP2EMRuZYhgiVlM2p
D7drCD4y+Qd3EafYliURnM5ySJ4xAydNaXgNMAbQIZR2kmrOYGQUi/WoI101hAamBO98yFANfO2l
Bx9Ofup7WLyUVzV1srhoLOAUAtnQ37z59It5i9PwhMFnPcM6lOnNwJKgevtc59Jnb336zIh8C+Ah
ylV2kJp7O85HluPqKDHf8VrosMYPMAqRjLBB/En5GaLrd7CLdaJq3ssEE6BGalhZN00Ln59aa/9m
ONFMgejBb7GjQIY9SdmmEKcZWIzhLoUvJ6eCIZTMmQHHdIu0WCUC2dPuKwksamJIUhD662U5swBG
d+MYzMInocqOqfotdcSpESimNguPHt0ZmDrm19BcyEe1OVXqIU2EySvFjKpejTomGW9v6w3QblKm
B55yQz7pRYNlHhjKRc/WnQDva1aV67h+5ti1xXHKdcI8HN4kiXLpKCafiyMldqPVNwQfo4Z5/cZs
fdTwq2iauwkUQEbJrvrBZAK7XWsUX60Zuqpc/6x75TCCHeElJcsRAAb898JLbysLlwrrSobXOL4O
vG+/PUbWplm0AfpOPUdgQyc0aYw5+FAZLjtW2UCn1F/40km2jmqyp+VRoLdAYMZiAdaHyu3rmw6b
NkgXVEcI84yC8Kg28Qhk0XWG0Q6Mits/yBh7EZ0ZwvNAFwWNJvxoJtiPfALpOfks7230PHgCHRWd
xrX4TpRHWoHvirXdC/7cR+EHoQ2LCIozCg6ue43yrBitw7OLQNchihtFllDsE6hr3cUKd/+N8AkK
j4mMX57d9EU0JR/FKZwaqNLw/ARVq/ZMiXjPexZ/QYCDYkDkkoCX1MGFycDNRO1bXmjBxwG0Ux3H
+akLcNL5Wyt6ZcP1L7zPQ3Y9BgkHC8wKhfBTV1Yu4VEZm4L0TqkcrPqF0e9BTMeA9mHh6YsyOiaq
NVW0Ld5y9QDGRWm18OhOpbKyraad6RFeFvIReRugdwwgNnKDxslRE3POj3DtU8GhboR/5a/NEfpl
Z67bkqt3FcytEO1xu2DqOYqd0V6rm1y6yJBPB6DCIqvmAYQgmTvEnQe4B3Hv0oLVPAO/J4StPWZH
mbMM4yoBMmqGOrPKxwZpShNNDcTYIBip58ILs1wI8XRATINjaHqGSbUf7qMTBvwRHiEhg872MvL4
wHPkENcSWg7W41GAVTLDogKGTaGwAQaneHKihFBIv/FfuMSwhTehAZ0TdjpOUJzfsa4EayFzbSbk
M8rVeZpuRlyaiErgpcj5lHMe+O9ueMMdl6kQThoRB5LHDym/SfR1JQECwygJY+OOsNpi4pqgHtzK
vLG5r3CsVtKPFHFmtmWi26XfWomQc8HUpHQG24k/QhEtI00fUzqDJ1oZRu9MksJ0pMWYQTUdhoew
SSXMsKqUnVenYYW+IrPx/CZggmZ6bzThrOWsEjhydYY4lVVqMZJ2QmY6rvXM0pdPEVluKn0XLzDw
SlZk49mNgRHfYpzFAcUQ3sxImbkzTUGPeU/CHQpVULJHZY4mLGJlNVQ7VO/ohJmvZTvss9CA6Ok8
Ga2esUTYCjpUG7vOMTFYR+g9RO3soQDC7RRCqTVtOotG95zjmsHAFCitNFb4UCHKn5f9pr6gGzVp
wyLjiG37xKk3oEsaIiSTtWYZQNsSvsu2XHpZOCVkDFwHRjkaDaQO6ZmFpZavvv5IInMlcwEDBuXc
nMCFizrbqiIwgbZQuQMM2E+yefeRqlgMns+s3aEfTxSD9WR5G6Zdc/Y8rJg/Tdy0k1Kekec1z2VW
O+IORJ0F5tGXS3An3yQSW0Zcj1I8fYnmQWzJBofmPQvNR0ExXNfcY8oW9zk7B7ujPLSTmZfPeS5t
q74H2YVICpzwqmmGo+cQMIfB62aZJbvWEuCPgnJizpWzNGLnvLLE2/CbxTXuKKp1YFTUO9CIWFTH
yTjEUmN0TpU3LopY0trJpTv5WKSaBWpcpNMoQcRdESwV0eAG+wppAQVcZ4qD3j3KBGe5B3NtIYCQ
rf4kCtE2AJDAU777aLO9/PSyJXYb2LezDdCLpFjj2aXgAYRtEfJMnGbzDk3g0x+OjAx7BuclS6Pl
M60rT312MMNba34FzasVhyXhABRrWQTNyzhrLuuAhC3TXqwXdNmxQ2FOfIiKIgDKyj82mIbr57A7
CjNuCBwGglIZXTVnVSDNHdNDWXSqbao95wgTPFKArKnpGTzIzXeMvYuXfKb+u4AJXPEEIsU5TiO7
OANNOBmTr97c46jmST8aAa7WJRCHmd99aHifVzvB+tHqnayvZTQBzt1SLorww406JOcghPSzMlHd
HmR5jpBQQR8uz4zWXSkRRQAsRJJ0ZxiO+MlBMd5diSccFpHYr4V5YOfBgkZy3FDHro4jhw82F5zL
AHGjbNBkwdfXxnF79RAFexRJyMKa2b4MUiOFmPcehBNi30zqGKE/YnkrGhB9sNTYZF3L8stYCIIS
SRNMeVfQ6fxp+i4zkqw9ckEnJhOTAkOGD5H0+nahYA0Z+1+SghBdOutFzcAMFVR/7ZgSDYtumS8g
Z2RLbkR91TLX94PbCJz1FKM+Y0+D9locoNGquJRVdgY1GCvfKgLs8Cku9Qrk/YbH89SX9q0ICAXI
aHU4HFwMdoKUWyVCO8cuCZmGspxyC6zHWvVL1uixB1ISG2X0aKxZgpRQvWZr9oTGXwLSh8NbWWIm
uUuUUxRfarwE/C3qGyG3NW53xjlza0FXPrZGmNlTSZTZJaZjJtwH4dxTTUK4esuMdlvipmQGNMOE
Arp6h/8mTV0Z3DB36dKfDlTEoM8YlSqVDNoXz0zycySePw2un7IqN3G/LMhjw/anMlm7mZs41Wdc
vhr97E3dZTd8eR4ZKqgPwrmlPWNYtMX1t8/dBn5gPW5AlJ3mwomoPTaQGAh+AIj89ujVTIIu631J
U2WqyzB7eN1ZGlKevHXOzRc0W8l9DN7OfKjWShy8rS4Xc6snEuutxON2HFAzSWahHe0SxRI2pb4X
LIi1o5MbJ7kdjZ9GAiczLRKkKCNx5nSfMellRUx9U+tU51wd8vMCBhSezbRWI0sTLDuktMBqD1cB
1P9oYZr+2MDiT5mIZcUSxEiTbZX5TlwXBGanpCqCfJbLG76g9ZxLluVHDYEWbunGtoZ/LnNGY5p4
sbmK2CL4MPz6agffddrQjjrHsXvBHXmkN5vNYpy2FCRCFhr3Ift/IWXARC1pZ/q8hKlrMZMNBR5M
7J6AAwebU4UXgVqu1PwapV+Fim2GAPGK7WvgllAMnktPJSJdWL5AuIGZ51hA/sMmRzU+Rx5dRQAH
fBJw6LC6hBRLrqZM6PKxWJ2WCgJhFxERviB1BwGDNoSwhKp5V2AMdScFw3CXYI+2uxfW1h3uyj3F
dSy4aDIgXH+Us5NEA55RJ4QfA36BEHwpOiFwF/eBkB2KHEBqhQXdCpZqMe+qozpOIcbq0Hw/8kkK
doqbhgmu/G7xhCGXk5bj1CBk98L70dTuREEybN4wzKOp2uUmQfOzHLPQEbZwVFpaOjqlv0bqhsmD
SKzF1c3ef688Yg/Vc+tyG1mjvQO9M5cJb8FIteUABBR3xXblnAvk+HYibqDc1uIpqVe9YTsVxpLL
3OHtZpgBADEp0doxwoWW7TMakU4RoT7bYK8DZlnJtuFkeggB0YbQcUsz8RVhKYiBF/beu5GvIY3u
9J4Gkc+5WtHe6HZrsbVx3R29XmBmQs/wMhIi31zKF+dU9ASsLmN4KPlyuAHOEJ7UzYDeWYzo4gLv
UPPcleGn0b78YNag2irBHK6FtxP1c5m9JzlkqcXocNjalGo1g6e8bPHhw48sX6SmjVlVnsE4tx1n
BxLShh/KKLT2GTOjvFVEVrgfrTsPLV4bAhO9T4XJh4QqdBUaq3GgbeN/GnWzUi6oF0CuvV1fXk2U
Ghipk3XqcJvgyhBhIbF2uQvVXckeOMek03uCDEVMAWS7Ry8ER58VT2WWO/rbZGsUMn51LaV9r94N
rCoQ9kENDZ2Fy9PagOOt0mw9dOvEv6t9tNTVj1S+6RlhOWiroHGO7esATyhnYzeQpGBR0w1LPG/x
KjkweGIrHfutASFMOyUyZNLLn4WEqMuus5NFXrMvXzrpKUM0KXmw/Xo26P7UMt97qsCQxKSl46wr
b6eo75J7wvtVdNaZuov0dRDtdP9uGVfYazUGFe+DtIKJ7HmXEBBfMo4uT4Cy5rbOrIsHpuKCiGov
BkV9sROqrUbdjJmE6KxQMucDAVq9ZCcuvCO1Bw+Fcik8TEJTO6SJNiiXiuFRQcztTKUbiuDKqMq9
E47DsBLUhwwTJgK2EgUg2ui9S+8ZrVa6wTEtrMfiovHcObPnaXHr4AqL7RcnVKiJkNgkcJFEnOsL
giBMHxuw9OqJPyR1499Y6uvGWzr5PFWn2FSv8YSMoPal0Dd18ejgcFutRtaXox/8dj/AMtEWSfrs
pXlvXlOVMnzGDst4y6zWprQVL7hgyuW74l/l9Dbgw8V0RVj46jzCeBiy7JwPoNKtXRzK3wGhhoj0
vtpZpFzrGBi5h5tvNZ+Ox5MwHyLSOd5NPAn0mRjbrY4igePMG4R9+DgAbwXt2SuOHcIpaJoNNBp6
SJyG9X7bEVdd4DcCqirUqOhRWwVHvA3cukNIO7eMhxRRb+28ELkWAokUAw0T3aL7VOWfgGNtUd+J
xic4C/k49vjMZwYGfscIehJI49xUVrF4IyWyr464PpfaDgxr0I8EKAK/IqTC6P43a9v7iVoe5gEn
2Gfaf0V0e3pMToZ4hjsLkabeJU41nZXCA5ckJCJJehYxOYnvtfE1cBcIlO/xyF9sb5ATfJ8yR1oT
kRzK95FPZ+KreuMjCeHEYJmJHAMBJvQ4sGTNHH/1mdMexplFrMTTQP4eQ0IC6d57V4jUigs3FwuA
XSMdighMZKdWa6GizB6BuvQrRtlCla8bSxaHcZ5V+7h13iwMUTnV0vCIq4lVtqQEMZ1h/fY8NgML
XNfcOtWGEBqullovxo5evu69GIMArP55x1DZ8uTgh+Jg1HgYTa7ww6rGMUOUT0rQsajUphXbSqDt
gXc6HI+k9j0OtEk0umK4P+x9mPx0AcEk8R3fT3fwCWjY69EpEh/qgMNXdw3WAl+uXafE1zLBLohn
31JbefmxB8iq6HBT/cuismrd/e8bB9yv2kguKD6PPFmX1wgeeud8J3ytFv/6cbpdCXem9jmEaTOH
10I7DsjayJNOakAZcK64xHbR7fKEKCmbFo7lqqau+o3x1bMa0CPGCQ8XXJx2NiGjDQb1TrZi4kEw
6pAdixYyPzshxOsw+kD4FUcwsRcE7jjqeLFyd6tiAOEj/B7XO5c5EmdP1g+StJRp1xBJozgpMDRg
4djJ4veIAuMKVwQPxdyztpU4iGLwa33I6CjL9OEJYO84tHevSEVliOubtyzAqq2N2jxMjkx6jHNJ
Y1w7tYNnTDWaan0TU6qhfS7Xrcx6N8ot99wmQ7hitMTChoMI5QxRuSA5PT6ahNnAUMRg+I6aDadP
CTsnkyXHAqpO1pK44YSn3Z3wNHhAHmf9EUCEp7Tfqe1z6DZSQVbjnOrPFEHhyHpgzle0vHf7k7dY
mS5AeJwc6iLTsXVIwdBtNBy1t0MHSYHaGVwTlMSCYbg0Vh6PXHNJo29NunTNHNMT6xvY1Ui/8/QQ
+udO3/T1oqq20OxbCIMlBDBh16lXCwyUdLjyqvJYIMgNfiQR9C8FcyrvQ3JxXlo7M33G7FvTOwKX
NMkyoqapQUx8YoLSFxm2zKgjmiiGQKoKHxFTaaYaDSZW0BrxHIhXAYmDkWfLMYTMdUB0iXSqerAi
e0gWKA5qAf4NtoHwpZRbAjO8vDTh0Q/ee3gjZQjaMDSTQttXAoygawLnATe/lOnkZQx6AeMRqnPe
b0andoqejnSiNSM/w5iZBSPxg++eHfFe5Z+lcvblL8HHKB2WfbYJab1sPtILjgJivaKZD83SVZe5
wWMbYhW/cxI8W25RDl0SjSaAdbPigcQwjPE3fsV41/blo6OaL3BkqRdIM9DGu9NqPBC98dYFHham
eG7wyGEx6oFm9k6GHfJKJ6Wb69NNKgQT9hjrWzndMiHVEXyI+SMIDMpdeesQ8SDufB/iKBklxtKQ
r4HwZrH84zM7cg1XEpBe2fHQtIueJI3yRw0yu2BYovdLhhwxksMWZ6Cl7Fy7dF6LBO4swlbAqWdn
+N8DZLgms7ue22CaZVPqP4REWbRi9dWtT4exZHAzI5uUFj1fE1hvV+zFPhYCmDDCtYUJluFo4D9z
rG5Q7bf5zq8Xqk6ruEWJqsfnroyRaI08PTvx7IzW3KBO7m9V/GplNmJDo2UafaEY9FNtBYSPA72m
O6O56MjXy+JTUOZmN5I0YboUGF7ozVGXodEE+1zl1jIRe6KK2ko4A4TYLSN8RFeN7xQPnQMRvoFP
r64w0aR3UAl1aGBHogPB02UcOcYHQQgIYNx2jEdqhMJ+c6s4/EFDxDnDtKq5BSEpqOCAJf58g7Fo
sM/OF023xonLDezQONcWlQ/1hYSsBAlgg4GYBxMTRYu2w7s3NhYKtg9NsxWUa1Z/xhpuobe2XAt9
RGv+YFoYII1hf4r2sGArZadBrjHOZBAwHWlZO7Edj31uNWqSDSkuav8qsq0JvFxwshZtt1GGXdYd
euEljJHen5FpA96TPj+ISzV4QtQxRFxN0HBj4Hqw+kXK+pigMFBQb1v3vLz0Gz95tCAWANQi0Ds3
lF79YAip46pZzNlAIW8AF0XYyPdvfCiwBy64vkjf2P6Y6QMtaQ385X06Fjf6OsIdQ4XmZWc674SJ
BoVlsCc802DUEbQHozt1+S1t7wlPTJlha9R/CgYWjIjvI/8VZ3Psag2umbd2qqUgg8sYL1M/a2CK
kMhpGeDOkC2b0cXOZO881E8N1xZJuhJ3UBmbdNhYylpNyikkWbGcTWEOkSMjwrwf8V7c5TXzgGsN
d0MC34KUlwqGxD7DpdcFq8to8HT13oqXIXmRtTdWOa2yFNicRk/BMZCP4XXBTJSvxOw9ca99eNON
z/GRBYgN3kYRNdmP05x+hUkRQLtWnAttI8knUr+GcY1AIGOktu+/1/CsYnb4mtY/8gBF/fexCkVy
QOeLwZlbQ7f4ceixsbiQ9o37FvffkR7MWh+EpTNJ3DtoPMTpvMNNK4pxAD9mGv7EZnHp+zOxrjHp
HeEnVwAzbVIcWoY0HY0VkjgoIRiGQtvUFxEu27yKBxuuPrNaTBoykyTdVUumMQVp6H5a8PCoRuG6
c7vSEHFRChlzGMMB87xw0kl0o3pmxBHznWqNobM25kk8S+eELW9cstqtQuuWY7OFhYz8VST3jBmF
AZdWvNI3ZjhAMlZPV9zgmfrG0Uf+hgh0ntO8O2AiXaE6dN9j8r8cLJQZYV8tF9k7EoGTgtQc59tx
hBK8yvab01i3R8Pc+PFNtBYgolSbpn+O5SOnyhR2oKOei6vHLrGwtN6hxRTsND/lAL1Ou6mFA5Be
D/RkFvOkcWyhPOPvW9NbpXuWYlKxAYFhChflOGtB6TzeOC6aQNYA5YtlkA7bJSPVn5Uajqn5pJaz
TRM/B/BI9EjucmjxVtj62l0CS6mZLrQ48yCIM9jBsEzbeyF+Ag9BX8duChJCA4Ojr8KYganQnG+E
QatQ3dpmMyyGYM1HR91trL74ghhQjEYnzPNyXPZXsnosSEpuvqV+6wj3zDj01rbMtnpzYoKAI2rY
H335WwsrnsBTUZ6D8iyL9yw5Ru0sBKRK4DPOeEbcjoCIH8m56/G1ZbvzFsKwxGG+yN7SsKHtYqbl
4tyLgqRiAKjczPTcm8cMuD+ITzIAJCRe9dPD+GlAQA0mj8n+RzOswgHG0pLuB9FOKl6CfD8G8mrE
zA2AalRVUJmxWJagLjeYjS5r46ZB4uUss5xG8VrsjrK0J93HDW6qMyysLLPlMCBJ99DCW1eAzwIq
BT6D3/GwE2tzoEeZrchfp9ozio2p05p7uezoDNcSztjKSss/FPzrLVVYGTWwvHHKGXxnKOXY/ei8
ILqQ08tKwoi3/WmEM65dqnfo4Zig8Z3nxSVro5lQmUy96xUYq9584dwH8yps7BpgvML5axHitiQU
Ffylry77yhRMIexK2UTI5/oeHdaPCgsgcb+h5AsOuvuPJnuvK0Bgvjp47IHCXWOkBU0uXFjeQ8Sc
TwYappicD4ldBNsKuy2TRxuPUUOnsT65dKX9lOlEh0myuhIlmosQKNY5YaiphHs0AGWxjYxPVSMn
BRJjtB2yVavvc3BoUX6EeIdgvIddpzKPtM+kZIQFtAgTysLglnI+fO+iu2RgoY7QTaXK7wm+Y2Yi
BeCxcOils9e+t/LS6uiFbuEzNWFoVaw6Hk5R5UurKVqE54DiWIVQYoxuQO2GUGKYTGYBc8f2OWSt
YJ8vYP28SkxXA5RDWxagLIPyB+GSRaYc9m5+SnFIEjRaIuEjDj+gmdGoZCAW8PVAYSxiBxjMoa6D
kpAHc5HhkZhHLF3rlkivdlkpdl+vs/aZj9hNBRGvPuNwqFgNCPOWvc8BtY6o32rl6QCDDeA206pl
+k4b5YX3HkGGsyFQu6iXRKuwKbKpsn95CewMBXqHzG0ovWk9hWJ4rrGbYd9iruyK+1GhmMATYVDL
QyaDr5OHbo/u3Oyb4/rqQtgfSfaxtvKIpaCAUNb0yOdWv4+SCHGJURgmNwxD+WZud9K7dZa/pRQm
QgPDp/sceTVBaZOkCPTP1uBAam9B8HXY4Y03qnzfhNEjQ3gFzo8BnJVCPtqlzWNAISWAptYsR053
UeW7YVxSETSDcyeByLAAEjuaw5JjnqTuCSoePQIcPtawKpg5MJBHiyQSAaJHKRAKtwrit3h4Y1K9
H+Klq2W0ou+VeqKmgjJdsvcOg62y2ntYVwD/eBYpoc+hOPj6mptpZJpLLhJunW2XyDNTIHAc7mlB
uDg3rVKNLho5kNtP634UPtAt7PwYUNmyLdz/CXS6QVgL+kfXrWncTPUgtKe2/yryp+V/O/QguU5w
gbFOMrQdl5SfEx7SWLg7i1w5WKvjLqaTTrGo/I1b7UXpCQw2YmLkTk+kVTr+3FFmluqScRbCcHsT
CgnOD72mh0OHAFjEQIRxVfD49ce//f3f/+3V/U/3Oz2mUe+mSfn3f+ffrzTrOXiv+i///PsVF4E0
/v2a//idf33F33f+q0jL9Kf6b39r8Z3un/F3+V9/aTya/3hnPv2vo5s9q+e//GOeVH7Vn+rvoj9/
l3VU/T4Kvsf4m/+nP/zj+/e7XPvs+89fr7ROqvHdXD9Nfv31o9XXn78kzfx9ov5xnsb3/+uH4xf4
89cuTZ6v9H97wfezrP78ZfxNVSzDsgxT0yVVlBTj1x/t918/ES3RsjTDNDVDlSXr1x9JWlTen79U
5W+GJpm8SoJQbMqm9OuPMq3/+SNZNRRLNFRDNERF+vXPL/4vF/A/L+gfSR0fSQmvyj9/WSrvlP3j
Qo/fzJBFU9YUVdZkRbZEVZZFfv56nv3E5del/2F4okb2cA+GLJ9KSqZZvTlpM7B+24Mi3Cx3xGrX
sJPcizmFVjhnBLTwFwTr9vYQ4L/VTzZ3t5GnMJwWyqKaM9/g1i8ma2abcB7t9oGV4hpQfN26S01f
i/WMMrPc33FdnMTLeGnMTXvAo7kgXVCBKAhSc2eaEVPr4W86gRFOEbRrIK+DBHBgPWbizQypDKgP
KQcfGgYbp5qjONGkzeEOLAhqgp/nz8CwNt5JaadAnvXGJ2tmcscxaivu5VPENFBc47tky2uKFwQi
2Ux7h3EHEW2OYOBNXRZrAgk+fbw96+Wd0e1ldP8aPwHrE+MAYUXZYvcDbYmd7Ny8yzs4ZBN8Ecq5
hFEnzkL39el+tya7zfgPiOVbMhHmH2RMYh5RbIst5j5rdBYcOx5uk4d9vbqTTzCZLZ4h8/gMGjYJ
7zmCfwOjW2OyERcsqlwOH4MlGIx3z8bQlSkeb/fhT66cqwkdC6wZAoVnxsuChaVjWjf5LN6VWXiu
ZhgtbOMJgB4+HP5NkpOzr0NiCCgBamK+DIxAlFP+GhbiKltWGzWA1D5JFVviQ3jdFqnuEdLXolyy
Bh4qoBS3nHsxMnawwLpc8x8JF61xLB6DHc1QbW7dccZ979DxajP9I1rjhUEmnISQB0IxJKQjyrHo
yI4ulNPwlH3iisgUsv6GOEhk17dm5ycAjAX984suhm1sk+Bfjjh69dGhCCKgjx6Ca43mZfhudqjS
IBmxEyHXst4ShB2MK28K34YTt4OuLc8JS14hJAq9FZGx3upIXss7anHvB/A7wAxGhQ/izumOV8pM
2Rbv/QcdbgdDbDQSZGq59JCYoKqsEEu2i1ycGdtSxOzojU5Mi/bWCdwGvi8q8p23lXfKBfhiUdPR
HQkp/0wHcYbbFev9BOd5/iKuw703Ew5sY9NA2LXtnDFFuE3ZUDR73FbMKX+nskD6RQpLu0VFio5J
Q4JHsjwzgbks7ZRyVetIBPFKAVlgSiUxy9fs7Fo/gWe1bXUoeY901fbrukZdvWSvXXvHYBVscUqr
f5wTbzn7JA16cjxuIWbSPDGuQIMUkHE0qUCvH/CTs+soR4GNzjT1R/+AtLSBB7tyYBHj5z1X1qEt
cIMVJJ4Jc+1V8mpzJi0Y/hrIh4i3td0TcWQV7kMthiGT7sFdl2sT/006MpPX3mewTp2L+ArsScUQ
q1nUSxVDjCkRu+QJvPhiBCvZGF/bRyzGrcnUDTdsmpwdFULijMHJwbkJ5LmMTzBBc/2bFyIZm5Sf
HBfsPgYFD411w5g2D+cUHN1N96Wb8/xb+GSCi7UxrVWp2Hm3ZJLjvuHvLfdXChNp2e8S/Entft5j
wDKpVsPskNna5pPg7x2Pjb8JvijK15Q4+jNBYhF+O6SLz8V2ar5Hn7EwYeDOEHhnPeHQwTkMjvJZ
OfrWTQlWDQEPGOxN6Tt38ru5zSjhsWBt68lLXEkQ5Q+EUBgL84H0bRcjFYUA+ikfV8oZqoq0936U
vXlspmRpXpT1nvTEZQp9knHN2QhXI0HnrhZ8IdSf5YTQIfgRwfz5JJO3mEJJmFy8ZXokZlCZvs1R
qE32/WyuEdQwf8kzRuLT8kve8jes1NVH8nxHuI15EFentysowNSfT2RNzPwpm2B64/2wRMs3b7d7
2Zame0IU76U3UwlY4SuA90F7Sbc141HzkAKfwu3gtaDBU31moKvhd6xFhHJzT90844D47w1rRPhD
lIyI9pSVCoFup7/DbqeB/gFE4a/RzzvSrvEo9tW9h4mwiRaE7N2NOfl7KKQZBJVbbFDsGneWCaai
zU8gr2FbU1HR+kwRQE1yGHZ8p3jFX7fWAtGsorFVMfXBJe4QQVOZVNKiZng64zX4i6LFsIVoNphM
N6aauFNfrsgoTLOVuXvUFu8CWaEtdRojAmgWNLjM7I0F/NXZU3ne4OeuL9Plj7BiJiVvSI20b3sk
RkwEHFrBpzYNV+Bla2Mn7UMQzaPPKaoh+ZAWuhj/wEs64W+FRf9jPHwQWnniXpMnYcQlLf2WgzIf
UKX3+I5MRuMC2ghA6I8evOOrUWeEM8I88NWDMz9ZM22UAUTMow7IhrCv5P+8E6I4A45QANZMO0Pm
0+DsJlV4LmAJYwmT/yfl5f9PhaOu/LeF4zOqnv9SN46//4+6UVL/phm6qVgqZZ6MtYH6z7qRn0im
omoWZaElS4pJRflX3ajof6OeU0TLkKnmRMX6z7pR0f5mirqsWZKmyYYCJ+j/pm5UFO2/1I2yaBF6
pqtMogxNhHb2r3Wj2Loxkw6QJi8FgcybKb5imQ5HQm/n2pDvVSRmnfkKTHmVhdDBvbfIe8ljbBCG
OZk1F3FwEGuovj6Ggsi4W1DLXMynhXiP0nAzmN4qbZBVrTsHhhplyMSUToNMckb9zNoNZNOkfhrx
j1itnWMiHLUecd86urqoHR0irDgy2JpYk8XG1hLPQXwYnEOfMjUeJ092oMiYsSA63CAj1vucY0KJ
rkM8u3Wot2HCj8IOPCesztbhi/eNAOykTP8Xe2e2G7eSbdt/ue88IBlkkHxVtspUqrOcsvVCWLIV
7JsI9l9/Bl2nAO996lbhvl+gqlDG3paYSTJixVpzjqlTPKtQuGQKQwZtussMmrmloHLA7lXiWGS3
hpTTMAWa0AqHLVatLN+OE6wPvp7EovnF8jkz+5gH/PS5OVUlUe0WH2H1f6uj9gVI9XKfWvgpym9h
/r5pbTZdvmeJDr+OUYhyNs2xJCBv2ugZOk8DBe33CARJTLaNXYfIUzZfIpBT3mt7/BIW2dbnuqd4
JJMCCiSlT1lgHaRFNKT5wQFJW5LGoNpkJ2jZmxhTBMgAj/54vNxWIM0HrLIN9sA+wToEbDdXmGOG
dpOnH317pzhN990B0aHEMOLA3huBSwgydSy60QCcZ8xCWFNExEUoQiyRrKzXaflXwhywhD2N2auf
b5oWlBkDCrCP4dd+vrr4IO9V+lbbmB9+BKihPXDAKYBFEbjIE6+6mbaudTN2wJXdqw+TtnauXFMl
8CPXAr3hdb3K1CcA1GoB18KVUh+WR9AprfS4nvatA7+Kv7egfAVQjk/QOZQTjrLsjadKM7YEMrlN
PaCgPKi5gLYYPWoUBN5ETdaBCeNGtQxSBsSDnL6JNPGlDaZL4ar9GFp23YR5Dkaq1nov8ZYgMYOA
trEy+rSpx92jnb1AUWf0xmUV3BbTY0vP4UpIDhskoE8RoumIGXyGgiEYt0159GqErPqtNlfTfThg
ZFfgraZTpnm8RiVAgJD3yK+x7WmLg/SmsmGa1iihk2dpDlZtb63h+8Ri3mfWvjHhjWt/x7LirL2E
hYeHJxf/E954ZBKGp1YxhsfD0tGKUfLaZO7GZguwuBM9hvYqK7Z28wEcvEUbudJm8xDixDUHQBoQ
Tq15BgrqoIAoW4DDdJMPg5i2LX3TsBEbpCfbbuBD0iuaMSy49JPyFP20T2XqTNu6ndirca/zrKx/
TpGIVeKj4WLlMpMRYd+1zFEmsmwLYpBcwyuG9b6d+OcjqqH1WQkeJaOU3qKBDJGF/EbFsWO4JNnH
H4v4/xyy/zxUByzNfzlT/14bfdt1XRHYnh2sa+cfZ2oRhG6UdBBFQE+aWm+Xh6hhHlMIPMU8cjHb
qn8t1xhKSvm6Dc9d4fKqWZCuGczgLF+m/cwdH2yHkv2QbauQxaTZDwQr9Mwomo70WDQXPgd2ZPeH
EGYuLToO8Z1eH3+SuhHgR5UDb+tjfcmm6fc7YOonG+ESU9MIceVM/9RDcFgmHwUvUGhfvbWEgDfN
nW9hLrj9NZ4NVGuAPvaHl30v9zG/DURUCxl/1B+6fTKcjKzsIw5Rm/FdpzMAZ9rDuGpN8lx2M57D
w7//dp1/ufP88e3Kv367fTCXObKANTbua454LMc2LPBu8Y4GGYx8avCu/RQedtT72WLr8RDZ6juf
5N1/fyVsmf/7PnvClb/bNx4b7l+vpBosKxxNzn3G/g6azLkTPO0z/Hs83SvcaN+2TONPOE7IX43R
cppHA8KWWWzmY2nBWXKQeJP6g7HPVrUt0Mg1T3mNOPhGtx+Nf26tW0QGVooO65CjtrDlsbFRKfQP
//6jrLv1n10gntjIdm2e1/XT0HD66ycRmQhtO8SyW3p7Hb33XUHTB91tQGii3vz730Vb61/8LiED
4Xqu50R/u3/aKaIkWfmeowdxmFbmtmCG0R98RrfvRv2jqPxLy/LPlzES68/7y2dzKIRsSa1kS893
3PVt/eNtHEN7stw4oQ/NerNk7m0Q81pBg8gbNIsAD2uHwJHpw7Xab9gbI/aM0YrwQ13HkbaGUrsa
sw/ThntngLORrwCA5Ow6/WVd5bGiMMvPryoj69pq3hVu8vIYpcnXTGSHipd8TLufPukocfJCfvft
gjnSMS7ker1RVOzrVRRF9mjCEYNJe/Sqj2Dyt2Le65DFgqRMbE/2j3ZRu7bHhoXdkUELm+taRlgB
M8UM2QZxrebMf9heL2hdduOMThd/GkLOiYrAo/kdOMyZ6SjoXu0ZGIvhOQaFaKzvpecQWWsdO955
uJTZQhBqcWQJ3fCk3GTxtC0DAO4UMvjV1p035bLX7cEN2Mvo/Y3xCtq3btZPq8YXN09v4qvN4LvG
4Zt79NHZT1jy1qrB5u9Y68uhsRL66CVY6HWsT6Si0G5CtZ4lEkzw64BgXTKW60b0Y8nBZfPzkFd0
dGk86+cBhpJpHzt4LmhOsoxzXzDsGjYJRd0D+Fhj950x//U0nIZ8hU7/8vJHq2H2tnZIOkoY/GlO
/rZ+rnVDKevXBbBT0JLHeNOGVJBgXHsAnJPzPZS0N7jmlj1vRmC1FmxDm3Ko7WfIr0mw83LwWOEp
VxTANT8sw9tJcyq4sSpU/WyTPZbQltgpkZavfqthI4+XGuMLqgFbpLeJCdEAW3iL4SzQVa3ow/Zv
YsDGUK/2CIeiJNnVimKRthlh8uSxe8BfJgfheTrv67EALTaAiMIuFwBI6g8LySSBwuCHFIJN03P5
6YjYQpkeajzB5YntMpWX3/vyLlwZxvkPkzAuo4CN5dXBStXUv3o+RUy1KWFKmPq4btdixI1GedTk
OcZ1TUIC/SJ2JL/8YBhpL8V1QYvmQJWeSZSImaU1Ty0R5z2FkIvBx8vUS14JSsXzEGbbTJGY2qiX
wnE3+fpAWNcZUURlngdnumvyZDv4w6VT1AbAVQbzMYbvLtW1gzrK+HdBeDfTRkspa8N3Qc+kctB1
gVHkN8A88Hnway5uGk5Rua8NgFzakyPVLHqTWpGnqNjKAv6yOa3rwDCCCgJgaXnuoc+6oyR2UWCH
phShuokQf69vZUo7bSEfomHLYwzNE3DT1EdLsDXT3oQqwHbY4I7vE5cDgXubRI/wzjfrehG0akdZ
VJOOte5Wve8QaIBZLjrqsT2Wpd6ITv2ubzWPy7xW1dNL2b2vh4igFb/PGLodd4H7kaMPXq+iyhiJ
DQSPWLs8UztRPvXmYy2iRu8WDVzIr/GowpMo2ZJrcJMEyS6xcGUubzlwnbUolhL+FhixrkR99CIn
UmXIV0yaj8q8NnlzdEeIK3SwEEpnEXSGzrmV4ANNRjXA5xnwWoLqMdFucEBsQPZJHPpuZOVoEx9b
/0uIVj7tr2V7v8+YJ6//dD1ZmAR/ZwH8BbUtcvdCQrzkfk30qX4fLHga1qNDxC4a8aB5kgI2pJgz
FvIr0PRUltK6qdOfENx2zrcI3VUHCnsCds4iHbyv37loWg5ZH7pi3afOJEAGihNFdq6P64mqd4qH
IOA8hznZhg/ptT7yTmAG+aFH9tAqZIE9JxanR0ZkHnKtCFBfH4K3uH+rU2ic64yTt16/gfTaDLSI
s6Q8clvhrF37jBC1z7RC3smc0pcFWZLztuEabCyPRbz1Ge12PL6JXmAHHRtK+gYQzCbDgbj+d0K+
ZEGjnMQFVVhRJ6di6TdiSjctiooGMRXu4F3sjpQ9/sZF8ut0sFGwdSv7aJynlpDahOHtS9Sfi+Td
W8DQHuL4Dat/iq9bvXRUxOu9Hqv0IL8UaL167/OfF1uDoYi6Z4fUZ9QHLRicNLD2Yb3KVNlL3ENb
ZGBf4HlN88Fr8VoN4w0SEC2g1GGJaH14ruuma6Nh/7TzO+WAcZcaydxlKLCEwDbWO0UHzw1eKwy2
TsaYnp63kTRV3we+2vRr2L+wsiqE3r2b72l8HIhDSX8lTCRCur/qZfRA+ZmzxboZNygEcbSJlyn7
YbE8swPEvD4cVru73GFgUBPU6S8k/NxVxUsLWKtjVkPs3TEGZ+OcyCbo6gdGrXyKtQhab9nS00Xs
avqzQbH1gJYMKfHqIb7DzWzzVZBIOf6I/AKsK6xwd+/DvspBTecK+WqPxMtyTrito0DfOoQQuegJ
LNWSIQ81d3EBylH1OTYG/37ftcxj0J5H6H90n+zWfkdL9zH3+QSt2ick/+ZoLpxowGPAE0Wf3at4
kVj+HFDjEeA7p3hrKPw7HPkmOY00d5E7ZITg9Ciw2RAC+I/OysDmjjTb3HlVMeoLUr71+gBZKOJg
6gfQK1gkq/I8MZipMvRwuEUUnlj47/Hy6rsvlYtbjM/Pe+AN3wP36wzcoAAZAY9JoopOoTJ5w407
Z5t8INgM7JvEwxy5FXJ4YPSIKVy0/b5PaMLsUh6QFZCb3RJ5T6LCtTTRl2GRLFGdlK8afN+EucCV
ahdb7A49Txe68BEKcAAcM6Fu9CDIBIgpJOXkOsrCw7D+Ys1RtE38TVKa25KMcYFhDwJ2P3329EBs
RAPIihOKFyQ+qWI9NPnnqt6vj0K8WEiY+x6Cj/Uyahxw7qdwwW0y9RcrY2uGk+ziifc/1wfFZW1y
4s9pfEH+uClLhn7QKgJzsNtsU8vPRZBEzFfSsM7pCc0M/18i/D2SdYbc/lPaxNsYKu/0rWLi6kUe
LLtx48xY2J23agZSrHgmNCBZiqMS61tGq8Fz+NfEejHL1kZVphl0roDOaUk3Aq2RD92yikGQgHDX
CKVct9nBPf/97xe0ayy+owyrEi5QGdCVRzmo5nLboafKGx67BLlo0fMCEAqYASDJyY0fuNCcOAti
m1JWO4vVIRl9jl1vM2IkPArkBvOTEeQWxCiviExYlHpd3iP8wBwJJ1SbJWf39V+LsDOkIdZMZF52
NexhbRA1xmtmU4R5KBy1evYM8ZSyepsXFnpsMrrb++3n7I84rWiN0TzISnJRPJclYBWruXdksxQF
6nJO+yKc9tQoEwhDy+S7gr7aIqxjZcbdiG3J8mHL5eCNsaA5cEKS7DqoeZ9m+yXH/67V7ZLab+kY
s6qPu2zO8C3Q8vQRylOPGVL2QJ2EbGeDouNEfy/1rqbM4LxSidI2NGhhbeq8rn5SiNVizzmMDZCN
INmvhWdu2Iqnab+2fao83Zfs5gL9amExRAHNuuDKGp0f2ueVZ3iR2Q2Bj2Ldsm/GkCiI8QUMOY8D
OkJ/hDK89iCn7oR+GQUMHRCqtBRWWtWBTUi2LbkbeQYT39mO7VnwTM/jR7bup7ckVxFH9NPgrw3I
FogYReb0fYy0EfddlwVfcpnggALhki83P5fgwyimQnQJ1yKLLKljR4h4ZAoEL/p+ZCa5dO3KurgK
wgT6BGNulT7/Pkv+f0XKf1KkBJxyke78XxQp97+65JcuflQ/zV/GC+vf+qcsxXWDSETS9gPHDTkf
/3O8IP5LMCbw7bUd4ARh5NN/+Z/xgi/+y1//CX/R81fpift//ilL8W0UKyJyI+YRTCf8yPt/GS/4
f+tH2DZjDxkGUehCHQsZaPz1zO6EC0aEHKx1z6F979g0wJzCfrb6PNu1UXGpHCCW1eyFHL1Z32Wd
wU+REDlHGzGiKn8NZY+tZTDhnQmRapCixytjD8BvGI2pok/2tWpA5wYkrbd6n/EWPhRNfCAPB5Wy
bpmfeZ1PWVc8Oq176zhgT4e+PlfJxKHSBxKUEbNA89M6WJn1S1omfUT9M11UUSM65hiXx+lMymYI
NFW0eCi0fV6KuD4EirPE0rn6RdKat2QEDNsvSCPOWCPH1GfDpsUXNTZeNESFS8GS98ez8PiP1sef
LRHnX3y75Mb5DG1CKcT/0vzY3hy2ItThish6LFDC7qqaCmOqW+e5wV/kRQJEbrvrQguqRZdhsEQ2
MBtyN+2i1keTiR+RU1xc1INTUE3/4frk3/qn6933w9B2JaMqQev2bx2b2WvrUo8zQK5oPSwjzoeF
G2vHO/eTOnUKghERWAifs1UZTF16k+eNd1gkoXVhcxfRlNsaNcQnTlj12f9mAQ5oPOXeFWExESBk
3+VR+21OFbKSYL3faR8dmiZ/kw2LcYwp5/cTUA7L3dKifO27aTgsbvPdTmxcruRLzXTBT0tPVGy6
V83KvxmTZW+BIcDg7SD1RARrSne4dzPB3o6RQw2y+OLLxKFji/LXJ7Nn8Rb7xm7ST2XV+iPJxCUO
AvehHBkiM47wFfgDJyaHg/Rr7lWQL3t/pJ34+9moymX4D4254G9asPV7l0wV6QL6Hpowjzf/z05Z
pQJ7CPKWoRGHzYYQ7CYPi1upHLIVy+k8OMiOhJHR0bEpeuMEhn47v5RZcBU+jcOo4bRisrKkAMzS
g+8R2lSy/tziCHyNgkXSG4HvMhOdVC/T/RhGoKdESJQmTQ2xEwY4gLZgKA45ByTLEaRNdj9V4CyH
ul9wj4QjvaM0xWqKO71kj0oIoHi0/fBW0ni+jVLw2R0ZwbdxzAxi7tmm5qI2WGxLDvpjTzCgbuuL
VoSlRRp8A/zcS+166SVf1Hevb0k+rLsPFVXUbHWEVVsqw8AJrfahqOjYaOXAdSFcMupd96iNo/am
LJ1dUQRfYy8gzXlpSeL118LDUcByKjv9DzfJCW3x14am7Ti8u7y80v/dtl0X9T9vkx6DsGI4SIDt
It/LbpU+6XK/jNAFg7p6FhUkpIG1pSO8pusHNn6JWbWFTtL22bSJExxIbXkJRlICqc3aMgroduZ3
Tt6EzBKSpymG5ZcN14Ce9yZokh/tRD29hC8MVgMH0YqXIIwIyplDbhGCjAqelzBClTGPyCzGggnw
NinQLIRWAzGv6h+GmmGD7P0fUrt8lwNHoy51P5rAIcwoYJmrh+w0j1F6Iwqlwd8QsWI4Q3cyOtUW
3hR5IN5J3ChmYtK0COBGXGa0YY7UqVAa8bqZfqDmypIrKY8PU5me6H9+Ew3oVop+16r3Lf6lJq+8
M1RtqB0pzVU5kSdm8e4NPWPdHMWxpR0iUjHCSRcRI0GljN3sYCeDlGtEXclT6iJSFlhp/JPCy4yC
mtZU6Nl8540YTqV10IENzCaCZS2pv7OeAk4ac1dGSJ2MT+QM59wc1h2Mxs4nfcB4ZmbgNSSH3k6+
TWP06Q2knzUTuNaQIDfXplXHzB+zIibmmhaDcQUOw8hAWCN2dacrsqmpy8qyKe9ruGGJjJ1j7i/k
I+ffuiX8WTjmw/OxA05t4J1qjO8TxovMQojuDYh84kfXs9HYY8TSRYTuioyTsq6/c5GYWukdPkQf
xq+OsvLtx4CxZ5Irnyvg9sXplO60osvQ5QQkQBYFaEhN7+9ov9CvC54syeE4ScHARD3ggiKLTiKx
bt3cyEd8+LN46+FUHC1vuiQCwKNv6Ih33X2cOs/chvdGIor3omi3xF72GOhlJginKndTJTkRrV3Q
oSUpOPbAJpc0G6uxfneEgv858T0uZTxyLIt+xEF1UJ5/UDK60SYyt9XCDam9srlEcEwKy4bpUjJJ
17ON0cdZjkNJ2mXv3wamMGyGdXE3LfKLHTYvdeHp114vr3m8gv1ZFURUJxDDDWl1VU/mHSNn29Lg
Qt2F5E6Sta0+ggWvzeox2QDUwnfaP5dZIfH4FR00VgyGguSOKb6UxX1r7cbI/zVEAT1jIpF23hC+
dVQT2ALomEM48/p4AkAes9AVHWEQzXVVjAD3yV67bhI73+fNrHg9Nou2gi0PL8OBhbjY2YDsIiCp
ZdwU9x4/bITCWY2D3rrysVns8NmLJbl5gbsbKyt8VqFLlAhWdjf9Kdq4OBM53YIkp6uMN0QzxXZn
drJklqsFrjgIBZ0kHNppb6eQlCsMaI5F6KbjPAIb1CMWkYJ6bgCJ3Y8B2MQ0eBhHfD2Fl71UjSAd
tWJKb1MK5byFG4l8+aZxtiZz4HplNLxKgCBj2Xyi8mCWSReFR7FrniQRskXuE0VtWlhe7vDSzBiq
yuDbNI94Vu3obEIXDYDLVtO6pwU24963aKh4YXpaRiCAWXDoi+ZsjUuzF9H4XjUh3A6PZVIv78MS
womqccX3eMGT8i2ZJ9y1TDL0gjYkU1Dtp0KSqe3VOKYrgjvNj7Yo1KFh+yzV+M2x5vYu1E1+Svp6
O7XOjZ0L+juj0DfewGbhF127w7zN+NwIhgB1iwy4baazW6ZYcyoXMG+AhNHK4QApXd8HHuWE7Um5
GSPxmDCzFba7KwGuLHMRX/rOv8Sz6s5jw2GQul1t8jLHQy9TxG+ewCkQUG1oQrLwVuxFn7QbjyOi
S9iM5bbZcdbAjGTPK29wo5YGVpyG1Rh14YMVDBwk2YMxPsx0cgeFXobnnlPHE0sSHeBp+eERVsxG
wV+rCVsbNQwL7jkQQycn3bjU6c5WSH0KtZwGgo6nNe6osiLwNnUOMFNDG5Nk6uQmOod2c/Gj/m0K
Rz6tib7IBWNhoqKrMycYoJS+e1FWN9+zUwUmeRjYg+g1uf4urVF/pJN6WjryufypTLYBrrlosi5y
Qa+Xu/adT42n+P52sMypVDJErUNonSbjv5RpRhApvf7QnwV+WGsXBkgRsw7ORYgBsDMKV1TBJKFs
7OSULvmnHIPl0lqM29RQl4fxxGhPPYeONx9Fa6G5pUMzZhiIlhLFfNmVCAtNiScUlW44lAdsJmdl
7G9s9oz5M29jOdMXp5VfBscJ6PM0QIEsdfB9Wh+GycGKW7svREJAytJ8yd3B26mIfTWTqjyCZLna
DJYgDS8uDqElplPHEMolZqUbYPaSXUstB8oBaS8KEUrYe1sR4ZZZJda34ZiOnGoYhtF86+hoiMb+
sCrc5mUvXxxhU+G6YYjfcy/iimSuwsfUBkudrjLdvyVtvzsli280uk9iir6OO8kggXSp+TZJ5jvU
IeCfNX2nUYH8GTUS4XRFlJhDAAI2rmYUsx6pIMtQnILEepBWYLAfLeY0aBkyX4ClHAYzdANQDYHV
PAXJ9NNBNcPwJr5NpmFifOBBPIR32BvQh1XSvJUMizdSmMfRKrJDH7rfdRZeVF5gq/cwO86U3LnC
S5UsDAKFDi8DY8BjVzPrYcD6LfqYhhA7T9/DR3F+BeGnu5DS1kfIcxMf4o+nI1ifcgKGWVGpLjjd
4vIjKFYgULqfkszdjvOoD9OgNbR+6Gmdlu/xQG+fByDcdjJEybaICp0uZjoV5z/KtP8Y4ra7hKu8
aNGPkaxJhGthTTZlheSgA0VLyYBm6aC5qDoebMJcOjp0STdsIx/+VpYqHoLZI2kEQE6J8t41xXSK
I7T1jtYPSe2fA+hIM+XSTVY41lOoAfBPHlMeRr3NEhJ/5STXLH31dOBebM1aJzTgXgl2kNmxc645
X55lBvIvme6Yl+511XVHYaYaX6yBBb8gSJtWqUgyp8u+qVPO2CzQVUeEdKjMvg5sqLGciW3Hh8/p
YXPwTVVshhA44BzY41eLYIRjO0MrkwORVsH8pWWIfCMtJMUO47xecoAKZwSEiTtdHFNeMo9smkS0
r72VRQ+rm7vrH9OqeUc6dXQXYyAi4ocbnBL/ev3YixZVb9YAw1rhPWRvRhJXs27tazLvqUwjhZzK
wHdgWJtsTAmZLMHig0tZ4inUaNIUnYIw6ChYCxIxQ5d4eqx2DDjUVRTdhKtDLozCa4TImT554sC6
ThhusLwuNfxguQAJabCWB4nZ5TWT+HIC6JRAaNoXIXZRQfogIyJuhrWtjSHRVqvHZBwb0g/kMStm
f+u2kFesMLr6Ojk66RLfsdzk56mFa7n+yQ7C+G6y8ErmE9F0y1QPZ+NNhHJbjbvZ27EmCnEqbxdJ
81n50/jMVvLuSDq3tVqIlima9Fg3K46i0W8TPIZz3WPBHY2ZT4JGB8V7c5cZw3diKfw2kFvm1gHE
TCPpJRLGOtJ15YEKgTYr4IwyU3BBAw9v/a4JAouEvOgb6Yb+JW/3kw/QNZuLfQcxeXCT4UUq9ZRP
TyoQXxxj3aZpQ/qDhc86aY3/6BE4JSg3ctzjhFWX08HtQvrNnvdd5iTqejhR0tQwq3a8FzuvfoLn
W1j8ih9CJt1RrQ2SmVlsxpZS49HrAzE9I9lK90Ne+0/VHG38lIpsHAnJpnXAwWZqrY3t+93tuOMv
uF8cDl5pggx/qu7bJiS+go7HbZQ3RFgwdRwqnDi97wEfhS15G69YvcwdzUM9+bwxkfzlZfc6tORF
2VRQXTGZS0lveun8VztCwJ7a4VOjZPUYBn1M0jH8xfUS/Nm/dlUibz033dNhAZnbMCgYk4d8ZZtO
Iq3P3ewdu4jjbe9BInL6q8JoPMOyPY+AxCfH+bSiGmq5D9dyzWeVXYYDKDegxxmjvJdBkt/lptR4
ZD2591F6TI42F/ZlTOW+YLDfTfLBSuoWTfnapzHPXiPd+2qMn6U3lEc3gZHyjx8YLQQwWKoDMlWB
O+37Njp6savPcrCZMor2qQtBnWDJfMmXAVmjaoOzqlgzAz7u4XcbYO4vkJgJbmIGaJJkuFXF3DCh
tMTtnNWvRMNDILb7j9ROfvjFr9bMb1VMfFFEYHyuYwXhPbJxOLPoKvb12VEPhoeMaMpcMsSHrVOV
ljz//p/cBcU04zvdzzQEL35nfS0aCeVwHSomM8zLoMKqwckaz6ad79uwmu+TAtocp1riFacGrxDD
0Oekb17juazOzkSXko9tYfWf3/16rE7Gz5xHO7F27EX4dRosy24k+8e4Y6rZxTGo4MrT9709eIcx
QexYZawzAWXWwekT+lxQeI+mQEDhTR2YmKl9cRHkUYY/eBHHbbvgzupKwERr9rXFXMNDQrpLE45t
jlU65wSucaEYP4YlvS9XPld58pL7NlTElA1K+3olXTV+H+3EODNTXyxzYJX8tJf5rkMgte3dbsIP
RvW5+sOYUo8GhQ8AyuFAquRdl8v+RasB6pxJz1bb9OeVialqnW6dNEmPcebps1aAP0SHObBSuLta
5EqkUHHyXEQ9nfIMaUmemv7eLTQg2LF4LExrrnDwlkGUr+uHqFxrehwcG4WpDl6WYUlv52Z6buOF
mbrfMCfzF7bkwMfKLGHd6qS7s6q227ojE65lYYBaZkm/M4oFS9nlL1tcxyRAErPhFkD+Wsh6N6YL
t67pIqrNkYGQdJrtmPDHpSO3aenuMy+rEUsnRKl1qLiEFcQAgSvOLkUP4BOmuXCQhgbDEiB5jY9N
7oEG9/Av9ySYBGGDn64njgdwlh77Z94x+lN1gqVdzQjq846D/1g5FxNJZ5svLS+9uGiGX6d64YFp
bHmn65FR9FBdOMo2CJr3U+SSLdlBzp0NEwVpR3deYYKNVYa8QIL8sKaKxtseWVTgo3quPCg/UQjW
L6M66aKZ1LgQ2UWkQqbXQdtfksjlLN0zaIQsQIU4WgDBIpxmcUGvLaEj16HFFx5ZlYTCIs4ip4Mz
EESPmqbQ4A1Ms+vZ7BHuJ/DbVZ/eqwyvdYKaRHZ9uGWO+Zm4iTwOsXuPlpDlW8VE7gQdqTlVywFN
D9N2KL2GwJiRQfScMcBrxFcBtErMbQt8jJ9PUrH9LeJskPkO8QVDWj9Ha+xhIFxaaK4DdDkBWeuR
7NroUn2ZMxa+Ff9ne978o4M5kpSKp1ra5b1I6APlXVJdu6mFL5cBml7YBJqk7W8RQGJoyjAKtp6n
j/aS7ZtumV4Lzcy6A6GF6Q05d4Xk5DEaMKuNA24IVc9vpgkvaT5PL2LgHOL33q5ts/C2iV1zZxjj
sg2dYA5YL3YrOLLN9neARWKX6vxkV4U+Do3NqVuNgDna69A7uAv4elnIg3crHU+trOEGN/T0yoDC
o9FdeoiG7rtaU6YawRve2CU/JWjZB6PR7AcW+DVdjdb0XH0NvKy7tW1+RaDQptiuBjVgojvyKOvz
Yn9tMF4pf0TxVzuvpbKfcz7A3OHfCgLwS2lGcuY0wR8PgqJGoOjtrbpqbstJM1Mo692S5/tJJ2Db
6IjtakrodR/W0XSopkQyqWxPdteffj/tXRSTryeha1eu3+44/gBiroa7vCVjlGkNrVIrLPHtJ+Ne
l0EGhY7+VgoxM55RSYfD6O8g7B06HyTTyFQHGkzd7Lu68RDdtMN9V7QPY0u+UOu1H7QyTZJH8B3Z
/exA6+PvF3CaJWxP7a4gEy5rAjKAWBXBaPBtXD+HtCv7doH5qZ+N5M8sa8OjE9Tv/Rx9VU1UsYpj
8OUn3CVOgXiwWZue7XhEIIiOcBaPnBQXmyCkZETkZ3s0joRNAGD9MQQr6rdKE5LR4Y2NSPzWfk2Y
+VuvtBDRLeNp8B17wypT3Ph99+TWOLebma/N8quQ16VD5irupByWQxMDMgiLPN/5QvX3qkPYlHJr
d1OIakqh+6HrVZ/FilVJKowtcQmidCUhlY1pjp6hG0trujiU5fqNAcBxBZOBeNDo6/IUBszQe/vQ
UkeHBhENR3wjs/ys6oSw8MohUsJN9J0XcHea6lvT286DiZKnAR71fpbmlmnJQvKCFaKRpEfSTgjf
S/9iOQ1WOeF8pwMXs60zlkElZefA4xKFsRa3x9j0iN3gdWXr07cE3yop9EMXqHYnKnhxKbkXdUxK
E29PB2W2otl0Ho/CQUE0+lhEZzceD+P4Zq0Pubaq+7Ss9H4RkuzlIHpUAjnxJNgIUj+anqkp832F
XuGuVBd2Y861i6u3fuVO8DEXeEEQ9rK+GI52OwCZlcyMtPdkifwuYhM8hiSwIENDe+aH83LwbGy0
PR0PHT1nNheQimVjy9o55S0K0UWjBRzcNDuFfXoBHOIegkT8pLUQ3MZdd5o1598lBeaXgxRuYjaI
yqOpIKwLDaea99SvKVatt9YyvJpedU2TGKN3izComeJ83zeFv+1yH1Kwqap9ncTfls6OTv2oIx4v
pCpxxMkoKeeffc04tURNlnvwpzi4o1mPWTgIeGGq10QfXtcvwJIvlHwYxAbro6vkSY7d17lW8lna
8VcGje19lNkWgPyOJOf/Zu/Mliu3tS37K/UBhxHsQIKv2p22mi0ppVSTLwxlxx7sSQBffwftqijb
98Y5Ue/1kiHb4ZS0CQILa805Zok1phuYgfk9LBkuVztTw+0qRKmepp4BcUnwxDiw2Y7AZoAe+IyV
8q9jgSxpXIh8no33HkJNT2RfndMqkLcdwm5kkf1XSo0oMzSDacEchP4IRgP3k+8zIh2eK7c9ta58
bDrqq3VFWygMco/Aqar7P/7IXLfh6Gc6FS8lC6cEARltNJIWts2ZVtttmVYPXmLn4+DTrltN+u6t
pANHknTbsBQ/LG2LqxZCyzT7FBAVIimz1uI6cRxQI1s6RqEBBim5AWv8b+G83ph5tPdOHjwXaQSL
rmAPBn86gg1R3FOBMQfBeEicFhU/P/Eas1Z4MZii+S1SRx3fczo+V+wTrJlZnr01MBfh9p/hWBo0
b56kR+HdNinU+rIlWcHlGio6H4KSyZvbdIn1SUz+Jc5oPVqLjSnqVHkIRYh/ZQT/lw72Pa38pyGN
7zvVDLfuFE2PcTr8Cocx/xhcMRyCYEiuGfL9EFlgNlHxd99tSX+dgkNup+RSOW9xHeAIHvqPyqlf
uYtKnG0Io+Z4l3iNuulkcltU0bBPVriTOpqH675MxuPa5ED8OWPfsTZCZA6ct0bYF4N86coT2oDK
RsrYFv2ZWbj38rx2GaEjejwHQ4YeSuPGUHYrhovlZqBret/gRyKC/rppF7kbFhxUOv2dDmXz1fr2
Z90WIV1u2hNSwgHIQFpscHHph9cege5XbCUTukc0F7i013y5UapfbpaZ0Eolk2Dfzj89CZ9MUAXt
pw4E3lIuHaEuI3Bk4J4yjFg7Yn1DDh4fm1Cfa1uijC6ace+QTkBaBagBj2Z6qwfxHAoHXzbagi1M
pRZr9Gzz4n3KAvTgEstzwee+v81mqxgprfMRF6NN5bkyOVizijNwwAQ5BK6+0fn4dVApuUittHgl
n4eIWiGSIJt60xEE2LY7KXnXZkW/bxuTHfoCb2WHBOKxn6ThjqnfZuE/1It5zUZ98CRlbz69zn5x
maygLRhrYDfVl6IAujqE6IEtbbgreV3GG0k2yc1uWT9VR6nQe5wj0Yq4YlJfOjpY+2WF4DMVCTlF
mmgEem3fpgJ0RDpyYQvRnvqx3iJf+h80/CD4iYe0o5KJ41uTiu+KxbHbfpiSwi6pQ07foOGnRIcb
BMlzE6TPwxQhjSZ2XiNYlHMAvnZWb00dP2gb6hMiEY3MO0EjPdsGG2Nq6AfCPg6L4dkP5suMckDA
zsqne6spUKqoI963iLF+OlV2CNkdYXfj+C/n/nfdL/WxybVzHNL5POv8jvtbesmGycGJivttzSqI
YvZH16ysnInG4phnBC7Q5sldD4bz+K1daRB2W3Zk/DkV4h2+Rb8SZZXrGftEv5j7PnIv1TCjeBvh
Z+v8ZxYxZSib9mu4cJnq1fKU4LM713IhqI6pEDXHsVCB3GPc2VlEgZO/XU2W14HPZBaUe2te7Acd
PzdD+h6NPm9IEQLlqOsfzpQ9xzSFEKJJdZwKS4ltH1s3ZCg7B1jsW1TzNe0iPeIaEC7nMp1jQkzG
tt1T80pihdgX21RBnQPSOMjg0ek5C3JQO1QYvFtbNEeXtXLHbJYahAuv8enA8AumSKtnR75gbuw3
SWub3eaAk//FF+3KDQaFZqM+mPc/hiOsvSxidNkizyMob+HVTcbL2BT345eTDNaHPDCPSumbPMtB
kN/ou9qBOOlznbaL+fRR0hYtqAUyJDs5I1r1iXv4HeagSJzyJbDVS5+Bg/iXG9IZ7ZuIa3UWkzqd
DNBSo+ckaG/WunwpGRD6tbjMqVX/QTqAjuMfygE3iWSUeFGCcQfdl/iHcmANwqX2JkXyQUslnOUh
6tS2PArw30HAOgRU9EgYzxvVx8U1HoibFSNvTGMcR2N8MA33t3kcxqO7cqCG03c/6UGgRd0l1Zpg
JH8ZDq1FXOyUHRJ0J5huUYdsThw+dVuPDdMJqrIhcYbzwiXrWHm0h8bEdd5rt79lIBIA22SjjAXc
Z1mU66mokK6nlfMiw1HxBYiZlb5D3/PKOAl1WuERcjVbOPeWaku7q3+oSNHBZf2iIfDWvQ3OeUqD
knAEi4AT8w6TD4OWi0g7XGPq1LTVpY0rYHR63kuXI4TL2/UUyt9Ox6naZZ539jh/AU/Te22V98O4
g8RTunxvBW7DYesjuLIFUZmyYIgB7rrwRyDIDUHIsOxEOeL5MNlTypjkrnTNbYMxm+Nd7+dE0twd
OQqzFihNwi3t4AnUvflqqAOYZl1RSejrP5oL3VaXjf5ms5gResc0kR9tdY82Rh8FSGHpLOEXzs4v
bRt8z3Lnpcr5L1nEIRpG8ZHvkNPQbGqGacSYhS5tx6RU8Efcnr6yrj6KMchvBXHayRhWh8qB88IY
AUn6VvwrfxhvROp/VH6a4g/Vv3qm6BtSD71PeohEifJ364EkPdDOqvmwW61sJvnL7RghzQOTVYrO
G7+3IXUS1q7Fe/dixBODj+ebkdwa0BubxOpCQx6IdJzZmx2SSPT6HI3Og8vhVJq2fc6i7EiKulLz
x0DLFwzpZpoumRQ2NXPOGS0IM9pTUzIjm2C+gHxMCMyestvedV7aSQRQa6Oa+V4U7LNicS8MCrYJ
i3tewcf3njCHcMO2lzXbGgAEmP9F+rOe67uFcedJ9u11tY1aAorQdm7eE9cjJJTmHiKRxW3h3iwM
7T3/eRb9DIuDsl1IYsS5wsmaqfsIc3gyDuG6kT/fclnxwzF+6JYX+nYTrhjq6mj5QQO0AN94pdUS
nbQW2b5b0EV40YFoq6WPQckHkjbLGqi9tNVtigKB/IjpcU6AfWRoVWbHQHLqenVb/G5arzsvSfIa
koMR1hLkqKp/zGHyVhksqQnTHhHcKPNZFgDBuQG+OOPARJEB+r9XH/6hIvuLH9P1NptpFIQyDAFY
hNE/XLOoOQqN3DDboUCg4hnkbkkCe9OBbORESpKzmpIXWmrN7VS1LmoMEgKqOLl3FH30mUux9XvY
qKhDbsLQfapVN97m7PtJvtwZHDEKZifl+nzrzAMhamnnH4HZyts6ABaWjPpSotbcozqFm1QC6/Qz
HJlRFkKERQ/PYDE7F0Pjf4kbptxxfWxDF/6lnTe2GbpQWjzXCYKvq1ze6XnCIUcB9e8/oo389lfL
6vYRRYy1hRdFcRS6f+zjf7GsKrmQdtPi/ktzdtyE5w0MDaqTx16XTxmuiQEx21z6+joBtJCHC9Q0
YlUyXufjSMySnr9Pvvi0RXvxHQwPBRXhPm78+//wg/5TMbj9oKEIpED6F3nRP5WaOuCKY2N6tu5T
OsRb50U5L4DFCIdqqYNnnCN3YZIT4qO2VMOVAJnlP6wn8d/kcEifZBzzrL3Qw/+z/Yx/+bBcL8p8
Z8bTlQ/9edLVctul4alNDLlPnsgvcfuUVtVXtQzqdPun6LBng9kLGB0PSmaGt9sRhygV4tbxQ3pF
pRLEzIQ4lLcHbiJlr9ETPagU4kXWgAuuqjY5tYqYR7fRkhcxz50bVvt4Eml1701LzKRUW3THaDr2
wpqIAEH+KPXDUljnxmfS3ofx+BAgPSWTGmwmqWlVyD0jgqhb87kRnVIcnAQkiasLyNzZ8hBhbxUo
NJ7t1O1m48jTH0/z/4vp/6OYnjrp34jp22H9NH/X0fM//KmjZ/P6k+bIF/9bJc9X45+sRvf/RQP/
D85BhL4zjHn9I6TaiRcK9x+efNuWA0Y6UxzxPk4PHSdOgOMN+2oF3WPcOa3XvikxBN/jpMVGaNoI
5E7vevYrM/zsBcN/M1NIVTFc+pEOSijLqr361//y/vWPv7pwo/FLkDJS++Ov78eKfgKyyFMrB+fu
/34fN8rgw4OAYCZtg6+hmPMvf3y/kqL8ZAaPUUZvqy8db/z1H984F1acE0lOzv/0zaOc9uqarZdg
EB/jPP0oXfV7qhrkKMIF4iDNNnXsNqsfCu8p5YBFn3PVKFSZpW/PIrAg/KvmQQzNU6qb52SlF195
l9oMDwYHwBUpdj8B4pzlqs+hgSUv4vsRxUtkAHNHAwr+xVU3vgLGwxianDBDiEvZDYpR3Ip2TwAl
0rx5Ex7WMZsJ41v9rTLn22bVSy2zk6va99Dpv7cZiBcIH7Sm3PKX28S0JNP+KVfsz6LiYtmuKCmm
+KlZ4icLL6AjO4kB9HO8YMnL5e8AvZAqo/vZbx4jDYszHZ+H1nkJh/7V7Zo3b8zenbR7X7rpIZ7C
9yllVuyNpONlNXq01qF3RGP0SnQTUaA8N5/+GbEvAvPYOL7G/fjVjfuXRHQGBDScPZFVxzJWqCxx
szFO+P33leFTpan+7Cze5VUHX4QEVLmbjrOHkZqIsSunS5hSrCe7mSac9jrrveu4dK5T1ZzVQjCS
cCGv+xRnME3C6OxDM1TrqYqDM60/BNvkX3Dh6S4uU6qoQILd9HcV0UW18Q+50DfbEx4zRJiP85do
zu+3B52hrUM5vj3rEV1vfP9/njaS3Yd0pP1FgNBs1uMmr/zrg09oXjBn3J49Ktoluqa2PbctmI4y
u9nWgBDQtKmPW5SNnooOnfedxAgpTjIWJ7pkJ8W8FQ/i7bxU9wx37/R1jrcVheLXnMhGIo02k+v6
FMRPnZkZjpzotN/1Qt+WtOStU9+X3eFLF5wr1KFj8ptjjDwZYEGze7IEw64n+aIUcaKbhEnsO4Lu
4Q5uKyyHp6+fVgdjNaEjuK+rO4vEeDiXmnTM6sY2J1rhJ9LHBEgCMNW6qe8ZvR6jLj+6wc+ebsy8
B/hOzuFAll/gX/e9vJYPd450H7dF2inxtBZoOPBxT179hRqbuV0PpB3tbtU9Waqfvy9YQF37bjbE
Z/65aFsVPNSHcK5OXWZJ0P3vS3epYE1V9e22fEdIzvWJHNyHfI4uQ+6ctnWcN+sdKnY+olDl+80M
k1cMhbHgTaaAMD/frUt4t63s4oELzJne77xWN2tKj6u7WwpiLJq/LfVcqHu9PIHKrFeXNnpzMmF3
zA2MAjc7PuUnyJoLHeiquGM6zE3+spTuPpf0uDtQ9aj5/nJq/A+2Gz8I/17XbVs6GivoP9SW0Vax
bKXMX0qVIkA/WUe4XoPJibsj/jwmlw7F5lucxRnqECQ+oMiCHF91ZjNn3jWFU+FpnrMEQW7XJtMJ
Vy9TH0y99MUqN+d1rvXg/1Iz08sDo67FXNNF4n5YWEury18LmEOxbuCrrj7ZC6jwQucUzMonLE0V
3ie+S5KLJCwSc1GZ5UXvRZBmx6INJLeRtgjUexsEffvNxmVrGerrPwAJTjfd9W3RxD8R1k7PkgEI
pnCuweuTP47ootWMZh1OuS4mml3xDOvXGdb1ZpwsiiPM68ArGAvTdx/Q8CF90rlScDOMXm5sYjwu
xaaMvqFRcoK9KVJ54yR9HFz1A/cKenF1+lkENepDx3ULyuRFyF+dWkmtU3WYwldLG2ZIvFWYepTR
g7mhlAUpZfFt7kwp8uBaN2YgVFW1rBKvZ8aGyzh2iUOqAxJFkW106Q6kDN70uk+b4FBJp6JhPitY
TrpOTfVS9GuCHsDHVMr65H2lWnNpQnt+2ZCpJNAddr6bAQQOIvoTtoF/H9HTjlB0L019qDqQcFdZ
3nsPCSoymJl95NHTD6KzLCNQSoMkgnF21ttSAWsqyrC4QQu03CaiRJ1S53H3lULCfESME7+bsMo/
mwqXR1xIwiPTNfDQFSE+hfZVdQTNEfRLwep1o7mXTiklUAduPLiiV9fbO8RZs8sTCAJcKqmYUi2l
9zu1y3BKMs89M1SXUDTayENvPyfuoR6syzZnmWofwmZc25sBFWl/5BY8l5c8n+ngjMWM+9VUqkFI
mpY6vYVoxpVGNRN+iTzuHSJmcVgt51Y6NeObaeQzNjozybVjdNdzjLsovrpVZMmxpccv9omRIR3z
NSfxLBryLfq6sowFn5qmEs2hqKequkYcqZs7rw8YVUy2ySSsWNbVyXUHhB30KepyejASNdRtah16
GL1kgf90k85p3v1izTYOhemdDFlghItwOkViSOLvEf0Q+Z3c4Il247SNNeUhzfw4fsum1ae5tAyd
uFuFnZ3nxtcpCn9/yeWN8byi2zfFwpgJ7k0nNAkBeao9UHR0o4OE3Pgi6+zRLogNQAtlmODcXYsA
qTrZGEnzZ2ZakElTgArzp+MtjKhYGxGIC55qhx6/ZvoQxldRsFgGTjqxOY5hO4rl1PfrCmJNz55+
xSLVwG6Frebe+uE2wMZFwqi/mv0cTn9YjjVhzHmA5lOMzQ9a+cv6ZQjaNZ+Ptg+tbZEMFEb9HsLB
lE+Rrvz1XuvcgMhbQ7EELZiAvOoubdQuBBghzXRI+0msz/sdlop8qqngMe/KlNszXNmWlgUY6n5q
zmPi5e+tssLtmOa5hCGWa9+RpDVxayaowMFVdllWW/gvzprIGoDL6oibPFpE+KZWDD9falxFGNxZ
QSHwoKafUtkdesgNzjMftgvW2XX98UFaht5wE8dmZBOdPM9PzY7GlAtZzV0RF4lzHYS1f6AsRd++
02NRMYMzmcQKPkXoPS5TkyzdrzBQkYHPYdAn4/xvnEvYr0YcPckr0l/xSB1K42aVsvwdpHLMhv0S
oIkDCyP9bO+nUXNZfI1GdsCjwCAiqk1IcsMM/wdHS5LBZIv6rk0fEI4ELda3MvKqO9WtiX/VlnmI
0qIL23q6T8pxSO4rSnlcIc08pvhOA5MQW7sOTRK94M3hge2y2lmR9kw6mbuTO1XedA26qouuW5Q9
4blCfWjuIowOSFUiD3k4/SIDCdAJGM5UQngc0EWHev0HatWFrCO6BCCY+5ZW/xx5r7j9658ylyhU
yLMKcHAejBjZzYN7t0+fouy7F0qGf4BzJQW+BXmUBrdlxsSOMMLRz4Ag2HSLxoU1RB+HFfBG3xIu
uR6Gm6rFp0VbWTsU6JqI2R4hIeOAkCpeu96PRS7OiUF6sX52jNOwrHK9Z+IpuNVXWQ//s1JeTM8r
NlC5KAKBG/dL9G6wc737YbZ+M0WYQNyrcOUXSTqmaNzgUbYTi0oVar627pY5Fzu5e9UbB6DNsDQe
QdvrNtyYh1da7NFD25M0EzlLvO8HosgWjzE/Emmxk/WS/mpajF9Tg/XYdEhU0xTbMv9On2Fphecx
VoYge/SgV8ApUyiVlDhZYKNjQGjSj8yrxU5hlbzymoRxHDjYahfjND3STu0uFhH5kfNL/1h7GgmF
DhQNI296SULbXroewBAsYB7rugT2DgCPT4mU9wL0cIL2rwzypT13pROeC/xQH01eE1HEkrh3arc7
+KFNLpGT4Stshr7P9o5bj8csDfriEEFhaNiQeXF3S6ktTjRv0oehVdNnIC2QvCxYGXUxZbvBv2TP
3nbiO75Jzl6VIUQQTUYXsOPC8HtVONXUJHCNxBmrYIqWmmY7F5nxLRNBfbZpFkfgU+QwErpIo7gT
A8esSh0cRzYX1XvJydPtvbZ0CbiafMDdcA/9dbPxjjN9fRGMGPL09Ga9ERdlmHsY7UyLwuWgPL96
qOo4/t7pOK0OUb32pKBOHWaEVK4oebXx+/mFmwt1VFfHtHXRsBPQUc+pmb4YpdoQ8VVYl79yZy07
yHpswad0dJZZX7KVQNKjzVgyYBwStfak3daTGx+tVQ6bVp0yE+iB6dYHgdVXHtdiZHziLYP70Q0u
zWVgnNNwrevg0c8RSAUKfhr9e8gpi8mvh7xXezy+POpWy+8KptGapz/n1Au4nuFs1TiWML/Vy6nJ
IU7XZdQ8NWm7Ve9l/iNL82dvYk7oe8w2Ak1QTmP5yraM6U6ZR7+sDjuMKALrWVFzLbnBNLAXi+C7
LiN4LM/LF67Hs13A5EiCpvgkcrQDpX+fdhKhzUo7ZZfGBpNP0aGmmLwgAse0lk89BeJdpVG+irSo
b70ivq6rLXEtbF7xWNV3ZUIVwKqQEGDmLIbxiLQuZv6+Seo6sY5nLXX/HjfoZnXe96/CFOSSzXY6
QtEhdAmInXffr1P4a5hjxbVeSETrCl/nXgus2YfAE+78Au8AJws3wHZLt8/lwddcOS64jWR67VKV
HvGKtdejaB9NmjBrFuHnwJVUsHkybmxEm5MBNxAosShsPA7xM03dwhUvE69Fih9EJxM0hD16EHsc
vyEYMqyetUmwplnyPXNUroc179KvBUSnwuNVrwuBZpKSEcYVp7QJsfTpZb6NgPfdTBNWtDgY0Bml
eCPJ57gfQtxtAeX1PlAEVYS1E+4lhMpyhFrsVrkPDvaOBjN6OXhQgYPIo89YrfAB0gv3Jk4/jiTS
Er1t+3TzJfzeT5X6XoxJsDyP7GXItUDPUAi1lVeefFGRCC2zXM3MZOHPXAQmCvcq44z45Foh81NH
AbDZyzd6oFO5zM+zxcf5m2iT3+WZsxmBwpWG1awWYrMMNivQWfP4FNdRR9KT0oPztU2B26F4lhhh
xdx3Mafm4qPcSCOGvUsr/G+KX704Sgp0tOV9TJejkVO+HqB5tmrvat+Nb/oZi0gcL4mHcnBN75Rb
quWkZ5hCR8re6jrH6Eoy9LCGMaqQCvUVNZLgViHV9KtP6AwgcWKF7oZ0mX6GaHle1qIsPrzUbjnd
Wd6R5B1rFV/JdNYflTuV9RHaWyV2gwbKeaGyJzwhxg80n+KhXaj3Rr804FiX+ReSsxTyS1cyrPUW
fhtuKOq1EYC1kUn1052s2o3I51dx9LbMDFUOi51Lc4idZZlQD8Wz3eVxseod6oiAwBBAwuILFZrz
Paqy7KG3a/+Ueiny+zRt+9upkSQPqDH1eIdyw/x6xgl56JQZCbUPln4LJUf9tGfquh0V6WJXsJjW
m6+XaCC2UU05QmZZeR4Oh2aMpqMTZd2vzKZxslcRuy04REGLhxyceOM1zQUOAqBf4U7qIVSUysO8
7sbZcdk3vD751tcIbeFWh3a48SPHZwBs3Hy9jxGTkE9BixzbL07bX5Zuf8AqShuHtMsZD2qDMYA5
zaCVIhfKoa2DWDKc944c9GeKLrffKbcCJRWuXv1WmDh6cAfHB8+bZ3QD1yXDLJZ1IeZCKeBU7IK1
NVhJuJACr8qMpXc/YE+DqaRcjrB+YBQXFlm58aCLwsXRqMyPOi8rb98hYGNsh7X+zbdVc9MbMf3u
K7+6n10NiIKSqf7Fg0oe+m7D8nRuq8kMdlX6lkkdJrvVy6eLC2ENCWk0ouOdXHCjY11M3VZgYzbq
6MFBcutKexcXaN+vVizzEBinns6Irmcy00KGnO3O7Q2MZG24+1xpWFGPBBetz2jXeyw0aQLmW24Z
07JskkszLyvBkaUkIFcwo87ZHwjF4FFh+fXV0L6WZU2vsK8sE1Pm19GjSDXuSHoLEcnXhde8aR5V
eMrZzqpd3W1NCGLNZ4SZ/RK2+4x3FvFAxKtcfROLwitC+Wyi3cB01KWhqZpnum7o15j+lAsfREP9
uRYpmQ4TkOf8SsQlSN1hjYdP061GH3rU7FyGoHR8hiYBh1CMUf8rmIbqUSNvuTJe43qoaSpuYMIB
UWlQ7xHxohy7r3VHx85tmzJ5SfAeSI4EiiwwdW3zDaHOFvanjHdjuKLT5MWSUJzMsuIZ1EsXf4RE
/Dq7ua5DcnuTMX2cMFxMJ1UM3TP+ivnB4E3T9DAwFl9lvgIGM2vVfHecGpMNUd3rU52mDJaVo9xH
1RbuW4+k58MNav9Xs6zDfRLm2Boyv39uc0l6sGxQfOxKVI33tqZ3ttNWF5AGjB++lGWIpLgM0vZi
EVYEOztNG9fVaxDBtrOxyT3nevU0aT+4GxYpJFGjBjLc5HQvdRQFv6ZOhj+wLkEPi5asAJnjFtHn
NNgO6WQYKsjuMuhf3Em3Bb7UMnyslYKFG0URt0HqiPaLDNH3X3dp5yZXYlaUwAED4nueUf5jnafo
2UnC9E6ADZuulmTBVuVmKe7BLDOhewqTlZ3e71T8k5qfZT5x32/oTfvVG7jzHqK6yz+Xq1WvAyFo
83UR+/O919UQ6KJ+q0K6WNFeWtIp+ZaM8/qKlNKhsZJSp2910PxF9Vn6G5eZ/z4AyHpZR+7hB1sm
qfdFJmuvNxGG/6KHUj6XTlTnu6iqRrwjXs7RVqYuRYpd154zHBnM3mPBuIdizmgkBUvo0KtqmPuf
B2ex+XFtm6S9Q5zHxB2eW7C5hvBa3hcKEsNZ1LJR6OJLBgiqaWas+gOaucrDgxLwgUw7fxqRk0i/
xokxOM3yidCXSiruyiigSmwpUJXG035GfOAxnQ7az56DAeNEQN4CSMHZ+W5NGH0bRjffa45wdro2
xfvoeyU29DXfGh5Ba6kxnKxrv07Gtm8LV6BfHmdzsS+Fzhk9OD7Neqhk5efaUvlyRxHZEd6Uhnro
BRTPDYcu9DJvmXfuwll3G1kR4pJULttsY3ps/rzhiL8yw99XqxamMS3B5TXrG/41ZTCUA1uY8Fcx
bubAonaXb36eOz+nWNp4V4thYG5jh5gYr97UxHhFZfxOsB1hsfUoh18zGhyiF6QJHsYonn/QDpzu
dKbhcQZUjd+8Lh1fx7Knvrdxt0ILB5Zr6N6iOOVTwBhVa25gQLNfwhGBxxHcQoLMrJuCZ8xclaJJ
mwqEoWm4wjH5Q1Q+0TaF5elIb5/Qw6S4iSH/MO9Ytz2xMDK6G1POf0yHUc2FaNTJT4AtrfeN1GGt
cPNt+3Ts+s5tHgnmNOE6tMG1IWUu3wHM6QJUccb9OfPZgaGstI8t2GD6DJztwixGrHdUZPQ4H8rc
9iQmMQN3UaRGw6YYrCZUmlHk3w9xxbs0GDX9rgJUPqcOKtAjhOfNe8oaIaerSb1PSzEIc2Is1TcK
i+4VwcJ8N8gpdF/SYIwZbiHiA4Li9BGcT5UPHVdLH6OwXERz42U50lxnHrznDOvKBwwCpEaJCJPH
ybGFsx9zspDHYObXLFxMniqIvlMlyCddlfHn2mm6RysF+S+RZ+G3vrP0DXrwch9cUvibIiWte7E9
Z5rquvxhGCaQw5naFrpKWIZEpo6NeGnaJGZiUabWveHt6aajZ8LyQbZd97CkKnX5lJEX4JuupUIY
oHPywlysdAio1XQZy9JFNjz18zcLXgXL5oTf8XZqJYnaq+FApMgoqYy7AA1nkCCGntWIXaCImKtc
BVW5+YFxFqwo0fT4VC9Qs67iySA17mbBbawzDvIx7EXukwvokf6ZGdFhcZi1GFsmh/CxHjMit5vK
CS5LmkOIL8HtfY+6kiuu7Dq3PAzaR1vq5vkYXlfBCFyidebWsKMn5bPjR2R8TrjSP2IQ2PgAg9n5
mOq4Yl4w1aQalYBzGCb4HlZxr8bkBKgASkHSrPN9FEbmw4PQAk8y6bggWZ2vr42KhsfB6/rnSoTy
h1O13L89v23Hu2qaIGIuji4+akgkaL45/cHZjja59oPOYtjq+qZjxyypojzrE2rXhbZ+YL/Y/DVt
EFPjA3Jt1sE1d8aGaMM6WETsOUmAREc4jfth4UNYfIeFecfuykXO6lj8oP2aFuxszoYNgRlF+uhY
LBOhHD0iPjs38jqlPvJ3iO6p33U7EobnevmXMnY7rP9bsUBnOxoAs04+RJdi2Rw3HuHRLLqN5QkW
dOOMegwZmB3HYNPzqg+vynhF8wEkKvGZCbI0EXwv2bsRCwJiU7FXgm/ckCWTJFGWiyG51yqlZUZb
Uwh4m/2Y3QPFC7kIs9hQFvbFSuIaXtWMP0XxVKiJ7kDR5cUzwu0S+ipOOI4gq5lUZxaPyU4GRYGx
syjM/bjGSMOph/Fp5t563QTOTP0tF8MbS0fvZzH2TXNF+xMUlHE2enC+5ctXFJV34Pm4/ckqyzkN
VHIKuMrwCBpMmkUTgpMoRohGEJkwjh2lZBZ84CHHnzS5ccq1Kiq/KT1jOGCaRGeOvpt8ANfQLTvV
q+bLTM+XFBAdwV03rf3UhV7ejUWfvGtUzHiezh/BtHmeDZ+RTVY8w9U0HMXSIifKMZZBOZVjgoK3
q8Rrkcz518pKAMJerrOfhJtyWcaUHwAATrkyApRWfFwagsll7SOuWWBVIZuss8m+AjtZN0FFmzGq
TXtOFaqAlQxzjxLGq6rgwTpVgk8sVtNNGQcVaeCSEouNV9962UBLvg8whAlnbR/rvOvJPi4aJv+J
xAKIIK2oL9jOxHMOJOx1nhu2DUhHvdoViMYfwqaPoEelkYfQcOnIsqh79FIUVjrMdkma+PfkJXA0
/xdrZ7IkN3Ol2VfpByDMAMe8jSkjI+d52MCYTBJwzHAADsCfvk5Eqpv8JZVM6qqNTAvJyGRGAO73
fud8fNAdcLukUsVaN4qYgiL0ikQgnVt31/cQVPg2R5aHnJSNtXcclT80xcwYkQegrtZDi3HEI9SG
jRXdzY3CLFOvHV7uDQikYAzdSnkXlbW01xa4eruZbb++a9oy/swpweHLwnjorW/d7CMPObyumjAc
ros58DHBNkv8mFPa9GTaOirWNqfy9tfgBrzXR7Z6yzZaODMQUUnd5x5RxrKeIn6/CLODnolDvSyv
XmSDUvo1aUf+P6kaz5e5ATOzsxm6Ry/HU5fuLUP2F8LujThomqzrcm54ZS4aZ42nU2ICdtDRrRc2
/W3tcC+hLmcmPJpkruGF5qGDVyIh2YW0FYd40dTj86xBizm3Up2bO75C3D8Q81zxb28oZQ4F60xf
CP8y0hHHwTwfZ84mkU39wjD48YPMCo5z3rh4V7iLRvQZVLp0W8KNfIbDcqEDDru5hBQd0l9DrFjF
lDbjd6Y46COYY7QYkca+RsqTN1P0s/Z99MGe1SzYWLKgfXeiGAUjSjoolxIPyCEdQ8xXY+Vyi+aB
aD3lJSPKlcmXmaNt7FUCBZPKryo/mD8GewoeMP1XOUK+ic2KnFV0HCFXDKVZ+1vfE36u+8ySyUso
oGZ3XiBLfS5jZlHbydECqbeuAIO46/mY42I6D0ZZO29OZfGRJCdrpq0TdAIhiGXNv+rcK4jdjJBz
/LspSob8tkxpyFITz3FPWjjpWx4w3gW7STOTIW+TNyePKlYYSv6wgrblicfiw92zMGTCOjua+dPA
W8cFAOIBtVk6sdAkOkvnkbs2SHzg69bZgSAeQ989rmWfa+3PgGVivQ78zPOhsHMYOydPC72KbYM4
ORNW+ao04FHeNc1tIUYsvK3Jg5ckSXS3FYmTkWchDJPzvLfFHXUBaOiczNQUleJ8xBYGNH2ztETo
0QDF1P+5oHkrn6MXJYN53VHMZ9dU6PjD7N8waOa/erbkc6x4RjCoro+P6yCx+ofB62GSCqMlrEED
VLlykKBah24a5SdJ3CM/n/I/Wk2Bqo9ai3r4DDIAu3XmxMM7wUSMpl4/c0CRJNQRMvRt8ZGylkam
lWsKJ8vJveqq0vs1tMLQ2uiUZIdcFZD6XYoi2EoT1g+zwzR16yXejOGpxg/PZhOGDhaU76pd4w5g
19pWwwG6hDsIzjMTEzYZGbMxTvI9vnPSf2MuywuAtEW3GUYlel4XMQYDHWh33KHrHLrLitPaBH6j
PLaKbn5p0nn5Ofd14jKZ7EuI30R2N0lGNtqdUwCszFT8fbOixmWT6Oq5G7jwrljSFXc4G4pjQard
v6CcKD/YEnvvJk4HvTIeWw7HUvLdnuIGTXffCWLHE6+GshqP8HqR8LQ17GVX7AhcXj2d61L6qWJo
0RJbF5UfY71k9yoFgltPjAnOSTjYn60VIdFoG82DMKha/3sUl027HnAp3ElNOR1zzWnfMNjtN4tX
QTM5JGZpZxon/3MiRPOIKUFcaGSPFM+KiY+ldmawObSinAasybmvLct/85hEPWVKZ3zhJXlz3gIY
CnkTTq+af+d5BbfHyUuqnKhH1wT+I4L58Wc6NfEvM8/ikE+jOAx+uZTnLZuxXzKvAyiZWCOqdCB7
7hH+iu+MqMQPr6yOtKWdG7Pq+rKrtwlX6A1G0xxBhZ3lyIRqGT8YVisUq3ZpFx8Bw7LhcTinRMud
maiSitVIcrxLMkBr1OAFgupIhQ+RR3aBVi6ATDYyEudbPGkq0YOyAldCdV182jpjxBIE1I0gB2hc
Ui5zzGUxcCK+KMIWlbVj/CVvUo+WQ4bZ6G2IpGhg+kjyi5hZe+pVWER8XRrNNm01iYFYuOJ5VZ2l
48I+DwOFv88Q+jXc/zNOcY72kmHlLGl3ufSgDBCHDhwHJRrAayLzfs3DiPWM+7aC9NVuIPf0j2iG
lkEzsaEYoQftIAa9lWGLYgbv9wXvZ9Im1ThE0Yb5GZ6IxjPs6LPjkRE3tw1rxVm/iw5sLsM3UfXz
z8iI6ink3MZ9oW/NMxYiQyxutBhSjpNoiQX6xPqawi53gCzhD+KCfruOJiQxK9N15mo0LvYJP0lj
TrJh6ufrwSUZuu0rh2CxshtskZWPcjYNfNrWWKVsPKYjWNtCnHKrhnDE66ByFABdGXP161QYvY28
7JnBTAlS5aHNZr6Eg5rjdUvn0khXLYkvVq/tcNd2pfcaLya7TCybUEabziFqAa8gShFwra+OJS70
WGGgAsBAHJMwLeCEmq0Qqslu72KTum1d1/rhZ02NXbwp0teqD9EB1AWb22EqvI9K1MVjxYKO9mTV
+CzHhbs0G5VlA7lE9ky/uDtlMR/fKbjnnkguiju5d2uWBKdn6xeKw55f4jArjmf00p6oVnBF3n3S
f4Pwg454uJslnOxfPTdfjNOwL8V6dvM+W1Uu/y5rj6Xiq98QraK0q8yo65qqeM+EDbw+xHNF26TT
FIQ9DCObs3Ys+Z3w3glvNTsrWs8b49xph5k+H9G5/94nEcKMpdXqlSqG5kePVI2vBnTLdwFI8gS2
7zc71YfqUQhm0OvAMvFtlAVIyqZyDjhOdikHJC7nxZZCHR5tPeKTmquxywICmwt21rk2HA3G1FCj
5InwCAvz8/I+DNncM8gOohdbSmieLnbyqzFMaNHxktw8cI9mxh2pwsWdEZkRUE4xpr1nxR7vudB4
/DzWAWVzfk3kgfuDFeWlfKuZfAJUaq94nx0Le0w9jPV6oaSkXbXaoO8lIa/n81DXR1e3khAuLk6N
56Yr5MMwO4S33MUoauLlkst1NZqGcuMhm6e7QRx/xordLz/XwFEjzYuInik9uv1V7ricJxlys9x0
c4P2wCTFTM9l0vLv1XUNrxIGo/NNyJEoO1+4/zc7P6hZnkWdcfK9kBT98KgFmLpqyxycPMS++CDG
ebwDbLVtXgco8jIIu7uGz3NKFSE2zJWM4oDDu56qH1aOW2zdd179xO4q+WHN9cBBnba4gbKXsryP
xiJ40F1J+wJ/2CApurDVA2mDtKZ3yU5pEWuYftMT4X24qluwDPCB5w0SMMvbp1mR+Ht78EbYsGiB
fh877q7MNHlYscINOZ6KyU0wiUQ1KCfPhFmzEDQzDR6lVd1jYrUPNc/oan9M7+AXVBLULzElL5Kl
rJgiQtgMFgtmP6ah1Z1Ra4VjRI1N2jQYtuBHw4upjvqZu96IyHngb/SStlnwFGvgz5VVLSmhiKjI
70KPLcuaHApdGaMtite595l91SkG7pXP+fajiKMg2w0xQyJqXH0U1LzAGhqeObakZ2Fl1TzGraRQ
TP9DxdhyUn2wsXqXg2CAfjVbtWoJLoPWsLdp+xx+nrddSkAi9dqZ/U4mxYXT9x5BWRaHrzbBQrPq
B0e99mTVtiN+J1Qa7czYWVvt3Bw/wyw1uX9XL5a0WCY5i7Tuejdq76qSywetRGFKmbUTtKB4QU5d
zcI+Y0skZfiAVmUjmUwRMgt7sPtPrr3um8eJ9Xs7Co5YITA8YQRCiHuSxyxOAv45n/ho1pzN/dG6
MnpEG1Tx62xXHqOsow856d01GbuERYUtU5JUXTr+Gg2Zr501jr6/kcVoGD0FPBsx6aS86CIdLNBT
gbBfLJOGPGYTt272fHskeUtVpvh7w8pHgEqyjFuijdOPh2xaXrFPHkO0ZVl9k6aTxAMpnK7d5l5i
5ve8bosXNj5hSKGrG8PgCxO405b/BL1hy8upqmAFXOzKfErfsPw5aNLyJQ2IplMUHDlddDZaPc+d
Ci84LHFm+Ey5TkG9TirF1G5i+LERQWC0POcqoZE2pAWgf/ZQ/Ue8UPzlnm0Lv+yE6bE6E8XIsbyt
Rqe7ZjQfRefV4gbXVW419JouEymFEj0eAWH2DTf9kjAoQTVoqi3rvhERoeGHIw7fplgUfMnlKel4
/7K+Ghi9iRpp0cqJcoqDqZKhqooNvP4Uqk3zW2J+4efSOv6DZbn+WcbHggBemAyC86s1ezeTV5Ix
5W9PDVxpcCOwHu38R7lY+oNaXiTdbsXMlPHNyATLbeWMjo/nFl4D1jkQCsH4PCWAFqQUEw7cLgdp
6FId4zC0+/gnJnAdbaegSo6XpSMKwUCSauK6R+44VLNkgpjXFo/RgHPYNatt6BETEctdKRKMxVpk
lU3jMNEL2qcWRYYF0w2oSGvXYtz0ptHH33KVtltEw6baMFrqrieGYixeqYGRrG6soUPA7TFnaTzu
02eZmahHIqZNU8xMl0RJvliyWZap699rT6Kj82GCf7okkvhTkdwznhUBJWIe5xuie3Zpn7ke852r
cI6tt7YYQ71RdjZQTqRddZkscqqxXrRwzOEyWdiDwowdyeIJ7mDYr8q7aGHhwtgUjyx/rjVd4TXq
gjOZHX+ZLGK7llfPIJ/xTLFxznl50ydGWDLHJCspC+X5SRFUiUBenfWsf1n9e8VCMwJSs0/8WPNz
1rpsl3RiaFS08BVNjAdER+tDHxXTYfSYxe/SohOsQQjLPNS9RrVjMaJmv9AK7lts+oL6kv0Cobwi
C1K6c4fp0MoaS21ZdS6KMo4wA6wn7gLVovEaWVFiSHNsXlBpN7QvAXlXteMoulBoTWbrLQ+04sMU
2dZLTS6WqIROcnokptT3burRWSCXfdeviHRkVDNmCqE7B8gIKXDN0LLc5X2i3jPeM9XqGBT8HEPj
MDnjT5v5JM2R8rZYHS15MUxqZjNMx/C+RWFOOmjg7royTpvZWz/ForfX49SU91M1dMD4SQ/slrpo
BTZkSfmIatef+n1Dxn24kPLo/xKW5xErmLzhF3epgQI5hWQvrCaPUlX2Zs4VpQyCT1nMimz7jQaB
vuZ5To62oOluIchBF1RYKPoaR95Nu29Hn4rlz/T9Dr5JkX+HE84CzSX7POD2yGTJThCkTVrgSndy
apeDQmIrIE2r7rsurp6+VYVwmiynGKOqi5l2b+ypV9Y0BpctadFi/Y1nHvNQcvLrfvAjkOAyT99N
hOtj5auKCp8A5L7ezSMT0/U3vO6pJokSr11rEpdNVk5MmNQ8PmuTqm73rXJo0Wq4gW0kFD/9fUPb
LDQtgjlyMsBis56KLKoRlwm6udoRKRN9IvgpcJcRO9j5IoZFBsqfUan4CWLRb6HFXjgbAEHLNOcC
Jpg9qBUhY/HaiZmB6rcSPavOp4GGoMoppp0U42Tvya0l5D5Ht737NrBp43FcEZ8goY+FSLftT9sK
Jo9BCzGSDV4KqFgcxBP2hqihhs+wRuWOk4bq8E1h77K1ckcGX4YgO2ex4QYvhHUhFz/+/Fb0Evd1
OIbclBGEpvyg69xhW82M1LPuG+hKH3EDaCZzs2MgJGAIt55CFpmlU/CLVManRxD9t0c8uOFv0mXH
8soZqfAMNW+qbovrrPjO0ILLs1pYVvF/r+2fDWKY8wnUBgF+1yQtl/TQuk6ObpXVt8iWIU/TqQDg
V/55w8294BiX6zd/6fiefbM5ETfDYCUb0grDC6cQ054lyEJuMGARRfLqauZ/JqfxuFUDq4+H3EG9
hfkq466ak46g72JPEGaa9loI63Z2gwilOimE55Gs5nc1BcM7+lL5MbVO8DFYmd5wJXJJc3lFTYam
sq33qTcWUUfSqdSr+Wn9IkaGd+vRRde2lplAA4TUXf7CDuwSwHeaUcED40V1c43LQ9XdfNuzvE02
nAa5ATISXvhkK63tXplxG/SGmHrb5PJxzrzynlRdf2GL4EjVpAlTmG+SAEOb6n6hXeyYwxw08YeV
R8SiXX875hLskR0mnoCo4rhTxvz4aer4jyZbemrFAhpAjvRwxf4kDK4JkkbztreTEMg7bCm8deqn
xbfMB4gCVvGB0wTjHo/Ay7eYGiPm8wFkwuRaG4ZhYbPKhM6fYIqI6Cejw8NNkcyjNnsJKaG3bMPZ
lBRtPD0MgcsXteeTfY9juM/BHSae2JrIZLQetDtdi4gerrXkPXsfa4fQB9M597h8TNA4VMaK9WEQ
Yqi3nTEhrbCW4AO22LN+GYfWE1chrPdDKTx0Cjxh1f23uh8ixPoy3dW2tbz5Vj5yAKeLYzvNXFv4
qxbcZL+lwJ0E6WSN9WxhdCsm/A+GqMmPJMnkrbboEaUJ1bpXCPOudUcqLBIehbffoIIcg3/V3jlx
4cYbKBvasQO7rTdpLPk4/h/n228YKSTbQ7rgaDEAc+iuez+MCLmwLdqc2KQETdKPHF/BjSGjc0Ef
jH0RH5ca2Cn7heLymdMlWfX7LCgYiGetfSyxDo70Y+A+tT0r3npuOU0nQYi12UrrW+119sUUZOld
Sl7pwafP+0fZxcljWNYRGl2ApjA13UWcGjp4ynb6pMqnvBtHCuoDY7yfgrAuX9qjuAu/IHd2yiGv
NbZJnrYZBr0/sKf6KLeH+4hvDNXo4UqWTv06GfohLC6AuCoV8NIRhAK6Y7jeG2SK2FhYyQSxzi5x
ePPbP36EDv9IR5VhXhvOjYmHVTs+aqIYYICQWuQtyFJ2UEnGnx4N0f9zrz9Wc5hqmbON5ZAxNsYP
XY6hWXXqR6GrjfOdu8k7r8Md3HrlGz4U6gZPeBUAVfWQUNzIC26CpSKLnKjnKQqb6xzbLEyHreln
MRNxG8fZc+jMH+06jM9qX44PkQrMe6a4apD01fU2bo8yEMn2xcXg8fdQFvqM4n4povByIYJ867t0
V33BWSIvo1faCpafcS+tK5AUdZfyN6PDNTHD5YnX8oM2eSSZY9+MC10/J3CLCVwEDjRk1F4qeS+s
Krw+AVwiEfU9ebqYtMPSH8ZOOXcnkMsOCobOIXW5B0pYIX5bdmJ7gT2EPgNR7W3Lbe/LYWL2QlBe
vPFTtj8QS2TXPpvu6xRZ4I3jkFvmsEMTgY1Hjs+koekvsJ4slkIXQWZjqyK9np6jt04o1uydPRcj
7jSzk3OQsOx53lMgREbW46NJ9Nv74SDY2CWuFC9OTYGuPcbmebaN9+SNAr+pU8+v/RB79yo2w4XV
O9O7C6PEpCHAdcwNiq1RNcngiVRq/DdsLFmStt1IxZLwH9kxk+QMzeRM5INR9DJ+YL7zbxXfVTRO
Dnr631QZ3t7mQmQhJWWqSy+Zn8w3gXG49Ayxjn7AKWm0acF7nTNBtHxTvJ6oMwvzy5bjTLdXXkv1
cDSgcJcQB5d5oT4grBgsH2k0Jkw2hdkcizjSAmoyP1O9KI5LKg4Am9SeyRtQg7MeCn5R0DQrOhtu
pPv2G1kjCUnoLRjhGAZWyO5KV7HaJF7E0jT85xhb6vLszOOW1egXy9bGHcCF3/c30muh009Q25CK
m4blxT22Z+7uU+76H5YfJ+n5CXQLm15/wuU4GH3rI+3maWUh/pfprauX8Pyo6jmemBKqJJm6s41n
QsRA7NEZ7OKgGgbizHznVRkN8+HExVlFcjdVPQ5MK3z/zcc54cSyM5hj90Lp3L34g5Srya9gfmP2
2eXj99FOJHPFEzeXJS1Pi8orm3cps/+EoHMqX9sbaQPMcOr9zdF1yQjumcQJfq3/lKZrM9VccT0X
HKm+kDqnHjhPDlwdHv81V4fbvwXZ792pSq+9qQyrw9Ba+oE3+d8hdiSEmnBXxHkDrvBX0A760q65
NVUsOoP/FrfjJoi7w66c5O7fYe58xubiCWBzohTbpTGQ3X1DiwR75f8ev2vaYAmeXIs5xPM/Mnip
aOQ1R95Ovlp/gniadDBZV3p5is+/0HhDH3Vy7xXMYV7+x0heaUQ3ofNB4bf6G5jXl1lfH1wkivIn
U7gmfueKS2cpKuCBVI890/9+AvU6O3TwWxfV7H78hdYbGicKr0lvuvX2C9nTBEenrU6kW9z/f3J7
Y9bHXPGj3FLx/ya9J33GEo+BbgN9VUfMUffhGAvr4a8cXxd64hiubphT8K9wwvlmBWu6XaIg4BD3
b0F9KoqBj9vGLy+/yD5aymtxFy9ua+3+Gd4XjtxHKW2Ig5fYCux9NBOxp+743wb9PPZC7cvshVb3
mjKwZlHtSnOfKM69Ow7JVUnw6Ij/RSZwnpSjeud9KPnFrmAIpmT7JwhItUAL0FRriw3tf4QDmrHP
PyI6c8GU/yUTWOuEMGRPUBF664sMjJN6IntOrKrfwn78hQ+MYcJRwwbl4QQJOu1VpA7qzVKv4eh+
B/pkjvMHL+g0P4P6/IgMwjMQi031fmBamA++C9G7sHObHrgz6ve/YIQmUhtCTvmWP+251LhRGJI2
a0Mm6Y6X4pvJ9E2dg5/ZTfDssmVmwDdgVIjaz9yN4n1kkp8TL7qmIZzr2pg6M2U/ytl6y7PsOzHw
fOP2w7mYeUGekMTBozNo9ht/nRfjg1Vm58T/4u206DMRanKRAQaJKmye/EiueOgdwo7yIKgz1ufT
ONsHMcVnQRagCtmbxflBzNbe0Wq3151IflUeVeWuoTInrt075nyuvT/hjf2EHqHJEeltwhiRca7a
C6I8075coKzoRAyevqhHEuiOs/Ls4Jr4k97Am80XdltWW3dogmkNvXrOHgLtgtD3feG2N7/RSGYU
49kgp44x13QvSLldNBbp3EVTOO1ajr1FmMqzppNXCdLHVTSIx1w5L+0UvleyfRpmhR20/ScUZa/Y
8lVNRXzJFhje86Lagm09NFbsnGuPocY8NersBFg2qHpve4RUhyNkyXP83hjtXv8daBknXr1d9EJN
EElzPU8T/aqBvUu6MYC1Fce/DFPVKgR2+St+2TuA+D2jNrebL2KS0wT9yvsTizkB7a759PnXsTUd
bB2RV/p/YKZ1nHo5yNhIrEBnxjlHrlrkgnwziOaA3u6WmdX1PNF38RvVzLVln/cDoYATr+ll8oam
luj5xGxWw3DL/hSdi/ort1mE4YXbVG/TEd00BdVbGRsvlmq/vJQTikUU+8oe9K8/eM6JNNVrTjQx
Y8Ll+uf8dV/8pcDimfv1AQj/Le2V2JwIz6hYnkwfMvg+Up590423veqL70s9pbDqU/A9HRBBSq64
O7aK447w7LVTUB6bEiEgQBVGhFlOFGjJqeYtW3xzP8d+8TnamB5/06AO/RqrQI+viwynfZ3J7E6R
tsha3OFgN6d6u7/hoYJxCzFJkppWI1i8a6Z0ZwRTynOPSpp3CuqtC456bHZJ5aHb5iI+wbptmTp+
aKe2KBGwxu8MX4t14fVqUyu//i6Zl1Pi3Vp+tzFd6OSb32BpkR/4k4iqJ0ra8TrWNeOEI2DKWp/g
XB+OL+PYO2/esMQbnyKtmxNtGlPmR2EGZeGP3dw2b/QEuu9f2Kkzo0z2FGGy7cwLiW6UqO73HEMI
oi9sZeyePs2FteeOxObTH2Bqujh8tnI8/KSIpHzKaOj5+QehamUxpek5zxQKi26I3JqLUGZvJaVo
giHL/w6zSrZ7tA4pRc36jX1+HRJAcGVyLJ74n2Cs4ex3+1Z2Y7v2ZL+A9DDkOZ+1GILDiW2NovTg
eJ9m7hDcA1qcEFe+9ZCDxRflyuyX/ivZ3i6MWM517p+LyguoLPoiXjvQ7iCRl1Hqf8a8TIGzAfGC
9DX2OYefCFg76bd2SreIl+l3tmcHbjDnEd/ZDRD7vP4rESudWqHcgWn/jcXi1bnr7eCcwpQXOozU
x0yYExipmg8nTDZqIcC1CocDHdXRGTddciCGyibDbAejcMtipsdKd54tr235obR4HFJJuLXN7b2X
KVy5BbTO1m/Kot/SSvmjXxakmNwFr7LcDonGVa69OoG0bW3K7cDXl+LAI0ibT8F8BVtgvkDaSUf7
AYWUn6vq2UWSF6wYyMJj/wNJ22hB20pc8d2wWw+wGqQ2K+18V9kV9BBL60OGo2nLSPRTKjvEXwFg
a/e4Oux56VcyDIY99v9fTonjmBdNSbG2z1rLB1azVP9SZVO3Ry+fXP8B4JKZz8wmbmqfmtV/AHDr
ZAy3qDac4hqvcpzsGd/x1hi8Zi97P9vGc82gNY7n7nPQGfuCE4ObTz7brJnKpeGXSMnKMieZqSr8
vzxuPwTExNq3xhTWOtP1e4oqcq3C+EBoxfoCdeejHlmX4a3bMNBhtPuL1R0rsZh7oX1Ed7GBEygc
zAVL1wvZxm9HjHfQ1mcRdq+UPDNStul46xux8iNv459mP0e+N/T1Vrj9o8rDj9Tn648qLSQZ3+xQ
7UDHxiNROH+Ul6VI94jFYMU1u25kED96xYo+CotjNQT+xd/oLxam+7gpLiJQmeNe8xhiTQ90lY4Q
4wkIr/vDoRHOrpL3ExLc2zQJexV5lKJ4m+WyH5zlY45rvZ590a47aT8z4l4LYd7jo5tNVeZ56NXT
hJ5kh6HzfB5nMGNU2RQWDbjibXDhpK79z6H2gp+/kWHTQUStYyXo9BNYtSzEmXsH5Qsxsj84YiQj
8c4qKQqiVtlOyhUAUXzD2ar9/MKKG8IfTPlqePqVS97w2cuF9dknlnkvTSG2J9TYjbH8NrRQXpPM
JT0UtcVzZSdi90UfJ1UsfoWzas/+gUDWx95b6VnZ1usT9luhXu7+nkQmVm6dCaVZ11ieHORBSE0h
0TSanpw8zQxfYLKE5L1xhTPffsHJava8h6kkqFA0Mt/liE4B9Y8+HmKi7R4Nc3DtOgzbEIYkvAqc
4NCOTnL+xS0HSeU9Sk+RxCqGxn7RLMAv4ijCfTrZs3vbHVnmJM6wvQJb3HZQCBcnqNnPsBUHhWfe
x1wO22qsg/Og7eunli3zcWNb2r8W+vrWxm2JP7CKOJN+wLzWNjGWXBaqIRGivjkfi4yjJlLMC8ar
RNrrpTqjx8W/rBGtPOt0FLTF+PJhcan/Am8Yrooi6Q9uTA7FrexyTy5j2AJmVNs8Id2Ry8V5Zuor
fgH/xXtKpSN4j6S5n2U0XVGMah+g5YeNgm7lO8Sc7CwVwPb4C0AJGUCSHpUB3RuJiIKzIci984Ss
1ashWIE8oXKebSiYW4fnesCJRhKdDQhxXxMNsT6z3jevIFLx9jdqnWmfE4TfBfdKLvqCJ1u3NRUl
QR3io1t7rmh5dRFH4QQQHP1jtzik5Dd2CUmc554dxx1vlgol36IZhk/VjSRVdRYwqKAH0c0fhJWC
LMsFBscvw5qVedCc+eXYXX7B205c5pcCFG5dWdr2MbSIeh+NfniVCZNcxRWDV4KEIYRGYu4Gxm3X
zrggnaZ89AfCpAY5Of/2XI1C8lZlxTOEhBQFs72nnAnJbeTQcF51+38Kf4MYzGfIkiASvLo86FYZ
qCCyHjsxd9llYI7nm8RGtkUzZlPT/Uphx6tNZpoWCPso9J1Vd9Y4HN2hAVN1h+EadCFu3ZsvULxu
jgY2+IeQkXkNc9BXqUSQLAyaMOBKbPNHenwge3GTMyMq1l7M+ncupk5smhkLvTtk42HoRHlu8yNv
sQ2Uh4KDxDVV7ATa+Pr7e3LxFn1qKZkZhqruobP6dK/p3Tx80eYEtqPbkJ7MA6ok/OFxZaWboFvs
w0Dt4SEnNZyvpn4KryIGeSWVBN2wY8dn790SamClkXpcLeyYb6rZqSmMkNN5YIEbrMjdPDVdHu4H
m5Wlm1T0rEioqUOHOfaTk2h1xqOKbvMvdj3s/PDMQQCwrYs0ugbGaPd0efr7P0n2aQrYRlUxld21
43rXhg3obSPG+JiJn9Bgn7h2q1BQKwuQ3MMJbg+7Nn10bXt8mGy3uqvTabq3MVbti4py2xPp7oP+
3HKsys/JufW7Du7ozfb7bpslMd6/Jg2vptrNrpy6ZV9g0v6QkqS40i6NZTqM+lcfuP557AuLVmd7
3uVppi5CVZHF85Ly2pGNocsO8myQuqVJpynusply91Xg0dzqTtq+9Oi3vwmCcVRrI/yaY+ARnadA
av405YiF+1/w82Fl3F2e+e3FCaJXXY8cxprRP80JNwrPMjO1teD0YkjCTRiE4DhS2PWFDvv4ByOg
9raqbHV5IuybkB4SiZnplaRZC/AAas92vj5YUdrdBZX0t1Di/S6j+ngP2uZdBAW7hMCKxfUJw1/Q
U90G0ivO+KU251NjW7dukhSkiUd7d0Ly576ZLuWk0nO1JCnRpgrUMAotc1YB8D6ABKB36QaPq28E
VTjjXPMalzddM8rio7fDcJ8kpXxRJDh3Qy2TnTM5agPj8Dd0H5WjYQPkVfgxO2brXtANK6nTYX8C
+TNybbSw+dZlHiXBKxefnOByIDbVPHI/NNG0ZqlmHry88h8UgY79CfQXeTM/O00fnJWdG1PVI6sN
EWqzgX2pLgdURLuAERGJxLy+OeH/bleX10E4ledp7deXUQ4eXQ65wtJPVjrQfB/J8Jf1PZGe6KaY
meLzoBU72kLiXdn+oQdgnrGbxMxoKRoKrG+81yqxK5djZyGGA4VKqZCcqVl3uJBhR3PAnPOcHBCE
k4ZgXvfMKNo6OykETF6ZX2g7xquZmjX62uY2PJv+cAnoPnIPorNZmXF1u5JeArA24RRgH9WjaGOa
d4fJbvoBMZ3vqynMznA/FPsvwwCz1hbDaVzc/dYMmLRe7sjnhd+pQvXeJqQJNyfdQISy8qIN/Pqc
8cRfvANCTZK6lIWOcZGZ8L0zpeAtJ9huBjJjMC5L8eGwxHbW9ijF+clKMIoO/85YNI8nM0FcmuTa
70R+oXjIAiQR82QiclQUWEOc7uVg6nPGMtH9Egzi54Iv60AfdXuX4Cu5PkkL2tAxZwXNMx/s/xk0
jG51+VthMHmWeymdNrzq1FFjQAWjfs+1069RqU3XkS6R3QF/bR1tpZe25Xh3J7HBfxF2HttxI1sW
/aGKteDNlCaR3jFpJ1iSKMEGvP/63glWiXx61d2aaSKRmUDENefsM9pBskfuhzHk/4cbJLlWEI1o
mS+pU+Do1qas8FBYRqdc82seYngHItNLL6Ug3BDsnS1ivVAuWpXCjaJK4omYyE3MOX97kEfrmYJA
fvXIlj0oaZm6wd3Bo8I5wE4Oxafb2Tz4GPUxXfSLPLHbNwQa0KWQodXwXH9zEgrWr13vKyhKTfHY
E1KPh0OqC+VKTYiNUD9GSIOYLjj/oBMGmeuLKNTZVmKyEhskKOHKF223YK9dXSwcgKu4le2aZAh1
NRMVVGMkhm6a4N6EQYZTBLSCE2vmg6lGxllnE84UyzWBvl8ZC5OukUPAF6/fJZTtxLWQYVnlgFZY
AIReazruNrWDZjejF3KlIGgD8uR9oFnvTR1Xh5nBwAMbLn1bGU6jcUXzJmGyG3rZeWIw4/1gitwb
jMZ/1HFjbTGkuZ6KKHqbTxP/rQpZFvygtZ6qTPV0iWoDOSXxx30xPg+sujaOkP1qBjcoCODhUKX+
OreGzvP9Pt0XPd1QFKbSk11tfh/wDj8oJNmi3rsCHVzDml6jJIaGGgVKjMrXKbcTL6hHVVWdapEa
BzSQ/qOwI4ZEv2EPFZS9S1sRQJX3dXmq3CJY0Pq356Rkqqxlpb78JD8kkUQMMLnqZmyd+DDGaI1j
WsKe15+1FNxN4CKZXmDUxHR8UWSAPTjuw3M2BETpsC68nykRQybsFwRf6QZilnK2ObOXeFx4iiol
fp6JEUGBbNbNEDlkTVYfsvxqHuNR0qgz+VVcxS8vjL6U4LYekQLrX0ASdV9DHWC1Jg9AW3WklAFf
giyqTRyP2S5tKv9pgJqBN4sPXHV1sXT8yl8LhcQm1A/lPUUHkn45RdCnRAyAk6IyOlem1p1MjAvP
XdyQw5CI8jV3y+4UQsO+hGrr7HNlTMnA/QdMESMKvB2BYT+FlqGvfLtTNgaRbp5Oxhb/ctA8K0Bz
TixNpxdqpPQI5afZhozjEUI51s8ORBorVYSMBS2HxxJ/XFWOH29bP8VgrnJ0ZE7Y3dvsoE5c5+26
KFo0ESVUCmIIsabDDwxXqUSay6a/PIpWEyd6j3HtyiJYCksaSKTamBWGWo3bT/KFkmfhJm1D3fug
X2BHD94G2CJ3yO/G7bWsWxQB14tbpd3RTGSx+cRhZGzEVmS/ZpuS1/E19qv0LcgykkdU0aH/HLnL
20R4ovWHbd0rYjVSjN1/IWVUWaFgmNOwtuCv+AeXEQh44vHYFCdqb9r9Mou6b1eDxK8EAtVOCiFO
QWjrm5migRsyfS8KNblXEBA+VJNeo5jR/AfJonMhMmntZIwqeKZq6Cgy9q6vaIcPskaVWamX44hZ
f8FrNCZeYTdIyweH9nIZ5gOQHRwj5RpTj7UOCJLcMgnQz41v+ge7kN2DzjyK0EktVEDQxvYLWnV3
pU+T+nNmcCAsRBWMRC9czyAOrMqYRoy+8uSVxmELHVYLXFTI2f8QOWI6TJiTGAXCm08uR8TzEKS9
tQr6JjjNfA6nmuxFkCX6w8zoQLzaPmJx7D3bRk+J2RvXm1DscY7P0B+cWEc/IRS5+cB2uCJpTlWM
ECIlR+pRievie2RLnYVBpeWHLwwPWzcDD5CL/ZSFWrMmj4v1wmCoNIfSOGmCwz0F3vCkq9O4KfPk
SlBSGazVptWdEjV1nyD/xPSdiX0PlsC67h2v3A9CnyFsOcaSrHSoN9hTcFkNcXBmszM+ZHFMdFGr
KXet2TdXo4uUbxpaooPjOOY7J37ws8SCvsSoLza5Vtv8dlDO8StKknvcYBzRQ1+5IYppEx9iAr14
mOEhsk26hWFLW+DfhyDCRdFdQlBaF0GdvEcW3TyzKoiufY08mjNTxMYQu0KqjAhZjSNjYmZhDo8A
zZxN5qgYea9Xmo1bfYVjMt0WuBchtsXqquJ88YCN+BfrCh5hraEuMoM57gwfYW464VboFJK2oyDB
/GWbR6XWjQfsJ3xkuprv8qb2lzOOxDKc9mjG0lqi0/4bSVKGQ7bUu+hBGqOzykfiA2E6OOk6HKvi
MvDnWcPCuAHa6xz9ECq6EzvRjqcsPBFyStTcWLnuY6TJcKlUHV98w0SdlflormaKCTatYdGkAnHM
J8okZC2ylq2RHmecSYkFcJmPE6LpqpAWIT6o3j7BJpHR2l5k++Fyppu4iQjXuHn0pV2WxqqIcrGc
MSe4G5oV1rdgIX2OaHLuTHM7A08YTeQnABg0PdzyPWSlfFjRZEdPdpNnl08GCor66J03NuCJGOu9
UsSwMJBE3+lxbJ8/qChYDQvQxMgisLGMJdGCAXYolrcgYUTRIGqOcZcyGO5rgOPE4D4LwzcfxsS3
Tp/klFCk5TcEh9O9oo/dvlJl+kvieN0ZCqJ5wF0DGBVA3O7eiNBa3c4sFavXMm+wx/ztC0+FwZh7
gV3ZbTVV1gg7yb1d5/WoHvTITbxaES22DtHvZ8yKnmfGEhCcsbcYNnpBI7qz2gXF8gO64qum2CmU
Ybuuk/V30N7Fu8DdfQqwYPu3cRaoyxnDMjiknjqhWjwyZjEOEftYEF1ptjTtJHz4LyRLVLclyCUS
+V71rA5+EPPHM/YnmwViDQnyo0b26QxowRsgVlXHso9Z/5XSUsaN6plVK46ADdqD0lThWxWF/SY0
EnP/wW3pOi18cu02epzZLRFwrZ8ICevFzG+p6ZEQIaMsXiuyDrec5OZt7+oOnY1C6FVCCI73lelS
YtcnurvDbOSK8DLDXXBqjUd9TJU79zfgBeOsdbKweK8gB4z+TWlL9/gH6QV0rlwgvh7XoRqLs5IN
zQKXjbuFxcwwcYCEsCbUJvzFuc83aaamv7LYEpIsEA6UW2PsZRCU120th0VZxO5rLwXu0Kyqr4gx
Q1jbPOurY92q2buQZKDS46V71NYGSz8nvpRK4q/bGM/+zQyMiW2TBD7DLXb1b2hMYCu+h/nExV80
6OW3gS/zvsuyZPUVJJMDNctwcLFX0ErZHrJEQnu/cmVgJhhHcFXl5gtbhrrIYnhV6SsYi9oj2spi
4ZamctsXyCq5QYwNlZvXuU5wLBND20Jedj3U9BXsaDLnSXUem1dWMvX9dGXQVOA10e8JnBS0ctZL
p469R4Vs4WhzDG8m0ohuYE/qpFW+tSorPfYOIqabL2waO1Eu6PPli8mh/R6hWt9IpMa87K08RmAB
HxKZyVM9XoPi9Ko6jDgMvQ9oTWA56kMNfeVY9Aa5mhy9vxTXgAzXdZPixVAaLqPsihXRpPFeqpIo
O9UyvKbpxfG/cDZq4rIuMKBkvAJVaDEFtekDQDnSif1yvMxsG5x1yV7n3VyYQZkuR6ZRtwTAm6cp
UMwlmvNm5Qyc0l+INzgvpk0xacW5QtF9M5mu3ICr4qIEBkDYR6pVO6hn0UHL6prdhTNsRgaKe8Wd
kh9MPd0V7jdxmHk4Tl4CmHRKfeHH9XCa1AhxWggYByQKH3Pb5f5mAG99X0Hlf23MJlnqpJMu0VBA
zaV92MyonAFXHa9JkZ3/C5eDRlXfjBoL6isyJ9KIGyalbzrO2JxWDopniR4GgxZmnqHU4mRRdKxx
3cUH2MHTxXFzCzxxq9x3rdEWN6lfTFsu2pptO43p6I7WnTQ1Yz/zdXQYe+ceB8nbF8ZOQWbYMpKM
Y7ihAe1IjFIrwyE0HWEitB3WPdYCb0y//ILccXtVW01cg6so8OMnsP0kuoRpDXeTKdjM3ykT5PwY
G5W3iiDcFeEc/RFzS0Lc1YiJ1je7XReq0eJPKo8Ap4LOZ8of41rwQ/QiZbGP/tqb/DA4SqWtt19B
PZNVdC+kHFQYU4H1mMiJcSaNdf7QU3Pe8ZDJS3+l9jiVIpge5sbLB7kHwLq5ZqAfbf+k90DPVggm
0PzzTPCpMtgvvHcSR/A4nluiOLZYjMl2we+2HXvw9J84nxYk9VloCKK1znTXKsCVvenDCnHAsDzP
aB+TE+Qu5ChdfOH7dGbZba1eHd9mxg/U7R9jGaUPSTc60L2IdY+mPNvn3ZX3g7uiJVXG1ddfmT9h
UGyJdByvhxCQFUK3gwu11Qh5LQyxiYz6onRhqyPLgAJY6JFnSVD4mq2p98IUGLFJABi9kVP9AWBJ
iey1S18N7sN9SH3+2BRJtUC+1K3BvV3BRi1QAS0qDsRFpfDpgAd1Qa2ceRHs3aRE5Su9TkDDBUSI
onpcIyesLtUVJMRs0d3Ujjl8S6Yq2AHG6FefQCHRlSPks7zwrMp34ZMn30JL7e5J1jaOXCPGZsYM
cS2093nDb52klNWdqpPMcuUN+ZGiL1v4EQtjIJA9DpvWm8FDLrfcwmYAt/0TPiTrWtvB6LuGKVjR
rk/S5EVqqXyojBbNF8HzMOM/2ETlVDL9AcUJHboz1O1goKzERoFV/Eoqoj4tl6S8AebPDDZX2ECD
fW0jbmVzOWxnbFHcl/bWRBRBfv0VXRSRuXwXWaZyYEEfrzT7emrHTR54IASUIwrxcZ8nsbP9IBqV
6jVgQync80w1ckU8HXwz76MbnUqA8Ftk5neg8BWiv6by8sk4SpW0ePBHYW+IkaXCJBZAPaYSfcSN
CROkvXWHVjno0rEX3YAkCqUR0IeZgNQkTbJNg9Lc9FeHQoMXDb18V5003UwWn0ykRIj8bFdFvzP7
ziRBMxgu0OrFLkzdYfnBR5IgchedSZF1M0OSYkP0OzUdkl3nsBRgqIJL3VTSe+ZLw3kGJlUagciU
4aH3BZrUgpVBj1eWzU9k2iEK/TA4W/jrF2OLZkcv1XT/iVHS6bUhtNX4QvQ21lZV5WAeY5DJUjR5
zFDv349Iuk8fcCU4TmR9j2NGbXslLBVcySctrQlm8gtxnPzGOaPqCU5fcEvUgcV7LZXC413/F+QS
5uJ0IXS14Lfr6nu6u+ke1EP+M+b0lTeGqosn5z8hTG5KGrxisqnU3Zjq4AuNCeQs7sIQx+5uMvi5
XUi1f8KZoqaZ9n3IcwlCg6gWnyytFjEh8cSGMVJAxW0FgvEqqLtLy6Y+9uqV3eSXQ3cEVHFl788A
JyGw5rvsYRzQWwhVyI2ecU7offWDU7b2Oick4SYFikDmSFD/stW8atBOD+bz4KjwPyhCl34ts83M
ewqrUmtA77eIAiOWdotwkt2iDOr2HTu1syoBH8BarVJ51qZeLksb6VnosAn/SoTKcBxo96xvqrUS
l/1mwMEbgbboSwKe/40QNbhORfCGrNX7IVP888iyc4u9ILroQazvyNpu1y0RA3u9joaDnzDo9jmO
74zQkW/KlJjbscuzcyl0d+Pg4d/OOKnMJYYYBQJU9Y6LwzSIMY51BTjiDJcq+rA6JglhXV8AU32R
pN+LXPV3mMpckpIZIIgxtw8G+9Sl68fdOTWt5jt6MHCzVR15kaP3i0/0FCbPdgdaFZxxUrWdp8pE
3PeOZb+3VaBnOK1xBAIRTCxQReNk3n+BUplsztc9mOAH3CzZN/of7QCq138Bs+EC3WPLZtT9G/kW
ZFeIeKNDRj+rGqkyAw6jczBl+HVnYNUozXqfGrF1RNA7ndhAhMgSfoOr2hg5alL3/ff/glfpseo/
a70FWXImWLFXI71EjdDE6p1EN4fjjp+ltEIEOWakLhjMORuDnXKHZi5wN2APOgKaJ7AsnaNihvqk
Xgm1MPD6lIn3hXw1CS3caFo7rruOMDeAxM2aXE3LC6AaPVAb2ivFMAyvTqp+qbY5nht+kz09r7FR
Bc6e4d/oWJ2cLIoZxPWwm+MT/TWapqDm6BUOoOeZldX4bnHXU2Yf2WUZBwntZDWTsyAvpmt/mMSL
YlnqZUZokSseP1a5PZ1TS4wrhBXW4QOlVRVCWfeGMxzMQBCi18nsSmBIinUUNO3rB13rKv3YTm7d
xER0YBj84GwhfRq+Ob2VHBuHmu7WiEP3JdR7YhR4vZczeyuHPUAiuWX8zIeqP7iq1r1aqQmvPyfA
hc8GjNpdrAblJrQ1a5Ombb0nz919bCyDEn4CnlLVbf/W0b0dPyFd8aRZxAJFMVFspr+rKr84trmG
uEuGAxdtpQRrs+svX7BdYDXkEv24ixbnH3SX1QcRVgM3PM74LnyGgzfVwrr8gfDSg8q9JNjcFjPG
yxFB41VhSrXiy/xg+0I7Q33CrF8D9ZIybA5kgfdLm44UBVc8nQQMsJ10cnM9A77cWpT7NLxKgvwr
1UawNz+MPfEu6oz7GoOmo7cuh+pJDRxqbySf+9RuNJqMuKJR9ydu0NLPFoUSqgvWjdQe7oST4koF
K5yyWxRurKzHiL9maeEe1Kz1HzNF0YGY8wTHWlJvrf8VFlaalnFl8WvWk22DVojrrlsO+MwRibZB
s/oDHeaaPB5WjdImkLW+Q9lgb2aEWGwbw4ZAC//M2ASMmMGuBjtLsJxZYjhhXdLwUmsTStdZWyAr
781wqg55kIericNsYRh+sKljNz1InDwbqgk8vXWiig2x3jnBb/9QxtzaId0G4stm+o0a03h5YKXG
GRF3drCC8RFuyHdxV36lV0utqMuVWk/+j0JvykculuoATERbMBE7m06Mj87Q5Z4aDSjElUmWTuq4
w2pVYbZwk02mS3Gs6hrZo2aXMY8agDLcx/2ORlOeAXT31Hq++N7YTv4208r6wR93le4OextlSo1Y
D+GIqyrhxh8UjIJWpGwBrrCR15BmPRJ/EK3ZQnTATMhOk5sM/yjD/CZ/EiURFiX94aO8As3gZIdH
kw6czXFYnAJdRGDo6lacNIWb/oNuZvZ+lHv5oA4egx0QhBJbyutMO5sy3T72JGJtGBWPu6DLnOVE
sb7VZCaWbl/zKCXj8DxCtr1PrYqQatFkp7js6lOEMY3Ruo3sagaiGRkCoJxgCrgvn1Q01I3dpo/F
tG7JZlu2vZ09fNDRsmioLwC3jTUAhnjbMLx8YRPquGQbGBhrLYdPPWjsb40T1EtaFmI8cry0mm/a
J3CT4l6SCL2uEqkxrFPV+7QKy6cZomaoyXjsG2EtjLhHkISX2jn2+ESp24N+IfFvbI10yhcA8BSA
OlW2wHBtvsWOGr7zJqUH24i08baKgTEyUc3A4JA/LVbOlbdGQRl6vhqNJ0gA9n4Gr6GORSqb+8YK
wzQIsitYwIy1ddoV4bluAmuZciAGN0RKoF/P3Gj/wWQz/UZs7SKfHtPCKBcujpRLjUXzKFJr2jol
MadKbsf3Dk7q9LYoEtRXM6+NLsT1uqGsVzO0bTKMmsgSQx9/zOS2iGzwxVQMEbhgpRS3ipG435Ok
ce++0NxCCuJFVKX2+ZPoltp1/g5eIztlhLpsCtvgW7mS3QK3a71W0+MfOjCAraqazQ4JNfnAhZz2
xWQqjwJ0LjmRiaZtUL995b11EJ3OTV6Guw/mW8GO6wk/tH8cJqc+2z7T1Jn9puT++GiXU/Homm2y
Lnp40yb69S0mETLjZhCc7Q+0Z8rQX1Bhttu4L6p1GxCQqoYqVfQUIM1vx+HRzJ18MTa+dYblmnoz
IS5E8raAWaZ4MyauxixxLqt24q9SOde6ztEOcnfj5wqZrzMyTomMniFIiPoP+OSuMkWD9FzNzF0D
TnDtksP4dM2zWrok5Gyi3i6uJCV7WRZd4Y1RF/6csXK8YJqXibDfMdXXV33ZNZc/+XJIOoelxbLE
myFzqVqw8mRPRZBChdmIQx5yLVmHdmcNT0Db018VkIoD3S+XEW4JFEldv9FjECUtmK9b3bfrHzOH
jrrPPbRten0edGB0NHma18YNdCxRAd8ve8dYzVQ6X2GRwsKHpgz1w6ufhNVTZLKn+4Ko6wgsOMPK
NXbMO3ipwA+tscK2y3qwQVS2TuByjNfu9w9oHUGCyo9GsboHNinlDnxUeacY5Q7elg8ig6aEMMhJ
21ZXil2tE69RDHZ+Ubq63HUo7ZZhHZCniKbnFSZy9Iw3CmttBqrupp9U6yyUWP+ehXqx4gEXXo/d
Zdci293D0nVOM/guQ5LzMJCrwnum+MxlZwRe3dnfcl3zsWWFyp05Ne2GEjO76oXi/czDi4oBHXzX
1qugIGXGYSP1hPZdEH0kzTvtSsezkYuCFWHRRcVig8hzObeDjsHRzczJ03otP6dZU+x57pBPY4dC
+qSmKLauvLzIFMpyyBt5EGal/DA5ft5Vwkxe6OeC77xqwwF2k7UesiB9rbU8eahlnawaDSNBmJf2
YRzDlJ3BGB/8tsg84m3Sb2xvey8iqWMfQdveYiZ2nsHNYHvLXXAfM2IPnooBPQiN0BfMXmWro2dU
Yd7e5VWZLdOU/bvZG2pHpCeNnhfbuPxoFQcv/g/0Xp/17aYf7dbTsBZ5ZIy2FBKlbv1qrIFL14HE
dau5jOfJGnV4FGO5+ITzgb5AhDfl2HdGgxjGHvICCtw8XGqpru1NZSyAsF83jATxsGiRaFRt1sw7
eDLaaygEdwysr2Uc+dBaf1P8zBD3w9g07nfYfeVaGUfngVEbND+dVdeLiJ30hQta81y7iR7bPiWi
pCRWA36h5qb3JBTbb1VFKV8ySmPA35mLQRpUaDP0b7Sn+Mzj4j6aCK5vC5/YUmOYEvXW0bL0bKI/
58TKG6+vwU8BYRq2jp9m3wuioYibhDdz88EHJAGpQAtp6g/MEKfvWmESkqSxPqdebjwzqodzHLMh
K8gmBAOVCHut+3rzKixs/YmMAYa2MLEHZHuy/jHEV8SalDCbuLiYBjEPebMdNVgGECl3Gni0HW9p
fnaBpj8qkAuQYuA2fhOx5B3pSCZwk3L49Qkd7K0evYqaManLqr/Bg6AzyzVoto55gKESA13m65ok
Xy9rqyK+yUILl0gHijBB//yjDa62wAgNQtTo2XpmEjrS8T0pRf/oKoayvapCf3BopV/ZhGYWTkei
qGjIZkChNcl8b1kuQiDH9N8FcI07CxX+zuwcfd8LrX2sBpCFAFaCgyvUDM1zar99sAt7rfQ3ycBh
X8C82SWoAvZKXuvHcVJA3kB8mNbSSpi0mUkbPRAY2w53RuHsbFcj9JN8o+dKZOGOQWm8/0AdGmHS
rRg7W2cWA81lIkIXdXJudxuGwvJSZoFJ+jGc/9em8LvnshDN+U8MItQm9UQ7TeWlD6AJGLzTGEwR
NIXY0S9KVcaAUK54RMUN80PZxPkCmvXQ31hNOBL+VGWbkdkGg5iysbGu6XzqYdY7z0PdFuzjZIaW
HNv/3sAKvfzCT3RZ6O66uK53UZlG5Cmw0gtAP6/0ACQlK7rfMEWW+XuZtcrzDFQ0W616spTUPI+F
bW2JESyfZ7DiyKJx3SObfSagtGLTdiUsNrBBD5y80x3CBfUavhRoLXjLqTzp0rJ/fgAXwTzGXkOg
5C/CU/1tDysZN5uL5MAYQ9ZdQTQ9yCQ3vjWmbBbgPhChOOP4Hhds7UPTl6xELJJ5cQgtS+Bya6GS
v2GbQf6ILNw4+kGJD1wIDdEVqXHH4hPYGIxxsNOViNX+DG3EVjSuK4JgiTbD7LEyURV7cd5q23Ck
yb3rY9dYaZGlTjcFevSN9OH7KnDAXjISKDz0WMPzJ9uxo8TYQA/sTx98R7pJfSG6gt7Q+c14RF5a
7qJIKw9ThkHlE/ZoVIibkM91myi2q3PcIlWqJwtKqoJy7WYmP1YxK0iIXll0O+Mf8aCnr6JQ9WU/
SePgA4pfgBaka5KJv8IRpr8av1mQjsPpoBi1hsKBquzWN9jnMr79TYU0baSNXRPXD4xIxC7IhHnJ
fVLpVMdq6XZqeaqCnoEKwLt1nWUOqwEWEuYEaeUmTEWyw0lSnLS2q7cqEAxEYpAdZ3gkSNaSLDvh
a0hrktJTjax/sNS4am78QevKm2SM6us4JD05sQV1r0UAAIi6PiDSTu4lSJsf0K+Lxy+EybGeigfV
1DBHZbmgMM0sNpZGEx1YS/M1pwXmdV7v6yDJJH3AJD2XLG0l3UFhwRkDH+ikGqG1A/l3mlGUxAv6
4AdysS2dCG7VDKXs9cxYS0eOxJDGFXGtvQzLI8PI4D1mmzhgsquC42jGXLZRC/J2ZlamjS++Jd1U
rzIf6SrBnZnj3BK/yfSSKzA9+m4O1UPVmm++Vmcen/A1bsXpnm2bo9WsGP2BGbTCWzs02+9OGaNU
skEp70klxEZOWunSnaLmu15kASkuV/ql7JpkU9eqsauB77H0mNxVL5xuN6MwDZNFBME/zOpzNp2u
3jPQMsfqVMEJW/XNYC9rpLD8TAlszJ7S6b13pfJSjUawC4zePMyMTLxNwPjxhtyT5WCgmDGsoxsE
1m0ddAAQ0kjLuxvRifpBpXjafgFoNr4uiX2BEEnfN2M0WZbUixqHp8kio8KDNGj2eRy6YusUefoa
9r3+PLmaDiBcCUvufbO875Qp2veuZW8KRJALmvsJizQpSEfAWP1iTNTxMLM3CyHNVYa++UchiSm6
yZvJuAjtCuFUke/S4/Kd3TDmDn5kGMpWtHXKKeP/OVdkKj62FZv9r2zOSFHKraKbqscIDpBYjF/n
1LKE+QlS2XybQZ10JNGLXkbVcNNB5PJyfpIjOTfIi6b/gHf67Zhs+Feyx78BnjQgxA/L4lsWiumE
pCuG6IRB8f4D6kltUT8hVh1Of4I9AVWn0NfU8tlsSXG5LbpYJYshVg4R/rYHv8UK/O+oz8xBZmaM
XbNxcwPoZYrq9iesp3HTiMq5B0Vo7xv8HrvRcicMzoq7AN9NfljhhA+5Upke4hTxK7mmPhtK1jo3
SjYBmo4H0KB1Gyb7sQ5qYtQsg1JRq+0NGwcYoZEax8sodMpTbjjyJVPZQaxcK0730TBYvz6AoXmQ
Red4Ev7pCzR08AttrVdqRhXUueUCILa1TjI7lXfqkOLSGxDFnFwwcevQqMkBq0P1ZFV05ngo5bhx
clvdUlQ5K7dvVOINfGkvE7Nzb6m5EDOqVn+amaMMp03EUlp28Y0S3D+Pe/liVURqhYnsdzqCjTfN
adnZzChSUcbRlWePANSp6vggdeLuSYcm7l1q9ZHBnPkSWJ1YhNQGAK4/CaUmjO9DTAbvGmVQ/jyj
ShML7xo/gX4YAUK+4vltfxSfyNKWqAZEafSK94reTtg2onDY2lZHPcjU8N2ZMJFUoMs2HyzTIC4i
+IrIkuLMae7zDqipaM12U0GJ2l9DIR6IucxPaCTM4aYYXH/fqEHiJSLSj+jO1S3uk2KrmZq+GdLM
3TW5pnujNbq7LqrkekagytZOz+gs0Zn1nfOOa4sY2SsK1dcUmQAPkR0MxmJ4jWYoaouw4TuRpSOy
QMXS3pCURE8IGcSWiLvy5wciNR6tmnIcvhyPV0XUCWsq7ReAOfeeoZp4xhYAmMFNowXW4WhDvx9s
cDkYTw47mEUvWUb8zVHVuxh0S8EW7BOmKjCEvQWQopd9XTTHwczAvavJC3hh42cQh/UKIrKMyQWa
2vA2iskixWwaUvCaugF2TkvcbZGq0anXxsAbdMc6FYRErV0QnMevLNZUBt+MRGXj1tupc7D0Lj+y
+Ux+pSWyvZvMYiVNZoetHdKARJHEj5VnQL7lk5gqsfuEtYqktI9RUDfnL8BWp7HojPFurinmTbD7
UoIsCYufpdrTf+kZDkrddA4wVYtnG9btjsgMeWqJNXg0GZLf/TvPNe8i9dEIDXtjmTzlkm98gwDG
PAPmn759cF7tACWDh5qcWKgP2qtl+SGrzdF4yqMmeGg5RS5fqa9+XGVvChpW9+bf0a/uOLoP1C/2
Y6llZngDtpm9bDUxwLuF2p8+loaruvSk2I7vMjgPAoQ0VsKkV7NNjFv9J5lhyFHIkimPGMEQE+f5
wCeAaFBRlPAVe5xB0OdMjK07bugwQgcDsDLuX9kM4GOG5fCbIKtGmr2yQmmYuKGL9CWywBOGlXC+
kWMXvqd5Fr1A/S3Eja9hMwdXfCXLTnT5uyhXjUN8pctyTVgnV7Od80yYFZDJCMgZ0kOHt+E5R1+y
UqUzHQ0Szs+xJZ0Vvm65I+chedRlNnr/F4EWOYVJFE+llvdRMlQkjExkfQET5Qjk+xlqIovUgnwp
vyjXLYrJC7DqzvuTSmsiGNrlSUt8C5yncIV61jjHBoBEtbxey0go7jD4xNDFg79htY1uGo9/CaJ2
ssASINZ1mn1+d1393rgWGeV/+ci0cqMiQB5/Tbw2JsO8pML+xcCReckX2G0fKPVdoDb5r0/gLYlP
4E8nZTTv/8JcCoqV2OJbdPWOV00N/9GAfbOvxvrur9Ju1ITEPXABbuysOlqCW14i//HfcbkYyaOl
ZivhC1adFGprHT2xEOSr58qFRwIC1932TlW9/pUg8HVqx8fsHHSk/Axqfgf0Sp4GptwL0ueiFYJ7
ksH+RO1SuJieojYkJs+83YyTLL8p09zatiXkjC/k3YTil8ZpGJK92/XloQXmuPZVzM33VeobL44E
MskP9SeN1wgH1ObQUrpvX5G8eVsWywQN/GNhtSETNsfhxZAAjdJR3SKWdZ/K0E2/k83CYZ9K5uZ/
5XDN84xQtjul0iBWIxoBRS7c2lh84flq+D0QTPWeqqnKQfs/uL6ZSVsA5j+uLga9Hhln9dCatyVU
Gh7Vrnrw9arZscmA9RsYqOByRWR3WDZHxqx1vDH16f0rBNgwjZPRB919eAUBI2ZwTlVFcHs6aO6d
IYTd3dSYyG/Bt0pEHmn43fofvs5jSXIkW7I/VBABJ1sQZ8E52UCCgjODwUC+fo5nvZmu7n4y25LM
rAh3wOwS1aODnl74bYCWhe/05KX6ctJIYUukEONvCVz70i7m7jjmGmF9nBskBHj/hg52tnw5+Zvh
4PP+d3xwuuWsMkc5xefdCnwlFmcHUWvZjuNovvjL0GvatbRZY8/y4c0jDTpxUoL8XX3r+JdT42Py
a3+JHc3pT2IanWTEV0xN6j/8JbysxMrXr3FPDhA2rxIGEFF1sUY4NZyJhSA2OafXf8HlUoGO3ykG
yZfUXTPuZrG1Vx3b4uR/RRwrOPcPbpe37206wFtlorCj/jqzjo26WlyzbPOEzAt1bdNN7YMpy+m9
nenxHyjkwTD6hDBq+x58k9rPHkzkhTyk3cjVcmVbYkyKoaNRkNb28geQPFSVeg+slDFhX0NFasVy
51Ow3YjcdONtnoGJd3lv35r6nH6mKu/2gIfEdbZgBv8boOwGAz7w/qxEMKphu9Rmb07+oJRTTaVg
EzJ9CIEa65dGD7T1D1MZX633MFUlkGueq6lZ84BfGWhS7LC8jpC1ZPF/Epc11Dkn2S3T8f9DXYbe
IfYbSlqM26vCNvIHwEwMSPGYNpLH6r8gzF21nrp8ae7KfF6JIlDjxb9gzLQkHhPGrt9BnOrGRJ2x
zBkGtIfe9oIdQox/opkbN3Mvrdl19vN/8JkX7ApHWyz+Zb1tCxhzQM09wyaOUJFr+F8beWGqcd0v
m3n4Q21GeGAkclmz294Z5Ekji/LZcazgrij96nt2W5chRk7Gi7Z5936nBxe1JWGt/O9AZ7ft+us1
1c6YIUQbO1rWev8/aGc+lq0nZRJWVq4ONV/xq2Bfc5QoJ45/uSjW/wY/L17vXNfa0Dz8B/y56fMu
QeLWfkKf6y67zgkunc2rDrLQ29f/wkHrraHD4du0Fy1zdIrGco7ddmYBm5Eb/JfOGEFBYYWX1hsS
UBP7hs2SZfwXalrbtpfWTlyrUTDOcCQVASv/f0ClLW24xHpanmRdoNoRnYnGblmSP4DpihC312zZ
DLyP7u4PaHouJ/cCSaB1/AOblnoh3w0rmBeSNf6NOI3mg+e7DBB+nrHT7jzmz2kN9uJ/R087G9MD
dpD5RX7GT3OHFBerMY+HJV3c44bm7kRZ6R7conCY8TKrbzqpkSFTrcfe6odLnNSgKdfGeiqNtYP9
wG7jWf6LUJ0CfigjyxmXZA7GiUhD6NBlV6urYdYWLYGPFxxkUw2XXplNiWeuHsOWjBnQH5I1EOf8
dqj76bE406xNXfZXZI7ql/8kWuuk6gwJXirv1JTWuJd/2NZQSlOcokKD/z3K6800bDxti3pxUs99
cRqlH5WDVriHfXhERUYCFEE1J+/MvrZZ1TzBZhnv1hKJNTnOr39ZLrZTtpX5TtPsbu/li3UFlAFY
/X/QsbeNRsnLETYqDsvD35hshUxBuarCLG9o3wIGS/IXs3Wtyueq2vluqt4GzbVpxdoGcpGb7v9C
Nd3NtUTjWoyDuuKBa7BgN8k/MNvk0XVfgrjF4/+G2tYNzSAhT+8TscDbrjyr3aeV2x19PDBAt92F
Ho9ZPH5/2PIh+CM/xjEyHeFjd9FIctrbP8DcHnt8PNy1AnggjSe8+qdhakhwRAAhj/9Adftnvbc+
nNOnDY1pNOCmcyCrCPb/TvHu6xRFtXfEFmpF/jJ9KCudIm8guVBbaiC+FeFoczM9jcH6jY7fJBh7
eZJa/WnU6W/tbWzbGYSdLISRUdkYj8zGGBk1pGdMmv4+V6wA+BVHkjL4ATTPBi5ogY6neSZ0rsou
UC1A6zMIaMxs8zHQxl8SsNYYw63LTzB/bqDooRlBeFhsRYfpIyhx7b49L6UeoSySd4l0NdQz8z4L
svcWNSZKN//SGr0m6kDaRsoC/OULwnB91byapazI6XYQI6LnZJd2n2JnTDY7ewN/+SGxjEbdJp8R
6lA9LRTgVgbVSPr6FenRCETRATtm9V6wrstT/3XS5zmRq3lb5CwJaYXexjrbDVbX8QZNj7g4X/1R
PkOaK6OsBkJMwOkDmxkCegDZhr4DtYvd/lPK483SbolYkr3MBRm5ge192AbpJJN3DtIKdHwRim1B
vWRR6maPmgtdMuu93zqlOzTTF9rCD6BT385KDjdu8x9sdZjPpNZF1Uy2Ua535InpOgmRTgnDn8ad
aOfhdsUvHepptvE594BTciDmtTd/NJp8AV/QxujBySrDiigBCIYuil6gUPC7ZoReds75h8v9M6dd
AQOkP7YN4B7R1YzN6vYK9zRTJMzK3F4kZi8LCmkyDj4bCx+5YeL3xXC/RmO1FIkpXRKSMnFH8ilc
DwsmpIufJJxthpGTi7x8bH/gUDy0JHzhrWbujd+OCHrpHp2O6RRMDJJfoBgvBtl0BvozIhvmp85t
3zqY5+FU8jjmwYdW6aC3lD0lKfG/JLHj/OgWOwyWDNdAM/54/vzNHuqLB5N9TQ9DvoOXuE59XAd4
strCxeOindaaRM55QKHYDWa49f0DcEUZpUCIUNFnX7nvvOk8dGy4cJO2+VdjugdWTOCpyLoNu86Y
wjFzPlYVHIcVSZ6sazPOLcmDTl5CWPUWENe2/djYW5yDiamdUFaf3XakIaTznddBIC3YKkYjhuNw
3ApY8Thxo0DqT1ltQXfB8RfyLtzkBFEJ0b1Kz7qrVxDyy4xGyh+bGI4jX/0yGyFRnwT7tARpmSz4
9r4C9G6NTUDym4OxS8GxaUuWV4HuKMzfjRcZTUFWK1yRSJE1FBYj/7d8Il1WkggSZRD6YG6ZfYh/
BiufQ+e0pXw/vkagZStQxVkmYZuZSU4xdeZK3Iv8tCfDiMdhyCNMCCd2J6+a7v9sZvsLa2GI0JoQ
DISsO0LwGPljcBwpAaGKakhH5OuWn3MB5+YZboZ1kdbk/2EF+2UU+LwxhUErqefhdE518Kd8C1Wh
3Y4Ne2Dey2dtbe4qX73Phvx2ZqD5lsWoijLzZ2jn37W3tV3qd5+Z578YjTonHjmksBTiGxnxCzP4
JsKSO4f67D3CjdGKIRwMdyIqie9ymPkdTc18Nm0FMIJPZ2sZRonK5AEnECVslffZifreWtb3SieN
cnB4ZLP+rAqpyaFNFZ+tG8jvOR+6iPHnE76KKiI/rAnLof0xOvchE90U0TrN0TSB2XEAmy1NaYaa
q95WwWMyNDwhdGnvxLe+m478qhnigfSfr4tyesk07w3Ag054fE7OsgLHXg4OVT35kPDRga4qQ6Lq
Pl8RVfo7kyXPqXJ+rU3/XUwY0/KiHyHy+Hwseo/cXFLP1wZS7tx+wEygk5Csv4lAnRkzuh43VcNn
VpDtEYxAdmayggg7NmCDtERQbjzqHcVLtBbnl2Hh5zdyHz9RRqzOSFlMEfozTJyH2QhsvJm6b1vl
G9HZ4qUyMFr7Uv9hO/tT5eS09SX4PQpnYjtM/03V5Uveq6esUBe2VnyCHMQnBpJ/yppXRG3vlqER
rghFIyJ3FszkKN4LADn20j82+G9IjiHaZFTyXrjEQyBw0JJJmvgEEJb9CSaJhvycR90YH4NFBB+U
XDMm8fRFzpy7bK74YHL0/osW/JaCc9UiaSrkS+xCdoRe5I32lWaRSRvMiLXw8IdBQ2KKHkzfKgX8
1wVfdc0hQmRAuc/d9GFQPZtr63Kpg8utX99TNlxcMtl7PSP8r/ONREPDJVtUR4BD6GAdaaaVx1Ww
nihxHTwRIHYQcBKOPjVVxM7+NxhcMq01yTudu78jTHdo9ht8E8Ig9NV93UznqfT0exQKBE5kKdcn
IfGkdjsEAs3viM8/jIkjJV/se7HwLfc2KCfCBWnbqvZnAhxuGup16pzXZuhtftpecBI5N4vNEdgH
C0jMpeR1rHk90pTFnEFCT5ceGjGhtzWrh4G3tRsBaI1keDgt8XxmA+QKYP+HwpOGcYGFhqH8HwBj
QySbFOtgPT72Pjwta+KkwExax4BbFVTAnPswb9/yzt9iq2BcZzd4RcbMvqR4v0uDsgl99GUFHCXU
hctGoI7+bSz+h+9bhxWmc2iDyVKjDIXGBRUEgoeSKQW3rOQa14w68mR2a/jjGvmZ+z232xthz5/S
4slUHrFtnbJ5vVFIDKz9mV6HKLZEaOVEYlppDQys/QWR4pCWkr9V1PIRu9UrF6ECIlt5nfXqoV6k
GzUD2rDeGLtI6IQow2F78h2i5RbZk1lWiCGcWy/RA+uaBDZf+kSELDm6E85tBNPvACw+Gp9acF4+
pgD+XbAoak1esalqXrsuY8a9eTe2z32wLexe2JT2UZl6310vCcHhCA0bzbpc29oNUzI/1eanGBSW
Z7Nvv8gB/q37Mcf8OpkJgniF/zflOSuGZ/RXZTSaBPfmAyFFvWjuIYZegdIaUZGCKnZ78TqPLvej
zcHuC1nFpgxuV9lhG2jFPfcvWferfy3bhvt8ogpxHZ5rkEXEgmnLh/3/gj0YUqShMKom7Ef9oWhs
CjToMEAYpsfMVF8jYWFEu/EPuymzmhEYDrsL4mP9enmtBvVdlOQqIRxnH2w+UpeOkRs093YjupCJ
iAgHsfEaGKxJgCSuzE6Ji8HqXv8slrgg9Aw6b+A90Ih3RDbq30Tk+hEjZDdsaeBo1t0+EtbCyWQw
dmss/tV5/dEY3ZV4n6kDtyu/puZ00H+E8gy30S1+ztmZXBSnDXnukhEw/G3CMkesxl4aQPaE8Ctz
T4ZqpftAJLiFnmrsqM2h9HViu88JNQ6xQBDAXAYfTY3ZP3X160xtz6joagYc8icofIP1SwFjB9N2
mAsQ8U7KM6pm9mso2RyuLe0du8GjqvGjOhOmNJbez0YBN4G9oeB60klqSEkMCqC38L7Mb3nPshnc
CrmKIu+juiVO1zTIXYKYj4jc275gYJCxltqQ2NkL6FVGPDSmNRA5TygbHmtnfMZf+RFM7bdRbT9t
jQOI+OFdsxDunTBBOU7KSJ24YyC3Ey6obiAT7a1ugdfDff//AlXoQGwmWYsVEEPv8hWRZRA5eide
+hbZ9DCaI52RZOb1J2fFXBj08iI4w+WfsJXzlvdA50bIQqD/38QV3qcCiTdgoDrY6/1yDjsU+6Wo
kvzfE1g60cuDaduROxgxCMp49mRSqpgcgLicyitQ49klv8DPktfI45f3UTZJJvnmmbd2kSHfKj6u
LS8iNb+sJGhqlDAZ06NsHV4ysrtwOpyUXu3b4OguWSyyS+ElTbtxMHpJ1hpxmr8MKeAuct9YJ6Pn
QBKXONbHHMw3VO6V+arKT2Pc2f4umAV3/Mzsuo7qCcaHee/otAFcOOZ6UwZI1DgQUKXvPEr4ArY/
6SP70XmtJj6x+r2onw26IAYO0cRlP4/3uX2sBs5tJ4jrPlJaF29bcF/xcPfuXdt9pvzFXum7wcvv
XD8E5YXEG9LoxoCTehwxHZR1VT+hSy3lfA9hpyHJAboCkbN4ZWI7CMl/DAs6MXo1c9sFbAPE3CdN
gUTTJuN94GpQs0DLNAYvKh8fi+wm7b/+JNwMAMGPft1FOqqdxfnpMmMnyhF5xqGX6ltMF1B9Q96+
Q7u296jEjwTJ/RLrNjpvPZ2KkWnxWDenYLtYgXby2vO6fHk9hjjWpzr8Nq0D73a+ywICx7F8Ua9C
kbMraKX2xbhozwsz4owrwEu5ATvzCMgMqFsbtcaTFrwZedwGd1zrQ3vLXUydDFqYDft3bePqO3bm
29zv7b/Dd3wD+FFL83ZyB7RDZlIiQg4evTFZeU2FEcJBhLlgrQ+IkNRZaqJFvnOXLbEs8ljW9z5l
HC6scFqe0rSlEOZRIfF6eLD8fanZIa1abHHeoBQBLWz2X057hd45Uipy228SwWhYnOSMHtXBejaS
P53vx8WNJxLf6Own5STZDF3mpBdm5PfXBgXpf+UDDZOf87WKY9f9biWnrKKd7IcbNDkwK60dE8nY
ScUP+oaIi4NtUZR2tyi0wm59l83ISediUvT7UxVsMwWb28VlhwqYIqxUdTLBfA/H0n8Tc7CT6ij6
uOtWYm4ogh3z1lZFrLVrMtQaNanc9c2Tr56M8rFeX1rtjdD7sbpC8Jho3qcYr2aGH0xHLp3ci33+
ONiFyMnypNOaL5z+Yc1Rvcph3+aAI0f/iIXwaRQlT7nw251PhKLDcddl62OQVdA5i9dcuheZMd1g
4cBrfDlZ5LF7w8PcAGUytgXLICrgKZ+etDol5DmL+vHoMZArKPS2vSu+iDfMFuRE5sW56mpbPWxU
sM/QyQnT3PemjIrtCshnQnTYZgxH38dh7iO3Gc1EFlPMTOY4QcpSFqgqwFfRMp1ysujJcsSBBNrG
KdtoWCv7CKw/tiwjkqsRNhRqN2BHCZEzdRrVtO3I7Mw194iEaN6pshFvg3xSTX36k9kEVLVOBtNl
TS2z/wlu6nXl3Yy0D3tR2tlx6dd0B42wyoAEx/8KcfIwaeihzvD6iMGABvec5lSUloyCMn8z6g5E
xTmJz9XKz763361/xTuthdi7s4hgOzKL2CKm+0NDsitixhTFUQVpc+tF7NufI8tboiTnClArHXNN
utXaPQDzIB77lcEY4KFcvpAmGgvSSwdkc73OrhCyKQMujDRZcxRp7LhWLIlXr7vX1MWusanEgtbe
SfIza86CG8KbcMQixbjwUJYMfnVRKeIXeaq85vxSXrIqCMusTIzttqWONQs+CfIIZAF6bJkTHKk3
ZfkGBJK55a1LGU0EYjyvT2J9mWp8pMVS7FKAEWmxxIGHPyC9U92xnk5DZez5PzfQY9FBtQ+zicJq
iDOmDUBdY7O7XLa3McNGxDGm17zUawLVk+5XRL3+XTvNxersWn1fFJQLTD9q/mKaXTrQrIDNjxCZ
V7hwKApjw+y/kTuAp2GWsoUbus1mSgy3v7B0jsbimHEe1NklupiUTDtTxnUWI2AQ9S7t5At5brG3
7lbSbi3uQoXopOlNGnnRvnr2odeb+1oxT5E7AECo3SN0HDuoL7oLun67HGQFDW84jVLfbRnig87d
A8SCxHNl+f2TImwXx9sJjfNzrTEFd40lUZ0RUnTHegZaDIpRpifEgYmwXoy4LG8Z6qHwT/J1uHAp
SJgyhhA1SONbI6cCf8BNlqW3tm9eBchO3B8zo+FuWusNV05kqpTDj+tBjURdHA3zZmZoV6x09Vzy
WkGF0IWBweSGzHU/u5u5cv3RQyOZ7xwNputycs0p0hGyLSV+icW68Tz/SqRV7EzUnt6JkdnBmqwY
GA+FDXmD5/N4cO4Wv7jO6eX5dVAP+Id8bX/zYObREycjcy498iHTpvLiYCVhwtf63dL7QAtcVHQI
PjYCyhb2tWGJYe3ON+QB7a/+9CevLGMpcFPLhulv2ih1wS5A0AMv7C8QnRkIu9uyNs9Jo2l31w7i
Wcyl9ZNNDDvqSslbe9KGFQTGyu/epoFzpZpK1Aer4uzEqKvd/h1zJot6jMmBw3ThDRALa99AkZ13
xXox9XWzhP+demboIwsjJf2wzuiXYpkJkWjrgqWXW+6qx7uqh65lLUx6iYY8YIE/SMBEIAjmks0x
bJx7L5sOfWkzBA5W3/52Tb9/0UHbXBVePxQha7LK2plsAB7/JKcNiKUzvjq6kb1VByRtG709P9se
lxScFMHRhDr/oSXLoS8MkNm1xV07ptWtsPMyyV2gDF47xPCjdoOxuXdkp6N4NslCBlVEIclcTeO+
ahnyPSKlHZ1IlupSwiZLyyZlFKUrywpLu3cY5tm5GSnTmz95VMsuORtxb6Zs9fq4gvr4qNlzwU6g
dbQPHM4Nvzzr2a5qrITwyemFdBT1kKfFTBJmVmOWAFWf3brk8eCfrCnQjE0vf1ev4bj3h8VnlAUP
jfdeSvjrGj6H5O+INxQBvY6TpbZeRNamRhxwMTAQynvhRRoOs4bc3tr6XlG3nqOrh4xDC63XfPRm
P0V+03d2aLp+9TPNRknMDtiZh4UvgKoxX0h2+jsuLkM4KBOXBPL2kGmNdcCUOISlp4o9MDt9hTjo
O9CdPTDhkWs4xoUr3c2Plq3PjdjinltnfYdEyLxzl83qT7Yr9Yd5MJpoHVYHOicAtI3UGV5MbdJe
vV73p/2fKDrAYkgN3GLiu2Jv0d0oqYsuUpUtT+PmSbVzdQ3NBQYw2e9RrvfIls0lxR9JMliiBu2u
n8cp3UO30qLOSU0Q8IQSxh6Z2hYVSjl8+Otip/HIz5DTagE1aeGgFvux1xiuVNReV4H0+vLi72Q7
BQv8mxbPykGVQs86Mkde+qOqFRuCNbBILG8N7aHFOmFFNkILf7cJMZ8ZbxX7H2sW8y6z3ABLm4lQ
xcjOditHzLq+q/FmGrttRNmejcO824zUK/dzObCdCTKXHxrIY0MikIZgpRKEAjGR0Qo+ua7sEGpj
SDkPlRhPzdN4NxEulfGCNoLoyHUz6jgfFVm83QjQHaQ9o8g/WXsWfusZIflK0HiwgnLfycV6omVa
44lWlx9gQtl/yIaKsi7ogunNLxYhSJUZPfhB6AF3WY32KQqCcfxp9ckfdo6RmZepFMH34lgebgXX
zH8s26VdG9D6Rs7W+l3SmPZ47aHIxaiLNjiq51F+IiMVn5gbRMbT7PAaKY/5ynUujz1euSjI07Xe
6auY7jGRECrtlVjjyZwp2+K4uIET6/y50PC71I1MzzrA4ZnisTxTdbhLzEg2KL65F3iJ1kD3fpZe
CCfEB7MyAdRFldKb9KLC95zBWuv6ntfRFe6DxqjnOne9TiVIYKBlO+l6cFsgTOGCrI4l7dh8gdUA
7m6WJ3O20kvb1tCKjEpbw78TBUF09iqWmDnTZDLJPk3MXl/TpOmHKd9NDs/WbpHZp26AHN9jZ8xI
4ZWUvkg2nWixMH4c5rUtdiMbCHK/UmBkYamVXh0bxtp//yOYUDVlATZasyjrrHGEn1tVhkcE8sgc
yc9zWga3ZLG5Gf6lUYtP00QUdcSM62oJaKrgF8JXe/TAJCNAFASUx57E0h6RDMmyTGQGNm/dz+tT
5ufdFSLImFmj/EqrWX2ts0VHCUDhqmCPe8jVsJURT0S5RjmZ4OaJUWrrF+Mjm1RiEHkPSu4vJ7+j
IGcdtxgA0pkYMdTVhWKppOOkDnxtYM6B6TRCFaNjYnDKG31buNuzQNg3grzJBwefiXO0Ot1jE4Vi
mD27N3ySoAZLm7Exv3kpB0x4IxaYV6/smQoUABlZxWX5LS8HbOnV6irOvXQmx91Zt6ZNrGoIMMyN
/EwYxk3OrHUilgboMJWgtcwrWi7DbCMQPCA8/fKcx+j4JncoOuPXnrBoE2+dJCbCmkT+qWtIIBXN
BouN1hZ3aPeoKBwPKRSlkNaJhCNR3sre1FgTDCiUwsECZgU7Ye3NeFLnKtd2SvW+VoTK1Vgajlvb
WnvHBJi9HxCAmHvbmV9naRnZ3t/qmgiP7TzRTKdJ6hGo9tXkOu5WEes8fzzw44QFolLtcGphIci9
nlppEPetRq5MV8P6cBYfYIw9ZjR9DFfvM1hYaQhR1DB4XbikIxczBgtbuX6OUxBczWjCrttN91rk
36BvRgxsvGU0O0aMWIkuztdKd6LoBLe9p3dl/KVTXFrnIQfTGG+1ZBvPqZezI8jaYVfALokKtCxs
ahDEf5jb6p70deBvIHFcvUTrW9/lntdpPA0sJtR+5PH2NMvl1O+RlzdI1ldWTSKTDsDztQ568N0m
7hyfJfmCzzXlsUKeLPZz1lsHhJOk0zflJhymnmBQCAfpQDSeoRBkMFC9t+22IvYmzKLaKzvLL+ZB
MDzRR9fUI1XwYE3nVAj89MG214oz+p2/YCeTnQfGbuztU9cyTMqQYO7szmzJ8WSgSmPUzMuOKbXs
Qp7GdY0I0qJAX9JgS6O0GeA8Iwsn+olY4cNaTJZGQ4HxIVoy10WypLNGKMaK2fafaM1hmx7mlU8j
mjAC3uPPyF9hcPR6nHezYYeTFNYatZiEXyzLEW7UQTvzEvjHppeQsoQ5ImiXwU/IxaGX1VDtHWQ+
d2NEckHqs/8SaLmIoBgfAmMtm8OEy3dkrK/j1Kl0zsRD5VuoDvu0Dtx4OI8RWJr/V4Knr0N7YhxT
sSllJ/QiFiikzLw1cMnMqo/oIH4brTqYm5mWB5+cWHhyzTk3q6EITbaZRIQdp1697PJ8GhciieRH
YAib9UC52SrRe0e/wFSi0kM9l7/12E7UBKlvsh1rV8ePIR4jcRRnEYDmLC/ZQEAoQ68cc6Az2EkP
SJHGxZPeu78MrLTszABA3W/b6R+hoUHjml9wBsbsqsS3T+o73wycWm3nNJN1wXMMdVxoVbmvR6tk
f2/pYqIKcxvqkXTwgFdv4OkjgmVCHpnx2LP/qpPSK5vrcS7YN89Z4wLXraTPKLkvVyPRmbdCVzRq
AHK5YRIDpFfbocTR/+aXCufmVNgswnqHuqCBmWPHgQosNxH4nfdl7ZrXk+sT25vN1nbTrBCMdr7l
b9VuKu2RJarXM9hvKNgoMl50WdGnGNqV383svXDnD1ic/xVpOntWsWstEzTRwtF4aJf1V7kIchKU
1fBWoFl05LGsZFxPq89uOx/cMTLtGT1I6rLahMpSE2WhZyk5nVudfTp1T/5pDhMHc5635J9lyyTt
kOOlJx2NpMN74uIPOaYFBld/klGruVj2MxCvF6Udl6NYKv/em1zjGcNyBK4kkd7dkl5tbBG0DlnI
h/LfqCiKo/dSzFOY3fmTQfpQtTsnW1mRWyXTZsbVu+4/KBbh5lGrGMdZsP0wA2W7jQEdATqGuCFo
rbbvB8QzC22+WxxyJqrNeOmZB4Ny3Aru8Q+istgP26Hodq0ZDdXRplXx88MSnDAvT/4zk6hSPTNT
U9WZEs6QSh1H0SS1cZHN76kBXNhGj7Nf22eCgUqAOMwF3aNOEpEX8V8mRQvIDKl+txB/oXyof7Zp
n7NbnopHj7HPlS9Of3Jh5fpqIg2qjLgz4onBsr2rKhYRL5AU/Pa25SDxH2gSFGEU7Iez+3Ta1W08
mB/5N0IlT9tlwydMlETLnv2eIMdIC+7FrVG8k3Clgh2J8WAprPO2alF45vYL4fMT+R/MtIw1OrMK
jVNgPQzOaTNOtv0+rWUY/Hgs09pj14vIm6Meh+5K/OKzKxLLfDEbsAGhVXyxNI8ELr4ptoViyBIy
94WTCi4uWYbXTNmRDjdwuRDNsbAYCf2uw77R3zxx5OdleO6vB04/j2maTQQDw7rUCostIqA+K14A
kyr1YDConw5SnvJiZ+jP+ElXhgtJxTBu2o5W82GNB6a7OdcnA5UNSRgkc+09WyKZdpHZ/OgqoZIO
K+3eHy+BJDvjia+1dK5MQnQluxyYmuHGILhpfgwPe0zOWRtNxt3a7SQFLSXMfBiZrAXz5aK9z+yt
WAb0DSvKm3J9XpznegI/tQAce6/9hqD7axfhS+e8F20TV+UF11SGiGe2bzzjxTeSdKLUD21xHORt
5o0RJYVm0MvKJHV26NG5DVi45yg8BYFvz4P+4awG6gLUaSQjnIn/uFmo4Cu0A2jvU2I/tYAvONuP
JhlWCfmPSp5NzeH2bC1TbK4HBgs5AnmsoqzSVH3vLZx8Nl04KzYV68O+oChgGL/ZBwhzYdAKah3U
QfbVgJSlOQb9nVfeLePbis9ZqsQ2aMGHOdZBJQCi75cT2qug0BN929sj3lMblP6jqVXRjAmJzR+y
d0q3Luok2QjMj5nqMLG3usd2TPcY3UORQtV41OnHN+eKnLGOW6r/rvlWeW0aSAOtetVYuFXWPuth
vyNp0L3lqeEwI7VwBwM23IyLbpExmU73K5WWKFjfvwYYq01EeuWdtrrRORzY0qZd0bwEPprmW52e
XnG7+gBobbbr3VsnrhXPXCMgdX7hVWeSzcLAO5kpFQJhgwRz1GjphsfG6uN+/van+1Tj6z6jXs+v
PMOabY5JNGIsFXrWc9kfMp8GZXxIWXHU5W5WjxtusbK6W7HWcteUTPlg61f6ntkAnkWDGU6jH7KF
1DhW880Sde4uXZpo6j48/UUg39AB5xtALtLNfQ+GN394DroemjS41XS6qFNkQySMjeXXpF3L0Y8q
wedqH70sxQvJRrVE2k/f0vmvQcaCunkhVRa0AAB267lw9Xg0TzK/HjV1mJYABsF0t+X3WfZYcDKl
EGqMZuetzw3zeHaOA+wwaK9s9VJ3X5H8MHqXCMFc7bfbToXzaGnmic1XRTm/rnZoDY/K/wrKSElo
LUet3BUgfbgEig/k7AzhCbTfjS5cQ3n0/PNxXKA76u1fU2jhisq5P0j7Ui+LkHHedRoMcZVeBlYi
HY2x7L1hf5E11qXXs7ohiHqEOkCO6vK0sFozBryNb4b1vDaHcnnI5BfpwgyXjsEYG8An/w9H57Xc
KrKF4SeiihxuBShYsrLjDeWwTc7Q0Dz9fJqLM3VqZvbYEtCs9cfpZxDaStfVnWf9tjX2UHKPEiis
Mn0i4MRvrG2XjTinCayLfIQNNtSwKy81mwb2VKzANwGVIJwdPkrud1iuF0pv4QdXQ8pLz/wtQc8N
lrpsDW7E+xXcfbo+2rMhaNZpwTNI6XRWnbv+8nhGCAYvEUWnyuNgALvTSIR/nfSP0bD8kh8Kuxpg
W10NuS/MIYyLt2m5eHKtmxQBAIRXuI11HvXIl8XNGNSnpmXfbI9IDkIaODdJ1vtkGSQ+9ATGbaRx
KFRHsvh6Yv/kyIf6ZBK7VAN55n1yTtRDb17ibD8mmN2pK89YwqQ5MkCNSAPJWOia1YjDvmT/F63q
28n/ld9Dv3MZUAyOlEp4QZ9cJHveCJVWinvuqAhEDkL7bYq1ld+t/Mquva10Knf0fbd4WMh9IvCB
W/wkWnwn+0RUYVDLI73popddUDi/mlV8j9VIF0+1q+yfWe/X0tBO8UhRkPNbai5A5GD6ebywn+Co
k77Zi30CnKjGO14NeFgiNA0OOsGi4P3nZNYS2HnrO6pCuP8ulqex4pdZp4O7L9soILdr3w7GkZo/
QKhPNM4PIxv1ERj7Feuts1+U8Zkiw1qtgiE6lcnEjY2siI4EKClzTZ5ZICu0e+28rgeOPSLc9zMk
uqNzQpphi/2xy8NlsDAum/7sLNsyA8POZXLM5Um09xaRlGQXnEYQ8ZU+XRSYivl3IM9Yvg2JGnrA
+05SH6KIFDQoQW1hyM7E3U7eHPLOvfTLW85pPhwiN/kkSNeX+lOlxQ7qzfItLREg6tSKE2TiU2Sy
MSdex+BChmJfao1WCsv7S3pMbFD967JcqOZw/Bg9g2GBc6yjLtpmmfvtNGm56h9yQ5KfeifmZenc
NDqplaw/eMOHGbevZdcz/NiUFhL1Sy1KuwYLXStOFbJPB2NZvJBTghqMp0HPeAzaeEHd2gNhSPg+
MWahGbWboSJ72xov7ZxfErXbVtZPSzt5Z20bjAc6SUuqfeyhcMby4DV9AyB/GVEddpN2ID/7plvd
Loph1QmZIiWQ8wRR+BTGACeOcyXUIBwdd++Rs+Yp7lVEp1FvnhTd2ibKxRx1f8SPoiSJL4hSPnSt
dW9n+CM5WPukIe2OD4SkNJv0sO9J4kjdLckbKzN9t4dvy5CfDYymq9JVrmskt/b7SLV3ePLwgV4V
UW/zmGoX/bOZwAosxAeA3w8+2H6T0d9YX3uyIyyhPrW4iCtjCVK9W3t8RkXrQozD4aA8FYZUeOZy
FNGyDZH/EeDGy/Vpfsjk4GR6o6FNpYzXXjZvYyS9qA9ARbG4G+bzNLl7ezml7T7iAqNdfCg1UkA9
qokmBGDla1I04VBSZQq0NxpqGIkpINwbHU/DnsScar6o5nHqzAdmhphCiUJqyEIaPQgoRkZnaGvD
9TZZY/w5+emRwqOoR3scftTo5si/sR1hQaTfmntHPUtJXmLh4Ra5Ct3n/YGt2leVDcBHuAgcWlM4
0bWV74Tz99gtyY5eEbSwMfUe4xMXAeVyGhCJ8Dy3Mdjs8lpTE0lcN4DKd5URfrTQCoRAyBS+hhbA
gyQTih0YMen0IwDmFEBXvliIbxPOrmEgGeMnAykZyntt7w2Dpfelz/oXMzNhnoHX2bFKtEwDQ0R7
TLwyUNARp7G54fwnMQMNruPeKuz8Cc+LBaE6Db+xVm8M61WguFKcx+vuIfWNKA5DRbM8Y2sgj5Ps
LnXtmV90um6sZtuUCnF+vNwmv3azi5yZxWDUsNgmK1nkZBd761HoBCy8jeW3W7FRoPLf6rRHx6jf
h9gJGLRUtQ4TcKVUOCuGOiXuA/BX9qj5PRFPpH/wQvS2FQHlpeKtyNdeq83LgPAiLdLAUr8bWa3V
amIiUNP3mQ0GXBp/xrSJlk+LOy/i+feoBTCeJINMWnf+YOgUVUSBU2ZBMgx/pp4QbA5Y37/n5RtW
fkJuX4W2+JrHIYsMsKjeC7af1D7O3lZQpze2xV2YkIZis2jXMjtTtoKu02jA1uZVpByxK2w63k80
d226PNlq8F6davuT/pkT2zKiISPY0PeW5iMp2hcj2Tv9+1i+zVgHGKNs+qpdbraCE5ke311R8rmk
anLhtL0CI4iiFDxxxjmZ9m/D8q92UdITJPIwWbTTF7/4ZhbZ2ljGA+El6O6atWNfSR8s5gT3RPVa
OM+oxviKOpmtZWL+MKJMyXPLxEsqh5mWIRlzfmIgjS7eOwfEz6h3g3acZ289eyYRZ9HZ660jXeyQ
Oukqm95rJDiVxGbLErgAaKiqs0Y0vzHQS6UaERvy5o71w/aC/BwZjyLca9v+9Hm5y3VyFqKgkuaa
Al43NUKH2NfeXnedEvBq4p7aGIzsiZY8yfE6auqOjpWN7RSf6kQzN24uTOqznw1bu539B8VtYmrp
vM9SfFuPvEXLgiBDlcUoOHNCTzG6mUIme8MBvy5JthzFDdRjXVtjOCDN7MeMK3DKnGkDBhNm9kyL
sw2C9hickUeNNLGeQG9XTvXTu9T9zhS3XGhCW9IvenU2OLqPc/bSmhd7uEqv3tlV9m09mt9lGs5u
uQIl8RuHBuLur6pTUsAItudUpq1+1TXpZkJYXc122MTWWrG/Rfec9uc48VC/5Kj1vjRWqUxO20mH
xTJZv+qE973GCWGdF15kQnXXiHaveem9IBa8Ve2tAbBV5r1Zpn5aXbNJAtWSgnqJYVXyzMSuwDvO
ZJwnFyC0HdQdi98qfyNV5pV87Mm85voJ91DhhlbJhk3v5oaLsx15803oXtlkRmvekZUXpup8Qjm6
GU0LnRswAPFZNCcaUQXaubwsil/pxxjaDClNVS7UyTTXQfJ6I/dXNh5PnvJcVta+nJvAZihFnx54
sYMQsmHdfZgTW+jldHhENi+hcAqaXPuNXYnugDxvX4OFTnPmq3YfOCYKQeUVOgu/DaLG0lonxbih
2XI11SjEIogpVA6k/q0NWoo1iD6XeyfnEGvNllmn/nDAZ1GI7k1L3NIlD71M2cbdQ9JOy1gB2oRy
otO23ImbvB8ZIdH6DcWwVlQtmC3y3ZdnDxQodYNimoNlEH4sxrB0bm3+5tHVqgA3TYSde+4XAjnD
L6IJIWkzEWI1FQdipQIdJ4b16rTPFoXSXdJvqhmn+4XgqCfC8ddOAQXOXWX7YDNfBFu9Fe54iZjl
eEQ2GJLXVuuty6oLhDOv9GwImoUnWmjKqtC170LPtlqrnHJPvahtcqWibEtYMSQO2787RgebekZi
m2JOpoLMPVuBjc/AJNRtgz1gAoaZIj4TuY0HSYfSwgHRQVY8ysgchW4sL/WJVmPg1xjtI/lAI1dY
u/xyMD7Au1C+ZN1GYR2qmGKaZLLYyxYiW9LvTP4udgj/C+jS0rPLainQ3nfjxlDu3YBOtpBhh6x9
aEh171hfBxnILvtqGp56pEYi08PFpuLWI+236T81oVZPZFMHBpHpISnZbVC3/bZVkIVl6MET+9xw
PdMaH0cuQ9lon2oLY0Pj+LbMe0RT5AFOTXGWLW6nkTvGpZe3xV0Y0k22aipiiHuCFwgAHyfHJ/cG
GsOgOviXisbVNKTreCgPY+pdnErf1b36j5Yy3rFiVlZGPO8HTxvxcBUfZc2XGBvvFB299OhXqGcM
Rtr4ppZRSuEyFonBRozGGsT3q3KijVDUvV5C+g1J97RYxTqj7mJ6nHhVFiwU8LrlfBgmfZtRQoLp
8E/M3RXBOINudGqVPA3pmoKlbbBZa0GSSTI/3OUoTOpiMgpLOln8uJb562i8lTLUbHn1pGJSM+Gu
R4X7TBvIIKqQWHZ81Mol4nHJqVJn0NAH9ZhPpxYccjS5UNO2glohwUqaEArWb9ke5vzAi3kbT3HY
c7uJgmZZBc04X28aOH27T22K2lTHX9q3RDpBSRsZxD5sv583vN5aDiy9plbEOTlg34sBCkBuIxpM
fgUUuDlmXjVe0JKBHLpPeoX3xEo2qosfZ1A+FPfXKjG6Pqw79m83pvQ2WQeDwBnZTQe1tWoiMbGJ
SJE2D1nIZi6snVfB+Sdo/sfaO/W9R5RSDaYGjf5ig2Ug3GLugh4zDZUkXyMU0lsZdsaMql8degni
stzVIEuWtWz0CLlVa69VbAJG8jIjErJpQHD5oyRIrzyk+UP94TJQ0Q6cfyEgus6PTjfOo7jVwj6a
Kf9K1OuAr9urIFKKIsjEwDV9TkwtQMOCSa1WOeDM59xUAxzN1wcipLMZjBYwq3xJSdcB4TdNqnQo
Lt+PCN+JC/eV/IsaeGbpjXC+W2GdzExFR667mKGU9pdQVaabwjqUzvBdW/IH9dVFXcpQrxe/9Nhy
xxbYm0aL1gxoRPaJQg0r+w8j8Kp25D5Lk325PPw971WChKrALFO0M6m+zW6K+g/onmueWzEuVLtf
q2JYngYVU8NEJcXaU8QPgW8qQZOxJPZt1HwHfBAPm2FyGqnm2bE9x3dNge5OROuCJRAjJd+5UjkQ
IPETNZ6og4BK9TQg1syfRRHQAbKltTdQ+1r6eN4LVKjVt+pWOIaW+c2gpyXPnpaa58htDKhSBj4k
iR1FbVqGF/TxDqvjaUPWzVtp9xbmPeukJR7QStKrfp5AZ1h0ggIEUJ03pCQDZGwx51E8pQbFA+XB
oSgG9VxDYsncnHmtNogZLOL3PfE9q2IzLst+0j1/6hIcf1GxobH8rdQRfztGd3boxK1AE5yS79Iw
OsQWJTSFaN4KzoXB1UhYjJNp7RgGun8XSR7R/IeqZu9hKvfKnERXd34TNf9nNL5KoMwEI2g82Gup
yFNO1GBERz3Ac7zOvHKrp/alc5LT0uRbqaoUXWuH2VZ7sGP7xoKAN7IZXvCBfdGPS2x/Ge9ihiId
KGeuNES4bQJe6zT3uE3ejcbDmR2V53EZa7SmAv0bzTR+if0JrL7+sDNTsmh3B5LHtpUjThgElJVm
xYNv6OJKNEC1cTIsefbA6WYi8tngs6DQjXdEFZGaykTq4rbW6+ZASk5ICAp8Jjh8atzQ3/ma2W0i
tTnNDuuXQLNH1g3DA3EKRuTPacKCjE8yUSqXi5zZQY1BzgD70qz5SGECml84+2LpA70xfzsrYc/v
uoPRjkghR/iGSK0yKLuSeWkx2sAjfs2vPR4iIh4f7bOfSushbuwcjBoD4ZN5hs1kedhJSnM5ZAVK
LcKPnpSBaHQNVQlpBahnZn6ebdxJtiGIRmbbyBDvTsURmxeXckiJD+ZrGL11u9gbR632thMHFHS+
mB0O2UxlRuN/Nd5Hy6EHs7EOtU7lu4QRo1Zv3dFDs9g6A6aE0cOvW4zEI7bGEUHWHkKffgTltWvc
f+5o/Yum4btpYoE4070SjrlzkgH316S7SN/HY9mTQzlN88a1SuTlcrrpjXOdJtSkJEcpijxGzUxG
DKpzN/lOsXkYBJz8H0iiKsubI5w9zazbWm/pJyj2xgyOVMGGUI21zdz2Us5WiINswqcz7ia4bdw2
+6orfios8jwxqJeF7P5ZJCqtmoZXaV/YV3IGngzXerMGNwsafktTHX7nWLmoEeMB+cMvRQK2GsFe
gM0mO+1xkEiqNePeOrW19+1SnKIthbzRG1kdxq78QuhoHxahRmg8qKXDp8cIjv2hYnDjjwepUlIw
K6sKxq3XDTDehMJLe+POD3uGzX7no4bq3hObBOwwT8r6aSIG6yHLtoCmKDIplVVJGA8PYsccyAtT
JWxWG6RaMv+imkSly3i9oga25q+y0otNhx6g5K+N+8ZL3Q7iKTGgfxGtbiy83Y+zLKFsTc5DtR67
DJbY0kdzDp2ycws4ZvszosgmCmqlRRMi57K+0xFu6oFl4CGyh6zQnurMcsB/K7WAtYGb3S4Lpywj
jAF1LY/aKDo1yJp2/JGRnAiFzwAoB3dSgrabo/XYj/E/pmLsZdks8h11WvB4uIm29iwxf4iyJuGo
l3hQWf+Ae2txUz3sm42tRlSfxbxiCc+5tNNFaM2x4KWv+S0F4BzKlefHMHGa+Wt4BS/c6Epq/GuD
1ZsQ6pXqTOyq8nnMa4KRR9/IrxmWPBzBaC4kt9zEgJoU8z51aiiLNwvDCyyUaCDKildRqm+JODMW
xcZ9Ikaw0Q7Ow9Y6df3R0/NdGbNGAqpG7gNXpYzHhXxGuboaiSLyU3ufOZ8IN7aLtRndsFqYO76S
x2BrbMym8OMJXpSxYeG3beJ+22A1K8o16ddPugUQD1NsLxhNRlis8TPlsYFOrjfZss6sMG2OZoQq
zvw3WC9SL3bV7L54w5s3YIj2i2Wt51sgib7G1GhmzhHvPraM3WwEcbEcahWwPeeNI3FtIPQ+mAOD
7K/CkFA+me67O3SfZg2png7nVGJXZZcdy2WPL4a0RsDN2NjZ8rEh6shc+lSHipKMBJG77GiQWbsW
kWLISWlz8hWi7Ga7eymT8lTStEAQK6obTMqFc9CNu5O9pHhJS7IOHHIoIrNeEafEWi/O3dI92Y0I
IA7Mzl1nyheKzFXkjGFTwuEjMpEjtwmVPWmodO1aId8V4Nn7IZ82TPngrd6flxYKWI2/jcK6x07k
D3W0GWxC4OlBZsnFxGAyiJZnwXWD6wIbENcJZpnA+7Af3IAuuZ3O8bMiaflpsvYzNXApLQKbIgth
rJN///OYIRuvFWEq9oz7rL+pMhAsACzv4rQMOMA99aon7Ql3x1VXBOSJyiENBZYM7HCcW8ggyU92
141irxKhfOAK2ZAHWvgl7ZHgQG1QqNpdQe+xeIikUcv3eNK6IElRTC/F4THUD8xEg8KY7lg1ETnr
2F2XxXMU+aM4UspKUvFz+ZgHES3VZrIpZ/NIWdRtTNzjrImzqxgEkVR80nbWTmNSfwgBSOmMbbI1
FObymkgaGFwdxCNlx6GA/ssrDQDzltiKPzwhqNDa6N0k5HXjaB220myOjwSm2qFMO4JoOdeqt8H4
RrYbVNqRCMOta2ImLtr6VMEkjUWJKt7ip8HEEnuytfqdUhBtglOAMJXml7AYFCQinGE5TLAI/mFc
4eTaTfUx0/9KV793XnnOZiLavN7Y1wYxB/A+DFvn3jLu2uDdZ9uF+sYxFsWXSLt7tulzFHLrWhyy
cfbTsrvONcWygPcNgOBUcbeR6aH3LnlcaLOQUJdBqVIvbzFdsHETuPn4Zpyo/R5G75VohotURsIL
m9ceRUekvjQEhjRdYtFlPgAEEX2GPA0PCRfcGy+GuqfeN7ONcxShnLGBoeL5Rx//eeJipMZqmELV
XSVeAD/IgqqzOJLtJ8kIUzC5IBomCdHNkMOhzvCJEgn7xNqn0BEtOi5pQ1ZDU2q2+9wY0VtFJyW0
N8FhXGXiRKu6DFI0tSHeWDw1mKN7mWWIZjXQ4AnXc2/JoCZ4IKmVHRpgTv2j5Y0HVKXY61k+HXuv
RjnHQ9O2+/yxO9A3ve9TEZg9B/Ec9KJ/ZUPZmCg7BAB7SxMa+P0Stp5kWOabF8k1Z37LbWo0kidY
l7g7mMnAUmFclwqhWhcfU9RLZNycKAhYI8V+EvSZwRP2pweI3lJa6kA0lUr1g7Bs207dba6di4i/
NBt/RN5lTIDyhLLwkVdA96d5TlP1SAZcoD6QJKtdA0klo+FDslUQahkhe2e7/DHAjCuqSGBb0Iuq
WMtYKjCThjh9FrketU3bf+easbOMfzPB7p6VrRsRo2xh0kbvl0TG8zKSmEeJtTptKYBmAFOUe2nd
nQRzGXQ/GG8zvhHiYGdoNACPMNHUOI3lLs8MzARcSL0fTnOTkboDb2w7a5c0gkg3zlNHVk+9jajq
HX9oON+oym2aH1vW1bRu8yho9GVSbOJ7TgkLViptHo51/0kS7CqhdUtbxg8tz7bcSPtuOgv5R3gm
yE5pcY43auPB2i/qbzULRAIVDcDxkghU5MPgwgF7ULrdgr2wQu2Ju1YFGyoKy8wo4QMnkbFGKenI
aUMBohMSVNDiJK+kuiVDAwyWupDJN7scjrqyve/KrvXfRO7Fe/eu2Q/VQ9i1kW9blIt7f653Nh8Y
6CyeM+9ktHgv6QV8TtwwCZU/qxhDCY5pOsoKF6HPrbib1I2rPs0KFGJR3pPkSobkccorXyWtkiiE
LXlJhAU8lhAb9JXoonPWcYEx5jSge5O5IRv1jZDvLcUu8nuiVktqeyqwwCR2WvSDRM/HTK9nm9TB
QHw3h7NFlUhiHJED5PCmEfQuznG0gThEZtAg3j0LOqR/PU3ogOAe/8AxSZ2hEwLFwznuv/XkpDgn
W/0a+HPElISaYx6chMQJEq+Tee8uPilECPa5jXNEGn2Yze8o1Ow+9SV+Ze3e15txfDHQ2A/ToXGw
WnJgWdeHdbmzdWaFZY2ZO0Avvq6YONxdMcuS3R+tIGloLi0XJmM4Da4M2/smPkBUHmRrrwiG8xAa
wUSPaKhtvX8S5bq1972Gbo1w0/nbc16U9m5FCYM1Zi81HI17j0rfoEeN7jubQBRVebL6Z4vuB1Ne
sgkb31KFWf0BU9N4X5o0qGM4Wvq19voNQd2gCTAjBTlHkES5t+l5pXCSLfBEgCJ1BRZMcWd+5b6s
vJPd8K5CRGKBLVbE1HxQDA5EibIPfRJN2IfI5sZ20MC7wcAhhPaXoB4suM+md7MIiHKqjzjXNirj
QKmG5fTitn8WKbziSqnb/1xkX2FZRjlhcU+Jb7B1SAgzTIH6zOGQZv9MjhIBTVTa6AvApvH8GCT5
WEczxUzdv2Xek+BN40YM6O4Zd7Kj2uHYXLXlWi4bOUYBdlFsfi8J8tcy+SO3c6UjE5FFyGVHJ9Ru
Zvs0G5ygvA+Ju1DgrMp3RYNNJeIbAJlkDIbNhFdDkiPA2wvlARGfdQB0LwNRa/ZxHvTzAMjI71ER
tlXFQV0eJ8mThmIddY2LKNltQJMBXg5VUR5jQt2SMlTwUuVzHirjk5heo/YQMWCB/KNx8okt1Yaj
x6ukEEMQ2xC1RRJoLXc9qkYV7L2SN1HSgy7swKQbvhveOWwS58VQvKOXohhHvaeSAGEoJ31ptgJf
Znt5KAKpFAa3JhXBRSuBGi6bWGhnTr35OdUvneLroBye3qxzS+PLD6v+PRvmZ73a4D3ix/5bOGVQ
tFrW9lF2UxBZqHahMBCayPFmYn8T7uzbJmOgDIpoHSHYQCtXQ34vjE71VGNnjbc0KUSFvqrG+dPV
EUCwvGcTeTpkUrnTm8EhJZHztuYtV5G+NM5RsTdduWzrMmfwUo6961E9cdWc51w92e5+wSmXx4Ex
MiXSOS51PXRQndF4iW9hlUWUyWxNvhfiznZLbofKgmf0XCCFa6LPdl7CYgadHMygqz88tk5Rp2GC
gm1QuNoQYRWsdTQ/Wx0GXXlkhJ2179rxPRR63I/2QuBbE20NfkPFuz9mRgIZzoZ6BDp8OJB6+R05
sN2wnd91hpfZPSrRsMIyWC1NSA2E7QEHvhGUjjlpX5i82Ei/Glat3SDqYBEjUTNqyN4+lNJGW1iB
uWx7UlLzOcAr6PduxQJccze+otpK9JVsqULyAlkSR6cfRLxPucMX5eRVdmi4JuQuWiv+E/CM47JP
i83EZa+y9xJKo2CEbCYTTp5sk/SkCALfdD/jQUzsTzPC2OsJJl6iHw6D9UzpsjuhHkJt6WEYzDhl
rJ3eNmt+EqnhvoWEp1GMdYO8wWU2LAb6KhBThoSlLJPYaFxnsrCFdta1fbsBnIzsedsBwfUSm/X4
J6edIvec6k8alYjig8XCH10j0MuP0v2W0zpjwihBSqCkictAWU8eeI6zAXDcCCmyg6PdsHtr1VOJ
LFDNf3RAo1g0oE0PyEh/VqkSR3XGLxr1PFMx4mlE6iir4YLOcQQvUbUb/jbdRC+Oyj04reZPDYYp
HP48OoO7dQbqgzKwzPUge6+j5YCbCUoQh9RzojeE5kClFM9cWrbeYvq1OzOk7thvQbty602CUOgA
kQlAaoSoOdawnV5q+VFb9wqOuy0oVNvkOjdDJGaeNGH8Fq51ZvE005+Wb2tZy/k+ugJdqQM4iIPv
f/t6sakn5Y/554kmjE+d3CzWj+qE1+VYWuMzNgayVJu9nJKbZ86www8wc9Q+igdRnuWIH8VMYEeR
On/2mP6rZm1HgtcHxu590gGxkAaDSj6XcRBV5E1hBIqYdLObVmf7LgPlw217U03nPMbatdM1XEXu
r80q1mo4UqZi+h6bkbcXYxD2fu2j6d3X2O7vpnTeKX66RF2BnHC4WF363rnqFwakJwrF9ZUwxm+6
Mj71R2RTLtQPWXoHVTRbcupI1PLkNUmjC0b13WJ4b72hwv13+Uc25t+Dy7BTN+7Bkcq+eaAcjdl1
Qd44X6Sno8eX5m9Tjy/MPR8WUrxsqp81Lf0xRnnvFW3XWPqdzfAQF3XiywSdRGZSPwkhLmz11yTw
FIYYOA+H1VdCXpPlyZfJcW552n66acMVkMRbFDJlqFFuSWlcgeH4jmvrVozIqxygeQe83SDkczWM
MMr0M33ZOPQx8KVfkLnnSvAxMo4+zKcw6V9mPezGiMmMLeqAdHTLd4lGhS5xtZyfIvR4qO5+s4WY
FNPhaK0nQIGu9b490US4p/IbLRhbqIgzRhBkmvUJifKbEMZRb6c77Q48VO1HOQ633DBf9CLpsZBM
f53lINewPheJhmISw1fr2BXjF2IMcKanuSUhORfJVhTWe1FB/PRRfZvKZE1vh1UkCPMmBK8C5oU8
CxKZxlvVNb9WgSzKg5ggW+la5PUPcr0TfWoPd1TGmIGUxmqAGqZsOHlZXoS6hzwmz/P73I6vta6T
1E8DiMFESVssGlsO4zkXvKwH9WNiRctZ72lM4fShKo66tOeh8vaqqzs8dARX83ovs/qrzPrXcsku
BJ6ci7y7kfpMhBB+Zj9pLdD0LsYOWDrgvH/9VJyGkR3DivU5iDlNdGUikWGRP5Y57qqB0DxLbOWY
HDBl8ZQwOQzggqk6YQO2Xwol/UwV43do5TkFlHMKcRVVfsvL5daoFiEzzm0hZ5hgNfXaxpXOPjBg
07as/chHSNXoh2/yWJjtmSKgbzoqCbJC7prW5O1j0DZHEGzF/KQtY2TM1w+9xtlhk4aUdNazp1Io
XFofVe69tJm2zVPjmmYzs92QnSyYHBkZbLNpck3nhnbC4Uas/9dCojpWM9mwwqjBmEWkJSM5cVMT
QFp84q78l8QPAfFgAEgzaLpQgOwueA+KObRG9V7ryDyIKiZx85FOFRvzyTTBZiwnedHHmIiBIQnw
z3e+V447MtUBQ5FJdA8KxSZllQxoHGZ869qACD3DulJm2Xe3uJ8i13dj3xLwoFBf1ffTM/05OLAa
SOs+5+JJnYwuTIRQflQtrfIKoW0d/U6u9a98ZEUic/zrWnpxVeCd1iNEU2251Evc/whd3jKbvSBH
0Eudwr/xkVlUxXgdEBg8533+MgzqKwWEb1zO9yICpJmshHQx931RCUqIe3TMGPv/KjN9KUz7nGfV
7YFz5oXzR6QUzozHmcaq7jCg1s9J137oairYs7Nu1UheWVKAYzVN9000DDEoBimPtfPQZY/IhBuT
DlUKLdK2AZpffm0sA102holj3p3YvZI0fdIghqOy7HaiLw2Siax3bJkn1dAMzNno4Snry0k/ISps
rs2rKRhMa0U9zwTqOUp6sbT0Da887tbk3pi05CjNnZTPb2tAD+Um6ncVEdWsFt/UQT2y9MSH0vI+
shsHoBOkN89I4S9u3gAGVmgITQqFgJ9oqV+TutwK9mAwyfpf7KlrtR2/BpgUlfFaNTz+zPwjMvM9
K7pnd6ZeLkrNA/qG89wQI5OXw6tmi5Or55wRsNwUtYuVmcOVQ0v9E3p8ctX6dWQWZPU4NTSOGxGE
DfD7c+72+9EG33ZxpBIdbLJ26KBDnWw/UDygoR6cJ7ODaXI0HiNjWc6ty6FvqcpzUqIsMLqGmhLz
ptbsqTqfJGiM+ZZH07FXC4qsxjUxAe/S4l1jZXwdwpMgemqzz6OCsGyWbbcm81VHq0WqKOmmLA6i
nu5N2r1QhEJet6OjQErFfc5AA+Cy8Dy07kHPG0SVJdsauY5LoEbyt/UW4p8khh1lPuqOQupAJM+D
l14awn1XDo0P8GHKZakEou3mQhPCdRLapVyMO7AVzIR+kDh0tFY7WnQcoZzSvhYDma0LsvYP2eBR
6x+oSfIcVeaReLjfNAaHB6q/cA3Q6Ees4KYGApz0za2IkbZNyTUx+PcYJSbp3uapxnjdkHDaDvyd
0v1IbH2bRNn7aLlvela8JeZ0ry37amL/cWR1bvEltXXKAzHu09Q4yCb94QwLu7L9j6PzWG4cyaLo
FyECLoHMLVUtQ+9JcYMQZeC9x9fPwWwmYrq7qlQkkPnMveduZQnMDlNhtjBLgufCGntDp/9Vqj+B
PEn+VRbnBG/S/EAnV4DTz7xHqK0nza8WyIs90YjC4cEoX+ZvokdMOSIOG81pp9fOacjCc2JrFDDl
MXD5uGoklAQfrIqWHsnBHgbL89bV/tJz0m3qauvOzrem6nZxjucm9utzMxaffmv9VCxjFnZhs83w
sayDsNjmfUmdFNUHMk4OflAfYrRvc5IdK4BKf/oq/Wl0TnfwtoteZztABsW7Y/afZNe8JuFM+dOA
p5TT8MPccWNazcYUaI0yxanoQ3cVnvcb1SzgGaISWWr4z27g9qtUQh/aP2sPKbfnQXiqNo2JngXW
FXJSNqoZB4tt2hfNYnGvICUhW6SP8lcwFK5WZJErpH5iIyF6NLWYEoTTzm5jZ2GlaKURBVyAJBCh
1V+qpOImMYJFxfIQUjQWVHJINlVsr3tiMyDpiTcV8YsCM/kCPrVu3OLq07SNRhj+h9tjS+Qckwjr
aTflY9IIlRdUo2BHkNuGW+GWaxUU8QxMvqjUOAE54KHDou242rs9tBmq/Hg/6CTnyuCz49NUA+GH
PIKcnLSvL36AJlh30i9CjHCnsT9wwW/Q7frLosHtNaEMwu28myJWSqy9WdpWO7I4t0NXkJRI0g47
8uVQ+7jSps049cfCNj9BGNNTkVsrgBHoKtuTRrhsHeodw8fN6uVy1xhcLo7Dzy4d/QgD5WmzO4UK
ucUO7v5rFUoXzXr3G3tn1+NvapFrkNo7nFrLxMnW6Ns3XaVtShatbDT9ew43gJkOB0nHkJAMuYEK
iy8S3x7VeKGhNk8rhPSGo/6VSfTn6+MJ/z7e+/ruuI6BkS04AbfbtLYLIdmR76CJT/hNl4mYzlIH
gTsU35WOEdPote+hJO2pSO6Rbn92JBBQ98GVUhgQ6ey7GxoSf1GF2pqYuxV4kD9PuhCow31B/yt1
f1u66Y/RZDv0yLhvbBbbKWVuCi0Cv2iGMqK9SmoxRT/Ca+Rt47gGUo1CJCxqk2coBRqUsivrlXwX
FDXxgFopdLUbqEfgnLF+rb12LrwYmLjRt5EbfzKpf5AJc0RTMYRFfASHNzNl0bjEG8soWMFVlCO2
SWHAPXuohH8xG/siDO1cuuYBBdxDyxyedAnWNlxN1nDEb3QjdWevpbgJRo18dMkL2Tb3oQZB3sTT
yDako6hGFmcDtTA82JmoTGDTJLge+EsDugPKELXGqTGGtT8Oe9SDPBk+UgxYDgDTy/qTdJilN5Wn
yBCnVECZHJlJy/70/7NpSI8gBA7kEuzBFm2b3H2EqH0WddBziYXVLmydz1b4s5zozjl6Q3ay0XX5
pUP/zW3zSVYP0jjLhiVfXybPcf5zOv3cCQ2EW75NG9JF3P5gZQ7aMoBQNSuqPEXogPWXH6+RRxkO
X3lDzedH5okm/aTp6MsqfVwVXIsqRJTSVnJ8MYVAoabe/bimZ/L8MxF10YvNknJR6vmRWIjDaM9B
KNOhi8J92iZrSNLMBJNoG5tsSgzuZgf5jaFFJy3AN2nTELA3Ks/0WCdGeRlMeBC8UjyYu//mlYUe
wnqTo3+BA/BX6eVTxNbOmXx4xLTeSaOtkX2Be8xAcGauPkJON8FdWdfU6S9GEJ474DoL3wmvrgqC
d+CA9yhDUWfpxZOIWqLwtNfG0tdRGX86mvnTM2bGIcocewze7DH7UfFwMpW7InWgYkY4EEBZsQz3
1J5HEDnSuBOOcY9D93PUaPCdsGC3zZ6u1gnbNrBmcgctrII+wSzukcSJSi2awX5ZJMgqQt8+ZpO7
7qJql5sUpzV9WDb4h6JgKxa35UdVQ+5Vw7XvHBSx/aFq2HuLYW8R0obPLEO6U52jfPr0u/wIVBlc
xDC39kpcoLNQ4AbDvfFbfWGn+a13WlqqRK0AeOOOlnH+4uuYIpo4wuQBHKrAVP/SmSJeTpKOWq9N
ZMecPypQywlWEPuh5jDOubtxH3FxhluFKGqYCy/Ncj8JDt4aGgprzcIIODMOUYJTjhn4KC0gtsyo
fv3KPSGX/iF0BjOtqx9EkpwtDmCEI0gQBio3xKOoNQysraHWQCSrN5hNrfYwGNMXMmaGlKb5G1eC
jarcW01zaTLc+YV3b6uSET7AeT6E7i4idSCXAMm8zbYu9bFdEuSSY0uL1mbDvTFk6d0fnZOkv4zb
/gd4icsKRL96bGdL0d/Qa200jfvEy0EbWBUaCVz6bNsmBduf5WDYJ99V2p57DXEclzcHiHuJofiX
uKyx2G4Z3r0It7LofpAd2JQ0rD/i3xgqbKabG2Xwmws/2SKeQSwsEiQERvJTdnOHMwGC6wxJ14Kn
iDDSpxD5luQ4lMQo8PSiP1seIGo0bHhXqQlxtb2UAvAMVP+7qWcflRPfSt3a4Rm+Nw7r3Uh3z13s
X1Ce3/18OoC8g2syYu2YuuCcxSV4b3evhc22a/KN7ee7qKkPMuivMZOsNKyPfV4dEiy/LE+3sT9u
zLpbo+RhqGTsiiD5a313P5mMnyqR7gqNtAFIOkd7RI2vAEspqOCLthcfdcr/k3CwyHzek9G8L0pY
noBOb3mVS+Ag0GCH3jlGbbDPQmI0+DyDmpmoK9lGh42xiUz1BJKChki/V0i5jaY9RzUPou2bW603
tLeophZKRPwnbBrWqfeOjey+jEHdiPLiniso1LKCml+P5ciqmJGyHUbgs62DV3b9a0oazItomNvL
ii4m1FFtRMMBWexFtpLcDRIHYPkV5yZkiM4e9zsc8m84+Gzp3fhWG5j/VG3cyppnUBOcuJbkf9J8
pKXt6w3RNC3dtbkKQnYpkVd+eJW7tmycZGThmQHjy9Sn2onS4emhERpctaqxHcVusXNsTzLPmOud
UmCxMpzziC3DMkkvLhA5uzoGY9/v/jrTfJCuuGIPyVAKJvnCsZGCOOMBhcrJl/klGtJrEYsrCVsY
X/mRJq/uZgnhzcy8e0zKSCTkg2eKHjCN1pqTHlyCOVTBWBWa/DL3TOZXhnkJxjH653K1LhSiOo4K
phlBxJ7J5yGGxU2Oh+59Gp5aShttRVwo4O/mPjOqYzrwVYmsujRBeEWjwEGQyjm2oWF5pa7WDOg3
w2IuBjqugvYsAuMMI/thZeO66Oy/XjY/uT6+SyYBohXmQpaszZo420ZFdks8ZOc+xyyyV96XAfFG
hZ3FwWCdkmW80M34AhjxZpfaNk/bYxQw4o+i/hIE+TkY9aNiHsGV0O0bI90A9vwsRfQ1GNl6coe1
NpSXNoxvXezep566TcXjvgjNvaN0JNsR+qzRu1hegfKGRVCQMCwWKQtrEmMv+uDiWOOPpOV/QWry
5ZvaSS+rLW/ZMi340kBPbf0wvIW4cUw5rhuWKH3ZvRWOWBl6+4FKYuVb2pwv0Z07M0AG442fKnaO
2lz9me23042/0VBHL6D9loyOv8Kp3QgrebQAgpBUaiuyGi9VGF9GegRX+jdS47/iRGG/TcFuFeIZ
6dZbRNWPje6YdNaeIhNCC/9RxgFW1kCyuzrhLEm7h8dSxGxNViXkWunjdLd180YQOEsVhiVGhwSA
YL0fQyXxC1GN9EaafM/C7sdkOfcv5Uc0NHuWeofHNpnuNHaMA5TcDCwRQslavwt+ipQ7zsrqUybH
K+YYrtjYPtW4lEc1lC9eBxSutf0d5g8ol8HwrmXNxZ2sW1U7bxPnf1ji/+uwvchUv/RI8RdRUFxw
zmJ8GrjwIr1H4pRdfL6eqAEi6jRc9tF3X3gXP7VXvl0thVU+nES/hrPUxbPggDd/whlYXNMKauav
HHkVXBx1tWof9mDiWJv7w5ppdswfMVrearAmHl/no9X9z8gcl25SEbNo/uJq2eHfngkK9KGcVksj
U1gas6Bd/N9Q4U6/dgQSQpMDgQjpLzgFmLOcM4g+/qDavejGcBNSrCI0TT4hEq6Z/46WfS0ctXHH
+FbFQGIJistZMglj+BvceSA3O0uJm/90J9wWJVv0ygcPrzy+OCexgVXV36Nh/SBk+Yal92w93JFw
8hf8yRDsKpZBPZ+gcIpLkjlf3TxaRQP6oWvRGXNfsIgULYdjvYaMCgs8h2QEPi07JfYjqL8jUD9M
iap64jxCU2jjAKPh5uycSOTUOvCImdQ6TBaDIHOEBy929fBfFDSfTsj97KYEFYVm/nBFsOHKQX8j
iT0VM/ub0XwLO9zqmydzpj9iEj/aXj/rZnAV87DIs3CnOMrH0Gg/G5uyY9ST78byzyVPj5V0+T+t
zZ9W0/IIt6jyvY6FejGnGHFpHcagOshOO8AgveVRf4VxdgnKYe+anDVV3T/IA125hvZrNwUzSUJe
eWB7qE/AhYK8/SUJ9cuOuPSbqrhpdb9UhGei+CV/m45KD53rGOY3IvouxWhtiMv+zloaWgK1MJU2
438y8O+jFUHLj79d6rOFETtzWpC+85IOfll/UvOGogA4MxXOrjfGQ9m66PFVyxDNz7/jiJMRH9qv
OTWzKOY0zZ4Qj1cMH61jkVYxssKy9LMrirUxzLk6fg/RXFHajOiOVO+CBxqAoFt8LmMymguzq5EZ
2d9jjAZnDHaIIZZmYNyyhMIp7zjR3Y7VggOve1D8YT5ZzotacUMWQ2tCPgZOk5BPmDkUYbZ+55a+
T5Z5SaW1k229IzHljJoKWXAhViJgOBtH/TGRxbFuAWMXJgdCpx9F2RzC0t3XUtsBOCD9Kb3A8Hnv
LIr7NFomBpChLqsJ/aCNcqT/VfX5V44pU6PApyX9MUzvAjyrYXDN1zVq3nflyq8ybxnVxp8FNqBF
H+IbyMxH2qSrOnd2nTbt4XdtTYv3CNYIrSK1OScpkMSiISMtD+uvMhMN7lXrDRX3bZKoB0qvuyYV
Q8+kwUfqiAB9g5vf2z67xXje40RsZUi4dTskzOO8P5/5MqAbjgiRTU8OlW9Sqh4myCEm70+rDs6t
ksewnTBrdoeMINPahd5h9s+S1IQF192hw0dvxfC70QehL8inm7Lca9O6lyiYEDBrR6NiHm3VO/hY
q6AMV5ZTr2liN8JPdw4WySKvD1Yn9IVfBTSsPcknWfQxDB5o3TLGEmmeNRKZqmC6xXl17eCOocDh
GU0MnbkgH6lpiI++LUmi9D7aWd5udRSOVZjsA6/e81Pu0DPutbjdBREQmwa0KsbxPRImbkdnuOew
V0aICpYD1g+w575HSzhG1sHvTWLQSjxJhcNzrjF0LwwN/EyM2ZiZtuE4UMmKX5kFz2aQn3WKvkKr
1V6JfutY6V6P00vY46fR/O6exeOKdoyiTFGImIglzBHkwJzV1NsgwT2P877pqldrpHgeGDXaRkJo
3YhaQ5HOgcoRX58RNBunn9UBuOYXbt3dmQNdPKeic5m8m+NNgMRqUnDoq8+dNlyk012rGSuS6roB
3InDx585LK5JFkzMup0Rg45+vfyK9O4RKFYdMUctaZcoqzqsnF7DiEjUHPnJa+Gkp5KgQ8rNkSIP
YJqajfyxx0BN9fCjPIw245T9sgC421GwNWNj53r+s9flKm5QEWTii4holkzzq2glRwZAhyDJDoau
HbSQ3681NiBj15qeMbhj6mUbJ+JOjmXPQo36YBEUSEZUw1zJBRXQ9DV9pmZ/l0365qu9lLODWiXf
xWS7iBk4ZFw9ha0SMHuk6F1BmV72FQwhGX2B4v5pLXtVheZvYSNbbZz4M+0byDXxVhPB0h7kLWdB
ZMH7q3L96ohp6zn63i1R2ZgJb9rU9D45oxZBO6MlFy6VUTyGp6EAccNdijOIM6rMEBnLfppBVxQU
MkOdq4GOR40mj4Ur12HGIDeV0WdTkjKegGdruz8LcR+TSPlA6ypeoCTPaGXAPtlkodqpfur5oUw5
r3I+QhNTxKJI7UffVTRr+qXx62edUq04UP6wiLBTAlY8ODxHnabdKf3Z1AwPpPMtQhLtLzLcd6YH
v8y/98xAEV3qxmeVzGoqpB1aN30JIc4kgZsLURUPvw3htHsHox0PvepeI9VyZnb6xraj69QRbNN0
wGnMgRe7rbxt6wtymLl5F3ZlbpqCFsG3fdaVdcpQsN0n0bgP4nbfJOXeHyTj92JXxn29QAe11Ime
TrMgYizKt50CpbRKBpG69N4Ja3qfxu7LcyXlQYrZOEC6LjF1JWNFiFlWPdMZDdURECArPtC6EVsf
wJpN4h7CEevNGUH9GdVZ5RFTBkc/MWFiFS62Ve6QxmBt+Ze/FdqAyIJ+ZRsUKiTO44c/JCqn99Ji
smnnQ9VRS5p/7pOJlKQhRKbnAZ/T5mT6ggOE4Jz+ryztIx/AF86oJ0lFXFg+1n+j7dctkFXg/iir
YgkfrJrSnRnMmvhkg3/06JC3x+Qhyf8lQfE7lSZ/pe5i2oDfqgGTsSDV9p8f8MxbLWixUJIHEae0
xCELJL3xkv/spEd3pOV7KYIvGRibin/6L6SdXPgCKkqQN59U/3xx/niNZdz+y5PsVruQhRqdDWSU
CoZ6rP9eXJVf7Wq8u5UHpzJqkWiRaoNLzVy0RYQuaP61g3+yTeYRfdYupWNf3aK5KrfEsp4W//eu
k0syEaIh/FKD9jT8CgttX9DSpJGteNMMduURM6HRMe8TLScnGFxQ4e/aIu7+K0a2uZ0g+7Ee5ZGU
8EOBCr2fhytJ0Z71xj4S9kaMKKeMmxYXJ2Y4Npinuma2mLrrXDV/3MDIeNudmKw1EdfoAGNm8lnU
fqsi/nVBaoLyIREEmWuzUBKwXSS7jZa7ko2TPJKD8+fZzrRopoZsrh64OQSR1guumjutg0E9cXGz
/q7gCvQlC+AxyJduSlVRDiwXCCcl69KhgRefRkCOQ2OqazM/SJo3VIA0R4rUANySZAryFjKvQ5RH
7JvMNY6m9LetqW90uryF6cfLUPZ/5GC8F3qzATvBZWvvy8KdXpqyYvRgZM/JE8/JRN5qxuGuqVC1
qT7+tqMQnkC082PUQ4MzriGsrXPpbL2m3xtOeKwDrP2uh+tqwgIVGNOqbOtvkDB7bTTRwlX/ORBX
sTOCLC36/G5jvnpvC+cxWtqlUt019MyrXY7XYEI8UmfqrQyCA+upPzdRjxbpPDdadjUzdWoKDppS
r/f47Ohw44qjUZzSNL9gBr1GY4BUrLvZ2nALFaPSrIo/nHS4UMOsumH4dQnOTXx1j5Bzt7HJqRmt
omH8RZINtze7kl1+17Tq6trmQYRU9wxTzlWEpdeAA+H7bMxd/5H2YkeA1Ban8M6o6nIxpaDThyp7
k1X+7B370Kju20rNL8sXaM71+jV2knuAhqKAd+Q1hA7l0zjyYbLHJyVjRHTQI0ir2Aw4IcZc9BCw
TJx+77UUxn7HKMM2izPPHDt8LFeNQKWnO2zeWFGffNvYmQa/AjmWWDhx+rAZUSCKpVSqsn1edsEr
0PGdJKjkhTnlBibbZkiYsDY4hYRd/1WWcyhZPixMUpQYuvy5o8sd1LAvaiTQxsbkSkhD5yMyEHa5
If+SZdmJWuajr6yfTHnfKD0oTzrrqykw1wbTHcsX5J7aeFaQwRdCQr/SsmXSpm91Fj3iQZ0Nxg9N
0V4Jlu3/Mfn0X9pCvyo+Xd+kFciosxdhZ19c+knNJVCWId5rGCFtaB3kUON7nDFbnJIY1qO7BXnx
rEwN3cqkPbUaMR8bmXUntWExRiPdFAEQUNxNjitvGXnzrl7FTy/UrgTrXd1cXnLXO6eqP8ad2JRF
/ZOMrOx6lpIeS4/Wzs+xQEleKy5QN/2sBPsrNjQEIwT0PL7Hpqwg5xcyiBt8aLpREyNiLoXgZ8wI
1qJyLUnCpHXw+2+4HoAINLUpQ7WROhP51sg2WYAAXfVbw+23uGSGRZHz1wAzeLV8HDzg2BeDCjjZ
3GJVBRVKKj/7advxC9UD8jU62MYej6MtPyTjmLbw1cJS/g06+E4TwElKL0z/2TOiQST/Ol/fSCt4
Dnm9tWtrKRNOohTfVqexWy3tQzyMLst6KksDOz+pyuURwLVaTKbap2mxIypgyT98sMHiJ7XqQykg
GNldejVsxM5T5xx118VtJ7u/Osdm6obe2tPk1tCZ5hHP+jZoaCQyU1tN5BrrevLDzn2nm/7Wm7wl
Kmm0Xz1/qVRgbUDPlEsqgpB7YgQOSFF/6ebsrdzGCo9w5RpJWmpCNg7EsM3KgeGLgfeK8fM+H9tt
m9S3vnMPfRId3BZXeBLt2tECkWZRio+XLPffJ1kgNzX6+9CFu74YmZSb4aHW+lWL25ZqmBmjY/xa
SQ2mFPI/wZDy4E/50Sqna9qOG/QVW19EB+ZTbN5jyK7Eti7aki3kIGOs2H24jYJ0U8p8zXpohdRu
WYGfQBgzfYgpwMqa6KtOTuvW1jaolN680X4ESXNJWUdEOIWxr58wOB1ZDe96RHiMBjgFpDvv8zWT
yR9DX7Ydh7rP9l6QMPv2t6SO/gHF/kVQuiuEsRsgBI4FTqpYJ0LN1jl0AYe/kfN8hvB8VFVzcBvx
k8XJBYXKuxYrhxhj+cnT+MjnIEQEOPdyyG55y1C6koRB1yLa60W1rSZWOmNLaefbFmOMnBdv0Is/
gqLWIhT2C17Eo8aaEvc6Eo9Zj9qOBYvwwbu0Zv3B5mVX1Xn44pTQM0F2XKYU1rFVl0QytOwmB/am
fn9npnfXJwamY2MdHKgUweQ+zARsjdMM5yAj7E315boaqOiVm/wJr/vqDP403D7Ecs5BRQ0+1YXb
CoBEU4JIGhIHi3DtK+1MjBjRQSY84t6wlL35WzrqLyvxO9gMEoZ+3ZnlMkalgL4j/Mylv03DiklC
CIRA1s1ilIhbtAbyJdMHtCXGCL5zeJpO/gm+4UI0MfiJ7pz4/c1wskck9WergHvF+W8wpn91rN4n
Jf+a1PnJCv3b6PBiVuVb15XLZk4LNWEooOkoHrab7QOhPxqjZ96skT00b5tbIHkilqSL6yeNc2nh
gEMrsgzqg9fh3G9bkBHBrkzLDZ7n7dgmPxGgDY46Z1GX7q5Uw9yybaeEomdGF2AeemtG0CksWr5J
E9g6Wb0TutilNjJ0kuV/mDJhWEiDJ8T7/8omgdnDU9VrKCtbAgwXbqx+o6AlejlDrpEtsyb96sr0
0ApxZMZ4SIv+0DjMQHvrWAbhKSBchZjbk54ZR9qGIyOzdVgZFzNsdpjMbuNkfIaZJt74TVZuwLSH
6drPkDtY4iswQn5JpexH4pF13Y39JNtjiwVIOwyM/YkdWFSzKNHX6VILWmm6QnnHOnlr3PREeEXw
4hDoyGSQCC27e5SFc0Ludyxn2RjoYzyiI9WuMunburlRM1S+iSPzFdkCpSLlP4/VMRbYMzSJEKlz
fypk+6U3EH7M4sAJ6q8x0y8OS7MqwpaozM9gzJ+R2/wEPoKAIaBwy0JU932c4KzNw6+8FsgALRrg
etj7hn5MPYQhDOJYcOQwSIejxiI9Ccaj0TFA9Obhs+HYyH7w+hpkDc8KyINMp71fdntO9X0ELI1k
i02skU4YVqtWZUu3HNFPlRvfdH7QaXGhlA17J2EfQ1e/aNKHczfxQFoffUg1F6cMtkLpnYGtnZzM
/mUnuSvaYkPi+bZv3FVeDOQEdLum5GJsknrTh3TF3ZQu8zlYu678nyYvftvS+0MTdC4jDS3tXE3K
o28w68wU3Z6585O2RYcTHwOkmpXhPQHzNS8GTXTcqXNZUR5zfxcONNyuGZmJ1MdA4g9yjeaQTNGJ
HSijqCoBg+JiAS14FQxb7Q1Xx9qkGvYS7cnM/WtjhFee61tuh88BYSTbNAZtqbnH6EofHaao18p8
ZeTWqnTtFaqrTWozBrCHtRcsReHv7Ng/TPl4qFzG3Dxus6fQ3ra8pIvAsukmsX2EKniOg4P5S7Gp
1EGw2qb7Zxk9ouTyq676e6hg1AbpGWc3kwtVnqgDL4UFohq92MJysYagAGA4HUy/uolYLSwhgido
xUQMylGTlCYN+XQjinqygawXC0gn0WzDtckYLhAlvbYilDcNpvKO9w22kvxp2uQ9j3GFi3mXiWQA
USt1yqLvnf/yiNq1Vt+hroMvQl6j2+0DT/ktquV5qDA0majB4XvwwtdUfmRw2ix32w+/MvGdx6tZ
T1+X5PYgHlnMeqhgKj5cVkqMunLEUQrPX/BVJs0fdQ2oYr1lGpLI9zynKqnyNqWtRBdjVXxkEyRO
y1DPisc79ZCgAdHHy0Qt4NbuhQX7WTU6e8foaDUDcjX1hqfh2FkD1vIOr4ZlbLldoBpaOy0ifC4K
r1YbXxNhXuCl3LpJvEY+kB4PkaVstGzBXPHZztmDhrL3EU1kzCx+atShUPodUNc96PwbS+PzNMyr
+fqoj9W+gTPqeR2/UGeiYGfLwiWioQgHtQjj7miN4thL7egU6d4rmXkEYYDy22V81xPmbFu18WIJ
ZztY/p6l9KEN+OaDGPEWYxD2Nf5sqfOUy7FvnJPcmsU+R48ibmFULO4SjQqRlZmtQprIWPIVBz13
l3sKB/FsfXkBFnmJYhg1JsogfLg7U3gbmyHeohE6Eo5RYLZJ9Bu8QWo4bG8MXxFjFbGiMej+gTar
X2IDr/TURwewGIyWEtY0xmR+B1xLnaE+Rr/61gLHfxm97A9uwRPYHga73n2ScnYtJv1kt+7e6PID
huMt9JxdV+SHajAoEaxTlptnpywvnssrLaE9SoF0TFoaAdDoUERyQFS4NluL4jn1PmrTXKbJ8JdF
8Ubh3dQzaFqWZn+QpGJTiXB0e9UEWjzg6Y5jEIxpf7BJ68VpOvyxSXiM9rS0Df2HwdHcqH9VZfSH
v+A6RP5+wE0xfwYITrn5IKH4GRmCSYknPXLMGyB2ZvdWsg6s+ZWymb2mermmEN3bvE4EswzIk5r6
nyaKc0JAnfr/uKSqoFoboHdKGZrIMrK/rIk+NJcGEXgHCpi6uhLI+GeZatdN8dUzBN91e+zZQlQ+
048h6fAhFd1BsQlio7rPTAwqwrzmYUj+po1XsYVE6+famdSgm0+TnJndbTAK9m+oThv7TsyM9kFq
2zka5DUNhk8kwXdLqQHPB14tSZCih74+ddBUDeyTpuE7gmWMMZO9A3hE/DaDddFLiHuTG4GpBDHs
CfOppaTcihTD7xh8m9J+tHbMciVh97RHv7PX6bNnIx3JYat4zA44Ri+h4117J19iotjXLsDtHLha
W21HSRIsYTdfBvVKFnkIYdJuG1XpmR7tqhvhkviv6aUPoMujs7u0nnf2k+Y8iZ7u2Pmk6zwKy5ir
szNhiJhwsCIacXm1W22c8182tY15sTSpb+NtF4CJiutHU4lnMog9iruTSDkl62pOKNTICVAhMZS0
ISgYI7UqIsYbOtrBzDHemwrpnsKW7Ktqp7XWbRjGtyZGY4dzZxaFXUct+c1DnhyERsaiDZkPTQ1i
D4hn63TetGQuv98kCaJF6Oe88CruQsAp9BwoeJAUGK9+JLFuCKxNlfHNFHarJ5gMdNdAH26L367A
AawNBRV6j9xIUQxZefBwXP2zLeRdTGUFfMLdx0SAYt3jflLrOKrYy1crfkyYoS7hv2nxmk7DCWHo
T1L2nNRGu8JT+i58heQ5ueZexOQ7hHBemCMq0dxZ4LTahHTKYU1App1ap5jngQBnLufE2+l6gSbG
6f6Lh3kf6dGeNiygCR2MXrQxOuo+p3s0NB6Dm3LjdOhmRgobP9BPVYgWknyipz+LnAKNGSru1Htb
AhhlN/9VTx6AyyT5kNN44Uk5OU731rfuJ4ndv+5AEZzFqaQ1URsKYbzgOjKJcBo3zpwOpo31KSVE
cFGSpTuxNYFVQrsWJ+NPVUvWM8ZFsQKkcMG1BG99pYYBikqAOzGv62uG7iLI1WfIZ7BAXPlhCY7R
IphekdE+LDffJ7J80Ifc+8Bh/xweyUti9hbjMYWojar3xObxELoUZj2oLL/Ahc4A67XypfvSj9Q9
RqhhmGUgqE946fog33Mx7mLH2LQRUDA9XDbzh8fRQjPWWw8YHm+OG1y9rkJwLn6njE1OOPFpG3Ns
gT7033KqntpkPGRkfkvP/4Hm9E6M9CGWlPxoli5NoZ90h+2Dg2pDF0Ar2xb9ks9lYhTtZ65lM8w1
WOrS+LQZA9UVX7rT4qwX4bLCsgaQmp7BhqCtq6UmIdKzgmCQO+3csjqx5jlPhnYZU5Yimdv+Ulot
jTH9H0nnsdy4sYXhJ0IVcthSmhmRYg4iqQ2KEiXk0EjdwNPfD74blz22FQiy+5w/rrNp+pRFujFw
y2FTJvWjiTj+aN8qo+bYevkuaThuQ019FVXyxXvIXzhGP0OAXCIDgR4gHizG+kn6VgCmNayruUCr
jvKPvpDPWY1bEVwnw+wUNmqV5OU+0OvHKIFhRWSstKY90e6zr/JsQ7zgddD1fepUDOrcxuyTUF+p
JO6jTcjry7MDfoGDFmKTUNzVMqKir/61AjkjlTl6rnA7lMm+QWGeRcEmqGDVHfrDcr9aksyHvd3H
nddXEA/IQNZUls41HAQNBLSvWuAZJHAcvCTgSiskgeTI2zRP/HbUSi0scGoeM53rGinA0yGU2qae
EF818EtYi2DPeSZFX2ztDK4uJupYd0MKKdG586gA8+qwWukR8nrS0N8M03+0rXVxNDpHRmY/O2jv
qHj4RlLm74kBpMjceUjJj16Icd7wORyIJm0XnqwfIi5JDKy2w2htAyFoR/J2XMN7mQ77KVV7EWv7
sGs+2lG/BFp97AWy3lnOPzZ0onjWnsE6ei0qnc6lOdLfKHda7T6TksBUu4pZ1z3s0ZFFjAnmJG9B
PyMdbRzArjL35MwJ+BOYlKH1zqlBONtkYeFx8J+7F39oQGlmBdiEg9C08zvkAeBTaJ45aEmCzL/8
SWuXjoW2N833hpMd7Bj6zcJkqCNwzONu7/r4mzLjQBbXlqQ4B2YYowofNx2OzUbGGZOxF9YdCs5y
Ty/jm5qSF5yTT7+gmLDPGdTrDrWdTvB8FbU7LDEny4W0RyKPEYgI4rEAnvCKZO/YI7KNUayFRXho
5UX0eJI90mY7TSHaE0V/m02pzFBLgwwmop7wULmIBcsW20w6Z/uYFu8ozBxrhawNs7v9T/jBb+7y
WIss2NYA3gsvSg7MY6jXwEZQ1K4CWOSFV5WfSRHDU0/WBkhoYxRUegiNmrnA1im0MekrDtOPRMP2
zS/yCBumKwAC3mpYEIEKuc3KyP3hktv46LRnIzXOFiAB2hD3WH6iF+kDWdXasJFcSFaccHHrAkWf
QoMU2GovPf9Nq42TJUyQQ5unLYFnQYp3AbNUH3c7DX7e9YJtGjbBDLbtUcaQDkwEGWkE6B/JRiF3
nFxVo4MIqmItfNE678Ms3GsCM9WZzq0q+N5lc5vEdLXJCpBd+0MA4dF3CKwdzOvQzROnm7276OMd
bLDWGB3gct6SovsELOQcmOJDg+TazdDA/IfAzgMDGrvcLqg2t89tnh4TP3rHOfnPaPqPVAQEocaB
CRLfv5cVlybYz2faTve+Q+bRliQSTRjDhsGjnaAgupX4rNTFtGUDpP8dE5NRv7ogKP7A4QUmEODQ
zcwjRCILQjJhGEcPqXnDqQyGU8A5TpvDSWmQPRFe69jb+9m0d5PwQ9n5eXIRdLn0r+UBfRk1yHjq
Lc3KefNdb1nkfPJhPUjX6LU1ZgoaADhHSx+8ewzyh2dQ7BbXdAy4PQAo6fxpkX4QynCJU4avWmC0
sQ/SHX7setqVkbPzJ+vYFty/qB7YMQ1v5aRspnwf/jJfwH2J+YP2tkDTrhbiMBlZx56L1DHMrW5H
H1E5nJmCjh5qCVZc7V6k8q+Ro5hLoneCBo+EGn7aufHmdeUvW97VrWERfEJVtRLXW/1NcjCWpFx+
pDqEA17o9TR130PYPa0C7S+cGq+24f12yVxBDQVkiohOkil7F5qzRYNHAQozROaQ12ktMWXAevDi
5DgD2bsDLF9dFv7VE4bEsMuemgfs5OlEvPhFhqKB6lXgCQGm22/RzgNIJoSZY4y5xWX7Bam+UaGq
XzoT56NjIVbL0eSECSD42K66ytmCU966WFuafPJ1CTnomdEJVuxsmbwdIa0OSlWwYkTpIeL0jH5j
+jR1hYT5LWRdrGsDL6StKz4feoD2LinQcoMVpc241pJqL1vQMVPMOQDWppP6rnXqwziCuyAR5GcP
G/b6fFsaCBe8ytkQbkdnYJBzc86hbkkUbqI69V8MMZ8fzaD+aCadKx4IMbG61tvIi4HOtjmJOcAF
zvPNnS+aTDE1+3mwq6IcHZ28khqWvZDSwTk2oFTxOlyRZJYzdZXxUpnanU10RT/tvtUH7UXa/Q6Z
QPoiausP2OdXOrepQac4WbBWjrPu83CJoHJZWePKtY33SiPkKQm2dHujqgjaw1xOxdM5TQOnpiMJ
6auK44DolTAUF2t8Pbw3ZYgNPDNP/uCdgRUuWgsnazGRvcZZ+awFd+rIGCiHcVnU7JRauE4N9W7w
M7jC3aGGO7A1r/MQ12Rqie+UAnTQTFD/WnsYRXYUekQMgEDVPpmkvIMuuuaBOtVlPNikxBQjFTDj
0bMZA3Dz0cG9bjmGmc9ODRGRXl/stAkiMR2CndF2H64BiGmMFNIRi1AzRrU014xnPeuRf8PEN23y
3qbze7w31r3wHlUzF2Wk8Z4G9s3oE31riGJESZde/3Puo/I/97zwL4EKSjYN7aPVAosgEjLJccnx
R1VdsglFz7gImF2S4AWz+LmgCU+ouUS5ZdfV9WkXNpICnJbTWjCklWsuAnoPHNIrgnGO1/vXZ/Zv
GENGhdTVU5l78SeUT6RTKrIPi53qgmtoMDaFfX4vYyQPvBA9vk5x1wBT82DaILG9UXvG/AU1wbQX
JuW+juhEMe1A8pWafWUO+xGznG8CWNlhtwyhDQEJxLsvON6j8F3L8i2G+/dg7kYX+ZFupTWy7HnT
f+/07Fdhy3ZyNNImecAAt5+AUEsrxIpbKqZsaAC2oNrLydnDUuEROYA8Abq3gXxySxJAam9t+MO7
RewloNC99os/+HShm/txmTjyqBfaL7QA3Rz+nxpVtQvoD80B09jUm3pOMw9CXZEk13FJjsFcXhf/
lnH1LKd2ZWkj83jkHHO9PUR6cSgb+9nF2Udr+BCw7UcaIhwfstT4EwuCzygq2wD+gibOIwsrhprP
JmgF7mZRb/IuQe4ecbUTP29SBjr+hCMXgOkAuJceajvKag+ZoLS7HvJLWNY7xFQbiyY2ZXa85L6/
lUb/jyBmooS1ZtPMnnsUhNsQGeSirsfgVWWUWIXJ9CeZLIpxBuenZ+F79ZWcm+CJe4cYtaHEq3bE
Cxx92aM86DXzeKwjDW+RCzpBgWelv+TT9KE0cR0d81oGwTUW+rXpZ+DUHX+aiIpJgdScNKsphz6y
+uJccPF7BjPFqJ7ueAOJIQBs8BNyTxncULuw9cmVjekq0kqGnChYEQr6E2dQfElqmH8zGV46YzqP
4xC8ZoZ6xv2w9PuZq6GDUsdEZUX9ubay36JHYEb8wyIq8tXUImrBZID6Q9oUXMkj++TR99xTkhZf
wgQJjWq2/zAyv3IL8fZYWeRK1vQtiHbZjP3TSLO7ZxQngFDkerazwQZ5zwaWIATfmDF7/tiPZ3S4
Z3916J2JumabDMNaBtqXK5AwMJVIEAPi2HHD6Wy+RKbCleUEejmHoH3wb2B+6j+TrZ+mCn+Uqshc
FxOjo7LvGLI+ExYht9YPoEYpMVzBUaAyRHZKVU/BeScr67vEKfPqZgjzTVZsGoERdtjWps0Yeg0l
rkaPd0Srki3rC+rJZOdwUaNqGN8BVt4dR6cWM0sufdHuZMZJ0IfFAXFi+xIkxt7IWTBqaCg3JzcS
PIrcGWX+a/NkxfpFdISyv7CQzNK69qfp0mc7FF/N6N9F2P26Zk5wpV/N0kJ3YcyJhVq4jypSesM0
3sVFCfpAnuhCrz2gk9p/JAhhrCE52SwWXq2tKpm+DXYyCzWie5A4hOp4N5lrWJvaBzdChVBBbosG
W6NBcPqQzEqB0tnmRsX6AyWPzhiZqsq/DRzwFgEuE/ILitnGtSPm0ADDa7EGo/U2yJN77WmiglF+
jIN6ZC7DfxNxr6Jpfdo4r1Bgz6qDSq4KNZ6KOr9rXb2e6nhjRsC6huPvwhF3iD8i4W59oC2LNQwu
S13aCteuNVydJrppqTo6pY2tFVOgr+3tRKBWHnf5ZOLQtTZujHDCFkQWoJIl/kZhSVRLP3CoIJdH
l0Bn3NshBi8JqFwk9x5B94Ksku+SNLCiG64Z6bWRNDa64jYLi7Wu6Ss/8Y+ann82mEsF+Qn6XMmk
WZw9/eT961udiBjh3HQ8s9Rp4uio/5FJe8o0g8UephrNlVqU8Ewz8nAc0v7YwhHnpbNvNGeH1Wrb
FSiOyclD+qnvk1D/1mt3lWjExpQNUYD66G2GnL+hdRoFXVD+6BWTD75x4u00hEQe3B9r+NUxM3By
g/T1MtRvdZGexth/EEZCW1LzTBhBeIdykHjhpxmoVaZVJyxy01wGyMyRAjBFhf+LxO7kBNk3ju99
U3OJGXV28v121YDWNY1BOG5Ze3wf+DLfDR+VIOjEiZtNnThbAoX2sRKo5sqdJWESoJ86h6KkeRIl
YOhIuviZxoEDMpZDHvV7pGGElCM0ekkUGgtLg2Ydrr1l3iyMvLR00/MzSyDjBjE6JdH7NHb3bWTv
sYUcwhwIJ6jOegis28zRY2Fvj/i6CWUE3Tr0UbuPqTJJi4QZ29euKlK/U9hdHUo8wY3Q5OrVWzeh
XPEVzKGFhQVQ1UBUGzcPTXYZgcCpBt/M0WV2RfgnoABgUVA7AjFNznVGHTKaLMrhMqXOo05klan6
91QzEBXpB7c05nmHicXJtbW08A3a4uF3PuhNexM6z8GPDBi/Zqv5/Ff1FC5TTX+2HsRF7GhPase+
kope61pDQY4F8OJUtIBaoA5F5Z5LMv0XcZTsA9dbZ4WJwQxLD250HU7Tzg8lNnEeOTulPvykJjFZ
LJFbNpG/YdTtRsDHv22lzlonHqbyHxPCFjbw9K4ioN5OrzYdlSCLvtfusQd304UjzWm599l7Oi0p
zfeoWCbI/+QZGS6Ha8MNIhXnT2igwC/PXs0QXVEhTZD+zkYHifzmiB7N+VMO1tWfQx9Cy90nbXos
UX2HifMvrJj9O8msKBGTlHFd/WU6OMazWjnjjVGkW6AWh0BCoB8jc97dot/mrXlB7nWLkEvCPqTH
oLJPhJ6fRGoupYNUxioAIycPQUthuCsoiHvqVx9uied18p62LZ+RQHGtucESWfrVqkhGLzi2i4Y2
6BZsCLAOeoPTa92niExUDbwra0UuJmqTLAnQYY3TL93WD4Kbv5Mi+EAaiqOLTulwkks6156ulr71
TnINm/ZcFrrEWhixCvbeDNqny1rMPvsYX5cdgoORakPWuCjQ8PBPjiCLKy7dy1gKilb7jwHtPsyz
j7GsJKeqm1omr+LO9qxeYhvpW5mTmatM3VlUZPghy4xuPiaCrLQ4kopmZ0b2uVK8kXzfJFaHCkdm
PMWV3/xKlqBWN5iedffddZ2Ad5RwQATzo6PVn1ig18a8G3clbv3BwLePiYNh15XxjNKNqE+nH/Mz
tyCTcOTl8I5ZfEpH50Cm9d6T2pYfdU2JOMI/9xrpvA16I/3sOgYpx3HXvWyI4x1hVRS4BFBWxJ93
cmtlcP+GEQHfKOun7eMv6Zv/Bt/8gNf8gBq+iNY5901ySQPSz/l8f08+KevEl+HPIhUuBEhWjvyV
0jhHpGAv8ixb0dCFN7xeq4pxHzno3mWskLH+qvUd74zigXcO9Jt3hSpjSonR4ZABVCFg6XcDkhie
sYMmfChupcO/94bp2jcxCRjhh2ljXyytTzoz3hS15wtbumTTS8h3jvdh5g+4Gkhxd6KEzNveuAjd
P2txCu+F1d/wevtvgwodfBBThz6px2TDe/Sa8TFN/AfIFEilyCgKbfRr7TKwaNYHzT4+ZJ8i2oJ1
45UmQuePNWI70cCeB8ugqME6FARGxJVzmfyg/aMa7zusS9Icip8xrbeecK81uvRFHiWPIbH8V7uv
7sXUoWiwdmROvTfh+Bm1PBv64H/sptvz/HehVobzzM7VOxcs9NwsngmrFJZk9ekOE3qu06MJwG9S
xp3HhwDRx5RU59pFDmcPPKj+M83LjzHttnROCs7D6ci2e/bp/LJV8iWL4Alc3bzIvMdyanBkxlp9
wIo8AamoJ5apdTQka5Gm0B2uRmpKPD3GviJQsmdWKvgQMRdd8KKcbXNCfukKHf8ZSD6QN2K13tvk
eApc0f2MIbkCvq2eyiW0Yqo3tgdsoOfZWWb2YUq8Hyf2Ufd05roKQzIb/K82M+AeSCoTYXk1Jieh
FKKegX9Wi4hQ7l68k31SUHaKdD3ogl2nyX1F0JEbDwebWqT/m+UBIJexZqxAsGeNRHY1aWRYuKwc
PSXNLy2VGm0S3fIJJejkpmsjJuTGdJYq96+B4vzQFQ0ARdudvJhQTLOVX2HDzJLYCBo1dPpOOl0L
nnHBmk+IrUU8KsshaV3nekzvSRyfwPLhRRC8kP3Kq4ogJXSRg02oW5kamaqqWy3tLy2kV9CfG6r4
/nfB+40WRLka/Por6bgjSyk3uZOukfSSXhysar1ee0LyfIyrKaobratLbiE48Ck8ZpH5bIT76c2e
5yguOG2L5Je8/z3Dh8G8keGlJ/Hgtc34sWVOSnfm08lUDc2XqrG1pGQ4/qkb/SZSPuelXa+dVNDK
k9ABJAOTdaLSsxcVIPasCHtZJI7xzQ+PYCilzpbZTLLqtDrkT2eAWceGfTK08FiN3iHqmR3M8ZzP
/cTkP21ivWJ4L8/wVFBNxiEkLB+dSr+NbVH8kRK426/HneOlFAZOT4jgnYqaTQxCAgECrFwaQBJ0
kAOJbP1ZKy16vqfrwOJ4FqyYI+EXp5bYdo3Lp7UhGlMzoq7Rubdol+E5ohNvwJurwltoBm/tNJzM
Ucew1dlvHmXGVcnX42haO0CYwFmh9eJWLP1Mi2g7guGoT6X+tywp7c7Q/ujebL/qunur1fjHRjBW
cOX4pSLKtqq9IxPZryaztdYHH1JL1lXCl4+a8OYW4WNAK4OlkpwaELilq2wKhrlvfRObGHjSt9Fx
KJQTL7VVUuPIZ53VXNvFZbNNiSS0dIqVGM0WtDiJjV05h6FiQm6Gu6TDBjo/OrUd6JufD1dflzfS
mQKC0uKjT9jLgrSoKxjZs2AtS/Ts2uhEP7dpsTQVsclBigrGMrk3Cm7yznDuju4TqWlqxkKOnN7J
5G3blBTrooYj9cBV6Rx9KOIo49L/yRLgaIdXMfJxzEZsZETxTcT2JPoDAnZpZe3VsshpyJ2LtBgF
fG/8i6P6oAmQSkF3ctv85Liy8EN+JKybEHUl0ofg0hTNJZ2KD7dh265sPurMFO+qwNQ7KhTQNm93
8nHoDoWTXRiJs6T0pnrRcAaGGMNetYJcszq5DN6ADm64eF1zEVWHdthalYNcwk+hueqTX001Tz5f
/7TS/iyldrUNC4sksIahrVVNZtrEmN7Iw2g5RzxxJyfSz05fU+GF/3Ix6N5n3AT3uHfthaoEdyY5
tYwvX01Vrsyck1cbp62O2moOCyGUrC9vdsFuT70R3hotI17RAytULNe2yLYOKikOs+4BeHodKHFO
POeXhtq9KTBLiVr/ayWzwj9D61R32d+8aE6eJ3g06O1QfvO2a8NMMf8CCxC/UFEowMjohni7B9wD
AWkO5H2SxxKLFdobPjcj1lZ5HAnp58Uiyrh6xNJ493s+h1L3NlHH76kQzdg1N4YaxKlxqrOaByzP
qW/SHM5jrq+swDlOKfaqKNgFhvxDTMB7VBtX1x1/PZtYO5OtGgVcEb3UTs27ou9elG5/N5mJ05yc
uUDP0RaAoTDfZoArWnlpe7I3CMOt3BwcAC4L42xwwsb4m8YKOMM1v/F9sUcP/q/qsEg34ki55UUW
s2bEnPYyodUqDVYWekdVexvDQfcb5pAiPlJho+gvRSmfTVWzteEm89T4zqJ6RJmH39+pQUO1B42I
Ry0a900m9rirATTTjmxIBrwiSKd/kvTT156apiD1wP9sC6siajbb24vBuPRGs0XFf+pRyaNGoD7E
QWCRxuVNTBxvhin3UtdfHNk8IRS8F7MhxiVxb3HHB6aVJy8krAyxFQXCO4CfQyXMjTn5ZDh25ZNj
75fk6VmDwQJX2tFv43Rvtef7TPkEgnjlNs4w62forkadotiIXDkzqHnB6PnjgpdstPo7lwbLQz5/
VqoPa6yvYWsfZcKdmw6HboyPdTVeOtc7t6V2Mk37GBNHSf3CQ3nWv8kG7EhjzIgjJxgnasUUoPJ/
eS1IxOwvorC+rBTWbL6XCb5FhAbWg/WIMkpgqMswh6ZRkcNjqbl0qmjYto21Csh8KsH/LWv8shr5
VqA+kpJGjVTsBrM69Cqjy3pg6avrk9HnZ7dxzhlbx0vvNvgeXMZDF/4vry9RJInA+tMIsLSmMpag
bxeiE3YqpeqSI3I9CSinPAMoBXN6Bi07dQ2d9hoG7Gsdpk6IEDWw1tNKqbX1Hr0uzOO4NUzCoiK1
po6WgORsVafBdxekl6oOr1XEaAs/nSeKzzyM7txY0C8oZ793YfLWVtVD+fhq3bgyXlDTtzh99Z07
auaLX4eIVtzhW59oys4EKVv9JLaNp3ZIOR9+CcciskC+TCYNRaMqjyYlvMiC1CspC+eKQ2/KqCpu
++5Xx0HblKR9qfGQDRWFeRlhreQCh8o/kTP3q+azopnPiiSv7BfhDew4Ji8MIZ9L1XlfpoXBF/+p
Mzbflte/aYJQ2pApW8hx5fs9SGGEQK+eQ04UVrK8Al7N+3Idhgb4OO94N7UPlswveWScHK3dEGf9
bohuVRR4JbNcLsHBe15s85ZhKbGMgqZFHOi0bNILN0cHhIV9QKQKtMzyHioxE1n8AG1pfcGg/7KD
ALaaHp1RLbgWOREAS/UdLfIXJljvlY88u+2ckRRaKcyVlF+qJw7VqqYvYhp3tUvSgK+857wi2xN0
2yTkWx6GnwXxfQndtpAkR3A/7mgj477onqEZ7s2quzUd13ih80CsybnVNd7JuMDR45THhHwjRM9I
og20FObOdisY8HxDCuAaomuFrG3ptu4qrfi60TwNWn1Nan9xl1Z1BM3fjjZpihg0Nr70SDjBHpeV
2m9Z0HQoqG7kzvpyEro0NW/j8XZuQ/PgIdMJ0KnwsVY/+eT8lIFEr1nfCZqfLR7yngTJR+pIqh1V
86sHNF3aWvk+EhsMYNO8xJmYabY7Tx7gOa018s0Yxh0Wm4XtjPseWPGlSqkCDS3oS8Oe9JlevjVg
nqit9OVoZGSupJ9eF3wPSfhsgMgWriBnq60nEk9bbCxOjWQ+sPLz6KNGrOYzodMnKl9A9AJ9pIja
X4HnnKUhDmOo4/0uhq8BR0HcesvARk7BWf+mW8a5dHl8w7ARUbqPS56FzWAMAentSoGRXEgmRbK2
uSl63X31tP7hSeNTmjDvRTpQqjNa+Ac7dI3BSbgo98OmXMqpuPZReWyVcQKKO1cRljY6iE0tuOqB
xoVeJl9Ng3+yBQzHBQE2a/8JrOrg2+MvZcQkMNc/YawfqsEmNI01xLaJNGDZoR0g9vklkQtUhVgV
Xb0SyQBTbdJ0SPqjP+evWjuzoR7YLOgYLLXvaUTENcUZQc/xtyuC4mXCKzIn3iiVv3kazgODxhXc
43zhcT5t2vRnzLhrQba2fJXdrJ0agVxlQ2pCbdOSk1LqVjfPvimvnR7s6hYvZ+ddylwAD/jGYsJq
AMO78WpBgaW3ilIuy5HM7N7IEL1kYuspoDtXJntCUQmkHvoQTpeG2aFc9dDoiYts3tVXrijJeyUh
yms+Iz8gryt81q3cgtSfqjG54mW6Es7N2NrdilBeI4h+f+IAy+WpU8bBSN2dqQM4D9pGcIYNDCat
2Tz6JPxnWT7sg8nkgFjuQwu8M76+EyToQS+QcSXZxpRAalp2DEfj5EdYq434mqd8yIkE6Jpul/Zw
59UYc23lBHX0CitOAhYimFYK17vpXli96p46lcZIal92KWda1ipqMjNwboaKaoIyeRhVazFKTle/
kBd3hpGDqqZensPGgaLQ/Unykie4/PxB/JW0G7VuTrgELv9aIM2PvK9Y9FfPCmGTchQ05SnPSCiR
CIkx12bu2KFixQ7tUZnWhDueDrlhUjuWgXMgQXQrfO2rNBW/T/+TOtPdLHNM7A1JZLr1VJNzwhgD
hGvYu3zw8SR2/NqOMzwgZc61A2iU4Vzrw+ZiBeWdZG2dkd79RMHO4R5bt2yqPkff/8yTlAursKDz
SswtOcufH+K188LrkCJXnFTB7WUXF003L61mX7qgXaF82tpjpb0U1VS/6jN970UIN0RC+s1gf1Vt
yidswvKs4U2KNchv12HID8j1xmvmLOsMhXcCzlqUNkbI2D81gTqr2mWsNz78UFyrSa0TLfqwqGuZ
+Gy6BDVpU/hqJAYAROr8HW1mrniiSpfaAR3C/qXMkjfywl6rhIpABM3EIW0CEpClD6497zRNn67s
1l9jqtu2I8YDA4uk2RLAr1PPqPtXpy4AC4miEDGag6lydS7CkUBcJ/nWUbGbPSLeLAeS6tjyqqF/
a8gJfBkn9ZOGxm8zUevl5CualdYB7UDkPjzztHrqEX4bPeXm1s2ffopOAeI41JDX2gTQ7Uz2oCIv
kIY2WCU7CfvR+HM5mAcjZ892NaDyEhrEd/U/w2DxlPoZCGvJ9c118YOs6ErSFCeomWyIYcqo0SpO
PogavZO0+LHJTrp99bzuGtmEpiClJ9VD27i62E4uJSgdYcO04d57AhpeGotpujP0NYPcVnTGmsIE
Drsx+KhGsmTUNJ5ZWC4RES+h8Innm1CHiGrdhazxYwozhzS65v8PHDh5dzrHUq9eisgfX23TuBeZ
3Psc7wul1K+lNNY058sZUw2ljoPuxgKy8qffzsAFWunDMbS02ev+Xkeg01ZpLdyAVdftEUxYs3yf
9JQCu3XyCMuK/ugIiLnseJe1Mny3hUe4EkYstxq3aYKOr6ARiSRIwJCQbBeGP8yWP4QHBJQEt8eq
TC+4Cw+T1++INtqIMt2MnLd5G7K8N1K85GW59nWWkySq3jMk70XgLRE/8iAUU5HScrga9kUUSU9L
84HMwE6ClGvLN/K7OwFrTMpAVZRxFufQSl6J/4uOL6L0PEJKgu6D4e3CFY7RIfuqhEueFv6UcCAt
s6gQ+STTXzedbngO8A9ma79RG71lxu4F+ZY5aQoTKCc1D7TmlajRvVL/EbnDe8uai5pLAsKC6ivx
u1MfgF/gwwcVcy5sq6cpKc52Wy47Oz6USm5iYnvAx75Hu7ljmydUVhJkMxGyXNj0hY41bpNeVhQj
wDX0NdNmr7l7lY8XHI4XGYVnNyDZRpanwM+PmN/2cmivug1vXOVPowWo6CvaZQJG6KJVmz4CwZJN
uhFasfVb4PDOjQ+VHmPp57zm5isJLvX9FUqAbcGAFE4uG0jAu9PUs/WEpoqv0y2zksFEo9R5gXqI
Sq2eXcL3TzFN8GbhHfzMOjTpeKRv9cOywq/eqdaD5xyiLPk3luG9JzKx8PAkGvAwC0ukd9q50dPM
jCZdtMDlsbdOfd71XicF/sOQR2M4KO7y02RX+7QkO91mFizoTfXpy5gH272Xoz2f6CSbZETSkn8Y
MgBx048PmhH7ML8t+I3J9DjGv5aXIgBu3lhQWACTGaHP7b2ZCQwm9sEwEzzPrn62reKiivHDmvz3
urEvmQyerQ9pZ0/QeiYFrwuPT8fsRlavw0DsS8wARiwpJwlK/VUdER0px5jOAotrI3L+9m6x920C
iMeKX2fAJUQCSkROCTeyrr82wvgMXLbqZDKucwIaUkmqMUYAwe40OKyUOL1ESO1flG26vnwDUvyu
amY9HVqBnD7U/rrOX5iZfsnqmAUrTMM5DF9lW92rMsYf8O1vbX6uyh/XjR9fhJN/llb0o/PTgnpw
XqIbebbWiF5HI0eP+7bSz0NHgsAU3GphffdlsDV9DmqDfo8FKRDsQipcE48O9Umybu/zE7mo2+I6
easMse0bWDdttssPU301DP86QPT+tckQIGGh4EMH3ffikKeqVdbZrFqaMVDReqZqXlRm7qZcPGiy
vSC1whrOQJU18q7C9F+kol0u1T2Q/Zfi00UlwallEHUH50oA9d3s5COj7ciYouRFU9bTm9qnmfJ8
hnpAaUlRoN2UH3Gj4e2f7z2j0244Q1BzENltQ2GiNMb2h9nMxE+d/7OD8hFRNwPsQbuJE2yaptil
pHv2AC6wbuxd6cDOZMTtsm27T69wmcDyu5dxn0yx8YgqhYizQcfUtSGuQEuyccI7D9HO4WO5qFMb
yK+6No26iSbYxL06DTEoxqAfRMrK6EofwYuXGK++hzpa2TezCW6h4sSKnKsI4YcceRGehplEh2PT
zdWUYAyhtfFuBfbVtdODC7RiJcYjQ7daqPKnA9YBjTD+/Y+l81puVcnC8BNRRQ63kr0dlKMt31Cy
bJOhgYYGnn4+Ts3FTJ06NePtjVD3Wn9MWj4MW+SPkVMCrsXi/ncTyqpw0lg9cD4TPgxl5K2mCr+z
KTpcGlXwVaJ3RIXj3yiQ+nYzkp+UdiCfBDfsRJbu2I5bNbU7AytjbZdEmtkv/Zhfk77ZFAG4xuAi
Fw5C/Jwx5y/3C1M5YOEpTrjy3Aoe1XYfbqy9Dg5MRDRHOdY4kXl+I2qE8VQB4C5TOwOX4hxHq/gu
bLLW8mhPsg/9Dd2DUPV95Lv0DI4AyYaKt8KdtrmOjhAo/7XKq/uUt19FJGNOIuqDVErMm/5lGlS4
T5G8CUhwnMkkdhjhcC1LkF5/rGYHynyUYNHQjw1LbBab3+OIhKbGf1wZ6bnJUL5rqMIXhWYgZKl/
+pmNHRI+SxXXq6GLPiNXu2uZWIvZX1fOkQtDjDRozJvnCgcgQunsnuNBgWuSvEZkNEdGHi9N3fpy
WvKP1Mi/7jWUiS4ReXzJIhhzayJE0abUsvbJvOPtaYdjovfbvmrugfIvqCOuIrOvgS35csYaUS4F
/FY6bH3XufSWj62nPtFMt9ftYjsOIQIQvLE+sR9oi6jNM8avpJevTDsnyVsaVzRyI5PnQCBHnIZm
ovrGjEwFP915BgN0VMxDCbUlC8ISAe3T/tyV4wY6cN+myMdz9W02s0irVufcra6h5+6tHgwsCOoP
pkTgLwKMF2UwUbWCy6+rPjQxXccZ4FRzYqccwmBBMjcIW32rW3mz/RbnaF1+uIP3Vwb6psLouJwq
vOKuy9PylAnX50IwuW7waG211u3wX+4MJ4MBns8L5L3PPgj9WTumtlFmsvOKdO+70YGiskNqhOAl
zhpaFBlj8lM6lseN24knmXfvsuCj0ImgEhgeCSdbM1OSjeVRbhZPPnBqdw6s/pLqxdWs9V/WU9iv
lGANKBNUMxspBRlHBe54Elm/4r75wdHNYl5LZCI0MkAlTX9x0L2qBixkNBMbLASypJ+MfDHY6i0q
4vwfPshroYP6m328xSGDJ2n4LefgGdWS/2xz6i1M0j9xmYSbNmImLCxCLMPgDfJgdlqNpzAKVlPv
vcg+KZ8Rf1x1z4TVGs8MfBu/nahBd3dDETL3+oewHI5WkZ08LTgVbnfS/wO+Nf6dfdYmfcRent41
Xb00xPfNY+1W+UBTfmBuRU/+ypgNu2q+uaSlNlTOPxLLujeksjMP8NlXxi/Q6Ks3sODF9Yk293/x
XKjR9dFv6dZfuTndY93+0VPttRxbtUiGeE2aCDBOaz43cUiTY3cfkTkuGAhQa05Et0zBtGXPooE1
ejGnfvbpUGUUy7WXar8T6l7aTp4zHc9yKrPvaag/q7R77+YSuyAflm7n3cmN3+D4Ih2DhrnZE/ew
VfQTOogVgumt6cX7hLl/EdcEEbS4afDkfRUZ/rFRfutFcDFAK4cCvnkOtuXcR4cuGXcjFZMByn1D
iuz30OOAUWjovCFZdUXENuoCNY1uf0Hbcakj52KYc7Yb9bn+UD9NprhDxH26wvqU2D/QUnoLqLlf
6Y2vusEMFxjul2ER4yiKWx931z5uT2ZZ/Es61qkOLmTBv+EOmFNEEURcrKk7kytx1B1xwq74T0vZ
D3SuiiZnYJTqG9/LybBGhMvWxRMOLIl+zVPtS+vT36qc3mSbftu+8aNV2XtkNDcvB122A4STWsbQ
nkdiP2TZXeQMf8SLfyvaoDU0PIRqPbdBfal7Qtk9QRBGZ3GWJ0VrL5OxvjnBQNWX/Esrh/AA9uS2
H94VS1TljrNgdtz6kb9pEAUXllzJBtC6EXA+uc9MUhYxVrUqqElgi9atYo1uQ/9LTuGnj3OmzuNb
oFPPAClP0qjKlkYd/tQWH63rqR8424cnqNdVBRiY/zplkPokwofSeh99yArdhhw3tfpqKvWRa0yc
HbJs3gDOnrRCD2t7YFcyw3dZds4TNr27bI2vJsTBxXk9LvpiOKgK5lofokcdUrdZNcm7rfm/oSlh
5LT92KsdtsmNMNJ1H+KmH4hwsKvhlKn60oweaImXX4Yx+dWtLmAfnmFH1zt6Vf9oSSEeo6rCSQ4R
4WkFX3z9z5/9I3kCkh8FLMEZQBglnwU1MXPyQ2FfSwPFT47H0wdmtjQJ1Iy5OegPTiD3qkIUndBn
QgzGL9zixY3ZIUGm/lRr73QwJvwi3PWeOz0PDrpMMdelNK7+EIMfIv5pdrT67DSsOHaB2bnK2oNI
87WnyrtOcIRhcsQJfkweo3xvKyLvihU2pN/RbEnW0j/Qt94JjEdmEqLcdq372PiUgRoMKZNGqVEJ
skf+dz+9O8b47SaIj8HgQASaeB3j5gC/bRFRaRiDcpsvtDuRRtea/BdGGzRROqcmFlycSwo4g1KX
PqIn0HpPQkT+brs3rJzDTXABsJGv86w7axz3LbHswTxFRYn33QX11WjMizeSgus30aJ1lM8+gPZN
Jt4W06DzFDfuhhzf166Un8rWzxa3oiq4zkpC9PK2elSudx8lUYfpLN3FVPYeJemfbsUuAF3zLFzv
hnmPaMGGl6kzWDjyaYiWkelANlPChwGWF1CanAeq+S5d84LC/V1T4aN00DjPLWxTFhzogEDIWlyn
hITXgRNoqnQM11b2ps0xjbYfhMjIxqsg4RW0H+xali1Tai3e0jZ9FAL9JduL1UMkt/rWA+dzeigN
l98gNxz0HT7eWz6VSpgfuTJXFdVSgAf9SpZC+wf0sqLED5VUALVTuLrN9OdchWL0qcL6QrDi1nIR
0vmu2pUGwtG4i66DEmcAfOxE3rWrRb3sVL8OHR83m3Ljf57OFNZPef9ShtyfeCV/2jF/K13EjboM
1nYafGKZnxWa+Q7uNEGeT028CvdOR2ZIruWfTUX75tTfIMeJ4KTly2QczQx6ZUlCWQcNGSRa1aOl
U8NvPeceYoh4mCO4SKPmVakwVzODAXpBEYlxUJn6IRrkLvPks3CdD1sF50knK4e+M2HhhxVecM9w
+nkd6UuSI28qCecgC8fq+FNaH7c4lQlUBgWIu1tWZ2v035uAyYhQFfpozUeg6k/s4i+eJf6KAQf8
NGQYIUR0Sjt1AK7ahEBWnUA7ByrKEAlqUIUxk1eOB4jQMw7qND6bYYNdReqrJGBeK2cNI7m9WFJT
zE5eyX8NKYlmVqVenYHwE7ef2506+RW7I+nBNfqDzErUsiLSfyFHeeFnXaaatHyJYXtWQnZl8ygj
C4hkrggvea1c1b1rsfhuE+OmXCA8R3QPID5+QEiGumxI5xmuaPA/cS+zQQfR3UY/g7IZJ0sr1EoO
2NabuH8fw9mgEhdAYOpagy/NBQXfbcydE0v1UeB2ERp5pa3Z/ZaJ9WtRW267A/Fren60rPIY+5zB
TgHWoPccXvjhCQ9CUIuyJl8PrfVDtNmex3BO++6P+oBzjXmEZ6lgQ73khY3y3ngREbS8TFgIP2kg
PAbueOpD60Bm687urQ3AQLFoNO3RqZbEUlG+NyQv2JX9gg75pmNeqiZjh0yZ5aLsfQ54eYzx7fhh
yyfcH3sjlMs20ckWaOzrkNWfem9YCyvXv1L6SkVUOGwl0O4A+cDKDdg2SQOrypZ7kq85uYv2y4n6
1zidSAdMsG8L+00raZbT0z+Mtc5Tq2nfEF6vxWgyf7v86h2OQAeBXdTNb2LL6uaP5Rm6+apM7V8V
OB9+Fb40AnlXmejdkznZl0RvjoElzuThBEB0jGRmNn62jLPLAQt2zIhMNFD1Ok1U+Dm2/MHwtGIJ
/Gdm5apO3S3hbJupcciHStcYVdgJk+ZtsMKtmicEQ+qfWM3PNY4cWSFP0CcTc7/XH8fJ057SygOY
JU0IgcFMR0b6ibpN5FwEbgBjApcJpKeLojF/OFTXkMX7SOfYV9O9MqCAJeMmMXH5MrApL+kBa+pM
PBH1Mi1GvfhVbfIXU4XuAbEtyYMTi6YnhC0cgISKsbkpnahf5lGSiLZ24570louIBBuYat6k0J72
AMIwOuFOEuVvpNORhu1DDmiHDWVvOLQSORKxtouR1xzin9obUc/rSH9DWb5lfX4LPevgVtVRdmia
GK3eHbvCZjKtgwxFi01ERxKP75EW/7qDg61nJFWUhMfSs7loq93gG6BrAW+vLbvVaHN4kkzoQn2H
nwHZv24WfpWObT2bs1IH4GadWuJAygEW2G4zjPZ+zj2RefbeVvJkyPEVbO3HaZONYbUrvUo3whn9
hQjCbdsLyt78YTsIhkqz2gRp8UcU2UvJLKn1HOqKuwnNQ3IIFFs72MxfrqVXPYDApd6MGnYSyzBs
frs6f1Rjvw14zxa9FcLHKVYHjd2mzrMtM91LbIs9paYQNWGpnvtW3Ak/Ila2YwidyPT1Cwd2k6tR
aIpRqav7J6JLXofBT54GMfdQtXzdmyj/LZvhD6ElMJd/d4xQ8J1zt3hb9pbqTyk9F6lLTFyGDSaS
LF2T0yIs9XWM/oRy8R4+cY7f3Ey/GIDkDFt2+uwP6Se4ZbGsSGUjGZ1/6krvBy/NL8Zc1hWXy1xS
GWnNhp8Y4QrQecE6QX5x5SUHs/QOBUtBYNv7OBF4WZJDa5V/HFuvhLn9BO7whmGej3K+MXC2ykVe
IzwPjH4lMhw13M2MPI39lfeKUKn8wft5YEC9xz6JLcLMj6P0DoJ2VK4EoH4vwOkj+rss47Ol+MF1
SpLe5LnPdoAwr9VrnA/JHtPomnZt9DRB/G5NGUAxXokUSZYRkR1rd5uIyeNJtPUHEZV7tzYxN2Qr
IMM1S/HsUSHerOxZ6urK36gZ/+Gm2rphcO2R25A2+SXnAQRF6V8nMMaa5Mgk9BXOMPXPhIsM/d03
4ZQzBa1fzQQVpe68IAz9SXjmrBTRLrTMvRkTRxS635rNczZ97USy0k01xB9V5S6X5s6jf8Gdwr1P
Cx1jG67nwXIMNNp8wW09+O0tD4PZGK+0QntvUm/LEz9CDp3VBJBvZenN19DzygjnkGWEm5CIwjEz
1D+Cln8D6VMaw2BEMxpyUR0EowNgL8r85Lo+BQ/jOSK+2RjNo970pGZAGdg6F5KP4R1Ve3HpaZIA
0w4XbeYddKO+BR15AHPmddGxeCijWU9FvtedIljUpX6URvEu1aynYCRl5n8wGX1MJR6rll+jVkyx
CgPqwnPHVU66JSkk6a2R04flQ7tEg0Nj1EiJRHNK0PZ6YaGWkSQQciTCAmE7s6Gt9KvycvkkuuS1
LxKK7BLz2yT+zpmCQyGsPWYX5qr4aOjEoml1HS8T7L0AX0jeRsAPvj+qHD/tNFx1KZyDVYdrh0i9
oWEVa3gTsiCGMwrtDbzROffc4wiHnktxkKnEe2j+iSR69ZriM/KKO1PF60AzNHMJ9yPTWTDVf206
oajjcbs2f31iqJiSz3oPKlN567bRd3HFUduW4x8wNMLmjsVk7OjljGp0EZScoPhVjyCgTpyc9NcO
gXRKct3Cj1nt7KKLl7KBqbGrbwQ1XyNlKgGlTLz+2I/n/H56vHDhio0fgPQQpjMZ2qqmsnKJ/gWw
R3A/+pOxtOULFyPmjpabzSZoZqpqFMHmuRUsw0Iiwwr9+kCCLlkWPm8BbvKfcQAfrYsBWwMUhi2r
pdMDHTg2P9mTgi6OqWKjCsHEWGdw15hQV6ZNfnzvEDZpeuyqakguSdoe7YIupkltU3va4ItaA3Ot
iO9YGSqFui1o60HAxdGOh6gj76Ap3Au5I1d3yK8ZMzHKkuHYenDxRWSQ8Bbm791c9Gr2jCDOHC3E
9/bsBME2aq3LpKavWqbofXy8DxEJN/mZprdHRxE6FgAsFMh8zq6JbVNx6QqgDruluCMSL1pCptcY
QBFq6UqLgJS63DiNvXekjesQ2s4+9dTOo2cXw2F0bAjvAWwk9MdnnulCZTOxcUcqbXxoSbfBYfxu
mPM81flExICoufX0E0/QpNUAlJB5zDvmONHiMiEbj8Z8o+a0Jg/Fn535V9eU/+Ko+socDFVBX1/Y
m7MGUkrm9s4147OXJunzFMTEHBffnHKP0TTIQh/nHWyuYTFjExt+z+brBOrs+tXNT7yvoHBeBVoT
Ul/fhVudrIYBzAl0es4yCWDLmcDA9ewzQEbS58Y0X2TO9kf8Zwfh6f6LbfOzx0y0jJyK3yn7k2O9
oqkGYKeSa0qXIfAZxCEcNkPPVqab7luUEmVFHTqsQogKrE3Zzcpw2KaTtZM0hnhOfx06iXOquyc5
3C2X3BZH31uObnuhiLR95ZFgyLfHp6ogyDAFAhQF4bhzc6EgV4bDprgLUbzmgfnbj37/jBTNhCWr
vtRgIcJEAsF4LohbevKD+jO3Au3FYU1nSWJ0JBfkFqC9SIx2q6N8eSpTEJN52BsjUE+p+JzztjeW
bjQw7+qX0nZuojOBuFFFcuhXBxquK8Ie4qM9x490JkOr4fDgkGMf+3AHoPNMIBIfUNK895Q2M3/Q
5U37NbpN/djX+c7MmDcxvfIRdwa/roajesQKHgR/o+ChWPQsPGFn5N0hVGZhBO53Nbe3sY5Di/oy
IhJNfRBRizhRPkTtbIWpeL3gk+BoEkJwJNvXYOketJ1iNJq4Gsd22hh99NP17lfu+uTldkn9otND
/0/IcTuE39aIvwpV0psTUlQ7GePdqzJv2dhzBDZDJDEDhLQXADJljFoXichnLfB0hs2NsHv0UdAL
S+CoW9lWzLzjn2Fa07KY65KDkb562PdkyWt5zUT0EVsgiaGhfQ0Umwhb/uH2485kb+1jtRtC70na
wyPJzBh9BFOanVVPoxS33CkPJtQUZIv/2VfdH5Tld5lqB6oV9aWZhndH1W+mDkNFuePf5Id8H7P2
lAzTfbD6XatYn9KuPJZOCHMKWVLEDEzQ90mEpmpgtw3Y+IE3f91W/00S4JPJa+gG6QdYLrekjqDz
/zBsfVczfR5UE3JjD8eILdKbnjVfbJlzmZNNqJj1EDbLQOzVh5jFP50Yqzw7vmslgP9IhGePaqeJ
WqDO+XozPQAmB/MkHyCKCoUclHRKsVGzVzbBWsBFXG2NEDxqHMR7OgM4coxOlV3RPpQfzUhbFyiv
dD3cTKp+uBXvQjwUFx0Tu9EhsTI1tMzJ4O7IhSd6SR1909gnZHNoTQKyHKi70zivmReO/5pEe/Mx
XFg502lQya8G6SL4BIIjR+N2icx4243Z3fOtr6bDxTKYgcU8QL5nSQBzNFtXCNknZ8ViOq9DTKg6
tF/WA0I7Y/QRWeUHwsXLoNDH1OPDs6o3iNbfykROQ7v2TS+6g5bS3UwpCNH4VneJLP8cG94J8/JJ
o9eVt5IVPp7UpUq8TRyU65JYmXwiBTBB6bogqe2U0I2U6KSsNeRJ1sFHD97aTnC09nyG511w0TgC
+CuFz8XcxyU98xeNG2tJzwIN4VQVPER8cv/KorjqhvXSe8M/xw24l430hPnjL63zZz90/6YY5CId
PdzpLZBrAzQXa/96Ckt4Ijyx0i/rJ48uEKQy8TOZxLxU5APyReRONeaR30q8Z9MesBw088xPBMDS
jXmOVt2NT46evfgt6KgXNVfRA7Z5gYm4SWcRhsC8NC7nKy1wTu6y5ZRn28n0he6OD6NEmeERTFhN
KyDcz3weSVK6Xas2u0R+w2riWAiioHKpkeQ1sMN1RhNVFKSrYKKno4i3fIF3XT3uw9ZxmPwQJ2Ny
BqtuIe3IPcUJXQe3ULpMUNXRC8JrDtfs1FzahBzly97x3zo/ugwdKGbUFaS+qx+B8bH9r50V7y4A
1CpRSf0U182aUEGUF8YwvI5o4JDTYMUA+S+YcwDoB/oukG34xDwwbhMWn/XyAR92m2LUIlWWn5v5
7AwikCkJIAkRwryOtEksB97uDjR9gc/oQv9x/jJM+g0KLXmyJPAbUYzfFqReBw3cBgHHIfgFAqLU
nzX5B7PnO6j7M/LQ5JvWGR+IL89S769TW1d8tqhliXnn4u8RRLt1Wj+pEomjoag86MdnVM0JG3Hy
UnQhkySvTBHR/MIcqpEEp+WA836mQ2R4bB6BIIJefjR1e6UI96Jqzh8zCQ9a3kfL1LvaunbOKuuf
nqY31/fFXFNsEVpRz+Jv/oqjwQseOWotY9QK+ETf4rjZelbz3UX2W630u9MrNBVOzy7cbSg5WNPu
8q7PcUSm514qgp9R2gIsDT1xQDRdAs4YmGkspg/DZ6rmPzCSbgKZprxjrQVAlrHzibTnq07IWShG
++x44SWubHJWhhhQtkDNLjzrnjoU2Zc+U1BjE/rVyXffqFFDJuZX12UfU5d+osLiO4OfQLr1gVrZ
o+qak+44aKjz+GxTCtsX7Rm347HXgVBly1IBQU/4bfCUquBI2w3SgaKMuHuHdWf1v92gXnKELV08
Pxnga6jwLS5bRIfhtC5L1uS+040FsybcVix02G/QuIaBrKz8g48tmYoPghZr/gFPrr+gBuYlTZMP
2/ZuVtyQp2GvBnjvpbDJwfX8YdVG4ZzSX78HUvFF9gwK73NSWoBi3IG1AeZ2RZ4YUJLqN33QgmCb
WL/ILONTSHF41aVcWyHfWN3nKrf16rnRWCCr5NbXwSd26E+Qwg/UjFfhJy9NnvxCGQFlJ2z/g8ZB
1+dEoNGUx2tM9I7fJu9jsg5LEFu2+OXUoRJH6vLdFtA5ph2vkMbwi3Zwp1M9vpU1rKgRfjSO2Mf8
ioaWe0vb7rBqVuvEtC9tbXxoOlJb7IkjgzGhvf3NC5jtEcixmjeMvDFPdpLemkIQ3oGk3XnCPVqJ
c3AdDsfAAjwgd3JT5uFduvJYJPmp6eyT26BllUR7VfF5IhZdR9RGMshf1XjzbkdDe3BFOP4pC+Nr
UtJ5ErICFp0oweoJuMucd+L0wPIZV/vW/0DJ9/BrNlfXd1fMuyi1pnRToZAi6M+G6Ak5NRy+Tgtz
0HZBhEgGTu1euWwsY5VuS2fYtV1xHQnNxPhRh2TDzbH/6C+WVgMGgwtiWY75CmLvXHeEGc+yAF9f
xyG6oSFD4RVxaTlK0EtmXAUULFMMGQeZqZ9zhSlzKMBIBlNjLwr3XaCvZO2fAhW8SgWz0ObihGX4
7FcE3BV5e89G9W3HzaMegYrhCqXDslrHvxBs26jLidUovqIK4sqRB7B1Fjddw6tEHGSdYr22mTJT
r3mrW+Ph0BQa2vh/iolRmXILwu095oyKauDWgp5UbDLwDk/YKzhxmu+qqze5og1Y+r+R7jF1ZXfl
DK/V6N5ImXpLoxB81T21NoN9TfN3Yg7EoQPILmLT2RVQq8+N2b/3DlC83kR71ZH/aNTY1JWFuFMF
v5YTGcsmCO44UQ+TEseG2OFF1/rHchjPfetda5LuWCaRrKcG+o2oYGqapLNSFiTd1NLyZnOp0RX1
iFpMSz4hW7HxZ01yVwp7XxXFvZ5vYTzk6b+uRfyht2y2diNOtsP9mnb6rwN1RBj4FBCyo9Cdz+FZ
moOUgRvCHbOdl6ivUHm7RPgbRxhfFZL8ZdGiWIzkrF2cSwTyKv8Y8G6he8pw7CFVIcLoBKD/Vpkt
I5i3TyuYgrSMqJjTzkpUX46DcNG373Nqly+9H2gPtLQz4hLUKOJiFd6zpCBzLeG2cPOz143HBu+U
n4RIPjTvF+sh3VeJP+caH6c+Zc32Lzb87DSijlHVBwTyvJs230r1e7wy29gg563U/G/TLwDoK0DQ
wibmt6WlmCgUH9cEhRKy1vAauzkZqARkdfFj7NnRdbfpn4o+Qv60tDz+n/jNIFcqH4NRF7cvOAQ+
CsNLZxtAutQbvvmZIDQSZiW0soMBrfdEHtE6nG0moZb90f5z8GLt5OlA7WkBKEZ3PaNGEtGl1Jjf
CAwZ5xq2IycJxXOaP4Nc/fWdXKej9ksuQbLo5gZHQS54J9VuTKw7k1L8VCGQmnNmXULBmXU0xC3m
wBKd5/XaMKD601mR5RTuzrCNY+Tab00I442Fy0DOra08WTxTavc2TdMdlyXnmtsehgbhYtqd65ZJ
rjbsTZnavJh1vndM57PIMpCcXmDoimHAEpuXo9IcgY8wOwYZHugCB3DKH4tlZxf3hJp1AmuluIRF
B6rLruzg0aUfK91W8YQUJq2zl0RJlluHuhhecUdLfw3hakz7tbYoguEOCPWdWMmLxWgd0kSIkEa9
Yx0j9hZkcKErBrcwIIq36fCcCa/8tTT7S8vKm2MEx95tEfK4B0i/I0fesYhRbhmm9iYkzT5Usf2R
SnQkHyMEE2br5Aen5JNwtmbGNC4RTR8j3T9mXZA+iQTDkOwQBYtcfaqazL+aAz/QjV3fBrtMGwhT
79yXOEtBoLtfXbGcogFnMJYYl2zI0qooA/wK2qkuudNd9AaLygmuAH4ISfp9aemUI9bTMnU4JmmK
WwZSv+otuE9ns9CBKIAK8wv0agau8vYcMDkYuPiXCpKCqZfk1UB2mxHca6El6i2hjop/YL+KQkR3
Y93up5bYhh6Vw9LWNCDUXvjIUqaj5Q+HydU+YydACaLxeIRDjbKXUtfcRdyprc42zZsFIhW2O5od
NsydXINdf6kc97uYc0sQakXEc87bqOxvqBr4FgTx38j79OQSJrBMZzU7GfTGs8jMY+DQriX9XAcR
JYNpSviejR57sNW+tw0mLanz156M+tnJ8aLGPUWJOu5AMmr4X+tsmRTA02zdig9qCVnKSnl2ioT3
tz4VdnvsS4Kq0jh7iCj7CQSqqSy4dAQJAhveqgFqVUlIrLmenlz4N7wOr55TndBhXoTRfqalkSwT
L6UluyKdIuJcGe30I4qHa6bNWqTpPLdEFRPSco0eojn/9x7pE3tPAe4quOKnoP8zBGe617F+2QTp
Yd2bIIyYplTAQw7nFg6kacU/d6L6G3/Ck+rIec2qH1FWP4EkKxzZPtjlCCbrNvO61E8EgerhiXfq
WmlUJrRkQSBOp32tpui4MzSIam7gCTnDbOhhotcSjqDklPvROXTja+2HH16h/1K0syoVS9PACYSc
nAeiud9WETkcViOqAj7oxGF7d+w/u7Z+E6OjY1ojosTKtWPcG3vmmHPXNa+sBHzvdfBQ5nW0TREK
YCqh93ZV5kATnDqGJD1EFUdF44NRRnt9MHcN5UxN2mx0MQ1LspB2IcIqIvO1U2q0x3JyBQmJxhWL
DDo7mLrcmHZR6L8ogMUnyagl5uDTAE2+Rn4jwGT2HVbiFrvxd9zHcLvwCczfi7zUr6SgkYUXjcjz
3bVeze9bynxcULfJbl9pz9ls+LQHNjPIRYDbloUgRDkS1BkZ5u2PwI4MiMNa60/9qzsXYY6lVi/b
wBqXTtm9W5RiR6pY060AshEghDJtfqSZWTcVk54eDGtXS7be/3fQKA9PkrWCK/qq8CthTwO5iwyu
qgQmW/ACm8TkFo3HLV3+ZkL7dIiSHUfm6mrsT1nVgI4VBTa04FiNxVHaPAPNjL1nz+73Wm/c3HDW
PTv+a+IECJOzX7/w3qYhvBrKfZ8cSAerMN9L08yeSRI+FwOtYCwTaFy8eN9HHlo+g/Xa3XdiOCkt
2fRWe9F7/lw/nXYEHkEmJPbVHpk7nPpQaExeQ/pOj3ezzBRAYzaZybPf6nC7YMbgsjPlkXMgdDBx
mJbMAD0tzmts3pV20HX0WLGX/U3ET/Lldz5FDxMzaL8jex5/EfM9bQnV0IjkoaMSZCQkFzfUae+M
rL9kjLEqWKriLhW3IPK2su9PDZY1q8Br5Yj8rA2wnYau/WgpL+kos2NZj9RjtkgEEodekEGMb3gf
/JckGY8FQZrwGuzcIfUcrACP2DLfskI+EhItm7Lg0zbMp84Z3lwB9DrY4Ktt1e2cgivZyyJ4dtKo
I5NLFBckQjwJFl/6yZ7o3aN0kQej6Gij/hPnyY0x1qNXPX44df+dmcMjB7ZkrHAh1W3zXSe8derz
ezWYjyEBTuwNbj3bgJZO7REBcsvxW7IQW8MqjYIbNkpWAd04Sw8/gRDwTNL9TGNICNiqs4kso+gG
NuMcJNyq5SNonU8N4QGy2+SUkqtrW+Fekhm7qGpyy4hWYvMSki0UHZBIz56Fybd3eLLGFH/WdX4q
uqT4p3LjbPoMzLXCx6jty6nb1ZOxcVtvRXM89WQg4NU0sU2PH3FSXTWqQzkZ2VJALjJM1v4+G+Zu
DqPBOhVRM+Tml8glCnQ0LmyRmykxVzE4UGg2Hzp7TGpzc2MYmaO2gm2hez9lUn5WgjCLAiFW4SXk
6ntoFql8EcUhGY2jXkdnxM9fgzl8+b0HFpowCgTurUY+wdjSnuI6ORo2q3xilgeLCDVCSMmsV9wy
o94c6ibDSipZzuK9bylq4qO1NdOdrs2mPS8rnhtuMyaiZVfBLTkK9BjP4TUDdatjjxSb5NUrwOY6
2iCeMLZzjcn8TN7YxZypbdmQdfQ/js5rqXVkC8NPpCpJrXiLDJtgwMY2DjcqG4NyaqmVnn4+zc3U
Cbv2gC11r/VHHLH6LLBd4udBMWQfmNaxm6VfTpVdMBCis0q018jjWS5S5ycM/6cvCI3RyUwL+35b
df06okoaBRv+0F7f5kOxGzAvKzUfojg8+pp74EMgDtB9qc02D0wbWsKs94nIjBUJ0O/hmPr/Ss6u
hyonKqXUtrXZ73otToIyR5UVu6TfSR1uyK+7M1XUwOFOeM7JPgU7x+qKRIuUYeTISLSKZrxb0cBB
Y55yQ9ygCXitl4dATHz1GTlSsaIMhY1trpNHRje1rLP5yrTT/rFzqjdScLgTUJsvYBQ4roHk0lz0
7WoZ1ElvNxQgs93H7wZW8kdnNj6kQpPlRAAiTcI+ZSOyXIEkP+khEdD28Ib27V1Hl4GuvF2N0jzE
BBjyI3C8GOIzWxpL9BpEjBiJ6FGz/Js3GkczduRjr5njg58Q4haKxSeWG+c+E4dhJtR1jlBDpTK6
lKO4AWfsShPnRZNp79XklQFr4n5qDXZlmhSLubrSoXYimYNk9PQbXOcQ0QfllGInOPAIPxVMYhx4
2ZydyPoAITKKrZFJ70Ejs5sLCxhkygCAzRaLgMznY6OYsMOW3QEh+hd717ZvO9wixec06zieqk9g
972K+cWadrFCCuteVaStVrpDC7uxiT1ciOnk89aGKA8r460XQHdS5x892biADZhYksYD5SmrF6NS
3AyY3hpn/sL2+IX4ygzIq2hfKP924XdnEqb1Dhls5K4L2pDSnDEjIQmqEfo5NIYbheUHywDLy5cJ
edrlVb0lOGtTxxZmFkTPXrgE2ks6vIdrYTXgHZbzzAYwBJpgDpQoq4jfIoogtDENpynWAvq6OQb0
HqEM6b14edRHR+464oPm4tT8NFlvXhMB3kMV4E23nQ3KmhsJpyDSfvNDEOBZRf244kT6oXJrD+Wy
mz3mqnJhQtkvdPSABRlQE/8e5PcvUePdW58iDtQqkOhmuya4ikjSnJd0LhQpYGM3ku9hQqfH6Z/b
q58wgUnXyp8wZawvbPdEGhLJ4qw7YGvRFwn3O9UJxtKZkO0YIKXYDw2h/EUIETluRltDkFNb5IUs
2mtCwkoPIclkgaqTAUhYBGMXRg24qZElxPOzQKbWEwsfR26i3SIL9dusCUBBoW16m/+QqjlkxCs/
6dJ6zugs7W0bglyHsqP4wAh0z/2Qnvhyc1YLcsgRrRrtj5X7d+Cx39zhkiHecnkt6mdfn5/GqA8f
F8aT6LM/QfJPkinELWLaZ3r3TQUhG06PqDOqWvi3nM+TSru7HHF7qDy/xoX+NIjyTPste5+neNVa
xk1wYFzLzdZ3vD2HMFF/bslkUsQ4Lx3m5oE2CU7V7NYYXO1D25wjYg+wyWyXTUJ55Mwjg3CBWkCC
/VzSGmV/M57+4HfmJQ5jIiGtW9fbV6XgtpSJFqCdd5HMT7Wlzqmy9qX0X4skARWyfsfIZDAtfyhF
+zH7CX9rZrzlZfFHPMtPNWcXM2x/hVkfzBGBajsQGZ44q5CsTQErPTh4kGLvPfF6pH7WRpWt/m/K
wr9qqZos6YEoltC1qOAzSTJMyM284AKlyxMVEVyZWYIJZDLeBjxj4J7OnyU15lXDePFSWJ6qx6sZ
Z2G7ssJ4O1rxXWt0ZK2VdSaV6+h03j5b/lwXVUtd7M7r+hyZYEQTlT+Qy2GSlZ3RCV0q+RvTb+hK
fT02BQddV+MGtv7lXf+HKHZCKJ1t+7D6qiKy1op5Z+QRbWdo9Ath/wCso+biI3yqWu1KhNppsKcv
Td4bdJKjQhlHG/j0z1mi0RC0WQ+kQFdBHXuYEZrCYEM3ln/Y76ZeraVhg7eP3LO8tna0KcCJaN5t
8Y8P6GkKNE9NiQi40Oe3uuWxyFsDoaerLyHu/FeFagtYjeSQpDOeysq99o2NUzm6D7r57kpo6lhg
ho4UF3ULJ6oR35QZDZ9SaK8JfwLMTJ1rpvEmJWYBCZHsRyl2uutXPG/VDpDpNJVwRSpdhmEf472y
+R4sx/pwRvlJ7BXbdy5+CHzymWaba6lXQARe+CNS7hYdBgoLNJfab5+N/J3mAouppZ+vYlGqrInE
R33teslaKx3KwJtPXCr3yegPhD1fc4LCFw/YuKJie0ft5YdbR3/KHU+D1AN3sD7yur04yn4ngvMH
NAbUNi7X+HU3Rli95Jw+RLYZSAK9BWuhKyKQEys1ZDGHcVMdlSFwI82vrlcfmn68VanJ/Nh3rxSP
83dh/dZpr35KHNQzmWhWvdHdKT2a/pmS67gqyGUySvdg0MuJzqpTgTtVvDsRTRhyJ8Lx3LscglkG
LzJN5aGKmQA7h5Hbj+FunGEbpf7HVIxXYXi7Ye52CJL2VaIdI406BqsHFPXKkrDP4T5207en7O+5
wNqfZ84vSsEfWfZXfyQqRY0zh8borIssXtfe9K4MDxm/tZnMfj9E1iGtxm8al46m3h9J0j8SJnyk
wipjo+RgH/JGElBAE3EuyflwMdU9IHWSqyYFEJ0H/reKF9+IauZizrAx7i99LH6YWoFtaLkFLAC+
gqU7DWLcmmH2gV7px6Bwxm+ZpZnQzBQKIPd5uMGNdpWyyYCiew2vVPQlFA+ziC3WhS5+dUq+HZqn
zjnef2lyYRiMsKL850fpH+vablgi4dhhd7qFHh61yqOpOTQFTGvOu+mfn9BXktg7po4Oph65zTDz
afYd8/7ULoB7fpd5cZGt0QeCynLdis9p3335Sj7BK33xsHNazgoISS6CWrvnuxDddcrLHy8vzw05
oi2elVgtnxo2N4gKqLTKvQz0IaVG/s2bdezM5CRq0v7tWQWmlS43J09/pJtH0ebfHr/cYMSSEodu
27X1fWj7QyaKa0IRMQBruq5Mc6PJ/Cul7iLwioagVvTEMXpEctF2JVUVDuVNkGog5DGs0Oy1gU60
4JjI04itLEZTRAK1fg19cK4lvTpQOXBn4zsbkBw3IJPjMkRRT5+y3A5teTXIWmPVsu+zgZY0c55s
IzqUrXxqIh2ay7rGHYH+teRx9dfk5nqgBEgq+yJGhOwis4xcIqXd8ObP2tklH6LMhg2JDxeCDm0W
x/hThClGsXl4p4uckDMbyVY3/Zp9d/O1+GB6xkcZ0ixekRWcMu5Uc3uN8L6leN/IgrtyU2xp8qSQ
xEcsPOEXkVHzR88LFSxoXDrLJ5of6B0lEMGRei7YIPCDkVe9aMqri+HVbMsZcumiG9/cCMic7u9N
Lfx3JYrN0PnARHz8cZPR426iCXNZGJe0fnKQ7iKGH6QUk1msMv+UROtD2fmiysiOFTsi3qXkVruN
eiLnauKDJIY1nZgNjAj/ZqYVG6vV4CRL7BWJRxNRB8puZ0i1dByrQKnuZtT42eLcffeTco3Y6g3j
0o3L88+fxYuyoR/zESRRZIJwQuKqdBMiZ4pcPl2IuSbjy+TsnrFHxbtKIrBMrY+sG85Vb27ywvym
NuNU9jbCYYZ6C0gVB8NzbcZ4yRmt3Jy4XmeZwHOKFaF45GuHfAEoYH6l3ZygMF3ts0n/iqW/yWkV
CLrWoNmk/PLr/r0zhnXpMKo508AHxssBdOuuO8LRICYW4DL5l+bZoZ+afTeZn9YyQ6qm/J5mxkUM
plu/iE+mvsB/vUAqnkJLuATqUzkhN5bIsscMHXY7jDcC0X4ou04RPxmcAuSsob1bJ7V5daq4CTiH
dqZjQMmk4TuJ6OgHNP9Dp/tlZcfWujD8P2dqcHU5ZChTR//ALJ5QspE9ji0ZcYqeZmI2WBlbw02e
hr4jvTlmUAEDARt19Vc1k5As6o1eyy9IaDSk3niJzfbHtFlySpXciOQpke9nPiRHeDJg5VBLiVWq
2eTK+0AWZQ8xTPMaRLNn8EBX4D69F2+Movis/H6vi2qnOe5rHlNsZJrjGmcOcHvf3+tJ3P14usee
koGXItPxmvStj6I9EPEJPx4nTR2+sFFfZW4gE6Q6vEWnNCAQfehUdULIGnOyi7O7hJ152NRMB2Ua
yZ0piY10TSD74El0dihPH92GiDVSaS84Qr57vF3/wrp/m7TU4l4jyaJvBYHHc4EK2gZu0By5KXP9
DxgPPe70TnF8w2H+1XQzySmgkFYql9js8tBo2XsskCfQ2/pZmWh02djujmbHj9Swl4G1SIfaMRIr
xXIu3PgPo5OBjYulMSVnK8bUT9DAh2b7e5vMLQRb1UoZIftGeG5H8WFScxjMaO07o6Fdak4gOOvi
Ajj/pC2+MY7kJkBx8OM68a/rctIXlfZqCBTQMY6YIro5rdrWVcL91e+pFjvIut1UCbk2VXdUbkNa
dnmOLe84JmW5crx+VS39CkTlJopxqaESQjbwbEbIihv19kdC2zi9yM2z7XibJAG9rRbXWWGXe8pM
9q0NZRDNVXLTJC+5WxfFQix849pExzP5tK20v2Neb1lDMYWnxhn1HmRcDWIQS2JwJbQSUvMnaQqe
KD3b0BSIi7P28icN0e+DUQ47kn42Ive+2RhDCz5KWJUKdMKAHhyJnNoh5kqy21iF/PGpA4+T+qbi
7MI7ceyqBg5Yv3q5eu4iHiYODjZrRE5IIllqUqJXAle0t8lkgUJ5ipxgdokUKPKJ4dAmqqYRGyEo
iQu1dyIREML29e+Qhgg+2unL6FPeyWItQ169emyzwMbT7NDwA3WEB2pCCNLp752wWAfJ88bOgIbE
3Edtts+Jw7f7/zHkrdZnPY2tOFtdTrqs+aNR8TlrCI0mzZdIf531N1qkHA4VXAEsmgrII2RRoEwj
cvRvW+OA1qf416z1f76Yj3lfHZyy28Fir3sOmjxmMm9dJC3jROr61Hmfyah2WcR0rvW5sxL+xGlR
UZwBr2840OWd4W2QNTOBWEgt4tF7GwVYZdKN76ZmUf6slrV/Fq8F3VG9jQIJAfQ66YeDaaP9zZfe
gzrkKNBjUgf0JZOFrNwHfz7nBYBG2IWvhk1oyCIqBkKCszCTbdmQ8Mwxj1afuyIX+smqzd2QV0/l
XLy2aDhfcSG+xCBIAHDopcC0PtLCoUIugoiW4aLXWDiFcIehDRWbN80Pjo7SUh85MHMCpKPOJ7CB
kzzILWQX+qB/AVRvdbOFVRSE7LpvdThhE+w+0fJvc6VTDupszYrXTSz5oaXG+cJ3vbGWetGWwCGV
Ld4LBJerepj2+kjcdm7uEIob7DBpGXRufiH97dcu6XcjrW3tOayT+GSJ3GPGGX2OksbDT5iYeB+z
BbI3kWU5dKVyw83PSA0GngRaYzXf+dNqTmQimveRwZ4DZY++qNwaCQcinuxXHWpdKzxEVpN1obMS
dsca12TLb1pB50iP/oR1NvYxIqmvAud7IEfItl6zf4ix+0lFpQcOLUSh0QFngfTh5/G/bFWfp6Ud
dhxYgzBj3DHJXAoi3f8h+7+aVfzT99V3PRO6hgGSxI32lttdH4AOw6PDu821NfCvSni7aNNDI6VW
5GvxcDeafOzi4a+PmFNQ/N/MCVe0XtlrhHT4Xal/nYzyQClysuptdWt05xZh+MFpivG4axiQyv85
WtW9Vq06tUN9iUr36i08lF7Jd9cztjPKf2dw8ZEbhCO6PT3ktjxrGgL4drR4ULLpnbqOD093gODz
vT+GX640SEB1HXy3DrviQgG3ulw30rj1ky6CSphs1tVQEpKbgrJhdHlQinPJlJB2A9IEXhtICMvY
mEXhEHCPL6origtEPucB3H0bIpeJhOVjSOVcJJmDF5TSYJkvOZIzYsflgrLnq9/76bPrdxiKi19+
F6KN8NNFs3fxiLJRDj9I2IB66wY8kNdMJ/iFMwUEyB38bdvwMctOO5Aq9aKPxVajKBJqCICpr+JN
EoPVxV13wBZlQQkjJ+hqRqF5ApC1ZkIdciodZz3emE2/RUl/nY3kuXGNG2jp8NCH0HktCT0PhQSz
YXk91GPsBFZKL4Hllm/Ky14dJwa0TNjsZyyQgZXIY2zYX/Bg9QoUe2+XLWNrWDbwN6P3AKHJW9W7
0Jo8tIy+sC+k5qHJjf6ookOwI+0Oh2REtH6HgDzPkt/BjvDP+bwNoXxzyIwK9e5r9OQ+s7LjEA74
xAcX0QJzbpSNG6ciaErFefYiHDBqIPlXPJl/FaVyHgaLB2c5v/BJUs+YkWI1zfMjSdlWMKVwDtJp
j0nonVtzeu3z9FtUGYRADNhQkv1H8wYgNWJw7klUi800XNmF76bD1ZaMTRlknn7n2L4LnZhcQxu+
1aQOdLrtI68jKzzufmnjhdgKjYaYcp6VFsr2QUrkDW3HuGfVeGXKRZgX8kM6Olh/0WCwyyzuwa4d
+LXFNe/SQxTKOHB9WpMa0zhl4HwPidCvIil+DeG/ApF8+imellk9Mlr8aO7wVs/RTWjzlyWwn0r/
YE+o4yWXbERVbpC14AYJgnXA0vSil/VW1cmFwFDeb7go8BG2gdJU9HN7H4lU5ZM5cHfhpeYB9ekN
7ZGJPzgGIO4EZxw087yvGhJYYoat2iWy2uvEh+5Ox2SUyJ6svzqWf4VR3HzV//ZmfppGehZm7aeU
OkKFqcmCRiNsr+OzxwGEQ4hVl7RQjAdWuFTNtM8CsdGDcOBwGQ1gIxA+PM4yB7ytqApDqloN3Y41
c58tD8jQYbzwBnCMyUytwGy4vHqr+ROt8+mLdGeJYViNqH37MBaBXxPzNWNs7pRlw0DwDesh/W6+
wfnQhQC7JJjt3Bx/Z+Hydjj4FBETXEnu/YcyeuHMafSNqiemFBFYrXo2EZs9OG35GzrtX05UNOm/
6Rmv7LSSaXjPyX4K+PuGoHb9H2vZhenCeIF5edOXBOnQ1ABso6589O36q0D4x7H114SUjjbLLOea
UNCkC7xk8aquXp125IHDKPo0DKQx2Z3hMibY3Qqh3D/XCz+6saZNfR64xpN5BjmBZ23dChY6ZIu3
RzjmKtKOwmDY61vC1Rjxv4tkOMii2ZeY5nRMc8SUkCU8v9PVe8Xu92vNztYmUh7E3idchm+Nl3HT
9yOywUh+d2nrPJaay3rhj18p/SO5yXMuEu8jjkHgU+O37JfW03C0g75hXW3R2gdo92Tgk4aCxDFC
MjDZWOHii97z76j9g1AJW+JY3ZixqtVQy5uQ1U83YvhS8H+lm/6aefwbecM9peTOwfgnDffDqBB4
0nYRPaR4TFaAM6cCXj+weTh4BQhffBssfApx7Y8BJWHe4lWnLD4zHq2i+x1Agwa8Yzxk8Q7w8Vcf
MRlk+bKaah7CoqJ9o1Cb1FWn/Z18Y6dZA2R1Ea2IzQaLN6KbXChiVxLyUU/0ZId9464SnzwFomgP
eSv2FuZN3OVHcNj3tFlIWHIla8fzg8LLbxah59BASyVDjv2YbmcUA9XEu4H0m9eFKNk27lKOTnTw
Wfcx0oJuNszlYkrOHI3omirnRIPj1ulgpIUrSE7Q3V29DAIYk35MT25SazjputrhsN5MI20ZFUV4
RElrvv2G3xXauiYUoSarBnwcXLtxW5QRw51l+UJt4iL0RO7YWZK/0okOdpR/+wazoyq858Et6Lpe
6LZ6YWsiXw+K0fpzIW7bSf+GMt13MxNx2thD4M6QRB0YPKwa7St6V0NIkHUmM+3LBgPQMusjmZw3
O8tLfOAcS3gEiJDC3xQiQ2OoBNjDT8qKapsv+WARjzVXH5qub1CXfbehqp7IV6FCWTOo6eitm6Wx
/nsDiqahGj6HOvlWhk2Srtox8m3ZDMgaTD480rWRJFhsyfqxs+pPWzPtp97u7h56vMW8Su0e78zy
9/4lC4Vmxcx7/dS+K40cjLCdIJn1+NZWPsfmZB/DlHc6MpIN5+4zzSpPdDsAwdeCXMP0pZvwhdV1
te0xWkWm+lMNjGZbFCpQxkBxmn92AfMe8JLB29WMHEzemmliVLH7lZ9OPO/I2EgXkGxheRMFLTID
t9V3EM9fhYTeyUj/MOhf7SitICDP/HSMBFVjwh1imeYCk24j9N+pDsTVkLHAd4O4cg6bDm+DvZ5L
tHPDiDqV8YILSpl8jFLblTqqv6p0X5MGbUvSJNsqNOIAUTPTSNp+ziQ2oCa4o907VcYggtQBNezw
Dgal4q+MfPPqh/JFk85tqLkDCPB7JzcV0Vfss6NOGRIzqy2CYkI3nLdcPPmM7qMxYg7+LP1WygFk
dnln09b6CGdtAx9uP+Quf1cDV1QXOK5U3uNXJOFfX5TEfd/mq8r0gFTbnTGEt1ran1kkD96i+i35
eDsCwYOwRbFXmezOjnqxCi6a1kRD3ksvfEoxqD9M9nBn7D65OWIysgB8GhsJ+aE76rGNzNuYSpZe
Y/hJpxSzVJRRJh/e5wg98wStL3sdPNc91U30Wo80UXnzWUqbX7fGGmK2EcKtsv7TjAYGzifalc4m
dr72ots+Si+TSFkJoV1TP7Yqncl6kE334aHLQFUlyDxldE+q8ZeGRAroOueLwkgbbBI8cbDBsPSc
qAyFeZaJp/0syJ55RrNJrrc2/ioas2IMj6D1cD9hKd6iEeqrHpjuDMHYWdGxg5qQfq82cx7MIU5e
w6r9rhriHPGFh8rY2rq/cu2J1JFx44fWl+VEpzomY2es3saIYIreY4YgOQi5jX0p0nqf5/F37Hvf
k2MepQbggxY5WlklWnpcWh+j45zGWMdFXSUbz/TuAruHBQrMu8faw8p/qwx9TxDpVxnT2eglY/+U
oPYZEx0Pn/wkcXrnCLGxQriMrtTuMzDsk+kgY1ZjuG8m94RSh7vBdc8qSQ5eKg/8Vthbyb0ilou5
M6Qk4KkxuVAxRG2g2kgKy0fuZXrLfO2ALh0edRH/uhKBWaeD9JJazA0/P4cZdyC6+AHY04Uel62G
8s2/q5zlLtFKmsGISXCM+I7JeLEukqiuYPjB5tiJCN4g3hLkLbdQ/ABWLQoJ6zdrrV9rAidIbfFd
jdWXwyaB4mK8JKFENGLufb/7tBePW6nyr7GTOzuJ9wSJ8/Jg+ydihWshUTrvcFtdc9eYA63noydr
/IN5E+InCw+1l2LTdGdqKHipjALPU2VRGQZ0yElA3Bt4YMnIFR+JFed5GQC/WpvTRbeHjzHpsPpU
v7bfvzR4oh7wBlOmC6YZdg1+Mjh13h30jyj18E/r1T4sacQxSEge0s94BjKhnLH02zPJqMVTbBRU
q8GBIjDor5qfrKmoYqppuHEqAg8ZqXztgcqg3zxCNecX+lGT//cC+6dyaI4it3e5pe+ynrRt7P+B
cEyq0xZ9SOqikzJJ9QpyFV6RRLn0JnJEmVF7rLXs10yrN4LWGQtFv3G15lNYjfegGHEpEIMbGUkL
zVI2q5jyjAp7CUfTzkLU30ntt095neYQUGtM6u9O0uBSIfyeuA3rdFd34za1400IDcTvgu65m+b1
HC14pGV4/BwJu6SVPVmqf4Sx++LBOBLwQ6ZVPf5Gi2W5yMO/NnURvevNn06FA1knvOGSzYlYO1MR
8jQgMDH9j9QN127ikB+MQpMF82f2CjKB3PDJDBWCJKu5RBpyolrHCubVUf/ktNUpyo0jPyaZAkyp
mY8iXNMQWM2G8+J0UKD2QPueXV3cxjtXRXxWPsl1YBCHFFDQ7H3+D/c577A7hX73irCVjCgGAkQO
nPUIC2wuQ4313oqueolofZzzT8UrxC9mrcXUfnUWrzrlP09tZ++aBjubVXofBKtQPKKhmUti6QYw
/zPXMNTw7EG4VdGT77NPdBFfm+dDgmDByqgnKi7KcI5zlB/0NtybrrV37PB5CtUmclEPAQG9qZg7
o7UIOhqs9KTQ4YTeBBmj5ne610cYFtQxRpeuzdj/NQZ9h50JF3xlIGkbJL7GVKJtbcp7Xc+ge/57
NQuJzxO/Rj7YP0SSYy4bmrVduu9AHNxWsbsEattqVSSTuUpTRd2SHp29ATtxPwKjMlcbDyoxdx1r
YRkXL15dSTYfqNEO4ZQV8XkWJS1HBjFDwMLQeRLUOkjn9lI4JmI5/nhv+0cxZmdqfOhuM/3f1kzy
QAB7sHF+lmpAQOi/eZVcK11791AUj5rerWIXz0dklPtKMq7rHSRYrrzXWN38xkfSN8TLgR2etJmo
9cwy75NNbDhhSicLsgh4mrGxitHY6PWrL3gM+tK6gQVeEqaDrtJ/Jx0N9cDX589yIk2gvxaoCdSg
cfFwWOf8UGmUv/dmmq6GlMSr2OLPzV4cBzTduHyWBPgMwv10VcFBHt7twb5WqLcf0JJcLNghHrPh
a2IvYHAwP5w4Yfm1m2cMWiHfG8ExMXldD7HPpuvoxY3ghY9R1z6GLsgT47lYrkBNiF1aj8xfNjq+
0TOf9H7+jtoQqt9aW7Zidu67z6zCSzO1RNeiITnXlqYHdIygXjb5isFooNnyec3mlgdJXF8yyY1E
stz0wNuDkMBH3lxU5By5ESqAfobD8c3P0WESwIVpcvMS3azcLU/Nu+W592K0v72YYB0FZuannfs0
NRr00BTfS206INe5OLN98H0QCidkbacVm4dkMt/QhvFLLU9arfQToQQkwi11ckKj1XdM5luYipNb
gpq6YX9CRncIbcHH03OrwR4dZuKsH0z6Tp/7zLrR/MRFXMFBEleKBSpV6BRTLkl8OiCoSNGlrGlo
W97DBcYyejj7SDBU5Qa7EhM9TlDIIyjM6IkUTyQhugm4U/cCpxHLq+vi3/S5jTzotUkwccqm9YLO
m24OfnvpTj/+OP3kNDXFFqPyVOlvtVmoRwazQ+3P76NOWm1mod+d85VRQwBG3sRw6bCMVnycgUgY
2lyyDh46nzRgm3eYONnNNEiMB7E8FGFCP/JQoGP2/vml/YPn9a0DRxUj97vbsH6GOdqcJJ9wyjQQ
Lp4bbtw+fRWQ6sIDeFc1Ib+gvXHkb3ni8F+G/nupJ5/oBK6xo33PnX+jVch+BYOBlnaoqSXO0EWi
HiVgzLboAeRnqDU4jA8TMQtWNvXmK3ThYth4Vj9AP8i9KcNzOBWHMpIAbxlupEayPIE5IAIz4Gd4
JZAyWf84d//oV6M4G8FhNQ/HOScmx2cRnVOfbZRG76BeYm3IdYcyS+JklUXi1I5N+Oxazckpp2ZV
ZOUxqaZTbacggkV6HxOL8V6LXxunbh49v9lQcecHErM+1G4XpCZQgJDDxdY0ynlmMMyK5xhvF0bh
nkV2nLmfyqb7cgwCvmPrr4ghlBVTnN7E8UPcdv/SDFyauy79h5BwaycMx8p9o30ch5vv8i4nKn32
S3hHWSmKtGn/0p1iBAow9ridkc60ybdfNfuR+EcePYAxdEEc62N5NiPvQooBk70aN0anfxijvjZR
UxHKBdO2UGH2zM5n5b+GWa7py50eGs38iAQjsd8nPDMtE7aP6H4i/vSh89SPL5BWlRohVAJlWN2y
hZHCSSEtj2qODV3VznroMYnEJlsarC7okKquonR/G384dx23njlhSxqpQjKT7lNoy36UAr7YZXOj
sX3vAgUSKsU/HG34sgjceZSLRFZA1pvTJ3oGwFlKHB7yuj62PW4hF0vOCuHrEGQawmKoX+jQyN+Y
YQmDXNiM+wtFRgQTil9P2yqn/XSi8JwQ/s8LXawzyR+MlHuXDSQgDUnfomQjrZawK17Ht8SVUN11
3j56U3rBxklMisZeTGgl9tPMQYJrs//0+RzYY7Zl06VRHEN4bjKQzSq7QviLwO3yL6R+fFJeuCnM
BZiM5RY/H4sosWg83BRRjajueEdwluAbVhNg7BIkjvL86NTTqVfpeUrmDckAB9juLaFAa9npLKiy
Xg0tNiWTV5bKzuGYTNOfWsYhafibCqVgkPVsnHNNKIDd84gkqtu5Ov57bzG2FXX7mS+wL2kJ96Eh
AbR3+l2+eDihjCFYdMwyCMuI+sJCYrb2t9+5B7vnh8ej6AMOuSeZi7PPMUttNxyoAZ0ZO/mXUkpj
D9PYhV2BvlK8mcMS7ZagG9T0FUDpWZbGxe3AvDyWLFS+xnJbQ1LNhPS5k3YweaVDas24CL03nyMn
KMgdhijqz57N6Gi7jIh+y1enW5+daI6sB99eR39kBFBObs3OdtIfrZ72juv/eSOfql/gE/YYOYWE
wLMbiHzTBmdDprwvWUFry7q1HcNsmZMWIKL4laSqe2plz4mG9JBIYmCpuT2RL4AlT2JWsClcNNOS
vVjLoCs9QDovaY+zJEOGYYQVH49rBjY1tjoXgSfWZCtPi2HuXSiAKLRmlMYXLKd0zjD8hsszl5Yf
flb9lKo7kJL9XRNAgGsAt33XeC4UbPpBuMfFdDhLGxcAR/J7Wkh6TZU7jxja+Fy8YZNJkCzSNNAF
WObei0EDe7gefqSWsIz8kQYqwIChO059ci7N9uJm8ppoAiLbcTH8d+BZLl6Y8QcPJnWnjUfPdrcl
OZAiXOHcmik9kaz9Henot2Tv7Z2MJHAf3hpNE9n6Vr21aDlcZCMoh8SHmuWvJ4T70C/gg8XDKGML
A1nC75S5ymdkSDfmsHD4ubaZqxQJlWl+oZpntemrm6AScfY9kv2EH6CM3ncaZ6XHDhXQx4QIPCmv
JT/hQ4teak45raR9jVLiAJtx8W7XbyFK/iwFrAPsuQ1R7S6xNZdQeiegqCOx+P9xdCbLjSJbGH4h
EUEyJlsjuzzbkmxJ9oawPDBDksw8fX/05i76dlfZEmSe84/rBtzH1zMUEI6VxLmeh/XqENNBFck5
BuCNxuyzFj65MgRcxoNBExzgeqEmhh0sgFeZUIA0Y/GTTBxWsRbOjTUwcSdOi1GbkW5lOzl+FSL2
XtoPkQ+mF2dcDE5tf0Ei75U7haXd3MjWRAQy9nugqgen3wb+eC+08c1BzcIwdvU2Uhb+WxzdPFfR
JZsa4kyW+GjV/dn1cAdBzd37QnC3qed2RBpkxkeVpJ+iJdce9YtD/VWBv5mQaG+bDYxEgPew3a7x
vmREM5jC573026eWTp1p7dAkKoFAAZhzH/uf0XooD1BzVlFvhmJFz+kQRltnIvAyTa78Jiq+6cS9
COERUtoDAi8VF4g1RHBuTX9BL7fzRv1KucKqZEfg3Fn25f92myg1AdVK8ndJF2HJWD1pGhshyBuV
qVP/6LTDPonAtDEerUIj83tGoYo62Hut8ygLrcHeWw40dOAbx7HJnp1AvC2BQnwRV4CPfBZkimKG
t7Ff+551pURAahods/aE/q1NGtgj5HIME9Fj34vHSNVr/Vf1WgfosqhxowE58y8DDPuVuzgXt0Tk
zkF+iDNedzQLZ9MjTEgRGEocEwu0Jz7j2bjL0wJmPR9PjSvIx+9+ozj+TZvshoxnNAOgo2pAdFbK
+AMXJFeK63/1uZGGBG2NvDICiw0pzIiDGadStlXhEH9XANtx8PLM5Z1L6n0fcOHxgcIMrTOHTLaI
6S6sJXxgRKItxkyJgpsz2Kjk1ewa7FE6d0M/XU4BbkKk2cWpSuwjIU1HmyafVBmHUmZ70SS7WfbP
pjejgqifpMdg3+C/gkH/Lciz6/J0Cl0ueIwka4Kzm13cdjnVeibbe+UsDfwGeAPLxyHwT3EqP0EK
oQiKfrkiuhX4ldIbRPn0f+l81+b2i3YGDtsStYi2WCysGj/lWED1qt4jmg8SLc7Zq6THqlZm2HoM
C2nbMDoHP3d3wUIPW+x0nzNDQxhkg3NdWctPU5OPYmbqbEzqPfUh8duSysB2vTp74I71EoIdjEIm
TGCh9RqqPaQyStCabpgYt4p19It9oqXQ0Tzn6+iXmM1nZBDQPKHZbRse3oUuF0jI8suK+ekM6j+Z
D8GP0sH/zcb2u0yDKJyBCHuq2moO0yXHYYA5EWuTg7TO69ZOn5GbDnENaiyXD6kcMS0Fw6fr4HRQ
jX9fYVvDpUSN4awTyFC/+KcD60d2cO9EmTBx5MGL6zPotVX0Rr44hQjz3umSL+SNDxgMWKoCRO9u
nu+i2uMjxly2GtMwovdvi2CuyRrY2GENqcrWD9dNbPjiACFxXy1/6J3OgPB/IufStDo+iFiWF1KJ
cBhL7Dx2A5AHz/yTKAYtu+asjBMbpUhRoEwDcCt61rmmqM/8ffjq12Xnf5FjNUahEQC5xOsA1bdQ
FO1kvNLywb7KDwnRSFeYxnTyL5L+2RrNN2KB1uL4fudGjBK2P+oQnwZtJeaj26qB8RFzf58Yd3XT
kHWTvqBn/ZgH+RgNeIsmezjQ50tpaYKcnFjmGolV9aYm3nFIzd+k7y9F4Z29BsAwRdAIiTrsu3h+
K3qi8BXysJDA+Vfa2j8DTHyhMbePWF2ITMtdOmwXHu3JhBbgm/xD0POtrfLbr62Ta1l3BMEc+M0+
x4qlsoxXyQ/NZNlAPRvBbySoEr2A3f/ojN1e0N9hDhIDatrdRLVpodfC8pIPqPmCLr3N0pmHTKwy
BJKdrmg/fQiwAV9NOFH5MTO8BPCyebXvzIIHUALWtY1pIIXzp5B6x3fQdagJgfxr8PAs2m1FyjO8
ozB5OZLS2ivH1WE3ocGOYqu8boFkrnyRkADPCxmkmsDY2L9LHZvn3GJ0q7lIl8h7QtfEE72se3ZD
b1QW539iWnCFVGDMgsWeh0dcV0H9ZRjFC5cGltui+FSVmW8LFxyi6tFu9LGPbLuVLFY4iFj++T9w
omU3ZtseZA6zBuj7wE0I1y5sMEN9EFPz57sElFWS/yG4Z3UqsSIW5fBFWQALhc0FFZBkf5Xp9KWt
JnXtLE7DE138alyrAhgJ9S3nkPR9Fvb23lgzIong8hkBWVG9QZI/1aAlRyd27IdhQZ8yHpfCxrYl
ra82Hz+U4R8h6b9wX+N7am+Njm2xiSlsiCQhFmNXPo+ZYVF2/39DGA1HES6DLlgQO9T7xJYau2Pw
1+XHnLDnsFEVbhvUA0WEaVPVwaty2H3J+4LI9aAq0sE5mrL/sB3SE6mgQdHmIFAXbmeFJA4dZwul
eu40942Vf2OmlADUPWmRPeJ+S5hpuIj+YGgUjIhFUC923NQOgsuQoFAEN/ZvUtunXpdfIl6Yo+ug
DxULeZgg9fe49ZZhXWrH1TSAMpB3mHO7mnUHw1SdST77MGREKHrS7Mqsl9dCauYOL3gNqs4FAObL
WG9pBhN21pkUtlA7Lpd7SdBCWQpuOzOlqMwAmYoxKi7FYbW3Z3SJBFq+UkL2YWPrI+EWWmIyAnYF
3FZEPSrJm9v+6SR5NljG4d0csheTk3D687yeMxSGUYQsg4voESR7ZfApZ3308TWu4ADZTG7y25j4
QWytfVYKrUP0qBKNtduEVIMDF40A7AbLlyvKmSZxUDCdZEDkeMlkQl2IdofHwCgee7/D+DOs6Jop
7mc8VkBpPXekluhHWrG3V94DVz5fVLm882Qc6jg4Gtr9FJX5mfTZ1zg6HwsZA0iKmYhMu3zuVfnd
iXm/xBKc2rb/RMMXMeuCZNuGDP1qqU/ubPKoThbfSMLE3xFKEQ64cXH6Vi8yG97dpvisfdTMScOx
END/GMolOWYjC66/QNxGneKiIO0LuR2FGsVKFFjpek71jPF1xEJJCu4YTm7zol33y1DmyOzDdcWe
+Fei1QESQB3qqRY1A/XLzO7ooMdobSeVrBWFCV2eZtAuKCQYCFcONUU9yDke/0sDY5/a/qcKKvLM
09+24XXnFb+ftP7sS/ZqKr1BBoT/1xGiwOIN4r0egIPhfI+p+5TV3K4kCjxVa9tDkiGSbhlDKM24
lh50geN/T5F3ZH9gIMwdYP6kP8sBDrm1zIe2lD9D21lXaGbZZRAWMR4qQgsm+xDwbIaIMN7tEuAc
By+WWFxxW6Kc+DRF9EYtGwtz/L6klBshYpBXzcDxyvzC7Rp178qqDk5vE4Iun8nBQYRNrkA2T6/M
zF/IlO6B9phBcn4y4M/lulY8UZkaKTSx+MjE1P5wSV+GyRpDsahzZdmvCJQflZNidOaObw1uby+L
3X9wQzzUjXUZ2/HInXduRfeUmCpAJBbtJ8rrw3p1UMhc+9vJRQZLB/xLrJAQ6W7VpxurvrcTD936
hiOmfrUUN2O50Mm6VknC8qk3nFsLkqLGvXHbcobGrYeQ/XdHkwYKaR8UwFPlT906n6pWT4uLUHiR
/DaGQVRePH+DIz1VHY5btfgcT4QvoWjKo5uuTMrriE5AzONDmNbeD8vbt+vxiI0JsPboiDNGYhqA
f8bKKZC7cpAYE0dKmUuOqaQlicD2DTzHxkcyGH+GT2CwW12mCvAlBkCagRNCoSKWMQuEfo7fO9fd
zZqH3nGZz1M7Q5HXLP+3WYucB3xskhdqH5nJOl5/39cPhMdCOUr901nlXenn9+nMAz8WjHOtXKBX
4mG4TtnFQpvfMSRC78eGbwrhgl/iYvBh92MmZ2dlybMJSVPMQY7EGFlXV8+4+5Nh63QGNoE55Qfm
OKRW5rt26QBLJh4HV2tWSP7xPOMAVgadyDoB7lVEoOL18htyZprvoCNZWPkJyD+yWB/pFPrYMzP3
J9zEMa0Z51PceITw2lDydmZfm6sgIhHCD6nLJFwyqvrtrLhEmhL1eykogh3V6hLX89HJDT9Efc9K
Id6SCIgJC9RJWONfmUGWeI39omL1JTizO5tvHi3Cr91yhc1m/hO1w88MEIoAv3xOJJwBtiBAnlXK
KMxCsxDDGqVofmOPXD3pyC3ZoK9xYT/+b6aoInah2kX7lTXWtUY5AX/PIDsJCAeeSlQ2CH+uNBdV
mInpwVIMvcS14hcYWS/nAYCcLLVxjRKD/Z3WuDOH6aprgH0hYn60RWhYrJCn8PVA+KAP0jQ5ckQs
nXozTWuXx/Onbuz3JF2e7Fb8CQzL89LQ3NZ+N80yhMJfjZqwqCGB+T9QERGqSu+XWMHXABd+bTc/
APwmN2egQzoU7FDkHLpTvR4eXS0hw+Spq5jMAcR8eI4CydL6avcBphS7PBkL7pjJ+zM1P6PjYxdw
SG0I/wckqjZ5kxU7WpGtCtduPMcuUWS2zJ9H/prQjL0udOzeBlC0YK2IQLhaxqAMZ2qrr6wJ8j2K
FJCo32Fa6thNCbFymE+8fQWdAUxDZZuML0ypl9kWFilC4DDAxci1I+++6dV3augzsy8yyr5+R4x+
nAaHCRpp5pLmFx2bMw7j6VW2vM/56p7G4RQwUVT/SjS6VwSwfXumRFLpWmiC0/KjEXyvbt48Zg1Y
knDGP6w5rNB18kyjJwK5Nj/0cPqgGcFX20J7EZ9+8AkSuAo8pUjSqs6pmzukA/GOApOiq1/vQGy+
7bbuIqpukWd5ZcwHmQCsj3VHPK2r8X9F2alC8xDmiWQEn7MaaZEx3pSJtasr+8/3K24GSG8+Be7d
ytyW84QvmP94i1maVSv3PUjXGYdKJwyksxPxYV3HRDEkyfUwpY/DzK4hMtPeFjmhb2RqGOHssjdG
VfVpAgiF0Ja0+JXDc28uxNd7yysrUbFF8mgj1unujZ4jrHamIxWFOweAjnPgRzbW64T0NhwbbOZm
jyJl8hldhsipbtpGvscr4tos6cqOsQTFTouPwkOA0TfTH1Wor+7iv1rI6YtSinCs9cmfGF8EUxAw
dM90UrvECKBEDFHQHPKCj1ZZMbxjkMJ5mGhxo2eCHjg+1k/I6NI7EluPAZGU7cBl22qg7DqiTnnN
Ky7dqAV9q36MNWAJxmZC1g1KZI+kmjWR/Wbr6sgzxQGV8woP8bVaS/9IjjfIMA+mk4NUg22asaL3
+Mw8M8Pj5jgoBNL04uTlXwtMgbHb4LIr0hN56mD36SPVxCw4MwMl+gdIN+rLGChZR/wuAYoYmV+m
VkZbb/DOSF9oaIvbAs034Sc6/xgMS4etF128AObW9qMqzGznk7tqV4P7PMSSYpHSYW2SsXnJSI7G
a4wWxlj+Cmk+oBwFYiAToURMQrIa5zrp8Zg3uuVoGvqvdyRp3Y5VPLbTUm3hOugfWeSPdu1X0ENC
A4iWmHPzKZkC/S/N01ehmbVE2R7L1v3uO6PgejAfAncFu1BtOWTbbpO8/elMoK2mZOy1COMJ3SE4
M7/BgM1rTKsf8fV42YsZBzAw8f+hYdRpxTB6V6NkCRImGRljpHCxtek5XYNN1noWHOwo3xL7aSLO
jucjfvJ8DuN5Jr4UMdqrMyGhMDvx03XTex8xLTtSfUg1etd8SJ+NUXypof4afQBQTieEEmPhoIGw
++0Q4LOrrDogMC05aN8itIJo2CsUIYRR8LQi4V9NRORQ5JwlehqvwflYv6THeM+VYs7qTukASWu3
4rxrgmIpEIvDrVy5LWE+MdogYVnfsMaQNN27602Uck4INXtqIFJ3zyBA1KoFye9byH+m8Z1GgF0W
VUm4ROLJ6ZpfIvT+2sl/rI0R+jtw7oH5SdlQdKIpd9xWLka3CVtDjcWHVkaSg/zme5zQe1u9y10/
eC9lgAx8FOojS21vS3TSEI4iY1B1OxXqCqWZGehP0dkvlEX9BX5gbGvDIcci8baIipCqWh+Z5tod
isja8j3/DaV9YWLMGfk5eWkQ5X7V6ttevZONMs8MTR9Fxc6hF5bvHkkbpvnm1YjSo8++HRY8nLhE
bCa7Xu2xZ731hb3K79aJMPKGm7LFBOglqBQVWm7ezeIgIgvzX+RAaynQNTsrEZJVJBvOtv+rKfnh
CuqmsPMChFe9/A4CSEWxjOb1YM2/02Q92zXx07FDljfIBivfgNco/lja9GQb3kWK4DuOUXo4bbCb
KRgKk7zaLevkLSZiMN0FTmDM3TMU/xvN9axRpoP5s/3GWvzdYKybAz5UCMf5hoi1FWWAfkkVaQCl
0cA46mZfoDao/RlHFNFeA/L860SS8EqlDhFjaCgBa0ndeo0jJtIVux/6CNyxfDM7uBkLdRj/Dbxk
CgRXpbUBuUocANXML1aDsHmUMd7T9mcG6I9TcI61zUBW2S/4FSKZeiWxsCc5HvoJV5Ew4iZ/nokT
UgI3X21kgMB88WMOTctHgTQFJ7Me/8cKHvPV5r64C89Rnh3IIgPHkdZ5RB+PHxlM3zBWlqUjHqDt
0XuQVX8RKierEEC76oLdWEQPDmaff165EMwWc3t3s/dp5mMbQskf8lT+bGQcFX6cTvwjnCCsmskF
Spc88KJ7k4A2UDI4SdAA/8xJC8/vr+YsgMx+YTHNpvjLi0EydOkeKuC7K7F+SZQf8rasrBggYGGX
ocpLTHf5TOFD7nKGCYx/+E6ZuBFU0T8w3Rul/BZte6nJZrDc+Z1FhYyG+WSn5rty17HfSql7lb+C
pxF/TIxm3JqbkBoOGaIjRwAC0ov0u/xMCuezHJj/O8fdFolEnjN2r02JTqep7Ycgqr9KI+eGsp/R
MPzWuuVBsYvvtlXetu4hjaoVIWoDeKFRMrLoRuD3nklFb1dxJn91ZA3m1cYoYnRgnqFDI+9fh5gt
Lm7Ymcn+RPXTLVcjtpSawgAkhahO+tQ8DO7cUTvhOyHeqWJbzcrYuhnYP+Cwe7WJ8sCqHV24IW8Z
9KRB2pZfOiz//ZtrIMiYEXtA2PMdKKoLDP9PNjTy5DPKiSgxwHrwZYebEXHXkIilAxUaoaXofZPN
v02ZW6JOMoVq3vSf1IR7xilQV5AU+6Od7tz7YGEG/MCgj6ov35saOM1FmKoMlrSYpTycBrY6x9wL
fWOuzWOUZ/GnxYi3DQlUbHTzh62ja3MU1XZTZoJSqyTrGUpvnVL9FfOAEmh40kQBYeTjGowS6+QT
5ni1afxO5CqLrLDPacFG4qES1GxDA7vVi/JoJNA5lawZafmODSKtVbPdYNhwzKZm9h5m1IPO6FAC
0pjbhc8xLEWeETPcv6EPG7d0ohBStwrb2+ShNJM3NxJkGfXgz7UFVtsFPgG/CVNwJGHPfW/YaTM5
YCMHFSZ2CBQTVcd8iuzivXWnJyNaDiaUOIn9+x6VEdoWy8UpyYtZVfabRqZ31TgEMwzxeG9Hxlsz
mMdp1VOPqo9vav5SRHSwrrWRHNuuv3WT0rva5CDtklHFB8eFZ3F9QsPq1HrRYxEjo0zOk918QAF8
IsvEKGoUHyLK75ZoeCSiGZ1CDHnjrjFdkwEgn47lL5oMcZsG/aOws99NpUiJKmUXhI4wP5cyf0Gd
8uHM6i+foiWMaaiw5/jXWjq0cjMP4rpqjQNrJmmmaK1q4CnSvcF9M+T2eXsxaUKeIpbTBBNJOORx
t43cjBbiJr2dsvkDgfCJaG+UjqXco0nniIymOtzYlbn0Y1WkW8JrjsYi72SxEOiJ17HJWM83s9nM
eqZzg8enF1c2GlwC5+6SsXj0BGOmGTm3m5J+HfRCZoZ+p8casBZGTBEt2MDNCvyfoZCJTwT7HrIK
s1I7bLGP5Teo7xV/QoI913uJiSQKzHoXmzwCfcujo8hgZJ4wPmtccRryvl2b3Vh5/ng28tADwETr
UO/Gvvta5oKS7Iyhcuo5JSfwYaNq7qep2ccqekdtQKRjS1CTOx6tZPFgnFy0c+SmXM9R+UobzMOS
MTh6q+FArK08th1z0lJePPTPRsSdOzKt/qt1cJnyAbKSwFjMzM4ZAz3gzyBesol7eh40SR8R2XBM
Gr+JNyD+lOVXNJXMT8PCojX61MfYP6ZRO5y6lDAnYm36YUxbzL7kuKqp5q2cmyCbvkoByDWmOP+E
T7xi69VPOl3+dNae+Pc+1pw4H2XYNBCaqwPwcoDz41AFnNTumAIcB+NVjdzaJI1d5pB09aROftri
gyQUYZpepLWelxV0aB0n3hUKU3Y3VfyqPH6rOnB1O6h2pHKTs5e0FoR9/FT4CBxlgvPDGHA1j23E
jt8Cghrdq4HvqqSMy7SbvVunv7NrPnoORnAp+s9uhWAsi4SnxXa3CCBflD/uGoV+wMfVntGPoSva
Tdw1r5fTFV1zqLpmbxrtuWvt5w3tprqujCzfilrcBSJFjT/SsJpzv5sWCZBuYG8RQOK+0p4T0l97
cT3vQXt8Cs6AnFGCEi+u9xaVMtxwrrMDdew31lw9YWDZ2bR+bdPG+oDvYO51h56s6f53TgpAUT6Y
UZmXJasuRrkAXK2RroRJwy+J5ThRdBnSU/Ft2g4cFK7frM4uqTXT3+P195WPVlAO2XlT2O00ZCPV
SoSHkmSWpC+VDbqbGPMLczm0LWZ8iFaNVbxGIOkwRVUDo8BgQwdqcAXI12UHHK/DDMEh+uTkuVmT
3ch/xrRT2o8eLAKZtXyC+ZRBXYwk7nGJsPwMf31avLYrP2hq8UzRygNRXu/9LH+lRREONNTFN0u6
K/jdpN085RESeLuiYpcx64kSG07TYjwhzXjcxI7rCpoYSLMo2GrGAr4ql/brQtA80pMwro2bKYXW
zQZx9DCCE+j7s+nKBeGiLPvtMrrHsrYYeZ3l4i2IosyFpCgnunO64KdQzQ/u8dUebn14aQOx6yHc
WfioMlY9oqoTbA+ZvFSrUazkg+CV/8R0RjQiRUtXXgUW43NG/msz+xvXPDokZ3wuWuedPWxW23rF
POOsHXjEF+q213/DKDGn9mv7R9ohugOS/0hG48OkzdFWiKs839xVGKJro2Td8LDuOXZM+I9P/Psk
f1wLlhct6QMGtjejGt8A738XC39mi77uSlqIjSZodiUS/8bLgt8ymr5oNfuX2fN7GWefhKJAqwTl
3uzaEwmx+7IzXhoXwhWAe7ra6KybTQ6YftsbsMddlXGEoVYvxvakG/InsvrclRwDVdvelkvxJab0
biHLt/e9P1/1e8qksVaKXWfMT30VHJUF+zubRNgE5Rpmk6psu4kwzsQNl+F2WOw9rXO4/FvB6M6g
hZyd9kuPIaiSwx5a4oAni+IVY7qoiGu97/TOWqpnMNr9Jkc/ThlQNGwJXf6yOoxZM0/ZxlOWRP1a
TdtxcQKmayboXrQvfGRPG7NpeiKciKGsiurYWt7LTKTJBjzTm4YI0ghxAZxojGtvWYVlDmVoFJ5w
Lwzjg2E18hp2bb9xCwtKtJDTeimsV+O3lJL7xX+MEMtTliNuhyE5oBPkuLflYUOJcxYzCs7b7tZW
xdEy1WdmFDTOkdHbzZfW4w2Pk/FgevhWk5pgH9ciOwZPevCRNQ+Bjr553O47wlUSzJz+ON3xdjym
9vWmLAve7ZE/G//JtZfAQ+reJ6onBUSUbWJdIU97mwiDChIfPar83QBIWTYSTGtbTslL3GZ3FACR
AHCzQebqFp3f+1snltcEITAwOdONnU1vTCNnP1hCyku44GsgnwYrgKZxj6wHMMSxsaYbcoIJPcDa
Oy7rEJ2Q4+Mu0ZZA3w9ZMc3EOl+liLHPgzF/jp6uwo2AU/FQ9CVclhLNR/qSjMih7bx9K0zzGFkd
unn/HaAIoDJoXnKUPFidD26CtoHymBXK6X8z9Jh10d9v2GwRToMKXfd9t3XqE87CfxuCR5hUgzK+
poX6lJsTl6VjH2d/uVNt/uGm+iUtHWzy2YFYODhbG3kwIWIGWgdsWdm3F3uQF33ThK6F1SvuoK7z
AfRg6pKL6ZZnIwseB1rusSUQ3AWLMhNTgrmntgfuZPkzlt2H8uOD7tTBt7vDaOpD6blntNufdFcD
njkoa7UH6jBO1ns1mkelKvIk+1NhZnsLuBFzhz2uspudI/uL9uRt4RWPxrBS1JLjM9BcJNjgMDrY
JASIOEP9L/907N1WbnyLIQt754Agi8RKJDZL/SRyC50hARmAlbe1wJGMT9REETQ8eSkod1dUr142
MNpV6XmoUXpgwXqYln4JZWH8uoS2wObHVw32eei84svJs5OZZHt6k15d393z6p1ZNn+zqb2L5pGn
vMTrpDh1SBd9XGR2h+nqNxEJKk6R7nL6BAyarUIUNgddjM+UJuKVyrjBG2vv9M5+itlBg3b+GGjW
WfVgXM8lqrncd2+9SF9K4MsGUXxoBogdgDc+9IyYqtYXBwiEaJ3oiwqo72xyz0GWfKINeda6R8GK
l85h+kfel72kAstuT5o5yUJSErVWPth1SdpytvPLYr8YHYZfuhdythB2U/d5k0xFX84JIE+gWSi9
0ng2dYqBrjnCWv5D7vBSut3ThiJlH/XGmF+Dyb+T8Ekb1eLuI3P5akh5pGId4KY7EFL14SXsF1Ha
fVgZmEAFakrcHv4GnT9PWlA65X+p9bjJexLnsF/vxsF/wBL1T6yeCmRTrw5hzJx5cqm7zoi2kqct
R552ZUucFADyT43svi3YRAL/wXjt1MbYPOzVgopaC70n5gJ8cSjetENzuWGLH5rGn+c5uukLotRs
lV/HXXov7f6ZJw+cLhVH+mD2IyQouOxavQ4bLFeVM/QjypHSJknX8Q7apTlcVDMr3pxtsXC+0dTt
QGl5D9QIfm3WV9hCoEUOWmrgPBf0NVfvk1pe/bqmB0J+LXo6iUDc9dYKcA89XF0aEJYEF9oZzalE
DJEFwckpMbuDcxA5geNpkOC2hnrlZwFijcoLfOAzgr6PJbJuO4OIxLq7Cxrx3dqomMyifVKYJvHU
OF/k77tXydx8kFV3R1cqdNgUXColbz17+YopzI5Xl5sYyLhJB8YjPcWor/xLWeQSYQhHhkm01JU7
1Y9VyyguZuOWuQQyf2aYyBZUGksEzQ7GxeUD/uf7w0uW+KDgq9Q2CPSp6gAL1Jphka1UztLAhTao
HrCHNoglYVxKBYAKTf3iTPWzvfqQ7AoQ14gf6zHgnA7QTvNtcADM6E/6jkoliAornv8tXrBFzLHT
1rhsjcH4qOEruokRs5DBM2JIZj21n4r6F2seqb0oU1p3RKWOXEcv1PqxKN9jmcckpAg8rby3WRvn
tB3vW9m9KXSxiz/eVYN3T3nXY2uxJGqssy7it20dLcM2TdzdUKlDYOg37dHDoT31L23GG+rzLnmi
jpFhHdt6fh89H2l1wFxi7hWiSjSY3xxM22ziIQg47wXhXihe4xdjip6LVexQq2x1ROcHJf1DEdVv
XH8gpTOIltOjWSwPpinfDAFWPoH0SWHdt9zGWwLcjhyuDMPKfZKgCcj+p39ljby6akDfJpMQR7Ag
6CrnaRz+l1rOTIb1OF3h5X+c8RzS4qc+ajG8tvN0iGLz3TL1LWTQXbJiLxUPUbwGPVZI873MvLYN
/8Px0l1DXJyLM1HSmoOCmDeUbASqEMPKMHcl4aG9z1UzDTyIWMxPwF5Qkpb9kAfsI+NqlRg4tcIi
8GxGkPzLtMa3xdWSi4nthfsW2N+H1lOme4MgGJxmzF9sBaXcecuvzEHd4zjGpJVpCjFzVFG4FsLU
kr9exPZsEqcRNNl3O1RfybicZEt3TtS4d602XhJjfM2CfBcMKKSciE42BX3tWmuVE6QCGyxHaDe9
1lbyO5S3rSAoKkPtaNXV3k6r9q4w02YrjJqA4sp48VmIN3aQon50DaQH2YXD8Ilov8UzXzclBljV
d011jRr5dlHkGiU5SmEV4T4wFvN+cvhd4Drg1hxm99ZKTty2B9KgmOaJoQSTMx2Oes+qrv1anT10
iDDNx27ObqfOp1yaD3Np5M1mjBvHXJSYrqfkeUHFxeQEQKWHwWw1WTt6xjJT5tNdEoGj+Cnm1EJD
GQze2N+KPLnLc/fH7PjzKdNCrmHhSBjjp9ThIht5u6zReusqfaIp9U0PwQ3n9pOhs+eGOImuMRlA
eVgj9z0V/m1pjE9x07+ysO6mcty5IgFfkJwblsYM5Db115DFZ0fFt26MBnZOYwoCvJVSQGSQGrdd
q+zrarRQ20XpjoBiKNiSmYbqrfdNahQ2ft52vlb96iAv/VOziI//g3Ci0Tp5BVBLmXi/1B9camm9
Q1G+ZQY3u1u8kUEIqr2O3LFrAiKVb5AHd7HvP9WIKwqV7xgx90mLKtFbiS2/RHG4MesBR58bBRSo
ZPeEA9CC0xT/zGAi3WZNbRA2ES2G/trkhSEsSClkxcN813hIE9BPI8zIovsNHlfHcabKubYyWOVc
gz7CyHLYOK9lh05iU7CZm71jB7xrzSMhwvedC341+SDS2clp5X1NT0ri1ecciUk+zMd+QuCHnuEn
qLyPvlweMl+/dJ74asfo1wELITqJU8YzUfCpXr/MlCyEoxk3W/znlyLovwfZ7ca5MlgovFvb9m4o
cdkTz3Jr6fon7fkSVN8/J8Oq3tLWPhgcKp26Q54lOzzXx7ks2Yls8z0r+RLqfN9Oyb8SGzmQTHEw
7In0dvOvalrejPRMOiUHSzBiOSFDa5nQ98W+9yswO3JBNHdkad/jLUchmw1n/KKf3WoLazuDNqG1
G8DmfZkkCUVe5j/AXYA2BWRaLIH5m/1H03nsuK1la/hV7gOYAHOYlhhFUqGCquwJ4cicM5++Px3g
Dgw0Gj62SyL3XuuPRsodqXwSCx4ihnzB4RYLz+p6VS6vg/F0Hqdo0QiQgih7bqRiOT1tquarephx
KZhRm6phZi008h2vk1YHc35AS66/LIyPi6n4sGogERTaj5P0+5uErPlAra5h+jiCJtO+S880CI2L
FD7i9g2hmUm0qV6TNFkzrEnKX6msvFJmRjSKPt61MaKpJh6V8sLgcx1q698gCF8VMhYgt/wNZPZt
2Y1XbYTjHLoVxukA2QdPEyCeT4qVkKO0SoBp1ngZCRLT0/p9E7WAUJdzny94rKqvsU9/7On0y2jH
f+ahX/AevE6G8FXSyZk26n3rac0TBSTlU8J7fxgQ+OwXKNye1UqthZFECZBgxFKWfUmEmhYLiSqL
BsSbjP89FlFtUtresnFI0EBdv0g2E1gsZPtXv+bhDETxUgjMaFkmxVIlT36rKYTed7NnCR0qunT4
QUUgD2+R+eqziw6bzL+s697QUY5w3jveQkGIqa35bFPt535Mv/vx+IPZC69MbX5Hv81FIxwfTdNU
rt7CBGQy+uKBXDh7G/eTJZNSBUuALuiJeBMz8jQIGr+1gVG/T+R3hN4Peh++DlCHKl1f5c28GYUY
KpQiQLHw2YwQJ9uInUVuWewmmb96MMq3XuZz0DUo3Wn6sQ3rrylD1UVMjqOK67nrzV/FLno0GX4n
9f4T9zh3JNlmB+GJ23Ph2VNUVErDnCFUIrh+nZwkFZtBLVroqrvhsajid9OqwiypnFTlEidPE0Ox
Yvqapv0wN/XBtQcTvRUPvslHv6hpMNZT+J9mXxyWX7KGjIjg0VDWdMqU5U9Ote+7QgqLaWrn4nlW
Viw3LxzG/7ZE4V63CCmxLryatCzPXp7N79Qe3/bhKfAkLRtNNDkK/fOSxxnZSBSPtcTlypbxNepl
lFay20hAwXu7/m5GtgS6VgPiZJEXJsyrYpaF47x8J7rqlbJpDf1s8snX/zUAM5Fm/dY06wUm5jJI
fLSdsSEWmKAx6jT7C6MS7VP7Y5NwLBo9W0GeM7vu5f6lLOofE2uV3Y7si20RMEQxm0DMVc/ioKI3
z2iIv3O0/hBrwjhRaIf1xn88Jki+FAVko1wYWVtl9ojpfR8KiQHP/FvVwt8OAuel1JYPOiAeVYbb
ETzWFrWEIpyF8C7wAL3mrVPKqMNsnpnTn87Q/vZD/iHL+13bpj8QwIGxcYuW8tu8tz8Kubd4qNZz
vSU3edAIvzG213qbcEku5Qik3e9Oo6JM71frgyoAasCtj/+aBSk0DsxnyyscSXvi9H/PFp54taS9
EH3Xh7JPH81Q3SDtqSvAa6bTLfgy1dO9Epevb4o+YSg0uszt6vKHbGYEJpB6nEn+mjGSy2vzZUGl
a5ZwUzZhskfreP0mEe+k7nqfuRLcqf4sZ02jb+QnmgSK5alLCljQi9x1OlswqO3g0Re9nlrCUo+m
elsXOLFKH97pVCTZcd1iU+xeobzfLCKKi5QiONijl0bc/iigsBz3Ew1S5j1rqC7dn5GNrJYLDJ4u
IFdRheXnlH1u+vgdweruyuIcCUnxUJX9Rgr96yz0t2Otr9/Gld+frdAtQk4m4m4Ud/L/7uagvfat
mcITaX9Hhc9OnxfqM1g/UpGXiwTqvyC28dD10TFn3jdNVrHwTXPl9jSDScPuM9V9ie34B5LfkwEE
aAdi0t3/DnQmdismx029dXrtfCPwE9so4hiX4KPvY7o9qJ39NRgkEBr1BmqMNBQiB5Sg/QkR/pls
wCcrO1cp6QiZyZDNnjZCJBl3adYpwqKGqZGFOFG6KMsBBDaNbRahPgzFLn1qz8zsQudMIaSK1QJ8
k5l693NdjcxeumTa4o3U1hPN8FY1NHKX2UNsyPWqtM+ejXSQ5U98VhQPLX04qMdPbULC3TfgHikD
Mp0AvzSz+vHNkFaZsCNhdtOO390kFjAX+XsHkB/VreRxZSplLgeRGfozixHxzefcrz6f4XMrNC7t
MD8omf03i0sAHvgbTcV51Kx/hpy/kUjIBa2Xb9+ybpewHm6iq5XJfVvKX1iv7wxY72YqB2Kp/Bn3
Jerb+Z9uAkArafOj75uHNmkOGuynPUH60PvpLBeH3UnDe1o9ycTEmElfMidb0xkfMmsfbdwFqKfN
DdCdfxBFQS7pkj++MUXI8LvL4ZbFdNXH7Tc43714pnFaz3jFvp7/Ckr5RiTAdJogQnwa68N1xYgr
5OQLfVPJtc8kXIYEpbXk8yxvW19+fOtygghGkgnd7pBOs5H77dRfvv2f9C1X6tGq9ARx5dbY3fIp
E4o9jZRF95kzofWQJmc9i3fazh16J4TUo/HFEwfdE8XGb8yPeVXthIWfUuViVR2UYwHREpBXalfb
Fa3uZc5Co2dOYWr2IJonpNY1liIpYKoZiMgtsECvTu/YE8GcAu3yj2krT9Caj2GXopzX44ULfi0m
e+IMUYrWXfLFnR04z17yq970QR8DioWDEVcA5uXplu+102iHbWbSbR5XV5pPfT35fPjFsgZptgSS
a2n1o+9QqdTSO0mBb6q1e4WGg4Sni5x0oXGnWXV3VTyp6pdYSh6Vur5lxTU/Udu5Df8Gvlx3dIbJ
cpmhUacIdmGJxKtPV59RvQd0nnS3s2YCOK1oTecIqjpdpjN9AOHcNWcZFBAWtS8mh04BRwc+ndzW
MfvaaXd/Pg+uIf4tgRZa3bOyjVGlDlB0BfkD5N63ScnaVHfSBbeq3EadnLFYPbAmj1h4TjRKBKbE
A5HyF1vMtxvWyptlGB6aixcrqBbUvbd/NX7f46uWTlryz7ywl6EN0RFSCwNBsdlZSregr7KgONlA
skK0ap27z3QuTVwW2qkaKpv04VeS8z0e9EUZPSYoWyTQP5zcoXQryd5Kk9oPOSiQhnLw26ZchQVU
IWKk6NjNyFTbWLfeOql5FfLMryG6CWd+1ev9VdT14MlOkghp520XKHoTbGUeDKvpS3vmDJItLcp5
RtU2GXa2u/mRuKq3uCOBv6BpIMeTl/GBqGShok9UTdMb8s0ftbCSR5ewrtP2G63C0LuScrj8fkVz
j6bx0IR5o654ZW55yZD7h5seaSCfa10MMGOf2u5z1s7E4Tq6Ey7kpcHMOigsmNleHoOrdZyixubo
/LkUbAx9MNitk2ZXEyFTdsSUEMTi8lf77it9HlmFFDaCn5mNp02pp18MmzlEEniXCv6RYrgNFgKT
wykMByTOHc3cLdhFsQE7cGu+ufwGqjpJQaEdgUgk2XzarkyIfqUhHkjNgMDNcxXJ945GC41GYzsf
FIfv7SBicxsqh5IoUNfROXjFK/rLy21wdZyRVepSZeoe+UdOTNcuiG7+U7+jvfH5vv2clw69eyCe
VpTtPG0jrrk2veWyeJlx7rn10rgD/2a2WodeKIeoo3jrbYG/lZhGZ7CAAyxbRyzYKS7bkUesoDc6
pLKmZF+SeiQKH03dfLY1R6l+IvXHUcuM78V8cRGAa+V1lOur9jU+hoKnMV18s3XkpfYwg7dJSCbl
Zcl0v9XvBeEmtbgjDDL5Hnqn6yxbmDsnF3bHNC1nyVuX17oZLRJhVVfPMu9Z/i1ajBjvQ51Bem3A
QomLQtVDNQjEB16UlL6sLf68O1pf+yArbraI51zMQ+tqLh8HCqj0wkJiXfe6u2nKKWYvCXR+GXke
lHIaZCrevMxvD77w2VPF2lPJ7VZKzW2RX+L5PFNk1O1GyCGkC7L9II9GkW4EVRG/GyGzCxPFtURq
HhuH5D++0CHKBxe1KqBqT4ltcwFZuXIaGEkWJCNo872JrBkZcV1/yWcrZ5OTA+XFxnXkbL3sdb8F
PfXJSrKt/mvop4Cih7PqFREuOzzPB8R2F5WPhoFqmItLNm1ey4A+GvlVnuCiKClly7rqa3+dH/KI
JQHPwIHarTluYyFfNXcKAI1eknh0Vunel2dW55aoEZNIiqN5zQ7zFQsV6sPF7h+zI+pZPIqTNxKE
d/SxbOz22B2npWrIA0jx2UkRKE2kuMlRBH17w2sZiGcu2ubKE59P/qzPjrVfSGzwlzlzsvyFGJaT
0du7SmpD+fYEtBMCJGdk7L1gQ9m6AKFoKzdvNUq/1pMTYo+XzaKxlcm+fQnHXvd4p23quuLi6C8i
tkdND5+JDTtZgRUQzPRKsKH5zGL6uZ8MSbkudXPDVHmbC1IfVcHb7C/k4L4m687Sx4dRBprSBBal
KObhHu7TeprfxRO9Wn0ZmpyTQvo2Veur5LqJgC1wrX3FbF77p1mkjy0CI2a4AXdznzfwkP8Yh/K/
i1trZCcFQ1p0BMZkw3FVSKxf25r5j3WXz9xPHKppuPc18e99PNlwJVe55gesIkMpg64YT1NXvhdp
/SaZx9108Ge7ltm7NnuwA4vsqPsW4F+nrk4LR4UShtHZWtnJrJ/1nofs7HHf8DKe07XwFt5wQrg8
c6LPHB1e3BkJQTC9V5j9vYsIQ/IztrUyOS78yNdpa69Peess+SK/rFz0e2X3O3H2+733LawGlmfW
LEaDuzsbMTGtit9mS8JqupvSd/ouvEMmUj7vfOmrbf/GGwf55Ok1PO70fTcUR+YM3zE8NvXP1m+6
2mXWc3a0sj0ZN22nx00GNy8ddhJvv42piOkJi7evA6ygLzK87Ov7YFrvw+gzQ/oVA9/gsQR42pp4
TfJSWRM46HPx0iJNG6Khz8JcV5wRsBUCoJahIrEAb5QhkU9wNmYlXNzBpkvRF8zDHx31ntXFDX3p
PccsIbztixUoVxHeSb7HwHr7mTXsrsEUAFXbHf/NVy/xrFs/0ymxEVYGJLWchRayfN7OzS6esQrO
1eqRZ+91y+Y9m7mEKffUcyHM3jRzgzceigxnCGrVDLFOhxn/6OOYz3QhMKl6O7DgBIlrwk5tdQQA
jIpwd/r1Q2KdfZZqQRX8547BwX5Wz0r7fedSt+MJrwhqMY9kYq8WFE8fJd4E64WaMedAprFibxnM
eK+S2NB/y73ktKK/i3psCkssL1XcCVIkZE6JAyo7DG9U3aEtXpkQE6QX6zlLZfuJdZDU3/ptqM1A
EG1/tvziRB6l14umu3vE3gcHUT6it1Syg2zhRXlT42aQ8NefCN+McGTF3JWWEE2qEA+TdtlGp2NQ
Qfel9d1bDuefLczDUuwmXe9LgsveyZcgJs70VVeS83RcAnyyyhWxIarxcxrbHdJJz6gPEOhBQ+49
mgDa7DF2HJf+H4SRtSvXypBv479Jki6zuV031H0ejjs/p0sgBTMTltnnGvO7iKuN6W/mRj52ZtQT
vaaVxmnq16vxwDzRRZwpkQZlJJU/TG9ztf4IVFUJcEHLL7G1gpDmZ4tHgbQ3m4a637NzfMUhqjHv
wKrA44QO+N2oTprqTO14tTiX+Ut33Xw7MuHN9J4DjuEt/CLG6GtS+3CzRbrOxSVM2iTOV+jNxHD2
0oh+yGifL6185l+lQLI+CDh877TmPbtZ8x7lRnjAvj/qukSn9SJcl7yy1fNij1MSCbIZaSAlRbO4
fS1GxU3Yt3OC5ElgMsjeEcvzIW2V5rHju+VxWjldi/e+Xpn5Vk/7Ev89O1OzQiSyPffHJfcBY7z1
0T8UtWELYHYpmuHRb8YDyFMVbusuoL4xXLUsuWrq4MlXbmgUlK/UED5ELrZuRD61FZ6AeOLY/SRh
Zkch3/4jx1e3D2DAClmZqNu4TZweWmEVS5coD1dbVY6fxE3X1ssZ1fOf0m+Js8EWzztFHQsCCd3n
HszszTWuilRe28f8D+f9/A9RqMvH91Wsmc3B2UQmv7UQsiA2wBWzcJoJaBc1Z+KHnTdezkjWRkf7
YmXcpXv6M4kFHsZp22Ll9/OYqNxsC/9b1RLcD8MR9I9pLZye99TSVF4/NQZHjyV30ZyeDPgm2r54
amJ2QwBVHMaqKxhBw1TBgRIpgitkoo16wmnMa79up8GFR2Z2LT1JP7wN7mjgaCqZQESNnuVpCkC3
XlC32oLgLjzXMp9ksWv+LOi+qVnc25afGpZ/zKYv/F6dptG8Q5S9flUcVXNrI8w2wd7s1DA/rSJ5
qBshK3vvwHZyRaJcNw+Pqig3td52fj+jH4bI/ZbWZJCAynZS6ZHV7w08ZWYIcRkl9Rj3GZeV/oWo
WJV9bdUuu5lTs07xFw5YmkqDSlJQPiTh0iUhRu5wyxwTmtvoTUqrNbRlj4GyK1ILWRHDPinvQjrc
zZzMqry5D8D2EKNak4Vz42Bcj2vE+JPpHna9DnRhqqfBTkvTNerGI06X1U33Bomls1NOdai2uaP0
/qyIJ0w3Dn5yt912l3pbt2BlQefjfVVInkvv0GavGr/EgxTozGKUzX2GM7+sJj8rI6vGrMLHXr24
8lkylo8FxHr4IEvko5AaxNs1i9CYdcEzbnmFRxVN4vo5ddXKrtXVngfd5kZwks0pGYUUwHNW0lns
zog/z2v759gviNvYv2AMBEl3DK30EEB7QOteqj+zbbF8fRZrcRFgefZUvCSKcumgYKW0si0JxXHt
KiAiFaKlZXQkjjgIFD1tXF4EvfT6vfUW/jCalb3NYnDmTR+m0WvqU9xlqJc9c0kDnceWrmTuzK1G
c7cUbmkQVUIefbIUXp5iPGMSIQ6MFznzOwpNJE9nMaKn9OcoWJziBMBll0rlNHY4gy61cFysTbuo
/RTJhv3UtOyacknU8dJbO9Jj4dRe5mqx4/wxbMqZPE5jPFvaBqqScRWjtlnNV0SaOlbqcXqlGudF
KiIK0eOlN2OLrXzcI/FE8oU9le05iR/WoWPfSHyY59QVs/JN71AJNuZd1bL72ifX5JRR/VNA5M6N
6dA8HFaSGZTS7NSG5aDmcauFW9IuooSqFan+Lm6JOzSjNy2yl/4MTSAT7ZqQUJZ489D7+p2TAl4f
GZRmmE5vXTq+E+OFuykj89kItGttiHy3tkptUtyNDmVunpo4RE+8poBvO584LEloGOpHtlAMkiXO
wPZ+2U9QaKVwG8XYTD4V84NZ7NlvJamOlRwes5hXy/chN79oc+554BmVCbQ4i/+eXTb8Lo4+MBS0
XJsKdcER9NkuuSMwNxu/2dZM2fIHvQz2naFLD83nZNK20fPL4lYZH0YjOlvqlRriDlQLE8POlq92
J15WufVEHAXZB2kq4Xoi8CnpbxgN76O1n4kMx+qxvc2OUgkBfTRnAM/FXswguQ+RuKt2E+xPQ9iD
zpzP1SFHjCW1b8NdYTEjiz4xncksPW0+6Y3qW4bsI2L3x3T11eq8ltbNXKubJMj+f2EUxXCB0bpR
KcoeuHhZnXrNTB47yyvyn67lZAmpADBjLEA2zgwvz9904kJoH2gre0dqytm796ipT82XgdjFVfCs
HLHoKW9yITmcPmyyg6taoiujXJKX1pM5ILcvYZWfVxrJObeDJtJCqO9LNtzVs4atwjS0UznWQb8V
Qa1oTo6mZEKp3pBT+uzYkVQ2oI3gV7mNLSRV2UbJIxC1groixcEmr+VZEdBGzdk5N+dTMq8nTfg7
LXxA9Neqnc/pqhjRcMhRtb7vaeFnxaMoj6g332sLUY70MctyKIKcQYpxtLjHHMtSdzG5OeNCYNom
hdZiii86R6r2s2A+vymDd2GkKJ4yzuky9N11qwzHSvNTCw3crac+fJjOMhc0UhpOjq8cYWS0m+r5
6IZINRC3v1Rd3PKJbxKz5RQAKBH76Bld4mWl6NiydJal7wp5cmla+R032QJO0WGbflskCR0af2T+
ngE3ZpiSJUec/pqQFbji7CJpCasuY2kmSWgBlaioeVqjfuTLA+RfUSnlrGbiz4Vm9c16CiDwC7z1
+6/Zsrfsoc+lrZFY6QiuElCao6CWoDJqc3K9dKrtIg3XpOMnJWwUvKNvLhSTvNBgSEHDi4F4X39G
snGhFIeXWgt7VO+L93LVg21gIDnvtXnGXRZtfJ1fqF45+H/JXm0dUaks8SQ/VLraxYcmV27eXOAW
zsBxO86g8lQC73a4A3KvlBS6Fmd/hh/TpH/rBNrDTUE75nkXWtBectJguK0y98RJtaW33ZN4grbB
B/aEjDkX9AX9mAGnZAYprH3uxAW/n/Q9tTXQYAii1wGvTNfIAYl9dDvHTa3cm+mr5N3FjvpKimmN
K5DjwKTSMV9NW+ZISF9Xx+R/i6finfjhdLXpeHsp3U0ltGpzKkF2V4F1wcg8QAOnyNPzktfnxsO9
vY2EoMKFjPdaktwEyeMC6JI0+glbwO0JnlaKB1DnmUXnjbXg1qa7dotj2DZtKC+jbyWaPU+XbloY
A0svKzR3z0e3lFIwM5JUjNoZsBZPym9N1F8WUGjk2V4VrYriGW3tL+5+rlYzInI9XsiPUxm2fmps
6lh2PEXrPGIpPaKHPCkVvSoTPXjOg5d4dUgETF4BjV83ux6KqGQoz/6QFBIeHVv3lnOwQqbNApLR
MTBn1VcpKyh9SeLCwBRpTazcg3AWUhslgjvLirch30p6BQyxUp2DpwSfEGg9QnWyBjKPRIVdOhMr
cCXg7UY4wr1uNIilE7edhlSP3viTJErkKU3R3CfR3lXPUPc4BdCKrPzSMF4c+EAxmVDF6O6WjW7H
ikoUnYkVjmXct2QpE6O9Vd/nziv56HJepWpQSRet3AO7dUtN8lg6SdJ7lNx7ZCyOTr98VEgPmmiQ
IyoDcVyfpLVxZqtFF3Fc6lK4kMG2g/8GhnBHjov5QPf7Q2QdGM5WUYbLFz416IDDxzZjF8rf592D
JK8i5ChT+0tK9Nakvk1K806zcplW9znt3zdbExDzkKq0Gyw751HmC0tTT0y/TK0O5UzivDMiaqYi
bbMiLDquhqs2E2XK0/sIzhanPmZ4MNnkor/qr6JBCMYLMfTCcKMx4jqy64KXvYTK97qmpZiywLTC
1auQozUCTfmbul/GVI1kXGvGxD5+3+8lYpNyjGTKsAbOcWZ8fLVDG2SCSeXO5JsOg+YLhIOVWbF+
0QIJJRImkIYbLSXpTfcpffNzjjUTyUqWyQGiOV/F173v3KezqkfasqGubS9yDxP3+FpbLVS2DHLn
TEqBX3RtVF6+BoPXXm/8kQ/IIsd50wvfNLnwE2xTpbcLna0QLZ9RI0NPNU0lr2O4mJvPX4MqpTgV
3siUfDAb9p5aCaC2opucTEn1WwgvKSB/wHp6UWxNmWLBN1FvbF5qlj4qHN+Y+8CM/398HpGeqrjD
cRp4Fff7Ku8h8vUThdV2UhdRmnQRXELZ8fB1PluhryHdM/eXKdIkmWvb3Wb4snTxkAfC3ayO2Dgr
s37fSK5YzS7JJBdcCje+o7KLJSuLZAc8uW/cTYtwRJ96UAedleF6zafeYdV32kRwjhJK4cVtBdE3
eOGYHBpFDRaJjpxr4yoTg38B//MXJ/Dbvt1x1162PvtoEMLB/YftycJt1Z4ywKsqVM0sTB1Kypvg
2RBozYm/NrpfD8SEzja03o5lkC5whyccuAXCPOys2KS6K0dYsM36mymdUzoHdY+4EYEtBaoPKG/2
amX3NA6fjsOHCFqPjmIPYzNa0dWzesKr/025CHooOxhIt8Id98Edj91lG9a4VSUYNeX35nZJeiX0
5kqix9UQjSuD3Aquk0zhE3Aw5TNOqWBR+OLUwa2VM/Wt/rpL/tB1/iQm3tKInmSTBNMapD4tbqrl
ACbUOFF5AwkpKNG8HiRnrrekmV4rG3eqj8BtKgTbrWw0HS75+64mz66+i67yi1vGL2vwpCkLaqni
Mef1I1+E4SZ12ra91V5hb418x/18T26pQw2cvYWbv23TJTBv4woysZwFcH9VFpxFlNzeXD9goQj4
nAOlhOmdYqnm9TQJD7xpr5AJr3+9phxh3eI5RV2fqI5g6LZGEMPKS9ey3zm17op0OrTlzFXcuNnR
27PuNpbuiFh7DvdJ2jJokqX9Vow2jH20WUo4NMlZp11JKl9lFG+19fVUlh3Z7JDN7hwabG27sh/L
tlZnjjgyoUyD07mFnjilXLtNQZ9eqrgUHyBMRdiu5qGSPftulfP6gNIR2jgu/lDtnKuFJzdy6KY+
/r83EeTfzPUrdSCYZvnY9Qby9KkOJAmL2kEIIumaf06tdrIy9tZcPGtYe6ZDPlX8iOLQuvpMsPn6
U9x5UMgAarafPdT2KL7pi/jadkQqZPpVcX5KohYSrIV//je7l/FzWlfQCMUrOoLySq+u+6BY+Pl2
X96egtTu5Zgw2YlJ0J1OuSIFByk4c33LSvVG2sGdlun77ptG/ync5Ln5kgw4XaBzLlczj7NyQdWn
xLnbVfK7UVCBLI5vw36vBfukf1bDFjSVHkwfmLpCoRbAUI2QDZUwfsFsbEFrHZphXwTphzIgkMbb
Msx2S2ab4SCFwGRRqOFeFjGVVw5FECezFJ7kmV3a6Z6GR7WHmkWcXyFFqfzLapczGsATUSbx1C/8
gI/OW0zyZ8ormaef3ZACY6dfvUI20H6EJ/qnl9GfmMUJiUOKydEe3+t8vrEgYWJd3S0p8EB1vsUU
I2QsACVzTsnb/osLSEvj3mCbDWx9kIK9yIJ0nN2icCQdKmVztCxckLuXXc2pf8R9bVy062Drm8xm
QzGnsNPk87l10isG0Q9B8Ju/2X2bqGnu5iDvnY1o7NqjDCAYmfUOyQrMujqDfzhUNb0O5IkRhJXj
uycxAwige5U462ABSuOm7yDoVn2dSTQVs96jfzaWEjNUxuP8jDadQtDSOP2N3C9OlfymhsoBezot
PmecT+lkgLylHY7XXfkYiuz59XqiXvkqvO/CFsgrXR6Y4racpET1vmswOlkoJ9q5KcKjlE/Cd1KX
RxqOZQDKXwXpB+n137IqPtXP/ir+SrjZRn3yqzjhcxI8G7f8YUM4vW/S/EaRUD81Z9b7V0KlYrVK
w5LmJslRtPysZOB33MAJN7DCSocPG7A9MnGrYN4oubZNC3ihvfL/3hJsKjU1Lv3RMJOVZ1I8x3PK
rSpsrFvjWaB9vudoUj5w152aAeHFnFzkVLkaRX5FUVoU5k3K27ufv23dfh7LiVuxC0epDq0AfUBO
z/gzKVKIREOMli6PBn0LbesmVb/gmoiyDo/M8vdM9tlu/QRVjIsLFEl4EyvSEtWSHAqDcVb+4Pds
zM0jJcOTAlRereplqfOkOzvDFgf4fHNzCo3lLXXmjiAqIBJO2ZfTdgHgRbm+ORRus/6cN6+SYFmc
ilR1KvrQojSlQ9KCQxYWScyWo0noZS3UHJxlsi80goeq059n6lpqCckCuGUt+82gg70ZftEjdfkl
QwaPc+sVhNjdmo668gXCYNEq6bRLW8UQAHcm77AKCWK9SzH4bUdN7KBDA5tTzgK/cP9XmITaQ7XV
OdV+TQmtaQmxdp1T6GYeLJou2k3WKTSx0ACTD3l1acsO78tE9sEkp1yg1AiD06whxeyT2+uQQYau
nBX5uE4Lnb6TUmKJ582ZhkVlEkH0jwiksPFLpEXPm6MlObTnnNg5i1lbDF04dBldNwupAe1oCTSR
+oMmpc6xaX20y7tMM7C5R8AgBBtWgz9mZDenJduLfPTYRUbMdrVpdUQR0JJGOMityXhxu0fW/rbm
j6KyPLFjMSlz1Kwki5y2vGQ0sopwei3Bf59h/HBNO9T5hsJZ4puTRCTvzb4Ce6oA0WRIbKfifmh2
8rr+j6bzWmod67bwE6lKOdxa2RljwHCjAm9QsHKWnv7/3KdOdRfVvWFjW9Jaa84xR/jI3SwQttGN
ERd79KbwjG1yqUKaK2w78OXvxHPT1pvmHzxWksfnwcnAwbuSZxEnBtPhpvzOSb57xPMXlkq4oG3i
Hu+kQhxR6PupM+xgB0aDl/g8kYhpztK/x4/mGE5k/xWe7ID0k8TKDkyGlY6mysFyzUECk6YnBX57
sWl2xmt95zw7Dn/pe7FLcY7G+QvyFymfr0nQv+ff0BDg5At+72OV5LMf4Dpdw+LfyEc2IePffIo/
1iflfyNfcGWQj8tFO5d+7MiXYQPtHI+ixVkVTIXkTfOhu1MNG4QuH3sM/h0C0cfTWzxqrxa1fLa1
HLKljbN17piSGYBq9KSMynb1NvViVC+byE09I5yCJhA8HL790k4OU2DQPqyvJmSiLxYLfJLKtfbq
EW2XI+xNl/nGK6/wap1kvwqKnyqQX7q/9Kj/ye/d+wpRSjopp+gQQyZ+j9+jQ8Ygs3IR0jmWIx+Y
VLT7xbU8ltsWaWt30G0h0ELtE1PeUxYyxseCh70OA3AAVZo4weO7jgyVYz9/0pb0jqXSfu4a6wpF
mJFbsOhOG46nVnDW6+MCNvROLJGaBfySpzdTYSsBoqP5p3uDRpDyLG6YrVBr0YW9TOgLb+hVse9C
gmp5y18ESriJcz+a3HnXYVv4aeyka/cGJ7lOTxAPBDwpjAtKJVHA2d3pJYzhHFHH6QgNsN3ecdh4
ptX+xKfC0e/6rUcVgT4Ms2oXEGHlfXqcUPoLg6jpT7rLf/QTykk+xKonSZsG4vIfJGrYTgVBThTO
bCU+PtCpl9M1MEJFzUochIXRgb2AMrJjvqmMMoER7o+j5FAnXBr+MX4eX5YnvzOeRs7PFaHK13li
iP/+gz7LRLSo0aVulRhU3dVk5+k8QXXJjGOwS6SQ6Ya51PfTyJdI18y1LvMOf49RsFU3OT/Hy38J
j8SrMX8gflAs/4Gk1On+WFvEAy63+Kc7yr+4MsDKEjbWZjl0v3Mw+PHWuuQeMNuecDFLcc2v9abd
lz9uVfddmEAODrYc9E3lfthW0OMYQLH0WErA0vXG+Jfs831BCruCK9FGCaojM9at+mW8xsfmG2Jz
8cdj1qICmzaE0wWVhzpQcBL/odKA42tqC3syJeUjvyyyIR2PnvJZjkHpd680mPhNjW73o3ySeYxc
ms6bpaygZSPe2yEN1i8+ccVE7ujNVFjThyJ5+RvWEsZ5FIIpeHj1Nvbwk9fQrhzkj6de2mOY6Atn
zBnTE5vNa/nSncZj/6IG7YFnlm6+4SNiKGmbruVsGY/78kXK2NI3QsgbgpI9BOun4IgBXBPJFv49
XwenSJvBczgEqDpij9PVM22N5V547Pa+fjEIEH7ulsPPIrlQzYR952Z2xELHPurAnvIzBD0zbRHp
gYN0a/lAxuhAg+YfhBW+ejTCxI+98o4Ph6+F9G673i7d1MnsEeCv2Im8T56YnbUXdsXP+AluZtd2
740MMUW3O5KCOHv9Tf1atgxhHWW/OphfKl7pNb+FSzBXetH2FDR71ty2+INcaDPws/OQk/V12a63
x5H+X3IAPaDShuk3Fan5ogTltT43X+1nQ/cz+gXUtEN7nr5B7H+Arx47nLkKfCxxsyjdotiYv8tx
DqOtBYsMH0yMXa/yC0DnRfgwvH7PozzL+/mefqgv0iZ9UZi5T9uSKV0VqEcaE5SOR1Q9Txcxtwrm
M0eERhmkvWRHeIdfeIRwO6pXGW+Aj5gzQgl7j8xvO4aYyk4LROqVe1rUMAnZP212dNtCIrNZaAri
V3G3vuun2o7cI6PFTeKicIASGnvCmVydaYf2Pdl2H9xhEuvh1OHny14KCYHhMZZXCEKOEdsre5ID
1rPBhhDaHLC7I/tKKLtF+njtVJkAmO5lhs/VABG08Grwsre54FuoTig2ePq8k+rfvogq3FyvX18T
BL3BhtdDNB+/k76RATbGIoRwYXrKph4Hs2O+wabb944EvWeQykDi0MXOiGpoAZFdh99R+adlAEkQ
oPAMdZl2JFz/1VZgdAKnabZ4KciCaO1E2OhQbvnNzS7x4f0ErTc6mCTiyu0QbIKyh11FvIiWg4qY
nRRbX2FHB/DE9kXfZB6SVYQHLZ35R0CX/1iLhroI5cvyBtuiN/CRtlvsHWfFGUcfT/k4OYgW+eBn
cDAKkhTJ6v5phYI3g8gIDGdKHovX1K3b7jannrA6mEfSVldwgSEJA2JUONLUJBut0HmfnucSMCiD
nzDKtl0amimgWsixpUDRjzdRs5uKXVX4ZezizNVYEK9D9D8kwzDTyfaStF/HnV46MmwH2Y5Ne2aS
xHgjmHV6K86k3SB7T8ucp0RSY5dvJjfGfHq+ZtN5QAmdhHP4XHA8ttArLBVQC5wH3p6D2R2FNG56
kP8gvGYhFBaB2fT0eJUlkjjOVnPIrDDC6UFw0i1O1rgV4MYB7Vp47PP6hCJX6Zif2JjY8LCgz11P
z+8AkcxeXoet8nCeHoGJ/t2wqs3lujzIILy2xkmLzxWApLjV8+MjeTXAgSGzkldVPt9LmTh69iHL
17x9wRPib/rVOSrwC2Rz26lwTYXN/NLdxdhVr6biIF8QT9OnceFyx19AIWWQvtXSpiAt1sHRScEs
zjaC5uEinYjxuwuL7+e6Zqdf/MFFWnhsc69YAwAo8W+CWbRR9tpt+o0v8OsMYup9uIW7jqnFtjpW
UJvHDc9RljPWQUHOcTEa7pNMxTwB/u27FCSdncJ8deeTNBwwD76jevnCIWh5a96zPR3zeOARVa7a
KQ2aQ/G77vsbtqTmIQ6UIDv1PFUxgTub4rIGmuoTtlQj0Xsbr+aLODox2yP00gW//RNj7gniTUDo
NlNojnPTbxBEfXBNUNySwpUhNtiMH4+AjfOcrg4s8CDb13y+NHjmrXhrRf3v5JGTnZptdp22DGb+
Yc4uHtWX4ptPs08pCJ4snaJ0sNyFSJMABP0DOc3/FUxJmb6isT1o2qYh2dp5qM74EwNbO3PAu7Sg
3PplaL7NnnDneQvqnXQhQxUauoAwzbDF0ia/rP+Jf+k/Fgf3Ve7ir8Th4rBWXipfPYun9m+Ktph6
GLYaFr+luVE+mqO8FV7hX4Lk3gH1N7i+Yb3kwucHTU23iYMvaP3Tko0WIgjzlI/E2I6jHcPCFX09
Rq1OTvDy1fxhR85mD8/yWX5l+/UkHoW98U8/FrvFt9jQQB6htnnFd/deU6V2x/JaHJfvOiTj7cTz
AekdDleSUOasig1XKECbDtV1K05O8a6doI5coxfpLpziQLfTl9Wx4HeV+zpcjlGzaXySo3BAeOD2
6DAgx8AEsjwjcyFEVsrk9sX8Sr97Nttj6UUgidZFu2ziQ3xYd48XEMRg4BmqGYAeufjtR/qGA836
UZ50O4aU2O71rQkTr97rL80fJFYob7QrEPYxeX2DGMofkT8AKnsb/iiO4+/1ZL1S81mv6ovyCsEO
LoMVbSEL9Fgutk4dWt7jYlBWasHwZpiq4baq7KONctQo3XUExQcpDvj4/PaYK+912tn6UMp7YdqB
+RcyJEOXRHL4Kp6aHOrldRA+2sdXSW2KAthwqgWHotPcHGbmJbOTEqLZ8Awsr63yTsysiSItnnRH
XOjkN217gJTHvvWMLfYgGxzWYL0xwdzqfuUOG9F/csvpGJ7lSmY37gjHtqFxoj2y5QOf3UaVu5Vd
aOeb7D8BgelPdrdFMbAFqIfiNnsoMoPVkbx0x+23qe53DLoAdx+UpCXHKURGeZP+De7kpkfFwzYV
Qi5PzF/jRz7VvQfI/inxFX1cfoWU4lgeWwFWWe4M6YPq0uk2edh9T3/rTeVznTWPkcC3dY988yXy
2315BaU1Tnm0oUFIL9Uxvy7vpi9v9e2MDBCwEB7f4xsdeKgyOthw710VKiAkIgpjg3JJ2hBDbcv2
zwSMO+7FP7ZC+V3folPCYv4bVh+CizjhNkOo9uPL+ti3CnMOVr500w8qbE3ZTr9HaEpB8d0c2/0A
FesdUcYNBS5cVI6m4j360rfylhziqhxO6HHexXfrxL60AiLjSokd4G3CqwnT5j+KcfY4fcs4Ly9s
WB3jzVLs+Ph4H2/Fu3IDf6aFIDziKoX9zfQ5of6qA7ccfuJX0t8A3PjrC/5xcP/cvnWmv+LIb2je
28SFuggRCno+ww+MJaXoUKA6YezPboAnJX8ow9TbFN8F3jQ880guYaHTukT8FbhOpGLCC76ah2Tf
76XNGNAH0Z89AuPEsUvgO8ynkCO13ZvH/Nd6Ui284bl3QXdAOONk/9BoZVfir9KvcU91xJbAA8Dt
G21+M/pAnmTtNf7TTqLLt00KGDJYhndeJPIhb2lGKK7Po5qYlmrEVIh6wqAXTX7q5CvO/szKVuK9
pAVJf8BABG4W+WDdO53UYcT+CuhY34HC4FuEib4RbSG/47sq2mXv0OrqL4thP37kA6WUmSFm2Y7G
88U4gPE40AekNahiAkJflPHfOt9X7asFH1j8qnlLCpSSh2H1qesy44SjEH46YrLNl38dhgom2QvP
U0HksuPWSjJjv14s9WTB9pzDaQ4yHfbdVmfSSXpveq5hyCcnKTvIzPj3S1OH2bNCa+mRTOjJ0ZR0
DoQeuuflkEv3Kl6uJC5fqkq4dJSFPbcVW/CkjpjAv1NbJIqrfkPyuPH6yT152CKuj5xzkVN9xXp8
6STZFhMs29bZT03shIdkeKuVhorWukF6hYPM+n/HExg9inIabGNzhaKKLoEKO2DXdqBN2BBnKQH+
Rf6joIyqvR6XOAE6i6vNe6F2B2xccQIo0DFAY9Y7DPqcmNBLzcdjjFADeaepQQkVvPdk9hBmG+Gp
sE832f+KnOvDP61O8o8Gf8Os6Vhfmz9Wced06XZgtyctWdmKik+JKbAFmzD4z217HRO3otOv2LVg
0O4hYs8OmBnTxnmvbuMLzDggS7fTvDxxLQniabZv76iFDjyHRw4jaBZgDgHqbHK8GAR5ffx8hHTD
wfo66QJh8cT4RYpO2vy6cFBjb1cBDB+mR/gFcNBQUwLJ50zaPKtDTsy+llBkogc02HdnwesXj6WJ
/pRtMD3CgBte2lDxdLZI1QbztoF2VDbies/Y7sTgBkCAAjD/aKinMBx1VOcHjzvf2iDj2qyb0+hR
RvBW6RC5OxM/87yN6TukaFZmurHsExuoL7scT/uRF5A8qnp+wrVO7B3873PjqoKvzmccZoNAuT+8
vANFchOxy58ln/rVVv2v5oAMeyO+gDPR/PxIO5CF508R0oymCHLFFzsMTwn1iIsXvq+zXQ5/8vM9
8d5A10/ddnB/TJ/1FvY743Ttd+pyGvvit4VfiEwfU+Mlr+5PHl0eWuxI/U9h3Or2KknnatynoObm
Rq7lLlTq9iPWVQtSu1T442u0Qvg3jomiEEYOZ4QcDSPWK/DtHJeZykiciDJcWAALJCLuK9TjXofT
iddqODutfHDRjXdGIHJ4sJ638ov1mh5xd4u/m3d5S2YKFRwTtr285XzyICJfOaNMv+QBU24GfQwa
K3VXwTl85J8ie0WMM0NDQqy/zJu8X7rTLD/hCmQ9akVwQJcAZJfmXn1TjbPyGApfH0rkyfXFRNFt
P17mFMiBiU+b4S8gJUQZ4hiEY2Muqb6RddDAFoIxsjFBugZmnLXjfRlgpUXmwFOdOuL40B0c42aA
LQ0O3Qwfs6FyMOsrBC70dYVGhvEU5pHI+oi1lwlI3k109EBair9HJAhYZuICjPfW97CAOasx99aK
glHFvXUyJNMWMoxiRdnKnZb+xxar6qcfOJhELLVoOASE6HJ9lJ5RQ5rcl66O1zQevV/9KkWerhbI
hJc4LHRZ3tLGZolFEcgEvW9PSfNZpxdM3lPVU2YPGTywJapTZQ9Xj8O6YwOQ/AhxiL3CEEydCM0D
VEQamgwOJ9rixLhqgPgK2R3bGKbA5Ov/Kt/rTS57WNZOGSDWKN6m1ZbufFFShxVZEtV1fLgqjy+p
TXw2FgQm7I/9jHe63R05SZdv5TZdohb0yx6pa+Bm5K70w4VCqTTZhISn6pF7z8lK0wo0YdxwGl/t
NaUN2UVgA1EgU6pgeUbJ3fw9dgYJvpiySrZkeLRNkeDTjyIBzArvkf93eLMFJEcOy6nzJimk/JBr
WzYdzr82crovVfGeQ2tKLBySpNBYXtN+nxk+/pTzfBYEO8HQ0H2ySHRnebjYonciKQtef2YcRkBR
sk+moxJ/DckLm9XyDeA4+VXvNJXdX+liNXMzQoSC9VjCPaa08iAmm42NfQ7CoOIN5+VJ2nVPVIkZ
hTMaZDS3rpW9QKTiY9GrzIkz4fmNfgkBywzryIWSnJtb1mSfX0ts6rF47i4KTSds9iuWYcYApEuK
sk97ozIPTwAHbBOHUwegihoqua0f6OgsLAvqkBnKwjHLgHJw+miHF0d/AnVh3ErrGE8QcDcr3SJ7
8cPuhU+StK3hPCivKwdYCXsy+0SfawoU99NuqT0YvznXy/Ip1TvDmQ10jjS6rv4tqXavubJEZlC4
3iM8N5QeZBqC7gKdv1f+tPvEOS3Dia+6+7x+qOWrxgEkbYbBQQ5Sm3wqz8wvHNUtQt3mtYLQgyCd
MRYimcJBt53AewFnTyCF2PrXgiby/6/39CU/Q+DOkuWTvLKUPrbX4ODozwb1KvRBm00bcvV6db88
f9MHrmkqibLGEbNQKM2ejMsFPrTQMZD+fT2Sg15Q60Ep8dvWTTBzLzaXG+k27eqkbnmqw+YbIXo9
ATLaOrZy00Eb8fDDLhLmuycsKFNOsIPN3/TrvxuK11bOtx7O/NP4iAhhnyTknK0bRXajz86H35BT
gj+Nr8F02U1SYuWa2G6Ng5pu82QniEcOQz6deR8h9knHdDcD+FY3PcOmYmsyWZr9BkaCZvcERAIr
kSdrr6pfY5GbeI0BUYvFfuzRFVHxQM+2LcLtbf2qAgIETFUmywauJ7Jt9/yZ1IdjoEnu8maGw7Cp
VZ/TwEiv3J0k9XpM3ij+JBCi57o0jE110IKYyYhj4PXIQO1Q/9Bhi+Fwl++1y6uPAfsLngYKGk5i
7D6Y/PyOP9VvH1iMiQjr2atOd5CcLGSH2WaeBZNtR/oDGbRAVtDipV30GW9NfUP+31n/Z4ZIG1FV
RYcIXtGGdTN2u7T2rKcDjCNPYVRe2KtZ1PLjPFc0/Ato6O9jthWsQeSJyng3jAcE+Wt/7p9PeGZt
WhLXJhAeFWfPxHzJUo9FChXHHN32gdgf8G77KOmMaiBjcLWO+6pJNhBffyoeR3CW6hA10NrI1LGx
ly0YmFIrpEdtT2In84eX9hQf+LF0OABWARvGwbruF8IzdIlh7lud39r4k5vX9mc1PVvcGWdxfzJH
P2PP+THuiPBzBXvcIdyEoCV9JA4XVKXpf7wJnATwiLilJdVuDy96Vxj7GGnlR+bAUdngqA39AfxH
34My/hNDk8ryT3kRT8Zbv61hMuMl23joUHtbFEJDDrXS+aAr2lDweY9wuKVh7cJrc1eahdCy2dfK
H+1oHOWzeMbWtA1Up3Z/iwPPsfPw1RDhTdi7mO049c9ogMvpV8wfHKTrbr/TjgLNMqFPbuoXB8E2
3OkT7My/xz7Sf85aV91AlaRMixwuvqM7gh2dDZektu0d20Dnl37evqv/NP5IPsPyDUwn9bHbeE1t
06Fd3dCa8drEdAyfgzd5q6+/5u+Kf8fwf1PsG8mx3uYLekbeourE4Xoct5G3XtZj7crmQZaPcXoe
uRNMORtfx/mj8VJiXpycQXzkYJfBBASUPxrdMX8Zxz/kOJdKSf51GUVZzgjZhZGYNNvKhFUZSMjK
Z/vCuAHMNZcB3pHHKfbwTY9pUrnjJSF+znf8d/ABeQEuTq7M1DLOQqaVWLvrxrOxLP4mUtxzjLvt
/E0jNjrIVBcYHEPwoUWjSu+s3LuD5uE8i7bQat0J5ut3olEi11d5PUxoErrt6IFNiYbNaIL3cwek
1w+P9/U5Y6NyQEf4HA+e0r/0TwFa/puh+GJ0iAT6sGxNyGwc0O/pN6NZJn9s8t0f8PN6p0NanhoI
MAdGh8wdkD0y2+P+d26Edu8l5ig7xe/9jY6zvfU349R1HiNZ6U7zUbwbr/x4TfF9WO8gb/pzVgC9
Hmbu41u6KXewglTeAsjCnLVOxqncI0zHAWTLlGO89zcMa6jyXUpk5sI9v79F0vsl+6tH+erk3ukn
ppHZTpG7LM+xJny1pDmgS+bSrQxtOFK5mpX1qoGv0rSAH1BbrAGoAEqK2QMVjPzoDwxawuL5G0Ur
BOBO3sLdMIwgFVxFdWv8DILlTYFUjHwX1oe6YUtJavZ+8GaofpVXMtT6xdQ4GH/SyuYAnvDYf6WL
IJBI3w8qQj4vF5wxXHck2K3QQVj27Q5snayra8LWGzBaVj7qJ2iexQ5hMnSwEeMX9VV8nGn94b6u
OGd2hy5+AUOb4KT1WD0W9oCfoFN0HnrqxxokKoR2b6JP8ATqkoAhJ1KCFmxxCTDokDD1Rvs1bUfo
9uSHLHZOsl/sDCAFmSMxCKxCC8XMGOhFGBWMvfwlhW2PFkhYjk/WY3QezdNcnIzkGMmnuKcPpq4O
BB0R1raDx/F8LlxNQa5g4oiW2dwXrj0XnlIJoJnVxfzwBUkVVGYtvqfKV6796MU/SfqVpL/VQHhH
IakzxMB4lRkRfWcFx0XZSzAwsMahM1FcSbDbJwm9II83ZP7AlKKodzoNrYDPgU4VZ6BIE5vc7uB7
K8TuNSPXF7VTts3lf9n0qppUKxdF3lciKv6dVR8mTJlit5fe8XHOzbfJeu1YMcw7dMbRK/1qk8+7
aq1pLnQQAYjvazht2y+Vz8gE4MzMDwrBboF7ehfohUT6ju+kIQ2rwgBTf+CVkT5TB/vBq0cC1RSc
mZ8DhSbSXpLRmCH7kLFezjq0PkyOvNmAXCoZbiNEkTPNjz9T6oOxmhC2aMurYuhm8Mw2xEh78fV8
4L+SepdPORPrIgrJ8ErdhoR2cYWfhxPAT5kSRD45Jkg7c4RikPGxdlLr2AlxtzNy3MlTIxPsErVY
oebyi5pkACC9xTXtBdxEdBmSYrJaDv5ysIQW7ZhPeNAWQ0pwxFNVoWWFky3IO9AmjE8b63dhUY1D
Vw1cwaEB8RLw86hnY/R1Ff8hfa2ZolTus2JGO0HUtS+BqpsEGCsGCpd2DoojeEj4dDgtVpzmjasA
oJ0jyp37IYYJnzanVSp3D2zrfFOp/GLB9+ShCb/yCERL26Vv0mK4KMvKQkkLqByMwDLpcScA3jpk
xAxisWovK1ilQZTZo0KITuDsbjLMk6gkeah1zI7bTkUxDCLTaF1QTtZ2tQD1mpi8B0UuIQco4ytO
o8NBqlRIAZrXqmLuabwrFxs7En7gVRBU5CdLLYVqKnm10MahJSdEjDVsvDWZ6nu8zW+ZqtBnkzAm
l+3kCCWEtQdkr9joQjzsHhFehaoizY6RsPQfUOCKyjBsrOALBqwlcW454s2lXF8FU8FLTITaJZQS
0x32ockkryWNxTPO1sE4yU1QazkT3piC2Mi8UbE6tOYQDpAsInQuD4sl0xhi6kePzx7ba7auKPPn
KEN+VfBgq7rmllXPO1ZVYK2iHqaJchfx7dsNaRlgL8DmKPfKro/jz94y25Achh90kcdHkYuevtJo
VTDBL8vIsVoexn5SD4RtXLNK4Tn6raxHYffrcFbSp+VVPNBdlyYSEvU9Xmx1QKBBnIrD01fK6xpK
VaAx396nX1VHH6iszdboASfJynv4aY92q+rxCaoy+H1ZASqu5W+1yOFGHDtstZPSV68NJviHoXmD
JsYxw5ySOB1opHVoNP0rdvtk7+YyGeiRuR8TPKeMxzTaugXrtqqihz/q/YEMDq8ne/iQ9SAPVqHY
HQx74ACm7D0dLbkU5QEvJKYKKyk1+PRcVkVYPdWgZjaEZYH3/0h2c61OXizV78WUC1uiBqLtpIrf
GNjoxRmOuKsOAn00jYXSJYg14C4yPSaiewi6iPqY/ieNcWBKcsAe3BGnEX5oT5oRXF+P7MU8Ibmr
7agu444sOS0Rza1kWG/JiGC2ynow4uY7kds3fUKrNVVsWrwb6ApVVFwe2C4XeiPZD45uyxJ3/I6T
kevqUdWSg2oNIcmD0tXCWAtKAB5gyjI127QTwQESGcJJBqmxZ+Y5M25eB6KO0mL87UxRCAhGgUxu
fiRQ+lEhQ0uJgdBzpQ8VBVlbptbk0Mtlck6KWzPWhNGoKYf4QrjEpCNeYZvZYp/DuKtf+y2Cgm9L
kadLoyb/hALN31xzdnFE5EObHNm1mMkIvyJm2t/xoF2InIGqXBbnOF9x05iQFq1JiW+QInxAOX4s
RrE1k7x1K+FB0zRbfUggoHAtSsXvjdcSbeB2zaZh2/XlsM2KRw4tLGfwVMKdKhNcNx9aq9pAd6RS
zzQDSsnctkkrt+r09q3K7kMnyGELj9vNJTD7QQMt4AHe6hOHRd2qGpULbXWyMtLHxENy9XFkiC+n
xkaeC2tnTKPuWoP4gy0CK7MRsvMSWb8VTFyYx/mVRYAhcTy9VItOFzyWyi3NAR0USfyHZJ9uJ52d
XCzao04zAOtVlnPjKMgoW/MxTZ0HTknojOGRx5qyt0oRjfCMaZZxwblW2mq1cu6KZp+XD+bB/byT
yLOEtFsfuY4AbZkmBmlmIWHmlAejFKpQWSfKoAybY0Upd2JrUYEhjDfXHHVEDuQIrwK5ptD5Krl+
m1xsKQdF89BYOrH1c8tWIC6f5L8U9mMuuhdC3DBDUSqCVfTexhHON5YuOuUlND3jIWMsJVrIpEf0
792A2tKYexW9cvQeGRP1T1SJXidG655kQOxKs+VWJWSv6UAxgHflyyjBfU1y4fDQ88yNCMV97gmW
Ywj9w51E0C7Sm2BFPgrVVyztrqSI4bonLbCFpK+MUe/OGQlz2qAmISpXLMgmhvgz6Jv2sZbDOc9E
BOntnGxV9VWp0KTpc3evixou3TPaKJ0eQTPEGNBreb/Hk/bh6ELVH1eJMGdTTwJDW8G7HlbEHsH0
ThG+uqxVsHaWAujQDVZ3CYFwFb2hoYoMbawMSkhB7rg4L4ar1W1FjVC/YxRZ3zAqu8RCoQTGTyJx
5mXGmPqtmOXY1hAfEQnGTqvz5JVDyRWHZ3j7ijhDhyBbRtqEuU/0lnfoaEXRsGzTKJdd0UBSUObs
kMhmHsYPOaKfzxrKPE3aLcbDQGc8NGGPI8OzdBpYo2/kqu4oi7BtqWFNEcbNqLjCfAL/Q+CH2YEw
7FWSipNLZ/zWyoBpl2osoGwwBFPiEBpjnh0pzcQjtnuV+0AFI4qNcZga5h2obWFTCMO6jybznq7S
21SkOs5rBQMqaJokm41AtnofdMNJtPJ2G9WALUqKf7caA5EIg3Ab/uNEwTJI4rF8qyetwVyBAQ3a
fnZrK/WVggbpohtSfsTKsYY3UQ5fi3AGK7ZZheVuVbJgbCFsayMLDyK0dMxxkcPucfKFBKC01cD6
hWE6rMq70NNPGJFYHJ8RX974UPutoiknPdfQAUWj9FKQ4E1ZCuNWbtSLWWFk0+gfZSOHxWDlN6Do
eZayj8hcYk/rNfyikhWCRK1PXtkVkyfX6hMjfCg7odFEXsFoPEvpjwhX/UFDkoAbz5tUX/WGcoar
YzjIBtjiu/WsSthFjI3wUuRAUXpSqldRRmgztfQpqTmFs1A0B3M5VQqy9jT/IDZvX1ij4GrtrHnZ
kKp+oz0ZPWRJEyiMRKjGZYMEQuEL9R+Ow6NXxr0WZGLy8CJYcsoDi7qFnMR8TscQh1xWVfQXdxxV
nRTr9jjF8nNANjFoOBY8t8S03IdMKO9L+SepsYkpuAIMWDIJnZa6ZkzKeSfDm9/k0YDOVbeUj3lV
HBNPAkQV2j1NTeRgVk+3lMOjnSwJZd46mV6mxMQ2LemyLSQcOxJqdzJtcYIdZnH76GX6lIxIAX1u
0MKgnnEpAKSnWx+3rJy8XKcNTGJp9gfB7FI7z6EC4YHehCP2mtR5ouiZmaUh+qm1Pc5l6KhF2Gq5
IKj7dIFXQ7y0Xz7/T4xxUuySwsC9p9CJZ+Jv9Vl/i+eEMdd/fz0y1bAu8Bdb4s9MRZgiKsKxwYN/
/39fZJ7qeFRiTze7Z3lWBWLc41ifqzM6vFTwBt0wd/99Iefa2qnt6Axy/DTBIKowFywJmoKh8A1N
cTMx1UMBNeH+vy/Vqtf74qmTWAQlTHn8/SbpvtLMTJ1GB9JoxB6H3E49zWmsBQ3xXQeK7fKgPb+0
i/SJRZ3hLyZswGUqcrvB+WkyykP23xcRzpG0lhiu48Ke0Y8gXYuLQ09Yrmfhue3gGJWe9R7W/0Qc
p84eh0w8kvCAWyR8AyZjoJPWJuCarF0O2LQAuLTUw02NmI99CtkXkaRSt46h3EBEJFsWCwDWt90S
uBIOSX2sGwTSTaE+rqusWvaEVQdKS4QQYinPOJ3DNizmKZgGDq0YNcnQy/jmS3gQUrfCEZAj+dAZ
WF9ApvkfU+ex5LiyJNEvghm02EJQa7JYYgMrCa01vn4OesbmvQ1vN/t2dRUIZEZGuB+XtEI5irM0
MlrOH0LMJtzN+AhM0BBzXB+akERDhI/NOrIiwJuixaF+XlhoREyxCFjrojTmawjwYrmSoKRQAikk
f8dTlB67DA0wvoiZMVyXHCdZTY69urSQMPwRYm3AExpKgmJG5aVpCQtL47zyZM6Rl9o03Zx/6SQM
+gLYh5QrN/AwxyKpaczL8gUXyXWaocJZ2k4fZ4OI7YxRiqpWyDZGHfY38qKcDGl9VvvzHOB+yGph
pFU3h+5Mo0ZpjOLVLGXw3jM+i6oIfmsTn3szpNWjj3I+1SanGuqrXdeH+TmohpPRcTTtyOp66gSp
pLOM7Fsof5t4gnyjtavIzDmCZFXhSe2uUbvwUEUD4pyyLT1drRVMsLW/0YP2SkoihL7uW4/Ew4jV
8K0e45sZZ/RjG006wg8ZsCGMBDWb8pPNglOv2T+nrEkwyvX1tgwkXBAGVjI9KXdNTrcln5is0GoK
RIVOTGh2l2qeLHthnEgt/4JcNHss3cs6D9HaBOntFIS3UcGNDLsH/ai34O3DDNxdrcgM65QcfULC
LAQH57HWATsLVhVuIAy2DE4CPG3S+Azbbdks23ymFFu9S+nbD/O4aUMTmXyBu2Eo/IM+YrSsOTGv
8oI8pUmuWzfSBTAJc9ptRl/zOecDIWyEeivCFX4hbSth/m8EKzMqh4MZ8zG1xKWvR93SXJF/0e7P
Pumc3lyBL+6T8AC8O4Xfoj5kQ9mMQdK5TVxN0OLzv1adWy8eVd0ucCnoUOKkHMk7LqdNmWF3LSX1
SYeHwR8KDBNkg1f20VNKxx995nAsh4W2Fluh2bX9fC2kmJjRqFpbzWMIghC0KIemrh2y3UATuBEy
UbE1Q11xF8Ka6QR5n0/xcDYLpoE+CbSeoLXqnpgBAklL2njlQICv32DiMmrtwHHok9ji8aTnAGYr
39fYcBEnVejdxmycV2nWKXRxSfebKwGO9oTiJyXueaNHgJ1EnbO6Se29zWf9qtdNvIrhPCcc58gI
r4+1EB2HnH5VMHIytOQZvwezs4QJuC1K/odk1cNuDkaqVKl3rUFCP9k0TKxwBu2kkJmPCXR795+X
WXxWZHtuo+Hj35sSu5aXERg/t6IFnoB5hDan0Jh8PsKp5oFgOKLCDibgVwRFK44vEWP8naQN5q7O
GYI3MZF3w6ime3GaNE8Tu6tB50dQUJLkUho5SUVDSa07NNf/3hzb4MvIW2UzN8NPUybqNhDk+uL7
vChigaImqr8UnWDTSQv+733BIk2rKWk/VAsriiSbAxk26qB5JHJNRy0d+4tPRDA6whJP7ZRzHjQi
YkoXu55qtrhxSnw+TysKgdD9/ws8yuVtK5BqzGNMPKauJs+w8jejTEQj1m+Yie2MATFTXWK1+xuH
r8SrOxEg1TCv5anBRtdxvJa0xUbbhbqrZMe4UbRnL5Fkr9ANQbFYI6bPYv+1m7GQcdR268Y36KOF
Dz0XEBl0cCbFnp5GnhV4SNkxCnJmd5nSfc6zZB6ktP7qixY1xtjV92gqvvokayhlEJAnuAtH3Yxu
tfU5ZjUtCgSDnRU31xyNxHXgdpUSrAPWqAS3mp4PwnX1O6nbdM0DO7wQJPIsDKnw6ECo+14ZXiOB
oOA+LM9BqjyyEWmcMYzTxiIRyK5K2kQ5NmJbE6a/KIizb8ESHwWIDFT1EoCjIis4YlRoqoP5m+5Z
tJAA2xxE59CQERKSLRmYYXHsICmpWUfXVSzeomUpzTkKvhsSBn4Bk0qltuYt8SPaxn0N/27Uj5FP
jQe5qtiyJlankVaPU9PizTWjeeTZBEvGRNnaYy0WCOJ9SKGO6loP3kdYKWXZjuc56txQartFpBdm
WvRge0v465dJYIXUa+YMSsMgX08AVoyZQFEWTvuOML4KAHfhE7zUTXp+DUM9WGPFdU0luC7HfNpf
wYHsgQgWEwGDSeZHnj/B3xXTP3lgYqNLyqMnbXOtT625rYBl9AZmG2UA5WSGpsvnjIOhZL4ST6ZT
N4g7yq5h3DWtBeK6gT01JSYFRjMz8UeBVatnRTYLN7FQx6t8nIScaATO0CF5F1IE3n0Aq40Q6HXh
N6JDszBcc+MwCyxE41jxvfHQjt1XyxAea/BN0OiQ+ErDqdFombHNqgzasG3uqU5/QfZ3Moizz3II
iPv1h+mSDyGi6yxZJVjlOXmPdgabwDVbtImV2DNDnGmbKU3bH4xgrNCfCRk6njJDNo+Bte7qWxwm
GNSX380NOAGJzqiXxcq4Tw2RtqwwrY2uTvZRj+UhWV4s8uDtTGrx0RRoYwi3xggjUEQXhVXtOdeO
LuUDmpFO/YrEoP4spgaUWVJZMA0ryzHasd2aUrhAuVndseaLnD+WBpkCXyOHeeQIOtGEhU7OaIpk
yVbyud5VAYFOmSqzcYOBcuOUdkNjWbJnmDKSaR+Bp5FKF1EvX802v6tqNj4aBiF87M8oL0FZAFM+
GJAS0opA0dHq66OiDhAJxPCNIg2rJqy/ldwOq1EZ/UPikwGfKTKdaI2YAKZVWcMoJa6/RKRJutKo
uynt5fPANANxVXK1ZIM4wuUOlmmakJkTnepcra9zb0g0/bRxMwXw+CMJP39gKTSkJ8tyVbYc1D7p
MaywM8th1l/+raN1Ilt2qdOclKPuIaepuRdV+TiLnGGRfhQ/QtORFBsxJdcXBsa/FyqgcKsZ3WWp
NNJR9D+RcP9MVuMUeTBdygy6rmpgzhhH4yeSy/Ei12A+GRQwRJtFLEAj8nH6IMo66M3mNGtBsBkA
ivujcSAkqT61rVWf2KXsqKQfNJXzbiBXYSNI2fe/PxrUvKH1OLzRrSZ/VnPCuJ1O+awYLv1l5Cd+
OJ8KOqBHI3xq1gA0PoJOmHFaPfWGFR3TDk/CnDcXgcu2bhfKhQ+PXYzK+hhYRXtRiAO6CMDIuNQW
wkkxorjjrT4Q20uVdi1lhXqafcAZRKK3l0mCS5OMGGYCS9NdWrEQ7qamXE86eCeh032Qkf1OX97q
iOte4gqitrGIIe/RfLQSeBhFuhmT+IwG9W7GNWCncF3ko3wyuYlb2fwNM7FiapBUDKENR+fdTGrM
n0wJdmFSgxpPVcyOJdgtserSeznkewo5wS41yXdUuqGbcmkHkFSq6DzPrcI2XpY7ujg8AY3ktnk7
ugQCNBwfPGlU5PNILJ3Zwnwelnqai6c2EbwAMf0leGyA25xUW9/SHyq5vqYKLz0IxbdOSIHcV8qz
Kf3vWoE2QuOOCQgOMOR0oUvUnpO1fQsv6A+4hrKaap65phORlpAPuPKl9JgCo9KNjJXGL+f2+O9F
m4eEeXcaUZ9SCw56cAgaoTmOtexvmz7YzZnWH/PExJowELSSKZDZ0PxVtp/V97FvZYal+D6LjFtB
s2LZqa1gWqVJculJsdszefkVML7vsNK3uEfGLwVwsRvXVGoOMR+hw06lRGm2yWBb3orlpQUJE6C1
jXpTctRplnalVkk7qYAtN48CytpENnYtj4SXGtVLQHaCOk4mLhuf41ozc/gvat/fhkvL0OfwGdbI
9mr4mEWWyrs06GQkwX4GsG3rl9zPVoZCjdhsAEpklYxlg7+w1Mfj0KTFzhoiIj276Rg06kRYGQ2d
umhcZSgT5CTR/L/v//tDPYw+Yg2uhKl11j5uTDtJhtg1QS9hs2bVo/FfYVoPi0+OEnQiUlFFo6Ok
lDgDEgSx5+qTf7CdxkA8pmacu0aOzlBcfis3wls+dtbKEli0JVE81nP13y+xGuGPjsE7NAzGSfk2
9kVimnsAHcwIYgImO0050jRUIWdGn1VBLycyg5dAauHXpu2nT60K7gricLS8FZmhduykNnGsSn71
gWNPFXmMQSCIr10T3mTRbJwhWHhszdLl1mSsqlY+r2ejA8aFTbvXkvFemIl181UEUfjpYs2I11nN
6F3NWb0qqqK0DrNNG4XpXelJ2xpaATZpU5zDvgR801gZtmhWYTM3/jqgZpj1+AbIoFfyE+ECSJlL
Be+9lxGVdCL3i3RvA3QrXeavbPndjOjV04OQ2tmKNgFRPBtfq9jsxUZBxBLSaS8ZKhGf6QYFcBwa
KeVFFXVtH3bjUVmCxawWNHnR4O5LM5jJnakVbhUBvrMytd535VOKq/rBhNi0Va3FTs+2+KIrWoAO
gGwtylUNDJk2vaDyK4CcAXzOIOrFsbGa5CFyZ6GuluSciXZwh+06kQ46+GnsfW2wMXRGyq2MOErv
xOpG0vW6kioOBRI9u9myqpUo6JET+2xBY6DrmzBFVCqGyAFZXx9qU310RsrxUafxbCHmgHKI3qFU
IyibuopfoEenWc3dPeu4RkUR3sKOBTvL9ecYGbhfrVJDdzjaRjoIL4mQZiAcB3pJlvytdXgRC18S
nVqT5S3ZSeU50vOXSkPxAnBDXqWGdiGLcXgxIrq5WdkFu07BO9S+SMAugcEDY+kkdIQDh5aVNYXP
sIQE++8lRR9vls20HWIYHa3eoROhPQ6uo3WiYEaUxNWm+ptFdRdWmbb79yvNnF9msopW3JSLkQ8h
WO5HaPmZGe3+/aoWu0MLhFyjk1YbwSaMiMeGgvWXpGgGmSGtwXjVDFcCf2WqqySoA7cQ2njVRi++
zIQyW/KSwnze9lYb3kDh2Ck9YVuIUcwUnH0aLa3Pufk0gvkQgpzxiZ9I5NprZIzwKXEWstx9W6Ex
aHafJo+pw01Sl0K8pcv/DeFzxEBClGw8wWmsKk1W7SrsmUpJ2troU7A8/vQyGawTQUqG1r8XzK+S
ioIwgY+nAz69SWYHzmKiNqp60l+BoTTIe9HpFZb+iojRwMGxaRN1uhpjLGzHNHwOBjpyLcZYI5sC
jUQ/R3IrUTDHvhheral/rYf5vTf08ZXonWZS9pbl06cNFOyjw0xbUtgYtCquamcwotSeSYAnVqR6
kvq4u/u0CPfhnP9lAo6g0rSgYDfRpYEShdgqv9VIDeFYcN4UiuFh9dhm5XhAcNfEkEZSctiq9qXK
MtlJulhlTy1jRleRT3SHhDcp830ElsRXQvorDkZUFweKSR12rLYs+dEhmJPoMOUE9XXo06x9vrxJ
eEd8KDaVDFvKkmMd76WAcFXAjd8q0YF/gnqRm7zrA2sriCnm5xHmSjCeq0ziC9dJi7Gkuo118SlH
VkbvSxP3UaTZhRKjrUg6+XWUJ5Dmc4oQJ8FfMzct0GFZQKg2xH+yJMw2qpAS5WsrvSR8hlqz+LVq
TTtoedFckjK6xHIsHDUTK2lZTZCPBwwPbJqos/0k2gw+4H442iyGQH6DqmCEZRjySgMdvkIpsqM/
kXqpUjMzUgZpVyHyJLUJYK4eapg7Z/NklB1HbD0r3Q7EKcRFOfbqqQ+3y7j9LQ8yT13+gjqFNH2t
hmg/epx2QDeTyNqZtN9Tg0mh00khmePTINAJGxCUD0kgvFVWZK4t8u5WxfCUCgxl6VhGewH5l1U3
LwIacCPtr6MUIXsjFNiOpVA6NRr67ZoAR8dP5N+wRlAHehrxuSjQyaDZiGLsLQlCFH0+uvKa2Ll1
OSftuq3TeRX3MAREU5GOPGTZlKLpSVFVWgkHjkquGs80Zr6yViheUS7urXoWz/9eagk4gYVcKmoU
j/zfs9Go2UmRQqawtlGV2a4IENRAPscjnns5BYYtyIRGWta4IpCSywPha5iHu7X8xWisDiQ7F7u+
B4zCwT1dC1VSrcsEF0GwpExIQw0Ilhc9/7aCDj1zLVS7f3+WNHx/lRh8JChNiOqK4pthWM2qJqJz
TdwFkjZhPUn8CyCyNvpkPrVOVF+EjlAkQu3tWETMpqn55EHj1FY0SplqmOq16RgaSdkCbgkJ+45l
oHbBUN4yOj5dC4lYqf33nmbIMitMzv0EWT9MYx18t53rXwaE7AR8fvHMcD5WLeIZS8BHKmivU633
21SZF0zKkgiTKRVDXYx2ScvQRS9KOAw+Jl0Qc5izgooSJZJ2urpv6zZ0miZMXIgP5jQ76aJrQqzb
60xAS1Fym2RgMph3fJQSX9AoxYW8yg8Ni8WUbVW1vnyRAMDcsOpnNrUvE5KsnyF5rUWVyhtVOkfy
BGER4WEy03Kji82VEtTG66zLNhkWQcVwR23jdJuIGPOTmQ5a06Jy1UMUdG3jM+xtG7hxhnKprVzf
l1OlOYNB/ZErLNJ6R361nzOCCJPwaanw2OoPpZLoB7N37vNx+vtHojKDYjj8+5UVsGuHJGvSPBWD
g1yittdTiAkGPs8hK98TUxtXYmtO68hn3i925DiUJPBsApnAYoaR2ODUgdGZrql7H6HSMPvhSWHO
qRMuk9XQTVQVdUBMwHtCQjL1e/lMB+jqSSmRTZTF8d4A6qIty6Xeto3bVUbN4l12K6wx3HIS/FQ2
YYnEugxKnsVLo/S/iTSdJxCiaCFDaV90v4VizfQCeGnF5MOIEYVN1XiYoa8uj5aAcAAGqEQD2hfP
iFiYYmjjZaSfdDTifGOwGXq6yZNoMfQa9GYb6i0uPzPBUzMY26qO8WBOiAWi6N1QFY38RtLS8jIE
uDFEUElL7nclYKXt1a5ne4PrOrLRjtKKxgFTHQhxuXBD6hUfLIFtC0nir7hGT6eAY4HPa76IUKJM
Tz1OXnmAAnmY78mX+oH5Kzjpx0rbJ9Bwyi3HpOgl3yNjFu3xgBUcjNE++cT+ioPBTt+6nXzKnsNO
uRhA77k9bDhE8ECDJ+MapwDKYDkljn4AZTbBViEpyp51z9/G1ce4MfWDDgWzu3FCwWH79c+Ul1w/
MEnzlUC4r6arYl/bNapyGCXMcdYoWuHV+L9wnGoVk99gz/eertJfvhV3ooc6Oj9IZ/VqUVWu+8uM
XwBTwDeu/VX67V/aA2SJzp4x3EOqPxFEyL2OPeiQuhiaP8d97hLCQ0DaN4fVU7i+d656xv204H5e
oq9pLV7nN0we1+g5LhBaW/nut8YCdh3+cGCJ3nyOvrI/4d58pqvOK47COfGCnf+CCkVeg/RBZqA5
yllxmcmv8ECxOnmm80NN7z5p/B/CQ+Fle0Bj9hf509HxTFbwJvkjd4oclXu1Hpz5Phgr8Yoy1nwJ
D/V2+XcwpECeEa/BH3TLV5ovFzBg3EK54Yk3ZSs5+o12HpmHgx2ctffoS3uIH6SLssZ3pFPz8NnS
nYp0Bq4w3tQfxh9cJMz/v92ODI1n8UdYYbez7jifd+3bfJEu4wUXjnERVvXbvJpuONszFLxOvRVu
bPHNOnxkf2AEOKKhu0+85QOYYXbYKSte/sixCObbeHXmjio8ZttMHhzjkL/NP74T2xvl0jmTw/B8
wK4Jj8eyqfLXKISfwA4dNDcj0UFfya+2YcjD+Qjn/ivTi/k0gTPC2vmrXnRAp6jNdtNT3KHYBjQQ
QvjwCrhgIQ6VQw/O/GR6PGzL5REO2gO7UiQc5OscAM51h2vwpW2Rv76iDZFP4pqtlXMV110+pY6H
EuoPvhjkZ7w6OsPTXTViNjWPH/oWlp2XrWFKH0GW0CBZP+FsbwUbaeJGOS1/hlu1ttVb+167VMsI
Yo9nmmVes4O8c9R+RMff+j/b1h0c+QNz8WjL7+lXgKHSulfqigMiHnByaGxa7FAPj/IOv9/2iDi+
oKyxsQB6uCCwSNSetgPCiXUCcBmkMiYFJ41P0jhMN/lD+4EHcwYb8TC3D/gU7RamTckJzYZ9dUMd
2i44bZBQK3aFk3gDPsNz7nIvK3c6OqvqRG74qdxU7utwaNypxPwxY4YNbqwz+FjpADjTFQb92tpK
7yRmWoBSEMm6DUfpL0GxrR9lCzLOwcaQ9x6pG+7ojA5b1/rwwlkHvQR9xxOMXJhxDa5f9B1HidmI
C07jm/vBhjxAYSnYwWu3UZxr+MI6dywP5CgFf+iioWvxJI1viZ3Y43vnqKUzrrRN/YqR+/6BnegW
QiyAs7Jl/A3L+E/aDhs8ksaF5eiRX/WV8A4d+bfC6sH/Zq7pB7vKDTcafl316H9wua+s29xVVMa6
B0yINRLuKg97+ABtvUvfsq8nNzmpeHDTQgdR95UZ97raCyvrDgX4SH39o/Bc0AY6k9y9niEldAC9
MFG4k/1iXMRV/Oz45dJCosghvLHyhPMKEzjEO24Z8ZT88VT8KQ/cDJAZWFU45bn1Hj+X4o7Au4Bc
kMLTv8lXHo1TLzkfxrkDO/CEPMv6wnZxJS93vvDi/2ousTAnufAI5rBFAqFS+2WAI6ZtQQtVLidq
di1X2Ob2QfzBtgVF+vCOIGhLzOeXzFlj3a5SUh+XJ5osgRvWszXU/AP2oeVeMvnhcMm/EScpoeav
j3TxQQ9/wcZKqQQu1SFip/gTV0Dn34l3c2iBCxvU6idIY5m6bXy3P8IOfarf+pt5l2BfpS8gEU+g
aaFbwIz9hkeC4aXett9Ex3jqKj0aj/6baZbFwt++dIc0taOHueGb1W9gFifDvn5Wrn+gs+u874K7
5ja70uXpICwYLD+wSYeAFcDKjrIP7Nt3+FT35RGSE+7BC47f6BJ6XJXlFtHOBZ+R5ggr07OY53jL
yoEkHmP4DmwBAVvVR/T7MXEfykcoMqspI9OVGyZA8+PRD8XPv9bhC2jv4g5oA26cM80a/gcQgPV3
8GeAUkS7s8lWzdZYt97Ov+Ea+EGTcJ+TlURWmXiim72MPsGr1SvpUsZuD/JustkfPnlgiFtRVpH9
GznCC17bHxgIDssJEiZhU4H68+7yN3lBK9/r+VwFhrhXHNMYuXlOWEfv8wZPGxdGcAm2wA5THs5U
CRgHWZThYyw5aDKkOAxFp9iDwP4uiO6bZW/r/XQRnC2KGZ45CHVO6X0n3LGwVjxh3zlR5uLd4cE7
YROOtq2xzvb6DQA9rAILHgozxBPW+Kv+QY2y2j9JAiMMV7mIHz/FmTxiIvj2tNuA416LDfRhQsJm
qgb8W3/J60/qbEZHPQMDdHm6HOUefC1/oz3A9JCdm34gOMsxbjMQh/ncl2zMH9HuCElqF659vG4Y
4OQzkk0IeeJH5bHK5gsv5fQV3OgOHx4qNJj0TYhcQPPDhtuWbbyD8EB6prCqNsBFvc/slSjet5od
0WFP4rIPHoyCyMYgyBJP5GXxJLmB9AIKgdpN38Dyuai0t8JHaV+j14VqAKNAcdq3dPsBG5nKwXfu
2bbmPwHUOLyel4hJsm3czfWCkAG8eIsgyIg7Rtdv8z0GmPCjKFwT80W+AoB8NH/EPy4r6fLt4GfG
yYcMcTUjv3A656nc2eVrbLO4qwDX2PNG34rv8nv/WqzP9EqUtz12dfcDkAVQRFB7NN2pr6odyp1b
H7B5Bxs+t5uP8c7Y9U982SeujY1+5r14G2+QZTc15ae5zfcM/JkYxV8zFi35gU/Cfwjn7G+ZsV6w
ZHFbZUf53VgxCt1pa2zENHN/fRhK1i06hRdujFP3Wn5r9/CB8QaaA5OIdfIrIvpylA+OJY5wRvKz
rb+pPIgideY9IbR/VDrtIduxWclUrpQv8kO8mwd/G9yUN+XOGpC9UtWdqF1w8XqwSf8apI+rpHD1
j/wtvCgrkBFMEwCw8tGfgp3df2Grjz6CvfhXrvxd8pG+BzcIG+QQQ/9i4QUXCY8HBDFacQqW1Bn+
qO+6f84qjCoMpcGoQnhhr4+e4ZYp5i5xonW+j+/lVv7gaXgb3+hI4JOTP7Dukayy2JAWPg5VOY8M
VMAPim2+MhnDcu9KPwHEkX21nb5jRFCYuqgCDt1rQdls2HgKgj/CYbh7aQvT0kDFidoXg+74hfqF
du0BPlLMCLg5APtNqPQqF6aDykCRx5hnY7C5tVhipHf/lu84fR1YV/s/iqT6BDAWD1eODo7+Hqio
J1NlyDd94PITlLLbvWivWBxZW0aL28iBwsCdxc/hI0zBsU//H2cwSbjOwpfi9AZ/gnKUHw/rE5Wr
OTIAwWMIaPkCEiS3+YZMRgwOUQYwsko3RqdGVcm938Epkjl41/aExUG0S4RwgBczj8uNGwlzYndL
bv4Hd7x4m25F5hG2N3yUZzyI0EgJPWYtlmqyLA8s8/JNc+M1V4tIcP0UIKemWkXh8toPgD/DDxUO
zGr2yI6HnG34Gz+k16IeE7ymwnYRrI43kD60GWxrrZ9395A0GBaLv8zt8aeq2Fj1C1XfWvlQrvPO
txMX4M8pXhtE+gxO60Cb2zQbZcsOaTxG5q84tV/znfG+lDMqXLCzsDfcv+Bt4fNy/ZULh0agpBTb
05fwI9dLJJTRLvVT6lUHfW+wjNfefEePC9QYU9SryGqrjigbHUZ/XG5+6uAVsFYdr1uuqrTgvEdP
WBtAy7BGYnNmbI4Zsm3sHBBmgrYVMpzOFCm0w5/xYQCn8AgF+4w20brhMrHeIgd6V7cM9ezGLrfq
WjpjQIz+zCOqN/YlEa8SbhUHydo32R12/VXwjvLGg0yNzpk1oNDI/hrCFFi7F9unsgJl4virklXN
azfCKfLg+exgzsIn9o0VW7vLIXjTf4eyK+AqBV72wwAH4yF3iPghkMc9wjay819KhJhCjHpc3dWC
HVMJEthLRckThj6VG1h/Wt8UFoHscQN3p+YFRgYaO9aSxcRY04d0ZEBt2/Z14sG7VvgF7RDG86sC
SwxNNNcAD4+/UKqaJy0o4d6dSFpIwZsDTziZHHohTTjyC93uNeU+h4UcIQjSmh2t60UExpYIXo4D
NFF1PV1K6L6AZjFt0lVa6gkqDHgffLbcJ1zZ2HgxDUdp1/wcxWd5gVTF16DfuFhHaGT9M/Mqw94I
bxWhTPcCRTHOaCg4fIoQTQ3cmXZ8YTrBjyH/+A/g/6zhvJk8oV9g+o0RQgLoI8TSA8O46gkFuiZ7
bd//dFjimKw41jeXncczfcPjyZbPliH+423VrTO/smfuE9NL0MBxJnlYJiCExcXcFJfl8d+zDJi4
b+2osdvxjnmahUUjJD5lyyVEBIA9Pyax1wxOyMyK4jvyEvLHFZxY7Mjam2Ad+WwiEHLl4vptyyP0
oURd6TQPjA3rDGsPmC/+URYE4oFYYIIICofdD06s05e1ETiOoINpRbA1ag7LyERMxRJI8tFwwK3c
QsZNymdxRSj9rZC1xXGaquWzw9Vegn34mvfgOjtQyP2Wg4F0Hs/Gg0MEuD36CgJbNtwziFu4wbgK
e0I5v9Fu0c3NltUz5JxBPhjL6e8yPbFWvIa4W+GN0MYYwmUt5eoiNmuXQOMlgryLQK+4vFoLEY61
zPo29iblTeuGEfWOh1MZ3r05rkFIMESCnaNTliB9+ZQ5+mPzAzKNdllxcF4W8wK14JwjvEI9MJhs
/UDe6EjhhCYDQoRFG5FZSbcMOQlmu1Ofb3XalyWihp1p/WkZaXpAdXY6ojm4v9mK6YdkIZ1dWTKX
7wE+gX3+SV9UARcdvUmvI1U1u/lV+Mb7GL/NnHHYGHm+8JSDvdOINQp/2q8GhqXvYpzSi9XCXoEM
nxzAYRcZiO+Iickv3xDNS2sByNvZb+E8+ou5VibaZi5q2oBQSWf6TOhpRbeQHR9CpicelX119N9F
csOTIyjK8as9+4zPv4odHSS+PPb1edu9VL/IAcnuYUdYZySXr9IznEXVq07ht/RV3nsT3BgyJ2A4
xW/5lXGiZGnObYUHSbWlxaiKafTc3Njw1E/+R4oUXLRdxbDNWVZQNjbCjNk+Qb/8tN/H9JJced83
KTSdUkB0AZHCqbCDfx/hzU7eeG/WwERotW1J8i7XlujVzFYJ7qS1GO8rRDNr6/tIKuxAgxWP/+Ap
tGlAVxTkELDMuJrM58aDAw2E4ei64idlXANtAaIfAevNhtxWMDXoV/nokNPG7zJC3fRglidFv430
YDlLcnJDAphlJPPuEdzhJIbIhHk/WGOt7Z7qX0ykTXcg86ftdkgUwuBllG46jZ9KhriCL+E8fUAE
55LIOeOQXRAdqiWkc4vTAisWW7tCtuAOOAsYgRk2BqVataJ71L7W94f1xgIJnzIoLiVysW6n0vAk
DMXcSuCw6cyJ617ziD9NetDtqnqCRQvvBXYRs2Pyg1UNsepGFnfFtDHYHFDoVE+3qggEVt5RzqI7
rnWPLyG0u9b4Dsv33PqU8580YQjdPqrqSyxZNLgv5hBN5RooNWGEiQ7jhlzDPW5yIiYCC5wEuOCb
UWzIZtDMlaWuIwybnxnby2+xC35zBbjRnkjAILvp2YEQ0hLVsM1jzFEfIJv11VGPRISDwPLzJMjl
mit15FPfe/TfxU2i5SheZgI5x62gbcclMPahNFv9E3tYY+NpAndkoEKJiLbw5OeRu3f6ZLIKwEAf
nNX0kW3Ul7J3WngeNLOWoAf0yyuBc7r/UlBE66feXLPg5yZC2F1unacZ04dTk1QBAtNfHkhuRwtG
7C/fsq651eiK8Tb+wahFKiHXwAB7eSssPJAbQD1WcGB5kXVH1i5y964YDx0cYHrEHqBQxtSwKwm2
/PdAGOZab29BurMIvRG8fDqBlVuCnmq3l936nTVyxRcagt2AU+sElYoLwT3Lzb4gXqB+mnZxA+Rq
7JHYHpob+EdB8UY0Bq1nYn8xMOVg+lp1A1FE5B1RgXoj4S207fAGjNvwh3JCHO3yh5gTRNEy0JHY
pe4mnTDJXA1qg+r4dFXAVS24jHPjX8x8D+y0B9gGGam5gU0a/x2EKwBFC7nMwTehE3IOXdSkXb7P
ol3ebYr65BMmia9zQmF81MJzAhsWwMkNoRV0ygGALbHAiLAaVNPbxHJEa9kdUJKAHTPpxAhMaFGy
erCTdKZVCTJwYm1FYgoxtKO0AsyHZcXYWorjr6dP4toUzDH/Q9J57TaOLVH0iwgwh1dJVM7ZfiEc
2szkYQ5ffxfnAhOAme62LYnnVO3atfawyJxHLHaax8x41oUrUaxqsbGDNUHOnAnwM6X0hIFctY/5
kfLAeAU3jg5yETheNQDTMgENEBnWPAGJPn0nreaKD3bGc3+tU0Y6u7x1ESph5gx/ESBZIIHlQmWV
fHD5/TCriee75tkiS5cQtjyTY3zBZcNz2jy4HpF4R3LX4ApFr9C5cezbf6KaKE68rlT4NB0yBifU
IaIu79Ja3U7XCeXuRPBtki0BV8Tu8T4HhsuRSuiD/mU+8SFWHX3O3KFXmuBWriMmnCsMp0ZZEd5S
eS6WLW5ug1E8cvCMd1oifqFcRv4KJ0r3x+EFTIthQ+q5jF+wGVFegNxokCPo4nFMNSsQaijo/D6Z
8JKQ2ABC35eqPvVvPbRPgiJncImb8UBPRwZJzpUjcTVYX4QBsy4YAKDhlPnBSyYAts7p1KC7CHUv
V1fZO2P64u0iips5haXsKQB5SGGg8GIAttb9gwNDo1EOJuG84xFarmrx4X0GwbVNPwIVBIf9NaXo
QLifjjUawoSuyasfY3uTFJXF8r3FiEtcjPyi2achukkFCX/uoC8ZCQnGPuq8nryklAI7fniOGrWa
MR7HYMq3EanTYdv/wi7jJAvsTV1SJLCY6DrVlsekiF+8nGG8RZOur6a+TP0DW+7AOET/kqI9Ljc9
ueE6hCeY/epkIfw0lwxtkRftKXO+FfM85jBgH+lopjvyfcihHpV/rcO+mnhmFkh958XrS1hxJi6x
B7bE5REG01CJJ1+G9d3J10VoNGU0ZmcaFqAN6CzQnckkT9emiwOHjKWBVE8yURQoWAsgOfxA0reC
WPC0qDWtNUnsSrkOqysjKnJgeQJtADcSZp0ZZ0rCSnNArM9s+LRg9wGIlRctzXI7t8g8xhQJ76za
k5cxTqE3IKQWCUHF3nbAG6fxVMz5XspmDYen3xcI/sq86imwuGyogTCv7AZIEAzseWScTVIevPzI
D2zl9xqFikWOjJ+Ne2jFrcBt0fVzWXvxh8SgaTGWTZ3gkvSNilGSvRHo/cx7aCnufUXy7bYEtK3x
SQiBIVz5TnNGAc8EzJC18pJVeeLNhklXejMqNs2ZCmShuwRn8nHUs2ONfNmCupl+Rsf4TkAeGRRH
JrlSJr0HVplZZbzj9C+r1uwzC8Yn3W5CCmVHEe2T/mY2X2V/a9Wnj8SbfTBMnY0tW1kdgrWKVtWz
Z23r88Fr2Op5huJmJF998GhVPm/krWTnzGZh78djlJwf+bDlg1vSvcEJrY86HFB9NgWdMVVNXA/9
zyJ1idZOM79NBUiV8qfSmAiNt7tAc1E4G0qEm2pflN92yd4AYg2fMLzQYnj31FY8Bbz36Y6hrCNt
aKrB1Q1gqnfluNSUP4lv16drq5V/iQIH0PxWxCVQ9xBkmnSlWMzIXT6iWbnmE9hkRw6KSBxkZUvB
wsKiqNak5Nb8FgYNFIHAjkaCEk7CORnlW4tZQWdZkUc+qXB5i5/SxEhx8MaLWX81/WdOAj0GRmtN
KIFnH33v3CvPAE09Bo0Mxr4bmeL4DO+UgzRt6VHUaudeO8NO9+Ibh+p0+6l7K1kO1T5X6OMcVhFZ
TQQ5p1AxoBOowzriB5swTGLOZHI017yb5XisxUcd7y0Q7WyC8CvwihbarvddWtdG/ki03yz6LPWf
kIcR4xDSuT9PhtLFE7PQsVQYvHJqh4JVkHPIKAiQzQwPEV8QsgdA1eJOhcyGCaA69iDig2WBj1iR
d2Vla+prUgDsyAU23bAXr61ri83HF6viNA3PCC3X8OYpRlaldBYesoDGEjKO5iI8qQVrH7cRNEaQ
YesIXlbacjN9Hpzx3KR/MZm3Yyoviw65J3gl6cegQuOje+IxB068EiZFA/cjstPoG8xr5WCmwsFJ
lJhbgRz7TttoNixnLnS9K3jrIzeH49g5PjAC+2rA+RcNEgsTLEVzR4uGmK1JEVpkGlA8kjMbL4Pk
W+Y/ktT2XTbeFjILoROMhWGco4RWBnHgAfOPad6LMyOJtNUUBK2QKpNNMkFIPHb9ETr3QKsWcDwW
Gv1v/5HGtVt10WlkbwAcAgRK8H0S0wV60Eiix+QvwlVJcIVtBUPCIr83fwzNPzO425J51EoGD6SE
BXmxCgsoCCpzAfruMCWmT32JlG8t912fyzP4jDUAeOgqqfMiONRN/6YPiSScpcnIuzV/tBZaehO5
OpG+Nb5FdknWLKHMMmectxVmnj8c6iz4TnDLn6I493xuhjScOSy9V3tVXotuqX23w6/EoHkQe3Cj
JepvzxUho0wmpU2LpeO4hzAH4jTzLqSOdsOJCCqOmcbiCnAAukAk49qezBdj3M5V55hX3y3OeMV8
tAim4Nf0ccPZQ6tNK5xn35ZFqMkWZz/1tT83CcWSqJXRt1rrN4fLrxwdkyA57xTlpxobZoGoUSOS
NjQicnEOpAs2T3a+J5I65VqBJT7XHVp4egSv8Z25r3JPj3JM+2Xu2eRFPoFtKvq1NTDM7R8Cqhi9
G8sE7Oiav9Sbnn+pxC6IvpSy2ZbFBcsQG41z3TnrXJBM03gCAa4zFGzmbXANQY8JGuTS/HG0f4Gu
zjhruL9T9ZI5m5zGukQ7ard2+4gwTVk8mBa9pylB2uPR3TrtH+jrIQDQ61YUM0Mxl6jdnGZb3+MW
xvdWid84QS1jrXC7tc6mQ6/qsHh6fw39TfwYMVXzrobEH5qUFJ3czzM6WiuitvBOxZc27IB+Rdpf
NSnH8ufQXdN6WUtbA9WmjiQefX1ts+2zMBg8oNlI0ifbtuyN1r8S/3bEhS5dgqI0rEpp1/8S6Isa
w7EMR5PuTuGD0mFb8i12sErnJCsfcoqsEYE2UdjXO3nRm0UmHN0H1jSdaF+pzsZOarYS6MuZMxQ7
n6aiK6pDbrBKmbpN+5XxJkfmXyDfkju/puoeELbJUXGia5E+q/6Sla+0gzUPRm0dFORx40mI2ARW
ZwhDBrzzelI88uRZg42r652QCdjY0ZPK+hFgDctAwVwhWtwi/FhE7zr5I4Izhw00beLKbC0XzHQF
2pwnzWZ5Ly8121nZOho6lHLquhTp34ppaEhuvpl0dpBKKeHk9F8FbkPtP7nSBa2R7N1UDZgIK3IM
L5JnXD4KfWfJZyv70HV8HD919hH0L82g+5qH7NY2/2pjK0urPjlUzrOM7iOKQn6EjYPaPDHr0njT
OfMYXaN0vRBcTOvi94yB1ah8QCqqEQqyR0bCaOYE054fBI7uYrZUSoPHDuGuUOCDjKBTi8dIyOKd
1hKuNyJfBQjKZ/u++4ix7eTxeAxZwooUklM3OXHLIAvFxeaekUW7q63HbmTUw2sozat4pw0/kxZF
V7mT0bnYyTTJ8Nvz0wfZ23Iulb1nPw4HocFi1QJAaeZ8DOG5YQbcL9pwoegPrb5Z9YVFCl7+X9C7
s47nHEBiafizEjt4AjX0iEqLnKkPc5+HvIajOv7IJKAxQ/2q0zuAf/jJ3dNRHhVSLCwCHx+MZbIV
361BwEYocmI5ZhvfhmkF4FnNsG8yxFsSUT5S8OJSSbtvG5ElZK3gIud/cf/ldaD1/wV80hOLoHju
zlrlsMtxZP1rxs9M5zoLYTlQzgbmBgQ973xX/yrJZxvJ82jcsQmVRB/JUtQ33pCZ6d0okgvlbpPD
bmUnVf6QAS3q48EGV9gFCJ73Yppcm5gCtaXmYP+Rl52xcOpdC5FWYtBoiHUrPjQ+OjYre2vFuXAf
8JfeuuwC1WXAcUgxS75jt0RPU20X/mzJwJq2Po8WYb4Mw5+qvccsP444pivjzCKAt+Fhpy7kNMeh
OH5yeoBK8qyXPXAIZBdv3A7k9lps6rmiTBcBf6KcMZlsUITURxTdbRX1G1lOBRjr1+yAADmPmBu2
b1l6+WgbWXnS7bNc/pBRwWWWaYuw7uFIIpq05kzU4TkP/gXtNoAho+7ARzvGpyAehteXkIbEuaCn
TJ9PmfnoxIH0SCUASivzmfc/GMrLjxZtiEpA30nWwZC/xZAt68o6pE62qk17qcjhu8cp05MbIx2j
msxt3fXGT4/EJqslmu/W8no40anTtq321NgNq/2rMB+1TKKrP6nbFg2elWIzQBoyHEKPeEVr9Rnh
WpClFogFmWrVO07WPua29uTE74H+OhzFrNfWTQ4OVWHcy7fnVY8ke/vsasjfoXnsYVGiDsj8SBRc
/pfga2R8fX+UEP/ZuTB+4QKyMo10lEbnipGlCXa9oz3z82WV0pKnMJ5x3Pndhyhcj7Qpc0kugWCk
yeVUltB78etMgU31RtGeio+HjFS9Ys7nr6p+gITMAANQ5NeuIu/zfz2ITCLssWLaBDvJjFdwQ4G+
nLNs532k/Cie5LCedmObYdlazXwc9pybHE9W9W7SV6WzlXpqMOFIBy7yJn6xUBMrH8EAtJIhBMos
uwtz22fmE73hstD94v3B+5vnpBfhH0Emr2p7YRl4TQCNOCshgef4vGr6NNKGA44eNxJrQg46xo+C
184cVxZiH6OVxAOoG98zVqMHAk+SU2JftTznmn3q2xgAZu/Vs4juXqWCjDn7y4TKmhgYuh2Vl0Jm
WG0h6mKXhK6nobso3CeeeHScJQlvn84T8akRTMmp72gsKPfeMqNCj/pbF1DEr3yAA95zqD8FM1jL
+egDf+61JyIrwO8Zybsyp9mJdO5UlkXgokCdcPQ9yQ/mlVNCrr8V7ZfW3LOpeCkrPfkiIFTG6sUP
cW8ww5qOyO6tJ2dYUJ101Rp4tUGNwv4Qpjp39M+UmSHpGoB5WYJYJfEDpbMooptecNUNN7vJeVE9
FpoxCSQVLauJpPMoih9RrhscggGFFwg71s1UgqfEvyF61Rm0Of/HDjXXsIju5FWqzKVFY1YAJvXh
x93pVEhDsTAhs4U7j2ON2TXyDKTtobmaPCNxxaAO2pmZ5nPBNNypiPMopEVOsEHnNPAz43nMpn6G
Ll2my6heN/2GhOtZ2sOf3+o1Vu9gEwFRbr/hTrmNgQep69j8wDBW4Z7A1FoCSI3ZSK4kWJgoOeb4
UcnU+xjlskfKllWG0h8meMV9ppyAcqipF8YIqJmDVNMokPnZEbzQKrE2N8XObk8pHqVgYbPVkPkY
U8hkYGaEqKv770G7jyP3/TTBJEMMFXCNBl82bkaOGFbq+G1lP2xRzwRzca3fszHS4ZwJCBL7YkOC
I5hRNUv6qncG7NtHlAo0p1eh/NUqbiD+D6SsWUUDBbfGkKNlXvw23COEEMWb3kYf6Zn+W8yyyj9L
eVq5oHTfIIwFKdpVeSC6WjCBrXAm6j96fiwFQVNnWKpuKDOSMx+ZCWLqKKhsCZCqzrW+FvZlLF+a
8h0RXJeLL6VtoU5OlkFXQiF0RmRWXXF1H58l1xZce4qWpiONeDUy1qWomBZQW9lm/xIaXpaue0fZ
SkyvLKZmTH+Kd8KHoIXMHRyz4iZiMZOYSKBDhtk16gD8+NtauvgeBqV0Nf3sLWcvUByAVxoGSwBk
y2m11WdSYiIemCNC7l8v926QHuTwOcrIdSiUHIlQ7KS3ZoWg17N3m9huG1EKMNjnaEEQyGZZfWyH
69h5DJZHmozz2GGgUzAF0vebUbzwCs3N6ChMGw4P2+9KzxYXr+i0RV9hwjCLJ8+tKn/2ZPpOC1Ac
P7WBBQGyaD6+VYMeTwIrwDofTI9bpgL5Rd1ga2UpyBjQbQTXmlFsQY46CBJmqPjm5yHEmzRDo2HA
aGJSMJ13qDNDM023Esz6aYRyC+XKuCQhjhcsFWHNHiLAuhY1os7A4hcLSaF4L2m+SNWTHJCiOd9H
BEsBBS4+UWfMBUd7JT2LmC1cYuUaIJuQnAPUtqxk+GjjC4EuIXncaJxZWdfwhPCpQaSyeRZjJicF
64Zql39Aw1gGVr0LvNPYRcdwjN3EO0Eqcn12D0x8JH2C4YDd8lJZd0q+iquGeEY8+23q1hmezywf
9hI7Ib3BOueInEBjbC8SKsXEhrGdbv22cVPrhkbqAHmSYrfpHHdw7K/eT7H+RSrpfQj+wHbCudcl
+4w4pprwHuIpjadVHIws2ZZBtcr6ZxFccvpKtmMXCmKxL1X7IOjXQ6Mugpw6aApmS4evwXa+MjZg
Eru5hP1nZd9MK1llvMJGwTwa0b6FTqzSkIuR4X0ilFnknBJV+e6TfCkz3y6wxjtYC4vgankQVOJl
TToBGy4vpQFA3Xj7LiZJEh6atfJBsHUQAfNfy5TYFOWdIitD6I+mIxAk2tnSlZxCH2hQQ7SSP0e8
GR2dJGKgnffCS3YWUZasAWM0BoboK8tOuQ9o54Kv6A3A00NgzAEDNEZXSdGyW659jLKM973LxIbg
85XyZrmQ0/doj9tRrbFwAW1Q9JMawrSypEWBXJV7yTYafkdGgfT0zgDZH5KbQik8tpCaGSdWVGaa
dC8BEUXE5/r2u8TJUfPiDGVPGYLjt4y+QI+4QLOEv4/Nu0iu9nAZTabtHpJzm1K/gD8uLUoB80Mv
0RQiaAzYj+uWbSJQEJqe4L4ZxLFGXKkRm4S4afFILheVjUSiFWvrLfJ0mOSu4GMX5jHBHwPz4HLF
duVKLkaMVz6m1YZORsNX4ruyyU6GSNhgIYalg8kejIe6AAmQ/prydhikla6LPXlZqPgyA0Qs8yKz
zqyUzwN9PBEY2uAh6tWMx1db29EvhDh6AvLC6nTf8WnxUEysTN3klfwvyLmcPHklyzTJWnzR/B4E
ZPBu/fECIuvBx7KXvoR1rWks8lYnYJVDpyTmOlxJnWAcx1dHn2/g1ZsqAZP+xHfuEMKI0+ZTWcEd
aX+nhXVlSk8JNILs4MKPKjyNYJNZWCg4ab3+GiW42RXiJ6aBkMVas0rJTCE+GrDnG2fRTZcrDPTO
eQVYxoYBs+gA8TmtJ0zXrNAEE3nOGGGvLRVQkfbnD2i1FfbX4GFDpW8oXIEtLgaY1JaAb1lkV60i
e5jl8gQMvwoOMGpqql17PAaABlJxA/ZWMrH0Dzb6ZdvBXII9MzQaWKZ9wiHYRSj8JgYKptIyI14d
lhk8BQYS9Q5M9N3ow4uNV8o3pWdmTwUv46OAni3EmZQyImwMuGTdifW6fJDcRufDybWcLvuUVX3q
8Mj4hdbax/taU9d+xwK+X4EaRFAezW1URoc+qz8lTX1HkJc7XoPQ7GmYrflYvIIBQ774lYA0dhVA
9D4jfu7BniFvFF5eJ1p7JF1aNA6CUnSYRi2sCWRG5CrQ60HgLYpJUaQHCLANcajNrSRZyD5GX7ri
3t6qmbrQjIAzXt97Encc+dtE2kj2r5GSG+Zh3jB/yyZcAdQkgEgsNViGQ9nxIcR1nSxMBYw933PD
0LaDYpszYtacdtHG8iPoMsZ8SBHGxqFEyyhEtJ+mZImUZKhKMNvKnVNtxzdlMOeNCp0DAbLRGtyF
uRso7cPsHRCa2cYDjzz97QO1qJGRhUTEhSZvdN5FoD/cZax1GETRNOoccDzSCvNsZ1wnuA77R4tP
raBYUNFZM+SMqjQp1Fkjw6xvoDZqwYMLn2bZcR3rOyKLCKNYRSf/H3om/1AxReWVzfvwowf5R49I
HZDvrMPDj7jheyem5JIZzi19yOaObZ4tmIBstc5CDH6d5DNPoubCyirx2kdt7WrVAdtD6r+9S6Zj
WOb97q3+FjX9ymSUFevyYrCSa2ah5dNlNMZLscytAgknxB/l71PjKGtinRv9t73RJeakvGtNS8hu
j6cl5hbDi+qtWuu7oeIJONkl9berjZMhk0BJVSt32nHotWPLeMDGXiVH6xSCrIOEp5O3A12RU0td
1X6wNjNmwVygiOTzjj+N1TrUv1D9oPh7jVTXKtzT1EEeaggAiNnBgr8lMEWocCsy809W2I6xUBGB
CTb0RJn2l44459w6eoSs32S4n1Tk5bjAgSEhxElURS3jjhx9q2bs0kRikzF3YTpxAJu56WjupLjf
Fph+tF49C58UptAC5NKf21Y5CoMss3b4M+P40be7ZEgvkwAeI/o3LESGcEpcbCxgmz7qVHWl1v6s
yhp7OkNMWaHaZOffDFGS5YHoKyoH6VzhKwMytKSvPDd+daiGZGcUBXwAgg6484Z42UcgZzgvM+cw
Mv5OWbKfCfgTqYcrjAmIR2/uQDyQ42hXarbLOcDdPXklOC5CxfXUkLkl6zY0WvoAFbFd9gzQBsXf
BxbFUSBl/zwChJgz8CKsE9x18fhd9PumDo9Czy7jiJajB8s42prCgt3fPmzYF4gp+aaNWDDG3tVE
a7vPAEkDY9apPJTImMk2mUq5B9zXB8bmpC9VVqiHuV4qchEw+pDMAd+Lcbp0sWLjmIYWI0remgDl
J/TMv0gEexR4xT+p4LeyRjnquY2bL0AMh4SR1K7g59K5I/3+12vPDXI2JyLZfE26t7qDIZFIg1c7
PPTibPQbMahzIzfQtr97uWV8P+46Fc8rklRDUpUkM+PMQv2SoBt5hv6Ko25ntBZrt+U54E0JdYKi
CMYhd3q0zx17/bOco9MrxBcmct2j9ta0lcURwpr0UoTtMlYujcKSNfZ73i3VBgQhqZhjnmZ6TJTy
3o/OthBcwBqA3sEhDAlKo65urCkGG1Mdl2KCS7z3wJEHJsbrbMFK8Myq1X2WY+73LaLQ0QoHa63R
W4dMRTW7fzn8v0DU/xoNvwimjKUcwY3wySpE8zIJVQKadoozk0hn48HIh1cxN3ziHmnPrWzeU07b
6LWxtyiafh+wL9+jAlT4ZL2wmBXTOrKXz1X4N72JtJgqHyZtqoD/nVYHTUl+vZzNquqqc0P0en0I
Yu8jsMof2dQoitCyuMyEOVOIWWltNG2tIReMFTkNmBg8th9fDne5hXWCUsMOnZVVZThd0nOiJvRF
ri9FICZi423CmcIM3+CWEkxX/DD/YGOjGcTdGMq1lhnHWBDiRAM/FSABQk1mtadO9z8t39g0anto
25rsh19Nba/jiAPYSzB3EvwQJ2Y+Z8kc0LukfQ/QholjzY+FSqUSxrt0qqIzb1yJFpCJwDwR4hOw
2iXNmmrgchEWwI2M0ArtVqfZXNHLFX0/pDSObPSWIvhtsU45w9WL4jtyxUphQjAiDMWaN+/DYA1g
gGR5EOEqMlNEOEDuRxgH/PSt1epKu3ExLzL+lghyDPJqD4tgnYykjhI1GmPASnE9e/GhD6zftiz3
noamCsqytoM/v8H1RTWAn7OXHhG0eJInQI1geXJ05jxUOlaJvzlD5ylHDRO2g3CA+qEbPiuSOpMh
sJPpMI8jKcGaByA1RSvxB+6WJncNBHUIF7uwZ9qUeutMyf9wYUjjcFOgmldOtS6V9lqNPVk1MKW7
PRXCSbODhy4byxGegMyUwSSoOvaAPscvWojUGJZVjlkR4u9Qmyv6kmUxmitLhoqFtcZwWI9KIiwc
Hhuo8qr3WRLFytOX/o9hZfcR3DL5eLYQWHj4mUP/J68BSTfEaqbs2LCHHzDdspR/Ob1IqOrnpNEP
eaEdTVnaVZp9zgeSyLAO9AHqhP3Pbox/FCLPMtzbDZb+MTukUyilsK9ZVmNrotaVFUaQnn3JzJ6c
t+ZoM+1shynt5G8oWMaNc2UDbHddJ/G1GbqbSh3ddeCrlS/Q2BvDhPzQAooCyNyAC2yVpSnYcMMX
pmGsAxCwarVjYmYrWRpfFudUnEI6VIt3j4Rp0P1bdkfarO/+p/3Z6THw8nVkFxy2iBXqP1W5G4UM
q5IJhtlsOsOiWQ138DJ+IDRQ6jBWbjP863A1SrRZLZJ3ehEuo5BhaVdto4mElKv7oDTW0ghaO2XS
rPEsWM7BjgUksGiVkfo73b/YugUfQyuRdyLHf+hLF9mjCeJ+K2Vwse34JWv5Lgz4wqFqrn19aUBq
iMm2ATG7K3NMq1nVH8ZTym8rfXWjcR1oaC3DgGWbpzkKP0tRLEZ+l43h0RbWKsBaZjpo+JrHq1BV
6QtmHPxmh52KpkzpnHVzr5JD0Ckew/K+gueVS/28UrCWDbhooKDuYT8VW/rAfwCwf0Fii2Pc0nYl
9kDKlRwegIxKZ6/I3onK3C3BcNjEwr8rxlBsggI0Spwia9R162B+LNkInP5RmXGHYwnsixh9hYRh
i+Uav10PZn+xg1I59p3CjLnZDCzv5NqIaqg03qyUjWJrF7IbaEC1s9TEEWUp9VJWaRz7DLoXgtpW
gLYAETV0B75TsSgrjhSpbVl7rvWTr6EkSjFbP4ZHzAu/4E14EEpdno/hOgdCINL7f3gxpS2SZUhB
PEsm2lhXSYLYTsFywcTnShR0jxSe5NyQSuOgZghHdgZ/bkz9jZ5bVzVSjYM8/cNXxSb1/Hr7338a
hoVax/WhTb9M4oP2ieqR+DX9Q8XCWpQxu1KSNlG6h/IgJv53LgWkRrVcLWbdVYfGAB4YRdVDVuF1
8iibi2BkVJ1b3TGDWjuQynEyx58E9sxs1I1hl2UNfnp8+on37IwWG7TS0FOQOINFFpZKASALY3TH
gMAxc+wnNnlrbFckbSW5fi/0vTkom+kXZ3BTb9JonzJCV/T82nqB8p132WcTEk4Tq/nbNBpkHK5h
cmNLmR8y4bvE+AR22KgoboYaFUkb5WQTMSuIKtxcuTa8VQ+lu5Zq+xiFgT9LQrs58EjZRoiWlMrt
LQdtYAOYU3Lf2gklLiC3cqd1uv1paHDYk94p7kOmYPEz2VXyQS91mS7uUW97FwEwLU+xymIqsdxs
+qXC6y5BL3fH0SRpUDdNdYNdIFnEYazh+RL7ks73NIRRtxkdwhbL2lKOxJ/AUNSkhcQFseY0wnLc
lNBvNEy4w7E0uLP6ZEQoanJxE4m1l1oAmDp7jnb3m/gjx78ZyeCrHOAp0WS+MwgGdyYygY2Krdj0
JZZQ420e2Gzy20PhFiWTCxKL6nkVMnmVgESvL5IflBjFVVxhdDl23WJfFYRxEXd0DJx4J3Uja4cj
IDSFStlqwPQE0s6osm9IbmxOaxSirYJTglKeS7VM1rnZ2h+jtZbzdKORH3VuYcM/bBAxsKhnqUEy
sQmBFz9Ce5MdJ4EFpSMHS3bx6ioAWl0dHXKfblFqab3aJc9c682ddNMbW1zBmMWJcExB1NAfK3Oi
RJuLzvgsc6t4jbJWOiuc7oy68EC3EdYgfIZIlpOxUavwkW3ZKCbUqIBNOhxq9usm7+fSRPPGp8V+
P+wF44qRT8M74eiurqxSMNbVOlRXKgZm/DXpUh/daRkEeQEmU7TUzEONIdzka2nNsRjowxvKhmPH
zI98x5xBCgIJLQSp03OY+IVySNCQ/eSSg7LCP8DnCTWcTQRLXWAhDdk65gWyFjVGW3LF2UjxV3ht
KvMdTPjIX3Lg7PqaezfaOy9FWdmSjNMoF4hFmG204UhHn/krrnrPWBrqAtctaysttEOQAEyFm0Vm
rMrxCm6QHYmtmXwnhEpVmCUPjbTujLMf/HrhkxCWKOcH54VDXEMCn7E4wdSHOcZk68Onl50QfXDF
CmWfsolNZT7qJEAa36p1G+R7r10V7dpCMJA/BqyCis1vxnVqrYcttuEp+LbmnNtMjtNq+8bbx2AC
ZgH84yBZsq7EEATHL7V53C2KctkS814u5eaR0DTlOBE9+syEizJgcZ61Q8SMeQftIlkAmtVOBlGJ
BCDCWJDnDmtE1bxYJcvi4F+KB7sKxGiCXNdZqjGZNZ3U/0YamBVg6xb9tDhCvgKe6FDM7x6pmi62
G3iMW9D8m37Dd+927rgkXX0FweXH+5z2zN7h0/w0P8sfzC0sbbKEl7Mnx1KoCngXbIRyEm/5Eu2j
ffpn3dq3czMv2Z71slGbm+q97ncMMvyrf0UKaZ7JPT+CLTxmd3gfz/Ra3pfdV8zB0K6q8NCY3FYk
26969gc9FPNFklKDAXdmgcucNgzY1MpXhOHwMNS3AsOcQJia8XmEy9ytteol9XjVtqG2TMeVHgP3
0E1Gowveazz5zrf0Gg7kie2Lo7inV2qw7kkW1rl6Rvf4aP3gM0vJcxu20OmnGMkG8A+xg/RSM9RY
RLdBTTYVL2UbFgvVOKrQpY0F6Rr2PxQ6MqB6vjW2gsnFRADBywSihunvxsPmz5LleM5h9HhkV+1x
w5rSPgA/FG0kKPvFgsElRyyCb8NqGr/YObDWwPIxzk6MpGTpsFHOZ7T7qxA8qIqu+tP6Hr+low4m
Bee7tCYf18sfzOoZmgiLB2hXxic0Loc2z3hJ1vb/bz1jPqo6Ytokf9ew/+TvaIUZK/rrUWUMsJQn
c/mqije2dk9QUPqFU14goFrFvfNuaXrTsXqRIgYVfDyZ0QaTL+sqQXGPosckx7GowHZ/MWfjj88+
gaYI1HjRBobvC8abXLWsZnBITucksadk2bB+zo4euvsMqr/ln0fzyTfJ0V45rt1xEjH9w8TMCm/G
AoqNp4jFqJ9BWtftP4kAOp+l/+zLwB85OEw4MSzXCV+fP5G/edZY68XJm7Li4LeuJs+Hs3IFxMZw
7u5HLvBTyp4io82dn+GmQfZnoI+D0u5WzCAyLot8AXubfU6IaU22x7SgBEs4XVa5C8wtpmcZ4dPb
jfVRndJd1kPEDGSJP4KDpkc8JwmNPaKev+gRmE7MEMKJ2Wsh77PVH6615qVRzjo46DCpdvvQWoYA
gIoTxFhu8S1BL1C0NItUo3022O4gdwuZ0rW2D3p3tZlB9UQCeZTBgf+tancremjeVxa4bXGw1GeL
kyY2lgDGu5T3cuFtIxIW+6o9l3CwHfBeBmQ78l6zWyrdhu4rkr50XIlDgAivfnjRi11QYQOw5Aaz
v0qLY48OImbMLmpjYSKUI8vwYdcwbDNZYDRLb7Cx5OfYRMuYsXjYoY1nOyiwaYyaiNfoP1Nyw56n
3WxGcef8ZAGyx8fVCgSZi+8cYRrTlXXFDxsR3n9cAZR2PeEHcAG0sL9Jkwl3F1zJVsnujOkNjAPq
HENzAN7GGzEsGNTCvwFjffQ8gvjmfc7D+D+azmu5UaVdw1dEFVlwSgYFlNOJyrLHJCGCEtLV/097
7V2embXGY8sIuvtLb6DZaCu/qOYDahfMr5KB8x1a77MUU9r9qJnSd6F0u8A3vc6GUQwtkwsB0cWi
hx/CFIRpGZ2dFsz+wymY6NrMFJzRnibp7obe4GaIr2sAjx3zbEFm53KBPRCS73aSs7+BUdvOC+K8
CccxoCAawK0AUR++4QOUzLEzH8h5jl2qld6xP8ISGNK7DDgfPhrdd5qWbol8BG1HUiNkVYXVMLNb
Y9Xu9SOD5vIeiltkONUv4iqIzyrruj/fPlMIP5KVwmkSwpi8P1oDtfD6pU0OUJf2CIxFMahmGABT
k4Ty54mo0xpZqn/ZqliVR5PStcLNx8FpL5XmQrJ2XGlRi0LDnbJ4eq/1ZPSgoxrKb+8pOSM0oyjO
NvKuW1Vwx3b6uf1nkU4zkxJ7LnqVi4+6q7Fjki5LTQGHMO1uc5vhDc2v6/zUY9y3zqG1jLiz6uIG
Nvyif9sdCiYswQ/P7ARoWeZH3QicL9I86c3QgkLhAq9cf3T+g83zsQI1XyN/fMXEldlMe6xMUHK7
GkYz5icgRRg49B19+eMJARh72tm71+fqkQro73jMtVyVifU89ta/ptxflRVNX81C+3LayIsXDacb
XWG5C67QqHEyAbACplpFskmQRgPIGB85UC8++RdkZ66dyIndDxg/NA0YEdL0eXEr20beGjoyxWgd
vP9IQZz4eG6jGALrVfGIqCShtfWEBnZu7pMn9DSLqE5Xia6xC7uJZTNCSwqk1YVk2kOs5vqnMYPW
62C4isFsa9aAFOghUKL59iMjMUB/kWnnj/GDFENx4tTG1wQsP3NgYGtCSgvYP5gnPK1p13eQBig+
xe4ZxU8G62ZcdvENZL7sQ7W2QLVbwYDkwAfQPScCLjGe3XKacVx8kFGrXKMCRuneuXc+1cGFnou1
yF9TqRxL7UZ7Tpl8ZtLYPdE/LaV/2Wtb2tvCOF6vX4XKpYEde1qoikHqpm2CogXIi85yNHixGpMA
syN35Fnk2tM3EMe9PFr/mlnI2WGoRM0kP1AyAD7TID58a7aQJaT6IDMVt2Y5KOeqmbEh0N131R6U
UKbt6VJCO7/Ry29Awp7gm6ITXPPNoMovCkiIiVwAn8aZqIJfO/28xjBDIKLW1j0QtJAcssDzmnay
HXUDPBIdxCE+th8m2aMB3XybZVN4mXrzwcH5MkjUzKxd/bQbfea28W02IqfAoRfpaZkB/fXXPO0K
NPXfXEMHVmDEkcYCqcB54CJCJ+Dw1KEsUSn9vTWpOFr3r7xHcoq+xAPIiSakX3BkKriaCl+BO1fz
NM9XWj7vwTUKQCN/xgPvi/TvxGeeOedcpS67AitPqrcuQ347zOR4BIfvEY7QvVC92+Dl8KogKb+C
ZoBibb6iZ898lhjq05brLA8e04vqtkA44XObPSwykA4+qiCzXXAJoaNK72n8noIygw/mMI99I8n6
dGlIk1GdkE9gwr0Hn4SzRSXHqCM9e484yLn8fuFHTU0hUg8iFbAk3MaRSjxN7VW1fZLBDt+MwSja
RzCKCwvhhaCy3MaeEVpg9mn76/oyD8DMTy+rz/i5q0GUNiEh3ovXwTpNO+cIlc5hBfB7L+g/6Mps
Gc6iRsMJItTYEMVBrepCKxTbh8DgmtdtpjN7OEIg4ECBHVkmo+dYq9PPMLPuGyvf3eT1KNsYo1S/
/4gpvTya3UYrI9tg51MPKV+hy4kxCmUTQi5E3RClDSzR4Z3cr2mNyoIVWoxWiKg2P+N6IBQJlg7p
+cWVmY3+SbPQwOVEJ1tnsH+v065fqjjidAG6ehxiyFJ3NNvFHjYJrgANgqGLqCQVibHU4lWPX6Sf
RawNgWFGRhWoEGzpGvldxfODAB4i+P2oIl2eyjRkH7Wg8CPdAiGLpV2SAaJ3k3k9U5dRUNPUYnYC
RDcrvztgDH0LkuCrXbdzZkCr6+qza1CV/qfBSD3n37eltFd/md9V17AdRaN7CG0UZqGNE4G8UOoD
2BSoj986kkuPzQvBCTBaA52zEHYVTEogyg8GO5fTVFcSrI72xj181yFSEtTFHJbmX6Ygh9Y7LgYN
H+D96zrv7eld2T6zJV5OthlB3rQkTInGurKGJs2oQdcD/poz9u4MMMj69x2f4RYozGk4okaL/Ujw
Fn+oNSU21HmRtsvQA5BkQkLOBkVNHsF1+N1vJ9SESP9Rg7uIg/65f5HqHJ97ykRqRMiTmNRSL+K7
3n1iRH2oGHiDH5hiA7mEOPNhxfe0AMCiGnRkaa+RaZIfSJNMmsA9IxJYF39MxUboQbdtUBAeCPvR
11P5EY/+Ni9H24/1T7sD2x/nGIzYy891o9/mGruwmHVGor8md3Oit6H1wnVzdgKheWKR2HAP7X8X
dXUp5kZ7vNq/yv3AP75G6/wZSTQn9Wk9AJ6fVUWKqM4LFatn3JOCK1IMy7RuPBnJS3rSEQpFcEhg
lqFvBMixvbrgpEltSC856YVUyi/oLi79tFGPdDVIntgR0ilPOsYBUP1hFFx8QirrnNxKvMceeK5z
/WYYig4koeLzk+1OX/JSnjURUpi4iOggEVwoMpbs0j/PFCKr/ym+e1oJzLQbj1ipghV7TLVirOjz
O4x4KDuzdzV9aGlJBK7jHDVy1Jr+vjvDxh0SK2AS1u6BPzoATwTXCOxxRLR7Tm+rLjiNraAcawj2
lQ6x3AdHxMfgd/HLmzXoxPUc8TkW4O7161U4kAtDFf04Imp4Teo0PxbpZUOqdIMyLnhT7u2MQ73c
eICURofbzp5nKT30qRyVSb16oK8AtXTabtBJPzzO5T/0CxGaIfRw9TcFQ2gfvBK5ATkAD2E4QIyl
ljjdsKZxZKAFA8PTCyH7BT+LWfe6AnCp5XMGBahN1Q6ZNBbvPCyj8Dg+pDEAKLSMeNshoosbktER
yEAX+jGZDrUt7ZIeN2Ln+V3S6/ittvqigDkkKCZOhXjp8xtFLQjLfB3YXPoNkKQBxf+SiUClRiyG
X8j8sC7IUPj54N2zMxduoUEmaP5bMkmVzgi/ehdIW9aPe6BGkkda1pQJQoYIIyIZyjWR0/ALM1Nx
Top+hp/D+lU82jEwRG0r/bQLQGacdWw4SPrsxREhqUSt7D17nOYU7p92qtjT9rUagaDGUSOpcoVW
pQzonHBrXujhQxQwH+91bQypiULK7bbE14p7tr1yZlyopjJ4avTo6GMPJhkd3HeMQjF14IR909+V
UWeBIczvK2itgqrxI+A2PZNY/nvtFv1Jd6+9lI7K4w0avTzVsYMwEP8/D0iu044XKDt1QPbt9IiB
Fyq8V8kw0V64OKViLWuIPpfVSP8pZhdtK0Agvc0sy6Y5KX1CG+5XD4cKXmRNIdwUTCS0f0q3+FDr
o9H+lBjpTGT8Z+DcfNK2SfnBGs+w6XtXpwZAhNAK9VcW90ByNAGqQHOXiK/QGhkRE3IQOw+QO3Vt
QqEEHmV/Vh2ouIzEpn5untfDAyuZrPu+Z18lFt6X1fM0LZqxWSXg9E/ZVKOVCJa38DB7viIe9fKB
+TztoMFQUZ9ZDLRlsP71I22q2UVHeyGkganV0wyrXjO8pngzlTfsxUQvkSY/eCUaOLQj4AcBXPw0
KdxYQD3IK9gPFqp7wXsVidMswP8Eqg0tO9xxUVbRtH9Stzjdl4o8LzRgKtigjA3JM81dMYLf1EZF
kTAJy/qJVG+q27y9T0/mKn/srj1iBnGVx7CtaMkJ/gukCAwggxeYYJPmNlAJlAmMgoOJEbsC1A2U
i4FjdL5X9bXUIioxG+SZLEcXKGra+qUdbvnUOKWGiQyjulDMb/0+ucnw+ZFB1dYFz1ye0gzoVJKL
86U59N20MNghMQlsfpqObknfR8hcjKw0h3z/nquvo0FORsuzbrbgHtgoSLWr0kRM9jMPmvnpOHyb
rC22bW0smIUKbok14gwpY2rj4ktaFV/D/vNdbUU2RuSCR9RITELRIECNnQKDw6KBSo12Uu4aTKDQ
0cw8JtVseo4YTpx65HAMYX1yY9pVV9MLJzNyV2Fp4KXrEifQl+LQ4KWIjdCQBUuZAooN/vIIyBRQ
0PRITy4VMJHTlIkM7Hag9gascOPn2q8VaSplIV5MkuHLFoJLYWauLWusoQoXwnw8ffzadkl30aEg
2aG/wtoopeQDarhk1FAWS7RqKgSkLxH4WwbuFXrVladXntL5OJC9kY0cJd37jVFYXFcA5cB8hcD2
aPm//9Gdg2FcoKWO7swd8LSPcAUZN+k2yh+1EjZguj7Xg005UUWYdKLSgyeK+Vh2WgIawmkQh2Xd
KNEgnXE0Lt5RNfg2wNeX/2y9EZzBFmykX+WRNPy0UIiLKtSvtUB0Y39MNw581wvB/gSZkBNGDWb4
eHrm4FlqiIZKJzhzCRYm+CY9LhEpP9cpwa0XQSKEAfLKo+4VZea8kH6vhC+z2dytg1mZ2wvF3PA5
38qQ5qSm4LAGkzu6W4uMRu8ANeyWvSPpwqLj7zpL4Al4qEd4DiRXaHS+PghaxnWYd7TtwTR8LKd7
Lx4D3VmUhYB/IV4F6k10Bs05lEPKHJbfpckT8wcpyhkQ1B2whucZ6k0G7wGNKwvgK1AZB5x4ANpK
33zWaDqcfvv1c2Imp/AaU2o8AS+CQ6LfSY+M8ouhDMRzdJ/G97Rfvf7d/nVCH0dCLecVgwfzO3Us
eECNS+EEti+/umLqBayNBwsujRMApZw3+Od2kuWrgVTnWi/Md3iCWIhKaUXYiFs5UE5x+SLSOq8j
Xe5jtVB2vDtyYzqJdPmfr62BPhZy+aYL17X7Vy361B5DNNle0Rja31dcHGVqxqwQwlYPnl/wP/A4
x0DK/TQIjSV1tTVQzsF1yNGe89pYfVQ4THS02GMOV/8i86rXr1exoPyEDD745ucTfPSxjC1UEUuv
9Dn6PLxahnN2fwfDvQ8wv/Nvmc09LVrw63dljNkp0kO5t1UNRCuUO/TK6wsYI2idpi4iNHva/rq0
XxUTcxAIn+zQMYupVQoqXYWAMjy3fYaN0NCs85sJaO+pp2bNma8C+OP02D9toItD+6O/TuhN6afv
5o3gjpkHyu2ZUbbuT/UHRln5axocG02iZeTVldSRFN6U2Po8EKhW22ObnWa5MYyr/lF51YehJZ94
oenXAna6NG+vwSi7Qm7tqlo/15eExNydMTpTvIxqtwcihfQajRO75yk26OJIGaMW5UqnC63SE+rd
pwf9B0aSt0+3tE7Gz+kNIFTPKCJyALHAl6KnDPb9PXBW3rvEJl6ppjHPUYa/94gXvC8pdOXJ+z4w
hmZFNh9EpfThfCGRzR7zR94XwXN4f9Ej38mF5tW5TtgxS2Pc7coHQ4WbwfU9ntdjjXuFBYqf5AQB
jur39biftVe/u3zYd3cL1duLwlDw3dFb/JBIY4nsmT2tJc2gitCK8C2fpoNh9SH8jaR/8fAv8nOR
5SUinY9Fq1px0V42GlBlR1eqf4WB+FFbB0Ryy5NNkqgTaGpsp8vg2TfLt/SZfh7R80DzZvr0ZPeI
Trdznh6P1NmU0WgUw/pDQJjeCcrN5GNrMBx+jnIxUxcXRJHX+ByufO1e1Ogvf7/fe/vteIvWsvga
8cGALRT/bYgW8myANFe64jUB1ns0CN07kj1Aotz9yNlPyV+3DxeiqCcUoSUEdQJlRe7I8Ou1wLUQ
SWV7oi7tCbLyMeQqn/YhH/TCkTvnSpJiS4rgI9LMNcMCTKDYIN+Env2dXupEiZW4Ht8PdOmZX7Z8
F/ZGHhKDzsk/ucSev+8Z0vYbdDX3nwy4Rd/WPHa5S24sL9583AMGS+ll/w7/3nyCZQQ34ZYwA/IZ
sjDAo8uB/0EopOmhjvGBhzq9XCFVLO4KanWoeqO2Gupo6j/4vOl3lEbDnG3BXf65hOyAXea9nN/f
3PmCXOR+JQmzSFZ9Geah5ZvcXnHp4gaKq5DFg+IzrccZxMsDusU2cf484HUwFvrc/ORYX1o+j83g
N+7XmDVwB/qA8fLcjuSjuQG9+ve07kE5uQdborlv8TFC0FmLVb4ZSgnfLWS7u8hCvVm8NXHJ4g2I
2wfklf9vxqNJF+m0U5Dp5n2tlUMX5aH5d9HissV6atF31/C4UNL/Xx2QhJAmrR11anMjoSlyW/NJ
uwdEI4co3rT7dt9/01dHg7NUaLpF6lFZSWOyr+P1m1zls0IgEs3+YgfLKfmssAk7/VORCVdips5n
D6VWxGjfIeC3MQswEm+7D0CXc+fyWNgS0E9MrhM9hCXOo2NxJAgYsCSkYDvCBNCxI2XFBeSTW/KD
snQT2RFW0alY/7Vz3B8JRRRZ1716fNKFAiDL0u9Y9taGogyZiggvioCTgNslHmIefugLU3GfRz8d
GrXqzPSVGIn6JXcgkpf1mNrwg32EyWuMJuRi4nLEX7ePPHgePvxwYLtnjo031TV1Yw+dZokHAS+G
pwJDpD8t2/qsLkFiavNu/IhuZ/vwOpPv8gwVPtOcrWWOvNvU9pgKYkOAQjQVyFqsEYwxuUOsAZ67
WLLIvTgspVifoRD7OYhnamOVJa6IZfJ3NtwipjVhPsUdVKwd8acW2xN7kp2fh3r83xfbE9BrzGMj
sRvECiQI/9On+pQbvtBWtL4SMecRH59AT8S8nbqW3ww4+RNFZV/leGCVsPOFvvfD4b3cIk9dNnpo
TxiBsZnQ6P35/Cix9CdmK3aMipa8yaoVS7DhXYmTgRmJb6xVehMN7HiWMz4KNRBtbzQBG8mzH7NQ
8d/4pPqRFqDU+wrsUm5VLgpanir5McOagsVl0YXnHmlzfcaSY1ciCDF5J0gz8vbEeYbu/CKP0Utx
j2fKZwc673K0tOLa5Tk7TNB4k2p4mVCDa6nodDLWdiTnOB2xmGi4hg8OG/AlxZ809hQHl/QUyr4M
coDJuE/jRsjEc8nyjBPnvWRVLIARWMdsC5/BvlLTI1q+wVtmQlY6UX1Ay+l9V/3DagMkwptXeQbm
9JWIlTriNooFU6xojmZERjw9sp2munQBBphOHMfyTF3WO/5RHCkcPDHODKCrUasntgCUuE6kqN1v
uU8thjBiu2e7ZvxBU0FsLnweRASQj3ZEn5SOAMc9bVP6uN2vKM1/eSUakPXsnZhHAgD/XFCgIHos
Lp86JeLNJ8/9A56ADd/eN6mDTlPh9KEmEK4SOhv0OngpOn12CsJ7XR4+nsUNvgf69HkwWBz4enKR
tB88JJMlH+i/c377BkUSBhHMLRAZrrd3Dh5rc9+rEAA92oVI/U9MmixDOsw55bB6id88XjiDEzul
I8M+fSSdzw+n9yKhGPoWhxYi8mA1T1qoo1WHojnTr9WFDm0xYQQl6Oai+GLkY6ywc1uNsN9BUiIG
pjEZGE6veB8YPf5qKX4FsTnLN1p82Y8p1rg1NINQqm5JjcCIz697er/XYsNIEUYRjkMd+niY5b48
VtWC8higN5KC34C/7of2GzFkLjBD+A/RoZsHy8COEM0hgAGT5yS8e28MQ96cjGXcTrRv2kb/7UZx
7omTr/r7zRycoDik4nR8EAyVlVj4eSyH4oXuBEZGhdAA8IR1rEQgNvbvK3bvtMSCrgMJUi2PNBfd
EZtAfIjvuPmgQdDlFwiXF68pfqPGMyE0iwAiAsmbParEnzknob2G++s8vq0V+mEuHgPqckh5Aqwo
MzyFSoA4dYojDOb0orPLmG9AfW5RLKsIdkXc7k8bJhWgke40xVHkTuqtcJNgp6shPkWOsedqR6m8
oKnGKAAcjpJeCFTMdxA83dsk50hfUZVrHl1OemOcyLhF7ZUANNX0MwGL03zVX5+9GVLb3AkDSJLU
HggNOlxMn5FOp6ZnHEwjzGSzKwkyhLS8aYEVSsgV06xGEBsShxQA50C6k9GkBbQDBAlzlZdo/yOH
aTGShr3UIdQN8AMVHTHAIcODs4P2HTBYwEDyL3OXWEoRnf5ilYv2QPY1YmDDJPu+r/qgq/Fw9StQ
du+IN9jbDhNsfpWn5PoaM4wEFgOLqH4jw4V6CApHCNNgDrWXVsgvb1HeZwzEPonFhnwnNw7sPBaL
QWx6kSWJhFB8vBb3AzZbf5GGTTQWYSCfIPJjjCGXlmJzYOcwN+v5ne48bBu1BT0isYyG2akeD6MN
l8eR8HDFVAmlYQA6vHV6mXOMCHxGALtyVSXARFhTaGj6mAHQW0QzxR2BN1zwdO/f9ur2C7tE9zlL
Sl2YBMgc+kidH6QfaUIUFp3ZLxEKsApb0T+UUgWrJjgP4zLA8du3QlbYFHGBxgEAkcPyJ0kUm6j1
KjUSE57kztkscmUOZHZU8n8p78gh7f37JXbSi7yRfiYCW2wapOU41MWH2AwXoBAAYRH+dKVvug4z
KHLM4Wlsftm7biZ9Y2nDJ6RRrBokrUjoly5cnJ78XURLhmWcIi9m3b8sQ3kLRmvWT/QFpwN4p7oE
cbszgYHbiVIcFWSeMiaxLie3tlIXjD0CZrfvL1rQgtJFGb4toj/TrkMXmlwwwQvdbBmMDI0g1y6Z
ttwAXbg9OvLoQC3qRbcwxkhCq5v3EQnWuTI5JdK+Xj4n+Q+anrUJ+w6xaQaPF+c5eW3f2252Xw9r
a8tkEKFobazsynQYQwRqOmp7djIi6OMuVCItYnuFxpimWmIH52Lczm+z8sf6NX9vX9I318zL0jJC
yrWRfFwKDIZQzQG1lRYF4vofkj9MdMOPIvYXTbTbr9g+X6M9sjvXQ394IF3mNwvUyFNpZi9HM2P5
vk6snwG4MBv8RafCyZIygBqOFZTLPG7TIMLPRQhn8cFDGtbVPLoFLlx+B1yaQ1PThR3oxuZanctz
NabZFfaRHsNG9CnhpqVXpvdVAfDthxuE8D3f2y3oeVngFj8C5aYCOfrViYL6v3yPFmCs4rxE3wRb
IcS7XSa1tDNfPBsTaFkf298ca7Y60TiM+pjOuPsQ0MWwWBSL25RZ3bRd1YkRPcKW9UwYco2gRRP6
g6XNDagjj5V8BSKPg2dWCJ7U6dwUtI0vMo57IP5ERX2GDtwWoQ2eGXC8elmgnxuh5okws+rz12U5
r2YsHVOotF/W2dJKjIAmukc5Ooa2d77szJj2V/yJEC9bQxrIKWU6h9ZzpOOoApDpQ4FA3UY3AL4y
uBPNMW6IfWD85JS7R8kI2Lnu+DoUZi43BArQpXRGGVApjHGuO21p/shza31a64dqkyUMO5ujfe7/
4IUtnWgckwXQLa197B15M2QOxF12FH1ZtH8TgGDBFXcs3R280+L03JwWx2lwDNaZgzvNsg7pNPiW
Z3kStyiOl+l5OpVFaSviGhhMtvKDO3XBwkFng1O+JUP6WjAmwaOKT4hdz9mQVhiyWYsXlCnOJXOa
bYvf9vtKgHokxBwkfBDd/2VPN78YPCTtntxIS/NYX4zSZtuSh9DqZSS+fSIzjY4oLQjGESDzCgct
toDwwro4my6P1XuRPVqhtWgnxVdLYqW6KVvXwxvBG+JTol6cfk1vHmn4Izx88wUAyvmMK5F1fqkW
AczpFncsJVRf9CA3eAkOIcJut9AInhNUTwtn9I3fw4gR/lc5PyWMY8Mu/ETW3JoXgB1pYjv5Shvr
vhGo7imBuhP3MejQcl4sH1uwnOab5hMhC3cq5KZT76J6L+QFt6cF6RiJGnrRDHyJQB3ixoUwdAEv
czre8X9pJ6R9rHfMblxsWun7IBWzaRav8HW8YokMfxgyF+vxl+v8UAfOm5nsAwr0QE6yP8pVPeX6
RiMHcXhIrRw314A1HWAe4OGOg7OcNKs2tJH0A4wEJn47BgLjLBEHU5VwbkWXQGy0PKU/ijGbkNzz
TaIAtmvmFCxewUtvm5vz+spYyKA5vsqfHuVnFvZ7/FDDNg8V8h30fepIiU5eFY5wBIrTgLkExULn
V795nG0tgixRsI+BelICrdpJC6b4MX1M3xv7jCzSgrOLMeo4X3F4Iq80rXkS4pBQXbHJYbT6JJzB
wyfxJE9BQn+azUgrWINC+QjXGRaFEmWJNQdLf4oxmeR6NG4H/qqBMgYGLZCV7402IcueWEk9E0Hx
IhIAHsXzu90zYWDagLEGifHw/dyzuaQUKa3xJeXsp5eLPPd1pUXyRtoBNVU3tJqlHQCmSAuC7ksJ
gAGhMQYss745z7UxwVqAE6wWWqIsIQI//eTLSlxkFwIj8eppNbVnxT+NKAsLWXF7+reKa5EGmK6Y
t8EJ/NceoDndbFfeIpYNIH2YVMurOJs4Tu3UZGco+2JWzMQuAY1LpFO8c3rBk7DBDCr3CCmc26OZ
SRkn4dtFl5tjvvLPV49Wm4+lY/TE2lN8mR5bE/WneTkDw0U02b4+M/Wn3Ok/HGkagcX2qxAFV9Yq
/VkcBOb4ZgY6L6JE9fQ5hvDzRnKPOTfU2TfQtICzT1+3YwQpo/+OnNI7qz6eF39X1o8RHKAdT6Ay
UdWhMHkE+cl7PyM0umH1+MVytLdwBDWCUdAkLyJCydtB9iSykRu6KsjduHwzdirtLtsMFPPITSL1
u6umJ6xoPs5ZdP3e7ieQ0rsdoqpezhU2sc4HT8JTdhc2trHDfuF2fG/EDm9mYGjYYmwvjhhwGQdO
bI7zupgMpof81DVqcfnVUCEXxo389Ad5u+1BHMj12KAzAfRq85jagTJ5rm8LRgirLuymwzljzMEq
LJKbSx7tiptWJPiw8QXG2RgjNQ2gRdrLW0rdWTnP5/UXPggMyTgFQaUSh4roMufkweMMPjaflQmp
RDiCX+EsafiHBWsKqBRxPMfEU7wCstQmq5qmzxrkefKhpiaJDG9hlSjYgOPJCmvaCuRnjNUs+dne
QEtiDIwGPv4U4B11NdpOenyBoHryht0VkD+NG57HZ/LmKKbCpSsABCo4H9O15KTplCKJiTXbFQkL
Oq7FjHRMp1WsQs/2dTSfDR+GyuWnJ//tEMCA+O9acZ7CVfA0UqTX8sOqYtdTk4lOqRq+F1SdwDsJ
TKOUOUNwwsNRfPMpHi2zqTqH3ZNNR7N+jNZr8e90uCE+n7RpsyG4MvFhSZx+dJbGX/hF1OOyE2Ol
v4h8gMe3/iyGhbTp6Zz93pNh8Z4bfhupcwDcnKNnAJziHU5Bh83UBP+xuOXjulaCY7XMomd8c9it
+Pt0YRMyHedBM9899+BgF8oZnjxLgkPVps9EwpSyKhkWkRmBCJ7YwSi6MaCRp/b4tUQw/rZ4TfnO
2z9epWS5XwIR7P47B9tY/kUDldrB3j84hsn/7mt1mzPQInMRBSSQN6WcQDcWQKPaz5QQFAIDE7oE
hFZtT/KKXtTkdkQ7iLylWdgBzIZUA6n8K3xbB2grTg/ZWRcC18xE7kyNSu/OiaCR1yAGDjcT2jta
4g4tAg5MgU6lg/PGgJn0lKGTo/9e5xi8h0Xy3LU75MuGGlGMdcMdcFFG2HHYTIvKQ16BbJYmRhtX
s3JtClbJ3pqiAnehj21tgJdam1siDBbrMRw6OpAI4Elwk12bmqeLMCGm4S+8F6uzvdaXKMrGZXjy
H2PMrd1V7mwEjgYYhUvNGpLAnG+gFeIszf1LUnt1kPvXsPwHJwDlEXzmLxgDvdzT1QO2UoKcyjzg
2Nc/WNSd+9M7ADplfWyRA+NJRMeDGQh9k99hQoJPaQCdm2XYIR7htK3f0EWjQttJX3J8Gd9h4/82
++v4zqQNgBEXglWJMGCAhdQg+TdGi41kWPgYX2PtG9+/ffGFe4S6IGcgSZKBDSrobwvEuAznPhe/
QDU9aD+IypVW3MURFdainzDfJsNmzsQxW/g5RlqNy5E6y/5l/+47i8Tycya4kGzc26gNSCXJEggA
ruWZ8WimLe+RUk2LECuVKVU2h6BCOiUyb2DjnCyaJ6oFzQviNcjhCFjQuMHDr0E88YRZ8zUFQ70a
RSKxRxSflgxxlOQHxS6ILOQ/ODNBPcQnVfRNxaVyoWyxQmQsIQ2DQ/VvoHRqc7YRiXdkL9uz3Y8l
Qf/0jG6l4GSnRQ0FLg61yyz8V5P4UCIhiflGcREfRol6LwaaxM4lGGkOuIgGdFMsx6cA1xsWovio
3RNjUpBUnogSNCf/qE2ipXPz81gNLeplYeUoOksszkBOTBKGv7DrvH3UDPi4eBcPjZBIVB8i4KK+
Q+VUcysr1/Z5zEi0XcbYmPmAVQMlfAQwXlfNXk1H094fEvuocDdWn2S0MNM6VpJ3oDHWqUMjLL+e
ZMioGFquvs+Xyu9l9vRfnukgRuTT5Q1t07NH7hNsN/2CiRz/987gv1LQ/jPZwfRKh+R55hAsNqef
bMPD5JQSwUHzwAwswVwTxT+FQM8+ttIeygMPezi3CKVgadVumNsxBMavnRG63yIG0QR3OEUdBdlr
CittVQbdJjsOd6bnwXOXB9QXY3vGUttQebbne3THIg6gFaVjERq4DIt7Qhj1kEB1YSa5dKg9JTSm
5a9xxFwv4u8OyaUjLITfwd0/rZg2B8L9WHxgSR7rq4zhKq3WyT3J4k/IM40+oeEb/ik4BRb3QY1P
E20mClZYoqFY1vCNedo87zhLsmQYE/ea8OOs0yNnIM+++cLjO5+bybRairKPjJzw89lbdJ+MC8rQ
cG8c2Em0VhmdQdjDyAyhcfbnw6d6OpLZO+kZR8UoZdJMaP84sbgZJ4rF0ZJbQZ5zAmxwPf8XghSG
xi/X/OG+EGTulBrDmRSRXYg3ukhwJF/C9A4V3JjHOUbBFnzCLveob/mHJ/9wH4ut2o+zaTsGmDFH
Oudggu4RG6HcvQ7lDmM+CIMEO5hJ6KirGlJdcKtcDLCIkiUS5qVLbOdWDLtmQ2ZbonOx7+f0SjKi
9/b11c4J0ZExNtjifNlbh1aEmEA8UqM+h5mCNsUYlUP2HQz1DtTm07dOUW4F0KG4Eo2hCH7vmLFj
OfOGouL1F8/ASgz/7eNrb6XF2iTd8O6ARkBTzAw4KtRHV9+kwYjLA10zgOgge7hmzB/eHkToUk9h
U8VQdG9sf/C05FJYJdnb99M3oLlR36yGHwm7AHw+T0kRodLl9XG3xQMMnxPa1rjF7q0jI1PaeBzr
r4WxJsDs9KWMx8iS9t3opz5XIGQc2CLFjqnsmyYtY78LUzNsrv/GrrTMXy1EbZR0fKCLxEAKuuF7
wNJVTooZ+GCmHrAvyXJF/SXi/4FSnyI/22Sb606eK8v3/HGgL/CZaceK5uX3QA4y2rzmtwNtA8IE
OecbE2tOWFqqZ3VuLJdUowfqBBvyPTQ+gJrKOANKfxP2Y9JfCWHOsykvzwjvik+LOPSuILQBPwFw
oP/du8PydkVPE3aAY/2QN7MO7n95oAJ8ELNuMEQ5NQ7MQZTVcVtg84OELdJH6fWtT1xDYJFEnRWE
3mW1GaI8zZK/HCVoSWVamkwVLZs8LS3ns6vo2MArW2pBtdR/qY44ccqfe8waojv3V5PxpRSeOokA
WeyGV4f7TKqGfsYtGzm9Hla6R5JdNYHEAAEpq7c30lLk6Qmz1ea5G3bKThvX0Vn2cfqIq+V9ggkD
+Rlc/d8cL9Fsdvs1F7h8/xJ3AOBrafMrxHEo+1e9N1rdMZtlBsZ5D9lSpUmafemhwPCPHOyAfRAH
SHq69zV6Vc4QF4QpzvmQ7TkWx6k4+wGne2dRZmBcEIgJgGgQIzi8lBjiPg/FuWdPll5TTVlXB3tS
n/HlRUTm5KLQy3AKtU5vvHg5aA4HWQBHZGwu7R97LWak4iXs6MEQV4rMo5Y+981v9mUushnAOdrY
XOX0GASpiDy4Wq9j/l/M6Rif0ZHln9NLDAcIaDmdWNF5+QSihhajkjK2ppe/uUUem0e8xaYCCfFg
tmZHmhg4jtE9jLUfIPyueEcqPuMgr73n92ilpSIgIiPC/HPgt/Qtemf/hUTIfHyIMqRYlFyYaMqR
HpFfoJ7nG0sVsjxUHaeYSpSTVfiMGC/6OfXqzUmhFcX4oTPuGu/pwgc49wJp+OtE0cejoHh6nLNw
0lJAXdkCOTV6F/8j6byW20a2KPpFqEIOrwwAmKOo8IKyJBs5Z3z9XT23HGbGI9EkgO4+Z58dKMTe
4j2vcQmu0j1Mt923bawxKaW5SU/RI/+LdoBMSqosGj5o8MoB2IOi+iKgQ3Kz9gIRMFz+8ivmhxbA
NjpEMFkagmdzNCi2EZqgWBfcLzire7HMxSUMvmKRCy/EJBPXFa9J9NEDrc9/LdE3VBWxJMSTg/8g
jTnaLsHoZZqvc7nFPKenehvchMkDMZ2X4EsoUb64KxR0YHr84FXX4jVFZy+tvi/iygqANvfMXXhy
mnUkrxD0sL0XYJOxh8PwWhyw/z9ixe86scKrq/Sy3ggT/GXLYWP4PyAZfdfGupUYCmxKScCWHS04
APGaLVe5G2dixDyBHEhnHnhGyAg+RWOVgs7Cv6Sw02/ME4QimU9PBURoqbojRxPtJaM6fkK41L+g
aPNAcKR/tP866L8vFbAGkIJkw9gH014Nu9A3980RlxqvfMWs1+AGa/nH3tt7PBCljxgo5/8y2RH3
MaTpsPrqlWiz3kVT7d87zkHtHBAnCJNFgBclpAVjrZ2rgw1267hu6MOT+hGj3x+MEZivIe7R2i2+
BWKRj5zi4g59i04a7Ie8ARxKkduzATMAF4Vz8x6/qYlAKNRkizYL8DalthD9Np6sq2+m4N8XZQUY
tHruns9w9Rctb7sG2akpmg4wGVdUhGtrax6Xu7zTToEbHhdPVIQN1dyyH128stYt1VC463/0C7Kz
S7qbXQzsGXX8YCX8Ch6tc4kwjUQryf/Ld+lO1IHhrv7JPyKu/u94xfzYV3ehB5TztJ8miZGingi3
QgTfnqh5xJEk3vPzydv9hksHkozpjxt91mdgqzBcidFHCfR9YoZzrcFCBNIgfpikjma7bBeexdYi
1j0WztT54LTAqQnFNKUVNctwiN/gWkaab1AFDT7R4cwR8MCR19l7RTXIU+JXVMVYNlC3VVs8MNfi
x7S3TtO+3XRb+WfZK/vuX/aaf5p/mFx5MZ9VfA3KuhWbBw/5f+HKYEEE63AvuBv0OqJjocbbxnvQ
FRobUeyKZ2ze4heLfYHK8Wx76bn+4/zQRwPeSj88yU8Co4H6qXbwTweqBgGhvHVjURAfyEa55G+x
uWa64yJZ3hKjwACCNKu1OAxYjesd9FI8ojAaXSe8OY+lSQV6yt6zb5uPzgLlrKUOpmrrwEgj6lHu
AI+N2KvJiiB0PdtZF+Unxx1eLBWeVAa/Z+kiXQT2ibqVCOblKD6MwKc5ci40XMkluXD2x3v44/Yq
/QLj3JenCTAuukw+ayPcRxdRiMakrIMBsytSzgOPNt/VO0Y7n+LtiB042AQbjOb5PGJSppNpLw4Q
hmpALvPeejCHu2VH7aLemg/jEb6Ui/KI/4X/Bkog5KVfgpjyqz3hNVHRAOh9YmIMpwYPAw/HHY8M
wh2pPxuKSL/6Gz+ych2wExJIGaytq323z8an86Tyeleu1nMGqN1oT0gvpxEgQHsYD9GEicHR/88b
RlYA5gLnZP9efQuoE+L7f1dVHCmi/2L1TfwhPiB8onb9LSZbpbhNSOhBiiqbBMg1hbn9W73rV/PK
0raor6iwwErpq1iqlY8r3U592sfssJylF2WU/NA3xlYsMPEjOOogpvQ3viTuuuVs5nH1H9IuNguK
96vonmk0DsshpkgCh94UdM4gym7Hnjdvq11zFNCtfcNiieG2fkPKheH8KX2h8uJBMAkA/xBmFMuu
u3B3vxhvqJhtJRuPcoiau8bME6o2zUSMzTHySnew1mwFVroyvowv5wsm6jCvJrgbZCTeszsJM255
0b9lUIq37C8mUaR/j9/pAzc9PHNaWCFb3ZePxj+0RjOGDNA9wTq+aFfh34MhYprDrmLujMzDPIiN
VhGckQ3HEF7Jxl2/OmfRxQiosz6BC4Pi13uBrDJxU18xs5S1vAUo/Lp8mVT8TAleHTptr8L0g0g5
xjmY61ektgYMhNYZiot/FO9cCFowijZD2DR0Hv9IX0K+qfzgFAHCWO14Jo6AaQRWc1rs87/SWboP
h/TUHap3hckCTg3din/BRfZO78M23iZnazrq2E8AG5IKRzekIztxl2UDlVxkcb6Nb4BxKD8vos4Q
iyv4nA5Y/BxowfzuEHvWWd+tzF11UOnBErJb8QblE5AsBv+XqZy4N9Nd+jNegRnPXL1ub5yGfXxM
j/2HdjNuyesTzQXbXfWqj+Wu3mHz7kMmOHfr0s03jTfZiJTXiJcODOq35QZK3lZ38Y7YojI7d//G
D7JjLs6XfJEvw368Tjf9OXMOUOXzDjjVCSjQf5Nv+ogWvIm3xojyE2kp0VGH9M05p3/TNxrMSFqH
ew4Jlj8wE0u/gm3IYIThKkQFrm6GOJ1ap5hdjlDGLpvqaF3Gf5uJu0b8948Y0YlRBIDPkVRKthBi
RffBfuI8ITaABqFn6ETPggkTtTuHK2U8azD45cbwE0jsXb3yC4cl8wZ6BkzLLLs5iFUp+uAJsFyU
UxrnDtYbO33PPPA/nS7ckqHbgz8iLvlvBpeeu2N5Tu/zi/CX5Wgy8RVsC9F0LH7ACSXunxh4kHC3
DT3zaB6BUB71j3GS3qQJ+2lPxacReezG5kbAH4EvKZyo0Z2sxJ3knD38f7DxXw17GEQndAtvwJo8
9gfqCh5zzTX35R/m4/K/mHmNGPLBomfrF5tRRFlQfRfvzDAGCuJvQKuyI0jINfsbFiML6j/zaBMJ
Ghzi9FusLP4mIO+Y84fCgkN7ITAVsEdff7O/CQSKbZVdkBE1G5n4N3HOYzgnZqWudRhPpOKunynD
Q5UznbSmV8MEJ2T0ICZsHI7/DXiXi/ZQLoJl1wnJHZWb9cB+hokuxenwod9AGmNIQtKlfZXnmPNf
AwTL6AMDEShPHyfKpv9G2nTsUi9AOPkSDKBEajucNf3SMWRQAmMvVieSGBzh1mIaRtEUrqifxG3K
OIzEZbpTrzzvAlWLNn+ZMIkB1Js4sVDgbP7+V2WJE1iUYIJkMTzkbfaM72Cym0Ucgw8bqhs4QhDT
SazCFm/7fomyrZEE+k7OO7Qpfb3HstGL5nofatkx2gSMJ/DhirAmmLrgYvUFphjNGTuIUzHVx7Gk
rrHcWYmxuBnxaYwATLxZv9YROhMHbP+qxucuiDEvoO+h5OUORvWjUt5yQLlu9CmzSzRV09hQVpto
09HjV65dOG7X/alorJcbjER4nLAxyAFtQNX2Q9IeJvp5k2ZyTkqXrIZtTnagA5eggeBV4KoKTyb+
laXxrZjgd04tiJeEV2+dKgenn7ZGcBjm6hS103Gs9EPQWHuc0mDlc4vUFAOaAEHxWsf+okI01bWI
ABFDT9uQ8oytfkD4hFAiI1y9/bQ1wm7dppg2Ru736jmbfkY7OCglClbcMW3HDTpiTUtclz+j2B3j
4EzDbhjzpfjuQ+XeqMpVQ8TGQz9jpIJuw5szNskGu94ZoLh71VyOIOfC4u3dGKbfI+z4XSbJi5gY
ypwFHSAMqA/hPjjw4nHvdWgzugyKPH6X8lLiOoxqt3zvW8ACH7NbomZBAHiehxZAhrCFDg9uAM4p
OqAwbBfMEfFYm9VHD7JjyIzgqfdnx4uN1lvuZZi6enRmF5WZw7bsDqE+n4v2rMFWwZa2Uy9Dxf5i
0EwgNat6X1XSXTkeQkZrsVeKzAp8JLBiyMafANNeejAZ7Z/sYKzcrQOAgIDK18q8hbcZF39SnIm6
mFkp94ktXC3ebKPwomoboPEgizYcQs9qTDcNZ3dIW9fctYHj2uDJBFqgD6IgJvRbPGOG5qrtZ1zp
q1VvvRo2l+mucmAH4VvljKuKCUqrEfV4lEUcT7O15VfSAPjmXm0TwADKib5vaNX1tSl/rAIp6OQ1
9kOad/JDQ2NcGt88hl4fH6O+81rZ8noQ6WhwZww703ZrZNiBLtvS+VUT2j3iTdq09doi8DJKk+KV
z1cbkyUufA2Q2OIx1963y20wuCL1auT1poDvXuHvx3eXa8owDXY6k5gm/jRHbPHJUdE0QPMihcig
S76DZ3ek/7ESHTcrBo/D8iKpre4vMg6MJVvQWHSXIgwvSvKclYjsCMtTdAzVoISFVuEV37FC+JTQ
CuENpVPjiXCtgRiv0sOTH1PyxkvHmjpn6WlZUAKnQkoa9CcrQ/j4mQbSI8q1e2ZWLgFic9mcxuA3
VdHNdX/b8JeGQEeVumiXdP4ITwBcnQ3CbOp+RXxO9Y0x+UaiRDOtrT08B/VPR8pwP+1DmZw7+HFF
oLmaMboVNZ8a/UiWm+Glm9Zf9ST7Uk5Tprc4DMODaq9R5LYEZjoZ2qZV+zmOPK/M3u6FfoprHKbK
kVisrYrjDoPtKCGP+1VbwKUrGrYIoX3ce13Ch2wIySw9eSIHuGBoEKwS+VMvO7ytSQqaiJ5L0kPW
2wesyYo9uKVqRNvY0SgityUesZ/4qe5yJ9i1LrTnqYI62R6GJhCxbYvDwqnQ7eL3w4aTBsX22oOa
FqJCL97EQzzXMpiEomLdD4m1heMEOhO4agpLAKGvA5AHRp1k/7A5Rhdo47SNM18akniBO8W0lRpz
I0Onre2/Sd5sDByoY+tN2EE7KFR1FeXWl6jOBgScw2PESTENB1e5DTjl6sRzTWBRt7zHRAPPYCQ6
Wst/dY+ZicDYPXqVw1cyXRKnVmNrAE7eG/k0w4OIo22Y00JHPvlsL2YlZfQm1Z5lOe/Q8hycD+xc
8+Rh8Aal8VQmiH8ndFy1zHmdoJHAv9s21J1D6HRM2QUenljwVoDFiJiQcYBTWAYLzuioat/Mo4Ih
WyOOXRSBU7MtP5pDP3k5thZxkzGBaWfroDn2vsshsWGxPN0xXt4kRBvH0duw5gVXRIXWyq4PTSR4
gF2J7a+std09Zew4+dpJHzfcQoPf62g7TMBy4cIxZGydLATLwDM3fYDnVml3shTruMzIpct+VXwX
7M8Z+3PMnIDxWAFlo2B9sBaKb4lwnw3OaGWmHOQmPcdvTRHtNEnxRaTvOQz3ox1tvfBvyaxqDn9t
Fdcyj3ZbZ5Zq9gyUIQT9/rUTLEjnxsMBGhu23pXGH0EwAXig/1bJ3LJ6dpKQ0rJ6VyWO2LvaWW4+
la6Tn5de3bzTVs0dJVTS924dpy6cFj1pdjMqNDt2mXX0ysOTSkR2CLRmosJtt+Xb5eirDUn3w+i4
6t+wIbYtMDtM6pyg9qRM4YOLaheH9r1qZvtphHBh277+a/HgLwf6BN5msyz7qAx2yp2duzpQFTZ8
XR1z+CXEzyQXjxXMzxLUjsQZVNj2hfebFc4h6FoSmKY1y7bTT8x+4ho+EOHBNRr0ySbSjhoo2HUq
vHOcP1g7Gu4xLAKltjcNZlZJj9qLVWx9Xb0pIeKMQ5hU7xrt9Fp9zPD2ja8FL+SsPY7hPdfW2tds
1dc+W4dHvF23dn6RAwIrdNoQkJF8cW3sAr/zCO5sRXQY5VDDPG6CEWCsE1X3nTEjRh0gDwaW680Q
qWPMDB4hDB9BUw1P8bgf0tgv/PAoQXztw811wf4RAEh9ks24HUpMmGiWyPKbGYwPYPvth0T0cnqk
3DhIX31ReKMbl/yukpKC0SswQq5eYh/TRt2EHQ/mm5UIw9aRwkqVR1dGy9hGo5siHK4EIYzkMonj
YWYGvurq+cplvZFrdifLx5OBOtN8eaS4/SDZb3WL0eTyCHaZ7nhDSO88cEBh30gdwuuDi8TgG/LC
4EKIguQ/mfPPXr8kLFWImqfm0oo3H73strYZJW5KX6Xl6thFc2t1gNLebQlrjZv80O6tJz/g/yWL
GxFkGPcxwSDV1pSQ18BOwLtH+FwlJkMApATYXdXFGcIA3uP4SXhz/G6PX0PLkEz+rJzwEHFeawQs
I4qPhuZIEQKF38vwY2EGwbSlP4XYWPYDSEaQHgyxfNpj3UIU+m4V42p3VAk8a6BALY+a/NWRW+cm
YXlwZGnXwxBSB0SdgP9AeHLrknUTaoSXkULmYDtR3kIS/gpd3VqwmRifIbho8x3XknBWHeJKc3qV
8OkJksgKKI8m9B8EWBM4Pi/+xyaRsJ53dmfuSvYxBEiYwc983u08SQfN+hM3B4VjKCBQMgWFIQlA
YgZZEThBpJpAmOahPPXQBPjaMvH5SdB9pJCJJu8tMZ8ZKgJ5HpFI0iIxvcw2toKMY2800BZQBQW7
Rn6lC5tzMHgkaQ5GgBL8r4rqNrRg1aNRwKMp1teMoGDh9Gv1ZGonBes33Tg40Zdl7sburePV9A6N
oypY3n7X3xY872e86mz+IATW7OHfIxmsKQSYFfNRndA+pf9ytuA4w79w9AbKqwikXrdbnwFlpxxF
2o4ykRjxVzVuQc/2wfdqtU8+ATZuDVwleqvKpsCvMCtwTTM463R6UadvKwJWhCOJMHCgSoRtX89+
J0tryPvMCRM2i1CbLq1JTK/xgfVguJHZSF7pv3YvLeRwCTM+5mp9uGdHFzH3PXhgWGH28i+ov02n
9tL+j4YkIqueVr3DZiVUPudU8ZLqifilWPUQGdTcS1ChN6lfRGTUZpoXndTubAmXHVta6SBbBoUy
KsWwKI6TwXSS4F4t27NWomTDoqswl5pVcAMHhk7xo2V/JMTyTCoSa9p2eeSq+WHodbfKCm8mhUMu
Yx9rCFywSvlZwq7gFqRcJmwkChVL4OhQ54cEqb8TEETB3LUkVajbaNE1Sb6zmKswfSMRZmKsMbLp
TpPyCKWPyIQnD+CZeRXCboXTY+EBljHy575BLno55biRjKMqZbuYrAi5RlisNACh8KVQE/0Ec3bA
L4uMcz+xFj/SGADIGkOj0DZ981abg5922pZJX/+vYnQGVEb33nWcNTA0ZW6dofqozH1lwQBeNvy8
1H0SDxCpddPkoUKwnMbHgHeb5FjmbDexwSbdtH506jQLyaC10bt/9XxPDWowUB5pPr5I2omf+hms
l9Wr3vVzFfW7lOzeUPcUOq3ynbG68plYw/VW0ztXmCUl8gYTnkGD3WrjbVD6HYnncXEld8yP0gXV
SLVvgSIjkG0bW/E2fes6+TXP9js78Ec4JJ8KNNhOAfcv5G1X2B9DlH4ACjXx3gacTMt2V5swRRQ8
F3S435Efz4iPkRgWWsU+T+ikc0EkU6gvM9nH80X/z02WaWuH2I6cPtRPEQhW4kuzuVehUSApqjTp
xFLoMCsnHkeevszqpyLZ5R9ioN8QJUtn0k0VR8xBVWDqHJRj8Xjo0XcZ6jrtIHM67qHJWs8Wg4e6
23VRvE8lZW9HkWemjybO1xqfOVeALDDGJWdTjR2vb2Mf4DsuTsNSnxq5PlUK/1STUx9bx6qFFRPC
R9MZ0GL22e2trt3Ikkh0bXeSGMHgPYibv6dCxEgw39RNF1JuzpME1jvZyzZZ7K2Cszg9GVDhvc7+
EohgV/G2U8ikMr6zdq/hetf9CVJCO+nXc+0opcM6BFo7KTxxHd69wqUMS2c79CbZPGCLqUg6qbYu
mOPsj8VL5ygb1dElpFRpiYSUuR04+E1np0VWwAyVg5WA32W9PDqKzOxj4NCqymfGgBHlZRy/Qzdk
olgY3yOLLUNFxK7I/h2SYRSOJp0Ftm4L18byLHvxAvvRTPaxCenISvtECyLJ1ynA902CaR4mN5Nc
H5s9sMFxIL7g2p9GzwDW7JzcA6l6Sn3yHLN3OIa5NrqMIriHERiJXZJTnAIef4TWJ5JhvTyqy2pE
crjYfxEnpkW8MThdNJnjA08vuuOO7hjBTqR0W/NkqAiGRVkImTLHtSV9Kbr+RmzU+5jwHe15hNNG
vTmQCti7HPxyjLmWc9VBDDlakViTFocRn0lXsZWT/aEeKrTIQgdlOe6EvSgWGrOH4jHfyTWvABoA
5wYtJb4NuAWqX05HuB6l01TPaye/tFhRiaKQdDOEcg70DYFAyP9qTNk7d3RItSVyaaa3oviHWuYZ
9kUY4zITQjAOONxzNmR8Pn3Y5B1I0XzVyx9V++o+Zyfe8pxjt0HkJISRWvNH0NjYJKGa6FYt1Q91
tTZMKlwUG81lIoXyPx8CCcoywWi0bl4tN2srkjcGH2LBlJDwoDEEryzkvbpIh2g84Lk+8aDaQejZ
anrDbp30OS9X5d2UxHtDwTCpZakQwAZpSZ+/knLy03rkSARCGTfMlkqhiY/BxNYalnoxHl3Cn2tw
TOGwl0UqAReQP/unpPFlVzm59ePPxMxCTq0TSFKV3ws78BZKk/C9Lt+j+BVXJojLecC7XOl3NvMO
iyy//mZTg4wN4kxj33P2W9V0KloaYZUqldCg/C81LH7uORlcaY6SNlQYtJnqFa8q8G1r3xnZHku9
ETToPtIoL/TvEVoNAFSISnIIQMwaU4Nj2/5jm96zPmZ8dcbZj3ptH+XyYclnQnNIlThgCck4JUKF
F1i4nslI/tGMthx0FWiPbHFUbXlEEtZxLLU+HCdnMqHHJqtNXPzypRPo40DIo9NER/tEsgvKX4gn
44/DwZaKzp3emu5KpVlfnN7NMlAw6ThTgCCNNEluQrrZfYzob7s/0vCeNB99+Ypg37FStEeW2z6l
k4PLJxrWKrwLqXLtLxx2p2yJd5Wl7pQrIVvuHF3mXseIDnS45hN7MW2DlX0OgbWL2MDjeUsiKzgj
Ckt+1fZyhLurUNpoM0oj5zrTHCEmDRwO51HjgTmr7R2SWGTvwo6Ybh534oPWlCJlee4GY9MF+jrF
K4iMC6/IYB4xNOftkdIKXEgwm2ejnxv3ZFQ28HjNm2L/cywdjIWeLNsu2pacxI42DBFRRkDHvPbt
5cbh30Uy/OIRo+5tICXYO1C3Yfu/tq2zXLwcAyMR800RpkNjvbWpAFU+D4xgtl7S4yb8tAvs5hr0
W1hkHhdq16LelbCM5pmLnboy116EUesYJxOtg7dll6MZELwefKYp28i8XBwfH20A/0hbLiD+apYR
T4FIhlawmzQMBqSLFsxXs4OkAnWzvknRgExzk4baqTB1wkdA0MlAxJ3ZmaTbUgy3JdeuAFYuGT33
cVBuiZZcyYguG6ZehXpUNfykO3UzRMm5B+srLqi38sTLwNXN0PRChxZMwgXFPtTNX7f5yA9W0Pv8
jiMJ9sJFKXw4jE1jvbiwDcCzQiBpyfSeQ4eyqSiKA1QUNzqKEC+yFG6qp6vtPn2dcmPws8r2FSPd
4UXOiBnN3GTBtrlE2ApVCODnhwR7qkPtNUaoR6AMNNKfWeIkHbDvNA+CVkYGZdnnpPVObxboFLVY
nOo+hCAJ8bF6dAjZzBrbn8J4F9b5zvY+qjHZRiYVT5B8WDmsPaaPapK9Bxhwmo/SMO86ARfWDJde
jbelqL7L+BQ1sNtj7XiJOEIXb1RS3wTj6vJnoJS7RlfIKk/3nYUHQ8aDv1VrhU9vHlLLOoQGajpL
2U4BTD0mg7puHYwJR9uoYxqWv9FIHovYZJJltNbOjKYdZdXOsZ657Wywgtp0SYVdPreNUJHRKffx
KRwQCl6ZlkyoamhMDFZ9CDLjmNr2eie591j5nsOabAn/tNbKOWOn5/CjUCEwiXDiuvRsJms5zVas
vHTtR76Ex2rA8uXWMH1QH9QzPQLhjXwRE22Oe1xdza7Y6g8n5aOIpgrFHkPkvN1AsCbINNNRu6qH
Hu2M4xBm4mW6xLihvkdWdTPi/Co4MTQ8yujpZuuV2tlS5GPyrYTj6ifEvlh1K6YdYow7yva6J2BO
xbHxqJxRdAJUH0Pg4AQMO1WOUyFh4OPnFi6whI+rsrkfYabZ81XwloGQ6HE3uZJe+uAEyzHrhm3b
215cGC6BRzJx1Fq1jeh7A+daFRz0oz/5eixxzd4LKKXwcyerOpezccJYCbU94wX5yMSnr3nCuLfl
qU3aW8KkZEjPYdTSM0a3FP2x3u4cfDxHU2Jrkf1hyT15XFkEl/fzh8RsozVjb2LGk5rOyuD5qUiU
W1D/pR4QsheeGuwFE82ma5q4Xy0n2eJs5OhlGUTet1fdojnEpkrMjWrobeWbRfoNdE1d8lB6cGOO
YoIUawrpv91JNYbLRMAwY7eVoiPe/8zoMg3tw6YbT4BCzU2vQr1SjgQBZ7BnH2WDH5hHnRzj9FVv
nemSK38DQo+bnBWsX3vqd9lMV8O6YBCkKy9nJnkwOUmyp5AOmjPNAQVzJg3TQgil10H19WcBqtBA
zg/U1bVbAYwzcYkdMjHxjuMzANXKHdboPgjNiFbZ0zdLFBw7dTkPQXmtIuPW4dqdzuetZ331PyGp
AX241W6T7toM32xP0SgLyI7uSEUeysolh8GdP2IFK4PMISLE6yrEHomf4qSL/kLHjd40wwPjLI3q
SjaGLZmNELFlLT2bQXaB5qsv2O0LlHw5101wLtvuYurww4cRa+/lwvl4aZrmog0ER6gorZgKTYSH
Ex7/nPXo0XIeZM1l0GJ8h5EpYYFm9jKN7qoGaYKc0BC3pLa7MUGf2Z/qCDfqVD829XLocs6ONbe9
0xRP0oONqW2YApjEdRcLI7YA+U33H71d6q62MhzJdzjIQs8AGNvahad/isFqU1HdoyKdph9kgRSC
ajGcpWk8Bc/xrE2VF8YxGQGklPKaReKlBAp1MI3z7DDVje+Uqm/JgZ8ukCPWjvItF7NHKtGs3R09
Puv9pSKPSzc4Auv4CdkTGM7JlccUpo/C7u8qYURcGL977xjGYS1KVVpD7Telq52lVwu0NycDRl7C
8zR/Z8AgPNbpIHtFepqzfuvkvplDjTfbgy7H+7r3u+YOxTAIYG5iSBAcZQYNE+q4uTvpQbaeL4vd
bxpq4SSHxSVX3oB9P9mttU6fq8MMuACzrIh0hgsyB87axH3BTUTJSWqIxrIw+l0xh3u47hYeRS2O
oebeLC6OBeGdZAL8HmWNAMmKgfrT6dzCwqJ72qpAER31aCztCrxpFOa55d7WkOw1l3lqztNQnZLv
yNK2c8xMjklu/SA/qLWa/ST/qbpAZJ20M8ITYhJkbIeop2KGQ9O9K5Fczlhk4DYeqa4nUWu3YBss
4aCp3XHoHsN8AeGkPmsr/Gu+U0y0F4eRMoN9Dve73LU+Zm47QrB2I7Z5JtFgyi0o8RC1nmaGVhR/
Jyj9o0J7gKFOvcn7Wy+bzC+PQ7JsrAJ+PWiV3HsL8weNhtLArCPk3JrPenTosDtm5EGY+kDGOmVo
bvoOME5zr0FHyVWer0mIvMY6k41LZw6aRbtSXNpOptSdvAyaHIkE4JiacYN2rxvi2XZNEB6HjS4H
UUJKbf+TBk+Pp2PRBnviE3GJIupx31XQRuvZlcP2zKxgjQcgFiu9y8bryjAFJjvy8q/MzA/qnLtB
/GtWysGc9EP4haa41nuec/zfnGdiV0yis0OskgKkLnubQ9a2DLgvU0969zBQ13Rbw46Z/I9bU6bR
5/13Zs9gHXIx5XgpxqIuUe4078p2gbeoQdHHTftXnFpTG4kZc6L8ESOTYPAV0wFwzx+dPxS7Oe6e
dcW+gxWM7o1WuZ+6eWf02FZkeEY8bQZhtojacntk9Y71adj4xLMLB2gNYla9jMEBrGxd+kWGW0Cr
KNPy0NuvNvg7scoiPq4RbJUR+/OCKIpochW8TEasCCXbjfiVWDiOUXfyNzCTHsPyJEsFRQYcrkI6
lot6bMPqmCCXoFnGMh/jeu3UxAxcLfD+IjlwwiwGsupY3pj5MR33mciSg2zZkbdR5TY7KMMC+5VF
0rGCw86pBoC/qpLKG4mJ1xl7Bup71p0Np7oGjPeVe4xyUwOl/osYGkawDmqbIvoBVvTJ65Plg0JI
ss3A0ipNPlPr9mTMw27vtJ0OUwsrWYW/TDaJWY3wXwAvZuxLPymn8qa1ok0DQ1hJF7dFW6XTzmGZ
uDWKPdvi3YTPlNN3P0PB+FslReBz64nEwzIpepifZqzRl+iHtkVDdKD0qkSY7zTsnPlbq/BmUjof
PH61YB6SaRQ/UXNBixO3lzLodvCjUYUEyjvA+xqVCCMQxriWZ9Z+EJLXA8ohHnqS+hqmDA0lkWU+
NXXHSpV1ANfkNOD9mcFBsxhnFi9b/y5kfeXJ1xThxpJgLdwexk+J1Ut0ztBtlLDbOIzYMoZMqr/I
1dlGzK80G3xZGGo1Bi6/jAwFJYMZW0OPu5M0L3d+27z2ZOLlYsJ/EkaM+ODbkxu1x5is+syC3PLV
a78t2eZibt0FuNJMlR8YlGcIc8Rwju5TB17XGFqbw8GyHhMT3Pp7KqW9Uf4YTJCWECwXYKGG2NLi
QA+MOMJRMMFuAEJqayfYkYY/1jtGy9x2GOe7MT6m1puSRlcpry/Mk0Z8tyNC97K8f5qUpKo7L7qr
kzhbqAF72wRg9Q4udzGD5ZKwIceENFVrFVZl8KXl+PXGcFIPC/h7lF1LCclz/CbD/pZooN9NNd1J
i7ZrNe4IEb7lrxaq+6WX9rVckzQ9H5wKR08q6ekg64tb1+OuGizcpVAItN+h0W2VGUJzkJLV42ZN
6xoACfOcoYHIdNsfG/Cd8E2u873eik0oJtqAIFUbvqLenRGwzLhRJNC8lpqcF+PRppJXm/a6m43H
ZI+P/wrtKb8TtWEWN7ajwOhPusTGUh6GYTzlzCgrOOkIkN7j5ND3nw5zH2k7D8R91hj1FRxscJ5t
ey/Yk+BfPXa+7WdPeLqs9kf21VWWhq4iMz5nA1rHjd9LX5b1JHSe9HEiyqIeMMFyAyb58eSNDM5T
cCjrNX5WggLbGSd7o16lId2Yz+I9Z/31GGFh+WvgGh1AkCoOgnMQ8BrdeDQ0jxUQoWGGmk4haT0t
Fsl4dTgnaMa3qkmXCy9QfsHe2JQtLnNgc7ArA5R2JDPEu3Qy91NjH6KXrgbXbruAQ+jERraX+oM9
XwHQN5yrWlOWQgiSybecvgrdTdRhL2aaGYCk7nbMaqy3UELFy7XeyYHuLSQmJ+VLgikUAJl3c77P
mo6vV2mSh02HQwCxCcYa3trqPYyMI0BHr8GWlo7tRyHBWoNNsxR+ZMprxm1r8UfjBK75P5bOqylu
rFvDv0hVyuGWVrdSR6ABc6PyYFs5bGXp159HX50LxjNTGBpa0l7rjTsZ+DHQlxIMoGhZZngFWVqS
EVHdC8xB8cBT7nzGiReFekjIn/Ul4aOW6WJcSJsnLA0IrfuaCe3qKJrgE+1d6zMwTrFcMG8UBmG/
9tucUnuvE4PdHFP4Oib7dHV8Y5OD4qxJ55nPypmBFIUF8GkBQ+YrgKpviWjgGbLG33mHLam6VQSV
ZgaHofNq7a1A8hwiEXi0ibgPfuKgIsqzO3rcjqsKUQpFbiWitY7cp72hW/nj/Qhz8ZyRaC8eZ8pc
+119p8D15aXCszUDoTjpJ3iy/2PBnA4Tqj3jTZHyN0sRrwQhFd3RSk+Tbp8knuLFYUUz1HD+lpy/
6GWOFnMzD/HN4OAAvFw6mhEPPwu674PuxmxGf+Z9Vm0QP7BWNiSvpYtv8tuz+PnYBfrW/bFpRAN4
T0isJ574IJkYqubkUml9hG6gx12cA5SABRjmzSAcvFNyBIYE9VQ4glg0+1kJUWgO0tky2wv8x2Wm
0V2zZq9Rsd7aGoKBFegcbSDhG0dj7t8qc34qafauLYJIosohfmLB3DYGDQSX0S7HPGVw7WpEH0cz
+TCGj1iBPgC70moQW3JS2PRbdd+1cIC8o6Tb6vhWcgINXCRm/LOpQYVKgyyRvrz9cHDveUkkqUvb
766/Y1JMP0tY7co4WAoCd1Rk8k4x5f8ZVuvG40PsrB4quiElZWR4qtoxbz/jWvO9ms9XV6g/fETv
8YabuPZ1dPNzObw6xfKWHWVrjMrGjCwzOSsJnbQjASsmTgHjk2Qw1+jlz7KT8dsm2XzPWpYEewXz
wgaVe2Z2t2cMRiUBNtUIXUfN9TK5ZsZ/A6BMACi9PEZOlVBtOROt7TuoDEmINZH4iAGzmlx5RYJX
WUMMhsjERJUy63SZ8UXVt1z/diSdKtiN2mHmZ1lFPoD23KR2RT8hPxb0VSGUIzG6pb1QWf+zGgLK
g0y7GtKX1cFoIh7gOMVeWsunOCHJkoiSX9SUuq2gUk6Ux5y/V9HcyD08f697t7ZFMQwhfyhxhvJv
xYoTO6EKMshO0BcUAB5LwEEDAdmiwH41nkFEREbRixDVyaFGZgQ9XaGYiFutuWeY6IAl4chl1ic+
7NkkpR2AWUVC3hYXYTdniEhGC52w7YlmK0IYWGFeGDGLjIjwGLaVtj4eo/tQmTjGU2dwKx3b1UGX
7F/23ZGwoTsfvaO87/WKFaAbv0+7IdAOpQlj2bjL69CGbthuSBtJCHxDESlbHxqMQi9HuZqRSOil
TB0qMZOT45tOGjrPbc/JgBBZEO3nyv9ksOmnoO9xWPpj9WWT9gatmwBxo+bvqYrHR4o0nhBHiZn3
JEPacjMrUOvC/jeQqoXvDGG3HDF5GXiITAlciYIzwbQDSmxCffWMJ1P9sbI8geDem4IQHHx2NBYX
fzln97uJqb12snPiyMRwXjeLFEGUYutX0VcHEyS0PmtU7TZ9fybXo0bHuDu1dfQdG8g2j4+6DlJZ
et2M4UFaCvKXQfdUkC6NKra5+K9MfuXMjVOfXR2ZIPG4jpLYt0bUJANvPtMqlMCuletL0hsj48iK
tBiK3ydqYHTnhID7MWeN3C4OgBkFM+0bF7h8Elsa6WQGD4WLvsoaAZK4/hJUay06+VF7zec1muEQ
VqU/IVMhHjQ0WxSpQ32SbYAPBKjigMFF1ojqoMubvR7Ay+2dEEbF27wFpLr8ayD+0zCNcBTDMWQD
ydY61QM8uxOoBCgP1vM33jnTNFwO+yOzq/xHSCIEsIvaIwAq84KQiDHnZcyE5rNhGJRgwMUg0+dx
YpU4+aWdNvcaHuI80xzrKhKaBqujlCkIZlFRcMKeeD0rXGg3x6ei6gmDsb1U3h8/5Wm/mUlvO6QA
QUodIUZyO9bJdD0mnHUbLqqYvGH7TdHtuyXSV1lnH2clGuAK0bNohaf155UQwCqeqJxgUyCYRd3p
RL7RSHYNBaA/56kBlaruChCC7XAnzZFWzFfBpxoXHRiVFzfbty73h9JN4Aps9vgZ5E0SfKsu6LMm
7I5ZPYa5vEbEsJ9VVTknWXKhQvsiqLGgfqhK8fEh1WkHqr6PFXUtqMD4OgriiTIu/HxZfTQl/gSd
hDbCyuS3DaKNZkJjsl1hzJ/0P0iEHJomCCF79yDN98rJHkvhrynDbxmmlOmNmfFRY4BJkmc8Emfm
YMzKUB2l57K5Arc1JJvi45S+E3CJTFR+Dexuw8ww2JBA9SKrZ1v9mIkQyrAzG9NTqqynY5LzU4ZC
Id++Xa/WzFZ3aTG3tQwxbB7lBsdslxHPmSgv2gjGJHI85MH+MCs8IlCwcZlqCqFIkFfqGCjfzHzb
oxm8QnH39YTRwPjerQ57xL5b+w4ERJcO5wRn7Ox1PVW6rAmt4IhkYnNi+rz3tNJx9GHR/fWkUJgN
82kfeogmODwb9qnnJ+z5CeeTlRAL+tBIXqW+cSnCgtzZSn7aIwQ5FS1dsFmzq0Mf6q9lWr+tlJHo
y8kWQYlCSEXVE6egCSqur/YHSeJqDJHaIpCkV8do5hOItS2kh5IRy08yA5pKlVoB1ITYXZ34XgQ1
8exyeu2I0jH4EdIOWAudAn0qOra7cvE7PIE1wAKu7sniyEFzAU3Vqseh105NgUpR/WVQ4lygsdAA
dabiODcIT7/EWUNDvBchYFSTrfepSJ6SSmi3BSG3PRQowCoyLJqU7mrP+m3zVO/X5zal73UBur8M
94Ya7MGLBTaVobnoSXMzuuYRyhhhRvWtEOSV6L+myYjmpnuUc3uvJ8LxkvVSywTKH4AGSZmxcIxj
n14+d9DzMcjla9U9mlGOkkmOrG2K2qqNsoQC94ts8dTazNe4mF/1dae6hgdIMK9OmTpuL0x+Cg4N
nTrt0Ud0WrOFQTUTkanT3ZxDjJ/nL0vpwfiam2jyexvLd7ntwsz86Rgb9J9MZdZB9j07eJYvI7Kk
szNo/Np/GvWlnFlmiAqPf/fcT1nlDeb0MtJ2FNbikOr6yzh668m2inMuPgbeMSvfjkqY9QA69bVT
+msDdZPlb6AUrxMhxzSTN8bfmg6beqQDrJP87ZgSHT0cR2Kcc5RIee1uBVgkw5tZkQHcoGuSv7ox
PmcdlRrnumkDB+2eWmTBllv+In+rCz6YWzW/MffJoG4jN4YxZZGGmJUz4p/FEdBRz4ca0ZmxifZy
WDm3ZaGe13mr0teNu0TPvoUr0N9ZPDEzKhmgcJP8HO+6OIQRjAszB3ReeH1unAqGAB6xCefO8mr1
Vww1Z73Qwwy8Q/N6VEbbI1NcBxmJU+2NJVr6aQ8aJdfngfVMDjqWuV0C22YBYn6xXAcY1FR+NBi5
zeXu0Bokn0bnb4fTLN+/DcEnlm67EiCe9R9RW2Qfc3JE5aZF21eh6SALv2dUPcTfak0XmogRTIzG
po682PZ6lDmaUXhDVr+0xs+UvlK2ZKiE9OQ4mmv8eTyTYnVlg5pvxH9l3FNb59uJA01UYSby4xaj
vFlGk00sjL5GddBh6iys1dUtOWh5Zxz0nVQHj3y6Qds4HxzAlEPS2UVe4RhOJi8pvTjlt1PIB2lF
zlIXUc3XWxIyIf5tiHyWU10ZgawQXvjRl20A9hc2ZhtaXRfKVhsOogwJ2JvsSzX3bBSZu5VMeCpR
P8TD2g3cgCGFyH7DPBaBekwkJFp6iAvnxWCjyYf2BeZHrBnK210GgiG62WurmM2xH9ckKZB7byaw
nukA8epaLOWWE/WTeims9ja05l0lt6xRv5ac0XQJHBWLV1nR7riFxaORi3dj6SlJU6N1yZ9OTXRR
aDZn678eY3C2nBDu0+knHdT0H0enaHDpb1gFxdGgn1GTdF9ZY7+RyPUno4gcq23+q+w5ckAISb68
Uh+05oTMxTivp94ne4KTattum7k+yMy2tOqR2M0TCVZNTWJhfKTa/NnK1i2rQRLgssujgyC65VRe
Sze3gmy77OEyoYme34L0p/G9MWkjYRyYUajaY+uiU5DRVc65JzVId7jGxGh6PFF0JQ9VvQ3pUBfN
n6GluKA0QsxnL9IMTJG2kcDJVAZCa8N6u5o8kXNFC7NFCos63hv2KqwUHE/xrtJogCSgwf6oqz/9
KPK/MkXzgO8AUljnPsxj6Uwuko6WzSqLSKxYWWJC8C18+BUxkFwF5GpPNhsSucjZs5mNm23Ydxk5
XdK/C7LB+f5ksC6CZlBxkdd9xUAoJ180k9Q9BghNPCyISAXfA2wg3dgo6e+L/hrHbE9wcjNPic0g
198wTtKbUXdP1HUf4AYfKm7oWPQRBmF9PqedEdBSJQl0TfvtlxBkqHJ510Hez9QDrLP1QT55I30i
FXgiCHPS9GaRwtCqpzpHJzPSTM/cNVD8Va/noT82A24TkRF10Pr5PPoNUssKLesg3kv4/TWxfOMr
5iCrij37aPaKegP0AS6fz1ZlnHPHa7WPMi5/VQkFMnZ1MDqN6FHpk3TaP+2MAVRXEaV2CANqUpSr
svzcdOc5GS0gP13f/EST9DurkDEK6Qqpr+YzA07QNzGEb+ULW/K4L/P5OQlykNXqmK7y69oZ94xi
G+xeuZYeY1vlZyNT+FaBaE33auEi+3ZU82RWjTdnpIdvhd+Zt2VauMSxtgLl95tMAy9JNMP/uA71
/7kOfS0xYecm6DTvu1Os9zYj/sGRCWTUIZdMqqHafvvo1/hpsqQ4lDVWQEB0g0Af2KmFzod6ESn2
Mqhoi8v2U6YyKT4Tt8HqUq7npaKrL41PdfdWmPWz4q+NnR7V+viqATx3W6SZLD0Vtlborrzh+cwe
mO7Cg1/JNNLN4s5wYBgNBhvHN4osrSQLCGBJoDc0kbHnpj/blZ94RUWmHJOzqhrngt0bBCvDW9jb
+pFwgI745ThS5zicxeTZs6ekZMbliJWhmHr7BXHDQf+z1pB0GwIv51/Z0xtaYzgFUf+br69pQ24o
XKtkviuGjULzYL9bKA6rHPU6GZRgU8hT3EIEErafKdzYcwAom9j2ZYE2VzI9CXcUrxMXtWW6QjJZ
X4NifJhuB/hQS82+lk/IctbUWyEzeiAUvtPMCGXRLw5aAx8HnX/EknQUX1zE8m/IQem3AeeWsd72
fOy+EYBNSce8zBoI2sIcatv/5PrED73AFjobat+mYvwloNs0T7r2un8BdmtUZzwZTjFdinhQeI7R
O2XvB9gC6UE1xrxiWFRdg36d5jnXyFg2UuOIoAf8zWAicgpP8CQ6fxUazTL1LSMm1NSDuPgz2K/1
L0UfiReYSzyO7eApakL5nUoZsQg21cLGBFBMF3VlhkV5bTa0jaL1lI7JqKRpR5MRGakePiNPRTAe
o5Xr0Ir+1cnDsWeHOi353A3ELxdRZpdnS17OssZIXJjnBsSCHKb4g9Qh4rgc2TnMxOWZxnQePvPy
IY16wLEQFD2Up2T7tslwvMG+89Cs6bvHy6nsNMgTj1JWdoGGapogHqEZwVaTtENBJr+/VH5OHac0
0SEqnHTRlh4H02nAyKA232X+cPq/414AgYAjg0TTCZ6rmUNG/PwNevgBly31DmhzVi7FKXvvJeVA
IlxLUZpwaBLAVaJcCxhYULcNyZSM7hZxcBxrLxLbnWbONNyZtARiiMM1Q0LYyJ47774AJCBmGvE2
0etgH1SQDBVtae2XNrpuA5v9ch3rOZgVAOWd5vTy3vS0+G42j2aPrmA3l28t1jUbxVqtoYnhHLPf
BL1RShs6BTe+nEUm/YkOa4Zk9Qdjc4KqakIxiVMi3qeZ0hD2CFHYCNje8yQ/ZuNNb+FD281N6pUG
MhHKthRM/mzUz2Sx3upd/dreSnO4639a03YdCCoURyQ1OuCNgupIHeJb56JP9C5MehFB3Omu9m1D
8zvIovfXTTgdD66emUG43to8cjZBXNhWrPnxwMmCk4KtfFZcw1xuhb3eN7zl07PQMB4rfzeIjFYJ
RTMDp2ah1RO7ZFEhKmcXfVHPC2/eUjwczG+2OyK+krpo5/DEbJ3ygScHnw4dsWoxv/yLZGt+hRCm
I1RwI6nOTnwFMI/gty/Y9JQXbEHdJzssz3vIdc4/odXmTwOnDGrQvOovxqOgy1oUUmDz203eW4NC
0IV2i8YIzfxZVMDerRGKHn4Cpo7JmTf/itf9DrHGUim3QODYz48dcgRlvRWMs73RetI6eBqTK4q3
ujmb+p/ast9whPH6lAY+Bp0I1lcLw15c/TZsIwIcXDMlHA0arVv8N/+DwVayZniyZNprC+ij4KvD
6VW+wj7FYKK4g1vTuXCvMNX5Uyhc6NRDhgKDeYnhM6Z5cbbZABy/BvEmR2rNHT9XGZuDhltcsVFU
adDX9/RU6+g5sWEadMGqknPq0LV1Tbghm9q9wDE3zMQtZrsKyP5Pvf43Abam+WPWRyLDHrMcH3jN
Xi7NuL0sb1kSf7FKX55/CROyvp18YphKjmNee4ZvOflec8kznY8Fi/qsB0UmB2M1BhbSLQQZzPaP
RAKw5TicZMeT8kdZzLtoL5yBeBMS5Aa/wYqloxqaVGJBciWsG510pYkzjUWBtvVrixtRl3hgVmwP
RxlqwcGZBH1GHO9MDxiWt6o4lcgqOjyy/XoXX6CD0NLC7kikuFkJtpDxlyrDAAI791THlLruVzIZ
TrDMNVDB0nmAdMPyk8hfG2KktiC5qvsW3Xe9/kgoGYxdDWDZgcjHoKe5TNP9kpNPlTxAcx50oWPn
ARQz56K1Q6eY54lWQLLqDSH+zm1ABMbIwiXMbs0WV+pfKs6mrB0CDbtIhy0RMIOzeUZBzoVYLusp
65xTOpFKCzZW0C6xbEHXWtcsdRmOfaM76bX6Ngt0/hwGULAdeM7qrespTuuLOQ+BIV/oIL44fCwx
Tdp7BnrdDFRREo9DlvJ9zf679xIbP/pb7MMFSQVmafssqC2uz1rXPDbUXPxHcIht3ZLBs5z1GOM4
2oVrK7RZySjf8sqnTfKs9pBiBCFsZ/zKaEPuZVbuj7xKcAH41mWDjtv4iiboWU+M7vqNN96VLjqu
yvhz3g0yg8KfIXBRh2MpnsxwFV+NRgp39zqNqz/CVT+QzLxUnLq46fczuBwT+LYYAHKxhxPwvPNt
GlSsLN+zDiIElw1602IwsowlkGQnUFUmZSJFVAqw7bsB38dS2hTVQUwLMFn7cNhjy88mnz8ksT5T
QQHV5EnyzdmnUZu5H3REpWpJbz9NqH9wAjgoX+uZIJdTrIz+RkABTr572+v+BAq9YycHRfvWa0x5
fGud0c3bkfSOGHaFa8C+WdpXQk1or5w5tOXjwnRaohSn/5XI3ToPllULJoA2bHz02Fa/AanRNSGA
6FNCnnk61vgiZR4ctMhZZegQkPdXaJ8kUUrYlVHxn1KjxW+vHgYAImoWatxS7Z6CDhHW/yo/BQFI
qOWW4e8An5Axu93hx8g7P/XkcukEM1DGVhVYFywikkAST7YjEAYExrWg9zMR35i/STHjAakFeH8r
8lKr6vdCpAwaY3Iish+7E94Qbe1C8Sby+hxqOsUegfwdFQX0TICFWEfrQOi+wr1LGBXG1ZdNUyNu
4UwjgIWCemVsKbR4EgmLwROt0MAzIy2RFM1nB3uoild4gB3NTQqBSS5GB6EzDmx5qGizS/5VKVvH
mhwIFU/TQuL5zuxiOvlwsLnAEowFZiQEbQOQEichdeXBp1LfOSkTer233P/UlbNsbUQoZH6vdr48
GX7BPjonvzNcaiVI/U+fGEHddnT6DodKG6JhqM7KCEz7WHJS+yubICkqJ1JYtECrr3pMaxTm/Cod
XUsi1cZWIsugBsyzWQcz9BfTP0Ah0WGhii+5RLR+0l5/VejG5FNnfm1Z5wlVIU77d1d7Rlm4M0lZ
+ohHwqoOevFdLUOg82H/2FkWmA0uWdvxN9yOJSCzo69MdQL1wVsbYwdXmHAOiUZy6s4SGc6eflCm
dgiTPxArxhjdmNDp81EgYpaeznIsWaDlPif3bn/pOpLCQlwkMNTSIlOoh2RBrsbjka8IK/Z7+cdr
AsvV6n8b2OQiYM9mx2VmeVit8hD01tZRIZmhwhY4OUk4JldBqtiOCrZ3iXj6AS2KXNhfa3xLZedW
2drNHvtbzfKYJNdNfS+NU1IaHwpqEk2+NNqHsuIqHV6LfH4t7ZbEAOtRS2+aRX6iqr/1k/zawk5n
+m3Q03sa9TbtU0Z5bcf0YhInmy4ozcbvnp2oMfKIEl2ddEKdyaxzQjMV0aoDS7myhfCCbO8UBW7n
bdvkxZzX435mDxsRFCsUN1kc4500AW/Sr4X+2ynhRfcMxz3RB8F3QjeORv6NUEo+Douz+CsiEdv+
VQFnO53tDRLlL2btjdzY+OVP6mvNLaRVLGh7ajC2TMAI7LpsvIfYNt1SMTAk+NVQRbUiBVL7ZUHm
lzFGxz+k3xziBCZMS652NlxszE1WUMq7DcWTp4+WxAXiZ5jc8LpRULsiCZS+SBa2xw+F5uI5Y9wv
vgSNWSUQpoT8ZUKVLQntyNJwQzw6/8xUqfX42PsOOcuJs95Lf0sXdjziR1SvOtMH7DLq/Gvq6dDw
F77seblYpubVJLxvDQLbnrS7D95qi4VeozExnj6aoMVxqhxkII0eRI+L5qX+3aeyn9xnd1WWS1+O
l/NKphKpSW2s3Aqr+VJm9KXaLqsjcoOVo29GvzS7AIwhnA4KVNeodCSp6L6EyI1Xl3T0XgMZrmUW
LjA/UktoAS40AOy2+VuNgH15itYh9QWt491M9L1Jf5LjWei+cmv1tqPWp++LQjtvYp6ycXvgAb+X
e3jPFlyLni4LXvPsbmvrSikeyCR0vKNSvGWTfszVd0N57DcSEXZGMd5I4ign7SznyUVv0EsjzpfM
aG5j1ouX1oEEwYUpfQ4dGbxOu8/Jd0l7Hzg2YR7f81x6Vbr2IWvI51x7CpXR8VIBjm3258qwLkZS
3fAEXRRiz5r+YTjNa3q0ijZs6s6H5VBiTKVMgfAk+cDKK4e98tGguemYVSaGAJO0Xvua5HsCC2c6
Ypk3ReXURdvTQAHhxt4k9f3cyCyHc3fuUvKVm+5jHFi6jy9lM70rHRmGYBOo4BIijBxLO0kaInTY
a7A3P5YlfzKwRrGpjuJKnQmbeMZzyKgIy2RuqBXMaEsWGZQNzBBaJG7m03MPJkVq0B2Fa6lSZBgy
9bY14Q4+eBOPD/VOyXNnXZu5ubXUmO1hG8g3AP+Kw0thW25FtwIhAqoNPP6rFrpXmWcN13Pe5f8b
76rdhx3GSnIzvl/G9GkgbLaw2iIj0oYkyKotGNdr44z32Rkf0qW29Tte7ZI2HEuCOzgJaTwL8t6V
6tZO4sbbabCtKJUajusSLk4bzkRCvMS1FKgZkLL5kjiBDFyvmFhBvkxAMn5sv48tZKCyZ4C1FStD
hqwBY9QHqfpMOB/GY6IhsdVNVyoRVwIYGZPMaSG5zOdHhMHFgicE9AhDyEmPVHO3vU2negBVruNT
fjTW+XjwTW4rGQZQogegRBOlJtLRoyGIY94rzqsuHr0LztOQ/xiH3RqfJip1sUPvTwBhYo869Ayr
2ZNc2LfNoFsAud/qmJFkE3YQEjx0Gvgb8NeayhnYvMc4b4w22hwjtMjIM4b7nA03pB4ryvb6k7CP
/rQVFysnlPgPz2Bf/WPJajQZRvh3oFrxqwKEG4gYQbr00gCemWoW3n9yB+RpStmnUH6gemOCgkRP
zhUAT08Qv7M98co0mbfC48cnyBcdpmU/Js530rwdAB20LygbdxK8fGEMtZOo/wJasJ4CCZtsPT+d
FhfUUr9P0vK0zeljopgqv8roKGP6MNR5pIZdXPO8vWYZj+Di7Nha0KUES3uJSKNCXUJ5lAI+KaiE
7CsLUf546aehwpTQeDx9E4pBchOEtfdHjfYBZwpIomAI6zXUAakWqp9WIb3b3fZsTYRXtlvnG/Gf
JaKXHrBDQR4RE50AtwU6Y2MageiCrd3b9krKk0z1inP4OtXLNbXba82uSfqqowUVoITZUxWev/y1
bJTpbEQp8nk7ZWkAgUK2JFtE3Ggo7YuG1Z8rhE6etR65kdyNZ+ZaAVtguxYc3d1DTeE4sGt39C2r
AOR58iSVp0rG16WsLykR97PzSMv6Qd9fZSehVDylTL0C+V4yUzvbMyTbR95SBDyknjXS9tM8ynwi
2lfiAjd7cdSwircm0iHzRjxIZa2R2vfRChmqTVswEeFZEtk7lNRvqsG4d74c6qQJYnw5qmGC7mNd
pj0oce6ruJJcuKomUU5eg+xapWuzA82nziSlAFWsFGe6isqjMa1ObAp7X5DafZSlfBsXjmQCtX4T
nFBIZFFnSpBzBDs53gs7an/NhR7MXRJa/mwmHqoYr0EYJwkgQUQw7cz7MniTnIaaPoSKjlHlMpjV
67oZr1iZNDLL6s8iIwBUxfCWfsvFX6UDwwQ2TXH2kNqw5aehTZD79A+VxGtSSbMJWxJBaVNcuLC4
L9OPaWzXCLsopryLjHeSvGlhTJe6pSkW6jU3GDXm5QSZJ9rr6JDcoCCQVBm6i2DoHnmsXFW9v+bV
aZvXQ1siCbf/WmxbpPVATBUv8kDLNIsL3BN10T3JIAqRPO1Sozjl0aYDg6xYf6doNjmpcDg5I+bS
lM6cpwIVVZVhplfQzC1K2y5sVXpd83PdEeCXulpVX+YlPpv/avx7FjcxS1xWu7qzkm4CaqmLg6p8
S/2EDNtd+87THMhK+0++sgxseFxkVigLNvqpkeG3Z9DglBxxkQ+cKXjf+32VxZmJ5jQPPgrYqoJ4
nQJ41PbyIo7Go+6ZEjqSafQv21e10slJiZ5MsHj7Zx0FUxJzBolMWDEHlXFnu1aMpYA5D7VsHwKn
rrwDjQNZOJ6WCE/LE08ZUWPb2A56nJujzAMLqxW25sr0/lM3048FO6JEYXkholZKzhb2vtJVSopv
l18qDmQDc0IGs0EnjcufLlcL7J9XOlTdDsciHTDkUAR6eW/4V51lP5aQSKSBMsV+rli+ml/zeTlO
BrmxHaA/P5KVI77Z3XZPXWXMBAZb4MQX4H/UXVsjQmT7FaDFYYYYLV/uGX70gjtVUXf9WnpET1WS
qlvpgNWlzuCIyblhNjwPACeVYWOeVfwuGwIIZlpdlXF9zPuJ1NFrlJ905avFdU8RmKoE+hxopKmp
M+1HpkvKzZLTZNGsUW74JVh6O1YXQ7Yu7QCoiw0tydNLgapr+YNrr+Jxn+bHDuCsJZ9zKdFqvVhm
H3QgsuqCzheTQjaf26G6tKl+KU/T0vgY5vfstTsyyntOjrBYEy8txvtQinuy2De5b1kj7JNKPCYi
6ZLDK7XfJ1GHaUaGHxVr/T0DkBKjfmujFFaE30F8ZoM/dkzweBHjc1vbZBYQ+bV8VXQUMACVROOU
0b3E1tJPBIOQ49IhU52cnhaZPPsUPzWi7JyJaB1EoGMpCHrO5PwDdPFENnn7vkuOGocKuRiqARUV
abEVZ3MLD+jsH5PrwF7M7UUbfq/Z2ZqMI/pyUpuRBJ1UhPneOIBr8tcYoYiFdCXd/p9AMVWOI3x0
Lus+mZL6O+lxI0kIwqRYEcxrsQ49mW97Pqi0PRWpuCI9Y0hhOsuxPtbHJFCR57QW/diDclLUwLSX
UHRalElIZOnZgTtKPzpc/yw0hJNwM7O7Or7ohmAJnd52tRyem7wy6jGX/ozzwE7YLN+m/mxidTR7
fvwUnZibbzTtMJBC+bPsgpQz0tREPeLFAtNWaM/opbBWkEs/ET4fFCRwn/lHa7UvIzR1ux71AW3i
SH1GLvnnacKHspy0JX4dMM+NRJ0P+OwOK21jDop2Rq/9lSkbvdll95w3XDr5t+Zt6KMRgRGf3+OI
Qu0lNT4A2Y38uXZBq80LwGTW9f99lovuIq6YeeHrCZwAaSLBwURPrkhLJH90bhKatYwWOvOrc95m
nYu66d0G/+2o/q3Q7ckG9AVf0Egdr1JzSDKOgnRyV3HRBwozFYbAn/VLwaKX/sbW5G8rYxc/1rXA
rsFDryD/UzEimW/iXIg6LEoVcCgoB+KqoVmGKTLjUDAclKI9xWI9O9Uxr5NPRn7mPXkTERFaZCXF
xGPioFW05GFtl8pCJ3eq/5nlBud3mPXXIsFQgtygOEtPLZk9BYXJvAHalRSrFryVyJAoDaIYbr2Z
Nyf3kxSLJHZKlnfjINAidV882dLt2M1uRq9qy/uxg4EzMlSFE8UxpChGgugQMpSiYtGqfyxYNjJB
a0PPAZaMnUAmDBP517Yvof1/2YI9CkKUr9ZbvjmlLvvHS4dMeX1o/EJX1CUo/Zb1ezkYXqeCgbH+
BAL9kB0f2p38ocIN1Qz/x8RfPxAUqNAmbvS45vCUEIGR116iunZOkGX+zXolN+1bPg8fTk2kDI7+
aYD9LjApbW4Knaa8G0CvU3yvpALFyHlCEbdxG9qpctHs5mo6t7ocXH5NC3+kKQtV4mXqS2X9Vw2h
qb/yL/b8mezbt3YQ4jEp0jNvFGJmSuiobxIH3tbmVjRoWoq3kpvf5mKuyO3d9Xk9Fkm0daNGr5SB
IxXtwpR/msJ5JvofowIKwCVsY19m/vF6aUAXYYeLkkUt7V28K2inh1k7G4pnT0v4fzSdV3Pj2LlF
fxGqkMMrSRCJmYr9gpLULeSc8eu9MLduleWxZ9pqtwic84W918akT2GyJzFBEg/bu9FJ7ylJ2CKK
vgvUsxsLO0kJzJQHg2VZZjn5xWZDUgleryaBJfvzYpsYV+dI3a+Ll4aVF5XXyDob7SlnCiGUPxq2
hcTwmuKqMJ9a+r1FDaLgMvgY6vSMT+widr4g3nMMSKZwglaKjQtxWU+WOtPv5qPkRyCkfojoPGQB
ZcrdUVQfyMd+WzaMHRvGcVsEgtxMQGmWv++5MBzoQ5GCMegyZm4CLmxr8cUf85ohjkoipLbolHoG
gsKM/oUfm1m/MNETUZSWo+6ofehUDBmsPnFNCuZYx640hQ5DBtZbE5pCHQY7tWuoP2aetqV9TWqC
95K9fqxRS0XAt4w923CVQn+7emns5sWLfxtrGzluZvZnQf/eQM63yjcRanyaUvY2XouCgP5+5RIR
hIpm4SMUpYvAD8XgT6U/LWisfyJPubdUixlST/x4u05iYB/6XWdvD+NkrU6DMGZbTIGdU0C/izgJ
EUCwWudiSFdCooxDGH0tluWXchI0yhs7jRH1ZDRSDuxR+XK1cUSpPAkYA/N6eEEHmMvTKSVkWFiz
V3piZSLBZGImVtSveia9II97mrjBewneP6e6rh6z0be4XIgXxx6AlJ2VurbUx6gX7Mb4RWgt5O7C
MF0UrZ3dF+IpTdByMiwyRYZ6zRwk+j+Ia/sKgVfBoKhebbFPD1EbXy1Mc/IP88Z5RXqB/k2pbk3Y
3AcyREL5TFkZwk7tTptYNFcWR+JL04OtEBZAysI/dowuOfDsSuWvlUFXT3YjCaP9aUA1qfWP1BzP
9Ivngmx5qQWJFF4HZT7LJJUg6Y0ElE4LtTPK0gk5qdhcgYyy82dXZMNQ7sXGnUPAxpsy3kaP6y4K
cXLlpwY6CSKfRo70u1x81hS0EVYpDfGzWH6WERFAx5JtSSwXvsS5ZbDsbBMQDE3pVAZ70ZRSycCY
8rfe1EzbFHixJ1JlcB8c+/Td0j/BE6IFgLHgYo/8a468GKgqGkBLaTZtBF2sXxg5OpSRA4GMVXIo
OL94eI4Zxwm0JSrLPwq3IDetQelCnzKt3vqjXVnlHPT7Ieq+W+va4+rbTdzRNeumjqGPMSI2ivel
YfnJ+KU64mAwMf6tEGSLZZD2PvR3RSwJaVp/UEMe0N8eGFxxj0sMJxOO4jl+aJyLOereSX7hOWOd
L+0J20GovrMyOiwFwCc5oeJ5i6YlolOipYq/EG/tRtPbjg2v6DFnoqJlvtTmN3OMb62CUO5RXMR4
9FIFPfPwoc9YIy1m8fAYz/KaUsT2p95SgraLAznK/ESDoia+QwFw6yx09O0PuUF5r1Wj3ooKnHmB
V/fQ/CksEU0s0M3wJT8aRuuoxeIYooqv1UB2ZTkRS9tKo1wUh0PRvHpptk/r7ohVgIjmcRTPzNUu
bFMvcyRdCKXK9kNHLssf+lyGwkuY+uNKqq321kvCYQtV7Grmb8tJDrE9mvpF0Cc31fncZvWOriAe
n1oivtD0WxG1t7J4kih546LyV7KJrLn0a4m4ywKOntdUISt+GXrEy8geBZ1vsrobo065Dq3udBRf
KHE1+R/tVRW+iyE/zwIL7j/geuZ6nnVmMDBSP9hQLkwzVHQY/Sbs3OuYAwl2Tb5CCJbbMz0dTDLc
kPTpHLb6XZXuDMwd2st2JRvuv5TZzkAMgsQ5PvCqvEJzf0tC+U1tljdNY7lFwmki3PAbC8vONCkz
7Ea8TuRfmKCHRW+dJq/2Wll2Esa/2oiDQsicNSGgYYXvRz9MnZUV0HZNe2nhChvgfhS2HzTsGuo1
q6ApGvHp2EPiKxV816xFNKA9EY28hlH1ViXV2VDASvaSz+oEySKG3OoYRQVnb0JDvC/bzOuy7aba
rsskANskMV1bM1RjuF9K5dQxHWIlaNV/6rrcgToF2bZJ5FGdrZNfGJldskdryCvcZMm71GJ8WSMc
tdgSQSIYaH3fCIALp5+aXMUChx6lOLqeHD+OtFRA9dE3l6jWiKyFVI1jfNrWk4trCeZlMLtbKDpC
IAzv7COj76qZXL08QELjhGjgxW20SoplZM4miK1eOtSHRlhsSIb2QDCLsoIHwDGo7AUmvhpFfMFn
WmlUC7s1Ohhd4yFtTVpydWEatUfkbDnUhDy9ydouao9Z/sudTzX2p/1BVcQ4rbGr8sJfW7AO4yGV
CxAz+7f6A/5nYYhHknL5hxH5BMlC7GBjS4hHG7uF1GN4THiBim27tI8Rg3ZDPvSuIAIAcukMiiU9
CUBEheEYYqjRz0BCY4895fa/mXxdVm9YEgHcyX+L349xSd2JiHkJHc7HcrfGQGQU0B/6yH4zxwgz
ZGBRJWab9gEG7TzizCbSovhU6aAWohZyRjidednktfy5dWMfyRFoHXUf8y6B5CuS8qlHyovqlCdz
ARPOZMkh3cFAXCvn6UkLsSh3y2my+3wfgCucx/eQZosgY5EkNbwOiGqrH/5rwq6ih0z/LJvmmPCw
LnvgRi1PfdXQje2YLmAYBP2kxdUR2eugT7eqjh9EFrCeERUPOuRbZUw2CIx7Y8wPJmgv88dctL6x
IOJFDHqYh+q6OQuYeGwxxaH2od+TrxRm6FlkPZSb3vyh0D3ImOlx0otnpIydSCQXtfUgOUcI949J
CR+kfNjiXFxxpB+mBaYuzMTMV7mvYwFnxV4vszcjx2icOhGyXZ11akhNLii0TR7wIsfiazTBbnLR
1kjROWeJNMHNREUdr1jjVeTOvlwtr5bMAgHSOoZD0oJZY3InTtNFVfWzmMK+KnKcZjtVUpgJNkcF
vSqKvYy2KBi5S6TEuMp4EFZWwKROdgy78q9uJGKikp06R5hroihXDG8aqSKzA35VwC41m75/9Rh7
G14m1kcvyxjOJrqXz6RJE6tJKog2lb6YvoWjxVUNXIUJyohU4Sg84kSGQsuSUa5dXYwB9/dui3bI
AJ7UoTFdEmzUf6PqKA7YvIBEsC/qwX3H77Ma2cMn5IsennHmIgFp96lG57SwWbFFaceHCskaFJyo
OBYMTe2PQkwAikjpbYPTd+SKUh68y3Bzyr88y3iNEtxq1O+orzEIzmA8tywaIBlki4A9x9C+8LED
DGPrOYAeurXkiuyH7EgX5a8NMaof4uCqg50kl/g7lDRvU06jsJiML5xkQIkE4yxe+V3TqoDCsZ6T
044padOgQ0EMzjrzOCCJq6Ah0dYiU2ViqtaOztJCQWnKs8KuHnHM7I/QDnucbQgMk7014WVn5lIx
K0HIJYT91WnbnQDQEz8MK8p3E8ws4gNNvK28BbQQJGkjhMd1pmAxNP1ygbzOIFgyajSkz5gEox6L
ARoetxgwuU+ZZ+BtZ2ZCEtqkOO2KeHXgfg5Ft3PmOjs1hnwqzfpclWSOhYRrYjFrwjfJeimQj3Vq
e4kPOKgeOK6b88JSzyxHf1TxmteLzybhnC5QHe0wEd7IubnIwr8yPGS99qiM8AXrqqCKl2zUzhVR
5XLEFEi2GWGKcJF+JlG00SV5rBytnKJfS5BH2EDSQ4kI73Vnjt7SRTc1768mq+V2E+lsVBH4ijOg
mlvD6KmO/XjtECcoboOHmiUOY7FZYCNz+0G2xHU/kXWyPiD0sEsQnAKVMMUGzWkHz+Vp1lACUzx/
1ntrRXunYBjNFWLs39lr9OgKO9SDXUR0rGznIFS75Kjcd2KsOZAC9CcODtQL6jUVCHH5kZwRoAUZ
fcCroYICw6opK5m94HuKAZ4ux0ak00Fq3qS41QbqF1YgkuqaUGa64QVaTQ9U3+KpLTY0XPMh/CPu
QNUrF9dOzYGq4GMmzcBWZLwUDODU+dAx4TrLEDjoLQd6SwSnE40CzfspJLUJODRPF7OCAAHIrrK0
wwAaYpp8UcaNEpNDuCrhOQPmqpUHmqMxEn21AhtmnYqCsZuB/XbT8i0syNqLQo0nzvqllNSLYonw
42AV78zq6IXqJUWKEKY7AeZOJt4ZeQXj9DYGWKTcFkSXEMfs/EdXrzM3jo1t4OmYLP3HLbPmJvMp
mQRdQHRirYIeDj+INilnDU4bJK4LKZ94mnvwbS1q7k5+36hNJp2E+JehN8tNZuwQ+MK/oyghYQXX
B9yKTLotWYp2mpVlhiZVgVVF86vY8BTg6Qv9q0J6i1oMl3znbKJflXn9/4t+uSpINcyOmxdcRrrD
KBNOqrifQjFIkFIxaY2RDE3Ax5fZ04W7SpRMlcheA3kViye9DeN1e2JwOANEQ4TH/HBosTIm96Wt
gm7DdR6k3nytNi+fLwzkHxjmMWR3F4ser9ECoGgGtrAQ2Ceg/jLs+rsbPomWJBpiyL7F/zKKR0zs
2Ns/V9m6CSI0nhliX0ODoaGEnI3UQ31ikM8jMvA1eIhgM+eQVxrII/gLOcc8pIDnmFCvCTOc5G8+
yc22G6kk66Ak0vNNlfwYEVlkVRZsGOa6C6p8DlJ9BwROg93FXC7rwKWhRoIhC/Q5dOHj0OPrJ4Bp
dmQ9Wgk5UOKx6TKS8GQqP8kqEyzRwqr+lXlurUY5Lj+IinXycHTW0dK/nPlxyd59OMYM48JbjhLr
x+zbkwCYk/HAEqvciQfEM3kYnvWmPfcuiVhG8xwIBirQs/XV4RH1kTMQP5M4NRqwAtIJCDMB4paS
nsEAGRuGI+X/IhlofanYaJ/og8QjEUbsJRA3ajaL3eN7x0+kShCN3pGN99j0LHA/6etI28f4LfM2
ly0cMTwUskU3gj0Tqd1O/plH6zpk7U24V6d+As7ZnENjcGL6eYshG+UERou9iGmyKW/VMlwM2R+T
4TGNxn1C5W4M9U1TBX/KT1UVXeTe/deo440kI7h+2yp6yR+sENRDhOKICDCJ9iDCE2WjMx/iH57X
MtT/O/2EL16uiFiaEiSRPkqHlqsHHALQHWmJz52c3Edk94vl5agfpV7wB2avNbkCxrfVAuLh0NMt
hkgouqsFkQFKkZRkOgFmFLC50rzLqPtAnYV0HOi5JJYT4q4YlrMYLpclsSBMHsukIB2UWBOihlaU
SF3BCZ2zxTl0qJj00Vba8YX84oFAnAftfJtOZEWNDD05YKaEQ6Y4R2gJm4bQCLEOJrXyh7zyhDdT
/kHJjsEMC0fC3wmV2KP3+Onna/UBlxmpbejCuFMXv8tFHIPrKbT683T81zPbQSXC2GNC3LNweJgb
yBGpWuiOeyXB2az1SEF6P4fWkfOMr+0D/bY4PgvUdmAgh5QkN0dSk+u8ateCuVd11rGNI9E/jVwI
EbCuGIyOMJ51uTlX7QjBcD7ARcjzezeVtzDOrw0fr5nJJ/DXh1LEHQIQsA2diSUhg1CZWqLWpCsk
s9uUt7e0tBXfXLTLrCoXO0fSt+DsztkEprmbiRCM48hZhPIFw8zDavu7manXcVj3kszc62BEwjFv
KHjR7MeHtDSPmzU5XRknMq2pEAQqKxcm1avYIQ70s4UwFbun8dfC49qa7CyI+BPW41TTibTkNerp
MbF0ZDOSPVktAwUTi+hVks3DGhIdQbmEyv/QHGuReJ1W2fp6f+hI8WXZbzX1qQkJO2SeYPbFBcff
QIABESRu0rJPrUoKTRqn/dT3bGY0V/4eyBSezbsJBFuAymSNypNJp6mMxHaMHp+hilZOaVovFAqv
ZPBQgx2wgOOlVK3N+xQ0q3pppv4CoRASrsDKbeIZU6BHrGBRPuFyaJ+aoB1khib1NpKkOaDKLCDz
La984jiuw6PK1LnJNczGEWFD+Zc9FdWpIQws/mjm/mOOpo90jT+WAxE3X2qzDffwVuLKW++2Tgxl
koSku0duP0KlAG6KgpP1dpK+6f38QpVkolQZIF20MwEPPNfVcWE5gUqjmBPPRAmfAnSq26AZXqyo
5dienYwBNPVTjQqXjUdWkouhnbtS8tfxbc6jYFTaA7zEqBy8vPaTOA86pJJpANBoP/LWIrp7YIEJ
D424mZYQy8Dp2AaOBlw6VAfskyrhOPRXtErW8NuRSyHIE03NrrV4j7F5juSuGDim4LnPpzUkQ+0r
DH/LTYozTq4Fi/wGZZL90ghDEqXlY5DTu5nXV8Z/iBsq0OgpPiC2vzrOqUgS9h1zd0R6QBlBFWDI
A8RUDJobsXxMWQwxnmcxeGAk7QpIzuoapiWMpXbxm1e9ST4rM7pogy+iq1brwCihfxJatRverCud
w6WIxEvpWZXmWQ2lBEN34MTo7IZk9DSchxL3liRekmy2BXlwhzXZ0iScSq+cYaJeS3rU+wIyTN5q
JsZHEZyYliDRK5KjoaH1GaBYSLnTDoNjyCqlI9qSGfNS7ZrQbBsdbAge24IxAv5aUcb5N3FygQyf
3ZAQaUXvMbZU2MYWWx69lcS2ZhEdtW0cUn013Ma0prTVXle2HrlifJfDWkUs92akwIlDtNVR7Lp9
nN4LYbVlwLODRMKMr5xXMr1CKDZkM9BTUOQRyaex/t5jLLGpGyZa83m+JrQvMLaYYbKgx+JTItqr
ymv8Znp9FL8uYf609vHV/Gyp+qyWUCaIqdElT5GGjpxo5CPygOcU6lV3HTPGG0jhYDQ2BVG5zYdl
KewpVq/rrZ2OQWDChBxuLG/MXfMKKwlBMcNR9g9MaeJL1xhXELT481r469LvJhXDboCtY8buQFJA
5aUoM4cjqxq1tiCP/leMLdh1TPJkVVlmsfOXKThBXZQsdFLpKRsIfS+7qyZqV7Msb/pPty16EhFh
TOMmOZHIyAsKVF9I5lQc5HNpOSOjuqFRSWOeQ+eKPlNuTybfrO7CAB/Gfu0JhihJcBOvuamgm8z/
U+2IKDRnJL6s8jKRgzMBgRrtc7w+WnFMGxzHdGuDgw22Ke6Dpj1AwlTiTSo/TCX3YrIRke3kk/Jo
4uQZZ9lTSbKnWEqPAl588jCgzfbw3POzFPY3GcnbgjYYrXvrEgU2M+AXYZT22VnCN6dQLmvytbEe
ea06w+dtQAjyWDGlU0YaMpqyq2aD80hceqY6Xlm346Wcghb3gsVCi/IL8gd5hR2deBb6PfiVBGcX
r+WtNS/I40BHkx850HdFeO1mIEMVuCFjS+EZGfvfibLBxP4B4/N9FtDr6hBQmdf2rjEl53aKIA3C
SuMtwpsGY8mBB5lxvnH2hUriWBXPJekYDSzFPMhhF/Cw0KiPPDZi3aD4oN7lCrwke0fCDVswiqiD
3p2sZs8ARdEhGBN+BfPVQ/mwb0sAUKTm5eTqMW4EQ2lRLKnFqdwSJZhcNYfdLiXVUVCDOEYJMT6V
6qfGVfJTdsqlYrZwo4PXrSmYfvLAzBb4WIh82Pk9mabb8yZQxBhDw7yp4BUwkGieyXhsrOKspn8S
YCg1dPmuDPRGDPLFDPIS0ElVnZQwJFsAtm2Dn0zITu2XTfE9UFX9NAgRug+yukXfzD9lEiIHxmvp
L0/6bdDGh0JgX3o2n+zJIfQ36mP4MIbKsdaF4AjDSaOcI6N1lxIhUq6ifNRckB7Mqyh3U68Nu32F
bmsD8Vg0tMJ5ocpKRvFN/YGmYsLa2o4E1BO8/ehamGsAaNjkxx0yJqGVXGwWbIWraHnWqnhoTXSr
Wv+E/TuizJEfjOKOI8JnRV8cgcVNqVTOckjn8qni9Dal3Ba6+RaF2iUaXBE/VwI3aSaOwZj+bNg8
Pfkzq4j2QsBVjfqETmIWd30notAYyLFS8wAFnm59sdSy19kMRlvsMIenGH55t+cCrafRooFoXfTx
7pznruCwqs7HuybyZIFzFMKnWazo9Kwr67E1vaUDGduGfs6E9vRFqwB0i+THBtGQSeNMT1ichcw8
YAfezSkTHQP/fRadFqsJkpqZs/rQW+NGlZcD7S0w8ReQifzoFL9LpJ4AjirgjSSoRweDFOx3+UUa
FW8VVD//5SHk6IPJueybw/vArbjt2huVo2aQXq2YJeHY7fJeeyZ0z/Ku/jYu6Qge79HLIs6E/+uB
pIrFW++ualARxZHp43X0Zx2Ps/VeqHowWutph6jxDmCeCZ2fN6ha5j+xBKdxLXxUHBIRLsihnJGH
p+4bV2HFVesiIo69GIl4fWV3Im5JpO/NX5pUeArC+EwMatHcupUPZLXIneRr2tYX/zIo2oGDuWd5
NQsewS67uOt2BL/27MrRnK6Y5gLyoeucUomoTmJdYRiWENvGpwSFChiDBcr5hW4mkTe5SuLGbxr9
ef1jFp8TnYhk3Gtd9gW7gs6tFSQommvoa9QoqCvuFkak7JG/K495AvbI0rcGpquD6qeFZfeO4d0U
1yPfnoUUjQCb6XsjZp5KAhqzl7rLbIP3sGPF0OC9U/kZy78GiaqZnB5G2uMIuT1IYAuoT8y8UF+I
70TwW5ZYoSK2WjIwBShFpLqphW0cYwkBlLAwbRVsUQbqsrCpAutZN9S1qJoKaBRkiQRtG10VU7+O
hXyLiu6e2PPCamEmajTDzyId44n5WIkhf9dGg98YatA08blQUVCp80kD8PGt1RE44Oi+Vsu9cTpT
vjCSuEjsAyQOcEGafHlE2k8qu24eI4rBDFg6dSG0Bn25SopISOhybkQFlwclIhkPUVl7KivnOcy8
GJubMeIBJ7WucIExVLXbWcgREhVNd++AN9vp1NToNGgf2mNdWHb/d/aAZB+wXxyalmAdsojSubfz
kiCRPEEZIe2WhMGYyNOlvpoLzVKH7TbrHZPtZddSkbK97NleKuHBjBaX8BM34atuV3d2CZuhHyAc
xyZIwFfkL5T8HDGZX5P+EGUDxPrY00irbrFgLZ4Z6xi6TgWhmS0xsEW5Lwia6+ZLSDkanVTAsR4p
7vjuBBP9yGm9KOtGINrpmCOR5A2kkWabCRkdDKbhmachPTWQSfkJkmnQV1bABR2ljgKh3iqJOZ8S
T5xwLRwRw3aLjU2nH8C4E2MyWb4EkiclyWTRvhWEdswBxLtsFhcwZOu900y7wtNo/altbV6cnvGF
AdA95oyrTBcBM3o/nJjhhjwnmIbRDfNl7Y/MWwNAL2Oan05/B0s6m3+JUafSlHvcSNiGZCzYBVo1
PuAjgAvuLmcg1U34IqB5bFRuhtj5kR4GZIWOsVyy1+yBY0nZVa2yecAUdFTVnVndiyGjiwNiymAz
cjfreLarmGePhW/GWTDJhFhCVSlOC8oeNOHo5+dHSWSmrGSBsQhB1zCdWcZTGN/kv+JN9UbmAFjv
SEaM19qbiDfvfZFThLABQK6d7ORC58pXXL2QHaq9BsYxxU+qYsuL2cRyWWlobvVr/xtrx82uJwgv
SIHucuslIjwgPShKzAFXkJTuu+R0HXf0L1DWVZ2v6pbOMfaIsgk+k9xpIqQ6fu0X3YuqwZ9g3xXo
/hR4ugRsglgArPEy0mlPekawb4ns1R0nTg9kEYjKsV/jJ17Y22t7Ji3d8oZD/tWA82v14jMyUy44
bHr0wmVvOVNDNKQMv6D9HpUZr2fk5ybOWanjmmJ8jUV1VnwtZNR40BxVIYSEPn+GyjQpynWcrSvG
Z/gwAu+tMhDlqcmvuYo8ftl1BED1x5k0vr7Nea4I6m6Mg/UauijrLupTluCGMwWH6J8s6pl0nIuc
dvtwSY9TXt4kS73NAoIW8lfiFqUb7iHWoeIH8vMPZfhewuxqrumLTlSfkb+gEHyIS3vrB4wCyGZr
Z8EdMBkkOy4A3YQRISp7f93A1jcEUmgEWBoyu83hE2rvWa7hpqXKWbTHZAoPRPu6fC2T+SrP5TXt
9YuBnWk3t+xNUAP2iouCaHDhzyFeKg96uZLDVxOwxWU27cxtSbEQw7prApMIhOQUO6iU1Atetxt0
9VgcL8ka3mPMtpEzqaiMLS9aMj+OUwbqGMLYqMcCFXAoeNFx+A6z5hWVlmEIt7xSNlz0A5JvAiXu
nTjRhWSKFPIPcIstOesB3roQ1X2SEVMb8Q356vlmC7NhemUGGVCClc7TPmeLxo4M9ClGo984PUmz
mtfi98yBgE1SdNSxF4B4mSFJMqV+0ygrZJmXJw2ad/KMkuqmd+VV1sJzkqon8XFIC9Wfh8SzXPlM
huMqmh6yd3KyEqf8WJ9rkV4SaGXvtVy+RYv5MqfgZHdGeeoMeU/MmN0L29afhFEmyXtXHpNzkVsB
5yBEHIF981fKv8pTMIDEB67IQs/WvAhGvA6J5V1grK0pso37EvwBP1fEACltxWoPG61lwmRrvjco
/5nRsVYvEYqLzTfLZUwIh/YoUhwi7/2CXNIW+8q2Tp3ZuMP+b4EkBY3FgwDSM5mYmgIegeyrV+Zf
oEyj2FaIGiQKJsNYs8qffciYKKEghhim8zVm+db6VXoKREFw5hV9fS/hf5scE3/GtB4Bg9MSqTDC
BpJfQTwbaBbyiYs6tSN9425qB+2fpMPJPiRSAT3TuI6YTEAsMLpSntmzSOen3vCYrNJrCfAI4QfX
garGLI/IqmcvPrlEzcXr01R4vs31RsqhquV3hFRLfsIzHMz6Sdwor+3iBcFf9bJCH7cgylTt5I4C
nBdi8/hocSTN4huBtvuJbDKVLB9EWP/6LXdGwXr3Y5lT0NnKc+TAWxRzt6AEEb28mf0U+TAbDK/H
VP8RWU/akkOxG48jm3RjAKdy2ATuuByTfWL+0cfilmXhzSqmu2YikzFqN6sB4VtAEAzvXp4JjnIa
pXAmd+DPmQ7M2WSiy0Y46K2rNPAwB9W5b6bVKK1xA7xPOPESnpqJdYoJMAylybqlHTA6n+56/yYQ
KTbgxuZ32fDVRRCV2+cPUkyd0MnZRjH707wE4xEfG/M7Z/xpbJmLNFUKJFvkwTIDLTDXQddjd8HG
SMiMXXIQx/JU6Q1c7ua0KvlJJ1ppWclkUwO8DoFEKqppFyIJnzEsIEx/SnIp2G823MTfZo9mor+G
Yr9TzMTRvCaeL4YYNGRnJLeSXz1GMJvbwCTILnuvJTivrxJw9kYhkf1XLQiWH8cARHJQrmawQidT
YqYcvclUyHKTLYVaSbD9TDvhVSWWzvjTr+dKhmnHn0q1zrqq31LrMreNKzVYIhTLXRAPo8yJAdkN
sB6KYfJUvnJspe2bqBKP1ZKJfVrIBPqLN37X1CJrgmcl3Yjdo5rwhoFRBsLdNQN9rb0Y6H57UAh/
M/U3xcXDCwPf/7+3RUH5oFgEBTtjxoqgHu9EYt3UJL/q+Jp4CxEV6tcEPtWKrkr+UcFTGBOfYGOP
uuFaHSybKv8wRrrxfdsNTjuyh2sUWBGakz4JrxnV5NFF8CuHV5JI33LDfKMIlurPUhA4PNpz1Kvc
OuZbdk5RL3T7CDhpYNTrW8TDKu5kZA3rAH/kXI74qSjuSPp4trVdobyP5BsnKAtNQ5A+TOxN34JR
e42ceLDCV/kLS3mlxC41M1BL5zGtDOUiRkIVaChK/yEQHoRaUeTwmnxHk9sT56IaqP7nk8wA1OwP
WojnunwlN3x85z/jlHnER6nu90tG+OIin5SaXNVhDcjVQMKUDCepsYKZ4g7SaG0FE78P+jE+KpmM
qywK0BuwcuEU2/M9B0m0LYsQELkVj+qn/Bn1195FFEu01S45b+MXI33ya2dUMHgwGJ2SDJmR46sw
8sWlfbNsDK3MoSmpMHPrCXpVOBCsZ+fCZNNo1zJd4GeEJi3/1gXmvRTNKiEPqb1KuZtSP87VCryi
Rk0uEIK3Ao5wZrU+thC7GA2tj97Y6YdR8yNW+hUpIAZ5PiMDRHqvDAq29TUicjMnDxx6iX5s+FSB
y+kkcgcKmG3GfUwprXIDxQNQv3efMowWAwpfMAkDNB3NS5z2PZ30K070C4pWA9zExBXZDC07KUct
yWJe5WNDFwcnhJM6PROpc+gYgc8IyqQVgHjKLJkTboW8a51HjoyZMK9o0fdgHDfFyQinrY77c7iO
p4dBDtufnGF9eFqiilSoxOep6jluG2Ssuxv5GhzTQ0ABjOF5Njpv/W6HBAYPWRqvQxi+RHn/UmAr
T5/Rv84a72L4KPpt9Uyhqkg3VX5n9IBjbkaLDp+fKcr0eZvIbGHuAnneDdOfGDxqdpEL65yMyznp
cLlS7eSDo7N3Y3dR6EjgI1yc2Ufc7/qenNStCWG/EP7VhIR/b5jDVckbTwrOD5hAoLdoDVvQHzkf
tKbdf9itr/onkYIT8WEZmjVcsPF3ElYb0CwqO3eOX3JCQDVQ9b7cxgfIkj+i183podFfGzTm6JJt
+ckSVhCyMxnSzO7+dp/gPKT4xYIQztgGkFPZPvAMfy23H7yuhwHKFHIA/hF/E6o2342kD9g+/PL9
jXC/eVx93TQ8sbUtOJLb5pj1+MRUT7nMteSVOjTj6WMbcKuH3rcs1Se7ZS31s7q75QZkGjdPP3SZ
4o8SOGF+3A+983MzD80sX4qiPU+flkysAvvCmocVnVGJmekVkT1VAnHw2W/ZERZ7Fv5txu5xf8sK
2SasDf1/86Ek5nGz/C7I/FI3j7X7CtsazIGSoCMYX2MsIBi0BIRqLVULR/Upekk74n1n/SyHAlqw
8Ix6fS/1uOF+xWqXSv2rseiHaMBmQyW5j2bxNfxwxHzcrbiy8gLXBUMhICc/A0wCA4ypJRP+XFe+
+rEA1jVx4dsz7cA8xDcG0jxPhJC/6zOLQeJlSZqG2IojJZlvUjrfFO4EZr8WsW2qNtrvOy3xSqR8
CP3D6CFBM5NCe1M7YMpQkfeLKYtjm2UUddtJ/FmUFvk5WNFMdcVccBGub/l52e4TcJHg5zPHv49G
1VpJSP6uVctlcmCrVC+MuxH6fMosJ3ORESGLSVj3JI7SSiGpMxfrOKENKI+U75Jw79bCrRYJ0YL4
35hpiK1TG36gIYE20AbGoDOpKy1MiA2fxNofO7TrjgpraQT1zlkmHhSoL2jD2D10P+RpiHejQcWE
2BxJBEqcEwc6hsYNAU1Hx44sEY1jlr6N2uRik8xv0v84Oo8lt7EliH4RIuDNlgQJkgBo26i1Qahl
Lrz3Xz8Hs9DmzbxWDwlTtzLzJN1luZ5/VFH6mTviaDS0ePlZtrPa5E0moj73u6eUDA8aJkqleAq8
KQnnf9buWUCgKtGrt8G468RmGqfzCOvt2F0xtr2aNnsSfcjscm/Sn2CxkM3xltO8hi6DBYXwikol
/dhdsuKgaM6FFtsV61FukLOClkFkFykQRQBuvqHfh+puLHC/4fbKkAWkBSFDfSt5RTdiPmic4UAb
7KdHG/1koYORU6N5MIyTAPQveVCZQ8vDseQwF0/6OrU6Dope3dek2dnZLHSEatjjii2UMz9FLL/M
lnPovrCzx4DYjnTOxV7Gv7LJ9CZiOi6B+wHRfBrXEJ0cTVLeQnwBft0p7x99Zt2ZkUo+m/xZv1UV
6CXoBYvR84c9iuiPPamWxGVcW5jIc0M/cGPyICoy0D+jeTBb3KGn+EeGED04h6Gim2SZXWmar0ZJ
+etmM9yvhsKiGswQB72B/KuVHKf3PqJzmmZCyZlC+iemDBQTKLWmCNVkpAt4CZ1GDlet2g8iI+DW
h7L2atP2FCH2w1TOVvqwkIe02jee8eaWlHbqVzYTPeAY49ONmjE+uLjdmf2Q1LXove3s92RS3q0s
fs/ead8741M4iPZnzVtvoORPx2eHGY5ToEm3YKrSYjaFkF3CUX03p/2qTqECYW9xYteGYdavIpBw
hGmqikMG2i77pp3ynLur+geb5gIShudgDSpT+sBLtvl5UPBjrCSg8wckn7iJXPKrB5XbH5oapCG2
KyNWbQD7skY74+jadGJkJf/2pfrrMEex6hkkEdKBcV819bboXIniSK0nwe00tTwxfgGBMuIXfJ5H
Yo33JAL/zO9u4IuyqN0RVN5Tk5G43EkMHTF2MZYdXvrds4zynp1tYDeikjiEGe1jj4JohW3KHpjE
Q3GYcKQ5YjdIz1rHvkKjwz6viisDoFwsF2lsLoOd0CilnOtv9GuKNZwrDraHjtVE75wDY94tM9mK
BUvR+iZtiPMz4qOJ//HWYu7o8VeZQj3H5O9u+kjDk35sHS6Z8N4TgSyIQBZbvKSTXJkiOR6BykK+
ZYb/tYgzp8+GYo664Xgta248WgBJbH+KD/1HjyQhUkjUgYrqOKI6GkL3xDojlVSezvFeY42I/y9h
1M6m0yzEKXZI5ZR76x/92rexk642NUHJBkfbi3vt2C9SQFoSP2TTflJl+BSJ+wsT30oFlc7FNx7a
Vg/4coO8ZfpEUeDdR+1caoQrk1wCHlCh1qZqdQAAxEz2TIHMjno/7vDNMOemWuvhhufVQy13jH/9
a0q9ZqW2ZuS4QSfdCWMQ3Zd7ffgymWwiBnmbHvIhAgCesYLDsI9t2AIxKFWfVh5fJuBmg3qlr61Y
s/Ng/F9gxnIk4DBJ1aoDSdLmhHR2Wm03pMZZL423lWCiM1ofJgdaG/4gwBxNWU7ZAhSfU86MnO3V
H22BttAdWSh7f0vrq5AYR/VpDAaKDoXi4hOLmc+MDKMvQCwnzFm5xzqFPq5BoES/zfVwH6BiWzlN
o+9qjARECZcBZtL29NH2jFn3av5gdgXWtKBFAoP1d0M8PyE18ozn8R80ENinVPHzztwlFjg2ne0k
HZSSfjAoO28QLRPnH/C2Nj8TVGFBau49Gk6CocT7kX4zPJ+6avTwTm+DK84J4CQZbVn8NSdIcBS1
bZ1qU5S90NUvMkW88yf9IHGL43X2NOh/va15o3EcFjTEUaI6AYPL/wXpu50g5jg86U4k9QHTB/58
e65oocajPWOzlHuI5MA2p7GGooukQ8JJnpr9XQGpsSc4fzD4+60QNf0nbZ/ALx1aS+k4z80BhqFD
QBdgseLlHwmZmvyjcLANXWwWCdNY4XUCYD7ZpBqOZPpv5lTDgV6OOFLuLUdoQ3b2q7JCIZhvjZxj
1RmvEYpBcm/lFCqRE8ITzij6rE93Df+5UXKr1wCzs1MTRSf5pRal3xCRE8aFosSDOZGl6AxaKWgm
o090i3wjILb/dv3GAnzU6ptGIEhTy1O5y84EcXfkdUXPh/rDscWDd8+DXrJHtBw1teOEsdvlG2kK
UJmQfmWYLWWTSlwaK2ryW0WksutgN+/2o+JZ9T+tsKh0jIPWki6/+ueIV2tBCTGGnhctYJSRJoHh
Bd744NSYTIzlQOWUmZ/ZLJ7zoriAvL1Uo/B7KCmg2/Nk8aPC9Dfql+aq5s8yIq3mSCcjcdA0EFB3
5b4at/pI46LlC7ZzmJ/QKrN5U1cHl5WeMckeee8TJH56HlMkOYEh1imnw/rKf0gDiXD7ZtIvuIB7
ZLrVHYRgVsPdQX3IxRqaBGPBo0M4o7DyHe42VRfvuvehbkjHntYNPNqskwJmj5vz6t05VxHbCuJE
44UIwKWR7sQxyy7jzGiEqdPikLQupArzmjyPeVlBOa0TGL9wzlEzdJZnl/nSC3C4OwWLWVZdxkW7
Ok1zKxbrJmPumNLxvjLJ6nV+sdAqhsuMHt9+dIv87kj1c7aNi8MQmfogj4/2Oh7jkqIaiAoAaLGz
thqgTuiktlGGVMnRgibxz5X4+JdKv6g4zZ3ugR7nHymYrQAO1Z9p9uAtvx+anwkPu0bQ5LD5sTks
8grXqNwxyMh7wHvfCeC+Fzw6Qt57EMaUs8GZPKHNgjsNc3IG8BW7D8vhI/4xucue5lnVrlh3iV3Y
duY/YxnIGB9LwzJu9fAKQog9MjiujOLRaVepQ1imjk9MwXhw9iJsIagmUnHyj9HRiEbApHuWspv7
nbZqi0KmaeGBTOIwh7Sm/5b5cnG0jyAEZigwDk0NZmgstF/QztFfOENokXFoVUBj8x7/OooPtnXS
jAcVdzUmLKyVoFyGaylLXkv9yrjcOuD5Zi37rHdH5zqKMNkPCo8R80Q05lHCRwAExkm763h4/5Dn
Y401H+hKZN1q1nsj+FYeLBaWDhLWzUyJH4yvrZZQxwYr335vmGDWwfw7aU3zpaaGJt3PyW2sYgrL
Y/IWdQI1HIFVQ6fDagj1pgL7PB47FQPKN77Dcx73d9NOHjzzHl+7RFeuPeZfPD6HWCw3QZ2BRaiz
y696WV57qkDa4lXYOni0KVRrEQ7FGIwzfjeYd3gjG4KwojrlLak1+diNJ9VcXrIZJLQvUwDJazXj
22QTI8Yz0q9caxB1yXOD7N0xGM16cY7G+kREHo/m5NVg5ILo+FepSK5iMy5jDM1b3aJX6wjDgMwr
txRfCkaas42Wx1E/Lc89BoHoDQ//Ig2hptQhLr8Ix27NuPi0my6IWTIlih/PLM+RL1PXstOAhIIv
fzUaOLn4vgiNlx3uENaYNlHjfURLM85DC0SWQuzBrsIWuNLJoVEVw1G9VdtRyE7aBhhahW/fTIcD
tVYpxuuV+hmFIsuSJAeDV5recygBPT4VHCb4OSy8DxCYcHUMAtoi/C9BQnGE/5X975CpGfe9apzY
0bnJDD66Dyxj8dpfXqWtp1Q/Vr/H9okx5Wsw35lpMTN1+opyfCTVcCj0/MjJHWcSGV6gfo7QTxUA
CYvc2eDSQp9/wNmYCYk7+ojKjUqtUSGq8sySlzMdjG5e0PBCAb3cw3KXNxnjBrGr3KNBe5JMuPYr
UwBMzSWO4osEhtQChGgsIPxuLffqRgRewfdPW5KFuwmJHDMfactTDRi+r5l2MR0Ga/3imRmZB+44
itdYw3Vl4Di+8oQqdl7h8Cd73npjCsGVKwnjVqZSbkVeBMR/NX7GjO5Ao7NsCfAqQUbu+HThRPxP
2a3klDLRffvPzgywrqxPCLzJzXCxEozppXGxacjDB03eDlO6K9vdkU+5zDvWFpgoNXHOn+kvEkW7
BUtRgfO9Fcody/Yd67FxNCRuPUMPh5h6AGd2ayzReKQyzs26fuSHwL2yo+5YT/UxVpNjy26xbFa8
lPtigRFq7FpW3uminDAyYvNiDmVn2cIGb9CPigRxCYAmPoriW5mjW7fJFhJwZMYDmryd5cbDa+QE
Xt0jZ7o5bOOTZgm3M5hEiL0LTcu5UvgcjFLqwXWD3E1DBAIOeRzFYqR3jauBuZ5qeFIgnfriKHRa
scoJ3PxebiUH7Ymkd+U7yfYVxQiV+sk2zHxjxZ3iBAPQ0J480bdXpH2jONEsoOWHHQ16ZtD3VJmO
i3+vfng8NldO1dwPK+sG9bVJ/1J0UpI+MF99x/d25PGrpZ3f6pI/c86htPwTa3CPbZXZty9BOQ7z
EZ9JYX7ihP3Rq8YPYPU/hu4c1/JrbdZPPZNv2vxeyMl7SQi0PJvGEPK24gA0DMIrURctg2UJBGBi
BYVyxFfaZ2iF0amkxxk40n6xZq+iMrbclCQggAvWVMCvO8n+ZEUkD+eYPXGR0ZjGBXvUyPRL+Ep5
xzgWnZ0/+SQB/+sjyhQVX+Nbu6o3R9/QPkTtr1zSUIf1PzqES1C/COknyom8tTpo/R9Irmbg8JEK
3uAYFVecbRBnIQq5iUOq9ZDSHaPC8VXZTNYkSTA5ZLhuEFiOAyG0HhdqTQG1nRz/NqrK3tkvp8DG
wvuLMDhy2GH5M/S8ZE35iPuboXoaQ3wMRXZfFsrrtHdbirEImcxI/ojXPObQE5OJSDn0UO12LPZp
pQeakwZtjqgmIZLktBjTwjNdx9EK2oZYbg6Vs3EzLM41HL09c13MatkcX2yYRj6sJZTKD9MoQvaX
1yygqXP6jTtn4uCtUZDDEmU4qGTTGljYB52UbXRZKIqYsWHbgLHbPn6ObCP2ClLFaO+53bGKhIR8
jEx9ksvH2GgP51bB/fgrTtbPRql+1PgsHxSNvYoVQGYtjqWDy2qGkdTXRyXnzMfCjlcjCj8ZPG7s
IbbudrbeiaDdzezdsMF2Ek7GD8EmrhBGaHYipMLSL+rowmGfbR9w+vqHbVrnnpVf4VLZhczNuV20
pNYoz8W7IC188OqREl48Xf11BCpIA7E1gZBYPCyoXsKfWeqwVTfegNrn7OKDvcwHR2Cdzjil1b+K
fv1Ii/Qjk4f3OO3f1rp5zQNTJOfQT4fukuzTtf6gGVIoX3O4i4DRCwzAq/YUg/IaMGMIbIoG4diX
q8z6pVSsSyVPJzpx4oYoaWK48QrzcNAvLYsEh/HZ4ga0r3ZaXO2ppjyQBXbcHGhC9WUGSIeS8waE
/sB2BU120k4mG0QaKBHePmKicZD1XDoVM12510pMQxK5xh1NHS7YFYkuADC0CrP3jDYSK67+c6Bo
h5xXj18w0o7an8G4zDwXUwu8NSFBHl/MOAetChNmJKIdjvyvdDjN8oqVa7RRisgyPueNhAmWCboV
zG0FlHoUpPMc9gDYv9Jw2hz/SuslkRt1hGJW+aQ/VcS1iRd/P59+zXsZ6xRuExwvgOfrNnEr+z1i
8zvyYKWr86QnoPnz/gQYAd4DiQ94MTD/tCk9mym7XZolSJVY2heUbFeFht460Buc/bIugVxYfrJs
9UrVZXm7zj3Jw0gLRoVZODNuLSktTpJp4koNpdW75mXK5f/XUZ+PLMvpxphZeJJf3C4iAzKlTUJf
qTRvOsmrG7FDqPgjj1yZQqP1aTmv0WabZ5fL2W6FlwZkwAhZs4QRhuRciX3J+VOR1/wjs9Yf8FfI
BeF/6nvsmFAOa9DqguXVrzqONQi7gHq/BGUmNCyyHQsAeXCs9MqNK6CdJuwQOt8aNQtppGOscv/Y
KGwOPTuRFkIOpj2cVNlNr+jP2ic8kRc0wnvfu+A3PMt5IjRzgKNExuRYaP8TAyxSnwhbLg8kOyMW
ZV6tBCOIAnazbeNq8U/++5kBBUJaRccO/g2Qihe98BXVuWQK9+LPEY8IiYCBRZ35nXzEdnz2+R/i
s63iZaqRkzHvYVV3loelipeTaA+IGXmVvLPR5ZfWqb9+b9sZK4kXMY6YJELHe2aSFlNe8yifxq8B
t5aFjZHcdUywqCcLnZ97J6Jq8dYzqgBlYBVt8J6T//W8XRI2aQP1AtJ85IfqQOTlOb3AvICDkJ1n
+kGXg8mpcgREl2ftRwlCYjlosAGAel9Kat006uKJLgx8sysN1uxCY82G7oa+2nFj62G1aOxriQOo
IBYPEEWucuvHvF6omdbs4iRriidfifT4A2/rrN0VVGn3xGLW0J4WwgFuAVau/yElBytr/YToDCPw
Sv/EVofOaRUyvTqhzErByAakhT/XsmXQ8IpJFvl69uY7gYTza53wbDCCgnOmVq93V8z2oUbHNJMk
3psBQ2mLobROlsuwA0AQ1wefswZq37kme58QdKve27rxzAOeU9ZDNktXHP42U7nEYHHXLSamC4A5
bx5OEFWsPsQaMxoxNCIIZQ0lQrcVVN3TmuITd/2u1ZVwvkkcOWxe48LYTBUJtsfh0iLTcR7mSt6w
b+Aqq2sl8rtYqNtcbwN1L1Av4qz0aEjh0cNjZ86OEWbmhKN7jRGSgphwXu8x5QhC3uPL7ZZdApEB
6Jux1aju7Ic6aAGtHiFpnM1lpCC1kKug93DE8tSle2ZV6qiXLd1xUrCHtCbTPz4fokLufK94/C71
FW/oQoEJDIqU0ltgljJWOCb3eJdw2BUUmvReDNWLXGRL4gXfjZR4cxmotBsvLLbM8ko1DQGxilqG
zOe7t+guTclAa2zjKG0AQauzG9OWi6X9liiJJyIQD3awisOccK4t0jsoIVW58Ju78kUuJirEDpJ5
asBKZywDF/wJyklXnZNFMRtBzXNjcBQ8JsImqGYFPUfbT6296UJB5qciE4gJBTyqMl70evRXwrGY
Y+3QKsClg66TyLvYNrRl2FajhdzE3w65zprkD6QZEGHm5IqXyuiCEL4X099/k5/l2ZnkNEPgt8LS
0hi6UxmX7E7jEzfObAUWUlR0ML60rqHPhWmHQTEfzyrPMe0+WiUQAN4eyuz3HDuUV0ttujsS7+Il
1Ya4XVWsstV8GyNMtWQN2Rf1suVFPFP43fUYPDbLM1AKKcA7AQeOvjcPmNezZEgc2UvRRaPwbpMM
bMHcwbhQbSwxq3FU2V0mza1hZbD15A2UhU277eTSXlrAn7igY1yyBb4guxOY5dTzYvg9ItBxdEJ7
qyuqfJGkwXiEe40xD7HmaOnTbdWUUFoHwCyE3BSekCwKOmWnkJri1MTHLNIHHVquBKkmTAFA0sjN
FG0wLbOhdoaghXMBtW/qX8RA36CwxeoFxNMlbav9PFl7AFLUTvd+3na+OfstvLYuBjvB4DxxtK9w
MUOa9tAa1KRjwnaKu7oCOsXbSq5yg5gT32ajgSpNY1JPqg8+SE/rhwzskgaOpXqzeaCqSZCy4LB+
soAhnjT8rn7Av4ByJUu+s1SherNTIiCjOAOXDCgaBmMwXxY8uvMefwliqEMMveX4OmoCBJS2Lf8x
iGh27ZafvR9NpFjR43dLx6CCX2sTBgC4aTOxHBresx9YPkCwc38y+5Hl2pU1koNrkBLC1+PALTXP
MyyQZrl32JNBHPxurPGmQdUHUIMrn09i3NenKl03bMi9lrCvZYy/vwF2TKNfO/flZnBYiqcFOO1R
SvKwj2ns4ILC3oVRCebWbNwgSdytQtrfqelszYcHp91iN8G27zASo5x0ycWzUWIRKKLhmFG/2jJo
U0qdBRTHy4j6mymE08DyRxBN5J3R0m5TA5/70tfaKzj6yOsNZ7WpmX6E7MrzGWQnm5vJINvqqG7u
T3YZlNtyDRI4+4Z0L7BkOAJhTd9zJszGz4SLVQsXju9SCTglHUiFoaNxLuh5pWup4u3SfzFvEw4L
rXO3kelMat/ciOGGRZqFIAch80Rh9/+HLnbFRLXKqT2utcZ/SazXQYntagsaT7JOq1Zzja9qvbNM
GuX+JPymMQqIAaCHQpxk3ePFkPgC+gsuDqVlvZQN2W3GLql1j7SkqGuPsWy+xWCExDnoTTqYBmTE
XWd8L9pzIB6vvrAQq/uFXWBmm4T2cPoOvOhgK5h8Ssvv3yritVKc7sneVujS2c3FDIQS+B9DMI5x
dQ8N6BDbV2LqJ/AvBSsiGWUDeidk+dAp86tqe0WQjyarCQ/8G69G4iEroAGIe+Zrbs1wxa0MSgU0
gbXDVkTkyqQ+B9bsgITCR18u+xjujNI+kwILAUEEWFYk4HTuPdAJytVqSaWZJygobG4+VYIgIG1X
z+E6ldgzisi3NDOgNG5+jv37QMIKmpXFeX7E48XmZW4zrIz9IeLk1kHEbRDloQ/BFmC/zyMaGn6S
/gS5+7tvibXRNcjpGPO5wGBZN+1+VmWwCS5UhNaa7vO+/keWQb8h1dXnSLhWqNFgCnx1KG52Ut6z
AZxKUp+VLmY1k5IpmyDG43plvdcg0mwIgjdwpixQI1JAZFh5wpP4do5zDFYhwVVunqNlItiXn8WX
88/GJBWLY5unN7MU17i26BLDkJWVl9Gipti5aBEHKuQ7eXtGd//UchulQ+kDGux0KR13bl6doR4M
EnnswQ8Vb2sxhCwEVcs58lyQElJ74J9o19MsCV/Su4UluIo/VAtDPruECQc4/8ceKxmVpztu4Bgl
eya1Q41pPOYnBYUnK7HJggduOHxXjVcJvpwBjjTDCmYIF/49ebizHdTLd4Y6jK+HCSk1KIzFQDB/
V7CfkMCw7pBlyp8qRqvtNmVIZcMwRT9jwfJuQCE5qHaYUaCSoCRkneZ3wKuK6GczvvjCrz3LA20D
EC+7z1iu9h1WJJNIJLYJvv2NSHC8O1g1WfbY8DVXIgqebvLiX3YwzDHdC/xDwARBUnRHg5vLfJWt
RnsCJqsGOhrLFE7Cckr9kvxjZhMBC8joS1yPYIIH8zjEdWCW1qHDOjzqXvK3If0yStnBeaqSQbXo
2GBRTN9Yyk54VEVmHOXimaA/smpAryOWb1eBHp1QMVm5sUTuMtk1NI54VAYWqL6DIW2erxTnFTa3
nGykZJPVn+ntQC0+rl3NWRdbbliQNUu2rBlZUd4qGAcI30NBnZ3PnFXqgNuZhYMvzL0BNcZoPoUd
Ay3or9hcyI+f19lCNL/g8duElZbWc2t+9ICHlyeRy3OBoRL0HO02e4vvVoyYSRFN8bXxkSvVpTPX
O1rkGTVtpewwskNtaAL1TWWotRizeeavV2paOTHmnKl53ULQdEnLuvMjZ0JEE1ynYBakI7haiEg+
k2mPJfWicRjQiRJ2dwq0nFrdef3icmigYJGWVrIvMUdPt9s2ZKxaWWBi0oWGRCyT9J/Yzyybq+WK
u4oz0OTOmfMo0/LlDL+255hUJgg3F7zSNgp3LAvwlJYLFoKMB495G+YEJ6bhXG3d5Ou1H97ZYM9M
nnLbHDnWDfSKo9cIKCbD9FmDZNWys51QLypCRgf85iWFGi2xkAqzSExzjk71dtxQq8ZHan8XxPhy
hDLTX6DPUhAOwtmOCJ77WYPx2lMkMnIW6anjd4tDbEdJqjpx/NkrEvLy8tVXsXtcQmXugcwo1/Jo
OMWbFvFrruuHY6BmtGuwGOpn6TifqVmgh7XXTkgfurQ7a1wHiglUeppOkBxO/Sn6Kk2Vkg42knlO
d6GFZl7QxqkNxRtky6elOAh8O65NElOT9/xr2x82i5VJGYO/0Z8yZukgdjvW2EfIWKjqh+iPTIA9
UspH/E3q1+H8o12xhtrr2fxjuwtUAxTjFN25o/GD2BnbJv5CkS0Xo4EId4/OcRq7rNicAirIbpZw
hM1/0FTPEvqdRV4jcvmhC5N0JMrTeOq/1yb+zKboXcWPqRHhYJv+jN746cuanCM4J5p6gW6P1YEQ
63LoWRlJv6xNMmlL8/hbf0PVwb+1z3mr1BvHBQYQObOaWpWBnJmOvGOFONGW9LLJJaCgiMmcS7S4
EredQMJ4sCp9TdVu/kfGD2PcyKDnVpR9Dar9tPPYJ5hOFfb0jGfnAQK1zV/At3l446F+cx5GZfjR
HAfE5IN21FAafmNLbLjJBdhM8p651r6iXibdu4yZP5frZY3EpdFmvN4XPdFwB+MJyht0z9wjXWyh
tppsF23IcfbE4sII51TCccImsdvUVSnsZCOEnB6RkdBeKrvhsRR+wdegmsll7OfDUr1XmkQjbX/K
9iwRr8k4BhXb1O1RBB9gMM/sBvBAnZApOHzqqxIszA30Hl6DPULdfvmRQ5mLXYXKRBOEafFP1yCG
Hfa2SS4NW9y6dx42kI/lWAUJVkml+Y6H3puqaPOdnZqEQinnzgiWIVUuqI+872WCWolJ0RD6KUam
dOSC4FVhjuxb5P1ymykW7nj0W/JbChuCA/QnbplPwjiEKH6Ln9VDh0CcHeapuCf4IVBKH7KaPcWh
QVXE+BA6iXpfv6ewWfHVg/XUlewKzHfoFL/4+QajzpPy9ORM1ckpwK+5ldQ95x1GXH0nYMGSfgZA
YMasHDAjTOzZTxjloi4JlGK+mqK6Kjphw4QmBMQes9b9VkM/hhSJF0Vkd6lKrlyMZtGfARVfxLlA
rrut1zirj6lBDJChMTYqH19Er11w4PoKgrUMCHOn1e0riZ+NJW4zGNpOC4SghSNTQiWNQhqEwFa+
szA8tEXmGpZ1SCl7SSrk8pyHzZDfabz5s8BPnAJQRRthaXCdx7wyJBNlLzr7ZBgOMeQBWQBhD0h5
fKW9ru/gTtPOZRFMdx4bbtmwCCk4XjISA8sdWHFhXVHoNSqnWvDscXDwJXjQa7GLlojjPt2//0dv
PBnrkFUpR1Nr8Ar9YsyMUuthvwhxKg6SBrZyh2CV7fYQqiubhU9/d1qATwkcEim6lyJ+bACftbpF
aXyDwnnF23At9a+SFShg/FDKm8CIqfY+TAMmAauCEkg9awdUrcDIbw/H0ebHqPixgWTi0ALNyRQR
0QjKcQCmVsN1WGBsrRw+cOADhY6ej/HgN8yzoOWgzPDtJMaFeSvMBmW3sqOUq3A0q6uBADtSh0u2
UcEQbnh0Ichi9in/1M3kMSz4SihGrtujupl/8XJ/4GwXw5uqS8F2cqpo+2yUjzVvbtZPCWW88AoT
5TN3zR7J3LDvGl5MKcid6cAYvwKAr8SvMQG1ITj6+2bF2s3KELusMNGqAPcOXgVGnAPOhaT5MQBj
d7pfdK23EGm0EDs7tvKSqWLKjg0rN3MAAc+NrnKjG8pFZ4gedHpLuMziq71ZjV5s7ENQ/irlvQmc
/FmE49rjTZj+52438WbdksH9knoGQpQm+8Yq31rJfkneNjOe2njCdId4sDF8Vp4EW2GSb2qlP2f9
ZSyWc/XlYGXULcAmSUqng3SR+jpY30fO5HUVh7ZihaNTHcsIY/tfA4WmG4RfkmwU2qUOcZ7KzYVz
m0eeK+toz4CclETFW10/lbG/dZX+Affo02jFj+U0NebDKPVHFhn3ibueQzcILT1p7sCFb/nKAlzm
dj4jh3jwgWzrSDWf0nHV6GyHhXnK1WXfQuzoauLPlB/g4YfLSblt4sUSDblEA7p9YWxlOYfE0E/R
yDxgASdy1Bt3x81Ees3oGVbJFEjzJekdf8wVf/B756Mm4wUwil9SnCJzwyI6e6v8ZSoEbFEwxKSE
8qyEZQVYbUpdGZy8ulMpm1ni1J1VGkXBcKLtoeDHjJG0usrblG6Higr6UZbCCUBoFgWCRah51vOW
75ernhdhywCuszJZl/IEkV8wBrUHCP1FK/MiH320bvaG9CEyY1N7/xry4RopbJYxU1fw21W19nQs
dCb5K8n9ZOxgXyuz3tFt3P9xWJpVKEwlSK824HWKuWXegLr9zPAE1lHY9dojL417Kxm3Xp6uTl6H
2BRaMpjNXgNGQtRtv0AMqTrN7ci8K6iY0Scdv5W4yLV5EeDt9Tw/dKgbQthBArZTXqywBdvJ8sJR
/blSoD/QqUJjpJnw9lJ8cZtOhsQpjGIg61+ybKxLcVFlykrQOK3mqtDsJRGRaGSO6OGa6J+57Ua8
+4kBF8XRiLkXyJT3+zifeEoS2CFxPP2ShuqrjOQfdZG+GudcmfJHySJMAn6BeL2MMyb/9ERju2c2
t845VabmQv/OAx0zNrxhM0eg0HoqhxP6gvYGiYqZ3E2OHIGuS7lYOLflVcik2eQo6N/sBsO0zg0l
t6ys+vMEwhGbgl0Co6OAuWctm0+Bs8i0Fh8LCSdgfnUwcGu15RWFCmKWFSycX1qR+0DY7IGJDUhD
4gHjFqnO4Cl//GTw6yQS5Jvafq2rBL32ZckSvxWI/PhYqbBazhKLsOZmxG1YJ8a1J39kthK8nkH9
0e3RlrOrgFzmSET1eF9HoBX0Tn/k89+xFyzsx2dcEh/k6NhFDz2VsRROYYoRSAz3NXvoZLbq7/+D
P/fCnm7qnaLr7ViGE23DBIzgdMm4UaKJ17YgdqagU+EZJaWCK1KjBYVNRIOLjt08diSlugpo1wot
yCXoGR1UtGzz+Kh2GS2XpMLxtw3tOfvZVeNF+bZTmf5e8z7iYSeTMAj5vnlsJEZccRHW8JKN4cVo
UPBxUiK+36LT0QF/0s5p5f+t59yaQfxSCoYqKP+gNaz8MYjuHovx1rcAYokCNxDNdECMAuPVxCK3
Mw7j0NLeaB57tsHUMh9T7SebgvlZn5Ym2gM2LCjN46b8KznIkLlPfTIwp2+HOrOhGSEV6he1yH0O
U1Zi3g3D42rlkbZ/DqZ+G1TZa4rvJjsYdLhp8I6ka4FyPH5nf20OGpw3l155tyKfZun/K9AJ1ewo
9ZbIbdru/FmO+Yc5MSo5TvygyanRA6aXOsCT4WvF5GsN8eielOSOL3dnp3cmswazukZj9KHRpcP8
LR5LmvsWXkslI43R65cCTg53WEaHZbHXiEP/ZXlRgX35Kz0bgdr9PvrEZzcgHCgA2GyqcHhyIps4
2PtoZxrTffWeJria9smj4ZsbY/Ueu4WCnVBlbS7z5M555xE7mDS8wsQOrCw0y2HH0adHUabfLifq
yBFiTh1sPNQzZKpHPOBk1e3JrOBamp9ZSWQUJPwwUglF9hmbV3UHYkwdRIH3Ed6aAGI2GPQI/AVP
FEPe0G1ja5snkMl2HqURG3RlGd5UbrXgx80cRRaAj+kA+6nmq3J7dfhI+AbYB71ZRBKNKz5Yxayh
CiXHJ60vhx4bNO2AMm7GJtf9kSZOi8ULKeBAFX9BrXhYr+qFGamkH1tv96qgIJIPiz4Jc3iO+n80
nddu42i6RZ+IAHO4pURKpHKy7L4hqlw2c858+lk8wAG6Bj091WOVRP1hf3uvnd1SM9pqOt9KtCZa
C3CmCdKmSj87A/LozJlZ2WZMJPVogeB6XGiYgv4zfxWYlRL7e/4K4XBI1N1SBL1H4mZnI1mO2RKP
Dvq3ha+twjm5JLeO9Aoe1i0SvleA922LzT2SXhUmJVHYyRix4lVoBuHJmNeknkH0iAtexWvNyNc8
YqZb7gY2U8vEOcS8kA2PhJuH+oQciwdSILkNBWhpGbRDwzP+g1TWflsvtaMqCYeQfOkRjmnDa/Ax
Vk3zyD5aUl4Pug4fJmUYJBs1vAvZXcsRdRANgnKjN1zNBkcwzsN0oU/DsZo7Ro5VMv9OgZ3jUuHY
BFUqRPrdpDNe0/xoK526yXuc9si1sTMIdIASW8bTxKj6/N2C6RK7DBptP9qU3IABwD/AAA3n5rZJ
Po32Z7pfIxxq8lmPp81Yw/N/jiT9dXw7wV74WQ/cLGtQG5eGPyxCLvGTs6rMV7wuzLI1pKfArngj
lKG644jin2VbGLO8hkCSOS473F+sPwzJMsglWxUimMgqY1q+PIG30I+9QqfwAzNRg101OnXWtVe+
9Q53PS8j+sVIF6x5W4DIjviwC6ZWGw6gevTf3NS2jvNd4vKtncJjRyj4Ikr2sIrALwPK6LBRHyow
x/ZSgU2KUHHiNrmHqeBJ4wIcZiP81+C36NY6FelWMidhfyc/PXYfy2yHk+ooiWxzvEHbzoMDYam1
6nX4RU4mGvBsG8Jr1dG0UGLsOhfvrQRciXkQ8SCiGolPjHtTF6XtZNio7mQAbChTGbCEoBK2ZXgv
Ag7bgCA8LMXCS/qPEzR8oD4gbaHvqa1/lWQfLTpKK+n5VpRhjx8IvCDOUSKZOKfIgeH0x5EHF82J
UZeskzR7fGjlk1gM796oeMzndZmjBCY2W35kXD1SCCnwq3Bm3a1SfTCJgRByLY+Vw6Am+x2Y8WvC
cZbwZTC7nBPR0W54l4neAgRM8D1Og3KufhE3qPcqkMYvuaT7ecNJj3uiWX7oRfHG8ERZYpAAHTDI
uPFL4+EasegpvyYkB2lSMCjDjtyuJU90vlGpBg6aQQiFVzu5nYgtS7tGuPZ9cWgYzg3TcBjWCyij
llLoGLXXB0vIDqUy4WoF78kXgNlbdTTw3iogAOfYoGB5Oqg9Cf6aOt6w3WPRCTdKYHkGd4025CYa
MGUA5CJnlCuigqiMCpRwUxXljnQ4XrE6/eoGHLJlQlEJN6w9nox8mxxoAGqRORZckJJngUIRj6Eh
7/TVniWV1Sto2uda8NPiaJqPQy0fqtWfq5fbXqSiNFPQexMv1lMf/GvLg5fVHtm5sMOaNfhlY/m4
VQ+yIDPUYZJHLQZPj/6Gj+zFUuqLBykJ/Uox/Ir1Xn/NRf0R6/0HcccPC79n5Qdd6lNtsWNMFWGE
z8MtNRgQ8I7x2Pkme9eNUkwD/4t5tnA4h4UzqFvq0+q/rbQZ4V2GETkMOsXxbgZUT3XhHkM7N56t
Qd1SAGKRMWmHWkkWieE/RCQ5erBa59YBM1XgY2ho27MJ13fBy5DjNmCv2EuJHTHH7Kr2GJK8E6s3
4+SWRfufsQ3haNImQ9p9N0cE4dt2X/6dh9gO2w1H2opsauwu+HNKdiLtqf3LpT/GE1jFhV6SlKim
UW05ctz65KZhr2gFeUs/6jvV6Lif189/LSO6JuLvbL4xCs2UMeLh/CwBjbAwvD8y66cji2HYw5d1
NCq+ddgqLQBkTjzCfLGBJOWHdN7kcLRHRGFRP2wBg0UMpH9EUlabjOTKgkAtUa1Wf1KhQX8qnA/S
J9tEYYyauy3RC1Kg4m8j4TkPwl1S3SQKPo5MGaR6O/41Q/kz+6kUwGiTsSIafbkr/Po9AHU26tKj
W1EpesdC/k/08WKOqBIQAdg7hxXvKBk26jvttNAas+4r/Au0J4nPElV/WxH6Mmq4pdcuJPeCwhaW
DgYQ5TtrSBerBpd+CTo6rqj5WmDGTn8PjQvTphPsZnOWlJuAJhKk0SOZtVskYS/h2G4vEDNGoNsG
w8FY58MBvG5UPT0BoI2ExsvRxMFwm6Z+nYX6NpfYbR82zXH87wI1DG99hNneFAcNK1bQ3wrbLmws
IAxQL0Zw5Y7X5vFLONHo1JdoBNW/Hi+bJCznFvRyBHoZFt1Z68ZzWRdnAWvOPgggHAgA4zR6GPjv
rQoEUYAcw0sMaQyqhMA1PqoPBQrREi7+bA6v9qjtsIA861Z79uhds5m/srNiGg4BoijeJPW/7Fyv
vnIM6yYBdeIRteAJpuKJzOXUKPMq4LYmiwzIMUH3jL7yFPNAcNwRcnU3e40/ENmVj1YcAHah/hpo
eso3WY/8+LvpK4rGxJPIWy3IKqOM7pDqjPJpmQUKTEVYJG57ttApP5Q4CugWp28ZlhdcTxe3b6Zj
MotebAz4T7lt9N8BKJIhwMod4aWg7zHCzQMRGB9LxP1jF5Jr14J3A9okJfhIjKmi3hmx+VIlWLQn
2sjS6NLWM1VRpa3ShNRo+TH9p7uKMbuzDNyy43ZqIbduUUaZvJd4lUKumBrqTLmX+wEhwV4AXM+G
uptG0hUVzV10oMgW14qfmp1B73wj8i30FLdNN0K12Nygl5mkjDAcLVU+tnp8Csr8VGzmdiOW+2pq
Af9W+8wkLR/uQiN0f7tkvVqW7pqIBemxoHLUovnsSneyxjv8ylsMSarEDfnVz/dp+JNkypMs/zZp
mw3R9yiZX3qgvrikzp3XNrdSxs5OF4NFq9Sabq/pcefRcHIC6lhGwICOp4ZuoHRBu4k5WtXBudWy
S8QHFG68+hV14ltNCNHPhFn1+j0J9DskXAUqR8jyK3x8JmQqOwIo5DyX/ITpGlw3+cpUxBzUi7UR
eDN2/JUv1b7G2jQQBBptGxZI92XSvVUvh5/sjdfVXh3a+k2MPtqQ4nqzPYn/xK+m+2UapdyV1R/e
4v1rhp3WbIbVOlfRNxF8AoZQMUNqzzylSdX81lCTanJA4Xmx/irazyT84cy+NmXFdNT7lMy7qfnZ
8rSbo+l3GJRVeqn41mt3k0RnL+OUrif2w37PvypOGAINdAiECoJkRyaFJH3XNEjebqzEtDmCQeih
PHvaJxIthrHEoPtPq8QHmUwD+ZttCFyhJ/g+0XEggK0n+6qwOlXnuhi559Mt17e7rKdCPUhBudFU
nzMNPiCk3/KYoLW8C4b+IgftGXNauGw59xN3oDqwP9fQKpqIEooScvu6VGNgbpJrx+fX/TWUxoFh
5JOmUINhHxTdXsyZDeH6QhbxLWKrQfM9d8WDYpeG2FqOJwthpwr/MmRiVG+3pGNTL1ew0C0nMYtu
FrRSoYLNXJ+NCfWUJ8uu9dAzOqejGDoQ470u4FxEXKGzsBq2xCW2cIa3WanZIKxwsYMiG891zQRK
webQ6k5WJa4CC77qoV/phtufdDh2S9kwIs5sddBYM2SugwHB2IFNkXrkcWaoYMGxHlxZNxjWWQck
kKYUjiBbiTweMxXrx+Q3zPruqqwAn0HyrWk+gQUcvrLuzGVLkTp2kdbPZTcRA0cRCb7iCMPXThFj
QJMdjXYLXsEkYdZWEus0HmqGc427amSYz3JMiMPrz3aZnjUgy5nLNiZAv++AowfM28RPvEdqymTg
x8CU3T4yhKl2srnLtwbnubEhKQK6qk9P0yGTiKX3yr5Ez0xEzLjZp2Z+DXN1wpEzhZYfPKt82bbj
TWqMEzfLUz/Kx9oKDqT8R7TDvVJNlIibq3khxtqJewrSqcG4YNqbpAiV3u04z0EEkGDnxFAPWwFR
pz3IAYV2rkr8ugf40CrRQf/X4tq1CsOT7gsUXJ376GK6pCOkcm3Z/bcajbjVQG2u+uhs/CdiLshr
0EAaIiG1OoyenMIcsVXzRwR/TBleRKSCbC7uW66UpPxLc5cyEQ86Muv4TDi4YwOAESuO70Rj1ERV
MAu8RTVGJ1DaZcU3PRpua29rylurKH7Ar0H5EhTOcdcR5fNKJ2XZmVjMSojRizn7I6murMALRz+8
yICCjQlqAsFV0xk5x/Pj5/ncLjqGP/aSznIJTu9EptZqxVRAnOyCuohKjnbzbLg60CMZLJ75T2Mq
P4PYW/TkKPE9ZcTiTZQiqFt8WxKUl5o74XWM4SoDOMx+geXL1OlMtPkY/w20aWIWxDZMsVKNm7sd
KeD6LyWajZunA5LGAdJIfJEtrynj/YTRLMUTyIBjwKtT8rdJ2EApoWRbP1TY3hgzJla2bWjtbHK8
LoGT0Z8bMGBicQKlxZ/C2knSrks5sXpasrzzWn+zNKXZf+FkuXKCEjOIL2FUCN0gp3Gh7J9tMT8s
fxC9mNnEKJyA5ZwLFoFApaZWvIhCsx+mbf1k0aHxmliPWfkVr5trpR7/aQKK4KmZGPt627YMvxtP
7Dc9bcfcVWJpfKOcfi7CtQQoLLwng6uyGdEHleOHKf0v0Jhs6o4zJ68aXgyBHXXEsdyBsD6bdsQw
r8QCGKTHEn2eWkjtngo56Jtss6wOJAPjWPUviP6QoOQ0mVKVpcC20NYRwSTucnJ65lYmbaJRQjaO
JygmR9K+jhn/5aC1WH4lVkfcj2aKDdJSj1xKV26lxbWxkJ5DTTFkSx7CpkoXTGbiC3yy1mmcz1g4
7YE6557cKZQ9+WdYgrsRRc/wCejtT9/TypxyoeyiwBHWejGB8cAQOvr0UHUw9l2zAaU2CaNDcSvJ
Fa4RcApkEC0FaMy1o1qXI1xDXosBsGjIOhAkZa6lMwGIzgEZUpNxW8RRUDTYv6j8i6rDwA+pgz+l
FeBecmLlKI8kjeiIzSo4/41Fw4cvog8+Y3Ywhkc2rnrw8czzNK4rmjNq6SVnmpiONYx0rIGwMrQ7
yBxM2CQdLIRW6Vjmm36y7EIgwycMTstTQBxPrzjvJY8SszbBHbKbT31QcBm7Ie3tRf5LBGjbzIUd
Ylw3qs2bDyohJVn86hQkMQVGONxQAtQ0CpPjXYe7MMjbrQr2ouC9BBstUqCqr02+8atcSuC8jkX1
JkRDLZh9lbh3oYLUggEUpxGYtn8NzpSPiUctyEibqj+hfs+1fyiXZxbwmOHKiEOhEGOKZTZ9gTc9
ZVbnMmQOF/ecTfW+MYiRIL+pD0kgRTwbNzxvV2Ujtk8RsBxXZx7zziceKg1/LOGoGp6J5r+TcNaN
jENzMDHUN8zdI+eAnopXq87Oo+lRqi5dm2w4ikl4xE5Jk5AYbVURmUEnMaU7MfRKfchsXShPRUwn
Yqra8iarxkteI3fRl1lU2BD7kwqLBwghJjYO7uVMbRLsjlmkFycqLlPYnKiu8yl0CcfyHOikphcs
NxnsABTXAPSSSeVJapHLYNQPH/MsfU7gArl6HEZLOMglaQYBf28dkFnQ2HWng0H9Jad03rW8+o2G
zQTxCVlBUQ6pMR/g7Iy5BRVNxzGncmYbd0TJyed0juIy2xzlR21ju+SfS4bu1NP2pP8mw26RbRYN
QzmneXV2y3OVi/ueHQ66YoW1VaDEeTtvhJ5alMT8hDTB7a3dYfJbh+8tlDNnqQPY3e22D7vrYl1w
ZC3fSVbaEehaHa2PGI3KNjU4W+Oy0IcT1xvooxWj6TH05k2Cf4WebGIf8Xq34BB2KmR53w+vPpJu
4VmGKNA79FbqtyjVPiRlQ0cYYO6ZGCl38hbDEnEzhnXt54hCZ6q0Sd84/Jj9LbKGuyH/NlVyZXzF
axnayU+F6zhl91Bszxl4dC/Slu38u6y9Ok8xe4wski1PboYGp0xYvwLclP7M4bX8bcg3GX9GGsVj
j+dP9BVczBEnM2icAzqsiteae0qP8yh2VKpDxdiTUc8+kCZkbfZ1nnJ2nul7BtfYgamr7H9pT0hj
HjZpEe4V6x4t3EqQPTTdEUaGPeSpRaj6bPr67MnQ83XkXT3JTrL5KGdEVugJ0C92JpuVRtAnJNVJ
ATcaUdagv7Oc9IknKIUn5pVXeCzissjEfLD5HbJlXlMhvcXcUzRuwX28X1JoNXSO40Mj9dJA3U6M
fS48mpplJaCcgf6iETLyFO9SXMntcIsM4RIVzbmgHXi4QgsLihgAb+3Wo+ZyoSUlsDXSFFC+uyR8
i/6kWJK1ypcoLoafs5yE9pNnf6zdgWEcwvUH+BS6lINbLo/HAvl84MLCVNa4TJJxAToerVm9ek+X
SufmBKL7V/XZwHvACYdaNFBBBzYIUR+UdsP0kJxgdet5tTqq4Yghcb6G5qZzga8B45++8GgR55bP
Q/dlwKpXi10kyi77f6VErg6qbUFTLgmN0KAkyvZ2vtHce6yb9gxEQ2koNeEgAbyb+i3ssp6ORhHn
pit9H9Sp2+G9y8cZO4RCzbidap/yTblER5XpjVDeNNQfSTp232pPCGDN2Gi83nD6D+6XBOFbX3YZ
CQrM1gttAXMzHCaVJR+7DUlE7IV4MDnOUmUqAaZWqTOFfrSL02bX8yvgV4Z4SnsU79pYAts+Nhr7
jmnts6G9sD87ZiBuprY4F+bEXFQ+RoJyWPs+FSaUa4XgKQitzfqmAhThbjCLXoMYTPZwCAf3oFz0
in2O0QndVYqnAe1IBnpoqCEOOA8KyXQw5TVmxdwJHBFtnjnKu+YpaYs0LX5Emfaql/6ZC9z5kAjw
19yEWrzIjkyDxZSkmHeo1TDeEJEco+ecZJQbAQ4ghmQiHBqpZ01ZLnVxKGrrZRW4GLSLFg7XeLlA
MfswQWI8w0T2CwxFLTXQveIK06PtTN/6Ds9jb3z0dBEatFJvSe33+ilT63Njegp5pOhJlTTgs+AE
qpKZhZla+FtFPzznLEXhH+6k3kwQHx0wIkSEyv65LRjSEib0oBGH9Xc115tyzHl4BHuNZLL2hTB7
oC9fMB5qAhoFhqnxV6oYGhrDS0BTMhi6QLI5lMCLO0xb+dbCyl2eFzclc1mQuWRZ3i+w+eNJ4tnp
9zV2I84/GMIV10B90MpdbyHHY9mLrIQcOPj9oHaEmiCGq/XpEW5dJZ21hSl3M95mhVNdYDw6ElNp
gTddz17LPp02zRi9Ay15g9Aiugszr2tNAKY9ywwU8S7b6WHAJ6a7gz66fICVBk7jFErttoMCgYtX
D0Yv+audUVc2XNbp7PbLmqggiM1eT5wWbCcn/FzGnpbasmbZBlU4JgquFcT78kX8dql8Y9Ye0Fyl
vvjkdl8MqreIg3fPGcvb0TZETDjl5Lqoka1oNOuzHWZOxoly+pXWNin8D+JZ/BARHggBfOixzaSe
1TplQ7YHiKOhwm9LQZI8CVBUEDQBxk5/K8N6x135HsL6o4uiF1z4H0H9Tw7ulnqSSNHgH5cU0205
YzHA5Z7ZrtaNHdBdV6/o+75KZyvNXFMh3Hro0nCPGWy/7Fi9lw1MPcWod7n0Q2pAcUIlW/tuGODV
W7rF52vHYMzU/tZkuegm9bE+8pdibP4vfKFnBVor9pdwUJBYYtC0TKSJT8rjYyL+C3WBLzLP7NKe
o1A8c4G7UJLwMfXph8ISoNPuMCNCthkAL6g4yrHsaaZZOPIH8UGIas56CzSKzI1kz8Lr2VGDvWxL
V2EamTkRaCPK0LYBbXdVl2IGw82dx9v+klYav8sihRyN9KHJvNl9fhpFg4QKdW2yw8z8mOkZmUoi
DttosucDRVthfAFEfhG8aagfg2Tdja8QLhF4IqrXleTN5wOpfLHJWsgHqRVv+lvc8zO7ys/i4aAf
uv9M41T41o8kLccuBd4U2Q+ZC1njqPI/hHyWTTDL+ehaMC4jDGoLcec6NXkLMp+5TJxpH6ToEhV7
EeMnPm6G1CIfabO3dqUXMzPCk0IH7yY7a6PilEK/62Llg1YkpwY9Pzm4xLO9Zgi78gmxDh5Htzsv
NFkLOCy4ZlBubYzAsoA1uAZ59zEnneuiA84Io/lJzEltELekhtgvT/UrqerXLBSvtk9e1PM878K5
EKpt95eKCSM6WN05NaJLZz4LdaUC85PPK+j1RTmAANbCkOiapFIKW++PF2oyRIO7JMT7+ETVHCVr
4b6iv13P/xAqwHX6VRkr0yT1g2OMr8xYQ0TR1URJhRxEk4f4iDhrROV1hqWHQZssnkoFLwSlu/wv
eTd4NUL+ZF1CeqTTHtHC1GVCkQv8oS78opu9b/kq1uNWKieMiOeUYWiDFT9mHC5C1l2AU2JfDjMf
nfGCC75uGbngh27pM81p7wS7Wsbk808JR3uJWNK3SX3L2MGiwCsoMTOtNlYzOAElGMy3g+30VxK0
qxDiLEzra6CJFxtuHYymXT8QEJi2ciRvdPrNgDODWW7hQJWZ4UgMiCqyKTs6EOKKTnCsa8XGlhj/
CwYSuh0NhSuJG7JzY0FIBcIcPZdBht25Zl+gn9sd6S9sQAqGR+muMqL54QdwuJDpD8QaTKLAJJTy
7gPlFu+gOMtqcSr+UsaLf+9OTv8sYaI5adQZogmfcyhVbCBH1TMT7I//eDEmviGNn5aM3408uj01
M7s15JXnR0uzTnO4fcOrA4mJ2GBYXjVFTFmullV4/+U9uhyrtYaRYdxZEYxDqDwZHXjpFFKovjhI
MBKpxPFuBBNZebRXgPd63d6a0eV+tIuMU1io2wljFjI6u2mxN1EHLdRBNZz3y4HbzH6yZTX2cMl7
qgmyjMfWGH6MSN43GtXWmOi7veCwk/79MckylFe1wVsfpXBqi/MImMhweDLT805wNIBFIp0EvMkV
J2MM9T2FLrJHb0m5UIyxMD6APHRHneGGLb6UufII3Pl4aQfWz5ijwUCwLYBpijKkrEHbAqtg4xjL
8EgZOiuFtCv7xOFffAeX2Q2QvqbyJwn4rclwK5PmBmiQlvdON551B5GaMDdUnfsmqqtbm6oXtVDt
yVB4xZlfqUCxwFyWY/0IrOgR65uJXOMzTR0wNBKGm5S+N+o9GcwikbKJ15R29C85Ae/FcZWCs1sR
u3FRHiSCWAYJXLDP+OQABW/UK24iWiOeZlk/1OvYMmaM0x3obxCvjuyh/As6Ptdt9pdxK4OX75as
pv4URCfEt4VhBj3TJ7nodJx05EsorHbfWT8O4tPEDGGlITOu0G5Xr3EsOvC/ttT5puIhX9EVAKPP
zGEJy7CBpTXF46vMpGD1oLBwzg7Ujlzr1O2ANIaO8WoSdGRv0k3gkKJbc4gumUGVYPjGCqlwO04u
hdu3qfgHTHNnSiBsTH/hAge2Nq6qB2it62gA2NCes56/ug+8tREFZGCImEUMss9/1scckgk4x6V7
CYW1kaDqK1n1wpVqE2IDDAdvg8M9Z4FC2PQ6G097WNqryquJa9VZcLhbheK23y3LTaBMW1BbyE9l
ZHq1ev9/33GngM036PUAMbUasNfaZJwOy3KKKHoPW4vsHzV0hGRVxXqal/lzkuadRM3FR8oZsDwm
wnutDdYs/ahKLKpdcCQacyxrAlzaeEyvtReH8pmUmjtVyLm/2BuEtroOfX8piG13ROoleTkN4XQs
o+ZQyUzyOQC0utfdFpVOH0V0mw1G79xRJmwzbhXrUFZLBs6E5R8J6voUh96ylF5VTYSndY8qKy9N
UfqM00DDJo0ItrJwW3hiB1PJp2/wY5s1CxGZAVh41ZLtM/qruAHLgFehIywRnoxp94NvrqsCjyTx
z4jwPYDP6yJwSpLC1YkHtkJPJ1F7EK+4oW32cCJnkuxKd/jfChWURbCPN99SDYMOGuSwbGjBkCy6
XMBxU2tsR7BTbEc1/pSfFLVnlFhqTL+FV/I7ALNgYImGDBVnAM5D1r4xposktFf80KvCd+coe+2r
GkD+U41lOmTinf7I53RT5JgiqEerreEymeNVHQ/6Y47Jyl3Ifi4tx3MOCvTJXefPxS/q78VsqTtI
YqbK8P9+M6DXMI89SJX+kRqsqXtoOjhjDvEQcF9ooQHIsyk/Vuh+TObVCCI2dzsc9E1hHtuNlmNl
4wOT+cDqBIeSZDnayGEx+s3D1s7NR/et8VWU+CpaVJEr6+Wj+Zvb8YfBVUeblAP3jkAdTqoUnRut
Pscc9FSf63RANljglD4gIWJrERg8R+rHtM17Tt07QgLZtQjsAsWtneI9lTwc5mEFhDU0gIhDhOQK
FSpT0tvDGq/zFEgJgQjoOc6JZYaeoqlc3irAn8ZWH8tD5kK78ceO8IgKiaMDbdGPh0laDiTZ0DAY
6WkWEvN52pcnUSh2PBi7CtufpdCSEmBh7m6ToV2tszJmrwCmlxA/wxPQYpKL+FXqztdY2KdbGB93
3yv8vRB3WD/oiv9PTGEE/CfF792OvNaFb29L0jIgpBiWqBNaT6CY8veO0C4USFhUpIXwX56Ttr7M
1nKJdFvoousSQOKia4leHJNeMSab83cbN27YNweNoFIkQx5+Te9+yUCeUo02BHu50PeUROCFZNOH
y0mxGNeKXcsiN1vTfmKzm4BNRllNaeA1iVPPOJuQ1Y2jwrbWHEJkeDyU1MZQ69n2J5kpjTQybgt5
8JLMVSGwq15Y93vCEDh7CKerMLredjxzhCsQdF6Sme4j4h1Y+RMR7YYasYi3tJaYB7gEwN2izDEy
1J5gTN6gix4mipzpYVzfQMr4uSRtSo4Ui07/ZNkeviy2tH6bDrZI2+OIYoMbUN918rBnTWCcBJ/K
JcCDyFtzc2NUuSFeXSsF83Sm0N3GqmmmHIWdhanxaz2UQFqvVz8gshh19WmNHPOf8l8WtQf+3wqi
k1JV7x28ebTKCf8lAe3ZIWAZVOo5onOn5KSJRDhbkVfhCOEbTwIHFYPwqdjjHpK5e6YRWehqNLei
+6WQECH0ls/3wFAuaLrxLNysvLt1hQQ1VL4ognKWHEHMTqXwNx9lV48wH4eEBVvdr7v0mGKmDciH
K+jdAwzQrDjOX0mXHxqQA1GFd0a+RK6iKyfVYnRqcte1PlLALsMeMuMjmuu1gHWkbCO2cDoYz5WX
iFufL4uAAYy3aHlNZghT0aB3pN1yGMTStblGfw1S6mN/szAbEX1UZ9nlQiyhuUhQzLgxXNpAvhl1
80g+4Fj7+qz43L6czHwM4hdjLL2d+Gpv8LXAH054/JhBQ/C3Zu5nCXYEGqZk5szp3yJ55nRntU29
EwlStrLsYovl4KvSnYhlzrCpOkMsWqvF1919XcDTTfYmuo0hh/B2L/R7ViDsC+1ehUg3HVUgB7Mo
cJrj0YFupZ3Kb0smNv27nFXR8svQEUl3ZL8phc88b6Gt3CdN80WYh2x17PNFv+cM5FXZlpMGAOTA
nf8V6S8dIcQZXVb+YaBi4IhFlQso322bUxk7NygAoc0v3IXj48KXQTcvKtLekhGRPIHWI8S1RnAj
Uz7ZJTElzh9tsi5eUKJ6BjojhqfFG1gOG8ZBQzAxDwKBZDKIf63dOUwmhNeMAAcNAS6qSTiZnnqm
jg28VWucdwFNEBI911QW9n8k5oaoKvs2Efbdr14uXiZZXkRhQ1mWXMEXjDKA1M2MspPI2UCpCdGf
DGD8YEaNITsZv0Z4I1Z7iiqiJSLQ7C8NG9uPia6iYpjB3ZpBWgr35SjuRvWaQLRqa8PHFZ8YJsnM
bVFghXPDhUZtMuYIxiNdtUDQHJLsTo7RU7lFubSVgVaLrXqIX7SM3yU1BNYyeYHFnB7U1dSNe+jg
Exch7EFb1QIuRKZagpMlPqjL2ojytG062h03YmbuO3nyKql1pOZvj59ToLRuKc9KxJpvpMel7NZY
X2P6KWOhglHoTEBV2vCOMT4sGT4SiNsp6ywrwsQNGoYADLdrDBm7EvfQOf7Hd/ymD1TTfbQe9MLd
jPAsJxYjRFsYR3dMc670JoVQM+kUhi2bpQ1s6YRzygiOQYPgHb6Gqb2Sm7snmADTB9mNJwOSl5J+
J5Z8LpnBMf4kre4OAdbjg2Fou4ZfC7b3vOHSuNfD/H3TvlqylKLGN+1q+UfcXcziIwr/TFKiE+ek
VgI3wGqV4aKpOCJoJl61wDEzztNAyAy8njYznIEO1j7y8wDxUJC9nxyrU/AUMQ9EGCONMyf9lEs7
Vyo3AXBuAlZvIMskDwsAYU4YlbUX7aNG+zABYfTwpJNMPYVNSUS7ixSoK/2V29psHdp1NJ5ynIGl
MY4t5UUt13rqsKKUrmvrwNrQwX6WN6YhO3ESnO0GHyfUZKNiwoC9iltxXHJeVvbTlO31Z6XJG9G6
x2BdZNM8kUhtIdcjC7N65Jq1le4R574ICnrQQbllyGT53SR6lgFM6hPFmiBG7hqrFFMrLiANNM36
LIByqnNGzPKNgsGHdjNCUjzBdAmf7AnwLkSNElEZ/G+x7/EGizpqM+JMPQqsZLd8LQDW3KqdP6LO
eJVE2vTsXhTZrbFp16wP+NJ1GlYCUuA1hs+I8uaqRlg1yOoRvSw9UoH+0PwZuDoH+iWM1xINh7Ak
c/L6HEbppRdkGsbnExlDOe+vWixe+5gpQgSGu4c5ZiZ89Gsdms6eOuIAafc41/dpE+4pDcXhKPq0
VAkpnN45OQokCjXssQQWCWUvsFmrEqRXjnxpveIF6NL4Jyl+MUb7VU6bVPwWo/adJy0E2PA9fOTB
+E4F5cKkDCeKucSvJRuRb6WblPDyk/nkiwMrrlMUhBmKjJBO6wgcLAE9bGKksBH/fBxgiKKscSC9
FD0UsafMGb32vRTVh2Bx4VU7r5hBeDUFOPDsksfpSR7DCxaTLHLWnFyAyR5jkVJqXItwkYuEzibk
hG5BTiHcIpjICoJbFSRWZj+BuCjNTpFiGyZio2i7AD94Fh7Mf3PWeLqX/cVt7goK3+mvADxpDVGE
Y0QRd06t3Fuygqo9XwJM5rU54ZDg9PRs8ef9UYj+Ne09IJw2DQmmwW5H0th75wpQTxF22HZYavZK
UIfTo5D+x9J5LbeOXVv0i1CFHF5JkIiMEhXOC+pE5Jzx9Xegr8uWy+72aYkisfcKc465vldL/hp7
+GQUD3zqjwqLsbZIP3BlHqoRLX4FNLNJLkmPy3HB3RdPjow6dORESlgCdczZdQlVe80DNwFUim9p
3aDf7E812YG9oeB3HI8bm8miV8iRxW3AEmhrA/n3dMQBIjUMJjLO0KZNecBonxshv881++4PHX9D
AxyeKvdLyBFCS4x6U55CBRiS2jwq1vOggJBrSSyD9ScdC1j3ZLckW6CKwEOhguntAivt5uGMxxrU
s4ENtM18Y+6JBAKUKguBWy/9490RdwipPUO2WJqnPupvCUuSGPbkfDbrGNs7mwrZZ4TRPQ2FPKui
eFPaim7pMGA+jLL1pJvKrVZq6GqwEQUYFAgPi/KCrOK7mtJnJEwPy/w2cftvXXSL1LvOqTK2P+Tv
CZDyjEVsn2EAZsBCg6sYO+BqG8ZoS3hF41APkw5ACtX7DHYMbuJm7UOj9djIlKSCfG2PJnr2nMYD
7xoElzUQW0oaKT9YEhO66LuupKBr54DNAnnSet/gXRavcmpdsFBtLCqW8W+UUjg1h07lYCJCXtB4
15L+ZP3UtxHGETIUfgDnUAPmvTFe4jGvsocuZNTp8e5Q4T1VTM5cXD2ng5RJp/shoUSpt4EV+a8t
ByWIxkKnuGbiwYZRO3eMoSMAHiU6wiVnI78NToVUXHMUf01+NmLsDYglktm4FrpynT5illJaJIJO
pEYkWxYaUndeUXcg1jh3/+SGQBF+uL4KRHOfMv9NrgeDuhnKrLcdTbV8CaL86sv1GjffA5wg7YI9
Bm9rUAO6G5HdL8wyqNlndWQjsFzmOYiMF2nBv6koZ+O11B/Mqz1J7sE2WH4hXvRZdoyHvClcRtzq
BsYtEbEq0I2hhYcGF21kdD72eWB2gNBEKgPZ7700j3whm/2Ost3owgWDfC9Q0K6aV5DxVEOHHZnE
W4VXNZnPGa80nDDJwWda2jwA7ff9QxXi0Cp+M1a0lvel0dmcSR9m1H6mTImKsB+r0I3fatg0SgWa
q6GSxgypi+zmRdP2xXE6VL8qKmTCJtqeDajB2Bj1O9mnSn+dGF1VfJ4OZkIMGk4wYMeSWZ40Pp7D
QUWEmByy8WOjJoKafO/1CL5U5NxjJ5E7+wAxScm2c4l/Ye8Bh9nvuWiLiu+NbDm5zOjRyG0ucdTk
eBDBKgLHnPba/eAszF4olzkf1N4Mq5yNQ2FD6b7ENK95dDHY8g+MmFAvrRuZxSoAPoYNovmpNeUX
RxcFvP6ZPGHortAUVzsdKMCU2b4TcvO5VrQv3w2RzwMDPpX2nc/2egN4ZKlBH4v8gWMGla5sUTt5
9S6GUvbtZnPMPkBnAczCOUk2+JsmxA7+dSfrdaeHPM5K6feYF36GBH+0deIgY/T2Wg6Vol5cGDxu
MlIbpyL7XNHV/IRqwkLZqj9Yveo8+wM1s61co1U8qQR2j987AV3AscoImHEx1/GIfODR49OdTlr2
NuHEWK7CizCdq8kBxoJ8jWL3c0W9+yNGH0CGQLRTPIYSWIXMICXaBykDfuuhRWBJKsltkkp/hZAu
lZpPXpKvFnvM/C+ZUlVBCbFL8pLIb7VTbmEOHwe8YnGI3imIQMUkV93ILtmWHtcIWpCS2AuUZqPa
XiqhwagNL6bO0SY+KQ39DgiAWU4+KsSI8XjPV8rUoCTNg20leVOoNmxcpU3MvTmQ2EcRhv5JwQrG
0kCfHgM/zYFFej/1LgmIzEWcKdDajUqZlfKBf8jcvJKVaHKFMT5iD2mMbmoBYCB2zekRt/F9HnhS
9vvcOsmQaSQO3QhUXE2LGpMvGOF9zEuW2d7exKUj6jHsZhHZMOO5OVVY7srdcicya8IXYt1O87ck
sWU8RUQ75dJR/KNr8Lk0Gy6VZDlRhBcrO0pzbnMcE+GaKC6BPCrJqXXG7ISLnU9shb9m9BgWSxgY
df00Cy1o01csYhxQGYTErF3InGS4p8SclznPU/cGI+Q9zajz4ltcdx8cqvoG1U7swqkbwhwXITaM
3acVLlgpDGkKYkA2pJ2ygv5rGEPIYR5sV523ybLuYjzfcbRi5I5p6nEZSVP5TusFX88Fa31esXGB
rSIBaVDxXjQC8VSHqZT2NdC5Kii1i/4e3UXy38jh+G8wpH9vrNbaoXcb1m4jpY7IdrgHgcIYUcxs
NqajdE7pIDrphS73siFlyrkIOSLptwup8YZ23hnzFunZuPg7lkjA9doKpW56ygXHNHKbbHi7YXQH
PYHRHiJCcNAoOCXMP1gfCwQEA/CYU5PgcVEtf20ecFs2ksc3xbNA+SwxFfWWBhI6jSwmYZrQb8TH
wWkzQTIuCLpmWiBw3fdcUc+NfpBKPhLSpa+qS/R1WlQzmKY+qIvIh2Dkr5TdD5Wgw4IkcI5+tdHC
4UNJlUt1zdI2bAd849kYSIrgo0yGmA97jra+YKg2YZW3VexA3FW7bBr6Ifl6FlMzLLTp30lSXqPS
P03STZXkLVe7x2aMt7VYL22VQbpzVWMOALFjw3FV3aWEWpE1spk300AeL9ZJH2x1Bnuhx5e+YMRn
HMr6FUNSngUvCp2URKY0roN8z/y0oElP9sxikZ08lCQ03kfeisX8NF40xgrVUQ3Z7tKW8XMRCvR0
B8TbcF7FP0zRjxka7mVBJmGrBBt3sF6nXQq2C5EaMko6YHhsOksTZeCRlYMaP1dOBZWJFxduTgrO
gmYISCDK1Z2lAYyc5AKMD+Rs+RbFV5TejEq4bhQF+CxEYsXI6c31P1udOGlpcG0QitpO0PWqc0Jx
KrCnkU5FFJ3V6DAoblNckm32RVLUc5QWOTF0Cwwrc/ZVdXFT5pC8IAaUwJr1BqtXc1fS7Zww0udi
ag7iaATLE62wT6BXaMKJbqzoepIe1JQq5Q5eAvypwFfv4tY9EVswA7ZjD/Ia25OW/RnzAg136dBH
kM1gVv6Xct/1LbFGi2vkqquhaJa/qIUEAB39GrZYZ5iAEqsLSZgeiY/nCOsHdAmwNt0pMaJH5Kzl
IEFX9aPH/xLv2rTKOGsIikQ8RysJKOYqn/gln1YK9Jpjzaddsy2Gq6sYyukHxIfATFbfaBxjYRWi
c5RbmUeqmNFHp8OzJXi3q/25Vn2lijxMmeZ4Uq5EbMksQpb8cmgCQUwefKsbKHbuXNo1vOXyfz7j
wUe4dnKsF78DmcGpyak6baIN703mVsrDOEIIwKCr472vI6ISfAMVxyqox3hTbBxp13geryN3TLG+
5mh6Ka3yftWt6n2aqzfLLJ706HfTrG+4hKsfEd0ImKmZ3fyuVwV9qX+38e9U/BeNLdMOYJzLOVWE
M8CB9teIXczRLmaYfEp7uDhVbm7xpP22FChUgwmRJW4uK1YiRrsasC7BCuYuu0wdT3Lmpn19g32/
AdInCpoNXnG21HMZyhWREFzXp71adPCTmRl+5aW5iJQIKvfahObsjDCq+ZUbocX8AfPB/IzU6qEx
eN8479kV6X80zPbSU3ne+/Jp4jwyuI5xPIFtRPJ2akChE4YEmrLKvkALTBZEf9HhDeoZvnK5sZM9
LyJuCW5a1cMDTiac24HXk4lMjz1rhCnqH9rKhDkF1FtmSFB9Z1QGzFR9qTUhEydBP1VBfK/HBoJj
9QbQI2JFnPrchwVagP5mUqIojy5bn0knY6BCx4n8q3Vm0AMNrsoEqWeHd7+iXrWjGg8aRB7m+Z1h
oRUAO7sP1Co+HdmEWwdZQ1/dtPpjREwW9doVQpTQKbQZ1rlC6hc1ldOOTtEeJ6BOiwUABA0bghJZ
8cVzwzDTjLmy0CREhJsbYT+vYUX+gMCR3ZttkCYG7TgpsOZvwpp7xg5mdh5gpGSoxERFsLcq5sRC
NkztU9ql+GdMEOQZW4Ah9xf9Bofk7Mtuqm2BWnEKMMgAj4nIJyWGSCDlLQFQozLGgW71IiL0Idf6
o++Ps1t2bGJifvfJY4ab0mh3yRA8/YqImp8jFd/MRfPkQzYw7FtwExfHFgisKp6TunaYbjhWhey2
aQ9Fa7moO71eMryiKP3sUeVsyJ2mUO8yfEOL7y94Vpw/4IWDZHLHyP6M4/5dVcoXuY2gj9+h6U2k
CGZ4O/Sjqk+OEO81q+aKrczz+zctLa/CbTiUum/uDabbWKyCVhZtfYzaOIZmEtSXHulTzP78B6od
bfyCabBMtIUTVii4qOUWGnIL90cIFKEPSGrwV6vzVehZ2F+Qs1QNg3bryVsV5MeVwDai9Zwde7rv
gmY03HuSDTV+iUr0wNwUaRgBcKl0yokHG5h9RBB5pWh3bM+OQj2+q86A0iKyAnqptMRZn/HCNeKL
bDedKUbXo8gdHPjWzD8mWmXjfSpt83fJCISYIK38GNThVQjruxkNkFCT51Wcu3sbaVcxzi/DcRoF
J600V0bRnsM2E/gw5G1Q05NthowEi02f21WoC1J+OyJ8B8W11hUY1r+GaLq5PKZvWr2FQrWFxcgC
Ry5C0keLQXpJ0/KuX/XnkhNBc1G+KyPMrX1GgmDJsieZqew0Yp26kYICGxSyETDXIMojLxBZaZfZ
Q3kfl9np9kUEwoZuvRNigRr5ZsHAaGgDYN3zBwfgZA0bkgU8VEqELczvzCO1PMsD3DkBawMcSu7I
tVRwLcWF6trWbTZsFRDYWht2XqPkINZNtiglto8xSVgX9medM02MICMAarESpsdcJ+LkYHAD99Y2
6CsQtxe8iCPLOGUl7ovhOPuoWrqA8L2sZXXpFsSRFEcKUUnSD9WCHBiGLZPTnvkWqAUZIHzGhBYP
ObirnkUnNM3d0SUKOaV1yKf5Co9iP4IZL3DGdaBIV+7TKV8/pq35lCTzE87jJw//OWbnCbCy+Qnh
4RPnBSEnCwp6ZmWt+Zrw/or4tEyOG7zY4ijchLK5Z4x6vaxU3rU8fgm18l4sr6KOLvGfIRaOykhM
O6z8FKtcP9aQ6c44vCrlvuRo/EDVb6nTT/gAZRLsAPiPJatvGFpAm06yhDxL5X/Huw8cCPz52CqG
PWerba2U78Vzpu4FzGE3k2jHUHCQq57gvaXE4thYK4rZRNQBfxxF0/KfHuEorgMJSCayrw7TBN3V
Wed9ag2JuFSBGZx2LkjGgtXeK05SCY4ObpG9Nm+Y6QB5wDnc1RMU095N+NLUhp05UQviL0Jv1Ow2
NdN1oLKspv5YJ/RMIqMW7BWnsfkBALxpZU4qCDhnjF/mTThlluZ3Q+tHgqeKVMDdFjho6mZ0Fes3
zUdZPWVm7mNzFHPFYd6tpEI4lmnYGnkwKgWDE1ZIw9mJMelgITF9A7bqEBHWN+nvoqfbFqEmsleB
711SlClv+BFypBzMIwWM5FkKYG2VrjTVn0r5B+nszsL3cc9NNaRXKDfg5ltog40w3FpVv+sH/S3G
+5P3X8NSnyYRVZlcQrI9GI9mGjnjMBUxkydwrDjEnEQqbHA0Vq8YOxerv9HCni4RSsZG0hRsHnXm
pENIDwV9kDC8F1jra7OXBIboDkt6L0tEflAxp1i/L79yOaj/1sD25e0EhPSvIoCEVrHeHQaxvAxi
uFqGP3TyfXSi0Ti1eQo7vj2PJpfJBqgMgWWlSucMFHiChgECzPYSe0a7xylB3DaJj4KN0JJxK0tM
NFxuwLCFPEyexITv7/xed4hiICihTTumvmmMX/mifskIGWITF+6yfS2x9kkk6UfBSyvG1m8N4Q1x
jaZ5+ZEJbWkfNAZKpadBAET8UZHnNB7XFMl2IDxnAiJlMmtqgqe6Xj/DXyZrzGZmi0IYwL/W2Qyd
qKKohESyxvmvpHuWm3DSycJKKaPQ0cSS4BqqTPcNGiWRHJz4/0TYEKKJ7fcRhzt63SRN6xMmOet8
mOcr5VtTkHg4cFmx3QRL3U6wwX/29tadGYLil51utHzJMVV0HE95sE1T0OP5VyU42ahru45hskHH
ogTdz75skL9W7oqveRFvkazYg7k6Cvs6pU2cHKXhkQMdI7VAS7LM6NZM7LA/Wb0giFg8GbnKmhbs
OiC4ovLeWMb2G756BTDGmnnRDJ/hAC1A4+hz1369WqnqlMYfzP8IKtimTslyb9XK25CWoH1yyj2s
XcVtJX6NeP5FjPSRVV3qyUJ/tQDPFkbJq7vak/BPLDKlxgUp36E1psdsbA90Y5HZUrcxWi+nU7ux
q0p+NN1I9HFzajK3K5IDhjdGCMOtZEZW4Ewkwb0HqUNihJ4IbmaMXlnKHnFHJUmmqH9XVyY4uvkQ
vzohfeMGyFvjsSbrG5S+tzEsro1qvCOZO6ia4vMoLt0rXtejIgKb4LAQ+qtYxPchwpqJTQ0VtSi2
jPadpWvsPXVuasmm4raDDtTaFhWlyMq70SF3xzf4Pwtpmespkg6EdKUy7V+KUi53rZ49DgNgQZwu
jb5dR955JVNdtV7tUvlM+CiK3/J3spX7fBvegGnHSAfoe5imULDGIfPOQpROEyEIRmXLHeB2Roks
NQjrEBbF+/wtYT/coUob84rLnjPM4G5fWp2xUOCxxw1Lgi9J6EJhc3l4Ittzi5MGfAkt4769HnES
92iBMXsWTM+LD+JhzzoXXMr8fGB+XjSSs5gkHDFBP5za4cvc+caIQTqzeUpribY/g4zSPOiN72Ip
3vJdV094rn4wms3XUhVFC+vsCarPYU56h4R5u9oeliBy/UMEkQ1vpRZs5ziYkzbI7Z2yk6Q88/FR
zmCi60XIgi+02LF2GeR2sh2nRAioYLfnwpEFucBcDc9qluMG0I7hYIYfLT1DvtJONVvfphAgnyVe
Hm/QqFleE69xMoyr1tDMmAXLAfC17IIi69gRNieZ1qlkL8SslYf/0vybfyusBDbseDzSMDOBspLZ
GmN5rdEmapunYkVCCJElxK1jsEfoaJKEKThzmriH6MauUeV0HjlCWROzxGZ9fhIBrWKI9mfpL/NW
3g0mTVRI+/uCiE8cL2w+hUUIVtywCedVf1wL+aSL0R2gZvXPa85KE93bntRscbpu+a0vhXdrJmLK
HD+aXP0AUV9n8wMnRzW5WoaZmtCVaQJ6xV6aGPLXvBXQRUjRsyR0N/8mTBcTPwL3QQZgC4J9jUQh
p+Nu95qPpZHKcdfa6XHJ3uQpgJS2ehnLGfLTnSjFom+gTS43L6eB2xBCjcavrGYQUztty8gEGM1m
0Z5TN8iLcVoAZ1T20Op+AzyhW/9J/RiaEjdqomKzaK+RKV+jJrp6xVtVxLctf+9j5JUkg2qDcSlf
rOsAJSyEhSsi6yx9CTYYA1XfIseF/75PgWgC6AgZ6hVUpxZpO/B2WICx5DkqPY42av15V0OSPlGC
7OVXTwJMbz7bdn4v9PojMvQ7PoEnjpKIqNoq9yo2Yaxc34ray24jbdgqcE3E/6CZfQ3l+hhL8bEg
vsu0z3hEmW4adyu9dStGOgWVrno8RBSrqED65Nwt9W1USambQKX8hgt3VYneohCdAYIY7XfbD9+R
FH1NYU4qEGbSmRgRRDXCLaK5Witnw0OJsQEpQ0cALgLaL9YnbTKEUbFdzMtXAyAszancWDdYHAJf
8npUDd1lEbex1YKnkhAYOy74YiWHb7zhNo4eWml6qRKzVGRUZk8TnNsRzV/l8jRJS8sqpwQ+98hW
g02i20OQjN/mYnyXMKGF2NW0N6lZHKOBGs3KiXCcc8PJ3rK7a3EBkHgfo6zB9C4zbyP+ydTjhwL+
I8fYJUpIM4YvvULJR7dDTDs2d2qnkoSXBO8X5+BK7CjNRqkY+NPdgdJcrfFecbIcO8yytVS50QV/
35yh0VtIcWyBKaxp0Fd/FwP5ny4EpdlQH67hfIIwzUDAmf1oTgP6X3GN/fU4Eim+Ns+CX+P4binT
KxPLjw255G857b6Mfv2qDwRw0x2GE55+U2pPy5ZdQGMdWUlgcy4uWRVfWlEJV3YbyllLYnA96nn+
uXGfbQjoWPl24ZiNu914W0Xmozrt23zQgcLrQOFXaEVDS6JHuHWia5yR/mMUlJkArl55InZ0QLpV
OXqTOIWObI+0d+qj/mClhr/Gia+VhaeeiFgRkVAUdBUFwdBHeRMctYUSKx8qYn/kMGVWaLHcmdPB
VdE3cmyiUW1p0qy3DyvF6z2Wt1hykhHNe/9so8/455hSo7DEJpRNkhS8px0Mr3skI8UtqutksMZI
m2uqpYRUIttksUYKLsZDA+qC6WsaKS3fiKqSwc8Bv3HLePKouswTXICux1H+MRdYV9LUmX/gGx+g
MfZm7FXcGX+MpHXows7zOp+Hu14tp2ES2TQTysn0zDKiE0TFtL3gubguEIzSRKFbifAkm4+oWp5K
meNBHt+gvfeM8jZySKGxKpdOE541rw+mqJ5LzwKef0z4LSjmCPdwtvyuwI2gMAMvgt5jixnZ/E9X
XNh5qWCxQMAt5oQoylclym56N9zWfAHfPt0MFEmV9c5IFHuf+a0hXqkUy1FSw6kUQkr2tAMxcZRZ
wnd5Ik2k2NAT2vKceklZux0tNzxdslli3Msd7uWBhCddQNG1oB9kvDHy1/ENe+LUIJKKXIiLHXpu
lSGkNTKM6L5qcCqNWPF3N4ghgqsQeABCEehCv6F3VlHYDL5YcYHx1CcVt+eh5VjYrjOcIGJGdnAu
QDljRD4I62rw66+cnn/ANYC+/5QXYkB4hZ0v7VFnva1KrB8hOA5TkHG0qNRtH5mOZ/HQklNM7iw6
3pP6xoT7XKEGF36MSxuAf/BFVuZTo4Tw4gsIhFCebIOoT2K7SFmCMEUSDZU7qVdHlcNUIvpbhgpn
wlhpFcTI3XkkOAoZHsNKgDVMiVlYsdZsUYQP3rKxmCfckZGtBDNcQGRJ3CBs8zMmJ/4t8egbSu9P
jQlypwh4PUPk9IxhpbQAeFC5G185Zx8Xf+b2ReIC4jIe3GrCh0wsLqqtyBAvffndmOJ5GTNHhdci
UraiH62VY8h6/5CJkGXX6L9IUCmdnX3R369gfHOxcRjvy0wgWuy/LQ6t6h869+k8wMFghzbArK2V
KSSr3Iv08SJQWfP4tasRmKLmZKyejqAYhO0iKxFR9hGe7AJRDYBaWtEUHTeR4YSeEe+5o+utH3Ap
VnLdNYbjGj+JyU9yIlcrDkZtCEQ4BGb6YrkSSv5+d+IXmV4opxm0a6/cxMKrsN5AAQiVxJUs7bh9
JM29ZDxJdEbPul4/VLr4hYf5a6g4NME+5OIID67YMo/nkfZ7do2aZfV5A/sYr96wnTa5xgybeSo8
K2aAMCAwVBVN6RSTiUoHBUOxM/vUU5YMJ01B/ipjGpC61LXqP1kzXztZuVajca0mtOgqepBcR04w
X6e5wDU4mfILhHwTaaQYCU+lLR4oyf5UGg6cf8zyG8CltfRXZQq/LSXDSaejk1v30so25b9Y/wk2
txTrTqLDjX1Gu06kIO4IdndGzQCvW4i+5KVmnJyh/JSxmJC7O8gsHmo+PSKaEETrKqv+89Kqbxub
EDilK7M20tCeu6ipZnsudijbDlB08XWztuiI6yK97XM24GoCZ8x6EhfJW2LEYpr0gSyrjS1MPtKw
X6WQ50NOqvsBXtH/u48OWaM7ijy5+wqdyYOsMQDoSV0DA9G26nNAn8zwfG/DYhiDPc+1gr6m+JcU
2xEp2OeIbQeCk8JtTeW7HKOIQRFs0pogMMZj3+JiOOnKPwziJ/k3PefCDgm6MDp3CoRVBfVHQgBu
3C2OIvk60idYgGcREMESIw7jPYIwPKEcyMIELT26bK/70BzLSt+YjYFTWbAyYW9Ns1DR9BAsYTf/
KJbKFadPMCc3dTyMSeqnRO12ahFkEYT3YfF5Wa2lB5qTaiSaVBoDwaLTmPQogZHJQSdOAf7N8rgz
mDiONcsDwMTGWzCmywBxJakwvc209ySEC0P5JThJ7qMdq/4xKjRr4UbA2MLrIujeaXScanD8LHbA
EElwvqlk+6bL6E71X7HJKJwXftsYNeCxqXytdPVFyYeP3AxErrTy9JrUySC8I605pfmTHIAj7kVt
OSYoEKrpvvtfz+PWuXMsuClVdgrzJifFz9iuYcPNp0dMery2unW8cz1boRYilKwLZ2aO0BnyaHMN
mk88jjMNith544bgVsVzzSCwWAIRqQIQCBWJf1rPN0hpN+5AhdD3FcgJn6gD/yHSD+NXWmENuR3e
2zH5MvvsfWFoEx3aUGQKTkHgtEzAC+Jwc+3EUdhqj24BTo5sRjrKkkh10/kIiEQ0qnwo2IRrkEMo
6Bk+1YwcTWt4gxF3iOTBU2vhvk7zrYj0SyNlIfbkpbJL4i7y9ZC1jGnQTI5tc0qk+SQXrEpVlqQI
Jjl1yEcgF1dSSTt8LPkJFNJJKaJzizhvJNmlcnLrnJ7zhF5H96PI8lkDIuFaYS8VEeT05paw0Rs3
05n+58rUcWWuDb4NXJklX3ysyxZ19GdcE73bdl615UywCWwyQCkAaa6Zzo1syMjnKibp+I5ZpncE
GaNwzyMjfy0l027WPno3kf2aBrU5Bv2F/htZ5TkGlN+ZbZiVD00IkCVfhjV9Fkv6NEv1oeDvGU3l
DkDamh5t9VMgeWmum1srmBdjBh93yT4p8hFZpXOC46Ar9bNROGst2AMob4lHiDUpIupgLNdwwLqV
xAwBDga/Kf3KbYIulYSgNvbkt91KYiBfUhG4czqp/Cs21oeCbKiOIaGfk9k2lxwkKNxgJIGd0QTZ
mAWT4gINTE0SAcbqoECqJ3iVHQytcVW5N/5uqlyLFHt1SVzP8tfcFLddjhnY98UTC0R5fcVBeOtX
znhVdkZ94Csj97Nk7IO/UbIOhfDLYJye3TBuXoqETW1Tk3HtN1EZLApmmzl5rXL/Yc3iJxoPtgaT
OTulIjrE4SIV1M4ZSHFJpHdABKmx6qm8uWUJTVrcNA3XciFjiaAfRqnZJjxXuXo0wQoCyVB+DESd
NcAgN+JhTwjYIuOi5wJIbCezelfc790Wg8VwqOvsylg2x26t7L3GeoPzElhYM6M3yGMS0SNgEFNQ
ZIV2Lkm5XVtQASq3eoZ9I3Fq0B6dhpbXULx+3DyEs2MPat9a6R1YCmgfYlqea6r3xBT5eejCJz6C
fePKYck6LE1DuVV8kqLCdQHUUbMwpsxCrIZgXR8xBzEUovwp0RyuytH6URNhLdD/1OofAZNewpbP
suoPjd5ohIh1ktXTbIrvbEsRD+dnNCL4mvIpv4myfscP3GpH6CiaUyCJU0A6GNXvVPm9weqlBOuB
A5KIizWx9FplPUq0FvrR0t8laeY6DNeJLqG6D6lx7SX9ni0/cCDWDKxgb5On2faGzfxQhgwTCT9A
l+OZZDKl/mfF2KMqVPFdoX3XrZtsltiUyi/zsJIydx62wSl+5uNC6Ss7Jl89VgmdL4RsTook2agS
R3DGMAJEqnwsVumz2MWH2gWfv42Bt8slswA9AQ8B0X0jDgVdeaqVeTzwEPShgn0yw7JAmOhHrK9M
+aGAsYtuUFt9YrssfQX2WtabNlbZ8Vyj/BK4WovDJ0EDTy43HQdSA+RlGKgIFAdPmz5SVWWWMxNO
HPGlwBMaw/U/8K3hyOdKl1+y8tQs4qIR8uHioXpdrsZLfRdaSLV3jjy7ZIQTIzurICfJe3ria0jn
qyFKN4Jt8YocIJALrMlBwhGWiRmz4hah+DXlxjHNXTeR0zm0C6a3S5gXHaE1rAuIR01ReShHnA9H
eMe16VZp480MZxdS+UzJFmThlVTrBzZwPpqEONbkPSHlNPYX0fKZtvAw8CtvGLC3+IdUsFX2uPfK
yMClD7bXMLJEW2FXqkzDvab4k+b6mPVGSKPyHPMJwX0RWr6m1I6eQnAWlfPYUUbB8AMD91cdlaOG
WYdIKiHXd60zD/axRkGqmtCROZdnOZCx7q6LhyPmAHfyuD00Tr48I/FMJvrzwswLr0/MB6z6R+XT
0E3wRrao87Qg+0h4iJEtiPTIyy48knDBLwmhlgkGQeh6x1ajbE7GS8yesvRyrxnT44n0LUjqaSqy
fv47a79WYniyPj3TspHEY6IRQp1CsCskCT5qMiFRiKGKTDjDzjtyBHdJea2Inm7Gc8ezQEfOCumo
NxTHgK1llhIE4FkUoHuAUWPRi9KP2KyuDZoPfvfxHiJLbDnyJTRY/FEa+D3et29tacH4ng+2jFA7
6r8tVfJj8yaaOX6pA/r7U/+bjNsiYm7s9lF5704qVnmT/e30Ke1c+t4HDOTlCnw/3SnoPDMDsgnT
v/6emfxQyEZxoL2B4S4OBGmcUs8cNdfiW65Mz+Nx8PJS89YzYrkzDqSWzHGTNc7zyf/lIg5WOLd9
WA+s8vYAi2ejSnd5KG76ewNfqXFjaBSRjwYQczURURAnK5q+1C5alngwJCB1n0JHGFJUKiPBpLmC
DIumzOrovjtexu+MSXhE6aQyB4+Zg1cf0Wo+xb55k+P1LU3Xt+g31qosR0BzZE1/ScaQbJ9utlkB
6E7bMCGL7nFbutm6uqggQhAu72Vil8Lm9Kypvzsm6iUPswXcwMwSV+B5KIGDSaD3Ojz2U775xNAw
3Ev9gTXC3qtfwwhBUSv9w4Kwicdm/DPfk9q+q7AxeAMbHSf3LDjECWMq1LXkHIWbwvBmSQi5x3tE
DHmW2RmCfz4dCY14B2xKptvcxWQsf48sJBFgwX+0MFBUuNss2Lc6+8Tf5ey30lsR/BZV/hoVxPJo
k87PpSHQUbVrPSxqNvuYYTT1vlXWoyGAtM6KN7m9LNBfZGM+ysrwtkYjg8zYnnJGyBDGmOyPpCam
Y6CsDIcIDKOVtvNZ8xolww88uBj1p9nJafIbDSWGgIRS/6kbsysOu4hR9WS19XN7NPWbGgEim9ka
M+6mtBoYwIBEp6YcRx9bBdACjR6c4I8RLwLVDrvY7tDJkL45K1BoM1LcM4dZlZS8cuoO7rmF+5Xq
KCcpbaiIpPs/ms5rx3EsW6JfRIDevIqUKBrZ9PlCVGV10nvPr7+LA1wMCj0z6K7OkshztolYYbqz
6Uow9QTmBNvsfEAYTofFFT+x4ETmdhuG5I65TPws+IZ318HGNyoGmb4GBr/ieAwEZmNfgwS9FAII
xfXMNh+8bxdfBL0Me6hGUzH4qwFQcuDmGdBUgFttEAc5IjDGVIm8fFc28nMJElgbHWmoSlb5zwI0
dUtmKAPtbUsoMXyua2H9th6g5XffnKvTyQ/r8MaP9NaUgLaRL2h6YLizM0MhQp+91ZiIlXBDgN+g
w6IvMtIRCR0SstzbOoaqAC5RB+5dOxbHlJ0NPJpO8yME0MA6Dr5MQ9Nui4sK/n87ygbre59ACVVT
zJ3S0Ub4HU7W4C4lUQ2d7lFRBsVxnJFF7ZZ9LTqivz5k0L8qCzU5kVVdBVB6JEB2CIa0hi/N9nMj
Vpk6bsnpv2TRFSsI3aTzzO4MgQ3NfYPfsERaZFa0JNcumfy+jTwpHT3kqWf16syYoghDMBFhmih7
SKCDe/KyMFrbQwjM1ApUC6yjhMKouEyCeZ19tvI4VDsMJdJwXFf6I9LhUXmhLqLKLpmzevGfpFt8
PPxa3JyVkthI+ctSNqfrzLN12zTDbUsHV5p3wXs03HtsOxPTn+KpKNWzE7Pn4jQ5iPC2CrU71a+P
YdJTjdITmHklrsNzd5sqe4Hy1ZkkyvIJ3Jey9rB3HhMkpKPddVTaM1i46TGBEV0n/dYrvE9JANgP
H47GPCGzuPuyAf8wzGsURXZpRiHJ4q5e54cYJqb+Jj6az7UGf38u/y6sxc2jWDAt0B9FjZ+T02Vl
Mymin5ZFg0SeMCVjsI3Wo4IzM/8V3RgP55s0mDfo0Za+vkywebTkXnE0q5NyYTFlRd7SOh0PRXdW
lGNhHYKVPFKjw7whHCr0aUWxhmxD9W+p9QD4RV16qnknekZ9MOzxLAk1Z8I/wHh4nVF/l3s+xAj4
K8HOTCJolty7BjUFOC9hDkYuGAPgQ/vb67t+DGvtWc6zUCOwbkUwumLOOhBCEpOjkpCUQIqvhkwM
Cwh+7x0wzNVdI1wDjTqcsM0QXD4F6TiG3LfkkSTMhAsMO8spwqSngi4sEkg5GcT9Nne1BWO4Rvwv
FbPcjBT0o1vFg9sq/H+Mhwik60tccASTd0ySOZnkVWLRa4XZioiLrJIOcUu/EqwL/Xm8sZT/0Mzk
NE2M8PD0ZTz+zN3It8w4YruYq8Cu//ZEcbEt8wcNLu5sC/HombbwJXTwnHNMpuax3xwjcyRaWBbE
fydChTb3Lpc3haoHXfJK6Kd6cnOyUKLcH9Mwln5JPmp/uuEPM3dcLXHS280RYNViub0M4RHizTzr
e2Y8V82eunYvwF58dvEcWH8i2JQZdBhs/DiIOgUek3xfCdtsJPK/C0YJNtT8x/C7+cJsvMo/aB5O
iB9Oyj7TBpSArwZPj3GB27aPuEfrQoETop8VJixD2e+uB0ZXTrQ4XQnYJum7qn/4PtDF7+M99MER
bnf2jXb901MQQwjTdqOQQKQwAiHQJ6nYPU38eqB62EBV//SXkFkCKuxiSa7jeg357anP+PjI0rQ1
C867dsD9cCoZuMxUDT1Vg8VOH6YCA77uV1zx3+0HtIHvpPG3Rb90LQrFg1mm7m4kzHLf7CgyPaZd
NRM0iSEu3nedMqIF9iqVm51ZaLdVtq96ImK7QZjLoUeCsV0xIZ92YIREoyW/LslrdXZHZbgwxjuC
2Mbbibicbkx//f99gowd5B4j8y3kswzmd72Z8U8LMlBmXUdUb0kpJwIpQj0rkAWdrrA+QKVnCCDY
W0d7im/foi9HhyY5M1osVBKMwRxGqPPI6H1PpuoYO5KJaRHvGges+wJF1Ym6WS4ROmwK85A56V7+
sVTXXywckinbxvKobRdKZxm9sJlrngIGRsZGRIYOR+Wm15dxdCUsT9sWOz1qbhoMqAzgQQXsWfHr
WgiMZlKvaUvKArZOGgjavvQs2Z8o1RgrAz6e2KUqSPob8xP3MxZVbidU/aKVHVi0sG2vyTrZl928
cQzg5mOGHGCgfeszmawvvutRIrn9DAB+pEJM6nAqigtIN5A0iD/wezWvwzS8YVpyul4602XIP2Uy
3ZNrrrJ8l3S7ZTK4WRN7OIRwpBrMjAQjszunlHPlleLVFjICySGx3ZYDsXWD4XXs2nHOCBsAtNrX
TdkT03tjNQ4TzNdKFUNo4IJuQzyydTEJtAKiHVZK6IJoNXeZUrOxuXqstypSwGh+SAKDFtRodH7V
WvqRiElrfhnZEGmQg7es8VR4sxLYDBDzyxOYpERsMzJZ8NXjgYlCaTMqOaFYoYJvsUhHtykF9JW8
SNn2hF30ULgV1uJGOvM9EqxrDj5gOVbADwxt5xzKzs9Tg3AJ1rfOGJJBPkpnRCzXbEU00kjetBFW
rNcMruLdQnJSUBowVH5iS4ChVdDz7Po/RuywZdTjkPkpTJdJ/dxnLzkbUDx4lb4hgTAvK1/OfkF7
vB/xgMg1IxV3N+W1P8XfBY6eNrJjmYuzNXYuQv1KxYA75TbMGbybdzZtAnOLiPm4eIOwUsK1cvtT
xYmEpvvUKyP5Y0gg9usEJqKww0z5EC0JOq8oB/hGQnUYAwg36L0wOXUHTW6o0TMv/GmRGme/G2Jj
JLh0IrlrJLMLokXnq6ht8wsDmkSAn2qlfqLH70MgRXYi0/1iTXIiJb5GbYd6QwuLTvVq1bGOmYKX
GRePuY2XbZMv2Je4nRH5Cj1Gdf3RQe7C+q0tVOukipp8ttsDZRN6XTeJiHSK2QNkfyNGRtmHpPSB
WKNpG5jTMS0c7E2WL7R2pCgR5UWONTdV+ZmZ140ph2m40jdQeISxdW3x23IeZHoHjf97RORS/LLq
vLBsYyNG0M+xhESTWojLj0IJwwTbD1bhFPPQkEIxhBkijPxN+GeqLkzDZZm4k7Amm1c1/W651HMu
dW0ow4HrPHqpDtXcIMiFHMfg76F02o0E2AdvK4+s7y409BAXBiTKdHeNRS+i2vgMyjwYgJ6voP4x
5/oSH+O6ERTAk5oSRUGWIXUOnytRrJpqskQoEWCZzopdAv0BWdoN+2jhSGpKwb1dmhAAX+UWMimC
UOhtYrLwEBET5zMw4WnJeVqIBD5v4oMlqgPaGj9MbI8/kDbNLVz8aBdrbKubDRhAOWcA1IeSILwy
SWL+Zpba+yTkH+gPG80nVMQfkF8tx5pe8Ypxv4Y6xdXD+TYWxuna0v0gfk0vSxTgvFXOWocmnjaX
3Jc2fVrHulPOJqk2Mxu8yK7E9tmj6mc8RpQmaTH/YarbV9Uiej4y0kymmWI6neF9Iacna/5sJbgk
R+MEZgwXLDcfwDMAoY4It2JEcmMmoqNqE9o1zVGIG60pnC3sWm511lNHfcVZn5wg6CniMfkQ+zFY
cSF1u+xuv1AodbMXtJXdYeTlK+nVK6xTJhVHpnMsrXaJu0RUf4iTOIhT65VhFDup+TZXX5rU+ElC
zBiBX2Ct9TAU3jjBTOCv+BpAVu/LEiY6nI2kyNYnxusn1iRtXt25tLmZKukx/yz+2H02m9fk8xU1
OPxFJiB+sgHypnShJICUXoBNpGyISLvAGMc0yhdhiFEorGR45Mb5h9CRHj2hG6GeBViA4zD5ALqF
2aAIUAYH0aBeQM4/gFgd5ZftIWLE3WjPJ7z4eekZl1r5p6njMXufkLokaC+yHlFJaZ7Wz3kYSewu
yVdgOmo4Zk1qJU/xTBkzITWejzBt9040lekcCiaExX1uq/skEhctcTOQ+r2d2HzRSYrM5g5q3N15
3XDt/siV8TCU5imU+4sqoARJ0oa87JTgMe0hflrNO0YZohbLMEN1U9LrKMj6EU+vMVFCXMGEry1p
7yXx5ImnVerCxlgDLMpdFpqpEVgYSKVaRdvLQA/hSzmmfv3PaIpzasiumgEcbgkz+6cfQgKmyTJp
ovm+se2loj3Ad3pMMM1lGECZVDzRPz/XwXig0n5Ai0XTOvZBuZZnE90hGc+8ZH76JTQdnIPo9Fb9
iWrxudtZ01Y+oesjX+AksgVl4pzXAWyAfaJtOVidROy9DDWU4ZzACKr+brRBDOBK7L5l+Vw1ZN4H
87WpDS+pebkIEcU1FZBVOBn4P7vB5/JkPJNNnZvMFk68w9SW+zSbENX56xmDkVS4DleEdnFbOHv9
sXa3qFYPSOI76jbp2aMMegXXWbPoSe9jQQJcZvfCQSfkux6cbugPd/1fA0V1znDVOi6ZzaSn0pwt
KxxJth2Ch9hIWgdiWyu7EZurDmxyVvIA4wLHVJZJ7oS2lbM7BfyHIOCqv5h9goNPC5eqv7RkvWlj
ekxmeU/kvo6NdW034HPHbfvuM/54HD0SR089pe5yRPZFxk27gfQWMTRajavVAZwYXqfC76H3cg0i
mzxlgkXwIlHxhC41C/DJ1Pky8g9lwNpT3gi5v/XZFGYLKY3jdXX43B8sDn9C4Y/KwZLaiTlyImMR
lOKGMBsW18mpRKxtqH6FXrtvKKxYw0CQZnIWKfI9ZTjdMwYFAqMJJ0Eg3PgRK4Y7ctKOTsgjG+hJ
RLzccmA3iWsds0ADwnGktyJ3BgEnNRjlNENV0jqrW7pVxAkfjYTpFd8q5wHy3zYndBgD+zWrxEuR
lZfOohaHjGAQYUzY2KhXl6xf0HJQcHnyQuHfoKSL0aVYTioS1cJXT9VeSwt5x+xBZaKtSl9EbGVc
S/4ULObX23blSRHmW4oWWUcX0XodNC+as2Kb+Jl2eas9zoDNQOKtRgj8PGcTirV5IqKWA24cx2D+
UrCaR2ULWkxgY0VvxJUddwBH1sN8vy8UCEVB1CPuGGNWvD0YnhjQihxicBsonmcOQQZFLrv5Awr7
Uss9vArUn7TVIKqYIcbZy4i9r0QZ28fJiz29D9JFEz2Z3XrXO0oeoTyQX6RVford9JCOjJ2hH1mu
CS4tcXI8a61dWuUjabNDztteo+2uN2b/TMffUVzjfkk/agT1pszi9qA8IlW+97lBcLjzUTJ7t0bj
neMqhbbCuVioa9AluLI1+bABuKtRBNRIMgwWS1OX3BP07pOAiwxhOYlDWFVJZSHt0PrDFgWnJko8
rPxE+PGNZnzcy6lXkR2tV4PpPca5E7SJvdAg0gUQApyQHu91oyjko5Rl6ov8CRKdLtDs/cHgr8Xh
QBCimwDmqmhNmHu682adDAaDY/ulI1HQJVpCpEFkv3W4l/qA170vu6v2h7e4eEkl4fEV2zzHCPOg
aA7di5V9CBW68fZHmQQ8jEWw4rNMS65NuOTr2VTs9bNoSFBM4XWWsopRHh+3+K5CQd2kGH22XfzR
YY40dVAynmZlAXspPeeMqEV+FUShDAOGCEc2TA4868Fq2h44XVOJ9IMvJoBQ4EbujSVbHjuaLcrJ
s8iKR1wQ0CIjdd5AYav1DZGP+ij/EfayP1AFCrJDmaiH7D3iGzQpMBmc81OWzJcAh1hSgGxmzVNf
0nof7dVC9kwdz05OvJ06sdk2NDuu1mu7jtdpQvgv6xfUcReF1qh+bQDO5dwya4sVdsNdqByAJBAy
M8bUN2TPYiE/pJh735KnnEiveXS4s+c+RBDxprF2x0+GPIz2u13CY+cSIFGE9DSiFmFI3H0iljae
PmTj/bGMyEElGmFgJ0ZqHeAGUTsvR3SKsfqhq+nHtuXvsay9NlsFv/jCBRL2HeOOdL0ARVm5sy1Q
BWrtvSiV5Z2H71WxgjU1wzVTLysbPhSOcqBI/VvuTBY6VIaM6AwqM7rOUJRT41Fyb8wER5ThB9Ij
1Eso7g6TD+C16l2jgA/XoKFjThkThmSh9zMRvzfzqSvHW6optyOI7FF49DvvhIyy8hVefDGdgD8+
qo3jnl9kKLkrEtqRsfq6fuANcDXWeZYWsRlhzPQoh96ZS4YruNSQ8V5xCuzD1KApMH8oz6EWYHcI
gYB7naEU0x9OaC2+ITCoSkYD7KnqHzGjJK7e1Q4KHWmePREInniriYwZRibj5ZGUCMZC1rGb+ysx
mCYBU4R+MP2BGR8gEAzl3Lyo+H07jgz+sx5pXdTDylU3bu11/iHIt0FVuzHY/OxS9Vy8p6wm53sl
rqdN0+zhuOnpzSJhooOuv5g2u6ssd0CDfmgqvnt39/XEZ53P0kDquOG2n8RL9b7xTwwYKKzEZisw
uD2hJIaqn9Vq9grtszaB2rEMw9CO76D6rRMttC4wm0bZtb61b41rOd0Nld0JhsALcna5IEc9+xas
+ZhjEJtGsE6ottn7+HmTB/FcBSq/4nu8fxMSIsQxJZ0Uqudz9xbxDREpKumoP4EBlpL1Ni/pG5Ff
GihPFfOGsc3XmLHKHLMqxE2+hqWcB60S89uOYfxTKSZ5OJQKOIVjJaIj6L2t0L1ZAvTWTNhxVD85
IjXBSE/3XEEEaCGO1E8d36PDNi0mvfI/eS2f0NLQKbS+ljT+OPNPR6lPvEzVn2KU9aMKT5IJyX8b
OT/JBUCIFEVBG/VBiq2yUAXC2MhYgBbQvCj/8o8JPzhI0pMOVABF0XF+wLfQpXORmecFAhsFigm3
Bifr8KX2OMNp8TFJGhs8FDava93SBlln+UHIsKNgOzLQjVeE7y36EFQk0G1LdeyWJLTQyQKjD0m5
AJyQZi9JdzHL7tPkSmYrWw3sXuNTvzo53PpH/Hco2K4qh7XIggiCSPUpfkv1YyMrvQCkM/v4/PKQ
fVOQ/TcW0ss6GU+5ih7EaFA3/gPMf7PoK7l14DL86HkWABjY6vHsDJJ84COyJ/j+egsw4NZ9Tj/a
SzMsl0ySrpW2p7eU3oiBMIqO7cI2Bl628sO8kA2kxCZC+6kh3stO+x6/t7PlpRGAs2PiySBhREqj
SHoVVDh5CQI56qN6aM/VhK+1fWyxeBYpBKPLWkQXdT3UBxkMUT2RPHWEl4twTiUc3MqSWyFrV0lo
r636qijaOV4LsjGHUAZOJRyK1HSNDL5XhIi3ZyeXkQMvD6daj1HWoTVu0d8exg1MgVW+ko+Hl/+W
77gVIjKA9xQqcif9kjMhnECwOypej9k5TZ8KKFDttv2M5Mn3887PDQzyaKy4cBCyksmFIN9wa7av
Kr/IAOnkF+un/rOSNWqqsb808Et03ZPthCGhHGmnytivV9apWn3LMm7fE4HSC2NBfHeFqqLJhtXp
sMHCz8pgFuk6mgalGM/lEcC1yi2cMGZju6bmh0IHC2aX9fAkEvi1Xb4Kkn8OAL0yV3TNN02e7XiP
uHqoF3OtnCkNqwjUmHWXN5F7ykfHDu5BfjCJYb6+Ps4mKRP52nuGDBOK+hdfVdKa4WlqAOuQzcXE
y0QKbMm47HZuiuCQ++ilhEUQnnbSGdhqguru6UmIpub0g61JAa1F+9s523iIQOYydo4tmApEGA+I
CzUKc80f1pbFrQKF7LQZfysqMpGiDylNaKC41BclVH3R/qShvRgFE2+WVC4ZuBjkvZ4SkCYVtedS
mR4Ll7bHdHwktBDxU/RIUdRnqL+kc9xqnD2ELtp9PJ4yJEKHBOIxE+DOGOhJDhEzpWxTbo1BGoZv
aNP72I4fXbii4H9rU4+5AIRh3pZYWp1JCnXG/flv9Gag8+2M8pIWhyCaLFzrrAcF5BTSu9ibwad+
KcvkvvqdE0H6UdbKM6TfXMsfIvpVIJ6O+Whwvy5HgdcrPzjyU6dbEzGLst+GEA+6OKwDE8mGDnFL
3+ITd+AR0ZoROg0VdyQtN7QmjXUayh5mI40GA/+uWM6Z1ynMEnl5UfB7FxCXDKeWU/2O99JB+9TR
jlNeZiiSqy7lJWHrgh5ZRnkpCx+drHO0/SloypBEsssVfpBckjhuPoiHy9G2zzhOBYImew7qGn5Q
2APTXX9XJu8YQSbkPDXVP/VvaBBdWgJkli8xAh8IiNZ6z3CP7GMGc/L5xjSCYlFOFocyBXdG9KIW
ZZ/jO4ITYrM2frKUKgHw50G5lVR40I4fEB9ciRuupPpIhxTg+H0gfnCW36jNbKt+bbPBGVnNOxsD
mkVyyon7nms2IVmmKmvffIy/66I6MLcesBluHQZ6QuYATzaC+sYcFTPQKki+Qcm42piGSOux54VZ
p1xfDGTcZv3QG+shfbLw2+LpoTTG47N+7/VAtK4qx9yWf+vM7ycHq0yaza6Mwnfp0V4lyZn2JEFT
bPbIK8T7xODb+pcxkx7em8VwJ8vHMyzbsYSx383JjOq8Ie18/ZsbxEtXOH/V6KeD4F/6I+nbkJOP
Qqq5Aqw31irnLXmu1ktcO8NXr2lBZ1kBLyWyjhk7ox1D43yjq+/x/OzlhPqpYwxsrMvIkkJnSVF3
JxbfpC2AJe18a6ckYs3miR82BKdx45UI/QgXOA1WfG7V6bz6Gq3TJ8t2mRl2g4hJqW7tr35BkYlh
S3upEuMBIzSUtWDdZWtwMDZ+VmnkDsKcmWd2RyZqgVNAM92NG0am5rF2HANjJzZXwoswQJ76YXFM
GPPIPPVnfTDniBbGxMz/GSDpDbEIZTD6eVpcoE+QAhYM3RhsL/lhfWpgKyur5tQCFonqsvNHGlvb
GvEkx7XfMlVmL9gRQlDykEWA/WSXgEFRbPxMTZl/9kfjlngN1EnMwzL8LmUliAzVCns5AjEvK0l5
XeL0oDsMxeamY5pJDhFSlZJga53mzBrA6yPEzlAoW5+L+p72B/23RXwpJmXQohiw0FGr7WX+Y5TG
ff7TUJtU3aNOPrNtZG3K/PWvqbnJGj8pnPSMRVPK0zAoz5lALM1dYHsmKfll0+Qm/8WOPFa+MbCW
dZQYT8p0XGXQJX+1QierfiDZmSaUbYl0xxl5L9TqGn9ggREZmluuESqvcSIRZOpyNtu0OHuiMdIZ
g0wdKkd0ivUhUzKnGjkfpGPM2jk6NpCRF7SnSU9GMM7kCUpxZAe12CODN86dySSNwgYRRqUh4UIp
y7+teYk2sCodqsAWOFh1Trw9yXcg3ZE1gnXdn2k755lPuSwyLouBywJYPrxccvpQMfEyU5Bs5Tsg
RlvmMMkb/iSC9d5NNKpArFFkVmhdLSCxfcS53f2r4cQWO6YagSK0frxNqku3pXF8Ei7boz2aOBKW
yHAqPnEJ72vBLxP/Kyv2LqEVTmSGKxjFUlgcGEiM1Ncqu9CqR9GZN2Lb2VnYWAgosOnvGkKOVRfr
HSYxhxDTdh3OvYQBnYgfCjgJEmKKmWpAQJTPzrpWh+h7OGU68CcLgOp0rn8HtjqDxhOVEfS4ktDF
h9OV/C7RyWjnY82HXNgL5WnFlohwcO1VJHhH5hmFdZ8aOL54wJg18IIIrXZOQtRdb20FDsSOkLR1
tEUcDauOum6snpUWvWyFfDJpEQCPyr+c1xqTGROv2vsuC6ntJMwl864Qf6g3NiG3T045/paMfrah
SDLQTeFuktHtaaw4wEy2A2kIS1Cp+nGkzFMgTc7cHeMlb8g8LMmsO5N6FJOKIRnBDIynGw0/Ef6p
8XCRrP8SYPgiptNy/dvJUEEsO+9/BXLcRy72gkTdXRCwf9bAXfKXtUmdz8QrU9Yz6HpFJPgUHX3F
iIYFewKqCdCUO1LPlqh5LcRX6RVXCtcKKmLlIxrC2mCWO8HTYEfUA2iQ0N3o9/E4/SBx3hNZ+FOw
veVXRQImqoJD3/2t9OkpSuS+leeaFi7CKyHy7+AWEBkCzQUBCvPgTcvgWT+XoSSJx4EzYE2XpRgv
TcwqpQAmJWeXlOC3MWtJpNG8fnEkuQq+v5Mypl+HbXcoLTPQMcWrzXDOALaCeIo5NZZzxeAAW2ml
S1dJ+6uxBJBZAlTzBzxGGzjsifOzYtKkIoVW64fsDgosCzA7/W8sMifRT9H4TqoQu1HxAIGMaCJV
xMGnFo6E+hel8sw5K7rLbeN/lhN5423k1Ntl7ngTWIqDNI9qFlbaI7pkYn7LN+VK7TPe9SG6WUQF
DxxKzpqx1O8oDvX5acrSHVXtNT+UgaUhyu5FHk39uCnMR19RBhIyXruCHrN30s4d7FPuGeA1rkaz
Yg5/VmIRWpjl8GCJ2ssX5topbCmmPrhqEmJtpWWwg/cpm+zd9vu35tqYvhHBGCx1VTZU9UO1ak+d
wVRBYsyQsu0fkjGGA9ANEdJbvMtavZH4Tgk6k8gRr3C2r3hT4v1sp3PaBYa4pLA05Aezcgp+9JVF
0daeR5a+867d/pRE9t+8gcqLTFkuUAvPaEU09OcWEUclGT0WdiYlUPUmVGMxbMJYR1mNFDC9Krzb
VXZHvmUXVn5S59TdBmgjyZ6rQzC0kjLc28E9EeB9M9kOAm4eAy9oFrQYlMiCNIgcNnHLKbUHSLLM
UNUduBTP8px42ryTukAspCBgEuTLYuX32uyfG/hQkqdukrd+5AqRzSDVsYQ9R2V8qzjepteqj58a
VE49ecH59sS+1gINR33rC6NXmySpq80JuCS17YQSeGVDR6nc4wexdA8+J/z24r4UtmL+CVjgoYST
UfYumGgU9BujSPOEbGZ4lu+fE376VBTeMozkpForJOm21gfFzFTY9X5h09XJePVRWJaJcF35e0rh
XlHWNe0r0vcFDGnE4IWenleiR7ZaECKuYaZICbiKLoO8EetyDBoh8Tdcl81YHXPE2fkyh0SLcd9b
L/qbVTMbl+DFrYaLFoj7sz4v84RtlOW38NBHZj3wUaXbUp2WOxMv1vfIIDmjGk56QTlud0upGXMc
RP2LHY5d0lmlbhurIf9NGmsIzzPxaYktREgmOc3i9/zQERdRI2kkMVyRiT9envxJTXx6j5WQkVNP
Gi06DECJE31UPoTsDjduyoaBAht6ImuNMEHg28MqMOpLzDa9SRiC7xeNUHskNDCgPmt86lH3Nzfh
EB0wT1A08xtHxMCoDypCUw27n9WsSSVlGar/7Qk2gWKTQTBrcpJvMMFL56QSA23swoxXB4tIY55J
PApbrgHj8J70N/EqPnkPTFL7wBQM//VWeRwPVsia877cC9jCCuLgDCzH6qxSCq/faSg2NIB8WE16
P7XuzPlYKcUmYe4TBS2pUkgOyVOLB8icWIxYqwgDsprYNXAH179sAR/m6kVS/kAGqEK3dEgmHlXw
sNimx4N+iVmQtiVPJqWfTH868UEArmvX7hTP1IPgu6JLkrHbJben2xNuIP2U8P0+CcIM2w07HeWd
gB7g0ElO56yUlvy03ByO1JM/jH42aOsPGC93/jygtfZKH2l9Cw5UO+LEG2qoWuKRzPNTQup4fOJk
wvY4dLR1VeWuWGuTxGHU1LJeGVjS4J4ZhBMcrLV3Oo4d6Eansjsk+EUXQuYTr4rES9Zp16QVbll7
ycshZG4bjqgWhp4nDkVY+kfrmW8zABTRDifn3IIxKcyhLIuBfFjUKMxbljtM7c7Whju0xJy/Drex
Xe9oYx8xG0cz8vPbqKPrBmEvNVJg6QY5pTIdPsF4sxqgzg001RlGSkc4Sni2TngBqVHz3ADR9FDg
7plXQc8euN0LbX4zrR0Q4ldkDpBXjNK/co0hRvz4gm0RBeG1HHka/uWsTwW2lD0C8+kroariq3Fi
9lsIQElQOaWIYci5Qh14VMldQSJakTTYApZaO6xp0nHAHK0jFwQvJ1iXgDaNeQB0rRSc1eqTd5t6
w+mziJ8ZZmcylSX+0psvvBlcXVHESOIx+xaAVSVHXs0SA4J8/ctsLjWh195XyRfy04lBWPwH+/Vn
TOp51R8rBkwXnihc7rNtrdkZiahGpIX2sF4woGBg0B81h94IlAh2FaIBAop8mYQWWQY/oWDpIaGl
/aPRV5jbd1yYyLi2MKu+BvJ0aOk5qNIxf6ub/B2uI+Ac4uIceXIatK+7ApkmxxJw7voZUIcSqAOl
NjiJJTtlFALxtp4qhgJymrh9UrJD4vGUnJESSfrk8cvnb/Ntfciyfg4aPhWnpH0osyvngJFnDrMl
kZrQYDoBP8AxL4Wsoyn4aPbfnt0BSe4nnuNF0rG/E4Hqcc/K0utYHuMC3silla3zIAEYUvqj3Lyv
7LvorWVkGWRlzQlDYvZBIheLjk9f51XIf5VIDSOo+DrPnoQ/lZcX5w6uIj3sEunyOX02ZgwAUjrF
lLdDoYVCh99EvVfgfmyLplNh9ygyZCECsDeSiwjwb/V7tqJFKGXGI2s5p3j/+t/y19i7WM4rTHcD
FzWmOhiFM973Cf8+M/UlSjzpp1cavrFDfF35qckp8FoQWlqHE4/XnULQbt8FsLHCTV+mYF1h4HR9
sKxVEO0TUIZRtoRoQxOqI4498cDAA7vGgCIMsJINobkyjlZlDyJANuFfybYedAUNxZEAqx7yo7id
eyZ3BnTMswkSKZepAYAXK5YRNP9TEct/SzB6zHBwP9fQCGoEzKCMJo44iHY9DA2nyoePru3f6zZG
7t05lbG+GEh6tmNKP5MZjBuQeiaIVcpzGSiHTkN8EXYsnyNCTDLjvWbnO+MhyvcoKAs6wEsHDAkN
+2n5IZmG10DR/xo5xrMsbApAhL9MuHny1hxjr+BHcRNULG0xrR0uqYHyczd3Q68XIQO0mRjW0e4a
g9+Asp6gxjXB4Xrnkm4Fz5gId9J43oWXBB90dQee54+x6i0N7zSJqkhEEM6ZnlK/NX15Mo90Kwv5
8sp4kTJ8lrkKs07xDYmAz+QNL5IJDSeXKNJ5nCf6sJLnwaRXjGXBFV5WoA8diyuS7iWMHhWKxxHG
XYwUC3TWAJkZRnRtpjcMkxgbyxth7ysJD/QYXVNdU5aLQ1Ly1BIlaZhhNxH3HG8BOU75iopUTwL8
9v6Iir/+mwBwxcJdR9Jp+kbBfRI11Z0lLgLfmMsXcfnVFCvUjOhtxKiYdNpJ/FDWLqi0MajiFTDw
HJxh3DEtUJgWLKLo6ursiu1HlRp2MhTuNsZkxGknZrJfjdQwq/dy86unoOvG4pZ/4FJ1FW6H1J2S
e82hm7SfcfGfgMiSQ/M7Qbgfc/bq3zMUwjTg7AMJ/Sei4tJ4o3S87xukVL19DOb0nMfuJRaOClb7
JpSZ3JTwTzsYxckrfiS4p/3r+C6l1WPskNHjWJ375l6n8q290nML8plR/rp5pRlYXBwrOSZVFcZW
H+ToP3X0n+//ML1l5Eic0LQf2v+j6bx2HFeQJPpFBOjNq0iKokR5lesXom7dLnrv+fV7OLPz0MAs
sDNtSiIzMyJOYEqs2FFbgx+5JiqgEqhvSWOftNthAJLSE21iZphrYKQMCJ0QwJ5w25K0j5Ldl+NE
hs06z3N2HT+lZJOS1kBVDVdSZLLJ+rkJq4skgmSmv3LRLjIUCfWorqTOIbOP5XBeqAjJ7ZbkdVmZ
98as6QTarQ1JAMZFhYBEKuAmq7B3J1Rt/jWb5MIHSHt1nGQwJmKERjInOaWe888iw0DxKYEr4VFr
5h4NmlD+Vq9d1FOd5Z/gRdVr2EcHqUuCdVBPmhXvY+E3WQto7OpxAXTZYVTEvn+IoMdQwxcRcZBe
xq1HNRvLb3EmrVfti0w8Q0oPpFtEq20O9nk13s0oOmktT1Z8DQyL/0a/aa8yqW+xFmfCjEiR0qFj
pzLwbpt/lOvEHDlhoNWuJa7UGIYcB5sAh/ZxQUkl6Jlga++xnaUjopkvk2ZRxcrtF0o5TE+oEqZl
63OUkM/T/kNu8/faTLzSMhwhuBdAK8dIOs34ryHQnkwggG7d9buGaU3NxQf4n2eu8OzoPyeHwDVh
O/T8IafP0ggmgK6zvjOJyS3sr9hTMo0KlZEQFE3J5rSrLdYBw0Sm+epE4zk2H7wlwkZ7UNEUGZDa
ChYoyzwYWE5p/aUlQE6k40pzKpSMfs72QrG5iuyCBbZmdSK9G3HOJE4op0RO6LXSplP8Gy/YkSYs
7bGticeU1xjrYoQ5BMQooGGyGOqPepW8dNLcBMthxDtV4qSxMtU1nDS4EgAOIBTOuryZsDjPW+ZH
O1/B+RS47RMbl6yKWqlAr9H+TPDnhioGj9Sypq379L01xJtp+FhwRwezfszDu+TOnv+akUBj23Ls
i99s/qSrhI18LLitl+/8/1m6da6S7oojtzQmiPTaXZ3MR4LhJc9qH6iwpFzg6i84HElpFPwpNpQ+
ZxDPnT57nfUuyZ81HC1dTBE60lfVpy/89a9VGJ/G0ALWaQ5wvZ1K+BOv/sDRaUJiDZmPdczSEimC
makZ0AmMXObmnNUYP1EaYyXhmKyF4Hh5/IgLMDw6kSkFWy4VX9CCQ6fKlbcebZn0h/Q7xd9qKfiz
uumYO6Au17XCpRdQiXCYFHudUw96byQ2J7Elj3fRKYnBwxFUKoRT0hYRhx8sUQfjnivWAfx4THlJ
/h3h2emT+pSn9alHLX2XYDFkJIY0+M/MBB2hXtI/zubrF8jezRQ9aNlHFbtJe5eF5C7PiBM0SXZY
vOhxHF71Aa8wjQCKpeNxCii0cYDDEHiGFsrrEFBAqWFFCm8SGywWe8Ov4ZqAjL/2WX2TLR3NIaLR
Epd3nN9r2TwZ9Q0S7nXqIfMCWosP5Q5eOCYMlE0d8u5n8Rl2HsYbjFjuCIhNY1sR2y2CA9IKfsOo
aAiD5Ld5NTQZNTuvKBG8OuVfBbBkVUKNLm59X16H8CHx4J3Ik4g853iJjhlZUiPDiH9JdKTzYnbU
+DQuwoly+KiA7cp0qRnZQbNu5EwXu6E6sdI4b/BNyPNoHxJ4qXCmEAbaiz/cSjdX616uh6OW0x5D
2nnmVHXjhwWEcyJ8EFK2vXBsarl9gtPfClKxVVqj7mvnMT3stHOEQt3l9ZM83Esc8ZAxmOJzGsjm
1GjBPYJOXklegQzOipaKmhv3yWHlV/nNlJT4FOM6lUrDcsWGN5oH9jSiOzDomv4gm+mBSHkd7TRl
PNHHzpiXQvfimMlLrhKPGOjAeGk6CdnlyHxkAKpSlslremMv9AteuunWagpVnAuESz34KdNn2Nfu
FMbH/rjBoxK0DHB+FffZyKHalTPdrNFj0lxuo61vuO3YpulsgMBhlbeQoBb3quJUkCXArrBf6SWT
iUrS4RnkIdcfyIH7D4JuRT355e62YmuCWtpkxp0cNic2T5ecnJ/l0H1WuvUeFXA91otECYaGusx5
YPmPrYQ7Bo+c6affdi9WDgyWmSQFmZ9PCx0vWFnynYDZouM3BDfjdRn9LIhm1n3KKCn4N+PiIn5Z
PGh7CSWBK5Si4bI5bWVEFNuSzA5ptBVVOidxetOEq7eoBKMZJMRxo3LE4NdcqmA9xkNGe9Fb5iMZ
V8Idc5ZWTLR5JVdFmK8ZAk6eTHaz+ft0Uv+W57pox/BmEp1+v56w/Gtrv5mS/CRIJuXcNcWgS/jb
yNguE+sMYoVPki2lEEmV5DirhV9kA2Uxp7BzemsicAVAcjtjgENrHA02nro30OMiE7ILpxQyB1n6
p2evTHxcg9hJ+HEFsKDPksaAxWWoNZ8DoMlyXl5hfV6FjPomcxcu5SP9ZvXyYyqJVFy7X01dbe0k
JQrqald+EdL9WYNKiiJAHlusB7MxPmrG0JNsgDJqcNQzpSoYs+n28uEBR/y+MsKiqrNh0DsVyBZ7
IS251lQ6M+FDioMYYKwzscZrWau33Mge+vw3lP/90M4F7vryZIEzK4dvEIWBUTME/UIe4qf9obIN
f0A4WEtfp2kDgy8+sDma7MHhp7IAXCx3/Ac1is6KNp4BOhn3QZECzOlqWz+NTHyCMZJXVI3RIPPS
Pso12UcJoF8h82kF5wkvDPfV3nXG7Mw9vKoW70a1odk49HKxVO44F2fNKYhPoSlLXBK1u3iVn0TV
rLg76VyiJyqlluy61bmwxibkutXkTUQIbjC8TSYXMLhFWtJ6qgkEaeAktTNJtXXnmPO+wC+SF+ft
ZQNQjo54e8HErOqt24t/jHhhMbGnKPeoq2XkAk4XQfHmF/TpY5EgVtXYsyQ/FkdfgMRk7OKepI7c
cT03bkZdXkHlQHmxBsiAC5lL4nk3OFg0i9HLW2LNwJ4d2zXUimnei+QgFJM+yLOmTZykWsgyvC2b
1lYwBRvUVVstP2uoA3lBDAnvz8hWo1GYq6Dxl2pxrDGfsl7TkSQxoxFp35ulxnsW2yqC26gv3iV9
WHl+0ErLGwoaTcY991sPANTR0POXMSwP2L5ZFR7bOPR7U3ai/Hsd4G7SCRs3GzgtYUrlbvbM0vYx
vvHJe+mz+aYW6vu6VB/CVH1Yt75M31X0kTBlhHCSbKJyreSuIxBvpZmlHbB8UDbFBTaxeofKTbXY
5ytTyEgQ4G7nqnJYssbvPYZDHiY77pdUL4FiXgzW2nRhYxYKPYBXrnYwKsruRjXebepA/C5w/Srk
hq1qkffiAFXybW2jh6nn9zSpuPLG13Wg4oWFfmQmJSU+8IrjjoNx2h4bWu1upm2m/Kxbe0nXw3or
TtpLdzWnI+wxmaqDAayTGfJLm8gpx3EQn79MGr6GBqJclwQ+stqfuEqPNbGibgf6wtby9g3DhRPH
sO7vPcY+4U3Vs4/cH/EohKV2p68HUYiLFudqcfNaaZCfi/HOg4qz4gLUsJyeCqyPzltpe2bxSXiy
rHFtlwHuJKygqb/Yc6b5jXXpxiKYW9yEgATxrU5UMUB7OESRceiWlfrWn1YJ4sE8rPyaXLWqsS+k
RLYFrDLb/mZxsBcvqOhnGSQwURPpEksFDi/JG8yUDAL3dI7l+tsMi7HiJZ6tpSNgumMCwECRkspy
8IMslH+cM9RSgkz6H+ZmL6VYtVjdrIUTMPRB3XKjq1n6YR+FbJKiSUKCs6Do4BTdiWN7rJv5NvTT
tZnKS6U1dsLfp6/yW0NHsglyT6dgR4UaSa6lG3AawgIIspeOaRt7jNi1x45tXoBVGlbDOeG7LOv/
5jkSHst8RuBImY+4Qn1VxsurJnSsrUhgyGB6eIh0lXjbchzPEtVxYOu96vrUo0A9KWt2UwXqwxpU
0/oM1aVI/3CWINFjj4BZDFBBeM7zgfTssXHkfKQVW8P+iumlY0UAZBRvpL49HtDyOhNYJmuaLwxw
w2sovyRO3OA49xr+CVTMaSAnn5aXXFgv4axd1t+kUu6l8ppV7VOjgsoM6hKqv2McN+57w3mqRFBf
Xc7+l1HDJZ3BsJZS/u+I8AWE1gWGNQCEjtNOzTQeZ1wPmJpUpqYJzXI9lvVNpBgnpkt7qTkab5IR
MNK0MMnL7jRDdVJmMIsV0aFDG28QSjm5w9EZxbvEMGcKIR1HoEziswmiITSiawPSkim9ldIjXuNK
9qUjT3wNJUH/HHXlI5n6T4z5w5JehjUlYQWk3sY15M3KcpjEAcdpZ5sT+xJTmiEyYOciyFjyG68M
306rY3aUb33LcqFae0b3ZYIQqCSeisi2ILKNJR/HewZiA/38SD7o1J9nKzxqItWA86vRC1z6wqmT
1tPC/Q19hELMqec8/zECO8tl8bDm2A3aCqSt5uJbjQpEiuHGxMtT+EGv0EOSZBi5eBzp6EmRQ4uH
Ov00dXY8CcFU8zFLYh+NwZ+s/LKpUJHyJzZneyjBN/W4AkvVJXTmZktvRwtZEButBYvAfJctLIZR
diIr2Ud+yLDGeNjSSGdgvyhRfr57rsMqVs5c/mp5bVWpctfD8aHRdrTG5Gjq8klrHQZ7E+N4fCq4
WLercFRlPHRs2bD7FAElJ8+dmDtBh4dMvKcwkYy3fOeZEY9M3vaU3PuCdavC4tKDDqL1pUKRhY/T
9SQMGtmdB53bFZ6JwtN588741uKs9cwf9mHM9iM/2LK8kV0qgh2YXAxqGENoJVPzPWC5Y9bkhH1x
AMfuEocvy1qcHBCyoOmPkipqGaJFhmtNtuCxsQyTZmQSI+VAv86oYze1vDqTdx+oxQdCl8T3oGaG
7O4mPTBj4fFHD9XxYcJFjq2LtJ2TTTIFLdWaBc3su89ZDsrmrKrdsTEcglB37LrG7OP39BfTlo8S
MOhZTM+f5j1l1XTWfYu0L6vWAfSHqOh+20T2mHevvD1XU3MV6/gFjnFBLYYLN4iwS3ELxKFyarpd
a8YBmurJ4uuoQ3Yp/d5qaD2bTjNNbkvFhXE5yxDgGV6vtRxecycpp1u+VfZGTwYvQIHxfZX73WgC
DRfW21Blt4TcEFnWaH3UWn3/mz5XzXzFlMzEC6nyV6buKrtO+xPP85NWRbig5aMqtEfuub41j77J
N7fG6nzrefVYNqY5DmE55eYhh7A20V3TKeSUZJXgm+VbIw5nsTaJKO/S8hbg5wUkopjuxCpTjbQ2
41DgXofmNrCIdwzMttxiUZWJ8gLMhWW0HsAl9HhZgdgs/izVQVu9S4Pq8KqBIsn1Crx5/YtUBMMs
UV2FuzVDkKfcCTqh+i47cA0Rev2I24AaPNqg9i17DS5hhkymD80HTJDoHBy21p+BN6Zypxh2N3wG
Ke4TgiyKiZ+G/X8WgfKdk4AknCMm3BCx1jY0e0H1++AbsrP+iNcBeXLkt7f+eAkfI0Xjqke8ibOp
+IMO4aw1FURExLkyCNrsUyIfkkdAca104r4YYCPUEhcdeCcdMbIJZ3JZ6rPhtW5gExX5w5cTKOP5
AKuozcrnQtQIb7g9WpdRAPgml37BH1n+lI6NeGvJVwzUt3f0kCyMwltgEyPk1/IjYbPosTbCt6Ix
MONQP+CHK3e2psdnAo1FB7KTYGAsC6DKdspdwgi4DZrE4nYUgECSPkO4KfuXViSvpmuehQpGW6/v
LehFqN4Q12JIKdwsQYGDI/4nw6Acwx8z8eUPkeaDnSvKCJKKvNv6kGtQoyy/IfmUtSAOiMOG/tuZ
IaZkTOlbisL46SFil0aBZpI4RZz4lHCobl2SJxs7d+TpmDY02lJGJJXovZQdZRlLP1Fu8hEr0YCW
ha+UwdkT+u9jP+SdaxUZORKAUliqaBASNb7x8fwuDDTHkuGT5BWTEnp/fO3E6BKFDXRV7Igl59qD
mWVEDHjFcHzQMy6JYbMjO7QlDruaizOJ5IAsS+J7jcDVtJvPH0gbm3ttcQs+74NQcR+w//uM7p1A
J8xS7gJzog4K3CtsWyAZDZXrnbVx+DpHGDsqcsMd13C5OOkmz+hW4N3NP2OI0Qv8T4dpkJyhmoQX
2SovnVqex7kJOG6Sa1O40ktQCTjmJocGiM6kEfzfKEiBQpXyeqkPdWHg1CGNgdkawRQIpXkcj2X1
zo9rPC7FV/5rJdado2EEsE3pot2sJQcPxujijyrl7AyzWDWVM19ZYrRQuNclpwZyl9K0EGOXs5Bx
NeT6JtyYusim7vZLWmkvOQ8tjLz1mJK+q2gywzAUwR/Z9UcQAm7cPfhLI7M5K4OUNNBSo4U2oiYo
cY55MI6hv+3H47ZzV7K8CzWTaP++lDDbejNnzPnAontPDA4NP1X6p6uh42IrC0ZbIXyKI+No0BrA
alujPAxkRJW7iNbFf9lWiYQUUUxem8I0HNIqQcfoJR1jPovlu6zVng4r7j8xxbW0u81mNIM/mACD
atiGJGFBXzFpnfBLfquCC4oQ0r/LBVjjtWxeR2Tb8Ve/Lp9L/jXR18Q5ZzsXbBFD7sidpwhB1w2H
KtnO842/FLxwuOEJi+xAbNQr8U06ajwieNFkf+iE38iMQ9Nd62q4ihV0AGzU/3/R6v//opXjcxrL
HGtw42HKf3UvnD37HAF8yKgzdmR8eYbZuJqcuJWhOMbQO9N17RdP56JgemWc+pIJX77HCtKNR6vO
T20vnUorD+QPgfY+faW7d0puChtYnxGpWryGeSgvq9uUwk6qDlE6XuO/mLgerRgfRMAhUhndJkm8
GK+Cyl5V+dOm7Rm0UwaRbWq530B4CtLIHQAIdfgpAMdjaZmEzJ37K5NtGDdvqyk8UwmLkazciP+Q
mda5XKoLknjs1QIhApIqNWkGAC0Uv3ACgGBP6SMNL4xQIa+YyWa4USDImV7xSzOUB1hD4IIZnvWz
wWnqLHtJZ+yQmPpIOvfRcvksCGYHzIgWKx1dzntJlS74F90y6Gkx6mxB5oBkUpXSYD0SmGhK9oWk
9iziSyAbLBKkXO9xa43xwYAB7izYqZnSx1Mhm7tTJt7HPrsKB0drJVDV3y2HsgS7CTaK/bhfjqJY
UfxR/Y7QdZL3KI69BUa1gNhAXYNRfpnEJmbKNWbjqoLU+bSuKdaqRp6CKBOD7h2GMRxB4fyJBwFB
HpHf4mia4rcUIMIP7rwvIPY/tVU56iRLp99NdMeFWlHcEB0nJT1atOlml+hBIg0fmGmH7Hdhhud5
JLwhw1k4NUSblmn0m9Hgg8Gd4YWqYBssSSMZBfzEukyjlfGWYQ5EQwi3aPqP8px498eQl7YEjMLy
PoAuRnmW4ZmkjvGkvkNzlmP03sLm5uMLroovSn8QRu0gbOJ+65+oBZF4VXMIBT7S81VUcDewbTWA
byVZPw6y4ivWriAeERGCpeDHVabrYJHUFpKLgYNm4sGTN8zgvXxfK1sQI69fJleb9fcpbD66TvzA
ftYg1SZMT+HlV4iRcEysq6WwS2UKbfiniHL8wPNRLsdX0RoPYmOD1B/qWPHeVwUHUCnuNbBMQkIT
PRYpGUs9qLkFPywVOe6SkP+qbigdRfEsWSkqwnSD1d+VL2qbAo7+ND3bPXl1VgH8qqjjKYVd402J
xwukjuiDWf8GBqQwvgScXLkA+RVaR4bmitW8wKXEu5nL8qFESy0/NYcvSwp8rkrtjbcFcttNbZM3
hGmkfg5eCL3GFfEhV69IY+uCS6IUZPTi6Wh26KHul0pZwsg1qVJI2qXcterryrUHlwgdHQtFOBEP
6Y6KbaZ3Q6aLRzGcORSdSsYPJnIcEt/l9XcQZ5yZZLjyBJty5+Ya78/9JCTnSTIwoPwjmhDVIQKn
VzNdrzx3rsxYt6VPbtaEKeMgYPiFlTxwt8gIKfPyyrPTFineaX+iACxxTUdCFJlkS2NKaqJVP+J+
NLY8yU9DpFuGHbfIeFA4cVL05fcAI7mI7M3t64XFrMSq0iFaLgM+Zjxl7mxAMbZsVdl4yZHoYVNC
e7IhMOSreGEi3y094Fgqn5drOxbHamhOBnQryjRMxkoLMBOyEkbq6hSP36C3yGwAyUpYlPPauOTv
ZNw5i3dtvFfr9IaWERfGG3wuigK+YqaZjnL0vvO2fPlChIHDP11iBfaKHQDdR6aUdz4lbCFUYt0y
XPLNyE8fgTOkfarPjurMXuzWirKzHowTTT6g7cJAUVXspO0BVB9cgd7UaDdnRrf4oHw2U33QKa3h
58qTDo5LtK6OyZ5kvWVoljEZ+TR7CuLdReUs+K7c1GeHjyBEjcroStPZk8dccnW+na1MLT2vVwxw
+aAT6iEx/0+rXtWYt14X+kV6WvrskdIcL5NW4HFJMWDflsd8WHxwBzqZhenL5DM/TUd5EA8xwGVE
20x5JKvs4HPnnDEt7uCqRGEXUJIM/7hplxMJnJW1MV1wQyrvQvJeSDhuJMvLqEtdeF4nirnPPlTh
U/Fjr6cwkBPh1I3OjDsLQ4JUUU3a7Fcrg3W5M1DdIl7+DdFKg1RNNIL016kAbwkKcgmsuQTqdzrp
qSpfUQFmDWcXnamTUOzJXA1sCJWEuqUKtjTgzuKMlXPGyiV1P4q3GshGl6zHivxjOaNQdFvC4jJE
n+Ur6VAGM/HaTxblNJ0r4rcVdiY+dJErT54bRz1Tfap1OMq06ADxNO/i6I3wvGuC4sRQvGd7Xyhe
7SBxjmQe5gHv4spy1bC3J2xWpKjMyZMiMof8qjwYwp44UgWVs7nPUBp3MSI3l2TSFzi9MNY3STCq
MpTR4sRefJx0egzQE4Vq3jWwLHRMxr1FEBxEF3YeoUbMJmj9bj2KM6cxxrP+yACfFxeuCpicR8Z7
/hsl4szg9wP7KiiQljOsPBxMutludDqI9UlT/ljj6rYkK5bhjlfn1BbGmSo5Csj3KeEEaZXchOEC
uIMBWi8eCasBemNw6xlWpft6WeMPY0OPTT+WbbjA1Q7ygoKIqlvqAuePAH+Mi/QvVaGjyzY8AbdF
aB3tGxMU2otBHNRRMyBykQ/42YXrRuH6c8FwLvROEj1GO6JYga5MDsUDNiSi9jx8Bg781tR74g/D
6gGpzjTPNSKjiM0lpdJDVcIbQBNQ03AYfEGuYVgx+5Y+CgnDIWikknsLOxPgItOG8VPB+AHTr/V0
m0M0rtOXmTL3fVcDRQWd7Mbx9FlMaMnh4DZN/sytwv5C/lBNiufY9E3/a3wnPvsy5/QlOkY+PMbv
rpkeCfl+bvklZIVmlc56RxikaXZyMRN0Sa4FXgroystvxueKenp4jky2fKhq8K5KpLidYG94155x
n4GxqBs+vNNtSJbbdOC0e2wmAGZWSluxhaBHPO1aqMO+poEprwB/8L+ityA018ZbofzXlM3nb5E+
vE00nkb9qSn7s6WbO17ozso4FaI0KuiACgNUB0+Qgh224JHEsBjzFwmjKwxgV9aky1BZF/kz4nEq
kh7o5J1MA+oJDIF3Q7wpY2DTYfAzQqmsPdXuZsmjqS8K8W2+iqo+F0YSQL3zlz+YadVKump1cU8W
6SE20YubhBmjuxReo5PWSr4o4/Iq6LZgdryEXyJ6hZnSlN54cohcLSQugk2rcMkbOSWNL2vonjE0
L11db4n3twe1zdMvJMmUhI8kBeINSPwGOI07XXrmaNKHLH5glhXj1h58I01uMhL2mq0OiJVZhzze
YfxgbxNxzGc8wDXj2WMbgL201wkiSxILuIB5QgKlo6LG8dTE0KC/dtE4nBKVUF5phzP3w7FyyJSA
r4Z60QdpuzdxscZj6rFGDhLBdxPYUN6d1yMVx5cV/oOIwzRseO6QEciMbd7k2hCn/FHuMSWhrcg7
LjnkwxsUzoivlElfjqHrgMhq33wqdyMEXEsZBWpky1Y1ln+5J48SdW482GSy3+yzb1/tuyWaWJwd
QHhWB/IgbC5iEl0G6UZpg9/56Tjt+6kmZ5DsR8YTEiCu8p6S8Y6VjIHRcFDreHaKFb5fHT5jIhzl
/qMuSWdoNKGaKKdT4chyY1OMkpZvkyg/MzO2Re6gVkgxgTMSqBkDAian0SsxZWaXpKBdlFPByoE8
xxM4peJrzZKnLtE4znD+j7C13RsC1mgQS186wciKYCSZpsgyfKw5/3vkwJWzWwYU/ASrNB7EZSaO
yFXxr3QXlAHIqexuuAyMC/veNZ/xmINsfJ/tifIBJNeGH5tsqMBbIS6X7mjvVl5fM5GXBizm/8wj
H5E//EBdXRG8KyXjKBa/Z2l4guG5RtIdXYKra+eExnCvhflRgdluOHfMtnyt6x+mMAF9qiEVg1ws
0+O3YZkMnAQhq3ub1LcB0piaKffC7zPstB193CI8Cx5QlKqnoC1GfvHlIzwJ+XSvyHStEo4VGK7H
7oQsdcT6c1xmmUGNKHmKOEZZXAEnKPsesRysuDFNS9rPCg73UfF6MTss83qo7aQBW1GmcH6qd/kf
3iay9AYbN8Z5DVdXc6KocemgjluZeXA+EESuQVsS0DCr8/wYcHWgOvQxIeaaH2i26yEuDQso63I/
SkCnSQ/gB4lk4LmRyyfMGbjylwT6IoErLUQrGmbXu8RhY9BpT7iJRsWfbC+lz9HGnd+Wl16HbA25
vJlO5epXFGxZN4lyDGFbFAyGH1o8fhr+UTWeM3sTMgQpEGyvo0TIAoQdQeOPeSpcWiZK7tJUtWzK
rS/xC2D6XwxKlMho5RyIde4D6rPahE4JHGVoOlxYiWO5xDPP/CHZkxuzP08/t7l9aFA1rOw3TZCV
JwIZ1yQYIC9MGnt+wAEx4fwSWueeKPYMlk8FxTV9csBdKme347VKCKxUNToKsH2CL4qwvBEp4dtv
YrJbad0MuwPdy5eWYP7MFLVFuDBjqE11NZ/cN74mylam3trp3GHBeTCMF9wHZs4taG3nJLMuEQoT
NBe7CxeIrMK5KqvjjPwxImgBLrCzrLCjW3rp25+Vp2FJSWb/vovB3KQ9ei7zStR9WH3iGJTlWZ6U
YQt776iU5d7kqxoxYByKAwpF1/lWSE9RagRwnwNwc7tpjQHYQGjZJ0nuhXQ3N3iaLfJearOQwM1c
xnrcqM+RflQz58hoslEIMZ6EwWsUlXNBeijq9lAZLd0NuMkOTRe/ieKOOvUAXK0kjztdf5Osm9mB
pvlRInlnvf0PUprxz231gxcPzRtptYfADbwqPvR6DZrt22rrRvkeIcvH0vAW4SalAM7irZ7iLuEs
zRQcarwhkA1qV8XLAHgWw+Rs2YuKOYzE06M9bO/Ay8Aq28+xRxfcfgbQirWNd/g8J7gZi3sWoE3x
RKpkOsd4DKyidTCBNAwlHOqWJHiWI/olsSO0qNUDx3CqcLpS81cbqaUqMXCuHwDPq4SFnap7+XDZ
JRqOKAMX2CA/Wil+DISvx66n0pn+ShlpACexZJ4I/9gZvr8o3DZ7jZPgkpLl27NaYWnCel4HShXi
at/BB2mSw/Y9KdCSczgUKTndpXTpw4tJExoWndqi/qxj6TYUBs6LkTd5w16cn5RNe4mXk1mRbFhX
5g7m3pj7estYLfwHdOoUOKOyc2qIgbjmgZFPp6I3sPCyUf8DNQeBZThIF+qzDMC5D9lS/W7PgwwY
QEy0laAEqSoeBeHY2KLyE/WyJ1Nlj1ETNvTd4hqolP+SKqOOUVnPtSmdOJPDskV1wvKXS18dzhET
thI7I29N6PnkqTipVPp6nfLyJlkQD21rVAIpJFzBpwj7YxvxUWYGTCrB7SZW+c9423h5UQ+OwH+q
eUxThIq/Di/4yG4QXgrQUDhN9J6PkjS95Fx4Wk1/S+C+2XlV39c1v4HmvTTjcCb2HxGqpNpPlx+5
ZO4SCX8/55IEC5mMtt7KHs0srsKmPJY32pQEFS3ARAKr7xUfJI4A6mOhWUSuvRz1AL8Ee50UVIiB
ES8aYLgQ3NILzzglGPFF2BrIjX9J1HUcwXJkxh6bcZSMQfGiMm4+yZQ1sGGewhA68t7iOMLb4jvn
szKX0l6M4NQk2L5Nj3/c5wdafuJHdHaTvmJY3rXM6CuzBALXJGfwA0iCTSzKXBE2iUlYoOgsD6QX
+b3Z/icSCnIW6hjObk3udfFwYh8kEy+BY52hkWcm9pfDoPwbU6MpcNVLsTFibC3yam9edxUDT4Zx
ViHP1rG7ctdu6aNuoHBEdMB3vbYr0VlhFFTs+IhiwSavKpCMqm0+2vju+GA5FmRg88QMxYLCGAPM
ASUlsQIPXgMR0t5DSaPHvLnMin4epz4obpyxgsiuUCthT/7HEjRnMBdTdu8hs41eIND6X09QiyXP
OtVyF/S5dbRUI1jHOeiIjRuKfFpmBHgaHMDVSoZG3ci+nhKGQ4sIDNko3YMgyFzvmnXuqlRk89JJ
2tBm0hSwrprBRHKZkxEUiAI8l/ibbRU4A27rwCQV2q6sRd6EpaV/0CYOOZOfPl4LmooFLruQdUWu
6ivlRfH3SgRVRtvIcii8ovYceuWpx+vTHMyd2Fc4qZoHf0pWm6cMlHMcF9/QaGHQhAsmLQ33j3i7
LWAc4xCGcPqPpr+0PsGjeKA7R31pchpY3xJdOzXX/TkxQQ823kIIVOfv1DDGWQJYp7q5tg19CbiL
W4xbkPQmHbwQcRJdP7rAjk1tP/OJTr+JxTv1vO4s61mNoBa8hL0g5TigZF9Cyl8zBfNOSNBAZKL+
u5xUbzyNp1bGHiOEJ3l8CYWwN/hHL6OvqFnOhkt1Thb7CeztWtyrUba3bJrE2Mx5P6k8kvSVn8mq
eMJfARcoprtDi+NAzle+CBy/q012xdeYzQrDjE5ENj7gcN8ImzxbpeNsRnj6VpvWU3c1/02Vm+rq
9HlKDZpXJLmQHNx2hNJf8Yok8NxSHDdMW1YSviblcQXlcTBokPmxfk6TrWviYQ7Vg2Cph+goUxFu
FuFllaajlJ+lnH9RKEc17x5FPyDI2p3rCKy3q+3g4j9S13cEjcpaA+WrZQHiNwnZIWMN5kR2KHbJ
e4ungND+oeeSnEW82a+Nji1w/hiU5TVtLxX1Oc3qU9oTQ1y2waS1IfJ5NATwz/GXzjtpnzyqmHPZ
tAQos1QiKFRGV2KQ/tvrjAcgEfOUWSsC6vcOnDiiG3NCstbxUlXsPOJ+bEFOrMIeK14ceqWTKu21
wq65yCPKENGzOHpqSfikCSrNmjub7mus4rd4X2n/x9F5bLdthkH0iXAOetkSJIjCLpKSvcGx5Ri9
dzx9LrxQkkXiSCLwl29m7hAfW9ZghAwDHNUzmKtbfNi0/g66gN1kYNNRLLY4E8JjwymS/DstnMpP
jfv2Up+O4krFzC46ZfIfjrNRIaAdiqyuGtK4hJsYH9J19aNc3BFOAr67ujOEPAExQruvmnmL8Jmk
lnyeo3MrJMjVoLdK7T2E1ht04zMkujgk+918UJfBVaAlwpRwZ4Ne0gIzOzaecUAM7BHOmxsbR0oL
Rpzx9PArnmZ3kS6kKakrGJ10+a9ooQhEpG+5VYtLjnBRH7OcS6/m6VQ51gyJax4dcEXuGgAtPyaE
PmRE0NiNuPBE0484TV0MNC5RAnwp+OijXejVU+PnyDNhwcwbzO8qumhTrljwYVtoKyIfyxIDvSHn
DdKeRpIOyjy1AEso7VHw5NmAjkNpDxqi9HdWaYPlb8OLZ/NlmlOARaE+tFXqhSmuJ9g1K0wtDeVo
wWrDaWemzdI8J+Z4nVX1hpaPFTZnvmNheN1Z55QtfiwofeX3Z+ru2MGQIr+hd5MniNyqWf6pgbap
ZrAVDQPDRMla6ZWUI/Rz6pk0I1DwSEtuv3J7W8MT5vvmBDpU7M6pVZysmFnranrSuYoGfz1bXHdH
wyLLl1ywJgRA6NGsdDdH3EzCzku2skRYMWNieeIc+1Zc+ItbRrycXKPi5fhXKGavi4q7Gsb3JNRu
Q2Ak0PyYNTNmOloDLY1dcwTrCs2fmoiW/hWNMETBuAT+TLEQ9qrtqYlffVS9Sp5Q46Fn66NDAa+m
mTz2U471APxvYV7aOrusVXY2daQv7FrdgMvAx+iEOmSX3L3UFdgyYaiqCAxQXA3jDRVXczug8xFY
JIQcq9QGCW687BttZj/vKB9SqdYaGdZVXltGfk9uQkoYqgZxmd3HsHpUES9ksX5IefRkdzmX6ofI
FEtUlZ2w1yzjNgjzjY76K1aZayJh4iKg2gOcqlYXY5hOpYvByaBDI2TPhwOhOLpSOxISVYn/pvzJ
mBwQ9aRZvtLRRANTpyOYkuD8QAWmeSSR7uaV9IyKpTh6InFSPbw0/x6KFPBazzU6Tj+mIv+gO/0x
V5xGElvJP4Vlt0InGQvxorThOWrLs4QvkGLzVNvqvfchHstW0sigHcZRCFZzOdu2yvD9p6RFtwJG
6WidalsNJG3vu/AoXNUweKnJB9eUC1h3LdW9Ygm9iNBonNY+Y61M9DYHfBMFBV8Wk96yWPxlbPwK
So/YYVuZFk9iUDqSktA1T9QLz2wn1mR3k80aAo0gj0Qtc5O/MwCGagqdEtq+xZSobd2BxAO5LcGe
/KCCzc+af9Wg91Rzc5i3aSyKg4qDwyBCTN5GRAaISK8mAK+ZnsY0FswGnkxo6RD/FTEgmindiCuG
6Unl+A5mKz2a1vLouy2ZkRxQhgcQlbI4n2j1a5NnIhdPuUqeabPr++iBTvWRaQnuxVu1fgs95xRC
Hu2OiEZFnWJZBGka0kzBoDeB1ZQKvt7R1VlV52ouLkTkdMMpLE7cMTkNCadQSrVlsRylBif3yl2x
MI60dvFXlVF8xdcWG3Wrdj3i8iLyAfcA1pN5cTlOGrPLTR7Ck0WDkDwGHDG/ZWo1FsohKJQ0FC7F
C5XoOmwzQXLb6Ic0/CdWp2iX4HAPvVavkUwBE9oRUu/C6I4/OjmbVnXSsimwsEkTPJ5z+kjU5aI+
S0oXDTPB3gHCYWx4ZQI6YTY3zFZU384LXcXZfqux4/9q5mTzeQ5ADXvcer1H9ErOtSZessTaWlmX
uL9upQRFdsEudtInUEwWpqNhCYhUMgbbHXUMNjzGu3RUaS7DmWHwxKkmWhR9S1Xo5fNJm/DL8xXS
NmeZ1NAgDfyrtamxqs5kxzvpLccv9Lm6UfDvAPlEE4Q16kBf+6J20kvf2OKTYd+GT2lUT1KPqDBj
7daScywA7uefJSU5DxPMjFU+oWogpmc9ByyJmzjmOcHWb4UAaEsGKCu7+D8PKWaFFO74plBE+qme
JreNLd8oVgZrHH4a1QufJtGyJALEVWNixczKJwIHYLYLBlzYlCXzc0dQcRL/q10NiULhVBqCL0gh
U7AoRMGCL0mmtHaU1dvxk5X2a+b+EWtfNS4lxjYlU7mJ4zG5po7HHz/j3+U73GR3rowTvYJ5Y1zo
u9jyHSwL110IWWJ8SaXxKmvjJceky0IGhMgyfCN0wabphyXpjwGkmsi4AgFr/JRohygkAPzEdjUS
gRJ0T5R/Eg10OuBzSzzhpxzNwcpUt+q+YEiepKLDu5kdDGYNEfBXOkeQsRsazky6R6ovcfw0lcOt
iEzGn2j6PMgwygzMexnKY0lMKmbi1NR3SZ/uW2EDZD7C/kgkn5JSP4Wf6hZ0XvsPCmWeRdY9E5gK
eo2ygz7DpyfgRIg4m6dQvakuwKKSSjgR8U3jQ1necbu8ykf/jpC/l+WjI0jWyZoLPcy9dDjNVs58
YRnjgQYAp5MeWpPjVvotUlgv5+d0Jn+pH1pVgvcZn2oW2UEyL6rEuN41EDvklOC0LAEEpWqrmt86
DgScoJ9COH+uSvo5Kgo3b8PDBLbW570w8cxVzMcIWe/TY07+f62h+dp10aIHhi6QM7k6jJLmvd+m
OR5nxo6UVXD9CrbBO2ARqt7b3Zf1TMTKli8lYNq9fJkKrwqChmWN3jpG14wqH1u3nCQ6dc/tG0jM
uIw8uiRb0B36EK4E/TavzTqgkfVFIU2a5KASYms0XMBqC0oMagV6R86XGdq0a9N+e0PA2HPYo94k
TFjnzc1Wy0rMXHUqHWpCkR2Cu9ytgalpPuF7LOfz9ry5lotR1tbB6RABPgwI6rEvkW3mqOgbH9Tb
cLbwayxGKwyfmfQ+q0cPVc2CwWWgWhNndQD0LPfFSi7g+nbipoRq9G6Uy80qaOE8aPl0Z/vKltJP
k5oupZIMfQYoIPbzUPMGxe1XCMVt5VW/m8+p0O3Qpo/02coxr0J5VzbjR7buGBoXBjwbfi8q3VMJ
lSAjHh/OHCJMUmhLa030SfoB73XpcCBGonPTx0+oE98dyK/u1Hw33ytlCzhGbxG3Gdp/sCwtWbf/
JJtETcsRCU6grY4IOlShH823GS+nSVyvFF4oPyMi6ct4xoG42F1Cw5i01xJasuViL5DcQTYEoZyh
7dNAVkD3qUHWoufSE4ht4MRoYwsodXzHR+ja7hHAQFQR4NjRGKQZ4AZx2+Cbrs3eiWDUbYJPj8NP
nAIZYtH+JIEEZWrvCo3kig3RE4JkZLVLK7QrWKJwd4+UBhxFp/xlbNMMFDlCuaryXnkiDeDfdQhY
h0LfPznfJyRyoOSZBwHXRIPHi2NbauSKPfneWvciVfUHYQjkdvYYk8AgYUulfe8YIkLG+PcitlOV
nvB1205NqjyDWD6U9fpqJv0JCYffe22+rCV/tb9Nbxb6W2dhjjN2WflrpBtFpQ+mDZSwcVMMsApL
5OpYRgIhmrQgkI2keq0YPkJGAxDL5ORL6Tc3XIWIHH96hPrCnhot6Za2BhGgHxxNqNHS91oF2mmf
yOmn0uVvk6coqZqP/DflSVZCtI+K41wPUSlIZkHiFBmN1KQwGGg6meDkGTfvY+83UPqhYIGW8QfY
aZYhBd3+dorM5ia0dKlAFOTj7OjcAIV5qwDoV1yc98fNDSnRpBgPfxkFyXHQqLm/itj0sA59J3Yq
vjJOqIo6HYrxsxTGizp+kKnxIysKlLq1Ve7V2JcZyM24kVsYbnn/AJ9xQ6hbipLhoFvCVm3IIMy6
+KV+tUQDtdngAWKGU+y3BZZGJ0gFO0p99HzLxlZi+2CLX4r0pt1PRP9xRTkjVyhluYpAJkuBhI78
Ays7C8a5SMb7Ib1sTxBFnjTKQT7AIlPvaKIglOg3nskAv27fdSeR+lQ8nY2qNMp91wnbDkrSpED1
A+9M2hp4dcbobaqcmXvDwBSvpJ9SzkCuV/1xlqmL/a9kLcQvxzyfxYvrenFNM2BKiwnY8q0JuJwY
R+LraquACQQOJVTlCYdCkgdFHTF/pDRHeLRt74QHmVdSH9+dmLuxotE1QZckh4SSQc1qvEcZF/CE
24BVNKMSVYWnPvwePkm2VL/yV5ON19KMr0U2XyaJJG2k75uEZZ25ULdO52xz6pU5Ni+NTnkAz0AS
OGLrFSpvlrgDSwECmoZxuxjX3VbfUPGL2kaDsOuiYldXwkWUpU/DH5aQb4JudQ0Yx1Oo8EQOkLcA
g0oRg3JBP2A6VUzW80CnDmXs5lO1GoEOu7Cv530j7OQZDs80nshAtTgDCebQ+eq34r2Dxqbjm5b/
6MAs1xILzJlj2adWsgb8nDewEiw1+oh3xGLsOIOkagZmucBneXXxI1+TQEdbbEguN/jw1uZbJEa6
jvGjlvIH2jE3sC3jltqLiYmcp09Ru8tsxpdGn8/Nk1wwiMkWavscxDO3IMvlMn1IFXNPqRwbCKPD
Eq47QQaCwGMR0joNDeOnAMZf5BBSQfHqJ0p/qlfcZO/UlN/zep1Rm0au5gNspOd4IOUkMXPP5jLI
CXXhiqQgcGUkYk2Je2HpTEevi3Ovihq6cO1Fwe0io1MlblThNKM8CaCyoxYFrwCXN5YbeSdFSB02
9h3uRiteBUp1yaypZNaK0DrKTEaGBCzzR0F/gg+e1FXjxssjmhnBDnfGVlmP5/em8Xp1tAPO3e9y
YXAcw798q3F5HtLhLERnlVAY9Ubm3Fw6i6AcrjmSFxqBje7Eqk+JzHBpteSaUJe8Eihc8bYQvDUW
zn0h42kMrOpfU5RZc3Wftqod+h4ndMONOKbU1zin/TMpafbbycAR2M7WGrkJe+6wuKrMOXPFlSUS
Bg0/VZwELYNHHc3stNWIjOkjKsRH/S4obWAWica/77l1C1dmUNT8cZT7UqfqKlfcyhFRaUuI+o6Z
C+wfyyujIiDBdTFD9bz5/LSTDfajjD+qtrzPJi/sVx/nTibJXvYVEluNW3VflDifKDfe7scRV0fW
ghxw15IQ/u/qY8WvXxBwnpmxSykmy0B6r0v91Qo8g3J8nv1aUrxpQ18DXxx8c4IHfkh/yd/wCuem
dtJfLUEqme2xMqBEYf7qB18x6Voi2Di1FUch0nSt6dWXcALq19YezeyAKLJFfEQA0mfubKJsXcqD
8WvCcilzC515mHtBpDIOQmut75MKyCy2MKn6PbcriShAdLCXiL5SdcJWmf+SyI4qPn5LDMAmq0K4
6XNQ9MHaIYNurBbFgFA3hIFgBIkIS5uYOryNFXP2PB/qBe8np7P077FF96VTZ5+gBLsJWVwhEs+o
vYMoO0APU4eDjCEOh2GLEHE9ro2rSdFf/BYABMYQ2OV4C2plQR1iRN9RTky6dpL2xNX3NKbqVApz
BJmWQJgP+VhhN2XxCrHsekxOxni4hlF7y99dpp2yOT33pm2gO6Y3yVevifVL36IFHGDpJWgJ7tQ/
lwY7Ur8cZMAUtN/dajcXqqOuH2bdPA6gdZrM6ciaCdltJZBCE94Qzy6XM5kDlGFFRwFYPZVLlBnb
PXwZ/WP8h6xVbyflmPf9S999LlH+oVfpU/xCWcScZ5K6WM8mk876Qv0P+C9Hpya6vAxKdMZTFSS2
6t3YoLEdDAww1ZJbkQq0pAhwAUEbjo6xpBwlBHWTuN7gxG8Nfwft0GeT0xs/XMdRLd5MInQSxoMZ
8CPn/G6J5KURQCQ6XEvxBTKqkSQ7Uzdfx4/MoEk9HE4TwUpxac5AE4jOMyfvu7PGo9F1BJwnrAaL
bEu2YnzlpBDKOjwr8XSOTJptsvzfqtoZop+33W7Nij3TPgsPHuqAwXM41lzEr8rLqIHY2ZVZ/lvK
BCU6ZuTFU3YpeaMsHVcUgpqgT/tfme3UcT2WLQ4AXFUxMQaGHNNBmszjNncbrUDNCHJkGEY5ksYz
0JwMZa2fj3So7Kq0truCkOgTurMzHhBZCi8T/C5ab+xiN+FOUeVVljiY1bJzsY5hxntsGiSWOeYY
5KtUTAp0SJjWbz3hs14VZwP2wI3ypHclvNrLayhrWxsfpoIKQg5eg4wdythpE6yzvI/DzNhkX8bY
bIgjzDRzJWrmCzp6cTgEhTn5CG2yPJ8QYM94NfLSXVaCpYKMbbNn4+hdLBqM4Hq3yih9Tko3cmbL
9OR58TYdxTMLEpuL6IqDY8npniMxt6x+5LtllJNyhyVIIjzjpr6K6rmrQ0/W/DHBnUuNuPInH3La
mYIwI/Pqhv+l3F00QB5wFajY6Obat/A199KeRns0YtnJcNgVnQJ4fP81flW4fDUc1ALBixibcchF
jQosPoaKjUGOznkSuwVsFpmvJc1dR7hmRg3INn+A0j+bCJ2U4Gb5vbpYXOjTS/3skP61tbtGqt86
gqu/oki116twwtFDNIUI+ASoAgIIHsGeGp+WiZ0drss+qcP9xtgkAaKfpQ07ZQflVwjksy1+dDms
lxYShXVov6c+PUoI6lECbW5nEZUGrSHH6K+h09DcjSHAkSQKKwlEUjcCGoB0LJ6YXKelejIYHmFa
xkHXHuWMogTBcop8dUhTob/eiJNdFE/6A5ecxq1daM+decV+L8fXuFrOSp+fwl+5KHhv81Hl524l
su+CWnGjcaJKl5OVxuikbo5SrDkVP6gwfU0hgx0hOy86yph57XAKCTQoQVzs1cf8DXd8AqQqQzdp
mt8qd4UonxweCxdh3CtJoan3BS9zIjPPtg2CfpD9iEnCIqH7iUT2Dv8w53QMTXgI+sFGNot40aAq
zSoy/oQ/bccazhKi8l4ITk+ohMEFXYOvxd4rXFUzLoiwBk5mq5/NWbms680ETiP6wDETK/nQqo6U
o9+8S9F8RMZX2i8nCA2kUhJGM6LxTJ/ZhRsoW39kjP5XRzknxJgix0DY34BJxJVxh/1KsUh4b3iL
ipycrnqWQ7LAj4lAFxcJqiGi+s+I6YNSk8zqH/GgPrBON0x5AEaw4leqciGfeSkugkWgjS46G8ZE
nzhdMu3i8wKPbWZyh3GproDxaPifbzx5I1BF3sl0gzm4C3r2JMBIMBwJSE+TH6go4eZs9XbX/xJc
YBnmZ4VHtaAfS6QctJUcOGrOqFKkOa/O8NH1xpGFpcNcVyUfHSKuPqyvtu7w2dzXuDrTE7BTqv5z
MJrP4bO3yhf5I8pVxXV6QrKlVKu94RDGwOSZXeFm464AuMK0jzsdVVSfuEgrgdIUqhoUfPyUIDdF
iN/uT94DRxJ+Fg0BepwWi0Fkm4QeiEZ3c9K0lHWQavYkTi0GBd5adWvCBk73SNdqvVt9Ep085pQF
kuEg8EWZL3VtQnRNYCxSGFhKi7vwrBjHQiufKyQxhKGzuHzUYsKk9PQp3VviqEoRnk7QCD6K6TPF
H8T3r1nMLoV5tslX6jBfc3DUIa2sdQh5ioUvRms0jxrxw02dNM0rWIkpdYTU2oZ/A+TxCJApT6pG
KTn9EGAnejigUgaInnN6aI3vRBTfPU4cQwY4JSFoTfSLti4lmyAgac30JULoagutI/0Fucgr+IFr
KHULFKFtuFNQfroEcOJ7QhK0umkAr9VsPwCRKLFxVTMxLjG75XV375hQquCzwK9cYsT9PL9TkkJi
JvuDiQerD6izZxzfNcpf63T6V6EZ2VEvHnpcqjUu1UjT9lpOaMassJVmO2qrQ9wF0UCBkahdm6zd
fG7QwTw8nzmVf1hjcdpFH9Ydk8oTfYVHpn2F37WO3D4l+PK4oTPMHObwaPyd32ORu21lHQvueYCN
+EqJ7G7D/+2FcKenIMm2vOvT0DUUsBmkBk0KkcSmxC/rRyMzF4yCFkaTpg9q+CXMg5KEOW3PaUMP
jFwIWrqP2qm2ZaOFEVyeCOHSl5WqKNox7ZeDdSj7NhCTa/xAxPSyG0MDI75U0Xhs6SYY8LuY6luJ
1aPlI/89uka5TVl+5YD2g27Ic1SR3HvXlUor8gmzw6HmIw35SDuvmOWPsVseSJGJjPexiXZpCFkf
BnpWoMb/N3lDVp6tWAGSNJ8le+i1t2bKr6EnR6kCIQDo3iwida+HUen9J0toTtBMnfzqOIk5vRoi
06/4NcTyM+qyJ5HID20sHqVSX6b0cNSs4Wpt/4a/8YEMttdibukzNaASSk1id9pv8JDcmtk+OneG
fjzJqIf1RGQahpnU+W3HQUWW3RizE/yv/tADa1QUxiiU96x4SfhPbRClHMIuWQydiy9BZbClYT2/
cbPFYtjeFTV0zN2FCeUBmMq0fAmJ+hnp4jvE1xzuWA/A2jDE4iuE/yLXIlkQMreQfqWOO2YDHBBD
uVlazlTO3FJe9I/vO6CIRrNZzie4Nvk9tqxbknS3UpavyhSiEnLKfyTz8EGrw52GVyIdESUZ62Mu
IVUA0Svpn+ZakHD8rlO7lidnGIVDsXaOur8lFUXfBpHzvzIaVgtVjdO+dL8Z6w8VVKiGE4Qy8x7m
cSNAQWCraFKv4uVvqGIYF7Tc1F9tNBTuEol1VSPpPDkoxS2uDaG4iGt2bUuozMsh/MjfecoDhDek
EFQ7KVhKuUPRyMMx2VV3ojdRnGftgY/ipZEJhJjwQGl0MhMcPNJB4C6TUL8RMXOxe18D0EhUeqUf
PokQgmaCkYrft2PQqRmwS/0kKNW5x06xOJoBdyKLQJZucKjqm3adiGVml0L7JJQljM0pJGJmJgdD
q/fIPeq+qQlnw3vdTmj4vDFBn7ofRogpePGKmIE6PFL1I1HnfUQMWjrOd0NQfRlgtJzc6wW7DORk
hiswSJ2aLmr6Fo27UPNe7oSfGO6wkPdaHvR/4W+Ey4VpeXXqW/yq0rHcxY2t0V0t4xmkeNZRW9Ne
8w+ghUZB6ICuZR3LLcASbcgf+j9y2KhhC6dnMeUkECGZfetpdRK/qZ5NYb6xku9qTFu9InpiRiZS
Lnzzal5JmLj4LihG3PCVsnY9QYnug6QQDhFcvx5w7TZAR2tVFW59mifcuegKTAeNSyfqgVo3nKqk
S5W8RpXEO38UAl+DM1XyJyejmSKj5pqZAF1YNExI/o9Qax/bmyRAKNa08JGiqJuN+BDU/NHQ29zx
cqjaJXbFSXxodX4X5e46dsp5zQW7oeCiDpdzLPXXsY7ura1V1T2c9Ht7XHa2uFSuHPybxtQ1Hzji
uRCDuaTxFHLz1J3yyYvXnymMcbnJgkIH1WANh3g0fbQdHOsUjswu030at7F0HOWqhIvGNKO+4URk
qYD6mfb6Q/LNk0FAF+9BydRlrz5Tzo46vnou3UJxi6zVJgIlE0EmWMQxeOGqyJWBo2St0nRTmW4v
EqGM99iJwUIyxNfggovmy4CVRUxiPyXivp/w/aE6BGVQi6YzLZ3TKN8mMRGm12TudgazD9WHGXCX
UiwOUA1JGeiycDabvf4hf8g0KjRfeJESOuuYkeMzH+0JdyijVV63LcippbZeXC0xYirQfImofcmp
++IgOJdeOltkFYjoGLG3G2C5866MsIvErbvRS9CF+3vrYt1cnQbnWzpAomLS0Fu3YWGMJGXe8abB
bxpw7NXohwMFneImhoZEYzEoCnG7tYUecP1hBRxbEhKcPUXlYA3CrpuBVQO7ZQi/THaC7j7XFXYd
9qcZ3Yt0AO3TC3kdFS3zSN+wmpvHib7HniyHUhA5/o8Lm70TPzqBpY9kXtzp9jIALetsh7pIn1Kn
IttZWhFI+JAXyP46PuRo3qnYGBNFJA2NJfP3yraruJwIVibPlIkMFe7pvPToWsZFMRpMl9X10GVB
o8du6iQ/k/vK9RAPvoO304/Z0DJslBr54yj5mIMUVEAc1Fg3mCn7hrL65PDQI5R9GvKjj+9CAKNu
Uml3MBimJyjpj+zYxCp+jjMkTieKFofC7fp3xSQdZoghdp56y+yWrFmQHdNQC5QHBTrcn6TBibhW
Wdgr0hwI260NOgwAqoUtLiHdizDep4IDHTunEnxNmWfj/6M2BJQJh+KNPs+Da1q+usPMZrrbkRAj
jW6aLuXekx4fMjaahRhRQbyGoRE7wH/YuVQCN4bNGA+yBi3kQ8IRhQoYQTtYBSW/6IZCSesUbuiO
D55/TVODrvlS8G91C+hOmfgsiPH4s0VDJj4m8MPOTjjq/lzjsZo5DmdOzS0ZJ/O+k4D9lpdxFfeW
YUP48K11CYqsOjHQJGPnkigI2r+HSW5dkT1+85CNtCcQ/KvfyOgU/k3NPaOIreMabvK12q22BLG+
BMrf9vO/eYf4iG0mdKzxj7pGtkA/QwRVfaHZXpnWwxZzkS4r9du02h5i6ddu+VGD3C5I1FJMLxJy
FYYFyh4med4KPdZYTsl18ecBpUQ6wmRkG8KwLyAKMGxXuWuRv73AcSNm7QsoFyPKRT9K6JsPTk22
ZXPodIsCFgUwFRWYCtKhKJ2ar+NnSYJxY23mbHc9jnSF6jIOw9y0iE6RiTb2+nQUGjyEek4NJbBS
JD+GwyKAnzrmn5SfNNLOsFZZI3DikSQD1o8GepMh1A4OpJH9w7ooMd5X0PkJxe/TZgZ74izMmUs2
H1OHMnCEdhRf9f2u5VBt/Jgj4RSBgQGRaZuzeBWz5Sy1st0yMjBF/aYSAFI72kvCB1tWC/OHIwXA
BRk92I2yn6mhn2ZpeXITY6DL+PEvB7J/RYO5m4reIswcf64JyUwoo9DDKXD6mIs/0k8mHV/TVsdC
tlrFxiRSjrFjrsLkAskXvsmVMaLNQevExYLZA3LuvgWpRcccWNJPzB5W4SREAlaQvFvIF0RXqsbn
UP5bwF3GqAE/T0uZoyTzrU6kW1UKh7my7KFDoguVayRk1wURQ/EYWEyDdJYZcM9CfBH3gvoUebu0
WDzlvyYu6zkYuuUAjC+amjOEl32ZQBNbbxlJeRnUvm7tBuUvkDNvark1L++Ke1bxPEj0lf8of1kt
jnmMzyIuCHDHdL0F1bMyizcdky9tDfdLMzpg+ndaRYhnbm/9KlEEuzBjf8GfA8iVBDzFVlQ60bM4
6er43jwVnZ1BmglJ7guLHQus/t1Bh27XnOB+uiP30Bh4xdLMbo3+YlRB5FngZbSREilEbxWydyWt
MKuIpxe7StqnnCZ1qK5E1EHnDqdRqjBTkjKaKxjJoo3ekK7mJ8O0wlJfdEJnOpYLje4iOEslLZgE
IyMNd9J3moe7SrM5tylzD34YYHSM94lyTKxHJPjy9K6gidXLfqqNfdYBzlQYn/vEbG2IPlkT04CR
n1VOqvHEMeXU7XEc48tWukdcv43Msmd2arbpOZxugnRPF57MuHR6PdDovUCvwLPw5hvyRCvzhAl/
hvWqZdq2y8O0GVnwJ5FocJsKo27d7baLaaKhiMLamzJ+Se9VgmnPx1xFx5xyDvwU57rLsbCkZ52e
nZg9QXJB0Z5klZS9ZgbRj1JvoeKBEafeT5/lAy/4j0iEipXspycTMYGZEHGWnknpcmLYHQxm5kdd
DacEUNpdUDt3zCPoTZKnFYVvUygsRXDQ5QiJjFNtGDmmZMd0S3HFGLKbklWHvTxyVqdWoMzeVt0/
o3F8ZmJBzazx0Yi7pGcm0lUumWGYGQx5GdLF5nIB8ENrp7MAM65n4ZBt0XLH0EW8de4sp6/2vPUI
S0TfGaDeP5KRSpEK6ZotaPGBUe5VtQBMeCoz/RSNN3HRPhQiBiT/w8l4iHPxCMEq9uDWspSDl3HX
PHXGXU4zY0HoqlFcA7pB11Lc13LlBYu9Ds+u2AGC2W/VDmbYBuarHNh+hZ8Tj6dAkJNu3IOOeS2W
/8oCPYM6mxeneP0+8RCA5L9T2aLNzXkU53M2UJ5GlE37opm8GMOTiAZqfYUCS8SyntM/FpMwJdrn
2XhSO+pBQ7aWKQtmGYMz7o5ZOpLV4K8WUqQifhTYukIg+c3BoH7PB+Wk4K6BzzdvAUG/+FtiC0DM
r/tmR39pixUwgh5zjr0NrqM1wyX3ol/Tyh1C5E0D3DvC0llCO9WmV4AvhgkqtD2nTpkl1rug+KwV
moKz36NI0JwjWfY5WXuTzykilZHF1wkjRskCWqEZYf5X+aAbDPILIG1hNPzQ5j2ml85YrjENkVUP
K1Kr9uSSyEREl4lm9LoGNjCS96JiiQNe6nCuPsgjSmasH+MaMEBGmlU33FHJvcLqPGYpU+Vyn89A
1Glz9280r0zdv9G8xZio7sEPlK5KAEiY3sMyvOoqexr69FC8zsX8f9ASNFXJbVKWgvxYDQyaT2+x
n3x17LxRF8/gZHdWdR9YKGJMF6KElRX5W9uhR7ZemMN66IM8D4NUoeqAenvu/KdkBY46XTRDuqRP
4dohHsaIhwpfgvpfvuaHRaflASdElpEwgSJBiyG9BDtGKB+WmT5UuzRPdaK/GDWJavPoUvg4unAL
eXip9xgpP1m5loYctVPKIAdem3X+qmXBg/nlxvQa5Ij63XzFy8xpjNdUc2r1kdJbQtlyBLNbNJyx
KmmA+xMTYNJDAqjDodpsLXRozHTdCsYUwAeqecYrnnEcb0SmzoT6yebsObkTJsHUZb3CjIbRb+va
duoDYM6HcE0uhUnFPDMAZmV/2ZEhnO3TAey7qvjtMvtKvDer6TiO4FTK4lhvMg7+vYxzWU2ARlkQ
TAzN1zgfpJJip/HgzQqyI0nCbgiaQd74lKzk7QG8gl0bntJ4ioS1IJWd85YUrlCEZSda6CoXCJ58
pwRVWxRfiE2lRskjxOrKorGTP5shqTw017rrriaxLIgQ60ph9jGEY2PsCFC6zaJcWj7XFnlcYKB7
zTDOyxjnF4uz9ujFWPTawTNX7Bjph0mEjXdNnwBH9cpFiMqb1n6FJRCtr+RPJvWegkZvtaorYjFo
L8kEQQ2XgVgVgPnpNy5AIG13KL/MUo+KdCc2gAc0nJoLgQgn0h3gOoQBlV2/pSG0iM8Mvv5n6byW
JMWuKPpFRODNK5kkkJC+XNcL0VM9jfeer9diQg+tkUbSVFUW3HvM3mtfpOQsFtOzFYSnVWwvkQEo
ZuiphRBM0jGkZrVo73lzBpWxQ8xQgCohcx/jYEroxV4s//tfoi+/CfTtaPSOdzCHbPjYZ+b0dZmE
mjxDc1RXzKIubZkHyjixDC47JCdx6lOYqHl1Xclew0PK2+hq7Y8+SvbyF2lUtoYb0I+dTLjiLVZT
ot5VgEPNW6uU77vXlHyrRbb8UUUqMYOyZek9s/BOtPico09CcIoJS2oPw4dDjldk5RyQeagJQlDG
5Um+5yZlm/Bjie8FBZQYqFME05Rta4UiE1Uey+yeqNL9pSZsNg5x9c7IWMUWqeffvfvU2UeRC4Ia
4QBDtwXpF9valpOaMgbqrxVlEO5bN9WorLCodPS3CoTdD1vAgvIbSUukkWQ4khCEgT0ByDjpOLvN
o2bGLGYPDbFJ2qUwXwD/emCWNGOOLEHe6PSTKgBM0ZuTYaIdgvQO/UbE0ZDEwVZEvtKAtYRDW8dO
SZj6htFlGt9DnGS1ddoALK0LAVYiI8e/FTuTfN/8ZaTwgVeSbJO8iD0RhBbPlZif7fOnUpHvKtS7
8tAhvh+m6tTzOUW4nPTjPYp+fhh6TQV2fgRn9U/VmAEhKggYf9CwzyILPuajBrUuq3e5Mr3sgx01
mdsVPtkYZBianAEHpwiEUYDKKfNC6cRFNDWhnBqytIUUWXAu6h9ovkJaeINWeSbl+JbTIS/H2VRu
DMV8rJQUhQUQlihj7N9/YVfYlL0Hph+Wg21sWbQG85EKHH0YIh2yOsSs8aap9WSMOQlOlFIcDpsM
Zl6im1NzBIWdL4Ek26C3I0Iolcqn0GEuPVALDD6VDCP5gHwAzYRdZ+K9O2LLxtySEK+wUW6io+jU
6Cj69CwABwaym5lG9PN0yAwb5cNFE5kqfN5NlSkuUc1M/6aDdBXhEwga44efLOvtnwrYk4oZ8lDv
bdTcOjoMo6J0cCzFkFq3bo8gzvE7+ITxHDLgTTNWilT+MLPs8Km+ZIaY07brriH3cb6TkREgfyNy
TGQi/VlibzTl0Gx2tAng6PG2Ma+TFO0Gb/C24GjO5cCU6tuAkz6yfrekgmKUqYbtUhTDvciXu3TQ
uvhzzd/1VLyR8PXele1bZehPNg2PKFW4X0FPGjibvjXBgG4ouo3Wewa1otGKvjnghV5gwmgG03Ja
claE5uYBCJOeIqMYrTo3Hu2dmgfJp5qvxIEytUAfrODnXOOjuOpOjsIph8u642YhWTIjJA9D43HQ
bSfFXF3RCgu8tnGe3WVjfCh0WNlg3Qb2jeOR2DBlQ1HJYYJcR5IcmXfa0FJHsOTjor8pcLjx4B0G
ZT23A/F1ig6rk0xa81WstxbFUgYmqGH5RZ7Z5jdGfU0QWBkPitdMfII4epVt9jYv8xsZMycyWOnO
864KSoNEWTjwQhX0jF5LZLCddtJBCbDtcoT8LDb9ERF0BkR+c1aGsWTzHRgi0oxHVJRAlR2N27ZD
KDI4i7rA2aBkbeJ9HKxJKEsbt8WNbN501r06MpGcbX7GJj9hkz8QEJuRBlN888QeC0M7mSRp03vp
zeL19F0j+juTDIl68KylJdKg8HANuSoUGhVguZ9bbTARF70t8lEyDq3FimTQPOyi/pp9zyy7+iO8
jF4JCzvc9Pojl+ZPdLxn3Basmz0F8N8nwhZFg/dL+pnaA9y6tuQG9qX8H4JmY0o9ImfJVJXg6AwT
Vu6aP2bZ3eOa/ekEdS2Wb8w/m78LQ4UYr0u083Lp9KTtbZaT1yYVjyjsGBQlFJ/3nCxX0jJJ7Eag
SzgMIA+3KYnmeuuF71C1U5mtGF06V/at50lseuzz+BKKAcdd2Qdd1Qd80ns20dz7mql4i3jWY/OS
/RXU+Y4CKGJbUIIUcxjS82Qr7qeOlEdCzdy7+kKsn40Yuz/uZBLJqXlVCTyx1YRFf9T5MiTkHcBw
0JGESeGkJReYFwqJJAUv3OQkePubajhGQDC7yh1yQAYn7B/vkTC9F73yprI1S4b12bB9aOGgENXV
r7c+M9nHESR8sAsa6VHOQ3ALNuTVi7InqIBr1sk/MxG3E3UPqhlwS2E8ukp+rmVxTqjNsO68tr8W
qMqhG0gO7BzFEJFgMQ9LuB8XhmF1E8jks6Zsg3QG89NuaK7OCaZoZUJoBKVW1bmH5iOv17GN31PW
sxNsIiKxHAuaYNuDNnT0LiZKifQStnxLAUGnpn1jq0ojLs9IRhP88g7U2adKiuE0cAdsy5tOthis
vGnRb9Z1WWlocNayxBOl2R7a17rF133KVFvEgkdkLiLP4r+QcZ+u6MvJC8LjQLMZu90snSzK48k2
uK/XF05d5nofRgLFldeRcbbZckOfKuh3NlJZyV9M1tlDCQVlN0x8aFejX8h5VJySw0grk/NkZuQ1
I0JnDkn9SxnKodUQDpYSmFJvuMNj3BfiWVsJxwSLK1I0TRD/MxlUK9R0SX4rcG6haaTlsGB6oIRO
GvPYMmAzY5EpTQx2pWMwMXmC+pV84NdcIuC2yJAZd7WFedFl6arG863rkrtGvEqtqBeD/oFHSGXt
Myb9mwGfqTem9/geaoqJvgQPBomRoyC+OVkRv1syK5r2NsUZyXXydVmKa0v+qAi69p8+vpp7EvMb
Y6GkCFddCa5zWBjxWaJnMSomySi3Me34GYhJ9CxKLLFU6uiEwdoCc9KS7VjSu8SsBiunKWlwqB7L
cEawNL4B16uhGCAd/vhEvQG/kpJnzJ7mjdWWRlwB/FNZIIUZNnWlWSy7kX1VOnch8ggLbhFelT79
SXrVz4igNVAHSzIMRezWAAPkWHFl/19G6UeNzj3Hj1owQ9bBGKxsubDGAOuACbBS4pykVH72S/W2
Zx/pL85/GM8BPlJy4jFkTO1lMeXLvLMLNBfft1uogrvsx+1IFhHKtDEPCwlLzhy5iyM3v+Z6Jt4v
/Rgl7Q1rL9hD+Szr/3Ke37YivZq9FDbnlmR5dAM1Yi9mi714JLfL0QzjJA45Ai/ZFrku+SFu44zF
hGgkaN783pn2qaec0M1pHtw801x2ZqxgAMnOiuzFb8KlEZWrsaGGr0ZWaUdY9xc4xYZueSsK7CxF
8ltPPG6ucVaReklxSjLnzNAkDsVj/za05LI1qNjJ5tCs2G8GKI0NXm5sU5l4lktUKP8uANRgphQL
0j7HgK4FWw3/G3W/FUwUHjXucuiHxgGJXkmXJikn0phj9LoyqcLBchUb05aPe+7HOmReS+bHazYk
eDjY1rohmNV3ffuyTGwWfR+SARHtYjmHjNritq7dtY//KLj1WHtcTYr+igcgvjAsQxsWM3QfiS6V
yZ/QMyd2f/BD/oeHAk8+C+2ZhaQENSdH5UyFpfMYgChyNrLAiNBTKJ9FyueOJWyxa1Siu87YfV/x
M1y98YA6bCnjRfMY2vgIJ32raHy2vnZVZyEOoxCpEssEM6jQk/MzwvaWu1fPVWT04kvM+2d86ATd
n1bE0sVigxE/GAAJCK5dRKQ+wBD72t8S+dEBtUq3MBnwyah3Mr2VOQ5jKQkM9JLI1/nrbJiXJZqu
rGBIU5z2OSYN6ggbhfZC+14x5rL8EEiVgN+9tGATmhaCiObF+sJI+M8CBZPhrC+xl19UHMOYDIWa
zesGM5DPvtJCvlcIfhrvfdAzrE7GcM2mEHhJaHIgqKmtN9NjHru73ia3VCM/S/OB+YZ1ZZxxdQS8
/JeSXgL0Ai49g1G4AKRm36H2wVZpAe9kIToKcVYQ17oSO2tMTl3pWdrkbZkKk5KMNroMltsaZUML
AhbZti0ur8QsgoK3EgveYcRVTxzwUFyFbHjIafbYCon8voo2O1I0L01EmDpoonmho+43e2RH+CRY
gZAE+N7MZ5VSCstqulRTeUW/RZ5LoZ9TsbnhgL7BZbnVB8JNnlkPjykanyVppZphr2zaNHD2Vksq
485Rj7xeXzztOi/RWcbCw7AiqAE3Nd7Qk1ViNqf03zzBQt2T69VwkcyBuUZn7jSZhO80/Ug2ehGD
cd7iaBs5claAJe5oUh+LJNwMaJ0Q9AUJOJwqL67V3xzVl0SAmHUR8P1IAGyjV8VJP+TKW4UuzJTy
W0QXQENu1SRUIIHgXtyW+ZK6PlvABY0H+eL7l22CNOIwIkGcqx5hLOmLr56VXL2g7ECshhj2aNCX
LLw1C/7uUsVJh/LV0L1P0h5Sez7d5X1924efn4JQ+1XzYykx5fJnbK73Qpgfhdw8EyKXCNT4Hc7g
qSwEAALSQkRQ5/WLEUe3XaIGrwJqrgwNFLGLwqMNW8ZqApE8nU96ww6uYzoerMVCJCLzB1lzoo2b
EpRIB90qhm6l7R0eql4wa4C+D5SrRfXCm4wvH6FAZ+uD9ib9xcE98tq/ZVdh1l0ZACSN4hYtdITj
ac3DMeQ7FKYLwSmXXpDgkUlHi9iwul8CMscohPKzNDX+6s9kwKXgRNJZOvTVW9cM7pG6lVC+iSVs
BLpp3ZhM46Tn9MGVtS4wMPmuDj2+kR7fiDkLpw3fCBsNd0FqraJOaPPD2ME4cnMB894xxscQlzK2
NzZubN2ERvcG/hiySEK19UvV2k+ztLfYQ2x1pfch6vp9TrJT1CVnEoz8DDcKG3T1uy4ArgyzN68W
cxEG9QDmKORqIhrtuZdf+I7KcI0bL3q5U6kFfVGHPEDRJtMBQVXmqlUZUMjoiEcWuKnhsBJjc9w6
AjHXOmOHUd5Oqwrnn7VOwTpB0+8moYIo9J55tMAqkQm2bXHNDoHU9kFBth4RoxV/aTDS8Qz9HuPo
POEgBdCt5NJdHyD2tfOtiJCeeIiokpFWqHYqPH4KwxHUGb/yjiyNAyAbdh+ikoRmu4BKTQLxKPao
lTAmS6kzXJtnLy0uRFwXV9fKP2rT/EaTvGWm0dozR2A7mlgIszksp+ECJAdISf4pfgnTBClM5jvW
go7VmfmjKjDyKZp1srTPxvyxztEhwvg69qTmfs+D9gRxMcxb4EcQPGC441qdY5EMxtqPzA85/0dT
Bu9ZHszpgXv9kLfyORbKc8RefBUgffhIuXRY8zY88d6Edcz1qejKkWf/iG+oKk+ZycmekDURGTj7
WKIvhy1ZCF/FJaHAhWJ1KymeMjG+AyEiKKtfo3Rp37MTK7JYwS4D5TWq4gfDmucKDahIPhLL/Fh1
+RP6OhJV6quTqV61WKWXS/0TdxqT7JNoiLd2aG4jwUuzTK14LC9Zon3qhrNK4yv+d6jBC/YZlrf7
EqEYgFCfH5R2CfGrBWJjR2XtC8ziqqAiFo8NJMx7FAUSUintO1kVv2sK4jwWDAnwXZmORMdRjM7d
pwVYybIINdmmU4KvruH0ticlPg3YfwWiF5RbypcAT4wgWKXElgZAQUpyQvhMLkWD5yUJXLKI/swK
StHjUPG3JewZSfCToiiGl2wWuacf51/ISvAc0EAgAKOM/FmeE4bd4c98t34j+Hf16Efvbo2Fqmd7
sl/kjGaKgTPmz+6i0tYi2B7yn3jfKiB6KOlgrD9iBPvvvDxTtbzYm1vIQJAfvQRezRbeW0qR/qui
9YYES4OtAdRLU8HRWSup6XQq8OMMbpmiyMGDHpvU4Ei5HcAcDY6SzTP4kQjzXDTmZgp+Gq6Anga8
YScBLVKdurBeTXbGkbHdlD3McB/JFd2dFcRdyHq/L5bzIgqBulsUbQRqwrvIK9nrcMl72VeW2RdH
ECFnglWvi96ifD+VlDPNuASLSU5rIfl6DFJN7nwLKh/626TRjpOxhJhmL3q7XXkqb3W9Q+GpevBn
aZxrmJ8Qx6zJyhhj85JC9upLGcnOkr/hA3P7qX+Hj/suPH3dFO6iwDcLj8my5/RLXBloMj9OKziM
9XGV52PFV0zLlADafTi2Ul3g+I+BKEab3ayJLS8DXpHtVBQA6LYfS+OiDWJtebPAO239wacQV0Cr
5JTMmeUNJfsX4a9gqJ7V8BFrgxcraCXdBeV9clsJg1HHS9VXN8XiYfLMY3qR9e6BCedW/BNlRGzU
7xpPkkhKfDxPp/meHogvw8whO8YKu5rTkt9RjKiCM1NSzHuFVG8ZuhcZJm9GzVfSjbApSdpY1PP2
mX/X5UZgs35lO3I1t/EoLdORfQosElFkUz0jIsEEER0XW0xqRyRB2RKYoXFRGN2jaF3I+9Ql6zmr
z6sCAMSwTeUo3kseVDR3tsKYvNNLPhyNZF2iTnHQq4grjYUHWtvCitR3uXnohA1+togfH9gvJvAi
eemneBFN2jz95qxifutnfvklu4zN7rAzQ1u0N+wMVSSjOoF+JsjwK+BJlfd5Q2KKPq4BhyretgcF
bQcFp4M2EFd+bAowq8jwOHaT5Fdy72cUWwQael0gOHWv2qvFnIc+emIQkw/v5YKtXmb+bBmkJE8+
jEXMVcaBkLUu9wdj8ssYWUTGBjKltk/L8wgyZ877syUOZ7id6EUn43Mshk/ExdzJA19Fei9MqjBy
RgiOfG5S8igB/YNvazB5Il56ahYL3jK7QglkAJyxJlgOvByDPa/GK734g+RQ+tl+kjaY3PhIOrc1
UxcE0MlSmSFi/1licnsKxKskYtJjzfeeKAPBgmSjQ4RtcZ993QeRb/W/XvqT+qyl7exaLyWaF11G
i0hEEuPjJmRHXNqc0bI7xk91vUsEdGja9zCntgHfJ5kq4sr0YXKljA1ii9+aA1X1EzN3cAobJA6y
oHNmLXPWP0WlQJDEY0xzQQyNy/4IM8wh58nlXlCo9jjtRRwLhW2YW7iTYUi1V5nXCliVY1bQRBMI
EkmpiKTtmfEaJd5Ox13Kxs+qPQWzPbX1Snim+hrHg7xxTJhCkBTntjc9BcK4YClOG4HW49mFJX4e
x8skQF3RhaNqEZiR/odYsyHGQymQeZxzoA4xPiRolyEGwLK96EKHyNI4VCP/v5B1Kfp4wi0ALlmt
q83IuB8AP0EbaaiNUnBC/6nbrPcCE03KvE8gaUEf7cQ4Skx7Pgl8KJ7jqL/gcpCmpSvsCZlYdEws
dFZiKnywATaYSpzWiOADNFmKiqwz3mcCylsIbdnb0GSvZlgemZbcVRXd2ibRF9PHnnsDwKLRBcO6
hX2hgkGJHVO1Dpmg3uJ6vcufW0lGjYNsfc69hgpzeku+E2fiUQZ75jIEfa4YX5HLquPEBFgmJjQG
zoPimrUDUJi8Qg3igp2tlnMF8XOGFoFQQOuIpriEzbYiMcAAHN0jfpWJpXsaALTd2sJ7qABvVVfN
sxTxGOXfUmx4Y6icIyJQKd9EicCzcb5G0L8L4GdqG18W2GejJAYDwB5U/yV9IuTKK61YaKR4kxLj
puTdIQc+cQbWDlEvI5rP4LBmTEgNPNspBARCZm191M9NcUTOrfBaDFXG17MLAOYibjeMhah6VCPm
mWGkYp6tmCUNiaD28mh/0CaWRIj9JH+Bd7ga4vXV4721FrBVhBKPSNxDS0IxduCZSD+ZIQMYh66u
I0tKuGc45CyUXiOk3Uh5TjwWGEehgqyE7gm1QgpB9hf/81pfdGIOGfhLH8wLeVbM6ZPLlG1cmbGZ
Id2oXZA8lq4BlIexKGucGkc4pFIBhwGeWZgLo54+yLLTua81V7isGwEEIemv2IMJrtia/hLdkmtD
YkYuOBWkZXQaG6eW0cAT6VyCiN2cfBKlgBIAzFvQIkSI00FUPzqqnQZZ0FRVJ2VkHIKOdsQjOeCR
VBzyFwg82Oy0+N0OF2Vlc+BFYuJjvT4LKgAFFs7yJIRgNV/y8rcVoG7TNVuiztipuTGzuLWmfJNU
9Vbq8s3yJ6RmattRw0K8kdTbshW3OluuhSUhUlVDKCBBa/xi2XrCGTmzTZPR9uZIEsXvzqT/L1p7
jFnfQUYp8jvF3MxhteDsr55KZjcauFTaKVx60YHJMBgsAoojJ6z+NvnLuCRsS9n1GxODS56OlKXo
raoC5WGPJzMn6qtFh+5+Gt/76L4ihw/Kr2wgyFguMU43lbcCCNxWDeF8ZBbEmGSlHe3BFi9/S7H1
BdaHEqUT/2N/1Ct/JGS7HL+UjbE4kb7icecsdjh54oSWAydPhPFFZQ7epSxYAZtM9YvU84iKvFQc
UcTVnyknEvbomm2dzKuaZXesdh5u5iTarhgwAmDD+lw9cRY/Ok4eIKTzF4/Ijzmb6Pg/J6k6jnAw
EGhsDLIk3AEkl9NgYhyhe9bYuaicHaiRLP4Q3XvhRzyZbLCKNXU0XElqJMHaykKQjAHrSB6SHiNt
Uy44fRvakNhptt8z+TUpJhSdtxGpom0048HEiCVt3ZHX7FClyhk/163L6J0zJAq5raDVSVuu5qDY
w8WR6ygxe/b+u9b2OxR5T5J5AkDxEcV9Qt+k2FGvQOQmZ7aJvaUQTtrTgjhvm3+aqSGwOwt/fMz8
FyB/NKlLIBW1p9VOdPqRmKKT/91YigesJmqXy4iJRdgmL0cUgTEGH6hdBD8iQS3WIY9YFF+5bkev
/5UyQP4pSl8ZO5dVuARFXIG5Lb7YMzKZQaXPWVNK2600QHfmMl5vgqF9ksf8dVKdFmqRdYkl3fkM
e5Q3Fjxaws9cHjeVawTICqcC2c929iFdcbcvT/UNDHWlcuscdKSxySlvltOCZcyp5dnmmr5TtpyX
YXH0rffaAq0B8rohFy7a1iIaD4SmvJZGfI0rNk+1eCHdwsZS9q51kQ/46gBwfDJ/pYsdn/teOsud
BL8lOhLR4xQGD3B6skaowJoRtJMaLIi2ZGK9W9QxS2qd84tEHkZ5yN1VUwh/wSGW3ngLjJmrgJyt
n1M55k80ozSyE728hAq1uHEFXLaUn8uCba8WtG/YDfjQFqZCE3YjSJwzISF71goEUdAE26lsmlcs
VW97oubYjey1bfXH0ES/pIpi2o5IQGHJyfAL9SDQ9X8sUrUFXXALorCGWHVlkMdJ3bl7eLwR66fK
XE/jUJ8k9ZHMNTttaqDfMiE9WbP6oCbPY6kwQkImXTsN1gKq1zDfFj4JIaSYsfDMUyyIWD0kKAId
44gJGUwZutIOxnhx2DNSjRmpAqVmzTA4nObWCkSCZZ/S625KMPD+8nKdeiKJtRGFgVgCyhVjxAZa
0lx5Zi2XEbpgUO9BaYWcTWk3f+0icuGwIEApXTTZjDWMu6jPN9T7XmWVjmE0xyaw53LFzW0FWVxQ
IxBgBex6gsIGd0ho/+HGIYgxwiteW9Ot1uX7NNNPEXAFHo0qAOeGNRJ4yDdscXz78lKxx0iOAMtu
xpDcm67gV5ndZ8UA38H8pYntCokq80gz8wZJd3txcdulcjGVnLRx/1cdKVrhLtFLn5tX/QZlWdi+
W3/aCMtzBw3stZQ8pYNUanct0m50QdetnC/TlejRTj0vuHrFcnKN38qihKtVvsuL9qaNHX0d4pu+
eLGfUwse9YYP5CiHyuFcMCRZG3LYDmuUXdWkD4fyXqRIT2LtWh6jTwnNVK6wnaEVnEyaR5JyJNpA
dRQOSXE1IvkENYQsKMN6Nk1+IpagxC2ZzGm44gdqYDcUUsk6g7zQYFjIlJUIF0YZSEM7TQPez/ge
l+tdWZubSEYMqU8OW+lANZWLhjAkKXG7Y/F44Wgt50fe649+jB5dZz7ozLKJ9an8XqFzrZlgycSe
leiuUooHAJ8JdliEm3v8BUvCOQMqWoIrs07aQdIU7mKavRn4SxROcxO00cJWPr92EEX6DQpNnT7A
lYmmuxQ/Y9ZeaZyu/dzdWku+IZYVReLYZZ2XUuWujl9NKgTTqAZ5j1nN8nOTpeLUX8SGBcsmkE1l
2kRNBGaXBLPZ+qkOXbMc/NVwM4IRwJiS5K4eCeN0bA5Tap6OmJydFtIQVr893GFEzQUnDlHMI9Ez
2gjxNuOiLbRLlGunRN/zqhkCKoT0xRg3cPl3ZJ/yss9wykKNOrZfGYvRP46U9tJ3MqQBHOV8Den8
APYbF+NgcEKne/oZCkC1St311ybKxPZiAg934EoG+YCGhu+Kaza0iKaimjTrwV/W5tx1/BgJzs/P
5SEz9NYYemd/06I/1sQcUAai36KUUUmrlCcTOK39WYqZJ4FYC/WbgbYyZ1tRF/xsG94I31ozAuEO
syVcyrK6WttoAy9hDZnnYnBn3ds54k3h79vpYcx4BTCPZzrZCESwWf9aDA66OHc1elsVW1eUp67y
PQy/ybv1iCYJrPafRFbczkkPFRYtCQFZYXry7R7/R6BUj/OC+NK8VQQYqC+a5DXz+i/E9PyuhOLA
RRZ54ISoYolhq7LrMmi38URc6L2bk6upq4f6657T3jaN2yC7NON3TWNZEQ5nHV7RQ4MC2dQ8h7d8
UkBSoFQWMUcKHlnQ1Vza+2jrzgCLATils5t8xB3aykTwFTf7UGHL73pCFyEjarlyZ7BsbJnJWZ1X
MDFdf0nF9hLxRy0q2CxStTzQI66InDFYYwiPqjAmwbKB9dBhZWN9rEITcMillTQM38fxC3/GSeQU
xB9FUPmn2EBwvG2Hlg+BDjhLz7b6SnqWGoh8i7/RzK9juSY8wI0jv5rM2wPKwPkJRI/Fcbmz/jQc
AXxarDbRJjFyON+hItJGYywuu6OIpMt6zxiqEIoRTkSKpwKih6MBOJ82ey81B1b5Bqt8AxqnRZPF
UnymTedXOyECqgEDFnN2FmhfCPON0/ScjszWvhKs/2W6BHha4ObEv3VcosDYslG/qG/o0ViwOzlI
WIHCTtUCZAaLuF3JtLvDMkSt3SwuFM6hdHYzRY9QAaotc9jeZa/DB0YAzsOYiufu3uhk8ShlIlyK
BHmT/DR/4J6/Ibt9tdgVdn5zEWazFpCJFrD02bUsaNdSSqjcivBT8+94q4z3/TBYsdLM7Fn34Sbq
oVMCFYJpUhPF6CkNR9OPvXASwIUaOAg5aTH3aoiQK6T48CKd3JV/gVafWF6MLZ8Zyz0EiyKCRQA8
K2zrjYiv7mBGVdBKr6gEoYBvcYOfL+qJL99ifyag1GpJNPvb8xG0GoFcSAOJ6pjlf21AVUqAWYNo
4prE1x43eFqc61x0Uu2n+BhQ1eUtgwk8lKWTA0ZAhcXeMKs/0obMhBH9tnSssQeh22vZc5lYgBo8
zA1py0G5IL5sWYXzMcBhRLyPUKRndE/ftyuREBuQaX7KJFBVpFKY/sgctyRBvWJopDMhZvd6Xc46
3aJo/asDZWHbolXDdSU6u2g+J3UnIFCGl78bkV+DQNmk3pW4YSFwUNAqrnV5EmUT3RJpzAt8yg6x
IbnM3ymt8tQgYDIJaoqR+/4eFstbFubuynQuLIYs5E4RxMo4OSUOI1QtG9gX0VZj4UyEXQjZpR2O
E/tH5i2m8cHg/qJ2Y7BI2mEwXlmE3RSDXg1Eu1hDXRAvprBc8/bRNoRMeHqW3SNu1+oWKUOg8ejJ
SvfM9fiFLJMhBuiy2u0+rAUAu4LmEg9l5GELrgTUz0QO52FuiRdVjW9m1N5ZoiogZoipDGj0jgL7
yhT8ZquNDylh9UfozU/FUJwajXH4OGLQoDzDn8pJzUj5tPy/LYqQouG7A9N4BM7gjBlp9YoOIEtH
ABpR1Y3s6xKITbKdh7P6HLfFZsFV8I9uiIHKEza967emkwemQMkrLhq5RHiManN9tNu9pqlM20vG
iEEuCYVJ3X3oSaI6GWc4s/srYSyxRI7auf+x3n+wMCP4OqVoIfsflRIKl9KezaaQ7mMlDfAyECH7
whxocmENJ2nX9fMTmXSOMvMCjZunof6ysAy1IXom7PmY3pDHCihuxwm5LHJqC7jv6o8TMM/5u0s/
9zzRFmYGlzNX4YC/RMEDzArfNq2WPa74ULPvAZ5dhSQSL1L/ZfCU8Nq/EGl0I9AIw3qbuCZNMj2H
ntTKjg8HZVSEf17OXKv90434iQWGnojqZDeCBNnG2qWNzJCRcyDI6APIgWuQPb/LBMFlxR/6b2Rl
uVOjJUM+WjPxs/b3Sr5ts+gDUjGuNSxxeSQofddrib8M1Plpbjh9AwFHJyIdII15tH+WmJS0f5N+
4FLmA7hhjp4SynoOdvgFycbhI/ZnSS6C7ONzY8QjbmhPf3bNTZafD3ypdEVpA7AMX6vclvvg3pko
iEcjENU4sBi6c/7gHZNl4m0gzDYqeDSWWRICezQ8kjmcwvmnSoksQUXfnflGrb14cMzqRlBZIr42
NDyxeI+alMTm7p2R9Hsm5+8NzUsxPOpSeG2OLMKvNRj6UpIvxOd0FYQVDF5yPKJQLp0Z2pVE4O/e
ja9GfpSKP7r13WEiwLF/3KAnVhK2ZuxWAItM+jixBLKEcZFwt7hFgDUud2kQr9IihpOZU0aLk3WO
db/TYuydsvuzNbTFyC7rr718Am6r4plrGbxHMeI4cluJhWsp15T8otTCpRXkayo1t7igqWfEZ03p
vcctJoojhqpDV1rkGxMPbMpnvjMGd3YLTwvZhp8Iyom1LPm03oy+YrCQDU3ojRPkr0hcyVYMJdJC
IyT0OkbJxl6G9wUxSUdOPKXVxeCbjMMUd1lrN9Ujl1l1QwhsslMjV+d6lsDhR2e1r3FclybfpTYG
OYmi9sYSiDFoD+psN8KSgcAwMJrQ0HAPgfMyMPua9GlsWIZ4e25bB5y0O8hlfFez6WrTMRRxUEWB
gRSa6RuLhjTokjbwfSv9VW7lqSbbakkLalEa4gJGi0poAzHXiUnzkBQBMnlhfq6Z+tD4Ncd8x/+w
V5jaxbYnDA5vKqvXrjeevVIhr1hvXP8bnGgbnXS6o+wZ9a9B5FFl4tuBZomBOqyojifC60pSlOKy
cvFQXIxiw0f8LXGykB9X9S67wxnXbtLccw01Fv9RUqYXTecbsEyAOrAvu/SdZVs53OeuutOeokdO
bBETo7IZfIaEQhntJbXYxmPHVQjt6Byhw14On0FXycpgZwXKUapyZ90SO8ZXx2M0128SQHHVliQ9
RL47/b9Uqif5v1IJ94vHVOzEymTJVW8sBE8EH0MX8D+azmu3cWzttk9EgDncUoFBWbItV90QFbqY
c1gkn/4MbvwHaPcGNqrLlkWt9YU5xyREnBhmnZZWiQNsuaGrzXIwtnI4bqmvw6/YHM8jATemEy4Y
tmZ64KRdL7TKPRLpAw/ORybVnwrMEtilcTbdYSzVwXvRJHqTI+l23F36swzezip9ukmLxANjn6Sc
VESvToqxL29vjmrflUeLnOkMIzP+nOrcteETamRVLGHOVr5clfOsgvALi5jenkh7hrcR9SRZyUoY
YU6SCYlBHRWK6sagpEfc74zluULcjxoHqy9wSHWdL0IqH2bSPbq0edAgScqtkH+OFpYGW7s2S3FV
lv4yk7bRqrhhbEpgoK4/EXy4LU1RkeZ7J0KHioZbi9e32SzfpgYvC1/Fkq53kc1UCOQw9b86UwGh
Yp9GJLQJKIqm3uc4YFKTBRXLdP1j4kaOr9pzBptSsQZPkuAPyz4KEMAX6BGdkzliOb1KPTA2hlyt
NATZMmDH9jZvfwS23Gz9mgMTswEWl8wEe04HQo085C8d+YPVKkFq2SzdozMbZ4pdBuhQqUGbh7S+
jiEfhw3R7Z8T8g+EybxQI9PKoEUH2zxWh0QfDxMOzdH8HSHQnkDkRSj9GFQeJcZUwOibngnJb8cm
ccrxNxxLijZfhdKsDgYX3UDg6RSlr8mcXomglUIR2mAEyGTfAsA/fY0Qi8ycjnqA/mWc5RELQsoF
7SYrXpIPA4r5jn8cvXmrvfHlDGyCLNhg5XQmivQyK6FFTVY3RyLmx/SocZsbpc2kO/HaLvVmCiKJ
L8Ql8fIia+dVxN/NSufV/DASDNZm8Vzr4TFNDYMVBKB+2rjFDPdEhW9NT6ydt8JDo4/JSQdPmYQr
W9Hr4BdVQk1iOq269kv66VymUMV7seC9iGALarAFJ/iBM/plLO2eLnEetrvdgPLO3OKM+NxVdUI4
FXReEnCQEXH9s1K6VENx0f45nwtlr4zDpQT6ns3gA819ozxslK0Fb4PK2xCThFniDyC88DhQaRXM
qFkREsQeoZGT2fjgJMRxE4fJLygQyCLIPO23ymUBWW8cJ5q7Iim9uu1ZgYxeU1IbPFLhS/YHqGdW
3PK1I9/aDqQrjdgLmUqZZl/2MH8UZb7TZ9kXW7ZQAzeRfHqQBw5DX9o8zXgUp9hbr4BIKoErmsje
pdp3Mt8KGhLM+qwMRGIHhdiveCRyxP4CxwlmrxThXbu2O0HB2Nb5aUjR0iN5Ajx9dVrnoavVM9ar
pypnEJL1JL6q5pPJiZvU+b6uqwsytrM0ZucyahnJrrQBBm5ApXrryKvhdIFVIUoL8WwHeR0fGBiq
7hQjLq+YYgC5UQvy0g51rpz1CAHBLlOIO5itS+XE18aOrwN0ET5h6mBdEGeXLA2niVOfUPsdL0Zp
3nbav1dsQFABvwA5apQ1pe32KtTBtDzqKpvc1GuePOX8I/2TZWp6y7hmlbgoEZBTb+y+kbH8GxWM
QExVeLObGRKR41ycDcJLL2SfB72+EjpKmXB2bHEX3/ZAkUdpq+Ef5VcsCLIeWZ/gqBTitaIIwtxF
vLd01lPl0gO/4GPDp5S+lnHlRzUOnwYbMgX5Ll7tQwsGGUsiHuLr1Ilr/mHaOXKc3KvYiil8oaVK
P1rVPv8w3YWZc2vP+44hzZSrIfgTl19F7GpLH5D2frO7GzO9vSyzPlmOIgMQvG1T90luk4V316jj
WSSwOOwi2qwprAGUgy2pTbgu3cHgE0YduzPzMdyAQQyLO7KmDKwyOlmDcTQ+8pVihuwNgmPODMz9
pmS2NZKliQJqBA8u/yvEgjVgWyRykEMFAIuzoVUg//hZ85ay79oq/SIegVVigVB7d2y/S7vFiQ0I
2xsIzJXbFdouVhGM/ILQixRwurlAtjQ7Tyagrxr5gMeMByRSCmAbGRH/a53XGCwCsYcaMoEIigcU
ZiSIBCtZKCLg3vuRQHxikn45gaIa/iN6kpLFnYidnRmvt9AbB7htmw9ji6BVoSxsSI84kanSXGNi
VZgYSFZxyYAieQQpkEYiaD7zmNRZ4Cz6j2SZggH1YtTJu7GpoMtEHlIy7oRSD1tdDRrWhMARxP2e
guRyzbN5/jO7ZWMQDeRJMk/UyrhRsJbGrMemcaBR7JnxmRA/oIhzFIJaJJOxvXhd/yzGX9YlRi3C
oBjZfSUybwuJhPAQDd7OJnlqvthpda1Yy5nQFtmpVc1dx8hEbOOxl6tdjZlJONqtZHwqwTwm/akx
iOfZLbGGWCDzr3XdADnhkt9bP0UfVv/uE+WZUTTHkfLMGVnVkQdDQSZGBHgFd5Wu/qffsIvBEBj/
GBcSjBmtsV6dXY8BE4KGwZV+IVIjwW2L4WJYqqNQk5mlGCSNQQPqn2nao/tlUdiSOFlZ1znZ4I2D
+UoDuXf4jBI4ymGvmqRIG39kzvvGZlwnTE/qEa1ueXUWn0a+MsL4KgndETd5xny+qTrPJC4akjet
byIEtwdbwexpZr9aJmypTgASkd0Ntk9NTU8kP7YMPwCZjSkPGow8dINEBBIQzUE4SdluFKknSuu4
abgTC8u5lB/l3EGcshxMlpGLKu0R7Lsa54quA2Xkpob8UqR0VRof/+MSaHVzsZeVo52mZ1tGIyao
3bstkQDfdWdUR7jH9v0RnWG7L8lmT9m1almoAb9vDu7IwKbl5mq4uQDOJLj2usJG4IpRA+OFkQnK
NgacR/kbmQEApPF4IFzygVIXd4vMH0PF3vwDdNXWqKTTHBgT3XrKf2ExgwCnr6QnyN8qBp66sy8t
gX2Z9W2sJnUJoAjuGUbOlb9VSQVzSZNWvaxQ6hfkPY9HVto4umcN1Z6snGWJDM/avhxsqzhS1dIo
hWv1H9Yzhlh1aZwHwCH2ShWpkVBcBUmETV+3zzoZivAf8IPW1C0R5hzRMQKb81NPWnA+oSyDCKpC
KRmIvfyODdY9PSq+SeFaWfkd7UsNEQRF0WyUQTkgCyuPMGMO7Upp3bxj2L0oUVCDsXSFZgSEejhV
KPCMGftzgbTfI5L7aDbDG2rVO+qQr2e3ISIubUxClhMo2a4z5h+2mRDm/4I+yVDiSUQ2yBizsVB5
zRuiiJshDW2BxCoOJVSCRnD8oPyxTbjcmUcmrcA1LABZ94g1yAPIL4BD2uip0lAu8ikWADbRBIzF
vlgsn0wsCCFxMyAuTY8Snf5KTlDSH4WQDiS5kkK/3QX6kB0LiwoUgDFBqBvFRkN3Yl0kNnHiT4RH
uhRtEP0vSlfV/yTFQFxSfJloP0pbujD0hTjgTYXwCNPFANYfGvQPQmCilb/IqNIJaKX7HYcfESrz
jDBEEaYxC0mrR5puXVb5oTLmXyX6RAkHe/c7X+8RNMiZYUMJgjuly5AwaOrx04KjC+eMqRS79v9f
mfHtjlXVsI61mQsz4N636ecoxaduZVdpBmbz0XdA4xDqS6kaOp2NUhn8Z56cYFXC63rD/HIoFYqi
+Wrau2oTKqJ/GSXwbp6sKmvPBePiytIZ40yE3eGSlsDtJXWAzdQA7cU1HM7zr4132bxw6OxbdBKm
6O5aL18L39A0OCTFEefjkZXzcfoZlZQjUuFjT/SR6AdExMnYj+T+bCnOOYVP7pS/V6Plznzq2Xpz
FPv2L8fLIYb0Lu0nh1mJcRF1kByUJIL+9aMX2+OVYXHvQRD2OxUkiF5MHHI23OnmqEbKkahrb9Iw
t7taW/m1FvmgBxz+0tJk4So/Yql9ZlF8NZdzSXDR1I6uJiXHvmqQ7H7S9vlslcEIpQHqiSTKXiTQ
PaVd3GmITV16ewdJePS3exMSvS+5i0jeRPkma+oRgS4RZEhWEvOg4NMwmGoNm+If8CRJBhK7HQtp
/scwP+VNdJgZl5yPrXVanPzUic0/ubH4XOoAZiTSjhj5m4SYXzXUgyH1l3oqCAt6dRrDdvo+lp4h
t4lmdkH7PT/hB57apmUTaFzbpLpzKFacggwJ5tUBglKHpZDD5bjR0Tbik4OBY1UfLTrzxpC8ZYo8
qWBJj/KEdFP12Db9B73pq1nUZ5cOYdL+S3ScjJ18rWo+d1p/wjtoIVSsNbdbjd3nL7vpd11FN5ec
4kUKmgI4dwFU6aa65mQerPJrdKD5OcwBxcg3tz1J7f2VDE2dmMQccS4WtVv8R1lt16KZ/yaS9j7v
5pAIni3tZt7BOTumTBdq2pFNNsMshFnqYqBH4sXVDng7Cnm2sc7Izl7wqqhxCXkmWtwjlrOZo73E
qHMuS08ksVfeB4xdOoFSWYGlBGMNWFO8KRJ+MsBYHBUEcV71W/K14jJXWZwpa8ugBHXIeh+4V+oy
OlExn4UE+SpjEIfxvbtPDVUGOyBrV6vmSbZ/Adj9X5mAeKUFGJkvRxPkFbKgNBBMOzazVfJLxge5
pSz0nIJEE+SUzBwSEhnYI2QFqbLRl0ynrNyTFhr7MX+XjYFZ5fg3HiQEFDqVf4mqRwEgAt6pSaj1
eeajw8ZSsHEUqzUXUdeFALF5ccrwHNQflUxEqb58AB1Tv2e1eTdJ8a4S7cus0y9NWj5oUUdIRlQI
0jDfVSQk41UgKKK13i3Nd3skMcNrK8iwD0EqapKcSQ67pGzGMiTR9rH6Mng5EU74CoNeLhhmxrKv
/yGIU8CCaEE5xKSYJWYZWmTq5C14HFsLZJHgM7sp9BLVY0qpANfk0JXZTWpAD/9A/wDdDKjwXnX7
rPQJJQQExRAXB3R+nCRmBiS9CISJFY4dMnc9i3CEqEKpNoNaQT/bzcB8DFTkAxpYUrFX4MR9iUao
wO6ss+dBKlJg/e6vkawzHgaVmT46b7Qsv23zQHX6QJ6gHyKayn4mD7UYHwBgHoUB02T9UyEc4G8Z
8G+pGrsYvGM/Kk/g5KBwQhzX8TwgN2PP7rDZRHPsGY83Oj9m2yVqYrIfJXQdzpGLx13BlJWQbYRi
7g76H5Dpz82JjQsRYJpgozFbkx8nv8y0/2gxhb/LSn6Wqv3sWYDU5NM1NFGRmzy36q2dWbCBjZX9
FJlE4VQ+0nMAbKqnNB0NBoihdFdn8rGdMq5dvLtQQImnXxjsy8rEVNs+EEBU1DRzCaMFeXK5+eA/
KdZdu8wUZCZ7tgbMGzM9EqJxRGOu4GE/u6pKZ8H1uHIqFVSwyS/NkBmAUN3VBiZsdeFH7puX3Kov
ANuqYt0ghWfLaxiqV1pg3WFBMU3Go6zJzuYnTmcCuaX+KkEbN3ZCMJ2bks2L4hlMo0sYjzZ2Xc2i
MRShrGanzoOJ7As58hWcNWJMdqbdB0CYXSX6mnM3iuDXVDyIih5mKohtEsGdwJQrgO4TjymgCHFp
PofCZNwffUYV6d+odspvrci+WmDYkv6u1/GrHNxCrY+TldAd73rcfK1KoBKMzQdtq7FcbYch2ck6
l2N8zhxgS67jy6h/v5RgktBG5R5MQQNjX/SrDwsiVpqUlMbjpoeBL22ZR2XE3JjvRdh8xxoEJla8
bCt8MK6X4Wh/4k89dgqAKfgCPVv9Ya+2VF3MiWrnih1/hGmS+HLHuEveJ3Qh485BiPd32j7tj06Y
vM/EW8VH2WGhNB5lGngTY07xL0Mft4QdrLXY+9bcFgh3OsYBZwWvD4m6S9zTVfswsv4c60yfEwyM
e2IC541LSgdKbYOeB+n1zXr1oYmAGCdjhal+38K9XSdAeObAktfVXkwz8D4+4Lsn4+FXclILmNf9
ymDMy5Vlt7KXrg6dpqAAgzA0l5ck6a9yavg2Ta3U9Xcjzx8sOB75S36jYQYiA6rHbDbISa12T3kZ
XngyWbGuwZkV4s+UFp9x7ogqPqIaHGLsczzEhRRkNC9x24VJNIWCpCGxNyQ4dsQYGHFMHgMBxc1/
dcpWoji368yzy5Z4lAJAnpEGm8cInQgsGsPZzvLLza2dI1gz7HsN/WKFHPpuCFxEBRiFawes0S4v
0k/zxSwXkyVGvxI+d4fCG0kFKRdXI5PQbdfgc9kuT+1t/VfX8sFZ6a48DkkQ57AbUXjoNtjoujvh
dgknyBkR33l+/im2aA9+2wLKsKywbj3Oz8iUL5U232hk8gz4Y/9keI1YbRmMvfmix3aAQLMIJumc
aXdt5GcdVAbvBdFXjPhZcW8iybZYLro2XOSbgoyoks6LpEOwOt7HY8dTYmhz4OA1sOS7nWqPnEDR
7Ms9RxHOiW+BiptRMXrYwXkhrF7+dKMFhmD51nhKsqUPZ8GqRHsi1OaBI2MX3xPEdWZVc0hGWrJb
SRIv1qDIjVPEKgGAdprMpwFy7BbCKxAkUCF3Gw2P0Mk5z040bsxJSCXwMhN/QIQ9+Niwwx1R3oNf
QIz76ur3SLDPpIAzgxjBnPTsfDpEA5e2vlNYHi5IjOaa5cxmsG1tEj6RWX7P7GIEOklCc/IsgUic
o7JkTtnlJ50vNYnCGjVl9AmqE4JuH0oeEIeg1w2/ItdgbADGwBEEyMCZDFagRK+CA90rGNL/DsMc
Z2H+XdING5O8F+wL86Yi6FkcmobJa4ySIOJ6hWEgI+OIwkWIk1JJJ3uaDsR7uRbRewZDJkeyTo7w
ZayHheqcc6Qf6Vla+nOnq+fWtrYU55SB8VQHw1oE9hy5M1faID3ZpFDjooJSZJ8Vhy/9lZkASVHJ
9W55hKJ5PW+a2XskXUX8yhv4iCnEqpN0EstliyUtiP6AZ3pcWdlpfOeEyYf5G8sg7Kcvft8Cb6rB
TDH/Kkr7Mto4qrr2hsf3xv4k6IhGmJs9+9Aezecqt1dnhEq2s1hcQCgk+6rzYpMzD/58scVRHU5E
vBjSA3iXS1xwaleu3Ezuau+lZTjzYfho70Jx9tpBpMCIfyI0tymxFso14qBiHiTKtZ4ubWkhFzA5
jsnklGgKSUFlms1MhHb975iXOz6yAz9wo5DchgcGfkPjNinhT60JxWjqT/Nih4up7LFnutFkcLpA
vV9m7FI6ntcFc0k9mCHUYVYaA6CZ6TJ/lrjH2ivOgNtYq/cSSnq0ghj0Wx14fudckpCIT7SSYdQM
F8lc9jV2ady4qApZ2YFUJiBi6hh+ipJtSLDUyan9mFJEYaDnyMKds+bq1NElv09fGelUxBHWyb4M
GEKCvkcHjawgKVWw7j13CUNluyEcCsFV95Ae4Aj6YqfOI4I3iOps0K0D9nFCBQ0M4KrenlSg2nGd
7crRZuUKW2Ssw3FgKN9wKsHVN+VQiwn81JHjfZmoSzuJdru8ovGY8siHvu33cGiQURz6efS4q/u7
E3+0GgxqGpGMCZzhl7YS2KkcTrgg7N9k03dd6SoGJTGsbyuNA2mtg5zB7SAdIy5zY7zJknYZCEpZ
54Ofo620YWvdY1s5RH276zvpIknFbZ7qO6nSg2unCVtVL7XYClod+DjkKuUjOSRhnJWP5SSfpnZh
s6CEmdDDbtIJhEPeZwACrV/WwKCaNEuCJB7WPl3jcwv7qpGQ7eOW0gxA2dcxIfHoNGYP/F+2WrrG
XdjRRR/ujjXdH5mXL/aH3Pf8fYdhwXsPFBcFBf+JFTh9dyqRYSWXZJOf/TDua9SBWjKCfD7recYy
NSfgx2Enq6NxHtE4p8t7nWJU6rwUGBBsZRNgt43b4s8hhaaVX5WOIXyxHgk50/2lKKcgUhgWWNPJ
YcBh/bJR8oLDPLdgSEFvtXAwjigWBNQuj1WzibNNPbz6GlYDaSdKLfEr0mT9lIwjyCEg3QN0Hy1k
3EW0CUyibnQbHmXJ4BhQ033vPFcVhAfRdR1n/2S42xgkZa2UEieGe+iolZ78x4nWs1L/rSmFxyi+
MfO7neHE9cEPLdQgEaz/pLj5Ko3h1QEdMBDyNvGnsrPCnaLor6v1z0TDG7WGJ3N1K3rtrXaEMUNh
/1gfc0CY6FCy0gWe7NfslVYiXSSDwNYkCzTybMSMJYS+UdTkuSgMrESiX8TAw5so1wkXqClH1FuU
UO1w0CaZWYJ9dfZj7oQqFAAxD6Fu/2jwLbrE3dD0zIiVU7B1xpH/a/GNrr6jJYv3Q/6FiabAB8nW
KrQ4kIkMPkwWCjd8vzECJBIl5u6LNey571eic5rauUcjCCIRsawazppanxQ12kkD0RZb844xqTku
0woZYRNZYUnCLpSqupel/42KvmOoluLBHFbNtzP1jlktxgC8/F7ek6F8Fdn8FU3Fl2GLT+rkvN5P
n1O88+0lJjCeZUjZPiZ2vEvhLbzdFlF0HV955bYK81GtuGlRcnOK6Eo2W0wc72HHnmvSA249nQXX
CAlKPBkN9Jl0HqvqLGxgYM4YJtZBZymBkAIjFPdmqdgXcDUaVXEATGbJN/2zz1qGEg3nI4J8Kujm
OAnjWGmtF+m6Z8CqTQgNGBzG/pwNheiCziuN9bAjLqB3Lg0xs+ZdTsuHv+Aoq8IuZ50q06EfuSEC
fG3hyIOd82Czpx/Ws9nQPZqXhiVeH8e7Vvfxdh02FXtTMVNhlDoARpZWbOlmwmQa5plgp2uDIZwu
8ZyQcon3OWkfmpZtqotjv+7/DXF+KOe/Vrp4oyG8keOHWCtv9MmBP4DOlk3nPnbRrQN6yQN6nCsE
XPMPpjNncyHLIizXis2zeh4tOEJLd0l+kqgTBXNq7oeUNKE7K77rP6i1IjtpEpKkjFDrgjmKRNGK
fFC95HJKnhAI8CIQuu77o7sFLikOskj1Zw0oCKYNCid5X6vwCOR0r1dIl8W6Xyprj1PuYPfoA3eW
QiPIH8LsmyoRsMkevhHroBW1BGNMxD02+prl5DOpQxprHxYa5+q/AiwqXdutoaIBd34dti1zek5i
oCqlSfr2taSDz7g3T71I3o7TfPsJclelzM6a0zCRaZqrPEn7jiGXwxfhcp6w8ZBG4wF4NiJvNHgD
2U4tY6A1H4/D/9nu6Kk62z6JITnhet1lGJgLKQ5kFejVQL4NtKWsXk5oV1uVX+hYoemrX8o4fBQY
yokL4eGqim89U7+X3wR+7eJb8sB0Ta5okPYv7t0pq6+tnF4j/GpjznzJwp6kBPhjArTVhMAC/tgr
ufJ/cGbQzAPp73AYdkl9pvGySKqxk31CwZb8rApeGxuJOD2IDO+HnnBU0EzqjjcK3Vuza/+G2Ko0
uOalPugKM3AyRMxpTnpH6vrROzX0wLSGUGVAJU7Tiqc5A4dHwGLjqW17r62f8m8sCg8tFw8JW3vL
uzTH/cMS5KInjyEOjSzdNz9tDb+VobBFqZnnsU7y5rT2GjaY2xFAeKMn7VWdtEWef4MHnM6dmxzb
C/19SptLrzSm+1GBNObop/Tbat18eBB8eGyMFKWZfFCZt6cSYZg1vrbBJK2qy3ykj4zXKFcr+GdF
GarRGiKi3LMHczl9a8vjdfy2bOWrWuu3jL2nxF+kiVCcqtgMlnUIt7eB5ymsdEBkC8RIFSe752Cb
yqXmnjE7sdKDA0xnBgKjnnZLwaP+tt9LrR/TEfvVSIK6phPMKcoEaZ9NLZh8loI0GKf6SmLY+BNh
CN9Vh+pZsngX7NBaaGuQxtMSEn+HdBHXT2fONEfgzLAk6dMQNMQE6FAuB2q3xEYCCQVHSjs3XZP9
lbWj9Mq74oX3BEzc2awg5SMyeCkHeZ81zn022lu8Khd6n106BkU2hA0z3fUktStLtCWw5RnQ1y7S
YkjCN1meDrFDMpLZhtEcn+ZiIZssP/c8DZuhOVP50YoGgWd0LdXqtvQ7WW8u0h4DgLwEbAqCtRqD
1G6C0fcJg7lOenxtS/nSLQ1SRI2cj4NwecIiWHXk9TIpK+Y0mDLXzqozVx07CZRxuuxXZHI1wKCJ
cIlasBWL8I2x91sVf5lvOsMjWburk79Lw2TyCrr+7owFCUZINQz8ofiaSwgzhmMcVUbzUZhPXcig
n+pTUH2aJfImhxBMzOAdXNpC90hd8Od49XCfHLWKuTXLjKCN0TRoaN1VG9A8elskm9Vc7RVgFj0w
ixiGWg7MYjcY5NRiYRrr7FhhYbL4tDbqPiObsTn05H/zweKwjOIcDMGNTY4vOCdXlTx30d9LlXAw
+W6+ZVfp553shjZ5OSZTLtakbCNURnJa/RpGfHKiOa4q6ek2SSnrDralKgKrtvyCzLmIlAWmLC7D
UcjnbL9YiaRpBJ5v8TumgYQ1JRo3RfzQkn8JANgYI64xa68hqj8kdf6wx+lD/CZs5EvCZIidYJ/o
rasuxWfW5B/spiNS12ATXUuRXvMZ6viAcmA5zJhUGu06sQPRSDZp8sy11A9RLFdZ4fVjcqAEhl3b
2U24Wt+T6txa0d/AKTGqM25DLxGkYXD8tp10uP7S+beW5Py0mLB65LrJYSHeLyEEIhPyXqftLffN
Gl0jIBL92OG59KqE+FAUBnjM8KJl6A8NnhaaKvs6KSylVai+dfswrfLJmhpMFHSC6d4otGjeDpb/
XSnFPcF1WWsMzVZ9p6/EpNwrKj71ihP/ioBZ0UEv8QSytOffS4yQa6Jza1YGvKiIabLwgqJ2wCrH
Fc3nhSgV7IiHxGj3zfZJbwd+COEq3S/WbeqSBKMF90fNQS46BPI2fpplD71E4ndurpgxVZVRbLlf
5Z9OuG4DNMKkjFNz5S/+37hARNCkTfSXbelJOChBG08yIVYmXtZbrzCPWaab3paPCm+4Mf+w1elD
79n9oH+FI1qU6ilJCUl29aO1sI5NXV0Y6C+wDxAuAq8vKBizYlgDx32rFjCoIBK1T0wgnL4lJ4XS
wFfK05M0KCfHKbgzTJxnpE2lFzI7j4RaRzbVGxKHtRt3k86cSS8fLlt3M31lRvOxTsNnX/8oeusK
m24WH+NofOBL18KskF+ACWUEjzzJ303efJZj+rlRDI4TsqRcLGC4NOx6YWM5QSfJgSaoQViQy4vt
g4nyV9Dtozp7Odh2FW1kc3GMln3MW0+yawzYoOzHhyQ5z9YuP5blb+uIS/4iCYiGCs+7QDNJolQ2
6xDxlJO8rKc2peiTyxMFmE24akL1uzQMLqaDtOJyXCJY3WE19P7f9r2mOU9FhAYIL9G+2MWbXV4h
F0BJPPMpcJmVVywZmTcSlPVHyE8kaL5VT37D16rDFCLxmxjjOO/88ST8YSy8LPuzQpq17sl/K+WB
UdSnvckBIcxblURXIdXE7hDS5bhykT7GZj9VxelfqCQpmiC6DAGxbMFUUDxSCWO/zhvY35tMv2dJ
/FjQpwAHKBz5VmXA6KIKiHF2c4a9YyPPI12CGAz7Shch2YyOqBrJN8waSBQO+YegLKWvdk2J40Pg
dqK0Bv2LcqfPUcwKTx7tS8nR3AnssOF1XFEuqs+5jz8TMKKIJ8lR6SgtRVGCmjIgiphAlp5sHDk7
YbxwsEwXRuue2cjbh/syqtHpc8kzKIZbWPs7LsTXVdmtc0HhupxJ7TmNJHd2jseKIDCyFUtUFw4y
91OBjeO2/mrqiqZcIt7BLwQXEzJox8RNJ8KB5hMHeVhX7cmSBXC5eqfV02Xk5Rk4NkuzupUvElc6
Q/lMDuPLiPInhoNQrBgYwGahxB968ZAt69nspG5CT6v5MlunmjhZOiL8K4EZNTQfNVHBqx+/Yix7
uSskMKS4DbKO4jf9bxqYKuDoh+JibtWzEkSzFUixQ90bh7GwUODbQYZT5T/yYu4jk4rWq9boU6zF
J5uIj2InkUjx13wmBBCpMOLIVf5wAEAZCWnfmPa1hk/TWh/Zy78N5FddX5xBgSMNmRpMFyiaUf03
5XqOu+qMtYtJIvNO9t5So4d6i0i/3q+tOKiEWYMO2rf+LMknJVVCJUBMQO715nXyInh0KXpiA6WM
1SHVgeGC34nDRh4YzzC8dQhhZ0fUoXK64Dg3z9HPmmwH3UuILtLwBel5cx+3cbzBSi7mqQsa3UAd
A/mohSB/ahwu9EpDW18gWdQwxPMCMaqyODbRWgyY2Kce04kdll8S4LyqQ1czaeeEs5CXBJMblozp
Xvhj5N1smcnm5VuTpIsJxB71ZaR+merw1ZESuoloSU8VcXlKZzvU5DkUv6TblCS3ARmoNWyFbVRc
QNbxjkb7/fI7nTZyIvvAZDE/Vnn+UDVWdhNvurS87KeDuukZGzyLS3s5/MgbPGEWw4/tm44C1a58
ziLpsy93xTq+Sc1lTQtEO7Ju9nD4dVVl7H9387h+NVyiYmHa7ZpZEWTOwjgp8j5rmYusek/5sEs2
QXZNww8er82OlBwsyyIC8nDvsi5nYVrAgloQPmrC7wbT1+KYKDfXNknahhIhsUip4ENAWPJVjiZ1
qP1mlI+EmJIXa+y6Rgm7uA8VSwqkaA2YzgJSTW7mmF71py4VlxZqwYImcoe5UGdYuGMejGBcQTA+
RVWoZfJJ8i0czXAWI3DP/RIwwKSvOaoFoUQHAKeHAWb8AjNexXbs9GwbyZrLrPna7dGY74Ztv5qA
JPIWhNA1lPDyVpETOY7+CmE1Zm5Jkyey4Vz/Q0cZiDULdRPpHtvqor5ZFdyGNDlNeysHiWcsJ+br
FhIuHQfsh/ovdmTsLzM5KYfRIQMPSUKweIWYjug/cpo1XAUqAhDFEqcWB66U2RclPkiiPWV5dFqJ
W4bykiQHMAN+RwZRQgaRFMvI6dD9NhX3+7TXmo3CD8iNwp6dxHlgoJuAwZuuI124BHRQ3uoi80tR
CDwah32uzEwP7D0u9EOBrxPHufkS+q4FmtN/5QRLcLJqlTuPDfspiZqxoWbMIGlgjEEIrAEHJx3g
IEXyYVbJuzRvE9Yd86Mj828AJDnh/UwNxI3T24BWFJOJ3YCuQoJQDeNuWVtPZH9LOf/QS/WD5IvP
1U9ZsOuO5Od8DYrl66Pm/z+ezmu3cS3boj9UBJjDK4MoKku2ZVe9EGW7zJwzv74HDy4u0NUNdDfq
2BK59wpzjlnmlZsuXyK3ZDjSQdDu6jcT3BU0lbcFmEIqoonjKNiT8tFObGYldY+6KxrOKg4zK8Sx
Rrquqq4Yc3eRwbJpaS7DDvkOGjz2RM3QBKiUE6zMq8EBKvlK9jIPxMXCkeolC7I5kTSEqMoiJKNU
toctQeq9lcz3tmGnq5rvgJbfVZmHrc+OlSi+Dd10nesjCQe9wCh1IsTS8oVU36VH4T/9U81kUt/l
NKRMC9ooYWBIN01PijSigSRMuLWVpYfJmA6jYnBPpIw6bHFvqfPrzDgmkW7GYYY9JgR4UoLFbahj
LGk8Lln8ou5Ed1jRwOHtB6rQL2+CYR5FJb0J3XfBKDwZxlPpKZjBJCW7JWp4X8DpzayoBaDrQv7W
S92zifgdu+iD5O+OyhPJA4tV0HGkK5kbfxqTKd8OsTnUtpLMtPzSvEdVctPF9Bo6cIPPqAROZdVw
/d2rojx0lnqYxPqUYFFqCuPSt/txOn6kJ0P+Rp/qi5EG8rd8WalfomJjw+LYggKCDqkbIXAwgjbC
cx9RA6n/ZpCy1d8WTHP2ZtChITyVf2ZXwKcoI9wpX2e2HuFhtvRDv84H2REyRpmfqT+S1gg/uQqk
Lnc1618De6zi/J1z4RDBXNAt/DACCXNsaRMWP62suuSyJg4CLOJ3wBh1biROgaRHbEdYajUx5xky
DRXDg7PqqAtlpuBu8vUulPnNG5CNgvj62exBrGVrhe17j411wBdTvkzrJZY61hfE0acn4gP9JXaN
mR+BeKWcCBN49sL7Oul8zK4gp+CdC1yqmwamYFaeH2qOOk1U3dbQEaItQcezII09W88GA8s2RTf5
AJBqJHSkJE1IHJoqE8Ts1FYxewTjugwLHIvsBfxq2nU3fAb0PKFiPKLl2xiJ8hOmlyGcwPR3L2bB
s2nN+3DLYPMUqHijpdlqkp5Fs7/kbJ3EsHUNheQpn7GDU0/4oCrtvRq6j0jQP8KEASsOOXXOn6r1
e/gktQIMA6DrgQahcSups81RJyo1PrdOQsejHhelxEeoHhajOGbT7IolT2HBhmAi8XzuSD0fgDya
MlDB6hECV2wSQgdF68R5f05CMtGAYZi0lKSLacNL0VSQ2rRH0iePTCIxidkPYviMU0acpj18IlVj
sp0jqlz8glGPJFQHaUod5rdVFTRhfRSt+qib/KfEBhHdBjOI7ermF5qjf1Fsuch49LOqF3aOC7Cv
sSNSD6rvgnHaZkclu3P0uXaNQkZ1jch02y37neEziwUinkkPmi1vmCFGSZ+oF2vaqHUvL6c2IyJK
k+wfDY24jK8WoJnZ79V12qcTJR+M+U+YLlaKBD5Qx598zM6Vvr5+Z8I262Odq76zsqKvoOcyC8Vt
mTmsaYUftvfXYsHroPmK+pJ1ElYIzD9zchoQf+YIn9vqyCaXkI0b7H5+8qibjkkp8So8QgDnTOQ4
i/BSXJMCh4J5r8f2OFZ/tUS8p0Jk1xIpxIZ80Fli0PKYKfoTiBZ8+OXK/4L7fAGs3X2G5Yq5jeEP
4010QMGi856EPwP7jLjO9oglG8QNBxA+Ww4dgV3J2Nm0dkGq0wXX7zNTBTLt9BbGtkjL/BkiZFaJ
SEOGt4heqTn68CxNclHzx6JrvOH9gZC7ZmY7DmFawcj6wwa0N/7KTUFOrOLAj/nKBbuE3iS2bqzF
LiMgN5LYnGKLfUvRRnQoUVQSU0vwmwQO19XnSnCw0I30YDqYrCzIxzYo6hIxALaxFNUawh9dvUJz
uZrTk8xEJ4nLoBh06APnNBrx2QLcQCWwQFPBekJo0G5WGnvCL8pbvitEPi8V6CJ0VhAjivUvgTLS
7A0B2mbqqUXQwZXNcDuTZwxcFM8Zonyz8+eWSSqWS12/xx0BtNieJ8TQYlnw1l4U1vLLNthmm8ri
aj5XuFYx+c23ghVQkVNVGxIloMxsfiKkDOc2E1Dj0PfVkX6RSES8vMBVaYIN44iR06xe54ELfsKo
JaQvDXJZc7mGw0guSO8Kr24951fQ593Su3nyJLQYb291mw1PWfKTUbdHrQAu1f+olRq02F+N0JcK
guste75+R9DhagDWqHuZ2yDRwPDF7WIy+UAi1ZNqFZMTZQTay3LvoulShdVNs1f1i7mcV87KoTwx
vVBRmEZeWH4bL/vULM+loJ2MgH5VeGWU/Df03HXI9h2jcnYDQnLohOPSG2dRns59l511XSR5KaWB
7I6qLB8w25cENvkGUSSzhoCAqOxpjTDELcfyI/qJlNoBqA77q3cWP3XEWPLqhoYzdTsD9B9qLNnP
sEm69bnNbsIUPeA6PLJcspPabcviRV4faeapZn1ZDHZn80CZxsZzuk9i7zKtc/Wle7EI6JqT3h7e
mw5Chr1m4aUV2wvSi4cwkA1jYEyJi7PBAFpy5uFsgbEfWZQrdsZ7NxQxuuF5ry6Qi3TZmZZPDahs
tP0yGJK7Q28Nu6lj5A2OBBfISGrHlS5MuuntcV1rVs6BGuPQWbH5o3HoPQiejXqSk+FkiuQflCQy
R3uBMcC0firV2zjdWdjvlMmB8MoEZvBjE/8awZUyPgALH0DFjjGWX9horN3kDog4kcd3+3pEOimz
xW4QW6k3lnTgJdRzFvXnLGdIzNeAOZC9KsAvZICkTEwDgNYrQjtOIImJvRAlTtfwm6DujfYKHgFs
BSqcEP2ypGiD0I8DVccWZTLTF9CSqn+S5Eo3vW+JGY1g3ZHfjtOrMF5VWoySJFTrNYzmC5Gu7tiF
VA5vffE3B6Y6YPqj6BIB3RRE1sZ7fZ025UtOTGotInnAImPAzmX8zaVmW1HtNib7rP4SbyE2SmDK
aJ7w83GAMNpnKbixVMFrejHJkTUEiGn47sZvtUsu0F5OafrJVCoVeoeU1oRYbBIEBVfvfmYDewrt
KJgbQfrOcxhiBgoXBcIzAlJywmm/bJW4tEr4WLa3rSNhhZDI1uJ2+97QjNmCoA0NAImNiU4GxqtI
s5VD5V5iyR4WeOUmMD8NMmaHrzy5RVPHu8bVtOthMWuUjzogZp2wnxD4jXRs8xGhIVRBBsYj+dIx
lyV7q0iNdhNUGE1L77CX+ktrCi5RtoRm6lzbU/7RLMUxRByl2JTP27DMAuRsVe1Zib+MccACSC7F
gKT7MI/ySQuiKAs4IjS6ZQKeOQAzfvB2DFDV8QZHBFiAdEl0L+KpUfrfHaBY8dGSRqJYP7mFc05E
JWv8TrLk1qyMXQdvNWbkdoeiAfdDaCDb1TWGtgnrSkZdBFxIoNrnemj8dMUZi6Jfh63AtJkeo9XB
ZNZ+agKG0VdbVII8Nngcw2BlA4Moz0ajI+jsIbjsAO31sbbTdLLcSycC4rQOpfO09n34R4Kqun7X
/ChD0b6mOe8sIzuNLkfX7FKK2ABjZvw3RaRctcN/y7XkxRHi8bzf17qTuKNuHKfBOlaZfgzn9Zi+
CYGqnTs9vSqkNJEA5hogWvX6aJYRqLH1YBjEAPVSMBkFS318feR45XALblaZ+/wkOw1nYF9KOFya
m5ueoyqmD4YJXq4YeZ7SirSUPozCPMLXR7mPU2yzX/XkYRiTY1L4Z7rht2KAkaiMlHMe80gp89kY
AJlV0TlZllOKRK+Ajp4NR+n5V8GoxqAUCZnlzS0rVJQvRuV1EL1NjfwdzDGgCnic6LwK/W8Vp1zn
8l5boPUBC03r7sBWyxVI6JL14oivCNhbw5eYM6tqar9hGLeymzQNaLQgJQyKxJ4/EViJ4bOqUNba
JaGOVZAvOXAKPiNydR5VOjCKx8olngYeZgXUhMFzvHVy5aw9NOEnjv8JJSlFEZ8f4EaK7KMU83er
F31WHXSFwcSx3HXQHFBBHXQUxAbLlJQO7oVD02wLV0i+cvW9HqExwV8to0PfdKcw+xjmUxuae77q
vXrJOUkbHvgY4BklGEkQOhtPWE59v2O9XEb/lJhYgJDxXxdeNa5nTk4h3KfwVyW7B6tfuR3fX0G2
mm4GmQhz8mZiB0ieUc0hIxBOg0sIZEfio1jeTfK+DPe5QdLQwhxh3gn04paEsRuvrWZ6ZlHD1HJo
AWvM/CC9ii50yXRig4tyB6EX2e+UNvQbfWccakVAGPqg+w9qAddy+iF2N3DwgXLrVYRKMpYbXrta
41kiLQiOya5YnLrJmVBQRTnRxn4kGTIlTCwk9tPixFzg1QrAieVat6P0Xmq84jBHQvO9S18iRgTo
Mv5PIq2aF+Q1I+hQmJvehsLtYjfEvWMOhV9Kwo5nyZF7fVfF/TFCu0XGtYTFYKA5wIxGLbXrDW+/
qImbmAiquAu62Ti10nyMjSmYryotsghNqUi7MyczyYVqB4YeEyM6phh4kcR2I/Tk8CZT6eqT/JYH
MSMWAcB1CrbKy4g8zerWWSYkLgR75oTYQxDLMlZhNKIalCa827Bq5R8WLnazqM5wtILORB3SHeXV
2Iu8oIqE4YLTtci52S5aUGySzRhDC9r1nGPCEjD8Q1W3blCbVOWtE/M3Q+5cIWJ0m1cvzbse9+dZ
HE+DbbjWa3NspLesZ//Wc6h3SEx3oZ7sOT5xJIJJELVd+PbfnHcMGkxRqBYli1iaUnDYhUrxDaw2
tFXZrTyJn5X6Y9jk3YTQwkEQhH/6/MxbkOmtrykaK4PJK+Pc6QzqdcQVCrqoNZ9uY6xSTjkq1oqG
P/kbM/Ths2T3yu+x04i9mo6kO/oaupluw0g/83/7cotWeDBcJWtPvyPIuVtua1UgvTXiXAnHqd4W
bk7phie7ND0ZERdwj7Y4ioJka0B2xJ9nfGKDi+po3GmTzbwNqK92LgsSHRdplyQKuJRd9Wn9joYw
MAc1wCFBpXaP39LFerQYUXGSWcklN5nt48xe5sJ3uXr1toGwvWC21vcZxdR8U14L0mZVqP/ry6Ki
kwFiR2dDcqArdwXes8ED5M8HKngzqKmP5WCo+DeRs4dnwZBvvTDcYQJofKbxYaCa5kGbv6BYLroj
31FNNXUaTN3DLP7pE9hUWv+ufWnwFOay/ZEY6i2P1zsZgIhZ3mlqJGYejdJ5bdk+xcWmfkA2dtfU
9mHeQw2iBsOxaw5lauCauspp0IuVO3g1AtGBjGs8iaJzXivkHXV1im99K3M77rGZ+ELU+4sk7cyW
wpPNCVAnZeqvhpS9trnw2iB85OzyzTV/sucdK9qaaq/qkhcjgEvYgnbRfuxNP1/p24bRj9+Q3inV
TjNxakbDSS0pIk3gj+tuSJ15li9y2J0b4qyof3aaqy0VHvFTHg77+fpMoKGE8HmGw7PKpb1OuYFS
poC/tWA5hxI+hDfCLogo7XYFNJCZN7l4imgaLV9qiz3cl31nssXbSYVyX6a3tpEDNtliQ8ZSBV8z
K+9puUKWt65INK/IIcjZhOAp46HuQ+QC5ewVWuFt4QkpNDs1xlcFZ5SjwSJaeLTOFaSgI/PntN5V
IigvSk2UM8QS9ShuuCdNy591VmsIvseabcg+0vL9pCJyqNEvjL9DPrBox7SP3qJK1ofw3X12Rh1U
KdXUxTA1hG70uKz3hgoMzLR3i3edspwsryvzjy4PZLPZu9YpJ8yt/22dxMtAl/8lsQWoKS6R1VFb
o4jAMC9DYE8B2xhA/jYZ9hxhO3nlGILaKYoY2NxoaRHbwNu5DXb2ua0MkgH3yQbg2i6fmV5ARExO
EGgHP4Fv36+jr+3AkDFChuMCRvtzOyY5IILVnNGcxLfSYH9aQ2+HEychqLUNVrQgfnaNMW1qPBqT
30OVsxWykBhInkBnui2wNIEtYv8bUeNkdVS8DBWABFYNmXTiod3y2jdq9MLHCj5+ezzzYxbrt1DQ
brog3dq0uy3Mzq22vib0x+TtNe8V3qxg4oqo3pstN+5hvUJKI+S93+nYoVdF9kZyko7V8dgV0b6n
tKwsd6sDY8i5qLxO7kLINJxRj2dyBA8avhFLy9P/0o39YYSxhfI++5yZlQyjBEiv3PGIQ0sBPYpk
T/WtvXqGnbZjVJIQYTnTVULmTxZvwqWE/bHM6H5mXweJ2ef97pdppZQFRtQ52vwVqUjVVHaBwCWM
xDe/19RkgZ7Z3MQHpSjP3PWnNR9PMsBHlokh+kxRflSEi4y2WYbgzNGhCbcWsarshmXrKnjjkS4e
BnE5GuV1nszH+jHvZFW6pjExF7fcyAJkxHV+G0A3hIQfZ0thK13qdAWhhQ3i+Xw3g/dvPGYRZ2tF
2FfdRGyZanpaBfHGZvSWRPxFFyj9G1u5uYurgvUjPtVLcYJYehgx2NX1d0xWAtgcuV0+8Ip/SA6J
W+IqAXNJ3vvVG8PwUTf125paL2vaPHLwN7/MKCRxE046pYe9bF3ScNa/o7eax3ZBBkM+REp6GFZ7
w2PbSkf4XjgGLVbIDISNnk6dmqv3maychGOrF3qydcercTG5gzSLM6fIYN5NPtCRSya/18PT4Nht
QBWZhwyArNjNyDrtCG1iH16tucQlDo2aVslUyrOKhotpO0MULFEWTrTRIW5pouI2bPE7Hb6X6GuD
UIziArmAisQ6r7F2NGQdOn8cs0jt8S1jhUfbSGodyc9WdFf6g5UAvwFsZcTlHRXpPUWr8kcGG1r0
6PQBe7Jt4qkyyGDq4LS80Xce+pFwn+3MMnzZiYALlt19UDbO4MLn6ZpCwpB2eJdkIodytDk4ovh8
Er7+x9BEe5HLcqSzyLkp15rdrgGZgdOaAR7bJS8c/wgGLn3xKVEVIpfzsOvoKzwbatOByxFpvYAg
mNmRB57GzjGm9UXox/q6J1orwOwLNQ4ZKOki1Y/5R846PlcwWoZb1Zgap+JqTcYVvuNSvyesiMK6
+IBY8CE6QIeEv8uUBnBqcsKapwTAPaJn1BCKDBEK0SDAcwUSz0rOmSIMt8Erngb2qbDKz7JaM6je
A7U+dmzoWqY/K/tsE1hqpRzVpDnzpo69o1mda0K0FiKFHEEENLHpaM0pUWdPY/chI0InunHRHi3O
43FSTqWg83RnlXQmNc/8KqufCYu3GgHmNtXzHE3nhcm4eWbJDJuj3EnWdEpK4xh2Mevs5BCzSwSS
NjQY/q7yq6hFe9puW0lXh41OUGMII9YSZqsoF3cocA/hD7V4cYqfsfTbAsIKEeqXkEci2spNqQnJ
dswu8S5M1svMkCtekwvf37wiPAJhr/4m5+g9xYz+qRj8Y7jbYVa9TZP+quf9qyrYECBs0kMPkNUc
ZhcbkOQFc9crifEKEVlSJL324vRaGSBG0UZnChRXuGQC+SR/IGEJ/BctdlU9+51P1zz9aTEWhqyM
wFWY9TVrknslK4/CKl4BLZr2gBTc7F5+hZklV2qbQ00NzEMFs140ll0vN0QuULGSxDQM5+myxhzb
clA0mc3Ol5WPclKV6mwQiyKS2hchi8QtwlehkMrUkwjAk1U8VZ6HjDABu78wbmQ0UzA2IWniCblW
QRbFr1mRkj64hdpcSOHsvRjP3yYtPVTG+MQikAr6fgPWV6Ww1/kjYeNYzHb/axoSeYyRcDj6uo3S
dlLvxmedQLZWbmCCYdpXiad7+VVkbNbilHCIVGT+mSZXScMv2yy2kOFH6TqXx6b0LcJK1jFBwW/t
Jl5fXQfbzP4aV+4OMi5v4CMePjLVJI9wX2MCRi7qYxw1m8hrin8t3F52BuTkQRfQNCAc4HYJlfJ0
OHAytg6NG5wz3wxfG/3arygrqw85Vc8GWMpsN1X90aBCgBUhtTuVzW1nJNjeoX+t+YORL8OEuQ9W
kPQyK/pYm+C7gRrDqJBNDnE1XEto+kyv1UCPcHPDHQE88RSvaMippX8VqaSJc5yywR7wGxlOgr9i
iTkpEuhn/PUZsianYB/Q+FDE6h+DCEN+zEAYTNvkIW6Yby6qRj8G1t4uh4X0Shm95bI+fzVGTzBP
GjIaoqzCZlW/LgQd9R8hEqDpY9nEHIriniWspwvajsyBgHQKhZNJm5ipixuaiIJSUnM3mQ/GA5lh
Sd+dO+7cfA5Pqzd7Qxeh8nGKunF/ERWvik1FChQSVkGh5vDCe1myVFaiA3x5qRh3jWYF3DqXgfHj
WLFr/klfE8l47cidLog6exoheVKA8/RuusQ3Nk6dR61+Chc4dbB6Ij9OjVuFg2bxMFDLWEuZUK8E
nTLLHz46jpOmRs7BcYIg72CgqYL8uzXe2BC86aCfe2tCTQdHBpadCu3TAtVvXBli0pjz1N7xQzYt
A8Bv3JmQ37G3dFOgQgImeTnT2LaoeHorxAHRt5CRl6GaWP9Sx9TxlwzCThzigIY8Us/U427Ukn59
jA9KkjELcOsGmT5SV8aWobZrdY5IaHqmEZSshDPaprOlmzeRtscA0W/3Sv9IiIpkpdsGJmbAHB+i
mKDQR6ANbBlgnLK8lqWCKU7RF0bl4xHwDmpthT9dv/LD8oOaixt961cBVIPmTx3T/bYFlLXyV4ZO
gws6tt7ZbN1Gk6zvxqtzySMHp52XIyH2nStZ7zgpuNnqoEtMdkHDYcy0Q+95bTFd8gV1C9O3/fiT
PkN+G7YHAKkAhR2aArrdj7WxjX9l6drzWIWGE0gYNycxhqXos8pwFKIyE4gfqzuTpqqW3vgVytpm
EUaY4wnWuSThkGzy3QDXoYB6yPfi09/1CiYhFsOA3LKLDgVDzsQTz7vDUsg1tO86Q3SJQxdvnBrK
bOPlw9jyfTnWbySCguXIC7YO7Zo/wz59yHXp51boqF+5iGxpfhe04+/lK2mF6ykJ2gSoR0opB03G
hT1NuLbWk79iZ0GhGD7kNWs44cZzgGFhAs29X2U9R2Nh9pZj9Iw9nFbsz2uRXRvcanryL1fSY7mi
2eDpsSaffz3vWIvt5HMOu6vYTeeWWWxbXLcWI7LeNQnfrhD5yRqE/IeOS1VVd+a5h0KH2rdizsis
N0E2eRDhrnQ/uomAjjDq7QFecAkbhb5HZxMkGt/ijPpm9k2vgf7S1SzEU2AuDYIrXPRRwXwMshx8
tHI4DB8s4XDUz6QdqADbValHUb5LYPprOZw06IsR3zlAkSF2sSJrc3LMavK8PP1lQMCnUyJGun5s
f5LAqJP92CR73SaU7n1Ml6fZS1Q11Qf/TM9COIrDzoEgS7wPVriNoteXN42ACKBbYdOcv9juA9yK
gveEH/+XUoorMeg5b9vc26SEDat20P+OuJRJqjhq8bNFGd6iMTSohKPPDTbSUKv3T6NeniC0YpQO
vxaunHbJB8uB9JhZGmNU9fS1WQMgcO0wnWK4R5KYsc9CtxLXPk1a210BoroqcN/Ud1cCTArsBS8J
FpPlXeBUl/IhqRYR4bzAw4J9aeUCTJDtyu9J8kR8PiE7+SySW9gSPSjkt6h6K2gzx/plJu433NY5
xl5wjAdrFAKJFpTc/8ASHPCYdOyelgzpIgZS/A4rbTMQ/oCB0n7jFUlOLwFbG37LCFmy8iGMod2z
YhdRymdkgInnlXQtopKUfoDVhZDeFwV+W+6jLVWeAT/+1O+atUurma6IrKuTmAY/lQKy8HxBfM0W
WlRN773DxL/xv2sFKEEO0rNgg4RckTAThE8KWDwifARLYgeAnB8HvlylrnHmnbCllUDMLck+7+wQ
vG8BxIHa1zdmMnsKb6yemp67ioU9nv9XOUVBS72VqiIMXiGYeZ7lWPB1dnopc1NNqpwW9bMwf8Xj
j2hG57qfTwmIowjEEXVSylJSpbEWgCJa4MvijBBLQmmqPxbbSLNu/MSy0JrN7RGMjBP1V2W2HDFn
bH/rZ4aDjFx1WPmL8UxQzhRNtzdFzV91003bHp+7b+rWrqO8SHtevig7Nnp/zqkYjL/GHJ+L+v6e
KppTh4zbpX8FkNy0mz3JLDxcdGiz1QPgMbuLI+Z5mY2byJbzBx4qdHiZt8Wl9A6RvgwTRMdcN/wI
+Py6PRXA9wV7AGe5qUbFFt4BmEl9YOrYyL65lTppZy/8lQz1Vukbz0BvoRh9iswSxpeuYe1FPsO2
Kaa/SRie639gv5awwKLhKc+fk7GTgMcTJ9BQtkeoYTYsoa3xpvJbuhmcDhNJ/OyRKemwOlA81cAJ
Il+Lo8kHKSVcvaq/MDVRM1xDLOJxuECMar+ahNZ4Uq7ZgplSwed/izvPSNBYTy8GrXkEdKjMQ7Lc
aQQIzdDL25iylDSZ4Vhw+BhCFQSLEjOuRA8RZjHD/paTyEi1QJTu6j2NJSDHw6X7EUmOTNXvKaIM
PVBbjuE3sV2sQxEhH3HrewodWqqyQBmPonJmsBJBBhcQCwOpszUGqi2ga+TKcfIkWtxZDODI5aVh
ZW0IfHi/BVMlF9BPa8haC5FRlhvWpjscBNlJgT0IijeQNpdjbmPOr+psTA2HWGr832dL2Q5TJpD8
bqIGkpKI0RYW6A4Y2GGByMPfdND1/Fh1zJdQl+gxO7TqLFCVmRruFNplptYkgB8EvlRratwc+xqB
gac4aLpHK3MCoq5seujLyaEwSXeN4GShO5yqC+s7MKL1zWIQiFsItEsiUhobTqtSyISMgajGwfEu
aPnJnU8Z76rS6yy5Y7tfOfAHpv+q9lGiauVcKfPRnj/WBvwK7xi19SawlqM7ZOQHVxPW+nhEMD+M
x0Z+rYRbwam2tDbJ7z2/m0wJLPL3q+N/5qaSpN516LzyMNX6QdbXY41POKo+THRPmFuYWYYHkCLH
PMHHZsnHFpVTJeHQz/XjYshHXZePqFM40KL5mliMxpqIujHFdkFxGja7WI3Ocake0xBBH9nyEFW5
E47dYaJmdSZYEazu0vgt/tNGP+x/PBmvamqepi68V8lyr830bjI5EUg1iNyOG2KoVl9CMjSxJl4+
MMCn6LIqcjE1UUTA0+0jpg20rOgRnRPUqTEko/feeiqbGWt4k3+PU+bS//ayuh9RGkWwTE1WsAn7
fLEfXBR6roJcaOZCLvrSy9kPaTFpqeDiGuNaG9OdY/BhDmhKZyd+hjTSyj2n8wFTgtOaQUP3lSF3
J6eoQFGBZKSNXWHD4JMlkbLgGWd6TNBfPdjnnppHKvjNnS1i8xaScMUWf6hHn1yLXWrkvlLpPoJ3
+1e1xC2dYJq57fCtJRu/eT+xeBYWyM/GreWT4Omv0bN05WlExTFZpZdpmKBi0RXWu37CWwhuZZk/
zI1qS0pUs3SIySSnQD9teQLFEHVrC2QLFkoOZC4iiSlWHx0TcSogjgUUbwZdZ71cNIDNNFDswcmd
9o0w2kNu3Xc/7bKLkAqTMeolvGfpuFnsnxvZT2+bu5lFL81LlOK56Eu7t5VIdX4ZglrGcW9CgUrc
QpY9XeIjCE/EYp1qlazt/NJeg4ohSelizhi6nUFsB2WHP5WVB6zBmFYiATD4zRFyIzTsvlWxBJpR
O2HNrcCOLnyhmr2g1Gh8BVs2GjdYQO8Zmrb4jOpKxTMTst0yTTjJ55yoG0mxS/ah+gB2EHo4F4gg
yV6Puiw+LQRi6YdZwhoNUYrZ9Vuvpm+ZtD4Jj8mrezmyK0lLz2KfwlhdRl4nKqozM7bKwM2SATtP
YB2rGWrq4KG1xsyzAt7vvioqP1Rgc/6TJJfSctOIyTxZv8rorSa0JFJLalpvFNAaowdEib9y9LZj
ipHZHfGeSIN5yeLkmpvpdcEhHHUkII36ZTzWYX3HPOglEbrUtxDXkHjGd5i+SJTsIfrS+CWpVvSK
w0nwYl5r1JlHlWXoOiHjTA4EuSN2y4Oy9nJOaYk2EcNHiUyPzwA7OBeSwRw7YsZKJtZpAT9lqzwZ
OhFLJk/GXMx78178VIp+IgnuTFG9sA+VJDfR+4fql8QD4OzgmMVMdJ0jEYkYM+zqNVX0ozGYJ+rf
Z6aylYWxieWHZwDh7dz7lclivLjL2mgvOL1cOSqwtGH1tYUjMYZOR2nbKMRLFusZrGNkdPfup58V
N/rbfmTZy1BBxi1fZXIk1IhELGwu2yuW9vstUFictb2mWntEv9byp5msNzLjk42nKJGuASAFrKLR
VU60gQ8o76WzqTTnotdO4VCd6s5W9YZBrbYfI4ZeyUdpYELJckQS8IlK2LkdvHXSBwXBk4XXX5Gq
UWeJQulmgsDAyQ5vS0LmYTYHTQ+uU0qCrXRFhohqO3ojZdQeTX8evUx+Q1Jhr/LE2jr2K0B0ujbt
TJw0IVvBFFFN3H6Xlh5IWEx/9cXaxotZEHkSfQ6sp+QouXR5ctZ2gp3T1jcPK1L2qsT7EN+rRWJV
nvjDQ0E31xOmruxmUF1CCcYLSbiMoVWFUtvNgYLEsNy1mMRFQd5ByEBlSUOVpoikgW/0RPigttA2
iU1PIDvzlq2g5RklbEAu/DDknxKDMmOPUyLiikdMG8Jm0g2sLA50arTfqVg56HZ2EShWA8/CP9Jd
USQNBnaGyZ6x1eJoDIa3K93YIUWBXKXLUTaN4y7dFTjiM/IhiT4ZoPupIgbZQ8rEAB0UAEGrMPxe
t+j8TL86N/y7lRk+c02sfJOyzxgdCc11gVoD3qca4vOOfRYMUNZ6CwcMkBUYdDMjZQvkqsZb0JLV
O2fkINijLl8aiLrzgKmKuxaHodz4qPxyX1bX16pzCE2ChX+SVIAIjX6xvpdyZYZd+on0VwAuWpZY
nHDdItQRCaTTFrLU510uZoAFokPV4ViiDiG5OR2wIKtoFNTxVPWgT6ddHbW7/1+EZR8RHG8gjBB8
drF/HJBfNKie1vgmjx1+s4I3KWdiMbaqx+GCCMOIqx0FT1p0blLgfd5ycOuLpiy+l2WnOsrvfZzf
/0fSee1GjmVL9IdEgN680iWT6Y1cvRDqMvTe8+vvyrlAFwaY6dJISpqzY0esMFa73oZ9rbT7PIZg
khkBNHE6TLivlxfMFGvEjcy3806vgypcJO/cbyXBD33HPkpee4YyRtJ92JHWtsyMWF+qA7paengZ
rHC7FVYBiVzcP5kn9LnfDr2fC9g5CmdCa016WuYIGPbX0ZQwj3ehbL6PVnrr58U3KRMGcNQun7WB
mj/ZmSi7b9znqzhxvbpJX4S5Zh4KrDHiMZmjQ5SXh9hE1eV0Wnzr5Ac3K+jY0bJR9vM2g79g7vBu
YJ8seswxh4ERcsgYIBBkNxQnACHpXqjBoG7E/WfAIOy1aq8ov9GfW6m/EHU4cVZXC49QjDv3iqsa
m0MdsYTK3VaqxxDahKmyXSZ8kujuMiLaUQehuN5w2rr4jPxKootVCDm4FL7IBWEmlf0WbYkUtz3H
GSm/pMp6EnOvELGC9QZc6QlCLhdYHl+MLL48FzRsKdwsQs2fVNzdTXnZV3p72+jnM5kdLWB62E+g
7EETijCCLHXsdrHwLGpHmPb9c53M/bz/WXrx2N2nrbnKW3XuG7v8PW8bWl3uvOXCtmCCoDpQZMe3
iVdSGYahh239oYrf4q1FHS9Ub/gt81N9rV+dqV6Nm6fnAhgs3X7TG9mM07la3JHmVxYIEnvufo6o
O4NafKKTOGLzCN4VtiH3KGXX2M2sBN+p/Sa27Zgl4wT2ipB/Xo9wydyuhWNFoS1994N6p6n2TRIL
fZmiknVZjUvRagJFnmFL+YtfGspOUA3IYqKz0L1b0ofL8MKmNskealb5essBU44uctq6/AtOXFJ7
YTZH9fdR1fJ9M/20xMi46OQiDcn32W9aIY+LWdB3MKR+/red+kAjlVOzIotIM4yYvysRamcVFBxG
2HUJQJcb3+TsuIbI4IGmj1BFNltq7YFDexTNeALmqfA3ulzLPUCtTfXfOiPO4mptVncIZpyQimjt
clyoK2ebVpL9pF6oSEESdlqIRcXOp9ltN4s5oAExyL2nYBp36hNleCfTzJgyhr2ZhRTTRso++6NG
x5Qgt0CXeRu8II+4Rv1kL3LqIk1RNiPGdcO2vjnvlURvK1k7YAwNG7MD6/VuVJ8WsmASkG+pwRA2
MUPYLlW8t7IsJkuc+a5ZZtKJRR7FXgXQyfJGWG7Bjtwf/CpHjqXoHKo0sIAIxllan1U2T1X2sTA3
Wolx3nYts2GHmFeu5zfBYAsE1pJYjlbZtam8ugO3CcMvOeYc3+oeydp/y3s8mIMxGuT+ZIDRP7CL
4ah1Ox+/esKFsPiZTJmKsHlY9y3kPr5irB2ANkCFIY2U+iWDBZC8HHYiyZozskOLFIIpFxfpQdc2
e7JgtdEcAdOOsMR6VJf/WLv7KhVxOr4Q8Jwdo2C75wevJKZLzH67YXoIQc9YIpcHOi2kRztDTf5F
2KGHc2NeOjjXBnFcBl4YofACBrLBgUIWVyZKVNYffMnSfGCMaab3surCcXvxua6jxqETWTVib2rq
BIuB/DEsFYd2JOVj0hlseMJ73Alu3QUqkUAF7Kh1mqlKNHnkFzoRF110svgEmWjQhvtCgSQyOC5c
ymZMnEu0bvMKP6DdHC2BmNzKc82OjMmlGMlpv3KmCK2LvTepyBddJp/hCVOobJ9mhuizjnayaG76
OiGlD2VoHvG9EMWPiKhu3BvvRoTqUdNzVYt2O01O3PcUqlyavvP1nBAhOOp4LV3uesvyICtR7cg2
sLsfZxpvh/vc0pRcTvYR7CRIXoUTaFP9MaW/b2U6j01mDKS/mRfxIjaPTbnFau2+pRnwjcUiTjlT
qbtbt/pOYJwD9rbPlt9qpZ97NnIkW9fml3Iuq5+NY5SWdhf9qTYGjMd3raHm5kdIicJwTmcp4iYM
xOjch9xcDmy22QvpwTJZLLNe1Q/YhxU8UFQ3mBidRjoE4WzZi4lOSZcgLDuI/uqH0cq+AQslqmXy
c5S5HC07FqNjaws2rwNyHgklAjO1f7cO4kilsUBf8Qipq006ygZF9z5Y03tcqY4S5fvsOlnSUSe/
QMV3xPqvVqaDUiB/UwbRWw/RGO6NET86PpQ8mgKBdcoMC1nsHlucPNilKdS7ja56Gg2A5pp0WCHf
b8gmlDGeDiLXUTeMwP10yrmz/ehhPl1guM2A90EhvwaaFOm20fYqo1x3W9PiRsnPVVqya4uDuHOl
QQlVyO+F/Sems5jMDHkSQ8E02ATG8R+jyqHLhQPOlIM+WAcBzbp6+XTL+mCQXtaJZVfVfdTHuxkb
O9UUbDGnDcrfMnxLSTBlyu5/0yCtKkQG6pKCnxzAdKwTTAOoA+rnNTH38q4lUYGgQdfK9sgpXDdI
haJUTp+WRsfTBE54ysK+JbBouCQUVLS9wkUanDgalALtCEXsEHIih2Wye6HXZYBSW8+YF4aWelh3
xKWgSQyx/UTFszg46poQIvZpcSF3bV0MmyT0rdYYolHc6B1HDBpDldozIBrTNw5/zMYInzgakEhN
6yB1HkqHVi9sC/mB8gPs/yMGcPFWU3ySHaWVrmIcg4AzA42drE6atmMiaqbCUXo1kFv6NnN112cM
JDk2V1N2ZZTf1fAqT0ZgalrozwhMBv3fA/Ac/QXPibFNkkgHaYWXkEIaqYavf9GBkdkt2OKobHc8
9U0EAFtgRzLM1k5Vth36YSSQ/sAGZomhTnNR+2VS4jNZbs+pZp838IMjjV3ZYRAnJPp6P4XWe/sb
2VvrGTOx0pPXbU+f/fzQKZVE37AlBLfOG9QR1B9ZFII3Pls6HWWq7R7NvyFVAy3C9EWmAF18QRfX
EkcWq3vWytRpqPd0RhsBATQBSB64FiMi8WhFM/jLOpR7Iq7skM0qBfEEnefe9qTHp1eeKyimmdnc
QCDf5eK/1gq1lpXWcpbk0qmjaC+X837gY/H0OA3HWQmtLFjQ/C0wS+tTpxWwri9UuqjkpxORhIiM
6jvIlC7JKJUfFWX2G2VmdK/mNGLBR8K9WLDVM5ISPzyGvw4SPWYSbSMmB+B0quhJkcMt3UILPFf1
OqMhAxQrtIN6VyoLm5/1HC1mwLRTkD5jUeHxclMAZFC5TlWXStMdObPxtIN9lxM0bH8lDJ86qpqE
rU+hwNeA6rwYj35Z7AhB4yWHwaODxzuzb8qP8iNHshNR+ch6q5craHN+ZV5qrPQErJxqF2p/8qQ6
ixYcCYRXFp7JUowlhhGB/Sm1qS5D65Wgq20Cg6OElHp0/aCiVQrsccRLKx5Sg9w+65ZOnuxWuQu4
xrlM2j3vvTdTTCFclHPubUJlGzMLHI5zyXZMTdOpFgZu+EEpr1xI6JTa+8386Pvjx+uBIPgf6/hH
5BcLl3YTcHm8YhRUcio2bR8FeTfsSgZHEW7GIRU986Q9+ka/b+tZBlxAhZmBUqMTP1U0HJ1qcYmN
7FKU0ZkomGyKR6vLWRqKp378x2Mab/xrm5AeM8jdeCEr7lgD+cV47/OJy9gYiSK6i/4tUn7eR790
8a/OGtOaMe5U7svqwz2hw2aKQaWQtvIV5Ve9fImMlgaZaixIouI2PLgT8lZxm3gZG2ttWRzO0iY9
dwPEi56isiX/GJbuvRsVZ261g6KpeJhGW84k9qjTaYXzF7ss040eTzIdwfFrQRbUqDhmwZxzinX1
qkCLxsA8mPq1yopHtcd8gQs5ZJ5V2TpZ9iAyD32p2wuvdpKr4pyV1hlznlewsBHkI/q8dkiookOQ
b7KzXP3pTYpRZ/djsOpAJroHjpcu2RKnGOggh9x0ORoODoy54khiS1ZokIgrpeDjFYsj+8MTlM2s
ScJppegpHtIwsxypaI/jsJDOlzfWEBFVKC0HfxG5cuo87ZcBLl1/CO9kBUVjvAq/erEjKsHAjANi
JdwOBgl66zEaRrrmpPPYWOeqFM5xw5ePb2oknUUBhTy1u3T/N8scbAOAYzVVdlKiDvH43FU4I1V5
rz7jMcVqskD3PFyJns3HHiFhHLPgxZ4jX0wTgm+wFMe1XowsJsEAAnZI/vXfKUGIWPuvlvRX9Snl
N5vz9jrmyKOgct136Hc9Wb72queTm1MoJVEoBRsTlrJO1KciRQ+vZy/yQEs6MJyoQSkNLcZc+1yo
xR+MKC7ILqC55iHVQc5YGs2c0nmurKBM/5oxbUkrACHE7/azXI3PzLI+TWv5NL9fVjBh1B5kray7
SbrvdW5MPFwqK+DenGhi8Z9RWgd9ooYBUyEGWs1QXXogSLhn4spppnd6kBqyhUkjkknxygBDPqJt
Crp6AL2Ie73fTTVHKakLstoM8o8Xg82ir26ytctGy5eL1QXNQrP1k1i4MY6PXLhNg/7QLupO304n
8jGJpTr/4+THWijv5F2N6tlUl1T7aoouPKQfa39Xb9Sx4T2M+eoH9sbc9l8jKyhegoxqjFcAbmOI
rgxzyYBbDDc1B6GYgxD8771pjhydwN+U5l4p0xAqQQi0Jro0M2CyMeVQ72L08Bd4l1DBdy+HTm+s
u0Vodrhdwlw0zis1A+tWnKKQPvmDseUHFnihtApBYqr7NpzlPMj4nair5kzJsM8pvBHMOWQPTOlj
d0hh+VaJDVE1xrDr4nnayAOwP8Q6+NCxrRjaeCShYGJGIFp9EB7LV8v3bjUkDNlDZzjm8GYwszHW
4S3gsgkN/iRXX64QVzURR8E7ggmORQvNtIFsuxwXGBgLDISkikJjLkIgVb3Mz8uaAmCG1rimUrim
PrpNx8qwiL2VMuX8VabsFWB3/6QFeR0BlMoMVRvo3taXJ13TTorKXCgNZ6UmrE3hLTgFJVhBD6rR
wsg1wFpjtUGE1bpbmulvuuUasOooeSiZVTnx4bGusWezJmERu1UIUoXDajRpin2DoX8EY4LSJkAU
IJBS2iM6XEXmz+p34kQDD88bCxjKeya51EUVL+fHoSastmMThoHJGI4JjnqR12nxNZOt/GQDw5LB
mXhZZrFXNfcGxJSii5j8jSAybxrO62JVguQXFBh9PvXafKJOuJsPo8iSTMI2RoWxJr2sKnNo9lVY
kj4XsB7T8DigTjVGQiJsv/IybwqQzV7az2E0tv+Dt0sPBP69eFPslcAP3yywzh0HVhb3xwLGJmDU
prlN1sJ5yfRW9Imc/JfMbjWenWwfndZQ68Uwj+qD9eBZoRcok0cEnoYCAvppLgbe5kSnUifRbrl1
NvrsbAndU6u6d+siPHQ6cTvOKWk7++uYffNp0u/+IfkWkfO+Xt9n3XiaCROI+kxYN+Rtc5NeS2Tr
AemJs+7oMDBvxo8Fi8aTMhqQNdLwLyMt0nSuX8CdEYv6pO/W6WGYvpDhYlCTUO6mk7BE5xXt/LNS
SMxJ9d6qsUSICZwuGogAUxiPApqigsWMX8OpFLWHpmq2pbr5GPPyHh9GXj5Ssv7CdJ029RJx0xLO
nsc5QKKyM4KwE5Vn8t3iElOWa/zfMHNnycf4v/yzXTCWEITr88L/sKhWiv7K6ym3mQ4l4Id6AQYQ
HYHVASEs8no2kKVtPNUD1kHrqmIYUHrL7twOU6sCNo5iAVyShdWEsm8KP4RZn5Uczqp05DljCadx
zUC1ZedJT86RoQK1n08WYHshWfegopJAKvnN/RlIabJ+9JsasDRSaAWdme0jnmEqPl9OSmwv2LYV
w9dAN6eEv2jsAg5Sujq4T8LxLEBlNvMcwv0K+0M2uwz2c0mSRuOhR3KMUL/MFaFlgdrQ+gPIqfiY
ZhNVtTwymKOgHqm8eIULf0+JIyiry8bXLT6a2W054rY1IUvhRJ6krYybZrJUQtjzPrcN4xjttpTW
DnjbkpWj0i2DIrzhVHEpnMKDJ9i5iK6sUFCtyMGkUJhS/dMztiNFs1/nYZ+WDmYG9LshS54Zvcr1
1h2ZMQBfVtzv7YEXxc6zflmCFFJoveGryE398Pp+2/PM2/4bOzd7BSNYFjDStfGOzlmm4m7ReAQI
ODcwtGJUBEnlwPA0EIMxdxecoZTSlb+sZL3Q7ITggr+d7AJnrD6aGJ6yI3t2kUe+rBziSTy0e6m2
nKV1vjOsnM3Pb9IOxFahAFQXkLmOnZQkbVjl1h88ZfcinrYl08Jd+1XSZJU4GB106hm3Hb0AM9Ij
3uZu7vx4PWMGg9f48h0Jr/V16TVD7i3Yj6SYBSzysWw+tEx5dlVMKgCtkVOPJgetjk+2UgNYMZLM
0a9bglIcg1lnFoTMauCVqcH3jQCctGHH2YqmSRn/dbg5cSoGJpQ0rertmL8nUXxirfaRPNtLSEqE
+ZpZ+atA6tbGOxNIZDkv4YoiItPUgKc+NLs65NRClfdIEwRTwYrH1Nfr9ZFF9DXTeQUXkWdP7iKh
WBkcaKzPHXmmnkRUtANVUXV3A9i7ugUDATFmE+xG8kNmG2L8knaqDgOhpZyl90pSCUsG0Kh1taUM
TSwbKwVX8nZB+LUp7dzqznllLbLqTyaFZnkROVbjGDAQkGpogMjhRHzeFCvtrVTD0PY3bn8pBt0g
exajHjZNrxSf1RdZ6SNFNvGYnWb/rRx4Po/gpD0GQU2cMYNtAcE+oyjCVu9DZSRCv4phzHAnbGIo
YV8RF7x15rVjNLdIHGcKviiFIplDNEmPYfYkCc11wZbAoVOAq1TaDEGfOX32KfMTRvaIMEYk/9Z6
OgJ+GQQuDA5f01KBC33d6W+Ualk9K2RMpt3oyjDOcjLI6kHS/2tqxPoYQ0zWAQjzS9LxVKPLu07O
d+bJBI2SNoel7RHA+gOLw+j31pr+2xy3qrg10uLx1TbF1TnMpnccOX2GIbrjYdrTGuyNIMikhT01
61JD6f+3Lo0S4gENCUGFhr7xxHbt2B0E7Gi2wMTUIcoa2UM7D8HwSvjuGtxYHsIF/Xa3a4ki841h
3u9JvrN+hOOGNeQpj2yYr7OZHgy6gIZReKVKbXosXOk41+0RJ9Ai7CnjMIUVUoEb8+4t1H3l9lXs
LctAuYoK0SfzFawMvqmCachxrSU7bSBkz3qt/YB3s+sXCN5ddlZvcmztTCFHNRgDNcfxND6Krn+n
ghTTOEm6icoagad2w5aYMBAWkdtSzrdlMG+pXxMKlLIqsJj0dYfNxbVbTQ6rMzZXBAUjuZhnMjpG
k72rADOQJ3fpWJ6TcF0NXoXEOvTunOTYOfigC1eihFcSSc/n2m74R+E7DiSZB/PgrXV2NS8yYD2p
JpcMVi9eH0pGyhrTdGKshzweD0PZHLC8J2xAgJYpTTxx7NHU0v7/X/zkofmAmeFHsdfMA1iS5DRG
LwatxwhVRN8Y7rsEuNHLlzG4TEQtPrrkc73KhFBZdlI1QPzExXJ/6j4nLl/WKcSDwAcgV5hwcasO
Osapp1W7NuX3RFa9nhecmgr37UhjaIlXstSueH7SYq+wAy+kMijVCvIcNy+oJXeR071FLTLWHIYT
9j6KAP7LHoHD5b/ZAzUt+6LsUMNmK5r8xirhzvpmGGkyUF9tDk5Eg4C+0U8p05cGuL5Zw2YO3sR6
qiaOKZbHya68kTbxJYOMCHdkpHJW7Vzi2DOXIYlRV+Rh3Q9Aj2Zyhg2UFLPEbo09UBIOlWgF9XpW
KLTbLxrH6d0bRVeSPEYUfG0AjwQszPzKlzrMIrdT5h2dIIQV3JdghwsJZAqFi8slgXki3oehQBgP
sQl6CbAL6fq2yqOqqgsXMYcZBfAIP9ZAHAnFaFB3ShNRNwYoCsogFKV6suuI5QCsuyZGO5o9QPkd
/knlZwMRH7H+Vyaot6P7VmADEoksWIjqTnNh9e4W0Fgx4806LgnWyDHpHJ01siJrsIdcclKe2W6Q
Cz3YKQoGG94uyNAqf3RqB+uvvN0+82n9iP6tg/hYjs0gYHRdgjqOg4520VWggVtgL53/rV/h75Y2
obCJ+13foY6MU5Dn8Z5+zn0mGfs64fvPaalpwEge0i46q2tzacbuQjHPJSWanriW2h63JD/eXwCt
qLhF7uvvPItlckdd21WzivNhRZviZUSMueDwNDSOMf5lYeInFJvG9g4qFOQYPigdeDR7JsAmyXJ8
ZcRYVGkzP/reYpuIQJJ+6FhsZh4PUtwExT6VhV20QlZKzjjZM8h7KbhxJiqetmyh4/nedpw6J/VO
cuZensmyTfV8sYj4vZSIlIEELwg+Ev7RWH1BVLaWEzQ59lO0yC/Efqn4YgSG7M+CycZdsDGo04k3
MjN15s4AU7TMxQWgj6Y5Uqs/wR/zT9HhdSBOxys1JYc7Gs8FB4eGBTdXSgo3OcTWNPvWgKA09b/t
AQCMXuva44S0wsn8A6rFVb6TDE0hjHIKqDJiDcO1sxAkv01HKX+YDZE7XTjzUvVCT1hPjL0s64mb
O/lwVeZXK+I/KecpvGp7yAF70jT7VhjCrmGCMlmVzZ7FT4IcA44biHqmxIy8zL9sVjdB43kcBzGF
KRXr20YYX8f5vWUtmP1hyQkzINF+nxsI/T5kG5mmt8w4bFRCWasZJkkb5vnsTf2HYsbcLmwnPqKM
3qzaovWo9/UV+VIDfTxfzVKzZ5U0WExIk/bTjIwHmZm5m/c5JDM5v5TZfGmG/1C77Ihz4bIv+DYk
wigtYRRmaQa6T12i5EgHj4ERw2xZAzrQTfiIve2jkAz2pKQDBfNYIdlLwwqFfp3owuA1tUlchffo
GNdkVqdyZ8WbT9DZNaJj48GEC2I2E9JtnndaOvsDPKk5hhPFfsBb6E6bk/eOZxDr1jgRgpJW9zcp
Nslkt4aG5OvqjhR/RDSJID9z7C99EwMoutoZ6oMQFiLFSNRp4Tog3U5m215KmPqq7rxZEviV3NIB
ZHATl6m035p0H7F4lvBTzWehIrXkyIgB0sHI2hNylJIel5l5P28ZInyqXS/Gf+AWqOjwyhsGfdLn
ERNLwt3T+q8J1c116z7HKTzLLQBWz5qScIBOG72F84dFoJLcG/p1Bw1XEOhpXcVJnx+rLbt3s3Bb
3PKciSC+gD6t9ry2FzM8Kfl0bFnE1bovqPVFtHoiki3t1GgWtAaKphAuoraPOqA1KT49HxRT2+FU
onNZeGrA6UhGv6zLO7LMwWAWAf1ZQYVpddPPyWoQNHnytWLNuuO7zev0W89Q7Ltzwyq8juXTkJVE
1E8Yo8Lmc94Q7zLO033Q4+ekKOYgK5TYmV1oGtuL5BGM4w3OiruMvOTpTSf8sZd2vf87F3aZHIyw
YIpownqZ+EW5U3uNQ/1AksKCfDSGGU7qxVGWeJ+2T17QllMdikrdr3/w8e+qYKBLXbFuOr1wo701
p+yoD407o1dT26uotC2R6TXHd22VILaWfk/OQf5TLp0/03KpxF7XPIdXIppJMa8z+4AvVSjNoGJR
INWnlWmMwVAiDIMHBVOIx1O9aG8S64NYP2zWDyWbGbW8ImkHNfKmWQtOdSV5IkFdkuoZm7Yl/lEa
2dO6QL/lhe0TkvAn0jbNiPGQ+1LATM5ZjIaJXU5NMUk2w+3/rQaRXCgcfNvrRUSdXvvBHkgDyp0H
Rp532QxFb2FCpKcqaRyOPcOKtYrptOar6Nnn3P5u455kOKlTYhGW0yoqkpKbx8tNH5K7ydVNJqPH
tjRX2RFJ3gd4zCuhRHVL6u92Biax2gRPmw/oTy5eO2AFB6Dt5OHBQR9jei0T6p+xKi89RnwyqPNh
5Swn0JeSKX+1mAh2Dx5tbEmETAHpqoA1dSBul+RajAv/XuPFjBoPw7i8TB8wwiX93ZCdiGBCzUWh
WKHZpmTDLK8d3yUMwpWMAMC5bONsskl/NywK/aR5eMkwwNc6SVBeY3OYZSJcEtaAzW3jVTMRHMuZ
ygnnPvi1JfzWS2qaOTELPi5BA9tjpGV4/kpK77iO4vuMtrryzkDST6yfWaOtC7OtRuN3cl8n+ky0
zM7MyTOY9+tqOHZsXC7UMgYN+JIi+dlYrnc46lsWHTnEY4Md4dYkPr/oJo7IWGDnIh1XxAYf+DYI
lz4brnDFSbMPdMDn5rlnwFvFGx5fk65NgyJePFDaYcIJnueIAncgifmMH4umUOAruPy76hvcaJ3u
sLQy/vINki/yFsZFrK2vJlkma136jih+KLATjRb2P7LL/7iKK04BxkVSPfXls0hxs7MTa/k4+Op5
mXDEO2r6eFRXUmaFV7+ilhLTPd6NqIX2VFO5RwCio90YDOtce9G6OIatGsRkNNPmZJmidl6XBVCr
9L2mUKBWHpA8+zjNTf8SgaO5OxJ0GVMS/21Je9Nz4xXfw1kbZ8rV0t6X2PxtIy2AFW/L3+YAfqYj
VupVreh0teaIvyLN8pJo9NN/UT8fcaaU7GA16e+CMTq2IJCgGB6XZt6LDN24fmv88pa2EDiEkJIS
eOl2OTfiS2ggXJ2gqSV47xzqOkp3qGlx/KHBJogobDBnd+ZmGvAjssVNxGtXUekuH2l6doroYqjA
sX4QB7Ne9qRUJOPG54vTgj8zW+/xWwKxV2hPlk3dNxxhr0+gFNSGX/8ZDabqxNhbHS6dAjIPPMJk
5dJEuDO5RWSw6SMUJ5pk6BcLcQUI5b26WbXwNKjEk2oAjPn6uR7IOUCS7U7ZDYrtgXY43jbUFsCZ
+yVq5WFsWqcwTKfDE4xLtfm7Biv/mczmbi0Y2fgTQaaU3yGCFX/1TnAs5TEJ/JoU1r7YaYsSb2+8
AtQY/BGWBKcyHYMpIZvdgLuFjNt3+6m0vxArywREFpQwtaWeUYLNQHlPZezTNNkP0HPUexKzlMp6
0DvWGVN9Bw+vhEZKYGlOTJ9lEud5dp/pcaa41XzR7ugJpVPCVTBD4LzDRMq7xVZ/8TCGKUZlI+L4
xi1zkxVUnRpQEpi9LySyFeWZh1QoXYYE2/7Kmq/+k0SfWU+yJ+OieVfwzzU8xGSSoyLrPGP8EXMT
WHNrN/VZ4fWDNscbXPouaLeDyRXBTrK0rwnUANkPjnX0SuCaKZFDLwqNAlQ0GRWYhIcwDR90dbec
ydflk7SYsF4X9mb/WHfWEb86FD287ynirc60elxkkRFtgJozHq0CWru5n+RnrP7uYTJl0aesoFpR
62WM+2jYsSE+k4m68BNNP0Vr3fr22QFVankYJ5g662OkNrsk6ewM9vbCN3VatibEYk/2U2YIeeoX
IhpbrDxphPOAfO9eze84xdromC/tKZ1xmmxgaelOYGmFRp9QkiDnsp9WE4HgrxWHW/FiBfSyI1Je
nT1qXup5c0ss6cWJPQzADhZCHIkU4kq34VleNE289u6IPbq6dMgBsREM2qFnCUBMdeRrt4lqS2jb
1gl2kKivQE4FYhJSYK4VrChlH5G5UshcZa0ZpmN1yKhl6FEU/028/5LxNHI/k0JE+K+ETwuNeOrM
UKZol/qjg8Ufs0gOM5zwDRk7Wh/mBg/OLQU9bGByj7aWLK9ImRNJf7Pir1pnJxlVi3MewRyLWBi2
Fv2VS8YrLWFtKbB2GK+lvPLkdfFekhxlf/NRMoA5a12EHEnmkTA3p+rkHhk4j2cpaPslUNY2gCBt
rThcxCCDDtXf2iKjr5Z3/nedviNu0Z2i7TSJ/c/LXji94hLB0PP3jyvvm6FUg2YxnE3tnYlgymzE
gcYaWl1yZ65ip+NDbe58YI+I4wvyUpNEp6Kez0RsoRjjwVbC+RsTWfIcpYcgTBzrcDfASGlRI+XK
dFb9fRYHHA6ZhDVf7MO1IQPBnssAYb77XMYfKBrJR8n7piGIJHZUEIPo5z25VPOZwQNCllMf5Zid
WxSiuILtoRp5tsh6MX9peHas9zFnJbMRjMikp+znlDARms5VqFEHk6+EA4HPAQV0Yj1rYFvixKkL
xwI4wMrhAAXD69jMl7xsqe/xlZ0OEmx6pLr6zsIZnyBBlVWkszSJ35V1eK863KfCaYkeAmr1KNVu
kjZnlR5cZO9Ci9jeG76C5KAtF43WaIUM4JuiM6hUBv8fRXyNkA1G6Fsz9C2Zuq/tWeEharE6JRKW
JyIL3ecozjws2PxoxFwubT5jVMHIupL9HfQPzRKu+iY5rDkNXkqT9oVh1S7oPCLD0iuMbZndaIdy
fmREd9GTGYKaNFNXyPO+JFGAXf6hp5sQaua/Vf1gVoKJ5bOhSMvod8OWAKo8KffaWnZwhXqgTfRk
sOTO8PpqMg2B5FNaBwtpynkTTwomQJ5Riq01j6Hl6hj3FQQqjQaUqMYXcBMU2uxshBqOuPS3FQ+i
hMNAQ0V2zO+rYh7kwpYNF69240TrHmpQEQuw6QkccoeoFCJpwiGRwWk39zhKH1YtP5SvQtCvHVrz
bwbII+PCcfwA4q0QUyj5r2MSVJnDaqumjGRu2I82wbr8K+kOlD97QJ2z+mOmxCikNlRg28xkcebI
XTILJqTBKlwNElkMoFkgOAQCbQVzBbgq+VSqjwJuUR+SoyK1205o068oO/fjoru7eKcMuWuoIe6H
Nv6d4Kpto8HV2pGrj1/TlH2xo5x1DW/ETzwBheJ/XWcJWwzHT0covAp/D9erqqzXVJvuLKSSErG/
+6Iy4hShXHKNgE/hG/ZlCpsUwJEpr+s6GKT5lGf1dTgA60ODiAwwShiRSZXp+/ivPBph/4opDSo2
FwBfr1Xlk2xNiqOTzWswsrMmfzphJ6IxE7cw+VA+1xSE5WwHppMlMvhQoJRWtofnNXyXo0/fORNH
i8NFQwLbTl2DADUmuzdNVusZUwGpAOuPjBhSEJeN6+f6Ilte6fw75SSkJQriieRHwN6Elm7D9O86
n2oO7B8m5HgUntrVlO7WwUuAXYbhoeJj3ODFHbjaRuqx0mOKJao3dm+x1ilxUqUVuLXEWXQsCuvv
LH9So/Kh9tK7YmD74m6mtwoqvcWCdSUsD5ZysQgQms/cTC7p/xF2XkuWY0eW/RUanws2B+oAaGvO
w9Vahn6BZShorfH1s5DF6mQVx9hGY7JIZkZeATj8uO+9tjKcJAMA7Et58+1lByV6UWgqY4FvezwM
FTyWfh6o9ZnD/zXncCwIU/CEf+l+qC9W1m+KgkR1eoyKFTMBR+3c7mh46QrxpsT9tY1bjulO0D11
T3BXNBZcvFgwmRz/i6XxliGC9IalR0VKdVYduO4lrnuOmEdsKKcwdU5xVzBUgn/ah6eRXdlKsZJH
sw4eSXVDRiQ2ugJWkBwP063oAT/0mDCuzgAH6W3UI3XtYBfqyWfYY+Sc9Zzo5gCEjVPlIYr8p7yX
T8O+z0FABum2QB1TatozqbGZUjw0e2aOYGOdcMef2xg8x4DuzTpsIGYECZbNXtTdDdSIxiI4FFoP
IV/sjJrlILGWJSgtLrLh0qAeTxTjoFD3FJx7Crf2b5basVxksLUqA+QvdrDTEyY/BcbIblbBQyAu
fSnldaHFYq7qu99kb49B5xuC43C7GzBd2ODuNQNYIfwEkexczrZRfUN+MW/gXjimAIKzUxwa8vE1
JSLe7DErsiSuThy2mi1MeIkkMn0c4E4jkn9g3dbH20afqScOd/4qQAcFbVXyICD6XUICGJDYWe6w
7OMFCAxXQHZZMKphT7mpHNJLdho8PII1Vz74S46gCu7r37IoQTVS9cwG02YWBC3bSmY5+NnKHmt9
DJHVWngxgiICAzjmRsEb9IU5AUJyugEZj/tY0KqBQJYq2SvBVQ3knCxmUH7JMizuLdSBWD+nNg96
0lOBJ06qQ9s8BAATJcytmWmAHm9IZo+PkncYBbxksrUqyogGJgvTBZwnj3uoP1UcslT40fcONRM+
AneI545YcEddNO3sSJ7UCBHbAwweLMRvrfiyw6MavH9aoDsH/6GrKhQ0JFC/jp8VBFXSmBznk4nT
DAznCMlRB8E069rPCKxdDtZuY4HnMKNy6zMyDcNlLjQ6sbWml+vGXYR19ABteRuAxVRsda9Ed6F9
lx64vISKIwrypkFSoesLwn0OepHxpprBygtQngh+YtQcg4Ym5BCZ2rLUzxpLhgmvoN37MLh0Yh8P
7yFW3nDmK7M2JSY7nyOWrZnt5qwiifHeMg7Tujd0OVNFqhHQmwB4cRU24O/L2ZgAsBU8DViMI6EQ
/oPWfiTihwfzt+pGqOoUU93+HmG3y5pRCLubsH9pNMoAU5PE3YVae9QULkRmeN4CjYuRwG7Eak8b
PQ7z3wxCtX3VyceVZWRzzFsJnXPxDp6d6bhCjSv7t7bFfxqw/jiVGHqhpZFR7eRVWI2rgZZAd44V
g28f90en3jUF5Wy7//vf/s///e+P/r+8r+ySxYOXpX9Lm+SSBaQN/uPvzt//xuc5/a/bz3/8XTqO
5hiabUgTYbZpSUfn///4cQtSj9+s/uYUpaePOcO1KB0YEPgV9yBIfAI0512MTWZetypDiELqfjHj
hYGKxtFAw/7b3/71T8e2Y3yWwrdfrZRimbSacjUcrJeJG1j4ddJ4YzhB8GGINoEJYffseRginXsX
/q7Tsy8Pmi7a5Wk83KcJ7qFR4ub057/DNcevfEyuTazQO+jiUmj1rVC8hzylNVZzH9CgFFjkA+ww
pqj4J3VgGjah/hvToS/p0fpWtI/80h6dgYDU3o4C5PgFnpCim75lEP9ZNkQsRwx95tvssZuIxKTS
/8xULqzcUnyyOhAYQH2NllZRP2ZOBCQ+G16I3PmwSvGlJfpXoCdf8BaQlevcjSBqcf8HBYdyFZu5
kid7p0VG70nyz1SWgmZwg5589/L2IxX2uxbxnzqyOswzz65fYFSqHnNd4Nz1nJcsQl0NWHD754/H
bpBpBXQgCehQVnYplV2DNZ1zsZH8wQVFu4Zy+vqSvxjWXL65j4DB2ckjNqQ32GLVW7IXnP/xqTpx
+ch0M8g4ZD4Bec1QO016E2KklnIto5wG8JqVCG3xig3xg26mD86H85GzzyOAJ8MrbzubXjM3iTls
tLHYaI6yFhMvP5kPbEgnE3GpdtvehhSYUprnbXSrZD/va15JMSwLM1qaKqIAUkO6AXJjypqKBwGY
yDejRZOMFtFCizg4HPNm6bnFf6bvq+Po0GBV3DsAC3QEQSVoEbjR7a2Wxc3uo5tmYVD2jsFXYKdX
22kv9mKF/+PgjMXBvLWFXDWT9I2Op/QhvKB9c+lOLXUT2xKuzncYqUxv4M2x40AHU3II7j6Me0uM
XM14uVpQZeTiOdiWHB0Frgj3rq5VmoWRqTMjawmiWTAr5Om1ipgVJgztqjJYi5eG3iTxSQOr1c0g
K3weSE9RuIxiG5feahLFDE65OQGdj6utUifboCRQbVA3QMvSIT7mN6Pq94o/7hMbQQdeFO0wXW96
jGd1OV1xZgQShWNwq+4T0sT+eenFb6Ep1onKQYpUAZuNstt6myoKOckCPxuquQ+jsq9Rg2qrf70s
zSx6GIhpgYDOrKh3Chxen2hTJr4DH+GM5BdISdr2P5ctVfy1biFitLB+aqrjmKamqn+uW37sBgy0
Em8BPRk0iZPadbYYND/H16n5xUdraho0ZHrAkbBlj2iDQQmR6xetYvysXb9+Ahe6fG8K1z54rNB3
JpngT3keWFtQ1HLddkZxTFtpf/38udJxsTqZmvIYKoV39lrL30axNTyaxvSZTX9TXw4m5NNRObA7
Ie4QLsZ5ulV//Y1Rrn5nVfaeR/bRQagLTMO6ioyQB6ahiTIgzjCLyakElxvlo9IrCEf9ruZyMD2C
udonJ9D4BzX5agcnnRephsw0pe0dnZjnFIukWe1nb17nPYRd8ZT5LYRBNON9xz4FnTTE1GD6RWAt
Coya6KHB+zY8YNLGNCyv6PggOtAhBqBUikx9DmOO06H5JMeSnJ1k4rBM7U78kgn5gdGFCpjrIXBE
xD1uRCsIEQGlT2p9VLXeoQXqLN5kNykDBpiJIU3HQDBdgwIidFtYNWp7Kr36XXhGTlG28OcQ+e4g
B9KZecxKCweDZ0UhidLRJafkLlINTyOOqD9/sp7Q17axNxwP7EC/dvpwY1njxj4mcFAvGtOtYXf0
Tbnvyp8fuiHkVuNlaUyQpg/fHcShib4rA8UItRSJv8K4RcFpZR+fhB9fpu9DgwfI/oppi3Vm4J92
K53RIO4MXdXPLGbokHfAZp6GInqavqxhtJ5aA12Jznick43cLfxpD1joV3edFeKeEd0zjM61y8yL
4b/YWEyLMKD5Hw7CVXaQQvd6P42ICAt7lHOjKpYF4iaNbEZYOavS4PSYEH0J8lAb43WwlDYB0TE4
Ak9fBok8mAXFzQiOMMEYeLRYl5n8E9ozcxdNot5KMXPcfbtJ1m2LwRfHm0/wVqC4a8LKCTFrP0Pk
TY0VIWIMdqUdbuN9k4qdhs63WhF6Ih9nQF9m0o12gCcPDtsDM/52mgTFGk556XKSPPs+TEA9v5H0
ldrbYphyvGFwo2ECV4PMiF29fnOwkyj1sDHDZEuL3oPvbmFxIPtjedNsJnzZsFqylz5kuLpyK5mj
ATu6I8rwWbuUDUJRmW6UKN4IgPJM/B68QblyzWBgGs6DenGRwyYtKSv5CUjXcboeZdPvx6zbFTZU
AiKOLzDjeLfhXq1zAPUsRbk6s7ol3opREkF1Zn4II/sSLIqm2+tY+tXe2E8Xa8i/x0TdR6RDT0TQ
eG6HKpRPdgXke9kyv07XbwUzO8kWWbrBZu5unYO/LqZiaformx7mtZoih/hI/peSaf5/SqajqpJT
vGWqNHx/LpmYuoLESbHaMGd18fG2JX19q+H735qxVQKpTkaX9Y5Z2W8A9avswJMHsTP8D0Tao+mF
5U7P/QQXjj+MNzV1EpbQTtH83gz++vmuWWV3Ky7SW1lWKXa4pP1QeKKCOM6dR1sfk61eNSRUW97g
dbOQugCZGf27hC+xD+Kiffz5IqShdikLcje59maUniiXxVvjYxGGDiDPii1QCYpGvstYxKQdqzUi
RN2WVxE4Og9HO35hGF981ngTthJRyunnC5f084ckrvRzCG/gI8iwPU9V5NcbALviL4aWR3vWs1/k
EsUeU0ICyfvuoVVGRFSGPDS2q2LEUj/VyL4aQXaXmvuhjuaj2wcfUvSXOg2PxRCc4aNccFRYeIhi
Ch9CZWT5ZHBE5Vtqt0/cZxytRDAZtQOwPy0u9qAgp9Kpz0rRfQa19RAMTg8QJQTnVMB7yez606QM
TGe256YF1qpMY1XPuUc9/IciDfoZ8UaAxhuPgbsmwbwG7Q8pw3c+XUZDFeXIz92dWZrfrdryzjST
77WZBAkGi/NE46gUQm3GVsA1YfUQEqKK0wpcTkKw4gKiwAi6u5AGtaNmSj4mwkM/niKuS923NEQ9
loawOW0GvzAc2q9imE6T3gAEXFUe/ASzdd6x/W6k9yri6kelR2etC8jddtSzo/EpwF08sYYesDo5
Ke9efWtTQBttp0qil10Hi2Fz8+NGYqcIYha30Y9ESW++YBnh1sFz2HD2F357aRqYzDj17iyWaNeG
yJohmZQLk4ck3abgoicydVa47r2tDYzZzJOTlPgxXVOSua3ZtyIBBxVN0jm3AEWoOPVjk3rA3j3l
ezSji1vBPtZZlqrp8FyH4DlSPboZvZnglNJvvRuAOS+9W2CELFgT4ytQOQ209nD485XXqM3WfszR
T2KIrDEIysc6AtmONptHi4ejTckugHWvhtLfhjLY+IU+ZyD0MF2ZBfBZe+1ocn4sUdia54SwamfZ
n5nXYHVodnRAdMPYCgZAZjmZF9gs/rh4mWBoAeE9kC/zAAPka16H84jgvapxV745wvorcf3uI8hL
C8nizU0gZZB0Ex6r9JIzKzL5W35e6sp4S0j81Su0iwixFKaU2rAnIjKBK6UhsqnJWd4gTzPIBwmG
x2OzfAHYA4bERbHEBFvN0B2Q4m30y5JDtQsuomTIYxz9kMEacJNGMqoggqTFwEHvLLzj6B4D8Zoo
+mZh3h0V6A0kGCyUmW4tJbs/pA6gbS6+N14TFFM5FmUIcPdUq5ly9yl+8FBZmnW6d/VhL+S+rRO8
y+ZeXcWxzYXmouANHv+4y3TbvvkJM3czRHaaM2M5cmWdlax8cq/Grk7SU0dGA4Rre6WDgQptXOMD
zSR3Ohmj8xAkvNVWawfbHFLS0RC7wiUCltOQI+xNQFQp+hYDdWe7DZ1mU7kxXizf75FmQ0wGoGDk
5B+pO93CsCSNE6LIM3DpM0zVUEHu652wButk4bTKHlPdUfja0a3Ko0rAV6+Py1txpF+8GCFCMmLc
zGItfXmAuVhhIOX3JXPyad5TYslvzACJTXTCg9Y3+7q+aFW6iBcPo2mcoILEoXtJoupqRN01Y67G
eqhvkQ5ESEXYFjT84I61lbbTyQf1nHiHbFwDv6caGIbQ5TnMGl34neUGbEq8/Jo1aIvqmhghFmaT
Cg+A9cZcmrC7SRmcDMI0WoQp4kDIzZN2Vq+Z8ma+pTibJTmKVbgMWV8KFriCAHmZB+vEzHG9oaBk
5RKdRfZaIoXDSsVx0plPtYbEwrNjJOep3CjwiooH9iCRRR//qdTeqi2JflS8HVwf1V2oMezy9Uxh
aFlhF0mfOna+ePC80TrbZXiZ9k7O2lmPOLxZkUIiyGcB4Fz3oCTiAAx5lGubFkRVp0achOiMpiuH
o6AcxgGFnHyP+2FzoDPkjIjtBDbXuNKR/tRA0mZ+q8AxKPZ2cW3wZtMg7iHpTpXNTMU9GeOlUBdq
420hslc9fhOkG8K9ZYd+7t4tmBoH8WEBB4C/sHIt9y4K80HnAeGM51Ezz26nnMnXPYMWgQWquM8F
Z8cnVxnXQBaXGdmk6Uj4hyp3laVdLBJ/lD4mPkncem0Xdc1pKpVNIW7Flqjk9Yy0Ph2BJXp33jl7
AiiFPl437olEXTUFhFBC6tHQLotBW2JLjXBcAz3Ro2ULmjOIGKxmBRsXQSS5uyBmlQFFt6wSY5nC
jQOexD4dg3U2rEDE01qzvgUhJjbQtQpxnSqwUqq3iKDEscj2UyF2yV92nctYebdSaUl8anztuuGr
GN+rPRDdbUYWqSCDRue8MXKgQ+pNRuNUqP9zN2b/tRkzbIseTMXNbvMvdZrL/cvczde03JIS+GPg
ZlY4b5LAfFctPwoXphmUyapTBSZkzoWEC6kCKc3q50Hnf/5YlsT9vigr5/XnH23LPnlzW1G+Koos
tnmjCXvWxjZJo4FfffJC2l1VhM7TkKrs9TIr/giHOPnnUfh/fmpFn02EPCbz3iw+hGi+kLQ9th1b
e5iMDcpcdSOEFc4SncyXxnLh8wPV6NywnbVT+kbuGdi1As7YzsDGxCjtdk5DzNO3gZEu/JrNu8Bw
5roe0RGhgce/qWgxI7g0Q85CIfVuSTftsVPrhg37BqH9MU9R3CPnLOZpF2L2HhTQFel3V4YP4DvV
ma9nn5li/RBe8xaX+pQ1kz/2w3AbFOU8jOUPc5IQ1/HwkQ3dVxGyxCl116QDTtE+KQg8ov5F1YnD
UyskzdIggDTXWYBFsDFnuTS/VaWzZ0D5piR28+fc7dcXKIf8MJ5rWgMNDHdYhjjo0Sz2a02x15aS
bRRnxMwY+/mGwIaNMsJqTL/00sbcigJfeNs0CJAaB1t1laKM5SP2cSMphb3VXKB++b7Qs3Xsxes4
tVbSGlZvqyEXp4JjW4FrhPKaxYc8Ycw6t8XAQ55cm0oDWrVyGdGn6il05XlI7MvYyqsVtbdw5RFA
TjtbgDLhVfWIfn3EE/nOHAkeY2faDsXO9XKsXNcuQEhvr6QaPrem90Sddbziolcpwn+WRfx+sJ4g
Iir0ueEMzALmGYKSnJkZL0cfc1tR3Kdv1TyBODozaWsBDfpwRwslx9XjLNQTI5BlQzBD2pYr89hg
mzJm1arxrKtdyfszaO38blQd+/dxOX35ZvoVutmTc9UN9+b44d2eiZXjtdvkoZWMGHnYdtidM8ps
bcAPdJhm9AFSeXdFv8qaAsvEUselGJEl2eQDiRBgJ3ReGvKjEJVHLhfj0ZtE3367jxbzPJfbFFHW
OO46YjAL4W00n3yw8jHFddsVoLuqZqsmAge3tZ20WAZ63+nyErI46G116FRIAmiovS/Vtbe2+cY1
vkyGYcv0pqzgAEXJyfZr1DBgq+YiizD7c14o8zkw2Dl8hovMghOCytZivhEvKjNYGDDL03Yj9LO/
noJLuKmMBROjTZsZO5U8Re8divV+umL/c+369+GbqVrSsLjTTdWQmpR/Ll5hXHZu6pgFlakucKn0
JRmtnh33r3lWTEKdrMR6McIJwafYpkzLfZ+otnkbMtv6Wcj++iPaDhGdTvLIy+8/RrWqZ+wcyltg
1+OXKxWEe7//vKHvexKHlGqnWE5Lem5dv+ipOkXY9B0jpalM/vrpkPu3Ng+OWdzo+6D2T15E9Ele
d9UihIgeMkLEBxgYs97oSadAEALWHv94R0LCPPfY7ztNG6BoCD/MlPQZxZCfWpSBM+m7L4/RPFEv
HqyPqn6WSfyipv1L62svrpXzRugMerJy9JbIOKZjDAIsWE8E1qC9G9sfHVIbyM+ip/8b3ssxek58
QBClUB7H3siXhU4IQacrDMTqEWRCiaXe7diUVdNZROm/6mbyNObE47It9rXkngFcmClZ9mikIQE6
RlijjwXslfVoCCwPrkSqY0toctJcbXF2cijigFPzmTDz96h3npOweXU78JO1QDhi+1///mnCX9zB
Ayjp1fVt4Npr30ZWOBP0fUh+TSZAfYpcS4sOcR0ejfWe17wn4ujg3Lt5tZw+db2xbyLdG0A6COI6
BVVxFm5Drv0PTn8ixzWMfTVXFAz/c8dvD4ZXHKwXzsZCUfYRQjLNHva6LPb4Lla29zIOMO4cb6cl
7bZ+CHBOaOj9kwSJZ+tDht9iCSS3oF+PZbgRvdx0xwbPtoFnuwLib8IFTuX6AYQrWzMvldsVgWIs
3IAhVgUr1N+/20rb93V2152coGF38cdXDLHtyd76YUAyr06VI64TyFPLhvl2y0W8STE7Rch17NJb
47pDLLTsAxs7aX7MN/BqUU0G4bvDYUp7+KqcfteV+k67m6T6DXtvi3S+JInYmSsVYbF3tyfd7Cju
FR5pD490metwEoJ1ps+Zxu7HnXGODAJmNAl0J36g0dOvMsnv8ezgtN72gL9K+uKWJNp9GW0rA3Y4
PAFIo/mTf9L1FNEGexpSGmOAGjU7dZsINFlV66yu1mVcrtlvrK0duXjZ90h/v+qj4ays0SIG+lNO
mzU82rm/V0oE+UN6n65Q1ohnadjHIkRkiXCSdMVg+Sg3ImF+t9NslfmltzbIySGgdAmaaim7GIQe
g8XHSdmc7jLG31pVI2WRm8QTD1nhPw4Ca5TBxWeuN9+une9BgO3J0dzHtbHjyQUjJ4UQCywwC/Il
D3TUGY08deRMewOxU6IDvzurOYlU2BnbjkdFc8xLTOIbf50W3dK2CQRAlYU+Eab6GlVqw3H45Gys
RaXnW3s++tmei2dRBnCDiBIjzEQopKP7m/9cbTXjr62iLYU0QSPp0jGkI6dVyL+0irA2R6JUsgGg
N7blhbDcwFloYYVYQ2K/MUD3mK0OMyjCQVCXieiY+HjNU5ukxq4tyACeOU6G/WDggJ8tLCZBcPKq
zDyGDtDYYpSqMbMr4DN25pE1qyOdVFkXMrWuqhZDbxSp6ZPJVIP9PdX11wtKKmDWjqFo4awI+Mtz
27O+VLu0r7+/vKYEZV/VBfqtTs3hqmll/e5D+3rr23HkuFG5zy6e6HVapu3Drxcdal4FnhzzkeIU
9gP8uPTCu2NYQWIICm7AZA+isRKeLk43gRX/eC9mVIXPrK2Vzc/303uW/kK8lv2QFj4JFFaRHQ3V
KshhmN7dqLfqNuvKHOk977BNYuWcuxYewz+9S2E4x8KrDx6wJVR600Ykz1XMEUJlpcw5rq3EU181
J+jdWDEw4XNRn4nleC5G7oPJluupxiUe5a4b23sfuN9KLZ4iaX4xZv1upYRsnCNXbytWvm6tM/Ns
macgVC9njp+fS6f6LmRMwo1ef3pWdvU9tjzQ5+9pqIIyQPbEV00fbAEoVML6h9LLd5NkxCacaH2t
BdoxyC+mUx8R3GjTksjAggIygCHQTNcVREvaYkBdD9wjmbVq/Bol4yNtOxua3uYAiNEqsuinR22X
jiAF2lbuRIcOpZLAzgYqKaH1/lORMImUsr1LBrfzqhpcCBTINgZDkhAhQICV2r7Io8lk4W4COzoF
in32e+2adcld2v1DpquPWto/gRucsk5BTcrS/sh74wSs8hrY5mOvE8TN2h73gj+h86wkX4jCu1Wm
cuHv0Xi08vNVHrqTkmuXZTg+67z50Qgr4L2eSzHu2rhPMZgorxlRIU2KZDxQ2WsMxiUo67vZKo+l
Iad5X/waRqSODnoAs9OElYf18DjgAEGT0V16n0ofZbiLOxeiLbyRajQffN24Z5240YI+liFXpzOq
M6m6F6dmI9Nl/Y/O9/eZhOSnukyXG6G8WpgWZnXnXwvfAV6TBbgu8gFcdZXe7ELDFDNyis+AlDQJ
OJIerGVQfaWZUyAEZ8IbBeFF6oC7/NJ6qvm90RC+JaONTA/wXdqroDeqau813M2VnWEJVfgFVcY4
yxM4X/jAs9nkT4jy/CUam0sOMm1mtcOOpdxn5uLb7chpmMmWaVVkMBZuR8ypaEK/a41WoTCLB8bl
e5IXQngf8dO/30FEM+ng9DNU5AkSY6C4bHhQ65MuC5JhCPZ0BJ2lHYsio9/tlqNJ3GWknIZok0Tc
QfT821BC3kE0O91squudM9SzVonj9vdbjknDuSo+2dhyXCFWBvz75JFx8Il6CPaCdI/GYUvmD3fh
UEWPHgoE42YBeRdw3EdGgg4cd4+xkEWul0mknuB0lhCnpwKNUxnuIZ+cW3Cbx6ziedrsu+F9oCAZ
5I2NHGc6UnpGYhSGK8ow5F090Qpy5FrJSR1xFxa2Bt36kbOIdYBlifyQo0UrgUlJhrLAn7o0R3Xf
rYwrl1qvapAjw628vkxZ6aJgx8/cxq3gh04ZGTvzA3O2R/Jg4B6Rc5/wYhDlJrdSuWRTYBsuN0v6
i9Z/GmuxVqDC5C5sHwByMDtSDqlIDuaYqg5R7LKYU458xSeL6Wq7QPRaYfzkVNXdk5CgAYeU5P7s
hMNpqhuCtBQ+zY7mw3Djdd89a9iJI+JFhxmMxgWz9EyWW7dLmArxzUbmvsSvUCHYa/38UDDbG2mm
3Xml6KsG/aCiEDeFDCwkgVcfxbIMWemjiJPLpESZwv3sYJg4IsoylYXDJ6zhP0OVBUGJ5hkwMPXI
joONcC4DC+yhjJahVi8XDBRYRXpoYkFuGam9K0CuoCrY54cpgTOGAy3ypwanF0qf+1S5GmZpPPxx
qzqXnM4nvsRpe4GieWFBVgLOMphATPWsCYMjUKy9ieUcH0hU7BgE44UZNs5qqmyqRiwFk/N/Frfc
hiZUQ0b9vb5Zbr4nUXQekubbEpYBQdqqN3DVN41BW1hGG7Uk8TSIZr1ezoNju0nhs3caM0H0xD4Z
UhfrNknmonlSwdRHRJ2UmyQAA1489hYicXWERUMasKNsM9fcbslyyPXbH5VSbeQZNqODvU6rkrlP
8JgdlNt2qDdrNNIcGafiaZPi25hLvpx8+ZERs+tp44qj+aAexqsqXhvdJ/Ej2Wp3hxlKdFzbh6FT
lqyMreg4FVqtJoZnHtvBhtMQU1gmsiCJxF2/BVa4rPK3sQdZtM/3bqEdPlgb9C/BXAfXhtBsYeRk
nOFLKPCvpCRu59HdqZp5hn3kGQNMbs8ZmazLhGUeTsgRGWwaonUq98XikrhvOctAMHbOYwUkC/3x
/CMuw3VKTkoKO8jvNyMFaKAADRQgjl3LEsVRmB0M7oCputt2cE05zDayWiHwv4aFebVIx7FdihB8
uF/VnoC/Rc0kU9kR75Xi6dQNiJyAJtJnh2iWss+OroIQOu4wJcPbZT+iEsdDadKxU9TAniePkB7t
Ak95HlbtsofJor0A34u1gSEwmD/W2YhBhkrMlbnfe2hE3R0MQqhdymYKpIq/IJ0jO2J2Wa28w6zl
M9QzFwocIbohkdakZJCssvIqZ9G7S31wV87x4GMLhMXrYeCLDiqltbt2+XFAoVQu0TcTVzwRas2r
jwmpIJYOmKGBtCxgml9CjswN7Wl6Hhm4auF4VAZztdxboRPeZ8PkDSvmfajtQ0SLI2Os7qCQgNVn
cGWWkW+uyYSD87QxMHXqRMfoOHeHbs/KZE7uxPygvEkm+I6XkDgAUL7AcwcChdmIBizV3GJc2fqG
A/Tb3kKVJHBvjjwsrjdeWe5Mme9aK9/pMtnVlI98lAsmMIF3Ql9GsfSOoUxIPej3eQ3PHs1ZlDPg
I7FBPaJ5WbS1BhfOB6cIuGNjVeIyPQtHnpnEwtyzpnhk/yTKvVWo+yqV8Aa8Q9sEB51ZWlYp8yYI
N1lzsuAIM+DKy61JJAdpFRvRdhus8LMkno4fWUQ9SZSVQQJ4b7E9GxaAhnBpwvf2EbJMOmZt6yT6
Zt/MCzVY/C8nC+3fThYWA2hTsKSWqu78VRFAY26Fsgqwm1Z2066zUfhyFY6KO87soooxtlfuQMyi
F3lfNn5DLHM8nrjGDffu90P0TTI8i+Sxo0jN/CAIh1ng0SHPpeJBtoh7q/ookaASZiBkino5aMs3
2ycxAI1R0wz7qU349Sr6VkV5K0Sovze50r/GtpqitfCwOsR2I1+9gkfv7y/Mriu+D6z7X3maW9OR
0j/89RWWCsZIoAIKLcavl5moxHWFagUiXpbmq9dX0a1rOvOErZ5Ob7p3LRQQu8zINMKaUi1lJTK9
eEOwB3FYOhzIcURkQzE+GH6jMLII+/qkYfCFO6fXP3ufX29KsdmuO8R7z9WQ7qup/Z4/YLxXtfeU
mhLW/9Sk64rzzVzpNYVRtrAF3p++R80YR0U9FZwvdhFyZtqY+gqWbgNdItzAhizRQZksAOGHaMZj
zpiVSQ8Crqmd5Pjw4ZYFshir/Gi0+K3S+zPC7qvP+AVUZAWJiqla6SVIDXLG+YpUlVlux58iwkFk
xeO32YvHrIPCQ0YgjnnlC5XAgzvpWKOONAWfudYIJN7P2ic/TB6bvn4mSPnVNpBsaQHwKGk/eZnF
iUMzPyB3zAAnHHTVvRZJcA/BB1XO+GKbNjYNxAM+O+0ZzJ8QnTEUITsaOeqlxCBiXDjDrTwpDvNx
GcgHU1qPXcqxaWTfawDs6Hz5jGL4PWhIQopVHtFtBWVCtsOLqlnfhcjvVindWZVOeVK4qFAqoO70
HEoWwQdAnkf+q0yHo2N4j1nYvReEeOkR6IxW43CT5HhdRNihhio6bHe2RrVpEBfrAaQhrUW241Y4
9+wofWIKMM56p/0x2Arq41x7prt/qSv9WS9ZseEfsjKOhSOi7XnRi4fOaXVyA9zX1g4+JzhC46IS
IWWpQBeMUr3s+W76WPzQvPGt7bvv1lcvWi17dhHOWWsELve8vXoJx/MBWI824SGVBudd6X3Fw8AD
Nhx/eIH2FQ3/j7Pzao4bS7fsX5nod/TA4yDi9n3ITCTSG3rpBUFRFLz3+PWzwKq6JVKa4sR0tLpD
QRHIhDnm+/ZeW7vp7PZ2TMmnQjT2NAXJE2bDx9IuoUUHVxI7LrpqXxqLEM/Ji58MPydiMZJZ39H8
K33zmcsBPiG4J6cYobb5RVUrXv3aPhBkypfqUB5mLMjev9hl6W/lNprrhn5hQnMItpO5KXyK9zTe
DWgudMqXcp0S3zQu51Cw8kfO1Ah0Di94u5rKJxIMdd3cKOzVyoCVGI4nwe6H/kwvdacem7+GTdDm
T5yiwJ6vL7Th/EHFDFuEhkuv3CBtML5tp/HuCc+3mE6I4fwS+DQtXQleCmCcE5rLnVwV61a9ZkW+
y410Vz+wGYFPp8Kn03B2DhUSXb/fAO7YNKQgQ/sqimPu925Ow6ezKSXfJIdZYOgF+kYiA6XBcxXe
jzHKwWC8aZ1VL+j4ydiJ7JYATXWr7iBN3TBxrZJRddn8v2FDpDMkabdHQhMq6zz/YRULUsgsmtUk
HtKYBJubCWeCCxm4dejveTGRXeLZwZsjJEy91l7qd40ubXWFpWyCr2hrKopbYA6v/FUqq7gL/h4S
0MaDnwgidj2pQ3veNVmjALpI6KFbC//Zx22sI4jleVMywja+6jgfdJc35kWH8DECI2HXw84NPVhG
a7ynlJCU+BSbwfXZTVNCuYanEtJXvigfoB6x1XGabnAV+QLSCndF5CAS2yuEEyT6Q6hIOyhvU+jd
FRLMH251QNFX24mdJROFjAir6fKD8Ke93hu79nScxySl7g7NZU0RBHnEqtX6VQU2h6bRGlq0mN4k
kxYWftPuUI1ob5JJwkijEol31LjKRsnbyzx0IQa7+sYpSdtDJyV4GaSLpRNSYp4zY/NxGCP8yAjs
u0haAdA8djE5V+JsNOnlDs/PJbyirdhqvbWN+CMkY9v7oF8iVAiEdRnYDuIwXFaPuQDfO7z8NdoV
Lc3bzdy7CLz+JGf3vk9vFp+yRDM0ACaFi+ThMQjOsDZX6DZhdsELA5COLZMkEwimLoz3IfFJDgNN
AbzsHOa1S6/fjZHOUBrWlWhTsJLGX3gKnntikwmP3tkZXD1kOkaGje/ZLzy22IC4xdM8mgIseMzE
U9O05yHZmPorCp2eDL4MbUOTH0pI9knbAfbXllaCba2LobsiJ+30renTzKypJhvSxr8vhEGLM9tp
/ctk4TgUAvrrjWprq4yE0gl+aZ5CLXZQocnUtcUpAgk+7LAl9RBMZQrWdbcf2+AgF+NhwsuuyMMS
AuPKsLpj9cC4AUgqeVYoZ8smVe602STwhBPMdyqK2hSfKOg925LcetsW/rET/aELZxpwsdTKYl/c
KM8COY5irinV7+3Kw6IOOb7KN1ZJfmCru33TETtCex5AgbdEIbcF+B2ypu2XJdgq7WQhJ87XwC+c
i+EEBWToFSxBPGms6NYuF4c0ZQVhxA4U2GokY7CAhn2wQHtuobqVsyWb3VetNMCEcY10qzA7w44M
wN5sSmu70I5K8trhV80QO1S5i+rd7JHILNmcuSVWjrBC4gVs/HG4wsYBGJM75WxUKgHN1q7OGhxt
nqh3BHWt5ISldbuj27eLkUHl0bA3ZW1f5h4gAW9ve9IezKt2lYMeCwOteJbVfSS7k9Ygpq1QCoNF
pMMqlMusrUr8I9zlY6yLQ3pX6sPRgntoYs1XAI7G2CzKS2GPbmRIu3nSSk00Ydu6uZNVCcqE7dYN
zoPGBvegbenr7aQ+33cDfH3a9r25qNxkFNe/JjS2sbfhisfMbJ+6CKwKpfF5buta807rl7kCeFtc
/5rhqtw8gftCCqL6uBy/+YWE7d92aBnI1CNSNtrBfQ343FoYFML0lXnjwSJj+20VbELjddp7wBlh
A9AoS1unGcGhk/iUk9MpubRCVylNnYzwzILA2WgxyvXtPF3W0XRDw9AkMqzJdlI9Hud5E2cmqdbr
3m4OWtvuKRfFnr/q7Bv0Qut2Ke1JQvrnZf8vli9BIDKdWyHzHyrMH6QnosjGYUw8+EdqZY9LZSDO
mBbjKH1NNEAIdJoKerUT9WrkSaZIXyO8X9pyntL//t1IK+tXM8VlI8C1PRj6pDhvx6izzN4bqSU9
1X2mXa3EG+5GKcvvDLW1d2YXEUPRloJOTIKoWEmgPndqcnx/dKjleCDzArIDperJQBUUyPKXgJ7Y
QhR1jLoSQ0ExtB5axvCedAfmxkADkCGeNRDgnq5fi8a8gIQsFvoQPYS69dhD0pGm7GvUKM92FN8q
pnRTxBQd+vjGE9V18EDFSe1ZQacwQWpHTAiHinfSshHIyxWVM7W0vsc4y/AMsjyzaQ0SXzv4IL6t
F23IX2J0nixx6sfGMolBD6kLNmL6xj/+HhvhBbPEtQu729y373rduPU1OPYwom0Y0Vne4IGu7pRS
uxUhNg0t8J/0XrsP9PHWz9I7st8+3gNIq5Tq8HAMw0kyu1Wz1o8FWOfpHDbPE1t/5mEo2qupIOBI
dvHWO520lubcdhgKI5VGGRJBwmwQYMGYojVf24WK4WL1Ye0PEddHmJzcIEi/mXAs2JjjleCQt8Z+
/TWsjZ2ixsDPwvuy+u5PysYqio1ZgjuJCaaVkd5NPcMYBYhxhSnG6W8kAl/M3ETORW0P207rQY/F
xYCBd523GdugFsyfvC5rY22j4JQAbnskQgIXdf2wobVKStPur5vnE63bYtLvUl7J9/cwzmLezYWF
Vbdnfq9EffRd4uzFsJvvaOFQKigQvKpksm3dTpwkNlsAHhcLFXtPVzgxa3JjvBRNcmNcDwECIxAJ
pedOOw0IRgEeYV/g9FZfPByhE9nMse9mQbaOWmsxaaA8IHcgSqYKkG5mV0LZkWDYUaHElUBjxnr5
0jyrI/UND6cUxnyavrPxfkL42hfrSsVN5QsgzJMje6Bdiktot6eo6JeyyFe1mp5+fp48fdpvIIgy
LArQ4/+3x8og9tO2QULSGzEujR262UhgUSWDOi+A2RO6E5iOyKBx4IJVvmMpxwq+Bz7aqKd/HoMU
65fSgxCGrqmyphFMIssfzAhdqOhE3pFn1Wr0VIhVFsE3rKaBguexKu/rZoBvOGVqTSJLP4hvVSH1
YOlUqnpdiL1iKatJjABJbsWrwUOpLRp/og9JEwSlvOL70vd5SPn7PIGMwGJoPCqk87nGvPUPqRdo
l7fzBaZeXaUyqo80BrV9a+T2zd/nDTTF31VINk+KrU6vJHv2LFPj8TR5eX98+wxdSWxVaOB5ACKS
nhNPt93Gbhn2Bryvv/k8k299N+CHR3V1kMDZzWr357bHNxjJ+BjaHnJ/JsqTLGCRkTx8b8R8ybwj
5dNufwyeJC18w/iW6Tq++8y71ipA/9KWn8sW8DjNLbexEEgqVU55Ta5uqiS8l4b0ITTaZzMo7jO9
ldckHdIgnK2yNasvYTFvBQa7XL9UAQbPtIN+zEs4syz1lYlSh0WWE10030TpRQ1zZJRAMMObWwUG
2Uw2NzGvbyuVkVRGFDz5X7SG7m8dA4SpZ0R3UWI68RqcsXYP8h3cbgifmUpLliSPXUY1Ka6Ez8mG
r37QfRVC+hK0M4UWAt0ikbGplx17HM1kX9vayI5qsF3LcaxuJMmfFuWovKR0ncmOROmvxD2FiL5/
6c3+G6kXz2Gg0LMV9r1uFbdEVF0jQ7kxZODZHVmmpf8VoTa/QT994bdDTjCXqvAwwdiw/T6AUB3h
rpO6eiHVcsm3DzfvH7KQvCD12C6LgTFnLX8NyGWYiH3JjyZLPi1FGMPttkQDVeNHL8FEBUmV0BpL
4405Go6GfmfGsuYL8HFP8g6cXcouVHS7CJaCbZg7u3Z0pT7NT0YTH8ir5Mo8SuZLUBlbcwfteH5S
EuVOF/Y2BOFot+IaDcvADDYGo3rBH8AnG0kjP6inHWdgAJxGHiVis1LNrb/lHY0FnifVXzQmlraE
ui8Z6BJ8FrICyLQJTdJ+wQ9A9qe7hgTQiSueCwKfKzhTdMMVlViUiMDZgjy/QtqpV+alJLggGLua
17+eQzO/INm45S41OXh5mTm9ke/DdLxvH0DAMniDlchCiq5EYd6B4iO6bkyKfcwiUtMKZxL0NGWy
setwh6yAWEz6bNm2PoXwY4pLH1JJReUE+kMSWIxy8KY2QiB/X9XxIdTjoxqLVT1eC+O5GMWpo64e
ladaNk8SJT+5as5VMJ3pjqLqx42vMMnbwdmHYNh5S7UtCHQNqP0q7GLiHXf9ixUWboVSskAWxVAq
27rTsZILgeDp/lvMAd7+FRIiJ6fqgYC9shMysMhMrmnDgcaSvpZa4/RP5UoiwtMg/SCGQYacxx3g
d9gowuUbcSZuL/uhgyAoUAckvbWspxILY7Nl7tw2iCApMW97tdzW6FeD+Gl+r3TQV0n5inIcaFEO
oACJjHNXxy9jUNGCighaDgnCkH1C6YlY1tLCLQAoVinuhKWvkgRp47SSBKkiF19hhy2r+xQ+fWxO
27GR0edj44mHXfBDrzVY+k/8t3AOEKBpOQrXYeIN1O1jDcPM3iYMJYyzRnYq++yuf2oMzfUkvMYI
ZFUsfvMVpfwKymsSyV5B365kzUr5IbcuJMfNhLVPYyKNB88VqDxxSrt10LkRQnpfsakMoZWnZqNl
dGrDNfsNp/Mbp9NCJ4FUXK5VMPi6TSgnYdqaeTIItqlJwhMeVZSWD9xobhdT0slPEg9DsEC8OOk7
LQidmuxneBn7muZdyNDYMfB4COmj9mJW4UVR9LNaPsqWfMCPdtC+eENxLPFFw+diGaXuY0XdJUiO
M7QPwPCy7P6TSXU2Pb+DOTB0KbKmmpZsohdSZiXRT0ohvBRjlBqA0Vtf7oEAe1J6WzceYpHczOyv
UzQML40dl0+41dj4q3ZQMxs2ZNRIPcP1PJb9fQxr9KSrZ5iNO+hQNN4OJs9tNv6W3LwdUBY+dhJJ
IYNwPmqUozIfJhGjxuPIddKUd8ARxstvjh5TEvQySkRBTCK8ryJ+BCC50K0Afe+sxRzo1FCEzqiM
ld3CM+kwGD6+5CQW30NQH5adPVIKeSgq79ZTih9kVx8Mg/FZpAaLgSI9lmCFGcaZnFBCUA83mRfh
WtJGM3qsTYi1OoURnxDACcniMu3kL7Xm39qRcWVPhPSmiTViZWezmS6AABXA0tUZbt4aB9Vi/W8l
RI8pXUG2rey9Fjki4RrhQByi64w7/S622vtYaPdDZN7L2XQvy8m9TKl1FNqDhXZxEWgMoOFYfHt/
5RuLXSS9U7wK8lUBz2Me936NGbbc+rB7phFW7EI5D522ioSLLmUNWs0xv5LuRJu0U+t1qaNTwGxK
A214oud8DvzuYtHQ7CnCYRGjBVLaHdWyDDThEmTQfKF7KTgKCjm5nh7UTN1DjLLt2Te5TQiDtBAo
MShs5msvk+WlVags9NLNVsGcK4FVKzKflVEFkYGnAwjlRBWpOtitdJBVkqUl/9Ra1YneQSGqlYwq
B6j+KVjJurcTmreLW7Bj6bjTkX5FdbCrpWmbmgB2GzTjkleQACdO6oUJgC33jN8Rh/kWJqLe6PRI
lO8pAbgqs5Et36UY5ShTWCZxrjPhNrgEDzbjqUAREtBQ7Kpwlah3046hGdUg5rQ+9fbTQP15HrOv
rZ+he1+cuirdYl1qGnDLy1qom9D+Nj8GY+SfmrA/zk+C3UWHNifKdvbcR+XOWBpZcQykjuziwfXk
Q+ZMkuxqRr3xA9r9JiYJnhSt7lDqh/t56S5n8QHkzfzEEHo2EY4zIc7/3ZODafDWuIBbqOJ8L6Xh
oVaKvV8iwqe4FMID8+v1J2PKL6AFxhRD6BriNVk2jI9jimTjb/Y0pV71kSIwRnmZ8YjYbHypTQvZ
YzW23VFPUhEvTZYO5BtVVXJnFAFNkPmp/vv3i9gu3c4ahjsh+WgM5gPpfRpvNVNGW6rmgAEIWXl6
O2KfQnbNYT98LcrE2oRBNx504FfO2+GtXrRfSWRXnPensC3l1i6UF2bL+xz/JguU6BJazY3ehcYK
qic9DA39tzIUt8hVxGpePMgl26FQYffaBd+m2n6t4uDAQEKpHZcrkmNYLzYQw0j2gJvBvbXq8GI1
GnLxEEu4oj2riko13kJ3Gdj+YzHpF950yqsdFXTYNj2tOPOo2p1MoA0t5HHu3Sho1Zdyg5I7wMsx
jIQdaqX/oLfe7YD8Eudc9xL1RNYFTfTgY4wfOe5Ckby73JzuAt+/6+qQ4CYgyouqnlk1mfr4/moY
yNQg4Zjj0WwMxyYvNP6BngHTzapnnJgYJxp8cnQo9AQ4Z9ochmoLtlqy/fMQ9mTFPo3VdITAeTSA
mNmYGtUGyXaA0cK/5jM4LcF+n5MqdQrs5rY7AKgO+7cVGYZhEsSSrYXFKILYNSohG9QOxxoSEFrZ
CMu4ylkIf3QRmuZpe8YSRgGsIeAtPNWeekpWWTyRPE/ui/cwxvjv44vI88t89UkYPStRd54k6SRW
eohREgQ389K2DZpzOfqnqtqzl91YrNDhXMSw+2q8CCR4WgXaI5J4ZEo8GIC0c6HnV4GPO4S9HhkH
rjlx8hFxyQQwoQ9D6yBBFsVh1mhoghEcCs2V6ND4xMgq4yZ7NvOzLwq3509Vr+m16hW4hkLhM0VX
AEEXOx/PhsznTD2K4v1R9aoD2a5ysR5syrtq50S+vwYDRyYQMGGbpUjlGq1GUHtWZBvwFJsgtzdt
gpW+gtmYWEsbLG446VsFCkgTYyJbVX10//PTQXOU6WcpbqwL0FKEwmxj6otM5RInDZAyGm4eOAT5
pILT+5aWytYzlY1G7ZIkyU+GkF9lBjN2QNGJVrMVU9c/7PWzqlfDDEzLSjQBd8Ey5famKunmr+02
JmavV0ZsYrUVMFV7VP4kNqGVKqiNDOZTl1KCRFU7v4fz8/330Sol8y6KPlnXtyN6zMYXI26LnZwH
QAoqzfBOQqtAF/qY2KKxKu/KhtJzjM/78sd5hFJXXzAM9A+RJZc3/VxxpgBHViC4rKOH72ZTVU13
VwfYfd6fPbFjxJHRxbbK7/j4ilUlcFWz7TlnVLVYMkzPtSEuCUJYH5kFHeEGXmTVnowKlwOyBGbK
gWpvbcf0c8aOvHZM/aUPF9QyOxD4Kj/sYM/II5u8LkO92hT9F80o10OJb1rT6kXmWTd+EcEQ84Pn
Shu+yipVpbZ+KQKAZ0GsE+hdxsAHG2YIjV53XI7PlKK/MoDyI59HL7Xaa16nbOCn/uDr1N8gJ93L
XanC/POe6FRd8U8ZcD9ryMeDhdazIBJeMWBBzdpwJRxvoiD5UajljyJuv0sBsXNq6D1ovv8gMuXO
GAdSM1v2c7bhvUpVsfP4kgtNrQ9KK8AUhOUp9c1vVjI8mCHlaFt77pr82S4hEGjxDGRUiOsr4hv6
tGe1aN56y38/BfUsUt6Bjk4QUg5oLyMEShGOnBQI/V7a4FSXMQz7fuA+9UvJzy775omi9ClMf2SR
tx+XT+IYkrPZPc03r+utcxKsFI04ukX4DGtpempWppYvVDSrESODd9x3vbY3zjZK4eEowWgut9Xq
yaPkisJKtx8DESDambbTS/cEfJHsPJJZHiEwyjuG//kZYJ92OY5LxJEwoJhR2vY0WMpJ17RTwvQI
GkyKCfPl0yXqnuu5RBdD/xnq6qI7xJp9VmriMxmRMu1HQfBtjRB2nMQ+JtDFmFTUUgpIWNWFUu6G
N3Apx9NQXXmpKHQkJ0nox1Im1MEgHzy2CCRID03S7mWiOYzVUJ5rwaK/hI/Lw5aSl22QQEiTdZ11
dIVZtgbErTG/qzm+57zYoW7fGd+IgV0XtyRvsDxkoq9at01GIiZIH4zZMDdrNgqu/zXXobVr/kGQ
YW/n/T4zmo3E424bu/kxNU1j6x/1YA5xs10LGLyKTHe81HQ9B+xKlY1O6SlvQQLa6rVyLprlnZKF
241LUylczyaaheSCoAg3BKVs4m16mKDSzk93CzRmrMaDDAC+j9HNBTexDes/dXprAu/FfEBM4vCV
Anpv+GfZd1pZObCFZ6lw8kws0iMI/Bn+508XtGa7GnRX29prVqpmIrFICbdsFKBxxlsiXe/Mut/G
8oVhdp3p2rY8eGcUl0FBV76D59Ptk4oLEjzz6+zXNhGc53wyyN+xNq1sEEZL1cWWKS4zlF8qFAdK
snCmfHr8+fUK6PCF4EIB0itQFeI9cMbdJKG3yDFh87Yp9E6mDFzDN9AU+/m1C9T4GFnGcX7zWl2f
8eLLIOEuj5Sw2fKQSEfN3PXnP/UElLp3kUgSO1a6sYIaj8VbcD+Uyn3MTFKN8uavlxO7DJaFT8yG
v3arbEM1LNk2VdlQZPFh8vBChCB2Rssys8wJekmNBlII039ARW7Omj6AkMvJRplBAanrv7Vxq6hv
jZIPv2rYY/lcS2V7zQA8rqC4tLtO0bsXNFINiBBqAb7RtHeKXYUv7OmT69vxlGRGmfiVP7yhOv4+
6GDmmxQuyEIBAeMhccZ0iyBCbV8BM5hzENijpYSPHWkIjrAj7M6agdDLmoDPF6SMeyaukozQLOUQ
YywyDbQ3fcsWOKduhv+eFDzppdV7imhljP0zphASVcqi9nkNYKLVrAaz72NTfpH75LtepK9tVAEq
TRAo6bZ325SUVseygL7Vt5iT7ezORAfVm9FNFvUGJdT8C13WuQyg/VAi41y345W1n7IooqxddoRE
L6LQ/t4N5t1ExLhWxeBNsIBgk6T01DfiYfDFN9tI32bG9xfGDFLiFxd1D9t1XJgihmCnbiyN1b6E
4js5Jta3tC43Po5oPdYR1YhN/2P8kZXV/V9XTiO2WEIUEt9YT35VXOxFsa1Nn86/sRW76DLY34aD
5+IOfuifWYauyoXYBXhki2ajT96KhTVJVPwfy7APF3ytFOXbFcf0cu3vUyE5EhirKHelunVjY87c
QndmU/e16EVTPA1Jq4xWfVpfkMZf5jviUe4ZO6JWaVGEinqqBDWyIj6K7xTw2dqLdZrb6MrbDbvI
VGajUTkZq8+GCDpjxLRAOiQT02NPNA1FMpOwaVV91YFtDrPqf0FUHtZeT2ovDmkyIrydb+oY1XcV
QPNO83fxXVS051zOz9oP22197+7ne+zzEGgztAI0q7YuiTew1dlFvqY17MgErJla5HiWhjzVXOXr
LA9OEDvcILcW84MA8eQm2uVn5H9b2aupKCpbLfR3dIa9Hh3+velTbrBJaAaBLmFD7npvyT+eqUbQ
S4pNdM/BMghGkXdSpupkVyOyS3QE9rpQBU77s2+wAi5tZyrA8kGD4UH6ZOH5a5PJNmxdptFk28LU
lJmI9VM9LNMK4NEasWZQrxTSIlqv63EV6ch/FdH5WPhimh12UzbnWiMtZwGFyn62Ot8AKV/KQIMA
4GjhUs/T4iXQi+ohjyr9NtBkGEwRwQjJ20Dz93ls2Qy3IcXuE3I4koI8uQfoxvmGPgyewi5t96Oa
RI8wBmfG4/vzkmyMDKPtI7S1Zbtvc9vY6Kmisi2Oii8fPkNGy8MxuAF36BezQ4fu8+vbAvV/vnOp
KvuqbwCBSNSyjerVjL3vSer9QFMcLnMsatA3nlWtm6kL7XcjRxpZtBTT0R/A8Iu/iVR+Kuvwu64h
91B1xHttZTHvqZiJyxiZZuBrOLkw1RHKY6fLYSQSqYLvlNZoUJUpebQT+wx6n5Ur2eetwToWuu2t
IXkZ1FuakaWZP07ClJZFx+a2slWY/i229w6RMckcuKbTpl5WshCLqikf/Q5BY63Rqm4kYOx1yzJS
1GKpNu2pVrwvEy/qUoLGuPDhknDXWKv4mXeXUjK0Im+jVv63BMuOXFU3iHl2pYESNfdu40i/DwxW
mlasfunNFuSSeY9p6l5V5BDAUPOM9v9GF8OVx4HksbZ4isr0HnYtmIupe+j1+jwK/S60gPGPs9y8
t49VTZSMRxuG7hlw4kCj8Gh14xEVwvzIFZQIW8S5oRxc87S+/fXe+dgGzK9oUyowS140J5P5LsTW
ewwbjo8RYr6v8ri0W9UdZcnFXLnpyHVtSrEh5nlL+N86Jes7rLfcsN5JSK0Jca57wTLXCULhT9IP
rp71btXWbuYVLmwvGsgEnQlCRKEOZtOuRkAfJAyy3VZfmq2+Matkw37aVRNz7Rc5cTKsSUtwD9O0
iYpsS746s4exj52m3duqI2nZjkr1Luzy/VSY+/h6176WNjmEZrfNYxjgobn1fBtxnLcFmbEtOmub
LwkDyxQKPyjoW7ndw55ZFSMzCdT8pA9PSZAefZwK1j6uwSmZRLjjhvApCBLEQwzdNHNtSZDRq4TS
f+tUDaqoiKyGl3gs1vJz0Yc7I+OZE82y7ekeCd0FJ5WR5y6QY1HqZG1NTZNgNWfkHYonMlHQCwYB
yjk3gaCqHju9OcXXKpWOYcMbxtNbaObZnMQZEfnZuxge/gvpFXssy8N22/YJ2rdl0L0qVOglCFk8
TJui1t22YGWlX6qeOCuBoz2wnAjtUSCAKWaHKJmOed1u7OSHV4IOkfeOfptyZz2qGZ6yI09Cxbai
meaBqvnSBEVZGcZa0EosWSTUJpHbBOnYY+4aETotzNxf/Is/NluZP2W9NerslqWlGpEpxJq4TaNr
cZLwVN2QlruEGbdWAYhTDHNSDXkd+XzN3fw6eWFM0uHckcHVF+Gj1tc0+5dWSQqgSRgJW6YMszRS
jwaph2xNTif3DmqxOFyLsFw3oluHKGhLn1qwcRuRspeTsheuf34Flaa+z63iNBNdJut2fhEL+uCY
xkg6QMN8/G6sIgIwBmMW3+2xa67GyV+HpsxGiN1Kt4o8MtIomGdFg0mEbiohVmxwlnErOTWqFALS
gFmspJIcSdpCqkn6eINue5NQptX3cZceM9aGUTGc8ZZdqEhdlMC/DkF+JeyDleQ4TfuwtY7z250G
X7RAco0ZmVWy1K70fUNwHtOOh8Vq8sn0UdOFRrBVDkr4bbr73+9Y3vUb2/slL8aKqNDmw1//+1y8
4qqvXl+b43PxX/Ov/s8//e/3f+U3/zzy6rl5fvcXatVhM17b12q8ea3bpPmLJz7/y//XH/6v17ej
3I3F63/+9YIEoJmP5od59q8/fzQDyOlW/TSnz8f/84en55Tf2zyHTfjLv399rpv//EuylH+bKv4V
y5DxXOrqLGTrX//4kf5vXTAt8ANLQ+MmwC9lBAwG//mXKv+bH4CWQ3qCIVRVaKLVObYLPoz4t6wi
ixMgMumhGZb411/f/E+S+h+X+/dkdeV92UtQ59JRnsBrQxTCttX8gCguQ9nsWFTIDsVOJsuL7uQz
T9UGAbfOV/Ljp4DP98ud+YQGmkNsPKYh6xrWnvfLnbyKq3isR8Xp1sA8d6qDqOpIISNaCWQ2y37l
L0ts0+zS7utPllrqr1+W4h7+dtvA7abz/+/PrVSWHVZ2D8ZrOzfglzgXCV1bgdEcXCbsJQH1Y7Ao
lolbOkq/ZJe5pFXGZ4k+qTa+pyW8XQRL0S1Fk23ZEobxYb9oV8KSigy3WDgdJQJrWvkTcpf6vsv6
5xkMCySkYGtkah/OMMX1kE9Nozqy2xzaE+kmK/1SPsE7vxROfpDXmdPPhacbRvaleSN91pH5zaW2
KKNqygzAloFCvL/UIIwmkXZc6uKpW8ncZNoazGCu4oQvyP4/uZ5vi+S/m8p/fl0LnagwbVbS1sev
K4dJFMUtWWKO9TKthxWB1WtvFS7blZ3ySBVLPJKLn97y36QSfCAM/XFS05ZZGFgWDGbx4TtiY468
hLWvMzxFl/HYPIIRWwZIUlxr+8+nek/F/eVM9ge6BtwupR4GzlSb2rIdnoIeAbj3459P8tn3sT+M
BZM6GoAmOAtN5xWef9e7tOv4Qk7YH5PAuzng5zyHD8K6P76PxWgjI+zFaPXx6dBFCeQWzQa3a1gp
q2zlbbWN90WskgXeuhXIWddYyXvhfPINf3cdfzqv9eE6jlrflqanqU5/jU+IvZbaPmDcqVexulCW
6ipce0v7k1Hnd++6ZfOmazbCB97592+CGVBHDVShOlAtS1taAY345Gv99mX/+RQfJBWyUQrdHzgF
DRhHWaeOQHfnSot6Gd16fDvErrvs6C37JW/Cbtz8/wys1s8fYL7uP+1hh0pO5abiAyB0ddRnuE6Q
pJvbplnW93g/9qQzbDWHUFGsK0vrtTyP+ubzF3J+3z4OAj9/io/EL2yfbKT5FLrbbJUNqO41jblP
v+18mH86zYcZrG8i5K22pRKOqj0qPSXzWJX3YEpWtIuunzyx89PxTydjjfDzlS0tA/b6/J2qFQir
TY2yOHblLWgUN1238sJa/fMJf/PlbM3gSUV+LyyKmu/Pl5kxpjOq+E7hf4uBlWrglCNaIZ39+s8n
+t2Q/TYx0bLXVIPVzvszjTTc2i4Cl6q7xMAtEUHmR2k5ndIDEI5ltfTP0ncAl5+c9Tdv489n/TiS
VrRQ+6HNdSfZjg9sk1CWSUuStRZIQzaUe1beZ1PTbxY87874YVQN8gFW/VDoTrPCo7eKnQC8CWDt
11kyNy93zG/F0SYa99N7+dvvytKO5aKKgPnjGgBlbI4qquG7AnXo6mHlkTb+yfWcn4cPzycDGyO4
xjSPtvPDXSRfxtRK0emOcYs1caNspGWy94/ZHo85r/wIwGDx2Yj66zlNVWWuV0yWraapf3hGc8MA
bFBlpAbU34WEP69cd7nlfPLNfn0TTJWKHLU5nOe2+vHqlcQ5DOwr/7hv+Y3+nO8CnpVhaV+LhWD9
JL5Jnz4tvzmpJnM2hf/RbV3/8LDEQ65zVk6qaD9Y21H0QPLKnO/Fn61efnMR351pXsD9NGR7U6IY
Sc2ZCiERioI9o5iWnfHZ+PXrOpAmtGlpiiZUYRofo5smij49wGOdmR5yhb9IvxJsvIi3JkyO5f+h
7jy25FaSNP1EqIEW24AIlTopktzgUEJrjaefD6yeZiYiTqJv9WoWVbXIU7RwuLu5u9kvBKz/3p81
+TJfEg9xlOXNJUq6tUrOft0UTa0lSzzlh3Cff1Cc4lEH9bRDqmAnOiAhPfBWx3FPJWbRUXOp8G1t
imuzqKmmsvwCzZTWR/6ojGNYKoridqfpBDZjpzjKZ0B/PytAfy7O5I/D9/BW3aArXG53dOxFk33I
d2bVroY++SUllLED0RuEno4m6FhsDGwrwuowYjskVhkToZUeKuGn2NQb6fnKogQRqum8bEVDl/TV
EBJUTxOzGVS3k+ZbSdD3EAeWCpDz/iq5Mj9vwqzGQbOsymeZMD6qGMXCsxdtUb/Nhw/vx5GWf+ht
dtRVSbZE2TJUVVbEVaZinWbBBNSfMw4zVRvu0jHDs3eP66DT2EhNG3/URLzMExDY2RjltdmSOMuX
bcALf51LemyzWlkleCIHoHZUJzO9/2R8PC4pVZgyt4b1+DI0GYpqUl1c7IOnXt6NN/VPPK7OSEUp
CC6iYyjtpg/WHjdpb+sVcW2xyOx2RTZkDDO01WKJEdryxeVgrXTRVnIULIQIrVpKXu+PUlmS7noW
4f+AkCN/IaS3CtQMmhHVVMncXKzKB8UUo7sIdbs9DQWA0rVhPALhp4uGH8JLNgjIq4RaK7pSIWXT
gXdjY36cMzmQnCqTBmUP9wc2XOvHJtDPMbNgCkOMtcVa01kikzi+lOBgoEHUXC535mwGj209YA4s
ldmAMOoQJKLDtZBG/9gbzXnKs/BzmSwMAtEK/ukiwtJSUU2VBwrPNW2dynR2ZBvnmoraFQj7En5L
nqBy+f4XvlKF0jnPRVFfTnROitU60uiKoWyWAzTj+ZI7sUfD9cPyFtQ98WDO/0GWeR1tSQ+vjr4o
kISkmQATFCHSBV3qjAjG+5ub49qyIYdZLAhSwEVpDbWDWi3SCpFUT/Ew23IlLDx21iN+sPtm85q5
FW11ngeJqglDTjTYdzaGDFS1UM3GKqjcb51v1xLL64EtZ/Cr72cZnR4kfqnh0I4yANrBZr6xILYi
LH9/FaFpZKTewAu5yOXsIqrmVl7fbqy5y9fisub+Ts9qzZlCMhtFywerXIj6S33oBG3AjZ320HnC
fvmAqtO7kgtf0d2IfeWWQraEPMiqYCWu1/tUdoD51Vj/s95xR40OysFyBy9+yr6Y36fz1lHwZ5uu
UtibgKslHwaiXy46SoiY9E74JTnHTmbD6HGgM9DssLfuYVcm8E28VcqUlFyfc5N4ShJ+V2b90SwQ
F3v/K27FWJ3ic9JWpdIRo51Vu0vvLev3+wGuHDDLRcrQFerFOuf421WYohHTNEahu2E3/hQ760U0
kCZEAGpjIH/g6Rez8zeQsipLFR2+jl1b6ixFbOlBWjqBm36nJlV9QHHIDRxUBTcsVeVlBlYxuZvK
ZFZoOAZc+7eD08ssz4URSZHKbVBvOaU/qr3p5F51x935o+X+CD5EH4Kb9BtSDDfqIXKas3ETf2xv
J3pa739naVl9q99iQDxaeEEwRcX1ARvDP4L/I/w7d9X0cJGr9B3dGe3Jwd7SltzSns7+xi68nF7L
UDC3wNmC16suLhn1VZKRE3ws+znWeB43EtJICDYCVYB403nvj+/yFvg20Co1d1TGSh3cttvXiQ9V
fErOGSTYnWZmI/I6keSYfa2gIKC2G0P8I5Pw9ssuoTWZ9hK9IuvieU6xQ0wQ9XFLxLpeTLrqd/g6
32e3aWObN+q9ea+/WKfpWD0vy2zrRaJcH7nJu4R7MMDQ1SJTx3ww+o6RnzHKQs1ypKysn8YP9KYd
/RQfRRsQy3jMncIOvfKg7qrjfAJH5o1Ut6KfNCCP6UHexY8YsG0suuuz//enrbJH0evKqFT8tBFW
TaeriKqkz0L96/2pvzxklu//N8oqhRh4gndsBc3NRKE+5MVYuBNkSRspNa5r3YgmZKtXdpb5X8oy
UzfGeJEhV5e31TEqFQMmsIOOIxEYqfKbn3x5f3SXNbxVgOUjv9pCXRF2QUsb6M+x0h+nwo7+1J5v
a3epT06HWHO671un2cXUraKuDrNmqvxMk7iTjiEKW7g83COv9dhbyJi8P76LQFS2Xs2eusrL0MEy
XagyriFi4QrF50HSoWM0/0kUQ+bBq0uaTCp++xFbjkq9SQrNzTFFgy8BGh5G4Of/YCivgqy+mTE3
XSmFBFEVtGGq2gsL3BGAwrwf5spFg0/2Ks5qx/dDifqbQRz+9b3iJCd8gxBX3SE0sEfSC6qe+37E
izW+zNGrgKt9jDJipVY5c4SqnRaMOzmpNuZnK8JqD/dI3smAKjS0Xn73UrinZLh/fwxX19nfMfxp
zL3aRmJbmhGcZ831EelFt3oyDqW0Vfq+PGTffKgFUvB6r5pRmiL1TBBd6z5rk/QStd1jkEp2Vm4d
O1vjWR14QJXlUtAIZaK5Nn4IudZMv9//ZFdPllefbLlhv/pkRlhPwTgSwspMaBX5TwUdQzHLv/TQ
ttsY4QVlljea6lsxV+m0r9i+Zc0rVdPUj9OMmL3ZYvCtzvtZNdGSwbq5VZuNoFvTtsoOSq2UME8I
OqiTl8UGBhR4AQkg9tBFf/+bboVa/v7qm8612QnqzEJHU9K2lOZYg24M0CvJ263n6tUVwu3TVDVF
B0G83lOgI5rUYFSE2Y1w1E0gINh5bYzoSgGORf83znpnjT6yNqVEnMrNbwwKlzdpuesem6+pFzqW
jXusfy+55mG8jU9br7wreWOBIkiGxd1LvXj/V6YoxOrAIxZ5qH1USz8safr1/oxdaaT/gTv8d4zV
TovToVVFFOZpLkHCoJE+CnZLk+Jze4huipv2W2vnjygCoLm9NYVXXi1vY6+2oNmPWCwlxO7q3ehY
4AXg0IiQk3dNaku/A3p4XYu+7oYy2NZnXe3CuugLhPMJq8qwKSo00qqt/LUVYrXnUI6s1LmkNFAi
udv1wXOjNhsH5ZW9BvRHNk0gj6pK9fLtXhs0mDPZzPOrUL9oDZKyJrIMEGnHjaPlylDwzjINk2aP
yDV8FcdQc0NqUElz9Xz+HsnhOTHyjafktUUIsGHBN5jUCuU1+KYIcnGC90Jx4V4+DXZ+XLrvmQ1X
gWNf+KjvAGU6+WYV5U8HbvW4eRN3tRKEspQbUSbuUvIq7nQ7OCE2QN2mpk9e/RKAoFouxnl7Y+/v
0sNwA8DNNd34BkE7O/xq2ukNeoLbxZaLUhwdbZOyu0QXnevj+mGZ9RlMrsrU3dnaYR2w951qoBwu
Oqk7bQLqLiZ4FWyVASBTBk3eaywk+soKwibT00aOuTIcshdGapQLoDmtX+cR0vRFVcSmm1GoeLYS
meVaT5lc/Cgl1MGwPEss/WyMCO6bSVQM3igHbMtwqjvptjPzWNt41vy5qryZ+NUDYHXJFPJa0rOK
B4AaSZCgsRIqDboAz2W514ancEDpxvqaJDLS8ObDxtdYstpFbHQJ6VHJLPh1y8OMUDk2MZ4D2FZ9
MzwcBh35iJ1172p24iTPW12Oyxv1MthXAVenchzUepvEBFxWuZbcKM58TgS8oZF7kJ2hdPC22Brk
khXWg5RpX6qSRB/6Ar1HJ6sexYpGX+PKJ9nuILqHjmGHdxIVGXmHxep+6zi5BGcyTpmCKBgCoK2a
sZpUta/lPCtpymHiC657N/weHehjL8szInX67wqSXE5vQ40O950Kkgn5i8NWVeDq0pJ1WZOXYpRE
2/ptXg79DlAABrK8aAF93yUn/Yh1qBOe6/3WzF7s3GXAr0Kt0tc0CoGU1oSSVa+WZzsorI3rz/LJ
LqaRZjDOZSbK+ebqyk9rrqD+IqpumMnHOP1soDOK/J8WS4d03CrHXt61/oznb7RVJpom6qVVR7T6
h/FcRrvsm/qbYia0l73g1m7QukZoo7tfHTW73G8VBS6vI6vwq5lrlG7qx5LwlVsi8rCgCsEUH3Xw
b5KtfJIP4VYH4VoqkF993tUEimUdZ1JNRPO2+4QNIsaqHjTPU6LaGpefbZjrtfmk2SotgoSqRqH0
7eKMmgDSTyqrblAuNNg6rp5iDJfcfEpEbMxrHO6Y18P7Ge/i1cN3fZ1/VvsyLVMFW7OliKS42fRt
6r6M1U2JXXGn/a5BUL8f7eo0Kgt8Q4aSypVidWER9CLHXUxVAaHqew0eS//ZuEMkBIVV6sD1vmps
4+f7Ma9lO0oIgPG5kYGXWn3WQbKKEEISx4kxPDTt5LSUZ+F2Bb/fj3Nx51u+JFVYcEvq8iJYfckh
0HBRo+HginWKmTLPuYTWj/U9Uzcul5f91FWkZU5fveTidoiiMvMXlFud2RTKDijfQOrfhQj+oPXl
vD+wa5PGLVbFpMMSEedcl7BQcgt9Wj6MTO3SDzhEZU7dVOZHzJriT5WAldlO07rFpSPyMTQ0Otmj
Lo89gTzNbh10uOTElMCcASDpFtjjyqbhayyAKhFY40VGR9BErA0/pLjSY/Zei/keEYwnzUD1sqTW
MszB1n34Sl4g4tLdYz3RXlin3REAkIweBY3f3lHt3GklamALZLPdh1/j2y0o15JnVmke9IOEmpql
StzQVvEmHxlSfamy52W5k5GoQytnEOyNOb6yeonCkEQeFAZf8u2a0qbUsAqFKIONNs8nIXRmeHSh
Z91FR/+HGe3kG//zcNY21taVzUmKlWUCm0Av1k041cqhYHXLK9MH0oVCkqY81lq6sWPkpZS7/oY6
coeA1TQ0YNaNkjRPihpv++Uh3Tt+Cm3UGWAROz/85/yu3kEp3AFnecTaxUuc9CNmRO9/3mtfFywL
iYFBSnAm3n7dRsTmSDdpFAjmcB7H7NwX1F0a2KX5xn3+2mrRTYQ1qDibZJxVtlPI5qBZFses6TnS
fqjjRsHq2hWKR4/JKCQet2gXvh1KksuGrwTM2HRCHN8bD43X3WD/52wjvq8tDlYj6FYgxDr8qreh
ShwADcraBicgehjoXZbqB4yY/oO5sbiaqqJMOUddd+sboVNbSUEhP3lqYKlmnbRLUop/2cbZd21m
LC6eoBdhSPGgfjsaFcHzzlIoVsnUsREBwo3i4/urbJnb9Sq3TCpiLDCkKtYEqFDMpkwXZzbT3PS2
LyEIr8kO+epTqih4zpVebJqA9+v+5/uBr3SKQDrARDKBErGL/9QQXp1IlRDOA8g+w1WejWf9o3oy
vAV5PXEbvR1+LDiVAd+8jYm7shSXq++yCHUaKxe6HIUf57M1s9b925FMjDnhGZ2fveS2t1sUnSsZ
BEabxdhkdjFw9tUOhggsF3VJLHmPcd+nBQlHHun0XQaljrKthReoUyK+dQpscZd+NI7J5/c/8mUO
0ZlUa8lf/AfEwtv1I5Rh1/t9qrujHH0N5MyiuZj8HHvzWxiLj+/H+rPo3y4lgoGJMCAJUOJY5+U4
AFcgiBl1h9/ybww3ERWELif8oALjmXTum5sJHdPenhR7ftJuqxvRiV1D2KV28P39n3KZBN78kjV6
IhuzpAg0fokSofRmPiXDc1FuPQy3gqy+bS31LWrNBEGRqetxdMHbatz4ppc4CP3tSOS3E+jPbQMZ
kyCIIv3Qf+ufhM+Ra9013vASPFi/+6/yGdKe9/7nu8w6b4Ousk6sBGbdh7nuWuj8YZ1DNWlrG15d
mH/XirJK09oMl7hXGZf5cbLjD/7vHPFXW7hL7NZtPw38F+Jwzeete9GVa+nboS2T+irp5JjoIA1O
3NHz9yhvmvoOq5/DfKo/NR9wYBl5o23VMa48g5eg4B0W+PdyZXkbNAsR2KpFUEMSHqU9kMbMmSlk
DL8CKuOou7IhJBuxCg1RBGf7jbgZf3X3V7EwLwPElMh5vl3jCLsre+6gsYM8Lm+o+El1Wlf3kDmv
b7daHtd3yd+xr+4WMKBbBNkZu1yj/ac9hNVDNP5+f71ejUHdDb6lBgV6fRorUWWZhcj4dPGLmD3U
ne/I1sYV/vLNyxy+irEs6FcLpxqlNimmZU8on6rhOKInX6a3SZzZSY4M0Fbj7fpCfRVvtWYkn2aK
VBGv/yH/Rg3y0bLx2EFoxcPy+oCU977YOCu2RrhaJQGmgLLeEFGwvlkayk3NrghqekcPI8YGxhbG
4XpqezXC1cqgXNyjZfVnhPjx4jq6K76G9wCgHYPdGNiFg5DkL2ur6X2levpmJteHQ2qogppoxF1e
LUGwUw60pJFF69Ecit3wcYsKuRlwdVDMeqmJ8fJh05vqW37E2oS3d2+jpMjzj7rX1pZblsbFOfz3
wyqrM6MecxOPGHKcX6FFidDD9HNQkWxRn0xl3DgqtmbxT0fm1b6woO4Psb7MIsbM54WSiHw9jduz
xRBxHUMzEqp1tM3vXkZxMUrUELiyLiXT9dVYKGSljGIQkurePEmIBSR79R6hMkruub2Fjbz6SblG
UWATRaQKVlOoAMfPtIRgHSobUeAWcWyLyRdsaHbZGO7eT2fX7qhcjP9GW00gPCxM7kSi5TcZ2Mti
DxTtx/JcEjYZ69eOeijyJE3GZlCMepvWEuSwxUEeOYe5/5/7pNHx+1S3Vsm1BP06yuq0N31fMot8
0l0RvaU6uBnF0pH+cV+TqxLHrInmjaRSH1jNUY/nMr9h6f018ym3QIqazfP7M3P1a6GJsXCRVPUC
lxUmkjGZo6K7NQ4FGZpZQhB8+9+FWJ0zZZ+o4YRKM+fML6V9HFR94+q1NYbVwSIgHZfnEQGUMXS0
PsK46J+jl5ep4LlP7UkyUCtZrapM0ErcLnUO/a/+o+QYn/EaOuiOeo/XJpV+Ozz9884JEdFMgyqi
4wq8fsZWqj/LcF1IQ7XoJqbbRr37/sRc9rSXQf0Noa2gf4ogmtis0MNtPZQCoIjhP/uUeyFe5s2L
+Dy8WHv9EM974bhZTL2W616HXi3ttJTEpKel6o6lYjfYA4SR14zIKWLxUdT3zUQNLIGV3d2Vyg3l
/40lc/UC+Tr+KiFlWiMMzDNf12s+mfvJxZ9a/RWScrERPJHj1WhnKN4pcvy7rSv71dzx6rOv1tKU
hVYvjMSuS6Rgix6xV/W7nmwRGa+VI95M7ypHhTUAMjE1dJRg8C6VHL6p+RvN71vTWS7JqrxDjbR4
3ioSbA1v+fur87NHKlYIumVqWwTXRcxMq/s43ri8XoK+V2t3lVXI/1rbVwxuYZyrdvVYfugdnM3u
IndBZbRu/knG19SubwP0Lt7fOFsjXCUcpVHVOAUQ7Qr1bTbwxikte8yEjUPzso71dneubq9amyD2
idu0CxAA+XstPbVxfEyNbG/ixNsNyclqOXjM4eP7o1u+3PoaQgOHqseC6+Cd83b+ot5Xy8aowR5N
4i+/KB5hAZ+j1j/oWfj9/VDXPuTrUKtdKMhDGRgtmvhRQ4tkbCy7btAgA/jgvh/oSrPoDzfgvwe1
2nMWjaIMEMlCvjP3S9s0dABQPGundh941kZ1+NrMGYvclQR1E3jBKticjKWEeZThisqE9KkoIj6M
WwrK5Igm+jsdB4/bPhh8hCCb6c5PqmoLFH9JEWftvP4Jq70vKXXbSGJsoJYi76O7yYUivm/s7sk4
V1T888NiHooZEWZKTolcKxxxy4k2pvfa+8ukXUbNUDYQs1y9h9qokQXYEWAtx8/D4jOCNLCmn0PU
IHvonaXpvD/L15aTSV+B7uaiBbGuSpTlOMwWbqFuiUQ9sqkarolC/s8r2FwDLJpEC34CANRqdmvU
pOe+rg13KGrZ68dmBrHSKhs55vJSY8BaolnDGpJNdd1fw28P4SW/R4AQK12j/9kpyUaEKw8dQkho
ssEjQBptfVPONVzvNItC+XCiVF1+KD9krn8cnwQUlL9JEw8PSlYeMMfj+9O0GXi1ONvYTBUhAs60
oH1S1CxP/T38EBsy1Km5SaDEBD8ib6u6efWLvhrusnpenUtFmsTmXKOhoSQaQpUiEtnTRsq+PjKa
+nQqQZJdqGUtHGdBFZk1DMSP+Mu9GAHIHkQleToGsgN8O/pSeMn95n3qcqsxl6yThYSraBdbTSp0
MbV0FqWe7JpTegzOGBrpNrKSiL9YmBt40VF/kZHBpBy41b68ctN4E31dgLCKqs5qLCxd86s/0XLZ
R4LbH3NPcKefEXY79W14ACznbg57OSDenlUEhrkI7pPyPDTTt3NqNHlrlcpsoE6GJpM7U4bwvQzs
Ter+D6qel/nlbbTVcYWDjCjoEdEGGwa34qjgmWo7c8dzbyMoP37EEeI2eg737++XywP5bdh1wun6
XskmwhbCjRRhADX+6JXKjZIP/7s4q21ZTJIvDLNouK2fH5US0N0M6k/gaqX33vuhtr7kai/24Tj7
yjTS09SbnY6sjiEi4/z4fpCt77b8/dWGz1DQQ1yZILL06MvnQkb+GD+IbiPMlS7R2/lZXQfTIMdU
x2DTI9B90k/scZc+GDcNzOSbu4RVaYLpG13rt7FHrO9F9ERnSXBb11LuFhvbYXVlTKV4MrSGjB6X
gtw7pTR0e9Crysk0ogzDms6g45+3EsWloar6m6Yu5wA17ji9MyShvEc1/UXzs+BODUT5qFWC4CCV
V33VBRSOQtrH+1IJ6dfnCH7eN5ZcPyRzHZxhyscPKAg2ez8o1BvMEsO7qplQvesE4zbOZsUpex/x
u9pKfnXj1H7stM6H/ppq6tlqM/+YBmHjlXpm/ZjzqXcKyf+KsSfuCGWWAYbQJ8dMNBTkC7n0/EJH
4nq26sdmsjDvqyYcexdR7LkJ/L3Yt8Zgozr7ks1++4gdWvQxl8XxOKqBf6MmTSdjOK50J6FMRSzk
Z1V8qpqsfhDn0oyPftGlXlpaw2TXdSR9ygq5z708LyUvbhTx8zxnCIUZHTasUZVjtgzn4UEvq/lG
a338IQp/CEsv9wMh9gIzFB/M2S+9UKjFgxho0l2rjrhN53r7Mqam9TUC07I3csHqz3mhmtiZCoJ8
n8kYHpU4YqMoiQq0hEnNzCgitEZBP/tdtxPULDtg2yt/y/seB9BYE78oaqkjwZtn1V63xhyc3ETZ
x9Nwetp3WB2q+zj2tQjcTFCco0pud/htDZ+lCkekFj12ByM/LInbNPqhdNiMBbM2Hts+FvCreKn8
ZjrnAyUuRQ8MO2vz0LSVUqV9Z2aLa2026M/tnA/yPmRajs3USB+lpB4wYBONvahmWG322Tx906ax
+p72ke+0XSlUZzltRrvSxvRxyo3ZRnmumYBQxSn3c83Xn3L0Tyq7VMzgrip61JXEIhqdKEvCk5Tq
ysca3DBuw1jZPIDzTYAu4EdsL6IHZ+4ZKV4iUedHmOVU4o+YZ2np6IE5gfOG7mg1lYHe8qBQxFNN
HzNdqUVKGBRQ5IWdKOz6uYu9KkMmXZ1qHstYhzm6IAUUojvFbbTWeJBEC7Ouoo3wptEMR4ka1MKV
IXaKRu69sjNGVMjHHg/Mn8OsHmr9SWti1FaFgEd4j4FJoKfHsBUrW8AcQo1bCcpi+3NoRTtOuwjX
sDg5hmYs7NC0qx+h6WW7NNKaTzzeOrfKJe1jiTZFIrTfimg6S1N+bqAEYcJlAhIdWq4AqqB70YQl
3jRKxQH9ZwRpO0SiLbHX7oNQUW67TKHWw4c+GFKSP0SdnvOZcvNI9Th8ruRsOpth92RSLTq2lQSp
qIMINupy/Sw2xbR83rbBB37AejVX2gZDUsM6tVLZQwuQtEcpMFDHaWtfQeh7xHos7fIESZIpeAw1
n+o6RbBs3IXV1O6HeB5+xZgbhbsgnpAb9cv+xo9aFQvINHxWpgxaOULW0ofOH6pDnc7zbVCEyT4y
y+BLkmOblWpd5QkD/+PBgaZmHxo7oXXTabz155EeerTzQQ5IXUh1rfX0suxcjJHjo5pLWOgWVmUj
otvvugo7BEFRB1sOJcFhU3ePZAji6+kcnRRrnhwNTaqTOkKO03IxsCf1PAEE+TqrWuulc1a6AhIF
d5Hog2Pv0bU/KXEkYzzvlziVZxHMHil70LS2PilmPRzL0mzugi4zd8pQKAc5HtA7N4PY0RdNhtls
h5MoBhJubxkmOThwK8+jZE0/1SHM8IQYil3UCfXzqDcf0f4QnptcEFG4x2mota1c6vbjXCheEaWa
p9ORe8nBZ9+V6dDwz0rDI/o4JsbBaPKrOs55HenlIcpmDZfFscD8WRVxXhdIdI2Jals2k9Cnsm4x
PivD5KzpU7rTxpgzXS6ko+bH+FnBHcQeHDK4rft94A3Mr9NnWvwVZFOJPcdsHPwswl+YmpjLMrJs
GaF7JwoizIvrKPd8lb0gSTmYnQEFQFczK/3WHGrlGIqafy8qAixsQ5STT5xh8a9xlJNzUydgT9Sg
eJlbtb0FIENGKwsLkPYoDo8TSehFTGrrU6/2OIEoRXPXR3OPPe3YBr+Qd06lMyHk4SbUFfNzo4U4
KcyC0t5PeqJ6moolTFoJ5n2WDMz6aE0lFlykMvQVpACb4KSQIieA0lA7YEljSg4CNjI3liAKX7JC
6fZDqMZYfgudQUmuaUTMPkT/kOdBfYLCxMKoo7iqHHz08AIOM0pbRmvcZ2ml7nTYSNQStOlcozeh
3MfKAHlRmfC6dKdGwIYszaLsYOZT6LV6bu7yosdSYzKQTm3Heae3JKBGRJyuGyvlITVi8UM3z/3R
EjCFkdN8dsZBzlyxbYe92tZ8cpwTAENb+DNrlTp9bQYlQvWwqY9oKkUHsRH0F9Voercy89JLEiXf
N01lnY0AH+Fa9enxqn3szqmM3EEbty7e7q0bGYV/An/THfEnKx4mIZ+fCk5yuKctV/hoZiDAlL/U
Y43bdddLbl7P1sNozfUxFgvg2WYpPGlRJp2Br+U/0lGHNJLmkxjuW0mNTpLv66Qpli5846ykgxJp
rX6QjBFdQ2TBR7tusb/Wzd489kMENbPW/UE79A0u4bbR1+Fj2csKPjydwCks1mK9o1TFZUhQcbW0
S6Pmu4umgAqsro38TcBeyBpNcTyIejAe/MTPMHatSDjhJGFFLluJM89zeq+I4+hoAnL9UqGOu974
Y4wbZxAlJBHbq0mz84bTLOkM39HCJvk9VoH5oPty9aFmid9JUWYhqFObC34ynLkJNfociUAv/HHy
eI3VX4OgE6Gx+FP6XFt+/THTWuHFD0yFN2Iuap+LTG09ROLkexFlFg51rESSqCPtKEHb41eSR9Ou
AfZ8F/tVOeFTl7ulRH0u1ZfS/HCr50G301JDmFyxSzthh1Y0jGFrGHwOy4rL0nnMq/FQWHXFKkx6
XGom9OB8XR1/16Pc4eTeM5kTJJKPZWf6+2oetZ+ZmSa3ZZcIdlzXWPn5qhXvim6QvGVsjtmUw02f
pKCwYmiZcSTWh1AT8qdeKfCHTg14rwNWP1IZiLuM+weEEGMablhZyUtTiFPkoNdBDrY0Tv+Qpmu5
izWzc6R61DOPCtLkFGJZDY6Zj7i8h8Hvmaefjx19GTiKFWFk6OMs2DVleDNNyzrI/PpzW+SWN3QY
50XJ0Z9yWxZ+5xqrTa4CTzDkL/KYf0q72k4DdTBtPdCm2e58TPmMOsORpdJja7nnQmDZRX6ItnGl
mT9K7P6eOtPosQ1pEHPsRAg7NaVZW0cz1wvGZLoPzXp2Qr2WnuWxavZda/Q3uHL6ik2bw9ijjWLu
+0gGeKBXE2/yWh/2uTRUXBE1c3bEKPLtCF/B49CrxjkawlzDNjnXCzvWctMZrD47x7E4PM9I3Pq2
pCUaNmai331QyxFzIU1pnrU4ab8qGY4jFJXSeG+VOoXHvmweyzz1jd2kt9xbk6zUoQkH9dnXe4wU
DU6EQ4g1OWd9JGXJLlMaGKJ5WJi/3n8Mbr04V7XIWfYpR2o8onMZnL4R2X2CHq+18YS+GgUi4VKB
RLFvzUSNzD7JqoYok9bQsfui9b6jlN/++VAQ1CIETQ6AAqv3plZPcW2Vf97pXyX5Sfd/Dsbv90Nc
qZcjOKFh/UdfGKbKOkYrt9psGaXlTjbvyAfpELiJvYBK/zP5YMRTX0Vbl3GyrOKGXEcWmMAY7KqX
nNAr95L9wmsqPy2MmNRWjv8DHNmVEsFipryoksBjxWjibYmA80LGt5pPKe9nT/LKh/ZndhJc8Wfn
TE7/Vff083TehM9cWSVvoq6e6WZby9XcEjU8LjL+i03DrthH+8br3fJp3FfP+X6riHRtRl8HXcvC
W6ERy2GIy1ftjE79s7ttD8re2o/fUKF2tvbBte9KUQ4Qy8KYhr379rvOtVHglsgIR+vkx6FtpXtf
+ZlnnzaW6TI/q/ofbIa/cVa7OlaW2/jAoBrX3xvgdT4Vd4vcdYLum1La82MPClA9JCb1mD+h/5HH
y230oy6a4nf71tDlrTHM/39OMIsnwv/5f34rF04wD0X6Lf/5xgpm+T/82wpGVv8FUsUAM0AOpAKu
MSH/doKR+MtCJqYZBKsPphJL5r+MYDT1X1DIMYgzQc7rhrR4xPyXEYxq/UsEGATx3lDh3YOD+CdG
MJTl3i5MDFEokdMionkD1QRx6dWCocqlBpTtgR76OOKN7TmpFz6AeObw7MuKMoCg2LIyOYh6eb5M
KR3Sj5RQulZw4wpiu6t/trRfFQwUEzm2BS3bTQVuyfp4wJTL69MvsX4bjI8p9nNmu4sbeJnyInwq
2kl2wNUTl6KvhvRNFXAy7T0JbZqpbz2VfkSXRnbcLXay30C5c8GycHmUv2UvUjvvuNfjgWfuBvVH
Rc0UjybstPpdP30K52YXJPRN+mNDBCVyhDaw+65y4uzrSGOqUybPLJ/K6nPexU9fs+ADnkY7c7yV
reco3yvtGbrMzrBSO5IMwOXYct5lA2XZGKIVPoxUu+WaFx2NhPpWKIEsHAw0WAXDAX6184WveXpr
yXTcktLBJB1/UKyCjZeSf1Tu7nv9yVJRqkGF8VsBPlmNPZwYWz9yCq05waGXedj5iBOjP7Xrwtta
2FfmSalNm7d3I35JDLyk8AGun8rZsoc4xvUy28kqlqG/jebQ4h1G4+9XX1ueIihPXaKd1PA2rGt3
6grYRTfdCM1ZdxINNMIMj3SxulG7fcANboTEKjFpmgSLQG93KmOMqwSv3M856r41d7YAKqaCLRoa
xhzlpsct4iwbt73c7xL1c5T9QE131/QnrpJOZCU7bGEPmTDcV8IxmgFAK8YuRF1GtGC7jNZx9g27
CSNbnsRdYIVuHqHaAEkQU07Xr9NbWX7M1JFJGB2jcWrx/5J0HsuNY0sQ/SJEwJstHAlaSZTtDUIW
3gMX5uvf4bzFxGy61SJ4UbcqMytT43eVo0xzeLqlW6ad39i5L/ardpsJfTZLO+qJ9OuH8qyvpldP
20GrOk+Oz7Z5W63YKyumbUOcHbpzk0zZmbS/OH5yJtOblInuviKe+lSjl5YQbkeKkxGs/uw4/qK9
sJ/7INLpcdOuDtU0bWtPTnlU03XpT3YuHraEbct29OasCraO1LXENfTiVG0b6zWS29hb1PbNj0hD
CxNoG3Oa1zx+TDOG+7AHNRt3mv1Pz93Kzg6ixnEBWLXkFZnzzLWF86QwKS5yHa6qvRtyAjTLF7vg
0BSzly9L8P8JNiYHs/cY7Y8yfG8N75UR7pzmhHxqCAq6JJKyfd+mD1o/eUq6BZO5+GR5uPJaeEXy
aWk7c/KH3RqL8yj7nf2aY2FOjGvuTku6N3qCf183E/OFU92arvphJ/ElXRaPNAwOL+9rM7mLUx3L
TNmV6me//WnqS1fyE9eHuZ+DeCjCjhzoShhHu692BoynIjEspgXTxxCipffsLaidfabZx6Ht9uM8
P8/jjzagNa2XvcjebLvzdXptC5yrsfo3AGC3EnCY8iFtlUBarln9yR7hSe6eyRC0c2YIg9PIEq4Y
5n95cRjb73T7smQCaFnZMWKOnvNVao/bWj7dnRlXUK6YI9XyvM3mJc4wpSxXr1v045wRHitbhyK5
MS8ACpEvrZRBaqj7sh5IntTF4EmE2J/tnKu2rvtD2TCxV3+CSgTyt2j9QV6KoK7UUGuNqGi/Bgs9
gChDW8fPR8dYQnEOiXiZdXFQU4x+1MdcxkpNu1ZmGi4b8anTFuiIYHTKRdKTa71p53iwQpmQTL3o
oyyXAWiOvQqKW2QzOe8wj3G/feUVahnrfUvN5tQPMykYY/optMDMqy7IRS3csUzUYAT+9mqkNr4Y
iylUNz12WT/S3UED2plj5toBSFJzisSv2uGwKdbZcGbkrIb5PC/YciixZrpGsz70fRHBGBBXKmzw
y+1HB/hw1dVcdo6BZqg5SJLHGGKr73KXfYsMANSQ7DBxFuugGtkro4WzyxPp20kxHTGS8rBI6nEw
Y0b4ot/VVg88CwC0rw2MKkQVrdJtLYhfLpHSEdmS+LVKWKAgqrsk+sDXBw2FW0YhX/IulO3pV4El
cpvKmL3WKJaocOwsMJ3sVnB1dRlpVpU2evEgzPcGSM9RqxaDrPTD6pTM1WS74HNmfwn6xD2lvbK9
qWgxqzC6B33bS6mAGHVE7ZLuPkUYMxFc5U+g26KrEFK3RnMH1kUotebi6o9qKfVBCk5WkT5RL4Vv
jatn9JXip132N3Te5OhtAPGNiXXZyBGD8i9JCyNPsCNdvFnvhMhKlGq3Zp17h8uMtzH+WBRNxbys
wEy8fNBjiXBEvYj3ztL/rIHVS2mwpfnDti6TW65OBdUxR+yQeanddd9qhlJ11b+IjNUf2dFovLt9
7W7q4fRma5kOUyv/LljDkAlNYYyR8chZOAKCYwCR7PQ+BBZpL1Nn/VHcOpdQYTuys436ls5PZdZZ
T1NfXhz4Kbbj2Wgux+mqxJbYacO5lMlrz9RNoXrbImjWONSzjezMxXkpAFQOpbX+y8X8BRewBO1m
88UKk+zWu1lb9TzMfeneT0ZPQjQ0WztWr0OsvmxyofjEKD2l/fu45LwBzkAR09j2kKnJo5Wu+5VK
YuBPQjxH+taxp44FDlKpbRt3Ihf2iySAE8GVQtUBrGY59pCmpILmWckCl62+JpaVnvPMIpRS5BTA
8Ztg7umgao073BmCSqnzwzT7ctLnHvzQq9E05TntFARCtu1LDijLpFRROfTdHp/gdSACN0mJHFMF
Sj8W9Hf2Ul64DC+xnqTXGG/bS65c+tFW3K6iQXKW6tPoTOJu7ObHAC/BVE6laHFGAaG93nCSAHzh
pGki8c1yJVql0OarXOm3NSmMvVmzt5GRbhFk+eYNnKnIKc2bnhLJmpOAu5M7/UI0Wa/K8+DGeSv7
4yAb7mynxsEgcBRDsJFN+HbeL/GQRLjfo7jK29WX+wwiI09eTQtp63iye4s4XbjAcMPeB/ZxvPT8
YW5U8jjzEYqfT0cP2DUHPl0e5taPs6k3fZZNeKJq9Ewxngww6XBw5pOTN+Ismi6S1TGssvW5yJ3P
frIvIK87qQfmHQdfG/MmVDCbVff6cLBj4c+0gm2zuDOXkao29EJHo9zn/anWIltNdktOrC9LZKU0
ebSWie1DBXpTEpYCzKbaImX83NpgVo7mdB06jNJrQDcqpjFbftJ0V708lOm/lF2/5qgpv5pzddJd
T9NQ8gnS4WZXNymzQiaKaz+ofMhrlUTEsTv3JN3iz8wvxdhe8JviPUmDoSC/U/Un80Eoh3FNfEiE
qGwObVKHwr6RiO0iBodrhetX9M/VwLYtWQ5CM/aqNvtFHe9XuXYr51iS01yP1aek9a5RcXiLkDpD
YPEYKsKmpwDJUt767GMtMRPl2xOT229Hcus9i+9XNMmx6J5oodG7vkEmuqOzhRI5wd1C5MalU4bD
4MKQD23xbI44wnD65eqgYYc2iY9B9E9pfl02cpJQVpZVSJ/j2vnmklrqj3ztgpZK6Dot8cM0ySGI
qT/M6cmataAZDgpIeV24MwlduiQfdfloKs2zroy5y0z+sCZNkOqyWygXY2U67j5QQPpozUH0Yt8x
4HAcYtAJDBbrJZcIq1dOQyXtN15sep9m16ruKhvvYiq8hXaiqsNeoZ1wlKOoDxG99mLv9XZk863x
oBxpXja/j8/pHUberrHa7oWxBYkVqekX++uc183tK1dirliWzpU5VCKPbPlRLtpgmtACCNXvze+0
CLVpQRE9++UyMsGcbUDRbfkp7iH2BQMX+dTp9DvJrbtuDEnECi/cYqY1+6buFk6Q90dWGEQPRvsg
t4ab0XaWZ1FWnq03Z8veFebbsOuVntbmcSNldyYFcHqRVMOFS6XKvcbkYCd0/M4GZchVF7PXlJO6
XmZ47aixt2XXLh69RogLNNNl1WGj2Zu37P1grMxVuC/KVnKFs3FFq+9i3epdJd9eJxaKuJf9XE+8
oZTRCpje0tqB1UTdmj5ks04KGb8FHImSImxe7mv4fqZEgjRtW7skxgMsSatz20kPcvJk6w9iNhm1
5Ch1DvCsJycDZK48OetDGXAHDkM288NMLIqQC38obL+ff8zsFMM5Vf2jXTEACP7V+F+RFr7K82yt
Ocy6ga638JytDjUds3Ap9hK5fRLFejMJANaXg6YwG6bWvh7aINfqSLbTQIL8aiFfR/s8NdObLTU7
bTlq0tFK4dCJjFzGd24vdwL2zs2HomZCGy+pHekZMs3cPJSydpDVMy9jbm5eIXqyRDZso/N9Vr2v
9UVRMOOwo8Z6zKbFx63NdZJ/ZkJDMKNYjD+nnA0t80mYV62P+f3kBAOWly5JPZTiYcb01amp7mac
WrvhG3g3evGi69wNKP2b9aoqaGJXgozU9Fq3U4Q2xiu0Q1/rhNCdk46BcKbP3XaTWRGlsc+EeFat
54XOR0vnwDFKVzP3uPXvJek+NDgsxOrRNB7Wtn4mfdkvod1KnWm0ZnXcyoKlb2+jpD+zTLTLtq+l
My4qE/wSOiWowobGbDla/Kqa8hpTJfQUYwb4Ube2xkAx9wWQxNJKWBscK3nyE/G04ikvpO9tIGR8
pK/JhthPmWBnp2Ojc/JrIIg4u/vuogWxwt4sO+ib9JpolVfb1QMaGVLJBzdtrnX1Mdv2zkzaSOId
6BJkKXP+1cDzurD5wZpYJyyJj0ukUbyU/Jqot87e9laKoGU4bdudtTKZJl7aZY2kPrmTPCc16s1+
5+jbwbKk42aSRFkRpsYMX4mJEbK5URZCqRtu9Va6cqz41VCFjCivcppEutk/tlzMmt2dqq72k+IV
mbW7NMeV5JiOdXXjybCeDbJbWrVw10xN3HUt3p08OZZpf52KENW2N5jtjqyxwEm5dRv10ZJPitPu
5DX2ZAXKLbP0f5XNo9evfSqdLWqjkuhhLVkjM+N6FlnjJ0uPMtfZdQ4L/zK0ovFC8DWHdaSbBBNK
EsuFQ/xBsoBaiK94eFVLLpqkO6ax9LPaEtAo+6G1/ZhZG8kRk1tV+G/bH7gYJE4fGM3PYj4P23uf
a4fcLuh/X8z4r4SrKnSdau9QNwavzQle6dhzaKbmUWQ6+o+/Thj3iPQoZkpIjOW7zXHvWpuoHXuF
66QPTYtGtgxUexndqp8CdUWgWXLlKL2fFkM4GMsbW2Eu/NKcDNcyI/4RIs63xLu9VtfN2DkzRw9Z
6VbnnqivqpEEqF4jXO98TX+Ce5ZnCKr7cd8uEgPTSM+BM1EQ64eylv1XRV8fC7UOlfojdyToufZi
IB3Rht/FeVtL+ZjImif0vxHkqG6vjTaHVZx7wxKZyyHB+3DU1UNZrDyqNOy1E3CK38nneN0VGFCI
0g6y6kuu46Ds05OkGx9K6lziZPYKC8XJ/SaD2Mu0J7lLcnfQL5uxNyyuTjYfDbXyrJLBFJkT0FRk
1Gf5r6fFztQpmGkzkqrcg5l1zYtdToccsVEvh4rR75uUp1D0rsS6kmbyFqvdwYpnT1jLqQGczmzd
c4aLZD+aFEDdI7C7rLX3hkTB3DkUjbNr0vYkN7qfM4218XHAL7hu08d4fdBS3OYHiqt2bY3q2NTQ
lzOz4oO2NbdWOo75oakGn7eCV+4pixHLEGMk+i8nhaVTO0+bsfxqCehy/qZ0n7SseqXrl2gMTkTs
x1BvWRK7mUxKl6resu6Fe7TP32Lna7K+0vFiOc+VSrbjunpVrRxQEzoV1PZwMjtfkd63Ln3LQG36
reGu2XwN1jfRmnDdsDWshrtatlMOc53scwwsnJtthuifbCVEuzWkueegzXswh2uz3QdNDH0T4NHK
Q3136NdbWQB3sOXn27O5W/mMikV0VDbzGeZ9ZVzIOuItm/d6XzPxMJGK/Jz9Z2aO3CbUDeYr3Klw
figoHmoHX569CsCqLH6oJtV93BoYpmwESHweSxvVYef3W+HNyU1W78KnMMnfnQyLMQSxwzSHLb7R
VjadeRtcbf1JSLwddWV3J5K3nv+og/iJuEodNTlfCkFIchLDDd87r3AbHhfs7SyNnvC/TYjHIl5C
JH9uLTvfxaT5xkCGRVuS0lEQKf2mxFmAx8N3l/6VhRSo2oGxMhj7Y94z3A4iLBukeeK4sCakLs9D
9ivLk3c3AouXnmnd9A2nwYA6DipVxev6YRmoPGntyvXGFaF7kvlhGaufOmAAlNUVhHFEONet1yLp
96th80lqSqrDQJc/Pm1lGmX1ECRrA0zGDLTmjP6l14vpUOGCNhYoUhpvyQwXhZWX87o1BJatY/9k
DvwVRlKyIC4JxPn3OG6xW8nWUaqH0JlDYBBmcyJfKUeF3XnNb0Pp41piI5B1mhBsiJ51iAR/fFJI
Na3c1snChFnZAQGYSsBSoz8M5S6bi8AQO7Olx0lo4uqr0eDSax21LEqq9FyrtWdP13mNDwPbjw5/
2PH1JBQOaF4HrKKPbF7prq4A6ujntUAvWYh9zgce5qMzF77T9Hth1+68XlpMxFM8mRr7Bz0Mtnog
c/UMAt3t9Grd9fcuqv0rl7ch3fZ5iieGUMMJhBeJnys52R71QYu4JOYtnSSCcMeJdvFj4yz36zc6
pcBsh71QPxNl4N3YQKaqvdXtVdO3uKtliPOdVmKL3b1Jxk5Dw5pDErQ8hqU9o+kGhOu8eg5nQQxS
Np6X/Jqtn1aG1Sharjvoi2+3K6DhaeR5hSq674Kp/VDrBNiXewUDo75xk/Uwj6dNKj3bejeWws3N
2W+SvVNeRzOS4DLmrMEzBi/8WvjTa46Mln0ywPVTRYvRNcfWPKvlyqPjCrav8tpROQ82nXTLglmr
v9bDNTbGvbpI7lg/t8a/Vjheye9GHl0pATElPfyIcJXqbG5XGeuRpESYQ1dZfuvZ6zavEfqJ/Yoe
Kp14CYbpQ3MeExRoWpIHjDI0M7vStNxc9K5K2E8WFTLC0patkGiT1/1SonMCUmymmtgaKarO60p/
Z2E6YN6EcWiBZ5Ol5LY5dtI/hUw7nerfHkaTTjz/7iv8cfPkRxt/S+d5YIyaqqd2Xnel8pl2t63/
mh20XwWNkKIFOrCaLbQ9cXims3njmO277NilBzlBsTk0UaElyElq1KLSaY2JEh9SpnTbM1p/oPaM
uL2b9m0kV5iLTqXuZZw7suA3w1t4AsZZU0o3b8xjuf0qK7eAvnqr8mn1kaZTgaUFcAyxUed3qthl
S/wyNiKsrTYQyvivoRe9w72SHlagn9t2w6skmOwShue7poxro+1JKjCAvO62oj6bRXn/8l0EIrfM
Mg650kUC2gy1UErflZjZLh4rT8yhk35WMzrZFQCH1dsiVJUWmmLzbNK64IDsJZjwB2tnSsVGjFf+
Y+Rr4Nj1cZTObfe80Mlo6+QvScbz+ScZmK5OR81Ge1Ze7lI8sT4M2rzDFnG3jc4dUuHO6N6EcZ/c
B18oy3EQ7Rntolc5sDfVdbXXF4uUXZS9xCokrpXkewDGyfF0pz1gleA6JI6nykeaLvRpt7Q420ri
bVX2OnKWrDj2y/qxVR7q9llfvkTXRINNgj1iok6aYfJMfAKOtd540vjXtsHaoV8D5DnBfaJZfoxn
1G59HpjJ7EqDEyjr+ybeVss3rD0GwdO3VbmOWEi2qHcieWka/Va+b6xKU7MWWXU3XbwUzNSFLD+0
uOEo3Qjcux1m/c0cWUgqJn+b7Kdk+5xZVR0b+9j0w0mAYBZSicx/DIBxVyHzxAWKtwqPuTZQtqxx
7bX/WOTttUxBx0zudGP15nrYo0fzsfoE2P7YmsmP+3uuVOu2qrS3Wfprli+MQi56/rrOVwePF8X0
V7U6dEoTxOXoOt2blsNCmeXHDDBnpVh5aXfXqdUdxXArDeVIl36wOyS5rYmCcJx9tbzYVn5AWRDW
RRaNxkkaj46dvAp6foO6qMdvPSPBtPS7ohu5t3Kefs+lnQSLVYNzS88Go3cuHdZcBPXi+EyVfl3l
LzpMHJZaDIO6Wy+zN6qIpOqHvHi22yYYiDJi+gsT9psK1HwIwGh27Oe7VIpY0h2uc0cF2BsF+n5E
C7mkNJDpfrbs86wUJ8N83EYm4Ab4kuFP7uMwTSS/tp9NJw5y+6Ps3kh5e1n75XuqNte51IruaVPn
DuZRa9QAgNUX4tCOx62ygKlrr1RfrKwNivHFOY5tep3YO1C7B1YdvNU8im52Uxl6O7416jVTUuGW
2ku81YpriJS3koYOMFj8FdZwHQr0JluK9ka8xfzrxmA+IqALLXgwlIHRqmi+SDe/7X6GIQ+QHCI8
dXZbnx9H009tbHzq/Jjq0Mn38n/NuU86Y/HA+D1nPY0ijlB0ujNCEFUHy0bED9ANuBnxPWxrKLSe
YQTJMWh+onxwEe7FN5XAHJ6S6SRv6Miui/Oc6bc0VLhwFfHDTSyl1yJ7tXrd7+1w697y8tHOH9aV
9e8H1jaOnenOT+24T9JoJAT9RdGjQpzVeF8QfIiu0Sm8riIVDvzD/OzK7buolHCR6OxSPRxUZI7j
QCa8wUxkZv46gYXX1U5qSfNafytFP5hZh3hzCNcpf8s7JDz0TjB3QLrW42w/jAAclXnDEegozdUu
6cKZ+j5u+bm+6wja9SlDQNAN+aezqq7RNeEIJ6NXqk+OXCAkFfzxsqlYjEB8NFsRLnMd5DDxnWij
gmYD3vAgQzh03LCsSuDbUvLd3GoORtLAkCeHTIfU5YKv+2VXdgMa8mE/LGWkxR/S9mfWKfPZws3Y
eoOavleCXaXBQrgJKapQBiqXVZ4Tcj0Qt4V1VyjHZQLUe1hs6TOxbpJTP+nqoz6eEDT6BRT30IB8
mhiImm+oNOkIsNHfQkwtn6xJ8ot13RnWl6rsJ9D6sSYfOP6V13e6+YDUlzet6bxE+ceCB2LoT3UW
Z2qBDpncbkxuxWXMrzWDgEqNsjh4W9y4Fnsu1oAVkMUY287/2uLTzHQ/Laed0lLrndFPynFnfY0q
sQir4MN+IHIE7bjrMVS+lcfMfmkU2xuQBwRik2C2CExYeXfVY/bPiptr1tCw3LcxxktTfTXGRz07
7lilv1LHZVnFD04ivGz+MqSDMxl+qr6mlnwem3g3crYl9Xd2LummvNF9Iy8ZvEHKfqypDGzR7XNI
WhJUXPhkt8fUdtBHX0lpJ6SdzIUOn+rlqflaWy9J9VfrqdfHV7Td74W2XnP2uFZuSb0QwVyabloN
zOZPDdtSsTyxDhX1S+opFQY1JZo2XMk3/dtuh4s9s+wRp8+NsR4wd4tIDtzL08kWL2ueAB2ApdDb
zc6bWf0ZNc/gYGd2mIMBD2UY1+w7c7t2wGp6CaEZu72GuoNeG7UKalnpGSUGFYASydfCODe3LmtO
52ZiqLUUfyrN/czCWdus1PV8n5akC0xLZOnzISnFfpLS29B4djk/iFH6Vkcn6KzpsMkbaOa4G9vy
sLWNy96NR9ZgNFbYrtuBPlqhVJfPos9/rXQDuEBWsFahsf2WYpd2H7m1MFeLqzxo7tD+qv2Aenxy
CS4GTFiuUtbTSr0aNix34SVYobSILuquO2tO/Laqj5Klh5nSHPmLx7bAjMHmU7xN2/N9YICS/xhN
nl2x7i3VmThfAtCrZfBhqv+jjdqz1PWCYjvMOzd+miagPHwWIsP5UTY2M6Zs148DSqTDgLn53LK9
UYNWIT7Ip7eykHdFI/1akkaioYPzIySTnHu2ol+zWL428x4X/EiP85HWQXWroduNiwjktToBvB8V
Q3rK1TUa+iZKUswpVVpHMIGmVXb9tJOH+dJYUzSnV+2nAfSd5fLTgvLgsZjNRe7pwFXlpiXTEUXA
qZv6v6UOywThxWbuWluP0mELW2PeJXZ6bEzQHiKV0vaciqNKOUukxG0VC+AfXtKYzUibYuQsx2bF
pIwV+rixD86i+LJFpTEQsmesligDbGy1SV5DlVL68WYv07cWj/6xMPtoLvh+8qet54Ipa5C87tHi
Wls1IPn5K9YHuE3lSIj0K9zCk1NMGS6ssWv3roPwY6qmp/9WQdRqJ9NKaNroS4bJkg9AtKq8j9t8
QD4dKdL2bBma2xSodST5E0LAr2LLp/uMWrRDsJN45jzOuKtMGdpRhY1vC12WrESTwMi5+LBn1PmV
mfg2kT787IUdpGbfrnTTZhwkGQN3ybpDYT6KaQotdXmQUG7EBM8LjEYTRGGLuBWp89HbCX3vzAbM
i1KyOFajz5rmIEt+0onuhMPfKHKQMTp2+rGCV6wl/aSo47+lkhCgvPQ0m1muRYnbUQKmvWTAMseB
CTu3rb/L9jNJUkTH5K9lHG41Yh9Vx59L1L86u1P9PB5wJIgGWjIpPdKWzP3wWt/fvJSmbpiizfqz
kS8R/rjr181vUB7VBRvo2Ag2iINKy/I2ob4i8vO1GOvUuuT1dKwHRbDBudKD7mZGk7gZ/2FKuE/Z
lzFHqNZ81w4EYIzEU9Qf9sjd1ANGJ4m0F7XkTU24gFlUdAIQJTOHo57RMXW7dXgcx/RcsIIa89x1
Hd6X4XrAdwKpRWxaCJCqgEA6dtW7vXQn4RLplaLpN8WDqdx55zks+ouhb0d00CDG8ZEHclFYa8A6
v7hvmWTTNYn3gyLCeLaOKhZqhprsFQd91yBcbE0C8BBU7SjexjbUFS5PdfL6hhxmtb6yZOv3XzYH
ckIZeKeKQNqRBTXvdfMqzeq1HO+XO7BCNj+2WRnM6Lccy2YdEu6hAGlmMqzN3m8eux7PafO+RbBF
kiHx3NtbzhrC0NQACB+6/pFtNKIWo4jsWzNHarub0h8hGV4tmt9eWGBz58Iy3HISz+1YH3oj/mYP
JXObpd1nuniSCu1DHWiVMMBnGwnYWJaDfh0P2ljsukm6LCtdEVYbotj2MlsoKr2SOydyMOSqrys8
eJUpHPyiU0Or3YA1Oqx6bEwmFoTdCWCOje0UU2Qe4oVOJ16AIcQ/WTyFFUNZWSQvUul4nbWhfmn9
h86pd22qefa4HfLth60/fxmENzbae5xHAn5r1d906bcFSFlQMDr1u62suySH6e5+Vm2nsf+qpNeR
+zNeUZk7iOjUZ2lR9iuOVMRxP7aJvrfYiLG8MTM9p4mjLpm8HNpbRUc3VmdFaJ6ZsjRYkASANk5P
bprxb6ujShZhN/H/SqDM+2qdm5pLOD8bXlynMPuXTX5K2id1+ZxrQCHSYNhvmfTcX3my7NjuhTY8
Tpv9a1UAKdwMtLLjwktSfzYpK8DCuKXVfEwlw6V9PDe4Lcxau1vtDTxs9DQjP61i+Mrk+UOpFFeZ
FVeXGggYcy9BlCh0gpazk6Tz0syMAwhFKGbtNj4uE72LSdUn2AGkRznNmWCbJxmR8jm/s5V+9EDr
jVFQTLTp3FP8CCRhTlj+bQTMdsNXUyW0UnVxhqDGiu9CQTWMmyxVkzcoqrctIxoVEb+zJuSlvJrV
BXEopyERmI+uD9PW3bomPRsLrmCrij5AJkbYk+3WZZMVZPlbgNf27YEVqs9hYRGrZTvQK9o73t1z
04Q6nVqjVOwHscAmETf8Brj7YBpTdixIUt1tguHVXOTX2dF/kkI+jWn6IYakebOTJWg267V2utUj
2rHby2kKejv2sNfmuov7FWwUS9m7kCp5MiTHStgdtqntqMI4sr3U3uQZZrRNA40l9Bo5qNBG4980
66Qa6ZU4K3zZ1TbgDmJOGGPBFYMqlB+1XYZWkz84YsrCtc+g6SlzW5uAx22gdwu01A6hRllSDeJi
9JdYsxixxh/SDGOaRtt5ijOkSQ7Zznpec/wq/aspZGzpJrxj7fs+t51Zf1zD5t5QEpQbOAXrunK0
SJcdVvacwHf6ZFeU7VvK+1sM4IDGKgcqUgQn11yTdnJLi0BWtsMYv+JEkQL/6T+Oehkddp7S96R8
XJrlSOcT3OUXatFGZryytgSSDHda3Tt0NDz8QJSQuifnV5v70kn2qiUgvmWPBdygUfEoqfJoiN/G
ZQnNtI1k+tnWjGqZEwPyB5MPG68dlWS9sbUeH6tkLp91G1GKOsuvbJKKa/W66lw2fZ5fumUkKiKH
rxqtbzFSwsxFn99KfGEDiC0XCMLxZ6lG1pI+zER67vIpEsu9IjTj/7g6r+XGgWXLfhEiCraAV3or
Uaalbr0g1EYAqgre4+tnUefOnJl5YUhtJYqsyty598pTo/TBKmx3PwyqYKA59TsrVRrjMMPecmTI
VepmwzrOfh1rxjuTm7OhbaYLnlrkRzyoLuUlM/XANLvEfamxJNd2j70RbXzC+cjeqcm+pUI1J7ue
fisEqcNYNuhp0zCtMaxZr8QB59IuVgvEHOYYWtDsFUQyg8fWxrtQpcXrhPNlTh4yRrdukm664c+C
5pYrwbwft3OBEsT9F6Gvxcu8DQE0i+l6L6wQC9eefYqIWQdsM2oGpoIjzDsKIcm54A5c357YSp+b
LEEVwsHgOht7+DL0oU2Bo8/7QVbwMHbczB6uvme4eozlf9f4HEJ+Wsr/tHIWwTDmMSX+CLEJvY1O
Q6qCv9Jl1BtQGyb+eu7520m4upvZS22wUE+HNjtN/kdedLuy7I+x/2fAk235+HKiH7bCYR+wTVMy
vovA+nLxV+jsBKYJDAZ7Ne6QPtdTvSfNurNdmu8MoMmITsacz0IwD72fhf+pPGZP3QMXbAP+qHoP
EY0G0R7vPtalPJWxx/juqUwnkrrMekKD0ZgiFrdLNtBIxuu8PoCiWpWivWTywrkNIYMUGxEU8TEK
QkT2e4lo62qBCIl9JX4NRMPE5udQIO1yObZE7buFdmniQvfMKudZa5meZ8XZqb5oISyKg2zmdB8x
HdgkVB8l14Ur9bFJmegvq7v0XLSnChvOnJHSGse1eUFxmumBu4vIzkgY5KQDtHr2pO/SLt5P3n6k
05f+x2A/EzFcTconoboLGG2XyxYkwKqOB9pPIsHxliJ+HYXVPiebbXE7ekjP6V9kUSKjF/wOHPjN
Gm1WZ39TVSLS9RhfmCR/5BUugPIxrh/uAySLAQf247r+LHOCB0wvckZuwmzdvl3b1sDcCztCBkSH
p8bpLzHKadCvLfkzQsLts58VT83k82f4qZSYn8t61w/ZJsRke3diypkq4n1BlAa0UbXqXLokHocM
2zYKYvVTtcc6B8cenxRBD0Soyj4nwz8nvlW3mLntwGU3OtdJUEcyQpohpxOp8M8jSYGOHr1anq0O
7zbhdKs5y/jVwSwiOe8LjU/OvOZqYC1Wih30ZYZJ2PxZamz0zq1O/9bZqcXkhM9Ij9c5+hcPaKtJ
tcq9gmnSNuSGdUd/xZwCXscvOR8CzJMFRuN/UdvcZ8BHw5u4oTO3wAoE0VdgOF0WRM7JX/vBP5HS
GI7bbuG7oIWvi5Py2Cvn/RDTPuY669OWHNY2jc+Z+lF0JCBpQzWAxOoLJyg8F9qmQ+lhrDEIRjs7
qICzTOuco9s+lUhuKbF/H4eyZx0njpJePFn1Vlq4aexHl5alhaGJMa35aSfBeTR/EqrZvgtXcfk2
jWcR7MJ5LzLCtLx0FqbsihZI1MA0qs+JJEizc6e7HHeKUDaTxF7h72NtRu78bPQXFy0okIGsq0MN
W9Ke8GpQ7SqvKe0gIeRHV78uwb92OCTmw8fwWf8tMw2tY43/NMi9jRX/cCuMJD7Q+oMcILZJODM7
5II2m6pbWD7LWbQHlohieq+HPzNcwk3p2MHRnlnDI8PM3pTMamtZ0GzRCe3u0AqiMQpAzt09Z3Xl
k2bQh8jyzxXer2CxsDDPWc9Ywo9fIv9xpEmSdua9WVm0qUa0dmLB03qs57+pn4dv7UAnFSf1z6Zn
TJmBXcSBKJBqmJqXIQoy3MdpCh8Ybfs/+u7DKRRZVuPkmxHagAmtp5o09rNn/kSsx2CAxlFleR1J
pcCRVI7DV17N74Hh9sQexk/wqTQ4i7LgpY2bcJ/2ZB2T9pfNYPV3XkPTyekUPMZZNJYVmlvPgW+l
wt6mzpjscrHuR1wzj4ldP879D8Hb3uMLcb8zvU92xpsB+0TE/8O4AuHWYSIdEokSvyctoBw8F/oC
TgC7JwOm8CtUeyluc6lfZ0JErHE9Nc5X3KFpjuV+Gb86eWjG19q6hOavZ6mnjKcXT7SkmH/TI1bX
gOBTv+1dhDisNGMwbGTPblbvucVIkhBTSk2N3/haTG/R4D1E0YdFbscavgeL98vRNSM6srfV6Xhp
PL4bcBp6wn6Cj3u8lWIoNg6NbJeJX6ZxHpac+XnX0DMvcbT2/brCGltyzLf430BOEzhdGSu0/yK3
7j2/15dhWKs4XW511h5Ti5Inl2RdFVDNXVL6/tlMqtpz87931qY19fjo964CWLWE+8byDkpb0Z5K
OSG3dMkK/ZANnHf4iLj8bDavLjp4MR2ll6z9TWkJlsRX1XSMCHnj/6ZfcVj1Oy1waUYl5M1Y6hIz
5qxmDmfeC/bKQWvc1e68hgUy7cycvIXVUF6dvgGSokP2jy7mEkIGWi2Mxp9j74EB1nNmOkkurh03
7t2xteR4SsvRYQ9YFzxCGEf9qNkxlWUBvsITS4enzTimzvpuO26nubqaBfs59uhDWuvfhKqde0Fs
76npjpFsF35Sm760XlO8wqF+bJK8XPt0ZVsFz6Wc8o+shMbjCpy+YkJ+hShOynvf6ppxtjb/kHDu
fhxsmbxtGajwBfFsbGTuvS0dTb6X3fjmMqq9cELwz3ZNzP3eNJhngh4DX2aVp5yx56rm6aTpnn0q
Rnsfp5LRTIEgkaWHivVdq6wGiBQ1slgvLaiTRCWIHEOA5IScfE9+WV11706oFBMxtTs66nYrdYoD
IzUvBDEO+CWoIzB+LjXWhDLn6m/s8lfRqSPJwFPicfMl6XCbp8C9yMDwRAKXSRRQD4K1fqlX9KmS
2Swe6SVhMs3dZ2fYHab6vh4jzs7fn3u18JAj9Ms8aaaD9wdtrJZu/f7h9y9+PxhfzifljB1jyfuH
37/Y1RajFHd4jOooOtF8jNBv7x/O2G2KFSyZbB2UCsYBLWLelcw0W1GIU39/mGS8/Ofh+9f+++n3
7/5/v/b9u/BH/u+/VhVLegqbU+nyElwHPP2neYgxs9itYtGSha4h3e4W2QlphYyCb1VNbnm2agFp
5ftDkUu83ZFoumNYx+t+SaozzsPy/J/fsDleBWmF0MzwwUaycb7o59N/HgYVg00b8AY7xHSaOZCn
74+q//PRfz7N/Oro4sgDBZKfU/2/H1zX1msnTCx6Sw9UDpYrhFn/zERt2WONjou5OzuWRbzw/uAr
Zn3u/eH/+7W4tmAS5STFpZJctZ08f39EH48Mpdm8EqBnePQ1q7krXGdHiVDuG9X/GmPX7lYFQJlL
b8CNVGVc7CCqqQMC6I1tad45nNibRvma+cxeR+9sKff/+TydkuWcvv/3D3z/re8/2he8S2I7KLaL
mKwLGu7/PPRL1Zz/3TlYbizU+fthjFw6of9+7vIcMB8FCnX1yC/sp1h8dk7jnH2/IFYTyhpDq/Ff
liF8r2CtnOm+PMd7gu5qP8Qp+oelmofBldvFVu2T53bZibHth99M5vr9UOJSx9wS7seOJiQtLQ7N
3olOS2fjUCajsx0nHFmerdJLoJxPDDr+rvUESDa3Q2hFwTx/PxDwJGE+WFgf+qo+ly2Wzu+HlPzw
2YIT4/RF1G2tdSwb95ws7W+t2QurXFwzmCbauLS2VZL8SGKvZhqnh7Nk0oVyRUFfhOM1bhprmyI1
QjYh7Ceq4dyAgHyoLfG8DIE45HI55sWIv6CdymMgKdYiHKdVMBNJ1uhyNjC9snD3PkCYrRF1s50S
A0kWyRKWSnnMxtcgDa23BON3MdBeOIuf7h2H1i1Lmhgbp6UIg1r7gUHz1l2inW1Nm6HzlqNUkKlS
lyarA1SXaGJ+QohxtaRWenJof1eLZsoQzt2uq8V9qJE9FxH6Wbt05lImNWVZ3t7K6yI7i+p9TLeZ
j1yf2ZgbQ4NeVjftY2qAs/Jf+21MCiIW/rmoCCWM2fJazOQH55gRFfzv18Ai14JH5fsPzmB2tjZd
57FwsL24JYuefIPoOkRIOzPppJDGZjvUWc20r+x2kxfjemkiAC6ITk8jDi7K+vxXI1S/tfu83qU5
tahyreCQB4W4FRZVqqyXfE8QaLlFsmMbez6g1XfLLxEt41NAJFJibtNOOx8cTGrpor5Kk+Cvtm19
KytxHZbKfedn4WzLvGLf9MKM0oNVs6e27TdO0OEdM/pVzsQ8cCNiOo2TL7bP+2cHz3CcH1GJGATo
sr0q945zSaY3P2/A9Zhh/sgIysiqaG5Jp5/nMA+fbaSiKrMkQ4VePneOO+wdFKSKJzudnODJi+rg
SWLBpUl0891/f61Wd3na8bFU9VP/2LcCR6TobsPCIJ8AfLlXaCS374c2T2u8CPrZccVC+Eyy92Zh
WaZzj4+WtK5s3KKvtROxh8PUXKbM1Tu7a9C3vS4557aVnNHK833pthNTeaQbyY3YpRdTBcmFUlu4
10GzfXVps+jerqKtOXOy96GUXO2uIj1cVvBKetMgrVBt79puclbSycuHugsLYlB+sw/uulrb1OU1
jmssvbLHFeOTYUlQzDdV308Xqv7s6Cpz7e6vRL1ggF4GHCB2H2JY7NyuXgd98tvViGdJ1NtnspOk
USeHIW1hXYfObi/ANyFEybnn6esFc8IebSa8BtwpZwMr9JbajE1j3H6HFo96RKLwSZtUrKvGJph7
/3fq3Ak3LFS5dfWAZsTa6SfHAjdY+MSTLLEZe08cu1lOPyXNE6NUydvkhw+W7Rq2YPY8KsBA9fIm
A7991jJ+NzjRGU0x7+H/EGGXrX0rtSBBKrJCfeggpS7JVfWZja+YOW+tHqY+FeehfW4bg1CURyHD
QGfGgT7Ny4o8LV/r3MT2arKTpyAhyM2P1tvkM8QoV9fh1qEU3IT2YG8sLDuH0AG505jgKXGjt6pj
nWVc0M85Q+D8aMdx2HoABwcOZUzo45HhyLPbkzCNRHAto845uH31WRPanmtl8BbNrwM2/AscNHwR
4BjTJV8+q7B6HR0C4LESHMdZrl6jhnANcgk/bf2DOgnKNRXE0WEDxcZ2caHUVn6tGJ7eCsanMnkN
o8whljU1xFFzf9/XOOe+z6XYRzDPK4WNIQW8U7fe4ftJ016UsDkr6ckSkjWUzTyea/a8n/tJsi3W
AwhlgKHENs4hvyFI+P2yxGlePgwtr60w1QuSMHOwIem8k8aUYKvsPy8vSZLHcsb+hPqIC3Oc0mtn
Xb4/+X5wjGSWl2EKnIB0/RoXJR5dHw9nMbwIFhFbosMBENSShiKNsRZpdDFRKuhjIPYO1OlgnyJ9
zvIQSy9RP/yVvF0ynPV3G1V1aDm9HhvbtvZFWOIjHm3zqNM0eQxektK2HhNOrJ2djcXarmo+vf9a
SKVxcByCEFGMeMzmSh+XjysfuvtD6hvsstki/udt7TjXZY6XY9djqZ/Kh+933jIy1FQ5/2w4dMRC
rPZSWZR5yRCBDWRMnNGjOe2jPeb2oeGVumIsRjpIDG8BKwyCFagC6oICAmFaB/vAeNlDBwQKp2mm
/vNR27FlJO2xRTIA2PbZlN9mjefLj2W4iSz97kIxxTfmuJsQENNRAw5I0sZZT50gEzgQWZ+m4efU
J+V1zLC2hWhq2gUQQpbGJatvzMPUDfUmqcK9qxzg1Bw2t24Ov1pwPPsgNPEZsMUgVLybq/lflNrJ
xm7dHXgxuQ7Y9bjJFoMMJDVrp61sV+NMPjAQu7kMPfEUCrLucY6nOokZh44E7qeS6BSso3PtI7W4
Qf9TVbtBFumXYIE1cfDM/THk91sFfXcmFQe3Vh1Ib6uT8bEut9onupXpVdRiT4gx6+6lN+zmfHyc
HG8TFe0RK+8ZRpp/IyD1XPfLoU3j9Qiee+cIesCqi56XLHk1EB6m/Yhx+pTFH56fRy++HWBMaoxa
l/U2ynBt9m6DwzFP41MQ9xBrSaQVXibOolsel6bZDdrVSGeVXpnBf8rL6rCEBX0gTq7ROxR+UVPQ
zuUuZ6CVu/eUwGS951N3zYTE5kys2alDYjsWHUAwxo8Fz7R079aR4TJPobPJlFdCvAgfvYoOXYRZ
dxqHmTjd4+xCCHNrccwnzUHX3JCGwZx0pNJBDVTFSILDLR77oaDW0H+A0STnaimzte4LBmf5GwgM
JDkDhDV5DsJC4BRu1Vo3yaejjLsGXAxHtIjP0eA4Byu83z/L7yFRRyHQJ4W11JfeHd/tBC9aZS9X
ux4/Qknv1bUdxxMv8SXsceEKNmKrzquPtWBQ6GHA1RNROOX7z0UWRAycRmudS3kVvGu2dhY4p7n0
5H2+hPSgL1EUvlgOEKhp+edkCPEoD1i/UtZXKqvMdpZ5nwO4JVgXmrUQrXdOZvcsiCK0nJpPbjk+
tF7bXhLPfkiKqHkbzYCRI+dbn6unKFzkitMP0myHuLcUJZo8PrKTwXaazBVj2Lxmei3R+IPM2bUw
AlAd02PqNf2OocfdWxukm96PfqUOEJdZN5fIT+uHGD0dm4azBWuK/BJbWC6bp0YZ65dos70Tdi8m
dR6rpqk3Jm9PFhFActkOxLvI58sd1SM1W3Mga24dezGeClvAQcmBTIz+8spezeJFkmy8ULq99W76
9F0Dfld+MbsTT1bo/A7dCjPKyMpUvyz2jCMmPEPuvr/HDoSMzX625wzvAA51P+vxp5bchaFinJWX
1wkTIUOrbq3EvHWCod8xfG3Xi/ktuvotSMEQxDImFtJ022l4ilU73OB9bjOnKg+9mdgzSjs+L/Sk
gwigv8zzp0hjaCti+o1hAApAEHXroYqbzZjWd+marFoFbmjk68Zl21PGE7gJPd89tPMfe246AEf5
M094j8rP7MqLRkjm/GAbT+ESJ1S491r5W5aefxbT3yX0MWTNp851qj0x7l+2SJyNLiv/KnqfcPp8
7tX4qyusZCNqhd1sdvbzVPJ8Ox4x2bH5Z0Fm2MzKytZhiwUyfVp83F0ZvlTSI/WwMUhYQHmGl0lq
VlH1CM2qv+Gfw+cEzzGdnS/bk+7KqMrd5A5SVy6w4SsM4nGBT39hUtfjNQ45cTdRZ+Mq5+V3hgni
MnDuXPUOxnnYdnfYaoEO/zeab0Vr/pSOOfSSdBdLjyeGML5a577dbBvF2MvkjbXGUL4TTiM2S1i5
LBqZ3lLoRMEEwFAG+sORs9l56lfEiHU/9kCyvb6+RrnNYsgZCktTIQW01mulR0Z2yvwEiv6Wlskm
ndFuPd95aYHWroIWtiYXtul+Unz9s/PRXDqi35HDNSioQKGMmHDlV2bv125/nsEo9DagEC/epto0
2672d/6gsq2LV6WTxdPSF78AP1Z4W7EXjglj7BCFnlQlByAsjnWms9PcqWeHGrUpvxJpxftCAZ4V
NtCBCD6uzn9mM1iKMCUqhaZ/SHsv2VYRjJ45TL680ZkALBKK9yz7XxmkiM7j9GlL60cxsvu7LJje
zNQ0gZNe3AakUzR6DzAXKAvK8q/X/vSCccJoXv+uI6r4eOYWt+zmgyphY+yWvah9iUcMl1HlUh4P
g8CrgSQWm3YdOOGlY2BczmmxxfBNMnmJd5M9PBQ5AKZ6Vb5aMLyZYTCNKVqA9y7BnZn7U7rPADfi
zZNfqM8G0u6uTwx6Pwd8HLCeOL1HEHv5Lyknd58YdCdFFk3QSkIHsZ/t7I9OgtdOBntvWN5mzYgJ
tDx0bUKgvl0zWvGOntR60wWDddIq/WFpyRCzU1Qw5Sf1GT79EhPcFPqP96CRHTs735vuDNfmSTk+
wp2q91nWcriwaHwT3UESLZjflbLFrqmI1Y/9/evKvKOsCN+EBi/ClLpv3oJMFvjTRgd/Gp3LU3Qf
Ai8VU1qsJSFoAyOardfWb8qbyy1sjH1ZJOcYSG2j482YcTJkLr5C8DOZW9HiMQ72KxdYvpcxdQ4Q
d+VMKM8hsW9rwo7tWG+wkr6oSZ4TbIRDuMBIiDuUuCG6oEET853FTlvzj6omMt+khvtm5D8MgwX6
w6wwqdDEmLj54929nc5nZw85EUf5gVlxkLLYevUgUW1RNCq+tDzOfk5D9zpzdYKBCQ5hKupt0st9
ybEV5DRJ5PNB2bAhsMhvOpDXEoNsQecv1K0P4f+w05G8TEH7llfJX9PwJullRZBDXGoyAcA6zCkr
8G7WMdRq+9lvmIQMcb2/r88cHWLZVfEyNvg3rGLd21Ic7PRvkk5/cvQndsphdKcNXRcFBnSOORyt
dv0ZtRjQ7Mo8Lfl8KoTYK9YZvsISPY50ZDyT9TorRgiYMYj0glsJcM/w1gHNO6ZITLyNGdWKHEcH
pLF0O8/AT4CpnFHC2B1aq82kzQ+vaA7YVj+EeB676qUqCqAJ7Mpchz3Ly53g/sTgU2zmGYo4508c
ewdRp8OuZwUYM4PmyVPpr1BHYuVzSa3atjibZsy3efY5FzrYui6oFuD+TyKjyXDiAa8z2DXq0WYv
lTlQVaEKc383rah33cSTVEtvL6ZuKwTUJSsi6yf1S5Gxeg8b0170g6aNjcwxjyBuW8FzVeElCVX7
L4vnVX/PFhIgw7F4R1Mrwqe+aweY5p5G3gJx0ZDU0PUfo+Zg13g9rIj4hZkLSbHpqlHJN33fBod6
ZB+eGZ4UAYhDc3/+Bgnxxp7oTtNInUREuNUOXtPQv+jOwvUw9V913sSbwB4gqBR/9D0D6HqyXk/E
iVfC9d4dp3NXxVyk8B2cv31nbhjpOmRGSHdzmjxoF3WvXNSjW4l8nSb+zkqCd77IhXmh+mnmNAeg
hANn9pYrmD9Es9BGOuQNsF8q1k82xFnJAJ9lxFQUUtfYZHhBVYo/FDQvrTV8eCo8kD41fhZIVBkL
ydY9EIk5gPPletQOpcSVU5YCkQSDQmUZfDIjzk9NEhWmyPsQVdOWQQIv5KaWRxOAeWiT9mxpJllQ
EJbCXCpeTqEbjAc99RcQ008O9jivkD/tuD9zNJ/7JPqaA8ZzABLxvMGSmh3vBbkN7GHqcnPrj2Xp
m32Sdw+mke9aloBcir0qfydWdeW9+lF/A3sQKAsyN8Sbcl5mlTiHiXM1qr/MyXgroGJvU+o95pw+
5SLRHr5zksiSkYqPn2ozDD0AoBo2WKthX1i4vkPBiBycwgehOLSSwS4eLTf4M7bV5zDz28xLd26B
nbpky6dKxlOeH0s/JBLTvM8MW/kBBp9K8iN3Fq/dTL1YzwDY7bXFjUFNYNyHEbbMMtp7jVhBE9iy
OPiOrQB7Re7JG16XtvqB4yffFC3lf2rXYhWB+D+13OoUZh840UB4JB4IBDSkc3iHt/MEvPLVR7mK
brmbbsqRTNsYVhAOHfmMfRhbCb6LlZXN7xHBZ5+D3nSPo+O+BQnfv01pHFuM6Ra2HxSadzh9yoyn
2dryRxlkTeZ5bl0yFJYFqKUSf+XFB+hKG9CzYV1L3kBQdTaL8RC+HfPeTIzmocNsS1n9KOgVK5VW
B23qaDWCYZEmM5hYC7ay2efFcn4vxMc6L2mZQ2vyNWk+kF1LOKjvVe9zbsGytqRhfuLUWLOLwF6r
qTbrIFRmC5YlxYOn6Y5AI84eJDEgYodljJ7tlHxBYN1XiLR+utUtsi6BkhdaYHyjLTa5JgsBxMT5
2gn4y+0QHWo3Bt9i0dLBAwcMEr7n9tMoY2pEgCQrEWmcvM17eGf6OEP81rb9R19jOABmPWJo2mm3
O9jGfWndaXnqjSb9ZPO35y7HKu/hvYBPuwZWaALnocn0OY4nPMfdzKLRyX+sEjteT6PAWtKYP/bo
cpqGyXYMzTt3Bi/kJLKxaU68GJvgjFZZb1lZ+ujU/dVt33zt2nD2hk2kRlzyYb5LhuyD4Bdlv10+
xwgO21jJq3Edid/BbXawT1+6EmhSZFyMnzHS+NyKSwtOMcYSs48SB6dabn+ohQG9K9n+xFKEVV/Z
R96EHCuK3Tlp8LdKy5hbIAGhGHJYd22yTzIAlhXalQmJMsdBQ94stniG/YG8g99UFGq1BHNonpni
EQqKCEpZpnzty5iOwEWcXCrYV27yJ0crpKaEe8IQ5LWenMfSRbMWxJa9Rdu7BTEd3Y8t4w5CsVDd
TL5paPacsLvIiqKdhR9R9GWztzym1fE06mtb5Nc2Yg4atHn16OR5y0mJWhBmlX9QKFQm4WZPm56o
AQgpOyMHNLvpztWFOMQ12nzPfHXx+k9VatBVTzVZOXauUDV2LnnGxFHnPJt29H56MyafhYixwJbp
qnTQYt3F0UASUNsitoAYyXiy0Kgzds4MZMohVsTLrsmTN4N3Qd9n7XHRP+Vc0onZVHytLEWIGbef
Wfmht+2AI9VOzWsR0rVhT8W0RMgbbKNchnNqE0eJJVRGERS3Tlt/ARVY6zC2pnUSVk8s77h0o/0B
jAjIQAzgX0X27fszuIHlpjDQSRMGCxvJPGXVZqM5JByZsSu6VSixcbUz0cfEJBzpAU90PO6cAE5P
ZRiQu0J9de0IkBbKXYu/vs7SL0CUGN8cSPOTS7KvXYYfvVOdKO6KA5uK2KTuE3ZzKhxOgkHDDn/8
ixDFDUGOTYAC99qs1G4hnLl2JIzAwQ6Pyf26ygQ/uT4hMVV4I5teOpYiDCccksfB0tMtm6evms6U
uoBlDo7kzmS7EbI7Xu1KTudZEyDzuzEC0Y6qbJN49LETcNxULSSXCsjNnbpTUu65pvvI2J2xs2AF
NN5krzs9fGVL8Y7UmG9da9vRIfA2HZdNTziucqjrR/ZQbz2D9UNh7YniK/Mi5hBhdndsk4dgyDV0
/4RI3nL4T5d2KT5MpWfqpu4pBE1+DpriEoc1xjv4g5lu8iujsveazRdrP03hCVmr2EVKNQlYhVTE
y94LeDZUbr1Tas6XImTZhM8WKS9MLUYqvOVKdz6bMVA3isrJIA/PU2xTjRXTvhryA2X02ergP1iL
EOsl6NIN/5iL1Y+sqH/o7PRQIge1EGN47wNoWrJprzL+Yd9dNsqVpHCLfjNkmC6r3NNrN+JllnZ5
skVj4SXCjhohkWZSfxP0UDv8me8lAJfQ9Gh1MdmsXI4ezj5Wl4BhbXGdiD8V78tUWCnHLt8HSxZf
4q7mhitKWiTsfmm1pDc2HUMfITCeYHvils+YRt9TXN4Ucs1Nu8VKxuOcQR1apq+Zsedq6ttwFzCU
OAvbuhnlJ1dctyBz1PsYZe5OZ24GBoI0eZ3ADiLtUbfzZmw8auwadiATNs7VIdv3hD9acjIbVt2o
VZSm06WyefHze8/piA8JMoeGfIsY3u8Zv1NWuVhAmup+YODd0VXO32fDk18nN1rC7OAF9WtQ2i6D
sXTvTRzN/SwfTJ7ccoO9xWPmt/EjWtUa6FafKINCUh6b+qNSH6JmeUpFqxctUYjZwPk9l/5vL+b7
YOsHpLv0zk/09db17I/J189t4ZP2LPofTUC+fClgxlYgLXATcXKjiGiDmS6KPu+7H9TiPARa/8GN
/2bFwW4o1cdMb7GenPBxjEv4IhM50bkoeMsJvAxtPZ5mB5KiPWDPKvpXNk+tFeu5thrr+m5ul/7H
5LXAncv5SILmioEfe39fdltdLGywLDD7ojyvtB0D94x0h2cMTZPX/VolwZrFYVDw0NizhJB9W3Lp
35urgQjD1iwJ/vV+2BuGhGu3VTktcHO3Kt3/REjiUifP9iC4WvGFyrtkGzZnZljTihghp7qmQnQ6
2E+z+cIaievVxB95ll6WmsQBOM4/hBewmUJzFf0vZhAbTAuwj0Vvb0cd/J7N9IK9h6RkvatbDK7O
/GIY5m+k9RRZp9ZFIjUxYm9hChzYZVWug8wGhGcg57XDcMzj2D8n1OlFnHmn9L7YHlmTDAHGbDbR
wVZpivWcQIHwW0iRTGairPiVC0TTYe4sjqDhtIwhxb7ljyw5yMYqZeOUDg819nyhChZ1CPWBXlzB
hYBq2/nDX1kB2QiI+ImxzfcwwePVAE9jyqGy5QXW+5qAEeZyviWUfNzwdVZ+SRNHEL05g+So32os
yWPecFEXYJRw52yzgS0AHYihMYwQerubZgXWevEZFwYlIouFdB1U5BxporG62YfRDiG6YZDjB+YI
fiQ60IRaNQ0GXsTPjPAIPejNpBLNqfEeReG8Dw3Wzrp2eCpk1KwwXicoyKyWbu2A9FRRYnglgjDj
s6TusksqSDYFoEuvgtin1KuIFQ4++lBMdjhlG9nqf7F2Zr2RI+e2/SuGnw8BMkgGyQffB+WcKaVS
8/BCaCrO8xTkr7+LWXZXdXWftg0cwJAlVSs5ByO+b++1RYBkRnNnk3xofKZp8VBBFsuFFh86AWig
5h29iLMGvYg6SLSNF5alXlKibtaOlTxLq6p3VhO86RE+S42VcNesCh0yTt2W/VbY+tEfnW1R1/eG
oCTtDnDrxuCqY7mL5Sj/LGtEoqHjvpiZ91YkNqDb8lp343tyoSDkaFUOUCldMIfcNDQjxAC7g7YS
rXmiABkhFjwaxAkZWC1pgQ7rXtZ4iVwC8owyRsVANUhHGFMmGjZe8L0QiDd50VU7q8XN3A8asz6W
2B4tY17LpNhNxG7h9L6eZGHPNPAbLcGXlaAbNizrsW4rl4vqpIswfdf8rzSRaI8cAzsBVUqQgXiB
a90B6NjjXwlRaAV9cWhH81sk+48g5E6tHCRyTlGuWTOgkfY2DfxNqVmvdADfAr33ue3gnmvofx1E
sgFmGeIWYbBX71pErKNZeLtgyK9lUJeHsWXalpv9jdZj6ms1yrTBF0qQQ6xgznlB9I6h6XESkYYr
iWjc0nlBW8ZKc6x2GSMHtVULoS5dlhqPyKJXKZys/tF76QfrS0rBe6l3iSmiIEL41FuPNGSRwa1K
JsC8eC1M1Iz+JtGnkFgcWkMDImpMYGptNTy4Zd1To3IsVJ7qPG49kITCILNLeQj8Htv5ZAZXCHvW
XAjQlKzpL0x9ZADD//ANhgYUw04lR5WZd4RFH7yM0r7jUlg3bBdnaf2qCMeD76IbSwNOi+QQGoMs
LHrj4MksoGf2t9wbTfIfjYXddIeU5eOGXux957rGoe22CvrhviF1EzBUuLNb9RHUMqap5jkUXvKF
54T9HRr7i8wcksvU94HmxPWmGozrVLOA8AY6wAiUuguZDHsNkFnb3nV12zCcBEvLsj3aJAuY4Bcx
KiLkLCdqSTsiIsDqVXDAO72Z3aIQ7KJ0ePBqnIStNhCjZHTQ2bxrS+o3iQWFp/bdd0ZlasHmhDpm
5OXllLpaou0lCbiE0cttM/kwB0rKSEwdsdNdg0sd30wo+8u4qxgJGij3udb5C7r47ZZpB3UBYYVk
PuXveckHhOljRb+UhiY6rSiqF53WAtDxiSGUKYGGVrKPeiyfCbUwM6pQUfTVV0uReBiMr0GDspYz
inII9K2biNrtiOxG1NzjiiQYtKaFnFiU2ZFcVTUl+Rrj5EAXfS7uGRVoPkXFqiDfy02BZja9f6FD
Wl/RpbssXUbYTl5pHOOFWXsY6AK1sbOiWA2ZspeCmVbUI6PPoxYY36C/ZlKB7geIYaEcy80aMWGM
YiWs3GWsUB1PwHUKFhirPNYeh5FBa5JQMTDjwIGg5uYivihagF/DlBGMuomT4qsdnL0IbFTnlMjz
ItmyIcqvgUXjz6CVpU10ylp/R+TpwYiwgqVItb1Alzs9GG9yBX3EQL2DZzpl/EufmHvoK+XiR0Lj
kSG8b/sppDfv0lK06b43D21U3dVoikBZgHVqRypknXnH+mrTmQZI+CqbaRL5wYLfh2veWmmsfihr
4ItSKK8grlz603TPSENM4kiSQMyI3kSSZHKy/bB14UsQMl2PGqOAXdu7nkn4wvJdaLZQcS4sUdyk
w8EZgWzL6FqPsXb003MRvihN7KweqZzQWSXnecfTZ5lXEVVTJlgA/QnLws4kF5pJC0ZFdN/p05PK
OSuGy8RdzTdHiXOGTlaGkkKpq7B40XlDLiw6Trz3q2dBdaeUuAaLeHyM0q5dqI6RZbAKqP2LKASs
H6tP9uIyjZzr2RI8qOYSJPdD1QaQnupVEnn9dso1fKHUtFMLfPMUDC9O7RH4JreEsuLSolhb+k4B
5FY/1d51H3oghKLmMXShjHp3eTi8J7D21+XzFDNbKVvwvE4pjwR2PjPpLBeFqI1VZz0zghoII4fT
1GonglQdZC+UnasjD+HBUfYW0iYqmnK23Hh05oc8/iwNvM/oLIK5jKBVah0aLLUnEw2S4VFHEgKW
qgPWz9DNN1pmxKxHdESjHMEQpNbkXVFz3TR5wTxrwA/Xh1RMc28uMQ3bqKtMUFsbFk0ws4R0N5Vt
A/dtARZPgiREmZSCB/bRIBUYLw2VIFZb4U4rH9JUASqH4SuYMjGJgjli0pShi7PRa4jP8cRIojsW
NUCjPRj0F8ceJ5U5BCkSJnXpBeltkNnfWvcwFuGjx00eTfhG69BzQQPBWZcDFdqQ8g4zbJx+lWy2
aeZdNkbbHQYUQizUwS9SxT9Mg3gqYxNMSl71q1h+aBZgP8+ujoNh4NcIuvvQpF5Q9vkjZRGqM+jq
SGEkuqbO/KUuqZk4lCNpAAz0oBy6NAOkamhpb1ZCfwn9wbsbMG2yXXWfUjpahkMfQzKgIm8bVPWZ
ZiXLzoFyy8WuqxNNCYQErvWZSePSVZ67psaD46LG/0zYZRdO1nKq7DcZ4FTEkCuws7JYogk1JhQl
TIxRUQ4qSVUJAQBuytg78XuNIfti2Gra+BWa9VMc2hsWNreKHJFS+DhlrRNPdo/Sigpp6IJyC23K
4JgJXb9b0tDpUa/y5BliG9g8SA7FkhzEeRBlkuRIX9sQXuJCQjWXKutPZiKqk9bherTCepda2tJk
wbJJg/5oVG20qgoWwqQd7ly7/FC0CLSRllUcOkiEOyyQaX9dYNNi8a6ACeTakvkLR2okxk63qPfA
qdkxe1wKj4qz04gPne4hJ4nxgECDVTPRTQetqC2LPP4IlXaTF+ldbPVPk49sgJrwR+GJYtUyMStb
e4vu4iOuvWSHsH2V4rwTZt0usRY1W0/KlVAgvcrwjYwgB/pMfmkDVcVR57toIvGxG5geYeiPKPfx
sjQV2GkPYT+NrKtQVBoKNAh7df0ewq5cBUP/PFIsvhT6PSufZNFleDWMu2mkUGAj8piSDCB0S0lg
oJU5KbIWpzQF/YeGNimTJz9hil6jsCWLyXgR9UhFKH/l/e44n7mqH8yaqXqT47iMulOpdfs2YQFS
qPw1dqEvZsaLq+KER5IGf1KH5qqyo9vehMWebqcqSi6R6JOvuDIwRC8S7F1tA0hfG95603jJ6/ba
SqzHxmAi2UcmUaESbmixVBhSWbe/YaC+M2rUPk0vgIra8cosEM4a9BIc2bGQNPQjbYJ+Kai5rCJO
rN5ZBcKK/Lrmlaup/HFs7XLvDHxDbWhvyOE6qhCBdwGU/Mn2T4QrUigDr4SxD16moZK7TnfppVLa
VO2D71E6lQ4CZC9NnquCJIu4rJiIrT1cgCFu8HLd1ZByMLvgMxtnwgScYFw5szyGsFVOF+VMBSMC
KsnavnaJLMVaSn1PqRk9aRXPnkXhYxyfApsKkijCA3iYnO1Z1Up0J+mQd9TRRLAxXS9jH2yMaxis
5Ef4iEk3v0Epfg0hPvdGrLxRPpKhAkU3omiUPSOArNa9LjAjTDESdmSkaAQsyT/LRn3Lx+ToZV51
Qbj0sUcCtozqmCKu8W4HRXYQHraXmrI7tyfkDtNehwkmeD+X13qUPjp31AS9LZBT1KgxCkaCpNxi
uC5Ve5pSWa5dpuQm7zumlxMgAM3emRlt3Sq+Hup5cjMG972ZbNq+N4821CYpsGS7He94PUQnZ0f1
zqjibwZTmKZ5TJPy1QnbEOZWdyp8dikblpbnvJQmw02FaHOZhu1cOC65wKa39YXxzR9oAYmqXhpD
TG0rg4kUIBhHWLeWnX0Hjv6x7KAyAY1e5pLFVV5pqz7qXqf5aArZX7ZtSvh814rl1KJMdlZGDBDD
dW136Rnmc0kmdcdUbYnI8CHWqdIKwqCWBA0jeelHeHAD6i30n5hwnByvdfYZ06VfRq4j1hYKpmSW
4ll9/9kOSbT2WnXfRRPnjiLCBRLOA3G904x3xb88g8IcAGOjXpKEe+tK4yFy0cEVqTYtfYyRazHS
sASiMCcJabsWKjoyhBU2u/eAYKnId15sC7Zi71JL6N1HnVL9ppS0HgtYWntc0HkhywWKhhpKSvNY
Fl6GpBWARNBFS2dmPaTInfHIIlUePXitWvVgVzBMMHZ2FkSULvb3Wch7W4813krSdi5cJiO+iWrV
j+j8tk23jU3xHgwjlS0TCmGFBRcshwMEnbqBuomiYTvELQWwmek1RlaFX7x8rUqHCldeEZGR2F/B
IF/nzJWykBHtPZbPoZHxirCTyytAUOYibXkJFKb9MXovMRAMgbVmCWRrtpOJ+65y4oVCIbQ0EfIv
laajjnFm+5aAI5eRf9TSESTXlVqjQ3SYG2LOcsPwqbMcueR1ueOtNy7NQNtNtXermdR4cWF4tbWB
OqERmp5clnPKGb0NjPWp+0BNH41jO3FrGhpV8KEiroTlQNOlYBHBm9KwYzpZOV8KQDzpPTkaYBgG
9JPoUz2oNGcKE5MC0IDwpBLY2jet+Qmg/1vVJ/66z6S7NJKP0qWgT4bRIkVJEfloHVkYdguvh+BF
/JbVy5RBKceMVuhr3iE+81o0la6hWCxZ0sXzRkOhyQmCClBLoMw21y06sAW5w9p6NAMJfEDf6EVj
wJxwTl0ai40AqInGwFy0nVpYZnayg2dnaK4ApRwkeL24etD8bxQWT6bI7ljAogiNqS3L1F7FdvzQ
2fT46jL6wljyLAhRgp7YEb5gGDaAFXAIXj+tx5B+UBSVYqtr5sNsNZDZwSkwsxBhzvgqShIcuJ2T
dqafVq95x6g9os/qJeo5xwB1hUZ9Ct6qAAllM8qchlv4kHfNtpsHFDc7aHX3GYjxPEAvixg6Ddqd
C/uThOs3oyQzuY/ib3Ysyk0vdIRjVgIsY2LNzavjKqs7eaTIubNxCe4RjmJJ9nXm/xbF50pib6VE
ckXjjEHa0y6b1AelHb5YtvasWEGsZV88Ive8azy9xS926xlNvZ5E900onKFVQkaHlSNFKbnZWNbH
K/QgyH/kznWcdkcDZeI6sXF1q1D+ZAbpAtAbaVwFptpRg/lE2rTKg3eGL6DiMxRn9lK+TXPy3+DM
L+bb2fISxuPTZKQIeV5aa6ApCjdLL3cRHCUrk5swQNRVegeEEYgXg3LPPJ/dKfYd1kvMLUBJQRRb
dPchTyYnj4GkQ8eYQZg25wEeE+jkb+uORamXvVTMCiIVHMYpeTEmhiRNrQv3pRYsywcfJoYZvica
76GPKpeHMrqpXuwyOBnGU2C+8sTtB96CKUQgaI10Br09kpojE6NlXNbvErREQ87j8IR9lji/rn/w
enVFm35ZurOggl2EotwN+XNVcRY6lgN2Ux8AOyRWushQHfCSYXaqb1SLethYmYRLe9f0RghHBzCR
GjdMPF7rHrS/f/IpZXqBdWPDLclNJgyzKkEqWhCdf/BT4MZRdoefWzndt8CkDdp75nhBhjvZzsZO
xvG2E+GTXQJ1YKLacWZYkb4UqK6Zxl+YndiEjroPmmSfJ+g4q1Mn+k9hPBiEHzGaXORRsooTHk8Y
pJa8HfWANcp4EWruscuP48gS6L9PX70vMv73l9Gr/1lA6+arOL5lX82vHzVnwX4UZGFGQdg2/+/8
z8FXMSei/u6HFYKvdrzpvurx9osxs/05O/U//ce/fZ0/5R7o/z/+/gFdup0/LYiK/PdRqyTp/lU2
a912wVv6hz/5emvaf/xd/1cYK9/kRd2G5181Rff9u3/t9ul7wi5HzAnggP/589/yLjsVqNuaf/x9
jk39kcNrS9MwXKG7Qsx5v0x92UD58XYb5QH/sfE/A7K5ydKx/HOP4O+Ip+imb/xq7fZBtM8w+WAL
sAjUq6D2ogyW4d3//O3nP2O8DPeY3WCspJZ3zysPX5smBwmrL9l4sIDv/8O/0oXmPaK6sHe//aV0
MbSXkonP7zcaeNC/u/KTrvTFUEzWdSNaufpt+5TqmaAW5c1vn4ZX5z5Hl8VcHt/lb5/60xX7k1Mp
5nP1u3NpUd7UdYJydYczavySnQx6IspDlGzEvhjag9bQxmk7GmCllatdXyOSKIvRgGrXNtHRzjTW
6kqDED+5PVm1BTbog7Jl+ZiN8sVHGElAJXFK9yKIe/TTZUoJEEIt7GPZbM4n5L/aoGnTRqEs0zjw
Jnv33TEtln/gSnhJG+9dno9Msv/Ptycr3slwNe9VEjsfU6DCw3l7hQLOmdWg+sG+ZHcm7lRjVZma
tv7LA9Xorq+DLq7Xja64K6l0c4JzdNRrai/b80lGChDf1IHBgKsBgytbsXcmWtBZNPeA1ALFU7f4
bb8SF8++7mbVtZ3vzvs3Ndl15ebjUXr1W1WYSABiUMTnne0D/LF6AZlEz6tuH1TRmz4a6pibafBY
pTEGuVmLGSbQeEzjLZAIhz2g5Kd+MM3jfPV6f7g1oyFb/vXNZ/zx5gMaahKGLg3Htow5pfnnB7mS
Y+HYohgBWIwq2456ZMh1E5W8jsdROM9jJQgX8JRmcFf6NE52hQmd7DAqQcrFfDv9Bx/RRtYaECId
PyOMiAljgd+eLMij75pELLj+sw8b9NACbjngEoGWocNBp3JLnXbesyof9DdFW7WdHFoVE4GP91Zi
Az795eMHm9JrBHOMCECR9AGVdvpsv9/rmMduPQKFOJy/pJLy3Hmz/C0tlGaWXlp++qRTuQL5OFSb
854UZeQekjjeMHdVh3BkaWYkaXCYd8uLIu2mVNpzY6fjIemEf+No3fV5PwuJaQYiwKZRATiTsvSv
zl/KfiLDNy4uai8cL42oXSJU2DhZ7T6dj6KTJsHI6eA8TWjp0fIh2Tdd1gemqeO2NMvb87H99e0x
B9P/bmiCFWMKlv1z4rrjyF/uDi3xmpR7n6qcbTNUB3lHDBXtW+buZZFQrk1ylFALI4g8svZCnX72
fHJ//F1gG+IrDJ1TPdGAoSLW6ps//j2KR3ooVNOt5z/7kMrF/yqQHh5/+yQPH9lGB12pVrZEOw7E
pN3/vEuELA2P5Rz9919/bKAX0M3ouT4MwPwgHVWgnhq636FO6rytgjU1Fvtu3iLJNe5tNQHWsaLx
SLhPfFmaZXJsEmrV7jHt++r7TiSFLEggoUBpBrjJq9n3z50cb/76ehnOrxfMcoWne6a0PGELxuZf
HudxbLIgpCxcJGqYVjjH3ebCGrtExxARxu+x29prhwqZC1Q0m4p1juqAObKXcWFUidRhX9hFP66F
ZkO+TzUdEWY6BJW3QfY/R2HrAzr/8xP0p9saeX/F66wNj7oYDwNpv9Q5z9vr9XF6B5HgDLc/b47c
XOvgiZKIjZ+3ybEZ23zoguFKaz0da8GfbNj2C+fWaUxWlt+PtExkc297TYzjVa3+tRclbbq1EzXp
1097kkQKxE8P0RgfFeqrk231yQ2UMp5fRHwo76nVgHX7af8w1tBQDsaRVtH5xJx3MhtmwEojz8yR
ELX4RVtWsNx0RGg40Prh+3jz29mi3Ar8u9slKWVxZHPDLeZA/9i3rOs7Oz5oHWx9qxtizIUEllU6
5PMfv/PM9qrt7eP5mIyO/Ag/UcFVCiUOoXVyJdsmvQoz8ZrGCp3l/Ks2woHCaiQE5Kn0G9F5yZLK
drnmCYagoungtlh119vJw+dxPg0e61KB2ubbmDYnO+/LG57fyzNRZZgRKufvbKP853fSL1fn8+RH
iXWsJ9s8AoiKtkNLSFalA9M7n7QkML11C8c2dovk1YYys7ayBPTbfK2VXqrLMQp3TGqI+5l/Ov8q
CgPUVV0U70MHcpxSJmvB+QQjTrL9mHiTJLCOpePXl36BXOvfPFDWrw8UrHrPchHxE+vMOPjL5Az0
QSJpQQyLyg59WvXUSoJFpkDfJ2baA7quCi8O97pv9dops0YPoh98GYWMCq6Xf5sI8EorwOkajglj
TpfU4ipqH+cn6MeHq2F4N7w2/3Bss75J2jp/J3SifB66MPcoBc+bQMyLWM1uejpSjYzhTleDqmpM
uYUcjkOgYnL/MqlRvv/vNqyFQUVNpWqff2w4T1rQdJ7szA16uDxf1aLqkQlTjly5Ay1osGl0a3/e
G0m6MA9RV8utUxM2WDguiakDBfQ9rkVjlzAvIlf71z3MMIg+RFWHtvH7+amZda91p7v18AsZe1e6
xtcfz5blkcCo8lBd+RaJvVCyrkKKcL2hYOUOUJDHnFq/Ed1o0v8II7faB2RXEt/SO3CVz8fl+POl
lHOQKOGuS3/UN6lmRkQvEpjWx4m1dP0kftSaQiIxjlaJ1VnIUwvICE4/7koNRgud9vG2K3q5rwQF
S0W9B4OuEyLnZ+GwIXLsfFqyYNJPsvaJDfMGuTz/eP7y40z11agdffDhC1+a8k169ikZ3fAB22S/
yc0GjZgUK43c7hd3pILhD9WNbnTFyTBLgFosvYLSuC4z8PDKmYxrVXvE/wpgp1lQYgnmLKdFGq+a
wBQ7jK+ILtJ0ZntN2WEyqW7+dt4lYJ9rPBTBY4BzuKM6f9PFVfCIChxJf27fDlb5+d8/ZpKSn2Ce
wTPmyPkx/Gk9SQFaRuhZ8T2iwcf01LjdnV4Xybrs0MsusLK3BrzmrhDbGE9BeCwnFdI9CJg/0W6f
5mdiImEJlNxs/0bYQZrDfNf8+skuku6peQ48q3w1alyFDCJoxACjxkiy/3IDEaTDFhs8AdLdVGm3
v//4QhMzynQs0Lr/7vOLaOyOykKcdN5GZRuOs1LB7IH2Sdgk2lDvIoBkQjlfxVAQm9VJnI2T45AI
9/3Qfmw5jBsdD0AC5D2le5uc3y0/jrF3bZjYtXMToMW9/21ncsd+CSZ8KiEqcRLFKPciy0HQizMJ
9Mf+x95pBBTTFw5vGt/V6DSnVrHNKDrrMrEvv+9un4pXDPPtxosd6zLr63w/Ou0hqklY5GGvdrIx
jedwui47T1yej8V0PdzDFolfgdM9Bim9fTyv71lhW59JsWtrc9uWRX6FEhdNS1WuzocZajsNveOe
/q2/D4Me3tj3b88/O5X8N2O9+Ye1kHQETQKa1LrrMtjPs+GfbkLWOMicC6TXXmEH9XVamaRFxbR5
wE+OA5Y1u5zJA71nIT8YM9LqUN71awtfOMm4XTnj3wcSHabC796bcKjWVqkSyCB2+h6DV8KNoJL6
trBn0Zw07Z5AoErTyLPRQI4iaqSkt2JpnfXX9WD79qYWQvoPyJaHB8fnfXmhEyFHqkuHa+Q8B/ur
Xa5FT6u1Ml21/Wm/k8nE2WEw7cPzNe/35CmIz7oto+15vyHAoZLWDN7dC1b36bs9duJbYpTa9M99
7lBqksJXasbTH3dc0JQ5BVmDpeP73iNlHy4RCtMiEGFjjX+696zqHaRQZmuu3A6L9sXP556yQ4r9
D5TkrwdjBKk85YDvUFoS48ZcYt9P0en7gRlWeSn8aA5/shwOsTI/vx+bVWFx71G94/WcD1A3fB2f
dMdK7XyUbsLw2YHXwWvw41CVbYV0rktHv1Wio42R8vb9lrUl6KjYK7ubMjTMLweF7GOv222+LHpr
OATWBBjA4No725/OROZmDgjKoTVv/uxiDmoVSqvbj0PY7yG/00k//3z+oo19uwtNaGG5bd+m8xfX
uCe/SL+Jeyc4dm617bi7Dz++VEO7LJWP86slgVdSzXqokgEPqzSe7IoOrpuRozefyEgn1H7EZLQ5
n0yatBgIVoENq9z1iukWebqz1ExfW9Vqcq7mc3zmspE2Rt4gWpFFih3SM3jJaR5+ZGxGOGnNT5B5
LBwdfHcZXKhwYQvmxV2DzaBCuXgG0BjGGOzcqb7hDVAduo408/OV4UmdaESUqI1V9ihCddAwhJ8g
fLdw67t9VNG5waFGzyrVwldb0ZeBPAz5pplMWvwC5E3qkxNlRTdEVQBoaPUrGw2B24zGFpUIFW9U
9fgTWxNpZTG1a1YG9nUWkqhyvrK63utLr9Syo1VDCPYR4dB9qtO3Fv01GgkUWfYMO5sv+OTAIGjS
vHgdIvXclaq+5SWVX4WsYRaTb+Wv6Ozvz7dCE47xzflLMY3YnSqxDzWcPQzL1ZXv2IdhNAEAxdqH
y6Tj49+8ccWvE1uH94zHql6YPOYo0n4/2DlTKvIR3sECAAlGG9aVATI/HR/TxYDlMiatvErhdg5z
92cU+lPo9uZl3daBv+wLMCao5GLhnIehHx8W1sss6uvon5/Xm3r0bQqSXY9u6IDhrdoaxxx1v7lM
IucJo2x0b1R9fZmPN98/WkMJfCpaG4f0//L5yu7LW/Tw5baeVWMxd+SV3QncyV6sSHED9R1mXU9R
7p+bNVXawNDJvwlCz490upJjCF5qO++Bn3v65VCHn6jitE2oWTfsSZEE3hJSAIQ1Ou631jgMtKwQ
00ejd3n+AjB3WPuRAGMdyv6hZKlXA6t7+utr5Ji/LucdqsLUb5ga2bbwTOuXN1LltUPnWiO2aKii
zs4ohmo3tKMCbDGQPvYeC4zJ+F+jHClv1u7yqCtApQ4siMfWPXnY0qILo1cDdADwzn2vrZu4rh9B
IQz3o+k9e7lt7lIfdib8ls7AuDDboJoakSTLEfCA9D4RD+Qkylkd7Wwxh4W4mLVNnaWnW7j6fdHn
n3nuzy2k9CENJnkc65pyjk527Erz0TbaOlU4vyIeFelvYVjtXekQ8Fyn47d+TsTtyvxV6fVIIj3l
98Og1Q3RtaWlbwWQgKVwatyVLo4A6kA6DpqWqF7elVy0WkPu3FfsL+9ph9arrsIQJ2xlX3ksXUGl
0OwWGCmhmarbCQzMJgDXvJ1KVd4ZkgYo7mqyW4S+Bcc7XVkqraoLTN7QngJ8WKWS7ptWIWGMAzO8
8jO40Egu5Cs1GNwcsM8cT3rbsdCDrU3A7F5VWJT6wIGGSvIFDrTUDmAYpIGwnyqJtD9xtDskk95F
E7f5jqDTYMN4lK2zyMFdNUL5dlpKAsSUP3j4Nq5FCXjWiIi/HFkOLeoMl2OUY4KGkl5nSps7gqRG
ZPqZTEHPX9+TuDTYew/3xJfqquoza9GxMjlzzSaZhcfpScNYvKpcH8dhiM9NeGqtd/mXSW+4WXmV
ClCYJEhwLuBNTTdwOOJ3vTbKaaEmag+LcvDjb03bOJ+VZdonz+rwsivf/Srrafb0yaG/mJ1bREGS
AFo2V7R/hEWCNCN5vgX4gXtMzw+63Xi70ji7DLgOK8uCuzXpjukhRyaECDxBdIPvaNgFE5BKsyAw
fTPEBdzPPnZxfMiaYCSPyN8eNqbZUAzFLJFvRC/DR3P0N0E+mYc48IeVB25kHyT0J1mAptam68N8
1/YBwrGxhDqg2X0BlaL/6AlARltl5/Wba9j1uxhMdKbkeZCKG4kcPYFHVrJIbewudGWSxVQU4ZuX
B6iPIWJiKeZtQBJe+6Q5jgC4l83ZOLpBVcAVGjD8XsYDr9JOJ6LBgLfDwhfatmRtGfMkMejQjpfE
tYaNwmcWWxYNseg50Gzzzm1rfwXBunpnVplsB0tUr+FQpKeqJwHA1f0aQFjcLznpGDkzGJwJs8v7
Kg7EhRrRn+CYR9uuTyIG7S0S8WBHPamRNSpPKRWPLKg4f5dVwKthmUxXmLzx3tg6GNswukptwOde
aHlQuKR+MGGM0U/Hh1IN3XupY+syBHfsRdAItR8iCcvLRRKSZUROpf5wyob+pe2wiyvdrXfoH8NZ
hyPt1SSM4YW8w+jG631/QdKyceMOVngbNL22Y6JACosc800N82vbDGF9rypbJ6gFSNqWauiJn6LH
WM/BmjkI3unraM4OnwhIMsdR770m4+eWnCuxyJuMGCqS6I5jb0xbgyrH1lAhMWW1P9afiL+I73Li
OH9pk7HfjtoMcon6cetT8kWwk/pyjkSq04dkUjdmGmfXihbGuzcFLelg7Xtm2V9eVQ3JRWkSnIXV
IL3L6io5Ig7tv6mo0unbmXFBRj3lAT/WQoSqk9yKyeTymckwhz6Q+0gRoMsesmb6rKOoe8YhWjD3
yoYLKzXdfaTRCgmn+SQozuNHFg+QWvEMIHskGmZJSGK2UvHYQkL3oUNbtUUUkkFcvWF55tYQ1CVn
0eNQrZqqzR9F4prXiQ2b2nYydWkWcDIMPSQQ2i/fjNbvb4gQiPd2U6oNi05nLW0NW6ySOqwzsBtd
XjePfl76l+lQi93ook1nutmeqrRJrpuWrSHCQzbZY7BMMhxdda/GFbisdBM04Ampjw1PUZK3R0yv
vb2RyGbsNXAfiRYniaprV9FRRkiP+Tmzg+BLj+ZsCIJDsaNl0VE2NEEHie5Io0LA/3trNaVfnpD9
VeZSvkLtW5+6GFYq/h0Ci5BAXATV+IgHmZiXAvB80Sj5bGFfXVs+z/NFUvmYUUF2orfEdqzhFbAN
+tv9TVCL5IpQ1fDWGES9iws/QQiYpZIuAJTCHap2nabeZFGQ1OQlBVCgr36I2p9NC3Lns25V25FD
lqjSPmqn/4q8QuyYTrh7OivMkWXPF8dnRAOwPNRA+KJ424z0W2ocL6AO2nqtalfcl2rmneed9ak1
pnfpMvGZ48e6/jrqxHrEboUyrntostzY2CDD7svCFrh/SwLckkK8Ol62blyn5LS0k/FlE61+4Ywi
P/lWQJCyChUmx3I6lr4B0dQORgQwVGdlOVAprkqiafK0VCDHp/EafUO17dvKQttoiAtGABPGJMnF
vSqf+okuuoaEjVwnQLeXpDjpeKlS6BIumIQopas3cZ9sMC3newsH1zZTmLoXfop9KRLiq5TWcIer
C3PzPLa4fUYeYqXce9ugd0r1KpWbQcEkzNBZ3vFkp4epqvEd1Zg+ATEj3bN8RDCVNlmrsbC1x9Ye
9WNU/H/Wzmupbmxht0+kKmVN3a4cyWDDjQobo5yznv4fEjYLMHZ373NuumrvTm6zljTnF8YXWved
FlsbNydEvtQc8P690+kKOHkclFxpxI3spMVd7sraV6nteMozZNP+oIlpXbBcIIhwxcwN612VUiQR
w6Pa6NcApktKHyyvWJV9jUZfPNRN5F43qqo/t0Ma/nDtzCN/6FB2q+hdAHGF6uWU5HxDqj3qnCnm
bmua8JN8cjqViRcdhgYDQ0C1yaZxdUoxjI/V+DNj+1Wi4Zrwrgp9RnUD00LTD/iKaL2cX6d+WqKb
6ZwuOl1o66AblLnWdEo20xrfvVTVImXizWDPRZFtda+qJZzFLJGM7xl0n2tHgwW9rFqnv2ubTLr0
MtQNKuNxq8wyuze+MjNgzFnfDK8bzci/5GheGGexeALgJzOYpek8AXQPjFUH2PjCSLMSkznONDzM
SLDFGfLfXqHmunO+WGTGbb71q5oeBwJTmF7RHKfShs/3VKcAwmdd3LMjyXSMda+6LbMQspLyR45/
4lan1iLPfM0OnAUfVsa9jSIYSRFx1+28NggE7PwkWSlRTR4dV9zg297qtk6qOStiwALYl3bOgZVB
Fjq/aW5fNn7W0+0bKjPzNrnb8Dp3GAgYKTcw5fh0hGSwfcg0dNgRfBcMATXGSqXjSCNWFcD7yopa
s1fHT6pWZQQOyNq55O15v7Yx3Ery+xfxoLBS1NR1TnV/6BlQk20KJZ4FYH9UKo6eVacJkAz7KZEr
ig2B1nDkca38njevd8gsRWaLL2DZLugY8VtTfmJSRy4r3huqrptgYHwiXpWWeQcgEDkjiQGSdlhx
vlnw5knv49y1uqViJc6tWQiYylCvBypyapS2i2ZQLD77ksmkn2s30VPVauKWmWHWANuCf3Cd5pCo
KFJLjw6vrWjOEZOYayBA7DKt4TzKgyDQ22sSPG3mZsDqiVzctn7YJuu6jKz7JCxCmoIQ2Ku1QnSx
WPgcy4FQ+p71aAcVt8vohhOh+WD6UkOW16pkoFApkAap9lDbe8lgoJsbpkfTvy3SK2LE45kEZhGh
W/ZMkkWbCz4fmQ+JDp1DOmtSwyP/y+ualk4L2mAXOom4VXKtM+g02IaCJVfD7gvr0A4emB3xDnyV
E2kny1JdsVXd13TheoPVbpR7hu8qryiifesNFXnUthXU9ApHvhNlyJxTTXFe5TEKPHGmJhZ4oVjO
DdoAsgFsSk8ycwxfWxZDDmwU3BkW7tNC6viJLkVWG+3KygWH44RwQjHuZ9qcykEhXOqZ4p9xU42W
ph3w06J8g+iVhRDQDDVPjlLdiXvsScDuDlyoJQF08yodup1reuZFLjvqLlMD6VEl2wwmSR/4DQui
oJRoc5gSrSQW1Ro37K4NePXrgZaPS9lAt79kNVNSgnRHzD5HX6DcuNpjx8P7LI2y5tkmEjZW56V0
o3o6uEffK2jZB3HMnbMu1DZbh9B1KvBQRI5HwmlvrPilaya49gZyh1RK9GgyRnPK5Si5f7wUi8SQ
zgw7HOhJYEnWt28vxYz92Rx18pJ60Z9uxJwDpH3pwcXyPb8/lkZ1/3o19gw73sh6FO0J7dd7qpZ0
+U0Gg9OucJfTZVlUbOEQyu2ou/+8MUdRclfFyYVJtQVrNXz0fTU4tDnxgP9ygy6Dxt80Zvvl9QKt
R1RLQ10AKpQ5tOpxd6vUfbl8d5U2emMdWhWDUzEbx3g4KRdvtTlwDgUKIlJnpRa2eTTKunliElze
pjrBW6ceN/zG+/YAHAnO9wCHNR73ciTqp79duo0gi1amXjAzaAXi1rbL61oHmfnmBp6nVnyENsLH
kst3YOoHDhUMCnrDsvTod7xewvWBsQKOgKT2EWwJ/BOpahv1/M1tnImVrzkNKxzOobr0bKLS07U8
s3mKKSo53nDI4PbprMVN93IeXta1odJyme7lOeLcknE3uLgpUZUoGAkFULMYbUrC9Fp4HW8VPzGG
p17rehIL7cstHdc8PYJlyRfTLd022mFGCeluuqlrEZRTPGCPALN3iyKQ1Vp59smNnUB2xUN0KC9+
u7I7umdshJQQhBalQYnSl5RjM9R6z9JWyEba+3u82trSKvDqMbL2TcviCijtp3f5rO4vNUY3rtDc
hkNADeS81Hxl5euW8iWRXQlB1GR2rPSMm67zbmPZ9Pdl7DxMt31VC8ciBTLO3LfB7zdekYJ1kRpn
qcdSctC1trsOA8o8JwWgJMEEXi60dgwVcWcO6dirrMkA7PbtY8wsnVrZ555KK0KxtRbwQ5ZD3BpY
GZwUAr83n+HMMxE2qgQS5CiS9TxkJpkgKgG+WaZcHby67B4av9JWsgY7fmmUyW2V1sMR9XaXdbA4
G8e6SsG0X3jqGCuiZz5iZUr9h8MIJxucuYWgXZkUiCl+rtnL1ij5/RIP6BBfcUZzVklb5teKnicL
E/TB2qTeyDFSlvrlpCAMvkRuvQAZNBTBBl2ku6QtGa8+UxJCyc3GMuWIEnD9H3rCrlQdhD/aPGuB
cWn3k6oQ+LhzLQLwPpNzTL52uILhVhBt1/wt16z4Iu4ta63lEQayJbYYYMO6pUD8Ijq45nVpWuEd
BOiLwa1pEGXY3V1fqSuYXP7WE4nLOcOJNpFLgidAKbxogY7xgHlVJIxOgRnNWrkGMd2q9YBDeFGt
ofpCrbH8TjmoYaxtO+LyFOz7kIxj7eilueDzwtcLnW6d2370/a+6BbngW+GU+qKhaLeaBIze47RT
uelNYHYrM/LG94X4GqKe30lJDS4u5aAEiyM6n8SMQG/ErUlDctnYhOsLwcgnleDqRd+wOO2uoszi
ElDlwaU9sMw9aRxU9zn8NKR8de6cC6xIZf1XsSOReaiNVIrWlpdBqjzx333ft8GhU4S5LGoGtgqr
Xo36hxNhoPMGn3OJuVE0Vq9KE+2Avro7j2RhzyT+v2WrkHJqFYv3f5+z5ei3+6A2vovBZzr4U5mE
BXGWC72mou3U3VoAThgnbq1zpGx1MaknsdboK4Uf0NqhmbVNasvYoL8GmCpDskQz2MU80IvZBx2F
JAc8ioANNeKJDNWkVg9YJis03rTILKOsQl0yu+iFcV4YhVi0PUW7DvbaIOnsGjPXtB1UQ7uYdJay
BubQZx249XFFghQ1VBPujWLojaOBkH+lq97wIr8EeussNQNv8qTBqI4UbJ0A6C98Io/D4XsxJmOB
j/q5Um54kQ4/xZhBS5iijsZrtZxfxBpIbYnSJPQPIa+ZdlEWrxqNLuvNVuUcsaQiqjB85S/7hAHZ
KG4nxaY3hXRvUSf9qdow6BdpA0ugNT2Rk3yTd2ixUu8PoDQanRp2mfHb8YmaE5FZWLqiKe8ALps3
QWwZx0ZlhHqSdgYAlYCprZEQiLaDF9Td6fT1ZoQc4qUfNoDihhziBwAVKVT8Hz5Z2/sPQo8v0gHl
GM2r62jsAxL4JflkrXhUeZs+nlSfxHYIWBkMC/f0vJ78Jv0WSFIAGJEY23qSgDBr7WUhJDZ8e27v
Wmpy03yvA6nalRSX+Q5wMK9NmRZzbmVAr+pEmk2qUIPLC5udpLDn4h73Q3mc5CFOyUyGBP6zbzTc
kFK28zTXcFlnRSxSu5L5CCe6UUztQQ/h0gq1ZNVNKRAabeW7btbGPLD97lvPq2xlwyqiqGmcfSoj
tTBl3LQ+n6SkHnw9V0IAfnNV7/LvYVCwvJ155oPhB906pzA5xwyKV4Ttuh3NxHG9knCmExfJutcj
bxEZebii7X1Nfr+4faNBtQYBSrXUs6OFFIY8amaXpaHZs0mNoqhqbEEqEu/jB84cHTUyWVxmhg36
1hqOJ1mKhrd/sKPo8Ik0pSn8GivJmDmV/iUp/MteEeFO1N5lBTRkEYuBYvngJWsP3s7VJFexhGey
CK46fJPhODp8+taNhcrcGrBo3DyP1mXTN5ewS/iMaTmzm1KerXrHINvwQdASpn0W9b7KoSxF3Pyg
bKVjAkHNBzp8o7yVN7RFmd/r7+QYNhxWDhMAo87ly8Bx8D8hlPjqzmzM/ksbJuHypHgRzSd8brOz
KVtFcZikL96Q7VxKoVbD7UUZGzUwog4d90D2rk9CWGlW+Sxt+DFPahgA8uCCexgA/1+KWCusdEPL
l0sdU7hrzhLdbJTGciUdx42g90l2V4AI6f0VaIbFUCrnQmm7eDaJZLoxwJATnFbKLCnJ0PjiwDOS
L3cVNUdJa+xlhRrM0jg8Sv4sykTlS8zEVdeTbqaKcCTxkKqNajLTpYsUT2tWW/ita67jsrLWk4oG
Y8ff0reRrj9T0YKIwD2/OuCukvpjktKqpI8vexVq9ySnOfxt+6EWxvG9pOaNHfbETItdpMowGTNF
nr3oao2hsasb5c9/1NU8s5c2Osjwbydtzeod/aIJbNaumQYG0AX9qCwhl9oKPt5nSlvWtghfbnvu
JqxZQ26uV6GdaDPiRaSiRt1NomU8s3OqdxL61rzgvbGJSQzPZGhsMLDR4/I0rq7SHiKBJdOntGrv
qNexgzzdq7xoXA8BQoOHDuj6GPR5uC8Zxd3oadBcBAOADQ4t15nvFntdz9QrdNaIiC94aor5P+oA
oKBpJDZJ8X/Q7tRCVr94cn7fSk635d7cHlWDO4+pS8yKvSp5aTv0O7ktNZKE/0HNE4mdbgzMiIUb
GP33qvUYoHkv5pVxF5zZEofaSdGL7ILhdpAri5boLr8b3ZjBIHnqWaS7JqUvM/nsGYao2Y5Deglt
k0XlbEDsS21rEyDXLgYp6G7Smtb3bBL/9LGp7ChK9gX9ooHP61cI7aiAfpRpj30RigsTDMR+kgPD
0iAQGjkujfu6+e7DRP1WK4n9nY7ROAwlbBbfDWKXo0BouRz9essdbv5JIOxi7mKAVWK+ammuQWoa
nOLc1UPOG1quGlSaAdRIdx91wsSxgM7maY73WIbezRudUMaK5opHtXnxP4uFQz5gJZuST32Dewfv
58Ltc+c+eyMbWmg1c94e1pUfNTGULWOQeAq/CIgWhTOmPrnIcnP6XEbkmRrCtYwUjpz/XksUGfXL
sV9yK5qoe6iUxrpvzNp++l1JbPOqv2pippbr2rfuTS6Dh0TL0fe8Pny0e8//UbM5DPN7EhFTYkGg
t/qmXWQBVyDV6KOHnnvK7nM1UbQuwhx3AWihYSHML04Vu6D7rM7WZkHfW9ri/7OoqJHccC2pIdDw
KizalUpJuZYOmUeWg3PNCDCW4NYyTcV9VsGZOf4uNiIXAOt3oR99JjYqDeUCdFflrBvQPAEYIdWN
T2PQ7/+r4EiaHQFTb7QScv9H2RElGHVj6HTiXgBW9o0Xol/+JkBi/vVPvpurEC0TZfxNHqVIWTW4
vRdQYr2D35NM3+iDuJqESNNmdm7WajrQ+rdCJJCcUU11gTz9b0IkCr+4DeVCemx0s5o1+J06+dqO
fyqoJvNLrkGVA5Q5wEL+9/pjqtvwr/Wqv3sjPTaup/+gM7H/V8qj0/h+s+DAI9jdcTj3QIVOyiV8
nLzcpEJAA30rP4rYp7fj9FK3+4v6mHB+WLWqrhxdpNVSKNH2RYZMAiNTgQdZxpz32BhAnGI6NVzp
K+IOdbr+KEsWmZCYouv1pdYoxeqU2LFssG+Knz8FCD4LCJoLxqaeRAhWEdoINA5zBPf8VCxzSwFN
KCNCTrKl4woAIcAw5oM9lCsyCo95y2dC1tL1ScO0UxdVLYyAzb/TMfvEB3kE5/g3HRMMArysYIgW
JzHTjTNl7rcD4yYJWQEptvFXpYgNi1+hoMAPvgal6d6/qppSYi5bE9L7P6qalCCODtNSk6rZubDB
FXCsbelDx3inbpa09/YwoY2NbOQ9cLMh2nSRNZZFQGA2CUsgJ4mzaGzsYyHavZJ42BfktIPVm1zR
B4mTKetljBAwyZxqpgMysZuyP55kzsSoZiTIM9bZ3uqcmfCdGykL93/XOT0vLObSkFyNWif7r8VM
iGxjqvACEwdRVAoJEaJ7aoQQEKxwpD/onrA3iRDAn3486Z6WSh0YRyggFJXc2ZV4nPRPo0nOmDt1
60VLrPW8oz39RgJVc+h65J65WXNJBEkUBxuOw1+8BraWCWBxjW4g5n/QQSFunKc2RyDPa4fVUJjA
jSi3ftBAVQpnc8U2pcuX6JKa17w1TLAkkxha+5WyUlJVuXwRROXuGRAKkuCLKJqpscLiLQUiQGGX
Sp+oS6EM3X6MOv0ukVo5W7Ku3cPts5MHzcenRr2+GyXSOrfzpdEioU86adcTsDP98MdJK+2FU6wq
A+zbHwRTKFDbIZJ9cgHa3UfhlH33iMEWtz+bxNOSXdYZkqux+E8KamdBd5YxIuejjCqi6KLISeP9
dxkVP/BLlXEHGtRWWej8Zs5Pemrmy82wTLSLUVJlC+IKnc1ep1V7+ZmsCvW9f3asDtvvl7QqSoYa
AjAc20zOUG4nfbVWuz2igzWzA2C7UY8jrwbxUo0ge/4LsZXZNGtJ2VVeqxJs8r8IrjYJjgW6B99I
N2TWZGiHOwI7xc1/UF5tMt2rsgD1h/qaBawnDy6YZnQcLQ/GrMtPEdZDlpzr+mCsNIPEW5x25zrs
JQB+fxRhRYuWW5eAPopCQFwDiLs8ybEDmwSLtgmxjl81WZaboQHVeguH9acwqzlk54qBlSirRWIi
oiLWohcXbxTaKFZVMIEZAd5O3b9ItVlsRYcQv9miC9oiztud09+eRFu1jtO7RDIr0GJataClJp17
skUmtKHHygev2VoRexJT7uy9fpsxznksgjCHnm6uInDtpc1o2F/126bO5F2p80Q+ibhVcYMFwfPz
TzouuXGobqHjLJgZUD7quCGBbgydxL7qB+dwCq4hBtznVvVUeEO7arL4mKCavJVytZY/0aPnzIva
Bh8cXnrwMyncbDyPXYZXOdeytVsbhNIfFV0ra5Y2Tas2R34YqmyuMp8CxxVZFzeYUb6axaop+vaJ
phswMpzpWrWK8hoG9Z/EXV7oYltbKknRX+Ju05pkYQcIToj/6cLAM0KqZeL8g8Ar03bQRCNvtNjw
6Qg4LR83pnBlmFZzO2IlrXQrELJOQx3/c81XCgNlGQz5l66Pn02RMMowZuz+Wfv1nKZe6FL+0ApO
zMx2ADgd9V/u8TrLQsxyTEG8z0RgcNzmTuvieiPg8e80LwXBNKrBeRK3B2Qnd2XoGgl1xTDO/3dF
uDb8PW2YgN2t6m7M8JV2ac5E4VVLswRI9VdtOCgLEIsxgdIkv828aHmSiBNGhTe0p63rk0zMuNW5
kTV3Qc7cTt843cJUhseTZKwOfbAlk8nY46turKrpkUM8uRcTKtCrdNx3+nVoaO7FJ/Jx10mLUPau
Tgpy00fD11YLy8MUFfy7gixA0i2Jw1X4dPrmJCUrRnMfgMI8QkBiXaK36ZtJanKs4+yCaDHJhDBu
i0OWFc0ODOImbrRuVXppvu1ERw6VAVp18As4jybEexMgC8+qO01VHj9oy8xzPUZuupMLurcmGy2T
xBzVzo5yhgvQ85fMXHtfwyzanJRmx+25b/hopJPUbJG3mJsZj7VRbua2+1RIcrv9g+Tcp9oNtwQY
fgwk7Wp9gE/6TneGEuOwrsK3ZqjjHy0R1BZRYV19Ij0Hbf/gKm26TxnBJn2IhTpp0PlAbpKx3y/4
7jY5TW3xdy0axYSROh+ewO96NLWz6qFpB6BpXbizISfPw0bMesVX9p9p02Xq74n792e/S9OduWxa
by/62Niy1SrxM+KmlLDut3mVqG2LjxVE4QZYTbeOLWDfooOkgjytpZWG3h+t/l/kaVPR6hXiNdGk
TzRqR3JIz6r2mW054hojGl+2rtNVZifXoB6iKxpsEmPff9Cr3TxUCaYn+nLSq/Uobsg5dOV6Eq31
GAdEtYj9vurVcF0YkWMcUx8HBE7CdZ4BDWggxBCu8ugLcIukyxk9lCDFdDTabUZLfFa1WbN4o2Lb
pQe4UQeoNarYvg8AUsvQG/JRmfugYmeNnBAnyK4yvzyyPk0YIoFe6ekO0QzkGVbBfpOzAzd/7PT2
OdMB0WoxiV/AGTTpiAueZG0XxU+xmSjzh5zLYelueH7XX3qr7Tcnebv2AtSUZthMErfsFRXna7fb
Gyn0nEniZqlw3YYYDTpjiKTTMRj/qnXzryJSFzI0KHJ+V00Wh9YqA5AfRO844L2Am+KBOnkreicy
OaZOdwe211i3qqKIm2lb304SuN2kK6kRGAWvMrjcmNDuEDJZIVL2hZu6h0kBb1XADkEUX+ANt7uu
E/YtZ7KnumXF46SEu5rYgoLV5p6uyS8p00kNl5NEnMuNxvDMa9zU7YjlqlUndp9q4uQvnVm4y6nL
ivSCNuBG4enDlb4ji+lHfGHah6rg7FB1OLq+MJm6SQ//QieHPsBEeMqd571WHgg2q1pZBkH4Vi8n
oRCtBpJDyw96eauEZ4Nv1zhDv2nmsUVnjeTl9hPdXBZg7MCQbF6081iiRJ103SMI8m2gNoB7LS87
PwVfZT3LD75O2e5PCnrOesfeTzt5cVLQI6X5AQKHI1HMipWurdRIlOtcUqyzKR87VMO9kkF0jBMv
Jl/N0BoKuobRI9HYGBV1RszCOQWS5aSq22Wh7olHfKucTppZzOKwz209InHaayp9z/9dXBdFwgKG
3arrD+K6nRp7NRjvWqPA3jtCuVM7ExI/CHPSjuLqJLSnjmxR+SXd+Cq244A9SBAhr/8ouBeKtE7T
qGTytlJpMUi3/N3quBOezRLU7sWkwze69Wzq0fcSnP3MZIpsNenxQe55+F+wWQb6AkytjUhV9s0n
cV5tWeh1k25YOzY8ybYw55kpR8VCCgpHe4nwvij0DuvrQNWjdvQB/yzTJ232zFo6lJAp0ptw/LkI
xm3TN3K9YEU5oeaxRThuHqMCfPR8Cvh+Ltynud/dNkMKGnzg4LgoQ2i8gc4KpdaZCENdHXzPlLaP
CDoa5n2s+/GwLYKcgas36V/4jNoFYTTuvZJbsc7+Rtrnrk7GmhBMyN5g2n5FWyDtPCn9AT3hb4Wm
54eT2u/qQnnoWQ68elH86RS0+97xdGWnh+mzKbU2HY26EWeml5IsNVpA140vr3zYgOepC8AR6KjG
nlbtSgH7wwSLdUtvw6WlxRxGvdIDojTaArEpu4+eluE2liw4v2SNmzG0GTusVKrY2Qs40cnaKjrv
kPV4xDPP0w+n5HFi1MB5wT0RNR2S/KCoJPknu8AplYbLlWyTm6+llqUJLfAeqRx7h88sg0rJWpJF
gOMn34BZAG9pkRZpZgLyKktVVqHSuJDq5UcbISMlfMVp6OYvVoJUKeBh+6j4+mInJA21jnyM00+W
AuHq6GumZcHGCKykXeSE8F+sBd1RQhQvJTTuXkLLuhfYDGpAJt0ULAotkiakDzZmmKEPfQXZq5+l
BauudhKL9UuY2bEqtu+A5m0IwcYPtNvGalA1BPMh1oH8fMw2E6nc2AXbRP/GioirSP1iSRYjdB/s
iDihA+c6mjMnQB1eK7EjUjLeX+idjYaKYkVPitv0RzmlXqbGwZOshuGPT62JPOMhQC42+DH0zMas
Qs9ZTploXYGSagSGdWMmJRXpGFYmfHS+yTlL8R/i0VTrZ0MvIeG/RKR/OhZjVj2RpJZlzrD211Kt
VcuM/CDlozKoj+yUg48w1cZYRkHCrFMmZGXH9CEE9MnQGDLrzHV9q137ZBOQUkttuJmsDV0XA2pR
rNjxondD6bITKtOuH12OFmmCXzoVEHLKbU7cwRbBN+HctmUFjjrx8Y1PvsfAeXiVDKDsaKPoC7Or
qxutKp/emiCK3K4qs+Yw5kZj51azRLx864ZY8Io37ANH8eZNNrvKC2OfN/COcI7CCI6ZLBn67CWm
DbjEeCgc3TxapV6t+7IT1NRdpzzmajSe4n55JXnDdsOsqpRw+2KY+HLtrOPI6sEbjq5JRLgm4go/
13FSPRuzQbcdDxSRl16d0ttChYZDf0hcw8mtbzW7w6YXA1EaUZDhm6yUmOLroZAcfV6Lmlm9Vysl
dlORLV2XoycnHf2b4zByPQAlXE1J7lSA/Z5rZGkw8uVYUPaKagPmjTHcTqaKScvque8VaPlqS0aV
BHy67rn0xwy45Mm57WrJMTRlvMVBybCMMymxx9iHQsFoNFuoyd4YcUVYqncsABUGyVHcDaIO74Pf
lEdT0/PZ5dTId3qmSlLylw0TGVCIKw9VxBTxVvFh+BlN6N8ZDGYeJGe8tOJL3Qlykru2gcw9/VnT
MZsXx6ZsNY/ymuesWRwyBrKEfaZgqwasdVjlcjJxGjmqrgCdR/yb0m43/c8yZ+rjxdeB//Dc6Zp+
7FK4QmPs/OTv2E7L2lTVkYXLAevTzM6G/I4luJuT1eNAKXe9/CENz7al57/YPVLYA9O2HxwjjMn9
8NvyElMvOR7N6x+VJJ7rKduG30MnkfmMsH/oNABCowMUMT49i5FE2XH/aAN1WlQy/aivJyvIZ69v
lrP0PQOTcS62pjM8TMH2t4ZQUKACFAZ9y/BR5Nra5mk4QxrglfZqDmkaGn3TirOpL244Evjn/PKD
RxQwfOHxnAdxysPOYOAAU2ZNa/Fu9IsK6cY08+umt/RtoBPPK5KK03IcLsZU/Hv/iAPQeSDY131N
xgf6iIg2GXtp6QQP1wphkbi/9WiOz/7BUUpJfUI1TellT6F5xVkXaoJ/WWqA6PxhrkVoUCePifcl
exgD304NGqpW+Otc0VZocfZsStNLOY6UT+ewtNV8pWXud5kKrmSJp9yUt5PxREiIHCev8K175dh6
uQIZ1p0xIkClC3rsUknPa9WBLRG/JO7f2VGiTrizFw0/eXbnlCJirMAjptnVQtqoDQ4Eq5VGIx24
yHq7V5+q9bi/W/VciSzaQrzUVDZ/GNvu3MMnflVeq9SlAmk9ZvMR+J89KZP3jer6q1fvqqjlG/6K
3+yrvGuGrZoZu8nCCjrzQtComk02VjYuGAd0sbReVc70cLgbiiZZTln+ydOqCpnKKbyKzWRsdSAJ
uQ1Hm6YzuiWzvO+sLX8jNcqxyjWxqCq5WnddMUrL1nNUOPtXtwvWDnwNnR8nGYsjIxik0FVPulCG
69xIvsG9X08G2MAjpKRG6QCM2vRDsBrbWbqqHLPOvqDTmy5LYNmVR69nwMkcLTEYBY+S3kIScb9E
LAL3nkzGupmFN76nMBtXUf6vU+v81Sfzb5ncCFmOt+9Ht8yOe2owHFKyETOiPQRd/d2z7tktqYmN
kVl0c2XXdD+Y4KOwxS+87VhZlNLGuox3Lo3j87hn+LodSR7q6KoRB7hSQ/vRhGuz6QPo7TI/d67g
rMu5Ejm+SNDKfvXZkrQDqNMlPfVwWqdcnRGYwZhoBO+5mckqkpyLwKaFT1no6bs2IVY5xDkNP8e0
ltgLl3ZKZ/tXS6FskceCgJYoE6+gFeolizHEUd1omL3z44bMvIh3zq4VeLpF221i3uqwGTV1qYC/
hfNg25TvVqM/l8TUyAEsNUOVLJ0kltcGGPL3Vt2w4HxNlDxvqTYlznV6GYdMIoDkIYlH02E07urI
YamU7QAWzbW7zBRgY3DbNmZjiRnElqn9UEL327HL+9Uh1XIYzTx+2M8BpXZESQy9XGUSo8/ZkJLq
SwqiNC/51lYO/Ah2Z4mI9jzP1YwfgF1vDKzNWWOtSY8XOzMin/mrLBFbzlcXD2RLhG1FN4VSmidn
i0ROqTPm1W3pBOZmak24qrmQtezHqTjBQoS7QlLSlvALWIEZixOKEx+LbBgoNP/m+jFCSp+iwHFW
JNVnO4s+Rdk6T4oW/ygyJfxqJRDGejchxjnEF29MwUI187Ubno2+oDIQftduklRl7iTzr61KP7Tg
prMgGLYNfZe1EUY/qrLwV5QvaYyanXv+iWdoi+taIEAJlWWiOIv8qwTI9Z/sw0Qb+ESiBPx0ECUB
qIc+1qLrmKcm43Ge6zdTcyNopHgx2NFl0CNi+AEmRBge2TwG8RAqydJKNu/9Rd9/QjDKt17Ew7Ad
/Hir5/mBcJzJQSuVlzblxhVfgxEVMfmNURNZ69TuvsXgBc8rcnDk6uub0XvMqbiTELC0o5nSf+lD
kOiyc9moVntGwPWlApJ5XrOymVxqowKbQTd6mhkjpa3vbgVstlWspd+1mov66EqGvX7pjNOPb11J
Iq6LzCiHY61KS37UznJyJ2uAW23uYBVF7mJyKQ29RtGyOS5bKZtTAI32pQRjsuWMmJT2NzmvN0UQ
M5WCfQogvfxeluXhg2WJ5cMQis88nfCcVZbg6X7wLtO5LKnLoYn7Yw2pEB9Mb6nku6yFvbUyhy65
CeV+rfAZc8zChGZJugD8xjmteMEUC4d5nE0AmGIDywUgjNkalLmAxZb5wPTl43uns+KYu5/+oPQ1
ryVZ2ky2JzANmkBop3ZQxweWbClOJnuXlP0+ifR4T6+LUEMnni2Wi2Y2BEHdEKvx6sxKpyWvTMFk
2OSN8sIqF9mi53k3q1WzXjs0vdmrmUxS7qYQP7XmaxD1XyezVNJ98CJKc1tX7YOj8/LXm3gLOiki
vSExIUVVlbIszqkfUXGnWfHOPS0zQLGxtiNFaO4NjxW05okVyhzrDGhFXRagR0eyx2SmFulABje/
/IOfyt1uGfNLnjVZS0s6GL4prWyyxkm0oegtVqVDx19+cFhVJ/yifdWH0NpMfRnVktc5JfylKTHx
ZNLkt52svci4jthNsctKjv0TLGT0XN2+PGNGBKT5T99VjvxFX7gP3lgrbZ3zYKwSj2ehd/6rnLhb
JyHA+tODlUp9DaH85nMbtu/sZeDaz1KuMy1qSW/6NdZHNzasyKD77o6ZqRH5UX13OnHwOHPNHbX+
Ovmy/bCDT5LwqKYZUjJx6vXDdqzd5PUisymov3dpAY0YoukWLwyTgSm0TFqaqcRi5tjGUdhaD3TW
nnK4MaDIKn1Fr39/cm/NZxHzeQCrrevM0wb+nlFYn5x3vmlrw9r2pTqP2zRd5TJQB4eH8pz0z6my
Mzq63o3aFe0mhHiyHDpm6wpNCuZJoq5sxeZmNzg+7ehfDi/LY7Ncoe3z6vICHuOEmnAw+tXuoawL
Z6mxKMH/dHt9pzm0kc3ssHMRx766DGqth0Nr++tX6zeU1C9DvkzLuthQJDhPE35uoi3XAslw5sru
VtBw2Jm8pWA0mWtC3lxi/2AL57qONp5uT84wd9UCFpH3ndmiq6kmZMA1metZ+pgpEg8cP+8WKkGi
5eQXy2HCWqRUroaAiFlEl2jyjRV+dbNwPznHmaSfUWeXwYf4zkLtcvVoQsjs/MYCxqNw+P9VLCp4
A+Ndv3SLNL7HM12JMYN+FYwYdRt2oZafTyUjpp6XLP3YxNi5jI22ct4Pj/9H2pktt41l2/ZXTuQ7
6mKjx4lT9UCCPUX1kuUXhGzLG33ff/0dgDPltNOVdW7cCAcjaFEQSQC7WWvOMVPRGysh26vSBK71
i9ZyME1HQy2cHXCql3FsPSCTZze1bhcHkh8h5MsLaFNpS2fMNbvm/Jd+M/IOJNGVYBIJW8qh6kdB
YfaoVKkOYoOIIhZDu4HNy5o+F3mrdKH98YUYquulEa1MgY3lokDf9XszGkfQdpITjuUhJCeYqUgr
nE0P2XtpTlvTRJYVgoS1TKl6pfJKD6sv701qVYc2g26IoJ4I3F+fhk+pumdND2eGhrVsBkANsL3e
LU+ODfPQv/2jbZ2GVKhG/c4Y6p56hqXvUiseV1TD05Udu/2dmSmHzn1c+tlCaK+a7A7CTC1mv26z
GKNUI/PgjE17y0HAEo1Fs27LkMZuucYiqqxVx7ytlOCF1TchPcZHH4D+2tTNx7njHXe16TGwXHfD
Mx1RbT19sFvCE63MYdqziL/+3gAPtHMcK2KX+9bj3AeXpjZ9wWUJCIWiO+3xm6DhbWSBvHrvi4/q
laq1AV+qMh6AoJh8uB+b40Sw76zUZXcDG+uPJnlQTaHXuq6gAvOHC+vPnXLctH5It/i9WW4mPktN
l33/f2iYd+wLNB2hisQEHcniA5Z2bGV9izcpKlaqzybIEsKrJ+AmdAXem+gx+QNBFJy+e7cCUwMv
L6fnuZk+PNR4Mb+10xUrPkwMWHAWsHIpU8gJgkCVKerLbOn6sbWOHGUrGdP/6K7nxpAd8roi7Jui
+cwK0m6cltxZcLP1Fn43FcC2ZZAsc/2gKFCem07fKXmgrZbWu9qxqZTmzdx9d9CE8Yax7OfMuz+2
4XNJiS7WSeHVUp0EZXjWTWefWdTcL/YwWo6bure7TUuZh1jRHxrz/nQJQOCvgt4sTothLK7A6AoR
XcdV/+XfNOpbE3940n6tnf6xHMoO2l24bbrqa0BA8i4jqr3z1Ze5da+kTbiOZpsj7YpoVQn4EZIA
YQiUmMv+0sHXwqvIR+mXhPqrPmavSpHBcgZKsvTxiYzuJkJNAEv727mN71TGjTVgkqfy1q9nOPKP
/Xwtl3dqKyKvg4Bl6zRMqqAYNt+9Z4kIYQayYlj8Z+HE5aioKFCLm8WGphu26ZU+oQwN1l8soeb8
Qv5cF99VSgxXWSCoTl8q42jbKd7q2Zg2N/1Dh9hfVw72xrIeTSVQTu0IIknNdZufGbzV31UAqV+l
PAO5F3KcRQ5g9YIVKZK7qtc7WkrkBboYA8ggJYMapxpDPagmpdy5SgHfe9YIJLI+FQQ1rL/rBBTl
QmGfUMpwYDcUkU1aDF6nqh7QHD5flcDmC9OvA2vpzvqgWHjC9PWiHWji8lp3kg+LfMBU5E2DL29r
VuIt0Vz8SYS1xSO0678oCVySBTwdtTbnOv4YBNeLoECNCbmtWWC4o+FxKzzFcOGJmsN00SX6+VcC
A9HGnjn5nxaNQakiUCsDOgPCvCeNMry5+0FsgJgnPoGvv0o+ZcE68QeXm808gODNaczXzcqqItgq
Kegn+ZBX4kFBlIujbk5dm+DvrGYZQuiWOJFJVJ+lCCEimZXI6yOB6gSMpen1FBvDNhNYaE0YAMuz
eKA7WNu4Mlpr902X0DEj9QJjE76Ep4zIVG/mTGtpnG9yGT4tPrxZqCBtHdQSeVUbCYtltagVggYL
a1mc9GbcWp329m80C51DoBmiQ30gdbeKsQKMmyRODMRwLK3ho9PtrBA65K+LYW8RMSSD6FekMiNo
xUZvWlBtwEqFxNKuZkEDqmrtVvb1enHy0bfuSDgEwD4LG4ZeezSs6hlOCsVfF/ZjWkRzJPQ3Z99P
IgfRZdt+IvpiFjpkIznCU2ddx7q5mwUPJhvzvZRbX79dZA9VXGJGDHBeK8ARZ/3DLqzzD7EqP6HV
AwSlJDeBbMnq1rhWU1+7VYPm6yKKGCP5wYed9q6LAMFHTGtPMEgqrXkH+CUWX0tbpqygGUR07cmx
CXd3kqBeLUiuiCSbOBs3BhkfxFaHmOOb9LYJg93ghuTNr6JWHlUszAcT4/+ioIgHbKrdVH1MoDx5
Z1U1sFEgpeD+pw8usAgueorAeMxSvtqhtYN9ISznYgzk0S9+w79qK3SFi8dU7v8qr5hKf4PzkorO
7xKL1CS1Rcnk82JHVIL4ye6j5KDoeN7Vtt0stkR7KK+VkVEswwuFGRu5wC90F3jecVWULCb/0F70
82YwagDZDcKTBYUiGzPI7Fv8rsOo/NrcZhV46GE2L5ZUJ3SdrXwPLHUWZSiRnyNOSOjyzsoMadSf
6fZTHp6bvtN+9jS+6zPKINzWZeISqUv8bIArXDB5rd5Nju9iDQoBxSbuDbB1AoblX1UbE/VfS5fX
iabt27FhnDTi50QDYTTTy1RjOPQglQ4/Cjmaezqo5RXaC+pl68UO6fQkV7YuunchblyhAd5Q5Rst
QTfqNjHZbms5hA4A1O/6jpbbi+ki6biPEHm4brpr0tCg3Pi6aD16QhAmWztCXr+ukuAYwm+NWZEs
qg/TR4PVN9yACcIIrxLYEmf5x5R1MKcRiIgOAEnl6IdyMF/gQ0PzgmDN/OPvftSD5Jho6to5v2tC
GmWi0qb6Hq6HVyFYI6dhpK794GaxXTZdtk9c1ko/WS/V0LlKenPaJk33gcbxSubR1SIUCabDFLHx
iuSVpblPixXzXS3SI0dB+xB6oStZrCa5BrON9EmX0iXIDcoAs35EahhfnSDfyghYTxmIaBv7yvZd
SMKNQulO2SzGTVQcpISwp/GH9I4gyUj2yY0dHuhWqxsbz+bKrmRGKhWIpPrtu6VzVpjA8LxtosnB
OvoXlYnell9h/siVDzVImoN20zsTKhwkJynO4FiZrhfZSVsVkhgmWm8/ak/kUIFgr/1ndKo+4byE
G0O5vwIq8Nmh1LVrYz85kyrCZVqP23ctiqxCjZ5FlO80pKRoXQbaSg77c6kYOZkgAOaAuR8xmMk7
po7mANef828E7mbRqzia6l9MFi0XR53o12dTv47AKqZydE8EdTQX3XeQ/Mr8HAq7uigO6KvfDaez
kkVGzD4Civ85yIAY5tAqdiOrtq1tuG9mEJ200qnOs76lasmCgrIX3BRlklGjLAAnUEzfSL37pCAM
XQQvwFUp1cWiumSpwDJWNM3nCJUaipqVqmfqjoxXc9u4dDgrk3rA4mGtHLW/6ss2vXPtzCtZEcIM
3qVNWd/RINwsypgizQBI2lEesc+q+S6uraoJD4204EOacX/tNFa1bxzWq2302tJ4vYmiKroL9ck8
TWbwIR9T+lpR5yRbdCytBx3zEFhhcvG7sbhjX5AAzvO7Y5f7xV0amvV60dZkYTDsQMSMt4u+pp3x
BgI7KlLuIPfDW1BN0e2itxkav93PP+yT1DgqmO1uRNcVXldG5JwWhJW7RtRvzDa2vKEMGk/p6xoF
U1zfufNDVRvce0F/USEj3rn56J/epToyVqmepZpz79ufZdHVj1DCyQ5iGjsLc05dmAU8JK0SOwmQ
s/ezK80ertRJ6+7T5HGR8rCX7u8DVa88XOnhbnmqTiaCP/RE29G1vzhljcNkflARGDvZQ2IaFWF0
+VfmFfX87ccZnHSKvO52+SESTIHAe0JhGd2xGnOfe000FKPLdA+tRn94lwb5DlgF4KNQV3VrwMJl
ZPea5BSCqWBElnV2b2utstZHyhmpweUSF2vrQz44+VcthEFNQFx6FQA3XqmTYnlWJIeLG4RyM6uJ
JhnVNM7tVwgy1seKzta6rJx9BV/sNjNocAyd9cVnNz1POAY3zSv67o8yUrvHakZJsa+7jRwFwEHe
lOTU/CA7CswyOqJeak8/So+qSnuwFUu9c4jaDdHKwwZ4KcZ0uwiRDD2Aaqb0xylyHgLkAjRJTUJG
Wm7robrYEe3kRZzEOx53fbOh+lM9Vo0s72N2SUJcteHYPef4e0+df1HJ+WYqSPvjKKEiilKTp4Y1
0+J5DknogfDx4ETkdNk50BK9jvaWYhM8FOcXU/HJ1g0QNMVKrF0pSXeQCV89X4o/0/fwCZhiXdqT
yfUlww0lCvI+cmUj/MJ/RmA1HFUzd9ah+XXxTf8oeNIrJwanQ3zdQmOktHJLZrzm+eqgASsdtCsy
G4W38BkXGVRbJvlxMKAgm5G1wqZc7vpSMW9HK8mu34VRWZvdZXFhnzryiTH5JVsHhA2yJij3WivP
rZ6Wm3Rs7qpxaaJoAZLTvDzrU2oeZ/1UFZgJ0WEwOwAJn1KXnkemdd1WD5UAubCREXc5fXRK4e/t
2FYObUiAjdVYO6m46d13gVVufdDr3jqYxRxk2gwGd0J4+YXYakJKv6vr8gZga72XVfC1r4VzWR5m
8ZVdpsp+JIJp8ycFFu03+1NM+89MCjKzM6i6DaEC55B5yFXa6hK7zmbUXHkcrRBI0x/SrLju251j
caEW4Lk94VsHXcp+zU4a/r91EyskrjLP/ck6Dmg93fsgkM/TEBUeRX2cZV0xnr6rt9xyDnLzByy2
3MeHMLV3sij1z7OUqyAdNRW1+gzpfTzTG7QQfqPrinP+vB45p+UhDxuHfNPnqkuzWzuVxl2mScVz
2g8SActWpYVyDDUR7LW8/viu/DI01hCOHK1bh8SqVe7OLoiJIm1tUx/UiJSfbep+F3tWrKkX19Vy
r5w1YWSywyZUSeCwTfSQakJjn41W9aq5zRf3Wkx9cTeLxYw+YbWVw2xeFGN49xO0K7CggjG1t5Fs
8Upm1T3ysUxm+xFbN1wqq3j0e+XLLCVTlWi8hANCayeOD9+ImyZiXM2MrmZZWQEs9mlsMvNcOrVz
iUiYEeVYXE1B+Kg3dPf6WIrbuLFow816M0Un5D4bpNhlaeFeZV0E0/NdfTYQYYlBt7idini6lSTR
3XXOcKoIZjpo8+YElFJwldmGvLKJMHKSdrPo02Jd+mc8RRn1Ow0yfaASZckItSMye7z9LlajELnN
66QBpmdS+EwgGc0itgEcOPqHFbwJ4ybJMSkuUjZtmPnUoc0QBe1hU8P7Aj1A1VMWc109MvrzmBn2
aag0SMMFosuwNpS9M/rTU2KoOwVe9Ou6MUV/Jfxx8hZ/P/nt/dXyQP4gPoAxPsB/z07LQ+JH4bHJ
NPDzvXpjua1x+F0RR5iOf7c8wEvNNozrxmZ5uojk+phik3DjbZdK96G2avchL180Om3XBsSAn5Rz
GsG2q9FRzWOkyws7evaHZRne1vuJfr5MdHFLbUy5msV0bSv0I+QFnZZ+9TTR6d4FDud+EdalYUvl
iWL82VHTfYC8B2BU+pBKkZ3Goq29RW1nGUaOiLwtrs02Kq6lSPda/RCApTvVsU9MmSqfe0DOFzgP
AJK06Cv+TVvX6LPwUEytdsqymuSLCc/t94VP3psHWurLJOE6hfaRHd8xo7/uWT4UIIsV17FwJKlu
arvr2tRcVZbClq5yikecl91mUtzWG/TUWC86PhoNIBPUQr1hYgKX0mTDA7lKPXy4qNhainW0G0qP
3Gix15TlsP2u7suNsd7yC0jfg9peR02DLLPzd4lepvAwzehJTlvVqrHB5dZb4o67RfIngkYjwCsr
cOPYKRsWJfeSVh29yrZSnI7giXwycxECunQes9wy7xcxYCXD1yRIKAnKrDqXPuqXVr0GHiv3Y6Xe
L9rAnlXTuvpQ2aG5LaDkPYA9ZYT0FX1L+dk90gFdNxYuCLol2baTgwTbHCjflIPIK6qznaQU7t7l
gxT2aTsISKxuGfWHb0LCZCq0a3dAnDw1gb43oITs/WIAjAL3+wb9G77hqrkszxZ5IRE6zq6BEHqs
hPxkmF17E0GV/5PWEDSsvgaIn8IU6L581xwmAfucejLPEgnSWaJI/CZAFJ3sbjTURjdO7DQnhzAL
abR3iyLRBen30EcPWqDOURw8yfT7wlW063eVYgE5GjPz5L6MdnFgNzMnuoUwtszSBweGbPHv82B0
8VNmD+mPtqHp1AocUxO6Maeyf/6eul6Cmao7HxGRjUMfMkhAWgdYo2YWnBQIhyLKbwmXJvWKNrJe
O9CW6rpBWjDSQmFwX9tJI5vr3J8UYyMck4KOLiaz2fSmFmB2DZv2pdUGvO5K3KcndZQFXpug6wm2
A9dsoI/XGm3dqWVy7BMyRHcwbNyRZJGW+C3ArpQ9yqah1ALfnlpJmCZ1tFq0m+9vXeQV+FxbD9kF
KWnRrMxmLHddX+r3PlGkZ43h4wsZmSnj2y8/Q4GowbiAad3/7ecAS9XqBJ35ZD//+SOwX+5okzIe
f/scgLkIncDRlXz6//owghQxFuCtTL3vHyYuM5Mq9tSfvn8iHxoxjOvc3/35zJSpdYGlKbLdNAE6
hKtq1ke/qVkOfjtRSDpF6fF8YiBgzvEmHHgo94YQ165ud3yRSu48po4yvnZ1W6wBxMX70NSKD8tH
Ds1xclcWY9SJzIPyhlIJwN/lc+eu4SZYZlz78u0c2nBMSFyLs/zNJ89QonKA7mGG5En6xtcfz2fY
Jzpirlq9tSKYqsuJNaKiObnZSCqgwAi3fCmz0c7zg/FguanjAbFvt6x0SJB+/4q0FBlVoD+lkUyo
kwl7PVbaRPGm9i/Lw/yduWOln+iTzDqiLbGbtpOMd3bcXLF1zm+KIbp2SFa8Wh6UAQhkNqDwWp6q
0aciRD+SanZ3Ao7i1V0N/aVzrBM6seAA7TY8ubahH0Ywlse0/mh2rKREagdXy4PaZsHWiJoPaT1s
m8hJQaHxEGDyxZbI2Qjph+L3CeJkq+sU3XUt2RN8lj0mXWOeCDxByJV3BE/51tPQwuBJcz7ffJ4m
7AerySJfajlZQ8aWk+MYLzowTsUujsuJQ1kqVrkTObuky5vnbAAVmcdJdin6qUNNDINaiX1w+TQv
PCcZ7G3pFsWdHt44dqPARRg+AAmLnvDVgpEeEnls9OcImUu8dgz2CUT+alvsqkGSXHK/Kc9xEHiN
reT3RQMP+O9HMzEnjP05XNy2HMs2bNvCgGtamjWPdn8ezbLQzlXCm8C7RvKzobppRmO2zt/G3pa3
jCkszPVC3MqgJWmGJIl4FVsTcIHGjMVVYo3RtUg4caAFjeGyXJU/HlLUY0caE1QKcp45btZW8Wsz
BUh7RoJSENb+Px2uiyflpbUac/3LQ/bkeH4c7Spbt8jzO2wv3XAuxIe/f6PM3v4a0HKOTkTPN59+
+iOtyvcTRU1/TF2WGJqGgQ/V/MjFGm3teCi8itb8VeAUFSyyMLxZ3oAeEEUZG5V/rejGp7xNBioG
aJkCHz0qb8mt89bLGpaVdVrfdUlcbH2Rd2tqYg2baP0miFPn8B9O98/pmpxux3WEQD4lXNP4+XSr
pQOer2xAcqZl9Ch9QZuiUic32iEeTdGYSCfaJcaAggKXjQmjKCk7bM1GiYhsPrt/c4Qch7jjIXUg
onE5TiUYDtZpbYK8cEydMfI/HC3pSCLIBig9gU05C3Alutdvh82LiCgYspCQj7cxaYWQcr8dX8Xa
8jTorXqsIID0OV5Yys8ttV6RIsb+1VvP27yjq2PlXuyOnt5B6vKFaWyXPw3kWke2qalnG/ydWvvh
dcN+4frbm1Gr5hiizS1cq34ewlw5wt6MPcme56XFUrJKusv7G2Rbz+/JwLoE1Wun+h+nrGguQgNW
zSUFB543rLOZfQ4M3r5fps9OrB5FSmuV/GH/9O0DAIk9KYavfPz7a8H6+c53VE2zHRfWuDCE4/4U
qi0LTQuijsGLTTEJkF1FpaFlPWBBwJjiyFw4/99fVUxkV5GSFO/+3SsUnRAviuNvy6tKZW44CtRO
vzjY+0utVPkaCkod31/emZJ2pC7C/zDUmb/4vLrDNU8Ipy509aeRzsjcug9DlfX8aLw2ylA8NVaN
QxYI+et8Zf/4gtDsFdqkkYtgEqP98lIj7aJd17T1/n/3elRcr0bigB359e8kSvhxsIzD8mfKKQpW
sVCOEKunBOAB28zVj0f4+/P/y++DeoNqCddhBpizKf808jPtK1Eu4VkooQthfnTVY5kG/bpxO+Mw
f8Dvr/C17MtANr1P6S2GP4Uaoj1ZgYoZx5jafV5q387V//k8/Ld8y2++TUD1v/6H55/zYqy4B5qf
nv7rIU/59z/z77y/5sff+NdV+LnK6/xr8/OrfvglDvz7H/Zem9cfnmyyBk3nbftWjXdvdZs0yx/g
Lc6v/N/+8L/elqM8jMXbP3/7jFGUpvLdmwzz7Lfff3T48s/fSNX+0/mZj//7Dy+vKb93T8zJWxa+
/uVX3l7r5p+/CesfFlZkRm8uYVV1bUIq+7flJ/o/dEdXLXc5lXBWfvuvLK+a4J+/GdY/HNt2BSfY
UIVuzWeYOWX5kfkP/BGWoxqmauiuYeq//fHJfzg530/Wf2VtepNDXql5M6Y9b3q+LyNQ5eqaqgnD
4c2xQv3LYOIOpojqzAyJVhQzuJRmM7mx22iUFR4a8nKSsQM1ngBijhB1jjXRTqDjquuR9RJwZYpo
KVrOMGaSCLP6Pqp8n6ZCfIqbi90H0dkAReZUNStgzYSoaLc7O8heK63YhAk2POxEhDso7rQbQjbh
bQf1uFWUfVIFIToBNrR1liueEXmZHFArKV0A2dQcT1kYn60mv0lJTluxzY7WHWueFSlIIP0j1Tgh
QMfe5vN/c6qMgSLYG0wbZUUWIPl02pUzQ8zbzGWJrQyE4cL3DnXTCwViEMIJbeYStoI+PVR2lhFN
eCabEnFzEZO2aCcJtqCMVOdE1whfenVNHfWgKp7JHqw9tKsb2TX7MDDfepydm8G0Zv8SeA7VCNYK
Iwfx4Njz+kHHKqbvkYaGm3LKMf/pJSBDy6cBFpvlNoOdsGqiQ6DV6Afnpacg4TvWmJklCZltVn5g
V3vJS+JJHJM0OFqC5qpoyyvXre7QJOJjAncMN+a6KnLycvTGWlk652IS0X5GgWDPYfBoMH/1ccU8
GKCGpvvYbbWCULbcaqd5C+jQaA+0tYrIYDIsubJgEMENcELkJFG26ol4WPe6lZGQWG/0hJKzNZik
jgQ7V4QJdjDmq656afB/0Q4qHwYHsRMLAjQLvfKmUb9Vmuwt6yGC4PBzPNMsQfdBSegxK67NuH6o
cndLQPi0tmEer0VDELsogw15kcJzBpLciry7IDzMdnoYc6VoE1WwRPckGZYeiUPE/uA95SMmXlzS
wW4adIhFgxqk0J/oaSEBioo123be8lg9W8Om6MiOVmlNoHsYkRWEiAL0iHjJCgiTg0DSQP24LgGp
GImJfLmvX1BDIg3SVvlgBZsoJONPNM6VTQ7a3B4OVz59+nXof2gAzR9lNNgn4ltYH0UEJJbwor0w
ec5Sdrhh6bEgTFDBKo9q7F/R68eMqk1XSVO7XBVDs3YL5+JrILnQ+uwyROx3FDX7bUqKLafN9iJW
8GyLii0pRHo+7obIuksxnHEfGPGmYztVcC0mXiMm2yt1N+ZbGj+2YsiPwVjA1rae/DK8Jp0AjGFq
sCAADrDqqCW3U1xtx0F7oiACnJ4c8LkccfR1NsXRQLZcSCfH1D8OWcml5aSPYQmZfuLcNrnZrjro
QgXmz71GfOS6iWp1PUBX1zJGEsSnLjWgloUFF7zmZC9EILWrYhpYgdfdrqPLtZ4KxIV+z56xMWg/
pxNqU23QvAgrKPveYmtr4nM1kshLFAOcenVY6xOW28TcqQS5esIm3dHoNK+X7q3DYdexIJp1SOOH
WNPK4xC3o0cBaEA9ohzDEABGGbbWSqDF2AysOqVJ+pvvXGQX+nAEhOYNpL6hhSwwa9sRFJyAHDx2
BmaZz7F/OwSkn3sG+d3cNMZ7ARTY5B5sR7KbNCQ/Y8RdS8+Jj02KRDMa3N893gnCFW4LJYaolFBj
yoR6UgOSFoOYRKYMCHdNj6zv413r5+zI3BHCJpd3DeAznxC7OJiNA76Y2E6zDQirQ+BbLkLnCfhO
k9q4tSjvGxajKyIkM0kJcUNMv24rVul4rfSVmSeCgPMvg0pigWGP1a7MOJVpYbFWL3R6pBP2LL0n
gaoeKcByddc2yYs1yzNiQZVbunvPTX5lOrQIYqf+3EzKhzwk5t1uGHlShfBxTb2TmXDQE037KVU/
R+70kEv3sAyVRRgRSSb4bEZ97sKN3pvsvp3ufkrxC4Ui8FnSN6codtHUOZ/aDlcYVeRtb43hXvrP
FigayHrBvoAyv/FTuW2owdfmRxPzZqQ6a5/tFpNb+Env6i9EnQ0ryivgIBQsQGxD/GNJTpEmklsc
qu2KyjgmOBubuK/iHjSGQPVCZICVUHdOfYpVvgnu1Afb6XXPJMTNPflxfd9gNi8M8sdkFH9xG3VY
NRPu5qoyYRl1zEBGv7Oyz9kMwSfd/awoPqOYG+8SpX5OuYTm5RS0coNsp4INS0K5dwD9b8ddR7Aq
c17fWsY6DLgBK9TGgFt2ht7jzyjUL/MxtJFAWHoaIkfnrhJr0zdKcUmVCLtISBKIDiV1zmEw0za6
C+QYnsx2yPhqxY0tqp1NQWY1CWmsNTTkm3aUD2mLcDYaMDyEUeZ4GVFLq1HLH5BWgfWHpzyhpEYy
G+/iVNmVkngSJjWCXjXTga2GVqOIjauycT6pdJtuAi9CaQnpn2gBo0uuHVSrXh6kJWX2JxYJu8Z2
o61OfADOHdzYvRbuKLmWq2hSbrlLu5WsLq2ob6eqD6GqcO/7DRUEpPBNN5F417NXGqIXpbBOeUru
iRZUW5nlpzLurD2ISDJyps702O/eG4wG3mApd45LbyqrnEtqdfmm9eJdrpB6pRn5axINsxrXBA9l
WeiZ0gJXeiivZRDVq6yQlzHBuCVAOw3xeB8kEQgUdWUEARPEkF6EnrCrtnTuNbKaPJnYF1uFXV60
qALNHMdrHufmhhUrcSJ+RppT3DaeGp+aUYXs0LubWmCzDYmisEafv09zrzXibluO41VWJOgefdYm
BbW6vltnndZ6EeIHrHH2qZ7a5jQXch1AlucWaWVitxsjMuJdlDDWlw5KG1vHoWDVBMdODt0lPNLk
ZFv9S6MH0FQti3kb3/MK2c/GAISxGhiOV31BNyWy0vQmxNizInd3zbxEbIiDNqBtCcbhZq5D/XPQ
SZZjeehhOXF2ndbcTsBXcrt+EGkBc8BmmVkM6LIxNysNsb6VWYtNP4FFVQfEo0Mh8UmCBNULxyOd
HY2OVTLTuNl2sNB6OQZOPD2GktJECH1DpV5H2HBefLT02oSlr0Tpv4qT0vLGaejW+M9I07Ql2sCa
8AwSpw/jUAVbZahLOsHUh8wpszf+ufNDsQntelz7U/Tck83ymCUmo5/jfsSuiYdcQ2Um9KHfGkZ1
g5KIqLZuLhxV0tgONTR/BOgQPoOa4dDWN4RRlxutEeOBG+it0B0kE+CYMFaVXmyR5g3RtyK+B6V9
oevkMkz+0dUyd2v7xq2eEQboaoiL0Aqba0MS5YQmyXDavdobBat3jIaNvc4a+2703TuTLElQ3cOF
DkO3UvA8enFMF8FAQLoSwUEfaQqLSeEyogCk+NFa7Zy9XcfKHi76uEMB4K5MyuJrs8BKgtuTbBaj
XRlpxluwyFhK2hkU5DMVDkeEZ4TVVQFLc5IzWWKWVFgpKk8xq18IBRa09OxzTi0Yej5V4JL0NoZ4
q181aEXxFeGJo2MG76xRvrKpKRirP5eTKSCbIAdQUyQedn+rVKzFUehEwD1YUxaOsyMGF7mGJtV1
7NqQDHtQZm2Y7VNeqTdAwcsuyA9sos+VFDRLe8q3Vk/0aEAVDt9/Vm0KmecegKxVURetN4065LdO
c9aqaM+a1ble5vufElkiqooBGKKFQ8lzH7pwLyAUb4tWSddAYNnEZGBdKm1Y97NrGLGwGbEONKfg
AzIoSvJd/MSwfUnVkTTa6Y6md0no08YPWC2VrsWiQ41mo+G1RNuZQBW6IzpIPkrR6qtAcC2gcc3t
JthjqWFNUkR8BQAriCOnoZC3zsGRVHkJLVQvFbeB6V4IZ6oPddc3FI/cr3E6VSxlqueSuGgfNTSz
/0OtENLQoLXgSb4ipAl59twtjJvSvNnFDUs8BP8TBM74o94jlEt7DEKT7F+TsD1LZ8CDOo2SfVB8
i2Pptm2ZAKmHEb3RbHOEdyvXnTmO2kA8aZ6zoIweKKU9EapAWFZv3MkImWoMuz9BYCkI9lhDfm/X
LjAcKjPZMed4E/sy5Kf1xxbjadYLax5ey13Ymvs04KYW+UmZA4drfxwPYlARbDzT8dn0wDdPI8TM
GWZCQTUAVOHTzStjqCKdSt5sYbCUkQin83zscF66wVkn+3Me5FIsYu4OS+3J11kkavT4a7JhQzLD
ct2ATxymVwlL8BvLDjZtaXM/6ex+y4JjBxULhcF9bAncc0v1ilSxZJUmWb7qsNR4MqPv3PuQQdSm
vDg1rei8ZE4YM6FsBh0LY04SyDooWcDk+vDFxzh0FXAb6aP/OWgjZ69xhs+JGe+LuY3NMLIn7XpG
3EvtqCnR1nJleULuqGyUqh03daeusV+rK7Z3hKwN+XgmtITlfUQNrR+ibI8DlWt2wNqhu0Rng085
x0p/UGJrnemB4umReYupqPUz7UEXL1UZlqtOd5N963Y3XQx0xG1LbT8IBqK4y+6CLhNHgQ5olStf
xixzj6mJcHUcxB52Xevhxlri69xTWHYvPv62FQrL2HMnB2kGcP4NPdhjbcUVkh6C6sp+jhrOkSGq
6jlKXBfoDw3RJgz3oqSEmav9/6XuTJYbV7Yr+kV4BhL9lH1PipJKzQShkkrogUSix9d7QeXu2SNP
HOEJo8hbxSuRQObJc/Zee2bmRpxjh+Tux0gYCR3xFlFVHzofPZqUpyjzH12mZngkxUfUI7YZmiJn
u5z3vwItBofqgRDyiDjgBFkicghyeU3RxJD0oToiPUSZkdHAGLIT05THMAm8jZePzFZqn7XN5ZAr
YLovS01/QqmFtVE1+1Ck7S3tRiTjehSRCcxp1N2OdtufbaIKF1llWEfyoddlO3T4Wcl5wkQPIp8V
uO7+BJNhbLUMIUwYb5XFvY7OXD+6WMoNj3Os0d7tVqt3/dg9a/2U7oseYNlo+0d72PERuAfyfMXK
h+K3RaW+CuukAWpcejttRI5N54qDXa7b664ev6ZWznkkMYM6CjtLYkPIh+AjyMdwqekwJAAxVXUy
r6R3DkKYhUr3yObmu1Wwd3RFkZJ5my4zXN6Fuz0q43VmAl/ONTXiEPU+e/2zjS2FeSV6MLraX9nm
XTdTsY8BaPXC38JVcYDDcBQMWiYMJrX84OTbMYa215JtTVuENMEpTCP6JgFnj7F1jkbQr/N0jjsG
gVXjWyqS8Dlp2GFosZfbYfR9knjiGD10MpNiBJsebbJ1bQ7tOQzU3cZ2uKiJMYTkGrPBFGCmkhwm
olIIPseEo7tNjaH04SjCkEWRnwafCqcrr8M/k/XfQ9FkazWk9lGLOGPV6I/nrk+wSbPX3PIWVZkW
l0pVBzlGO3tKVlk0ruXo/cncPNhEid4vgzEr9wIFD7lxAbBOdfWKID/wM6+qkfpEE32+Eo36zP3h
QQV/gqb79LAYDSqhwYWVeR0Ny2oA3t9br61Sz71C6AEU5Bb07mpWWXkpMW9lngaAcnQAb5WxQ7RB
xJPxmbacgpOG9D/y5/2VpeJn2+92fZF9KU6AbO3JXI+U68psDn1PXCQGkIvQ6MdgTULa4muryRbg
fPxmFWDB3Wo+iUSMffalnpo71xCbutFe67wB1rfnAvKRRy97O1JHUK0TfcOPIhJvhp7jkOhcxhjz
+lfkA32kwH4IpbS3pLh/5Fh0Bl1MGzMiTjIL43DXU5GdPDPfRgEVWi7jtSUkSjUyeTl5szL4vU9t
Tvb8wvO1xYinct3aEuqa0nq2j97dYZlEQE054zSrAekFZ+hb6Pj4LyvyLgaIE6mhFzghR+v6knrB
C3aIBCV+V23Qwg/bsphvcNYsbQy6XS7zjc8XfVINXqQyig9Aui5patw5rtq852/htUA8tGCfDOF+
EPKQGsOLAk0uIU6S8Ush/0Ed5S/ROXLUt8pj7PdnCpybNVQUtUi/WqEftViHx2Lu2oIq0Ckbi0FI
gAqek2ZcvBN1ztpEQkUKSWMRea9y7h5W1sh6oAL0CFyCDGC5UQnLjDTdWaBnS1Y2baZJhg7ld3KA
VvpLH5KzW6I3VRFxFPKX5U63SmMDCRKELhqoD5JnB2pIzn6YzAHOuX3KrTfc4TpNJHQ8hFZ/Hd18
N3rPkcAOiLeDltGeT2MJ53pH0ugpTzQivFUIp5q7Kj0Q416xxM3vpmDYWeUcpwIDQrXoD2OWQI12
amGE68Gi8jf7u6PMV29MLiI3v5mls7Jo5DRwW4Nyt6rwUXjcs2n0oLLQ4LADvSXW9GXY5XJVZvFN
72KYKEciUNZY06eb06ZUUYi6lsNYvhcsWCc7t7459NuYVXoKGwFVyHfUoZLth27FKwQW6dbghmOv
Z43kc/5tuM7RcQTlqf3VugApUWzsYqe9+9xC2yjsWtJyE2OuHbaGnVooyIdgT7DyQg8hyHBvcsZ1
m7MOd5kvx31ozaldyyjQUEWYT33RPEcSpW6U4uQZJNjLUeAtQeu9LEsEq7Ivv9XgvhJZee1Y3c9+
CDt0jJ/KNP7sY9ODgy3/TKJWXGgk2aVdlXNoz7fGlMdPmWZTedtyw9j3wQbMgByCbmthgDEsuL4X
VsNNGWGBl7gzFqpJPhyHM1owPQNSpc/uxo9IFyCmQrQyi1XQKY29ku6glQV4LsL2MBCMuIJlqNhy
kl3iP9NVDVcMdjNcldUmGhTHS1vKpRaO22wo3oAUHPkv2hJyaL9KyN+l1hyiDX2hns8kpHoZm3Er
q+QutQS02TSJtZlDgeh5hqs0RJHoYbpHglAZ+NFlmTwZHR+Y1eJvNckByjIfU+rVJKoSjD4dRE/e
Ck9/K7P2d9vQETOhYOFX5DCsG9O6a+onTkAEXAyWvvxpc/lxtOuo07GJ05L0fQn1IZzWcWk8dLX6
yjKZrPwM8zRD6moxmP1Xmh3ciDErej9sNFm7Cd1kWistvzkiLy8ewvyUUeGqjsmfSOr0BZffc83X
urADVGV92iPxMwlf0DM4u5zaXSQ0SQIfoC7MLa6D5Wg0K6PVnlLY+93gn8zWbZ78ZD1oO63vWBYa
l34NbU7OeM0i0PzugUb7AQEkVUIOgS5x0o1mtXJFUgyngr7fTD0gNJbz3GjfojD8tGF3V06H1N8G
qV0aL/lAO4mgavo4AxY+u6ZxEYEs3xqC+zrSzHsm7Z3kYL1A/AoWjtIwdgd+Z+6JWId9RjnwhBWa
7oBDLrEs7fdxsmju1vW+8JjCGug/W6m/WiJjNB7SMSrb/NBVrTpnkUnPl/tTMbniOlaMO9gBCj0Y
17biMDRyPlgxu+LaKOuVRh8UmRHG0dThg6DzjvZ8NNeJsl71FvZXhkwEVyDtkSH8oIXN9Kesd844
goeK6SGAEP9ZXOkWaqziTnnRW3HtdZGsa1EnyHj7cBEO/GZ2WJ4Ha+LLicn34bJtaeCHtnL22gyR
IN3b9/JuFRqCdaf+wsianujnujRgqxeP6uX/eJr7TxPg7Z9ynpjW/y9Gvkxp/+XfB6v/c+QrP+L/
NiLm7/+d91r/IG3Bs3xPCN9nTOswcP0779UM7x8wUeYXbcSnhjAQMvz7xNf8h+u6OtBg5vm6rbve
f0x8hfsPR7d0QEm2Q8ybbTj/m4mvJbxZHvKfE18kO6ZlGq6FemRWkTAA/mf5gBz1OqZR9R1XRbcx
BKjOuIej/4PhLPyPlly2R6TLOAuKZ4Evv7DUQx039gorA5RabZguqY2jYAXg67N2gvEwtsR3tDYS
vmiMykuk69eEemHjt72J9e3R9FCyc9yFkRwv2pguZMvecyZXvXo2DAYN3EEvLT5D9I9DStdrmBec
TP8QKZ161RdvWadpm5oUQtxf5lrpHk5ww5ZrkhZJh1RedTZatINdxbwOH3T6hKXLWE/W56Cq8YZV
2LiGJZld2nDrmvxX6nn1oZkm/1qFOFP7TPYrkYj4gKL+rkw9PXG+T0+5VCn6+oNXNoB3ehfPERbY
deMmuEMsyvNFG9A2RPbrcjB+6FJzQjZOzB6LevDVze/vGKV/jeL+U2/dnhRRmllF3DXHnCy5HZt3
u258N9kXLs2YroZXp5VGh54fvQoKAHP58++9ouSsL9v9z48sExJaIzXs6It6O50tbE+KRYqJD/Bf
qMVXOWkYhxEjQv4KgkU8tj5ZM0OZbhJJr065roYebtQOP3+S89NBWLTszLrBnKW8ZDVpGvHINTYJ
6RXjxQHedWlMb7zojWPDN8iZp2vMsCpOsA2MUHxjr8zbsy2jOHPb9oV+xyhiNrne0ZkbyR1lyvI4
xgy7hrZqdrbZRo+51g/n3PZvWdIY0JAk15RlhAomuRUcfx6aBCUXqbmHrH/QGY7Qe0ytFy/pm22J
OZbxILzM3DmhkbS2sbRf+/jNgkg0qvyzMdBz//0xTb/FJGMVnFWd8qRbo78hLi5e2wECmsKvnO2I
CuJBxE7A0kuQRZinYg3O3OOsz7do+iQX/P1tPD+P8F3Xxa1RLhaBiuwQiOk4WV2ED37VUisFU3D8
eYDuZWz+/gik1+EfSjTrkAz0xcaqa++9tSddeKMhJQ4XsSY3oJKM3zSQ9yU5tNdosM5pYmkHAMj6
LrWZUISir6/x/OBaPq2AjGvQsypK0TgZD1xO9MF9QgJKumE3uzpnY2R9qZo+fTMwCEA56ACKIzoZ
dGdPAGuUTPkntjhZ5tZCV250/HE3+a5RrJrO0vjA4YysmZDyCxpftl7Fp9Bs86Wqnfbw9xMhzGvd
Bb56mMrK3SgH/t5opm+9nXm/8CcC1+y8TyxH3uXvMysxdh4NV7rss7AjcMJzUbbu0o2NZ3yoNLuj
yrCPNbwBJBQJ1k5B4rtO/vpj3/fu0nL/PvHnlzvdiFda3hqnuF54lW88YS1+ag0E2KXApclSLd+8
1nmnpVM+eHH2De4QF/j8zE4p6bUk7Xd/f1UvC38he6+vPw++dG+uGh8N09UPBSishyBrv/xEc5e5
tIqdH7vqIUPZuyAFO9XMHebA4lbWWG+nLs05saDNHCZ0oT9/k4Ee0pIwpGOYVuWlC9BHZBTArtv8
8YrvKLTrENFpdImqrichFlJ67RjBPS64b51sME+9IV/4irKtH7QBExhZ/mZpsYvudxaVNsUXqvbS
gVUkVGE+a437FSWiWscS9IjROeIZWueXk1PtSWscbq5VHYVm+ZeYNO/jmNHpyX27f4G3dwn6iJRi
g2LEGOzHNOy/gVzEix4v47HMUn/doRi42ugT1mELUUmQ3DVQGJ112RuEi80XTkN77VSzPyxdBin7
nno91KPi5vbqwqc2HVkof2lJmDxqIfVNORgHVevlKsimCNmNch7LIHtlOpJiqxy181h42tlpIxCj
uvRyHPMOxwK1YKdpl+iTxtd2YkZCH9bf2ZGor5OcSPUu9KNsQhK80+Zbn29yZXusdz+rN0OCemcN
ZLv2TKzaKiqe4iTErZQCgWW8OLbkmluzzJNKC+SIqdc7YVsrY3ao/zwIJ/C2vv5S6KgNnctYh320
NO0gOZTQk1hA9lYm6ysD7fqqBtZUF+/ppnXa4ZxKBlBVasN0CYfy0rdIXQYwJcsefO5jruQzLO/u
IAfahS4mDwYP/PRhw8m9Qh6wRAJAkBtNtGrvDtMD5xCyVkq0DV6honPjMzbscH/9XHxesZ5KlmQj
rH+nbftC2q08WL5mE/NnKQLXVM1tHRFlhsjDz7Tmbvb60UuVycrI0rhIyzJ/T7Li7Fil9d02auU7
nzmpwYy7aNjL2h03UtHkTS26SSZqHNCm0nyWHgkGvacv2yRWt8ZEY2QzXHzFtvUEaWsEukO7M+rj
YcfItVyZ3LyWK9xDXan6apvpCH4gfBvkQ6kb7cWcv9ehyzQON47CTenyCZTD8IDcql1gPCovKLhx
H09adhrNcdtMjflriOIPA074q251R+kSZWCSMn3A6Gsc04EBLb2EZBVO1fjYRzru13EC+JIAvtOh
9UYluhORi21NSt4ln5JDPa5714xebETCxzygt6YRkMoyV3cnL5MBTVDf3JVTUewCJ6/ehrYTs23q
s4xl/vFPfwhD0nzcRqitb2tM4MdmJVQA0zQqmaPO63w0P3RcIsRMhJt0pEXjoOHYJmbUntRA+hXe
3f4jct7bsjyGiKVe/XlS0YnavIuEvxlnfbI3VWetChfEOIVrRAGH7Ax+bfVm+/yfiFyDlRBo+ypO
zGeDtt4CccF+1JTYCt1L7j8P80vJ6FV7TaoHXxWgcUPn1WPUIenIRGbcPbV51z0RW82OGfiXIEhx
wmUuDCI9OeKhaB5BOjbXIUdOR3sn5miLPkiP5HQbgbJ3TDnvorA+uLd85xBOZb0vRWHQx1M+NY+l
7yzO2QBQpnFTBz1eqjywVlHvumc/7pD82fIpFGXEpI71LiK4iAZIuP1ZmcEOsmfvp7o9J1FevGh4
X5fTKKYHX4zxFr8pkYrpPvKF+xw39dHSAvURtAWYHVMXpwkb0ikQ9XoIOdxRNAHMnczpFuva+9TN
6Tla4HwpvP66OYcF9kN+Tu3COZcNMweKG/niGclbZ3FD2L1pbAY4xW/JoB9jT9pHJ6e7FebyT+V2
5kuMZ3Jr9IGxZqptvRgmaW1F0GfH2rbXpaO8OVjBuGtebdxJ6Fn1ppfezDjsmH3NGT5jT7WM5X0V
W3r0OPWtcY60dE8H+eIiEP/llRaKvNZNFqYKmjvj+3RppSL9CLDvgE3e9bVbfwykeZrMDukiCMSg
SBIGZhdfHS+XbRc99AG6v2BSKZlyzDrSIa8fADnhzApBCsPnQMCCN5w/6HE0nq1Aehue2D+vIqv6
2U7cVuQMmCYHxKprLY0iIQdUKkzNKGhOXPhoOIsarDR81TNS5vKQlrW5HUo+wsob3jJQSuwIDjFj
BciRn61C6xznlAto4IHQqJzaBmIHUGksS6IA41ARL+0TvYeof9zlFtrTwveH2+BX7lqjwLxYY2td
XAfBVfejNsIdtRt9rz03Nrb5sp6SB2wO1QrOcQmgli2jAhx9bBioLBssHIdocg4/RfPPA7mY7gLp
VEO/uGOABSWohaXOZuDrG5tEtQviUblpDI+Fh/g1uYGAhWN+DL7mPwxtUr86cJmUZf5i5ufsrSCr
r2aSlMtY6QxdsqKh6EjSU8NBKzWa5Guqm+80ks0TyFkQqRE0XJAqztkTMt8iq/23P81fbD95xNbN
r//n32CsZSnP2yuTMRL9cfzxWCwuFH04ZnUIYiyWtJLHHFt4BM/f1BEc/JTQoqN5lSDRcpkPrkoZ
SU5JI3yYDrvoymBcF9ZxfbKj8vC3Tqi6sHynzkByWo2ftZ8s/5aV9uTbK4Aqz+iO2bXnU2gyFN/G
5DEHiEwqBRcdZJVM3RNnme5JQEPWnUzc0LHQ7Bba6eerLPB7rfuCtFTW/T5uotPPQ9MJmvDzw395
rXHkLk7z10gaaomZMDn0mtq7TlWep/kcGVvOqauN9JSNtN3sgS/0pwn3txMXJtFa79tFlFU4iuf9
6+8mNu9ZcQ5/DdW+jnOYhuBoDeEBjq95DmrdPCP7tWjh8zTiBltXJeEIwhdbX1rUJ5EfPhHH8kky
uLt3+L9uaCq9lwanXCWbuQhK4y08y/zFtzhmw7f/TRvMXYg++AAxH18736vXdZSRBBwU3eOYJdPV
RiZCGdo2sQGCbszvELg3fwvH+RlhqBuvpt1fSgxbdts2t3YI45PKUUyMtVOtISutx0juVcacK+k0
okA6hR1wKB9S8uJ3gTerG4VZX9LBXv+tvObvkKScvy/9dBPyPCi3cC0dwCK4qs3WDO9hmL93Q/PO
F9eftCZWjwFBmjgBBZJNfH+Pk+GoR69pl0mLsJgyqLzrBCrg3K+0zeCnPuoffozGzTh7ucYTc0GD
I4HOyLJrTx0EHojVPTlomZbf6a2Gy5ESlO7oIN/cLB2vVT05mz40SWJw0Sd2RbDR0eO+5aa5DzTh
PHaY7YKFnZbhTSuzbE0OBxnh+tSpCxb+JfI6+zMgOB0Nhts8FwU+81D7Tnx/fO2qadsKn74ImB9i
NItf5aSHx9ZouazrJkqBnstoHcV58Wpp5cViRluYkM2sAnnlTwVtwqNc+NLoNz81d1Shxg5bKBoF
U6ctpBr9MArtzxiGsy0VDN5o1ByaWzA8QNquSdd4BzUE+YI033FFctCwCQnmXZpM/cGlRX5zYKye
bVuzajcNanonJCU81bqrhjoozR1J0hpBsuO9cLoPWrIP8QSNIDcoVNGTL3WJb8AzHj2cj3VoPOsC
gn9DGb2wv91wINogxDeVPOZJ8izt4HcIe9B0UGVPE2K/mdQV5xz3rfqOnMmuBRB0UA8JLr2Vp6fs
3upeR4mJYGdcd3KdaOmliaHMkc8bra12HcnqUDf6dlQJ7SWcbbEJhTSfvPekQxaTeM96ad89pWvI
lMUiCNQTdF9x1ILpFGB0Y3rdon+rEHFLX9EAAlxORAkirCHZaiSlLAo+mSPCnTXi8eAtQ/TuFNM3
JwlrVfoNLgdj/B3kjljlNQAX4CjuGab9Giaru2gbVPQmuuFzVn3CJ8nPukIsY43vLoOrk6NPdH6T
UxtheJrkxReAtzAqrLLRFmChpnohU9NCnSEezMG9xLimWHKQJsh2U+S0o8BgLTX0Z1dfMmzyQ8S9
noP2qURT4iTMr/GqWDtRjdkubqWDRcK401bh6giclyjDdmEbdbMnE0x7rK30PcZJS2Nv+hV65JDD
t9yA/w0PraeFOyafVR7oZBNJ49pp+kdt5/3el86mTTtg5COdbb1M2rMXatu0CrdpXUYnnw3lVNFu
GypD7ntuQFmoepWnCFFojq2tT+KXvA0yKX5YdrsGHLrpPNVkjB1bIdalqxfPSNHXU+s/+Hntf9Xl
Fec+NpDRuRY5N5GtvOmkzZI40W4HLbH2GAAOgSLbFJmpt4QK9ZDB4FglDXkEvaEvkDRo3iTunjFL
PruSCbEc9hbYfzwWQb4yvR7FCFFSQekzMMiAccad95DFDGW9IoXgktsbO57u6DaZlYBvWFVqb7uR
WgkNuEc1iBc/z+0nSPv2xmLYiLrLQgkYIQioxtw/40H3Y3kIK6c8TNI01j5IY34TyDX0rhA9m8WD
Ng7fnDG+SQRBjOEzfxdyZA5j9bONA+Fh324gN8gjY5djlUAPitFKMB4AVYCk0q8kJ5GxvDBIO3QS
lEoWcKaF4kc5HD9k6aEu/GKv6wi0aloPy4gWCEMkE51C01tbJTsqnFIvz6NxQhpYHKtcTgfP4BOZ
WmMRlHi2M7ffKdTti7Qd4mXNRAihxFjuu0AxoHG/zZDOYZwYyZY5NImaQ/QqveZbPAdTeVO4Ne9M
a5mXUZD0jGbLlHYHQKvENX+1vYKLrRArsJQfBltBtJ0Iu3Fp9QndZF5sHbMe93yjrTKdEGgT+gmt
7Yh+cmE8YjFaBX5cPxYifi+jCPtR7RZ0ngrjRalwRw7RQYSlOLedvOqhfnNd8aXLeTCfX8ax6Zdm
CrC1KPJ7F8ftpiWX6zCFCm6pxoiLphstZJdWlpl3MHj7S9iQHG8G9l7zoZM7oj/gd9pOCdqR0Os+
2aKYFfbiag/1o9cTOlwkeIsit9kV7jszIE6QU2ks73E5HnQj0t7zvubzBchITieQ0Zr0BVjpLiFa
/Ssd+2yFNg4+o1sdpY3fxsdKb+izs6SyKCrLlDc/1JMgr2969bPmmXje7/kzQAeUvoxi/K50k4kV
nnYkbs2V0e+3mXvJuTB7jA00ts5dKB5sjh70QbQYGY+RFf5FsihD8cYQU2vZnm7s3iwrxXdvie1k
9mzqjRferdtYM1mIY0aZkqniwh/tK7KwZNmXnra1pIoWnoGDw5lGzBjT1auFf0Ap+6iknDaR/ysy
xEVNnBNyN1oOhvuUtvlX0lngamfVteAywGqmVpmcw956pB4DcWvAitia6phyEXG5E4mXaBpfVOMx
mi+AFprMIYnu+J5ay1uqkq40qXScB8XUr1v0L/TWOqJBCcihD51hHO4lPoWgZeg3fpdOeKQfiIPD
LW6ZqV2SMTC2w9AnR7xROoUrSjWxxk9VraZqkpu+0vG1BPId6idOlA6oZFLTzA0EY/SM02mPXKws
q/F1zLtFZAGQMv0JqZqP9imP1A0RwbidCuvU9Q7mHK09GPZeKDAEogVy4dYKQnSFLl9T6Rf9ehTC
iZlu5ORRMpmOvJGdfKHW/Z2DPaBCg9frXwFBQSLWMpSKdRcedbsfNlPQyZkst2Jbx/WlM0l1lL9g
0m6dxjid2yIugLi+m0V+2rVzn/pJZpi/xDNv91JkhSJCLqK0HwZjLXUIHzEi4TP8IUwvDdrH0Z6p
q27xmyXlo0K4R9VVrrzRbEExTIzlve7PZFV/epeL3SxJ524Sl2u42YpalO/V5J9I1SN32k+v10yl
dPOhR2Rphbg5RFOeMWrIVc2l770zZYMFHVt/wqFwllFs5CiWQdZ4cB/GWLyhjZT0dmrBPwX/qeXe
S1L6Jjao54r58i9dNn9MemMbRWazaan2WsrC2vCZ/amQSLll8KrDAdtzkzw7RlUeYB5ymHGqGs8E
KbcB863UyfGTEIxmIjFlmWjIPynsdGV1NdGlU2ps/GYTOBPoeIP8D1PYX15Fk9wUfxzb+IQuQwOC
Vg5ahvgZp/mhUcBFYTnpTGu6t6gEyJyH0ENFr84g+5+gJV19LH+bCsnIamxR6+bdl+eidGmd9F4T
/LNGxQt0mGg7d0BmPGNf4nZ6rkPSv6Tz0BcuB56cKKAQu+Ui6Agsy5cR02oyjNS6BR16sL2hglOS
08FsZbzXAJNoftnd4+gP1DdODt4ucoZmHYMXnwLvrYvoHMiBhh/LMqoDSdQ3iOFVUDjRfoKNTwAl
OtKmy7ac0a5G2vt7Lxb4SKN2tsWEi67AXoTSBEON0wQ3y623FoyXLcOulR85VHaBnj735g37EGwq
WEM74sMYoCXBpiYpBA9huxwd03q3nBwHS2h+Ji74R5nqF5hxyHwJKqsTcnOYKaLAbjDi5dW7Q+GJ
b7JPVi5kNuwJaEtsr9Y2chhIKMEDZLXlPo7cicMJTW9rNvrkxRX1prbMu0ZbNH7Zrpnz0i8y/dN8
grBL4GZ14Gn7qf2TusrB9VJi1mrtUzSy8TodNPk4lSeHCOghz/b4G3AxdOE5cYLfZkIDMwub/EGP
s0Nk42uUArhjmHc7p6Ytw/REngMUStx7/dtEkPW6NJD8hxbCNDCtH27ispRMJRdonZ06oN26nUUs
oXmEDo6cVFKwmgMURoyZyn8DI9Nd+TZPvqqWPushEzN760GhODgDHra6zPe+nuLecpFJBuUtCDty
Q/US3cxQXSxXX2kB3pfG80eo/TB4i+TLS2AYxoPcyHT0aBUoZEdaki3xHETLkq0j0LxP5PzpGr9r
t8woedyAHKpBax60yKOXmWNVTWqFhVn5gn9ng/uwNf6D62Me7GlCNP34OtdKeR2hGoKmwTGxQr8T
lkfXH5vFJAxAn1ApHb5L/Er+2hc05aQ3rqhTrb3LmVp1o7cL09+RM6kN0wM6tmmwymPzgguCBJDB
JiqiwFnZOsmbObkwVxruWI6IuRnOuEFTQ0Gjq4MlfLr9eXIQcDoXnsiwuMLw54fQZ6JHyoTQeVG6
+Z0lCHwIFugyrMFJkFwiItPamP6ElGijO4Pxo10RakWpqGfT3lDyRaNAwjSE8WXvGNp3NGLkEjVu
ZNuDSCPs+ouMnXod58DAdOLnTOSzJ+bING2GQBwH5DanXmjtQps3xsk22XN5KMawP0ICxWiQYp7Q
8pefl0nts/bp1D3HnW/ezNluZxPXjZuPue/Pa6W3dSBEYTAjrBalNjQfeJHoAkdjOYrEPTPrp16Z
Is6tPJN6lK5403Sl1Vl5/nkgaOFNLy1vqwMh25ZexQXcWvo9d6z6QMArHsT5qSuG6WYy4iKC8jZl
nnhxJrdY07+gg4V2lqqL6IkU9c8iEyUD9SJm+owRgADNlpA6ztm57OjTkTe9n7OrGS+A8iKshUFr
pHvhMZ8nPJ0c0hPBP+1eGpgAoxnaJu3E4Km3aROMwYYd1UuA2nIxTaW5DuaJtiq74ChJbv37dn6D
qiAdYrWeHUgvLi5vTA/LzogsdA2Qkay0wCYBL37p9V54JrjYJSVhYJsO/kDFLG7RPE8jueNd5COZ
v749rpn/2ZuBCNQ32t0ahx6zP5vYz4vQCt8KvCNp7nfHqkcIVvl2cqe9+eAoZZ7cKUvv3tSwXrm9
lZ6tLhlv0FjeEMTZjz7W3bsI/szyDKdx0Rj0o3oItR3UKmPDnh5s3F5WbwqjhV3i8Q+jn8FPO1Ha
mfVuGEV4o6heR4ZESz1q/tHBA9BJzms/D1HrHeesxHruEYXCgXdvugg7x4ZQvzD/3WNU1jNhPQcN
MsfBC2YNxyIeCmv/t22KNo3tqobN6zbuOZkfPK3LjlUod9UA01VMeowHwbYetVmr0QPW74CdnsZ5
AuaH1pJAvGSZ9Piuf67Cn7cQWahvsK2PC3yb1qUvQ/IXJw8vT0dNZ/sK02xg20fU3jm6MdtDrE3N
EmyET8xkWeO2+HlIwwnUKt0rEkirSNCYphWwsmhRnwak5liLUOIuDKQMdF0YoJcp3oschcmlaIbg
MlZEFlYcvtA+oi0Yxwp9hNN+wZXtNx7tCcCV2SlzA/NiOJMFNXSb2yOLeGQPHCXqMUYQKf3Vzzv+
PGAjYg4cKAqtysgChoYwbn0tT7lkkuOA0SEX9tlqRLspHQydofQyzFGGekziZlr+fffG5+SKL29T
poHxGAYBvQHdnSz8/VxHjvQDFJn8vL5OPtrf7lJmZfny53PHn6ZO9aadUbqRJY+ljgvc+VfCzmyp
cWbrtk+kCLWp1K37FhsMFMWNAqhCfZvqn/4Mme9iNyf2f+PAUEVjS5m51ppzzFkXQpbSFhrDcLjT
Ril02LpSf9OPeXUpFXYX283n1nTC322i6Q6dXTSO/a3CWlJ6fXXxAUgt4gS/XTPmg8LDTeZt1vdf
XsyUe9QFd2ugvKM90BNuZdUdqjr9Ctq63DmzqJKgbdrF1Sg2uaPqx9YPAKjkzlmlACF+/vQ0Kv1l
SN1/LHXxdr8bksaBvcQ0fYmVwzhaiW2wWvJRGQ7jpvXaYKEpYGiJ/XX/KTYV9Tlw9/msMqpm0RFF
TXIquvrpZ7VssLRkY5bwy/b/PATgTuPCACs0TnwxSTiqBEChhhbloKppVP98FAfWoXXT9f09uF8u
9zeiQDMBrleMBk5S6jhwsYs8mS/HmUfpdbAVRB7Jzf0ubBzo+yXTBPNSh9m3qEr7Qc4P4MX9jZA4
h21pPeKX6HekS7VHpmN0t03rl+ztBvFqa58zZf81dWfYMiGIQJVnLgO9RDtzXof5atFYmiKhbWnk
jm95naPV19Jbp6QgvrUQ6B6wYqRzSBHKme394qCbx3T/EFO+tKkSl7ShEdgw0eE1Ikmp0cXOKEGE
5nG2ZaXKP3IXyseAcGuBMiVbjOmYbJC2FQcJZeSncctx9NT0zGjuyy4FXXL4+YKsCYrVwmwL66JZ
pU2KhgnDZegV9lWx0eDke+y6qdwhivO4NxOs4UXW4joWSMCrWN8ZWW6uJRfkwnMzwamNy7dE7ka+
ZxTuMT/nD+08/o/y1lsqB/Vyo8ot/ij5guziCXlE9lVOxfpnkev86q03bMowSx9w8M06i5/NRCFk
PxiVNyw727TZatB4ew5qsxqJ2p/Yv4HZa3YEY6gNfqZirxdU2E1Hylh37zyPc/N7cMpxJW0RPhb7
SujtWUPDevKqaPzRsd21UGU32Kuurlb4BzFNhgxz7iKC0tVngAjLM9PIvwF2uV8/t7wc8nUYx39g
l4zvusiZu2FKX/1MeTyCx0AaM+O25plWZ1lXWJcnnTc0ThPtl3mXkIkw/wPGb+O4evoEmBp5C8+C
nqN53DlIbxi8vfgQa0LhFZzWp4FW+nB2QMduUFOTG4hntLM786UX7uW+WyJjwSjCfyvhfm71gcbg
OCtY7jtmP39UZXRiE5CdQJP7aGUPlvnuEdE7SUyH9wNBb3HSuy8R9xvG6FEdSXwheJRxsd1XufvD
BKxp1bVsGyJCbL+o9HI7GaHxMpjZU5CU3VdAyHAw0Ikzp5zZGNnyRpNssgYi6P37Tx4WessmKNlQ
fbL17aL/OZiNiiZ4k4Bz50X8tBVTDR1plQHWbt/Wdv3au+E2ShgWzr19+GVX4QTs4+j6J782brQv
f/7kMBD9zmzHj5+1zHDGPZslVqV5Q25S0ohaXKSx7cPdkGX6u4i6x2ls+y/KZuLD2uHlriqCyC7L
Q8MU7auOUBXIhKYR70g37lnKvH2vxMRE2P82wMG/Oq7GQSVj6OzUI9LDjipAemDr4r4L1+hT0HDC
YSCwRmUkEcluPBgWxfFQadEzUarbhsIZFOshZ2B9apt8WvhpfdNMA7kaiYdoxYmR3TR2Hm776Ryz
KcVauHEbqz5oRkzJPVCysfizADs9QqegguXM5RUNSIli19sbGVaINrS8A6CRYusnKGKqYILWazmo
KB2ZX5Ie8naR+dNGVrq+Vfiamqr4vI+T2t7vVg45bADnqK0g87CB4M7byS5xb7UVfyqthr6flvjW
a2vTz3orpy8/kkhYJ8vobrh7mRHrXf2YjGG6RA5YbzKteasa8AI5vWsmU29Z3wwcrZpkR5xH9AYp
5DbSfSEvhbs6EeItGUVyzKX4fR9024Ysz1Y3Ml8voo/CtkeE7MD0k9j/uE/qBGf0VVdKqgj6SNe+
xibmCZoMUeVWD2T41bieLeYNgeE8dEgNGHaSksSt56KEcArnHw2dwSCSVpa507IReijakpYraW8R
ghsU9XCW3dShItS9zeQIXExD+ym0YNppDv2uuprtGBYgJXicDMf8YCzW9yMBcSUDJNEeS3kVKoQh
5ZyN8vCzWIZIfPv0mY4EXbT5lFrkk2J6zyshCa/d9GVXPPif/NbGYVRhR5wWPHeQ4qicmPRs45lz
7hHku0ITOxBkFAYXUdhfBp2PX/RM7H3dS4293zu0mrD2kam/9rZ8MqY2/qNlwUvpi/Q1g1y0ga6K
Md1wcYWa3g7cYfnPKcg2m/qqj798UgveHOZExqwJBESG63Y09y6MGxpgvb25j71ZTbwViW7luu8N
DTFF+nAf/N0fovl15Nsfap8oTqNIr6Jpo4Pd+Kz50fgSTtn0oaO9WbQaHv8RkcOG5mP+JNr+WU16
+dso0wcVc7CXPd14YxYP4s5gZp44wAOi6Gb7E/PLsAkgikTTkThNtYRfVl7r/ve91ED83F5z09av
Mpjwk6FNOSWEaJ8yTf/q71I7Lyu2zRiQ6YNW7AwG2T1XpPosRWsCqm3b7jC4bbpuh0teUwtbPgN2
TsoDXZdZFxnE3UJJA2ot9uvR/w4CC1WDJs1r66coEkBR1UXDZATpja9jiQrd8BVUmbmjvKYn7LWP
1jyucpnRq1qDXZ92fxmza3qVP3RBSSniOzoppSQauOnVCZ5g79GYZbbjy/5qwMC6DenG0TRU0o1a
FeQXXFTK0oqIBtTMFK8zRbhMQPsljgq1VXPWEGCPZT+nD+lzDhH8/2iVCjI0e9/7QBmNndwTxyxL
5U4wEtXKMz5Hj/prP3q9ST8rOeeRTqDU8Mb5Q98k0jtzpVnbwG0azqHo6NHXsRqKYmcT83XwwmsK
+mw5SARc1KgfTSD8VWibf1Vbf1dF62312D9BHF9pKO2IkEVXxOTgU0xEFXWuu4tVR482lL9bjq/7
IUqOptUtcvSimGOTcpdb3ToMXDqSTRksm7IFPyvQeTA4W0V+dKsIluL0jKXPPHRoEfUpGmjofag5
iQrp9NaYs6kg5yBIpvMM1CQ7pRzNEP/9Bf8pUchPAmYO+cPVmr/tr5yzrwLDuDaEYbk9tb9ja922
n5OyoPLU5Gapm22aw5736nflkKtmd3W8l2W/bzusuaUWzPrsX5kTayenxNeaN8EF6TPRutOSmc7e
9duPbKDV3gkIAmQD1vsatT2tbjkv03RByulvAAV8qeMgXNCu2jF7qVf1nBiGv20DDdfYp24Fh8q6
jTsWdIArc9aYZqmvek4fi+ccMn9OJAOe9VDMGWXWPNPH7dX3pJeh9uRUgE1hM7iwxdERpRuk1tzX
BH053AVjb4LG052tjcAEfz0J3e3wMRGaFs3pafQH1NLn6l7ocjzWtWGvY8kbHJe0/VhH6TYia455
3XGmkc7mWyVkkjrlrcEMoc8X7cRLFAImMePqNIbeTZBhA3JBW1MVoVkKp/eGMJyhB28BKu1mEhVn
cfAd3Oo66lv6WKMOiKlh0BikaDE9phgP1BzhLpvz5wL7pcf8AFKWn1XIGqWyxUhBNuL8VnZcQHHS
viNa8ZcKU8LCq+G3akLucz88YMSVlb9zyogJmp09Uqav7Ry0dTfHUoQeLek+3SR9gmoGCB3CQuc1
GrHwEHXMQCVYNCTwpYE4MajwUZ4Tzqc3pGqAzrl65PYNIDlI+EBv7XbfKKIfm5zBYRAQ9sfg9soW
z9qTx5+VU70dyRD8HfOVUEZgMdzYW5t5NB5b9WgD61Fi3JV1vokxi42kDWZz7CDMlJduIohQR4ph
TKx3XpVMdCw9IOE2eEBOTBhiUuAsTrDtXZN45Kz91Tj2SxtX3GXztjEHIQ44P3eoTDGMUbu1MlhW
VutQAMwBiiQpyhhiDMmKyRyxiHEU3kQPIqgrPnpSGJM5jlFWEpLWHNGYk9XIHZDsfAOQ7iImxXJF
J5gmBu65bRAQK5ob26auNTJMnL/TNG3MORKSRWcCf7e2J0x4nhNZ6+IHo5g+e/QG13aZvLZcSOsK
rbjrgN/jin61S5anpMhcZuk694PtbhGOPeCLJRra8YeNGyKkr3UwbvMz5NiXao67NMm9ZJ+3GWAS
hek67Y6jxj4f1YeuM+vLwbYwsMTXArDRep7UswgYYOVQGulMN7OytoBDIvbAWr1NnS6Tzz5ozlBR
k6MhmrPX109Fp+cHTrgwvBhj37DQcqYi5JPjTL0AtvOpgyKPyXchdhccGLIGkIQNzcla2icrp4KG
NTSse2G+hqOzwi3fo0OTzAZanHrhRVPJO6NpLvY5kLTWho2Xpe8IX1k659DSeGxv0TTHmJJnapNr
Cigo2XheBD4jxxFfFm9hSHmEVOsgoZK0OdXd7x4HeEViKtfOSFYmfcYY94zTtsNqytMD9+u1MDKx
maoLsYfdOqIgWzAVnZgyNUetJKYVjyh4sGrLJ+3TNEe5sh8Iosa1kz3HvFaUN0s5BNMiopc3Fr62
ZuD3mz8rW6VzUGzh5TfQUwUiOGeperAJWWwOC5r32lHkr0g03XUFen4Go29EBZ4+jxt3nYfHju+j
WgScpNbCHn4a5hhby6SRo0i2LeeIWyQ/eBp8plvNQ4x6diEQxsJ/8EcesIZmAL+oFAU0JR/e/xyk
KzhJzjfSC0qEmKNQ8JSyL7FHQlUsWCKEmS+LCrxTBeFo6dJUdwcEEh7tOkRg7bKc0KEobZV5CPgY
ZIKuSz+GTv+w+tpY+fbJqYgV0pEc711POzT6uphjgzUJB62ao4Q1hdw1IkwOrh1BwzWJw3E3p4SD
5EAUuFVkElfExZTDPaS4Z0r63TjMQgeD0X/cSZToEvLTkBwoMtUyiaY/bhkkF1XUbKU1ELAxqo6N
F+GgA/lpBs8QQhMG6vJBN3cNicqqD/v1aPdrj5AztGDmTXXuaRa0gcSxGf+iI8kDIprLO2QB+bhV
M+mQc5CzRaKzC4eG4BeOQvZ1miOfm5ipK+BzrpcGS4OvaWQOEBEtW8KizTk2Go0ooXItXRoD8jnB
0lqnb3KgMPkcOa367ssO/Gxr22u86hvLjP8m0owwViGtZu1/cHmJcgmocvAAm2kIbPMo75eYxveU
ARqHJ5KXmqcxJElF7381Ge5AnTt4Ba6AnnnPv7An2hYxESOq32cgOZLWvDHvIW6b9GQma8VC9Ji4
Tbgm2pi9YYb7k9VwZ13EYa2GYIt2Ek4CqpSl8mM0FwROFVTIs9Yrs5jpGK7cZq1/aMrE3RApzrEe
1DhR3EOXHRp0GQ3YNnK8c27GOV48qAkaN03jo3Cy1zpHsz4i8qpjbyudwd1nLWJkr0mXehGOC0TU
yhr3aJvDzVidxeDseJ8RkJT+Ca3wxBnWuE4KYm0Zdate5dMfn5IFBegLgDAWaXUqYqdbWsVMzkJZ
tBAkjG20Wd+dvyofvVmc/Apq+yLneB666Dv4ry8aoOolrrj3DmapIsmdpIxHN7S0ZemUy7YNV11K
oHllRB37ML+GdLE9Si0C74vIbgqQbHN8CmP9g4W9pgv04lke5oAB5ALgPsRA/HEiwRDYM3oE6p5Z
T4xRklF7NAafcbL/6BJbn8wk8znI3iLRHmbEixIquEphXeB1N4MTvmKrWULZlUtCQdH1MPXfjOCa
YlX8ac1TH+O1byK+HFUQD3Kylpf2pJ0xw0lWJGfDohQd9WA6KYAEma4H6yoePlzc0rVLlk1UacjM
iuTijb9Tzya7lczM3tTJ3EEWuHWj6p3Vjqmo1qeHOtHfmVy0K7KbZ0IU3ZAxmjZkPqxVXr1kGGGl
0zWntGVFo7Nrr9AbCl5NmjIyE49p550GZtSmTjiFXsptME3Mr+AkOUjuWZTCZl17ipwzU6zLQp19
iT5DaP2HmYVHWtLGwgRwNgtB1xZ+lj2GxgtglvGQjN1jrzNdRV/NUZT2xgIwEnWCrVXriim8Xl3L
FO4h8Q/gegkfwm5OZNhQmWfozf5qNCAgF0QhlnnWn2omvmxKUxgnq8Et/miS9xvSndokAU3nRIlD
1hGeikJwWBnKLYAfFB+24yteNiaJQWk9DXr45ft2TcxYM+0izc5o/exLG0nd5ES8p9htF71mMZvr
infPqIhVcAm+0Stny5KF59bGZWgTYSfNoF5EcIe29qyLnrSHnJJmN8Km0sxfQzlwaff9wlZeRElm
jSuoYeY6inzmpt4u9LtTNFW//ITwMLdzNy14dkph1jwmd1drlEfbAKsUadYFWAaYLCgvy8j9Hryu
Qj3EajX1IlqGOLsWcWhsugm5c65XnLU8WFrETPU771FVJWJH/mdB1O2aG4DkiISRBqomoLsFZEZG
AyG3v03B5sEHhk7GQ885CcwVTrB99CeaiBiDwFuvlC6OyEVscjJH1uwMmT2yGeSAMaRQlAvLMPNR
FYGXmhhqYBAbVg0rX9XifLQRfIDGZIcm1xV6XUp7DtHQnnotWmiMjFVr54thOvS6rPee2bIksjtk
LDhh3n8ZXjwvOoe4gbuaTUzKaTSfJCY/QS3QGS7EYWNIV5arQcS2A3yN3pzdvu4H7lQ59kvhWS+6
ZQ6rsYmenbF49pUN1UTsUoWHMucMmQf7qvWOQ+/EiFWmfgPXf2OhhIh6/xKIbDHUwftExdyW2bkK
+QcRQay9VaFc8t/YCJJlWsKVCrXyYBT2chB+dx2bkpPwoBD2sAVyPW9pXaWrwpRiV7+21Dgy13RG
Q74P6niG7SJLXue+wWpEn5OxbyswifSfccuw35xGsbBKf23OAno/t0ClajfXwEc8DuEMyLhq1Jgz
FlU/iIaTdaNAjpkOF7swOM+6Hwbl2QJTujiSkCZhMC/yWLzVHjEspFzNv+uC6czCGr1yM1pY4akc
gnWcsxIGUbrPRBADWWze86Z5cTN37u/19aazuje/bODUkJaGLWXC6uczXfroTNGiDGNg5i7hgAKi
GE1W8A7Xd0lvcpN3JB26RIyQe46WGlAXwslvk4MDCVV2dpzX4uOQhRwxy1s4F+cNRvTKDKYrRMsU
5KK2M8dWP7aIWH8eysE8IjhCVpGZJhTUD1/h7aR6JJ23d4hsSP11F+Zyl0ziitfjM7CEhM5UX+o+
dBaZngpQQ1z+9bDtavp2hnzy7OlMuzXcw01KAB/bOHQlMSZjl41nzjRrkm5CdsmuS7zVGHOIKXKw
Z27ob4ooIxchpMGYwopaV7XkiKDQdNUKenChvrwErUBFe2+hzG6Hbv+rm8/StVa++V6pHSO3wKjq
0V2yW2tpOnnDvCZYdcRmrZh3Lg2lWtpTo79uTI0DoJrOnWSUa1GVOoV6jfwpWHrWLR7tRxXnLy6k
NRKvsy83MSGBjsNLF2P87BrC5mwnU7CYZ5a5aHFfhH8teExrWmL9A2qFR0ZVKd1Ujz6pa50ZvIw0
AiZ+RN4+K+DHhNCpS+4Nn0mXultZwFsqqu6LueggZb6BpaivbcOhh2AUKHyijAzWAR+3nKp9GP0x
NOKJwkjfZlnhrkW+g0NFzLJCV2MR1g5ZcBWNtDZGL32MOgRgul2hdK+fVVPJi2cN7EJUNF7drXF2
PhkM0BEVbDIGuqB26BFyn9ESQDTemGDy/IBrk7sC23+E0iBC8mjY1MvlczLUzFtT0fJW2X89FwSM
LwZS1FFRcoSrMeEm6d/WnNS2iONp3zndRjT2ySujW10OEbmcxnPYbPIGGGj8wLAcQpJWPXlJ+hKr
K/S/7Fq2vKdcJWvNyJM3R6O1ZLucrjOcGB4wJThvNaLAFCCPz9rC1m0wPSfiwB77X9qopo2TpbwH
2J6Y8EwI1XNrDd0/2ISj+HbCWxORypn9tQFMIUoltiCUDn29+mUKUn2+S9mCY5GCYi03nLabva/k
G5ZsdhSkoaCRN63R14dY3zaxpnCCGi1Ko/zDmogjMEavPZcQ6xRin0XgAsLwp/aROiWqYKmrim+T
Gxz/fCf/nlIc3HEkT2ZXvIG+QIAaaKgE+ccTzVCvtXdeQ/rbog+M15LCdeOPzrRs7GJfZ/67Bil9
mSb0LnN65/6t63Pz0FuMvq1l5YzjbghDsRQV66XXPvm+P5Gqm+drI66qDTsC7qS/kVhPtYERm3To
BVAPc92SdLfs8Nr34QBJeZ8exlJcozJ9dS2n2hH3/J624bTQLPyeSRC1a7cNWLC6o95SPdCe/4zC
docaPl8VE2NXn1HcmFU4XVnv1kUSEnVvJX+mGvJ63uPcNVvuByai9RM+UChOUbybSEJ4yQpSgFp9
+IYKaJwTCcFHg57MmIaIvimkhCN6Ev5gApELaN3HwGyOowkdVd1PFoC3sPqatX5JD37RuY/dAOIg
RQUUt3Qg2+GvVhqHsAdhp2uqXQXu72hov5T1XjD67aJ+NWS0+dlEt33p/W48wLjhS2/I8TA0+M4z
7zKwMc55pggXXuM5vqIxdgPDN4P9y53Ghym3PlIoJs1UpUvFkEta1haOEra8wbuCpzkzCl0IJL+t
l1AqT3QHxgxVIsC3moYQYsjPIb8ZyvSvaA/nhi9Sj5K8XVJ2nOM8nWaIHV5KUx59x/7meqyew6Jp
to5F7RVb05mxagEjKXSdj9pJXgEx1/00rK3cSnd9nK5TfhtMDW2+K/vGRSBkElxV0TvUa2pKXtpX
ijcDq3W9qCp0wLZCGJfYnF2YLl8bE6+QaVkHkefTvoX3LBzsfrIE1NDxjdxt1erP05A+sQZXOHVE
uPGsADR+N34PCEZNF7kAPDjeKNbacKJX1ytNrGMronqe0cAEo+LRmDf0iUgB1PjQ/NZGW5T01Ru0
c0F4sDvtRPG7NYW5MJBZ7wrQw8syCvqV57jNNhz5czjU7hubM0zqwVgzh7XyTfcFL4CPiHIV+jit
W77gc9fOYtAHE/fcJriGGlnwZimsDWjHeFPV0z4elMTHsqDV9KkUVbBkngVBH5ZdVbC3ZC4XRWdu
Khu7X03mvDPKpXKwQjipSnd6EI87V4wKrjWE8rHg7dQqsiRqb0v5ogFpR9dqe4QUBFpfMEoiutij
EehZzVbX6DFqY/kY5R54LM4SbfqiQx43uulWxd3WnjYaNrqllQ0v5ggTHEM6Vn7QKH1IR6ETXImI
dzHktL9Q8c/K5eo9YvSB99O1946obpX2DJvhjTysV9AQOEHAxxVFckurymBJDeiZeJiFcTnCA5hI
yc2rR7KzPnJLUxBl5INpZQayDmDpeZU0S5xtmNkryb5fWVtVRh8dr5XmKlTQ6TXMQVlW4YNschS6
/vTu7steXsq07nFLcTPLIqCpJextb6XEpMEABFOYbysOUku36T7aAPSzU/Qzy7soyM8IX4JkfO8R
GXON8pmGUkxp8rv5W2fU9oPlvTEH/Y1Lmhy12Vsn3tEIr6VHC4Ismz+7PHnQAl4VxHlAGKs/gvBR
fkL5jJn2lWkQrQtatlyUw5JiZuur0aZuk7xzJXKJuz0U5DcEU8/e3x2jbEMa3bB2gPIbu6+KVgFt
QD9OdmEvDkbjqmNQwwn9QRJp7MFZEQJlwy2MM2NkAnd/qJlGeNja5kBQqvN+FMcKcuwr7fMzq3z8
iCyOygDFOFoSHbtwhGB8pixYoeeQZmufNKrGm+PEbBdD8gAez2HT6PU1We8WFxr906LneBGEdrJv
ukouAdWaL/enNgMh+iKJBjTXWcAjxzKhtOxsFPpwVJmdbFzHDFizuZRq9N57JpLceqjKM6u03wsi
GVZke3dnZsDBlrSfozeZ6mlq5rjVvKSFJH1z5eAIp/Piorf07XgeMm3yuh0fBxV9IquLrm0M9trL
M/c0+PBPHbnUIO8fJEiHy8/o2C5jwsCn6BhZbCvx1BOUYjYPyso3CVFOT6GN22Ret0DUMqxuHH5i
UkZoeeoRZ+M8fg6i7hUsEzLvKbxYITYV1qNyzVoGD4botCh3NgodX5V243thl/bKimDyAlgF+TFl
PLWSb3p72fP9bFqUygRiFUpKCafb6cRurkQ22QgCaRuJ7Mv0GQfoAWM+Lz9XrXT284vE1V3v74Ck
EIIsgR/jbC/P/WrF/ofbfv5IK6aTOyiavVn0G8dqf2DkhGA4mS6+9Md3H4HXSvTfjsicE/TifB+2
Q7avhsA9uySLrelBdCuzQtM6yZg1qTBUu/+BrnCe1VfCYhhkhF50qWYDVhdT2U4a2Ztjx01RI0T7
SHXOg3Ysx+sUHLp50k6z3Oni9mxIjSnfLDdtDS5lt0T8+vO9NapJeomnyDDf224UV08n5NQPG4PO
Ln/Av0Df/knT+tf0LPO/gvgs23Jsx3GETYaWK4DA/WsQW0ViYW9a3l/Ds1khR3EoQoOxbe4c+9gW
+25Kf8fAuoBCWs8xkp21g5wKuEjAseRHdXNXG2V44bEeDqdYMj5zlRXvQXSHj9zpixFSykr6j/gd
+rUUObje1sn+j3BJc07Q+3cknJBQSYXjGUJ3JYi5f/tDpOjYnIsJrVwlABLU+tbMqqew0dYlyLo1
LaxqP8v1SXV8llUbzBiwb9i3EcYZoC8cCCkyETzkDsdjv+OQD6GAbU2YFy3SjkMYaD9kQoCB///k
Mve/409dXnxd6p6N1sDV/4Ni12NnDsIKuKiTztJbO7OzbVJl+Val9PMTLEC/68bcy1GzcJQnwT6f
jORc9ET9MLc08djSrtkWohyQTKb+IXDpd+SOcVNufMhmSQySP9SQ0jx6s/r6/lCWIRHnMP8z6fsH
tr7uAdcAXVFSGheJS08AtkRNHswkVtJNbqEOY9SzCUa5q6rsmNkLQa3XtrH1k5of7h+Jxnq3gFzA
3rFpOoEOO9OKbpeg24ft6AO3yjk4T/Snr0xUcUVI194GzoR+wXblW972fKSFl8rV6l/zGhSqsrg1
ijBKEl4fOhFjKtJJG5swgj8kYT/shoGzbFmiB3NhNBPO+UpXWzsi2ImfOmE214JjUGJB2f7f94xh
zTfFv15rTOzhEDhcbaaj26Y+B53+S3ohSLQp9cIqWWDksLd3yls1C+ORrsB6LpWkseb2R2Ki6O7Y
BclqSWd/BUX43jlO/UjXy8eQ2gB6ySZvZTVIRlJ2r21d6+1xaDr3MMEgI/8G3aXR2I+9gA9a1FVw
gpuf0YiaRWWtLGgu/r5/xkWSdnQyoBz3p2MU1xet8PVPL2lXfUICvbLL/hQNhnGQTmRsrdFR81tI
O8rAWyaF8HCqNvs2DPMv1Ysnu3QfauSDxztQodNdmraxB4yq6ie42h0EQw0gFfxnRkbtgV5c+RnZ
nPdDiolXDGHFItKnC3JT/2STJfQjB9aQbrRob/HjGigJPLyZsIjyZFz1VPoHPa/ymy6Mz7B1w88J
eEE0Dlv6puMbHSvo3coQO1qdIJldGtCh3pvrlC8sw7aBDauPcKYGFeNyr/DtpMBd6I5q8qGWKfdX
VCBqqVyjungIZmZ3Qs9gfDlWuM7viKI7kqRXrTqyb8zu9eFKu0YBzW3tzf1pN9MXmVc9WjI73QVP
1qx60lcFqKSzlZcer6CNWj/ymguEunGFs6d49RycZjOwDEMVxxuhtPV991WVWI6pNkL/SFddPPCK
mhrjF78ilJnafoU8w98CDcN30sa62tKGnOZ0l+l3mhL3Z/X2N+iRpRHZ/9fiZOgENP7HRc7G4JmS
sF7TFqR0/vtFrmCYlX6VQFNww3CrjYG+A1nCwSwsd3c2kcRZJijOaAq5SyfXrRd0nCphdfrZyUqD
XAO6tLfMinqG2U59nNrBP1lu/8sRAW14YEHG8c6Saxvxl6O2Ad9SHczMUC9arjeHATsLTKxgHyvA
tkZSWGAHeiIlEL3RZ4ze8MiEMIFIBqIZlZ3NXtJptYvsHLU+HbGJzqk3euFehXlAu1Rma42d7JUT
qreCTbMa9KQ/d6nVUD154pEJFboL+J9tmpgnWZHud79ap86fVg5Kw9X9QklnjiGicgS+OQCbpDTo
kXWGvpy3EwvQ0yWasAATzdNvjPnp/XOSCcFOIyfNnQX6QRVDDXXEtG4bj9thsD8hsa6pa4pgMRjO
mhlFwGx7MMZjJSDR5zLsD2NMAeE0wn6urfqBpQbeYuu+o1r4zv24fNQ1zr9Fgmj0jrPUsEoz96Rh
KqYrnrvkqZwdM6jk/oDxi473Z0EJ0P5/L5Hefx0rpCst9mObeFDU1vZ/HCsoqkMGAxrYJaqgqKj2
xMIEt7ER9TkqxwtetIUZamQfmFrJS8ZKsyx1dAh3xuYwK0gD6TPys8GUR1O57WewXePkyCVRTezv
T1sBiXgoZ96N3jxVvGV7LdTwDjIyeqoiokZi15RbW9acnm2jX3ceo7FK4UCuhvCm6ukmRjc515GD
+H+ixTer2LMBnoPloXOIvNw5CZGjb0A/eT/Rju7QrYgMT4/E8XYLxBzR0bHtYE0wEUMxqbIjurVd
kuruqwQuuvtZebIO62TIEr9ACjvswEB14c9zp7JOcdUyNMUZfKtFVO2mTv4aMu/xLtW/P+DAeIRQ
ibDR9slvyqjG/TFsX4jiwFct9OGlqY0riwadzSFD2GabtK2J7oMhkTMPTjCcnYKYgMEwd8p3Bt6r
MvecLzkLmTtia5aiw6nbCY1TM/AOfGWpd56i/JOuQ7L753NFIM7/+yoR/3Vm82ZYsOMRSIQwiC31
35cYLRT0jMipQhvtehuFDQVorVAbzWEQ1tmhvmsmdI2Bq9OJ7ZV39qykvVkj57WRKwwYtSGh2HYl
gAKJJtqNjJWhWS9dGzWPrTaGl8l5c3GPP1Uxc4vAjyhQazpDsfGoqyaDLaal32WffnvldEa8rh2d
lm7fUDM0Lqde25expdZliA3lvjlMCrF7b1jbOOrSdR+k40XitoxqSWzS/FC07f+j7MyW29ayLfsr
FfmOLPTNQ94HkiAa9pRISX5B2JKMvu/x9TUoZ8U99o04WRVxjsKyZDUgsPfaa805JlQlBKLPcsWx
bp4mE6G9qK2J0UDk/iiXJqVBWrokuTdq0mecxe2bULItFGX3EsJABVOTkxaYiNkdcu68Bnas/ofH
U/1zbcfsbkqWqCmWRdXPtf/9wivK3GuYTwlrMS0MeXpVPVLEy9wl70TMx2+JmC7gRklESIpS3wdV
AGWoaL83atocGxHRa4IGGY1ryWQbORpjICM8tJpxDtNkuiYJ+ZpqTutPbfDDP8Cq1J+GbwTT29fG
+/WGDBQ6rVL4w5xlNjh9sOQbsLQtGiVxLbb9tA4orej15g2CTfS4ozouezIr0aUatKxZpkOFILm/
vykl9c+YelNSDW48laBjalVd+2PtWsJJyo1a4hSQpCmswTrbJCyU9wmQJ2D/OfwAWoPBuYcbb4CK
ZJbe4tWW64usS6dJlpJbP586IH6nSkzcYomAkDCkpfVMermTlug0OtgLwKCBkDDQRRypQWdlYrFE
tpGJ8q5LknW9iNgDDWOAIhPHLKMMKxK51c6DZvS3isCp9kHkyyRLO3Qj9ZaCOigpnitGs1djkn6V
gh0hq+dfp4XGEtZhPOKYFhXV72sletIlpJ9T0fjS2A3dSo+TfF+8GV0UHb7efHE4tY4lgFpSpGuG
l0G0VlHRVy8zPfVtblA8qUZYvaSd/qxb2MEiFV7fgDCDbG/SeoaRgfOXSYifq9oQXIH95KGU/3oz
hhrkdyNVfv1dKE0pUnmkdxr8Op+pTbYRa8U6tEhWUekQnUEXgmy9h5nAylqUVc0Ah0dj5vrAABsd
PvO5GIyjEM/Mi8CHMY+9/GpPkF5xyIXvk6rNriamJop+OTg1uW6sM7OOIGCghyglKXNMEJVwDpIH
8BTRqVE8xf0ogl9SSmdkK2GhZqDRPkbebLONz06kXoGUkP3RyTdZMcJjQ6CAlTa/nJ9I517Nacp2
QQAbTZzFtxiU3HF46D3jWYJ6WoxW75p5ytlMpw5BT81sT6uJRJUXyZFp3g8o3NHYHRGEC+7f3/Iy
ZPa/lHqGLOoyM0ldfZxpRBVgze/LQTRK86ymAcoiHCCZrLkkMJ2HcrlGVBIVqFa3ojdMdxOL7GR6
klombheeFYXpZxDdI5TTCTy1WSp2xtgrz0FWHK3QtH8VQBJ6K6mFzjBhMQVTAB6vYkHt6eF6elds
//6XsX5nw/PL8NTqGgczxdI1Ltbjl/3L4WxhqkobqU1WViwgGUV78qJWDMa+bCByxTkhfMDAYqVe
IFX0jjrWGFoeFYFY1Yga29GXGPniMOCEHRJHtOm+oIb4dGNvAW6LxHB+GQzYCRmRiKWif+BWYPqc
1N9+faY+dAIDPqECpNhvMyloIJDUMmTDYbG/3AbzxJPTc4b6CgqMY2mv1BmSsC9bI4HP7a7RJEcT
rWTfxhB4qwAVlxzDkAyZdj7TUTHsbkrVvTk9ZUSBCUnBnSN02hN2lvEgfUG16+wnrk38XGNO6txU
48DgUacgnBcfFU15FEZniAi5GUvYFVK4aWUrPcwt2gCKKVJQRk22I5W2eBd8RGnAYLgaB1ewNG8B
/b2ekkp5sUDRrVFzF/6YF+uvqjO5hVowupPJZPULkl5n4jvYNWuHeSiGcpqev4xyjUzHPGlCzf16
t4Kf9h9ubPP3MtTAI6UokmlKDIgVdFDKYx/8y72gRTpsfL37KB9szHl5OODlr2tTKQ/SNMvLqhJD
4Zw86FCBKR8MbNZXFZnxOhmIiv+iaAszXdwHda0wJmTgZI1iDBWCNa7P9ECAnLEe+86p6Qduk4Iz
NCaFYJ0lzYAmXp3JN2yH89w/RKpMpSS6Ch5FPHidoFf8MkVT+HVLIB77bxteUxC3PMz4FmRTrd4e
Qj2SllfyKI42D9jiyxbphSA9Uc0YAF1FQ0coQerzw4S0R0xdUMeSJ1hNrZNNeXtJFmDK6VLDOf4y
TOvVSWe0DL+0BgodE3vK0bwlReBCzuC6DBRx9dWrQas/72M5fx5xv/jCUDLzfPwpHHV1o/d9eV1M
tpxiL+utCd4phPwSLrsuWNZmDOsjk35GrdbTz0hoxqPysoLvcdY8//0zrxBI8dsCxutsinRjDMDK
kmaafzRkQK0ZGSnPH5N8HxVj+HU+pbKsNuypgxtnUXPKF46LfRrdDTlyQT7O36QBrkKXnH/dEmOM
tyTpBpomM20plfimclDqtzqgBs6zBo/MbFRvSCPPlnFpciP7jv7mfdHN9EnIhtSvJk2xYWQQrSyL
P8KQaO9U4bxL2ULEWLERFiU8fL0xHxss0PG/vwocq//HZTBB40sKwmIJZp7xRw+Ull9M3Uf/cmxy
VHMSLZNkkJfvWgaNPQi/FYW4bPMkeyFevN5jBlMJGccBCye6clFLlrALKF1EBVVYzCz8e104oPgO
itk2b1rE7pRlKlDSqHqtIjbkOY/n89cbEyWor0YLYK7gVcpLTIH8QWxpPHV6+Pp4Z/m/f0ubo8Uy
/TIWDQnuEZgr3JP1+qsgiR/1ia4KzwznyiOokpwJ3YJoi34hwXihwxNlMsKDg1wgp0TtA0wrSnoU
i1CFy+9zjsAED2RzIOBspT7GON0Qv/aTlmL8qN7HuuhPhiJcGdan+2IKXoeFWJCM1/egxkLvZB07
O6bRdvV19Ipzq9y1qfKhkLiLSxvjNmpKevFJ6WK/VV/qQIGUp+NYapoGyn3Qa7chUgH/JVDRcZi6
sv5CNf3RPEyoldJV7CEFzuq4gamEutAfFMwhPOQWqe+PQ+DQKarz9dircye72eM8yuD/1ydp+MH9
sH+YwpLi3M3/xiMTL4FwCW6nK02IR6Yx+Jy63G0zHKlNA24DV3S7Ux5v6Lm0Oxw42kgQM61X2f3V
mpOD0nDyQp9vsZ5vgmTY/vLbhk06Xr88ncuknaxJOQZxWhyGJgwOpIhwyM4YUv/6GulknMQ8aWDi
v1Ro3V/QyxyQCwpbBKaVDUUj+gHxorJamsxzjSIqLCjA+meZfu0tjyKs9b3pVipeZTK1hnNV6jMQ
t0z1K13vPVkdmbPQuCvFJXOKPiK5sTGei3IuL4qSPVJZUZzkpfyUz6Vw0ToDsVHdHR4zKui/qeUL
isjkZlK6Y2kgSVxIkbZBkaobbYbPCuUn23RNb6D9jkufYBkKQt0IYWxi4BU0QTxURS3ewVOMrjYY
2bteICH/mowFhD8C14SRmHZuXi+urGjzIVjm4BiO8D9VLVScolUXXxWF1RIO5XvHsoUxYb6r1MfH
FraZi9zFKcIZ81FtKS8ZLHO7bmvmmjrEjJlTBUl68xw0EBapP5RBSEAScryqleZnIXM5hAI4SKio
8BzLLfrSH+GSHMHgdvtWEzsnxbO7DfpwdFst6dxhFtH91K0X6ul0GGPYNJ2UXRUIf+C5jGujGuPm
C9iaaPns/6Idq6bIwmCOhyIQybiNrX/TjmVyzbCTls9lAG8yHTM7HK3l3tLZp9cC11DiwISjJcgm
mGEACJ/EQe0uX4vg//5tqtJ+xRq9l9XcxJg2/3j3v57LnP/+zGj6LcjpEL83pM3/7P78rMc3+usX
/vc3fuQn/dfX5zLbebxjF4+46kv/2cxXrIdZ99ekpf/XD/6vz6+v8jxXn//6x3vZFwxkr5/oaH9P
ZnrMuv4myWn8/Pj8n//gV5STrJLXZOiGRdecLouuUg2Pn233r39I4j8teJkKenaiUJic8ZGibLro
X//QrX+KmgUH4HEWoHSSaQ+0Zf/4kKb9E6GppRiGxHaLOtv4/0lywiP0246lEy/FN+aZY0dkdi1+
9RH/UqDp2dgouRyr63DkyBmQr0La71U6yU7zSmguZXF5SjzVMQ/BYRjNPQE7B61niQuWo+z39qCh
IrF76jpLw8aC4pn1/RUFCnJPNTDPo90yqhDXG6NtnW6vkiuYH/ExzfomPx6KBvZHWlxwc8VYNBnn
Wj8KTd1WEvCNttyqcrzVLB2N1mT3emmra3EKDg/rhK7zEbE75El+ak7dMthTKNuJBqgUl85SI3x/
MqJpK6eYAzKbDXsL63RV4nTxPLAJxBGBxAnj08zMK9owHZYXG2grQFXm1iAZZiXwFaXe67QZkUja
+dqztPAeN/qzkZRPujZcIkLcE8knnk5U3SJa3ERrvPpdzGJosYOjFTFqSLqNPSJ1gtE7N2p/ML3d
DuW4zULayER8D5Jj1aZvSPGOo4QFsXZJql27HzcSUVgKSpDIsNyZRXmEH285xyb1pHUrSy/ICO9U
04QuDAh/qh3omD0dnX1H+Vddp6TzoTh434GkKi4BNw5e4mSF5EWJyGelDG2YXpGO08cE1FcQ3A0Y
TEroVOtakGzsles2Z3x0UH/EeX2heXzd0HZyxwyP0ETiKvmY4am4oWscV3I3YLR9CjlnhkjRKoXI
kj5g41U5hExu3JRuUIWu9TEvjdOvLhn+1BAVMamqK9pJYl379URMg2vsiSDZ/eVhPP+aCv51wo4i
+7d73BBFbnEeQs1SOJLKRO/y8b/c41rRY2aNimWzRIsXkp5UJ24TZr4cMJvDlCQn7gN1YS65T6Ks
X3R+KgtOZXS7TlR2TaDvTGJAhOmJvIHYLA+vA2MLc58tyQGl32FiN9aXEzKq1QQ5DkFPQCHxPJNE
SDyfY1E0hQJZaDMqUSmzEcxaTbkVbW0qzmkcH9tjNrBLM1zESOOPNFOLQj0sMIwnRV1DWyWHhM47
hT3ZlsF4SMPoGPuSC6TuIDT5MUh1Bosr4hSO5SG8sAxtBcWNuuhFDqe7Zj4rlY00DQohztBM29bh
vAVIQ0kC3s68EzGyp77c1XCfhGC/Es/MnWf2rtiwrQKoE8HmnbqFCQpmOEd7k/iEqtZl4DRg9SLB
04zZb9RsRxjtnmbaWTHaiyRW17SHpE10YdCQJC6daPCf2NmPxXdpiM7mChOHKdz0UbwRH/cMaOzJ
8ivRuhBLidZ4cnrc8ZWaHdEZRe2eHuQ+0wenKhCbZMoJL4JdzvlRNIpTuHyMoEaUNLyo4goCo19w
V9WBcBWm+olZ1pO1QYE2n7kcSqUjLpTdRRbdFvAKx8J2gSxLGdgpLhD0uiCyJHYV3LeUomSyp7hM
bxYE1qrbiEbsIgFkNLaVSEL/DzfqH6l63KiabCCCUUyZJZnpzR/t+HRAcljrc4Lk5oM5ZxIvABAl
39B+1AKwvHnV4NCbudxgbXa6Je0Mem8Q5PbzoOwxyxNp0Nhok4B1mFFgE+bmT4uIBwx1rnxBuO+b
gFVqxAnQkTCor8RecsSy4d6OnaQ0tnNOu4ROuAERXcNDjoI23hl0pKJtQphZ7m5jzbIzMrINV1+X
+C9wfJYMxRCEto0b15YrT41XyaqHMxrcSeeLM1dO4EZxxaxweyHalc5CLBCoiiGFGYHJAMZg0xmH
MvyMivyMSv80uGl1G9UNYbz8N6G2E/ZS2O/lWgUdse1BYM65g5ppnozdoGp+6JxxRftU2R6a8GKp
9jMCTkcPSypfeZshiG/Nq3LBjvRE1kgt5bcpZBRAoZcUztyQoMJjPtjzlgC+Z/gKNyupbpOU3szV
MST6VmDDWojbC5EN5ZlxFkQ4CVlyoht0LMJkh3q1V8VdYYuathnqYYN2YKPkoW12jW0Fok0snC3j
VwqSt2ZNs19VnQTndIsvgXvBZVipG7wN6cYQiUJ6PNhb0vrYTStVsAc4g63Wehsmtywp53EnDa1r
nXHnSQizIhxhStXb4WPwKIZ7/Rp94kk81y+F0AAHrU5yGx8RarmSdb2TXjwYO7Hq/L+/gWlb/rnS
ahYli67SGHt0ff7sY3Y9HfMygigDHUiJPLOO11M6rKUTtCtSr3SX8GBviAVPzZnfwuqIFJ3nqtjl
8gX7pIPNiwYB91Ls5DAsgceg9o+dEcw3malOxVIq9KDbhtVhKxTlSl73rWQXwilPDRf1DAbPfBdU
sq8uytYSjyAwPCzVk7aPXbIm0f7nc0ZlruPV67d1atrR2oJvv83dUdM3Q0HMeE/ua6HaBfsiPQb0
r/YYKduQrTHboB80c6dJqI4qw1ENJCITe5tRuW1F00NEYLMLbaM1b/Mo3cxz6ciDQpbf5HpeDVho
cIPNIJp3RSDn+o3ZNiDWlKsi1O4saY6qoTAo/Kgd0L5W22wxkDmvykB1lANWYIBPxzILCCJXGLku
HqOfYvTkkzJ0Dkxsp2fY0SqNW8BGzA/cCwdSVaIJX/qqzZozd3eGHnKv5SMz2R8ZodqN3DkCVn15
O9H/104TQGKimeaVVEznTrVOAcjmu5ob245wLihjHcHx3aYAbhlx7cD94BVgog9bnaEQgOAC+q+O
MASLzchpK6rdTNn2lBYgIbyZZYHNQwrcPoMP7xKfxd0uEBYwigHfqj4j9jgX6yqMDtJoAfCCKas8
hSOPCpmBGHp3ehYivm58+ntEqJ0NBtYSMlrs2DvNYzrBEXsl6xfFs55NnGyambv3i1wGXsAhPllr
mzYKdxao67+/8ym9/7zziQ6h868poqaL0Oj+6Pw0PKvRABKXmASGBlnsbpRna4B8wWuIK5y5ruFX
m/qRK4mXVW5nl/i7LW6HTVFMvhiMq0r6WeKBB+0ZBiC1neUEg8CN9tWrmv6sNsV8rm1myYAWHfVw
72eX8QyRkySriPcofwNABcN5hDqMzmKCzQcsXlOzbcc5emiEjVJNPjkQK4HMFTntyCyI7Ea+5/U7
cmZPxrQ/S6Ef4fsXcc6ndXYes+5sFA1I3eis/ozJdyCrQ14ddAQxLEQziGubxWYz1u85g8zOsdR0
b8xHOXnJ5WdwuGfoDv3PpQ3I2YzdmLxDCWqVhFS6p70Dec0d+V9G1Uv6qCV6AsyTDi9cXldeGQA7
alQX5CXPVYCCjSA2SD2SgvF2sC3C1eiW1nBGJmbWuXIMW/WskqM4TazH5UqLejct1LNQodC1tuGs
PIFufc6V6VnD5xTP8PzaNQU/qW9uhK2jjAVnSgzHIDHDyC56XJ71M/J+FAgBxchAFfUyRhj6NHDn
L1OaH0N8opFCBvUcvzO60QHhDr3hZaUbbehvkXU4h34TvWWEm+LjFeNDpcPHLK1dBA5WGUa/qyXc
Ml5d5VuoQ0687mRxpW5SRFE1iU4rgSjMJXIkhoz9pwwsvcYUKyU4o0CEmZynxMixTFa6BusA/g6q
E2IKbXXEnqFweIJELbnZLHrLJV7LWuOLAGYAqhwGvVjlqIIhtRtyzMgrseXR2M2YrzCku/qHXqJz
d70AUDqUHdUZVkhlHbpB2xloQ4PeqLeuy/Uaj+qpq7Drt+fSyF1T3JZE1ALlyXZ4D1dq46tNYTfW
ORCS3az0e7JdD6L+A32w2FhbwXzqjOVo5qQbdQLd6elc71HAA90uKMrsReogAsc3fkz6UGXA30d7
jHO7zIp3WTb6hqB7eZaBWCMuYmVyn0zKmjmRLROyAcfWzuz0fWgrX2NhkFiSZsoU0kvXCVAIbD1e
lEOrkArfGCQ/UQya68uqL/MX0JIwlkzJjr5BMhSv5XSvyQYn6eI6utVtmMTVk/ijo1la4o5Fu6Gu
MsSQ4booflSmdcWr9aSWBWjK3BfGkUHTcIi3pYjSDZ4z3MpZ9YJCwoaExTrUzxIkMTV/NcfPFLea
vpbDfTCbR6tiwqTuVe5KzJXbsBcPcyocUsjnh1jvb3O13GKOXUWDXygInsNNmnWHknKpdeG27CwK
Jt3aBO2yaxJ7nK+P6N7WYXx6mUhArAt3kaLdnEd+b6p82gqskCO2P3EiYNrN1k1Q/QfxpoLH5qFu
+G/5JnWuTma0wkBIMTQaD38eyCaZJjKDVQl+A92/SbfFrNqapbJtNgo6V4OG8NgZmKfHc4oLacrW
VoPlAgNWGHeU7rKLStyD5msAGJhNhHjSm7x4Znu1hMkurScpTdYq9Iy5AfH9wB++U05hik1xu4jF
JtvHas5sEK2sEEDofhcZJL8q4Q003SraA1ypobjHvW9V01YwvgfZZ1Rd2mg89u01zk3IofUlFaar
iVYw2RMrnbWP+LZDFV3bnwsrX2Y+GuIszfC5sthX1cofM5Wj9YtqVICdthNKzaYA98BpMMn89B7D
mKqQ6wbnnAR5nF3SwplOelva3p1CO4hfKguYaX/LcaYr9GHZCldwnteKWB8reR8cDHRVcroV9B+8
S9LTqpO/BmVrzl3qdTG8GnGsquNuZrWGUtUk7KPMmXSmXFIP1gcBFlffrH90WyQyeAGxDKD8otti
DsMhFOB5e5pgkBf6jl6PYZwdzd2aKKJtIX0y5owcBvSHKOO0Rljn4yjlzuW0L4RiF748rKq4/01I
bPg4cB7F9mBiup3dmm/Q9sE2GGZHMUuwLKZLXnSKy3TRkS4EqTurAz8uqzH2NM3cFP0lFJoDASzo
Z3hesE+fzJhntWRogPVd77aWqTNAzhw5Gp2Fk0AkJS7tUbDTF6nxOkCQxecAVBT5sr/Qc8nX+BgY
Epme+DOFzUQFpjV0OnpM9r2b0AFWg4F+eeOKU+3mSCCqGPjZRxBDYY1Ws68yixay7z0gZy3HGpS7
mbYmjW0i6VNNDlW4qTZoXTZB7Das4hNPZYL4N4dUj6i/USNbk9fhApGVE5/QKQjeTW/paLyVvD5l
qezVh2Jpsjg242B9yUD1SOMu4faGC362eFehRS7tq1T28GIb4VXJE3hRyDboqQwiptmd0GLb57FW
4oYzA+3t15iWlWY+8KRo1R8ExM4rrABvh6eB2AHCFfPCTeLdYtGovfyHxsRR0psz89vj466Qqofj
hgG4cAnNJxYQHWWQeR8C89D2NfTJFxx2Yxvx8t2FwrwAdm5H9dgkx1mYr7JaXUBuMEdn7rRLS/hO
lblZxM+kYZ6aIkcbzJM+NCjPLykrghDdjKjcT+PTQsNG48EprSO8DjnMyZi1WWzXFWYu/I3EGkAp
fTggn3RYs4rpwPVH1CU8puobLdwATlEUfSct0n54TdMnokDQH9p4xIoWYMFKg+VYvGa8jdVtNp+l
GoYkSLEZ0VY7S2eBM8VgrcfoWZxIvuFlmtc5Og39ltUE9tpZcQv4tcOEwcgmG0RXxEcG6h9FV01M
9oQn0NoJyoZI4azYJ/F5pKKKFY/hYdkx01uR6dIY0qFCr/5YvlvSkQU+VDN5MDw+iI+QYYMtjuF3
WPURLcuss/Yh09PIWKMs5As8cgSuKqz0SH1p3ca6o2T2QrJl3yDOO03e2lZ8xq68GgZizCf6cc16
6OkATjMKT8An8VaS8Cjg3ekmn7xVM0PvCt83Gp9LjRC10q4m7KnL9eGhjfiXSXGtulPX1k4G75oj
Po+G0nq4b7mtEEZmPSei+6K8KOeRNKZGP5JBYE/z9IyW4ak3n8WcED0c62g8Dgl6VLRMjpjCVmvo
DT8K5HOvCkdawQvPVaY/uJ4D/I7Abt4FEDVS6gyQmsS82hoNDLDU3M5C5jzCTqwndXkzOXJaIU/n
YIsYO5YVy9FStG6Rc32m46OcDuaD0D9L0NUKBo6S2TMgXPXkNFkEs80/koK1VUdPIrjUonrhx+wr
d8NSNnLyGiq449P1IDgMzNep9H3p3tQRylazQ+nJ6SCU2FNJ24zBBQz8IFXwgTMugE0YWZ8G1RmV
Bl+dzYHJVE96XBTda4gnzXrC70nwI78xLP8pe8vF55gf/hE5mgELaHz9liZoIFcGRtW0esJKBobt
ZegLUjI6pFtXeW5tVXyuWOOJGHlEl066D6hLI7g4qy6a9iNsfhQWvfW2PUotPPPta6Lkl2xvgLN/
GCvaGPEDrRTQPvEdY5qbsh2bZDSl9fuk2lEP6KQirJeOeep28r1lsjhaTw9Shbrg8FzKTTl8V1Er
GQlLxhPSzZMoHhpVx/iCs5xCFdQEMrmtNQG2vacQxkROIrEcbpr4OrJ45GNoC8H3wZDdEHxTjr1Y
sG4mr36QegwxV0p8zfsfuGT8vCOqQedZy14q0tpC4hh7bLmw45UtucMTM0GDVIEN7Jk6fM0aiGdA
aTQMSJ8zbEejbx2Sv1b8pVSwS2bAsOcX6IcR0j4hhJBVWdB7dg+7w7AvlA9kxEfuo1PJQpMrllsI
81l7ryWH6aidJDeicbyA9Mey/Cz2dGt342TuIvHcSNzyqrwiW460OqdXcz/VcihB+xF6XWvSDtVU
ykwR9+noMdH2iKOAbE3Faf2YmoMghoRRB64UmQ8jE9COYMvkRi5Mn+ATnEC70Kj24mxzH6nyHaLb
iyk/D9FwqWXtdQRdQrpd1zoijQDDqpxJ3gQCgMAKB78WX4YuuUZUCGaOX54eOLKdBOcts8xY6iiI
e6wJ2/auvYKbHWeCrRZgWlJpx1hmNIl2OsC7CSoJyGIfMYRX6bW3ndXnJZL3Q2HsyDZaKZLFyZxU
MbgZVqes8yXYEzezL0QU0Q8JomwccQS2Unbuiw1fcKxJNQwtrtCq+MhFyQ0fy2bnZkxQy9JuUGjP
qb4dPkJL3jStstE/8UmT3+6pbesLQb4bzG8ZYV7xSjXOSr/wQOs0hFbF+MjMoHNTjBfsshdk2f04
bqr4LQ2hFizAxSgFhGspsJoRj5NjNgEKIUk4xwKaqP1ZmO5LH+7GtgSWTD72elRXE6N9YL9O+5k9
CaWLw/o+ycyw449Fstj/YPvMu0CYdkUz7oS42zE83pksvagefNkqfeOI7w68E8OK2nRkNPbJM2GD
kNMJqxo5S7sWa7ioD9suPyQbLSbGkVYgJxJrW07pQVLjw0jwmlUIe29ZHl6iwQYxSYfeWuuS22HA
RgA7lOZeUc0jno45G/ezPh+4BdFi0zGZp3VRvgbCvUAeQdqZq1so/zGMI1NXcqyI4WmRi1Nl+L28
K576nKNL/oPUmydeGpLgDPnY4jxPhV1UbcpUXqfp0TDk3QJYI5A4Ro7FqRXcumtB7NpIbIHF5Wuy
kfDXCOgcl5CDZFqR93cb5343GJofqNaqHp4B6UJwIcnJyUvSzUXXMGnUHurytoBfnCNUqdD9+sOg
+VQU5rMx08jntJh/l1Hz0+gn25mGnj0BJtLAPhmH1NpX/bRa6vRJkuYVYbfY+dkLj/2AHjBdxySP
EFh6w+shoVqgpJWULSCCbYa3Oe7Wi3Dr23svg0JK8lX1obTYbd8AEakkyRUf+tTCxBVW38RosFtE
eKlMrUtLg7FnAGErcnBuTugLxsxwyytbkdzDoBRIQPWYW664p+W1LKCsASbu8cgvfG5eRJdgwTQe
OQWC4dZrnvUR845tskBZTKWeLKigZbUz+2ytttulfy2Wl1rN94omrTsWtYJ7sHCUNNuYEflqt3BJ
bUnXyaQF36g+q/DQC9ozGiRsc4372gkDhcxHGUGO6BTTBJxpcHBgRSxNQXA0lcQxpYNZWk6Ui6wW
3xbIjiyghWZLJIyrOAswq1dwhpfQMZDzQoAESkzIJVTgcm/FIhhDurLx1YCi4+N/KiDsiiyvakIz
mDEZK8vWSL4JGryNrcRWV4kpRxR4r5Hm1wtuuaTcLwkzbfGQjfVhkdVDXsEcle4Zw+wolg5SXBy1
QTvS2WGSadC/0fXdo558nCHDI9PxW5sZt65q7okw3KtZOJX5kyJaN1lNbzKq2oihq+lLy7xHtr4r
6AfMBMhSonfmdyJzVj1WE/L3hvdc2xl05MhtZdKKAXO08xEyUtjQ0YV/kmo0TLHh1xAJqm0Ok7rp
nc76QDPgaOVlInulbkPPHHWP8r4mxWlJT0WBfE7LWDRu8fcWW4U2JlfDaK6J1VxVvN37qvVGemvv
DRe/0runyPIaL+DaFzPYWx4ZsPbGTmCMxvwkgbgB3HrFQthOhzw3jtRiqSrsGknaT0N9KAf9AIcj
ZrxkyXvweB6GWY96y8uLygvD12CMqSVTr0hjT7IcPkEni0p/IQrltQfspljpPlS1V7k6qt8ApfkL
gGiTc8Tky0q2s54e8lYJuOSQ625MOCGH2GSi34UNHs3EtpqHLYiCgNqoE9FIUUyJwBUr1QSGg9I2
RL3UOsZ+xqJJNMu26U7JrWOwXN2Ej7rdmTX06UMoGfuy5jUmvPWbRP++St/RrRUkQa+ETawTjcWy
WoSU5A9PMOuXWKROuB269qYI0nOqJCfSmPBZXIvBG4N1qTKM+cBzfmHfPKFrPxjRKg2aHYmNsigf
AmU6WRwmQurABd21WgX0Nr8tQbmhEeIo3WGgoqyGp1EilSpVn/UqvqpX+kUaIM0CGC/eGVAMnZ8v
lVe99xyYM21x5KlwB+Nm1qGtiw6pTyGYT/miwv7iQGNwbaWYnB9R2scKwS7mbdoqQonXcTVwfD1M
4eShxkO9MLgNEVvC1qgGnmNtKx9yY4V0ZEPAGOTRt1HfTLD0SZYBCqlutQzORbOVDSYCMOZFHIo5
2QYm9lYwncl8D+PlRZleFqJO1Rb3tHCsJOWUeUsheyoJh/WdcyyYrTR5lrXuSvmoyT9L5nGhKno1
nxCX3JTNfSi0+wALwcST6ijhcpkMjuG3gBjlIiFO9IC3rmrPybf0/7B0XjtuY9sW/SICzOFVYqao
VMHleiFst82cM7/+Dh1c4Bho9HF3uyRy7xXmHPNNZYtQdmwRyvXOD4VjCFukelWQI5T692iK1+S6
wlSa7+pG6KXpamRLVhoBVGqsJtKjJxzaSHtHy5er9BqpLN9YTzLWL0O2+dJNO1lpGwLpWSN1Xi9Z
kAWdgp6TegtnoddAH4shUIBfQlAwz75xm+wktnhzEjG7ShPlIaWtAMnJtdeDZGNejn0pMLvxuhR5
AMaV+pqGzfDBL1OZblMSGf1GoWgnGr8/59sHMziuWJ5zrylFqK0gaRUFlnVCEYttnojOjZTTP7dE
L+Ojla6jmt6rJn+oxX/1w7IsBtyoH9rBn/vFJ9WZZ19KVL/gV93rPi8bL4E+fyoZ+/L5Nhv7OXPN
5rgwacvS990Q/ApezJ6sz1U4Hui2sf0mYWm04ZisgZhpbmo4OhG5fzvoLPkuMKxHWsPopoKi0TJ8
mk4BIVXuMjauQfrC71HXXUuSCWmrbxMAPQ1f2Vp54HY9SeHtSwsvUI7nuIqnKSMAVa248Ei6ajqP
VHRP5tJ6hU+10dJSjrcSY/g+ZEdNKXL8hvriZZirN35ndqsNzRvbmhFWe25F4r1ZMvKdgv3SiHTD
87Ne2jrKfx9q45XAhZs17Ok05v+S6TM5nj3LgnFx06KgRUt9xF1eaqOhdMrhrRu+AT7t3CxqQ+Hx
UfeeQQC6TI41sEJe1sxVNtExLrgmbAsaz65BY2g+tSWC3oZPdrBOpM/IJeNFVY+y3RXNtxL5n8Z8
aUqZuvgy3D7ZEt2sIPSRvuFzmojnGvCAcGopgluyCJwYHS5d7Su8ESmugg7lUDZ41LDb3gcQrQ4/
yYYvtPUa7/Y8MAtGmZOd1qQn9SA0P0g+zGqZ0NmccWzZISzYaSJsdV2jZLeiip2JjKuiGWChzuol
C/PbIX796+K6Sm/Q2hhwA7iHWdkyhNaMSxXTvAmkppguaraLoFJCqcZpSwxbREAM+E0FFZRQanA6
utkB15Q4mTX1sh60+erN0uARKukJguUqiux23eSWTFDrDI2XAFGVZK/yS2XvIXJqj+ll7XL3deoO
NUDtleGC7shi6TJLUxmZCkx35n13uYPcMs88LQOMyfWLecHjdK0Upqq7O+3GLSN63cxv9Qxtvrs2
/CvV16iQRLymFQJyHknmY59+qqgeQKvcsnc7FxzBAleRvsybsTmMcd3+Qz/plQJwleRNnJ+WHrRr
77zC4evaJ+fAp9bWcHSN3q7iayRhQmatuabrmcGW/si2H8DDnRquav7btKqrPPao8EiCoPSsAtP4
aRZw5axnSeFwGJ9bgw65Yv6JrQGn3jMZ77UBUWjm068e/aTfpPvWscQizTCbKct+lFr4yQSb3Q/k
cfaqBKCyPQKaNtXE1oTbLet6V6EkKNfB24hmwm57COBy58JtSMmqhdQjaIGPeEjFYIYvXi6LPac/
q1LxIukn+zanEEWnx9KCYNkRXPNcrkswS6pfrZnfcCRsCYt4YThPqa07i3ytvgyBpbHRe/0meEkt
+XsI5GDbI0Z3qcTPAxwevZaxKQzWic3qUQXapQQGlMklCEwVyQtDm3UFpJ+xOP1hsiJmV/G/8ZFB
StqpOANQzXl7JbI/4DL2fZAcP62q9hcSPIaBuYgrWJtjHOwnptzdpt4tBhy8ZmzcmosIHc3aw94C
Q0eZlpGaXSino/sYX2FxhwS5+nQUOM6WAoe9FTbpX8Qaxk8Cd9QfNGuM3GtX+1l8bG15l/nAckG3
S8C32StEGFfEdWIih3eiX/7mDS3Zkl/t3Hw/JniLEo507hn5Tcbw0VpF0Bifn4vF3c4qkaIcwCTz
Dri48868zd4fOxF3GwHRy1Le1h0kyXU3XWUmBANtWF4Go0APKHb+K5Ihl3690NnNBYbLedhFZ6yR
S6CyQD1JM9B5uq7b6bDYiTFjQaG/1n2gaWRSJzYsxqzb2BkI3ozgcc9VnyRn9zC9bp6CAYWjScej
R/yVKRWhIF8qrsTFVo/if4oP6OhnLmURHfcIFKqbTComFpWCEWVO3QjxrP5S58MHjnLFnHXr2vPQ
fzAJCsqku4ptfUWkCQ2co/kIlaQNMxO7HM/hhJiIY/+sF+zcMuYB10YSb7pQXR/qFU8k8srJ7xOd
G4fb5BcUSYHJD/I38Yz3C0EpKjjWF7T8TvILskHLQV5hojP7KJtNoBfs21r7SJ7KT+G9Jx5iVNhH
FG3UrWfBUh4lRDkbWw4GvbnwyYYgAdcTH81XOWtO8gGD2KyviPJ0bkRXuo3gz2zptlo/MJLL+vqI
xKkgFeVGyMQ9/TQpP4CWxAsjp2lquaWXENKmFIBwcHJ+bZ3xCmQ4DzoBIYQ2Y5o5591bO2lO8dJE
AZ/cOcG6VxXnmLEeZ0Fbpm6+DW4Knys9WMd8a7cv4w0pwUYEbcLvKEBGWm/VpZCG57w7pvra9SDh
Me69r90tZhHFWvES9c+Ov8eU6PafndHBIK9hcVxno8to2jFNhdee2RunignQIZFgkFaMSCs3pUSr
UpRh+c3gxDdsxhpGFlmjiqAHfpSRh9UZ1BM2m7PBo1EdIqJSoj+idZrCNkrtxJmxB6ljchOlgpA2
iZAhsnWhtTQD4M3qAn4sXBvW7i6if/3GbF5WMWacNlk5V2ceEctuf6imFurll0QWj2uL6HXSxvyQ
5u09KzzQYTcCOXMxrs2JUwBrgkqAXGPjDiZ0wEHq7Shj6ZbT6CKYdVXWtvokuDoZaqZGNfPWbcTw
FFDipd9Iz3I91DM9TG/7jzmT70Iq3nFt4ld7KWKGGwP1dFIDvTViPSNU4crG0DgJF+u/tNAdgiq0
JPFefz9LNNtE1p+ct1zxdBk1wIG70/AJaUSUV0VmrVzKf0yEyHlaz5+bxCiFaLitSc+KRDlIrI0A
qGPa+gDKYNDLeoA/87ZTnHCaO4QwgymJxf1k3Iq6vXTDfiHYqEhis0ziApMD7F5bIGym/yW5uiBE
QkZbuf/QB9PtxCbq3qt3ee1vc1rcRgOxKWSZA8jdEJAXDrcyD/lm/hUTT6m5vElueU0zw0cx44LG
7bDJ9AQN9TC+6mN/r2ciO3v6vJMySz/gjXxN1kdjfegbs5KJnySJ21K8QC3dWQCROEqw6JPspm57
8Chuy0sm5wPrsRhgCrHEqcNItDEP9zWEOJRzSkS7BVN3BxSuGd5YWjg1bRBUd1WsLziyVEJ2ZTw8
mydhWnpp0bSefAl64YNqfsOzoXMjoSXgrkPEPSWmM1P5ZtkNCyatI1+RBYlGkK4rP1adn6s9msgv
sGvxu2zFS97/NUTeIQqPPGXFxW5We35lRAIKEqzWorjAlL2UDAracSJ7fYyJiYm7wYwHQYiXFL2A
yIrvJG2yJ+9pUNJrgEUNBrDb5ECIMcgOL6lWr1d3D3X0izNw0tnhlhfTIh/suK0jP/94kMNN0MOQ
nqMX+HxZCpcpj7vKGiU7GpLcrV73IimfzQ41Dq8qmAWO+0JL3wBjv5lr9Z6TnJqoKKplm75e4MOv
NAfg+0xk6B7N4xgVRxOByYzaKwM95WdnGt4ucI1ltINXNa+9bKAef31gmn4qzM4bxdYzxgalFf8f
gP3NzkfWw2g8xjaECxDC4sePeZmRxmskCVPjyEIb6WmFBumiA1gjXLVJomPPqEZ33sxo7jp31URC
YMZrt2rXnNqvn/tbNo4309ukIq6EX2Ji8miuny+PdpJudlZ/1/3EwLHwv1PWwsXbuGuPVwLbr5z1
EEmmpEjxFJPfpHOlzn6yz4HONpKasIXHQx5OGkgaoNBMQJ5lMZ7QL9AW+7/WKzOF5QomYRO2li2o
f9v0a29Xr1p47ufGQ47qMXHikd0xMw8u7g5YHOfc7zE9SIZ05lA8qY3qzwvlk7L7ScuNjOsLVWaN
IF1LDE87No+ZODbFVPGPngKAbMJ1eFXcdg9LvkviPVt5khMCZAXABQgix41pkxHqaUJQeB7o9C5B
LmKUThjqROP+a9cLD8XsiABH8dDeww6VPANHfc3+5dAYh0n3foaVyJGLdiIdYPQSzrJVxgOP+HN2
JlW6HFVxNof2Z7FmVC5HMC7tT4v09YGVcmJMn6ykD/mNYIZpeeiNfMM/gVTEQvimEzwBgFm8N5BM
1tU4j9n0wOEMnqQmXmN4yHn1UErlrm3FHSHKWVpIZPkHtZdMzN2btd1bQSONfzoev7FxdvDrtfG1
CWGnmM9JGk5yQvw0vdhKL0aQlbvS/S90/1ZBiH2DvnBw6qzy8/Yvo7K9m9/x37yvzrE2Ef4Ahe5B
GMoIHGzIW6/+qzfrAesG4ibuZn8Vj3gEIqmZf1bGk+VFKIqH2E93fF6ywuS34k/P0GGMc8qTf4zN
7wcCuQFY7tBC1TOUy3q1+GK2QWTI88+qRE9XW/5wqQcwMTG48PeOMYTldP3u7CRrENmVTpT87YkH
rKZJNB+4Ea+qcFyxLl2LKotkOYRQCa7TBojkthrm+J3wBWG8iU9AHG6PXnWwrGgvjtig49qYSmf6
freNNx4YdyaXMor7QnuQ3/J0I6NiLvuiA7De+RwLhc9svJQwuP0DTurk9NiBSKsq08hkSjnypIPb
rMzqGVqCU7fjGQGhUTsdZx6Jb7D9HYtEdTZn4zCEyNdZkldhNrOrMoDZkgmnJWLQNGMwJid44vyL
6n547OlV+HckeoD0Bu5Jmv0esiZsxjFIzZfqBvADucRjMQWTiB+7xBS5MiUgxo4yzlBDA1qHYOwx
bAOhJdCBqFcoix/9fyX7p84AkKtYdrkftnw61tFpsf/bE4EihXiuciOwPjkQSUhbyJCwhsqvkpeG
UsGOg+xDTv125BbHmiMpUeHAswLPpod14S4fKa7J5jvrzqtoJwjLC3Cjf3EAR5wQr0DSU494eLfz
1rApEr+zUvfSP8J27itcFIcVq/65rNO3PLfey7pxzPXw2k38kdt1uTyZljx3kxVXUb5B8c37NEro
10mI0bG8K3iIIJ5HgpZfsP/HUoYBC1bP5OKAczWQ1ZChZeMVnMzhc6rGX0vlie8GgytFccf/4NSc
5Is4OTtPe3IyUzDrPJkqCaUmYT6LGU2kJVTtxnYfWNhrrjWf+O3SUV3REsYlWBEtP6vKyk3LHMjW
p+5UJSaOs5Pk9Bx7imP1Z9kcLsOzTzxJCnDt/BSx5q9HhoLOScXcm4/IGEqb5Fo3BTJ7VA6zqV1m
m9A2rtYSN4C2edQbfrEzWT1wIdDLUoLauJ/YzwtopkFI7wMaIRmzjVahbOamDpTCCjQSZk1HJY5H
PNSgi4nT24T1wn9aO3Me8PxtKzT62tUJK2nRQGGzmLXLtKk+bCmfkC0Zhpj+2anU1akVaR/yCUA1
YkbF2xvxfMi5U2D/h6Rl123PG3nYUk1wJxzzb01Be4Efw+wdICI2HG1r0ZHCcvW3In+8FPREF+b2
ONV3mEh39iAELICCpPjsmflVdXsvhobhxgI5p7rxlbQ09jvfUkfoYubNluImEwMg9KiljmKG77OY
HGYHshZO5Jo99uGsk2Ci7PwD2Y9sVuM+mW7MXxb8u5q+PJHV56v8sWnW5w5jUISqyiT/1ugkNpZv
h+BKJdCXdLjXp/Efx7q3jJsHAN5ThmA1ZsSUJ2pg5T82YLY8zWRcdQH5EMB9fyUZgwnr1wzxVOsz
ipMwiQWGBE1dRvsZksh0rj/b9m4gDaRNsIdC4PKK+0O5Ti/1GPJ0BjRyHZrYbSDTPoSBDBi2UEwO
z5KQP7Lyg4aLwhHgB2dkDmEukYtwV1Czs7XXvurjnKTddZ2qa7GhuYbSX6ePjG4pZhZX9UKA+yf4
7t7HXxR8SP6vdZ8Q2DTGYi9eCJOyDe1vo7Z2Q9hvjVA1c+SzRvFJYpFRGS4bPLE/c7seZecXjKC2
pebqqP3ZEHg8LG9lvzdAJ2L3dmiowrgyGDpxWTAnkqjyLLE5Vwf1tcW5DrSDY4XNzzqHRmbHZTkG
/a9Gtg8qeb39m+rUbSuS8133qFLbX2MJM47z5uXXN8/WFHas8soyYHewJF5fW14XoAQ4JtNvqd93
2GJ/VJbIr9/CR77kZ0HqnKXiTRayuEjgkhK8ghR5eIwU2ycxSy9pf7Uk4Zb65VOvwuI+zKEG9H5P
v9S68sGVFXciDG/icbb+mJoe4KpieE7KOyYuM1Y6iaIlbthj5qYtudtYskkAh/laZ+awwAum+zcx
7Z+7Ekroy7OfUwClJDiEJojBdDR57wkvtMuAL2lx1Y3GOGp+qnsSwzSL+zDLiYPhFdMpoY+zoKiO
3EnARs7zddbeZUevwy0ALWSagsfEnW9A7P7JZwnbHzFiY37mf/J5IIKuzlcfbhIZoaSxldmZ+bJc
USEs9CjofwgC84YtmozS+wIFYZACiIq0xsBxLBRuaC9Wfk+GP5bI4Bp4xGujBU4xjXfYPz9GpBhV
ddynqbn3zf76QJvumqdYlibEqrndrTkoiNP3Krz115rSWtJwbMq4knZuo8HfmVMqHOwIPHR8q3pB
t/HZsrkeF8mxONAkuYCTCH8BvZISgLILTPQpOVE30vCOIQcxXzpc+VlaXgYCKrIYUXp9lil96pGa
HJbmS8OH+aDlbk4TulUGZHLiUdZOLCbRcKBwLdQIv0DpW9RYInPao6A6omY/mTBuEa50fzZLRWFf
+DKCpEaRKXctfyb8bWg3v/9sewiHI+Z/7DXWzAk24+did0KBeWIKQnYABHL/QFMEHAKmf9ZdU/jT
NGUS96Xm1ALBXDhjyLA3PZ1HmALKZjMS5XUXLVMZfWeKGMLyDyvAQ4q4Bi/NCxD3iR0TNgCIW301
uyhMXc0VuIkGAKTiyoBIoFJUXurew56VrwrploUQ4UB8DshVKG+bDQXjTTuMh6zTPXrdhE0jKO56
PXgWPQABfacUTUGOuonYRp6uxhgunYSfzQef7WhIsSJw6tUcm1Ybr7xy4CCoQ8bz7owYfDSTMB7E
RSPWwDHcbMOqP6xNe1e24n0zlDCrPjALb7Lw6EfIq21xowWJcQq269n8pXx1YHAaPjRe0/1NebVK
Qk76mXbVxPmqK3psdLhjt+mySsF8ON37PBASyEoak1Zn8NjM4lutZ896ne7HaH9Lw3Fv/jMUmMJu
LXsYG087SDa0Yg29FfZQrVPuJm+J6kq6yWjSGbjkp5QNbk8wGvba152QJSheelBdyrXrrKvylXyz
HV34B/ZwNzCRi7bSCbb2UjjXrOZZ/qznfNFuipo/hLF4tlb+NtO+9seN8alIR7iv7+mELtAV8dqW
RhQfaRLuvRaOUoxn09uJQLBOKEe24NU181inq+Ju1Xe9l455fAt8qIk31q9gUHrqPhDhpLGupx9h
j/kABeBkY0FupHYDXn9VeUk7wbxortEQTr1c9r5xBeLI+5WzFFPaVLCjYd3XWN9tRYRHzxIy/bFP
JDlSi63VtZLttMccR8ectv8Es/4AWvUuQAtCG5oAVUeswSnqxTO8R/GecAfM3qj87H9trPrm5GJA
P052PPP8dqz+kh7TdiT7u5GMrr6nDo9O6kPUc/vWS2u08mSgcMKtePYJpjjIYJta+gsKEfyjjqUr
zM7PJrmfkoZkZ3g77Kq0HIMprzHBrRgdS0GdiX3SKnb7MFlSW5NdO5VARkrqlnB3N2LqSIknjWLa
mii7I1659ekjr4g2tNcimCrxuWDFUG7zTqrEYd1qTG1d+UHWvZ4Zl5QcqWon9E4tnkJN1IDBC7CQ
CZ0icV9NSho1ygRPm2nv0CJOYbZsIaFpIc5ud6is655sUIWzu521zT2j1RDK76xaUItNMP6EG6M4
o3lm3fIYuuNuNaKvw0HrrTNKppKTlAcFTersDsWv2UInQjrNwO0x8DkVGOnW1P1OhCpq5i/yOhAT
ba+867CVMA9CvASNQt4GMmNJDHAJhyT4os3NI/b8N6m2rtna3gTrwA1R31anVbVblYmE0THDmPmz
O8vF4PveSKgwTF+TmBfiklwI/ZlHmzBaFEV5NFicgf2CSL3KfD2UXlFCPChjM3itWqAT5A1i6Mv8
mj8AU5TQwoqMtO+MWr7IX8JmM9q3+qLiXOEJu8B/QCW4cFMxxbP+5EkVafS+LReAprG7QUjPtZ/0
xGi/9IEzOrOxC1A3LU/NdctBvNQ9GjGILqOFxBs9Eyp3LCdUMjWTj7N+zvhkNXelZ/rdY8BRfAZx
PicPTfyJ/GlXRVSExi6Kk8QKuDxTIthhfknV6nDMOKrDCn8x2pt6JqIPpbrXLZr3m20Z2Qtm62mb
7GZt784jArBCQZ36rcEPMBPRH2ZaGpVIgj6URTVMGqi0u4cJLSV+I6887UT+03pGsc5mluWDgSXj
C0Vy1X/v2+GoyxJohLUYzUcnS6/BiHMQt9bJFJzdmzlS0MzDK5fVLZjVykTQdX/2VKUqv5coZeTE
OWrM84NbjsRRpPATEJiWqhIkxGASy1mZv8uCUBd+TRo7B77UhGoup0RUhLg5DJuDQC2Iq0DA1G5a
RMggg+0+HOithJ5VVI0kHCYXwgIQxkTNpGHe5JGQZhdrnC9ITHo53goqhzG5jh+rkeCCqKJ2aCPN
6iISJzLI9W1gGQu/vlMl6sj3rjMk1wKcCwbiVV961dtYsoV70+qYhHi9uhcsXyo1ZrzwEovvLImK
yDQxqAGOtarL/FeDXDU+Mjl/HjWBVgSFDPl7tiV+K3Pt/uAne77Yb/1pwwKcmd0VoqxZ2Ms2XfXC
ToI+Q2tQTtyG2kWwuMgx7sFxGkAVj4vXsrRnQOwedWBUya3bORhxbE7n8mM7yMrEs9s2v+Zxtcth
9LWr+V/+ymPefyfIH9pc96XtqdFNygpr3xXlnlMMs1tXmeupuDITJ09mEntyr1LRSnP75OsPaClM
hzQHGgYqayfH40w+kBTOXXaB19P38faKr1p8ICOyetzAI99RQSCm9CcGNilZbOO08hB4KoljvI34
op0Ea0ibxPIf803dr8dwKuhzzI/BukraabXYOI7scNOAJ+xljbsmG4SoYcN8IoTpckqYwFjzhSJK
8472vn+tmJkmx4pr6/AKGqCOYaoFw6icNr7I6pqhMoN63Oo/1N1tfiWQ7xt25xJ5SQl+mz8mM/BC
9FeyDTbro97ftCKoUWvTDky65Rd0Cwq/TBLeVtusmd8wz7Fgs9ZSa2t6F5KtLBHWzqpdgidRiywi
SCFNuo3lhexKTDuxX8FAER5gAWwStRqCRjVH8xL5IgBZsWrHlOwiG5Ba38cplP9QCn/2tfbZswDo
dazoKjvJB0xa7HB62Jcf60oMBcPvlDNQTl56k9ojc5GcUrTGTeXDpfUOyJuZ5CvDfxZNhAFgTPu0
cBbVOLOL/Lpq+yXJWc7B2Z75k582cE+NLDHeyfzKavkcT+hT1ddwgqSHJJudj5a5kZF/ER3kG9sp
RwfcXIeU+hzm/1b/Xa2T0nGuyKd9+NpZA5P69ZGbAe7Eh7kUT8manlVyFcwKY7292rTr4ToOYYvD
ydn34qkfxZMOdsWLKfdxleZxvu80PKxFIJRUKpKUVA3a/7K0DJfxPzkdOLHbEDqFky9vW5+GrR6s
ex2P+3ZFxnIoZZzU+WOiddx+5muNq7nxZRlTpi76MMSXXzrrnkToPCsUZTuXVCeXyRMw6puJ320G
PwdGK+BGMJiUmK7q0vjI02fd5J/pgi/KoIlFaH5uWDgtpa8Xl0G2AguqVX5qkQKyZsmcikuHb+oi
MV9IoMvhhmBz/8G5CxvC0BofbOkpNbnDGCCQ8kuLzkoBCrWssCts7jKyELJh1GqndD0TCl3i+9Lw
fQ3IN6SX74u5TLA27GmObzCUca5+GglmdZ0P5HCNeULXn0S/yPJWs+WSPUl2EPltqXidL7OMyoVh
Kg2/ZWbXktWjxc5wE96GVArwqAbTpPqokXwNEylDIYdUg4HNePNkfmnKF7ymP7Qx+2przSMwzcX3
klyT3nj8NIiT0OOyPs+socou4DPRT5qo3bauui9Ndxewcm9EJmG97nkWfmKcWtGx1EK8bpxdqhU0
uh6o+4+kkKjvri+kEAvxoEN11o1sEAIVCExhK/0d7qRr5idHUOobxr0aKZcjKoUvNCyvZ1Z6/9iV
7TNkWargKluC9pgCo/EmKlk2Q9gWpXhKknNaIR7Q1DiXhwtKRcbzK50SKB2ZD4wajTy1zeye+y4Q
19E9Euv3PtJbAf2UGKJVT10G9DkJ/isOcEhTYssQpXqCLtqETB5PSK9nqgPsew0G0vk/nI1Ohm5B
ZzHeI388bxlycWJ8F9bSNagbHAulvLIGq4iuhiXLsqJwFWQNQpLSak2QI65ChyGfPSkjaZP2oHcF
1V03BVvTufhkh3UaRoJXJS8HwrAmBxI709cFwg8G2xI9oc19plU+WNoao1rNcdrTquoc4qWBBIPt
nPqil25TsKRL8HOrbZ34rqydGK2d0vdFQZ+t8werBKahZsQ4kwUgIlQ8MEcpR3M2R4Ps6V877PyF
1UfqSXI4CuFB0zlaD7ACH0TwkGf3QO4ZrFl6lWi+6/WpzdpD47uscZIDcrDXQfCvxycT0Gr80RAP
8E+dz8ZeO71sN2KQ8x8uOnrwUKqHr83pAFoa/wxvKwdvZLFV5GeGPXwuDiCBeX0np9P+bQqESCCv
lkljV+G8q20WD50Qq9k/LZ19AiQ5vQIsN7+Pbr4oi3opDV5qjXtby+OXS8ukb2zdmUF9Z/mWjkfa
IVLMUbV3QATWzRQZ0pjl5XD7fr1WfF0VLlIILzzNFbFbxK3XqLpVlEKKckFtL1tpSFeaGSpKGMEH
uuk362jP7duaooMdVLfJ2LRFWzAV7L+VFeWT5fDMnVLmby27+6z2oH7/mQo2YpCiyK1lpM1mkblP
ZH9rYv1JatxtwsiEwYkPTBIzjgEzKg09YJNSPiFkVqH1hTWnoLKY60DaqMznzeeVAexFe2AQQN8Y
qINlAZMXLhmIEtyK/z/RXOUdbBhf/3yGYBmmSYc0DD7O8Ef8F1cm5l32pASJ81cHvzIsEsyCPLqN
LfHEA2V2taMY9lQVN09be4mRuIgkDvSENVOCPHlfc/xbpJIRlHFW2ESWrI5UNBiVrZLlYSAVESUH
BMLzJe04mJIjWsoGk8kl7T9o/5nKBPE6yQuHdtzUFCaNmT6EdHmIEJEH1jk8d3r3VBQlapWf+2I9
mIr2/NHghnwe3E6CZl4I88GXAuvorlhUsiw79ePc94OXWESeEnS6qD5Hoy9JjQfIDcfgCeZDDXiu
fyYVGo1hx3IEvDShjZkVL9lLv5RGvwxnfA4CzkE1Rxa/ZT/Ykf7IQHWw+2ipDc0kc6kZpQYwqQy7
bKqwvgiuNiAiSKKeyIIKCQdipX2PDXWN93mIt8jCIz1h8xlKv6efXJnbi+s50bKbcPZqVFfygJ5R
MXEosxoj1V7AINYwzZh2B3uekyDCQYk7/sUL/MmpW76bnRI09vhIe1Zc56nAuCSjLy1lDzKbr3SD
L0iqV38XQIQawzghs2UkcHIVvX6nc3/nLSKaWdzQo5dTpJhdNEl1VH90c4kbSgsXdil7zlD9LGb1
W9Kkz2dSVKc8/pttHVPa6QJwOoJ7clqH5MV+WPEqrncLm7cUEihuSmcmcNhuq+fx/tuyfHVfKG5W
TGknBnibgPAqJ1fwOxmzWOtQPeztXVnkx6B7w/oj16JDkk8rXZEwB5YiBNNQBYyWBvoVjSn9Eh1H
zZ71gJaHLsACzlUJ9GenqdyebboAZUhv3apGSi1FlbdGhnZvBnw+6+cIxG/8PSLV1fgeemX1Muyp
25R65kqV3xJrZeXu53yqmL7UKOrJLW+dqbOcFLFXbZgYuxSEmmuQcitUA+N4T6GBMgrrar2x6ln7
aLKJdubGVAJZLEKpYvvNDsKZ/0l/UoQLS0lrH4+shK28YyQ+vWZuKjKLo0uiEanMhlRmZk2UzmPU
HSz7yHss0SxapWuGB5v4NQSIAsoI/vS1RB+Lcy+aVZPKBVNfsURd9eLRQVbcp1tlv5hxA14lAuQz
OlYTNWl2BSF1BzB6r7L8saX1Q0uyR8r0zLyCcAdg4Feo7F+QRzEkizIsfwkjXWivRZO+EmsoB9JX
ovMzOcau2GIaa5T92SF7G79WFv0vM9AMqCm7v+xArx5+HjWyNJqHRseqMAZMq8nem79qzoqmYR2T
MTy1tSnxdDEu1sJJptyfZ0hN4CNJfWqou+vujuH6fgx2hQzFaJfzyDs1XaxbVay3gdN1R6ZSsw1e
CCupi4bwih2taP2PwyfZKFfplEukvqv0s1mHS3otAqOD29IR8iYBl2oiAI9IB+Ro5UdFSbHKiNAF
xAKUU30roOx1hjGJyv/j6byW5MayZPtFMIMWrwEdQMiU5AuMRbKgtcbXz4q6d+YhrdvauljMTATO
2b7dlz/L56zQObWLkQBmf9HEMwi/hVXDJMYe4ZjROVp88BNMZH5cdE5XrA/YzAk1uZ2WS1Ir2y/v
f1WQjqIphmTVWZyYSthlLTvrZqc6kIIwRByi9TG33UchNO9bTDU41paDd5mrt+JVrFYKlphkkBq0
eT7nRn2+XMjA1tf6CiMtQkGkMIs7Rsruy68QpVPQr8bVOsiot0acj3yvVMxrZufSMBxSiHPuaiVq
PETd4pysrixzF3ru7kD3HTL+XGxsoPgBmFZYbXTprnWooLM0MKvzXfLNoWaf+osbFmrMRHOoOVmk
mADM1QovK5XevMlawsmsT8Z0cJwzeR0quloe1QcvpAmKAQyHLJh24B1d+i2mhGS7BnlB/2SuoNSB
l9q6BjIB9I7QYNq5VZ/ZZjPGyngtyOk4GRFPs87denk1TCqu/JdSdLDHKorU/hAhLtP+GHUpcdOV
18kqnXpuTOs0chZzbUDoVsHfcPplXWHvUhFm21vD9MuSBDaFjtco8U0+vx1Q54MncWAFJy99YDJU
bOzgcImGeoNsS3fUUXcvotd1SIiVbBWtZEwkKPKDwL/FNsQvU9EdMcd1z2m1TwJxPTkw1zlUlPKs
9790U3DZ6lCKpC3Za6ZD0BFDKZKi1TTepC8lAIgUtEoVNtCJ1fWHKn63A6ivldtKynn0Srawyi47
8hWT6OIL1/mo6esS5Tw063Fr6i0qD1qx7Y7bgDDnPt/OhALdjq83gYyVaPu/jU8aDCYlvq9rd5eH
6zzx1wJVZuPYgb0d14Fqm0LibeC/zOMdwGPZH+cs/QQTtlI7VcvhVkJAUTrUve1MbTa/cPgSp4Hn
v/2l49mpm6vMKFa9D5LiCMpnIfJpsLAksuzbSDoiHUe7i2D5biIbo7nf52td6DcLvnLmD8trRad5
NQpg51kUNySBKddeU90wqIFkKLYsNCd+vKIR5qfe3scl6Fr8hJwhB17GMl4IiiQNhhItBjH9Piza
eyat7xaNsofmHtiEFq2/KOI1bavH9J5zBW122WXV5Y5KCVbbdAQ0a1kD05WJRCng3LIxbkp3wMsy
4gpNZYt2jpoAw0x7GGljnr2fvd3bKgv5kgSydkvoilVTAvGSect/WuYUtB9IaMcwftet3Quotslg
rz+JIGfqdaS4RFnB8Cqx9CorfSXf3HHs3c4kJ43xm/K1xssxqUhTGffacEEcuxpfQj4817o7Cxt/
tOXLKbAc03zKrJ5Vgvx0VPi0KkHE6oKB+MeCIZoXNBkyu9N/6yK4uJtmAY4cTUfrMs/SK4+8nVeK
u7fVsqelrIbs/KoW4pu4lqj+OKmO6l3LhbfibvpNezygZY+zFi3dchfb/aZ4iE53+npvqaVftPLX
AqzW8MqAUoxQFXib17pfNVoAW0Sp2FAwKF4kp6cDqV3iV/gdGt1NmhTnW9quytqdlIWISZu6FbaR
ycti/IPR6wDJ7Am5Vd64/Kg4T7CyAsClwoqlhE7tN+alL7zfGfDFowqt9TTs/CaS/SYY2S0ptqsR
Mr7gHU9wQEE/eC6TQ89GOJJjmKoyAIrvG5rudXSmz2gT+GzV0eTfzDJXS28AUdxsbZ7lp4Kj1rsc
QxNVSkYWLNkIeBJBySrNrwsSWifoM8d2ObzvOT3OyCu4h0d+kfO5tuAySBe5RxSG2UzuW8FQIPCi
1hjXzX9x2MhLtC0lmYP1LEs8gaQS32HJ/Ofq23rD08XOaww+61pNDFX3EkhYWEJO4kfFwk1mMGq1
lUn/P0M4VyXve2ASkBkqsJVP/qDOfjliBhDKYCPktjDCasy5Rr/HIhOq0WghDlOdAdUoPjRWrqNk
RvqoRSMXHJM3bsupYOphdbAmzavwJdkbSPbVjKxxsMG2KEUgnQw7Dwl8sxqi7L1HoCsaHypnaFeL
5KXrm0AgxxIVRysyDmzpWlcddETlcqA6kiBl25z30l3nuWpKWCVSG49rRanuvxUGk3mm3ODGIZxl
XlP2nixCLkOiGMbSHwAtljuZ//JmZbJf3XAD6OQMJ/EyQesCyOKXnXXJeDeQbAYmRxuOnzaspUkr
pQkv4UR32Ib3M1dMnsZ64nIfKhJ13GJkEAcb1NUbuHNa1FWk/mkUfu8/SlssuxcmE+dRBjcKKJok
39WT9nMSx3O5KlzgR5YP955E/KYLCOW/uoTKhVc25yIpYIehkCpbfpZGPJmiHuicwP0Day9ncDqO
j6FM3yqnu3UZIVq+zfXgcbVWf9r/WMif35vTnoRB/8q3+atTxc9x2D+Q0NfhvCJrwo53rP6H5JD5
Cn7K7mBm9vBn7opbGciusRTOFjY/FO3lBUZhQQFeLClmIbrL7A0ZumuG7kLPmC1BNUrokSXGrJPa
MCKgT8JN6QjV21yDK7dxVg1mssbaqRf8tEsweeJq18BAVaE8ziEgsA7IiKwvZ+Om9/DsTJIhAsEB
Jn9a5m8ZmXIZBEnchPp8XCxkP4mOP62eL51SXMrn5ljfPxnolfcpzkzlptEylffCVcGtUGEJmfof
h2XGm5HF0oT70R3Y77FuHyTPSgpv416ng3OuLG/JNx+Nh4sr0Fp3xv1/ACBXcn4t4Mc1FMCcQLUG
4C/xVHLuaV74VVf6CpliRAnfIFcM/QmJnWrF5V+Bu3jtb+nOclK5NwnuC8Sqcpevw7peatBBdBS6
/F9Xr3Sx7A6626Qoxwmhjo2UodMAs6u75bxkgsPwbsvcpkViuSKJeGLWeRvr2J42YmIg0cALGDhI
zDV5mtv+ji3jw1Lzk4wFWlx+iYBDl9cLXaIqDSyrTEineG878sBL/jWDLE/kYErYoP2hYdmREQSI
CqUgrWAguKUEctqwXIpf6Re/iHNBHpJX1Y6pr+eTLqO1vrVkZKBT7MJFSc3TofxOhmfyoby9aGIA
dPBFKr+lVGCDXDjdaPr4+3xjvihj7W0H/zMFSXtLcpPeQc5smFpTLuJux/cpLBEd4bnIYAI9EyAE
IgWgAv7bQ1MRWYb+ZCUoa2fqRtK0dfR0cvJFRiAE58Mx2vNSgEjXyBCFCDhvvy2ClQU+A5TyAMdK
sHnFzCcJIkHa7SeRQ8ZiSzseLTvgDpgKmdfJVdFfGu5YIyBw6of9HAgN4EXtd2ctn+jIy054p/HN
UX5md5b78s67EM354MWabM5cfQk4u8aXj6jX/NVkvWhTRcZtiwEDcMpQOLuVB31EYMoSxKcqSffy
dNzpsPNWHqHatQIssvlBqsjJq7+9+J4d5AfoIRqba4VRt7Voc5XOuWLel28wIY/2RKOmDg/5iFW5
vQDtuuQY3Tod9++3yOJk/jOsZ8o+uatGKmYEOCRVl3HSdpC7PoGvEKHL95f/Blf05K+ghLzylGG4
W+1j53QF3dWKNTAYETwm9MEitNQBaVQ59Tv0y0zmYjonfLY58GYOvBZoNWnRFpVdxzpXZzvMx9Uu
aUSbeYL3gtGgh76mVPEKbjMfz47dd4JXiIaX8rES8t8NcVrtDiaCtmVEsRpVgUsyadIxkH7kyx7O
p60UHSNZ7hrE5IOQz2Q0MOiI68ZRunG7Jk1V2MeSh0nZBms/29pkC8Xom+K7QJHfsN+pVH7gyq3L
xyamz7Y/nkn9nYtbTGstMwiduDcB3xy5dsemoYBbKh+/AjfT7rWmGiDC+70g3duyh+vsFh9EO0Gs
D+tDKZxZvRWXYH5pUFXnC6BHlzTh6iWzWqYAkJijMlhu+c/Kky7VuDCJ6il0evbp6M3SK3PwooaL
0U6gd7VTwiCQmFHngNl7kzwEFqsUAVAGKmCYXxEVALvqtDElPuToQKAjHVcDICKQfnwVZpDQkHvg
PHz5BFach0Kn+VopQsBRbL2c+G0JUd5jXEwvao17C5+kgfQvL4ljGSvFu2SJMuViKBuL+ZYX08nk
pFgYPnhQuJRHMmqBTi2ldSgRzNmX0bLKUKQnesfnIMVVoLJ/KKbZ0VjPK2TIC+JMMivICjb9esY7
UqxXYVduOkkaUVgfxGGMU8IFsrdGu5V/yGcdP1jyNiv7+xAzmXQiqc8FlEqfkm4Z4mJo43Q8Mdrh
fqRtmGkakz8eip/r54pSvn4SV5H9fodlmAHXJ1RhjrDqQIU7ipbFQzVHmbqRUtVCs0gCY8qC0bgW
HRCvhcy/U5N3ZRtc+PPeXVKN2E+iRdKanDXnRVtrJ7sHByH2LTCpBM0KswCutAJSFmyJ+WbFOQGu
8eb8aYYB3zT5ZN7G+fJpNG2Ykbxr3D9jQDErkh3gOMuQw5XCmn5cAzIl99R8BaWod4UIy6rsZd/n
5XOp1PRmGfN9t80PCKVlESR56tVAFXNSPxIvRMgqbOdeGZ0yMLgD4v1I2H4gqLz+4/VhbvDdqeLO
h5pGJMJoFf5LUe4ui2Xch3y8T5mKO/01ymjMg5YLwW49amxEhClKskQilok5gdX2l7wdyNLGr1ps
EFGOcVUEKzCAFaApEqzAH5MFTyH8hod1RtplP+9AEE28AS0ax77fN+zISje3JIJC1Fvo+2Xaptvb
q36C1KWrfEwFwj8HVwWfB4tUaOE5KNyBk3zlJO9sTEfdcV2s4Vo8INydSzO/BDI3QnOPtxe5hlRg
90HhIAwnoZEiIcGxKc9R8pym8tIrRqwe/8gv1Vg0IhX0r1mT+Aa836nhsObh0NjrXDpUbr6bqXXS
Ob1qM7XlC5/dS0dg15B1LG+OMRm35CISee3ImbxyFOaDAXXa7Yq8Qhdvwx6z1L8einqRyeSZXKEy
DKl6CAlcJI+GA8QhFezQ+HApZdKAELZa2kI074gB2J1FIT0vIQYCVtD96fZPJ5EgXNVgvbKexn62
Wpq7i7Orswa5bW+viVNJf04tMFqtYAVe8/4kqwtDRhA/+Qy5WsbVE055Aie8V9yMeDxUm3qt+T4u
syKGqmiFogVvCLP1gcuXS+WyFU9T656tXD2LTXh4joWtlez8sJyEyXhIGIXNWroL2LgYyvtrCnW4
D/aeRbwjmnsw0AQw+jhxCbrIrBsJLRXv+rw/02jF2G+9FBF8FH2EfzTRfxJEupHqpZ2uuRmF025S
aN0R5M/6mKHPqaFEHjnThABtONj2LDjoDsNJoISbhmUw54NYc2eP9Z0LUs8JN7/rZeX1h4TIaXkl
MV/lTf3JaNq7JJdhSs3BNJrPUpDft7X+XBzrDcHsll5LvYq2HZ8ZHJhRjLRX74gv87iJdgb6QirV
B3QifOe7r1ij33OKaTARkGEXw9UGkim483M0bVGFu/HPq9lgjIe0jSh36DGkMFw4hT01WQwjW2ZC
hXN2rjjqdTqwneWbLFZMYKSsx+hQ+mtFBu57Pdc4RLb6COFxDb1wg8h6f/mdrQNjQ3vhg1H/Et4U
GglnczmDeMEGpb1G1g3yss77dh+sh6pAFudKzlW0/WVo3D8+0+doskNtxTeNQJWFICewmdWbJaIc
Ju60OX45tj+LEYONjCiSYHgxy8fQkBuS9Ihf3V+4iPJPDc0a8QPWtVAmfvEqlc1QLW8Dxz/LcJ5M
nENccfJPKANJWYcWzb41n6GZG0g1buf0unnNpF0POZYNcnG7+7meJeoKlkkLqiHs1MMjBQ6Y0/5j
cHltueX2MGh18jU7sFJjJkHPP5VIhutU8eeI6MyHCtsbmWWubdKpiAtFv/d79wTqiUwlBeOacoPB
UzjJMfgnwtVW0OKt0BsaSZXKK2SIDm8bBPY+mLl5CKibrfvpoJemHqKwye1DkQWPtyyOf1KCy07I
Lw2tESM7MZRTums3QpiyyME2USkDa/AFbGJ5vDOXN2wdvvnlyLXA60G51vN6belJ1P9NmZ8VOMZw
/keGvgnVkrh8usX/wMBBq5B+s8VJOAUo1vOTdWKAPFiGkCPE/p/fN+JCFtvj2inXT+3+L4jbjyMV
Iv2VvDclYO0pbC0FBNlxgPDX6UEdE25/saKb3Cty0L83ZzzLA1QsiS1dMgbqlEKXWlnyxTuLz2kW
EatL9gZUbX3A3sHVb8+GbQVAGkR7EbGYyRTnncyncMxv8v5sOVUBeZWzT1Oqv2LsmmectJ7Mt8wr
Q+ZkWXXiFP7giaSugC0mLoct7jxINAsuY867rocAj+ah4TC38tmxmh/f5acu7n4FtGtCG57Rhk2l
CSp9YBtXOIX2R66xRumQuWXs0SCc8vzU2UnZhNDC82aKCFsJXbRaclRsajSwuyqh4ZndGpFxV9nN
mzMrowwIWGKPbRNb6hZlrXpeFBPLFna8SzESwgfzOekfDRfwfu1durzcLIwMugWAXpw02NoTyDHC
iV6N87CvsJWTISZ24C8cIlOaBVH+a8i6gMikaV9mt1oKVOz1Om0acopArpxrEdwvctiyIZ5yXeGZ
Ga8wM63supJaOYgurVUaF/JKOZA9Fj3G7gm34OwJtZcSalpWg94ejbsucIeJulMBqo46RNKJiEVY
N0pIG/RZZ2g1SnYi3a+tKrjOTjaW1zBbk4j7kCcOKywdXnmG6s3N7JWkMvYUh0ttrwTFtIZrUomF
YzmbOWq/pwKe0319eKJoXYye18iA2VeAfrW5+gPnG6PcrC+BtmoB+fYSk98fHeyb0NHYyjs17bgw
4LRRvutTpjNpHZiXqTAAiSEWlwKTCr7onDZKPdvtHtKUMqtRI80kalhUWZmbkFE0fQt0mf7k6T/Q
smX+uLtAthslMflT7sUNi8LFzK1oPhb4Jgq2LpZF7ufyn3JZSAQhwaq0QLYOZlD6Gdkad6zLdshZ
LHlVOAndO2FltNjulE0aFyFv3G2AES6OILfTKjwMr2lR9tCMvAHTwsH3t3kZY+vOXqPHzNzRDVLl
zIwYmbHvOpP8ObtNTJDZVaUfYwVncQf0eVxVtghHSYWItkfdLEYWawSmeanHSZldLj97a48IbOzD
09rpfIJXeerNt95AZzm6c2bdZBVdQkijKdsipUoi82Gw/P/mWpvmRI5lmnJMzDPEsfnha+wV+TD7
Cl8HG0V0iorNSq6ctZLdVI15jgBzQ7rVYvFBm6KvsviQHKMTT6bxXdwxuh9wqPxMg8/4OYQWGZXd
F00oUiQrdhONo1wvhbzHSjNH6i+pB7UBBOPF62tmzG4pA8zgzIDZm152JxyUsJ+ZWfUyTLMRifGr
WKyPSa4/+cl8YuX8bN6zuwIj/LUC8li+zd+vgd/qzkuRvSUHHhwkyebPgXcAbRt7khqY1XbCD2Yr
9UJMl6KZjqk5x53xYSnPQzR8PEmxYS43TZPvBgObOcYTKWnzsTcsa5R/ZUI16QAyiR1iYabBfsAN
KS16bdDiQpHDcxHm+3cV97PuwFZNOIBk2QoM65fUYjdicE+h4b/EDvmx3RjhNLZ9Vuov4OUEGEUq
vT31yZk4bFQOm8Vz5PbTTFd8DbCdyqAgRmVlWG289KqbVG5YNSm549Gpf00aqGRSDhSOPPAhPxSY
6YkJKCiUkI4UYQg0iqHmVfI7MldbZxCXASinGI602HgcokNXXVQP16D9t08ZIdnpacvsa4MBuaEK
vPe9dDJ9Qh3TH/IsPZWlfePlUe73g8UhZ6RyMhb0PbV/0B/+RDxDFXEufDe4wjavbSWfNx/vjt/5
lehIMdzzq+7jAonzQoyThzdhlzSxpzab5qhC+5i2SOsHmncmen92ZxyMD6rbP0y1eu+J/0/vJHQO
8yxv2HKxcFR7KGNOaX5kBlvzeXKquXVUGRqX/islMlJYVL3NZ2HUQpoiOkxt5YK3EZFUclT7cDgT
F5P5s4aSsQX6wl0ic9cF2t60+3reB5aKVcSA+ZTz1rcinY+FCt5kT4NZ+i4y9VJM9TWvj2sPgJVP
eDNxYo8HgxBGCEeFnSY8U0JIYrDsjIUzRy5+x8F0h4EsuspQL1MnQvZTsDMO0Yl9p8KDxqr10B6J
jtolgsA6mmuXj7FcnnpV9KinhwYI4kKk4MrGVGrBdAIUdtIiIIE4HoyoA/sydiUCDujMBe/UCYiu
Avh2TmNjK5yGAgrlvdquXQZnxG2+x+qvobhlVl3yWblu9MxpBMRbAJrbt0TIgSB9McWKVV9minF3
+ztJ7mzg8de43bZdVD83FL+L6xPrKXN80NwwGKzatdKXtxbZbvJbaBhsMHxCEzCQsZdBQDcF1am1
3OHYtgrYeqMFD0rkmJ3dMeNpBF/SIKFTozT8MtrI/bHjdhzBM1twgHj7NKUBMG44yzNJw8xXWZ/X
LS32zCnpkAXtgsm9h0MCjamI1AqfybqxKpDIY0rRsR4xnLphliKrLM4pXNrNvAJobrbbDOsQjdRN
SH3x18tZ6ibijUZGNCkQG+YJBhayVA/3G4r2oyJgLT8k/C64j4YlLESgG9URfQzUXtVsjDjmMxoh
ZXVz+dGTo268TSHk/bCMNtRZMizFm2yuWJuOeIc8NFR47Lb6pvmFOHi98rTqPxuq4sYBrC59lKpT
VMY8ITBKk0G4UV0ttyZK/KnjyCGHfs+Kjf0fLRNgqhwccWf1O82E+1wod30YnQYTgpzgy+VdvUi6
IyUaxV/9RWv6OLU1krodrnyH2j+LFegqUL3GfcjrePS0nl8ikvxU13RB3PqduhUsyZ3Yhqq6h1uL
y3M8UwV7ljYKFxvrrNfWeVOT88sSUcgBeT25yW6dVT1/6d6UwdynSlPLk0DPSgp1HINJeC03v0A6
EI8shGUxiHc9qZ/ZyRaTwemyN5PkJ5eyun9oCwddAekUB2/aHs92Up5Tvj3lAtsWKcS5kB+Wc+zS
pz7BDcso75XWt1TfHsedQVfJz1bdhsuPkWI1gVzU2NkiE0CFkKu85V8VjKexONhFemSXy5OztZf8
1YbBJMGgJOaSn76GkuOCkg5fgeB8np+1lkfSsM4WkzBCH+VrZftXwmCj4o+vWPGafBRecBiBj0O3
Yt7mQbdOxFxXKSDcFzTkQwe4JxwWA6UshvwatO+qbZ2Geb2lCoGAWgYZwFbKWZ9K9z3lI65moiq2
sc5+I6WBlLPol9HFclyCNaVdkl2KI23xeAXoIlzvUtJFHSe9CIMEioJda9X74WyxTLASnrAhN7bE
rLIZxQvc4zZkenoNLIRqOP9kJCnuHOW2aLauBV6mcDtIAvvuJCvz8k7yv99xOuieYYIs5Xoe/e9P
TeP6rBI4g5NIhsfRxfwmW+N9TyBifko76v6K+YySzZnrApEwJ/93RPAmRYblh1Vp1uAwIo2RQT7h
Zxt2/z+ZmvRS0LEPxnxU4PjtK6JW+Rh2OH4tvjai4ovMjkRvwowEaUcRW6ZoHMB7oMMHmUKCx9IB
rISIHd2gLqsvtwfNVsmCI1nBKOZ2BxMA3haxAX6heR4w3wWaudM1VJ+zjehT8aO14ilh9DmsKHcF
LHXjoPi4SEkDpsHxD9vOfXFArJ2YG6+UNX4d1GNkcMyF4mFRMJjVwilj+WKivzW8CEsWUpOhOUZL
RJu1+2L8Kg3alOJPVinSbeZFW1/31rot5v4YkvJNfxQVKt70XLLqrUiSN6sYEWAJyrTym1lKj2O5
qcMca11sHW04W+uF3IAxXAUuoetEQ4e6nqoVKeRj/TKg4szWDzjqaEAYS0qT+smaFdhwrliel6yx
f6L9+2tBzo/YiCZrN73IAjmdT7ts3NhA3hQN80EmXxVsoJRH5i6tM7vxKNlXmQKri8jAdte/tsgA
2iW0Zn784+A1CV0nK0vjh5kCUp6BBLPG5Xl+A/37sma2AkpNF6QKvYDkILJRDzim6DmXCSsFQVnP
MbngeFX7uAa85OCvsgagUiONEFXQigSY1k/aXd6HpHorperB0Bq0gBsbKKvqAYi2C7SpA4ii8IOG
AdpB+BSXM1UzGZWtNFS8HTctFbniSYJy0i+OABv7VWAEjyJSYGObIzIgEKl9n08KeC+deIXuU21P
s21/0c0WIAArT5iwM66WakPxzNmyNHLkXRpzcAXoBNK03AXUe7afgEwA3Z3Xdg/LbQvFi0qGjQfT
zqeeOlIFhN90MgB9rmBNckkE0XoZm84ZxYqhC4+tM4Ehqfrte+uhasn4LMrxB1h8iwBqs/OywtKE
yKH62A+L66JKV0EubxNeQA7R91pvLxUdhwjIrNZIVJtfJozzQs2/FrP+7N5NNQ0HQcb7S5YDKWXn
DJe41pL6o2DOK1jtCqehFr1lK/163H3pJKpj0Fb8Y8YeFjJj6lE5SUrpjUC9QouB+ETaDTpgOgFW
oAkJAKOCu2JuyEA2+kWGfLEgOb1sE2Dz6d8oEio9jPJLSIUv+RBO+RXi+NnCy5oLKKE4AjtTJ4md
QmVooDLgJD4PI+Ee7g7buNgia69elIKcpIiKoKAyKbFg5Lk0eS7XjEty+YMMOoauwzeEKhhugK2I
yRKo05Lxrcmsd6+ho0WyC07Fd94J1fIUh/qtGHhedEp71r+tP2DmyhwuuyssvYy5AHzlu55SNfz3
CX7sUzel904heV5g2OWoImyg1SGevKApDupFEIyA+9HJS+5xCIW1OCs8d9UpVsEBZTgyqxd8FWT0
wnBptfchfTHI2J0qfs7YzQWGTarCV8UK9eArZ43asUbVANwDovWQE22dHekIc3h8XiEBPwoDzVDT
gpY4pymZF6yNMSInpv+zspCFcga195VB8E19DVRsYYtFQvefRmTq7FGxp2ti1eCxFN9YURrY8Mtt
7b2e2B28onlWfm75eDEPqMpOUhCQt0Wx/li9WMswEpB22HBP7t6LCQ85RGQt0u/v+viituBj2Mrg
wG9UV7kNvzNJrw3lzQrYyq6rr0Y9YRw3RuMiAy1fjD+GTHMDjQI0F9DmkO6SW4+ti0HMXX3FSLCe
jp5Gkd1OH8DhFDMBMdgsYnUXat4SbQ68ncOOabbNveI7s/pzYV4Yne6GUD95Xb/tcvGhTsVnWRn2
IqhBSl/ZC4RbqIafQmVh/bewUdA5QslDGb+Nk3lANHI3c3gicWAswzXCaO9OoD5SSsq32QxM/JLZ
kTn5E01sUyBbvmBQsi8ZR8BqwDNSev/+saTPlRXSmoJl7oGXlD83lWbctLz1gnyTmJuo7A436DS8
te8rrqy2pyiufcLPDlJvjdibBcVMp5N4Kj6s8NGm2tfeHp/rqfDxr9Bc0MdC8kcXvuXhiIQivT/S
f/qMV6Rpv7aiLVvR7UYfZ1WwFICJmPwERR7pWBbEWXN1k986ktlqO+bKq625R7DVV140qkw/MVSC
8SoI5Rv8i8nyrJ5lrF76EncoymD+w0wAYPVFVpTZHSmcwAvLUou9PuYTD3edTpQs2/7fXl9gr79B
YdtBdO1mggcXvpw5eB1jwVZT9whKKuFOI3Cnsbw9seLS1K/5Ot61/fM18eVq/2Ya2/sojh/CDLZE
t2JtX22crEFj1lFL+lWklqrd9c/cRfC8pdX28rPhazvhfblAmYWrd5yfmVMlkl8NwKAaEZ/uZZx6
2lQA4QoxhtdYziSy3YR8w/TSVGB8Ac6KOOq4BZ9keMMtzqRmO/39rYGcrBqdQYXeMNUxESfVpXN7
hQ2R7uwAddcNlAgBquHAce2lLw2OEHPxS7hoD/2U/SqK7p6byT3/z+IfpORaloF0RXnBpxdTRhTL
YhXnl1lvLmt+xEO0S3REKFcj4cNyYeevYkxWG9+yFdC5ZBDNvzqpHhXqdu+XG2wjR/44sD2v/n4Z
6TqRsu1Swh0j3thhq0+fxW5+aDIJh1Jh/m6/6nT/Koz+ywQw2xcEZKBCFp9Dnn3QKFAbL8pK/Zy1
5Q6VlKdDiZdixDYrwjhfzofPe4cqi6F0O2hH0K5cuk5RZDMGWAgOCy+tJAtPLoFAU3ivDT3qqbWr
O1x5B6G5FviWgmg2Ixo13sEVoNQPnIdbsFRFyBUuj5eUEUtbHpZd24lMdw+hpRRg0nKzyu0y5jVR
5n8bUELl01RB+dGWYMDimvTNtQpeOciCK64mOBIWKZk0Rxy0cWLVpPen8eXAEuh8oQYjGBYQ4lxl
xpREV1uGhVeSxbDmNJj4EgvBJ3QFGsoWcCskeL8lf+oPLvxc7knM12m0pwvjcBLSunG1iJtNNxwD
t7/0YRmw1FWlZ6pOozZbzkOfneHUzVjGdTyOLb7njcKdXykN7AJw44yK3KPBzfCxnHUdCyUZu4EE
QFWdMFmBJcMaUtVv8moiPlK2+W0Wn61dZRy4KoBgk0aTKZJS/b6l8p16Ot1AJUTORdich8iYiigH
PtsL1GvpZriIryqz3jPkoJBciaoY6s+NFJ5yQZolXW48RFcV0myOvHRYTjZQcZUhPnHw81c7EPYI
Ha4GcTwYEKRtiC4lf6r/6tFB0O7Pddnd3J+EkfI87mLpnW9Yzf0nE8Fp/3HS8heThWvyAl2Oh5XB
r35No+xA7lb/1lrSpTW12Gc7FfKQG55IvkgNSbIkf1e6CID2lvt3P96g9pCTcE/PFWosf1oOIlYD
kqfXYVLVXF5deVkdqYXQmatkCW1hUUNjZ9gG3VIUpPtCXg1V7iUqgIn9+6/yymMtqPS002YikdwO
pxLH6si1mE/nWF+8cn8vZultvDDx/Q9H57XsKJYF0S8iAs/hFSEkkJC9tl6IrltVeO/5+lmamLgx
/dBdRoJjcmeu3FM31GBeb1bL3xS4f8nfjldt4GiskNvXppkev+E4VryneXfMU6K7hKlS1t6G7XiO
HOvB85QYXA83GrLxbiirFXJ1kammN6lOa6ILDbzXml9MpO4iMRHN2XcHLI76W5yDvyUiBnuXIfV4
WXm1I1wxsfRGX6dOjB2G0j1v39eJmRLkQRKOe7qGY5wBc5bSOL+d5IoiIzkD7Oc1xdVMoke26W/L
BFibjgl0DltbnVZ6wu8B4gFc6pw0I2Uan2qmA2ejQQvgSJEN3vByuurzvoxxlUN66dH8Bbfv6aIK
gTksv3N2fax5+hTpgNekcNe1uWZm9rWO2ffaDd9blnwbyvC1zeKYYj5J6+YDk0tOzv1meHSxqN2f
6N/CIGWF8KF/lCVu1p3HYZo9Cp+odZwfvJo+YN3AKjRWHvPM04Vqm+4Ld1tUHk2g/4T0OjuQkva0
yjqeqBTnZHsuqpHS5+XMx1bYOr3kF7b2/dKyRtgIlhxmTDwzXGf4gg/xSuWCtSejVaqI0ZRYEL32
EghzMxCIlfpgo7dcHTl6sp3BhT2NTAetCD4wavzy1XXRoemIYGAxsarliCEIC+BRlsxjxinErq9W
BWg+sY5AZo4bJCtzBbRFr4viKbP6rFf1QR/ZnfvGzeacNOYSzXSpa7XjyV6YOZNbb1ll+ad5AIwD
akSNEUeqq2Sa144ElZaat8zbpu1jst/WKb5F33XIF+DOkvAfCz173aEpua5SCCbjN2Et9gs1DaNV
PdtMQIXfF/VJYwZqMwNddcm3OTbnu2hQLwO9Tm1LijsfL70x3qZden4dnGcZEAtCxKJdDOhyHYOZ
yhGZ8C21CZRoDUydKEWWwLdPaQ6TfGS1FMjKsldgmZp5w/pU3WViBoOc3CABXRW5uJh81vK53qLT
AIq6xx8OYw7pqHW1XwVVo002uH1N5RRDG4sUVe8uu3yjt522OvrNfOUocrrBrpDEuZqbqMumqV7W
2bzAuqRgo3CA0+/Mbrpw67popRymkEEt9OyZyQ194Jl2cB6U2eYNtJTkr018Uic+aWKakblnIAKe
FYZohn6Uq/9mjiMmjcW4RZj92Dj4DfqCmPSTN0EPy0udbi/wO/aOfPJuTmTSQxZmO8xgqatDNsVg
VtZqsIFDz+7Tlt2UpCBAtoQGWQ7jLMR0YjgboE0HgHZQp04LmJeuuDZxRqtLcimI4cHQHcwjyce/
liiOljQcqY47Kpye2Ww0/CfoiRNxZSBNIbUzoWTGXj/jVMZdkMm/sdDQZUyKMlgZmNMXPpv9Gblq
YPAVk2bGx5Gh0aQ1hacVpsCezDyklKFxYxjrWUY4oUauhpiZ4Kvkp12nQ9aMh45YSty6kavx6LH+
wG2hm67VwamqCAlkUCNXaqh1kmmWl8oj6XNgACgXJUIXxXIDBiXk7Rh5W0beLjNSVCaHNlSdfHyL
JfYZtu68zTnBHmV2bx5SKidVm2p3xu4tNm19mI7e+nelWWFLF3yx9NfvLFtw11U/l7X6qkklssBS
H5I8pWzAiT9gfU/2xKqQImx+SZJhVJw4noU3c1oVbzJnOlA+tDLfCde+zFSCrmZMrjmDcEagyU0P
Ha4bS529JLGddPnKMFBYu4r5xcuLitLHOHWBEcaz+EwVKVyk4brkzy7vT23nxzODdIRgSurS23SM
fHP7soSH2/ZoVubxgV1CUpNDgiU7kzQW6n9ksKngw9RfqeophTu/NFVgLL0vGO5oNX6hyh94ECe3
rkcnF/OVRO0EFLZN8ltHUSh0w4BR171v37ffyGZmemmr7aIcy4kak8DJWpLaZujkv3p5DZtIC7Nn
9iyS8q6ivr2QNmyHE9lizkq0PmrMgSi65ozJn0/06BYUtG5LBTKWXgg6Nx7Vp1I6wwo8K3b+miY2
h5z0A2ZhYtu1nnjbI+fvtOwpn3soZeEJGt9ZmYEUgm8mzYWsRxI866AXckvgCDt2xT7TSJZi6CLD
7/Xup63Vl1bbrqnP5hsCzRX/2dZOd5R7GQUjfb1WYty3gNSemt+lxnxIPFRbxbFwovLCzz6MavZK
8OHg4BTGYQ3kTNDDJg6EuLUvy2IeGuurMInsGJcKs4oGrne+GBgQkrUP50RlIoCiN6ZBrOFSIqbH
yE1S02PNnjJysp6PASF5u/A5wyKXBFosBZRyMNCTWHq60BrwCCjDtbNI/Sw4c8lKUKPutbyZkbXt
q5fDCqj/syUlQNh4knYG4p7bHbSxPtHe5yXFj7DiM0v/eT2ubxtqUo6aROBxX2Pigf+S00iUr5K3
VISoFLqvvNeonD5iOOE9jjtlxbWOqKHzmaCkVkTma7hJ+Lma9TGu0ys/7umauleoulF1WsqY2f4q
DSSq0vAecvZTjjVaCB6fwbwMNJUO11lWL6/Tp6Tch6ghDPPDxKo8DJQp9FCPoGNWR0sIt8QJTTew
Q/WUM1TMne3lbuShnp7aFk9rXnyBgdsJDTsrwB2poIqhOUm0LWlkx8sU41eXEBPZ/KHGs27tsvHV
QHMHzbMz1Xgn97+o6milcykgZ9T9HuI1jc/mWSqYCjA9KojP2lQegT9tXYUuYXnaczd5PFpaRzBX
MN841DzenCba1MYxQW9zdk1KKxys4azrHM/Pt375Svo5iGssUK04KSv2tH3CHUuiB9zoKWp7yaIk
lzC9yDheFGpCSkoFO1MQKKK69o1gIOQAdVw4CbdB5amjxmQw50ZReAj55Wge7THxtd8FK3/ejf5c
yL6/nTqhvcf3zFXj+L5JyR0zj7/G+H1ieLqsLSQWtZy5HaWMai2dbLs914Z6Vsw0RPsJQf1n+XnR
mrDeVdL4WKcV1vxJlqb7aBECaT9HuX7TbO4HinVr6Jt4SVN0m2lhPIaRRRtX5RXAI5xBQ+Zh7vRK
pLFH93SQ9vEzg3qk7tuqPKlpElSIxLVGipqZnr2BEaOGNdfDoVAu2LU/Pcli5Z0pZbE79FjcLCBM
7QPnCS8jtlRj7ADrky8OvsA+Tk8yfnbR8jN3pypSadAKGx1/ZfqI5fyx9dE9ptIp26I958DNMhmP
yWC0e3e9DDj25lqDlVAxQ9IYSxE9xxfUSpBvV6qlhiGEAtNU0DuVncxvFvGbTcyENCAG/es3FA1J
/9IROW4nOKF2kND7Qqg1iIXho9h7TLy02TqSOjpa8N1kWo7YTVjW2mZ2E3IffQbpHsiG1OAXYKvQ
WNs+naoxIUM+4mQ6DmAJpD3G6L1M+XLFgGPlOxEcC/EX9dq8qwEttAsJL/kwMvhR6Xq063onp8Yh
adOj0+0VmzsQWQpV/UcTAaP78aJW9qWjYUChYUCZ2uuyz8bxrTZNrA6MVaCyGcXnXM/YJH9serzs
pIOgB++VyclrVkfERCONWaAx5SBXavOhVR9ILOax4Uq8NGgOY1zQkErRXyDX1cmgNKxNjXOiT2H0
/KbAcddFwKDMXc5m77Po7uofrbN2a+s2y7U3pfO0K/p/CpNGBlAOIqAjEUEbCtdeHOs9N35LVnH4
ge2A0pfvsn+DGt+xeA+dM9JkJnf7wSipKD/3zRtJD7zYxxV7ZpQgEl3wqoESV2+9Qo578VZ7ulqF
y9EGyw1JVbCcWLUKsPoLwbYB+CLvLQBUokcqviEl0Dgg76xt4OjPnAUAJebtoxa2fTBG+rkAKNTZ
n3MnBz2egvXnZ625Gmj67f9b1ETtd1Z7GyNsYj5XYGHUaFLCanNhk/kMZ8utSPO+pRQmNf1tVBe3
miQUlyG05PvWndEu3GGk/BxrE6iSfdshgJLeWV9kXyoyf6eiwAXcPnoMWebeZiw5xB8KDubSAuxW
ZXtYdPtt4L8cc1qpf/UVNEcVoHzxOubT9hdZJ4hY1XrrspSFJUvT+1Crd7nW71O23kf0d/SJTRg3
Qds7BDUpIUHTGeRm/tkD2jtWDQVxgqF5aUVvTW885+mtWuPziIXQ5n7WAva65HRIK3h8pTpo7Q9d
7d08LKkWq+4FNV5GQ5IrYbn9U2/Yk3f2Dk/WCfMRAVD+RtMHAtbFuHCOA4Xm5eRPjG7ZDxhkm/4y
8+DNK+xbH8WHu+CfmXhPxg0jPrdKchqZlSQ55zmIrSUQ3JVYQqJeF8buvwg3ImonVYl+IyCIwGnR
CYAcqdVUcOpTkQo1bSlt73dOEao04OTsb4qVPhRk7YyralomIZYVJ5W5StjZZ2yqn1i9sA7ckBdu
SZ/eBI3DwDQLOr6awltfwC28LpaVPTmF3vXh22TsbumlTzi+6xlfWkEu20Fk8JnKMNzubJx55qtR
ji/jXWHhWJN3EQs/sdZgzXOWqCcKrAM39gzo+mOiv62uVZ9a+KGB3VFHpxob7uymGXhXjRaU3GMM
7tmcJUqJ8FZneGkZeUPtUwzrlqQGX6yZjjZSW8OlWLuJxYjf207t0h9fYkk998eIE78MvL3MGb41
ne9E7lrYcBWDmR4sfCSZUJn6/DFpDs7IW+hoUYhdbB58f7a+h9m3b5rnthFCpEw3eyooemPWk2Bp
A8ZT8LWTIJa4dm2TL+2bKrpTmQG8dfFEPFzHSIRJ7ToawdaOKOvPYQFYqIM+HClAYyAJXCuV+10e
vBKRUo9HGwjkRhrylYgcmei+EpEzP6YEkwCAFZA/zx7mXW9/FBt1jHbkzro7qrVnS3Rc/56xvW9S
WDRXpZqAgP41tbcsn86TlrDa7foFVjNcUQiqmuo0MxMkxfbm/7OS0R34Z7n7I5FKtfSKrqI6EHPj
27BQ5mYEA0GUvwHrjxltvWdN+ZqgSdFbAbW6hFJLExFg90anMMDuGNwpjzZNn3OEwNi+DymPX3I0
7LeSe5rAkLOtZwvfVZu9fFv4EOcJ3NKegcwiobphGJ1HaO+1flbsDIzcNyHJpdDP5mKdpBQ/ePPs
Kt0nbaP2lqcSPGPpiPvWnwIVV5oqONIHBYo+ejCfdh7vE3FRLmJ5EXnF3i4ZDGED78WZwMIlGUiG
t6k7lftI+sVsHpzzKg3MDOG1L5haZ2Y17A+WWXovEyWSM1brHUe2nK7IFIbCt51edSH52aT4ktL7
eiSOMomI9n2hyQuTtJJj9I3PKvofnjPXVv8axW5MYGT0v/XxwyQmarKpdkRHYDwfCBOSc8IhtZ9b
joQlQMWh9bUr/r3ihTFBytG/ur7Y10sWyAaOKCCahGhkiWHdM2V/0NlsFc5120sYIpZT1UEBYWqD
4WtQTY+Hr4OXkkxjUJJXS0pPJ1AIodxqpSNgliMTp7M6UX8iYSXoB1repYM80JBUPzXOLSZKn1XZ
+2SnjrJvV1qQZ4ITCUqFues1/WTgTSknT5bSazJwbZFRcSD7xxNG4uh3Va009G6OAcA/uU9qf217
4m+9hcJch9dOExcTD1ERmcxljpmafhqq/JEs+FglBtw8ds365FL+6Jbuhu8gRQuhnfiCV/83mahg
NBT+w8U1Rgl2P9ooRL0R7N/A6AZcW4f4NxinoiGbNFIKDPGkH3OqvdnJJsNvfFa3aywpV/zUOXDL
US5fIJUP8iNv1U0Y+lPfDQsISHPwjUw7ChNwk9APes1cENRmv4wMf6FnbudiZYw8te9RpHysG3ow
wPwKJPvypqemry2Wnye0k1m4/q1zWj+k2AzmVgkU/q9EgZzYmo44PDIJEhb103q8enT2xhZNfgjw
GJQ5JBBQeGWAJ4DOqsKNVXv85AdAxkR6SHXNyzF/MQHV5dDDJgH8QPKu+BnYM1CmSaaBkn0Bszfw
3RH1IIPq6ki2JbNMKZSH5TrU0U39/1xir6rtMy/Y48ySg754U4pm34PZbqPx1Na6/+qRlPON5etc
kbCZREzlD8jvd9e0MZbW+w3mqxhXT5GJEjOjiGdXV4ZHKnYR92JzUt/bPP4cuQ5jOyc8DmUhkIV2
0BiDx9x9FdznGg1dVc2kUFEx7lNURCdJDpNZkfApkHZrJ45v0+9+nqFxY91LDn1r31bi+Q0GnZJX
tK+YBEUT7sJhONV6f561LqT559IP0aWANU1uznhKRXbMBROWkmIT1PhCG1jNu11cT0fNGo5gdJXB
CkduKAgm5StbZAfDKfFgfWET2VG9Kvr6064DyR7uqhG94TJ5GqtbZYIoQR9anL022JrUyDjKJacc
UQubgnFhBAh1j1eAE3h0zsYyMC3chsveULH5cYotJuOq6PG9m4oHh8Y57W6lbd6kPKjTKqQASIOy
KeOBBsiIs2YKKnkAUB07dcLw9MGaXNenbsxOKwOdUUEuUDzkJio5283F7ODkkO4aeTm0S+qu/73c
rSCdVp1opFFcxr49E8VNs0tmR9c+5ZedIRMbFXQ4WmEIJAJ2aTfZG1Y2F/ZtXUHsLz6mZUPnA/A/
swlzkeT61HF9EoZ8hAf+YjQcMz7i/N4nKTS4j2Li8q3s6ny+SdEupahET5bH2McP9LZ7Yi+3ju7D
eHrEgGdzwQkJSSR9JJs3nKkFB94Pwp8TxQqAYQR3uE7vMgZ+zFL7Mq9piLG8hpDOIiiWdg0/LuKT
2rWB6LEpy/qxLf1SYlR9JA2Qb06MC+I1Mi9JzCjVO/1EvsTDjOC2m7NnPvNmadQp1CSmCmoU7rGd
nmmjDU8u6Wu+YU+8FPZzn98b7BWVTGazmE+VwdvZcNHiRAL4du5W6BILymrnFfekkT4G2fpcCvUN
l9vKgD+p77ZU3VenCEtLPamkO4CAEcBE645PlfZcBP6X058RpVhViART5VgjMBcIzPolJk4aTxUj
HItCHPItxBW1Rt6BCQY3yhyVgN4HcSrGoMWL+ElTwFQy5YBqTuUteQxP4q6iFv8Sv9/L5PNm6r5l
CXCDMXLtAi+QgqNXMyonqiNLaM8mwVorGJcWwQYp89WC0mOyTemgqnfwnL9hHe/G8Q/yu0OAnMmz
fBp3Czz5EqXkNhMEA+ifaUggFK673NDPrvZW9rjJg3FXD6SXptfNofPqVXYxtFrT8+VY4OrrJZ2N
+5Ac+T/rmcriaY7/RZM41VZzDusExk8XnQfGc8QQ03dQTGJ6D3UoC4RbWt32I35KSLB4jPxtQR4l
0QzkZI5siutoiPW3kaKHbfNzEVNZ3iMeqWy0MUENyWub35mh77KfBtNKFw2XzYquXTfeB1l7zIYr
TaVbG88anqK0fEy1BViBF//ZhjqSthHDTZS89P9kBUtjqAPIVpoGv57fVXxd3GiIPvThyHux0SKw
wbgltLwSOpapX4hZDGnhPKSbgzQCzLguWopK6cEQSAMTFo+MMqEYlWemPTx/FDBSI2pspJ9BbRg5
Y7gomWv0lKpAzdSyg2pGnkWlAcAyBcMSpR0Rz6OpYfIxE2caGbUyPtlwCrZaWFJzo/c/LxI6A0Ya
0pcu0IHpsBw3Q+3hXiIXroJ48XXgqwb+h+ovOclTDCgUSoajyzKc3DLQDzONuSOFxhOBHokzawd8
T6aOE4wKP7bPHy2wK+y7go5i85MCVgwJ+IXQneWL0Iw9vnunKctdNdJ8Ilx1btDSkWlNWDElhys+
jliN9+zoboZX1MCGcIM+EIxTwyxPp9I1v46Hazo2Z1UtX0WlDh6ay9rSA41NV80yEMPlfWnVe6zm
j7F+FMZ10soTAcRbq+nMVNarjlFkMN8kCPX1c5HWh6IVd+PyN4axrsJYL2GsywoEkEOPtqKC361f
ryb2Gyx7+c6gMJ6yPqR81dfWesc3sY/xOqLfNHCgWt+Yq2NtJn6sPxhbnccvbHGrQmxUDQ38/fV6
LrjY77nOvuDYu9Rv0P5WXeMbToI8YtI96r7O1tg27yX1hdR9M9mgHRETSUEEv7f/2fO2z7kDLqX0
it85Pxz3iZDa+odcTL4wYzpZFfAS+4G2mrqnR72zvEX5rNtTCQMO9XJUf+mACxMCHzKBj0KE3fhZ
Rq9CBerZjf+2FeTOyhgi/YftkrtoCecHaaOxg1HnlXRlTBYxJgujT3wlpWWlzH2pyH3GABMGqGaK
iNZ9bGbAouml3MryYvRXOfXpjogs7oapSSZYBsgxgGh2hJmfDIoEWvVcnBhEuIp++iuZeKIFDbYU
BnJ46ultYzpgNqqj56mjo8i3mDCpScsUdT9CVG1kMvE23dwo6V6vTwccLaiFkdwemtdmJxmURfze
yEbRuLPx8yoZ7cv5IP7/k+PKfLNRrOzXvbd82g7iQ6jOC01mw6m8yiTMygC6REs3IrY9xQo0g6KV
Lj41GPQZDAb/bF9inkY5CEXq9HXF58paTj3/a0tKNvn7J7P13L7FXraNU0KrlTxGFPwKEtsCaqHh
rq9qeMD8CeFgmr+9gohkltOYFVEUsPC0lYD5dvxn3A/+2Rvcl55D1OyJcFPpFU+uk9UFq+1qw3iK
PwUL9rjjTcN/t8vxDyT7JnaLr3ovtJncLrupaVONWh9w3FN62pjbkQDkfh3Xo5G8G2QTCVcLCPyy
WK4lZYySxGhAiBsrNdnCsvxqpPhbpmyrBHZCr2TO7JFGhwr0xsrk0KadaG/D39hy+cCtN39ETDrj
ZAgkR/qyQGp0IGMm4Mkd84aSb7sDQgi8bgRe1wKv087jy2Kyf6GbRlIg2BT3SsqhbgU5L/8Rica+
mBzs3wTo8a9lhzUnuRTNhwzobLrSjop5Y81/FJU2rAXO6xMYUXEQkIVHfpK6ARXB2syPGIvDyIxi
hMqraMs+bwyU/sTTcGqUFsuzILqJ/pHFtmfKMa1zjJx4Z+9wJI4tyEib0KxpELOUt1O85zTJfEGx
R8dgn6onAYPEOiR4g9KHAURJ5dxR84Jbk3nNG/MSW0qYzASRk1u8PCSskzT1KdR9qu+C+/Q2Mn6r
v8r0mEXpJaHJjKKwLNnBquIjYCC6KEe5HY4dFOJU0KgmQY8gUIORYctejiQu25ULT53ZJea277LM
HPLdU/vdvTXSr3mEgZR79KfIyhSu7Dm1fIKJGs90j4D4NhffJMLB3DyQtTJ48ZEBe/y/mQkizlCE
Q0W7F125wF1iSu+XMUCar+QX4oX5Q6k/sqh7W3crYqJ9nKvSx0I6+sAOqXIeKQXoRv2xTfpDGTYS
eCv2tOphrZBXWbJiEjLYPyUexSX2Z/XNnLkPUXXHaU9vPaW+d7GbESi2KBAfsWoUiN0W8XYwgFux
k8fXIBu7UYewwuak/q23ZUdFAZAkEgtMBOJHa7ePCWBvlS2P4r0V+jHPrlvV79VlPpbqu13Kbh7D
kmebwM55iImd/UkONVIPnDVm44cyWnYCdBonhwvVEn8URXFcqgcNrrZtsTeshVdRBm1dnE4n5vf2
KyVfUB/nKNd2pieXt7tT2eF1Jjv7tGvJ/54kSo2jilrPAmb880NJO/aI9mBWt6VPztMsuD6DcRXh
KkMgWq+8WxeFOvvckH23g8micwnDxUzR6YEqOg7dJAgzvK0jhXiGdAiXgdssTkYd7GvefnRnw9mk
+JggVrDjcZPJbXGDX3aP0+E+pN0dw0FzTzObDTXjBguS9INuZqh9oVY7oQEtWBbrSUEzkbIoKJQl
UO04KMyGSeXXJuPHBR+BTj1Rni4bfo6pwS6Mo9gCKYZ/DgnSGKardgSieYVb2lFKNtJVpTOQNJil
0x76rFDmRl5iNFBs2n/bOMZDHVHDSzcHCmMvGb5O44ciT77KCyYk5J/ZMfGhpQ+d+ncF7Ggz3BKk
l7rDSsrHSx6WogPoJ3HIMmShix4pemQaTWcVX28MgIltytqvMZuVuzJ9BwFDJGRdaS5aqT30TddC
6X0wy44xaYPPIIVDaYmxk6WXC3FnLfxSu30c7+sfcZbxxmG9H7IvB2wRdMZS5/m2IeKUxO7AQS7S
Wb1GEMubsYIyJfw1WfDZZ041/RVrd8m7NTQEXUP0qkspDwp/vKw92CqERstplP8kEGXysVlp2REL
TClqajMGqJRcG3dBUmuGh5IAFZOqj7j9xZGSjJ8eqOJvvlvAWgvO4ix5/Tf3K8FhbBsJtNkBC05z
UoTpElmaFCRTRb6uRX6ZHEN535T3lQAOw2SZIniMG31b+2lo7/WK1Panwp+lnuSDE2/Uttu0qGh1
TX/VWiZvBRDOdNOfCXTplOqJgha4vl0f6aDck3a7RVp7NViTml2Ry46aYMG18rvG0V0j/yzB2LOy
szboj8iIHmAIHkjaC8raPhSG7Sud4csx98iWZdPjILyWnBIMoKwJ6UNGIy14knL8u2rprvyUztJ5
UGYn/22/jVpzt7ceE3u2g/x7ihIeX0X48/2pTPqppP0AjcidC+KDbHJmcsrC/jNL5LuF7VZR5etS
TDRxPieCJWDUNTAdHxGYpF5quWoBENowj9Im6DRq6qvQhAuYYPq9TABXdPgUvv+oKEfm6tovuhId
vGPIGzuyPJ5fF9XJwp7G8N6xz2KvF9uhmx38+p4ZQXI2vyFzvEBrUiqOTRT5CQC1emKpERdLwp4t
03lIb4mWo7ggmYJ64XZ1a+38rqbLfQJBmfpyrjpyxLcx07ZTS+zqoW1zlQc+lTQrwol2laL8Wgom
EcoWltw8pBbcPa3v3RaMj9+6AXO2X0/6u0mGCT8s2MeBiFu9fte6fmp/oT2kWPZj8iSVhtKahIrT
E8LJVspTsvzar/ktKWC7/Ma36Gsbbr4nfnK8mUvfY/X9HvWOVlHBRJoYN6WPFp1rfPKp+FY57n5H
u1btdjJuhRw8U8mLq3OIN+Kfloj/xFvWMX/R9i0KwSRH+Pqpokwec60/lfm0gEKtJ5VecGU3Ftl5
iUY62gVnKVgus7EG6lKCijMYe5BscwZ4ZV0mHbku0siJI67/VyrYTeEGIAMnCYnyhLdgbP+P4zCg
hZFXoJNUIjBp2+p905dn+w+lUZPfUrP+qJ2PQiJYte4bEzXLjcIIV7Y8o0ZnhC0yFm7iUYKVXWZV
r1jVY1Z1QPCCCOtwNtPmDsPhNtTTbTCta9ET8jbODMcvGQeDfGox7yc+agx9VGHFnM5UTl/ZmXbI
U9ppZ8wE4Swnl6+VbDzDIxrdFApxoQwsSNjr6kT37ieyhyv2vvvyAwTpuv1MP8MkzqsKy4Mgk9KN
F8uOr+DZ5XD8V6iwT3dM30zsNve2vuVxeejM8fCl/IgXa6hLbvCh/wOxo4+NC6OGZYqBrdYZTsXE
drTU0KbJBJclzrkMWVLTVeJr4qgHpWPH2CnnilFjfpwNLBPCPLo0A0hEnHKx0xss2BSgyMHwNZAE
Tkk8CubhIYyngbFrkXIWLeDJlsIjLcK/SfNfBLeAzXigNKUDJgsW3viJwE+qjNC4wwVpLwAyCdqB
bChfJK9ag7O0TEyq6Zi5/ZH/VYl1U6FXJIvk5q/O2yVyMQFcsc1dZd6b111coY6NeVwDk05JRjq1
QEpNXO47EUYZ7Rc6iog7xPK1b8eriLPrFOMR/Y+BftNiK8U/7FlR/IR9NKbzF/MC2Ls1U6b/Jl7S
wvzDbORSteR0i+Mk6G7M7H2R/7IpaBVq9GiX7mnH65MplEavy1qT46v6t7hN3jiKjf/gdnDRL0p8
5qXkK+OutbE/+xm9rn3jUUNwMVXxyQUij7i/kSqZJwJVqsxgkng0HteuT4OENmzZItwApF3ej9gF
P2ZVdYHMK8nZMLRTpEwngw2AlPveUngTYRGrWnPmS/GEJhwrkx3r2e+tBGtqu2Bpow2shs63IiB8
lKyS1+oMLg77J1JNFqf+Iuhpm13KRLwS0Hr2Zvy0a3le/wH5Vvr1K35wPI+G/N1YyeCR/NX+NRAt
lqcayOuv0XKHwgu/IvzFBXvLvM+Y1C0EQjpxNPjlxZj5JsKkZud+g5m5mBLGS2f9H8vKI/lD5Jiy
yxf4d0zTcKP9FBT4bAR5bRG8JGxLQjUTBe8TFVKkpNH0nMH6kLvJBRl0kTsOPjWU0okogATqpW7D
fEuv8oHQUgk4SzxruAKcFT+StAgqhhRig+SMD+R1zP7nxpIdhl9Us3gpL1ltXyztD3BJJzM37/US
Bib8S31JT+BnGBu8l4DRo5L5VVGfSw6QfCCGxkxp+aUpwEeJYv2aYt2Js0+dBuFco30GOwV31AGl
sQ8zbosDSJcTzbt3kztUNl0YhZ8/NBYCXyv+k1PIBQZSsfMCc64ZxwCCTFx2u15nMHKyzfGWZRal
o2e1ZQDECmL3tlcBQtBXie7jCqQSPGpeehkKS2wjogbSVYHaVcFxs+DQWMCfUlZH+IpAoDYejatR
vwvbNSPlHmXpjav8RWtoeceIDEykjnP6PHH5r8TkdSLHhKA+vrIme9SbeG42okp+7pr1/LXWRbgm
lTcum2NGgEvB2EVFFHbUOlPkjEnKfSW8Dazv5ZeczoH9k5I86z9kACNcje9mtdxs1mAahi6oBR8z
bz3yWKSd8g7aALeNeQwzS345iUJEab+Nnjmn8rZ0lfkFZhshjfZBy8Kk0neksIEmD3y49w3sXFFq
N315xzKNWWDZoYaa7ziWvZGKRtXmXDjgbtNoztuqY7qsx4Y9qs3o9XJpjPAFNzGt3fypUVHRHdsg
2UdvhZQ1x3xKbiQiSXjFfelvXU3WojhHuz9UfHDfZvjrg3aWj9v3R5KwtBG8nr5H9OnPmXhlJJ/i
dniFfiXF8CumpR/cgJA4cDLuZvngytzc9t2P3WZht7WXL1c9jLbs0SVE8PqKyxtHdXYr/PwjGoQr
/kfTeS47qqzZ9omIwJP8FSCDvJat+kOU2YWHxJun70HfvtFHZ5+IXlW1SxKZn5lzzA0sDiX/ycws
GCCbdbqDkBwFHCkLWG9XG2deTTOghsYqA41ruq3zs6MhnHf78zV6Tmp3syEx64l6Iwd0NzPuWTJ5
G9P4psMfzM3YNxMeVpwlBHiNDCpfOPXw9E94FlKXU3kH3gv2LhlJknaBmafKq7TKkFNgh6iJDXAW
ykacmr72chokeuBZ3ldyTienuwl1vQrTuCjij9UUPtolVIUGngV4ti1sOlLRY18FCwcBbr8Y1p4M
5gk5UAkctIK1rTfGvpBQn1GawkzCuYicHK+tFTZNBD6vuWbqfNUV/UpWBd9YJsAKsqoDdATLeVcY
WwwvJITnZareVrKTt3xxevpqPDUoUyfQVfiXOlQsA7QfB9qP0ZFHoPT77eBsoZCumP9sAz/R5OOm
TKYv4z676Cd3fKPS05iPXhO0kPUxi0gjsBf0wAX3rU+CdMjFGs7Vva4lpB5UuiBz5jXDOLUcJ65q
922Dlllrthd1u7N19I9AbDWxtzkK62POTv7sDxoi+hH7emMd8T7a1LOOAVsK6k8LB1lcm8BC31Lf
t2sjsjuvoKc17OG5EPorjjpnkW1BBC/Y8VCLccgb5l/Ed0HH07WxffESM8lqmGThZAFCHR0qF9ZR
jDdGTtiWUUteFkLRW1fxEH0z96bn4czlBpnf6qo7D0r3HKXzlINClJTKVyIyaVHZkQK82a8IWlcc
sDMtxoIlUOYb0mNkU/em2EBrDeQTZJv+ld19JRwTJ3pcJKGW68HkIAwg10rT8kPeEU5FLKe71Y9R
dausR8ow242O7AfM/9V53k1cw0sUXaz+CsizN7a24ZFH57aZ4AIyS7MUH9euP4D1zMXg25zKaZMG
KcMVTfF6B6jDDo3YQnu80I8k83FSoH1UMb4Vssjnn2LEnUh9mumfI6Z3a+AGUNhHR1fTYeNKjFzS
KE9pl/6WvmBl5IXLjuElqeZKc7iehy0Cx9UQSuYXPVbhLBS08el+/cZoHTLnA8d3bJNfWsIofgbz
qP8n6f+inzXVaBYnZ3MGUOu+DQSNLeMvTvuqbj9Ih2iZSlZOtktA5lZU2Z3G95A0zhGn6xQkLc91
jUOiZJ28Mwgck0uEeEknH26Ei9YAOmAsM+5oYL10sv2Zq4evhycZuJAjGnZAF5O8CHV3CUfhEhow
hultgMqqhHwDdoizmiwBm1QfhxlG0VCBAVwODnRd0yUvpNV2dvl349aqE3jnvnppZvSGEeVDMd1P
R3wsrrmFRH0vuvUtG+N7cr4dKjGT3O6OKTucKpfwcUnmKf/Q9OZaxulVJ4psKo4LQpHmttcnCJdB
55Zho5Jm+qoMHnXCuwprwCdBdmh5jljNjftPt8I1QMRU4c430bh3qK2XyvjL5vkwas3NhuVW6Ma9
LuRjQoxYcAFpFc2Xu9+IbQsgMg0AYzu/IWpNVI4WY0Fva5/NVZytUduRcEBpEY2fOUCdoTS9nCia
GaVFV741YvFB3BxSHq+RGXECMM1iWWaiHHB64l5gqBgwVMrpt0DmP6JXzE1gerCBWgPfwuhHDbUE
eSYGeSaiY3Ugkl1dhVUEd5oMiSLu6Lvoi2qHqeRDte0bnGtiPtddBTqrlcdMbUP0JZtzwnp3DUmW
OwqrSt9FHOMSguXvGRlNBMabbDRGX9UdrkCKZaD8bU7pa/jtZN3DduUzj+YHoWwqCZII1f9O629N
gyujEVXuY9fCKTrEhCUgM1VdmoD2YA2oZUTDr7CCJCarzq5YePeE6OmeQ/Cb84aYauduBPMFtT8X
ns2F16FLH7TnCE1vZaqJxg20BaPcBuRxnJteAfROS+iLqme3vNTcvKzlL53JJHLYckIpmZDUZzLi
+VDN9gRY7pqrxkE5VjEJewK31czvZxybHgkqn7RXFvGdHNZ7mcV3rHU73Sggzs63cklvJd4pM1Mu
CfMyAGKl8TblE/POnxLYWkU0a9UjqL1U4l81nFTlGxIUXh0qgu6ca966yh1Kkh48Yb7xtIz41jbt
VW9hI6g6vbcTxr/TwTkq+6X7VwfqBsNvRr9qvpeYMxKuBDxbcOew4o/CdDwgAOm03+bbG/pUgsVc
22OKHHyiWDVAC5XkMqTYBmqc3RTzLtHkEaG9ebLcU/WouPmlzpb71pbYOY241kSHFQwAffCua1tv
obcYIvuI6PSkU/y7Ij+piH2Ty0RUGiMRd55DYwJNyg2LljNUvtVyDVUmoNSo2kTrhOgbCRNx6go8
dlfHSbUepf0oRIBXzT96hawfKkrQDFiOjvKrJLshw1KI+2iwyLuMlYOSs9ovEFxnqHaIBtB+6+Da
c16K3xvJMZWax9P/ykme74mXwOCBjkRLT0sEm3XaTZYeuoI6Cbpz170tIDIG1LGuKhhgr9fovxpx
vRUfm9lFbXPPnZ2hTOjWAlWS/Aop1y7+A+XAtF3Booq+KrkNZQJScRy/NIFYgd3Vd6t+GnPvJR3B
3LcW4G1P3p4FvbRvUfdn+n5ERt0go0bpf5gYjuSlX3RiB8YioHRMMQG1EcyrZ0WPgHdq4fKzufwM
Lr9ezgdwDbHo99bOpNePoRdZy83o3a1MDch2DvNlId8m07Tb7IigthkIAuot3frJ8mAnjX9annm2
xmJzO7v/r4+vTjSGcf+vRhqWBSX5qy7ZkapILxPaERimO/7tz7NOZK63pAR4AAJDaJ3zt49oidQC
AgS1Ten2bIrUPbP/fY+XVMDvHbCtCfKyu6suxmulz4i5umu58eVZj00xIScYZA/uwkSDM5B0UXAi
zr7NiBxnjZX6kYZhPPILXC9NoR/NXD+WvPqZGwtbXTQfK74rWOGi5r1Vh7e6+YqYe+kmnaMyEwUJ
J8+lFTRZ/Cf53iLLXWc9qCOcJ1w5Wn9Iib8SHUATnAnaOhSAhuF9dez/56xmTWHtckhSKYUH+jJf
pXcsOyU0EEcMeXZBg3hpuCqdBcdEfSasFmypR+YUZ2yLEFmGOq+xKcIObWNEWAL8SZ1QL3sxUDIY
bQ3vptknPxqSAqs3UF7P39c5N+9zlN1Icun6z9zEuIYRFXdimdVEpRG/pV0zRvBZ/0NlhMenGyTs
WSBw4h3cvhw26MiEpYo2IAah0lT64YgyEG9RNfK/eJwXHmcThbfW7lvGncOYnVJGnaYWnxRK3K75
q6a062zXZm04lhvraiV5AOVkelRtSP+wTeZR3+9zMORsR9EFjhQYFasCLUDQC5ezC1vkNYqKy13f
oqkCjfbF5jQfEeirGls3cBPmQeO/Ow4moam+xRiRioniNDK6YG3TQ+HkTPBLkk5wFIAdX3nlBW09
3JkBvpoDd6bkrcRdnZj8lNeOh0GToO3KAwSq/ZwSI0Ts2pZLmzTErOJzTzxC30RDbN7vrueL+pit
GaowO0qijSLwUf0oD2lmsyptjlPspRAXiB9cxG0xd4t4NNNfl/NaIwbGbrBwErM0pK8O1wv8fNhb
/jwQ9ocT3hmxFbLep5VlNZ5hGMKncXKogOPmy1GGsJMO+nN+3TlWd2DW2K6pYDySRiVEAoUX5IG2
8DP3v7UUh8luDimmCiD+Wu8BHsWOXj+S06y/qen76FrgAQSMH34KMxJRKwvzYVbf64TfpdDxkW4S
SQSVlm9ncFlZqRsNFDnGByp1DMUZZvJhZuDVqKETsTheNC+epgux0ZV9wcmJ2DBFPB5orXHuSGBR
TpVVh7PciRGHX+WN/GkVSz+HL+PKmbfaORozgXWcqNpd7FBNElv8GeU5A5FQc5j/DJ+GcNHZptee
IzU00t+mzWNv2GC2EbMfQOCoG4JvKE4j/XZzjEjPYzRp80VcW94P3i3TjwCeLUWxn2GebMfnXGXX
EnI9s40KJcE0tTwUMcYzwfyNGRpfJaajxqMZyR7B6MNMaO6CGNBMSW2opRd9rXybrvH/Z2tRWB8H
lya5sHFIgHYLleP3gJqHoTFSsgTIH7zPXXJq0vKkKIA0RiNUcLoY05fOMakhTdN7EJ3M1OsUyHfX
3EG6oV6Sr/QGBHPtP53MPlol/ggmRUNCzAPWuU2vIJKvOt2WCSRtJX8awlBXpDnbbIkYH/XMnp45
fnzXRfegjVZ0xZuASivaZwon11pQZGVfhf7JExVmDHy22YjJbEQyvU9XhnqsxtGn9b7zZqUd++F/
SL0POlOoZH6bM4sU0/6tVmdPd/UrLe+VoxApteHLLGKhZX2bCv/+WnnZ5plYCo/JeKjS4Sx0mgIi
z/Ktzw5kMfkk/4aR/Gd3+a4nR0DK9RlrgHvx3G0MQaRdBNC3FCw7sv/eRY3ZYXWephBn10KBCXyK
ACiNACiLAKj13QF6+jOBBZNtIubYPaFQOPWY/ie32mUm2yt83tYI1ZyNKDRHtk5RFEEj1sIiG9Fs
ebQ3zVBdtpia0ogvq+Gcxzh0KuxrIEQ0JKnkkB9WrhGqwnZgDGspJ5u6IWJ/glHDxYPSYs5qDU54
3+SqLuIXVFm9CuXww8qouPrhf8Nse/1rwSW4ZH3g8JAojYUTOg8KE8kHmPot8scBbzTbv2MsWpaR
H7QaZzCh5MsWYt48VRVJ8UKWK4lGK3azzP3IAAGp+nMh68hKUSOwsRpIKdfG6WTnHbaX6uTkCK2U
+0BeqA2ycCiOlmb5nc7EFKC7msGDzQ6C/+vs6LUJWBKz99piehUm3pA8Ah0JTJIPyDF5gvlge0bl
Y8ZzwbEqjWZvuUiUliaIpOdQwcD+ZtvEUmk5qQJYgspfrZAULwwUBY4o/LuIdlQeRIsuWxwK/tOb
gak0KOTAKzKo6FV8e+nH/07p3L9OwQFVcgpDlJmYhZvz7JHc6oKAd1huKDj6GkwGU0dgCCaDkaWI
w5R63bcRKQPh3nDbL1Bl3+q/uo6/1kJ85zdtb+PRayDEri7FARCzn2L9KQmsG5kUpg4sRueQt39X
AnKb210dy81ge9DjFiki1By2G4lKgCfB1cpjbuVbhDJEt1XWMMqbOZtvK8EKDsKj4XdNXK1bDui6
yIPJ3p0/Y9LiGcclYJ/dxNw58r2s/qu739iQ+UNUGIwWLHUBZI9dP5/RzPWX6+2eVAtT+QJKXZ2q
PDkr2rzT1S3lY/qSup/3w/uQFl9VNjF3PaEAhq58jkoyD8jEQdOWOcdS+NP8x5GUaEQTNcj0TdZR
WvlrSpi/Ec7m0GK3j1ptPHWYUU64T6eBFvtn5SlGnkfJmOjPPogJ6K1b9exVn8lEjCRcOBrkeCFH
LoVwVyQE7mH3QnyUYPhVwiiOQn4jVnvvRh1/aF4wkOMrf/1QRHFm3n1OVunPLO/Fty6pcNSb01dv
TTW9usGAzr0+GF7eOdh3c4zT0lzIa0c1tz61KvIlEMNVUYMaaVRj/J4gnJNHtodKhBkBsI9v8v+Y
VUqiwUIKWBzKvVCApmIe2PhmzcZPAgepIwBnD7TLUoLJQUe4uXs0jV/tVJ+gV5/KpDpZCwGU49EW
035QnWOiUeD13fHvcHTGd7OfLzXRQB1pB0qm3jQvMv/VsELryN4OiZuw13tewn4hoIOzVoeEbCnx
s2PBkCN2HS7xgwzmh5XPj5vVsqPJP9dEfs7FLnlFAhHru2aWd6Yit0UnozTqd3E1erYDaIetnMsf
cm2DuXN27vXAODbX/7okZNNxnkyb4ZV6ZUB9KwWhaO18KJG3MPVSIrSqybtoOTGyH1Ga/GCrr3+P
UgvEHy2sURqOnPqJYZ+Ic8OyM/kG4qc/YtdcXLauYw6x1DNZ/yl8zEX8rfVyL0EkTiASSRoDL8+v
NAEf5oHqy9sM5WStmTmbSOuNY7FkF6bs2A4RvTvoyRIinA8dBJB+9mCt7CUfWYfGTQh0xLZ6GJN/
yQLZosyOWdhe2YzuO1Ac6rmJie3AjZfu+17D866HJnBK2WqhgCilL3049XkYIbocTs/CS0AWpaN5
WGglZ5EenoK6BHvjXdfUW9KSJtBMAGn1s5PO3sqnoXe/ov/0q3OJdI19N4cfXBZo9J4GFEAvgkQ2
e2A0+77gxPbllDEm7/YFhP8Cwn+EmULf9+IjJvYqin0L2F2DJl1RoJek7FejoxVbBFLwBmOGfs8t
/dpq48d3RkRu/jHvgRjtO44ER1DqcByMvIYoQtb3luf4CXhJNz+kFMRQ2RuyNiiJY0riLGainZNu
S4+RYd2c+v6RV9m9JNq+eR8CaFf6pUPnlDfWeUYMxQ4k+qmxcZ48i/Y2o6U3GA1TnE6wGtiONejV
QTueCiVcnOSq3ImOi0aAgwg1YRP3l4jx4ayGW2VzBeH6oTjjR/1rCdWQHCWGXcWxgrQrmCWuy7Er
zCOtLzBd9zhW1A3ILBrjh71eiUM6uFRMCU1VQ9u6ARBZpAfpryGOP4rT1NGWLNbR4Fen6byLlQnu
rUBSx8aWKqU2klt7ibnbpuCbeQewmIPG6ty2Sw83RNCN2AtYDM4WMosoRcqzM75zm0w79s0deeex
zczoRm9acks0CNrHmeUbcHjd42cFnafrXzsKwVHf/USJTgYmS5Futwn52+6ao4pPaXMXt76Oozi2
8h5rSDrXQDjuyc2dMyGSeXyxG3nWS6L7UvNUudYRKZ+1AU/TEsAWnz8D2RpmSXK7IjyZNqftTPVP
DUwMM3jb8kuwWYkG9W3SfqoHZc/CSRRjIJBPEb47Y55w4Sbn/7h7rplS3pq6QVZi3FDIxdXqES3P
ABoPILwO/BXJeRwqZGwGcalX5ty/QDxeBoPt/Gn0ud9As8Di6tAThIZgNs6XLuZLJ+OYbpCGNsJA
qqwoNr+bCBoNMvcKmfsUiwBfBVkmTTBDOWuJEhAJWDt+AhlyS0pQj/KxRx07nts7MONmhRkFaHCI
bkIEeZG+Gb+1c1HHd+N3nvUHQ0wHIGsHHdx4E/8z0sXj8j5MGjkJkBJbJn4RhmWkcGpWIq+qX6Ru
PO3yRax6IxI/IqlMnrkCErxrtHnYq8rj5HDnuTzvBkSFODCKQF8lf0dxgC7raky5EHdcUqaMQAmu
XEZJf8lM9F1R7FHa5m77Pu2NZ1cb3iCHneni+IjSgzidYo0LcJlC005DBw92Now+kD0uYMiqgc0y
vCK8KiYpcyApU2MpMaFPL2lPxTZ94w1hoNf4HPe9wTqN5S5bQ1WLd+p9NCVP9aFP9dfi7rK14bdi
E7qYENZ1oE/Ek9r1ZQGDIyC+uSe7qM66BmSZ0T0i/bWMLs2KgvFQOT4pIB5/A+SSgBQvthSe5AYw
7S6sTqn+YyzUQKnbkF1gGOc6oF0rlAYXgo0UY7vCshXpR0kOjczizf7NjAf/tN4CDskuqSRX6Jbp
QyjKZYvZKJqwaeOQ3NGzCuoRCKLMjbNIpwtz4ZpGlc50L7LQqkpWFuiMm+xkVOvJfZNddc4mMxjZ
cmauTZWTXeJIXnjjLmrzGcNEN5qa72xMXYxvkkB6+nOSfwb5MEO9Lb9x+X9lVvqVOK9WMe7Nrvsl
C2evtKiyl3PJGqEocOJMqIuk5bBDJvrDVA57W/8Rx+7Dlla49t9Wvj6SvnpsHnm1VW7LWtwMp7ny
NiH6LNcUbVZxKUpmue7DXbChKXeUi/c6m3cpC7VJGLcliFHWKscJ8TAeNyO20N1DrgdzBFUJ0/l1
WuxrYZvXiIUmCbwcNxL7Db4fW991OYwpi5jVJQnserkT5HrrwWet6EzbB2FHocvKlH0/4xV+daZf
ZD2Q5tuENrokHdEK/H6EKkU7XAttQYSz7hou9bhjgWt+d2Q9qf0vhZaxqT9TiC0ZmxELXVAVS3R1
67FDbpL3aEEI/vilaaiVCJiJC1+t6Uim5LJFg9l8AguIG7qsmS/hurnkoWMpPKetDkaSGtixkKH6
SfPRFOuLSKkXfPsnTtRHvCLVHHdH7EUK49wgV+AHpfeGBAhn6DzR/5tWNISjti/Wmhk+Ch5Sbovo
52aJs2GjKM4vtgWSNSknwWlMLRw6BMDVtxgJjdqP0ErsM+XQocy/Rp8udqlROLd0RjxU7kBf1Hwy
977g5b5MQ3TJV+OiKx2t1ug3aXNRTXEesxcC+MNV+U5pZq31K0HDFQ1g5TNIxsp4hNoC8XK3Eiqr
C+WwMKZyVtKMiNdilss+cMmLRxcsbeoXPRDlRr6leYJnvnvXcQT2OC12OWK6DVvAqluy6u5XsuAg
0zPnhjrNn6Xycpnkt2z4JEkAzXZJYD1ikp6Or9qWzK6TR5TmWxbgNkd9dYn6ptdcbCOJ98w9QMMQ
iLw5Rsnq4edHWtCRKxj5WJ1Tjw/FFub7XqfyI2Ejx+0LFNCkZBg/hir+GJxzjwgdFKKcCYqyWHPT
3XJIwReQ7NkSufFOT718WjSBNRI3DQepwyGkm/aFID9SCeNwYU3RY7wbqely/zNXf2hkEOfiTRDj
h90RYgwiz0y6gb5dc6sTDNAQjUBxSeyE+bItGAeF1J6F6xtLXNTsarCgBOztpxK3Ih22idwcG7Pv
xK/VLH1be5+0HwNCRaXPgiJrQwUoc3HJ+JrrSX900eCNgGQhwfrIJkX9rFrlGWfLK0G4z/fiZZTT
HbOnXvpV8rEKKKdgeAG+oBo7DuUhkyjO+Y1s+WcsDK9tm1POwIiV2o5wgi4FeIJ6sLCixyiVZ/nZ
IThrcJbJyd0ldPUrA2VZY/FranzY0cEp9hptUoxZnB1ZVCmhq7JEPqTcRXmNKdeyz9IZLuPIJUEO
N9KeG6mMtx5itC3/xjfL4FRHGj8jJ6JCPGzhEgpyp+ZTbo0lrxwhm81roJYXycTQGuMDk5kKYLPN
EUk4oBa/LQ0yaEM9DTDp8ueUac96LRiCylf9q3K5S5cdO4HHOGSPRUNhO3bEmHowWWTbvacrenBM
+DUh5c0zBotSpeNNvXVbfizDrRxRqiNU5P3pvRIQsl3c5r9Wab6kOwN5TlIBNLX+YSAHUZwPvbtA
hyjIDOzjJVh6rmhiA5rIq8mzA0d5amP7WLHaoV9qazb6OoYpVi4MDBzmp7l+Elj9ppgqiOU6J4YD
zAglWN/6KctcAzTIEinnhmXXhFtEoBOc2XZBhem7s1PTxLDt0qMy1JYVT2B2ail07ORZZExWdrSP
ngscYNRuuvaTOA5qcc1Xx+javdrEPK8G91oEOm46W2UWdOgXyc29Ida+pxUmkvXvDBl+gZtaPs1W
fU5pj09GeVEJwjI9O+3qaylDWeADkEc+o5iaqpIY0i9y+i8G4ZgY2LMWTCfMbxmtqseJjYlku1Z1
NXg/T7FX8h5Z/NJSrbRUKVzDwVaDgcEFO6nWukfo9yN7i2eTR/hqRz7mo8DyuybZUTPoBVnRWfmP
eq3PjhEhiAkbI+eJT27gw28JVoZVpN4Y6bgY80caZv1bglmpSiCRFd2zbM3nxqeCINY6Oplwy11E
8dWpfZFHtyzdd9ljRuUALiWCWWM9TvlBhc8hsBaW8iO3k/tqyBt8NPCJvsuCr0lF4LA0n1iaF6AA
uyoO5qENGE7PZcM2KdunBnPrsmfUamAkxTDLwMCsyHHrjAP7kc69mtA0U1M9gD+7aYp6I6WGsxOW
IVb8iXdCFryFvBtsapK0CjreEJFw8rCFzLx5p8yXkpD0hPdnaJq3tI5f0+Ig/rgRzvs+2iXYhvVI
DXPojPRgXyKgL3+t4M/cf/zB1LX05/nJZeJxyvAdAmVoH9kGvOBF3nUQfmqfXftgLtB30lcpV6Cx
K6bimR7NVtFr0KAx4SMpfEfEvVmDCYHRmVGKXlvA+UuTUDLxI+YG+FYKykyhw1TV75JI9jyrAwfF
ksADosyEzyyU5CjB8Wci2Czt6ilYYkT441DFSTnvMpB1EzDQlZRWgkhKhQj66Q8xWlU7n92GJwTm
RLXo1H5WiizA0Xmt19rNr06V35M/ch/h9mIAsocQ7eH4ki5Ln5qPA2ZxxZxGw6jf5L404ORHNVao
+NFt7F/9fReH8c885tNx9xx1F8E41xge3dAADjdedTV7WrK+JmV9RrjVzK0y9cxH+xVPVPJWfH3Z
p0qCYeu4vFpm1eNIzniJsESzMLT34Wr4i8UAMDllGmTmejn2sjoVPpFzO1E8VhIdxga1WIQ0tplP
KZCBCJYjrknys8J80MKUSJaI5ca+d1HFZvqV2du1IGBAd+NrY7wRs0RQM4FwUUPa5YaC9uAgdDUA
+Mx3JucUMdaOY2zgscEoajlhFDglUJ8VbLIjn4xqWEyVXrU1nw2ZeCspEOituD+3nUs8eMzX8mux
+msEiboTCEXP5Ty8XEQjzoJBvoCjo2RnicdJYEzo52u1TYxYaFROedWt+lZ09b1lgjQC/M2E/VhQ
e/Wl8WxRexFiNSv3pT5PSfNeK5jcGQ4ozY192kursicho5AiyDLAAEV48FXzx1OUPKljM3JyUoHH
hhw2ZEL+/JYQnHayPTciF+x2T+PqksyEmy6eJaHsYYcEDbAqOteEgmXROcUW+mRYfAkOfgJC+cz2
ETH3MWkGHSSarVZVQ8n9ncbdqWW1oKyMihm4oOiuScFt0Kkt6NQqqZxykl+QGdNBqsMHb7EnbRGQ
rypGQK9UatYKV4YpLYkWe9eBlWRvNrP/VzN21IwjNaPqmTkbUpdz0WABqJ6LleWi/GHGCI86K2yX
AaOqe6IDrmkm1i3Wbn4M0y/SRwia1x4y/QU1Nzce2lCRAHmxaepgOCqZb/BOExHntJRfasA8Gj0Q
ueQEw+/L0YWFcajWHswTnrkLOFueYti6DALif47fslJ0L8Zj08VUqX1keQLCexENYkM6X30MoD8E
2ztYELFq3NlN1s1xVn5Wi+Z33SVhnOVsxfNndrHYDdrpVzzrvvg5odspxwUsZRwMberJJiNGAxli
DA6EymABNUIbzTC+0cE+TR8KMW0WPsqR/bj7J/7FL/Jbh+NSisvQGTftjmz41i43TJsw3tVHmqD6
8Y2qu7eLc7eq6tFOzBGQP6PJrE4lAzCVl65l7LvRh7MVFswjUkZgtb0QH2MK97RgEdfHVxmB+s8n
kB/RIXdZ627bz6mGRzPgshUGYGbAEGxjBDlS1lvP37hlGMWifPIVnJxxvHw0c//JffJlxSOgS6y7
XfW1ttZnYkzvMI2Nfb4S7NXEV2bHsCbWs3xUDwek1brkZ/2X0ChP+AwTRhE23ORkfFdEdOi3xBob
SpcDGIRsaOZZB5HlHlhuypbJE5SCU2BT837CC8YkTFItvOpc5qGCHWqsSCR9lAgqZzJoSTZh5bgV
diuqkYFhK3TIbTCidXs/suRuClXzG0DdinBMQeyngaz6ozRZoFY3lQdHXuDLX60d+bbKHR3EnsoE
VETPDQaWRXu6WA7YPj+T2nmWpnwhi31t8jaHgT7o1Fe0Jq8RH0g8bRgGQL3qi9Hzs1iqhzkqt9Lo
rq4UePYMHwEb7n73sqRhx5VsdlzJOLHZ92AxUMzqlG8tPcxxnAb7VioM3AUaHc6OB4TCmBHceOmO
FnA7S98TbboXr5Jsbmc+/o08CyseRL6beGms/1re+sGqAAi5vgv0sleDTAdd7JA2PF4Hd2Hk+lXW
ic+aM1Cz9oVLPGMM1TC7ZTvwLFN27ol2IzNiqobLijpsMZmqEI6UFN/OD8P9ZIyCUjDakxF+cZX6
0hn62dpUqNah/mIe2UZ3AaPPb85bI1aHQLOX/JueaFt0ZVsfcSJRMyh4wIcd2Kj5rMs3iWCOsB0A
LsJziWSrgxpJRa0idluPqgH1NCTz/UyO32WliBzBMRQ0gugpa0A5KoMGJ72LvrmboVD4abaENRtC
wWtU0FXWdNGfHTRf9kRxyi5kKZEHktOqzQQkFAcpzP2K4zhrtxyse07zVR5BFJezc1H2NgKU7BTl
FELkP7R0e5sa+rPlk7WZNBPOMJhsnCG+Oush50yecYuV6Rqk6hW8KHudhZ1PfV+hPhasoJg39emx
MrOjwWuCtzT7+Zge9X/bjDtBtpqjmkTkNXGTOIiMLOZVMaEy0PwdombHSTnNLZpsszwiYCR+iRhQ
wHqI/XQiqOIvmPL7NWYkOpckbUc322Vg5qlriy1YvTIC3BUxhan6nWXKlWgCjGbVJxsb4b71S/eW
oDGr6uhJsMI0H9ovdB9rLHf/ObsKRbWakl/TnSdzOVuoCA1ejk6aZqafwaCdQYOe3d2Y4dNjaDSq
gHQZw4ysVIEJ7mwIFy5fHgnwFed6RBU7lgh3WRnz8QWyNoMyYHFlrMzaJicwoV6lETahmGAkEkAt
l39gAwEGALHjsE1LubUqpufkgegW+2xeqsk/eS3ZxoZVITxhlZLiTo7Nb46Gbsp96vt9pMV7GylC
mb4vXDWqfifS8CAxM+TslrJ8PcWrDK/WG0J7kLCMJHNoyiBwCJCRoKNXLkggkgeXiT+e1G4gA8IG
cYpdRW9/g+BZ8NQV6CqqC4FZTB1HxOTq/y1ZuwFNGCnehZGBaqa8xZNhI/lG1wy7xq/AxhldGzot
djx0VcSg4XTkA2C7DaSQVrzzamO9KZDarHsspkeuzC83+zlh/ki6CdENdRQbA+tP+svE4pIOyKj4
NxRYXIw5YQQ77IUuQYkpPI2Sp1EgsjJMF12r5U3PEaA4o41ZJ99Ttx8SOwCRqV0LQkvlechOOdg1
PfHqYTxDFbkm6CbWObvxppIK+WfwjoZLx4DjmGGXT1aUx1DA7UB9sLmcFhAOmJDBI+60VnoY6Nis
78xXa1Row/Br/hCvPg7d9M+aop7VO2aC9l2YKTip9jZCTu6Qo1YugNBFHlONQsbyNuFImr6jh6c1
Klucw+kFt6m31QCz+3dbbHGXgwn6iT/cpoYpnUORS6bcjDE/EhCQLQhITmdnPBUfw5lvTj1FR11z
jqgkPzoxvQHF2Ll9e8ajfjJy939oOq/d1rFtiX4RAebwSlI5y5Jl+4XwttvkYs7p6+/gAe5DHzTQ
fXbbErlCzapRp9RLsdPnNMP5RCDORuScDD08Ye3DjPpujbB8BtY6Nqy5qI92G52Dp6r2ewro1ob9
7RO/rnZOu1AEwr1h2IfMqQ5Ore5r5p7YuS11A8oB0gt1YuPM7C3Ga0AFYK/SCJc9EMq3/JAxS4Rq
nSI+05J7nlTQtTSKq5lOVzkibheKGyWnijgPsjg71+FVJA+LupruH8ZfM6NICexROFw5hZ+tpj4R
KjpqVXO09VNsYppajubgpe2ljEVyWxXGJPF7h/g9x5rtOLhqhmXHzr06al2i3zQJ3oBoN3iSRUGP
AKlyroKSASPttwadgCW4wY+UrCGxjlQmVFg7yw95U2v3pT9QmpBFEbvG/hXBxsEXuiAUeA0p2hkT
BkSKQxtovgsQZxZ2xcfwx0SuarD0UPBFgKyd1U2UM7gnSNYEGvER5COATQnK9NTDKurxYeaUKVGP
qxj62lhoS7ROxMNKbDWCWwBsQvITPLFKwV16ZinGCdWwK8Y2PNfI2PXDm2q166527dOw/A3pHTKt
g5eTUo2OvCuXETWj/0D7htInTVc9xUY9kTL4yJ3+YnPsI/tEYsgAr7UwfFU3jY2NvkHcxaRkuEh0
+AZRfeKpxMyJZw/ttGjvfF79aN/DWH6DK8VkHgcp4j3miVEm52DeRRXjmsFShIBTdc1hwqYUYlNq
0o79eJlq+fDLROz5BWwQlXhNMU1ru/QMAh86iR2rJE1DNVbAfYJFQMM8u/9I2ntLubVyHIzoVMsF
fGDi7plyCkkjCU6mNhp4OMynKCfl6ueQKBFzT61RnVJg+boFtxIOJyU0ypiSACm4AllmAvoowvD9
Lq2VK/F+lqPOQ944429Ud+/kZSZ+PNnGC46CBhJp/l1oN8T+wpZT/0E6CG5HdGxl/Yo4A8dC2a8g
JZd+DQweSzyLnlA2dYViDFLFXc6+rp+aaJ8Y8GqW+AS76+CZJR2x+oghVuB3upm4NQNGhmaPvUMR
B8GgDqRQ9q0N3TmIaMBr7njtydYzdDxRcSTZ6lVxsltws2kRiMHG84GcR5CRHc0IA80Iia2trN8k
b8G+HZEkwWATSMPH0lp4Cjw9nNcBgG86KyZx+Zivs8CLB6lB2VklPDrhBTKG/Yjz4ril+HVTDRj7
cLRoFCDyrQ7JH7WbGa52vtgO9lBkg1BoO7+OYclKyi4azb1kAXNMwDVFJyzuNRhlWbs0f5TexLi+
KHYpB5K9wBBQLk2uG9XK3vg2as3EmYrLEDdo/Vnk09P6QCd7VWb77ghEa8FDEGzH+Du/CvJmSwy2
O3+BlFkR68unHd0LbkEof5j6U6uHOH+raxR+O7r8UOjQUO03iYKdrhOrQbZf1BKhsdpSe8dYfLd7
5zbK0IilbsVt/IopdLSZqbXSWaHZDSMKo22G0tG0K2pyj5NNHRhNi+A5zF1aupUiUKm5Dw0GCvhO
wwSrinLtHHSChjLu+dFXusSzSnDk+YrD9aRhchvA2g3nvF9KUugudtp9lrI5xgfyPZDi19PTkYut
UapbeltqUvNsGY6s77SJRBfCgyvy1BUrFjF1arYMfgC1ax2ti2jcir4OszfJAj2KawhW4J5cGTEC
1abnPAcSiaPBrDyNxFL0uY44OEnkZbKBHimN9nEHoMqoM5YM9kAjtyXVOOBtyoUL+CzU7qkr9iPF
JJzcl0cwsrtTPajH4hWsFLQXUydevHbCfn/TPmnDo1VB3VUS23kzbDuCs5NWrtVZIbPCcVwOPiIZ
0iuSck6OXQaF2dh3MLg2FNE27dEo0n2SbDX8U8Tu0BW4bJP73sWbFkiiqXd3sBeUvhCWgFTEbuK4
g457P1sgSurBLkdfFQpv9FUlGDhZD7icVyZx51ZsdBp92Dghj+wNYvoMX3J6jlWO2QoxAQxuwRdb
C771f700Ml3CDZ+d0IaJtqxKBmwUFlyHwqfE100zZZ9L2s1clcjWhbnWliFstI4IymkcT7oaPRi0
fhFvdYY4adJTqpT5Nme/OtXvDVbRllz6BLCZTijBkWdch512tC308j9/TVfeAWXvoLUyFgMUEc7B
ecgJoqVnafSl6a0hMslA0lUk2hIy4CtIslN0knV0J3Am1kSuQRxUInOCoGF4DgucCb12rBU0gxZv
LDyVJpaPLHYDdkeMGabO9Y5x6zBV4B8YM8xsDE1+nuLhlApWXPDDqh/jqItMTA8i2TvIAGPILf9r
JOTBQcolcHgcEvLPU3Qe9VWJWaJHdtPr+xKxVfSfhM1ZeUYbY9eNyrrjzKgJKulJNiYvRnLwtGWo
LzIzbaKFlP72eKLz5QquXGxJHIsQd1NGvzEKw2zlG4tYIlP89BgFfyVcUBi2a3mxgVdw3B/pk1vG
Xk1PJXWH3cHBYhxuEppwdIp5dIp5IhjcHWAmKdBXFquu9muVXzRbseL4cZlutF9D1LtqgrHK9rCk
Hg1M+fZAvgNQX9ivp3hrnzRXx5Bqyp/oHv4gtUe5gWh+AIu3OQAYwa4gmTHObrzbsyu3OsZuTE7U
R6sKHWkjjQD1sbAcQuJ88FV+MG3QBdqo7aMsOVTqdJCYuaZ2crQdillwmNhm7zqLztJ5gQVuuTo5
k3YwgY7Evas4zr5mgF+bynFK5CO/11Eg7hjGb/Q7Cws7Q38wI1iHgJzLtiEVxCD0QEcxEt7axgFR
ccIVD4z9M3SqwTroeJ4lbkrmsFPHhmz5G/1RI1+Mxc6f4B8riRKg92EzOCgpfgjgQyrXAD0ibnlM
1OFtDrSbXlE+pnB/yI5FdujJyXIhX1oR1iwyOywVb6DNd8qFcwVfcAzHvewJexGR7OuLKg+8sOSb
a/nVmNWLcvu0Tc4F7SEklhy2x0WwuOVgcbWk21WvVvdli5N5cihzcTw4PgOYeY9nfA9HFfCktCPG
h+MaZpLasMQupVxMzKeS3sCSPZRmDDKKCA4RmQPVvBkB7iAmIlmt+R0T3jGwL5nf1tJhmnUgUMNJ
pgbJqInHjw8V27Q1nHoq7rSqvVAIzPGuead7wtehp/fYbkyDsKdE4LCrNjXOl6KPuKZBgZusNRMW
fpsuch2JRDH4pkGT+QrnA/65ayVzfhlnTyQfc7frYDYzQFk3poOLnz5GtN7sYFE9MTV7u+ADDK7B
xDbQjaegIm97NC6Cd/MDtioHTqPfF5aPf+MYtBoNR6S+mC+Ck6GCsT8lTs8shL86VIM1yanbrGoA
lmGR1u216ruLpnfnCoCPUDWYQrXLUGgV9/T/4Kmft0kn7ywzdYuMMNigHCJzPHZZcXqMfXbuFApg
V8hmF2g2F6cmlfhtKulDreS3HjdxTZdhrTFpn3cS3bRTS6h9N2Pl7v26NF9pIr2M4BLnxSbRnIOn
HxQt3DhJQXLaWJv/rBkbErDiyCm3BV5VvZ3JKR6iiNKFklaCSz0sKC06QnM3uagGuYGpB1Y5Uh/E
uabX99Qv4cJV9hY474XRqAGJqftVSOy8YyMF17s8JTUzA6to17B61xRLQwR7jFlNE8I1tyrAo3sa
YbLy0kkAj0LmP0aO1pXSRxceqlW0EaDqaQfgYSAG6zUcJYO7CC2f3V9qsEzxeRYssl69Jw+44Fy3
cHCR7FIXdtBZlxHpzINtbXnMjkl96ggt92F1NMkVGH+02g6DgZIZ7gor2VnYEHvR7KZu2I1E6Goi
CxMg9D2U8YX+t7ba6d3amx8xFgx7htFP6DnHN1cQebaJPBsVsMSaMlr9oXmjVl1mIc5dylnAxmAU
2sRaVE9MEukBNCFsJ0jOkcnYEQ9jQweNTBpmDrbzQOcrJVttvZusZiftOgsEh4m/h79C/qpCws/a
VmTLi8gdmkUblPBoYOnJTg4tspE+HszVbcy9AFIWSAr0rF0BHc3FqdyLg1RBZ43RUg6mrm+VutnW
QbCZljeHlUCkJ3UGZ7FgpGvKGgPkNl+/kxYn4P9pMCBNKddpb0acXJWkP/+2aX2q8JrliGrkSoVe
HFTZ5OJlP6W5AZASroj2/H9AxD5J24D+gpBchGaHhx6VAwC8wM2JT5N+hGPPpWcMc6bMQFmbQ4EP
NA0uOAoPGrIXCcMDi85mrm8hylffJod6J+ZquxB5sJpibu9cxzKJUZNGKqz12PQsVKmvAwKGoenL
+H+rTc+DOpU0xMcvuyVug0euVP5HnOrHaidDaRwQdMplpFNe1SXThmWip2TUXpWaQskoY3lUyfG9
aKmk3mpqfV420ky5mwh5OFNOdb+DQSY6pKgr79U1lpyzvXp3MqZh3EHpdoWv7ws+teGmEzPr1UOf
SO84N99DX4zGWyfxIQ+uEQz30elvzI02Kk4/9PG4rjahjNtQXilgS/3Ai7r0wpt4KrbKTACZU1dT
38NJ3gEkACzfr+TegIEZcz2ql6vnZBZnelXeDAKJtbzMYQtPmzjm5/+FVbku3unkhHc9NtnW+Pkw
yaFjUjvkknmIQutQfCuc6MpNblCNUzLjZL4WHAQtEZ1R7oTiORl0ImZ9T7N0eNxqluZSs64cTlbs
m8t0ISqbrY37uRoo31MyXwabUHcaLsVw+YqwK7jgjjZjHF8PqEWQ1fqBk1k5n0wU6IAzm8TMm5ec
nNBlnorL6E/Bm6XUx4YLDEOT5MygFa0XKcrHMFOWgCqg5kJONdInHiAyOW/kqJ6qMT9y2XrjfQ7V
bdxenIC6mjnamoXkAQ4IInCh/MANdLigYVM/vhsZz4+suhhG6cFi82fRAsMiIX6iWBR0P2u5usKy
FtDHNNLHRCLQP0SCB7+hD7A/FCuJH99xc+LwrSz5UWFYGJDGFQ45AK2SskpDYrmit+H7Inl0hVRs
aP6lH26iaMeQWo7YoyrtgokmAg6zXLXkbJvLL8u6T9k+gGAdajh4GkZ1nb7VS+faF/WnYMdlbKSe
GU0S/4hlXEuamqCkFsBzHZ3cRwLSMZG7f81k+wLmSuyQf4lGhr1C3RdNNDMAaWGJGb+jjYMqtAgr
OyOdayzn1j86q+cRdy6Q4CRHdU7Dm5kKb0Rojly9xG72nX2JZNU2ngogFmovOZHGmnAHuk48uA75
oIZNRLYOiaYFrkILYlnuDfDHhEzn8mmPNPjebM54CJjHekf7Qi8TeRj47KlhyDGKyqdGzTxoJm5C
ozL27kOfJixQ1zyhuMvUb3Dv4oLeytzZl5LlRb3pzi9QTns7Ps9J9EwCRKbqSawTaeqUN6/EfDls
cN3oJhmmIAqBh3L06P/yneKDkwN/kquKX9Mgl4hPeNQ0VwggIex/M2jHjJhXUaCxBgmcloOVPNrs
VigfAN021vSLNJEULyX+zixEC4TW9J0mpxiNQnD9HEmnCNM3MqigRJSpaZRqIng8O91A7XHgqkgn
eohCUnltjSf7WXb73vwrxT+Z2VRkQrUMSfsiiDirbtgOre4OkuGLDj82tmKi7645PAj2uSaF1qWM
6YGi9exijBeHkTWbyPChTzwj9Tae+Ejkm5iuGm5CApJtzqiw4cyYf3dkJslvUFBjfRl55dn6qxSf
JXWJnLtcA/IBRQOeHvwZxKjLWPGZtrr19C9FOqkjoiyZq1SvJDnD4vHsvvQw6BTsCztVm96i8JMC
6oGgVUskZnBWQ/s1IlXObb+q2uqtY/DML6DEhjsaF76rJHzo1eyl3Sqov0qZcsel8y/aFjKsFo5i
bz2cjUCod5trooKZTxRXlfZAKjm7ljISL5f9IoGTAFdg8TFJ9hcd6nvtWOjajy4H5xA+Rlklu3zZ
sCWJiS0gu4CfIZByaiNNT4R/3IV22F/gIOOS9uJ8iHAGTYuU7AqlO+gdQcwgP8Hf36VB9T1Q7jbb
4XuHLt6Ef01Ib8GYrZ2GZhNqFdMxoLFo9HK2iiD9UetqJfZm8M4GA5XvIjEz6uLiDPj2BKLX7x2F
8xsNBZ5d6P9JFQTkmptpA3TLMTFOidLVOIdnhBltKef1TDaggVTnr7DjlcQ42OBoQMIPmheZp5h+
+4r0U/U9Z48++heByjet0dNBy0flR1tqvtDwqJfYV+CQYIPEdYuW+JSl3k0ggLTOvyxjCgQBZQwQ
KDmKZMy5E82L53d9fJjhfxnEWZNah54OW0s8ZJjexmLj664tDSf9md5ake5GIvaDgOsGFLviCeDZ
nsk8DR3Ny1d6Mlrzq2yskyLZflvZUDDAwjQa+fmUQAvPfSPn747yHS2FYNwnbPxfOHFpKi5eyaGV
nipDxOwtDr6d/DLi6sw7DDM8/g7jpHjMuaqmy/CPj/w3wUln/5hcyajnyK582JSF5cI1WB9p0SW8
gdKRhTvBdsl3/7/Ju30JU6600fxDR64R5SsjggZg1+Dq+O0LpXYzjqVTeg/WWDbj4SfUXqYlLTAG
D7gjr+5Pr2qskwfsGCSXSCVgte5/YbQ0wVZp/rPTT7xGmfmvAGBacqURiHUWLgpFvtnFo5uuReqF
1k6hrS966MTmtRU2sJjNHbpEdpjjj9jYD5jUA9xcWNf2pDwSc9t37waE7xH8Jkn4NStyChg38flf
LfaywkPutPHP0DbQeNRHhyiI1dICjCUk9ptxr3Pa1b5b+td6YHzbfvYDRlTkiDAiEnmrqE3mV94C
ERgY7WlE0ZDhnpbj8ThQ0NU6B9H6lfrC8A1T5qlBXLErm+/2nklf0TsuLk+gsJjQeBst5vR31+KP
TFxZazCCvKhU8XXnvxLlzUpOmPSb4Wb0f2pO2SR3I42ipY80/BxHkNs9abyBeEWlbYdap+HzM9XC
d91+t4mdWv0vg6FNsVx/iZHP/L3R6Bun+6Up65VDg7LZ3ZzS+gpTvjQp1ChG+FJi01NswdXk3aZy
BpXQn82HAXQltR51wRNhi21WExPLvnPEwIKVi6eC5yTrL/HMypGuBuI6vGfmeg4uJc+9Q2ZfmhVf
MPi2keFOVXDGBmRPt4GHayrxzk3sD3Lni69ZRlysJz9i9Rh5/wv9pXV/7OtbTVK51/HMSREJVGXP
NYAfxsbmc2ZGAr6EEtgqXev0fDdRjZhOJJA2nUQHlVHi06k2WkJyW+e81r7l0TGhe8Okku1/Rwqi
nxpd5TmBVbtt0Rs/2uWFHZhC6k957DdVV0PR4o83rhNpMKfito1jRnBmwIPmiMGd+f5JtMHOAvQF
C9HC6A0aXWHWFbO5Kv2v6D9N8bOE4/qQOC/KyvBLcTvcOrrXJHSCUDk08aHrH2p8zUDgMvgtwD7s
iuBNUv8AGpCPaFxQJ4r53xiymNefCCWVdG4IVOJSBqGMkEzduU9FcoCtzxG+wYfY4Is1RLyeTNuL
SFwMPYxEehv421FFiU9xzr4BNSOqbq4mB4eYgWUoDPFeEmeYILFRWzRAdhDkeqYwA34u+H/O3mSc
U9YwmQpsgohavB6cknf+u6oLT2+Yybb2FkWMpOm/VslXuME9yfgrA8wRPeGh8CdLY3zJELSrBqkp
8izp0sd0o1D34AyLMarzmZh5F1nB16KScv3ODALT7dtUHXPld2gARLFxGfOfppxhXaRWwcGs9VQW
tZBeWDlvmVOZnFmnd5P5r0EmkUUeRFWPrGmruQ/7009zcBYIJLrcudIUn8dWA1yMNQ2DW0kBu4Fx
jjqGlSGfDZD0o3RawsXZWQ0/sHrVAExb81ct/wzjr5Jh0jo/Sq64Kj/p4i4tZKiDL47GrqlxD2px
d50CuDey+jLgN6ut7AqnArBmn3t4GY1J/p4HxExg6qUod+2hzz80GGgGsz+HhvuEObbR+CGR3TyY
EWvIOFSg6PnnKtVYJZ1gbYi8mfds+TY/PbMuRLaJL1DVwWe/OG+Vwx+fZ0VJXiduNcgBk0jg0ZGh
i6U73Xg4duvlyX0Kb5H+ThXcoD6i5qMpfjsTI/iBStCJL7OIEq9jP0XXQjDvkTMK9UvGD1sBjTJR
vzc1Hg568obgaNp+325Hm/jia1L3QXE1lduEuxYzobNpqivnJ0e+6uqj5z5uMDBFvOfejqDH8Bm0
v5ocuUU8ehRUN4RqnwKj1WYaWtMSI/uXXLDbxZnzHCiMbG14QTLByiEhiq/zySsHTai7seXDrQmU
TTBIU4ibgjaciOCYLW8YJatq4I3FYqDIffJBu9LIMAjTMDm+yfMFlB+lmH1y4bAYVZDNL0W063Kf
zhtAuE6907nI47RM7iWVFgVsKN7WCfRdI636Fjf+HUNlWW/T6gOuSSre5/x7ih9diXj3VWuhpzK1
VP5hzY3pfo//yc4BZvVYnCzcjxXwFOKcgABm7aevPuoFMELzbf1vJP+2NGGPEgFCXnDO2hp4h54H
u89VdJG93hwFNG3cbr19MS1lH45fTfyiFkHkkZsRngvz/9L8szBjLzFTv8ivCSkNLdB3nNg/NIc4
MeFg+tM5PNrBS5teuYU3tPIUo1yBdPLs5NpwT8K/S3VrrfAScnqm1CyV//XTz5Bwr2U6dNHEiufB
kFvsDdeJc1TFGbmsSF0eRMITtc0v1mIU4G4ZE3a5SGQZEhIyiRF4WfVPR3XT5Peie86Y3hSWRE7H
NvyARAOcLojj2+BIZokup5wLCQE8IjV2VXsZ6deg+IU2AMTVzXQ4f5RBZHXgm4TAAz7UBlJJyANU
G3d9AF5K05HG81XwB2Ob7anm+HM082Bln6Iq/gXt9JgknINEVsrZYX4P64akmXA+DIznIAy+RrPJ
XZ2Zkx7eZLwIBbYCRhF+NzOOUPJ1TOVe3mY/pamsJ/VDmDiASvpUFYOMwngrKsRzk9xeDCsJPm/1
btGuwbgyC+f/VMGSWevNmxga8nZMUwtargGNOXm6CtMD04A1AeJjXwmCGPmdn2E/QMUxID0nrLLL
G0C/lxHwpECtVCLE0xDWA0R27MjE7jTMYwnGUC182TahrjCqyJhQPK0Ey3gYZY/+JdmbgmszfFvZ
Fz/oSLWGMMB5O4ep+MuBhdftToyPnv0wDGlDUO56UnuWgT6eT8eBl6Yg3qtnDg5B5Yx8XclYSCRy
Bw30Y8q7eWLN9FsxJOZ/xXciKEKMqpvcOVgOrBU9or6TA90hzuI02TUU07qpvxJ4tTYj146xM1u9
OuFXhPJqx+3SXMDsF3yF5kDNcwBZH+0Rv1Ft78HWwP62PatHFydzWvbxtk7ti10wW+XImoTpSbY4
9JDjqeXJk14ozE8CZCxUtNNw4ymieN+P4ZaVA6uN4s8zNhTeNCljnKRb0A8/ycx+GSXKg+5AaeE+
+zNyckrx/7nKXH5h7PpqQufW0wchy+09C9urXmCtqNBGpuQc1uVfFmNaz08K9jAocjJtiDF3mffF
atraEVlSw1cMjpiwnMbP1v5pY94LvoqUkE1bSCtHJ77TfuQS8YMPpEu/B3pmAEvpxV2Q7cCyBAC0
Upw7TCguCAmqHqfjvHkzpuqfQIPPFLyrbQDguzTKH5uutDj/aJT6EHYIB4yDWLDNuDxGqr5LbOee
5P0+oGEWrgMHFXYF2F2CKoaMO0KfafdEJTemt/H3qKsXkDOl180j5LyUvXP8yYzg/T9NhnDJeCUs
GAjZiHNS+VTG8a+Vg0sywV+TsouuDn8MqFYJ4DQ94j9PV7F8khp6q0bqYHBBU9q6etSC8WyKsCgk
pt3D3c7iPzkffwCSHGUJ/DDItIzzjdKPmKeQuRQmKUm87uV+Z0YN0miIo6Nzs7D21YGcPzDe5RPU
EcJy6yRNzls2dYcYQ0vkEF9p1BWEedqr6GUVPXJHeQ44rFfVl6bhqKR8omPi4/XhCB3L7O5JEnyR
qn1MJn0K1XDQNXhZ4XixiL27Xc8ZoJ0YRxEVm7kzlqazSWeCb2n9sIl85FF/0ZL+X8rOxBZvjuaj
63B2cpiopODdafKjVRnCDZuWeLJ6UHTlAxTqKjdSUOrkdWZ8XEFn/5uSgaAfUdxs4XWmEyFLGmgL
rsUZ6QOawmdt2BYmsDW1YRmVSaq2/2s8wv9mnOhfegk0QDeh/SoMdPR4VXuiN9zMkae/4icNRXrA
/cQLzHJsVBUHNctCgAqgZIb5D3Giaxn1dwjQlIcjXvTDtuJyKUc0rSXvLb8zOcTNPHGWmpT/Ip2E
VT4CPO0cdHbqw7KzWH4iTwd/UmH1KDHHwZwZ1D2Fu5MWIBIFrs56o1WnyY691AzeOpPj0vhqW8mP
+8i3s3LdlepTgVBBMvQZy7Qqlu8zKQ9tH1T/xZ8VDMtC4SKqrzv1w1R2avUuazxpUfRPtQACtyqL
8a6g/Xp8ZIvOFi7p3fB7MIb3rs28TPqVUWKqYaeRcxn6z4xm5pARdwRqReOa7OhfiUX+PUs8qcru
hU1PQiDcRn6fsfMELmx2LyB5XE6QOIdfPQat4msDZ6XQYAIJlYwqBo1rxBjzB4/JKrcYxpXaIv9y
CSC4Vp8iCgQHUo4mIyEC/6e5+wvGzi+qJ2/62Q73UUoVxLh9VM4xTR5l3m00mwEifnwkHhbWrVM8
iIp5Wv8SSvFMMDBg4EuHtzz+qoCTFp3lJfNXxYmq84fwLcoKutKytUTNqWEyS2AxVJJbVz2b5qkq
pyp3uE91fqaN5HzYkKyD3CRPmnX90eJ3Vk0uOL9B5RDOKg1CrwZZEJj+wOWTHqmOf66qhjeBSFSU
39z+Zgw3wn5JdNudYCgN3I3skYN/fcm73hV1sBsjyy2Icg0q3lSwuXer9eRcfWZzf4LJ7y2OiCao
NhIdHVMM+fBmGjL12BCEwb1RZcw1l2mePPk25H4Vo0i5yN2C+hMMjABaFgedFxX6HZ7QPogVJHyF
XgGFyAjK2+Rm+EhsvK+8a+6I7ZUyF+4BwJsHQodk+AQCsSgyv+K/gJJs40pxlFdfPMfQAvfwmis/
L3CD4d5okr/IucQReb+9qnw45oUV2DTAStJ+/R0W5yE0MVufWOrglNe8Iv/Sh6ZovpEOF0OrV3Xy
rDPgCgXqdw91dBsCpeD5yeXapYaQSVtoQLU8QkEsSH/VaEvbKrw5kHPaLdwlldLcEDs2btnKlyoC
BS4VILrFnR5Ph+OF5llfbmcop9RjNrusuys8lgLznAwtGOyHCG89G/sv7Y6EO80CZr9LUsbo9qa6
AeFiTo+Ai6mwvHiJ4GJE2SQJ9JulLw9X307ZUYBiZtfZ2esMriyGBVukPep0qEYfAzeZML75euUO
S+3QB9wIbk9Jekbf7GRoKh6fHkPNdOIl3Hc1heDkpPFZqtmfnmFToZ2gxYM08EAtz4HBljdqvyXp
4myB2+wTbU9ow7K2yviSNA+NABt33m8oAgEOoT5hidifkraDfuhg0yE0yLzbz0qsT+I3wNHC1I3r
ivVI1DfN8ev2PBRI0x2R8kbyHqUIvRZecMkUuzCPdv6ocQbKbzOwMJMcy0QeTCZVVBmVHyUcRfB8
VDFAxPhTw3vA1l3wuJXOdzY+DazWDh9Bl/lRSbxRQj93GK2GTF2i/yBPukTO3VjOHuG0N2psDjhH
f/KMFbSibgaNBO+tK0tAaBwWZerxkkM385HqfgvPWBQYXPudtXi1bYqgVHKSTfTrhMeAD6Vdw1Dm
0Elet3ELMIjZUxg3ENeRrK9JQWEq3JQFby4AUkX5s53X+GPUH4Fya8Gud2AmluH2YHlVZ71buoX5
4hsgHfMtviQ4XBHNhQ6pcb0j+7KUKOAXoKgLc1y7ziVo0BdhXcmUJLRtO8mdfxVbqI7UupvEifgZ
EMQ53Bj1rj5yvxz6pw1nPO7RQXNK1DPaScft3ADBa/djQJHSB7JuVt77hjbibQYUaACLaFxqgVOY
g0MkLpZINuYS3IGRrHNuDei8QQnIzVvEiHWZkbXSx8jDg4sVuByDJpmeQAl0Ct7Ybxlz3pwa9H7K
qHyU3NBfXalY21hFYmhXCZZxXVJvOr3ew3SNbGc1BTm2VRsfj2x/AyEjxsyYrpayLyOTf1NLWw/B
BAkFkcqc5y/y7Fh3y5+q0wdmPN24quwa3EZ+jGts3hkTga5kDU0KULcOfbaW+J706qqHxXE2CsbJ
hsmeyrSa3H2fAgyyEk4Oo3axVYKY+o39/lI3dL3nRvUYWfmnrti1Y3ZoxMwkXEYLwe3BJEIVCEIt
eDcO8RIj6BJJLVWimwljJ59wmaiZfljKu9vcXBuRdheK9Jmnzl4xjDfOAgy5CYJO+5bdRjHsdc35
s7Tlcw8yJ4+uSQdOWsNpqcU9fg9eSKN8kKjlDQb6TZxk1J+M8DlL4Wwa8HRFtn5E8D/m6Jjj8MI2
fWYugk9LXxlqS4Ezwix/jAMjqFp+bR4vxfqvQF/snZ/W4D+GCKorE23n5TGct4XCgAGBgxDezGNk
WvM5oRu5k4uTRuAZ7ceRLIC51HBRBBiiR/T4wHqIKdkoQPnG2xRWbUJwZgy/CodIf4zm39i86QSH
W4pJRLVyNPLMdnKgcmRtf5rMiixzOIG4ZwYAB9+OKDZ8M+WvbPwO6PJrqH5McuucA8KY5M8CApDZ
TXirsv2kwpOczOtiiFCUl42INuEJzcrM73lIB90rl2OzyctAX17O91Ja+qqlNrpPGt+2zzSVsVDK
q4wJYCNox0wHJkfgvEcDZT9hxgHrHwpLYH5YFryKxvI7eVNUGvcyDLm4EyH9IZzPLrfG00AtNEAB
TXrUPB9Gxik5enFNoigiqUll07MgD35IFkgDnq835paCB9q8fouOxwhjAMlAn6ubrw9PTFinlrsq
d4KzbOD5jncAv/b0KXKA3RbfQuw17UkLqydjh3Co26NfE+PWaMI1AEShUdY48/EEElQPerFLjsQV
B1eN+eDIIYnLH3caFZvCdQ4e87aFK6DoAEz1+IJj7g0rdyqN13nQz4JDYchEBsqzP8wdbtjKdaKS
zbQEumKBfeHI/H88ncdy40gWRb8IEQASdktvRSdKpDYIyhQ8kPDm6+egFxMxU91V3VVNUUTmM/ee
y2+1imaG3QQvPkSlZWdqs5H7oEqpw8fKfXadsc8rVNHwrYbOmIlhmAuGs41vE2iFtypgYu3vUbLp
cbIxMvD8oO6bApANy0dYy07qHp2gXA2eDiD27KqHKFfhPkCLthUuMwbd3XRNS5AwDGiGhxYfIU7P
/ak4YAYUG4L74WUkP373LU19FtstEvICBxEpyoMzK/1ibwJQSEqFDmhYpHQ0edbN+/KkVn9Wj7Ay
bGYhW7qCBwuIyzyw3Z3apYBVzip2ugIfNYvngOE2gNSl68rVgGhTbTflEC9MzgfMGrV/tsRFUNPU
hGsV9JZurX2S73MKiRZ34s+kgxcaMmXkg5exixlsQZVmzuDe8x+6pfQSJXMu4WwUwVwCPcAYmuzw
j3Gknm2DeME0XVpMPJtvBXeLppNHqosTfEEufXQeco9ZBFEBbdD4tPtqZmvtts+dtxgPu8k3vJoW
2yh8s4R72UWDyYRRr+aC06NuUZaFOSMJhgpAopL84VHE5Hy38gZ7r+atVMbThkeJMtGMOC9NhxEE
6U28QWWvsxzJcXHjiDbosJlxDsqH7Z/V/uVwZefoaAqeqoL0j2Lgr0QntcUliO4aM4KCC9mUdPI1
n+lR40GYR355bNNmL2FF+cLfJl2A+RE0PH7th5YyMyVVceyA6++ckqEiYe1ysBFZpwt3xLQEJBSl
1inGheZHCcmcjrEofIUNpDN8KqRK9Oz4CozLeGb9wZ5bTT15F6pJbmM2XymgjgZVekib3VrwqiXN
vhniaMY8Vyw6MEGdLFgt6zzy5iEny5ORlv2uI6WBXIx9jnw2oDw5FDFlTC9F5B3yfwMNQ589XQtF
GGheAJmzFhSa9PAnVYgpoQJBnUXK1YGyJvaMMaKes2bKdyFlrjM8pYoPpvcZUnJFN6ADOahdYT5z
wWvxIeilnUHYNvAoDjSr//JfRYhoI7jU7F4mrEhXhaADp2daSXaBwbHS6kvh9QiUsSf6+CwpQUgA
nI9io2is/BMW/vD9R0imQN00HapkQYuLBHz6EAAIN6+SsIO52cTfLQEJyof7Cm3n2DpM3nyzODMf
3QSc201zNIuhBa3iXQwhH8aYnPzW2Ncs6Fto3iaVcpQShUZKQsS9yrxDGcM3NW53Tlij3jYWsZqy
b6bTsZ59U1HxscUtsbh5NroENHx0p+yQR0snh8fbqAH1lw1QuwRwUJDVrlsHDbOekdqfNMAbi6RM
adWHQgsAXU3z3DdB1dPa7UuLg22ZARDmNem6vXPzjT5iB5EUhgX450Xc/Fjd1a4+XZHMW2sqLFz9
263iZ+45mzZgme+jNzXWkAeAdNm7OgzPhXBe/RRcxtvvdS1zUce/BwhLzBRGl6HvtCJ7tEV50tgj
tPR5v3hF6FnlMu6fIasv5xJR4vmkhRoeS0nKN/SQFjpEX29XcavOPYJ1ZDOFMjDlDIF/xCGMOn8d
nKTCzCXI+7ciIGl3BOklmkWGCRYL19LDYBhzgCfQV/HJY7tjGxICmNSYOVls23xr3zcd8MJwMbbV
qrUhvIcu6QMKq7k/pWOaRz65VvbM4s4IEecKipOof4vI4glGzB4IE+LWXtYNn8xi3LgCFTPlljfk
gNz5MGpfVpORbVHNNEfu8/TbmXLgpnRaFisuqpiw8uZSSxCmvjvVPYQM5tYPnFCZtW6dd834Mnk4
4ZKhPAL6lTkfdvujMQpmM8A3xwTS40IrDfpfQH4A1RXWhMHST1+R48NCZjML2nsEEDQcG6DmUhCk
jMnLTc+D+uexCMmrR6GgT2FD64HXyL+V4l8dw4iL00etAhP02rmAxG915Sa2q9MgQg/O9rzyEPDo
uL4UwqiI371EJis1pYFnmRo38hsXqkt8iu0A/M8XKl+0kp31DFsgc5eWW7AFspVBDROCGLwSlirz
iQ6QUARKeEj3ifU19VuxZbMT8lhX+AarmSLkHG3aKy2hYSBFdC9Z0c7NKR0yLdeZkQNTpYBsOGYL
wPMkw0h9YAv6JygqWEzzSu+2SpXPAaywU40sqigWS0kdIP3xv3ziKuOKmiJmzsOtpejf2iSBZqan
0EBOG+ohOlmdeDUE8wYo4+M1YZNLg7HiSICxWuCMGdCxdMpigPCWYXBRmHsoyMqyS0SMY++DPkOz
szRR0wnyK9IYJQflrd7Fk+porG5DEHJyEbOSx5AjUFlExitGF5qVny4byXZVuCVb8k+DmsEHYlc2
v8hCIswYOeLnMMNwgrjQrxHq9dHpTOm5xHuEoRlYRAMHaKjmsJ8g9duY4ibcSbhl8AfmhArPrta+
RDftRx+jYCFc0hs7SsGbZMymaShnqoW/8M/Ji2XMJ8G2KcwNpj7+pqK3rj2xnO7iGIVfUqeQiR9a
lKyVpF07CXMm81BGr854R3DIXnYXGSMbIvDS3r1izln6LfNIgmeVe1K9R85vVX0V1GJ+W80z3nvg
a8hwkk2XM31iGmDbNtvebK4zulNx4eF3P1bWvXfIbxjMu0sVCy980arlvwp2CSZOli66nEcV07sK
gV9ivSycHl712Tejz0bCvQV02//ly0dnK/gtadQwXdEFEPzVII7yukuEVUo/h+ynnYQC5Kqm6nYS
Bvjll+eS/tkYcyDhrHgogy3niN63nolY/tgKqbD6RgrvrS2xRwzdRyubD7c7eGTZKojjk28NCICL
qC6TCOoCcuUFEhhmP7iSuaWHOUXsOrDA2/XVraBRyESwlgR6kAE0F6V1Cmu8wmjMlkoabIkcdaKb
UAj1zMot6TWMhQim5l/lJfGuGBvn4Noaktl2PgD4CSuxaTSJyBaDXQf4IulYIfLol9jIuZYK/up4
t9x6TIkagGuAh06R9cAM9XcvIfLeZhb7X34UyqZmFpFxOISsZrSeas3Q1lK9l113cyrUKk2VEPCM
rITvrUQ7VOt3W3/VXkjago1QqiOjTW5AZe3pWb5VLz0H1bUmNC3xtF1FuBC13LYfgFEpYjPRSKmK
bcbUqerTGNe/Mje/bespTJReaJQqU18SkrrK6ATinDOj8Ez6GZD5qBL7bBOr1ULv7b0DgZ4gr6sz
ZBeRj3vrXWvGd2FV+0StZzJ4duZnhM9oaZJ3KpkUCoXhmbsw1XPrbiyxL713H0FLr1kPo/buNRLj
NuLjaWfoTxcgTnkrtZNSMagJfshigZdkbwcffBHGqhE0ytiXa1fxF02A/qxgMsUYSe/8dYE6UeEe
UZSniFlqscurzzFg7DgimUy7depjUjVpfrDIGGO7RFkwypnX+LRakp2GghgXFvhRrdO/sSmrvnWB
ekYcwnqb0eTBHCiMf7r9LVgl2GRXOH6+qxS+q2in8ywH3ZBBW3N2lWF8BHm4aPJ30n3ybm8X4SLz
UUUNSATKjRggUdZyaXNxpXx3S2vXJo8q+baMN5SX977gygnUrxwlIkXZnMDumbQVlgvQwWP9HrAx
14h6s9BL94LI0AGoFoDO1vLI3OajEyDZcoR5j7pJaqnpPyEBRr6AhKEjccN81IbMHBmXFAKmeLNO
GA0MW54qq2CQag+4wSikGHNrdEuZ9opZuOueAuI+2Qcr1xrfFbXbteNILBE3iWoNf6HPfLBfF2mz
BYQ/172PRl51sbJhqHoEIZGM1n0UDEaDJJ4D+/RYF3IBc+AvFJKOUpWYHoNeE8lVp1hzJ1tJlE6e
cY4NsIqP3n0G+h3JCTn0PhtMjLzZagAR7uYpdyh2B/rqBDAGou9dXqd/nce3kG00qu1mQCuMAZuZ
wyg8KMtE/HYZK9jCno/BuGG21VnAxnmnAxB7+G8LZGXeaWBR3xAUUekXUR2tWJlrTT1PBhpxtkDd
IGYB3YqZtitmFKTyrC0DMx9AJnqIrluYLYRubZmxE6NCmWtc/hgIcZC3syBQ1yNBqEbxY/+QvMj9
3EHl2FYlce57pA/UYBBeR51vazdPkX02FsrAkHGLWOhxB/gi2A2pCWsaHWSvLmv4BhWzXMPcDqb7
5UFPQh4HHJAdTudl+wK4VaFZs2iwCA/UjrXVo+dQFl3LQ1d8+8DVTc9+K/T2Ups1+hh37ZBKX0nA
Plm6SCsaNAcevqhYeaEJQkApEPPHbbTMKAasHhseOv8RTvNnD4hTl8GKGmDnYTkUhIqbykFVP1I2
5ejUUv9XQbcRGm+ez+6dpXTcHnNuscK7lo5YTbrE/37KSlJtnxrf+uhUEOQojlV68gaUXXxyFEGI
nT+JYZEtazfD/3D7pc4KayKKFcBqQOSMMlyEBaE0kJk4pZh+YGbXLnq3T2S5UCj+usCZBQ0Tw3/w
B+LwWudnkWhLi0UK6r+didxTRzwzEMKJzow1jEYfp2r/JGnh+lshvzxeghN9d9UpsJ9D8tK132IM
sJxTyDDga3jnDJNyxyBlTIWr0vwm3U8WP7L2w0iv0OSEs+oZda4gCtYQKD1ELeq1pZ6L7K+qBen5
FcWkhmxjlPJ0pp77J9BG+v3aYvw1RsXMN862uiv5tuR8MYRJ0WHfWE6n5q/H34zlEv6Gy2aVZxvT
A1J2X95b/Q5xMjLvCBYDVmLuH0d6a9TnrI1QTXyozp+AdqaNBvHQMF+thczeQg89po/r4q/MP33n
JbVnUXcUjxDCOJIC3m0QiqvEqZ5RgPtdHjMEfOra18oLS/e5V+5E92XnoDO701j/8bX0pTWrkyPp
hrM0faUt9uy1RanYs4COfvTuovrsYw/TdN9+Bu1vld+78Oc/EST6YbU/qqxuhvwAeskFkkXZB/CY
SiRxn03xFVDGxApjcvTa3TOiYTPqUyCJZPsoOIszHJQ6+wLBssYVmwrjheKaO4Pskwh1nxNzOXTB
HljxPK++xv7Xs+19xfLERFXTSZ+Jae8hjLvjKeSYhxfBFd8SvJE7C30w5yBuRi15usa0WXJghNNr
Tuo5nOdlCm2ij9nK4LzOVkZ4GMeNN+nTmHgybq9fB8HzGK47918XLQYD03/AltJHVGZrRKayMTc/
x+xhdn8jbU6j790MB91GMXepLPcCeX046Ae3nwSCWOF+NXuXIIqzfhQuNbtYNsNO0cZ5jjSKRezU
5Dsu2YYtGY/gPR2e/KlwLPdVeu25eywGrUQRBcx5a0oPOHLLhpo/BOHCvnJuY2YkTGNZYyywFW9h
xOo24Y9HJj+bNKgso5ndzuXIlW1wGA7JxubMsoZ23tn+sdNVIi9ZYiZspry/nnaPdGFCITrg1KvM
OJX9bzURH+k3FkzaqABY/2feXoOjZNAGd6bL4g8iJXYDaB568WVX+7G8dVW3LNvwzWcVojS/OAdm
ankiPcxzjtJFm5R9WP5HrH862T3g6xopO5zgi+T0ddQ1M4lMLUftpWp/2vgMxRt/MF+1HyEdi98Y
tWZsCplnDfFOs7+Z7QyUfeO1B/Bw7pnfugACq7wlQqeAMYdMP0XTyTQ75Eh3E0IqObzC+JtVChK4
h3WgNvcrcBQAVowRNUJFHFNlz/vIRZhGFwCK3qw/ZP3P0z9D3isB9m/6FFWvKESljYnPsg2KTQQ1
UEhKdrySmbHPlsoPXhIBVCMRAZJzpDM+0WZa8uez3CE1AHMGE5XmvexPWnbOkesT4CSim0k5o/Hi
BdtmEY5zvp0Vm5sQAbvLnMNtfXCC6jwYrgNnMOvAnoCu3PCw21uIwYNZEvBVZ8kahfVSlDR0JJ2h
1dEOZvszLaVaHLAd9lb4UzOXeYDiUoCnB/6nMOEOuIuaj6g/AFk0XWIKb/1w1ODv+eGbxRg1U59m
Tre/jcOPWJizwNiWcoHEmsKTwUOoPThcsvAkATxMH+tWvSsvnRLT7L9rXtHoAoTiM1NGpyHnfkD4
7z7syc2e8dFGFhfcmABQVkQtVB1iJTdoE/zm1FhzohjB3iTmEre34SIfBd764HOpxJfReTrKD9pb
CqKe24l1c3TzgvcUH2qwxLblZc3cgHKnfFa41VviDBxW5cQ9LZNCoThFpDJsDOSReOddAFjebPxO
9BfDTsF+e8pSv3gMPMGizzVyuBluWTAKV8DXEOva7JvsDFd/H5FouMSRY8DkoRUhXgFUfAt8VFlU
boAzFXRHURN5MJVw+jLE98SuiOVhCqZJBwn8qeSfWT+im+wX/eQEIPWmXoikxjlDWEaQk6slsFGw
QezAwbKVL8jmqvTPNnwPo30mlwoXVDONytGijWviqZhn2fbF9UvQxrhXfGJyYeK15heRvRTe9nCb
dLbZEowr431ObTfAeH3woJHUZvBOjAGjb7c6dwxXyI1hWcHTFKBuosGfpj4VALOIz5XrnzCyCftW
ai+0BgB9ynXcu8t2+lWU1QoRId4uR/kXXiVkp2wzqvc0a5CkkeoH21VyFlazUn7WDnHAaIJ4Q5nM
u9dGDJeUvNEiuw/OP59gAPQX5jUW+k9FzZQOw18Fhbj/1CGk2L/ORHEN4KbYHGfOLIy+G35zA1on
5L8mPVgJ8YzLEE8GanrXgHXnqaui2drKweAqKQENZSeL+Ln0N8HSgBvPDE70gwhVBStXi9zuFIGn
uR85sBIHoM4l5zwZvB+WnZHtku1bzfppjRQfneKrAs0x/KA8pQo9RT4HAQWSwjRq4K91VJyyYRMQ
O1i9qRTEzLVVcXYm4mmqzHMFMMca2/JqSK+W8mtygaqopVifM5v057mFKEhF5Z/OQsaxKGeWkoXS
yIghzu7ueLf6R007mU5HtHbDBY97hxkwRNBg8uCsu+CMa8QJfzyDnLB/vY4iQ0k3gfptMTOR7rNP
4PxwIKqoNAH7Tz0jAwL76fEoCPNLJV8WgZKxVoy9QVTviOM2MUjzmGxvIzNwl/uhJCLO/aujd0jj
3NgQo5ZtcXPMZFcaX5CACHP9F6UlOoN31Tkg1UCa1gpUnSmOCLSrNp2F7WzMdj02yqr0kQEkF0v5
G8IPFV9/Fr0nLIusaKFG5DEibuw5BFAP5sWHxm8Vw6QyDTdWw3xE3dk5A5C9FmCJOSA9wWXdBH82
PrQSIlrIessIGW1GzblBRuKGJzwbPpeuL6/2NB7cNe2rJMWOme8yGPZ0P53Y4yz1uo3fHU3zS5fT
RfUKk4ougZuKpKBuI4MDITIEaRTtNR3vKM4J7zGR9BolJdnFSBCpZuoScj71eT2LmyvTcjVbEp9e
+MwJUTC5w6Kv2QiAm7hFlCP1YEB24oLBJtZR5my07iPPWU0wq8vii9pe4ogRYD1sTZJjHdreyXNZ
4sATXOMYU9olCvHst8Zc5r5s90TKHboNw7hFDl5MVHbRo9VVRmDxgpqy5KqhiKhQJY3KA9KB7QKr
Sq6y/utNOOr0kbqyllh3zf5ax/+E8+mNJiqgP+yK0gOFxha625fZWftqEXBh5Va56Nvkn8o8uEmf
uvjV/GNPD2ho/7KE1YP227jXUNmGwQfHEL4gIEGotdWFzo2d6quO0N8ovoVTkyTRJXFZ99bCKHdI
Yo5tnTL7xITrokgmoAI0FmcwY5z3igDttH75YbOtINZlVGAZzL7k4Ly06mah5pPscbv+mICI7y4l
5kM/gL5LT+4qCHeBTJtvkyMDgTyhNjMbDQI4hU0YmHgYg4UPw53ho8EFDxt3ZiC4EVRmTvfs6fhT
1vNOKA8mB7UwttM0y/MFBp9iRqPL9N9P15o4m9YG44FGiAdBP8aJKSZ2dfQsTEuFeNFNzervOI1X
AiSGHu/Bz+xsmK8eW7CFoxonbYCb3wIVQcLDDcJ2RIO0QH5mzFP9TumeGUc9OJfNtEsjuc5/5srV
zjc5g8zQ0RBN8HoMNJhX4MV59opaDp8fR/8U3B4Zf1x9NImmSQ/smmLUItHbHy58pvIlwejIir25
zllBMV2jbxs4eL363TO/2YqY1nvKqkhOAgbMtar3i/PIwvFpqphe8Ez0/ItnYh7VOllozIxK7d6P
V7b8BEKeOMojZY7UGxs03kIqWwvo/KVzf2X7m3V/lfKbc+bY3mGs3nR63ITVNPlXbXxI2gcbtkrZ
yHqftwuucL+i3buhN0vkrYynGFC6bQrdNUtvSh/B3tsQvA8ZhZ9camThuf2VwhUcBFCFZ2sz4/1u
gFjW7Z/ovOWAixWBhUYZpiiP0UYYxKNXMr9FFpwUn1b9NGn3XAPs5TQo4EuKJIS2iyQ4iPkzApKN
T44S4oxk+joJq1igG7WDp+p+ZM47zvBtiP8vz8eH1zwhqfeQs8Z01ZLNzRoo4FiYvIZDc5TDVdf5
D1ZzTXqbWHxS9UYm10TLYyhxZ0A78vZ0tY3armpeqTTpS/FfNX8ZV7ByyMFb1K+S8zxu36eRqaP8
lvHDRtNQUlw1m4EhWG8cwxbF/X6Mj03/MImMM3c9AydF3sRVgp9PrOiWFLceBh6KYCbSszRjPuN8
hyPGO6CjrClbe8fgLb+Ih6kf0ngXILpjXu7vrLpFSnlIecjIW8WxvHcwIBMMzKOF7HIZcr+30FuA
3tOv5cabIpdj8vCcD6s6md2Pq/P5QORk19Tj4Yeib3zvb2ieHgItWy6ppWtMXAMcImNRjt8GDT5v
mto/dKZhKsyoKIbLPM5HjPxTdezQk3kx3nHJo40ulgk1837aKmDcxzS9TjFVoDT4FgbOtgEqqq26
+hs9XNwtDWqS1PsD2lXwKbAZVH70zVtPPdxTK7e89Qybda7TgCc0D+YZz0fUG4Re1Etk7DmNWxQR
wFfcykb/8lFExCwB3AJtsk6WER9ji68JUxIzwiAM5j3a5y5IFkP36YF1RfJRoiNLgpWI07MZkQ/I
UDp4S82BF/+ytSeAFtIL7ioDFF2aczIS3H+Swsf9549MRyk8lAnp+yLRLUguffub8vGN+bebTjuE
hI+o7F9lA5KqIQSMYfKgbmCR4D4l7N7nCijQA+iXlJltyK46S/5yXlfbwDo4iRFfCP8vJ6qm3cKg
YCPFal9qRNOgXiHnKIxZ05l5+q6EzHcZJ2uCA4GwJX/vxl8GUyLUZVwHyH6502jIKgkfGLtBcwnR
LcN/P47cF5BX0JbqNeGgJutrJAaEnwp10Qc47dp2XeJ+N3mE1EFdu4iG9FXQhxSKr8ZdZgqc6FWt
zId+wc7fZUFsaneTqhUvFLi5ha19WzxfEcb2ymEzU39FLCycjocwdBGNyZUF85qKBlb9sm+UBzmF
G39gwVK0i4jUmyxnBQRM/ZnatxwlreZOPmRlOfXzPc17gizsgn00/xrKt8SDVjItbTWsED4b4pXs
Vrb/LMsjzwGFrl2f8cZMgJT2nhnX0YbG79CgsjeBhoF5YkDvmOyy4WbZZLsWwbJEyxzJ9zLGF5cx
CzFWqo+KXhKst+eNxBewT+DbavmkltIImlfEsy4LDvFz0E25flRbpYraTGGI6jArx9Mi30GuPjC4
Khor6Mqtf9WW1pQiMBJEmKCWjko8STlWOdjPNedOKboj1VyamavEzVjV8uw7VKUx5oYy65hBNHdV
3m3uw3rq75JLyvlErhODlXEpGkID2uCo27Ay9FsjC9hm2kagMGQcuaHxmPzR3Zr5aN/cCUHBko0H
vA7f/cCe5+yiGvHZNU97wN+GZptJDBgv9v9k29XDlVlemjLNyWpoEij7jb+2oVQuuoLcWXMSW7UG
aC8bEzMAEWKK3AiuCW5QfjMvrqSDCKnEEzBJjscsOdwqDbpvCqqkM51lWfMTMOa/hdeydGA23OTx
tUI86cfi5kweZ4WAvzJ3lgGVf+INvJT8EUBMAiV/7Ad5SBJvq//iPeUWqQFWO2vVC89aCgERB3jp
FBs1K9Z1UiOkZ3seAMsfgTdRxAnPO4Qw8PrqnyyRQE0bKG6QimG2EjVPjUW4zkUt9w4HcPbJdqAf
rpBM2A0Zyk+4BlGTDd9EISCrPijOm92Btlth4kOJWx17f8nlzjhqbddMgEJC57kJxJqOgNSc0Jw7
v0Q9+RTdtOgbVo+92KBgT+dJtfF1nHQUTKSAxFwa4twRBeZtjZQcb5ADuLaPTN+be/7HeJg5zwSo
ljfG3MzFGaRa/lVjt2sBNlnVJK1GxCfz3z3zyW5oxpOweqS6T+UfohqHHH83QTGwhkqWA/hv4jiY
DxVKTbTui6i9fjqeeeoHcEj9NXU+ouYjod8jyRYqyzXzqsMYWYJmNzR2//0dokLoNawSsW0WHOJq
fw/M0ti5jWvs/vu7lEBMbmVZtDtMApWq6DuTgAnKeQll0PFjyniqK63BovLfD71U7nkF0jIx4dEC
KMRCJRkaoXOpqVkSOd2fHLQsvcfuHtvmuQIutJImUmjgkPfS7+WpMHV9m3m45wwAIW/S1X8Qopib
CAnLwko65d5g4DFcRAFdaHe8OdaH37CN9/I8uCbcy3JsbnbLVKayaJdyA7a7WkoCScdYfWusPocq
QS0vquIrV8P3MfADbFoIDfAqWBtFwn1yHK7ptiJ3u4qMckU9g60dknOo58XVHMZo3sJmAyOT+Bsr
wzKalghl1LJCO6QA2ux94L2CVg4d1CrV/PrgW/Xe84lCH6N6uJOnRJyIh1KN2smfh0Wt3jsrDveq
UGwM/W7x3jj3PmrLPf/MYIkF6TjoiXzrijE/S4UtxFjDhaw11iZlD6aiU7FvluxagFyCkZEG9tlA
nEu1EmfXhHgBsVffeG64MRnazIYhNoDCA+pMLB1IfF1ssv9+JtP4zYKiyPBFTZlDDngM3+g+FHVW
81UuIFH+ayfiQ1X06U2rXBiybXrKU6NDB8hSyPS1+NYbZsIgqN8YEW7PNCFMLMOruk7Sqlykwyp3
Dedqj0ZHJcYnvk0A0Wn+uE5lLQ9uhTW288nQanKDvXmhXPK+Vz+LvkQtyR7ZA3jRajV3KwDYY6TV
xnEwhHEE+QdZM6lfwfRLiHvuJRS/BV/0CwCCcewbUxzhTBpHZtgEYTrQqU0dfa7KgA1GAFLSEJLO
WABL+v8Piaaqx6mXzCfTqaiUh9b76tGZqqHUQVAxTj8NNGluMdIfwk4fj5VgjJiqWDYS1voDgJv8
NeaFgq4nKQfuVrjpScxQP6ZcJIDX3cemFUKUCtlXGMPxvx/yOhzJL5KY3unuFz5uhv9+3Sua4eh1
4bavUA6H0uqPg6ywEWB2lArqZC+1WILKeDiO6VYftXQn04S46MohbdrseNij+K7qUScgkp1zclK2
uhFQiXsxSYm5RkPXTezzMb9LFXwmxDDKYYVIoF4JCaVT6HtzRLE7C6M7oghXY2W/kErTXLPpByNM
0g12k96zORvLsorgMQY2o9v+WwjOab83kp0V139d4Hn7NMbOTSo4/gy0YzJlDIoFjhZARQjShPLG
W1hwr1vqygBMvI6wxKAjbNtjpXhbzam9LcPq6ljFPUm/LN1i12dDMZYxHxRZQ7DkB3puDZyIQNnj
RUcb/Tr0S4RvVhcjoh4nDq71pwdJ/cbAYl4ZRrCoef/ngojKFTCwZTXaP6mvfXg1Di/FVx+2YbYb
UQ/frmu9j01cbIVhdBtLTf5EFZIgW41vXTciKKirZZdTv/VCP6FxlknABZZBI4orbVHn+cDFIHda
LZK9bvWHxDavia1ujRhRiuaiMSn8RgHGkOzR0iY3RPNIbBH0rt0xImECkkiTuvZvCPoq1Nmbe2jY
aq0oDr1r/sX8am6k+lvKakm15doq9BsxTx9pU2rXISBevSisuZWF7pHrPe1HvoY2keuwbnZl1Hv0
6F665urntyYFmYYlUabV2FfLUQO4B1KzPqteVSzb2ngrE0BRna8ykzCZ0Aqp0u5gVCXNHszV9Es4
VeuzFnJgK/QO+NNZzXass5oxq1ibq3Db3BC8GO9ejaBgZrkdsRuQbFo+z8SU88vwW+boBu1FyFn6
1plzeBvaxjS7R29k1VtTu+Wbr6c/vQv02hiIxI1kz8GlcrPyj9pwLN9QBx96kL+q6fuboHUYdWaZ
YDyMVzEc1QJsLwl4esbpVfRedyYb9jc3CuwdKiGIeaj1ZyuuKLvtX2mTyorXCIsDX7EbBltMhdn5
vx9ESO9kB3JgqJf8Kh1bHJoW9ZiiytpTIr7XrDAWIoVcpgVpe9Zdq8EkNGpzq4qOXcuSwcNzueiy
wQd2AC2oKNRgaeh9v8l4+nC2VOVFT+LwbUqnr5TC33KLVzOrcqOLz3BqKGLCAN3I2KlO+kq6/FsX
KTTaduZoBJI1hgaDBtWZ5mXeIc15r6uQHMDSxBeYKZ8IPuW8VmBZBgp/bNs6O6X09ENReNYpD7uP
mAxCI4eVpko+mm32KTVLPfeQ85RiJFzDEDrcwJTYENw4izSGPzEkPHP2UJQ7k3585qvhQAb8pB1o
VCLkHIITfZ6IhV206qkxExanCXa7LJP1FswhhBsn4hMFxXI2REPxyi3tewj4YqTrdYs8UYs9VhX4
Pa7rz20M2isMBHIRFLYN47+M97iS4r1ogECI1hiAroBZdet+H6SVXGYhYm67HMj18Bx2byVT1uln
bRGlgOpEipaRrB0My+3BHjI+LlrFlqVFH5K2oUtEJLJVTxNPjVlY2gX9AZkifKmOppOViXiZuocW
RkMLUFeAPsALVtM0wBUVL9TUuytd47ViX932ffMtvUEgA1fJ1RhyQE5BEkB9Zd+ml4RZBezO1shc
FqMQxbP0UV2LuMSU7KIy1gmOWihOaZyGKTtkBMKVJRWmcM+ZUu3XeVNZW8VhtqzoSOAVvuVKhArF
xPeOFKZmK+yxAzPB4iVg1e1Sb7HoaO+Qf4elaof/PBezRUveQTgtbWtThti4yO+UOhhh4Z0jNkUu
EaQ48drs4rvuANaN9CJmW4kr+r0Wu5fB9ox9yZjoYvkaDozpE6x6tX1Ow5lmVSyR9Jn7P6LOY7lx
LUiiX4QIeLMlHAl6UqLMBiHTgvceXz+HbyZiNozX/SS1CAL31q3KPJnHwwvx5diO4TJYIDa4B9+R
v41HqqD2paUnSsHCMTdsMGo3Y/dCPBTWGx11D7aWk5bLFT1b+gSiSn8oQv6ZxQIOXWabN9xQHH85
cBvoez6Q7tLJKYv3yMp03IWKUwlKeSxToFG1bHXf82ICVA9WXY9PxOX+zBF6feB3JRGVXc7G+MRD
Kk9ix5r/WBiP2qeNczHF1JsHWm2KUi/bcByJNQzFl0iTq/MSFte1Hd7GQcZLE00E4BjyQ4zF8bVr
ityfZOmnjFsMnWYb3WJpZUl/xh2twnAtRrW96gO2V2TRd2X46rM5uWVE4uC1W7kiUQcCNAcikrT3
Vn3CEpbqezRa8xBm3Vc0iktAOUxeH3UCbTj1wa6ScsI2Oghs4b3pQmMjdQ0WS7p6Qp6Gb9HI+VpO
YoXRH5kFKCK1h1wc8yGmPKTlzYUgxJzVBYPm9OypiZXfqBpk17AabytSfuiwBn4jC3qvTDhELyAr
Gca83euNdtKkCTQEggwve6bhRZf/f7mMz7+Ophr9T9zFFy0PGY4UccLckyRNudFooj7X0ZCLfFR7
FX/xPY3H+aBrOaFJNAnSpUw8Vt72Qund0NSlTVOP1TcGKToEz7+vni+iZSg7ppm/ZZdz5tOtr1XL
Ipq0YAGZhYSEjqyMHP/7S6UhLGTtrl3XQVGcxuc+DfGjTGHbxVZpBkskGPhUxte0GSaPAiMMlkGn
dksOrdXJ0HPaPvdM4B3j1FpBKMZ/WqdILluWFejxZ7Pq6W5EkfP88/+/zGFNzaZ2cmDBMKCpQ8aE
Ko1oEefhKlrtFKxS+JmuzDQwV25MGe+vMAFzAdSTPvkYx2UUWuqmLnaoezUKNa9Y9auRq8Zu1cnC
0gixfeJwlq0w0xhHvMIDP4k0+gqcUpBjVi9tzJIoPDo9IcYgrZQ7LxwneupK9hXlUF7DoVQdWcQH
PzaCdmi0GClKplLqTNwREYy8VVPHs1zI8j6auG97SfE6c0YIoKKkCzlfBZaEbCZKgb/O0UsM6GkK
1eZcD/M1U1lrQrAJflJz/tUGBB55hHZJinmICAhPVGlXSeqjKsonmh7AuFjCdtAn5qUgxvABbTqV
2WaSl39t2iykE2fE8RpwM3QVNMaUb4csRrdTiyQi0Q4azuJQs1zXqubMUjL5mbCU+I2F8RAnRHkZ
oZ56ZGM1rxnI5DhTI7dvRBhYptVvdVXD5ToWIInKKPdXV1QJGGnSL1EJrWcw/IumK4Vdqi0uTWrm
TUd3fNdDn7StbJdG1fx4Vhqp0vXUlVR/ZYnxg6gd+RiJunIQ9YLpK94oSRxS6I3J4DccjAY+iUcV
GtFWpHNtt32f0QBd5UchNXuiNbT3CA+8LrGMrNY0YNgcpgBcacqh180agr4aIrkDMY2OeYgLNBXR
SuMXI7Bk6R+RkrYPcRYfutULnDPjaT80o3TsOE0xy4pvlsa/0HQLd/va/7TCWxK1V2TX4TZpqEWy
AZWAPhQzJ+g8PsR5kKAnAykQi2RtrD1OKBbCYaz/aTVo5Hz0htRAF070NnL7AayjXIDMLxv6EzSh
1wZ8ToLDdtRRpEWGKvyS9UZbcWVDiwfkDMw1+JBjDobifBq1EWaH0Y9nvcwhy7bZTVVn/ZKrKoEN
M4oRuL3GxWSKsAKlAm5xJbdCJtMjax2pA8lQCziDwklvoAvgWWrABEpJimw1LRu6Z8UC6FF57aZa
3mI6SI8aRS+F11PiJqvZMTGG7JhGcGh6rLToamicZUrUecsC0anRreIYKeeyNojVlS1fzLPZ7tek
3hqYMZzYSmq6Y2bntzFKoiVtD6E5YGAd4EiFJPVOSfmyrhDzRA1mVMmzf2iNN0MOZbhyqBo7qYBf
0yOb5C6RaGx017CYJ/Ls8U+U8rwfVfLiIPsDxzNWy270NnuxOnYMnqhTKU1Ek8t0bocSzYRsIc2M
83bcQXUiM4rULE+LUsGVagyXgph9lUm8HOcUlGUkk7LXDAL4ex3yzeToiSHfBknFHY5srh/T5KKJ
iIKHylg8MY+KY8Yp3UusnmaStJb7TFSYY4AoSp4vjIPXqcjt1RQtB9W84XegFHS5hJn+fCESpjgu
SUQR0KEmE3uoEvq0MMMwE6eNO1ZKhTiKBVZCycygXnW80+n8fy/gZfSdRpCTbCjWvhAsic9mZLg9
yhH+uXZ0ujxHjqMb5v++kETuFSpLAO2fFH5DP1Vbw+yO8UgME0Ms5pJFFx3+e5EU4ZSpAnFRWfje
G+R9LyKDWDQVh6nURR+w7HvYrSDzUks7iBVdYTFhSr7CViD5VGZ/DZvv+fmnuS+h6mJjpm7h283n
d1VjL3rGSudhiUPwddqzv2nlXWJjeEefJDNSkxHZWbMiXv97Gf5TwKYU0UPHCAoBtbTtpIpYJkP+
l6fECw5Cs3i5rs3BGFEGGkptwirt1R2cbmabVO27psCkMMSD9pM1ZFSIsjM2k/KmrZzGsJnUG+Y7
0B7JRT0aITxOquPErU2FNAHl35BM5Y/ZRT+ADU+UYOFpAIdgAMFna6bfKiI/oS/x1z8zb2p92Okm
ruRIN7XtkNMEM1JvTXNyDGZ98KAiWWMlfFoDbX6NNJkigbS6ZAUQ1MRQfGtu6NOtNWGkbbiXleRt
wnqcVWeLJIhjqBE+0DQF1nIGUsuoKy+McXBFVtZ1ElWYLEW8XpQ1CqpSMmD8GiJHkfskGclrmImb
FOiEqfSnAbyOFzaa6MEkUBA8qMKm6IrJW2tSZaYY66vaazRYzCdnapbStznaAQrK31PaAZKlvGXj
wm4ZPvkDGTJh4NZZn0lXPVx0tzWl8zpA/pPTRfYEqSlOrc57H5tHK+AiptPO8B9BBM5V/HcZ0Kii
lE5AX3CLtTRwhC7ZMigr9hZmlUa8wMbvP+s+Y4a+tkQhyVe5eC8yCxNUn1WXAehjNdHNjchGee0X
piY9N/UoMERSoJHLyYgqsa47e7XyNmiHc6np/bbUpjEYWkQzZqG4YwG4lTf+ak3mjykM62GyLLqr
jVTYnMINmnvZTZtKmNNJKp5qA9R3vBhvWsdQtlGN5VApA8aqzvhXSqp8nSfRYwfDfdxyIElC41zj
PDyWKw3/nKEmM7W9bKzj65KUm1hSTqleNDhL2Glpn0A9FtAqTTpzlXwV8x3ON9pHQoKDq6RLIxpo
MLu599MwfC1CjQjYHPX52qxMGBGHyxImN9o7d2gKe8MSu1MjpjlMmDFBAE3jWf+eUka+kpbfItA6
75lZPPoCaETWdIaLB/XJUsHVMTYzY2ZcfpsZeSIzRRznUS5uszpRgim3PgH4w1qVQ1fnacJgQcio
hE2BCXR/KoA6OxbP+IGG+3QESgldTqITXtTRtzZ3P3JlCFdFveMUiwPM5YA7wEnP2lstw+vH2T75
kgyIW413U0rGgzyGvUsPkjlAju8rsRb6FBoK9kL1B3WR/VFk2KULfebSZyTxV0q56QkWAkglHAeJ
fj1NZqxCz+ZciYtUNdPlHT0WKXUin3iZwPfo0GmvlvEYjeopG9cY2JdQ1itDVhlPTr07I0t3BIIk
z3IK3QYe6PgEltJWDR0zMdprPqEamXI0LYS9UdkpnON0/RireUPDhNMexV7np7KYujPea1gVKckU
FhkG1IJrBuTZMjlCapXEY6BUO7lC1rcYGutUPYtbEqcQXEORjuPcQpsw7rXBnLbiVB36RrpwYkMt
O94GPO5brM40R+QD1l6aFyWJidqE2nIdUD+GuaGfBkJcTFRhtdmcwozfZeyroyyJvzG1txOOpQJ3
BCSTIIxXRB4SKZd1/lLG1nZGMd+SlHap6S045oAsbhp1qIAkXI9ygitsHEs3EQbJjVZE6AUmfa9q
VW2rTfQPkiELsHfktNuxvTdMWUkdEJi4pD+IMNvXOuEYVcJcYDcjNaNiZiyOWKsNAfnVIFiM2vQa
2Ty5HyhapyEQNJU+YY8KTStfclpo4joJL91sYZgSMuJhqAbcFNNb8Ew0NRXhbYHvnU9wNoRsxV5W
FpdUWo2T0Gs3VuDlaxb+iRwEOGW18enJUatnLB8FUupajX9NhQ6JnkxfQ08skybIHfaPpgjkiQh5
Wlr9NqGL79XYy6LivZbBrwhRriGzjsqTVkGAWqrRFrNEZHGyfM47b7JAiJWJCgdtyr9ykVUuFYBM
TRZg//bAVwcy3CNG5m1IjUnkIDNC3Sw3hpBKL+ytuyqJjoI0qqdprM4C84I99P+hQGkgFvpbMrNV
qVMBCUliv8OCjZivr1+rpfwi7Svoxyr158V4haxnBpEIAV4wqZbq/2444TXEkaulJL6E0YKnnhE8
ZGvdoKNFygkRBullnrpha6qtdIgJaEKS/fS+PhXYTG35yjMw81kVvwivCINyyoWAacVjqaHuiMBD
96awLK4a8baESFs9iHK3uuIMriz0Jhc1oX5KKmkH0TjoYoziM84wpZ6KjWYZ9ZHeD3jR7qiWCuBV
pAPHUn4SPyXiSgG5mqSxr1/csMgpipZ+V4k9CdRW2tm9aSFabF7rek2Pcl/dyf6xSiamIvLIijyS
IoXfmlcpK2YFSjfupSBNB6BGPY4FeW0CCFWCHX+qodFRFW0LeV05cQHVzCJHGcQdailRVB9ijtUr
jIaTnCDD7NbhQmRvQaX9L6kURxj7l6Gf1GNE6O844GZal5u2osFLixxD7ARPpmm+EUa0WFijD0Pu
lX03dEw4CVhYDa0gIEr5SXVRZwhe7blWsbNUXfMeIThGiH/UFGX+kHpuwpXGGWzIj9mSJ9sKqVzB
AW3Z8pxBsboDJ0dMsq3Lm8dJO8lMlBN5G0f4Js06fF3h94UlXAYRSQz2BQVzZ7nelZyjOrdXWaTa
DizuQDePwg5DLW7pqp+QhtDG5TT9Tvpst5OE1sO67RYAJxyjBwLQTKaf9YBV8D8eIgtpdN1btZ0L
aYTpefUwJHKInpLQl+HiyU/c34hrfGyotKgCUQECBq3C/tgs/V2WcebV0RMdbbHlFZMV1Fq37VCf
krCrPvCTIttW4nw3GuZ5jEwC2jGEl4aC7mjlFDACfVGpv/PKItE1+2mndWR6nu3bjgW+SbubHiZY
yLQn6iWy/hWjkNjmWPpiASttTIo908/6nPcUnWtX4aRB0idpL8k8/Syxa/nDYTjMwrg18lF5wXbk
kBkASsaSkCRLJrMq1ieasazQhSM14ugzzsFV1ZagwpUKJfgwGMc2qh9iim29XC2yetQQcDd2A8aT
qUOJgy9BUU6jyWUCZwmzt6VplzYGvUEDfVOVGHS8OPfQbJFIYKCfNGohD4yhEDOyQEJ0QoYADF+x
BTjwP9vFIhU2/MqQ8FHq5t5MgoxrxSF/PWZu2BMAODb4LOdl8Q0k3a21mNtFW+4TrqQzUPxtpcZ/
SUsSNqdbN9fF6zD1OHaSmXg3Bqd2MiJPaUPt2hrEmbFXNCgDNnM/eKnQvhuZTP31VPs1Ig9f8bWi
/1j8+GdFfLNX4YI6yQ2yhIZl8DPahbQ+KMNWCW9TUgXP+TrdHeAUA8NpbNsNI917DeRMetTVg49+
qo9xdEzmfdTt0p4Z8A0TtID7pPgtCPJcGARxYqJF/cxeyVbKAzq8OqRAo38SJPCORfvn4j979bxb
imOTq66IXF1x656oVUR7jtYfpurcNFcCBTi4o3CjpYtdsVx3Wv4XF/8WZMHNd6p86rDibaPYbKqr
bqMzw+tDq439GHZbwrGWbkxrY10imClCFe9mdENomS077I0DAnmm7fIZ3rBlnFZCsOn+W+e1OhHW
qG8XHduDj3bIKHbYIsIZ6tyO1YAIPVo5GsL2xYbxlaXONAfkJa/SC9o/GptgJDq8+fR0jU25ZRjR
upPg1SrHNpcYGtmkze5ZKOYuZAsNJo8+IY/FPZP4M6O9HRnZcnRYs0uv3i0cyxAqkB7QUiOu4ia/
PRHaW66xdQWiI26bPeBa1MtnrCTLPt1muEyZyZJlqR8QP9XH6j5SLBK3VdnDN67fe/mPXklbefRK
is30HXGaJYuO/RvBHfiBxp9fVY/zEWugzua/boF0iX0govhuEK981Q+YyMUvgpBl07uALIyWYeOW
nhQXnmkA1z6a78LMLr8pMVyFJICCaEINprqAiPhc6CcUu6hzXwMmL47ojC7b7Tso7PgRPxQ/PsGS
dthAxXP8MD4JSIp21ugMHlG2x/gkLC7plE0fkJmb8tuIWHk2LJFroLOLEiD7mRx6oPe4oK7hfTSc
+Iv+Eo8i3/wAxvAXP9S7ccT3oZ7xRfUF7XGHr44fBTZkAtr/VrtBjYbs7JPnWvzB6wwlqv1b3pMX
5alm9ZJdBpfCi/8owKofZEDND/bgo3wuDlJgxfbK9u2Y9+TA5dA+EZkvF1B32FlaKoQA7adcH3Pr
jspis7zTeCRIoevcELaG2x5hSvzQAuCyackbvxdXskS9YhevuPLw21I4DM8vSBTkVUy1HGVGvgZO
AasdZMPpCgrD+hSRxTfvVgHJYsMMZrH7B4SVyZl1CrbNNWbHRZccbUvzEDVBFIJGxv+cO216gcPw
S7LQbRj/hvxqje5MmM/fIhH0wJYN48QZbAB4nI8j4jNKe+gvQnyR5FNYnHqPO/G2+CSHnaeAAcmG
m9Fb7/U7KMPwONkmsdrpbn5HU7tVfdnvP2jUa86wETd/2o55lm2+tl7s81+BtJMu3J2eQor3YEfO
b+NOG779UDsYiy5AHRyg8LblmPZkjw4cDC8jfecgeCi5fFDSHyhk7PwY+6GbORgJbeBaZAuCkHOF
g/Yi3Z9n0m+SrzcodoLBVkgifv4u+fGX0Ee32Y7YDC/SRT+pp+KbdAec6LuFWAiXNCtvCcJPMZB9
Lv1msYtNyzRa3q0CpatNAN3MYRPDrA2B+128GnfcJaJhd4H0i/D2WLwRrGzepI8/5QJ+4E1I/Nw4
SMAqiDXinb08DXiXMPbSV/OmXKiqI0d8E5xhj5tzH/JWaeXtSW340Pj+14W3Z5Ycfi5NfwlbpAgf
Vf5eya+atJ+FGW3vYY22fFj0kYfjM7/10Jz1cxpM2Dn2VkKEBXp3ZPFQgilK2Djs8vlleXbqzgKe
XAk4CZdeBM2JZjFF157UARz8ht7yiMTAg2nGQDoyr0C1NmPH/0Hu3zFH7wjWWXAr9+d+PEY9Gsyt
DDgtpTsa/ys7b6piR8ougIgtBO7lTZro6zmMRBkIDx0RuS6DERKtD/FjcQTH2Gm/TB3PGQbEnfUh
7sFzwcNhVIr6ZIFL6DEW38G38zW7PVauemTYipKq25b/hu/23/BSvWHO5oIiK+nAbI5b3UU7/Ff8
dYFecD/gbEa6KbkjA9eLui2PhMZgIF5G6DIuctdOO0YJmaAAk15U/MaqjyXa2LFsSu5MrFniU3NW
e5wgJi1qLG8ba0uFrr3gUDW/CZKYj9jl+RpBOZVzUBuuytEPuqLq01jgw2upZM6aBqeNu8g3Mge4
lZb+itX7JN8WROsnI35P6dDLvuCvzQkRmZIEdGFqsAgNCBD0v1qBVY1jh8Ql3QDh+JBl14Q+AxXQ
8PXFq/3pO6UEb1yshDkpE078afxDRgGAEPhn+uyA4ZQkn9eTMCdNG85V1XQhOUN/5zh2jgEWwfZy
DnShAfdsGna52EeuAJ6hUw7lZw+vZtqC6Y9hpsjeqPDkIkAj6KjX7UZ7PMFCA+Gi+AkmWqzbsH2Z
510mb4YBrZJf4ICXiWu6SLM9spqx4yIZQBHKTkEKSQy0AMcqoL3IZSz2HGtDapYY5p0giTeqz8dj
5LeJC2uyKMK0cmgi5qgVjVtevFXW90C2dBThOfuay7/kiQIUUZhqmNllEtM+h3Y3DH69gp21m4/a
hILlSQS+SABZd7nsz6ZDvtZc0yOc9jgOdXIN0o9COy6E8/XK3WR7Vzed8BFlsP4gT24Q+Aqjq9KL
0QOx3Er9udt3IcguZvg3xvlx5kb1zjSvlHfLW8RnDWltQ8CmQelMgIdTAdameQfTLmarZT65M9MX
9S0d0NDfYpNmN1jQl+Y3MyGF2Dw34XyI9w0SWAH5J3s2xTG6Z4FvA7ruDgaIbdjjOMfTzUhPLdzn
2MscEQ/1f5ebYKOmw/fpxxjF8Yebm6ze1Zw5iahwRl9MNskHSvtCvsjApqZTFB/ABWF9PtEG4/yp
VxseapxjElQ7wUGTJdjTfMGOnhj+kh6U4r70Oz4WA6kbWwU4iU+aRNj5n8IXQukLBtC7qEBwxl11
Sp/tFzg8Lqr2abS73rUEn+eShF3elkB1OTzaYPmhM4saUaLVRe0ud07R7xUYK4Od/YwPqhTINTOQ
COK91BOSbbSpfBdntW8hgweFPZ8nHSXHZry2j+SDf1I8UIBOd4A6uEpXHUD285uUyU7diVMzaj+I
UVRddsyY3s5fB1rD26JmPd6xvthECf+OhNOC1IfxGjk59YzxEjYoUnTkBDie6DPwCBC9q3kUDzTO
Bj+rQbFj1PSe1lzuYaZGXtp6DZtK60nyNTfftejc6DUOBA0pl0RdPcjBkCLLaMh6neUh9HJV+ly6
+FsySzLygNoyDTgaaXqvC1BhVoXICzOvlH+XKA3tTFLZ/lVEb4hh6LSFFHLSZG0FxFiMr9HdIkwq
TEBioWg9rMRIn7JWuiVR07jYWK/xyDhGCYedNiqHnk4KYUblC2Sn2DbMMYhNBNtaAlSBCbTz5LnT
FQvmoSFvsh1/YubfsHXRQyB5hVDXRXRtJTy2y8wNGdcZC4VKHJ1RICiGxn81dJUSv75pRPdu5Gwo
fDJalVeTiibv6EfVagXEg7JAZoXj2Nyd5xlpiD77Ah/+umqfU5Z/lDibB0Pd6yzX7UOyqUeBTbrC
tXzwsP4UOykYXW5Xz7zjJHnhbM7Z9qBdEWvtuJi+6BD5thOdnqZB0Ggs3rBSvVIvNA9EU07k6fph
JcyhKzgCoJLTjR7pmLEXQsBKoPW19C7oJ2u1voY7kmZUS5pq+XLdvknIc3Yy0lT85flhbi4WcQT9
+xB+zcun5quQApYp/0k5QDvjItCIl9J/EWij/V04dnsOYxvRex0ccZeexB2bAKM7QIk/HFc93uPG
cqmfN2/F4XSYnMbBfu4wSbSV60ncv2L22FAinj+IrzueJk/e/MW7R0fA8vNrgM5uXk134V0Pu9Y/
1dtkNziz29tYlU+xiyGGHr7Lud5miOAh8fJkLyCFaKMEdKA3+r3eQC7bTA7Mkg0kXH5qvWndYOE3
wvK6oda3XysXGsaGn2bL6qN/AOlw2U1OX1LAru1yU0Y200k73Cze6gp+f8VL3hx4GoFhozrUeFBU
r3Ew/Q6KzUL1ta42Pc1q4aDstp2ns54mm9NkbgfloFknTpy6fJDyu7aeO+nCV/QZMmVWUoxWRGIH
rTs4nN21P3nLCGGzOBCLD9IVIMhJ+RyDbDdTXxuOuHicOkQucnSpdlYAFcpjroY82DGCasdBNmAw
djDQp4b3RTgX6z7UtogTuskvRpggcDH8Ngni0lFYz/LbcJD8kg+z/1LsIPXvlnMavEOQ24Hmkz/K
FTALjymNqm6JYRbSU3TWydTNXIkxcOFN3ZZChTE6gRyzjehUnQ9m7UKNx2AJAwboFvXV+BUVNg5O
u92ixgogAPDRcPk3d1IGbOPYOaE3bi7qhmDcA4ej+fEMdavtQmtfm34GXMi4yhyTr8xgNdaiW/n5
PLpWHg0V9sDohyboIaLX+YFntcFCtr5KADDFhv5Er++7eD9l1k0L41sZLS+Z9MOA5dixQcuN2RKh
MPvIGoinGxa8/ITTBKHliulxiM8VIt7kIlIyQZ8xggTY5LyFwGIuB1M9d+ttwP/I1AJLZ8tdY7Q8
CwlSwOV3jYOQ33F5SYyzTNDxSmD8MSrgML6iu2sSb9E+l/lHHn9B0ovKFrWzNiCVI2rQhWIGBwYF
Tmfs8KzpB5hgsq2fpT9s7YzYMzv/IwzKIGINO1NiR+jo2OopYQ+9n73ovT21TvWbp0dRex742faE
5K+KP+v1KwYfseQlDgOOnihdfLPdEtmtAOvyMJQXL0/uJD0AsmlFxzqC1biyRwIbJIkrZgkiwc9N
yE9/fneMT34jXKFcjl90LTh40/vZ9EdQEW74W/yzTthNko3AQotIkLVBOJrPfwT21bAVN1rQB9kh
vfGTwVmL9Ls618qdbrAHeTOR/bYZDvL7c0Ol6T0+ewHAwIFdh9N+Fo/Pxjc/pyOl1pcWlD5O8lKv
9nBQf4DNZr0rL17Dd9GuufQgNt6rO/P68mj+MKDw4oe8S2/W6/r37Kw9wnv6MO/VgR+QPpCso+ti
Q26Y9uOKs6efAW+sdMgfFE64FwSDvCCWi+4leyFYqenOQ/xV7Jrd8B7iZrCfK5Zm5w/DD+/8Fjxp
vA8SBpgcvxPdbE9ecqgfyp/oKf2hNPbRRWaZIcoa62Kr7UQv+WCHLm/8wBf+w/zh2fYm55VelU3G
2Eaz+fwCfqxHspotsFTiYSvZSkpXfI+/ROwtf1aAFoUf1bzEt+mQXOa/Wt8IR+yJ6U0JZM8802X5
Et9lhyihE9tS+VB/2Pl94OL2F5aEYGHp3yQvjYfM8EoViCTWn12JdzW6LPaU+cPP6DIWfK7bbsNK
zxL2AxdJouI3/NbG6rlnWdx0e8QV9uIsu9mlsbB99nY+ah9FCWcpRO4sP1T4nK3eOIw52e4rtD/I
L9q85ZuvkRZX42R24RMUQVkMCx387EZ1Fjolya58gKk4ok3yAMjIsbsM9hgf+ZyJGlcnzPWFtuP2
LZsHoeZkfOuorEM0O6B2o2NrnaYSYSwzip+2+y7lj3B+o10WIaFwKXrpLSd0TnDp74xyv+KfEg7Y
gzB2Rch17UR/klUAmkcsMEKM52dgLWWm5vav6rY7lF/ZpfFITCLqAjAo0QxywD+foLO8qmftyi2t
XZXj9N7/yT/xo/tJ/2KeDRpFd6a+aC/xna1X/mr54dFnde+4w5Qgvqlebxdn6ngOn6/NW6o65omj
X/6vP84+CsPrshcOwsFRbxhsLtau8IYD8qTlvXuXz+uVomiiUCeTkEe82qxHlGnpv1nYotuHkgsb
7Wj5a5A/4hN08ispAl56ir/Cc3wj/PYY3nkCql28ZRXgnn4IjAd/chOhzyYueDRs6wjZxU8+Bh5t
8bA4UpC9yO+j+4EzlVPUNvTKvXEyf6OjdFKOZMWcMR1oAbU1Hbblp8s+6f4ZnCaX3o+MLdityAjk
NxCUHElZ0qtvjtKongLZ4Sa9c7qMbHH71TnWl3jnFAMAbMcD98aZBB/GrmYMBHtoj/RZvCqX0g/P
updB5bAhlxBXfGgWB8T2b/ddkAVBhBHrEEtsbJsobG7VftnmbvvVu+Ld8GvfrFzkHFA1SJrZDN9c
e1AHyZ+EeP/M+f25CWBD/uosX/qK4MAnW6YTiaP8TbsYvMm+4FKoZ+lEOzn6B659J1wBkZ3Rxcf0
Y5+56R4nKK9/UBsG5Va8gDwSL8nO9IY32jcpLeErPTn6DgWzeuoAFiJypWmnmF6ludjCKd0x0HLW
ZFkhK8Q8t7fxFcRKVzkcEJctPmvQzGTWrk5ylrcqW24D2P4hBPm/+qh71lF9YRAPhK38HoPkZX6l
R5J+5tQh+bc8HNdTgrvVfZ6Otvies40mcvTykUUKQAU28Z8SMuBGnr1RqQ8Oya5HNrevbgO1sV1G
x+gy/usf6Z7O8OibP/wyQ7ul69oduvtAIaADC32zPuV3w2ftq2dMWq6Oa21TEZG1GSonf8VJE79y
ekC688FHqN/GD/HKJTEUR3khACn7k+4tWVvKptkvUEYIoyU64V/xS6UnXIrmZZGfjeYeViNvhJwF
mn4dITx3DbehGFTW1pLO1BHG8kJnnNda4sCkf8UU243yHC4SNOjViAQw09ZngIHgVWg7AUDjH09u
c3ji/zCKKEVQA3dFeo+DSHCwIijiLkZPYp2L5jqpt3SgO6u6nbHld+HUWRIWgcMdjjKtWAQ62zaF
vg/0pHg2V/OtFe/6Bn/ZZZxfaEyBpK8cg64ilj+6Zz27SLYXdb8X3VTaNju2IrrMKCFIpedoOjKl
7A7E4412TQsD0FWygysEOnTVkYp5jOmEZg9cntEbhhMkAZngE2Ux0IBa4cBtm8GfkQrpeEIFTrFw
eQiP8rLBZ/5LIw/WA/Orif5V271Txdy5B4AgdjlWJ1vk846O7KOU7zWSLbDwpwqoqsXAFJCd00SQ
/Su7M84K0uv8VaMY62qYY1JNTFhn/mUkEVAtZofOa/fcoNItZ8oH8RwFEZZ0R7oJX5xV522/fwqZ
OAAQAOK223Gb+MAOCaPaJIcEcSo8j+wq3XDszhxKJ/rzNvVOrfgNTKl51dxepFlb/UYGHb2pxIvB
j42V+IjGgKxbfNPUsIsj3iXWP8UnWui/2UTrzvbbx1e9MTdvPuUDR6LT6X7/++IM5AX2j2X/+B/V
jgIecjtPcLrl1VJGjEDNtVdlFqiMxUzdQXT/7+xSeF9s8zZx7RvSsl3txFkee8YRnJZLAidBSMw0
+ew3aDffcOAQO70fuMjX2NNcHrtN4sIA2H0KLvz1K57FfXzno94/o1s/uK18EOqu5Mu7julH5Bt2
jNbNix0iIKjf1P/h6Lx221bTKPpEBNjLrSR2qrrnhrB9Evbe+fSzNBgIJ8gktiOR/L+y99p+eUpP
/QcSGqwaDkG2h+wP9/DVemGC6U/wFm+tJ+BZhyB1EC4lTB5Po12bj80x8T+Ysd7Fg3p93sustXm6
a4Fixx/TjfLgat05Hdiec8ZMfulJZwZRnKYwghK2K8edViFgl/BGXZN8zZf5LAOaaNxtd4rP9s94
yR+yZ15jzggeEyOX9gULGIVrVL9nvnRf6V7kA9Qaas7pt/BlZh26Q+brDRZFabd/K+otajlghiFQ
CTfzMau/IzDSmciInFg970B35PZxl6/6pwzjqA3BrTyG59lF64nv9ATP8TiGmq37z+LE+k6dzDV9
7VK4XHxsDWDY8AHsH2zsleZEusLEJsGbf5RHddZPhLvxVfB0nhV24UyEfwCAmTc8yMaD4NYTiZo3
/QY0wAYU61gj5nPTB+V65KB3Vi/5i1A3dSSP5fIXvnQKIxigQcG4AjMZX8E6XmMab/3w2xz1YPSU
Mz/NGWXkvb+N1+aevyCEuhZ8VvfO7a9YIzCyfzRn2LTQLFOnC57fZhE8k1PkUDGAdiiOrts5d9j0
Dkf5m21e2O8neAfqF2ovCSvWcoCaqn6NP6QX8PMwOX1pCMny1C+y7bmIjzzcEdwx80aLeCQdA0YX
ujjOi0PLd9NPWFcbgmL1aPqd/tM/m0i5N5+Jn14AvuHLxpjPdN1faRzM//haps/PUnPFmn7sAeT2
uDEjmpTjIp9kWvBPBon6b/ldvw+fqO7LnD+gHQuWI4JP2ocH5urMoQ2dCj3YUforRimk4E/ggJRG
pI6dhohB+P5vLj6oacqT/JwAlpfangQYooclZH+CHw80FvfUJ1HR/1iWsdDDVkt1R5uDwxMplqHx
bPXL9shMAKal/suucivxLB45vQm2oamaqLPzP/pPdyMw49bQPgxR+Z1/y9ckyt4gJe2yB6cp1bHT
2co/ixlE4phMg75Fx9qOhQxJ7cQTgcl187vxvEJgsDp6RHONBvw3/VZ/13/6leZr5qEFiOf54KTn
hbDKyPx7+1ef0muNkZX94UH5A+G4kI8MJJF+DgAqUboiVDXu+iOWyQ1Q0Dtd2Rb3b1A6QuuLhdIS
WgtyLhe0p+zovx0ip8POABJAzufMxOyehmLpUJlL/6r4kIb92/IDaUH2GObzKY3/GETybiTUR8Vt
fgBAnK6CywpS7DySEais6EzDWD3p48m4bF9cQdaJ/bufuFR+/UFZTuO/qvcZ8JzYz5y59L90f3dH
NjWsSfJg8+DVMfXo/7G9PiU2ZtSTcVbcKlJfTAJCDxVvlsYsYraL1+k1+6+LxF/5ipXpp/Umh83x
XeJ/mo3v8Dwff7VLHOFqua48LIYv7KLrA5qhv3rZmaQbngiJ23srv5M7ApLQA5g9biolnEP4q+xv
eKKMXnwzbyrd9KkIILl4fINLx3HpkAzKU4E1znCQfXR2ht0jeJV555+wT658PkceRzysXf22P5TL
hqvs8fxo+EYfO9U1ugLlYlEok2sbH6Wfwe2OQEx8mTmYZmu/2ifqvBeEZtxBuNC5gZGPvMi/DCDP
BF3d+xA3OOrkPLuOBMOcwJGdDPHA6qc8kazJxXuQ7dpBMMYJpZ8oDf+Tb+0H50LmCpMjoYrnHB7c
Wpz1QzquCEbAbQEfLpP1z5aWYTfVfxF+G7TqdKazzPnKvmINq5WgJ4RDTEWEG/Lmjk4FrkFQvs4R
ETSEO9+LYPreo9nHjPkhPEQSku4kKzZYwlXiknHrH1NV5P3bLN1LEskX0dLjVjPDMt+0w/oq1hXh
36QrDRW+BrlACCyimann2NXQ4Cm/gvyOVv4J9b91LTrk2rTacBvAxSh7h4e8yBjgpQBEcbET98F1
u+eMhHZ5k4/iqnXRoEmJnaVeO1jCxZiRaoGbYQea922ojxr7pyZGRqGxcgcOZJvyf3WO/noyRGin
CWu/OebebAWy3wYogru2Ev2+KYHerEHV96Nj1XNopOl60HYyXFJDnKNmYCukZ2pxGcGe43oVZJpW
wHSKSi4uJkMmIpDi2SWuq/rTiGBuWrh2xlp2FxPT1VxA8Wx0PFKEUVe4SC66KT6TDNx5Q5wFJxWZ
qVMThpD+/P4ybicAQKMkKWwEOgK7QyL2Lkj1/KxuSuKHubCAroPkeUWB5e8qCWoAElYbc4bPvud1
Vze3oHOIabEngTx7kjgLmra9qlz4L25mPOAwH/UEAR7yzCmv+FfHdkN1W8W9nfHkraj4uy9ZL44E
mhzWxu5L8r02mrUDxBOTGQH8jmnAe7JITJBFK0fJzF83iVuCUgewtas6R5mJBsfgrm6k8HAI/wiS
Gqjw2CQN3NJ6H3jai/uLtSyO1tTsUUxb69HMaZUtKDCe+ViJ+4158+rXOEPMk2SevO24s0u/b0Vf
FNOAWwiISi4B8eI0RZfggaSWw39pME7mHY/Mw9qLxzglD2SL1P4kKDnFqDslto2ejXcBY3MA1VQW
hdPFoYL7F62rzS+5YpZkvQwTOswPwKOLEbG7OcFfoRqfvZY9F+F+soUtzcKfpsiEa8jkq+1RXe8R
Blrukw0dhsAA3swKXxFMryD/uJecScgciwTLKW1dBqT8a0+AepyeHm3xjKIOw9FZQIsa4uBoUqRY
/3plh7l0hG4RVZzyT0tMYEA61Ow0JTke6o/5Flrg67WWHIE1oXo4SYiXgCSWiHclYWf+6R5BeqFp
Lz0YDYG6CV5mGH7XMt1CVbrWctg90zwWbxCnoE0Mf+kyXxxJHYatv5t+1atOXF77TQrzUY+6lwC9
gJ2PBUIUrKPTDtYUrwfUzrR/00rwSh1Kv5M8CM6MU1khT6TnVQ4bHhXmJn11rszlzGGbNu6uvuwF
+y/tYyv1UMcgnDg1CnvFI/YIbNbijdPg7TMLbjpppLCDl74NplMlstcR8ZR0BUip2U/ZBAqrYOsz
G1D8kw3DNmBW1lpEm26dw7P8xyQoh6RH4u23Y0LEzdjZzxXoOmPh63xTSdnvMxm8MltiCRFYFvad
CrFd+r3AdJjM6o0lByJHLgE61dozlsxrttiNFYQl+WMiBShLS/eiO+ik4vJhdNat3DCFdESjHuXV
CvLyP1OG4NzN57lvo1wnNVgSrtupUMWgmsqgk1cnN2mCM18GuMpbJCu2lowkMSboGQg5Qp9l4o/p
GUB1Jdr/hFul3ZzaMFD5lG6LoZw3zhVA1c9G6vFvwmCwLWifKWtiQ/jMHLJmnyk/J5TkqvyByHNq
vFZrPVEhp51QPyUVSM5RXHX9JVP0WA+dq/lPFQRyQDJf5oka57Iv/QXhwlmb6dk51VAT/rx09GI8
RQ+gptxuJxAjCXnuh/y/oW7JYYGz2VGS5o17doCir8XkKW603mjZjLvRlhc2lZ8qT7ehZKHyXFFy
pWvZCDwHSBN3ZoHdQT0wfNHmK+7++4LvfZGsV/36USbChbZ6SIbXkopoG5H6Weobz8XjbAnYztMo
B01r8Zrfd877AeMj2j51e9EUJmOoXQ3QCSS3H/XKcFYMcr2BoEm4xGvtNq3hGO+Sna10hlnjF9Ra
ODlRjJhe9tmAk9a9Pih3xD2/ssi4cNwvuh5f0fEU96qeH5rUvUz8u7OkC2t1fc2cNUUKSdJaqlIc
AUGIBFkhjzSPlnKi00q5WC8CkTNMBokx4t135eoNzO3xiP9hdres8rTB8tpO8ZkN771fybGvMYcz
NpHHFm+9yFsvqmFnJFFSFpFwkvH0Xv/pxuJ2LFA0kkZbXoX+p4aIqygv8aNDKlxL9PeJEuIJ7AaE
V0n8grwly/tXMe1fLb8+T7DoZ0nEtLO8Ld6pBvFfy4INlikaQLdtPe0hIeiEcALRESLgjapsL+wQ
lNpJDdtQLBQmIL+Lz8445Jtom4ikAHWfaqU7jQthRb8GvFhVnj0LhCZ8ovXGHhruxVOZisWvjUe0
pxxWYNZJ6xYIlVj2FoHXLPDtWUwnLGaFwpOt0ZmHNUhVyKmmy4HcV1er105cs7u2u7HxkuQI7ckG
hypSZbUvIF5vPvZef/+XoMRWkZIqrt7vgNtAJo7opAhQHyC35GPpjojxcldMmWSOz/uucFF7xejt
alRKxOcUJDLzPCp5HkmK3U+jIwm1exduVr+dareqxzNtVavMYd0zzwYhisXUqThLN0u1pXy0G94q
CEtbLJ30hnn8dQwU+PPcA6oUCm+3rjcw+RFiwYDehHRunfWXUdWA7CgO7pPHdIoqOFm2nTV9kAob
O44VU5qig1xiSjdWWLFbbyRcmfg05D412MfSk8sUkajhEn7m5uwKC9SDIxvytfsr6+ACe+qWBHs9
Bj/ZF1rDq7QY83QNCvLSroaNjc8XS4WzZgnBjXNBFH5szP4LOqA6drq+cPvWsZCsYJBhNzeD9we7
XEzP65Yd4+7WR0TftYuUEeAmqPWM1Fs1gt8SwiPztbX0LSDnBTV1OmjHGK2+4Jjdy3/xcTRqouks
Z5DI2JrJ18y9fpXcNBzN0RVyncoC0aKak8n7wODscOtcBVjd7XJpEmKXGYXsbLIm6y43+70p0JVp
f5V08+t5uqaeKW5RQER4l98bZbiS3NhrxCWvzoZOZ1Mbr5sLn01qF5NfQ0s/KW69F6RgNB4VR6p5
Y5r4clH7LVdR7g166WlFzd9qEL0Jp1XruXGYWOa5Y2SEvfcvcpv6xux1rD9L9cMwljezmV9NI3+R
YZxoZh9Mk2NwxXH7OSNOVUoKi7tspWFdhtxNyHuuyn9603kDYFZtvzxr6UF3U+Zva/taK9ZrPlpv
qf4bp+Sca/T4snIRvATTpUhkQz/KqD/le4ywYywzh7qxAGze5E5mVa/Ai68ycN5Kx6FMX7Bm2cto
TC+5Pr3E+IeF+j5K1gMH9UP7kp8pzti2+gYRL4b3ajWg/tG3xborAojTcvOkTtnrDPA34afVUFqp
1Zt8GEnrq7LMTVfF3VPC8hbImKItWnzTTLHH8l1qhqA9FuoedmYSSRXwZeqzLpEii9os5aV0PdWY
Z/ksZkRgMMaX17I3iPPeq1REIiyvFjIWB8/wx2WzKzwQaH7sWtu4oDVw2xlHbOWU93k0QDlTDZPw
1KscvBpc12fnT62VXU21cgdeFrf6yAugjZvxqlrBIUrV4KY56XH+0nWJZ8BwIgzVWMprRswUEkWY
bnYui+7K49XINldFFlhWMKIWmaXyM7b1Z1ZaBnRTrniLGiNCgQyMCUqTzx3nVp6prvSuWUmQg6WL
PaM2vD5tvERlK69ZjqxSnuSrW53aHMR+rR22VSAouHelVIcOl3vrMHsNF6o8pVykOFK5WyuJNpcZ
CHGVW3+WSHVUgaitKMd2OAmEQbipUl71lHgAWb7oZcULgttgRUV2nUqQS+O/RWox6B56db5poLux
jPEssGecVBXk3FqtCEoTThXos3EaT/1YnFIZESDKt22Dm2qe6oAkPuYn2PrJPGVrQNwcgUd4exx0
m7oaxliAccgC6XMaxvmGTrUhj06yY43tN1cRUq+sNg/7D+B4pr3P8STKwYxxUGqlgMHI1M42z6xk
Tyktj5SjE9nej0JtYBi8WzpqtGoP2AS/qlV9j5f6Bt71gkXobB+XQnSIq8/373EwIrnozrnBmZmf
6+D5Y40LDTb77o5rTUBzTizVSv1OADTThE39a4G6zJaKe46ZWm25Fk/eHtC3xepy8sWlD/ZYZ2hM
+G6mQB0vPM2iaBmwWva22tV0YyCxSFvo/dldz6ZJMvfT1gX7uRMsV//YRVJMPlIJiWEDtFAzPIgq
Pg5alhKt/29eGr9+q9LuPnPD4kYgJc2bPpZt8wcFjS6NTKEhsM0Z/+NEXfm+muRiTAHZ5wmO2jEH
N+keTka0Zbs3IQJfVxrwYxXCUDnu4zkrlYikScIC5mP8BmE/I+6NsRhJKtJ1u/e/hRAZ0D6zkhRk
h32EKjhy9XfNMAnOMmZfwa0j3NBpLvht3ZOTpgRtcwU+iap7ySo3u0hAOw/aL3Jh9GtpTnhn3h4V
HWrBqqM4Y9EuURnzkvXNJThpLs/TJLlx8gk58KQ05zCNCnH1rWIK6p5l0er1ShHtixmBPAOHSe7i
9ywBWzAIv52Y8s5/oP8iD9YalpvmiMs+Dy2IQ4XQRaNsRfVRw8CjpgTKKG6jLH5NgEdMT1UrUgAt
MWS0irK/Un6ann2izNR17f1YNPxGLIJMHYMu4Z/pjn9T4T2/Q7/scZKdjd4675sLDuiORHNYLrA2
AhlvrYxFh5RszQgMirit1cPaLCOZxcGIRo9eVSoIlNONKDnl43wx5P6ianJIWnAJARHljWZqviwN
gPeYVI+LNyMfBV9ZfDRhF8oT0RfzHcDXhUwTX32qiI8bfryrdjpNI8oUmTm16qjJcN52tqF34rVz
ELCAnAdP6pkhLrs9pT3EgNSuQgZYTX3teRhs41OkzkpE4m3CJrXQESqTi4YHtTIAdka90xIVHQ/+
/GObGxfaSln9SqxwuZd79kx/nzbRIWoVK8rL+TwKySUNVE7X0Wg9aUVXtfwT0VEtP5nTLUUgzkWw
TGmQxmiEXfMRj3ww8x5WQx6a4h4YJyCfRhPw3CGSAflqV4luS0OQEYDWpy5mMGebGkcHtqE8R04e
yXpOs1LZFDpPV7PLPX5IsfgaadGEZ4tGIIpSNDxjrYOsX5VqdNPDEauk1zGHW0R710x3qp58BZR6
x1mdkZb6aYjpdDXZoiEBK/2BeazBkMPowxGjwFSq51bVLzX9OQP9Ib7ovCP0/Qm4vvECQYD/qpd5
0S+bJV5mPm8GB8GiByCwug+esbp2bXbIdyupHRix+CLT6gv9EJCZ44qth7MbP+HUT5EiFufCom+H
Zyn5O+yOMrX8NklgCRlOycJNMJFBqFwXkm/45Xlb/tMIy5JnMkPn6rEo1q3j+ha9uEo8DXBUI3yW
ieYoAGP/lJ/3QaIW6ulbV9FVdIQFOLbQcCcHcl0BG+b0EDwSLk2YsrVn1E2SwKkKN/FbwV2fcZFK
E+6AIXhehRVjlGHuHQaKjvbSn7QXyajOsovlbCH7F2DwIFQOnGpnaN+fNDETgd1ICGepR/n4xdB9
JD0bBOB3SUIS7lcMpBhn2aurZ2BrjmqKDgMb2Nlr9TQFHmSmOscyR0hnS6M79c7sxH8y8ygPDOHJ
GMI7/S1Y5wrZN/FXLPlxTCwGLQAc3qfeM608C2cX9RbJDCh7qhw2kBKQ4hjWg8REAEP6gDaaSV3b
YKZ8bvDQSs8P41sXCIlg+owmczZco9m8nmNgr/OgAl48ad9dN4ZWI4Q7rqAW/lwell6umkHd8o06
Z+bgkMwbOfAXnWL0v6VM7ZkHymJh4H8+zE7g6q9SieepozMZq1tcbDclBceT6Lcl3W7AZ26Jk/7N
MUtUxh9mP5MatUgRFCqEcgPDtFrRvxKlXvHIav3eGSwzIVTWTOI2BjLxgHRaDSSV5lpqfRmZ+I/4
OClgz8VaCQrtDUd9CIsn1YrXqkuuLWqapPjIMc7g0k121U9n7dgV6ns/6u8i6VbWiSlZ0IhLwJpL
r0ml7Q08S1jsky/hv30H0kn2MKEfE22ORRQGAP8ld9469MGEzA3Gbud2o07Omij0c7GzMtPI986N
e8arqexaLIib5yz+nq84mCrDTXhJhoY5SGOHCgIl3Sj8+NPk4JqXrqguE3FFOZlQK+PlXGLTS77O
xrY9Vu1mWG3Dqm1wK8ipLo38s/TuXBR3sYHmk6y4Tsp3mOTvZPO09akSXvvtzrp+hLjHCuwHHPfC
oWNh7BFZpckfg6ZeOqW+qsQnV6Z8VZnyxGl72ITtmmz1VSrii3UCHOky+N2KHrguYlb5WC4oR8op
0rI2ovuoqUGxHgzbb7zs4Vg1qJWJhWjUSIsfe75xH0mfbI6UjggnrxQKBAaTDYr3VJb7pRLESxOL
l3GYyRepLoin9Dac6iTM2t2VFUytRaBOm98rl6ozbSgoYU/YRNPyIzEju2ky2fCJiJa3g00KLj4b
Tv3MoIACECqHzUeGdX6nK5lai62YOD7jmnEVi3/ZHdSrcqhSxSNI3NPeYSySqQzyw1RQ8V+f0MB8
wnrI+Z3kKVQXEL/w9ecqdzfKwoSykEm1QqE/bUzI3DnxYdP4GhWwPIhn1VLOqaydjUw+L8pylpr6
BEjnqKwuCzKlRehhqh7Sey4DPPbHheo+NaN5scBJIeSSu0gS4jBt30jl7jKUFV3hKTz/KtJ/msmW
sxZxuQ7xaGE5UjgL27ZE9/SZFNEBRRSiEe22fDA9zxEvgGk2xsYXayQojGyxjVplIHGab5zmZpn6
OwMOivF6QCXEGlJ3qMXTarJ7nQ6dzcuWhpb6s0/DUTFyIokuDWHNAokr+aXeuIVUPHC7EZlLEi1Z
Es5YBo3XSSCe26tZicfJuw68bM1gV/3s+6eseHG3uxJpC6je3URmxGxEIz3fGqPipudbLYjbjHPE
72RASM6Im0GQSiZmhf03N1db42kbF5D5kcUjS5p62tZ3iGtOr2CrM1AQsPYqVyNQsLSJ07u5qMd1
wbi6geNDZM4ItNZxuObVvS3BWVbi3ciWeyO0d8U0bqU7526hIYKQnIH4sN7FX6MBFahohxRn5t6c
8Nlp5uqpKWU77Zo8Mg/hKWhFq8b5NL2vcxxUmKkZeDdcbi3qE0B92Thf1Q+Jd1v+AQCN4Zt1tpQ9
cJX3LPxW5gENeXVUJyhl3jd55VFTabwHfEJO3mxQiBtfp5/OOp+8cQYjf2vjRTBmLA9bq53KGvsL
Sl3zI+NRLUiWvUqoyscB25PoSAxg8+fWWVJDg+ovHfZnyUfaNHEQa3Em3PGsWXza3E1KdmaPMQ4R
iL5ol54jv4WCs6FarIU0zLFol+1gz8+EYv7K0O2eYKCvkuFajkdw871UXgtDvKR9gQ5hOgObIJiE
9LnVz5mfyzMGo2hGNIzLHNTv+lcg86FhyMiy7pxlcERN+kXV9zakD3j5tgr5NNUa9quFIXWPIH4q
emorBlND4enkvGcabc1BGrdzsmfndcAqgbzfmG/qll/XL3gbEB2CioTFHsvwipMMebJukN6Elpyj
CRZJ1pB0NbqxuVD88yhHrJQzQQTklQ40UD1r3aT2M9TILDGHSN4fAir9mqiKQfzRRhXD4BgSnBdK
ycxmK+b08VNiSoCR2MxEKG0zVpTtQjYomAFooRRaKq2rIq+nmrIv0s8mfWrBpp2B9lTfFo2Ij8MQ
AGgs7Qn9t/42LtKJ1OppSLh1NT9RcS3srLERyiBkNVhRi/m1kkrSWuyGR4WYOuIMk9Y6gZbi9B88
cf0RamwD+Wdep5Gm4uC39TMwNmA6I4trOjQcoUhhdAOVNeoGqu69Gtyl15/4LozswJKewHkT38yQ
+1RXi2qrBk05anouVhUFUHk2ONA2ZUT1nnogAAFVIBpGvaqRNkLJZrHha9RwhLUuTLakNYEotj5R
G0ksn+InXE6B54BQq0V5lkV4HzPEgL1AJgtmfL4sHbnOUNTJaeunmYBXk+njH0liBN677bHuyDtq
PZokFeh2TGGY/xFDZhYFG+42kodj+vRNTjvNtGReGwMnP6wspce1PyU364tG42Vu35Q1gMGW6qSp
aueKlN2OXB5yHDfGDFXCuJBUmGSBhmGhcsKd9xELbxLTCfSOZLeRbHKUgRdwtya6+lAUpAJmC3ZL
Zpc/P4AAwxL50HIyjL+Sdj4wbAWfQEoLs2v7WBP7hnuQei/f90NB/nUq/hG3F07y41j4Aikr5nM2
+dFDGLLcVjp3lpt0mi/U8SHTH+Af+I2mv7MpSiV+Jn63Rsw/E95CLq2pPUgIy16HxEUavJVOGtOU
bo5134+s7A9C/bde8BtAsUFs074/zRI6Bnau0fSyPtnQ1J0BpgPzJVV7RkAdfdZVgIRp9CO2jNE3
LLKZvztKGikHZIu2aRwvaSGex+6lyt6z2U/OVryi4sGqed447LfPtnvJfwRSA9TsophfM8FbTy3K
eIHc9Saawsuwcv5ywWWh8hx0rhsJ7NiOyRqpwAgV90KrzxoEMlHdjpPAStduNbwO6g3tHMkC4bQw
P3REEkW27Fai9qh/tEulfFDBHpO2ve6YQEQjigkOljPQLtv01upQiPkakFnzZ0mEzZsrevSSN3gv
xzLVDuwQ/Kkv3XgxnO6ZFSsu7tBSAHIZYFHs6V4R0qT8IOKtlWwSLk9ECmio9b/i6RUqZ5n3V1pa
ReSTqPsQvGagd3i4ZC83B6y1iOwVEAUb7GV9Lph9YFjFUTnXpAyfOvMfkdzkUg0U98YSSkxPyOp0
ui6/zOufAsBJvwIFjG8Em+Aclu4olMCdGOVJUMnwamlT68pXlObAuZCdgCqlNecgYMTtFkO/Un9x
Sa46qLVLUuFQfscqhCiq3eSTwGCByEvDMaMsx7PSMRUUHCH9mKyAdunIr1BLyS9s7CDp1ASghbh/
k8h6i43vxK9Vxxw0qJBH+l/Lei5jmCWhhf74UFQAFbb+Qs7LE0EHsMEhqMBRUVYqk34mBZpYwTzm
eCrzaNj6aFhVO9exLTRfa9cQHZPesgbfeTmgAIvPcYoqHhVbJQyuxqqGiBbXei4IyMBBa3guXEhx
QdweqvMarjQLrMQbqXlYDxPw03+Mp0nTm0MsNIAQiGkvLtQOuDGFaLP4YWbSeADulBsyTw1e0K6i
wXfjfYp+U/JYWoGAKQGhmxBKFULHfwaFYyr0PsL845AIwLp3P87KgGTduar8J8OnDrdPQBYlloZ0
FoIRpl5FE1a2PlqKahTDmNfIjFBkI1ivIXTicEyqUI/1gM19sNs965nUYsi5l7cZu6xStZA51XDa
rKC20YHQGgyXmkDb7K7066MVjBfCqNwk7zBoip6QvKQ2p0Zgcv6rLWYU/TxtOUDxkkqBOosXDJ5w
+qCNqybfM8vPQmZ6fqGKzraPLWzRllNbszNMmV4t3hYWfepvXeonLztdRL/M4FT4NHBONs9yEGSr
Xu7OKHQOFWmFwotFM0MiAdQ/ZAeDYyyW/dFcHUlBsulJut/IxMngDVUQ1jWJFogFqB+lC1K7aLWP
/s0q3nlYQvpnkRZZBrW+GHsiP2D3KZvC5zYcC65MXVvOyC2+8nX/LAfjI2n2d3Mu33blAnNB+I8N
bfvW7+p1TuML7CVGuVpEubwLv032ygCOanxD4qC6SBqmg27rNrF+veSPhun1BCK2bs+ZUPeiM2e3
biUeuAotow9Ga/EN/vjIA1K5qShVNeKrtZpMZ4TGSuoKLBQzQXGAKTukVIhkfFPcb9kYrkYaerhS
lGz8aIbQLJuXpMseIAja+EG7ZMpUeNgvrH+pmFwW+tb4P3LN8NsO8Wsp9mcCCSh9erZPG9sno5sA
Xa1+Q9mkfK8SieDrFuQY8nYL3ETLLiBjF1CyC4C96a0ZhqPktOfByE42LyqKpJ9ug4nwniQvS8Ew
FePrMHJ+Y9kr4CTQ5oY6V3jBtZLmhS/OHgDan571EcOCfroVf2NwnEz63lZpf01ZZ5mCmxNvWZPD
LfwyqARM9fTNkUSVMZCW8Oqa7Z+dpD8Vof5oVjZMZukNIupNsaZrzr4vFsOOgNNeJI+aduPVeoZN
Cp/1h0Ziadz+kYVfaj90d+REA8PZYUZLePmM+4yXpilksAX8tFvN6jRcsWjSCa6F8lCl/F4v+VXQ
S3Yfh5Q/DGsNBB41ieGqyqHmq+wLbo/qW69QfmbVhfxfDMWffeeqE2nau7tp27FVy7tgfDGXz8Jc
D1a9xd+aObjynzpcTo50OWAd6P7MuckdPBKhg8b1YuAaY6lanI2EOLvxNhIrzyxVZf0wHP5qyF1B
dsDVUY+YGesfY4WUHodTbuMC17EmCb6kmDhseZK3H//P6cHdVef3SuBYbjmwmYQQdy0Qwykb75xV
tSXdh/GUyS/yzWhmWzbJsP1PFRdCz/Ge8B/UkMp6U3HBxo+taq+jsJ+ThU/skI/gAz1+gfYYLn2M
6lBfUCVvuXja06vUb75eKR4CbAZ3mRWW4X4hqw3TgWWFt0mazhXRtVoaR/IqXUheFBnOiNjiMHZM
Tt3hSB3Iw6KMYV09+eYzUzBnqbgFCFxUa35m5bw0y+oIi37aJP0FvA8UPjjNdXxOTLIKmumcb3HU
VHNklgZgbfSoCLqPg2BGYmuE44CqWel91lzBmEhc/IGgW4CCOYaZz4wX6KvXVTWvctfdegai5WvT
u2asshzew4xXt+/8C/KDl7YimidgB1X+jrrqzWzn146DE4AjlQIIG6NQXOG//DmOitn+kAiVM6Ma
JNsEabxkuq0JPp7Woto96uknjrE/Sl/Pglq3wcf0ICQrLhrFeowxEd0mc1+K6k9NS0mFxWGSY4tg
NDAyMjISlIX7xH8DEQtcgpe7Xy/tpoaVxTqfYxRL4tDUvlUrvlVWQT1uAV2pgpanJ8eJSUTMZycs
oMeIA+kKHol6NFtlNP9VBussgoLYNtx4pp2M/yPpvJYjx64s+iuKfi7EwJuJ0TxkwqY3NEm+IFis
Irz3+PpZqQmpFJKqu4tkAvces/fagjsnz+668GRWoeAHN7V+SScez7+qhMw1/JhmFA/Ft5BHO6oG
/+kFWvN0R0jijsy8XaFzZHafc3NTBRJq5+oiCx8QO/f6qtxCjQRrBsPFE0DBjhomTh+eWPGOvGRS
mZW2SbXIpOWmZPRA6mPoQ3/WloYNWitsJfS5oc6gCCtBW0gYYGKkjhPZx8wjLQmDM0NS3biuUccy
+GNYkJr3QEJ7WdLshjHVuKLWXNrykC7dYc7WvxFCSAnmXfrEg6I/GaiPW4gJy/gjlTIDSkS880Tw
zR/9qaaE499TGk93ReiQGi/HH1CTXjrBaGIhbXEZMIax8/k4SujgpNvQ9844toFVzUFiC0X0MlvV
yyQat4bb3S+ilnzH7RJCf4/MIJnegY+j29S3JBQdpuWEPj4dvqUBBw++yaIfmMoyhGP2MiNRaCV+
xvXJaJtxmy3qB3z4ZGPGKCZXxcLrgrFDnFX82uLvliAoitunN3xZKEe7CFIQYos1VGwZnzzRqcSK
OYVVOXrLGDxP/D43oUjOAe/SXNnLrgXc5xOrfMcwnf1A+8kkzlEstu7SQs9G+NgBqyI8KoIFJTSe
KJI/ojDXjmK/73dTilLUFibxrUhARRGA1kT5uygZb8ZD38kFyLwGe7wF9QV4zs6CQ78P5SVAmZHk
57yRETTTcG5YoONvJYOIUeLTOz+0lIq613DY6Fz4w3yOCI7qymPBzE63rhE/0Ew6LGZylPWjvqZ7
UUB7nPcsINb9Yl6JPd0Lo7oXAR2tt4KFP9RQthcYAmGsqOlLouDiNCVvybHAruQ/tWCh16BckgDb
Y18rft1/RBWRfCLjwNWnry24vksUgdj/+tqJUskZyHvkINAEZnODYossNNocGslvUX3k9TVc4apl
qIuXE+lPvh6r/qpmAdptzkM+CInSs4B8QKjciAPwZz63JCfGh0qSj4LhZYgNBnndyV256yBqIcd5
q4CgaMVMkf1Z/m0snFaQHVicy83eaLq9ktV76lRIzpSt6OcGi6N6HniHU+LyGH3MNECwkKLZuDal
cckgPzd/Y/gJBAnpKRx2xVUQp3LjOUbco4mdgEgBYEl/FsQJEA+e+elj73SR7AwsVCha6i5DfFu5
JZMAHSNN5koMxNbodk8m5VZZwo1AtbuoC7e5lPiFx5hKhCiFKyr4XJRPKQPNpNvLqE9gVPsxq1mi
UG+CrTDsHPRTNZTs2xHOG8Ot0utrxlKNKlVCqlHFOgy4wZk0GVTKT4wdNd1qIY0OCdhC4pBw2lH6
JPW0b1gpLpa2k5vRURjo1s/lqLxLTHecRC9Zu6DmU2wiRooqRoQweyDud5uSMGyqYILOnFA+I/tr
1pOsoRSwRn+W8GfLiz+G99YIb+0g354S7xYQvIVRUJ/vst47k53mOxNOUooRV8Nh33lKPnmDxYMH
nGGCdK6WLwruSDX8VKPXGQ6AHMa7BPdi3fS8+7COduHU7PPR3GvLdAgX89Ah69e8iudmir6GXAs4
kyYcpJl4azW31aVzh+hcVYIkkU9L1pv+TEZyLvIcZKYIE+gr54HDFlRpu7E+yWbmabtElN6NZLhN
DEKW7C3Kwhe9Xu6WbF0rNb1E5DALCB1KTtvFiTXL0aQeEryBsKMhuZYJfZjziG8k5A0WY9bxi/gX
p3sBNO0WCvDCanFki0TTQz+IBx3fOY1qawVWs+yVvxRYlnVAkXLqvTmpbzBc7Z5x4ZwRlMhKDVXE
MYqsk3S1SLAy4cTJ9YC0pTuPRX6Z+Ueb1i436I5qKC4qCMl8F+bzHue6j2W5pEtTBPomSIFF7rcU
uCrWHH2DNJHyNHSHaF+0RKtLy8GCi0IGXQbjhl440w5R9CaHoxNF01un6FuNESP7utcwl1BGHYeO
mDYjvUmOXguXOS7P/c1pau0Q414upPhgIC8IYIS/PiNYWc7Tp75xQNMzjuInNt04LLbhoz6ti+Lq
pq92EGDYcg8BZJauEM88Roph7k+7BvGCaLe3pBbPkpKf0v1uVaYTTIKOr9BWD21b4iLMAOaWxJfm
f5BUe8ZMek3dAy2oeLMV95l3F4l/9Cw79ytz2JrcRpdKJgLVE+avykoYGuedUAhvWL9KfL2Pe3au
zJUHRAVBgPRQNOBa6ru7baIRnzloFWveL2yTWsIVjYHsJw4ulIVs9NeANu7Ys0fKqsgX2CJGC0BZ
9hwkHjP3HPWcCGLOJcpKYh2cRETKDopTlzXXZCmwtDSliOjJeteEfWoNh3E14bBQ/T8IIwnlY9ya
R9J8TokM8myKHY0n3wwEcXoRm/hlevsUSszvLF4WwIQm9g9J9z7LztoUKUqsRzECLlQ6j70LSSF0
jIgDPUWDpMknQLB2tU/xyKzBTD8JMjwwt8NGvomiSI6oEhTqp4yRPo4xsr7HXpOtrgY7RrOBVzEZ
fkF37sQLOAgj8cXbsNXV9KAPK+KcZ0CP5ax3TAUEAMtWxeT0rg8lcxhEBsZXQmhjnTH0jsB61izr
l1MMXVqr8QOxHM7uWW9scuN3OTChHXDUNOIeKda+FDMwXJG7ECKoBxlzY7PwhB4d5i0bAWcaOHrp
aEeJM1u1C/Rg8egTDKeEUAUVf207n6wjb2GWpr3kiOvYVYWSdOnJ+Z3E15EoCjodUhvJbaDrWgzu
M6b34dGKSFmji540ULc7dgmMtRtIdd1eKJ9jio2RCRux/8t+fDt+NM9uiq2rJZA2jRIcAxsuTVU5
p/Nw56fFSVE4UbXL1Utkuirj9hq3TsOntETg7xld9ZVrMQjU2SWLKtsCg4mV7pth4/Map5nhTO3s
WMpFY1YuMocYvztgV1Mseejm/Nk8Nwq4EY1RtPa7H7F/qEwU3gemeEnhLM/9z9S6JWmGjb6eZuBG
oQFm0Nqr0wFwNRKFRDZdGV0wWMTnIv9vyXxPUjtbLpjul8IhXeVDHRH4apdNdMmk9Nzw01ZwmuQ1
LUzB6qKbuJwB4QgwA75HgKxjQUQbFaHqKEz/SxNJIdpeZNvQx+O23Gvz+DGnv5UhkPu/CaPYuf60
qPQs60+YPprs2EwLD/Y2lgCd8y28h/HZsH7EhVUXWn/VFl5MEaFe9JFKe1n7FKWJONd2i83CrqLh
0Dbqfpwp+atstzVZDshY/Yv2RnL5CkkMO3XxtdD2J82doL7UjseXwUQHyOhXYkIAFY2h7yfRJBuW
CTPRt3y3Imbwt8J0a8wKPit2tphDf6pTr8oyr2KXGQuzO4uVi3bWaibbii+oDOsSIGkquSt52Dkz
COsmCWTlgVuhQiQYmciHmv+DzZhYsqthuhAxWK9z/vmCx+fBsUATg9f1lMUumAQpMjYxQ3GuB3KZ
GBcxi59v5hP5yC2WoIRPBydcScDa5fk2SsKDLgOoSg4oJ0z8sFtMP+qK5m1kg1mfUXzxCAw8j/uc
azTiejRPIP8R3+MtqHxk+H0Fv2uKvRzxr4FeomIaQrYr+6SuZRxJ+DHTSuLqf1mLwWNLxWbHJl9k
3OwJqnP69S1ilDCHqOMRIRPPFnYnsfhUtZ+6QKq7VfFC/KoEnmilg0atK2j32fu39eq3rLCx1bcE
yCrByAbVirKgWR6JuLDE2awPgifemG9KbLspZdSmeCxL/OgZ4+6iKn6xembHdX4fy+lm7ngrcDvl
5es8+8+Viw4teWrRwIAEU3NPhyKyRvox1+szvh4OerB6g3xN8T9kOpuAZXEnEa3MZEM9oAmFvpdO
Xl8Ri9om3q+clCwseOVzUt3bkmvhVVR03NfZq6X9CZ8IFJJHuEoOCqNvhYL3F9aYLDQrma8KF9M6
zDZbobmvbIXtB2Lfc9ok13gC0AAPeEiFW9IoR9xeU1KelZidq+YICXl/jYA5ScLVMzjIhJ0QtByT
BejLSXqEIioy7+UGEHhUuSXg9JosxyZQvIPWbUehc9pbrEicNxYsUwJkFbRUALBjZFuLQgMobTIb
qZL5njti9DlM1itwPFR7GrUvG0eEW/G1LudLiPEIFKCv1D+Uuyc4Q78WISemLKTYbnXyAjNIJgPP
YpIdhgR52MBrij+eYF0FgOJWkr8Fi/EiqE/oF/wwyNq5sXVU8mssUivoawDxa6kBCeMitTRHpLk6
hOf+p4ljH7KQ1POMXE1gT4vzKzMFUmEFRPRJwyrKygPu7h34Rp9EE1/N7HrFsYJZXewVD2/acIRN
kVhu3PPJ9qRwYAwcMQbKjLCLkVQDM9mWur4bKw3GYLDm44VBzwWgH8jJSzs/3oq94NLNWIoN8BTO
3+LBCo4yT5Ymdy9+PjPMCCTctlN4fD4BzdaaSRhVEX6AIIsVMstwzIzk6KjQ6sVafQvj8B2izXKY
k96joCK0E2X34jIqXRlb6fd51z2wN4+N01F1ME1353xyYRYEazSh9QjBAbHneAe32/abX+GgtWmk
4sTmZvBDYjtZozM7Me4dCJxpfUnmH3EEeRiCePzTiVLwy0g6wzLREtjK72YbtOVyadLsKmTDVa7V
K/CAY9KBS2XD3SJSGnQ3UpIACcgmA4syzhpv8WYiyjBSi92Kvn8OZH4J+O/D+pTRUQ2o5VdlNw4m
fyvhMQmRipVLerqDzgBdZ+HIxK0kNT5kVMm8lf/867/+93++5/+O/laXKkd3Xf6rHMjITsq++/c/
iiir//yr/v/fCP78+x9DFHXTUFUJhZ0ky4ohyvz+9xe6sYi/Xvq1otdfZ4TzdpRJvvmknVBnAi1y
FM6H2q4Q8Kb5gACg2o+od2mQ7TStML/waCH0axWSmBBm6ShNze0cOXmbnmRwt3v92j7CAjba6s9n
glGQXS/c/v8ZTlik1cLAlfPu2Pbgm2Tqt+ZkFNapPqAb0tpps3SmTZ7APjWHA9PiYw37Osr/DtuW
x+uVtAzR0XpsBSH8VAi5+I64qa5NbvfcxLEyHLCVAt2p9dfwb23nBcXaYz7HJNQz/vaqefHMzwyj
EpYx+TpyuptM6oadotOCYPHpq82jWuhbWIghubA7KXSLLPbk3fy9L6ni8gx2l1gAEF+ocPRdWWX7
LoGZRBc/8geIQQwRUR3yTdlUu6WwjxJNXipDwx1tuX6jQfKLvPeFavaN7xwElMEvrNH7RmNFq4ML
MTpnlsWnkALpLaiRYrRNsNWZjXTGs/To3C1catm67Ev0UIbuz+iVCDxjjz1S8IYb0TrpC5Ks7/7b
5A/1kMLIxRFU6nnA+VxyqVIf6RaMBk1wtfOEOB7iC+qQk3CPoelIqKBijKvC6qHUjkR/1QBAFqpv
rZpPMjoACZaPhuxrKb8nDj7lor/MiR9RoHfjLZp4kmLMYDUjbupZzmlMRA6QImeCihIobK/JtCDR
w3a1g8yhJmO/KOh2EMBhCQOp1bZ+NOGTR+QjEqrnxiIz7pCNeWgcLD2BglgdR2aiCvPPsuqPRL8e
1dQLPwh6smOXIe1UgvIFlQtszY3L1Z1Um2g1YhZB5GZ+hOCb36SpyV7njahdevVMAZMav40nnkq2
fIYTAOuDmiANCw6V2b5nXzIXHx+n17LcBB9OPdLE0kahmDEIdgf9LkvH9TyyfRbqZ580OMsI/qqK
3Zn40RFdUN4GRn0dctNVCOmKHNNYCQGmuWDQjhGPQ6ptsMMiPm0Y+PVp0GeflsZAR9rQcpUH7ayP
HRaro0xdmGtwHX4XRY6PVwdz8bwKI2e6iiMCgJp5jz3B7xp2rUsIpj00pk12MiqTwRndOBjp1YZ2
08qoLwMK0I7EnDlQu5sk2ewqdzLLgKgxd6bOcsEdcIlAxLw+ckrIGCRJtpya3jiJLJANA24eF4Va
vPE5vfJsbJK8ZZLQcY4DmJteQMHGeXnNIuG2jsqVPJEw3ZnZEowSXXPf27X+FrHU7AuPIbNrSE9Z
o8WcDnnWkdNlWBXePJyQbzy5EjK2tLWpdXUYI4ygEnTTKJsz2Q0XNn9R4bVaYYfZXZKYKD1JVSqQ
QD7IhJeJz4kki2aP73SPXXjKXpPCeG3T5I1V8GYVG0RFfgH9GXNJJeEy+6kwzk6+mDd+9MPbQIex
NS3WXyw+nAz2R2qip0sAwbCx7g1XRMG+GNgaBUpVgQEgwseteezmxpH5UuXrFDoWLJTA1G3MWX+e
LdB/+h+ZODSc9klyqeLzgAlJShDzCgdcGTiYIHIb1TVXgRsmn0uRoHeXUAp96TPKSkDK+nqcKyQ7
HeO+XrBH87XnhpnSIDwaFeo3ardEIoKlRZUyOEqH1ZACIse7KDJyoZyKgYuisz6KWyV3c4QvNdhT
KFSyfse3YgnpI5vtlenrkiKFlPcADHs08gPxNuxtwCMkdezNvbMqh0FimSOexaw+NUJ4K1bFzZIA
QhyZ2t7SAFSqr28xIFFC1nY5uK3Mn0g3U9fjAMVF4OFrR3GX8PBZ56NIhlVpXJmIvwlnhVQfPMgG
vySRX7GxVyZxn8HN72RgcdK8QwcGLUJa9pEFaRj+DLLV3pBBivJwCQsWL3hSUPN1Jo/0U9mykZKe
yzmj6kF9yByhRektWBG2t+lQkPr4XHZwtywBWvKAVU+QxTraK53kbmQsGTelhHKNfFdPFil5uSrC
8o8ix/jjDoQ+cAwgwBRJPOTtZ6esFfpJ7BAWlOy3QuhiKrEv98YCgKRUV603b5VavxB2tKyB2fOx
T3ue2Zg/oJsIwJE3Y7h6CprLShE8Q3VKSKiSHb5aMR2KcIiS6YSU3qQYIndzwxyRNA9w8zNDTwYs
97n8CImue4x4Y6X/0NA7An8Fy82pmlUaRQlCHYO3/qD8yZ9CsxO+OJN+12SblymYX2Ntr92B5fcN
7+8bIozLZHRXXetvSIhy7RqtEDv2mqnvBQMZispaIhecrunRvdqEg73OCz8kOz+kUe3n4epXIFFG
AZlDGvC4YUPF1QkR052Rc4C34IcRiVuLtDpSrt1kTT2Td4JPytM4edZqM2XsHQSTvEs7txDx5SzL
jD3xp9lpDIknxhJmPJTRBGhX+9li+OpNjfVrZ9XkaU8nGXwd5USnunrHuIU0YkFf/d4WtSHIFjyA
7bzLRboKUNgZS+1FkPYju2GxTA+YxPNd1JvsZYbTwuxxR83xmJLp8UkiZOGaxNwkY3ln8hkljA2b
D43cO3YTWHImLMHuInHgtwjR9gJbgzTorMWPestDgeQOt3iLGjexh1t7aRliE9TOgid0EHe6ehu6
kzZ6SsSrbIBWAaKTOQ2agxTNwRgBs0VzYOBRK4wkWPCoxWT0rDJqtSloi4GC/p4TyZ7wv2bVsyzJ
4/ZFwc+kJXQjrs2lI/+wIaXIfDMQliwr5nT0mcsHgLF2Pggw6JezJuQnHdmxWByyDrfla77HoOAW
sYzP82UdOefNaA/8G4hha2NcsafGrgq4JNxFuTE5JN05RHySFkTEx8b6nKfFH6w4yBH7VPN7qQBN
xdLDER6f4DWwudx1SbzXngPjybRZaHGrHSoFh5Zi7A30hmh7tgka+5y1wYJ/Xv6AZkQ8IBHYidth
E4ixCcAEYrPNDBeE+beFv/zS+2HZkoRUgczxVY3xFqQbMAkJaRVSDSW2J+Ko+rawpVAYYaIxdPAX
FRtHaOK1yctBN1a9PZN5wPuyM0wK8ziZcAi3VKzC5/Qg4VzgokD/TNJa603zeJJwyUv3uTdPRKFm
XDmZsK+OiI/zly6PXsVaeYFm/4Lq/o7rifM4SqFQUONcJmciP0w2Xkb1xzShoa+UHZlwr9T2Hha2
9RhnaYM5Fu81obAXxX32zTxVjugY/GePXfTZOVdyaMuhiGyYFgogvkbZ0LeKLY2gaVZOzQaSPtlG
leYMeHfpnHpkCzhb0zEOCtapWFhLi/34SNV6UTHJTuPE96y7iDlzJjhLNLkAPNwJzS4daOlO6y4F
fVLOvPB/q2tXLER9l4eczDLOSltEJTMTCTGUINDEL8GM+QQqBtXqwbJ2a1wRCrBwWFluFsdP1yIF
P6WBBIhomLBOEmlAY7MH/LbVJSvoi2RX0YfNdbXDIIt/UcHTOGf1Fjsy5j+e+pkxKPAKYubtZLxN
XGNCjPCUQb7c8ZSMISIkho6ln6F1bHzTaRPNxSG/nYa3sAsdKnQnbJN9+UgMIpLZENZsCBO8hWrq
10+OOvUGX99e0OGosMQfPJ1/QXbkPeSOL7nviDCIW0raW7xQms+vjH5pGvIDxnvVE/zY4Mi3It8i
UFGn5A+RvNXtFMjdb2skISIX8JF9Me7ap2xORKYxpvRVSU5HoEgbIkPE1S505L9oGgEzyw6byF5G
dhz23Ykaq863RQH/svMMa/X0XkdDFfuVwrc8NAidQc1Qy/6MYhMchXNelCd6HZk/RYfCwDJsIJq1
pBRoo2Gv9TBAHsVJSyBlOQR6VKR4wn+WGvzy7pRLV9T311YGhzPD1c/6q/Bdvkic2/FQek0Ve/1q
uWCmnPQP9zkG/g32UkEm6otCRUuBOcItbEiBdLPTQ0nNzcBOC1oUCQ+FdsiIt4tGgwBdOgOGYU10
BbqxUThlsLTuBmqN2Vz9LHxn6shkc1tPMkzXV8JW9/w0CdF0eJtcpXp5etLWagoGrgCmw6Rkiui7
7m0/vSgqSb3i0WxyRBXvTLG8bCZ7MvxawEdFGm7Otx7lYTMjR/WJCdwrC6ngkoAuVtkZIxhJywoE
0+8YACzQ+HSRAC0z6PtrsZ6HJzegtk5yIZx6zLr1PhdPMz9dNKn4CX2L5jCytvlLSli59d3Ub2HU
eoI+eNosezqx0RT4NtfZTY3S+6x/T0yoKe6aVdgNDY8fh8SiYEqCN5kMe9I34aH3O2swg7l70Znm
GcbNWDtvHncNOXkmHfkLEIudclC+KVq2tuX38kkOeWVLd6GVZmuId5yyUcTQJ87cHkgOdJY0GqOu
L+YtGazumJcL3QA/F2qrs5gPZ1N+iYxuN6DYqY8M1kyBbbKVwtqQvKI/kWaSC1PQoMcXp9wfIr5B
1ualoR6K+WwoOP7s5ZZjsEwZnkVFEJrvQ7/4Df5Fa+lwFp5aaqe4R2oL0bBWDhEDCgR24UWb4JQD
U6ba1DXAM/N5zctLyMCYwT+zmwUBC68uFyVufkf33nLNxN3pNnVH1nNzERlwEMu9GwRaumZ6IfBY
Dis0XebeyKvDQoMUsaBkoPbkgyDWfROhtomG3TcvbcfnHkuXOl0vUfTQwzlY1z4YarJmYN/Oiuaz
GUKlCChgwU4n6x5JiHmSA6uBwZyQLtYLjtEsZNfnTsMQqydLEOsVuvmNpFR+VkRB0TLI05qdJEAq
xlVZCV6s9bZSPpp25IlU/KLTOU2QlQqCv/6eXkezuCnql5HLl5mNOexOtwZbpp2IZre1DA4C2B/M
WoKpHNUoZ/5gniNTPGsw91TWdtYoBQXCPwTBtHnYesbNhGxOvayK6jP12Y5572in8n1Oo32m5rvp
Y8K9yk9vK3zlyNGpVzS4gA1bg3U6TB+bAYEigraQ5lEWghnhnVp/VirVLt1uzvpmii/IXp2RYGop
gTMD4S9PTdeahI0MPHckwXIWn5x/R05hcaIg7x0ikLYrULzft1bnwl3wv0TjsRlatmAb9lhtOhzE
JiGQkUyA4rSu07EZZShi2n40NmzCkJSkSHyNoC5DqoTw6SDwl1gOslYkH6zY0odsJe6emILvs093
bbg4fM+ufP6O2AjmbAT/H4nJxfZXLZh+VnaXZu7KPZMphG/Vn02WHJqaxIdQCjBh7bSjBOmCYA57
5vBs7NUbt6tpevWwUNeXQb/QjzwmFqMj057v/IdgWW/eESfYHaBcOtj+QmwySyQ4Nek6Qze779Qo
k0HFeLCO7ObclpGEMFFZ0yeGkcNQ07OgCk/NMUsGrPq2HiWBU7Mz1AEBvyCpBepYGx+miNTwGUgW
+XOGBA2ftQlV8Q4p3qJQHZ4nBLGIKLojysAZOfeo6ofOZplXUNSX4+vzTw1JcLGk0s+N0de8OqLs
BZALM8TWPKI3BrKMEEqIanRPv6C6v6PylvjLsfQ5JphWLGCQjWMImM33ULEdkr3DYIMfLd9Ea6OU
1jVr1VsyMmaHulC/g0GNXhImcTh8m8PihoP0PjqHtP3m3+sPkQi5pmAa2zwNH+g8+G/gr0hoKDUY
iGgN+TU7ooJejQQEKBdeveheeVK5xBZWXWsC1C32Ju6xQiNbcpzc+SsrF8ckSPcLrmTKLI0pqnpB
zBBalotehyn2c8wlOengDuTHqzU4HZWTrD3IkRaIPF1NeaaVuNXCeo8zf2y3xtw535pJwApFWJ1f
gYtcijq7JLp4lvX4zLuIGMClEHR11nnov0FQuGC2m5BztcJcmDDVZTFKYjyK7nCU4GxizzlHjLEZ
CAEvsS35TBGEq55HiPwb1ig5VyRyUgtkMStXk4lIDlagXDawItUq8xHaqvB0kuVR1vMBrNUeEzwP
TEU5HfIodtauwsKV4WNIgS7FDHmMlJuGKJn10D1AeMoQW6s3ntCqx3ZAN2kQ2ipspHQnosCSwRXF
dK6swyqrsicWxeZI23aawL9XiOD4VuqJiCZ5detu4IXsqYiibTqzxX6mc4SRr5BwlerPdDTWemRU
FRXwlSR+MUh+JbKWZAza5r7MLwtT/X4y3sS6fDcpIWdqll7lEZIuoCrgPtISOUR+BzlWoGGi/4oo
GCoE911AKR2MBRD+idiVqGCogTooc5IUDoLBNA8sX4nB/UNSzwljyzCGpzGOXH0o+KEpTggy5/oY
HUlsaWIcVTDYWhWswBaVW5iisW7JDACZ1RkJdn9rK63KMSOBK0RQXPIlDG/Th0FuqLDUASFYbW8F
YpTtY7iGy8LReRh04F1Sch0K9YY2jGMIrXKevIb34YO/IYfvpPEIhpXlmvLgveO7WRZvXgVvjsnt
HTXfIhytY+TUDX2g1mtAyEnfES9wXSd7nIvDik7InTg6iFLVqJQJMUWGoToZg8EIZ5Q+N/tEAQ+M
pGcBe1rw/0ut+66qha0tnNSyrZ9xqzRgMmGQLreBAc5yzshfZUnSFz/TM1Re/pnIpsuZ70mhs4YE
BzlIA4vOsqOFQF6Db4FDGU5539Hs9A1OxnqbTAbZt/mpjVt22VhTDfNTqifOYWhJwnhrq3U7r/1b
Q1FuLm6h/lDCktshnXh2yDKaZu4BVphVHSxCFtSW5RchOEV5oH1NcXiKiGkuUzp6279Y10EKOM0T
mIjRLue1hnqIAfBby5EaJp4KRq1eYO1Gqs85gzMihy3+XA7gBJUyd95SYaYcpUyDQHgEbYufocLw
A19vgbsbK8kZ1c7aIvnkx9jxI+2t04w3vKE1IJ2pYcPerkc+n3WAnVRTgiiU66jHWNRZX3C2qsix
eo1ck550XZ3kh685Y9GTBN9mihIxhi4At0OwtuWPcmwMevr5xB16nb7zJrGxR7Wty5kCrucQQ4WI
2PDTDPOOZY30nh3wlG+Wb77uVgDGvpB/lVnbSYAURa6X1P6uSLzNq8tsTde1+FnJLBezZNeWdMLk
OlsTcZgipigNGzNRam311+wcZXEsteY04bR6j0oh0BQrML+jLqiVBA/KZBcQ7VOUCwmqXGy+fjSH
VFPvpI0TSrGW8Gxq7HrFrim2H3l0xWryRnBuD/Q1h4DJKkR+LcNTEhl7WVH2zgi2XjhONtR4MohB
8aETsF77ZlsjfzYNp0hETzYnLhiPUAWVuRO8u1gH1rbsSVJQEOUKZ/MhEfNgmXcg2CCze/Y+oqXv
RL7q1Zlb5aUoXGeiKVVoSuN2pTX7rEhyHKC2Cw5c3DDXXsH8spaqEnSelxhnYE/5CBVcV/EddZSA
2x4FBmFcbOorIeAfIua1TyZgyohES3clyT6U62y8sHKVMrUyv9rlMVTKo2iUR4SzkvEMX5qUkAsM
Xsl84DHVHvj6OiujNyUJLMXnKCt0weSZmeZrlb4KyXKLBvWWlg7L/pnHKAH5VXqmbr0AcHuVlX6L
oSjQCkYbqBkEB9kVtOUiADgel9qOJOK+vqtKf+dYjfmITGGP+XY95ev56anbJs/5YHWO+tmz2MaY
bGO0NMhSFWzOy/ozEKJKehEq6pAMRR433u83csjamYk0YMgvi+izIY2OHzE6c0aiBZuChSewk8pA
5RAbniZoptH8UQsDx/jZhNOqKJN11okKRj565JuTm/KSS9ZZEKTzKvqcOl0yurPAvAx9+WeNUrwF
5x1SJDxf2Rrfz3SfSTwbOYsyRhc59B3wxpt25dl43j1feu+Z9/lKortTsbaTDrC1CKkYkTNVPayb
86hSQsrEiFl+rsyBtKS7isFkvyaITjocE8rT7RbSbeN2E3Ii27EZuKGIbyHtYThuqmcmhFMg5ECQ
tc3ll4lDt1xl+8BhWRKfvaTJbl3pCPqNupAkFxl8rQm8Dgo01ooVQ1zksCF/VzYMJ1OX0FuQeY4U
pegfDSFUpARxtGvdpmV9uiSANYgYLcaeUxNXznbpqJlWGPgHkBy20EdOFnn8TU3Vnc3FOLf1nywm
KaE/LH3s5rhNlsY6jQYU8D6nttumyQQhHk5DJHrSGgVIT44k/YQ6DK4VkBdCShJUovSpUjCuFUsC
OcwO+qNURVIxO6+X0d1n6X3Nd3qUH0zSSIWIgBhS3cw63mPLgWbE2yKde4AQtSz5xhsSlgKVnejB
2/G0mvH9em06WMGLummLS8TGo80URyagtaxZq/4fe2fWHDeSZem/UlbPAw0cgMMdZtP9EEAEg0EG
9016gVESiX3f8evnQ5ayrJTTVjb93g+yTIkiRUbAl3vvOd8B5NvF3mEyvnZ45Oia9u5+wS0M/Xi+
iWHERPR8S2KwMDgxNa094n0ISwvHS0fEJ6NfToMFOOfHP3JbdD/cZN2xa/S57jyYed59/W6fGsM7
RVF4yrR7sht5yrP1FK45dxHsCK1xmY3kMu894lVSSkgzqO5C23kYrXOKqXEJGy55u86Bz6Wdk3us
EAGQEwF+MaJPF444koW+MJcXwSmuCuV3wFHqBNhazaQRGuyyvkwYsdeqf7VhcEKGxZygX7q5e8QV
Ei2E4UAxEeMBKsihw4MTKnsfQNGoX2fpr/Fwqba/gBNqnBmYhBUuwP7QW7CPrxtm+9DhqSH65Ap5
07VIyerLiBJjH8EYWbqK22/0lFYP+IVGaR5Ngpi5wof3GBPbU3jViTmoDhZ9TKS8AaIe/HNk9nZk
N5JzCoJ26XHCDwiIShxw815w0Y5RNXUoDDiksq2jvB4tcIQW0dctOMIsm+7q6WNi3CO4yEKMfIgz
675pv6XVkWE7mPsuPs29c6nghIRQv6A4bJkuK1CWLhxOF/1RM68Udclb9VZArV5lGAxciPuFxRbf
dONVz9XGTcsLxzst6bjbwalIZj6t5KiyL5UFcCqk/ek7HVOWgEaBuE81k0g8TYyr06oA5skR8uLu
kh5kPLOhgeFemubHaQByOz23nId5Vh442eSYHEm3yZgPRBNtb/IE6Hb6PM7d6JsTKUr4OcIFqwcO
dAMxqP7pruN1OL9hxr2dxuhmyB8i/ZlzF+H2omiJt4tvlC8DCoxods7iot+1PVjJdjl2yXppDs5B
endsjMqZUUBH99QFD1ldP3rhXnvtK5fF/YTUoDdex06fCmax3QozICR1q5U0DOyrXC9Xou+w5DH5
tc1THxYnTbyQyVUEGtl8bO7KB233l7Hm2xHQmAKRT8fGDi9ck9fVBSlLSowZZBnyfRolrkOHqXu2
oBS5dklGMYsJ4FsuH5OWKRL4t5RL+/kzITaxE83JK8fTpDB22O8NlAvL41o9km+ZWsfpKNKL3sVD
bqqjYWKW7cFvRKg2re4hRMzlxdXVkJ0HOzx3kAPn6cLDMEYS7Ou6aUUt4MgeDPInK0JI95hIcm6u
gySkEYE7Zat98u5CoL+04F7EgiYhQ2GE1hF8u7U4BQb1TSa8IwwLNlv6Jpwpdo02Gq4391mLpqDO
TsiSZNb5KZ2CAYsBzSjDmV5Xd3od+/J1tc0X8Am0BOkMgo3ZyfBzhLhnl/RnAD0aBSKpNHAR2cOA
BgwG/r6ii9uTLQPpJ6UcxAf0bSFQBXYSqQI+dnLqXO8PSCKEqaKIbluZ35p9e1tDulTUS+lo+hS1
pyi9RYZ+g1DrbPMKOIGADBxVjPs6ipxiPawIjQv9tUZRGSNuhqO0V0/4txuIV25+Ik1tZ63l4d6D
w0SKiOqDPdKyfVtitkXTt4f0Fa5Q7n9w48QztdhkIqxBU3pIG0smTKzq/ejY1ziVr4YqxD2+Bg5p
QGsHeijQHBkE2p50iXJgHK5nF9AfZJQuR6JVrrdRM9xt0n378RE8Ho0rLYurcslumra4wXLOkJzY
EdcH7ep260XHr3QeL1bc3PAynHoPvBXFKz3GnV5x2Vn5peqZKKXMN0Yq0XqAIDleSjH6CmMbZ+yl
msBtAdZYgyiYdfmcZj1EzR3U7lUWt6m2CcoTIM66NqKnNO5M+g9dMVzZ5XRaHNraJism1kciiTLv
ANh4dZyTMYor3Q3cnmpm8eqcL+ONZVCTZD+SIDPWJ6s69u+1YLuKC4gS8gRz92Sz9MuDAkSqmnVP
0xHpDTys2aGMKHikeKZ7n8Zxtk5Pcdw85dBDuvKO4o4A2Z4rll4ZIqEr2ZdGf0jMdsufiVbrop/c
C8WvirFNxrhma7yQHkEtxXB7C9Ysk/omjaJrXIN7Qt5xGezlsmNNDsPJMu88u7jl3QUFXAh9PYwc
LK55iRcb2zZi8l23pGfNJSLvOkSw3T5C3DQFZcJDiOmnk/ee9kkby9L7uO3vsm7i+jXdrN1L19bH
1SuuS0efylJcTmA3hkdFtBN9FQ+tDQwyRdPZIYkuRFuBui1jrbR2dKEw2bQzkuxDg+R2DGu2jgXM
DHlVSx6s1mEB62++lo513XoRDLPkhjjZBG+AQjmZ3qqVjWlwTt5XLfbjIB/WusUiAVfkhp7gJak4
/TqQgcRh4bUUN6j50xhGaX100/UCznemdgCTL+IipORE2KUA9dwXr/NCeVTwXPr5WoEzOqsJORmi
on6lN2CqPQbOg1vZB2vYHLcHExMDIKoWbbjC4Kh+lrqCENxeFXVz6uzi8t9rFoUn/iJZtKQntam1
jXRRKG3J3yWLskJEGk05m9tCSiBNqG6+NXB+oEE5LPR9e3QDVvs97+RNTidAIPYajvPhzabg97ie
h8VnzDXWkfIwIOurqJ9KlV0Ifg2EKrm087NNUXZlURSOTX7qG+6CnbyUq2Ik8sOO80tMOLHhh6f6
qXEZU4clg3ZKe4r8oQNb3FBzERWDzmfnmVB7DhC0MYaUU3aZ1NzXtTpljnMF2RtgMuZXkZ0XEE75
YZAW4C4Pt3ZG2FV7hoNcYoWMUqrIFLEBso7Yvb7UsQeToyMELzYBW03o01AzQIWJFI2yEHPafKEl
E3yd+aYjryc7Yxc61tO3RVGLmOhantPX3M3o5BI05FENtEwr9Nl5NNEXV5hdbX0zVnRwHPhxNHhy
QCf5S5duPYe9uek1doiBkv6YcsKmHpplgnILGjyLfEBVs0+L+lIzJhzolaAaN/A3+1jBTPcM2HtY
Lw1q1YY4Y/yuR049KBICsQjps166c3gps2y8mJ7ccbxbvOEmHeqTsqmQstv5rEYKsyW+bKTAX3W5
raN4JnAYrXJ7dsv+alydq3hvcTNdzPE1L/vXegO+PhtRdcNhT3OMRhvHCdS/3ttbWXdwsAlWsGmy
pL7AxAZAlPxCjD8EdLh5dUSBP1k3mZef9Z6r3H4BusqQgoATfFvgKWAWuKX/x3P+v38T53Z/iHV/
VDVu3Cju//Lb/zwnP9qqqz77/7N92j//2u+f9J+39Uf52LcfJKi+13/9m799Il//178fvPfvv/1m
XzIxWu6Hj3Z5+OiGvP9TRrz9zf/fD/7t44+v8rTUH//x9x8I3fvtq0VJVf7914c20bGwERn/U6a8
ff1fH7x5L/i8K7THxXv5t4ePj8//59M+3rv+P/5uCFd8ka5t2ZZjCa3YAaaPXx+wvyhXuOyBCE9d
6fJPlRXDRLTOXyzUzjZ/7ChobY60//63rhq2D7lfTFtL7XnSsQFsWab6+58//i8V9T/emf9aVa30
bxuUdqQyhdbK9VzTwWtq/UVTnZr1UEJ7qe/raQ31IWmrLJ0xHYMaw+CW5zmiXLMtkIB2aA2Dqkri
UyppssmGdCgrw/Y+K8eN1a4uXFfd0SURMvPdNDJxcCmmgu5xnVrmeMNoLw3DGs9b5KsOlyK7XJy2
X0JUE2KEiFxVGaA18jvqDKlLCXy7PmR6nYsfUMM7xjhl0hfuEvwv3Y1r7TVJjg4jrYnGHF3uQrrx
3AtdhhGNkTTB7UUL2MRGVDnYZizVA4Uqwqh+8KZsODjk6yA9M7zkB+8c9rx1jkkBbtB3kouVL5Ah
ldYYE63M7uOdrhbmO02CghRH2EhAlrAGJNtNJl2CUPCWxzZSUvK+J/3utHP3KetW8z3ZpBlPU54t
+ya3uObIkcv1rlc9UJmFmAdeoyomO3iYyMtyzWr6nieMRWVRTNxl6LrzJQaXBNhhqohA7DAj75p6
jnIcytby6bhGTuhK5uD0Gbq8fs5pYf7LA/3riflX3b34L54Qx9EAI13LMzWP6+9HmNX1xhCXSYHy
nGSJID24P1sqb7oaHaSYHSFxPsXBPooPDa73McAu9e+/A+v3Q/SPZ/S374DF8K+6f/gY1mwjn7s3
ju6e4w5CzTHZI+UqAyhxUFQvGFw6t1yC9ugFL9CHX45f/2eH65c/djg2kH+zwx2riVTHn38jeIf/
/LbHbZ/45x6n3C+usNhNLEW/2twekj93ue1DFqx1y9HSlkK6/9zlzC88VgpikzTZ/TRPF1/x1zZn
flEelCCcrZalgdZzg/rv7HOe99d9zlGe7dim67guvQXb/P0ZcqReWpKH9MModkl22mTVhL/Wd4bz
MSO4wh8QLHvw1dMchPUV/S9jPVQmbTakMfdFco8Ux5l3zuzDXFmRKoMFBt0+BqDA4ukG2C+dD3ur
VXwEcnb41Dvv4nWY71X2BE43c++W8Rw7RDhzefJoTN0CylgaqO4HpmoA1/BnRQBNhtOKtIZU+OlJ
b2TfhMh2eVTiDU0pTlazuAeTaAC7xxlxsGffafYL4x9aRhlgg963o9dKPi+PbCxz8liTDZqQfbUk
dKycYy8fF4gdDj4fmEJBSnoegjySar4X9i0IKfNBPxtX0ev/LJ1/LB1MSP9u6TxOSb9+tH9dN398
1j/WjTC/OJ5wXM/WnDIe5+Sfy0Z+AdXvSA/psGtKy9o+8utu4Kgv2pRwJDWXk+1SwVr7tWgc+YUS
w/W0ltavZfjfuBtYjthWxb86roRru6bJt6Ecwfp0/7Jq7KSLGpFYFkds5ssISZJGJBDIlf/L6aev
xve+b6n1dShOucZOVyBS9le4K7vRvEmcpwjE2macB6lRtsIXs0RrgIpFWQ/kKGHgJhu2lULtGwds
UmbqnzqdX1aFLsNJHpfRpbFQ/YjXxtyXo41BqLfeOP6ryxZF4oRqeGfMDOa4HmAHMykkTfxJu0FH
+OZb17vYNqUddNajdAak+tGKFUPjk8zR5grU2EYL4WSsAH8TJETa80wOm2VYDagANKulcVcnoTyu
AmypbtBpuRDZugZVfp6cm4gp54h+lcZ6OBB+1zewxysOZPK6wMciReuQ+pVLvvo14hKjGdFXx5jk
r5AL9Ewd++GwRsV3y/VuJyYvEERnokZW5wE500fdhPmeelDiPXwa3AKxHkoAtzbNwJpd4K15+kFW
wA9CVHoSI75udQvNYMKGmD5YyLtH100ISdMoaMbJCRw07qqfbNwtRXSqjez70NQY6cbpbXYNSgMg
T5r21c7r2tu+QNOx5pbnyzY/NEP3MqfN1ziyiXvjRe8aBIZTxqY5IRXr6wREgykChLk3IDSoOJyp
9EckBjPNu0NMxCq49WsJaMAa7SsiImDYIeKdifYzFc0znSSm7yJmnUReIvxgQhG3kO89PT0PLY5O
WLvNzpyIcV1tGqJThufHcX1Lam5Q2OUz6HSDW11FBTI34koR1sffnbaAqCGch0ZC6GyAmxQ05r0C
lPAkSE0y4yCPIB/EdPagAcTPoWgSkmIm3vBE3PR9j/ItIZ3VpxMcRcs+emuklFjPmMWilMbp3Y67
pqwedTd/00W3YicfFS6q7GTkFf2gBXNFWJjdHdliOArElWkxjTYqUMbj7BDRoriwdYV3Vc809vNw
ubHN+Ng4ZJ/VE9oXJJrprmo1kIgJl/Y4vdaDEjszJEajFwTNcK7R5O2sR2HX5U1TmzddDOE7deQe
fg3fweRgs2b6n+QQVcxsgoNcGlsS1/iaLDaZA8rDBe5EN518o8/9uFKMYCn0nrMin+9lpH4Uq7Hr
B3wYi7PdcwsRND2GVGvDyERrSfwnxnQwhfa9acTfGuPeWuWy7zvzBXNleJ2Y06OxjAdalggb1x43
feveTCVWf9mjleOlq333DfkXLufJo6mm9BpIbC++HmHJTHA2p8SPC3GVFF3idyNmhH6oyrOlnKMo
IAIpeC9UXpieSDtlMrDcFxtyI3ag4EoLB137YPDkiC6lBpg94buSkFGzcXckV9CpS9avIcqoC6Nu
vo6re+Vk0A+dvr5XafcxF4j+o2a2yTUAVyT6LAp6h1lba/BWtgssd6fE6QDeq8f6u3Zldc71zs4w
tNSc5oPlInaSdhC6g4V0hRG5hmReevSL7Z91zeTMDOm0dx2J4auRuMQ7sof0kUWAuKnZFKOWhAPU
Inu6nJBBwu+2mwfe6PSXnnafU6e6KaSB1V7gywsBDTvg4DszhuJa7CUYoEQixjHn95r5kaUb8EsW
fi7JlhUB/Dr2C8NPp9y3bQ8QsAb0sSY24CoxvFJefY/5lEu4wbsquo2NsWHZw3B16deuZgLwVvTf
KszVRMoRsrcw/o29kQ1WhzIYeNuW9kGSe04OFvbbhPRiY0yP5mC9wP8vcEGfDB26tFshP3nLZhGZ
F9TRBNfMLvHKogDYZG97w8TbJnoU1WqwfyqRIHLPm6DQtNTB16IXGreIub1VVTJYnNwM1Fy9OkzY
okxN9CG7s2jmEz7gQ6b4YVrPazco112SFEQTVgvDxXxsienCizaru7YVgGO8jzrl781iG6yp9d0z
1bjPaVHqIh73zEqyXTvi9wiP8YIvuanDNVgS2qtKJbcYm+4UPRP4k7A61n44uTDdefFJalB5RqCI
SKBLIYaSHI9ki1xJ/sDjYdiTkAz/syXjQRFKbPPHlZzRlBmkPtuJxzbOPCk3rnr4K8SMzYgZc2rF
yhyRZCmnhV8Q8nAn5ISiJAo8xIa2bNu9zMGmGEUrL8wOH36hkKFHiIczhc4sbVzvqwuAeAsLjMZz
ATn3ISynb62hJPqtTVjYonLIKmgWpaev5Yptko8FOu1OzhoCxseqTLvDp+nZB3MNsjDt+jeNz5dt
sYO9wvnb5QaX8Onntt6hW+VHEkf80A63kWUSGAlhn7Nwngrd5fgwkrMyiGhyiEU8pCM34sioLhMH
XSQ2CEWNb79UYckSWrr6EIkpBZBS5kFn60sSS/vFPo8kr6BB73mqCmeBk4G2sxOs5mrZGhg6sNIa
KDZmkDebtEfVgntTr1a7mkA4uUe3KCGalhbjIjYW9faDdaYHRXsgM3Kl8M5L+b62IDadcr2IJ/Mj
ywtfZW7Qg5kPqizflyHlvtTaujATKI2rGMG5TC9xpa0TIQAkJVvth2zUdJwKiOKJ/Ezb/l4qcF/8
3qvLMtg+UMl+ZcykVr+f7cKn1EpxmPUEgEUDwXBF+j1FpIkGzDharQ0WEfUqYYzcR+wmCqK5vMcm
3UKtYB4l+v6iNsrhaXGwCJnbpEoB1nQUz+uAQqMugB9wI9MCv002RWjKveJoGRPJTAYbhivkZVEB
PJ6S9XGJ5q/MxOamg8ZGU2fHSXzNv0xbfrJ488JGks9gigsr5k6U9XKXqveJvSewuR0wKVS5gW0f
F/+qzeduVIPfT8kp7rAhGkS9cO65gEBS8CZFLu5WeTaNdDvYm2saqyNCCOusC33nYfPbCY9QZ4TG
E640/h3iwWPh2DTg1ZEoWM0siwOyoJmasDOlBbQ2L3knL7ny+XnjYLOIF+b3XAMtZyCRYH9mfhCr
d1lSSWFpL7bz/yaZzflkgXxwrZmJ94IuN4YyaU8FqznxRzrAlgUbDB1lG5DiIvy1MFDHzfPZNapr
LBF0rchdqWnuzCsx9ozMJrD5nPS6gIzimbR1ow0YP1/zL9+xFtliazBPXK2c2xUtUVf0AfnpCCMt
z93lRQWZGkyGi8j0oc3Np3E0vg8hU7N+JQ16KfLQlyW5Fs7Y3dWr7bHhubz4zWc6KP2gagNfx4oe
pSTc3IG8dc8dL4GagC0B83i/xNnZyxjk6vgyqSqu4jbE7GS9y5X4ueC98JcZM0OIjNssh0NWT49A
BrpLAtp3YZS/IrUsXxNjfHQY88YXOIiYRMYGeVzwN0IXWZXofwiEOA3attqTXxutEcSndlDYgPsS
xmWdNjjAXXuEDWjvIm8VgN2ogFkNBF+ULemKVX2h3FNVbbmC0bOcSsS2kEt3tjsSIlKCWswTsWs5
KiHguY7JIWx1M9QgPNLmikVgRnXYxFaK1mdAJwaEx6dHD1pmya4IeBy4t6FsjpDt2jXv6MIIWTry
gssoBs6yQqUd6veuIvZJCLO8QiFuAcNwnANT4GpTpMTXxAiv1PyTe0Sg4K8KOYr0NBBudtYH9B8P
YOWHq2LgFXJHbaKvk9HZ3kJ4zFzfY7CRGKkamV05i+DKVOGykdN9LBaoE0pdzcSpGWNh7kN7XY5Z
av8wuSiOqnzTrvHhYfOWxaYVSKp3MTbNqe3K287MF/LGlusmBiPcuIzGTe+ujbriuM7Nux4IYhCO
BJY3LE+9RLlaDbRCVhPVPYCxJjGOJcEbaxFFd03TWHtuJffCM7+t2TjvmClwLk0biTnFDykex5zM
OxUDSqZbDGtSLqDlKC5TpCje7M7YzaLoyImWKOfnVi4OLTF0TqCXcrp3VGFSJA1UNCI0kNIsZ6Pu
O1al/RMSFtZOwR0otO5Evyq8ZQm61wS/fjJNXIks8bXgMd+puIJgNBogZzSkC+GxCw/8sPkxJtf2
OjK7QEV2RIHD9z4hQdd5Y9Knze7ayjxWXsuMvcJ4HQpG8njnnlseo2g0Ucqb5kss8hzAULQjW5TW
LEUzXKcCAhsID8R6pxFkcrY0zbHJw2+tbC2kCf2ulON3pi9Me+hqu1M5Uv4x0s+IP+ZixddByL+L
HM+HXWmTsLPGQYS+tEMAA0nsEyycrdMre8wIXtmg8jMoqX7EFm8RI5e6NnrFiLIuUU0QL0t30baY
y7jJnZY3snJiWkZzB+Vtfh3M6aTWeytn22udwGTOtGOJ1tTNQbKxrWwwA2AqqtvCVZiYbNy1wAX8
gVddwrE7DFuuQlG67XW8qJeKJzmZuomVZKA7zaZml0qeC2sNvzZORGLi4NIwYKMYmnagfcAu3te3
9mzGhAaRE2e5D9qMXxNcGz2V+6EG/UfqfX8yMW7YFJM53gzyegw/hyTs6knR29c/EDcanCSENWB+
uUrr/KcRjSOpGPDgAO1ckh+I/w/vo3Ywy8ObixQ3hJETdWTgsJs7m0Yc4zsY9eBZdOL4uofVl7Jk
91XFNtkYEYdnm/3oyLk/VCkTxQ9hpH5q9bebugVJGK2QGQ8YCQu2YQC3i9aZ4w6cfuvcVo0kBz4x
37A2P7VJR4RWrLhTDe6nodlKvNxtINXGb0Yo/baE8AUy5TTl0d1SckozoHQBfTC5pxE4IgkjaMbL
F0xgE1TRRlzldt6R/6a+ZcVD533Am4rbzR/WgbAyEyqNul/TfVmtP9Mury5zbTuBZECF0kZqiv4R
wcWzN9o/O21/FmzsFgGIMEezTwcxykUKlcOIB+xDXI3YDWYfeye0RPNQTuOKCwRYLLC1kI6nP/Xe
Ey/3unNdgTJIN10wqpyg72TeVyHs42i2CbRe01utMJLV0cM0X6Se7M8WaplyNH4ujvhqG/ppkIgg
RCso/On3IIcgoAQnVV30PxazePesGsPerkzJAyvAxufSuatEmlyg9m6kdVfVRsCI9WCBRVsGzTdk
IPhMvE8qaagbfeSCUE8YCC3F3hlqBM/9Z98xYDCTEfyw7g9lUa27SLlgNJPiozMxKyYl2MbsNW95
h0dCThRlRhlZzcFot7sph7Ut1x4XcfgpwuUHY6tvzYQAuXKfSgnWokrwYrnxJfdEgLgT8vg25bYE
4MFHMin2601X87NmLqfBMOS38ZIf84QtOHERZC8G6c2w364ziJk5DuqwTJ49NCIgXgwiE4r8ZSTE
aT9P4083WhFsOAh33O6b3YGYyokjm4shCxYSGdtuIN1HmBhZDRhgrst0/1DRcuSj4nk0mm+to++i
vjwD16j9lMQw3+qVBVa7w8POooE8Kg+Z8yMvNcpLpHWO6d6NlVnBjmBPiDyrPSAGGnPgNdbPfKmf
ZsPKDhkgbrdfHPJWl2CtOhotEaR7toSyEKWfxMMTSlxCeNucqsimeT8RlLss9F+cHNF11KaX02Tm
vqUZCOrmac2LjkCdsTwUdX6Xu+obx+5H3iLedDun8ycZ3da9te6qWICSbAeGcw2ygMuY0dbMYM9v
DOOaa5cZJHj+hgirqBq7yzkizMr0DTcUfkoy3+C0FFnD+i5DpKGFLbDhIfrpMoLgFNE8crROuTee
FhM2UgZ5YF9HKXp2PC795BiImfGzq/4b+TqQTpKV+Tz6VGKeMkpgK/y+xuHdsFw4az08tgVZH/aM
Ya+U1QzULXePWWLbf6QujaGY/DVRiMqJLY6j6HPm+E9APagseYix7V6QbLDLNeWB064EXpkI9jKk
yXqkpWSZ7QMcNuhwYEjVSNupkdWnzWl9kX5neLmeaPtVPYDFbCCCWSAMt5AN4U/d8SJ5twVaSy8f
vqrFybBcKPZcch7d8ilteqKT2exVWZ6z9MrtCTGLs5DIWdN+W2cs8xM+Mp/DVCE5nz57Q31bS/ch
NjUNvuGxpN8a0NcRyfpahAgf6izZobJFzQNboYI94gHHcmxvutt6Q7sWO2pggUkShTmemSnnwWR2
KoDR7cdzjK7dWlk0LLdaauHPxFSSwdTs2ehweHjI0O08esqNrvBpwUe4nM3HWGu6ltzQQ02UZkhC
BsVmiwg3RXANNec+mV5j0rmrvs6R27ij/5Wqv/I1qq8/nivRZbhUMvS6pu2SIFHQCFjiG5G75F40
xDyVMBJQToO3t/FJVDDMBi+GRZ5RbDu9g/MxrpEjrma1FynZYcJWYyDD2vRzZSD5s9Ds9AzTkFdt
76Yz7Vs8TIciQ+sy1PuuDvNDbcoQZgVa+S0MS4YdOqwYG3tyZTUglJPScCBXAiJP6wR9dXkn7BEe
UjRRZ6btRTdlXHWi+gV+5I8iJloaH868EGHWxdToS4Vk1/POqtlMlaijIWk5ZziUSavfaP8wMmge
kB/tRKk8v2lq5F9d/NWlobazxvUhEThthu2yo2+5q+BktJ1DPIlvrqBVtZYk23FzCNS6EidV4IUh
4PEta+6pcM/lamdPSuLfrbjuTKPNcak+5xn/lBXpN7RTj0unYKEawLdWs9hViB3aVu3rje5hABKG
F3pYve5UinMEx/sW3QF2BmQEciwiwoHlDXqC57oXiAlT9ZnhkcBzSxdeMzw0HeOVzIBDKAUevSlO
oJi+Fav+5nRbhNK4G8mYDEwDEu1AErtXAACcNMexaHqqQ3UCVf5R9ZKEmXYkHMiMp0OSPKt65X42
3FC24xCs4hMdz8KvJRANYyUvYl270yqabg/qfUEkBrvFNulsTxNwhBy94UIsxgle1exzT6pzkCJR
7Fk+eR8P3ZyPV9GoH7JKtcGE6RXlX8heg2VrdlaTt7N+FJGFADx+E726thsGoKQn2eVVU408sBjH
jcVe3nDkEFiU/mxwEz2aCggQaIVp19I9yiLPDXhvaX+lli+TfvpOA20g6k5xZoR52lyPThztQqOl
F1CmGcpJ9ZKgeSSkgLNPs6WV67d0xtIRLhOS1dpCMzy8uLj2OWnnhIODJU88JsDplI6SaYCxo1gE
aVa/NHk9XUxWjBYMKW+iuuwB6cpzV7bfASjG6tDWeXQ0k+ca0eV1qdAar6JGEAlC8LCwIQqRdvet
B/1dmlAhI4843WF4bXs7ORkUg3trTQ8Ajo3XJZmB9+BFcyI0k0Qoxj40g+lcA+mvbAltVG5En3mV
e4wO9F8MWuhONMxvhXQZdSXvVUlEupN/rJu5jKejux1DI1iT5ltRiYDWV3Fdd+KQjPWxNgswzSLs
z/mNoPqEuNiN92ExkQ8chcY5j5gEV7wkG7fUz+zJ3bW0sYgvWqFS5/ZLi7t3kc25W0kwLKqPzJtD
CjOeq8kLCbJohUnl0tn73huTS5XehAr6r9FMwAPbnk4PltA8bjDZD7lz2ZWwx8p3RVbEbT0ltIDe
54oMR1eL7zIFwD+NBgglD31MAw2GABHCylrSIlK3O7oT1AMqLIduTS22GZJYPundGLsJkFNIKe5b
cF4OptksvsrpMScCeqVrEadVu815GPvHPKbNp7g42Es8+/TLX5yKWPlN2z1Ulb2TKQ2WRieogTLu
Kdlc3wDl07SYs5cwXx7tsUQxmdJiRMcIACGsFVOb+9oZb4ncfWpZjjsvRIDD1AEGKgjLWwdp8qG2
QE0kvfWc5cd2HMNgKchhkyAwx44zuIxtvMh1+BVOVLE3xhDc91g0e8k8qWQxzdzSEkH0iun8TLYV
bKfEKA92GZChsAZD0ZBUgo14gKHepPaTVWzBHvP6igOQ3L/PzK4fYtnclAXm/IwLjS8y9X2qf6Zb
48/AOh4nGdC38kGNLv3+8gZG7gz3yKryh3ouPka3O5R9xfxnwNFbOZhSFKNPm2w2053wPtr10+AB
DU7WAROcDQq9p3viReNL52K7VDj/v1KAWOaxDfXHIOgqUCgv5cPYyB+NW3FZDw8mHFHPXci/yo59
TLhCCfzaJsTJduUOg+G6sWSd4j0ZnDce6WXBI2pBP7HlTW+S7J2M1XuoPQI1K32DccuB4s16B+u8
fhdLHNRmSsSwgDReTJ/5OiMhc+/mtbzr3JUN1WP7tcuMMKQI85eiXGY602Ujbq2xTo6ZbI27cPsh
ez1c2Ibk6NCeZDeq1xcVnuaxxutZjJIWNlPv/8vcmS3HjaRZ+oUabQ6HY7uNfWUwGFxE3sBIicS+
w7E9fX+h6umuahsbm7kbs7KoTGVKSkUgAP/Pf853xkqAGEy79/7ONEhARXWEvSekyrPmP3Qr8mTP
AnE/5W50Vl77LvwGTA4jRjtgvjCcyF917IaY7MnCDgA2QwXMUpUh1D0/4BhPxFy5vEsCvezYNF5x
bFOijW4Hds2gXPhg9SXIoLY1GV1AkTiJUy6VTT1jWxNad51bFJafOGrmTW3Vz4kbrYUzqwd7EphH
Vcz4iSy3SPGSboVyuPADfSxT6uRx5CyShBAOMayYA1FkC70g8QwLaLxMmXVVgrOx4Cy+pw7kcXD6
99lbRh1ZIjtqHWQeyCEAeKZNa+/6mZVKZpuMVGW8LAeXMJ4HS0naA4v68EGN83oqjXkdWZAn2NL3
tHcxejZ5+VAIZZ7KpKYqNHT1YTKIpXkktg30g11VgjUTEY/51nkq6fxZdWZnUpfA0ttPukNidS8i
CojZ8EQXRpEu29EzVkEz7vLepX82BAfZjFG67CdNdwO/OzfHGuY40GsOg8QodQExQND2iYHxnFbs
PyH8ugs3kS96LNkcpA3xrCEENMAAWY/jKvZkegplz34B4mAmWLrWQ8fGxkvXOXM1U0wp2F/PFIOG
Zfjga+76kCU2pZffYpERMXaY8avGDNem4wVkUMUXVcMg3gp2pKzt3R0XBZVMtIalBk2HhgwPBjcS
Ttk7NeXm5m4ugDFYrc2yDhatrl+zyb1Fcfc8G65eUQz1Fb/VRAqXveX1iLV3eBZ4FzNLv5RkOeRW
MVVckXy3AQXP3KcCgQlDLtvqgC3C+WMaP2kpPDxL8cSX/A/e9zf2BSk7oPlDt164hmMFAfAORQpZ
6UTzJjJLOCy9fVVjt7X02JBkTwyuBoi8cVh/OAnHQZ1Z0Dv74c+U/5R1+u1k44vJQ31WPVW5wWfF
+WJOWTU6tcOAqyn+joDnZX37JALe6NZMIEYW6WvuVJ/2nOcHInzfjtMfSk2wQmo5rSLDolRF8KcR
VvkSyB75OkGFjes3ZBmmXCt8bUTxmtrus5G63EJS01kE47h3G1KgkprwRYLytMCqEsJUNHigN96q
y8L8UpDCMR0eX4Fpfem7XT51vn01EyvtCFNFsHOkz6aQraOnlbFSd7l/4n0rRkjddqUWTC0rPwUR
OozqTq4VLFvneyE0DfYGYmfnwQUB6cIlODvPdqr00prp6jYpAZvCkLIHmBQqGtmL1DkEEYO4SQJG
fGJdXtuQ5HExL0TdpahWwZ5js7fjTf/AkHunoMC2j33WooolPG2/yzrHq2DJPwMr/QPeeNC504/h
11+EidCYNCdfkKLmeRiIWMb6Oy/lRx1wtizumqtPMy50x9pK4rv+8qWL4IpQdDYCnJtT1aLVsfiv
AkQ1qTU09WViUhblipAFnQ+GiSFpwVWVbwMn+TPklOXCAvxNMkWwhy1ClGWQ/KKg3vr+wrkLOlLf
UEBuC4WUBKKEaF97TLroW0bsb+amShiU1AiEVH9IO9ybMrEAeMqVjM1vX5qEygOMx7bmX1Q9Kz+D
opxT2rGVFQM6OnsywD0z65o5lfvgI+awfKrzgpV58MlpZjF5fXAMS/tTaGvh1sEtKgFIFs3IySR8
qCy+rzE+YDt9TTrJ/WPS7zW91HOPvtRPr9rN9TLzhlshVYKnWayYfh4Jw89PQ1U+BHlcbBQUrU1m
eU+qL3nmSKLL2cTd2HLDL88BVTQNDb1unJdgeg4pWN65X42aJaYu3Ae778OjP/CTiHLQd+jEj/Rc
g/azQYb4qpxpXsLy0NTpkYaaN1xFyWGsW5qLnJnlvMsw5s/glRLYI6up8eeVaKx4xdwNJim7dvOM
2OlYfwbtoJjmod50Q7JhR43APp5LPOTs9rnRwQNqYrfnJs+71mvGIWd6M3kULYI5DXewcWVsgawy
wc8Cjn9L3ZyHiRK3zAKpLDlj7esW4cPuN4ldTKuMfdIylw4FMmYjkU/C3WdWJMmlyd+M8VqiF/cB
CMcon/4EAh0pI+VSmpxddJ3/TiYD1mt9Fk0EfcyMsjWLmce+iM1l6BImndm56gl5x9Q2LNP4wpc8
+yA5vWi9EvpEJq61RWlCRRdC3hg9nZpoMVyjfKPFoHaBDj+TGBKrkk+0DjgLW8V39Df4j7lSwTKg
D80Rdf9m31f5qVux9QtNTsFjepxqar+m+pHx9Ae+XLz1YzBF6NxIVDnwZoLib15LknSAyJqP2sNN
FnRriVnLJdVZcE/j83vt6wmKMia7JTUB2DwZGgc3+8ADB45lLl+68SE3p+aawvuHVymoIfSKT4hk
gsFy+py9DuJpQPCwAp0UV5REGfoQy6RlCY5gvDTuY70JStvthw9WKulGdzRTF/58ljxThRznO8nV
XkQBkZXgHu6tlNzEnXjVk/c9Nh1RSMuXNFe5Cfyr3MCTlZuaTXSu9naTROe2nN9VbiMHBO5w6Aej
2pVFjAW3f1Z3BTmmugPjyDJoJtZTkJhD+POsSutl2Jbc6OAq7wNkBhd9OvOPpRnFHwxpCLz2R0Lz
Bs4MR2+MaVGLDD9PlFxan9mz6+0fOlrPRtbhMmqy0+wWzGi2OPbxg0ooBhSIQisfjHttdtfW7/l8
s3u+CsYPbsR2+W+lndcz0Az8kTW2HEP5fwqWnZYebqx38Tk5b1Hq0dhBNzd/rpLyo03tWs+JX5zm
cEY977nYx/sCNW3ejRq7xb9pF7TB7KAHhRTTi5HG6555lsucfCLHv2RASzdE+K6RcOyBpZJjxF+t
SG65lz1KD3yWT9MKS5P84GYhRh0mRM1WnQpJKjcxUCEIj1cpsu5AUa5Ix+wfdv7/DOv8Swblv1JA
/zMs9Fzm/O9/5n/+JTf0f5cn2n6X9yRO+z9/qf8Po0TYa/9PbuGXtKFl6fufHfZ/f8Y/nMJKkAhS
jkQcxPXrmfcg4T8M9lL+O1IfZ0LPU/LudKM14T+dwrb8d7wcFCUITMGWch1MxP/LKaz+nRSRlC6/
Ij0BJv9t/w9OYX6df7EJ2/wqSvjS9x3lW5aJjf+fAxp1D64zb6cCekhJdaP8XZfNYwLpprHk7396
U/53cRTLt/41D+JKmxiK69q2afrEp4S490T8Uw+EMs06A/PSr5wibq88A9ayk97VjWL/6kUMUgVz
wMITU6ixGMwu8ULj1WfpcSzciX5kbIWoU6q5NtYfOxt43rt+sfOiNnoM7i+ZhSPNofVoqAKQ4nPX
nDl3X2Q8iEtRAdosql7uSC3lr3Tc0ZqSbMTg3wPAkv3Ff734bF8ltx2KVoR8hXeCniWSfUEcf5WU
pncI8qncwvYgzm0HnxyM35vISR7NpvtxZ6IG5KbSLfuycIcRw1wCDX9h9w2slqP10tQAKHEqWegk
KZksnYwb5WRHu+7N56ixnCN5aB//3QD9z72nCgyz240T5P6+rM2ntA3Ek9tt+wqkVaPYbIi72JVm
2Tl0KVSd2dksmjQBRgAg7SqUejTTWILDs8WqDd18XcyDZMaW+dK3J1pAEZEOs5dNB/P+EvXjcMCg
khnV1TL2VkB3HqJJtpcDAYh4hiZg4+E+cHrKAJ64s+D5LY2bIwt1Ypr3d41dvACPjkmU2/kyUyWE
yCnbmoN8LsZU3PIG5cu4+aY0XlpKuG+aA3FXUnb00nP/Bak36JMT4GpO7NalC2qlh8mhi2y0b8WM
9uBif9wCPng2m6Dew7fWANTN0RWnVjD94bAH/ZCGqHx5vKMRYX5El8BEo+QA48Js4Xmcusrpb0YQ
HCsN5zMZmnrh1EK/ti0t477Vg3n39JGFWrUgnwZaaRie0NGrpyHpaTRXmJyQlHQdUGHsCpwlrvhV
csI/tTH8h0nbLqZeEusC/NU0OtaiTOb+uQKZ/WgqKmvo4fDr/NKGvnvpEoA0VZqy22PfvBkwAR1D
qBOsgPFJgBPct5liSXJ/0W190HExnf77h+KeOczuC/IhaZZgYi+mlyoJjYXNZPiL34H+TggUQZb+
Hsv4ZMmpffDCZud13T63U3NlJHdjWQQkKi5/q9RjqMnSfu2YpX+xcSvvMo583SJNCANalvugbRvA
PCq57Rpnu6qmX0FtfFOmlFGnONkrF3oPomNewt4p7BVfsRiIFhHhPkvPyUwaF++wA4Tkmc4NqBOo
sieleYiaY/JCbPpGxfDwGpPVDxQ6u5oEfPS4jLKVnCagYz6SaFHahH6kycTj+dM1bifMwxGkKRf9
qx47eW5qiAvhTN9lN4C8vaMpAPCAOPP68YDo9+gMGEtZucKBcpuNx+IA4SzZ22N2K+5Lcdpl3ycs
i+z+FSYFohHmzMk9sg1KHdKeLoP0p+n0TmUm3dk67R5DHxktysVT3tYQ2QgNjGa6aDvM7oW3MOOy
W7ZJEKxyLY9N1H7VRk7/aDrchImPwpch7ELknzKdXkonHt9NA/gpKwhCQbU9P1p1+5y7Vo1DzQJt
kxu4vmtjxy6ZvgRvxSYN3bmGexfT9fVPL39/LGlwQJAPDrepocS+EHDChcjLp9Efr4bVgeeMdYaY
HiSnUsff/HmvWS/SY8+wsUpqZGF6C+G4wPLqfT/ZVAPnT3T4Y1PQSDSm5i1BPX/uIkRPBd0ZiyCT
jGtZj40SJ+kA2q9QByJujsuiLLuTm5rtaZAB3NAZhD7Yo3bg/4vccP7xwkJt2c7w07GoJkA1HPmS
c9MbtXrr+yjZjb79KyxxzqT8lLXoPfez8KaRyGbQLD00m4XhVfW+GuonT43Jg6tNBxR8EG6iJpue
bJuS+oqq1yjo/WPoDvXNVJwidRATkHHvPUOaLmZ2Xkk7fqoZ7b7oGXnK2gdrXhdIJoNqTlnevWoP
41oSJv7Ctmp4FS7WbSZFoiKtXSwAe0UvJWgqK2r99zQENy1nBa7fLUHvwnq0Tc0KwcoPEAabU1D1
y65zh1PZj/PZEOk1oMd2T1kqje2x/TxFGvc1kb5H37UZx2fZbsv7PT0izPeIfAcyjZKOPJb4duzf
mbD7V1sPFAKMIl6a7jy85jQ77+SEiy7LWOD7aWaS8oeNK2X2HIdNh4seGIwVCv0i7fI566f4t5cT
vWVXUd5Kuxng0voHHQTjqZaYMgP4Jc8NOAl2Ikr9HruIPeU4/qBH3jXwRZKK8XczjB8812iMnKFB
qmw26dks4htZfzZ77Kb8IPNevURRhVllkKOnOWWn7RsPyax4moJjPlQIqMeiFVjFcvmOxMDYWxKC
G/nOPUAfTd5qYnaZPdOVW9j6GHgRft8uSzYdGuEn7o1U5+ZH31nTygzqUyT5R6Vd6pd8LEDADDE0
z/vfitLBjJrg1U0mb62NLL3+fYHmQ+OPcO+dHrTppLIa74wyuOX3FzZ68xINvlnFVmhuqy6/TvIs
7REalBWeR9WUKyoYqrPD7Y2BKf0wJfvmFs7w0jGn3wDz3LPp7Gw5qbMPZPz896/ifszOMt4LbjCp
hWohJ60eaqtixChltR8cxGScEya0da692Xc0400LMd1m3+kW9s3K8fuMJhEaJaLbPGjznCRo7aX7
MOKkfXIyke5t6EhuHqV/MMQfAjN1XnO2fGlr/Bpwe6wD3EZUHxUddDR4TuEYt2uek0iwrQU0ucso
H+njTTYW1LIWCHmV29Klzp0zHnNkvTIm/0Al7dYlZk1beltdmLVgh1jQM1vKESCgLvHl4uvH9mek
TGR5u0frqCN2Qe0eITHaqTGaMd5gDjP61rxhQ203LNjoNW3q7iQH5a4bY27AyME5rQ104alN7e9y
b8FwEQ3Cn0bWf/z74ibpa29Jvqcm3kMxh/6519I7d2PTntPxGAc8Hhuzag7IkvVbRhKcuLj1zqbg
o8SYiTGVZmYeohsuSCguQZw8+veXmEaBtSJMxSMrdSgX1DXfvDq7Wl2pD5Hj/P77d7lKr3MyBqdx
RuNBPXc/MFY9tmwhcUzarxpPyaqc8voh8VP/QHa/XPVtc6AaVN+UHtVC9YX8glq5DvLK/NHUjgZM
19uo03S23P0J0K1AL90FuNKndDjyUn9bey51Nx6rY9058aocQkzDEtmMt8j6aqvhIUmgWOdNHS9n
QzkPc1h8Wk0/b2mvG5b1XKpz0Arr7MIWRD02H1DIAf6TfHrt/Hg6ODayYjOlw5PppXvHpCWqtF3r
oqzC4OSWd4c5dcTJEuxrjZbSWifKf+nWOU+caJ8KknFPydTSRofnYdVUiDNco89OS0HOXOGlTJyo
vLXNF5iHvxXxJaBNrjKLd/hyf2MvY13A2bMqSkq0pj4kUuNpbqYPvsW0uFDGs0eAP2Xh3K5iYhjr
4f6cGhJxxkjoAeyJxvPfl8m6a770TILVoaqJwJ4R+cPFpLTlCtF03U3Yjgti/K9q4iLt84FmTJOG
0tkx+HqjjUJNaM4Vzyt6I4v+LPwoOvqZxA3ihnc9x8e+3iSXtLYfPD+fWN/76mJb9torAJLwYcZ7
zMs44TjQew18v5BqHGV2X71HI8oYFo/xbPs32T0VBcfypiUgOTbpUdvV9MO/svGjJv4ySXThF5Lu
U9ZHgmBfTBGGTe4zMnPyHQ5wHRBe/YG95nTnB6MRaVDneeiPEPnYUEb0b75VsrVoa6EtJ8EIc7ai
7gf/YnFhIEJE5/HkpWFxYbtbXIr7S26PFzl60+G/fyjyM7ylIJlDDKoHHHsKkGyT7wuDQYnkJ8dT
XirKjdaGxR49btRwzCmZWJZZFv4qnBbjTPInxL74RLTsMS2M+Bd5W3vZRXw6OqRPQ1pnahhHRrR0
RWkKhlc8KBt8Eay68B6suyaynwCEbYBxZqtCKfNW1Wid1VQP37/idv5qoi67FjUN67mV0NGWxs2v
qqRkJNJzSE2C0W6dKp+WSJz8mMCfEPKRbWKinyg6xEYVKuxrgy0HyGn2Xk4zmTAisLui2RVVPF2I
3I4XnjVUs+cAfIeyBgA8hfN2uH8BorHtn5rqmQOtB9rP54ZINvQh1RCQLYU3Qrd3FJd8duK7O0wM
zrkaInQ60QSwWmuo8U6v6XgrOAqIMX2ePIyw7ZQ7y1hW5r5QoFX7KSC+mOqv3p2e+/voHHAjI2x3
gBggvvMMr7/Khi9VolXRrTmvU66OTWFHEHiDzniKisxEWJTzdcjsiqpUpbE9BWxCtCfiTR/I+OJK
ttTl1M8Lzytm6FMNoJ0Jsw1GM5xOLWGtDHIpx7Yr3yl1yTGrqQQftxUk886K1a9qYIcS06cJSNCM
j21iGtvMj6iQKDDjSvPYuNMta4GbiRmvg0P3wsGFdkpfoHpkL1I+IQtQa5KSp0ngDsk5BDWB1r5w
+2mdtV3xEGudXsvG5hHhov/Hue0+6tg+6A73WOLIiLNp8G4nQf45O/mKm9sfHlb8mh6x/5AiOzxc
GxnOJueqgigCYLxt5EUsikxaRAXAIjO2OOpUsd6GYwMmNsTe44ZO/aI8Z8d0m1wHTQ9OVWXTmnJV
orxdNL2wD7DBqhXz3nTzbK26uFo4qh52Je0czvw5OLB2C2G/tq66FY0zrpjRDZB1+pjMpo8MCaE0
KKn0DMrMxQpp/Ortbp9lQmBi8ySDHzuyzjChmP2MVvPm1QDixpRJssTvkWgiXUUZ/jG0vjLCKAwa
3AzKB8M+5S3gRHXuUjAecRuVMJVc8tg5JrthqOlEwK5uN+Y5rligKRJl60qqN5IIBwsJaIt3iI2C
QwOPy52arAMOLRpajphLpQP8xcle5X09bVQmLTgB5sqQv3A6WCvsGRZF1TZb0ZlXglonc4bbmJN6
XQQppDbHvATcq9gWPM+mw21jONkst2DLYFxPo+ldg3kYnss6O+euvc49/+Kn07csYix2WVhxR8Sm
IDpvP+lwWDWQaZeN+owVdO9aqGg5dop1eyYOlhUF60CmD6NTZfvwvlwGgFpPhFqqXJBtz9iH4T2O
GnZxOR9VMozhKhkwU6Pn86BPV1ZszLup+WptwTs437ungUtMTp4wxIhf1ZzdQC6yyr1TbCxM/p5L
H1PbPnQZkjgb0oszljTlzfpkheQdmgiHgCkJe6uCjolsYE2bcbpb5jxpFhWaB/YEPgtCE1ULQbZL
JSXcRuWUh78vyo9BXA+Nj4S/dmcb92dKGNmoZL5u3eo0tv7LJOBDZz1BsAp3vy/fDc2HWeHLyJV/
SucQuV40h7wid93ZwSM7aALF/t5MIZfnZCPSQOhDwHzLkrruNxURthieG5259xUzLrPuT9PFn2Ji
RzybzQsk3os3us9+qknF24IKkPpGRADxfcXY8+lQ3eAUGCM533PDn+39OBokz5OkXea1tQdplOys
jhTgMO6mu72hsdHn3dT75SKnsJz56e6YMIAKKBC3bKg3SGT7ahyehrr+mGPvwmrqGk3Vzedwd2L3
cRrChNuDcUw7KmO97lTWklaEwLjZut+OLfGLavgjZ/mqMrZ1TfQ9duF3wRUDAIQSOFY3lB1GLB3C
9cCAgo8iZ0tnkfIK2GzQSamI9ZbPDtaLZeQBZqI2KzmKkjYNUVkvUe/MB38gzmBSSMPXhaS9VKT4
DHJgMKSrhRiTY2jJS0Zp+YL8EEFLaPAspam+cXSPr7+8pdOXW5hYGDLdLngW8QWeqFJll81Cx5pv
A63UTkKFQzNigQraZoZ7j6VD1V+JJ4Jl27g/pRGd2aUcXM9/RqPAK2HQdka/I3WxFX5onkVqBbk5
maxP38xybAvR73nS/QGn4M8w4gwo8qhbctSfE5wZeGHMZZSi0DTZexbhxuLB9uaJjEw3CBgtUsV6
vzNXIYTiyP9MA19v2pb0p0UH5jSlP2JOse7NFcWdsfdrnp0bzUPnyCgTEnLqg1LEuse+oyss9mli
flZFXBJrV8+GAIMoR1cuM/JzBrUJq6i1wThi4iSFSMLGcjBZqeYxRbrn0gQco1J1cyXVFsQpISnH
tQdQCatG43fxWmbqvVfylyryAs8RLiTHjTcJMf5F7Rj32Ee7yyqpz9wRytnPNlZDkVRK9wtbPWh4
LMy0oFC7wVkWNvopMNtzXZB26I0yW9rOiz3MzaJ07G8cZd+N9ZilfAExz+6s8GhP8k/lusDZO8Nb
uJO901N+snKow1LX+kqQmFjsRH5OueRCTQz56UiAM+lnIk4KMS6O9dLwzK1ADVwUmdFtc6sdNsbo
7otc1NwQ8mnn5OE1GwEVZ5EGMpUVK1Tk8lJjhZnGINhLUctj3uN1lbXvLwEr0NHdP+s+koeZ9cSi
LKioSKF+K5cJSB5g859L2jpvsHlYwA3+YjTq6gNfxgo/sY1JQkc80nmjXIEHryRDibJLoRVpMyty
IYMYLT00HdZjTFIICWPzoa0zihRDnG3xTtf4kAIFAj2vJf4VfBakY6PVgNBGNongfh6IcIW5h7Gp
u0ceonkxThImaf7ah7W/wUFyNSJ4Er0GXT5HOCEnMxM7w4aLEva/RTbLE3wH+7GJ3yz2OHu+RLvY
B+HRWv589GP4FS0B19Em7e1xaDuUangPLMGIzp96Gdp0SJc5yOWOscDSeNvGqO0vjei7FYt7cw02
090aPlSU0L5XGxYUVITpg5i8TeW5RIFFSTfwJk+yQ0yTp6Nohu2xiZpW89PJ/jntjIfQ5cnCKf87
yoZvutG6JQ8XsLFhfNMRUc6mhT7kkskJW0QADsMb817hatrDxnX4Vjdjnm5VywZ2lp9k3oNTPTxN
vvj2O/XjeOpa4T+RNLUCQsWZU1vdqXEral+MAr1ongJ6APGReWPjrPxJHh0sZBzI9LU1YsCLGZhd
ww0ecoQv2rOocu9s9TlmEfRXDquDBH6JW5DoNgH3okBQHh3D3LDtoaLCwDndVNW2dRJvZXktNppi
kMu7lwW34wmd3VwwCY/Y5kN3Hc7BCo8ATO4Y8syMkaVPMTrORFMJn1PhV5I1xzcAuzdRn0FydyaU
0WfAeXiRxe1Otdo/dH6OUxdxOEo0p6oaMbdLSB6E/XDt3VYth0YSmaTW2umQsjXjHkGcVHI3HxNv
U0T0bwcmFYsRFzoffRnm7uoe8AYfA3ynaPIdF3WwMyMyakHa8aXWZfJoDRUjiEoIb/39wTAP5YMk
hNzc43MUXUQS8ORQSCpX5nw8zkBQtjIg+VErMjJFGh0Z5dnnBDKEI9ueuhEDldfkB5y/LJYHi4eA
hNocDuZjbfXvwku3ggDcW5UnCZkMZMvQ1M2bwSBzmQEKR+TU+PIPJmyBbjr7EwRcHZZnzrDhUUYE
HBNANZlH4CuX7RebGopSim4jbFihXhB9JVlwdcaEFLiIXzva7KaQRthRNO9Dbv0us9zd+/cPHfkL
tJ70N0V6i8iQ7yccgyhGVXR1goRGbvPVTmr3pDgVre3hxxRvqYzXDcLsyiGA6fVTSHOM85mn03bu
UMW7DnQPYD9979zudC0fsIHMVDP1T7Fd+avZbEkRtXbIvgWFExVKbMX992on38cyRiNg0B1gRXYH
vPLQUalddgUSWCa9dZby8L3HLkNOLce8yY9RjXcsKAN3XWqJ8QiXB3OrXGgJrdSL5cXKw3MkZfxd
p4T+Qrq6O2x/O/xfOG/sWBwpseJhY7HsH+ahfW4HfNZD8ejm3XCOcW4f7WLcUR8wbI1C0BPN6AU8
mCZUjsTnLogA0bgRroUEUcUAgLhQanxNIoa2LKjKo8pbjKLCAyEYgkVhMmJgTYPi4CXkjPLoTIph
ZM3m12td3p+JVrF2XJcmKl+vSMW6lxaV+6Jyhks6ZdZx2wTA5F90Nfdo4AP30QBeUx9ZrHVMl9Ce
N3+6JjJ1MmnrABzitZFZBE7X/5S9MraDm9SLqKvNbWO5f1RLOK9X9ywtBo+LKd0t7e7tzaWS72ZB
u+VAPpr7v39bEgnCJUtLEacmYCn2/WjP+W30rsxwQBSMz5hl5rUV6leKGDTCESD6lJ1x7qSVI+mg
YDV0x8D01tnLtHMwxUCpE5nSFeMfllv8xUA1MLxm1qr1eIoauDGoH6FxvCQKmMriVsppPmPkAQ95
/8SS5iEP8MGWNeHOxodXEVXpqi1pBvw9R65+qGOJiRDlVdhWR0RhjF6LnkZXuolp6cvPoVflB4fP
ceGCHTvbCLVRRuqd/S9uK8hCVwsQuOWwoCmbBMsJUROmPnAUqpi2qV9jNLUw/0qLvitPCW5+NFIN
mPvclCEiLwJAQzG+GUVXlOhrxQ2wAM/eT95RgKbhDQV5jbne29r+8AtzrH6aG4AR4u5gCcH1G6Nj
HysZk+tIh+rB4xTOUu9aVEV2TPTA9OjHxtYTJe0HBZQZ+POsEDgTP47jGD2aYfvL70t3LSta31mH
rU1r7N9dysdiBmNuw40LA5xoDF8EgmWPUTGs+HVfO12B0zbkhSDdx99UtV0HGOrq1NjnAmjAwOMj
6R46g4U0kZKl8zsBh7PWhDifo5aUuAbkT1wwmS+Dm7L9Fq9t6VgMk1EIOKtv8cQja44He4SdM+Ho
HNqLz2d/dmec5YVVGRvRFMd5qH1yhiTvrYiHVVXZNz+ELpo7Na7QMtiJNGNR4+FwXBm+ax5adig5
v9VSCLSuKrxHU81m3sRj8FyrqTpqU8KGmEzuqhNiLC3dByLYlya2+3Vj4mcYQxrs7K5dFZ5R0dH0
kloNa8iYXQ1YL/NJ+DYdWQ1lQXl5jgUOPfg+03rs+kvoa0kXjj1taidNHlrqBAAXEzyroab4c/kw
+9MmNd2vPjQsdmyjWlHjAegp2niD/gnrIsfK0Qe7EtYRBlQ/f7C8e7OFpeJtxokNFyIb4gydYZin
7sjVuiKww3KRCX45lhEy7V+wVdt+lBNPNpQ3dymScnq49zhB4lrb6JY4pSq1dO4ruDhJr7XRhA99
0qEH4b6yvR2xGIZKQvmBe3Cm/sPAJpoLw3tQrl9e8MutLWdylwhYi24yBjray3rRLQK/8C5VBYTE
tRiX8/TTr7hEa1wfa93KhwINiBQ6wxCEkZnI6gSNkU67vCCFagb5yJkYy2kEqNEpHsKmBByA+XjJ
8sA6xF1GetH1iM3EzhtPvgQHGA8lj/xoMDIZ9qnxx07IOaa9DxgyTo/u5JAlqyC/9PJScBMHxhlu
o0l1y1pC1B/wKbh3JbG/Rw47pG42UXdyZE/BCZCGVgEBLtO3ObuUCN8QNVgspIlxaEVBS03k73se
Nz9kezdwa8O4V5h6xbTpJUClUVmPKplIIq7FfKdR2lWOlQS3hMgZdEvIEm5gOMuh5ojV4K/G6Dek
G7PIYQpLKmjKNHwccq6dYKyy5ykz26s1s9dxA7QTVkngqibvAaSXWCYVPYjRvenUwCryp0RomjNu
VROLuxOmhnL1HxydyXLjxhZEvwgRmAoFbEmCMylqbmmDkNQtzHMBKODrfehNh5/97FaTGOrezDzp
i9m/ZAPN280UleFYZbQXJsj5S2PvStaRBx6KP1ET/0lsk5mBlxaljOCtGmt2UdwQ6bxWfFk+nu/J
dmHca46xgpqgOq3u1kX6pTK6IYKg5UtnPizs9K8/uTh3ouSAOeKVrdJyyJGMZ0003ZVkoFy7us+n
Hsm9+y91aZO9qbrxhMPXWM1FBmtiGO0tCt8FzrC1lW3yz+PWYfGTVHsZqFCbJbjhXH8Uw3yy/WYm
Djdb1NZa8y27F9IzDkSTHi7TACRr4iWcDVx6fn/fkqVLuyUF8i3HXBFR0feqg87j2InZKE7qcd2S
PltpM9ulTaAeyR8S7eCwu1d8iQEP3pWHvepmlMZnGzvq6DTYH7xKH/ufRNu02nO4CxPALSsnSn3g
GRXVi1GHDujkHAZGCy4Xv1RxVG0xC3+2MkCuYsAlktgNx+y+dmCXQeqEI4ZbKKYj/EdzoOSNV8j/
x11g9aSPDcYLEFjugObTaUXAkjZeKjks4yGSjNn+AMkKXRTLCnabgeyLbsADONUv8bEXtyzFH5qy
SLR2j56CzINd3mQnSA007RZDaGbYc1lX5WcGK85g3mITzSCqVE8jWor+aFQTOn1dbR1juME0M/AJ
gZ2hv0WQ1YQl0UNNifPyLIT2tj/YVeNf+rdPbe/OJ5h024GF7Uug8pbv321pRGjsZ+szBbm0r2vz
Fczk/OZUFKQ1/vRkL+rT7GRxDtpErwaq3fOaeFG2kMBPnLhYtUvzSRp1vXiec7PuvyDadGsBbpsC
MXo6DI5cYTcv3jXv2YWVRb0zBrJiVCpUTVuykDY/OxZIm6pUJFeyggfs/zQNuo2wZsk1CfS30r1/
iwZFkUldmo8EZyjtjZfXmG9gpSsPSE/dgfeRJAM4gFFq2VIixCnBP1MYXK5rixRK748Uz0XWsxiR
UUfudMoKaUJGGNWn//9qQD/dloHx7UpCUNQkYNYm+Ur1E4IUD9aoAIzSK71dBk7KuF3X9mx8C6fb
zolK7lu2jSolrcv4Mt78OWpC6lHvQNMYamklxFOgynNedrDk/OWfIynGIbS0y0s7pl0X1dg10teh
a5OtmVlEGX2aUdmSRrZwflwPE63RP9HY7WEkDB4S7qldpt4DTfloms2MKNRArLD0D+cB7wCjW4aB
gHL6FtDTg8ELIC2xoyvzHhY+AfVx/swiPRRgkmAMNdBerMR7qYBQYuQJTh4jB4QJ3AuZpKay0oa7
dbsKu0WXreXI4o09PA9+kKD1uCVyoVaDwA4xWeauru+hpUJ3LyBHQdq0wd6UXCWmAgiAHess7UGf
XKjkZZ8RlW79Wa3QwFEtKSsedLk2e6Pe+kN98CCEibKOmXGqmZ6p5GOuvXLf5Y1Jv4P1NnKM3jYy
ezaMCQ+4vF+TOKXWZl3mV9d+Ly3bfu6qVU5/1rpJk6/ayfmLtuz3epL/irJxOLaB1IFNlcsJyFA9
vc2eKo5jym89lXVLHX3hrJXsD9lDkS3ToxjNju8RQGCSVoe0oN265z3mNtDimqjcIGpSkcFdt5q8
+sfD48M1zVmMD1NshKlqrj6KECXZ9fEnYLBGjAJaRrGT07CYUT5/3GGeKd1jEYZFrEK3IYVBNoQm
XXy4PACy5uih+QlATDTNVH6c7xcv2jQEvxkZPCxcR5FTwF4Qw1NtdWUxu+J5+ECPEX2BDQQXW2eb
dK4eq2GK1iYpq9DPYOzbiWbV4ACSGrLRpcezGq5pm9+oL4u30rwHXAO+OruB8dRAMpRxFN8XGFu0
6S9eV8eyQgRPAgO80MC/P4/ZTpfJr2h4NwkO/ElvdlfHlf/ktOQP5qvHY341t7xkq4T1iUJfJwKF
HZISsTnbxWPqMOSzLdJeP50Xn2VHqhVUTmp6U//sdu2FIruVnOKjT0vJBK0szrvuBIFjoxf8iYup
jTNPaKaRKlcfQF7MFz6iXbXwSIuTeDmPBPFdOit2nlV+1Z7yT6y/wXsZ1sk2eUZ35hQjqk2/uqeQ
TqVLd80M7P1jpy9mQlVfDimThM9AtFhwwi/Q1UMyGjkbSMfYF2TRcLwFWwAIGYUH4YBnmlwDAVwY
RZvqDmCy4uSpWWpB+413q5SbnVt0P5te73VnUYQ00zpjOZQuBxYYrzYiXRCV0bj10O2LcXTOQ/I6
IKaOMaJjptFnvEQXUKPkkx/VzH3+9FZQz9MgzvRPTX1P60JtWfmBfyGB8ZEuRJvApIfUrebvg+KT
7YeMNsz4ZtrvOXmuQ2p0nPgxz5XB9FQq3IZZLaFXOaCydCJhqOYOSYNK8bXd99Cqf/CtuguL0WhC
HIjju7b0F1w3IKr4jkOfLwim5AKIht8Q7xxtlC3akt6VrcuClsRRoolXxJl5i0h+H52svKennA7g
Uv88ZBkZ/ZK7zYFv2UCzDATglCxCgxmD8Y3uwD+Cg+yG4fcOX8wxOue5sa7AI4zz1cKFyqmwxaVi
LA/odqzo5O/UK4JEFgyIygPBErVeefVH763O8ndjmuTjXURreD2AcA9C4To1rtx+VaaLf8LM9Z45
r3Eb0zuXt0y1GuNW5u2KEvZtXsr7Ti5mndOGU+OiiYmJudXtcDgG+BMLwwEANqTh1LrdYVYcrmNj
hvg01wifMVBktlgsUvFZ/f8LN6q4wHf852hVbgsxdcdOHoDm9l1+VUR3a5mJK0ciC5+P+yZ7Spmr
QlztgXrJKG4fMIw5R9wk6gDZeGUi/8NfUa9k4iCoqe44ZM21oQnLB/kZelVyKTJsMcyETSV4qPUf
QeWFTd8mu8XG5xNAp/XyRu2CLKjXnGF5cvASIv1F7uSYGuI3bUv/0Ds6uNp1/3fwu5to7ZGFGipu
nOU87u454942iX0VMJ/cSjOdP4pZz+u5pTVDuhwRipbWm56OiAiNObcAJQVkltaTzS45yRZOsHF5
ycrxfYyQkXSasExLUlpwBAEmjh19/egFdEHKrufBZH8udPqEcqbQXtGqi4zGs8RPxwtpYpkO1mpc
AjTRlkObwZNhO8bxs4iHdttlC7Grctp1WpNxGe3oCOwV2vgfq7DdB9+hiTEjWodyHGfDX+1Y5OQU
lnP64+eu5mBjgt6x+FZwpX7OvGRXHBn+ib7bk9h1Hpg2tm6Ql2EWEDZi4tjJKr2ZTk8Es6jQn+Xd
BpIZPMIGjr5zb8CRrNaM+P1egok2lUGXEIxEmmy5ViXvdPLwJtyzZFpZpe2ckmej1+86zbZRZRib
QxGVyZ67IYVRzrEjo3X61s/yOPQ0vVMHTLMwB4CVN6cGc24L5UDVbJ2lona+rJ+1iGkdzJDZG/OR
vXC665XXrJgh8Mss8DHbZF85rP+XMp2o9e6hiOU2gU3mMZQ4CFmGAWxLFslmrCgvXgijmlLERyJv
8DkV64KY50oHlPwMyoau1pymN27WZtXNHjtM3NRBTKSCEO59c1MfUeCewH0+2oPLS2HRSHEq4XGO
oSAcCuwT7Clf8aw8iAyffzWUICmc8sPmQLkeLReEL5wpG0JCASYY1ubGLNlmisQjdWHMJVuC/pSb
oxnyAjnpOA7oFDM5FETGk3vndzCe9+EkgMkMFFEnLsIMALk+7JKo2NkNNhjzLi/GdfZuWZDdXYkY
oO4/nSoPfsA/KlxgnbqMNsqmInY04q9gAZ/VWVTfZNEY4fKp/xKva9c96JGThAZrtgwgaW5M66gK
zLOPn2u9WIN172APeLgwB3YyEFdItcj8Pc9tP4Ozygap0tZDbyNjBV6L9ko0DHFwtLZFTWCDrUsi
jc8eYxa6meI5miR/ZJTfQHA8j2QjN3b0aXpeznZ0tDZTmzgvDeV2nIxoj7jP+GWaGtDKgh8CeBRh
Tui/NslH2znz0TW3lFM5/rTMuuQp8zNuE6gO3TEuaudZLpW5d7gOedIOmwX4CHZtKt3BLP7xnInT
EhuqjFZVQLmcm9m7UFPBD1EDfOMtvQP3/Q4Swl+jd1Gf3txsfRoxzLOnpOk0s+0PD5DLygXVHxrV
BIRQ1Ox66S1RHujgLqh+DE7JcJOBc6bEtnObcu2eY7HkbtoQYbmlCd63IO//6JlDTqzi7tUL+OgV
HADeMxYefOLUiW6Y8Sxw7oDnqNid1cZuc3gNi4xvMoVOa4ly1/duaHFrr0tZNqFmzagtn9pgO3tM
I7KPuqo+c8S8Ff1urLpdN9vHdvXayam/LAFCAWGCI6Z5DJHqsBhNFNpm9uT5301vWxs3RRElZDrP
GKvB3O8RJnhbsDhgaue1o6Q+ZBNIRZMkAEigaNe2eA8G7FR7IwCdHdREXHVq/y42pepjxFLF5ny7
rVvPWlUtNkQrbrYmJvAtvNY/FegBOy12Hj1MWcZqPaNTEAoPED2dX5mjb3SdCe+ZzIGz7YcEolSL
ccu49zZk7p/F03xFGMxX2n3Rip4Rbxb0UToVAQ0U/qU62G2GwVubw74l2QG4KCgA50HeAEV3ywBY
BKnJwafDrd5TCNFiFt8NY/kGZvKV42hMrRun83x2f2MIPexTQAiby2Zx5piaZ8CaZmZ/LQjh4JsW
VJ0m3wGvvcx2JS7O0ogt8bcKZFf3yobaWA0jyVDt585e+tmzJnZPZSlkDI5GCXXRS3ZNku7kmM6j
EIBRB2O6LUv9WQP+haHPOqaEwKhiaK1FDdKIluBVwgJ1p05WL54TkktHwj6A3mtCCrgxgUQkSrDf
R8KrRZaHFrzlec7ic1LB+vMI77Anqo/s/x4tjskWMP9NOyCVFzzQeUfj5Vwy3MOcvY49y8kzZqXD
4AxQBZLJOBELzNZCOD3wxEgAM668U2FPf1zXEJtA5GG2LOIoavG9KDhqsvJfF7wrL43PyyleYs7k
w8kLJP0ai/se6Y4WeVdcF7lwxqQufBD/qoHhZ6YcAyTfqZQzrMbRebjzF73nDEIre71u2rWd9WKx
Rt3eE/RTheTpd86jNny9xkNUr4PUKNeTU4Hxs6pHV2nr3FTQcsYp2/TdjGHHS+uboJLalCz2E2fj
4m9ZNxmBDqs+cuzjgLPQVuO4lN4NVLFHZWFfO0XFq82uqS2Ec27/CAujQFrAwSV+9TPlpk2/NbFr
nNTJ1jWMb9i/CygZdgS5HS2h8krC7ew9iH2DzmvcnSloxqznN8ufeBqzIgED1+1Jlg2PDfEhxiFw
UHHEWjri5WGMgvc34GE+IUJCne+deyZ50sGKmFuVvjhjMqwKYMRzBxWj9eO/pTr02Y9tooD4WfVV
QayaB5ClNhVFOzfy/+SJ+LAsQVTKT0xIMW/ayNnuzYwouVusgyDxV6qsg3UjUTOmGini3hSecPuV
2D7OqgOTAOh/k7Q8LodWUi49oYx4yS2w2XkkVvZtu/wfo3LkEJwY12iYvvWsC94uMjRV/OOlgoIU
DK/EoyH81MD4V8tVaumDNDQuZcz5EJ81oE72FUFEnffdIkFJimemfB9tDbg7uKEtTSvO4HRYg4jN
ZnAwomuPRRWovS/tryDToXRI73A2Kg3nZZopUR1ZghFyXzgo6RfHBJFMpDzg8vZPg1s94SJ8J6oN
9MujRTtKtNp8zRpsbGoGL5j98Xl3/bpiwglvqm30CaEXliGWKKNx2l0N8r5tz6Ito3BM1LQtutuI
8nk3A95wTz6YmrShPahfwtWh5Coua8jTJQMJtoPpNxrfbNs24UGc6nb4NKBggUtNj5MmJyQImIL7
k79WFu3Hpn4HDbYXd54tzHYON5lZudTfFgZ6ufcvpyFkWHh5WWjz2XxE8GpC8kY0LFDMYcTIvKiI
O/CAIQedc8M1vyX69ibneXtvTqha1nh8uLhbHPhTmszDhNemrylad6xQL0EEA7gJF4wLYZbyqcb8
mb37sbn6Jplwa0T26mXd3z4BZqQBcyroXRrDZhPtXJ3u0NvsfUfQf3aRE5rHXI5/bYB0YYkWZcef
WGMf2nnGwdWCQRhL1eLAxX5DwcBbwlPACeiy863+XY5sOApEF8+HOovxAdmGmCJZG7ipNpTdGEsI
N5ZPGRDHkXDR8ln0NfxElJcNnHm1u/MsOCgdjfJbOZ3ibjO+mW5ZlFNVsypxw2M8YMl1V1DufBsZ
POUot5s+UjfpG8/3b2RJAEIvzvisfoeyU1sGddYXM55cr1kzVtunIuP4KPrU2uXwtTXCGrwjDl3V
xPcUVY/yzggnGxLv8wXhjU7sB4tC+0stnpAkdfjhLSPW9rY+qbgIVs34w4KdncMs6n057+Kki7Zk
Dq6T39jIhukpguSrRG6HHdkfXmWEOoJxxOMLGMqai5WzML+gRv06Xn9Qw0Ibtm7OLLRxokikE7TD
S7BU3OTiMk7xW71w4A9YYujpvRSLvy1iN5RuAptwxM9goRm0GjXcca8+Sk4s1E71xgFya7p3skSH
kOTuiObkl8GPjQgeGioIlURvy75oWH8elOW+oqc0q+gAOke8kJu85SgT2yJoO9426TVxVPMxZyc4
XBj1Ok0DC7XSsDFT+eC3WMsSRGNHdNGKari/juw4m9EahKFrcvlbKSo0Zm7A7NA5Kyt9rmv5QApc
80LgGmXE/G4cNlJDYEA5tp8JjG7LO/1j4FHtNr5Lx9JC2C5zLS7UZN533r3tfpiyk1uPkM3H5IIH
kBpcoYD3aXVOJcGn+LmKFn/vIcxuE6NhM8MFTAHVhj0D8AlzrNflrP8y/k37IGMHm1fTYfE4crUO
gwf8fZ5hzvTmGDaMus6iLMrglve5I1PosQ91mX5Ugw+QyKSUl+vEYjikQqcua7a45cWhLgJRCxRl
bCrmOjA7rRv4D6ajn5Xgx8V1+0kO9iBrDgAjvbWIYpQ0mPDJ0pjHMP2S7NY9DCQaDjdWPRiuOIda
gp3pDvWURp/ow3GM4Fgz05slZrgY04TdS7jHdg+Fm+utZeFMKDGhadex3/ooYu1vuPg4q+F3FF56
7BQ0q4Woyp6zkJ+eatMQu76a/qa0fGFfCA5JqTD3mCqUucul2r3MPJRHVwyYgXHW5znkHVEKzjbS
P7DvdddO4MbHaH7USHLnKo0//AXo1TI16Y1IJfNVfciI6NwmoMPYZiCaml48hXm8DYbcP+DD/GQZ
tw4Kl+1D7pycwjZXlFHwERm4odrYPBAj489tUOXJauK5M3kDVOT7cGM/seTB2ZarZRt7xivn0FWS
sBw1NPgp2zQ+PIFH2vejU6bTSxK1Gfw878X2cDF4rGi5O/qTZ8aE80qavpW7XnCfXIpl+euUGyGt
e/Ko8i5FQamI/qIw2/lMYl+ytpBIwRWlz94A/MOAWrQiFEh0tr9MFmstT0JoY/q/52r6bTvL7ZST
I4/YQoQdmvFKZ/nr7FMl7cTyGiCRXUczPtLq5D4YjftcU8GUBMreGVPZHs2BR6+857SYjAio6g+/
+Gz5JP60kWD4kR0JbvDegFndV7N4yGMPdGvB1M/hMoWBA92RZpkUitBa6ijYTaWX3Iu72lWhhn5N
0D8NK2kdhKrkxrE4vYC935XCOlcLDgfjTjAiHTjRX9gaG39gVeimcb1LMw5VnJaOdsQ3RsHKAfaK
esLOQHbHT7maBz/MBFsGTwyrVGFNcmLCfSMbgRZgIyVZ8z4emQmsgICh3X87jXs184X9QMPEkVB6
z2sKrvfkFdvMz95wcNw/vHsDlWnHu9ZQ0ToHYXvGhfpUEgw7AV/auwseTScJHtU9ysfhhg5ygjqH
0rW+3Was/+e4rs17nNhNrUuN5GdgNgffDkqaqiqi+ju6bMUlze2XaWD5lubTrS+t9grIf73kcpdy
1viJ0ApWXSCbkI8QwBl57JWtY3qsC8x5dhJDtmj/8hoijlpIZNkkbQF/3x1aAmLfVGJf95tq01SI
B9qd93Sl1iubeEQXgBwkxC1DafH3g8jgssZtr4tlOnXiz+x7LJpybvvIDDIIDra/iyL2dXc9jcDC
u+V4/1zfizluNLjMSJnDn6HmEg8sG0uOGss1boTNPIyyY1f93lqAKTcD5QBqaX+duPt06KdgX7N8
pWY230sg7HUgWaXbY/zBksU4eoZnbGoXz6pPsn3j+qyXO59nlyGba9Sx/xN1FQ6NdC/DZxm4/ZF9
MxnouGm5KEe5I1KWrHuXeTjtovqgCU+FHpJ4FUuGcP6FHQuOx6Kq/VBo9yjr4D0g+knxEzbKpD2B
aoTW508oRfNDgLDC9t/IL4GKAzZpDMKl/zGmfnR2/R19S/P2vsjpDIfJ9AmXWLSJET/vrkNqwrAe
XlNSEFnOb+1DJXLznEQCce9NkyX7pAjQUmMv2JZarhV9Tau4NcejloIUbgDDErxBCJWc7qys79dY
oBmZhAppJqN2pq2vgUWgFowGXjEBmYziDE7WXBNDyeFCG6c7lssIuojOHjFtoGYR6MSImWinWo0T
uo8Ze+6Nmpd91H4C93EfpTE/FVigN3jQR1I7MMHFcxEln6Zi6dt7zcGNJ05ojXX0TfentZa/AaTQ
RQf+SnzjDPDZIjrLzlcAezFNguKbn2fXvz/fD/Ncon60zqko8aZpNmhTNmIOZwmwp4KGTFcwOOEi
qEfSbA5JQm1snaO3LfI2NK3HvrqmTqv4/d/56Wq7urBR/8sVINdOWyj+cwkY6Q5PYjAMX5IGQOA4
7D1wL8NyojgscmsCdFx1LjMuMX2m5Sy6QJjfVQE+Rc4d+gJrfYf99dWtKX6FQIbB3tR/jWBCgjKs
FFy3+ao77qWRrjfwadkmjlGF8yO7OI0rGQaL33SH0l5k6BXGHzoH3CMnXQLULW8i0xHpurEnisns
1iCJZfyN/Mog80OBApNqvRLBkmL7oJvCwsjk5hYLTw9oF0uTfASuWoyYNd3hL9wbL9SpfFuwuIgx
odTQcJ4w5rJTRbHbFDiRWygrr7Yl9n1Mn1uNKBT2I1v7jqj/hmyKXk0FZ3s3wQ3KsonR74V8n8mT
LvNgRxrTuyeTh+B/62+CnC4YtQgbZVsnz9/6PHvBmIc9p4Zo5aOnr8uMyAkcqnhNCQf4ltg/RbX/
w2kaQ+3SMOCVPTdSR1qh84tbZqTZyU+/IWHxJsKVuWnjyr7g4EehheNotz8ZvpkHlh8DC0+Gdoll
YLByvZI2bFAuYs5a6YB/ZWT9lrYdpRmwQkoggoYbde/0X21FOon1bFkRPhM8cnYLkq1w+3prYtuQ
YNnQ/8z14lbEURbgwtTDR3Sj4HLTvvmFiiU37d1PVA7mvG9i99LVBDwaFTYFtuPEL8adhGipfErM
veqV/YN7jhtI4pNRADgumwei6MkW4fSVwLqz84w2DsXSvvB4cVcDA+imkh++jaSaMCzsLfcBv1R0
xdqz1CDTGpsTFzC40F38am0HGuQGlxLs/zsxJT0MaiM4MzH4Yc91Ksz5XXFo/FqHRWUsVMCRpII9
ssvdJMK845wsYoUrIk3tdqrdE/zCEEE02veAQoY5CDn0FSvWqvMGOw1mbSd6q1CR9/BP1+mItTs1
AfpjIYTvljc0HDAHEMTPiEHvyL2z9kCpZ4EEFSAvKHIwDMJCEQeugKjlnVIedyQOYuoy9JQR0p2D
/Qy47bKI4hPycbkLkmY62ghIs9noc2FFP9B9MT7emmiWVIRKzJi2v3ejWG6UIPKVLsYNZB8Fo3Xz
gWQ0s9791Qlu5FIUWEDIjWumk/XY17s5TbsDXXQLFI2TOTxaLQAcKkJdWLBpt5ZASDd1Qkg6HXuM
zjgGl7zcLh474Dpms922hz5aWLpbNCwnYIpDjvHUBLoaNNAgshNDAivxhgn9zZsWeirTa2naCQs0
ZG00JoBwFe7/No/9Y1c740M72Tsu7eEwG3y/BUeh29BNhznS4jSDCwFY/Jb7lnfiQLFJisrbl2oG
xe73c5gOmDCzJNbnCjAKil3NK358hBphHKveMY5wbRCY66jeUNmX4yHKQE5TbLSCkLe28e8elprn
hG2IYKtHmDgJK9ETm9DbTIplr+cE2r699Pu+8VlZJIHe9zMbtPt4BiYRrqcazBJbHv2kUT38cgSn
/rNDzCdl8p1bWb7tFqxEq4IQ39pnEQUtsoNw6DUo2PCw4eR5n55q5Alj508azYLBTNBjphZ/53jQ
zplcK7w8wNXNjIyh5UbioU/l8Yswe34YCVWrgqnbsZp2N1rkLEy2wWFTDh4eYVc/EMIkP5tE8Q+l
eigq6G1+8aLL0nlK3W6f2Wn8PlPQcs5rMlP//8+os/xdEDQ1igP/VDBqcqLKiwPtJpSUFkZ9SZpR
rEisjCfQ1ccEZ9xxSPyLYSQ4HmrmgrKO4mMdOZuRUPFlqYwvI3F+4V+kWyUOjhUt2yaq/2iMY9A7
+6/UcOlZeJ15+Y7ePD9Qo3NVLFCOdsfYYi+D2oLUbpUyXyVK57pcnGPU8yDFKEeuHyK3W5+KWPQg
kHFkzfM8rhsOUATfALgXMg3C0sWABmp6xkHobUbArY/VSLjeHCgk0pZx0m3xktdIIMolATVIntV6
YFzLjQshL9ix82kZC/XmS8R8pDYPCaSeMB6VQVRe2mC07+PS/6BM+9gzY88a/Kskweo397yZqOIr
3SIYBT5V2/UPZm1EOAu917x9T/2POYm3pU9NNMghdiOy4oRQE8BjUHS9x7grqbLyL32X7l0r3Tb1
h6ZlwqT8ITbLE+eRXYwlt/VfpgjUa5aStwvmdUuSquc8KPk20xyczA3lbFfqaV2W0K0wR0zUwxKM
em0wASza33gQQCv7qHj2mlbwYiHx9QPUAN0eNNUEuUOUR3ekv9EI9LvVz6uhV2vfj98iqq9GLFMx
ZZASp3Z6tIDyq2lDgSs+TWKRJYqFVs6pH0kUYBVgAXWuyLDVS7wp+RPZmbf22/eADVgLgOPe2NJi
4tZ6w3bJyfA7Ndcp/faVG7ZQ71vKPyLkTwOklTV/GD5rphgqM6dvLWbifDWdCEzn5sKisPtIBHfi
DBYaJGPp2QjE6BIDIxTmOROOygDvour6cxMEJ0YPYhlfRus98d1vhJLh6L6bejkCD6bLcSA/Nd8Q
7IHYqVfLwPXsxvyZH4y3OLOfh/hViGoHFyuEyBoZ3w3UvT3Rgyp9t6kYA+8jYwo1WsYIg3mhRetn
pnLoH2qRCesmjNRvSVQTlzMYhPXcUYgLTjvPG9zBNWbNb+k/Fy2wBoI50QbsL6RR41XSPhXnF0AH
RUYUP/v00TbcnL4Ghbdh8deM9zGeKrzHQTusjLrZLqxDCp/xApqpboF9Nozc+pR13QYkzRoF4h1w
4GrEvm2Y3U45OAmqG2oOie0r9tptTjaeE5A2P8i53ctAYYGbLK+eG+ITTXmyWKXBl0BPYvVOHQrq
aOVNYeucCX1RYUXMFjQ25cVAW1Nq1NzyoqFoT1tciGtDYHKnMtLkY1xogyubQybFUbMLkxFHZYKp
LMAuGCx3C0CGBQv6Alo3638iVi0Br+Gxei5cvh5sgVTkrtxoJ/PuEwdHSKpsm+jotbHH3QjKS4GA
hjZvu94WaNlifblIzw370Hz5l9beCTzyKhYXFH2DkvQB2c8eCZd2Cfc9P8s8PQ8oQD6Aabe5r+zW
uU99RWQDLo/OCSy0zIH6wQ459+hATI5NeiJltvcczl/6D67zfczpH3gGZx3nALF3N3rfcfucW19K
LDtVPpksefPgxVb/epH+dbhmq+xHEGQymyOwN8GI5qmvxjwZU4GfqNsPfFTeM8PvBhTGurhoHCU1
gBmIXSuL4AgKI9rCoeOCM6Nr1YJFOKdcS7knEe+z3USwLc5Cg4ypHTwO/fBRVExGLAmQs/cUAh6c
9E0VPzi+VyR8TQThtHkwy0ujRp58BCJsVP30SkkSoBBudPHZVy8lnhVDKEhdD0X3Bj4MZu54NcXR
xKIaVTef6kqrmJFaLq1x5AZZ57RtsigYbb0uX9wGbX3uwjGtAQdb6947+AUlc3uaJDYuHbL58Ocu
g8f52UChxL1pigvVYijJWF6Puc6PEid8GfC+61mD8bMlhKVbIpYpNPjsCxtqmqoLjZmMxdsRSXuE
Hm1RA9YXu6rqV/aAeZZdX/tuFxTt7UpsDhW5SovvY+9j+8x4LBoEjQeb2Hq/z7ogbOefuxyoID2r
4U2RQAqmeWOxF5XDhtzjnqb3FebNDYHOLeLmRiXLXmTvZJFbCoQcduZ6aHeTPYZ6YJKqwHp0/1LU
iIClbBxcB4pt/BoIIcxrU5woRFg1MPV0roigXaaOqkIm5x7Ngs0DK2PCoF5YTIQ5MT7nV+AlRzk8
dBE3XZFQXXQw8rMiTWvPD3B5yCoMK4sT5JiFHTQk0R1VwTKRhtda2es6SLdDiSIcM4732wGIJqlK
HvDbfnRZW4C9yMPqHyegtYcaYCZ3vLJE4uH77reFKU+ccSBv3R02ULciiBIAR7AstpN6qpL6MQX7
x5t6PaU4CRzsV/nDoHmSRP2RY+46IBETOx2rSoYShNW5SA6Pes4eSTPvTIYbLAgY9TuIZ3Sd4fvy
IaHjV4oDNnUEoSPvg+5UqpU426PWQ0qiDe2x7JhnR+qpsZlmWLNtzlcEJtAbFPTuf5Z+uaMnMnzZ
iGsoINsKmB5tegqdiitNIzI1WEoL68eM+H2q99bKthVVXW5PagQkfteigZJbzyLNOPEI1GflORBN
eW5VySMMA4aSzRJH26KP1phANmZ198Cwv5jZ2dcruCir3rXgphhgsf7j6LyWXLW2KPpFVJHDqxAI
lEPrdHihOpJz5us98INdvlU+vt0S7L3CnGP+rN4EjOGnUml9UhPdLpV8shqdUXoVccks8mEIHwJB
dQL5iORUnCzzkcdQknnP76s5XJ+vDTB0SxGekCTYSnGJmBskYSNXLWh0RdxHOQGaanRq1q3WKrPq
R29C64NkbwS6t+ZEUV16QEg2jOh3DcCuNFVzYh/g3fd7emQyIU85tgNaYr7ii3LVypO4ru4TMA0u
mwxacO02cIxPvNRzu2dp2+ctnqhsK8glKpWBupUGTUZvlsD9r6NXUXhDrGVghe6LXT37WcF+DHAs
+38mYC9hd+7r76D9VsbXuGF+9zQm8YFYzY1Cdi+07cSxkJCDGT6av4jY5n97jfWnDYjJeU3LocFK
Nb40+tcoInEsmX2I94zfUeVNjVrm6Qd5KR+Sdi3G/dgycdbyQ6tc0MytNConD67A929mAXQ9OMRm
7ED82hZRdUwDY0dpvy9ir9LEt1j/iXXV7uzAvJntWUeQREYY6rUJ1ie5aHK9T8gaC1ixkJrKj0ux
39ee0jGgTgk4ghBXPuXugKrSC80MUT0jMxib5rdanKSi9w3oK3qWuVJPZAYFkFUnG1AGjUqwIhbU
OIEI2zkhrxvp8FeZ4z7KjTPEsPdIhs6RWthXvvqMOfRKNZ0R3ZxyBs5Y0QUzctN0vrWqvBcY4GjT
vpn8IE9ITEdbFZxbNUWo/ScsJFhrZHI2b3L7q4L2CZlvDhGBJNpbJhfupIy3a46fCiisIacMwle/
Lw7h8qwlyMsxic5c4+2dmJatNBi+opG4YTIQQQLAqW6Sjj2DBJdT2p+3uqFuQn7AgK27tCpzjQnB
3PRKnpzbowdbt5PQQ040mw75YCzc29ypE8yIjVt2jcQ9Vvplojo8T99WA44hVHz6H1ecyYuWD0Vf
3uQ6pgexSMQcV1OJxRuiHlJeTi34I8c7ZvJUJ8q+Wd5G/SVTf8YAkaIAbAfuHbi3EoYqIbNFYd5G
q9gQ0uIQXvWjhvUhX9itCk806i8joxAWKz+kdGxSjYjrHBHwyEANcMJTx9hoYQdW2UZgwaLP4Y6c
Tzmh9ww6iXOKJRKNhRNEqMycDpGhfix0Y1RM8Ik413XxWJYyTkPyndg9iDElPnUXpr80ai5mQiDM
nL6hpqI6hdipUvOrxot6n5EszjP1Dmg/5CNC8o+3gszB+liih1L05rZEIcPPDFk3k4SAfBOD/rtu
H+QcMBYqH6BwkYUqqAsQ68mCLRDfaaokKevNDkemph0bLfLLafax/XRkBxB9w7t/pFHZzaXkCRAL
iTmIMjfzauiqc6Ud4Zg6YU5BGJjhV5yIF4NJASsqH/jorlHfOutsRe0GktnGoNsvKTGsSuAOZIUz
mJqbdeWu59/UUs8iL3myaq9jQVm31paEebbTLYA74XtZhVIJM+OexdxBqoItCXw7bfYWrXUqmanw
WlgILfv28p9ulnZSMgOS3AAdBg+LknvZoEDi/BJwQVeq/JIVxQPUqSPS/OWQ7XMedxGqkT6ALpP3
k+qLpYXek58lSYkKmT2T5BFD6B0LxJVivCTD8BIABVr7TRH6a2uXos64HMqJimiNafIKAu19VY4u
DPIpAsftWFzWkHZNXTYdwuoue0vWH7W7gjNjrRxB76uBvZEGp/VPRcRe0Rh0ufpl6e+rIkQaPnVD
OWjrbjH8mBW6T1J1K+OmLXi1Z7xq6JzfijzhLCffiAlerCMCoV1qTxVW2yDR90pMQbr4S3fOwDym
5KTOkGpZ7VvCawUrA3uNy/GzlAdLKHckm762LKIIsQnIml6wGhRV7jNyJ9lG82TowQnn8CycFlLW
x6m4x2lAnwEKfSFABFxuVLdeaYxuH+KZYoodkz2NjYT4kY0so543+K6Bb/w0UIAh5GxHsN5tHe+n
FnTUuFvixpWw/5jxO8DKY8h8r138nnQ5Q7227b1pbiv+BcKwoF4N5bzQIKFayKCwk7ooRrqTTJDj
QpxALPprUbjoJYx10ykCOmCATOkKbCV6XUaFLSbLP0tFf9MjycrAGouodEW1BEmEgC4xTI8T2pmo
JijjCirpKujseSXFscuL+d1kyc9naRPxDlScDQyDXFkOt2Pyr5S0Xaggxo+egUZRLkEYudGp280u
0V8HicTL4mR0QFlx7ZvHlFLFqm5YWMf+k3s0Wb0FOB7xdpLiDVWZVVm/6VDrhP1vU2kUSgnyLx2D
548okA2VgwClV5cYRPeTE6Zu0Xzn6J0HIjGkdM3mvCG/9U1l3aGiahtBIhBPxIwIagLCrDHZ0zE6
FgPZvrzEXQWsDQU8qfETKWqkyYVNc5VEj3UlVPo9tpZDzU3WxrlLiQOUjkBD5Y2CH72ypKA1cyGU
+npwjFffqziekRgAjTD3VF6xFkCnwJJd5dtWfdcZDovCWcKxQPAtJaF1ZbPLSlgqkWYdFIE4DEOm
yKNOXe6htFcgTolscmIGK4wJ3S66snhTN03rtGCN5Ugg6INXjsS6ui7cJvBGaMAh4Mq5u9MmyLUO
2MufZX0Ti7PdVOmLHF6BRKQN25ZzCSYi0D/wbiAThHSRVa/9hALk3pfhQWcDxarHLupDa2I9xFWf
pW4d44V4JaKcZt2wVa1187WQUQH5hm6D/DXv8k8QsR+TetDp6LKCFDacP0atemMI2ZvRZ1Uanwut
3lAUnsUe1iihiDFnKfclzqmKWRrsnU6/WlDVeN7WsOVs4EWZC+7usyH+VULoCTmgUB8NTEFaV2tR
JnHmmvo9bB9pjhO7YrhsuOwgE9KrBGAo32n0UVr+2JQXYCrbgIF/szCgGpny9JdB4tB3KvMzlEQf
uNAmB+qZEWwsb8twmwq9LTXrus20GU6BXPLT5th1nhEfJcrJAaxgWU4oXoHBsc+EshLpXsSSgNWU
qw3NdmklEPPDru5NMK7WZxbPL4vcuT2euyoNepJ1h6MqUIPpWnMsgXjaozoAUerFh9L8aMOQuJAB
9oEMN0oZ14BdURrcoYK8YY1aewa1QE4O5I10HbNo+xioBIEJ1jPV1B78LOtiaHoMZ4I09LVq9Ahm
T9EXKyqNTARWscUv0SuJuK1WSxaBe+kRnhXT/fNgtegUIyXdTaH6SKs69mss0TECDGdO1izQ1FS9
NpIfU9OOF3SXRPLoCCYXBo5KooacqGg4EfIQHo+HpShFp83zH7gKA2c5WYV1yWRIYcSisEFL2N4G
yBXIJ03OppKcw2FSd1K/hrsOJvNIBY3OuK1ggHo9glV/Yd2k5oq5taz5NeMXPDG2+9eSC2vnzTZP
hXifsohhib/2gjiqa6v+7ktkPDGuazWcoxMErH/FiHmxM+v+QA7xngtg9FUiHY2Fts/IYvOZMKXc
9WoCCqhst7pOz2B1ioOt/DLF+uSBk8GzPgyFF/PkaC1BPJ31yr7hPqzB16IkPhnn/yNwAikUaRCQ
tfoSkWiXv0jEYaF9YIppYmaY0L4VRvdV1SPTN5Kui9J40iX0DpBqt2IESuDbINlVG0zENJ0iVRx2
MoFcl9XNQJISLgzI6nAR9DsH+T2diNIjZdn0e5EzMR/VPwlR+hlovKIHsPE5+wNgEZ2xzGcW+VJC
KDz+9l/03/0e/WJEGpnS76YJg5ZEauiNEfdXEDW3Tjeq7wyEM4QtX+ul3B8yapshidgnaZEzc4eX
PyVAXW+0aGzzObmawLxGSZE3bfDeaACLdnPNT9WMTLnLdV2jB4RXgYzftNs5jn4lQ2AxtWCnlaOl
ciBSWKPwKwW4Hgp+U1C5yAHkfG8xfi0hJKqXRIOavAgF3WsCwafpyZvr5cLW4zDZfkYKxctIljCs
UQCvJJwsennNUzS3C1iL7zJtLU8ahF+k3vSnbGs2RhC8VWPCnQR3BuA62W7azAWJkYuj4aZrIYeO
EjOOQUw2yuJoVwvbjTZtf6PIWgufgWtlmp1KlIUtKx72PzPRg6bAd6gMPEICKMnlYaJlW5+LerBU
b1EB1OWSVe9IM3yOAiwu0hb3ZqQf4lAAVc1YQtLif2jCjb2Kp7ePWS4vdfxtyG/SRMlvF1xCQnOS
Zn3aKQtJjTMyqgE9J1hqoJhN6qslI+hgrYgnwFyKpr+o1pifZ8k4ZVW7l62U0w8/bllJzA2hkG+G
GFUOKESEul3au0klLfjxuTenSJcYOaTDRi8w/qFEGLvoExw4B9Y0lke5exsgiAfK+JUptWfG3Hy1
HHKzCwe0pxslJSiRoaLVGm6/KCehrncKMBFFy/Zzv6ARhrBGeLCpXJSoZmh6y9N2i/VuX8bPLjH3
ktw7KaLXcMjcxiBwsvpqdAXSpISoiXw/ZFuwAwxZ4P/2VwM428jV3iywldK6JecCvowdlSAKuaA9
bEcO9bqrMvBNwgejG1zShNRyr9XZjP6ea7t8YhxxEZCDwiVghrW4QDysFt/L2PqiP87BlOhiiR/r
ayKktd0zRf0o1ukFD5aVEKfW7lJ02kuFfeHTMC9Sg3TV2pPwwFIi34RF/6pH6Q6SFL4ewrqH13CZ
PXlNBw2+maa9pEHp1bFxaCSCQ5y5qW2MRG7cBny0bLZggqYp/itdOcSRuLPa1B0ICdCtq951O1l+
1stfKn9O6D1HsFQVTWTA/DhgYC3VBASHwVl6zyuqh7NgmY4i/VMxzUzg3tePqWDOUpn/WpGirD81
Ow0TpLITe1L8GLeiD5FV9q0psQzpYMMGuZKXjNuYzgLkYNI4EYffgvlfVP5AQyBH53aakHLRX8Q0
fnGD7jht95L6kkaAcJBTjXzc2O5w+Fn3gbFNmrIdRCTeF9MG2uZeSTay+WHkuyLxiaUjgSwObkrz
bzKPJAT20Yrd/inMxa8giZFlQ7OSHDOmVQKNW5w7IVVDAb3RjKdrJh2X/gKSxQ6rwq5GMk0VIPX9
TVa166g8TYuc0pf/p76GByuDWQwr5oZic9VTmL1uW8F9wKeipQqKDsSk83RK82Ubh4Ft6A+zPMt5
jShi2asd1Ju0OBXg7mcJ/gtP1KQ8eq9gxJhGNXAohHcKwulC9mvEHbRmWTBiQ2MHx2sgJicabVoe
wPC8lwxR0JCRNxTFDDkMu4oEf7FQ3yADUxWDpx35ueAD87jM5eJhj2HzlG9TldaEEp8oP/WVaBF6
QTBnHfwTgpwtJBIOL1OvkXiafiTolDLlFbf8TqHFaBEpbxpBZPWjQFkHMsp8ceh2JduLZcbXqTFm
pQzIaW6k49SXG4psJ1SP/cxEw5TuS2q61tj/VjTxBWKmDGfAvofZOzBPgsJpT+yaUwSS06HN32Es
LCOKJHOP5AJT3arQQwZPWCCKRmKhSwR10D+tnuG3q2Y4OqtPYDXr6Ki/S/2lRO05dsBJiHcZUXgl
1dZkcZdnJ1RPpoa/IOIdCbdq6S3BNYpJe0h4kBtCR8mIhDJeM6tceVDn0rzFOhkRuLCIFNjwacXh
jhramE6SwNRleZzZD9zL+tWo7jIySyCU5A6/N+C9GgX7EwIzM0BE7QtJewR8vwFJkrCpA1TlsKqG
GPyTcIBOLQTpmDcKsav4KVDhZT1hdMGHgN6py7g4kW9OA858lhkWSvZSOuvSZ5195LwiYrBDZmTL
ckn0iWTXQD5IYBFGfvZTn73XkuZa1C9TCVKEoVAio+qqgc5kVFzmtxjidWEmIaaRw/p2Q9AiNGJe
Jw0jDLSIJllDLKRHaop8OSVdSHOoo/ayzCrtgHXqEuPc0S8tYnhU8wfcP5d7hrkzCKMYv1xFQqf0
HOThR6rrK7DgqE33sTG9NNkavErSMRmlTRe8DUlha+l01qvoZ5CjVyNZ02aY7/AhjhYlVaSgJ5qN
/m8CRxznJBaBJQkOxgSINzAIQC4VYp5J6iU76BZgsBUJqCSXvS/UD8jmt26lYlLRRWcjNF1Dclic
380eB11g2UVLSCh+IY5Wnfn8UE/H2Uqodcbi/1XRQDQlwGKqaYIdFXwEWffsETcCenlNEeZI8ucg
lV8DXOSsy4gZp0PkTiXec2XMs1+K95HyIUuvehVe9U+puzWYz4L2hzjLQIm+1FbctzKhwpX5PgqT
Ky/rUZm+k8Z+aPhkOMDf255hEzWtwdO82nxZhwxA5YO8QfyWXgtc3OxvGfo3NDRDZGITKvdhHG/7
EMGOxTC9qiweYd0PLXXXA/u0xMqvGzYy6rooeRelDIXx/Dpm6UvflndhNDyRt65QPltoFJrc07GY
h2X6lHpQPQrUqHL0Y7jbBXgC3VyoWDbipvwZj60Op9fOHHkgaDVHeEsyqGGyW479JQJlXd0b7Hly
g4K/jy65FfEnOr+KQEXVB2H1zuG9Jcz+BU3e3qp6uz6+jCq9I02OOAhXXVrwy61Zmw4fgWAQG3bJ
WRiy08JwcSgr7SWY2RHNXxSGEv3xtgM5ZDJUhy/HClxdKM3ZsJrNmTRSopJiCtZuwzMEdy5ayYwV
yiH+UjnPdfTwEre9iLslVH9RERRY6VHgScslsmwlcML6pCR7sX3PLPMmkkA635GAU8/G0mFpiK8W
JC8Bxl8eI7QEEcfsUn5fed/cOXqSO7RFSXzodWMn5H9dIXnrSzHEr1H10HDsFECtwlzhuL8gVIVv
oc0OYCMNiuIpzy9N7bIAQcZmSB6ZszhcMI/rNV4nOJE9dydJep2I1WYLmxcrkcFForgcjSBRWWfh
ZiW3QAFAc0v+cXjjWBeArGOF0ZhdooDkFrMNcUflWqAWJqvgwWJYP/IINOSM/5N/rNoFbuAQBCH2
tkydlz4sRKCb+IjghI207COHaP4SRX5msgZoi6G/DHfEwghvgiXpJfbK1TXRCzJek5PRAMprcpaU
rXHrctX+ztgERqboyxLfDKZbB9+6WPtmVNmkB/hZiZmqHxmCctf3mZ+nyCkhvWpSuJUYlVgsfrhR
GBSMlUe8X9bF2xg/usfnIZ1oFdCETs8U9fwWNWnW2EGwya/KX/E5o8e/kCnaABgR9rE/++3L9MRw
uqRbk1K42tbvTAUs5MyD/R6+lS+8bqvi+Gr59RX07gZLy4xJ8Y6cGE+2mr2E6BZGbnK+x0sGZ2DI
kRANM6lvGbMTPEtsE6klZxZnk/QVByWjc2P4E4at8jGyvK23i23tEQr0L+pR4hYi4FYi6My2fmk4
LAjtSEyZfLAcAULyk1+R1GGeo/ErhFfY56x2pdlR65P+KDHCmDu+ti7dTxU366ZxKiyiOMtRByyn
CTnwDLR9U/zNb1AJ0Cnju6AMXbDDF46lvOerc8Vj7ot2ONzgxi1ME/Ebzy5FEDnINs89P9qwEMzD
D8iPgue8X9yaFWG2J6Ouy/iZUB1ivHODaiuUDzw1yAPwcI7hMRMdS/JoSZ1x2KvhQTAPeUQs7bma
fYrisGNu7AnVAZUQOpgevtG+hFbHFwgZnmvzrXS7EyYJmZB34weTr/FLHhyK2RLK2OixOWGMwn4P
El69nCXW6eGpNr4ak8npdNB7eETbGh6Oj9pV0s6z8mSrHGYvYvtQKlernw13F81o+Kg+StXTzGOv
XdLSD9NLW/MjTGjWYeb0l6Dl9jg9CdQe+1cxcXPN61AFAMagagv4RfVHzz+V8p0M6BxavY4MWPoO
Mlf4qzpXFoHxOW24ie6cRAikGbNh4KMYjG0U66jY2Lak3xJKRSBApvNEWdCqT5qBjsm0caLwQ3HS
ahxYOw2q8o7tgZmfVPT4eJChNS02/hui0jm/uZaDlEBEOlQ3zVzc27V81Nhyxk8pcJLUQ9Opdrs6
c+XWh2oz1i8cFDzeAYYInjOSglhcMDELv8BkBxEKHh570lTcQnkxe7tLfEPazY8xt+flML7KjOQj
lClnTXBGlcSmASH21vpIOWvxGuBBU154RIrqwLfbdvzhUzDsmhKOJcsuTlpPr04Lr0sYnDQU1Lu8
8XmIUaExDr9lrxHqhMRvmvVXUkhAfF2IujNtbVdrnKrRpyae9OlglIe29URhbxKJmu051SXTTrbU
PvOqbVznEgVpLPODX0iMaOPOC7lZOZB9dVeH34thS6TUq9VtMbZmhTtrq8+YXnYy8UCpX5R/mbJX
5D2YnQCK6XKpO0cFWfLHR8F3yD1ZO+aay75V9DPcFr6ezp/OaH8rFEnRTrWozMDBRjtmiIV8GeXr
dLZFsAbNlvaLNa5Q7KTFqZofJtkGBLnOb0LAkE4CCoNTKGEV4AwYvVHKnSg5WcgG2PoLW+H7YnPQ
vhL4kVCGgkBBrFeyjbSr4dFSzlg/lINqy9qNlfYWWK5Vb0SqoRRn1Ka+YDwMLxl87OGEfYuFN09A
8D18LOR/EA2t2yRm9cWmQqUnQ0pjcYFAF1ecvTKOVFiezFX2A0J1wtQkF9RbQzuEmEEriPDChn1J
H/iq5PbAnwsQW1LQbxqdecoW9Y3+KvzF3CiLDyqCAt7pBoAsu4wbsXzw1vCrk0sz7JjrF3BDM77B
f5XiJh8rxu9NgSRn7ZHriVQpnY3eLucfoF8mG+Jg+ZoBD/LpknPT4IVlY4VS4aUbdb9jhMdhR8qX
VqNuekwTfaFI281UCIC+fFsFJYNwNwiEQD+EjwW2wM4YPLk51YiOMB+JKJifhbxj5Rb3e5MzmBck
g1NA7CbJldtGOs2M0mLx3HHIqPNDZZmpORMjeRXTjZeUu6bl+NgCPkiv4/ZdoSvcpOEh5MN6yyeX
g1gO/JyMaiSG0xXMGduUWgQHcFvYyrC1avbME63aZj5AfKkl73QdvjaUg4i3+0jQLO/hjAx32hqL
U+c4xBhMbMbj6tlaHAngLnFOpQidlRPbxTuXRbeIFgIgDhKbrYxiatjF75Nlz9ZpjKnwPKScASmd
6halSifaSoX7cxsaHkieCvwIARapK/eb8IX5Wv0tEV335B2jgOOTBaFYm5ykW6U5KtGl5cFhsJ3f
rc9itvsKiQxuuQuZUul6Hth6w4ifdDsPtZqQeBGyeOvcgVzGEFjZIMXq8JMoR52gM3lfiR6/Whk5
qeqUsAjY5f+O0pafjzz3iFXNR4hM8iE0Z/WqYR8Dh8KikphJjbt923ymMasJnxYKMSsuHvWN6Bnq
Je5McEGd+laU32K9HZo7UTMD/0rjjD8tmTfUJw6vE68FX1vr8/AQRZJ9RucF+RmbCLL+2vW0hWsi
joeUr3q5QouYVYZQpBBu+qOQPnR+zd5mscI6rmz8NNizyNDpIXj0A/OiWnug8sxtOyc3PA5qjeAC
4ZWB/ZSjvHUTNvjVpsMvu2FXN505DSaGLj227jtwQZagWLuOMpKBbq9BlhKC19nwEOKps9sqvwtp
BTGW7svwhy8PesB32WzNbjdbn6bht6DZVQgPjdfWBCOND6U4RN2RMVYiMrkEoYS0zEsRFDTGg8mb
8uS4GC/czDm+j9grL8q/UvvOja+58UYcwW3FiJv/aA/6C/kHEBeIqKZfougy0N67DWycxtODfW3u
Bhbc1OooNZYTdkyWniPXQp7ZKvJx7BsbmXGGwzvEFYu9rIXGgJ0JXfiyoRcoeVdQwGhrlSgvB/xY
HGnoU2vgKxyRWF+pj2U7faOk7i/V2bitGEhff1P2HbFKyWhnC8JIGA13weCBdyCB0UFRlxgAvK6h
Sf2B/m+biRcK1H5g/oMlfMOsuKh+KUpi4xtrBbcOb76Qb8k6Sy0/rS5LC/qWhsE1dDKnwKo4IzvE
4BPrrd2TyXEh6oLtOddXyqCdjHGXe5uKHnFjZz3S5AkDKrLlN0hw+shU8ADeo+G+k07YFUIGJsO2
ybZasW8QLxTjUSVLAyEHcWpjd6qiizTdhQTdb8W5TowIrlGDGkk+JmhSXhZk8AvM3tBwecyoq0pa
SCDM5XTA2kOMLe8Fxx0vXXXm8TNGOksPdBiAGnRicK92YXOKRDIqV54ED53x5Mnal1PBKgCa1Fq+
8lhFxY6ClgogvupM/99UazPs0yPJkRwc/J1xC6UML7mssEp7juOeLA0WMr6OWRDntuEo6/qQ+bKt
4OEJoTCRt8vpc4QpCtRHSp2ShUD8bfVb8AKkIoU/05nbob4u+WMeYc6KV6EiLgFZDRxamltWzKKw
iclkaoLJjyzRD6t43y+9F0KnnSpClWlO0QYisUU3Ujs6a1W9E+9rmses/XJpj8mIVIFQmP6NlHCq
MoO48JfYRIM1XoQRGV7mq4xdmJIokmevE20wnbSS8QnaygpKY7AlMBIlA49xGHLCidxdnrlSrDeL
KiCrfmkr4jE0HMFWsRUNQrsFNNp0CP1whfG5ra9zfZmnnj7jVJRfBNJwvKOzi24NJ3tZfCjN4hTz
Z4Z9G61n8dFy8s7kTyWkPAiSifoFgYz0obUdOOvKNUs+50FyROQFo68xFKtAJaR9wlefUWfAXsN+
lBocK7ws9Xnh9FeHt87oIBOpfkt8lFazyxql05TN2FkQbmi3kFjAZGHSpOB6bLSrmUEN4kEwJmbO
mbEZewIMl2PGxIcVbzMwyRYAoodur6KA26r1Je7ZZf3wIXcpZ/nyjOXvoiF1IiTcuv5UIbi0VWrn
w8jsCxofdRzfXcvsM7y24qsiY8X6ehbZVdWAFbBg/G7VExP7YPgYKm3TWYz2rhOwqax+E5UPsrHQ
u9+X6B+iD5dAxHuG6hjipO5Nw2um1ow7Qw0YyBoTrtLuRFSofUf42EyWglYumt/XJEhpJhEK6njv
pUnfsXBrJBw/pmpR7+OlH6LeDVUaAznhdJbMwgstNi7C1ObsvsaCfLOJOtDkTOx6pCwTbnbR2grp
xDGDrQ/RFUn17FqcumZz1zCgZff41xbshrpB9oycU0lfwFxRe6BySwW2U3A+lBpSQM2KsrZDqaGM
C0zGYqjfCeRehITrKhBoxmeWowRo26m2i/Qs3QsQUVn9V8dJ59ELj7HZ/4uhuoSWFqAC0W7BjF9B
Cx4kXIQIgQW28zqctRp1t26Z6Ktk47X9n8Fzn5EkCb+BqpxKPfUCk+8gFEdMjrQQcftaIqUo+5yV
rCnB0pKuatFhNFScYGK81emDk8fVU+NUIj4JH7Pfl+o7rreBbmhwNcXys7k5V7363QjhjSRYx9KD
ndQxMIgXup/VYLXMSuQAQsHq8a/scKMHZXcQzfAll9LEVu8U2moNBXcRyOFtDQZjs2hdeyv/01vj
ayDTNCkUd5izA2ZsX6q73y7QMJPTRlSsvorCsMc5wp4g02rK+zZL3isxVFi9rKGC5TEYFFQ2lUmQ
73SUJUgCzc/EmalV5YJSKIU6KVs/dS58JRWD+5IUL/Qb+HusrgTXFaJ2MXXC/spuH5Bdy35hjWm7
T8Z81HDsbrNTMaV3MRgTFuDJAcwGns+WoqEjYUCuGPiBTFfdwRDcXgAeJmmqzryVgQ1B0Gjj11po
4nTOlL4BIoU/vI5WjfeuSZtDCjmtoHbFa88aEr/uFomjiP58Js5MJeVqGCYgQXyOkvwiqtEtK43X
dIIi2OMjAPlw6PP8roj9YVUHUyTXpkSCehJicW8Olsg6opa8KYx+0KTDKgcQyIgQwlpD5A3OmiMb
wDPZJJitOVzAipKObCqDH40njSFbTQyVFvDpl4bO058fhEI/y1b/qze8/4bwNgX3el7r3O4qJ2DF
Q0b9cM4XLdmTUr/PTKTbU8/vlzkaY9Ai0f+mRjt0cH4FY7y1UJw35sSpUgwHicSNFDlxypfXs7ot
GO0uy6ViOZRIyq5tjC+AglhYCKyB1IXCqUyx0zDWT4PsqzeC15RTdxMh4OJHdKG4vgDOP0mLwHuj
Fz5EAPaH5V5pQ1eTYr+ySGmJQNIyGAzvWo+Mtf9j5HkK1OnUz+YDH6nSdTfA6WRdCCDeAnpLmR6f
x8hzFBo6Sg/PZLspAr9VGDMr2Zb2Y7Eu0GwfpsT4ulF3TccVu07HYvINKuaM3b2v9nXJVtPIT02k
7dLh0MyDl+btRVFwUmrWM5aCU528KSsKcl37K6iNMX/lXezFykujYMPumFDktGsDg7LkmCKbNKHF
zRRjOoHka8htgv6sJ/GRrKiScuY25DkzxwyF0NuUfKXjx5IM8MaPhfINdxNO1LJpWflCefLGjqCk
hbkWG0J8WihSC9bp+aQ5FQVI3CIapRIfsEvJ1UQ4kYm/JLATDGn1KkvgSlHrzwrtWMvnIsXCtpoi
PEtsdzLWjIDQiMlEp5UwH19a3e7FxA6EwhbnvUSaW/xjhO9Ni+2JTpnDzBWQmkEdZCvTAjJBXi2V
ds8xG6alM41vjfmhmB+gz4gad8zoUaXvhB4w6hnps1BkDvmxbWOEhuq27cNjE3PAdJmfgdcOu4u8
xlqqwImCdpfkmluAICt7ZpUiSWaNDjEWMgDJDtJgsQompY3gVkLRXBmKtQq0hxegq+CgzN8wuTba
s+27c6mEbqx9FAVq5NZi9PsHBpPMnWgH19Ah6gQNp+LIQcWrhpAdNNYEIKidj9X0JprWScpYLmc2
zuFjsgT7VFn28jQQi9KT9lbQ1bGTk/fqGHxKwKVZQRzLbmF3WhAXNqPbEEHMCRN7SkDmUUCcsnRk
nbJLiJEN8RKOPYv4cWSMBNawV7Q3lVoMIwGJLOrUPEROYHbD2zGccVCAHSgMhyaSQQsIFDu0Wlum
3i3xB9pJxnRVE7c1f5rIryqfz0OggskxrjKL9q7Dmj0yBhlbeo0eGXrQ+5yaV0RIXphGu6oo2EjQ
yYKauqoMN2OT/zqz5bmYrnF91gDMbaxY3IU99o9APDeEaXNGX+WFHEpNONSsP7Tc/K2RBAmLeacA
CTDui7IB5Avs2glHNEF9pYfgOKuCP0EfXwkjOkiL/NCjZY8F9WigtCTuBKo7KS0CAHhDuhYwSOUS
srA5eaH41UanoA7dMRDOxc4auIVLD2LpTZ7ys5Uru3RpLovOSJudjSVZ9zlu4J/C+x70Y4TZf5qA
9EDyfBYYV0KkOTEyZYWkG8BqvgFNu6DpnSzM/uVRWVLQL8W5Hxs0yA9rgSrRjV9Y/ZhiSHy2WBtw
FKZd5CujyVz5p2eqq4/ufxydx3LjRhRFvwhVyGEr5pwpajYoReTYaKSv94EXY3vGskWRAPqFe89l
P3zUw2aj5Obc8os/tUE2HAX3oUmXVKUneryGTqRR0Okzp7Md9WHYGngXc833ZCCl/qnCPQ7RMGsq
A4iaurYAlFig1mKhv9dd+ZJSHK2u2pGHSUjwq0/QMOv6HtolgeodR6S825ZDnBXIrBBlNfKvemxf
LIoozVe2cxWhsY56hfSJ5DCygYbsA4bOuWUsJ6vWv9bMZa0M1ZKD+9grX2X70bTDYUyqW96OL1WP
DpI0Jvz3sDaTb9mfGxJOg/6p0MbFFVMkvPzgmLODPnIFxbeYN7cPqNKzaO6E5RWeGWucoGV/JPZw
r4DokiffJIsUCJnQLtyvS9RQB4nbIeU2tELj2+19Ro4lvJjoS23EWxWJZRBEl0b3yKUl6dGyu1OK
eJ01Ms1Qh+2NPOGHThQDSsFjr6S3ZvSeuRrcLMbgGoM6aD+bTHP+VImH1EmoqnIgwoyQoHOXWJRV
iEHeLZPGXQetBEsYikZzFAWL/pgsRPbyRWoDyY8OLbLizJffDvGrGhzXOSseh36C7zoNhQANWP21
n4TM4w3a8rWrnadXR++1Wy3LwPipBcqcuCheIZIBwsmXfV0fIFyST2x7R8urz4OlzyJ28GqJtsoZ
d9W0RHA4w/36AxGEqjpry9I+wsY90YTxRHf3dVHsHXPSWdQBJrzm5JrLBktyltremyXx1yAm2YSs
LwjzSnAXNIV4Qpd9cnitUgwbZv+AAfVeEktXyPSh7PuuPrpV8hClts6KjqsUNVmtfZfpLAz7dVKY
iEEacSv9q+/LHwokFI3twpw+blLUMU/3aNuKG8qmr8E8IEo8d0W1tbTkpfMmgWlFSLiqpo4NOtXa
H/1dMnCxDeoP+Ni1EkTo+48dqSMVYKekZYcWRzt9SomwUMqWrUZbEN6qVDsWUpslnVx1dX8MRfM7
yPxkpsoyt6v/pZRIx5iPBg2z57Q3SFOa2z7tf+18QnA5G9NswSOM2uo/NEecci0/mAPiTTh+w4By
vfggau6kg3RYjgneKTfbU1cEuvFujyWxVy4zS6VducVUdfi7IpB7+EhwINJZ4+1JV1wWTDY7hQcQ
RIYg1dY1ypeafWoZJZONiDtvsjcl/7IYLpD+V2D3g8IDD+tHtkuh7DqqCFG+g5sHGvlMUiY1uOIC
pBgCwQC3rJZ+Eb5AWDcEiFXDKTixljMw5DSAb10pljX2GpVxaoaKQURsqNxnxWRKwU43GC1WGxgm
MEvsdB5M+JYGSqP4IxiWUuHT7ZnBUoQNfgseDOZBgxLCAm1ZQtDE7shcQgHikgw9+WLIyNRw3YFY
Cgnv6zGY461ZlzAjdQ09QoFE9z1KkCzw4tzgA6og+bLDKotLkoyCtWx/ynqYd0zLS0BkDfqs1iN2
vmIbyLbJ8NzZOKQQ9EmGNM/JyY+pGrt6B9Zj04mAnsyH7VZhMWHd7OTo28zFiDimQkGnIXhwyINL
CmejFBeJFStpH31xUqDy1DFAW+Wfw1SvRh9rCQtlFF7SKSSkx7I9NKuY42XA+duYiMFZKyMx8w0w
xDAEsE22vYo8lVD4KbcUwpUb4TWjQVTzpymcmcJyrNKbOVkVbAN7lJzuwg6CUxy3a6VihNY1W8re
hX+UaD0THivTHeDDQhZwUlWMlBwj89HOfozgwZwKad6C6rwf2H8z143Li9PeyrLfkg+ybOo1zzj6
Kt6ElinjJFEkWKDG4h+Ta1sKxsN6s7ArRGVwIyL2Gg4sT+13wJ07EnLFI9G0LsglDM9mX2KtSnY4
GMhqylz+1smnUW0i3d4HZrtF161/4GxbmsXP9G26aVyKraRGwJ+dephAOhhEnwEuAdxvIXOoHFkO
vMP6myPxrRN79I1vGbbm+mtA8KQGDI+tb5lT6LUpG5CLn3GBvCfeDbXGWB5AH0B47DcT2lVPtq39
LZRzI1d8pRE/IP977buZr/X2F7tIpX3hj02iD4kNLolP5OXqAtDXFTgTz8RlUZJTxwmXiehAWNkh
xFSBnbPeeAGryEoeE7d/AHBCxlIeGB4zXQwcbUdeMqodJApXVRFrsObUsJ+i+BGIk7Ktw1zMku+u
PI3u+H/Znaaf3OOmzF4DElrNvFZRC3DdQ/Ll4EpYOHJmjyebW9JD52kjP2ACSTHdIaDIo2GuItmv
h3fB/olagWXRo5ho3ukf6HSWQo8SSBTCWlJlmY3TqyJZhqAAyZTiRmMWalVrgCmMXzVE2cYR/l0C
J02fFFHSm0ukZLg7EVWu2xSlbPn0MNhF1ktBtY/tmfU7xBqOkhpNUjLuQxwmI05+CcFNYLkWoQYa
g4sGTwBcF77Umgehu5weKMSsLgx0HpXarVzEJcxXJaQBQz2Fvsd0lK0fD7SwxlPeOWvacLKIavrR
vY9Ise38bQuaXTLBLrD4jdAUJHAfC0WoEg6UWyjN9T2dj6naG1ExQGDcLQDhuX0/U5k0STR4Y8HW
J4BqWeG+QuY56OsUJoyNOsfk++UEaBXsO7oq2bqw0FwJ8AI7bMBkFFTWrAgx42BK9pVnhSy0Z0l9
sWG+RgMNJC5ano+MwQC1JctRZSmKKFdDQOFxVoeMCZHbIudchiEwhYixIKYIor0KeAYDmKwWV4od
o8tNAMuVrAeCh5ng//WhoIuISZu3jgRTg2QtBJFRHREnEQqCTvsY3PTAibGgaVzlGEt8M1/qOwZo
rMloRpYly5gxGOeA3okRLuHjmkeF3FqYFQa+m2GA1geopguTTZoYq5IfIbHYjSFe4tC6kAJ6IKWr
Ygvhh9DJ0m4+aUqjMt5Ba1pa3vRnE8ETjlZprDpsU15n7ibHLunX20bDjBgQZVFk5IZ0UFBUsrOQ
xyIpholJTC27NniSmFoWI8hpbZ2jcZVaOyfnfG6ibUAfsSY8Ba919cYXWYO6aMIKxqgyp51cgQ+9
QgZZhg36Ik76sIs2sLKnVW/sPIX8TRN2Bu3FmaTAPENN+59gxsydX6R3gaWrzib884z5H6L+YW5m
+N+jPwkms6vkUlF/q4Tuy7kPjI0AAy7z7xpGDjdZQ5qBlX+01QWU4f/OI9QxNqBL1aQPpxYlhhx5
PjYZ+M74X5ScXewrZliHTroR/xR6rHC8B8pFHRH7cgIjWNoNGIaC5JK7z6Q5W8pP4AMxRQJjOeST
PWXG1wEfUdiVN+z2Rtym+iUTzyi6dOFLr3+JDE/rD6d5lcZzZGBrsHatFaKUondQkK76UdCTt2iq
elYqGfLvTp4tedCiVU895UVfAxpt4I2mg4djpfanwD+DHcdA/hahh7ZRG+pvgN67G8IqIz2r8jbq
rzT+tU2o4RnsPBilF0nn19/DkHTZJUnFg/bQCJPtYJM4SE9LyA8aG9vW/aVpM7N1kBVY4ZqZF3MF
IYyN2t8m2PKUW5sk4hHHxin8irXsx6Laz3AANyyNXHgfTnuPWigyQ7U0Bh0BAAC8NFv55HIM7BsG
hAXZyJGHNSwEBeMkmEeM8uCde3JdLAWgjwdRmkspKGxExAklWDd7qH49w0K4VD1WtgmbRCYddNKS
j8FjxKgnF3P8mhTCAMPBOHBf6dZbHT3b4dUKgHYwWTK6OQcLZ94y6U7vmUsjexqZhWkPDHOusvOK
pV0tqu4vsv8xUG4Fi9qpvnOY3rgIexHNgMxGiom6HNHhKEt0p3KWFVQfrYX01ZpPZus4OY6gizp9
ASDSHZeJyryd4iQjhIgjwydStTsA1eTF7PPg3pdfHLmK/U6CG5f6vzQAAnHVop/RuKko4s321zIg
w5s3Pk5jvGfi0hZ/5QBR/OS6m9SdC8Yv/qNvg2ViYSbm6BVrfpB0uMh6H0zxqaEHZgZQP7MK5VWw
QhPqPQ6fxSKIb27zmSGOAVDUYd5sugQkFNXF1nFMPqhDaa9L7WmxuG+KS05NklKCevK9oB4IjVmh
DGhXvlyW2DZSbAKM3mzrwu3YiTNRn+goQOLEtwQYyag+i4JSGwUT7p+gQ83tnYvuX6exx852Xn2y
isuIos0N4H8wCxcZJafOFheHAtiQoJikjNwl58RmVV0htLE/LMThhdeSS4tM0voikn4GLKLh3k1T
5pHh3RWfvCCM4bb/ypWVl31WqNBq4733fiJQFAUrkTD6ZiI1b+Kz2RzrqXss9lKepXMJzI1nHMP4
zF+TcBkU28Q8oc3vFQQ4CqBwZIUmXTqGay4eNPHOZIsySxZ7VI0xUs+432AEYsY3LoQ6bEzpn1xJ
K9p06xitqdPhmiyU42TyG8Wmd7LH9FtFJrsxrNhxo56kE6VXX3dhzVN3OABhAJJO9kR47Upu0hHL
K6QlLR72euRu9Rhthmlv+2Qf9MTODf9sXVtVICEIxlrKjlZLM4gZ1UhO1PYgnoH/qYQTaGDAwLQA
VLc0EIqJuXJ9yaaYbqdwkWfGZ6j5R0Dh3wEaUD9k0u001yjSLux6Ps20XvWTJQs/rGzsJSdsmcpN
xGxTZeDkSmBvXrGLjqI2IS9FJ6cjhSMUKEb7D73Wrkj1cUH072qgk1kyLOH/rtvkERk6a0qIQkXM
gDNfGV18JapzO3TK1pjCRYN+l1BW5W67SCZAe13sh3Rq1njcTHkxvftRcKjZEaY7OewdWZGrhF2j
i1/CDO6km15a8qs7bGbCRiem+ysyPtcZ46tU/1YQsnWk8cJFmOZr2mitHb/DbWVvc4BZfpytxsTa
+JQ4NsxJABno0Z0t4HsldDdx3WwMppaOHq4DnxQXsIMhJZ9O1EjBUBtEjtHgsFRMVk/duI5d/2bZ
OPGM7KHrvfKmW62D9XkTNCxI8657jBWbyYCtPylil9bgW+q5/rAnHmxYMrjzuQIQHrHvZIc7ibl4
OPaLbjZ0EqlIjcyWyCbqMu2nJInT0qcepXqJDkqWfimMpt1Nua6Zz1QlDaqboZh7WzYrLarYwimQ
UYwjL3ITo5QpWBnOWhUG+1gczKz8FGq7HsGmT47LbFoYTXytzqIdHrwvCVFvIErqLRBEFRv2OaHW
dch44BAYT7VBYeHDa6QFB6o/B5m+x9546bQONtVfm7THxGDN2IfqXwuljpK3BJupKtm/MeciNd1P
hdJN+bHBeYzkR1WAPnqdJOLJSoTBseu/3GqXPDNXuVuI83zUa3VdnvAyfWbYRoqM9G7yr1gFshbA
KWEJ7bv3IHXZLS+6ilgsMIvw+2OtaUeT1w7X59g53VnY6jlkT9jG0EXKmy7Hr0qGZwwfn+XLiQZq
Udb9+aSSAOlp+80d6v6+5zlmZNBF6azZ9+xMd7gKKPuO9ejcaO03vwm0sNJV3oXqns0qvVr0gSgF
Frad7iwPi6W9skbm9EV7GW3jBFdybxvxfmD5J+DACklWqLqtmPLn0bj363FVtNkVKo9NGG5GwLmq
BAxrtP4WxeHLd1mbSonJXmdmnINrz2jlnFxf4EZZlH29MIi98JyVAWM6RUSTxu6hQcsbKcGqJ02X
yGEg4z7RExCpu4K1KC4DHuwgNs5qQxQoufSSg4dMLWDhzVup/mnJ0mO+iUN7NL5zH/BTzmRKsjAo
tGYdBxTCzl2CG6mTr6gdNiMqndgEyxnZC6NollNvGAJ9cceHzZTVYpvLN7IGba+G5dnItXc3GWdj
/LBbZRuzXXchWw0BYnzjbZ6oF8P5jIGEgQEnNyDC5cQ+FEwnCIq1nXknREzOrfRMnM0MwAn8xng0
tyKoIibTBQBDdnbojGkf9yZhPriCC7z759vDFtguOkhtETZyPQpUhKbG9PDTHE89+lFCiZBnhzBO
hdddLD+6wAk9glVZE3GpIkZqRx8NKwLoJiIOMsSSkcmlq1BGUUj07StOPaQhZP7FKQYaoJ4GlVYM
mh3Bc54xZIKHYkNarNec2vo6hwwactOXrn6O+WXY9tm33HPaoN4HvaUnCgJ2Fsgv2wkuASUu7Mkt
0Lp/MTl3TRltMjYMUpprXSn3AzQBfUK/KvkmNWjPnGHc+JGzL6qfBimvKC3sGulWeB5eBKzkqn1w
e2NvvcKzHZRHnV8g2S6kJUBvNy5uiFOi1D8rVM0FuL8+tZ7joL1HqvIv6NNzIMYFCDnnVQzJ0RLJ
KpUoIEnlsmwGdBjLMy3Y5lb9TiNphjCLNhFyL5r+FiKYc9eLBd0Qf8o/AFIBUEbWDC4hBEv5eXQ2
o/vp80DKg5XZXEkALvQD3pOvgoTBai+6tVZvowhgGpfj3uzuY85Dew3CNEqmqsjnkQKawL8G1Xsc
f4eA1Cx+Ndk0jY+Qj6FwGfbhtqBF8Myznm1qpK60r9miEFdQUSOxfua3xP5Y3jXjbyijt6g+x/Fn
3d8YvfYvLT+N2QcrkJ7i3rw2zprZGz1f2b4cb5VpG6ltFHerNJsCVE/lzRz/oA7/OvybrFed/EMw
bnCbp6G/yxrMIQUePpFG+QHTxOPsB8MVstefhMiDbnq5A5E75m9afTcl4rMPHdBTof+45lXjskWB
PlnLlsjWK+Qa2WWMgVnda/lBlW1Gd9K6cZdRXOEudNRfJAisS1uRLsZpZIFyMMGL2KWUleWTH76N
9pDoOM3QJG1NZefkV9vBf3loSMzLz0mFtRbTTU23VHg+Nqc/vBKLsd7AkD8SKDczoIQngjuXX6ix
KXuh4DUvC1qkkp90ZQ9jQ4xfUuzq9sPptgGFn+ARweBPYYXd7VJ/2w9H0BkVQi42kcmhwQqLJ1X/
6yVv1XjT03dQ0yNSwmjvNIeiOWpegDU2ejPc38h1tyluJupfHwSPb1psVieW64wMQ9bzpPcgS69g
ovbhFdLL9PFyeRf6JgzQk4KOTNBilRn0+z31nYpx1fy2XPbd71q94ZV13k7WuxLwtAOa5BnkP437
OUImbrt3lVlekxM59jKVfS3ZDZyRRMe/9BawNJv+4HTrzFsq5NCTmS03oXEN3CMFfYqF23KAPXw7
xT+Ntg+chSm+EgjD2tmvjua4wLZZhiSb8AS/FyUj7+bXcv8MeS+zK5lOYfFgYK/5P6l+a6iiWS9y
D7hMXh3/mioslfTPzDoEtM21D85v+CrMQ9+cmA2nFsyWGQzS2sKU+eCmGWPcG3dNHoQO5R5T78S+
u3YDEvetP/4LrX3m7hBe5Q1TVXJzTjZjW/ed7iXQPmMszTV3XM+APU8R6Jw80FfMuRjznEz5ObCb
z/pk4WIqaEASsTZ50/pkZma/U789PSd48UA2GVIMZ684DDzrobpHLXj8r0x8RZBipsPtqPD4858e
KmKSg1DLRIs2O6T9MrR/+v7d039j/c92bpLLq2fkrrvk12DPLsncjGiRv9oOcFc5t2tEXuW77u8V
aDP2PEKHjeNdmRTRWBnDs2uCblk3/qltNrI+puPOEZdGO7r20a4fWXp2xHuMIMuzjDcH64nm3UVy
BviuWCc/WfEPKQ9GDWdG/ucHYAfclwt1JII+rDFKh+EE+OcQ2r9VuiWjXUVCqp4T5TzodyDPtAhs
q3uccQ8+ehXDCfwDjY9EL5+VfjeDQ43NWkuXmLYGgS7oYHcIj55h8OcZNwYoNsZBSY5R/qUzbTIx
VJrM3FR2lEyV4Ob+CnHuA+wHxTNjUMoh4Hq3wTuW8T8xHgy4Ndp7Wv2bbjA8purkfdOAp2p/TBQ7
DBaDfU8Ydgf5m0xvgbE19UNVLcf2yKatx2Su3yJMA65/9Yptlpy9AWHPvJbvRIGAB0cYt9NYdJr6
zqFo1zaaf2Lx4TOvlbgM+mM7gQswUTYS8Xc/luBQoPWkfmHPEyWwiXG2niTavwIXlTJChvMwYqsb
/FdIQxDoEZpLoo2m3GXaVEKnhXPNFPuR5+GXklTfQ5osJMWONohfh0pz7rWvBPffW6kzw3BZLgpy
f0cC5FjSq+fepjzupXi2WYfuPlAhjgRgxl3HnRMiQo52RuiVZ5OlXcbOIiOks2qyg6aXoKg0QO1a
gAgWoDafSKUkLBDKeA753kStO6HXlO43qUpERPC6HSO0FoUpEKT72CjYsvxB+WAbFqYT6oDceBxI
Ntr83lhrDiMfaRaMcU08GLEZ08rFljLn5stWdlNsKPT9XcoEGb36SpHV2TbkPO6M+f8LT+I2UAHW
FavPcDlmCHCdJgyZcNhcaCN8PNyskMVHuaxbdZsSo8Jo1z6rbsk6qgQ6Mw70VmW/aix3OMJxNVWI
/VbMwLgZUOenCvp1tOO8Gdbcl6G+JKJ53hdRs2wkD0Q9ooEqR+830xp9mUA1K3SWuLGycQctAsci
5jLKoECoNpZJMxy4h699a+wyNSSgMRXMqxVlb1JEsSzNqAbp0snL5GBgk+HQh5GvVp380Fu5uUtO
iSDJ0mWo21bVRPYJPiQW72YYPgsFP0s9sXGtPO+pNoqdm6CVLAIeIdPnDaV/4xLOjXCJ86KrSBr3
fhyG5WoOQM4CLVcBwOV9jzZdDHRJEbzajv31zKFl6xvIy04/cD5AryDRRHkbNEwwbO13UWUO66Y2
/2rXzYl8+jGzdKJ0lMpMtmq4GYk+X6Zdieq7ZsROYhvg2qjWl0w6c/VpamA7R3QI0tJ3oVZcq64u
rxoXOGtlcLG4uzqr/LZg2xDlI3ZsScS2LTjiTZrOtkhgGyige1GyzsIGV0Rlp/ccVZCoXyOGoNCw
tBXZiDw1NWMeoi+dDaKoVsQaLYbcIdSri5csI10EJ9PUbzrXyYhmDu/k6lLY2l+pM2GQToUfkbEA
39kV+IIHjMp6q9wsxTuBYckxLJK7lnv50c2qioTMduWX782IqNJxQY5GmZlvJHlcQ+sqhwimgK/q
3TaOKH1CHMCQ/ffCwCuWOjFC8pCjNpU7rR4OyaR9UFsfvWlZr0yFDt4rSXnPGHnjfWE3A5GeKKgq
1Be+iOHh9Jiy+4g71mS6U1RoJowayB3/Y+qD0N4PmRufpBw/XJHmy9GNVqpiGvMGQCG+eCPdeLln
r0JJMFXmBqS7oOV8Gwq+xBY9NdFogFoGBmcO1Ox6lp3XEdGRi9JX8UU7wavP8EEBM3JQ1cTqpRUj
Uvrx2jO1W6Uly2RLKh9m4p8ovPxdX3RAWBrcI1mksMZoNCZ8YM465zQ4AAjGArSW7jkOdZWzdcjE
ogYJznDYEOaLYsdVrc6UKIHOn0zeatu8kC+DNyBJD21ms8uIsRGE7VXL43lqsmKy7FhfRjUm9AQp
uW5iWil9E8OsSqxLQfvU+G9l3zXzToOHgR53XnuMuzpzlDOjtxEb68VnbXTpW14QKmEqNe4ZVP6Q
84MZiS2IjVqyOHJGYS4RuchNGfCq7JyzVFnHFW2S1XpQXNgaJTGKelvWYNUqf6kzrkMqzcdgpjnr
BDbKsrTZkYVtPxOEcRCDGC3q1sJF4Z16iUReuAOYfKRVgLTbTTvk6Gjj8RWFZHQpYNKXTFZucWY/
uNJWlGx/TJ4Bro4m49G2ewLfN7AgFCeAVy8rFqyPXUkloP34EGasAl8GGTwbtFWXxOczjuNBcAOF
m1RXOqZEwV+lY+ASA1vJHgkC6Ck5M+l8Vdlc0gwLcZx10OO8i5fBdFN8LFjMLXi4I1BMyZReyMp5
xk249w1lx9xNcXhKe0X5ajvzDlLoKjHRicSfd7qmA86vyBXlzbUl+Dyhet8pbN+VKeNtYbD4UphN
oBYKTiLjFNH0c6S324HVJ2CLR8wze2ZjAgpsY1E0bATcIdjrXcgwaUDbQog8b1mNvZFVWtokdyj+
pJHY47drqJ+kVHxm2nfHGCkebKLrITuQMlwv9Lr/m+7Trh0qflNBYXYPwo6MTWRAFJCEuJRk0c1c
xzo7Aae6k7aER6fw4W3gtjUkSBwfrCN4nLwZJuJgERvqqh7z5wSdh7CM1ltV+0WiEM0RtPrci6b1
FHqzMWQybo1sSpFo3Cxo015vUe5a+k8E9xmBD5T0iZ0XZ+YrHev03CDF7M1jN6ZbLxm+w0LqxLUw
32v9aZuaeuQuZIG1hJrKoxezUDI4JBFtqd6p5LgUeVb5HNIPg6iz0pwyqbjjl7VX4a+jVyyr36xl
ThuEpb3sxI4NLipu4bKRR/poV/5l0J1sjZDd4YQk2zJbDMJpeBiy9m7TCn5ffrYrlS0kyaVeBFMq
tsUpQtULm+vQmBbgebW5+w1spBDaF3JbufdYwTQGVpCJwwn62e/YPopXi/WERTuzzgMCplNDx+U4
I30u95fBIdNRFnr12m/p3EmiM+Z5Bt50RO46xH80ZJydO39k++kbvJuKbtwiRw33Wrdo8LXrDq4k
pyFTrDTxprGUhCQp8MtVZ7PnfdSbxnizev+pjNqsNXiYypAgQGkjsi4KPH/WwDk14KF2uI99w/xw
1fFSKKZOb9zsB714VeR/xH2LZiTEjatcXE8GS2DzvGVsdQf24K50vgPNWxbgZzdlrKboQe+tn26t
BitTF2YuNw9nAqpdPh2/hhuG3kXJbMpSzFtBjD8V4g1rfxfjANF06Ke4u3LlluXAC0xR/1Riguy0
9Tkb7G6uUTbGio3MCKpZQdZXklmr1K07hjfQZ3sM+6nzihwd1BF2GOSyd2+McesyZvCZs86FF9+j
zCVnKypfAt34XPyPFqlxE2tztci+B2xcQReDTg/ZwnSu9isV7656yUovqDl1h+LAtFcxz12ALuGn
kPHVVLksPQ99t7TmjS5jzFM3X+ncWeU8vBg4KDkvv4NTBZuhASPHenziM/v4ohJGoxZbEN4kJT7Z
iTel4AGa7x3CAdiDxJaFB6NNCWb1dI8cFmOft+KzbeQxjR/Mdn/DoF1HSrsh/W1toapx1ZtWYZjp
m47lsVXhO5a/VvznJQaDL8lKqcCjnUxTA49UUOmkr8y2H0gouDL4LGIDp2NaFNyqMX7xBPisnpGf
1QLbavHwgGVQt1JhWZuoBmzvYYkpAUAzq6I2HLYB5a+QNOSVzqdhuPWht1CrxEHzsIiDJ4KA0Q3G
unVDkQdRptPwnbAOYAe5aacU4hSaylBCKXQUg2my9+1M/1ne0QSMCa19Z86LwbZw0WCJdVGYzbM0
OVk+k8s4Uw3+ZaPMMks/jGaLZkcl5M9MUBmVHORxTJPPupfUG3J1zeEX7BQWicCICLeh40RG4ptV
TYpLoK2o9sErGQbJ8x67UQPCViVwcqjkKOomlnp3eJpmdU3LFcf+Qq27XyeFqx0cmxEQS2ujw2xa
udZza2eNJIVXSTP//yuK6X8zFvHZj4en0xV0TU3F4W3gnc+QHPQ+uH0Q42xt1Fc3ep+BzjlbMRV/
Y047ejlHRYUxd+jEBvkLF6zVHlLAxRrpNW6JziH2sVErin4TOTYaY8ipv85SQXsXCClmmlo+wpLS
Lip1EkvT8l4JMEEa7pxSEj5oKzHpPDoOKCWBnuEQ+5llmMqKJr7btK3ocL6ygXY7/PMsp1vWBsDD
kG5SkO00GbBg1eT21naqHkpU7i7JAd8IRfZbswyxrreoumubWaaHDCPq9hC6sRiU3V0duRTGxgYH
O3ZI000gJDbuvWJoge6q45Lmc6Sp6L59xvNBiGqp4lEQKsj9YA7nOL9kcPXt1mWCGi+Fm8Vo2RM2
01GLCBaghmM/mkR9ej2Om5yMJuFkp24KtvFT+S54RvFjo3mROh+kObwjmqbCYS8KAODcqeq3GUwK
dmHvEzV8xCGzwT6oEE4XmPkh/bDj7ZSlQff5NrSIcfzgZibKu+LjEI8CE0Gcxpa4Mp1vK6CaQoSB
FKkBrNn7sE8YUsxEGsQrFwOm0li7APojAwjUlbXreW9DMjly9HytihF2WnknZXmmGuNnIWhGyaxh
pmNv3Vyu3L4DWphIbS6hRKNQR2nqorxB35hDAkgUbHHQv+9aQQwnu4iGs+ilTYg04sUQKOskJ/jO
RVViPsrEwx4fhMsYEjBqL8dbtMWwK4XMt1lZ8RDmWdGLPYhK+Ap6hB97CLMdPhQCYOuNyUU8xEwg
6gQ8K+lUEhOFFa7bMf3pDSriwMZ+MOTbKO1+c2IrZ16lkyadnJIyvWl6bcwT44nW6qOJynvzyE5U
JROtBvb+ECJrckicYli57Byk1YZHgCAd3hUx1l/ShwH+/vrRVAxuU3OuCwfYdJxMDGhOAWbK8O2+
cit/02tnOcTWo0S/NcbKj1Mjn7Zkscp1lBajyolfEjmQRTyhy+5DK5i2Ev4ONqJWurVobGJKJIIs
daCyMEledxUyLzKq6RY+LaNuhfWa4VWLQD/aOTTYTjP3puib2TauwzvtOvjTIAp3gWEunTLW4QZj
IwgMtiLREqMgxCzSw5hkFNW5NTWcNJ3lLuCvDbw9pMMY2dOTTMtdyBJKRZCldAPELu0cAutLtQu5
9KegxBqH4ZhScxjyIY1wzyGvBkgVWodlo1mbDUJa0ETpMAnVLEYzMneJdYAr3KtiHbXI3DzI9XXm
62stDeFYNSQ++WCGJ3EcXlKMPc1G2AhcFSgmDV1LV0Q4dazmOiriVCLrUwxCD6jcGG5lP7HbMvOt
9q0MfrtG/crIWtIaG0sA/JM4He+aq92Bx9Iy5CGWIg3Nl1UfqxbUmR1hjE9xVIketqBijUTH6uNF
plTVRJSyjAq9tcF1QqmsbBSCstUelnBCPZdX0ZcMwne6OX6GqKHD4Bxt1GJTmahjFI2A5DDh7Osm
mkuxDDRSToaA79WhaGMBwUXPyE9x+1vaVMdYGc+TEE8EPa+BZiCWSbiJlFNVkpmX59Y2DuS99rjf
K1dme5KyZ4VrsMV2HAQzfa/+x9h59cauZFn6r1yc52F1MOiCja56SG+klDdHL4SkI9H7oP3181Hd
042qAQYDXOSVP1ImGRF777W+tSoqZLdZGnPS8IFEOgWihtoc+TPJmKpT78DO+OKTdacN+25e4l2V
jB5wGGIdYFuvrcZlSSjwsElSETypW0723Fgca0kmyxB8PMg8itH0R7fxojXAapRO5rD2ln/Jx9uW
9KT5Bco4fpFWBhMp1/128O9rzRqha5sQB/HihWxBjvVOKhGu5/psh8k5H7sPlhgcaymmDHoHB9yQ
BwR1n0HQX5WhF669tr/ltYg648UnCNzBOMyQFBIj9klAN/nSOOQIHyYjVVKYocxob8JK7qYlViOv
nqa+uNMtBpNYWFhXzdcgEpReil9Gp9WursdHjzAj+tqsLhMXS1W2bxg+6w0ZmJ8oLx8bDbt3KrA4
xJJos1lyykkUne1s8LZGX4Ub/VWV5a1lqKPjGYh3SmJfoPXdKbQ2izugXYvARj1HJsaQeVSbQ/Ni
x3I+aYlNuBhAMoB1hQohYtrQw532soNT1RgLa07kXb54Ykcs2YQ6OCiuN4YVfPg2DSJ/DO8N6zDF
8hElxTfBF2o7DfDqvZacQBsddkS2ycqhcWKElLiBP0Jnqp46PPuP8/jpqZCZnaA1nC7BISOT2V5H
r4kdY2yq8pkGM61ubY7kNxMnBvQkpSvTh7fsVWAvcg86h0C+VVdyWhed/zuaNCexGOZtJtQu3Fok
BSMe5ChREaNiTcBQB1BYdIRJ3UigC9jJZ2+59kpq82PokwY52WIUpPVeu86zGYZ3dLWuCQ0+57HN
fs0aQ5N5o8EojRbbktPV300v13Sf31onJyCCFd5k4p01sLqWGhK1NkqPd4oQmt32aSgI68OAE69c
1R+nCplQ2zIeMV3WYE6oSw9xDeAB0qQCOxmg+FkLI4A8SBIUwW14C6hmsiy5iQx7ODXZwr7p17Mz
fRhJ8erQJ1K2c1QKueCM97VHjU7T1HyWcfeRCu/ZjaM1/MARzRM3oKqB+sRoqsl36JenWALOgB/9
LojNxVs8XiE32tBTfc+QObQInjQWR2mnxM7WPkdpTi5zFxabQLEMi8p9GIz5xiFEgAIaJLW77HXW
noNcD9MktncFmpzWIQ6hIXYAFP4p0MmbpPBHymoSMDUwnfJdqbaKsLA+R+KaB2lOyln8Ncr0yWvd
bxVwD1K1twWG/qJ86jqF1ZzTt+wBz3QaLkSd+WRpLA+kmcCvKJaZKN4/pvuQRk0XA4cj92aV5Vu/
sh7xw+JJQBdWzDAP8G4lkiCneLBOCa/0bnTBSUZYFFWysApJVpxizG/agae5aGRIc/seZ5xmiB/8
GTa7CJC1Vb4od+SaLo1nJbdSfI959+wG+X1Bsrzs5R0o4uRiDcSeGB5813ICiZo2870VBfR7wqX7
Dn82Os0TWxRgWX9T58GLPeYvQYKQdApoAS6gvTxMoWRGzWtNoFPmAf/A7czya/gtvgpOmEmC5GMe
k3eA71bQvc1z1qDzZx5DMuxCIQNVYxH2fNNzU5Ix8pIsr5uvAjJdICNap7wt9JPFfMYpoYL3ukTE
WpH8U9NH2tpNOm38ivlJYXPmqRyY7k1XNssv+DFN7ktLqAeur5DJD04LYq6bfeqB1LbmmQlx+tup
aQp6yrvtywqNhRHKTWQe+g5yZ+6X4aVuVbviFC4PpYVeK01w0xfIktFPIrwmlyw+9ASM8VJyfQZW
bR3bghblhMIa9ibzSXdSgC5tLPTIX+EgkUg8cVQ1ipVIYVRl42QhbT31CH5pWqJdTrAq0jjlqW02
vQIVXvbSXwWVbpiYpezo8a4umS77vQ/BTjITtnK+3bKhVJBGMgqYHjURuWjjhbnDIDlGWQc9avpT
IfgsyulDLtlcgwHab3YfuFf+9JMrUPJmcpMxJs0JDzwk1fRYStyX3YhCzc9gzhW2RwekogN5qBU/
wS6LaItGaG6+BiVODsBVM2R4YnpAvROgNUahppMHScmTqd4FuX4N3DzbZjYDhMIgQH7mAm2i8jeM
gtey7MFUdfQJeFYqI+IA24WLl+5WEVFAhw1rVN6Acmkk7ueZecM6J9Q3dNTB7y2AlApgYefcW23m
7myP4agB9D1jD12bGf46cRkay9xViggelxOm2zTPiPgJotGPRoqToZ4PtJB/Z54LLgy/mTdW8OBM
RqJm8ScIhpPlFAaHSibi/dxdWkqEIaV01MZIrp8HAiqDqQIpAzNIvCFkrl4nRoeBUstlstyTzH1n
d+5LHdIDMw3AdsHkkgFs1qemH4+dCwoYvmuxGb/zMPbWiPoDDnQmpi1GjMaTUc36uiUTG6vouG8t
40Bj7taYdLtu6CFiuycfkMiytW0A7bYwnXMnmlvpDfeeb0HpCtADe5O5s+JZn6wc6WTJaGunFtFG
0eEWmW36Fk7SMNNTJJmDHPYQfi0ATCtr4TVhgmp7kkYbvyTf0q0FHe7R2DSMj8+mprVTokqo61M7
kZiZjf1S3nJ35ug+4mTg/ODkhFUPkDB8oqbyuqQLATXLMhmijN4lExYmeZsM8DASj3nBbVpxiMw8
1WORTe+aMrDvXD2unJD8UTdFKU0vlLAcD8UvwV0kklLNMN8r4CW5nrut8rTYWE2QbocMz8IAyMWw
ZH/r4Dif4tthcuTBkaQsOjQZ6SW54mASU8xZ10e1qR3jLjGrg4KCNmBVP0VT8WzqvD9mbnnlBoBn
LMMhqce0iKoYxZYADcJGJsZaYW2808n7bnOohcqtPozIByNVB08K6AwdAZ7stCELV3MpxOMEs1R6
kNrjP50N3iUS7mfvCcKv0XVWA0YaJAaTFwCs7+Jp6yTzYaAQJqxJDusCA0LsCxTU8EatxeiTgblF
9I3lg6V6g6TZICAvs+UrFflblcwjmE706XPNlCcfiJZ9b0f2CflqI4IjboseGwWiGufX1AFaFznv
Y3I1TmyTVjTcwPFlPBDedK0Nw9UXOMj6ELBVz1xzfnWm2iMWqn4mgNldo8q7L+3sbjDIkhGR+da6
1R25VXQpeMLYsunHMqMN6DhAHgIW7KfLkDtYnp65+oid6T5qka5ru7ifRvvBmeae9hcsmsE1nzon
O3KAZ27d46isURbzzybBNZU5hH10IwSk4Oqa7+rOf2j6F4NMS9edr0gmkStadzAtAJx1iu6u9ub+
kDNsjRwiPBsX+0kFMVKa04lOU8iUntxguotUo2TxdC5JIiFdscVQN0ogFPOIZLja9zM8PbnSTNus
oGfHJHKbrNxunPYlgLQE+Ta5z7wgAGEaDBLZcGy5KWeQjGb+O2J4FGRfod8ciy651CzF7Xfqs397
Hb2OntlUY5xk32kabxlcqabcpAzL95zaWo5JKDZKYytS5y6O87cgD1+YAsL96Jnt+midgl1IQd+r
mXkZXTLkYSH/hHsdEKFX+re+IVk/sdRZcuui02w4p47F1Vw+jRVeSAFzuimf2sG1USnDUfWJJrGI
jg4UsSWMybVVvmV4d0rOQI4e0CuO1wnM/Ry5konyKKQPkwJoLST/V+CIk3rl5O9NfJt1PQ06zKwY
YDrO7OS0bmIsP2Tq0bf9NLV1ILI+4gZHBjR3EKHjyFzLZWGqFb1LFED8/LmcNjRbVgIU/9ILtCCf
txR1A6VpQ2UdxvYaE6u1jWkV574PaoCBcBUfCmJtYfLSKnc7ykraVsygmH3DREVJaA+QIjkX2h8k
xKx7RoGCAhqz06YuzbWN1iVP107NlKiao0/t0AYu/P04z91qymjlkdPQrznT3A4Jtq+UxHJOgLAm
I0JkEStkRu2Q3+QAIDMWz/2+8X02bfdQG68VJtm297B4xLuKULIMsF3aUaBX6WVJZPcRyo6C4kll
pw6fHGvbFQWL5jUOr0PkB33xLrxHh+5otmSmqpxgoph9Dp20wDFifoWFgHes6helO4vjS+nvXKvE
LgrPM+hN6usAlYwfptslV3UJ93Nx/QrALZOBSBcecEIDE2hATmWf9ROumeKK3jPO6vpKOW8I0HJH
uaTCoo0MWdoSgkisFj+8nxJNjZt3WbLxOQB9QCY5ta9mpX/LgGUxdbwbqa3XMvGh5ptURsBNKinF
OrJorWZVzKzbyJ4629q5RrHRhX7QghrGmsAC2sGinN87EtQkNsKafFx/UyWl8yQJQ5NNG/22S0yi
bgcSgWGucd/myHbGrJ+vZgelcO+6HaolW59yMkTBvcDjIe2bEtJnG+4t4z1Muv7R6gHNtAM1zvjC
ZiO66cmdk/Du5wFl+HTuOckFnvGUZWN0Ed6AjQZp/02owFn2+XjFlKQ+zyY0Jq8IiqtyYNY1qT69
ZXrsr1ovFHtlNA6xA1A4Zg/3skqe7aoZ7g2trE1vTd4x7HuSPEfnEjuVQo1UVQQ88CrQjMlOVYX2
hxvlhPtnevM9qXhpreHkhV35tHycsIrBQozrBotfOEr/BNMsrpj290ePmE8rUeWr3Ub3RmvZd6XO
sbjx1T8fnlPXJemkVtu475h+6aqm8EyiQ+4gKG9pHzwtqJS2yMmHtDrvFAruEMud01fXLslbqr2L
3RjTjnl3+RLNxb1leuqWaVf9NMDz/PkwHRv6/BWun6L16rUlI/X7p6+fjEFxGEoMuqPHAb0dEchj
Cvfhqy7nsalwttTV8Kx6Q+4q1E0PZQlfvLU8zZW/jcbI/iPHimat0uo+9hGZFCMdNt3G4Y2nAaoP
ndWshD80V3pG7tMQFvcUD6mzVjgxHjyN4sBtzbehtZML7TZCCuzJ/ZL06PSt8B1xp9LGv0na5taR
INL4l1+aGNi1CJS+0vi1mmygUAub6TWu5s/Kiepbun/9fZ1PNz47ru0xnp7DfQsXBHLXZF3NhoI1
Znb3GflXG2U4r1WN4DcvsMbNVZPulYVex0K9QCFktGfoMqsYBMVhQlT+YJCV6MEji8yqPLZSj1w7
cI/KVFf7xA0flgHHwbMj/3qKut+epdtzjbUVHtN4AtIWOSGf0dK4dKzkKc3F6ynNNPGW42lqM4kq
KsYhlBtv2TzwnsueARsM9UyY3TQ+fLmmI4qlA55wk+aAylvOvyQrAPz+ecg9JEJzmqs9te+1K7jk
RSCHs5v08y6cFWh8rqDb0ZafIbC29xHJH5BA+2IlBBfSRWVI5wXWJcZjNXK30o9q+60bVBnXibSv
yqpCBuKKnRIEFWZN/XsMyAyQI1T0GQboxF4VlYB5m3gkDEBI+CXDvAOEAc/YHD5cc28XnA5Xc+zt
ZkbcW2G7ej/0vJyj54NPS/bRNGCGivW7HXfc/iqdzpELAxk+SrKeobqJlVs17dGC8+Ytw/aIFtYc
lhffRKfOURsYjgEloGFWvjPtJbFbclSlZ3So/AiRUNfHHko2dK6DMBHIzLLZci6/10MRXo8uWGyV
cQTOm+nEruGevBQAW+Tp6TcqP/xyVQz5u5U+iLH5XWjZPBYVJqRWA/x1VUbLUcj1QK/6aprYx8tB
12cLbqTKg5ljoaBUkQYCsRJsBfvZsR4lBddknj04a3ijbnze7pVEYOem8JZIbtKlp05AJIoXmmOc
AlL9uwNDj0CXfjRQT6OJ7qcO9lPbeeU2Ym7JSFjodSJMyOXIfKsxNx+khXAw5Hr4FLK4yZxkY0zI
pW3HGK4TaCuMYRFrt5Mx0s6qEdFQ5Oz4scmptndW5bpXlPeYcA3pbWtejmNmx0ethvZVWrA3BCYL
hxUChpCTXasFUOMu1nbYBYVHPR32mvOJE9cHmirITCyR7N0pUYd6tJnW9qKpLlMEPskEcgbuo2Gy
+/OAmwIi1FygvHtjXoOwn9n0DRYottRsgjCmMyRby0OrmagbM8pylC/qZE0ArQnxuy4zJJ1x15+Z
mVFHVklDsGMvrm0R33XVYB8Sr0uvYX3qVVQ35e7nXdtI0+vVbEOEsrhJVjPAyUWnScNC0x0sPEls
odE+YiGsb5WD7c9UGf4xrtZbzzZvierGv+Tp5qyXB1FnkKCEPMR17pyUMoMjEpTkD6QArFxNNt1L
NAf7obX+aOF8pk1en33f1RhJfEHKTpFyJmmPESfZDTAi/UjI+7CXldYM+aB026UbXrsoFVata5g3
vrTgTWWEoXR+Ml3yUYK5ULt2dNRXESAaTeVkbBsfCmqoA5KrZmveyWfUTDFN8E9JGTkYrXt2ZV5e
ho561h8tztoDLi6AG86Vho0ZNxQ7nYlOLh0L+lN+SwixK578YZEGulCkSwrtU+PG3TaOSsw7BnLE
wkAMaADn6xr/XDqh/VyR59QXXIFFMEGHSfBpzAHdrUgCr+oGnLFlg6wpbMVdFyyaEcJuhbEr3ZwO
k5OYaONIh4rM9KxxQp3T2t91RTAsy9qqEJ7LxNpOz6HRp2fRZ/zcnLJHIvd5Hh1idubcLA9cTh8a
FsxllHRX3TYHsZ+y8Sm7JHze745pqboHvzKr28BVFIIR5/g0PFEERGc3Y9BU7sOqFZeKsuwhrwq+
lfAqVIvTSg2ePGsZjGdlkCSnIXr9PDBCIFWFbq2iHX8V0outgGScoHECuCbly3yVow7udGeeHTvp
HxboURdZHQovKzjo5NyxyF5X9EqYD/bFg6pJMyni4ZYF9zxjnrw27VritqOTQy5X5rvueQ4McFLL
A38POpWomDbES1tsQgmlHIuM3MQWw7eyFtZVvjzoOHma8CXtOxEFHXxpPvbz2WTIAXYlwR1VXrE4
XB9puAHthwZw+Xn4+fjPW1rOb1PH6ftfPv7zriWWECLZEbDtNwGD37pOSHrkaJ+nk7q0EGhxtyaH
UprbsR96WMOsAGVBQUPyrsSCIlFQBNw+SlW3sxti6Z+D6DIWBnL0OTWzrcqWBIVWRBcT7uDl5y2e
AP9sti34HxaPhCPYubF8cWIu7NBPj1H1Ncyjdr1tQLGL+oshaJk57XL3/MCdlgfGyvNOhXgk4r7o
rjP6sXXIsafpGgiqReLfzGnn3xQOiunE91gjZf1o42I7hP1L45rDyWjS4UTfXIB8ypzfvVCcAjs/
gOmReNdeFry6Js/zUAkNbiK6QzXGUXh5BX/e0su7P281klYO0xpQhfyd1WKHLLvwKGQ1g6rmIUtT
fMMzfr0Y/UXopDU/R4ubnweQoXhsW/s8CXG0wqA6YBx1gPyH+gRpsMoc66pZHpK6afZCMtpynOLb
T+zx2DpVAjJHfttJpc//81Dhcj2oxCTFuVG9WBinSO2gDxB8wrJGGcMYuWv9T1+05FiwoWAT/R7j
UD57NMjYBJb5ok9arY/ZNarwb0St6pDk+HiEzNp4imdsl3EE6DgfmodFYdNRyI5G0J37STjXPw+M
V+KtPddQVeYw/4BX7BKW0DHFlhAOC4J02Zc2qEomzGQT3Q5kEuXs6u+MmqtpMQS5Kih2HqqJEyoY
dcXw9qRy6l/ZlDdV018SzATc06ym6YjvaRommjTODSpjeGwG6go7i4KHCRXnWmq6A1bGeVwYTrbc
Puox9QtGQaQgQu54r+mv3ocuKKLcbkESdWxpwDaMkpCQGVfrhX4JoV7CgXhqWK9zP6lzk2U+Cngq
NRyW4M8Cl9Q1L6xeEmFV3DeccxoIhjkShB1j+5NW8O1HLOEGRdbGLKD9eiC8NkQEUSpayjyKi/BL
8nrtVDwOKQqPnkZTML3VqGHW+Driiwsi4xw34p5vfEl6NR3lBEk/YJCDImWbeTnkp5a2VAOpdRvA
zNwW7RWzUUK7I5oeFczKPHYBKXoCx0Vk3tMp2ZiV9yfxa2qa3rdux5TcpiBtM0I3QocwPotuS2T5
d0lJ1EM+NpRVwrqm90kG0HJRQPYpmICGmEh7XrLAlJ92QkNpYIab9GNwsMZaXheZekjih/grmG1j
6xd63IFpip8Fv8a2mAXp3OSlbSud+KwcDjqm4FQ6f4SvltS8xfRWRI9hKl97p2C6ncnHUkGfiohG
PY1LbLAry5PuMBflUtx4MVWbXZAjwqku2icpJUM+Y8CdGKlJJCzbvq0BeigyIhPfbq6VjyC7jZWA
nNVRDOf9o5C46EVDXiIAyQILGO2QyHbNS5Bn8lJLRHlzEOySZUmSNO18FOGIWjEG4SGCvSSLtyyy
Ipxivtr0bjdeo0UpOZOiJ52jA+4AsR0iozqOIICM2FoCE/T0mhliZxi1+RAG/UKHKilUcCRfEBbe
gcTMD6XZQYbpwvhx6D2UGHV8GAJFu7vP9G4wvfjJMn8Lt5cPRVMmT2CAzzXU4VWlSblG0Dk9RpON
FD0cvmcLaj+qNXliEofExgffzyvPKa8Lur3fRdPGymCb+X5J7yKOrMeZahpgE2OhahDyMY9QiRY1
rWqnZL5ufA/VtR3J9kZnBt65bFlMOJ3t41gk92ooaVxGIsMmAiUGhft4iuJu3CPDSugG+OGzDGA/
AHkOd+3g3YyMN+6hXfwOTKP/lGIpaqnXnaVdMAfyxW872qGcA7fayJxdjwYHbDwxqX5llLj2e9Jd
+vGLANH+P/fWny20MrDTDQPe20y55U1bpC0JCYGx/Xk3n7LqJn8xQQJuQ6LxOPmZdC2NW7IlClAO
TvhakDak5gAvaOfuWztvj5XCxo33ioACTiAUGDAMZaiSi1ge0IRMO7Oh1MPCCHTXhs7RMH28T3LD
uS+9O4XMjd73iCPDrpmUyFoe/JyEQgiRiFBQQyIoa8s70czP2WAMj6xbX2IEA9I7UXgohBU+eMZq
JmyaO98uvvzqybPwdQ22tk7paHDwWw6d48Kh9FezAb8LorRxG5QhKskR96QXmS95GTDRLfStV8OO
KgthHIwSZUpjCfTAORpOU1fmvg+mu2TqvCulXqMQ6bKcyP7x2pSMU3ckQoWCmL4gOT7W9FEnwzs6
RO9h7vOdD+t1Z3p2sMvaKH1hST+TZeh8jA1hIp4DmGJiWoKOpUb4hTTwpXS9HBc1AcXhUEz3odEe
kY4Xm5gSct+QM/gYNSi5wmFodziaWZ3nFqvVMFKfxat3JYA/2jCYL7R4mbXGHiGcUYwjyezFQbsO
xrqY6FeooOgQsOcpyKdGO2AvBtmw9joxvYIpiieruSqSqAUxh+CyThI0LDFMW6C4EoCJ9D9Fq+2j
asZ262Wq3hohOJIFWH/t5/h/8viNrLG9bwNDwAZEjQ5bPLaTa4Sz5FKPctw45XOJZA9uCBEOddtC
EFLWsPWM3j+ELlXHPOHXGt204T6HtmTzBs04+/VPO9T5JwLQijZRTKvfL28F18DRV4utsHHvRYVc
AX1me4iMSF6POdR9N4zsGzQjcuM4NkIVnTxR+hrA4uz62ii522XjEHjUltHV4CefRc5Af6zA4dL5
BSPUUpB6KnvgCS4vnt3W219//ds//uPfPsd/D7/KW4pEXAjtP/6D9z957ps4jPS/vPuPxzLnv5/v
+e+v+efv+Md1/NmUbfmt/59ftf8qL+/5V/uvX7T8Nv/9k/nX/+u327zr9396Z1vQ/Jjuuq9muv9q
u0z//Bb8HctX/v9+8q+vn5/yOFVff//1SUKBXn5aGJfFr//61PHP339Jz/x5ov7zeVp+/n99cvkD
/v7r4av5iN//r2/4em8132v9TQhP+L7pmK6J7ET9+mv4Wj5jqr8p9HPLZzwPwIht//qrKIlE+fsv
2/2biUnF9pVNhSzBMvz6qy27n0/Jv0nLleywrm/xadf99X/+8H96Af/nBf2r6PJbHIC6/fsvi0r5
11/Vf77Sy5/mSX4FoSRRotKnM2E6y+c/3+9ppfH15v/qNAzgKqAd7/mAhZFn2R1CO+ryc6NKfGZL
rKSHx1PSjdhUTHwbsJZOXjCl6uaNxFW4M2bqsVwWGzoxDGaIEAsnWBIiRkYFF65Y9QzK57KF9xS7
Lwp5KVCNkKhGZd6kA72kJr7nOpdb/0rhP0O9zu3N1FwTmYQeL93UHOsg7aMyAF2BUSQ7FDnZxrOe
jXXLxJjZEL2D9I22GBzEOcQqosY19/vXcg85ou+2oLsPudcMG2XiZAMWAl+PEZYzi73IxkswIolo
zOnP0HnNuq5Aa46iuWehYCnWNKxkQEjCMKoVxTMSKTFv3dBGZzlUFRGYEAKTQB4VdbZL2C+COtrB
BcHbtmsxOSAzidaRJ5ZBoodIPy0C9mVSWzcB2qeMcxDEw/HA9bNNZ38ft4a/dXITKVfxhbPmhoOj
x5geFdzsNvGWfukblNZ8GyPQhiIGVK+rgAoXgzVgGgjJyeK0yQLV7YbJiLfBXH8hcDH2JpHHMeDN
vShObjvA2UhefHjPsXlp0RL6EyAHvhDtUfoeGIxXOPC+ZTXQWZDApEAzBphrJCexLb/zPgC8R3zj
qInWYjp2wQtiwu+CIuuSj5XN1ttgPCCUJdzIRh2M/JxgeBc7Y+VXq06nzGl7vH9W+VFPSHybqwjz
x5q9Fs2ozxDTxqXTeETRuJp8nbgvtzIP3gGq17p40N1M0ErLuc2Fob8eg2u6wXuVLaSr6brqvwNT
HLI+eu56G8GOkxwtLEU2kCbobajwWZ+3rUHjkp8wRcjAqiA9xkH/MMnhgiiSaGm+L8yS/ezMv5Ok
Bx1oWoti3LwM8Xcbu1cs6G8GJAymHgecFVsuZZrz5QBRC3EJFaj1fISnhjKQhRYlJUixusVGaznX
gQH8prehXG8o0nn6OlSkXu2+G+X8PNm+sx5butQJrm3tGxeAs1duEd4Vjrp4pnp1UAWg2clvMJcy
NrIfoqYBk2nhnvIYt9RF/12YKHZohylsyqufP9nOu/tGYAYySaMz9cW1vIfG9I5afqOo/XDT6abI
nKdwDK6qvr1hNOW60x6FAMogJ3pxo+FuGk9OB4Taae89s/pswmAfFvpA5+/aruIdZGx7qLc8eeep
qO/Rrxy7/ioPONfmM/69oGjkphXudRObj6HrEjTW1esICjuoL/lKjvA9L/Va/vbQOsiE5ieh7eyS
2vi0VPyK+h8xCq2Z9tyh11mJPnjDwjSQEcLo2iRSA+6qbiGadyWT83pAmm8d9dTBLjePVpMvQ/+V
dpt3ozc/Hbv/PWiu2ADXLS0fDEHubQVag/MQUGPm8qY+uUiKsQx1gOeNu2aA+O6BuZAifUbas24W
VnCUMWCSEYKlUo6/89rlbMo5K5MkBakx/TiQd8PMr9WvcZK9IEgDN0+rBsgoiiz7Ic4YbrRdz9mF
psNquGuovFeMYKPN6Mtj4zDmzrkMIQeML41NJgDJgKtOhM/wETndxtbHSPc/a2lh6Sh9xAVNNESZ
/JkjjGjJZ5dXR8O2OfKkF6+fSe9xFGkAzYZjK18YRffdDN0VV8AB1USKct08S+0hii9e4oFCchyH
G2TY7UablMSV68Bx92AnzpzjvRaIc6EOYUsS95Io4ZXhdQwkt5XxeRD8UZmDvQqLHqTE9M53caJ0
3R+rwXYT9ojU0gk2VplzFVQojox64rwkjHPoJ3Jrmf0zneSP2I2aDTyEeCsQwOrGuxsVkmc+mPny
tfXr10BaL9MIu8XhnxeMdZmrO1eeUe275XdQkNs8g9tWg7eZtHnXQ/JyQspwVlQL4Ux2X3ti7cKe
RRTyZibpxHIM/NMkuDmD8jrmlmL+31BHfsJryNf5ovHvB0n3Zn7pK6yJkYGPwUpR/bRJ/TLNUB3H
duQvRbAQy6faNt6ambb5NfPbP0HoXtuptTUYBuMRPHp1hwekcN/j3G/JoMSkjgamVF7HVKa8zvtk
q5FBx2X8xBjofbDJnrMj+y5mYQbyZqA0USw6TN8gU/kvUZpXuxFG+cYKNk4bnitPPTqTQ2sxKf6k
EW0v+mGEtVTd1QAsbGXDy0lrT67CEWVHYGH168iSIJopRlQyyFVPIk03+6+9tr7zKNy2TEvXRSBw
UuUZ1iSkMRMMCtd6Jr78RgftEv2BlsL1CnLUjefe1UtITudth1BBsWF6rWO5n2fUGdrxsi3ui9+1
pgXRukpvyvAPQnizIhMlkgjLu6m44+6F6OAWTADY2yx07plDxzLtmBqYLBAyH588cmUkareIMRbL
NyOAvEdckakBI093TLjkd4Y53iYFL4vQeKcbxmJeX5/o65ObkdSvcUsIS+Z7BK3XD2afPeENOsw+
4XHIJxUn8dNYZNW6I58H8w9L/ZDB6wFbnmNMJVS+drddneSEfquzMAeQhhapZCExgF6cLMOdTqxM
wuk3XbZXFRrZYNGV2CHCBH++4gCPHKilr2HDIhzN3dQjT6gGDR2XMHbpXvrcqFfpKL+9lpmmV72M
JRHMoQ+DJGMuJb37wqBEkPEn1kxoHq3YjclM0oXOra1vBB/CqLiBR9PfOJwMvIL8XQqUhA0UoUmK
Rw8dn7nNtcAB3Ny3FH3reerQTCb9WZS0wyPffC9Hfwtd4BBVYJZ1mNKNTJYdM3g0+gBUdKNfjDGD
8FJi7C+TkQLLyuCnFDhMI2IjrRw4fkLfgU5xSfpcHq2TTtwnIU0WYb1yHloUIpG5LfrsZJIWs6aK
g6U9O+uoZuKuWHLZ8RCqlfCPZEk2nc8+7i9nTRSs1wbTQS+2V34G+rkM9WexCLkAuNGyGNFUBp92
G3yx7R9HZW47+hgY48nJivuWpiIyWNzVkRse7FHEuyYnZaqpfeAvAfYrs2mMc9Isgbv/m6TzWG4c
yaLoFyEC3mxFT5EUjUiZDUKuEt4ngMTXz0HPanpaXSWKIjKfufdc3WISBV1bJ2k87DjEfC7upgdG
E/W4H9V3BJZfy1Ai8d26cdhVYbWhIOh3fmiQOEa4neWVzHxYlIqJCMEkfG4wCBElTa+XZs2NJT7i
dti/zMG8LPqXivhlasLHKPIfETks/2a01Yg2hw+XlmVY9J3ok8yVsfcsSNHworyywT7s7qoCJ4ka
nd8kDjDBV+c2j9yFNQf8VgEGNm7Cgonck6EnGRo2uv4UnXShIRF2QoAHfo7h1GIt2RfuTxAZjyjO
Nkim73zygfM4CNHcqrrUfvZa5Q6i1hiwam00xy7Lv/QCRHzpFfSyzDx69heLQnFmRXH/Wov0TAPF
x6/GJpqyQR3dn8aJAgp42mlu0z0blVWbJ9MxioevSuc1N0N3Ctra2uZjVy5NzMZjPV0nxbg5gv72
FNczp9fJ/yVhdcQMQta0M48r0XVFfbNNKAwNCVBFS7tPPAOULmmLZksxDmnIAci6cZ5Zcu3iiR8w
pZGN1SjDxq4OacK0CdgjY43ga7B4wNbJtWdPtkT1ACU6Qeg9JA7sQZ9MzAihUYpWErh8tQGi8UMI
EfWLsXObXxWm/lJXFAAdOEVXGRkSLi+HSsJMsO0rPBUV2BxRIhsoOgxL+mCzXsDKsVRBxWgT7Abg
CIJyk4YhovhIqixcIdwgSF3j4GiHSWxbhtEdhTYIzvA1pI5f50ZLnmoRPztpmx8ZfgHHLipqwhIA
yAivTpEA4RrxfMxSMkf2Uo0xnyZRDfzr4m80PM4kCyAXSkct0n+ckUgKI8f0FKXelR4U33p+0MuJ
ILfc+i2qchsMBoELjK6SID/4HtgUl8Ur3MaIHtKR/4zYobTRTBhsUIHcOrWJFkVMgKq+cREmBCbj
GEolciI8K91p4Dvxein+v1bOP+CTE2OEBr3Usb3njYPPES5ImGQfASWw+uucdp+qXttYmfoIY9Ne
ZBZUNAX9uagmfWWJYUNCgrM1CmAwiV2Gq2rlDFBAaocMr4lSoEqw6AYhaZ0a3aGR6KfScxjpDghp
iuKmpdEncioOvYy9GCuFm2qN10lHOOS2ijBGZDqW964PVsxF1qiVL9tNbxrR3kQTGjcpvpWpPIlo
gPx2TbHB38rOurh22u49HYK1yKvFQAzFrilUwCQIUxLzVL1iG+2N3W8b2HBtwIvVxD2zkNFfRu7Y
ZcXMA5IcRhbYJ3hFMyD9bYTBtPT9g+ehhOAj7e7tbPzA2IqsQwEJz9F04duh+zBCEr2BNUBdxUps
ZHJbR4Jk9wiXnFsazwxLgeiXurcffPsFy8QtHL3nyCtRuJnqBmAkI+nD4uEmAAMtXPnMNqZ8smsY
ydlYf0nBtLbrtStjiOTo1fSvU108G6R11VFAqxf+C0zP25dqeER+hiQUpMaT7vHBHHpofMD0yo09
kJKW2/y9UU4kX+ZzJmstITQCLgcmPWyF5R6Gp4mmm3TJ2aiecwsGDjSNIcZoXnAwuSb0QmD5eJUc
BxtDe4+CTz+qEDZCHVpNHY1SvpWOwgs9aDDYMg6yblrCZTaX9azYKW2wcXaknzFMX9F1r6nx7WVt
MFaO/Y2RW4wKtUxDflD5i0gOR7QZ5irx6eNdK9s3kGhAw41gADUdpYp1xEwMApPTJXXa1yI3iKhr
3GrhG+U/JW2I72aQLGAyEVrAvFU6QAd0w9qWXMsLI+jdVR1pD3L2qthp2JNRt6iYnWrHIudJ1s+D
T1q3zOCEFj7S1NrD+WDQ/NDTyqdQcCSFnvotJux2FXpVq1PaMusZyvogbRas7Ik29at+DbHsPffo
LH3DVKuSBI1A9XcSZkakyxmVZy5WXpQQnMrr8gx6Jse0nlNaaoA8hrlYl3CMlrSxGgp6972BYsQi
aolcjys9aixobDNHg3dGn1ADZEOCng2o4KAhao0ZGbAURRcOsE3rKDrtsbiMqfHH6jhdQjFGExCv
CTYE50x4IVRiCxgVVMQ2tEDVbfvGe8/H6p9e83jk+FpWFVkudoxqmmnSGiykMQMKPrKiWOTKQeb4
cKGuuX2Ys20EP+k75Smpxmxb9izfsoronkpja51FX5RlZREi3jVnn1kV/iRYtqpsuKNsoMbOzHYp
QP3aqGv/G0p0CNCzOiZn1aWJ6RptW8jqNkoLsVOxyhOijPMkWmWT6xD/hJ12ANr0hISLZDF+EW5l
7sHRX1jG/nnTwdPLLUetzXoa+IDT92IFAui5l03zxJArqDAWZoPPeMDrtlhWH1YMbt/KIPO78LOC
9C+KBo22gzjBhmCqso0YUkST8WRhptP9Qx8m46J66wI0IKUI7iisfvAIz4woNCy16NdN1H62mKGx
0iGGjYDIMYTRSwxyGj4DxjIaerbM5fvhLx4v3L088kb4JkEj6CRS6Sr79tm9oU/WfxHMrWxL40NB
Ec+ZNmxqg2e6kSmWp3JLBB0mwpbGxahc3Cv8Kc/BnVIknFWyLD5k4Gz63EmXedHA/5/CzwDvyOCa
V7/MPi1MtlZ66Sb7jSLdI6e3+R2S5m5kqkWTEd9b1jjWLInJx78YExKSyuAptRJamPoWSfcl15N/
yM2+B7xdzvydSU78MVW0JZhvbVlwi0xTgPRJh2erc6AZmFRK+iuYqauMxSrGusRFHG7Zhy2qEisV
RDxCdnGwB2V7863kTW/Iavrvv1N58d3YxrvO+Y7vzEfHRbBlIP3hKZFiOw4UMUCl5oWFjfCAhqtk
GYfBBbOjlVToYOwd406QUV2AHwOjRtwnHamQfBxGBWneJqJemgd08ZI4lSnmmA8FFyvEiSLBudgN
Aekq1bIv60cdd5ty6urVZFjGMuYDT22IZ0xMH7Hy6RZ6srjLtzps0d3ZwI7y4ZKaabjwdHazU31L
MvGtd+5n5VgvA2aCClAGzfzQIqevFhrdHkCUqtw4pTkPWNVz3v7oBc6Dshcm4Mr0J6a1UMK/ocu6
4bfzFn1Pv0vi4jLUmcqNEuOzCS9R1yf/2U9Wfmj+9G37WafcoyyNYAqFdPCZjMkWYLhWqIgyzhF7
043YT8tvXPWY4syqW9nYyp88NCBMWJDizmt9zDg97y4EO/zUgmg5xCVoFIghYsy/ruavO5r+HYbN
Ghb/a9VV20gvNn6NDEaOOlNh6UDXTlqG8BOhKExVnND+N/B7cLjrg4HQm8LE1lrl96i173nXOLii
MMBUcftOwh33RYnhF272R+MnH576mrrhXToryXJgqedO+RTHEcNrJtBD5L6WeqLjCjT2owb2tjQ7
5mWCq9MGOZxi97XKhqc8mrM2iTto+71gXBFO2G+IiM6ww8qlOVrfNXq9hWlwBPfmdjAma0lVNc6Y
imUg5DYcaprTzqyenKa4ZMX4bmMaJoEB/aOvv1RG0O08q8M0V6i9kwb7aQ7IdoIBgl0IcoK40nkJ
u7ASC8YCtTJuAWDwevXSNd3RINEPPN8h7Zx4VXC9LzDNL/oURDHQ/Y50t4PPnbV2ZfSrgvghW15s
j1pw0XC3zS18RDA2xgXgJ+PKaJ812VubMPMZI0NeBVrXkHbJA9eN9hmSkVgzhGHWyOCi6tkWgH/4
0jL3knlRR9aqtRpms4afkXysCvmbjAyNKndOUmvS2WSlfyJNvHulRPTQkOsQk3TRmaSTkJ5NzeHH
L1nTUeGlRx0mFEp4v1k1KUHtIQgSBIXkjcylXhle9J5f/xTKkxrRkBPO3MTtm6uL65gyZzFrcpV5
z3kCSF+t8aGUA2hndHGAnKmh6BY2cI+itZ0sbaVpW7/V8IcVuArAMYQxPD4+UNgD/WmRGerNjQ2s
YQURymGq1ctYAqRyuINbj2UleiHgOAXKjSR6y8iWzUL7KyMT8cnmwAJElnx0RvolcFOQTandO4d9
SEUYMPkrHuEfE9ZeI0pWciw+yly/jC2OUNd1zJVsfTgMqOg4OR+MK2rfltjBnZldBbgkjbBxeOAG
cfgkG0lu7tpw4ltR2d8qswPk3H21Lns5MN/ROJQmtBZu42RLRDPzkvkPZRcwpBazpZnTK/oRUZsm
gbDJqMFtw3O+bOuRKUhEyrpHJ1MYvftUOiSd96J+6A2o8bTlvQ/Denp2td+4Fpi2gJkNHVMAM8Ey
6A/uEqXMuQu67xl8ULPUijLmhyoqPOYK+Isr6earXldvKnWbdda1T5EzDCsogKxSEKaS3+gsHKPa
m3luLtP6I47lMR0GexOGOY5g1iQus50lc1Z90bvlb6h9NekZb+9MryntNDsYiXXPPBB6SJ5ZKNkj
+5kY/YA/AZCEvcUILJjCX3Bup1qbSKxO37q6ziiBRibdAa2VRWhhDnikYEpPe4m53NSEhwm0Xhku
VikHJB7nh/GZsxYkoZHjE5XrQlbpa6IFZ2hc92FwoTfo844NrgmzmQWQIngnIMrWTr5JY7RYnCuj
Ii/Ixlpvym6F95SKsE5+Qof0s/ADY8C73kR3ywkYhjXWPxJpvgmyzfgslUurxFkWCU583eeeiVwH
Z2AdkNYM8GVU/ZtNqUvpYF+Gmh8K0QNHTcMSqg076hKaKxdR5yJoGZUknbersHiYDjNCO3DHRU3m
tNHKi2+xyQqVB5V79mqZVbvKo30xUoi3Bg0EOC3YP+G+iA3yZhrU0s1Y7E2NlFaJV6xvfghg+fBH
vDRaRT7OlDCNxaq/8W04FaUz7PoSIJDp5USduv/MKtVweXyqggK9NZm14lv7o37D3+QsuaRg4Ij2
a6p6eotcvqZ19JdOmBbS4oNMbHhOMLRXlc10ZfQttAl5eEjlRcnho6rzaKsa5e1HTIuxENj9I8PY
u8GXlyPQj+z+ORnINRfxZwrZibYFhlbtdtrGgTWDVDfexx5PoeHhg8QcCsqa4qKcw51af29Y3UHm
3i2CvMGh3ei8W8WAZY6qvIaLg8clhTxSKdC1o/poPJvcZEQ/LDcD7lvTfLbD4TWdor8giA0al5ay
uuKha1yWOMQUfyc2e4920N+4EYcViT5gHAr9nFfNFum7vZ205GsWy61DmaOpYrJtTgYDndZ3GdmJ
BAZKrW0K1Zw8Ff3Illa47PkuvRNcPBd9vJ3CmdZMtZW10DZ0yRNX+ksVBoeqiNlE0AkzrTAV43Hz
GqSsM0bsAEuJejhqf1zQdY0MzlnvMuQpU6gLKDxSsenFUdNVAcfZbVZR1h/HyX1g9TWAv3JvtoG+
mgRWTQ/fKV46PlmwdZjktuFKplAfTBcQ+qzcNEz/MzTTtxonx6y2fiSRvnURDiz82CfRSsmP2ZwH
ZvkEkAl7XMf95jHCzpArLxXXLx0Zsa1T9CK93N1zNxIISBcmc8JFmFn1ps6EXc8h+xXzuBNFl9WA
ykqTZz9r4Sf6kHRA2+G09icehDr7zX3/Uy51SE4ULKTH5ZN1sCzeKCfFw55k/WdZ4zJhStfZ5Z+R
4/IdBYNl0HjWxfPcgU9S3xzoU586qeQqCccrqKBvIJ8s4qdgHXj2T1RYu8h3jiSWAWhEfaoZVKf4
CZ64KNP2PWlsniUvu1sFkyw8T8mnaDJKft2pSea2s7WeCIB/1tK0SaEe03g1UiauqnnmZY4qX7kG
ia/o4XZxHKhrbQSbqKsmYI/kMhl68ax79jLveHx9kPS1iXfRTi9lWHiXZKewMq1L3Tk4k7p6SJY3
9KvZNLdh5rfDgb9OImZcQlW8eYpOutWoWwY3yday637joODpcQZ/rzL3iE3EQ6Tck67Yjgc7hmLW
4x3YR73o0HyVKNink9BlQD/YQywJHeaTIx7vvd2Kb78gqSb3tI+BzMIIoRHCIgJCUy/5dNkA1q61
IEA6WuFZZE8zkw5jFLvUi1zoCe5+t2sPoij8wyx3752BoNQKfVVILo7HL2uZDchXsbsI+HeF6d4N
uF0B7rZrpbkAHPF0l7ccweJyqFgtNuOwFsFMXhcC8yD2RwG6jJvXqFYi0xinOHaxSBqrWg6J3GZC
od0NHWtbAKOgDWUaK6WnPaN+u6RzQlwgs5EdXoFx1mmHVQDncxmNFPSDQZRfYR5j5JBnsEQOZydq
3cGVd9r8iTPgYDl4vkpy82CaOxs9qPkd8oSxw1q0k2+uTTZbS2kVX5lmkxeCQS+0YzgxbrQS1gNR
4i4DOvbsaQPepAT4zMB15kNDXuINxyORPDAouwshaYtw32GUzrwBmjGOCdcfDlzwMOBmgYhU4IFQ
QR/TLv50TcdhxQ3qom8gxgeA7HOIPqlOoeM4ZJfkzq7B3/g0+UNC/rzzXOFN3VuZS95JQ3qphWU4
8naITll85O4Ag0YFy0kazCActbFEwd+dWYuRdmYTTCj85oGYEKix636Dbpd2ysYuzsZsQlC6kTEV
amfkdyMA8aMQwS+DDuSbmWObjgJ+CcaI+MesifW2GvmOTXBZRDqmRr/EpZ6kj6BG8mjqFdal4sy5
945MihvSZyHoDhXDtHpfG86tIoPjyZrqf55p5gvobttBH766QhE/g3FWBYhBRKn+HP7OZUirvTS0
edHr6dUW0fMjh8331LoGjh1G7mjmX+ymfqTUv4hlva0mJ1T0o0/AGR9H0OceYe/8RC3jt3WOrbFp
PHiGuUTyCsaXISrXWe89Cp8TVwu1O9AY0NYzrHDAAJy2hzElrrD0g2wXdvu2Gy0qkDC55R7pQS7s
sSz481Wudn1A+A3UtHcsWz+hqy2cGEprpW/7nLYl1DdZxLC1HYd96HaXqGz3lUnbNBpGsesGd5N7
Cv+hDy5V4Ula1HW9I7RiWo0aNycOP5OUsuLS4xXAGApRLC6D2SjffnhzoFA0S94V50iXEXEb278Q
ocKhw1rjQats3joAFIRu2wwrMPcrl8MAQSTVlFceky78Ml2fg2LQUDAOclmM8XdFYEfq5/9iR6Px
qKdbqVmkcoxvModJYPFUzfRkBMaRthz09Few/9Li6S9sySKWHNtQtXo2gPa5BN1J/M1wHkbWn7Jz
GLVm03dEn+qXDFom0Z7rIeEeSo1mqXWsrJXfzA8t/qsqShcmxh2WoaRO/Icx1e0pPvRW/hPWHZJI
oxdLt8ESwAgiLAwyCrtpYUnoC/obSi6SBQnHqxF6N7xF87ZSCjyrGGVYZkb7sGGJvp0Gcl9ri91w
TLJUMqTXTFqEtkKN4cY85ToXj1kA7ArwdNQ2hKYI1YpvGF+URizfJyDKajuaiuWrYrfvedHHnD1R
04uytk161rZesUyB6+mhvuya4N0oK3yOgIh6Yqs1ENDZpMi47LetTk9CrGXMyMAnGccihcqOmte6
dHwCD/C+m2NiP1Wzj88JrxJRnWjG5ShJYBaunI5AdJcjxkvijE+wBJHwuDevJNq6Gd7LoeDCM4Pf
rEm3XNPbCaMhaniSZ0J1k4XxT6dK9MPkpbdY/oo6vmRgHOoYHoDV0NXHqQSEbXRbDqajnhy4JXsG
uyMeZ91m4F/FDyeqKFxTeBk4RmAiocD+VQn6ORXwX1Rkoy3zBD4AEfPDE+OZmtUJxAeILFIBG7HM
eq89oNaWO6/soPOmJYvaXK07GsSkMf485MsrZdYXt/I0qqPQpY8bV8mI+X6YR7laZy3y0PKWIQ6v
FQ3PwXJB+amg4P2jOw7qsEZVVIA5ERrBdhO5fZ5NWzGrkogaraCYcCpb481mUZmIH9dMPitdYSvP
ChhUYbsLBYOoXoYQNVO6xFG2YLLi+urgc9KL7A9EZv5t5xPJSlL/dUq58zIylrijLyjv6Tn9oTgQ
DzoKSDBdK87sEcptTNfBR9ejAW0ryEkgxm3dn/mZ1U5p7ggNp9g3QiVftZZdxoKG3a2kR7valut6
JNiMiR07/encZeeC/Ihn+DrfSNWWZuaDR8SzsXRV9BePzi42vOY0y8sIQA9TQCklCWSEiPRfEGze
oG6mOx5p/ynlNN20bqovIarfhYu1eKqY7LQTz29c+fh7B/PN6StgR4l8NVJsjz2H9y7kCRzDNn2J
2dADgBeQfxoGLxOGGUYintej8Q9Sk9kh+SalkF8G4IqaXS/uwI2O4bfIoxaysNbxzAH+yyWpiGGL
3NkdCK+o2NPuFmVj9Se/L86Z65ZLxk3qeYqZ2Glm+tV6ZPRFdvgbh9Y/adaAupl8llulIF0ZVmwi
U8m+kQDIumfETvHFQHudwjFlE6ieRA6iCinCIH1+0gCP78AIW+n1l1eyAYp1H+s0zYIyycyrJxd8
Xy8/2rQETRImxcns7U3jOBtGEj+Fqa/K1GUl5xOOzb6AMaoAXUPqUUT+dEDOmDL6L8RK806XLZ5E
tfPU5tUqN8htR6rDG5GxMp44rmApn1rYnJMWNocacyh7LjimSAPw2W0J1PPXeekjUSryU1ZBAWnc
4mg5wx0CISETRGRFwqKeo6IbcCA/Gc3d5hJ4anJlodMR11LUH8p5QRJvQ+9AbUe9eZBVcaipwabK
2poVA+CgGiF5DAw9K9R5B+nUh1pxZEdgXn230RhFUcrFGmgPKExhA0VT42pbuhFj2FTVcjFH9zke
OyttjEFlB+u6qE1y7qdt18yLgnjeCMz6QAFj0NDZrtcOHUQD26vQmmudIniRjHewEmJhiLyLFN02
07yjPeg7tFsrvfWOrRXuuF3Uczu7KWokSyFioTgFNO5WPs21R/mmkJskZfTby20jL1mSHnNGjpqO
FmhM/UvKr7kWTEaAlsua3UYY2vTR4nVMN4oSAAUKtiCSuvwn17e/EIIau87+wRzYIBcFhp8onLv0
BsMg72aSnwNz/J1fZOjma9dLz+A23ywbx5wvXhUqUi7cXRXh/BXRa9QF9972D64Su1LnbsCLldn/
AiVxMUdXO1b30YgeVhbe89a5jXDB7PFN1D7R6uM9K9xD2N0YN+zGGe5t+Jj3mpNKrWdyu58Z/u40
wVbCo59oXOih6VmfrxSTFzq0xtKCuRNem6rFcYKUjShMTQAZDeH4uebKYIKnXNa+5Cm6wwvd/74n
66+q7qGXfsNCxfrXsO/QLJABgucvrmlZo4hqxpbX0to6CdvMoOfOjEqocS35qZTZr9YoNl3D5DmD
iB5tQzCfNpaP3kT+yABoR+f/3mjJZbSJsOZamg8EFpK1sfCsfl1l30kWfnKn/HNTLt3BlsAkxQsC
EZYOXoFwiFgRJtip4GGFR7KBe70ficyFBnCtUuz19bCq1c6B3eDb7UKikBuDI1Wc23wPzrMmrHet
kqeZPtaTgKbZUJKcaTOO3SLyEfnF7cHkOI7msL3eKo6+0A50bCk++cyWn0mQ7d0meiur6REk06Ef
JUO/8Z/nmd94ZI9tRycdWzdK62Z6rqxxK3T+JFEt+IXJLbb/nFmpqTlwMBIm0+Pb4GtXrVR7fjYb
TkrHbrI4tmn3LKplpr/3pEQB6cbraLsfYQqTt+q+0u5k2cMVwcxXTr+XJqiOq/Q6fUxT8VeU1QsR
XljvF1kzrCzeFB7BFSSTNbgm/rdYlXjGlECOkPTXuAr2eRVfMPVtJjvbAE4qhFiTtALPpmqvJbaZ
ONzVnTxOlXdwsRk7oCeESa7ACBtSoJzzavJtLh5FFKELlJgNOpMJRyYzhrzZEI+6zL70EiCwy5ON
UWemEldm9KUYBoAocVc6mT99Y7yx4j+XYcckfbo5IAfTOS1W9bfEMM8tJlqoBqeRzQdffwPw9+bT
hGn8GsexvwfqHKj6BDvlzeCBnB9AtGov0mxXrgkZKeyvpqfesLoTu/X/rweIpcI9iW6H0aw/nBdp
iwsA+XOhkmufDI8WA2GPMc0M5I1uZDGYCHB879AY7Q093jUqpnuG712xrmjtk6ZmLKN4FLq8a6n+
pidQDuVRF/qZEA3sV/Oaxj1kY3xVES9e9Sd0XKeYTZZF5mXfaDdpRdeogeKV+R/zMYK1imUGzCVe
/UhecRXDpYmu80kS+OOSKGZ7Dsl+H6qzaNLH4OR70RKGtQCefW//zVk0nVoIHg3q4Gw4qfLcGj1J
xyu/PTvFnSbmOADPapg6pS4J1o5i5NCsMVcedLCWXZqcR1Icak3t/xP1JfGjFMY5MuSplv5Hw8zM
r9qdYfNMsYKMztpLNq09Ep18qa7zMTf/p+y2XtkA3cFN32ukIdngHHGPXOs2P7O4ubp6fHVRjIle
PKrmfYgH3O+cjF38xgb5LHuogVn8wHN6tOvfTMpTFBXn3lPnwtL++8HaNrpamn0nkNbNtdP8eoL5
/eyZU1KVFcOtzYo93JCHHLLzUN6yMDpYyVekmn0Hqzpq44eViFPeckbzrRx+gsR1V2V1miZSSlzr
zRnlqYu02/wLmP/+3GqPWr9xLXFFSfSMDu0+WONbHceHkYsO6Oy7pcQDbiHLQa35jF3CzJ3hNn+i
jN4/jt6Pqsg/LdW1y+0XW4mrj8I+ILapy/orzT/NB6ojPnyxDlWOObUXjhfLl1fd53tJ9zR/jbia
bd18NbJAuxw/VDy9ZeV0mX+oyY7PtG84I6HjThdWjq+JlDcUuh//XTq692GaAyUsi+HogTSUGBXv
A+ra1WlWjiXPSpbfRTPuPTPEa25uIjK4DSbXTP9UMKx0rf6MJok2+ddK+jW0Oir36HV+CXmabYHl
4LL+mJ8o3quTIY23vh9eM7lJyFI2DTD59aW1+htpON9eXJyppG7sBkjSTLbwM7A6l+f/PjZ6f58/
vcIZd4WJfIEJrk+eaFB1NzQ979PUXxNNf0NS81E6VK9efq4z+wO5Bhm6zppPJhcEQRsqvJtlfs55
QOd7crBzLIEDLSoTsWS4hF3/Krv46og/IP572xIPW4OBomMv4o+x+Pzvei1S8Sr1DtBofjRKwk5j
sRnr9Nu20s/mzZ+aS7gGUHhv8n8q7F8odG/2qF2isD3FA9/dkXeWh6dZ3Mdiq60U8mw4pH5/083k
nVils2a7h0a9yKC/a814pd2FIbEjmm4uQ+aX9d+vMUANCtF4ZaEsQ1nL9+cLQfj473WC59D6VzHp
v1EtrgwQqPM+55/C7Yp3TuALAfKBD1xj4CwT4jWx03cz0t9yPhQAD1F7y3snQwwj8EWQzEDlaNu7
7ZkvDedWPS8YUwgEo68/5xhzXfAJDX/Co8ayXFQjxVrny155t0V0ny8v05y7rBVM2u+ugvaXi2VP
/+TSUbE8Eo8Z4iM5QYUFpG0s1i1aM5iQvFvUt+0mL6ejF7hrS9OPtS1XTiC20BI2CTWpR8eeOPKQ
etorwopd7uEoDuKDQ2R1oGVgF3KqyvQy3+xNkG+DpP2JZLUoASwNrngYGqIpzbBfQocQkCo/Wt7s
ZOnK81C8D4nxK/FlI4riWKxeR7v4dprxkVveXzv0L3n2MmoBVLVoo7tYp+3+NTE5baEvVJa/sQmL
CVhaGOIK9J0AHwtqoUciQPYuZxhzPe6UP+xjlJW5pF5+CvGfGQE8Un3pjYy85LT1ERehY9mEnX3A
vrojSwwwvVrW8JCXCnklySKcDUDHA3mYsuJsiXn05R68xDiKsjsoYu89gi8mhyDsfE/ManTmkohP
DFC3WSghcLuArfpVx6C6059jcJ9hBI59+K2S2SjYXzPnjac+fqnjtU093KJN8V1xsEX9TJACQuhh
1ej1RjfVLkIsozOWVC69n3rgEz4MJYESWnea5X+AJNnNh69GyALZBJxLaAmz3Kb+Y4dKeeksB0EJ
g9ZT18t9Hev7Eb0FXLdFmY7r+X2eK0pkiXogDuja9yWuGbMPOA7U3unTk6Dm8J3vJGivroyvMlEX
zAZIXqtN4HCmsQjvq5cMsI+PCBF/GMucCVVnxCsRrBLQSSxsFyFR/yP4FJkJJ5Ls72XX3ywy6TPC
MKugnQXNEF2s5CIyjhu+XfqeK3KUYiqDRiPBeVTHPiq2k41C7MX7iAVhmX71XDPaGt3gz27BtzCb
cMlBhG+FkIf4CLIfD3PhKhLBAtrfmBxnvf6XkH46qys7b5MER9NBmuNGu46g24wlJToNRgnkFPAk
mm250uZXyb+vZQ5yhnAdEJwmeNu+v0golp03btkEL4yOjxcvRuATSc07FGdUQz5CTbav9PpezmRM
ABZA/e+u094kusXdxSpmhA2zSiu2kTEde4a3YevvMEmNatEqKOQEOHUKS1DKZIasgmVjZkvCLZJ+
5cdq2YRqabOiCSHXegIA6wjK0AkbyN0YdPpdmesvGMT205DDTos2LdGRBjDnIcp2nVGubFBqqPdQ
mK7S2mSviOwQRj8Z6I2JL8fCqVRA0fj16cEdHqCeHynsuLl/LSSuKAX4nCJ1DayVr66+fZzfAf5p
rpfn30IubIb/zbJTE7HThB5740ODRuMF+jEICDZYjXqwjydnzVSB7GGIqP0QbYnt2ND1fxTR3KpF
lzy1P5LwmiBl6kHye9J8G19Cbzyj7P8IGZjTZVWEIEl/7enPDo8+XNNj046vaMkOvsjPPeqCqpkT
hsnLzXZJ0m7mT0Gma0fOmwSL0M/gMqpxTHQ5trogkGdJTcszb0aJQpwPiPnzHVBypmUALpLjGQ0m
YbYrMXq7hvg+QR7PEDabhk9h1Fx9iG0k6OZHYXDzDeaL3sYnj0SspB7/R915bceNZVv2V+oHkAPe
vEYEgPCMoCdfMGjhvcfX94SkUUUxecXOeujR9ymVoiQEEAfH7L3WXC/48mksj1sgAFS5lqpCkKKV
ckLXVhXWFonjqtXFaxweeG4vSq+/omFykmKBKVA8aEWPSJVcD8h7QAJXCo6deWta+hQ4Jge38aHX
NGf+MSv6Cr77xmhZ1rC/EMFAO8N3RhwYIwlXTc1Bgf8PU8n1Kr7GrHe6RrXJ1C1U4cCJZBHte89O
R58qB3AlfXLRUdtVMTgezAVWIFshug2f1OwSwj1sJ3BbhBRsB7898bAFw3N5NY/00jsmg1lyro/P
s6ZiRMiIL9idF8IhjM9jl4IzVfdDrjmDFewE6n3BmYrAdlQvfLJB8xwJf00ut2qswUxfwHe4kE24
RJ7lRgTa0cFVfEfzHRx0dkPBSqgve+9iGjkNaoU7CpOrT+VDofjngmUvrACQa3sEnlTQyC3yTShW
vlvxo7o4yDxVHdgxIRkcQ/FcdtUK59SqQxiqRNUKVrrrEcKipPpepzHepyrVLZIChHhjiihYh2Af
8QisHs80/HTi17Ht3RYRXxwbvBCJ/Hya48SyAhF1RUv/LpzibTsn4zzPg8osrW2JIFomHmJIgUvC
XJizDqBlRsmmF2nODbItZsVaGhTnx+lQba4IW17FiXJfFuKuCQNXkB48LyAcKbMLjToehEKGSsYh
kehQpvinVBMOdUsHqEoOiZ6ty40YKydNxoGsamtFYIZpO4e/mK77BtMa045BKjlqpo2RWm5ampv5
MTXv0TERbAGCDo02C6/hj0fOtWoVuDBNOWqLq5aQUCq/84ccyRZIIsul4rBgrDy2/J4SA1jDUkmB
mhQhGUsUmwD+G4WeLffgFPMHqLyOnpsbYgfOsqpc1CIolKA7h0K7L/EcUiEDJK3TQVCdUFVZ426E
CSUGIBlyz9eoZEi2wpLXipQSCmeemLu2WwfhmjMkz6Tc/ZirRb50S3RTqnvZoDmU5u02QEML7Jin
MUYtks0M2GGw1wpGcBeS6alvGr9fz+zGJGwdtRN3SWMc4yzZxnJ3U9CGI313Y8hg5TgqY9JnuSYO
2FNRDJMbKCG2kWrsAnCJMu2Y0BpHq7ivw84J6um1gYpt9SkVmfBuHslxHc4em4upSA59IZx1i70W
2XoRyhUQinsQUWs9A4Rt6GsUYwvJL3Yy2MaeVlVXu5lEoF3wbHCugzyQiN4qMndZkTnop10qSav5
iy4NpBthuiYnmmyLiT1JnFz7hURTUb0QAYQhgNoalekWeXfMjGQLa2BdjaLrgaT2PdLaNdbosrpA
2n3hJQeAk6cwzDZRmG5Tf7gqYg49BfiB0NpUarJBL7tPQbRGCldCZDPh60yQVoh8DQOaVHky12NG
y5QttzntmzHfjKSmLOsE1ZZaqq+JHCkuCqM8KsjxoE6Waacqyjq0/N6NIhNZZRZK7ew8gE22MhU0
iFNOAh6a+v+3+JD/D8kgQD1kgBlAVP4HNsimTt7+lb//6/D0G1Hk19/7iQgR1L8UkWwQy5JVA96H
boH7+MkI4UdYAE0NMgewDwmFiPFvSIim/qVKBvUgU1ZUU/9BFvkFCeFHomIg+1Ys6QdzRPonkBCu
/oEQYkIIMUVN0kxF0ymsqIbyOyEkpthpocPxFrLrua2bunQ1No1b7z48mNNP5MhHFok0/zv/IZH8
uo6iwGLVVFFTfvz8A4lEL5GXZiGdgsrh/OVwiFjB/rXb1WTLa381nb653u/kkx/Xkww655Kp4SHi
sf9+X0nPHO3xliNhcCRaHrawOBRX4EjR6Kd2cFS2GMvczI2W31xY+/uNfrywIf5+YcKSUGrNF0aA
7QX0PGaCsYVY4U0N1nQrAHS5CowAeF5RQ/+5X01PJgeGbz6GrH/5QWSEtqqqaAYj5vcP4mViQCAp
H6ST37v2NY7uQHDLTYrli55xfMqtO9V7m9BAowCwfMR9q6C6H3uF2OHLOlynyK6mFP81Tj5a49T7
G+m9646xekC9kIJfF7ExYP/rKTZEx6F+UPRX0qQxkKhoeZ7L4kkt7rrhSo5vxeamxfSjncJs3bJi
kqBXl1e1dEaES+piApOreixQStUSROedPKS3OI+JGOsPg2qiqR8WFNcWGltudEF2RMqVnm1GbRd0
ZA6nqzJkuaXjgIRmoXaoV5MWV/JDo+ArBF6YZBH7BXZtjb+ssj27Ukrik+0Z2L/hxBjaZZVcYtFa
CtoFZU89QvI8K41wPhb1diTYSkfhBSMUSrUE7xaRsfqS6RtBusXNNQ52Jlx4ROvRWRq6dVMMrpBc
cGB2Zi2B1N7l6I9Fs1jSw8aUzOpJuN+Rjy1bJ2LhZfMosbfAt2WKN4jle9X21SXdfv2yzG8LQKjJ
gdzeRREZthR0zixt8cICAz4BWciG0LxwpvHJ+EAOy6rgrUz+MPkRBsYpJOq0uze0NeLi1aKDH2BZ
OOT5vq1IfFbfYFwvUtALk7YHcQFl5jZSyaLsTjjXcMx0w65pqTzaI/qz7KCqj3MUeDJg0mWj6j8b
yhMFf0LnCCSmTMJBbtqQimB3410ebb3ymPpXFWYgniYBQ4J2GOSVQdzSMDO8p1Nf6gszvsq7wyjO
GV14DcIVQIJjSQ6OdIQItKiTLY5GmhqroTqEPfsQHx+GCvjSmbHo6GSSJlhJJFyQ/93odtK4aXYY
cv8E1x214/uId9TrzqmyRQyGoQElNuLqEaKmEV6Kgjrr8ZbdhDC+ZQmtzTca1raOnyocTr73VCcH
qdaOFt+KTKsofIK30Yz6FWRDjV2ORpglTCCj3UbtaaYzs90Xxl1jFm5BkhpHdG846mK+ElQXFSSB
gdtKRbxARE5JfENKNrUuCTBAE7Zt1lXWpZeyALNlcJFIOeRaPky5t6PxQkGLPaychmsmWOz4aLHK
6jKOJXuClpTiauz8597cZ/gevXHfJAZ95wPejAWtq8mySSeGyDefgA0KX/qO7Rdn+mVDpgh7IBnt
t3VVGSgCQ7w259R0hrpdo4i2Y3MrKK8B6iqjO2TZRVM+JHOuEcYQX7s2ottKEpaTuk+YMjrGlEzX
LFxJg26Pk+cEFIhN/OGDctLNAjTpCkQmuqfaboQdXTMbHQhCD3ZAkRPDlzeeZTG3jRbVBse5WHxg
GqB923k0xZDlGhvEFrxxbCEhDFARJaaSvEb+FwdWhLaCBkJnIKFLl4AWhBKD8AwBUINdJOXLKKBj
7KFd5gWX0DQk1kUoXNUaypGJiHBaI7ZQY3kD4HGreFDw63sTDYlF8d7KiEhEwVpnvUtkM2Xhu7gI
7jVYIrp1V5M1GSbaliqPZpUvXWswHwSXSY7zMlwX1lMYz5kC6O6mU9o9gg4nwN0mQdaNy31W3pF+
BHrJprbQdUxz0XaM3RTjH9CmRTdwkDKZiKWG7Kx2kYvXwBpDrPuKeS0TgZxPOJ+YCvJkCW2W/Ein
BZdCpATiFaAnHWCtJavSRld2XgjzhcIN4gHRB4ZzJg/Cqy47tpS+d+thcaGbhiieLBOoXqkYEgvH
7lM6gXGBnIE6tHTz5iXPXicdVTUB67A9B9tC1dTd1biBrRu9X1M0JGd3ofaPosgxWrzJ22eTFmq3
r5tLyAs6kkqfUCFRWxVa64bd3ksPg3SbJhutPtbyg4+9oelQFlqgE41dNLWuVMEbrBCWo+7QpHep
yjc07nBmPcntSQ43k7CK/DfdvNLJDG1W8fga6Xs0qMxoSL9hTovvhbKvMcQkd4m2SaynsroKopsG
NK9J8ri/hCcFZX1eQxBPMu11t+r4FOYvIVWb4KLx0VX22lWDgUh4HRW3oIYxjsPrUAbbvoD61KRO
rk2bZqrePSZfoaFaacxpsQRWGfLWN+8QNVEI38ignmuxxOO1Scrbag5CsyzAGiJPpVa3MVRmJF3v
jVDDcpFEtAi1Q27ksTKmhw4n0LIy4e4wD7cU1SDskqQdcWiLPehX0qEgI3iexp56kYODMvumEQAp
QrSJhr53YxW1iw7ZYi14cH/5q9qykKFZRAAKJp9Fb1AP3dSMd2mNSc3TqCQj7DxVaLMBPlpsHxQ4
owT0PXpYRBHENO+lNGdr5+0rrlB8HlQAlo0g3yYQYjDRjbKDl536e3qh5x060FDyEK7pj2k8nUot
REicDmdgUAU25nSr9KETWHdMeBcxdcIFKdQCmzaxCZw56Ix8dYbqLGFH/yrXV7mcXYqz4MsQARTh
L0N5SNop7hnK3ZQwm+hUEds5xe+6d5BiqiR3aMwSTAw4sPC4IJg6SYSOS8YdPn0YY3sJL7IvkQTZ
R24VXfQYOgkighJHqDvUvGMscXVFvTCmehumDuHXi8LclUGBJ/NJo3TbrcxYczVyc3n/qAUk/qGk
IWixTMhhfMK2swgqoH67HgMqMqnA3NZYa0xbBc3PG7Poox18MkrSAagLey7OZvGuiGGtjfDSKFHl
MEACdY05Y2n5G52dGrlmurftop0X5wsZUS4Oq/WUUzvHpaJs2XO5YLntDKOUjBkuOPjTrSC5IT7P
hhVrgFHkcz5Hv6ZZxyR465s1Njvqg+CvhjeziJYyk3TChzIbh3JcrL6lnSPJ2wRAwojGh1csUM60
IyskTr322Iip3bYkKrVbNm2GfO7nncUsD7JWHIzDudVT3OYhO0iB6Dv2OZBJ1IDitccKg9VOftPh
iEz+VtdcuWUOZTIcd7yJsb/Lpds8X8MrIVemWWbtBSze3JKXELI15RA2JWf7/dRcdtatIp4LfaVJ
58YkUNu7GdRdot0jsi+mkyfuW2+XIjoZtqgcCuZCGvAAT+I5fc93iEZooVMUAEPnhJfrIbuhj2MM
R1Hc09Q9xNivzegQ8iAL9QFXFC3vyaaDEFuuQFKA9ChjGJIKYJ8K+rmnmD1dCZinzU5qlZ561KhN
dmfMYSpXDXswTbr3iLAy/ItcipdCAqY4WHZGfFd1tIPuRgMrzsDXO11FDUVFjZDG9yQ7Umav62Mb
uDqh7JBXMHcdA6gQC9+0Aw2c6rpttiSDDT7bSMQYG6gpBg5ipIn1FbRDLAbjQrWeC2jwpALn074s
rvOJLpfDqi9FFWvJAW57wSkl9/Eos2XMwspWSAsLaPZY+IqkTU4vTQ2fIDIDPLc9Bjt6n9nOT0Co
aLizc3IWhQU3CeYpIXwHALWVTHHJ686Qq/qzXMN0gIJhEeBV7PtZeUHQXGz70jsbyCGndodaSTlL
1nsHj63bKaIKJZgESnBRXQvPf1uRC5I9AHJD8YnMc1gPlbBq2hrpocm8A//IfNbDh7gl0wg/NJNW
ezEGNG5kGmuS4RKyGwnJEdU+qpC9LOzotGGeXGpsUQksJQSYRe3Wo0CVxewZC0eRbwx2imRLsPlo
MLTCugPppt7ERMGOMJjnr6UMUUFK6KJAwYs0lAfZzWNxOQ10dWiGXkBVuhY1zlUnrX72Uf5ErtXg
xJEdWBA89yHb6fG1qtpKSJK49yozCXd1sSwmdlecZxyjelTMG9SX0XCftdtGvM/k2xBvDpsOYOMB
4B7SXHjVwp6qFzE31h3a0h4S0PTcTA9md1vUjh6gFEERyoYSFH2R7Cht19WVrrElKtjF2IWP7chC
uRZz+AMWalvByR+ZHwgww32yNFhJjP6WiDQPn0OKYyEQmWI940byVKbDA7rlIb/mkBFyd3m2Uchs
LEy2ENaiih8H+SnmivVNrK999TonVpapTO0coRRQD75UXoPK8FhpF155O8WHgQ2ORcFYefAGmrpE
uoqwmAwwIMpLGKh2ncA/eyTjxvTYHNJsmcR9zBZSgzUjpwIkF6wGtEyr3pHSdRm7ofyqDNEOAQ79
L1zb1bkPtqW+y/o3yqwWkQeZ8GCUF0Dyl4aPCFfDtBRNJPQ9G+hh4ZIILUukdGJF6rDXMM0D016k
lTOp6cIAGzgkoq1p+nNpmG5gUP4clCtAyvsoqQ56L6/I577t82gXFyAFfHZzg0KzwXQ19rYN0vCB
WE2EbhOZryoRC9Z+8vGQgpMkRrHqnoIWHchdqGpbJXjPslelfBLCjUH4akZCTeMyW4nIdbIC51nO
tIkpkkUqkjGlqNsGG1qoocbn6kytGMiLm64hUbqZJXbYDt2xB/BUOPhBSbaipXfjTY8qSjdoTouB
/Y9y7aH3m0huwroeh9deyCzfOE1Nm2clPgB9rueE2J7U0kC+DJUHEiEWDQf3MT42xbnlYB6ZriFf
Zgn7C0DzMBu7RWWIl8RONyxTzPH0bvlevQFx726ca8cpyfA9HYz7xuDPzpErMHwUo4Mzq+zUgjMW
DK3mjBGyUJkAr/Vuh0F2wZ3Gsy64eZOwG2vCqR+fiT+FqSFn8Y2f7Bv1GEA/raGc3Vr+IYjdTNiO
9D+/KdPAGv5cFoPRK0kWEjlqfTML+COgl6RgjyBlrN94fl0Mlm6No+Me6fZqXOPt+fPVvqoIQSUW
dcugCofV4/eLoReWEq9nv5IZAH6gvrCoBsHrny8ifVV5MxVTNzWsupQWP1UUpSDk4FsakFerm3Z2
M1U3I198RjuDLtqi6O6inp3zfV5dz2FRY7wv9b1ZiDRwk2+rYHO17VPZUZYUjHiaIsvK38qAPfHU
xBNS8OfTOv5AIOO8xc3rXQLQwh/tOrIlk5407y6bBmyI9cAhCqnvsBIUoCasEuDm4IUN0SOEEcl/
mrAzGuSrtbIzY73DRCV7xUl0cgEPSvfCS6YV5FFfJPV5SM+F+qh275akLMTW7aAc0ngNETYUC4Xo
Zs5weDJBDJaoVS4TKoWS+lQSSaZjFmgPQtiss24GNpw6mBk6wCOf8E5ZX1q8i1mjXlnqQwd3EXX5
dNkbZyXa9MNL3x/F8soI9ZUCu4TexHQJlJBthYPgfqnC1jeJ8wtpuKVnALogOO5RPIvpA0qUAtmV
txbGAx+tyjyXBUPW7w3zjL+L4u2sE2ln2e/44KMMYRjV4zPcWqu7zkAkmtGu8NamhpjqKvZY8IkK
7txeuB5r8ulXZNhxBD+g7fvzkPtixH38kj+XXEcCDXLUbzwS84njdho9d+VxGNw/X0UC2f33saRK
lMtlYKaaOr/LH0rY3jCijTcotdW25JDpa3sr5UhK50qyCSNZ5ra2+eaK8pdXNIixorNnyp+L83nR
1ITHcGO1Pdr6MnHCN2OpL2SncWnKflu6/vJyiBOpmEuGrn++QeJhid9Lgvly2WYAUzmsyxcc7yv0
zXZ6983NfTH1yZIu6XPfwZKMz7NRRQ6AyuvJkWDZ2+gllpy5t6KT2Zlbrr+51pd3xoykWCITk2p+
+uoabUzGce77tazu7XRvBTdyTeUQJ6TWPlTidTXYdPgHxCqasfjzxb+YdXmcDBdJVFSNX/4+bPKc
Q4xWhkiCcGP2lGTRqgiF8+eLyF9NdLwEsqgbqm787AZ8GJyJhmk8lHia8qG1Fad3I8c/RCtlDYtg
+WKcabwsEWXbA3kdy/9q5LCgsCKTx0DD4dPzTRvfa8Aqegu08mewhG6z069+jpzQMb5Zxr7qJcks
LJohq/Q2dO1Ti6VJSRgSJQRCNKbt5lS6HGww1yA0EteI513t9F88XBZoSZVVmWOy+WmVbpKpxtlA
dRsVq9va4AJX2Ua1Sxe05oIm+kpdhIfKNlx2VwfT/vPVpS8GL91BlaYZbQaNhtbvAwgoGIHxOgOI
0iz1sFWymhYINvGqqvvKjb6Z5ubh+GnFVNmHaCJDlo7/5zmnAgsR50rEcNULyDBXonTbRCjtET7L
372WXzQFVZnZlAYVO6C/DRuIgHpKZUpYSFdA17aYnGxryVm7sUUnX/175PxKkTj9vI1PoRaf/vf/
MsDiongDM1+9vTWHp+J/Q4qFRPTE/9ypvnoKs+Zf+/blU5TF/Ld+9al18S96hRKdaJCLCgoshtmv
PrUu/SUy6iXTkDWAoXSr/92nltS/fsxrFskt9L0VneH0q08tKX8ZxA4qlm7xJbMhNP5Jn5r0i98H
psKnY0yKhGaIjMq/d6qHaByMCLGVVptLQQxu40mz/XQXkeNVFv4JX+1Zy1io9HHpZf02V5obAshx
QxfXBHYf07jbVdhJEfSFa5QUq6avr2FF7iATr9s23QCad4RgAnysXFoU3L2Qmj1tJrFq1nopbCfS
f1T5XlZiB1CPC2d6LTYFXcJqAZF3xRvqNLJ1T27Mgp3msSgNB+AGFK8XrXpSyTVTadGZ+UvaU1Ot
RDurABQO8oaIOqdIiRsl1CtFj6br6K0z6u2G4Q4tas2BkqdCxZlo+oj2GUSlsEuWIi9KEg1rchiy
7raqr6dkWhFRh7jvRoyibT12255qRIc1jZrczCO3MmEdQ5lIiVYX+3RZ9gDwo97262dEwyN/WGmu
k/4xz1GyWNZGo3ungntClG9HlbD0q2PMQXICizfmnI04fZVGuGwhETcE2s64Ekp3vocnxEgXKScs
DLCQgy/NNnS72ek1p1iBqsToD0t3b1YJ2a/PnRi77ZC4tabt43jgRPlkqS/pZC2jSV9KOK/lMDxN
DV5LWpkS3TsLrTeo/wbtZR1Tf2mrbcF5ppxeND92ZsBkDugjUdpDWpw6Ob00mltDP0RCjMpTxl7Y
L0qa1zlqbH9YSOiqqb50Cmi/DBCAvyfHbqkE2UqL42WvHCxpH0hXvS7tUnzZY/kyyjs9La5GXXTR
Fi0l8aCYZyETlxK9X+LVFppobgJ+XdKqG33yZAEZUK0NcdHHmIHC9NVLdq04UTbftBXsgPoh5z6n
KsQ50M9VdaBb4RMp1r3+EJfNi6cQ6hv4pyIW92OevCphQYnDP4vTEHJccGU+hjVdDN2rB1OCWGDY
o0izfapZqL/aED6xgZnHo3TlEaLnHesAGRr8knCaq7drq6724biu9XCbtxbs9NLxiDuAGQAVEFep
dwxUdd8G0UnvD4LX2XEQLSTtTcMC3OOjCWHi+RUj3/LoSFm8AdquEYKNX2H/ozsmF9p21PFxFs2R
JuaDikaJa4Lhmw5lMpwaeXZ2kCyiM0x7+k8d5WaVFlDXwqprCXJDzzaVKz+gDlId6mhOHKSmRB25
jXaJBZqqc7v8fhoRACcghWhr40xOy5MGh16P3pS+nMOcyJF9s4xwEcenSLnWrHrTcKqvrItmfKtp
FBjxMeLoIFuX0YjCNHysYo9CMbEAJECO5VsYIvPFQZVQ7ZVFtN7dc13vsijEsvZU4lbwBypW7EI6
nz50QfzIe0jLEApvIxa2gVSwFDCfiNZSp7hLQ0lBGttK67R8HP35/Zu7TR3S6u0oFU4FfX3iO4CB
ABd5uC0jA7MmSctnxPcLv9RsWLvQhwfamdm2QeJA+te2JowkR884tLxLHSQfrAMNIAJ0A82YOWN/
H+bXhn+fJHR6CA6AxCVRkqYHRjTnWdcfpvFOAYdX6cZCCgm01SYC8TreOqaRqDrMvs5cVVxFeYZQ
svAZCb58NiP9nkMlQrNlzu8oApsyaVkNMK6wYQThk2A8mAYehURYdPzLaXAvVR2aPH/bW2D9cuh2
9GwJXl0pE89jWBpMVQWxdS3wxiIc8dEAsslPAenXaXc/DZclMGZrupkNbawFsjyhrd/HnbJsAMZ3
pBQlsuUETHByfhPDFYNYvIimctGClk4aDDiW6tTdsByCJ5TM+NVzO5Y6ileg8tLeSbH798hfNM31
OuEsglbhjblss2xaRDgNo4S4eU/nVcicUH+co1B0GDECTVoD5a+uXJsVXWmxgmePe4ABPaSrIr43
5/amd0H/+ODPk+Jw0xnXGphGH/BtRN8waVqnCx4DNDce7q1JhktdkZeegcUJkDKhOkeEaIfSyURj
HV42APCb5OyDVuiLpwzFrVWvQCatO6UBSgdtmSK7pK7EGANmOy19FVNSL1z4OHAzIJwSg6kiKrv1
nlUaRhZlvgyXY54gdb+QNBTTNLf6IabxfgCleSajAKdHahf1yWxA33Xqit0r/8ywIq8ZHYvQgHgS
282k5O8T9cZZHquFLCTGlZidY4x94QRuG2gZMvgyVFj3EEpUpY1DFe/MoU2Mo28gD7MMvKzUlaO5
rJ7mJDz0Vx7ds2zMjxCY8ZbHdEjYgCsoqqp8T35BRoSK4QerPEBeFVtk2p9TmEYZUlGBZVMZ02UH
ay1mkWjqihQR7rILTxH6pzaSbjMJBEy48ucwaDgRcSPQlpJoa5rxSu18lqTygoD5vRZjftSWPrQx
mozGrZlCJ/fIYwn6XU8F04AMhu8M6RB19ZhoBUBpo/qWhS8l3fYRAv5YZVtTu6+qelm3yO5GlejM
vRW8JSCREeZtKKUtB6ZnK6tPOYJimvjrmLJtX10RIGS3CnKfyTsr/bbpJ1ekKh/OcY+8uWVzWyFp
wL9hkx1MJY5gColkUsND09XupPBN5SCoNii7B+3sj9iiACOCQ10W6lVeHTSU5SZJSgUPzSroW5bn
MCVBR83OIYEJ8mzvwSWtJqKbYVwHLDjq+5GhV6DFLcznLL7s1VtTnUFszLs1ghe82yg66EDl7FpO
dbvRZT4zn3cACaUmc/AqDni5fU+m6wboypwZFAaI8MsVpWkgdXDIcN8n8UtP0rGFA0tAwdSZ90JE
zi3t5EHIN4TKLgbZ23fkpmqgZEOTQN0quoqEZpn4k+urHhI0zmiheeB8CbMiP0wQwkQq7B16Cw8x
eoPRWaO8Ald/K3tOTN4vbnWBXvaMYmXuf1PUYt+O9xPN0UF4hxOzarNzj0LKZ0HLqhqZCtsvU99F
BifwFiWVYHWHqjVumGNf/FlYkgLF0dRy3UjhPszxLaSzi4JbJXQcnKOh+EdmvOcE3fvcIKC/VBCi
WMIXq0fxzjMn6J7iFpGaS6wMdT7rZBjSO1kb61rLr+IiPGHBIIMoBcVFs8Poy4tZ9q+O0UHGerUA
W3qrJkQ3hQD5iIFajDqa8UzYw/sj/EV9TkRtGWPAlyk8FkXsqExJcjc8Yio+C4EMChSwnHxpBPPN
ka4QO2RIOEKmPUosxNkoOhqEEN+LH5Scx1TsfDq2upE8WVgcFb0mvRiP4fSYYnCNwI9iatoSG0nX
rj+pk7Fs5GanYFgYh+JQwEhtoFe3WAha5amH+aIMxTJUMf4Tia16NCmxdii384flRVmpkBuGufU6
li7ZA9uEQmZJUzIg2APyuVHnJ8R0y9BXWH5g8EIcfNHyB77fNRaeQ1BSQonZ+cRmuakBOYzAulPk
IaEE2z1NV6YgrQ3UJ61Zbxu8AKLIsFeLlw9HtF+H1Y+aWflTwXE+8aBAthR0lKhzxc9VFclXWWXN
BgOUTTVuma2SjXJSXX+t7WbC2M67bnapuhAoCYpOszTvunwJhyBzrf2fP8nn0uePT6JQ+URFyvGQ
usDvJYhkirU2Tvr5k6RPxr3hhFtY7AvxJbwujomduNI/LH1+vqL+qcYTkn8hSeWPK86lT2ndrbP1
sMQd5lor6/qb+/tUiPh5NVk0VQpYKk35T/Urkfxcs5SkZKUfeIvXGepk7XJyUR44qYO95puC0ucK
1t+uN5d8PlTrJLrzvtVyvZ+1zwQo1BrZJZ0Cd661ypw+9G/KSF8cnyVFMUWO8AoVus+dJpF2peHP
x+dUGteRIMDqLNG0smVRIjtiI/XnRzoXpT6UkX7e4X8uJ336/ngLddOouVzXQu3BoAqaMNWLb27q
c23s52U0k1q1Yuiq/vmuhEAb67ye2d/b7ESSsossYassUZUsfefbMudXw0SljGxh9qUo/7kSJ0II
9GILjwZ2psu5ZI3egqV6mSwsN0cdtfK+ub9PnY0ft/fxgvPPP4yTkVaaOAhcsEbg10qvPRRaKSzB
KgqHP39fXz5J2uOiTM9uLrTM9/7hUnIeTuIgwlAet/JSWIQ28a4C73i+MR0sifl3RdxPVc2ft4a7
QdFVyuKmNo/XD9frIjnB2sT1aru8lamlVnfZHXK9J91hxv9WD/+p2/C3y1HC+ng5yxTGwjS5XERn
g/OsG6wgS7rROtp+V5/+auirH+7s02TZamC8htBI2I2RREMjzYsuc/nmv/m+/nOVzxMkoCO09iM3
pC0Q6K/qRbTyt0QEuwBott92oubP/Pl1VvmSKLkzS8ryfM8fvi0xx+fGKzhfrVt119IifywI0F6h
mnLKG2+FMCVZ6vcEY+DMc/P1n2/2qyeq00GhTCzP8/OnsULjIVbqvuLwRI44co+arM68/25S/mqI
GCJtYtOgi/G3GTItRhiKgj5Pyt1q2JNPvSPuxZFX6t13RXbpqzuyFIt+jaWpWHA+DUc890pmAnFY
cRIZ7hEDrYxd/oZZ9p3j7h5Y4GP47fQl//2V08kAptiuaCYP8vNkqctBLHlVjsv81sOatkifur1q
Z1fBqtiFezpjw5YdN+iMPaF9DjIYKkOr+JuF4Yu9xG+f4vPK0BIlGcEaS3+sfdEDTrSfr2J4Mh11
HV5B9rL/PHy+mNu4pIm/irqxRjv10/JekYxQWu1cUdrPjxod9Aak2VZ18gt/9e0q8fdJ+/erzV/D
h3elJz1KC7p56/04b9uMHduKBzx7PFnVqZbjGtvgP27BzYOWe6SAosx9Ivlzj6qOCUDMULzyhs5m
J0L3Vt1ung+I1Dv/aqj+o0bK/7YWCU/lz02S45zPjZnv5e01z35vlPz6uz9bJWxlfjZG+MWvTG9+
9avrIf6TJgdZU7/Ns3Ngt4VHkA2/olqKhG/t97GDI0Dp4FajJiigc9aWcjJy/KgofalcmhSSM09+
k+Ajr0jbIFl3LEAuJQqaej9pt54wENgLNf9JwVTSLnGrig4eY0We2VIK4fTNjQcDXhnnCkc8kPmN
dYxsT/AKwSi95Kit3jTMtFAygG54Cgzf2pzM4zhCIK0SGTpTFWGxSjz4yWL0XMTBQ5uUdBFk/DCl
QUE0n0jLVSZSD4NO9zfBWIAlK8L3qonOnQgcIRBldVsG03Mrme26VmGcEHLiXxMH691G8TCsNR22
vlTJ3G2RUCEU8mClkNqwFAOx2HRarOIsktbwZnmfBq1caKVsYWoQ1JdWLJ58ApcXVYilDS8Muv4m
vdOY8Bf0eVRbVCm/NxXdi0ypKH10NFeow8cgEMfELjWPMnsGAg2KguIUpIklYlzflSrmhsmKpLci
7KneZCb1BUplTjd6KB9DAyBkiVBW4fVE9xsU67QCN0qQH9EM+NrswafiSapmtfAnMFODITgjWKiy
oqQfmlTkp5kzDcO+uraU4KkVQEjlGVSZQWu041gW7SK2YmthDkn45Hc161+DYL/xi30lxTPRxrSc
H7+fSuV70Oq42f0pWkr1pLpmHo/E2w4gxoXUlkltR1Lf6Vc5dS3CNxV9XRGlux+kpoD/Uxp2FhT9
rtD9EVzL/2HuPJbjhtIr/Cour40p5LCYTefAHEVtUJRIAbjIOez9ZH4xf4AkNtmiSNuzcZVnvHBZ
YHcDuP8995zvuNYWTHmOyFlFa6vyQQWUwXmlcWhW1ojMfh61m0SgX6gdRyqlUaoL0aTlKkt0f0n7
V7PzTbYbSkhMyNBwcUa63S8dOfLmvlJV5xhTzSUZIirPHaktzySbr7THZXlKlvIRzgOhFPh+tK7W
4kIMUj1LHOgvLHDLjrqkdWA23KUZTV6tAO4/mPUD9n6qeQ2sl5VMj8JMqMNln3dkaLqQf61x24XR
FM9BIj87CfCWobDlTdHC0sz8zCYLACfKVsu7xIJeF6LPZkBqebAKDyeqFi6NooxXveGmyywc7LUn
SICnpvRMBO3ejQDZi3i09GHf2eSN7HGwpZy3Suk9mB3INUPgyaTQitIJt0rWVQu8oYmAXqsl4nMn
N7RmeM6tVbc39IXYc+THreLAxhiEUl+CscP3W7bewoox4usZCVIi7Cr1GCmHjk4FFQ2Ux6IZ4AwP
6WBuhgqGyqBwWGc5IbFBD4ooAfvbwaJDPtT6iOILm3q83EF20fMG2z899md5qY2dejAq5MCgid7X
FS4Z6SteYHgRVGHOrbrGMNyE5iIppGqbFHTN5ppKAWGlncaO3s/Zbu+QUog3dkNL7CEgJaAJsNgM
c5FQ+3tiJ48Qm8pZZGOEtxMRYZut7ZQOu/oHCJJ0xiuKk8qm9LGqDvU8zpS7SFgnkc4xcGvRzATP
vFwGduHuqtKgpF3mAXKbMN4MoCg3GX4bmMx1qM6Bf8R0ugAH3PU1B3lRBsQzijkvcLAMwXMU56hm
HCPSt71yHYWebBzd8Kekb7nUfSvlhoHIiZyTAjT3LFHoKdYNNzgbwthfV7rfLOqmApxkhJB2/AhV
Dzl7p8D+WSalKu+yHmJwXZXtKm01dv4j3K0m6LLg/qPIVK+1m1ZSxMZN/XzdlH21y7xygFaPz3BI
9703lg5lpnnqlbm+Gv/mOaAXTNRjiEfCFQO6iPBQ3vbGQooA8nkGKdc+pHmilKzotKtphgO+9JTx
zviqaK67yuhe5IA7ExeIbIxkiAfzXKEUwlSq4rzLPGIX3LkLRlniuAa/RBS15bnnsxVQnEAh2lMF
e7Nw9G1aghsqizKh/rmrL5Iq0s5IoDWrhi7IjQAwNgti9wcnTiiJKiRVvY3z09EmHZdCWrvUfa1z
/ARLXyurraNlT+0YhlELNd5Rexqv/JZ8rVOq+VbxJOM+dj19ndueTbk3xKEsbOvrRG8e5aLMzuos
pVMb4i0nXwD/SCvZhfHDGE8o4yqUZqjgnN3lHCzBxl8kuWw/pa6S39hyK2+qOqSwJNAwChcCuCxv
dudEjsi6OSJRNhpdLFi977PO+QJuv15xykQAKa+zs9JO25VqACeXfSyhfhYl51GgiD0piuSyNzj1
8BO6Q2peq6dNrdTXMn/8Ju0icaeljXPeFlF4rtRlt2VU53CWsCNPqLjpZZmVnuPKPlglde9utCHM
b+rU7Maqh1omy+mbtMikSr9zOt28LirPo0pFKJizHT0571Kfc2WVEP6CewbKRM6qHftazEl4ZMWX
kJJO7Yo0WQq3F9BGOhizBLcjY8eg2AXJhVbZxkGez7XYus11RGVgQ9qi5XCaiDMvoTjmFErhjUV/
b1hsuVn5e0yPfHSZBlfC9KSN5WVPSMJAcC04fXESzvLUTk/zjKbnqK8lD7NCSvyIll/SksRIKFj0
oHrL8hWUO07UEqqrnTzhebKpnNET5hMBV2QVgMjHyUDdudypXzo+Fo6JPJmXdFPl5DdF+JR7UbRs
NCGIb9oDDrxC4IWVcYuj/EqgCU5b2/vWUdkzb6u4XKhWDZRT5AvVBXtPgUE0lzIV0FcrrYeS85FC
6PS2BggzWU7n9ZwuPYyhdhgsHKejN7Xh6F/xgmhb1YTMZxQejUh3taOszWBeq1O8gHhqckijxSpz
opzIN7naHMbkXM5B9JuuSYJYNmt4S4NuUUFMqfiZoeZmtHKVuKUzMqKzT+PIMch4WehQM+UxYAQx
vhujuWanLN0ioBPELa1zEWYU8tVcVXVRF007sennqAxrX9HW+2ANTrYkA1+QQ4jpQ9NT37+O/Ezd
Rp6ol//xb8p/HKZTo+sy+HxMpjmMokUa2sFymkppdU7ouekc5iWalKxmJUdd9cUkivKAia3AA0Ah
9UySNKzVnK/ap9MsSZIwpjX99yDZ282wL33Fv3X5o2nDak3aJt3qchoZm0RI2WKaFHvsekuvpXlm
Gg2HoLF2eq+k23fGwoIGtL1qWgEnQ2+mQT0zFB4llUBdpPc/4n7QVlojHU9+hQoZLeSlS7NbXTqr
xqMzcbTSuFudWem0rVzoYiqunnmCuIXjvVe+6VaFG6G1rNDCda/QF2i3GS8UCbRU1Rhg/b1av2Eg
8qmHHoewikkaDU5Rm++xmli3Wi5bl4apZ18Og1ZGh/o2TVNlmNMS02/p5VGXeslBxvFApYuGfqlx
lorUqFkezVF6FACdHWeoQZbUM0FHNSdDQeOZ82layoai2RWNYxD9Z0rKVU85D3JqUtldJCTr7OB2
GoeESJ3rTouCb3Ks58T7mICanOlalTtjl0s2xa3T0JPJinNxmHcaI22e3444cTswPvjAR/eu5tK4
7ToctE5jDE6HeGc5JMdlLYU3j8YW7H/OK6IT1rdpVIn7gnYYPxANr6+XcYSKvHLTWmkF4GuAIhwW
V9PwIXWpS4nmy+DBGTHsa72s7ozSQvrn7HKlUh6EIxHXRgFGgKlCQo0OT11fIQ/6dm5IQ8fdeQUj
8MxKtG48fmYwCAjXu7NpHoiy1n6cRoGEHSCuNE/aRWpY0LvniEtR5t3FYQAojVa+LA3/hxJlHQde
8Gu1QaNY52XJbxXcLwSsQo1hl5U+k3DhQvX8tcD3keXSKvpmbQ8zJf/WeVL+eLSY9/AsnxMODy7L
pGifiNK3IelqVm7Frf2lZXD+17MSkXylucihpQJwFZNcH6fuLYRaQiUlKSspVexv7y3UYac7ZFhZ
o/08JDfsNOTVXtZkI4uLXZ0zdxyWYl/UBmSLSovOpwXYp0GM0OivxdciU/39sOaaTD8X7y23iZZY
HgDyDnNNphDHOCyzOFWKp3GFjXUR2qvB8rT6FHQsxfRBZRWLjDIelOJPltRWBoEguJN+L6Q4V6Td
35dOGKNrfSqZKzpX6al+YnXEq2Jc51i7qz9WRJsvHXLDuBCmQgtouRMUGs1EUKSXaQ6txTcY08iK
scaZiVf7P5c2OuoS4FVJAMUxHngm1LDXT6aFy40TzR2rX0uGlsDes4NWT48XqSLHacY5rguoCgnz
4ediRG2gwXHAuA6lpiN5m3wwlJ1fDTKxlwh7HdjvPDRnRsRcXuvqQ2AY/VzYjcD5+LLUqPC8yRGO
q0zV4syfv11ciNbKc6+tTLpv6TI0vOEC3v8io899ZmTFrZ4T76YU5qcY0hGEx1VJ9m0URPLUv+0t
5Yte+vUcoyhjet/TEFnoOclG84s95CeeBYELamjL/83f55QwbkIfFpylO7A+FWdZWz0XcLozV06r
rRYKCF2BXVkrSSBr/EVEgQyPES9j+zIqKXJOZNZQfwSdVVz8VVFpMzZlFJ9hWBlllUahVbpzH+LU
eNRkeSeC9i4LhstJXLGcelU4+IlY1qGodM+TxlI4nbdsK5UiAOugsyRjTNgr7AvNYOuQmwFcewSX
wmAalwKYdqPoIhKsRdiIij1tOiTntVLsOYVHSKE7fDZpMEFwX2TFt4MKQ4HJ9aCLCyRO2N1s8GaS
LJ2Uug+PwONAvOGNtBFtQxZmlGQCuVSWqQuKRECFRB2xv07ijKyXJJoSIAkJxgmcS1VLQMno2RTQ
CxVmec82CT5FQdvkpNXQbHxrtWBjC9+JlgfRxlXYVUghiNdJuYn92JwF2ThjheR1M5c6W9f0iwUk
n2ZrKJZYx4HyVdMq2mGEH7BLKka7Aw00gYKTSGrae61V7j2oHHTc3Lsl7ZW8cOpAWcp5cqLKhbo7
yDuS6Dh5D5obwwvorQ8prXxf5ulstKWqSSg4rDNgKQFtvyFyEXJdjNuRCKJaOmh+VZavJunHN7Hm
iBpjhVk690aMFVW2mx+23n97TwsqGuu8G+LbUQ6yDDXCX1fhzqlpPZR74c05JrrvnX4Jn+WkFRC3
jPaylaWGYZZdqR7/UpR4A87dFqll8Dzos/ZWZyjtSrTGUTfqDQAqAX3LrhK26GMBsVyWAv4f7jk2
hC7XuTfxQGTSySq2Q7VmLV1Oo0l3oyhxSAsHRsQYCkvCnIPR3maGzzcw4AdCtrz4UGMaRFTPLfyo
/MwNTduj0NR1LZuEEvgI5YqT4BSNSVRhih+GzBdXM2lRFPoX5Slu8DoNg9GPuWhI7ZZoV5gA1G04
hPSPhkpwdxCjEtd6pncHkCJjOdd8rUolis9bzIk1jGG/panAVO/KhD805MF8K0/1OTxGWJ/q6UGj
UhOVCuqmYnYvxqRvXfIYvNaoXD28TZro2lFxjqk9HtJJq+JdRlU3TpBP9ao+bn40JV7Sg2al59KN
bbgKyGzxQMAEURQP0mISrlACCkpu3XLWDsl13lb2fFSweMNBu3VoTjEaB2vwi5aVCA8vsU2rxiRo
SV7+PYaiAjJBfu5UCtNbmxbRN8KWoYb7vE6fAz19mLStELTk0s0oLOM/TweRa1CLk7bW8vlB6LI8
tWWzJ5SF8OsNnwvDqVU+mV2esdT8lr6sgjQXWpBF684H+pdUDsECmQX/0isRDPBNhaudHpTK3B7U
MK9uio0h+xXFeuAOlKJaTrJYPFBk7Rjd11H3Qtm7OahjWi7dgyzi9aDwjhgMMFfTXErA4MrvB7rP
ofyX5JZKAwVAuRkFs5Zi46AiBgr3FQnCV9aOVF6qebsdBTStPQmUdFhNGpqsNBA8bJmyehsX1Yua
hnCJCdpQaWJRs29emd7rAI/Xnexy2DfKa6Wrb/O42DqQs6x0OM/eV9nSqHiKzI5w6W+hLZezL4HB
XpY6vR+T4NZ0Pm0SqV7u60IFn+zjKhXsNuFP4C0FS6w+MAqAvhg1uMLPEkAVvsM0/akQJ+AMEwXP
vr2IcUOYFRcmfTLsc38pchYJ6rXsA6aYZLkiGCh8DhlCqiC+T1qCHqk/PKsNvXUgbWFIjUId82YO
nofeWP6+UQ3wk7kdYQ/OO5APvmMYGL96aS0N+bNBn9z8SLvLBowfoqeaeNLuKO9+6NpIOZ3Gd45w
bi2VcPWk4XmGrK4Ns9QR4Xgn2m6dro4EPDew9VkvXHX7noCnueqiqYhKQ2CI50lfeji7fyl5gdwh
CAkgdpOcl1gFt44bb0y5ASxmI98c6XpJV0sEioFNHYl76ZiSFqRASqpprFCi5mfU9xp6DjZdC+ui
8UCMHol8NaZmXwfg9I7QhzDdzkvqUBdMISfeuMiOTX7jpEo5s12Bw4tteflW8iuCAsazXyIFvyP5
1b4D4GVoF1LBLTfJfgy88rJLWNQ+0P4qvNALxWp5mKL861vtT4oRskcd7TyU6noZIhutJhUwNwt5
bzkZjLCPlMA2Su50J38+KIGiMKxFI6XmPNOkWy3oeJm+SIKDlGQ7p5FHloYJuz1jCJez8uynNli5
9LqZOBYPAmGRBPWcI8N+9qFKCL2/pYSdLVhaMRBHvYbD1WsDHwe7H9xyFgcAIh8bFib5sFEoaemK
8NZXPb1Z+LWAQO4mkGZQVi1F+BvBv7Xr6dDe+14Phyn3CM38H/REXw29a0vL4Da9EhU9kZpfg5Rl
h5aL7yKpbgOZt16huejP74iLNTEERHOHPvk/BUajDrC2igQaVWPcikj5opnpFbEVhxCAd/ladVT1
jhJn12ku/W4sWFLS60l9JKKMzTtqvymGVGy4aeHxVlSkHlTILq6vygYAhRQTt5iUyKwS8lxE5uZ/
qEY2g3i0w1bbJXKVriUjLbGPwZSJJIfM86hPUh2V0MNMSOdPjVK3Mso2o75Y/UWoVBq8rbqDV53+
pdu/iZWSMIxzo1Hrm78KlvKQNjvTwiyfNCk7gwDkwSRfKsJkZHOJv70omFrm6Xt20ik7gT9kzDZT
wrWVgz6hBzhZDgEVrqhW4dpWEQz8TOHYNBVAKDja2NZVHW/gKGeknthfStQe8nMnpnoyuFTCHSme
cqyljBuDDhZSwwUth5TJBXA2+4KSCSEpMD7K8KT3WviCgassq7EYvgUEVcc0/ClNQoex1MB5kYNq
biTJj1eqqFcVNLIZhbEOdKamSRpN3OLOjT1rTbmYvqyGpF36ep6euH1eghcvbz4UTNmnLTkOJx/1
sq8d6xWKaWfrtOICb/x+3NwOYIjYvpFSJ3Q7tgUYKYcUUoUaM25ya8n/aqhnv7e5wKGgbUnSzvLc
M/qzVhAZih5OzJsNL5NAxfvjZctrxNjrY7dcjdvednA24LhdUKKCDvsQmKc5HG2BG8l/LILyphVq
uJRdJeWMI+SzqBmv4gFWa4el3JArhN0/dsimH+ozhWJVJgyLhZZd8tA5N1av8LMfNsqZY11mvuh2
cYchnt+W/jnaPKvZ5ERwCNDPdCqd2FzTuirVCJVwtQkR6S5trQ+HjXRRp8HMuK7H8ulxLx20DDt9
Sghh3ElDHW0zoJG8GjhS++6NJa3jfhqwUmvKPqt/VM3lQlJAR0J//7Wthj3I4kDLCBaGt1vrdLD3
VkUJUDWcJkFzIaR0WAYB1ri322xNq7/yQD3KLeqw2yIrpfWqDRkflA6ejZ7TrUQXShOeR9JXpXLu
jPF0POK/fm3BYUidyH676+zkavJDjDtxA0oM8blpM94V3nlT1rQXSieq7885G/iBsL1vNf9s2pXb
sIBnhM1upp05+EbDbe4CixI1Q6d+Wer2zJLocjLNa7F3Ko2/5rhPj6lRI/p39+5W3TLJe6pUESv4
JWZv9+tZE15j+N8SaSfuRAlP114EPlqHm8FdGy0XWVddU+U2nzbwGZn+GfaCaQ/vtjZBoWDTArZj
Iy8Gju3L0fDQMkfGLZimWGbnr8rNdZIG06Y+0UIW3BIGWGrMp809FULKQPvQz/193DCQZlQN/9rj
U+y+oG7ztNXM9fE+P4yKjdU8WJ4ML6oQj5KvbTlOFwuhkm1JlFus1Mu3u/9ebgGUNbRh0JyOz+iV
2QNmaukj2Zm5/n3a8U9KANwXs9WMeVBmoJgN4int7fR/NSqJc1Q6GSZNQGuBawJWIiAb76Q2IsuZ
yE90HYENdPd+gASjl+0uo0Q9U6NvrVU+/FYKAvQu+k5pGsc40rZWsVXTXWLSsamH8cVkFunt7txg
Du53AmDPCDMdimp1JCHA5fHYkKL/viMj6FZ5amj+SpH9/W81wWioRLoD1sQ9rIYnXa+fHisKiqvc
UQZJ7uS3qpA0eNDVHjvgJC2kIJD7Wl2M8kITZiWw0OgeZyof34Vb9ltmcCUipWxcl0UkiTki77na
dfNcMgAlgAVGcdgWvbV2aFYC1Yf8UKfNMndQ6P+UIIamuBKWb0ISo5U7qnZp5FNrW8t3NGVQ0UyN
nedE3sYZzibny09VIrRoRclubSCrbhD9+FOb8EXhzfwwJ8uYJBtr0HejRsH+G31AyWlYRaeowGnP
Bxm/zuiSKcCGVmX/TOUEVRBacdXPFRWU8otmkabiPFEr5sox6NQnzCNlkqybTF5P+gW1cvdJln0d
aGZmzizLxdAasBIpK+88l0j6Qx2TZeryhxdpo7iWOqSEUdzwShUaaalx6pGe45c6S2yqe3lZ7RuP
uKfbiWfqvAHUZQAiWANg4v7SOtiT7+MSq9iLHeen3lGAF+4wohTkBifdo0/lb73+1RUkj1okKnih
Yk/RhERvOUG+UQuR0HxQ+ymuQA4xW4i2iQR5MRttBPh2fmsi1tA89Xaw/UgWiQcTowL9V6OVJ+K/
iFz26VwKZJzTwZWTle08k7t14hT8p93ppo+U6fx0+ExiCL5K6NqvJRMlv5QRV+eZE7DLsb5MwklK
BjDHljB7EU8kb8zYKfLurYBixt8lqsJ/aigllR0RfHxgd+5Zkocnk5RSQt6jIP2kcGlvquTHUVWp
/R2NKM9A6OAYfBlC66IewuWkruh6/lUxRmygEd9bWIdGhaU0HyAG3L2ILKQtXQQ9e55jJwyl7GbU
WlR6fulhBa9uqQXgPjaUo+giwn6JE+REKlqAqhULKJvAbZYlt5P+4hR8I0HZ3f2pwZipvDA0md6y
0YJErsyg4Y2iKKQY20zOGrMl0vpiR4okc2lk9uPoSMIkks3UtLox4f65Ck3Xna6fHdSZJtKhR6Es
5ZRBL0RZzdtc2UdDTHB6VGpo4HhScRHYgCqDiBy6Mo8NtZ1PVibbwTIgR8RR3io4vO0IwsYQ5n+r
OBUIeujYL0KOI/m06WqnDYnZwbk8yDl10905sfr8ouh4fnPK6279F1GHu2HB6pRZ/s0baYfk8K24
x2xE+DUjiNmaBfJFFNJ/Y+3sTuVU9kXikUV1rqkatzCmqYPM43cOmeUCa9AvqccKk3msElzvXGnf
lvXuteJjc0TuqV+moey1uYrSgFWaxavRYPVG+jF1f+Um3ffSjq5HBajLwyc7uDOoPTnSgbLivBp6
HKFsEmaFcarFYIwlZljHjH4cZKFYt+ddLuBughGe1Z7Cea2ak33MryadKFakZhmVzXIQsCqZ8r4U
bUK0X3LBp0KTl1AKeDewlnnXQe1dtLJxOvm5wNl2cw8rFuZbgGD6w2jrUirvByvf7I2g1PbZ+Tgm
xgEan+fc6H2ESmlQuFflKTiPXyKTSHFtOty8YYy9QslgWkbd7ZHgVOlw2H3zadScGh1recXCPOpO
FBvy+hJ4UX37qwqYCV9El15JBSPuQYRKa+Jmjb496FBuJu4tFnYl2YmqiQAS4JX9rUh1PRRZ38S+
V5luzALonbA55iU2qlIysy9oeDXAWzDC15Gm8FYGtD/Rk9b4srXRy/Rc1Z4QROCxlRJs+MFZY07A
YNdsusisljXTnOXRqD5JVpmhcaSA3w0+NcazbNMmAz76ytiHUazMcp3WQRmK56RgQf6YW5QOL17Z
0Nrwxuvgjr9Vspwuuxpr1KEP/1KzpC7MZ0oEMH/g7HFUtVLXhr7REd9+q2xV4tbz3WfLhmM7QI3V
Mh8FVnmIB+60kMzwpHMVHHTMQ0dsJq1riPVrMwsiCiows/3WuwpSrVvHYQj8qXpp6iXFGc2cyqHz
SfyyayYLRWEMGQWwomTy6kZbVoZDSm84sh769Mm0ymI+qmGFxgms2oPZH5JsoJghWheyVW+UcKcG
UrqINYycRi/tsCLlCzmV95MyVhd9hWv6tBubeWwqeiaBTMWIulzLWluu9LHLh/Ob23Js90mNC9Gg
iFgRMINq3RW2um4H5akcD9WGsSGIfkja8PqT3qwvQ4CffQSMxR4gzxh+u65L4+EgpFVodJmeK7NJ
TBODeqsOrARS3e7i+KrPdfY3FkW4YcrjVutfaCS4pPyIKDj+uqDAe8KSP3rsDjqbCpmbotzepZtO
x4r3YrWb5DYWS0rMtNbDQxbOJ91tKOgaxI4Fh9rk77UNJn5bgSReh+T/c7eX5r5E08ZBi3OqaN44
oDJ6qBONZJ5otUWvcKxQzSk3G5u3Zqjop6M+xzngqrPqvZEQjDDbYjk59oIo3wL1onPijVYXFvyU
xCIhGE8mPlmj9dyuzeVb1Y4iy+chbyK6okZX36jc1U0bbGXOO/BmTQKe33L4pnI+v3UbZ+kERjHD
zjNs5arQV5rSbCczQmQb+6QSYl/5zlqPUywjIaz/QDeXozvhSNlzk+A2Mb9kfeIshj4+9xPdW+qB
5p0XbJoSKev3VJvrJo7+UfOLE84os8r1FmHcgDaw5ctOsPktx+76vL8QlgKWHxElvFXaFE9cWXDv
jnqgnXA46SmlOJv+axAq4MtRGXQrmhNd1BQD1DwsBTj0Sdx+0RrF20a6HJ1kyf1BLcyldo6jjqUt
dgTVBApyexSr+L5CEPDpaaPyRGXWWeVG28mZmDQnqlZFd6XWfuOnLdaa18Gj8CJp/mJSdPCCr2TX
xPJubNoIPwkL80DHYd9ferVX7NgWJ0TGWIBE/uTml6qZZLdqSzdA0DsnVmU8+7WD7q8G1NTfhp64
OeiPTaasNEl6zvPyRhTj4PPicXyRIbGm0qWB6Y+sOMKKB4RFTUideveT5XFSJIu8vup6rAOvREmo
GfCxUWWPhcmYavBKox9FlJeTPhnr2GS1rl6NGqXhqbcpr95Rpgxl9rQatBQ9D9ZGpkprz5ZWSSVV
K04SoST0l0VFJ5tlxcaSJ2oxaZgMb5xrNFR9++aDnfXlctIxe926SnJAV2+1zKIuDHSQaCXcVAO0
YJz+zWF50DQv1b6jqFXWfhyUzVK3fI4nl7HB9vKtwtlYxZkm96DhjfOAjSDAXqx7KwpfeRFiyXwr
d4YVXQmghDTV+V6F8dfRnVn1+vdeyh9+6p5J/cOTtqPyGbJnnhXa4+jUTFR64ygDccK4BWHCoVQ2
vg0d2oPKvn0GJVFu2JxQBnyeNrz5bQuEC+0NcGZunDw70YbkqWGLc7B0BiJ68AaqrDljpupJYbua
cPiAMMDxE+5iLDx/UU2l+hy8FHAtT53bbWitUNBkSVqKcGH4vrUpcSDElSsQeX7JqZ5SXQONvj4Y
Qwvb2pciIC44qqoKzlS3crD06n25SEWcb1x428boX1fbk2Kwn/xmqdNTqEEB/622xiW2dzUH/Z8Y
KS63kvOPAGnSTC196xrmoyuoMoll/URN6Xg0kZvntEo8NSCT93KcLG2OQXchExOR4fsuCtkAmpAU
RjdqbOaP2Dx/DKp1odsaCQcUWlpEAxSNIJv7NWwwxaVNMK7delFZPd3L+WUURDv2YhEGVjgKcJ7V
y8q3vqcprzL2ey7OnZkvcIegDl8VYzPTbx3XTZobDLJfD1Kuq9WMf7K+DYvrsMyzqxCjWVJAzBgq
rduFDu+fSdql7mEBQuXpRd1tyKu0WUU1Gd25eos1sAwMaWaA8Y3s3lhZjfr9Re0N/O5rY7TxSqnA
hpWdCzLe6r5MXtkpvfi/ytrdpDH/c8whpJbue5ohaHt+9Xeu4f/DZj3ATQr1dSAFydDLqqaPacW/
0wv/6z+jx+Tp30B7879KiIVJFVT99umf//7uP/Qzpacq/9DAoHIVUra2SSzyd2xPcf6hIHRSHkO0
nv8aE6q/cnxAEE1IhkQp+ZsUXR9T8GVaV/4//91w/mEQFbFlXAsauV3tf1W79zYjasmyidpNzE9V
ZRC4lnKUp+bqdloUxMugKHn+ttO2UXph4Wt49T29gxA5gnH/uo5CGlTn7x7Dr2/zhCXnLGnN1puU
fXCFD27JPoYbfKXfUCY0jxe8rUbpfmGefXzht+iSP697lG9uTFJ6fUDtie9flcyQYvWv/ftHGftI
k4FJ4DilVuu7bJ8Cyf7433+bz/7j7z9O12c2VW0VNwGe+1sKzsIA6FH//eNrfPIdHUNHpMoMO584
1AJj9bLO85WmRZ+BW47ypD/vs8Pvbx5lkWtiPGqS8jnAIbYK26luRi5RVM9uvze0syhf9VQ+f/y5
ppv3AAv488vjIXodgMayz6bXr8ebzl0759YqpzxgZt2Wq/xEW1KkfuOvpaePL/ruA/Xqg45f9qvQ
taXi2QqligeqjIC9LxQJHHm5+JRZO964f342kznDsXmJTWSXV9dRUylzbJXPpgY00pm7oV/K2YpD
i7lLAYHyf7rND1c7+lQGe6EKHYPbvKnmIXzSmqDFx1/cUR7/9691uMbRq8hKOllIMo9qtRix5mIF
ufKeTeiMVrQFjWzz4ZOfSnkLk/jziuNv+eo7ZFetdTI4iYW+rrb9qbcLd9Vm2GT36ZcRpt6cBgsi
L2vOMvv1Z+gd9f0n4vBxj96IclNYGM+4+Ije8U8aEBblmj5k8vLFvXUqHvUVmaeFvMn33qL+7NEY
n7cPbh/t6AfFbJcRDTXGR2OEZ4w1qNbSOdVXYglmaPvxT/v+M/HyUbWjX9avEzWr/HE0K76ze4qy
O7WZK9Xi46tMAPOPPtPRzynHBD6ahs8U3Nnr9iy+dLc0L984y2oZXSVfyYVv/GUy7y4+vu74Q310
2aMfMjL6pspAVi0s70rK6TeEniGfZtmVEXzyov70Ex6tZomSGD0AJW1R8Ijwvl43C1C7IKm6nbRG
LV0zboOrdj9ZhN59TjQNuyrsCo1//+1zImc9SKphfHnvsKHvw3W4rXkuPoORvPtFvrrM0T0Zq7El
55RejszDeTSchHgLWRQS5xpA/2cPwLuP36uLHd2TAstpGWh8pmD4GgnwoNc6yAHgyvVj494BzBGf
9jaMX9MfN8qrSx7dn67OvqJkqOOZ+/mC88t5M2cvOccsceuvtZuPb8z336ivLnh0Zypmn/hhWXO7
6FdZeUk9GrkgNaQlHbVmKYUjmpeTtlNO0mahemKHlx//AeMP9ucHBrtt2KoJ0enoB1VdkhVdx1po
WwuvuZfU+3/t3z/6DeO0oOCQqvqF0xNHPM/8zcf//hGv5dcCoR0+wNEvJgVxWwY5FyiX5d3YiqNu
64U705YcC37Ka/nk29KOLlZJTa4nA2OYGu1Nf9806Sf3/PgPfPBzaEe3Q0t2R5ElXcMu/6NENUgA
QJADpQCsX37yxY3f/EeXOnpReWYEdCjhRSW2w0lP/4O/Ms6Mr/WC/OTa2AJFWxDc+Pii735/cAgV
C7yObY3c+NeruW0If6hxKCxS5yyph1lg3Xx8gXc/1KsLHP1AWhHjzJO5nRvthynObOtbLs4/vsT7
d9yraxz9RkaeBULovAN/ohajhbs1loSAV9Xa2n6G4psQR3/8TK+udvQzlY3TyYPFJ8rcr1EGlHmh
ypd1i3PjEWB8IW85aPrkA757E7665NGGKWHXWzc1l6QOfdWvh1X7OI48nTX7DqD7wdgZc3/32S7w
k1/OHheDV4NeQS2ARreetlA8PDbnWrIetE82mp98LvsI7dQkUurWNZdIBuLLlSkWbWxSDCaGWWh9
Njx+djH17edpHN+jP4uL0Z8U+ttK3fjqWkkeP/6tPvvWjpb9CDO4qHWuUgGC7a/aYhO5P/61Sxyt
EARvzTA1uYQX7jAs9cmDZS0/vsQE1Tq+yTmhgaOmsCMiFPv2y+qDYKgTfXxsV3ax8jbqDss2rUnm
liqDDc1yG/V8XISjjTKnjmDzGYbvvR/r9fXHr/nVzae2ljb4Ke/CqF4bEuEq6Ofp2qvLTx6t936u
19cZ/45X13GaLM87lf1Tz5Fuz+fE0WuI/cff5rsvqFdXsY4epVzLax+M87htAbK9I+qxoN33lEO+
RXaa/6tXO3qqcLh6w4BJfaGcjzzUcp19A1awHpbxIll/9kN98gVaR09V7zmVS9yRcSW9kMWF5V0G
yieT9LuShK2qAF4JQynqMUq3KcAKEl7jNXFCS8fC3CV0zVjLYQf7f0kb9qFsBtHVe04vft7pb/C9
/03ady3HrfTcPhGrmMMt88xolIPlG5ZlbzPnzKc/q7X9eagWzf6P97WqhEETDaAR1iKH9OkCrGRS
enUtH9ZFSmRiy+oerFrwt8AKPYErEdChgLZGlxFjrYKFTUUc6vjCej9sG83qF1CeJABMECBwYJqj
BZQiPz02J1DVe5GPyQiLZTSbn3EljLrvWSca44yxTBu0EUl5JFgcOiMTIFF470SpK12GWbV0E0RU
80MNEpI2drLgpcZIMUaOGBdu69WwthjqWmN9H51cAV+vcwE97ucOYB4eW5uURcSTYZeMK8c6PSoB
0SY+xVA8VAPkgJIfBAO0fH8RKsmDAHyTsmJ8gn8UgIQ0NSDUsltAao0i5j7Lg4LFoem4f3QUzuS/
6ftKEI3wqMmFOKJBB4/YmLMDYugbWbEEe3jQb2t7tCWnPIBKyw+cxclQGKhfRn963f8N28f5W1eB
cmBdJ/VypJS4e+NJBNekfuBlBmLuZny5HOf75Vv5famC6Q7g7rSz+lzpXznhWCXnIWHYIUsKdYVH
jJgBgGciZ3ldaHcc5rV7DJ+A32D/wDYfreuPJn8MY3kjymUtQhC2BG04K4+wcYH9xsXontU+sN9d
TInUbUYrTdcEIhGzfuA+TW6ql/wcW50DVD8PnJKvLA/FOkvqSg88V/NdCIF90dlDgJW77q0RJW9K
Z8YV2Pa8ADZWBR60WGDT+niahh6luAKLZCtgGD703uQb9505Wd0zsF3PLePBvFUo0lfSqPfEJIxj
PUfwVRhaxmQ4pvvMRkcvekB/59yCsFkaGBKJNXzyxCuJ1HNiDvN+0gy8l/pcA+Bhe5djEmnfIjev
8EWETGU8nail4M3AEY7liQ9/AHq/Z3VgWCIoL1GVeRmWpLwuAcRf58vHKkvANlMxfPum3a00oRKB
CExOEpY08Cpvv8zZKVWwRh16IvgE909sMzySnqZq6DraE5TRhdUyNVGM0jYhWeYi1SHjvnnYWCmY
U4Y+/Zt4shJHWV0HJPE+JKW8TGvNWL+CB8Fq+1VSPu2rRVBaN4ztohdlbAG4nTGLCEEimA1IKiOj
JCQkVnjmD9kLrNvB6+Eg3kf/6Iy8cfti/ZZM26ASFEvXk24PYV0Aq6U/Eghfj3V/KT6AXxHzcpR0
ego0WGyrte8FrxEZmlt61Qngm6B4BJjmMbRZmeG24V/0oiwyXzqsdPKQN3Hyk7wUjxLGIhsko4wv
x5JDRS9Q0iQcpq7QRj2AswlfbZbAqWxGbyTpBl6JlRP+F5PZYdpM3lbnSQUzIxQyTdQrfDewoSJ5
O0Y2hskDEEiQio40mqwDZX5BchKrbCDNJn2MejjEzh1sJD1u+Q8aIMfRxvzVTe/zjLv3hwBz+YJU
LIsqQ5ib/l+LcQDHiUqf4aRXRL3QZeGvMy7gOzXjSrlGkepRI/XYoMQ6/gOvgb5aAQJXAzap+6B3
GVaz+XBafT3KsQgYRCoAB0jue+DBRv3ALQ94JFmFxfpuLM0o16LqOrDmYmiGlb1OuYGDNrAI0XJ2
x58HbDjsa8a4Dip1HcCIkfNaPOKJ1GLuYrKCVgE3FCOTYwmhbB+4fp06EZUU6SqNr1QMZUn+vh7v
6fPn8P/b+lTa2oupmWKSukUHwZXBE1345QHdFNSXWV+IEdRUytCxC5MMfQ1RafwygINHwDYsFlb6
VMdmO+P7sG6VSkVQPo+A8CPg7JIDOEJvEtvAGx04rmjvAe6YkRYwpVF2ngx8XafkWhVXKB1J9uIr
DkB+TNFuPPZBsuyCMnUB0B+xkUEawE5MzPzJmKybSkbAZOn0qU6V53JVVpACyvKfhNYj9NKr0QZ4
mYuuPsPUGbdXo/I3YAoNagL8XqCtYq5F/1JoIMEUHyUszsyHSWT5pa3epX7xS3Shqk2xO5wqEEdG
B7qD4MsHBcUU0lnZv1+bQwprSZSjaEbOWBb9XVL9XF9noPYw3BRRLLX477OteMCjQtEIu52uYccv
+9I3DQVUT7jeEqbh6IZYWIldUYGz2S4MT0yvFwy6JGD82heyXZFbSaGMH6PjQrEUKA+Dmq06wPhP
yimxq5cO+32Puj+//V+4GTZVUzXQiOgY4eN56n4D356LCnKuS/WoGz+BFp3ojJEr4o8+ucaLCJHS
C5xVXRcOAYIX+r7zjH22+q5tnFJm2MimHNiIIWpgwgJpz8eEIwPUNMBlocqQtTbHm1qOjcbUxxrM
/oci4eKTPis5VKqoVLLOBUROl7vB8FLO9/v/f9tjrARQtj7UvdZOikpuleAKjyRvqm0ZVDKNBYTN
nOV0WfqQv69yGXUo0B+fJDLLEXidDaTBU3wUH1W4edUVzfSG5aQ2A9hFP3rMj6+BpF2O0E8CriSW
hKbBC5KvRazaOessGTZBT/thW0RppAqiBGym9qnd1Zj2LGx9+P9j9/r1XlnpRH0zMZ2wjiFCUCbe
9sU3uXsYQkYJhfGd6PaRIATKNNQQMbW2KF6HxivD7rYPC0Q4YCbHEPJ7eWplCOOgywbm8RE87iZX
tiIrPoZPFUChb0i4aizjNfKyK+5xXyxLKuWBFk0FIWSkwdrVU9OehOgF65l6e7svZfPwwPUDSjRM
EmMM5KORt9imAqgcnKsseCr2wJcv+/9/04+u/j/1/RMsP6Rli0RWwnqzOnmA6NQ5e1/G9rN/JYQo
ufpAkjFqWDPCTeUrRIjcEQAGchhOqj0dSVo2OZmPmRpvwIOHdZE2E4uVaKL/SrRaYcOxk2F8o3JS
lcdoQUkF2DvX2XKT9Aw9WbKIxaxkRaMCrpcBanbLdY/NoBK4o/NpGA96D+5x1qDDpv2tNKPsL2tl
wJuQzq/Ufonza0O+bYXbtH2rp8d6toAcVZXXc2uqDQAUYl/OvK57M+qv+59233wwm/9R5UqUKnCb
IMNIIjsA6ASAB7meUZ7fdLu/FVXp642pd4nrAsiIwAxdumrhtCqYMaOz0meMULw5H6ivZFHmMkkj
X/AtZJGB5+l2ciVXOwmnyO6BoXLID8U9cA+A3Hv4q4r2SjBlO+EQgqx8QI9bCr/NpVc0moWqojKw
OK32/Yn6fgArG+WxgymLJCUEfGGaXDf5275BMO76O1HT+hLIXV9oKoYe3vnl/mVW1G9JR0C6HqwR
s18iiBpM6Za/lxmVlO3rpyAZVEWQrdK8WQIw97GoAFem9L0vicoPvn5ZuuSYgqda0l5ljJXu67p9
A38LNKi6NmpEbaeM5L7rh0o9ZKDV7gTfQFlsX852Scq4CKIyxDTPlC5oRQj60jsang+dX/nkOcvb
6on9GNu+1BdxVMxpki7VDKyh291gGfMbYFia+JmhEvkfn5LRlUqU49CBDDKB9ebfi0Zm1dXbwMUm
i4MhXEv7sS+NpRAVf6I5EQFtiATBkJ5b8QcwmVkd2W0fdTkyym+UqToDnwpW3wGjuo5+xGmDtf70
e1+FQCVPlvt9hViWR3mLFtCYedzBW7TgbHmnhRfdTHsNI8aV+sNtvuhFBRmxBi9QMKGAhxVtFNVu
AR7p84fQK25yT7OwE25gajq4B8XhkcWYyrR6ct9XrkoIo2IYO8gms9qRhaezE3tAqzXJpDZns0bC
GO7DMD6Ka8dMlwUg4dt8fFABc5KXb4qC/U5gVcvTSWr/KnL+Olnk4bTzKBMeyLO403Jmc/ojNk8b
Vvt+1+w1XqIOsAH0vVaSR0QL9sL2xhCOaf/PviGyRFCHVi5zwqc9RIAfXu7Ps2gvrKbR7tXSeLpz
YxgB9uZJnm3UBzE6B8MhM0CKg/1zZ1+X7ffr/3wSJFFuNud4ue9UKCN7swMkQqd50R81zJcDQ/PY
yIxskaUX5WUBqQMAPAl3eG4108i/9MID1ryz5a7UTIZi20H/t63JlLOd56mNIvICI+OivFOi/GRc
g8zMDm9JMS85/2KV/OPE1Oa2or46SsrjxlHTiUkIieqZMGeqnujERw65PgZGfOkIKiA3ZE7ebFei
VlKJta48RjMOct0Ra2wQJ6tHMqaFhXGQA4cH3dSOoEt1FcZXfM8+/xjIYDSUK56Ab8EJw7vRjM8A
YjhzTnbirnvX8MBYmJqZh90AxvckprEnk/LKYx0UalDhSoh3gTd6pYedNVc1AzM4ccyyPfNbUm4E
wAFYviZlD2D4XTcHgOoeErd4k+3kebFUV4ZM6bZlDaNvdyZWH5NyLctcJHJKbiNAOboFWJPBCcDA
YLryQXUGYHtLlb+K2QOoVhiflPxj+nQNrBvxuiLLIgi0P1pRWkVjFJE6GWkVF27q9W7k5y6zVbz1
FddyKMvhOdSFOdJDIhzko4epNDs+LFZjYpfEll73bWZzlGstjbKZDs+agSOJf29N7rk/Eh+nWvqR
zI7rlfk99JLMJLsZwKR/Ko6hy7n7v2BzWXD9Cyg76ooxRH5Oslh3dHgndYxrA/TdoVO9oYdmYnTe
7P4BFMptxCTy3rThtWzKmKZ2agAwAdmDS1w7KfkPL+CD+86d81uUJ626M+MX7bCv8lZ0vEgFQsdH
Swo4LciKTsdiG2ZE0dBdzsvfjJivRVAxS0uHZAKEPVw77mL5BCSxljWruRU91iKIHa+8KoBmgnoW
IWJpUJ8egA66PP63c6LiU1qMI7iOcE4iFpvBdtwBl5hhfaxPQZRcKdFHHa8DLw/nJJx77TnLTkPB
ELF5TprMA1lA5HGTqK/dA0FVLiTcMKE+Z8ldNDLqIJv5ibESQH1r0AwXGCLEVJDUOs3opgEaLM33
KrwahGNe2VoemkBDUXG3a5URcogv+uQTV6IpG5CNReRLIOfZinGctGNZPi6Va0j2vh2wTpCyA/AG
q4inyPjLOPLAE4jOH2sKcyvrWp8hZQfqFMRDkOEjGdKVWn3jlbd4dAX9WRoZd5+lCxVFIrXgxSlB
FCmbb8pcmGpWWPuntflAWutCPtrKpkU9moH8DXvgPdLFLLCCXLwpjmy2Bxkrz4DNYghk6UTFkDqu
235scHik2wJ6n6MO9vXpCCZWMzqlNohsHxkSiV3t2R0VMzJtAV0CiI3t2vk3ZqRAd0MbAcMxxoEV
oTZ9xMXIaagIUDynGZg8ECLB0EAIm6ypetpXiMSZHX3oFpLE1Z0oKhAhgQUixJhWLIkuV4HK9ibg
AFUKfN6h+rkvczNFXdkJ3UwCTHyYhQPspHUGkGti6xkjVPkV/6Ch7zz75Yl7lBjWz/JV9IBMgXla
ro8gU9SvxR4BELheHidedfXL8FUVr+UUMJH8oX7b15V1vtT1nnhhkSOCCSB7zaH1SO6GkQ+ftWjN
shTqco+gHgcmGeYYa2DxNQ+q7sWsrhZLBHW520CslAwYXHaQAg908pJiNsfW+2/HRV1ovlXkUe4h
RMRxVS5oFA7tofN6f18M0xqoayzVS53KBLxE42/L5J9e/zIX3wiaE9AP1dKUu+vAOAeJW+csOyT/
+fOF09DhAT6Qhsj80UdWYTk0xgI3PLlzZsqWhh5xYGen5jS6uIFW/TCeZD+2Qdrp7iu97Swvkqlg
FlYJKu0RJAfpg6x9mwaGatsGcvn/lIGE89DPGllhDJTSVMTKKpX7Xq/sfS22M2ftIoYykVDQDT4G
8hN2TczRWWz+GPuFDSz2l1Kwi+fJIQNVGP5kzUWSn//pwwHXCZuu+Hbq+1LiKriVSRgYeYaMg5dd
PnysFN4C6ZDGfd/Xb3NAh+BH/ZJD43iInYFF0GgmVcbREezMBbPRVXst+aUFzPj3wV1z8PQvQNHz
syeWI6FfuYDPUnmgRkkC2WWTBIk63opvgQ0bpySkDraAbbLglr8RXRALuaz+CHWin0RRl7AGIXnH
G7mCSX8vzo+A5zM77aUbWWkJyXNXX+6XHF3QgWmMhVGNMnyw/dQC0B6BFofaNxfN1iTiodkkT5qB
d3sl+LqQIxQUeLL0T/tfk7pzn0RT7l/WxH4IRV4GhN0hAD6jwFq3pT3ZJwmU5696wPoVQYV5iavl
i+KSECM/cmeCsBPdMa2DpQ91x0HyZSicxKGq+tADcTQzwXGIMjh2YL+rAmbKm2uA6zBu/PvN2vt+
lEkuQ5QJoYwsvHPDa/04YslRuA9N2cGGGfBzPdB9nKZzaGOowssczp5GVp65bakXC6IslY96lLeq
UsGlGJ3Yl/zIFm+Bk2yDru19x7OMzN5PX/aNh3Ko758WDhO4B7JBXA7JLVYeRxcU4EhXQDkMc+Ds
8G43e0NeME5388KvpNBjlWU0DPkywK/9G3JzbzjWGLgFYKHJ6vVSsY9WiB6qXJQYYO+ChIvYaqA8
GeyCV4EcGjjS/GrovZ3KImPUZ+vDrZWjoq1WZuMgjrBXObeHEdwr6VUrTnYeMtK8rXuxlkO5GLAR
dWMR454X6Teu0s5FKdzvG8PmLViLID9hZQ1LHoD8scPeIRldx7b7MTwVdo4hWOVeRg/qfTzflu9/
YnLTDpmjZhsKooWtaGTkh0dRmVJQTsRKikpYiZBbg/TVCFhzX1t2+EEC5chEOdCSKslQETNMye3f
/VhrY48TEE8sl0LDZBBLXAujjT4x0nYcFXjNJPwmJpKZ1a+1ABxqdCAwID27HbDUY4PhRjaMkYwB
YOwVw//gJ6X82CBNacBzhYxxHFcv3UD1Z1SqR2/fUOhX+C/dLmIoZ5V3UhJPKgyFOCsZbcoa5fjC
JyZSuqPPiuIbXuqDVpSXinhQsY5CgWqc3IExFQOBMkDVB75JGce3bYK/9aJfw1Opj9I0wQkPInh7
6sZMA8Ytpvs19NHRr+E+VPlYMJJ3X3i1XLVWaTUnkOwB28wS7eLIIS1POIZe2wdoiKKsgJYSPfmP
Fxsz7WOr6jD8GcsvFehQMnBFFgwhdNr8S7WLFMp9iFVQzmWFF48S2uRpNZxGFE1uydo5maCPnNAi
I2/Cj31rJF+fit2wjotYyuZDI0z6KsGOBQHkE/zYQ3HLYa+5kX+zJ4ay+Q4Xq+YGnGEt3imVE/VO
J9+00ylFs3xfIbprQB+kQtm7UnZYtVGRIA/fiyvSfco9rMa+5ufsLfBnt7wlGH8KwCxkwJOyhJOK
6o6etIHGgI6ctRCXbTyKFmemx9z7LmFkXzyxUj3Gh6NrNKEa1Yqu4ESFxhcHZyxv9VQDajyPKcIZ
XIlgOxUe9o92yz9i4tzQRFUVdFWkbKUwOJ5vMRyJj+jJ0XEO/lGn23R525eyGWjWYihbkTQeQA+Y
37PB+YglLTB0uhUHqujQi7jneDloJfjzwHPBWj7buucruUD5/RDAo0oJ5jACs1pZak4JHj6j6p/F
BeQE/01BSfwoqM1BsliiLGp3jS/MD1N3C8x/wMd08Qsw2/PeVQeUhx73pbK0o7xYmrdF1deSaEeY
BQOnGQ6wOOyL2EqByErC/wyEfhqPjdaKBgfrb75UV+k1eXskrnRSX2O01IsTUGSIl75+R5J5NA4s
iE2WiuTvqwwsrLU4jQgycITGoBpbZXBGJcfaV3Iryq11JJdkLUQq5LjUchRkp1PUXiUzIz2g6wvv
/mstgLplVbNkTd+igs17wKqxswfOUrBUyjmF35mz277n/gD09zg3vGFNlW756bVw6u6FU9CFUgbh
9fiUVMcEe2IgZUTFZvi5f4ysWy5RbjrVwlSaA0gCRpSHETgP9Zp/t555f2J1Pv5wqAA+URWgMqgK
deXEsU0XiRRtSDVK8sOvspU6+Xkwv6s33TN2P+zCUp3AyY6gTnrZV3XbLC+yqZunTala1DoCUjg8
GWAcTgcg97OgqLbqDLh7FylU/lD3apmAyprU7Mnwm4IRZMBt3ZFnR//CqtZvBZ+1MOqmgdO4XBQF
eVg2vuShW4ALLPVDlEl5j0NeOXWv+0e4mfitBVK3Dpx1KVjtyPfzikPoC354jm4IXnHgBw8E4VAY
rYUldPsyXI6UuomLFgWV0UDoe1XhlBFIRfBxmWBud0QT1Gh25hhIJVhTAPQQ5S8XcBFM3cKoidAH
HHE3FFRQpavMHvza4yz9cYEHBQpRY/2MvgKg1WAssDGNiLqUHKithHyB4M6trobD4qcWSmMHjBpa
mNhkeFLG8dLvBYVDuXsIcC+KSXjj0i9zI15Hhc8NMXgxWKBO27nL7yOlH5SRNApqPmB2pllui5qz
aqxaCLdcoDKU+kMMvAiisghRELR5SlHFT2Cn/Vm6qvFIQfz7Kj9KXoEh7HfIO7P4p/qu2POpZ/Zc
WZpSrq4qxxlEQ9C0dnqU30npnQPOdeiodmtH9+B7sVBmZXkEllTKyXUAIBGKADXAvv2aciNAAkKn
TNLrOa9ZlQiWKMrTCbNapimxGw10Lty9oVmFZgHRft/lsKRQLs6QK9A1kziftbXd96g71Aelcvma
Wf4mR0O/GVa+TSO/ZJVRiMUocgExTeCbwHEDMl+7r/zOyR8BU+yAQd3e12yzALEWSPu1pe+rWIBA
zs8O+jHHEj9/O/iDVR5UH8y9//EkKW+WJyh2hDK+V4bF8OWpkM+JfEyDR4ZW5LP/+Ri1d6e6OsY5
UScZFGtwmjeiJTrGW3gE3zs6/4mZOInP+6xV7f24js7Fx+/Gh7ORFKQXOgKUAGy81qRfx9rdvlrk
n+xo9Z7YrLQClcaYSEON4gOAwAUfdIV4TbKBwBmeH0CJH5WZhCoNuh6nx/m6p7iL35xQ3LN4u7HY
E6KMk3sfPVwpJSjKtEQKfOSomqD0DIQrI2YYHcMaRMofSRyGQXtCNBAIhU04/sBJybpHrG9DfsNK
DS5L+TwmGFL6uTqoFmjRgIbxYkrXDQhWQO9sj37hpHb7dscK1KwDpJwTF4lyhuCJJrX8XRm/T4VX
Du6+4e37Pzz5PyqHsfZq6CXkkxy4fvvyrsJ2vha64KVlPYc32n/IXFFYkxE1UXylTE9rhprnBPgH
bpzsIqo8ApHSy4MrRJlZa5Gj8/U1YK8sNVcURrjePsiLbCpY6vGYV3E7YpBW6jyOz05xXVsK+Bb3
D5MlhrLGJAnjuRRa2S4LNFPvhcnk5Nt9EX9IkS+qUNaoSQNXzIMh40Elufw5dgLJBMYz6O3fIcAr
S0hMMIYuDLnbdnIRS5niVMqCPswY8ZJU39A0c6qcBXR+YPRm6Ld92y6CKIPUlCAN+h6fSj0vLtkT
nGzRyUmP70WUCboqVgWWcxNaSYpeH2tBYdufXKRTMVPvA17HpiKCWHnTi0BirF729ftD4niRQIXJ
dOSbOStQFcrN2ZLc6aG6CW5VTM6DstFwWgSy+Et3Tu4MwJ0lT6xknGWhVDDTpL7vhgTWI09PsTb5
1RhbIYCu95X8Q+rxW0k6DZ+qukzBjEmGJxZXsMGHsKBHO2FhprQjJwMZOMNs3v3U5wB6kUh5F340
tDkeIhnv4snGsR765+UA8m87soRT4g5m5fDu6EpWZyV++Ligzh45vR99ZaZd2++dyy+hfE0ZzAqv
k75P/FwdtBN8HZCcsdR+1aOLVjj8qQHuxf/3cuavx+RFLOV7IsC91sKEFitXvAZBjMe5O3De/ndl
WI9G+Z44L+YokKCaAlbSxBTK1ExZmEmMG0hvWfCVmg1iR1q4BjBsNT+PFIatMK2TcjFtKGm6uuAK
Nl+Kw+iFx9oLHpMZVTfBAUR+bvL3/+3cKK+SgIZ+qQERicmWcz+d83Qwo5AFxUccx94NoBxLzYF1
PdcwpiDEsDHwSwZKcAoaRAO1B1N13XuqqPzYV4wlk3InWZeITT8h4LXVjyW7K5vIxth01IGn1e10
VnnvD8XE3zZOsw0kWP3BXBaaIVMnmBlnl8Ndk1sJKMgXX0a7aVxMIzm189u+lvSODH23aAqCMeOj
ma/Rpp5RluJM1fo3MiU2Z2mW+AXht0YSrbr8KbN6lGyDe93Z/wn0rO6nn0B5lTicyjHHOJw9JblV
ls9DV9slYHtBW5cah2YU7SF1FP655TtLLY6LahasEXnG7dcpD6PImlwFWLG3hchZMDUCKIIIRKf7
irKEUC4GuXbaDQUiR2Z4dfoW1nYmMACCGB5GJz9hlc+rYd1InIQZCgAfXQ1d40pz6u9r8YdC9MVS
KRezhMvIlRzOiryzCDC84ubH4VSexdv5Vr4hMPuEAk18IaODJcNYGLmaTrmbsQS1YdDDE0z9hBla
CfTF2CRVq6Mhsp4PrLOknE4vl9VigEzWFn924reZZ9w8ptlTDgYA7XMSyZWCRGJ2RCCNLydQQaNc
aWoNGuaAI3R7Fh4h4/ho+Aau05Q0FJED6sWPrD+KxZM09wAxZTxdyU/f8dcGlbGkGnYnmwHFdU4w
BS62uMyL8jPAWSqwUU4/AyZ4MONqGZQLKTktzmQOUWiaX+rupkkOTfVt3+5Z38ugfESgpsuMEXhS
lRSPipu5+T/dKXlB39MG2bAfWLVm7otkHSPlMJSkBJB/Bt9MCrGSn3qS93+Z7GeJoZxGCyxMAW9l
5ZcYghNMcAFZ7X6W7VF+IxCmtBhaGAWf+oYAfvo8MxP9Vm4ihp9lCaJ8hNpGDYeJXMUuF19C+Wd6
W3R7ZL12WFIo95Aok2gUOlyt0XnREJr5+LD09mT8s28D5MfuXSXKSwwp3+eY51fsGKtuteqWKijs
zUI5ZYO9L2k/4QHl7sfY0eCt1CpiDX8kpp42y4c6iwD1nVo6twhmF2VfqqBjfKp9HyvzlKNIspTj
sj5FA0q4T+uzOv7Y14mRD2NR8aNSmRCN6UKoFIbvtYp53vhreJbOc2YFN5IFFMqnofuPx0i5iToW
UiHucJtAxTZEiaPm94N2CqcfS+GEzIU41gGSv68Dfi6GgkaClNz2jpJHx1LIWI5v39JlnvIPssCl
/URASdBE/EnWBcjLk8AMdFipOuh+5Q3n8cQKVdv+FsP0Mk8Gk/lPOVmYBppRYdmD4FK1VnqcfPVV
Ay8nwBXN7inzMMu2by2bd20lkTrMwMhA+L3AQwnxU2fc9fypqhJgX93WLSNAbsarlSTqSI3MEDi9
hG68aqr9axQDSeTnvjKb43hkGeF/50c+68o0CrVDS8aAg3qHf0cLj4zRd5rZv5IhhdotztqhTyxW
YZf53Sj32/DGEGYGKY2jvjVdRVYNuiACi6maQDOx0xuWRMZh0oFZXhR17MjaWBN9Eyc9M4u6M4ei
HBjmsd1huJyoQdlHMkxDrAZ4o6Gwi9JP7HRvla94mGcByn36tv/9WFpRJhJjFjopOxGDoryvc14Q
OU3ISOU3A/9KH8pCxl4r+IwM4A1qbLbpjzy+Vvivc+TW00nGlisLAWszwqzkUZahRGCnyHh07VTB
CwxUqRNfN55TpfDEANWW9HX/BPevM7aNPl6AgY8VUZxhiEav34ujKlhSBproLnlR1TepZjFK7H8w
gW4JyXwUlCnAWW1AD1ViZi4COuVa4uwrxTBCgW4LJfVcG5yMQ5Q9ycWjwZd6l1TIu+voqFRmsLCs
nqUXZfUdUnll0WAlCqCpeRUDyipwV7rXVhzOfVSbYfQUFqk5zoSFAYwxXP09Ap5mVM9mkTN/jYiP
9ikf+m1DgkhdC6Ud8OojrXMCYy1brRU6ut0CeYasj7FK5ptD/BcfKsjk16x8aBlXXJqncC3BmfQu
OXAKke4lexaW9VnpEe0ynjhJfacJuZuwFCeYAJd8TA8TKeYeWTNy76e0c4oy9U35SdFi0SC26hQH
EfCxmdscyGlGNsju0buyDU9/qJzBIVlScU5fNBS3Q5sFVcoIFqD2+njAQq8lqWSgOdxi2V3FzwCl
+HVsqWZ/hel7O3oyGD5vu9B2MSAavAh1ZF2Mg3eJuoenFVD48i+aJzmVBzIPxmUl5/jpnLHdjp0W
Hli2EpUMCloWBYISynZ0pR4rN7hdPODJE9K8FKBFrA7IZqK2kkZ91TnkgVoUoTgSN72lK7VtpJGZ
iSe9emDotekTVpKoz9ZKw4yV85K0JAJP/Cd2SliO5oDLDi9Hq/Iw2dUzngrb3cGVTCpayUmX5GKA
gqwOEF3Qz1cE+4E3pcp6rYDFkJixy0IQYh0oFbDKsSxzRR5ke+aPbWMF8bMsXmf1X039rjQjcXPl
ZVojrUc0p5ENltd6cTW0bh3Y+19sM/SuRFDPSKFXw5jv0UMyqrtZsZbmPKbXZWbV6o9MZfRTtzPP
izAavi5P61mYFAgbrdkan7kbQqVgOBmws3h7cHisj3FMOoVtV7KSSoX7MdHHrq1k8d0mc4wb5pZ6
JXi9neCFEliSyZpH30yfVgKp4KB3gChVZahJFk/IVuzocl5y/Ku6yUoM5UMIV7kahdhZmJr+Thrb
63AZriZBcws1/KsX0EoW5UEmXay6JMIMTSTgtRyd2+qhwH79BGzIJGRcaIYPoV2/3gWhMRszfEiS
e+OcWNycH+eK1bBl3OFP/p5rQxB7owJQpkepOs4dGlTVdZFNDHW2Sw2rs6OcBS93KaeShhFYld34
tJzy0epfCeAgxgpu61PCmvxgBBeZchtxKIdqEJCGfn+MNdCiJHf7ToPlcmXKa1SJoIKFjSMWLrkp
lqEN7EKrduOMduHMfmJFBxaV6GbSfjlFhapCxaBmMgQRItWkNbPgKe+RlOQ/ZcPXxJd99RjnR5NQ
NMWQBIaB4hPPn5Pxe5x/2f//20PQK10oBzGmmbwkAtYJMTWImjGZZJVO0YN424HHtkDC0XmxS1Ah
WQGFdYiUy+B7QUvVHIK5BCse8/JYL+ox4V7nArh7dc3yGtvJ60pRym0MlcCn04hSg35WjxowVXKr
ttPHEBxpZJ9x/1gZoUyhco/SCH7RHGnTcxc5sY5uCXfW+G+87Ddt6P03aVTWMVSpVOUl6q+YZr+X
pMpR5uo6FGVXnga3yCVzTjtnXyTDY9FLvNkAzxjOGGE3OFepbF26LgNPYLUKGe5XobyHKpWFMQmo
HOZ1dm4A2DmM6jnBYf43ZSgXYjT/UwZ88G3VmWJoARoMAAosX0Uu006qTc/iIw5zRt6iShkd/uVd
GwCcYHjkFcG+YCyLpyf+KiOrskjGNyK7KhqaQXg2aRaoj8HmKKNQ7++fIsNV0auSclNM4Zi1qJP3
D4vauULRufsSGEZHb983Ix8lAuEYb5vnPNXv1F630n4+NdnzviDm0VHOop5inmtKHB3paqWY3MZW
CqjK9AcZvlBjDVaw9KK8RT6izVQTrtcsdytsjg+6VcavzFi8KUbmZUUVgbokqZSYMcm0eBJQKJhC
j498Lb6LY3sJ/2oKcyWG/IzVS2FRxVDtNTjaYiwsjBKZnDSYEhMpYXsqZCWHBJi1nLIEv0yISniI
3QclR8MODLndLJ3a0vDklKstbQ7cETi0Y5l/0TEOs4y8bgZNfZ6V3BzAc5dns1llD70cW0IZl8Cl
0f0mnG/EqmK46O3Ma/VrKVcm8HKBM8E3HtzQrzD5rSAZUqzWnpzSNQ7YxcuYeC2bIXYlk/JrSL6S
ua2RfMlgnEZT5MBbGiSnCHxlafLuvzN4FROqhqUsPX+YLMUE/hpYmmKCIdlqTYKBCLZOzI5iAPGO
Bdm7GSYuetKAKnyTpEanFIo9dle66AoZ6FXSLwyXQPKRT757JYRKlHINZBUDkKLeB38BunMafA3L
oj3GflNABf6dO13Jo/KjdCkypQR6vF0MniDeLAbLx5G35p5ClI9DJViYAuFdIVDvWuld8BhjSJJE
h7Bl5EObsWGlDOV6KlQN1b5YcHiSequr/H0cGfb+B2IZAeV2hj4ulbyHEYjIY7sbrH8qHCPCMRwo
zWTSyjUHJAWcWGSc+eXYNOhaFbUp86z0kXFc9AiMiEy1zHIcV9nHJ7HJbhqkJPvHtXFHdcEAs41o
aLqgKvQ4CpZDhDzv4T5lr/5muOA/tMLDcpycDggY7Qur7vdZJSIOCE6KpgDIiX5JC0oXwylgPrZA
hRY1KoMF7fH543wUQH3/MhcrcVJQ7qt5X+3sBlAvoRcnj391bBc9qKgzCG0V/z/SrmtJbh1ZfhEj
SNC/0rQd0+NHemHI0nuPr7+J1u5pDsTTuCs9T8RUAywkCmUyLYJ0G8sqFp5ytEZHvxs3/U3oosJg
7oWM66KFcTeHUbQgJh1A1IAgGIQv2lax8XApfwSB+Wc+cVkcd2HUlY2k2HhOT/2CBBb0JK/1HvlS
t35T9oLNZA/ljxD04ZvxD+mkSaVoLM4+2O3ZLPXglDcIse7/9xvioyEu75YPkaFWNbqa9eo2TI9T
8WOKBW2NKy/pjza4C6Id+zFo2HfK9rbDqhXDTnmLVNAJDGgHAA9dCHFlei/nTiUUdhD4iM5dFnbe
JH3Ws/pXDGKqPj+WcePktrmXgvKn4KOx/3Xto7GTvoi7ikRR2kFGdatKrF3Xmg8ToT6oRIgTKuVz
1ae+NVrPxqR4k9k+R/HoTHiaTrLo1buSTLWIjJIpC2g1w+QbSSXogWkkjRiCdXvwO/2gbA6HsR5n
PutBC/xOFKmzA8Ct/YNJDmSUcdbIyA4IpSfwDUAf5Bkzsq5MXjG0autHO/ou2G3REeFuziCsLVQU
Kg2drLntj83sWS0kNQc3lQFy0waNwMQS5WZWlrkEa51bJia3xxG6juCLg9QCyxqzpj5ZSNcruBP4
JMJURHSsJHhtHn/P6V0llAP/PQD+eCQ56LS7ADwlE/MQDKNY/gwgo49D9jSJe+N/f9ozU2hkUUwC
ycTzdbs4FSExmwk5GLDNnOnGFCf001s29FJu5t3/Puv70Rh3BK1AyrUwrPBgjPTtYDznvenMoAui
mihMWN/By7I496uGmAZ6goRxOur3qqxtUy3ajMHgDzJ6mpPQE7i7aBs5z1MIxgvqGp7HGnN+ydTl
bruZNywVKcpYrJTOP+4jd5m3fZBk1iwTLwGFVb8djnTb32BC0RNFP0JLnCeCzCcroDKMdeEx3JJD
ZfgtzvHc3BL6NYv36XwcRd1pv0fEH1fH3ebGWIZpBYk1jw5OR0DfZnm1GgtiBoERfnI6hviukmsM
KmZHthM/1ve4BgRGVpL8H5bCt8mUpI/6EaLTnvEgvyIzt2PNfc2xaBzzoX4mToyRFK8UhPsrZfiP
VrkbPVXzds5LOH8s2X4q+zaMTXdm44XjswKmIOPOII1jlYJDsLKlkM5WLFCeymBo5MddJF2iNGVN
yLTdt/ppig+pItrQlXP2wQa3tGSAqFbMkie6Q0GtjBGJrYkoFjM0yEUKmVZE1lhIsQDHuejsOCCY
nkHPO3RmczB0IBHjnNldhIQnou3jwLHKMyULDYt4Vv7TzoZnvUFbYVc+XkeqlfQToo/FV2I/Y7Em
ux0LYjU2QyrZLR9bF0S4aPSZjoMzHYwbY892E8UTrz6aJ8NPXkTHew1TPvwCDivNea4DSsGkNtW3
cnpnT9CRddNo16HpX/oZV3iNiMjN2d79Fv8sFs0BJpVTZYpYYEC0pxaJV1kQRIu+HQeTXdXaRIpM
/H/J/CTl7QYzjq/KkIvcf+Va+7B1HDQOFt5wKY6AZ3ZQPtb8QHL0R0goYgYfd419gDTBbXyv7EfU
D6/7zdq7e2maf9vXXUGHiSJ8lg8stRx+JicFYxPxjXpglO2Gtr1uUPDJ+DkXtS6VXg3wLlatbZs9
jpOAzYh52RWX4PMIyixVBhjvIDsGSr/wR5cEDk1OlIqymSI7HIbYxpDOkwnXy+N9Pr6wEfxxfIrr
XIC+IjscfKBXfZAhgor1qIaTpCYqQvbGpjK6dWeBKYG32xyE1IWldzaBt9f6phye6+C2yb9c//qi
1bC/L1BqyGgdZiWQ1+hfjCh1muI0S67yv5epP4ChzeGCSihpU6ZiRqXUmXNrN3dC3dHf85UfbXDY
QBSjS5UOt7EGUVP1WTf2qf40S3updINxi051N/42EdG0suj4cEgB/uJO7e0cnS3Rset/TqEwtrm+
LkiOfvxEFGwERhmDDzkskCDvAg/MVlt9VgsnKlsntWK3TQM3z1UX9Wt3TPKf111kLbhaIBJ4CT/+
gGoAp11J4PFZ5hYAw2RjPiZfg+8QhtniivbAjrQZRfScK0/MD0b5AASxqdYP6OI5hwRQTh7BudgI
JU7Wj5gOGTQD0ZTMMxJKoDkLA5W9JyRfSh76AYoHgjtrfSUXExwwlUUYjIOBjOB/H8vjhj2Whf6/
kgnAjl3scMDU1Vo6qnnP7Oib8Tbyvo0bJjQgarz9F3+4GOJgCdJ1kVrqWNDttBlf4RFuA1lhsj+l
JcizMz9KPVH/2ErBlR3ui00Op+aBBGjVRCqAtaGAvPEw7Og2g6Rw5gd3ohWukIB8tMbBlZWkYVmw
dnHQnmOk3ITwIYRrfYxvQ10WLCDvo4fh1tcB0io3JTSNRWTh66mrxXI5LItiqMT0ErI6re5UexwC
jLJrz1MADtLem8EGNX8NhTE/+6e/39SXPeagbNRVklgVItbqvfOSU7+FHKrkgPeEUYOcjzqiHsZ/
HW6mT9cxhggOCd/5kEttraktXtosWmbN3CWab1nDI5MPY4+5rnOSJ8vD+QTzooyZLUbTUd+wPszY
K99ErFLr9+I/e8H3RhgT7QcawMdp8zBgMnssnLlzi1xEjCI6THxXhKy3ID9KAEDRfnqHWEh6JzkZ
Iwt0k5916zPN7HCTCyBJuN0cJuVzaQ6dBauJXPzsJPpNVexDj1c0MpaSM+gQeRnU2qlJ66nobneo
1N/jADpNBGK6zqo3fQ1+ESX00Afhqm3r9z3Sf2niSBgGkzR5Pxm2E7TvUtZs5mm8kXuMWwSDh9jd
ue456/evZZ45ZaH0zTttNZoDuGYRI1Hi9kbmq5JIbWvtnQ/w+ccGn8MIQxBwtYzXQttaB8VJPNYm
qyCPnBxEhYh/+TIXW9xlW2dmq6DjjtmKH6G+7KfbHATch9ZFS4AfHJRdvm12jW8i44rr8M3elRv0
4fuNJx2abeDT79f3d4XInWHh5QdxF3FhJGAOjJFLTPYDaJDSl35buiBzDx11C5psz0b7ZAUZHTQo
uKrIOPvnv0PSxTjnpxFkzvIJIhGombBEM2oXDrs9oZ6zv77M9fN+McRdnlnQhlnCqoNl9drH36c6
9hogC+3+zl350Z/BKitihghrgmbT5o+q8OYQ7Rh3USZVYYL/C9mNGX3r7V2Gq8P2oy/YM7QxKqfr
u7b+TL7sGndPdkUNY1OtYVbsZx3AW/VTbkKR13ogImbTf8lmXGxxV2Jmowm6KVPMMTSPRefqSBRl
pyk5UIgIBG9ZvVFEvcnr9+HFIgctUZUbGdWwusmYHKJBFaSNvBKFCEUrdrEe3lh68O36hq5fg/+Y
5LVoR6VBvzJqSF5S3kP0J+whHZX6Bu5gSiGLZb3Ho8CiAD95un07KK0YDfmgJTLuSbet1S/XV/Qv
F9xlSRx+ID0ajhpeX14Khewbep7RKjxUxa2bYvbVA+snCfwxFBw0kb/wY0tNIstJoWAghQk2ATq2
YMRzMXT9t9DB0+2DY2fKjQGxWhNsK/XFgGi0EiJoMmvv+lYK/FHl4+4+JyrNQRASzSe06JUSbmv7
rTN9ed6EwvMmQESVA5KAFHOos+f0sLHvrUN/lzLqba86TofRm74U/vASb0TsbP+SNb14C4compUR
aqXIfmX7+q670dwc7F+WF2zyW9ud3ydf2Q4+StdeGDnRC9Rld6YgXyW68FQOaEYQb1czozhiDI6M
ni7OHfXNOKWuuZ1vEATizWG9E4SdoSe6bUWbzkHOWHSRolewjeG3YD6Y5aFJbmVzc92RREvkh5ui
KCBK22r4tr2T/2xuQIYHcbr+U/3OtNrGb5+YQoS8876HbwLL68mMf76vxoU3eaPKuQU9e0/VQYHV
B7vImjHv27q2Sp3KvNML4wsFZ8cAzQOl0DRXYF9wY/HDsHZjq93Ixt/nAxt/zzxkdiU3vDmFPwa0
BjBS9+oHSBkmUaAvMsxFMmqrtya0LNFADvXc+DuxfnRk2xKfzqKSrMCH+LnYDqLBoyGhk2pq3zvt
Ra2JU5Vfrf7H9a1cvaoW3RXcSZ1iy6RVipGuZVpDzLizbkbXIeMHTTCF71wZTGWybMqyemdlJBZ5
R2CR/rMEAyiP/2uHCwATKSukVgW4gv57W52YZJAGxkGymW7FMLf+olhY46A8zMY6ltMAz91DBZWp
0M9dutUP2k4SztGsX8ALWxyQ91Yeajk0A9Eh0nnnkoLPRpSjt+n8li6fQryfr/vG6k21MMn5RjDm
liWxcb8Y/IZtdJB724nLL3gMktRVJc2/bk5ZPVwLexxky43VkIbVTBqP6d1EqLVBBeNe8r+ph8Kf
/F8s0KJYm32k3x4nC6scWBddbJu4konXaY9FdSint8EUrExggk+LKBO1arnBRhYYhkYnfklvpFgQ
VqyMuuKFd1kHn+ugkUaNvkHiMHyNHzW/3KaHyFMfxx4j9IxEy3hkbwdM11z/aqK1cYFhTNsgn1W8
dJUM0fyThDtd2183sRrcLlbGgW6VjlZddDBhBuZembKHIhIRIq7fpQsbHHBoc2+MOeSIvDarDlGf
eH3XuxqOmx0OqUOojBpifqqa+kcxya49IVulY6gyAAFRNR/6pHCKsLwd4x7ivpgEU+vHv9sD9hkW
FR7dmKzc7jG+PyM9E+q+BMqy6xZECGNwCNPqvaFTNHmcB4lAgAChlAShorZnDOxQQLuFmo/oIS3y
Hg5iCqiIaKmmoMinO/J4O+kbS91dX5fIezhUCSmVR0ynIjXXgiGkCx9lTZSIE5ngIGRWJ0tNTNxu
5uAWigqyEdFI7/o+2Wg7002i6nxnDM1kiN5biCird1Pb9QECSgEP1Gq8oVwscOdYLQMlsmo2A/1z
GH+OkeqU6edZjrbXv8Z6TnxhhzvMZqTHocx4KIp36V7d6MfQr9CNAp6N8DnapV5aOMKoYDVcZZKT
qq5BbI/v6G8IMRM5xdpkCAmeWaA2zY4RbcRC6dj1B+vFFl/4zzUQ/ecxmhGT/XSjHlnFyz4wKmrR
qlZv54UhLganYdEGLb6TNya73nCN8lT0r1a5A5szHQUB96r7LWxxzhGnU6FGOnIoWYecvmk7JJH9
cCb3151DZIbzjSG1aYLBSc0LkgjcEFLt6FHnzlohSiuIDHFoH+QT1L0K0N+T5jHAWHdR+ET5cn0x
6y0gi01jP2IB2bkcmUUizxjEu58wDcZ8YXIrjBLNXunFG1GtQ7QmDr6HqI+TOEL0lOcHEh+V+V4e
ROzXIhscXKejhnHuHuE1Ids6KPw22lIr869vnMgIB9iWZYx9yVquSsmPMtsZwWuaiPpM1nFo8XU4
zO6lVtam3v7F3tSBeSjz7qXHCIRDoM7otlnpigLN9ernPyZtvgUgG/GisxLAUOed5+XOhFHh3kZx
qIAA4fVd/Bf3A9+PrSPz/5sAcx1IspmouDJ+adiNt1DOegFlDTryrKP9ScQovw5HF3PcV1MJ+ida
itQ7zdzQ3ARj63bjTYrKkzK4nYjWdz1YYWxG/1kd9/msQQZJVYjK3ngYoETAJg9N/8wEidkSptM3
OpDoEGzp6j1/McrH8VXdUKmNMdiNNQYPs99i/EMPXPk+HlAyH7YpppIcUQMgW8lv75OFUQ7nMeqq
qpAaZaVF1r2cb+m23ms7UelE8P34CmZJ50JJWQa5s+i9kdggVHsfSsu3FXTISSomEKw/aQMnMvro
CUbFVGjgMiRYIORYlCrozpHjYAxqLI0TbYKb5lwtTW5FB2J9gRdjHD4S5KJIo6ENC11FUvCut0+Z
Lju1jAFd+00RHvbVx+xibRxUDlrQTDYBVI7uu3ZgJUDQqHnBDRu+/DVlMYNyQ9h3uO6il1VyxzDp
Jdra7Aod3eZGRopgcpB33QfPrPGGHItb4QNQZJE7iVFmzNXc494JUEhO1eJOj+3bPzp4/6yKL6gM
cVWNygwb82HaBD+ZVHn40jlMDSA9AaxBqiSwyEKN30/dxSJ36qR4rCwANkL65POE1ij1OQoKZ8z2
UXdUmo1lfbYLPOSRxgIBDVQ6rptfP/MX61y8paiVpJYTEgbhHSP70/adH+3ITlSm/pcb6WKHC7iI
rih2p03g9zDCox5J36rJcjGus53C1JeNbxoiiAIdxrmkbNu59FplFL0H2EZe22guFLM0I1QTpkKf
orcg8UfTk/R9MFWOWb/E05bRTVfPhiEaglx97lyOJ1+FmSQTMy8GgoxcL52QbpWclWFuxj/q8l/Y
4VBHMqe2jDQ0FmrlCUja23tN5KsCpFE5pIm0th1LGamLukHnR9LdSll+ggvdtWVzCpJmd903Beed
L6yYekeSiQK09cif4zuNPv7B/1eJaSiY9jPAYPHxUlDkaUxnA0MgIBB8bAvzvlJFstPriduFDc7p
5nlsMlDas8m3bp8jT9ahDWJGN1hyEFbgVhv6Fra4S44mYArMTASaMkQHoTzrD46+hQr7rajqtho3
Q/HNNjUNGXY+AUjUVK/nGKDRprtASTxT8sNKRJO+/r5dWOGgqSBDq5owDwUk9MyppVvimVb0nZtH
AGcbjX0t1INL1J9kWwDKq563MM15RpOlYW5TE1VFJIaDEINIoonI1aO0sMD5RYRZD1WmM4qGw5Oq
Zrsh/WzF1U1cF1tLQ6/MdU9fD9EX5jjXyOemKCRNAgtxhjcBS03kD5Jvun3v6ofQlXd/6yIcGpEA
fftpCLxXrHsjzH01g05g5v3lsjhAmqQ0Mah8Jl2cvPqOKXN1byBxdu2tsUN3uki2R+T4XMyj9GnY
kwSl+7j0x7lypPyJBKXgY61eGItvxYU5Bro3EpVx6hWDW0s/guZ+qG7aXiQ9LvBxnlOloUk4KiHi
N0Li+2nqvteh4V//PoLt4nlUpjQYbAXzrZ7cfg2HNxL5ySC4I9iO/3apXzbL5EBCa4cBNSOYKMHM
bE+to0ZkH86mmwWBF2Vt6g6iF6FoVRw4RFFJ6lpjdQgldcMgPgyV7aqdMGQSfSAOIrq4120ziVlD
xeANezS1QprixAbSk0ckFDcgfBcF9QLX48XaujHMC5119CqKM1dHKzo1KhIUm+tusRpzLr4Zhw16
KgWhUSHHl1sZ9MWezcj+bKv1RguKzVxHP+yydNOiE4T2orVxWGFbzRRYOawaGXGsADFg5HfoCskC
gUsKoN3kQCJtEFJIbIJ1suq7qKtuaaa5tENzcvW1jkTpJdEB4NAiNbp+bFMMW9RJ8jQo1AVp2rbO
a+ipxZtWC/zcGgXfbz2Yv3xAXretx3QEWD9ZbwI4S/ot3bXoAT6ANxsz1TrkqQRfbj0Fs7DHPZEs
G6QPAAX21DSdX+VaAwoLAchEojs8Nh15p3y67qOi6MPigCVsLNkOQAmBxiHiZModqtK1DiKg0rHq
96J+SedNjhf9dauCI8/LfxR2F0IQD+evy0tIsm7n5PEPDGiqbCALYhOZn6sqrU6emwkxVRiYfjr3
R9vIBKn1de9Y2OD8P9JseRzPaaQSkqjNXkcHMpjbevTh0lvMPgiWtO4dC3vcCRjALdHFA54J1AY7
GHn91XAtn/QH6ip+cpj+H9mP1TvgH5sKn2BlgTadcpREUsm389q1VN+aU+/6x1qP2hZWOL+Xui5M
2gBIMrrKBh6/VdFEfXfuO8JJQ4lUEvT5i5bFOb02yVo9MzAhxlOkuD3sYdxA4OQiI9z9SXO1z8DR
g451mhzkUDoOEdTz0lkQw4vMcNenRYMmMjNE2FPnT91dq7mFMPXGfupv0cfiA7HfsEgrymEe5nMA
kg6txVx2DPlU0u/7vnFbydrpcrCjA6KSbHLqSDmYxZM0qN8rcxScONFKufu0MzUjsNmhhtqxq5mK
M479cWjt9+vuKDLDXaB1lk6KrVuQjA4O9byFkEkT7q+bWL06F/vJQQfaAuwBxwpluYgclTHwzTGA
cGznDzTcF8G0u25OtCIOOfosmsCHjFM8Zk43fc9yv6lED71z3/AVHzlfNAsfMWZLARwijNNp5Kam
5liduVNmdKEX2gZcK0bTOlPW3YUJhAuG1DwaJhrv+9jXmjd0P7qG9qVMRrxlhs4J5ux7myX7VsGL
MRh2U2n6JeTW++bzUHxtdGRkZuO2nUDB1mfPiQRmxrS/BRYLel5X9DDRAnT5UOe0x2JRaF+ByCZV
WZeddE+9BprX38g9y26UN7YvvZT7YTseyZ1y0j73gq+2Dou6CjoLVZFNtCJ9PHU1Vfooo+fAGJWR
O+XY7MKbFBoTmETDwKdoqGQ1cFyY40CxraJKDewEDTGZpyunctzpBVJ4iWA2gvn2b36yMMPBYiQH
tibVuPvT6mdA37Phy0APNb0t8E6fttcdX2SLw0ZCoe9gFcBGRf0eWZ9TVXeQV0n0TTxHTq0J8Gk1
qlmsjEPJjMxFOwL6QNbY+H2lvMSB/XR9QeykXts8DgJDeWonq0dEehYIAlMaI5gSN5euxzaLpXAY
2E990piYsffsXfyFCSDkrg0ZM2eCAGy1FaUbVuFwYY19xsUpM4eIJMaMhqK+PNHpp22i9yt5ooPm
lKYIp0Q7yGFhHSTSEE6YuB82/xV2YJxnoiWtQu5lSTwa1mHfNe2IG3Nuf0QxYgBj8FtzEpwlkRUO
IdJMj4q8hn9Hyk+9ecj6HwUVDZwLvPrsKsuPE9eYvKuRC8LcrdMl0qbvRe2I672Ci93iMKEx9P80
Y3UgAWOtuJnl5G6wsfb2SweZohI+DjUq0xsfxBxTok3kQEKZezvpTWziEIFQ4m2o3S59/atjew7t
F3tYBEWUNyYYpZJ9vMs2xn4+j7qLnE70qTh06KCMJJcd7nkyH7riFT24gpB2/Q2y+FAcLhiGMZRV
yYYeS0c7sMavAdMvgVf5GViQfmkf1W/XN0/0fTh0gB4RaYgCWO3nwplyxTFja6NI9ea6GbY5V6D1
7KOLbyTb1LB0CpJaQ8uOFYo8faG6/TS7QSESAVhvlblsIz8428ZFb5IgACx8xkM7+Jzeaa7iTLvx
U6ZsbczRoJlpf315gquQ73dMoZJCZhlebuBSn6edTV4063aWv2XZruz/DpfO00yLvcyzcehyzKh6
dR44NrQNy0l30A7hXl+T4JPxcnlybFXqGGNNc606avgahoVDo8YRcz4LThbhMEJCqSKxtQx0fq/Z
s7rptyFKXDHoHcu96g4P81FUVxC6CDsViy3U0RxdTD3uxORGg7qYeizd6k0+YTjoC5sMbI+d6L0q
ijcJBx8zKY0ioGjGCWfH2mp+ODmDoznpgAYnJvcRCun91i9+MLWpxNJ03eAuYxv8ZnWRIqURml6J
at58o1tv0uRGyh8N/+j/WOKrAHYBsW1SsxdX+TpUu7EsnKrbqPG36x65fsouZrgLeVCiKG0NYFVR
36b0RUlrtyevPZSxpG1siDgE1/3/Yo2L2DOM3pdDzoIMIrtjeVSzZ9Jqfl4IEpPrCHyxw13P+hgm
1sxipkwyt1JPDwpK/JahC1BjvYi8+EjcKUubrI9MC+5gDwYY8Gmws8sAr++3otfRHBuBEBdMzsW3
FCPAFZH8699OtEruxM0GrYosg/VORwP112DYZp3ghSD6YNwJS5K4LScZz8muivy6xeSy0p006Usx
9IIM17/c1Jdvxt3UVWgZKVgsWbeU7IIQ1Il961N8CLfjO2vymXft107UZLOOkheb3E0dIOLVjAR+
Ms/qzrZ7T47Iw/WPtB6+X0xwiBFHRWBUE0XXpfJM5XCXT9oIefZ3VW/dwAr9QS39YjAnQeAjONe/
VQI0VZ/TimCQaqw3gRG8mBay8ub4QMdhD8UTNzCN8O/8kaezhHxVTUdG3NZnvm09F8Z71FmCdYmO
HJ/+j2N06xgWZZNA5CGPrJfCqLaZRDGlY3q53PhklLfd3L1mhfk6EiJwU8GZ4wsBtl0oQX1+H+W+
QkCjFfhQwhGECQKfsThY6UigR5S1Pw8b8IVs2QDB/+fRvOr9hkw0G72lqs13DcmGFkd5hnxvPsuO
Pe+0/o+GBhYWuPPVTihjh6zFqpb3o3mTJy8Nebp+vtYXoSLUxYAeUWUOBIme6/LE6MWqTvPTwnhO
U/tw3cR6nGFcbHAoOEjWHBsM5huPbjQX2nNfh512Ym2qrON3FrVzrWczFgY5LFSiLKMELE4eebC2
057uiqN+O2D6MfHN0x/VlhfGuI9EZiNDoRLdVkqzb4LnUndrciqmv91EDghnJTYNXYYuDlW4YI29
wliwJsqcnDv4fnshXVbG5zRUMjSDTeB+NJwR4KiyU2nWRh1HJ9UtN6fJpikTvy2+aPmPPEMmVyqO
SiR5GG3xVNJsmjD0e1K5mmUcKNX2qZ0eI0O/TZLCHTACU8Sll6O1YUrzvZxYL52dPhGJbpMmcIxc
fQxb2zfJ4Cpj7Qe6YoqwkIVL19bHBW+hJUW22uP5zKYJYki7BHsmbX+Wn376swB/sZvs1ywC/GAI
M6Ow6l/jEhqGJbLuCLVrCAhDXYp9wcBv+831o7cafyxscoFcE9pSPWAezmsaNIZXkgO5g9s0tr2q
yQWmVkP7hSkOdGsLkumYEUTlMLpVbU/H2IJBHSV7tXRRhkpkisMsOTKMUEpw4kxrJ6eom6PzVCv3
tQwFCRF98XpctVgXD155YkWRjJY5NgQygvaugcZZcDIfydO80UGTYCdOXQlCAdF34wAsVbUU6ocy
wg9l+JRKzUNRZG5roeBHLEGIKtpMDr7yuZ9GtIvCLdPAidX3iD4WyeSoau7Eiqj/UHQV8EmXCGmc
OVMAKbqjfwvBTl674QNjs5M36pdMyCImWByfd1FN6FBAywzp8+QAXnKlmjwz9cr42RTpJAu+GJ9u
ySj9D9mEEhyscUdqEHqgB1LwMDtD7hXI4hMtILSymhbzkV5igfqphpA72sFiWXaLpP460+S9U6v3
KXgqJUsU7Iv2ksMSO5aCvqFIUOjTMUjvlPR9JjeGkTutJlilICbhky9KSUO5mxAvJOrs1Hq+EyfS
10RoiHw51vzgTC33cx02wBBtS+7qVwlCNOGh8EI/3KY3jP9ERfsopK33ontgNQJeGObwpKkL0iYK
Lp0q8tIAZHENgmDR80W0gxx+KJIyx3YLI0WO0LTPn207EgSOoqNMOOCIMIJcySX8wd4ZIFoFH58b
bidMIatu54rnckQHjIt/tDCvQzOBubn4gVeujNnJKX4yhH1nAjv8oEyXdmHbFjYeSJrfmYeEZXSi
wgmnfHv9bhY4Ak84poIcxBxj1AgMUzlIEEmOzH5vJ1+vWxF9JpULO2LdLMNJxxBj9V7cxI/QYUb6
fkwYf7unvqYbEf2uwPV4urGqjyWlZ2Kqqv517u7t7C/9jqcZw7RbVfY1xE0RCCubc9YydTNHb5xf
gXDhiiJ80Zdif19Ebq0dpEY7IhlMdBmNB8RNZogm2KKBmvUU8AUaeKaxJMc4rZbgcpQhL60ggdN9
ZSngfpPvmUL31HlEQFmw+lJeWORwosiKYqYhnJ1ED5r6llA0Z9w3vZNZEFU/9Ubg/aU3cqBhDspc
58V/XzGQ9+xAXKBdPp74FSP6eBxuhE1FwVsKYnepmLYzRjJRpPekoBC9llZwQ1PxFicg0DZMYnJb
aUWtlEE5Fr2jHUbHaeQ3Gn3qRtXJU9u5vovsX3FBwAdT3CZqWVAPZVqCeQ2so5hu06ib9apj2LtU
mIJYc8oPxrj9K0zQj/cdVbw8YoRQm8Sz9sZzsSOf+k12p8IvB1H+hv3+K+vjk2/ZVBKF2jEra+66
ch9PXlqj0FPetWBHnMnu+m6ufjiToAUL72fd4LtuwnGKjTCJ2ft9F9U79Gs32U4PBe93kRUOhnGr
yHE9tKh8FOkrGaYUN8oplr6RsH69vp61GFFTFwviArVoGBMymEB8tDhuaffSR8ieB9ltrPY3TXuf
dF8S9T2PUqFy/KpfLgyzq2GBk7UKcjeCVK5X2Q6Trwl9IwFLOJ65N8b97HVus1VP1UvyIqIqFBnm
ALrItKzQZAIfHb3BOuiQKVb19xr1Fzt7vL67K4j5YXPZd16ssS0MNYpGBCBq817qTynZ6tq2N1On
D7+V9BvovgSHfQW/PhjkcKWca70q2hBjlsqzPj8moHzTBCbW8mUfbHCAkpjpSJpoUM79uCkaFmx/
vmdD1s02c9O36zso+lgcoGT2UFCrkBRQuvf7mb4kOOhaHBw7M9ro2vN1Y4Ld41NYURmFQ1vLimeF
0daWoWKdJ/tikDfXzawEPcsN5NsGpSBtGmrBjN71d4lt/MQ8tyDuEa2EA5ByMDRaVtirwk69ITUO
eai/RnYjqMmJzHDgkSnWPGoB4H6sflgRuBjQCCa8KwUucL5zFoeokoYqHpUclY75XrEcjJphpsSl
ZENDYZKP/eDfLpMLKPGtOESToEIYaXA3f/TtzS9K+QI8MmTTbQu3/HrdEwT4cOaYWyxtaAM1ak2E
AYpyE9n7OD6M/XM97iP0eeRvmdWIzq7og3H4AHocUE+HWF+0D+/0DUQoX6oj2Vc+e4hhwuNz4Md/
dIJtXWVUlAT9qh8x0NYSudVHQ/GaCETkwUZrPldoac7ezFrQj7t+a14sccA0gs8I3w+PPrDlpOhS
0IwXoqEsTGX/+mcTGeJAqSubMLZaHThRVpsOOWlqjC56CB7zVhOsaR0r/lkTzznb5mqik7pB9Na1
rx2kDaglIuoXmeAS22oiWXRsEAHoprTJpvAmCfTt9Q1b9/PLKng4aoo0MamtoMMtOKi7GHSk2iY7
iCi61sNP82KHwyOpomquxMgFTRvjoLkJHnxg3XfHE8vRKC/zjjxeX9hq8GkR22A8cbLJF8TaGHJx
UwVPMMaXfPokmc8xvQvyjRnGDtEFUeHq4V0Y46KJMSKpYdQIXNCgVXUnWsROk4qY79ZSAGDUNTQZ
5G26LZvMXRaYRNKsyJK+YPXQCrUO61BsAk8+2bfUz3z0VwpcY9X7FubYohfmSrtNykgZ8Mnmpyo4
ZaJhivVNuyyH2zQSEYzfJin6NuKXQruXp6OUeNedQLhlHMTVRVY1oB6De9/0PkpDoN42fXXL5G5y
T/JEzGPrTndZEodzUdz1GVSesGXZuIfaE+7Cn8NUfWps5Zi0LeYgAkHaX7hCHvGYzmqcm4qn3Z77
Rdz61tp/07flM6PaKwV1/7V869IH+Tdd23QdbayIJf4Hz3wnfr01PiX3uavcgRN38FmHSpV4ySH0
RK+DVai6+CPfV9EbUDEiJSLoBNoZyo61AxiIbEXNuOvvroUdDhKtUhvNOQckmvdMZjv0tb2+VXxy
FBFNrcfrC0scKGYZGjMSDUEai2mYd6bb6YHF62Rne1QQEQqtcfBRhkYY5Rjg9OQH7SA58m14sL/Q
n6UnH22v3glOHrubfovXFmvj0GP4P9Kua0duXNt+kQAFKr0qVuzsDn4RHJVz1tffxfacKZktF3E9
TzODAXoXqZ24w1qSuJSyiluko+G0TRrcdYf2RHahx6t+bQb9lSjGkcxLOQdiCKuTh09pZQvLp1z3
q8HlnIj6imsnYnxJY87xLNRQ/dGOb0S3cMozwNZuBXs6tiihDIBNKZ1etPTv1wVz/KTBOBVBMc2q
E5EZStVZyb1WDawu+HldxtY80W92zbgRoIWDOENE9SQSkx0BZxIZljMJkVwTcA1KU+gK0Vjacx56
bXtfzfMPzg8QN2/XxACO+gu35fdos0Sm2LYZKopiSX5IamS38yvRsaHbl445J0BUzt2aLG49oRVy
Xfa2/lxEMwafRomS5TGeMRJx5+AZ2BbunEpWX0T2fxPE2Hu4CFpJyARFnW4TVBT7t6w8DtytT95V
MoY+zItAKgF5PQYu7FhFgf0klZLdFXdddBa6W2M8tjzuaN4dMuaek6wpYxAPOmIX20n5qsmaJeWP
0fJ6/Qq3jeHyrRhbl8UuSGsT1KvJ7BnRQS1vspHjuuj1fLTziwjGzmu5ULMeFGYOSD5zC9MeqiUR
gSPkD974IoWxaowagWJsbOEfveYE2oSd9KABxg2TCH7oGBzF25p+IBhtk3WKL6gCGuB365oJ5o5C
CUMr+c/OqZ5a9OtTX0eTD6xfjzNYrwTnb6a31jLZmk1mxMEYYQMEwJSBn7vxPZLVvXCm1ShhL3LS
/U3nfDkgW7lZJqGoSY00SMptolWWaeyKrLbbAojKXBiELXz+347GeIy2NIQOzII0uA0OwjdQ+LAk
kelW8BR4dBSoAJHLGHnKG2/ZczsBWx2U8SFEjAxpUeCo+8Pixbv6rGPBtGrtNgGTGOAE3NARnhq/
OMNN8vByNo0cLyqJApIB4JaxjFyvy3LQ8aZa5tYqhmejPZDpuxZLHIe8ZYEEXOOE4ncBEpNxJuVc
zFVRmCDx1V7Frj1Vus7JY7dyybUExo1o87iYTVdLjjl5IqaAxbPYvQHDy5pVX8brTdW8/7/fWgtk
rk4ckmCoWrzd6iq2jLGxsskdYk4bcMsI1kIYn9JOM9rcDTKUGb2r0TyF9WxXkzWHoqsCJez6iTY9
2Foa41MSFdt3S9r8yl6BWeqRt2I3Ux08BH9VbV4JU2nMWz1GKznHJkNuYM4jbC29tfIKBMVPY3ds
8oVzMI72qUzVZSm0WExyvEv7MXfTodibsDbO3VErZWMMfccbCgDqRPP9Vbc6TiLMpZzF8I2UgTEH
RYUIWJpv1G8UvnS33PJa31uWu5ZHz7ySp2qqFqOzKTlKPXk1Ua2sexWX/l5PeQilPEms7Q6yOPQ1
RhUVNbYm1c+Uypaz+4SrfzxB9P+vjqQVktxLcYd99Aw9OBs4AqXoyDkvTm8lHOubYwx3FrNQjzSJ
fqngQKlcc8TqwZJ8NE2R8QMZxBF5psWTydhx2MoiCn9wFvH0xZhmV6wUe6nL/XUl5F3gB/vtElKU
kFKk3jA/iguGpWTMjRec5GP7NKDZBqYPQH3Yd7sSp0FZLJMEaqrR6RIVEGjJCc8NTj12i/aFEFT6
/ieHCcqpaTakjTq824FDdr8401N6CJwJVIM3dBc5sZJ7iu/Dy3O23cVFLBOQs0kw0RWugO0w+EL1
koEq7/p34glgbDee2r6vKArIEOdeLITHfpa86yI2ax7ru2OsNskCVTVVvDHlCXNsTWXXVWalFXjD
5vxJlgS7AZxF3wGGoTHfrsveDlqX+2PsuGyjqtGEQAIhz+cavA3TWyg9j1prgXb7uqTN3Gl9StaW
u0kNlB4VkMGTPADv7Axn8cE1SCmwHaAXu8K+dDV/3PFoUXgmwBh0NoxxVIPx22lB4BBIL3Pg9TwX
v4V58pv+M/Ys5dkgTCrGSUTwvYkDgNH1yitUYi369CbVtZ1MhQ98yJtyKG9NMbGVMfDEOLT75jWu
k2OuL1/KEdv6Ru2Mo/RqpAtPzagJfgh7koiVUUzq6BphfmIqJdNYJnAF8fMA6i5pJ7jdQb3/lbby
SlCbl34RxqYMoT6H2twgW5WSz2Oj2mV9xszS3zi3lRAmWQBycj5UGqLQPDpRWFkkRsXiJ0dveSdh
PFs+Zc001NgoMyNLv1W/ASoKZcniKxA+69chQ4OwsTM/bP/j2VjPlmFKWUDN1SmTcxBg23zXJZw8
fNP4V9fH+DaM/2e6OCIPUsxDl91q5MZs77Tu0UyeOXdIf+wV1VMZD6dl0SI2FTIgbbYp9XJwh+FJ
DWQXz5NbOuOu0d2W0xXazpAlINlJiqJhIonxN1qjF1EoQQOjPa3vpiBxI98lIL/kXvaJW5rfjBMr
aYyTWRC5paZFpiLe00He9D71JSzNqfBtFDKd5BavrEBd88c7vZyPMeciTYNxChA1UGGqBptIx759
nXilkm0d+VcKO/zfiw2RhhKteGOIj3H9OW5CzxSC0xRkjh7+TVeKXG6RXQBYJEPVx5yugS2yX0qJ
bfb6s15n/l/p4+VUrE1XBSqsYJFBNfkX40NquIaDPJbu7KcOVnsSlyNy2/teRDL2LGtCqWugnHeM
z9T7tkDgNr+Mnn7IPdwoLx3bagCsL5Ix7USVgrjO0XpbsEI0fkPrN817K82+mu2PGWNQQ+/ps9Vh
tOz6MTlmwG4ExHUmTWINRlQJ3Mz5PtM4fRTe36dGsXp3iBVwt8OJDlmFgNTZCcrj9d+/2SpfXxzj
NSKgKrVyNNJ3dXdC0dsPHIADZdZko/BvJ59BX+hdF7kdXy6KwXiOpinDMNHBSp+0Z7rrt3hGsbsu
gnsqxleEeVsGQ49xieFbc5Kc1AVEKca9xdf4jup76PD41TiHYhcAimGRAD3b4yE6TRZoeO3Q+Jrx
1so4ysAO/6dLg5F8A+OghYIZ3rK7GYyC5yk4hsRO/stzl+LxB8oP6inyXY2xiWKH5UYAevFSps06
8Ur32Kl/faiKqJsUDMChvUtsij4ghBjtzl8pUv+8M25qd+FtJG2/Pi4+l10FSHNNmEWaHquV7DZ6
7vbRhNgMIkQztEtS+Er+LBDFDzGpeV0tqWZfiWAs+UXbNUndVqj1Z2p+FkfFVVTFUvvw0ADRMAGp
iQhMs+siN4vH6ztmHIgukRywaUiCw+fFU73uMTyEJ+EBaCCoO/qi09jjrnvLfN7G0vYDYXXNrGNR
yyAZe/je0RZuRbf1C8z8ACLuDIgJh1iil3/vXOKlznhMDhqnNsmzFMbHyLmpmUYOt7nMN4341P3N
tApK0mhxAHQRrUzqDlZuOZCTvhPB4uLA+dstKU9lZXKS1W2PchHBfLh+BC7HmEHEMNhR+CYOVhd+
v64cPBHMJ0p6hXRBiUyfUJARuf9WBMFTa5budTF/yEwvR2G+RtbKqar2GPEevPfsw0OfBMv172wc
9Vfe83ezu7z+OIzzJ7qgQx5UHpxFvuwmngkg2F+kRR76u//tcCzxpJosQBiljadf++CxWxKr+Fq+
Up7L9DbhaR7nm5nMExBw6uhPaBAnNLtmjIFPaSvmM+dM28+Xfz+YyaSLwHA2ign0nfhgsxvZ/ZkI
71ShBrLF8hYw8QIvf9vOFi8SmWwRQA9hL0IX0aBUQWT3ni4ap2UGvxstevK806YnxqCeRiGl0Kdk
xGH8VRrMGZG0b0/B5Czj9yWfLbF1qurTpPxNDrcSRp3VylmoQRalUY8O+ajdqcUxNN44n2vz8lYC
qM6sBKQmgMxFGToxq1ihoJx8oGIoLQ2Xl7mhx8t1qOf5EMZkIgF6HYTvILH/XVyhyF0nVRBHAGg+
hJYsv6iyXxi8ase2Ia8EMWooFUUKOhMk9Z3zD9L9ffC+1oZchONtt88EfQCiiWQSlqp20ksjjwv4
jGZ5bIif5NY8PIbzbF3/VJvWi1rUP2JYZzFImBKWQODqjBHBELThZXnkd9z5bp4Y5gstspBoporW
XDqBbKYb3EoBakqWetdPsxllV6dhvk+9JFpaisjforA8iEqE1U3eeATvJIyhGlMRD1OAQsqUxb44
5h7auO6i1pzvsu0PLt+FMdHKEMdlyFFYq7VjqtvDfAduMnl8MfvMwgbg9WujYfWD/VCwZkkWVR0v
/N/tR03mOFUF2I/ZHgr1QHonlX5qgh0PvFx3U6tXkpjAq9cBcI0NNBdF9JEqJ2iBsOEVunv9PNvx
fSWGCbhNG2dGGmKykE4JqF7m6djvf6NjjOJOfeMN4G2qxEUaywaKIqFcZR3caRjcpOZPIluq8vLf
TsRyeo1pLueCiPwxOplAnKCl42q3YFnYzQ6C8zeTDmR1IsaOjK7TY6UpRAcTVCTxNe3TiNScx/K8
7U5XYhhb0qQW+1otJs9Gmz63NLs8Bx7lKeHTcb+z0V3RcY0xKBRazNDExKmjDtlbnMVWpOU7tesO
jTCCjSj6sZTN13mIb0tBtTFKg1ZPZ4e5vlci8XMgzrGdRY2bVngARsVJzYWvJDLBUjMOVqN1yLGm
o2RmnjgmtmZUflmHKGfpk53HYmEJWXQXi5ELZtWXRheADxj5RRT1FsZJQOEg7NSy4cSPP9gAUWHV
uol5M8bl5rPcG0OECav5kH/RPRDO2d2hPIlOceCnL9SgPt7uRRijMOC9l4KANh8H4d5oOmtGBEnK
b1m+M2N/ClyFO9q+7bMuEhnd0UEsNpAUJp7ts7vCKW4x5O5EjuYIlU2Hvys78c2n0OPVCLaNXTdh
HqqCPQRGrggQApL2mLQK4/OMVfb6XHDhUTbPhjeybkqyjh0O5tMNQxlhhAAFAYzivE/a+spNaYOM
80WwB3sCAlhTW+1jceaNMW5GnZVg5jN284KOTotR4tKsQLk+eZ3coHAU3hoGWA2E2SojnqvZ7kqu
ZDIXmidkROWoh+rM6S06Z8BAKu060+0iDI/l+LVJk+Ms4rwzsevmtR1aiwAlQQDaiFKD5F66C4MB
3VOVk0twvRPVhFUS26VyO/UpCpGyT3PYaTdULrG0b3RZXCg40jY/+coV0sC5EjZmcZtl5Yz+TB2h
Y2kWlkw6KxYlVwAWcZQNnHrEdkESCvyPe2DrxKKaN0mPDXXKRomCJHUPlRuep8Po0CgpvfF0a9tw
LgKZEzZZ0LdBBIOVKy8HrWs9o42h2dfj5KYCr05Fr3l1jYvZGeFCi0ulXh6XSrSiDlPGvWoLgYYV
3caep2x3XeS2Aq9kMjlNL5VZllcoH3de72oH3VNetLv4oDkLljMbC9BavmpHB+2B9+zZ1pnLjTJZ
jtoDRyanW8HZDHJnDcjAmkWEe/SH0vHn9UNy/DtbTRazPmxK+vHEQ7yLD80u34O5lF+A3UzgL3fJ
FpTbIdb7on4v/ge+4oBlJbGW0HrnVEKXt/ihvIk8S6BO7UrsYgvMjSyMUjHDEmh1hrjFLdqUe+Ve
8DufYKSVo6G8uPyhxixNLfY1EED6Q+9SIthut/jAnEXhkx+XOSrClpZLkvXJRDCd05ffa92e6giW
4JqLX6GufV1FOKbH1pK7MjKnKYaK6EZnSTVAEw6tGQF5tgfG+e2SZBx5HH/CwsxIjR6UpETcIOX3
JjuXCIlhmf7Xr8U4lCythkBI4JcbZ6Z7POB2KHa/MAX0Pa8RRV3gNU1kPAnl+BArAaqRhMGhkkEX
AMbjbAaaDBbmr38t3u0xvgNusK0mHYYWIjlLbamNrCr+dl3Ge93lynnYHeEGHwibGFCJaD+glbfs
yPfWAQanE3maM3sK4kxiA3PCXTBIWJ251HMclSRMHlUoWSZW2oLBETAweLINSI99f5N5uZ3a2mNd
WqKjwzcDH427Pcr5lITJpMakX+IwgOFNkxc2tqQ/JdljXb1cv2GeFOX3cKdUrUJyES/PXD0u3WNd
fJpyZxl4lLccZSHM20mWhbYOZHzHofNn8pibXwLy+fpJNhc5ycXzs0PvZOrmMW4QzGTjRgduVPWk
xl6kHgwBu0+apc69FYX22H2KZbvqOVB9XOn0old5QyLIZjxliAG0vqzZsatNfrHr3OKBHGNQ1P3V
Nuf6uIxfqXQpj0G2A/DP5ixWz01/BFeYutxW2U2mHxNeOek9qlwzRca1dG2ZVJii+jVvgc6m3bt4
WXj5D2qIlCdp2FVAF0YDDP8tOqlT2O3OMG00Ie3ovnEXdN9zzAlxeyM83WIc0aS1dRHFyNgoeahZ
WoWz4JVDBRJveqA9CwB7c1+PnJjPDscJ0RCLLc3tf1UeWnvZpX5mUYQyaB1HuzhWyk7UpwZYiPuc
JqXkfppOwNBYNK+eON6Wl1iojMshRqN0WYk8dLS1xqKrybStOYOoxUrcmL9UxbtDxvmEmZSlc01b
Fof4ZthLu9BX70cnQMbLx03kno7xQbWoNaGq1KgcYp1KPw673lMOio0MHys/vX3dG3HSUHZabpaj
uldpcUFX4Gx+LsKP63+fk06rjLtpzKQOwhkaIfsBwMhyv/XqfQdyvOtiOLbF1nXHIloiocAx2raz
iPxCESCrkFfT5URZlXEtZBHRfKYT4Omyr8KvJLnB1ghqxxinfzFGzs3x3q0q4y8WFeSKgdbQxcHp
vXmb3jfglMfeEmCMKzu+5RF9c1JotrobAoZfCGgGGKb7fvEzHWXrep/lNwiJnKRsUy1WpRBGx3t1
FoNUgJOe669V8qkbI6s1fsjF3sDSs6o6pcaD+9t+vK5EUhVaBb65T7Il6rDhE52Me9Wr79GctuN7
+S3GdiQKDzm1ZnQ75yNvYHNTOVeSGRuQK7MuhxFzjbF2NFs7rc5yxZtApS7oQ9RbyWCibAz6KHHC
gC1cFDkoKHJEDog+/clNcCw+Jdu2cq7kMaaQisncFPQ2/7f1X3+i00rEkuzGwtS5w+XB3nTCK4mM
OSRgp1LDFto5IqLTLjU21e3Rowgf8pHX6t92whdpLB1RQDIt6IL3LIKibUjWshMwyaD7GADf8cob
20nZShqTvnexGQ1mg6+nnTMQ0GFg0zZOqMAhbc+d1OOdbtPQV+KY+DmTQBFAywWnn2PAZYot0HBa
agIO6c8BF593+220ksZETwnkRL0cGCjenH4Bl5S2eI5A1toCwTl7oceUbOOo+INbuBVoaUVOjOMd
l3E28SQXJJuQAtEHWh++aFgNsQrjZpS/BI3wej0S8fyMzviZpa/zKcxwucQnraU8EtTJEkD4Yj8p
PmMEIbawgHITIp6b++GNI5xjJDrjaoqxmXUwDALU1J1d2Y0xgYMH4BOd9mp8lTclwHFs7JqwIcrl
OI+AORABBjd4oFQpxvvrJ+JqD+No8s5Qi1lD8QPzea0bfdePxp10MxwyQCJVQIUr94ZVuAZWIzK3
39mEtyTKiVQ643ZSRcrzoEOjgPjdPj2kfrpPdqnHi70cMSzcjiTNoaABjOJdjHTsdtGN5EYHXk9n
e+7zYozsjt4wg7AL8OUUJ2lCI1I6GvvEeTBt/XMCbNjK7wqbE+p5rpRlMJr0pDGbFqMKxKf2Xzjd
1+Ydzq/0ijNv4Ge7l7E6IONtokoJBT2CvrzjFgE+kKKc08fVvOM1dLbnLFeyGMcS9nnTdjnctoIh
2vYGZQlK5GXH2EZUXeW+3ssIvpVvOhMwVHkJDcf42DnIEGN9cqbVcKvy4slT/ygkGIPTeAUDeoYr
iYXBeJQuUfTWoNWKGAyH1Wc14BUeeedgMpeyBslDPYV0+ajaz9lzmMlfmolH/cyTwriRGPi6ZSpA
ijr4ZvKUVDczlriu+yr6N65dFeMqci3IQJSLGCMobjNg6OfHKO6UorHUdJeaGseuOB+GnWdaltkU
igojBfIQOzlGdJIo8K4faPvSiIHNJVECBSRzoFoTurbrUVVUc08dT9Vi9TrHv3NEsO0WpYwArlhC
vQTiCuScqq5e8AYceTKY7KqM0eE2gV+KBjp14UFikTvlwTwT1ETpSkL/FZPumIO4fnnb3+ffy2Ob
LWjZq01F61CVuQ+qe0L863//D371IoDxdEoxFODoMjHLpOXnfm531Ri5iliANLMdrXgcDx3JnVDp
LCV5FPLJNSQeJcJ2ZnX5CfQOVm8qIUzqLOl09AykkxG+pJVqd8pTNx+mjAer/E5u+tG6LrLoV17J
akIQmlQZij51Gt1JWu3lmeqac40h7cpRw9rK+sILy+Wl75QTSri7sTLuQQWwk/XuUYz1O0ALW8C2
suvSTK1Rm27V6mHSTK/NwP6pVD76NyB0KtwyKlzOp+LpAuNEM1medKGGZxD9yaMTKikG6nwBEwd7
009Qd83sof+PlsX4VQzvDWlKUR2pAedp7FWT4mn5yFHz7Z0OcvkujGcFJ4veGyEKysTHq+xsupRm
Guntjpu7UIW+pgGMO1LBISEbPR29eS9dJ17wpLoZpstpGz/x54frX207Jfv3YGxPRw9r3UhCpEqB
5oFtulRvRNmwpeLYJc8K2JKHwbku8A9Ph4tExlE1wzhOhC7lzPfBWbqlFL+gbDtiqB0zfVi73CtY
KW389oVXofhDWniRLP9uXIU0acGiQ1mSPVD77SKy5LfQz0/S4b0Y/jWwBw97pdfPy/HLhHFgg95k
uqTSZ2hvh/MhNW7Fige3zPuIjIdSitAI6CYJZsOMg7RrjhQ7qfN56TvHwNmeDkg5jK4gqNl2vauY
L9X8+t+uinEgTTXmhdng75uR8KhL2qlLGitMEk7A58UUwjiNuEtys23hqOgKmozmCX25Bp7p024B
z6Dpj75iz4TxHKXSJ6FUwsBUIMgUy6nTnoIltoaOY1c8PWP8xiyEnZFo8BtivG9k1N/ue97ID+f7
s12W3ozNYaihZpEs3eTj/LNual6Jj9rgx+syZCRjOqFLVL/bqKwWmVqbtIyxoySZ8UEQMaVFh5ii
Q/RpUf7KOi/imFsb5kE2OwmxfZxv8/g5iFyJN728rQD/E6GLDNaTpA1RJpQIT40iW6Vu2EBRsrq+
etDrkLMIwhPFuFZNb4ckp7u2WeuWzaehG+2yf80EHjDwtq5djsQ40mHINK19b0RM4H04J6UrdW/X
fcF20nURwbjNOBmUQqihzmF5EwATKRa8uDrkmBnk7vLyTsN4T1FJ9DLI/uml6qcgxTs33BF32snf
B0COfUE19MhrlFI9/rOefwD01uJkzpUIcEUy4P2E+aQFpd0nz9V4ErMTGOk5Po93Rqo5q7xyjGJj
bmPklVN7MFK/S3YJFwNg2z1cPhnjVtsiqKs+wytHq+zGoTOWpS3YwCihrAaZO3/lLVnxDsX4CqLO
ZajStQCMfWuG20iHoeI8q3giGP8Qa62U9yYKLULj9t2toh4nwjFajqa/p56rTwM4Nfi7BfUVUX6t
MasOepge6w2gu5JbToz4Q+T79xO915VWsnpDEBIy48aUxsmmZw275C24Lkc3FX8q8d1U2zMQ9tLc
ipbQ/k8G/f7TVqJLcWyayYCnjYRDFnhF6ZTKKRs8PeNNknG8IItGp8NrxMGEXD2IxTtKHt5Ed1Mg
ekGSfr9+pu37VCXN0EViGKJG1Wd1qKElejEaaBAVJ8nL3QyzhmZrpXvJbXz9jYuktmlhK3GMFeeF
mKekgacC8HqW/4h4mOSbqrj6+4wFa3UdVomAZmwhnYT6Ph7dnpjOvHjRPHDUgRrOB/+3EsXYbkpI
qscER8kAf07Z0Ok2T+PzmkAyjRPX5DAGnOm6EJYJDLhxJA8AknSgt7YjR30I3fhsoitK5+8XF0s+
mFFpAEkROxLHwrcfHpfDsn02QFkpQxegikXG/DaRK6shQWxXbeqTSDyp7eAVASW2W26npkNhbXYy
4aEj6o9h0Xa1UnLunqNGOpMmLI0WCK2h4olp7I34GKq762axrUaqBOJ2WdYIOxKbG7FqlCU6JoGg
WgU5BdgB6k27AFZoidmv68I2rV29CKOHXZlgP4u5EHVISrv2IMzfTPNFRq+k/HRdynYBYCWGsfR2
jsoey+zv8/X79hw5HdANJBef0+dIorf/UWMvB2KMPNObKpYXNNJHLN6k2o0AAmlzWCzK8ii74fSo
GZ4sHcKM1+ja7iqszsiYf9CKYUR0mD/e5V7llX6wa08denihw4N3+4PnvJySsf9xEXoTPZNf5Upp
F7wlL7TNRbszgKnmZVs8jWS8gE6yYRIjpCaBdhQjjEC0WEDpNQsQhG0fczSSI4wtqSxRVBVNC5cj
NQ5GHwnqKQ3W2s3brOhdjrLQx8MVZWFHYgUiBRrmfim/Y/XSGjNGizGtPemOgM2b0RhTJ9VvxGHy
Fx1JxXXhVOWvyWZeASBx1/uWAjDNRb43hdidZeW2D3LOGTkGzhZQysHUB4UuAYva6MhpZBegk2yE
7qmrk0/XT/RO9H3tSIwzaYtUSHQBDcq2ssdDsadI5rE/7JcdMolX1ODAXRW5JoU14YaqbcTPi/mx
5ZW0mtJZBxepI382bwev2S/g6wjA8ILljFMPRMf4jd+S/UNs+tcQCeNuzLkIZkOHY5M/q9boKkCS
TLwRFRFPfKVUXbFDqeQ524zUuq/dM+NpiNJPi6LjdVfGtlzYveDqqp92b0Uf24sqOJzPyrNIxtkk
ilyheEVdqj05oqvsqpPi9Z8TR0BLuHumeKrDZGU+b5yHd0zG7URlpaRthNqP3H3TSOYQ89Mcjn4Q
ZhhImTKrrIMd56jU6K7cLFujSaMwTIcALUDxfnkN/B5wW9UxHIDUQOmveZB578zu18QxqcRsAvNN
oYtEdEJKAw4/WFjc9IDlWStxACDiLu6EUb4Oo3zqXYoOgNZyvND2kNbFbNg5WXRS/1k4lIrbenDK
8alNdqJ8nLKfCUJnpnpF7wSNm5g1aM0/FRrnibidTRmqapimRkCniC+ySkDA4od63hTD3WPkTVTB
g8FbxfnDES8iGE8LIqZM0gR0wdOfi4cmtRvcKaHVuaBoOUU7CjcWfv0rPbqIpHn16lRa0TdzWRFU
rfBhKQ/98oLNaFf0Cjd85C1RbdvJRRjjdqe21JMlRY1cJBie0BfLCDtLzL2UfFtG1+gDns5s51gX
gTS0rU8X5waw/OB/6Osj84SbRQcgHWUPEvYxD8GHpyCMh81qcEzlMp1hEA5S/1Otvlz/VrzbY5zp
qAhla9C/P+H9vlT7qWstY2qsVP2iBe4icXz3djy+3B39Oau7awXVzFQ64V8o4dex/NrMrdvL5Iw2
MO8zbWcYF1GM/2yGrE3lAUlitM9vhJdll700P6Ub2tAuPaxgutkr961GbemjR/tXJluOMcMuboZe
o4rfnBYnem8OkCcdzQHxyIMR4xyQrceYWkA0umzvjOWxHg+VaaeSe107eCLoeVefq8jrvFNClJ+V
vrDr8GeUzZbAU8Ht2U71cmuMu8gXuRNIDycY7RdPdHtM5poPv/hMUfl7+a/3xjgMIZaNsdCgg7ow
3E6GsivMyg4n3ig87+7o/1/dnTQBuR4zIyiXtbHfELKbkvonaQTe+N37GNM1pWNcRNrXqpgaQHck
w8OkyC6GAS2zAONKnx5y1OriwXDmdHHCOX6SpPCrRCSbjJ0jBs+Tmlp1XLqiiU4qmexCDtxIRVlj
+ta18l0g3ouqYgf94OBl6YaC7E41tvOE/BGD4nbX3pZSZE9R7OIPeYMa72f9uzmY+ywEF56YfDLk
5RwIlbsEoaeNmou5gleQIjyoaWyRsXJjY7SSpjhlZLYAxGbpaeOPSfKpLIbd1Ga2MmcvPUoYtRK/
DGmN4YPRyhpxP5q5V5EEmh95VVzbpST6lT64hlbYet34uGq7wBZ0VnSfBmG4y/va6qUIoIJxHXhN
OxxDU9phVsI25MouMskDJclT3ej7uH5a9PHTdTPa0HBTJgYxAfuv499YsO9u7gc1WuAXeuBvyDYA
WcGbgAe6jPHlDsPnvOI2TyCbyQVVIQijAaDM5FTt1RMtWgEy6BXMVyhRmdz9n4+6/tv52K2mOVJl
ks0UaJY81MZz03pNyElOPwYqKgJ4aKahKqLBAkgDfKGL4y4gKAGHrtj1tjIAAMOsfXMJ/VGZ7TbO
OaW3j8Hqd5FMsOqDNGxawQTQnPKQFk4iHOXqXuehLG/MNPwuhglUqgSgixxIZhh9oWP75EDcxRIe
Aq87Vq782liyJTjt13n3l1ry752+T2+uXJQ8xwLwRQoCyQawCHGXWPnTLANamXp86q1tLbmIY5Ld
mchRJtYtcWSx3+d9Yk0VualVk1Oh/IPyX+QwUUs3+hEA5GCJaOkWhFU8JnB4zoCMV9tR+vdB5Un8
mKX99gnfC8mrizTjrI8NBZCEtTR9GmacLKl2ZZEesl7+Is2TG/Zh6gVp5ICA3FXnwRKG3NKxjxdq
HUdrNypxv/8YJr51WQLy4a4hToa36ZJaWvnQtQ91M1kJHpOypYD2VbaG1L3u5DjWItOvv7oDfU7A
HdjkihOpbjrtAuFbku86dF//mxgm2kWaETWxVGKBB/DgY3TQMVVczVbFg+PfPI4pGZpqyBr+yRyH
qImZKzmannl4VsQHQ/eBBR1n99dPs62rKzHMcQCmYXRtmJP3dYTIRotQsk1boc9ePwXFAahaOMq6
aYVgnxYlQxR1+JbfvxPWV1A+KRPF6SN0LNrW0igGKSfP33h1QglXUhglnEutQNUbESE07PZnsx/P
WmKJ+97RXtPTeFJt8cibMKJ+8vc86HeRzBdLK3PQSZhB7ykp7pGO2WkeHXvjfLKPSf7vcphPhudL
MwoLoZ8sQ23ElcCdopxVvCuWc+zxnrebrmV1kcwDLWjSttF7SFMjR47ugvrx+nG29fyiDkyQU5u+
Bl5NCkqbwl9iMBKZd2APsoqY55Y+1tHotRm6ous6sLLe11hW/iFVRyUKCgSbaB89xbvCi1Mram1w
TQAGIrQrX9/j3WRHKK5zUodtjb9IZuKBpHcTiTsE2FY65NmxqJ7TjqPvPBGMUUnoEUhtA3UfUKVK
7yTpoHPB8Lf1+3IMxqQ0czaBbQr0D/k+BqLaXkK1VUHjGOTxfnHsHcya7MtXwTd24443vbWZfa0+
HmNbQiwUooZNBxDB9VaHwdzoTZR/FCjKmU4gff0blbwclDEweW7EdFkQwBYArZBHzN1bWK9VMYR8
Xc5GH+l3lWRsawAtpmTIUIzGAcwugPgnUIQQy/QzcM8p++vSeCrCGFqsxHohFQYGIJH1q3eC6k28
TRSeCCaTDIW86ZYaX6kCU7d+ZxS3/0fadS3JbWvbL2IVAwiSrwzNTpM1kkYvLEXmnPn1d2F87OZg
qIav7CrrRVXaDXAn7LBWqf//Sdbf3Bm/jpCZaobncwFy4uP4tb/JX6MV2bGyClujFeFpbmczF83T
uKSxJ31WBaFO/lmjpS+KXx8YT4eQLVhwf/xCQpel0RjoE3LFnbYjXxnheeosPoMqjs9/LbYKc0eR
TM5zyLJZZFlB8HRCUSx4yRngj7AGvBWydFkFJryBZ6jKAwhrczzk2CX/aw1rORe7Yd8B4ELyAYJm
iyAuNrpCwF6+SOP3bqpFLpYxqwhawQM6JuD6ORDs0JUOQOwgswMjKyAFr1vXRgPsrVBOT8pIXgKd
IE6qD8UhPuHFuyM/ML/TeQrqfeMeLjP8Jqa824pq67NysSUEH9WY6DKSDus5Bje3mvX2gvxeqw+G
iJl8K1SvZXGqMsmBmZoqMuxO+SipNp1CJ9QdPX+8fpUiMVycqZcsBS4ZagftEjyak2zLkf4o0x+T
FArAUDaNe30iZhyrnKBuJJIXA8JmctB2mH06ggTNrs8KsOlFG+SiU3FBRUZpdsxCXN6Y7mXrpMtu
DAQMXTQes2XO6xNxISVOTPjfYiFu1deOGoKalcouKD0EKY1I7bhgQlursHId1ZCKZvaMyLjkg21M
lpOPuh0HneCZIjoVF1gKLFAWmjYQt9R7j8iho6DwYvaTd13zNgPy5fY0fty5LsB7Hyvq384+9XKf
HCanPpS7zBeudFz3ingQvdU+WrapHhTIM9goP/DcXOmWuoMjIfwjg/qDDHF9NM5RmAoG7M0QJcC4
TGxLctKyssNxd/0Ct9K0tRDOQ6gUIORGohBXibzeuJ/7fU6x1PajjF1CVOe6sK18dC2M8xPLUg8W
dqUxhZwcYtMdJX9pASk4uGN3UJXONoM/ukKdypahYjaMh7CpgjlFz6MGKhXAGHpZf4xS4uSqIfB/
v9HCixzOuKK+LnJawAGyBel4P/6M3NgJPyT7GHQwomi5bckXYZxpqXmiYQkRwubmnKp+PT2oFANi
1hm06vb1D7btAv8RxaPXEEwUdJk24uFa/FSnfVUcCOoLVBJ8JtH98ZDFfd2ZnTGCJXUCt2jugVO0
2BvPf0GJWS+BKvCFvwn9l3NxprV0qgmwDg1PBBuzL58Ht/qRYQCtOgWFHd1mrZ15kqu/iJbbt52i
BQpPClhmmS94hQtR5xAw+u5cRug03Bv9ORExuP0mQl6EcGFLLyxlWVRESLbSwiaKzLMOmMJ/g1iz
rR4XUVzoUpd0NEwJ5iUPdwSocylt3aXUvKklgkUdkSTOwEpA/poRhc5bykcjd4z8YBrfzH73J+p+
OQ9nWXNCgTPcIDUjySFN7ysF8/Fl5yiiJ8q20/1HDv8iUubGIHnX4d7a71N+s1SSoyk3lBzSzkFv
XeB1f2NdF3Fc1MI0JykNgjIAOngAU8CUV2IP4MRjG2jSIXq+fokCJeefRNgobWV5wKtVMY9yXrgU
24EhETzERUK4sAWq7JRkGRotfZvaheJIU24PwjVc0Xfi4tWgTyrVglBzafCptqJ90RI/m7/KSgz1
q1FBbryAfAXAZWJHMXBpxuC5sWJbMvVDL31RlezZCL/EWfv5v90wu5xVDgwCr0K1WJdpVtLdnHZ3
vdJ5WSQLUrjfvMouesN5EmUIJqkokRuM4xeLGnYe/EK5z9DuQEWZRI71K33S+30TeHn8UjRgvxYO
WwnMXuMcTJnrDbAydDZJVxyKEs66O1QMYdlGuewGLdvFAxusLwn8gEi7OG+zkGjuegl+IB6fc2LZ
JHV6ES/xpgwkpqZCKbq8PBOAFFpDVSoIrWP9CCxEBNWjHEV/YiYrIZwCN2medW0+E7fA8Aq+2+AM
2qfryrgxqo5n9EoGp43t0JRVgBQcL7IBeNQBRtUZvLcY0Ut0Y5w6YqmxqMoFjiWmn0F8OpS3fSW4
r+3guToMp3CNZtAuo3BXnRraNd2Z5LaZvcBE47FzFkCYzucYEFPgp7h+i+xD8J2I9SVyGpcbfdkb
Ic42xF/0SLE1ESuE6PL40JbmkTmr8Bl19kSkyJ61X1rw4/ohNls4l1MQ/jFGUfBtk7nGi/mIychb
BhCrn0Kv2/ff2/PgV6n3B9BEa+0DedZbX2g00ZzrGbIdHUDQbLl62asHVngTw8tvvl7+0Q0ic0nj
mMbYIJbxgpay1lfpiUQ/FuMlxCB6ZTqkPTSTIOkR3icX5bS0WZD29EiLez8h+0ay8/yeoGZkSaWt
oOk3fOjVR+iOnXduCrj7/z+SzNvb5fwHYGRaqR5w5Do9VHEP+OZzHbV/4m1X98o5kEQZZTPQUGeJ
lcMYA9OYukEmEnLdwIjMOY8pwkpUEcETqiXjQrMxEyIwYeYafm/CROZch2I1TSeVCbpVtbsY+6ja
GzT2BumjUs6uwNDYh78mi3MXUxAuc9PgNGZxn1aPZbZPzXNiulHgaqmd118K9IPBhSI/DlEnOOd1
T0Jk3pOoWrvkI5J+qfPNWLPV6lAkAlYFwdfipyIbGYXRbEQAbqvbST6a5HD9AjeAb94o9mscWKVQ
tMkxflEiA2eFHARgN7rT9tIt5jAaT92FDmhUAjs4KD4rPoNOHKnz7GV+dJB2puCsTPOufMvX7H31
U+ohA2nvEuluHd6kWGVm5FIZtk9E2ZxIDudMaFTNcdehDTODLkuyUUF105voqSqx826XB8aIPCQu
IA9iUYbAtPHaCTkvMi55F9QZ0ujWA1/qh/YmOFSfir10E31cnPQekHX+dKfcT/ei6VqRYM6zADwC
/1WIqov2vYnddvoc53bRPhaGExBBZVpg/q8lh9VnrJQhAvgKXqhqsq+Hc0APpPZyy49lgf0ZIuPg
HM1S9GreTUjLm6rw9ak49l1iq/GS2U3VelY/fxlS05EwXp6096oObzrLBzBouErX7uZ53kXWDyXD
UJFWHLWQnjTaZ46qUG8Z48eo72/NID0lU+FgRPQmzj83PabV0d3PpMweEt0dleojKDq9qlv8LobC
FKS3dUvCGH32NJovPY0fwqyyjXp0lOp5rgPLjpd6shd1drSF+kteOlEQH3VT3tGkPBnp9NiPlp1O
/S4DtJuajXYrmzupsG50otrVghm3RsE47IuU5d9aq9tP0nRIivAzqbJD2VVek6BDNbfOBHgDUgF5
f4m+Un0WtDIFru91Lm/1jaUxWZqmQlF7aR6i6hgst5Zo3F2kspx37aywCdsOzwKTJk5bTIc+P6kD
hh6Cj9VQeiSfBO5nc55olbTxI31dFc80aDAeNewqNgZjx0dy3wGVV/OGZ/FIn8AN8UMd+VxigSaE
G4qa0V4KG3A12JwHbZcopd4ue1zyitdlotXXokoa1dIsIVCd2FhfsTNfgITiseQw3Zne9YgiUA1+
nm/WiLw0E24xwWNV0ZwWQ7qKLjB94ZE4T9rRude6HAk2I1ZYzi0wz8wnhtYM6HJhI130pTjvGVU5
7awFffSpvMumH4v0uZkWG5tB7vWrE56K/ZDVh8qNXOqjGEMIrafsIic/Rk/d0UQAbh7+sKuy0grO
e2ZjtGgE41EYPHaUPHWm1FVU4YcSRAOVS9By8BkWadOhR//Ue4wmXLurDtUu9Ixbeqff5PHryEjk
6YLERqSGnPtIWqyTAtIPxtw7Sf6gFX4rKtYLRPDFy6SbukQ38bWkVj6SsHRKMO+lowi4TXCD/BSH
rmeYiIW6I2odVHK7NN8tw5trZ+oETl30yuILluXYaDQuYVSTTlEWXaI7s/loyhV4jcr8biqtFxIA
BVED81VWtbbVlX6Igk1Txl5cNIJfI7pdLkubx0pf4h4fkBinRS6dqfwhBSLsREEGwfN6TZGSaEmJ
lnOWdac5Nx3aDZ8ERr0dyHRLMQDJAAp37mGuKFG/GDK6l8you3swIGLHDhCajvHA8PYCxpTisyVR
6cefzKtiBv4f0epbf4Lh3sFoZziugX4btfx7lxl2PInQS37jti5iuE81UgOrmBL0ZkDTqj7WoMGh
bv158Bh0InKm6xe67Y0v0jjXH8ltnSgBnl0hRv1HAJ4DcK+3DUMUNrcV8CKH/f3KGaeDMXdyxFqZ
2EOKXbl4iUJBXWNb/SxN1yi0Q+EhcM3YqppRRpFNrk9qfofyzR/d1T8CeBdljPkUaBoif5xWO3Pc
z2CSi9MSRWuBlm87qYsgTsnNEAOqsYTOShV9jegDDSUnW8pbOf+CvvrTdQXY/jAXWZxWL3EWjSBt
1Nx8tvPK1+YbOf/830RwGp2Oc5VGhQXDyUrbUJxRR6Oo2l0XsoGRw97el4NwmizjKZJaWADC25uF
+2rHoEfrI3sWUrfz6gP5oPvRXt3TR9a0DBzj/s88xOUncEpeLFXe0xLZWjrv++mo1Ccq6jGLVINL
atqwzuM0YVWt8olgJCq2wAP9M9QPkSLqU23ak6oapgWzxaoY+ykrk43TsZ/nEt3sOmx8vA7vgByz
v/7RNpVvJYLLZ0yzTM2uQXHLAv+CMv8wqwxM1rP/36Rw2YuhJEu79KjKZK1iR3ru6/rsxqFwi4mZ
yruCxD+n0fk6dbVQKW4DLN902DbHmjsbiHbCs+Uz9HxRM2nTca+EcT6iqaO0JwkSzqSrd2Nc7OV8
PMxVbUukENzfdsduJYvzEZrUY15IRd2MlbXoL7YWlv40P3TA81V30031jGEK5/o329TzlUjOZ+jy
UhpyBz2H77CNyIsQNLLopozPNFMEsq5rIWYk3yq6Uc1LY6klcbVs107HogCfkgBeQfS1OM+A44DG
hWITrIj1Q2PG7jxXgM0C13olQtO5brY6X5LOFYvMdY/RtVTb6c05VL9e/zKif59zC0HS6eBtYC/t
bj+QL3qSCsKs6HNwTiGq9JmGHQ5QS6NrTca+V9Q9SbXH/3YOzitkaq0lADHG5GIlHWppeVQr0aro
5lfXAKhhETSpNL7P3E9zhVEn2A2gRaLsRsJ0f/O4ANvo+kk2L2wlhrswPUxjvQuQWy2Z09VelR/k
RXBZ2+UcgnKDjj/IO6TPOEziGoM5aPnGtupQJ9lRcLssmFHUvMgLPNGU4qaWreRxcW7uGqwQWMhL
x7o/tOZ4Gkj+/fq1sWt5565XIjhFNhW0yesKvUuztL7lg2xXY7IzB3JqlHAn5WD/UafAuy6TKdU1
mdyn6noqpyobOGIUNazOoqEVoO5F73XR0TjdjmutUlINAw5Wa+368jkc8cJND1b+SImnCbdOmTO+
ciq+r2IO5TSbw/92BxkfMbpg4c24Y10O/WAIg8OmwhMKVC4im5ps8MHBrPRmmpGZmAZqs5HmdIlx
O2Bi5frH2oxBKzFcXKCtPo1tzLo5WFC00MtQTqF6NuVP+R8NlK4ksQOvUi1az4UFYj1sNeV7bH7Y
FvJX7Q9wU5Ehr6RwNkX0ajYTEsMdfdd24DsG7+KnwRld0El+kdz60/Xb257gWInj7AspgxzoJkw4
Ocgfe3/YD0fjWD2IGe5ei7vv9A8TwIahYUuK8PhxANsO1UnF9Uk4EuphpWOCVi/19ZN02+z1L2yH
FXtUL/MeG0/YYf+jvJ/KQA4BhBvVecyzdpZaoymYuQGbM46ftCa/W5Zyd/1CN33HSgr3+SwrCjOr
Z+WVg75LjzHordhaqQjqfdO4KOYQFNwnsV4jwUoXw0aTJl3B6EMMVIgaDOlJEdn5PAuClrppXSs5
nHUVix5ao4T2HUsqGcoXgA124XN9y0C3sJ/+YzqhUXsuvNneG/cK2BGLFJyxwaPo623fK1ZBDbwf
QUvBZdJamrdt3gBbxtB+LTq6I4Ag/KUVp8DcG/F3NLiuf8bNyIYizt/i1Le23qXmYlBLwrNKx+ug
orcZelbXRbw2V94ZxEoG5yCxfqUCcBChbXRMv53caqeckif0DoFB37vDUXEwueuDZ+UeE8kvoqeJ
6ITcl6V6h+mwGBq0zLtleuxEfpkp+rXTcd5y0LNgwffC6VrNjqzMSarutteBTjErH6/f5KYoQzYt
YCYA+pbHS5kzvUP3FUfJBt8YUCGRHKAKR7Pgg23a3EUMj5KiBGPZmBE2GJBTFzEgYtDjHf8k3TEI
qKEUy5KBO/FW75Ze77MpUNBKIr+qqbmLrdbXFMnuae/I5Ice0ufrd7d9qItALtfJc7UKqLRguDq4
MSdHlz5JohLF9mDd6lBcolPpWhT2EqpXrzPI5/41oyo/gMrNEaE9Co7DNzTlfqoTYJxrrlHtM7QV
i+inISrTb6fZl/PwbUyJFoYVhEg5NHt2ylttz0ghG4/FaHICpbTACW8Xm01FBf4TodTgMRiGcqhq
uUFMARgpcMLYnlOBnMA4kv0oJNfdNKaVMM4vLFlpab2KGwRGEy2fzOjUlE+dEBaB+et37mElhn3I
VQDTLR0jhDL8+egAKGOPIRy3Oc27/iBGetiAWkVKtZLFjrySlY9BrKsUVZg0U+1O7ezZ1E9yBVeE
XpZdSNPJSrKPeDDbYzD5owpORVBda4ppEyv2Qu1jRUZAsPS2XGNwfhQaiOjKOaMfZ/N/b5wlyW2M
yzhUHuw5Nr/ViRoJlGkzoK/ugrP31sww2B7g847NxzT3jPEWHScnj4G4GP+47lq2m2srWZzdD8Yk
zdmMEZzs0Hxo7urnAAkDear2wZ1xZASSRBe46G1XcxHJLy1FU6GmS42yRBw5DBop2cV+btmD92/6
/tuOYCWNS0pKOsdxZaEFoN8x8k/907CPnczWjv2h8oNbUblNoCeUS0pyYqrjMMDvlPSzWn3twIMb
3unCvfbNd+nqVFxeAoZYKS5lfDbysNxhYgdkzcXdcjJdw5G/L47m5G6DDD0W0igL75PzPUNfALZC
xcObse1itd1FFfh2AHA+2al7AH4Ixl8EtsBTKihy0/VThjZzXX/sxzu5bx1zOsUJVi2HnwJbYJd2
xd9RzgeRulnkqgPIaetNLsNVjXahX7uFja16P/NFKOTb7zoTkI5YKZMx4sOpptRqettGeH0nh8Af
8a4LD4w+tXJa0f7ee1xw5l0vkjitnCZilZ0OpJa4AXq8dJNLkz0a30DJTkMXaHyAnFRE09FMEd7f
5kUmp6K9NltDGyLj6wa7xesnNAuBn9yAG357LE4XZQO8JOUIEYzNgTqY5gXEMFv7xUz7qdh3XrSX
95mzvCSHEBYhfq/+xn1eDsmHyE6tTNrTv35BltgGxukHO/lYfgB4hh8DF5w+XtfSzUeWpeiyJVOs
GPMrs1mOVxYYSJjSgDT9JvZ18OPJe5HKbH69lRguBk1m3I0T5svdoH+WMf81iRYetiO+RSyCPoEK
Zgju6paqndKhQq2hcwc4ZhCje0Zom/epHzumDVxDBvMA4nmztY2DqCrK/vF3yrkSzpl6PKdTbMx4
JyBpP/V1hl79hHAu2rXbjnUrOVzaUCmgZk4YipByx1ikWl8P7bKEr8x3lrsIAJk2g8JKGPfNspLK
RZmjCZh3mZ0S3S7bO6nbFR9NhNcgEhT1thXx8v24zEGnbV5iohY9WjN01Y6mTtc8yKx/1hankZZO
asWLHRLl83UD2La5yzH56YGiKOQ6Rf0IDL3TPtZjp4m73aCOx0R/tCaQ6RWksGeF2lVknuRFt3XJ
OJWgXgjkbn/9twhunB+CqtoxUJoa8DKydB8iQ6bHJXuaFG9M75rhw3VZ25F3dW7OiStdmY3tgFoE
i7yjH3pK4EwP807D7nD2M/Nr0UjL9qPGMjUTVMioyfE7cEqrt2ogoVfB1ub/Aj+e9tSdgcKWPIjg
PH7jEC7SeG8eRFTSWvSRhh0oi73oDtgXfrVXcjs913DgGEq6Ve7pTbnPfFHpajsWr47KeaM2tsA3
aU0YD8+kEyHSvTzdN7Q66T3dZ6ruBB2WzRbNMxR5EoSxLV9Egd2ngN4QHS5+EkuWKjUOMhUtzeYI
LAS7DD4oiJfXtUckhFOeALj8ZW4YAD9ECX7Q1GNffAmLbHddyubsyPosXNDvpLYPiwY1OeI3B4oG
hmGr/l9QHFFkW7fWs/WluAUd+WH2C4e5wdAtv13/EVsp4/o3cHpkZmSImwRH1eLzYu3z8YOsPeqW
Z4nQe7Y84FoQpzOpkY8YHEBWNdWtr1jVTdf8CidkpjLBNudTlf80zEngcbbeF2uZXODKJTlfTB0l
uzAP7Vi+a8ojkSOn1EQKIxLERa5FCcu6k/BK67vcpvVit1Jr582HrhDBXYskMSe7evoHwVzXEoH+
gwBsb6nVzbhYQPU706b4fF0ztiXpqq5aFNNt/GBbYhS9nobwoLF0O/Zu2OyH+tyNznUpm26TyibF
lrtmaJSf92mDKYlb4CeD3z2widY8mAUGFPSydpIU8NzzqNg1elNxToAbU7TPY9reLHMgemdv28Hl
Z3D3Osc1KYwcCRbrC0wfwHD8BPYPbFEtt53HZjzLe/AdnZLEvX7+bbO4yOUSgyXXaJ53FoOA6rBw
/DeXm2ii//rx3hGp9n2jy0mLZQ9dOqbGp1D52VW3WnofRaI5ik1JeJ4B7BKgze9o/cq4jyKlj9Av
mgsvVWpfmu6A1e9NU3mjYNpf4Ko3mw4Yu/xHHmfjeMe1EsEUvNtYNoZc8LaBgaObo+yRVDlNBQZN
7Si78J3/CjVkE31lLZ8zfVJHM6jbkRwPu8BfDvqn8mf1DarjmbbmZEe6y92C2KFo+mIzWV7L5RR2
suRxBoD0Xwpr7FonOHRHRjES70SMAZvJ1FoWp6Qmdu1CNcLDjb0+wMWB2qZxS2xqL17mWS55vG4T
AhXiKf9ISKZhXuB5ynxxItUhi7pbrFv9a2oEAvNjt8Q/bVYn4+n88qJRmmFGO9BIAfSmHc22tPvi
Lq9eJlSlU4FL3cQ6X4vjEoshgXmEFIVv1jhob3tP9tRnAAR5lUdtGcXifIfytBPuRKMZm878YiX8
7EJoGamhd3gIWwjz8qPefo3ifa48X/9wm6+N9fm4bIJaWVlPJVZ5rT19wNit6TMqvOxb9qvJoCwJ
GLFEAFKbDnR1Mi6vQGu6K40K06/RsrhLsNgBfemKh7AbDlWGys1izn5MR//6STczxJVUzutMQZlK
E1sIKMZTbbpJe6prwZNxW4QOXCfTxKufZ4KsCRq2yizhYNLRAK+PPua2PPwBnY+lUmDs/y2G+2Rt
HqjpIKFB1x+rg7HPbyov/cDqaoUjejeITsR9KilbpqbRW4iaE1+eP2QqXg9LsfuTT3M5EPdp4opM
uYmBWBezLLsUyDZxLD+mowhmn93Le8/BeKtM3QR/LVeP7OiYhLkKDdDm5dT1obcMjaCc+xtzusjg
3IUVkCHsA8ggvvH51e/eNacJTHqhk7yW60Tdxs2ZW6pcJHJPkiEFQINs4BOhOTSD8A2AdrXH6DNQ
Kt81dMcUQ9wQFN0lr4M16K/HCcOd7fCVpO3HJuo+/IlSXM7FqV6akbJIWva1OuJVGNhZ5vAI0lhB
NiI6CKd7dWpQudZwfaUaOtq0H+Lv18/xm1B8OQiXbgBBQ0kL1rPP1bthOjftcZFcCSvHbKrjzIhe
RglF5MQpCncSEcuzn/9O51UVzXWwORh4gr99fEgkUYBtiyxyontt3M0Y/k/DUwbIjuun3PTpFzl8
AgDOYbWQAywchgHaeEYOzoYPRu6bTeSE5LEDThJt3OsiN3OOlUjOnNWszoK2RiLQBOC9057Bgm3T
/GXIDsFIBG+ebVkWRnANU9YsmVPG0FqUQk4xotZavRulhVcov0hAvJCAKk6XvOsn2/Yi6kUcp5TK
EqaWNeKrER/bNs0hByBxdor95XY5Sj4yjvqPSBboSiSnpUPUGkFGkMGZ5ZOEFcTpqUXp8fq52C29
V8bLsbgEuB2G2QwJLCGpb8zhIJX3k7K7LmJTD6HpcHlYzVf5rGnuVFpqFmZJWIGmRc+JDZeqQkqF
zSR0JYZzf+GSV3o6ooVdNW6h71vMthNDPwSlLS/dUY0VgXltmvFKHqd/WKxJy6zF5kE9PmdKao/1
A9Y/x/HH9dvb/EArMZzeYTVIiwy2T2YZ+4U+WJOrVv51EdvxaiWDV7RKkpNpgdkW5/qr4vbPeunS
M/p2Gho95FRQR01QCxU9p7ePhuqjasgKxpo4RyjTlgbI47Fz0yl2NUwutuV9dCcFTuk3x/tHzmsh
dlXtWWoFYGQVmqwMSnQBcJEN5nXfeJAP1gN7z2Y3+of8m+BO1S3D0i5COVdYpG3dzeUrfaWyYw1C
86AeOrCRMvAYUV93UxcJuD/xv6VjPvFtSLHyasjqBVmuBLKDuHTmei9jRn0R+VxmQ++8BRjIUJFQ
NQLOhLdyCDDrkiEGO8pg1Af4en+M64frF7fp1lciODNO0xIhi03tUeUDKHOM5EFPn4wUrFmfrgva
dEu6pulUBxQwQPfensWwerRRX+cZfNYlS33mlhpfxBuy+Wl0ioFNHYV60Le9FSMrDVjNDeRMVvxo
WC/L+AWYiMPYCvz45pe5iOGnEDOz6wN5Rs4UpN8jhFvtT95Rq3+fu63AKrHbzxYusBpuJLu5OMfS
y/UPIjoCs6iVmc5SNPSJgR3gEGBctPc7MMhcl7CpW6tDcOqLkDBV/YJX2hAjAV9Cx0zOfe0bo5sn
gvsSieLUeIprIxlfcULT73W9OL3an6RZ9+JQOYZBK3oUbheAV0fjPIBqVjPar4BcZBu0xCl2mJJx
5Dt1xwhlJcFG3GaoXQnjYpIRJIbZKFjwk8o7oJAH+ZlqpyC5VZrUDsw/wSOnK2nsqld6UQd5Wacd
mq9DUjlzVnpxXoK0C/WCaMBIXu0lSedfV5TN3txaJpcWGcvQRcWIiPhaUAYDKyOCIrvkKJp43IyB
q8Nx7qGSZoDu51i/ifqDWTgwXWPYXz+MQAQ//CZFfaGhLI/+TRGcJzC4KW2JZDkXeCCRGM5DAA2T
OQk055cgsPWEnEtK7aRTBbq3nYhfbowfd1uS0lT6AAkRK6PKXgFSY0fyBie7nXz5FN4Ft0Lj2ppl
ohQDIybIP0A6xWlgPoK6CCiWGPsfVKcYb5LQS+bAbqPZLvXvCXUaVbJpKoiEmxe6ksrpYLkolRkP
+G4FCMK6EmwgGDH4el03Nn0u1SiFbzANNNzf2lYUAJ0zxFMVJKi+pAK5z+wFarFdrV2J4JxFLqdJ
WTGMVu0OWF/YXQqP3TE/TvsUM5H1gVVqscC0L3zRTvf2/SHoyvhmmBzmvD0WNXpTT1AmTtKzoWi2
Vrht//P6/W16QnqRwbn5aKTxZPVQ+jzfz9qnqvnW9L9qQMbP010A+PPr0jZTFuxvahQD36gfcCZG
2t5Uy+K11f13ysKaaiKftF0eWcnhInFqgp9pQtruxh81xvZ+jJ9TR/ezR9VGWd21RCbNvsS7tHIl
j/tSWZaO2VziXONx+t4cABKLcUG73RkPdFf5oPkRbblsqsZKIPfZUiCSk6TSGDJfYGd9cSSa4obZ
4v6378VZFwGmvx5WuEf5GO61019tSXXfCxz8dvdsdRzOxKoiDhua4Thsah485TZu0I+PBuhf65g1
0MBYGjy2uUAdt27RAMMabMtA55mvrQ+prMxGhgGWBTMW3U9rOSaTIBAzz8prxloE96EUqTLzNsXo
b9g+mnQ3zWet/EhM4P6JqsRbOriWxH2rWTX0SS7wXkvOxcHYLeBWrt1xt6BK/G94EjYzjLU87ptZ
S1GSboZ3MqSHJUU2/dgMMK3MruK7rvy4lM5Sit4im+1Ow8Jgg4JZABT3uWyjKE3AWRuIncYdFHLf
nGzdT5hyeALN31INrHMawHSBKKzmvY0rSdF0tZxjwILEGIKrsAvT/lCjWRAhNx3VWgynHsAMlLVx
ZnM3d8tO3yl7yTHAe7o4spt4YPEWnOo10PPquJbHKcloaqNOGTsoBtK/5WHuTgAQBaegrVdkF4zq
mU6Y+B8BDy6lLpnT2o5QRdE73cFkyWMwES+fIgeY2AIPsGUmpmVoCvapLWQq3HetmypuUjZqpZFv
1Popgw+DgPmFVOOhTMmH617t/belrJgHxhIVwAWaxUWhrB1Noi0otNHsV0XugiizzUGE8/8+sL4V
woWgfsxTHby/KHu1xzLpbGr6wwCM0n2R+rSiAk/2Gjnffti34jh97RY1libGNCvtqa/tUvDNmK7+
KffDZ8ObnPEMToGbColK7sZuImQX2FCst/I5RYb/LqOihvzaM54YJyfWaNmfOxOgqQ7TZ4xefI+O
olaV6FtyCg3sqLpdLOw6jIiyWvpZjp9nbEJdV5iNlP3t6Thfp1edVIwSpNCH2pMdIIruc6faV97i
zGfVjjxRZXHDMbyVyGXsiqWrmhYN7D6Dh+GwoFAfO+RudNnCjziDYZ/nmvowbV49UfMY29jRBJMY
0DBtqB0VkuAORRI4Cy+jJFakDM29BhKmR119EnwjZlC/P8I7oP7CwJIUnZDJjs7sYFoEjMTkQLEi
Bei6k2iQ4n0iu/48RGc/ZnVfDVCYSTWigED84KjsLU/zKRJZUbwTieGsWjfDus1NZA8qOg8MxYAx
R4o7DwJtIzpnvXpixAm+DoYMDuVH5cwG0GqX3ilYigI35kkYhgTfSufUrR7B0Pmqbta+97pDBiZO
3cvPcBJYONFdgWYw67yiGTqnek0lY9EUMpHF6rvmyXyRf8gvrasdMZm2K5xutPu9fCs8pODj8WWL
ICVqDgJf9s4fvfkoO8RJPemWVWoxqszysnzX70Og3BaOCEdBcGR+ProElnU7ppAdWliBjCxtsrua
+kmMBS0rFaxKiQ7KGYMG4LFGy9CnVV9xZTr0x/7Vq+59FeON0VHOGpSlwKaghj7corQga38kyjGl
zhDcD5MjEUAGk3NSPF5XnuvxBd2Jt4ZOxjZvC4xnAofOnprTAIzU4D+K4ELY1E2mHCooD0rWjZx+
73UwmRSC/GojW397d1wE68GvtHRhjaWaOHcmZd/Q8yTfT8QO9J1hBm6sdc4QCcZpRVrIBbG0jfCw
G2B4SZKeZhBNmUP/i1aDU7SivTaRKM6jBBjoLsYZ3ymVzrnp5uETIY/FICiKb9SC3l4j50pyOui0
xmwHxjwZrDi4BdzWXvbGbRPa+edXwJCTHNrqzbwXbSr9JsXSAHUHMGcwWHFp61A0uQ7cBKx7/6I+
tki/w5Zda7GHCJukmpNgbw/Q5i0WWEULukLRnIXP1VjTXAKI5msHHFtn4Fw/WSGWE8ihddF1OsKR
PvefDBGhMfts71335cycyRdanvZ1gPuWAKtr2GHuq6Vj1KcWDVcdQ5rXjX3bkV2kccbeoVOdNCmo
YUD1m/4fade1HLeuLb+IVQQj+Mo0QTOjZElbfmFZDsw58+tvQz5HGsEj4h7vV6vKawAsNBZX6F7s
+mHqf/bj1agfaeulsciZ2K6tLY67+CZ6naqENfG0XrBp7fEoeaaj37IiXujmT+tr++SNf18chwCG
FJAFsjTsDFU/v4Uy5FMNwhl38tB5ssEIUR8KtlN0eNz1R9SUFyRG9NIUzU2iB8d8qNzRlI+DAinx
Od5U5H+nKWL3832RHAzQbOyCBZkkd2lbsFH2hh2S6amZ1JMix8cSBYoR+tdW6gg2V3SUHC6EYSpp
ho7SX3EI0OwKWVGP7FXnP31yAmuX36S3RfKlUtrNutmZFP1XdBsmp1HfFqJ5jMtw+m6CwxrTCNSx
TTCSX89f6oL6HSQjwZG+g5SDL9g65gUrt4APpTH1EaspBawxUm0c3HZEO3Thp5tX5hGIOfau7Cpb
UWgt2kQOWYYeQgBZB+fUI8VXIENFzPw+MSdBbCQyw0FKZOmRJLPOFD26q4hjlaf43zqfzuGIjDch
bCs4PRs5hF4Y1C4kZ4BinQrSbuHIocDVdQ5HsqYnMemBF6yyqF7lD5LT2RXE/vxor92JuAwUtkFr
7sGDCEae5ehVsRwSP4oHRaPr+sQoMKYtFG/u28SenNntnORr4ai7eyZbLf6EEPkoByt1P+dhqOIU
pTzeB8NgD0uyH9TarSGTpqOuJbgToj3m4MQgxEjGHN3snb/4igdNbi95wpg+6CL+H5wKAmv8h4rV
hhFpLHya6/dM6bneYHxU/dq71h7lYqcXZd0vJHE/gDT/cZKM6dKpM5KQI4LqwCCNDTGCwo7NwFZj
/Eslfx+hC77MlkesyZMS65/1/RX4FF+BreIcOb/ZRAe6vFXMx6b8tv7/Cy49/6EyyFNrGSEgLS6v
FOot0/VofVk3caFk8nETOWChaRdMUQgX6X9NbgHYLK4g6OClDqNZUx3jad4GJyFlk2hlHNSouoZO
pBoUB8ZROU0+3Q83md9ty4P5gGOU3W5j7kS9YSKbHOD0tFsmqyPIWXffarn0ZeuYSCL5iFc63BWc
MTicmWXaxFWC2C/AFxEonFytQvZbXuht1RcHs+ofsuQOrVBbSTGuE4sco7GGUK3hdFCJ0iyoO4WB
q4SWLSdoolRaP8kjENrgNHT0BqbL9zSUb6v0u9zNThRW/tyOTtQaxzTNvCJHL3/wMkvVbUXHZ/TC
gE3uYenSu3WnEe0kB2NDoIShHuAjCVMXjXYMAz+Tfv47ExxyyYtRRRGFTMGSH7T8blocgumbdRsX
eoU++D7fGK7V0xKFGH916cPssHgrPdZM5Y61MYPpWBChCNCCHw6rU5pBhqvS3Dmz8+gHCQVbJnhc
TAbPZ7lEKltLuuSoffRyCN06Lx6ea/W7AsE8VRbNmbK7suLlfCszIuN8SRU83lYansogcYJ42hVa
uDct815wSqJ94xCqHSrVGiKEqWlm49MNLYrWaTJt3WPUoY2Tumpii2YGRW+Lya7A2WZmWpqOVQ/o
HZ0Kw/Qg9fxZ/YfUZhCltD9JqrxFySaHTG0+9s2Y4ZOKAuFHr1XstPwWJffdYpfFlsybWqTAILjB
JodSVihbVhZmupsmP8JgHw+nVNQoKTo2DiRykypLIgEkkmBjkS/W+FdJofdN4xDCCCoaQHQIhbGi
stNsm00HBS9/I/oUFLg6ZdnEM0+YQa8uJUWtu4GyV+bNGKY2Xg0lsQRoJNgvvg13meZcidhUbJ5t
jfBHl/7vo9Qf0I5y+GCMuaTKec5ECme3BLv1LBHXTK7i8Eoigksr8C/KfRWpRdfoSgL/ktGaqNTt
NghzWzIUbx0bRGY4aDAUjABOGZgzqW5HFfq8T0YpcLNPKqJvfsZ3hqVzODVtivNH78ov+RcSdeiC
zB1WYgdZ0vfsqtwNKEwSj2VbGiHpmwDVKYcNU9nMhiwjPiOB5sidP0ffDb3F6Oa+1zbruynydA4U
SNuAiEWu4CCzbVoVhHsUW3sqk3/5EFIOGZpQj9SCqWXOwfgsLV8mtb1bX8kFdrKPvs6BQwoHnPQY
hdZ+b+i22dvpibH2WA7ZLI2dYgKx28432WuIm6JuMmxiX6S/LdhOiwMOxTCVPmEtcVl8wFBvi5dL
+amIWNdFVrgMi4Jcdab3yGxmmDSL0OoB0VGS7gkey/U9FSVvLQ4/Cq1Je7XCeoKvdLJ/9waZXlLY
UFBFXd56MGxzz4rYmigBKLjmPBdSQOJlMGMUsRftQJMrJT0EjQCwRNvIIQnIs/OBDECSIZxP6Ijz
MATujIojiZRNmHOvRE4WW+vZcwLZBDnUp0Z3IwvM5DH43KUqtvsxOcqZdd306iGjRKC/K1oc+/uZ
zV4aLTDnYv/CCi1xXW1rOeb2ZmL3k+hVFsXUPAGL3qA9uLLwynTuhKoGyB383DGP6L8H65qISk60
MA5JSB0nXVPgmnfxwzg5PYnspnH+QuHpA5pYHJq0MlRDRtBou4O1a6DIJT/qKCKsX691H0ev7scz
GusF/CcWbDQycRLTtMsJtZm89tbNrO8YuMU+mknQfqJFMcZjhtTXYCwpnDLxA0NURxOUCYjMoYVc
KFGoqSjmFoduZ75MVz0cwgnBgR/t9WcTILVbX9l6/IQ658eVmU2DL2cCICyVfTa/GCIpCNEBcQhR
B4lS6uYrQlROghdlQSpb2K/DtuVzeCD8MG8+gOMpzv9T7GfTcsO22k5QqMp96L1u17dsPbYgvMpS
29EW3EfIXcvNoU8MzHqDSES2i2XXpC/rpkS7x8UWU5AkfWXCVAXiJwVjlKVdqU/rNgS5LAyZfXSB
AULYZlHhDmkb0I6jXZuangKhesado9jhvWIXDlIkotwyu/5rZ8bBA3pQBpXKODNzPkn9KZA8S+2d
0PCC/jTnmwwiPOsLFVzi1+/JMzxvk7GXpQKJ+rG9KyFvnN9Z6j4WTdIJjuz1E/nMimaEC2jVGZKn
dJsP7XaJsq0V/lhfi8gKhxOkAY9jxjQ1o8xPZGzhUe5v1k18sl3UUhSiMlHNj26R1lJppD2eP2gZ
98h7607YbRuRTtZnHwpvZjiA6PKslNMOpzLviy+zU3uzMzNGXJ/egH0MeUA7P+D71K6+0m22Z+KN
68v8xA3f7HNuOJpLCp5D2C+sWzX7GTAFuNtEfsjz20i/yYWUJZdPDvMXMgYw0AfL2ev0tJn1GlPK
qZredmp1NcXjxsoUd31Zn7wkb3Z4bzeXJpc0pOlci6QblF/dti53UtcBrugpae4aOdouFgT22psY
RYaheOrxAbP+I9jZ/XnF338D92yGytAZgcSy5O1dGz9Olrf+/3+SAno3wPmoRHMZfYCArlDzI+Ou
MzZlcbcUj3lvj70X4YMdrHXrNgXn97rvZ/c7bXTkuEIET2Hnl9ZkS+3XRhgOslf3z42DVAv4ksFW
orIfcWakmkqtiFj7MmTjWJMLLgK9CTcW67Z3xq0ox/9J+Pluj2HBmT2SzbnZtAg71OvR+z29gCEr
MJgmXugL5+HYqaytjnvVKHS42xzT4Vjd7Cle6ll3htv7LYi3kgdRL55wbdzzFnR9Oy9sL+V9AdFo
kL8jBTq6gd2xfmzBY8p++trSuNsNmo/R6CY0yQU1vaobCMJ3eD6n6ARlHAfs4gLw+uSWvx2cxsW/
QTvKcEiGnpvFr0+FT5FWoQcmLccI4EUJ3stvwrs57uTKLMusaIa5XrtSxtt+8iXpkdDH9Sv2SdX5
3Qx/ZEhby5mGJOjoyA5z//xU3UC/FQmk6XZx4hvTMX5Mv9NHTuSF99QzjkTU/XT5pr//Cu4stULX
lpk11ZvRXTf+CLodGUQAJrgKfDOJludVHjAb/2kecPqfrKBvbpRDdTREQ0rMG1a8U+fwWKJEDyyw
4bhNPjgB6OdHsOn7xPgSGC9h7y3jPtLu18/y8hPwtol8f0leQd1OVmZEEQTY/KCL2jcvsHOwr8w3
A3wCOOuo2hc5fIW1cZWPul9j6MJwpa9M+Vk+yNvyRRS5CtbEp4TJhHGEsMfgWjM4GPS2CypiGhDd
az4THE/V3IEN8b83APpokPBqPDaPH99brnDKVuDrlC357AHQlEKyRrYk1mLIhCQUSNi08MTOy38w
SaXMqRNH+rLuHOwGrfgjnyRW+xwilTJaH2TTaazdkA52kftBdWih1twNJmTpb9ctCvD5j7ywlGg0
aPDRQYYrcKQ6lnkbILOzREdN262buoiVUIIGOYel6yZfLJLAfL6gSRK1sHBBGEvumi7ZB0rhadqg
CIKSy1nGM2McYupWmQchpkhwft1OB4Gg1fvDPnrKbKb3lvr6TftSP5EbYZfh5RDszDKHkkHUq6FO
0HuX6sPoTL10HbWhvYzLtmSkyKlEbTOB6BONb2thgHn5nrxb58tMMupKeTDjO6jfd2CdLdz4Vn5m
4tSBTbfz9q/mnc7McQA6DLI+QyWRibXtu+hZ6feTaGT1IricmWAvxtlNlKUgbGMK9s48y/dmH3jj
LL+se6Zw11j4eWaDdnKkkAgdOK03/kLLmlNvVMuVHqTb0q02KAxXo8hBRcviACYPAxBcs56q1/k0
zLigFnTqEYWF8M7MC91MEBpdRLSzfWR/P1ujlU2lGiJTDJkY0PF101M5/Uoq6259Ky/iyZkVLnAO
ZkWNDA3vt5WqDlEWH6p3nmRgWIzqT2FKRfsoWhUXgDXRvNA8QzdOQE9FUtuD5VSGYJ5eAFx8oakM
LU0KTVDVKZgozuTlMV3CYy2FPoTEBNHB5Y7+s/3j0ANCHPIQEjRhy5vegyfepd50FSGBF7mDLVuo
NDV2dxy36b0uSG9c/i54N80XmtqCFHkDRoTXqXfG6xkU4KqenGib+yaE2gTPgeAC/DH2SpFjGzu0
RiD1RJq7mD6ve6LAM/g6kwrl9HqY0RumGM0uo8ovVSnczhgE28YO5I8n+2zXOOhoZA2jyD0cnqaL
g++bXiO2Fn/VYg/xwdIdUuKtr0vgjRYHHJk5FUFVo2GhKkJHlnez2dhTh0aWv5o1OlsZBxhRItdh
TZHjz6A+WyLceUiJAJMu98ec2eDgogbTtTkxZlf2YQP1lft4Y+CFzvBUCTuFRQ7HQcXYmrKEHJOO
TuH8Ww09yeplgBDgnuyjbXlNChBci3JporPiopCsH6EvQEuUqEdUSr4U7WFUvLYTuKDI0znMkAIj
a8IaViBPkI0/tdyPRbnPdROULytlsplAjBOBqQICQ8Mxyi+VSGxMZIILJfJR1ivdQno1paU/lPld
ksZ2PlY/1q+PAOYoX1HSlriqFtbsMWVo1mNTrK3fXPUgq5s21V+Q5uBr7M3B8Sn58dXVqRIWIPXD
bV1ObXFX9IdK2q6vaN3JqMwBwohsYFxXAIQuR4UCU0hk0O0sovvRtDbrptbBjvJlJWkYg6FJ0XKR
dw36X9PtVAW7WjL/GWSIp5OvLYa/1LB8WrcqQAnKF5ik0GpSo0OKkclggMjGCffyztyU/rwVNZV8
4oWmoRGDaJBN+nheWRjVCbo+EAlSl6THFp38ovNiOHPhxXgzwQW0U0SKSqkR+VECsq0xtuvGdJvS
o4Zkm7UIYdn/tmaNc0BricycNbi7OYaNQevfHgIIPYaxE6EtR673k7wJJZeCCV9LC4Fx0WZynlnQ
VjIHFR8jWeupqSO3NTiTH9edQ2SDA7/WALU6iZA7tZKHWD3N6sFIBX0Pnzwc/z0wPjCay9HSSDMi
F1DGW1p3fg0+1/VVCHyCD4ZmrZ5Tk4nMzeWGjI9aZI/DVl6u9OrruqHP7tLbYjjv68sBKdIU+5Xs
GJE6E1qEdusOfWdHURX6ctpSxwf/62XSXlNVZ58cWRTU0TQB/CDeuP0tP5a5qBBg9FzfQo3kSru3
jotX+jG+xxnFTIhpe1H/1CeY9fYjuBBjmUolJTEyOUmbeDpBICMrrLVJT0EujA61yWt1AUxekH95
Rf03m+y4zxaeK02c6vjeAoEB3RhOdR16xUt+NHbfDZsNOD5Hj6yTJdv0pmN+WT9hoXEu6JCsAUSL
Gt5q1R7ZJ4RTO4FLrpbOpmDYnpm2rFchE14/zVfqTpRTvbzdKqgxFQPXgqfOzdRSaYoYGQHGbpBd
x5vZT7aVkIri8rV/N8OdqtqTTi2ZSG9kfK8T06m6xtdn7a9mYvV3M9xBShA5LwaJ0bQ2Nuvsj/yl
902ndw0/9fG5mT6tHx47mz/R+t0ed3Z6Gpe1xaSOq0o/SXpux+VNUjbXCSZAKmu+z+tA4Kuf5D7e
TXIAilwdaWOF9eMNbrUbN+VmROZoQaKTONQfHgKnFjUpXc5Rv28rn+U3k7rXhhIuakV261U7bGxk
Z0/0ObP7f5bN4NU38naM/PXNFfgMn+1Pdake8FXIcgXSo5QHt1mKAmImoudhrrdyhnyGv00WeZ40
bGjC+siM2O2kwVE1SL2JUjqXewXO9pF73Ju8S+rGQMd/Vo+2rlubIGzsegIZUNYuzmK8dAgvOuMl
GurS7hBuaJLS28YU3jMG5TrKPDWUPYugj3UAB0Kj6Q+9OXhNWAoqLaI94SIBrSjDoGnxEkzo2FHC
X23+LW5v+/Fx/YTZdVzbeuYBZ7jbqLRvCesCoZlbqJ7SXkflj653dfjZuiXRgtjfzyzNJGvbpsPk
ymRMINL9UpG9JT1Fqr9u5nIv0tkJcwA0SDqaTtjXin5dfUHubptv5Bs1t4OtdMt6xS3VbrfW7u/C
4DdQ+IMRB7rMKnjoMGHa/EPi5htNEycbipf11V0OrN6tcNATjUNiNhO+XLT4SQu+Y/L5X/3//CRp
j1An72V8GA/mMSmvQBm3/v8LnICfHM1JKQcla2VuMGlcfTPH0K3GYyOWVRMgFz8h2i6JHIJw4/Wb
lYBBtIhsNK5UV6ZTPAa2YsfX08N4ZXjryxM9DfzgqFkNHUp7yJgMfrWbj4lv3sk7/cg4rNB9qdqi
PtxPvs3fHIKnt2lquaNzi/YVxlHEUpBGggGt6bfKqK+Egkv8ye2CdrVM4M4mr0McJaNZZPhEQd4f
JBTb6j7YhT8NNJh23xSbMR7qbnZUhBPHykWYejfL/n4GHkXaTK0W4/kjmMXE45fWdmXarQvOICe/
l1zRB/Rl93mzx59jESitgto9ikKNjRk4eyR2GYm6Ay5fZsR8lEnx/EFRqU5JkhsJ+qt6NdkMWXsV
Wv+7Lh4Lq99NcK9I2U2onDFp2jrTvitq6Q0SqJas9jbtDLvMld2Y/yO4Aux7/88X5d0k96JM+GAI
ZFamCU+MyqB2SgfXbsMugIgC4hPvf7fFvSljpZRJKQPrmfdDedeNf5pe7yp+t9GfRW1Al33i3Rj3
sMjyVJqthLZMvJPgPhk7rxTlJUUewQWzxgTGMU0HahnyNhsPcfpl/XAuwa9FwSwCJViDtQ5+vEZ5
WxIa5bi9Hd3k8X0K9bEIE8uC6s+lVZxb4S7rREqlClJ8/TfxQyNndmb8RfrWgt6SpYHPi+ivo+Bn
aJCC/FMzehQqSpAqRDoUem/L6fv6Vl2MuM+NcGehLvnUgtWA+Rbx6/3gSraKT/DiqsUnKavwhPey
MMxn4Sd/ec6Ncu97PsmlaTIev+Vav46eI3TtBa7uqbptgRdjvhIlHC4SY54Z5D1CaZcKLofmmvQX
mBCR3C0dyYl+Wd7vYezQ/Ztu/nODXLowHgupJD1m3ZTci4Zfcr+RRXWsi7BgWUQBmZwqy+iR/ejm
k7lAvdICLGSH6TAekZQEizJIYtwGrV6izseLd+rMGOcnJAnGMmQhTRUecojSpZssdxLRQV0Cn/Ml
cY6hKdkYGUxbKul2WgzqLr8TqWQJTLxmSc5uFR0mfNEwputxglJD6g1QJen/5lPvbB2v32dnRjIw
8bdZjOTqrFYHjK6TLt9HAZhfI9FdYvv+51V6c4LXScUzS3U5lH1SoKvLnFJHGUrbjHcJarP9txE6
O7K/DhcCL3jViD+zRlrMWJghynIpnd0hWnxrnry5o0dCpPt1U6Jz4t70boKOdimzEKzYUFq7OrTK
R13brlsRXSKF/YyzFSlNUE1thBCogyAyY8RaLDfclTvA0Fb/YYjoli9GlueewXb4zF5Aw27OEmQd
09k2Nqxm0SJbtCmuzDtK0I4zfGvAtJlsIhGlwsXOp3PLHFzMSbxoYwxPqdwZ5ZLISffpQ+7FHvoo
9+ku/sKyf3Juk0QUTV+G+3cf5bCjhpJqDeoxfM4djT0SSUfwODqdh4rDa2uxJsgpiDyHA5GoNkYN
DQRIXBmuYjmqDpqDRBct6uLz/w6IGvf8S30DCb4StSfj6/QqjxLvuyd1E1zLwN/0ehSqFIpcVWPb
fOY6xhjK+iIDHMfbzmWPWODKz8OetTqKq+KCTdS46zdiFrcrZxirG2eaX7RqX/WC8snFhPSZR/Ip
YUPOJ8hswEblLtBSYkqPwRYDv+Qu/4fNTrOueh2CL6d5P2P4nTrrd1+0RO4q6mFQlN2M97Mhjzr6
q8DlJCT6u1hWOV8jd+swRiX3uQY3aZO9aRxj9amnB6LsIrR0KU7XOJr13OXf1lemMudbeRU07sbJ
WpAlbYS7Hu2MjWmjM3yjQRiXBVmMealhiVX/+/dyV/rFJrVVqHmDRBli7Ip9/yt0hQkDwSvFi7MN
oFzPJNa9nRzkvXFUfen69+SS5cx+ekhObASx9iNPJLEiOGM+oUysSkvojExSnu01666s3bwXvIkC
IOCzx7G1TKCqwZfgSIotyJQ9Mxa9GoJnl88c69KkSl2rYBX9wzzuSPpPHT8EyA6su40IYXglnzgs
k6KoX9MeAcpT9Sbyjd1/PzVNURVY9CLxdN59a3VLwCB03AfH+FUbEFKRHrKYhWmPfn4TIpCNftZb
qXX/1UrV12t7hqVFq4xFauDZTw7VQffbDQgUfPOW8YiDJV8ANJ+AAAbZwIlrss+Cj8iNOAaTczLc
X72GbIVDrqxTB97D6Ereij7fL3vjuykO1FCFHpqCCSxkE+bhg/EqaCfvrzbv3QaHaclUzn3TaTg3
cB2y7DMjLJnuzA0iiJ+BwNpl6Hg3xkFZ0wClqzrWXEl5KbKDKqEyigFi4yYyKih8VLv1xV0GjHdz
XPDQxZOhmV2I9Ef60MUIzVI/EKXd2P78ic5vNviJw6SrO42wvixruonGTQHikACPwM+++md9MQJn
4L0cY1X1WE2QbpaC6yW6Vqcv6/+/wnZjbSVcEKSqZChKpofaLfm2nALQdJdHowoWO2ktGxo4B701
XZVUpylpNpgRQrFp+CdfLLuMb7tq3Fqo781huzekzAH/vV1TMJw2yYEu5a2plrYkt74WflPN4hiA
1KLOZae0RB8BgjN/TXefgYE552OitfBnOt4VWm737S6WLREIXH6T30+dHdaZlSWXC8MEwTnQ7jd1
7LBd7jRwmmhXGC0SuPEn2Ppuja35zJqRqyZyEDh6kNMUO81ZdgT034x0kdxJuq0iT0m9bCeLcy2X
MqOW9W6ZQyCpDtN6kGG5TZ5o5bWyk2WOTm6i4WdY+1V0Tepf4MUTvV0CnOCzIUFvNUEe9hgHaKCg
nOlf0V+3idXiaI7f8BcZZVaUzUkauvGkn9LgOVR+FGNzVRmybnfQuRql2YuVaG+MpqC3RnTfOQgb
2gUdeJIONd/oIQCXKO0SpzOvwvEUKg/rN1J0ITn4AmcZ6tf5KwN6DOEp5G/9CITropS0YLP5JIqF
4laWo60C/G7jaUCcaVS4/1XsGOp412Wao5qtiNRTAGZ8TkUPwQ9Amgj8mjmEfYsZGoqCSE6AA3wu
RZWktmkX1G6H4NbIr7NpZxi36+dzsTJ/djv4DIq5SFpB2FwVa2xWnMghO3MHFqk9XtHryG0le3Da
Q7uT0P/EVEam5/UfcDmUfLudr61ZZ7hQguzQoPUA4stgj87jMPMrzP+Z3rqVTxKu72Y4+OnGpS1B
cYTCpD978rF2jBuKvApTeGJk49bNKAIA0cI42Bk1uRqqttDBAHKr9JWjRKcs84xU1JEnssMFP01s
jqU14gAl8oMODw2II7vMa4iAkFtkhsMMyZI6GjAJysHcWbU3Fnd6+kSJAC5EHs/BhdZ18miituCm
teqTabTL0npQ5s5ddwfBYvhy6jAvYxU0IEJdkjsj3Orz1jJOkWggTGSFy7mndR6RAEVIqCWHziI9
N7rxUw+7jRJrgtKPyBIX9shdbElKxUZIlGPZVqA4Gu2qcSyR4KQA8njhxyBK5irJ4AT5tKXq98YU
js8KgFzlghKS5IWi1zgZ/Vrby57u98fgRrmBsCrZM3Ec9VmBYmzgiKiBLrYQnOEgT9ywlEFhLIhS
wD0tnbrcvFYhcB2bFXiLg9bWlLswTbftMKFzaYAIdXEf5bGfivO/F6IVFE+IbskoTUOskdsAedGn
MErxO1pvcvvbaWu4tWttCm98ESktXbhsH0xxmDhElTEZbKZFnu0C1fYux0MjgsFLBb0PVpjvngH8
qC+q1k4RWugIaPaDX2iKR4Y3emrdBeMZNmZc8aqIGjQuXIhzo3wOhCy9Bek5gGI6XbeGnxST3Va2
LGq4FnoNtzhLa+axYoXD2hvc9hveTF97LrbZN9bsMj+VL+u4JQjc+ApsplRjlKjYS4UYYAZEYqxK
dnUMNWrVeMnKabdu7tLZKeeXggN9qo+zOoIdEB26v4ODGkySmH5Csq7ysm/jrvkp4uEQAQD3AiBl
US6U4OS6pkdYhTx5lDwko3KlJ6AaSZuHxfr171bJF2OXBaRMkIv7raTRPLPWCegGvExO821Amlc7
Wc9CJpUL1/x8Z3lRoqU29Waa8NDpSLoe6n3iotlccVBuRg+y6KKLzpGvDYCmKQTvGSba5bZ7oOm8
CQxqQ7Z9Y8nhaEPLeh81iZ1BWoAGwVOez1446mDt1lpbr5nQena/vucCR+ZLB5izjXRtRFNHtdzo
zVNRPrbZkbW7iwK/Cxj3YZ85OA3mQDOKDhnErLlNx/2se4oo3yrcXQ5HG0ube71H95lRp3Y2NLbR
qDZtvhVj4NH6R2AqfqG1nkZeyhj8+BTV/nFfyK0DyndRyvQC8H1YLwdImZHM5kLQaDub0KDZZNV9
UR3qRhAMCuIAjYs5o64stCnAJZ2HB0PaGHS77h6iU+NwJ0Mzji5RdCuQ0o4QmQ8S1hD9ywQIXwRo
jAJC1roOqHEHlgWFLBndgXYLj23oR6LikiDdwmf+o6AJgklBx/xvwhjMn9n1NtvRX6xfEZShjnXU
j8F9eqA2waRJ5QzCiqu6nh3jX8Uwq0ISjx3jXDA2TIw13WguGIIhV5l5lisaZBX4Il8lwAxra2oG
mlyS7JBH+6T8LiuegvzPurOIzLBVnwUYibYUw5Jj1q8p/ono85gdp8KLxIGMwOn56oCSzWjaNnCA
2ia5QZzoBWiEspmAqXIFDobt/4NvS/AY8gpFTUeCsVHQjT7ODt2YfuzRGzZhX2yDL5k9+/2OiRWh
MeBGxBcluIG8WhEJW8wggIIbz7AEKucAQ5QISctqs352IjMckCQyCIDLhSVSw8YlqmxrEsYZRVwP
IiscnCxhjwlTxma3qJFdWr+m/pANglhJ5IVc3NIr41z3ITZJxqy2kbpTH9uL8mz+DbHoWUjGt4or
ad6VMYnRyDX14DWuXJliUKtpBMsRbBnfMS5DsClWc0R+Vrdp5Bd9vqbDj/WzF1Wh+GZxc7ZiHR8h
uLjgyhtP6gumO+zwi/4Y7ZfndVui5XAYocxjXHYaTqe0nKh6SiW3igVdHp90D7ylmPie8LSj+oLP
Y0ZXF2+VX8OOFfFo7JZHJk7fu/mX3K2cAHSs7VP2VdgjLloi+/sZDDZToSUNkyAIJleBdrm8NXSB
NsAnzULvS+Sii8ZQDQy6A4+0zXRIvqRbcG+4wSFp7NZFIm2LcR20fvxd/8y7VQ4kBtRvzI5NBqvz
KYqv49aVdEEsILi9BocQYagYSW7CRAfuV2mc/AZf9ibkeW1T0wTZ9wvxIlWoIVNUeQ1FNXiaFl2v
zNzsF80NH6sdUPVnfuyulJvODu5B1gutHNu6iUUdgH+6x0ejHD5ZSFcQY0FfbVhe9cOuKMALKwDz
Px/IDyb48eOuaBDgEOS78jSwE1l7QnT1P7cgfzTBpdTA0rhYaKBQ3GI5zeHOovdVefe/QsVHEyyO
O7tHdOl7ShvQvWgUgrGyvO2t8LlIhPqNf8aDH+1wkFSWarOQAAhb/xpc3SfbObFr5ERkF3QBV6K+
E9HZsL+fr4oOFHOwSCs1SGu1cnjd97lg4y4A4McVcQgUmFQNuog1nryyHxTItXc+8fu7ZaueMrs9
kD21Fcje4ortrO36sTH//Vj5/Wicg6bIUixDiaEGxXjUmFY4E9MWS76LzHBYlKvSVMQsQZ2FXmj4
uXFKm69L9KTVX0jyKBFhW9+fiYKP6+KQSTfrUpNM1IAy9buWJXY6gkJTkjyMD9pW3aM2rHl9oG2H
KrWpLkKNCwmuj+Y52FAmqY2iAGdKj0yInUAjM9+kjo7Bkvq6cER5EbZ9n5+iydO3mBMoZlGCxyNG
vnTkZjJNZxi/6oatd6O37jDrN8LklQGKesmmhVVL6oG6VkMhqmUpv9ZtXGDJOt8+k+dwieI+q1ML
YTSi2+vWK0/5ftqSOxvn57KJc3bh2XTkIqpwXN5IDaIrRDUgfc2d21RVQ04KrE7R+11b36lS7gHI
tlKNXwJ5xfV1/vl8YpmmpoNABnyJGA35iC5FjTaLkpp4PjvTrQjQX1n2dKo8lEAe1k1dfMfOTHFA
liAEiSoZL8C87LTUVcanTsR7cvmBPrPBAVm6aKQfFNQkJ/Rgj5t6IznFVfP0X9kjTLH+EMU4FwqU
H7eQw69BoXJFFKjlafgybx3ykoNPFlw1bnkw/GqDHyP6br58t8+WyWGZmUrZMpqgJmBjXKafevQ5
3rRuvSvRMRyiNmavH91FL6FE03CvdZVSzidBrCyNs4SV0KTDHModaQw3hBQzUQWGGCb+gSLvhv4I
RCwpCDLQrbg62EgL5TvIclwDPT5ykx51NPjkvfD4Lr7mZya5wCSM+2bIlgVihM7sTC5xWRY5OPzu
dtB36xt5GVbOrLFfc/aaW8mE+DLSQEnnLb5qN7Ft+voVyyGHo1O7+Na4ySEs30L1VuQ1l/dWo1Sx
TAgM6JzTpGm4lHWN3vluuaEQmTZ8VdnKyddp3iciiuDLDvNui3v7gjGss5zd9Sh2zXoz5Xa6S1UB
oFxoMsXNo4jGqaWrssFPXCy1Vk5jjZSpte29eFv4yK88GfcaJEjQByUIYC/f8zNr3D1vKuB1OCCL
JN/Gj/0jZof9YRtuzDvpa3rTXlcbobNcREyLmP9H2pXtRo4j2y8SoJ3Sq9bMtNO7y+V6EWqVqH3f
vv4eumfKMkuTvFMDdAMNNOBIUsFgMOLEOQbuL9OyeTUptc9yeSnRUk2uof/sLs/oUR3JvWoAeA30
FbSu18kVvjfYYf7jDIKSw5ZtMOlqfAHBUjCeZS5Iozvqzvh2S2BAcbcNzPFgF95kx/7lM7F7nW/s
cUdinQfTpgMQQIORuqqVuYNIyWqnXgFH2ZjgbjliKLWksfm2s4ocE9Mq4b+STCI436K1cHfcIC2x
ZlEWKNWwJq9UOAK9G0AA+9VtnGNV1U3uhtOHKqVkQSNRR0UiLAOoI64PRWh61eeBIe8BO44fk7Dy
yZ2oKryXmWxNcwegaAytowZwce1SPPdm5kfLGA5LFWR942bLXwAPEao2S+UCViw1q16ocH8GDmaj
0cO5+mn7+mv+a/Q1t/Dkg/SUh93fpLJbu1zwSqJRs2V0az15LR0zDaXBTcZPo32jUtFE+24I29ri
btZ1XEcUihFUWCWNHrCnnno3BIy6CZDWp//+pG2MEW6aGZyEhjLMmBijEBqXB3JSJPX7ZRM7qLQP
H43XDu7HyWj7AeyybEG6Wwfpo/Sg4YaD6soVdUGOvUDjKPWhH9282HdpuDxc/gWiLSVcPIm6cjLt
BsUMA8Iaq4e5zANeeY6EeWAx74HQGhdaNGmKSwB+VYzO2o7uoo+YeJmbHZOD9S32RK65F1+2X5CL
L5Gt9R0QrxBFM7Szkr8kdScAJAkXxAWYcaJjbldYkH4efKZhbL42nuksQNvRQNTf3rvhbN0ELYaB
bMDiuRCzIuuJkcFbtNZr7E/yel0KNYtFNjh/kEvMZhEDCyKPJpSOyHeMo7jRa/pSUfSA0gd20sbX
y064d4du18V5BW1UO5YqZCYjFONZTYNNh4trGnsp3dYM5w7mGtVLIyOl04wONHM/1AmJVqmfYrRc
I7l3zTIRXHB7id3WIucdRB2KoWIU33NluajZqJPpm6pnRz8ub+DuS25riLtslGmsIzBH4RQDe/SG
bv1m3g2v6U3rM3q76YClloLgtfuusg1ZAZ+pxeqdXDTWO4p8q8fxij+x4JWd6m/gLgCCzS9uH/+m
sLcxxreVzWad5yJDfQgqlG6zyH5rieq6+4f5fUF837heUr3o2LiQGpon3Z8Ptc9I10DL6UjC4LR7
0DbGuIPW6DTS8hyv0qX+pK5gjh7dWSQdv+8XGyPcyepbApr3GtHdes6PkpO46wt9Lkafus3bc7v4
RhPHEHjj/so0U1Z1UJyBCOTjqy1bek1SmgiCZWrm1jhcK4i+wbvsX3b63ahhvJvhEo/SxJgNKVUg
dYP2qKHHj7l7aAqJHG/fK8DZhg6IrIHZhNvDOaZqBVF1hn1jN2QZ2Df1FXozIXs3ifrRuxFjY4yL
URGNeptayKY0dXFsQz31JchBJIrJClGvcDdB3ZjigpNlJvlCFJag0ocsPVtS59iWp8e1g+nYy59q
1yM2prjwtOgJ3mU6TI266mhV7+cLZPTaTNC3E62IczyjlCeaKdi8DhNMefyqtp+t8royHpZBF6xI
6BWc9xGrKMFDg0LIco8xH58xitaFM0PWo/SzR1OUpjEn45+Z0J+woX8KkRTylkhuKiGWvXZDk+Lu
anwzlKFINl9BbufQvZERAYApKHTuP5w29rjoNNJ4THtQinqorkKqriowAmt4Vv+YRkPqpprsxkn5
qirxrVr0TmUOYT3XbmcUblmg2TcMqL6ST2M0+E0t+sw73gTQq6GAPwvHUeHD9JD0ljIvuFUh+wDq
SMwAyF783wvqIjPfbAB36rtuGqQ+N+FLzfcJXxbtByu+6g1BN/1t5vDSh+UOfEwg1TvpiC6rcm1O
PjRF18Sb5W+jHJaQzpAg3lSFl0+jshs5kUYyniaATfgCJZ7EbZKpsCmHOm46RBp6GM4MFdY79vMS
xLjytJPiz8+lEKO5H+B+2+ZrlrmiTFY64drLlNd5mb0aRKqRTJ1IFTG07FoiuqrgQ1q2xde7OlBu
JOusIScaTXeAloCOLkT5s/6bXq29scMFtzWpJNrICG45arzTfSsfSpGJ/WhjKagxoYhhglzr45Vq
rulqIulRgZZXgn8wWeZTdtQDGZgo4YzAbhzdWOMOv7ksZQniIdWLnuNPVqiCq8TEk/QwHijwHeDZ
OGXeGCYnYdTZjXIbw9yh66umHhYNUSe/ZglYhQ7cEJh4Abcg/wM7i3v5IOyeA4ugYarYeHTymuaF
0a5tbSIvX7rkbjIeNaX38bz6oSiD09HONyPkSeh4Xra6f+RtRbMxfI5/+KJUAso8jH+gsCCfWKre
nduDgRFu8FQcBZb2mqogwfhtiXNNRVVWeaz1f7CYJCgfC5fNvyOq34rKr7s+szHF3b19ZRUQX2T9
qumL3n8rtMBcTFeq71QROodFxD8i5sYSd/NONek7YwaGu7NdatyVnQC3shs3wJqogSwbRJT88M/Q
WE3WFvj7kv3VQA3LVDR3Sr7ohSlwv71TzaY3iAyQjG0Sk/nn5lJXWrAgLUyqhp3qxB1CFEPC7NoO
+1Dy/nspO2trjC9nGXTRyowxWccoPybHJfs2x5YDjPykmI48x44h4pnZv6d/L48vbkWNOUcm2g5e
nJ4Ku3WUInaGKPMvO7nIChes0mEq1TGd4A7190pXPqWd6g6a/OOylZ1Q8WH3uMiUqHa2AP7Onobt
sQRdlRI2xz4Undgd3/tghssGEsPsidWiIt5Id6XqUmVyaP8iieR7d47QBzNsTzeOl/WYG8rZtPKM
eS8CEtJYNxTnf9sxLvYkLebMFBkATqY1kJ1o2Pus1SSaiN574mItv7NBflZIogrKAhmSGWj7eayl
DGKtyJXv9AHAYQYaZsrwZxGVxF7x44NZLgpFUpoPeQJwW+8BMIIZkkMaGMQhPgGsHuMP4oIB+4tc
3PtgkYsWurSCGZcNc06G7Mqz10SNK42rMzUhhsBV0czXvsf/3ld+WmixDLkuZzDtR6Rzh+kIPJo7
yec2vS2ru3h9UXXq/Y3HvFvkkpyhSOZojfB8A1XkqQzYg77DGRN5zB5+a7uR/JRQJOWSNM4Aq6RH
pNfku45LOPbxcvGgzAqwCup0V9XnJTCDFgLMoiLu/hF/XyUXSWarBNVrn+nIfBsvJdSzZhIWCzmq
kFK8vKF7nbwPK+XCCZWUTl9axMYxAJ2y34QrBAz+JZagCWmF9iPx+8q4qJKX1liPDBo+w1oNHev2
yjhbnozp89lHO+Go3KmrIMqIbPJRxsa3XFPMdsaz5GRp4WdlFIL6S/AeFpnhspuhN1uMAiFgShmU
ZjVQ+VMdp2E6XP5gIjNcUFmoWVA1RpGzm76M63W9NtfKIBpqEnoFH0hKu2714g3dzOJl93M86I+s
nEUmcNdfXpHA2/myLQaJ00ZpgMcslfHBLqYrGZ3XPEO4SgTRYw9xAGe3DAJRL6IBofXxUtOrZZnK
DhC+6IvOpE6C7Dm6zo75DQQ8veR+cET0Uvtf690g53sd2rt6UwB+kydhawcLeZayXODf/yFHfDfC
eV411OuYqIDPsrZu91B86fFYSA6zj4rxQXm9/LV22GtYkvhujXNAU9bWigCQg8oAe/dlJ8ubD+2h
wSwOdacArUgnv487zHRdNrzzevhgl3PJpJyJ1A4I/VXUOG13RPXJlaK7UfZp7V82te+Rv5f49jrb
5D5RVMpzKuHRl0cnal/T5LloMJIjquuwMP7nbf1uhrvMjHVOWlST2YudUbohOYgd+Y5p7zDusTwU
SX4LnPHNjzbLmtq4bNDQwsybEkZqIFk3liEY7dvPCN6XxN1cZtGTRpsxDTkA4hwdSfNSFpWLWNun
YFa8omsm8Iq9l7ImK6qs6LKiKABWfjzSMpWJUWt4IM3kEKdIfADgSINVuV/Vqxp1yQUk6SK5pt2N
3Njk7kwp1VCf0uGKkf557TCmAH5fecwE0YodpD/cY2OF/YrN54rBfdtrCQo6g/JkAJCVfqtIfOjV
U1tdJ2oZXvZ50Zq4SFUnePtNaYFS/2q6dqU4Ro6KX04EZnaP1mZRXKyq1VWehwKLkiCNS4+N+rJA
rq8KLi9GZIWLUV2ZgOOsTRGj7BcCPfY5dWT9Uy3iq96/Jjer4WLS0EnTlDaogqXHt44q2Nkztzha
QKmKbsnd8PduihcJJ8UAmm+FzTS11wN6MPbsRPONBB5W6y+YRxDiN7a4wFQqtLEGDS3Bzl8gaoDh
WExtQUDhALvgQYZOGJReyyPQQgKshMDlLfWjy6f9akyJjPu5Av2ZBYqg+caqURvAb8h8TUThIvAS
iwsdGCWoCqvG5dzQc9qqjlk/x3rsAHAmcEdRkLK4gIEh+EXPGA8pSXKvwSCNDOXrRsodqQXbWwrY
qjWCfw+I1VwVCeqI9pQLI8lA4yRGxRRUf58omG3Xw6TfoG8QS70zjveXD97OWNxH12F7vglauW2Z
bSchPV1k0GWZCbS3QQYAQWXNWj1azG5qSsiKx+vUnvxRaUMyr8gVtNRd2vFlKr5kMRUU6/bzI8XQ
ddvGi1TlCSZao5D7Duot3tqH1Xhr6KG63rf6uZTP6/LNyG9kinDXfdGk4+Xd2N/6d8OcO3d5rpVy
DsjFPBFvqlR3mnt3AIl3VqEPOGROoxaC+Mo86c9L490k59NpkidVVcLT8HwFrBACuaQU5S3sZ1+y
wXnzMudGL4/AlxLQ2FyzkmT0pDzIj4OXHLLbcXIv76Lw+3EeTOy+W6YB6Vj7efSqBxaGQK39mQEW
8TQWWNuPs+8byDnwHHWrpBQor0nWbUIX1wZfTlOUrgYV2/Kvwt27Le4y7MZCXYwWqXTUFNd9NjkR
qR06QAu6Hd0kB+X9mAv8Q7iZ3NWYRvG8liuurA40PayswQhi42v5rQ4mbBOJXIW7IA2z7CyTvfdZ
dQGU10GbuvUBVHNeicc+FRHAvVH0XXBN/i1ZzrNKTAoChDKyf7XEdFdtKR0JEseGNbt1HP1CD+J+
zaCLnkvh0tmfuiwNSnu97vrSHUaI62G6qoi7T+bQ+6bWeJ05PpD1s5pLx9XOBDWDXWfD4IBBbNk0
NJ5l3RoXEMmlgHvR8XkdTmgfyGrimGPYiXZmvxi5McX5dZ0RQLEs5HeTq4DQnfoY2nvugUZgFdc4
KL4JDi0LNH98iY09zrf1jjQNYgSD3iyYqMkDVuUZoILCUPYgHX26bE+0k5xba+ak9pi0wcwQPSrV
adFCKGE7bfusyqJBwN03joIxCcM2LAyXcD5dYwgxlVNccZEc2tl9ZQb29GMdnaTWr7VfwDr93f31
2yD/HF0suih2hGIkGyZlXPzxKQoY20XtgpxFFCAYZvnPD6dqaHhqkIMl/PI0jQ0moUvXLdED+ESC
fG58sv6Y9QWkU+YBPG21gwHa28bKf13+iLtvEPW3aT7HzVeSlz0T7jLGF2m8K4YnRfl82cRbUndh
eTxAttZnQ7VLqqPalAayZk1eUsmO3Och7WrPyFsAqcuDtg6HutFD3aiuwJQRxlN9WIBeaRQ4llR/
oWZ1VKz0cxQjq7GKAxlIGK9pGFuEOl3SOVOfOwAjuoZGn+p5fMqG4cbOoaPU9Y5cWff5Sl+KGHJK
c+1VyXDME8lb5fy+A5ob4t9uMSElaqXZGWbLLZAURiBsLs3IG1btytZwpOLKpxImNfU+MNfVGdfI
X2zDVdGQlhv1i7W8rNJ6L6OH3OrytaGOp3xQfFI3oO2bMLI0OmNtuMSwnKHUn9Wo+Tqo3+12wu+2
dD+3ocbZY265b720XQgy1fqzUkRXnRJDuyZ6GJLqSPus9hNqCZJIkRtwaROKd+AZZF2MfLoCNXWp
nDI7uOwGb+SJl9yAy5OyNZcjbUXkrdCJlrT+bJfKeUkRmErtYPWLR5G/0sFy5vR7P6Ynmt8iPb+h
GaAGJPrZmfX1pFadayv0Vu2puyyja6T6QYumG3jWz1Qqz1NSuM0KMlztJ+hCe9eq2mO2TIaTmq/Z
ShIQA6B3vJSipvH+/r3fKtwJHqMyHzGaAKlCK3Ps5Vsq3TX26+UN3O+QvMd3/qa1VlO3zRk1kMH9
B6PAtMKzGwBBUBAEAzC2BCChFGMlrStfidAuu2nuxjr3Qs2zjuqtAmhd396X49deRIKxXyneGOB8
sKqhglen7MU2QES6ANB3ebVvIFHxNKLxTjwaaMfLOyq6oXkQqWrILbQ7UZ7754bOg9lRX3u8t8E2
HNhH9eGyPXbh/3kCfnvJHxxOQM4Z9sDY9Ae8Ol3dAi9kdivPAjPCZXHZe5ZouVJnrC9Cs8wpjCdK
quvUjH/WgCrqJPlVKZlD7PglHfJzN2jHZbSdVS8FQWU/8dVVG+BI5FsoGGI/Ni9TLbMzMA7jMbaE
a0APKyjXl7soGH0zSE6zqFq9ewY31jj/6fWqs+qoQj6Cyonl6PQmzgRC5+wY//EBNya4EJYa0F6Q
W7SX02MPBvn+MAUKEEKiDuHuSjaXMvfa66lO4mxFk1dqjjZa58UrEVYNBDmHxfnI0M9JA5ol0KMB
CJBDs4J1MEAmhjLTZaffjxvvGQaXBRe4vzOa4mopNfWuIMWNWR8uW9hPRN8tsP+/cbM6kSWlHrCU
BLNa6as2Rs6iQ3cmdSz852Vb+z69+TZ81hvpqOkTeBljyGWUFFHqMClcBg+yYicSvI33gRQbe9zN
okQLnlGs06SH1gk6uIkD4TzrBwtSjJE4/YnyWX0WKQ/ul1nfzfKA0HhS53lKwem8nNrjEMb+6AxB
eQOSJSETwBvj0B+namOLCxPFlDRx06AfLslr6yRZ8qqAMrM1EuoUFvQSTHomNv00ToXXdNnrMBkn
JYr9ym6cioDX18gZDa0eND0Jmu4xSVs/a34kU+coCT2SWfYVbTqtkfaNFLo75wDagRJb16OnqHyx
uu4GGWTYLNYdgOM3K20Cw6a+kj0puu306XyLrqijtV/XJLpJ++FQrGPYl+bXyuhrJzEaV5agQrui
YzDFh3bOSqeLwZbfXCeFcY9ZCIyoz8eqroJ4/pV1w8Fq2x8rNa/7Pr/Ws+JLIcs3IAA5diAOtO0q
aMzqi6wsEA1Yb/JEdaWqhga9/lQBUA0YkpvF8cuY6omLzswXee1PVSk7lmIAdoe6vrRkjqw9LcPk
Gyu5SQBpyFUi4lXev8l+Hzmbi7VGRRJDoojs7VK6tZEXjq7SU5N8K0edCo6A4HjzE+QRyea66HBr
Ys7biaUbLcUnTyA8bV+t0Sw638zZLjkjF3straVr3r4V4qPQOCRBV4IIQ3FLyAG2f5nzvO8jF4WV
bE2ahaBS3ELCTv2qHZLOHWOoPWlu5dFH/SU9139BhKHJm+PGBWTdkuK4ATM8NH2uzfxGaR/bgbr/
DyAluw0vbSUXl7s0tcExjpSj9fTTCqqBBHPBTD+L1T+MV8O7HJoFt6bNRWZD0nSaMHEzc3qOR6ib
QXenqhLBNIvIChePZVkylLLB3SwjAGefJIBqx0+XFyLMhLkvVJIoNzoL8/EraOh1X4EXml5x3Xgk
RN0qiD1bUBXdX9R7Ysp9qcyqtXJlFJVLfiirU9H67ehfXpTIBPd1aoxsV62EMmGu4AXhG7lfRcFl
E2xb/vS391VwnwYsQApGK5DNq+mhjkK7POYrWCq1v0kC398pJjeBLqejrBYqo25qg7W/iuurKe6d
vHUreotRLUVECLSfQNmoDVkMQ/OW7W/SG9muu1jp8OyrpdsSumLp98vb9h9SjHcDXMibNc22Y/YK
avz4q/ypQ31acs2n1UX1KWAcHYkvVkEVrYr5y2ZV1URwK8Vv9D8jCGuQgQb0OXNNzLgbjP8hEA3W
/YdX0fsyuVOVkFk3Zu3tBeSWkHycZScO55N1u/qaz2Rm/6qvob4b5E7VAp166P6giKhq1Y2BysUo
12eg4sJolQ5A+v7VCXs3x50wmo6LhjqOihrE7UruS1CE6MfLrrJ7wlCixOiOARQ+X8nTuqhoSg3o
4Wh9tYhnNy8kaR1DxCixe+NvzHDZhT3aVOkJKkVAtzqZ9kqNG/Ti/UhyNRGtimhF7A7buKE8F7Yi
JWis6eZVBL3ogkBM70US0bPuPxswFWsaoAiQ0Rf9aIfapa4tEYrl+XXUOrLfQa62jFxyZiP13SrE
s+4Xi94N8sUieZK6bGZNNUavpQNFm81OBhTXQb6dfaT1weCB3SuYrmqQRy8YuX+57Cq78X5jn0vq
UYPQaslCuShOQboA2isUr7y51MLLZvZdhY2gW/jH4qeaiQqBFDXGO4VKk6MnP5GTOlKPqQ17uZMr
6W9SUe3dGnfElKLrzahFKGYDx+sAmPISqpYb64IrZtcrf9cZlD8e55iZBToC5yxvLFSKSkiItF4R
506VZYIN3P1OG1N8VCytqYlqzMnpk2dKhy46ERGR1t5kI7Q+/10HAmLso/PnVB7XdcJHyitnDYyA
vCTAkc+nzJ1dctODVqKH0kWKomUZ/l2Nb2Oc+2bGWtVmW+N2ezsIz9AQCdoDkDX+4kEk5SAaQWB/
7o8kZGOOO+hlNhnGUGJC1dA6J25/LNXg0O60IsU2zS9ZJGhnsj93wRz/Tl/MXm61GQ8IqkMukgTy
+KS0hb/MjxRlVGl80UV4w/3SwPsKbe5k0xLBGbNYukeH68HovGlwAZIbCreoDlJ2KCXTM+1w0vrD
5aMuOBT8m7OJI4PUNTAJRvplzFzLPFb20Rbh5QXngX9typ1pyVmGYpKMivpaUxCrTi76nALUpsgM
l3OZej4qOijuPM36stjafZepxygHzPbynu0nPZuPxX7H5n5bisEmUoWKJStXxVeZX7nmsbya3e4I
oU1PyAMu9A4unqh2YtmSBLRhq/2wC9fCOyy7K+weEqiZU1nOIpceyNFaUZYsNMwFmbqrofBpoTC3
uGvQ3WQnzDmEw7H6f/DEijyRCykjpmH7omNj+NUNJXdVf5JWXxXhB3Yz5M2n4yLJPESFkWXgzC6K
KTT06gbldP+ye1xeCMYqP3rHuJZl0qUoduTLIx3v1/KK9m4jejBdDomgg/1oxRyS1tBSfJlVb5/0
eL6tos/QGXXH8qthrTcxTYPLy9pNCjBGTzSi2wY0VD4atDS1lbscydaSnPvh5xQ5dXSlNe6ALu9l
S/vH+N0St7Q26cAJnmAqdZm7cy0tt0teQRqLiDDXIjvcMZYA0ZTyGLjJuq6dfJJcY1X8rhcp+e1j
CTc7x51eWUosPcpxWWq31VfdXyHNPd1hsK31J4/JtCyH2XDzsxC0tFt129jlDm8S2VlpFfhiyi0g
JEcQ00yO9gV6VL6dOn8167Uxxh1f3azGdbGByymyxG2z4VWdldZZ1MQb9Nz0LnvIPhB1Y407xpj0
HkDIgy39p2e7HupDAY7bOhQ1WgQ+wtcliJY2AJ0aYFZojsC3qmR21rIQXSgiK9zt35PSapaOWVEc
6bHFOxqUmrYrPQOkHGBGzyldG8LUIrP7ker3QePVOlSomyw2G8ruPSUwgaUiDxp5m5rT3BM4dUvH
9gxPe7r88URWuUCimUMOJmZ8O6M/zfPPBIMHtXKGcJp/2c5+xe/dSXj1jrhR1GkcUQ1R5+Uq6rsD
QtvnQSXXcTa2TpvPXxLahm0FFfG1ypylkv3EGoNVB+JKwuDH5Z8jWjYXbVAgHqwhRoVriJ+y5U7P
7tvh2RAp37HY+GfqaluyTVSUmHjynGxKCWZ+8PKIJNVPWnpYStHg9n+IZ+82uEqCQrKMWKjXedaX
f3Bc+S1YikMt1ACuB2WGW6LSJAWXt2//+nk3ynlNr5RykUpID0zMgiW1X6OMK1euAbcVvW72n/kg
Uv33JnIXUCZjAr5aUSrOrwEocHPovdTQR2QMHca9cjOe/uE+gmip7Q5XInqJ/ZcdeAd1A7A1Ffy0
H2/aeKnjtJh0+O3Zvm2fslMBrGn6CODhD3JmHUr5ELnTFci86/CvymvvtvmnD2i4alkf8apUi59k
dG3tqJNnKw7rUZCr76eWG0tczGuVpB9rigsjPzIgp3Iwjyb6r+mhFc6c7F8XG1ucx3apUlGrYflz
AcZ32aPqD7KCxvh67FFH9DK8t9Aguuywu+fdMBntCVFQouJu38Y2c7AUMrIG/V7Sv0Cf3bGlX2je
COzsnviNHe7ipbbW5GUOZ23WU0uPy/Tjf1sH542K2mbUNCRkY3nsVPSTYXxVOuKUZexdNvQf/P73
jvF37Wr0qTQboDfofNlVrqfT4DP6r/RWrZ3xW/pr8Qy3QXnoOJ/j4L8X4cLAx/s28rRDK4mqxZjx
RF2qMEpu5M5LRYOSuyFsY4LzwqolcU1npOykei3R6WJdcBC26cRZ02+CvWR/6497YGOLC5dLWmMo
xcByWm/xGXX9+A2wZTQJWxSFiMBF9mdpN9aYj24exBqNp1huUFs272HPLe9KYF/IA7T0BmgPxGg9
gOTlmok8C5bJ/vClZXKXqiKTxeoW1jg8RaBTLTCD33w20NCDxo8z35XQ5hJYFG0sO/abpc5kXlo9
S1gJePQgCObGp/YwunIAgcKT9XDZ2m5euNlXLoZIzZAkugZaGVW5pen3Kf0mDbLgYhXEKV4na05n
YDgzgldCjPaeBj6R3gSlu3YVV71g4ka0HC6U2FkXAViMMFwnvpXdEOU+1V8u7xj7Exccgqf+yfS2
TtcW9ax/NIPoG527fPgbpsxtuOAJf+w5oRLREKuYG+Aq+ZcbsMcVDcz/bd944mpbaYiVdFCjbUen
JqtTw/MkwRneT3refY0fQO4q1WwiBe1qBsPLgwhMj1AV8NlYjekhEwgrTzuB0v2xOZRn0cCkwAkJ
F0DMMeu7pMQKmxb0eEE6/JTtUK1EE6GCCEy4cGFJppGgamJ4svIqG6dIehjtu1w+4Blw2Q33shsb
EBNCoAsBYlheEK4gNFuSVVVQyNWCtXgqmyKQje65q6IQog63FUgWq7JEe7uAUIMQcLMTF2HeNg0Z
Cl2mzndwijiaUKsBKkAFwK1zW8wO+coDPU5e5IxnaJGdRbPkO/WoDxa5NCSzy7ZHZ0rxlnS4zVTr
cZxUJ0us45R2t3OhOmte+YJN3oFbgo3QxvgKASuSwT92SuDeo2jqZdCjFY+KWh3QSPKKRnZoDSZe
inflNB1qK3JzmgoQK3v9/Q+22T2xuQeWxbRHZSxk3DzVQ+GjAvENBaolYCrx2W1+Nv3ILwR9iZ34
+cEmd6lHgxWtFjUUFC/hV69R5naVYF0iE9xBrFULfrOsgJOgvRm9asPXApW+y99t57B/WAZ3CqVJ
sjQb3BQeyYN2/Bkn33Ub2iUiWZs3OizuLrDB364xtnCwYvLvqBakhJO+zDIE2dWDHjW+JdlXbXku
Kycrki9GI596C3ScyXiezOJesTAisjZHayydvl6cuFm8vAPrQ5VgjhszAEpyomn6tVTBl5RojrlE
jpR1VxBTe8D89b0VNVcgGjhDjsZXjPxkmZozZd96fXSb6aGZfyhUWAfbKfFtl8g/1zprVWhZy4o3
GE6NshGIiFLXODPcbPwoCtJ7fY8P1rgnW4Pkh1TRIuPSS+5Wzzig7+dNryuYgOcwyRzRLfuWdF/4
gnx3ak0hTFYqmuKNdvyo0v5aN+N7ZETPkHS5lzFUqtcLkLrDrzgZfdAxHNNhOcZl76hj7WSY2NYK
/Uan1Z2slg6RdCdqO7fBCEsWA+mpTp8icorVyHLo9GNWq29WVF9lWXRcrcnt0u/KVLozSD+GNb+P
2rtEgngKfVYB/+8ncpuqw5li6nI0FgcYdlcCKnShwOSPL3gUhlDOfAUn7a2tfh3T1pHw6xbzlci1
WzXWVZ5M91OmHAYNfXWzb4GFLZ9yWgnS1d2o/H4E+Mabgg1UOhsbWCEXt6rrxo5R7PJXAGITn/5V
8NhY44IH5oSW3GLeqETnfPC76ZSu938ROzYmuNhRz0NS2wlcsBgwKzZcNeST0T/Mogb+7v25McNC
2Ca6d6NtZi0zg2duSEfDm9ZSEGl3o+DGBJfbU5SWy9msZE+Xz3IPekrjoVNzpxHpce+hZD6cWu5m
rhOGxqkG8PQdrNAO1kN5xVBosVsDniXimd2bXP5gjcvxZzOypb5jdzI4N3Rf+qyBTASQ5sfsvN6z
IuHi4fglTh4yripUse5oIALaX95aiFV9/HqaUifTitDoLVbuoWroZqR46WPlYRgnwV22f8BM1A5M
QwXxMvcVE7C9J0s+yZ6ld26VHM18duPFUxLIhWPosVq9y/6/65iQGzBN8+1fzv/1CMFjXiPcafpD
XGJ2TxAwdu//zd/nHL83oeQ0RZnixaYRDPUC76wwxloLzKgsPfojsm/scPs21rmSJ+UI7w/1X0wx
zaZOfZtgupqc5cD2GTpcc/uQgn25fk798llU6RStlDsWdk8lCKQggasxoaa6RnLbdC+XP9ZbAnpp
ldxhoDWtB2vC0QOj2bUeLj4wVD+LkODijO5st8dUYYlBzE+sb5X40YOIKWv3ILzvssYdhLiTiqzO
EgUqOkercuM5nCJMXvxFKdcmGzNcXlBLrZxPK26ZtviiTEEOcTOZup32WBtXdd4GNuR14lCaw8vb
K/iCGpeCZ1ZjdnTE2dMwy1idJnLIRTBewXHjCZLtKsmytMTK9OYuqU56+fnyEvZ6VDbB6wWanTqA
dirnISC1yTA3oCgIl1Eof9Kh5LdMThGCa8U3XHsAuSpmkQRGd99N70Z5t1g7MzfaGkbT1FGazxhZ
SPTbaQ777nrpTjPg1lTUa9/1xI1JzkVyo1BXpTeRyenXuv2LzG6iXMVTcHllux6xscJ5xJRJhrwi
A/F6pODTp7y/riYq2D2RDe4RJjfNItERD13METZxoAJNa4kKZXsttq1bvI19b/IPY4iQ8TKxh/Sa
3E6nKGT9p+VVhzjVP3IsyZf0p6i2KVoZ+/8bozbApEujW7i6KWZoG+U0NAWez9PD5Y+0XxvZfCXu
jpkaE+z3EZG9TJLvNJIinU5SdIP1MJ+WqzpeH+pkPadEPYPf5aZKAKQV/AL2jf6Iy5tfwN0+cSRr
c4+pU9S6Zk/186By6xfizy6jBu2+WYL6Hftzl8xxV41BsypPF7hlah0xJFflQa26c39NTUFOufsF
bQUKnZBPwWwDty69qjq7YQl4BVp/23rNlv8j7bqWK8eR7BcxggZ0r3TXy5WkkvqFUZbee379Hqh3
ShSEvtjtmYeOmFBE5QWYmUh7ztdGXgS3xw/xNlKY40j6hO26FMExitI36rfs2O97FPqH83o/u5lf
/DIwCU335euLfqfuQOl3ENGo8YPazW9g/ObczHrVyvD9FCsU7PAgMQePIPB4KLOyfifQF673epfG
AkRPeTw3/STJWOZYXNWNTtItpWwYneicPlMUbPJd8gz/ulSRUMZldkW7rI2OIzbrHgMMvXkMu8ax
J1nwPenn+qSdm8OpH82+iLQOO/vgJkEn+tzFsl/NJ316JRE6GkiNlV6UI/DascBj+aOmhHGhGVAd
Gpg7gkxddmr7Pu+PJtrsy0NiPY3Gjay5c/1w/TK5D/lGJP37xreNaR7mloyUQOo6T8cCW5ytAivn
v+UbGYz/rKc4r4Ye1vdGS/pMF3wzEPLKoPWgCwn2najCxaMu+nCRjCct9GFNZ1oQpPvmxm48m/sZ
bMc2phqBiGQ5kav8sg8p6C1RJrl+oSILJIyv6aRkIQBQoWmlsdMDZY/5OT87UArPxBM9TSJbYFxO
Fv+nupw1WeFME9K6vj2TyAZsS+hdP5lIFuNa4lIp0nWCPTTjU5ckTlOd23Fws14ECMdrueDzEWRy
Gir16Cd9VEob/1tIg1yZktIPO4TpJzNIkQWVJ8DwYPQL68eejfEvzPBfYkHUTo/x2ewtsGNr2IED
RdJH4WndNOWSQbicq05jnS10d+bdisUSs46cJm2csHOv3+w/6My7TMYKEQAaNqlgher9BF7uZmcc
zMuAIcgUQ5CiBI8fRGGK5z8nZK63Sue2sLUcuTKYIldPcZrZASsynfN0Oo/if7YUXaCvApFhiu6W
sUtNrsApoEbwBMcefH3GgfL1iVk+6QGufULGBGN7zIzYhAm21iVJbjLyJEm765+MZwyWbGnoygIR
22RRtGxlHRd1xhdrwrtqPrTjTxULF4l/XQrPO2+ksIBZUgWwTTAeyx7olY+1qp7mcShFDosrBF0i
omLJDv0iRuH1wcAmWUoQhSWOtZMcxameyCE5G47laL56igLR8jT38jYSGXWf22WaBhUKKGm+HKGr
CVxs8rOMRUhu9DuzegAsgj8nYxS9D5cimi2YMlCERvmrZBzTAWeMzwaAH69/KW4PYCuLUe0izRsp
UqAQWAD61Wno1Ubacc3DWwDDuioWdi0TAZhlOyHK4IVx7Jvyu728/pe/gtF8rR8VuVhgYNS0+0OM
Gb3iyfSVI5ZOd8mtCLSYZ8+WAieJ/1DEPCYUK225kZq2xa7VIb8bLtYhO1R3WDEU9Pf4GvouhonE
mrQCiiywXbxi3a/yN+EGHDde2J6DMYEWAeQgyRWycMBY6qfIn16tO+sMsnhfzxAxUESG+IgNlsJR
RJ6Eq6SqqihE0YFbxC5rzlPVSbGCwynyXa49dSb2XU8r9lcKQ8SUwVfSd1nsnqYdGfHSRgUcPKYz
ErRnG7dw9RtlR8d02ifRxCbPD1sbcYx6VF2k6l0NccCyi+PXPHHXWAQwwQ2at0IY5SAg4UmxJEYn
W+Yz5YBdj+CAxWCVqOvGfaW3khgtUUH2E1srtEQGwlQGhCl8MEdxdVfGap/olebfHfZJANRtg+2P
sWRwHceRGdZYnlV2dnXUs2OpCMyKG5ijNv9HBhM9miVJDWPEgYajeasH3W48pb2Dgsrd8gMrGH59
yUWQ6lzXj4TJMkBjClI6xiVHsloZU9gpXoIVRdN2lPTYoCpaKgJ/zLUqjArjTTMx8c1u5QCpZsJm
NF1VbPL9lCunRDHc1oI9p7NbtiLOdO7X2ohjXjSlywdbTUrAnBS6k2MgVE5ek7ETPNXcy9N0S6fP
tGyycx1VtrakGWt49/jJyE5Sf2c0jTdLmnf9GeG69Y0cxqTSaalBQQnoIgwCHMBnf9CwwZofRa8H
d1YEIw2qTYDabX8iIV0GYOPmEqZx3oBPv6lPlSsB/2ZBUNhfugPgn4NGoPN8vfgjkh0M6BtdqZS1
wBVOX2Wsk2SNW6aho6c3lfWvphA252OXV0dVXsO1WKhrSn9igCyIRrCJF4+aX+7kOLj+0fjuiaio
lQMHHXVzxmMM0TDkWAbDV2t+ANY1yvZGtmvW2pkkJGux36rBvPqy/FD1hkAxube6Ec04krVp0qIl
KJyTdT+Wj5aKWkXkJOVLawi2RbjJi7URRXV3U7AI66TsE/CZe+Zt5c+gylUdyvfW7rPKiW9qpzpr
PjAVhBgHXAt/l8sOYfd9so6yBV+p/l6SwV2sfRmLwKf4BkEMBciMpgrwBsY7JlGhld00K14JJHTV
BWfMLaBDwEE/+xSlSXkSU8pxfQqgPGXwn2Igjp2EyNK8V0fsGnm20vqV7BrSYU5WX6m+CdSTvo6f
gvGNIMZFLtE4lnKJDqqB7Q08Npdsh7fmWTtiZiGwPeVwXR43ZtyIY65S0kLJrDsYOga2quXOMu6v
//u86qC1+ffpvW71MJL0SlYmzOzmxb4zPAKm2uosYaoqjmbHEhVfuM2BrTzGulF/TCSLTIpnXYzj
sMsu/ZEWk1Un9omoYMfVCV1DXmursvqJarhAoBquzUxpT2avc4YLVlDecHqinfqDBOnRuIluFUEx
mfvobIQyj06VgKkjWQfoR39ujT2pb9ZuF2GnkOL0tf3PUBXgXvAd5kYiE88VDaCosz5VvBjHBJfb
E2V3Ic7shyd5L5q94LrIjTBG/UN7TKpRg/pXHQCYX7X6gvGsMTxXo6gRx1eVjShG9UuCx9taEWPl
S+WFyx0It3059FJlZ+SXMfFI6w6qK5sitaFf6JOFb+QyJlGukzbOGr4g2VU38cvfVV77XtpVX8Ib
USmJ6483whh7SFZpNAElB/z5/kVXcmc1T438/bqN8wNk3SCmZiFGQdTw0chra8lJno1o4ANUTvZz
UAy6tptdBkQo3R0aOB6QEAUy+YryRybbhJ7LUZrLCEFRfrZ22hlLdhCoPr5RYQLNlhKzY95SdvSf
1wVzHaZu2zJic9g9y4SdYSSDFCjyevZ6U1dfa2FrivsAbAQwQcJkVMM0p/DI2pfBB+vgjqaefeTQ
wRbNn/YgaLh+on8whPcjMZ+vGI060y1IHFFHxhREUH9d7we0wrJAzGLCdZqGBpIHC3Plnyi9oxkt
qWiBsPqH7hggL01vh9fxlKTgVJowVbZe4qNSg2tEEHvxg4aNYMbsJFkmtTnCs/wp5+7a75ZnxG+F
CzpNpr8CVuT63YpOy5jf1BA7zbQKqb3p9dJrVj2qxSUvH65L4RcsNmdjdIZMWCqS7Ohv0nvaWlQw
eYXrRFq8Nw/LTha1b7ijSZhA/vMZGZ0ZwlWZeh3vumZ2gHU2MI+hA0Qe3Dfl9EDmxWvq6qS30TcT
yxF6IzlxC8QCNfLmYfEXw/hRzb8w0AwGBemhljByX7V+3S++4GK4r6Xxd+FNRwWaGtsm/BjSehi0
Dj9TdwYfLzXgE/baTeyBrPGeIopPt4mHyiqig+hWBGnAL7lshDNvmU2SMazSBe21c33Q99YhDIYz
JSwXOXmuT0Kyi/lBRQYSFvOSVbVdWHOEhHcedo39qxPtcHJ97ebfZ0zHbOaiS1skE0iZRusypai2
9O4cH7pUEC5ynyvkgojtLWJ+ojFc7A7M6xVS6q66Mcy7KCZQHFEpnysEebRGWSXJJ+YSIxoNgAhI
iDGiy4Q599DvTEF3jG8f7zLedGOjeFneKLVF3moDM75+cwofKt++hR2A4NLQsQqO6tuJOO1zfAK3
w06kfLwz2qCCpNVSzf4EUGnohUHQUMZFtsbOsPNTZMW/U7D+Xjcwvhgk0aaugpCCrWxP8RLF9mSi
1jck3hSWMPHOz3LREDJPwXGZsgKyWsX4hNQXxZ3dt2RQvaw+68shGX7/m2P8+ffZgq/atkqihwhx
7W6+qErSYd6+B1lt+nxdDreCjhY/TkDMt4m9j/4IW3LdZJh4/bCjvABUZdhVv0IPCd43+y/LCZ3W
TY/2gc5Vi5Z/hKKZNwL78tKAlhIVrQQ2mIgkNwworqhxSBqgdlCk+QbuEC3NRgSbxA0xtudmngvA
ZcdDWyPm7btjXpzt6nHt79R4b1Fp2VMO/MXavilEW2W853cj9q2DvrFCoxhykiVw/3P6BCzxfjoP
6w2cjyC24FqBQkCFhA+rfYIGNMewlcBhh8dw1k5G8T3NrWNdixbcRVJYL6zHa5cOMILU6l1VzV4M
/ZtJhr+uq6hGuw1semJvDsOELHYCmOMsR3FFBjNfJ1dPoAULmlXyZ+mbVveHqfi+riDflDUfWKou
6J78CiDchRp9WfQqmBuszBhtDMZZzK0Yy1e9mfdS9BcYvvyyId9XrLnMymuBCsA4Y0NTMeygisYH
gDQdk1m0liq6M0bpB0PpK5KjHGVV+YNE+n1q1mdQCF2/M94Cu729M0a9F7lPw7rBA6x8Gb3Zi11t
r8mOfdOD4w2IG7d0aQGT/ba3/otqwEYwW6eVB9KGMghRkUu2KEFT8gu6o/+vejpbOVRpNoa0goEv
smiKkJ7LAxD9L7Yv/ep9iiWSXkRj51xv/66B7NoWiKWaqlloDTHeY5JTHX8KPpdAxdli3mpUUhsP
b15YCYA1ECihC+LuG6AqH0viCaTxxqVtBQBnClE1+hx/vLuwstuqiujdTfphXXtgMiJTReG3N751
SrYbi/WcWd/lYhZUGvje710wvefNRxvj2JitEcrRLQM6LaYDKDFXye/aXOSauOHO9ozUDjeidL1X
7XQZ0THNMHa0/IpHbA1rrU9qW3dkY7gomAYaaqB51aanjIlfzD+tvrks0XxQht6RQjvoYzD9hJhY
ks1TlxQHzAkIuhrcUtb2ZzIutNeMjgzobIBrzLXehqLHyjN9bacGgN0FY4N//dvz3c/7F2B8aYEF
3ySi3cmiO6tdkFm3ZS5SL16Ksz0T4+KKWF26WAqxrVR2ud/obdBI0qGrokPWZo9dVRwSPfFldCx7
DQRH2TDvwjTbqc0cOzF14iV5rMNhlyjrcamT38MgugWRHjLesemtyZxq3Lo96De2uvpWU90WEgp8
4yC4DarSnx+vPxfOth8KS42IWaE6Q4gM8g7w65oiZhvBN2WRXsKoMrPWRCiTFSAC9PryuLRf/oXa
qAr4mZAJ2Z9QuKpknTNCu28RkIbLoKxu+ml/XQTfFDYy1I8WGyWmma/SWxVyee7uw7sF2Rbgpyna
SvqrFhWZuLe2Ecc4QR2MOWQsWwWF1ltVOcX1DwtQzf/lmRiHF0la0yRh/zZBWzlvA4LYB+vOdJg8
CURzyNSwPuna5kj0yBufF43LbCTYg/Fq+YuVYpLUi7DMAQSMZPpNYkEVnqvYG2GM5wqRNgxtjuCP
yPcmOA1yweg/14uoOhpbmNUDHDpjo5q6AhY/R3WMqK8k28nleSlfVyxdRhcQ8I6gSBR8K75C/BHI
Ri6ZWoQZkRFmpodwV3rad0l2O5BpxHtsswGgqTqJm5Pcioz9fkq205xonSz1K4TScGnYjfvkgMFK
J/GEPXuqz5+V4/14jHkVIcHD2yPbikdHUZ/y1ivTQIofZ/Vcqrlb1zfy8oxwN1nRdhOtWPyDcb9L
Z6yN2NkqLQrOueziRzpcbT40mFhdzsC02InsgOveN5fKWJ2VDF3d2fAkmrWPrUdJ2dXx3igEDkuk
L4y1qW2NcXHaGMpDBwGEo8b+KkI/FJ2EMTJdJ+saaRhPyZv7MUIQspvVR0MSRSF8MRYYGzTaY2In
EHrZ1BSTTh/KRzPACgMoeDDHrN3P6Fq0bvcdwdr9sBftg/Av8F0qEydIOlkAIIkhxK7BgP04eSlK
NUs3e9cNm+8V38UwjkSflLyKZsyZgRfUiYGV0UZna2l9Tb2X9dtUROLAvUvE1QDLITKdAfvohJcp
xcJei/4W0JK1avQTS3byWfcXXRYkedz7Q9cC/S1FQ4uZieVCM8HOWYcmlyV9bafIKZfV0bNc9Ibx
D/QuhvlMpV0AUjpByFhXTWDk0y63miCX1V0l/TTq+g6oq641qMTBZtZvo3+sLHDrSKNvTV0QJuW5
b2aBq+Y+PQAVIjpYAgzLYCzPivJskRcbCz5F7Cja6qj5y3Wd4V/tuwTG7oZOM4Bsio8YGrWTSq1r
dOWpaUWqyStj25uDMF8wm2K1VyfkQ/o43rVR6pspFjAH6ybvUqeQ6uD6qfivja4CrUMxMF7NNh9W
JYtrS0sx7Xa2HXCw78kB0C9YMBO9NtxNEDr9qKDQq4Pgg0nPCbJPqTY0iprQn1UAbxl3oEAcUqfb
YSf+rGMuLfUjr/gKsPfQ1x9FCGP/cFTgemtoQCgIWj+aYQxW7LUBIAk6EEc5fZH1QJ0uevpiRKeQ
UrknQTkcBNfL1UtKe0PL7GjtMJ/TbKLJGlGU9vQvazA9l94KlKr5nm6EpHv5lO9EeQxXTTcCGdNc
C7qpvmADQDW9HAufudMXD4JDceOGjQzmIpe+1UCaBvPHsJE7R9XvebRPwPk42eYDKciLUkuOnNVu
pkXB2KzutK77OCX3gp/Bv1uDYHNPNyg81sfvaYekmaIcfcveA6nh6hV7uqAFTuwWGKuyt16SQNSx
4NeIjb9HXmUTj+BHmevQ66XRoKOfHlQ3dhs38k3//2YwXE+wEUWPvwndFy3KClMHEU4r/ZWCLHF9
UEJfkW8X0eIZdzQC5vA2x0sPxVxklxZSr8zwAS3qgv2jcdQwqBACfgt7faW/nNTvwlodt7q1Ecl4
U2sZ+1DR4AzC2qXzA2B1udfvzWOO4QERrDL/fCbWvzAJYYHKitFX2Zj+93HovfpcPurn6oL13ZeQ
8uKNuwj00O2/4BTG5Cb6QBbghJESMXY/Y+g2LHKYSGxgd149hZ3uRLUgH+KH0BspjLGnkTqGywhj
DzNAYxluhNjsa7inYFXjg/QqBMfifrWNPOYi12KdSNdQeZMcOx1GIAwlfLQWyY3tX43SOr1kujJY
0wel8OpRxH3CDTvexbMrVFFrxUWvQ3wvBUS6SezWmchvNReRn4jkMC+VYTRtHRmQM0Ygb3Ws5qXP
90bpCfwXTa8+pV/wWwTT0ngg3gYmNgY+q0ZI+iimIy0r0KH1U4qWv3L/hq/pNd+vS+O+CxthjDfp
FhWbMWDn9Zbldp4W8Nm70vD4/5UBHCIZcIwgoEEowS4EDLrZmG2L/L9Ij8qwm+MKzB2iPhb9oR9v
jQp5WwYwUGVlK9UZgpgKXLtIG5Xd1KH1HokyU6rF1yQwV4XsYEQ3BqkP2VHXhM1/9BCAmbC/fluc
t4SexDR0wwRbi8KuAMQgCDDXXv8bRsoMcm8Exxot8pp3onfr81vyURRVxa2q9ZLUpDIubTafosKZ
QfGk2XfYu0eE6Vw/Fv/7vJ+KeSHjfJzKyYCoRPraAC4yrkQh62e7+XgY5vskkUakMYUEuvmE6WO3
2c2OcaZvVfJFFE9xfCykKYgYVRMo54QtOhWK0c7KgJeKStMCjEZ4xa7cywF8u28KWmWcIakP0tiK
02JnVhpOkDYGSqABfFnZWx423YuDEbRP2l3y9frX+uwWPspjXF0bR2M2JlhrCPNjJR00NAJFTGOf
velHEYzuVRPeyR674V4p5Y4xPvZ17vao+RTfrh+FMzwHQWhgybKhYd7eZsKYcqobHTsSdEVjPLSe
6Sx+565fVzSxHANzC/Lj0gu7J9zTARWNzvjrNiKMj5bV2Pak0mzHk7vEH2swJepz5ERmfNCltBBk
ufQ9/+SZ4Fcx5iSbhLDJmm53ix72+FqaifeVAKF+1U6pnjt5BESEeEAePrxcv1Wu59iIZIwN9ES9
NIIg1yNWH6xS5OvWpa7b26zRH5ss+3FdGvc2N9KYT6insb6sGeo/5bDT02Cu/bB8jUSzwFwHv5FC
f8XGGyq9ncHkAXVSnhPkDCoyXkxV70W8OtzDgO0Uw0CWAvJOxrZyqwyVia66JupFqnp3Mp/s1cWM
p3/90rhasZHDGJg9VAMYajEjjigwto4o5h2m0Sn0iyW56iTa+uN6jI00xr+TUZLaUceYYkPuhzR3
EukCUjOBoouEMFo3Dpq0IvmhK/mpa9V9UGqzm0S14OZEYujfN4owVZGRGwt6MbUZAgu3dOa1dNJW
MK0i+j6MuoVtlNSljbAoIm0wapM7wM07nR47aZU9SM0PqRIOEnPfSOCtYWFe11HaYdxSNiyLNoKe
CsUW6XbFsMd6Wl5BA3poglq4G8xX9D/CWED6WB8BmksiPCK9dZrtxLUT80Yij7IlLFdxo4v3c7GY
9LkF3t00hjvSI6/FvOp8srzoIAcU2EoNMHJ0EoVposMx1iU3WWoWPQLnFOMPSe2RNHVV+zXF8MB1
M+a//ZuzMZY12qFdtRnOpn0BfMPfeGjag3aZXqoDTVMrQY2fr/1Y9ccOHtJUtjZV1P0aDgn60IkF
AGi3LU5GIugI/sOZ3mVQ29hYWGWvZi7T70WhUs0gO4YH9dB5FLanuo08EYkqZ6UQMQCG3P5zJkbv
J2mV0B7BmcJLtI9dW3ZCb7lDxZY4pVPcVbe1mz4RLCI9XP94grtk0bPqNC5UdULreOqwkwmC5PAI
1jHvuhDuW/x+OMI8KMaslkOtQhXNJfaW6beSt8eswqikHf2lxWFwXRrfbf25SsIoft6by6hJGppZ
7UFJvslh7kfq81AdOt0nwyg4m+jLsYBZfWmpObHw5bB+jVWcAk/Zt7z9WmSZV80Tul2pn/byj0LV
EaXmh6jof4Wa/h08l244Tyc0jQWxuMqB5v6gTIR5hVpD7e0+hPJO2LqIFmztp44kS4e1RgsYzcNo
0h80LWocjawequjPZmY5fdqC4K6dLq2aeWNiflUW24mVpHAidAVVZKtDZh8LMn4zgAVgNKjcABJZ
KcxTktivsVmA3rI9yORXm9aeaRf+vOiuJgM6qQX/d5O4RZ8ASbsIVqWBk/1WDcjneoANy40rzwAa
ov6pxtanYj+WpulIUu2XdfVFCUPfmpXV7ZputzTNscMwY1SYfmUtjdMBtyVVxi8hUfy1xGhxOd1l
IeYR2ruSWKMzN3HpJEBsdNQZMzm13IdulNYgKgb9mq744/ik53FgAz5cspezqb/UaZY4qVGAS9gG
m0cMPvbBnSQUMSs31ZtvXYMOM353HX9L4izo4nhXKCGgi/I+C+zceM7WAbhFhgvwgV1ZDUcVVeV0
JJeGRLt5Ht0qqhEeANdcSo5zj5lPhM1eV64vjQbaMPBcevHcyS4pcLISTyDygLHLSJCBSDap1tzp
+uhktlWCkKxGuxa1l6jr3W7EO1abbq8WnmWmTi8PF/Rj3EVagHPWti7QMR0Nk6SAWqr8FCy/+Lqz
iiIf9rTt37r1TNn+VkkKtDpzEV8MjtEUGB5opPu1GM5m/khC2y/W7pyEcmC11rmu46+KjLnIMnEH
aQF9F0DaXTsCrbylr8cQaDPNOD+OMei1sOQ+RZlXh+E5DgvHkLJLVKGDmdfhTT4WuZvm+v1YGbdF
/NIO2SuYCBxJO/TWjlQ/K+lX2PRfqnj6VgCNzpDNBxXUiGQGknyUmk5v6T8nff6StWsAcwzMSf7d
kWRxSunexIqQ04ezN6bVF1Vqjk0UnTHT9T3FvK+DSoZnL5gzseJ4DKpmfcoScDfkxH400Q108iLe
SVHxMpP+rGQ/lSHf653+gAHkb3aeuo063qMS4sfAtl+y9ihF5D6zv7Ux4O4VTMmYGNVVD/WIeTjd
Rpg2NL/kzMRelPaiUpfRodMxV+h1quuXbpVulaTxm970JhOA4BI5jHnsLglQniOMrzfkZU7uw3gN
DKhy25owidkvY/sih81tPRn4jonfKYhl6tmpq+rcr+Wlxr5QbmantUocOQJV5dx+bfFdQa+K7fh1
f935cqMOYMhQQCrAYLN9BjtqIiyZ0oLN6FrzLgqBTUInD0X8Inw5tBuGrQW6NP7xfcamm5bNBVxc
mKgOIXAEFCTHfilkEYATVxKFgVPRBddktgiPotBgrni+vEK56MZuGR6r/tKY99fvjftEvkthV1qi
QdEjeDyoROV0U+jqkm+XQWwG4fxvXnwKp2Whu6cANuzjzbVyiX0BBfNvsEjLesbW/SxqtPGvDLtS
wCpQQCfCpCfAt/jf/bVVqtxKr5wmOpLF8BP1+/Vb40bVxrsg+kM2UZpNUIg2LKRbZgGsmBSEob0s
iG650QTwLCg8iI5mMxPc6gOWwkmFzL4uO2B49W5VoeWaw8zlhyiTfUtWBWkX9/Y2EpnX2yRlPHUL
hjyysbuJ095DonQX11gv7ovg+v1xo7+NKOZDKXEo6XUMrZOr51bfjekXScQlyRcBHltDhbESi7k/
7PADb49OS0XRvS0/yWEgLKyKRDAXlqCIMA9rA85TQIsYT1Ht9OrX6xfFr9GZ78dgbsrOySiTCK1G
uuADpPhL+VMHztPoAik1fkj36RGj+q1A9/g1XAzcog5Du4AsAJMCTtq+XtC17fz6IDmaFx0ltwvM
Xb4XV4y51aWNMCblSW0zKyXKS0XbB2Xwf1134H6tjRgm0yHxWHVpBzEF9kSH32u5q4WDPly/8C6D
XU1al6lNxgwPrJ3MwWB2t0mHYuN1lRCcg+2CaMnU6ZCCoKsFFEttOvkoPRHJEvRKBV/ljaxh4+KS
pEtjpY9pcZg2dcZ9dqBLKKJqAdfNWcBkINhqVFAS/uhJ+6iuMCUkYXjf+tIV+z58LXLNTbLzvByn
QsSUwX3tsEGJGqNCOcIYp5D1RhHWGlYCSfndSCBzb3WnEm3tXPBAcD/SRhDjGvKqixVrwPKYFJ3n
6pihJ5b8uK4H/HbYRgZzdSTP9aSQkd1SWsPlKQaAB4b9z+0uv4gmHrhPg63p2LZGfguH8PErRSEA
oZUZyjCTh9bwu/SUYvskWQRH4t/auxj1o5gmQzxdWDSIU5/17AJeCuHiDmeqCjnq5iiMCkwVaSsJ
zANwbbNnPc9ntMOIs4YuAStpFZSudWMh9QQRDv6vV+5EU1X8M9IFAGDQQu8ZNxSXZjP1CkqopvYz
CmeH5OeIHK6rxlvuz/Y9FNr0tWSKIswOo5pJOplVC2aFELxlTU2wLAy6lAlwmBmGHO1UuaS6dFg0
THS1wD4FBdpC0qMedZg6jFvHTCZf72N3Nn70qxqMRnPqachbN7sh1V76wqCJ9kGTMEtg/pwLcJoV
uoGso/YNAL8p2ngpwgRJihSY5FnWup0kSahT5CDhsl8lM3SVYk7dUAWgh9RdZMzpXL8A7rO5vQDm
TdFrpRz0Cb+5BdUtWOsAZpl7cZADDp7C+RuY9BSOTHPGZjDjhYBNA7ieaX+alzPbshtQ7aT8upbu
xK90D3dELw0zHoOHa/alV1HL5LOXpiKBvYqIF2OcOqNNnZn2sxTmulcavxo9utSNhXTEADH4TILE
vJfn6hYZtwhm5/M790Esu5ETIa01CqnUPTXUHXtBtlkt2tP1b/jZUD7KYHxOK4cDIutZ8ybtntgP
6LRO0/N1ERwX+lEG43BINxgRZoLALq1aQNEHX97Su6FJy5953TkZeFXt7OtiZUihlwsAkx6v/wDR
GRlnZGZ5aBKphMYUrtq/mt/iUSCBE8p9PCLzEk16qKrpPGFC7ffoRXtt334l3kApP2+yQGR3nPMg
U5VtmQ6zGJ+y4xQ1ql4jtYYCg6cOryVoaUXNIY7qfRDBfDJDn8c6HS2CJiHauvZwa+WNoJApOgXz
VfplnNuuzsCe3t6kdCvB2NlC8hveh/lwEObDxEuFMlrbUmZzuiuTBnbrUngXQI8Ccd0RYcJ9fsIx
Krz5NPTQm3gO7WcTKHT4NJEelIpDsPwjAb4mMt3/t0p/kEN/x0aOFZpKNHWRDsgtoMj7Wu6PWnBd
hPDqmFICGLqWXh9kAji9we8Pzc66m1G4fLu8Zd/33nV5oqtjHhMA94FwUiIqGLdBEXE7Y1gr8+JF
EHCLpDCuvC0brUkasEfXg1tG56Ldx6bzL7hcP6gBC4ohl3WGr9MTT8daWxMmu7yIMDag7a9fGedd
2mqBzjhvSdenDvii5C02pdOq2o4EAMcWiPkcz388DeMMzEqykrRUiBdiDNAcHsbJ8BIEVW1mopKV
/nd+gc0eSCmrq0wqMK+PKIqM1R4TaSjUyoKSnEi9dcYzYIl2QDcfnmFyZ3AUgD3noqNd2xxA4BqI
IEQEaqczfsFqQ2nVUAnwcnSp2r+s5DsO1Sy2wC2IxNC/b9yCMs9mj6oc3AIKjXI17pewd6UmC9Sy
F4gSvBBs8IsJ23SoSni6DLB4xa2pC9RApHSMOyiTyhxb4NlgPkvFJm+NZagiWIDBZyl2YPWxwC+I
jsP4hVppGwNT+5pn5as/dO0ZjaLgurUKHjw2nDNJIktRCjNSslutdbPyUgjBYuitfExJPpgqu2Ft
ZuEoKU1Hg2PpNj+gReqkXvYL3I4IjsHqCORjjAyC26T4fv1wgs9lMD5CN2c9z9pF8xTz22gdTLBV
qNhdOYWDYDyA07v/eEQmbmjRi7TzBcE4TS3xynrzSfIBjIJBCySWF+Ph+sE4HeCP8hg/oWWquq5q
rHmh6SoBxhKOa+GsX6PLeiQBFqT92IeNeUBBvi6Yf6OKjjCPMqyznWcrW0vLqhBS5valBBNhn99r
1bMm/yWk3fkHV/hHlM58vKGylzySB+oKJ+RxnTt+t7Gxoh+rQBIOQ/B91Lsw5vvNJclTdezR3wPN
qfQwaXdLfej6X9dvj/80vkthvpqqxFY+0+iS8jMBCHL3tq4sfBr59oaRR0vDZOen9pFq1ikpZ7gN
4FU4TRN0UgO0msKp0FNE15Tsrp+Kl0rhxf8jj20k6avU2WOhY8cp0F+IP+/XB+3YOpknn4TLMPSr
f/Yl77KY6MIGV+BcDATjvqCsMNzs3vKkZ+WoIHKeJ0fERvAPdvYujlHCBVNvFTqf8MBPg287wepp
+9iDrRGMyaKcgLnm2P+vD8lo41JrhZ3lNDf1oweKhF0Cd4iCHgNZzhWte/MfmfcjMkoZmVEmKflI
vKp/lvXp2Sy6H9cVhO803iUwccZqKjMhc4NvJoV7ECEFSy/nTgveQxRL/VxMjsG3s3eBTMQBdus1
Xw2EoKu5OH3n6vXtEB2t+ZT1u0K+IYtglVh0QPr3TYQTm3Oi9gOSUikeF8dMNeCd2jPQPgo/7QY3
7f7/iIfU/b8fkIlD7KVf7aJCpmXPd7QoWz4pwkyLHxm8y2CCj2oE7WeWmKiWHv8GowprZ7krjsWu
9a0fwI7cZ/9D2nctyY0zzT4RI2hB8pau7RiN1eiGIUvvLfj0J6H9V93CUMT5tHuxsbETMTUgColC
mUzF7QQRz8rg6W8r48soSo1WCTtHBGf3ftWd8/EtKl/H+aVC+2zfvMTjJyKSqRccAD7DPUgKmI56
nDZl3KX5DbQOt91/hU3s9zVxIKJLEOJEI7DmSb3bYy6i8BEhBCDlOKCEY/iDt/hQtb6xU0eEJKKl
cUBSjVI0hiV7TsiSU1TpbTvK++3Vrd+cv9xE5eCjzUNwspUsuFOo05XkqaGdE+ffdSJiahacMl4l
AKyy0K2v8Y6YJD/WnsHHl9NzIkObdlnc7UWJTHEAUs1qY1FSG572sSt9e6JOvTjL8NaJqiuiDeKQ
QzXx6YoE2VSQ3LuJnT9GMRHFpqLFcGDRFEoZGwRRB4tNJWcMJl/12fiv8kmC1u5Pam3pnjzMgsfS
H4JiA1Jx6s+5Ds7vq5BQs1gWeF/sSvVhbk+meaNbPwrJjax9m9y3naPJJ0QndviwvYHr4HUxzTk+
lXNTsgsFVArUr41PvQ0iiWDbxPrWXUxwjo9302yOkDn37Nxth+/x/15HZKhx+f3cts0ZjeQlRfyb
VNBQz7tgHBDra6KJiPXzezHDwXzcETrGLSL61tyDSgz9HqH5RSoFN+QfovlfZvgYMSY0rUtmZgyY
+CJowlGXKfcVCm3ZnUjtRrAmHpNsVEcTuUMAHC43JdgT+x8k/ZRaIg6s9YNlmibQD//wbU2mObGC
YoicetJ6E9otiz5zKrnzoJbpZYOoKrLucBdznEPYcRZNA8tFTtkxpg+ZKbh7RcvhPKGZ6cKa38AR
AHYL43VG63er7EzpR7J82T46Akv8cLI2L6Q1U3Yh6ufcelKTYxU+LNFdI2SvWfeEX9+M5zPOs74r
rUlCMrLVHH3SHdUq/dBKnDIS8kIyTHn/NLnY4uBOrfDtYoqKDrlhOKvtw0PhZmfWv88YoUVXB9vu
LXMcxJVJLFVqjKQx7c+Lnrj9VIB1/VBk4OEjjlBVYB1RL6vj4c4ywHyYI+Q0pQ+zVDp2E+jLy7Zf
iHaLeyhIcgKG7whZVlL+GKJDEQ1uv+wzovjbdpgnb3069ndcxevo1l/SIjGQzS12o/QGFT2nag5d
s5+WzLEHMFaK7mC291sW2Ym4sggOAKh9UtzzhjP5jDQ88a2D7tnQCp+EupFr1WhcHZe94pDCaAdQ
iEvAv0Vx6FF1IfLyHemvZ6zsOPqaWwTmYfuL/uGhfDHJgUdHqd1nBhIo6cEIMj/6JBuucguuyjfZ
kaD/TFv3m5BjQXAE+AngwTbluG6RdbMf+4P8HAfDcwV5DfNnQpG+qV+hs3pSIey3Fw2J/+Gd8mu9
75jn1DKMCMrUeDXnjh2ib+IVYglteqaQQEWbs208Dcrn7Y+8fgFYEIhWwE6MzsbfnWhausRQO1nz
cBnd9OatPo6CbVw/GBcL3AHU5rlquq7QoEDNElRMfOX/p/PrD9HAxQ53ACsqNZHS/WyXYKPbiR9+
K/f/TJaGfiK4bdaR62KMP3tRSVvLBC4n2bGbD0n42fjfBz1ZrHYxwR24IVbJnHdoWCBtoFcPaXtL
hWOK65fmxQZ3wkhndh1h8SBTdSm98tFI3Two3AhZRPtH4WVe+rzcWw/V/i+8TgHlAppbTOVdZ7US
aiqoBxPd06Lbun0w/kK+AR/vygDnDEpqhZJmgUacKB/B6B7P+2z8vr2G1YvlygTvAgqlaTbC3xLl
0NHaSbq9YWEW7Me2mfUXz5Udzg8ms28s8LuxPWJ+Xe0scsb0zYHxAJr3KbD3m8DiqldcWeS8Iirr
dgkTVKSsHA5QW+dmIAjb4sINtepIsycQZHo9MvVhUhyTsK0cQ0H/6Bihw2XepxY9SuUrpbXowpPX
LrzL38UXm6V5sdNlwcBMs6BD7LOt3xWZQ8fG1WLX1G+72Ldza7f9MQS7zFeeW0Bxj2sRD93sWDTn
PHkqlb09vG1bWUXhq5VxYZ6ejVI9th3K6EVx36UPRKv/Z57v3w4EX2xWG9LUqoU9jcLH0EbDRnik
VeoqpeA+EfgOX2yehxJkdgQHr1YadxwwK9dp411nmU5qWt9I/h+RhK8395kdSyNZdK+IqltdVtyl
tx+2N2f9Xr7aHQ5MFknWB6sE2COVfT/V1AvndJdlJQRoqDNGxX1mq86waMfQsAX5jtXL88o0BzIa
GcYoDREhj4nkL+h4yPfd+GZOQIHYw3QcuC2d7dWKLHJwY1OIGKY6qhPpgZEzJDtGDCjW8FsP7q5W
xoFMp4CBbCE4zPSY3teBdKvdFjdx6M5uegvSM4hAa6mjP4x/VW282OWL08q0zASswpgnNwov14Bh
L5Ha+yoUlzA3uP0tBceaL1I3XTFUo4qm41qLYehkFI/bBkSXA1+NHobGspoal1Dvya7qFr5yavfR
E9gUXIoYWRG442rYc/XxuPfhOMjWWGm4i7r0UBo32rLvRfz7AsDlA9IsNiELbhWGN+gSCA0TN7XQ
YKtkbq2M7n/8elxoCmZIyIJPaPz6dxpmBBkJq69jaAmSX/+70sxvGEw4HCF9riWUotdwmD8tU+NU
g+mZxJmFvNnsunj3MrzaJg416iZEz0qDDAVbFwE/E2vmV+8WHx0/Qp8QID7hAEPNaYdub7zS5MLe
aaD4qeLQp0ja53q/A62/4KoUuSCHG1JcmHJrwz/M2OubwovoSyYEwZWG79+26h2lBiTj27rFF5T2
5aE/zI8LGJgR4NDAPtYvJIj9HAS0ArgQfEmeXKO1MXZmWLjLanV2hvlgdreW8lLQ79MgOMfrlqDF
hSS6bmEs6/dXX2NUlDF6Iv6uwAflDHbjGWbphH3vpsIppvWXmXKxxtz1KlFBFTRFhy1iqMld0FeS
e3bqZgB6FaxuCQYKRHHiuvtf7HEoRVNJHqnKHmeosRwKPw7qU/s6HuWg8uQvIoaydYe8WONe0MOi
ZpKxAOQJdYv0ax8fMOu4DVSi7eJwCu0YhR3XMAHdu1uok5yKoTyUbRYMeu/atRxsmxNuGAdUOsbn
kM9Edaf3GH4kvn3bnrrgH7nPUDQeuI74lw/IVn/lHphhX9oYEkxeltuYfIVsvZ3v0EPoVmr7Hz8k
h1XGYOVQmkbKrFv8dkydNv8OKfcK86LVp//4DTmcSsu2WPIChxkT8LsFTcWSK9/Ldw36qOodqBT+
mzk+bZVVmLJFxlYHX7zqIltrQ7oNNNysT7bdJfQsyhT/IfL4tWt8smposzy2G6R12EwnJjtdwPEe
PZ9OcyiC9Luoo0TgJLzek5qRicE+0vvVh7E/RMk56T4sAlhk2//+3rysiQOOnsYZGAoQ3iTRB0l7
1vM3pb6nuhvdEUkX7JhoQRxskHiKwIiAPsIk90BA4S6mm/SnBP8l8Az2R28tigMPqelGQ82RmDbu
wh1DX9AnnojTnRHWI0S0BVU55tdb5jjsUDqrXPoRFXVD/2F0j3r0Nc99zEor1Quxn9LqeXt5os/I
gYeZ5DHaOLBlarYfjd2cduCkdU1JFMr/ISK4+AYPHfrQmdWEz8jGIzu3hDCSV6PgPQSsGKPuzfv8
uygjzHzg3bdUFXDqq6pFoCeAn18hYxejxakvVHSRlHeTPTvF8nX76606/MUAn1EJl7DWMWqHUxWV
jqYdyHg3zR8nXMvWp0rE9ra6VVfGuKAjRp9IGqW4lssW/YOtiwKGDy0mRwVp4/ayVq/kK0ssQLj6
bsQugRV9jqQA9UMJTDGRL+WiwWnRcjiwiK1eltA5aHhyC3aLypnr3STfVyQRHGCRHQ4oMg1MUHKC
V4NUH/MMrbgg60k/bH+w9Rv/6otxIFHqnTzLS8J6jUF+tDiM9rQrgxwzMHgLBXUvICYT7RBb9NUO
tZgQ6CClgt9d7qL0Hnxa2l89JK+WxCFDVpeaQgdU0rX6gyG5aXwHHkNFFJqtN2JdmeFwoYd0ZVHZ
qPz2nvkVw0Nu5Y54g8/uPzJZiosowy1dEXncakh4ZZaDhrLulWFCOcfrEUFbUunL8XMVBoXxqRK/
hgQuyOdMRg1MyaiYsjVOPhihnEMahIf61HnUM8D5Z92KlieyyGFFprRdItHY8MBY0kizkzcgkrrp
MpHfy9sIy+dPqLLo0OZAM5s9fjdl4ppK7ob03sqDpHcxAKvZpVvQh+3Tpq5eyZfNIxx0DCQtyzpM
DeS+WvBhdCBAcrLv6n1/anYZuPE7T8fTSELxpboLb6F1tZNPIsa89Q5rVbdxytB4/46UI2/7dqIj
AlSILyJ1hAhkH+2YlAL9CyZWvKavTHFnJOnjSc5H9M5qX8vlK0b9B7JLcoGc9npEemWFOxJ9C+2d
iRVkeq9ERMoCnWTH5iXYiPZwElWK10/gr+/Hd5XaejNPJpqQMZkKzYv+JOHcLcpTKD8sGBnb9ph1
uLzY4o5DM0ltYVuAZ9J8IfVz2j+QUPA0EvkDz9Ch5HI1gy0SrZCYjZCgRZMcmT8ofnsjaiFdDzsu
y+H83zaiqO4qxFJ5d5Crx266SRFPmdLjjDZC6eP2txPtE3d/diDAHHWFwhHASa3nbja5ve3ORuOE
or639W2CNL2sgGPnHftIJTXQGWjQ3twUfpK9RPOp1x63V7MOjBcT/MWZtMooa3jBJupbS0DF+BZF
z2ItbhYhvY88L2a4y1NODE2icsi0XTAoA7IDyVce/nlM5jeyoDb1h5N7scbhg2IkStjaCXpLvjJW
IhB5n6wzAVtuukce1hNdLqJt4oDCBIf5ZLZ4MzTp66ScFgM8itFf1RnUX2viH+SGQrQJ5G6aZ6hn
UGnr5rkF52ENBSI7FhzddQ+/mOLQIetSFNAJ2qWLrA26JTtTPXfMujlM9eAYTR/8Jxfkn+KmFpFk
6gFGk1Y7lW1Cz/clnprKySS9cf+bLQ4pLHXokqrH0upxB3Ta6+NjThRn/LuZxavt4lACqXiakRyd
EBS99Mqp0nzxBSU4VDxB/tJIE9ViPIBYkN18iPx+T875Z7zDT6ErHKsTIIXNIcUQS+bcjPDyAU7R
34Wyk6r7RcSRt14chZ496FsNWbH5wnIkDbEdQ73Byw9aYJz6fY4kuR6kx79L615Z4rYIYweoLE94
CGkQUGetRKiI3k4B9QpPOojyW6tf78oYw5CrB0qZ1QqZNEBSDT7OxFBudO05zhX0eUb+touzP/sd
1F5Z4vYpa2oyZjbLH5d+DNrHAboC2xZEa+HAfOnLJdFHW/dS82B3jz1EdSUjQEwmsPNzqmVrKRyO
G0pcT+ESY+wr7g5xHlYOjq/Xa4lnFcVOWXovwbu/6mnmagTl+hkRkzR4ZSLt2qo4k6L4kVHDwdzr
xywa3VCub4q2dqR0Pmx/EYbwW38odwMMsUl1E627Xom7Tb1vpre0+CaBXDT0ZcsBJ6jgywh2gH9A
9SMZm7BBV0QGecTROPdq4i7TnVI+bK9L4Et8wdkGLTA1GZtJMT6P9WOWBtu/f/Wmufgq/1xqTLSR
tGhRR0/aQ9zPjjy8SRFxsuk2aScB9K/e0le2OOiPo66FsIGEoCAPDNVX41tJ+r69nPWm1isbHKQM
sjLoRYfJMNbRKjn14yH2vhbnV8WN3PiovW2bE62I/fwaUxodPMrViB6ceATJI04HZEpyIhLoEZnh
AGUu9CLOJnTqttl5ivbV/NiI3s0iP+AQZVSyuqBmigl/45nofmZ3u848FGXGmEsFZ0e0HA5UTCOD
3BXrKOrUD1XzrOtfawiPbe/Mev7ryhE4QGhishhWisfwVLusZNg9W/eYJDlbX1nzi+jpuJ5Mvpjj
y8uV1UHuPkTSKIawtY7XFobfvdDTH01o8BVe4qU3IpsCCOKLy83YgYGzbuF8y00Xfc/zj41+pooo
KypAVlP93cenxW6jTPvZPgRpqJ/dvvFe/ste6asvyKGDuYABQu5wp83Vhw7DgYzDvXXKyjVNPwXV
3Odp/99cxOSwYhkstMr2eLRC5mVAAFcG88m4rX+giu2BNnUnMCeAcl4UkjSa1BsdoJxlMxbU15ZT
+wWM3k7xxNgEp1dVcHcIzpnJwUbYEK1TR6wPc9STBBXf+DhLh+1ViRbF4Qbe4rO1yEh86fRYg3UB
MgPbBkRezoHFnE6q2ql4L3TEKbTJyWJvwOOr/7FtRhT1mhxedAgFQ8qeXNCVcxJwFTaQFYBbDAv4
8V+VfnBzKshvCTCXH3DKonnGcAJMWnpAYhWM8YcKyqT1fSZ726sTeALfHVIVqMjnDVpsSP3VrJKH
cgGFz1QIPFxkhUMKzGQnxUCxnl71qiLyiHUnpyJBc7bfG4EeT9tcZ1IegicGT/0MTAd66ym5r8/Q
gYh79F3d9iIHF/ifxYGENJiFHEKf12voeGOr9mM0EUSYpdPXrcAf1rMmFwjkuW5HsCqTxsJzUhpA
qKlZZ2uEvLl1k0zjS7egf1LRnaSHlkQdQvoIXBY2ZjAEFXPRetnPr0KaKcQccNrDVcZzeZekL3nh
dNbTtjuKbHCgEc3LkNUI2D2FnhTDdAbpKEtPSfZx24zo9WJx2BEV5aTGDRxS3f2cafa0Q7pjqoMQ
FwmW3mlPjYdU8lnZ2bvxlgqjAtE6OUxZsmxq5hxNWbkc3g9Rv1PrOZChjt1YvaDusW7KggCwDEne
d6yx6pSnVEPtw6smTwE7IJhYs9GVUGjZ/qbrZ/yXHT4JRtNFgfg23rZL+kmmx07+EcqZwMYfgqmL
ES79VclylJQFMm31R8Nh9/L4aj6Pp1R2Gi+91dBLzDqJRYT6fzh+F7McfiVKbGsmhBARwylBfc+G
33tMQJwXNz6lx24fft7+lusd09rFIBfy9Es8S42FTAu5se80zTUDbV81DvHKF8hqsLAg9UM/C0SE
NesXz8Uuh2lmVjSTnSMAT/RT1hluAp7w5bSUD2k5CPZS5C/s51dwEg9L2i9Tz47A/TghBpGpJxNF
cPMo67fCZUUcahUZtXI5mnWM1FB//tmbNbyhCczH/8EoY+vSU+iXO+NNVHRjn+r9dXQxzEGZkVij
nGkohEUyxsY+mqWoD2w9/L4Y4DDMlDSVad2xYsfHlsaObthO0x9AALEkt7XljaUo4hItiUOtKYbY
TG5gSXJzjqzDOAnQf9slTJlVcK9cwlKWxRwa1J5Hc/TV7Dud00AuJ4HjbQOiyWtFanLbqX2H9C+U
d6oOKaDO1UEl1I8CO9v7Y8ocaPQg/5xsRp7CaPA1KC9MAXJfO9Ho7PaRNWUOKqKCUl3tNXAWQlaW
NE4Rfm8tr+xLZ8gF16ZoRRw6hFMdj5mMNhg2L9Kh4qphXkRM7C9yAw4ZUsx+NX2JDUpbNFMM0W6g
JghURWNSf0gE/HuAUPL/3d0MtZAwO4j62r8McTHe5eMR+kQYqpYCAaSvth/8gnRT5vCgbjMllE1Y
Y01lEOcDv3d1JoG8FybPt4+pKXPAEOoQrk0lVHfZNiGhto/8zAXnuitDtVF2xGMBohPF4cJI7XBu
BviFDa3r6By2d1LzbA++4AuyA/NnRDV/PtSu4MHI5kFRGvhFDwqa+Zz54WF+yH82oUZ3xkFgbXW/
dFXRdDa2+o4If7ZlTalrPMptqrhDSby2rHf4fzedqTl98pR2CaJw6hpQyds2vXplXVnm9q+kZl/L
7HNm4N8ro9t+/lrobpGNjibdW7FI5X31uIHvH1PhmgmBdA6nbIqxTm0AtUpbY0gwNI5F2bl9l4ne
MKtecmWHAyrdDqED1i94LxnOjMtY/Ry7jSv59N64ke/nY/JG9vabaIxp9TBcWeUwq+qT2Eoqxl4k
tYc8U/YTBJG290v0ATm80odBnooJUzEGDUr9kzm7vYj/RmSCg6olLfXJSDFBVw89ROaMxo0aSA5r
yN1sr2UdFC/fy+K8gUSNMraMoZMelYCRMYYBE/Q2ABxoUvpvX45/sqOx3GgjHYwE8uSNOjocDqlI
zEngdfwrPafVDCVGgMbc+XJ2b1evJNwZdiT4boIN4h/o0yTTtGrhA5PyllgvancoU297awSebHE+
IKWklZEIZT7wUS7vqkbA37O9BPNn09AVvBZ6kg4Fm9LMF+h4pE8F+dKLGHXXqzDQSUZwh3/rPAmb
JS9NXCc/54MgFAKmj8qtv0Dz0k3uWaozCqhoZ9bR9GKR+2x6PM+1UQJNE9nPspeqcyL9fkGnGJQo
41n03GAg9u6Oulofd8ubtG/ahOqs7q8EdtDsFkjqBNF96KRO+akrD6Ie/HWvuCyPuyyK2VB6wugV
qPJpKaBlbIkean+AhIsJ7noPwwGyMyMqGGxN+RuIibzE1QxHD6o761a0oNV49vIFNe4RkJdkkWNo
KKJ++kORnsdy9kjoKDpoaIngRK1jw6+FaVw2IU9IPcsqqmeS8WVEVSHUQ4e0O90QfUL2hTa8QuNA
lZrzkJoaWqwmMvlTd0eN1zR6oxqGd5T9mN224X4bKwROr3F3LdTZ5imMsLJE/qQaJ5IfzOp1NmTH
ll5m9XHbmGjHmIteAceY9xiG71FuyuWXGNdE7MnlM1G/QIxdgLKiZXE3rdSnTUEZoTmdMLeDLxfo
4UOTuRUNtFGQNxMcLI3DjUxViravJAhXqe0+X/JTLHzBryPuxf84sJD7ro3HGMTHLQ16cuxoMM8C
UBe5OAcPpFMLw0zRwGVbhz43HK3eQfbWobmIzG69p/Tq3HIokZVRuTQ9FjO5owe+bWfBgDUCIozA
iaSLfvbbbpwnXgJcrqiRWir4NaEDvB+oowQdOqvHU4b5zxCzi3qCfCDejZ7iWuhxbkWpl/VJgMti
eS3Xrs7NXM3wtldv8nN/Vv1mV75WzzmGrWYfU3/utG9xnYlEKwQOw+uER3k0WnRB2ro291027ovC
pcWw2z7OIiMcdtiNIQ2hwnr+LBewj7a/fSMUqxcZ4TBDllQ5yStUBztfC9Qjhgp3TeOY4Jl5an0M
ojjzdzy7/qor42rb2F91hVQNbVJFKzLD65fAnDPHqAOzfN7+fKKDoHPA0SV62sQNnJNpcGhnZa8f
iAMV83181B+2bQnwUOcARM+LhBJGYGYaqTPK50r6JpPdiME4dTkPUiWAX9GmcWCiqJI9yDWu5kS+
UTq3De8lEROW4C7hx+A0SltooyJaU5cbMw0acibtgUqeVgbbn24d3olqmDYEHeWfgeqVK4BADKxF
Bt45OEpSOLuLHLnbFtYv/YsFztnkWhvzOQWpl3wcD+lduzd34JPbi7IF6wh/McO525SgeUqXUfac
59cmVl0oyhfp5LSLYPPXiyAgj/u/L8YPQXS0sEerU5EnQJ84m7mIvei5BwEwGzuOAlXg2+t19yt7
XHRmamNvLjNeboazgKxf2zN51w5KNiJUXT9Fl4Wpv6NCB1HUsmMPnzKkH5I6fY4W/VObzn6k1C8R
+N4LUTJwfc+gJknQRgvBPw5ikwjMNBNaqL048tUu6OpzPaN9OxS9fdYP7MUOh7JNQruo6pD8oO2X
tMQsxORolahWte7nFyOcn5cSagKWav7fxNhLt7Nve4dNE/au+pTczK7izjvpkHypv4o6Z9YP8cU0
5/uJlg0NlPiQYg8jNzPlO2NQBAHUH14/FxscxkaghBoJS738kyVm2jP/UG9WXhIQ0XgE87X3kc3F
GgexmEm261RBhDsdl4DRbEOZ9TY7sMFMDEfstxFK5B5cyGbNRjEqbIpKM/dEfdVVx9IEw59/OMX/
LsjiazpSnhhZR2NWf6tuWRVE2VlO6+gn0Sn+Q0x2scThRVOMsqFE6JFIz5PffR4PLL1Y7OTH+HXZ
LWDRC53yg2G42mH7K/4BGC+GOfwYbaXratYIMrnWjlFoFDuKKrSzuKw6MuyFKY0/ZFEuFjn8qJEK
t+saFlMQ1uReljmSm5/Cs+5YjubmuGWEE93rIHkxyUEJRtJV2YKUnRdrkZPnpTO251a+odaxs+8q
Q5AsXg8DLtY4TEmHTks1FZfaGMuu1JEgqVKvMiYnKj6VoSKwto1gFl8IGlo6Y+gOYSGr1F1oS0Vo
tY36Fl8BkqZOIxg8MTwFqchkXy8PZbWjojn/1UNtaIpqQ9NVNvkISp6RUw1H4JXRWg9LWu+0KTrI
poDzRGDlHZuALSm0wYI8s3CL6FsKuc5IRE+3frAuS3lHyGiaUkNVJAvlnXnHSln625A6ISRjDyVq
9tmXQVThXm8wuTLJneUu1Zc6S0Z2stBe4jXPy5eocVpEHohyPqiv5hu5tf8Ghq9scqe5kfN5lhmx
W6c+LdlHAoa6vxIbuDLBnV6jtDIjk7Cs3N5Pw17PnrYxcPUEXf1+7rzahqoilYFYVzJ3JlrR5yc7
Aw2ZgXbxNwSkyfRt297qUbqyx138oWEYWlJiPRlUAOxgLI9Z6pgiFYj1p5xhWCa6zlECVLkLssqi
JUwbZHMx8O+Mh2Uv+T2ecqpX77q/YrK62OLznri55LpukD8ZjgMy493O8sLA2IFt2xMXXta/36+F
8ZlPEmuN2VZY2Fh/UAdrN+uyU0uxX6uv2xu1flVdLYs7UJVpmyi0s+TxMbkt73+q1frWW+bGljv6
VjCdCPUENldvjyub3IEaGk2rFvCsILlgHcsz9dOvqQdG2339Yj8zyQh6sp/oSUThst61dWWXO2VZ
WzVF1yDcZoJHIDH3Qc/kVrt6331U7+RAA2ahAW8Sghb7ve+Cxiu73OkjmMubxwZBo6zsyql2lMTL
lpuMBPVwb4V3qb6XQLw8HTTwvs30eRFlm9cvg4s3cafRtNq4RjIHz4wqdbpsAUT7qSkgG1qP765W
yQXixMhVM9FA8kGPYOXZTbv4rgR1ien2P9RHc9f/VElQelfE/y3yJi4kj0kTTYxwywvL2864twd3
kDrHVN7sYRB4ruhDcngTNsYEsWX0xCH1JkvfDGiAicZ5RJjG507VtGjKNEEUMs+nxJwcogTmcjOP
u2F+tKNjGO3mzHSs8r8tjc+Y4n2L3NuCYRE5f7TaTzT8LGRWXu/1u3gInx7tysmsc0afMx3DD31g
Ydym2lVHEPjfD0HF+m0sh2G39CRyzvX779cJ0DnEmRsydy1BCSS1DvZwTLXemUzd1TIIJZ+SbnYS
YTuFwC11DmxyNZVI3KIdW3nMD+OTsq8DRv0J6qjWn/1/WE1TPwrsp210Zb93A2x0DmxkFUZpgshv
1txF+dzbL9u/X3Rj8PnTHgMPscx6s5PYLQ9sC6Obxg1xGyKODZr7+NgIAjDBbcinUUnX5USi+JSG
dWeO94lyVhOxSrfIRzgcUVM5wVWLFgE9bJx5POa9Z1n+WO609iRFqpPWootBtC4OTkjVarnZYuSx
oXel5OXxnZwH9SQolAlAi38KSKiSRRULX6Pc+FBiztcykw+TSPNHsBb+LSAvtdqlCctVtAcVdNzh
D2qc9f6v8i8XCOFVY/upL7KhhBl5twTJftkXbocojBHwMxkSgauzlMTGWeIH6u0imuaygDXDGb0R
l9oIMqnBi/eqsCtw/dgSgxiWptoKX87UG+h0tTpOVa/ErpIvnjGJygPruR5Y+NcGd0PLU1XY/QSM
L1GOqKa7xPTItCfW9066WaA+XRxlodTeHx6JF6PcsWozIpU9y77UHtnJfom0dHJj+p3XHHLfvhel
btcJna4WyR0qyczm0ma5F3Jj3DGVBih5n00HPZ3Qkl125FENWn94GxHd6ujuJLfSmzDjtO43v9bM
3+E5RouTpkPxgtValTMLqpPdcoTfvA4CbFw/3RdT7Fxe1Ukw0gGloxCoJZF9qTlt3TvZ8GP7HAh8
k8dfW1Jj04aWvJculTdL+a1i56I0ruiTcW4yGYlmWxRpkT7yyfGnyvBtl7szdK7FE52iBXE+0sYh
saUeeWmrPc/geegsAeauX/6/doXH3FHRNBQRABx6+SPtJldOzprlT8OuUUSUvcb7e8vSZIMQSyHo
uSX8sKheoNoeZqgHW7V0bKEyqpDo+wCyNC1enAQTpP1ofrKyOHFqS54wlwt1LxOSjcNgvxo9SBCk
Rv+RKpJHxgqNs/StNFtXT1qHxJ3fgL5Gloy9QQvflr7l0bSz6UtTduelvamMXHGbOnFJpnpWmd4q
2uJZ/fDYR+HniJRPxWS7mUwPhFBnLrLAlsMXo4qdJLGORfogK9MuR/aVSE2J8bjmEI6Jow0a0tyJ
22Syq1uZK0+RM83EJVV8GKC8kBmN4OXy/gj9/gE5WEzs0uqqAR8QrFRZjOZhSIIKpw1WMle/W+Ec
HNnvFHMuSJn2Wvhq53eThTG29DMd5WBUIKaF5KlcavtaAUdmgY7iqD8NZYeEEKoMsSgfJFoydwDI
DB5ySuCfpgLxhbuSnJLlYRs0Vh4yvy2YH5ItzSoN0w7vwfTA3tmoRwIEWXJGPYkCRMFy+CnZ2aKT
1IQIpNSaOuE0xt5cvMpVpAsCApEdLlmiy7ORmhEbYTUDJSPuaJ0TYacOc4Tfgw58NxQewVum6zb4
AH9H9NFETZr2mBtq41003i3JqzncEzl2EPY41Ko9wT69j9x+t8fdIIkWteGkYpZtoK75JO/AB4i4
qn6l34bJUdHu0R1Q3CodYQGZPbq2FsqduwyCWy2JUJhkt2TxwMpBsWedWUEyPaErSVBFWHl+/r5Q
7gRWipZ1MavdRUPlSyEoknDWFPupqfRdR2wnXEy/yehrr6c1RrpzP1ErD2P/e2scvKkARNVIYkym
2yStqAwn2nTuQGppn3ckY4+PnRaUUJZipPzWmyG7tc8yU9Ih3sXPS+10vmhASbD/fGIz15OkKG2W
FUNSIzsV4GvWlwc8TpxtRxPZYRHAVaSiRmZZdQUCM13ZNbk/qs919XVEZ+y2mZWAk22zhgwzUSxT
44v3hqYPVchmM+mu+4H2MygG2u7w1vsUFe/iTqQ58DMyf+/GF3ss2LhaVzK2UqxHBQZRKsvNlm6P
aVQ/HGxfSuxdOo8HYr5O0eil8Lg67e7yavHyST5FU1k5Y22dTPkrntQf6hnMo8RyGz3ZtbK80/QQ
l+cLaehNM5rf+/yxVcgTiWw8F+EFTeSWiwl5r9QhzFejyc2MIfOSMfS3v+hKO9/vX5RDpEG2u37S
QPg+ufVZ2oOF0O0/tqBmGU/ms1aglw/F233pdAf9ZIJDdb9tf/0mudpRDqGKKQNnVQOCkYj6kMgY
p10SBeCOrGw3CRs3JbWjyl7Vjv+PtOtasttWtl/EKjCTr0w7TY7SvLA0ssQI5vz1d2Fcx5uD4dm4
R36xXJZrNwE0uhsd1hIs/GuY+HndnIFqiLwUXQ+3IqdvlfYNELiChTF/8UV1wO2h6IjfNJQEP6uO
3JrNWDcEY8ToSHz5e9yGjg69Wvz+MQlEbnLTyJzF8Te9QkimqhprAUXU16Y+UY/DIDnpeB/ON9Hw
cnl1Gy8xbN9KHHfhc5NSPa3ZZPuCELHVHGqNXmnI12Asd6YGlE915RSheQfXjVZJBJ9I8SzAsKJE
99Up3/WlhdHj6tjk+X7KLD+xx0ep+D4sP+xEE0TsTIcvHAXfAk6LwprIZKB+rhjObDwSYJUoeSk4
cdEJcHlIQBsmbRiiSp/WB2gyaJHp4lYGMCkSt4lFcOVfXyGfD4CzTGQaBsOOQGVnRp41eRWtHbm7
ksZrSxP51m1NNhVUi9CtZxmciSj0VqJNoqJV+qP5DPNPfnJd+SD0CIqdCD9p+6zOwjh7UBjUVhsN
Fj5qfqrxKwBLhlRw9UUiuKufRP0oY7wQESVtHbs4KIw1rBI9ejcjIPO8EKYuK9cxtUkkGSMOSNtl
DwzEqHntK4cVFRUnus2IYz5dvpOiZXEGZ0j1iMYMp4SYp0gCzN4+BA34ZRkbHVlM7f5ZFY+o1RlN
XFgaAn+GrYncx60egfxEPTL4rhTdrwJ5gjXxaFo6tZa513FUg2GC+ZO4cd07FHRUl5f1YYy/WAh0
hcBEWqat8DMbRgsYSlgyZM+W/KcWVoGuxb+l3HiJWnnXTei4kZNXQ54wkIASm10bQdPVtyltfDyB
3+TwtzUbPsalna5PbAdB9xWmkZw6+V4XNrrj6srPDBoQ7V7Xlp1eNZj1rNE+rgSX17EdH63WwVmF
WDJ6o5IXVn2d4cnpcSDOgHYoBpLf4pWx0wRJ2+34YSWRneBKzUGlNc7EZAjGqPlMVwXmFuuPRizp
AV239yj6OHBIHUqE2f+Dy5mt59K5cdaibfuh0GnE3rpXWg82esGGsjtz6fc5U7HIo061EXdKy/aE
qE5uv+fGtZy1jpG5Yfg2ZoLHwqbCr7aTsxolw4POK7xC7bT3iPpKQVsTCutXIimcqVB0a0hkNEl7
+qOxawJjt3jUR1+Z4cn3SumMBwUDp8IS/aZFPK+Nz5yiNUqjVWMo4KBwjJ0GKHyITF8nEIYRr338
f0jcdJIriVyUUoRNWMcxsj/kCJLN1/jW+l69m89zAGQqh7yqd3iFe3bliIIxgVryxVAAnxTVEMNj
9vpT2++LRDSMtX2AmmzYmoFcAo+jIS9ZXA0Rap5Z/0Nb7IcmBzNq0gk8/7b2n6WwwGB1t/VGXTQt
Ac56DqKGVjoMoaNmx0U/6jpFjdyT0vfL9mt7WViPruHNZRucXiZFW0bGDJ9pLNKOWLVnNpHf67l7
Wcx2vs76Rw7vxXLFUPp5BJkyo/OUnBiNIvSeTVYurnlsYK3mPX29LHNbFc8iOVWUc9NuEHagNizd
lfMuj3c60YAa7hJA6F0Wte2kV8vjzi0fmyIzavTgwCbfs4QP+BluF/fvdiYRbJHgzEwu7EW0PtI5
QrrRjn3dCqh9rf9JNyLCjtWKOL8mGY0+aSxvxtJJiqsBOJS6naP9BIiHIx0UgVfbqKZ9lscWvdL8
Kq41gLoDbccqzBdrrvd22N3peIiG9FmuizeJor2pmXbtYPy4fHibpsPWNBOYVqqCxrfPkpVw7iQ1
BjpZCe7h6OfSCyuFm++UlQTOZ9a6TFXbZEDYahiktv4zLW3Qbv+ul8YdkSBq0DpIRnBTtItT4g4i
0QtWn/JlzrWrMOmdxo4QBpnH2RZ52+0s3urTOHdbVEsbWhoKRcUVcRePtXFZSNf9avYdOrrxcA5I
AMPtmHd6svt3+8453kkqksFskClLVeMop/HBTESsiJvmdLU6zrpZc5tFmsaupZU5innVzze2epua
gUb3E7AtRURgmybnLO9DyVdKLCWzNdUZUgJGa7qDcZvJeHvgWZ6gQWcUPXcEevuR51kJw+wYiYiE
yHM+6t+Inweh5OTvxuPsgQzUo3gp9qISvkCRP8zgSiSVMrXocphUCwM8AC0koepI8pNR75vxvrJ/
X1aQbWmYWFNVHbU43s6lo1QikVvi2mSvIeglpcnN2r0y3lUYAVBFpd/t7TxL4wxeNshjZldwvZ3y
a7FeVUPgAtkl/xLY2uff58xM0SylLjGENPTDN40vyaqzVA919P3ypm05B5kAx8dWVQJV5LxeixaL
hERQQZRknSW7XsYfVMSos3Uwaxmct9PyppqJhYNZGsMl+fuCodbBVdpTvPilZoqcqy6Sxzk8Wlra
os3wRUmZ75usuh21MJhzelOPCTgtrNskXn7S0EC3zBAkI9lHdusvpeH2SH+ZuuUaw3JlqKVTzZIb
mTFSdaVLQYKVKaUf9+YxGxKXFJU3mfqxMvvnOKlvR3SM5Ob0qJXxToqV+6hIPNmMA0WGoQRMQ6t2
O7nWbidWk0NYXSl5oNDSt0IUtEq0whXycZpGp83Rv4MyB8qPgTYvN/VcOhTItkhX3tbK6PTj4iia
4mtl4s420Z1yiPdN+TThG5fpuUEP7VTj5dtkR1VXD3kUOVWp7cOSvNO8OTWJfqfpmCZGVOBXMdlJ
WRF01LiJbXKoy9rrsvkItEw3k0u3iGRvMQGeSpSgj9pvKIK7OakOCWiZI4n61PgRaYs3NsDqjgHA
SMBNkuu5E/cEPZO609q2F1cEHa8UDegK3rjauKsz40Zt8WCnv5e8c6q0wYfiq8s5C4aJYnHU0e/q
2FUxWFBgwFq97VF3o52EDjT8f6GWH1td26N6FxAJhaPU3IVLupel31lBkNucei8zEqdY0tsBi1Ei
5SD1XaAuAMWkvzRDwh7WjjKpz0Xcma5tRpgQQqIUhEIYdC2Qb07RLICW9jL0RnyMPVWnQQL9GEiZ
wk7/aRsYLM9HJ5VSd1xCJ09GB3xHb3U/CRFT2NXgrYBMNNPSVfZPwnmkKY8TM0oB0MjQRQw3Ow57
nCEye90O85Ciasq2MfhHGu+PcilaMmVAai/uvpnLc2n4i8iLbzQwWupqRbwbCsfFAIQS2MJYrc3a
DU+5N+3j18mdveKIEeBX0WDRBpztZ4mc+bEHtcbU/oBQ8W3wJKcI0tt+11whDXINbkcPra8taOaU
fXqt+ukxEuI4bVny9Yo5c7RMZtrYJcxRZLlhdmOgpgtc+1QwIrFt9M5nx/mjZAR5HzUqGNnhtUwy
p6lB9Rg+DdZ3EBSfckPQtrHl/taL4t1TX4Gt1MCtieboMMr2UVZb77Jr2syVrWVwcbCcyDUdNRRo
+uHBSv14CYrYdgaEE8adUj7B6MrjgZDcBQLikogymxst9Z/1ho91C0BJYzaT8QKyJ80HHVfngDHg
VXskgO7QTpK33GX4T6+ChYvuITvrVdw0IgOqFRM63Vt/8mQGKR1Evv5QnFqvB1sxGpdvdRFN17ZM
zH3ICoCQZZNb7aLJapF8wIs2e7CEqnniRKLBpK34WiZnGdy6qtS25U5BMjA9sBke46ADIpPsRWZs
88LJsqGboHPUdI0Tk5lFHGodxJQUtYnpxkKBFBimdiMKqTet80oQZ51TDI/3fQfyVgZmwV5D1p3l
yTtpp51sT/jk3XotyGdpfFsbo5NeRguNgBpguQ23Q60H7jgA6911s5de9HtAWGM3q0iwzE3LspLL
hYiZbsVjC7Rer4sfxmTf1Y9l5rZorMzx74UgettUw5UwzljnmdJqhYQ8/9DvChQv7Lss/99ZkXGx
VzI4g9yMZJS7GAuKEG6Ew37G0K4kcjubOZ61FM4gy5adjQab+2GODlBugJ0HBefoYTjzWj9QYdgr
UEads8h1S6spatEJoXeSX5ZtINuDB2wtT8q+Z1XvS8vk6HL1046s46S1zyTrBC5o0yes9pWz16Cm
1yM1xRfIs/U8639pev582TIKbrbOGSkUb6s6r9FDHWIfJdWJw3sQF3kG/XZZzrbrWS2FMyFJGpEW
ENIsnSUHepAH9g2KJcg+Sjtlb3tEhEUh2jrOknSFmme2ip7lysCQGGYBLcHZCHaOJ95SmgkdQLPF
gJAPZQb3eW8hQYR5hMsbt20rLAyDKoTICt8LuBR5XxCgqeKpt4/r/TIfkvJHUn2j6SFWBEvaDuzk
szDOVlSV1MVmCIM4Be3LvJuCxUtO2RGzjIF5Q27TGyOIfbxAQEtPnHn/J9kNeSWeNyN0rtpcUZBX
ra+pflNqp6LYt8avMfwe2u7lfd08PkUHFI/MngEfscoqIlCGSlPnUMUjRfcrANjM/S4s94moa2TT
+q7EcGof5SDTzhKk97IRj+MdAYtF1omy35tRwEoIp+thqC2hnsA9T5rLWsCVxW/xBCOKi6eOUy83
M/2TZIp8Fsmj85BRIhG1kYGYtJ+pLXu9rb217femUN8vn5NgAz9UdnVOPWaU5UHCPa5j6smG5XXa
U1Wa/r+Twin+bC6l2TKih2TxwYJM8u+Togo0bmNeF15ytWeceluD2o5Lg2P6G0ZjeZ9OUe8hONzN
Xu6P7/mxuJbR7353eW0CTVc4tzlqaoKRCrxBiX2jmYqPtlHMVVzN0yLYxE2Tu1ofO8rVUeVFmw5l
C/882AdrAAqkoDa3/X5QLEs1ZQUktzzq7TBKWZ/XMLn5FaNRKbzpxOL4wXSyQ+X3XncDvKu7PnVF
XD+bLXswvv9IZnu8Wpptt6TqTOgHyxpEMIm2rzxmBwZFpaoCi799XmdZnEuWu9ZSaYW3Sj++tepO
Mr7n5amwBM/N7Xt1lsIZpnGua8n48CuDYw1PM3C1jPs/UbyzCM4sAbAjS3oT0cRUH5G/ouDv6zuf
mr3oYrF4+UtOR1UAzUHAOW/yc21lJ0lhNSPEjW6Ia7C+69sK8GfQeGHuYzuOWcnibhOGDfsSqOWY
x6pdvbxWokBrrypQkc5/kXFH0ZIb3jbqSR2fabP7g/1ciebulzqW06jM6DCW7QS9YqrTz/lBL35X
EhG0ZGw6FOT8iU0MGzaLe6Ao1TLl5YgOl9gCBxmmVuxocTJTfpSqBavW3T57C9tMYOo3FX8llTPC
lVLH6ZSiWGSZ3+bwqiUvpG+cthZs4wfd/Fd1Oa+Os8OJEsmLZc/aBxsToEPR3DeDh3x6b/ZJ5zE8
SN0FOXhQ7ksPNRwMsLz/UausrNqyhpK3KmsWdzdiayZ6hCLC374giN60JxmMHewxIx0aXXRD2NZ9
XfI/4ni2pIHkcVwONryoL92C93QP2jUPrCpYJzJnAmmbISuagC2UKMADxb8p5CRMmjYFlK2hHqPo
MQPmtv1aNruhdi2aCYRtOp2VMM6OKVo+9eUIaBY8DR0gRu0bKiJ1377zKxn8YamAz8O8Ezh9E2C/
Kj59k/z0Xfr1d7Ilf1ZF57V5E84C+beFschFXmh4LOUJGtIDo7EdMtyRSnATNn3ASgx3zVuip8WU
oPCOKo00/oUAq4pF7xfRUrhLrUxyQrUG0C+kuDNs18QAnxoFpix4umzHBpqNdm/b0AydH5MolCiN
5QI5ad1BU14A3qwgupepo7ZoQCVet8M8tR/7oWstzmWzvK0eOqIDy1YtzeapkcsGhjmLMH65yA5j
eAWh2+Akrt44s6c4QJn3RADf26mQlUh+V6vFHOsEVYy/UQJzL/I1hECsijHuRbh9m0e4EsbZy640
K4xpyHB5iBylkd70suEU+eSbU364vJebt1k3kAcAu6WKyXEuzgrnKM4z3Ga57vzY/rag//WyhO1Q
7iyCnxoYgL0mDxMyHp3HCkCJb1KHHDq/P6TH5Q9gqhHzr6RxVyyuiirUrJHR8S7oE1325FAeGoeN
94vM7uZtXonidEKzWmm2Gtj4UD+N2Y5UT/awv7x525rwz/F86Rm287zLGjzQlcZAHbJ1+0mVnDA0
gijtROvZHLhY7x0XaoG6Qa+ymvkRjJN8QMBOwPhGw/Ft4g9oj5nc4oYejEBzZNcI4LE9s3KowLCI
dpULuqIiDZfeRAfn2IEr/KBn3iycr990mKuTY9u+el0AoKPWqIJKU1w0xyWWHCprd7SxXXVQQFnf
PNaYpYrq5toyiKNrjaf38Y1RJQ8NKa+JtYBKRz6qFOQpuSI4cXbhvgQOuo0mPgs1DMPmHiPhqI3j
WE14+JSJoyjB0OGPGKyOB2m5Dmu/FwncVDFDlW0DiwFiLbffpo6eqzBDyrOPur2moq0mytAT+YNm
o8huswvxZW0rUdy25zBn1iyz5iRYAg2J/9BTb9AYAtY0Mb7wpmVbCeM2cjRMLS8WA28UOrr1mB8W
Wgpa+DbPaiWCC4UavWlBwgDs0768o8U7jf/K0CIe7cCy6KQYSBUlyEVL4ox1pefpmOi4GqFiOfrU
/C5J9HLZ4GzePsOAxbFU+Fbe4ERhGIH4lsEo2Ae1elXs3EkjReAStvftLISzMymoUeWkYWhKIDBj
T3sd6OniItq251kthlNtox9zlWTQt9ZnM4ftbtrr1/auAGqSaKRo+xadl8Sp9qQNXZ2ilOcBgaCi
tiNpgWT5kbDwsx2IrNbEqbVZFzHJUyRGGJtttC+86FidNMfeAa74VjQ5uakNoPIxLDS4G9YXisMm
j2SpgjBQlKaKn9t3Vi9kpPpKxAaPvRLCRTtVSRu5ZMgd+SFEx35y1OFkUBUXQuRsx40rSZzeDRIx
4yRGV6p2z8iJ6h29ztzkKnzsIS13h++X79KmlzFVPDhNS9Zhyz97GTk0MZa7wJ126sMyPRrtW5i8
KfEJtjaf/+RlcZbFd5vTdEpkKUNGpsoDSzlJ7Y8JYzmX17Pd+LISwsVWJCoyQG4gkmNFffaOt5EI
dA1M/hiIg9mlEjV+/5cjwwgCMTGQraucuhdpVeiSiWpM64e7/o1N+KPJbyddm0e8ML4vj5eXuHmN
zbM4zqIvURoWg4R4azbKezjEp6bJ3b6KvULWRbu56Q0topqg5LNl9Ll9Vg81wjXuOpa9DYoD8VlW
JNnJ9/Yu9/NrEaXK5sJWwjj7RFVLtosUdf4mQgL1EFIvle4MEb33poNaSeFOqzHbQSU5y9oqR6I+
5KI6/nYmaSWAO58pCnWw6kAD0d1s7/+erCg89EFBL6pTGkhu8XsOZABzkwAwoBgXFMFdbPqu1Rdw
l1pFf99SoMKPcR+GJT3sVfgudF4J7rPgvPg+tmgk6aJBEwGnCN1zjORmTHxh97ZICnehlW60UFPF
7QrxaLZ9Wh96NBD+7+SGMPDnLeN7qAs9moFNrGteBWhiRB7+sjRB3pDg8t3ddFYrMZwfsQGYbYYU
3h7PZ0Ck1gC8RaFREPJtjvWsF8P5kBYJ2cJmlAtsFrF7YkSvwGV/Sg6LS++Ik3i5K+YnF5iKj49a
vVdmYG8XsopCFnpB0cWVeosT7ebAUUERLrIU2yZ3tY+cqdDVQaVDz0yF1/9t558jsDxI98CbdROP
iHaUncuXV8FKHmc0VKusknBA+YWRPbVufY0WezQGB/G+DNh2om38sqIIrNTHhMhqNxMpLKjBBnGp
JvkDmtPBfCJ4xG5bCRhVTNeoBHWSz7adyP1gqixDRagfK75uHyvSAR/K8tT6TQLObCrCrdvW/rNE
Ti/TpK+SvmED9LFfxns6B5EhKAduizBBLgeQMAt4E58XZUdanxs1ugkxYek2WhEYPWaOJxGezGbY
ZJ3FsMuwOh65B/PXoGFsIK7uk+I1Hn8phaPNkxO2hzC1BcogWhR3UjORMOPBlKHXjnGx15C5LAWV
v219Oy+IOxpQAnQq1eC0JpA1l6/68HRZn7et+Pn32RJXGyaBmm9JWZyp/U4y1ZmIb9S+nIhenyIx
nF0YZMuwZgtI3+pyUtq3UX/IKNhSJMGBbL/aVufP2QNrNBRzHGDs/uZVtw7TUXZZ/0viiQoNosPn
wokMgIGtGiODF9VBZ96PYbBogmYAkQguXujyrijTjKAHIXzONEfL3pI/ShefN4zvqhyaJWkVtN9j
5tmjFB1LD6F9MDtBiZJt+1cz/Y+W8QCtqTRYdaFASqEaTt3UfpO3TkZ+yiNckiqKjgXbxuO0alrb
hjqDHpna4mZaxh04KINWFUH3Ca4mX8gGuZ46FTkyKoO9q7Q3Pf7r8tUUbRp39Ru7o/3IMkSxdBuj
6SkFxFHjk/jKzPN/eW/47sm5s6I4rJkfncGCexUq11lH3Cm6b7PbobjKmoOdnUpRv9V/CRfOesGZ
BYvaGu0HLLHzkKqkD8BT8oCfjpZ6zz4O15In4hgWqQZnHyo7V6pIQd9+Wpff4kVxFNp/y22yv3x0
291Dq2vFGQetmuWGTLBDQ2AdGS3UuJNP1av9Yw4AvgP2x/Gdgi3i3zmLD7TOlTG3+7Ruo5YFJ92D
pLxZImZGwe7xlU6SFgOhAA5EZ/ni1tJDoWSBAqrEy5u3Hf/8oxR8hS4DTlQH4l3lI8PHGHf0HWvd
Eb2SNheDlgkLBUggRfGzRUtkj3WkwLOO6q5ciD9VV4MlwpTYbtI8S+HfYtQK7UVLYcLVWzZFwaYZ
WPJj2ZeY5zcOIGW6pU8MQTqfnDKIAlGX5vYVW30AF3gpZErpAG6EjyRIfVz2OXGKE7kdQEU67+Nf
xehePj7BvvIvtrxvi3aSUduNhh915szkxcwEYf9mlLdaExd39cNoAafDROFRdW0Q10rd3Tw9WgQl
/78K6+XyerazpitpnB1OLUsjaY4OFJZxLh4npK2KFwbQwYrFIoZr0e6xv19dYZgnvUSjFwyHDjEY
oqRD4yi16JC2n6KrRXGWV4lrFTj6MITh9eThVYiW4XonufZz66H3FZqhfpcF/oz95JcgYCWSs72l
YuhyWKAjaoZaNHrpWuGhiL5JqQh6bDsKXEnirG9nTs3YxvBmnbcEwAR049jRfZbmpo+ieuB24XMl
jAvSWlNpk9BGxyaDNDJh7vG2Ac79FYs8mxsGKBq5qR/6vTu73eEkwZSJhrFFC+YbfBvMMfc9pkLx
xk8eqgDMYbflIXLz/8c4n+g68O1mupFNemnDZzNGO0b1WbrK9wqFuG6XP4teptudIufd/Ujqre5D
mydh2TIwCPXW9Mh99jJc6fvU607SM0BDZKAuqG7pje/CTIZyWVs/jn0l2Bii0rAVvFgAbfmD+PTY
gCAdvbhApG12wI0VBeICm8Y3/sqV2pCmgDvK2sTNhslNIgzZ1iXoetlQc57Y1JnDxP93xo0H/KW0
KQ1DR8sDy5Fj+BcocMw3sEkq/bsoPhEYN4UzOmYpkTlFNxBqnjut+54hX/gHtKZIGK4UhrMyI2Uc
tR2b6Mf8z9LekFZ30unf+TiFMzBZ0ha6zXhOUHVw7DJ3o+ypXkqBFHkzElqthTMtXY1hpaxCJMSu
WjU6U8A6qWE9p5N2mNz8pvLZUOT0wrL+5OGyaggOi2+9oUlvqVYEt1cu+2J6UUC1nN9fFiHwCDzT
mBmR3tQ0KN/YXhEM7VbZXoJbGAVh8SZsy0oneHxNqaXh34OXXdBhbBC4Xt5EHJaAr0eHIbfMVyDV
II5xk1+LyqCbr7jzGfJFcYBgdaOEMV+PtAGNDpOyl7N9prhG/3J5M0XaonJxipRbU56xIRnjWjtO
h/a632XP+Ts5qDv7WKPlZjyVmNm13CQQhbmiRXJRi90Rahox+iX04aRaDqitnQntZ6Ad0NtB8DwQ
6SVnREa0t6VFjqeV1DtpdzLgUEXpCrZTXyMVYOISAwO0Kj8M3GtTVvcJEghW/phlg5MKyQO3vctZ
AmdAZhNsPwjzoPmg8jWD6Ai0vj1z2SkmtoQt9ywe/roeFEHRaompCJ6WqR2GcpYNZCrYQISSOYlf
Pke7wYfaB80xPv7ZNDXgWP8jkDujUEn7OGSltmE5JdFfsrxPJVHtf9t4nGVwhr5OG4u23YQ0uYUZ
kugR9HpearqNEJBqWxvOgriz6unYj0WBjhPQFe5U9LYMiSRI+W+tBRODiBIxtK3IH4+4VbDRxHko
SyFQFeN4p8aVk9aPefscAVnjso0QyeFMhKWMVrmoyPZm8WvcxG47vFqhM8LCX5bDtoRXuPV6OHtg
NJMcAz9P8ersMdX3Xa8A6/6urvZxdiR64l2WtmUR1tI4bdONAkVyloiTx1NS7XrQVi4CF7ItAuBX
lq4ZBAQVWPDqgIZZlwkgWHCDardLb0vlVwTqlsvL2IziFXIWwozGSggDF0sWCbum7EZ/8dQ9uMRv
0eDmzo6Ij2D7gM6iuBc0Rr7LcWaPFotMmDu8CcmpqF8qkB9QxfmjIsN6YZzaUSuv+mhC3XMK4+NS
fpOzBe3X8y7NhInMLVO3FsVpnl20ea+1gPnqYVinQx5kA2hZey/dd9eVq96JwCq2b9R5Izndy+zG
tuIIGynnrqVjBOBgKE4uapgXSeFsHWkVDOupqLWrc9Dpu2Zwjdpy+kg06bIVcK53jzN1aHijUq1i
NUPQHEBesEsOSpAfRam3rXBBIcDZ0HTZRvqEi2uJNcZI0SPuUye4o0NVUc8sb6jkNRgHFFyqLU+7
ksUXOOZ8NrsWmGkwRfts8Ob21JP7zt71LXViCVn15L7QAc0WLGVwWfRm7m8tmjMaNM5ptwAEDmmI
0c8A2+lJPzUMvEU++d69yzetpx5ZHqkGqAnIwKgjWvyW51p/AGdQZimr9Tqx8EwZgzS7lwcRVuO2
WfznIPkSiAbqjpIArtrLlANqYG0BIond5V0UieBsx1KZUj+UyOXQkD6Ca+yHPrzPYLW6LEW0U5zZ
MEjdj/OIC2a2AFZ8lZM/qOStT4IzE/FYWUbFfn+2yzvVQv+lWj5LmkjlNpMzazmcoZjIMM2RBm1n
9U+wdEiRY/ogc3FUN3wvfomGADftBcIVQgCgZyp8N0QxDiaJWrTN/I1ok2EojkFJ/QmiDYuK/iOG
txdFtkQJSznV4Z2RZ76B7ujC6tGrIMLw2Mw3rUTxmTQl18awn7Aicpz9ItBv0VaC8o0ZOcMHeEl2
q+4Wv9uJGhc21fy8RD6rFjeFuWg9Ds6qBgQx8qmQuqA3FoGeb5QDbCJjHxU0zaDuwZeIWilv7HYs
5I+nALnOPSP10tfGT5FncmIfoCKFsCj/1SczmSrMPfsDI2yf45rO7qvKDHOwfSWwgXpQoHd/VIH6
njwxwydunt24Bp8lctdtLpWm7eiIcC2yHTsfHFKFvp0pD3llerPc72Y6nZBxuFoy6dawqReB9O2y
Rfl6oJ8/gbuJYFA3Qlqgqq7oQai+RtFNlQjKIB8b9znM/iyDc9dLFmbaCOZYr0yVY1v9qPsqqDDE
GRq5nyFnE48WiE+KZVeDrUa2+2ejL58iG+0wuRXfal3zbnfla0rb6y4kgBLufFkDyHpW+VbUnpJS
fwkbPXO6NBe4Rrb/Xz8cUbltW5ps8vN/RpFnS2HIsjfHbjQdiu5OwTM7kSLvTw7hLIdzHr1iVHZc
zXiHFI9qCtRDoGsIOdO+RjPsFM5COPUe20SJ7Q6wGkVh3oNB2yni/rZAOqsvI9cgoqzgtmKdxXG6
nWo0nySKpODUmoFuI4ElU1eVYv/y1m2kkz4vi1NgGtbpDAodGa6keqqCaY80p/RQneaf9g4h7nHc
599av91b16EvgnAQrZFTbC0Fp16SI4rvlv+cG9giBTdUpIScV4nLmmIIp5Q9SbrX56t+rJzR3E+5
aOT0sn5YhM0wrJ51Wglqn7HERipAAbAmXNT7CryTCJq0veDM2L7893sFoJzPokozt7oqhyiwfgKf
unXbY3FgBbD0dr5bjvOtucO0fJBqjigDKJLMhZpLLduTNna4afJ38I2FYeLknZ/1nqZctZoIIF8k
jXmc1Za2WRZNQwX73pHG7wwQkBWgXnyq84eu/ZWIOtO/Rjnrm2ARzoqomVJLejUhaxJ1rqmNjwrA
cZUlQZ9UA+6U0Y3nxh0i+nj5NDf1kwE567aOo+T7IAZDG9CR3MieoQX9iKo92M7SHPdBDy4L2naX
K0nc4VngwQJBIdQGrX+B7CV+7OWvPUI5GthC7PrN3VwJ485Or+qmVfQBqQc7dBVpCkaAwdXq6Bry
4oIj4taKVJBbKu+XF7ktFs5GBkYGA836rDLIupWRmeK2o6dqN/e/O93co7b+EI9gSTYGp+m6II5K
Qdy/HW8B5FhTgVqpo8T9WazeJpMldxR9H4EaxC69H4D5u298VhWmj3Hpit58m+tcCeTcQ7xkbAq3
VDx9Kly72nfAYNYSp89eqBRU+alVhHkrdmJfrM5KJOcpDIDEmGY0sZiS4UBSoOJn16ZbYtpXcca9
iNJn8/KvxLG/X13+qSjrQR0y2O0QVfXeK8Jjrd9VsrqTEZknL5f1ZtMVraRxeiOBiUBaKALmmj5q
01GaD+H467KIjW4xGBgFnArA31BVg68RYQArXUiGDWw8+mM4sEYMKoFWYNmBY8ezTvNrfK0+/e+t
Jp+lcmYtq8twUNpFxkV8VDNXQddCtAgCsE3ft1oZp/4pSY1h0FJEqH1rucVoPsSgcA4VoAkCyi0W
EnFs6wZg43VLMRkG32fdkOSoDJcmxXWrJ1CngQ8TuOZER64saa5r87fUDjvB4bGf/Kr9Z5Gc8QRM
LgWHz8h8LrAsvNZhQ4igUfOb6/89b8ZO7CyKM511EdVWEUeKl8g7g/4wlWdJ3bXqC2h7fcGq2Fdf
WhWnHGGqh2ld1MhrUukgpdeka7y0DHdd0x3nygqy9K8QkOxDpzwgBeqYk/Y/w65+XiunOY0djpUa
dzKe3ujfyZ+t8Ncs3afgKtSBZ6GKQFE/HvaXFszZzbkiox2PPXv4lw/6iQFTdafcmYPiXd1NfoSe
zcQzD1HQ7s07UZfeptqqsqpjOghPZH7as4mHNk4TPOTa2RmH0iXKKZHequ6NRjt9ElVQN5q/sLdn
cfzAJ+gogElACqR5vylIc4D7c6d9b14T10SlOPfJKXwQpXA2DcFKJHcxa3RLV7raYsSk9RMTvv5I
gQoBOvZKlANjB/XlIFWMzZqmCbI8fupTDgkCiJBxJ2FiLGrkU75MB2tJ7jLhU2z72ADojJqqBc4N
XkeXagaLNBIbdu9ONkC35tux/z4hq9wDSz2tBZeS/dzXlZ3FcSpq5iCp0BKK+lBlPIxF5CFT/2RB
/OW7r27K0eCKZMMkisJ3xkomMCnnTsPrXF8eI3OSHJv2xyKvvbST9lU6K4HZ1Ue0R92FZH6E9bsh
ffG8JI+ZqcXO/5H2Zb2V40izv0iAdomvWs/i47XssutFqFX7Ru369V/QM3esonUPMT1Ad6PRblSa
YjKZzIyMyCOI7FHdl6TShXJ1iI7XUcr/6E3rlBZ4aKr2ISvKUAKFRj7Mfm9pwVh0lzEtz8VYf68R
3GDipihmphbhqlbycH2BuynSx/p4TC5texWIyveXLRvD7A+sasnkIa+b2XVENDgw8KTrssGjCDpb
7ViqonhgbVeLQ9t7TX6ERPH/ZoXLhkqzVoy8xi0+llAJLxXiK3Q6RLP6PZsLgWfsHuLNirhcyLTR
0kVIRg693lFUi6oicYrRAyexoyqikaFdL/wwZnPPZlLNiZGRBF44L4eiG4JIbt1p6ATfT2SGC0yg
JKNxuaQKxIG9yLxZejfSBNMv+++rzVK4FIFWdmOn7G7RQ7S5wIWtGq4+OExbvQrJr1r0Bth/dRjg
y4UMuWWDZwuRZJMi96oCha7RkP9TB0j98jIC6lQfx3A5i7rJ+9/wwxwXmKS+V5NsNFDhgHKLrkmH
2oJAY6T7/8TVP8ww99ysiiQ19FaNAXVkO6ypOyvfJSMA4c51K6LFcAdqAti0lQs4RKP17jL4rYmU
7h+F8s0GcSdJqVQItscwMmlvRnXoldCaBVGOZWifbosPE3zjU6uoPVSZKXsrJDSV0z9o6iOJMEAY
SgyiWLja/94Nui56nOdw6lJbvDw9kT4Lp/ZkCIn/9+PohyEuFZ3VNhvqBgupbor7xDXO8w/M9T1i
qjhcjsDgB9ox+SZSyNw/syZoShmIyTB5xIdJQcpipQlrhccHlD/P+q/owIYmkpN1BM3kdafbT8k2
5rgQIS8Ed2eL0PoOWT8PPj02d5KPodJj9LT69iEG/vm6zV1H35jkNrCoM4kMJnywS48xzm31XOWi
8gf7tT85IZQoFMXQwMPBd/qHSV2VSIeTjDXgetpsPpUgJZiVXnP1kThIMhzLXn4okRbaOZgsFssF
Z/8/OdEfvwR/Elq9lqyc4Nm0NPdQ43W68VSvj9c/5n7INUHaCRFyMOK9NxY3wakal0XWG7w8mQKk
/L0KAC71VswASKfSk8RyGOz6+/RlofBhM0VoYCnY7m7sobkVL9KAKkhrvqat/DBlMwTW7ZcVlUJV
Bttx3iFLyx1dsxaRs7I78ZptLt5bS5JAUQ01kfj2XRjmW3OoHEw7nJaD6BzuptggNFMgJCvjWc85
6dz2GvRWJdmT7LDVjo1xY0wQxDm2zRvGHa7v4W56s7HFBZp2nptykiSk88ofQg4oyToZCrz1qf3v
1WYQOwHwhLvINmIoF/4p0TMlljCw1HX9zTKMTrNmYVlqggWxX/jTPn2Y4YlkG6Odk9jAO09ub43q
dhLht98B+58NgHAOmoMmRGk5J1SqdSpHE/215TR7sv/tdb5hOkGz46QAD6nH1Jd860IeUJdz6SV9
Ktz2IFZD3b0g7I/fgnPHUc2yqGyRAncTMD35l6SNPJpB9LD+dt1BdhB6bN8+LHEZSI4LYckwxeD1
1lEnbl8dDEz9qGcoy2XqcTIuue6OIrp70fK4hKSuhkSzJDRoa/WUNEeq3nXtlyYRlXF3vX+zNs4n
IYKYK6aKUp2B3rjWFC6ZJhcDuq5MencC3vr6txSsih8v6JosiocSn1KF1lwENdca2al9WTVB8N8P
zKj5EybxCIgtF0G0ZbEkGT8CRgWBGdTR41cDxIE2ZDGAsg1FFJRCe1wUiWY0/CYEM0+5eyeOc2uX
fi1emD1IAXsi8rjdM75ZHncEwUCRmHSCOTnOvpv5cEq6QREE/J0ZN/j9xgh3wmI7kqSixXuCJFBG
B5mblwDHgbaiV7rzY+bZ3hoy/dv0PjpPeEiXZ7GO3K5/bn4H7uyNeoIXRtYp3tygGKdOoZXMQZSr
gK4kDq3kP9f9cwcJxNYMVj5oD2oED6m/L1h5Lqy4HFEBBVjLs08srkUek1fpURRESD1gajcU83Hv
EKX9bZelVJuLvdVlkq0tjjtLJFgPt/CitxFoGTAnHFvo1P73M/F/G+QOiFTLelKVIC9Bq7GIvdR+
LkSlEBY7Pt0Tm2/JnYkpUyBEpjfsAawB/jOi4sKIO0Vm9mIKiv4yFCdQ/ANE4u9Ptyp9WtZomnpD
92MtHmL9lym5jRJc94w9R9xY4SOXlcR5XZpIE4bmd5f97KTe1ekh6qBKNv28bmr3WbC1xTthvZbr
IOPgLa56UsCA3F76g3xnPbCCVeTSQMxM/F7+4jdra5NzQDWSImmVsFnyO2FUdwHmA5UKKhyN2nuA
qDI4DpHGKsjuuBMtQ26a6qjQemN8Y3dhszp9K7ix9/fqwwR3dyZWOqPojjfO2PnF+jKbDxOaafmP
jgicYt/1PgxxrjdlpEuNBtUqlVBnWux7iHw6U14AfEGIKH3ci/mYTSI69CUMHfwFf/v5SGk5QQcM
HdDaSerZkVpdEPH3t+bDAlvuJgh1cjYYRYXnKEkeRyI5jXWGaJzAyG7PZbsOzgFmC/LfCSvEMnKE
Rn9nJ7O99AGywzcTIPtMccx2wMXnlVA+mEWgX9EiOeewJrkx0hQtpnS5yw1Pll80Q/QAFm0V5xd5
b5hl0QAXo4f0qBsOE34s3dyd5dCC+mNyan+IqEN3cOdE3nxWvr2TG3o1tAnEi+fXKDTBNQGi19v4
kPtIyZ9YK0t2bKd9Xd2IUU48QXVZELX23qZomWvoVGKGBGTAf3tP0ttK17U4dZVNE7xADac1aycf
JLdrMFMwx7erRqDfWzQ+aZ7/R+PcXdPb2FclU3ESUWytgjLscXNON73wttl1HwWsaQYrf6l8rznp
YpPaI1ZJEuhFS4fMtCGZHQqWw6Ltp2i8scJ+vjmJapLHSa2hrqCG1isTA4H4pGe+/iuZFBWO3weX
r1njdm6etYQ2EqyxkYXsjdEFSjiWRTCE9TMBz2h/zP0kYBR75f34LQ8KOHHuDWezd6pQ1BbdDaqb
tXNbaTRdS0qGS1IX36BPRB/c1ryYiwgVLdpJ9vPNN7YyuVkSG3kDVe5r6dHEYqO36/vIzvm1D8sF
VJPm3VB3keLl7Q/dQEetX1xFTy+ks5y06y+VDTlTg3rXrYo+IBdgdTJRtYGsrWcqYRtTdwUv/Nw+
q6ZgdSI7XCSNVqlMMwtvx46aoYb3Yl5kHkWTb8Uz/PqSdm/0jU9wAbUG72JjjshOqO5G0b0tn83q
rTKhbf543dDuQw5tK+Qmim4Sg2/K12kRgfMZYbQ4ok14KS/r6HU/mVI3I3DCrLgkOut7dbWNRT5w
Z20syQmFH9Z5/pIMD3Equ8mwHOt2+mNP85cerVWfKNVFVYlbFdovwYr3nfQ/K7a4bNPSijYGlJkN
zzVHkLU9RSF79pSu9OJDYY8JpKTe5CCfEdcz9/f1wzYX5zQNvfR5QaU4TowHq3+ki3lScwMliBwo
YxR28IY4ZkZyIVLrEmW97TXoR0jtfav8tC3Ux1FSVir7QfBJRL8WFxBNlWZtJOGTMO2W1pfd9NCG
RedKEB1egvG7DBagDE9R5x+9ZT68z+JiX04bPW9WZGAx2uHzLekxoBE9k0REaCpaIBf7dHMaQfyI
4tmgviHjcyh6G5J8GU3D6aaX619zN0wgMwFWAkNKmBj6O84qNLINicVzHQ+X5mSnNyoJql4Q9Fiw
+RRqUYFXITCnmxqPyqirsVS0GqdIhwJUWRxzBLzhaC13CbkfLIGDsG24ZowteXN1EEOWosREbyGv
f41Z69aqaKR1/6N9LIf7aMQGY6piARvUp5hjiS8yRmiNypGH1+ubs//u23w3Lohn6IJ35YK7v7J/
6nmoFIGchbPtruldaj+a5YOZCz7ebrzZWORjOcD3SkFQu9JDlhf/a3yMhiIKjt3r/cMMj/ewMinO
KMOmS4S4sV07ozYf1/j39e8nssIFT6Kv0wztJdQZe5/ab2Z6swpHCXaLQ+pmKVyUlOk0ZoWJl98c
e/pJB9J2dDqwAznFy+IxjJpYvkrg4e/X5MbDa2PV4tRqkLlo5wSjHur3699tF/26XRMX6TDfWRuF
jPMqPxjESX4xehawb/v2l/kUfyEn7WQH0jH9KjAr2i/28826zGpNiVyg7GU4o1fc667izIciSLyf
BUQJ1u/9symY19rPKDa7xwULCZTPRdq9wzIGDPhXQNpLvgz278jRD1Uo6p3ttiu2X5YLHY1OQNc4
AciV3YD3A7SDtWs9auFwFI90Cz2Tix5lYqSdssD91W9qaJ+my3yWXP2p/jkFZpCBiAxX+PUdFDkm
Fz2o3C1WNuA2mZS33nywJe/6n7//jv7YLn4WdCTzIo8LDIzBRQv6m+mWSQXI90DzW7cgeAO1G9Ts
QzAo4mKenINIwELgofxM6EgnK6dmrnoNPYA6yKR+bhyvr1Hkkjy/mlW3CUbX4JJyaIKSnnGrSa76
62fzvX8ACeCv6+ZEK+KyqaIDCirV0PfUZsUzlj/9XDzolS04Z/s3JoAb/6Jd4gnUo8iSTKCHwZag
/Cna0wSyjg7lJYF7iKww99zEj7Qz83ogBIfLPKBKVq2PpfY7F8nI7n+xj7VwUQrDDoMZKQARarpf
Gh6xbzEbfH1T9sMEkiUkKzqSJp6bvSDRWI+sQ6aH43E9EPc3q/c2oeWJLLHr6VO2pOm6xsRG0fvm
jqxuFaZCoAsES8WX1RtC+16H4qMarM+VK6oe7EJ4AM21TeiaEoKGwN87lMQDmcoZEb66AZrmKQn6
Q/YD9ECTVxySk139E4fQMaUOUUtUhXjQXT6sfWFkCA6y8dpamGsdMX7/RxtER5Y51qePiGERDQqW
FjgzuUM0kyQ38F/REzhN/p3kFEElOwVq9IpPwwczdv57akLUEzcGOU9vtXg2jQI5bqt9aasbQKtl
JVjaL5AG7VXBtbx7qja2OH+fzDWu4hy2cHc5w/CQo5m56IcuFfU0971+Y4m7jIkELZYcsnZ42ZXf
dYAyq7N2UnwAFz0R0mr/ctzY4jxR70ZrgUKR7EXP8z31+hsCyq/4uTg3C9S3WFNPxE7/zhd5zUu4
+3gZBkUHThxdPVTy+nt2c3WhOTm6R8KvKMSC5tXAP2WMaOVe97U7GXfDWYTd241em3Vz531MZBpN
Ezo8SSEd0pn4Zqw9xLUuYGdia7myVv6ixptSs5KFjQsTZ0IhLV2+FDF0XKKvSfnVmgVSFmyzrlnj
Ev1uyNROMxfFU6xwWr9UoF5c7svB7xuRcqzgMPCXMz7dnJk19tBqIZTb3ltjDFblsBE9XQQRhec6
Tecy09MVdmZ67KLHaBHsz36KD9YsSycoptk8mLKrDbOOU/g/U12qb1FUgqaJM1pAJI9+9VgfKxBY
2rOTilpM+3fAxjL3YOozglGR3pK9YnDpUTtEnvLYn2ZXD8yzmAdxP51CM1OBAqfBhHH/vnIUW8rn
qkWCY17iFrWiIWxdyVfCjnqrT8G8KKrY7zrjh0Ee20i02FqiDLnOmoDYIojojdWrTqQ9KqlIvWrX
GzemOL9foEKyVAT3jjFVx0gubuwZ9Iux5JHRCq6nJPp7q/7TIdsY4/YNVLhmRlLsm1ZJD8WYRu6o
xHcyJQ90bnp31PMTWvDHNiufpFg+jGrkELq+pt1D0XY3i/TSStIpN40700oOiVZ6fSkHyoD5vNkM
E4wBa/KLVBluZCxnVaLOCGr+oneUOXbrFjzOiXJaJs3JwQhfG3iR6u3RWFdXaeCihtE7vZmcc8sO
I/iVnEuBttJT20NQQKpHVxmbn2k03JM6OmA4gnrQifAz3brpil8SSC5Ms/naRfScT/UR8qmhqqUY
PDAvSUNOgwXxzEq57Y3iUEr1QyFn90TOISmeBmY6e5NcnCOpC9eGnsropTJmL1NX3wSzLjjIel/W
XnN1CVvQW6nL+AS0RJjX0eIpJHUmov5Kjc6L4u6yRkMIjMsNUX5TvT/YdqFBK3b2SlKcRoi/d6UR
xFHpaxJ0NMo2SDSM9EOIzmvt9BgR+hNvZ6ev8qAyBneSiWNLtdejuGLZ9Wld88zR+/i4aH0Y5UaQ
ZrVLShJodPWUNnk0ktRLEKJb9ASzFELLKnTXptGp1RR/o0eoz4c0BWLYlA6yXL5AA/JBi9WHpqM+
BuKORdWfIVvv2ukPbcrB22Ch3WAd1C4+LxVSIEDWX+3OOK2z6cy6erDs6GdnYAw67r9klHp1ijlC
BXBuqb/TksiJeznFxELjaBG6S1oy35aD4U2teZDsCA89jI+70QKqeWqOv3P1ttYgEA0+wGNmj0+W
pAWAfwTEQis+G4J1jd0lV4Moyv2InsZJfqjk/tTUmVN39JDE1hHAhMNYak4y35XU/NEs5Bjh+yF9
fLYybN2gpy+jVIT1NDs0Uws/XvCizubHrkGRggznBgoMWMgd0R41YKLyBEDcyg7kKPKsTIFZ7Th3
69lS7HtDjwKbQglJni6KUnk0xTysrmdQCF7dClsdm9OlGPHvRuPOSbs6dpqfIKMEqW2tAbn+6FlR
egFz5eDQ1AqgBOwvMXSPpzHMq9jt1OE5ypu7GGxFS1Q4YEK4k+VnkpNzmaXeYsuO0twN03HtlWPV
Gm5fPreQt6KreZcD5xRnyrkbfjLoYSNbN2D8yp28Mh414+e8yvfzLAddt3wHVcBtn3a3y9QGi0nA
k71ixDdt7zSqgwN5/pbUliOpuMRmy8+tEVpqa34cUuXRGFnek39X8+n7XJov0fBqlfZDFfUXmoFg
uyzHs7JGz9oQLW4xJkGWxPdaEvtanx27ujAQhDDIHusvQ2a4NJa+xFEGsuK6dWwzr/CT2pEjf31T
DZ86T2NySGvH+FM9q7JxrxuZA1JHUF5rwGmYh6Yl/mzX7joOh3GKHpRqPlAtubMQ68oKuKikPPUl
PdKl8FI5D8BaFMOFEaHG8Yfe2ud1Gf2Mmk8RUQ5g2QxBdO9Oi3HXF/KfOYlKSE5mZ2rD9wo03Uk/
50Fr5q68jF+7RD4ZueLrIN9Xh8TTlcWVlNoxrfUUpXQNiQRMkYlvCJruF7nr7sqh9go78lR7/WK1
ki/1xTmWIwhcT4unTeRmgEPpM/WkXP0+ZYkDv/+mt7Wr2TO0SkECAkKhFl9OLSL8YhIGajP73Jbp
40QfYrs75MV0SfqvZZo8LHXrr232bdIo+FxjZ7USL6LjIZ+1mxJdEDBwjg7JqtCIXwF6zhyj/T3P
5IYWi6dn+Z1imTeJ1t30LaaCIJdkKlTB/9+ljtXZXmWCn74xDl2WOdICOZ1BR2NtjX+kiGkR7Q79
hDt60e/kLD0OYC5epy5Ik+7BTDtXS8mxmWlgQRzLXDHDCPGyrJEcU84wloZe+Tw7Mi09BYIKZZaL
XnzsRcdfhjpRFRXxVQNYj+EtNqUGCcdPN3GOIP0aqPZNU7kr+THhumqVmzJ/G5fMifSXMbul4x3N
RBCWPTSHTtgYDMToME/LPV7wqDXrHOLe4AoFmkm5GdrnMbmTTGdYvHo+G/Xzkr5dv/93yYd0QjDA
j7+MT4zFrRqVdoXT772AlePY/ERJMbSCDFoD2OMn7Vb3/NGXR0csnrn3ZMFCdQxhW4b+iYqXJEah
9bEsM8QYAIWYb/xuSyJ41V4qtTXCv6jJUBVVDQhhT2W/lfA0AwdKkg+PmB0WOM8uyIrNHipQutFB
JcO9qNMeZ6HPB1RBXpVXlgKnzxAxvgPGCo1dAJEwRlUHshPj1dtcFIH1vfQUrCdI+S2iqiY/6NCo
qjquC6aoSAcVs7gN174+qBUYLrLmNlvoP6j8bczxAw9LU9ZDMypIv3t0RsDVmzXtyTZLT6Ptk8BF
92pZW1tcOqzkxpgUy/ubZvJVQGNqV4IgNFRGIOPTCipnZCcCbI1x6bBWqFUTgYPYK1DKKv3x3PjF
rX4QsRAKtovHyqOgriiT0aNosFJHB5J7+DNZx3Q8ZbRyBN9vL6htl8SdgYmxoxYpMvHJVYLmDbxN
IbJXQAz6kKGrRV9wN6Rs7XHnYMHgKJIenAM9d8o/1dEK1nN/qC+RJx/Np/p1dqHFC9x6EhYX0Stt
97x/HAPCfr4J4BWy9Kbtma9YP4wpqMvvqfZiiV+7e4WQ7Rq5UB1paiFZDC7MoLudOz3jjF+wdbYn
/Tbv4D1+8hz59ZOZuaJSz76HAu6nWyaevwZnuhwUq2+k7l8eiiBzwQgaqEBFsIjdBz1IcjQTxFiE
fCKTxDMJQ6cp7kKl1n1CCkedZLcdX8p1dCqqftMw7trTnwZQIlKLEG4pX6477t43Vg2Uytm4O176
3ELl3kjxwke7Mm5fMultsqjTlkGU3HRxC84JAQ3K7nq35rg6Hm2ytJVmbKnxNEB3XjmkoXFBou1l
vuQJS+a7laDN4tgubxy1STIqJwnYoxiBXJ2679xxXvQLWGZviBwaknvR2di7cDHGqCNl00AIyQ8y
Rom6tMbCygp159E6D0vNdGkuatfs12A3drgzWCcd0WmOYTird9mQrermZ8VJ0O7SwUIdlB59FpGe
7N69mCCGtAKINDDwx8WcGnwJU/oORQmjcA3wBC+/0XN8IoxpxR285KC4htuE3dc8WM7Cs7IXYrfm
uSVHozmkTYwlmxclSN6YSnzu4nWlnTC1/UQ8UcN572igK4ExX0jDWIRHzOVmpjSN1MpeYx0AiI21
Swbpoih5Lrp71bbc6wdxz1c31ni0XI8qLG2RLXvq+iynz1X5T5A3oFABUwga8xhx5E466YZ8KTEp
4WnNBXNwcVE6UxlIopYH+2P47H5rhjvhNqbWjDZG9VWT783ZHaJHWhVuYhNntkVz5nsXEcKmBjYS
E+LSfGsUze5ilYBm9tr00jXPTfFbn3/15M/1ndm7C3Rop6gEk8nE5tt8A8Zb1TYuWEOxZxT877TQ
4nGfvQ+HHiL0qTCej+Iytz+6pZSRRQFvaJP1l7SkoR1FIZIKv17n31Hc+NdXtWsOtEloXbLHEN/f
A0oYugIRgOUrvaw0BNX/1B1lGs6iDt++IRPCM6ZKUDFnx3oThNNZ1mN1gWMnKxRQs+7FHFECGfHk
jCG7mWNe8vrCdqvWqJHbjPhaxQOTC1P20g9r0aBROrlrIPuKE5/oecToReQ0pzgQ9RN3kWZbe1xc
SvpIS1fWcGbtAOUGzYADG4bI70QRcM/dt4Y4D4kwg6BLKEl4IK1BYcn2hxbKRNrgD52IsnYXLbJ5
pPNOH5cz+IsrVHH6V8NLX2avfoToANpuJoYlGWh/fRz91CUX1nroZCFgdC8cGni2Ql0drfVPBJdJ
366kk7HWid4rhRdXDwIv2fuYGwP83FuP6nKKuWAV7XQ29Z9hGi3z8tD0VheF3PvMWQ6WJ/qse9nB
1ij3ygJyDyPLKC55NnZuXDzCkMGhYGW7T7mPT8frg1lZUq1RhpUNjLvBtYJ36RWMjdT3/T9CI25X
xJ3uSCflgvImyimNcerN1K1zYNin9PH6ovY/HEjJAIE1wDTAuf48WEXWRyjl5XYRxsAokdl+sstK
cAmLzHCXl6zQXq4kVrrFDdkmqIgm0TlGFfr6anbTYAMR/f8th0tMZ9TSyRxhixgOezwmLpPAKxwr
rPzkmyhvE1hDGYqLwGozWkaKj4dpk5N1QJHPYyIy5isTfRWxJ+1mpsi5QWzEKC4+ccRa7SwbRYHH
/XCyfrIUn57N+yFzwMD7CmqFw3AGlev177m7bRuTXATW5CWdFAxPe2v0HbI1SvHH6ASjl7vxaGOC
c8CxlGsJzSqQVUq3GnQbtMP1Jewlm9uvxnmeSkdMvjNq0V57kfvAsIOePKHpSeqzXgteYex35VM0
A6VXwG1shu7hziyV1TU24gX+YLslCFYa0zG6+wmIYpS2ri9rN8puTLHPurn8qdqnRhSzGRC7cSJQ
XSaBraGu3giWJLLDPGRjJ20A/bMYmaBSFt5CJ9eyU2/VypOSCfXnduPrZk2ct8mWHungFGT3/QgB
S3D+n4jPDi9GOw8itPduNrPdLM7xIqVb63mF482BEqQWdB7zMD9GPzWobOus0CmCaex7+od3cJ6I
i1+fYxneMWiTZyumv6bCK4p52GcPtDAGwMioPhHbyiS3YzOGtwE95Fnot3yt3fTS+NriKOAkB2hJ
VAvYDxEfFtmmbhxkInNvtJC+9kywncfVSbM60HO/Xff2/UP8YYQ7WJI0gKfOspDq2v15gixYWyn3
iz4BnKT2oZ01TiKPIspE0cq4I1bQ2mihiQ665fxRH5/i5ogO5PV17bvEx7q402WtK/L1zgTMIC9d
yxzBk5hNqXPdiGgd3LFSVyprkY0gnkNYZWoemuIWBFDXbeyHiY+FcIcJ2C0Fijs4usQ81CDGJffG
6k7563UrIjfgTlBuRK0h1ciJoti6sSZpdTSoby5z5ucJPeTA1WKgWPD1RDa5jOL9NWTF8IJVmZ1s
uB0qqKt5s3ZK20sx/fdKWXhWoZH17/PLt/CWIdZsqUGMaKtfCX2a9J9TL2h+7GctGxtcrlxnK7DU
FmJE7ylB5wCGccgx/Vwfly/LQVTvFTjf+y+zCQ9dt1q2vGIsKc6PmuKWNjAAAqCd4BDx72Ajt0pj
YBggqiPLi9grzhLcgrsEG9t94WKBBpqGuqKo8dQUzDarB2jaN1ArVYcBOEnjUh9rgDMXWZB+7aIz
t2a5+KDYbSGlGVI+Jhq/HlnSJznpo+qnvv0WI67nR2gxOnmQPCdO9TLe4t/Eoh1Cj+EjSG/Ec90h
h9LD4QVcM1CGTbzkh3bSfJDJil7j+1nUxxngYkm+pENNkdJB7K92hulQYiqvXpwe3zvLBQF4rwRl
mJC50lGpB1aasxXVkaRZDLMsn9JDeorDBWMoi1CZbHdJGzNc4JLBlZWUCy7J1iDHbra+jkR9zOwE
TADqF9KLCHh3o/HGHBezsnK1LYwD4ESMT002hzJZjxWZvK4Zf1yPyLvH2wSHjgwmbdS8OAdVkdOY
aoJYAiUox+6/RN3DSlrBMdg/fRsrnP9lOYAYxES/kRUKh9+sML4+5CCOy29mv/Kl44xQ9uv6yvaN
MkZKyE+q4Gvkco5SwlB3yRq3TE6dvqFUcmIaeWy6Ofc0F0+8UEQDsrtvG5NclFm7KR0zgPa9unsh
5etCQJr/uyKz4ErbxbS/k23+e2ncrpmGVHTLamMmBWAQbf69xP2hlM0XQ01uUR06RHns9nr9RTPp
MYvmQPBl1b0kdbNMbjtRq1HlxkIPEK8Jh8VSBtioDv/iOU7C69Z2j97GGHfCSVVCTxEVLy9dK4eA
1lOTH7Lme1Wi2nH830xxp3xKy0VNCSY7hioOohINlEG/teUnqnYnok1v163tHr3NwrhDbo3AU3Ut
jl62Jjc9bV1tNB91aJtcN7Mf/D/s8ATbhZ5pdcJiF0sXVg9Dl6WTuwUGEugJAwlfBebYsfr0gtmY
47KTMh/7ahgG5hw2WGkYhVz8bPno+d2qB/PWEmDOBUfOZr66yU9oCZHIKMYpr2ztLqWzO9HhHA+a
C7JUwdJ2M8nNyriAUil9FCcKVkab9Wi19UE2y8tgl06jp6EJRGsuVBcUmeQCyqIbS66vbNYIAg6z
7MjVXacf6vQ4JqeCCML0bmmbgbDQC1OhIM8PiNWlpedxihe1fqmO2RGI45sobDDCgt4pqqTJ4uSh
4QP3jEHW5pv1JlKq2d/LD/vcXuY6SPGMBeW4ofqj9cO9ZHQPSQsCIa0RXQ7MCz976Ycpbi/bOS1t
9CaYl47e9B3EzwfAIkPrJQ1ED+z9APZhittDpWxypYWwuJeYj0v2YyJunnlLcQdAneDoiSxx14LW
WWtKbVjSL9AgfgV82ivD6Tl5gnuCCqr7En2Nzs1FVEbdd9KPBXLXQRuDIKlB1dNT63M23hc/6p/E
VeXbwRZEzN0++9ZB2QfYHPY210rI045s12R3AnkJSPYvrN2t36+h9q06FKiSQHALgE4HtVQpEHzg
/ZD9sVLugojzCr0f5jWdn9/G5wQEJW7+HIedxx5f1IXOCVq5ouFd5iDXfJW7KDD2VKqlhCdYCQXI
qowce809wcoE54GfL1G6IaLW+u8vy6Ri1nMUsFwaSdLxui3BKTe4C6LoG4uJVaPgVPyi9lOinfro
JZH+Ryt8LKHWkjUTO+Dp4pQm0Oip/HPS/6RV/0/wAxuv5LmrzURqa8CuYSoPwfMslYAsN0EnKp7s
u4EtAz8D+MwnuZaSzGVsNQCTTg2gzTASm4KH+P8nVfiPCb56sUrF0DXVxDh0mWKKdJsjrYPemou+
T2iLBDOF5jhPiKWYGLGBFal1cyStckTf2lulCBSANGCzJr28BJ3xTDX1vjDk0DZF6MT9A/2xYM5L
tFYHgbSGG8doHsCFMmN0g9aCDGW/UI1BYRMc7BBj5vEL9rjg5doib4ieFzcKqyCBeA4uUu1BCgFW
/y2C57B48ClebOxxUcq2RtpqPRaVmYAS/Oqz7+uMkRi8wpUH3X40hFR87Ct9NohJXag+Y/SPR0yY
ZaOA4xHPVbst70xMAmBuw8nS2yHXfGJKX2gWqc4QDU5q5w6KAufSGEXF+c87ySiAwBvM9AfAtM5d
DTlRMmXucs2TNNNZx8Aw30rl5/XItbOTfxvhvizEM83epAaadUB5sWIO4vFhBHslvrVPPEMQlT+f
+L/NcYG/z8aos2uqeY10Kvr2MYlFvFfXv9qnBmgeTcOwtrIO3Qbql3bhW1rs6pHII3cerNuVAKz1
98VdVZFS5MC7wCWVe1q+reVrARigsXSFB/ESj8lCAx/lSslXuopV7j6fiL/Nc8fc0lJJYvzH6LzK
YLDX3dxPT0mALOUp9iV3GNCj0vzlQDSHfJEfBV7z+Xj8bZ3LNYssgpZfX2gAddun0l8P8Q2jglEB
s6yEuqCfc8C/jTGf2qRIjd7Za5nMulc3v0kUxqXtRoNb5Ji1UkQXn8h72M83tpbUzlZzzTT0MD2j
jx0rD+teMJYissEll/oSdXoMCTIv73/E5HHRXW0Or2+QyDu40KGUpUS7BI2IOj9o6eKWlk+qUIOy
dzk5/0fadS3HrQPLL2IVA8DwyrRJOdsvLEm2mTMYv/42de71riB6cY/Po8tVOwI4GAxmprsB57LI
f1wTF0aqhiTlUCGMAN1qFQ30UmzSPZ1flGjfuNhRxVVmDnGF2CH7Tbwj8HIi2DeBCT5bKAjtZ0oA
hQrSewMgz7S97UTNDpENLnCMiPkYFSlAUmheR+WOJfe5JCghf81HP52YjyzlxIsj2YrnikwwYb3N
ZBszoCbDG9qJdMg/9uPzNfnZEBcHalxbksQgZzJ0j3rzngQgerzUpe+zsoNAcKA5cvZy3gkEweBj
IuVkabEytH1sxphPK0O7qkZ7sHbKfDkDaswezpvSRbaWL3liq1HiOiEW+JXnKUXYGa6KorZpXvod
IIJyBfZh1SxuxvnJYuFVZNInJBL2HA+2BuBjPFU2iYv7avhlGMwfLc0H9TV4H9OXHNeBRauLWav8
YIaGVpp5cUn3eWV4YQMQp/Um1+VurqGTGId+rmmvfSD1NugOb9tAelbbxI2K4kWbXgL0I6I4eh7m
7F0ig2eS3LKhJXvZA2JWyaAr7jQ7nyZbjl5Li103LH2kdPimB73TFHhPJtp9ZraeFGQOa14NbbhW
k8hlo5Z7URHeRGH7oOfBddgGImm5VSfVNWSQaLdR0+BuMI0NaQg+es0Nn/Iry28vlxZS4Gp3DcXA
EjR5QIhhKxh6/Hb+s65U0eG0mDTEcDSoDr6MxIx9w9SiRF6V7OKtYivPhR9DBwifDg/t8KUCUqB8
O29zCX9fzsmJSe4KmyPD6NmM0BWx26ScN7XUOoamPrAx3mnyY2/MghGmVdc9Mci5Li20Ys4yBBm5
uDGm5zm7VEF9kKObH9a6fX5x6x/yuJ/L/58ck9lKtRGwUwSBKLSTKnV0DVlPhMpe6py3tBo6T1a1
rPrEUt5B9is2CuqieuB0KGibqTuLEI4rcKvP/sHdZcFsFaqh4GPpgOfve3dEOyC7/4dQOkZmXFzJ
uwXvlQPrJeTbWb25T5bIXXISqaOyxedzpa0O5Y7EVy7qTQ7qm7vGkz6I1+WteZVdlofgSr07v72C
D0m42cGozBJ90ieC0Q/fnPZlntulctfHgm6/yAx3Ac5BCJ0GsFstmGBW3Lb0LUsua/nxvy2GCy95
ZuXAlsIrk87LqwvCgCgf3Cqw3PN2BCeNcFcgAdEdYOsRjjYIBZQu88NMtcvCdOR62LFgEIXN5fe+
hJLfr0LAuD6fAbyDjaEE6gi9D9lZRIHmrXQVb8DYtcm87Keo/7e6vBNz3JFLCzB+dGkNoHkx2cA2
+YkOqs4g3ijNUyeLUjzRq0rhzp4utcEQFMi/p32MIfRwnzrDu+xTJ/Xz5/MfbtUNT1bGnbRczZSq
m8BMp6Aq02zkbgt5biJSUP1gOjrzvXiGJ2aYIK7LkUQEGbuo0sjTqtGNqbwri3TegJ/UH83KNWeQ
WRT6VdkNIGWI3HzWDoQ99Jn8rbHuQ7y0yqC7m6nlghXIH2IDh2cUUQ6txp7jjvCsjUNtTNakgDVF
bxk6QI2jAOMNwpSDGUTXsV5eYCrhMGlCsqjl9vuyRcdMgBcFgWz4QBoDHz2t3yf1R9IJjuj6tfE7
09C5I6NXOQCO6YCccZztMmX2oIdba+r+Jus+WQZ3VNqSgBCAQQpvHA+VsY/JXV3tynx33m1Fi+FO
SBSUZsOKXnO73BvCXZw8av++0LxcgMf94k5GrFhNm8fwuSJ2A+U2TyF9/kZNQRFx1duOVngQHKXV
YI4qyqOQbQCzSwMVisnuwITUJsTWzAFtwbugZn+VQvxeG08U30fm0DQS7tcp3ZvobICkz0wERef1
T/Q7ISJctteRpG9jCIBDjw50I+oPKfcMXcjxunoRHDMFvkTZNq3SdBPy5+UiUJ0CAwvBAFoEMLgk
Twu45Z/BkAVsa+zoAn353h0mESxv/Sse18qdrTKdw7YbCwIpVgckTWjobFXy3MSpmwJ0CLZqa3w5
fwBW4/bJurljVs2MhUOEA9BrjqbcxeE+IntVRPguWhd3zGpovkdUxoLU4kZjDzJIXNTtCD6lCGCR
8YCIJXDM9SB43Eju0GkQtM1jzC6hLHA35d/CphGk6StUdp/yWr4h1ljNVFeY5sRgmey1Tznu10WT
JdyBdQx3rOapz+1WhJgTnAW+NRaWjZUqfU1cSX0KVb+Ub4gIYbN8iq/Xx++do1ymp5AZfbEGQ5Zx
Z0LR/U1pf/VZa5OXAixLkRASIPhQfG+sL0rC8poseJ7eVZ9w7jao9LY2vVWcpeI6GLa1Pe/yK22l
z5+Oiyi1xXrWUOxitANO1Bu3ga8D4riMfYnrrUJHWb7pyTOLNJWhjTHiV7Jju8lBdRkWlweyaWtO
uUMy5mabv+oMHI815QKJVkl9Y3VIAqzkkQTfp+b+P+4hFzdQsi5qtcGtRqzEiazOZkmwHyLptmsk
GzyLr03WenoPWedcQktntAsjkASHXHQauKiidHqRyy2y6WYhLxsuJzrZ0+CfX6nICBdJWhRwkhBv
BDcL9mZ9oSs/VV1QXhCcAZ17KTYp1duMMgSQ6EIyHhgqNefX8JHonznUvIalDu12oi5RvnI7z9xg
EhZ8IHVtWx7LbXAO+gsmpnicQfPwLCJcEcR+nQsoUx1ZYd3h6Ri1Xq824AX0k97OkwNG2dyw8doo
cgXLXTbs3HKXy/7kyKUy6MCiDpWNZFZ+yKWxjZLWN2tw7AKwZTVXTZpdqSF9MEkpkiUShE+diy3G
pBKI81R4B9G33FyaVYdaAY6vNu+idrbbXBccAuG35eJLFGV1PxchxcwJKIGAUlxUE+SdfLPonen+
eIm007Muose/6qgeYwz/EAgHM+5Hs9ZcEKQN1pOaXACJJ/JcwfH7qCqffMrKaKS8ZVjdgvck4LKh
sm1cLS1V4ld7yW2hlyBEjon8hwss0lhaE5BBeOLMsx1Iid2y1zTFKZGeLPo9yt5zkL1AjEnw5BFd
TDxvhsTmPjQltCEXNAAEbSFCYXn0VgV/TuiLBiPXm9XH78c/GTo6lphWR8pLNsXDMuDWbJvJ0e1l
QgpiRo+JCG/1QYlz5lzyzwXT6rsprLCvzA82nSdtmRtuMe4A9WDpkTyMTv2QedNBNDa43EUrZk1M
/0MlE1KEn8OBVOhWoIHOzaUy8/L+VdLNvRzsDYiV56/nQ8+6u1o6SF50lXyB54XNGJrRaBG3whRk
oqCncuiiQXAoREa4iBqpBdAqeo9+5Jx60kgu6kl+0GdTJAn1B388roaLo3KmxHMkY+OWcboPWMjH
pOeiCgDO5N35rfuDdxytcaETl6wRsBI5y+hPHiqAvgRSOhOSx/PtP913s7UHCNuIqsTrIftolwug
ic6kIldj6nZd7MnFcFsYyrajiTcq0zay5u/gARG81kVfkE/PWpW10oTQifaBDH2AqXcYGIcFG7r6
tjN0YkGFQAbHC5ejaYmpsHZ5Lci3kzN5hTuBnS5xx62+W2Z048qW7cgToXtWt/PEKhc8lUSbWJ+i
IK0XT2ZwlY/f2hG8ENM9ya478+H8GlcUyZHLn1jjzvaAgfxKWp4ri1ClZBcuvY5uJkgkR84SWCyn
/CBYknJ3elk4liIvdEUc+4tjfokvx7/hS6Uful8TnXV0GcxdaD6Z1rfzi1yNXye/z5X4FYMGzEJv
0TXITtN3gepb4beePmjB3XlDKwwEn3aTcJGFzr0BKh+806d9sKn3i6w7s6XvCwFMg60LHBEvpMBZ
+Hp/WpNJr+EyrhVf1LUflndqktkArpjKmxEmgsC53qw82UkuxMRdotBouWDTsLi3JOIlWrMJ0+AC
0x1PKsbJnXowHQmMRczosNchJKAmyTGT/DKl8yZTstw9v+WLf57zHS74aEmQpXlBcDdh6Ilsxxya
meGvmtywAvS81yUxBe8ZkUEu9JAixfrnhLqSpNkY++uf6yi1q9Ix22t9eO5mUUYsiEKEi0JDPTdl
OCMeJOCwlq3iUVMMr0jBhpO17/9tM7nQM7aG3hKJgKgcSijMUJ2EALRWga4rM7cyARN09R0OIGoi
ic4nF4NGVk1xnYHYVN7XNoFILtq1xl110C/yXYODA46oTf6s7RRBXFhP/Y/uzNegMhNjE8qA+T96
H1/FW+2g5faCp5lDu/X1d92PPObErvTDehAVUQRr5itRWaXkhBG0dTWw7gNs7IFQzJ3n0hsN01Gl
2jv/ZQUhlq9KVUSXMawNr1UiF3yrNsO82nkLogVxuY42E71VLDw0lGhTV6NTKk9D75S9as/Wz/Om
1jOdk+/GhaHKYs3QmmiWFe/q9AGQax/BGetU3uzQq2WieqHMLIgtwsqtbyPIOS2AOa0vaE4QBMFj
GjRV8mxbtXeQHji/svXgcvx9LrgkapeUDJmWm5c/hii2J/MprS91SDlC6Ml0ZdH01/rIlHE0yAUX
rWiHUhulfy4sZI4A6dB96Uuu6LG7HsWOhrjQEkfDEMwm/L3Q34OC+WBNr6JtN4iAFqIvxMUSPc9b
tASRGablQUZgNkQaL+t+/nsh/FDeICda33ag3U8bw8FEtD2B1qNKIcGVVltJEWnXre4blN8x1o7B
9i8g29GMaklpDPSlitZpDLYttN42mtAuzFiA4V9Nqk9McaeqZOgHqwVW1kF7QH1VWjv6q/69Cd6V
RekdHKJcJlbJKHkAk4lx6PBAqJMoN/UI+Svc2SI1zPXFHC1xmVidqVUVD9g3RcJwnp9gVKa4+4vD
erIYLuLNylRGRYm3ak1fDBSkSW235WPRpHbZY1YXgPxchOhY94bjqrhPFIyGNGqLSTxY5QiqIHdz
eQh7//zCRFaWvT2pGVlGJ5sQoKBuKX/Lqq2evSIiQUb6vJXVk3qyfctfcWIlgPy4hC4TZgnYRWPd
TP8ebIxc/OT3udDWVGOclj0uCdq/RC111cGNtUODimma9IKn4qq3QdwN04OgH/sCHeomdehaA12Y
KH4EZ9FYvjORt60Poxxt8IFHi6ZUG/IBpRH6Tn+Gyc6wNqzwlejQK9DRsa7yyYJshCg5W7z4S4J9
YpY7sjW0mTRrQvl5QoMJBUQ7HUGD3Tv1rnTlt9D992BHfLYTe9zBTeQ4N2YAktyxP0CdHRpCSt/a
leVMAFZO7+d9cDWYnxjjjnCQ5XmiDzhPnebT7CXtL0H/UxudM6v35y0JPOTLpDC8Jplj3EvQhbZS
Rx2vaL89b2L12J4shju2bM7B2U8wTKA1AwSBerurKPQsHDURsd6tJ2AnprizK/VdUsgqrorxun9h
qJqHYOSUHlEtQMuf7Zmn+6kP+SARWc4fDoGmA+cFIYQvUK8iacOiDVAqADNymW8zJOxhvNdM8Gps
UuO60TQnZX6Wv53f2tVYZR3NctmL3ILoQq2Q3Kq6ejmo0mVEBP6x/vGOFri8RWknlGIMDZll8hyM
iZMW3yLDsUpRHrbuh7/t8GQFrDYG1YqWaZruUNY7yEu1IhSx6CPxKnV6Eau1laOm1If0iY2dO7a9
I5toto/BA2rIG2ZI9oTMvWnibVQIvtV6keL4sXjGAtYncilHjKCk1bvFD4g0KVvLq34hBwA3rltc
Sj+Gw3/dVy6SdK1lWVMeErCimxd9bXpMLi/zVHHPO6Lo83EJgJQorFTUBB2O+jU3R+he7aRQdc4b
WX2FnGwgF0igYIZ5dA2PgiC5J0PuyShyGjtQaid66lXhaJdUVCoXuL/JBRSFDZOGo41bhr2WOkjS
Ug+yTH0qSqDWS/Ina+OyAtDJkbKCCo+rXM++4SuH1NEulT3oXV0kioKILNpILmwoBriprHleOkQx
4L6WB6ivJ4u1HBbn+npHHw81FzwG2sosT3C5zNfktrmInNrJL2XNzn4F14sGCATeznuIaBt5gRjo
EALYW5YYKoPoO+Z37PxWcnSg9E0/vxYB2gVOb3EpiGxh/nQ0kCmGwY2cbfX8GxNx4K9PmRz9wuLS
jikI+75RNAIbsi2R2e6bfEv02m5Y54fWuEPFxp3V2lFA/RurtwZAP5gahzqfpO6jbN6bsrAXLgqk
vIwMeKKlYmSo2hjJRa7fVMQZGAUBy7ZoHBo/QVJmNPGMFm7GsqFn/MniogzLFYjAdkidlwi6NI3D
vbpbZrKmrejbCg6+xcWaMg+7ttfRPCp/6eF90QK0mb/FQopH4VZyAYZZRhGDWBAvTy28N1CZGpnu
xzP44DPtx2Qkdt4OHhpYz2mu/ZryUTCiInJhLuyMkB1MpQI+U0GvBjixOLueRES+68ns7yhgcdFG
o3VNaobZbrMvQfP30CiPdKTeqB464+H8+Rd9NS7gRLHc9QXkCdxqSC47XfaSFpX+NoO+kWDjlj/6
z66o8wzS6sgYiSTM9tT9t8r6mS0SbWgzkDBzrKDdzrmoGXX+S+k8khqsvTTpF1TPmENSTO79yoAk
sVFszu+gyAwXb5KMAXQLoKprZYodtG5Ea3sQAUjXwUO/oxqUKrC7J29sqx2TegRJOsK07ORX2MVN
/FO5QIXdR9MUQIbkCoyNO+ZE+z7xzq9wCRLnvhwXRGrwo4VmjedIWnh1/1zld+d/X7SDy/+frG2u
qpJFE9ZWpnt0fvoMlDTSj/M2RN7HRQ3SQFqvKiJAvFCUtwCT/K5bG1LdaslNqN+et7W+HjCzWzrF
C5ifoI7BQhNVOlp5vXwTILVTq131V8Bo62iDW4+Bci/AZKghDOXNcpSmBuSwT+fXsR4bjja4UIfG
fBEqAVLUgnrJGNmtqtgSfc4s0St0Pbs6GuLiXQJissQCHSDGUM29sgXvsf//Uspaz66Odrhgl7Sa
MeopJpXLCNLXw4ZItvqNfl8G2jGlvDW+pc//aQf5tlQCeoG0/uhXB9d5tJ2LQ5G5Tbj991Yw1gD9
FV3VF16Pz+dHa6TKiDpU9pQI3hxB2y+EOHpe5HYEBd3ztlaIpXSQXx6NccFAiUmTFyNQrqOv+YU7
H/pt5REv3NMrbRNt0eFzpIvaC9Ekl25EJaW1k3VqnIsUhqpNQQ7tONCnvLaA17IdMM72+RWudlJO
jXBHy5zSgIYlwPrAO9tt8lR0oBO/rNKNnI5OVV4Znds0g2Bf147AqVHurNVxKNGsQTlk6DSPpE9S
bSI9HB8YvUXo3WsB841eOA27fCw+sp9a5Q6eagVVKsfgc+iBRA9Cdd+zwSnD3m3L4IpUsWtB2nVM
9Fs2RC9ZNV9UNLxs6uQtikRa6qsTF6d/C3c48yAjVFuePtJWBUNt5gcP0ZuB8caFgLTZkLv55r99
aB5Cl4N8UVdTuHKY48YhTqclbtthcGVrDZcDu6nyjVkLIsLyHc/sOI+FM/I00sIe2UKCcp6cXZeN
a2qZXU6BR4a/mK062dEPCOHJvaoVuSnRGplyaTqmVkN02Rs6EVBn7ZI4NcIFH5YiJFGGBcX0RTUb
sPzuSeVmin/+YwnOxwd99Mla5lRJphL4ATelNrHuK92AhPZot42rxH4t7WslF3RwV2cKTlfGBZuU
GlA7H9HolDdkXyDhUtxlaCzdgArbtxZJThumt6pYr2Ft6vbUMheB2tYIKYQeVZeGxE4Kv0mcWd6m
9Q4QKFn2WXJZ9j/O7+9qHeDUJheAcqg0xBAkBEgbNkFC7UAYbTeW82EOoJDXlpvZ/K7hn/3QHFSF
OlJPRDhRQTRSuWikjWGZdhF0DjttHwS7pvyLPPN0iVyEgVZZ3UsDciZiukH0gymbkojKXwI/5SWh
JkkP5iDCK0cLN0H6BNy2nrpBjDEfryi8ShNNwAriicZVVLIQQnn9aKBf1SF9ku+G0oJ2N/jEc9v4
98pTn65+XhSq0S0w1jKU9ur5upguzPZFSGIjiCa8rAztMimaEmRoGI2WYsvulVuaXEFyVHDJi7Zt
ccWTcKLFphIm7cKyhVm+YoT2+7YONn35GohYfkWWuCgC7pWprzKgZoL6LRk2E/oAlnWfNnu5EKSB
guRI46LGWM1GpSho5QTZPqU3fXkVkFywb8sRPHN98YO0pqZLAPHikgaEZUqeLG2jTp7e9rYM/Xh5
eBcEpbWE/eTEalxEaJBsAreP/vUCAyAOeFx2GihwkBQoXrOJfhIBhYRoeVyESEiWSVKCMbKIAI5Z
lTuj1RxwGb8MZrUrhte4SGvBjgq+Gj8yW0VpEVQ1bhnV7Ld9PXqQdkBrsXXPb6UgLvHzGmlGgPQr
0QnIwFepQAXjnyeWCDAiWo36+VzlZpo3xET4U9XRyUdMUIzlr7STREm6yA6XddSSrDBTRrER1EdM
zewgv1SkzfktE9ngYoQ1QDhzqgEuAGbWbRTIChXJLotE84OrBc0TJ+fLBc0sF3ReHomoUO10Z94i
2lXbhVFW3rJE4Aeie55wUcIACwSZQhRChgWAiYqwggHRQ+PVu/kRiO5K4N6i1xQ/9AploW7MFqKP
upi9bJavJQrGZUnZVgS174iGgBN2e6pJTtmIhuJEX5ALH5C6VMsoQUS0qts0PbDqSZG2551EEN4J
FzHCwMj6vEVtzFTTX226Kwd7zIp9nKeHuhTxFK0ClU5cha8nqMjS1LyBq5DNAhfqD/QuvCC24nS7
BbErN8751Qk2kJ9tzRuJ6oGOeIhhLz+ibAvpI5cGkXfezHKSztwq/EzrNE1qEGf4TlM07wuJ7NuY
+P/NBBcwYjWpMmlAialRI6e3qpu5aQXPrdUa7enX4QJGlKaBylI0Wz6kwu+IV2/wbHDSDbEx/nyI
rgIb3YlrehPctaLHyhJYz23h8iVPEpq8N4PJqnExm5cLkjvcZ4cZcrWLOmOxEfG0fyiQn7PGBRGl
6GI9bScCPplkk6BmIBkMfZdXvSB7Ooy+lWkb1sp7Kbuxoldgbi8sWt8mcXcw0/hnOEf3Q51uIcnh
dpLuEPo69p3fSrEDvMy3UMNdL5tuFyt3XcuudNQ6Qa8i33SKbsed4akx8xi1NjOogjTJoxiyaEIr
tEGTYiO+OaFeQGn7KoNqOlUDTxrS1smKYrBT9DnAbPdcdjrmkNhFR5Sfo1Q9ylLo1/iTB6J7pmnY
UvormBOvVPONpeAPkRg6MSDoCqcfwYCXkZFnTmNCcF6evExvnTQrGWaBjEsjM+wyT5yY0nc9xvNU
D8DG+U6t6apqblqtVEG2lzvlPIGFbsSIeAgtBEme7ZlmF20IdNDfeL1m4fEG2BM0oT97RWzEVlbK
EioclmkXdeO08yQwsZ4yHU0sjnnieGGqRa0+oVrWR96g+ho0AgiYCqtgC7U8UDWqgmHD9UTmaI87
yEDItGCgRP9tId5O9/+XyIiwW3+4J492uMOcJGMyyyUAQPN196vZdRvJSwIn3tUPbBO6098l1kdz
3Pk1R2vowEoDAEPo5iilkqcsf6nL1jUKyGCJ2KPWA+7RGnd+5aI2J0pRR41RXeibYT91heA7iUws
F+eJXySSUmV1uHyn/LIavivEEjie8Atxtztu9rlAbFiIahZANAZamP0+Ag2d+1Dofjt/ktbv+eOO
cfd8Bl5Mqi7MBKPkT6MBBVInTR9I4FGhZpFg5/iJDCZZfVpRnKisO+TBvqWCRuwfEs7fa+GnMCJ5
VjDLgikM7XpJARecjHZFN91O3ormZkRr4aJDkjRtrLZIIEh3lyuRHUUiJNviql+vouNiuHjA5qnL
VQWuPKu2Hv7MgzvKLjRZlDd/QKPP2VlWeuLPZTtluTnhAsm7xkV7/p403aOpAic7Zi4kSq8tlXlB
8mSS6Z3l6saYw4tsfOyk7rKVtZ2RlqBWAwzTkLYy0wAISbZd6eZvoGsNS5sow10cYQSkM/w8AWLT
VG/TqHpABHjUx9hPA+VpqpuLjHW2OhubBIO0PytK7aT82eepH6M1sVARmnT2Simw47B4l8noAOF2
NZTpXRHMs5tU1S9WgJtHs+x4JjuDvdKcYihscIooPoRUeWsoMIfg3DXoRuosb2BIzxlo5Kz60ghB
V8meJSPYdWxyI4xfd0mAbj4oyYz5YCj4C4bIidTyrQ6jbxGkyeeuau3OmN8jnTlWobuU0scggjac
xpwQldxpiHdRrByqsujsNDB9yvDMmpNnU2VvEHD41jXJz7ibv5lm7qtKJ0gK//A4gf4eIBkATvHZ
u1zXA27HhV56s4T4fKNsFoQn24iou9a99LehL4l711dxC40st4HEGvOItBm6TSTCOYuscNd9rWed
DHw/msK1QzPLLuLnrvGmUSR/tH6qj6vhTnXOMBbaB+CmBN+FqjyNg+DuWL/jj7/PnencYDpTKhQ1
FxG8Rax48JfOouiOF5nhjnTSQjSjzBAHyabfKVvDox9DfSKo2R8uquNyuLtdMy3aqTHeiK23oLHp
YZmtlh7rHTIJIf3kH14hR2uLk5wEqmSqBy2WFzzi9aJOM/0kNwn4+5PnEUz6+gWoxlA8g8y0Hbt9
IHgNf3VAU1MhPSLjKEFeiO84SZFF03GhoJ9I7gzmBbRfnbR2ZxHV68oV9tkQ5yFaMVVjGS7t0vqq
iRxFTW1VuSfJIUq2NLztE82mjWn3qeClKlog5zKUKJOsL1yMbT7ZVB43FAXBbii/j1YhqEWuPPY/
r5FzGzlIY6MeccpaL777RyNcuWNgk9ac8XI4iK7q5ec+X3CLOeDSdILwTj/efCd+A5osPU9RX3Bb
KdzUQ79RNfAETyLZ36+J1GcznHsaSpf2Uo2RchAlBukh7W9JZEMrtxxFL5OVUYXPprgUtDWA7pPj
hRHhZXQhVbhNduAF8hY1C7pJtkjo34jde+CeBZehenc+YfzD5zvuJ5eeprNexzIqAtAnh+g6aq4j
gNh2Bioi4jcbPRdCKtZ982iQS1E7S4lK2VRQ/2/8hO4omN2zpeglUgIS2OHzUyXXJN3IkNOpTecM
o7aRK+abpPVpJaTKP++TfKZaSbNWQC8Ks3WgUIv2Vfws02szF0StlQD9yVH4kWHDTNoYrdblpC1s
Q/WGbafryV96DHjyPQsc42t3d7FmKoYKCh7UPrjYZbIGIDNET/SVweO6H7f0Ep1dFGoiAV/ouguq
ePsDn0lVGP18FaQVA/wqBhRlme1WnchpN4kbb96DaxPKv0Tk8cvPfYkgJ+a4tMBUBnlKF8zzYi7e
1gvjiJfvNE8+iAaBVn3wxBS3h5hoBtfqAg7OwsPUJY6q2mr/KxMlIuueoS6CybilZd3kzpSR5kpv
dtjBf3h/FFt7BlOcHd5oYGcSbuCyQV830CSmrOkq1NG5gJV0SV13DCG4Cq5p7BN1b1SbMLrM6m2T
1U7H9nmv22r8ivljW+CVqx9PU0D8DYgyAI7cbTOpbTGzEsDHeEh+JvIP2hBU5prJYylGghY0Finu
6qI4DIW0Q1nJEdj/mlPiVJzY5+6Fosg7NowUmGWIaZoPBd1qTY7XtidVm5peJNaTlV6msYu5nFi+
hBqZe/4PWL3+Tuxze18X/UiIifWX+pVcbzvmdP3TeRMrqdmyRooHBUboqMGjAFKjGsaIwJs0HBD0
TR3MsuwhTwGRZ20zg6Fi8BfKsdQNhaj9r7nuZ9Nc4pJWCNg1xawTLV6idBvTqxKqkKNbtd81+maN
ggx+/eBgRGXRRzVVqnIHJ4xlFqoRErQlFixsSzNI1d4hHu/GvjDOrS7uaIwfuijCuBpBW4XUxZMh
G5d7nRdup0sJ7Hidq7rFbbwDcxwibOiL8DOrgQiDlzogw6r8RUyNDLMyVzFGdYh6m4e/4tZLamxt
LDqeq8fjxA6fTZAcI3g9svoeY5dBbSc+BNXQtpN9aZ8D8BQR+98D4eAyJya5T5jLJCwisAy4qdE6
qgGSjCJxaPDvcSOLGQvD0ipU6VSepb0N4xlFCXy8xtgW+mVRPWeVA3lwwQ6ufiiU6HALgrnpizpL
TgD9yYJBdbvJk/TLLt4EzGs7wUzhqieeWOGO2VwiwcawB6zIl6FlgS4R8hCQjlbeUtW2ygstEsSU
1bBFqYXaPtVQ5OeueNBGT7XUY2DGkPxGvovSXcgEvaX1nTuaWG6tk4dBo5ey1eCkuwQMBUnpYSwn
wrUkmYIIvG4HmoREUQ2i8ZyPsR5FMfrAUPlu5adUT7+bTXU/9KOLQCowtb5rv03xhI+KQYqktFCc
VjIM2OngBTV7jzYiHI+yemoxqve/S+JpHnV0ETAvg4mpbp9Ci6jeRK7hyNcYX3HAlOFnG5Hu7scA
zpcU4sQi97FqK1bTbukD9hF9qkeIgybgmFUly2WJaivxa4RncRCkvqWUTjTKXiHfGwnzJvgnKQp3
UGZbpoodE2MzqTM0PhtHDeYtKbqNVZm+lZj7OXwLVbppK8AF22mXs+iiMiPPkENXrVBFq1q3H0Bc
qEHrpayceKoFndbVz6frqqHLBlW+kPekoRxbbY88SStf+vygKdeqaGxriadf9vHExOKsJ04fVZhi
iWN02sOhsykK5GADi7+FUuQYw04JRFO066n6iT0u/Qg6qy3yGUuqwUpML2Iv/LlwMxi3yyMEj0XR
pNOqZ57Y4+6TIOua3AyQ7jAol5ObmAreVKLf5y4PqJwaCYmRb+Sx9TrhdkrmQbRpqwHjuIaP6u7J
N+pKiIq0Md4bIV5t5ksYanac+5V4TH41Nz4xxAXZtLOCOFdQwIv1aU+kzAvKp7qR/SLbloqTR4XX
xokD5IUdarvzOaNojdx5nsrEAHs5HotIi9GmtlP9Mg4ggSUws56v6QAUqTIxra/sRHpUloGCe2TJ
11LIl6FKgrcbVK0dScgM8gdvP1pbvOfky1nmNFGzgvcFl/UrHtxO5JIKlRHTnlAUnbYiRtXl9Hw9
zUd7S0A5sQfEpqUaJq7lvvhmBBujvdKGy8p6ZqJjtf65joa4sDHE8lAr45LMaI0dyZ2vj8PT0Bs7
Qqun856xHgSPpriIEepVMuO9BlPQLKM3s4IJbYEJ0Wq4IGGSMGXShFHcMHzI28ppgiuWul0zCB5/
q58HPFJ4+Kr4DvxwojbUJI0i3PxmcDH3oKdJ7mXVUySoIooKBystH6SbJ7b4AzXVetCA+gtF//EC
ze9tBlVA4rONyOdWv8+JIa5EAZU6DJFOiOjQE6kKn+TXUSr4PqtBFsRIFp7tKOx9HLMTt/4f0q6j
OW6d2f4iVjGAacs4UVmWdTcsR+ac+evfgVyfh4Lowbu+XnijqmkCaHQ3OpwThALRAvD9Oa1Y2TO6
VCSTF51v75cpYs+omA8tJNVIxD7qMXhBazEZyGBin4LC8LEPNj0uqgaaYmiq8aEW1+lZbMZqhpZs
4ZyV4Bj/2kj7WkCjjqs1k3X98mzG6RdhbD2uqrqyI5QD+21VnrGns2uAV+B4QZ4YxnHMpiw3soaU
LO3X+1XIIsDT6TliNlB88A4Twa2kQg0ILNl7+2aIUbgYBIowAt1YsEY/8dSb8KC7vdc72mdUe3b6
0+ClX6/v4paKr8VS+7HSP2Q352mmmLW65EiV06gHkj79jQgi6pIO1HK8cd6LqJtAnUQ8vp3G/NIB
7rKQUJd4vi5j0x0p4kUI446Ksh+iRoMppVm+6QTsW3uypAfdn/wKiKW8nMFm9Wotjzku9OkJQza3
gO5RkK5AIdgT90NjzY5qV77ucFZHLRrr/NbSmFMaxRgPKpr6aV1aBondDB2/KCPRMoTwnTcksuUz
1tIYtzSDtykt6NMqGiytDB21uqnz+zh8/Y+rYnxTgirnrAlv5RWa28bqnrU9LW6Sk8jFttgMj9ar
ohd9pelD3ybKIr2RYlV7uodBYoE41zbvo13lz1wN4ewiS4SiVnPboRoHtQdux3QSn8NDdaxcK7mZ
P49O4Y476Tt3HnLLAq8WyXKj1AnQ4QJ4AVyD0UWpxUcjjTMd5e8pamYhuljLff6KJNotT0W3/Biw
y1VR1zUJlQrGTE6CkC59YmDkpzk3862ScDIYfzi+iwDG6cfhCD4xDaXUEu0tfuWVz8oZxX48wrtz
6PDaY7fN4kUaY7PKPmtFqUGvmPlNMV9FINp3HCy/TfUAvgBIjhViGmxZIuvEQZtn0LeG+TE2z7Nk
V62n9H9jey9S2EJfq4/pEIoIZvUuc6u8sFKxuZfkjLOYTbVbiWFOPzYEaSgH2CfNeJyS28Tc5eip
06WnLHxJZV6hY1PXVtIYVUA5Z1D0Hotqh2dohSVF3zmWiSeBOX6lLGU1r+CMg3MFhFdv2QF80xod
CoCtHCQ3OvBK95t5JpQU/qcPLMyPVJCokANgwbXIHgBWtqJx7bH3gtvZkdHoAQBl3p3dVkEoIGDw
DWT4GTuv5FMEcGX4zJD2bpm9YWtgaidp9dirocfZUrplH1yYdBHGGHsgarRZTYEbBmQSQqkFIgXg
7lLdCsT5OCXpPg7VxAYQghXowVkH38LUL8DEWDiGZPtoL9/BugEzxkgwgaom3X1Y34+8aGc7kEOo
I6maISPjwEQGralEqT7i0UADRkTbvnQEHPaJ3GVw2P1TAwxznZK1cdHUto/zIpj+feXgQrDj5GIK
wdItdadgj2htw4lmy3iS/NEJ7dzRRwvjQdwB8s0XBpDuf6+Z0aS4UdRGleFbzcfAV3bmDUEmYD41
PjdM3j6+iyRGjRpM3w8CCuIooozusi8c6WuOVizp3rDa/eCPLwuvO3XrZbteG6MwbbJ09ahRiSD9
jsQ7IuyX6DYJHgUeGe1mt8tKFFsEMyKlDjRaiQo/kdRCVu9etiWLplbm1wV1f9Pufgop+l0kF9l7
h9fWsOn0LqfIDiIvJhEKZOOQQFLknTL/HEZzX5uSe90ScNSUHUHW4kCZphbWW85dtTro5IiScDQ8
XZey6ZFkNKeBzwakMWydFr1t6tAJiM/n7DELXsvhaTA9qfvSS1aWqxzjRlXgg21bCaNKu7p5Ri+1
dUT7rsSpt4z4vkb9u26Qoz+0iluWT8iEXF/ddjS0ksgYGTlroSdvGMd7g4Ia+II9hNavHkvtgVeS
2H7trMQxpiXWpMwYJyhmtpft1ioeI6ezdH9EuzmvEvwWKV7bTNaWdArqWANCL/BpPWif6IgcvQO5
rdvqfXccLOP2RcO759i+VMSKOe9h7s4yBqYyhHjKayhOO1tAxwE4V/Yy3072eKJDIxPPumybTplo
BrImIvo2mNApU8QgNFrUl9DBeqJOfzjUewKKNN6DZNOOrQQxUZMy12KhUSptaX5RAk9FeVZb7lrj
Wxqp1nX13DQkK1FM+KSnSzdMNV78CyqAbQmr6SY8CO5NM7KSwdy5IhtUOaM3oMxiy6zl73M0oS/P
QCdiN/28vp7t4GwljLluupZXIBfGIbVu4BO39I19aqfn2Be+0OaoGbNqO45Ieu4fr8FFL5grh7FN
VQTt9a8wovUtwe1ci7ZQ89KpvI1k7lsny8KSjPS+ke+C+JDKqhUOo2V2vDfVpuuWYQZR5Ea7PttP
UuWlIejoM3FG8yaQXyaV0227rXW/f5/1nkkiTlWCDCu4eRCEpPp+IK8yqunXD2bbsVykMPe1T4Yi
RG870PukcwygciDLxJ8CwSvGM+FiNWzAJyMreNkz1lmSIi6kcIGWy8PsGUV5LMBChjf+D6PQdrKa
PepktrKyceL4VY/k4zBXT7GSWqGYAtAhLf49vsv772FudtcbQWS0KmDT67PYfJ554xzbRuqyu8yt
ToxC1cQenrSYHxUg6SfSl0XxujCy5JbT57Gt9xdRzJ2e8pTECbWHdbwcwzB3TWF247T207HidHFu
ELu93zbmMpu9nDUFTV4AKupevundxUFjthMCpzd7hOsGGkb9jXaFJ1bqgWbOM/e8a755O5B9VU1V
N0TRZK650pppKal0ZxuU6SSvLl7F+PX63dg8vZUMxnfqTWXmMr3hYv5DTD9Fdet3SrU3a6Rr5IFz
ETfNyUoYDcpWQVdTkXIJG3QDLWlwpCPAkkQ4b8XtuOe3DAyGv5chS00/6jmu368aQ3rOAVAd3CoI
vzGLfH3ztiOPlTDGsjRVkSFqhMWnsA6imwIppTgSS/Bzr3/hYbVtvzVW0phwIJBKY0gktIAP3kSV
cU8TywBu3McuYpDcyk8Zht1rL31E0/1B4Vy+7bBHQUEDuUI8lFmUoDGsZjUX8NZIZBscGmmgO118
Y+ROOR8M86EKQDfa88DyNq/8SihjXfRYjBuTLIgZDFsHY2Tc7LLmOeVO8lPV++C7V3IY0yIrSSbO
WPNbJb69yTzjTnISp/laueXpLZ2D+hHwnlxzP3Cu4B/O9bKxjKlphb4fRClCzfLbG8bsOUe4EjzN
d5QLt/dkLwR4NG1QTZ5bzNvzGjo23eNq6ayZCccxq+kQ9Dg6oDiVlfsWsLaYTBQf44STdfzD9bys
lbE3edRFoxy0yG5KPyJwHk6HoHgaEQXqaHQ6gf9Xxzgmty+Wp0WM4YnRBjMUMu5pMLmE3OvgHRTN
czgfs/akSjdl6RX1MS1PqmGHpjePJ7GwBu406x/Mxe/Fs6hDYi4Hk6YU4Gbxyi80Jk3t1sv3oQ3o
Ei6t7AYkO/T1cq5sfT9phUWOZVhbdM8cJCfzSOek5+6t8K4dKztwh1dxx8tQcsWyVqqLy04psEga
eOcACsIsIfrJPwXfMXHbOxRXUu6sabRaXvfzZr5ytWAm0jHkqCdZhVOOCwynRaIVVEDjmIddF5Gn
tkEmuI8dYAu5aV8fIzH00/kmnNRHjlPYfAasPoMxWSSJgQRLU0LGudhTjFbMnRJrcuXTfGwj77q0
N3i+K4aLxTGq6jldTBEVOfRA57bsLhG6lHUX1IEnHS/wwgnd1CaW6Zde7GBkw4oOoafuI0t0GjQZ
8Z6s21Xd1eoZYyYKTdUsAgzp4IW73J2QSRX3tCBOPXByHu+vr387frlcKcZ49SRJU2MBemHX7JTs
CTghovEJeEeG+PW6oLcpyg8bTcCrrSM3BaJCxtdP2tQZsQwrLf5TuxUONvKa4/x99JDo8KvjYNN8
bWObd70FiBHv/9FwvxkPrr6AuVkEjF9BP8EBj/fTt/iGgi+EB8ORH0tssO5jgIVfxt68UyuZzJ3q
GvxrCygzyX5MQegNGJ+PFN0JpfxbGbVf2io5CsJojYVkR+ZjEadHlKH31/d+W6lWX8FcqQIN5lIZ
mJRluf00YWpYQ+cDxgnBA34b2NGe11C2qVUreUw0UIdof4hoF1EToGsYdwtUwGJTWyES1lwshU3/
uxLG3Jg2X7JhMtA8HJvlPm0qTxGUpzbFkGT4g2i5g+zk9e3k6RFzZ6Ygb9F4AR88YTATFrqETkuc
68KTwfh5LSJVD7YpNLGlACNIS7vNy1sBiDzXl7L5oljtHePYtQLU83DtSP017Y24yF+LdvCvi+Cs
5C0sXj1aphJUpmrayY6m23LmG51fKRwjvp0zANCyiDYiRVHZJvxiTEqFFOg3HW3DpyODGeKPr6R3
JzwzqVWJJoAV2T0P/2Y7S3YRzLbkL1OpoNcRGp7qoOKUs/iU58GpaOtPgEJ5KQbVbgN9LwTDXd6+
LsmwG8nwkAP3I1Ulzj7/4ZL/3gS2bX8a8yaL6eT1fA/kp4OyK230zBhPjRvtioN5J/MCX3qxPlr0
i0DGnhqklhZtjNHQ3jpSd7egiWs4txVvXdv3G31UJiG6hPa39y/SqssDyUxoM5UT+KZHn4m5nx3p
SDTZt47gd34MsN893KN9XXWp9n9c4EUycwn71uh+BUQ9ZqA14XuueGN31jsvMc9KOVszt6xI13JN
InMfB60W2s6kJeMMgGBPhvFzkF615qWceXzJf7gzvxf3IZg2436QaY8axXcYnlJXRy36THuRQrvz
i2ftJvZ4we12pYNchDJBQKOUeR/G1CO4I2AegOMIhOoS04SZk3iaI39L74C94IzHwk3czObNR2za
InTq6KA7lERFpH9f2SK9SyPJDBDhhh2K0sgnhqCqHzqe3mxejJUYxiM1WRnIk4JEQ1B+Q2Gs7QzL
KAY76UTruoJur0dF+xEuByIrJrroZ6UbGgOeKB1OBO1k2a7m1S43NVK9iGBCB8zm97VOpwiWU+JI
qq+1r0PtKRJv0o23FOZoRC2WwNuBvFPUOnlTWN1iV2bD2a/tg7kshjmYRFKaJaZxyah97ovnJNU9
XekewGHwVxHXatsYo6Ubvdkrbf5L0UfkQybJ1e3OVewMLBO5V5Te36iCKcIBorCGasN71ZakUkj1
skZucJatSc3uBU2+URqRYxI3Awb1Ioax+XUdTa04AkpkqJKb2NTvtUbgiNg+pIsIRqnjKCqNdsID
2CBeNNwk4nOWHQseFc22Xl+kMHotgckwFenV6Xq7Hs+98QnBaaHe1NPD9YPZ9surLWM0OxCjOG9r
nAz1X+M/tS3Y4an4EqCxStwBlI8jj7d9jI7XMwDmTBmaNxv9vpI6ZwnzvRTeko78nZJf9pBR8qQf
MjmvsLJkD2wwyu5k2mPtTDaGjFAhnHVr4uW/6OF/cJCaTJCawYw2ERkHWaDlWYmEikZ6kidY5YG2
ihQ7Ops4nUFswEuHU32+Io+NXosFffBhBWWszRsxtLMltefshkiPeMMp5Y6E6JGxx0IEDTsPLXpz
8B6QCv9b61sucOWtWtCuG3EDN6JPxM3l0aL2Kh5zO0uWk2FiOh1PH9CRda5qtL4iDH6VfSqLGpNC
oo1ZhZ04mI4BiHM9e54DHkvfG8zYta1hTAEwAVCno/3gMkDh8zHeoekyB79FYk+JaZHmeyAunhHX
mRUWL5oIcp8quQ2TyokMzcrD2B4CdTerEhC/lntckU8k6x0hV3zwOFhFkzd2HQwueA13IhlOuviP
YRqAaAqPmVI/BZ20V6vh2APTAeh0jjo+622jWXjhO2nwvcrU0xiOvhEIN0psHrtgBGXvXdoTNOBh
XotANSVtr5UJD7J88/qBz0gFeoAISgnGrmDAeCkSEwoqDs81SFIFzVKT73rEi982/eVKDmNVlgaU
Ew3FkcyCs4kIqjtIxLluuTZF6LJuSrJGMD7LGOJMVCKiVSmWspxr89OS/cg1bgsf9UsftGglhNmv
XEpTMUlgh2m+C6TKyLmFe8NqrPKWN9u0eTQrUcyWAdBMiqMElpEohwFNLqkzh75s/sddY+xvEqZB
XOmwGIkaWENOLCMIdmoRcsTQffmwbyvjwBzOCB5eMtaB5FSilzRfs+DH9cPfTravBDAHoyuzYYYC
chvjAQ0gwNucdvFJ9zEBDqAPXqMEVxpzNl3W6JO+JDTZjl5gPAYEe/6eotEEoyw2r2K0nWNfrY05
o7yvh6yrM0i7L/bTfkAdULMTb4L5uk9uaMJAeOUj923q30oq4y71SI/yUkAmxAye2/G+ln5KxikP
efDJ2/WwlRzm2apFQtarNTQQAFc4ufwQ3Km5lXklGHLxUrerh8Yed78QW+pj9vm64mwGVivpjIeu
wihqSz2UnVwI7WG4IWlu1fW9oLyaDQ+WbbscdhH2thUrF4nQKpYFOpJLkPYR0DMXut3uDbxpxwVE
5IQe7LyHRmb4WwPmsHYHR/E0Oz4AGdVtPYoPI77wZhg5+8iiEuZSI8x6CW3JzNsxOjQY5e/z1yUM
wVD75fqRbRp6TcWkpAIgJV1nFHMxeswUNDgyvfksgJciau5iXvX9D0d1EcJoZTeCbjQ3ECxK+a05
PUqzY0y3JohsjE9NHltxvVPE1xarvL627bL7anGMPqqCktZRB0cpHugoaOjG/uxR1GDe2OT29f69
QJbaPlYSOY/BrenUyb5VPJMcEKr12f319dBt+mj3f8cXbL2qxWDrkrcwlKC7taRMc0kmW0kn2MSs
LEDDplbVtV+vy9z2NReZjLlMOikohqrHCwaQEt2PJv52/ff/YI8vAhgFBJHIUAktZri6zwgHtX9C
IEe2KAsVx/yzHDqiVzraVz681PaJXcQyKomYJ0sVAyWpijwEhkv6e7E7lMvD9dXxpDAKmHdN0jY9
Qdkp2WWh0y2Z3bXWCLbL63Lo71zRDHY6uIvyKCi0BuHa4X8Y8xF43nj4s39w1b93jaXX0LJonDUJ
cma/OQGC9qg5+WmxF5ciOv1VKm0V5spY9MrAK2KniSWtGnahq4mfM/VYh6eWR1S83a22EsNEUzMe
BAMGXJEYlJ9A+OwXRfEQg0C2NUN31DoZ8NUoh2uYs206txYWd2ieBC38ZxDQ2KnHFjLXYN2cltxq
dGCQJsUugN5GMTCvZrCtWMPS83JZ29+8CmeZS5OpGDMrYkTO8j+zvTh4CXi5r9kUrkd56Hv0CtBR
QVpVxev0mPjNt/HIS+hu6tzqG5gbVCs9YHsTlAD6nDwm6EtYIkypxKGD7fRGpbmbyuquIPH+uqpv
GqSVWOZKiVIxtrMEVzyG5yR8DfO/MbKX32fDChMgQEspYFkRmR4Bi2eJVQbEpRbI3stOF5/MTHf/
ZkWY1tZlRTcMlvOirudQC+lbK5zcSrxP+5/Xf38zmtAvv8/co6hs8z7pcWkT5VtRlJamOhJAkmYi
WznhQfVva8VFGHOb6hotDGYFH9W6ymfVk3ZI0bxEHkhPXFqvSQ6U7SBwe1vd/3v6dGSGVutkXi2T
ZrTB3OCNp+d2HH8bOztRXq5v5bbyXVbHPFWkOY+UNETMWS6BtxTBvkY69L+JYBxu0I4KyC6QREj0
n0tc36pk4HQj8o6IMR56NoZJMmKfkj1F+W3A3PVGTudfX8hmZLk6DsY+BFNTJOkAu5rO+QGsZBZK
ordartnXxWynylZyGIOQVkCTlVMsR7UoiiJt7CAuku67wZq/T9C3xn8rgNKxUm5jJ1XnD45XNzUN
KH0UH5cRvtR6Xck1RgGzzKZYvC3iMCvAuBDRdpRxdd5lAsfXbxeeLzJZZy+kg2hEI6JaWr3DhLhv
fBcejH3jJjd0OEOoLLQiXt/kzThmJZJmclauODMUs0lUKKUwT1YD7OnasHQBObUf1+X84TB/7ydL
rCXJvTCJIDkFfZ0DWB2MCHUY7qQpiMAJ/fhpjq3kp2ZR6FFhb/BUiXOaLHZHGAD9MIneMsyD0+xb
u5ysNEEHWnTTWIDjxFwUrwlt+zJeFswYrSEAmVJII6pY03urFgwQZKSvuXjqBBxsi9RE8b0vePz1
24Hc6kAZQzbmYhLlmHaEDgH3DjpE9iIK6qNDO6E0nvpsPwBX4hijFo5BGi20pSU7NXt1F+yJlQLh
NAeoP68dedvsXDaUsW6Vls+9UuDBki03xUDsRtzLac3TFOozr9x7lTFuypwS4GRLeLV40ZMKnETB
DWjyASW+yOXpJe/2MUZmlpO8ChuEJIHxuGAiUUvcVJythWfNOHJYDI88GpI8w1yNM9T3bbiPujt9
2ZUi91nOuWbsEGA6VWgQpq8iCjSfgji9am3lpnMXF2WxzgpuRE6rEz2NK6elMRFQ3tSGEADeF9RO
t11hC5GbmE8p+WYU50X5q7fYRdc1uvqVrdRnbSpIg3COulcKoQTGGMwU8HJSvDUxhsNUyFzVoyw5
8uJWxm0c7Vr9uR2cofw+EYlj/7czKatFMfbCXMo6iSscmdnZZb5LtSM6rKrgVcaUeBL9MFq3EiKO
UJ46MkZDA39VrI3o0pCNGwkl0/Kgp4/GxIHm3DaFhiKagCSjVXvGYABUa4zGFEsTdotHI9bUXkAu
JTqAHHV4YENcaYzhiPs5HelQugNEXxeQ8z5qHj4dk0Cjmst7om3aQoCTKaqkmmCcYk5NSotcEIwJ
hmPJ3Xqq/USu3X7mMadtl7lXcpiTCqaZDDK1ufGn4USbtCbwfFY/f0GDz195lVnespgTy0msgFJU
hNsSgTeB/m1z7u1JNTn6ty3GpE18mEoECvr7i4y5aMkcdNoxFNxIGHtIln8abgfrdv4LtxWAYaIu
6h9Sy0KQhXkJ4/7Wv+jjAu+pUhAn9ftveMe7QN19FnhKv/mQWUllLKJWpGWh1MgwEz99QM+ko+uW
GloYLrD7U2i3hRU6BQ81cTPWWQllNlQtkgHMMzQdO+ShJaBdUTXQeFYB7U2oD03WeIuyWBEXkpTq
wwfzv5LLmsoYOtKDwwzTMcPzMk5gbyHuHCCgkw3LrHi9kZt6sxLH3LpKDoZSyFA90/XdJByF7mEM
OL0JvJ1kLlysmRO4udDOTsmx0wPZU/LlyueltbcbBYGhSBTREIF4zsT9Milqs80EhDmOaOcPGK5C
B0uxA6kkUE/hSJ94Y4Hbe3cRyOjlFM3VEDdIbFWfW9028hM4CzlPjM3oY7UmRgtnEhvDnGISlrJX
g7juEQwjzxVw6SV38IU9t1V2e/phJZBRPyCepzLJNdqBT9m0yvsYyMz+Yslu4giYNqn3b31hFBMf
L8bq3L/wAsitXSWiokuqKBuU3eC9JUtUYdHkdEDXuvY1KL0x/DLz2hGlrXhkLYNRSU2NxXDJJKSg
fVrFrf3gNHqhW710QJIyvOgeDLTe5PGxeXmLY7wB6MHrVOvomGMkg6TwOKFrPiY7jtZs2ZD18hi/
XSSZjn4O3ARhl2ZW9kRtZnBHx4MMq/5MAMdJPHmnv/IsNW91TOwvdESsogTaKoPIejK6gxC0d3ph
cma2N3GciEQAZ2uqmJdm4QqmKlYifUG2hvizWx4Sx7gTH3GIjnGavWQXOzlmoCbV5oXmm7HDSjCL
Y0AAGigUKV6ixC9vClT/c1tNrdZZbA2UP+2xe71+klueby2PMWkBkHvJElFgxED3lzreRYRHvbmZ
oVnLYKyYKWTFOI7AZpiDO7l+Llqny/d1aEXGa9i5SeW14UMKUBLB19WHOeG9QDaj9bV8xsQRNU0C
MVcogE2ALjla91R9AziuvMf2Zji7lsTYNq0a9VYw8diJTr+C5/Ac7hf714Dc3wz1A0qDqIYpK1BR
5qYnfZwDywyONYKs4NiIZ0PneIdNK0ZpUYApDmxHlttDAS7dr74nGZkX1UaavBYmy5Aezdieg9C9
roubl3sljbGZy6Ijj0ARBNpRc4ooP3dCZSfC5F0Xs5l+ISs5zMZ1shJIWoPAi4K0iefISUHcU2J4
Vt6pnOQyb0mMnRx1AOG0ObKxVYCZmMyqg1sZb/rrC6L7wgZ06/UwRlHWhGI0NSQqlPGoki9V/6mI
zkOf29fFbGv3Zd/YEZ9AF3Mxx+MAnUk0UTHtiKP6gRXa4Ki3eX1QWzHdalHsDM84l00zDngIUJ5w
ZdftRo/mrrmYctT4XNk8nTFOTW9qqVRBGUCiu8dsszO9gKXRxaDtEeV2XjC86TdXW8iYomkJirLV
aEscAitwZCVxbUmY/xD3pvzCOS6KT3FtZYwxmsJRN8YOsmbpCfQoYmP1htuXr4AA6dBqNepnxGEc
VeTqCL0Qq3TPJCh9qQewgMsbDmHvD1/pKyq/owFyz5NGvdO1JTIWA8AfcWvSbgnVGl2kAu1pJwPh
4C3vz7Ma24oCdi/R0EHJx4JWSGKq182EbPj0WaItT+60Qyzn5U+0ksLjG962GxdhzNm1RdcuQw7b
PvW+UrtS1lplxVGQbbNxkcEclZjERjYQLCj9krX+Enllf0Sj+nUt5AlhTqgvu0mYqcL3WmAHaW8X
TWYH2Wmu/euCeDtGb95K8ZKqlWKDlp7A2jQFmDe6j4ov10W8PQw+qJsCig2AMoFwgh2uNBRtbuQZ
zZKU0VXE1FYSWRR9L7bDQ2qDrduPbkQ0Fs5vnQYgmRnvs31ix1w4t+2Q6vIlrClOyq6JYgV+ZbTj
GxH1ve5r8GYhMU9j15il4F21TXO8EsjEiSiUD4IavFVJKQxDd1QBuN9wn9ibp6gQcAiAFAqJJuYU
TVXLNLnDKbbmjRQ/ARWZC+HBE8G45AyTjEmlwLGkjd3EoyXVtgLYs+uqQr/zo6Zc1sG4ZGNEy31K
A0HSBo6IhHcXAM723hg9XdhfF7UZo122jJ1ezAc83zMZ2MGVKNlDf5SD73N4E+mVNYy7suGkWqjh
ubIwdrhKGWRhEoBJ4Yjj81x/FngBE+/3qRVeXeOw15aaDCgAyspTjCZP8nJ9t7Yd1Gq7GA+sGnlf
Vb0CSJ5T/1PxWvQI4bl6H2La8j+rM2HMOGnDIG1jpGaH6WWRvpQxcMZ21xfEO37GiitqofUNGAwd
Tbgb0eUW3TUVsJWzc96CPvvrdWGbnVZktXuMOccUTkyGlu4e+lRhAjP49OozARFuheyG/gAwXh8A
HZ8CNF4VP2V0K/LbgbffyKuPYIxEESz9aJh0qPTc7Gl7JPIqx8lObtC3YYfO3zTSrNfMGIwpUtUu
6mH11Ta5y5T5Nl2mw6DGfwM6s5bD2Iw4i1qhzlHC6j73LiW0j8/TvXgXYtSANv9XiXv9MDdd82Ub
2caJNkhJNmlIURHzLtQ/S2gcn2qbxLxBtY8GVwO2+YXQnjmuXBfAfNnjuGh2tnicjuZNn1iUuXvE
pLrwfTwKXH5hnkzmzKRKzs1qQi3E6J+b+qWVf8y83q6P2/d+WcxxtRh76ju5RypKGB/K7jHuRbvW
dKsweNAUGzbrnSi2Ep2SSk/mHgUCcm5/NvsC3Y3Ri/oPvV7jy7+vkr0Xxnj62KiqAEjbABHpk0M3
Cg7ppsgCXhzHRXL2j61CV6pUToueqXS4VZNDW28wwSfYQsgdz/vgsrAgSTRQ9wMBMDIm711KUKGj
v62R/pnMndYcao3T5EcP+r1LfP/7jK4tQkLmUcpVkB3f9/1JrjBRV58xqLDouafW3wSDV66iX3xN
IqN6ZRI2E8X/eotDacdAGu6IJR3C1wYvcdORb8YXlAA9bgGEI5jtBi2DYRkbgfZ3lVYXW1QVm6/S
jaRarYAbLdkK2BEw+ljZSG/zFIYnnFFMUlfVuOgdwJJnK0hiW28jq+zsQhmtRfh23TZuX7mL0rAz
J3IuVsVk1uRtuhYNV56hoBwIdDnkIMbj8npd3OZdWEljgpKIdKIeTZSgEBjiGvok6syNm/tJ4LYH
0vjpiurITERSZyJGymcdTS2D3aReWjh6eJgyL8z8OjgHQWaPrd+Xn0xes/zHwO7dLWGLLnmeVn1P
YMO0ZZ8Pj0LBuxQf0x3vBdA9XkWOSTYLhhTCbumScsCk4YlMst0T1eqi+aSVgVURtbNAn/hzKXhp
D97iGBOjN2UnxW+44Vl0JzW6gL7H/Od1HfkY6L1fH2NmhmoEVneBsq0y+E13rNDM1VW5U0dOWYxH
WeGtaWN47r1AxsronZku7YwTUx4XDJgT8Jyjqx9Usw6g5t+CZgoF1x9Rm3RNR3y4vtyNCto78Wwl
BIDp8axIC72Bor2caF1eP1IIOpDLZFaORhEMJ8a3ma2f1O/XZXOOk+VCIIWSZV0Esu6QFIirJU/X
eSD+PBH0nq60NTSCJkje0hVt/mnp0xcViJHXV8HdQcaqiOj7G0wVEEuNMzkE2bHgLngq/fGug4fC
OESHHpu8tZvRUvfmjiOcY2gUugGrBQaiJAnlgvAo25ufNZQHBbfYFT9pv/u44/J0bCREqLYQGaPL
oLL+wKDXNmVdg/MBLbmRhTl77dCjWIdc4DflTKx6X3qh9+9rke9FMganHUcR8I9AW8vnAojpM5hB
9HMVdrzGr81YdrU0xriY8SCOQBcnjpJ583BvBIdA+Hz9tLZd62X3GNuSDGOVS9Q4BwmxZ1WwtNS4
NZsAkPrKzig50v5gWS7iGMsiiWHTz2qiIn6hwMOZgyx4eN+8LMc9pveeaBHZsBRc7+LHKLkSr91X
ob//0Qn+ls8SY6VjYhZ5B5SAtA5BG57YmIr05wyITyVwF/RmPyfTXRTop6KeTsmYuGYz3SRh8rOe
kp/dIFn6HPldoVqBST7pgrRb0uhzNAXPevoT+WM/H5RDFCQn3TTPTaq6xaRbgi7ssmk6i+O8B5ea
HQvp12T+Iizooao6sNHFgSfHmFXSA+f64W7HMmBnxVSXif/ZDFFcjwt4RvEYakBGtzg0S94gXqTQ
JIXP47KiqvJhb1fCmChNr4el7rSGOIFwqoDjjFTk4gJv3RZ7Pyb/vvSFO7iSxpjRLAjRO6sj9h7i
fyrzHlMWkGgZhNMPsBmfrcSwltQwWrFIJuJUAhiB7TDD4HM02mbCI5PZFCTBnajEpFR6jKBkHjCQ
XxAQzv+c8SYydZuA14iPNUF/58MpreQw1lkXqzBEOpeW8hqkbgBo4Ae76ti4I9BV5x3hgSVt1Fxx
UBgK0agawkYzaiHM7WAqDeJO2lBBUan7wl4Ok1s6wn5u7Osav2nOVsIYrTCXQa/1PiFOvoCHrnNq
oJiPO4QMgOPkXC66UR82ciWKObBCHZM5pb0FUprYbaWe+3HkJIY27f9KBHNWEoBpf/EHyMLLMp8T
zUvC3fUN23afKxn0G1beGhgQYEMYcDy0KQuRHi1u7aT73gmszo4fA5uHzcQ7IsZ5KpFmdkON6K41
bLSWWn1sq8Vu6h96vf+P2sD4T3GJNTBUwrlFpolHI66tZh4GLfMjNTuOZPSu7yXvuBhfaiQFWbJ8
Jk49oom5LXd60Np6tnDeOzwxjA9Vx05tcxX4iEk5u6oJ7MBZs0qRd5U4YtgoHE2QWj/PCIUXBJAN
yPu+p3LGOSCe9rHxtqn/H2lXtuQ2DiS/iBG8j1deoqRu9X35hWG3bd4neH/9Jnp2LRrNEXbst5lw
RJdAFLIKharMwRCqJgGKg/mmOkR3lpPTFJXWE+ag+DbvrMe/2iRWWsVYaq1XJaSLpKj9pTmUynKS
OsJbGD39F9CBfTOWlUzXGxEp4nxHPFDkerTXZLrLbdnHsfL/e8/EbyDL5tyGObdqSXUVoDK9M43W
zub4eqpNbwJTvbg48VzcGHiWvPwtOUdZYbAjUkI00xToyVMX9HP543zbt1+s+lbtOM00G41cv6+P
AY2kRjOjSvt8aeEfPSHHaC/sPiYF9peXtBmGZVWzDBVikZ/0WaUCvDj1iAKbOn9pEX2j3F+S6zJ+
v2xmo82QLuiXHTYRVcImLJcB/qGDRL+1pVdK/zkE0x2d/skSW3LCG9EFS4jLA8WNXmZq2kQfAyqi
EKpkUBECWmgOgYj6B0cCVaos/WrXBtNBvyr2eN4LzBP6Gznr3f6uZ6MMNlZzNzZNQbsN3dH76KG4
Kv1sB4p5dF+lYOcV0UvBy0j/Jfc4W2WgUtXjfEnFUP0Yt2vuhoBynKPbyxa5lBDbZ+GXKbZSL2hK
pfUZijTWgiqF2jpmmFCubyvb5bLyR5/znJayNbWpHAeCzno8lu7o6Gvq58RRv8c379FHg2P9pO3D
2c1eLu/i5iaurDKn0OxCiDTluD3NBL3T4Dvc98TVuYedc5GQGQedR4z4DdBhcFO1Gm1hqm4iTaD3
JBSeK6m0p/ldLCO7SDNPVMzvmqDFtlq1QZ33TlIlkT3VP6RyukKim7kL+Kgvf4XtoLX6DIwvx6Vu
zaGEyEjVtkHFB1YwqtjT7MlN5H9vfY65Tc9amWOceCwUASoctKH8gCucXd0JWGFkp7lNrlq7Q6u+
7qVoNjFueZU4+pc/BbGzZTYFSBOSh6DW/addkk7wKTvJk4P/3s4KQFqZYW4IGC4aooEKwpe5eD9G
38W5eyAWb1x8M19fWWGuBmASMNM8CpEMlqZdNq0zlTwiv82UaWWCJgWrXHppZ+hT0++VR7sQQXhS
fDHmPapy3IEN9VEZRamQ4+jTlGm4SQ4z+hcimxLrSg4miAL9RIL81USX9e6yJ/IsM+F+JoVRzvTq
aLVuPx8UMbcz9Keb1+bMCY8coFEYoBnLeY6qEZ0tVQ3GL/BgG5EnW18TnRcMeR5Ol7zaMbnT6yqc
cRkxp8UeumPbE3sBs00UCOk+Xg6GwPmGPPBQGPCIzGIkGDBWod/zz3VY7dx3EKp+zC2l1+l1wquU
8LySwQ9M4MojQboDOpD2oAzzvgXxt5rF7mXv4JhhO160RraaLiL4lDVoMmM3RGthEemcLiTOhrHU
X3EiAtAJsCKfHqYFIn7Xo4DxSukhqV9iXPJ67+9WxXiiMBVhHVbw+UI7aqErQT6hVTnZLedcqYwT
pqIa6pUCb+/IaFfoFc9awzWtEkKtQctr5OEcLZXxv1Qrpz6R8fguKuOtjpJZk6uHBlp6WiZyPGI7
0zzjIUsKgitw0VWahnzhQLUPS3c6Jui6Ml1a51UcNcCNhHcT4rgh29sil6WgSHOludZ02+oeKZ8k
ntQGxwdZ8q8Yn6/MEvhElFkOCE57BGQxVGxRey/yazW0Jd51gbcoJnbVeq/2qgkPmdOHKNsvU2kn
HS+npH/kc7Q3cStQUC3+JElsCKQJRVWEDJKrvaveEiin8ZUSYYhB6Ej7PzlXZ2PMiqIU9E9kwork
7EFR9qEUg5CY056xQaJCE4uzESYeo/Qit0KKibjyynT+uXhgqv1HdAdeJEc5lKCoIMcJFCqgqvgj
3DibptnIKrB0i2RYJQ0sELEYhdYmoPQjPPqz7UT5bIS6zcoIuKVRSxORb1jNY1L1tgbisSRVHkwL
radg6SZWwdm27Yv46pMyeKi3fZcuHfZNFTyCVjXimcphwcNGYzfV4xhdFfzJgm3vPy+TwUexyEWx
anCLg7KfPezFyYmhk9G7qj/vMVxjQ7LqjdcLtf2Euloog5NNWlioTmb0CXX20PXoFz9UCGW2L5ZD
BehSO77TT4qd3lXfLp+MTYDGzdwwcEu3Pukld20x62GHBCHCC5n+ZQFTWO0mA+9tcTMdPpthc/tM
j/KpQK+7G4c3WfWY1ZzaNWcZbGVPXdJWF3q00aTTcTHFqz4CM4yKw2BonJRgO8yslsJgiZzPs5w3
MRIcPbxVxcTLqQ7RUtqaqUSBppRuIs57q9Bd0Av4FjrPbK0iuzHBhIVSXecZL8nbDOirH8TgziKV
shD1KAT3UlD2P9TerYr7Go+a08yBGd4uMjAziI1mTgS7mEGFcbpXebyd28dgtRQGYtKkGsuWqkp1
rmHH+3pvfoXagF8HzdVw6F+bKzjQoXmRr3kH8KMQ+ykcrSwzSDMO2pCLPfLJ0pgecgP3tW7yuwbw
0qhLayfanTCPh6nRX+ex8Idxvkoq/VkzZx16jaojEPU04GVGN6bjJIHTaVSdRtbteAwBkjheTZ8F
JBn92QDTTkJ8GZ1tSVm+KpZwNKx0L2tm5WQKRvAvn+9N0F6ti0Gzauih0woaOHfGli0QwbLAjp47
ghhkIL4CUwnH3iZ6ruwxQGZV2rJUITrMlHYvJrdp5Mf/XXcFcXZlgiZMqzhUmJo0DgMqioY136G0
ihdf5WjMOWclH0+FF1yCfc7OiVZKC028xEP4hGJQfl27VB4zdYtdgvuvcMI+X4F/6pF2CEXcKvv2
5e28UHYGYkmt3qgsLLR4lvwiSN0YDHeTox0w52tnbunwqF85m6cy0KZlfR9jqg6TfNapQkFR+xrx
3uO2/RHvshCc10FuwfhjWohGkeko4ltyv1tGDNYXb7nce4L00CK8JxLh5BDbkeFskHHIqRUW+Ajy
zKG6Gzu/TzAa1t9bamNfPmjb387UVQsSXrrKjjDXhVDGVoiSsyVfVdlOrB+T+Y9KgVCd+j8bDEjl
/dBlGkFtbnivrwQ7dpqnFuKWP8MbOrQvXFWdbXFsbu/X2SSzX0pipKZqlJjAlX4gD5vU67Z3MTHr
DNoD92rK+4bMXlVmOySFjEgmQcakiFyzm9D+y7n/breprL4igx9GJObVYGBOgLKryNCbpQdL86gc
aeKbHA60bff79f0M2k26AquQqFqrDQCRxHCt8lWdb1PRURJOBWs7UT6viZ1iFjGbAz5bQMUsH3IC
+kQzdo05ACUwiZ/MZrKjCZx/YsfBSK5dBjGqvs2XyYLXkzRIpVPSmraQ2FB9Qw55MtPMydCawysq
/Aswnj8qk/EMk2ilxoRX1c5NH8VnKnseu8lOB2eG4sFnEpfX40h94nMsOFtUf99GZYxJuJhgoG1q
01dS1cvC8iq2noce6tRjYjdm5lRZ9XAZU3iuatADs/Ie1E6EWR7RUjDFbjF4iv6ezPe6/CgsFRKU
b7H0pErPo3gvT4vzl6YZrOkzIdfNCqbV3XAluYkneOPtcoiDzI9c3o7yPi+DMlbSpeUgIGsQD4pf
eOFe2oGe58CTo6F/5tIuMvhSF4lmmhEtA5SzLde+Gt+KXaC0Plk4B4ODZAaDMZ1YVcJo4FGpKL0w
NezR2gvcUuu/XEV+eSWrf9AJoDElzUcNZcStEXtEjvpt75uVnWJoNocslC0oNm+KgOeWLHU2ihyz
Sjr60LnHMLxtQUgZAFqiw8YrPeic8BQROV/TZFCmILViqAQgCmaIFtpW5q5YjK/zOHNi+L/cP84f
lAGWJZPSco4URLuHAQS4ShCmdv5i3et76wltjFBxwbOxYZteeCo490reGhmESRWhi7J4RJ5ifE/L
8K4vCao55jvnWHOOAMtN2GvzoguUxVizB7e+zZDFWshliR9eQdzCae0CN6xFsecdxzDdowtnz2Tw
RBUlMwqhVO5ag130/oQXNyErPU094C01a4IuvK2XgzqgCcKUeWDG+7gMvpikznXMIaKGOts12mOq
nXIvvyGRd+SH3tV9/cXYozf28pJ5Rhm0qTRxBJUhHaSAUliHGkFpZxNvP6lHXvqsDNAseHReihzJ
DG1xpvrqoJDCWZwcdP7srD1X15yTD7KdJPK8DKnZ4UuCWuG++Qk2DJTaaz+7Vh8npzzlz8qByhyB
qYKzh5yvyXLizaFa6qTGQvXW1tMTyX1luLu8YZxczWJgpk0FSyW0E0CyBN/M58Oigjq/eMbEj/d3
luiuruJ6ro+CEBY1GtGqyAnNV1nDZFS9Lw1O9s6JqxYDKqbeEdA30fppts/lIJMPRbxX+gj65oNt
xBFeH3ksXDwHofu4WlrSLC00cRDKifpaoW1CfBwKx0TL2xwV4InjeAVvyxhU6Wd96OIBC7TGo15d
QSs6BYjIweXt2mALpSWHX3GBvbVq2WSFWonqEGVyIk72xXzD0HRgPHWe6PY3tWPd5g5Kgn9plkGQ
LBxIrYrI6ulrAh2sSf3QBdO+Jzi9P7rCgY6bLP+dDBKL1UAepMmKSqUwf99BU6okpUbPpzs2lTOb
xtGoTB9k/5yS7eaBXplhfDPuRwNUw3AU9JVmU5CSb7LC6V7gmWB8UbNSQddlxJwMmvT11ZQdIl7J
ctMBV6tgHNCQ4YIJnVTt02BevGi6k83O1vqa4+j0a3zCeQ2z3mCFMRVZZLpW1GEMF3lCqrd0QRY/
J3ivvexs28MyKwsM+olGptdtjHBFwE2PKpdfHwdHslMwurv1kTp67uVPY+gMPk2D1PvL9rfP2Mo+
43ZyYWhxqWH8KN43z/OpOFS7Ge8ez6OrOTX4uOicDoarHjlm6bIufVjGDbsCFPmtggJpZko/DcBi
Lca2mIM2S4qFXVZIL7E036h66+qxaaPtFbLf7U/Oj9h21PPuMo7a9JI5SCGOnHRDD7oSZNfo8zoK
DuYyLBv1dn8aHR4pNs8o47pIh9J+6enYXuEI3ckUfGt+5SyMbtqlr8skXmBlN+Qhwps86nqRfqCF
7+Wpa3ZRe1cPXpu7ceWly97Idvjfy7Y3M92VPzHg2WRm1tYET/NRvctKjDu3X3Lz1GuK3dbchtNt
YxgKNCQTErQsY1OflKagt8s/bOb5dyA10rCkspfUGZzFocrTqmhjWN01F87B3Yzx4Gb8X9NshUlN
0shYTDQrqzv9QCkbiE/vzlwCO1qp+ryVZzsMAilSJ5uLDDv05jDsk8M/CjYidK4ub9z29XK1IgaJ
OqVK5l6DpfwquofKA3hX9O+dp/vkgS93xrXG4E7dSWYbGYhDtL9SBeJROS/t2trlnvAnyjU0uJ6/
IgM3cTuHiyajm5OqyETHEhJNIClpPbLXg8wNvejbX35MBlpGZYDug4RjQO/qqBjjOdvFKxe9q9P2
Pe5dfTtQnRfIoIoYjtNo9f+p8ZFnggGVblKKfDbRNT+S4bSMij0KJic52S5srvaJQQ9prvO8Btm3
q1XavknCe5MYvmWFTjL+LObYxRzr0ZSeK6PeX96wbVQ+fz/mQqcVGSgaQAvsZvVJIqe63KUppybN
McGWjTJRjjJtgmwm2PWFObPjwdWs+8vL4KASWyJKCCFVOQAQIcFYq4EuH0h1b1rfu/pE5h/m8H7Z
3PaEw3m/2BJRGc+NWGZoABidyS3uoyAGc6LgNTukLj8nT3k+UPLQnnf/4KGHyaBHArKQFI0xIAC6
pqiYI0EXb8U9bRcp/InXVczbOQY95KEhg1khZGvqvardShCmsZ45X3I7ZP9yQLZCJInaMvYtPV3A
Q5C+uNBhlO5HnxaHyjsQDwn+ZYu8RTGIgTdvZegi9Pn38eQ1XbvPzSaQpYU3P8Szw8BGKoRGZw6o
IEyLj84MOXlqzLfLS9muyK7ckIGNapijsZORREs3JXRoygctspUTceMTFaMJPemWH8Ho97kQmE0G
Mawk0iBmhdcQ0Sx8OW5sFc3gsWYF/fT98vI4wMsWf8pS6sfagvv1+WGqQBc+JJxkhrMWtsqTjYvV
aoKKunlS71Opf1Z73ekVSI8tvBrM9rjOea/Yco8OnVMD5RGqSJDe9rtiB2rwA4jkbJDlO5c/3AaV
3G9h32JgItL0KG2KjyRN8bXjcsR0w3Xnqb4YlDvtlnekOOkoW/fRpmlU1BouUemvLZodYx3V+d7N
0ETD4yLn+QQ9dat6T2eMXa/TlmXZ6j1F7veN1PISQk7qaTEIEelEj3pKxAd92Kgo7LF+b4YgHXZi
D3lujOK3V00iuZf3jAMXbM2nLpVIKkIkTokKJbooDToy28LYc8zwIojFQEYd9woo+XBFSveip10l
X4ZAfqSine2urhzj8e9WxYBFU6ZCbeL5xk3NoIiDMgvKkUNicDn06yLz5D1H4GYIFzwxUEbt3B8C
mt22O+414XKg0tmSyDQb6thXq9ev6Rg90QaZD63TyObxM26/Dv0CDF1k7iUKBD2KXgW4q7vxmar3
DaZvXOdHYydeUdSwruLrMeje8h2PFfcyLIIU+vdDZqUiqZYMwGvg2hC6RXTfDOBg5dS/Lx9lXaT/
vjrKU6a3YZ/gbmKO3mwdDF41YHMVOjQEcAPSLIsl3VVENcqLXkRmEXo1KDpS6dAON116e9nFeWaY
A4UZ/EEidJQ8HNxk/mqiV35pnwadU1unf+ZT2F2thjlJop7GskZ7Fdv6elD2BEIkpdtYqBstTjXy
kpftCHI2x3aj9bGoSKUFmKCCHQV4E+pj6EPP5kCH1+tdwZts2DzFK3vsdT+XiVT3cHZZKt0lvRHy
HaltMtXgN6tsub+deFeGTcBdWWSOl0HKuErprLyQQlVPkz0jiXfo3N9fdo/tQufKDnOYcr0Sh67C
ExbxRGlHWaZpXx36wvJj/EyZKGRb2Mk2bguB+AW9DpwUZ/OUrcwzp0xXG7DHzHiy0KvTlLxUPILy
7Rx0ZYCJyOkgJ91Cu2OqGVIDqteAj0v9ntu0DKXtZveDR54TojcTjpVNJkK3hWCobYUHLa0mbi5o
RwV6X5M13uaJ4qW6xbnBck8D/T0rqKowVQ5WcgBiOfn6DoJ+qGoU1RXtlp9d0tv8cMM57uwkUyxo
ZbRoyHMUctDqg6pAlN4brR+D4i9z/Uc+AskoC035EElktlBOEqsWc2ALiBYexqj9toy8Xu7t03Y2
wexYGA6lEC/0bamNnLI0n3pUNbQ4fb582rYd42yG2ai6GqparpD4hoJmS49R/Ziaj0vpEcm5bIi3
Hgb19TaKykbCoGo1fZEx6aWODznvbrztA+fFMJCPKYpiwUgKAtjsFJMntzfCYIe9J8eeGP93andc
GfRfxj4qVCsXbytDVRIJvSgj+pOmr0qv25H1tYq/JYrCcbcNrbTfbTFgP2HuWq0V2sbn9R8PjfWV
7ETH2JmOeWfXAVpRPDhj0AR6QFmiyx3v+Wc7aJ9Xy4B/2xdJJ2ioowyqV0xB3B7hJGP6eNlJtrH3
bIWB/qERpzmssYHlckqK+5DboUt/5uek4GyAAfdMEeZGbv63eEIZ5xBaguEg7Ao/3/ESUt5qGJQQ
BIVoYQgKtKpHa0ld25I2c07VdqvlygsZmCCm2KoKzXLq13l2shNtfzddsXGNJx0cBOUh3/E6oXjL
YiAjiTISlj3yejl9CGk+le0uewHnGH/k+auTlYXGSEBTB6XI2nTCNHNrBWzy9bNYzujVGf2m0f3L
FnnezQBH17ZSljWI+bJZB4qSv47pcNMYnV8WhnfZFAcHP7Kf1eL0SR71ZsCbt2le5ct+mHe6wvl+
PBMMWtSkLSxNwClairdaH35UpmFH4cK5Rm7XZ86ux1IjK8k06PMMMyqStPqmcixHxyRvd6p3Gicn
/Jd84te5/dAjWH21QYnDbDQQpupX2vhHnMYxwR3vwuCrbMeezklgOC7I0iP3vVGHkYUH364SbbVW
94ms2p0lO1NeBzXRfmQpT753e55l9T1ZuKhBe5HXYL+KISU9xrJjSOgEmgzxNGrEKbN435eNbeYm
GjGEY1PNPgmFl258JIZQ2MqseBr4KG1dh/xBODjjsjiq+l03J879jedeDOTky5gIY4b6waQ4ieWF
TTCnf9IYsvoUDMSAvXmZKwukZkqGN9rBJ/KPicfYx1sGk5DEqtCqCUHRatCio1WVV0ZYQIGQh9A8
Mwy0RJoG0nkRZlq8sIc/CuEwG7zeEA58sdObealOE1HwRKopiT0t39LqlIPIKeG0wG6Xws7bwk5x
aiD7EfUaWX2O2jmEPlO7C6Ir+pYiBuhj5s220E9zIVh/zASuDn3Ud7U1yPh0UTTZGh57zWGnJr4E
ddo4sCpbbXhSzJzQxrZW9Urd57OCkvNC9l0jo6od8QI2TWEuLYrJQHDnEiRlwozm4IMxRYIirOX1
vvw2HdITtCgfSt6b1PZT6WrXGFwhY57Nao7zanaSl/fQ9J0e0VPjqWoddCOtYiLCVmBJzptvl2Md
PaaX1sogRdx0RLFq0JrJ+ujl4lWt17Yaqh4MJ0rF+7I0rH22hvEuTRIVXTfol1+5i9nrWm50GLKn
TYCg2PN7EFp/MXbIU49C4l5e2vaxPhtjtrGyDJAU0IAU905agnLkSlI5MWjbGc8mmH3DEJScpaqA
ZLh4Gs2v40h41wqeBWZ/0k4p0DUC3OjeRw8COnchii2RZ0HCLNsZjrITXydws9KGYTxbmY52g6bD
gPdGux1rz+tkwT7FrG3VopA/RcdC2ackqNSHdnzSskNWcJIW3rYxoK+pag5SH0CKgIY5UQz0+o1M
RnDZNzY/qyEbItRuDE1k50JLktVaN6OAZRmpPZH+2QrJy2UTm+tYmWCuYwW0nQQtB92sUL6FceKk
y42U8K6dm/i7MsIcKFw4LWWEojvosbvbuZSOuDx5lfSi1Z1dypVfjoY9d380BLSyypwsUR9rI1rQ
8NfU71GJstjwrOWLA447uw6/X/6M2zulQ19O1HBVF5ngXCdWhhdGNMMIhWnn/y8WsO0bmvHLBlsn
6KowlDoxR6cK+rIWV7LnHxnmk3U7tKdTjEkV3nna7tRcWWTy/0hVrUFKMKoytpBmAX4gKX/RXfVm
hB5ht+tgtYTqePz0Vx/zI3tY42+HOlKWwaxU2aB6sMeIV3LZ9vrzp2QcEpOuQitqeDmoCm/A6L8B
YbvYv7wKng3G/cxuqLKiRGNMIV0X4z4mvv5HILTaH/oTVh8Kko2dAJ4xZLeYapE6u8j9GDxPl9ex
mROujDDYLmh9n02U0SPMvRS5WfyomvbY/+XXYrB7WEhfyx2qlMbwoKe3RXUj8wqH2+8Bq5WwmD3+
37OUAf0R1el3kz98qAV0L4Zjflcf0QYNERDpB3lpr1Xeww7vOzIQAanXJIX2NZ4Dip2oYfL+u2F6
dXh/ebc4QPSpKlBM5tI0iPVT8jVfrmPefZbj1R93z5XLRZU5goIYVYcJlaHQzqwfbf7t8hI4H4ot
B7RTp81CApwzWztcXvPWDwd7HDiIvV0JOHvDp0pAVqtW3CKC/9MOmruRBwYxFALoQFWEN97Lq9q+
86zsMXiAvZ/SIsKtfPKrxdF82rVGn0g/VKiN1Pujd72VPQYclmoaZzLBHq2qSIHljeACbHd/xEi1
MsPAAzhR5ApnFw6nJ3ZN9Jsi+pbrPMU6nk8w8FCVi4ZCBgWhIsKI+1uhvsQZlEUsnmQ8zxCDEUKU
oB1EBY8dke5i/cukfJmK3BZ4/H+8Y8qAgdoWtaiAOwYZEYoseXrsU4vX2UpTt0/XmPPOsJf5pkpz
DX3/tNY/YGKw8KJD8sGMXPn5E8/bOLjA3ugjKJ7Xg4ZQNEX3ZeKlwispOSk33eNL66HrXUGPmsnp
1PZI79XG75fHiHxponujPTWIfJfP6na++is9YG/vZSumkUXwsBqpIKqjfWmzo1S2mZx0Yw8Xj3kj
DLyvx2DD0stzb0qQAxnFN8mSXgfUKdJFer68LI7TsbzqZiihF3hG1aXpF7srJzsUOR9uu0Sw8jkG
DWbNEsRhRPOCuAhPUoysu4E21CB0d1WUe0WV3o8k0jEe2B4gDrG/vL5tYj4DAxKKKGuU6ux3D8E0
W6nWE6p9WhjviZG+h1IZkFZzqjByRIxoxFkYn4Y+88zS2DVdYydtFHRDYee56GrNtBt0bd8LP+Qk
eyqnnPf7NgsLq9/HgMukNLMoC/ArmsGTU4LzSFVz4gBcV7wSG88WgzBmK4doIsGbkdb1gdwaT3It
2HIzgphTd9H+07rpKL2SRt4vpgCWCzni4M+2T//aDLb53NCVqlEVZHQNpPJMxXTIXLkW4UlI8syw
d5RIzORERz+4NDj6kDpS7lXyn11gz2thoGdIklGZKEPU5LdUrPxDGZ2v7rz9EnJ2ELbJPKpiQelE
+u5MJercGDLwIajl6Tssj3V5GwzOS2IgZ7AKpc0sxG3VmF2MMR5I33A84F9SnrMNuncrxI7Ry9T1
VNEWk4T7zFuOLVqZ/umYD08L5zVhux1m9fEY7MH+QNW2aPDU8t573V45xmibggbWLXFVvO1kbuRH
PMDjeR+DOMtAlrDtMT3SJlchCBzFR+gCXUY1ngkGNGZwKWihCdSeUK8W2+5xnNXrRBK/XzazDd1o
QRFNy7JEiaVA1qMEHJsqni5Hx0SjjYS+Mw287CmXnGXbLVaWmI2KtDKphRbsYx2mnSmbifqGmQAU
/9ud5fL6YDf9HAPdqFUYMhjjmKt+VAxSq0wpIhK0VudXSfjB+W70D3xKS1YGmINkWkRTtRGdAOke
OULth7dgCnKbfQ8FCjqKwq3KULC5ZJA5VaFaNI21oDytPVg3iq8EmOpcbAVEOoWbxDaPMXHT/1br
Y3arHSezEAek3rN8J40o6S423lAdzlfcDFcrK8xBMsY0kvOW0s9bxS0xS0i7gfUFnQ9uHT7UmKe4
n0DpMVi9Hw28x5rtytrKOHPEOksciNTji6Z7yc/Qdr5rnMLBG0MHTXHFUSZI6wi888bzGyZAt8s4
9kOB+Dg7g/sxxjTZgpOjc09ypOtyZ3EMbj8Ln1fJlgbqjoh6U6PDQ96NHmpGR7Tx+/11ct0G0kF4
im4XL9mLPuThAsUm3ji7l/eYHoQLfsuWDqZEJlZfA2DUZa+LzwJP1mzzfrBaHxukJ0np9AgulHT3
eX9qxysx9c0SLJyPlxeyHWlWlhhMmeZcyHuqDCzeybEDGaZD7MN5vg5eghePf6SY/vIYso0EKMNm
04SZZPCtyY5gvgm6aVs8Tg9J45xDVgFGsfI+HUWwgXUpni3juA3yEroP0kspZa+6UB2y/gk8iw91
M9jppHu4IdlNSY611ToN6Z0s1PD+Pb1JZugZleyJzZepvmuJ7mnDeBAaxRFywR9F6yC20T041aG7
AmWbNH2TssiXdPGh6xUvWmav7sAHKwinMMajEchobUxbgXu3MTwFZCZ21ynQcAABliYme72dVQhi
5rGd4mlSIOlLp2pQDTcMZ67me1OcvSqXj4OoPGnRjzztgkJ+B4oFVR56CihciwSVESId0Nb1JoZy
EJdJUIw/l2X42XW50+iaXcadCQr93s7RSpALOmiBIbY57iDTbJOk8ZY6fxxJ9diItadD+tNaansm
oVOhAb4dDUcXy2tNK51p/kY/2JTErkAMW5fDAx6ToLjePZZ45pGlKTDn70UlghKxfAAl/CHpQSWu
Yqg3nGwihS/DUPsGMV7QyIIvRyBpRkAFLmv3XZp1dpVMX7qpjD+oX9KqTQ99atxVRL8zpxzEBkNy
o5fDNzJ0TpriZTOzQABq1N+TUr5rmyax0aAn+2l33YnDrRVbXztwukTt4mt5fVOQR1GRD7qcf1FM
YS931Svqf2JJGrvK5KCZ9H0vgrKis8YdyFuf0QblF5Z6NeEnl1bsZVl1Q9rp5+UDSUPQ78gCFm9F
1RXTwMjBP069yjMnOTMLfWggvlY9R33hdPnPKIEu+B+8DFNDpmiohq5b2qd23XnBGGhZgx1wdOlF
oNhRWbkWzUqSJwa9wblOf0bM380xoTcrF9CTU86nSYudJbOOpSBxiiobsQ82NMmUTDCkgBicCbwa
UvQ5TJG+dG6408HBnP3AQGbt0T5QPGtCn9vnaeXRyPZpu1YmmXBbSqVapYkGiucKT8Edhg2q9JiC
FRZIkhSgfbNOFolADFr95wj0+1qZkBuaS95IlG+gbl2hJ3ZeFZwd+5wsUQsa1FZ1KB3gP7H0lSeW
giloqYgYu5hPlRUHYd9ch2CjuOzvGw9zv5thHCM0jBTEUti06T060eFd4wXUCe7sN2DHhFRwBJFN
YS9xbli8xTGu0gqR0ZWKgi6MCS9OPZDmflYSXibIs8J4hzHGQ5s1iECaLdxkz0hRaCcBmPmEDOcs
tMeH/kW/v/xBNwFktW2MYwykJOCHQXCVWrcMH7PkiwWxyJzH4MExw4qIKHkWJnMJ5ptw9lKEhTp5
NIFWCjeMi5sn7JcbfkT5lRuKo9lW+WDgLte9Q0EO2tHg2e3V10UQRRscyYde1fAP71rB8czPOdhv
jqkxOdgcC+ZSoPSDYtpdUhgILl/L5aCVuzzhjdds+okOmiR0JAGSWeKBKlJqhCykk1Z5LcENIyI4
3Jx12whuxKZGecE+2AhWHzLqyYS5BkrErN4n/VsxHauJ8zDEM8H4u05nQGTaADRKhxSy1lLtz9yM
lX73T5Crn9fBOLgUm61VTWjzGHzJN3yys+5LFLFou3p4r3BwYqOMBS8wZIRkhEhFYpkF4siAEDXY
T8DyOnqxI0H6N3MMFBPa6/9e/vvdFIOEvdI3ykK1SlJ0QVSNsxQ7eck4cWPjrfB3KwzyCbHcNphX
R/KtPsr6W7r4rbbPY78bvnbkpSsTm9S2KHZ2h8kX6+0yOFEH+LR3q6/JOMiSSPNchGh+a8bOntEm
FpLvoRo7ulQH8zw6vV7fXba4QbLx+3oZdwmXWEnlGl+1g8C76ugOVfJMb+Jv3VHaUUVvORBccXZj
TjayCZDnpbK8A5lUass0pHQ3450ZNV49iI60IAkRLP/yGjdzq5Uppm6cp7O4KNAwc4kS4p4x7GZu
usHZOJZ3gCimZSagtHUX0FWnUCNVb0DcgNkUFzkqbgmXF/QvTqqZwG/DwuAtcysVpLAcoEAhfxSP
KQVQHduhazjpV8qolvD5A7d362yQfuIVOIqNHrfowpRdvX8S097RQx1davZs1Jy92oRIpPb/Q9p1
LcdtbNsvQhViA3hFnhnOMIuiXlASJSPnjK+/qylfE27B08eyy9aLXNzsxk69w1qA29dk02QrB92q
hR0myFC5SA/ZdI66z2bz5frt7YowABEoqzIxZBZbY1zrIUupg5TR3MsmrNiIsl2VvDrX+1TBL8Zs
EEk3VFEkhGXJnVJBV+IRJfHKVY+aR47rIXHbb/Op8Q3nrZDBX/Zeqr4t3QxEE5ULpHqOouyq5eZX
YPxJrqE/VwBk0CGJaoP82KrhO5POBxuxDt5e3pF3tunhTDbyGGeymnqvqRVawyOoCdMnGWTweeiU
35Y7Skrc2ss39cV0pNqKHN46/a6Rf4hm2XOzvAfE4oq8biD9Ayb3nmaic5ocuxmPYRIJvM4Id2zB
JARlrJBWMAKs7bXZWdePUuhOamDGb7+joR+CqDVurA2Uy5PRqBgGFRavyN/S5LadRV7yvZsnbE7D
BLpy7ETkVe8+hM4YAgH1vg8SW/RQZHjhIc29Vxx/MQaYtSZCQcAOx3isRpr1Qs+og3xD3fWU3dNl
9wzg/pr7cz27BnFlbYMfwgZHFy+o79rBRjrjvkwVI6dNik1EcFwgyHW29s24i2+lU/nSH3Wfroer
p+K2M7wq+I1PuZFMndHmU0pNNgotTSeWxR2xI9YG0fT9v4lgtGVYmqWXVbjMKnyZ87NpPgopx4/s
ukyTwLQVWQblNxNBs76JCtLhodahuoaF8PVcKZyLoq7hVwX5EME8J6SGgCSkgeto2tbR2hdAHFtm
Dljxwyoesuw2H0fr+r3tR9HNqRidXCujauIV2RaKbaGvujPGKm3V0lprcdJ3Mh5ec3mnHwYHuRHJ
KGK6lOEULUAVnmzJo/0wpbBU9JBoQ8y48CgSd6Yk/i6O0b4lFiNRifE4FI+1o4OILnmoveoM3/Wc
PCu+6VOw4doP3YU7ob//PRHBUWkCjovMhIJGHtrKnAwqOgqyI51Jo4fkOZbdxARdzD/FsJNPAH1I
NVHHlnMaK5+TZHZzSbyMhXRf1S3HCOi3YTVUE4luInFQiMGyARnjvKClAlFDdG6N16rgpeJ7VrYV
wBhy1RtNW1BK9s5tD3i5nYsznRqpbponjCl6GI50/z1erKFsRTJBQCvzKgcnMyJNfTaHPzTNEwfe
E3GvQoH1GhmTOpIO/GnGzPJxGZsmQi2JTjpQkFG8ZTCfmHg82Kpd69pKYqyrWBJiVibSHTrnmQT6
twL7pZoPLoBv/IRjpzWEu9ucizGuuIjmaKpESLtXj6rbnWNPeVgfxNv4ghAK6qbhFL38hsvaymRU
JFvIKkkU724FBw9ID9beymxgU1OXBRrL/6UHvWdhW5GMigBJVZ5bgks1ntPDBGaA2C7uQSt8Ep6z
G1o6Hn9EHpeTYNcWNpfLZK7aqhhNJyEFCs8zJDZ+f5qD8GZ4G7Fa1NrTCTQo/35J9e8flHVZggB+
6xopZLS6ZnqrZp6qfL3+Afe8IgYTCBZqKUEui2+FgedsjQwcKz1oXgkcreQQg9WFVyrZdVUbMUww
Bb9wPQPWCnl46+bZceShjf6D7n+cg7HpaeiLsY2QUHVudgEmAiAylzv94W21k9cUXE3xuXy7fnP7
aqhDJQCgIZksGrM8JcpSNHi1Tets5/OdGoJhBGwfhFOX2D+ajGKWISmmqCiMvmMgWIuECkdDVpAf
ZgetitkynNUfXc2Ov4aot+OhZl8/3W5+DMj5v6Qy+i43ZrW0PbJxQFqiqwnmXfWTmadeTFJ3Dhsn
VjsrrdCZy1bL6CfXaFery+aDoCg+xqUDASNJRfjaSMQym+5TORnO9d9wV3M3vyBjHFpWLYNEKwBo
R35Dfd2WYtMvOtWPq/guiyqrK9Go5pVu6GX/EnM/pLIIWWM/xIbSoGKatukTOiGnWlsohZzbYjOl
iRvOIXe9zkYck+fW7QC2UhGvlMIY3CGU0clOgqjmEmXz5DD2qVRDmCWxBjZuP8ccCuQtfobUs/+U
XiiuuHDAphKvF7frFIDUpquSJKN0xMQrKQm1qJ1wuEGsrGnNb0whfLquJPuf60MEE57QeVwiEbma
A84/m5Kar0oajH16EpchULOMU0/fzeA1VHIkjLIRXWTXd/MCoGwCxbj5/yHKprFGjPKstmLXx8Tj
NY+oFf6ijopoqKCDFLH4yeiHpI3Kkg94B41teVK0xjYFJLcLucOT10pH9bErCMcz7NrdRiSjKm0r
61nSwe5IAQ4DrG2Kxg+h8UkPDOnMyg1Hb3m8FPsuUFFlQ8ZrHQ0XxtazWBzUiOBFOb8Nn0S3AxCX
OOGd0twAMRMAp5kjOMnLddXZ/5YfQtmdx1QZWqOdkNp0Lh5jwKcL8DYaAf5VPSkukBwip+CJ3M1M
YQ2aYuKomN3D5948zpsZE53YP8Kbs7ok+WFcKWN2LdA5IoRNYmmRh0DEe3bSL/aLEm2kMkaSCqWc
juDu/rPijnb/yTioVndDZ395GrvraTbCqMVujqgKyToaHcr7uXIj96+TbKe86e/dFjWMASiapoY/
3r/sRsYwRYaExhasXs5Vy1jfhkX2y6F70IsR0ysXUV5O6VMPMIZVeNBN+VyIkZ9NYWInhmC3ff2v
kUCQx6kGCnQmpT9n24VSE3azIqKUYMq1v+SNG85DMHBxoXednSapSOVERQOB69+vNuwAsWJW6GAk
yL7t8cb0KDQUkqDOKS+Kv7q0hjBZvKHQXTf+IZbtLLeaobamOqJBNaWHbhi+jGXFyVJ3m0LaRgbj
55IZwAjw5Kha3ZcHGSxkILoGY4PQWcTCmoxT+5RZtfa5af+ug90IZrzdNGG0N+nnn4W64ZK5RYbG
hqxYBFPDwgImO7xTnfmutnObR6uwayob2UxOW0qVWIOEGlubIPvOxTAQVKBHpr1/3dHtJrIbMfT7
bqyFxFWizyImCqsOPNoA0AtfhDy1TB7yCkc9Nda59dNSDcYAopniESzhSvrYGE/tgpeNc/1AXG1h
HFqdoWXf5tCW1vlZ1CrOkS/YFE03vFHeq6vAIzQxpcVxpbuxEZZu6oaug22QcW5pGGYVRsRkYMvQ
GlPiT1iwaflIUvua8SGHSc4jtCa1VcCyUXwze5SST7LC1wikLL1r+hjYc01H4KU2u1FiczbGu2At
TRLGEs9u2Z8d0c09oKaJr60LGNPAfNW/X/+GnBO+P082SmkKpaDWDT6htnih0iDRcAxMVV4Xsq+R
f10j29vT+yaZDBWpTNFXdheBOWdFf9R4NSLVKjMSXJe2O+6GeIQpJewCyPjj74a25qVRLC3ONHuh
3z8C2vkUnaMEc96UWVu9RI/JN45I6hd/Ce0bkYwljEItpFkJhaSMFTr2fgsfa+4/l3o479T9MPBx
Okb3iVHEa9qiqqYOlb/GxWVpOu/6cfaV4kMEo/a90qUFAEvwvcpTnD3J6kPFA298b/NfuzFWzZdq
lAoVuUM7Nl5TCd811XwShN4GWNghjcSXKVZtcxxBHNC8avN4wDLjUakxtRoOt+uoOVmvB1LxuVVW
R25jgBlnN5mqnpRZAhtwg0f85ABzJEjIejMU1alUvyO4WcQsAz1qPkUtcQA29BANjTd3yUHS0XOQ
k9bTpeYSpV9Xsblki/zSNmh4d5lxACrI12omjpAVqbXWqx/VGSaGWkcpZauRZUvLSjQtUq8Hsnyc
CDed8Ya1Hkediqe0X4KJoq11mqVqdVA0tZ2p32apBtJ0ZTfGt7WL/BqDvHYzCucwa6xO7m0NlNTV
92lV7wyd4EmVLt9BEoxm6vwSmvVFDfOzvq6WVrRe2Rl+DJ8Rj5gUVBpb74QKjCX5scvChmPN+/al
y8Cr0VUMZhEmXlaVIeV1gdaWGRBfQjWLpH7idw5NEOKAMi31vFCzGzs3IpnY2RFt0sOlhH31dAer
1R9VIB+LHDPe1fuNFMZxRGaUt3oIx6FgNQIMz8rkrPCJv2FcGyGMq5ibZRGkBok5ISclwy7Z89hy
Bh326+EbGYyPWAG9NsVDS2NI6FOG3DLA4ppN89Lc5pWweN+G8RaiAWgAo+5xa6q7LL6WVE4hXnIz
d69f3P5zY3MqxmVE0or36dTRdAO4jrmVnIr7yg6/Y2LKkz4J95IbH4X6Nyht8Kr4EMtysolK2Cdj
hFpDYdqTdKrTQ6hyPthuPrMRwaTdkxC1i0y7MWnkD0Kgm34jnULjIKd2RNzfGkfcnkj+e4CUu04e
1hQnMo1zKnp1coCnuP6xdkP+5kSMj+gSI07WHsg4ZAXqenNrqIuPdXtbqePPqxhzQv6utI/wy86U
KYgk0Yx+hZOs50g5hsIftXQ/tpd29q8fa9dDYLKHoG6A9iI7f4U5PTJ0JdV1AI9FQTP4ncaJ7/v1
kI0MxtcNptl3fYRsaX5b7P6QHQXQDiqX6gYPS5B28p6Vu+a7Ecc4vaFNMqS4OBKIRNxYQRUtbB3V
gIVJ5Hfe5xtRjOvLCB7TYpnTF+xgaZJdY7xQqnkAl7sJ0kYK4/xkvU2N2oR2z+pDCSrMwruuA7wL
Y/xdmRdhPcqIRaaK2cXOmvRDDtJg0v5OoNicg3V3ZFmTRRCR6OkYVZO/zhVypJffOQvtP+gmCjhs
Zt50i1HodF8w6Vu71uRb1DIdlfROV5ccj7AflMiHLMbrKE0ZzxHBM7sDJy1cnQegAgB/YdJ0CXSn
f71+sn1LxQIfMCJQKGaH/ZK6qNtOxO1phehKYPNNpApc4DEvKFFH9ksei6GAP+Wwrodgg8AgEXLl
Hm9g5YbyW6J374y2dlSD9AcP3Hhf+T7EMZGiNYdK0GrUSeTQTXt7rl9I5M88cpddf7o5FPOp6qUq
0iYhsqMKdxitqKYO+1YvA/F1ReJo+b61fhyICRQg7Jx6TLvC/fRuPHzPG5472O+wbQ7D+NNUTaU8
neiD6Z3vu7LBZL4GBJXXyRk6d3ZLKKB5k94Q4DOBwMu5roj7ev8RCtlx0KaoMi1vClRJ6Sgo5u0i
N/z+zuvqYk2Qgwmyq/YbYaxzErterIwMwUNs3b55CVdiSwvPlHefuxspjGvqJBWKMOIF0Hv1AVV0
X0yt8rRg0EcMos6+foGcI7EDnqWWNEYFChnwWnZWtOieNHwTuEwy3FcNY1mGNBVGW9Inhl3f0GEH
um6KZV8NBV3ZMsT/YXSVk/YRxsz6OB0FbYWPyjEU0PnZn2Us3lDAPxwNdV0F3wxvanrDmyKPJhrp
2hWCBM9Li1i5Y9wJdgZUSVf25ACrNYfrX2x3/EzTPwQygX7NqrGWCglOHlUXSIxBdt/ZGBa4S+wR
SQ1IPClwApg9Ujv5g4dft+tSNtKZBKCaM1logITkdOpjLPlk+ME53q7P3whgjCztQp2EqEW8d6zE
Z8pXU4NuaHHyoMdMHYDYrwvkHYgxt3ECKtrYATJmEQtXHJq3VNd5MvbTzo9DsQN1IujxpK4ZqZuS
vO5BCgTbwIKxt9oEk4LGw/x6/VA8rWThxEANkWLYGU24n+B8GVjqsx8ZlutBgmU3j5H372FC6EPu
L61kIcJNMACuYQqYELO+BxuLVSbfOUfiKAY78RaNRVoINQoIhlEd6ly068Q4ZHnotZH6ZMgPtZje
6lnl91H6aZ16XxcijLWELufXoH7jl5xkc1CqTxt7F9rBNCKCjqrqI95YuUfuKgznHGioMw8Tb6Kc
qvs1cYx7GaJhGRqNJtyRgfn4ySLVWYIWKWedXLQo5VgD/XHXxDHORUMPxVQLvCKm9VChkBZ9lXjP
vN0sa3OBjAeRwigZDAX+a868XAvW/tkIrUi/v/6deFIYN9Iq02BmIuoZ8iJYq/YFFU9rjg5NxQvX
HP+hMP4jFitVGAiSAgoTWT8Kl+V1eCOvow2KFLc8l5hK5pX8/6FY85exsQM8xZAlarbQ6cEv5Kjc
lJIFMEx7vW9u6MBi8YjHuZ3c8gb+OVeqMkF8VuKlq1NUlbMcRN866O28qg8GlYfozrlRlY3cda0q
c4kEWdY6J2wif12Hx/+kHSr1NRsjXmJ9IoZOa3iaV02HtP8Rxf6U/N5Uwoeuq4yz0JsBo88GtFCz
JpeypawvGQoOogdG+RfeXtI/JMMfasH4CniIuDEyGsqO9WHwxyBEgKFrGLXNJ1P+B2mGicl7DG9r
7PLJMldibtRIvTGtdic5UqA/AK3wZgHDZ+L8e9YrGl4+hDEXSeo+zEtKnSAPX4vlOAlvRR/o5dfr
arHr/Qza1SIEAzrsRkaF7pwhxvRI01kwbcSZWPKui9hP3zYyGO0mfdW2ZVXRVKDELlfujIH+jHTK
Nw4t3ku9XWNwlUJHgCb1iSN7N3ZtZDNqr7VLK4/vE3IYGgcX4IzkSgPhMXwVAOwPkeReF7j71N3I
Y77aHI7Vks/I5WBmw4TR0rM4eOZiraV9XRB1sr+ErY0gRvOnsCD50CLZV4xzLRwHtHbLw5q8FOpB
1A9qzXH69Pe+Jo56yo37qNUll+MixZ3FTiL9aKa368fZty0DLEsSah+mwu55rEtvyJWAoPJzf7gD
vVziz9RvoMnKmw/Z1/q/hLHJaZd2UlcUmGkoFispvkkLMHWe/9uB2Hy0izQVsYOGY0RJJZiDxO2D
5XZAT0sMxt/qaBmmrGGpCv+ZTIqhhTm6rKCXp4WcdvK04pCJXsvjVd5Xug8pTIphmnmrkRr3lktO
r7hZ6tNHu1BZSY/m07EeDE5yxhPIpBoou/aZKCQokCc3k/LYSGhr3sWjnQg/zBJTRNzchvqDX/Qc
blA2NaKoKptyo5cAguoK9zhirAARJXQ6AYOg2FKGn1oCOeBd6a4qbgQyDkOQ6lCVFIzwhrXiSsOx
qEK/qQ4cZdydUNxIYbxFPXcCuhDIqUll5rZOskM9xrZGsCov5HdRuR4ikLGSGLOhmqpziki7vmMj
nPEd/dBVeUkHhoH0e+6KDM8XHpDb/utvI4PR/65Qk7FQG2imSsc+wcCTi1YZ5C/ksbzQraf6XHy7
fqm7urkRyRiDVizg4aE9qakRjrneOIMy3qztvQnkYIzw1nLmFT0HLGU3Id3IZOyhWs1QE2kolcvJ
a0HJJqa5peaprQ4xJ8C8w8NdMQU25RYKaSxEBVc6h1hoFLJT3Cs2tlBvi6x1NQUFilixwCf12AnG
IQSghbCoN12xDlYSkpMqTIcoUx+yOb0MguEsGNHMhfjUJedFij6pS2YXeL5e/yT7VYeP+2ET9lpX
ok6tcT+dSzO03FNCmzidg+bQgxqED+1vvR43ApncRuyLWhJKCDTJrWC6YntWeK2HPfMhIlBWMYKG
f9iNlTLJsLUtI3NvyovQ/ZhU//ql7enx5uezDelB0JtSaQn0+Bj61TE8DF5ylx95jm5fjGnogHgB
6Bq7NiCCBVdAhEfM7bxey62wA1XL4omSWwx+mp1yLkLonmsFopYimqoiE5md6l/qzpjVdcH0aXYw
xoMc3qY6b7xu9+NsZDDue1bnMU8myEg+zY5g5c40OPWLcjYe42A8A460d8SH699rzwdsj8X48jjF
qippkFiMLbAkH3UiekN+n2GZ5bqc3ZRsK4jx26Wgd2FH0TE7V/KIrZzCO/mAvSC/980JlFz/URzj
wuslL6N6QutmSA/YKgE2CYAaj93oCwk26m/F/GZuTHdpA5P7QtmL+tuTMq68Jv049x3tJKMgChTt
CTuYmZ3+0VSI+5WTODxj4KkN48elcMilDFmIM/aS3YVo/dc8LqvdkAjadbR8McWOWj1zn4BZKcye
fj7VVzy6B5G5yQ/NnW3Bb4+pSx6yl+tfcNfCNwKZW8yyudBGGdkhrQt15x4YsbTWy1vPlekvzgam
7cGYy1NWXRJiCWslrTM74bH01pP5YHprUDox+h4huqW9S4sA6fE5vbQWXue36ytALb/xhh12PczH
iVnAei2eZ2IuGOg1KuFITbJN1+9hovvXL3ZXDMAuZOwoYaaBXUTAMJQmrQoaLsMaASyzuDe1ypKH
giNmN3qSjRwmmEXVEncyHdSkqzNgurwdv4UBsSS7tfpz7nP5jXZxXrYCqV1uXpXFnInYB3kvFiUX
wctBB4Nl5OK5PWUY/W7dydFQvl8O1S3POnhXyvjtOupntaQ9l7gsfSMtg0bMbjDkxlla54mhf785
4IgVqLIekR7o2Lss5vPcVHYqc/JrnhDGTwNsrtTMAQF8UL2kctP4tlg5cW7XX200g5rk5hyx0jdS
2eL90IUEoKVY2+54jfVdCLitMjDuI59WpTQraHl4pm2Gxq5s9UC37mNuLrIf2jbnYVyIvCyrNCpQ
PDpgvYKLff5mYm+yOSDaONXLdfPlqTk71JEYYjSaKTK4Rbd1a3WqY+qVvZWftMhqkJ1i0hUlbDpO
aToZ55XCFc7UsEmtL0UtQwVVX3gb/OK8uKVX2eQuRds0RQvcFq0pmBUr8XjukXfNLJyZKSxtIYV4
Qsj+iOWDDn1b/bICL6Q+AjH8cP2aOTrKVmezNou7IkIFqY6/zX16nPWQY2i7Ae5Da0zGaRTtGA5Z
hCLYCgBfoXlN6nOFKQ8N21p6a8mxk1befzsT4z8qMYqkLEViksaXISGXKVY42eR+mqDoyBNk1VQN
dv0M41p/to0ow0xxITbdNqhPBbgIaGslPvJozXbz1w+B7OJZrGgg+woxGaG3mhWaN1P41stnweC4
rH3FxxqIokgm0CPZvY0imfJaJbC69ABcNqv0Cj+xFA/zyzYGR7/QymJyWzzaDc/cdxURbzWgg6kA
qWKn4Ei7rn1PpzrxCH2aHfSNUqeyQWqk+wVSE5S7zdLm4ZZR7/hLUoSxO13HYjQwNBkPnWXRqGQU
f7Hr0ZNovpTEVcO3hfgLeVgBTnddL3e/oW7QxUgFS/q/YNj04NCRVrSEBWBLlm4u61apeHrJO9Vu
SqJjSRoA2njCyewK8agVZSjTimMxOekTHTaJHfSTysvgYD4C7Wehc64fjV4Ue5Ebiez+8FIDyzzT
4bNiuQcEfBCmoLGUgZCSW7nMm97nne89KG4C69o2XYoNfqR2x/ZG8+iYxIh5Mn9wiJd52p3MKSDx
TsekeAAil/q4ownJYIkA2O2k19bwhOIPwt2q44likrvIzOFzVkyhE3k+5FNr1QU5LXrnhWsbaHn6
6fp329023344xjvrhaQRo4av/Jm9NngImDagj+wVOSQy2GcE15frMvcyr61Ixj2Dfq0rFkClO2p/
U+pPMVCCEk4GydUQaoobDYlVox0AJCABAGv5pAeROyJnqG4w1eIWzmLxkHh3jyQBFx8zlFgef/91
NuLSRgKDtAxxegq2iNAuQuCnxZxuEk8I86kAizhMZT1hUq0BPdYQH8uVHBpd8q9/nr14rW/Ownwe
k8iRqoDKHKlPFPwciKPYYbzH/O5IKPZGVfwLuFGDHQ7Wu2xp5hR3NtklNkhnhwJWag/ziU6Fjq7k
r3YcwOs782t75o3w7ubNOuAVdII/0Jamdrj5YtgEG8SokqQ/SZ4pA1gd/Nyr5sra8/tbWUyOLgAO
KOpLOEfz8WedBNgcygXIETmmXymgEmbwgKikH0SO39pdDt5KZjL2tSSJ2GU4Zdfix2d4nWKhHPgV
dxgQMp+1i34m1nCgdFC8ybK9cA72BgX5kSQjCDFalKxDmGYxJMutVQ4/ppWToe8aw+bnMwYO1OtV
rVrMF9apdpDJcAZG7pEsxtN1Y+CJYdSkqcRyiVoZx2jsrhmsvriUXDwn3l0x+gGWEG3tepRmyFk9
mh4WKUEUCLxpjw69Li8tfDDv8+w+Mrbfh9GMvAqTsSqgk71XfaIsZIajfHnnIXOHgMeBt28AfykD
2zkupD6MG9rLQosjze6F0l5WL+SNwO1eIxaCkD0aRDTZp8y4FOZUgHHNoUQ6mLAaOaNi+0EFVUFD
VTT8eHbsQ0hjEVjMq4QXi9U7sq2i2BM65EnxAfz8AFgG57ry7b4ydB1QYpgXxmIIC1g26+q6khRP
pwXgg8eabqEDe1+C6VIgGDkwLsJrE3CE0mTml1TOlExDRPaIJUVGM5RwlsQ1wkuDDiqjG4TBkxr1
LApXOXCfn/t6+CGNTRyJVi94iczojGOKndhrkPaWfOic7qYEIEvKoyCj9nrlcGzm2Mrp1HUEbkmI
SivKX+CmrLG6aMoxVx6vX+SuOm5OxiSNSAempTUMRJhxuFT66JhpwVEQ3mmYZLGpZX3QKdOXomQ3
ptTaOTaIJPh2CcspA/Ztrp9od54QkOf/rxrv+roJmnU7V5VUT5KzokuLVe0/TA+4JLb6KD3Uf4yL
JSFi/y8AbbteGCyqoKVSNTzWGC8sYbtHGVekCiOwkMLYMmRr4K1/8mQwTniuAZJJMuT4Y24ckJb4
TWt6khRykrj9T/ZxFMa6RKEcNKkegCFZdP5Utz7SyXMtlkE8FQcgy3De83tKaEiYutOAVC+hq/H3
NCcH1pks5DCvorr09eOg+ddVYu/Wtj+fubUmyqomkaARSmJJ+n0z2mbCSWL2bmwrgrkxVWxaQKmg
wmmMz217jAy3x6TsCHSY8fCfDsPicIRppIqJgreQktud8jgS0ExwimGc78FWObASAQzzAsl12Z3J
8ESU3Lp+Bp4AxusAa9vIJAMffNA8ufi6rp+v//zdmLT5HO/A+xsfEOnx2gFaASklcHLb28jNbPGx
DmbbsOgSoXLX86YF9rKHrUR65I3EltSTLk+QmOuxNYuviWHYMdjYZLJwJiE42swmrYIkGV2hoTM1
qZ9ngDygZu9nhuFdv0KeFCZ1zYrG6Eb6iUbBaxPgZB1IzQnivCtjzN7o2tgcSwWDh1oCcrzSEcq3
Rv+hCNwUhRo4G1AN+GWwz+AJB/qev38cbQW/cSPCbUYX+UFDWtQezBOtNwFSEZyQHQb3eh/NYI8n
+d1UrklmrlEUABgpS7DW0VM80APSyXa6vIUVpzno3ldm5FN1mr3CSY+h3XK+4r6hfRycueII5dNY
16GV2nIp1c/tyPmE+1ry8fPpxW+0viPRMpHaxPNYwFsNyIZy/7lb3q6rIvWd1+6Q8a3D0k6dSfWE
Np+b9+U3kAdx3/q7r+2NlrC9HKVUFmJEKF2IxyQQn2PUmCZPctdnwQnt60faTVK2spjWjaYMk7mW
QIZrncVdLlFmETt16BYhHXIvj+ADKzxKdcCRy/lgbNsmXMup7d7b2YodBaXXfxte1wsG3Bx6paG7
3vEvdt/O/1IS9smTrFKkjwNsIIkzW256b6ChqwP6jtz+VqT/EMV44bLuZDN/z/2kH2X7kvcPouxe
v0KOLzEZXxJJJJnNBHsJRhNbYwjGFrMBG3dnVUjF1LqzhyHhhMvd98dWWxgvorZLVIdRhH7HDfB9
UUrO7DLQ8KBLAaHD003e52J8BqgoogYbJbDpC/hYw/gmAsup8lv50seHYhxHgRy2XVUaoPWXcDTt
Rq2tVlUDaej9IuHBeCr7H81UsZ9CZCxfMG8Q0k6oj4R4o1ZF4cYRZmF1ua0tbSicfMm+xPQhaUiB
qGElrfua1XJixVn6LGbTpQvReBFXSwTeriarLsbp3DYFSfOUAwshPYfAKil64xbE76INIOLAWL+A
IcyO1DRAhddrjeEs6VhhbbInZZwBRhPLd1oVvSBHwYxus1pSzsuv/sGVfZyXsQOp66Is0/ANVbDg
GvpJibBLa4CH73Gs/NRwwc1bmPehzMlNd4sPhvQhlzGOMhyGXGhQ8FL99lDSEOcbd8p5fu83ts8z
76XMPShjGW1ViYOMNV60oevDdGns0EluQLd+G3Ht4h+Syo/DMYaRpn2qKCv6cNpj7yQ4moCCvQYI
B2KtLvXWvIoUVyJjJSRtm1TLcZ3hWT2H59Cn7JfgGn5ej8pRdMQTr969ny98HJEJtboi5mSIsWnb
S23QF+XRlEZOCJJ3uzkbJSF0on2TNBSAtBpjgN9DOSPLlBcrXfPvdTi5c47xf2Oxwmx8Kpe3ahWe
W8O8DHrutbX+WGL+eJ3lu7VBrAyTT2qrf1Kn2Ffy5ZJ1oj1nta0ZqxWJ7Us2FvZozg95EZ+yDMtq
PdioyeRjOeBL3QLXQZkb0K7pxhHkopqF5hKqp2Z/jAUzs9CRR9XJVsdXuSQPgvhFidPneCK3agoo
3mI562Z5n9XrSa0ex2awdVS7xNhwREOzq74AnMzwJZtSu57Th0rAysYofWsTILwloaVP5Y1o9EFY
tljMwt5va9xO6ZuogBkWcHHT6g5t6Kjxd6maHDLfqzMlVHZjqfJIhdcSaKqV8XY0V09aQysWwz+S
EfC1ReG3ieCqkSlZ66AcSVgfdVKCuxegeWI+Ho1UtZSOlLYOhmtr1AEevmIiSxadqHjIY8MHL5dT
ktzuQa49rXGg9J+EZPCTWLwXGhnIHrXgrZLWWINYBwZosFVtvJfM3iN6fw/cRqvpQ3SMc80zVgGV
j/leD1V76uLYStTI7svUmWWwJpjTZdHGgzmCx6+MnM40PpdN5erRdK+n+XmitixIBzUW/NFAWiJJ
h6Ufn/vVuEyrcJ76KIiE2ZUVYHhPIBNY3gAO9BJKn8fRPJChb61xkPxCEYJ5nG4SQBWhIGStY+2o
bXksNREDF+slap6iNreEKrHWuP9sKLMVSa3X91isnULHUIabRqi9tG5uFwUDNPpwp8+1vXQi/oc6
C8ppKZxwSh+6Ccttk2hhCyMEwN5bJ8FGy84up8IrltrtYL0FmJ2y7mVoF1se1+NQg0Kx+d6VpQ0k
iU9krO76MvcxxepMZeeJSgQCyR4fIrdXSfSxJ30Je9FrTFSu8sWXWvnSku/SlFlqmj2v0YsqZzfr
IGBMhceRvJsLoKwrKgaYHHS2AaXUWQsoIBTgw9pO5oNCSmsarYLLhLfvEzaCGE+nTbOYYuEeq4K+
4csuMM2cCLSkCZb88TbDhOIU8Prlu6nwRiTj64p27bOwU/DCrTEHIOR2MfkN4VTS9lO3Dymss9Pr
KO77Cs4uPtSHGhExuiHgLY4ACfs/pPec78UW/0m4RGsmQeWG2jbOExZIsKZb2WMwo3mHjTvANl3M
I3/ViXtMpqJTTGsfrhFyfAzF26JbOnPQBup7Pd68472q919Pm0tl0jlRHbNZViFNs6pPkld78a3x
tN53ivXn1qlN0IR4KrTfSsQ3gpm8SgdF6JB1Os1v6OA16Lydt+VzHGSe6ay88QD6Bvzl3bsRxiRT
8RIO2v+R9l1LktvKtl/ECHoSr3TluqtNtX9hjGvQg959/VkcnaumMLyFs7VDDxqFIiYLYGYi7VqZ
hNo8gEU17VAA3Lrq99OIsXLtReu8CuZeNg7RBYJFSsTFVPNcgDoUe5xA9PcG4LKQ0nTUZte3g3c9
ldrs/NqrE3IRlTU3chNXveYpF/qYviwhI+Bwn9o90LU/w8voL8U6oxTS+GyHjSvBnLup0tAYSYr0
IzqEuxJCF9jLEnPl6b9gscVCDGbvgCCmWxjD425T7TX0PUqE4l1Xu2OW31ssc+Q8dlJbFC/++eH+
KYq7To01ONOSuZXIbULwZ1G8XPWTGk2CGO5P1/lPQdz1aaAFMcu8k71C7x70ttpZEXsvwnAn0A/R
gTgXbY6VFWlSKy9THoDP27EdkOAA4ekP98vsehWQA2pnd0xQ/17u6Z+G94/j8WOMasHiklBF9gaS
foJwbXbmBfR3sMilMHOEJ9nrf3dQgysHEarqoBTBQeWdeVTeLOw9/EbStx0FAxhn5g1Ao27fpKfr
cgX3yxO0W1mXFVGHkCiXbtD41umP2vaSRHCdG2b+z/vk3HUz9ENdEl320ml0ixSxvbWbZtPTlNQh
XfVqj4t3YzdMf+oV+SfL7F9hFT400kcM3MxBVR1ZiQXgmQIVNjhP3pZSno4GPECR2g7aQzcyIkU2
z4L3X3TDnA8fQ0WrJamRvRJxqIGo9l6N72A4/913XH7FKqNSJENOYxnqozGHstzJ6sDCq98y0fv3
55NEMLGpYmYTy/wopnDHMVjJ+t7AcaZjfwM6zH3pp0/UXUgsRGWo30113gpBobM0BKE+YGD556Fy
eM3aRuCLkMJy4v0M0ICFFBA8lAI3s6UKa0GcKjQF0zrVrOFldHmfgsamqGMH+c6/0Li1GO7uSJOS
KCyRcOmFPzYni94q7Pk/1wMMe2PCTwE32R/TaiSX85lVyyBQrezjmO1SVjySFtOmGhWcZnG9f3yd
L1F8sXwm6D7TUJbR2GjxbLf7v8g7Rd9mowQCjcOipwwCHgyX8OgHaaXKpawMMjp55UE9LuN30Z16
L1/YTegwD3ShopxnY+bvnyL51y3vhqFpoXiDq72VP4Fzc8qPkdc7zfvsTkh0A+m+2RfgFwHCuiPC
4NvUxtWBuTcvaSa1BjQqvqF8qPrbqLmhkWjGe6NOtxwRG7sY80ZLjMdCUKYIXBXgrPDSlx6lrKWg
HLvaTg7wAjkSeGCv6+XvEv8f2rKSx5kYdobnClwjcFB6ixR/dCZlodI1SO2A1MmzZ6S9EXOIObzU
+RRQahzlyAzqiQE1f0me7dfKjAPWpyiW1B5prZvQKLyJSU+WFN5KA0Fi2jT7zqS/KpJdarU9GoN8
ZIX1Og7pZ5E2bxHtn1iiPzaxgkJGgv1dLOp0ahNI9GKi4CuNgAUnXVBE+U0ELJRonu+p1T1a4eAm
kOzn43gMM9NHh+FgzOoOsIWuWueFU2fljUkGTEgiRG8k9a2tu4sxtjupIwDnj1P85clTkihPdts7
GksC1vTvQ2kcbTX7GAf5nZWyb+pgCZE7TEHGboYCU1eUrgL447Zu/D7MPsL8ItVgDxjDt36pS8fR
QZNy1KIMN5XL71JaXqh9D5TmxyShfsQwMzdfTEM0t7+pnwbmygBsjQ0MeQmeVm9N1fRVXs7Qz8qq
nLm8n8ubToTVIZLBWWBVthU6i3CVyRxoxp0qBWP647pKbosAxd2CZwzcKu51kfo6GWywUnmSCdS7
UvZITw8Gs/zrYrYtDRNBBOjCeMd42ALN7GwzTBFiaXe9p2GHNfL0w1IDUAPox0EEqLkVb5grcVwe
bhWynIDFTPaM7jTFqjvKu1B/rmgksOjN61sZ9PL/V1qA7WNSxwZ8pNL69fSDjkHVCdLQ7QBgJYOL
ajqlLQEzgcJs0dv7HhSbtfFZxHieoXhjnASmHbkYZQ+KKRHF44s/uuavOCUvzWZKmYTakHVXYW38
L8zV6T1byv1B4k8n8z/uh/3TIXMaL+eGjZELnJXFo9MY515G6qbd0B54Z/3TdZ0UfTvuhWklsy+o
DWcs01ud+MD7A2NIKgoVBVf4B8ZIFg66zTCH2npzEO+1/cKuMz+Mrg7FpxcJc5r/1bF4SwuzjhFQ
xuFYyUHS7+h8NhPBzYnOxFnXXOhGNnUIRhiL/Voje322/stTcH6p0hNtqBV8HLQme3Tkq0NqP1y/
KHX5mVe0mwfyAyaRovQ6ZJBL961xKxe9Eoc66SO2OL10pzyoWKCzneF9WdEtd0YrBm9bjnHtJ3D+
o5RbvCGYjEFmzxZ2YM8Ev9kzyv2gHik+iNe/Xz/zYrB/yEP7VwcPmGkYPNJKnbbZILEl+A5LBzS6
d5KErYZpdmVMa9a1EJVpMzw2ZAVT3gZCV54ieJzqpOvjSvaymx5byOSuPQyTs/iRbnAX9tEFxMC+
szGj/fFvWvjwJivpnDeR9DoG7zikW8X7BNPuKDgrL0r8cv1Stw/5FQpwH1ElJOxzS4fFHdeo1KIc
YPPbrSIO7h3QEVFJE8E4tK2/TaNnJIqXdn4aPiX/OZor7m31enLGNw1qo40aXjWLhW46ZDdlbjmY
PncxPCBwJZtOeCVqcTWrB1RP5RjLgUg6sYQVAx9HnYOkEWGsbRTKlwMBXsKydANfgnP1fYSK9ZSB
Q21w5wCbAOBSoJVD3PaYHvQ3Fgz7xFUu2s/rerHpJhFSmRpCHuPPSWhq51IUL1UCrd+nafpUFqLB
s+28cCWDU/FMm7p+anEy6zJ8zl7uZ3cSllHCC0pmfoaVLFEOs/3Bvg7FXWU7SLqUU9hUUR/G6tLE
Hjqa1+9tO3j7WwSPOTJZSakYOUTYuU/gJ8bm0ZS9uBFNTQi+Dw86Ihcjvk+rISa19015SyVRwW/z
gQHZMgGaqqYrPGtuO+VG0kf6sjVX36gu2p34Z360dlUQ+YYgTtx0DythnHsYxyZD0ytXPFMPJPK9
7j+HKnQHFNusIbj+gTYvzkLWA0hVC8gsnH9QrVpp8w4xTQkIS/0+zQVFle3Sw0rA8gNWXkGbhrIc
kbii2tHelMC9UZz/3dt3h3cgankY2gHoTRpgVPR2HgQx26aKr6Rz/txM55SEI4LQrkhu6rjDSOdg
AQSherp+jZt6vpLDfTFdBp9eFEG10+wSlXsjebO046A8X5eyAU4L57cSwwXxE9OzXFrK+MyfXHtn
AFXP6c4L/OgyCY4RAk9/1XZY33Tlk6iyvrifP+INyzKxowrqcdTj/vkhAZWWREkGTUnyAfF874yF
4WlI3y1p2pvdY6uLlts3WujLcb9EcsGpkqTlMCvwupYKAkE1iBpnzG/D4kkyfjQaBiWORvyQEOym
FI4CjtDcjUUQucLfwBmIJQ0ppfnv0tngN4+xH/5ezgqx2L+g9efv+qsIk2Fbab+OzZkMRuykNrJh
MhlQ9K0Mz1z4vdd6geVvSrEB/GCZik4Ap/HP79nSUWEtlMmLp4NW7qgcmJpgrn+7VPAlg287xUAb
SZoaJ0HPtfWWtebI+2F9LMNzmR8Li3IbPXsozEoep6NFWYXSJOEJXUDgrFPsY4LpYsAgZLAsiYhP
N13nShinndbIxkRq8OaQonQwzYSKmMB7bXqVlQRO95JWktKqxZYPzS9Nd6dq903yzoqDwKtsWrat
G1ivtJFL/G52rVx0Y8djIRcp8lqqnqOoBDt57TAW/tSYjdEgCU6tCPBSYIrMPM2FCiSz8qac9Z9J
Rp+UcdylQNTokjaQBkWEpb+tpV+/jQuK2qzPUzWTZM+ccqczsYM5306k9q5fweZFE0VXDATluAbu
omdLyjvWRIjHDdkhdu22bXuWTOqOkSnYDNs80EoUZ9xdQcdRYqjD2OxFS980trOerh9mMdw/HPVK
wvILVp+zVQw1q0x4TV26UXQ3rYCha2OS5JyG38plqk2YGm710DAIYKuAc0ETjY/Ja0DczZiCR9J7
M4I8SHGYa5wHdLbE45xbodFKFL+32pRR19MEopq+c4tEfopt0x/jHylAiSu5FRjg1lWupXH+JJeS
uDSkEgc71IcFAn7h2hbPGm3pxFoM50liLR6BPIvqBbaT9mpo7425c4dIaOjL38NrxloOp+a60ssq
S3F5fZA8zR6GAQMApGM/w/rU96Li1ZZNrYVxip4Qe87QBptBdj1gQL3clfY3CqIzRbL31xV+85lZ
i+I0XgnHJAL65xKcDz57XFChsK99zw6FnxzpnQgpbPnl165xOfnKwAY7lOdwQlKDHoqLpcgdeCT8
60facskIAGTZJIAT0vnHOUkVLRvA9uKN5ujk5r3Kzna4N9SdWj1YRSWQtql/X9L4Z7oyprrUkh5h
5cR2mC8+YJJon9BGkNZsf6eVHM6cxq7u0mJGhSA6TG72U3FSP73VnflofYLR2DMfr1+i6FicWU00
A1EJnfB8GtJuVKKdVE1OPw6C29tUh9WpOKtqLHluDArrDTGEPWIMqtG+XT+IQBv4yY4cA2XtFC6J
utkERardIaKLnAQlCNLFPp3y+1IVkdj+Xrr8Q8tXx1pud6XlpcHybFweqgW4dBm6lJzGLcE+rAU6
sEzUAz0a5xaIMZqLQW5AlquBuZ/2IgDhTRdsATDGJhg2V/j5DJVhiU0JcwQA4B7P2+8qcAcVy0m1
nyNz0QSi/b9gAyPg9/4Sydm33miMtibioQT4OHYFQDQbKK0zmLmY12H22xM5lN+10z/ueiWRy+tS
Fo52MUKF4PQvbf422/EDpVjerKqfmRU6GRtOWLv90UXhXk8a15Lboz0r56yZHV2mv0iiHcth2LMR
7OmDcgB6td+WySlC78Aya8eMe7dqR2x3pcMHkC0eIxt7ZNN406f2L02XDhMpf2qJ5E9dfjIHMLqq
xgHgOaIqymIK187JRXP2OFMjieFoFtSrpXSnSk7/vT1Zrn2n+PJeFoEgblrO6mIX7Vop8UC7GRPl
iIXQGJJlrDtZoHhNAozYA/4qKkTR6mYCslIdfoaEdUasVQMsNfwgd0sFuX21b1p/fAGQ3rOIUGjT
v30djnDuNG/MQdGLTkE43rtqhG3bWQ9SQwgbLvhq/IYlSzI7znNkcfT3aMVCyqweMlh+sofbDkQb
nZsWT/Dm6dYyI8UvV9I+ttH1wiuRdvar0VYuSZTbKCs+1ISckyLeW1n6YPy7KALM1sCZwYCWjD76
P3UF7di+yUoVcK7ojy4D3zYaOMBZJTusvLnZThU8T1vnXMvj3IySIbfLJ8j7C/Crxfqj4qeBqNew
MRkMz7k6F+dcxkSZerCizphwszEZPO6LvXZc5oL/D6RTi8rxBr6WxRk40ViWGRpkyWiC5ZimC/fs
0GKqiAqd5pb2r0Vxpj0xbSjbAqIMa0dCRzeAXy/9uP7wbmUbKxl8tlFrJbHGBqMUSTkGAKzEtHr6
qFP1UBhTkAxMkLltBkhreZxFU4wGaEkLd9X43cvyqWbgSveAB6dujHl8Kbh+vE13tZbHRUhKpEw1
C9nSNk3uARuJoSndkZmDVN8vXNEzt9nhWIvjIyXTGqO8RkqQ3eifSy04d0u/+n+8Wm52K5L4GxXj
ij7+/kUr/5/SqmjMxcaSg545uR8elvR03tsHELJibKU/jj6GjTx6B7K8i+SZ5+gommEXKRHnVzKS
W6mkFxhJng9j63Zp5nTDqTNveyFSlsD8fjfPVsedw5Q0OYP+LM2x4Zwf0914lHb2q9jUF+/0x81q
y8KBjqaYzs8mpIUt2zM4cjxb3knt3gZOv3kq6OW6hoqkcAraa5M2lRQKOoTnPDvVkwdmBSZqUmy6
ktVZOL20Gpt2A/jyvNRSTqycnSQc7itR9V4khUuIrTw1alWDMwGkkmt1+a0RagfVYO71K9sKeYDj
+/eH4dStLM2EUVSOAagUUOO1yvdN5SX1k9R9k/vRuy5sszy+lsY9YrLV9DgKrq4Pwp0CCnjmEjc+
aDOWsxTEy9NJP5uNc12q6Ca5Fy1FJ1EdQhwxll718psc3s2WKFfdNKXVNXIvmVRYUQiO3mXYZ/Dn
pwWQU9tJu2W2QeSlRMfhXjIG9GVL6XAcph4j1W3JazEIXhaBHfEZPqC5JYksnZQWeDHWvdYFEzZ8
M+yB/Fdfht/6sLIcQEgMlZhuvq2RLMrvhWj3YtOdfn0Yg3MJTShZNAaes9djVb3YD4VHo9SRZr+S
RoEpiW6N8wssU0oK7kLkniy86eXiLmuRPph4scJ8f/3iNucaVobE5/jDpNOyMtCpbIP4vIAOpg+R
1+7Nm2WwRr7Jvci33kWatx0ArC6TcxYNnVo1DPE2AXSQOVjS2RO3eatuDOBwUE+EyCpQdINzFpMR
TxLt4QGtQcPcMbL4pDjLw4vgKpfPcuVp4ld85bCxsWOIQy0B73yzoCKhW+naPxbedeplAi0RnYrz
FKoaMp3a8+xF9Gy093N+0WOB+Qq/E+ciyryf07aB0g9o+6rglAfOpmu5+QEwTM8iuhGBhfELvnbe
WzMIr1BuoicdOXI0dg7qTLm6j6N/06BfqT2/3hs1YJ6bCxyMdO6U/ciBZ0eJKvhCG+j6SIG+1Nzk
fEbYj0lr1vCwuZm7DNkI3Zexp4wfzexJ6WeMBSMyuboOzC5fSXdJf0gwsa6fG/ldGQ7X1VPwPpuc
U6Eowc+9uoQ05DWaLwlOi32A0Pgcq+deEfhjkeKYXNCRyH2tDxNOPoDMo8UzBl6BGxvr2sVxOoky
d5HicN4E1ILpTJZoLWRlIDcOsGWA2uLYIBDHZV6/xs2Rz/U35ZwJIDGZNuYI7fPPGGVdgE6pt8UB
G2+7et94ZFecstfhvvEsl+ymm9aVDqMoRhB9Si4OYdgP1wiWeVAiLQ6WUx+kO91PLqY3EQcI/K27
TLW8/F/ISgQvk8n5nEg1K3DcwsXFMz3GlubKRuWFBaC0ZSowHpEozvXkxNKzicC9xekBsB6kfZ6s
jz57vP45BVfJ8/pZeWbXiQY/kGW9E09PvSnhXycj/9baLs0erkvbHKRZKY/FJdpRK4dMshZxWNH5
YQXjKccalu3ND+GdfVNmzjIlbHnTQ4iqpGjubjvN/3JHFueONJoodFBR4Yql3tVsgLKYIeBqo8Cc
4twpo8SPF2bKSLaCWI9cM+5SNw3HS1cSUUVWvv5W8ksjJWnsVksQ4jDFuKvlJ8oapyCTL9kAgbGr
XTJOt0NOA1PN/OvfYPE8V15pi/NMOrZTQ73A/EmRSoCpoqeUii56Uc0/RBjIhEwNc0Qm30UrpGLU
WYkY3khuVOpKTeLWvYtNQ7c3LFefgZ06CRfRNhOHL6F8qI22glG1NT4u+1xIFjUU7B3dAeoxSN1E
L/Wm1axkcWoMaLBEt60UiqSbh6zt/XI6YzHZxcybI9Wxb8qibZztOHUlktNdoLZprTQneFBAwKmh
NQTgRy/0wj3oz3aKu2zO0jvRh9x8WFZCuTcz1G1ABLd4WIAyCFqcJnUlqe0cM1cfZFgMKUT8XiKB
nHI2UkL0dEJ1Q86itzqsnFJVgryaPgqtcKZMtL+y6WMXDmdVxeaWzE/gyNPyTBcqEo2CufaMCeb2
s0sKHJCIAoItsyNYdQb1AlDjZH5Ww26jqsojqAy5LN8u9ZO7dh+71k7zo2MeiKt+WzqKlUwd+NGa
omBoG0a6qkkppUzgZfBIRlhL62q0SKnhxeA6npSbuegwEixqyG6Z/VoiFxnkWt33tEGXaao1x+6+
U8BhVfO5NzyL3A/yuelELcMtdSHAS9c0tA1k5bfDX50xlYqSdBQdkpCdh8GncevoYLoHDXdtCJ7j
zYhuLYtTzTgyWy2nv3toC0585abPprfwZOYBQG2frjvp7YNhKIpgNd7+k8yxYtkcLQOnaQpEQ0xB
Uin0jeinWgPsPGx216VtZVKgaPpbGu9bJkPtkgTdszp3deuFVEAcF4wkikRwnqTsJ8CGdfDOWXNQ
0GA1TpWI13nLmNen4D5QoyMbBP2H7FUMCzHRrwRgWPlrhj3Y67e1aVir2+IMi5aWguPgKLAgJ7bv
6/JFji2HqS+didSavl8Xtxkzrc/FmVWHrRmJ1jiX/Uy/hbvcB3DfYUF4pbveHTz7ZhnrpK5+Sm5F
vICbFg0MANkwgd//B+0bOnaDXOi9AuLq+FUZdMSiU5B1sVvkuTcAODpMZacyYsENb3/Jv8XyTzmz
gDk3Kmiw1rp0C17teyxMOMwcwQtBBaIWpeBDFfJ1Qr5wFpbdNJEeBtbZrkQ6J8UI5vXvt635X4fh
jMvOlFzPsJXt9cpnU31U46maBYf4//imLxmcdU1t2CaqhE3qBTMLjVR33Mc73WGHZS9HxJgh+jrL
la6crjlo02wZE8oUwG9rLL/RfiqoKQ2NKrg54bE4S+tCpRioivGMZay48GLfejRven/JEbR7UYQl
+k6cmc3pkKZWuJRqrYOS3aTqT6N6vq4K21796zMt/391c8AU1pNcxYBLZINQ1G4upQEsyYb+YIp5
l2Tp/rq4zb7fWrkXT7aSRzW7MGyKI+m7SHdVnx7rfXZa8I4MVw26u2nPRCK38pq1yMWjrERKERbI
hmXyHFSzgMa008SRq9IjRrqnY3yvaD1MDAjlReynRPOvH3jTXSGWA3EG2AZVPpyjo9xreQzPnACL
Kz/2e21Hjv8GhZqALf5LDHettklGPV+sbaTfEvV7gtmkYQqGVLQZv2loKzncXeZ1oqQkxl3G6hFM
jWX0bsUPukIEkY26lTmtzvN7lWj1zZAHtvJg4/mfI3bEvHmgJmHt5JrqZijtF3IYNOp0YQ11WYNi
dQWCRVvHQ25jgX7I9kNN79TRfkFRCNibbxhTvlgFcTtFVHraNB/AH2Cr2MIx+WlxdY670J7gq5WU
HWsblCXgMmYI1bFN55RWJNCmbfezksc5uq6Z8COWzdtlMGVZeVwaAwsxLeAWPNHhft/yHy/RStri
n1ZfIR1mA8z2OF0Kvr4fk1/eR9inDu/Nn+FFvgNcjNdiu4h4ANMDroqoI7H87X9INzCtAtoZW9Z4
mouZ6VFozKhHJPU+jG7H8UMzRK/UYhfXZHD3GUZdpnXLsnh3tB9kv7+rXGxMv7JdDCr22Tf3wJN0
Ij/bSYLZ/03FWR2Ou9qiMthgLt0xqXgnpewYs+Y06ve42UvS53UXtH2PBogh4H9sk2f5UwpGQoAt
Y4ZROnbSi6HcWiJexE23YPwtgp91kyZF0csBXr1OAPUCFITu0CHHSnWBLxfJ4YocaFAZtvS7bw5Q
ZMORB5BzUicSrX4LboyfcgvB6FiMEW6ssbw0/qnXt1IjSD42iyegBNLB74Ut4j94b0fs+Mq9bqDb
oVIHyHFWfcA64gh8b+KG+n0XB1GSelmxa1sA9u5q6mqW206767qx7VBWP4N7OORYoSQvYGT05a+t
rNAr9uR29lEl/3dLWetDc88H9qTqqc+QsA6uelygTceTfDDvkBxjqEmEi785kLCSxjevVNiYqc1o
eIw/7NoB5DWmmix/CvRLjlYq/IofX0SR6Lbq/P1Z+SaWBdyyBSlH8ZTmdoyCUtulIsKn3zHDn07r
SwYXvhPDnFXNxLkmdxnB/qvq1p2B4bQz/NHNn5J9XTn0Iiq9bVvfl1wupM8ATpX2BLGMGb722Zs6
ntt4r0cCyxDdIOeSSVxKVhEhwavGZ2ySOXWCWWVd5PhFZ1l+xeppsyL7f+/Q/jCBdgvehEA/LATb
46PuxPdLe3h4/Ve565exmcuPWgnNh6LI8sV9lVPrhulx1rwuPg0GFsnTzxH5svZx3bxFp+Si+1LV
WMwMaIoOCLL0VHV7u/EKESEV8NmWT/+HSoJ8AlGQief69wbB6mRWE+l5HsGwpXkCCHuDTdLsHCFx
LdGEyiMlaIvuNDLTDc1mH3bKY6jlrsYU9Ds1L2K1n9ql05oPYSzfmBJxxhFENfZ4LKr+p92DxKju
d+kMTykbz7Wunkj5rhVZ4RRtVjltj6IsOJqlOX9uqXIy+9oD8NrshKH8LcuivYVdo1BT72qiUB9j
Sg4yENQKDFfrptZpWmPHSozLh2lCUFEmsqPOzUtFaVCb2ChWS2wbEr+U9c6NSPrRqPUhV/pj1kE5
Oz0L4Gd+9eN3RTG/qXL3LaSlPxYkCFXrRpn1o1nMHrjzHrWevZVJXrhj7oK4QnqsXmixM02gmqGL
j02eQq+dj8Ir9eKYGm9dr37QLA5CzfIBv3VH4/FRi3rXsIxX2oxuh3aqlZNzGNGbYaKPiczOpd4e
TPzBsaenkVXAyZW70evC9jkcDbcIq6dhmEBFZaofXVfegm3LZYMS0ES6La3pfu5td54j1+5TlMMa
gNVMAIRLrVNIpts0/mF3cesqSYb+/3Sa+pphdk1zWxASqCxIi/I8AGluZt0Dtn09CgQ4mpNTZb9H
s3pR6tqp5cKPtQsJU0Culy/LYiJtuwtT1XM6Fb2rS1XQW/GlLApkutltzdSTDgCHxCwvSmSAyFwx
fhmS5I2k8mNUtkhhgwgAiw594YPU79co2b7SWHcjGe8SG+UAKz6QBizGSXkkJUrAUWad1Li/kHQs
kQr2BxZrOzsOE8cEDQ3gRVPEt7NcAcg1equi5h5K9xQV0hFYpy/Sgllv2p5Vh50DJi6PjZovF7Fn
zPGuk/I3DEi+gSj8ooRYMTC6p2nAn2fiFPHk5mBLGYo80OXuPTVL4DgZrjzOfpblfpvUrTOpn3Es
ARGwdKj5I0pGF0blZJaEflzvyfknScbbRo0wJhuGZ8xkHApdfUpj5qNheprl9jIvrAuEAj/fODYp
/qxYn1ViuhJIx5y6wPJ4Zh9jhgiNdncZ1fbA8PGMRg20sD9oseHGhuKU2Tw6fdQeqJrAT11Uuao8
qc1sV26Ji+bvCX2XI5KGFxa2I1iOZiedoXHKnFDPmvt91+lHhUyHrJ/BemPmuwZgv2pqfOQlcSmA
JSQlukmmcpdTctL6xtGj3jM75iQ0Rc6kJ6CRnyMCDm/tXDXVraKUh9Akx9zUjnMc3Q6TBoNsu90k
VQmGUabPQi6R+8nlBwCSAgXMF6rSfPRpA4w4w5tAlKmMkUuiGdR15IMZyq5TXuNuhL1Z3mCiYpoX
6m0X9/to/lT7KnSSob0kdv7cD+wmRs8OVPdODzBEp2iMh6w5a1rxLYknywkNLBmq0q+sDV0yEscc
Q9fuhoDY1c+aoWatxCdcFUOAx+AKAWCYY3XJ7OZDFy90EsMe+xo7IATDbPrCNSYL4+Ugmq91MOw0
nhSitp5j2DWfq71Ko10W1vvegMFOQ1DGsj+PmdeU1T6b8Z407W2vx04i/7BH0zNMQDP8BuJOqAvO
VV8GP4UWYUaiac4q6qNJN72kFca7AcU5aXiJShI50wT8/tY4jwuNBunfDD15b6IXU0kPoLj0R8N8
Z5S6U/cedrajz6Zf1PQ+lwrZbbK7WaaqU8nyDvQ8j01HnmPzW6WHFjwPAukEzBrDT0Wh3hBPQGnQ
y9d+mp4BneyzfjQxgtgFzTh+giAlqPXkIR5zv1MBmq6Ft4ZJ32lNH9Ct8nPzSVdgOBMaRlO1G4fo
0TJC4GaGpquD9cAxieQqeneKLPkbml9e00Q+duZ+YFrf1ysE0nW4T8LMa5NscA0DWComvi3q524N
Tsgcw32gRsrdcZad0rQ8khOXUcPJ5fYlT+oglUAZmdn2r3lUJCcspszRkrpz1Jbs294+R3X8FoaJ
17ChciZdvUVl6Ejn4c4q0/twgI3ZY5o6tSIDwzyHc4rYLxq2fjpn3wdUE/zZRggCdejAYxKbsTeV
cC+GPDmREflqk/1iIV4KTclR4FFHFHrQiARb8BHwTodhBDyQUZ1yk9xmyGA0a3CZRZxS0f2o0D/T
xPRbu/aTcH4EpcFbVZJne4qpo2ovxYQhUAOQHoD6PI/EPtiydMrK5kdV2idDK76nWIfDSED8TTdt
25ko6Aan7hxb0zOowBMngsbDngDLWJxRL8d/1GXQTMMlJPXBzBU3jqx9N+qnPE+9sQAwvpzcmlMI
QIhKBnLpENRZlzg1wD2blh56hvH4QWqQC41g7s38sAhRzZnOvQ6OpyR6NsLMlcISrjfa13b+MKHi
A5rrncpCeFPLsebRG+WHuCnvyfBzMFU3lSavSeg9WimempReXr1IOJuilbDVTNrJdX2SY0N31Gny
AAPq17X5IFmzHxsRAL2To6pmZ23SD6ZU34NVpHRY27jgpsEoaHdI8FQx6w1Ym/vSnoO0HiTomvSZ
y/csp/uIRGfCysQFrsoxmQwgPlpOU6iOlqduQrqd2fW+USWIXfJnmQ6fqWre0uI7XsKLPMqlYzfq
UYtG1MLIGwEeQ5gMwUjNMwY0AiajQw1sXx/Ptgfw/T1m2P2Jzade7d9r1fzedNW+oL0bgixRmS9Y
UH1Elz1zSTUdQIsMt1E9msOzoZff0TM6mqQK2tFyVCu/1ynbUaL7dLCcxKrdKq4PWZF6KThkiDT5
cL3vWBBVsXiDXakovy9aHQ8ksOh0tbjtFeZHBlMcqaI/I4uczEI+hABsUcviXu77YND6/yHtOpYk
x5XkF8GMAqC4UiRTlxZdF1pXVzclCEpQfP06Z+29rmLnJHdnriMKCTAQCOHh/pw3bA9OyqMIvw8V
rD9NgYDmnhl272OcP+CSOrI3HwveuwUZDkJhXj20myzRduaEQAGfqeSw4mG4FbGB4qfRwAOGLonN
V4VQlCjNs2LJh0aTDx0MzVTTk4q3x7LEuxhtMGLr4etUFeAF1AlgalCzV9vhO7GMbYpHmpDEa20V
IECw3UoKJsEYki19+MiL6EfbsoOhAPPJmctSgotBfhZCbqY+25t6BRb4In6qFNwF2RrQJ4NmkNT0
D5Eww4mj6TEaICSepHtdR3WNZ06SaYWj9ZGLhOu+sMNdx9n9iGAzrJP3sOQDgoLuhw1DQVD33g8Y
yo1sj3MwiI+/xkLdx9IA+5/0Gi6dQuKFaMDOkw4PPbq0Wl66LWmDMATZNJR16txAxeEmYhN2Xvvo
NgRqlnqVPsH2U0fyypcRR7Mtey164dZRBwQNSo6dxCs9ADxDIPdQdk5kCS9nUICKkh91mAQyth5K
qw3md66U7MUQNHQqGyoUw8A3chp2lQm/3xod0CmUzU2uUy3ZeSL6a4QXqUyntzodIDA33mia9Fid
bIyYoU3R32lc2cZjdNQp/OXgaWNxJzTkvKXpqYb1LLvmsU2GM00TL7KGc668lk3rtGn7SBElcdU8
9JnAMQArWLYQtB27HwrY6cR8XfWhcbVZjRMhXpN0nghjV9bxTugAhlpWZTuxmfqhIU9t2fiYNNtW
SXaoAYlCrXLXlxBcTbJ820HmlQ/TPjeyoCu6X5FoPapZHC9FMrtCp8WTnyBSjgrc+UHZ1xlxLF0J
AE99GaTm68X0PFaRN0r1OdJaXwmnmw7EPwXJ4evZZuDUVxVgxiq9hRfSKteok2MMwmaU5mGgnd7v
GMpljmpHiKrgaQorj1xl1KEglgVaZHgTQ526E+OhUSALJmIdxCDTnS3RMG6aDROjk4GHthm7bTJA
SSqkyms92AcwHDynhAJFZbh98kMYz0ozBFEut73AeHRXH3KF/cwH6M4SPI/tez5W91Z005B+p8Z8
L8bBmWjh6HW1Za3cWUa8FWSATSQHXcTnPLKLk1WKPamLb9qALITVEqpjxa4RnUPpdLLq4oeh9anf
D+lTBk6cEEQ4WcyCvMkeFMX6yOph08SIqS2VPZngi8SAfHI78juGpkgirFchhkBS9XY0qw/BKgR2
wjiVUbXBiBGe0afa7ICfgloLIa9x1Z/FgPhkiHjlgiXVi7vipwqtqvkuJX0eI8HK7sIo8QF68Zum
3RYUoiShrR4mzFkbkuynSNznpD93mrZtjQlAl9C31TSIR+3QDtAyUbFvsHLriPhLaEgkhD4gNNgI
TXyEeu/QqtuAdTtPEldJ1TtWmIexKb28BOGEFR6swmx902jdMcOwkk69dng2h8GJpwJfGnBtRQQt
HLc5mCDPUZCMhy5Gtlwk8l6EXUMPDgXGGtIA9abt2k0cd5sUzYyiAnuGagMxg/qcYbgZLgeLgTbv
b5IBeDZy0lIoPSl4vtBAo0LuM4LkmetbrheuTun3BKXtYsAqfRkkfXgoiH3OzHsmowCzafuoil0t
j31u8XcRZ0c7LB60kfvM1jfhIHDP1C1C0i2H+BETXWCXKPqqSLriyB9n79YYmwzoryQ1b0l3MFBr
m7IOFYTuAAJKBySlYNKEAJ4NcRphHyv8dmt4rYzwvtMfoDXvmYQeCqSbTmyVG13UKXKg6q6YYHWc
izs6SrcbTN9KMTFIS7x+5S5uNJd0M5HOsxLKH6yydiEZwFxubzv9VGnjz17PXJly34qKj0KDaahn
Wk/HKdZyj+UM7/Z4hFjIprceE6486VruGhnsi2CAmtkoPYXmA0BLLqT+fEx2n9OkOJFJ+iBPdCMV
wp60eJRZ3jtmW24q2gdNpNyXVRwYdfNmKRk43xM3CRtX6uJxEmmKcKZ7E5D51AiUq/jPUBn91ujv
Qt68cHoLJECAxLd3ZUQfcvww6Ah6lNcBwzSfqYVB0yC9xo/IcMkTlXrSMh2LjR7BJ+mneltZ1keq
PJcGRlUKRIi8DTLILIqpO/OUISyJPdVk+ImpnyWx35T2zVT3PhzjsQCwlBHmhtp0g/mxJ67aPzEj
6eVq7U218OLcdrW+uE3at0bke63qnFB2WzwigV2nHyYafgTFGXC+VEifrAcwDB8IE/suq79zilFj
3XYJA7J0aJzGCj+YmHa20uKBBj89RRakaE92pzhjmnsaKkNhzDejNSLjARXaCPmH9lkj0qmaR4OF
BxJre6n0eN16L0/S7STHbQKNx2oKK09U6S1LEq9W6o3egGCAWS+4Tc9pqYFy1b5LUmDP+MxZlfg0
RcJmi4MgFEKNDNd+6lDtioznuml/9SrxOnWKkJi+FUjwU4ayCwSqwH6xGaD26gzaMDqjVd1XSrxR
+fihV/WT3hug4s8iL8KjCJGHXVjlxCnRG6WIsohhnA1o0KJNfNdTjMFkDIT8+hEM7h6LJkgX647d
RLdFI0yEUdifJhytJhvJrIcwj1+oYuwE+qDwBJ0zVto2G4H75PGAfzB6dNS/pTbKWj3Pt7JIMFvR
h8dZRtYedAhXVhj9i0+xlH5H+ttJKG6fogRINDkX4KD9KeVzPEB2DDaOCt3osrY8mA1zJxvwHj4+
W1YGvo0+vVVJeDBH2LIOklLNfg5jBk6c2NVZfiw0477OEaE2t5r2DJr9jY1YiNh4tWMBF6KGTzpJ
n1NZ/KAccfK8+oShO+Qy8Q1O1qUodhlKCH6xFq8GvtaTguSLR8PDYGteqUf7VrUc0EBtzSy9wdsY
jGrrFFP6zAz4Tgu03OaEYuRPqndPaTruZKdVjl5Uj7oyBhSXP7fIoZHqXZqnPmQjdy0YXSDq+KNK
JMpnxc4qQKbca34sP9Bcvsfz7hC92FaceaFtuxZ76pPaV23wNhnUSbP2Jhpp6couPENY4LEkxVNp
hptMj5+FrR+11gr6voMtWHge9TOzexS+kuwJiHKHT+1DYtIDbAK/0YJsMP4AEpMIl6mU5h1P2m06
EjfLok3HR2/MO/hPwxNR7Sstxxg8O6Rjuy/qAhJWkVMBpCKrxEt6CDmD4rXP+8ew13H7K+2pDItA
SPUBhuxb86xG+ZrXitsOANvr5d2k0A9Vg3Jv1++ynD7PIb6qGEdUh5xGQU5a5/sQSeCs9w44bgF6
ncyJGOq5VDymJpKFwm5e9DJ91FP2qJc/TL27he4iXHF/Z7D6aPUDNAN71L9NgsLtRG/Thvl1ye7J
KBwl0yOvyrUXPcqeGts4NHXsjUboDJkOXAGCkC4BZfn0zJNplzXiVqd8G5roKzHQexpIzHmXfk9Y
52PdbZPojq4IhMr1IYmiXY2yYkpAryV7+AzzTlThGcP9Xq8RFxyzZxT+7s3cQrCQUCcu9XtUE7H7
OqjtPIh46cekdCCuikhvYGd9UBxLqZ2ho2c9fK9QiWwRAHZ5uBlpkUKrmx97xI4lL7caZb8gIboD
lNJv7CqANK3XS+ipRm9hn+wm9k3B9xjwWKh5F8jKchJN33G9Cmw+BAVqNmoBkjAxbPXY+hCa0TpV
2BzCwTiZA8GftVF5q/dyRM2oYOdkCj+IOvhJWk+YrhqDuGyeqnZqnYhE95RjUNMswRQi8RBjB0VW
AkLabsHViMRU7iC64BZJoYBq0EBFhtmuIuqTOmIcixejW0TlLqpvaaWeGHw3cN+noiUuGH8xp9UE
RaggeAPiI9dhIjqyRwuy22oQdXCnSekohJyQTL+pDWS4jQg6tByebDJBqlyYXmzzjV63icOMCrl6
B3zFiLBXxPgPJ5Q2I/JcTvVJYO4znNj7UIlbYknEBGPmwX1wVDu61iMIn/M+O8k0A3IPgrKqER9j
7aeapBBRh5zuXLqCGIqTCnXfwNZrbiKMNj/okPysdeg9GBkHg6l2xm52JdOOcTliZgraiFzqe4b/
Ww/TMxlyVMYHN2W4zhHNTimfAr0x70BZ/DHFBcIC3ckn+t6aoCdtldsqEmcjKh9YVe4MVnzXOT0L
gZJngzChNd0oU4KqLnwJCfE2U13LNrfGlKEiJgLGrTtVoAjG0RLmfCuQTeSsDTSNdKhqprlbZuwu
6Xjq4gq2loqfFv5qWHE714JZjqR6LHOUWq1gNqRW+Zkx+pZqVYOhC+SZ8Dx6pPjd2G+NVj4kQPKg
TPoNrPZbm/DdbFuNippLTjYNLX9aYXSP7sWvLMv3Tf+ao9LThnh2Q/5EoVyQZt+bBMN0SfJms2if
5tKzSuteQcyCOBbNh3LbGBC1rtSD2lRbRXk1S9XvgJgSdYM6Er3vE4Q4QoNCLzkC5f0M00UJP8PD
XbVOwvgp6Tt/mCAfD3+u4dpoZdI4LbpTcVO9JLT6JYsuUIX5jNmeQ1dluzzu3Fbqjgn9X7Oa/KKi
j3HzMRFtX2VNEJo86Bu5GVH0K/MYUjsjCis5vJTdTph96k9apZykGe+aCONkaHMhZfQNRPXSKm5J
2uHc6btpV9suZNyZ9NTrMupgSpQjbSOHubzL8S8Ug/maYtyZDd2jA+JbVuIpKnSmqLUvhhZZ+FTc
WvWw75ChRmn+UAJTy4pyl4zIUlkMtRCKoGQ0tzjVB9WODwbqby5Pq7tIQA45VoMxhDaXovmd+lyQ
FE4psX0L5Xihjm+KUry0U+3aAq248rZF3lWX40uVaVvTjrlboc3kWAJJqWb4yqQ6FQzNth5E3G31
xNScCTBwkZL3Hv2Meaal06s9JdONguaftEDAhzs5cOPZoPkTVVH0yKUPHopSzQ/C+C7JGDumKm8L
zt46vXEUUZww9XwwW/t1EihRDtOmQv204crDRIrbOhr80Gp2vdpsRjM5lWDpH2L2VveJh//epTBq
gVSz50jeOab8rLoLCh3dVrN17dlbgxd2B2R2YIbpy9gp77ExBCJ+LwV/4BnyOpMlO5OSfJcqZhAj
TDWG8rsamShsN1sedzeVjWqRHiGLGsIPmg53Zv+R6+w8WhxBGehZE1E4Uyge9RhleGhmcwvkJmbe
YlKsh/E2vySVm7gKv7Ge/4TC0pGgYGeX3Q2ab7mjKvZO4emLHeUhRJ1R+CLKBw17jGtWN3oHMDUU
Nk27O+rooPbinhDtA5Wau1IzN6Q1UFiAXJKjWeMPdXyClvIR4LR9y8tjjWyV6Y9tB+LFQfuBANNp
SX8QtfIAAqK9YpDbIZOGg1E2dGm4N7bGLtaTM4e9GzruIquH254gQcrsm1Ixbwy40khDc9R8S3Ko
ClQZtLqn/rvRhjedae8GSHPXaglG8SkLRh7+wijUTvbI/RiCn7pwuSidiSiw8Qy62lnumWaMaSx1
3MTZ5EVDfh8O37qMISSHOvMItSoz/kYgFF+P5U3R1/4IEk7MkJ00CPMgAHhD3WIDgpUTtNEzpxrQ
SdBUhJQxindjUiBuQSe7T52oHu9HiqJPV7hN904U0y9RkQntwR+VZJtZmm/YCmp95g6ZxF6t5caQ
UNaOQw91nMjJ1OysWcjhQP94tBrDUzGvliKVRoSHcTzDH9XMs/LUK5rvoFQMgPbyGQTT8Xb5I/4Q
BauIpfZBpqH+1uR+D87PrpruMrWJNqivngzIN+edrJ1IhtuMRFtZQ2beagC3G3LfbkKXIQaFVBG6
e+lTIoc31jXnmhqejvcPfdN+BeR1EQDyCUuwQElkwkKhrAbqkJQ3pvAy9XaK/uUSC1zEkBlxrs7s
pzx/yZLbQd/TNZWvy0hnw9AQv1EMAy25yzQ+5mEHF/wXUjx8BhboxXTFLgID1kwbmD2ssXtdBs1+
WnGJnGFIhyYCSJkWhEHs1g88QCLgQsB2G95moI+yZvKo12xjwYl7yBPXOHIv8ovZn37BAlUz8iGc
zBBtp6o9gtYTgJZdb6CzssVjq5goMmLkQNtcx7j8xbz1J/bk90Ev7CUMhxhFcbDRD6iE8obCX5o+
oTSw4wZFvfEpwVsOYmJgv1fJWS/COD9teGFImRxyUun4yJheC0cHtXmIX4bARGRrA+aXb4VtajZ6
FRjaW0Af+cgj8PphpZnYVvNtdNydyk1Ocm8HodPeadt/prQDkYv/rrkAmsG7kMjSMfSiAhPQ2EcL
T5qeB1Wy8glnw/zzC/5eZwEsK0tkJEkFmFIWP4zKQW3pytjGbALXFljcjDBV+5YCpepZieb0aD7S
t6i1PTpMK8D1i/QSn49scQMkGQBa0QFs0cwqAKjp3ojC7yhz34UlSFPrCGwLk35CpRGz1fl4PyP0
S7vfRfl9mWhAuzen0QLrRC8Q0Kzxp14wVlVRoLVsg9wcqt2L3xbaicbqDuBxyeQ9Imk0lIv80a4B
4i47QI7oGpf6heGHLwsubmaNzgyxFHxXZa/4+tb2/48yqhcnPD7Z6WIdoGca5Cm4G2Gd+Rp4mYp+
l2qZK+i0Gds3Df3KUWsdFoYrhrtmV4vr3/VTVBKJr91RtlHRjRUvePvRtH667uMufDnls1UtULpy
VMuyDWG/Mbp+cfwXKEUBXwErIYfc/hMA5qfTXIB0+3YAzEUBJDgEsqSrf2UR8VHbXLkpK/5syfIQ
045PfOY3VFA9TGuC3kXoUuufCHp+Ork/2B2sSUb9iM2glM2bG5Rh0zUs6Yr3WlI4ZCiMltMAgm6l
AVGCTu7HUFvhZlg7rIWDnCIiUlRSMPbR5LmTpmZg6eq7Vb9cN7OL5ozRbANUq6qC9v9XfGpFRabj
rECSYJ20fDuidEm4j+7t9WUu7saC6LGpgwIBY1FflymtzswyFHqhSnpA8UWKl75boYS5+E0snWIF
4JLALf91CQHWBYi3Ya5jGCpI2kM6q5b+9V3Md+6PN+XTEos3xU7qBAJCiCGRD0whGp+5o8XPJUpG
PcpNSGGuL3c5noTWHoSidaqY+sLXhB0Z+nSADdDA2qfIzwGsdUFTBJG9c7Evgjjot/z9+qIXv9Sn
NRd+Z7KUqjUJvlTChG+y/rVHl4I3AJb+k3UQ1pgadLWgQ/P1c4UQphlDMcwOnO/UsdgoKEZow1rY
f3kiAHHGf9ZZ7IeBq9+eUgCwGz9/nIUZ56HU6dx4s64aOHq80Nc/rm/tUniKRxClFV21wHmwpFXp
w7QsmI41R268jbi+asMCOHOgQDugMjFahfHLHuQEr1ZDg+uLX/h+X9Ze2ChEcKYBQFQIUXJI8b3X
ih+2Kzftgs/4ssTiMucko1SzYSJEnNIMt1n+IAWAFf3d9a1cmlT5stD8Qz5BzDlyLJ7NygSN3/s6
CMORNbdO781k4RC8XqW6vuBCvqy3sEkJtHoHPPWskIHqmCcCIALvh5n73S8DcAEFaxzeqztcWGcR
EsDcJwPMbrlX7nQMF3M37LZy33nGpn1CJr5ypBemLL9sceHvR5I26OMjYQQYC9OEuQcS3u04M/jD
m6yspf3pLj+vtZT/qzA5OoLXfz7OedwC/MLbaF9s+U73BTpPu5XlVra2lCizcxWABwtTJDQgP8pN
uINkxj7fKiApX4tkZkNYPARfdjbv/JNhmnmnZiTDZxu77xrwUoV9GrLW102MkKhrZnn5Rv+O4RcP
mxTmMKUz+0apHSNQ+o43gJGsnN2FcBob+r3Gwmv0GY0MYiCcntnI9YPtUwdY342ybbYrK/1pFAa8
ItrOoITB8Ii2uNNmOeXjVAAqMDOrYpx1M6v1FuAJF17xtDa+9OeF/rrY4kKPYJMvlYJoaGNupf5W
oSB+fTsXdDK+rrC4wHanSdkC4eGJsjnnaAAR9Dnr/idX6gcDzVs6doDPAtyHQDHpW4eTH51SemVK
j634lvaxQzMUTqrsbKXojiml3Njo0aDZAzhHd6S2cKup31//1X+a79cfvXACVkEzY6iB6tDQOpw4
gNnsKFVjG4WZP2AU5/pq8xF8vSxfVtNn2/t0WaJKjkWZUHCnAitA1VdDfWDak1K/htk3qbKV1f58
nL6utiiamGGeDWoiUMfWMIRibm11cIwK6LqG/r8j9K8rzZb+aV9KZcYGU4ERIMNZzoMGL2iiXT+6
P6/+1yWWVx+jjnkfatTrmR4ITUK0Arzekq4so64YhL64/qxHyTirmea17QkY51c7r5+V8l1j0rOV
yg/Tx3qa/GzIELl3XtqDeHfApGokfsQsAXjS2OSA+/+7vS+ijEyFy8MYs4bqt2+o0GFBVxKdz3+3
yMIbDTHqJkCkal5F1YOOrmthpc9xqq6YyppRLvyQkDJtY2Oi3qjseFZ6GJa256ZT7V/fzoVq7FeD
WbijLlPUEQkDKHKiE2Ue8KpWfdbS1rGTrQWu0QQnmBobAlTfysqztV+75Quf0qXo/4gMW5wFg+Y4
W08Rq3Xe5EMx7aR++3fL0YVTQdM4lKxucc3f+Bms/gcJYYsJpOPjwz9SlvxyrEu6+0hoZl5LoCyp
wvcxG5y5yw1ofdAXA0a163MLTBsgeE6jmh/V+MtCy+T6hldeMrpwNrzoasAZ8ZJx5UZPdtwIrv/9
CznL1y0uXM0YUyq7GpAjgHadBChXsUmq7wnhTtQHpTimAJjJn9cXXXFvdOF2zDalwBfOvjpxGwCS
0vK75PfX11i5essKKE3pGLIEJFF9+JDZR1USR2OAOK5x7a64ULrwJEmsYgBUxfnVzM8x9tQqDkYr
DeNEWrnitNZsYeFNeoFBnVifB+AwK0bMb6Fye/3M1r7LwotIVclURXDAOVugH1TNkUiG1gQR1h6d
JT+n3goLnVJIMuWJ/ioqdqNM1UMu4h1wx5UzADrJgHy1ubGxW2VjaWhn8Ww7AfsRDnUg1BBTkAwN
1molOpo91RVPtuT9qjF7ZFc1OuGAnVnSF+pWdBSjEr96emMSP6uGf/c9l+xfAk0XRgDG9LLwtibC
yeTK97wwq/3lcrOF97Dtrg5VzH945av5UO64LxB0D5GjBmKHKkiwmovN3uLaGS68idJQsxERzjDd
jc8zK3MGpyL+UoXI/XFrPrb6yiGu2Cxb+BIWRWSyY4hSK+jsyp1ZnYGTvX4tLtSSvh7j/Bs+RXyA
gjckqXAv5voA2wqwTLeH8abzKmhNFgF/Ge/WKgQrbmVJmh/KuuN9VOqe1RzrQnVrdsBUjdCeMuXp
+u7WDnDhVdKEE5WpCB2AubZrzHoH2uhdX2LVDheOxVBFXWay1v8qxs2KQ9FJRk63wcONko4OyOXj
9RXXNrWISpRB9tSeQgr8g0tRiFPEDRCvK6a39nYuWUdkSnRMgMLaYxIQzDfoKsV8+qYsMDnjpPp5
5F7VrxFmrWxt2R2GIGIz0olRzyyBtzfKbWzY0K7R+nFleyv+cEmfn6IfrKsM7ul/lcqy4P/W0lvb
z8JlhEKW1EgbHew4nm5/s8cb4JlWtrJmgMbCS2gi5SovsQhO6UD1U76jYOFgHqDzHcF41oRZVIBm
hh+yd69b4topztv/5Dt4ZEkr1+Gf0GsDopk6WZk4dcsQlLwbhHrNwIAfJv71VS/weX1xWUv+kbCp
xiIe4PlRiA5aD0ARX8FcP+jOQw+g/F8x2PL1U+uLR6j1bNfYDP/mvG2QDdrUwITwIhsv9EgDgjzG
RwXsFqJ6MXCfbyyogIlBV35r+GTlws8f8M+H5/eC2tdj7rmVZxAGwFVMv0WYOJK/rh/oZSv9/fcX
VmqbKca6M/jjorzJQoC6hnMo2hVbuVwx+b3IwkrZEEWhmOZ0kR0i/qMGbK+LDrr2MmV7W66c2Oo3
WlgmmC0qA/PbuBOAmcxSrwOwXy7msD17X/j9ds0nX37Sfu9uESmzOM3BpWIC+gBw7xRgvmOYtkwF
i8nd9W91+cr9XmjxoqkCY7VmiNB/VnLN9u0WjAaQhP5nT/TvZRaPWtVDD9pExOMRfbpJwvq2tDj4
VFARArIcgyje9V2tGcfiSVOpICg5w0lqKqAm5GMsMeWi4QWtgHcHwm1rjdX360uuGP2S6y0KDQPS
hNihTeA4X1l5NLLT9SVW7u1SzdSO9LI3TBiFjSGdbqrurNbcXl9izdCXHG+YadfB8YLoYy49mxuM
dM/0xcf6eQbo9Vt97WLNhnzFFy3hgFKW4AItMcGMIDjIzvYm3nRB7BmPM1Uy5tygn1qc1spmfxOM
/Ncc7fmkPz00cE4gNkJfEdd58JrzdCgh+KmigWWttAHXrGLhN0DVmTHgrCm64SfDBDeMU8Qf1z/Z
2hILV5HKMVETWVNPARa10UIXSfZWJKl/fZm1D7VwFFVP4klt56hABa1GrEOlvgcXSoXpDbLi2rUV
72cvvIXo7anqBD6POcbHPjknYfIjNM09PMguH+sbpc0eUW16aEf7oMo0oAmGzFLtgNKCnwNpwEEK
orVF7KjgYQLLz1kBkwON7K0p41OtNUA9Q9ZoFPkzOh8YHlL1bHP9tP4mDfptYQsPZHLIkRMLAWG9
oYEKMjoBjOkpcxkYSoLZsiHS7Rlr4nLXD85WFhU/gjGUUoQdHkXjoBanArPf5W3I71ZRHhdgF3PM
9J/9oUH59QZFNevAzwE/ET7lOPBzFwiXfrO/Ww/aBmjqQ73aB77+UtnKImrROsDWtR5jZ8p+lo1O
EGKDiCT4B20+7Aw6BaphawD7LEsuMoICBSbwqAeQuzHctRZm/yCDYhxydgtmlbh9S+W369Zy8Qr/
XnJZTZmsFtx+5RzTgwWu32vTrUFery9xoYv+ZVvLAkpZxEBj9NiW3ETbVnOlggBGD3oPCIzMjdBr
9lZWvGiMn3a1+GCDHrWjESPM7CDQE0xe4ZmvsZv49XYY3c4r7mcKWRlE3hq4bW3hRfxpTiMvylyg
dVe6mR5MYHOy0wdLBmVbrriqy+/lp00uXpKsmWRXlcgdZuJzlPQ30J5vUcOJt9kmD8Zt9rJyqvOp
/fFgflpw+aLYbTVOLbJ1+pfKXYWlPOYXljv4wiM7u1vx+6s7XLwvNQYfm6hA+6f11I25mVWBi4Me
GGh9p/vcHVbuwtrHm//9p6e5ALtRm0eI67nJ3UTBGaYY66wKV1bvMZg+rh/n2mqLlybRaSbAFYTU
b9q2daDWRxtvtbnNlZXu1uoxLh6EWlMsPtRg7JwziMlTEQg44IOB9BqY/w/rouYX3+vfdrKst6iG
VDDjhpFPWwUT3KZUdPA+BInyfv0ALz8En9ZZPAShlQw6IhD4rgf2gwHCMsNzkKrrgATNYu2Rp63E
VJfz9U9LLhxLwdKubQcsWaBSa/2aG2lyWwMZdytcHXQ0xxEvQ7pn36IXctsGq/CM2X9cuYLG0r+Q
uJcNQUsGTJTP5a5EzMru1XPrR7egel5/kdbWW/gYoJ8k6Wx0ntWb8khd7ldB+Egd1eW3mjOLsF3/
pCuv0R84VBT3SVuhYAaGSD1/TchmXC3nX27CfvqGC69CoDpuYxAFZGeqEwblhgf6mTwNPsrvq5HD
qo0ufEoqkWW2GG+Ek4aimb0Rpwp6QKrbQpRFczJvXdJp7QwXfgUTsZhgg5C7N4R7KbY13XTmSgtm
zaMYC4/Cq87m2TSHmHDM6EMFGhhNdsgDYP3gX3pvVzzz/PeumP0Sms5zYsagqgYAj8fggAADzWs4
bTp7n9AH8KE5GL77V4a4BKn3kwSdk42iS8zBnkJ3XQZKCPLz3y2ycCZgoTRAkIcmuWiPocactjuG
mE+8vsh8Q68d3cJjVDwM2TDX9DOIvhiPfFVea+0+LbUCWcqITMy54gEYdIMMOnNBG7kDsM9b9X/z
kVzbzWz8n57oktvcakwcGWi0NtQF5trPgmj3V+C/1XfXj27lHTMXjoJpQvDSQIAVVu8zXXPOnap6
ZPrKo3JhQulLfGwufAS0yfiUjHBIYNncFcDREle5bd+NXbiZld+KE2ixtpHX7NckDy5Q3n9deeEr
aGcm0aAB7Qc6VcizuuyYb4ivfOTvUzBA2joC4y1SWmdNuWzNKBf+o0mNVNXn3nJL8hcrtzDzD/7M
619vZY0lvFXtpEpMDaZSEYA/auMmImpwfYkL853z+Rkm0yybQmJr8eW0QjP1MkYJs/H1TXKoXOFq
H9o38mYRh7ilj2F3v4AoveXzQ+PbXqT613/B5XLSp1+w+IIgihgaUuDyjfvBo26y127NwAAydI1G
/2+s9PdeF98sFkml59WMIPoxui2CgVmYwzyD0w3G6iS7bI4IXHA6eGsk7X+TQP536b+isk+3XlCz
S2owyiCAnTOdxAcv27n2m10d5AFfcf3zif3pYn4vtogqydSBQCKeswDD6cIY3E0xxkicCo7TAt2C
WIMXXH6vf6+3eAWmQYNOR4cW00BuMF6fgz06fFyxktkOr+1p8Qh0dgpWkQRVrcaHh0HQOAeu7Xa4
m0MRqPjcRJ7ldi9rOOy/iX5+722+o58+HMjk+haTP3PvYnRnZfRpywOgbAExX7fQtYNcvA1tLbUm
UXGQKcrU4z0DqUCzYhsXZPa+XPglPPp/SLuu3biRbftFBBiL5Ctzt9TKVpgXQk7MOfPr7yr5HIsq
0V3njjEYwLAAb1Vx1857LVOs4jqSYKo7d8SyH1JS44BxrxM4Ou0+ADMxuImr6+5rF9wK3vmPuPcN
ZVEEXQUYYyRwx3y8yzXRxLEs8NIj8baXbgCOHeUADZrsNM04pnPvJreiGMdXtIYwA8IbDgnoUeB0
BeDcav44f5zdGHIrhLGd09z3qrIixKLbI4A+BWitpaM4EweFgxnBw3LHEbjnELYCGVNpVLGBWR48
bCEwfMo8AmhwEI1NFhaAsEKyBKiVa985QvcSqK1Qxmq2Q1lrGW0HCRfE7w+gIMEhJR9+/Q11gJdA
7YUsG3FsK6gV6lroOgWReKodgbvrYIzLXQGgvpqlzTkaNUysUdnKYgylOWCRaklxn7STIYP5CmTn
fk75BB0gw3KCJI5Kss2hRI9GQe3wuIsCYMJKfw+CaNlCs5eT2vDkMJayKGNZILRBPQ6+AQjamjiA
/zt/c7yPxFjFUWildI2QE+YgxiTF1354NIevJH04L4ZjMEx61I3x7SJJaKcSwUm2yE7cPyC5tkIA
wmoUzJvzeXhHoj/fyNLA2NU1KcYn8uW+qb+M2TESvXK8PX+iXX+yVTnGZkhSE/ZtBz822aJt/CTw
J+1TYhOQhNjlsbYjBwjJ52XyFIKxGmtfArBCwRwP+E9y5QBai6m5Py9it2OzPRZjJOpVmEH8jC81
AqT7NCYWzWxSD6hrjaP441H0SGKJgXY4L/fs0SCfadlErTrrelZhDh0Yd2KMPSzAGrZd458X8wdL
rxBZNVRZVDRGEcNFMDTAuyigfLbay+YqOxYoVAPOefGAfACaPJ4V3A0YIem3REYd52EaYjVD2Ur1
6VhL6qE2B86GA97BUYysihMW7F/kuzhGLYFhHwJHCYmiurhkeIgUq03+UgSjhktWkhJDSiiF10BN
ai+k6oaEzvkPxTsGo4bgqs9jU8ExdPkxyzDydNUUvBe87zR+XxVbG27DuDN6WtKX/f5SgcvAHJlF
E03sq/gGx0XtW6V3YayHGul41QRzASKeKQZQ6JEUXsXNwai9/uwI38XQM2+MX9XlgClu0R6k1TCM
FwaAjrwjTu+q3uwDjRkLZxyjxFNwtg5smMifmwluCiBXKH3nHqAxFQvNVy8O0mPEW3TajXs3D4od
zIsAyqYoGeJe1e9eZVSB2wvjEod8oOTSspN57W3ihHYVLLe8fOwP1vH9ehnzkQtlI490Ro72uVSX
lkdCj9y0Lt00rn1yNdm8MTXu/TIGJJNjE1qKjDO+nL0kACCgIx4mb3URm3q8rV+e/jDmo0r7vlFL
HHAI7yvjdeXBh+ym7tuvxxiPVK50qY1wGkpPB0IetEoiN66c+VgdYJLx9oQbdPE8+Y6XtOxWmLai
GZuCJVNApSjIAOPL4Wf6kjsNGN0MoNFZ3wanu6SLzdXTyhuo5zx8tl6cAJTaBFo5zS1Cf75v0LJf
vM7Jv1IXoAb0EwL2lieVYz/ZorGqdV1R0SGp+hkQucI3AqAv8w4d7of+qPnST+JhhPPlvM3mvQ4W
66SNpyEEWQ4m0E+GjxDlWr8rTkDnRVRkgXPklDnpj4Gb2HPMOAuhgKAoFiYRF0xbigAXQ2+9sKPL
X6y3vDIl72vS97Oxr9jPJUPTwowv3Rew2jm9KHlLBHTBsXvk3Cb1CGdMuc7YGiFOltlcgFSbppcS
uSvazKrD23k9hf1hFW8F+Xac3VX7Oz/FFporTCMCXRGZlDlfFJMbZV81/aZIOChC1IycOxtjZowJ
IH45db2FdNsst3UHBP3eHgXf5IF78R4CY29GYwmJltKxYgmMsG633qjt38VDOmNXRgkIHlqWqs5q
funFL1p6TSpehkv/jTMXxlaQFwA3Ck0I20Un66Ug8zWf7tzzBlQ55p8dws6KFCM4Kd5SZl6l+kNR
Hc4rNef5GEx40nW11Pc1xjZGGag0ReaP8k/wsF4Lqsyboud8eIPJnvO5NMK4wkhlI9WOEaEwHHUH
0mXfz5+I554NxiJU4bzmCQJ82HdE3DA+JghDnuj8cOuHdzMv3OK8HLb01k2Ah51owl5rwSQcCjjR
8LIaiDXx1PoPGe7vYMegH3Nj6/ImBwfVgBvsMQRLAABCUudXKAmiRgfQvPwlAI4tNxi7IEjA/Ypm
NEpmL7t6GzAPlDvQ2ByAOODFXzifjneXjG0wAQNZ6M1MS9HgVTs0tgFSS5CmG99bd3Y1Ww7MySJ3
IN5wz0vm6SZjMQZS6zM4J5BzUBrSnylAv5Fp/5UMtvymmKHYlik4DsFL04G6LawdonJWjTnPmR3F
VnuFtCUQ6R1FsZsIuLzqhTk4YJDjnIVjltiKm5h2Q68IsH4E8/K90t+QhPCyQWoPzlhYdgSbTElZ
ZgRzBPnlek2OlPM3QU0bK2fllRqYzswJ0XhnYuxGUYyFtIhYKDIol1KV3aW9wfGyVH/PHYmq4eYB
F12vrnAbmC7RsKykHtYIY+QkvdTk+6G3o6nh0NZz1NpkDEbZ1B24e7B5LlQvwvh96R6UMDiv1bwC
jslYCHCv5fqUAEUlIvfV9DgsryTS3CZ2ZPO2i0CYejsXRyUD+ZhxEfFKi7sj2ZsUgh3JbudejaMO
+9TZKlhRUoG7BHOcehQUaXpfGtkPnbz2YnLMMjBvF9NFWhaBjFo+dr6P0VhdK+Zwnc65VYvYcpLr
4ioDXc2Qx499nz6N5b1K0DtVjddkijsrHkzOB+IYPJOxO1o313H9Nr0OArJoskrlch4f0yQEM8zj
+Q913jSobEEvmaLIKCm8hDaCIeRbFv5MBoz0rhxLyknqVHYCe1XlRg9N6Ph/V5Ki2/Ip9sC0trzM
mAbt7f6kvfSJf/54b+30P78tlZ3DXlW1KVFr+RWQZW5+LdiIma8SgCrTUmLvp27kSTc1z//z7pUJ
awQ5VAeFdv1UMj6rAAOqetlPm+64xrzWGye0UUXGRCno1BqJjtEIWuIGhSG2YMYA6wg+Zoh9blOf
lng/36guEtGQNCA/Miczm3BV68Sky/TgiRUo66V+LYOxyKy0CwkUwJlCrHbOgsmc7fNfc/9S30Uz
B42TGCDAdJQyjA7TEJigdFqvBrAo/Z0Yxh6LCYAn1xoUIXkXKCGQYFGMm9G7jbljPPtx1PuB6IE3
ll8QwbI4hoizRWC3gTgSAzSO6vxnPBoDPNy6I08gY5bVngjiMCFxoLEiBYsLX8BGZaseyCSveMNQ
f3AC78djArdZXuY4yVHFp0sQmStc9RdgPLFKdLzRmrjhdU556sGYzVJbhbElSPpJ7pTtdavDuPS3
c/T9vHr8oTb2+1gs/BWIGMpkEnGs9bo8LC4FQyB4c+RQ+HNh1a5+2xxgz8BGe2d0HN3cjxXeZTP1
6bqqtUrHq3TqUrHRa6+Ka7Ww1+KQk+cy41hPzoUqVJs26tlqySLqNG7MUUNVwJKygpoCSCu8dfv9
gOT9UIxJAfqJNM7DAv+b2C05GdpluPAeNU8GYzvWJAdg9gjb0eYgKRHKi2b9adYR58b+YIvfj8LY
DvASd2D+w4hC74i2QmvPwGPML0QPQ3lfQve8JvLOxJgPdR5iSaMltQajOAvIpVRLMB7Py+CeiDEZ
oQCq9l6iBFoHBY84vqceFOwyDoXQbAWOftN/7Yx3YVGgem2WSKlB2mq8lpKljaY9JqBjx0QJj+iA
85RYCKhqiUAUSysCPbgvyyqo6tswBN0TWkvILwXeCjjvIlnApwnc71M4wdj/CoGAW/tEnNEW/PoY
eby1A87TVZknVbdK2GUdhkhA7TMrr1FzWmqn5EExcRSQhXsieRSRkSZjvdTbQx3dteHktkJ+f14H
eUrBPCpxlDJiEiyNxq0DOPOuvGs0KER9bGJOKvaHrtXv98uCPkWRWk8R9cjxpeHLr6qboe9R2K0b
P2EK340vMify6HZx5PG26Hn6yDy0oYjJrEwogcbSj0l4ErofpmILjW5F4CASeFDUvDtlfLOkiKkY
LUCM7PN/xHK1RvAkm+Br66r2OMiFf/4L8tSRcc3Z0IoJUgBUBloL5M8SVt0aZ/x3He/fH4/dTMQa
a0YmGuznk+mVRYN8vURtIOOY3T9U3N7lME5Y0/SxHlroI9i+3PGm8wW7EjATRjBTAtIC7JkRkRP6
8mIpFvAprUkci8Kb9aAdY0wolNYYNE5+JVuYghO4G5H0k5yxxBpjQRJwM0tdCk+WHxKUsttA82Un
PfIwhTkmhEV5Gst5SlYyYYF1tMzhRzaCOffHeeXbbXgpsqiqOvaOVIPdESrqhIRKDrxS2g5ejqKd
BdWpOIXf41fzltbn9dLmnWtP47cy6c83sVNehqTpE+jIPPggMbeXHsQ98Q0g/znauHeBW0GM2Wjj
oi6WEQP5BchKJUsvrtSRo3xv4zasLmxlMMYiDlUjniR8JEDJW2VkemAWRLCWfY1jBbyniU/K1im1
ymtA1qxJFXggJB/shN6qolarSt0J+ZSXq80BBLCnCKyjXajfColupXOJ/zHC2ay20da2koCJVFuO
2BChLNweyqPeLMzWoulAr/q2KpVlZt9ALXXSzdVrW2KJjVGDi7K1WzBsWQsYlVUz6qxRjA5A4AmS
0LyX52fQOVh9IqZg5h6vFFBemaDzCqt4cSZdAltZzUkSeF+FMXgamFbrZUAcQ7KjnngagHLr5Nt5
vebIYFvWqgaaa0BVYkhKPK3qdQNqNsKpHO/WbTZfnm1Q53O+1i2FfQNnt02nGoofy82gu3SIQ7N7
7Aw3T8oD2D/+7mhM5lEPVaj0NSJbvQE9qZObN5XGcfW822PsW5xrVV6D/NHp0oAgUo8v+pwz4sgz
POye0yxUUSNWb7Pfkpe+0JkQ3S5OgMf+SUnEyFP1lZcE75ltBTskkglABYmwhbbcDKESKgK//x+2
1174sBXDfKBZ6NRIEWHehNZpovxCBvEuBhDn/GAS97wu/EEH34/EfKlpNXVlobhoQiD79QEUTLTC
dRF6oysBEoBSPkA6p1u8G65vT8gkjGYhFtEqIfldjuoR+UhQX9Cpb+K1duzyxs5265RbaVRbN+4i
Boo/3jI+G80bwdVlxddg3j5+A50wDCOG3UQLYOoPsG7nL3f/FbzfLeOmSq0um25CPSFLwLT0VExP
qWb+pQzGQ2WyWo91h0lf0whmwyPVw4xk9fw59t3t+zkYD5UKYgV8U9ip3PjSA/R8iPyQ/BMOj38n
hjHrQitWUzXCaAwFVnPVk9i5cvood0/nxXAe8dsK10YbQjUC63sH76H67QE211d8wS88Lqgn5+u/
7Wlu5ACUTBbNCV3qqoV7Ap5bj2BWiSyAozphMDjgpOv+h51tzsd6e3obsRVQI4GmjwEkUl4JZmCq
oHUGi3fJw/J/C/g/xy2/teItqN4IEqVR7WUDKwCTASrtVi4B3GgCcTMfwfuajV7VlI+SESe2SNsf
cXRXF4AW6UE+r3RFB4RYcDw3q+6bcn8cFCAMhkPxZUhFv4r025UAdTUDxmC0Vo6efc0lbLmbj8uY
eqouH2VNeJg6Utp682rUmStNgjUiXJrAgY2arz8VICoWwNtWNLj5lLyC7D5bhy8zCAUQwdidBjgp
I/yax+mxq4nXKY/VxKPp5Nmdt1Rnc0PmvM4NaMmgaafBjQIlKGxgiyfH6BT/pEWr7L76qjtm8G+W
MxRF1EFhpysmyL0+2rsu1UUFm5aIKNGQA4q58p3oHJOwb8HfZbDxkaQTbcHXoOAj/cEEjpI96lDt
ElggAM9IuVAEu2vNm0OxwZK2gHa5DlFjpEacjkWEN2HQHHK0mHgDbrsvd3M2+eP9zWB/lvRCwX4j
KL7Uq7L6Lv6rPsj2OIzfFfNcEMB2TvFjMZN16OVgGNzJ5DnavQG6rRjG0YZdpJM2gwsatTvBqII4
zECpFAA6C+v6po3AXVzu5PCY6u55K8tVEHrJG+Vf29KMpwaOiZwWe3EBD4XeO+BwKMqJ4JA7jjh6
X5+s0eabMb520aJRE2VEFI1r+JiAxKSncoUCjEtHWgGVy8XqpDd3TiDjeIFNGhZVhqpLDszm2K7v
K/SX0p/Jw1sB6xqozd85R9x1XJsjMm44JFIz1HSMr4VM2V/s9CYDmD96Py7otZVTeA8cHrcGLUzM
rSTsepWNbMakJFI2d9OK6zX7+0aFY7nRQFtb8/DeOC+PHfEzhmpa1gmbN7X6bZAOCypacvV8/h45
R2Hn+0J51ZRWRt4Qqt7YX8TGVZc/a4/nheyWlDYPj53yWw3SlJKKPtaI+W7Mr3pgmo8udR8MS0Fq
iz5vxnpXHVVJJCBS1jSw3318bmmfr3EtoHMcl4ZVNq09o+7IOdPuzW1kMMYkmmNZ6mfYfIoQmjvS
k+HEnmmT+xWRe4Yh7iYw7ni1nv0MZSOVMSQo9ZRrEqcUP299XqD23Su6uXhs8veoczFqdSWDd2nl
vLZdTdxIpXexMV9zh/78qkETlXtjfmir7zN3tmD/OsF7rekqEPRE5k2ZiT4vk4ZWeLVa1fos4hEL
2Ncsc+/8d9s/ym85bMA71PUwANhKxr7cpT6nlok5nInXO+UJYcq2/SSQtSMI3oUZBaUCuw1x5GQ9
j6BwNzVGqfE/d8ZGt1EbzbU5oNpYLN0Rg0fOYhhuVC2gl8ZouMrLrnbb0SDJ/C2PeVaVQpRqNXB3
mjUCDrr06svFpeqXnH6lx+Ra9mRAq8i8+JqjHWzwWKRikwG4Cz1VETQtsjertb2EXsXbHeDdKPO8
urrQ2sqUESy22rHRsMRjyheDaB7ltLw1mvzxvDLyjkV/vnlX5Vhra5MjLIgNHyXKlhzT1R54q5Q8
KYxzFtKCzHrcoP4kvujNSQVbyoSafqNy6ly8y2NcMrS+1qIVOR6RT3HxT4q9xni4E5dLpeZBGe6r
oiYpuoT/RImFpVm0JFTH9D/Fp/xStgUrcwsfXCO24SAjv6cIVsqP8I43qbsbd2wEM4dc5LUwYwV7
qZOu+EWn2Wl0X7Sqa0aP6/QFZLXXI8b1zqvJvkzVAK+pKRoay0Mjk6zWsFsC92me6uK2zg13RMAB
aO8kC9LxYZDd8wJ37Zf2LpDRy0lSorxeF9RqwAoAmMguxLQwb4Z3V102Qhi1TLSlJ5KM0kNsNN+S
NPOIID/LICjr2mfB4O1L7KLjYRX69yUyH47UhiI2GIBFa6Y9ULzNwSeAbAnCG92d7e7QeLUdXsVH
ChQzBYnIiRd2H+FGPOPfREFKwTOL3COSjpN8AjWpZRRezttCp6f4FIi/i2Ebk3KnqaA2xxCxFDnJ
HNT55YxWq2ickqFwyiQ4ryf7Sf1GHOPoiJn3sxqi7EF32VCk8PWr0U786Cjd0QK06Gl25hVA5OOt
JXI0lG1ShvqURSRCRFmFrppdZIu3xrzD0cz23F0y7m4047HVSKoBlMAGABVOJ77kF9o/v/JslVPC
552IjSfDAc9fR+drHC0yvOSapfacCXOODrK77kTD9GZNYLtiBWRWjtxaFaCKwsfzSsF51yztzAje
aSHLMO1iSMdmeBiUC508SMXXhLvRsNseVzRDBrwVUYnJVt2WLjfzuYYJmW7DUw/ESRCC+sZDj/74
4miPfAzIPyj8u0TmKykawqpKxABZqsiWEaXHRUtdJcxma13DgyFXnl4vXm0S0B12qQU8uGtKID11
FaYRhksg0bnhUD8IUeudv/X9h//+i1H12oQSUyySinSIkKQ2dvEBgNaX+2svxlac91ataTYSIo7K
7pc1NvdPFW4jtO/Coo4pCVvnUoCvzo699qJ2BVQ18hN3XXdfsd6PyDiMSR2TNO7xtSknMFg0bhp0
Z8A2dD2CSyPQfVprGERLegn/VTy/OSe9/M05F7kUw36EPwTDVhfreDavuXA4/wG5ysx4iF6VpERU
UEOhbOMUtxLHAsWFR3syvb0gUdZ4ozn7ifn7wT6Bl4mGEMchNrropFiCNDZyyUHy86vKizzi8rAv
9g3Q7y/4Blm3ucd+UtdspJ0uMWqtUakvRswrpMsdkjL3/G3uh0zvkqht30iSy1VUoxG6shwp7iMg
5g+Cj/I2x0dwVJIdUY81gKVPI/Y5gFGoD5Nd6i+57EvjCcRK9vkT8fRDZkxPZzbAGVppi/c4uMUV
SLGtOSDfsWUKMETjIrnmNib3XJKKIgqaCKaBPzA2RRrlrIhMBNlmEOlOg9qs29nRMX/STlnrDJ7o
vaEp3XEOuvfttmIZqwIETdAiZ6gGK+YpkiY3n69DgL+EMjhKzP5mKeZAFmavxa7cYibHWctuuzbz
Y5XUSGoWJxHwaMQILKIFwqCGo1n0mj9GBYYCiDOV6AaRDeAqftQsEewzdT1luBTwW5prZY/Z/9+s
QoQsmyL4cgmAHJh7r7WunhSt+QUpSPcskdQcVjAf5a7gVE/nr/uz4/gojLltaQ4nQW5NyYnjEqQV
yxFrbz7pY3vqaicFmUVBBo4qf341H0UyhnwlmZAXcKCOKplBLwG2Y0wDKZyDsk+wls3rPH/Wp4/i
GOudtoskS3KH3fLWE01XlI5a4q5yoJWLNegnM+F8P548+vON7TGXqTAXExrS1Y9N5db5qTPdWX8A
CawlFrcaF/Hg8zv9cEB2TUArV13QJVBOyuthVK4nIG7zZr84n0xhtH422qZChwbES0ZmmUAQbQmx
Rrmye5KBX7M7nFdK3okY813KnUnCRJecGsu34Y95tc3l+byInVDu460x4T3J2qUdE0Ny2ucqGLGl
IvrCNUUOXZ9Mt16sfrHQngGz2f/faXwUzBjyuW/nNK9yqL95ExEnwhA4Ka22vYtRA+IckqOLCmNK
DDVSV8pUjf3pENURNIwfSzAVhA8DluEEv/dFp/CMwlpv+MHyTsr98aCMacmKASMfA8qfMlq+sg0u
lB+Gs95NXnRbXwweZXITrekrcatHM7W47osqySdL/W5GFcbMyGC2EVIySs74PDpJAKBd7BPUj6FV
OALwgDg3TdXlnDTGyvR1qTZLigBcuRcpexIUqfgyWvGjfhRRUtBe/lIeY2USTSVxUoUSwkVg5gQJ
Gl/xk+KHVmtl90Mgcowa50Wy6xIDOEIUc5GhSOHJJC8SeHpE7++OxO5JyEovKFUzS1h3Sg8U/T52
Riv05Os3Dg+Ht9TCswDsnkQ+gBRIzfE46FKc6lIiD9qcMhwJodXt4pV3IqhY1slaeUNEvNtkbE8j
oG1VinBJg3yatX+qPkjmhPP2OU+fXZnIjUrITRH5RJl2qxXJbaDWqq0TFGUq2cIIs5Ul2gGMepw2
O33VZx4CW600MHTTqxXO1kpOn2j2YuZWoycWt/2x0wz7YF/YFYqyA+imZABRt0wsLBm61QkhIn3k
5RPtRxgeKNIejDuA6nEUlXe1jGVpRfRMNUSJjvSNjsjnThZQlDPlKgGDggLGC8OiYBEAkpAvuERM
HFesMoamFM1e7YAEDNTW7icYY+sDlNYZvyIVsIwBQ3wiBoWQCi9/bVFZDiipJRnAThG45dIPg9R2
GfrolajkK9pcmuSO3WA32SXixlDm9BZ2Sg0fvjVb2OzbJV8wiio51fCqKYEUf8mQ1rVfDfQLy/AG
YEELWoYg37ZXPXY433s35n/3JBob/ZSKsaoVHFl+KXnELm7BLRRZnUcLHbKHMq4ffeWIpF/xzCti
C5xz2RfK3MO80/3Z+pLSRK1W9oU4wHTGmObijLeAIbHzE6+1wtFtdhujkWItaTV4zRRbeIOf+QOO
KQdcNeZ4Z3YdQyrkPmzNFmYCB5TQTByD8PJXTDIFPBBMjk1iK5+LODfzOiSAzGsfWtFRMe4d3i8a
h4iSq6RMwFOkxaIXIVL0/FK4phFHBpz9+o0jkiIQnlcRzodiB9uwfgRuNB2DqAmFZsJKC6inmlMl
odDnru11rHDcM0ceO+SWILrpjQFZ6d/Oe3946OxomzAIExkpsFUrzvdKCVCKvkrcJV3Qxuilyzoa
g/P3uNNL/CiRauomX0slbVKzbIDGR255AIAkuAPGwtKvkBCTm8TvHMmO7Ca28uZ/GFHdqcF9FM/E
AplSVMskjb8AK9oHGqT3QYvtdZp9yKLFfXkca8buCphmQoS8gfeKXinzw+xoHuVqUq460xL8+YSh
c5dzxZ+hHD6ekUlD1jEWDaMGvNss9Egdv9fAUZoGf6jshnzX+pdKteWW8z44b54FrotaPe3FAdUr
oX1W6y9Z/Y/cnYj4yjka71kwsYBQloMkm6r0n6GIziqvQYKMxYugx9IcJfvKXdQZnpKn5Jp3r5ww
UmdCgWpVAZ0xaQiYgTxYmt/UqbmoJ95QxO5F0g6LrmNBBxyQH9/H2sUdSSIMm06VXw+dhZotuE0L
lTfksevyNnKYvLitdGGqNPT0TNQW8ulmAsPdkFwT85iWjhnyOsI7Q7RQyo08Rinl3GymcF0xnbOe
GvUlS2M0ugHAXL2k8c92PGjrUc/uQ51jR3c/2kYsve6NuVEVAYMSRoSF6SVQ4pe4vtESTqNvP7PZ
yGCUMp7yZNaTBRWhW+mgWeT49sDvaH2/x/podZiPFIuX+wl3H8NGLqOQgIpcCwFtfWcYX0WtsULQ
EhHBGwdHF0+5dhVpvDk8nnLS32hzm23d541c4jbTxZvFu3K+nAW3b0teyL8brvw+GQDJP8qZBKAM
dzUiCNkfnfo7MOS/qIi1k5cMA6bcdQn6pD5FfxtpTMBZTPFQZykeNl1DAvhdMKQWtiXCgBIYCAep
tHkMFOe/nMzCFzW9miiDFIPxsf9W6xaKb/asp3aTtHYiDN5iJIBIiLkNqF1ftDkoY1skYDUJU1T/
igJpBzF1+q8jJqNXuNzqvvQrjrfffX1AnzIUXdQA7c7cLNJdcZoJBEbiYalKq1/djusTdlO0jRAm
opgBtRuGHS6TjkWYiAQTsE80z/ETXWaUQC+T2tIh99U7ji/aVVJV0SjtEzYdZOYxJP0saOtYYcDd
o9TDc5Bc0uZQipG8KeAlCvs3+VsYW3WOEtUQIoEmwUn6UKbERRR16KMnzpl4YpgPlrSCmCHllN4w
p/LBrh6rq9pTJ6u+WAtX9nq7ziw+We5Ouw3eAUMFmkaA1iqzuHKDZIrZOuEbFsXjMPwAtYOdEeM+
H4g9YHQu1epj1uDvJvTB5tIW4kdVCC2wc/vnL2CHx+vjL8LY1NQAmFcJknGAKIP1Gxyp6MG57dPq
AAoItarOiW5kRwxGV3QorR1vf2b3hW7ugdEps4lzWVZh0qsQJG9NcWmoJueI+574twyFNa7g6Cv1
rkS5/xfvfIesc3oWfJgeh/dG9tXpv59VYbdWQ2Vp0z5GjZGkh1q4yEhqTfrL+U/Gk8E8/2yIhbIr
4X2z1e4Gp6of2o5TD9l1e5sbY+wmsHKMxCxRDhFIMMxHrXoq884qCt4Own52shHEBGV6nwplGGPp
n0Ki1i8pNlfEw2rrR8VNvPhHbp+/uv0UeiOP3u3Gn2OLrhrVGH42e0RNFvN52cm0KXFtAx4wngnb
j5M20phYrI6L33GSPDrlQfdo8tVgu/9lvuscwaf7iaBfuqh51C3cg1Ifsjmo3kUK8Chg17T7X5vG
xRdgUrnVwbj4H7oT+57hXe0ZIzKYQwznAGum3q7Aimp83S0uKcl5bQsOL2HgKg1jMwxtkPRxhskC
G5gTBbTjRLDmOduLk7ulz6uEcN4bO9Mfm6siGOYET7RcaXNm5RFK25wHRz/Hp4jsXVPYBVbSi8sS
dzBRWXKYQ19Ib1vhUiAXkvmD8wJ2Yz9NVEyJYLuesFMXWSyqsiHDerTPdFGyBKWg/JIj1szv6DTl
v8ohN+KYJ5DLayYKNcQt0jER7Vb39MjjHGnXWm1kMLoeF/2QLS1CheXYHdXb/jCcgGB3m53kQ+e8
8Vbc8yuMVMk+fbGNUEblE4UszVrgYLSXNGC1GTAdB76Ytxmfz3IwsIHWiQQsWMYUD0A6HKIIhUyM
/GErAuNpzoI5mRR/Rq4MQpDBMzGbBpBHqzm8VVdA1sgxm7tOGh2H//4OjJXOxFRvTMxPO5FyG5Uv
bcrp6ey/6I0AxiyPSayso4wNoBiXCRCQwPhulog9Jqe5id3SnmROnM47EaOWrWQghVVQVjHSp0r6
WfOqYLs2Y3MgRiULtU9KoYLNmNVvmQrEoaQG9fz384q/azQ2QhgVLMpaXlUB21qpjmrCz0q/FJfZ
asLbpJet86L2n9i7BjAmNyHS0Kv9SMNVV0FLH9s/UnQ/8QCPOWLYNnCvVbNhZEhMSXxclUtDuSep
7DVLzvn8+72996tje8FAV9I7rcJMS+1EVyFgLyl5M2VDF58lm9K7h3Z54jkujlKwDWE5TesWNyc5
IVZ/Fm2+EOof4PTjPFaeFMZgtEZRmdqK+Q+wlBzHdgoKIgN3jTdsyRPD2ASQQ5NxaVAZEfpjO3q5
CJ4QzlDADuwMcpPNV6K/wyaIMcRQ1UcCs5Ae2kN2JbuY/L+a7fqtARla2AXjEhLtm/Xfis42fat0
AehljGPRNoQC4ovJUz2+Wd8hL6ZH02WC7TpN/IQjrSVmJZgGjtaRixHjKZMGMO7DIJya7klW74jp
Ldm/6h9tZDKJg7xOZT7RgRlKDQdb68WSrbkJKMQbbwoExTlvM7hnZDQxVOpZbokKeWt1Ai2KFfad
XU7mS6wTgB6XntwABStcfkxtw+Gy/IPqvN8vo55VFmOgP0UiJvuifcpvaAMQE8+02dJazf1t5PCQ
KvdD7s31Mtoq5lKumEATwvV2ryp2xSkdvDig6VF4MYqVnHe+byvfT8i4sKkQ5GoCDbcjxwehba2h
NR25mQEYpvylJMaZmVEsqIoIZ5Yr9lIcm+i4jmiGSx1HYfb92fuJGH8GMg4DSI74ZjMQRbvrrLfV
4SHr3Tn8fl4zeYIYb5avHYgDCBznWNVWP1wt6WNFLufw3sDYynlR+8WHd61gsweEbvWqzBgVV5Xi
OKlYLtVTq5sLuyDtjdrP3iiOlow+0gr4t8kMv3Hk00f2OX78falsZhGRSQIbKiKd+vkXAzaqOxf6
F4pVn7vJNXeFnD6sc/IYI6ObHXD0UhhQ+bYKNKvGZlPkCrbw2jiilwf8OcB9R/R+QHoBGyex5NHQ
5AO0Zp0uSu2U9pdLxbMm9Jc+dyjGmihg6+iiFU3UzhXt7o5WkIZnwxKd1kZtjqOdPEPyZts2J8qS
tpIEEUVkpVe9JEktDPz6mri6GF5zBcM4trpmNfKPUlEvjNn0gL7Oi484L+Qtftr8Cu0YG61Ju/FF
jrRDtsHQBHOGCfjlpnNkD7AiB3JFC2i8sIJ7eMbYtFUNEosMn/MXf2lyFOz+WBwoumVo88YO/xAH
visPY3LidgG9YoR6EIUFlG0CrnbUobw56C3F137i6jF9w7PcvCfCmB/wEWpEiZDsh+VFFN6NBod2
g/Mi2LUbTemkIm/p7It5vQyjNfWB0f272Oz3zbHLNkUE/HZRwsg2rdwBNBYLWr8IG8RDdRgOYFa8
Nx84towW4z89QyIS08RSqIF15Y9PPQvVtdRNaKUQtJd0AEa5M65D638p+uzb7XdZ7DyKkJqVmUsY
VBq96E73oqN4SAFRS3ck/lVesBHF9CCMGUyt6ghRqvB/pH3Zktw20+wTMYIkuN5y7XU2aTbdMDSW
xH3f+fQnMT6/moOhG5/lC9sXjugagIWqQiEr063C1yL/QrLvnK3b9LmVDSYsB1KVSSRFGoD47B6z
7OdOBwiVamBCAfMVLCn38fN1kzyLTFxWmoxkoYHbTrekdh8PN+Bf/6O+wWpV9G9YhalOa+c6kmjf
QLYkb3yo7dJeHjC83tu0mZXZPKTXdsBYWWSKPCkQ2rE28a3o21t6jF2gMbRXBZKsFMUTvPVv0WPo
8RQoNk/0yipT6+laPopCZlDEq+wBb+uMZn6OZF4BxjPDxF4SVwO0JpHmQLaO14sFyB0eHOqd8ufK
GWZBJXpXC3lHcD2tFHJbyKBzQF9JNB6nIW+sJMwAhaoVT6nqg9p1kK7WgZfuA8MyhSm1pSKzh3Z2
Ejl3hklwpA6vUoUq2NPwa5lM1R6FdCeP/XHQspd2Tuxhem5y0+qI6mnS96wJXWN6LObFFScdshOF
XabZVxN0uhkY7Pa6/msU+5NJRitr4l1BBEucQb6jj5Vl4MDUOfmiRtmzMU7PbToZdtXLsS21KPP1
wM/iyu5T3SZyg74VeevExXDqWX4KQaoN+rGzHqcY44ttPUhaO07MyFImbbbHMvylqPLBnKCdIk9v
Zqe9EmCpp6k6DPVjOQxPsdmdGlJ9nQbMq0m5k6S9LeW/uoA34L+Z91eOxkRYqW7boJ3haAH4Bcfk
bapES67rc9pPlqAU/vUQsW1NkaCLLss66DY+Ht86BcVrSUn7klG6UVTgXbOnQe73UTTdyfXzdWPb
TUbtYo3J9QmJ+1qiffwONFGUCjw9SzfifninLTMr64+wACt7zF7qGCeu2xjNLKiB1AlKifqMWao/
ul9crLAts9RIllJNJzrNB9Gk04KWRWeBY9qJ7v+sNlvZYhIVCWohkJsOaJh9hXH4aRfsKFU8yKjt
wue+nm1n+9/fi22Xzd04dqWCJywKN6i83O+g2dyBtDbkZmCOI7IqE8TIJ9OIEYjk1ATligNKgXrR
7GWySPd63Q3pV/8c/y6rYlJWWCaDmTZIxPU4HOdJ2y9xuQ+61y4kqlU2k5XNuh3xtH62n/lXn47J
W+mQG0pFs3Fx6k6GPR+qfYamGgTbcT1L7RZU/9BMbvya6lLjUsMbl9quBi7LZjKYIEllp/ZouC6y
LTWnJX66vq3bqevy+0woMcw6U+YZd6Zpxux3BTiBaXc8An7eIpgIYgZlmMkdWAF7+evcnU3Zu76I
7cvP6isxIUMcUvQLRsDyyRd66yq8GigwYAYzO9/jnXiXcdPxdW9k5x4qkglKmKOiNofarsz9GP4I
pi+BfINrdMADgXG+ETvnUIeGIGQpygvASeXuFbEwHjhuwPlC7FyDKIdNiVpacvTkpEQ3bcXrBFA/
vXJ82fkFMW81LRHRronj51nJvVEN7CYqMfCEWWNSnwpR3mmV6XYCBqA6/aiVrV0ls9/XrV+q0UkN
5x/XnYY63bW/iG7JqgaOki7MWhAg4+n4PKrPZf4Qtl8l+UuaeLXpXLe1PXN5cVB20qGdVYzPTxg+
TvbRCdzAuDEvHhz1XdteRYsAIANMBp0WF+yYP3lgIV4KZ8lfWm1BIm1pZ+TWvAVdgBW7QQUqXM0y
fzX+CODb9fXyvjYTVSKihemU4yYdKa4W3o/Bg6S9LCbHabeb1atdZeLKMGiVkJMOF8DKbvaFZ9xN
luYo1uuJ3NNmS8jlcN1OeLqqS4qpgcOSSQfToCRFQSlHSnBV9adZP+mYclOVu/H5+g5uH8iLIbrD
K++MgX4TjABxf1o8Un+Z8rfrv/8PF7KLAeYThVLWSFqCZgrlvqV4BoxVhP4EnhgT88cCHvjqL4XN
K062HeNilflipARaI5tRS0rVmRho0P1QIifiJbVtlKB2McPkAy0ZF5IIaIbR4k62WyvzzIfmWODu
fpjcwsXjHg8Q+A9n7LdNtmGtKBrRIKwrOdAbsWUXYghgwQFLvIHRX9rxW/6oILrYY4rKfBmhlTYj
BUVxYS3TD3nqdoECtcrYUCGWJvwwMtltUl7m236duuztey5eeWY/pDnmLFERDcZerw2LxI6U3ZNa
t6RhnygvxuKFPJjPdga8rJXpiQBnOYethqEqRbgTOzAJudnycv1AcDzz3aVWy2qIJo7CgFmYAHU6
pVGAugoI4Pu7Kev3101xXYWJIpBW6qWshHvWLvgNIDEWOOpN7fw9Zqfvc067hxO03kPBamnSTFoy
1aiOTCWx+mAnwSVjzZYWe+Hy4fC+FBNWSLgk4RRjWoRUZ7WubQ01yxBwb1Q8M0wcafV8CKN+pjsI
mTYXeJ4bcqM/6HYP8JxsJamV2NMfjYevPJ+JKouUVmNfYc5WMb6E0Mso+idF7jilAscP2Sa0OCnD
IneIkI15XsY7U1LtBhdvTNFed0L6x34uf34fKbYP3evLhP4MEKRo1OQK1ApsrfGqyonJjyw/mLwr
AOeDyUwfVWpnWVELIB3Dd50RHf/mznnyto6JEmXdCEkkoIgdDzN0kAuM1SCtQQsZ2hKzNbkYKdqV
UCv6bxtJM/nqdJmZMEt1gkydpr4mvU6arywvNa4FOihzYgyd6zyinn+oey7fjokf8tgGUSrhCTuB
NBs0fPeJl9vRG0UjErc5R77xwOOSpwfqk7vokijqCpQZoNnwcZVAXNRKP8ItK2CmjPuomRx92SfJ
XzmxGi430Ha9vDLHbKre1oWSTxiZkG6lL5I37NMDBNx3mKp1ja/0Jc18pH3jxldCK//Co4Khv35t
scz+RlJiFmDRA0YxfkzF0ZoNjs9sv5Ks1kddeeU0qVKSuJ0o2cx5wAtQ7xuvtBrP7xq/3133z+1i
aGWLCclVJwhVXuCtTvHTB81O7013xFip5PeO5iWH9Nn8wbG42YFaWWSic7SkXZ7T63g6zh5E2OxJ
06C+8pfY6we9Eg6S3DvGUr2lGZQLdS4hNvXFz59PURSCfzAFwVRGoZ5UaTwCr6PVnnzQvdIPH5t8
Pxz+nvLRQotwVrwZ3fSLRSa6gTKsjkmFz5kZO2QFE33s9OX6pm775MUEcwB7JVFLLejxgKIegyCy
CpX3MsmzQP//yifzPk67PkZhB/VPAbfzbreED6l2CLuTBqjTcqcNbg+GCdHR1Zcp+HV9fdsB5rI+
5szNSaoIaQS8hwS19ToLD7MQ+3243KW1ZAfTZBfCxDsZvM/GnsLOECdDQ9eejlsvEN3CtfhOsOkk
Zkl5h9Ez5bLbbM5cr1yFOY1900Y1GNtpkgr88hDsey++6/z/YYqCdwyYUzj1S6VpLXoO1V+DV6Dv
nDiCLYKOhKICgCfhVLWbVeZqYWx1pIwkJhmqI9UYHsFUYRe5IVrhqHiR0njT0CTOdY/5hyD622XY
Jpys12UV9lggveVRyvvlWO3qE2341RxX4XgK24JrWrlR5gYNFFX9S9GfovzQSN715WwWZDq02zGV
bogae3/szSaRckhZQTglhM5iCs0viqDk5TaeGTY4ylJojnTAZT50ewnT8P8bUJNnhomIkRDmmGxB
LUZ1OFp/2BGftsn/CC++2jQmKkaymDdJizqhydBLbEH5Ex5Hnde12P76l0/DRMa2DgRNAdDeaTtQ
IygqYME1nveW/+gBTAgUw6Uwqg4tmb/3DHQT7v+yZ9vd8tWmMWFPHQswEk8I9Nkp3OnHZYd3YDTK
qS1hz2sFbsf1y94x8U7Rc0OoTdwzjPatLN9CCPwm2V2gf20FR4g5IYH3oZiQV+QQLFnw1u/05Z0B
yTQ5tgZe54xng4lzbdYvmVJQme4YI99tfA6KAc/gJWcpvK/EXgTLKR8JSShfJZITHkPRJCA3NCY0
CN288p6zKPY2WFehJihgq6Ts4JXyvY0exvHn9fi2nR9+OwJ7AwxEI83kAP2qRHmAIrM1ab01Rg8m
0J082Mf2AOHFw1kC4EGahxRwLjjd2ZhtcpvPVnaikMrSFuyxt/JmLzz+3eckPJKH7QR/WScTLEgA
qjXcCAEBDIHUNpuXNDTcRjBe1eq7Sar9aAgno0z9pJ/d6zvMXTb9yqsKLgpLsR1KfMUG7BxaUVjy
Ejomqe/TiVhVanig8LBzabLiunuR5mcjj31Z+yYsrWsqQIVoELonqn/9r6LR5FM1bqJVbsqGLuM9
5+MfNetZOUL+E/sxPJpq48TB96r2Yi7lxPatGIzI0PhG9jTed2e1ernTsfEyxhvls35LvBxTD6ZL
vgnoCmlWuxd3bWfxZPjox/y8uItNNuCMzdjHM3Zc0vcEyioD741j82CuFsXsXgGNvzxCB8+p9WNY
e1GXWePAOZnboeZihA01kmAoRWxg5xSfeCn2DaQW3WFwiVtBJ9Hi9SO3Ns2kjDWSTDC2YzBuGsbj
pE4AQQLk803W9m3sXve4rUiz/n0mv5lFk3WGSgEkw/dpegLW0iysqnvTePS7W7ltbYjJbclE5fVQ
TDmS9KtYvCTufbM9ReqzFBwCseN07DYdfG2OcbZcEmoxmhBZ6IxN+QSWP0wMGw7xAR0trQH9reRA
uHw8Wx64tsp4YN7LRTlQNYf50OzHh7/HJwNnsJcZXHs1EKuxM3Fre1ofsgdrZdVkiF1aeWnzsUQ1
TPGCGGk8d7vpnkKOmnNg8yCXnCWaTE0sGvXYJAQtPL065+D91TVLkjhN+M02zHpFTEWM2BiBDxql
qhABcwn+8NvwEcosLtRf6UhW5PbPvOi0+VaztsmUx7I2yA2hnMZ5LltjqNidCpkEyTj2Wvxkivmt
UUC4C/XLmBq8dgLvCzJ50Ey0aupFCdPm/uKpXu1DfhWMxgfJbfzMjt+un3nqhZ/9RSXgZRcNqMoy
Kx2WvgrKCaSjVOu19bud+l4p8W5P26HrYoZZlESSaJAVOpUi3KnzWVP215fxD2f8YoCJjfoYzEUW
o08e/1IO8VGzy5/JG+UEALrPegxvU493hdqM/qZ4McmEy1pTynmGqgCw/DMeSyO7uM3tGOwOmice
eV0CrjUmZgaD1JtFQfsf70+zFPseeYozezTZ8DTWNl/a1mtjQmZidFLcFLTo3Kte4ahvua058pfe
iaBxOR65elLbkeSyl0ywVIUkTUgHfIAgfCuqgzLfLKpz3UW2k85vExoTGcdSmRWx0MATWEs7IRys
odPtrEQxTdJjGbyRIt1dt7i5KEmWwX2gYuzQYBYFJQeZyD2aHxEuHq1T9d8V7m1nq2o2LzbYeJ8n
ANfGMT7UYlohijdQr08gzBc6e/xRJ75UHBeN2yjeDFEro0zcV6pgGKUURinBzd9onAiEGKJXgEXl
z3xxZY1JAKFOlC5MUI0Mnjhb4w1lPtcXa/SmX5R8SkxsHv/AVulNv5kOZTxR1lTmrMVVb2TFDIua
+DWNfkkisTLR7oTUvu4g21FrZYg5ZlohDF2OYV0HiK7wmXYbZbc/p36KVu5L4Bm3kivvCO89djuW
rMwyjqmJU4URWJgVdvkTullHXGduNQyOqnbs8d6ct0/B781kz11eNQSoEtxjihiEfbLsCcrrJPEK
n82Xr9U3Y5nQGrkX84jGR8owLFjoSe+aW1onNMfwpPoJGmmUd33eNZ72wGVA3w6YsqzilQ8vL4Rl
lUyFBVq2zQg8qNc/AWDuBejCe/QqIO9ip+kcXkal3+hT4l4ZZDJqqeud0YhI3HGBV6lkccLGEtpT
G9/gXEbpHV/TdjOHrywyKbapSBz0I1AekelHXWhFPH4JngEmocZdLhtTicpn6g9xcqcUL9eP23ur
5NqeMee6yAUhIgL8vnECvz7kEFNCPxewPkh9OeBIspMbiB07xSOxDU85Fj4vB20f+NUeMgd+Kktd
zQBOdirTej/sj8Nz9DyBR2+5F99TOQYDeE347RJ6ZZU570uv1k2aIhEpKUoV7YBbMQaXBNv8jueh
G2KLuz+h4TF/WwR3ILx31VOoS0FIhRRwlkJ9EIXYIpqni5ybwWaUXtlgslCkTqWeBrDRd+QUZ4kl
zJDgMpODavKoBbY9UzUhqqlC1pINLqOZyWOsIiGEAUogHYzwXAIB+td+9s2LCSbL6bE0GIkAE2hv
FWK6N0vQ0CSLGxD0l8vZAq7SqcFabQvTAsn7mLOZm1Favphn7gG1uUgtaWBeKKrd2OleXsynoBc4
R3A79azsMGGrK6W5TRocAB3wBNNbdspXjM+9E2xU5z9KPStjTMRqa21WZsqyX7SHJH9RxueKB5nk
7RsTs4ouKqQywXgF0R5q6afan8vKuR62/iG3XL4NE7bqTqyGlM5SJif1ls5QpH5QWL1HcQh0Slnm
EHfw1sQEKZKLQpE3KMZ180zmtzFyMv0PRobN1ZdhIpKcaiB2lhCRhBbKoMFOln+l5f76vm3HB7wK
mqIMZlSWPhSqnf+fG1XJHFV02uJkNHtNerxuZfM1Fdyk/2eGJQ4dI7Ormgj3is4zfERWv3qWv9BL
IEoNnvbX9pe52GJCniaLIZIYOnQJiax83BPplfCGQrYLi4sNJhBFLTFDlMS0qUkfOpsdpSvkZ4h/
iAQXO0zEqQpRbIbh/Z1G8tAI3mHe38me6DtN4PLeaegR+RxdL8aYsNNPKibjKNhMmG4CVLqmbgOY
EeT35ZJa1x1ic/+IDGFr0zTRtmdOa5m3giaMAEd0hmIjXRjVtzi05OaFpG6DkjC9u25vu6YgGgT2
TDCaGyzD3tj0aSARQskiJmf+Tnbxz/A8PXQu3crxuUT3njvAtpkQVzaZsJemsULMBk6yVJVVZbG1
8EgFtv1jZYLZxySoJSMm75dM0SYeJlhdY6+CUbJwhTsejcjmwVoZY0JeFbWGKOUaCveosvUBEqXy
7ADYzLnw0Z/55IYrM0zYW8KgQncW8+OjktuTiXGW8pwTd4RSgbSrmz/J6RdrLKVAHUyiaM54zesl
X01Na4ptwr35cDyBFbhQ666VOgPhT26aLxgRv+ujyL3u4ZyPozMRKYuSWenKBTokxa3cWmp7l/Gk
v3kmmGAE3mdDaDNKVaW+kAkqw32Kh1bO1+e5NCtVMZIZ00QmxEDU2/x7t699013uOxcTrUf+vZsX
F3S65lUNPteDOS0BApEwPov5Q5v0t4XSPoNaycm6YIer+M8kh5hb+JpqT91SfR2CwpXTb7W0cD7g
5gOrufJEJlxoqa4PZo2zLN/PvuajXD8UXmmntv5I7rVbUOA52X1m9zwNhs0SYGWXiSGZHIUzppVR
VEuH3Dil1b2auiYXKUod8POxNkFOYio6HucY7+nJnIF7Dd+1biwDKwtd3RUeGwRgqs3Hvc5tJjNy
Mccks1ZGwVFKOHIjhuEQGS1pZ+KdQHMWFQoTFsVxCafs1B95fbHt1HYxzHiUJIAYKK4xnvZ3aUDx
sDTH8Fob24fxYobxlmnJy0TDK6hDiA3eiSY/KniIvB5Ttu/Eq01kXGPU51EgNIM1Tv4ECktInglu
Ce3KW8qzpOxCrjTttjNelsXkGDNIi7FMRLwXlCHoGCDyRgQ/XNIXrZheOKvbvE2uVsckGihyNuM4
IPQ3Tu8CT+yCYV5xaIuv8WUu59h2Dvi9MpYToDTqahwrPL7QR0cq3pjWVnbsATfv/PaYYGyMx4vC
OQIsVLmeCiwvApKfyD/SBhfluyqPLC3x4ooTuzjOyLIC9IKIi0SEr7a0u3bcNdPtxJXj4O0fEz/m
oesVZcKgsiHkXt1mp87gUV/wTDAxQwijSBIph3VSn43wUeNCh7ZLm4sPMLGhDyFaHaVoIFAsBH2d
Gn0M+vuhT87KXrGg44Vpvu5n4OY8eiveF2LCharXBVkolkRV/qrBWgyc0sB9heaEeIUJF43aG+DZ
hxtAFX3/PoZs4cnjRO956S3vaZETKVhNRKFt8kpqEWcF85xOg7UIp7g9m+ijccIEb1VMmEhzPUsL
HVtHB+ow+ePFbm5nx/eHnC+8bsz2TfkSlFjccRiVchcTZOPsROVQg324N30ZbsEHcXPcncUdkzSc
IX4EU0VfW5EgP1SiyKFQ/4ei5rfHs7P/etpJ3aSiHz54dD4kdovn+AzhWlvBO2n2QPEdAYRRFpVT
RnL8nX2yr2tDh64AGA+Dpnua5WiXk97Xq9K97hzbLyqrz8WEDEAeTODt0C1P4PCRLR2HZwqcyW2A
xf+iVatsGS+5A41z8OnY2uN185uD1nhI+b+iih39r+a2FSaK2qHegtLqrLudq73qLhUqAmmIb7jF
eeSKodJYe6WWY0f+x0yWxDhCs0195z9v7f5nBXa+cj/4oFt65h4Knj0msGStlmoDOIBpb75zihwq
EXQyzfzeZzbyp420xquvOOFFZQoRaAvIWVYgVEfjl3x2FLG2tOBgCCUnvPAOIRNdlqmNRJ2Oyuvg
SDETyR56nol/uFL99hL2dbGs9HqeRnyuEXS/4MWfdqG/+Po9ZRv90/cbhUDLwJRFEwz5H+9USiSl
eq8AGDTavTv7VIa8B5O3aYPO1W5PFKPDe0rZbv+ubNIgvrrHVUXZFhLEqlFdSV5Qv6tK9SOl0Okd
Wn5Hs69/vX74NkPMyiRTkGgYOknBjYsRGAPsGqFsJ/oNF23MM8LEl2lOskUewCRVZRCQgmIjJF9k
HoEKzwj9/6vNU5QlTecar8/BdGuSb2JgxTwMBs8EU3/okDSSjRjxuGl22mSJzYsWef/tezBBos8n
tZ4VPHXNY/bQ5ZlXNoHfRpn738wwgYGEzWRGFIWTN7Ysf9GIPf3JPLO58iw2JmQgKZsNxITCCKxO
VGyQND1CmerLv12JBjUF6GiZEHMS0bv7+NnDoppTgsaAUyqlhfukHcSWMvJUbz4HuI9WmJNJRC2a
Z7MEWa3gjsGPqPz+31bBHEMhVIP+HTU3lflu1oHSqBJHkTJOnP7swB+XwRzE2ZSUqSpnxYnC6Jgq
SmSJWWAHanT/35bDnMWoL4dmpg+2QFzdR0r602iI3Wcjp+35+W74cTnMeSyFLsZtVFScriQ26b52
0yKghH6u8+7YptHzf1sUczSbeUrkzGgVJy9dSd4ZuR22nAVtJLmPK2LOZVeCLm6kfcO/Qb3xPXhb
d9F3WgSZTsfz6g13UGSiG1CJ00Baz860jDWZx1pNFQyq17aSa7suyvGYkfzrYANM3MoMc3hUMqlg
OqL46O5h0u4F6ODxhEM/FzowoRgSIoBhYKKZcbgy0SeCqzS6INlgKcJO7AtbixwjljgnaCNHf7TE
+JwutQEiDeINRR9R8mowhqguJSZpfPWuP/Kmw3grY7xOaVuRvgjjtq29RBEAqFJoiYI9zIN93b03
DtOHLWRcb6iTIazjHLwk5nlsntLZT+bbMf+26Bx3oD/0se7+uINMYuhGEWM4CNpUydIIbSpmaVZP
wXgqQ6vgUp7TyHnFGvtoqy6pqTdAPNC7TWb1Ph3xJd8ouWTmppE1WrxRSM4+EiYhlWFvjDHldwFr
fB88aZljpI6e/yART3OOZ4k5V2Qq60oOa2rpWZXelvktqf8y0EANCe8GzPlmbN+7ieLYGKFCAXo0
igOV0IgG4a1jnCQNvcbZmfzxWLrGucJh2F/3y62YuHZMwiQtUQ7kOgDgD4C7wB/90tfupJv5lkDJ
T9hXvGC1fcAN3EdlFbPa4E77WFBopjEAzqTT9lb68D5V+KN2gi90AoFOVqTPnOXR3/vkoCt7zFeU
wPUXmOZ7WrnL8ntjuJ9nDzPwtpFUdj20FhmPVfVNGjnHcHtfV4aZmsOYOjBsyFjoaP+tzhl5pkvn
VTKXzzNND/W1VTIfUa+7NCtK+iAWHIrhkARf8+BX27ml/lgMt20UOde3lQb8a/aYhJAqgajoIwiA
0VSTSmiY/Chy3psT11WYXFCBrK1PRFSF8rs4IebCXMXpX0YHF25wyQre9TVtoBoROTEkSCEHAKiJ
TOQMRiOK65YoiGUxRsYD0K1DAcON7cD5KzwUx8Funuib0PSaeyaY/Ubeijd39fIHsBP4jSEOcwaO
Weju7PPJatFPWCADcH2ZWxmPiEQiGmQLDel919cXuTqd51mnT+cgxg6NGhcHhwC7Gb5et7PxbKrh
CfRiiPFJ0stjMsijggMAgmPI0y6iFbxWtT+AVR6Pa8K+J3toqvA6QfR3Wd9c22V8M+xbJTFlZNpA
Svw6EnZTP3LcX9oK2LiVQB4GJC8aKiP8DatN7MesUBPcJBE0JU/wsv10Qp54Ho7G1xCazgqG4UQn
l6wQL+CP1/d166ivTTMBTU4F0oUDjjp9O0wP2l46UPQa93GU/s7HbaQqk5qkAaipiibrJ02GMae5
lHEbB7JXsQlgReE5PQm+jLkVHozt8zf7aIzxlUaN1EaWUUbEYJAyCksTeWiiz2frowXGK5pCNbNg
hNsnwXdRu1vGxcr+Pe76ow0mYOHCJJt9g9Kr1YWjqOc7HTT317/+xqmCDUPTDUmUcHrZS0WQp51c
yZBAEnbhjdSjV0d1egxADO3lPv1KEWaBze3mbu7eyirrdEk/1i3QI060FOhoQDaugvBo3rrXV7fp
BiszTM5s1UDIAx2UuFr3QCZUWsnX6wY+n9uPu8f4mb6EsZCZKLTkLLCM2I7VO7Lsl3GvymhvKBxE
GW/XGJ9bYn2S4zpXHZl4kwJrg103OccjPsfzj0tinI6omQTeFhQ49XDqqxOYqK08u20KXuHN+za0
XF6FPLVRIY6pVHBuUOJLyqHniTW9j11/ijjAmErQiZFMhR3zSkLT0OQkgyKqNltApVtpON53EFaP
xGqnghEzXKrT2E6e0taHGgwyJAjPdVZY2GdMUWg/FQXTKmF1p6SDYzShQzKQDDdEeE700Mri5WGI
Vb+bU6tPhAelKhxBVR4w3L7XIojRKJmlLZUjQ+yh1kurbkt/rAMvlL6X4fBN0yOrS4sTKOetYIyh
9xLt4+Wn0CtOQDK7S56bmuyURXaXDoVBOH+vm5Cgidn9zEaI9S0BVKBC25xfdSW+VbXxFmhkCEpW
90scnPUWOKlFnnWraMLRUqP6FrRidt2nN4U02XIB2oTsWzSbp0B7nEMVSsZjCvFBDH1nTXeXTPO5
SAsn0GIr15WdWIGiu00PmTCc+3L6dv0Qbbw/wuUuH4qdlatEU6ilDtFAVDH9l3tqf9eEZ8W4j/OH
KnUX0TUrr+09jtnPd82PZpmkmy0aNEZ7XMje0RGutAuc2Jfu39Hbx+wPg95qmUzQE2PDaMUO1Ad4
PbMHMvqR/nWsep+zrM1EuzLDBD3wlYroSiFrAP05OPEuPjRHca9SuiI7vuVVR5sREBAy2pRS0Zti
jnE5x8psaJPikPagibdFd2PObt7fCuIuE7kDcvTXPh/pizX616yCRpCIUIyhTT1KMyjbFbBqAq63
tEuw3Mi3gytRhofR4sFaNoPiapVMKZ+gqyMUtMgNtWbfzT+kCgA9MwYN2NJzQP7S54KMuuXvNbIv
Z4m2pHoUd1ijT8FPwavp5n6MTojhBHcITKovOolr3onHVLJLHmhj45750TxzKsShr7SiVah5qoAG
rsFzcZR8ysYw77TG5njr9iG8rJY5FE26YASKahfTBp0ONHFwFyJS24OtHgZ/DBzusx3HhzTmfIDu
qhYT3MtwjwjOnTfb3b68H3bKPvkVgkJycTs/epyPPCQzd2OZWoGkfRBpEcg1aGMEUW0XedWx99p9
dw49Xp+C47As9hyDIlWFkSlUPsZoRTMUwic6aQFVu4ZHFL5Zlaz8lSkY6mWcQ8WoFcec4CRG5OX6
d2ibcAZTeAti4kwcplnfokvgpMtjmr2l/S4Sd3nIjTA8O0yEMeuZRL2JXDTgK70L2QEOnNvFrpW8
zhodYILdUHY7Hk3ydiG+2kYmxJhBVsqFAhouvL2Avt5LfTAKUeXYOLboBGJyCJ30beK0CjnLZaHo
ZqhrupRUqgMRqk4/S8vZqByJKyPJM8MElQmd6hpciijFTpqf7kq/O2IsfbTQAtnle/DeYr45eUz/
/Qvwh1jGAtRDU0XtBF0wvDP0FqpE0Nf3Vlkq/54a5KMdJqRoM2YHhAR36MahTChkV9qGo55lL3Or
M+8kcPIDC1YH0/oQkw45sM8Anz7nSe1q7T6VXaLd14Fl6v8e5v9xdcy1Y8iVItfbVAUIhji5CVZm
01a70Odkgu265Xcm0KkPrXJ7mHaVHouoW9RbegmddoOln3W/s1Mn5GYBTtDS2XASqWOWR/TlLrZD
4aFbbIM7gMazwYQSvCBI+aSg/UYhxXT0/YUyR4KKqn8VTUvx4PY/++N/LFV0Jo4MgPRPWopSpQuF
PaZjbWiC7QxjcuLo9foX46zPYGaJ81pJVXVCPQvsy5i9yfIpkXmDdRtgtw/Ox3bGxiJsUgg7KmC+
01/g40djHx9As2y6BZg+Z3Djg2hoJzqpNz63z7w+EqdWMJjqJCRD2sUzeo5T/JgN0d4gwGtPUnlP
ivit7AWuihunHDKYSFImSSxXJYoTWg5R7fDAkV//+hsfHtxwAxdvfUxNUul63/c5zapPMOcuR1HY
1U52Q6F8kvs3F1ZyLgED4vjOBsz/43dlggquwGlfReicdJ6eQeym9QHVeG2dwV0Oi4uG+B3vpsIr
wAwmwAiLRMIwFYA/cChHeWuXjyaegsO7Gtq+8sP1w7HZ3rikc4MJMGk8RLUEaiUn1o6d9JgvnHpo
4zXj4wYy0SWuiqQJCMLl4A3gei6cLLXp4wIannb4Mj/zgOTvncArdy+2nTIo0lKKEe4lnSPa3zCx
Cyx54GRe9AXIWoyKB1bpvd8xEa4zn6sbx0kPbJNAD2ejbU24atS2vp6O+4ngfXPpPaXXMMuZ+mKJ
abrePAZx4wICbFdlt++EEf9t3KDWD0qa+4EMqc8x6+04K47zYnqhuhzMQbeyHNBOeqdrqr+qatTt
pOosE9TgYqody2R+gqioUzU/Q61/GuiUvEnbOiPEmQxll4SV3daYtBu6Gz2vvFr494pp9GPrgEvg
pVP7BJiYIshwg2cK81LJLtJcxfiuGN51h6X+8vnzXkwwp6PC08oQaXi3rUJsY2sFxV2r3CTCqU4e
ezN1r1vbYHLTCYQXANWEgDN6B0xFCPBfIAUdzr/a3A9w3UC4izX0rJJjDxQdqFSL1uqGe47VrfC6
tsrEcwODup0ILSxnHOevXaa4OYY7VGVxDW10YjRMkjj4IaaSpWmZZ5TLbhJju2q5l+ytzV7/HUyY
D5JOjpbpvR6WvswIf+O5BEN2cURNXLmL3VjTmQ6oDWceXxnPMhPx/x9p19UcN84tfxGrGEHylWE4
SdIoW35hOTLnzF9/G9q7FgXRxLf2y9ZWuUpnAB40Dk7ojvJI+aemIA6IRECQ76qR7iqGZs/5Fymv
nbH5sr3pa0i4XCuD9GUxtyStkVBIgp0wPw7dz+2/v4rrSwOM545ThXZ/3Uf6EDp0jaVDSAOF3dyw
qTJW7gU8lszVp9rSIIPtaWLCQSWohFJm8wjlksyNjlAXuCVW8h2Dm158xR3n5Rpl8H5MhLSoaFpv
gGQnaPQ+J1fyS7P7h6Sj/BzcFCdeP/pagLdcJxNKFqZetpOGIDkgkMUqk6OvK5bQ8nqmOA7CvkFr
knVapNKETLszgToJ79TT38lC22Id7Ci0Lw5SZuq4uRqIK9EeEfQbwkfak+Yq3nCWrQhXlvAQ26nH
W9tagLU0zQBOrbSCMQVA1cG4VsvzjEo1qJJT7aGXK2v7HPBWyWIK7j4omeGOGMPGVnq7H05T7GSY
szGk+xFq1g/b9uix2tpVBknqqjf8QMCzcJpvRs1rDHDsRsdm+rptZvUFsNxCBj/MxCdN7+O9q8l2
+8rEFrn9vnjMvBrifhFUjoUryR3dGAr20b3GqbmtFieW5hl06fqiT1VKvU3bDoITSO4gk0vVccMj
L8bh7SiDK4Xek6GHtrijRY0tF7Y4BHYqXbUdJ/jmHTgGSgpFBW95WGig/0+tJn+UlN32N+NBMvsI
LaOi6KIAyDG9cqVKe7W0potK82dI0PdcTl96jD76oo5wAowGaC9nkCqV+xAD/LgCwFqTXGMmyip+
kIfCtDonBjEmn0R4/VP9Msj2KTZBMYD9nRZ+vX+ibwon6PCB1orp9VA/8bFO3gtmHY/fjDIxkyh0
xGxrlLPLZo9CS9jsfG7rIM8GA1hRP1SdCKJiZ76BKOElcwtPzm1/J4NDEnQlGAuM8F+Ou6w75NvC
GOjKgllVEd/LuMFp/iw5VoVtupIn7trr2q6RH4+45NN0szZc5mOfYtSFhlGicCWQ26C8HyPjus4a
Wyijz8QXrLpOwI4m7LtaexhVXpWHt80MqIUQLUl0BducNedi8kzttuDhM29TGeAqO33K1AoNN1Pc
XOWjdgGljsP5cOvx9NuHYxDLmEOSVbSlLv802a+zo3iKgUV7tsN9a5cejwCatyYGuWISDWEpodqY
obGni8e9SUZOU//6Nfq2JAZKxDhue13CIdNvSkjwhjfdLr5T97w4/DfX2i877Gx+pciJFvno50R2
MPoZX9IDfcSHDgitIcPujK5+253pIC7lxgTpwX7703EckO2b9etIJyTrVUcWvbSEl38a/rvIKX3i
va2QgZJOGUFj0sPEMODBrRu2KNf7dkgP2ytZ6bN8b4dBj76cfaLFqJwMtnwUb9WjemuAQzJ6jG8E
m0rOTLv2SNueZRRSMHns8brWeXtJvXaRue5MoqZxhctAQPte6Yz+peO9zleGmt8vkgEMJcpjqYgQ
belQhNfBzzeNKApLIpRuXoUDbf0ydDtMBwVQCt3eYM6hUxkgUetmUMMZAVggHZLwUVeet//+ai5w
6SgMiiDf0qK3G1nW+CC6N4lrvBCk6GzzVnLDY/NVewk4MSXnjLNz/MRo/HKiISXteaTSVBEUxMCX
woGS37zZ3k4AgyV91UhzbyIkx7PayS9AE6e3zEc6fiLvU9Aj555ibW8mJzBhZ/mHZqpjE4P14Jzp
3QAaG4Obgl6v5ckLc3yeHeTvZKUShg4Rnjbcm6AVkZozppf/cjEMghizJihaibbwRLopjPM0XUv9
jU44qVTeUhj8mOvUkLsBNdByrF5Q7LoeIt+uQDb1d1+GQYmyrXW9SNDwVqB8Vkp2F7qqflT6/96Q
/Q4p2Pl8GcpukTHCA6bsJ8nu+wZs6sqpUDgXyG9i/F/OzQ7k15IfBAGdfaXjz6Gt7fHYtMUbETr1
4e2fPY3ejDEQIUdyMs0R3tFiH15TJaDS/6IU5k3KDQx5B4gJMVq/qlNTwOMoKJ+q8ZaEsW3+CFuD
4w0rNArvPxODDZM4lQK6ObEiDxPrLhgcbB+lLcFurdFWfuKdZOd28vWvfJDtLRpICmIMgndSDaHz
sZ6fKoIUUpV4kDPmdBZwThWb4EVbZNEGEkJDc7jvuwvRvygKL+WxWgTRFUORRQIq0Q/TP5Oc5bqW
v/ogbVaKd+a1+L0HazN9ZpK7mjeCuZ62XhhkEEnKjdqYpFRzCjDaEOW6aB7DcoRi8DGdMis1UpcE
XiHynGX1sbIwy0DUFGZpRkaskw7/UNKP4EjZYAqHT+u/+t1UDQPamg5ySrYyXipVXfYm4INID6b/
aSZWzhspXN/FhQ3mjI1xVfRRjntRMDxxTi0h/twMD2oZuvV8Vzd3vWlLCa/V/VUk7cOLb2GVOXFG
IYe1kNIMqk1DqBZigc3TfKapQDxa6IzFiC5CTK/Y82NxE/+ocQB5cqmrkcfbb2Br5p2adWKnYuWm
fKm7winIS0lAH6zQZs0W7ffE/C7lvLIy55uyRXR/DgoANcoNtXhJtP6ihPeZKB+3sYVC8Mb2srXy
KB5iURoQhldZYNXmTohzO9Z2xnyOIe+7bWv94C/2kTkQcRP4lNwPxN+pfx5BHWGk2aHsf2jTxezx
kCrw5K1ypxTlq7rLdmJWWGP+uP0jeLvKXOig4pji0MBL0Z9FaAxf93J/LEaVE32vJyAXS6U/Y/G6
CJNs7PQYZ98s5dbKTcWa0hldYZHVjPlD65cO8bNrw3hQk8Zp9crZXuVq3Vdf2GfC/wiNr2KHOXgc
G4gKnzN0CcgXHbcilGeCQ3nKDv80p5mOflavu2eNF9Lyzgxz98eKLrST8XpTGsfO60+Kpx/lPS8L
xfNfBpRUJC3FIIaZKEG7a/Kp8bNdSIxdXaWYAOB0+fJ8h8GiQc5TXQbNgkPA4Ny8jKBr6rksYvQQ
bJxItmSuRVHYkWRAjI5G8PLyz0MHrwIQREUo0fPeiTxPZWXH0FE118aMcH2ID11yQpO0I/qpFQ27
SLkx9b0geFFpKeG3bQ/lfDiTuZOjWsn9ScJelpGLgYxudvX8ECb38fCybWj9ofp2FFgxkQn8nlqb
YkRjOM471db3GBbp97On3MYgfZj20IjQvm/b5DiKyYBMIJpyGYCG0BmiK0m9kYuXSOPNiXI/HAMx
RtwGYP3GzZijBD/4NSQZn7XKFoursrMM4VufnoYksaX4TxonF9hiMtgiCaQSqxgtOf+SeoGmzSVO
cUCO+4rXgc3bSgZHcr9o5G5GS44suFP01M1nVeSANc8EgyGNGUGMWEVPwRi6VXku/YsOdby/8wgG
OsZYF0MpQ8d8HZ+b4D6ZnhvCucpX30C//PyDSkidFWKUdKh5yVlna3J5CFPdkjECNrXN/d+sBpJK
72+3rpWGLMmQ12pIb/lKfhVUL8jNcBa0lj4zNUOmrCkyHgvsLHajNKI6xxrasX5OdvxAudwyT4FY
VQy9hsFpHmpbcHQ6fsvrKF9xiaXl11h4cX3HmVbMc4IDLCqeNp7rdjcr/30P35lg9jAHAxH0B+AR
RDq0/ikMrlpuVoHiDHOXvLPBgKwwIvfovzazyqqntiYe4jMnXcYzobx3Bb3o5rgh2Cl5Au36F6Jx
5szW/j7kFGUVyUTMurIvmyGS4rno0a+a0Hk+Yz6UScpZwsqrHpxWiqkppmGAxopltpFy2TQwI6Q4
Uge8VEDum43oRqt0SwolD7HUVdlHV31unsLpC3giXUUVToLRSVZVV7GFBkW314qf22dsxfvf/yoG
ZoMRXT89ZRwfd/XBuJrc+iU6QtbhPIZ2JVulRWsMamPxyc4p4L13G0NSMFYsErR4mTo79Z1CuqZW
ZJBFBr0zFNdiucuiC1rm5PpQDE/by/x40qgtcIDIpqIZEEx+7z9NJ2Q5tEVQUxtER5ubAxTOdqHE
f3x8dCQYkiVNUvGRMazPXCSSn2JAtKLDNY/mjb4bHgPcWfpteqKjWRC0/MGLrD5GwO8NMteKVOtk
EBUQb1OhXCozQ/m9+RHw2gYScFWIqqJqmNNnDmCH90wX1KrsGHpjk0C9NYN0j5H+2//+neh8IkQ4
4BMfeDFS9PvIQpqpzhy4vnxKhU+pMHIuyY8xoUHlZf61waIuSKiVGpCFDlFovwSXWLkJ8x99hElj
Hsn8x7vyvSXG68wuUvyxxEs06h/jyDX9U2Q8msXdX+3ZazJ2cYvkapKikxJjSV1zFpJPfeb0Ae+O
pBDOntXlnjGfP9IabRJC5CZitLUlLq2exc8K5kZLz7/jZSLXztDSGP33xYKyFEUz8IxhSrVHGaQu
PIiz7Lf3bCXNRD+NRhQ4NJJZLODPIKEou3TGZNp86eajMJ519yznL0HyVehQOWs4Kc+1Y7q0xxzT
VlPDOBLg2KkW7MO8dovccES1u4eC2HkquusEcpKaJPA0FtfO7dIuExG2Pbj7dIUGN+leGs8qpIGq
5+29XMPxhQk2b6XIs5YNNarVemPYuvKgpY1Xt8j6t9OpwmS5rw67bYucRbForidVmIYdiL1T82bq
b4Lmk6hxvhdvUUxMExVV0QhlDP8wb+dyn8eDNYR3jf55Vp/n7Mv2etZx4pczspMdSuPn4xyh3yQz
0J2nenP+HYIVeF0FzrYh3sYxJ6tJiQ/qJgJA8q/77mebu2P/sm1iLcxZnixW8V7TI2NKU8ARfbfl
lxQhlTV+LZ+NSwLy2/w6sIPWNl/SweYYXseot12ku7yADTnvS70h8Aqqn6Da4Co5mte9Tev68jOP
y4xzntkZDugYmnVVRZSMrkVpJvI0j86X8xJP61D4tiYGNkK9KANVhxvKEbH0WXmEVvz99r7xnI9B
iCzAiKIW4JIaIEAyhVYiPQXyncKd8+R8HjbjNJhQuRcKXCF0RkTDNHeMgndwpi1xucdrYeEcXzbd
pIKXUGlBiuEYUFoditHuyh/TFJ7GCMwAcfySNMHP7W1cqXm+u1HYVFPeZ4M8p8hx087v1Jm/9vVr
AwbtMy++ksbatsf5bGy+qZZnJZt9NISW4V0J6hBwonW1A007jh3eTjKQMQu4KVv63gfHo9Kh/g1K
d+1aREZSKR4iXnaBu4sUwRaHuMnUMsl93P0ThF4Tt/qhgbuBtozVV/qFNwm/Hgn+Ol1siqmNZ31O
JESC4ZjYRYpxh2/okbB0EJUJd9ufi7sw5mFgkAyNfUNHK0ziq/J8hPk9zdW9/0l/mwP0JoMb05zL
4hDiUGeTNXl0iqS6LezeSqF6fx9ex4jbhAeRs0aeUQZJ+lod8yBFTlky931mzek+iHbb27iNhx+y
T5omhEKaIo3cm54UPaT+0/bf3z5VH1JOik/aINWRLin1OwijPEZRd5wGHe1NE+dcbW+WKsrvHR0N
H5rUB7jzg2Q/GlZZemNw+LvFMEG738xJgTZ89PvoX4L0KGOOv5PPkexum1kpuC2RTxUZiBiMUVcn
GZ2X5Eq3ZqfzjBdVsdpjdcaT1zFfuD3dvL2j/74ACbSW1omaoH+gnXZgcrYEMAJB3Hp7WdvgoIrU
VRZG+lDPa6NBzQdjLodUDc5xLdzVqOK32XMhpftta9vxhCoy8JBlY60VIy6sRNvV/XHsMkdKUSud
La34EoGwNJY58RJvExmIMPpB0fIBbTOSfM5BNdtWT6T/vr0q3h4yiBDBw5O4x3xXhLJPbU53fpZ+
8+P4pxD5n9Hlwi2I0rnyj+/UfxFdZd/2ZICcexJRVyyfpKKZ936Eor0S1lYToKlOl7xEvA7Qxg3a
Kl5+j77mP9o2RfSaiCYYZxmvnArRz/oSNQTaiCFYYPQ8igdKzyEceAO369/uzRTjm6ZRhxqakcBE
kjS2lHZn0pgQkG84Ay48M4xTtkGYZfGA8jJEumfJbovvEu+tzzPBeCF0WyStLBEVJmAyk9pLNz2L
PK2z1UtDkjVRRpuM+oGGdE5Jo8gThELB+mYRzM+M3C4K+jM/fPuFCQYCi7RufInmR5J4L/UeOJzV
ULQkzbByTJGHtbt9rtYhd2GPbusCnPwi1BNRp3zvU/+Uh9emjlkrc8Scsnzpis4NZvQokrywZZ18
Snr/wSSd24U554ZZ/XqLn8H4YaPnaSqCudTJ5SezBhWBeJV0PCBeKUHifllYYdywE4ux7VvkHolm
BXtpL9jdi/xNcpOddtGc7Z1dRayFLcYfQdxZS7EKxiJhnl9QnqntEKw36A1yAgw4BoHCE3lbjTgW
BhmIzOQK+WoflY1MD5xmTA+tNl/3g2pFSf5pe22cr/U6drBwGqktBjH2gRrR3LiRDIb7xLSbvPT+
zgyT9Wy6XB5AWguWyGm2GuhBakG7n4jGyUlyvtRr6/9iNcFoyINJxyfLULXCxM7Ng2Ke0r50VJ1H
SLmeLnz7Sq/9YwtjSiKJfVmin0c8RvBAw2mtaWdAy4FXiF5/JywssUgSjgZmGsFlQK7CS7SvvORK
vMye/I0qR9S8pAnPJRgcacNonKKcNn2CL1THNXIcOl5RmgdWMoMSRVWB7EaEkS7zykO5C27Lk0J1
wxO8/qnkU8kb+uMgvswgBgEZdFdVaOIXMeCn3IjK47aL83yPQQl9wHDTbKJfe5QtYXJA3NYKqpWN
T0b7Y9sS1x8YfACpdT63Pd4JLeYEBKuxsyviNJDpLHbBjkcQxHGHD6OLtSD6RYcvJQ9UGslwwcVr
N1Hubi9qZcDpHaKzygrgGRUxg4b9o7kg2c6dyvNflAYPVPFAUHOMzpSukarx6c5wEvP9tn3epirM
40sdkOjy6YgdFb7MwKGoT07xqTgUjgCGXkvmNVmudAe9XzDzFIu1sihSyqSdfmodGVwE+D+HCCB0
mL6hGHkbOSGni4y7xwyQoNIdSqqMPaY9+JSQRaNKkVfxzgcv9f+zssB7L2jJd/WDbHIu0vU8sKSZ
iLkodzmbpI8HuSRJiqd04VaTNUdWiMaKfi/8wLyvDLVF3wrs5EYsHC5Y0838GIy9WWa+7jTkej02
SH7E5w4KmaHdXIElE+w381NsQRCQ502rgf9ipczHHf2+nToFl0NPejeea/D+Nk6v1nd66ue7WoxA
eygalkaCfVCXltE9bbszhYCt9TJfeoIkaCbo6MKMqxsJpM959TUtT6Q6QXQMBHeJHnDO73rM8rbB
FEYWt2EpCq3Rlog+w+4+7F6SOP08ytNuFDpOW8ZvQr83S8zVUeejmdY9SFlAtTNFV/HsjAHecpix
J2cgrpTvffNQxdz4eh3g3+wyF4jQ62nsl3hH/kMmG2LuOPg8vaArSLujo+qBnR+nvV/bf5bbWDgT
c7VUVZv6tA/cEXRiyaQ/C7IIvrbgYdtnVubPKCK9rZC5VySCqUuVYLDuSrNGUF5RPR2Qq17FN/Gz
Xr8Kkie8SUWF/vgNT2VrAGJukiEtMPbZloPVjr0tN6CGmvtjStIvCTirRzBcJjG5a0vyBR23D0ZR
vHRz4BlNdD3GIDLJb0NRxTNAyq2qgOZt07lDCinXubI0rdiVKthTM3QpGHiNlILgRKZ4UubW06XO
yVrTwkFMkbmeLBN816UQvPRleO7IfFIylZfi4xwTtggRlaCUzFUgYB980UtUmh9b4TL/0Qv67UOy
dYdozCKzrYB2SCRm8ZNmuigdbjsL5zSwtQYVpIF+OqCpRarQEpSZ0dFowbYnDode+JQLPFJJDp6x
fa1mqRpFXLzezpQVsd23GNT9H0Q6ectiYCwn4OqRYsAY1QdKTuB+ES0xtgqvPNWuusMQrTPsp+eq
tVTum5Zi8tZJYICtkaeoNyi3MR04KS+5U1zNmTXs/B1Smvv48xxbPD7X38Thv468yYCaMiRVKUwA
NdkDqZ6dfA7kXfw87JILbfpWJTdoODlGrkkGzZBglOeIHgGaEyvucic4kgfKCKfYzT20if4kYbU4
CwyoaQLpx1hAzlae9+gbHfqToNxvn4XtD6eJNAO5uPtq5NS7vENYpTSHvnhOhR/bf3/bKTW26ZWE
lSgQEYVlMmPCqq6tUgGxdxHJ+3z+UnMnn3jLYWKlsMmkRjdQ3lNzNygeSt4ANz1DjJ8rC+1QNiEb
DL1e+yZ0iwuQdow3Ol5JDadTfGXH3plg8g1i4hdaBe4XZzYOAMBQOiYCYqBDz8sNrfVKvrPEbJZQ
yW1rDjFVD6c6NQ1I2PNdduU/pJhkwCEqbdCq3sU/eBEtbxOZAFMfMkODlhKyDxBPajH8GR7m+Ou2
362MwBnvFkc9ZeHYYFL1E0X0/2kkRIvXPeQJw/vAG+3Kq5+l69aVbCpJZcxWjyeDeVEzK77iUrCv
r5VoaJI1Vd0kzBH2u9qMJL1EShES4hk6zWpw52CA6T5F5wjk96BEkVk8Lte1/A4W/8sqyzMG2fQ4
n9WCNsa4kvmohac+BffgLu2+y70nNp/C7r83GL2zyHhtbmRVnSNZ7YiGHfp2mpwb8ykunzQUvbGz
2x935ZS/M8Y4LrgUYwMBDx6darybpewYz8EfQP07G6yTguXS6KkiERUHqG5TRJNgB2otYjUHeZ/4
DpcpcSW+emeR8dhCnELEhBBnab/Rydcc7G0mJDVja77Lf9LCi/ocOcUp4rXc/gYH3ryF+vDiqLSl
JhjFiG/XfxPOyr20k936vm8t6U6/yg6tK+/G68jpTtwV874jEzVAUVwJRhKiV+eV6E/7Gjq6a6Cs
C1Fxca/e+Xfc80hd4yOAv62VCRqMrgqyPO3pNKUlflaP6HjaQXFCt8xbvEu4DU9rL753H5WJGExw
K/WdDHutA824EyW7T58EL3Fym8cYtJYGemeLwZqZpHKUthC2Hm4p9Xx0q15GO7eGM5Bmx9vJFS4a
CrC/dpLtk6xISoaix8oaPK+QdYod0yXn7IDeT5DWSZ76KbBLe9gXe83q3PhEk1/bMLD26Hv3ExjQ
6VNBb7IAjitDzMiaz+W9CXEiK34qXQLWcejSX4lf/yAoe2eUAZ9Y0qsym7DL+lhbaEuBXNA+4zUO
cU4G20IZG1OYGgna4GtjL7Yvyfids3Wcc2DQH7A483MLHSKjQZQxYb5P20F8xZkuxZlKgpgOj8ef
6ysMwoSCIlRJj4dsDLm/Bokzmi8EuEHRxtM9fDow+8hW/BkqplYAVwX9GgfPOfcwy4jd5DVRmhxz
IQbeP2b5HFZPIeHYWMsRYiBGFDEpAXY+RWEOYKQOJmr4KVVoNffZNfHyC/gAFQv87Z+UI3XIbh+B
vXT7W64u7c0qS69llBkEUwUkY9Hka5Mqs4iR7Wct5XDH0B//ATkXZpjD1kqy0YptQL8h2h3BJEQn
M2o+Yq565sIOc76arkrSHrGpk4LhUIQyl+6VUIAzO1uX3Kl8kIS7IcDhs3U/4XxA3k4yd34ySGom
x7iPBMlqhACKaE7Ojc14RpiTpwqmLIPIF128XvwALhRPsKfSkkCHolrNuQa1Z3oVCta2j6xILQGt
F7tKf9XivKdKpWlKmdOr9jU99lN0i9vQEQVLua0+ZQ8Uq4Md1A/L24B7+FbyZO+MM/d80oxJK6YN
wlFVs9P5qzzsx/RHoXwBr6MZ7DlL5TkQc8UPQxDUso9njXaDOArqQxRlilfplT/ElcW+Mvd7VVbd
qMCe01RfZ8GulG9d6WwvaDUuXJhgUCVo9DCTMHiG0Pq6A9tyTx4UshMM3iARdbyNA87yaY2xGotq
kIBNST72zUVUOU+EtezJ0g1YIq08aiXShxFFEHCR2ZgoT+zgTL75Vm0Pz50VPG9v3IrW7Dun1xgo
SdS6jGoRTo8RaPcVtH5Ebuh00BmrXcFDM4RrOvLePGj/fRT2vWUGSaBmWjZdiUMeJo8yZssNp+85
fs5xC43FESNWgjbG4mThPCSnVJ0ttX4eI046Yj2CfXM/lmQLdYMsyhMq5pWDNlrHeCeKBGpY2GHS
nuUitcIIuYMw3vs9RJfVkHO7cbCD5d4ymlmpNao+GzWd3UIdcc76XRCQfUyKHVG/lqT8y41l8KPJ
Rl+qJLipUryYYmHr8SXT3Di/2/ZO3vdjkKNUgzREMAIzwymsR0eK77XR9g3CgQ/esWbgQ46USVIH
HOsaw0uJAprXkBet/uagKSrKDSqGjkXmdolHIrdRgi3LTUs+qq86he1ewcRAa/lnjP7aIBcBVTBG
zpMb3lDJb3DlzTpzvfR40o0Qt8S7xx4mqz2ku8yWL/H0+o6sMdE3c/KyvzkTbxYZFyknWRWiBsfb
8J+r1FVAz028AS/zBrT8KORNqitojtK52y6zHoJBP5QYEkb9dAZVojGuhzHHQqdje5D2BG/z/2U4
dv0hqb3ZYaClR5zQJQ2eONORMt1mXr6fbd+KLdHKuVwq6+fgzRjjO0HSiEVY4m2AQX6/M1AHuxnr
z4RH0raOI29mGCfBtLqkaYGC/qp6P/qOmnrQciqiz5hbRKlg+zvRn/zxJn2z9cE9Gpm0OuLI6KlJ
TsV8PfKIHNc6MHCXvplg0CPWuzosG6AyJdPFODuYRAMXtbJbwxLP8bGzKt4Liv7orUUxOJJOWi/m
E70HlLMpvATFYxJ62fgz4XGJcnaPTSwURUAUoR0Rv+XtIQsq1DeLr3nDk3z4zWvt1xayHR1k6Mqp
nxG6QZ+YXNUHfQfVedc4jKLtn4379omOOql3fzLqtPx0LHtY0s56NMVICYOiDAJ3GJOFZHIE0ozu
j54zbwtk4CJHliIefcBFENm9UFhTcBdwW+4454pNJBS61AtKBCgsqO7a9wj9GkqG9nRPrkNbD3nR
CK1HbXghO47Zjk3QgUgHaFG89OQKVaux+dmWT1l/nSmHWXDTiAP2q+5I8KaXdVOUwKeBX7R4OTVx
WAUtGPAdXczvEFHabae4dcPLaa9nYQlGtw2dgFOD5W0JBxkFiwZ2aBPZ7JS71zTaKRat5Dzt0D7m
QePah0g9r7VqHe7fLLNFrVJKErPv6CfUrPKASMttoYMNmsDgAnIirr4V1x6zo2EdIwFb4AA0YAOV
kIDN7OlCp+/jo2/zysTrn+/Xtr7+mMXnIyj0j2OAil029p/CIjx0YdJZss4rgKzHQItdZE+bnKWx
Zrxm0ccdLfSjO/SUeeh1vZSueqN7VFVYf4hEq3C3rxuuaea+VqJS9utRQ7bQtFoopHVe8QMSNujq
7RzdQ70CpTzFbl/7D7dNr14Ki0XT3V/srpwnck109IphSt4RessABYkRjXZp2kVecfBsPY24sMbc
4UVImlkdsMXDEbQ2qZU74ym6K3fhLnikPaQp5gCHb6YX2CI6AJQYuUTeLchzJ+Zqz1ONpBqtzsqY
H21sY7oWefffenS5WCZ7tzeD6OsDzofoUXlQTP3slSOtFvIzM7zlMJd6h8mbZGrhOUO9K8Z9Y97E
MucBxzHBtulXkkKGmCbpQYuXlXe5ea8JP7e9kGeCARRtKkdjNABgBBMAnfk9LC8DLwvDc77Xf1+4
eiC3ZUNm1FTFo+h2j+FOxyz+aIc7GX7mlnsUls9QKUeDr9FYyqWH0qLIuf1462Qgpu+mShJoMbnz
LxigM/Onkve1Vl+Lb74nM1AyRnqQQEIVOZp41wqf4ozXO8xbA/33xTbWjVZosQg8HhPMyyOJJec3
WfCy7RDrq9BlSQUXykf+q1nQffA24M0bG/tIOkcTJxe++mYBwda/f585oVnQ+GpMRMkhUHAH+aum
4GUke0HHiT1+c1W+GWLOZ6TJrTYaOJ/SzT8ZLNSdz8mhOrQ2JOrdv9o1NvAmGolJl6EADZWMUHwJ
Ox5f+2qs+LZtbMQtziB4bSmwgbbDxgylrSVfpHjY5Rhgk8x7vx05K1qvEC4sMhnADi1U1UAbIdSr
eUfZpDOQgQnIOtKGbfTG3UDih3NLrTv4r0/Glu5QkyyGrAXeJfl3MT75xo1ZcEzQr/4hCF6sijmk
RTBC0TBAqJgakxU2V3pzyXo7010/zK0ISW6fk6taf24uLDKnNmqMItAwhoLRSVDjfsbsoSvY5JzX
lrzLnKN5EHbbvsi1yNz18VRDAWeepdcgUYXQuA8NdcSkg1NfqycBqlMZ56LiHOoPHChlnAupCtAQ
YSpXH3W5dnzpmi9bwDvVBgMfIDkrogI5/ddZhvmQOpTLQL4XMD1kvvAK9RwsZMVsDaUsJh2Ni07S
1zsh0a/kKHS2P9Z6FPjL5dk+6DaIoV8h0Xsp3ufgap88KY8tPbiXBm/bEs8t2CZkVK2RX+tUunX1
eXYoRTM5KFdUioE2GPDrkZyzxvYjK31ptr2A+4pAVbEksyWPEfLQ0V5vlWuzvh5r8yEdeTO+HBBh
W5RbcLpB2QRhpqG0XxUjPpSKeCjRKf6X28kgiUgCTWho4lb14gvthTFtpbFoQR4PJvSoVCeeIA1v
ZQySzCCtzKUUsdqU7MPprmuh+8fBjlUTukg06NtKYPljTIij0BNJRuvW3PgvZZq7pQ4NxcrkbN4q
XuiqaBBiaCp4Y95HMlDy8YVIQwK/KgobWeBplGy1PnBnyldoyVFMWhhiP1KNFuFIoM8eG2Q8T70j
29BLv+33kTfd+OcQt9qBPtTJNaqDPuaIeRCyvqG6Jsto91Fk9t5WqklUjJquVL4l5eAk6LEJeAQO
69v5ZoS5qoPBCFs5M+B3GYS99SNOnaWIuRUgc/UnXg9Gkn/Xw3w5NTAiX6Mg0kFAi/bagcEbQ7CS
Z4a26FB+XG6r22reamGS+YZ6qUtkVlCt86/o14uO8mXakV1yw/tW6yHPwhLj/RIoeHVQHNHsirSb
D5SXR0c5ZNhNkAqR974tcfkb1lOpC5v02y6Cegxs5IUa4lBTtvAUJGmxo16yAYTD+JTgEdMO+nmA
6e3vuDYTiIPx9h2Zx3ib+GZKMPSAg5F8oVLBlSe/1p58p0R7bw0Y6+2S6lSmbrADdm/b5x0L5ho3
ay2u4hg7PanF9VBpdq/1x6F/2rayGjQvFsk8Aeo4H0CnQpM72U0JIeuh9YLhFtIhYJKseXolHGPs
Td7VhTGh6xWjMennNI73c+mDu7S3JEG9VWbtivQBZ3m/QbdfH5G90UOihGJQIEQ3HvWb+Tttyax+
ZDZ06a/ll25XPhd2ZtPPiXGqH/Fj8by9vevVw7f9ZS940LkQdZyBriO64LU9HSsVXH/v39PuJqG0
eF2LHJxjr3aT9PKsoyrr+KQ7TKIBOvDRS4L03Le8A8JxUHbyyMhEPe8SbG1rHkTxlMvH/I8GIha7
x6BNlcYi+EgQ+jXTTZFZAjopGv12+xOt7hgS4sirgfmXqMwJULM8joDWkiPUe1M/DhB0EpE0LkMO
nqxu15sdtgFGG0mdSANQTJ72ipRaQesmvLXwbDCpKr0yoyShLNF+dBjbU19c63/CbvtaQPj//WLb
XjpfT5VQxTfBINi15GS30ZX5mZ4f0YpvJU6KYj0vttg15jLVqykNgx5fh/YF5o7qNlexE3hgfLC6
c7irT1SkinJL6E67Sw/iV8yCbfvH+ntq8ROYyzVPwikTYvyEsrTEFmoxAI7qAPE55AL1ykqMnyBa
s/rJinzn/0j7riW5cabZJ2IEaEHe0rYZb2T2hrGSVvTe8+lPYvZfNQfDbXxHe6lQxFQXWMgqlMkS
iGbafXiKb0Rz9t82iQx+P4jWAuKVbv4sOZ3fHvTA8JUzPao/rssTXAW+G0bLq04dYtbbJlUHtUPk
V4bBXP8cll6g2T4ubzTjnCs2w5Zl1sJSG2/y2mPhzYcSQVIXhK70p3QHrr8/1BM2JR/D0s2+xY/C
dnbR0XLuNUua1CIoybmtK/vt1/VAHgZXdrA/BoFMfBJlHHYfeht9OZRJ5F6fjBLBRHpk7ezhUQ6k
AJO2x+tfUAAA/F66BXRh8zItcHeJdjCSH03cvq7WLHgns4/z0Sw11qhOKCFvxcZNQJZkltknzCwT
VJbBsxp2iS9jkfayVvinqGNqX6eLNO5LxX1oZs2KL0XjIA8rG2+DbhAxhO4PNZkXKdwHonTCJroW
qekRreLF7bo85PphsUqP6F7b6o4a+ZmIlUegGV+86Jo1kckbsvSHrngioPoV1Zf3yz0Xvd4u4uZb
hYtFxj5mKXcYnuEkj5lDM1sP2HRaLWoE3geQX4fIVzEaYwiHUEFPQBqeYnLXjIewfpRiAZmRUCfO
KUxEq+o6BXgw1mRM+dl48BzZg4e9Ba5fqH+RRU2VsFUIKt8SsGh1O5sFMoXaeqijU7jeD/O3UfmU
gta9MV297e0+czNNcMWYU/l4xS5i2UlvPluRr1JSJnhEhpH12BjmUTPofxTBbvlGxDJVtapGzJFb
d0b0KlxKtI8SFxW4e6v3YdpItYUQoXRp/WhUf64gWNVClLRE+yv3L9JFFHd51WFWTbIihSDnYDCI
adBPy7lQOoExCMTw75e+At4NrNho5q5k+c2ENXWfBPYmksGFcNbaRkPN+nfYiorMmz+3B/NoHLVn
iivLuhxn3ZEEuel/CXF+nR//SsmrIcEqZyjWed2f7KGboXjyttCHZX7M1hEoKTAN/pUSKXE2E5ai
nvCKxgKw0u2RbmULJEFX5yu5k98ZfuoN337rzQJ6PMPQddwYnUcOHV5/WHC6CJDZtmUj9WtR6/R+
vmIjhN3tzcXKMlRRh4Rp5+QgIz3GjnqeP6N9301eFrdAqqR30kdRaobZ+AfE2EhlhrWRuoZqPmkG
xvnTY4L+EBYl/i8k67tv+I0YDpjSOkQXRgJvbA4rNtJ5gKg1/ooNZyG9TX8r0NgI4yBKalYMxFEU
huTBUZPUyxTZJuEpy++NOPudy72RxcFVImVxLA+oZIQGVs9Mq1ctILdSfoMeRLU2Yjio0iMpNWIC
VBy11zZ9zGLFIdFNjOT7EE2Cp8uuE7nI4qPBUA+nWXrDEnC66ml504WidpJduNqI4OAKlFW9XiUY
hE8Sp82/SCiSJCJI3M1ubmQo7y2bxPnUDgSXNj2yIqt8aA/Z8X9x9qLz4tBB7sm0tBZMQJ40b6TL
K42IINsgOi8OG8wujaSJFbNqhBRR82TFzc/Skj5fB9h9RdAqr+gK6vd80JeDcHc0THTTDrHpwaX4
SZx710Wwe/4Rbi4iuI9SKmuWTyNcLjpqweNlOXisOiT301LYu8j+1DVR3GfpqskYEwtlJFm2R+xN
jbzMIc+DbwU9Ro9FGbT9L3RRjPtCiaJpSRTh60zxbd0EenluJ4ER7GfRwdjwz/dhv2GD1VVKe13P
AaK9O3n6DVisn2MseOg95J/8+KAdwDAjOkaRXhxwkzUqGSMH+i+SpzD5NibOLCzksy9x7UtxeK1L
mdVNORIIiJK95JD7bOReDpCmR3+guO4hUomD7EZaon7GgjFMfjym0Q3VfL33r5v5fkl486k4vK6k
XlLKGVlOlISPpV8+159DPzvKXn7KHeumvDWd6xL3/fgv2+BpJcm05nXRxmyC0zyxSdjBxzAZZnuv
i9nPTFvYh2bq4HrW+Mp9FCWDpNIFb7Wb/AWDT4cCuaX0DszV/1Mv4G7IdxHHx86GmUhmU4PcSKqT
U9Z0YOghTttVntbPYNoXbT3ar95s5HGOyZTjSiOo+SG/w1gzO6dxwq+Fh6mMv2SsW3jSAw0RZuTq
Ryu129upcq+f7z4E/zpePqSmqazEtQG7aYzUiWp6AhWFwDb3LeUigsPFXKq6uevZ05Q9FU6Wx2am
yW/sc0aBeHOSHCBaapoWEmtNnBXDjkvMSke2VX2Xm3OlC3g4RYfG4SJpi7UPZQxNkPwk07tpfbr+
UfYfOhtdOBBMRpIuvYTLJdNAI48KppWRu+37h1q/j5Wv83Tow1Oj3Q/67/T0bQRzyNjV3UQN1lxZ
Ys6wOrbj91I5a7NAv31AvFgEB4idqZsxFjshOA8fRgxjGKZtYdeN4BD3Uf4ihYPEyZKMOU8ZEwim
vRlRaXTKgvBZdtgIV+KKagDXlcKs6Htn2crrgPaEGesoO39GU055Hy6Cc2Pn8tFv/aPRBx6xSqr0
QR4QYeSWnUuPReYNuqOXP01s7ot+CI7vupEDfN/rY016VSxo53CtQ4ze+eMQxG7mTN8NF02+R91h
tYzrIkUnyAFFr49ho+Qs6GyxYCzQ4rtw+HldxL88ei9HyLTehDRUW+MiR7cs2FJ65ORi5z5FpSJ8
MNzWYxXyn9JXkVqC26zzg6HhhL0cYYzbzMIoNK2AJaYHN4wVVD5YDoL/qCGHHaBvwDz02wiG5hV3
7KvlvT2j/DS4KF3bq5d7E0YERJNk+6WSX9CBtqP3J9ssConkHqDI5szxbnxmBzvbpV8F4Q0rf6nO
dGyd5Yx5hBN9EHWc/ksEdPmyHKio0WB2Ld4YLrY9FTZxkkNy+gvVry/yiZEagVFFEAGJzJXDFzJY
WdlhB66rhMjQ5KgFWdlBGydRBMQ+GHfrsRRJxmNIo4Zs6tzBKvWSKxlrPMpvMMOmeTmmS9ziS/xN
bW3GGlDfdmf5B5Z2etctaUe/d3K5A6W9gV30mJd2zUg/SePJIsk9FVEv7nFyvJPCnWI5FH2hWYjv
WKcOskJu6Dau9ITrj8aV9RPjC7dc3aXPpSMyGWXHQ2xl84mHNU5Ua0nxDpDvw9v0obMbZzxoD4kT
HqPbKhjP7OKsHkhD/fi2AUGe+lXEW8M+3pWPa3Dx39rHfY2PjydWcpOb3y3ZI+TnbJ6paNJ+Jwp7
pysH50UeqcQkWGVXZKfKPOfFrVm4VuyPWOjQ1k8h9f+T9Rg8mDdmM5kqex/k9jR81dFJkH+5LmKv
6PFOJw7MW0OrWjNEZNl5s4udoSfjxrTB+u5LbvP5uizBZTDY/2/8hrymE4YpDMTJIbBMMp1EMc5r
mIhqRiI5HHqb/dqVawKT7Lz+BukqT6UglAdrtF9h71bk1q7kqsf/phsHMFFmSOPIbLBpfex57TW/
nAUi9p5x7z4VByaZ3OdlzZJJsx8/EC93i7/ACcUISHqQ7gzEln5cV2rP676TyAGLNUlpLoUwwPgo
+xoK97r3N0E9OH6E/PSCz8ZzTSpTUfaZiX6mTu28sWi9KMtPBRFtFBO4AsqhhTLnekg7fKmi/j5X
x6X5UpfuKOSSYPfmCihRDivqeKmHOAImTycziM6M9jFzwsN6mlASADVT8BttB9tvxXM6yAYtO9rA
6rW3ZIKEZEx8KHxR24HICikHGDRqC33OoRgJCNgWO6zeyF5BTJbYzAojV1TsEBkh5WBjBUEBFovB
hzLmw785Cgon9BmRZSncM7NvhHgWgC2dEEXhhCnx1OcjQWyrmreTCZr02I6K//+nL77URQaHT30y
LjRmSW6sD/dUqztE+e8Q9b+TweHRNMar0lE8czpPO4Un0DpMNnkwnstzbrMOrsovX3swgt4Lk007
Kfx3kjmUitImm8IVkkt6SFIsRnXa9rlSfKmL7UV5CNE9O5pC3nB2nT5et8uZckilgdZBzSVI/Qep
Qt+AG2MDy+KgZz/g+CWMz9v1Wdd3hNGnoPfBoM+mYaMjRqozOxM1xLDDuqIWvxCmnXOFJAa6vcdO
Rx362KWVXWI5MNgeTBrakiLai87O6ZpADrbMJgUrAZaWuPUYVFJig4yhTB/ryksqvJidBeRQ133M
PhxfzpKLceqqpmRhApseNFqp4cnac5LKpwnNRtcl7b1utpapcsjVraVcE+0tTEYnyRN7VWmpzd7i
6ROjrcvBevgkkLlvlybr/cWWPQw94Lw3MU8Vh32hZ0j/L+CzZ9Xv8Uy92UE9I2CMpgJp+4Z5kcZp
GKNcq7Y98nejjww2mgjB3E/vpLv6MPiTOx3JARlK5S6/1UR67j8DLpI53IxJN3UYK2Y9dotH0foc
eShLI+hiRKCY3xLEQvswfRHHQWhWlZIUs3yorNhhejerp1UIZCIZHISWdIR/YDR2CqbnQWYBlsPk
FksR3vCzuI9ff4sEEBZ6UYvHzhCTCCMrf1mRZo/aHz2WuiyqiD5vH1QuUjis7HMrltb2rc4RBssf
jROdctQC8E4bsQioxRJ6/eXvyoAosbKXqt8oaPAJvqbU+qQuEaRIh/KGBNnipC/ZIQWZ8XLfBKY7
oCQW3SrogBlexCN4+1jzj+IYq35/GdvSaqNMw/Ga8mMY31KsrdGszDaE1fh9FL0IYqiwufUr6cq0
Z6bD0vWssMNISchBFBrtx5gXMRy4RH2vjbXJ3t7rTVkgd/LpOp5cvwEGv8DY1LpyXLsZcKJ/y8vM
iVfPEE6m78cLFyU45KBJ2bZLCYRk2zewI/nYehjNtRVhcWM/kJRl01Qw7GNYfJ5A6Y2VTiPWtmoB
W0RbYfN35qhozm0wvS3KbO2awEYYbwK6XmADw8JMgBUTGZE143sXpQx3P9FGDGcCsmKBPg6dJa4a
P2mzYyix/TskBdj4fTk3zqvI8ZyURSJDRlSDK+KPtmrtdARrSvbjur3tAtNGEGcKaUblPu4ATGXX
2HJcevmMqvJqHQgBX/6AvplYtq+LFJ0f50jSPiFhtCAxGPcnYtijnjoj+KSvCxFaHudKhlxpmpGV
hBDv+0Zjh8fwBuR+COJ8YmOeTRRU7Yc6m5PkHAltu3zWE5ktEqw+sZxgltntN/lxqlk/sNM6BCMc
o3ddzd3oYyOU8yt12zRLK8PkO83PopcmUm2aHSb5myX0zQJRfK5Aj7QpTfWZgcZ4o01vCyCjP4xj
7UW3cjC5KZhT0DASR05zuK6kwEb59MGgqV2IddqYgp9Lm/aPYRrUMlj/yT3WS2mGYNHbrse6HCmf
RZCsxZKmEoTHGgXIoyAWZFZud3hsX9dKZKF89iCvp7noFwwtaLedx3xW6Jbn9YQeRkxJiKo5Amzk
UwiDqk7gYsXX04LwxDYZsByWdhClKkSHx8FJ0SShubKtEO0YKP39MBwn/diLBtdEUjgESUprUmOG
wG2uPOdD6FPpU4ptu5n5cv0b7Xr7jS1wIBK3LZGUGtFLTjGiPWj+UIn2wwrQkHKwUYJcW5d0lGO6
dXZk6xypfyXEva7GfsZ5owcHE82E72/GcMMkXz8PaBPpwc8+0cWRdHRIkdAuUvoY9rmvTDq6MhPn
unzB9+LJaTAfj7KsiZdKpJ/j3FFzw+n0Y7Z8vy5m/yh1VTZVKuuqwmm5Ln2n9hJe7pjRtHPQ8o6l
5hRFL8DcPbY/OOdfcvhcBI3qotKaiD35ajBPWt/mA0ipD9FR8WGSrBPLIzbGEB+uq/cvgHGRy8XS
cjWj4411BqCidqf7bPv48qAHxM1PYsAQSuOiKd1YdHMYEYkup/GmRjQ12iqKv4qd+ZP9G53j746U
i6miRLbGusOn6/Wn3JodBQ7TFF21fQ92OT922zdPhLQiTROxATzwUt/pQ2eTDMsrqvawhkVmT3mc
CyB+H3QvAjk0tEpJVwtWFRl9kKZje+D0xgUpTHzvxvMbg+TwcAnNglKWCajX3qGVk8derx+XyCOS
ZyAfIfeZPdb+fzRHDhwTa+knGiMhYB0WJwzY3kCMuCdOdRyD6ZvIge1jyOUsOZwMh4hYyMohq7N6
Oj21qK5KD8WaCT6Z8HJzINLLdIh6VpybHNlH7HhkFS3Qqrjm1wwtfGP7xkiwfBbpt5/kv3xEfhVI
34I5GsslmIdePAMcISn6VnQP1IxB4UexLYqq9pgnt3dO4+BE6cn/9XdGn4afKCOjhy8GdOILGjY9
Ed/GgINzqF9F5iqAaY0DljkkbZb3iP+HFMvq6k7/Ppbd2RL1hAkun8ZBimHNqp4QRI3/JAT+x50n
7Jg+pG83341DlaTs5TqPMC5Hn0EE76b39K5HxA8ulGdRdPUvb4xfl4Bnx6ErdmMUGXTqTgOeNVOQ
eLNt/Jid2TPRHCOmzNwb3HxnJBy0rHVKWrMd8ZqJpy+T2bmtoThDUdvDYnix9SonRRCHyFKbIkqv
/RaLzcFy+DKog7WOaPTETWS5gxh7ww003aEjTqc2dWZncWc4v9YpbzHy1olcksgBahziFHMSklxC
yNxihlmDWPOovLG2t1izJMquCnwTz5OQKmOOgW3cfln7qciRM0RPY36KzNsuEXEf7T+nfhkRT5VQ
Z2OyaAWKvhlNnWR9jJsgNs8aGhBUwzZFfOoiQOU3h+j1sFTWW4PrF7ZFsfrLulOfmu+Lj4STXb+G
jvEa+Ylw0GDfX5hU11RNVw1+w+xaRXWstwh140bFlsr4ZhxTW6PDQUsWQXi7n2KVL7I4S5nbuJyx
5112scy5v8FK6E9gJD/HrnFExubAsteyl90YWKpG7EjMT7T/SrmI51zWXElg/0sxJTQ5jFctse+L
V/1Os/M7ZBzs6bOo8eJfbsY/AjGj/j6QWrKwlE2sW8LL1QTJbfr8fXSkR8ZyKy787U1zAIEuwjg3
ZaQLNUP2ciWn9UY9jOfuVkItOruhmMAjh16yxT1k140HgyTvFbTCNoob1oShpCdi3Sz0taaoVfnX
IyiRFM5D4RIq0VSgOadf7oz4r0wKlPCxFaWI9npH3x0g56DMOpXbhCK2VgLj1AFF8cX8/nNNbeOZ
rY9P7fJV71315bp2+4h2+W5c8BtLoYR6KYwklB+zBbOoOcrTThv3di0KRfcjiosodtCbwD5TVktJ
FAngiVotqX21Ue14Ol7X51+A7CKF80ftKhtIC6EEjfnkt32wLvZB+tJTS0FtuWDuNPouuR1qDqKK
pshOOHiJzXhNrBot2sPiFdmDQT9FqteIeoz3OmHf2QkHI22ZVmEZ4qIxEvv6BWwGbBfkIXnFBgJs
PW986gyp/cbVjVZc/YdZuoIT3g+lfp3wWzCy+Y5TIc/1wNZSUqKe0z69TcfCNWfpaZ5Bw04SN5qw
JAaMjscsnQ9x2X29/gMEB/2WRtnITxKQ+yQT7GhdzqGK8nH5Y87Oer4IFGU37mPIeNGTg5eoaWgx
sSnVdf5M5OdqFYxD7DskRZEtosqWAjbF9xcC21L63pxClvxmD7P1MGEZDD3MB/Yp8XhCd2oDznVW
cbSEJLq72m2Ec7exkcfKqGKQnpHsGWQWthqJSINEEribiEFSo6jAYugm68GoXkcRBcauHWw04C5c
Ymig6k4BXVOcYXN76CTyTys/DUT42mQQ/8ESNpK4O4d9gnndTwivG29x2LNv0WxGgFccx7s6SE/C
fRG7qYKLQD6Lj+lYedBqdsnRrjAEM2pkoGsMJlvUpbyLyRtBnNsmWV7Qgp1hInUO9j3b8ZL5i1wL
Grv2xeiGYiiWSjSV86ESZr+muDbB5EGdRv+cDIGcfrqOCiIRzBo3qID+HBN0PLitYIc+FFb7WIaK
N0axIIrc9ZfKRRPuzo6TRvveQFgu029r+UVBi2n7gGhgFsLsvtFdJHEXVBn1KFYLVDhmX/ZjZ7hl
EzLKPfrWwTFpPIk6EPazzxvNuOtqNBqVlQZZdOScPcKGBF+TGzZGErnSy/Vvte/ENrK4q9suplz3
NdoAGN8qGOpnf0JvDDkx4k7ZZikV9Q+au6vT2tUNcRXhRpZ97LgcLnejpyGZ66lA3bEfgmT8uko3
Rn8m6m+ZPZaJgQbVME2+rUIfkhTUQzB7JTmqwylbwcU/C7zIvt1fZHBeKokkrbEKOJEaLcjymSoB
FS1F208vqIpmmYoGxl+DO60lN/tUi1gNLOiPDWLT/rCgH6UVMg2xP/QBaC+CeNzTilwZY7ZxkWWD
VOTrB0xzinsDdj3TRgyHen1Ha0uREEFgIvGlVRPMceoCnNhPFG5kcN8lRk+FIWMdGlRR/fEBQ/St
oz2UOLj+rrpHn30SXL9U+++9jUQOZK3SqMd8wuH9nYlhb4j+rLnsCkuuIViUITpCDm7pPK5zWsBD
kexUYCVNPX4VqLN7RTfqcEi7pI2hFREkYDh19dHb/131a994kHGOdnw3e4iLnsXscSIT5GBXX6PM
kkPERfNbNSAJ2AbAVjjRtnttN9pxaDvPIzYnpDDBOQzy6lR0h7H88/oJ7rqqjQgOZPOQWFWmYYdB
BZYz0jhm8afVPo2oMiiaAOjYn7p2bzmAiDtFnywZYUS8Vom9DpMzxxPYalTHKqQ/UvPLOogiF4FI
vlqZN0UxZBozwC63pcnvZNOhKiZHy6cKe95kITne/hdDo6qGpSRY5cx9MWKaUaxpANoW70r1Rkal
Tfe0B+qpgYkkPDmsX4vevv4J952yaqkUuRVMoPPTnXG16DGVEG6wOgdbn1fd5mcrACnkg6hh6l/w
4yKLs/yW/hOkyffJ3Xhcz+aLcj+5xE098ykX4OO+cV6EcafZKWEogfYYVAgNAoCTsQaL+hCTwwwO
HcEZMqT9aJwXUdw9kAjVlrpDYDN+YRte5ENq+kliUyyxykGu2YgoCfZLNpuPxt2GtZHmvmAT6Fr4
yZpzL5PCQFGHY9T8gZqVL7dPCVkOWW8GUi57cLneYFR/9Mlw1BAhSJhXwtaoQ1rpT9dPYv/Beflh
/Mu9SKNcXkwcuvFIbww07xZeEch3JvZjFI6FXL1ptzapbJB/eqHTibq99m/Qrw/BP9xJrprGaEhg
Nuie8PI8ZrEZhGjYv66lSAozh81DoDP7glGGo7KjvEhIYzW9rYpIXvZ900UTztU2c28Z7Qq8kyzL
0afvdPR11bRr7fN1Xf4l8roI4txs3EbEtHKUkgaDOHoTjEOgSsfVely1L7qJrPzk007QBi06QPb/
mwMk5mhRJUTkIven2DiWVWqL39T78cNFMQ5ssioth3TEc63XrBOd8nM8aAJD2M9Jb8ydwxhr6ZCr
GlGMZhSZFswa2zckp/XWJ+sPtBQAsqUfsyjrsf/JNMUkhoy4X+EbxopsqqbU6DCtp7ysTTClR224
n+bKHfNDgYZq0rpJ7V23k1003cjkzCSs26jSWT8yWUt7bk7S2turFTnahI6rTgCoImGcfahUIUsz
4oIZml8Ud/P8Q0oOYzs7uYhKdV+SocDjqgZBPue9JcpV2udTjw7osfeWcLYjDJ2ZZqBH37uqF2i1
a/XaRRYHG1ErN0vN5qSm/HkkXzNduIZ5N7LcSOBAA91INJNZn0mq/FWrtqk8a7DH/i5UfoyRU1o/
r9vELkZtxHE20Ya1NGDJDcSp33viRplkZyBsCP+6Lmbf223kcOaQpqaFhA8eucsj25syusW5df+u
rMGl6HZzo98y8osyEE71sBP74Nk3ojkQqXEFdYJsORKosk9u2YC9ccNaMVD7PSa+sKImkscBitmQ
JE0X1BYM7DQBrJxT33DXR8Y+Mb8uhyUQHK1IHhe5qDMMnrAxht6dsXRUxkSPXeD1092wGqXkaiIP
vRtUbw6Ui1xmbBvNJpawQJ/AtNqDGt0u9anLHW34qYobHgX68TXu1qii3rSgHwnMIEE5Vj2weZc2
x4Bi75SBaPRAcMf5InfVlzI4z9E1ZGSfi+JPE9l2UQO2SAQHI1VVW11VwSTN1cn7nwssUdRhKLjY
OjvVjX9W1Syvhwkkp0o8+LPW2xXVvGw1vb4zf8uFXgxC50AkTWlpqT3r4UV3heXnblY5GuYCUUbD
XKDljmiyKD5fN/td/dD4IGPxk4rtktwtk+YVtMkDcnPRWNjp97AfXEM616IYbvdLbcRwl6ueCEET
GXo5aHKzTBgDfu5W97om+7HARgZ3n8aMDgYdVswh6asL+pUHMpl+pEw3fd75dSNl9jL0P+NJs5PY
ErA9CI6RfyBblVIreoLdOaF0IOZtCrL90k+IIMmwX7e+qMhvrtK6pZ1rBcc4+qqPYcDTeM59rLS5
69zqRQEVFj1G95MIqPZ7rDZiuXumlvLSKmzp9HAqPkUH1iu/YqHNtxFNVmyr/Kra6/P1r8ns7oO3
2Yjk7l1Yp0izMg6iZmgdfM8GfHn9UNld4mkiVyP6eNy9o6WaTkWOriprPoeDeW7WMSjS5a4BAfB1
rfaf/Ru12D3ZwElDm7FOSrxWs5/zfXnUMKBqHpvcWZB6RXFL5NN2S1sbcUzzjTizaqQ1Q2c4wuP1
buhzJ2utW2PSbsd0PBka6ndZaQ9deBhFrQ4fL7wlE4QDpoXKqm5qHK7IapunST0hGz/NjjQULgV3
PZUk0aVnpvfeTt7L4YBlSJNsiOORsBFcWUq8If9O9ROi/wz9U6M9YVdE/TguD+W6CL7lR/fNJGPR
E+huLU3hF9xnoMhalKkCgwcqokOIkSbpi56Afrt9mgZs9fl83XQ+Guk7cXw6wcL5ETWFr7Oqe1l+
WqkvyUd5frkuZSeT/l4M9wowClTzZlNdsQTMN5GywMRWFliz3X4avk8u40BeRT3oO/DyXiYHLwRj
GFEsF+D2cptPyaEEdVThSH/ldw1y6WkgHnDeeay+l8ihS1Nm8jCukFhQ60c4WQ+d8VKNUdCZ6adm
XDyNYmOXnjspCeF+ewUkw+iqrOinpmscolCB5xeY0tsBba5pNi7JsoQ1cWsNGd2lbILS+Kssendt
UIu0QOmw1qVwbeD+Ff1lwG+HtJGqVuPU0KGV3biyB68+aih7Zq+WB5YnV7rVT41f34pmhT8+y3Dw
MtrSZZmoChZcvAekZDTjaepw8GtyYyROVj2U0VlrsdRI+xQurm78zslu5HHmbJr5jK1h0HEx7ypQ
v8aftAl8IK/r/KgmgirNTgDyXjnOjpE+sjra4TP+H234uT2whjzQKx6v31LmkD6A3kYrznzRuJaT
KurQ3bii1PmzykUo8NH7vteE/YCNaejzgoKa1oAOwxuxRg59Tye21zd7rQ+sWUbBpmmQqJ2E/c27
ILdRjHOPqS6pZpTizaAiiTR+xSjjCbuZH/tDeCiObEG9/j/wb4tOk3OSsiYNoVnVmCHCE8+Mvofr
9+ufS3SanC9MIrlaDJXh26Kei85yMm28163YDaf+qFWFe13cTpDx/utxPjHp0KYdJkCszjNOsVPe
s5WD+q16qvz6VRNZPbPqj8aIriVKKAUDEvfNjDgp+jbp/84LSKMdnehTj+Y/01crEDGJetCVfRu5
yOM+17pEhmFIkIdI+9R9IicktbFa1a2fK4cxEgPUXd1RjmpQnnWUHRS7OSIh4jDybMFBM/T4oLqC
5R4WUcDoyK/qMctKzcYZF57RgWZnNixCjjSoXHI2Bce8q/VGFKd11kiVkqcDQe/Qc5Tf0T4CJQeo
8IXOeF8nsIFroGAG2QL3iorGfNRqFgCQoDyuKEytQYanBcuAiKqKuw5IBR2mgb1eCuWPD4uTh8EE
/YVrfTdi6ixhIHat+8HFRgh3cKu2pHE7ICfXKrCEPraH2i/X54EGHSan5/u1ZgS/GNHWQMGW3Joi
9sTdD7eRz11+tYwjq0/Z5W/RX9hGT3IC9j+q2uEi4pQTnSd377O1X6k6whzbVvs5xOOJ9MNdogjQ
bB9eNhpxFhKv2TCMCT6bErBEWQeOTcbn9da95DeCTUG74KyhHquZBqUmTxofS0WvgY1vdXXrsEqN
PdelIETYDwYvIniieCyxSXss2EbK7371Z5+Nnc9n7cf0vT5TzCzVgZra81cBdAj04tfEjhOdUqJD
aHxsj2AmC6JXzVVv2U4xcg7vWr/4dl3irnFstOSCEzB0GGimq4hbxc5UnAYFtYSX6yJ2w9iNCC4s
GSppMMcFIqycvA4ltnMMxWvTfq6nxquHzM6nUJB2ESnFTnkTp8hlZESWhVNsp8+raUvqH0YmKNAJ
zYP9ho0MNV5BDdzCAuOjESheExgP00MWYO7RY7ugMab3IspF7wYMm4PkMGsaFWMemciSzHbeoS9v
+CKlbk6OiSjpKDpBDp5KSaahqeIE8+SmjwOZvAzCN/q+Opg+B6cUynQ87bGqTQtIs4FLau6s/nhE
ay8woz3PT9GR+JFToL2tv80DKvDPIrkcHq59keVqhjhIIy+FXNpa+zCWp1HrPF3UELsf+2Oq6h8d
OVDM56YeV4JP1kTPqXUbradKRyl3+Kpl94rmV12QUAGG7EPIL5E85zExVAtbnDrc6OYuko5z9Hz9
Ou8D/UUnnqlojfNmmjAijjhywhsgRxsuJmFNm7Vo4Wv9uC5OpA4HUPEqLWbZQNpaLnfpLAWpNfrX
RbCP8CFe2yjEAVRCk8VMmIOkawFqcYqadFuDTF3J/G5N7+Py2Ryjk2YOT/9NLgdTndIm1SpBtcX6
UmbRg9HpTqEgs2HKD5mp3YbDcGha7Xhd6k4/E94BGmYqDFPG8jmeRTS3GiuMSoglpwb08ZIXHS28
3RgXpSgq3w+zdIxXII6zFItnGCwqQ19W5l46j36pwWlYUnuSMRrDSJyxrvvJeNJEowK72LWRyR1r
2bJlzQru91SdC9Uv2lt58q6f4a7FbERw4E8jPKVSA9EbthX+aSTLpzx86RIyOQmVHVMLHZBIu03S
Hq6L3Un049Nt5HIeQFnCCc1xUK1GG1X5oi02mJZ9ybNe63P8p7XYeAiDEke4PX43Wt3I5dyBoqVG
OQw5+4zF6iimi10bnnnT+StS/WlkV8fImUpbPJu6n3jcSObAOrbGXi86GNDkaKfVzbzYLb+xuXvM
5AQGalOO4Ih38WYjkH36jV8PValX6hmq9qi2zVhhmCEZP9rlgvRX5PS3kWvVtkDm7uOKol0Fq98V
+AouHRWtg6nXFDKRcguDIYi88GXwMZTqimn5dobFYUMbYTygSmkfAx4BqD0qvphwdLPbHLnVzKk9
DMf74b0cjB6bFv/Np91GNoe0WkjldokLzP7reKhWkRu3k2+t5Heu50YMjwBNWQ65QWGuo/SXNSLp
IOl+WlXuQgZnNaq7qo2+rlEhEMtu/Qc/shHLocJqYAQfm6XgeTEVZ2KQp4qxShQt+9fNRSSGA4G+
6IqmbDMYh3QzNX5bRHbYBNdl7DuJjS7cjTezeuqwxRP37jRhiUqHhc3mMTuSm/zxN5pe31skd8eL
JNHCYUbEgu3yOVI20Slx1tPsDccCZPgi+hDR8XEXPM6GrpuUFJeti72xbmx1tLD6shN8pV3IvBzg
h8JMOxhZjcoMJu+8onr6f6R9147duLbtFwlQpKRXxRUqB5ftF8FROYtKX38Hq+/ppaK1F8/2eWig
gQI8F6mZOMMYbXRQk7ASkfiwq7micu+fceOt1hrgg9kCKXZ30uWjlSTOHD1E9G6uHpL2VaAUzDyv
SeNchw7egqY2xhVKwaZ4cx/treoMMC4XaRP2KcwXgUDRJXL+YgDbZmEpaKaxBQ7gVJ6HFxQuK0fy
TTd+UQM8SlKvcIcv1+Xuq4hNLNkwbSQtnPKDqCXvlS5HIX3KwhKTAaA4OxJZxL/C3NCf13kRw+k9
1lPyOGqRRWhlMAHX0VoWUWTZvUALcxzgGdYYdzh+wkY/yiTWwMyGdxw9rZhdXw/V99pFMfYYh/8U
MYbJEe+1iqSyv2+kjj1Jh7FA0K6rc7W+KfRBlgrHEBUW9pODzem479QmTQXsGsgZa3oyjK9EmW6S
QfpJV/ml03t3TU23QuuMWtNDmkz36qLersKaza5VbH4F9xnpaPadVOGNx9ClGfNFizXBwclvQOkR
WP+LFGU3XdgI5DwYUG9Jl2cQyFbBptsk+KE7MzZkynsR6/z+h4TugL/VJISfo02sNY5HVgNrKlRC
iVMoHaYh3Er0Tt41OOsih1nKRmHkTCadygo2MtxJdO6qcBBBSOw/WzcyOFMAe9RMtRZRxoh9FUve
VVCGxurkwEEAkry3HGThgIzo+jg7UDJTziSD6SfmchYbURTGd1juzcfZ1x5Xl7Ek0rfIFoSe/eC9
OSpnF/LYpYZdQ0HGQHbhrcP1oN0xe1ffhLMk7N/6w4ltZHHav65AfkxGfLpIe4vR9nDs7stqynfG
YL2qc+erKd4kY/yrrsgjhpY9aXqYaOS3k3E3tJXTxcQBEvHTdQe+g0CBlGLzqzgTqbJ4UlX9/QaU
AJMDgX5sw/QWVx9WT/9ktspz4cqCdsz+ZaBDAi5TNvbKJfISWdZVYo+HrPwy20GvO/USYOorVd3r
B9zXrIsgLhLHpi13ayMhiZnOafeLSiWYF4Iu/XldzL5dXsRw8bdo6VrmMs6z5Kc1eWliZxCtTO5m
MNZFBGf6RZT1Bbh6ZQ/Iw6Xkq/GBDiHiOn1Z1MP10+zXbDeyOBdgjWk1Jmy0YXKHFE9nEB4MTo8y
viuFPWC2M2APS5idFojdDxCXI/JuYDBzU63xaq9/p3eSgymvU3fo/HJ02CtLjO7NruxPk7zI48y/
MWwF0LK4Um2mn2b1s9VUguq3SAJn9MuiAV6kBuav/QMT+05dtILERaR4nP0mlK62NeIIUnRqBjfL
H+P6s+CzCGyIn3xedTI1ccuUO9Qfo7AJYt/28xP67zdKSADRvN6mlSPa8VeZaV75OvwAtNkNpgoy
LtzdoTqqPr21ACiYed2h/hoDG3U80wBsqSf9IOFin80vYgBFweUanPMAoXwMRj7We5wVd9VfDVqG
ZBo9wf3+OWXIfPC/asjPSOtUHhq64n7VsDmW4OeKDvWR1Rl7gYGJzsO5kHid9SbDOAXmXr42dlBX
X4gI6vo/ZA+Xw3Cuw+hMpekahHLjPr9T/ZXh2Prxg+YyCOr/fkb+481xDiPpATkxzjgQRac9e5EH
XxaBzYnujPMRBExSkt1hlCevPIq3RzkFpHkWaMBuosqWdUFsaWjgwfqY1sX5MI4t04AWRJaYGox9
tArknwMwkrrbVBHExP3q6EUc/+QeUo3tBEJc72M4CS/GoXLYawcGdT/7KN5hXF56EOXI+9nWRiwX
9FeqpUOtvOt5FBJXe0tD+d7AhFcXLqKRwP0nz0YYZ7slTTp9XKEavd+fDKeDYY1v2tOMcknpiWsz
uz5yI45LAHKblFoFrH5vzm5sizoWYMNm8pAJ2+0iQZwNR3rU5aAHQg+m0Vw9dqX11cTLLTcEkWu/
I7E5EWfIw9zVZTcjGDMlQSEyiI50cgZUdyOgLKb35fe/mwfaiOTMWQHn2NCwUVFFyr0oetKlBmxx
sv7FMrqHVstv+vJl6uYTynpu3FfhdSvctXQUGTC0o9uKaXE32yw5TfUZNZQ5vxm7MFFPqagZvvfx
MLhpongNQca70m6eb4MWre2kQill+q1SkVJhsLIHKsXL9ZPsOmFMiOIkmq4bwEL56E/W2Y4mWqDy
SW7V03AE4lqo3rNatYoxJFGdkP1jfJzeCOPTA6I0Rm+O0MjROsSgdSbnMsfGOrgxjCdaYodUFGP2
PtRWIOdHJFmqqjFHLQ/VJycfp2CqkyAB79f1W2Tf+9q5OA/SK1o/lhHrXVXh2J3VTGBhewn99hic
y2hVq137DEn2aOSOYf0AejiVnlIzc2xWipEEwX9X9y46wW9HzXqc9J0BPnbS0382QohrxWEcf7l+
baro3jjHMZK8W/US+vD+eIjCxFUORAOjcOzHYQEuY81VTn2gndhWVnyfuWggfbEwsnP9d4jOy/6+
sbU6nSdmhFgmbX9Z02MDIoz5tapK57qYnZVSW9l+Ri5BwJs8bmLWk5LDxWVbgfLCSr6nyPthLG5T
YpSTOUxrcIpfovxHKJx7X0RGRSVCcdfklvryNyVgYTXysjespCB5SJF3MaLx6ElYcWbaec06OBdD
tGmoCgpfbYIQ0rVO5lnym4OOeM4CrLjBKbCWP6Y16mbAjhFK6sR61rInKz4Z1Z0pV46lHxVZoDsi
YZyHkWmW1WMO009o4huEOpkpuZqlP2amgV2CzNfn39fVSKCthHM2SzJLmc4G++3OX5oA3CrBUHpR
0giC3G5YZ9uKOnAcLY28F4Q2ZkFqYx011Co8EDFVN+VdE8wHcjRu9XsFPDGxC/QggeN5J4L5U1Uu
IjklHUjXJWOELiMdqSMpFTBph4ecLi9W9VYl1mdzAHlqPd3FY3q06BSUAw26rHuclepQxWNYtIWv
kZk4xvKTquMjcvLj1C7eQs2f2gh/YmZfk8n8hX15cHjKwzElbey0MbR/7VvHJuahKczUmZP1+1oa
XtsPaVAv3U22xo9kyW6rwuocuHvLqfTmKaFauHbtuav1pzWywC1iHdoKaCNEDmO7CMxl8hLSh10s
nQC6+UOT29PSGifgJTvL8HMaVz82Zn/sE28mY0Bi89xlaSDJ3Zcm6m4jW8Mgl+5NGtLs1LobbPUl
NwZXnupDX6xBbUqfr+vWfry83D9nqtFUG/NkwVSLtfakUQrSRn02iCh/2lfhf8W8A7psNEsdm4Fk
bFymX2+NEYPC/Sk23H54uH6afTEm5sVR6FZsfuo5aQaj6DUFYrIyhAdyzXE9Lz1gJ5Nf1yX9hzTq
Ior9lM2Jkn7IxqxEnzrKYSsKEL3mQ3GGO5CDwk8Dw7suT3QyLpK07QpgfFbha9eDtAbEvOnnsyU/
XZeyn65dDsVbo0HHqevhAFb5JsZgCPRAjvGAUN9I8jSW37P/HqKFBciLQE797NW2J5XC/Nf4LBUJ
6q9OZDxeP9QOWtAHIfwQsmlpI6p3iPbR7ewlLmZRHosgP4DZ163DNFxPwFlwyiAawYzZvIrudN/C
/j0iP42stx2hQ48vl6++lAbV9KpIx+snFCiHzQUIu1oLySwN1CrrNGym9XXNk1MiTzejNsuinGY/
uF/Ow6WmklLGci3jNnufEVCkfg32yygwwulGPdieqI0sUEmbZZQbO7Nk6GFnqWzxiz1W2BYKm5EU
tWBEX4n9fSNGo91oAzQCkwYxGvGN/JPm1Ilz+fv1LyVyGzbnNlRz0Bez0vE+ecQoFlZApE+YrHEA
i+7Hz6LX126tfmNePCuBTCo9ztgwTXIjA+/XagFJWrqpW3yyHIoyonxgOfb1I+7WZhXs7CoMLFTW
+JIltbG4WxKAbDBCZIx+3c033XMSMPJXxlRigBxZcaVT5qfP5I7N2olW+HaLSdtfwOmMWVETozCw
B+N+9swA5LfYNmCz0OIq4+5w8lYWpzhTZgyxZBWom55kgL6CCvaWUcEOQg3dbcdtJXGqYw9gS8ts
SNLD4oWi+ZpgbDjVUXZZT2CbdtNADthKhWivlIWWP1I09Pl0xqpqme8YuBvT0BMpMRuZZYX1nWWN
Tok18FnH0ojfrsJZi11hGlTnHw4Gfp5dRp98zgnMnZGdoYSFlCzAZNGz/4WxxqHunX01fza3IvPf
fZduxHKBr53modZT6OzcvWTrsZoFHnrXi2k6MYClpWgWPy6MEV5igW+MeTHgwZ6HgwEdEYNx7gaC
jRhOReQJK1FKhViTzeo3TVUCjRVdInSWgEr17bqd73rMjSwuIwGrajKSAurYJRQdJrerCzfKgutC
9tXhcm/cd1mbBEN0LD/IIpBiytFNTaQDTUq3TQHylxHBzospOhT7jhtdzw09KYoR34kqsqsNhkdb
JTCL4jlq08+TmvxIzBXQU5ObRatbScl9mtsPywjYwZLemTWGP5MMlcj8UDRzWGJkWhvLX3MduVjU
GF2zyQK7s566OgH+UZfed3jxOEmaAa3c8DEmAvCs9nPbAxlszLyqlgI8SVzbBvIiBuDafHGseXRJ
qhyiwfRolT9ZvXwum/IWjIfHnGa345wdSwA4u2qLSoM2/Bjyxmm08pR2MyBamuecVp8xuudYzTK5
vdR5LSa0esV20spyG4N4Uh+HqUR0ByhmbpFLn9Qxe7Zs7Y2AzLY0u4OaJkGagJNC1o+Afjy3oH+7
/tFVwVfnGQ/RmAdCKQtbUl+9GbRzzNagjtFimWXFomFUnOfshT2rsD/0KSL2IZa0GxJ3jlTg4WrN
3hARBwvjv5c58+uSHuSiPChF9pMO8aHQbdPPEAqjvLyN4D8JNSdBDNxVI4O9oWWMixGeEGG1NcNe
MoLSS3NnV4dWu4kXwQLOrkfZiOBMvWmqPM1iG5aB3UsVO272vQWA4RLfVh+OlvKiD4K5DNGhOIMv
82Zu6glxAPUDd+jWILISh6StwOSZSf8RbkzDslBlN9H14uorSgdsK1PH3Q1L7alqaMypo6Zh1udO
U741huBUe7qmA2UEtEJA5yM8or+NBolpItHz2uou6W8jLPtgFTJBzMk/X1frvfvbSuKyEiVvLFCb
IXEe9Kd08UhiOUT0AN5NfbZC2I/YOLBlLgqUQNBrYntFw0ONtenlHuujXvIo6tmJbo7TwFzN5ajv
4ZtL6S5rfbq6I/KBFiuXgwi4XXR1vOr1c5GMALryxp95XQb0p9xXArXbLX5tb44LNVjKTTDyBUXo
dF/+zVaykqA7LD8LZ/6dPgDaTbh3LjoVF2xoqnRakkDTV4n4jYRJiWZ0spkK9E7ds6jNyXiqx6So
6rFQE5zMI2FyrA9A4bspfepj7xIsjGU4Av0B2HxnxBXPdI3H5AC36SXv/4nmdZlW8Oa9/TGceUdD
LK9zjxJNHN1FhqdoR6O5a4igECS4Wp70UaFm2scme4Po1FFM5WAZMIXIFijNXtqItUsd3TSFyDK/
c1KOtpVQA4eJml+9ljp2IXgv7toYtllM0yYaRkc5xUcxVKWVhHZWX52zCmznPqJcJb+sqaBIIhLE
aX+1ZEVnTAi5dLAfVrNyJpqG5fDQG6lTFaoAZn1XCTbH4jQ/jgE/Bu+PdDs6DfINKSpM+KPOZIkW
0Hf1QCWmwtBz8SHY3zfuENm4MUrsWT8VvZMgYdHQkUgFWrA7M6FvpLDjbqXI0Oq1QyxGqqJpIKfV
DnC7X5Dl+/atRV3W48m9IhRNTe+eTtMMC9ESqYDOydWRcsezjXcusPGH5tCah2L6my+1EcEpoDIp
5TAkMKRKa++KBLPv0a+OYvh3EuIN7xWWALD672k4FcSytJ3qLKNRKEYyoOwBcpnBoR4rj6hnME0c
rwfk/WCpa8heAXIMoAxOO8bBBnRzv+BwN4vfowsJTMhjefzfwArtpWu6ASgzBess6h/QHyN4TK2Z
xP//AXgYD/mRPQBF79hdM76I4fvtBTWAI4NmhKfPQxjpd31rOFl/jqLFUYXGtev9NsI4Vz4mU2f0
HeKKtYLoS7bf1BZGfP0b7ar4Rob60bSkaJVyZYCMeSV+lMV+mTYHijT/upjdJ8fm+/BFK2U0rBm1
OQSMpnse0+xxin+N5hrkffxqtINrJegOW/mXseyf12GGm2zu5m4ZnaFX/GoF86Xan9best20Wh/I
JH2ephGwOHifdVQ7m8oYrFZxM82tP2f64zAmh+snEH15Lrss0rVa1RrjI2OluWqzuglKDCTIa4xg
tv/Xr8IZzqRLdT1XEmu4vpH2d5kBlVn+izfU9otwzi3qjLqwR+Z5bCz7j/7SvaQi5jqRdnHeDcfQ
9dKCdsVW746UuI01nrAsKzjKe4nsj6Rno8WcazMXYhKdeVGKkij91rauiXpoBnrWUHdGTNXJqGxh
hcghjuLShzz4mxre9jK5gAtOJ7rIscQeVWBwBl6IrD8obeeqOK4i6Onu1rg3wvh2/NLYbbcS3GqV
le5i34z9b9k61miupPc95hbtm7nELt9tLuKU3C3GbiVzHmktyxV4khYkD4oz2oBfrv06O+f2fdzf
0gFFb/2XEolWVJgmXvm6fH9eXsw2WVY4XSzjOm3uU/Um63/0tuhedwPkRYsI+/smzZCKCfPGFFo0
Rb58IicWIrWnrPSzO6CluMWrsH/AvOufJzMJsItlBC1+IGBATtO2Oe6TMTGlZ1a41AFGhKlMVzqK
Ytdun04HYtX/SOOsJJrnFKxd8Cp0cWZPcgCKh8Xx4Xt3GBYAaXdufTQwshJjVFgNl7PotOr+/V7k
c0bSTYZmtyX0VrsHjyRLQcZzc5jdDtXahz7E4qQDzgXQNUkPNqblMKCE4aTrXpwd8cqF833yuZ/j
vI4SzBmW9/pwM2HiQDuq6k2ORlEsiBi7Y7Cb++YL+9WKqZW5Rs4/6KgXmMo5i9vbZclCEHYfFDOd
nTHtwkoyQrjhO3W23SSfvVYSp377mcS/N//eUtpoti6PuZr2uPnBA+z+Exty1o9JEB0Y8FXzKm5S
7ZvsRSBnSsUgm3YBpWeMyyXx+uh3U96tmXf9a/4HT3gRwwVl22i6FfSkyPoUvLRbHfubtnEnpZI3
ZYrhqGS60QY5caZEDSXG/1RI0WeQ/n66/jt2wxwBYAGekAbqaly4pvI4RwUqYB4QVsfuWYoeTPvX
dRG7+e1GBBetrUjLWmnEU6STbkvyLOmaUyY/JGNyeivII2cqbEHKtvsJNxK52G2PdjKoVYTyk+Wu
xo1d3eVzEAk5kEQH45xStdhTm81wgRjuCuKnxR+AhThg82j0bbdAwNbcGnzyWSgfRA5p1yo2J+T8
USrlud5K+GyddWrlc5+IMDMEesEPRnQ9e4OXOBteLZnT9vQA5My7tJPc68qx69UuB+FHIEZjTho9
Rm6qprOnKhRMHpYzJs+x2jvp+Jy1vaA4LtANfiBiLbCS/m7eBjlYfVBasTPhCSGau9h/QG4OxrmR
uY0VNcuhg2r43vx12UpLeiSBev4rgAd9I4vzJXKx2KuuQFZSqhg5yrO3oU1OVmW8LEWOsqHlLcgL
cq0PIlTNrUR9zPuX699RpC+cH6nAohCbOoxcN4IqvZfQgqPBdRG7z5jNKTk/snYAyJmQBmDwXf4l
ZYYbV1qYDdZb31fHVgTzJToQ50NKapU2EJ5Qv7Ob02LlrmEtXpn9zfCWTnAxNkFzSeEfl2Ve19QY
8ekkEIuXOlJTDKfT5XkQThzvX99FEqckdOomM0K9EhxN2UOVAj5vSQ5RbxwzDR2HXv5x/Wvte6iL
OE4h+kyB3y9xsJo+xfWNPf9N9WlzcZw2JKtlDquOf3/UXLN4Bb60Kt8NpaAFtF+/24jh1GABCj1g
WiCG3LLlI+Oe8RQXHja6lDvWH8TSU3lfufrT9dvbCy2GBkRdFCZl1fqDcSIq8EV6puunEaNNccj2
nZKTKK/ezUK2cliWv8mumrLLBrmFHEaIrH4y3vJQtrGrk2HeLfZk0XrVnlFtxXFO0Yi6jNqYMvaM
7pB3DzE69+386frVvQ9M8ImywbIZyyK6pfCYaEWtDco6mev7WFiBRL3wpGcNI+40dsFofsBA8Kn3
VjxUMM4baK/g08T/JbeSwF/tto22P4SzuMLCg6bD90XDTfus3DDS5+68Psk/7JAh+puNYwvy9j0b
N0wFsMgWeAYxUfLxcwJlx5w0NnmaD0/5HDaJt2rfxva3XAkEMev6445NHb1WCwYA5LmPgmZilkox
oLvR6E9jEg7Zy6i9dIlg5mJXXS5S+Gb/YPZaNNszbDyNw27AS9MevQZvnusas/vaAejM/5xG465t
iQ1p1lkFFisln7OfPTpf8Stmp1wDeydAJBPC9okOxpmd2ahdZre4vhG4txUATcjP9DUKhvPoaicG
tm4briyqmu2lWttTcsbXUzulcUlWEF+FSvFS935FQIgCH6bWnuBGd/3X5kY51SdyqmsJM/Tel92A
EZ4zOPv4FN8OyIubb0DmQNvjMDlC1hyBZmpc3ImLvMaMWILMGIQdqWck99NybkUjFrvp3fYy2c/Y
OM6ELOhWmrjMuElR6G38HjzHuQKu11UORyXoRtQpyF1WCLqX+xZ+UVUuHlE77yrwIcPCo8+zlrqm
dFdg7AmoCpMggIsukqnT5oRLasxWmQ4w8fx17t+q9ZDXj8YcXteUXUuwFA19TNYo5cdhpmVS8tlG
F25pXNV2o/pWEhUddw9iv7diLQXVVM5XgbeZJrkNRrtef5y05y6t3AGzz3EqenbupTx4pOOzA2kH
W5rcjVGyFEY7wl1Vg3VQLfscx8IptD2/uxHBncXssPxnl2hLdWOoLuDA/BJNv9YO7xeBg9+FMdwc
hp8M6O1x0tdoZBaMactwDaa74qECLKW0As8DdIB+/j5Uan2PgRB2XSl2i7UGdjSA8a9iIErmtDyZ
G9pYDYiv6/aJ1A9j8j1d7gzgxhouhuSBa7jGv66L3HVYG4nctyskA5gNRYcn1GA4KPuYtuWR+EmV
vChunGgKaHW8LnFfLS9n5D5lMVkp6bVR8aL5dcxf4uTbWPtCALvd2AbLQmkbA2cKcP0/mnERpUgK
bIqHWaj/trGJwhzw5OUPLO2JPSoovezZ81Yc5/jVbpXAWIkvp6izo0uPpfJQ64IN2L2b28rgXPyY
5ksZ6fhWmQ7CnCE/NQbQkWfjQNW/gXHYimI/ZeMEqT7TqtJXdGfi5owWnqMCM7iSRYPxu6kisEkx
Qo06nKnwZTjVTGZttjDMoQJyDKPbuWP9LM5YKAfYOaPRduwbIYMIy2r4HA6TIxoYCHXGFsZpRkSX
tTfid834h5VSCxXMI8jgsxOBsuxqxUYUpxURtLCb454tRrqR/pzmN9QQvAf3AuP2NJxSdIuCrSvW
sJ/1H1kj36ed+aykHSbQCqfp+0//vfESHfaEx5mt4r+PetGlyL8rBYWjaDlq+ZM5PEz2t6Ze/8aa
LmL4KlzT21NPGnwi03wdahDHH9MouH6S3XvbiOByX1WPS9NIJ1BEVi+2Qg9Lh/1DdQoblKaNaBKY
7m67k5g6ALJlQ2Mh/+PFDYs+JN2CMXQd4LiSY/1qnstPAIsC2B6ybvsudXvQ5ziRM4TVr2VwE19U
Ot31HptfwOXeRrfMjcW8x6o90drvdduT6puF/M18EWzZ0PGANw2bTzu0po7VYkCGKKOan5gOYJxV
DE9d/3p7h7EUVI4s28KSPq+HrS1FdTwroGJdvjX9G1Yb5/FJroT0NHsGvJHDKyLNtQp6iEv7Z7Mr
PtSnzIuO6pH1/Oixw+6F9uX60XYj11YmpyprouowXLBu6qMW0KJ0moyCHdgEUAroWdF+sszcM0rT
JeA9lzo/k+hZTV6u/wrBBfPlYitKzahlLzU7e1XGu1H6PDY/jUH0NhPdL+eLS80gvRmpLGwmzhid
8+zrkImaxHsO38LYNIAmTQWdJ84Lm5mW1CXBR+zAm6SjihUd4xusB4VxIKx9MCvig8tWFueOYztf
dD1F+qjh+fyO/SVnThSkQBKBQPRIn/7iOwFEE+PfNt4S/DRknWo56QpEmGg23aJVsApBsH+fad8J
jQX1gl2d2MjickUDNTPJbPAyImN8bKrqcwfQ9sjunXkZBaJYHPl4jShgKcCctzTDVA2Z04tCK6SJ
xIkByimkBK1L9c+KCSzC+WtmYkX8tReFgx2r+yiRU5IFcIFtXmfaO6Zm4hpvIOM+FmeGKZWdGGSa
SCvZEa4dkdMUpW+LLGqwNcYo70pf9XtsA2q9o6FINrwWbv/fFyE/npB93k1OB0rPuKdDq3t0fgRn
sTOoI2BnqKB29Wdc/SiFe8J0g1xotSWpHvpNv0G5dSwwLovdx5OhAZ5AElHc/qmTH8VxOmlZ8ZSW
bWp4uuTn7U0BBktivaaLcBb+T8P+KIjLfFopoTlRqIYAnh4GLG/+IPcWhlj1t8IVNUf+9IofZL0/
EzdfypoSUL3FYAGnJrbvwiQ/2YMgIdm/N0wAY7wUaHo85FEepUqr5rbqlUpoD+ehOjQzxR5j6173
T/tH+VcOP32JZMiOJWpCDvqbbbU6pf0tawROcF/nLkL4iNlGep3JFhYS4siparxbpc6JTcDYE9WJ
aSkQJ7g7HudQJksSk4ao3jq+DapLSQvtuzdnUS96p0vB9OByLs4LxsNSTnJTav/wNwBO4QxIMelT
epw8K5COwqG8nefYR4GcEyxblTRpI6veiOGMOAd/UvGcFz+rNf+ew3bdRH9IMRLcRYdsxcBeHpi9
8tpYlaDYt1MH+fg7ON+YE1SJMTyh4qULjgA585qiDeM2LdxJt08E5enU7G/NKP+a5ESQ+exsiH8U
zvnJJDHLyB4ifF7FsRDCIzSFvs+xM7otEr7GXf3Mnw7x9+uGslN4+iiWc5wt+goY+ocSK8+D1x37
MPEkH/OQ81N6a3xd3cXz2YAVfRszJ/+72HDRNM6NTlJSR7RXEBvS1OlosOiJk+d/kU5/PCPnRGN9
UGW1yzWk06TD2wdzevfRCziQvNHvMDcCgjPtiwg8eT+X+Pds/OxlZatzvdrwpp15NPVPWR/W9r1q
nkj0cxn8Wfp1/UMKPB7fi9Lg7ki1InWJsgyjTJiLnoDdpYoCksAJ8ROWea4kba1KAMap/Ug5LxIG
qLGRoDjXTyPyQfyEZaHNRl8aMcuLJoZCH6S38rH3gAofiLPZnbbzBwUhnANqyjq2l3TQPOOZASW0
ofkk3XXnPlBOOqp3UJBXiha0wN+INIRzN2lUZ0Wmp5q3nFhFaDjQoD+qB1HXWaQZnGMpIy2qdbXS
vDm2nAjL4uDeRtVJal4F32w/tbxoPOdKEmtJFklhuuGSkFFmZt54qA5I1h1ymA7EF8iTd1PZizzO
e5T1WlhLHBuAvQ4HyVP7byA9q0CUa9AlqHW3Wz9jMV2QWYgMgPMlCk1su5Y6JGS0DafkJY6nGswM
2jGSWpEVCL6cyS5gk5A1ndHEWdXoXhfdasbXXjoplSCp2BWBihrwLrEKo/JzxYWe9krTIlGi+Rt6
+FbzqA+CJ8dumrQRwX2mijadjYVlOEL5rpozpzYOEt71hlcok8BtiERxHydOgERlWaqKTYXCSSTT
bbCpXrZPsSo9K1EiSGb3H2+Xk/Ezws1aZlLL8hZGrkWAOGI/LQ+Dr4CNOQccfyqI1YJvxU8Jx1Vm
VkrNMgTrvrU/rUpYqMF1mxKJUD9qXGViHb9QoQ62dWyzT3V3UoSjuOx7//EC3dwal14utYXKuw5/
lKDRBYZgH32Yo+4rirtozg8zNEDCBm6HQ3QnqkXuJ3gb0ZyfL/rGisylgCukn630R2/5llS4pAiW
Mcam+TdQuGrt1+tXup/dboSyO99YsWxj3UMhePMYoHs3gt6d35SD5IJMAYzdSKdfReX/HXwahLON
RM7j21WiAhINqUfv6ydYXOdVRzMontUH+5Y4wyk92mHhowwlKJ/s+saNXC4AyNWaJRis073aBt5G
grXlPH/pFt1p6+hRcKtME69pEedV0okucZLjkYLVZX06pZM3Avxx7o9Kciv3xElL0KDUGKO9tevX
/6Nszs3IZT5ZaBPoXmq59QoKT6cHfmeZu8oarPqTOvnF+KnLjVOTFwIPtzMJ8eHb8kM6Y2JJdgyE
LKxGzCjisyCrPjAkLv0sRG8S3DE/qBMXS4WlaqpDj1gFE3wvwJeB4rJdgATYz77gXpn5XfmmGud9
9Ik2+qwhUiTH2ZN9M+hf09C6JzcD6ICy0yw5VBDNBf6Ox5yY80QFyEWteSXG/s2XmPilCKxjN8u7
GAVfBs5pY9arhkcl0PXcCFNoo+UAkMQxzOeKAB0GIIKCe9w/FMPRBE0pBvPY3zcOJ0dJIq4lRMEm
eo1NvylPwAW6/ql2oMWYGl5kcC4mWmyQDzWK6hVHhl1QHRWvCMCCyIALlp/5kS1ag4I1HEPwwN/T
g34rdOb7ceTyEzhvk9eyksl9p6M0Rr+BHetQBaxJMuLFjInK7wCcvslO2gMgl1bRhrTohjnnM0Vq
BR41lGIaPXpIo1JheDxYLaGCLqtIDudo4k5C6JBWJIDx2dbuE+U4mQJHKhDBt5rsslXsKobPBl5J
OEQgB0UnUs5jQa60n5n9+7H4xYNazodlBVG119jfJYyry73fTcfC8mQi6uLuV1Iuusk3kSraNvMa
4SmsP3bHxNXO0TF1AVqLNqfqoL3vVa5ookB0i1xOo895mkYKqiiq/JXavy3zqVo+Xze5/eB6uUEu
dzHIvI4duhbQOX+1jxrqMUMdatan62J2dv8+WLbNjrrxHgbJpWWY2KMjqP0B3SRUSzxM5wAykGFH
SwAtZC86luLG3t+luJdDcm6lk5WcGBEUXiOlp0mgbm1rtyXF4foh9wMNcMVVMMFh7Ir7XHNnJa0h
A963GyxXXvLQSs3wuoj/kPZdZHDfqyBdD1xig71FHPt+8nuQU5dhH5h3yEyM34arHkQBe19FLiK5
T1dpNXgTZjjlQf/VjrdGeV6JE68/rp9s9/JQvoc6qxjK4J8hmqR1I7UN5jFuWuU5Uv8ux9lI4PIA
vEf7CFPl/2TM2M8GOCzxyiNU/1a0jv3+a//IOTayOFUoDauKKcgZULTIvxlBAQKNzEs866V5Y6Nb
C5u882yvOMVe7sSBCDhk1y9uxHNaQkZiRl2CN11rfJbGO6mGvxpB40dVkA38uv7h9t8FG2G8fuhN
KWcqIuYclHfWCTHzjClhPw/Vo3ZqXxhwpfWU/D/Srms3biXbfhEB5vDK2EHdcrdkyzovhOXAUMyZ
/Pq7SoM5TZfprrk2BjjzIMC7q7hr1a4d1jpw47rNEGhllznVVkHAQ0+TDI0bXWm4UOKlXAcQskM4
WaH/BMwI/4ARNPofJLfpmu59XyZKGBdSLNIAZBbywg4HxJQLhIgsnkQfzwwTETSdFrfmApc1YyfN
ccEsu7jnNrLzjh4TD8RybZbhgrIjwVOS0o6OxBOc1oeSB21dI7722vHe6xyb7INj0bQ6MehDC2+c
rDnmI+fC4ewc+8hIsqE1zRoPGj3ZN4iO1aDkCQVs4uLN/9h3xRJRKhYVcK9kqOI/6RAXTv1i4VzQ
vIUwSFJlWtz0Fl6FUHtwJwiQERFjbDpPTYJnhkGMUkbNJFYQe2rpP1G87yHC03c/7iPFxgA+goDV
jtEfsQoColCr5qwCUhQP4icqK9S8SRfpqBh2/KYFoW3u0M3qZ458GpGvNp6yQ//CC/DpkblzchUG
NRIxqafabFXXmM9q9db2uRPOZ1noQYbpJ6N/f8k8H2FwwhLiTJAzZKUs86Mk1y9yme9EBYSX+cS5
P7cjrNXmMlgxlJo+pDLKUdVnDOEiupp2TWdDUM43gukwflgc6FB7RVDvwi/1C0+/kbdQFkOiUNCs
DOc5FTunlPZlkjqp+Kio7v0N3Q6AbstkW9qnsDdis8Yz1ATZ++ISD8wJTgSJI8mRvC4wPrScHhDO
yWD5KmMxieO8xV3azJ+S6qSYDzWP1ZH37Vg6O3XGXOooDPTRuTyawbjLj8We7CIvdBdoUKe+4BS7
ZD/7/V7c8RJ7nHtUZRBmAOcsGmQXQKVqtxMGAxQX8i5Oae7y6mmBGLTEORTbGe7VN2TAJs80cSQ6
MM14ah40MOXQ5elIAP1HKZB3wXGO/C80YEbUlzq0HEDK8NImh5oIdqJfe3WfiJdI9u47KM8YPSgr
jBtJWYeEfkpLa20DnPkDcjLPo/yQDe7YxZzEHefYqQy+KF1tKvGMpUUQFYMyehtdlWyXCRxw2U5x
K5iIAcOZKP/SoqpmC/gY+lF1xTxQyTlUn7PxU9P4GTk38z9GtO9Ryby/kb/xkn9tsjmEXApNUQR8
gnldPbS2dky8IXQSpO0UB9nn7w0vJtku2N5WyaYTNGKlWDpRUXlBefhT4SeX5CP6yk4SdKvCt8RV
zxglce6vcztWvy2TeZaUJqYSlgmhZKw+CGBfF/ZiFMwoPHKVfTcrm6vlMQc9LpW8bAlcUyrt/Pvw
In3uz7VTkZNk4bQ/31/W9jm4LYs54wJUdyotVFFWIqkTzZDDuRT1p9nM7DEHrUDI8ZZtlL6ZY0IL
Dfry+VAgyauIuiON4WORxEE0aE/3V/Wbx87NDnO8jW5s5RpkSq4l2cmX4YG+vuXnGJNoe8rtlWLy
QnAzb37hVUG2UfpmmDnpZpsOIl7+aAs7hAda1p8O8U7emZxZ+W1AuZlhooi50+u6x8CEa82g2yaf
5y5Qc38ZOCi57fSWZYF5BHMEv8gATE3UaiHSGCWewBXEEOdTHEt21SWuFH7jfLNfW6Zp2Hkzxqwp
b1NRsGSEIlXkmZCA6qFPZHlgTbe7wl3U/WzFtjx9m/IvHMPbm3kzzARFTRqjLVhGK0bb4GVFexfA
z/Oi7wfHutSgvYTkgR89yZxPuH0U/rXKtggN9VC3KeZLEcpjQsey685LpI5z3rZT9bdNZTuDhnrq
smJBFUfLxGO8FIFaEM9ARrmetYBIUP9op6CQupOYdAGyZe4okkNfDb5sap/qpH8QpvraItOjmv3V
KL8WbQG67OrFCo0/vEluO8JAbGSQjkBmAL8Vn6E9Fz4JkG48QAgGCUfB5fE+/ObmutljgBZFRKUq
LJzVyafCUak/2DW0q0cIwej+vOt5OoSc0/Rro5Ew6zm0hUHUuVugUDJ/7qVPwlLZevuXvsXAbCpb
Y9QqeGREZ0VRbEn3G3T+3D822zfHbfcYiE0XvdUI5s5d3XgZo9Fu5uJzMS2ekUe+EaeBZTav9y3y
TgyDrRjJaeRWwPeyRNnOROspI6ltTCIH9DhwoDM4BA6t2DAwRO1GjXZc5OhCcPXqnZ/rPNm931xT
tz1kkCe3LDmc0AaGmie5NuhZv2Zu6eROl9uZbdqS10PJd7iIu5rTlrPdYnfDBba7KDTUNNYiJF7S
B6rcLu2I0x00RPYp3p68AglnRw2K/KtgO+/LepJoyRw8UD0mm/tvZRhkXNad3wSG/26nwQAI2NX0
Wu5xK8YlEGRyLeKUH6nQUgvtAvCP9A+1H6P1gdeMxjnY7NxvnvZTFJad6mbzU2L4hvG6yJAgvxQp
D895O8mEa0RppgZdmOgaDD8QQGN31qUfdShwzvamGUgNybqkGpYqM/iRz+gYG9USHyzyRiB+VQVC
5BhKzbGz/WBZGaI/ZOUZcib06Owu8GCxkodR0+yyVnetVXzK8k9mpT0raM0xNeKYHa+HZBNMVpYZ
MMnU3JjiFmnpUbnUJRLDPpcLmGeCARIIWLRjYQCFO8HX50Nq2BNP0Gg7JbFaBoMgwzhaS0XnAjr4
u4xmWdoT0u3qE1q4XCtQd6MLskz0jxN33I28UTr6r/+SpbtZZ9PDo2D2hMzI8ljNARNTgtE7c3fA
81kpz0u0j7uS4zAcx2TzxdLYGUVtYkuJchlFSPnoIPZJFVtsf/zBXbNaGQMlctrkUtnAMcElL6pP
dXIcxoGzGHpY7+0eE3+A2AczHRKtdBWPunWNqt3frYEBiyrujAgyVIpbJA99/D1Bn2e1v29iE/lW
28QARYv7v1YlTLCJy74kXg2dt+badFBS5VxYvL1igEKcFaPRE8SGEuih+2jwy1DjZBC370QVVVJZ
Qi+swZJZidU4dBl1rgwah5CmDGjpu9jF5/dokHcpbncqrMwxnwfSWZpVhHh2pPvsgxlIbh00R7Vz
qBh14Ym70BmPxdf734trlPlgsdDPMtGQV6dUwoI9BkVhB4Kn2q+LU7rVZGcOr8r6G5C/7Svz7Qyi
KrWBNnSkTbs9+pHcr9Yp3ok7nRP1bhcuVjvKYHqva8KQlnD4Efze04PuJJ517QOls8URARWUcQ60
3IjuhRjV3EGwwU7jJC5vmnobpG7rZXC/FEhY1mC5cvvWr6fnVv1Qig/t8nb/U27eLpooW6YIckTo
2f18dTbzHNXxRHdV6PdmVHtNJXliqHj3zWwuZmWGAUIFHZ0gZMahWKRrpQZp5BrSZckj976ZTSBZ
mWGwcKwaObFqVXXnmthW6Daqn03OJAamyUFdniXm2AktIb2oIFhr5qd88PIisyP5W0X2hcVlrd1E
rdWqmNNWzWpWLxVWpUjgLkRuQd7F6jdNHX1t2suYpjcPmeaEzU4fPlk6eJk4u8rzEebk9RC3K7ME
2b1c8EoMQkL3etZ4z9rNIGC1SObUxUpW5Z2JnF66Hx4wuraXoEGr7nrObbZdUlrZYY+ViesS3eN0
GpYSucVPuSN+qEAATAtKhRM6eEnfd8rtftuVSSa6Soqy1sYOD4psLzsxugxNFz3qlCaGV93Zvnxu
ptgHWVNWpoT6EuLR9CUT3Hh6QB+znL1Z0mAn0RFPUlcVP024YM2Jt0zOGWffZ6o6R8KsIYxbHnsv
2rVB6OoPMQq/ghN/WhxKoIj22z+aOAYxiaKKVPSF5TVUIe0O4l7AZF19rfTJU+PKCXOVg1+/+Yb/
mmFj1K5R1LRN8NI1hy9y8lUrtIc0SqFEhaZ/WQnC6VoZotPKqT2VFqcn/jdf9WacAem2SSDQi1IN
mqglX/2O8UpHfqJliuFjeP4DIghkUG87yrY6mOD9QUPRezsTrFHpNDc5tT59+oJ45fn+4dh2mtvS
GMSOoYk5RTWi13Rq7BK8Wgs6Asy3IuXc6tsYdrPD4HWLDGZe0jxpagbmuJfjj3rKWQrPBP376hUK
/oxFagSYqMW9NruQcohlTvy6nepZfRsGivVKaGMjBhNCk4YOPcOSaj5gTuMIWfSHTmhOo4ERhnE8
ygZxwqTw1KQICLnKc/XVgNJqFEWvidwE9z8i10EZ8F5iQasW8s4IAaUFF6yRAR21NN/nYrmASr/V
Ly8ekKZSlUcwcFmMNQHnUBckRJ/pTJxkIFcUgzhHbvtb3kwwt4SSpnU4ZCgOJuVRjg6LfFBN//6m
8VbB3AqTtHRzCL1PqLj4o3XNefRa2xfqf5dgiczkn2wIFliq8aaPZ+VQLrlTTMo+TT8lde3ipvXm
8MH8Ax5/ih03owxSiahagdwIpWNJfrCUj5JY2g35aiZ/dNRuZphwUiKL1Ku0PgYl3WgQ7UJ6jaLY
vf+BfuPVNysMNpGehFUqYbKDvnJUB8GCa52XQAiKQ3/kwi7ve1F/WcEH1DctMwzx7KAE0k1sxz5x
lKB4EffmPtpP0BVqnP4tPoF/1TzzOnq2X1erD8eA12z0ktX2eBmPjuiQ3QKtlHJfuonPExrl7ioD
YdGoLIM2a3QiCBoZhi8dkVsdUeofXbw8dhWv+rh9w9y+IoMW3WDUupzihTPFD1pa23m3K5tgFnkt
x/chwxIZyDD0gehCj4J7ZL3UgvioLaWXSzwmI54VBjWyZplNq8R9GRY/pOFDXP7Qes6cBWfD3l1l
5YhjKc2T0OaqKxhf5CxyY+tJI57EExnhmWGgolimURMgr+e26XherOdOWfxez2I7jWdOaEo/8e8v
DOvdJVcrEiYr75cW8wjKeM41v4L2Rmq6YVPbc94Hf4ca7/XClTFdCqVBSREpisHsUA7l5Rg+q7YR
oB+PL+pEMeje0hjUkPI6RC8nGtbkSzvb1b4H+QZxrI/mkwZa6irgNWLzvhqDE9ZiyD3JYC+SHi2w
Gc/5SYcynsV9TWz2r9wA6b1Ks9pGuQLFlEWbrjtXdBKo2aJPxocWx45bPuMtiQEIQyQxISWgb/D1
A3rnd8tuOC5HEtAhsMiZPopvWfC3MCgxcEHUQpzyBO2xtEwtYzCyBtW95r27ScB9F/J2k4ENI9Ny
i1BeptGZ3An6BOreuuh+fOC+VTgO+V5qWH23RVLSQpTBNlU1rqEFmrWXUFgi4m5ZXqfligYhtF88
posXT3sRmf6/O33sZEmG/hKUnHBnN64ZTG5rSzYaKx9mH8/70x/RYtx8lFW60po4qirNwrAypOms
8Ye5tCjYLf79NVFPuHPE3/OVqx21tKI02xk6JqKKt1h/ULSTkBJH12fb0u2p+v8zVP4Uw8kMpMRS
GqpSAXoKUineEsW+RFo/Rt01UY3d/aVtN0+sdpCBE3USa01bwNEiX8KgPJgfsjflbP0j+qU775ZX
kzfYx7k+ZYoFq71M1DDXxQFZptxC2u7USadS5Fw2dHvufS4GTtScVHGSYvty83Oenpvmy1/uGYMc
YVGqUU+wZ2nvxB8oCSsmLm2DgH9vduMjZCrc+xZ5m8aCh0KmtJpxpLUaHXeENoKoE+fB9Zu83L9h
GptgCcdBNHsZT0iadaeD4oknXMFkaAuXBtIm1qu0/6tVsUXAaSiQ55+wqiL6YqbHHC1wdfb5vg2O
L7CpFL2o0Om00MEXyJqBr1blq+3Rp84dd2PHz5tY6dtIxb7Rssh4ml565Ngui6NAfEaD1iqPb2ub
7et2ZNlh9DzJlS7tMOVAL2Z6caV+9VYHZAfhlhd5P39dHNGtHxMEct8zXtcuJ5JTGLyIJY1oogh+
oL4djlHxSdC0bzN0I7AHu2oRPtz/fNSx7+0tgxYGIW2Va7g11UDzlV3yrukj7nilLU4AojCI0UBR
ykhbTKyqIX0xOIPxrBoHzFRzLsftMv/q0zHI0aLTP1woqQeIO53FRTVmJ++XHRU4Dx/KPY2wKJGZ
4VqvIDDn9bdsv/x0kf5PMiAUwHw8nURmPFbo8S693ps9qKg4kLu5UqOYGuQk/LjWmI8XzklCTIzv
4p1JZ0cyFw4TUCWhLsiCknORbXrKamnMJxREoRtjSLrh8U65v/Q9gW5cxY8aN6OrlR3mC6ZKlstL
+/5Ml3wqqBq72pXKqgto0oj8/O3+AdhE/pU5BvmLtsFsf4T2Frn+Wg57LftRaxxuG44JtmIxEBF5
yQlpKtJfJeOSTEc1fr2/ik3QuK2CLUxM2VQaiYxk3hwnHhlze+jC/YxO2WZIHJ3/AtxE/ZU9Ctmr
ICNTe2lpGpUG2yboA8SP6VMIpRl/wNQ7FOlQleFL7W3fnyuj1HNWRtsamoLEROZNDfSD6lR+cjD3
/1GOGALT/x+a/zi+aNBtWFksVTqePlJSuArDt23udsuwM7HFedzY3TLbZmraZdvuBnRktWHvS0Nz
BDDwKM62b6TV0hlcyfQym+beoDPJQBWIQaUuyjJWiX6EBXNisdcfl1dIzwLY+gMXZ+iR++WSWFln
cEaoJjL3McIxED997cB+aWKMKzqVJyoeKZ27T5FDIOBkK8+gW7jv2Nt9GCvbDOxMPWaikdrHxOGu
cxUfUruTHdXoP66+pLsG3Cnzld+HyTuxDAbVoP/r5BYRh5A+EuuHru6HPySQXa2MQZ5yEBZS0pgT
MrCB+H2yLS96mJx2T3wdzPycm5FzYk02V64PipihA8w12s+6sEvnj/c/FGfLWHHAksTTNNMGJ0X6
LklvlfZ5ti73TfDuO5NBndHIBaNI8fKlRcL5lHgVZWAd/XQHatLU420Z1x4DOGqTNXWXvDOEUZ3F
5CBAW7v1exBsiruE96rajJFu/mAyYGOq8ShkA5xOgroRlai8NNfQ5FwU3DUxSIJpa5LFIuggp68D
2KNoCRu3xmcFDT78WTCuNRY5pl6q1RAZ48aFnobhLzuou5W26EMrDKVWXo6ft4UMWGi9GDejAAep
Eq/XaruIH5csSPWZc5h4qGQyAFFCMacOad2EUr+AocHXztEhE23aZRFhaqo4qZjG4XUbb58xFcL2
GDSydPYhVMy1mNYpYpVBOInhrm9OOU9Dcbs1HIqr/7XBeCHS+grm8xNau1B8KbaX1hGczk7PUGgI
hH36vjxhv3DeIb/xlJtdxi97U+tygeaU6ayi6oCx4VrseihiQgnCzV/+CElu1hi/xOBZ3PcGIufG
XXyQcrkhnge9LwRYn89LGG575c0Y45XmaPTgp8LSWtOdFmL3ycduAlG3zLkree7BOKWZyNOwDJEK
/R9kWfX4UrSLE+dKwNk83nqYi0uLxDzGLAaIZiDQ09v6gXIfIRzBdUnsel8ntuTQiCByeYi8fYn9
u5PssHwZl7M0LXiDENGLkodU5fnFdsB3M8BUbMQ6VHSLoPY0+O9+4RvgKh3RZ9o5DQoNyvP9raRf
/tfA6maOudAwm1tKVoSwfSnSq95LH8168pN4gqoLxAeJkPydh7Cj8ZoAVeo4QTyb15E35+VLa0K7
tJ04y/pNuHpbFwMiDcBLmyUUeuVA8t+TKF5+Wd5MFzzR/nBYnPe3nBuf8H7kAAnnELDD8Z0hTnqv
4LApyndhfNC16zTs7n81eo7ufTUGPND/0jYtpGTcTHmIi5M2xLYq26myN3Nf4zZ8/uauuW0mAx9h
tmR9Q6uu7+18fkyZnpzuxXIi3KgBinBH4bkaOTcc54yrDJbIUVGDJh1YkjWfzRAEH5j2b58nXnmB
6ykMlogFsbRq1HECHluPfFH8wiUX60wOgpc4QBLFgZgCaFiLUxb8EUfM7apj5S800o3QGEPT6aAT
O6wi/D+qD8vs3XcXjkdqDKZ0U076UMehAwVYPKBcEx+SjuP1nM/Fql6UkjLH4oz7LDI+C6HbC7pd
o4GDWzihn+OO67OUcPPYl1IeItsbnpJdcsCsMapO6YGXLtzuRVx9GgZAIllq81mG+42oL9P7Ofke
BZTfNPfRYPl334d+v9Ujv1GHejY7rKlSHUP+aCH1H3Ka2ujPvbdtDGKkk1RWWoGScjocIutEGt69
xfMxBiN6GZV+UqEDJH7Qg2GfPRYv84dwN3ihXbrgKnPGS8tBQe43YiGiG/PJmBCN6hfa80uLGYZH
M53yC88Wb3kMSnTDYGkLJLZcAvlrsYNMrkvAYH/fD7YbhG5Oxw6ah3KOVKAMK9nD8ACa8nPjTeDm
QD2es3Wc5bATCfKstUkhweM6zWtjCOZCDTIxOAjOM8LEFvVcVpWKuVlEZoXd1YFUfY0IxwbHr1n9
iZYgN6ZGtBRdFec8A27LnXv/q3BCJHYWfDSKLkwHhHz43uFw0g2w79tmf4gEzhnlQCibuhdA+SeH
AmKxtHmUlfM0fpTmQOqf7y+H987RGShQI1WpyIQxEelJh1iV8iI4g9PjSezi6eHyrjje7jG4IOnV
pKUSYgcZokt6Z9iybAxOXA9Hg+A6GqFhzztF9Dq7g3XsVPhkLI2QUl7ZAf2YoE4gJ31xoN8BRmfP
0vxO/Ucezp3R8OxyQndW2jJS22ScLGoXJAXgTDnGbvUiBdohgiyQ4HLTNZzzxWb1c0nszZAgkdLn
brpcDdOpeDpgPBNM5GAMuSQRjZYC5VeZfJDK2BZ5ZZ3t/oQb6rGz4GpehYs8ofcBXMN7CxkaQ3mk
TTpIY3h9Z6tqYHDOAG9Z9EuuLlyrj0bVULFz8uyU5Ous7xqVNzDNQSY2c19BxzodQ6Ss2746m4L0
NlgmB8U5gGHQZa6WkRS1DG4FZEpK/RjW9NNU9iTtzObpPmTw7DCIURatqfQQaXZrw80zV5Vq20i+
STzNIt6OMVAhYnKU6Ap9ZrTgx/mU8whxeV+dCRfiql+kmTY0K7E3R5DJWs5iwiuU8IwwgYLUZFor
WLT5pT6OxYMUneroz4adbieGTaWLUBiRQuq/ws4MaE6zOOZ7pMeAMryEB++6YNPqhSTlRSRgQfG+
2i97Wk5GxQudj7IN4YiX+57G2T02v06kkgwDZSrRUr+dDkVyEHv/voltLzNUTA3rKvjOGEgD51qn
N3TEFfx8Rns2eEo924fl9u8zUc+sJBpZNPQcps3zqIw2iQhY60xb7HgX3fZT6GaJQTEUxYyxXTCx
RJ/lIKkJGjxPuoAXK/IWRDd0hTJSNcVFNYBZaoHcnBV7QvLYzQhRk0/3Pww9fr9e27flsGiWFVra
YuzOFTufyEd9OEITcuyd1rqk0bf7tn7j1TdjdNGrRZWi0FTo8MZ7aN88V/6w+woG7m9UCwFT1c59
Y9sh0M0Wg2symDuhRY3n9xJhgO6oh9dY81U9MHmuvX16boYYgIt6wxhRCwYLJIRH+8w1LZtyZd1f
Dc8IA3AzGKaibASKxmoDasQCZBlK0M95cN8M55iyDfJxNoqJUuHXN/FDqH9M0pETrnFOz/vjcuUB
BWiDoPYB2ghNEZws622iGt44yq0dQmBLqNQj+tZs0VL8+wvjud7731eGkyRq8rbDkyXdKxj9k+yF
cs85RkClhBVOWoZrjQEJMnRjk9FOssGvv1h+dEA3xiPUrR1xF7k9Z09/E8r964HvDRSrtcUQBm3z
Hs6hXtIP9GKKAvOpsyknfOxZrsRbHf31dzDjPXO5slerigJmGEQm4T/6ofDbEnPG4S47awGqACAG
S0qO90ucw8y2zC86YuK2QJV5Rgtlfe0epaO6Xw66Ox3ecw9Ohp7A0Ot4Ssa/SXbctpZBkRG6mAXI
BVB5QC+7YKsoBjc7DWrQ/0MHFO9sMEACifl6rDqE/fRmmQo7uVSSYzgfJqTNy0fkxFz6WMxO8elY
8tg7Ofjynq9dfVK9F0HfoiKolXLtU4kJSxWMhrX65f4p5HxGtoM+sdJUiFpENWZ0qtqXHmQJeXEJ
lyson//yULDt8s20SFrZoftqeewgQEc7ApXrcAQlDsZVxDdeRpuzgWzDvKQrlhQNMKdUl3x8LrKD
UXIwjGeCARUkKkwpXWh1pfxQynhRf9Z5LWu8D0Tvh5Ub1KYEbXfKhqjrR1WJINlFw2m1UG1dyTgX
NG859O8rWxlR6kWckaiKQ+Qry94OdcFvm4mHHTT0u4NWbGN8V2pzWRjIJBn6m6I6Zh7ujfF7oS62
2LjihCxMdK27XVLtFt7birdEBj0IuiCslBIaClCOrHzFKu2Cy5L0Pk9zb4EMbmRKSgQjfR+Uah4o
VV1yGl6aI+i0ukN6RoXKM16H1/Q0B9bz/fNM47V7lpmoZFEKUwDPEIJHHKnpEkadbUZHJfqznOa/
KMx20EdhIULWDchYdn7fn0oQj4bX+0vhXaJs03ymFok+GLiy4z1tkCFQQY5O0LTeC8Fw4qvqbhOP
6rc1UbdduX+vlYNqTvANjYC6v56DWO9Ok3xtGzAttMlwMmTRXnrBWSa6rcYYDIK8H6rYI/Jkp2JZ
2lZNzlb4udZzWxWKQ5nHH6301CkaD0s3c3sGmBgUSzF1lMJ//q2xMZQzaBro7LO8kxfFgez3zrIq
dyTyXtAjuy1TvOzi3azHdt5/43yazRN8M8+m3GphqK3WROwWV/kulIfvQlc+mWCjsKXZ2oOQypEr
0MfIzRW6V56ot3bTiH80X7P6EcwLlrTNLJUdVSyKr0Q7W9XXQXniLHQzsFrZYHwinWaVxDqI6wf/
PxGAh97A0oZoqtcE1jfrlfdI2gSolUHmSomLZsiXHm8XM/o+g+VDINmnWiZvnHXRa+MXnFiZoX9f
+bqlZonYCRbKVIldfaV6plTbplXs+AvUTKkUHldzbPMmW5lkbxfDkoqRJgQgBWpH2bds6gdnbls/
Mn/MpOXxdm+YU0UNfNMiSKA1g20/0KJuEMquo2P7s49ERKAp3UXs+x2J8pe8yN37O7qxoT+ZYx7S
ipW3CfR0JLcqXmvdGeTX+//+Vk3sJwPMzVU0giQNQ4Poyfxi1mdF3c3ZF8t0NGFXmU5rBC0v5cVb
EnOLpbPQW3VRoFuq1a9GVX/P65rzcNkIsEGlA9ZOkP9rssom1ZZwMpphTkHzZ0yPM0oRC6A3rYtH
S6icdgj9VlIOMk9DcNM1DMWQUXTTfxWcnKqhSAoBkWFvvQijn7UyGBlfxtGfeAzhm1u4ssR4BaKp
iDTzKCGiei7HY85NgW5uoGFIugbSjV+V4aJkSkGWXf4n95UfSIAcxL7h5r42UEkVV2boOldwsdRK
mKqVILlzayvVC8LCsm85d9r2V7kthcGHUOsgkyBhr7TlbFoRNMWCCQQRyrXNeNVS3nKYz4Kalxoh
ZQMa7czcT5DdjSrRE2qNE0/TA8KA7E+7xhzZPB1Uixj4OAshx8pq7SSMXXT8BiTK7EKF5IpcXe7D
BG8TmTMrmVXYCAme5Whbq8tjbXnT9JZZR5NfpOdtIhOCZAuUEawaXfNxe8nbh1Aq7AUklw342Ped
Fky5h//O2nVQn1XJi+JzyVNq30rqrDeY7RMY9KRukgRuOfiDG+1yDzMhz7Ur+xCqfq1397eWa42J
N5BJN1GdU+Gg9uhRzv1pZ2DsA/PDfuIr+7+0xkQewtBmZj+CNzmddEfJa1ucp72egiVS7Lwyafej
2qH+FC0vcy05ZpjZdcJlpdmEF1MVFcNUzV/VWeZu1so4JoCXU3jpqCg3NPC083RBM58jvYuUUqZR
CNb2x5LTBrAV/6vizTgr09JEYlIUgymh9Sg5y6DEoSFK+AB57v0QQG6KZ2/zuK7sMd8X5ZA+62sA
EGTe0f2GvBK6rd+KnRF05wqkm709Bwm0FQX+UunH/AUpVqaZjy2NVk8aK0GLCJJa5kHHVFHsSmfh
UnjVidcFvXkprYwxIWbZIgor0NiFyszOkD5aI+egbLxBf/puzGWRFPkkFBlqCoYc2ZD2savx6xwH
UsZ7hG6C3WohzI2RTtC2mjsDx79OT4uQgWyl8DAPAFUII1jiLuAcSeoA974Sc230clFIiCokV3qc
0RmfHAYMUdDUY3bgFZs4B4+lHbPEUUgFgmhPDRrwrOSBBCoo9U8UWH/6VMx1Ucp9LyVai+L8UtjK
fEW7+iBeDPnp/s69p/bu7RxzV/R1p4bLEAI6H2tPPMd7y54wEtw6kR3Z4Ab70NmzLz9R4ZLwhfi8
LsZtR8HLXoEG7K+iMKRQchGT3JLb1PskurT6h7T9kS9nXB6cK38rPY0dvZlidjTNjGTJ65gmOSu8
qsqP4r74Avpe9OD/ARvlT6aYTS3MxdKEHnjVFlQPxZY1z4QCzf1Pt32Y/10Pe8WqidUWkoUvFw+W
XeqxW5PMGRK8cFryfN/Uts/fTDH4W2czBv2Q1QDtJWiel8dMyZ2yU+wUPUOa6aXxJeSqO231dKsi
ZnhEy7DAnsLqBqR12WUxGegk2+gNezrPST5SZUPMcKIG2qBliUfHs4m/K5MsjNRNO9ZWRiVeHWM+
DdzE2aa7rwzQv6+idcEIpyHWkX5sXO1zsvuHKq/WTqDjlOV7q8EhoxzSmIv6g++3Msu4vmnGVSaM
GLmX+zdd/NyDZHPQA039LEBaAgz7Y8/rjeftJHMCFKXSrUjVACvmIa8v5vDpr1bEZjnVfJCVSVRo
fDlBkIsAhet9d+KB/Va+eO2EbKYTtB1dCgZFykxTyDamiq+ULjjyoCKd2JPXXTN0CLrWIfcFV3q9
v0aOs7C0IcQws7iI0J/V9/WPKUH0rBUftIy4SrPYVq9wgoOt2fGf1spEH5DEmtoyxgtFs0UnP0Pc
uHxvpeldSLn9A82HI68QtFWrhElw/muGbv3Kkl9jjZFoUj7WBxSeIJkEEpvscbLlPYQmPPIMbtuA
9gxp3+5v7RYHxk+Gqf+uDiKpZBJbGor3MTXsU5K2aFcfaO/QDEG3p+JlOAhBEyQmWGcSV77et799
PG7rZuKjep7VZSQIoJtoOirt5Inm4t43sTWliCXi6QO5NeVXTve4bUYD8aTszpfwVDxToMEbFyJH
rY08qQhdUTRl1nZvczmgKZz8ElOsLDMx8ygLSJZGkuLqXW7r8mVKfTH8lvRgXVQfdHK6v9DN1+7K
GuO2eQfy26VEOpHKAM5V4Yal7Jkjr3Vl87pdmWE8Rk7UXk8NbKckx3aITohUd1SamFU4YM0zxPiG
OlaFqOvwDVk8WcmjBKApjcMoc/gdt+Oh1YKYyw7M9alGWrxs0r3mayB/GWyCAg5xE5d3znmfiLn2
yBwufaHh2tOiQOs/zK1nDRyw/E24cHN35o4zxLbpTVWSXOVp+lrtIcHmRh/H1+Yt9KWLdQH3xUsi
efddb2s066czxlxz1hAXi6wBvz4tjzM49bRduIeMKCpisd9BJeI1PYd29r+o0W9fDv8ul63zpB0a
AgoTSQhFieym3jWxZZvNizS64fCds0p6gu6cZ5Y5JSSKPAxdDjp5h1KBE2+ytSu6dGw6eRx//KPo
+eaYbLe1AF6zIpHhLW35IywfLAOidpgf5CxqG4JvG8jARlMm4miB8QHhZRjknowx/+74f6Rd15Lc
OLL9IkbQgCT4Slumq32rJb0w5Ibee379PdDcVVNoTmFXExM7D7MRnQUiM5H2HD1DtkP8NlA+pUKU
TqYM1z4j50E6OqSSTOBBUM5BwH5fpg8GBrvMm773c+LH0fH6EUUqwjmSRSvjcVJQIiqIdDbXDNlI
ao/lGvSD+hKS+OG6OIGRm5w/WTC9XCoRUjmFBqn6YkgnU0TcI3hYTM6P0C42hhjdKncpK2cdzn0K
QAFnGEonSn0tFrRARC7F5FwKLZWuJ2uHF/REg+4x8/rXHlgyKjDNmebTx/hBlA+LPiLnUNYC41sK
ZqfdRT/H9BkUiKNoW0ighvxodrGUeVEBQAoFjP6YnBLAfbGWqQhsVHASvoFkKh2AOmZEr5jO9YgE
hKrJOJq0FGidQMn5eWwSd2qOvTeUIuv7qvoy1k9LdSjBPySkPxU4DMo5jJm0mPwGx5bb5AerOFSF
II7ZU25FIRYL1dT3Y98aMSeymhPqE9YXAjp4GO6avhL5UW/tPBZV6HZruFtxXJA2zlWG+TkMQvZu
fcPg+sunyGsLG20+QBQHKNt9v+4fhBK5D0honxt1iw8oB+Uxdvqn1C0c3VMCK6hcsCiJkre9QGp7
Qs7fmqAD1NIOLcxidtPqOKE4HR8aUTvgZxrGu/WtGM7NzpNckALVLczqSwPohpoHUi6HopWxKYuV
z8RwW8Ow87KK7CUvjvqo2ooqPaPX6YzL6OVF5y+S6fXhfJ+syWubZZrd5/OxVkGa3WTn3DBXjJRl
TirNGBmyvLJVn5OqtTW1tiNlfV7il0QIe783c4NoiWoW2rAGJvLk3zOkRS+neOlQXmo/DrVTHw2n
RQ1mtZtL+ClxMPpws7jeCkLqxWXInKUjwhvdt4e3H8AVnapZyuY5r1ErAZu4KWUeAVJ3Wbpmjy8L
Vg3RWsRuF2l7kdwD1lVqCPaWHlWuy+qz0WDl0QBxqvaTxlQ0RLr7uGylcW+ZWgHzLtdZYyFvv5Z6
/GC0WCdRG6eNq6eFgF0chIchKMcVqQJYDgEEtT4CF7+9jCnQIcm6CMKF/e/95n+41w4vT18PmGty
GzDVzpgbui2nz23lqfRh6f8S+II9t709PffOAeJ1MEsKYeGFgaVllxX1Zg+kJYHBICiBjGLdR6ET
uaLvLhDMT+2nIDxdmhqXDB5Ds71k00mlftt+nU3v+hH33r+N/fBzYE2q0jnN4O2KxiHktZIuo6h4
LxDxLgewukjqWPYhg1C10mUvbSmGanoBl+FPqOf3Hu6XJfLxv1XJyWRIKB+Wic1eitTNv0q2iaIN
AVJ64pk/sSfjs+TI31loRA6tAQot+fH6F90dtNl8Uj4xiCz86AJQd24Y/aAqeNyT4b7r5twtli/j
DNJSCalQ1tlNmKsC49h/S94+Af92rSrWVmrkJMQ4Syhp0i9lfm5EZC17Icb2gNyLZcVKbkQ92lgz
GgbJh1D7cv0LihSG/f+bqtfaDLkGCEyk/PoNic/qcu4MQTwmEsE5UbVu68GaYV9YXKXxoZYD+I/r
p9g34be74DxnEk2q2lFYVlbeq4Zt1a2dWk8hxpPoh+uS/uFJeBPF+UQrWmRtjQbW6FZ8yR6C9TUK
6g+aI9vLAT3U6+JE345zimmSx0vJlCxPvCoNBukUisjc/+HZ+XUiPvrPwqaK0DpCawppL5DZTrCe
C+YGAEkaOTGGJ2UhHZ3gWHwmIA1toip1BPfRezPaYGYHBuOv1z/dPwSXb+fiwtmuH7o1TnGu5EMP
4sDkVDgTtkFCG4AYbn0RBScCS+WTAUWZylYBnKxba7FtRB9CEZmWQMl5pEO9V0elMRB+Lcbk1oYX
TYcorexKmW1DhE8uUnPK+YUsLLMut5ALFIYRVIVky9HHoeluMutzl472on7py/su7T30HP26SV+u
X57orLzPiIcVwQD03tQf5fkY9SciHQDMO4QiUgORKnKuo5vAtiH1FnQiP8b0gaYvzSCyYsFTweMe
xm08VlaMJmIOFONVBtXiivifgPY8azoBbLLoy3EeY9JGOqmYP3XTOvYj9KOGxU/zE62O2vzx+iXt
h4e/DMziDMyw5nCSkhlFwD5xivCmNiRbyV6VOVC7gyWEYRPpJE+gPK1gH9IIYOa6ovpO5tBV2tix
xr61pbJ3zDapbTJafjF/lzRNsbWkO41JIuAjEHxfi3uQjcGQelIhJ4+S0I6n4lBmpWcOrRv28U1j
Jd71byxQHYuzwzVvGhN5FzIQ5WEoBxsrpRa67YA+uS5HYAYWZ3C52s+GRVmVqfvapajWPajC9pPA
Q/JzMnLet4q8or6a3yi+6o1PlTPa6pOFsjE2H+8SsM/9y1Nxj3WXh0PfyaivDtJr0iinNobgxRSo
BDOpK8GwxZmcrC9lmE/Qy7aT7uR+tkMpdxtJckk83irZN1bmqtb85fqNXdcMwtP4AUuvBp84rG9t
VDRPqJcAsShtVm9KRfgQuzqvIvPXdEPGYA7nI1drtkyjQN6tJBg9msP8oc3zS7tkh6GPHCqk/N09
2kYed21DXKVtoWNUoG4edPlbWb020WdLExABiKRw16aAVC9NowEIIctqr5XyVObrpdCmE1k1QSFv
tyukqLpqgD+VaJhq+j3MVopUKkttQWnNpxjwAB73uXTns+lEL+qRqf9wJ9uSK91In0T1412r24jm
LDuiiSYtrH6cF34Ncrs6+SMr20jg1KPQuwrzgriuuELDsAHvwKTZCh0Fxfd9LXz7hpxWxNNqwoZx
EFk/15ZvUMkdy86eo2OMnarrxrU7hrC9ME455AaA2bOMvCi/ocF6zP3II/fSarNqf30LyGInv6z3
ubDTtR+Nv31Mvhqh9JWkA4AMoxboMKhe9oi5Ow/xV3VcW8yVlN50aA6NaBxI8G1/doY3aaDRKEbT
ZjGe8sUJB4xw3Wutj1GgShdUDvaj8s35uKChSpca/KlI1Rh3JrDxf7Jehz7b0lYP9FHInsn+3jvn
vJHHpekGlko6Sua/5TH6oMrJgvDASIslVzgGLZLGRQeSHtfRmiNdp5mdHsOAeOMZFXQ2eB6fxbOS
qujeOL8ymMOipwy6m33N5rbw8o+zv7qGM+QY2gT4OgpoIJ48jh72J/5qW8yUGX7mqzbzNuTxutHs
voObT815mllK1rHF+hAweJ8aC4vBhddpj9rwKc8OSfkxT779O3mc30mmcLZSCqWtFm81vliIBrFd
FVl+jhJU/5zowoHR/Sfjlwviufm6Vk4lU0Hwx9B5TV9DAQCsFpfcbw/LR4LP2l/0yRYVKHdjs813
5XxRNpahRhsM/jYABs4uWXaTNE/XP6VAj3hogaUtVi1U4MIr3Q97t5dOi/o6yTf9HFwXJPiCPK6A
bOpJUlFk/gPFVOpron+dp0+NiAZ4P1V4+2Q8nkBkDWHYMvZLckmfs0NzkRzri3JiU3mRrwr0XnA/
PA+fRrUkBUIhYL2n81C/kAbTcrJo319gXDz5XtHHVF4KeBb555D5CEYFjDcG5vH6/YjEcA6lLRu0
yFglLQ5ty/peWncVxYwYKhplbWfAsm8FQ0e7SeTmpjinoYPtOukaCJSlG8yuDOm3BHA2SuLE1eMq
WvETaR/nMdShNxczQ9l66r5OWIrRLq15VkbBNxTpAxeoJB04KaoFXkKNPo7Ja9mAmcS/fk1CBWf3
uHmwzWaqgHKGadfw8vd6Q3/+pgeMy1KMHy/QCX6yFiNFWN1iEWQDpGdJvm/rkyGrdlvEdq+7GBtY
FoFFCWJWfsa2zWpzVCV4iXkIpv6TsLwlOhF7xjdfjzarQpa8YoNu/bG8SwLWtUSZUxD2CxSBZ56g
LUqcagndNnRbMk9q/FKIp5ZY1/VKgMPT7rXg+QyVFSHAWs2nwogekjAJCis6R+rXQrnJ5h9NOxyM
JhaFyKLTca5irvAJJ9Y6kA4DWC8KrwLFMPneuMwvlQ71wHshkLkrkqiEWFhzw784kZNk1FPCEkMD
updkjZdI8SkmqyDT2G8rbeRwTqmQs7wYGyS8WRoHKTJ6SQWS4ITxNn1+KIraM/TqpjaxErAqH65b
9q7qb0RzLiqj+tjKJkYUZPJxHn6Eknv97++6QKJTqmumiTKY9rvqR9USmiQFYl1CZb9cB3/Sv4E3
wamFCOG746TKRhQXDLejktO8xbs4lR9iujo97S+DXh+aoa/tIZJ92iWX2ZTtap2CshWBCuxOdG/l
c9pC5qQalOznRgAGFYLwuBb2Ggzu+Go8j87szcF0UG/NIyMWDR+Be3H9S+/GVJvj80pk9St2BSBe
G2xpDcF28DpYX2gbICX3rosSXSqnNKmlp1a4QJQeYs5pqI5gXruRw/ViRR+vS9q3wDf14d62RZ/j
NWbEpbp1GoBFG37LRKx8+xbwJoJ72owkLYma4jCwv7p50oU4Icy7v/OYbxfDB7tzTuiUUtCwgFv4
gbEyYtDZSZATAYw08kUgIYK74SPehHajhdoPEvoQqUFT2s18q3R+NwicluBm+JDXkEBruYLNxi2q
e3P5FlctgNIbgfcQ6DQf6oZjmo3GApOmyrMCEuYpuV3WGQQNd+paCZz97iLixn75kHcKm1miOlJ3
EgB1e/BWZLYxqiH0KL30Z8DpnBY3tckhtltbtaeDEAVtXxOBkK9ouqJgwP53X4nqqtKFKp4bpbqT
tAONBBVI0d/nwpBhWEMAr2JAXc4CEPOU4V/XjXVX9XQViCqaCmgVwlmSUpsGGVUZnd3EOphFcTN0
2sEcukOiF7nA2+0Xdt6E8bwgy5AtWj2i8cRo5v6uPNCb0SltFllh9EPw7XbVfSOOuxvJ6LI17HE3
U/WNkPiu0iO7r/9oYBAIhdABi2JXgHOsHcaCpjTH7EJm3aL0XRRf1CjI0uc/uac3KZxTlUMrTxcZ
AXZtHpbsfpqCMLxbMoHr3s8ZNofh1AFsOD2JOhwGKDSAB4hOoz342onN6v0XGMy7ruJNGu9ll8wa
1qpCITM9An8BdZLsR/wV84pAbvEq37rHe2s9aTBbUZD4D5r463PyHncc5dVSFbR02R6X+qVzwiOp
7c6N7n+C2qOD9v36/e3a8eaonB1n9TImUoj9nL5+GEB8WQuKpvu6bhmqpZqoV/LN+GlVEzmxoB/G
6Kqz22ufo/b1+hGYir17E/U3EcyVbDKiWcc/KcaQ3eZD36NBIUfO1AWr7LfG7Rr/yUKTspHGmVWj
V81aNcx4s1OUBYjr7c74nKSCsaB/0IS3U3GGVY/WEKvzpLgraBuTg3LIMF0s341efCj+CyLF/Yh3
cy7ewjIsJ7cZNM+KiV20zpTOTgYqRQWAH1YQWv6kanYz3kZCAkL2l6/c37vZ3JF2TVEzFfQHgNYC
D+++Rs8C1HlA7Kx+4Mn80X7QPEwhfxXtWe2/Mr8+ssV54rwkMaaYceiu9WMsXTR+3GLQy7+uoP/g
vd7EcEaWtKRtpxG0ouFF8Wu/Cixn8qsjW9dHsimIPXbPZGA9EEBXhq7wjE1A+CgiNpCPlu5Bx6A4
8ND11YlQYRacatd1GJalmYpFFEo5jalpOUfrCLv7+9Xsj4qdutbtctdVmFNqA3qriZD4d73Jm0he
VdR0JYO6QmRRPjXh93Y95ZPI8NhlvFPHjQxOJzRs8WoxOxYpv5fxDTWfk/xpnn/kZLR75UIVv2oe
uv4QiTbTdu1gI5jTkgoYTpKkUPQEohYj0l90+Us+VV6UNXZbP1STbw7e9SsUfU4uoUa7F83CGqi8
1ZAGS10w7J+n3MoEiDciMUyRNg56rde2iiK0+8HTF9laE79ilVey53V6uX6efUNDacDUEPLKgF/5
XZIhA5K0RjfgJ76NZMdOemeAPoGtZCS+8Sdh3EYY56HnhhqZNEFR4uiLrsVBMeSeaYpmdXetbCOF
s7KqHbqJ5Kj70vzUg9umEOj7rta9/X0eeMMY1GXMddQTR5BSl/58YAgwYlYD0dUYnFmFjIVyYS1w
smD3Qjugq+GkHyrsXeRe4v7RROPmVJwtlVO/xkbHkFiSxzB+AfTadU3bVenN3+cshxpm264D7r6U
7yvtVU5fqPwvlZknwpKLaFGSZGBtk8FbPCyJ+NFlPDVHoI5h3OL6gXZD3s2B2IE3NtqXDW2tAdPo
ae7Ly2nCaspE/wIOChlFE/j7oc1GFhewyXG9WkOK0AYsjJ2nOsSpn4qgPoyLrfqADPFF23uiw3Fu
IV/GaC4iPIk1eaRTsPQ35fytVy9yJ/B0ImPiXEKTZ3VeMpdAAt3XDpY3Yf9WPvzJBrqy+YCcT5iK
mPzNCZEmXjl9l5dbZY0Ez7vgm/HrGKHVpcY8oQ2pF6Mdawcg47RFQHtqU0sVyBJYE7+SMU9p0o8Z
srsut8n03KPElAncnMCN8tsWTZQNpA8xMZWtF0X5IosmnEVKbXIeYQErnj5UOEPvji4b1qDgosF4
YAkc7szPA1Xw+uxP27wpAU94RZVRG+UYYTOD+9BQtsBI4qtxTBz9BKBArBqJZzZEH5FzEhhFUctM
RoTSFr4afp6UL9edkOiR4LeuaWQA/HPq2Rp7fYQ6sI9I7jtX/6vyl9dONNy8n/RsviHnGMgaUTDi
ofCoYokTKFqBfGQ8aP9NUWE3LN+I4lxDYXYa2M4xaYmYwSaGs1a3fXI3yaJcY99uEf1YCoJygwea
UhvLKC2J5aeO7KyuYmce6GGD/mvmSC8yi8yl4wIgk1vl+EeX9yaZc+vTQkqjsiB5OeXPxAPNio1u
00d0W7H59meVEvNNGnd1cago88x4cXRbjQFWETu5C26EBKSx8SFsvNgTJVa7GDTKRiR3hYbcUFrE
OGD4wrqG2iFqbODr0Bvwkfz08rpbowqvPgo+7L57fDsq5+7HPrGWhKClzIaPiaMdoD0H8ydmheLI
z7EXPYkmL//BMn7J5BvngGqqQEv+8yUDSCXWR7HSSO4mF6QNp1JEyLtvG2/CuNgQc/CZujCdbcab
YXzIo2NPnTARjGsILINHoGoHSzGmEEeaS5jBZHxS25MWV+eEKHZdZoIIUaQtfAd9TklngJyMxQJA
2fIj7Bq35yqQUF/AKBvqGXYZJIozfxJoC/tY7/JXJD/AI1N0lk7+Hsmpca+MEstfMcQHCKgESPLF
DTaH7PQkgqplindNFJfYTVny/5OmdLFrQBSUqR9VN2EEuPVToz5WYeH9y8NxL9BoWc0iSYRBcV6q
5MNUBbSCM8N2QRJewvx57XM3VDES/SIQvFsV2HxVzrnRXM+aOsVgTEbqR334ywzjD0tUPwPN9UjS
Z1mVSmxrSk4VLjc9dt6bUh9twW/YVeDNb+BcXt+mk6ZWmKOadFv7ZlbIbxunQKXTWT5WzzqQvUqH
jUeK94x3DZRqaCPJFGPgfPKms1HFhqVToXJkVI59k2Kdw0sM0UrTboSxEcTlbamaS0OZsjnM6GlK
bnLhwPf+N3w7CWcd1ZjUlZzBKuVqsUN9cWL1ockvoG7T1o+C+2J/6715vMnizAOrWfOg5wtCwo+K
j2gmmFHEndC2SA+ynfjCJ1F0S5xx9CCRSLUcKXbjLUBfDIZAurUwQzv59asWhDb27M80soUP/945
AaxPDdnSQUvKUzzmc4GpFwklBLZXip1FL/wUPk9+fJiDBKXqXuTh9saGtvI4JSkjORrrBY38CSgU
c3K0BmeWFc9EJX5KbGCES7mt/8n83VYopzijuWS5JUNxItn0OoCT5gawMELLMyXRoOkuTqMqE9Uy
0LzT4cR/d+GxsgIxNl/Rqh6RTLDYpnGyl+o0fgUd2bP+gNYGcor6JLkicOo9FdpI5rO+AvNyuYXR
GzcpvaV67Ltb0BWYIjpIpoi8YWylcO+9ltZGSgpWnZF8RfU0634SLZ+LDsLpSGyBqlxm4NB4IUGu
k/rm+q2IurtQEVX39w+DgSTVAsUEquG/X5ayZCqtesacmPtK6M7LpRCNlewf5k0EF3gOU6krVYRp
RUXym+kozd642p0I/23P96pgX/jPQTitM9UyD/MVBymiyenW9b6viKA+IjgIYZa9qTIBj0RCAD2i
2JiNfhaiw9TCMY2GFxNR+3sXAHRzHMIpmaE3a1TqKPpMy8NChjttaW8mJXeG5Kkh9HuiGfbSPtVh
eAusEnuUw69k0UCDinGn6++ALtAQwuliVFZpUTJYaJWAD6YEkXNJymNVkps1Uv1VvZ/HxUOb9Pva
0JeiTCJbQiXJVsvPYDTSnZw+h2Tw+maU7WYqbaO2Coe0qW6vbeNGbfRYmqktSfWLDAhHSc6/aLmV
On2xzk5CgCYG6BEy57q9mNRrNGDbWMAkjb7KanLJZOWeUOkM5GwHGxn37UjvJJgKNQbHNJTDSp4U
qpwz7CPkkwY+GwCb6I1tEOOrTkfbmpre7vT0kMyG4PXcVRUTkwsUm3sWOse/q4o2JLQZLPhAhXzP
inM+f26Kz7GIcH23iqJuxHBKnzK2oKYFNzEjXpKD0WWQ/CmaVyiEsr4BZu67xhNBM+8eDjuJKggz
ZSrzucHSEXmVOlRA6zEwe/Ag9Y8peapE9ZRdi96I4QIQLR+boq9gAmF6lHvZNgsRN9ZunqhuRHAx
B2tN1FaIa5KMIzIs1yKHaLjE9T0hR4mW9pDgf5o3mA/XjUp0NPaFN55EM6qUjjKoVVJodykXZ2DH
+NdF7G4+bj0I9+R3UtwtqgG7ZboRO9lD6C73iG7QURpc+pGBW3fn6UAdSYgywdTu/Qv5yxcT7uZm
xZQsbUBIlc2FHVLPkH/I6M8ZxU1fvMal7KqiPpPISXEXmdZRGSuAtnCl/qOuapeiUuxJo4JvKpLC
XZtumMDfYS9/UZ7L9WapL4MhmFwXfTruPY6lTjXgV/++Ne2AEQ3U4NtAVIPfLfhutYNzUGNjhmlM
2FEWe/3IemfhsV8wjqk40qlyy+CPEFVUGBsB7j867vwIeWFUKgJcBGdW+SksvizhpfuTcS5Q5Zng
Q6FAE+Wrh43Z6Ekn44FO5Ivc2JP0EGfHUITWu5eEbaVwWtDRzFDR3kIdmXTYLviR6fdgZnOq9VxK
PwRGzB7Xd5a0ORGnDggDzFWrItmtcnvxYqeVnMIxbuqGoanYsmwPooXUfc0wwA1MCIM/5CswWrNg
763FPXXe7LJ8KPYtJ/RXh/hsdEc48r+bf23kcc6iapqQWhJ8MLkAZikADDjKoPnZuAOEhlMHot4q
u533X/TteJynCCNqWNUIcfPsa8rXSj5nHbgRRTy+u2JMTVYMgBJjfIx7mVu178NsxAhtUqe2BeYl
+WGuz3RxBQrC7PTdcd7k8JVOqndqVDL0cvmUHFDJ8Tp7aWxM3AfayaodcC/f5NhcxoRu5ItS5113
+BZ9GNynJFM0WWM0IkbFDHefPK/5E7hOBQfcKwhuQhyDs7YlBGGCEuOpnNrEwWb4OS67oJw7FzMU
GITXVqdIJpdY+X1mIepUFUEkJzokZ4F6FC75zKD4SP1tXR7N0FOy4PoZ9+/wV7BocL44neJZNVc0
30jo1capS7ATktqq8qGevFYRbdiLDsRpZjGVYANqUNdZlFOi+qb8kP1R+vqmGHweXo8NEMAxDeQW
2WG2HhLzMHVusvxB03+jGXzfteyxT9AqCH5J+jQpBy2/KLTDOoHTTQJJu4/y5jxcCjR1qxIVGi5I
xQpo6TOeoeaoChvj+653I4cL2UIjkkFPhoiXBNWZgYLVkEWfp29scDfyRQXwXayF7RfkXG+kLc2E
WROEoYlNA1Te0IXF2roNBjMMazD4wMlNDyBQE00a7LZKt5I51zGZJsnlhKW3WJ9n/eb5nASgR0bK
Ih1FsLDCc3I+hDZ9ORTYGAOToUMe24/5aP/NTNdNTu+ZpwaP3Y3uyJiJLv6kZrC5Us59pBQli3rB
1tdoHtUs6JSnagxkEdLfTiJjKRRD+SZhRTdT44w6jPNkGKNOdufIulWs7GtkRk6YkbMM0ukUOW+X
Im7o0dCfNVsa1NfrHuxn6eP3Z+g3+XxpZIyGiNQKngJ46/tcx/ZBAt6SKgGmRXsrtdNz2IaXoa5P
qqrdtzL90FrdwZzox3CRj8o4HbsctKZgQ+7W1leN0WmxA93LgxcR/Hd1PhKq2/PS27Eu2yV28dV+
OKgKaIii9ntUEW8Oq+dZj8+G1fur0gRzGd4WU2t343TI5M5WNVMEW//ekbIzG6DKMgAE/h5aBuAr
WDGaZLdPxkCKMjfHGQYjEb2A7wvGv8vhtDeTkqyfsSrjSs1RHm/UJAjXz5NVOjJqxgmIWYBoJtrj
F52NU9sJyz/Wsiqymyr3seT21Ws2qoLK0vsQiZ3LQrWFxUhAN0Jos0mCEUJLRThDZxPpNYyfGhxo
fZX+d+T936VwPm5ezN7SpwxpR+YP5MHsb5vmEk1BnwrWwETH4VxapKcDSfsGofrkZt19ZN4sxedS
erxuaapIDKcN/VLNQ5PgLUqy+cGIgb9mdQXG3ttPkrV2dmiEvY2anV1nrTeG+mcZTQWpnnyVogi2
Tiejt1yM/gVlYdjxrPhtun6V2i913r30Iz1QCZXE7jvW2YIiVZ6u/3j2rd97ibcb57Qqmq0o6ygK
R9o0nLBPHFDo1nUR+57QwOg4xSIjEjHOE8qkBFdZ1WKlUHKt+pkkp1I7rNU9DR/V2ZfmSy0fyJiJ
xL5P1KBmb2J59KA6ripJWSBWOqy+7lenCJ3r+aE5zkF5EfU5drrzv0vjqsMYwrFoGsP15Dfs+ZQv
yjl2rcfw0CXAyFbRnqu+Jk+iEZJdp7A5IxcGNcMIvAi21dZKqb1UFxoGHZBtrl/g+1gLR8OkEbpR
GvZu+DKBtGC73czwIdngwX+GEMUFkF1V3IjhzGhW0jpJ1wLOZ9Fuh1R51TrLu34Sps3vtH0jgtP2
xpwKXVaZJpoHZb2p6pchfqwkALCI+s67F7ORxCUQi2aU4KpYZOwGBzHJbdn8Nkrfr59GJIOzq0qn
hdxN8NaWeqNh/6N5sBbBttVOVPjb3fObjEPSkMicQMoshwBMMjtvAV1ARSTWNHDlfHLMAdwEFDVT
rRgvUsngXvVEoID712aAyFdXZAB5cM/SkumhRTUcNI9ABXaO5++j+txqfhh9uv5Fdz05BrL+I4ip
6Ob9i1qAOCgxHoxpvfQrcfL224qmZSIatdx1TRs57GY3ckojbBEBVZADYDML24fycT0pDqpkoOmt
BEq/f4cY8zBAVK9Z71d3mxKZH+3eJkkrhx4bF5AH2IESZTC7d7URxnmkbjWkLi9y2TVH3SXZYs+d
aUtVZZeRdKsbsSCY3+nKQUEx4GFRsOTRd3u9U9VP1dCsMkNfp4Brbl6qYLRbT3HY2GWO3TZRI3BX
Sd4k8iZBRoNoWYWSeRFfTPlFm9xJ9cLicF0Vd5oF7GCmohGAJBrv1m1NNY8x/wh3CFSbB2uwqy+S
DZZPP8NMafkX4PkD6TO1rZN6MF3jRSD8fYnnd+Gc+zLLqG0mQ19/pdeNe4NR+iByBT5sJ8H+XRLn
xCylrS01h3Lqd6Or+5lXy+A3LG6aZwYs2J01gcD92/v1WflV3LpbB2XIW6B7KQGLwdTbjB4qKnAk
/2Bzb2K4cMBMSwlQe8xlxa3qzFWuIO/JkWfVZ2kixF4mxCKSAbYSeXTkLHoC54OfycnH6xe5+0S8
KREPhNABNhrkcrBGCQMLxaFL/U60brlv8G8n5Zwzds31lZrwma2sYcoKc1x55Jhx5Up0CepKEb1I
ogvkfPSQYb5FVyvktRiaVZ2fxI1347n2NFA1gW0FMO15IPJq+zHs5kNyHhvrLOmo97BG+dTclv54
iD8oTv2T/VJ6vn5nuwdErGXKRNbJuw3nOKSrGmXGiomy+0G/r2jpEDDfYoHmupx9Hd0IYj9k8wot
w5gbg4kzaTA9hv1BjlqwOhr8pniBalcTN8K40KvsjWzGqjNSc7M/U3WAOfSfF80K/uWhOM8Fe9IX
tKUREbuTB6BX8NGT+/nEnJd1/N9LSXBem0NxzqvWZyqpzEdbWvtDr+KjKY2lE6/DpTOFRYf9Lwhw
Y0MzLe3dHm6m1WGfWwOCBgziy14OzFzdtOOv6p1xp/qspTDfmaV//Xv+RDF5FzIDYuo/Ujlz0yOp
JnDQTPGzxxXTeGAQdU0fPShHO4dH6q4npjLGYfwgY1odYybmvejF3X0kLBnvIBZIsQ7Cr2HSKovH
qMKPiOb0NGuf08l0AXT7ZUoNe0B0HVLZnmVzsftlsGP5I3iBwcXSiEaw925g+zM43eoWYBhNoCFz
yzCQu7uk9fr5T9zbVganUkWH0lxb4qjDiZyIxwB5sKh/MWwWHi6HyDW86ze8G0FtJPILm7PV1Xo6
QYnJA5sM1LuftMbFcbytHcvFLIkjuk+mM7xOAXWC9ZxN8Nfz4OdajMHPJdZWVzePTf5YaAfBkfbC
F0slFpp9RKOEb9/UUbpa4wgBJFCAS9oFsZ+BPAlIB3fCtv1eLL+VxV2YoU/JUC74fCkAL5SDrF0W
cPwovll/SPRbPZpscD3m5n0Z/hCccu/l3UjmezqhOagoGSGUmRwaMHcHszxRt/ckj0EzN0fFy9Cj
EK2qisRyoY1UKWaug/jFjVvFHlFa0U9Gg6M/0fqPVPPtHvklOzpTqs4FRKkP6NkuzupWp9SVnMwC
Wovsa14tJGbc6UxYwEP5pTt8DTScSbIsYS27yhNSXhZzK69Y1McH7Y75eXaorXipNxz+94XZ3+Vy
jjZX4rjQQjyQJh0eqEoxN0M/5NknSzcumt7+SQq6PSbzdZvH38yjgegTPq18yr8PQRGY6DKhMLm4
hSu52et1Xd19RrbiuFjDTNdGbweIU+6sg/5ETpobnehN5AGf0WPCi6PlEYC/K14BKvXabS9/Zqka
Zo0osCw0xFe/H7mc82SR5nHFRiWD20686KU8M6DQNjAeRUQIe1GctRHGWYk5aiGpzBQFoM5L8kAr
AlL4rYitVCSFy7YjeYwHVctkl+LhA9fOWH2Lx5tGZIhMGd457M1huBh/WEmYjqUlu6txmJqb0Azk
QZDIi0Rw6o+xTTOU2ElU8PlVxaFOT3Xz47oW7mBZwsYA2ft/pF1nb906Ev1FBCSRal/VbrPjHif5
IqSq965fv4devOdrWrncTbAVeIDnUpzGmTNnTFBm8v/HXduZ0uepOU6khq9e0YNTtB7vsfIwmc8Z
nu9oeznGPD9ERfsdsUsWkjZjHtPQlEIFS6Hi1gMMcWtzl1OevU0+b3UmdwVoW5jTXZXgK+ie/39U
DU54JlCwuHEqaZsvJrJ7+6Ye9iXW5arHGOyrkm+6Gf/O5AjftMr0LrSNnEchxe2xubRB/lDuzR16
2NIFwJv6fiZMyMCqIRkMIDMUb2nSq7QpjxNGNDG2CZxG5F0+2KZCMl1num0ZUBlB51kxJib4F2HA
/SeiPGKH4KgGfydC0HmsJY3Uusenw945R+kDO6yw/uvpspCXisY74wV3j4pXA9PR13ur9FSzmorw
BIVdz58o6IJWzNEeCj/1RodkLys8+QRI6FRBfJc+afeX5W8n7wDMaTpasxho4R/6zOhszSoMDE6s
nr1PPkQgnkL8dtkNfzXwUCOdWuIX8+68Z/IExe8SgCizBKGG0wiBvusYEgzO88BN3erBlnPSb6cM
ZxIFE8jToUg73jadv5PvxGlvsHzRib3lR/9LdR1OFdM8RJ6sTsB1/dI5BVvo47WyUoAr4cweG+00
Gt+r+OPE3EZ7riMZAeWm+zo7oqBEpTLC8HhGbWR7w763ZUSkkr//rixXhFViG/j7ersf40d9kIB4
ZVooEuHlbW8NpoVkGUtMjs1d5EMHsc2e7Eo/8yJPl3gP2XmEwEzaoelii2dzehrkOdYDx8ZOYlib
nvf1Tl5yrjPDGsOsrVuGb9Z7FrZrVDvjMBZIjAFNwkx+r7t/KY+f+UxeY1S1Ms6QV3srdlblHoik
VIzHkx14fL3i21+KE/yGucRjZzL4Dd6/5eUp4pb74qBgY2Ek5ffZGJFDuDz7mILXIEOTEXXmTZJP
nEQeOcEetaNAv+dFxQp8G0qgu8Zz5A3OH52TA3stTqwpMqt22qwboYJz8gBa3A87EKBevSxWxoS1
Jcn7NwMooL3/CBP0Mpu0cGEvZrCozkIOq3JIlwONZGWMbSf8KkeInp0VVVE48LmCYtcfFKwFIR+W
W25xRuyt1+QPNhfz+3sVKChnlJFhUQwYXGw/lf11OyZOXoTO1PihJaMX2KycngsTVDO1tNbGUPHq
LXcl2EPV5/VlF3aEMpj8ZPyPvffztm6jvUVNvEzfmt2i5tpMdcTvoq0wbGa6s9kerFX2YNk+FHDL
YDszTTB4ClFsYDamsPmVAa4FduFuF/kgoxgCPHuPtlc8S9R+C0Nln4kTwpe6JK3W5viG1nV94JPF
5jUQnKg2/f+bB6AZps3LtNitQUX+wsjszcpe4LZWDAcY5kcd9LXR/vJpNu/oTIagfXRNFYzzQwaJ
7kfNN/MYADAJ3YRMhqB0rDabPG1RmABOr8KnYm4hGz3dmF57+60ELwgCGG0Gd/Hqjd9NB0NKHebW
1vvoavD4qqTJWT9f/m7bL7KzDycoXbv0qT6PwE7h6ecUtX1tlfGu6ftgir4N9nCMFvOwMsPr7F4C
Dtv8nDY1sNJdU/R3kymsSfvMCInijZMdrHq8W5RiT5Lvlw+44W8Bv0HN2mYWFgOKgPwuixLAq/CK
CM0OCEx/rY4Yx3GUUeLX+XcSnMQbOcLFqfYcTU2loWyMdnuprx+xbOAAz3HMIapBie7ysbYU5Y08
4d5SG6RdKk0ArfONOwA++isknu78jAWWN1PsESwXwuyeBPS9lcRhQspQVc22NXxMQWpnlTlK+ygS
ZB/JjRk0u8IFdi7cI0Yflv1IHP3x8jk3lAQCbR2XB3EggHzre0EcP4ZNDXRBREDLkSUYAVAe9Zjs
LovZMgMNfAcM4DiwLOGEb+WsWm/apEOBRTmOhw4bmnoeKYP0KIN5c0f0Tk/OBAnxfxzytJtm6GPf
fUqMb5qsUrQVRd6cRAj8bMI4T8V0tIORlqIA/1IOsK4WFGuzQDb2unk9Z6cR3G5bdUXKmIr2NgAf
sGD7mM8HydVs9BJwIBtvV+RmCjTv7dXkK/DimmkoXjdQzCorX/vUyLHiV/ejsr9JjOzUVVhnXNXj
98UwnGwI/+gXcNZ1DcumLCa2S+ykjlesz+BIEIRlh48E1Pve5x5ZtvLqJZl4px9nsoSorCRE6xd+
fVOrlY7dkb2KHQ1gcPDGUf1OsfVxnWenoKNrFfaux1pIx7BVp12zIFMTxzCqo7JM/hAZ+5DSXU0G
t+3txzB50Mrpw9qZtzYhTqPYj0MK5hASRg4Y+w1f0/M7w/wZjdSZ6+7bMtX+oE5uYaZ+oeEfz/N+
ifPPlqp7+tzsUjCOsbR6xiNhdhpzPPRNZro5nLBT5ebHQUXPvJOWD7lxXPo4gioM3UyLZYb74Svv
EBxB5B4dI8AOqN8/ya5i06P/exNYWfBW71bVWDqlx63HGIunOQiXD918Zza/Fmmpi1/q788FCoO3
onQGEFVdwyksWCWkFcfUOGpYTZxoPTaq70oZMnfTas9OJvigiozVjMXcitcoB6YFVr+jtSxSbFot
pvy1l3F/S4y7mkWacUjw9cqr+cVmYq99eTwq+z/oZsJtv4oSQm86YUcvWRAKrWI3jh+1VJL3bbrs
s78vBL2xDvOGthbyPnIzkWBaJd9qW9Fef79g8sXQooVQArmcpMWJznbvkPjboEWgiFmKD1HdPF32
qFvXz6vgBgOnIBJyIUKEU1ksVIuBFmB+OgetfqoiyZG4IYoKfS5CiAvTRCp4IcL7vzyHzXb0pcsj
6yhti6GGooDCG/8j2A0G3cbRDBG1Kf1eWKcq87XIp8axTvdVmDkK+3L5y21pAhbZ2YoFbBD+I2ha
bauL2WKMxwt1EM4ZvpXdXxZgbTzK0KJ4lSDoGmGsYz3XtVazF8dQ4/towcCZFt62WpM5dQxyxJzt
SJq0R7spP0ddajtduFwnM/EKBeVB8N1XtNhPkx2DH+S5sKev06KXjkrb60IHgbbSoTuOTM3Wbwur
cNO0uasLGsS55oxZ49ph4YL4FBNRw2O1/jAq43ku6mDpB9+E82fZ6GqDMThaA/xvg4mJfCVXPa2+
pGN0DUt04zQ5ZonuV+19oZoPYVEWzqLkB6NbwHKSgN1tjcknDYOdVYnH56Q6GHv7OWX6g5Fj3GwN
BwfkU45loLNt2h6NsufBTE6ARMbAYRVBFYOpMSo/hgZ1reZrmQwHqIZT2eZPIFGvrGbKHLWMryMy
ydjqN/Nf1dTxOofZIOgKnrOz1SqfdTSRrC8NRoxc1SH3tjsfMYfL13kk0mL6pq2eCRRsNR/VWAMq
Gk2Q5s6KXM36qK0/Luvc5lPi/FCCsaIFt4DyCKD8tclOiZU9Vxp114l4ulqD0yE/WXZ2Y07qT21W
3VbV3LJSatDzYdLeSvbAJ0k6kVujHG+MQHCIxCjVkY3hP626EsFec/V97BXu6GLl9f108z+0LbZe
iuemJyQXsQn6kTCPQGINGE7/WN6MIHebU9Ct8YWM3Q1gja56u8pqWRKx4pTMSqqwLDH3Cbhm4XUV
qvs1ahdLx8H9Xy/f9KYygWYaLAYmvJfYUWvCQqmnLsGY8wx84Tj7mg3KE6Q2fydG0CetWbqi4wQN
TQcGYywqrJp8N9TN/18/gJa8noaf9rwaXrbaZOsLPhzchjJ4YRj6ixV6lw+zeT14gnLIgqbjLfNW
ylzYuB4VVQrMPxzXIvfnPjklBfHNNpO0SGSiBOeSWKwELxjUPmc/waRlRD+M7tGQZTNbzTJNPTuR
4FLs2GgNFPZhXUcOJwQ2y0t7PGoKN3EHDyg3Jz/GR+P+D7Cab+QKapEXMSGZDblde88oVnHVx96s
Hc6OdfnKNp/AKp+6gpPGyJtYpQBeiWJqHPktx2TpoH+aT+DZf5mkLn/KJsC2sjfVgGZYVNWwUFxQ
Q6ZhhTRlPUoiCcZyyTeqg4P2kPb3jSoj0PjNwV5lcQ06V/lkWMJWAwK1BYtgf+CswQw1/fAGQKxr
JslFpMFOUP1Qy1qbFkjhOQtkssfsAxzwfJd+4IMd016RyeP6LSaNmopBElB02TbGtt+eTlkwigEX
Bf2vHH68btfvzS8rlmNiLieQwTO2nKFGmWqAFcdWoSVvpXVzmQPnwPDmYo+j6ibG/SJjY9gWgdIE
NTG2B5rVtyJUgPDzooUeKvm+Jqea+GX48bKub4ELNEALAKfBK93CyPNbGTTRJqvgFbkxMD8ZuKLM
7w/LNa7qiXyMP4SODjw+9bHqMf5Z76S9/s07Ay0OUhQ+8y3u7yF1ZQ1aipercrcG4yE7gpj0S/tr
9kvAoTPTuXzaLQ+pMagHiExQAxENGx0mm1UULyW7bZwcpKBzD24XcBVbq8Ttb7Uj8V1fRQk5SF9k
dl3xxKv32qsVfOsgez2VXnIsdgm2WHGDK/3yLrn5I708EyykIauu2ivW/AHLEDr1cmUSP8slgWbT
ss8OZwiljdG0qnxIkXPwbbNm4gw768AeOCCk8vpr25ORj2/VN87lCUoaYWYxUij8lq3XO7X7GJcp
bOJbMoJIfiK3jVlLTrjllM8FcrU9c5QpHWEsoD/zRvSPm1/T4C3ZF0X5MNl3lzVyay4FPt/CCj9D
wQNULBwXA4arVw4z7F7WTsfBQh3tARsbPPDIySZGNr8jyuDwV5gERj/j7bHWZFmBWcK9VQ1g4ifW
BSG7Lc0Txk7r4l5ysk3TNjiDxsu/xQpOYeVJG+s4GdvVj0ArBRrgt/RuQidq2bP2D5JG7Uya4Pz7
RNGjtsSDsCt8VgfddDJlPfFNd3wmQvh6VZ6puaEg/c2H6TDSfL9ay2lZZZDQzV7C+VEE19HmRb+m
M+orxWJ5KMw6qZ3tLPJdGRI3McPdEv/CmOuTVc1SLCA3pHch9OyIgvMYwD/MSI+cOLzmk1kqQFD/
a6V60xebvLoHLmgF859vdTFt6oRRAl9sgZrE0tVHDCUHfVN6o8JktCLbVvYqTEQOJ4sSox6CT8od
FsPJ1n15wi5BTznJxjE2teRMlOCrurzW+nbBM7DMwlM4MCdSCTr+f4Bu1LQzMYKHKiI2p1jIgLHL
aPlASm2fYYn1mP+RzluQpCI1BYeAoPPxAkiBPaKeVGsfKSAZZXe1YH/xZVex6W3PhIgKb7bKSi24
paXT3GGoXC2Nr5NaOWn16NShDErGNeudkiNnA9WqyQf0hLRq7rWsaTAx9VJcpPt+z5nJ/2Qnk41P
9ipGeK8UbFyHZsCnmxl23IVuqx0j2VjjlkOnCmrkWKWqW++YHZIaEkYePdZiOFrN6gy16aloc+oT
27Xj4DaKrDTLf7b49c5FCo62bPSxUUeIzNanRDmVrQxPtaUN5wIElavaeFVDDQZUoxtnD6fE/hkl
fjpdj/KXHr/qS4cRNI+VJtUJPwwnZlyR+2ZPlpcAa8oCPist2627+XY+P5vg9KDLzdDzBpSOF4rS
uJqf+DOqD7fJYfKom/r6UXcZWJ1PJLhsY5tFMewApRr+hVz/Jac7S2kWtRgqxqMXJ0ErCsyLZkfi
5s+6P4CUDB1RPmzUfGMSXMPWdBoXiYEiviri3dQjnYpsqMHAhkR48hWMbdBTv/++vqw7rx5yKRnl
pq+nGji7UGbnuYdg3mM3LWTtYHdNP7hrdMrSXb18XMK91l73tVtXfpO75SJbxrFpigBfmXhXwBbF
5aflbFW2naDNTMixBnxjxkro8bvVP2RRBB4KSSdh00hepYnvpl7FWiUzRjGkqL93+ZE2fjv8AgOy
U2Mr9WXN2RZFLUw+UKwgePdoSnVCUU1dPYzE+2uJ1kh9V5LW0Zd+N1iyOYtN98IUUHhwuNy7ZTWK
NbRj0aJ/PQ+7dr6PJ1nCvZWW0jMBgls2wCs7VCO8f4uyMNJFNzoa3vfqwFHeMnjDS/HmnX85EyYU
CbLSUFf8F0oSbXmdL7crSNcL8smqlA+ZyY5ZE8VOnSdurKZHpqhOH1WeSeK7ZaUPFsjZLSsGqSrm
urryGOfGVWyAhwMKbdrLTyX/GJFmtxjd4Q8uHI8E2I+NV4n4SlDwdlVYjyvA7D9Rnlvji9EBazqB
HFeG4drMdTHJBVYpi6HXK/YSq3jSe8CvEIvjAnul887v89tiIj7tRz/sLJcu1k3etkGnyRDx2874
TLagCTSKGy3hFZzOt47akQYZtjKlN+Vz5y1eE0yH+ZrjomU1j5czvVMKA0AUDD8CCSV2HUc1DesF
i3W8sDw1ffJtNjLwGK6OEWogTBybm5mo18k4OWTpBidS+iutizGsOXjx3M2+YjwULWquqnIszNnB
eKELwtgPII+5LgbtgzX3uzQ32qMRYlQCtDuJw0j5pbXoLWbqgpIkSENAWDgtbl4bHy+rznaUMZBT
oQLBIFoIcHEbtkkBMnsk2pPf3aeBjRn+xOd4qOoKAc7RTuB/l/Vxt4PMq1gxv0+TphuLGio7Bth9
9LVzATb38ay4AbTdVfbkEP7BcxPQw3/OKRKlLhjlt1aKWnucxwHpaweTzL5eMYmYzTISXuoYswbb
EOZ/hGQo7pKo10I4kB5bX3i/MH/Alnm/3zeotINbfAc254OyR8lFInnTD5sqihKA6GN5uOC5LKaY
cc5fglnf36prfZx0GYvSC9HOO0M4kyGkkmpS9okRQlkU7K8wWx5ZFtAPrNNuSsGZbg5PXdmeWFp/
MGi3X7I6AIfHoVGs5wz1yKoCBaVheZFd7msjr1xF6/brOAcFGYNa+UpN5DNz4owgRHRa8BqMpP+R
A35N+hDIeeM4rsmp6A10ZCx/nst9qaXO1MeetkxOlKeuxlaXzJFb6vSDXjZfwN0ITswmcbIeoKkx
9Ochu0uzCOtJ0c4O1f1lW3rhdnn3eSwY5Qt1A8rMb1/IeWv3oEvCFUxu/MgnoUB57YGNeperGH0h
XyJ/dJKr2cV+sV3LPJ6wynwVv4FLP0Ew51BledUNKwpvzF/yW6s5mKtPy/vLJ93MMPBY4oUw5E5i
apqro93WGTKMWFVOfWOgPU9+jiw/6F0czFbx+bK4rRc6PRMn+H17YaC35n4feIEPTYltDT1ygWX2
L4vZdkpncgQTQp6BNRgaOJhM9YUKOMPG5gZ4bEyyURf5hysfNdhMQs9EChZVN7Y6rgTUMxa7a8En
AHKy6Da1b432UQHNhuSAm6nUmf2Kzilh4VjBhXjDkN/WfetU67JXC+UY18Z1keoeIM0BGDTdyjSO
RsWCbFpkv2HzMs9+g2AkHVXbMsyAqMCKalCaYEzFbw91AASz2/qrOzwavfMnyD56JlOwCvBqdXNi
85e9fbSzLzo7ROmI0e1TLOW8f3Hw7yzwVZbY3l/CLjVDZEge7bDyJ7eLAhWR+mCyYVdSFqRM8SOt
cMwqdushcrshvjLT6Kac5p+TEd8D03moM/UqnkbUBdZTVQ2m34b5L3sqjhOdntPEdMDxgZ09w8c5
Tm6HvLzVVvU5joBL0bQg0tiVjqKjQqO7KC2drASCLZqPw5I/XVYnyU2+vOvOHqi6ydbZrKFN4Jf1
auW+HEwnw86Rv5PCdfpMSqRluUXwEAbeN3XmSnVpghxqliF9ZIcRHqFVNQ5hzfHgIwMBs944Efka
WrJ+1naQRuaMBQv8cSbUGvOhz0m6zsgk7cEvUZHGEMvh8vfa7BlT81WG8MHUIdG10YKBmQ98VGo9
hVdTYDnDASRTgSzr2MQSnUsTvlvfd5k1pGjHlelVwk555jezZ7Bd2KYOY7fqmDu09svSTzN3ND5V
vbvKJj623wVnJxbiQ2ebeZjVKECxu/QWm6efTBMQMye66kFKWHixb3oVZhibztV/SD72Zrw9E83V
6kw7VyA4zDqDDWCVVxAeR09z0aQHSKx3Rt8KUCPyeyR8Eqn8Ct/7mNcrFqKGrcZt23DL4416MMfv
UJRyyr0S8C6lbJprM0RZKuqi4KhGlBWcZ5SHZJ4LhKgIGMgoxhiUT+y7dnGJ/piQz5KjbdrhqzTR
fdKhzGu94W+t6+IDKM33Q+0YP0IwnjoqXiOZZ96SK8uWJM/bof9MrGCYZpwWcVvxIimZ7pI1Cspm
dmqF/hoUchywo5qYpcMoCIbVCS/6FDtbdft+6OK9NqmxJ/kIW6BQ1G/++eQvJn6mVTMoE6nV8Uf2
TnOJo+6Ng77j0weyesf23b5mrEJCkKp9ZY0JvnaMkrcWHxL6gD2FTou+N6jOVSJR3PficCgT3UxA
KS2Qqgl62+hr2M/lzLD7N/bJujgJMmOLtLfrTJ6MYdn1JPUl35Lf3FtbeStTOOK4Kl2uEx0bMjAW
q4MienSwNhALpdKjzFI22uxvZQm5jRa31hBpLQWTkX3Dt7di3VgKw5xdLcDLT2qa743lrTzRNCs1
NooyxqhIHgzk19QeJmmvRyLjBcB8potJ1hrYr2fDAlLlKa7zYG76J7BOBpfv6b0jfXMUcSY7LtKw
0bH+FrTHipOXlVfHhjOqK5CRxe6yKNmJhACZ0HoCwNlkXjoeK+1h6X1t/XZZxAZK5+1xhLBo1G07
dAu0jpOTU84WgP0e4FL+3B+zHSdCwNrwe44qKa97VUoYtlGleyteiIhqrJY2TaEYvKqjXqnYoZYd
lKtWHor4QS6Yl4iqSnFpSlnj3nRnAjlo5y6DlwExA47eq+4GHOmqJELIbk/wISlwpUhrawYUqNtV
95V9nTUy/vWNHOrt9xOcRqisJUE8hNO4nl+Gcomr3Q7BihU0SSArTclUX/AadIk7ptoR81Ttlw2n
aAx+OOwwpOtcVkr+oy9dleAt4mReC3NJ8eXadR/T56goPyeZ6U9dBYREo0jEcR27IE7seFhGBnoR
e2VeXH1u6+aJdMXD5QNtRO0312QLUZuBYGxSs/y/av4PWbPp+gAK4J5OsmgpUT1bcBz1ovbplIxw
HNQn2bVaeMUkSyhlMgTHofFtFnOChMN+WHyw2uyVz/MJPL8zLAosDgclcqynepLclUzhbcFh5FhK
sabWxFBahxkD+8OQvjvFge9dxATh/vLFyQ7J//lZTCmrIkx1rBHGJu67NT4N1teh+zsnbwtuoukj
Y+Qz4p5WN/tUKYO+r76pxnr3dycRHEWy6nNqpBATgRgVIB90XZpTRmVNNtkHE1wE3pJhkTa4npo8
qqbpKgAMjJHkk200Yt+ak+AgpjpfgCdqkJ4FNDDc5Ii6qrrjYONyV07u33w50N2+1QFqVlq5lj0F
tO07M4Gk7sEqC3TnZSn8w/zeCaEj91bKlMS6sdal7q3mfmyOlYq9gNFOs3I/V26UcpaMwV125UwR
PMREerPQcxTSiuTQ91jxXLg085T+1+VTScwV3HpvjxXNLJzCMkXiF+ifzGDej3jtmneqq2Nb5PxX
EZcpgm8I42lKJ7WmXlkE6xw7KspXzIiCy2e6HC5AxP32SFaMSWYlw9ugLz+tmIHNv13++5dNCC3e
t39faQgt27WgXqZ+VknlJOTGkm3glTwA0HJ5K4QsrT6vCR4Ay6751R7o3vrc7lfd4YRNSBx8GZxI
EgGZIjgGbVTisR4THX5bBdFcGrSneQ8L5sUAFOaeln0mo5/nXuCSSQlego7juNoWLmouP4MI2K3X
b7H1oNVeBHaI8lNMpcHp/XP43C8B+/72qy5RHVohj4nlFTJMp7tmBxPjpcpJ1paUeAuxoklBm1ek
E/KJXo2c3F5RIp6drrlOrLs5PqiqJH+ReAvxmY8FBGmG5rIOMvPESdmTan027BzrbCvvsu5vVOne
fkHBX+iobLSVBb0EwAZMQ6VXuaGXerOT7DpPC7Bw8LMsWZIdTvAaihIPXW/qzCvsyFWUG4zbYc6p
wnYSJvHxMkmC5+jqsU+ioaGe2ZS7jmLTSvtcgalnTmS75iU+5KWZfpa3dBYF02GD1l22HkbrrsoC
y36UXBW/igvm9VLsPJNRlaEFgnWEet2pr8BAsFtB38geGjTjgQELZM79BV11SZ7gQUhJ9JGm8O6T
G30wr3rvxY94yQ7b5tHUbTwbvKKKg0lXdOZLN931vA3mS04tu0PBqQwEexmtHr+i9fIDp9pPPdzj
U+YOgX60gpQTtu5lA08SoSIFYlqBh4bM8JYUcxDFbQ6Sa21onJRWweXjbesNo8y2MTL2DpSbqENI
TQKXmTf6wapKvPSSE8kziRgeXd5f5asY4SoTzGGSuh2YxzRUS0nm06V0ouxRByxThgXYKLpzl/Iq
TLixMLbInGd4+NOHEUjM8SbGFOuBOZy1DyMRucPxkRjvfiZU4s0kX1Pcs5mYJWgS8pJ6zepy1jng
kNtRktf/JsP693hip2ZqVqa2VYJuAoCmeBBx6sUw6Lx4z55tT8Z6tK2Jr9KEvLGgeaTTvoK0cteP
t3p6NynBKltfJj2UEAZmrNoiZgw9rPzB58/L6Bg+vsxJwrMY93+l9EwIACy2lMTsEACsttp1KDtY
+XQAukriOmTawP/5mb/EK49HGYN5SXHSihus+CpSmU/eTnler4df35mMxbYmIwU1pncNuNsBJdD9
DILb8Yg+8p1+P2JgkfoKNkXYtZP9WXXoVbaQUlJjtec0RikqZz5QowNKAO1hHiVHlH1FwXWUa9HH
YHFH+bXIf+nlWDkDDKxfk8NlpZApuuA1KoVVI/i4UN7ICjcffizjDgjnmjWSnOA3b9l/P9u7nWGd
3rO1jphnNypIkjqvxiLcGHuH46nGxpKeXnXTJw7La1d2qprIkP2A7Tj++gOElycx1SY1tAzvGUTU
F1Lk2zDgjQD0cTz7oEisTfJhde2tis4sAznxikJE1qD12Gl3c5oHa9cdy0ZWJ5Doyrsp13FZtbyF
NSzlLq3AxXHqUxkjhMTidMF5GGAz1ToM2Xr6Qw2G8+Ku2tHOib9W1+m3LrB3LTqB4f0I/Bc2pvSl
e1lLf/Oser08wamgK6YNbc00JEWghjhw7njyYURFbPTTvbGPbtRbiUSuDhdity64mMzSQ7IWIfPM
zguTg4UhgyHOHGp65XIkxcliN1URqEskOapMbwT3Ele9PubmRL20O3bDVdt9oNUpIRIpGzDTN9mC
LvgXZdSUkSrIFv7Zdd40TnxDQO+huli1xRfFYH5yiCRWKFNVwd30GBXRmpq/VVu45shykvpA4o+X
704iRByuXdehiLQUhe428az0A8jClPHXZRGyyC1OnRJt0SMbOQm8CXBBWLJlA2uDsRe+ZSu+k/VY
fvNe/Ff/DcGbxEBCl+DQ/q845mZ++kA+8N0JvMLEF9RPe+A7Lp+Rq8AFCzC4Qz0LssA5p1UH0izP
AqFmVF8ZmhNZvwCYbqijyjAj3H9cEib4lzUCg0NNEOJoedOmn6QOTGJW4ixtGeZjXyt4cINPzy37
k94kvhq5PZFtapUpH/8hZ19NaRYsjLVHPLPrWx2rrSkAN2Zm7C/fjew4gpcoI9C7GSXMt1S9Rj0k
6bdYuZaDsH5TP3vVO9FNmAXlW9e43iHrdks8A2PP8IBFx7gHOci4uWUfT3APcbdGDAM0aFGNbmYs
oMY62BjEv/ztZLYrYt0rPZlrw0R9okUmsCKYxIHhUazFLoLwXlYRlCi2iHMvskaNbBPt0cKsXZUu
90VcSGKV5KuZgnMIWah1EZornrIe8tqronsp87LkJStOfC5rFvZRG2reMAN82wVGF7psLt3V8vvw
h+R+uGO54AtMwRfQKk6VYYRvXXZzsF5B6W76U/nc+rwwVlbu/0/48CYWmvz7npkstuRMYR5nqLio
xyE3naX4bKamLOJKEgoRa8Mw9QseFNSRlGOyrx+A1weLBeBKzrKnh8tfUKYQgnegGIHpSYnXawVC
od5yWOzl+J/LQqRmJPiGJlproiUwI1RiA44Mw1ZexKMIdCdyHL3ME5mCa8Cse11VJWAvwxHLOq8G
LLSr9xFgWHzXg5ycRibvHczG6FodkA3qKYZXHvhuCf2ePVbf+RI0dJsPpqRTJQvxIuDGxIMvUXnH
10T9JtrnQati5mf0Vywk5ahJ5ZvtJc9/d4eW4DoK1g1FWCMs8jSQN+yju37/X6Km6EZWgZYkFJaQ
UMw9YN+2gt5ISn/Eid+EH9niq/q1lRE/mkKJfkpcliV6kUapqzVBqpksTtp4LAF5I9as6c9lJ6En
lUkS/MdaTq3ZRhH19AGUj2ueHfUp9xjRHHCF3IyUSIL/S3/lgoO0hBzDWNeQjDOiMofQUUDoeqf3
WcCkAAvZq90SPEnJJ/Ai7LOHfvCiIqd9CF+YrGP/L2O/JbiTIevzjGLVIbjQDi3AnVPrW7I+reym
BCeSET2ri5y/lNXPrXUNwLdD8p1hpg52gsgcPredC7ck4m1KrNRSFF614RAOw82xGcEpnycgHdsd
SJ9ljYrtRANDThidNjAqLmihAnrOlGDLlDcVD/34ZFjBZV8h+/uC0i3a1OoU7XtvpM0hr5qbNVok
Irav5/UIgrZpTVWBjVTRvKg8ZdGARAODMC4GtNNK4m35j31/N6+SBGUbkznLmZEAJmKdurZ0Enpl
ZDdMebr8zX5Tt3iVIygclryWWmbhRK03YOcdz58JFj7y/Blcok65k7IFbPdm/5X44jvOkhl7XPTG
Mitgog4LxnnUfbvPDkZQX8uyJv7TL3xCsTc71W03dlbHPGOuva6frltlOvRKvJvt5CatGzcslysQ
S8kqUdvZ4esBhZCFlfErGBRXzZs/5Y94eQesdKvvnccCbW/cT98aicDtZOpVnhC1ojXHHvsYZkyw
eVgLlCwoeomI38T+VxlCrOqx4SZXW/i+MRg+rjgTGFw+G5hMJDt2AgPvQQ5y3A7GryIFd8EIGccO
vP5es6AF/GxqV1P+dbF3hbFj44/LZiCTJbgOcAoC+zqi9DqN90Z5m43XYTZidihIG9ewHi8L+03m
9noywYtYS97ENu8ULbsBlGCYSCfuet95yQ9MMuNrRr0k01BlpiB4E7YYjZWbL1bON65nPoipd2ZQ
YV8Xv8Lc58tdOWfj/0Caux1lXk8reBhr1GMrbQ2uOtF++sJ3hIGjI+fjGWiBSBc2yr6u2KNNFK2u
xxpA6jGIb2ucUcUY06E6lP6yX+6HowwCIvHUIr1izmysWgC/JwB9B22tgem7SqsTzWdJuJaY+css
8ZnfZBTlZcUE1ERTj0r5tQPghESycTNJgHvPrGKTGushscYczCo18CzdYnyfq+4qjFtniWVzKxK7
0wS3Qjt1aIwWzZ2ovFXoMYmO048x+1RHwTpK+P5kogR3MqYkbtcWBalWv8f4ijYU7tp8xDgkyfdj
KqHEkd2V4E+UdraVmsIl14bfqCdtCtR5d9mLyEQIToSGlr6aGWoq2X9I+65duXWm2ScSoESFW8WZ
WcErB98IjsqRyk//F/0deGbRsnjgjY19ZcM9pJrNZnd1lXrK0snpotsmE83/ityBixvzqJhTDXY3
cLqfaB62MnHsydHWw4BDtb8e0THiwgTJa0AdIpjCjEWBmRS79Ovynog4CwXbpnHIMIpB/FEuWWlt
edQgi1Scll7w8f/Suvgd8TSukVeVa7lUQFx6asim+XN//Br79gOrvk+YK2RahVbsCJ/K2/Wbs1ku
75Bs2RgnBUvrtW90Cc3CVaf3OL0DN0IRQzU8u67ARTqJbjN2RnfSLJ7fBUWIldAMGBKUQt+WGcrC
udvaECm/rd8zHz1uQ+QqIotc1ADD/lxPBapH6vK0mm68/FuJ/LyTXKxQSK1JpLSwpLa6I/1tLi+f
ySQLTrAqOF0aFyU0NMuJUQHCFEsUEMz0CB0fz4yj2yVNXchoeVX/mHT5oe1bR1dBqEx0KO+Y4aKo
0F7Ivw+DFBTgB8ySL03UOs0MMhgSB3J5T5PB68ARN6TUtekU6vEk4nATfQQu/phDQSWwZGreah1o
dLAGwSkSxAONCz1mUZaZGSP9Q5UC4kOy9LhSPE/r/xjiNC7uKEraVzJB2U7OHrP0QYLQfEE9kofm
JPjeoiSahyFZerpUKwPTMMmTHPXITnaq3lmBHAX2ibg5moEuxioHEcfHX6BXvx2axyYBSmZ3Essd
qG9/a+7wygvysC+dEQEpBied6qlXVdheiSR2BdFW50JSnrRLYc8q8mrD0cbYybqgMG1BdivwRJ17
/xixVq39yOa7aqeOfhigU92/mgTnlMclxe2UqhUr/Chq4nTI29HmV7KbrHQIyLv+my0u9LSyulgk
BcLXkN+hJOmsWE1hgDRqCjSRpJ1o47j4M42FtQ65gnsK/qdDqEQTsc2Kvj8XJAoZIxt6bmM+xPqS
YjyNmouj9qrg+4iscKGiiiK7UDN8l5h+JVZgqN8XIsgeBdHoD4HXqsizOEKZUUvCNH9p6jtJvZnm
r/sfX5Cj8hCkOOvVZZ411aNKOBW+PJ9I8Ti3h3YNTCFiRbAkwmUpcrRGcZHi3u7tUYb8junUcR/C
I9BznlU3G2pf7irXTgtHBkkPGWqwHX4pleiQztDKztLHoqTP+xsgOGk8JqmUqkwmC5LAtv4uaV/U
5FuU1w7EyJwoe9s3JVo+FzVicAWrJsUXBTJbWb5nxY8xP9Z6KkhrBb7Jw5KsSKkyqQVMzpAJtEdM
b9XyoF7/bUL5d4An7GdcPA4Rhzrb6NDUV2eIJ7VDOBINElC24Bj8paV2tsOFjD4d8lRrUVOjfnLH
Wmq9MwVyoDqZD6S3YO8245OlqKqCQrTyB4tvpBk9WVWkAE36oChP2ujvu8B28fPCAPsBF7tmZaNF
y5SdN0B2qzu8ONw8XG8ZaCVyrK9FKBI42fTvC4PcZ2JaiuWcl0BFQE25rFwKFIHiV32QiLp1Ikvc
h2rjCUiFHB9qIk5m3YB9G6kGmFXSzJGEVDjbbnGxLi7OTyrUoZIWEXjCtIh1QkXr0fbVT8UXVuIB
OGf/u22eqQtrXLwv9CqVciTD3hQDoTllTtq/lf/AW4mm+4UVLjE0wCDdjBRHymheoLhdoj1HevRF
ToX0FunXs/5YLotgZaKN5Ju6GKso1VVGcVxaZ6dH96ez3LiSnCpyJP2k9oe+DpIWKsXfJWD99rdV
dBz4Bm9eg4pKbpAKW88DJvNBI3IVeU3m0qBEgT45kWMquPAEJ5zv7vbR2ptTgpccchGnzkB114gk
k4RbygV6fYLM4ECQ5TDqGzMovPFQXLGqZxkUN8pxfw9FC+IiCszMo1TgIETRo5E8m8Luibr12j57
Jc+egGmRNNFVNBeyY/JdgSZTfzUFbNSHybITAW5nu497YY2LIp1K4mpY8X0qSPvNb1p/quz7qL6Z
xhuNTWbNT3MqaDWwY/VHOeHCJBdKKFHkdaoA5GGPJAxhg7qd9SNFVdvtxvGFHS6IWFIp0TzDG78H
aTUOGJtsCJheQBOKBJ03U40LU1wkAekZOnlWgXJCdNODo48uGAaIKqcV+rogMvId3UEleT/Mvzq6
tb8G+ot20N+bA/XaayaLp/hdqBDBLS1YHU+pkHZSQdsSUSOa5ePQ5ActexhK5bWdJkH2IXANnk2h
NZO4zyCxBTwPk36yjvlR8ctA5BqiTeQCRlyNE2RG8GitWoAWktsmutXS8bAfKERhiedPgGjmHK0T
IgWoiUNgJEPAPvWnBToFTWi/xyJuDVFwt7nUw4r1GggGwIWYCk0C9lzW6oVa4mlFrtPcS0fpXzrY
Z6/n+RSoHdcmxKgwuNF6tPA78z2podvyKtjHzarnhRkuXgyj0kOlCV+rJVbYaFEKfnTgTXLqDB3K
RjJ0wEvsajk4ILhxV6oKlinyFj6OaLPV5OwKo3RwJZDsV4oWjrKoWCgyw8UQqzSkJMvQmFFqDMeO
fkXejDHc38t9G3/IWadW3ebWhEKKrbZuZ65PYw1m6U75sm9mg/X2MrP6Q8vabok81hmGYlnopQto
gAA8CNbeUScHT95wDeWgczIIDC6/MnFGQiTScNmPWoTnXVCgIxR3Ja6ZmNqu0Vc+nV76GJx4UeXv
L1dkiQ8nmFKt5Argq7LyLOs2M0+yDeFhRWCG+dnf703Ccy5QTYuh1Yt+UBfLHfjAk2BdtGNNl+si
nW71yL6vim/7K9tPdiCK8PH5lPdKNnSsO6QlfqN9MrXH/X9f5I9sZy+eZ3PUT+vUI0SuM8hYDgvG
95fjvgnRErjo0Q85IdgrzTPo16z4qRun/X9/uxf0OzwRnm4hJXWrgUIJNcOQoV2aT+ZtfOquemcA
HqQLk9aRHQn4CYFZ0bq4cKGpdjZDyRaqiC+Dj2IzpjbVT9Z3+0YOmOweRjFE6C6Bm/OwnprUcdKs
eJS1yX2cp27bvtlr5tpNJXimbM+fn7eUx/Wg2Gtog403EiP1h55hsLzomP+O/Yf4Zu4QMVDRPpWy
w8jS0kAElxetkyXoF0659KhKKMwpZR089MmPrumduf3eRw+CT7iJk7pYJhc31GGYlaJGw7qmQZE2
TjwEJn2Vxye5+KTmAUb+QYb4JjDK/tGdKPIri7hYXdavdawNCIslRcnxvpshmLve1cNVoj1GeUCN
U7q4XXSQAIiNRYy6gpwcOIOPezvOCUBv/f/L/cuTdST3lvM/1WxbcG0L8i/CMzNE9ZyrhhmzZyGD
xChO/Blc60c1KHzJawVZCgsje9vKhRljyFpoYODV1hMp6OzP1oTOS/kWr3og96IRtm0EzIXncClJ
GpPMqNFJ8Ob+DY3grPKV4VSP7xGSoBR1hUpNHei0a6ggqMpD3Yb7TiRaLBd79Eqp6GIBh2lAu9fq
g4ZeLWT0tOVerUVjgoLTyIN9oKka4WGFEqFeox5jp6E2L4eqr52iFHUZBBcsj/MZMnXSmx4DpiW9
lshhktWg0e5NYC706I5EP//TJvJon2IB60lroWrRWlfg7nV088UE7gdqJVUvyBwE1yyP+YF0dSKn
9QjGOHo0wSPQu1YtuAZFn4kri1gNneK0RQfNTrw6fxlNl0gvyiBYiOCNAzHuj/EjoaYS5yU2jYKr
gCndrgTMPyRktBLmiZGRQOdh/zuJYpbKln4RMbUOVIwdY4uVMG3UjqBPz2es7q4dfsxxgEFjdYF6
6We07/cNC274X+CCC7tTEQH/Y7P6BZLl7L6vS8E9K3ILLopkiyr364DXwJj4nXYgXZCKumrCD8aF
ilrLMokUSFPGbyw7asP0OfZTl4TlXe8CJBjWh/1dEyyKh/+oU96mdMIMS1NAssBNrReqCZ43Al/n
0T+sg0emGR0f+EReS45k3mqGQyPD21+KyA6XiFRdWjSKju+TkW/EQqB9j+Jb8k+ke+e7hEf3WEat
1NDrwFST+t7Z4Ad4SEbBdIogsGpccJi6OZFSG0UrO4GOjyVfp+TTUKmQlYAwi9U4sy1Chou2josT
C4masWLtCq17M4v7sZqdMXnMzaf9LyS6iHmAj7paWY2MCogsPHR1DFhkgXWMw/8Vn4evojctOy07
WYbGZRlp0rVZXcOc3Lpx85zbGBmIvRwjPy1gqWnjdUYS7C9RlIzzMJ15GhJiNyi/QJDnqN5URw1Z
lA9o8Q1UUE5yYAQtgMXLwW8OZsigJlUoUhQQ5Bs8gocowKlmE+6vPHGzKKyz265InHgKjP7H/mo3
tJo+VC54BE9vKcgtYpxt6kNc6K4NZTykXKh2BabPiIwmCDWRzDH8IlxFtXhB6OIxPIUcmc00/GpW
RuEUqnjylKH6lF+DCQHMfQlsVt/21ytwKB6+Yy1aAtFYANRYLZ6GeaiBRE9cixd8QB7AgwnkPuoi
mJnmLym8Fa/8BJgktGFFDQ3RHnKhxozXtjMtuMpUpWitme7aBRKm7Pe3TRBedC68qKkxDirjdNS1
xo0tr03zQLHuklhwmYnssD+/SAHyTrcnOuDsDTWg58t9HFdf87J0u3wUZTnsMtkJLToXWjJlnIdy
QWbV5wEgVmF6iE/yuywHS7C+lAEVrGwbKne+dnR2Z1wsjcb23BkpQtlyUgKMCYeTBFgcuGVZZRBI
yK/lFT1E/+3m5kE+pdVMCmXMCCChcswUQvfStS4/FIvwoSs4WDzQR4qNGnh0FOsYby64FUMwFvix
33y1QZ83+zGggBj5U2/0sPq3YfLz1vK4n1alM+YlMeuymHdp9cn+UUSCMCm40HkUT2HBgB3DWaIR
4oYWbllouOifq/JRMV9LYRIp8E2eXUhKcyNrbEzHs4Ey5iuYjIiv0yNw1t5ykEWJt+DU8Yievmkm
SWFM+RGxDGeVckfvQfcTl5ETWe/7kWQbuHnxsbhQUmY45LEGR5EOM6Dkstv6I3R9od8SGtfNgiqi
EZSPsSdkFxIUgnh2obGxwLmxAujIoDHDLQS+XNBvXelOe2w/SZ6IWFF04AkfYHSWzsp4IS6n6qi6
5mH9OjoVSBX0J4JLJ/Mzw8UDS7C9om/JhZnZtmkd1ZjdQfyEZHyLmX20ga/JZwPjSVAgAk9AhBmY
//YaJiw6XAQ3vQbVCzEH1LWjxTEL01+60imV5a4s10CwQkEVkacaqoq064HtxIOHnowqhFQdWW70
+Ltlef284g0ETehZCGNh9+jOdcGTD9F2jK0e2s1eF/xvwg0KvEfrmnqsnFd/giS0oJwnCDk8/RCR
IKvUVLjY9dZd8pt+vlqH2ywmzmA+rLGIeEiU2PPMQ3k5dlNs4nr6HysBps5fbSSArJU63gBIfRB8
RUGGZHB5S6y0tOsmlLn6YA1kv3qC/KlrHOnbHGOwfvF6F7wj4DWbNUERQHBAeFaiuFUMBYIxYM5s
v0WrTyk0BczSVTHav7/EX+WzPZdhv+TiUEgkoVRbUTVsAVzI3osnHI8rkoHvwTqmrhxIJ9S8D6Aj
uapA7WpnjuhRKKrkGFwIajsDJKE2XoWTy5y2BLqR3IDLFsRxQt0f0bHkAo80W5FaMo2csqDOHH2v
KGShjkSTHaULbf2UYgxAEVE2CuA8f0j3Erls9LgtiZckldObA4YNvumJb+DqrH21u5bLm7563v+w
7Iba+a48l1E8gKVdX3okVYMbWS/S4pr5130T29FGNyD0rGkoeTGIwIXrkKxvh2ZAPzk35q953Tpp
Ztzvm9g+gGcTLAe5MAH2QmBPRqYbUrsQY7e7xE3obTS4pOsFIXt7w86m2M18YWqGnFYeJyhRZWlY
zyfDvu8nwan+S1pxtsHFE4tUkqoyrprsSIIpnF81TJ2860c2oIbZz4P2Hv9MTvZRhOjdDtNnu1w6
M4zJOKuzqXlp8tYpGE06JpgM6YZnBURAEkYQ9r+aaCu5mKKPclXMCjLDJV+uaPQ5NntX6bp/Qqyd
F8XFDRm/G/gnAOljPRhmbwVRRzd+K9vDml7LazAXq2BZIn/ngsdcpONSWPD32rxTTTBqikq/os/E
JSiKLBlDnKLoZ6X1t0ySXDBr3FSL/XWketiOaoiGliRYlOCE8U+iZF2ltKFIxRoQapfG8DiM/bHS
5/dI/YpJMJG57ZF46/dX459Ba5YvY9vhZvtV2wDDGnmdD5CfBOQ1hvSVHow3VulYtyUuVlXUohN8
Qf6FZOVVM9UrwkmiSDdzXTybQBjv+/5frjNLhnCebFoqr8KYy+ZadjbjKrllxZvYz12N0XkdJE80
C7h9zn6b4nv/hjJ3cmbCIcHI6Gaj+nnRfia5SLxJZIUL8/qa1z1o7sHa3/utcW2n7lgJ0si/lDPP
K1E/Bl9qGMkEgU4VfNe9V43OisZw6uchy+2Irx3AjgJOy9Wdrtnbsj1UJ4A3BCfhL2+h84/gbgB7
lGjfq8DuG/dKkF6lp+qqfwVmucOUIKt+VM/QdMIw5L7DbB/6s1XuTijlwk7UEh9RXd/n5L3KLUdu
oqOhIgmy9FOmiFrw27nl2SB3GRhaXJRERiEiW4Ilv1rVYwIUbve4vyyR13B3QEmlQc90Vu6QIrdN
7QPtNRcS5eF/M8NdAnlc5Iqd4Eal6tE239PCNTEw9d9scHEfA71pMWD411t7d8hu6XQ1YPD/v9ng
Qj9pu6XuEmCVdRJE3Wc7B3BA5GmCT8I37fV6bTF6WIFoUHmyqYGE0HClXISB+tU3+iPztEFWYZuW
guSQ+ySFRKZao2BpHBcdTF3xg4rb2FK0L2OqOlOFYxxpPh2q5yz+UeO8OZpUosyQoVeX5SCg0K+U
VPs+6mCVXXOvjq7ryAraPD4k8ehNUHqmeh25mFfzZwJea/XJ7IafxEjcJWu8Zs6v1RWMa6XmxKr2
sv+VthoRqiwrlmaasqbgfy5OUYyRKQYjrHFlNz0UXnSXnuZXVL5MtCP0AN3TGwuzN8kPkYDxxsf7
YJkLE1VKJbAAIkz08l0//GQ9x+EgWJ2KX899uQ82uMgQKUlEkG2jgHjDtEXmQ3UYvMbpURb9/yCo
2XiLwRpRTc3Absp82XdRtZmMOoay2GO+wT42V+URL7NPonVt3PqXhvgUp8jGqZmQQnmVDX6yl0TU
3di68j8Y4G5IdGp6LWnAAAH1nltQX10Ni+ku9o/Vel7H0YcqV+yAmeJQG+abQrPn/c+2Gc8vzhsX
nuTSthZpQggcMiNEUvKY6upV1nxVchF4fsMHFQij/D7ZXJCyu3jKpxzA07lwJdUnelhOonYbO0Gc
D17a4CexDGLJRTHDhn1I7uKDAk0d61r/tLoYBQsKV1hw3XCOD/a4bzctSty0FOlacp1D1y5sAnT3
jtM3E1RJjFY2DkQBUvC9+OGrcgXAtirR7sgj3x5v28mJtAcoqglulO1i2flr8ayaBs1VKbZ+TR4o
qKoUnnWn3qUYRwH47RAHuZDtSrQwLkRplQ3+NQm1a+KMXvSz8tofkWf6870WLp50atz80bzrRUVB
kVUuaK3rKOVRhO2sS8/Un1XpnqI7LKX+/inbOuQfHIX9jov6wLjEhjb1OGZqaL7l6MNVV4ajuPJT
Goie68JPx12hVTToCUnR61hOxgl9KjCURh6rFQTlXf1YhWt8EJXh2NndO3dcFCnnBSPTMZaX0/g4
6Oo3ufteJyhVZdJhKaNjkfSuJsQs/oKG7ZnlQkoKZsdomlF1MandO0rTOtVke1U0OXW1OLZGM2eY
3qOofjFbxdWn6FEdP+MZ5yRNEkN2GkWncvGzsQ276jtWcJrX6qArz7pJAx2FDc0mQU9FQmaCzeLn
veyczNOE1OnXI1aDZrMWUkAQhO1YkdPxQ16rkvcWYaRq5kihEGVOwVj3vjabV2VGr9oYRcQcshvp
6GTN7EQF9KNQIqsS+ilZ9Nu++gx1jNWppAFd9/Ez1S0P5/Mt6W/SKbqTU9AHI3eyMTVG8uE6LmIn
weNblusbu4hcRQI9XWr6tZ4/AzfYU3KI28IZSRMsa+WCxcCfNYwBA3fqSIt5MIzqXaGjp5rysWmT
16Vb3KJs3FQxA125t6TETxcoDBkYja7195H2L2rUeiPYPbTJOK4NymC64uLvBGS0PCLFN4AnQQU+
to92Er8OheGuWn0TGWbntEZ+TQrMBsvPixxBd4Bcyfbg9BidsYoKRa3TUPb+GkVuVWPEq5OUl0pC
zQET4LM0ulKCxpM0+G2JHwxukW906IDOLfUfVWbPTi29oy0NDkS1d1o4pjS/lzI0fYboYGeqwzxq
rskx7+ODJqNTtdaQ086vVBVhvFhBcamDK7mI77TeFMQhdvS5A4NcwzJl28BUg86DHMYliqSKcQrb
SgrBBclZWhKUqMtHkDA1hklQZNuCCn6wx4W9dNUKuVHRUmLYzvgK0BsCPi3tpPlNODi1b76LyGu2
IOIfTHLRL8uYbGWFFEA6yCcS0LA/rOHgrb7qJP4/xL0Pxri4F2PeqtApHnddc6/bvgXXquT3sbgZ
8sCe7lsrFnxAdh9xHxCqbpqm6pomWzKPFjPAICVH6gLoO45D+WC2bpaKkqiNRB42DNOQNRmKWryY
brQuZbWkExvmLe4M9Fdz1/6iAcTBisyNqKa3cQN/sMZ+zcXN2OnpijrajGFKkBfaX/sOOKImVCEX
JbiCRcviXl8pkWejozBE/QhzlPkpf44CA5qtZbB8FZVJtr/TeQ+5bEZWIhNAwhG0yUl/QD3zWNYW
FGKt4/6ifvHT/+kPZzvsd1zsnkwmy+oGRfHqCbygKXG6nDxRUjlj3h0Qoga3U9rbNIo8q5ROmdR9
MYbulLa5TyL7BLFCN9HADNuOd5Ux+nJqedNU+1UpI9RDxSJNX3qpuVlHBM8q6Y9Tk9wPmRLAdQC2
qeokLJfopCSlWzVvY2qB3FL6odrLY9Z/Rvn3CsOPj5Wl3IGL7WCBEGYu29JRRx3tmOc6V9xqbR7m
bPbVPh881XiBfCkoBcrx2poXn8RKEGmdO4McV0oKv++jayUzHSXu77SYAh9pPxsJDbUYPc5ZX6Ht
IV33Sd87Famf+7l4MKgGtaMikAzZnakhO81MrgbTeLPrvPOXZfhmx6YEw6K5vq0o9MGrucAnjaVs
xhKcLTuyQZUiKF1yS+7Z9JjtqQKg1+YRsmXFNlTT0k2DS4NmZRnKUh4Uz2xu9Pxop4elf8sywQFi
LvuHq52t8D3Bci0gsqRnaD9ZKFTgm3Rgudt3ZxYu90xwzymLWvKkTpEC2bgaSuG3uJqz6kqe7nXi
tyKYzuYRvVgPF3iieNEapUGYK03E6utK8nspcfYXtO0HF0a4oCNBJDQl3ciCDlOz+HUB0mD0FVyA
2c0/ccbp6oU9Pu6UtbnINRY1Bov/P8kHBRnmfJLQSZjd+oiHsJc/Wr5gnRsP7w92uTi0DIapLev8
v4t+hnYicEevjY979yU7Rb4IrCb6dtzx0qid9uXMPN5enHTCBTV8mogA8bOVveiajE9kgMfIMPhm
DOQ6oYnOpkTUUPnGUgkQqxxAcuqT++W6xONeCBdmDs4fgAuLfE9GKbS4wfiB4umJS8onEnsJhLiQ
MiOZyI2HaPou5VeyiFVr62RfWuWOXW8kamTl6ByWanVYl/oGrK6uwEG2jvalDe60IZ2RmtXG0Z7c
SnVIgNKMn17b1GleWWtG9uinJtSOUe5AbVngnVvecmmbO4QYHhkGknbwFqr7KwH3lZkcu0QL99e4
aUaRAfzDf7r9R+maYiZrMTEvqAyg1Zp+SqvuqNH7vpGtFqgOHYbfVriUkzZgQDHbWPWMmzUwXnSo
ZyXB6DQ/a3c80EAKx7AIl9B4jf+lY/jBNHfPrGOG62esFY+kn1cYHheHlm/769v0k/Py+AqePpTd
UmD1XhLfRikKCp23NAeyvCmzsw73+8a28EuXK+LJk9JoGedphmcwKCH4ZCpo1aSfgQztIAIkg0FJ
OjHkvH1MQvNduUs/icYgtoo1H34Bdy76etaLoUcC13uyK3/JgidyO7uLp9yIKW22CgIfjHEHwdCl
yuwolkv94QWjg4cexA3QA8LUlvGwv7XChXE3UTdXGXQue6ZRMWG0RAugAnTSHr4xiTdQ4/5Dmf7D
0tjhvEiEo17BIGGEizaljmyDnBXMX/srEnkmd+e06kKnpjTxCEIy21JI8gzUyU0cvQq8F7FyjHAy
9k2yA/XHdXBxGLi3rFzmdWxELXuJdUc8WH5BHLKTKD6KVsb+/GLvRmXMx7lngQsQen2RHKOZTjEF
dWQ53RppCXb8XJCybqHaPnwvLpaQIh7onMEV5VN0asMRnITKCYIioSGwtJUcX8RLvtqW6FE8ATTF
KIkTFIMCVDzc1XiUp5f9b7W9ieCsQW+caBpfWhnoGFmWzfy9RNlRxuBW0VGvnhPQ5MeYXOw+03EW
+MdGOQebeLbJuaRZYcpBVSjeF/3JlrzF6pxZurOmwMQJ2F+eyBTninakl4Yc94qn0odscnRoGTT3
0xqgyyqw9JfIcV4V5446tTpDmfB2il+sEE9FN/kkvwOxX19rUIOQnrSn/aWxSPTnKTvb411xiiPQ
906IigW2De82iIhQ0dNm+yibhqXLhq2YvxZ9ccZqpJJZkyP/mSGowYq+DK3UhSIxtG1vP5tha70w
Y2RFZnVSo3gD1fCILgMcjWNJcjfSRCSpIlNcxO3TZZxAyo8TbHmJhkpne1Nm74rojhZtHOfjOYX4
T9ph47JjCkqU7oDJcB+kFod9J9hO3s4bx/m3bKEJa+gorBnR6BpN63cEso12Isg4RJvG+bailJ2E
sjTS4Dp6U1UJnQiVYIygP62GJIgO2wdJVRSUKPGOQdL00RkApFyKeEVXZjqNkLeugrJ1jO/WcUCW
CBYbS1gO3dzEC4PqR4NzKrVj3iNrow1CoAV6jg6lNivx97/V5qsaLGS/F8blMYkkl1NhmwpeuRQ0
MuthvmfdtB4UMmJCW6E17kwtxWDQhFUlqms2b8Io2Nh1tWBMtnz8pzxG1QkBeS6CBY9riKhurj0I
Iz0JRbV1QBbT2+X3/f3b/ky/bfCQhmyeUvAdYHSzXFEeNB1wopuFCF7IduWPqHpeCA/VnPRIA2+u
gbqu4bXRwyrEu/4a+9+zwHkbxS2RzS36LMagepXeO43d3skrVKzHDGCxF3WF1nluHiAK/rYm6M8A
N9qP9adEWp1W0e7IGB/sqq3RuMmdtcZUD9EgaDNck9H2QYF06rMkZAK4morSYa8qV000UqeyoBBf
Ch/ImxfsxX7xPm2sJeCYzMvQmTnooeqqfhOkvgXRE8gIg2pVwxh2rzkFOif7/vCXQHF2CM7D9bom
S6eiWl0WzuwZbupHkpNCg8mJHExSQFDLEV1U2+5hAhBiQ+LE+gV2v7ioMnOu+q7G5kKezy2j6QhB
pnB/WZsmWHpk2oZOFJ51lWpJ1qwzTETzp7KrXzNteNy3sB0aLkxwlxMtrMEcqpyN+Aw+E42Jfeup
8Zk4V+xJTwJrG5gn1EnOC+LuKL1oZsA9ZeRgYXNsghGNLTbp0rjmUWCJHZ0/jtaFJe6asrXG0KzO
xksfYAx2c0SA0JYYWu/wVBRxTm4/Sy+scQmYxUbWV72EmgfWZTLk2BUTMsy91BOBIzbv37Mp/jUQ
o8qlTxLuX5TWBuWtGZ4rNaR4yO1voMD1+M77HLfd0BDU8Yoh7IbImQchNajgE/G8qt24LFqVIb5G
z81Rd0GDjkaIowNtrF7Xn0Tp0WYWdrFvXHRSBlW1iVQDJqZTt4++TImG2s9NTnwZj44VxCyRSFV1
u/x6YZNt8kWIUNM8a7Qc7l5cTz5jTqifI288peEURJhI7G6gk7P/2USeyPOtNmoqgWUEV0qpa69V
qgeVNoRF+2qBbETWu3u1lMNIl4KywEQkGUTmBQecZ19dmrmzK5ApeyAEcePktNR3hX6sR7dX/cj6
aXVPq/K2v2TRgeBiShOlcy+ZKCfa6UOrto4NQVnD7YXT85s5x8XH5CLKXA65ukhYWpY9L+ZLNXvd
LKjXb96gFya4MJLKdrdKA4KWpLlDHkpRIOX3k/6zTgXcN4Kwj/T6o2e2pQU5gCYBpnvNP41DdKzG
HoKlipOt69XYfdXyzNFaUAMkwB82y1MMRr79z7Z/HlW+R88ek5WNqTO8iticCEj3QvacFLEqC1fK
otDFGYySqZWWFRm9XHisgcVGKbQVYQZogOsmFOEptstCv7+hykOkQX5JC1pjXa30StoTmR+qOGi1
1yi9RriRu4ex+7y/k/sHQOUpWItkiOKE6HiRrRiZOGjqF7NBFSASnW0WIf9+pao87yrqJMU6EcTr
Bpq9i1+h+soAlTb4dUCNcfgHzizkCjo0mzFKpBGeXyEDNZy9ZOjWAuBDtMGVLYeYs+Ca2z7UZyNc
hG4yaYH8ANJqxTqW1ZcYikezYLiHxYU/t+1sgv2ECwfMphyQ8hQOqNgnXblZJupm9bdCOQzGTaaI
Bim2IPofto1L6NrSnGkLdXK0qbKn6bYIutepcZCTXHUHNrOdOVXu0EPqqbUwNxEa52KxNo6aTjVc
stkxYoWvMH82bxGJzVvTBTjDy3zpewV2NbNxRLDi7Xhy3mYuPFsRpXNCETtzWw7AFhrhi8b6oYOD
prd55BBRsN7OkM4GuWBN+5X0U4djpxRQF3vqRTTEggXxFAqS1ZBZWX+VjZgiwXgAESt6OaJMeTt6
/F4Gz5mgmgW4pdpZ9QowSGny4iwNuGCmGwk64/8Sp86WuEjctGlr2mz4XFF+RFD5Vh/1+XUQTURt
PwXPccNgYezivC1rM6Wo66EDjZZD6dPn5LE6ABiKF810Jb8KZ+q309jzsrgQIsuZtBY97MUvgz/c
Kof+SvkM5VUfUyOZI2q3CQIWz4xQW9ps1xSME418W1SHqvJrSYR5FEQsgwshkk10K2OJeR+M3uwh
cQ0kgJ4aZ7zSbhaQfmV+qSDmg6XEFZWyt1Og825yEcQymyRJY7w7elt3jeRHRm+r/qumHPvxuO+O
f0mVz6a4iNFoXZUpEQpVStzdyUoRWi19lmv5ilaTk3fT9ar1Iajs7pK1cUt5evyP9rkAUuRJU68J
xmbiW9WlmPdMAM5YAiBLMUO1b0vgNTzyCZJjjUwqvAqq9onVmSLQ8aJpJjjgf3nv/N5RkyvXShh8
IzmGgtGdxRAr2hGh5ZlQX3D+j7TvaK5bV7r9RaxiJjhl3FHRsiVPWE5izpm//i3ovs+iYJq495yJ
JrtKTQCN7kaHtQoLBAngw4bCmDypHANmMGZlWVqz1ycRZat6PKZyepgC89sCwAS1jh/2t3HzYqiS
oWgE1GAyYU5sAomktKA04rSzUjuJMAF1XDyLc33Um+IhVOpr3KgcNd28EO8y2fe+WRtyvsRoeI4+
oUX7Ueh/9aVwTNLqouShs7++TTVZyWLOLx6xk6GI9cXSdOwn4mc9XuTl2H/+d3KYI6tCJa4VGkkK
2dcymKxc+zzyq3C81TCOoDYWZZh1aGNxQb+nvRyqM2Wefwv+JZu2AiP64kLXUB34I9xb7SHjDhI0
ZGjmgLIwHfCnREKNi6QT/11Dv35PDl39ys3VcmM0yiRTQ2mhtO5O5+IsuBmS+pPb2fKZFyfwdpNx
Cui677qqQ55anO1W8Uz5nvAAJrZYCwDv9ft+mYzxb2JNaxsFMRxttu8+xdYRsCcjuv6qzzeaXfla
ZZkOD+WId8EYN9BUYDOPF6SO66m8Fp1gp5hwmIWytSIMa3VB+2Vf+bdfiKtVMlYkIUGoAkiDzolR
REPp0Jzf3r5X3tt3/8hQP/uoIiMsvgmcL6hi9YP2QgOeNFf/USbh92oU9h1fmNKsZcDzQpfMDLBZ
5UCTujTcUg+Z/w94zlYKorD0KUMBJsNBjPC+WO506bGV3f2z4e0YYzJQdhHCZkbv1lAOViiI5zFt
AR9U3e2L2Y5RV5vGGInSqLS80Gl29RI/yGiq7c4l2grh/WkDiZQ4IsdzyfuuS2Ef75Ia9ZMhwo0U
5a0uCMCXwwBBoPkFyP1I8lp2mOwZ9JMOlC0g/1m9HLoKoPOTUD/1bXYpE9NJq9FRFLwkm+Fcjaor
Z4mDcYSLHD7n2nie6tGNpMqZjOkHZtpeOVu26eZXW8bYHxU1sGhqYFdHe7ZlW7XHGU2YrS/f9d7o
iJf0uLgd93XE2zbGIrWSmIBEAZ5qaN10PAaql2T3UnpYam/modXvGyIMx3y8rkI05lUroT1L7r5H
1cGcr1N1J5fHLDjs7yVPyxkDtDRjpNe0ATNGb//wKe0QrXGiljcwhb+7J/RofFxMXhA1MghMefNj
QSM33isXio2/YJ6ZEoCfgD4IXe9+0dwRiC94TxgaQeyJZyKZZAmmEfA98I5vENiFEzgqFEX2Oj90
yn9n0UEF93Gx0xBmi0Zzfr1yGkdrlK55jetVVVbaH4SgtmvZMmtO2m/7FBGHUvgxQ2RZB1Lw0qvd
hPzYQDAFh8mjxGnj2tpXlb9YqncpzLWT8WgXA7NAojhqP6Vlb0dEO0tq74hS+CvOgQgylo46gL5e
+KyL3aGS7k0uoNb2zXj/COYWqmRuegKWBac5yr+a8TVsj/JwR2SO0m6bmHcxzAUMcyFtkxDNiks/
28iJOEM2RpY8m05OuK35m/GbhmwtxUnSkOP8qDOUv7BMaW0e8A+vMwrlpS8KFsa4jzAAVgTMcv+f
HOVKIuN0qqLQsspEcm7wxNfFyQ/FY+TMCVLhwS3xKs3hSaT/8I9LuBJINXgVomYp9dU0gysq021v
Nj8Al8JZ1OYlWIlg1DNvw9rAjK7kzKFnTInVZHcjr1jCk8Fon25idEumYdSEOeQ+ssTcE7qX/cOh
/2NvqxjVM+Y5l5YJAcHQHgTx+yI8V+SSDnZOeDxW2zd6tWWM9Q9DKZgWfUabxvPiIdR+SgE/qx4p
SJcO7mlea8bmpfotTmWD0KQoFV2qQa6kKMhFAwTJKI2vUaNcioT82N9EnijG6FdZKU0GmDods3ip
TPR/GMdKei5UXvS2r9cqG4XKTRVGYYLMb1ugv0Vb7sEn/F2IBKdIiosYNHd6ETtT+rIo0n2xxJTP
/lTVvyj6EM8808P6u96obLWpExO9G+lQSjwDOcBCa+ZN/Br4qKp5qS99FXC4nUVSb8bQVOTy0kq8
jWAsijGNlaIWiFikCCOIT+H8sH+gvP/PGJA0aLR6KvDGNTTMmb8U3I747ergSjsZ+yFXw9LlIRJj
NE7AKI83fE+BtGb6hRtGFm+/eArKWBLDyBpdbxB4qXlsZfqVhK3dd3Zj/trfty2gTVVZLYsxJ10p
xkKXZmh26MdLIrwMOnFTEM8k09JYYh3cC5gjIrl87uT0l6lqmPAEMnNLequfmoc4qo9GqFtjF/Ag
HvdtqcoOpBliXU/jAo0BWskYnfLmaPLgiDhKw0aesiIHWd/ACkTAxBIS4yYye06dfjvR+b6/b6nl
lWczcm0yOwkWQEZdC2MoxGvqxzm1JdEXps9xeQmCzjKar7PeYxwBuAm8A+Ytkok4m1Eo4kLQ6WwK
bvtFAv2HXSZWhqq2BrYTEtiAMP7C0SqO+r55ltWqaxMpYxntvkjPBH7uBqfhNj4FP2MboAHkNrSD
M7iTQDzl7Mvl6MzbYazExs3coKMeVqBojnQuPPokLxxDs10LWB0o/YaVjLbpJ/DSIbFArnSMCp06
dnDpXN1LPV4ijd69HZPNMgCCji9fjAqBXxx8ifpHsxbsCKzq0ZcJvYsxjymH4+7xgP64smIsjVwR
8IJt3fIb/oIgR7mCDfRIMfwrPzA5p8VbHmN6clNMBlVEJEPM5VdnhgDl+FH0xld1BO8Rqd2yU/19
/eAukYlomlHSTdJ0UJDSKo6IbF3pkNs/YOqqGzThcacxOUtkgQR7UcRc2NQig7wcU/Vennpgdj4s
TQFGTjuTOG9ZjotnCQCrQCVlK70N4tM+xu6goFFGPvCC9TfGuD/1UlMNiltIJ4Y/KkoTR2YXKehT
CIT2pSzUwyg9LhRGqKuPFalv+kC8Igq+K8AE3Ul4EwGrgIQmYNe+VvJJ7URrEa14vqmSaz7lvtGm
loFEUxFn97IcemacnufE8PbPfts2vH80YweVRU0boAeg3S1wY/CYpKFF5sDaF7J9Au9CmKdaSDQw
3pUoFNJWpf/AHf03J0Bv4t4BUJu/skF5NVUS4HORs9ByhyQFIO8NS5tFB2CHYsTtWaVbsyeOMXlp
1eipodNG0kcVMDPSIfaTz4ut2LnzX0B68aQxgVZYAfvCNEfJUR5pXb7wdIxgHcmj/gPQcyfCa1/d
dlXvR8ZYPb1eKi0ckZERixvBxOP2avaZ1abXfc34i+l5l8NYuzEOzSJIMPzaoLkMUbgbPVbfwcxr
o9fnoL3kXzjytvUdeTPN0DRMaTOmbiwMJGNiGAOR9jXLn1uL9rP9mGz5cX5Gc487f+EFrdvW7rdI
lruw14ZFD3SAfYG7/CjHN1KweEqQ3uFR7HSZak8xD0mPJ5GxRIHWZlpG31dN8pSoxxDcXGL0swJq
3/xzabhvqG3VfF8g/X1174IlThbAXCAZf+yO/zlFDf1zphUdMDjwxD3D7czPuzzGnAzGMAngDKE6
M7tUZ+QS72+AdbnknN6ax4HHN7Ntv94FMoZFyOAgpQyXQdVgHU9i4ev5w1xdSJvYc3AEl+1hX005
WqowpqUVpi7WEsQAoIb3lvE1Q/NjlfGgxnlSGJMCmq7Y0AwKsy8Auj2Mrdn8lqS8x/62VX7fPMaS
BG1hDLEJt9h5+kn6QSE5A0d6iC9AyUSTT4KmosSOb7ndlrzVMZYFLrNPehNBxttFx9SW8R0t1bjr
UgS6F5l28am5hQrl/tFtG8735bIGZhDJMJRIKITtpRbdof7eiLZQePtSOItTmepA3OYdyTscXdOd
0sWfGq+Jjvsi/mKaf6+EpeeQ8bBfghqmWb+KKBdRKqnI050MWB3JofMjf18eb0mMFRnDrA3QIAsr
gomW9EZITknKyW/xRLCGQxmz0KBQPE17GNAvYQ63Bo/Mk9qCP6OC911jbEWjqmGsCOhmW8LRnUf5
0I68Ii5vGfT3lb1NRIxFTBJt0Budov8F9MRmft4/jL880N+XwdiGDK1dsVFSF/KsoxFVOywIbyoX
5JyIN2IvdHjkWrxFMWYiVXRdIlTbjC5yzSa+UefXPMhdzro4voMlKCxIHKd5CRVQfUoVFHlKbi0P
naudKDGAcEEOcF8iTx8Ye7BkNQKnHmo9qG4mflp0Tnc0Z9/YSU6pXoQB/QOgixi+abGnS6+Ex9TH
MWnsHKcJfHVFGZE/kJCkADNy0T4U00GJ/t3tZMk1JCNIlmyATZOm2K+B8iaS+U7UeYjNHGfOtsUD
nqeONQUGmkYrlByVjuHD2Pw7c8bSDY5ote+EAu6n0Xu/yNWL0pV23QwcheadDVWPlS2YAHQiDhqu
TYVGs2ruAZQvWXq7+GnGMQn0Av5h2HRZ0VBBN4G2zlzQqJMy0CLjdSUoD03kA14zH/yp/NF2HLgO
niDGcS/qTMKIIESvyGzJ49UQP0nlRR+/DCEnDbl5N1dLYu6m2VZSkk+QRMJrKV0EHtHrthX9LUBj
azdGroY5dlIG5MPszlfNexujXIDDTHvMoBChY/7ctzeb6r0SycT+ZIyEqSyRIq8na0xPE7FkowDY
opfH7vhFayp7X96m/VnJY912JSbd1NJOnMaB2omAEp6Bn7svZFPLV0KoVV9p+ZImyoJWX+wjEFww
gyShkU2vOTd2u+ViJYVx3VVSyE0+YOui0sqOkyNY+b3gglXABOAbpYoGmMuRApB0oy2Ajoc3mboN
7LX6AOYyN2ZrmgQXGKnGyVHt3k88/Y52fCAz3Z0mQAZGJ/mmPcffzTuecN4W099XW1y2pgC0Tdir
pbiNg0uBBBl5lnktOtt54tUSGSsC9OFQbRakwMfltgoBSa3UVjsqN4EAGpk0Ke1Jn26XIfR1Yzwt
ZOFxsWyR9KjK6gMY6zLFi6xmBqq35Kl3vwL41AEj4wv5mV7Su/Yx8zuP1x/JuyGMldGDvA8GA7BA
NWgcMnFxRaWxVIkXP3MuPlu2of1IShlhYclRAfnGcJB8wec3dG0/C943kC3d6HU+h8aAC/8fDs3K
y25pjXSxJZuc+eBN+95AeytArvRSLCpdSluk3wclsubwsRgATkX8WTiLqA3tm5nt/tnV2hg7YxQE
LJkyot7Oqy6LU5+yAnApqqVbs4MmWiQ0wOLkByLHvHE0hC3QpFUghSSDmwjrnzp6F6XIwhuStzj6
Jvy7A9febsZqJ5VeKM2WkrtK0XnJnoMQscJ5SJ7L0KmVYxYf5IyHXvZ2OnsyGauSdiCi1+gUPLVo
NFUTODI6Jf4DgptzEv306u4JY2zLoCpZmMuo6WlJdJjHEM0mgPhHz0DeYma7xtxcJHN8Bs+cvA30
rTa1FPK5EWQcXYIeeQM9SMBOo+AizxTkbj4Eja1+RbPov1QYxqRUgAitpxCBy4AGJHSL5YPdD7wU
sLwfHqG499El6AXyv2KCuF+5bYE94qUu2sl1R3gKDu03oILbkQMut3PymVjVg3p4FBQrvV1e9u8k
zyuz5RvYa7QwoBMEdg3Fbq8jVumHV+CwuoYf3slW7lDC8NBL/OArOKE4B8zbAya8iZNRq9IMkYcY
XlMyAcaBdy85l/+N2m6lQWgyH6qOrm/uUquPM0tVv5XE29/F7WUA4w5cSbohK4xhK4NmXNQJHLl9
9xCT2i5ig2NetpfxLoEJngAOl41GCQQPTQ2ssbpTS8FpO84N5wmhv6/2SouTpsGwMSZSitZeAh1A
1KOTtynnXbA9YaC/L4YxW5km9sZEt4vSdCGnfVAxXU+rvf8IVGMliDFZQqONnTSi/DZ4DR6jw2F8
A+biaTFv35igpwEp1zDRbE4BWgnlqA+PTT9wFOAvj533TWOMUpmJCcly2PpKddOb0S/t9Dr/RNEo
towTgLlc0+ENc/4lYv4tk82DBoE5DBEtH6l+5SjH0SZo3ZKsKLKy74aNtI4bHuuLYotW8TRwCR/p
5f/T4bxLZ95aJuZDdCJAeudNmPSEl/OFh9TW/OyBPz/0F1fzLo0xRV0wm0FB2zgEkqNSnx8Eabro
jXLoZeOEsbNXdO9ZE9L4pKoep3J5nrviHBTVD9LC8xY8eIG/GOb372FsyhRKMdCikYZMLgPYr3R/
hu2yMyd/MqlnuBo2eay+aegfqG+LK88F/iVWexfPGBwzXcJBJnitqb7wIzvGD4ZXY1wyma3ppJzA
dIDCAvJhnOSEzDtzxgTpQjY1UY4zT47G/+/jqdHLk3jNYbxbANurPtPqQuxk6CCa0YTMozfZjnLe
183YpiFoIxNoSWieaGNbG3yJ3IcCaCvFYx9ezPT7vuOg/21PxRkDJUnqmNQDzHokXLPGb9qbMLg3
FWdfCsc+sVnZrjKnpEthn/QqsIIyPXR96qaqyalF8cQwFipM6xy9/mA0U+jLsyrP4QKAQj3mrIan
mmxOtgxAvtpVyMmqtXY7T7LdaLENgIUbgJR5SfS1D4uXUNC/1KHhoQLn6Xlwbtrie5J/iYTSacGt
ub+/PNvBpnDFYdECo8cbtHUVT0Z7z+KkSGmEfvNKrMYariAC4mUU6G7uqA6bzy3VYahUgNM6DTkK
3blXhQMB0ZLkmXhxLw9Gm3H2nXO8bGZ3jBZzniYYpAbtEL2w3A96dEXG/9v+ZnKuBJvZDfRS7OsM
YqLmiCkVU78vgjudO35Lb9be9jGGpjUrLCFE3RQ8jBYxTScyXrrqrtZzK5kq69+tiTEqaW30BmZu
8aCo7wGcNFdfQ5TVh1/7UnjuWmOsSR1gPaOIQrpRWNGR+IYXfkXeOrbVl8wBcN6ldUDG4yDatqrS
Vn7ui397KuxtKRMGBVU6Ai0SYV3pyqf0tQK6Rekn35Eb9Wub0rNU7oLa8PR1PICz1OM9ZXiKw5if
tFoKtA+jhadTBJQCiJWF18J0hX8EIPoeVLLAJ3JemkLQwTNWymVGCUU57O/jX5J4v10Q2+kmLO0I
FiU8WaKjcJsflvOsWOZXyg5V+Zhp5EjjeFyd/r4K+sV8MgsNxG6wXfkNpdcEQwVOKbFSvPp4YQXH
aLHgJ3JTSoWaw98BlMReajR7G85injEwhbKRPYsPM8Ym9xeo7l90nf6+Wt845EnXD8BfCNPJaaXe
r7qWUyTkPWhY1JOobBA55g1FcxTt4dheY39G80V35T1o/pIefNcNxpJUcgMEJfqiaRzDqm/SUw7y
sOUEvACgiAJ3gefZeNrBmBRRTyUi0UY1RKD3gd/7EeBIrMqVPfUSe/8IdG11tVgLIpp0vrlBM0sc
f6nNz8GsXJaiuRUzTIOFktUIwwnBDEdDOI6NZXeqiapXao8ZwkqJrcKAuaxVV0t49Lwcj8OCnKjt
TAKlxMgpKvBLIdiz5pL+p9heAh45FmdBLM5Jp7ZlXYZwN5LgKMHF/GX2n/YvFcfWsqAmQR1XSkUf
J2CdBDIw3oPda5RXYBH7uS+ItxTmFdT2TS4NFfRvEb5NWfE8zaI1FbxnB285jI3IlSIArDvSjMVS
n/UwPyXx6EfmaBmYDtxfEP1XO07SoAtemaN8VttIpOFNp8Y3fVs7cz182hfB2zPGRoCg06hBJYbE
IkCu2xthBm8dZxUbdsiUFZghWdaIpqNo/XEZIGAHQGJsLHinJXfUz6d2A++uwA7hZWjx/MZGzP9R
HmMZVKHWZAXTe/BSsyun1vwrclIbM0BITraAsh385GRwq3Z/uquPUpmQos7HoWwiTXQKyAhNa6js
Mj4NaGhIGyuvnmVkwPfPbiOl/0EkmxVG+FQ1YoGNVe+Jnx+mc2qDvfaSWLlX2Lxt3eD3pdJwgETT
TBXFz4/HGJKJZHUQLI6uJ98N+ScQFK2s0Sp71iVrSoQvmI30wZDyKcwGJwMy02Sgz1DQOtyU3gXX
YGmlancSpeI4TqptqKrVBt2h7Odj1sUvAegPVcBPF7F43N+nP6/Rxw+nfmt1jRLFMJuxTUSnN859
/qLx7tCGS/8ogDE8SST3y5JjZ4oRL8kGI4pGRKyhT/w6VRCw1NbQgbNbnwoL9HP+/ur+vMEfhdPV
r1Y3GouJDJQiOnN+jjPdbxUwegURJ9D80yF9lMKYohktzKpeSJBSZ3Zfi8e6Tdxa8noZtFNpwpH2
p439KI2xSnLaE1EQBtEpxUOe+UXVWXp/U/3vsANUjCliKlChLK7MlZXVPKi1TMaixGtbPhiF39ac
/PW2Vfgtgs0/BGFH1ELEShZMQCvLZ324T4TR0ju3xphmZy88BNWN/MKHRbH5haQfDTq1hFGLa3fM
QI4ARuibfLRapz4WroDUlDWe5/99GPKjVOaOiVUXq6Haio4Z3lXaKVrujZij6BtZzo8ymGu2LDWe
Ug2Oq0CWM3/IXZS9PPmFdsQq6Mww7PqC2vDXGZgD80HjNb5sPLU+imcuWheLQyc1k4ganOSpNvCF
neAT7VjLTglnFmNb/9+1hrltqoEiNPZTdFJwHQh4BkfeBBIPonPkbBQKPq6JuWidUbapZkA9aVHY
QFkxcvSfkj+5DRKnmKhzh5f/3VphylwDag/Gf3Q2FgjKTuiawQTuYm8nyUvbXo3E3RexGW9gHBdi
VKA7KmzyaZkn0s2BKr6xuMmF2/vBcars3gksgq4BUeLiUdCI4mOgZspriYxqRE2DICrWRafC4Kw+
qfeVOB9LsnhaMntC9SPWsqd/uUhGRaRMzpXIwCKzS3jo70vfxKw3PbfcUWw+RtuWRq5XyCiK2WnK
NLSIbqT6XpN/qORqqJ/I+MpZFU8MEyoScxi1dsAV16/FBTEvunNOAmgAg2MNDIQLiGizGzwmIy4D
xpZ/W6+PiRn1VhzyEczETlcA17hEAkX9NGjTMRYaJ495zRi8ZTKOZ0nlZtIX7GbezVYZ/RBja4ww
bs17knPksOmngIj9ogmQ08iAUwB8MXgwzNnR5pzz9udcADYNtXR6j/AG832LccyE20U7hsZnAogb
7ZBUPNXf8qmrs2KzUIUoFAICLHq/u4tuZ94bqTPGnOW7DskGIGciGyUDozPk9gVuBsGqBNJ38sYo
zbZA5KSspFYwROTbxJN6Kt7eM8ol8PEdAGYKPNVKHrJv1AdFbnQN70I792Kn5VTfN53R+jsYf1vP
PQCiA3wHym2HTzF4GPJjAx6GyufiT22Fz2tRjNuVhHIM+whnO9rmbfQCQpoTucsseD7Tao/YZa/h
0dBzl8cY1DwvgmUJCJ6MF9p+iRl2nyILSq585qVoqaH8w3avTpQxpAPINOJewPLmKrvOUeDUaXMq
FIMTCG7GZettpHd1FaenZJETtESBy/3Qgp3G9JLbzENh3qf8KrUXfeUvbfNhokogIlepzxVZkNdZ
rJo6nfE20BvdUepTN6F1Ln/Whft0scLSI+YxDSpn34hv2oJ3oSzK69hGRlbLUM3KqH9WdW1JZu8r
ybMuptciF34Bd/9+X+JbY86fZ/h7nSzDS2L2edkMsHOqT2PeCKEMCE6/omPYTX3ViX+pVn7UQcmA
OrFka3e9XTzxZks3ba0MtgRd0USJsBhmpAZXmBrCKqmdYaXjvTwsP3WhQbqL8JDMNp3VShSjSjPR
hWEw4SWRCPcz8AlqzXSZUtmSM8GJ4+ifHOhKHOOUp6Qek56ujOSK6pjJ7CYa+VwjPV6KAM8oat3K
4J73z5S3nYxDHmslH5cOa2yXa4OkYVB6aKa3FfVxX87m9V8tjnHFgZL3i9jiimCgNNO/lq0bD6/7
IjjHxU4dD20pSXBXsDB9LtrALbOkUvWHMXsI5+mAfeTE2NvX/n1NCpup6ZIMjf8IsucTRZdMT+GV
2s6Gi8q6mYFSV5IYN2RMA3hIxQXPPtJZXT/3dODFaqbqmixVYRWLZk8iYHzDx1Sab4XhaUTJf393
OYrC9tM1SJSLI/jigcymHKUMvAKSgWS5/NjVzfHfiWK8UkjKupNVvACH5rAslzG+WbKzNvn7Ujga
yU4c61k86V0Bh6QLdwbaKsk1FHkNpdubhlQeIIRUUWIR+1LSkrRHjhTEhk5stM4o34jVsWt6d38t
m6oPtF7YQ0BxAAb7o9NbYm1K5lFAqIb0snA0Z88YAliLs8ADAt1c0UoSo4l1qCppRe+xRr63Y2DL
5jVTz6LBY37YPJ2VHCYaqsOujRc8b50e2Twi5DbpCrdRQ05AvZnEpjyh/7dzjK4ZUqTnCoFLCzAc
fRLdGrzMxFGt8BPKaRaxKHNBYfM6mjZYT/CSXYmly19FKbJMagqu+5/cOSh/cqRWMFNwomVeyc1u
kLQ/kAfKUc4LaTejekrVDIpAgNywcBDBohtqKMPgEwN4T4vfhJUb5Y+iesi1r0HjDCMvIuNIZO2y
lAegRA9avMLa+BbQc1ZpqE66zP6ioKNPAIqIED0VbemIuu6pMUBM0sVNWtWRZMVWlV9BTSJ7KpTD
JLS20hJOVLOt0b83hLXizagC9l3HUSTqZwU9LTK4WaLH5h+Zm/d9V5iLkwVoVK5DGLU0JK4+Z2hm
ExwQH3C69bad0koOc3EUpS8UrcX5jsaZqOeWhivDuUluu/JGGV1SPysqb+KXK5S5RXnSJBPKEIiU
dEAsG69xP55agsdEpbvUxBoxOfeG7tWlxolfNqPg1XKZi0SCaIj0DC+Y0gw/Ee1ToMx2Z9wVQRRa
RjBYkWnydpgnkirU6u7qyJoXAHSiDzXRDk6Ftxwotlnimai30Tdpf0cBissvvIifd5GYANHEPEsg
SbCJJJIftFq08iQFFznGApQO3O6BLTTliziKvOzltnd5vyFMjIg6nx53Jepf2i3xUwPPRHJX+4ab
H4E766FvyBkPi4oGUF5eZdsJvAumG7La6VqWu3QecLiFdENmf2g8DX3O+67zLU35x6NG0YlJ85ga
/OdHIcKom11h9PBoRfNZU9AaWDSugfpVpT1pPaiWJd030trJldKbF0wLzuRGzkeQtU0eUbMHwWh+
agu0QBF+kXmxOzE/lctoR9Vii0nijeNoze1gtYLszvpzGYdu2I43emzYcz4COn32iNxdxTDzg0q+
F/vRAvKRJzfKt27o3a6WXDHXXDnEhE9e3+iS8CAVhVfIgxeX0R2mHOypQepDim/qmOKJ9TAvkre/
S9uq975JrArEvRyoGUpv9OVHR8hH77/Bs+KJYQ68TLRsQowpOuFySBq3Vp1WPJDK6/rWMqVTmSac
dVHD9PfDh0P+ePhTBbLusoNVzpTPqfIojzxj8ecIGnX0/7dxf3AdmJOo1khsQoD2WqoLsB3FxioU
5aoVhk35l4uwAaxffYiq/nn/zP4S27zLZlxOn4ijEeiIPltXeu5jG/PRaWrh1e5OGF2cYhpjeMOT
ecerYb8BpextK+OE8qbTjYXAHzRqcR7UzkGC1KqNL1JjuqGZPyTma5ehcF+GbpupmdUJ8SmSw9JK
4s4P+uQoYe5RnMF0UUnHuUgeEzXys5nY4dyca6281PX8XPfF1znD3EU9HNKp9BZZ8MvOONZJfBTG
6ieRgd+liwKwfXMHqTUge2JgMy2ssn9Ndd0WFJPXdEZ39I9166piEBETtxib/KhOaTwIoxDg7UXu
0bdEAbrlT28MeofUie65nWebyrUSxxxwGCmhpIelQqkZwIgjXww5tuQU8wDp6M1D5zaRcjQi2eqi
lGM2N/Biodgr2cwRS5PQdVMGe0hJa9pT71Kcu+GLrFhyj9HY6JDf9uflLjpx6TI3A7aVZCbYKFW5
a8MA3YOwsZ+Cq+Jph8gBEPqSW6ChswVfPtSdlUcWb6aIJ5iJNSKgqJh1A1A/UTZcCVXlrtL93DD8
rhrd/bu7aQhXa6SfsvJ8SStlUxrmAKqKjyLUuNYkSwncSbfL4LaTzubCEbhdzVsZKmZXdamUzYm6
QdmnZdfqdjqIdxTWOHOrp/7MGzze3MuVOGYvuzzJ2nzCoyCIdatvZz/MZ2cZkeFQB29/L+m/+uNS
rkQxe1mY3SKWJWw8KTBqkbhG/y3tvuzL4G4fE0WYWSpMbYzmF+nH4CyX2k7QC6VayoxZg/+G03s7
Jnu37YxDlpVAzGsjgm0Xj2WSoqX6KYkPQnhVzIinGpsbCKBwDBIjhaGzrbRSn8wZTIHofJ5txTPQ
xd1bFBdLxz1X3EbxYu/+8/5+bi5vJZI5M4wXJ+AQhgOJQakAgFbypA/E0oPZkoSakwPYgDGFKVsJ
Y85OQCpdIDN8dFhXn1WEdSLsxwSWm3oQTrkYWlOm2e0QoKRtoR1nSA5xOB/7gNhiZYBDDgHYJHpS
+70obqre60TzKI1ANW7Hb0tHwK+lxRbesxwLTLfgD7VefTWjAYtOMGfTIFbKm/p2mHSLBEBfnTWb
zJ2zfxrbRZWVLCYuk7IkSPQG2oZhXWBI2soFU0Qu6qjCZPVO801xC1+7UxvOyWynSd7lsv25xjTn
UzLiAdmeouPgDJfIBl7mLTnSwbPA6uzIpe2Nsccbs+SoPNuuK6jakBvgYXe0KLdI7Ga40O0TZ1c5
J8h27Nakz7NZN2nDZvygZ5aJakrgRB16iEYnOkRn+WAe8YQ/cORuhg0IUt6uM+imGdctiEM9jjVy
XkXmhc1rWT9hnM5alC/G+ITuNrE5DjzXuV1pXMlk3AummOViqt6aU+NDAxaRzgKymlfchw7PtWxn
y1ey6OGunGepzODvBoE5AoQBeJmFkzi5nZ1Fr3Bjj1u3pbv15z18303GVIVBq6r6hFd5dDR7q7vQ
fnzTjmNLuKIFAJViXgVsO9uyWh9jr8Ys6MdqxvrE03DMTzomtSVXPf8XO8lbG2NjjGUeyrZC0j9D
6Z0OLy0HVMGuhq/Y05UPB7QZ9awWxpgZeUjrII/hqXsRyABCpgAsv7dr0rqA1LTQ3X4yxuyTIjY8
+Njt6/77DNmhaqlFE1iQwQOggdQ1U9kn6uJ308B5Dcrbbu1dDvM+mNu6Qo0KdRxkZl+1GmMbel6n
oA+UQEMa3phZf5cuSDMgfWfihZKT1O6bb32i3s9onNQKyZX6+GWJ87OSZ6E1F7LbVkDdVMhlEAK7
DUw/Gowvabi4k0JulbjROCZ584hWgSmje0XSKgD2BeLIEvWI1QAnqnlq8CuKD4l06kIvT5/3rRVP
IKOC5qyK0wSWWBjJ8JCiAYNCqPIbrzY1YLUuRvXiKEknoYqgcekJw6hl/BQlnGaSzcPXRP3/kfZd
TXLrSLO/iBH05pWebcY76YWhkaH3nr/+S8y5q+6BKOLunoeN3diJUDXAQqJQJhNylTKva/RMSwtG
5LAeSJgB5iAc2fRsoGYeQzrqaX/LtgEQdM+8yuvoIqeV+4q8zdGqECkf7YakrYMffahOLJB6qNzJ
l4Zg3+DmRXZlj4LAUJsrSeLJN8K4RusZiS9FeGmz8pCbaHRlhvK9eZzlPEoG2R7w3CQqmIWVWIML
YTGbJFxZMcA2zl7Zo1yvnJuq7WqoLffoLdJO4OaTI7/NcJ9A6KvowLI73M4l8/oiV+EfF8qVWcoV
xUjN6iSH2c6pA9J3pdamVph8sLgtuq3KZyE1wQa3/wlZPvOxGVeXpoBYsmi7QraX+x6iaSWmDnnI
381OZYPS2mNYI0C3s8aPcOHKmj42la5B+RivzdAjE47QkvRIuSuymZwVDO/8WPmVLTASJrNS1wRB
FJcnYVZ0CF2ieyI5nYsWRLC7TkcWWcT2af99Bj8ejFdWYwOaOaGGM9hmutnF44FXZ7sKRTJ4Yamh
xsDlbfxCN67Ig81L18jZuTI39XGNQG+FGFylHMVMcZKpfMD/ycpwbZ5B9WKHiuO63kh4ccAZVCFw
rtiD6A2KYsrS3VS+RVygh8d8tSKlMGM9yFmsYZtf8so4FdjJdS/zWQZhsLJrTI47T/m3Qn/XmPO3
23fOZZEUnknCOAxancnwmD6A2PqBA9BA7AhsNesDIVdpreVdg9uoNwoDu1nfkcI4Q8uqrohhusoC
RZZMyXjUpo7hLNuZ4auNpJBthBIJ5GtQYkVm2DXQZ/8BM1bjIYfGRxgaa294f0xtjbG6bZS5Mkxh
WyGI8YyzL6Gfkojm1I+xS6QPFpsQ6bEeOptH8GJMp5L7+lh0qgiaRVtZhdOalVYy3mRxdTdnmS2E
CutobGLalTkquCsRQvA5JLYwcTw5ItjD16MYGF7jlkzm8M0r4soUlfhtF7XklRV55k5Ug3HG22ZQ
XQZEk3/jD4i+skEhSqO3UifPgM1/iOxyl4f8BngBCZNd986xzLGWRP5+BWBrpWdz2YOrr33TPdGR
/MhBzQzaueboSA7pt20ZJhlHTafQpM61tRwiXrYjPNaU3AYf4MKSoyNIsbeJ5O9Xq4pQie+HGHd5
ip56rYecrJ7ZS2hnuuAzvtfmq/7qe1HIIZSFGkrjIOFVSGIjHS/sBXdbemDRbrLWRIGHJvAzNxLn
Q+NUMgVF/Bw2h0RmRHsMDKZ7ahsBGYOiBVJ0whndBJF6zMXerKLCgphIVQpWaTzs7yDDA+mG2nZp
Brx2YVHWxCexQOKun1rGG4CxKrqDtjTQvd8L+EhZc+RHp5RPy3hWlXdwxMTTrS6wHrbbeZeLVxgU
UixhJMqT3qGQcCADXA26ynufO8c+8hKM/duccpKvbNGIoWpttWqxgrxLGfAveEWBFWu5Gy0SaSWP
7DCScYINCjMmcV4So5xxglVMxipmWTiYXGNdliy/oHAiXlCeH3KD1JuQTnqR7BUPD+FGfCS9zukB
b2AWrSdrXRRq9NBsUKcFXsIVTyhmjsJbqzn7zr7tiMi1/FOppAcmM5ReoO4IIcI8GIP1GHmaR7hM
lGDfzHYG9/Kupsckh6zvxnXiZND9pXckh8tDt1h4L35G5wYFBMHqH8obVNSOM6uzmWmacn3Mwmed
LuECa35NmARQjqh8P/TvmjNakx2BIC+xBWc+g/nmC2PR24HHZXOpg8Cv8yBIIyIB/blEnFM44J8y
iRJL8Vb7OboKBQf14JkpFrpdhbrabepAGLI8ymWNK210Jbe0BT96lm6+k2os70PtjDf3F7p9E1zW
SZ0MHjkTfuxgbm2+tGVjCQaorfXCxPvE3re0XYG4Whl1JNZsEDqVB7aQlfHn5mw8qLjhuDNpQykt
3TK+sDK726fwsjrqQp0HaVU5lWRRstDs2m9dkh8UjdX1/xfUvJihrtOxRnvjICPwqStTgEDHfBQe
4lt8QmcI5jNix3PFOPushRFsuApKQB6TrpmOzzbw51iv7bk+DXgX738xxhmgZ+L4WioivkAF2+i9
RT708m0a60TSzxQNpsYJY0V0/7MicSGUdGrZ5uRnUSj9qUoewiZ6aPLEAc/QkZdrL+Ff0jkZTE3M
XDVdrELsTH3mWlMpJxZlxEfT6J9x3++PSs/OyVUiKmmOm0nkhIMWg2IsXF6MBlordbYGqDX6hTo/
V7xUm22bmWkNtg5tMRekAyu+ccrobYwSS1rGuzxMZXOZQcqaP8T5Aq4yzpnjtjMjHuzg0mRlhYhU
tRHw2fqiK5OlKOBIKdSX/c+5fQlC5hFt7DzyipTPrMvUyVqHz5kuL8L8vhqsc0D+gT937LcBOv+k
9iACVtDbgQOuHzrvP5qVrOD1Ly/Qix3qlSZnvbYW+kf3yOTIVmnPkPn5R7558lnX3wb/GumSuVij
76Cw4Y2R0OqCdlHKrTqQwcuCy/bm++jgMWWHP0YrvNXBIxJhlBGN5qyriBjY21bqKipCZa2lAcv9
aNOxmp/hKf81Orhx/e5YMxuBtw/iZb3UBaSL3WjIGu7c0Z1eYuQu0QP1M3warQqkCPHX1Em/sl75
LJPk71doVhZDy2kcIlw0CRhopIsM/Yw2T1bDE8sMdQHp/CQIUwitHsXwtKbFkU3NMGfRVhKw3/tc
1J3TiH01czr2T1xue+5JQdJClqwmvVVCR0hYQxbb9/fla1FXDwB5bDG8gpxv7nPafV3eiZ2ds3mS
WXYo8Bgx8R3PZFVSdlqlG1BI5mNq9b0/LUHI+xkaZLXjqh5GRTbF2ZuU0dEaK8zu9zGM8QlpHp9S
y42YM0hVMfPVyDfm28hgnbfNJJAmgOTEwPCyoVFLTZexqJtKxd0ao1dm8DhnuQsfSZc0mhSc/fVs
Y9nFGJ3g4pW44XnyuKulH6VqWJg2sjjQxRtdFHBdhdns8VsjG55cr1+q6LUpkwfGL9jc0qtfQKFp
zXW6IuUhohV+NlM5Oa+YVtZD0TFSiHEspYvLxJS41OO7p2ZGl0EprXasCHey2niSNjJycKyfQ8Ft
yOdoDgwRsgliFoRzBUKo1JGZQwfMjadQte7ECHU+lO8I9RUSxI76BeQvJ5KpWnyZlfZmmqNQddYN
0F4JBHs+um+QWfQ5XB8LntXxgSXesglBV5+U7PEVnhp6pHVTAmONOJqZ9CWMvmOWgp9qc838OP3O
8KBNbNBkVVcMRdPQ6//ZXF/kQ1bGLUkzLg65MQw03NQm5B1AsKH6ZJaYO04+s1V3+6Be7FJ43pU9
L2tcSQjvNVOEWGZyn+ARnCMxwow5NoOnqzVSqL6E/dREI4omZI1rQHqnWl9BFzaoX93kMXRYkyLb
b98rixSyVzyXak0ay7j2kxsFNOHqF0IlkB1CPJqyYAh4X70Z3ZqpHsG0TAGgWCP2LjCgD8v6of/R
fZu8yDEciNtJnuFVLuRq70avxnuN1XXO8CQ6pYHx2KhQJeTvlOJLM52N9NCLXsOqnbCsUIgHQeq0
4lOSc0qsKHpscnQdx7W5pPf7B2Mbyn77J80lLczNjImSCD4zvBvIfvJCYhqh4e5b2c4PXhyFJvGZ
0Fwz9yJSFZj8swHNVnQgnVIEx1g6oSzXoGmk+amM+zZH70gPWyT0nqwZNjuLiH7ppySQfqFYYmmT
KQX7y2R9NApksmoMo5JHdZSfI/DqvdZGjcEpA43HvbVvibmh5KdcwafYyEuDqhPI6g8k2ZU5o999
x/3vRS6rxLyd7rn6eBSu8FqpQnh3kj8+3uJ0VjabHNpVC3N4I3dRfF+PjJ1kuSUFLF3F9wJfEVrO
3FWWU13fLayPtX0BXTyfQpBpjCYjFlLMiLaIaoKKK516ua2ixdLV9yTMnP0vxlgRnaiYpNqYuAlP
tHk+9u0pVjB+Ze+b2M7xXD4UnZ8o5bBEJgmg0b+t7vgEnhVLeKidAVxxUIuwk1tWaMhaFBUIGZWB
xE6BpJLWB2n9yCl2LL3uL4plgoqBjLjvYhFpHjA6tG6ER0M9ATXGkbF3LDNU7KNU4LzTDYQjdXho
+YciRhscI4ploAPd3w7lz0WbehyjNHwuRM4xeldKfnJa8y+XQkFDuCBkrGTsmKLf8hiXUe4l6XH/
o2z3LF15GgUJiaE01SSTsKY1q/wOA8YWt3rT+BonP+rpGGPoq2exHJB/849H65VNGhPKGrNHaqnY
9fS4ir6cv4/T14E7D8bMQlfiVHumKGwwhhVUCyO2kEjx8Q45SGhtQyzMYU6Fs7mn/e1kQBHdf16n
qirNGnazKbxRdNbkoaw5S5AfxbA3McXJWh45ljvL+6PtXODqMM9QakJzWR3ULhkiyRTrg1XECy1m
OwbD8+kO9FSvOqEe+n+2U3OTB1yLTm8qmdk70Y8I0JR7wq3KOG8sOKSblVpuVTqugsO0htlimYUn
BuWr4pCBElDRHYd3Vi8fQYm9jaVQJMrTBpzB2NiVOxfaczPc7TsKc0kExq6u/TDOlWY1FNnWqvYH
Zgd+TrkeQNnT7Mrc4lT9KQddkYS2yHSpMIap1jetMD4XK3c7z+UL48cwTolGAU28NOWik+cpuE+R
48xtTFfatU/eG7mT/mQVZzYZQ+ULAGgU6ExTXCepjN2VvcUZb4mOLHShHO6leBtslPisxDZs+ViD
LLk6aow3/19ex7/jBY2CH1GIpywBR6PdFvmh6qazGEW+qkY3XP0V4lxnnk+dAbmApFjepHbykDJh
bTjrHFGwpPSF0ScNHJorzcUKvc78agpmeCffgVEXhNjzN3bHMgOb6ORPM/da1I/obhpl3cGAPGiQ
l8pwa/EwcXbOWiLjGqZZqTWuWtKuxOMqHs1c+Mb9qhIG1jL2UKdCFilqM5B7Amu7yS5RNG10r5mO
uiQy+Ei2c/IXb9XJ6bk6qpm6RmWRIzbSz0Kgnrlb2UI1BSkc7ptCXqmy29j/0KYv77klBKxLhXFd
6hQWaTwYfAQJpcyo+KXIp6gYoJF7q4iuwnn7QMByEQqU4plPxHZEMlKcBrNsnhL5IIc+PygoMp1m
ZpS7vTBdIFOCgqLRLa8lCg15XVcEdjToosVW5SmRmVkdcuag1OFd8CZa0ytIkZfF3l8pyzS1pxI3
FFLPoXtZwkwFnztdX1iacpSFh6l53De17aeXVVKbWmIoMMzJQEIjaU42KRCN4Oy1+z4xyQm22zSR
nv/PhpKfcuWp0JpTu35EkwbJ+yV+fjeBYne0SlOyspPhtdhO4wvrqvxLCHmxSvb6yiqn5yuqgGjZ
EEZgWCqZUyRB0vB56Vpz0B8x5NEIz8jU72/rNsBcrFIoPhm8GvNJqtio5frc2pwGqH6ACINhZvvN
rAuKohm8gjkMKn/Tr6leyOjwwukfHDLQVFiN3eGWitDVy6bz31zWlTkK1TjCrjeh7dueSs+oH2XO
SlnMQuRy+SO2uTJB4RmvVlVaLmRF/PJUomc4adGfjJkFeW19DM84hYYh2qZz9j/Ydqbjyi515pYV
Da/VRGLxw4x0juCHtm4rgM/8wKrxsZZInTlJ6BJeTaCdES1OgbxR/tCJ9xmENzGvLhQe9Gfc/cWx
Pht18gaujbqc9DjGYVCm/iJboFX7dyaoY9akpbi0Eu67Ig2GcjXHFSV8geXurIVQx6pFz7zUpUjH
gnDxAdV7dzTLFIPpuhkSHeHXwZxvWfEg62uRv18BSKVqUtgN2Lwc7fOk35AoyaLe7O9v4HbMfXFA
umEz5IUxVCGOC/Za3SvvGou0DOPuPhDaNkIHzFrYJvRfGaSwI4caacSR55kxYbh/4r1MeJmbH73G
5IdjWaJgY4iiWgTDD8nfV77qgcH9ufCWu+Rn+t47HHrKMztTPBbfEssqhSQaJ4RNIwH5G+2RUIqM
ywm5YQyrve5/OYZT0n2bS43gtVVQiF10O1kORo1wIWQ1BbGMkL9feaEiK+COMlAL5IyDKJwhRQeu
HWt/IdtvjyuPoHBiLVbwwnL/74Ym6fMUShCIQg4kgV4xmocJoO4APc1UlYtKUo6g9LM11a8wJi4r
XxnLYZxcg0ILTgcl36wgtiFzIfLP8kQGwcajYc3W7PTgmUKeBcz+R+5Ueqy4g2WbQo1GiaQxJWQ2
oxv5sOoPLkhkXBZq7LsFys+f3aKLYiNJQ7wWE8XUapAC5WY8sopEm+Hob7cQeAooRlUbOiFG0pJX
TANPPwlBFJTao9jqKhYjJ8MHBZ7Cinas53mRUUEl5RSiWY8L8Ug6mkbUHGTGCPN2THq1NAoj1Gkd
k1CMyGeCiziNpzyEgfdzhQKx5PBH48meGbkV1mZScUYeSh3QAo6hc40dr61Xq7mFEZigjCQnTPn3
/UOwzT1/tUIKOFRVWNpOxWzidAjvi2OHmi2k6g8f3WKu+sWwVks3GwwQ1n4WiK5w+Kju/G/kd1c/
g4IWJSrQpwmJLbuojtKQoNfPZg5ZMH2HDkJADzn3AhonE3WxUyOx1gRXaApqMv5nmmgQNp/uOojp
1MNylvBwmyOd1SvJOpAU5qA2p8dKhm5U+RdJrhqdK2SsvPH+xSbQ3YtiW09iH6FNJQ8PTXYz9F6N
HqTK3fcc1m7SPYxLXfCLniGzMFnJzYzbAN2nvn4ifRots9JO9uXvt4HwEZ5f32/RFLUVMSbPvRe/
SZNhccJ9r5/08jaaX/aXxtjAj5VfGeO7pCkkEWOJXFmZy8ibUWS3/UnEa2Pf0J/eoGOCFe0nAv4L
/4OCFw4qAUiBo1VCSeJHOUkfBC2/nUC/sm/mz/V8NkNhylolayjJJZyuTvwp7tAoVJpNhzQ0q7j0
52f6bIlCkzVf2rgWgJfS6MWpVem2XJV4Ttta+1Visr+yto+s++o7YaqjnDkeNAYkY8BDkqcXTbSU
o8U1OmFOd3bmm8ztmQOzf86efV4kBSPSmHTaTNpc0wD1fDN/BD/aQXUXP2ZMhbHWR4EF5qjrfiHk
5lX2WmH0vpmPXF/9Sx+kIpEF4gPyuiBEyJXIT9Vvk8CdQVr4rzyQTt9mRqt1IGNG2bm5L5RHVX1P
oVMeMkLGP+/OTx+GznZokaqUcyuK0J1MQTbSZjfjELpVp/voPT9zISvw2UgefTYofnbAmG+mXMIG
2tPqa9I3qXoatcMgvQ7hV629EaZgFP97CuDPJinI6LlO5iGXjLbO8iZSnsQOhOHzTTm+T9EpZlUb
GA5IJ2+HCEOciUISA70zTiD5gbI7Kwz/M87/vCAKMhY+nxUIMuPNHosHo+xfBgyO7nsfyy8onKjA
TjDrEdJSStGIJi8rXjJWX4sQyolDAl7Z9t8dKZ0CiLoYuKZtQgltI8mhg66vohSPsTB/318W6+tQ
8KAni7TycwL1jN6ZlJuVD9LwZd8E2ZnP1y4+jsYjfyho0DSkKT71aF2SRl1kO47tDurcWWTKXTBK
zMwNcds9Q9RJSpVFBo8vbsLhAIEzFyMRR/0pOU0YWstc5Yvh769rI533eWHUMcrCEsqqmHX8KK1z
JukE4wMwPUHLkDXsvel9V3tI3b4xv+bZmM2Yb1xel9hXq69r+BgqHlgsGH63ke79vCrqLMmcJtdy
h7ESwweXckAEDKUbGXXmD86YgJUh2ggBP9ujDlavJIpeFajK9S6hRM0wzhW/dzZp9IxumU2sm/fu
1UZSx0pVZgXMjGTuKefNuu7cYVEOfdmBQWp1w/WFU0uUPZu7tove9t1l86RdWaZOWpeK4FWBGLFd
Zie++MahkW9g3PXbXgLhUBSTJEjsUdewnCm6HmogqUjno560VocyRDH4QtKbIc8a7/gz+0C+229j
dOietGlllDyQIw30g+BjNOH/i+B6e9suZqjEQCbrRltoBt6y1csoI7h4y5m5w22nuNiggENBXCHy
1Uf6tbkZwNUtePkDGS5iBWMbdf/Pm0ZBRjEVuTEZeKJi18aT4rYn0vDYnHVbs17lW+mmdUj1v9PN
yOVZUqjbocbVJ6NQpIewxCwA8e2+vi9iP5H8ZHbK/iYcINa2huYw/5jGhAEorA9I4Um7TkKfc+jk
kwxzVr8OrZMo3v9ytC7fj4IQrpgLBGvYVa71a8UT1xuOpRezwd78+ctRwDGnRc4pNc4W54PP81cH
7UfuASJXR/lWALFmfuCgpRfZrBZtggp/3mmXpVGoYbQjFKLjHpdnegJjCccdufHrWt8Iij3H/0ss
cOUeFHxoxiSvZYjKRwEh4C75jtw2OLJZXrgdDvxeET1TZJTcvCwcgs9+jQ/tCqZzRTTDBdN2Y+js
+wUDDz/6Gq7edgo/jukETRT0MFVWXmgHrh+dusR06zq45ch6iW+UVz75iEjhiK723IjTDZ6Pc/EN
pTZv9Q2rd0o/ulOs3jOYlyfjbH3Iz10tsBAb1QgHHOiKiF9HKQaEQgvtzYzzxVwYBRxDDrbOFZpN
9vjWBtw7YQcVbw0PrPGYTyihxtsxWk7+EhVcvIRCjaIqljBV8D5WHqGg4Vdn0hRRv5CSM/uQ/SXm
uVijACTHvLGSteh2b9/qAB/uHB3WG/0WkhUuCNZumRcOyzEpMAFr4iBkEXnKfh+s3i5uYvCMgCD6
NIP5QwUlexPkIAhmRZEsEBMpNBFnYeLlFZnDNOCtf7oXYzfvTRGUI4K1OuJbBD+NHnnmQNbmC+2C
LbSI0pCCFTqdEeUtLbieSIddjIJF7ctmBaFq3ozv/3v5zE+HkRZRkkMoq5c8AgcUL3x9np+MAlrE
6XS/jzEMgP6Ya786gpEycglf410okqr6YIbTq8RZofhaV06VMCdCGJ5DiyIV4VrJMeEhEz1CmTV4
ejCaraM8aJZ0/0FWeewis2dOTrLsUoHLpDZNE07oJ5inRxlcqWLtqoartH7b19b+jjIuCIkCm6UV
jBqqEHBS3p2b1wpvRTRKi4/7Vlhnnlaza1ZND5McTSCkCETIx6RXzgE7pg3KyMPk64wyEGsDKYiJ
C3Xt8xLtrkvUmjX/LYJMuxTIiysPL/srY1kif7/ySD1eUmUMAdZzcppHSM5jdL0whfwgcD7DEssU
jSfNwK28xIGyotUfjG76mfS81UGbbR3q76v2TTUEU0ZfDSTI/V6uTai+BpxWW1lV+ahSgRothKuO
k1UrqmMsklV1HZjDE5MvKqdsT003Bym6mtTuMVUgo5SBJBXJy7lQvCVSg7buzFqJXEF95zIRwSyw
pcA0Lf9TyaE5zIWOxHFmlDRmbmggDq69Ki3sRBytuItB7mKc6xoUEspqlaV0ahPx3ORVMEFVhat0
Z57Ck5pCYYXXTF5Ub3vCLdwNp7kFE+Y62l19L2WVo0xvI7RUuCFzSR6Fy15llDGRGDoMSmOKfeuM
SVrZTVRbYxIx6s8MWJWokC0SQfabG3i51GoMMqfOXFnZ+I9/YicClcnj6cqdlM6QBynnUb4EnevE
odYscI6WQ/Av7r2MyzHbvxzSfnHmqj/WTW7L6XIcOvjAFFtqXrwJafQl1MpzUYC4K28DAXpNcz99
y/PQlAUtqLTCBmGUmYSaN+alrxjCUedLHAwxxgCBeMja9KjnpYn4GyRAi3oQIfRhlZns8wvk+MT2
y75bM6IqOmGlqWkJUm0A0FRkpq6qEApeOgscZKwn9LYhTRYNQdQwy0ud1EzspUwUAeYCf4eS+mOe
ZrY4Rt/2l7PBBERuwosZ6pSCRTnRmhkljvhEuhREvDcjVLstzdMOhG499fAfBohvI8PFJuWYsybI
WQJ5DFvIxSAqfsR9GBTScjfrxWHJxtf9JW5fGb+t0aUBIU3mSuAQLWaCNyq3nXFQMYnNoipgrIku
DUR9WXJGgrdYJByyGSoVwxMGlc1s9ISW1dzJ+mh0c3cbCy0/Lcia6s/yQbWGzGwwILA+COCOdQtX
d2Mn9VYmqTHDJelW7zor1g6z12TwOvTAc+brgfqjsRdQiPN+8wo9KaZyxF/yqJevR134wzL3Q4MR
aFtKtePcQThO1Kya186hUr+NfBSA/Pig9Mq9DoXiQl+f/p3zUE+NFRabVUDnGNf5vfEla8614Rjz
274V4vB/wuhlkdT93+h9OEO8AlHNctPkL73OmfDRaXlowzu+P0bLw769vyR7LgYpcCnSauhqSZbt
mResoUxNrg00xcubzBE6yRzQICEJ96ruMuyShNzeQim0SXHFStKA8KNxJqe7KR/DE1IydvMY2TkD
ZFjOSoFMLs9T0ZNB1GxWPVFsn3hjsCpOcfaXxDBDd00K6H1Gh0uMCvt0xydHMTr1/e2+CdbXomku
jaFuocBGmoTa7Jg1X2d0lSxNDA0/5U5KBbdBV3IzZ5YYGYynNgM7ab7LKo2lsVlwCRm6F3Ooat2r
2ddcYknD/+VF/9sfaWXnhDyUehG9eGgSwrgP8vx+f1AOrZVhgp11/fwlur9YozAlj5e1wCwH3puW
YqoHwW7ArZlZiUeQrGQKyzGuBoPCkFKHfoBIPDGsf2ocRkU6JAlrFUED5mNkFtPBRkvZpxvdoMBE
5mJVaWJEKPwh8kXPuNVcwR/N74OdWMZ9fYM0CW51houyjgEFKJOsJGkaY0uLxezxYgoPIOu5qf3q
zTivjuwnj5HL+o6sfaXAZFXaRC8FhNWTcD9IR274JfHfhIYzBdZ7kLU6CkvKglPCNEG6AM16B0ks
gqyord6oGKdtO2D/j1/qdDMl6GyHNh6wIB7BsQEqvYJFI0i25O/4q9OdlLzYlBx0H5BbMopXtU9N
tUlf+gIaQs0cqG3hzz1L4mR/70AF9/mJoJZLLMkivL+XT60qWhh4yTTxX4E9SFg/G4HSnRrpHCp3
U/qqda2DXO5x7SSf4eWs7aOBI8Fk1FghyBNu6yC2ivv2MbX1wHiOcaqQp3KmV6K6YNis1A5rE8nf
r95ZcScZ40BykCNG6NDsVASJxqgPspyPgg1uqasynGGiqbyiPpesVtfNvdN5XVXQwAvNFmoJa4Le
iAG6bbYsPLVlZcfqIWrOLXTOdF+SWF0sH+n0Pzz9yhy1nGhJQwzrkeU4HxJrduKod+Vt7CaQlcZ4
J+iQ1sPsiGbm5pYU5N7ESmtu3p1Xv4CCxIark15TkdVsEqso3vW5RvHYGkXe2ffKzQ93ZYds/JVv
VIJUGPGC9v8s6s4zBjxLbrL3TWy635UJCv+KrFUMcUWCb+ycVvFL8YnP/xf3u5ig6YailmsEXkII
3E0P6dg8RGvzur+I7TDqygRVLdabIsyMFF0z2fSN6EZP4Ve1cOvmWWrdCrK5SQGMYmT2GDtH8w7F
aRxCWRDdz9mUmQs/nkqIUM+GzPABhq/RvEMAv0LWFtTN+B7qptldJEamodsF6yttXrlXW0gBYFan
bSK3SCk1beFk620vSuYMIfGoszWD1cq8HRVeWSObe+XZPcbUJp4D3BKqcNJDg9qSB04AdNGwledY
X4oCjFhKhEyEGBfG4R6XxZtbTP6trKTOdpHlakkUKCB+4KDMjA0kpO7onvb0u8yJbcy9Di4hQF/8
4Sg+hPh6T/vev/3lZAl8s5oiYiL6814meTplS4nyY1qCI2Ey9QF0fvJDO3wvUJjYt7Wdn9Avxig3
yesxEXMDD5biRcP48j/6R4In3xmWanZBZefPzFYhsoA/Af9ik3KWUQMdFkeeEDnGbDpv+Zq6mZW+
dIHor8+Qs2KcuO1HxNUaKX9JlaqImxHBWg4dpNzlHgrwkc+YZQC/kid8+d+e7Ff2KM/hF3WdSx4R
tux9jBH5LYRlSEXuvx/pwfvhyhB1n4h5Jq3RgPukrr80g50V4Hpg4chmwuPKBnWhzHKqVXyu4xjI
7ghyi/ZY1iC6jM0k/pat33PclfsuuUFT8GlVdGeB0ORDM8S4whoHjdu2YEuQuTZAkBg52s1yN9iL
3TqTXdlgansY0NzLSLl8GNjxT7rfYOo0fdHI0G3jkNY5FfJA4t18kjAxreFU6OYSJG5IlL4BAixv
Zew33XyQQha1mkoEX2tiztPLDMQp34X5BGEEe+EfjDLz9/d7G01/n0a6+QDp0AHzdbiQ9NVf59Nc
QufX+3cmKJAZe3nkQFeM1JxwaiY/nN+K6de+ie1r9bIKClOGSO/4fhYRs7bSaKboBOzkChVxLjWj
OvqXW0YByiwb2TLEAM08O039bZedKtax2+7VuJw7kQKRtl5FSeFRkOa9wVEw3JYNtnIzuJzXe8Nr
c2SjCdMkBScpev8XmbB1Eh0nQk/YTAGmNp5QpbMLu5yc3BpZb07Wd6PgJZyqKq9m3OWxupjaaEaq
7mff1TGz9/2DhSp0H0HDp0XTcSuRWeIt5JHu16Ngk/aFxOuQF08CQoQAiSKft1Mn94rXffuMU0b3
F3BcHqtjh71dm6dhQc/GhyiezkhLsKxQL/gl5mMxDtFfrEbnsnFW4UudMsJkxgejNZTbLE1LvYKJ
Vn2I1FdpCbrunoO6wf5+EUjYwWC6e6DnFpRNNERfaR7bw4j0VCw/7ZvYLlhcjhjdOpB33VIoOa5P
wqkGQVkrDCKwi6AIbHMsrqbNdPqVLQoy1nQuM7UhWbfSaZrnVO/NGJVC3eb1X1x1jOTbvrSNhOH1
f4nLf8OiRKGIms6zIk7keAUDaOOAImf1iXRlI7H4zOyHYrkfBSBJGYdhtcBaD/otiNyBfjfx1mMe
oqmF0HJyAfoEV2a/HlnEnq9QGII2kx7txcB+6ZY7ooIAAp4yNkNbuMGUnnQPcjUnd6A6Y6Bp49+5
KV1V1zsoYSRotLfL5ecCyTuV0RjAwmS6iJ3pWRhl5GG1fhfcxK++9v5yV/5STRJ91FbzzgIqVrQs
UxgijnOMkj8mBMmpEAhJrY2GAFDUSZbslx6L9JTx8WTqtaNHRjQtCZKOa2O4av91wMkwIDHQNjdF
4jJO/DZ4gW1bA7clJIKpvEJSDnUVTwCvUOJNuc6PTf1jqfO3Os1/zlJpF2PoC61qcylIJNveUYze
EvPmRoEqNp9DSqlmNSSTI/Gn715+EbXbY1arDdpo0Ag2Po/Ktyn1ytVP4yAX7/nh179cPrXXYz3l
E1fAGIkp2qfML5z1dfQ7ewYja2iKNsrgHFuWfhv7LmskWH+VHADPVx6jXx3SnjiIy0O4+nW4mnr8
XGhnyDvE3WEqTjx7BIZll4oJWy1a5sJARofTMnOIBjdqR78v1HNpSAFX6j4fPq+VYnVoulm5h/3N
3sbCy6IpwFfAdpirM/ptpgLEEaFholHN1AuREYpucEuT19LFDoXwbboUVUMQ/h9O6dxObXCPJffZ
/5F2XUty41ryixhBb15py3S1N5JeGGq1RNB7+/WbqJlVlSCKmNW+zJ24E1GnQRyHYzLxZlkelEBy
NEc/gqC2cXKD4/3WG1hXwhmHLwxJmiw5XtYgqn/NvlFU0uaIwYoXA8AZkiOD/xdvRYeH1L/uMy5n
Zhy+bhAiC1TsBHLOGUncQnPHG6ud3bTlLJJy7pHtGldd1ZotgX9qhIfauCHVj6QuON+R45bYrrE8
C9ZUinjzGeUJCIB993kcbIlHw85xNWyHOO46VanoLHYIMDr9to1kNCicsXLi8TaTeY1izh2xfeJK
LYSqEhBGyuxHLp2KCpa3T8FOk2TBtqWtv5h/agMLqgPoe2VJFUwqRJpfGrXdDb0dJ3dK7tbdbTK4
huhvC/xDefoikXEs3ZjE8WJC4jlE3izH6khZBJMH3sP5D+H/IonxIrOa9JKRwGO3nuIPd5kbuoA4
uTMOHab1e2fmY0vRgPNbQLIkyVBQoULSxNhWE81mXXS07Pkw+GFAd+jVj/QGC0aYZOcZ8qpxXYSx
rQR1VKwolmHIQx/06pOQHkj9sn1Zq7Z1JYIJ+SFq4JUZIUPDKKuYfjRzjO3vyp6ahtMWWdeKK0n0
y16FOSzEVIbcKpRGNQvAYPCEZoKtTz+kJnazxAhyk9hiUzlK2nEsQFo1gSvRTGAHEGM/tAJKxpOf
39KXe+wJt60de7lDcVhnF80zF2gtTvqkPm5/39WH2pVoJrjPHVYg+gTzSbPwVvT+kO23f389H70S
wBjbkmtjY1FQNTr0iPegnwYTVo+xyQpwEQAXVjz+TJ5SMjZXiRbAxCeQCyWkcPtCdENCdmPfcR7S
q+746lzUgV6pS9KWY9uJyEUXDCVrxrda7N2xEh0lMkHSPdr5NPF8Mu+umHBNYsxLW/S10iPXTaf+
SFKRd12rSdfVsRj/IaQaln4W6AOFRLb8/lS+6PRR7Talw9sN4ai9zsw0l5GIOXHKfmi1+7r8anTP
9XCyDMw0q6cu383dPUcXOc6RpTPox8zopA4htJ+SoJeeCpG4TQxamzF20NNA+j7a4fSWtrkrafNx
UsnT9l/A8WYsvWI1DgLpMS7hWtHXqrjR9ftlnpwu4Rx03QRAaWxalm7o597YlW6mRRJlRUaXuRVP
U/ZdEejL+/ZJ1nXxIoLRRUMrs14Eh5ar6eCTI7dLvtsWsJqAWBcBjCL2bVTK4DGV3bLxk2ovly/j
eJQmUIUk9rak9SrLRRTbsWjLpSYqYDrP+YACKtPY647iHvUAP+OCjq/7jZ/nYrsTmdYAdXzBYFAr
H4bupKe3prCPUtNW0R1cZI7CrTdDrs5GTeJaFRYARieSglz7WxhgQzHQdsRvdtZL/Um+123tQPsw
iYMxmyBy278aHLuSzgS20tDibiQLcla0JWZXij2gfZvV3jSft+9w3ZVcvioTxqw60zFBSdBKk7G2
Yt2aLWjr8SQOPybrbZYeG8KrcK6b8kUiE9fCjGDLIka6kFBiVCI8j0CtNbDxbJUpJ9RwTEFmIpqW
J4vYF/CTpWztI1OztXB5S0m8V63socp4mNQc02ZbF72RdWrXwPIk5QVT9brCmbLl/T7jOkpFlwVd
we+n1q0qjXYTf2wrw/q79krtGN8RR9GkNNQ5iQ/zj8VVQCgtoPeX39T73qcQGqkfubxK2Hov/iKV
bVEsGDYgOsV9+F9KqvxA7mgGh+7xPUiNvPHIQ9bknZTtS1SiooLXCxl4nNmTtifLJzPBlBUgIvv7
Md6dZxtNFFB8ICjNuoeFLrebnXLmwQtw7pRdiJwVuSqtGS40so6lGmLPTXQ5l7oevH8aHNu5GGRd
FyW8Ft1pkRwpeq2SNMCCEIBYRS/RJN+UqkBV+ldhsGwjws6XxVtR4Ngh29SIpBw+JkFBarSeGvWm
tlIwHR9Cc6enD5zD8kQx3sWsTBCcJtiGGB31MOzp5AoA4lEZUve03Ff6//yzCDTe65jj1xTG2XST
JGtTDesUF88AqVRTBJ1+T8xXzgnXNQZs3aoFOBbLZE6oqkkhTgKtnAaLP3s6YHto4ctpbzBzBPqW
/0A7SvPJ39/GF5HM0XLMEc9CfgYcBSz9MT5UO/rub068IYA/ZBQXSfR6r6KuNRD4H72GOXTvwMr2
x0LysYx5kiYdq3PdLiPTPre+iYPwmOVPgsLDpOV9XMbFFkI7JOYoIaPpvuTEFaLv27e3Hm4v52Mc
rEW0jjQ67aBjh1yS7Awtt/Z+Uu1x+lTJAfZrt+XxPihbxjPneZYyIaP2UAGsBb2+e/N5cv7t9n1w
pFHd21AUtqAniVlqEhOfb8Y4XHbf2sox3FPog9mltGea8x9Awdft7ucnZct7WddIEVJD5BN74RNN
1CbDLo4RuFnBvWMXJ+M+P1r7+m/Ko9ZFKpOgSQBYKtUEJqE1k7/I5AHDyXZn8mbGeB+U6uuVPahC
PUp1gcP1ctAKH5UStDx6iz+E38tRGIeSN7NpTAJ0kkJIUmqU4smI7Ha0UbQ0AqyTO+O7CA/Dw4bh
6ibjVpp4igEzCo/Zev0rHUoYdvLHP9BZ5IHb31sPg5djMq4lLRYQOKv/klHShfnoQHnEjKD4D4Bn
vHtj/EhCiEGMEkmugXnqerJ74mZx7Gyb2x/eKJcjMd5k6iulSw26kwRzi3fDTe4ld4Ajtydn/iwF
1W726bym1rnqLQBW/u759694XWSXQRIJkCpA4wB2xKlzw6APiKvu5TsKHF5x0cI3zRzC2HpmhTXx
TERgTzO7kd6GENoaRXYW/tj+qDw5zLuvt4oyVkKA7hT15yR8js3XPApIFHnbYraVH+dhHAh4vAF/
PuQUVpsySie+sdgZmKMUzGZmzsLzzPTn/uiZIY5xJMoEkLqWAM93PpjB4uZeBgrWCcjW1WMDti5j
v3083ldkfAq2X42Y5CMGcjo/N2sMwAVpBKYGXhuZJ4f+9yv/GFmL1VhAEXAn41sJHNC28GfjUe50
nq5vBm58P8Z7qFYiL3mC1kf4YjqTL2LWYsIG6tlpGS8pQHdjPFeA1OhSShnleftz0tvZuj3GneRd
pMqzRQst+bs8+dMw8M7H+5CMK9FLlF2lcMY05MkMVI/S9NLc2cIECwUSonX0+cjDk6N/Nnssumpj
ipaqqgq7E6CqmkIiGSVuDehg6oPSfc9RS8kew+nDsh63P+Fqr+BaGGMBQzyOFu39nAu0zT1Gep3q
WJ90PBSAWATwIFv4PLxEbnkU37nPzbULvBbO2EO5GBjsjeGprd3ii15+yF/SU3GcHNnPvP694o5I
r7YPriWyliF2SqdiU9pdJDBL4vGHEQcHlOBosKI/DVgo/rzD2jPhWiRjI4u5dKlOx0OtxHJHrG2H
bXMcUnCQl6K9NL2j1OFLFVeOELcvnNvlyWYsROmJIHXY3Haj4lhKd0Z/KyQ4aHgw9WCeTw3aQAIP
Nnp1kO76wIzRFKA1qaUJBwb6265/AZNmZCeveGWiNMhNlzgqxBb9Lb0q2nxE/RM4JsL4UfMmiVfz
wKvTsEV+qW5J1JcRZXMD0cNLeRqOxZPu9v7o9vvSr76HOZenm3coJtqCyRGxNgKllFndWuJDLvxF
mn59JibKglNdkKvFRHnTFHzBQEGpMoGS8DcLbhJGqyQgApmywdamBxX88CqYdFxh+aiKH5LJg1Ne
3cq5lsB8qDguahkDqFTVQPmBkZpJwj5461Pmo8Qun2bsBVS1nTjcCU7qmn530pezMZ+wIyM4/ibA
B5SzXTyLXvdEd9H7xBafVPiSJLcTEPEuIy8irVv0RS7jr2tVSeqkQwFemDsvL79PixuXla1oMToA
t3rxqey8jMcNvq6PF6GMn5a0xpr6HheJkfA9kVNfEnnb79QLbn1PxjEXeSMrUYgB99k4lrNoCwPg
N5v7cX5V58XhuEXeeRiX3KeLPEYUvXwGprTqdHcU+7A4DsDpw1zDSd7xJjfW8ohrPWX8sBqKeiLo
GP8CBc6BSH1nS6p1IwGVs+4tjnGvTh5cC2P8b1NqpWmJNC1yRCc6Yr7uPI+CaMqRdO4UbFwaW6Lu
26wxTGwmuLP2eUmEwgYNlK1rxJMVwTbNxOtyYSfCSPLc3E1K5C8kKmyx1k494p0yPKfFdCCk9MSh
9gFvZmPFzs118cYS+lttrB6BBwbk9x/iwJvU5ZgvW+jGFLSQJBjQcJsqdwjS8b57kGLN5ygaR6vZ
OjYRFEUwin9Hg8IfKmVCEe1mh5zYafEkRMoRGAiLf1MguVIBtrgdi1qEcRPQD/SaaBcaKmiDbfCA
4jhWxNav69TQaeqItgg4Xrr7mofMxLsjxuvoslZEOcUQt9TWxjqpUwi3VvLOuSKOabIF6mipciun
ZHajQ30BHZPRAS93Ej/oUAmFJh3fAWdWuttyeYdjXFA9aFlttXCpWZE70hg/TqZ4n4+g4dqWwzse
43mwPgpGUQGOJivumsHJrcIZta8Rr2q1/mb5GSFYyLpFFxO56/GMqEvLAZbESc7BPTgXXtSKTtNH
XqT8DU6QJJqKJmOaH//CuDkyEx2wakgzyyje9b3qtwRNq2bmDXKtH+2nHLZWXHbAG81lqGGyb27I
hwpQ18QNP4bEibAltLziEXg3Httd5GvP23e3bmAXyUxxpyukVlcjQCH0cmnX4o+BxwfFE8CkT+iB
pUJM43oE/zDMs621r9tHWFe/yxGYNCkCOXBVpqjUKtad0KMwFaHd3LzkDa8UwbsletSrkoeWF7rY
tRBkREGfeKTwuzmxp+xNi56k/Ov2qdaN93IqxjOpBTChRzRl3Ha5k+PbtEUXJtgW8Yd3x0UG/bJX
B5rRMTfNDu3fZB/vYo/4PagvxXs6wh056pEcstP4d1HxIpNxShFeqNKI8T03b0GzPA14VJGbUGo4
+dd6VLyIYXySbpRdnZQIvtko2YZ6l0o3utLZWoahDs5n5Gk44yRGMVUyvYUJkWywO338ZM39E+em
6G/8ngX973F+o1JcamFuFR0puXlKb1Wn8JP73MNkzC3evb1f78FA7Odu5JOAHHjbyX94bF+EMz6i
rwAEZw14/4oHyrsJbEvBiQECWfvqG68wtW3MvzEsKmGloVwAtR8a2UvFzEUC6C1d6Whgbed8VOp6
tj4q4zj0CCwswBahwGIAU6KL88AsvLG+zC6Wtw5/gyl/iSXInH41tjLDnAXRUOebiIh9GzMAIaEj
LeZznZK7ulw4Iyu8D8n4D5Cj5HKj0T08gAX2dxPANBUv5bWweHrJeJBe0tJIVRGTB78DsEIajFgX
Tg687vS2MwRKxa/fTjEwlUVG1NCVXgumXPFbU8Hibrfb1gieGMZptE2RKVqN0RR0E4v+Hlx1Em/O
keNzf+NHDNvYMMIC3qL18lsJ3Yf8ZH6EIC4EmDmN727sA59l+1x/KEn+tODzc+7K0UuNXKRZ2p1L
kmZQ+WUNE1YRJf97SXLbK/7GmVilaluCPw5lEyE9Za3sLcPwQCTgv00y9vElDKanp7mfnUQevdgY
3D7TnU4y7W7JOKuwnGs9N4SuTl8q46CkIcKcZQDq2UmTm7zirEFzvzDjS7I+n0lq9v8WfbHD8E/R
F18YZJ8o4Y8oEG1fKsfAz4scV6eSiN7q1oQCQ6/PfqEnN7Ke26L+nlk8diDu4RhfoluVpqkxRhno
Fl94QJPimL115wZuchD2vErG6g7Klas8j5BdHU3PMWeTo3F3zkvqB1RP7hPf8mbr3KVT3xM0j93t
r7k6lnYtk3Ex0Yi1SKMFBEeHTeJ498+u/nQEhDhsRN8pmGhoXngDeDzNZBwO0dPeMGvsEQsR+DC7
9LDo/b62Ym/7cDwxTIaiama4yLTdX7VeIdkCFh9nLq0TRx/ZkWQSWW2/LHjktrUzL8AbwNzJN1EZ
OdkW5yxswdeiCDR6Cx89LocaIAAibqznMQms9ojhswzTBCadpWqMNsy1hr4c1MFtgQwvfzK6FxF9
Bvl7V9hT/U1K8Qg07VQGdixvt5z+8m9JyZVkRiVGdWiyQaO0ELp6qKfQBue5XUdRaIfy9KUj+o9t
3Vhd57w+KqMcXV7n5qThgUZLeeRzG+j3APoOcif0oxN57UGCVwIzWks844MjmnNWtrGCcX90rkzk
KGqgH+ZHCgYF9DDwmcj7FGD9nhEAPNouuC26VR26fGO23yKbvWwmChLaPHZKLD6qnSdguGH7dKsB
UNJkWTUVyzBZ4hKtbpSo7OE05cmtrOPMmx9f95IXAWxlVFuWKA0TjNUk1rsafRfNQGz2aXVI3aAr
j1XiiaYbg81A98jIiT2cs7GlTbjmWa8LKGk77czhSLL37W/HPRtN3a8iQDLqvdL054qZ6FB4Bbrf
kAA5ZXqgSGjk0HW8ALCuFD/vi61nhrFW67IOkzdfhB3lW/81hFdY/OKF8PXAenWF9DtfHTPWxXLS
mvOMoIy3VeqVjoB95sGJMX097pb77c/Kuzb6Ca7EjbVQhjPlsQazr9NL8UFcco575olgHgRyG7ag
9TCxPkEOcr0ryMf2EXi3xDjmzFBiXQWjtav1gbY8ZvFp5gXlPzj/iyYwLjgdp7GKDQwIqUG3j73l
fYnsKrdVEFeVPhYt+/32mbgCGRdM+l4QKhmvqHP/F+BfOZgzgQ/kIVN2eEpAf4wJMBjvMDWNblqp
Jrtp1dfzMJJhkM6tc1Cd7lDu8Zq/8bG/iGE+oiqF8ixVE3CPZoBaAktzJLkdaxpHpc9gYVvHYb6d
LnWCHgkNRVmiWK75QfILvKoEL/IAxn8K3ezYY/ycNkx1vwqEG220xcftC1xRyuuzsqmP1Jj1qBoi
+L/E3Sz5o7lPeKv0a0WYX2QwRZix00jbp7i2ErD/leiaRXoiYOMY4yKYMRAlqCGIZeLHYrrLk5jz
ldc09BfpjD/uJD0SqwqxRj71HrknoOEKP+Zv6H3jm3Jz8RUn8os05jGVhFORT5guhj38A64DDhdA
sDvCA0oYoJEAcRwnoK1lQb+IpH/SlWvUsRolxcUMq/jSA4lMxfJ74YZ7SXSGf0e2yUlDo0ZweUHg
DPq0ocEy45XFuZb0vAQJpRSSH4YS2lMIBjAxerDK3G6M2JYsaUd0LFWTyFU1rG9Msdf2P1Qjcbr8
Q+vznWSpuwVboWHdHMTqbUotB7WMIOli7Mnl0ZvSfRHl0amTxW1GUMUnqQ3EvyDPUQNA86TSbjpz
8uZF+PQXhqFLlkU3JhT8769fFWjoSPGor8nnu148LoAPGvxtESs5pKr+FCGzo7BNPAI/rlYlVyIi
Cl1fTTFyqgYoTES2gRpmb0s7Nxx/u6wrcYwZEiuLi84iiD9EI7taNzzE8AeK1jFSvKdhtkNdc9Tk
Wy9i6l8W7CG2bNIbLi7RS5baj4CSRjTzuzlYr6KSuqaOCe+5yYDs1+2kpXcXQHJIauQUqpDbZW+i
6DVDD9T6S5Fp/lSiuyEsp2p8sP6CxvMXG2Bit4l9/iUdBbgYrbQHs3qx+puh4JUM6a/89gUv8Yfd
1dOFahT0sZZcUB/YJvAKUCMRO6Qj3vZVcT0mE4EMMcnQb+ph0pWDhwUgPVNnzjD3h7Fbn+ezeKdi
NB1LdBNgs5CXRHG3SxMhAHOTOwmpo+kcm1pV+Mv3Y9P+ugU7WLd0sKkyiBp/sHxD3lfVhzpwUi2e
IEbV59RQujBRJHdeVLxC3ypFsUn1lGvfM159d22e5MqKMcz1q6MAeWxhAqBX+meeHvMkzU5DWpIc
ePMk61rx04Algw4/XTn6HjAqoiVC0gwGjApUkiEmJRR4dgw3cWZXVtOCK1HMB+ybMtH1Bj0opXpY
TFsnXzRuOXn1kq5ksIE5CrHjN2MToPgmHwzA3w176Wg58X72yS70RZCWUBB7Lh06/dt/s+IruUyI
RrCZ45SSvYugk6QYx03r6DedR3blHfoa26bMOyQTnOey7FVSID9uprfKMIBe/hzXJ7oSKo3c0VKq
alsnY8OxZJE6rxGzOndwp/3yZD7Q1kbozpVdNDYctJe7FOGk9K19zyM55h2V8cHYE0irNqyo07qX
jAJFH5uUN3Pu6H+xM31tcgb9S64MIUOfTekLpB2WAtD0UjgAD5Vzb7xPyXjgJiottcxRoavbzlbE
2Ta7Z3mwq+5OMo5KshN7wonPay/qX07FOJJ8bIuazLi96RN9wyNxcrtDgclgfEevP/4F98a1OJY/
rg+bOiJxi3Sg3cVk1zQgHn3ZVn7ekVgIwTHuBzUq6JGAjlT4xC3e28Ru3X/gY617bnWHo4Msg1wZ
DVIbm4OMya7QaZPJo4ilNd70oI0GWwUXUI7jS1jquNacB+Q6CNTZXvIpoXHpyHsNQP7iTttvf0yO
SzYZT1IPddxXKkQR0Dmpu8S8FcfX/58Ixn8YDVGkAd1r+hhEMuUsso//5/+p5ybjJ6Y0DOuiRWwZ
D3qA7dIg3FteuMtvVF/ejXb6vn0oaqkbTtFknEUZh2LTVj3CTN06i3o3iZ+t74blKWliL0PL8Ru8
W2L8hqxGowZQHbimWPSANngUhMGZBh6YPb3srUMxvkLNjTxCOUQCAodyGBWC4mkVbH83jgiLyTbS
zkjmiAaTBuSAxWvHw0bmfCl27Rc0t0YZZvj9JfMLo7d7lB4s3qOH4w/YPV/FMktDCJGxWwBkHW0l
77xR+UaG0OkUi6PYvA/G5BWZCuRD0GvgOTf0O4z53qlax+vVytv3zsL3YVUm7+W+lM6o43Qfddnp
bgc+8dIFOgHH46w1/K9DBMvwhod1l5rtRHdtEZEcbTfttMfWpZgetKAw7nqHtyLNuzDGOeSxMkR0
dBGP/eVuGke7muUvrdx4JF+cKck5H5SnhIxzmLsmy6OcBqg+qNu7pXaU4v/ewv/lIzIeIRXTypo0
+B+zfq3Jj6UKXZM0u21jXS8C/UxqZZaODJi8xVgNBQ7yjXKkF9jJzjATZJ2il/BGCRDfgYGYH8U3
HqzYttbL7EoqwGnLhRTw5mUZ6OWz0XKGgdaWWK6+n8wOH2UZNh/mGFdE2Vn7QPZQIQW8TEifxHft
DWpOgYgJ8abgeHLewZhgKPRjq3eyhNCuPo7zJzXxt6+MavKfXbgsMpqu5aKAGXG85uSl/qRVxr7W
WsxminZJMm9b1LZRgRcZf8pVvjyPdSZ0I4xKk1+X5diar1NvgOivsVWZc108UYy2ZxmJmqLAI2CS
ABijPMXWdy3GDHDsKYm7fSpOdimLTBBErVHAJgR0XtjpgeEvR3Ov3YJshRIpEa9AHZGjEtveAlPV
v37HcWxIa2CazzVTkHn2hV0BkUZuCo5T4hnzuRBwdV9mMgH4hobG1pu98iB6mRt5yiPgTD3Zr31K
6EIn7/tdxTsh5/rOxfQryWTss7SnbbYQI8+9RHEIIJWchGGfADCYc4H0e22YwPmCr6RpQiFVdYGU
lg7xnt87NqUq5Q/hrY3IwIlowPbH0rCksdD+FmkrAG+2Eob9KE57DGh/bCr74v1y0JF1tsc5kLns
NFTXfz/eRShjC7VJWaUjJB956I2jB2g9Pbkf670Y3ln1F863XM8MLsIYY7CWqhtAGgp3Vdr0+bgc
5b31aDnyJ9NP76yPbXHrlvBTGgvlL6n6v5mBnJdOHf2oK822Ws6Z1j3wRQhThBrNdKzMqkNhUn+L
O2xC8bAI113wRQD9plf6h0cBGnAtLkhY7lPLK4UPBVwIJDY4mSFPDpMZjp0QzyMGCbFseVcJpiu3
kp3UN8Rsg+1r+YNLvJyIftKrE+kSmcpqpEHLOmtB7DVv/WjTRpB4gxbQXuag5XElMmFSR7QaelpG
oMNnWBBylnfDo6uCoT2cwtuSl+jQb7VhVCoTNtVmTsR01NCwxHgTeDOau+k9dPHG8pJjdcsn+uHd
HRM7zSycDLmf8SZWltt8ljGDOR+I0D6Upc4JL+utyouXUhmHoU/WVC0CvBSQDTxKb2w+o0uKXDsH
gh6v7M8zYcZhNKFp1MoE6wqVY9feZI2TDQ8cdaS/sXFZLGQ1yLv7yiQwMDUIg/qVMjOFrrXY6Yt8
P2JsePAowpMFLjvL7Xil17VJnGunrzH+o5zqOhV09GLVIH00X9sX4iZv5JbOQ8bERpzxlM/bB14P
nz/NT2McymJOkTnWaHBI+WmMb2cMKauBHN4JKW83iXN7LApG3tVyTGrMKAzhoVHvhGQ/clnt100N
Y4RYUDcsS2RMOw+tUMLWEDLUIb+z5u9dOHkSSD2iYd6nKtnNzWxXWfighUpmi1W/qzvB0azJ3/6o
6xZ4+TMYizd0TZjTBtc4CCedfJjFM8BB7G7mtWPXw81FDmPpVrNY4N7GJ02Ad5HP2U2s/cUEKDTy
IoIxcLPJkfAnENHUD9b8CPJj2xRLjhvhfS/GsOPclGawOCLbjzwBTE36zVDdmv3r9q2sq/rPo7C5
sDrL/ZQpJioRaW/X6tPQtral+ci9HHOaOQGUczVsQgyam2lse5S7rJm4ipG9JaTlmO66q7qchzFd
C4uM/WxByyY/2hVorikBrUfyCne8z0Zt7ipAT3USTyMtSM3Sc5i6carvIitYhsxtwo/tG+Lowdk9
XolqQITU1iEipam76hzk0g0AnZWQE5DXHdHluzFOAsU1Iy1JjE4hGQIkOS9Gp9hNqP3YPswfalEX
OfS0V6exiBGK6Xx25vR+CNDtgdvvYJRfA9lS48xvhsvbMOUKZVyCZiTdnIcjjSDjbGNHjtIFpKmt
A/yn0u1yOIsWXN5MD+/qGD8xFKGiAmkcCaPQ2ZUZ38pqA4Rl6ajKFafTy1NIxlu0QplWSobvWpCX
dPIUNbeLMbfNwZf65+075KgKO2tmqm0mCwZEWRaQuN8FdH2F/bYIzof7bcS+VMGxMNMng/FJS8FB
8x6CuTZ/3Jbyh+fkT2VkeUclsI6qnTpiflnvA8V8JHrkmTIG9arUqScgIM8LljW7PZ1EKVMtkAHv
Wst4uYuVXZpfM1MQOR5yDanqOrSchw2v7GMprDhXqf+iFQk7wnMayE1H063deC94Q25Ph+ge80VO
+Lh85pLCn+/u90zv8kWoB78SrzTGUMtUjcgNLRXTRctHw5MOtEwXusl7vAcj654cNBcQFm8JrxbE
CRDsIFpSh7GpWkhV6qX0BC3eyeXib186x1BYXHAB+bJqFRAxZc4E8sPkXjBcZdirI0cQz0wYpzOG
SmtVqPBieKqxOwBQpZ03pByz514Y42LM1Bi62sTEFIWBpMAOdSBE9iNVm9qVHpVAx1IfSGGNj9h3
eEMzvCMyTkcPwcYclQmKxobmLFLqSm3oCtMQbF8Zxxuw80ZDWZG8NQQRb4vYLrDAn9ejXdR+0mXu
tqTVAxky8DzMM5gTE9aLqV+SWERiVw+6W3Yvgzzt05jHGcmTwhiZoJpqaoWolxV9kOkPKWr8MUcv
eCLof7+y4x7zkOHYwLNVgp/iUSYdDN4pzqnhb77i6mPRa7uSMdYJ6DIU3H40dS+6rtzmeXNa+mif
DgSv0XlvJua+ssJgMnn9QN7xGNtqliqSqx7xQUjHR6mXbYx/7uK+5ZjwajJ5dULGuIAZGw55jsYZ
HcMvQMIDH4wCI69BZ6y6vSs5jB0tpVjoU4GGvWJ8S1TtJpG/NuLQ2lnavI4xHmMlKRwDwCaDaOyU
sDvlWE+X09EJo8bRoq9gPEWjra3sXMT2eN0HiRDeFNFbpE6A8TUTW49LTwlbu++xs98m3+Ku8Au1
cIB8kNhG3lrO0uunuATpRKYPtogJz2w0j2kfP1olaRxriHfqUh+kuXgJ5cVZrKdugBF204sVlm6s
6Xamyr6ovAImDYnHI5L7YEEBrgCslawTpwrr3VQTO02Kzh508ZPcjNgta59M+bGYu2+hljlVIn1p
TMlWo9wZs2an1s8K6XrAvFpfpkBWbkCstm3u65UaQzMURDxN19nSgjCq6VLEqLM1QK2e4D/p5Id2
Kx2w9XUkHDdGteV3e7kIY54mZYm28tJjqAWr9ydFD+3YNPwkeuxEbJIbk9/3M6eqt65XF4mMOxOi
slyiXJHcTvdq5XHmkmuu2+FFAOPJkpJ0SWTiGdR6AIVASw/Tpl5+St4oqtC4rwLywqe+5QllfBvU
yYpDBf2iwW+/UvRcEe3lnXzX7KQDRawuTtp9zUvl15s5Fxtl56zqSJkLa1QpgpIJbyDt4lP5YDzm
L4a3HEI7cvR38n3egUX7/a+U9GdQYqev9AQMrQBRox+52uvYe8hEVIJ7V/WbwHIXXjV9vRR8dVJG
T9VGnOWlwUlpKXi5AbHaoXTGezqjWt/xgWDX63tX8hgtJW3eJBlNlDJFt/V68eZS8Acjcwyx21nz
7KhKZJvS4KeL9VwnQzA07YfZvNaW+Xf+4PKpGX1uB0NQWjpTmt38QwOoeYNn2hQB9z9gptIP+btD
uEhjFLlKdNLpGfKAyZdAoFQGceLSQnHhzbvy7W9goFX16jsz8VqPtThPFbQjo1cU/3Z0YCsOil1J
B7aOWcBzd6tZ25U4JkZjlnMusIgnuyQFNEdBDlLZ20r1vQVAEsdC1j3r5UMycbpVomU0evi5Yhhe
51771AKDyegfkji3I3Gywyq2c/0mK8mdPOiHvBmdBmh4cQWqAkXzxhQwV6YF/jIuy+n5pbp1x0xo
F4RQquYMGaVmz47mG58Kv/ze7OR9fCPuO29B9VoAQrtodw7xLMxQcz4NJ4Vhx7/qmIjmKJ89tIRa
SxlYWEvrjhEuX3eVYPYVKFsEYnYIHz5vC+fJZgr3Uiwp4jCi5zIXpQOGv3h6iHUAmL2kyKXMF1Jz
0jWej2bHxNKuiseuOHtK3LKH1ckjoAh3aWybe8yjo9sOsAhXPgp8UnSqzRv3zFK/ZgqyTxO0YW6h
3GBMEUtNwJVa7ulEs6Hwppo5psWOjwGuu9KBSS67enavCKptWW/G8smqRWf7AnkpPjs5VuVqWBYL
LXS3jT1UiiMNr0UtPJjycCdlqVs1opPKxV4XTM7wxHqQ/2nSFuOsQlmvTZ1uFSgWIAuVbBfq6b6b
G06GxMsAWSr2OJTqfCk66OhDfGseemyjWi+T0+41rOjwAJjWVz8u+abKxJeir+MlrODxKdIB5v7s
f+h0qA3ynmfrH/BnaqYywaVRUGckgKh26+xQGA8NwPXwXON5Xp4U5ppiPTHMWTznYlhXRDlXvlc/
y4UjgHzcRZHMLwJjPEyc6SSeVCa0tGHXtyQkmOqfn2OjsevGdKoy57mT1bmWq9tiwkolGaAVwBaf
OxZB/hWkqFK5y62TMux0JUY91/sf0q5sN24c2H6RAEqitlet3W27bcdJnORFSJxE+77r6++hBzeW
2brNOxkMBghgoEski1XFWs6JhTidLNa5NCNvp8a5i1ShoHVmjeijv/rZoQlyGVV4xgyhHDD4GYwi
sI99U/JHIF/azUm5lmqP+k+9+FL4NTE+DZ1bYtBEYEmYrb9cGAqQDItCI3yT12Jk3YDBCNk1FKe/
tW5iYBFTBf0M/7T9XZe2b4z/CHs1a5vMRNZrw6QUyPGtsRdHsbdAM5UgjY8RpiSvi2I39mJdpqID
uEdWVcCA4e8bUSSfWymdUCrWcr+SXrLp5/Xf313K5vc5HdTrJgprJUIjutx8bdbv02oUNiwW0vvR
dFNmViGw+bt3ayOQ00Bdyeq+NZHVKc1jmz8q5LdRiMyGYFH8Wyq16qiRYriVTP4ISka76XxNUp0J
Da9KJzig3djwbT386wnF7kHrOjYfs1Ru1SU/ymb22miCUUy9tv2Zp9nD9SMT7CA/vCJN8jo3tEB9
xDykxXGY/EyEq7t7azGXS3XDNHCnOK1brGpVQlWXXV1+LMvHamptdXUsIQrRfvi6EcSpHxnjsMcM
KzIIbnPofT2Q7NhBc1Xe2+nziLrEGlTgnus/5U70o4fLTH78zWa+rZRTx4mkMVhDYRCr5rMJ/1Xr
z5qo9rn/4n1bJW8EdXAc0xqhgKs8DqbDnkbIYfwoFzspHMwXHuSvRBB37OuIRUEYANMhv37RxmwU
fWkNkoaKpLKWdtKZdpQAb1LQeLcf3JhvUpjx2khJpHiVDGmVMSJpss7ag3zW8b7sHSDPu6KAY18n
34SxJW+E0ZaOzQAmRDdtMYL82JtQFdSPjPDDdY3Yj/I3q2IfshHUkVxZphIuKz6mD71f3za/GXJm
5NW1JwdSkHwJn5AbAVCCLLjZ+3brbYnctVvlOZbnMENmBKH3RAB28CULg5GewRwocJgiUdzFq8LS
6Gem9wkG3sofuuR3xI56bxCBOIk0kbtg9Wr0S59DRxZpsk0c2BBPH9PSeL5+agLt4IvGqpzE6GkE
QEnUvIBjOAkzJ59rVw1lgf/af7O8qQdfOx5pnJtaDZMFJOtjcRoPL7CMJzHbwf5Ew0aQ8l4PzXXQ
zE6D6288MLB9yM7A7DtEdyxc0/3k+L+UuaJqgWgnWQi5Uf94mSYzlWS8IbLPae9p2uCsGAiORYMN
AsVQOONRF3NJLROOU021o6xmv4peYzf643XFEInhzEYyDKFuRtC/Nve76SPpg4IIfAj70ssY7c+1
5Uu+sRS1Zt/DvOcg0dYPRHSFRL/PmYU8IqM6rxV2qk1dIEP5UUgP13dp30VZuqoBxcfUUQR/f+oq
GPBIXqAwz2a4dCf1w6Ph1R6DImOccaLUze6pvInjPaLZpEOvzqhVTL0J8IDeUSqA/EDVri9rX4xl
AJ3fVDTl9YptdHnSogGz5rCmkwRQWD23pTQ/yyjI/zcxvDFtAHhcAgwKfWeyM9P7ZY1RSvtyXci+
t7XeFsMdUTzoVVIj+kO18JWN0VXP8ed/SP2Q+BRcm30z9yaNN6ik6vVyYu4W9fdTZ5SAw7boLS2+
L6PhTJXW2EveOEMJShLDWAUbuqvxG+FcZq/OzbppFKSSpfQbuHpsvRfER7vubyOAs60FlZM26XFi
pDOcZQY3AHJPlNgDebESwWJEsjiDWs8hWmQ17KQx39SoklWlW41PswXAAyrQd5GO8EaVjWXTQofP
IAE5JXjfhy6gV+9Up3BBxChYmOB28d00PUnQZrAgLR4r9hjXdtp/wENIEKjsN9dtjooLx5S269Ke
PeYYmWX7MztljV2jANh7BpBrWfNlbAo7tEVL40zuoo6dnFF4jam8abV7fTkPqSDJtF+X2iyMsxp5
L5mdXCF9rep4DjBakZz+sEiLgTTTptMLxkHthU6fRpI+WR1Q7NoZLQ8xSlai7Mmuy998CWdZVivX
TDXFahPJdAZrua2VyY6zzCW9yJcJLgPfa0OXZlyGGDc70yevGb7qqvRxVskZWJi/MH0l2mN2jy9c
89vKeBjPWIHVtFbc88lhbi13za8mMFxYaVOPbMn/byaaZyqyMgugVxVKjUpg3bPrp3z9Zw6aoiYg
LBkLjo3H86yyUUvbCDF844WP7QMSRI7hRbeGJ92xBeaOBl7Nv8GOBD38Hzf0ih+28alE0iItG7HG
0gL5I1iBXdOdPwz+4hO3DURI2XsXUSOqoqB7AtEJz0gfTkbYkBYHGMr5TRGpP+foY1ZlgmrA7ptv
K4YzMiWYJ6oc+G4I6sPAuMmBwzo6sTsfshMAebz5d/YThf+A0ECkM3uubiuZszSt3i4WaWZg43VJ
oHfVB8WKH6+rJTMk/CXYiuAMTT3UStKsEBFV5kmbZhd9Rz6Rci8x9ZtkTYIuot51kbvx5FYmZ1IM
KpkyYbAQ8W30/Z/nMzo8S7u4VfwebQVU4NBFAvlCpFH0pI+iUnGNJzMYP+Zu7KKLdsZjaTynXnTf
HAQr3Ms4a0TXAZmrgh2EH60Z1LHRrREvzulUHzFIeSgPrHO2BfupCEBx161vZTEl2ty5uJ4LRCe4
BaMffQAC/wHkMres3sj6BkxRELGvL28rY3dyI02LQVgwzGju611Q3x3W4wCsyImV84G6tXqtE74g
xXOwjkKLJpLMXcNIqTJSl3h7Nh6DxWTvEAoGyrvMkYMxAj4t8VmvRIh/fhCybwl3mbuKpC6i2srg
BsFpDqxigKyiiLDcF8fGL+9ECBa7cc32TLlbmQIV3Ip1FFlfwftK3wid0VZ+spPVTtMxuwfZAb0T
qu2eA96K5S7mrFmtVLEujfJL59HfDHcaeEvPmCxJnxkRQITknfXQp7YmijL2TfkfteKx0FVwmM5L
hydm1NlxOtl6/TgIWSkFy+OBz6M0jKyiRk2tK8+09NLmeUDJKfVXXYDXsauqoCmyWF4XDop7ogC7
HuyLKx79ZeL26X05JDZyTVQNJuoMw6/rxkYkjHuuRDlN5KLIgSiAtkegDFP6lOBiLMPJmh9pIoia
dg9qszTuwTJYodoXERKgOU0PYzvfkjbFRJDo+SBaFGfUIhKlTWxCE9NF9wyUnVRzdPr5lM2+Lr2A
lE70kmDffeEHgbxoEE0DLCJPeYB00wgwZRSTGV4CY5Gcb0o0xqCSzMIlmjqiVNr+Rr4J5K74Gsda
MksoSsZq9DRHn2gUqnZJV0HaePetrimqSRUEZqrBN4dgHs0YMw1wP0UZKPQsq05Nv/Wan87OXDt1
8T2OjtcVcjdq2Ujkzq4tNQTtC2pQxWjaWqTYUz+IgmmRDLa7GzeUZGsFKFAMKObH2WWMknnmWCyG
AG7mZ4ZmKd0KibD3fcBmYZwHyo016qIQOqI81rdsPCZ0w4PxyBARxRH8rrHaCOMcTpaTTJZBvuwq
WuEk8ngetPFRHcgXNVK+RqkoT7mrjoqhGCY1YLB426hlBjpMDWTDtPLeUO+r2JNE4fr/sX9vMjhL
pZShSWYFr/XwG0E/WheYP2tvdYZjjj40oQ/de95pmxVxlqqz1mScQ0ynpPEPE+3mWQrzWAfI9B2i
eD40VP8yA0O6W9RPSZE6Bkh1r98D0ZZy98AAhlu0rIB6GSrg5aAD8CbTBNZ4tw6wXSR3D5bE0hMT
ENouvQMcD8NATU5ZQB+ks3lrZ7cz8H7H/weigVAudxWmoq9mYJNAruH889AbbxAlYFKL2sVHBdDo
DHGSvTKv7+nujNp2wdy1sPo0losmYXcQXWc/41sG24MyVZB4KAifuy/DV/SkBaUXfxPN3Wos/Lnw
ERuN4kw2JhPMVhoR+5qZciPH8f2aZTeDjim1Nv3WzW2gdunDSn6mXX80zeXQqcVRHZD1jdLbNTUY
ejVecbVNw8RvQRuc6OO3QQLI5KSf0UN6kvTx0LT0lLTIzC3ROZcf6GwEC/ISaf1UmQgjas0AGHb/
pOXt/Wro9lrFz0ndngx0InXzfAcyUxttG3aj2XJb2pgUtut4wbxpbSvyLyAnu5NJnYl+lwckANC/
3VrxKcmNH6RCn2qq9r6itaIz2zdlb/eeCyvh6dCGmyAXwTApGIBDfF/fxE+Gh/yHV7moLaIJ2HJF
de7dEcuNrlyAHVOU43oCzCq0zccO/SzbjBUhtxl8bY3m6vxD79SBKvC4TPWvaInBBX/LWNbpHCFd
oKdHSXJU9UszeJZoEHa3nW+7OM6Ywt0vU7ZSpFrQLj4ERRBhPDK0FRtIzofrl27f2f45P4OzpGrc
VaoBehg3mlZbzX73IrpSkTl5HVLauPOZjmXRRKj36Xf5R0avoL4iocYucGA8EBKCDSl5iU+iKFOg
mAZvPa1IUdsswh4uqa9K0ynS1m+rNh+nKLsvu/nj9X0UOASDM5pWk2LcxmAxJgIG8BXMk5eZX6/L
2M91vBkpvimsBkNY3puY55rXxs51YCjXkSfr6ue50u9Ri3QjM3YVZXqGFcK8JCkcHC5CbMW7/iG7
10AlhkzR+E+0CwKoepFSlaGLhOGZobRnv9cy0MFAf13M7kPhTQyfM67niRSShodCghGq9HPWfEt0
O5qOI7AelWkUhLb7IcxGHHe5p1CC+2mBTRffrv54TE7KQ+fHZwYzHjqVYJBy/45vpHF33JSTuut1
HQ2SoIGN8jtJy+yW3KLaO3UkiCNbUe/l6gV+4Pqm7iuRCpQzQhVimhbnZSeVoPYwwr2rTyDcAGVm
eKTHSUVdBUS7fn4nwgLbP8U3eZxnXXRgYWOtmKlMjR9DGR3p0t6Wcei2lR70lhRUuaiMuHsZVUMz
ddXCZIrO3X29SVqN9qxfvwy/qxG504mMnZ1E5OaXD0sLA72GCtpW1cJZkfcvlaouSvSf6ODS8+gr
DF/swgfdzA7byTIQtQntpI7ey+M01Oob2owWGAJHP/+IN9jJnOz8R+czp9c7bQMudbhbwSovDaml
WITK6HU0DVXlG77LtimrmQC1IM2+rVJh2LOVHjPz11j29xgT/3VdPS+P7r00zo4uRt72jAnRDevi
aJjrKerKmyFR/rUjfy+GuwRqjVHpGMgWuGwYIVEbmyq/Qq11iufry9mJad8L4rQ/HrJsbPAsw5yO
GViDHT4C/cmOvpkAb6e2CYAQYjMbM95J7iC66syGvA9X3gvngjNLqaKIVBojQGRYaLETnRg5rhFg
LOHm3w/tM2FoOwQgFBgIX+3Oxs/3hRnJRMWWLvP9ms4+aTW700UsbJeu570UFs9spITwfPLKMDaj
aD2NeuQb2gI4rdmuZlGr3Gu368X2yTLRKCpQBI3Y72WtU7+WQwguQMtgqIlzbI9h4y9ojzKrk6ZH
h0KP/ab4bGEkLDKf1bS8Lazie1bqthZirDECmkUd3hpGGcTWGmRd8sss0eRaKJk9auh61XuvGPR7
c82csittqSjcajlqQ+v30e9hsmzNQpCvrWNjRy0I2sz4Zqw7EGNp7jq3XtPoB2loz3lj3EuMnGVM
7up6DuL0SzGNgkj/0oxj4zebwfkrlG3RhaJjkDuhfim5RLaL/BwjOa+qH4tShHW3awY20riwtJPk
aeo7EymL+lgl53l1NCGNJdP+a8fLqZI+JssyWRYYvofGBxJW3A7O0J/yxm/nwNBdKzoIjMGuKQVW
GjwSs6Z8W1JvJXXZjkj9z7KNwfTm9+KpgG5NguXevK898pAczZfI+RtYKXZ4b4I5K6SttKRIJqNI
Nj6pWmdjKtYnsVeB7nURkR7sHp0iq7qiaZh85yu3a5sOs97C6NSDM2WgNgu9UokcwVbumraNFM5P
JNpSYOoU7A3MtIFEGSXbKDCC9JDadaB/EEhjN/1CVTbSOHcx6RopJYKD690VdPANcNWzYD3Fh/zR
EIWhIlncWa01WcyGrYyBQ6g3WYC+hZThczs/BasSnRTnHkZaLkU9gyyW1M7qI30QyDdLiunN+CA/
dkeAZtkxtUXFPoFUvmCb9SntEWmD3bt16h7Ic44ieijt2qq34+K5A+Q10/PRwqO2kTEV1MVHIFG4
2TK4Si3ddkpny8vwdH0z90VSwzI1lagaXxUmFWkkYmAMaFm8dAqk9L4AW4FufqrmzyEa5v6bNM50
jXVUZFMOALBYT+1mdGN6zvQngK3Z2epL0ufr0vZP7G1t7O8bnxvFBCV2GdspDUGoPFuJY1FBPLbz
KoGFUt5kcPc5Xyv0wC9gJg2xa5ixBUUtBrlsMKj9Pcs8k2gqiGgR3Vp8IY+qZUEq1s/SVvcLQnal
sRPr2KFAeX33dnpM3gviPGciG7VmLQhZGMe86o+3KHMDDoQerfMLy5JZoAPLfCO1Re0D++f2tkLO
iU4NRVW7j1QgY57IeFSST4P8SbA49sS5sIyqrBuEGiaDN3qvG2Upz7QawLFNTuGJ4SIyJC+kqm7+
PeUYdvFNEG82+qaKkqlM0QRRFYcwyb90qu51Ui3oJ9m9xxsxXMyXkTltpFJloBEfsuF2mAqnkP0F
IMlDF7SVYPteu2kvt0+TiU7hKnW+NClVQzLnIKxypTb15vnBLOQABGTHdKy9Zlpc5KVPi6Hc1kZv
2HQd/Km8t6wKhi21QyI5qKU+mt1ntE/YU9H5SSj4wJ2kCNt2U0POUdEMwvd6pnnThVVmoFkRcMrx
V1zMg/SpOoIwArgCisjPsqtwsR24jAaGOdFZwxc0MzpmViphECY+6ifjgCF7u/aqY2jTQ+mIHNH+
2jbSeCsakV6LSrA//dP7rmJ41HTpPWtUGm5iwTN69zJuhLG/b4zogEKpLIO/xB2NX6rsGdFjRb9f
v4y7ursRwdnQKi9UcM7j7ZwyY1LdjZULsCdjBoqsdt+K8mXs166dFRcTWV1hyEsI+6mb00MWWQAq
VR4jMvgJovXrC9spdEMLQVuNhA5oFUC5+n7z6FTLaPWHFvbGYldrYdfts5SeZCBPzf5YPCCNNmfB
fxTKtnt7YrJESylFoNJ5s6vdrjfANDkuRzzmBKqx0xH8fnmcEc0ycMlhsFN1ARf12qAQPkR3PWoZ
sqPY6SPAeATulu3Xxdn92U+8bd8vTR5WYo0GWpDT9VzNX0G0a6vSMbQOciLYRfbp1yRx9hRwz0Mk
L3jITUZ5QEuEo/WrrcU/Q7x9FfQ8W8UvNRUB6u8kV7cbqvF0N7mVTbTCqx7Q1D86gMDrL7Pq6f1d
3AVGi5rcWSueVHUUqOnujdjsKudvrXUa9XhFviAtKlvKAWMm18devh9D7V83Ib1fH2e5KDq346bN
UT2Jna6/jfRzmX2J2sc4fsp6ga7sZh3fLp/G43wbSWd0cYvHIzOT2gtwggECuQYM5FZ2kp+VuxxE
mU7RTnKWjEi1qZpNp7p95ynNubQ+LuoHSxEd2L4H2JwYZ1e6Pm1qmdE4hncTEPXnQ3gLGinvtb/S
F4Vj7FCuXQXOnmhmZKRZjKugV+dm/rJOjwKDtetiNqvhzEg4mPFIJ9ZZ+FgfGdug4sRO6oYua9KW
neqrmBxYIJLPgOuxNGbjhA2UE5uAn9r6veoi4jSRDM6EpEa1xNICGUQO2vR+GgJdE1hgkQguRIf5
NcNyQZZ2WD6OxdGqgjh5EZyOwOZe5EcXzNrpFa6RahOHeNoXxWsC0x2fo2DyJzeN7MRPg/gk7Pzc
DaqQjbFeYziUOt4b+2QZ8rRhCRnNHl0gVNvdr8IBcitokNpPovTF7s3VdQKoUxQeLZ7uuM/aeQ5b
3NxlXNxWym0tlQMd77plrQTmdvfQ3kQZnBNLjQa9PR3CncJ0iyywgFNrfRQc2u6d1S2KlLZFFOBw
vN87Mpd5Nwx4+lbI1bE5kv6HfJM5L7MDYrFz/0v0yhHJ42yEVYFqPtcRCehyUOgPai4w5vt79rYe
zkTUSUSoWcNFGZV5GLTsptF+K4YhOJn9gMZAOQBKQAlKxO+3bTJUac2lgeWwVCDQgRfQb4AQhh4+
VmVMT3FjExG/8O7SNjI5n6Flcm+OIe5w0tduPkkOUhbeEq72dZUQieE0Yl7iQk0YY3NeKk8d+nAM
vXosaxGBx+vw8IW3QB+ZQWVUU8BK9X4LjYpYSxUj5O2QM0Bl/1CcrHMFMGYSjC5qSIcwtU138odj
9hF9NjfMa2EM5265Eb2T9lf89iWccdQNPTV7A1d47GLP6EcXGTBbkWr3+sbuO+PNirnwKazHFnB7
2NkJzW6yDwbzGwAvnP7J/whjbrZ/1/aX3cRNdN+NY9PVKZIj+a1lA+A6mA+WM4FebLwT9djsxsCb
hXG3IapNIo0tyw3mv8lyD/iWlWR2qYClJHqUrNLpouD6XoqOjLsLZO1gfleUNiwgqxh+mbulLGhg
2H1sbhbF3YO8yAstCpH4yYrkaW6zr1GhgGRmOJASA3CGfBrSWZCb2Q/rTfYEJKamgc3+/ZmBb2Yy
21ecDBCYS7aOemZ58w+56V8ZYlQyqU7gOGW+1UaLp7bvIqSbkg6ZDnTnEWGyY3cHNyI4W5+CcHhK
ByT6szo1HVN9ijrrvluqT1EC/kqLfh+k+rFCabOlLdKgGmYzTQ1gj3EcuQv5SEsgqCbScbTyI4n+
qoqz+Thuq5HORgtFgTxYTM6xeQ4LJ5X960rKNOTiBr6J4NGa2o50NTAgIKLw1/rLglyvUf6uqw9h
FYsc0u6FsKA2YCBVFY1vYliGVlvrEbaFPDbLP8RgTxJwDupDAzCv134N4+HvIi9LRWaPwAlafMg3
dNm09LWkoo+P/EYrayCfGTmjdGKIRsIW7N393EjjLBrR5TaNYlg08pgOjnXP2NYqB5NMD/Hv9BnE
l6On+8thloTzrzuSVUKIaiJpB+IRHkSia/QiBXMR6i30VDbP4XKrWWBc9fro53WV2bMAkKQC1AGp
e4SynNVBjnNaMwvnmB7jBwpoW92NPxuBhl5PUevGjsq8E8Vdz3XU9aKamaMHPZ7p5+thSj9eX87+
vr2thrtkiQWsc3mEZ5XX8ZOy6O4A/Csgw3xO5TRQMZp1XdxeWLZd0ms2euPz+jyio8KwpsM7+dh5
5qn2U3e8kc/0fvXkO/HzcK/95Z1ELoqph3GIxgxvN/b2mB5ZJg1Pn4OWOlHqtp7stDboPM/0kLih
JxpZ3j9B9H+x2J0iif3eXZQj6Zs5nyG8Oy0jsWW87avv1/d0x7djCpQCo8/UgLfFV5G0Xk9HGUx5
rlXXvR2amq23+rknAC6v4HUVYreg96wVQ+B+d1VHNjTdQn0HEDSc6lC0ZQEDVsGjDntKP2XSwZjc
pj1Z4+PfLPCPIL7u0gxUGTAJhwoFfVHHh3QK7WUFaKvitBLa+A5RlQv8wu6xgRrMBHK+jhckd8cL
NU5CwGYwSkXQWJxK5RiPh+uL2tk9ClRFGCuTqBT/fK8Z60JASTBgAKfLXNUMlPExB668dmxiwVr2
kmfvJHFGea6TJFpjxBEM9FxHmPn6BEdLt/pIKpu4lS+5k3DibWcLIRW6AeBIQzH5J3+WkarNWszT
Jr/1IDmoz5an31M3vF3Au8mMZR4sH65v6a5IjeLRj5gJ/3E3nSpq0qh9BGaQ8CQVTmQcU11gv3YC
Jooz+yOCe4jEORh6U8btiWKaY0igpnhpiB+Xh14JekVwwfaeI++kcTpiJENUtxOanHu/vTX86ATG
Y78Afm/mlo4oN7hX/4Y0Q7PQloDkCR/aUmtqFoNJmx4XTN0MQeWguveU26hGodImatZjDwAu9tqK
4/N2UtpbUdSjKbccTiR5QS3FAPlbnP37xzJolXV0iOOWyRfVQytUTGnVUoR4o1PSIwUCQPL53+ud
zrZNU9HgdFEyNCYDZDEmRS96jx7mbLK1qjmMQ368LmbHziMJpFIis0YqdDm+txihrkVxyuDsWFeO
fOgPGhiQaiHsxa4ebOVwOq71RG4Uk0383hXfhzODM5ABOp8DXpENq0ZPVHBvmQHiNWErkFPzqNLC
WmajdIYZJPShWASlij1Ngx2HJULXGzjpOEfVaXmdaiWy3qMKcGqGHjXYi3kMhTdoxwBZcEQqive6
BR5v9vdNcNNWPVll1tc+OTroZDVgX56Wr70Ntk7gs9vLoTksgFb0ruvF3oFZ6HfFpdXRBYGmvvdi
JRkIsxGa7dGTzZBmslPySTuz2h3rAdcmWzT7uLOfIFlCU6qB/9mw9nt5tOmB9FQZgMgCiOgAqAsT
VdB5+NCqIoRbgSTeRhiGBqgsHcX4cj3PxO3mU4g22B4gDNe3cOdqbVf0GvNvDq6TQiWLJZRw2+T7
TAFXRT9k8S+i/YzLB3NBLwkgs65LvFAVhaA/EV1aRDFUDQf3fg+LUSn6rldXFzRMsBl3g/aBirJm
F/cKyDXwhQbVFE1W0DvxXobVzyHy/ebqKssnIvtz8XJ9DZfBvIKCN3KzqmJosnzRcTYBc3qytIW4
yjckBV5WNwNrfaU5nTt7E5r3yjsRmffltr2XyMUyq2zoUq93xJ2heiCRtWsJfA9K6V9fmUgM+/tG
H4o0qbTYwMKK/DToDxm9NSRB/Hd5a7nNY7q/kdGFbZgD/WoFagxxGL1d6krn0Wb0Qv25DURVkctx
RSZPlWWMULBZff6Z0KFYC0BCGT2WaFdVbxlIfwEGicFXUJpTncqtQb4uNInMWbyz7ZxUzpmUktRl
o9Xi7noL8g9oWnWi2+aWgdXUd6KBux2Ff7dEzpFIUgVTH0NYOH5IwkOZ/vwLtdhsIad96hLmaybn
BPDXgaQelu6klQJfeGGJuP3iNI8C20dtcoho5fOMIE//LTUB6f0OHWDqZwK8wOtLurCwnDxOC6W5
l9W2KwjIcb8X5fOqgRp3HUBmlnrXBV28dzhBnDFa08VKK/Soul34ECZOP/yuwjsrO87K838TxCVN
0ibRyqmqCRpTQ7swGw+RlFf241NofoiSSuQ6dk2FihwtxVvHvOg+TAsji5WlgU6khYMo8CCtrVtR
Ad61QAr/BB5QAiwqkkBK7tf6t7V40o2Pf7NvfxbCdyy3GSGllmDfysUfoie0zmvl0ewnewLh7n8T
xRkFGkfNsIxMyY1fmWQrAMtRj4Zk2WspcLP76m0CJgfGDzhunNZZ1oiUCVmxqGTxLK35VZqA6JLT
T6QJj9cXxS7/paV7E8XpXZMqXT/OWFSafgqtD9m/po15vUBvv89FXWOVh3XJ/MWa3KJ/XNePSy/Y
rX3j80cED5O0yLVKZyYiPjJSSPOoBujBF74w9pX5TQwX+4RzZrW1hXgOVcznKltsMkWpPVARegX7
nSsnonNqFseDoq8WXZGpHY/lfez29gJvp2A8Q1jLY791TRbnekJVm1dDwgXVH80gOyQnE+gYxI+c
HAQ4Ij8n2kDOD+l9oppZgQ1sG5cMH7IwtzvRAOt+cKe+nRL7iE180mRJsRi9zuKF2V0R6H+v0Z2E
po1vAOSNnCG2o3sR/tuuAlIZCXzkbxAaczJVc5hR2YUCDqZp62CzUu8q5fNsulL4O+kCKkIG2DUP
G3mc91tSUqUZksNuUz/0jSfPP2LdXcvv1y3DZfs9u7pArpQVllkBScz7rRypmidaw0xDgsIPdUIT
ZYP+loKvDFSLt/Eh9YYbKVgStw5EVcRdXdnI5pbYasmarTVgktNwDQCtbK/UfLASzbu+xv2dfFsi
Z2grbV1ByICdbMGrCmZF/UDl8yoMmnev9GY1nJE1tDk21g5XejnNbuzImIECQN/JRB5EhKB1mX3j
To0zuOjGGpWaGfTOmzz5Y+QZH6jLqCLnT5Ibf/qL/QM0mEk1HclSPkfR6p0WJsDncrPsYMoHXQrW
+qEzH69LeeVYvzBTb2J4PAMl7rVyhVVEm6/so/vrLjxFZ0yTgRusQ5+e5DG4Q7bG/EDBg3LATPBR
ZL32LQsGZBWMtcrAe+d0pQM0mT7p+AjWmqPdpH7+A8GuwyaRQW3xNXc6UcDxajgu1/0mktObuBqb
IhlxC1gRSDm3t/Tun+KdeRu7MGeehEer/kK+js7qyF4LdtfmMB1Ez6HdywhMADaViHPmUQEMIiF3
1IBuKyTxw1SRU6owzlPDv37M+2/LjRzu0ssFlpo3LAaO3faoHkwgZMcOa3wa70Kvdbvn/G9Ch41E
7kz7qS2owcJgMDJi+ux+GJrfMSDnmrl81Fd619aJEyaiFgF2bJfH+raf3LHmUmOMKx1AX9Z1NSib
AZNbEvRDTeZJl5/CcDqDUkUA2Cs6Q84s5G1Js75k2isH6fCrKRxdFO3vv9XhKzCOZqLvWWXfsPG9
09TmGEZAdmhy6ltG3pycojuKZk0JXZPSgvup2MsPvA+v683u0jZiObVp5qVeGwNGSJ8Sv2r1Q5HW
h34VJbL31XMjh1OWrl7SpW+xheRx9Yfvr5bHeTE0e/X+P5WG3ch8I47TkjCVZ6VcCJa1oPtvepGq
4Pq+se+9UEN4eIIpPgAM8C2aRTkasiThuPrwexYfl+LrYB6KyV8lgaDdA9oI4lYy6GWsQaNhP6Tl
RlZWT29AAaesX6+v57LHgbm+jRxex5FsnsMIj3W9/ZwXPsnPREGl9aTF91H8PU4+G6bTZQLnJFgc
5ZppZ71L50yH0er7x0YKKL2tRPCiu1HK27r4CmEsR1Kc9lBwtbrTw89d7gOgyCSC5+2uvgH6Bfld
k5oXraeNklkaWCTw6CRPEjol46frx7Nr9Ta/z11TgHlEdYYyjVtPOhjmitIfes0h5aCDjH5xtbZF
+7ioP31fqAWtABS6QXgwq6pW61IqCUytGZTmi0aPZdk7k3EYpgeii4grRNK4JdZ1vShhgnc7xVxQ
PnZ+VLbHRjdOeggDuDLc26QVHNu+crytkLNKsjHW/dSHMOzLXVU+9f0vqfWt5tP1w9tXjjcp3BXW
+nqJx0Fa3ar6JQOncvhw/ff3oyvgLPzvQXF3l3ZgtYvQZO0umfxNXduvMojl1IzaVc/YP0ybaIUH
Qt+nLJKpnWWxr4eRt+bDM/iMBVsqWCzfX4ehnTpEawq+pcsP7fxjWiJBjVxR9mwvnCSb/EWvN98l
aZJptYYKCcwInOP2pIKZtcE7qjWCqs4+wlzaaqieVgJEi7qHUcmfzGX2m1U/h9bsI0Y9hXQ9TVIb
dKV8JKDitazYn8L5KZzU39fPZtfCbb6VO3sqV0mXUUShoT65cl0fZNO6S0kj8BK7u24hG4lWQxm9
F+wRtYkelnVMqdIjDQ7cKZBddH7Tjd71lezelY0IdiobERkp0L+SQESTHtHgq3Y3/Xqvq9+vS3mt
71041o0YLquyaAYwtVU4VrBpKrSylySyLeKR+Xmk9mg+JfFNLILR23Xm/0PalS3HrSPLL2IECe6v
3LvVLcnavLwwbMnmvu/8+pvQuXPUgmgijv0yEzGKcTWIQqGqkJV5YZN+3YulTatUT52KpY311w7a
hfJyzvOXpTgbwpf95W3tE5gaZAJwL4hKWMyiElWYjF/wmBVG4yFf58Ng8sS1tjzuwgQrdpUpYtzG
Oc3oTGhz9HgeJs85wBD7C+FZYRyuUDCDv8ywIi653Y4AsVeSZVbLX5phnA5QyBZ8Rbj3+tidkxu1
sRtet2Rr8y+/F+NwWht2wkRbhlQIp4ww8F5CWE2o71W19eamOux/uM1gfWmPcbZ8HorWmFEQdq52
BLtT7ESPqz85FOIjOLlb+jywxeZeUbyeKALeZrAd8aLVG6giIxmO13uxP6eLM8+cCmkzfUQWDMQF
AMemzDYzdLEomjFGM7QH4VgLws3shB9jJ41jNPd5eQsArVWoLrjt/+C+uTDMtjcGAZRqQorLVZqv
Zf0omo+c/aL7zwYk4IhUQP+BtRDZAl5qa1r7oc1FgO+YrhubTjaObmuhZwBVzj94wddlMJKYkgHU
GYAl72ORYUAsvpuQEpNOOA5C6mXh8/6K1M0gpEoKqLlRbn7A6UWlKCymgpJiLDCpX5e6Y8aqVcUF
Zm0Ee8gSye7HLLO0YjyMbXtM0ghJ2dS4UTjqdl+JrpEohzTKPAA1HLMYYjdrxNFatOqogP+QwKvX
LPJy4W6OhevIXCVL6sfUkjB+1aCBnYFMcElTu8zBsSxpdiVIft7n1zlmOZemvV6I5sWydlCjxCU4
+W0ZOXgMs6ROeyjE8Xu9lk+h+W3VBjdcEwvi6alFzMJKhsYqisxeq4ozBLKVnAJLBKAPYGUfgXLQ
butSDEfTRNEV1pcp8avuoBkPdWspPKmuze0Bvhb9Ih2A1NdS+uI2GpIWDKg6SuWo1U64ShyN/GcW
BRR7AID/a4KJQV2b1QAvzxjLrBfgKVZrXA4xCOQUnh7m5nV+aYnGpovFGGMzTmlHaONPOw7+GFBN
W8qrweuz8b4aUz40SZ1BOmdcnWaQfFWtncTIg/2Ds5UBXa6FqRbqIYZOlYGNyePrefCkOFBL8Ka4
+1a4n4xJGZMcmINGxUowTyEphxaMafNDE5XW1AXpeOhWayK8qdbtW+nCI5gSIqHxaAmxTxQxnH+l
nO8j9IwMa/xOLCqwzOPS/khC894H2bGApccLuzZPqzMDwgZFIxCBgXklmD9TssjwxsS4SnQjHwpM
GeL0c24N3kdmoTFqNInqVGO9WfdD0Tx99uvYjZbjBLnn/mYSvindzLPJcdHXuubiLMRKs0pTvSIz
+/TPS0b7Ob0xbf1sfsLxOxqrxcttNm/+t119fRu4sFjJUZg2Cs653h+b+qTpvrhybpPtRalQbn8d
wmErj3CA2u1iwFsnTOCBQOgM9S9n/0Rsr+LNBJME5qmZQ4kUnjJGV/J0MoRjypPh5plgbt22Ink9
yTBRyy9t5+RVUFcdZ/+37hCAEpDiyKCN0djhiQyEm4LaIpfVylutScHTIVvZdB0pTjb6ONj//aNd
WGPhI6k8ibIpoJ834tZqzMZOm8FueG3rre+GMRSAATGKIoOs6X14n5Vw7YsC2ZdhAn0/ryctAdVA
UsWcb8ezw0T3HCCFFXrEeN1APiIktV+2Le5FnRPht2oBIP11XLoYqoHE7Pvl1HnXTvGAD6Zj/EoX
52DNc08oWjurnhJQgu9v0evcGJtaXppjvp6ZjWFBKpjr8TSHnNkT7NBrzpQnYXCmEwlMRzpMAU8E
cPOZEzTceHR/HWfTmGUKZS/pNdIyR8sd80tnQajyQB4MZHlADwu1xYu29N/7sE6iQ7cOZAZwfOZy
Ced6Eld5welK71Tlao7u9z8k/f///t/HwOX7bRPDXGtL9MSdof9BMCix3A0rCP1CpwJ1YF+ADcLf
N7jpjv8uyGQnXYR1WIZSh8FEh4qacTaQ2fB4vjfDxYUNJuqFkDwaowwfjZTIjpccsG4QOUNPsagb
PLk9t5it3F8V7zMyQVDB+LEymFhVeWoP2VE7TF4c8KXmN29+FB//7w5g+X6/XcugV7OsxwiEGqRK
Vtz2EcQ9pfFgtFDJ0ow7oV2CHJ1MU0EObBzipHH7uXNBIX80SXqqzNoXAc/W89oTqjGQ0Ry39z/F
Zj17+RuZo4nqo5dJjDbUcvyHS6IHicQrkMjmDepvpZWXppjYRvTZyEMZDYis/57Utkg+q+kh4akn
8DaXSV5B7hpi9huNSEFbvkkzfFaqAP8E2LnSMU1f+qGgXAtx/5cnhUlmSZ+mRJuQgYx6oAiB1gZa
edjfq82DIouo0AneKD7w7ksQKZtqDa2HQs68NYnQf2itWRicFQyzEDy1QxCA7Zvcdo8Lm8yeiXGR
j4sOm+mB0h1hYMbTHGjzuEDzcO6kzY3D7QoabIPODzCnciJiMRgNqg4CCPKafxsz8F+B0D10cYKA
hbdrHg329r10YZI5oJ3SRk20wiM7tyWWAagZ1GlNwCWm0+Cc2u//TKPxpsM2L98Lq8yRW0qz08mI
RU3SmcwPRnEz5sGKWc/mnrN79D74cF9cWGJ2r9ZqNcNTHorS2PQLIgUSqTEmtEy3Sxd9MeT5iJQ2
t2Wj/j5GHVcLY9s8HaHAAAVBU+59/OtFbR57PGJgeKe6VoMxAOMsqmJIi/9XgimUWIr8Zoi5QvRa
UrJCxz3firey8SAIbtdzHmO2N+3NBOOdUkWitKuxFrKW1hyJltxkbjdE0BIH4beZuJyt2z4Nb/YY
15TXbmjWCnEZKtRQEZmvkmuqUAbeHX+2RzcOMi+6B7MtBOh5HYbNS//iazL+GVUQxZRnhLLaPGTt
Y5g+NrzXj82rANRFGtJPE7NddPUX9VqjquPS9DBhkpNSX6nJ5870+/R2/yNyrLAUVrUChfsR1BTO
iqZC0q3XstkFGYm9uW457rFZZytvK2K1q8x4NRcAP1EeAr0nWBlALZTuhp9V8BbF+Prcl7qgVXBE
Wblb0fopGtOL4895IfFa3ZsueLEkxuWVXkk0ZYILUpV31Rt86QA6UCcLOj92BLv5El8ToIDHb+If
oYAvvybj/W1sRLIBCUBnaJ8qcw7i/rkalT+5sjE4i5YPHlh1Ftqitnq3mnjsw326+KTNgkIcAoH7
tLMZOS7MMJlBOKj9JM5AF4yRm4UGyFUTO5/w34k9/Nh3+O0dw6lScbToBCNzrGJwOBs9THXrTRnd
GlNnh20AAd25SgBCly1oaPydReaG0fSxnXTRQIXV/ijQSdDGk5Km1joRW9egdwwRPeLtm9yEWNHG
8P9WST/4RfAIp0JEVwvRfgENCx0XHsEZ1zmmr3gZ2DJ5ecm2PQyD0g8KWCcr4hYJ5hQOHfoZnVsf
IN+LoeHR6o8UcvhP5bq/vu2y4cIe4/ySKGhTAZIBR71PH/LbwadUMxSiC02bw2jLvnoEr8FX0+kf
c59Xwm4GfzD4gFGHknqwMKIMoMa5BtLQSdoXvA3qspdpf3JbX5hgIpimpWIeUfBxpqueOBvoxlde
vEzO/nfkrYQJX6GRyGqv4HiXE2iz0MSuyIz56NLdN/Mb90APheBlHaAK5i6bkkltJPSHnOEoPRu/
qKRuf7XekQZ5suG1jwXv5ewj6wVNd9R/Lb7eRRcHIM/DOVFmzEgsZfpDj2cvgQZdKudeZWLWyJDu
uvZGWLtDrGeeGsnWAKpAeLBjDqo9GeEfbefbr2GyPAhUgrzFxHEU5coqkgSiMohskIXY/86b2wlu
Rh2SYEBXs2CYRIvEgkwwU8xOu9ypma+JnK3kmWAidTTVOtSXYSKHcvb0HJvuyONT2M4TLpbBeIsM
zMrUdGgkFqJrQpYm+qYUrlC7HTnJza8CrbH6cf/DbZaNbxZZoJJpxBkg4vCWsLqOxftFlcAQcA7l
nyD1KBNOHsQzxjiDNGRgvw7Rv0z7OZjq7oekpWfJLCDDpa7X05qnUK3JOnt/idtlqqYYkgJmAlA4
0Z29OBGZFIqq1iGkLKPshlXeWUuqncJOvonL8gSBHAf4y1tl7K9jQXrSVB6mb7vTePEDmHtwUbtK
kgtAtcAXlFhJEC5+7Ok2pbHoV19wuIMGNEh+KO0uDDKXoFn3WbPKiNMxUc6rTg5Fsqa2pP1aWgXU
2JV5HOvMWgvpVtKXY4anHy3/E0w1uGj+/erMeZE0AUCYBBFWqa4GyQN/ZTkF+zu7me1qICQDvxuV
AmSCeBHHi4QxOtEZ6qewPhnhS1k+cQmLNg++jvFx9GxlDC8wXtsaWo6eG3BR0WqXzVEWTrP59AcL
uTDBXHqtuXZglALcoR+vCv22B/mC4GTVn9x5ICygXP66Air/9+dATKq5X1RYibvSH3oM3MuCP3Op
zj6ktJArBCkCAYRfhpqEwvShKfdlXg0ybpVlsKKs98cUjBmZ4WnrUwVV8P1P9/G+Y8wx21Ooa9rq
Pfg2B4wMLG7pZefcw0TyHRo1TmT3P8NrLrkgb4nMfiUL3jBNEH6DKaZGotlDMYNyfofOcjsGz9UJ
o1LX9SOv3/7B3ZmVMu5OqgWM30oDSkOgRYx5nqwZktSFoh4Hvf6vFypji0kzk7WojLYAlzSZCyub
H6SxchXD4Hjkx8jImGFCc0hqI9JMLEn7Nrg92u2mu9wMjuAXTgLl131Xob/5XVRkjDFhWDSEJV+A
pXWM/BiND2n2vP/vf7xoGANM2F2kPFSnBOxplGlCAcvEfAXOh0PuJp7AKa0+DnYxtpjwWqpVKBmr
AN5HKAMgvfSFgOqIlRhVNTHKVQc4BD7+E8yTw6G5F46tPQXK3eJz1vzhqmF+BxNUwA6fzQKVw5o+
4S0S6lHCnfiigDqLahPwRhM/hOL3xlhUZ982QzFTCu16uRZqPIP2lsJr1nDOtsrEE0PJxxKU5JAe
GWvHDDVHC++bRrmRQuImjfJ350xlIwlecY21BZegLnhxd5+K52LiXC7bbg+yV6hogm+HFfYZdEhR
6QvEQcf181ADe0Z4YtHbgenNAhMsyhIgdY0uQhAzG28Q38ioe3jMOZi19rDvb9u782aKCRjIDheh
TGLFUQe7BK1zIXpp8tRl7iw31r6pjw8Ar972ZouJF6WWp5lWwRZFAwGALVjFUQeL7HDqAQqSbPu7
GBg6VzrsN0HxzS4TRuTQ6DGlhAuUPoiD0NlXbuUz7eqKAdrxL/ur3D5Sb8aYOAIuJmlZCY5Up1rF
6Bjy7ah83jfxm7j4ZoOJEUmqqQsEVmUnFs7l+DB1XmWcSumrEJ2E7rsWnsf1WBs8pNH+yvDC8D7d
iUy9lMUVQjRmbifxQVKvZOHur1YGMMF7G0DdFrKYgai2Byv2qxQmej+YwHDqR25Sv+/6kAl9bytV
m0JI0PoEScWKEebkOF6RWz2yOg+E3yCdAj4sMB+Ma16I59ll0g45ofQYIc3nqqucPPYScsYHQTka
0uP+19wPI4CZvl+gIUV9o/dAAklD4cjjcz2dJ2i0k8rbt/OblPF//oh+AWPIpFhZHcoSg9074WsH
LXUwZ3pjWK1FrBI3JY/ggbc2Jpb0iZEqQt0qzjB/ldCcywNZsHRuA4H6wIcUh7aZNEDRMFHP7JVI
snBKZklBpSl5431jz1eKQ7Wswqv4Ew9Xt/0dL6wxGyYCoR0pIEd34siN7gB8wxw9CutTGExfZvcf
xCTv/eljR41G5QujzOaJtRZjBHABI8F974i/VC9zQ2fWrX6hSYdnphbv5G3u3YVFZu80KekhV7Aq
DgmvV2PyInKtjpWlJJy7jfs9mcAPitVxIQRLU8GWgXdne0AqfG04dWwXBxApurhtjMWJ/f3zsBko
L9bHXAFg/G2EvsiAwIs+xdo5H7+n0c99E5sx5MIEcwNoxVx2kYEijRS/RLCqkNcBeVslV1X1R3H/
zRb7sGdgXkqOqAKt0PsiVNdL7Nan/eVwvhj7nhdJaaNFyaygrO1sgfRW3DRBpRjevpntTOBiKUzI
V8de7fFnSMYfB3c95V4MxT1Q4dJn8gaU139SIF2YY6IHyVJjMqdCgabtSehf1KGy9hfEOUk6EzDy
qJGrvoUb5O2hq9xOuprN6zx82rfC2x3694t+X9NWUV/0FWrX7s4Yz2Z5lUycneGZoAu9MFFMsjFK
Ib6U1LeW2BzW0hEKntzNR/qc96GO7Wqr1Si3i4EaLz20nvQSXVOUTQMUijx4zfNqQwPbRUf9MHF1
Zz4i4RnTTEwgWp9hoxoF2rJJkDvFmQrPyXeNMzia157hfDzOf66zMzGigUrnaIxgO48TS302jnKg
Flb31fyU39F5MOHlr7yE7XyDxXYo57zDGW5rn9Tdi5kVLkkwSbNvh/cp2f5hMZlJ3IVIa9KT4c/g
44o+aYfsZ2Krn4rb3i8Sj/coyfFOgwkbYzZNHYDW2DzVihc0RZ1U5YwCfXyqeO8gBhMrtDKpk4VG
WSXC9I9mp6YVR6deNqyktxfdU817ffivj0mMTSZ8jO28VlOJLevIccluAbKx6ETd/n7xPh4TPQS9
As/EDM+Xptsidabebcyvf2eCiR54cTNbDMYi/zRvZcUW5tKSdffvbDC5RDw26M2GE/UBqE0MUEav
eicz/jsUidkTJlAsQkcWICqVVzZXApL98KCD2Uiwk9MgWxpSagoHbEEC/QMPrXf7i6T/+E66yw4T
DJkaLWYDGTqCTlCF1kb1mNAnnse8dMyJl57RY7Nj7cMwQbxGUhHB5Su3rqCUPvjGAaP3s01nufjt
SuoFe+aY2pLoYFNSgPJCu/d6Dr9qxde2+d43HIJNzic0mVgBPvxOVzPU/0X62WyOmeSqA3KmFtOQ
hz7hYK54GS7biypWjP+gYUhbKjMkGNzCBeb+Jvtp2rShotplBnI9HnfydiPnLa9hBxrEWpTJuqJH
Sfzmu+hmbvLNvE5Ouvs/psL8U+QVVwYnRvI2kIkkcxMKct3VipPEGeLIbC8ETD/K4nfDxMnc6N24
5ytMRNESo0uLEBGF+FGgBgZA6+aRT2DJWxETVNaZFGNBK6E4+Z5Vp4b8qgSnLDinmobxvcUwISXv
+0mq8lKlRFNj+kUZn/ajBq+EZCcxynkppbzCMl4J7pzELc7RI3Ql6eAH5BF5kN79r6axjShwkmGo
MEL7qxEDUJ6pkS8JkmWIPzjL2o9PH8RGiyVru7TFY4pxXlyaKFZ2HyDNgNhodsNb1H5Fp7HdqCiV
2qlBXxycBM5YHcwy9yLlTqjsquYRzHL2CwKncJiLbDsCTMDEtLYCvUDDx5BkIKW2aY+29kzvltSv
BWv/U+7nAKA4fm+wJVKjANilOMr4CCU6S6M86P6+jX0vh9TdexuVlORyhVdYR+8+h+YZ0xt/uQgm
JoCHKWrmecQOreXdIie5XWgYGRkHnuQ3zxWYqJDORlpVK77WSE6z5qqQqVxnJwm/NivPxXkfjQkN
INuLwqIDYqmsHzT9Np9PcumW5LExbc14KgY/r05dCMzYp2h5GnlbxjvITIUCbGbX6ileUvTc65dT
nh7Txit4aj6c60pjEVxGNIxpWCaIf35+C+FbTxnR4qLvopD1hdBo/WgemmD4oTr7Hsnx+tc2/sUx
M0O9qaoO1bncfEqmYzfaC7d7x9nA1yLwwgbQdpOaUshZB+R6bFNyYvFrbtEWJbHIZ9Mhd/uL4hQq
eLh7f84UdS3BjQERFOLXhxqPohgCPhArcXhVF6fQ017/frG2yojIsihwD8WXPEithAflq+o2By2g
rP/CIf7J2zHe12RiSJj0sRn2SN7UpLRy6aGc3f2vx3MJJoaMGjh006VQnWR2zOSmas6ENzy7/Tr0
b3amvR6Hy8+m91Ks0WZau3pqn9pK/Zzmn/TcWQ03NTu8ORzBKW4a/xmg9K5y0V67Lxd2FS0Je0Ll
47IFr9eF9Jg1pW1oMucTcoLGq0zfhZm1HfUCgGWcKv2HTiJPrZ/B8ZwuAscOZ6tYJoEEtCBNRWuh
akLTU27teYwOcfq87xCcDF5jKQPSbpziOMStMtntiSqaN4uPR6je6hzJlqEY3NrwReM/w/Hfb9YH
1oBCqbt+QbqRkRINNxNjNWlty4vO6x5zF8jEC7mvoP860AdRt3sSXeBmkWvQglaxxGeaIYZ3Eqcf
wHERQo/5hYsAIjzNo4rAkQynZqmttjtNZpCsPScj4NmhLnRhR+8KMqcaLmqUQkU7WLFh99Hnv2zT
aK/y2hdmpFEY5zTPVWeOFhcT2O7Q6U6YtsG+K/JWw6QdiWRU9VjgYNVzaw2mbZpXuTJaoN/Zt8Np
TGqESTrmri7MZoJYsHYeXPoeHzvkkB0gHQMBwb/rwWsshVQutr0pGvAF2XjW9O6mC8V7zno4twZL
FkUyvWvMGQEXT+7EN3wdSqR4uCOg7YdA4T2Exh2ORXpmPlZ0hgkJHrDtEJb4WhTCNJ5BlPya0ZRe
eJBBtnMUPeRuvo6DJvH4sH6zZ28WmT0DADLNBvoGoPhLbslOdAQyxTJb6JFlDgC/9l+ukEkNTVBj
ZUiDoTNuJ9e0xRA6uiv5FMrW+6ErHfbt0Z//+w8KKqb3J3kawNGuVigps+y4RJ6GrLcDHzMeQien
NHjUI9sn7X8fE5qr7631WmSO4qQpjjnjweZh1u22vhIyXnJPOIuif7+IG3U26d2CyROoPqK/1h6K
Yx+Yj4PTnUDyGvAK2O378m1RTJzH4HeuY8uQzMdOIUG7MDpL0GTZ3yfel2Miu16rrdCnRHHkGsSA
XfFQdZoXJZDgrcaHfVPbVdjbepjgLslxmxBkGo6ZebV4miSvWG+b2BfCl31DPN+ja77Yps6sFS2i
F6SeilaX/cyqB6CV9e5OhipjxcE5/uYN7G1ZTJQX2nwS9RHWRB9PoE521djRt8LW3cHRj8IZEnUW
PdBmIHC+J88/2AiSpG2lFagbcqgYrvHXObs3NH//U75mS3vnmAkbwxiP4CehJdc9FaetPXRRrug8
Vx/o9uBNTov1LYFoLYfUgm45J2xxfIatNIkUV1JViopTqqHb9KG9ZuWhKUIw83xpUh5m9Tep1b97
yRaYY1+ukDLHkRs9TANptvpZcMsr5et6V5wgoGGDtC7+ufCEqn7TPnozy8QV0DoPyTiuxGkB9tHw
cWljB9wympcfE8d8IZxnKs6hZyvOEeJ2iaSUMh2RNvPzFB671Otm3snYv1RlttycJQFiBzF6vr2z
/JKdNRit3AKLr0+rzYibmHzk5n9Nwd8+IxNggPBspjCjaqKe7JlQtMt1K3xZfdMv0YUzwU4m35sv
BWdmiEbInRPy+qsuok1dx4sK2jfkrIuXCl8kHmSKt1lMfDHKeFwl6pN1Dp2GYwGwdOIQHok4bxVM
MOnaPgHXQaQ4eA+w1mG1JHn6u6uGrTObZsZkUwIUT5eCxdBWx5c4PygpJyrSgLSzHWyVKc/qqudm
TI/weHrN5KCUVXhDsB8YObvCVplD2ZVTRrNgkt6b1VezPoJkyw5LXg+Ad72wdeUYDQpKfmz/fKNi
XLj2ViQCVgQ4J0D08iu36WC1UNnJbV6fj7dGJgFR4z6pMJOJUmw9FOmz2B8nEmS8kV1e9GOLS+hA
xxEV0cUFunoSlEqhf34dHUqI5ELT2OE9yXLtMWECyY4ZRgn6EOOXFt9z/ExK3GSrv3iaJwZLxeVQ
5OQjbLmpm0OjNVAGc2ThPJqQ71AtMbQEMYL8sB1xSW84YZcwAWMBs3SZSYDhVhCWcaKgoPAYvwXv
6iG5VW10rji5Pid2sOVnNuXgnItxFtTQGuYvxZxyIgfvTDNJiByOYmX2yAJUEInk13oWlOFVpd7p
1aMsAFDJSXo4SQdbfoZlgQedCKWSnJzqorRUOZj0x2iCXjPvvYDz6WSmcNEnKavaFJ30SDwY+k2d
ci4nzhGWmcyiiqdpTAdciXHymEu3TfJEqq9y9pdWmEDRTE3WamGsYqL7ugDwdFB/pIaD/43jB795
ePj3hpfp57y4a1Mh1Csph6d1boqHhwSsAngb9RsB4rxoWQatj+mA1Eo/8VrnnCMsMzGjbiZItUXo
7oGgC6KIblt/jru7LIF0sxPnP/bvFp7/0U29WKU5xdoo01ecpFxtTCu6qdYiFx2KQyiRX4UsP+3b
4/QiPqjkQO+nXcDNR1umVHy4g6gRlTNaPMMD9ovjLJyyRWYyDSVZjCFccZhJ9bTI99p6nfOYsXhe
z8SLKmkqGfKvxJG0x0E8FBHwek1lSwkHP8HLONlJ0lkPqwzar4oTPi62cez8ygckcC0s2Y++plZN
s1zRdva3ixMzWI4LrZASzKgjvpdzc5WX0KyAbMa+Cd4dqTBxQ4DaVKsbI9pSqmr3NUXLSRicyu06
RxNdwsSlIN8KReMO2mObxGing0NlMDmuwkt+FCawEH1UslWFY6YHCqOPqSYdOoHkoNxiUMGhBEXa
3XKVPvIa3rxvzASaSe3LZC7RFhlkP1luBYFH4shx0Q8j/4IxYuQf/bFZrMDzX1zFE3oV6BPn08i5
zng1vEJ/y0U8EZOBEhIhj8N0P/iPkiMBWaIcaIca+CLKAvOVsnJRaYPCibyal/dzDrxCw92F+SUF
SaMqo4Uwpt+K2R6i71nJuxh4+8UElXwuwqYkArCyyAy6+UHuz6MhnmRVd1utdiUJcuqd4JrlaA/l
Qwi5jTTpHUNIOTUv91szoWdSYkOqZ+QOqtU646mzMT3gAfun3kWf6BPU6nY3iaceanz41DUhaWr/
3dFlR1ChE56tYUEbvZBwIzbuSmjTKQ+UzguE7j7vOYBzM7LTqJOcSPE8SQiBOWjrvFb+paJZPpCf
rXBNuBkAx5fYadRiJGYs6LQnas5uZYDXPVGsyRj+9iMygUcr2yUjLT4iVeOkiUYr2eLt5Mk4IjVa
M8HEGdjgpLgqE3AwG6vKw4w7X/GT4FU89QAYu88jBuCZYfKYqm7zdpERdurm0xCeZKoVPPpd7fbS
11L8wgWk8C4SlYk9vWFOmh7hhuxcPLXZmRsdx0B3O4d4ShDd8Hqim6kTZHtEBbRdJmTF38caRdGm
hqRoORWrmw+3snQ0s7OsO2o2c1xk0xMvLDELG+NmxYs/utlTbs1iZqmLDQE7Xlyjfvahm3FhhYmd
caSOeZe/vvWGfgc0Suq0V4hnv+js2hT0vEprO6O5MMgEUrPFp4UmMh3tndz5NCCjqYPo04gEe3II
whd9Uhx5rxC8j8lEzb6WtERqcN1iaJos/jB7Bm/IfDvJfVsZO3UlQ9OaCNQTG9XSnxVbsuYgPEEW
SQQTQOzyisjNk3ZhjqnskmRWy3ygbbvwu4a5P/0wlMGqfJGlx1bzCCbm9uM+x/N1JmOLVk3V1Rw9
XbkB30fZn1t9/G5CN6TXy5+zlrr75njLYwKkGBrmCJJNgif0zkamnYPoOVYIqhR7Vr5kkpV1PITF
Zsp08UWZEJlWilymMVwTLO+kK8HS920a7WnkpWa8pTExJAE/BqCPAHOmhyiQr/ogO+CuPvJKSt5R
05kIAvr9MuonoPXLUxSIZwzdOPJRebAmyBbRd+cObBgzB9/O+4ZMPBnmoqrFGlGryi2phAxPdwQO
UeLB6HnOyESRNIHkJYnxUEp63R7X505YXhqlDiraRBHJ97/zRSZ64EO2YqGmwJEOgOdNSPPkNigX
w4WcVkBC/cu0/JxMkwdf3caFvTkkO6C1FMacU9lAZ6gw5BPHZW0B+enKfXyMNRVsknV6Xbah1RuL
reXErWqeNAFnO9nJLc2sh9ws0OyultIqkV1qXyMjKDNn/wPzzDCxZTTVaugKJCdN+RIBjzMm14b6
ywh52fNmLnnxQZmgQnojQeQykcWTlyXPLKFEG2J0BN2ea68zCCdkcm4dgwkoUSkYOVmxrFF6ylp7
jDVXljvOt+PdOwYTTnSt10hKH9uy2a3Du6m5BlpWb55T/RsJI6us/Ghw5/R56n/t7xpveXRXL+ou
SQABz7BGQDl1X7L1yzJ/DnmDCjwTTDhRzSbOSIi1VeXVNFtF/aCrnE3i+R4TShKlWnqVRn0STX5L
XHSXg6W3hYkHoqK7vZNqsaNavd6soQAqOjxDmIPVj6DBwzizU342Zg/AnGN/xotYzHmJ5cUQdmQr
ynQlkxY0c6LvyLcOyRHPzci01KfE44GcOJtlMhlJVg6FEkVw97QL1sYfDF+VeA0bekJ3PiI7rKWu
4gz6bfSzRy8KSqd5hNzci+pTEMTyWTjxHrK5n4+JGPWaiVVeA/k2ZMcieyEQv04Mywh/GkiQxR/r
YBvCVaZzirVtyPZboGLntQTwL4lZjzlP8fha1RzbQPVBceLznlZ4e0b/fnGG62ztm5rSZWStN6pn
Yp6jjLMYngkmTDRd2RnmgrXkxsHAbJH2Y+JlbtsmVDDtgQvRgLDS+1UkWjbofRIC+VNZubZaUXMM
xcf9aLedcrzZYIL5NHYaKUN0mZLyah7trjuSKEjiu7DnwjXoQfng5ApkAaBUh0KTpX9XFEEjXYKQ
NNmjQ9vla1Be6QAZJB6vXn/FSOzYYquWWVnSvqwATFRvaCOivU+dzFbd7DQ5st3clz652/+O2779
tjqWOqIz1cioklpxigLxSALxatxZ4ioi4e5la5aJB1Y3R5q7J0NqOZflpqNc2GYSDVVX+qyKcZ8k
5XVqBlCUsQQe2dPmhXJhg3HGQoljcKWgDhQasA03p4okVodhiLjQAs6npD93b/MYnzRzCARO1Wsz
cHKl0xoILmgJDiuYZ+JjxYm9m8nTxbrot70IFWKWJvkqoFeegW+pv1Y00FhZCnCDGLOyBFAs7y9u
87xdmGPCBmh1CEkJIpMRzZ868Yve6boFRXGHGIsV5smXfXO8XWMyDWEBpVpfo3ElzjdlakHH1koT
W+DxZfHMMNkGqAKEJmnwXpoWnjY+9Bh8hxxu2+Z/5OiYwDEwuwdeWHY5UbPoEjbFEaqHfvSk7g6S
CPtfbLOMVd5MMEvp9CrKZ1WlZSzUKM/KgfJ51z6P8XAbM3dhh6m+xsSYSUSnwEHSc+h0qNoXiBda
67TtAqkR6boPf03iaCtG7mWqEMzDt2rWg8RM7KkRcmt/1dvp9tvPYZ/k1nwkSmf+/5kTrNimwOrE
rg4VCDsbzpnbPgSQuAefuSGBXv/9mdMMOhjR0FhiAAvZK19S86Uk5Kgm8nlWZB7zA88cc+ZmMmRd
FuHiabRrQ0oOpXEN4F4IHWcIPnPON41NH2PX29IYD5WzKe2NCCfBLGs3BrBUNXg0OBoFge/ZYF10
KcYZVOnEiUwgjrt8DNJSfMkyzaLq27hvfmIw+VcYduciFK0yTR7WJXLkSHf0MYX6I0g9lMQy/o+0
61qOW1e2X8QqgpmvjBOUZVmWX1iWA8Gc49ffBe1zPCOYHpyr/awq9QBsdFy9urEoukpZOGkPsryg
NZm8pAZ1ZfDFG+3oJ1rrlIV1O6LeURm9DIwKjd1EHh41qwrMePrWWnIwI3BxgCBU90SpPrXIqZHY
OEATvtZKcquVvWMbpTNIGHbsvupr86mqURztIx+j2k6n976cqW4mW+5ak3BtuwMgYrcJmRsH0FUn
agyfdF/iiR7sKPkm0PnNqFs7fSvuCZaDKYGJAU+9WtxWdVhQstykgeXZiE8DDFcLCVzYl7nw5Xhc
LppnwzAoiOi0WHEwOuHafeIn44O1oj0c1960PF4+o0D1eWSujSVPa8mmuefyq2mDYMik4Zr9wFye
H8kkuCxs2wv8vs83G3PmSjUpbWZsdUYsOTzQ4jpffKu+JSKyeZEULhDRRhxHNTHlEhVem4ORMd1r
7XMzLwKTKPpWXBQy6ZMmR9hV7VWFXxjujNVLaDOrtTv8yGdRUYxZvEuKwVlEc5pwgAgmSsKuwCnB
w3OG/Mvlz/MXl3P6PpwdJBR7v7oJJ2IzunWQBvpDdJc/dyicsnn76lXaR6K1sNvl2tMj46dAs1it
NNrCWI2BvSuv+v0UglD7RcVoYYqtJovXu3LvACApWg8gulLOSoL239JGCzlur3yu8psW3eRxfLl8
paLnxVkQsir/vdHZW6TMJct1g0XHublXRHsAt0Fcp4vkEbpmCp69eAD+MoOleuOBCO0b4sR+Mfrk
xgxV8Ajm4H5P/Q8BWs8ks8Tu7F2nQzlVqQWrtRj4bDNN/bKK/ZEm11FOBeGXwH/yuN101Be7r6Au
U/ZdoX69ih6BwOjzS6PLYjAWycRLWw7jFfb6oFZl/Uiukh8p5k0iX9gaFB2IMyNWlHWx2WlArIBC
yT5ozfO/UkGFsxxju9RRV6DVWVvf7H6f0MEd2yDDHqhMRJwseFE8IDcvYpWmExDH1vhEB0cv79I1
vHwagXFX2IM7UzXLlIq6tNgII9YV1iR60E16O+jfQXrlXpYkOgxnHso4nRa7QM6skLCZXqbkmyrE
uQnMAz/zSUoJeLASM9Xa9XJovrFNmpEHUslAftHA3977q18e6mvt4fLRRKaCR+JOytTKU/ef9ncZ
xL7t9v68IzesRtoE0l7f24+SJ+LCFag6j8qNGlB4GylGOgZgzcijJJqE+0tV57cD42G5kdypEjYh
I7jejUG5Z+OYVSg9GHv7evhU3seeiIdBoI58BW6Qo8gubPiQpb2p4gMylST/RKOfgu8lsEk8PtdI
W4OMIzpxOkz76hEnv7WgJ4YTOQYIyES5J1PtC8EGj8pN1mXOAUwETd2QOxJ5rYufivWpwWID7BsQ
NXIE70zlgo5o7IbBtOG2Bt3Jm91qHPPJv3x/b07h0oE4qzFIi66BNBCM4I+zZ7gYQfOnoxzSH53D
HKRRO/RZc8qbJnGIn/uMbt0UINhEwRWPz01I/Z/JXVbdZAl0dYP+TjiCxhsYFxnphHSnCZlERZrD
BSBKTmxJXZF19QBc2QGbMARDH+IqKQSu7FWEWhNFc3yZQLELi+oTLFqLgejZ00BGlQb96/Si3a5u
+lAF0678gv2olz/w2wO48IF57G4NeqBprIBPkghxbXmFpkoHrctvx5rs+m49RlT6lM/V9VwQp5Kw
1FFKn7HXy027yumT8tECfbQe1/shM3YVtfYIAPzBwpBHXlybMdbC2xXGFnJX6cYSiZnlRUnrmLR2
iAzcZ429mzlYFsfVQzNaBLsWvBAeNNyOnVk2FrRX7b701W5QP+eZ4IX8pbzz23LyiOClLVMtz+Dt
jOvusx6w1QPNl8FLQTQ77ITVd0GBQuNinkmR9MhcgJztV+C6e9QZVCp/V9bbOMpHZzbGXcKKkWbq
5FaTCxz7WyB8SVnYfZ/FEJVWYudfOTBWMUZFlH4inr6bd/Vz60th+1z7eIzoAeQ/jZtYuItG4DE0
ztxVcYWV4AoS7gXI+WKqHCzmSGjtWq0kOKcguODxwZCiF3INSX1+1aSmi+AyWjDEkexa9fny+2NW
5NKNcrES8JVKGuvQUA0shOouC9WQYmhEBO0RPQTOmFEzoWoyoqWGJbdRrPu58iUW2hKBEB7nay9z
1PQxhJhmc489EseqmQ99tghKnCIxXM4kdWOWZ0oFMRSk2LOTy4dWGA9tOnIdEDxZ14kNDo73mg4W
6ZJKNpp3+i1jkC5vkeM29ywsGne1r96MYDDtw5IepLtqd1klNvX8TDT3xIs5b0wsrARUafXjwcKe
2cgZG8csM4GgzYs8E8T+fvaarX408rZl05RT4WOsHaaf3HR2L/DfovNw79asmnwpWkApeyss4n2q
Hy2QEYjQEptv9uwwXKBia8UK2i2gGyMt0EeX1EBkFAiIZHegweUPtB2QsPqloSs6yPE5DSRNHBOp
xqMtwJMSlF5ySK6VF9O1wwrjSdSPAywRDy8L3f5YJ5nK+4+lJ9QuI4Y6yYFn1MHzvTPmz/9OBKfz
vWZpg95BRFyAuSxQmp0yCNB+297y7Oo45QZ0ZsgpRZ4xuZQBWpow+qQ9lp+J34LzZRWI21aK06Vx
Go6lvFIqrypcBnnRsN69fejya7U6Ihq/fHXb+dPZuTglRxWnsqwatk+5Vg7wwGSXP9Pcsa6QiWIo
ugYrqyfqr4pUgld5nU5IoxAxlsvNqH+1UDpNNVXgC4VfjPNQWq1R02SzOirx2Lo57Nbw40/W4+r3
bhmK0kLRF+MclTSDDQnYRURTU+2ZfffY1TX6MMSVjK8L9pdd/mzsq/zhfU9fjfdY7WSXTSqjW5Z8
izTdWcpb1LsL89NlKZs+/kwKZy56qhSgZMC7avLD2IW9eS9bodU8kmJHF4TDAnECteAnUqSsabMW
S5a8TA/WMXLS9Tq3RMVEkRDOVgxJAb68nKDg3T9oSgdIxoNE0n/5ebT3Nk/SsoyqA9CX+lD7VWU6
Y4bZwgarIiXReQR6p3OWApBVbSkMJO4xWbwF+26j+GfaBjadwnkQHOutSHRJ7ThjYWvAWBcFah8S
diMruenTWHMyiv087YAc6jlp1as0vzE06Qh6omO+YoGF8XXS6Y21JoUjSZNDbChS/KWWKCg+yHGs
0HjoSkw6FW4nr15fyY7WDTvFKJzFHoIurZ2YSqL8ajtpPVNtzgS16QKUB0sIVKzfMb6OGDDDWkVf
rh1jP8aOjhXy6aEhrqjNvR2e/TbsOmeUEJ+bkTWgHiZPpoN5nqDNmjtMEWFhqnZl0HI/d3J4+RVv
Dw6dnZUzTWpik0plobr+WO4lp3NRPn3pfTalSP1JnOqxJ3RBS9561WfhWVrkfUkQCiLOddBF3evH
caffLLfZHrs+g9gTTSoJzJTBmampt3XFJjBTLBXpQnSvA8Z38S8DGYMLZIpRByM6m3qpwR0qK8vj
QDI3brMPDU2cPhe/12vRK7itt4Bwfuqq1Fmt3Wyo/qzddNqP0XYLPRG4SoFNNDhzZUZJXa0GYoCk
OmKfjoNZQwy6Cgo2oq/EGaqly/PCYNy8sRW7inoYJKDFo8dF+tpXriLfC7kcRafijFUbzUM1mUiG
6+hVH35Y1s5ORFNlIhmcGZmnZlAHVn2W2v0oP63Yd58JcM1v3ZpLz4kzGbQEnZUUw8IfC0d242Pu
zTtH3TGqUnJfHdgUNyZSXaRduzxsvSKof0qBLghIRakDj9RcEkMClz429kyRX3yu92zhbTM56MGs
oeGwhx09lMIhy20I5ekx8KBNjaqT3RSwXW11i3G2BQzL6TGjnyf1WxrtmtGRVBETgUBRedSmAv5P
ySygN1qoBppvv9LH5Jo+sg0SxI0x9OzYe9NjjUHqi0DsItmcjamrvq9SZG5vpoxxIhZXdJce1P1l
lyASwwVBaaPWkpLBYi66k2BXBQYuUY9Y1+sx84121xJd8PgFUQq/DKzS0iRWdLi9PruaZzSM11dZ
8w3zK6lFJEiCJ2lydqaGd126CDHKajzUQ+JMhbsCOnH5ArfSJqCAiKwoKqBpBt8FqjJaV5KRoMX6
XXvjGkfLWHdBR6SHLCNU7+w7Uda08dEgUtN0UABhLJdn5hxlzAdqZck2hP3j5lQEKR9yc+/EcCqo
YfOSPfYyNktMg5PbL5X6EIkS9q167DshnAIa0rDKZpFh2PHKOKAbeR+BKu1BvYn2o8uQJ6kfewZm
+qnf7LCgU4hAYR6Ns6nv5HMeDxjYZFFUfL4Z2Jrv/ZWGpmF9JKF+I4GUJoAtff1A+PBOJKeX/ZzU
ndygzrMqzhD/LEA23bQCtdzQ/XcyOJcXTSpJUtpiDhLckspRSg+9+nhZ8zcC2HciOI9nGzr4LyrM
I0rkR11UGJW7HpYv5Wx4JD1MovEQkc5zvq8Y5aKVUuyjTfdslp/NhiieGIO3xY7y7lTsd5yFrEqR
tBatG+jj4LLhgPwWCpl8xay2t7qzPwSDJ3vGbtmx9ETkcNiLuqCMPAJwoOuS1gDbeqqdO5r6Mo+L
o/W3KvlkdKERP9lzWKupUxFHnUS5wbZs07IBnTZgy7iDD0SvlRzrZYD/mr0IT7FyQS35i/lz+04K
LuvO9qv7LYx35tlqNYBCEeItyL2rT/QjLS18xpMALhMYklWacgX1Hiz7+WWCtlJyW/+tRucmwQeg
De+EcYbSIFMPhDvKFX1zr/S3rShVfGNx/FMvTqfhjKRa94CCsutSbydfcgCgp4+K6miPyx1Tyrd9
OK7xNAGklHjqR9hP3p2Ps5GlNLYj0Sjjqx185nHa52TPuHhXn2VxqiDC3LZdp9Ny9rFtyIg6JAOo
yPZrRO1dnUTXRSEa3dvUQfCmoENiy7LJjwvEcdkMJDeIZ5RWIMnatylRHy6r+RbWRsM4gGmAD1+1
CY9lj+du7ntmTayvoLSosS4cK3KObKvm6KSTl3+WPRSq98pR5GOYff9DY84Ec/YfRSd91PVC8Zrq
ppN+9f234YfcKY7gfJuf6kwM5wPKrh/iJMf52HZy2WesOOlr6vXHBESaxC0RAM29d1no9nc73Snn
CbrBnCWZTqpH2s4FOCZEj2t/WYToWJwtlBJ5yVfwwnmIIB1L2tHhmyZaJsv+x4UvxNv6kaaKFOlQ
Py2MDk1oYJTkf3Fo22IsrAtWVNPU+C5gp4AhnMQr/Cb5teg3Wv/axpNTrC06716nfqPSh+7uJJAz
FhbYELCHGSrRFeEquTTZj9O/FMEZCPBU5HkSD8hA67si+qFMgaELJpc30hQ83NMpuPfTrHqvDyZM
Huoue3MxPczn+VIkfc6HwUlr27+scFstinfyuIeUmgoFjwTkgWEXIC9M2PiFq17/syxBBMHYKiSg
80cMFUvVCQZtOO+ox1XSVgQX2PkoyjlSMPgGiPbWZyRkGA/MX2032U9Xyk76cVSuba92wfzjAxko
eMrb9vHsh3CeM5fiJEqUHD3qR+0ehB2H2SPYzCf58/2C2Hv4wlo04iWbW0XfdxfAOVRN1eTcHKGk
rbcGdI9iK0arAcH11JshoDtyYK1xEb3xZsB8dljuZZjqaqedBaGm7M3RrTUC/mW8akbnqNHPNBKt
IN40YmfiuFcitWo5jgNS+8Gs7q2YOpPZX6/LJPiGm57mTAz3UvIsxrJq9t6XGglT7PaWih0Exyhr
3MtvRHR93BOJo6ldbNWEv66/L1HjrshKpcJbq6dB+4K9kZelbcdcZ+fi3Exlz1ZfLQs8aDr7caY6
RU6/ZyvmMK2fAIP5Mnayj01/Q2d1P3bJlZEV4Gpo3Bnnjw3TKRLikzh3lhGjUpEhC3IF0bUzu3+W
p9hRi3n5Abcx5Z6kfo5lyZ0NB0VOgYsXaBHfXySLPKyLikC6NPcy6l7FkQiDdcFZeLo7o1nicqlW
4hW/kOS7Vmhj/CT6QV+X29m1sJ2meIy99eXyB94Wiv65Riwd+4i4CywHWVKGCqanq4He3Rv6a5+4
iXCx9FbdkqEs/iuH9/MFaBJj1Ua2P5A0LM04oCpG8RYjsNDRBDELZu36xpW76dBPmSD+3P54J9mc
nbdJnaoxJoo9aXAIjlZ0O1US2ZmtrtK7E3JGXJrKlva1RTxyOwd6UAaFq2C7Q+eB3wMbAoTM1duG
4HQqznjnBqUr1pEQ7DwDKtKNsfQUMy/2j3neGertZS0R3SBnsw0pV2lvw1Nm9rBPm95V5ex+jpYP
vWZLJzLRbQXjme9fczvYUi/1SPBkUjmrjDZIH6q2K/WCFsJ2nIE65X8FcVZNbm2sssRGX28OMFbJ
EuPCJRUK2iigM36sSYg02n5nJ4ncO5O6qQMFgU4Q2Zhf2EhNdFB3KGXULvkle6y8pzxMO1uA2PpL
ZPFb7B88UtrcrjRjKAzTVa6HQ7nHwqtbCa2SxPTX+7fA6il2a/cD7CJ4DSfB3JubpgKkNxk+ZZzt
k/QONJq2qE60rZQnEdyDY3ufFawuRHFDO0Tpa4HSbL37gN6bxMbQNxJkm6fS7UinjFqP7GSN/VW6
VRH9SQKd3zyFaVnEki3ZNHierWGabG1NQJ1T6d1BRuhrNhi2MUU0tm9Q1z8SrTM53G1lRm1XWgxH
nufS3uzj1zibnazJdg2dbvR+8nUFg8ZGHdjjr0UxAQmfdE9KxhsSP8nVFCxN4ZjE2Nm58Twl9q6w
7we9P1pD4crF8rnEjpepo0HbqQCEt+OxbksnWZrvTammbqt1nln2mbNIvdvaA/as/4zSZ9pXQExk
bhrnd72uO1UE6rgctSoVbOHN5KaNhH+WAGEmSc+Xv+x2hfPsPjjzaWl0icCyiYCtdezcZclG97N8
bf3hanWNlwZ1TgOQB+M5vhU1LrbNz5lszpxSWTUys+hZmhOFqPYfwO7Jhp0Ixi7Mvf5DcNRN23Mm
jqngWZCEOeAuISP8n3xIAE3GasX6dXxO3PRm8UCe9MoSbvVOSM686aAsQKw1WdfARcGZvD4u58wA
XYEnF80um1p3kay9nq6fpzw6mjGAsDMwMJfPunlU9J9QylIsTXuzh2dHTamGZNauoOX2rTY7afOo
msfCCi5LYd/nj7d0JoVzH3VpaHFEFUSDRedqRL2L7P7+sohtHTmTwd1erMdZkgCxivUKTr43DgyN
Y/qT7fyTC9LwsrxNM3QSx0/OWok0pIONBtSEebv1taE+Ix68LIO57z+uDX7dILaJrSs69+SKSidp
QifIKMPSvo8BczT1o9lrTl8+XRa1eZwzUdwLk4doLOrRRqm4/aKq9bEzZnwsERRhUw9s3bZNW7MB
quGcnEUlapmUVWDkKLAHcjsMk8ADbefoZzI4u52jXtKl0VuBbPGXa1YQqXeqiUbMEkRO66Zfh908
OSLsOlOvP7/V6Wjct1IHo43bFEfL0VzNDmycgdG5izY2bEfNZ8fjPtSoRFU+dFDzHjXh7qELi2uQ
Ag+uiU1emWe+ZMLxLPZRLp2Ms4Za1OmgPUMkhjZFP95Y1bEDXV10m9nX1nozRIE8XfWinZXCczLD
dWaYJGnEXVd4X60nu/RF343H7KrAHlUsNb+OhcvttvX/9Pm4SHrNusUmPQvYyWGuD1Z3mEaBEVRF
KsJZwagaB0UdarT8y5w4Zpx86qTeMdXXxBr21rrc6hV1RuxZbQZ6Q4s5KPQRCITaLeLuM8BjjtYA
jhAv5Y7SIaRGF8SVFarJ4FXR7Nh1vi+X7+X4rFfZy1DPQSbRVwomFY0U983aORUYud2snMO+sgJV
m55m+SuJpGepiB2lFK3M3DbIZ5rKGeSoJTlNKlwpo6/WQM02HhkEho0KxIEoRBB8P346eVDNpJ87
CZ1B6trpbYLmuCXwMCIRnPHCshslwn4NEG9r+WtWSL8sujoRVtx8xBKjnYo1DCqCEO7a0N9Cm3WC
4i957BgTEFmF7Wo0FWjjNgDF/i2HZ7ucyqYckhnVE+OrdtD87J6Cza4EXmjyAJDybE+40ZFZXt6Q
GAgzDNuCP0O6+v5Jz8u6dgYjz5iGp65NHdXw5/nnmu4jM3eq4RDLD9MUxrajV0///zs9l8y9PEXT
q2TIWTfDjBydNF7RzQe1W7zLYjZV/lwO9+3kJlPiWUc0pYUz4mNUpAv4nTLHhDzLklthi3XLoZ4J
5JGydV/P8TrBNi9hjtF17NjDtmntjrXRGLRnOBJBk3WL5ROx6e+PyGNlM0lPJvSgWNWG7bcmOxJj
ww4moA/i9dbMxl9QGB4wW3VFlVOzQ60tf+yL6yZ/sNWgEm0p/MtXA3+kbplEg2K+18vRkiJkrXjY
re30V/qOeqNT2Q7KbWDYR+FNEDn+5QpP8jjXpk4q+ggjtKRt96ayuMWI2nTqGKZfjbWvFG6a7hrV
X0Sx/qZPNeSTYO4BUqVRu3RCGsWwGmyTBtaCYHhr8oa9vANApBN0w/5yszarlWqAUNtcUJTNld3A
sxCgb+wvdTDv5nvGP/BPZVa0n3bLPhvySRgXGTWTNsMDwN+YUo5VL25po6sQu4Inzn7ynzp5ksIp
i1LQKStmAL+0sN8b7no0PPPr6BvBAgIAtHxFysJM0yV5nLI0WiO32F6Pgj32gSU7/csQMnb66QsY
0XrfcqRD7SZYk0if1sfLRxXdJ6ct61QZzZijhK9Vn1vEmZjUqOjLZRlCDeEsc6b2mTnleAsoYvgG
dpLQQMMupH+YBv6thnDmeaHyQgoMcnvqAJrRGwIGxuTH5QNtmiyiEhMchDZRefMopZq2rCife2WE
9k+9OlXVvWIxjl/SRfC62K/9QzOIgUobdj7bJk8E0xBM7SRjhAqpXVxPSR02WFFHlvzJLofPE4jY
srbBJJTy/x9Cho00bIXAWGoWD1ydW7akHAtCQPv2lAE4ND0LI+VNr3YmgnvJpTyWcaJD5834FZNJ
TmSLlpxs1nnPT8E94143pSmKFTAoBSTQdxF6uZq/7uJrxnPBUNpFUKD1+SxCD23b4LOz8e8519Vx
7HB9dF8dl4MVan7q2Q8GdbJPxKcHUdN+8xWfyeNecdPX6lq0sPnt4Cb257LF9On+Azp/JoJ7w+oa
5XMmgy8Ei4ACwFSdfm1dMq9ONn+/LEl0GO4BqwjBLWlFlcJS723lW5VcWZGIw2lrUOFcwXk6EslY
lygymYX/OvjytyEs3DFyyY30lW2Bsh6K5/4jLAXvZPK5RSKt8TxDK8rcTcBpM9+mo6iHs+lJTp+J
pwTpllqSJ+utiDpg+5qT7uVf8RFboHyEi4tLvirfwfSMRYnovb1c/m5vtugPW3Umm3nVs2w+VqV5
XTW8aLqPwgJYaZ0tvXux3RE4xM7Jvf45fc6Q3RdB6XZH9UcPNrre7Z9yPw/F9Pub3dWz58+TiVjt
0kbDwIyY8jMi+9r+lBfehLwnKdw8vRlGR0mJILETPf0/miPS1GeaxtqqFaYEoyhUsKbalDNsE1/d
qcQ1ZNEXgC8cFaanltJgzJ7TLH64/C22Xe7Zt+As0DhRlBAIvGD0xHY8gwm4cerdgp105b14J53g
yfKMIiONsBqTQRkV66bXEi83g9H+eflIzIZd0i7OALUqqmISQ8ZLQ7jagYp4mrg9+ZQMAkECx8RX
6A2tyDGsCtOQ5M9N/NCKlvduXhZGNGQb/MWIIThjrQ1EW8FfCwSTtD5i3cBDr6EDXwgZnjYv7EwO
d2HU7lZrMKCJE8Dq2j8McjsMMNxWLkLLwHJi6KOTPi0i0iXRATkDni2TnikJYsoknh2q7sj4RGbR
O9s0dKfT8T1c0JGqXdsgn/uH+Qx7H90iTL5i73bqvpH1IxUnkyPtlwfRJOlm+HcmmrPjqWTNc4Wx
d09TvvR1qKw32JZTkG+X9X0TZGSciWGVljNzWoD8zJoU1G60cNwX9/FXxC2+5ZmdgyVcHiMZBkNL
WLwWR/VFVOjeth9nwjlb3kXdTMYZiP//VACOko+B53g/YQcsBItCtc03dyaODwZX0mudAZXBkPey
gPSmF2A1tu3ymQSmtGe3SYaRLCrKv8hB2GvIEJBlLlog3tu0cfAhHUHYahHkxOjG8/c357UUrSgD
W1J7LDNsiLOr/aSgqxv9uKwnmw/BBFIT+DYNuQhnTqpiVY26jNE2xaDhcIfyRtofyXpbTEGpCQpD
my/btFjjX1Fkle9VpSShRTRheY7WfO/G+ya7kj4UZ56J4DRBNiJZKRuA0zFjoxu347KPmkMd7y5f
2maj2zgTw6lDLikdblSCkadu79m3K5j3qns7djLXQCEv3SmPyV2LThKobtzLsrc/2OkSOddMYhO7
c8lEsNeU7flwBoLlfetDJSlO0bvNJKKj3jRXQFKw7BHFL74f12nRagwSUsh+CBP6s1nuRjCwS6J9
iNv26kwOZ6/aTk70WMa5lPvJfytT9l7f4Y0xtlL3gGoz1jkdmufMK11RAsRcyh/BwZls7rnVtC9A
Dc8SoDH/LtXxsUyeUkbT39qBnNseGRK3T0RV/O0i35lYTllzjW3jrWBUomsLvNhVaLvxvtqjSRcY
AkQM+1eXTsgprNWNpMskIFWUdfwygP6hK5XgsmJuB8xnx+E0c1ZtqVTQX38rQ8VHcoxDNknXXosm
UESfi7NZxrpmRQwiUWAv+j3BYuz1MOzFafF2AeDsQOwpnhl9C+SBVi+hcl75jHRS8cHvkzqIEMCt
xxhtS0BLSnecnPlOFxGziz4YFwUVg1YksTVDtnLIs3ujEKR6m+Hd6Wx8M6yjI7AIrDLUJfQLUVL0
GuVXiWRB0pJ93wqikU2jdSaNi3kyiZhyssLyY6drAK5tJ9G7uyGp3MkGeaqKwYAmXQSGctPbnMnk
DMrURqmaxDhhRTQnqQO8ctBCiDBg26HOmRjOdqjEimMpH7ED6fPomWC4xA7EQ4FHDFyb0PiLVFLl
TEatTrO2qrCSb/PZ4EDtrnGJksNIe1cfHueJPsmO5H2ApUkDju6/XkDl7EdNNcksCU7J6E/KIAuH
gM0xiBiCBc6GJ+2l0lhLawE6rRKMPYNxw5C4dRfQToQ9/8tn01Vwcxk2Wz79/m3HWVcZNSsTadf/
HAmrRz/NrhLkIKgTVuiZrv1pfn9L4xupRq4XaT5iZloJ0c85ItlwE0Di0HwIp+OHIgTrJIx7bBUt
MH2UdqC4WgmIjTAQ7mhL46dDcSiq6Wi2ibuYonxx+7WdhHKvTW+AXu5UQP+q/KBbIAAqXKMznA+5
mJMU7rF1yQwmeEyMeinab1lI40NL/UT6pbUHS7u1152qPF4WKToX9+AojgXqOOZr+qu0xpKZ71Yj
yka3rePpVNzjWlNpVZIeTe9+1oIM/C7KhKk9PQptTd5ZSxpgjZCgMSASyfnqWJftppFQj8V7w3ZT
61o28wcrio7FJJWOPnfoFjSC8P8v8c7pnJzfLuIRgLie4eHe+lQwlT6wLQgRamGx9C/ByEkW57sp
MgGQ4COD0kJ0oJ0qBHfAwQjk3cdyXcvCXkFFU3VslnpvScxFy7SZIuwpdV+ZrmO28+aWkNxRzMVp
Eq+Xfhj9Z4D/pMG/rJub+AzjTDR3yLKahomyPstyqIH6wZgZbvQgdc58MBx2WJQwRLQuf3FBp/Ny
lhNxsD71rPPCSif1XR70R4y3qY56reKC03sbVI7Y1BGKdp5s+4bfcnkcgw4mtSFBQ83L6psWmer8
QCyvEi6bEJ2Pb89F8dIlZoNkgGlOHow7uHYUTnosDVVDkI3v6nBKXXsvSkL+8jxOB+RM6NzAKcnM
JYFr0WVM7vltvcN+lY92fE6Kw9N/tbU00qYFFMqMrhFdavFDHwvTm+0Q9nQeznRakZGPRjozRHa8
o9/XXYU4hb6hEGt3ek5dnNP2BE9iO649CeVsaTGaFq0KxOwtugPJjhX2LOQIKFruG48VLYdHe19f
Kx/Kr05iOXsqAW5pNykcU2f7nX1I89fL5xIdizMydWqUatHDXscFFpR3oVx+G2LZLcyvbfRwWdS2
VbFRoQH41sQcL3eFjR1Hmjkh1puD5lv1wLj9lQlF3yEov8UvVVD+rEQhyyYiFwb0t0zu/mjeG6nc
I0FgWwww5Qnir+4Bj++43M2ts3jjA3CPIAUzBRHFpo6eyeXude6nQZfAEekN9JrKuTMI6XI2zZZt
yyYGOVCx582JOmaahFYSQ42GeuYWvZcroSliLtguUJ6J4YyHtRhZPkrMFdxb4erlHr01feuWtalZ
PiD6YKJTcYHYMpk1zSvUE9TOT/JjTH7pmactAq3f/jqnu+MsyLCUhj1kGKSM69YdsCphFi0QfUuY
+MjclBWUWIkKICWPkBjS0ZAS1GFhCYvngSruZJRelCou5oruDf1Ji7CzY8GGLQ37cyIjpAv2TOjk
U21ij9ihkdChk55bTT+MYJrRqXGfp/W+HF+0aPRkK7+eocatprkywE1jHk6gHx0o0GNVEkaJdVMo
n9VeUwVavakNZ6fis3tdLUH/OWGEt/NlFx7TR92iRCWN4arA4OcKcWPMJvxxjcCkgdxHZsxhXM4x
xKYe0WhF31L/uUyHsnjs268Cu8T+xx8ydBmD09gxacj8VJcdVemirrBLPXbwMCSGvDdD/X9S783j
nIniXhPgtHJGSniRJrujaEp2Dq1FlYOtENw8k8E9ISCuO2LPcPeY6Qua2BkU4hA90Ptfo3KftII8
ZuvBmmxqSDE1AwRvXNSmJ0271nYEEFX5k650by3EHUZsqB4+MrVvYu4S4QWoQay3+OqsarZkWkWr
CDk8xvRVINCK+FtdvC4iIpXNCN8EmE/RDFsjmLR+H3fnSU+mdkQ2wSawyNHyvi+BEdTXHwKpnwvi
fFNRNlE7KmjYqbf5G0OY8SN3wFvu1gcx4dOm5p2dinNIlUbKNZ9hj+TCi5RnA1scREjnbetwJoNL
G4ylnjIss2ExUvdZcUuvcqWb3kmu6ANbim7+uPxwt2KX8/vjVG9EuRnKh2aJollgSmwddbWCpksf
7Fjfo88c/itxfK0FLDEww2Bm8jKwONAV2+V/mTkB0G7XRyK+2c1kwTRg9mTDMG2db2nZVEstDDGA
L/Fq9PQg87MwfWyfsUXZB7kzhg8pCAaXcBUG15vG8Eww5xrtsjStfIWetFjAhMkJZz4yc1ii6Cji
C307xB+GF0bXNgxM/wHVx720Get0bYqMqKyo7Kjpp0G2d0tc+FZ5p9rtF0M2D4UVLc5E0Q5Tv1VK
FsjjuAcltKfnkrMkXeLM1f+R9l07ciNbtl9EgAz6V9pkmrIqI70QXTL03vPrZ0X1XBUrxM640OAA
/aKD2hnB7WKbtV7Upsb/ZQ0UTTunRo7tX+EmMka3KwwHw2GHiqSHQptua+ygKGH1GHdDY60S5ZHI
vmO7063m0EIUPfRJ44YozVt6ugDjt3VIjfemLJ4bGXgrieCseX6TdS8LyZApN5acaKtN8jyzjbE7
d0ploWhb2JVo8sr2++b7cVVM4BinQsPSLdKwvD8O4UNiBBOPFXPffHWJoHIpqRphS5emXo1TJUKG
/s6+0kHjKGsbRZScf5b2X8GV0FlVEcvnFNKMcbQpSE8qocG2HKipiufq14xmZ/dtPgjP7S/Jbi3J
l46ABka3M+LmmbuTdlvhjPNNc1nBqwu+KvoFmG9irUhm5hf9BoX8yYt+0DmG6PZvtuApQTjCJVBf
ZHYmXRu0rlHRWIXvtcbwa9IdBYxcXXdTu5qykcEYcB0uo5HSUfRCEY5RVL1kw+olK+FMLlDn+oft
GgqWaQDMQFdEP9tuK1T/O4o7en0AVHyAW9IRDF5Lbrd9i4b4bzmM4qtCJ2Qj+jx47Fd4Rh1HJ/Rl
5y1xzRvjXJyzOzQoiBee+Bsg9KKunZDJo9ZFqAyzhuRsdaUFQEEqdyliN4JtDsd8qyYaJrC2Y75E
etQfowcBw4gImXb+q33BaP9FDChr93JoU/cvdMTEYgRWIwwNl/v542V0ZHaKMYZH0Gysgrb11JRT
lN3NQjcimFwgK8pFR6GU0rj6CZjIa4CeHIThSakPTeX8zXEw0KIoMmK9xjiSulvlRU0wg5fVld0W
qjVP6dFcuFwEuxqB1eH/J4fxGasQ1SmecXRhABPuqIrOL/2pPsxgpcJMtSuoNu85vO+mwIRFRAXL
M0RmlTCu2nDpkHQIaXusml8g3nVBeY3A9db35SnR1aBSelcoRWeqyi9tu9qx8rKupdVwc4M9kzdE
gtggG6IEXNXPWtMlRmguDXKS0WtBSfP/S1Ww20LbymFMXgac7JDjZe0MxzRog8FXI6txBod4CshD
uTvG9ApZOzdAOIaVR1U2TRZFNlEbTR4rVPSn+x7OBeToT+2peyUeILHt6bBw0sjdMthGHgska4BK
cBYWBIHGjW4okVUErIACHhT7V17lCaC844ncP6KJV5NMdKxNMPYONiazzejI8fxdtCmzWupEP+cj
5dguHHBncWYA/uMLfshjjB8ep+sSDctzoze5NLKGTnvQL4pHsVd5uDn7avkhjHkG6NmodkqGwwmy
4YaNFaWBCgIeHesGzZhYmQF+cV5nbe/VixhLkSt0FbBOjFlqmrG0NXY4nA4D870dlWelsCNeS2Qv
lG+lMOGhitOeiANAeqXBzqOvMegKeARuPBGM6wRqrTiUJt6gohTIulcCNJEXCahy/WFfm7tivOYw
o+4rqK3s6OQsNk9FdkjIj0x9AjrV9TDA+yiMlkfylIs5zV/z2bRNUjgpCB46pfareeW0OXcH9QCX
goIRQEoBB8QonTnLszDJuDeK7a2eigso4gCNZkXnxSvuiBW7qU8OEaBa1C/XT7mbERlEIyhUYcAA
k9qf3XBZFFGGqTI6gAu0ByytTT6GRv3xaARG0KOAoHnNbeKoX4cDd0F8911qyMj5gAliIBIyMWAQ
0SqXMhQAgT2PfRHliM4BrBvvs+n7aFPAceJRBLXmwKNG2FUjbKYbBp7EBOf+fGxlXuE1afBVet1C
T1vU3qbxEKYPXeNfv+G9MG9sJDHeqxJQKolLBATZwEb4LyP6ev3v807C6E6BgiaKWfiAWuMNmqca
95Pum9qpFn5dF7Rr3BivAeECKBdktpIFvsR0jGJ8LDyhgeuVL042eNdF0N/6h3GreMtIJh6NCvtm
1LJUNpUcr400kD0samJ+Jz4U3GfArml/iGFrL5NE2ryjKUGXBsPqy93Dulo1N07uXthGDKPdZZvL
TU4RiSTMvj5rRxB0esMEALb213IrH+lAgXLDzat29W0jlcl3NDPRlXBGP7OeG9TmxnsliZ+ufybe
/THxKm8kJc/p5nC83sWylY1Bp3yXebS6vIPQf99UaOW5zkzS4UE/k/NEbkKeYe7nFZubYqIVEKNq
YcmROpFL77SBfKDot7IPZCxkMbx1SbJ7HI1ajolqMLCxPh/HnIy6rHpsqgBI9Tn7FaKvTNEqEqD6
LHemu1oxshrqcGU7tcDrcKabm1yd3M3dNr+CftrNpRpTFDWThEJFtmBtrg5qLwzi0A4P/xKFRY/Z
y3Vd2b/ljUTG0wqNDN6iGJ+xBXgKwXll3Urs2daP5BD/LDg7ve9oVX+4kI04xt2i6ROZaCPQZLEO
wMx3oyGuTT4QAuweOGvpg2BriKoreFXMr7wH1q7Fb4QzvliuMMu5AjnQmSNwrp/X0pkTzgH/4z6x
BWEaBoAe2KpP32lpgoUqPDCO/ZmgvwQUvsciwPPCjzweTcWupWPuUFcBEAa8FsaFteOkVTklh9EE
mEdU3VXwV9rc2FX9F4TdqJF9iGL8ljzGedMVOJfSPUzi69J/jbqgzF0p5oGR7VriRhLjvvrOLEyj
Q5QZ1JPUaNYw/Lqu87tqgC+EpEZGNs92a6tFiquE7hW13evYPnbmYskxpyKynzN+CGGbp9GwYo5d
AHwJlmFKpI1jZRFAExWZZbrZGVBxD1VlVVhErRx+Y323umtspDOKERNzyUNaa6JoB7qXe9pk5S/U
iWgHbJP8jDhuZFcRDXqhKLOieMF4T3Aa16tQw4uUvR1iSK4+ztGF8NqPu5pBl1ZMXSWYk2M0Y5Tk
HnA/aCHoHQY2W+UWODi8XJ/ezB8OaiODCWvVNA3CGKEhmAbCa+cnl/moeI2HipbDo2XZ1cONKObS
KrltzDRHyMk70K/GllzdhBKvi7//ZT7ujP77JqIQw5iBxQ0hJeANptDuhKM4/ZSLh+s2RXblmJJi
Sppp0v98lgOCJXVZM8gJL5I3HWTA9pcB+HhBHCH5BHjZiT/5IyJojy1wzVI85VTaxQu/xMP5IWzF
JVQKovY10jpBspY4mMyfS3Opch4iEk8MY2F1Ki7T0iPdNtAIyrLV0rNDpt62PLoKnhzG746ZioWY
CccZNAyw2HIH3q9jyqMSfM+p/1D7j8/H1jimJlW0OoZ7h9P4IUayV8PE6u5r3AxungAFGfVOIIQe
pi71Y+VpqYtbOQQnw9Q8lrSpo8h3Wk0yJJualSKqDmvuLTkQ5wXxEGVtsKjAb+5GJ6vuJ0UEDJyQ
PKEB5ZiSHnQEUDOT6KfqXZUSb5ZEzCpXATD7L2uSnUapP8zzJVV1OxmBtqOWhS3M5pshGK6So47X
DgEqDhbo6elgmx3P+b2ixxhP6dyqnm5is8YzUg5A9WqPevJd0R6B0LXYWjlaupIE5ZSsVhFXlgL+
AaHP4V3QlBSG21CbHD0pwLOF7t/cVZYu/qiX7Fu6ECzvvOUgWC30+T4jr/rU16jSPg4lqI+KuScg
GtAgXZmfirxMrGSUgLfXOPqUEKtbeO2Z3aTDlEDkI+OtDhYVxpNEBpE7jU4PT3Z9RrX6FB01bAZI
9vTIb5Xsua2tMKqxG48ymeNsYuMGPScpcvIF+5FAjDVJElz3KLuPzY1GMo5YyZK1xEvp38oH5cr9
l0SwO1wXs3cacIqZRNdAsYRO3efTjEQ153RKQCKISkM3tZa6ulXOqZHuG/GHECbrLfNIKzMTQqrC
z6VHsfi6hPclj8ub/pU/bfhDCuOCc6WPRmksgeQ/D1YSFo96Mf4YtepeEEVrzQer5YEQ7ecZH7fH
QpjUaiokCzwuoBfpAIGMUefCbg+A1vcrrLVavNWe3QxgI4/xupkcrhndSHd68588u0y8HRv6ta9c
IQtdIhuR2awyzqPKz5nhVuk5NT1lOsnc3aE9SSYKW+hBEEkhrMMF8POEeEnJP02sLxg/sqE75yZw
A2SwdMJxXtfy3XfXVhxjTaMWAvIZ1bz3efsxCC8rmBCSowDIWrBy+KFHCQs1L7+PLxN/u2HvWbuV
zvgnyiOOPcEJtalvNBeWgGU2YrlAP8qAkuWnv3s2vRXHeigpqUaA7SFmli7BQoNxi5v+uxs1NKy9
a2BOY4vC1YDSaB9h8o4OG9d3WOa/rb3Y087zIfRGrBvXLub8H5DeB0nlIORd/6L7Z/wt/n2wbeOF
tarKi1bCRPBIrGy6nyW/N56vi9jzWqb4IYIxtinS2lysIUJPATrfnYj2hOieJd51MXuOfiuGyXBy
sipETmnqoa+HUais2sQAkoZ5nLB8icrVz4XBacATel3sfwRNIomYaCQALmA8/zKUoEJooZS9Uz3j
peSbN/KDGPRufBAPC7fzuPvBpA9xTAzI02JeFwILpJiIjuwEq7WeBFu90GQYxQGHNzHHE8iEg2hp
AIGa08rzWFiNea5IYpUJl12Ffh7WZZof52JBUEgbGxhewzXSPrnpYWbcU0FSZYKXU7jTHq5/tD3/
vxXGqCTJ+6htyhHo4eGxJk8Sr724G9C2AhhlTPRFG6f1f09DgVUxOvnyfQDiCEBODyuvSkB/77XL
Y160S6UJJFzRZe8BPk23deY3xenOdIBS4VwdT98NJgSkfduLBs10hiW676r4OyahLW3RsCMbPoll
COWQbTlZHqJudPtKtxYJWfT177eTotCRAsyAqQT7ozp1ORuvFWLhvtAS/Aaxlz1wadikfh5UEnSm
4WH2246xgXZd4o4VfJLIWLlqVOsMmHYMcqogrGswJ5iXflbz6gY74fyTGMa6UbY1k3hGyEmKFKdR
rbCQ7WaOrSginpaZnFPtrXl9kscYd7aseAw0oI8JL0BnxygRIg8YGqGmXKAEzg2yBp6iZDsAWFJx
pMWrqrNcnXQe89yebm6Pw3YaxbQd4qiS/rUDungyn0x3tEU6IuHwnMjenM0naYyRwy2OGAptFAxl
LPYCNNDmUjqpoz8k2CtrvHK2+LjvO57rk0zG0oEZXidKD5m64BTJOfyLPuOnv89YtyHKXd+MUAjB
eErVS1Q4lXwzao9ctl2yk8x9kkT1ZWPDWV5mUx0XioNXZ2KhOhHkMfZDSuRabeOXaG0BP+dQlO2l
0rJLXHevmVYGUiY1tlCNL1hUsMvFAGUNADGM4d4cG3+de1tbxEsYgf2rzxVeUZ53+YzbiSo9n8UZ
VD41SNTRVEEv56U8AQsc0R4brlZp84Y/6V9kHPunS2LcTpNXgqbAs8HtCF9KHbSzchEkenIvxwnH
p/JEMa6njkmyrqBIckKt9Si6dATe9rWPrLkYD9ed6V54/HQsxu2I4BpS2x7+m/Lj9LeJq6YoSVmq
Lz/TwV3571ghtiLZbrC6ZvqaR7jJNKhuCjcMQrxURNDjgEmaF47F3a8G1HgC1hANyw2fVbs3BkOc
RswWyuZtr7vj4Brms67erwjI2rdW8uvZv36j+3Hjt0Q2jSdp0U+l2iqA6L6M5WuqDVa+3hvjz5VH
oE5/+58a+SGJSZ2MylSLKB8URzNsNbSBiR+XF2L+6ruHJDoZ/ehcP9l/6MqHQMbLjqlQFmvXKXgg
zaCMzTE7Yt50QPzIkd1EDneFnvPx3n/Pxi8ZFdAjlMTE8qJS27Wc23X1UhfeEGWWqmOqSrTLxB54
fndvSAb6+XFMxvEWpJx1IUQtcLJXrx+sf4F2aTuzxZBf4vfH5A6/6cQlXd+3+w/BjB9uuqrLjdYA
WAaG6RVbsiKX7o6MJwVLyoMj59hTTo+FyEs9eHLpv2/uOSVTVJMGg2p0JCl3km/9SX+g0DH9P9Qo
BSfpLe7X3StgfLpmxqHOudQa2drjmpd/iCI8i+HPChW7YgDxGYx0RJE3wu2TuLsbOwNbpPXXLGtT
J27/UYFZMk6DDVa0CHZW+UO8Poih6nIUnqeAjCM20FtuVyxUosYyuXOQHOniPSLALW+ZjOc0GDdV
Y0a/FtUauUTkaGB+FZYgESwT+/ET72tzRL1/ls3HVrtCKooVwX5ofzSGP1WrJauvZobvPfHWkfaj
9G+FZjeEmlUrBACXUHwnp0LBRJN5ZTCeBMYlVb0o9aqELF1M0FdOV9DrrRxix/1s+eMQTJ43plEn
CDJ27BfTnpbXsvMahXeMvUX3rTG8D7NsvkqB1VI1yWYwTR2lx9Ep75p/6Fs186V76Vs2AsSp8Eyg
cfFc+u79YX0HQ/G6jE0CxggBnLFE1YSiZQtOKOzv2CWWoRzFqv+hC+KJE7oSTyl2vc1GJGtU6SLA
rpDXltlT1H3T9ddMcIza59gu72SMSZlSXE5hqWP855EOvJcADSgPRkBblU2Qu8Mbtx60m0Z/HIx9
ViUh0ceoRBuF3EtecqCDIvMD8LdsLBa44Q1v9mU/HG/kMfFfNdJqxaApnlivC1iSwIBdW6BTH0xk
waOfA0LWknmLbJyPZzD2Vo6xXNU9QgU8srBgXBQDAtnNoK68mET/0B/JzeZwjNWluaaE0yArjngv
gjGy9Co7eqL7teK59blTWrtOcSONKtPG/JCP6hNJkWnIt8szmosg6ABojq3b4Ol0woN+D/tzMJQb
XFdSnlgm4A9DivQb9FzOavyjtn6h3ClgaBefWy5u864T2xyQCfFZlOv9mCMPVvqzNES0J9anz9dP
s584bYQwziTVlbaPYrSrOrd7xtMsoIi4saM56iV/xsuMsswF0SPP8PZ1UsO+rQInJrO90sUgqzmt
OvJgAU5LV/2czEGj/0ALl9P127/FD0nMLRaGOg69gMwwzB01+bpqtbWuXJ6YnRIiATnH7/Mw1xjG
maFMpYahNu8d8uRAjdpD/oddslrgGdqu10IOI4oKkSSMAn9W/SWSDWkaUgVK3/1DiXYSW/Ip1Q7Y
Yy+Cw5sD373CjTjG0oZolZtFQcAhkh9n9y2QDXiTK+9PrD98x0YGY1Zx2+ZGLyPF0dL0Vu/a20ED
soGW3GTg+l2WO1lowOSNbLrmzZDsPsk2khkFaZNk6bQEBl2rrkgOZujPxlcsIafgSFstUWltjsnx
rpPRlWZqwZep4joX9KzUxILXKixgQwOk9nF0Ka9j+JC9aH9DVwYUoA+tYYJ4IZZan0hIiuhwkAJW
BlIDSSQLhjOAgPyFe06eljLRPNPGrsDaDkoh2CIFgFPtUfCt9X5dKL4lNha4e167ub8ua/gfIPX/
gBUpwrQuyxVFUiWRXKMJLcCzO5Ia+9josYs0deekd00Zz96GV1PfL8htZDNRVgT4b5NJ+KoUZL9x
ARkDfrbqkvnaOUQojL3IpxDjmNV04VLv5q9gC+UUhnbTp81PYNwCaTFHD94m+HJ9tHPNsLK+cK4r
767f3ohgXIFRCYpSNch58YhTxTcFfKsALuWtOOxbyMd3ZJyBYgLKKjYyTPb0D21yW7SHhkfvuF+7
35yEMXtzxghlLVcYjkP5WXRjOzqKdxSijb+cxzsOY/DiPI+CSmswi2YJ/d3UOknzcv277E26Uoiv
36rPGHek1VUtGniNUoS2zga3EbBd+7fkEh56F/QYdnxfgzssdKOeF412Y99GNGPnqVIXAsjTaW0w
PNICSOar9/GhtUub2xmkV/VnmNBFnchAS/wD+0ZIp0JeopgeE9TgjnTI7PnQn8bTfE/7LvExeWve
4Ls5Pnv/C/4Wq1LHs8k1Y3hrrKVDWWTleyOrVib9EvuJI2TvbAjnWKhGN5xI7ES0FmdZRzrcY9XJ
N3U5Wahfi1ZaRqilVU8r+jLXdYYjjx2O1uNUFKRRwJZgf9BbAM6Hh7m+SWsfpKQcUXsxdnM0mXn2
aGYYDpKB0JMHI0oykU+37DOPl5vvZrMA0xAVALiIWN2mR958J5C4g621Qn1KPMreq24JlgbUwABV
jB8KUDVKZGPkkHIyTOrzWJ3cCmVNTxj7HDghGAKpv0j1o5T5f/GdNodi7KstzSVL6eXpwm063M36
o6QdieG3Uehdl8Q5CTtIpkyGtArIzZ1FumgoTSecue69+WQsb/7+Piy2WD9UxiDTxBUbqod2/d7o
tU2izAf/gjt34BZFW8vWp/lQlbE3V5GtTES0taywurB3e1J5i7n6SbN6omS4Wlx52GWxi1yyawmN
tghwaCD71uc3Qyo5d7MX+bY/nYnv6FuFqtQmGAwYKl8sYnvIZltTWlcw/oY66tM1MYE8HPpsaOcJ
GeKRVnjEn/CpdudIv7DODape/cv1z75rnZuvQtViYzW6PsdDJKO6o0q/JEwopok7T7G19JLVAXBa
fxMnzmXutpq3t8lE+CbT6lBLYDMT2Bgs3VsP6sNsG1Z/g+o1f69sLzEE1gD4C9FUEnWREac0kdkp
Cz0hisKDvdjx3b9T8Z0PUFFHdTVLsg2Pxsk0s7jL+buediOe6tbmgruxHsWphAPH6BH4c9uXXpof
tQSIjokWoLLmSWZoESJdFBn5Kjhi27k5hMZ8k8460JYKa8Hur6BzK4l7kXt7LYy7LKZa6JsG1a9I
Wk6peA8k8shqh/4mip4ESfhCMsXKQVs75Ji9gbpfV7v/UIKPr8I4TnM28nihTIK9N7jE1pCCqQAv
M1GuF09cTN59Lf+QxrjRwRxIKxQ0vLqzJxxGB/w4oKcrvchVUGIcXg0nClBmPMb33IumzuHPEPFb
NttgbGdRH/MYpRzpFuQTNkgGL4KtoDLW3iAeceIF56Dvme9G26Y5a+SkIwryMRps/+1/1D5vSpf3
+d7/fSNHylG/WWYYFRZDz6gpoqGPnYAnyvieX7ihnaOrbM2jr0GVtoronI6osOgn9JQcYBrQWRt/
5GViu4+DjWG8A4psjqZVAhDOsYDhyMk5GgyrbjEMM9pN901EI7Mwg1wRrSK1moWL/spTFcZVFYtJ
ymXCY2F+z3CT+/GguoCb8ZVD/MRrX+47JsOU0CrRAc7KBBpAPUkpYPFRElhvdeV2SL/p6d3S2GLN
ifz70fNDEBNiwobI5VKY6FmIwBdTR6+o82COEUm1yL3uVugF/WlrH6KYC6yNHHsRIkJLZtx14QNQ
QtBt4r15eEIYj4712aqLRGRK0m0Z9HepAzQZEMkIQBWn+GmiFTm8kun78vO1g7HemnRx14UTMhB3
cYuD6g1+5UsP9R19cwl26DVnGVQlkVc5rd0FlUNnyNEMurt+v7ulOiJ/XDDjtlc5LhLEM9QAHN0a
g/WgYOaNFjp5Hob+oWsHZjx2Oyr91EjoJ7TJGkz6HChx6ieV6AHU/UbNfjY8wkfOV2W7QYMShwqo
bGQnRfNJdlsQc2Yq57WwO/e2uT52yq4r+3VJkG/BPbdBZ0svhZ3Z8hERyJGhOhnglnh4+7xzMblr
n4ULdh9QAx8woji4EzYbFMKbxecJYXxJIVSrNPQovnWlO7d+nryg2saxO54Mxo10dVwXoYwGYbMs
Bwy4nsMak+pd7lxXcY63YlE8SpDnttmIYnSjYv6o1ayK/GrTS1lx2tQcBTcYLyLPJgJNt8iOlt8Z
yk2veuUYWbGOQtEFbFWcU/EM12AcSC0QzMLlleJk2IYT68gqsxiM3r4QgijaisllKc+h9Hb9Lrn6
zriLqUKIMRXoOw1onT08hXdEQOFZ9Sm+QALi0Z/yV83lSKXadsV3sCgpTakZmMlDoRI7J8WDBnol
PbWnO7oRhSmgRyHg5XhU9a4IZCfkxJXkZh8h7MjVbVUOVtG2/zflN5kiioSidT2tIDGPTO2AJ41T
aLOTNgMnLecov8k4i6bK4r5PVtRqRr/rStTQXXW1FYxyXf9EnNyDxWhQprk0iwH922JxiWmH45fe
cOLokIocQRynYTJOY+1In6Z0XFKQn7FlepbRcoyxKnv9OPtZ9++oaNJfsUkZ4zifW1HGiDsdyJIP
WLQGxTK/7c07DOMywlYWwhoAlo6xiEFimlZfhIcwK/+P9sPiVQ6tKM5xi6chTTY0O/fAiCndoGyH
ELW85TYPY4undYyXKPthArI0vIQ0+FkF9FnFz7r72eRVIvdfLdhlUsGAKekKW4LShqQXogklwlb+
0QsgBxgTG1PJlr6AF7tRbkiIGXsZhAstislAFja0+P66pux6is0vYAwMu/GKrlGCjAzDSeRR4qLr
71rWRgD1jRtV1FeSifWIKFmeKfJgHoguUkW0onJLuwVwJmaEOqwk84rk+/FlI5cxtKUqgXpEC6GG
hlXX8deEZ4tqN4D1TRxl9g0zCPWv1+9y1xw2IhmrU0iS6aEI207178IQWqNyMuPv12XwrpMxOeQ0
bS6Az8spsdxhXoB4oaYvWHtv5L9yvZvTMAF6XbJR0TuUCfT+WK7npTlky0nNeBF59ym9EcPY2jwP
OZYBYAI90Ibe+cCD/kgHrACeF1y/u12z3ohiUnhBb8xmyQ24K6hEFFZHI3zMuuWi9gYvPL4TF/4R
gT9ksU0afZUVJcvxnfJquKniR3w4xDAw5OXqazpOX8bEPFZFfyh7TEKvKUbzE+yVSS1KXCb+A1CY
VvqST18FJUHqTy4NWFisrl2sXp7vxjpy53q0mqoYLdSBfybyD6N5IdJPMTKPQp5gtzu3lvHFFJ7D
OuY20zlOQ2WCf5xUQtk2uMgqBsNmCOwGsOhIq+gnCzkqC7JuPX3JjPK+XqZzIkhenf8Mi9xtVtO/
/kk5Jqcy7msUIs1QqxFzr+PsLYZhK6J0XrKMozkcq2Ph+OXOGIsVXExOatwOxO8M3Wljip7yrC0V
J0PgXS7juLpprSNhkuCRhdoiRXUq84rDKrU7LUo22sl4qmVZhqnM0T+gXGu031w+hoFgj7YJSFjK
Lq076ZE3o8z7VozrCtMpGoQOZZdpPcTDrzby6pLzhtkdadwejHFaokxKPNMRbeIAoNP2Gkig6JNv
ZrsKgD564u30vA8g/2nmqk6RrhHE2fWQZqrzZlKQaLWgBQOuuxdhh/2VksigF3xcpHd0uOZWv4xu
BfRANZj/av6KgB7wf38CW86tqxUj/y1KycMRRLRotBt36Vv3zknWXyKHV3HZ/4of4hjbXwkJjVxF
lW6JbTK56vAU6Zyc5D++4ocMxqo7VVdLIcatTscVEwRAkFCs4WsSUABhSQDtFK+cxZXIZCnN2InF
RHflaIYZA7ViPukurYmj63eaDrxSJ+8SGRuf5hxtLhVT52byFXP6MrYME06i8B+55cclMjY+VFNT
g5CFLmYpR8rVlPkz2loUnlN7MDhOaw/VGvhbH9IY4zbSDHTIYJVwkl8aeMLA6f5NsOUbzBJTQFrQ
jd6oP/7G9X9IZEx9DiFtHZCfCDrm3Sv5AWy4dt/xVGPfHX+IYfKT3lDW2ohR6hfzF6kuj6HQ8XYR
qXJdcSLviL+bFDluQ1mMIlTEKKiC0wNbPQy+y5oDn+UsB8MVv12/uf086PeR2A2ORgeIQxghaA75
s1C5QuaSxQuF1/+bFMZR5CSds7HG43Ap/VK/5Jh1FeLUmnm9cI4tEcZZRMbSqUIG/4ci4kp6a3gF
Tpx1/Sz7sxwf6v0+cLf5RNKqkcioV8WppeR+HfVzNoMpW5+sJVXOc1pa/bgErVg/SOMadDU2zcrq
sVQzDyRsdhG3d0JTA2VNfuL8Lt7hGUcyVktRiCsSE/VRRQZtHIsDBSggd+u96i/n3i6f/i6Mf2gP
41fEwshmVYDvasldnF/0/JROh+vH4tjc++TG5rZnpdbFqMPbrdffNPKjW53rf5/n7gnjOyKgwQxh
j/xnsieE7caWJKD8Dt4EVIfelycukQP1EldMnDBepNTzXMkLvAEic37p2sGqJ+OxT9B/r8m5797q
Pn3hnJHq/Z8iAVwLxhkQmbGbOVmcDoI2wP8PRyCqnqQDze+WV4DUOqXNKzjuu5QPYcz5BmFoEsyd
o2JC3LQ9mOq3WvZLg5fe7Y5OqETTZB1wYiBF/lxMKJRhnLVZwQNjDaLuKcvfGvUBDN2S4MrzTdE5
C4/Ik2rCH7e4kcjEtRUQhsbY4mBxfk7ynlI+2Ul8zqXGAhcHz83sfrONNEYv44gkaTEiRaZpiHlq
7PGwInnFroXf9Ba3RrIbeDbimK+2lvWiphICgXYZ3OggHcaDidEe8kU60hZaPXHOt6slG3nMAxyA
BJrQixjyK+cpKFtyL6eVQ2ojWIjK6wC9R7ErX459gWtJ2cwyrYF3x/AS+xR8l/L2Rq4WREC5Uqz4
pvpOS/D1peXyhNOTXBPOBL9eD8lEOlQsESWQko8HyW8CDFlzUgfOhbLPX6mStKWbUYVXhBe1eCVN
UKjP1fh83ZXsOq+Pz8a+fgsdpFV5Ro27udfmezk8LepbJ/8Sku919Rf0lYDa/m3iKhPRsnhqSj1R
kTYAKVEevSF+Vor7ac0sbONhLulw/Wx7dAqf5DEuRdAEpW10FO1aJ7tZv89g2+vAj6IFgGJyZZ8S
kcU3ydcej2Lp63XZvK9H/30T5gZ0ArLOgOjBuBHBIiRfks7pQk6w200RNhfK+JRVk8sMVSTkycpD
GN9pLbg+3OsH2W+rbWQwjmQeRUFrBvjl1sEWCS4wORZAkIPnskNLOZS+YfP2C/YrbBuZjDMJKwll
sBKrMp3S3cni27CaB1P5J8w1TxhDd5GK47Rg3kIRPDX5MUexbSzlYZWeWhBc52Lht8ZkG1Fx08y6
LYi6JS2LbfZfTOkfYSXPQp2eomrOAUBUnbT5NcdoYCssD9OI1T5ZeABEE5iY0m+lzqsd7m5vYO/S
REtAQvWd9VwALJhNLUeyKZyUo3nQsDFiNa5yTE7NRSqsd46P84jdjdnFvjIqNinYGf8uOGx+BePC
zGTG8G00AI5QAkJK4a69lQHCQKW02cSi6Me81a5de9hIpNFxYw9yEat11iCzJNVzo7zE1Z1hWPkY
cJR1N8huxNCouBFTjXKZhjqinlAkT2EcW7WMycJcsipl8CfAiEl6G8xgm4vAG1OHgIStZY7X2f/E
H8qr0URn8xtqw1RDZQLIR3zWsCsK/N4vsrf8BI/MwXAaR7O6YHRbq7nNG6t8prt02ATxr1/E7nVv
fgPzgTPA4ldYIFWcyoi+Jb1ipe1dbTSHRtV41QFOoqExX7bJwJY59nimjN8HQFLIp+QSvwi2eaGc
AsObyKlvclyexnzhrpu0eKCO1Qhdlbj19E0SuBSt9HquhHiNCVRFuA6oZ6JzJpu5NWmvy2yPpLBi
IHzl5cHMAYz8mC+BwIN/5h2O/vtGdfAs6jNpBWzUYpzM8ESyb6i0cxI1ngwmMpWgLm8i5DDOUBz6
2MsKT+QV+ThJhcaEpVgf027FUo0TK621FsWdtmL8OiXYLK4PeQZrNHiRkBemNCZMJWQh0qKgtD7Z
oV/flXj4xY/lybwPrQKVFuwlucXLdSPj3SQTpbQm7MqxgpaoptXWaKQdmuz+ugjOTbLw5qIQyk2U
ohC2Ymeh+R/SvqM5clzp9hcxggZ0W9qqUhnZ7lZvGO2G3nv++neg+WaKgngL9+nOZhaK6CyAmYm0
56RnoGE7FbADo0tTuOK4uLfFcU6kM26jyppSmGrohlb8BX40zO446f8YceqMvxATo8oNEy66UBOU
WHzFtOT6u7qcMCBkEM4QHO9AjLcIAfwUqW9t286tkouSHWJenL49LqkCPgpEprpovhUkVkarY44v
lyPk//qTcNc52qE8hG5zB9NCIjKX1nhOHOQkzvxN88BdCbAcGa3x6MCF1dt2+qaqgEkdrDbs2NXU
kDTPM7yxtPNjAl5S+WnsGx14XfKT6cNp3c1+dpR5+77bOnoVy1geCfIZxOBUrPEih/sK2OuCkwa7
LHoegr9uK+h2sU69CmNsrs70Su1lbL/SlrLxRf1Zvmj35hsUg3qi8G7dCUhho93yUFi2NelfwezY
1dBMUVbS3RW9lX4NBjDkifR7ECJORL9dbL8ekB2+mtsEoPsZ3a11DZ+CriiiRZFJ0uca4IjqPr/w
6jvb3YSVSMYiF3kZp8qEH/unTU/Vt3+D7jL3vEY9fTo/Pq3Xe2QsUiuBka2H+IDN0jwqpf6sFj84
OrIdkVxFMK+3uZgmKQpUp+mEVPkd6PhO57bf/gZJkF5jzjPAvT+qOisHMEvlZNYNtoiLY34uPMqq
/jdxVHIobF7PgqeHzPMdzMEgqQaN7ABbrJ1Jve+4KL88Gcz7HaPPGrQZLtCUQysQirNQtZagTbvb
H4onhnEcSRyrQlGBPbJpJq8dci+QW2+MeOOoPI1jXEbeAetnSKHe+uIZ0h/Ca4ZwTFYRmYA/zyK1
DmhuMx8yijhJQC2n7fWX0O9/tdjzMT/Di4rCxj8arrB0vWrUCZU64QNNQC9SdqlP+6fJgZeHc0/G
eAbQkaQFHB8Cub12UHcElEbYQMCzlh8Fv43QreXlidvl+9XRGP8wTVUsVenburzhU4YyQ7WL3eyF
r3R2IbBzXhX49quJ4fT31pvX/dyUUUYcFKSE8ZzjQrE6xZ1ap1r2n/0euMLei2lDOcvHHp9saQDc
9mdovCzxivBE2nOI1k7k/S+2pYiMm8j1ogBQKMLhoXltzcc+t2tkwbdlbM/hXbNtwlhWqVdVOg54
q4BNaOcnovuL/zgLj/JyrqEtvLRiWx2v8tj6oRKVUgY6FjorKnm07TGhpj1hEaaj6CKowVa8Ba1N
F7WSyHy1tKjzeZQG7HCqXhj9GdpH0sm8a9x8r1ZCmG9VZ1qU5CP8R+sOR1RiUSaIj9o+3Wte+mQ6
vCWN7fdqJY9x730bSblIAZHDHpH+pDlocvpNdDZr1cny3A4qPXNIEp4kZThMheK3SvapN3P1Gxjf
P3ZdQ+jc71vMIR0zJ9hndwMYZkvMz3Oh7HifkVHUVG5Huaf+shUwAv4lb/dm/IVjDPTWPhj49URs
2aczprooKC4LjTrah9LOfflevATH3inOwOZ065/Knpw+NbOzEsukbI0eDslId1sxJCom59nwRenl
9tGo/t06GfMKIKtoTDka8YCilarNozMmsd+kyEQr3ovDE8V4f+BPZHO54DRx/xgOp1S2pcERBk5W
uP3IrC6N8fmgnxBJmEBMAyIbDJ07YW2lWKxb3tpxyR/eR9oMQVbyGDcig5+97mjV15SOi/hDmjhb
jzzPqDEuZABkQCAoQGXBnIBPN5wTp7TJvrPi58aSrfBJ2t/Wif9whSbIlEHZTD4QEAum2cYpxaMd
vNkd/cwRQHWfWcGFLiMENq/st60YV3HMAbMmbYHaKKK8YwCIGtmdHqZ7BeUDnfAw1radxVUU4x6r
UAtqjbrjtPKT5CFRvL7j7HBs7/1qVxmM+wNOHqnKFDKCE1TcWXYdhgrDZ82LDjKnYLqdMq9kMc5P
AOvxBN5B4I5lWPgr9rqXfy9t1JMmgF6aD/03dBad1BnvVM4p6T/80W/8e0g2ZRZVmJicUuj4OrOS
+U4bX4cI/GH2JNxnWH8fOTrJ+XBs6pzqZaTHAboaQlnZY2b4RVLaWsMDjeKoIru3NORprwgtnq64
Uu8WpbQm1Odas/eTqXduW9nbgNOtK2T8IVCuoz6nO5yjDUyWveQh1jr1PqaAXhdfeJlB8dkBzVN8
NJ3OrgCExG0VUU289QsYVzkuIklHgAg5xovma6f4kcIAVj+7Q3kMjsQancZqDtCe3XS5ffbNawZf
q24Ca0oGVxt+2CqrDjJ1nJtsxtVGkyUFd6K+T4bjQDhXzBPDnE8C51EYtzR5a4+K8lLlfj0fBe6a
E80BP1zj6jTMCzDOUqWCphXokCeKN5uf9JPgd/7nEKSwY/vvtTGOsqulPJqxBe90Rn4yZdPX03gn
KyPnxdm0tZUYxklmRtTKEfhLHWNxlym2DPmYIvm9rQLbz9pKCuMmYdCBLNV4p+ksFwU9T55odDzY
8X3hFujwWp8qr6wkMs4ynOQIu480AJkxwZthwx3rnObc2rdPtj3BcpXDRouBUsqSGSIiaN3Ap6sx
gxc965600+5nOlJuJ1/qo+SKwO4zXz8HpbbSEo2JGgfTjEltoNA/aYllArAq9sPymAsXNb4k3aPU
XbTIqRL39qm3mzSrUzORZNWPQS6NiCSHb+GjDprY7qvphm61Q0P03D5h1drlVcU59s32C0XAl+ZR
gZNWht8bR2U+1ZJV8vo0PCmMFwk6Q5xGzIs6ur4vzJ+q5A7h4ETc8je9oBtuhGVeNvsSc10Ddlkn
T/JyXN0iucG98IPqSnRoY44P3o5TVh+M8SbSLJZInChstW8c4Lb84dAfaSEmsz83ILeSxbiUkXQJ
1n3gIokZ2sXQWtGgWiQS7kwV29zSYHVNvFOnyi7TZQf6VakrOQEE/Uq3bpdxN1WaNdIg1phhQw6a
yYBE0rg1k23H+cYjKIkSmNSYZ60haqKgaII0Md4BAfmpTazwZD7qoD9qrMGfd2R2lN+3DY8nlLG7
LFREhfTITcdkby7OmL+2PGBIngjmue4SMUljQ0GwZ4p7bGg+JtPoFnHq3T7Jdt6BRht4xd7uj7G0
uk6HmrR/j65QdNlwwuhKRkdXKB7KfxMCbdv2VSI9+SoQSUhc1ktBY/WsxRS6m2Clw2gemmDiPXfb
1n2VxFibMtd1HVGkcSyCPpbV9274llRBbfX5nd5156YAHkUlu6IgnKNedfqYOzHH+wWMDQ7SGIUF
hQDsD+IhOCg7NbfEV+lB/Fa4lS9zl6Q3o8vV12Qsru/KghjdW9EkPxPkrcOxfkgcsEfvemc8zh7o
KA/wN57OA6vfTE5WkpmHnqTaVDUBImtSJtYANIwRD17vJNFojeRi5q4efeGo7nYM+O/nZXEwGz0a
tVEBXla27/b1KfaXA9DY0Anm9dg4tqgwPqaqNK2bS8zILI1it6Lq59rvtuflQdve8nocxqkMeTG2
HXYgnEHfVSCgyj5XqLx+I4XxKamgl5NRvBUJRTt6paxtqGO/DfbOncVbfuCdh/EsyELaWJzhwQqi
AZuvbLH4sfAILnifhnEm1STMgRlNiJureFdWs1OmgzcQ3jPDE8N4Ej00RqGmsFFD4ybySy9jYb3m
uSuePjPOotTrWihlOi0SfU1RutAPZns3VU9T4YJOi8yPqvxw24R4x2LchabhNR86lOOn9iEI9mW7
J7zxFPqjP8YAV61m/ILeAd44NhHJGctpEMBjsSPRoWxOpslxBxwHxGKg1iCVkFTKlkEJJSQUgFSf
ls54FdXt8s/ViAjjDAxgoZoLffuDP2ibfANdBkqDuR3608Fwpt3im/50Bmrfp2qsK7mMe8CCPGDK
h+7fGdOytuhkPh7q2Un+q4d6u7GxEsn4C7lWRYxLwbjEg3aIbLrzkNr5XnTqp8zmwcpQE7qhKIRx
FwYRg96guameHoXSvGu6R61afCXmbTtwlJ5djIl7QwEbFo1K2+dW1u8mlJwkveCYFsf7EcZjxHM0
LWKK/Q1jbE6x0riFMXKyCd5BGH/RENL3eotOayB8iRWs9PjpyCOA3dYBQ5RUTEEA7olF+wEYvyYb
mAN2SD3mCODzBGSV7a6SG6vQ9B2dB7PIEMR2sWTPCD28Rm+8PFV5znHzPle/g1EPuZ/BkDAgvpAf
DBvAlfsCnHgUgY2AtsyjM7+8OZ7N611JpH9fxalBF4BRCzS8ztDXlqFJz00TWU3R8ha1qOF+UPyV
HEZTsnJoQ0GAHIqzBUAUTzGd3jMszZt3YAr71C7wShyjNSQihdTluMho0U/xlOzKYLEqIXu6/bRs
JxYrOczbMi9Ln08BzIym1rLhKLvI6TDl5U42ZeyuKcThbZGbT81KIvPUaKWYdxrlciniFyH8acqx
k8zfzewMOAr7tiiOWYCz4r1y5IsaiHmAMu7flTQVrXPdrR2MBbrZH17R+LYmqux4ypQIS27kcI1Z
djSLXRm5Q/l4+0Cb3vffuwMG+/vztHXd0lF/3F3r5mFkBaDyhSYGHDEcrcD78V7OOJlpamLbi25K
UK7HqcMrlllgXfs73eRvSvAuj3EcNV6wXFXQrlHKV2G8zMRWJe/25W3XVVe3x7iKqF30HpDQf5d1
Unf5Wu363qKTFCq6CMHj/MgbkuOdinEaUrkkTSGhXgyaRguUTOcmr904KN3bJ+OJYZwFitIBtmUX
2clqJ5U84JA0we62CK5KMI5CHtGwmDTqKC7Ur/d+sDfdGqzxFMIisHm94+2i6epjMW6iI1qrzDlU
vXOKvbmj25zKXeDobqfik1GhGr8OvsnzIV+lstAjcmsESh/C7VKu+mlf1O5eOFdfA7CNKofZyZ3w
Unxvf4q5JTzfvmDON3yrSa7esUntm1SKIZk0x9g4qrod1s5tEbc9r/rmLVciNEHKtYCWUTsz2id1
/H0Zc7euggfDOFUCz4dsRPoECC4APiamqEHJGR8iJ4lQ6kSC75VPxH/jUrTC7yCm9uT7+Kiea/D1
dH6Erv3hE0HBO9mMNymCzAjioEL5mwBE4+c0fc+i37cvcyvDeCeDftDVbRZjA6oFjEk50tP0TSgs
80Lnlt9ydcXqfwlfKvfvXgafoIy6eSYWeSeacStFVRrqJJlA5zkah/ElQuVIP8kAD6SMfIT3Iall
35LGeJeuCxFZ6jWqcJg/I0CSESz6/9gt7eVR9aO7/kgHfQobdKacO+YdlHE60dyhha+BUZFyatEW
7K9wb/oqtloymwv4spHYv7tVxuMsgYgtAoqkmkaFp6SAFBi/knay9bYFuIFoV3XoDuitq6HOiVO2
QJcIoAaIpBJK2Wcw2WqPRc3ETPFBjRP698foPgPqdOKYrgjy9gpYrr1H+cBzL3sJEEPzjr4RVrwT
Tz/DSpX7YJxII05YjuoB56o5Rvls1l/E6RMxNFITGexCmJwxVRb4VyEhGhtoNjrk9Dewk+AWdw2W
PkuHnxhsBX/vpDFWMoRGnJcJpLXuSDE2QUtmgcnvIPi5B5Q3XvhHfcoHM1kdjjETWZViCZUaxcnb
30PzM8VuN8caNhV0JYGxhkTJYg39AQmJPuVSDRCozx4dnuHtUW68Re9ujrGEPC3yuVYmCavbZ6Ss
auESXrF2qxW8lsGOyQDmThMKY5GA1KD55htHCQYIwdyQ2uMv5THe00hT/krRNJXE+sRg1TvpjMHp
XUpmw4ww/1Bg/2pOnwMhvEv6yS706On2Z9t8B69fjR2cqfsWaQhlNI2Ci2ocsuGLDuBzfdwZsVPp
to7S0G2BG8/8u7MxD2+XZqFaRDOcZvy1GiCqOINyUdXuVJUXUWw+DauzMe+sYTbNEIJWC7uAu1F3
88U1Yj9IvyvRQSu//m/HYt7bOl1ms5zxydrqTq4zvwC+q9iMtqnVtirsbgvjWIDJ+A5ZL7o5rvHm
dc1JbC+m7kjF420RWxHuu+/EOAyprqc8KmOanFI+39bSkWW5sZ38mMEwkF7ImZ9m8XSDcSFBXshz
m6qwbANMPaKbmRielB/a/qktPnWFmqSaioogkJ1kUsWq65UIMVhB8ITelRgB6l85V0gfpo8+9yqD
0b88XUAvjYF/ILq6sfAYR27Zi6h9Luge3hnf4sACWbyYde5tuZsmTdA9lhRRJxqLfj7ORZxItSi9
YaEodIoRiyj/RRF7813GsiZAHlVVIm87mKt32ZDUWhhKOPz+MIP2km73CucM/SD1cQAQRWi3T2Hx
mbFxgpj9X6mM7iNsJ4sOClwH5cRi+dksfjM8377ArR0KApVQQBgl0xSB8VFSjUnadBAQ8EQamLAu
/WJnWDPvkHRhqUIUiEXZIWSDI3fzQlVN11VZlA2JHQBK8jhoEwPqbyruknjCZNoq+KmGzxSecL6r
IKq4qy+XSWZlZjmc1f/ZNvKCwGk9neLj73jcS5tGvRLGXKYSzJJRUgT2CXS3inoyjEs0gNXQNWXO
W7bp71eSGHuLzFKJuhl6YTToFaKBEzq6YQVTYVfAP+DNgW464ZU0xuMbvS4YSg4HKQPBMn5V0NsQ
v91WRJ4IRteV3NSmXs3wnaKToL8W+aHjcS/zdI5x89qw5L0woDhTNKYXdL+GFmBsdb4PQl5zfzvi
XV0Y491ThYyYicfMRu12QG+l5IwYBX5GkdCLuWyQvHMxQaKZFp1R0udLThZ3rlSrmiPLDGXLVCvO
U7JVllmbEwsIECbB2JqUCyv8MTnxWcTovf418cxH9ftyoFhi/a44F27fcZ3h9p1qIug1JV3TMK36
3pJncZplw0iQs/ijizYiyhc5SqGa1ZxzT9/fVkeeNHZYQu9VQcywbe8Iu8Ub9rXf7HpvcFVAGPMp
jza/IBr8BGNFIoEbZo6GqSI1mRC9FUl7kSrzgL6en/fiF5N8AhiK0Inmf0QxmmmWWg2CPrwpYnE3
jyfN+CtonhUu1Bb1Px/iAfAPSqZowr2zoxNVrZSRGaDmBDZuK5sme5Z+3P5CPAmMB4x1WVsaAybW
hnNohYr2U8p45dzt0tLqGIzjG8a8KeX5rfY5ut23+Lw4wF2m8DIv2vNkx8+YivL1PTp9tw+36Q0N
DEjoomRqusIoBFA+SaAIHa4vQ221e02k16DlLGZsxk4rGYwmVCM2XcENDQ7CA8XnS0HkATJjn8fS
t/mdVmIYs+262iiiTochRS9lEFm9zhkF3/5IVwnsJEOuSAKG5CDBlCz9Ep+7fQ/WwRh7hGAq06z4
dXQUu7/wzXbbSRg6llvoRyIsrRxQhxIlaTUE8W8FORQdvdQPj1ho8eILL1Gn3+ODSa2EMQq/AHw8
KAasTEq1I6tOOLxE0q9mlO0hc7WSc6nbCng9GaP4RdjmRiCleI6XfSbbQX4Jed9tW/+uIpgXv21r
SetiXB4dQEEv3ld84vHJ4reaTcRc3RtjS5kwqnW9IDWZD4tDpzICoGKfs7+oM09c4OzmP2XO8Anv
9hjTihXNTJsOt9ePDuqWgXpsxufbHmILZ//dsRi7yuc0mrIFr77aWwuqwKkbUyu2R8kaXNFRT9Fj
4Y67mcfQwFFDljuurso4khrA4MdTeGj6ysql8pnoP6Xg+zjIWMYwXc5JadR8Q/HZmiw2hJEugHLK
0SNrAOCA6YHdzcPacGRTjE1+wXLTZZlolCD7koC+z9SksK2W10KCrLIBuzIZ67Mct99vH2pT+Vci
mLQEmY+cAaIK+MCZpZeOoIGtw+4ASyUHz0q664zCvi1wO9FbSWRyk0jOw2YoBpoIDU66S55iX/fF
o7DnJUHb/ngliXFUY2t0pZYbeFh8A8thjdcciUsxiCo33w93tTODMSr1eA/NtqGv5DI+qwvEVFMb
hDbCrigtui8QOaCT/oXZ0NYZXAp43vLQG3iqwjixYq4j05Tx9lT6LsTrNmbfON9ts7KyOhXjvupx
mqSuRaZM97ozB7M1gjvf6w/0CrGAxB1M5p2I8V2TMUylJiARy8t8X+fTIeKCDG26RxOQ54ifMTrB
MluIZdgJ2YLYOjBskFwAffWQy7z5uK3dRdRO/pXCdpANfQJ8e4bK4XIRLicsWO/qRxHQIbbxe/Rm
JwMKcQ1go3If3TXYXNR5CyXbF3mVz3gRECGHRYnqPUZsv2btOSC725qxmTSszse4ELBrDfUyYyY/
VmYnXAK0qXOv1JEPDaF/W9R/MK3rWRjngeyyWBQdb3X+1+JhgffBcFo0PciFhlYUIpQ7vsnRkbdf
tKrbhE2gpmADR+3LM3xKMRE5gHik3BlA3EC7+mS+Lq+fOqUhipqB/1QW1jwrQN2LtIKGc9qhu8cr
44De7r5zZ2y3Ft9Nh0cGt33Iq0DG1hr8xaxlVGbl6p70D5Xg9rxC21aMinEriRDZ0GQN+vI+t5xC
YeknAYei6Fq0+Za+VLsWHf/cMx3gK92+w4137Z001h+Oox6ZA8ptveYZxnlRdnnwo518Nbd16aTN
P2+L2yrdQx4xdMNQNBVl4PenS6rKCMUePj88S5dqH9m1rY3WLzqXEj2idu/9FyvJG18NMjH1ivaw
qGhsPFIQMY6KBfFIi1GY8UQ5iVtPTizpoQQZ8bxT97Vu8eaoeUIZa0fhNpXEASWCJHgIWn+YdiFv
245qGxNnYVZO0lWRpn3iBzidMalbUJIgzlIEzwBAUOwJSm6lNeZ8qvvPjNCtxbFQxEsQtlHYIwQi
XW5VeW2HEgCHDUfKmv1tLdnwlO8kMZ5Y0kgNNHooZYW9uqJ6CjV/0J0hcW6LoS/xx/tTJUPTQdcE
WoT3uqjmmTnURY6IXPvZSakl9w8liS1pfE0qTvjIE8U4jqQnoq5NUMGA3Bn6XZAvVilqlmAeG5k3
k7BtYxho/udc1OZXrlg1cxOVxZ7OD9H2mGTVNlKodrRUUE+hm3qIJZs8Ct7t29x2XFexb33rlVhZ
18Olk9CZ6IvO6bv4rqjqg5E2nqbm51HE3IlQ2oG2WEQdLhmCFODK/sX5DZx7Zrclx27U43HpaNA8
urKbYUmaMk2GB/FVvCx2HliNlVjCXvtElgWVhcfGlrQE78Z4bTUJejL2SEHGWr1U3TMWqn7ovW5X
wl9tD0wmM/A5R6We8qP2XiUynrsBWwg2sgfa4orukSZb+WmwyJPud3bqBGdedLT5UKwOyBiL0jTy
WJXQYBrWpgfTHYElIe64SQHvWIylILsbaoihygtYNQDI0UgCW1xgQDIAHs9NfnjyGGNpKiMXy2mk
8ihkAGZd7NSnSKx01Dn2eCxxm8/C9RrZ4Q1JBPapWcC1RdgZayvRAYCzXSQCRzu2Pei/ysFCm8hq
mukiFoacjrhG2tslyHPAxSWNnPBha7gVGYEsgrRWVFENZ97zKun7oEHlyVmeRpsOt5Z2szOOdNis
9Pi0nZvXB7IXk2hojKusfSd9UhYLfYMK81KigqI8lukzx7A2hoVwJMMECB76rAbbozYaZCFRCRnA
Yz8IXyfAjM1e8Uh2vJ7FWxf6gwlfJbHKsHSlbmgFUsXaHTAZ3FoZFqyqO7CAOurXAagp/WvvSLbh
AbPlJL2aTuOHl+DMw7DYahJhUl0GMhOAUwAUydh2R4hOhqLBQOaFyo5/NM8thugMp3Klx96Zvpjf
KXMb+McWjv5s6ulKMmPtRioTYTbhNifAbfcXZd7XohNyY+rNT4qOOYbndLRr2KZ5KU2yJi5oRY2T
bQanrmoswEEtsmiHxk5fvoHv24oXXqxLw5QPn3cllSacqwfRDLo+nQzUVYg/HHMXEeBePYgWHfjk
jdBtemciazpREVsrbHs+DwPSm+jaQ1SzT11jT71zzi3ZUEX4cCL0EzFraYISgO17iYtYq3MNMUEC
iqw63U3TaxKT59Gs9kIperctcSMhR3ftKo1RDiVrC6GmC0qtjiH2DJWNlidiC7BCFdGbNGSC/SrC
AmQEGOweswwm2I3+IpSWqAL26o8Y3xPlEi5fwfGatg64Pzih56beqxrBc0YIUhPGbUrTbKqpjGeg
BC0psEPV4lyRpyHmPAOb7nIlhtHAPOgkzdRQQwSTRWq6s/xXqnEaD9vR5koGE/kURlAPvYZyvYw2
L4UAEFzsiD6aaOgsb5tQmm7xXlHe9dG/rywLWJNtNGAL2lFE1MyTAo2j+ktc9OdYbiX7thZu36Fp
qKBk102ZXU5KlGlJitkEx10ue4aqPNTzH0R2n9F1TZExO2Qio9OYMGQSCinq4JydWNon06WVX26f
YvuhvgpgBwEKWeh7UuPKZF/xykPsDnedNQCVq9+Lu8zueR3RrX6HKq4EMklcI6G0i6VeWpxBIOcq
GMKKvPAUHtVDaIuAAk5s8Y4Xzm0qxkook3WPibpMWYe5r0wNLEkGc3YSWIm4W5JfnPuk/9IHV7iS
xFhwq0dBWi843vRrcOJd7Xc7+dI7mkfRJ3jufdtNobesYQDcxPwcY2RhO6bg18aIdBM9ov2w9BQv
yJoWPMvi7yC6CNo3XfbkfH/7lJu6vxLL2FksSkurqSjJxhnZkbizAAO1KxuBY2Jv7fEPl7mSwwQg
S9bLS4Q5cEccYoqP1+zHJbcSLT4bGR17kC5KPF7qPLOmLgL7UGg3oZDYkdoWVi2OszWLhpUU/StA
4i2BpEiBAK+eLvKvKTGchEx7UYvtrEYOLE4C+s6iS2jIL3RuWCx+KjxA8KmP6ocgj4791O9KofTV
7nsZk9fbV7oZbAGJRsRGLWxdY9NkfTBarcjgL6M9OdCEg1JFG/vyRbCjCMQEit1hsV/c9buUy821
pbRr2YxNysoA3sJ4/ifZKRyKI0SwXwwU3XuV88a9lXzZr7qWxhjjjOm2ZaQzpsQvz7lbnsi+cVOk
ctUXyabl/ILXNFO34qC1SMYqjXiu2m6k6RVqtXadFJ5ZiId6esj6B8lAu0fR3dkcLEFVUovoj3kp
T9YYSnYtFY4yL7ldGa/GqJy1rrLKLLLCTvIFRbLLJLb7hlxAVOPILbClNNFt2/IbSnC22J3SVj1o
heIONTYlUNzB6qxV1ES1Yi34msfFwyKn5yALwV7SPtRqi2XDWbBTXd43aupWUwKeke4Skl9YHrVI
iPhtUE9xroALuvEQt7/Ehfgzm7vASrNlb7RVZzU1tor0hLdRwzN5JuiKzTaZ1FxCOyndpbXXCfe5
7N42gU0nvbJ25q1rJL2dQbINvWhiF0xtSavbShlahIc4sxmuXgWxHaVaFAB0jC1SR0oSu6lSW0tt
Pf8r78/qwnFhPA/NbiEuo9nHefVWtwACMchUwoO8Fz3FFfY8w9qMi1fHYuwqKYxZlXrExePSeFM0
nYk8cxz/driwksEYUhpmYhLENAneF/v6jGKvO1iV+wbXa/NJ1zla9+ZKVgGdIWuRpsb4UlHk6A3c
YOsZqBTe1jvuoeivWEkpa1kbskShi4d/b1GVNp0Mw7Ab+kVYDuPoOTUV1v+JqztkXk99KRW5TSkY
XgtA/V/x+AMUf1a0LNbY3s09b3tluwC7kse8okFJx1jhrDBcPyDiil2gVEuPMzJBwBH8NJ8/dZtY
UUBnRUHqyaiIqMldZQ5o5SRH6Rt2jN/WqqQH8MVimzLibqb+BwvTgTwHqiIJ9fr3X6/K02DKAVyN
gDLwQZuyE2YnPYoenROISo9zum0ju0pjjExvsI4nTrjM7lv5pdtnoGkBbtyXxaeY37lD1wlvS9w2
gatA5jo7IitqSI8n6k6SfzNVL+NuFvMORf++MoA4mZQhG+F5dZDLgwH3RMHwUGNKduLuNzAab59o
+4uhs4LMGnRXqBe8F1fUMUmjgHYEMBVJ6nvBmGxN+lPLLtH2GGTsyodCsrKFh8i9+cBc5bJ+v8wq
FZ8O307L3FTxMBtnh7Grzzw5WyMLqoh6C0EFFPEc26sdx2ZJSgGRZLIXz41T7SsPKya6hRXDfZHY
FCCeGt9oxSK28eiub+jwUp5NL7P6DYyXqcmchuqMlkegvCZl5vUiaubBfCzE3BbTcqd05P+fafjd
qRk/k/ZFGbQiJC71bjB2YVVYQ7YruUuvVOM/+E9T1EFajvKM+ubOV9oalu1YKgU+I53WxLK7N9yR
32+Mp14Fh7bc31bXTQNciWOMIyrkUgbZOCy+3mNDLpGeK8J7gajXuHUk5gValAaNrx4BOE2KwzvA
+O7EezofgVrdH94u/9YImQq7kyWsRwPFiG18110/VlJFFyiO3V6507ASTTyyC7mWvn11V0GMszSj
0RzNAM0h8IS41dJ7vQTOOuUTw1vvzsO4yHQyK30ecHtVehzE1yjhTFjzjsFoQDmKCaZoe0yvLFaQ
/4gFR+MNcW8/0qtvwmjAXM9lQ5l20F0owAfe+t2d6grfJRdYIO7nerIraYxzCKQKtf0ZDh94B0Cj
KdHZaj0FBZjUCblViu3royTF2O6TZHYeAYgt4pILKIkQ6UC61xEjJDHH9WxG9OBN/D8R7AzCPOXx
HHaYoaI1P6P4I8mxDStNhh8abxNt8xFZiWLCjVEOelS50dlSQjcSnDG+S4G3VPI2+7fErDJWdggB
oClzpBvQudalpPQZ+OFjN7dNFFExy+S1YClSBMv8fdvXUU1m/dBaKpPlDdLSl+OC5jFGdLxoSnxV
Dzifincw5vFvB5LqMYGIRcLUdp/7gqA66vI9NmROnME5jMyY7dxhHceMMHoWoNAzyvO562v/9n1t
VrlXF8YulBbC0mhaAw+HLucRK8dYSzT27Utq03VSxQb1TMEdIeKWihjrzcYgrQwBISFm6x6U8ctQ
pXdhP1t6vvidoB3NqbXEXtyNlXAZdfkAIIzL1BWW2mYXwyjBlrrYcgDW1IAXdGxfOVER9+i6juL4
+8hOmSUBfUt4YqCegnfBiluN81TyJDBn1/phqLoFj78YoFisj+d57F84H3UrwEAi8e8pmECml6tM
QqhEZxYVBBglariLbzgZwjYFFbiG2y3nHYoxu7Ct20WeaYjhBA+qF7uCbgkAiQZAEug4/kR/2rue
Yxz/oQp3PSRjh0aloyTeoLnbvXEXJUicmjsUVT0Jq3HxU/5Vc29f69YzsLpVtqudRJoxy9AQZ47t
aIJu/NYannbwZDDOOcH2ZK4sKEwb3bHEppfk1yqnBMITwcQ0uVGlg1oito/GsypfDLIzqq+3b2qz
R7K+KiagGcrI6AQVVyUeVC91wQDmLrscT7RxIc5iowx8l5x6Xhi17ZkxP2Fg309T2JmNvMmnuqVq
HwO1MHo1moMZAc/tz+3Dbd4fRi5lE/8pIjtGkQQkzRQJ/j/EDEUfWZryZdaf/ycZrKoREFsuotlg
UDApUBBFUb90uqDmmNBW0IG1ElkDGgOGSNnxiLTs2ig14Yqa8llLd8qYoL57kgHOwMWKo3r74V2W
JRRxMOGCpjS91FXKk5R5XhoNqq8Bas+9mTh6Ylp58wcWvBMX8qItX5KkBiCp+DOPck4CtJVJSuiy
KLTNaUjslESt/j/Srms5biVZfhEiADRM4xV2DIfk0EniC0ISJXjfsF9/E9y4h6MmdvpenYiN86IN
1rRBVXVVVqZapzKVsZsF9ESSYEj8oqmdrNtLamPrlSCmbl6QC3Ors7xYazhG0xLVcEyG5ZhGaafM
n4DDuH5Dtj+xCyvcjjba1Cak7Fb3t8Kp8ZGBUxUxMQMsvdsPpzwge8kVPb02P7ELq1z0mo2oht4Z
Kh/GCBE3q0SPobSZUtpKKWq0bt7OC1Prv19sozZazaKtj6Ip65xwqVFc9KrpZQDPAK09wW5uBrAL
Y1wAKxIdNWG6QmbtyU/fgFwKLM96VW57t9+3p/Qk4oHcrNleXkoufIVDpeURtYD4MjN0/74u830R
3qrUo/Lvgnhleu6tYKS5PUINkoqYo65vrsrToKZoNSqDhjuKueVcAz8wUKuKDnEypzJGX7C5ImNc
UGuzeAbLV7P2y6Jd2LvRrxgosHUkNgRZbnuit5jbCNIMA5DXLV//EkHw8ecVCptQYUpToywIulxd
i/xsaPw2+wtiaozJ/a9/UXlu1AmahmlEsb6m8DAQy1ZgtwBnvZ2nX9jgnErXoHk3rlA2HUOWBHof
ix278736dVVOSNzSkXaib33bbQJZRiicNmjE/ty9cjS6plBgcoTuTE1sqt9LXWdb9JHUfiPEsm0m
reqHOe6wuoqYpbU+CpbeDoPaj961+cjrSmhWB5gws246wVNOtEIuTaFqZY3Ke5lTnn/LceIPWv9D
SsqdMYOdpbRstcz+JuZerJI7R6iHxpKuo/9kTo+tdFSi0a5iV+4ea0lEAb7tqz82lIsQWrEU4JvB
7W/Jg1Lvo+VrXTw2hmDEeLPwA6KGf64JFxLSbqLyssBMd1gpWUvfjOzkBihEkHBEvimoK2w6anQo
wOZgUJBlcZcyKyGHhyFFtLpo5g5r53vSd9e9hsgEdxH7IiXZUiJBrhZPip96kULQ5rkQwK50TLcA
GcUFtiSSkqG1kEAO+HLVYySPdpOfla6yr69DZIeLaSAjNYdIQjl7yCs/TozDYlAnM+rA6oT13+09
+1gTF81QT1oGtLtXSKic22u2nzNb3rfH+LcJ1Ed8CDs7Cd3rC9ysAytAMqOODgwouFj+9FCVPERJ
v7JhrUIyXSB5JMDjz/4/zO6vZ/4pf72wxF1yEMr3SUZQ3Wx9/W695FoK5sjFKW+ZI+9EjfDNgHlh
jbshoB8ypHlEwgoCMG8kmG6M1X26Bsh6cMoi+XV9H7cvysc2chcF+Lk0aS0kdV2V2EwP8uRLmpwK
8v+XPVgpywiIpy1Zlnls6NiRYa5jxBMte6kij/R3sZDQe/OdcWFjvacXSWNYDYo6ZyhuMndwp/1y
tDzNXtEKyZ2oC765axemuMuHjko75Bq64F0z3oxT67RLHDR5cggnwflsMWP+sXPc7ZtzlTQUZM1u
04dI0gATa7L6V03lb9Jk3LE43kc99O/MzFEK6CgZyY6EVQXnUrlN3D61VgU/CbesKPGOUry45OU2
6wvR5yjafO7a5hGDZvDI1pLvCtaOvFmypdfBKwGJqnVBIN3OiC72n7u1U9MAiLBep7XlBBfgFoFx
nzgYPgtUtIJM1wIS8/qHssUo8MdBcG5uXqpM00O8mIdpGO0OoFcHDaLdrEv33VR4mT47ZfljIcOv
Wht2lcnuOxOaoE34jbXM6RmUIkLTNlImCMKq4DLy1DPpKNUDyycAGqX6Rh6e5jHxlETzahLZRSr9
7KX6wWqMr6QjUBKv7LqbMLqWul2WvGiSesg7cjsk5WtjlX4KeTcG1KXZ6Z4ZzX4CKs+esvtZnfZd
F/1NtEXtQcfYNoFYDBfQ51xqam1lfVVB4zHWzSkX5ufbKcqFDS6itzlI9ssCiI4FmFbd7wLAdfeL
Yx4g3R6InPdmKLwwxiWVydyg8QugB+hxTl34Rq1v1y/hZnC4+Puci1Pp0kYjxay2Xn3r40fWPqbN
Tyn9FYmqeKsD+xTzLgxxDq7U+gZvDnRZI90nqCBbX/LpfH0tIhOcYwvDaDTqNazq7NBLsbOM3tiL
8mCREc4tMYxHUNlYi9OJXUffEtXpdcGwgMgE54vCAYXhdgElkpzs+8Vu5edCmGdvelcd3OYYR8M0
KuGW0ZqjAZQr0kYFShjlc5XtZvXIWJA1z0WK16B6aoc7THdcP6FNx3JhlVtZL1mtCUkkWJ01v6ue
k6h0oI14MhLRd7O5h7oBYQAD0wYYXvkzdEfjjJtQwoUBoEmzY2c9kyn4m8V8mOCuW65C0XEakR1I
kO+2zrV6VpWHWBLk3ZsO4GIh3EGNVacqLAdxydL1h6ScXavLBKF2+1Q+FsKdilllpiGtzdVqdEcD
pMcY8IEepvE3ruZiJVy4A73iBKeNw1eL2c50aMzsjLFxNCuYZ8GKtkPrhy0e2wQtWLXXatiqc8c4
6LvKoft2R07lUX3UbGoT6G5Kb5KQKlVw7Xh860yMvtYXVP5a87mJEJ8Te1Qe/ubegUEXDX4IYPCI
QlYmYEmd4LJJiX6LXQE1xaAgEP+8bmZ7KR9muMjQFI1cTjO2cKmedOMwAmbNGuFTb72+n8KCoVqE
gE0RvpML2OMY1QVT4Ye08+IawM+qoxPivS/fyX4E1ZzyWX8aD/1RxIG4uboLu1wQJ1ZGoRqKerDZ
RE5FwpdCm22pUQUFBpEZLnwXEB1aIH+JFK8cHEMKn8KmephDYHevH9b2hb9YD3datE2WwejR6uvB
gzV+L/cA4IMV6MR2Zu2MANVVj+Gt8WU8/g0gE49lcL/BgVAAGP90tBrrB7MvQQoH2vSc7Fl9OxSC
C7/dnUCjR9bRjDMsnsEmmufJqGJcEpM58T0EsB4z6AK99W5yT6DuEDnxOT6VgahkuYnMVKCdDWCY
rumEBy5ihLqshwWCTlZ1J7NAorY1+UVYOSyzs/Sxmo+JcmhEo3T/KfF++igu7HKRRZrCZJShQ+zW
SxrZkly8mMx6nhd2TvrQHyzjkI2hYzaDbUSZbaZQLrSIb8b4gbNW3FBSno2sv61S1Z9n8PTOCQjZ
llOftLs00iD/O78AivDQJhMu5ULtuFScuE5CZ07mPVXVG6NZ8He19qkf2E3IslszraFkVc43rSLt
01x2AOq8lcxnXcpuZdDiGnp5zjsDnezmKZMR1NtKciTd0MEXPWG0rD4tMb1Lx2FfFdOOAKtjmi9L
LDnVPDzn3XJs6TnWUZVNlOc4mRzw8TkTyDDGBrM/MjuG2b00sgdTib7n4EXVQ6yKKrMjleylN0uA
OYzoaKnjYYm0m5pmdj+nX8KmPbRVdpAtKcjABdv2SjCBlUVF32fs7X5SfMCXX8DnZZekdRUVlEhd
d2zI4JgrfoQZp0jCr2+Vp7GTGzsOGyCA5Js+VW11lIPJmO7UYdnPCJhV8dyP5QseajekeGMpoLxQ
PPWrRrsZmL4vp9qONcuV5zFQCi3Dk4neTKZiJ5PlxrXimBPoKI0e5c7Kz5bCLSMWUAOMaMYMShzd
17LvIysOg0mdfJjtOK/P/Vw8KGSebWBMAJCwjOemzL2i1o5917llrZ0bFcoayWjXanEXVp3fLvRN
b36aFQX5hvqCuSN/nPsXLZL9JVVeE0acPFEKu1u+mFm2Q7/joSqsg5QOWLtp0wJvvaKJdJuFY+tK
5TTaSwpSZjVpbOgH+jrNgOCFFDpVioeCKYuTTvNrl49OHyt2K9VO3zW+wlIHGhKnbqavmKh/BKvu
D1lWvLrEAFqR2qqRoyw1vaqFup9ovUNN3WW5if3E0PtQHOVuOvZJh6uzOJIhB6BRtMekcaOpsS3t
L+Q1QKCAITRQZAG9z7d7E701TdIZwGkga8kHsA8k4ZGEo5/WXldJd8OkO0So2LPpz4FIBfmqqoEy
gm+XdKGVMPRRkJPltuyVvnSr7hsHbGF7CNqiKkl/RH53WMdDBYFkjUi877k0zAXGjIHsPddrKFAO
IHiXHzKV+kY72xE+aMUoffBke0BLeZNcu73ynRTjbR0lgvxtK2xe/ggubDZTROplrf2E4J0K7TB+
7XpBG38z8bjwsVxeLedLNmHkHQoBVfrD0NRzpCZ21rVOMZnHuggFLbc1h+a39TKUcDl2V6cDZG3B
rZD0D0bpSvB1y/LT6r7T9DubqH39FLf279IaF5RzvRyIMa5qh0l+GGgCMn3anQ2Ugv+dIR5pmuWJ
GaVwkC5R7RLwlTLyRyLYuu2CC8jRV1kFCmg5dxvUOGWFnsPIoL5U+BCUY0b3ffLSxe6iAsl/nKqH
fvb68eX6Lm531S8Mc0mVMvSaJTHEf/Nx9HS/CSSnPOpnaqtuBpq5Obhub/1zn+/IxzrXU70oN9Nh
qcOFoJuXIqDhWp4wLSd4gItMcJkFNfW47iuUHLNpsZsZopG94NP9L0nTxyq4DytB5SWOF9w9CLJg
0iP2MyfDNPvaV9YF3/Dmw/XifLiPaix7k5Yr4yZDHjPvBrLvp+MiGnJaP5ZPxwLNRgVlhHWChXui
ZJkpsYihIZ8CiU52K954HVcRcTptLubCDOd4K8zK1she0CAfUPMJn0yz8JLijORF8M2KDHGfU2TF
IBYngINpax6TJH48okyrNjsyyLvrN3rTD1Fk7ujlWWiscXcBDZqky3JUFiz03fPClmNv/ruK3IUR
7haYTKmoVKC/RfrSAVlanOMlV3+/vpJtJ3RhhXOpJsaaNWDq8eW8KJAKjM6ZA02KYr+yNCR3winM
dWc+X7p/do6ff29MBjgWpN7dQfkVjz4lAA97TXMqRd/r5hFZ8jqVglEThccos7miNC9wRGoZaJIB
VQO3hzzO9d3bvHIXRtZ/v/BsvRUaTTbCkUJk66lR6tzu5Z8S0fe5JQBhbC9nZTAilqnrPGozY3mR
9zna7dPQOF2r7Zoy+dJPjaBEu72gDzNcZDDneZxpiJBk0v2sgjOwekmN+8H6dX3ftnvSlrnWRxD3
IGb058bVcxJGg4UijInqVf/UzJA5h7k2au2itKNGt01pR+On62a3Lh+YMhUwe0HpwuChnGrVGmlW
Ifms2UGN/CG5awArUzo7wmPiuqn14+Tv+aUp7uMd6sjK4nhUXVwQ22xa28hArpUzZ1SZHYHEgyLl
vm7yc1hfGaBAPqhTUJHjcc95JUx7Waw2yeLKZ0wCuMSFLKCj7dnv2aUABwnLCJ/WuNoDUtTCf1YW
0vXOXtx+c2JqyxjsqcHgDk/NLt8Dx3xIgs4dXctR77InxUOX0a8EH8PnWPxuWQcVCppEYKXmXH1t
1EpDlUx2k+GBpncqeTKVnwXGMKTndLpnCkTNnsEj4gg2eHvBlCIJAFXaJ/45mbBIkidzwczziie1
/PRRcky8XixHCQDaBiNi6Jk34gH5z6Om7wv+sMx9L1k5xRBkx1bno+X21u8SwERbCuP9YMVOnFuH
GvVZFDK6R0Y0h+L/mCzWsSqUk2Jkrzmd3Tk0APdmUPqJ2ZeMZH4zoICGcoFpVCJQ6icvwv1a7nhK
UxpTI8TxsLEP2qZwRy12Q7l0dTkXpGWfkpjVFKjdZDBvGrj4XPiiodqHySDjSMgLa72OfEkysD00
N/hvBp6XrBF8Zer64//4sv+0yKPOrdFM8xrjB5gFSsCz2SOB7jCsFe6gOAtkl+EsR0ijnaEqsl+r
8TqxUR4RjCpubvDHqnmCx0jF62RQjMWtopNVnEhnV9HOKkWvoM37fmGGu3Wd1ZkUmKUFo9rfdNnu
GygXN4fQGFyLHlNd5DM/10Pft3bFyK0T/p+YCKOZ9hS0KRiw8qBcVttkB9Dft/j3KjWv2tOvEOLF
yZ0ILPcZI8GZ5Xx1rFMpMkfcoRUgVfpFoIFPdTjqJzNYcaMMJdglFVyjT/Gcs8ndWwNpcSvTUsZ8
3IsRATYae6qoK7kdECwwikFrEfSA/DyBrqPqkS4rzai7QIljFYJGq8hWnCmQ7cgX9SY/55Lvi/qw
x6VDRh2mTTyGcD4vg8ugwpUyaM5Xe8UDdaUrUtgRLo+Ld1OetNSKmOxCTq9mu2phqwgzWXZp8i23
nDkldlUCuH2i1WgPlSBz/pRMcIvlbg2JwsRICIqCsxqUnTPXt3rzSNu9konId7fD3cU5cpelliYC
MANMte7kNoudHTSMjVO7XOz0IAmSpG3f8s8h8lJqmiaZajzRxSVIAZdzntyF1r79S9/yYYZ7fY4s
7ArW4a7UMYrP53LIIJO0W2fFRiUYm0dB6N722h/mOFemGmmsDwMqrdpZ8RcQKXmxj9LqUzXY6/Td
vBMpt31Ocf+8HzyQj41TN0I1RnYz7Ymgq9G6YfYypzdjcerZLs59Pd4LFilvhqaPRXLZ+yLBWStG
J7t5+c0wnKL/kU5vIaS1pvshQcPsXi0UgR/7L87zwyaXBMo0lsNxnOR3gFnnrZTjfTBgKBVfPurb
TnFnudrD9YWu6/gcgj9scn4GhXYt6eNUdpvqVxJ9L0XAgW3n/PH3OcfSGoo5mx3WROUTaYN49hbj
ryL4hwnOexh11K60raD67S17YTt84JgSCqj8899tFec6Ki2OwTo94xZ2LwYBtCf/cd3AlrtA/Qh0
dki/5E/kuq1B5FhDydktZQxw7WWyy0sv1gRp3rYVQ9bQkUXPj28bKKQptXAeZNDjYBAfnD9WAK6J
atCc66vZDGEgrvzHEOcnsgrc+XGRyyiKJbsVhQDOBOYVT4Y//Ypc4UNmyy1dmlv//eIJNccK6A07
JHKjQwOrsqFFu5NeoEGGvEP5BVIqwfq2bvalPc5DhJpa1ZFW4LS6M9N2hnLfZoFgC1fPzX+dlzY4
j2BFkpXoYSu/z1U3kZ370a+ytXu3fFB3tai8KDwxzhnE1lSzokC8il5WWq8uiF36RILZnQKx1tj2
/uHBC0ojKM7wqqa6mjWhlmD/+ujOGIMK+qmRoASzGe0xKQUIjG4CfMBPPqjhoKfdjC9KC7rv64VY
HkZ/RQO0ARGlodvGyDooooE62uLxclZXD3O5PiwZGCiQ/ALBeDshWNkrEaWI8nwrZdIvjHFOr5nU
WqYV8tGi8Nr+S4khCFl9UeJHE2Pw12/h5kEBvAFGLXBVb9CTKaNeTviOVeNrqoDrtnHaLBMYWZ3n
p5sOUC6Y9sHL+olhB1hGMCXFiey2qgoihJvE6J9i8wcqw46RUjD5judOqDWx+UrSL6xyLgoigjKS
z2qNuGj0D3Z4QM/YIQ+TQw5ArqO8hNF+cQ1iPZxri+VcFRlbvVZNPAbJEHu0d6Xl2eh2rHzT8MkJ
51o3z+9ikZyjGsdEVjto6qJmkQLHRHZtpwQKxmWuXxN101kheKmqqhD0pLn4qGDoUm8HpBLZCyYG
kV5rEJ2ogtDNj+q9fKcEA0iTykN67oAwqr+KxiO2D/PDPt9oLHB7ZQl0iy65U3yMuaZ2hBnlsLTD
u9KrndCpIEE9HkXt8M3tvTDLZd+RbEgRDbHspHvoFvQv7tXE+3dbq/P3tCcAlAAl5uYKmsIrsn8x
XKvuvZQyL+khWa/UQdVA1LAJ92nTH+syPLeJeiCd6eXFCAQlpFJbM8hbtNzq+I2p07MuL1+v/87t
AGKsg2YAHWJCisv2OkBV4JmwF6vU4qr+nRzYMcHHBJzSs0gY6r8c+Ic1zgfKHX4EEiZAPnK73Es2
gsgv0+vc2dWdDnIP+krO5Iqe5pv508UauWvOcPuHUMMaZTkIDZux+2pwRl0Q+jf94YcVvrljhFI2
j+vHtI4w/6ejGINbUPTRvI8vfnJFF3a429sVYxZNGfYwlOYvtNNsOHrFroApq2TqtCmmXJTmTIof
SQSNhzQF3gwAj/anoo1uNYCVr3rK+t6uAUKf+96bRjDQdq9AZtxMU3hb6fLZYOZ+AWy8Rn/AoJCg
qfH3IXGgL9K369dv+0v85z586oSMQzOEC/asq38q5A6tMFoJkmfRsXCeuzabfs6U92Nh++wAgZs9
BsqDf3u1eSamaAY9t5zgWMijelC9NrZBaq14DLhkyFG4CYjnUkcCfcaP61u4fblRikRnBy8Qvg+h
ZgXITmpIh4xG6ExGue/m1BlLcpaXt+uWNh/1uvFhiks2CytjY2msaUWwTl9Pu85fIQC1I0qVtr0S
emPgUiMa/UTTQvqh1fU8Xh8ia2BogvC+Pv6HrFv+IgngvJux/cIYF20Hq1aHPEdiJlcMdZ/aBSG6
P0kxoDWpR1qyTw26v76Vm4d2YXL9Li5ePlbYxI3eRNjJsAAQa9rn5FVrqoOsxQKvtP74T97iwhJ3
Zl3SFOo441paGgS/i85TU9EwtGgxXAgBVm4YFIQ0d0heDelxDkF4Sl5kQ4ByER0TFzumjuU0y1Dw
zFbWr0BXHlQpsvvqG2N31vx0/YA2HRP6iQbSBGjJvWdOFwdkDvNshvLqNdRgrryc3XTW+bqJTcd0
YYLLEMAQb8VdgZMZfAP6v8MRRE5gvBMRGIjMcP5vzDUQ6KwvxKQByZeuoSskHYk0BOOo27MJVO+K
uKXzX5R4IDj0zwZyHxW41Id6XJCnR9X9DPhs74OocJkEx7RZBb80w31IvZ4Cud3gnFaGL2rY2Med
Bg6zOkHPZD5Ke2Hfd92vzx/Ux8K4D8pMWKVrFiyGzwwibav63PAjc0jQ3UynEjnr9VvymcMMldTL
FXJf1wyxh4ICguvqj/nX7FbzpqN1a7jhDtO7qp9Dz1ZUAxfdGO5Do3HdpLOC1FVtQ5eWyr01yV7e
P4LYB7Qer43WPmQh2wnWuVW+vVzn+qsuvrgpJEVCC7j8zJAOajwcqNp7c/s9HosDa+bDUN5KIIVK
49b/d5b5mn/eAU4wEpyoedfui0NyWknw+n1+EFZrBF7lPbW7WCPBTEVONbTQ6/qpTG+7xEn02lY7
vzFvmvZc9vcjhqHzcwtxGu2hK26s+O36YtfbcuX2Es7pJFIZJqTG2Vo/gQaxJXz6g1cwT+8F3k1k
iHM7iVWwWSMwNLGgsL5m5Lafv4Spr4/B9RWJ9pRzNGpFQzNKcG8i87ZgLpMPRCQlRd6nrz5vGwU9
kAxisk+EboR1GgM4aEEhOXuximkfT0PoqQzKKpU22uG0nNqmfEiW5KRpudcAGJ8XhcNmPGlNBkX3
sf6xpMQtogaNidFN2+wxs8Inw8oiG7jzAwnLh2Kaj6rVf5em8aTK6NGMyavMMm8plecJWhpKkXzX
EjCKa7I3yKmngx4COf9g00g7Q1HZlgyQC+XsS6RGX+ZYf42n/GcMcI9moodsJV4tKb6cDr+rZMDv
CzWHmLGTqYND8gILYf1tjG5XI8VB0cYq/iyI2HIVNOW1EblW2h1CQHoyGbSXMQtUXXKaobivjTS3
jSRzR3M+NRpm4xZF39UMTUEp+kaq4lAbxCd94koZnhT14sXmsIv75Zbq4Q+TfBu16HkdYhmJvJ+G
9jYMv5ORPZl4/8Yx0ElmFkiLhe8j2RXFuOss9mOdGlJLVHrS1I/y9jCq9U7He9rKR2Ciw/tZmQ8W
hhRCfXLasbmtFnCOaOOXTMkfI8KOs9IeaD4DRDI/06hBO9iEXAl5g3jsMR0pBhLaOzNNn9sFgw7j
U5H/rsI5iIkeVPnKLapGwdQZk630IYZ3Oozvm9U505OjVcu7iFanMDX3etL5cTmdMDoIaDMG0rT6
Z23dh1RiNqnGh44NQRnLThF1dhO/SjHBzGnlNBroAAitnrW23PfqLzkid12Z72favcVLErRddIyr
IUAhCu4hcTWDBBbL3qgSO/qQ2REdkU0CelUPu6LpnbSf9wO4NpmcRs7QUOi/9IEegZotwdOxwabJ
BLlBe0xQfCijGIDL6lDhWZmp4Zuq5M9DadhWR++apHlgSXSko34Gt3JhM4xmaNZyrsMyseOq2U3s
cYoBhtIeWQOoTbYcwplNdtVgrmIs782w3rfa6GdpAlK4Yt6rVIa4kfQWQaWT4UlOy8nrpGJntX2Q
S8yRqv7Akn6XTO0N+A6RVuqDH/W1j5LnY81QG6b1yVTq8yCFjpJBZKdrbMgI7M2+dixjeQvb8neu
Acw5626Gl3DH2GD3CQEWrQiseXTjof8xLZlPzciD6oFTlxbgM/UhTORnQ69/hHj56qR67ivdN/V+
t8R9oAzTA3rSt8yC5k0UBlp/TjXNbcu6tcHCextn/e9CxXFbsgsppcHOlN9hpwdU+hlCCNmeaHvM
pALDN7WT19JxKSN7GkxvmQvQb+TA7BRzYQ8GYm8G7xGbv6I+CcC+4vU5+TphMkVXyd4soHoNeb2d
2u+bsnI7HEbdmY3dYJyjWAxMmGWmiy6sk4z42CP9jqpZUDfWaeh+V1Xq58DN9FLimDg8IzbdmdTP
c5j/IAbofTPzRdclr82swgZfJoW3KPb4ovw6uh+L2AfPqaNp4LcA4+nXZsntZhi8GRx/JWAHS4s5
M2V8myrNNSPppZabux7wpETvFqcxH1rSfFetfKe03WmmzUMyreTIP9kyB0WY7XP9hra6LSXRq96X
oImFDzXo4E2d9LBYeEHD0Ry6ubwpUuMY9tYXHMSNZKm5bVbNbKvzXd30+wGz6DoAEZlOfa1AWljq
t3pO93nXP8rQHzHU3skkGd9LMtij/LSMqO1a4Qs6bYL8YjNAgXyIYNLRwLghl8AZhUIqABcBTDQ7
b5mUx4nOR5NWD9fj4HYqTAFF1GQ8mz/xZ3atPmB0HWlMkfV32cq7mMRPQwke5DIq3LCQbC01UCeq
H+N88RRIJfQZu1GKUdR92Az9lOqKDLV7sHlyoT+OtI5GI/YzpQ8p6tYY9QFhIh4bIpqLz6Q3a258
YYmL/Z2UNJJlqWsDcXCRTalefTPsJxdlxROqWgd2GDwp6O7b8wiGRlElTrRO7u2RW1MYqia62MYi
uwY4hOTIjiQnGkqMG/28frqbObmFiK5Y4K21+NYbmKUqqY8Bgkn3YdAHgDLhsQjlsv11M5t39cMM
nwo3VpqmNMarLTa8ltxli5+SL//OBFe+XNKB5PEAmFsM1HsWS8FgAsDUi95Nm9WCi5VwiS4jA5mM
YT2c2UmWwyQ7IRRHWSDHNl0Eue4mDES/MMbd+LZWIGiq4B72h+K79vIupO1ogH/spcMK/lLuI+FM
32bV5cImd/ezKa4lMiPvNdObJNlVuhNZe2P+m9rYhRXujs9TExtqiXtXq7FdUQBpc0fpXEs/DJhB
E56acCe51zXTCzLpDM8G7V2qswq0txZfFdTEVFu2zXultuez8E2/3rlP6f37KIulQlmbbzprpEGJ
JF8fK9kzmvVp4pr6IVkCvfVl2c7QDR7ckogQn+sJ8VYN9N7wVQM58omajtUEynoK9nYubkPJn0TF
EdHf5/YyksJs6mT44Wo50PFoCSf4t57sBlhNDUQbSAHxwq2s6lkqpSg9G9mjtGBelzwO2ldpeKJ6
anfSt0Y5jyLN3S2ne2GT13LFZ40gr6JyWnS+RB+W7AlKcBiQ/x6KNKy3PrBLS5yjUqepT0wFLd8i
P0TGbdR+tZI3aXCuu8Mtx35phfNTYV4qyK3eITcrlJrtRv//0jXazA4MMGtj5ATcOZ+oc6xctQZU
udc+3+g1D32QBSC6vn3XynYldxZkI5vHhDutgAEEo9Q8yUJRtEY89zAnsxx51kOkH8f+ri1vo94Q
7OBmswBUFf/Y4u55N5ImCzt4X/1u9Ew/OoT+Ok79LvQidLubHxXYucAcgcmqTyPckGBpIqiHrEG/
sGle7Qd1EPjcrSCMsdh/THBXQh+KMuomhK4QLGuQsAY1w+go+d+gyi7NcEErpymkWNf0pe2ewjxH
enZapm9y//v6Bd8E2YC2QcX/QG6D//xZ2JNbMkS9ioCPLHSsHFU9o71SlV45+rLkh8VZb455KsL2
bMV/890pyZRiUoZb3aTjmZYYwJYx8MU1U36a6j5gdTbbpCe2VBWPemp615e6dTcuba7/flHey2Na
6WC5XdxSNd0CqQ04OgTDsZ91UZDympC00kBeAPlBnpll0herMfMaNsDsgcLOzmwbW2rbPfg/H5Iw
s8No8ebyp5WCo8KI7aWI/CTO8RzGO1F+IF3tSi0YIrRJ8Mu2bq2JYIYDphhG4b/4Ok0X+AFcp0je
W8MhhWrLLKKr3fIqlza4L51VIJxTAatwSfRQQrGeFadF+prNod0pz9fPctNhXtpaf8vFYaa0zmkL
/khXgmZY6YeaH0vHAYqZmSMRDL1OAPWZZ2ty57pxZFng1DahOZfmuSK8kqq6xmRA0+ZDu9eCpLNN
Pzlkjn6aPN0ZffUtAT0hQBpB6Mi3864RTJltRb91QvGdQJng4/1z+XoxTDPREf0wozhZPaoVXxoj
sP7/DNTrfcbfV2VrVeTgIUiGDFoKpcQ2q7lrdi4kfVA4chs8zAXnuXpNPtvClBSyFSD9wDzCnadh
Fc3SrO4Om/lQ++GeHRYgTVO7DcRwsc2uzaU17vjo1IQT6h+L2yhgyITYswr4T2SB7JrS1xG8J/oY
+12onsvIsntV+VGjBgZ/74zF4v/LlXMO2JJGi1YtrlJ4mtyVU8xmO/0cAikHurR7YTK9etYrG83j
YMq4qnILPH1u402goS/dyINk86rpEtrsPO5E2oWbN/XjYPlWba1BVjCL17mpxkkRj+VgrPaN5V7f
xU33dmGFC8r/Q9p17UaOJNsvIkBvXumKLFXJdMu0+oWQ2jDJpPfk199D7d4WleJUYnoHWMxgBSiU
yfAZcU7TJiOAiXGqdHmqmsEtVWcx/lchTNBKNCEblQH+zZqvx+TWWDyNRxPO00x2TmVqZuydzNDM
4Uf9MoT1WQ7XB1OsnbjoV95gupHnyvYVwkLXwlyhPtgJFVLGgIKLV69tIPp2BVAdVKeP4NZSHd4z
9fqys0EYcrQK+TYrn8TIcrQaWCrYkXmRZ+uxLIhbAfqzrehhrESbtDOmXUAzvURhhPDPcRX7n/r9
72WiTI7IUsslwnit5VBdQCH1GXy+6F3WqLeI+NlQ3uUwHknuJrXPejwqAY8vSJL0QJuptdNec6yo
D6SYXKVTHJTdK6hi8H9L59hAf7cxo1NNaO6J3QojqhM45fFpbOuvlUoSR5XiK5Fa9mB9xTEUmxYP
lomObqoHsVRhohBlEzEOAgZKc6Jd9w14SzoaanMTaBh/wTqL35HCp0Z/bk05APbueW40d9DVm6z4
buVAojMFjm3tpohY7f+jIYy3rCXgBeYTbnywbIv2dmr5VLNcofKBzApQMW/JfkVRb2fzt8vfYN93
vAtmXOOsR+2Ypatg7dEcj0UH6ljHVHlYN3uFsqEqyIExOo+WJWPXgLFYpLiF87DEBplDBToc4pRW
7Sq5erOIkQfikfumTHPgQSzPl4+4m5RuZDNJKYbppRxwcPD+SnMnKFeWGHOQpXezso2E1Z42mVLR
j+0MVcMGafrS964FKi/zWGiABgsuH2V3AG17j4xllkViYq8Ru6rgq3LS7qouvRVdIMYih3Y912fS
nKSUkwjtegMdLXXAhGimxnaz66pvpcmCisySCuR7AM0pxJ4rzt7D7lfaSGG+0hxPJY11pFtNOvhS
Px4lOvuc29vNgDYymO9kRBQgvTn88Notz/Dq66a+5U2qbxzWXW0wQFwWuFrtJ/+G8l/F3hJM7NPa
0rR0ZQLMY5eAJFI9pfPvqAZgnvKkLGdJ5nymXSXcCGPis0JpUYMwA58JS+HG9yw9tulDNoUYWLl8
qt0ZZkDa/jkWY8xSqw6xmUHS2klBIDvEnul2N2CDcStvJcQ0nyh1/uaxYSuVUZAWsI4iiFpwmcJN
on4tgXyoTUEpvir5X7QftpIYNUmA6AIquBVUYLoaFE+YbkbKGeXj3iFjyNQw5x5Av4u7zNfgJreR
EEtVUJWrWrZDEMdXFcaY58SWqS9Ndq+eUxAqDhzXuEq5pKBMAE7NBMiLCwLwZKWooZfDpBRug4cx
PeZNIe+LAhKPqKsYZ2WbIJOayIJuoBcrxV7cXNfVqcUzbcFrKe+3BwBU/l857ANOmWuy2jUT/IgO
SqSYfilBWTTLy21qPBTTEM79SwP8sXUUIyd3w9S7OhKpiGpPZd24xRAfBBTvUfP1stHsW+f7n8VU
k3WZyTFNBDyQtIaTFU6xfOm1LxQYxITjSHe7gcbmBhhHoEsDWhQJPupK7yF6qAnc7grTDgczGIOS
E5F2P6ux4pFjc2JduPoY+rRCjsFngeuOiyeteRLITYMHgyn6cvn6dsUAGBJABooqw/w+ilHyXBnB
SwbnVhyU6TQnRxnpnJY5l8XshrqNGMbHaPNcC0mSIVHPzHOFErxV5lvFIv5lMbzTMA4mq2S5BKQs
HGjm6mJQoH2jycdlEu3LcvaUbt1qwdQW3qLRyPh4axa2S9u5pWiVqaNTik69fCtzDINYYTnyCAQ4
sthNpilq415oUyhCctclYaLYwJcddKeLf1w+1N7lbQ6lMZaE53aZjgIEyYInarel/JQsP/49Dw+6
MoAERp9RxlYYSDk/Xl0S00hPZFzdYGJqHMSKA5q3gmxwNGFP4bZi1gxikzn22bQoaHYjDGAWCWNR
eVw5S/o3N7Y5C6MG0Ug7U04hRBi/FulNTR6m6pRxaYXWX8MGEwxdaLgtC4iLbJVbDZNQ5DNZ4Vsk
fz5OLnEy3wSu9RuluQPqrtltAKcCsuzY5dXYu1qxEb7+fHORuUmVBLCdSMHp97J6aeUnVXXGjId3
sKvlGzGMWlRllbWTBjFGloR1TK71uvM1eThXE6CRsSrBca+7z8HbS2UUBAuXSaxauFRK1ZDWmZM1
xbnuC1cgol+CgKZMXrqYAsBYEURbEzuMRI0Al21Fx1raAFDVvy+b3yrw0ldmlGlOyayRZjW/+E63
TioGzajgx4lnAO6VzBXHhe12oUEjLKIBa8jriMHHD6tXilXmDXwlZgehTsf6bgosB1iIMcbb3fpn
c+AlmrvF+FYkEwXMqZExTAaR6vBQRX7XuJl40rBFXFKn7O8H7S6pPNpzwe5Xz/X5at+PyoSF3Eia
OV2DHLoQThKk6BvGh/qERVDQ1F7+irt+B/uueEXB/xS2ZSiVy1JWY4vErw2N6TQVXssbnNi/RjzR
oNWMAKSz2FxaJuCtBv/gOJPb/MT6NXVqNw/b23Syedtn+wda+RZE7IFhOf+jmsRJkVlaZiFyKydg
1hjRtTn+RVlgAin7/0UwplhVjdl10pocFBgHBDJ3OctB17SPlz/Nbn9yK4exMEHoTKqN5lpeUayt
K04T9thI7kcbHXIA5ID04IbvQHft+v10+trB2ThQpVB6S5ihfFAWB1WPhsHAzFHITRpdS/XL5TPu
euuNMCaGp5jrjGDVMGo9taPoVyoGkuUpPPqz3Yi0EcNkwvOo69GEx2qXYpFbO7XjgzD+GtMHqzjW
zXnE0Oj/dizGV40YepYJGJldwzoLlWvJoZK7AwkuS5E5uq4z/qlWSmWcurWt0KMvSUdP6sWfM23P
NFVtpcgOGaGndsI+lZZ5mdZiyJkeuilzIml6naTe1jCW0Iu/ZkF9FPsp6IsYb3yNPSX5McWgu9Ro
XzRZ+Hr5z9735Juvwbg3Qyx0wWhgP1Zg3jWhEgieeYqC3l283J2vas418XRs/flGoQfwnlIpwS2l
bZgJd9F4GIFu0f1NM2RjrTrjeBSrJgZVMA6xZj3DTeKBJDoEPYnTY6c7C/KbNshOJme3bFcDVBkI
JODksgCV9/FsZDCk0bAglHZ+q11XplPPPy9/Lp4I5voUUmArYx3zSEBDmVetPWSoJAfFvyxm1+1s
TsJcXzWprVVhKRvTZWmQoMcxdkAZTEDLoes11kdIYYs1p/myqxkbmevftNGMQkykjgKW3NWArDCh
97JgVHj0je758tlWO/wUz1Udk2EAnQWfJ+MOLBmNnbRGbaxpvyvruso4Awe7lb65EcA4gsQyaqmO
Uekryu94vEnrp1HH+ocvdk+5Ekrl1ZJ6YKeQBefywdaPculgjPqB8ySxBKz84MHxdsZ8fX9a6tel
+EJFTsjdj4WbEzJaWLZplDUDJI2O6Ige3gweQGHrdHZ6TYLGGV95q9D7ag/MGMxtY6yPbdk2iaZJ
hQyv0QyDo+VoY8qDmw+Ek9buIrqCwU00sLBuqZi4/KiDzRBjaH8qoRv22qQBW4m3tmkyYHCnGAy2
DQ9gWm4z2eoJs5i3mVc4vGW83eHxzd/Atsp69PsNOUK4ar21j1u4xM+ewuIWuwKvlVeHCXb13dgn
5x4FW/l0WYf2KxvNwjQ3YIckvFd8vAFiCYtWA+feXW46N73FNj34dkLNo+faRVnjD6XDB43cNX1Q
cmECQhIt/MdHoWammthQQlk/tqdOfs2Knw0myZPHy2fbtY+NFMYuq1HTh6xHwV20oVyHfV/aZiLC
zxxMlYuzsve0BkhiU8ayGzgaP3GD6tiYEQbcY/l79JKAAsepM+3cSZz1cWONQvK32BlvqE9+5T4v
797P8jfimRwrrohlYRcF4uUb0aSeKc6+Vk3XU6OAwzU+6NJTTImNFRAsi7Uc/7D/Od/PznxOYsWD
LoDD3SXSdWlZ9li7mQHOWV73lieH+aCF3NE+GnFImgK68QGoCInyq+44Lzg8KYxFVNmcFH0LKdjc
GSnYuZ5MzHzzsDB3PRwm6JS1RY5nDEZKgc2ZYjHheeryqyz54PqRUo7+7yvFRsZ60k2EzedOa8dV
Rov5gTe2DMw5gGsIIDd8IPLdMLsRxqQQgzIIQqKuwqSQzF+S8fdla94PQmDdBVmSpgApjalWBHmS
RIC0vAWh2Y4OrVMD4MsenAYs7n5qY/PziTdEZK128ynGboQydqVU5iCVMR6IaKP4kdi6cQ1cjhpW
VdHYo1N2rXXZDYi33CQlTt5qbhxPXpNbr0vT3kx4/JhSekDtH0KtDpYGvg1CypMsmC7wwUHBLGch
GWnhlmJX2Wak+4AGHB2DCqHWKXYa5+DJLq8GUf1Sa63TifQckeEGKGBYay2wKzpl9qQYp1jr7VaU
n0iGhZwm8nuNfreGOrRMYIu3xCuF8bk34eML9GvAZKEtg0uM0bGm4phh9U1rrmNstc8j/Z4radhZ
uM269SJxOJdZ4+kdNEj+lmkduNVEzAB2Voihz6u6GRxhona33EeLflzGWbWlGiBTSHbo3BzrDphk
JNF/JaP5nWKrbyyeBGOEe8rsmJAXSasPhoLdTAy7hAWQzCpTuC+nET3ylJNu7lWhWG+wAIogATn+
7cVqYwxkJEWhEWRpE0CYV3gG5bB4fHQ9nhgmo0jn/8821UMXSgE9aIcVkZ6XNey5D8vCrAp2wEXM
3zLuowGlqqgvyMia7r4Rv5TtGVPUnOxoJ34ikKmArMawlPwJewQjL3RIYhhcmalfJ0lzlTk+VZrx
PBaFN1H9LypFsHhgOUADYKDIPpMs2qSJPei1XS3+gqU+u7Z+RvW9alYux5HsheqNIPaNpCFxquBN
AY3FWjiaau3JkulUYBvvLOFayNqruGh91Kx2PfH22vbqLKz2yAooa0Q8BzFOsiOxjF3y1Z3kSKLp
aKNufVQQOUW5CKeuD/tkvuMcd/WLrAvbymTqLEWPlKlIjTUzkdYpyKP+c3BEH0z3XHe5FwO2ohjl
HyvwtonrpMWQfJnFK3XhJBo7Gon6DXSZ6P6Bb4ItC+ZC16m+zkLnVLaJ+FrDjZDiG801rMVEHIex
a2KGosDGDExZsBPuxtCD56zBWzF6f9ZMbLUOJS7aPkfI26TRxivRuIqiKo3Qx8eqPPgIfa3rHSMq
OKNRu6kA3MX/H+bt5xs5jW6g1k5wcxqQFOwkADx75U1OfAtmxMPS8UxsL4faimPCJrjoSqkdIG7q
7dkZTvJB8lUnPxJfDjXDUX8Ih9wHlsPPy7q+qx94dDc0UQVYDUvlKhnxKOoUn6xQY8xH2RMCSomw
3IUJHg0uy9ptpGGR5I8wxq5kIa2mbp0lWOdvoiNCuEN/YdP80F13TnGgrxx5u25rI48xrsyUgWPU
Ql4aDqH2tJYW4L3y5SdebNn9eJtIyTgpkUR6U3Xwj5p5TpAv1Omjbs32qL1cPtGnr4V1PUArgCBe
Q+sONPEf01OhMoCng1FnF252yH2IiQn4WY9K/3xZ0OdpFEbS6rc22q/WEcAe41p1Z2d25HMRxldL
ULip2wDMbfAIcoHRVRzqaxzJn8ybEcyE6dxIaQZCWwVhWvZGvBOmGaDdIsIpWXg3yST6UTSbMniv
VDeNQrB6kSoYGicunDnjEa+8vbh/iCbMiRjl6LsVZl7GDjMQMILxXJ6BzhCgq3aFVTcQTEjPoCvz
xoCXiH+KLIxYxthq4PiMmmCBnTm60fWQpv5lFfmk88zvZ4yr6LSuyQ2gkYzT6CktOrmjXgKPAu5r
sXi4r5+bLh+lyaupb/SxpZi91ZpYcU0AQ1yPhwEdJwvwo9LvCQDCa9ulv+K9NXJOyL41KpOBAi2H
TKK2GAr50rY3ooIeXpdzHCNPEOP71SLKpBqzT64efyslXxccNT2VRXj5g+0rhKJhxAGOHiDdH6+w
qbvEoBpUvl4crf/VDr8v//5/UPR3AazGFYAF0tNEdXM0dMCo5ZGbETUncanTfrMO8zcVnyn5uvB4
RlZN+2xg73IZTaQ5cIwafVCAAtLcA9LfMa3yrGnVFdjnvKmPXuIWg4Elb4KMI5Z9eARDdPVGH+mO
43Mdt99TAp6fqrtRweEInCXEtSH3aoULt7Y6+QvHZVM6NR4qMNi3gMKRbOQIHtqPoEuzNexSu281
vc2zvn1n+eeCdUY/I5KB/hzrwq7e+NqIsX7Ea+k4xDdKPnFM4XPa9Wbo77KYECeCrnTG64kC2ILC
mRr1QCPhUVYXDM2l7lLFoW5hXX2Jnd7qTzMZa84fsB9/3uUzgU/AREARz2CvpOV11zzN6g/KHTnb
t/d3GUyMS/usVbK+V9w+vxKGzlvkBozco9e19eGyTXJsXl//ko3bJOYkGLOmKG5h/CjM9gqv/pwC
g3cWxqvoAM8tjBzxWjAOJfCbxC8yeSE82pHPL0aMWjC+RR0odlJbQXkbMUHH7M9sKGCGXP3L5Vvj
6QDjUBpBi8wuE2TXygY7nq0vdfxASokz78r5NiwewlC3KnQZxLxaAwK4rgvFircBwRPBNABjIwYl
J7EAn1I7w/QjVjj56Oe1jo+fxWA8g5LMpYCFSRmaHBjgfwfJhE1vksEbRzt7VNsrYxS8yx+Hpwrs
SK1eTlLbUoSZAW0pFaN6kx2f1RvhsOK1WPeXpXHU21hveGNA6wMpXimQcUtm0E35gcqPbXeVT/8a
7Je5SMYlNFbRiXGM4Cz/RhFoU+4AIO8gjCcYlrSZYwOqEB0TT8CDXf57AV3G/3ZbrDMoogGj/zlS
jFGxB2UMogyMmtHJ6nmOjXccxh9oZjcmaEBA8TrfBBwmiKbH4bakd5cP9JbjXQi2BuMKVD2mtUWg
4PJh8esgOkcHBHWnCxLQ68wpUhvAL+B1AGxLx/XNUbq9/Af8Q+L7J1aYTOIrUkAZY1JNdsmpCFEz
f1VTu/7Rgd0hO1rA27dcPtvOWzZ94dTsCnkfgYNYbeEA1QP5KbmZTw9NAMhmyMagg1sEg6c4mQeo
vrB8JbUt8pg4ucdmHIsclYCCK3Bs8zy4+hFzZLfyM3aRYeZrG0Q4Uf9fF/EfTdBkMo8lreqsGCaM
/bZ+Oz4rxZU63Ba8Rg8nazQZh5LMhiSpRaNgDRl1X0zwTkbtVG1cy3jVlfg8SCm2oGWOHnMCAdv8
LoluiD3w1txROhfVD7XjqCknYpqMd4nJYpQ6luJdmThKf1s2ACLkHIEngvEtmljnitKb8rpoJA53
JHPlPLxsbDwRjFMxEszKNmtkqRSCGWzxlpqmR62FE1N4YhifUqoDpuWlHC0OM+wq4hgves9D8uPI
YNles6ktweSM6n/OsZh4bwFFk+eC1wu/4CRYMlcyR2Yj9dCpSQYqZ20Ps2dIgAj1F4HzXTja+/bk
uAnCTV7UrZSsrQzypYAXbDm///Ng4kfTZweeSDWbejVCt+aD9RV0Ujf/8e8WJhHg/dzcaa7M++kY
3SjOyi4fOV1ql77gAtPssgby/J7FuAeUddoUx4MKRCR8skf9mIPwUQ+NOw295zJcUUN4Y+OcUGqt
qrS53VmdlbY14WoHPYjkg1IGQv1TDC4fjKePjIOoiayZBUVRnOSP2JNdsw8uBB3vIIyHAKNaLqSZ
jLJK8PpOtaPxSiFHy/p1+Sg8MYyXWLJyNuIOwbGKC7upgND6LGKPQY+fL8vh9VMsxk/IFkmxoI3+
k3quTtbXOMiPmDy9V90Wk6dxODmYJDtkDm/tnJNgI7n4qBCkT9NqWGNvUdoTgPLXYgs4ICsvpvbY
HHhxlytP+igvaYekaS0KnBE1s+ns5CDcBpMUEJI7614DJqj50qipKwpA81l4Brf/NQ0RD4yKhJ0p
RvsjnUrguwfA93w0VwJlvD+XhxjwyGH+zTiQgBzJA9ZcF96+J0/u+vON1QGq2yrUCtlGLIH0FyME
1zlwM1Re/bIq42cn/X48xiYiHQOD5QwxS3cU6uPSoXtTXo/NV9pfZRKnqb5v5O/CGMtoM5H2dY67
TDTAm9cAIE6lB22cXziGsSr+pUMxhkEScBCOUg8naeMd6bxyX6VYqr7C6wRG8VztaPrxc4nEuA7E
V4vT8PiHp5E/p2SnDyUwSMQSUIvd+W52uhPajpKTn1cjERz9tL6K1F8zzHgWv3hvI1zRjKVoCR2r
RBoRCE/mnXEz/k6CGpiyq2Tt3P0GZC7Wi8CiNwe8cTmOun5iH5D7zAJJEnDwadAmx2Z2czNINM4D
8ucXwjUQA7oKMyeoRT8BD1RaTUw9QidcPqT3a5snPgKsr3Ynr/DS75bLeyTZ9z0bgUyd0ZFJK1Mw
B7gkrEIk5ecfvY8wC8TS2Oe1UXfvcCOLKTCiRZCqiWqy20JNgWMHM/mh0TfKgcsGsmv0G0FMEjFZ
ZQYPDqOX6psMINFE/d6J4awGGoDmSe1dlrZfI2/EMS6U0LpS46pFXPLGx8LFGm2A2VT4TGBUYkTE
SVzwLTrEI4fhG+C0Al7vhPsRGV9K+87qwfikvA1br1pTOgMWx8tQx+K44F8+7p6TAxconpUx5wNw
DMajKnVVRSsumkti7dQbxUGt86BXeI8ae8qiYJRIVDD2gskk5lLBG6MVpIDBSSZ4wQ5m5DdY2Ew4
Hnv36rZimKvTqiEXrFJd9d88yN4SjLc6eM80fC4+m99eHr8VxlydMMVqJSYwtq64kYsHanE+zWdw
CriPrQAmAGHRXzQFzIa76ck85K1duEuQO9p1EVie8X1xyvsG2ljzKqHdR4utXCYg5XiVz9MUDf35
+PYiE4DjJ2wwXxm7PHTs3RiwkcW2jUGQsICDl6LhHgg3w33h66OtXas/ex8D0zbxIo8iPWwOlhvx
kqW9uKtIkohpUnUd2WbCj7AQMTbAyIF5ii5sgUML6iTwXnHteVf3N3IYp1wt6X+be603ucs99fIH
y3LbHz1iKyhin9ePOGCGJOYlg7u2vRHMeGgi90OlN0jts94Am8Zka70WxIX5CmyFa3kA9mDZJUDa
ms7jgERKndwkRngytdu8rl1pIj/+wtdIqiZJiiwjPWX0igwr52Y+g6IiOjbTqVvCSPuLVwjlXQSr
TnUVxUSrkc3gQIoMdEPN4tzq/tf8cwiD0ZpKG2OtpnCYcuNP7deCfs2H66jj2P7+p3uXwujMaOpZ
1usZsjECBpJvE3WHfw05tnqXzVUx2pFMnVWpdYWJBxpUwnPSjHaMBoE1cS6MdxQmfNejUJvDiGba
RLwcVTIdnHj694zx62lAHmwqCGMWRmKZAiSqrMnMIGUlPQVV0ZX8rJ0HT/fnoHySv1xW5F0d2Ahb
f76pdrQK9ARCCR0oJDdpnCa57yVbVw+Xpez6p40UJr4ARWqRlm6dcBgxhDDT+5nkPlHnUO1SjMHI
4djcy1riXpa6G9U2Upmgo5LCHOoIQYdOSHqkWHyNdV7XeLcvhLV3kEjI6jpazOheasXjXMcw0yyM
Ay0AUdJD6qrgd7NpuK6hNqVjKEBi4qji7gMfVuElUIdiIOoTikEsCrkVk3qdgTk17ZWgOmAOtDMK
1EPQEIK4Nr9SeK+Wn/cWVtXcCGUMwBhFLEYAeg+wp+JsryduD8Z15Ktfi0fjCO4M7F47lz/irs1t
RDLWkKvYeJMjjDiU6pGg2xfZOW8Xh3uXjBF0ZqOkugH1LMRbY4AYpHQe+pm64Bo6CMXuluj35VPt
J0SbYzEWYaVLj2VLPF8KQREWz2A8d2fMiJwMr/OA6erMVxSDU2A/4chdfTpboW+/IGMTQkKWephL
BRW6vk712yVaqCs+vhzwBsR3XcvmiEyMrNNetioKx5+Bh0qPAekmZE6lgFW+Fn3OsfYKq82x2JGf
TknGaIgNdORWn/ko+YBtcYkr3k4BdUBh+Tg8rtj1iYulOY7o1cAv3Cg79SMr1CJ9g3ogO5Fbwy8P
lhcF0nFN1alvubwl9N3m4/ao8kePLWVF149vufobJM76CAgqMoBQXo+Vrd0pTg6CADtBIXtLeKPX
vGtmnF1lkqRMsLKNek76Fp0Fy14XQwSnCECycDv7kgdMHujSFcgqeMnnahGX7pnxPZZuRoVcF6ob
Rd6gKXbcPc/tN1N+ydp/jVb70c2xJd6k9wUWTDE6Q3LDbUvr1OenUpe+XdYcjmdjR4AkwG7Ga0AB
7Z4XjXcUPPY8BMfduPtugiyUwKxi4cqMUJKoh+hYH9Rw/UQVl6ibdxLGqeAFSBiAD4REEjsMhLhR
40aTxQkEHHfCpty9kdBZQH3vgpG9i08EvIydR1LOeylHCpt1jzUVDG1tsaeNu67ATmlQVE6d/Gtg
j48qxubeJVAYFuA0w5KaV2o5krLYpHFSjXMczpdhx4CwzNcp09pFG6KXDPyC0/Aw67zqc79XsXZc
MBe1LgMxhQSdLDGrGwQzLfaw2WcIlhMJAUEuVNh5eZLWfwnnsjmM+v1lG9ov8DeiGW8I3Y71Ys1I
0rC6r3xQEGLiMvqx1tu8Ubdd57cRxTi/ZeiSBewFshu3vQPYF8tK7uCTjr2EOQEd7JhVE14+ncYT
yfg8QzHjAhiJimvF4tWUzTIYRQ0QUKhAm4/AMyqBmqWVsQmr6sGkmWE5GPfdTFPgQSb3ufIslaqt
F1Wox80N7YGGn09gYsrs1lRuR+suLfAQZwHwe2yorebacwvq9KkePFOObif9RZR+S2nuFZN1SMwF
I+SY4AXVKXIw0P3doNUGCDYSRpXiSGWPBePBdDKqfynFBtAvFZoBbTyCitWI7Tyq3Yj8noBzTUzQ
85b0KIvqdS481E3umlFYt1zwq93AvPleTOa4KJkMZuPqbRy3CnOvBAukAwiGxpZAZF0BC6D/q1xg
I3L1LptqKqXp0rYZZkiG3q7CPxPAdLAVB6wITubwWte7tgeTA0LV28o86xZJl03AtzfhSN46XOXB
PK19wjXbKQ48aXsxeCOM9Y4iPugQawtCluEIwgspsCBvvKbtIxbZOHe5O+q0lcU4laYVxj5P1TXX
GD0BHcPKNQ9DGIOwo/fFW3K9HjL3kWW52UHmZTqrZbHZxlY641eyJQGWPGgm0TrHS6s3e+uKTe4Y
D9ah8OhNH/DqnD1T3wpkvIsGeldN0BGqCcEudiinmDVsv/fC9wqQRiKP4ZmnNuz4pDFPYGPJERjW
230bpTiATCN8m9X0JY4f452NsUQAK0dEXgvxDIx3JHmJB7dqZZtiE2vFxm84CEo8LWWsMBfTPlFj
FB56U4WzFl1NCXVi+i1T72mR+Zd99G4lt/1wTCWn93WvCzkMMD31XnarOy319HCdQkRP9EiOAFV0
50D7eVksTz/XK994GpHKQKA3UMdNVekXbXecRsqxgb1UaHswpn7rS5g7qBRQ7FcO0ULDcpLI13ms
PBwpn8Yoh3wU5wQH0Ytr2hTgz/2BWQK17DjpI0cp2MlJ1L15E3dYzpiszqnQ5zLjl2wo7aX4jWWp
l8tfZ7dRsrk7k3EfHUibREnF3enfi5AA0Dz53jyJP8vEljys2rh6bnOb5LybZDxIHwmpUs4IPllX
2+NkHiK1P9e5flQqXr29l1Zuj8fkJWMFVu0MWKEAdgNSVNDO1xWP05TnodjJSIy6LhGWmf9T0g+A
TXK1c3Kg4bqap5Yu7/WQY1DsoGSWJL3eyXAadX+q2t8i+EEu6wTvzhg/YeZAYgHwGjov5oOav6TZ
kShfL4vYK/e2n4VxCm0vmHIrQevm4/oM1GGRUfVlLmADV7sZz9CZQOsvAWsJ/In8esUDJz4mj4PK
k5zGLu4EN3+6fLDd8YPNydipSVqN+qImKJcEYmen6FD5xK+uqmA6Jrdrn4U3VSHtX6UBEi1s5wPZ
iQlZCgAPzGJEC6D1qG4LNl6bjlEQe4kzOVhvqv7Dn+oK4ZLa6Yn7yMwTv9r6xr1rKS1aJcLr7wq9
kR+7QDiv0Bu8hs6+Tr6fktHJpSrnbCo0KP3i6fO3ZXTVntdy5MlglDKSJzU30LBxpwgFrtgloJz/
IlB0cC7ryL77ez8Lo5TtsBharqKJq8+aJwnGqQYNR673fjW0fxVL/ohikQ5GWorGXKDnP4oFOsST
jcdtN1aaoBaAeFDxQEd33xhUtLn/q4xvRfBGGySadYpKoA0ZnncX2csdDP0RR/UbMNXlV7G7TsNR
ns1xLvTNQW+kNv2Uz7oGm9NsMtgiMuCmdZLYmW9bjP2scyPmF2BJCBj35nzKf/D97wdmQtnSFkUC
VAQZenmnD4VfCZObKpmjlbJHpKcG1KeztfjKONiz+UuIeZOPvKMz8a2OutiKZjQ0cqBzpS9EXey6
uMuV4LLKckzj7btvblgupljrCJoXFC0go39s5Rg0OO5lIasNf6pkMBogmZqJDo3BeLJE6gut1nGX
qna1tO6g3OTReUz9uOCcZrczjTr0jyTGaU2SXuhdhuOUv+fD7KxeGkCfThPMN81T7Wq/15VA7ZY3
97f7sTZiGSdWa0MLqPRUxRzqSdF/6VFsp9VtM6ocrdz9Whs5jCNrQaqIiWxUaHn2dVK/K+VtV3Mq
F54IxocJ45iq+YSqLJLPZHk1G1fu9P/tGGzCnQxgxOgV5G7CJDmZfu5BDSdMnOEFjtKx2XZmSW1e
KmsHPRUPVp1fNxqQhJuEfJGx91BKBZeJaZ19vqDmbMYNpi86gAQDdcSc21IOWLDSAjfYdCR9fiyV
Okxzw+7EGpiJ9/+TgbHrSRS4pUmKdq+rSUB+1b3CKoDWcq3g76gB8X5Z2H7u9a6F7JrSILRGLpVI
i98gNh+Su/wXUAnANhg7xTEnWILgOcPdXGQjkXEgcmxMtKtwvnW4SMFLT++3IabNOeUmR/fZBHzS
xYqkJsYeGrP1FYIDgqawKzpOacYTw3iLvAXti9qgSpoHzWuLKcwV3ZZoxPG6+22Bza0x3qLLqtpU
wZKxUna64sv4ML2mX7ugs80f8zfJEwPs5+kO75FsP3JuxDIeRK2MatEofLB5Nu/wFHo0XeVcnlQf
054+V9oaBy8YHZuWJ7RIk8rC2+cKVa0fgJrpSLZ5izaBvWR4xU5c6Zmj/xw7Z5eberGxkHqhMbfC
3EZHQJRj2I0AFbvnhbM1ybh0OBk/30TnsjfJbGE+6r8tMmBV+91VgrVS4VBi05EHX8u7SybnEauE
KF2K5TNSg7/wueF1xfZ/vyqBRlrH1qrKROe5V+RWXd8CS6iEck54UxT7Yfj99zOGZWL3ZgDEMep1
6ZjUKHGfJdknwx3n+/OOwdiV2vSlJOHd1EXk8uJACfKz+lO1rUPmAdbY5ZN38M7FWBSeT8RlkvEG
g9dua/7RG2EvIsi8Xj7Xfrtb+nN92qr3G21r1aaKkhygA906w/DaAuVU9WKve1J/Hghxht+YBD6m
DtrRN+mRt2n2D97qXTrTbK/K2rJ6sNS5GfjhzvJROi2+7NG7/AFT/tmjhI2mXLH52I+cr/l/pF1H
k9s8tv1FrAJJMG0ZJbXU2d1ub1h222bOmb/+HfTMWDLMT5jn2Xjjqr4CcRNuOEfjbKzrW7muY/Ro
dBQWSz1xi2QURMztVOR8NM6urCaqdRSTsBXWoli6GwHp2VinUnfRW/OuX+J2bDmLYqe9uMOmAFvv
COQ6V0mwzHsAv7eVGILjCK+K/YgLIapsFZopoY40+vPnBQDmwCktv/W2BsZJ4uOYTh7ED0IN2faG
57Nx7qPX0OZsWsybAdyGddPWHuQrkMrAbf67bproa3IOJcMaliSXqMiRbGeFrlndLaIu/PbL+sLq
OG8SqZJMiYqPqaT1rd4adtNnBzVPgiGb7htA4GpqeheNn0yzwc+gj7oCXIuhuTPS6laXpL/Kmg0Q
3GhAaQR9++9X21Ct1+sarqYCeTG9nUZnqD00SWbqXlfUbbP7JYgvYHRlC5+Ww9m0dbGjWhjQQfTM
+IdE9SyDcylDM/ZysbB3Z9Ducz96yE71DvC7aIW2Tv3JvDUE+1//4ELPEjlnkqRTA9gWlEm0zNc/
mYHhM7xy9gRlq0PIkcEF7Iye7FlBhG0X0WSW6KNyjmZCZ7QoWwRYOXal7LMhCuDbRVD5fD7OveRq
nEiphFnd3lVAhlZ40QGDXnu2FZW5kpAA7R9yybM8ztNYwKgb+x43yNijyNfkoN3qdnPUfbSWT41g
4YVZ2p/Z1lkY51/aQmq7OoewZcjtSnIU676TbjPrp56ETqMF1w1g27ecpXG+BfsuemhmeC0Ok+pN
6GupFINliSZw1tux5yyGcy9DX+ojKrmoiCgPGjZVu/6o9Zk7GJlNhFvJzDtc+4Kc9xirSF4nGerf
+wyhdDoBnQN4b5INpLc7NhYze/lL/9LVAAIShQeB7n+Y5kVQoiDm6ioVnYe1UfyZWLtxGdzrVyYS
wfmTRW/CytKRomjzkyn/IJXA+YrM64Ng4+IMSl2FdOxwBoYoo3ipv6Q3yhNr42Ka6EHSHNSvrx9J
oPMK5zFmo1ylfIAbrta7cvpMp2ewN9qK6ZfFwUKn47o0gTIqnPtIx6pSdWZhYfaqzycj+ylJj1Xh
J5LAlIVfknMcaE3L8UChiWy4gGJNndE5J9BABgcZ+SI4SNFn5FzHRAtpQvxGomDdSnEgl41dLo5E
ZgfI/ebwcv0z/kMC9suoFc53WBYgPPQEDY1F8yUMbas68OqtG926XYafWvtsKo2tznfrelDNt37C
tpc7DcE0ipYqBD5M4ZwLMRNZMSwYhKR+i+fjQHwLrKLXD8s+3RWfwpPKhLL+7xmAeGjsJN4nhkfq
2h7a1+tyNs+iyCD1w0oVsMS5b7oS06jNCLGTLl7X+IP6ohnedRGbo4JsRQMcFUAHA3/S79mVWod5
XjQMF7VT0LLBMJ3egxSnI+Al0PKb1WzstnjKo8oDGLKvlaKe4uYZL+Rz9wWI5boZ2Qo1Brns2XyW
h8Sxou/XT8kO8ceFXQjhgoBc5GQGxRGEjF8jNWhDV2oSH0RRRipEhNxUjrMs3ukvZdUgkYQCltLz
vErYl36wTPXFVKIvQ1i8WQSQc1Yh27NUfTJle10CUtF92n3PqbrYMq13/9PZeVhYxIdYjuYFUITm
nkSgIrFnsMcomt1Fzd8Eo4ujc6lmCDoeLe7hctBRCdVXqooICzZ3ty+0lY8NRaxZhdVCWywZBCHI
9TxTc0D0ja0GFsuZJ512NV57y42CyULxPutmvKWyjpEEDdRmJmcutVHSNDGxOlsMj2RBP2X/F7d1
8fc5c2hVZZIyBQM55oRRtxSwdIWXGadG82rFvy5q0/IuRHFGMdbgCRxXiFolX6O7pNuNmkAhBCL4
SmjTLQkBArjCMMoq8zhZ+3EUOTCmVH/Y9vkYfOlzrvU8Ga0Mtd3yu5RhzPpzH71l0mFUPCv3LGrX
crBoX6ZYxFG8aegXgjltz+RJWlQL3lnvNW9IIw8+5jGRWzvN5cfrV8Vu/doZuZTIShK9nCos+g7a
5y4+zN1PTQ+kkNp9DNqCehZcm0DJeVSnpVTqPtVRdC36CfvarSfNlujaNivWFDQfWFXDoh7vlqQc
m++pVaKA2DtG+aBiMXlV76zB1brMhkNcqjtDCq5/xu3X94VQ7sqS0miMlqAay1Iw1e+Axhl/QMQD
CtTWb8rgr0ZJLgTyF1fmmCNZ4K/S9ZaEuTeWrhUrgoR5M/fSgLyApUdTBQADZ8ltaGjSrJsy3jgM
d6lERT71Q1d+MJ/ZuiWY6F+B9SyaRd78mhdi+XpJG+fDaEyyzEqzOwDK+DJw4kOfAT3NJ0yS++Ob
4P62bF1DqoKlCg0kKzyDTJ9PvVkUEyZz8n0KKy/cXnpba6QnWD7Ge0S7NefHvLN1YxI4y802PiQy
ymOUtXU+T7L0CsGgntmzf3RRYXflXe3nbnaysElHP0sHkPih/4Gt1utn3kpdLuVyAWGQh24gyYh8
FgsFMz2qsW90iRO39xkVxJ4th3YpilOjELhWbcrGM6to3KtUvicT9abl52xogqLUZhHlQhSfJKW0
0cDkjsAwOfSAQtgHUwOIrfaAAwpEKyqCT8i7mg4Yieki4Vy5jrG0BLxbD0bX2ZWZgsg9FfjOrZCn
YfFZM0BigxVkzuLHuBk1EqWweOWYTnaV3JaJ4E0uEsHc98WTHISOlaT2Ne6pOzZrkFhf1UggYvOx
Cl5OC/O4qqnp/LJfMuSm3maYh+i8FaCCJfOTO+rOjhT0QX4SgdNvBbhLcUw1L47UGWtRFiP6z3Jl
7lTlvcvkm0mdkQ4DqBHqnsihIABtfsSLA3KJXLjO6ZROiN6WckzS+9V6WpWn66a7aU8XIjjTTWbD
kFIQg2LbfXSo2dqJmdu5dQPsIYGTEF4XZ7pG2JK+Y/3feD+65XcVG/eSE4HZhRmUUzpE2HARfD9+
6WVtVmqVLRpIbKiJLUsMJ8Duvb4XezRbAroDj6ogzAk+J78cOOSzXFZs8m41dtVyKBTMTGJxIhYO
k4iOxmUJpRLncyih4RCW4LEL5tFfsv2s+tbiT9prjKG7/CFGPXYB6l9torICgOq/8SJn1eHxE6as
q+VEwzzLEL12mV/FQSz9uK6dH+GZTyovbI5fdimlauhWCZWvzLo1m9u8fqD65xpRvAGD4GTZRrzv
5pfrQkV3yD79hZ3HRW2aJZvF7qdXdXRi42003XLa/W9S2K+4kDKkZVuoBAtZvb5rzVPWvw3aYxuK
gE+2c4KLW+J8CLKMgWZs6qh3GY5S7obfmxOjbcr2Ids1uwtvVbsMRNzJm/HsQiznV7ouXCs8DdHr
tKizNl6nNe5UvpHxng6i8qj8kexfUxPOtTSF0UtShGciqD9PhKROm2qYJYxX9HKkXZ8jb6/gBWbi
knx50Cn5MpvxUU6kO6vR7bCoglCfd5NWvK6gx+gkcgq1eFcrlVsO1KFKFIw09k2KxcNZA0Z5aptV
uJPyGEuzsdeWK/I6g9rdAC4N6WeHBC8myMAiNEPGNrQbJXYrq9mNCRCW++59WRovGksbW95eU0/+
aLb3clwB+jSKj4o5HpswDGZguSwjfcoUPVD00VdL6aupac4k6fuyzVN7XsCmW35PwAtgysqtVEy3
6qo9Rbp8yrT4XSEMlgvohUk/3GA+EYuv4Vs7R8cu6t5SIt3Q7Oti0eeZgDY0rt15tXZmqe+bqvsW
Z99LoDJ1zWvZtgAqTW8qvQU4gQGWrPq71X1raO4QCesxNayxDMyuQfCIvHxaHSqttoTFfgkDCXUo
O+lK7HY2XnID3CqN7EmJ7PUUhKn68l014iCRKmyf/wj1ZQe0aDseFkeeQ1sFaIiMeTytX09VlDpg
f/fSdvbLaDwkI/VIMzlV3QFF9C1E4YjCKRRN/hLP5Y4Yw6mPV2/S8gOovTE+0O3S6mS0yA+Wbtev
gw1m4E+z3PqaBVZ0a/JSK3Os1jxkNDpqWWebOLKkT7ejDu7dRrsrmuVYZaWja+MjeMGBZJI+qnXh
m8p9MuDJa5iHvqte87Q9gO/2W5+/m5IJtjLDOKYgdrXl4ZOVANUdXCh7fVh34ZR5nZ5/qhPLbika
ntR0ohXbrVbrStXr0suOnldPegUGuRKqrNP881ohJ5Tag1St+yX9EdeaTZXv4JTft1AZspLb6x7q
HwK2ic181UR7nB9eH9s+noYBH5fNiK37Bpt4nuV0ruyoXuGHoUNFElkn6A87NhT0z1Wd4QFydlz2
XZaRHM09EuiH9i7cg1fWqW/ZlIKoprud3p9l8clBQWPAOAHB9mMcU8cru+8cljxi9cDHfJ8oM9gM
2BfiuCZYvOSdNRXorGC+a6fEKCgk2UuEkZa/ubQLOVxiAPrtJZXYJMLoJ7eKJ+/wyga+MWMnrvz0
C328Lk90LO4pEUoaSUqGK1LHq03I6BcUPeZYmMqxn/2HZpzjCT/7HLdREWEVhR2r3U+nxGukneGo
Bwaakv+oI0F0/gfd//W24MegO0OdlKlhZeJfQzMWBgh/raCLU0em29dOyF1coo9zp1rQ/bQOA7ma
7FYdgiwv/XYsnpd2PqSLiXHoZX/9AjcHaTQdn86gsoKRGe4G05GU08iIKVp38tr7HIjwtn6fpG6P
0eR0p7w2ndPdjKl9Xe6m4lyI5R6IRj4UI03xGqhjj2LoMD8miX9dxEel/c9Pej4al8lJwHScqQqE
dDXpgiTEnlsy7xkOoUaUh77MjubSfesnrB2QJNtpFoBH+2GXAqmmL36kmvHFyMAinWjHeaodORtd
o2uAYqvc1k15Y0nt/fXfK7wKLieMsGndzB0W580v+s/Sn3fFDvgK7uRil6aykWN4Eti4BR5jO909
fyQuQexHS5FDFSm2ViBQ950vr295Mfij3AkeDMLzcUkhGAcixQJLJFwuK8aVT+NNfcPUjPr1Acwn
buWJ/NM/GPL5eFxIaRXMhlk4479ngXMXME+3+oefzz2zsE3B5xToNeWmQekIsMtEwTJbRQ7d+rko
H6ZBpCfMJK/oNU9CPw8ahg8qNHiWQfpEVBlPoe4gN7HTDd/mQf6hS9Gp0ulp7r8oZW2HVuUMSyPw
/NsZ/q8PSzl/ZSgAjkGBCc8/bXyylh95az6rOQBx0mVHVFNgy9vh+uwvKOempKmnObJeAJTXlj8W
sz/Lyt0Qrj6tx10cD0EuP43WeOiX9KeSyV6eCJElBJZCOZdlEbUErQVUqfJ6V3piAxKynXwx8bBx
NK+pbPXQ+NI+l0Vn30yLLs7O+TGCMSdpThHTMZMqWXcNvdGHyVuSI+YMazVycs2REqcsRK1MkcHy
k+fWmjKoKwxy0hNIg466o97Epm09RsfqWOyrN4wj3RrfBV6QKc417eYckibFWIGH3rl6kzhK9ZhX
d82M7PwY9348v0/Ng6Tc9sphEo2W/YOv+JXw8mhI+axSsK8hmaFfBgCHzEBIG8FKNbc29dF89EVQ
6du+4iyPM6FpIUVeTHibp7hUq/HJM1ZRBU5XJIO3m56AAgILCqzfXQPRoEbnCqxy1+9MJISzjInM
azXq6Hm0rWwrS7aT52U3D2ZwXcx2N0c/fzDeEEDstGZs63n0w6B0m5OE54jJrG/x810doIQoTFQ+
6vx/6uNZKHMLF5WaSO/yea4wLJEepXfrznhKbotHtk2V/6x3g1s9j8FX825x+0CcFG6OvmgXJ+aM
oV7yLK17DJoxGOwaKcF7BzKG/0aU6A654ByNgDlYGuwfNfLzlAUJVuLm6UFwgdtB4/wtuWgcDnWW
ThPWjhgHmeIggjlsHDZ1kx9RQO5WZ32Z7qadKpqGYj/+yh3ybcAiX6UwYgOxhr5DO06PFCfrgoZi
V/NOB6DN9WNuSEOzmFLgaFH04nTOHLQY86hyZMnumISHOsO0/fTYVmugh4VtzZhglkUGuBUefxPJ
WUZbkHIwKFpwk8MKT3ZxyE75TYiG/8e4iRChdyMW/iaPMwp1IglVjU52if55bZ4y/RQpx1407b4F
5vCbGE79aZjGapwa8sfjhEE5NY65N16roAhAWeaTIysNtAyf65OQs4fdEqczv8nmDAJDbXK6Tg1r
xFcv6Fi74w6AnR59ktGIhxtF2ev/70Yh0bBAsgjtkfmZPa2fDACeo2nWF/5E7yPVHjKBBW4Y4KUI
nmmliigGVWOopoaNdX3a9ZFmJ3owVi9r+Be8v5oCFGcgiJsmGuHc5RHNHPQIS+dui8hAJMvXR8tG
SVLw1baylN/kcBeVLX0sYdVLxmLZhN1FRG2KRcaYsNrRy+TLDoNxskpBVrbhL3+TyrkyiqW5tarw
Jc08WPJbIvnzGlz3I+xP/KGBvz6gxrNGyRlIDM0G7yUJWTzolpxQJ/vB+k5aDMhWkTPHpicTIpC6
1TK4OJnGp0HrCs82dxHzJcrhgzHGM4HeNtoj6KpQQveZwVn7/u36aa9/UDzBf4+zlV6NjRnigwLp
y1rdtf1GU4H2b7vJiy/KZUODwjhyVvT0O48lEMD7Lp3aG1zdrwP1TQTEsekkL6RxcSAJAW8P6m3F
VccnFSR+u2X2DVmwfS1SEs7za3lGSmQQGA5PMXp+1zYekV/BOKfUz6v2bKgi7gHRNXGeXzKndlwZ
sV8yFZiezpyYeNR8vq4LW6n4bzrI+Y5YM9qqnzQZOshWIvBsd5Ig9uWAkZWGj6INIKE8zofofal0
Fv5BoMn3xOtAP5UAuGp0mn3uRb4I3VV0aez/L3LK3Cq7XAVUkSu3w+3Sv6HA9NQuyclIAMReWRM2
yNaAWL13/bNuhrSzQvJpUCthsjdX0QoryKEeP1FTYMKbic/F32cP2YtjmWOImeUMHj8zsPBaHWie
2VZS7CftS73a6/z5+nGYElzxjx/WfiEuKgvJ1LCyABe8H6QAtO/DfGusTjsUghgjsOQP9bmQhI0I
XcvKCNOGy52RH4vkfu5xNNHwn0AtPt4/l2LWpYisFgdaMHCEJ8YNW5Dv/wb1GcZFDVMGPR8x+cGZ
pqpMarTwS5Ka+4U1+rFZ3SOZFbRztq/nLIbzFL1kYhwigbaZfeVN+gwmwvSnWndP0oxXmhWZ7nV1
2L6kszzOZ1SA2dXVNIT2raBynKZDFBausZB9nTRP10VtO8GzKM5drOsw1RbBF9RaN9LuZdM1hv11
EfJHnP1Tvc9COCcxY/JhwWKk7Mrq9Kon040mDbZG2/uR5JEj6eSxVSqHNiCpGAqQzeh2PeZBXanO
Oi77XgK7ldlmu1Tr7HxBM5nId1XVK85gocOc4o1F16+qEbplNugOrRASI+WQacNpVvODobe7lYyH
Ua0coh3RePRHSb+f18xmrAASmDPsXC1BzpEcpvFLqzTHLqE/2jICqKUGJpJwCEazbxy1xQjw+lYp
dZDosgfU2RXU5Uo8At2w9LSEOKNUeJo+7AfNuFnWOohWyU11ckzD8j1usa4MQLe3qjHvou6rOav3
VkudLFQ+x0mzUwvzbbWKnYLODBs3k4x2X07fokb+EQIqKZu/J7p1WDGCLFHpNbdqGC0+6PjDHFfH
WrJTV6QugH+BMTz7Lf7AuMh3PSgPQrRvi0ryV7W/Ca3yKbHWg6Q27kqs7G+ei2dz5DuRajFr6shw
fQZr0LChk4PNQneaDPm/adzrcuuB4np3XbsEtskPKo0FmaYYi8TuOsbuSMA6VVFHyQyoEGCgjejT
dXHbgeeXKhtcbkeHKga2OMJ5BWaV/k1O3q//fYE98rNIhdzMatkhKYnKp6wn9pg4xJIE9yT6ZuyQ
F955DPMsNkp0yoDp7WTK6OtNbMtp5a5m7hJVEkS37WBw/mbszBfikp72Ux0jV1X60B2r3B+w9KSE
4V4au11SP9NwsGWj+B8Vg3PaVUfrqe5jrCGFy2tfGUHSSJhU6VpHjZq7Mi5Eq5Rbk+EaGu3EtIgJ
egy+6S/14K/rc1hl7eqB6mde9qn2qxPdz4cZkKumgddG7Yj2XjeDxVkqb3RGQSNVk2B0UvnQm5I9
NRjmIcRrW1OgNltVSzZHDOpN9GIUg0ekDFsQR0bSgtleKd7r2CY0WizKtYmNuSVvAbC7Dqc3DeVR
rePXsCQ3a9JhNeQZ7Dain7J56oufwt0uwAvILJsIkS2bBnOKQ/oEHB48gZq96RMQj6QHML0I4vJH
WvlHILuQygXmbJkGBfx3LK1R/Qm1G8Z83O3BOiSImZtu4EIQF5YXqenSNMKXrpRDRW/TyDdl7y88
zYUILijL0pQCMh1fUGrgN90sOca6oL8nOAWfpTfmKqWgZpfdzkRvZ1rBYYx5ICinwNRFiskP+NAx
ofmYwdaHw+hSp/STg+QkR7ZoAkIxlLP/Ytfq0hL4hH2Qc7CwSQoKo9hGGjpHkQDoLBo0Fug4n6ur
nTbRUsOmiVY/SJh0xAxul/pd7F9XhO0n41kT+GS9p+jLFTK+HhtJ0Z3EY2w6DCZD9hiBo2j8fDOE
XojjwkGaVUVSobbnGmg31oV10/ci0k1mHlfs9MNTX0ScMG0xi1vCJ9bNvlu/ZM2nDN6wlR/SfF/U
hcgtsKB/TRznFkB5MedmjK04BgjG6kzrq+4yQKjSi55EiGcireBdQyeFldnpqK02z8XwZVX3nQ6q
I3MRvBS3w9nFPXEOYmq7McoXWO/kNC+K1wRJEHmjXUz2v8bOjX3ymvii0rHg6vhllWGgFe1mPEhG
RToV/fcYE4fV0N7WRHFKM9kTtRZgBWx/UE21DEI04Napv6cnGIAddXlFSqcMC+bLvzQ5sFsS8zRh
9F1gaduKchbFJV414yDQrehfzQ1Qlzjdp9E2nMVXvfRBE8SQrX4fnNRZGmdoK11pgwkKPFsH1W+L
wZ70d9mKD7Ia+fpCb6qm8bENaHX9J6XFsk4B3rfW8qnR3ZT1Ymvh9zwL7Wmwnpq4dnQrEX0O9mX/
tJvzD2Q3c2Gmct7JhhHDTMfPbKQ7egADneYwHCmGNJ1WjrAVwuo21yRyltosRqXMrK4zOcRJdvJN
EmiBDFZc0OwJvMJmkn3x9Tk7jZuMytKKh0lC1x+xZFn2qL00mhZM0iA70WI+Xleubbd6/picuSpL
OYPTpodbXVtbrd6NLLguYDuaY+lRscD4iLbO77fV99SoqibBCkPdu2ZLfDrigd6LWEi2q/b0LIcZ
0YVWLLplwnmP7I4mb3UzL3QzTLVWju52ruL3gbVPHQZEd/14Wx1qmMtZLucHpkSW8nBmfiBg6GLz
juybD6JmyxXKYsNTf+rhWRbnCPJoTNW5wlOBHJJdE4SYUVz8FI1/UbT4By9+lsQ5ARAthivq96iU
/rTuNF8B4Ce4QRkST3uI9kBRddIvkZAicNuLn6Vylj1ValgkMWJ885IqX4fWl/qfZu5P8VtiPAvu
bVvxz7I4m450c15AiY4BzArhN9rJOzxEXOklOw4uY2pIT6sgr93u5l6oCmfbFRb5y3DFMm6y2O3R
8JtAe1Rv8qcsiILFZ+hUeUBuFncOJCHJt+i4nJ2HZdazEoQMZsAywEjtzWiKYvB2d+l8Ph4JctWb
bBgXmDozwXFfuvOOzTdG99i+uhcOy29HxV8XqHGOxdBkK62Y4bEWiXwEpXeg3jJTB63MD5FBCD4f
D/eYyyQM2xaWF/c7tbxvRRBwIjeicW6E6lieaQcISPfJrjiA78vW7+IdWwysBJnL5llQANdN7PQb
Jr+KXoe1oXSoUbpGu8vTB1UW/P1tPTgL4B9wmg7gysVATOkwRRZjaC51R1s7aeDZHV5F9Cfbr7gL
aZweSATQeV2D9jd2hHyQpYEsctyFmEz6gOs75Y78XeA6Nt3whUQu1MwdoSFgomQ37MabBHlfa7yr
dYsaSmdbgEK0B7n+noHublRFgCCbWeeFaE5Nsq7NtdmACzHhkZPjaCI96/Yx+Xz9iMwb/BFoLsQw
FboIppMyypMezww2oAcEYhZMPuNsEAF0C++OCzOFUTeknlGw0J7q/fzUOEWA4XMM7Swfky3TThRC
N7ORi4NxESaMNVTOTax+D12o2WWhfClbzGEnhiAt2EzjLuRw0SXvqDnP4A53I/lEstsaSwXh/J7V
Nqbxr1/VduJzIYqLKlJfAxoqhTbGe9knWA3pa4/sAQrCZjZd00PRCdjq4a2IM1CkilxE6dZoyeMO
wbocnBXz6/SLMbljLAJXEOkI/7SbzWQcmxEzc51HD/+iKY6C9YHBYcYHbQ8ep/31Lyo4GI9FoBfW
LIcyg/TSbDkpPatObYCCLPkquLptZdQMQi1FB1wFryQjzQqFQV6ZFja0k3d1Uv0qERWdNpMq7SyF
0w/SzGEDgkskjUUcpOa0S9BhKZp1r8SRo6emDXhtwaNCJJJTDWqtyAIopjaTzrD1+StoP/0hAeG7
m2v2JOq6M2f0h7PSgb2GOVGqYIP+d2elRPWSLCEqDo32Gg2HNHm5rg/bGnghgPOG5QBctnjGi3i9
Y1ObJSBhm2CZ7NyuX5C1+SbmDV+vy9xUjQuRnGNEca0Ycxmd8BWVtPIx0R9p//O6iO0C3oUMZgcX
Tl5TlWaIWALFhoGMXepWP0K39jTMmCi76Vv17bq87SPpRFZMYG8o/EpZSQtUu2b4KaX71BJyS4rn
tRDhiGwGLosQneo6tUyNM6naMLq8qz5eY+ahC3T4wf8qcG0e5kIOZ1RpTrUVJLeIwwQY5+FS367W
8FD1YxCqg5tF/asyprvFMvZqlwdS+zVr8netxeY0Nfrd3MTv1z/udo/h4gdxJteYSUraCF+XfpAZ
rKAYMwIG8yCCu2Vf8A9rOwviCeuJNkVGOMA7Gk1tm9ltjDGopn1qhgDr4oJDMcvlZanghzUJ2mO4
VM4KFMAxtUMyoTX2eXFaEMMVJ8NrXC1AYwwMZqLay9alXorjDIKG9ZpOFL0Not/oEla3FzfRRJBM
W95KBXA38OlM2aT8vqHaUSMF1iGbQRpsVX7TU1/w1bYlGBqr4mHyjZ9fTGN9SYESjDb/HVbnnRrv
zOj0rtvxowagkQgpgUDg1ktMBbzzfwRy+fDQVEoyFygWdF452oqXHCxHuTMC1dFvEl+Uwm36LRU7
0qYJb6/JfMO0Ubo+qcmAeVewbrZG6q2q+SU0XmopczOMKCzt14X8MOQvsfFBTp7aUzqLgCWYLvyh
mgoGnyjbGUXj8HfnOaWRptUmfoQmv2BcOdRbm2ipXQO08W++7oUkztUsnTw0aYdU8oM3B9dZOYWT
3wxHjPXe/E3ug6n9X8fi3IilF1VJEyT+YWYnllsUhT1i5nteBKfa8tMqHp86UQ0Da8acZUdlJGu6
9fFo6/cAQ9v9l356q3J7KYcz6SJcwRhFUPYgB82v7yIs8Ot2xag4TyLIj22NOB+J04hinGdCOuSp
eXE0uslZi8ROzSOphXCKoo/Ha0STrNgihSQG6tbezUA6Yy+n9FuI9tHiG4fIob0deqkT3s5vAnXc
8v+XX5TTENVKjSkxl/8gysnfTJR5MpBLmnbtTa7ikp1xv96Lws5mgeRCLl9UkIakNZcBGmN++eC0
9o1bsjfQK4sfRMUewU3yfeFoGFQrkYBr0S6oCaq+QVRbs26VRRC0N+PN2Qj4dvCk15ZFKHxINrkI
NzN5nsdnwXVtBoMLGVxynPRKrOch0HyaBfwPTglulnVnAAJQOpUx9gNWL8Uj6rpQ0bnYb7pILKWS
5A1oYTDdW58w56anHSARBue6kM21h0uF4FyIkaaGlFtIDibsULGuGDrQoYPBWwwMgKwKO4u9Q4Ag
L8JdE2kH51IWDMImWQq8SIPcl8qjseyn8VDkoovb9FyYl7HAeQR46T/6ixg+LBQZ/QwDcM8H66Zy
JCdfHCswd7EnLMRsXhnyVQzKWyY6mpxVF0VcmepAYb2H/H7AiAoDOolvPyDkF/th2FXe9evTN3O7
s0TenjFnBM5iCj+SlNj+HEc7KvOTsnwGAPa9lgEteCzc2IjuctJmdlfqpzZ+77tmP4y42q76rgK5
T626r3INZrza2NfRN2OadnKjgaJACr2k/VqYk6fMyv0cmU46xl+nPLRRLsTandVOdlOX9hq1d4sK
HG1tJnbXAdy0eC0izTfin1QrgIGOaawK84gKuQsRGJ0snb3SgDqXwKuJwMqxdnZS05/pTN/bWP8U
5YqvGUC3XCYwPgNxB9hHIzg15ue0+mlhWUCqzYNliBLXTSMHzC0B3DEmifhCQk+kaVGSFlG79Zck
ty3r5/Xb2nT6FwK4iKOPgDhJIuwPNqm0um2vRU6qtH67Zn4YDXZRak/XBW7WkDES9etInEJK85DH
bQuFHP3JI17u6ypa3gwqAURZj6JmAvv9f2RzVCOUKFQHEgjnS/puIaU+oyzY6uS5jn/2ne5YdbVb
ZfO+nKltkFCA3rjpRS4kcl5kJEqUNBM+ZmzuafQ9NT2sC3ehoBS/rRjnc3E5ybCUMsAjMRbRWspD
YZq7Np4Fhrzthykm5nUAFykyX34xs3BVu7aBIee2HnQdWDs+fJVdvvQLwC3Q+fXNx79qNqkXYrkg
UyRqWpcjxLJeaH0XoxdqndAhB6d25IuyD6Ztf+rH+Yycfsg9yeUJxc6PeriM3Wct0KGIosRj28zO
YjilQB1r7bMIYjQLuGDox6uf8+adxBiqaHyBgW36X3gLxUQKjic2Z2BNF02m1cBnzO9zbZd7w09m
u35db1fMYB8rvyO2qBK5WaTAIPd/ZPJY4wZIF9shQ8JjApqxS+6z6c3QFKfXnoh8qLHdCrTGxXi7
ftJNS7sQyvWHLI0W4WIgkC6xYoc5cVXaOU0HKDxRK4ppwR9aYliqZVm4Q6pwWlInXT+MIyriieHS
8VSG942IK0ckgtOQcp0bOZR6FPunpwg78egrWFTQp96UAcQzvMvwFESR8ff0LWxTjBAO0AwA1+rl
pxVYiVRElL3lcCkhRNZMxTB0vgoC3060cUJ9E5BCdlZiOQo3sjTN28hGipbygaYCNdg6Ff0/0r5r
yXGcafaJGAF68pZeUqvVdkzfMLbH0HvPpz+J2fNNSxBX+Hf2Zm4moksgCoVCVVamKEP9RJdkERzR
l6uq5SaRoWoK3wPRXnaXiZKVkPfbrrZ1fiHPAa50DThuzL9f2ojWTgTZfIFCyPw2Fc+pgtEU4zDE
f+nivw/sYLjG8JKBQVGisZYAs1azqS9QGdOBqpEnu5vF3e3FbAX2CxtMhM3nQtYrAzYWzNTrINKO
3pJ9ijzJK3YakFbZ+9RbPMKiDccwTFNBlqcALw685eUnDHVJzEH9B3xxEgdgL/xUh4uLEWurxXNl
GBGbQKzJKUZsuMaFTenSpiYseqYPpYjBBidF0TjcCzxCNZ4JxjPGSY3HFlM5TkbcesCQXlAKPzn7
tfFiQF1W1wGJUMHhyZ6paY6KXCvgfRRPKtmxXR1Dj76QE483L7qxnAtTjGukwAcVrUp3KTroGNQT
HqTxx+3lbITtCxP0J5w9IqO8ibJoQBWznJ612W7CoOmCiovN55lhAuo6V+1YS3By9RTutb3oFHtj
13yjSBKaTISf433o8hAEvM/HpGVkEoSlVmBU61/rorFq8iKnPI5knhEmZ58VEi0gmQPrMyjIp10m
vKny59t7RHME5sK72CP6/2d7NNdSOoH6htaCqvtsb7qyP1CBbf+2Gc5KWE6xsNG7sDBrVECXUzhU
lkmOpOEsheMHLExxILERaeCOddLYIcnPYTpk5Yv4B6QJoGsXMXxKp5sRvi4/mGz069xJI4SHBtMp
U/DJNi3GQiWNF9I2Ev8LQ0xIm8BmM2K6Fe/5PCiMU1u/3t6SrSL8hQEmoEmAyZNFRSIiBPEDBSNq
D5qT51aJugsJTCfhXK3ixsVwYZAJOfLUTKSP4QQ9eBrzu9Exv0DPwsn8fi9CotBSUPIJrcIpfzTc
PtSmc5xtG3XQMz+X5FhTkgIZUetojxjYfJGDzG+DaKc45NQDiND6Ssqlg91CYmPJ6GQSGS/TKzpY
aTLKEFx6lNijp3oWQfxsAMvhz5/boHcXpwD+eAjyfWjPqSUFvGO3VXI9t8/OiKVGX9dzjHsxvyO2
YoOxfpfZk2fu2yNPs3zziIvAoiHt1NHCZyJiBJ6Uv6/gom4CsVOfZXE5pILJGcnewrViSR92mKDY
xDPJ9Y7iWmv9Pi11D4fEMlPQYgrGfRLlhxmKd4AuuB2ZLX0mPmZj97VUO9lS+2pv+mnKk4bhLZ0J
om2bxelUw7G1xs6VUxf6TcFJ5ejXu4rTkoiOvqSiT8fmvn3Zmwse6cgWgciTvC7NLdI6i7JTS05c
2Iw7Z5aY6zSS1DWDNC/CQuz20kkwPt2OO/JmGJANXZRESpPMVmpAvCTmVQ2wR9SaUCqMraHpLTK3
dtLJXmNkrr5+0s3uRLUU5RYEong5KymoytL1kxbXe01BC37+gSfcI1nz0lYSUMrMwkOsP4Bk92cX
zxrAPss7REIwoKiDrL2RRb+pmtdcANbD0O1pLn8Wyl+rFHogfMjsMB5flwRxr1i924vd9IyztTIf
M14kQyu6BjOahgCukQjccklZYBycNzK2ZQiIDIJHq0K0KwTNpEo1/gupQkw8GdgP2eWOi20Gs3Mb
TPyG9neb6Bky4Jly13nzQXOKXXoqA9rOHKFujJIiJSQ178CO6vGmxzbvK1AxmXjTIj8GNuQyhBfQ
6FmaHgc/7kzM1C5+qeNLAtnVTT/TtA8S0dirtRiQcXTmCaUdTGqHSv54e0e3DuLZr2AR0lPejkYV
acRZ62OtnIrpmGZfctwoZLRvW/qFUmPPPGAGNJiCTBwCMZcLNkgE9ZsGE/3xrr+L73RHPolfMPIK
PT7zV4EubS39qPuNNwEp2x//YBbVPLfPOG8HcH2pqwBNaXlkhZP4aawGW6xH//Y6Ny+pczvMzVEk
edcKEaboijW3pnzywjzeVUljlzq5lzCBpEupE0erm0EsfZJWznfezEvO7TM3ypTk6Kb0OKS/YOhO
4s7vLepL+MSak+ziQHyN3ahEKLF4AMwt5OfFJ2Z8emzUOZmQ56MEOkKfKdqDnw1Ki/oT7QKDaACK
BVZotx6vWr4ZLj5ciy3jKaD1D9NaQJ0r7L0MKgOT+W6mjXt7Z7eukrMPy4oGppmBUZcMKewEsjlF
Ti3hDzi48f0AndVloEnA1Xt5RHQIAeqrqGKKuQWPSFj6iTLc9bX4ensh27HnzA4T+uYmqsukwqmn
eHjZidzkaLwMOHcUn1V8/pM5k4t1sUd/SRSxxO0BKqd+p+2bfXkq7Mxe9/PjbENkwSIBFV6PHHEX
c9ZK//R11Pn4pMypj5smMswCXT1jMYMGfKTdXL60Pe/Con/m2oyhabJkyDQXuNy5YtaqUJ1w6JKi
snNNsrTp2FZJ0C4vnL2jZ+iWJeYhlYn9nM3mr737u6gif27RabDnvXHCQIMT7wc7v+u9HHKm3Jk2
+sevjENMzzSBboViGXPAzXoomkpEDNceRQ+Osyc7cW9YvQ1VDudPqvOm+GGNPdYdKqQgvEA4aWtL
QDKqmI1NCqcIf3StP6RvQ7UL49Pt77vpL2c2mY1chKQbRUkmzvKzh75IlHoq2ki3bWwGkjMbzBZC
oyEfZw3HXNIORbZaJZrNty1sXutnFphAMvXGsuT0rjXX0h7S3M4b2Sarttfkxq5F4t42t+mTZ+aY
eNIsglEgxSG/zjde3js6jNr6fwDjgD+oKsjvZREJBHOzNiIm/MsZrh+mg5erk1tpsb1MvJrI5lk+
M8NcoEvfS3VXYjVSDaJYXyptYT2pMydP2P5mH4thjtKYTINeh+jwirO3JmBXBFv6g5hZS/9jXqCb
zUkLtv36tzkWJTuVwkKW1cDVbICmsoYI7HPFo+LY9usPG8zZqSGXOMS/OJu6nbq+CxFPWIqzMxpz
cKoZojp9gYMjRrpXz5GV6OKzWidWOPAIDznb8wstclZhGXvQp2L0gTj1BFJ18NCA3v8go1Ke6Ka1
FG+LGJ1M7pwCb5eYg2QkXaoDqUQcpb+rlM+a+qQ3b7fP6lYX5fwUsRjmsJnEdTBgQz0Rm7h0TBEt
hof1cwaMLAZp39SUO8GyvS7DxM1IcBezjcioLZokpIKkxuoOS2QDvJbIicNZ2XbU+7DC3PWR2Gjy
UuFFZ7zFfr5Tvf6ZkoColALEHveDo+9z2nvgtL54i2PC0lDHWZ30eKwCVjZlOdLCAE0/TkTnGWGC
UqNJHRBRqGwvoL7P7itjF0e729+PZ4KJSHNdhWh4ol0jad46/kgxKovH/W0b268j9fcesXzHCZDL
6zJNmHcTjcaaVdXC+/gpbHIfRSAHclMPBUmDVlVd0A7YcdN7t38AZ5EyE6MW0MhNJcF3jE1/NAfL
aHZilHOCLccRZSZOIb2Efo1GN0u4M6GDNqV2KhNb006DyRPV2QIm4Tx/fFHmrpfCSgxzGV4/ejQh
pDVo4T7yaZ+tfuVC6zfjIsTHQBMNXmyVlaotyjxfDQ28rFm2gAepGoM572UrSjD3CWC2PKa2Ng+J
paIRl1adrarmkYTlTyOGZFy6gH2wSK0F0vGDqAUTQAnhCNK2P9jjs9/IRFE161uzI/gi+vQsr04a
PhhcaQrqJ1eZ8JkN6mdn98NslO1oTnjl60sG6bw3vY9RDHOU5m2CzF96MlGPOxDzT0LNmVUmwhnR
oqqlgLqpUdtZ8V5kdzNvuGzTd89MMNFMnYVkUEOYWOfPSwdeveyukgMgCKfl/fY2SZvX+ZkpJqbF
add0Pe1Bp0m8gD8zcxQzd+M0fxDy0dNTzW2X1JlAH9gOXybT9KoaKn3tCoW+5CQnmSWv47EnLTQK
w12VGydMBzyMKCOlI7CYZlXZFXgFihIV1pI7BrFdzzr79Uy4bDuzHVUdBbxpBXUcCml22sn7WR98
1BUP3aQcFiV8WpvabxvjEILKEUfmvls6DyLFXlu1AG0ObhfCXfLZn4t0ROmYvCu58Z+OA3T8Ll0V
9YQp6gWEXHEoQV/2M84XgJo4acXtvcRQ3aWRoUyLNKW9fmVIdxmqanH4XcEAVg4xr9tus9kyAU/u
/w9BGstLrhaCnpgL6jDpLvoMUUsKIZ8PIrH1BfzQ5iN9elTvms5V5tq8O84MM5FWWQSikQqTUn1a
Ai1W+VVdvigmOEz/4wqZANaqGBksENfR3uvvaIrW2Dvtq+pGD7KbOKm/HHiA3WsqELAvEMB1NdQv
gICSpMv9gzqspsXThGi5I/dDa+Vf6GViHtaAPIg+qF536mPojS6Qmz7vUrkKOYxt5rsmad+E07qu
TiNAv/UgK3edHgxmIKYcINmVkzKGmO8KnlySriKBIdUDRXWZP/byY599u719V27CWGGuhmrN5yid
sZwWbCrggCgCzXy8beIauEhtiMC2go5UBYUDE6X1dhEno9dWJxdju6lQRK+PuflXvoqeiRpoPz2n
c7qbyXh32zD9QhfXHmOXCdmhsK5zQpTVWRLDXeN6p/UZB4i8+flAYITBJUzlmqzoBsifpBDDe6tT
LgfQLJrrLtE5Jq5zJroMDUhLDZBu4OMYjyOLXPY6XA45U7urZagwV3Z5WDziAE9PAl7hYtPBz8wx
fte3aWFAOAJfLf6iRPsGAwPSd1gyeCPU9POz22MiYZaA5sAoCttXLYy+lfA2XhzZXCxNs7O+hqL7
HVjsLT065vLzbW+4zubxHc/tMfnIEFZ9jWIktJYcYgtWbEf7OpD3pVv6PITXdXOBscW4/Aoximis
sbYZok8RpF8KsBTpR/WtdUWbUi+EdryTrX+vS/vLLvC6JpAAG7x6aSu1LSB5To/8mioRVLVnOKIP
Xh/Qmrr/GnjAmGN8JYXTiosJc6W5k8hhKsCxxjnEW+5oAnX6vxUxAWpR5KKSpHBxAHkcLK2AWH3Y
lbtinFKrTTWkzRIPU7DlKUBm0TMnqeSadU0YyJCFIpZFGevWO9qOqgPKMVX7vEbfRpS/MMVcZcI0
J4moRKtDWi8CP5gUEKgS8gZTN8LUhRUmhFRm2crFFMOKdlhHCFffizyMJm8hjCtkGWom+Yhvpmmp
D6DKQczf6KBj3SS8ztNGXL9YDeMSZQUcmDzDVJSUe0w27uZK5WSIPBNMrBCHvClrCdsir4d0eZqr
fz3ILmkXa2ACRNggh9Fn7EituXGsWvA5+3a8k3hrYK6/BUxLmKLHGhq5fU7D+rsWjbtJ70+1vGbO
os9If2dnFtRACX+sPSa96skKDSj1LMPr1AICkks/2iZ5G6EfPhcTBN7ne/CSuBhZd8YudOSi7jg/
mveb2XeKvNTgJcNnMYfJKhPtAFQOJ6BcE5JcfnoWRhBrYpUJK2zQnnP7gMeiYv2v8GYcugxD/typ
e87pYOnW1nyI1JwewMlO7glovfTOpuqQq704uSvd4SW5h7Kwc9sFtjKvcy9jidekkDQ62JNWwEaM
PYXdJTuMgNmJw7t4tteHCQGKzrxmRdMa9GvGyVycrPg0ms5suMmwT/Q/yCSxnt9mfq33rJDRy4mR
1w0uAyLOdgzhAxvsBd5cflbS2ZZK0TKgaw/CdHT5Sp5qx1YeBuO6qmFEAWyY7JwglK4FsphY4+g1
f4kOuAdxvVao1uLFDjpHmcfdtB20P+wx51dW5FVdEiw2LMiuklV/VdTjbPBeU9tb92GGOXKIEKCd
mmFGnZ6rNvkqRdBbqbX9qJUcsalNS7KhQKJOA4kH25BVItEMG0xpORBJlZbB6U1X0RI77Tluv/nh
PuywrVh1Gcdo0VPE1qYANCnyIQhlj9PCScx5ZpgqQhWbdbcAGecUaWhF2foMIEecpBwrmxHxbDFM
gjCExVpHJo5wITyY8k4sOH9/I7+C9vDvTWFrpDJpc6OMsSkyxnvFv5QsmCVIjT30NedK5ey+SRd6
dnYHVVpTScVCTONJLCObSF8ESMRIy/pv6440vp+tiEkPVNNo5TXFiuLVq6If0JvRzK+3A+vm1oOm
G5ZkUOOyL9q0HlptXLD1eUrFstGuntJjUdTufzPDRACAM821CrPV6RW31fcGZJ14MOXNXQFjsgbq
L2JcNbtI0U753GFXwuZBmgJtcCf1NRm92wvZdOIzK/RXnO29JGJoI++QihjTGGRlexCigZcVbjoy
XuJgtjEU7arYX8fdaFY99gRvdWutDbecBmvUS9uYGnvKeIQlPHOMO4/JOgMLCnNN+JyHDlndNnxZ
hbtIUv4kJ1KxPbQMAMIeJlU0xLksBhmWsuK5anYmr5V2XaOkB+bMAONmE6SvlGSEgWlP9lHQ+WZh
6U/pSftO9S8hkgqxsu/RSXi57RTXyC7GLnPzDL1Rd1kBu0IgnEAMHmi70Msx9AwNhAOfxJf+Oabe
cLZM0DRcOmFORJIbEsxR4hcRyRBleeQXCDdjw++vqbPF5S5pjLSgjpFXVmO6CchUM86X45lg7oRM
rIQhoyvJ+juTWIp5hJ7Q7c3ZjAugtwMnAkqtV+RhQ6RHcboWiNagnMt8UX1MZDfrOTXOzUOEs6pT
/OA1nVc8zoUZE+QeA/TdVMUnhhOFR2H5avBSx80IhKlSUdElUB1e7UoRi3lDH3RSA/h02KAJqAa3
P9mmf+koVUgASF+zMrUJqUEhh3snBXCQjrlPHiiIufp7W9VvE4ArFCZklPBR0br043CMF3lSlMWp
Y8MycXqmUwRHzlYvbCUr6h6XenDX9bho6DG5EH8Fx0TaBkNozc1OzqyJVJwIdZ0aiwYwdmAwwHVI
hyiZYAiVczLUVO3YEPfh6k5hC2T4KU9tHXxRvRND5FYINDUI59G5/dGv/JSxTI/K2c2i5XMYFYsO
3qiwOFItONCY7OVuBV2PzNnf6w/P2GJuMSOW5MVowKphHGvJih8gtPkae6atnJTvFBoKvZ197aeH
/ijwaeJoEL6IXoxx5hboda2Xm7SlRK6iV+6iIHNRlQJW+rU+jLbkla7iaaALBzMel3rgKt4wtpkL
QlH6jGQNPjIIWOy1xVO1z+0h5qU71xcCY4e9EHB8dKHT6BoXV7EpL0X0Onh0NG08Rs88JDZvQw3m
Roi6ceyEEvROf5PDZe56F9vJPnbmJ/owX7zQwpw7eliAoPOeXVfR4nKtBvN6MLpOb8JOlZ15tMCH
bZtzZlUSxqlmDBm5ZvJaFrya01W0ZUwy10Y/tuhV0FNKoCyiOi2oqWFcXN/Khoeu5xxLg4lRRVsq
a015LvFx0/65E5+74rHgVem2rWBcW5Vl+XrubRaaca4KHbiG+iVPPSn6plZ+xkPX/UN0+zDDuH9c
9+bQGYniZJ8Mf/LjU/VlhsoVyFIc84FHzbJ91j6MMWcgWaekVUiuOPCJLnvQcjsUOA+kbdf7bYKd
CC4AgQVvGo4ZTYQ6n15U/5dEiLM77FCwOZXZouCuwpWueo0UgmxjxPdbFnse893ta2A7On4siXHt
pBGL0sxynCZl8AkZUF9rrKGY7KIHpCmavoo8ng/e6hgPnzAUIxSFgcugOsTZi6DsQ4yx5UbDu1t5
S2Pu1ppEEyb5tb9Vx5O/ZG880cYOIKsgc12+aZVVeFRNJ80sHh/wdan0V8T4+KzM7ZrHY681IbgS
w2P+UD3mz7SNpcXW5Mm2dJfuUx9pyO2d5Pi/Qr/72YXeLcW6CBOcc9IIIHfNk9B8H9U/UBemQwH/
ixwKc5sKLRi/hR7+kvduYraWpDzF6aECHxn5g2HyC1NM9DDXaK3zCfuXoxplhqqrDqV1+5vxfJGJ
GXLfp0ZNfXGWQKad+ZUaez1aFhpwXrctcXaHrZ0raFal0EaFMxp2LP0Vr5bMI13k+DtbKi9LKU6J
XiOXlMcg0pW9LPbO0Je23g52aNR+Z9ac6HH9Ar70c7ZOnghp1kaDCVrmGrWcLnqAVNeroP6Q+txZ
usiqlq9pg4dw9CMpuk+lIDil/CZOhVeGz3gQ8EbmeV+ZiS2GCFRBLcBl5Hq0BMAklhiaylH05fZm
/kO+9fsUqExoGQhI9sIRp6Bz6Yh64SLfquz0XbPye4w+7sng3bbIWxj9/7PDPYsNpt/aUnYW8YsB
QNkc2W3P60Vcdz2Y3WRCiFYSjHBlgD5JuN8gJB3IIGXv/YmLseJ+QCaMLP1KFqkX8QGL6tuSmLtE
LX3IYsxTcj8bvVcXd2qCUXk52Q0G2BVaTI2RVuMcSs7xV5kIA7Wpuu7QcnXU+LXNX0PxWY9bsIvz
ui/U7a6fIB/uwoaZrNRiDMsiaO6aQ+fWu8HvP0/QtZK8Bq1xHtKK4yzsFEguaf3U5IXsaJLfJYd8
9Uue/AfPBJOER6NRA/uM0dbaCFb5qCf2JAW3XZ7nI+wciFK3uqDR7LFzh0+gMHJBfhFZs129IKDY
QxD+xTFIf/SNbWKnQaZEk8qJvtZa4Z1Mqx3pnyURun6NaVW6uqvIU7JIdxkpHsqEyyvL8UWNCSlS
FolTVeEqGvb5nbJfkKkUj3Ng7AZP8safq9vbS1B9vr1k3jYyYUUY2q43BgPHUDwu4XdddfKJ5/w0
g7z1VZmgMiypBBY0BZ0rn4Aylw4pR29tIH2BUEFgfr+9IK7TMIEFkDxVEEG4hsYtJITAEa1CYSLx
m2+9mwbFs2Zysi6uQSaGmAPKTQBx/v0m0N+TfeGHd8luxn6lj+ZX8et/XCATS6ALOihliQOdY+Kl
uSsU0DOozpw+r5E9LV4i78JhP7R3nWQZEZcVnnrh9WZCMlyUUa26ovTQWnDGhAmSzN5ZJmd2NBt6
gLKlfNXt3o0DcEYWAM1yIsG2l34YZTwoLPvQLAvkTlPhtOu3GQQfXNDHNfDs1933YYRxnFGLwOxc
YB8n0M6NOzgpCim5F3sJFE81L36kRBGR82fv/Q+zjPukxhLNrYTSwqidTPG1wyx986oPLxyvoQWZ
W/vGeI0SCu1cYHIPwlAvSeWZYPABdEVSrBE0t9FxSdxU+HbbJv3lN0yykINo6tNcm7FrjWEb44tR
fyuNx0mOLHM4KTyqGY6L/AKmneVHPaaN4iLGsW+7ozqbNpFfs2bmpAv/cNZ/b9aveseZlSqdcjNW
KrzqZiv0gUfvgX9B/b21FifFaPv/IVHajp4fJpmMFie9amda2WvFn2jPyf0DiR1twbP82OeBSv99
n+ejlnMgB9dQvsvz8OuFe7bWelLFSe5RIqJQvhGUKZndW/JepqBPTlmFt3nMLWREsTKXGKd3yuao
N75QfpsiHtqeOvgtb2RiyKCTJFmiETWV1YoUB2OeRABydrqv5We5DUwoTtx2f96imHgSpbj0pBA5
X7K6Bl7I5F6Y/NsmtoY88UL+cA4meEizOERpjmeIkH8dFAzaFV9VY7DlKPSkVbfnXHlBjd+OFGgU
Y5ghLcCdLZuWbD7HI+Gs9x8eDx8/hgkxeayORJ/hqeluvZMPMcQXsx25Iwde532L++R82aw0m5Ys
dbksCGag57xTLSwQOOHYa14Ley4s7ZnK7kbQHbPKRx7q9B9Kmr9X+Wte6OxYCEaSZUNbKI7yCJZ3
F8w9D6M9OSDzcEDwykkuOD7Ejmu0S6aAc4pWgptjNRyb2NV4D8t/KOV/LIgJMGNZ1BU0lJEwnagg
1+DHz9pDB5T3T+2FqmvgoWkL4H0IOyskNo+Pn7dCmm+cfc56jFEmixC3Fd0h2TuJ3Xn5cvuUbCfW
Hwtko0spJSMmx2Gif2rrHTEiSy6cGnz+/80OG2HWVJ/XGI9n9JaN6s5YHpTMVjJeXKZx40Ygk5i4
YhokmYwZ+yUEA/ar9sIHKjBTEisMKFg9e2lxE6WN1fGwmLwPyUSbMswNdalRYFcWq8kflsQXUpDI
8yL1tkeiLSrqUGtTDZZkuA2NLlToM2zYC6jYUsCB8lK/j7olQXmF3FExqey9KfAIxCl/ur2L0mba
cmad8UhdLftO7XAZKb7sTX56Cl8SDD00EA+HUHN1V+zjk24X0PIhQfgEIiKwIYqpNdg9ZL7hW3/0
1c9+D+u+pjDVGMfB80kdXDNbW9BiCx6Zf+orOCtuL35zh89sMS6cZXk0SaBlAz22aqn5qWxjG00c
ZyYRx9L2bXFminHjTq9XdWphKt1V96UX7uTHZodCjx3zDgzdsKsDc2aJcds2E1GantBNmT1tT/mJ
UwQ4CiAmDijI3CVY/zWgiqZOZxaZm3DUyNIuoKN3kuZ+qAQrFYEc1hInW3cqpPhu79l2Uvphje3F
9tlIMiH51d8GMN2ejrGnOGB78LqdcoDwMQcFzjkfbPs1RIdNzFeCvKZKrVXNrTh50UuQc5RBobkq
j3lxM9ydrU66vCCMSmvNOkHhM5qcVHpQVewceamal2URPc6X5HgK23sdymFqkxadZcUHV6DTvcq6
hXnfezpqqjsA977zLnieRSbYtAn6o+sMYESYd8eqUu/7lRtO6Re64f8sI18ItC1IfRDQaCIPSRNw
xQl2vwcxgj8cNPc/fkMmhOCJaQod2s5Oijz0i2Rj5u6H+bQ+GbFFvOZBOeQ/9JfbNjdziDMXYUJJ
Jg/tuopwkcmwlWYB8MrvCA8azT1mTBgBhGXMMCFGPyPwQj6FO4DeBLJuJjQ5lqD5fHtR250VTH1i
TkMFmIxtAudJCu9IEUSoqj3Y23caKB8wJgZy9fVnBHDhFDQBL1huf8oPo8xp6+MkLM0UgrmYO3TC
OH3tu3aXJx3PSzbLEWeLY5JOdBcBNZfwGhvm1JcysLUY606sa3tdQX0adqs/5fqL2PcWagjO7S+7
fcl9rJE5c7GuTRp6fCDBU3DfpKbVG46qP6vRj9t2tgPlhx36rc9S21Aaq7hI4TDVGN+H+I59ioe0
Nj9mcm8LgrqTJS5zG2//mNOnSRExO4qNoaL0zWMWJC76Uhj46i0ojzjAXkFZDi/s77eXuh2kP5bK
nEBNq9I+oZ1aKS12Qncs9fphSWtLrz/XYfxnYfrDGnMSu2RaxjVF0Gz72uqq17iJ7CIq9uj1B4sk
PE/ZU4k6r9AL+8w0Hyo5trJWsgVwM9xeNvWU68j68UOYex5KQFrfa2jyx9JPZLOWOH69bYDjqmzT
OFOrGvo/2E6S7pPcj5vPs7wXUw47NcdR2b6xhoe7FKbIMAn5qq+JJRS7vr4Xy2Cs77M55Hy07df7
x9lnW8aTOXZFHeGdJAT1DuT6SLNrL3uVXoxd5zQ7JYgc5anyai7ZN8dLWd7Naa1mNSer7IjZnRp/
NQsnN618drgwId62MRFGUEG4OwyIMIJ0J0U/4gJ8+3ejzgmivOUw8WWV0jkiYIxy1uVenP1J9pXy
VRyeZN7Vt8WBgnz2t5+rTFTRlXmdxxoOQhU+6Pw3uIdSGzNxdn4aP0u1RUnwQebrlz+6z9ln8ysI
OG8fhO2yy9lPYCJMow7V2vS4DZXH0aG8/9FrlvwCvJMgt2cOunq7sHZmjgkxQtjrZYF2IHxUWezy
BewLNi1o9csvtCrVGObjkznhRGXCiZZMcoU5MqS6pfIMXth9VHGLdPRivRGy2NbwKIotJnTxHUdv
/rK4BaCwgltgvF7djz6Y/HgJLucosLo6JXhdjFxAMiGJp6p5M8bnPD/0ucDxD54Z6fKuzdO5bpoR
+0WpjCBpMgl7ou9DwusQc84c2yGOmkiKxhwnAX6xRzsfsK7GEQsIfw5gsy6cxRoOtQ850BeO//MW
yISUJmznUVhpjotsEBJZ9nzIMxsauDZJUKKr7dKX7oGp5MQYTj7BsgiuaquuWoHvahq7dnww02Ba
v3GWRvfm2iVBZ2FK4AEBLv9y77IVU6sgjEOe1KKpUqOQK9+Hu9otXkBz62pPt81tr+i3NbYrRWpl
jGujQ8d73bfz05gdBo3X8d7erA8bFGdwlvlFWTwvZhFi0nUAbVFzH+MVlL0mR2k375MX40vuTgfj
yQxur+wfYuSHWeYQGN0UkSjBWVP8xW0ec894IA+9K/hSYKT2HzVlTQnvLgk9X4iHXi5yEqRQCylQ
2Rz8FRodgw/U2e0VbZ62MxNMFC7Tul6ltkdANDCvMXyPi0AddxjXEFPntqUtmQBKlPF7NYwTxk0d
SWYpUaxoatMXngKKPTTabNkDdeYxehX386fJUam0vMMtGG065Yd1toSjgie4X2X0FcFeb+UgkNen
11YoOX7Js8K4ZULWbIrnAZidcE+y+yHcGzzOEd53NBgflKEpApJgfMd4R9/IcpDCC8tDg1umdrUT
TROIlZ2aQ3pXH01elKQOcRVKzr4j86wUq3JuihEvgziqgziE74ez2y2oUmvkTu300xonbzFEykWp
XOyi1d9ViE6MC54R2ruqY/ammp2afCU9FwpPA/Stn8YE8Hho+3BU0edfuvhB1GonipeAaPIj6UY3
jwffBG1ESubTuJaWJEBzlqQlUJUmZCpF67a3b8ans89EHeUsPnWD0kVlCSnpqPMwBqXM3kQZcDlW
tismZ2bozzgzA5JWWYwWmGncyY2C0kFh8mvtmr6KllL0zKNq4X1hJiDlqpoJaoZ7RJ4PhnYXarxC
Mj0ft7aQCUdFXxpyN0wU9Cl6yJx8efBmW/lSulOg8uipeYeVCUhhmCoTmEvhL8U+605m9Bzzkib6
J67Xo0kauLEwjs1q2oRCQ6KuBl5Y8fvd39MMQPBw9Zy2ve3DDOMGI/SGe62D56uZl0dvxHgFfUHJ
Y9H5B2/7MMNsP5FKpLW5igclRqCg2XisftSBYsmolbV27g+8JwlvWYw3DFkTg9wbr8mwXYLUlPZi
3B376l0wZ+/2cd2+Bj9WxrgC5O6MPDKxMo18HZFPhJaulZYh2EbHefdsH6Hflth6gxH1ZYgGN8Am
emiVCwTQo/9ogbmDlHw2o6FAhB7I2yThBdfyIP3bnSUTQqg6OC/B5cVcAqkaGmUvoEExjYbTpoJT
JN1prcEfGc7PZA6DPE4fjKy2UyLbt3dq+9B+mGaCfG0ISQFaEFRS1tIxl8Sqa+NQt4Z/28z2dMnZ
EpkAPq+ZNk89EqN0lwS5E36VvkvCr1ZFfCCYZOxTR+l44Zxe3Wy4AEgZuj4i1MqBALwM55G+EqVN
Ec7LqHwQJTWIUuiih8MuX5edUqfupLVuHsVv+NYWWqjI0v4EdXz+E+hPPLtRyihbtHzAC1kvvyrR
s4Y6Uf98+9tuHbZzE4z36HSS0qA1vYX4JCxsyCXF9fcVyfv86balrQBybolxlnDtZ6XrEReNLIAE
hhVX33vVGQSeaMlmMePcEOMthow2rhxh40wMkj1r+8IFIvYY+YNj3tfuDBKl9pWL0dk6CudG6erP
tkpRGi2T/x9p39UcN880+4tYxQiSt4ybtIq2ZN+wHJlz5q8/Dfk83hVMEd9rV/lOVZ4FOGgMJnRn
Cb0sR3dAAiV2ySfiUI72Eg3NnV35f9X7e22TuQIqFTmiOaJvO3dCkiiDqKYVnFSkiRDZ3aKJhVdb
W8PLa4PMHTCJgSAUIc67Nntp/K1Wvmy7yOqldm2AgX4hbzshMxAFpJGtHkafKtzX/mDNvVXvK8xM
8/I1HPdnGYDiXmqaOkH8PgSZRbRTTnI7VqNdpZWujjh5e31rEcjV8litpWZsxbjO8MEmfZ+Md226
HxoUKOSPifoUpE/y+G3b3mpT47VBBkDEvhGlAhrkoOi0ha6xxvR+yL1JBXFmfVzmwxgckqi04/h/
15tBZuM3drLMA0NMpFTKTSzUvIfYfKccQ97oEwdOWJagPAEfe9lhL4tmrwl2Lo+WOh4bgTdWyftm
LJq0ZW1UJuwkkF5ofUoGAma0vxHffbNjDH4MrRmCJ8igocjXpf+I9i19cLe9gQNRLD0MmiaIUI+0
u66sb7ReP5Xjo1RwjjAHIkwGIkJj1s0wownQ1LRHETPyrclZh0zvpI2b2WRQop9iZWpn2KCK6aIL
yqMT5ob9+EObWpED4vqfkws57sdkl2A6rUI7X/j1byrHFw+X/uCIEco6FNoIlUd0ucjoJxdH4nbh
uNv+ZtvbKbFsJH0ZS2NCmxkK5aQEL5X5cfv/5yCuxNKO60QGta6IdUymRWe8A4c4KuQie0f1Ot90
dE47DdcgE3C0c5iHeonbWbpFf9cLvSgHSzlPP6MdFdrlATz1t/d9RRKZqANKtP2EHh7EN9VPNY6s
afyeCHd1+4QKNa6VH9vbuQ1KEstUPInQtNApcUIuC+CoKW6iBVMj5XfSNJyrZDXsv3ZABjDMKGyL
JEHAQV+z0tF0R4825Yu7iBN9b8MGqILfRjZd3JZLOCH4Rt0NGi1yAXFwTkV2+xYGvdhbE3mVzUUi
4UDX0r7ubSO0J4xOlW4Vcjjs3tk1ooHHyjRUldUnhZ4fsINg18JYcgdThmIUqhchcaEUflSKxFKS
xK9QrDXjmbOPPNvsa7MXSlPpaIMEhk5BABB2+0JEn7zu6ULvQuP9FInZMRAyK5mT522/fCcm/r1u
tuYtRAGJ4S60njI5YPh0wsmSdlQRlhZylsmKQPkseByrNLz48/BdrDLhRyNi4rSB8NwrUOtehWkp
DFUQizL+82fh3rkXLuYYaCFNF9VJh4/XOPJB9pMPtFee9gjWduIFoDUNHOPUOuZ99HGxo133IfZ4
h+UdeLv8BgZvwJCXppiypwNjtHZcOCUaZu3YNv0S+QwrvOX2wPA2mZ7fq5dHHwQQu80F+mlFm/Z7
Lkf0u1mo2brQ0t5vf9J1MLgsj0GdTE3SNqPNUlpegh06cEx52svd9He3xMUOAzoL9DaEiL58G8fw
qSZ6bQdOs/tW7gs3vdU4WZp12L5YY/AHDQxloJSAuMrYV/VhzhYLyXQdAkfbu7ceS17sMIFL08eZ
Vvdw0Kj8ZMYnLTwqmEIguzIfLFWwm4EzaLSaOCHgZPv/cMeWvzVRKuWkxucCv8kX41B4kMv9RJ4a
d7EVGwX3wuLVG995clxMMmkTtGkkQjYhkCWVXZ57P/6BB8BkV2dUN+95xEycDWVHprWyEQtRhJvQ
xJCyE9x4D603v+XsI88MAyxmOuWB2uOIpdlz0p8HSIRDGcqElL120zW7zuRN3q2HfZdNZFBkXPqS
5BmGHrLB0sdvevp12xE5Ds/WuXtjasokxsS81ua7KkB3fzSi8z2z6ul/JqVEc/i1CzKI0QldWnUj
Wh8L6YwHtjz+Vch12SoGKWaSNK1K28EFNOdgCHgIbxbi6QWPbob3SRiMkMIUvUcN3oFS4pXDY2zw
Erk8Aww4RHVpRkOPy7KKXNH4SOQP29/8dVJm4zbWxbcXRZWE8jKlmDOp5f6LCKGOLBM8IK2faJ01
pdnjqA9OPRJ/rkRbUcOdMskHpVhcUcDhQqHJNBJX6ZDYEjI3mxVL6DDIoMlW3cuWPEYYfDVRFMcQ
UDA46GflxE+cq0dngCUro0jUaoB0XvpLe9Sy3cIrwK82IV85q84ELDHpB0w1YanGjfhT8zJvOnal
I94Sy3ihJAwg795H9wN3poHz7dkRoE4RtFpIsDZ6hyseHmJQkmiO30anOc8WP9vAiwdZHkahkfQ0
blGXoNWj8Ji64efhqO41t3F7jFGUnVXc8MZe6Unc8j/6gd8EKjXRopCGRspJEL9J+bFubnTtLCuc
7NN6IIg3uYiCiIyhKgYTkq5Mw5pG+cUp3AV2hVBscXobweCp9wUXxWbwIFKGe7I3b6iCu+DwAqXV
7hRy9RsYvBiCcGlrcFljhwMfhDleqdm/uB8be9wVvFGm1c29MsegR60Z86LRMbkggqS08ZwGImKz
6uNMWk8sDV6xe/VGvJhjR1KFbB5MCCWhoT1tram8DSvPbE4luSvlyKq108Kbi1m9sa4MMqe/aIdR
TAQ0hMnifQI9nHBXLndGudvGSJXe5H/46JUZBgDSXhvixKR0X3KE4dA4cIehAFBmfp3HT92CWUNN
PyiBaS9pdFCUHyKGq3Pw0pbVo9o351QI9kI0YVJIkCyt7STcqAM0i1B90wN7nhVP6ktXEzo3H8u9
nrdOGaKqVMmHWRE8KGOdZzk+gCvIN/v0vhM1V1SKQwMt9CIpXdyCNkDWDaY6teRuidwAQobbW7Ae
wF1tARPsiLoJeo8ahBuqL3kyQu/uiNS4hTlEbtKT91GZMEcZorTJUtQTJPEsxU8ROU5Ih/Pko1Yv
jqsFMbhTx6muQQkGz8Lpbhzu0WaCS83a3jXeeWCiHNLVYH5QEeVolezpAfLQp1S4DdAtJt4E8Sex
5CQyeGtiEK7p8j4baN0iah0SPBSxXVUftpfEM8EAWBBIqaEmyAxCZ8OSlMKWCDnhi3F2bv3Ovfo8
DHK1Sp4VmLOlZFHxDimC8B6V/qfK7R3o9qB7KvbanRjYvLcYz89Zzd4aTALKlKDNAH2YlKHK+LSE
VrjHTLH3f2gMprv1J7AoqooUJBpQ/phKkxfIDcwAFi0S3FERXaKWVtmQsw7J3iiY7ag3ONfg+um6
mGR8cpQSM5FxQToTETwo9/mJ0T/oan5oTFBsbjvLekAB4b7/1sc4JAZh0rAscN2FH7tT4aBjPrS0
B/GuftH9146UH8bZ4NboV+OmK6uMjyapFhWxQd9JYNIuJ1vfhW5qt16WO1SvTdhPiTs/bC91/aa9
rJTx18XUozlNAFpm0tyZTbqX0tKplOElE1qXDLyLb/0Nf1kjW6JUiz7DBBUd/zFf+4Vz33hSR8yG
905/guuiymItn/5pjWyhEm0dpYAXKLhljQ9xSE5t9V1piBdPk6dp0/dtY5yjYcpv48IuCnX0WeBo
xLM7R/dl/TEALfg03+oVxox4NVjOqWBLk1Xxn8tMnekVwOll0HdGb55HpX7aXhj30zH3WyFpMnp/
kH6RHsPzsKfUXMNOX6zpnpZXMGQ7WvlXjk3e+pjbrsrlggTTa+f84Gie/iJhADa3i2eaFJxBkT3c
xwZ37mH9svh9KEwGa8QlVEL0quBxlt+N5ZemPosdj73wnZD6YoTBmGCMEyNecFN0juSh23xX2qlN
HgU/9zKfN/fNWxEDLR3p5HLScezm8qyrN33nGrwS9npF4OpoM1DSC0leQiGGpq+MQ4/asuTXexkD
YTzp9m2nkNlqZbAkAsZgRuycgCjTfEKzCgbYDavKM85FwLPExOkzuvLVvMU3QvOotajHunXkKbJa
niAExxnkPwqX2ZTrCig1XptfJCdzjDsVkIhWG3Dh8Fjotp0BAwBvISpaoiEb5pkSRSRuTcJz0cQY
x4w5sTdv8xi8UIZqSLUQeDG3lVO14VGq0Sc19FaDfqltnKCu9X48Iv9RqTSWIOgoo2uMornR9NaS
vcjxlwX6t8OHZdxX3ECPt4cMRMitMtUozoAvJnhM9eVOqdG4N4vu9rreCev+AwnEN28/lbooyljP
r+9uyB84iadWFs13g9LuwA9AaM5saxsZlJC1Ui2CEmhblZUVpGANukURMVGRg8QQ7mNWnQeuhgbP
SxjU0M12knsT0xNTMLhNpD8aEThWlQaDrOnO0ASrI8lpDshJLWW7CCoH88OzZcypg8aJT1KuW0aA
v3D2nfrmxk68Yt1VdqfWjTAJKa9S/nFy6Pxg6CLT4go3VBpB3Jl7Hv89DwFePeHK4hJLRVmFKS33
SZ5yajGmmdryY70ffMFROBHRdpAiv/6YK2NC3BklhOzRvdg+1COe82rlS434ddRMe6gbewgkTvTA
+cyvlcYri81cScso4QLS9C8EOsDR5woSeLwGk3d2kRg6BIhMU2OnhFPJiMqMKHjmRbbh0xanZpeX
6CGEJLEPrl6On6yjwMUcA3Hx3OVRJyA1F6k/ZuUxEDocm5dtX1zfuYsN+huudq4mVaWHAYibyNRb
Uv0cZBH0HpWdoeb+tqV1p79YYjCt6csub1M0axUBsZoSd0LPbX7mrYYFtKHug0VB+iL8GZ4Xp31I
D6hjQ6zn1DvEE3f1vnRij1cSXS9kS5elMcgmVUFYiWUgI1s72kl2Wlp7EiASNFn1fJIbDFUhjaoe
m9DTqy8pr5GG5yYsxomtNpgRUDwL/bp6UPEMaZ63vx3P89niaARmS1lbsLGd82vGNNibtkIVsL3A
5U3r0K/0Jzz+3k52MLjUs0giJe7bIq52aOV3tbj8Ls8ZaDt/SEPmbK9t/Xa/WGOeVOU8hy2ZAcZU
uIMGlhiW92TuqMs6KF7MMGFRLpYpGt8xPxElvZOID9p0W5muIN7nvVvw2hffiZYv1hjoCII5ksBb
iS0UvS44hvOu0+9J9DCFSKreq+VtJ/Mmxzjnm62T6pWopUmpIkEZfkni50H2tr8T75QRBkB6bWqz
AD1JiGKRbHXBhmsr5wGFAvo8pLRv2/Z4XshgidJkSSBROuOm8JS8tsTeFepTOX3MeQS13JUx+BFm
idynMRxeepxtOudMEkf5jBKTL7mlFztcZmoOZBAGMqRcEoqmRuOBlJQnvZAehaL7mI9g7PqnPWTL
qDHiy0DqcS/36OcRwUJap4aVgplv3qWNv21rlYoCUo7/3c5s0bOITah/93DADiyELhr9dqYr3xpP
Ix7y6m2FzPxi1+iJKdDpo0dW5nOVoemDbQO42JKomnVplwpwGZqeVY6TldqaP4NaR9zxamacL8hW
Qecc7amQJ8G9LauWKqpHFFL8PBA53YYc1GJrn0Pfaclk4G5pxMnqxru4finE2wm0nyh184oPnBOn
M7FIJCWZltD5GsSMQuSbw3dVTdCkYC89TxL9nafPxVkYMOkCWTJbEbEV5S2pH2izOh0Gye9kLnEW
BxjZafgSsvRyLGFZ+mAP/Qc9+rjt+Dz40Bn4UDCTlOgCPpLsY5j22NrBvtkNYHEzjog49jwJbZ5P
MOAxmVrUV8SUHRI2CBkPKBpZS3HEY4rIJyXhDVNyPJ0dgC9StDKUVKOvLlNrzsGvOUMGNOw48MHz
CHaGTa7kJdcWXNAJdADLe/R7grtGRyyQHHgSUKuOjsyIJENoUjdZouBBUWIMIsrokSLHhOhWFtwl
w+0y+gPvybK6eVeWmOBmyVvQQNPUhVDeBtExVe2AF63Rk/IH6F2ZYAKbOdLKdqb9V7EKvRsJE2Ma
KrUGpIVIywnV1pPEV7aYsIaoVYpNha3KmC15vi/7vQF+lfrzHH9QoE3W7/MK2ZnFituHYdmXsbd9
1HjbySBUGvW5madw/aRzw/C7qVozr2TySty8tZ8MMhlimEdmh9bn7BTcyw8iSI0omzS4GQ8tGjKK
HW2RHVw8Z74J/nBOPR6xy/oHVXRoyRPMNLCK8lEzRllD+1YjUK6DzzC6q0q/VnfbW8mxwpZq8rkp
9VjFbd2GxAZBubMIP/ugs7qQ20xOPfDPHf29ILZCo6WFNOUSTrZ0Sw7E1kVL1y0VDNZUXRSPNMKv
mK47ysUkc+6ioNDUUmjhKJrgkQC6y7JwI8sdZxN5ZpizF7Z9mRKK/J1Y2E1V3Gra4JmEN9f1zrm7
LIc5d0oyBmI+I44r6rlyy0pP0AQXOXoyntUy9cBc+6lBcikdw/tJqwIraZ9mvfmCN7+tlrxfs3r/
yJcfwxxCA3Grks9IL8nNqa7uwuAhi52+eYHmQdFx6sK8DWYOI/QcBxV5bDwCSPMkGwm6PjWI7Rj/
ehrojXGVhokqqeoxpYVAGazKwzFq7VS4SQind5u3GrqzV1YmudP6aQRnYJqmljTvMU9cTzMn5l+/
SK++DxMfpOAPqcYF2ZD/KOGWXejPHm2x540QbC9IYWs1U6dnAhFxsgUwSir5Hn0/mOLnLIhnhCnT
ZGjZbxURg0oj8jrzENix6ZsRTz90xYopIVgXdQmqDeSPIkNN4kXVSskZQ2+YvqVIAgslZyVrkeIb
I4w7J1mdKZFaS6+fBjRGVoYu9xSTLTneRbHHi3NWMP6NOcar03YslGwZJGdAx6thzmdBiKxYDa16
+QtOlDemWNfu8lxLuklyEj21ErJYRbbr1f32nfXO/mkQVUc5Gtcj4wpTEU7KoBQS4MYboQHUWolj
hDvDaZ3JFWNwQfOG5VdCRazrYpG5SHTBQA9FXIPJsXkJS1fVXVMqLURWSsx56q074MUSc5coUk+M
UUOPT4BKpOlGjTcQj7N/9NcyN/Gb1TD3CMlykPB02L/lGy24Z17gVLv8pXeiXeqlPEZDCjRb1uiK
r+BOa8FgUzfwCbGDNE0e+lUWQfgjzs9VENhdKDnSpDSWoleft9e5ckO9WSZzzOJSqYWgjFHfyR/n
4bbunJg4OdYnoEVD41njfTjmlNViIteQAcBEYPHYThWIRc5zxuuZ5bo+c8AQAIAhLc1pDVkF2Zkn
YYLkW9w46Mj0Eje+LTlzJOvYYcq6KclEV2TmFhnDUazKopKoZPM0/igU0R5NLwp4jQXrTvLbDtva
lofoaQkGAZAYGbacNi96UduGUt8tcXVMFv0xjj7reuRue8haRAUXuZhlkEQccj2veyyPjsqn7rSj
E4bZs+IHFvp5aitwu0/bJtfyY29MMlAS6iIqwR1umF/C7JjLgTROh2D4XIAMKb0J9/VJdsRjBiUX
VLSFyuJxFq+lpd/8BAZj5iFKZmXG+VfFmzm5W8QjWcB7fRDDB1OxjO7Qz984q16HnMtGM5AjzlE3
joivsGrjMH5IvOqIIascT/tzsNP9zsYD6kFz5mO7qzBRDfVxp+LNLKyD+OU3MEC0BKYqVPTaMKWH
KLkXiTXmt4FsLWbC8au1dv43O8xATzhm82JOM/WreDeBynW8p4SFlKiweo5/mG77Mp6oXJ3pAI7Q
DcRvAFkrFr35DQwgkQSyAmWILTd3kxdjUF6wpbPiiw4dHuCFgLzzy+BShj7wOJOwt2OyL6BXryo2
GR7Fzi5R2Dd6qxe5TQUrjQxv1sdAU4R2ENUUcJBEaIZANPwY+nSCtPB5PJrvgO5vx2FF5cuyAy81
3UnorGA2F4IJvn6mU8Gyl3vBA2/qZK0z9XplrLDAklVal2g5vlyEe9Ia3eBQeaGrPWj3c4/JxAjk
2+OR14e3foFdVskAk1YOGMnICrC8iiEINJfdWDwpTWVvIwHPCoM9CRSMxzQlEljzXCW15+KU5/fb
JnierzJgk8a1CIHdDO9xD0ykTn5IwKOEfDkoNuZnXnTNWxD9+1V4U2hDg3lBuKFQhnZXCp6eIyI1
K2d7UTwzDKKYGTRuQwEHrEaDVVp+0SDbmIaZu22F63oMaBSB2hbEaClO/2JQ1B+yZ+M76nvuvJ93
8wN5UL5zbHLuBpXBjjL7L8ZonNmlzMmYHTHdzlVxusavOSei4dwCLJ+CHClBJ2FcxQnG0CHLYg1d
/pQssR3GiR3NMiee5wRQLIVCOxehlowRGuTG3A3C8r4bmtwyibgjYcGbcVp79F8jB0uagL5yyHVA
IxWe337UvWWnudPPxqL6cNxpBA7ksyoB6ix0rRxQyEeuxKJ0NiDS99S9+SCdu0M5WKjx3YyhpfrT
J34hn3Me2CagUpWHPE2AydjWdHSjeB9nPByhOPHny+U3IrIa8hLRtVmPX4OWwDePIMp1xEdaxySI
tZFZd3jB4apv6kTSwFmiqpiCf4slmR4Ni5ogMYDOpmlxAs0StTuwAM81j4xl9W10ZYmBk9DI5DCs
8Y7Q0lMdZXYfH3X1sW/dbgKfCW/WYo102ASF6e+FMbCiTIuBMdUOEec8exG6a0dBTa0wHO/SKf2y
LNmHRE5/DGWIKfXmoc4iXEDPShv6Wtj4QxQ963Hoyvm4b5evhdnaA+5HDvTxdoRBIbkY4jQSKNPB
4Cfzg6E8CpFTSidQaFuZEFsc0Fv136sdYaKXfAyW1OxxbeR4aHgi9Ov6mwiNALYpous93St2CYJD
a+aRb6z6tG5CtE9UDVlVGBdLtHQIZQ1ZYklzFfJk8vo11td1+f8Zx5JDibSVKaG9ubmppA+T6S6T
v713vCUwzhSh8pRAdRcpktKfyU4ZOeeetwTGE4xErJJkwLEvF0vLUzut9gVSztuLWA9SDEWU8U8W
DZYnSwqTYhApgEm3A4LKiI5PfzVvqjPmx5y/GA0wpStjTGwnp5iNU1CAcZbsifQ4ZMeER9C+phrz
xgYT2fVaJy2ZUdLURLOfJ2t2C2c6BhAORMHdLR5Ez/DGXXmcO6vebW/m6lV0tTzqMVcx2KLWda83
SJoljYSI2bCWalcm/pT/1LrOh5aosvzdVXtlkzlIRM8zU0x0uqV2s6dMHuK+f2l/tTY6/7Y+5lDV
QzYnmFUBNlXGzkTYEJa4hrLANQf5GCB5Vg7lrZFwB2vpJ/vjArxaI3PSglZtCnAJSuhXppFZ7MqJ
pWHMMdpBLhFOyovNVoOlK3vMyYsayTSCBaCYgaIhvROkL+B2yGXu2VtFkCs7DPiSfGi7LMB+0ihX
vKFPusgx3f6b7GVudEBdjRstrQa5BmTTDLQs0xjtrYu2Qj20ugEXFXYL2uaoKnHrGJbogGjd47VA
re/jb2Nsw5eskWQI1RQZf+WhHG9F6K1oiHaXiFfUXd/IiyEmfwZC70hquhEDm+F0TMJ8r5gmByjX
E2aXnWPbuTSjEcggqYgdhB6DaCG+VVq4i/xxGqEx26i2EEtWmrZHXdbuUq3xmgkSWc0Yn0ehuxHy
YtfJsg1Jq9DqU81uSSJBhPApkIKa81NXL46rX8ogoNHMokg63H1t8VOVn4XyYzBwAweOI/3RC2Y0
xVAlSKeDB+On6tZQ3qWvMzqxGt8G7jbwrKc+rpbEoJxgdmFDCjwoRhv86VDbDfbQ7vGy8y9uEV50
wnNcBuiWPJjMVIfj9pIfodszqaBoH38XhL+Zw8VtdfFcBtrGBs+/pcqQcEbmEb2eGP+128SqX0Qv
P6EO4sRc4WLe4hh0CxIxbgQhAUu86mkipB2gCSTtpzC2OR+NdyoZrFEzMwNdEm771kUvEHJj9Q+C
Szg7D35h9xjW42X/3glmfu8m2x2mky6o5BhOSTnkFgy2hAcVjlLiNhS/8opxnH1kW8QqMZC0xKQZ
F9meEm8QXqTQM3tOFMizQs/hVUxB8GJRxwAOUhS3en8n9/cgWuayma5HLpeNYyADbP5F2oSozbad
bmuyK8Slk0furPkycUv5LiacZXE/FXWeq3XJ4iAXSpP8Ui0luPlIiXctHUOUdyOov79uOyMHE1kW
AaENMj2v8KQtMIeIF7WllvkuazWOz/PMMMAxCGNaSSaAY859qbWr+mvSf/q3lTCIoWctacIAUGhg
z2YfrF2G6v+bCQYhxrRvo5YmfsvqrFZeX36Kxv22CZ7D0b9ffX61kUnZUdxbStOD+KaXxwY6h+Sd
PDY7Qy7tQpz2U728bJtdr7Rd8JZtNDOK0kTHHhCCanwTUOjmNkC9Q7OvAqXcxpc+mf/7aCoQ3jRM
lco9aArzvaSpbbIGHdqOojxk2r7qY0sNMFVp5JxLct33LoaYr1boC+p5tJyupgdVeR6kPak4jvHO
9l1sMJ+tG0yFpBn8W/RHKsLW+5FnQI+zylEPwKPDi1yJd6begYrfRtm6R6wLRa8II0V1icptvVaQ
fpGJ9zte7E8/x59vjYsxJpQsR/B8FBLeU4r6rc7PAajs+/iz3nw0I97k56sI4JYtBtvljqhFRHAI
xjh66qr0EIfVPpUTu0iLu7a+r6LSU1EZ7MbZLjPR6c3A0lQwGWmGPYjRMVAjq5mjyBJICp65/qYq
S/RwGffIHx/bJL6VZOWmrj8NlWoRqALJAgSucv22bsB1KiqWlKSWWoNcQc7cOswfJ62x2zaz1Ly8
WdTYVs3SqkLVW+TebUXa52TasVzbsdCd6rY5K/nHZWo7a9ANe4xBDNYLu3hU97L5IZqkD5jS9yfx
ca4R7Y6dYIMjai8J/aHJod1XpdznFL2ktraTucRM0lfDTG9/+kykfhK63S7FSBB9TgUh/zHF8xXm
DkPNJUrVHN+PllcHFOVylO5jcBEkXyaXzhYmYFALnd7aBjHOQWflmGa5UWRFQS5f6EljZQlqc3Je
PWZctFyPPS5ngbnN9Bzi1yRE5wpJH2XhhyIeRsQ5yuO/LYcByEJqoyXTcLwzGYxoY4Qh8IGOSv6b
FQYd84mYQoqxYNAKd7tiqR/A3e6OxcJBSN63YQBSLoqhzzW4RKCfF8E256+C9jelnMuFwpZy0AAG
NtwJJuL5tqsaN6j6FyUdDmPIS9fxkJet44Sp0RrxgBA3afDtNZQ4mv45gVJEr7+MrbKTzOEMHdon
zNT7Sxm4RfR9+6tJnCPGVne6VCRFob2+ISSPygSi/nw2H4yT9jk7Lq8925GLUuQQcz4kx/fZwk6X
pcEoRRUKZnVrjcqDDJbh6GYKfm4vkGeGgZAqEYsiBtuw09UvaTEeGhS8lym7mQNecpI6+AY6atRz
ryKuMVEMNcKgpzNPNUjTMf2mG05SNbfmkts5+qpIorrbi+OZZPBjwLj6MFJ8bMzu81inT+osohCn
V15AMK4Zdf4ylE/bNumGbS2TQRNBkHqjpN12GECxeuUm1BZn2wLvkzFIYjaiMClhiJEMAfdnoedW
XKu3sd4dNZPX3f5ONvs3BLNSz0hlT2pHo/3Oq/a5SxnKVQtqReTTAJown3j5o/IJTFZW+qx/317n
eoj+2zQ75b2EYx9HZY9BslrxxLj3irE7zHNhTwr6FnUo5Unf2oJHJMkBULap1tQEQa9aLFjr3EZ/
6olvyPvthfFMMGHXjPmSIG9x5srOq8enJTtW4W7bxDsJq8vmMbHI1EREiFUg5wSxjslpLelI7rQb
qhkA8efjX5BDXD8yCD0VV4c7lAVTydD5BElLlNnBolkhR9kmvKluzoFmC8OlOQrhSOs3s3xfDWek
ybxq3E/o5CpPmcQb8OJ9JwY+dD2RpFHCHubCM2lFqx3Orcz5UBy4IAxcxJ25hJJI7+v2c5NjjAyJ
j21X4K2CgQtZr+JGo0nwPNsbxZdCLKy+iuxtI1x/Y+IO8AkEo9Ig50tlv0XMh9FeoxY9ArSAW9zw
+nE528Zm9pWW8s7lQFmTQND5KSj+7Yiy09t1RxZSv6KAdA40jKeAz7LnJV/fSen/PqRsSl81kzpM
E7izeOj24w8qd6dCrTW86az2JDqSP7l4utzG6AKd/f6YPnM+2uoumooCVWxUwE12yqOOyRKNCYrg
Sqs+ZGnh9LJcW2Wh27GhnooUupCgR7XrWDsVfXKMm+EQ173baJqtqxGvtWsV769+DXPc8qJLU11C
453qK56y+7/qdfHMMCduhJAyERS0fOTDCVqrbe0hAT1OtjGAh0jxzabgHMBV0LpaF3MAJ7nQwbCH
dcW0zz/T6X32KTBnEAvHj7la3C2CwDG5GiJcmWROY2vOVR80DZrIcuMQpIVXx5A2Nuafg8DTfF3v
or7Yev37FfQPy9ThjY7al4IOTcUDsfw+3gu+uuP2n3K+3GvX15WlVq5zovY9Mo83zb5w2trqjjX6
5KAhB3pGewSpDoa6VKg4Y4wSvTycZ+8aDb8pXa2UubdFIV+qWUL3Ti60BwGYnYaL2+mfBxl922q1
H4XaiYvOLsLgIBBM3ygf1S5xpyz9lkvPIyJ4GaKBeYN6TqfZ8RLZSEFboQZZbdJ4U4Fkaj/f1KPp
hFn+F5rQ+PEYoSXoQFIxyPD2hu6gF1EoJmrYow4Gon5xtWi0GvEh6n40lZciVaEcpORRGDiG113x
t122JKIKpGolAddP1ziTupeWDvOYBVbN4VVefyteFsiWQ4hoRlAox1cZ7zVkBqF6deyO5hfUXrzs
B7eOzYHO1/vwyhejeK57dHJRCiLJk15Et/DCQ3PMQNdmtXt1Z97x+pLXe1Kv3I/+pCuToYlONTNY
aDlrcKhKOa3VZY8NxiXKfXRsbDOxePfsavBwZZP+/domSFB1qObiyMmHcSitMTqDo4VzDdFY9I8n
05URBvjbplHrrgeCJKcFHfrLrtv96ipXMBlQcPmjeWtiLoBlnnM5bYHHSm2esyp3iGC4ehVyMJj7
vRjcDwKtz2cZLkJukn3gE/DqkdFazr2jQVTqVYt9T1zOXlIM2tpL5pjPZZNWc4pTUP4cXd1rbwQ3
S+zGpeI6+ieukO3q8MHl07FqAmpXk1EvYA5a4hN6VKpv2vhdSAq7JL4QP89Qz+t52qhrnATXOMwS
VuD91BgZfRiOUwUx6an2cjV2IwybCeLgKmP3Vexat2iW3FKq1I6aAJOyAOIurHc6JKmtNJgsc3lJ
6tjRgNtBBVL/EGq1CXnKDOP79ifhuNvraq6OUDIteZbQdFmO6izGP+rIybWY42z07G989tdBnCsj
4tAGQhqhfhoGJ9E8KNnfJbevvjT9BVcWUk1Vqpp+aUSiLtDHw8C9Oxyp3iQtmeo8Xpf1e+N3bCoz
yCNBsL4saqwIWSFDP2rDNyXdydO37Y/Ds8JAz6yrSzb3uNKHzp81xzRtU3C5o588KwzilGWSdpoM
h9WVny20ydrRG6KbWv6yvZj1ZM3VN2IQh5D/R9p1NdeNM8tfxCrm8Mp4grJkWfILyvbaYM7519+G
9luLgrkHdb3PqtIcEIPBYKanuyXEqlnN8FR8JafkJMleFTlB4ysYLA30cwLIA4g8IOH3B3peH84k
F3dGm9oQqQXFREyK6xJFxCyfAztRzgMZQjrkUYxsiMZTL3h4ChyfH5gsjVYlusL66pjI6BM3rQpB
2ifIOjWuITfU84RiDeAqcfNq0PFhpF/bkoA/PgZKgOYuqdrbHj9DYFa0MC7ZLHSzNJQCPoO3Owjy
uwcyZKKUSXDxauzvmzPdNHTqxhozIEy8yP5Zh+OhbtGKJm4eSK/UF73wBKFQ42MIZNYlo59R0cuO
9fqNxudJhOsQfTY+bDSaos99goRlLNCbNF+Kany6fMwEp1njYgbRqVa3FmaDBuOlbPwpfk77h5T+
+G9WuJiBVLY0nAmPnaoIGJp3Cc34TkkELrC/I7+yc57krOjwGtFntCxlOYI82lieVxEIk/3Q36+m
dxPc51r1rK36BReHmvZXSyOHFbhdHSQGfVyGtSwarNvfnXdz3HfTY2PNCxXP+8zAZPGSHPPaCkzV
xHyTiMBCZIoLt2meDTGZ8aSqMI6I22MpHpwmdamodbg/NrJ52nCxQM+nRUtM7BLjMFl9xU3D9kzv
lzvnxri2boYXB0odi5tfx71v3RFRnYqt48IO2lyYqBPNogWDCRR6OJTU1UBDD2XPNJqK16ENLvv9
fiVxs1guSMSOTOyOoS1QsQhWvwyBf0zeGPatn/qBBEj5LlvcD/C/PIaHZmVUlpxywUn7m3LVPmpR
eiigXXPZzH5kejfDnQNQT6tapuLZ0Y1Z2Eh4N071/58faPvGtznft/OmXVQTb21l/NzJw89+7Q4J
QIGXFyJwe5tze2115HgukZkpaxnMVelN9nQuixSHOj9eNqWKPhqXVtj6lHQEXUNfkwjGsmwXTVHg
N37EFSbIJx3a4OZzYmGsoguroQ8VA5q2duuCVeZGbrOHtYSYV+7U3tA452WGdsJI5wfSON9BUnmj
dK2vmrOA1kjweXiElzxjDCOrcVgHy8/nzi2rO6grxqCBu/xt9rFQ7weFJxIzRysBMRp7BnlKONwA
bBoQDSSfmOf304P5eTrPrwKTLNBciAS84Iud1ekkVygHqNHf3cC08lE5de0wvsc4hkgCfr/7vlki
F3k6yxlA0o/sLr0ybklUQtWxubaP9hM55G7/NcVEJ6CU3eE/3lkOF4NWQ147qH6jRgzwepeXtbuA
q0VL1qup0t2WCO56Ue3KYdf0JhHDgJqqTRUqICwE5b7yWS3RZgW8ABw+sy6eWRX5KPv7xl42ZJo0
T/BR8565DthTPBJKC+hvwIwFHKLau9Jf04F+u+w/IrNcfOpi3R4xtoNldl9JGag5dJ/0p0zEASlI
ahwuQDnLaIJOFZHWbqao6ewIfJDPXW8/XV6N8ABywYkUyYpxTdyLI3Q/tYMGPoQJVHTUza7kkDEw
KCjIidp5+7PNv87EbyxjCQoKCjSN8dI6jr7qZYf1XH6z0IkfP4nUky9/SI2fzavr1ASoC/tVgTC5
bB8c6U7cqb4cUzAF+NEXB52UIHnAdcIEw9cj5MKP5aENAGALk0dRPfNfinL/3MIarwdTTXTsULNi
I09aWASM9Sn2gdCvXDZmT33Dnw7CYrHoO3LhBPy02qzncBQ2Z6V7BWQALG8+f2ecj8Oxj2goIhNg
rvfvgVrjO3skhYgqxK/RH81AOmKaB0mFkekbQRI85nVYFzU0RbpAcCJEe8nFlVluEtliqOrer4/g
xfVjENwkUObrIeyhCC7ay2mpJnPRxMl7wAPtES9kLYA0pyljvhITWO23LHvQZ8cTrE20iVxUMXt7
yp23YbJQCdlZV6grP5LX+jyinNuEy+dy8jpR9eFyyESj9uPpMDpd01YNX3QCD5DSPc4qeq/jay5C
9QsyLY1v48lZ06WSjINRfy+PujdEJBqfQPHiOR40B+UQnG+QhGFSZCy2pQHFrZReifZUkP1rfI+v
teo2V9iztwukW3pAOzH15dflxQy9/pP+cHlPBafk7VreXIO5ZpZ0YS/5Lsmvk2q6QQZ7NSj2OZHq
xUO7z5UkhHPazv5lwwJf4rtHCeY7h6ZHTUmKAe+eQzsNrVzkOsJvyYUdeSoXFHjevuXso0IWtjIm
DXKkh4aHoOM7IoU+oUW27s0HNSs172oLpzC+GsDWw/KK9PMM0WbZZ083Kbz8GUXR/E2hdGOvzLWa
DCvyGJBrMEaiUArSEHdwcrWEhpf56fV0/q9H8i1p3Ri1aQ/e2QWoCQzA1PNznR5SJ3BEBIgi3+TC
jVFXCVSLQLX496v0byGQAgTqlz+hIL4oXHxRY3uiZELdFiz3xvpsk+8tRNo1w71s5o1P4cKFxDeK
6GANUxFLyOSVAi3o6rpoLeJKk32l2ImrqSWIsws7kFIUIvW7VDU9fX3BHP21bEuv84D5AHW6SbTx
qlSXc93bjz2ZPjVlCikt4i/6zwmIvaVu/AL47RygwJEFY6un7tRjaKHq5IAoq9e1ajhJGPRRRAvc
2y6o80HNzmYUgTxX1VgoztA0wD8lk3ndTupBSzpfaVa/hpzKQiAZq4MdRraFaj8iw1z65MyZGZsL
kt34WJztaxMHgdFz08AJzL969IbXU/3cuqqb3apUsKvshuU3dbto7nnmKAagDzUWDR3xGcCHPMVg
cqZExjRG4ypiVhBZ48JZZ5MupiYAxE7ePg+tdZDlwe87qfCsCqiziQraKXtHY7s6Lpg5ct+OtQq/
ktvQpD/J+NmqHvpOULPZxc+ARN7UbNsE4Q1/w8cQkRlthmlMkTFJbnPN6ImVQBbiZ/YunY0h/oYv
VqAjJAZlH5vrCjqB9mNbCT6ZyATXK9G7WVvSBJ9sMkZXsWpfcYLELgVut78xv74Yf22baEPKDcsR
prk7T3QJl5h4EGZwVVk0jSVaEOfhKlnaXFZZQjuC6IjOYdo3B1KKIN17qex2azjXNkDlsqYFhlGl
MfPyIRiR6Ekvw/Sotc9ddn85Fos87u1W3VxgadF3k83mdybIpqR/mYYrARo/fR7V25qGdqa4dSxq
5+6HKQt8TrZmM5mJj5nB2lYSiSW8Wh3nU6tNp9wafa0yriZbL93E/JpI0lWSaELlWbZBv4eoX3Z5
+NE60dqWWbEShJsRExuNff1Vd/sAyC2WAv11+dsKlsmDkFAeq0hrILFTI0aG0uMh2x3/rJasKjLC
hQ2BCYufwOqJXTfrgjxLcXq3NAYvl54vL2TX8TcW2Bnc+Aj+e1MCKgzwilKH6oCJGzBPrLMqwP6I
zHBvuESiNY0TQOHH4WTYYaJe9aKYtFtcUxVLs1XLlHWd35OlVqW4YjBu9vouIVzB3jTmrRQxvV7r
jxb0boy7jg0U+bWOEYBa+lU3HOcq0gYBoo4Fg99cerMeLib180A0UlkwkZDzorCRRxEt2u5VuzHB
xaPUnis51QlSKqcPEZxuWkxdFhQfLq9/lAog5Je9bTeR3+4R85ONu82SosmLjjo/YwOu/TUs79Dl
8m1/vVe/MxhYcisqLovWyHm4U7adQgbUlhXytYhBilJ8HXucpAU5pIgPXmSLc3ObUhKrFVwQ45rQ
j4pk7awjD06y0p2Wb5e/5e7tCCYtxbY0XbV5YkcIxOIcMHRqrV5Z4PmUCteioVB8ZndJ72b4KcBO
iYsKA6gICnRCRjFERjKFEk0PZU5cM8tEuge7dU/GEPa/dfGzgDKIfJo8A7hFbV0K/Kzdf1v121R6
GbM7J/ayOXFl8C/GQhqR3StkY5g70ipdWyKxEajJG/3skAQOda3Ws+4VD0ibg1G7s+i21EU2uTM+
SMWwmAkaLSSOI4uWFQT/tHCYDU+3+9uROH5q1l5SNahc1q6V1rcof0Xp4MCfnghVT8lKbsaBRmta
umninMpF8hp1vqvSBL7QPwGRfhy0x9mygzKF1qqlHyRZikBcFqaLEdgNChNp3t+syXqanQRKg7bX
x1kI8pawryigTFV9hYHWb3UznizoK1124v2gDUeF+IStgEaPCwh2u9aOugKYlV6xlncJaArTyGEc
0SBPO1y2ZuzmX5puAAegOqbGIwod2V7GlukaqIQ+gckpsGkTe0rxVW6Me7Uhwaq1Xp7LUYEBeWcu
I73PnrRROrTDcFhGJZqU8Upv8K1nDDTGq+zHpu2BDMotJOmuL7NTZmDyMEN5LRvMkEjjLXW+g9P9
h6SC2Bx1WhnuSxrtS9UZNzokaZUcJ0p9yNf6YWypT+0KsxiV8bWQzJe+6H0bWTUQjidjqTVvmLtg
gNDNXOgnuzLO8vgEzVKo4skHdEWjNjd9QkvXnH/2nfUHCBLIqziObYKx3eT1mTJtmh3SIHLLRX6H
3OcQ99/U9fvlDdrfn19G+J6qQquqsQjip2qE61D4g34HxKfThOYUJpkIgiCyxr1i2lFq9JbRr832
bYeZ2y72kv617TVXS+8KJRf4+m7O+P4F+aaqNWdSGzMex8WAgNdXkkmu3kX94k3Ui9UTsWhw+Wvu
JhAbg1xw6XS5dYoVAa3ODRftpFNpiySwdzu3KpItSzYMBVrX3Pm1SKLnc8qgCG+0joCLlm6FC/2O
oRFlFOdwnj4lt23qi1o87D//lh5tLHP3etmvrVKwibpMuce0kjuUr3naCxKWXRfZGOEudLAL59rA
7gTSWV6WBUNxWzaBVGdu13vU/JMztrHGfs0mOwIRbQskA6zZ0ucJ+V76ySkfLvvEW6mU+2wIfv/o
WP3WhkstQCqICm36vxmvZ5QishN7v+Rn55qx04A8+a4TtsaYr10yy/tiW6193kIupH6Zw/xOOxBf
vqsD01389FxHoqRvxzk+rJJLbCHh3PYdhYJWT78ObK5v9VpT8ATY6wt/MML5vmSb69DnELYaMTMN
PwykG3VyE28JdTTC8k/Ntz8Yv/1gkfP5uaxGKmULpOCBeR8omDgH06c9OQichEW+S7vFu72jLppd
YLcYYFT1/iY2Zb0h6SjkUtsZLfiwJs7pZaeGOM8KLXhWANcO48GIbBf0fmJdA5FTcLWJdpmHXlpt
yMri4bGCRKUuXeIzgk9GS5mFlV9HQnEDgePz1TgkG0q+GDhvaqSf6Ln0CwYe6KBgA4XZT9NBRMC+
Bw7ffk++s7YqQMS2hckaCksOVlpMO4bgMWXjQ6u3BigQQzWqB58p9ZPPAr/ZuXE+2OZSaCORTdJN
K9O3rRN3vsJ1EMqv1QtrgLeu+c3xM4HJnVfQB4tcXJkzWyOtMkHgXJ6QuFqus1i+1Q5fk7b8Iljd
zmXwwRYXVOQJ/EY5dZA9RkpIz+vBfJofZpeeMoB4WLOtCMtP8XX/KjojO5nDB8NcoGkNS87M2YDj
NtcFvc31azV9xjsACt20P+oi9RrRLnJRRrdRR8kMmCvqs1aeiIhofg/n+mE9XHjp2kyx0tJidxCb
l0qCCqi2xpstt6Uo2TFZLgcKncCZOVEOhTgR34zoe3Ihp1ITjJX3Nc5kCThBMGdfpPoIh3GrGtl+
6QplR0VflIs842jPjtVDopsq15bEJq0X7785J994y+OZDok2Q0gYLdn6SXEbDyXQI/1CfyDeYN75
pB4w8NLqruOLgFiC5fHPqrInQ1lUqe637fWw3KmGoBK290rcOgw/W9XlqrE4GWRbx3Dx8ErESKR9
JAcnAnYoFIZsQUzhh6y0tI1zaYG+Y+vTh9XvvGL2nJvsavXmZ/ADgK/cfKC3It4c4SK58KJVikqd
WWeBmyVIUkAObESjxVVI/f+YSfB5+9qjIgblc+hbIy5r4YKPOT9ddknRZ+TCyGi2dq1byMHG1fLR
hjiMMrhCoPGDh7mguSa42d8mujeJ89DY6yD1MEV6yzUTVFEYbl2gpLKHevjghVzYIMgfTIL5OHaz
BhB1YNQXOi7y+uZNxhIZmeD1IYhTvBpdS+aprywYjBvqGfrwSdWmV9MAQtUaXWmxTn31kxi54EoV
fEx+1Cqmmt6oJdw/0U7LfJ9Mp3myBSv7F2e3FNQtdUU3De4KqGKtaWsbzt5DZxpPkIDcJVHnNwwl
51eCFe3Hp3dj3MZNUqnXqoNEvXOumj6q0++XPX3fM/CmclQbhSXIXHx8uA29OXZKhZyLTYmzCy1D
mAUhYPqgujIC7iKSp989W9CpNtHmkE3d4T6fg/5hJRej5tcJaF7S/DysxO2Gxp2Xwb+8uF132Jji
Pp6ekrQo017zZ/XnIh0Tctt0gstrd382JrjrsZ8lMuYDFJ6mKfHyOrmxGyKIEMBm7L1pfhkxeNVe
yV4SU26RKXZsTHiWoTVTnfu284waRNiVOviLPXsFICvZOPpLnrm1Lh3rVLo2TcPL9fmpyzMPnhRU
GqTssgo0l8O5RE+LLnrUKIsvE9UjypJ6VpafdNX057g/9+ApVTSw5xWFP8vQbiPO11nrD4vz2BW3
/dK4mFfwMnVw7a5GzTtxM728TofyDuKyrjk5QU2NqxjV50Favg1Uc+e48LqcfFH1+tmyu8c1iXXP
JrJLqKG5ho36cWkGcWW6lQRhQZtcl7Lu5nV6hWZwtKhSmMSrC7WZs+OQL7Wp/EUtJGIxDWbbuS7i
Vw0jddkMTGD9WVmtI1VVF7qRrpM+mQuk9MD2lCxgITDrb6rxlzWON323BDHooodCD/BrPAN5QOng
I+LI9Rka6iVNXGN4HTTnNJQKnh4GMDqr/FwRl0KbFwOWg7dWnwt7Sd2p6r15HE+5sWA1Q+uV7fil
WTJ3VZtArdKQjtaxncezI4Gqafhh0u6hIPRqVJ9KKJjUQ/GpXa1QxyOnFFG8XHZU0OV9POe1NNql
1uNdPCjdTZ4OtwTX5+Xjth8ZN37KvaEyOx6MelLAkjB4JEKd1c887QtyxiOQbqGQ8Z79u9+e+htz
3AOqp0UlURsa4FgJiYqABu0huZrCxe+9OLADwep2r7SNOfaFNzc1wNFEgh41A/N2YdN+SbvK1eYS
BfUR6pCgTcmUV+jVnlOp/E5pdweiS3dw2vu8p0et/Op0D9OM2TCquomRCEdtdusem1/HYuHm1y2O
Wi8DU7Znoza4AAOATdizmRHOKKLmD4vRl748lx+lujM2ZouNrvpvdoIaFWgv7VCabxs5EzjV5Rhu
8BBqOi5VPGe40o3yVsIcyPCQCW900dng7gngXGurK96yZgZ+B3vvocGokhMYUXZHvfxe9IrbL2Vu
dou7NrpFcQhh8vVJ7kq3DObfRQWAy+S2DZa7+pmBq5qzqPO/f9m/m+UrOgBrNv24QjkLo0qIdWEX
6XeV47IqUuFTECWKJgrZl7vgKHxFZ2l6sg4p88rZ06vPVRnJ2bnVviz5p1EJLx9QwS35Fp02JyBT
2rTIKPMUzdNLzO2A/B14e5IJrnyBR7595K2dph6nQetQyVwkdCXrc9dRL7FswXL2MFBAaf6TKBlv
NdyNHSdXDK0qkL2kx+qmDufDGjXH9kR9kZTHG4L20i5xsaNFT2wsCg1u4UL79kt5lT9lmPGyqEuu
tGvjvjvKbn3NwmoSisrde03zD8vkYgkZzWTqZGxbXFcYTD5ZlmsbrlNMft6ccmgiWsWj0hGQtKyi
qeE9TMcH21wuaidDXmYdFt5CDEN+Ns7FJ1zjDtjuT0tI3MLPPylKuAqmQkSOyoUbWU/MRl0TOKp1
sKeDrDzaxtESoTZFVrgQ41CSdVaLgnuMqUTrOltfiuRKw6T55VMn2j++eqP2S5mA7ZXhYowXHeze
mde9VEd2BSuvAlv7N75ly7Jlo9nEk2uiiDmNsUlQZ/jCaJjy2/pzmf5vDFE+AHJw2d7+SX83x7km
4rNU1gl7P6AyVQ1uNT1OQqF4kRHOB9MxT1UAKzWku8c5vqUNuoKCPXorifx+wN8XwnmcWULBrrZQ
NVwxhYzGsTcMYzBopTtm9NZWxtZNYuWsV06UaMO5ModTo6QvtJXPtUlB7VGc17r1hrgCfRHmJfom
tMYk9+YWPXW8MGg/BnqlBs4KFMjlLRD+dN6NLQMwWht7UF4x5r740fGUewa8QmMgCag7nxPPYiLw
6P0xqTPraLzaEOqaRLMq+znPr2/I83nSyVmo7ODKXqGYZ+VllM7j06iT7yT9Oq5Azl9euMgcl69r
UtcSzMkjl07cLjt369Fsb5skMHsBVzr7gBd8g2f4hDarURooD/j2Wh5GK/Z0FaVkIwVmZwBIBEzY
Nu43sxDx/+4nXe/fk8veFUemw1JqiIJOpLVnzRRE2d1zZUC+AdqvNmP7/5gQp1Y7gbANdQaF+vMI
AMqNIiqr7e7RxgT3IujMPDMTwwLGdfDk7MZChyy7i80XcOYLItFuMN9YYovd5AJLkUoomsD5JkP2
UgnOrlhBZwMAZIlecbsp28YUF/Q6jPP1pRyjPoPRFbv6Suv8eqjTa6nsg95hCHYRMdP+u3FjkguB
Q6quRDXh6/CHYGqVCNWO+4rihd3foAzrJ/0UpPBKs59L1zFey2ESRMg9MIiK2YZf3sJFSMNBSc+R
cSe3dvEVMEg3tmY3XiZ36Au3GStvcYYv1mB7avzcKT+UXHF7HRnRSF5SXY6WNQb/YH64HANEu87F
voU4yGljVfNNarrg2M8ViI84EXFE96rAEC8fk2dpmvQgUnzDtjKlKeKP7ni20F/WQ1bDl0JJmHaK
jHIRzljaCZBTGB0dt8oDebmbV7eUjpe/oSAM6Cyl2JwcJysxU8IIhAeo4o3EnQD9TP5EYnTrPm9g
yY0Vok2QlwBC2C8hc2bFr2ofu6X2rYyz72CvcmfygyRfGgUst04SXl7gftf83XV1LgoNqpIs/YID
O4bsIQk4N3RVguyahGPgnMBH4rKWuXXMUfR/umxb2606bGxzcanVaY0JFxYsiJxAMrpwKXmkaeoi
mYeyh+Ebauub06ckrUpXomtoEaA5jf4wSO3XVh7dSukPUzpCGZKEs4VWgbIcUKi+Wc0Ukj35geKB
7GSY6VXkm2nO/0LxMhib7CFTM2+RM5Ecw/4LebMg5rSbjWxUc6Ap62TJ99Ijo/MYD1MJckoFmIfq
UfoTud8PjsOHvslqMFaD7HnMPUc/ghVMEoZX0UHjYltWFnErqYXuq1/KIy3ckan+seG7x/6ZcRKD
wPuRCfFc9g3hp+Si15DrDukllMZNjPzJ0FGtPPPpO8NpFX58+gOpwe2H5MHeKjDlFQTDUPnCIGM8
hqv9qJR+JrqI2WH6LVt694/fIN5p61DQw6HyVVR3S7uGFWLy5Q8nMsFFrFaatGZa8N1AFvxYy+mp
VYvvl03sv/g3y+CSo8WsmhFwPc2XcvVIMFibta0/pVWk5+RmiJMH0gLUmx3tZryinXZLqHKsrQJU
0vk5thvoHf4YVMg4pWBqTgzQRAt+H7N/6TNzMQ1Dt2lc6sgIsl46OeQ8VDS0tB6YY/QKcv2unUkY
xxhEw+C/pU9XQGh7kv5HnebNV+Ki25hI0F8fsdlNp3px4vj2kBxJJQswAoLzaXAxp5CMDvUkVECW
7AjxX2CkA4ox2UTQRxJkq3zf0l6MlI4pOgBaHmrap8qZcS/dKeMrVSrB/gku3Tcw+yaKWoXkSBVh
qJ8ObnOfdX4vimoiE1x0oUuttB2FiXkJS6t0bbxNyV8CN2T/5IIb8vouXUmUJhvBPtl+z49W2His
sM6IiMhTAYw7CuyTj3N6ysdgOosg/4I4wHdmk1k27FnG1UAWr4c68TQJlidwCJMLNJMZL13JSuuF
ETbFXV2+OEVU5n85IoJ1wV69ifxt3CFJ4y61DCTXVjO5ap2D76yJSiKSFBCthwsaJqTlpTplqI1E
R5/PYyUbRZdBvR92Qn6M/brXe3Dga1HJhHYpXg2sMKGEdVhEUMT4HwhABKbYr1NubHERok+tslZ1
PDT770NQPk1R6lsPBSPgYmRYaK49mg/W02XnF20al5lUWqYvakNxRSy9N7aO25fWTSWcZHhTCbt0
xrjsRM8qqnUlyumo+PmJXYSE1hBqcwp3XcC1VADkKjmeZSdgCJaDJW88VSKebjlBYdLn0XiVnOVq
jYtQrqbQHuiVCR40arCRe/kn4CBnQ1PQnRpDkqyeXqinUkPPuTauu8r+Ntpt4mmrHM6D8aibFSZk
em9Fv0wdFMBWLDdblauqrJ5MpzjaA6QEE8cbZwMcpKUbNxk68oOX9c1Jt5v7UX/EcG3UyPNhWkS9
m93tAFzCRkENJQ2+u6FAT6ZSBtTB5OIkteeuD5bp+Q92fGOCSwroMDlTA2EGDF0fS+u+o9FU/f/H
BLZZmslFbSV3xh6DD0Ay5L1PZjmiluqCHEJw/4hyT75YZxVLX4wmArcajYxXxp8P0Ns4m64T9ZFz
J+K0F9wTvBZPqbTKWjiIPNWImqT8sqRttEg/hvwZcIEDlKP9bm0En1JUNeELd/EyWrMu4wZsILag
hSynB7IwtMDbn4RCEg92Gfx+THXTUi0Mn5k8fsCQhticWjhH6zMco+6tB+3BivBQcjGQH1z2xP2M
6N0YdzMlVuXE9htYof0+dJ+q6eRAj8YUlXT/JYa/2+E8HjmXMc8M56dH0ksRQBYGyCf7BR16/z9/
QO52cuq0MicD1zmDjYE61sOMJjMnwSOpL2qV7N+F7ytj4WRz5Y7d0Cpa1gDEUrSnZXqq6s4teuJN
ZA0LbXEv79ee3gHO9bs57oICDbREQZSPXEWhp6UG2EPvH6Ao4I7xp7VZc1dTfhBtvtEr4yHNaiCH
DNOtFTVE/dRrpyWsG+M6h+AQ+g/Q6i3b61zXcjdetSA3qIiA+V/Cw/vP5e62NZmLHtTlDMW9BAXm
ZQvPCcpDj3pJH9k3sqDE/i9H9d0ef8eVlpqgh4HUG+zIsw9p4bMNSr/iyI6qqOcu2nouxlqO1o9K
h8K3Tmq3lFcvSdB+/6sYvJaK6HXYD78QFXhAAXVA8FroiApW9xKb0UAORnwY1WOWAnd1f9nJdm/A
dx97O8wbl44tDKBmCg6rap7b8U7Xnptc8BJjZ/DScri4Y5ElI4mE5eiTr4/3cSboSezjPjZr4ALO
vLTg/lWBXW592cP8MuRaz5AGD7BJ140/5y4DSmkYXfqPHsiDCZq5a3LHxoU4eagBHepH+5i7Nhgm
0tNwFgEKRDvFBZ90yge1GYFXLOTkcW5bF6Iin/KxENzyIjNc0JHiSWvNBc+KIr626s+THXVTIohs
/1Ip+XV03xoHG68bl3yqcfPoPoh17hbPjlRvPTLyqhkQx0dWFpQPMWBCVUjFcH7BUX4r/W6MK7Rv
C8tCAYJxtXSRcpXcq6+59aZqWkeOX6MN6tYe9UWoq/2DAIAum451HD5P6wctXyognf1KwdBALfmj
LeL13+/sGr9s8Dlam2urtbD3bQ/wBaZwQz1IgvbcePWT5AK785p4fSD743Ud6d9lH+BnLDS+Vv7o
TJqKoWOTHVvTuMtArtY81sDaBUmS9onhbFCGvUK/BXptkOqBEAk4365EFNz7E5gbq9yVMHc4FzUU
R5B6sNwtOTmhAkFBSIhHepie0PVSH/4gfr6n9zzhKqKSXefgd/cHTNap5x5cbKKKwu6J3JjgTmRb
VDnkErClxnpjye6CRjIVpL27N87GBLdbGGPLKJhjAZfQhwgl35+y/TUrK18z+0gFL5WcFSIHYUH5
t1thY5LbqhiEeonELh7M6z0MEMepkvw0GLlbljUeMLo7JPQkJymIWRYfBbxoRCNDzWxBDN99ZGx+
BnevQ+Vbl0Y8DOEx/VE5OMGEYV35ICqk7ycr73b4O72R1BYif2wTH9lV0UX1Z4hH9IEJt8w9EQ3w
bojbWOO6gHZMa+CGEeJ64qoUPSQlcdfqpsdIG2hW/MtH4G2a5sJW8tdgb5j9ihwcid8IZv4Ggwf6
eFBaeuitBTI5pW80nS8P5jFJW9cGur0A24ixpCetoX6buj1rUk8/lKJD7RQDf8SOLKk4pgtGp8Eu
WFg/FGh0gnTEU2QpuPzjBZ7Pc6LJXTNSnT3PG/VUO6Ha2q4DXhv9sSxfaXW8bGz/abTZF+4o620q
FwbKj37cO76sNa65VJBcfxrNHqOA6eTOPQ3jdvExUuDOdinIxASRhL92s9UCuSGb5EmBx6U/0+ac
p4LztF9V2yyRO9eNXUHYkqH/uqD6qqK2y6515eFv9lkVBBDyQUTnK1oWd4bz1OxVR4a3d/XDDHKv
NrCWl8s7xzbmNxfHwJCh4pGu6Tp3oMpRXxCfgPFN9e9Gr4YYCTzN83qdEvtw2dJuQNpY4rLl0ar0
RsmGfwJSEhkRKm1/9p7ZmOFy5lLKJ7MiEnh2kO7Mzec0RkI5HuP4GmX3yysSfTvujR4rFiIsY5OH
3J5JFzeeMFlzTXTBOPauF2xWxP6+SetkQGzUmMCMvriG8smaAt0KL69kN4HbmOCObzIoajIqLa7J
IQd9T6cWrqQKpgpF+89dxYkhq4u9oqHE6A+GCJ3ykGk4DgI3E30t7phaqANpazMAvEjI45hByKWE
fGk/CV4Tor3njiaoynLFavBCqrUrcP5hHC0olAdLtBqBGb5PXZAktetuQWatLU8yOq9Sr91IJRov
jiPwAZEpLhJ0umKra4kVzQDYjH6d3RfOcU6eL3vaPk793dUMLgzIymyD4w0BB3OKXubEPmmbW6uA
+CLJb5Tc8mhZnodkfMjqUsBjwrb+Qqx76y1sDhLIubTCArWPn+uSpzH9nLMF8an1lda3BhUx6ggc
0eCigyZVc5syQAMtpsgBxi9RZzcZJYEjisxw0cHsJKUzJ3asJnAVy36mJq6dvl7eNZER5jubLxcX
Q5qoLTaNQH7MvLXWa0MEwNxPITaOwcWHzDJmQ0vgf1Bwv5FB2J3JmYfgd5CLJpocRulWQ+g0QUJD
EZ3i/xY3+Ca0beN+71eYt6C+Y6ue3YJQuBFklELv58KGvDqTPQxv77j+WN6axxmD7zbychGThuA0
871ovS7iukvAw2bU15nlrctDBXkHfFqB+4lWxPedaVwt6tzB/7IBZ/f/SLuS7bhxJftFPIcjSG45
Z2qeLNkbHlmyOU/gjK/vS1U/Kw2zEt1+m6qFqhQCGIg57jU7R50GAEwnjl6nLpFsR1HXo9rZT40h
WobfH8P8VBm+Jd13FkZdt02sjfuEAP7FOgxOGgBwDp3O8SBHprfelVeivEDgyfgGdZ03zZI1mwn7
APLZkOw3XiPhxqLAXhHOgmRyFetzjoizKpfbxJSBp7McChCASYvhl/OjzKhvLTixahynljnqmkd9
xwIFLdg4ztxqZY+FkThGrwt8uUi7OKNjaRKG22ESvKnFzi1ABgFVaR7BOPxfmR3CmR07acZ8ZRN0
qzyW/cVSebaoQLCbUJ6oEGd1+tgAnL6JbzkovWMkiqPOxKsV05HGEm1k63D+RKKL46KTATtaHR0Q
aJXaT2PNnGaYkZb5iwj9TCSHszN22/VKsgVbk3UzsLdV7pwi/5oRQZF9Pyn6vD6+KldoVquWraZ5
xU8CNOrpJjtiaKP8YPoqHjaMNcySiozopvdn/DjfP9XRF6NyiYB4A+2aLrfuGIYFDwU2OxR/eko8
4USFSCIXtCR1TLRukzgFQMF+YYfk2EZKmGDdE9SHmHYWnVHgcE0ui5FswG80IzRf0e9TpXTGLswS
wT0KVN/cDn3i1CdrTjtZQaYk9ZJnxQMIKrDZgwIjcapa4F0FpoynZW0Voo6jhUy2Xa61eHDUHsgl
imPUIHAGdHBhO+ffmcgtmZzpyKlU2uOCd13UF1MVLB0qE1dt+9CybzJY94hjokghkCn6aJwtKQib
gLaEiK+1wvwWC+1B/dx7KPJd6fDz+X3j0SdR+06kmZxBmc1qYvOMsMWoAjS+ZfXp/KEEvo6HubfH
GRDkNgxWl9y1XeF2FdBg/VQ7NOSgJpiamgVB+v4lWqaqY41IVkzuEod60la9Q8ZTSySgcXVQSjxz
JupB7zd1zU853MUtKpCrlw4WMr5igerjfV0t90r4zwq8+S5i9tn/Tp/iOIM8yPmiob+FAn6G8fSW
hU2iC4pgoiPx1ABzN5dlrm8ywHVFb1hkPZLHf7b65ajoXREw6X7t9/MOeSD6rAQ6xUihHMMwf8c3
8q3SOBaYrWwNxe/M4qGxmSdn5o+smUJJiq/NVhQi/IsH+nWxFmea+y1DNiw89PFIjm2QfJNc/TG+
ncDRxBCUlaGdO8X384/iY0v1Tw/0KZQzzxrOsaadtWEdbsgV1mHzQpmfWw6kO6rmAkwZraDuYkyc
MmyFoeH+q/yUz5luZUkMwOLAdGsw1p3lT+MBmNe9dTPr7myG5Sow34JHyYNXJwaaKBmBZsVAqZP9
ktTOqpYC+ykSwpnsaRgSbVgGZLJ6e99Q/dhV8rbVcTj/8fa11tqmkgxVtQyea4JWci2lEg5DPf0o
+4WfgpBNCdUAkzU3IuyGfVWxDMNG6ZgQ++PRnnhZmRkFMTC78tGHWV5UF93KIEbUdz8gSVF8G23L
FjCgAAU5pIUjHCTajQSxjKZh4hMH5t9ongIlvMXC0cfwSnfMfMBHAiNzDdJogDcqHIpGjWgia9fa
nQjlHqWuSOZQ5IA6HYaXZhpfqmR5Of8Vd5XlRAL3As0iB78sNjYRPqBiOciFNxndt35hAs3fzzFP
BHFPTTJKSQbsJso4bXthVlaUjJWrT8xhZIhybUEnSgrqPD2M5XMK3IpJSS7lGe5fZ7c6gJPQM7Id
PclE/Fz/osafH3a7oRPFShRLARQXxUjdkR62eqruFAc73CLuxGu989e9b2ZProF7nJJatC1pFszd
rjdZ1x8H0FaVLbkgehrkIPxTRtmnSRGaWn6M++4gFfZrbI3hMGtX8iQLcQRE358LEwq1kytFRYC8
IWv2zvyU+OrX1recNCqjAugkcijqxoheEhcxpPpE0OXaVC571Ulk0LBqbpj08/xN75r2k4vmAoVy
zM1YTjCPZUvMnWFrGwR1aDJGiXLdSEEpSoAFp+KR6KuySJMhR6FIry9KOXN0gApOZHYKTbBQsl3P
Hz7z82A8u3dFihmNW5j3wnhJx4tl+jIPvgFy2spbRRAG+8XEE2GcATKGtbFzZftWhnaTrNhlBEo1
mDRWGdUTq9k4PsACeoMKkpv2gn6N6EY509SUy1hj2RtbjmYZdHLsNtPqM+B4DZ0uGG/Y3+Y8OSdv
nSS76SwT3Y4pqA+yX3vTxp1sOhn2C+KbAYuIMWCQy6e8CdbwvKIKXiBP8a1YWk/yGY6FUPvGqovA
irt3ahuCfOBfHOgvO2dv131i56SmKGPSorUMVI0v8RP6ydHWe03B7Z0Gb7qD+WmMNS1HPVCj9On8
GUVmj4cfxByHOtEVWcISrP70CNoLN302r7ZCQxuWrvEuxtcRqQ9nZhYG+iujQEmFzhdjd2HJP5bq
OEyiyo3Azti8nVky8EZuUVDz0wqN2yHID8V1EcWH+escjJdm4ti+7vSXqHJ+FyWt52X/wfhtoHjz
DyCYrHxtBnpAGnjb1SgVL3VklM0FaCkBVigCxxR8zD/YvwdMM8ugP/xnBJ5hrjYBQvgFSxwr3TZj
ELBPs6PHrigG3J/e+vVK/6AisEdm95qJ5ZgSEzIoxSX+dGFdojDhL18Gt3Y72WEi0LXzz/MPXnAr
NfLMMGABbemrWd8u2TtUSvA6zquqJnPWR6ZjU4JFBLEldeil5PSuclGFxFNvLCe73Viu5khYGtt+
6b/7kT+YwK1cIoAaQe5TApmyLn5qonVE0ak4g7NOUpW1W0fN1O8t83LNvtfIJFNRf1DZH++1DRsc
buitQsl/t2wauu7wtBs+EcAw1X6+zIvXhE1HJpEjBsCjZdZ/NuljOpeXRkLCqbaislxAyNF69jS6
XcmCpR+PDerwawHA+3J6nql8GQOusc6xdqFPfmtLjs2w4Z+Tg1w0By21LheofaFgqH5t7ls9vx6b
Zw3I2V2eXzIFsFZTf93PoHYFD2lb/rRsWAG7cO3RcNSqOjJmuwmG6TqSvqcNFsOH+iWpyePKOmBz
tkHTlYA1qL83yuKwgr4iU3XlVXbZsBHZ6u1B09/1egSnrRzYRh/I41e1bty8q7wmBuPTCorbnAIL
mpFHQtXnZkj9dm1vsiZ76lPVrbYVKpo9JYbmsKm6HOzJqYGpoeqVV88yoE6o3zQvTTm5OUp82bSE
qkwCaRxda54OA9EdQ19u07a8TegzMqZoyvOwnPUondqXcR0OnTIGjVa+KFJ1pSqmO3ajCwRfh4xa
5thYtJVYG9hW8jhIllOP5kNtleGM3szf5MOf6sHDExtYV027AcFfQwAdAsqrdgR4kZkKejm71gkd
DhPtb2JYJt8W72NwXPcVlEh5WALVVQEumHpv7K46gDnO+z9AY+49sFOBnNnQG9kYlrbf+mdKMIdZ
hPHEa/W2/rLhgGs+yAXcrHd7Qay0YxBtFWSd2IhTgSNsc2FZm/epYo0VpLZfOnAIV3hzWBo5bxI/
EOA562SrBtjFIMOyFL4dqhAjlpcZZneD1zAj9tw5FMPK430fWgclXH4qfn6cvc02lk8DHO95+TtX
+5t4Lu4dyolqtg4C+CrLL6WU3CnTtx5zrrHeCubhNuN07qDcdaLUXdbVinEuEzhxfRjnt3p9Q5Nn
+heO7LcjcdqCXaEMM9dIUAqJRNKsOlJLQsZEMYno5jb1OQkzwSsP8BcD/Gxj+5bNQyDrmN8Er8hs
qu7ffCOLKDpmyHWLjyk7CxxsSwH1b9THElgX+fclu2LT438nhQsjqaWkrFkgRUkMl8nf+/xyNt+k
6et5MXu7XPg8n6fh4khpJSzPZDDWr0cFeDLjz+a69hjAgPKguFpvlVC6Aw1q0DwDRj6irnwh+nB7
FZqTv8Dm8a7nWF/KVMekelH0By0vLlRaROuoRFbaOXWuPnSldSPbmzerrnJSXqWafVkW00HF1BGx
ioMSt5HZCf+u7QX88UKIKhuyrqL8xq98MwsM2bOMEkUKoooPNDrk2O7btsOnRv3giEYxdjX4RN72
8xMNticwb9dti2Cg8g20ahQaLPalzV7Of/FdO3oihota8r5d1qQET2ahhjWWLKfxXitEdnQnQ7BB
QfDr7jjtRbCQpVUH2mGJEAeTg07dJFjN/qGs7V2nPFdyf5hM4/+f0f4mlFNlm5VGXhGYNFaovgLY
NEPPbpribx7m59H4lvmqZE2HbVw0yzV3pa8INKz2K81FLJ+CG+Sb5GaNTdVSAl+divn/OgBuUqAi
QxbN/++6gZPTcA5HSlO61KRE+8WmBynLB6CnSwFbdUdZQSyYKMKhn+03nnlWfGscYCHa1I4gS1fD
bTeyD+nFP0w6D6Iq9l6J9VQh+A65xlKWzjVEWVdYgnGM5wlwpcqRXsuRfRCtwe0/XwM4pfDQCuER
CCVjrkpbR+RgUOOQ20kI5CAPjNXRlBTB+Se8F/LhYJ+yOJ8Kns08zScY7Q2FFZWVm209hN0bH8iY
6Z14b0MokXOv8hiTLCtmxUtr+SKbYx9k3xj/7LySxO6aF77KADCzPOdx5XfsvV7Tq2JVAebfC+pJ
+wprAXpTI0CG5TfTKZKrZDFSBdB9Ia07rAv4mn5c64tGffqrW/4Uxb+Nla5qXyGksL6N/gafjeYg
yADHgDgbTl7pita4t8/259P4FMjFZLFiUH2ccDY2LEGap8/UTgVV3H3r/ymC0xykOe2a2dCcmkrg
u1e/SUnis272zt/dvvX6FMOpS5bVWOknOEl+2LD6lyg5dAc1Eo1X77XM8RA+5XA+s4uBczTWMPlb
GyEFXV1YhEvrjh7JgBHbuqZHRUzAohvk/GenqKWB2gzeOXDHTKW9MxjQzlVZoOciMZwHxSzA0vQM
CHEWdfr81kp9LRNkjiIRnL9U66QyWzShPDPvb6aaBFW6+lr3/y+nn36ij0mfk7DGSPqOZgjjvKob
H61qOdRJ+q0FJUa6loI72+7kzPv56CqciJJyW4/tjfqXAcFU0bVjC0q4TGde1xIAKsVflVI0GCW4
ww8XdCISJYnJKGd08UoMD+h4S3qRe5XdHs6/J4HV47vQXVqok6HgPYFJu29/DMorqTXXnB9HgGGd
FyV6Ux+u4ORIhdSvhlLDkc1u80V2dfeD+P59GwocH+WoF2ihKrB6H2XfU3kzKXNFgpdOE3q7oJYr
G+v3JDXdtvqqLW/J2HpZVQfGyIJJuqNN7JLGetMAy2N3WaS3D2ykL4WClYD1QZOxHD68DNIQZIYS
gMIuPH87IhXjDE7V12yszS0piF+T9Ch13+fMz5SwXbw5/Ts3/8u68QXG1NaU2eohzACQhOr2TheS
r7ZrhLq3gUmsUSXKQUTqzFkdW0OZSdXh8gbdp5hvrY2L2RKxl4jukLM7xTAPBP0DtOTrB6sN5OqG
Em+q3ZS6s3C+SPByPtpTJ9qlsLKxAEGkAOKzeI3DJViwfZ75w3OGfe/yXvqGncYg9f9iANRWTVUD
GDWKwxq/Ul+My//aBXXRHBkIxnNaepI8Ch7Ppm5/WLxPMXwyknUNYRlJt60H5MpYUu6VPgBgu0b/
BkXl9ER8QlJq5jImMp5pDwAi3e3daXAKd3ItBw7qJgkUQSlsD4vhN4Fc+GXNs0HKOkE09CC7iwdA
ZK/6UU2+cSW5PWKwjXwXnA1XdAB8j2j/YvchnFwsF4pJcYlgd6sDGtqTPa9OBbCC+S8Yy347IReM
UQDY2cTqkEqaB8vwRqt0iumHwGDtljFOTrKd9OQB9LKeWmuCcY+ELDdNtj7ZreVYrHxegP5eMnpP
SvtQYSWt7ZWvtaodKe2CRi29hdAoV1/BMuSQPm991WjccSqfWA+qdH2JtO5nO7U+amQOLdTITosQ
fF3vSwyqMED+gRttdlkLgIdhCVeABJcTUO3z/ja1raOm2l5HlMc50R4zgoIKyMhmMrUOq9KnRTMA
3kzCrAIRcYsJxLY8KMvktI3mJ1J9bZuo25Ml6jHAZ1i113SJ5akYncu7HFWqtQo662mVjGNlpwdV
e0oHq3V6o/OGsfs5TXOAlZebjt7IpLuVNf2KkfpLOiwwr6ohY5EWea9NXwesWzc6esQTYHxmekXa
9Liq2fUwq8+CT7T7iA3T1jXFICY/0JZgAKAz1w47vPFcYsShdUHFfNkb6t1YZk8oj/l0WP3zMvcT
OvNTKOfIVrTIhnREhab3F49d4hZDkEQeJtB3dQGwNx5E7dtdQ3wicPv5iR5m3dLlRocLljNwDa7h
uF6DrdGKD/0gMIr7ef+JKM6LJUo3Zq2Bs5WXwyF9S/yN95i59pHe/R8obXYLGifSOHcGTCSVoVyJ
gtoXelifJjD3sCOyHQdoDVciB703GQOb8eu78Rullgl6wKHG2bY13P7un7OBtPoekVl0Xkf2beCn
KG6jFHP+AFpsSuSKbXMplemxb3q0o0UTIvs+7FMMZ+dX1RolZaCKZxSXU+sx+WsFcj3r6/nD7G0U
/HZxnEUHYa2iSFtBnZDxUA3F1WzN2CKQ3bGkt0WB7qg+HWn/PquihvT+PdoqBgcs21B4KJYcxJjd
2sLMK+1VLgH07M0WwQDszUbgdJ8yuOecz3Vp0Rbp4nhcXRSrPeV7d0QJP1QfTApHidnY2jFaQa6w
G7pbKiFERcFL52t5Bmhz6Vwjg1Trn4p8t87B+Y8m+v2cgzQooUPRNgjYVO1QATCZGr33FyJO3CN3
cbQ3AXqUQftIHabrvS6C2dzX7l+BIL8PkbTTAgZZRNQ1u12/Ze23noQICf+7Q3AGz9KKHqzrW2yW
UGdhX+Vc8CF2Q/aTW+Js3ICK7drUaL4WZRIskhpRwKpWRf+q4YNoQO2whkXkofYdxq+b49chejrF
vbFCufSPQvHGZbzx7y4RRiAwFldGIM5021Bk9XZ17vOo/MB1ks5WbRqJirUqeszIdNdJ7PH859pv
up3I4Eye2iDcsCVc5xQPV5TVVw3skpnbzpoZ75OWepIkXyutXjm0elMzMGwDAqPqmyhZuitqzkFR
STdzn2Np/D21QeeXNA92QYFP2wi+guDDW5zVNKdOBeoxhmlIbRROXpSeDvr0RVkvOpa4SkrDbOwF
yrYp05mkxuJefZMnDeDg8SQ1/ee4uAMZnY4Rt8a/SRNNa++xVMRT/C9+9VPbNiN+Ep4MGTWGDDCa
WPf3MeTi5YHkKpPXbNFQKMoORSfkjI6iIjtct3IONn2OSjRERohlKaEq/0sg9HkoLuZqVWMck63J
v21aohvhsSgLdccMNb8OhXT0+37uUxpnhQa7V5s6xYOlXv44AMGO3NoBCFKuTRO59kawV1kOtOf8
YxK9V840FbaeW7mG8Ktf2wCN5AdrMd7Oi9gb0z1N1Pgh6yS30smyEKGnB3qoPSwG3qTB4MxXyZE+
j4EUlv6GCViO3iJysfv+41d0xOPVNbNZLhJ2LT2NMZScwW5M1bukYaqzErz48wfd/4KfwrgvGMMM
WU2MWi2dVndNm7vZzqMOS3znxewblU8x3CcjxZAxI7NkzwZDtEZCe8ycRTks+bGd0OkXHGp/pucz
ZOb5jnp7UFbGUEjYZnqsEGmBZ+UA9t8AoDbycymssAKsOblfPzVB5jXf/6vj8hhNpbSsqaSgSKPm
8mUOsCGdEZ/1T638mGXfaTMI7Oe+4/x1vTwJklblVpkVyLQMrOlSrFesiZsuI2bf3GoUsmpuvupP
a/0pjfMQjCaNqQx4f3I4XDbH5AhM9g8Wog0/TrjJLXgO+mYNTsy0mWUDZvOR/sjHDGB1U9RfbVj8
08/Vo84QruCwlyJRX25vht1WT+JczjkwyRr1pEcQlx/UcEYYUgPuxqMX2tVm19ag87a904/5441Z
V74/r0C77gIjOoAK07CszytQo1UTfoQE4iPn+4Be2qblRbMAu3d7IoaLSjoiW7NlW3gnOljQiwpV
HoBQwBjIouGGfcd0IopTGqAA2iAA+F/HBP7lxU0D3StSb/ZquKZEuFCya9ls1TZRjdUtgw/DsWfR
GiYWWOAJZ7+PpqACyW4V6o+loxz/CSRFTl4kkjOmK9Njec0alLlZe0zl96QGnOxI3PO6sS+F6Iqs
YIrL5otHpZo2slJo8jY1JGOuVXkcF0FbbVcvsP/4HxHbz0/eXDroCeqEpuz1Kex0ejPZD3P6tdVy
5/xRRHK4aAVLxm1s5bgwrBv6LQXAU5wepn71CipKLkS3xn2bCSNlOStWJK5d6iS27RGgzQG1ITx/
ot1emqZgWJZgUsEEhfPvV9cCGH1aGWa6tv60GXUYITD85PDPAAGYKkVXKBTI2ccqoRZq1xA4u6M/
XRI3uyMHYE27isuu1igV7axvNSDe+p8ecLvoE92QyzIurRnfLI4b1OgZMO5JCliZyaVV+YVWixPr
68PAqpu46jBQvoj2YPaU5vQP4JSza4FOaUo66raHIZi8jSYYkDl666iPayB74M4ElaEcNY0gqtgu
8tzBOWWtchhJ8HkjhsH+S/ctps/nVWf7/8/9fl5D60VJJwxueT3QRzWbObpZeARL23VfOBUxBWZk
b5kB7cRPTeViMonOZMamMdLeGoisznAwotyLgceESTA3XYEIS69L3/6qCWJBwfcj8u8KpKu5nist
QmvwHhnlHSmCwXa1XjD2IpLClTJzNkySsUBNjaz05k51TUUJ16zC6gEVDFbvmZaTi+RBrZicLvWs
wCBL00PVvmrai4ZtjPPKIZLBmRXF7tJe0yEDYd6LGSe+PFZPXSV63JvDP6ODPIDVTAt7tTWI+Q8+
l+QueFsfNFgoN4tycMGT4gdusw7Dmx0qst6slhdmYl73nQhtby+SOv04nLVQmqYAaA5EwFoAVTkL
Z6zw0/BvIqlTMZxxmOdSawyynWTxdElz53R063501U7E37tbtzgVxdkJO19SWacI9rFdlKRR0WDu
8KbC/kULGmnlNZ+fQV6tiJLu3Wr6qVjOXNCVtrKuQWzZv+SdJ2OzR2OuNYKffduHukizI5Vzgc0V
qD3f7Y6V1cziAoGIAV5LuVwOCpab0HsRiBE5Ub7VnTWJlRb6jLJzfaxJjtlGAMUDpqMhjWO21dUo
914GF0dy4lejdRl3k5MAu0DwyneVFQTLRLFNwzA+8toT39prHTMkfeuYHbfx8ypkoXnE6LmgXSYS
s1mBEzELXtkC5BlsGhTsgPUwT281VNlaT20KR0t6R6eml4hYiHe/5cnhOBOmWmW6zAkB4n/qaT2q
GSiGjn9lJ1UNOxq2bmuWxWmpNNj5WmoYoFFjX9Iicz0w0cbOrp9WTdDdoPmiohXy++0NYzL0bY1x
8LkKM1BTJgV6mkBfPSzS+18Y/RNJnFGJrUYbVAvTbbkZjuADH/yGPpwXsesmNdkkNq5MJh8kDieq
oMYmQDlyqEI3fke5ifRHIl3Nonxi99OfSOGuzNIHOVYkbIBmZX8ADdl9PiyHvEwEz1jd4yveJpb+
820M7sZWs65mo0VN19Jahy554rBUe9CAHtYWqIS28GBdqoddqYXUBn2ypd7ImDuI8x+0rSLwy2aO
ltt3lDYRyJyOSmfek5E89zJwHKTJLUj1UtTsDXOUKKyQb1O+HrVYO2ZKdQlytRs1ZW5eyn6j6UAa
eW0Bs2GOGE41JJelEnBkbNOZNPz3fQL4Qja7oFK+zPMC2/jkOq+uOuOtVB5Rqmpi2WnpEOoAqZ6m
FdAVqUtr9dDqFCD0xfNckmjIjC8NXRQHDtuxexCVJPp7Fq8+KM69Xl9Wp83rS6Kzl57KhmNQ+Q04
FVesSn4s2lg4UqVEarqGaa1EBsOipDHcJDao8VKiOLOtPdYZCctxfMy64qFUTZ9q+aFN1drZctrJ
rn8YbR3MjMzuusbhzMwNRsVwTOm9m23wtubgu4mpGjZ9h8Ht+anViA9gbASYMb2bpDha++VRkya/
m7rVUQqFeEDjceKKXddrF1CWXS+g7zNKzFGVqVMUa2htFa1ef9GWxQOz12XeWxcZIhSm2G/VwO6l
br7GGC1qGTRs8h6g2DG9Sus3U++PtVy5IAfAoiqt71Uj+VlZ+TXLjW+DRm0X9DX+bHTu0OdfYYIv
kIXWTkWL+6oAiY/dXgDs9gYNg8lVaV06rf085i3orcESYM2YxJIB4zI2ERuBjwzoVGwC2NnitKry
xdSDZgLilHZHENm7mIxFm4GmjgEVTWX1S2M/Dr3Vu0Btc4ncXun64I86iDRt88Bs7XW2E29WYsvp
wHmJTSgAVHXNM7MLTxnUpy6unaTpUCVmuu2r2LXGB8y9uc6vpbx0O+1tlLRL21acZJIf01K5GArd
Kfsvq5RdjkvsqyNlThajKAq6wzpl13FcXc1EulbV9liAMsHqNH9QX4fR8Pp68uwGswdSdd0jbVim
PNIrAFboQA/DlvCa3rUTyqmx/kpB1yMXrAO7N1aADQXqjdGtcX1cUzuYTdRlLFU0wqXthq8aRq+x
FStbNr8xaqgG+BtLdNYs8Id7ZVV/y6b22WiWFzvV77oCn3VRHVbXl5hLuc6S+Q5DAp7cSD/H1bhW
BwwNT1lxp7XGC9r6h8UYX42xfx/nAdvPaEEaAK5oxnBZF5iJyslm/TrWyvcWkK6Znd7Vyhjm5Xg4
b6L3jefnofTf/c0kEaMptnHqOTN/2qvp9QpQDzJVFySEu37t5PK2v+PEFYy2IoN6Bd5mwlDLCBjG
p2kKivTJlmr//Il26/OYHvj1nTh/UK9y2WJqAmGdI7ugXnbH4wbpN17Z9+vtcCE/lK8EEMvsq3G7
zfSL+lb7Tu9TPOclgPJSVZm1hVnW86D5LOucqvcUEaXnfoZ9ckwuUh+WVKPjNoBS6bVDBph72rxP
iLeGFrMZ4EB1+lb5kqWxm+WSk5m2N+VfJKZdJzZWToh8kdrlX+xUn948Fx/VcmqMZY7Ccm/7I2ud
FUDAYGkKz3/g3WrvLzFY8ORy/LGKi2IZZAzA3Ix+EpXB8F33Ro/59VE8ebvbXD+VxuX688wArq+h
bp1emjfW0+gzj95kKJp0zhBtuIIbJX1/qfgbm+5G/pg/idoU26f8I3H+z6fGgbmQWtJaKy5m3Csw
6yOA/XkMQ4RaAryLEvlzxhy7FLFbnrULEMnF05ISF9K4xTo2YDUmyQOlD9r1gpDq7FOBEM74EEIl
dZU3o8AwejHPblU/gdHAkYUzU7vTv6dfkbM/wBBdqGzCzpkPIFHEuEdQdA5W+ABtgMfpLmhhZ+8b
aQsxhZu4orvkDFJspmlSrbAIKTmUSliCsGwUGD2RCM7oTKvB4qZFC5Tpl+b4w4ivV5xP8O5EQjiL
U6dWoSCL/KdvRB/yYJUckjpzMHuJiwglGC+SZzGk/FnXAS3hrEqXpF0lbSNVctgeNoo1erFExJuD
ODJDIM24yY3lxle6iJ5ScNyPmsWJy5LLUZc1CYlkRxIsizOozUtrZQJrJpLCmZc6NxWS17jUWumC
3BrdmKlhLguN5vZg/7AhJ8kL9/GqUpeXYZsa3KCr0rctV0DprbsEcZZT3kmeLCq/7X62E4HcZ+uJ
WhtSyWBBVOApUUTLw1ObIb60MPYdnFfN3Uv8lMVXfZcxZ+2aQNbQHioMUbTXZSLqhWzG6MwF8lAe
65xUSyNhzQRpoFtkRUBSIvCf+1bq5Bycoe9WszdHHWOX9oMSYJzeA1Yk/tm44ItUGIrm3UED0thk
uNiSjUTDwLtu5kQ6Z/N71baBKaNgQyIBvUb8mCGbksprs4j66m4Q0a+I7pMz/rAk49jOGKMo6WEe
77ImOq8Tu87l5DSbzpw8X2VotLHK0BMexpdVivreB3CSLCo+7J7i0zV/xConUiqtTZOpweiVVdh3
LbJwJW4EPantofyheCciuM9SU5WqEnIOzJskUR1sTElSKC4y79dgT+RwH2SbKinajeKRKZgnsZXD
WK9HwrCKUc8+MwEYDawybUjuJVu0DbT7fk9Ec98KzSmF9jaqd0PqLenXNfWn9ukv1OFEBOeEDUlF
KaSA/VP1QKruqPVQNpep7Z+Xsv+CNRPdbQwcmBpvJRK6ZKxUsejDQG9+JO5VdozBBWp5YAZ8GKK3
/FVxfT2qXdHj3d3AAP/oL8mc7cg2xhptwyO1QIzTVF/m6WF+b7JriUal5Krrbd5eZPGFBSCsGjSE
ogRv/xN+iue0NEn0nhQrHsKSfktlxdf6t6qfBW9aJIRTUQmToyU1JEwnoF4mY1a4SafIlkRb7fsV
+5O73P6Ok1et1rSXch1yNrbM0ut+DJH+wDAlvEWIfbT+XbT9eXmccmYNMUndIRCOx9dx9FYSZbMg
zviXrOlTxuavT84E6AT08ikiYOtKCeyAAbuC+tUBDOofPe3z72DX+J5cIBdtrMUSAxYG2lDQ25zO
gFV4nYovKqPueTn/kgV/noqLMvTeGCqjRHDY++AAvlpdDFQiRJS/vhFHChukZQjp788LFRyO7xvN
uZKQrkGPedLf0yJYcEx5eQb4YXBejsiY8I2jRKUVeCZhs4g8+hlQAWcm6Y4O4FpN/UFYLTnVoN7B
JF+i3O3aaxUm2NksqP5CLcs1h/e0vS8xUNABAjZJhVorMjkmZ3KauKgHbYDamsZbXvWBSS0XiIXB
vGLAoLIkDzt+AMbOPBV12LUzUfkFR0RsSa6FIQ/n/G2pm4X5w09iqsg0LRBYmiqnCssas5joKIgM
JL9aO/lnJVmIOtflx9gZgSoBWrMr340K+4V5CoxK7MZRwCEq+nNMumtb6SPFyHNvytZ7zTScWO4u
2mI56F3vrk2fuUmZCMzZfrf180/mMf1KFdCGrQbt/R/Srms5blyJfhGrmEG+Mg5HGkXbkv3C8jow
58yvvwfy3h0apoktr15VNU0Aje5Gh3NGT/LAUXizfEw/0wgvt/X3x9uzG0VsRDHvjGxd27Qj9K0N
zhpa/asRTOZnXql6Nx7aiGFUYtKiNZkxboA89UMYfhl5W7afjtkIYPxMNqmpjg4r3Im0z+1+NZFU
rW5Vs7GX7ltDWqC/h7U/9OPdqtc2gsxPwOydrRYnGgMCKyWGncQaOoOH56JvbFVY3DJsLbGurUnl
gXru+qvNxzL+StebuZbRt4fU2yd9uoxFoKyc6HA/bNvIYHxVOZpGujRIeZtd4pvhx3VpbEmtbWkd
A1T47Ciq3VxFl/7Ig5vmrY7xWmFcgBK8RQSvkfexBsgPzNlNCeda84QwbkutoiUjGaYAhM4t0rup
w9AKpyGRew0Zb4XiSyPFBAtZZ2/N7HV6TqJnYgKmrrwvsskSZ3ddrZqL+cpbG2OxGr3vR72B3Ek8
tcZHLTvVvCrvvtu/qgfbrR5ms2C0LfYPXqoMCAYowD05PQgX1VO+CQ4vDN199W/EMWbGzJu6r/QS
2jgNp3ltz3nVu6TK/lol6byOGU899rP9G4GMwTHFJiSNjis2ncsguaMEHpNf2YVNLkYgPpt+hWZ8
DRwI86XEq/nYqHJ3l7FGHfJ6mU6ZwOjYs+blaHELwbwge5UXeSqnFew30lRNUjCaqYosVOQom0oY
TW/wRIuLxADeguGJxjmFZzom51bsn+RVGHMper3O4pEm85dhtcLxqQFluK5+SYgfRR8527h/Ea6y
mIughJ1YFDEaBZZe8dT+MpSolc1PTTK72RI9C2t3X5DcRSv7XduEKIulwAcAMHgVwZebnD613fBO
/f/HSGx5IZ8iGeQOcMoTokmwGZpPM+rE8jNnzVQxfw1XrmKYm9KZRYlhVw1i0EJOSeuQkqOD5Yha
vU60DI6q7jvmqzjmnizCmk7miie2ttyN+qPCe5rxdo25CVEkZKE2YLAoUkD4RPxVf9Sa1FoG3iWg
ene0b4xPXY2uFeYcC5GeMVTkon5+mm9k4IsKLsB+Qq916UNNtvrG6nhdujzZVI83b6hEXcxOo9AK
xTTYqwyipW8KujoW5VZfb+Oc17G1/w7dqCLjYRe5/ntSQ3zU/ezUXDL7i34voeSEajrfmtEzOtpa
xtdWbaXK/Y/HVOjrjTW+iB8bh5qX5Sa99BdesxNPZxgTg+4CSYgG+r4p3Lx1pf57mH3SGpUTQnDs
psRWENJWUmBCIAdsht6I5hFiqUjIyF7vp++X3vqTUQ3lemxs5UCVyr/HUUy09qzke9ubQdPzejWP
jab0FtVslHEo5ywFijVcrfZUpTfGeieWwbGROvYB0tvGbkQ0MYY1VhM5g7kEJ14o+mvcXbpVDZLl
JexjzjntqwPtrSNAAFDZhl3Eyn0o1UhA1rFhhTOy3vRsCHEzPCGPF/abkO8qi7lZ+jxK/Vy9DX41
dz+aIYGx4WQOuC85lnc/RwF0TaDDS2jrYzEmF1PuwpWa3hzVHR/cTDcgRUXTB4BKKfBj5Kh3pR1x
Q7H99MFGLmPyk0qQZND5YMysBeZaPFozmgAW4b0aaZ8TnbwjJLlbRMUeOvJoqII3yYOrGqNbVLWb
ouwbo49rCc27uMw+iNL67vgIdtV383WMwzCEUs9mAz30dXnfhJ3dCH4p5Jxz5glhnYWWyKtZ4o6U
CngH9NHrJuKIS8Mr3Oxazs1iGMfQj3OF3i76FLLW1zbQ7cgVXPFBdRB/Oikm3f3jzdtPvWwEMvob
S0VRSys8kTqZrZWK5Xvkz09maKAxIV9e5S6ydETghTzaRJZuZBPoe918yVvR1kyBc5T7t2nzNYzj
iDLVGNocndRK25VW34e+oAkn4IDb+kJOo6leQOT5rtai3FtHsDJ2Me8AqC4zrkvWr+wIbyPXG0sF
+P5qKBpEkL0X3RGv8U13Pg8A1scAJSZ2jnd/x1D9JIwJV4UK87BNBmE5Om3GIbYq82IUthSejuXs
aO9WDgs2t8hxOMyNDO2dXhTZbfXaGjROtLtnJX4SwsShJM+BjZBq6Nf+QofRUy90KHe69BTfSU+K
b1g0hYrJMvEUOcnLf1sgY6EqU+/MNkQnjzJ7QGRXlSeJlzDinNVb1nCjGOCKmto1xoMUF7+vgS/8
qI4Ao379bwth7IxUKrEZFSDeagQ3Q35Wre5LDC8cC9nLcP50VIyVMcyUNFomK87UWjTyBe3VParC
75RT+DFDQk+3JLt6mNAJpSFAzN/rT3yMXJ5OMoZnLqOuamMJCN/NnTwEsWh3AmeCYA996Kd1MuZk
mNHXNMsgo4pvZ68EdXLxXu0d2vIhe6NfxOiPtMyA12XFFcuEoxhzbEKAVGGq657ilKLu877H83py
ND8GVwGIxE+td3ykPO1kLAmemUqCiRuQw0Vot059pLpugJbqYNTAPZa0lyeUMY/3D68LozzTECql
mCA9XgLFTAJZGgAnMK2k8hkYdpzhT5IYFamUOMmXFqnmDt154/1wiR3TNt8D1tgbL8pk8wKsvU3c
roxRFymLh1gL4Qs19XN/wnAhGqpT48Px/u3p/VYIoxziXI51YSJcWVQvXN1ueWi5ToxaCdaJbWUw
2pDUcpnJEVoNl/MEhPDci51YtBL0GNI4sfSrv3gmhbMqtnEGIUI1tQJWZcKZKUE22hqvz4N+9MGi
2Ip4P5Vm2I3Qu8p4BigWWVKr7TtAE72fZFvtweXA62mmR3EkkfEqBJOnfZLTyNLEK7ZAC6oNKBUx
ArqjM/AGa/fe6Ftt1+lt2DgYBP3zOOXU9Lvxg2qDc1G0tDu8Zr/LtDfNk/4AMRwCMUBvKJKCoIvR
ki6PYzUKQ5D6VHeq/IIChq7xwqndK4WpUkOVDaKgmvbzolJVXsaygwzacwLypcv4QnExcmuGawGc
I17OZsAjEN9Vxo1Q5ooVcZpUVU9zxxWaxSKr/CRlfx3fYt66mL2b1KWQ8rYEnfwqfsiAzSRMqY+y
nw8iQI633lcMMDzJGNeXZJmdfurGNAtHM6G3uTq1ThsULsgFME7yKHv1ufa5/BT7i7sKpP//SRNz
aU6Gt2H9yV0+qHZjp/ch4FMwUwFVnF2KIalwcHV5QhlN6SMpU/W3GS+lPpu4Yab+vZQzL1TG4E/O
7ro8Rj3CeOqA64j0AKoZmFJxKvOr3LxbJe9YzL4WXsUwKrLmeVcmNYww2HbH/i4s7G76cCxi185f
NYMt+zZmLzZo2UYttpnPdaX6MeE26+49iNA6+n/textm2ypDk6NPYMRUXHemTfLSKXSMW7B6uAVN
cbjHC9oNnbbSGJMbS4umxCuubu/8QHOubExuZTbwBd7q2RI4zb0/cl6bJTKWF5SCRStiZsyR0M+d
PcqyRar3xwvjaLfCxPWi1KK5pKDV5gHD/aNdiiik0gE4/1gOdwOpVm6OSy3WSA8FKDc64DJ0KxrP
o+HGxv00uYqAvqDivs8cbQwtqXwAoWNY5DacqsX5Cp7S0O3YfEVnZKNeU3yRyabHGNvxMy1JiF7p
Qmk4mXzeLWAsx6imKdrWdZAVm6dOul3ij8er4f0+Yy+itgPls4lbNndBU3/Kxu/Hv8/TDcZQyH00
m32HMKOqbmbByQaEasapq3uOI9k3SKap6cDCEzV27izB7CMyH4bk1OmnEvAjGh4/E0fG/lquMhg9
b9MoV0cNfO6op9pGszi52nuNMHmizE297ivZVRaj6mRFMJjLsBW0ZYtQWBAnfpk8GuJqHyWO09jL
/ctEukpjVNqUo3GSMlwsWmajOPOAOL7UrgmMPYEL876XCKMw/cjyyiLmw9lgNxeGuEYjPxLJGJAN
Bj8MpKfOSe/gtPj+flfBN8JYo1tV4HGdK8XBAO5bS19vSXcz/HzlaGfNjl1MaJ6OdV6il/KX2Hoj
k7G5S5rXoZKoiiP7om2cY1s6gcYIWPqxI92R93ipvFLErZjnlfejqY1gRkPFRByAxPUWTYE+HcSk
sZ06BAmq6l1z/y/aaXkLZbRUnfUOhLvQG/Uyv1atpXxBoxDK+9IdBnTzG+0sBqJXOXwwz31XsFkp
o7HKEre1CqBUR30UnxbgbGY31aW/n0/1KQJq/WrjCe/3E8f27zVW/aS6jDkWMzNtDA1i49sewSqo
j8BVegP8j0v1Xg0AkgomVsFPzxjqfUzulY8UCOlYuXaN0GbhjMEem4pkaKOHoTM+j+JDZIA9Tn5U
iXcshntJGcOtVWonKgPuTVjbmgdwCiXoPmp+9QADDkQfXjZr195dl8W2i5Ky0ZUFAEGOch/6K9Ai
QV91oamX7t/oLR1+PLigv/SMmmQy1RzeQl4vMbpiUtmaDeThW9iI4jYUvCj08DThaA89miOpjCnS
wzkR0gqFwi4BwUI0erMi6fZERqsZe+SOlS53xm7u/pvGsIDhEmmixcg6uK3WbciDHmdo4qNEvjwk
U45qstR/5gTGJGGA2cuGp7F9roRPcfwsK7xcPMeiE8boJEaRpTLwpJBLWDC6DLg113DAM3VXftDO
lbOcwJx9fBmorh8dHGNswlLtqnDBVNNaD3ctsBnKybTQvW1n9ez11edsbU99NnCk8tbJ2JpxTepZ
aaAuun5D4pdofTpeFc+GEsaUKMOsTMAbwkCYo5/lc/0O8BhOcekt8V5GEdYCBboX8bo993B9tyaU
MIalapZkGgDb7+SB6IIsuLh7c1NeYWuVk4FlZvGAHXPSa7gNXi/FXkVwK5zFNy/LMqyJgZSNDBpt
2V1PNcYkiSt8KIA5LQTCO4P7XKCloQPlYbHNK9msgIjw9lyASBpbAa2VPhaABs0LPDhW1GAsDGnX
QZdQDPu70y5zQdbrqPe0OQU5Nl7UqHBWRv+/eQiF4yzkaCWnM6eUqzH3Kp/c6QCKRyHAH7iIsLsh
/tVFsBDlCkBylslAQTEd7AX5wzTy4uTL8Z3gyWBsyzDH5lonCGj0Mrba9hmPPSsR//pvQhhzkizG
OOgRTslY75f4y1zdRMP3/yaCsR1S1bVaOOJoSuXr2t2My30hOMci9o2ibsgYJMAEITtJII6zHub5
W6w532bn/pQFJpCyeIgi+07zHzFsGsjUQ8xLRSj+qJPqVEttNQ1mEqrYzYbv3YyWkCW0jhe2/xoC
w+XfK2OzQpIczWOsh9TBTK7o5g7eQqfOAWKtP514WIy/idmv0pg7K3VtrPQL7CF5Xj3VlW4yOwTT
lmRHtnoCUALHq/zGBF7lMbd2FPMUQEQS2vO+97eU4EsHabtlXkpLsVOrtpeb0D3eUI6msPmhVF7W
ZUEC+MegmEdplf8NACB3J5nLK5Zy2HeKQtsbQr9/Ttzioj4s95TpuHrWI0v7eryu/XjnupPMPVbW
CZnWKMLJAX6/9YvunAI2gTf7zl0Wc5fLhoD0o1dQ/nwtg/yhw5MudHAR8M4B9qAX3omcnBPvyjFx
gd5nYKwVkRVdarSWtTdDDlwmG7B/sv5XwiMQ349yrpvIhANlvUqKjMqAM2WYVFk6N2tMzuOCbtCv
HvgfEWx3vxjXVThSjAKheZ3mYC4ye14vCgCeRB7KPu+wWNjwvtLKdZ5xWMKpDmg8hRDjNLq1Bagb
i/8a/M0z7bo2xnok2irqaBD90SBNC2vRWcabW3bEG43j7znqrjKGo9UGEq0hKtZrmbwfWxACysIl
6VJbA9b9f7pZLOK8Iofj0pqYGEgaO5ou8uxlitUrHD3/TSh63TzGYJhiPnUFWRRH1zpbN+I7dQLV
YTgCgnGZrEieb3JDszp1fUATHshX0OIbK7EVE8zT9sU9ZkacpQHsy7CeIinhoYzz/JDK2Jc+ryNB
WmHPOndxs5vGrlAsIJ/A3HdT2sXL8ZbvNWAiNL5uBmNmZLNU1FJOsRmZVX1ITuZNgva83qoClGnP
iq/YiJAdXhcwV4EZY9MrhS5GtLmDGm0VTEPhyfQBJfIvej15CsyYmojMFSBuUIQWxA8keVrSv4r+
PK+csjDHerJkcSnAEdMIBI5OMtUOQPYF9TVPvSH8avSvJh/4ZT+V8c+xaUxnmpA0epeXK+rBmdck
54KoFuBXtOK5N1wj+aSBszPn1c04BlVjjI45aCkZ81hxyPgsZGhDDk8G0hlS5q7F52O13N1NvAZ1
FTSNGjAyf35jtGLfTNKSKc5QLFakj3eKlFzqXkLyNA+yorDjePGORe6qyUYkoyZxIimFGkcKGJAj
K8sDOZttWf3QDrxhXPpDv/ilfwQRdoZGTNZRimKd1r4pcw/wCX0VPQOEY7d3T2sjhtGQYWmGdsoQ
8MnlHWbo9FoA059qT+E7OTX/KHbeCGNUo06UEB14qPcANtPAfY7cwkaXgg7+I+T7PV5NdTd62Ihj
fFJEdGNcZNT+SP1OQyO8xhsN5Amg/9+8cdM8K4slxzQZ6dXbuF8soc5Ox/rGUwPGC1WzUNYq6FEd
MXwxVyeS/HX+UKsga9ecuLEFYMQdC9yvT2x2jXEsY9S0ZVbBvfaYdoxuSgcc1w/1DeXrVOzWB1K3
G3mtx1PE44tFRMbDtLre1YaMvRQq0Rp6w197wyHy4JQZD+rr2GwAifLnY4uHWi9XE0+4tgWn7v2g
NpZqXEok5dfbvlqc4w3lSWMsBsigGwV+DBVo5RGtMlrzWKDOmcvnMid23nOkcbaRHZyZ9DSUiQEH
k4dnMt5VyOeiImD1RswRxFHMN9e90X1Z0IkGhAq8FFe7Cj9EpkOKQGydpnzs0lMt/0mYftVKdo6m
M7QaK0M0pkqXWgdwe+ynCEQUwCvxDoxjEt+i+M3KxqxUNQEYYo5u2Jnh1cJZMN710rs5+3CsGfsx
3GZRjP1Yy0LrJfTpIkf2lkvwJGIRd3BoIXd44Y2j8lSDMSUCKFWTdsANK6R7bQIuLsXKfRwAmHa8
LI7Cv8WSm/0D1r6sZxI0wwjvTC1os8ex+mqk7wy8tcOnY1k8LWSsRobGs1Ay8MKhMDOdT7MHqpdy
MRn2A1FgA4E0RhFVUWfllEIvy0ujOC26c9AuaM83+i3xG4+fp91Xv6soxjpJdRz2c4TAnrQfo0G1
TND1ZamV9G4f8Y5qP8u/WRdjnEyC2bQoRYcHnevDzInV3kcu+Gm+aGcAVlvDS/LMo/Pc4+6ioGL/
30u2mperESjW8Zpw8tfBbYPqMXYMJ0GOkJbAo/fjOX7qnjF44w2n2jffHSvMb+7cVToT8IwlyEBq
gvxq5Q6u4mUubTBADEfnzTFG9h+lMRHPoI9hLUxwNb0zufrnxg6d6LYKcMHt9JEn7a0f8teY8bo2
JuBJi5JMEcHN04FbLidfE130dLDTZJX4MCil2xiA8Riyk1bgJTu/NEvkq0JhpRpgDQp0dIyZA/h2
p1aQ7GsVwOSoXmZ+MY3OV5PIwSiN25E6ON6ifWtx/WbGBhZx3SekQgGSKNG3rFjdGZEN0GnPc7la
Uz9/JtxpVmrojraJMYSlIMSlAVR2x2xA0vGIUEcbT8erol99JILa4o0NrFt9ELoc6ZAcbApiNzwb
FeGUOnkiGJM0FZlJMP6rgLOq8tIuO0sVl1SEKszRMhhbJPTiTIDeg6rK7ejI9nSZb0Zr8LQz2gXP
/HZEjuljq3/Lil5EIkLcaPhx58TDg5BFgF1x+/Db8flwJLGlvtAErmaXGdg8pGxM4ySMXoJJtF72
c1CqHcvimRy2yAfAHZKXCd5YcRD6CpJw+sfyRL184ZGPAgd0Yj/JeDWvbJkv77Rk1PHucYxPK209
92nbKq6TjUmVU+RpDmd1uzmGjTzG6IzSKMVCjpGqJP2KTgJrylswA+f+KqaXUCGdVfbybRm/pNrM
iQn3nf8/poOt+dVj39TRiMo7WVs3LJzMIMCf+aRg4Gh4KEyfO4ixnxPcrJWxHCmpprSn+WiQRd/K
ywI26FGx1m51FB2UuuiKB2arryjf67pw1Ea4l5vGlqFY4YIABZGyvC5WjKB/GThN5L95tl03g7E4
bSo2YqisNLdM/VrpVXZySeDd5IAiYuSgUiUomnPHaKm/PDARBmOG+kwX22yE3DkbLUXzTXLSU1+Y
nGEMcn20es1WRzvkdV3wIheDMU1LVBJw3cPCto6mvA2Fw08ILn2mqpXV3ilu5kw3vILjfiJ0owFM
wJQnZAgnA4N14mMZyG7i9s8APHvRnegtsV5hmvXCH4DnaDpLdwweFEERwrcwjd7oDCxZ9I3AO0yO
YzSZ2KhMigKeF9GKri+gqIrcadSsqOGh8nGMr8kERd0g9UpEOyBzcmqHB7F06sGbp6dR5BiI/fUA
MgBMraqsKqxpIn0ldAoOS5K+SYbV4SLGPAT232jEVQgTwCTjEPXrjBz1cqZUxjSc7U/LAxBLrcju
AZmkBf+ixZHu0a/X7iqVsUSxSJQios2V6W0eaJSMyk6BNfyJvn5ym3w9NvL7T8erNMa4LGYLoKA+
grTynrTPWecaBBjz9rGU/YjmKoUxJUORqvU44rhGLRC0m5n3WOStgjEZ+rjmnUSbbURil6FfTYG2
DFY+vjteBk/rGBMRTp0m9zS8bDUQuzjVfNOnX/6TCLZoGevmMDUrdA4cc12UWFl3Cv8skQ96479v
D1utFEcyyRqdUx67IJsCZUITwGrnUPP+D0OkqyzGJPTj2kUyeACBGFWeZkySkb44GaZ0UaXMT8LB
qstvShhbEpB5E3Hy44Kzo795lV6/gLEVIhpvqkSDilNi2NrRnxqXvI2I17FV2O1NSjDsi16pgL6L
0emh/FmUeP0Axo6QuAiJQqD9lUtTDLG9ntQHtNt5igumEf9YgX4Tk16lMfYjjFrEuwIe4bFi16AW
DR/y3gItLTrfi4c/9SxXcYwB6bQCCTWC9qx5eqlpMaizDP3xeE271xsEr6IhapIp6cy9m4dJnbMC
gW8bDxa6FMDa8l6Knxsp5x0VNRS/GN+rJDaDoedZ2tVkpFmTPJgdOuMJUBAPjfyuCJDj5ZYSmbS2
eMNz0Psj6BvJjIcW5lpbUmA4O/ltGygnOhY+eV3Apx7fVxCVqBAma0RTGGM8qYVA2jFXHeBguyjV
nIkN5jnnbXaVW+jdP7qrMNYyq0q6tm+zW4avqQFJXxvtVPM4Z3fjjs2SGAURI8U0CZ3fn191c7EH
OYjCz2b6tUs0joZwJLH2eUXtjKQUSFfUX5c4ttb0ohegqhS+FS0nxtlFH0Go+/+DYs10JdSdog0I
wMFf9DTZ5Lb3KMlH5EaX+awGUQA0izN6gTC0yEs47Xo6TTSIiT/NFBkjsgoopPQpnkOAZdKWpxRk
UaJ7fKl5IhjDUYaaoS4i6hl4V+QNGNvA32qUnOPav1abhTDKHuuV0YwzjH8z5E9Z+CFLXno5s3Sw
SJZdEegA6gJtoT3+UaiwkcvofasOU2mAnMCpWnuQJqsxTmVncFa3G1ZthDBqLzV9nTUKfKtgBmYR
mNwyxv4ZqYqkmQT8AGzP/ZxUrVbS+X2aHF9vMWwDVvUvq90FRbC6FBx95bx295d0lchoRRh2kZio
SOLW6OUTH03l5VjreL/P6MOwLloXtTiXHukhVfsLBKLHAnhbxhx8Xq2ZLuQQYKKDBtDiidWOH49F
7Nog7bpHzLEbSwK8czHBGsqP2fw6NUArMdEZi3SaUfGoQvazTldpbEKtSFph0CIsKHz/A0GeNpcT
IJasLsYEnT9rjN3IYxyhngwGCCWxutFTPHKTehHIxAprtCcnxKR+/b4lHEu07xE3ImVEBZucrkTK
cokNPMJ/jPZ29nwCMYRl+qU7nQTv+PS4G8rEo4KWmnKSQVrn0jFBCitFngimLku3vggBb3JsP5+y
WR29EpvVCWM750WNfMpki/YYpE7/V+3FnuoItS16EdCQwidutZpzDQz6/43QOA+JqhW4x0l+Kpen
tbP6lFOC4VwDgzEVg16KpCqwj6sUW0bzpZhOpgTKBimYCCcA3a8SbvaQMRtCrGcDMNNptYfyJgLD
Dv2WBCeWeDyOaI6FYtNfsSYkWipClBGB+C1Uz3I+cSIL3uEwBmSMZqmUawQxpnQ79rYqfQAHwbGW
cw6HzWuJRaXm0kT9n1RHwFtP70WltTTTAPodWs3zniOPsyQ2wZUXghSbE5bUNpd2uU1C015THs3x
7uvgqgVsektcS63WEtykKLlM6RkIy9I4eFOYIzX+ThAUjiv5TfDyj6H/ZbpdlLIpolgY0mB1o5MD
qye9n8eTsniZRrH6nbbWeOaJGrtfnkCbRTLmIjbHvi06LFK7Xz7UXhj01mxrAOyhvZlcXDGeNHqu
GzuRh2lPmgHZLrA108cxDW8xWWu+4SpkHq/vlGr20eIYm6GQKE8UFX1qQ34mb9TLj4htleVTKNk5
qJOH1j++BzzLweKSR+qkmc2MIF7UrVL1hbm32/Q+kt+lgzV2NTAtLiLs1wr4UY5k3tYykcjYdNUQ
teig6L+MTnTCVJinvmtdGTBxfCpQ3v1jTUrVy9LUQ2uGxa6InRaBvHDqX8e3T2H7JrNSqbM0xNml
qWGVigVy4VkNpMrus5c5+na8e8f2S2FxaYFiucRIkmGWX9FsvbTF8kZSekyAglO559R7qdL9XinR
NfTzHajbET01NMKKl8yOy97OxYuGtoWK06LMiXPwMPhZEKYETSHp3+KcyRUsQJjcG84PCJOFm4ji
rYqxI/rUTLLZ4WYX5GacvFh/rMabqOcEAfRXjvaOsR9JnS69OUIpssWZzHOcfjjWA+6eMRaj1Ka0
aKMUAj6sTgzYKPQHwSRWAfTwEy8LxFNxJsxop3wuGmp7BzBQKDO4r+/ANl4Zn5PJ0niofbwDYuxD
l2oSKMOwdeKA5OxpMj+k9UOTv3I2kHeTGMuwzONQYYaThp+o/fuqT17pNvZgo39Hi13aGY89e3rh
9QhzLK/CNkyScBpGnaISykNhtZ2jxJ6Ed/L0Ick9Sb60w0dpLKy4so8XfGwJlbfP2ni0uVPyaRlh
ORZ0PWknJQl6XsvksRdT3nR2I6LKRD3TQlh28fyjaKj4mA4B+drxSnhiGHOBDmUK6Y+VpMF6m5wj
XwMTcHzm+eT9Ots/EYfyNrq4WU40JvEoZ7B/CthQMQ2+AhsG6S7DN6tzLD6XaEsZ3+djIImllTYv
g+mLyPx20l/Hy+Uo6ts7avMZIM3uFKGBdSRgFh0NC1wNU+oao2+CTOxY1G8iO0KQzlYxfcOm9sx4
bkGbDXiuBd0G6nObe2aLCQ7ZW3WwgwE4NsruJy64x35EcJXKOJpWyUopg4Iiuy2BffwUBl90sMDM
Pu7fDe9Y983LVRijPbraEnMqce9JiF7e4fukF7ZMTC+OeAAU+zfuKonxNAVS9hqpkTEo4KsX9U6o
AQDGy7XxlsM4mpYQMxcoDcv4mo+yJSiiJXaY1/0jzEDtuhjG33TGnHR6CagCVbhb14skeUCbNwyP
o4A0i/KL39QlCRleWQKPC2OVpUpR+8zA+/z/aGb0Qauc/xU8wW4f0VUWa4iRgjW6kHq1qv1iFmiV
KiYP9TBX0PCA6gzDakP5r3KonS5Fhw9noVTNDhbKmuNBl8OsjfAwNN5rln6m74vRql5ne3F6wEDx
tH5/znqzWOaO9a0a9XEO5Db9UgfSK/HyZ8CUoBXtUoFPMnXTb9yK367+b0QyN60V27E1MAINgP3J
TQBJCpzyrxh2tWUJEziSTbNYxcDTIN6pMrdO7gEkq7ZAChqBjKvUbhndjPlFQy0Z+eJl/BavF6BR
c05zN0DaLJW5hZmAFh2DlpMkxTVLq0SDBNjqL+HH5aG5LW80fzwb9/RkE4+XR+PtMnMxo7yX6kJD
8V9pHV34JiyBkPB4wXdRzMlmfUwAWKxl1ssxEIpE3zj/GPkmdmKpmCJAUw1ofITZMkByA/hcXwvC
yErt2uf5/V1HuPkIJjAUBjEVRmq5jQnMG8NrY5oYkz2la9DyEOh5m8qYoTahZYcU5yl+1+TcGg1n
LD8f68zuC+G6GpYoQAfWzSpQbvJ6uWsAjt4p98cC9uOXjQQmYx1L4t81pg71/cGmoCidX9ijVQQg
x8IEbWsn3MLqfhp5I5UxNEms9nh0w+upfv0OMZrXp7b+THwKZ1t+C22wXByvc49OTt4oJ0sXQKSl
rhsTyjnEtvFIYeCjOxTtKNS+h7t3N4NxzJXsKehBoNd4mcd7HvGOkjE5QyEAjSnEkps1tZtZeFgz
5evxIjm6zwITN8AtVPsWozTAGtUWpMiddLHWOYh5qJK8tTDmxIwHIZlr+PllDdB5iHCWB7nEuVsy
Y0sW3ZxJseK4OtPVUtCTgy3gD7NMGzVkjEXXiaM0h0Bwi4MSalj59UnzYaAcqvQ8NHvekhhzESeq
MIk1fdKB7kM3Qc8j9a4Z8/SMI4YFnwHxhrBWuQJezcVDMrmcHPHPplWu+8aizdQghTNCFbosg/V3
DLS2svL8XuwKu44epfU1W141yR/xNO++/ycVVxjDMUqlWhGKVVE2GIMLAUWHyHyMJqueEhv0xPax
OKrIBwEY26q5DHmIlkZgpWi5rcanWPskGDdh/XwsZf86qYCBNcCRpRBG2cV4jNHFiMebtnp5EQjl
0/Hv72cT9KsARs+LVs7DLEKQRbvIqnPkai2wPSdH98RTnjrH0vat0FUYo+fogOoB54nnYZMEFfFE
THwSwerjsy5yW57ocf96Pv/IYuu7o6aLWUVR7tKgvVXdys/s5FY595QlxebFqvvNeNdtZCcmAFWq
VFICszecdX9xC3d+IXe5QyEuRrsKchTUDLem8c2/QILgKAk7QDFBFbWeNmXIyk2RfSLxh+Nj208W
blbHROIkwVzNSB3UBGjS6IQ81+VvjPnzcuIBs/BWQ/+/yVeYraz0K4GwXDupyfshecdZDf3aI82g
ZnIjQOvrBK2LEKBfkpfJ7j6IlzDQVmt4peiuxf2fmd2rJjIuEZggw1D3eJPOsUPUi9q5isppL9nv
qdqcEGMnkp6EmSDBKVIwdkCXnymfEwEiIHEXwFMp/g+CzAS6v3IbQXkbytiQtW+TfFYA4qoium+f
YUPu8DIUveWWant8AR/H8RHuO7LrjjJ2hKhJleUlHqODvHigAXPFMkrBD4AZ4WNB+/Mz131l672x
nmRrSLO8bzx+hdv4saM+J4+FHV0GrwlGP/1GI4Lc55UQOWtkK7+C0YmySIefjfZOL29HEKsW88JZ
329iX/SfmoZuEPQu/HwXpgrdYpOENAIdp81gJRXE+CXQ2h5rUBUClQtP+9wnQMIDyEEGXrXohbPD
++u8fgFzO9AtpywdbSyKcgv4mRRSMnkcUzih1RadAuwFslU88+7krvcmkgoQdVVGuMJYtC6LBk2p
kQNWo8e88JFgyzEGxR1H3HVCBI4bV09XVdYtzHOoS9H0ZjhFOznlzxi1eMtdzD6/w2J3JzfC6Mds
7JoxjyjvVRBWyevdUErnWe+9/5F2Xct160r2i1gFMOOVYUflaPuF5SAz58yvnwWdmSMa4t2Y8n1W
lXo30OhudliL9JMnubFNB72SI5xdqfdBPWuY5FhujS+qS5343vbwAa+0zj9Nt2of1vvLQrkL+eSz
VzKFoGCSyQB6M7KtuP8eADGzqzonKQG4DsoYPXAWGVDKtn18XJzwLvpsyLSQYEfQjhd/sEM3mEDl
kkyH2A53l1Xbjq4r3YQXoNj5GGUhXjr9MqM+35M9Guf6dGOM+BIFCyA1HGM86oYflLK7lJmMEDYq
jKQlnY6vHEVJPZv1u/xnhalOiYKbRdmVgkJ8qBvNXGiJklpou+AbBIU5eSQ/Z68EqLm0UCm7OSE2
6FXU65hkRof7vjkOXnyo9905dgefeANYtfgHHPNk+d921eJDRTFOLAl2MQKOY67vS79DjlTsdA5E
2XuYdQdSkMx/beftlo0tTYsR1dYFNZNRr3ojgEAONFbtgC9+ZHsOePn/wMXfLIl+yBIxwIIynup6
xpGmJlaPdyk9pMsxLb+DvsRp9PuY3A8AcLxsNNuW+a9+IhDYYLMxsAivI+jEtaJ9bQ9emUieHjfv
z17lQ4jgMYNA6RLQG6BDV90awbkp70KgsZJTJdu529LGppg4R1vM1FSR5jimMZorHPfLsA+6nbqm
4maRrMq6KURlDJ+djN+WYBJBNhcAbsA+Tq3dl6Zro+uoyaqOmzJ0zTSoyoOa2OCz2qA0hs7Wvd4m
LsWXfF1Np5L2D5dvf+sRI/D/K0a4GK3swHJNiO7pltfNL3VxFelnvZblHltRZS1GiGRqletp2FT8
43f+jWE0ztcFRI/r8osS7jD9huURAuBn60q5k4JbbyXNa9lCRCuyvC/DyIY/8rInjvrevWrfeswC
g7HrR+DKCDY3VQWVjKqpOgG5m+Dp7TJrqynFiTJ2G0QHPT3E1l1iEEcva2yfSx7WppmspAkenypZ
XncdV846jNjMJfumkoxNbYZNeyVDMHeW6EuMPQ/M+2J//B3h5pD90DHBYgI0oJaMlm4apKHhBatU
N5mYJ+fVNLeUdrpXKTs9BhtP9tazXQ8e4MuGv31wH3L471jlcEUzoVWiRsCGHgMQ1gW1kzdPYxbI
3KtMH8Ec6oRlatOZyLpHTwNQc3Bol11c+5e12QyL9urYBDvQFuwvcTRErBqHB+08HJpz/iVzbMfc
zQfzgf66LE92eoJJzE1WW3OW6t6Cnkh0ACSmbv7Nt+dKJTEYNnMF4rM4QX8wwuTqQxs4UywZ/tps
tq5lCJ0XQvW2mivcjn5t3UZ3rVO70U7DXspN7Rm/9UP/Q9YfkN2UCII5m1VZswV4UcqZU8HwTb0Q
nEmms/jlDsUr97+6KUPwvGnZNxzdWvdCOPjKy9l1nknGD7c93r9PyRAcrDUOdqSZHHUwf05H4phz
49C6d8z8MALks5O4PP7vxFxifWfcNlcvtwvnSjFojZA1W48lnZ14HCWDjjKNBOfQ9VPWTk2DjinD
yGa8p0G8S7KfgfaQpPu2lzymzQWLtUaCj2DWAFTUZdE9c5oPQWHu8i72GgUzbgW+SIr2Nly6t3wI
3zi+yBzWu7GrnaoM0V8FGNaw7C+bjMRlGYIvqaZmtvoQ91k0Hh1vcgWBEv0sKitS/4fAgiTKoDb0
F2sDUWRbQWXifzdesOd1NPUrh05DM/dg/ColLnL7Tj+ECVZK5moJRw62iP1gR7HuyfQ8hF9H48es
3PZV+jfPziRgkaVoKZhiPWJBq99OaqC+0Kj3wPyH+nu6Y13mXb6qTT+8EiOkb6URYGRJRbJRBLdx
rDmB6rRSR7ztslZSBB9SpJZW9Iahg73K3Acn6oQ+DVGC4HWj4fovfdZKnnBVVMEAVtgzfKeH0WEx
tachebOm6vDfnZ3gR5QpGZRkxKsrmhFjRP2+RHwe4kyS0PBQ+MldrZQRfIk1T7GemUh9h7zdm5mx
Y/ng6Oro9tWhmlonppNDk1biwd7J8C6JFXxKn9SstomKJe2y8orQcrrgZ5hgQmIeRscsXpUi+Not
pscq86aPsTNBq30wA8irGZ671PqRgn8+X4wvgVm1DhYMfKblLtFvW3QUMZTtALzUC9vHZVJzJ+2L
W2PIn7ucgn9aA2Njq+yyqr3GongIQCP6s8xBCqQut2Olhk4Z6E5PX4qQ+IsJrrWovE4GA7Bz7UOc
IiEvh5ui61Nn6PovdHquB962mn6xprrFlTlRxa5yzLSZ+eTlYejMM8XuRTVfsRJUypVWSt7Ylpti
nAsabNMU5IMiKGxdGKoRxtisn2ZsPxS9mw7twTI618zaH3o7nfJmPBshGHqWx4JFQN5oJLfJDV64
zD9+gZBuLXNpJONkEi9MsJgeOYps23jDOa4FiBN21rD00RylqKrQ+MyC5qo21WOkqW6qTV7CFD9L
mOT5bXmVP2QKuVegDqkV9gp5p0vBNjUG66yHdsdR3IkTPkrRz7gv/HyINiALeAEemOB/5g2NrQca
4QzYBeZy/XJxtEO6J5oPqPU9CCRtaeq1eagmeq2aaWIBWhOeoGoDDLys+WpBdRdpjVOXPSZ0PZ19
LafXgn657M62OiiQxOsFJqxV+7RyX4DiT2EN7tDCoDwmwEqX3dQmGqOxS08ZKD+it+E74Pgf5ZWr
jZThD9mCk2uyCZHcDkCJZ3yJap+BhausT3M5Sb7aNh/CSkfhSM0mKouIGMRbupNtfR9lo1gb8fQP
PfiVrnJLjeVKMEX8oRnEJRVgbSp0gxaJR5FJESxx4aBQRYw+ZVkG2AjK91H3Myv/Ik9e6/LpTas0
jewA/Z4RBNiDpjs5Vp0u25xEkU+zsRZyDmvmT9jYlcldHO6z8f6yiK1JdzwdFfC6BrIpItKHjHTp
NWba4EE5xfiyTd3O4Y1WVHolnzGbyqwEcdtb3b2hK33RhOi2MHKnKj/19LZI/MvKyETwv69ETKRb
5qmHC8rLs9bdjP1J/4uC0B/HJbzEdKDpUvR8KScLfF19LBrmxoPsu3nTl67OSniHw1yUpsY0vPd7
TB+hLI6G+wNoIq8IuHilJXieX37y3Ctpwqu0KL73OmAvv09FYH/OB6XJ3vI7vzzyfZJF0uPfdGYr
ccLzZDHalWaKI5zKr0H1oE0/rQhTsyWVvJ7N+PAhRyxwaFlaRy3ngVI7zaFKypwpjB6yofwRjfA5
SAyPdRBLfA+/mQtnKZb7zSzvzLqc4HuMc2yfywHbRYCfsf0wlo21bnSj1qYoVjrKzFbmki+iv68I
vNAfHSb7sgd8TR7qH5cfluTKPlU56igmjF/ZXKB6/Su1r7ohdvNc4iK2JnX/UEnwEWakNkPQMHz2
7FpQXxq7JXKmA7kjv2J0hThoa3or70FtuQ0dPhBFWNskRJyAq+apzroFUW/MIkAyD14ToDLakEnW
QNziKWZrSYJ+aZspuq1kaFNShyOFai1yiOUH9i73+RUWf28SnycPwL/Zlwe8vG8AtJT4yK1XoesW
8iVCsN4kZk0MdDtZhCzca8uzDoAkRjWnqBwrPzDjpsSi02XL2czu1/IE50LzIDTNmMsD8zUFgzAK
gA898Ny6PZb9/qKWztbSBN+iAoA37wu4ss6jO96MQGr9yr+kqU8OIZGkS5uG83GWIthUW4NUyOZn
WaRXnXJW2qs6fbp8fpsiDIrOKAa3NXQJ/gxp6TTpRWRDIUXZTc1jV7up9NVt+X99JUOIaaHeYvCJ
YMj//2jmlx/5tYJ5v+ShOIFbSjZnteVN1vKE6IY2bFBUM2ZBQYqOOT9t18/0ymhB0J1Nx8vHt1WB
RpPj4/wE87NIUVUVQWdU3QMhybN29XX3Grsd5uDLr5WLKTJJdNsKAGuBggXqnWIpWYR8au4tV0ui
XY7P53R8m8PZp7omiXFb7fO1fmIWahMTAA0a7i7LrjTqo5haGc5gujQ7BcovvX5KQtWt/6K784dU
4dsypUtlDznyE9V2K3Cd6H4bfL18c9wVioF0dY7vfmWVy6mkVMMkgQiN3gzWrigkIW3z+3gtgL+K
lQAtIoreFzN3FYPXoXM5nckdqIpOzSnyk2cpwSe/+EsKCb6/CDNl1gKCM7vXT+VvQCcTP/XDN+by
Zmn4lF5ZJ/1W3ZmHYi/DNJIYpbg629apghkyDCHE5Ki0bk39RfVt8obRYolLlGkp+BKtGoNxaeAS
0VrCDrk/qAero04Dl5J9A9oFsMqpROTW7N8f1ij4k7BH1SuheAOwfK++0eH2g7v2ebjjwYZ/nE8Y
vUPN+ztYVDsnuJFdrUxnwceoSWgXYYrPDjIXDmFuXT83ywG4JT32hEEBZMswuCRB4X2IdmW6pMYC
u4WtUXx6egbqEID5DolsPUXipcW9LN1idqFjM9WjCfGJ/jpEGPomtzXb/VcP/f12V8oM0ZRH8wBl
UkS5eLbOtKCSGrHkvN7TspUIVYmWduYGoqonrXvWARUua2lt5zkfgUZcvoraASTYnM8FGKu7+qHY
2Uf2nde+ur2hYA3w8qHJNBKciaYs5thx72i1p6p9rOunwZLlUjIDEFKP2DByFtS4lPm+867t2cEm
GTYcdaf+Cby3qQH+WukBD03WSZIepeBDetNUgmqB5aGSaGLLEmRrDwGG3kYv/tqBwfzyUUoCjSp4
jznX8DUYwmPVanUVDOPXxJokIiQOQhUcxKIWQd9VfPj6CJyfE/M5roYcD2JbE4zREaZilk6caWot
fVCKHtW1EsRFZB9o3y+f1H+4mA8B6p8hs2NRUFKQYr+HTN1NfYbmhJs59bE4hV4pi9D8332OmB/i
hAhd63objRa+y7hfXzzq0FewFoKyUPOrZ2kVRCZNeFIkUpehTaEcJuT/Ge7UiMvhmDJ/fmVH2Vj8
f8hMP7QTnlcI9vSkijDlTE6T6iz4MkrQkHOM+/wJN/jINxzoUXKB/MQunajwssoy6YH89n6Box+c
cj/w1K/DibqNU9wHN6XE78oMUnha6qSNXdugAmMVt3r2NTclfRupQQoPS6NNwYYcAnI72I0FuzdZ
61OjflLNrHSMvDymMUAwk0cls5xlwKZookpqFtue+OMa+dtfxZbOUEia5fwDLQrOOQVgjZa+arEs
Gm8NMSDJ+VeOWM2arISUdQanyBEOubUA7ao71x5wUNzspGEbrNgbT5ftRXJ/YjErK0hZknAhXjVi
4DlK94Y1yKKM5PzEKhYdAtZZ/ArDl8FTHLSJ3fRke/MthxPNPfVV3k3ZPktTt1DysUyTiTOE3VCQ
NlEnPHXgE1An8SLecw+vl/3k24fyCcTqh1qGT0A3k3C4K5sgdUKbU/ho6tORxkMEdzYBOLXHQAaq
Ey5zu1fjpt0NfntMTnaOXrVDJZ+km0e8Eiy47cXMdGrztaYq/2Zp38boPMUSEfyhfXIsKxGCq576
UEmDiTuzcgQFzW9KrVu9bM6q2QMdoR1cWie/Lxvn9uNfyRQc9gh+NQyJInDzsQl+otMhad0Wy0yZ
X4GRRmKpm0EcBJ4Uk+oY+RAfw1jqHSNmh3To1Bz7/XCmAHXSz7J05D+o9SFHuC1SNE0ZTj1532Qq
vOWcu9krpyAGokTiSOGDt2/uQ5xwc2UdmmMTY+FusodnU/sGQiFfybQDaMevi2x0mkTx1TF0Z+Oe
psqOtdVuxJgUtWMvGtlxLmc/UJUdRvgfLt/vpvNZnbdwvVZe90akAEQrG1878pTJvlQ3i836SoAQ
gK2+qJOkwVdB1Patk9iYTizMGwCv+npE/FbLfw7B85RaN0XCS8L9yc6wdmHF9xPDpHEICIVxfLys
8/ZL/bgMIT7H+EujcDC7dvFb4yYh1/bwdlnE1oYlhvc/ZAhBuVLLpR6a+j277k/lKzt03uT9Qyuv
fVNusnNhu5OP/WJAtMx7iXTZrQoRO2HDMAUa72y5yq44Ag0HDt/8xa75sFO6U46yb2V+ZJ8904e6
Qny2g4iWFDNcXlF8jZNrO76h6W9jbt3LiknEmOTPNIBUmaYqCsRkeuvMAyoN1uTkdeqy4f6yJJnd
vo8mrTKOOELlagG+FaCb2+OQG7tECRInTc0XUHDcGXN2BAyua04InxHy8846lO20WwaMWpo1Jg4X
B4RhkkxMYrim4LTqrtTzBkHPK5B3AcBgFy7WuYrnH5d1326gfBivKXirWp9jPe2xPlcmi8tI+SWs
wACHLZ5lqp2pGHyrNF8ZwZRsQu2bGpNCatLcLRU7F4qW4ZFHNwELW6ed+4Ohj546KD+jKvH0MXux
KyJbS5VYuyn4sJFGA8bTTGArpANm0/XjGP3F6s/6OYsbOcwgMebOYA0YSHOMsDjYCYZb0+gYx8Ou
zkyJ9ckuWvBQyZAzPWqQ7pI0dnINiDpjeBXoMn4L2cEJTspSC6Zm3E2khV8OT3R8umxIsucquKFC
sXrDnvAhVFtAbQaWEhBz4og4BvB4ndJQJW5Ppo7ghGoTOC8RUgpAXfZ+MrGDOtr/nUYiM06UkiWs
WpTRsoWcSbN8aUIgBzJjb+Tmy+XDk9iAJSSy4M4IuqpClArt+ZBn6Y5M+MhiRNLg5nf8yXPzZTMV
69y2/Z5Pr/xcS+uqVtASg0/ZqdlPE4OA86uW/tRluIubmd1KkGAMVagZjdrBeU1Fcc4y+M4wBoZS
eN31tt/Obyp96TCBc/kQtz9CVlIFm+iNMQgGFBTfPwfqU3zfvM4aaBQWlwNSgT0eWFjNTpdkVdvR
40OsWNYN+hFFnAHppXFb3qR+nDoVkF6P7Plu5iRbXhg5Bx14rLLet+SQxTKvMpStkoJXzKsqZ+5B
CZh5Vuraee4QGytcuVM2UmzBzWeHyXfbtiizqEhyMCg6JiAtHLH5jVNjaIfQZy4gJPb/kGOEO9n6
7KZbWQnkf1+ZLB10VW1NeMeMYSTM6/Rjgk87QzIeJJMiOEfNBBlVgh19LxmYQ430VAMzTafIO5ri
y2Ur5ab/+Q1+nKDwNGLWA7kTm6seeAHCu6w80uLFMMHlaDmRdF9Bdl3Ci4jNKQqq9P3Lp7xhOyCm
nWuMju/bK+VEHMUDo30hSdu2P8o/bowJeRsbI7soB5glM83GCTNS4UQxMKDGXqkoZ9a0zOkBsgL0
+clT6vjG0PrzUFluUw2uXjTgtQQAtasz/aYvmaR+tjmcp69+neBpgczUVgsoNlEjVN3IjcEqlR/r
XQWc5sv3vHX0BsHwi26YoIgXmQwSxbbitIWvpUCKzFTzEHW6JEXczN0MoOlqpqrbli1CmipFXDGt
RwUrtsZ7Fqp3ZaLXWH0ZDkY3HpPSAmpYtJurn5ihciuMbmbT8r3N9loQ35dhvCsyOMW+UXZJFDrK
nN4v6VucRc/g0/Mun8ZWgDNAvabrFFt9mID58xlblWGCsAdpW6L1hxT/Pg5Ac5zJlli2AtxaDL+U
lbcIVWUOwPuCFncA9UHb683sYYl5JiJRaHNMYC2Ka7wSlbaozbQzENOmPH4N0vmlV/NfFr7hA9Yf
i8l+iarsmhrYPtXelLL4dfk8txzWWrrgFuM4Vq2hwc0Dctse/UHfL4UvZX6XSRHcoq4GgGdnuLUs
vrKMtyxGwyA7sOr7ZWW2AtlaGcElLrYRzAOfliSYT+PNnPTIh4tk/QiZDQrO0GznAnVRzP7meeO2
gXIsB7TRY+XlsjabYkzCbOxi6lQVi5LTEGGBe+wwnkWuQVEWkUMjo5rZ9LEGUGMo8Gks4DMKqlhG
pigLQxmZzxcpTgt+TZAqeSbQN+sjFle8wOfQQ391gh9ixYq5tsz9pFWwOtKMO3uy95mhnMNExv+9
aXYrMYKPTgZNAcQixFT2sgP/hBMA4s5UE0y0vl6+q81wsDpIsVbeYRGGLDoOstfo2Zpml7TDAYzR
91nd+41uO0qUOFrUeb10EX7TV620FFxiw0YkjlYCGMm2+VEsBghvmvkaSF13AcUSZz0Bguiytu+Z
qJh7rLUV3GOQBFmfTA2yN+DPvcQHCtIvtiv3g7M8oLmOGa7F72/zx9kLAbIbSfo6m/n5WrzgMqMg
aSplxGEnV+gdef3+H8tVAOJKXeCBYk3Ik7X1uUqXVBYcZVK1yaIpGB4rm18G2YelTKlN57W6RsFH
mm2NjllPgEYCNp/8gfjskRezq8d5dGLwVY7HaQ/iwHv1XLgyRJutXHJ9oILj7LLZrq2phvX2nRPH
4x0qsLtqyHcUuCtR6yx6L1N327v963kMwfNktFww7Gphah4lTgVg39oh8dhN52iAQMUcs1e8yeZr
JSLFQmDZLm2WGIhCgLJzUBa7GpvaG+1J0nCReB2xCGgDTXNuYwT03vLiehdX1xE+qILD5Te42aRe
3ZlY15sGpe8YVosRhYCdPL7oQMnSfih+hzXDyKM+fZNDtEtcjVjjI5m1WCN2VTydLt/1FJDN1vSr
VNmJscqt81ziVWUXJriZJB0TSuOYelR/i1TXUAcn7GWfopJ3J1bpFLUKGzuCM1nM6CWdLAewfwc6
Yy9OBSqvbR+TGeAB/dvl65O8OFNwJ2xIdUyHqthVi1KP6KeI3c9G6izmzaz/CmTEeIbsJAXnQpK2
zLUepo+O4y5UA29Z+l06fg/yyTW12m9p/yUz3gYteGFJ73dJ+dCnIeYtMPhQohWatm4KduAhtvc5
6ozOmFZ+SzqXggc0MMrn0bobqemqY5M6BT6KanOmjhVjECk0fZXGV0aOTZmo8CeKvdUqHzzDqA5g
1bhvpgolXnSTbUAnJABhmkJvieddR+zMIUZ16oh1DKfOW5LK10jhtz3Ix/Ki7x2QXj8brERfHyRJ
o9LJXpjs0ASvSNOUBNMIj6zvuyvdXY6AyLhN3fSo7/Qz74DHUpK1zdFXw0QZXSWMIvMTLgqOVlPy
CWhp4Yu556xJBHAzruJa18remByAMUg+s98n4T8Htg+Jgpb4civQZoTEDmUR0y72ExgNA8NyB226
pjVY59nolll1m+aVp6S6UzSpHzS9EzbR20zAULXcNCVWgq3ioOX0Jg+xcjmQL9QeH5t3ph2tua3V
8KpW5xOdvzegIAvH6joHEHlfVWdqlQdUGA8JjY/AFcIg4OIvdPqlmvm5rmuvT9Lj5be3fa8fGguh
py/sWO8r3Gti4wtVP6UhOUZx9+uylM0wgL0VjTKexBvCTYZW13bJUiBHmr5p2bPRAWkv/DbKSKJk
YoTrC201ngsKHzkp6XE0ure2oC8lKTIHTJUvl1XiP/mTqaxUEg4uXOLJMDIcXBs8LsWXMUMPCyEH
e2lSjG+JWmKs7shiLRH3ymTf+xwwNP0+XEUucAQSJ9h1vo4ZohBUFbIcYbPHb3zoKEbvKAjnYAmh
Yx01jt0ljqUdu/omos+KsSdkF6l7Wl1VIeADJslTlOksdOqicQTdYQydNR0FJfi1In2tm1tFiuTL
/9GFexTDeFeMFWu7kudenDiSk2XYd7qX3GQHEMFKhjM2t7PXJypEcXMI6jEyRwzEUmyf667xWt+A
psqLwL2MunbpRSe+1lp9C3eVd9lgZSfKPcGqtqKQIBmVKII3LX/T+jQGB5ukbo4i+mU5218ktq2b
FtMAlyByH1QkUOYqHDhMAfaa7frMWOyl2XkKwCDT/E7jvnBmovskX1ylLbw5/k6D8pQM9JA3jeTX
bPo3RhnRGLbmsE72p9bUGsCjZmCGqu3LO2qYRzTR3NBM/ctKbx7uSoxwr3FVkpzwRp0y3dhN6JkG
VifaBI06DAdfFrUdFleyhItE/xol0BDOtPPA03MG4ITfHKYDnyiqTi1xZB9EUoFc+ZXlmNhOVRQr
57txdFftUE7CvtryoN5ytjhtdGQZ2ubsh7HSUAgXeT0nXR7AguLviEgHBr549Rj6yk2w420n+1ED
snu1R571CiCRy8fLY8Qnf7CSLcQQqjZgmUohe2me1N5r8mOp/7LrfWx7I/lxWRa3ikuyhBgCTNHY
TlmG3hqGXNVHVZcEd8nNoW7+582F2YxdlgoCls7XLJ/QwxidYmSXavzA1EMFncxDOf6Kc0epDYkL
39IOsE3gBbNBfIr5xT+Ft90YTW2B5vgQ+4VxMtjL5dPT+PGIx7cWIFxVbFZ9ZA+YV0exODRKfx5A
sjeZj73eO6XNwOEQ+SM1nEad9xYdduiJHEn7OLDJ1aI3pciPCXDDAGDrlS0wHtQJKMCLTxkmrFjp
lZWK9F09paNxrMi9kse+DTSsYAZ8h/VL6zDG0GVuZTVOHOZeVZpXQTF59fTYtdKZTO6lPmuKL1z0
I3RCxO8ynGSUsQzupdktmMossGjfHIpD76k77Kd6soHozcBvkg95wosf2iFpwJLCh/u6Y7abXsPr
+QsvH7M7MEpJfOemla6lCYbSABgp71vEejULnS5+KrNTvxSeGe7GpkKLJXK61NPjb7aOcVefyAKj
VL5gR8ncgB+7gPwJOzEFuGea1+CK7jF2Awiy8jV+vWy3W7Fira7w6mOtRhdrRCW2rhtPB3oR9poH
JFh983hZED+3C1YjzlpoNm3axsT7qOx0T5cMLIOjW4zaUUkAVRvK9mVl4oQKc5ibbdZRNOeip3Yc
nEBJnD7B7vhtF8rGzLei+uoILfVP15KQLJsSFYMqMexkzvFx3ORuguLc5QPcrCvhgwUAbpZlAT1W
CLVAY8DgWv6+LYUduQNmoU/xmwKsfD7O3t6SV9nL21bsQ6Dw8PqqV8M6xeDYqD2VITvSBqlTnks6
89s39SGF/30V0OMpnlvCKT9M7UsQXUdYryRVgnrEdZa0stfN7+KzFX4IE16XnaezObeYnOe0gsVd
v0/3ja9hFQDNlJ0li3gyacLjoljTU4cIQz+14aQv5sk6o2kJqIKYr4Ht2FdpcrQd5f5VT1yuT5bK
aFLe7Ji+RF+1g3KTu+MOiCTIUAp32IeeNBjwd/TpQCmsmwEYAZA3wjvT66SbzZSvbqM4Hp/pwTwC
NtQFULiUSmXTUFaihHeWx3M4dBVCuG5Vbjzi69MYd53xmMbfTNpK3NW2H15J41FwZZZajIp/y2dg
eWLL+eDy2gHQpsf7GNn9eJZxpG7mDyt5QtK+AGWI9Xw9fNiFh3/sku9ByngQNz+IzJUcwYv0PT4C
dL42yvNntosBcLYcMK5+jI/RgZzb1+LaerrsuWQXJ/iRrg6SGMUJfD4bD9aC6zsOk4tOXDjsLgva
DGaUYS3DZMBxE3E6JmoHtcKhssbypauODHR+9TXNJE5k0y2upAg+RAFaUlQvWAxXR/RkTKDva7PT
ToVEmc0WsLmSI3qPtOpYM/Fe7J7uep/XHBfH/lp2Xnd63+e7DtzlcT5Yv/7iFFVTNTWkeASTLYLl
q6w2WkQ0z6grR+lew+pbwr7osP/Lcvg5fXIdKzmCxSdxrvcocaKvNvyIO7IbrJ9ty65oXzotm52+
zn9fFrh5cSuBgunPPcuXhhOtduyaDc6QxU6pSwYwZTK4ia7cBkuSqrJaPONE2fcKiJDyXW4tkpPb
tPOVIkLI7LRu1JoShZsBmJMKcDFVP/2p0sa9fF78Aj5dEOD7LJQiMFAlrnzF5sCUVsecl51lN1Vj
3JLYkGjyvuJ9SYbwmBK1HYvWgDsaT+UN8CQOuR8D+NMFA9HZ8DnKQ+OUj5lbnjmzcX22H/Cp7V3W
c/POVnoKDy2kFRhfdCQFWdw7ea7tgfbjFrYiEbP9IfMhR2Sl07u+LFUDD5rzLRXQx2vO+DrUd9mp
uC5bV7Yuu6kXvtCAWaSr2id+JzIsS6jxgEkCvwieFnrNpv3lo9s0kZUIwdyTeLLjtsLRLXnl6oZy
NKkMEF0mQjB2uxzVEehn+CDTDKwPxcfMkgGSbw74YsT035MSrDBWiqoZeXWAB3t6FWJmAi0lj3zV
34H9UN+Z/h/cKptxcSVVsLsljTpqBfhwyMf8VChw7j17yfroxFogyZWmJNHeDv06kEbBJompRZEq
0AoZEOuU/w39yzF+50Wc7jltOKZBnvHp7svmibZtfiVTDCYZGmpdy9832AM5v1eI6a9/mKJiKVHD
tsF/KMhNaeV8k6grE2UseO928iM9cJvRchJWS/ziex7xyWmtlOK/YyVHrZXK0PnF0ch4XgIDi5Qp
5iuz0szcsfjRBF46JAegUPkkAkuy3Z3zWPc0Mx7ceviuGsaxrLKfJbPftK67Ym0welXCibNqpwCp
XTJcJ4txZ8TM6WwwLwf2MSsiJy1tHzOW2ERS/QC4XEMf/VyK5BtLar/T6W2cjTJNty3040CF590X
pp4vaoeBunKfDZNfz3dscZEKuOoi+4zefucfsoR3ni6VSjAGizmernSHhH3ty/TnZW+1mXGs7k14
5pHJN3FqDEtH8PXas5YcdHrumocsP/WWrAq/qQ+ipgGEKmy/ig1jijlYnWaoQKSYnx+vbOv+sjKy
/y8oow2Y90i5X4zCczEfBlvWHuLfU5+s3CKg+tGIyYjYJyWRNvdDBAEZHOK455vX5mN9BM62x47S
bvemMLD+YL+cWLrYp7HaydbrGafVRN5sv8TSvuW2Nh8CBFNOqtGiWYlIpVGn/V0dOW3Wgp44IDup
rx4GRZLZbPkii6qA2mdAFtHFLNrsFD0xAjg+u42dpo5dMAQX0rL2ZlFoLUZwedOUJUkQIUerJ8uN
CXh1++qUdZND5uyuphhWKwbHDorXJKK7slNcWrSH3NC+dQCCkKi8+cWy/jGCX2zCthgTHdOH44mj
PdND9gOAC068/4dUeD5kLkH2Jh073LpbbKsQDSsDBC5CCKSxhm4XjVq+nzPhKwkUZfvYXU4mhv7l
3Jxbybelqvg0Yhj//USmhO9YlTIOzqiRyk9t+zAB/TwktauHshH0rSe+FiU88TrTUk44gwRuuS2H
10p5uOxC+LmIL3z9/4Vzm1QSqsWAF56EuWOCwTr9gYUBp1fdfjoP6OJPuiR0bnnglUQxBa6KwZgK
AgtZmqMdHnXzycQOqr440fRcRL8uqycTJtSmhrawUp0fX1HfG93ZSu5LTLNEv2D4iYzkTXJVYm41
dWRuAC+EXrr6puWxo/0Pad/WJCeubvlXTvQ7+4BACCbO3g9kJplJ3qpc5Uv7hbDdbu4IBEKIXz8L
yt1Zzq5xTsxEOGRdICmELp++y1r31pO3Z/p13Hk3ktSgmlr3FIMczJfksxM5m+qUnfTvzpNXrpah
vhp+/3UHvrmGvXrkzeICdWKXqRgQ/O7gbquq2BU+CfI0uzMo3l43Xj3nZt1wE5HFcK2adVIwce1m
FFL7a7oeAn1ps8BaLUc/UNDedSq594I3m0JcpB0oHDCXM+OcwoUMeFn58/9fH96INZrERU/nOI56
PMjmvedf+P+Lp9HrSXWzTDBwu8WWDYOcBTsgBx6o8viOJvlWue76129z91PdLBl977hxrfGp8n13
Ni7Wutj0X4kKnGDYzAi1VagO4n19Mu5045t+/K9e8jborM2sTmvYdtc5+dC4f5Txo2o+x7C453xT
lM9gMVb6zvL45oGJEQqIEs/z5k38Zzkf8cGpW2BeQydLopllLgH40/CRbYYyAJ7W1t2Up3uC0P+h
h68PvfmamWNxN4dItk5Z8l323mPc91+w921lXQTjWFwSeFh6MwdG9sQY/z4547PvfDMY+eiI8WjU
D5l3T5PwpqvQ6564+exFkbsO9iK40XxglxdiJMqC7H0GIE4/ajYAFoC/0ByVUqs7q8O8yPxzk4L3
DvFcYv2DkYl1GfqKYnTbCQ8Kq9npWN9R2t17xNz+6jxnO5rUijeQW+gh8T40andn1rwpoIA08693
uFngcmy0nZe2L0r39FO+BiZb5AZxYJ2M/T3Qnbe3vevDbha1qeGAnYICYC0I246mHyaVDAxPBVMx
bV3WBz4cvH79gm/LRNdH3kyUUcdWx+Hxsc7jMBf7AiDu6mks/vj1U95era9PuZkZXZu0Zs2xWhsy
IsOmiE8u/fzrR9zru5txXmUjHGsFdNI++UPbz5694V27nfRnIDaAUW7966fdeaHbuPIuS2qaNhAa
RLfzq9Pon8175547L3QbQh6nVfmy/bSef4TraxtYbh7ZBQhRjPogRnBAtdmdk+O915pnw6vppLTg
spnRSQ2aBQxnDgmjJxuH7a97b/4Wv1gYbtFDpe58zxYAhpf8Q509mCKskme/2Rietx27z755J7L4
zVUC6OTM82wKeo8bcTIpisbkGpEBSRnl2aWa7nTbPEn+8T6vfv+m22KZFdRIMPZ6QNCo+mPZB5N+
n1ZPxr1g+HtvciNK0rIpaTfj7/GkPXLEwoEH/E7k8pv2U/bqbea/4dUgEKmuZVFgG5vtjKQIsqjf
ZSsGTC4SuH2Q3PWXv/vEm0WW5giETxQIf6xLDY1Ft/X27tp8kmu9rsJ6e1edOvfSr77XzTrLus42
BgMb06w0Bo0waDrFodnM4ZlmUG7JHfXtm8P9VYferLFkAOyWB23TGnCUG8yqcBh6fEDnS2XI0BJJ
KHjaBEQan5Zp9t/fxv+VfOcPL2/U/ed/UP7GG43I77S/Kf7n0nyvn3rx/Xt/+tL8z3zr35f+5+ci
7vzxy+sv/ZefCpu6z3r9KL8L/e57J8t+eSb+hvnK/9vG//q+/Mqzbr7/+7dvXNb9/GtJxuvffjTt
//j3b7Nn7X+//vkfbecvFW7b4kXq8ssckf3ya3/d8v1L1//7N8Oy/oWwXocgwNenDHECmInq+9LE
yL8YSCAsz7UopFGX4qPXXPTpv3/z7H9RZjMYWzw4q8GagKaOy7mJ+v9iHjwPPQTywnGH0d/++tt+
6v7r5/ivWlYPPKv77t+/LVLnddxRAg9GB7S5kEcdLERAefl5Zg2jyWKEjiL2nGR+5Kqk29ICBOaD
s2GYBM8vSf4ZsRz6qWgmY9coUJvbSewHxDXWStlfqtybQ72Z4OeuJPw88a7aTbH8gw41GnwY2TJh
PVnWY6Iz8WTaNV1r04xXMSzWZTCpdIiWhNftEI3tDKNPhhEIx/RdK8r+ZCdj+iEtkk9dWZ1rRw2h
SIfkhFiS9FQxJ3mVZJVd7AuZvVQVzp1tYtFT3vYXs2aPKXP+dLeAUrZuuR5hwjwNWuxi30iPE9i+
7aLuAzg3Ncd+yQ7wTT06ZueU62SwPxZFIbawnhWbnGdqxQynCQCkJc9tLr8WWZvAgcH8Y+Ru+jwa
3UEZbKZEtf2HYmiBe6GNqDIaI9LUzY3nJSvcKq6DJbsky0VdbPrw9qwHtSJ6DMAADfhrrxdnrvMf
yVIcSU5XU0YPsmuH0PeYvDjF+CPx/OR9nQz+LvW/F+0Yd8GYO/VxmJMltySZKeuj1ZhdaPI0CxqR
8P2rWfRjpL4emYsT7euedkDnDJhOQJ8AEwOdfTMy47zPAWOh/MhUylmB2JRESzJwzqrgWhamQaJm
Tjr8YhUs2aX5VXm56HqPTd0Q0lm9u1Ytueu9S1FLbr88dCm+enIjGFgje9veuKXRH7u+mNVAbb5R
khZHLrryuOSuiVVVQ9TBme9aRb3sx2W59qYuuJaXa0ajrvfMzXY39UCNKI/XunS5d7mjT4psZzTu
ZSktlywXL0UjN2As8xvAgfoc+swlYUVXvSqLMpkizF4SZpaZgaBy6t+TkkcxNF5uq0GUa3P4WLMy
o3vPgoeitBLyccktdbKZPnjgAgiGTF+ka2/aPveP8C5wdqbKL0vJMKl3XHJdBgy5X48ahPX/tJFS
aMWwcQHJy4dLA/DJ/BvBB4BbSaxym0VK6ArE54o8JIMCvGzZFTuW1PbDUmdNlgptWwL1sIb1SSZ2
qoPUHzGyaNucpafZMTVwRpxLS1U9JD9y3OHpsaPteqlSBWm2E0/+rKQ0ItkmyWHJNdjRo3pOltyS
vHXJUpcjnp8hEmovtMsiV+Ze1HuJuY5LAwigovOipWFJtDGqOliueamcmwfgSBLhR0U1+QfDBd5e
11lxQEgOXASwvgGSbvSAMYk1TQRLezZfKbL9BNfxodJH2qgmal1vDZl1PC4J/Tt3rSs5uHKDJu4u
48Tl7q3rXi4BxG+xbSznsxjjfOt07UfSVfApH3UbH16yRTzFh2YgWIXydEQMIvUDWnoTeBysiq+8
ZsTmEVePcG9PnwBbOYSN6aA/HLJ/uatt1V2f6Rv7PbZEBgMVLNqO7ZizzeVG2ORur6EjyNXJm34v
u6Q96MZuDhPJoZQymipYiktDUTpVE6S1bA7XC5fmt+rU/DNL68t9jeuGBLEEx3oYmh03xyToKmDH
LYndez9y17qst4DtGOeI5Zqvy43GBMveP697q650mbFSNG4RrN7moVsiFsAzMcgpTQcYdebskpQ+
Z0er89iRIPCvKkp9WOqXqiKZHCBYzq0GFEMrSIBqfb335beWX1gqa88ie5K6iMf66+eXe6/Flzuy
0f3dnSq9LUTGZwJw+H8aUhwzVwfKg1yylJbEVI446jm51i25pc4of9zw1mW0zUIJ6vMDbbQ+T8Q9
5uZwgtXCXUmEHX+Onfyiiwx7cOK5B2jDknXfWfyzK8fPjOf5u94bBOJmY7VK4D19MBRmaUlXflZV
h6WmoFN97+hzEzI0D0csZyATIRbEDc8mN8ORUZp30CZaJ7cgY1jZcR8Vc7LklkSVNbwTy5T8qMTM
1iB5BMqmC4SHMiAA1YoyWbYRxM3mJbkWX67xeeMG3pj1myoZzTMtwgyEOZclkcoqLxwsesprvL0i
1IuWpFNYcJZcnh0rlbCtT42jLuPiKGyzOCY4zjiV3HujST/nAjTQ2FU+Ca2KXVeaNJSxW793yRTm
Sn7RPYS1NPfzVQIs+TUpKu9oUKKHYMlSDzbpJanrhm6dhnxcSm9eF89bTAzYKAX9Uc0qHQ5Nj5kr
JuhINkaj2iogXqkjakod2XOy5Ja6uLN19M/rX2p6vyr3feasTMN1Ll03VKey89Z9XeQswJrhYNcr
+m0+eXDzAejEPh/MFDhaJL3oSX1XwOYBofMUZ6hz3cOS6JHodL1kGWu8FVzYx9VSVJMNZtO0qSBl
DHHU504cQRCLo7ruP9cyKTCPf6onhiNWMSvSwM29ZsNgs3pMdQkH+ETqR+pIb+1lxT1rEpuH4GtR
DWgaWC1dAgxzMJhi2fz5EFHaOlMAFWZ7iUAJrgEokIqNTgXUuJ2qAmnb7Lwko2ccRxysVx2fzr3N
/A+TJemh0yoOlmLOerntPVdvXlrrtob/jdnuR39w1pk/CSCzeOLd1KYRPGZrEOahZMgB0qjffFhK
Y8G7d5o2yYY0KdksdUuCA9ZGc67PrHUk8EaTtRCV/9DWjnjs5uSvmgl85Y817a41S/NyIa5R5oho
IQVtl578D1WyTSVLv2ZdDdr4XtUHLymsR+Bz84DbXfrVM9UfpeqNdxWgJtI6O4I5BoHxebFlQ1PH
QewU+sGrpt9BMdxH/kRH+MUgcWtCN0z12do1rHtMrfZNjBkovRkQ8KnvwUkGenD/dl3pQWEjiGlN
+6bQzSb2SXUEpkl9zOfESOF4GiyVS5mCMm7TcM2D6zVL65K0XlMfr8VrHfGzOuBJmobXuut1yy8v
vzc4LcOU6nAsmZd2BB3Yu2kqjm6adcel6posdd7fDUsxdTp7lzXVq2tvLlvuv/6cOz9hxBOW+noS
gDishjyKG3tDbV8561L4kG6H+PBSBItBcdLln6pyarI1St/ZF1Q92Gban/O46862SgGGAWjkOKxG
BAn1U9qQLfZpqOBEnq5fypo0cUAZZm7b2N2ZD64ZOEk+RHwg9low4e2mRg0fdQbf7KHxLwJefe+T
+s+llhEpTixroH2fL8oqP902k6zCpShAfRf4RV3AB9rxokoR9kBGZQSTaM0trQV7WOoKNrBNRjlA
neZLlrqmAycTrTGpBLEnrL6W3BuKXLxykFPgOpydXrJTb9cIC8xWbgwk3RgbD4IDkXh/55aioSfz
SCVI7lXluWEOd+I6LtShInF7arsYm8GSXRL0abYaZuSP7trScyyDEBYtd0s5+7xcCDoMcdI2EzuL
AACnzMz0kWgWTlZKnkEibz0PNFt7OMW8W0qN2wLCtTXlcSmWRlut4zZNdksxxmq1tXoYwZcikb8j
hL0Ea4J7Bm0n/larqx9iTaqHRjjYciZpBZ7vJM2m6Z2XSwYT+mGcfv9qTmV2NipfPKTg2T6KRqrA
TT3jA7aYcmdmXbpZiv6QTmtA2NHdUrRs9GkFMMTTUoT4s7bMQe19FeMlZxl5SfK/c9e6ruLZwUif
rzUZUe9sKOamD1kpN1lr0YMFr8LDkpvmXIHAL4R2zi1LecllEiY4NQDTtMnMrzn4unZDzcRFKvUj
ATVOYZXFZan2eCkpOEv35tiS8/jzlWPzkbTQAy33lkpFqdH3kSY5OxHDZtDbRLmD6TTp0pnWS31S
S70WHHgkKetxxZwsDUvupc6KnKkuX6p5WmJcvlyWG4+pwGJFi/HUmmOuA0TBjyemC4X9h/9JMnvX
YrzsMRnpwfZ8elhyQrS1CK7la3NpsWxNmulByA7RGIVlvlsSc+wmfG017ZdirJz2InF4WUqJ31nv
4tjqN7LV3eZ615i4YSvIuHfY4Aa8eM56J/5ey/47daDXsgwlNmwU2SnOrfqQC0+HhPLpiXvuJ8Q0
rOy47C5LMvRQDFmuLVepA/brpQ7fG8qiObk2LHVL69LgcIjq1zt4TeA36xu8+EL8jq/azkXEZFWm
NHQdwOcxluXA6jOtSNXpl8yEsJ/qlJ9NBgWf7/pAKhzdw7UKfzDoW+aGqeXuoWrixApAtsXPyzVz
g/z7Dj3/yPJLaQH301+f/pej2StBxMZmZoHYhRAfXv7ARLhRa1u6dZTPOxEmiGsvpNNmMPS6RARA
7hNbaGmf2yFvdqrID13K2uiapICpj2inf9QtxaVVlwKDhJZ6jdjSNkpSl5fBku0Mn4WxN52407TR
UvWS9Cnd+jjRaQeoeG5Ddong8IueP9nkeeNFxNUADYgGAWTndkC31dUxT13wulXOodTmPiPuV84F
oFCYORyXXOEkRh8sWVdseqLdCMhC1eGaTLHd75vEWV2rYnvo936Og7WK7aiFQTxq+jhQDHusIhU/
NqU17Qhp6O7Oh5iVczcfgoCkBXI21DHgfrj5EE7vmEY7JcBFG0kWyWTCHkXjeo24djjWGV7yGNve
AI4ASnaZ73YnQ6dYYaFyDYwuBolMkrYbkSJURCsygMy7Eu46VwNdSbueVpQaw84svOzS+x3IBDzL
e48BS5sjTgdZ1EriBJZXu+HgqeTSzwmrrOY8C5ISoH5StBzQRIk+1IS1l0aWa8uN1TNptXq2WRbp
hCdBKt16088KHT6rcaQzzDrXObuUy1nfs+TaMj/48Mg+pHXuX5wZVQz4PEeYzC0GA3lZRLk1flwa
X+rGHofLobTVZqls4JVw+fleHNwQi4tVcatpzx8qMJH8+hN58ye4+UQzFRIsDyaFR6l9oyhLfUfm
xHeb0KBmGQDkIA4t7ahnyadkb7SmWk1zMU+SE4djovA1O42TQTagBugC5vNAptSJhh4iBzAWxioa
EYTqeP5X0fQAZCiMJ7fMjB38SF10W5oa0WhXTpi52NUUbf13NnX8Qzl0X1Mz23faRGzpNA77scES
g8X4UNR2yBxffKD4HGtS9esZx3TnDtDueanRbTR8iiOflUOUWKyxVkv2mizNcZ/tPeJN28x1wLaS
TAAcW7JLMs62h2vxrbqyL/5Mu0bu0xGYVvkId1i3531Y+lm/6ipfbUAEWKxkbw0Iw83WVoGPCTBn
hNv3KeZ4mpv7vuzTAERb4lFwJw5xNNCr1p3gXWrm7h4cyfHZ6KdPJS3rVaF7tjcbz3rnFm0Q8/qO
VwKW/X9+eTjWOj6DAYnBpfjmy0uhS80QDBBWeR2vWCbtXc9whNm0NuigqdkdkrLhgUZI3yq3ADXR
VXLa5EP7Lc97hFZ5mQhh8nnuXEtFFk8RtChyjpmh34EVBGxTWEUBXJ5Gab4S89q4JBnhMmRt8Tt2
8/HcN+jCYrTkqfanE5u/Idh9KmulzAwuxyvp9OYqI9CJiRJKm6Co+HQc3HE6gi7yAcFI1a6o9Qgg
SSoeisRLtwVlOmLJpCNVlu9Gy3eCwnSyQBs2oMosv9iUE/kKCqlxA2m0JVN+HC2x7hvl7xOHODsG
fbVj0B0+AjRWWKdKsHdEbindqFdWEiWTFWWj8Fa8GIbIrqA8imm2JVB6R0mJqOUktqoVDgo4Zf6t
AzHnXM2fvTTlBwPyy4tqZNGPLG3LpTgFb0EPnKziKhdrmWEDlfNosTIDWjkgtZgOw7vSwgLD+XxY
8QEfHSDGCEhZvLVXvUlEOLh2fai8hB+WXN0A2K1OyHEYyk3LAVigY5FuMUz3VeJDh5AwQOOnUE+4
U+0XgJOPq8jytbubPHjrOoU4FH8ngvU/igPT9l70iPehrHtOW+OzEfPmtJTERMS6Meppm8RpvDLq
lG0NfPyDEmDhVZ3TNau8E08QMfsTtF3iaeoMa0vL3FslEqZBewRUBBDlzMKE+SppnxI3g3dT2k17
3x502PJ4DYKmNmpwnAHqw5z1VfWY1emAg0H5ZRTEOtcF65/79APU84CcmgDJa4h8OgIEQR+n2GCH
2jwYWVaJkOexsfn1umq/Mbs8Ck9uxpBQLHg/K0MgvRui8WgXAkG6+9Y40zsN/VZUTy0tgyWbjBc2
SHtfdMmxG9uNqXuynRKwI8LwWG+THjpuTkr/FMMNanrJWlOfHgxmhwMCWw71CCpdGGRCzoDIP/a1
2LQ5zTeOmU/PGRufUjn5u2yi2REYBQCcbFi5BnyVuboX7Wbf2FtmkcsD7hes17brwWI3d8cr14ze
40k1DLYMu64eQndy1FNsTdkxZ+K74ww4VLYw3rFimzvaXcFgakUeSLirYAI5xN4kH0XtqZNTVyMA
VM2vVgxRwZtncR0P1r4fifd+SmUeVGMdpdgKo34WlyzAdx6rxP0CG3C+JbP9YjFiJDBM3DEpOT/7
o8H+iDdkUJaANZBSwPPfuIKwmvQxwd8QtqNlbO3SAQfBnLTggN6qFvtdXMijLtI6TAZMy6VoJV5Q
cc8+w4HOXNnETw6JaeiVrNUjYhDlOU9sY1cBvCegUHfs/UmBW67rvcuSwBx1oE4D17e5qpE63mOD
y4OsbKuPqocWX/T+2ZZwoY4FbEfp1Obvlaet82ReOuBHZv6XHuFfH9LOyzc4xGNfyRI3sBo8WlSz
bA6UH6+5h5RCfnYsWToLqiQLg8Fm1oxq/vNw4HaZOHAP7EOVQOfZSZrTgMRlBQxR3oS19IaoUYAz
Eb5wt6gmnLFNUyfuwRwdM/BK1wcnSR6vR3sAWp0svAc0IvCjO8IJIN6WJRN+kOM4BfcAfA2H8lVj
yk9e/mmZ37Lo+MYesI+O+Z3ThfPGzPYpvDgQ/wrrv+vdaOKtdoRK12t6KLN8Bl01s+oAvvp+lDqt
WnWS0FUvS3FckjyBnxKCdJvwWqcKAG2adMZpU1V5sEff2mDsYauVojtRKw3q1i1hPI23bXWG3pZC
5+kKcKdPfnZqRoLRn01hnI3NkdUFAFrJaG1K3g5nkuh2HSe1u6oTBf27y+v1yGS/KVy/WfttL3dk
cMn7NCl3vGjPiRNvQFt2Fxnrjcniu+hpB5jECIG15/ZXywEvClmP2u/CUaEnhl6To8OtYtO1Fvzh
mXWZjFYdCn/kq5K5yZmOPdn1cfWxYAz0T3YlxzW1K9hW2+niUGilIBJWYJT3inVneM5j1bDqmY7f
eN6wpxHmaejdIIS0OpqGog9lZr3vimQ8GF7aA3EU9Nhph1DDEmC4tdfAyDpYD7Uaf89buvGyvvzm
WHWouOd8R/z7uSW5+7lhPDL63zmIBi6DWxiX0lnf2SR+9mp8mSaMYrUkjuNCe34zTQDU21R1qjrA
4kPEaaBQIyvHccbIml9nUuCvczLlb2QRuYmfP0lZHSHC++vLlMwCWTEBwn+0+cFzy02Mc0LUAM/y
VHvnJPEMmDRacgDhXL9TpRM1LAcXnE7LrcPrZzrh7GhRYAYyBTOEYNNqMpod8fzpIriH0e32kCji
orpzKFyIvH8+ccCuCl5shDRBaQDR8+exMTW1icD/ElJHQvyg1BULWacpEJ+LC2eJemri9jEtimrd
OoTvRcXTCDR7f+DjSuhi4xjuBKNzdDrP2Cs+bkGjlJ5TMJCcGyhgzUT+qeDZcqw7OexSGPFWFeM4
xZTK3LhjZZw9Oonw1x/yDY2Db1o2zHLYGhBuf8ssnk1WJghCW0KadM6qdzy4wlpVJEpqHzvOvYgX
02qMIcf13RAfZUl/JH45eiubpnv4gKWr1IBoE4guIycDtjTAS2aZ9o/XxJN0M7lCrshgHUz/qOxC
HsDDMkJzMCd8+pHLRFvKoOXtFiB849b0ZTRKap8MbiRHRSvEh+cl7FuyXWWJPNHBpjsjNuShKzu2
loTTlSscDoVXiDj24mhxBvdeogBQXNvgXO2goot7Nb/mGHSz240Rs2rdWbaxTys7PReGtYmLFhq5
1FLJA4Ft9SURCDG2zPEejehyUL0dVoj3wT8EVuC/G4FLCk82BmZ5WKC7xhlUiqyEMOJLUwp7P3wD
rfinlAnjrHpinOEIF0eG9I5Zp+xDKsfTAGsd6AuxVDCqv7aqyodg5MQ5TnMioToKWrNlG0rsPJqS
Yi0NmR/VnORCP9e1nZ/MSstTxgQA3Wpri8/KwT7R3gnSXcDeb94UJmDLhGwJUjZyC5frVCmTvsYg
VvYEyvCENoH0mToapleEyUHDmOTnfvWnTtJHDTbqym6PeavWlsYomCkr97mQu1Sk40mwvTJ4dZ5c
dwh7Ivke/iKbeOA17K+u3NrgKDrkavzI8hLKvhaIDHBdFKtpGPytb1c5SISANQrzZoEjPBKwDvUr
uwWZn04MeN/MiRwcP2ScPfsZjgiWnVZj4DXtSU8aLE92Ax5m1euLrXVYwSP1XQJqMiDPDw9F1rm7
OgE4Hp8PAK6v+rVbTx8sUhtBNvEGR0oy7N3UgFHZ5dmZN8zd1K1hBEWcN/c2/tkZ+7bfMcXR4a7j
QC1/c2BuUpw3HRW3IbyJdvHopgdzomqXwoFDc79cQfM7bpmbJ4E1Nt965g2XzLZXjeuFfoG9rZ7K
dt1yeN50DfvS2PAqgxQb1OZgnpwR2pfB6b1Q6Xjl0xa6lVhvEsPU+wFmxix2Dkbv721t5ftUS8RW
SlNG8KFE+D+3d9QY7VXbA8CY+rBuQp9olxW6xnDWrXDr3TCm3+6sef+UgyAGwXUdmgULnXKrPyB9
MTRNg+MTiDXxB3SfalHJL4XTDhuD6CIqTe+YxEl+seLSAg8qXOg938uf3G6QR9H568Ssd63Di8e+
adMdq0D8ReENc+x8nJ2nqW7gqWIGbePy93QaAVZQ+cl6NId1UuuvPWCGdsuun2O4Rczc6kzbEbP5
oxFLconzglzqJgfUi985e7soH7SSFo6HPH2Cx0e3bbt803SgVoa/ZA8hStufYwUl/QgUzGiYk3Ys
qq0zGqesGe1ooq6xSS1dBH5rkLVBLL3lqpGbSlD4BDHtvRNu7L2b8k2Hj4lzATkMWosTz8Bl+OvO
p291vuUgftGGxy6CB242Ub/JNXRnRhuStNlTOlbvWCL+qEZaHjIJ1m2eMhI6yhMnx8rMvR2bB1E6
ctcB1yWAHid7oGJ4rtr8CPPhtmmzKixhHd6ZylW7rABcO/faT7SnxRp72LTOICoRx36qMUmH2vla
cZqdgKX+ANNyhuj6Um6xA30UsmTRUDIAAzM5vVuSpE1Dv3F2OAMnkdF6MXgdW+z51VdnLDBxmdR9
4OnEP0z18JQmqXX0of5guQP0bd9QPCBgLFwxZgOWn0AN8+uuXLrqZlozxzVtoLZDysYC9bM8kvIK
sFB0wrTuXZyWFU03sgG0o2wB31zgoJW1xvfRa3/nyspx1MjRuwPrQeqaD1sEppyI8p+zwsFSzFuy
rvmHpMy3spqGR0HqIrRw/5MTi2bnOJsOUu06FiL+VOHkFIADGmJXNgS2NabYoTHKs350L23RnXob
zs0isfBFh+ZbJvI7sSfLPvHTizPIYRYwzYDdgtDzW0EMM4k3YBZpcVynoVVreRhVa+9bWZ76NsvC
3jDJCuaZYQXPDPdoz3MTdilzpVVWABwA6LAU4HlPhX6eALWwbc2m2vWJ/dAXysR8Ah6WByqwE6xP
7q71C/ipxGk4srK8wOTWnOHBGIKipYDpO6Ohlm22N7GWml1KDhT9CY8zRJv5vv6Gh5KP40TgvQhm
EPTQt06wRzOrDMSm6jJURTZsUsC0PFU4Z86OPLVHq8ipGHx//FBPNQtIm27ATVaeyZyMws6COs/3
wvMHKJP4s5jV2LJSTtS3MC3/epAtFJc/97VlujNuh2W5dAae/XmQET11+WDMfBw+FBtO658aLDsn
V0KsimcUWAgkFqyKc6UDF11IEZ5zsi9LhZn35EfbUo5pV0JWrNVmKTag89w0Au5yGc3rx5qYbBUb
VP5vyr6syVFd6fYXKQLE/Go8lstDlWvsF6K7em8BQoBAiOHX34Xcu9xd55xvx31oBUqlZFfbBilz
rZVrp9Dlg7GNHBXMepwQV9jfJ4fO7kS6JO4YLPNKqZ3fldMZROwyxp7T+nDZnVd1iL1J7Z6jwoEK
I/PShYeTN07sLS0X1nze7YbpxEM/31xt1En+GRn99m+q3f404vGxKCshLilOi2slSHSnEqYOqZcW
EE2e9EvJuh+VavmuAZAuPePIgGdX1owAjY7dijh58ALd4w67F8SyGpEEL1OooZuoaXvQ6VDdV6P3
EmLT9VCQYECAzUcwBPijQ+h6d3UU2giZ6OpgTGnlsWFh+viI6nUeJerqfPVBduhf7i6A0HzdNUB9
BNSOAGUdsXlADZk/P3m3Lmvi+CJbj6ObHhiq5moli1enExA1h+z4esTD/d2Xz46om+8RShQjodEk
uxpZ8SeSJefWcZrvbjvp2EFl7wMV07EekKtL8jRaOVUbPQ4yKGNbdP07joxPY8M4AAMSH3URsEXI
pyPTtvcNsJdwkVmUPTFVINdMItTj8NQSAbn6kubuwRWZPJoeqCTVJrJVsYz6Con/aFzXnVUdKZcV
kA1utuLQZ4+NzUaMHFInPlvlFLHYrGZPCHM5z3MPZyV+sFv9OkqSPWmb/wgHP7y/9nq7wwk2wX/M
PEgGHe0tByVlTLcPESGTQsdROTpnMjcIa6AJv3tdqk8MkEdsc8MaWdkmQo2Ymvh3FsLvAB6i8YA3
WEVpjipJ/WjdoxCOfR3QUMSaOroOASx8aB2oGxWBp7+RjOwVvuR/dyRZ4qwf/nAQIVioENGFvG3J
Coie8V4liMe5INVtAnf4Ol3w3jXT07yLfrhtA5iISIqtaH0SsyADSYaX7NxkGXAAVZvc+1HJdhSp
/bt+ioY9bvTBJo8G0EEAEFh5rUsf8MMvlk7b1c+FJwM8t8fqXbr1R2rl4wfQ0Tt8NaDi1OHNk1ZB
IaJHBpM3/l+JLx/b0W7ugRL4IdoUGN4hyoa7zG4GJOhw9cvIWutftibIoHz9xoOXhMiPhYMwdOYh
n/LnN77000kHLgTiOgkVKi/1EB/LnGAjeJscTTNWKTm2GR/XPrZN+NIgBrYsxEgOhftoPHp/THdS
hk+tRKD71si5C6HO9i7BruFmT6fI2VOaJRJBUFyaES9tfl3dbGagr3MA/+xWLb8MWHUUgAVAx6UK
+bjXiK3IBUvqGgBMc+1m3bgvCAPXpHvSxmduBMvwP+/R70VC821TZ3yt8xFbhlqdQzxwHklQNEff
RfUCY/cQ4YxRQGfcOz0bjijtKxcq0c5zLUS5LjIcu5Wg9Llqxp+9drCXntgWSY16wSfWnsIyGLwF
4wHbco1DlMI5+9TMjRk2A+rTG9/HjxRM9405yZummM/0t66YN2J1S9uVGRiGGSkMlXd/jscrDl1B
AdjC0oTnTaDeNGBA8XHBh0bFmrNkeQvhjy4OKOMsmL0uw9ZeoM7KCyqHgT9kFeoxURU5DK7aq7Sw
i1jZfbgC7hfPotqmGz26YBX3znb0EvotAf0v5pa0zzhdttsWYYud00j7pHOUrCIW7mFgT31PS9Fu
ZWa9WDrwceq06nLB3Nq/G3w8/wuVDXHKMqh+ZFx8iOYp7Cr3u1Jgzye9YlsIKker3KkQF8X2t9MS
6KGidPpDzxVQsw3QXaGj2n2okwGB6dulE1BY5749X+kiveuzFDWOjKmZEsA6QHPDW4ziOnVIzHHM
uTcNANC/rm62FMWK7uXS9atag0gGV+OlHDzvfT+UCNSLIiALK7D7ZlH7SGKZxufIEdhpX+7yLljf
7L/5GZfbSDjPuNmcARmIwWVyZVw8SLX+y23B/Or/2AGFtkNtqARCa9xH0asvz0E8vVH6llnRyvMs
FCFIm/zkqvl0OF/5KARmlTREXhCR34mX0NHOQ3E2Vz0wTjSh60KiDLDXhwBjzg1H7eENJwTbF5Qn
uVOaVXfmyp27VjmkxcIYazr8Pmxsg1Ut9OQFy8ItNqhQgVzq3FQe6G2+wy5WHiAXmnj0xQI6GOVO
9HC22579C5HQ/o8sPCAXuFk6kY/QIbazX/G3xEOkpoEizhoCoSNgaFb9WrF6Dx1HVGVrdXBJMiTd
hV+9Aucy3gdN4szCwPVrqXy2CRH/X6c6lZuCV9nKnTFiYGq9Zoy5u37GiRnTpz0C8GCXzjAxY8rn
q9IvXrOoIAhr6F0F7oS3+PQ363yxBfMaZuafa/tO7+6MyXFa6HKRHlK/3qjusGEvFjgoEx5Hmg7Q
sx/4+tr3guGssae6R/qtfMQHpY58sramF3JdPrZCIWdYel58nTCleK5ywcTODCclf5qZtRvXcSpU
GWCd3Ku56Ti0psQc6LQiLlFuNkRQyVyapkXQYH+dI1J/Asi1grijlV7cMKML2Xr2zgQK3Ek498Bv
vKAuIKhIwyjoAhLs9s44WyohawDRUKWqVc4izDLyAEJY8uB1PFrW9gTcx2zLO5o8BHknFy6XHn6j
6JqBHrWmOy6ak5kl0oEfKxcQhEDiTKNRgs2ARbqmk/f14J5MT82IgP9iKkKE+WavCmfSB+Oa/w9T
ONETkvDtwwAYehPYqFw/Z1+9+W4/YPmlDR3J2NhM48wDZtR0W9f95fJl4OZsXNp+etLW9M2hDU6P
c8M6+9fVrRt1EX7Q3cMXLzKMuAdqZMT+5Sf3RWkT6omo5I7g0KxEDTYNWNl/bk9qz8nA6KR63eHU
v/bwn7EPPpt0IocuytI7wZzoiONgEquAnVo1TbEoCv9RTAESvD5KoFe+g3ymGv5yNM9eSAqI+xD3
UxsroXuE+JFrpwQ83qjmelGCgH2Psuv+kgjE+JI+wcHWs1/BO/qJOpSnRDnZtqJKZCgc972f6vpc
T2DYlZao/uUsamSNfr8TAywV4eiP0LFNHbC+v5xFPbx6UCGMi9IVdUGWTTiVONIDAQXwYXdnORkS
kCUotHnlgiDaC2ebVhawqVZ3AFMB+HQfYc4ZD0NTB0/YIEQYGQrHZjcUORmg7Hh8IQCSIjA1hSui
kcx0hqS/M7ghlpcAJ6Y2dhcVf+ZDNO4myv5iAN5thrqK7gtpvfd5V6xYGujHPGzrBSQylknQho+o
XJgNOkV4uHbuQT52t20K0gi1IS3X4LQcjY9uSejJoyTcBUX5lubSOdHSfo6GdrhrAxcJLxeIK2so
7otUqWU71PRUIwi008z/JvUAGFIfTAdvbhJZq7hAAHpBQRhZlKj//ZrqBB8sMPd3MmnYm9sOG93h
Pu2MaYPn1fhuzH3jIgFAZbgyk0ANHxdWS4cDNrnlK+82wu/Ja5cn4Rq0jK2uPXZRcloQKJUXDqHv
yHAHK7BR8n/JORrVy98/fRQJ810bSCakr11kZ+fz6m+p2SAsWpw+RrUecwiJI0/UyMUYBuPeL9sw
nvKoiwvKikVOWwQBM6CSzS6QDgEEpfuFnDcdt4amAT62IfqocS7ZJ3aNkqCoK6oAX1u2hUyPQNqw
I6rIsmPj5sW/hOQN6OLPPwa/ZMA6oWGBRyj42n/+MapwBhL0AGU009AtEkHzA2nw81tYbOILfMH8
tTEOvGN7aHKtSFeXF+mnDUr+dcm6AWDx4ugUrPc621ptJC7Yd/T3Y6n5LsQ2MEacP1pmWRQcfqM/
+CL/G+SAZBMAPnuUKixBFXazQ6F/opxpeCwc8PaB3crIZqyBNJRWMzrI6ic8DsZoziH9My3NJxRd
6SfcFxB4PPYfLaI/ZNH54xkosXCPj4I99FFXrZNa84XUQl5cYA9zYAoW2tZi1zmVuDdoGHPVzLgY
c2UaBKPyGJvCcXmz3fycMvf+BfhkctZ/fiRg6vsIKXqIdAXu16gizj897x2kdycUnjkFxWM+Cn4v
eJRfG+nbzQrqdWVcs5Y9aAURIcjNoT4Y/lIojFbbYLKqFZUZAgh8ZjOCV+NsXaBa4sxfAkyWvCAP
Ge5DlQEhLH38rJMMENo62Vt5PW0tAZHjEeA15DQbQK1Qsi4KluFQiE3uDcFTnrNxkypwL6JQ2lvW
RmRRz3d7ZI+CbWqrH3xMkyMFLMa5DnhNuNRR16ESJNyIDfgZl74AdYy3K4Yt66qCXv6hILVeBZbM
AZsDtHoSQJ9MBIcOwZOFVfRZ3NjueChRFrBCtOBxcEDk9V0wyLrRze57qbtHhXxCGaBY0mAh8z4J
RVdNCQywQgXBtR4BoQ1FGR4A7AkOoHqyRaS0tTFdM4CfPEIcxUje/+8A5hyo/IJWcHGaD+bHhW3b
iGAiif/njy2hkHbqI5Fv8BHgHFoDiTbZP/qRcbA17d7eMBeBzNx10A8Tmyy5CyIphBi9h7D3vAe3
9xCvZa7YXn2QTX1p+4bujYtpGoSo+ioKTqbn5hzwRmQ/tnZdnfLWdu8s2mN/2s5HXSHkSQyte4eg
njoZ06c9KxP37mb60z46Gme8zAYTo6U47ltlELuudFadNZMsR8LXFlR4ANGk0YnyytuxWl8s7SDl
PjfaYfR69cUG2CiF9OjYnUkLqLHx4xay7PmZ6IS9j5A/hsRYaW1NtxJRTHC0e8FfLO9L2iKviuDJ
e0RHGSN7BKyTO2QvusqXtGnTdzrU47YeUguPVKw2SBwH/J/WmKoLoUpdBitYakqHcwoJ8Evok2GF
KI0FYCE8KBPqnHr1CmEGC1lcTaHPjrIjO+McFAPOHEAEQ+MXztdGpA+qFyhGPC/ujURsnAjlLM1g
4rvyMjP0/3nxkoti6dFMbsyCWZo7h7H38IuGByLLKx/8qHPokW8TCI33JLe8i1Xm/ZpBoGDZt8y/
+IPbnAp7uLOC0rsYD/Bhvv83fzOIHeOPCdWEkXJB9frQFfTFTbtHa+ryn0AIPLvRmL0wL+vXHtRR
7pqA52f8MqrYeOBv1XbvftjpEnEqZG+FCM9TMUzblrgTtNPQzZwKRNpyLH74lC3bPlR/JXb+Y/An
/lL5elqVQK/e13ODNzKtzAD2Tz9yKwdFOoN0Q8MztSvtYlhMouOPic74o/SlXvJJF+ubDUHM1zKp
kr3xsMmkzx3URBgDFpqLFY/C6cHqPHEBcW1HlOu8AuEDUEc5BbHpWhyoB9/OJXC96RFccbmvp2hE
XceWAEyvh6Mt22FZWpK8kjC6FDP9qMrdZaiJdZc7rcz/HvCH2BPVl8LvqhhZPX9ruoq37b7O8Pw2
XWd2acv6OLCgOSJxg7QdQBPrOijdpekiUIwkgQDBOjKhKuD07U0woDKF+Sl+NXopbU+VVyColUJ2
ZNOBeLgwRuPOSeWsGi/EexXeXiXSO9szim3u+SA7n73Scp6Bu76O0aZ0zFgNct11TI3O/8c8s6Y1
r/J/zZtf3bzC5+uZdwa2Xn2y/O775D2GXVn/gHpPAW3iyjtkILff4xbjLJFBc7+poI8BMbQ/WBYG
iAuG4VmNJLtLMluvE8t3XjzenI1HO1Q/A0c2T4Mk7maU3ogHVZpdaJdD6mdeo4r0XQCM95vrTt7K
qZvnKesl4LYaILgmJ2sLt70HDyKOcQ1+1Js7qRfERSRbvCVh1TKUXyfP/qD9N8AYrZikw/CQEy9a
k0hMe7OM34XJdRnppiin8s8yUOPAMofbMlUzo/ysJtqLQlhxNYb/x1pRA7i/WSsk1cv8i8NaLUEc
XuQIp/mF4xyKyL9AOfXXTQHUPeAH/QYEMtwnaJ5NsR3WYneNmCL5uMiiKL2XWe48N8gjLAD9+tWt
5lHTbYMhnEmhegceC9uNk+MtalmpR9NMQuNpnQq9vdlclGbtkbSOALD2HA93xBSCm6OaFqwm7qWB
TtXFAqnFkkn12EdJdmky8Z5rOn3X7VxUU3DrHDUpBfiBp0szwPsMuRNKXiadiW3lD3wDymj01kV4
kM4zXZIhfNgjW+CV+eHK6LO9BQmkNedV2ysj8NOO8Jt1uBECzRXwHwuvH3WsSF5uIf2D5wDJQUmF
MNR3YpG/a11WjyRC+et06hlYkVl/4ajtG1k9fyZzk/fY+IdOefEBq3jOPXkII5qcjENX4jzWpjk7
mMFqlCn4C2FzZ7qElM2ypxtexUHe0jOefgDnMMv/IAXCIaljfy/LoV6CmTYdSGA79430QbuuveZb
rnC78rn/MRcDXohKOw8pbZpd4iImVIdl9Uzz8t14+Onw6AgFipKvn6HwFkD1grutf5pEmD4PLtK/
AUPMrK77gyqBjnHnLghFzqaaDP+qq19VFyC7LFm04+6qmTznOEvFrSIZAgiAmDDYkA128VwDhFtS
ueNFXvtHq0ZpzRcwJgVI2Ko5tEjuIJieVwgS2Qr3YNiEnTeHwsH/mxYhRk2/9ad736r17mq7zst6
QTY1t/7GHSIBYgUN8g72qre6Zkk89csGiAvZlkGH/e3sYgYiPOIPVpHubiZzVfMfvaghYFhCSsx4
ln7yIgvJQFQLXjUy5HdRQt9CL/Xv3G5KznVRJecM8aq4tEi2Md1ytlkF7i0qBw3L2IxzQQNIrUld
g+wJF9OIkLSHLOFb4D+jqwl4X+z78NBZJCEkSXV3tmZ5hWYWXICFzhZgm75YzDDJdTv7RB7vzjQX
fRrr8RhO2HGCkhAhRlAO0Uk6ujzzEnzkrkeAIqe8PJumhfDmPvGie2uy4qZ2YrcN7CeW++0jhONj
f+7VQWfj3iq2QTrQs+mxdAYANhIPvnmwDCp/iRq1xcZ0aYCDigXVs2Vpy/eEOf1SeoJvcCIYnmpK
/vZJ3fysOHK8VLfvSIj6gCROBJVZhHfPCdIlgpX8nbISIC24NlH5V0eE9xTqgCADxP1dmEl1jsgM
Yi9Z+bPcFCHCAa7t0DWNeH+H3etmKIHiM02GMqHjwlyaUUlRdGoezaoGYQcU5EK913+mGRubB35b
YO7aAtB8gmeMsQPrvkYJjWDfIId1rOcm0aJcVVbtxyZPp1uUqsHJtgv3eZldU3xXmxn23PRl4Naw
+812W8HFuRcZjTktmACfc1th7Ji7lqlH10DLfhfVkPw1AmXPs8T7mPB/uaiUyC8AawZAp6bhXV0G
GhklUF/0IKeXz0kKxcnBcPM+EgGKhJkUQrVo3QEuvMLt6KcDgf2XvKpQLbYZ37IiR+IAsLYlorDj
W1Rjj5wVrXf/X9zo7Cb+dOuH1EGeCzTH2R4MfnknOvbq2QqQv75pX8IAeSlgGPoPmSerCoIhwArK
dpnwsvo5JNBay/nAXnFTzpZd7XiIAYb5JrC8aQ/SDSrMo/BG4k2ZChFED7tzLotzNoMtrLpdSqb8
HxNNvIUOi/wyUDKuoTSn964luntaS6S4Gqd5AvYWTBHI1P9MUXk4orL922ftq5VW9LUHoX+pRZae
8twla78ctrmHNG0p6fgt9D4sgPqACrOr7ZgnA9gd1fgtr38aM0qGfDEjLsQA3J/Uo4yidkX8vt3a
iVW+NYV1RFyoQY7aFw9syJ5r6om3qM1xiKSarU237hGz1zjGHLXQ8hlEyaWZrZl5utjZspVl+RYJ
C1LhOgfhjTvIGGTIpbr24N4Nee28Vm6/mYLWukAwRzwo0j96wGq9ZiC177K6c5Z5UD7bIJAgawjk
niiRpINoDD8Fc0NtOz9lVeFsS5f+1Ta6cxFshK3UhT44SG2a3q0xU0nqQbEPeCpjNwsZO9KDyP+S
tUQN+1EqiDFl41ud/mS4m7847TDey0IhejCbO5aKJa0mBThdP77x8eN/ek1J8GutbPxw7JS8lDQl
sdO0bEsBinlgAYiRPk6UMRmm4EEmZfBQswJcMFCp1qZrBmxRigWToGrf/LKxWQP3bR+jeap2OvvU
qy42k8oJOhHBNN2TYKo3Ng7le+VrtUcJ5mqDJ+x4VmkHGD9+sS+pA+5fl3vhh99nIKsk+OrjvLmq
+yb4EMCELXS7hYKQeG7ygSwzq6qOlWDWTgdtvZ2wRzv7U5cvPdEXb4VtvSAc5/6d1ycPp/RFmeQW
ymSBXlVSW+1IZf3H1fg5+j/9iHbfIJfZXjLZvXb+JB+1yOkhrZI0hjoTeS9zBVCIKNyjnGr+4Izh
XxzQqvdxlm4ihTXuky5nz6Md7Yy/H7r+ymlDH78it3pXgH8FjH2rA+BdWYmDKTDT4aWr+iPi9KvB
G/nLOGXkzs2yZtlOU/BeWeojL7LmAeRiD8/NaFo4NA3f+64vwecPi0ORIISJPfCDnP1poMUKb3Xa
KYrwN5Ufbkrcd8A/qiw8DoXCx5EwF9FAiDFNxjY3iZO5e5ZAlnzumUHfa39dtTUANlnrFdubzbgU
2aQ2QrXquvptrhmlDkS7kDSrC3B73Hps96axinaM4uvlwNXVaDcUMIYJCctrv8oLbzf15UpE2UfY
99YB/4pnUBDpLGbI9+Pcxe7AjwPahFszyoaxXGXTCMDfPOpBCHHdNKiYZrrUzcNtSEI/Tv2yeMZ/
eL4XJXewg5pXnl8DdPyPa0/2HcRb+N64jh7YjAzIpJKlKDDOAQ5ltPbWCeP10p25qjgu2DHB3Xxr
urKt0kPnVS/JBI2nuPBACNAdxMPNaJS2xa50UQ/yOuw57boBaOtsRqns0jUgs8Uqa2y68CJunTLL
f3STLHoTfYSCEfiunwNEATc56TKoKnT00I6qRqahqp8DDi3CklfTTwdHQ/MjAXHlt+k1DohniOH8
mk4ifMPBOq9Xnp0B8N/g10Sy1LsHUBhilGBqvEAmut+xjOPGOHfBcXDX0LZiazPqNB7qRnhs2ppR
7ZIAZG0bSbXZuW7VW1WmzYkO5fAyQAapdtv+kkgnesKGddFbOOhBBENuJ3DVjmCQg+o1qxrZEgkU
kRCQdrA3fM1lIGNwUOTejEJVacugTHhB8rR5pDj5G3OW2fZdynGgNJMYK8vVRAgCqfOSlS3wuA31
ihVD8cjzFMgrQuxF5qUCobfptSvl8HiNO4lyQL4v7LfmjMnq8Q/fSrwOGR0ePZ5epjqw7uwSmvEI
aVWPoSXtJWTtqkfE739dGZsZNX5tW9S/jd78LDdlKNGR7qKIWZCc6PwZv6qt+xKcWdbPJxDg91T8
23ADpsJ963ixi0/laGsJuUjArHuZlk+D8o5dp8Jj46jyidUiW5bJGG3MoLSmfFcMiDma0RFyQDvt
h+nC7fp8D+mRYF2Q6jKBuomCojCRrvx1lUShqq5+VBXExzcfQ//Ns0dlhS3Qrfj6N0806+33hqsa
fLyKr0Fss9+Zrfc69+unFCWcoEMyqbhMM/u9Y5AAkaM1HmWdJA9FRV7NdDsairjmfotzF2AZVc36
uFZ5secTdV4t7q/6mhZPgCQ555FPz+ZZH4wZ3dq8QkB69jKTwtbnezP6n5OMlwCHMpulWCHj8gsX
HDIf384rRHg2erJCn6aMb33bRsIT2OGr7TanDBUBje7mbi4N1hiYZsii3frmKsDzZFWLVi58POiy
ZaSBizdNMF9JyNmhLCrd/TYqwbju1sYn9KH4KpwxjyGhra6TbSADpx/gzfWbskKp25osgR5kbFx5
kFCGIkeIknVz4/oQWYG0ldzg/jggtCUsYPSgsLpo3Wrc+qz6MDbjfB1IO/zY+2C+gc3et7Xqru6P
/d3NADwCFgqcdM5iQJHWjJjlbjORPfje2RxMgdtLOxQ6iiOjjxlnaw0pBrxNEKUR4SH8yOdmFuAd
E+dgOsZ89WiU3EH4wLm7uZYS4JKF0O5PACJzVJ76Zw1kPTDg4383lhlytl/XartEL1G4LYP24D9z
brNxAgLrzFF0cbMFUD45mvfblv5j7wPL0AEHszIAOLBb1SNvo1OeBJAQnzFxTiDZwXXZwxUTB5pJ
vfoyoemCE/cL8XXCPN2s4YPqtwLtqF2ZFzC2z1fxc2xnctxpx2qX25a7zutIHWSRvGXgJW6vvars
Du3cmK5psgDfpopjZTMg3c6Z4xfURUDbEkjSW1TETjn8muPQDCNyXgNi5rhf5eSbV/X47zOrmTWy
NJT7tMjBhfrj9W7d1kW6FMRXlKxF1s91gm6fzm83Qj7+2iSIqxzCufHG8e96xLfkNnjzNW6gEoWx
Ap8FBGjMNzZzdfPru8BdR1NRLW4L3/yu0zJIYU04EJtez/gLNHXAiWNjfcmq5B6aOOqYhEV9Uajl
vrEJMo9m0Nh0/TRN4LZdHQZUBoVMO1tHnlddlFf2ZyhRL83gdU5fdTGwiBCXn1cMUQr2kAn+YgbN
pIRAM580bwpAsa0zx89v8XIoNLyPrQ8015wZu8bVdetdbcbXhNXNhE/fL3b1j79xvQbsP223lzKj
Igyua//mS+s47MQpkyKHGpPWadz77YPpmqCOif7MJmhhZffXqA7kZ65d42GiQTjcXid9WeMWPJon
CQ2piS9rFOZF/1zSRJI8T/6+5OwBblp2/+eSv72t+V3qyfkWSmwtr6/y5Y3P79KscX2X85Jf/vAv
y/3W/XyH1zf8+Qeb/wM9WBD38tPvvq42ngrcE1EQSEmiUqx95rKV2TMS7UUPvPzLjBmLVxE39tMe
tVHm/anmTXWoRvB0ApTRiZtyzJHZTrvrhlQiArgSKk1jPFjjpEHszigRlMqGIpelBr2kpXPfcnyj
+lqjpoAZMT7GW6lRxNiu8pWxXaeYS6gPT2ukhuSimBcz88KhOvDJ1uAU+9ahsP27jKroIUgzNKDx
bomQKAj7aRsKbOHr2kaFktnFDIDS6EASF/RQvyEgq7lRta+jejwYlzREoFCW2YIqGl4nUIVDA7TB
ftxMQ4XsBqouoEI8eNN53EGXPLZ4Ha6v/cl9TBi4MiErTybB5E7jk+mZ5NNnz4yRFpJZs6dJBs09
WdLy9KfnNWmli0dlLQYB5aRCj9+y0MmWkkwA8IIaiqNE9lTo6Hc7zzk0WCd+AP8jP7YC0ImIgHvN
7DY/msbiKb9eMVUh5a7cOrZqJKcWNx+OUtDbUNDvxrmXDAQfcwmODKh3KV/+ZrtNA90nbjV+HtAH
wwzGCr0nSF9WU2TdQfMFIo65IDQ2/akFgaZCEkKA2Ybx3/rXy0+jmXn1KVq4m/7N57qG6f+2fBh1
W/zhOLncXjJgIaIpLfKYGqBjaB6hSbSyeuxm/+mXgiDGAt2ptiiiqwvYsTy7TikyH/snNkUVCElW
PxNn/xnqRIY9WJGgAkOq+q3CaeHY1KD79gIIgN62j8YUAZR6FM3Ubbo0kAszMM6j5so0AHP/hOjK
rzWMycwaFACyJAWtRwGvd51q1hxYNQNMGIo1mBGznpIoUDY1ezPVLHJ9SzJyV64zBPhRQ/Wjon22
TgIUFOzmMhTGBlQQvycuHdtfPhZ/43nvbZvGTrfUqlD/AaITp1sDXQrw09T7zWKu0jpIT7IZnrpy
9Ha3QWPXFsjLbj8rCDAAcny1ghy4ii3wzY8i7BN36RZluGhBNF/7OsmcTWiTA/ez4k7mmnkokVa5
EAHcNQQn803r+RBGCN2XPgA3kKfWM2ktaBh8NtF8VQfjD5qRZPPFbrrNCO1ePvCYVSQZoSr4Ob8K
AetuK1QSa7GfDhCjNtoZEGdhBw59bhD0IKVBqyjrF8aF5hBJnm23JlDCW+E+3MW+ChukDjfg26SX
xvXTi4Bc+srCpm1lbMahHza2qWmAP3lcIEn1HcGQ2Dx4zNOOoqjO6dNkngDG5JEJN21kSoyrMUEm
Lb4+bT4nmafbbVICDxui+AuFu8Md8nvTBcljGkvR5VvLSacLpcLeB3hCLxrLbmXcF+2eo4TByTiz
yXdXlvIBrUowN02d7qR7ubv6CtSORTzPqkDawlK9Gykw0rw7pfR7DuUWZylkUB39JELxG7fulh5I
P6i/AeCkvTDWgoHVp9gApxkOdx3XLBfLfB75D3+zip79OZJXcUqHqVvyjDhr2y2iELgbBSbn0PHV
tc88OZ6mentNAlENEgdwcL9cjNErQ7ZyAMOKZZ629/noNPfVfCVJ+5H2Ybi+2c0gc6occrN8hMhA
nyJo58kF9aX7OpVlsOY07NcgbzmvCdRGFm7LxkOY9dYuDEFDL0LEiHLKXORtC+9YISwxq6Bl/4+x
81pyG1na7RMhAt7c0psm2S211JJuEDKz4b3H05+FZI+of/bsiHNTUZVVBUkUCRQyP/MjQHK7KEpq
37ObHKJAafaDbiavnv/TRJtaWQuwluRcUiJkCdlIOEjS4yw+7JDe+q7aYAZBMFkNLzyD2Q/hluox
uv0llHhBYMjR7HdMDnuUEbLNjIPQKS+8S2y75XfAuSolAS35pOkTB9I+svkyVONen2rcLdImP5PN
m/Ztoxs3LfP1TeZTYO37AKm62si+U16+hrH+qqJZB0pdQ9Ihby2eqKTibd+sUdPs/YvmjMOb83x/
/0bY/TLYYKTlvVv2tPyudtHysv7YU5TK8OZeyYPNK60v/WucYpdnRQjnALjuEazsm49qxhHC9tp1
a1QflSholtIBc1Wgrye9ht/etfGpDqASJ175EsDTeYGS0FLvLg7yl4zJZaOLE1pr+euYI8LQTW+m
RxlaYO9lUzSl7cfSKA8SRqfyfZPGi/ZTFydQH1LdOocGgp9YuHyYoiL8UFn9vKuwsthITJoo1WJU
r43kEDdqnKyRaDsZ3uheZEfsAj6npr9NYEYmax8K0UEPQh39dS4qje6G2qYueVA8Ym2q/mfuPeuk
ByVGU32QbdUwKPh2ZojNkUcHCBtTG0NNIniSGLk75LgeYwmOs5bEG6OMUJtAsPLPa/xjpQzxhfTO
xWG2vE02fmuMsjv/AdfzouQsMfkmyhfQ7D7B1U5XrjaF5TYzsi1pmYEaZJU/z7XVnoIREujvn6b8
BGe1ev+lytDOC2sXAoNzjcTdJI12iCwcfrKw1new8advjvsJcdb0a5mnyYFU5Xs4jz91TsftrUZn
y1HJj2baBxDTSEzOqn+0l2HfKe4VktFBVrT9ra1hllNZ4h8y9u9Nt/SwBUET/x4E0n2wkn475MG+
63eO0xh/2cNnWASAbIY5v/l5nX+z8yADDqo/qcqYb0ftL3U06os0Cufaey/0gmhjadkCVk7b85AO
O7lfyk1Qbppyj6090uYYa2CT2vOyBW9vcnrvAoyZwy5K2cvg0QzLMM+VYV3BkdnKRFQaEMylq0Za
h5jqfJQR3pF/7nXR+HlyOm/DOcn81rm1sQZkD2YjDIIPlGh+FYFifhs9jp9Ic+NVkuVADiInXcmG
WO28lWOlMHM6E+hW0KoYhniXlLeKEFWI9+HUBJT40ya+zwZUJ1+cWoPgvYSsUrk8Qr83RcuqYIiD
sxZgiqdGHi5BQ7BFuEF77XwzPE9xPq/gWWivbuMUz57qHGUy6AgFDW5GY2t/kBAHwF+VkScXGbkt
ovhsOeepGm0cbrrrLOzK/iciIrOaGueSv4+6C+LeWU+RysMh4Xk91rENDznJgdZU3+VIr4MPXPdL
vO5Rh08hHArLMB1w81lNS7FexmFLpgjrSZyQhYooMxQsESkCM5L64FH4CXfHNojq58HPmrXdZ94P
UAIrTevsX16jgHAx7IJCVkX58/favKqbNQ88V9ZCpzM/lSo5zLxpUSelyg6c6UhWpf9GjQHglj/1
z2qZoAiSu/7Bjn371phZDoIq7198u6EECkZrJUgrjEH6i55DHhEiqwxlVmBZMvSRAl2NjVFdoh5w
RaUn9U6JbMTZukF7mckZYlgS5T8LvzlZhm+8/duKLLSAas89asMUcq/p8MYHoF941IELkCw46PoA
lwool/ec+ah9liX3hLoehu+zVkS5s8VMD5D4UimueeZaFoR7SMEf+3zeoRRrvJmB78O/xaMsXobw
kpwNeHOHCvifmwwj8z42rfrHphEbNCWFPq/ZfL09G1RR4mX9JrRixlVQ//dYSZu/58mSGlsZ/3M/
HgkBNJhluszHW1jRQBe/lo3qnyA6pPZKYjW8XWMohstjmaeUxjUdn2Rewv7gDrfBcMKnMZ0P990S
m8ZGOzZe+PWxVnqGpoz7OkFy6Y/FNl4qW6NDY/xxUVntUn/bwDoPt1k8jTe5sjRBp30eM9D6qZod
7v9CVY2cFRCX/KCYyydk9Jmz0kzn/8zL+P4Jwn54n/9jbPzb+vv18x8oD6FEnURP5sJGCwnfezL8
R0wv7GIVuVO1e0wE00JKi9ZjBlGRY1x/BOjxUTUqqkgmHNGrvTSpEiqbDArVWoaTTEu3AYCDd55n
7Os8Ga51179vkVnD+VqiY440pK/ue6oDX+ruuYGUAiqyVi9zy2cu4ZkK9LYpK/e+irT+py5JFYqC
s/JBDdKzrOrjModapU44x7nlJuzTZj3btvFsh5n53Dee9gSn4iQhcwlJvPay/dCk3UXi0pSIKK69
cWz3lIRRhIm6eYcVCDyhpk5wwhqbF2/R33jEkjFrXrKlkVjTwNSVJdIkadKv3cSHSe0GlX1drKZe
q6hFallrVEhGo342wtHaenExfMYd4nNVGPavMoX0j43T1/+5tBzsz4qV278aWCNz1b4vDQxkMx5X
zQKnx4/d/lwsV63/+6plO3h4lRVrC8gDgDNT3zh1n2+rsuDMusSKKWoPcOcm1Kn+jqFORt4scPbG
skKWSRNVI0orSnmtbN95NrIwOI9F8mGcDWcXJ3kJ3ctXL5lVaCAElx6CmvehNw3e2lBzBM+Xicc6
WSLDKY6CFa/74/5xAZkoO3+eVt0ivBV72vmx995b/ox00VLqNX1H8Uc722ShpmEAgY3X7FMBB+c4
Bv1JdeHlQoLPP6CV4VPl0Ly1DGVC0xEm7oyyPEqMY0/+IdXOvBvyxF4GUGqg/eEXwmsS6tJw6Txt
o3epspVp2ZCpygdN9cYnuYZXoIIOOW73+JMx1Z322phQel/+IrLJN+HWF0E7HR4x+HWrQavjk+qF
r+Ggz5faBDuzkm6lputqxLFCr2aA8hIDRUtyYGELjYF6kVCijQgwSzduFPvgzeFHLPnUS2PjRoZi
B5rbBkaYvXWaw3m8SmN33niNCuoD0JXOVZrCEpaYXQVbNUocbHDJV0r6L4/N/owyh7GSTGHkd/3Z
z3heG0GcPo1KaD/py80JgQLrj6Gf997GifBFkyX/tu4Rqykv6PMi+bhcTpp+6bmIA2DmaV+1FEsa
y+CjklRFOETFU1uN39TRSwukMpkNOBicJHPxe1ZGka22xyjM0KaGB/1s5gYY/zCbv1UtwF8Yp+k1
bRvlUPVK6+JqRaZ7BWQT5zgDoqjj/fU+6DSMDWw7vUH22mHqWDzJhISkNxfxf/oqNHgmOZOycYeq
Wyu+8YKO00q3au9GkZIspzUMO06vEHXAhx2mApaX7dXVukatbZdaifVsB4P17KFyuzMzr8I4Xsf6
zIWJ/eRXHu9qyxAkYXzJ1WGvpwFcHcM4RovXiTSNGJsYcQQhozeO92Eu9iYqqyVYic8J+Ejo3JW7
lrRY39b2MfKbV9NXWn8jCbKo+jarfJtj5NM/ANcoV3Uz65/xJPSpj5jqi7fYB0C8zS/IyCB+6jfB
XlVr6EAzL+uZaf2auIfu8LjQnLcYJRDfUM+cU9onzpvqLtJRxsMH49T/bh5De0K6vuXcwOvc0n2s
0TIEigs3/uwMBgdEKgDnRmxxRt/FHAdRWOvs1V8p90L6XQa43QX7qBrw2+Fj0vom+ex2gb13I8OD
JeR6n1wtvTl10P/wcF/DFCAZnyuM/86+CzXeQbfnR7CV+cDD08OZW+tcOONI0Qi1dvAEA1ohFq4n
7de8nwAJLINHuLeb9wWPmK+M6LmESbP+x2KkjcoZscRUieIzFQmnfnJ95NSkkSCwwvgMYNjkZdBo
l2y8BqZoBpmc1fmZPEnwwU+jv9QJwXwZzcvrPBwILe/nF4kMfa+eo9j7IlP3RTEvbPHUpJvHnsjI
qYTVQXmQmDSx1hypfUdXGam2Z199rUCPb3nlh9niHLAFe8sc3OdHHxmglrrjzVpOYOClzb0M6yUm
vTn5AnJNJ/NW27fIDJ0bHnPtEULST5m/X2PC6Wvj5BOegr/XSc81jOcQ+xzg+3/vn50YDdoYyIYR
9GtSsXChN0WDRoG/2H2JyZf0bAN3rJV0KRa9juEti3LsrNwAg6dc/WXGqvaEHpbV7gu30DYWD52t
AGy8xvKv+Ty988IWXofru29z6KeXhDfoPRnVhZCBQlDSFRwIm+KHjOwu9OE7OgjGrya/B9ulh7B3
XeXyx3Sshxl22zMeHRqe19XcfDGV1vqYoj001a7xYi+jPkydNRppgLiWYd0qFobbwyXvx2aN0GW1
y3jsx2vfxV6bJ5R3tGrLeRmTyHlpMgUkst1fI7MlFETOreJ2KHPJEvJ4Tzq7SfLzfg1eHVIMzaqP
JME/T0nn3YBA4hKzGMSIU0wiQ/GPyfmPlyViDSMNWdRhOy/uMTIRB4O6IDnU+97HYtm/GNE4uc9r
qqUfVb/W0ZpPW++p8nWPF1R6uqkAwM+twx+zuiyUNY7G/dTLPX0jq6X5Y6WMy1wls9IVyf3aEpPN
zfKndBQYMIg7RU6XXFzYIQdnAta2jAwlSRC7o5cj40r1ZRkHI/UcZGIbhLOYeSzsSYz+MYyRi0Wu
KQYG/th878qegltd5WB2phTQdPQZS3mYRXCBzJ0SmuNT1XXjUx7mSr5p1Ra5BQlUnh2vQDX290XA
qrNu9VivayHf02W75ZvWNp1gnstQJuQKiKlUflXcUI3wbq2uvtoo3Z1sZDVu0kxNjHS7nhxRlH0P
SbzHSBjwBnf6f0w0nv4akt45PeK/r3HfuVyI79BGQfAsia4kE8vNbJrKJyfMkZbDosy3auUTJNpL
31nzc1nmHDymyAdmla2EEWkPmc25JW1e0P2rj9U4FPvOibXXutR/yQpoh5jF1dmXMPNQedUK42xn
YUN6wHbMQ+17DQZBiz7gH1qA/YA97H18n3MAg58kKiqC0vtHzHYaEuah523+uNAco5VYeTGyX5Ri
9nFr/VAWnT9p3EXjLxJ5Pxn3TQfxoMkOf8QcSN9YSfvVvLdN/YdsKUeH2oR0ZZ+uD5/NEeq1jHJ/
uDZj15yHptSeW8i/m6bwEwoi/oJhQoUC4mT13QqVoN3W47TyIR5fZbE1qdoz+G0+0SKy9mXmq88y
EWTLT5+3sbUMZULNuPu7ikHRg13GlO2zRtXB3eXKMYrjZ8DiJbI0bg4ebmm4oSUbnOS1jSozaKiM
V2vxMzam8pSPCI6HTvBtChOEgRa/wMxxq4PqTU+5HyCzKzGwYu+WgtPixZ1lfg/zaIHWjaE1PnVl
+KWh6HOxQLe++iXQRGOGw1PFc/8ajZO9LzIn38hsjh3XRU/97zJZcYN80pTou4ak401XbJSelgZZ
dnMDQ6tEb/PvCemN9ZQf4onfMgqwPZ5dy3Q4KvbTzMOzQcrSXHX3dg73ioPvOhAB69LFX3R4dpDo
ETo8u0tzHzv2gBORBGTqHh3TDqJfPG/+iD3WSG/sEB7LdX0rrl4P06/H8GH3Jb1ZRYdzRfKc9t88
wTK17rGf15B6XRzDHteJ1QnRYBdLk26usvOszhn4BLc4hn2xmZuo4rizTFSziQMcMjo70wFC7Wl2
s9FUdIMk+9VnUI9Qa0n1K/SwJR+W1YnzhL8atoBl/mHSpleFot3XxNGM7ZAsvNGBIflxXg69CkZc
H5zNDD1X9FG8D/ls7dvEnc/10kjv0ViDivCmjO/dTh920aBHxzwtZ2UtM9zdh2q16JOfHVnfQfY4
o3bE1rrJPxt2Mh3tdCLDv6h8paVP1XxIHAADKq8KEqya7MkqLP88Lkv+sU6GVmela8Xuy3OZucem
tLrPIAr7gxItlKDG7L9iqc4hP1a/DwA0t61aK4uinfGB/4qfHn5337O24JEQjukz5aOVmjdoj+o5
uufUmfZ3LM5jLFVVqa9KDIG5eRME8dOfRcoYAap6RCNX0vOSqA94sVrBPyrWjeFoa8PGdiNI/Olj
oTbzGZ4thjaq9yWOxuQGcMM6T4oKfSeo28/kB6Kj4gU8CpZhgqjhrobNAZg9NdeWOxm79E6cUgM0
+bP2kC2qFRKTXpZpb4HpYRIbAvyNBrSatpY/fk6zIT+Z5sBpAxfO4Unx3X1lei5SsxWgCR01K7NW
vJfAH/nnwGkVdqsCimDlNgPumwv3tY3C5IDFy1dY4LfU8Q1qoTPfxLmM7CcNYy1n8hFXi+I63/GY
CDf6wtcuC6NeqSFsJGtu9U+TP78PH7N977ZPMpRZGaottJmusJP4P5AgKmgPuX+wFH3ehDm0TdfN
BmTc8hg9B0idRWT8GCO3vml5l7z1h3GYizdbM5Wtyml5Y5k/ZyfpnkVgAhQr5CJz3slImpYE/kkf
QIo/YsgKlYiQ4YXneK31IhNpMKD1HMTGXeBCJsK6tlZ1OMw4oSF6YaXcFYPQfB5jL4RDC907sMro
E7As/CiWWBAEI+ijv2elJ7HCV+A0ONren7GA5s48PbuNPqyncR53EpOGXF93rMM5WoWwtJ4l5v7q
TRRhQnOGy29p+rEp1J3vm327ktijyUqvvq97LO47bfeP+FA7CKUjqlMhgol57l7o/2UzvyCBj/q5
n6lorjjhBQxRsg08yhZKkEaXuhnDe6MaWnRqk4gEYl73uzxT049zXtgrlTLDD0+Jtj5P5v94jnFp
Ry++ZpVp8rBBZKByYZJTqWwPMfXDS6wX6bpvw3xje7yD2PLECwzgYtKdqNGYHK1PsEumq4Skcfnu
nCCv4zXuTtcBoZTDFBnJjPR7Fw+8jpnKLW5b5TY64ZcojzFqXEYSD/PEPsW8wyKAVRgb1QqHhP88
t0bkHwDM3FR9gi3Nq4Eu43MWjdfUGrVDWGGrKw0u7++9RwwTuLfc4w36EZJl4MechdZwxid8vjUh
Nyg35m6UVOZ8k1ihR/MtdKeXBoWIU7wsu8ebijyeGgI/6JJr1rrOMQnaq17HKXKyhPiAVTgc8yvK
nNTJ2p2mVcoLbqL+C06pwD507ZuMJJ5VkYmngeOvxwaezNrqx36tVnm/lzU91s23HsIzDw73o2mh
xheHmbYzJ7/8Ek/drqDo/iNUMOGyI3O+Kp5XX6AXK2t54096d5UoFjePxfUJqaTs1KVZd4aA8iVQ
8OzMzNH4XsTqsZGiaTpjqYL2+q82Sqk9+VXwWYtNbTMB4bklndUd5r40EeyLcCEZjU+NaaKJK0UX
bBfjU6s5IT+QpaTgTeS8ZDwsMnrlIpUnsX5ZI2Z7EksSsl9yHQDN9rac/ewoZelIS68urzPnKVWy
ZwnZna/v6zpE8MmJEP11x+A0R5Z5leexFugfbajKRylN6QtLQ+I2SqV7o7JxJqwG0H7akG0QpEN9
jgMfSca2ANupG1/M2MCiI4t/9QaJrzbIktdaQcAoAL95zOI52JQWrys5pVGO8dg2nv69K1PSYH0d
b0H43Cro6X8AohZolACqJGaWarFRtBj5pP87Mbk3o2n94zQm8yms2vlE6aHJVsMyvnc9A89pOw77
1V06stLIZXY4Sw4axe1t2/CQgKL/X0PoX3/oVcqyZReYBRfMYbfrxXq1XA5S+dJIT5psMWEF5QGl
3W6QnEvan3eDI05DJ+npizCs9CqkIyjoLv5HEhTJWL/q+SQnFNDAyEyb1Cm1Te+UoU1JMRxu2NiR
WzA6ZdvXzYC3KzFpcnWaMHuJhj3kwSlCc7r4mTdJfpR1QaXitkZK6lKZvbkPvPm5sMtvjZbz24QV
+Qk+8LeCLAEQCFEj8zDdjINxj6i9fqM8Zm2UMDJeQRYgypnFw37oNSrNXRySPPWGb9LL4Zzfe49Y
+YgZDbkBS0Gksiu1Fy8Zr7wCNG+eT6G/d3AKliHiLEhgJjHqxZnVvJVgc9Dlz/qrDA1/rTmJ+9lr
s/JGtu+X7KkNm1td7dobWYQCeoz7JXdFGTZa9zEDdB/qpXJtRz1+jic1O7V68wXkX+fync19wH+G
eQiU3jt5ao4BukdV8Yig3h6iApV6UmU7Ly4XvIqmvZqLKaprpMlaZvNQta55oL7I6L7hmrpN/xp6
WbHF+XfYmvgBP3fgdnYZ/OfJD2+gkEA1x96+BsmPZCCNPkfhAZnWAnl7hlmOhAsZ0vJmqPF4bHr1
yyNU5Z53TDXjm12lxQbhrgSHnar6aIM5vaaa9tRQuf8ood6fkO133fDktWkExgQXz6o5STMrYXPC
3ex9KDHMpew9L+bIpuTxya3Lt6FW+x3gombdZcr4jBzB9FxP2ae81Dyug2Ps8uTrtgG+U9w+WCJN
WSNbWib6UTbMy657nK1D5nunx1LZTuWk3pDdJDMLkmXtdEGNqHSMRmqXBfW5wgce2kyToP1AjMNR
fZ+QoauCDbuvlrFD3rTXwVQKxqezMPH0kcvgnReSwgP885joA3PRx1SO8sKjJYApnm0NV+sha3AO
no3K5U5k96upJXtXZgmMvXx6rpwacmCukxa34ROv0LENL1aZH0LVHZ9Lf5qepVf4/Vs9c9C6VxuL
GVKxlSrGm90tR6LS+pRDGb9NuvKXhNWZfCPACWM7m+O01fIw3ohVeY5m2AFW6VdxNY/1EtDbYwKH
2K8yuhuhh0v9QHbgjfJVRhPKue+m578nkUNZB1N7QJNvOEGbHk6+rgXZSuvG4dQGwXvQ6weS+3H0
wVDC9AyMEwZsYM/FSrqKDwYJh8AvYT1Vx3Q5LZb9K2WuHofRcvmORIDM5mrmiT25PADt5jWGo/ok
jWuO7z0ZkgGtj3EV7P0ljjxZ2vAiRbcDw8PTzYxP8F6PABmC84Dc/6pFT/S56PwvLuzNL5FmTXt/
KPjZtl6E45bervByC6+RmrSfKwAglF+jL27hTecxDFswzuzy0D3Y9C4g3CkKXw1c5zaTPvbneSyo
li09dWkesX8MM83yypVMs981c301877R5O0tUcqS40OV/WzGeK2b0/iNTFq8LSwXjI6a7CeHG0ba
KSanZHAKcRP0r0kLeK/LEIm+zyKZ+SGzcZxcJiWkDdE1Sa3s6oN5QpnRiutq7w5UUh+NZrp/DmVC
cduW9BhK2491DphGFEkd/kJT9Z8YCOxPwHOvjdoOn4oCBM8YOy1ak0Z98hflrzL+Nbt28jl2vOA2
DvMCuamMN2Puhn1m5N621WIeRejokUd0gue62DS1N926KQufm6WJ7UnbJUqbryUmq2RC7eO3alQK
LI4Xn2stNZUT3mDwX7iO1+UJt+1Y25h1nZ+8taDKBV8uSHNefMd3fLmM83Yq9kPWfg8AOJ212txL
QU2KZY/62u/Jefl9aEvzWBZz7jvP7JT4nKr1oXetX+EifRQvTdmUP/nLJHfl6Yfk9e+4rJL1ok1d
VvmprcwGKfUcHraj1Bb4szmdV4kbWhdvytSNHmQWoHUyTBKTRhZay+rezQ51CEpU4n/uxQFmD/bz
1//eqmHRVduZvntcODApEo1zjKHBrD6RZn9vrLE8jAXa1I+Q83tSYrLBdzPtaREJboCeHXk4xU+T
um/vzvagvfG7B2W9DKVBU58cqHTRpBqfxujpPijU9xWROb0h9wHEDNExgERJ91eRnB27qn+FTm2u
zNgZPziDNux9P7KOk+kWN59b6wZXk/Cb4TRH2ZPG1UtSVvzSceLA/fqvqpv6Dx434w+J4f7KyUCd
JWSRUL66tnt0TUdJ176N2lHTW9G2Gpv4Rbd/AC5WX/S697eg2duNDG2OwKQvjOQYLWLa0YXXDOsl
WfrjkCtnrTX3yuiDKa2jtyGeOQQ2A/easu/WXqBZJ2D6mDVyW0OzT+FYjWS4CIP3Wk0BOXFvPmIY
J6/o81PZ1jvL0syjn2FCp2p+edQQWFwXi1YwYizY/uH2MHmHxqaWYzr1NlvqsQCDW3ymXWcRWI5a
oEHQH6LlvVCaeXkvfAwfsaC5TWUS3ue0ZRX6ARRhH2v/bWvl5fa5DJcsUnj2FOfqeIrLs4WcIays
2Myf4jksnkolyNONdNNlTO6APF1+khV2VBdPuayQyfs2DKuOmqV8H9AA6IPkpza0GsyDKbkFlRud
6xBJ/zaz87fe02/ypoIq4BeHr9mnCOH2XRjEvCxYZovSeJ5stHTq36aARwmSeNXFn5T+LbeCVdcP
9qfeqv1b109fZZVhNt4hdpDLk6FFooBMveceZdgnAJ4crXyZnBZy5eTdV1E+rnd2G+IXjKJaTE72
aLdmfM2rINoqc2F94vwIHrUc87/G6pUHsfUfN54+VbVbf6kjhNmUMkvvu9VRNY6kq+IrJ+H33bUe
4d/tBMWyO0vRIIl4R5jLtyTP4tcBbemjlcXWrrZ4+mUzYqlW3v8oO+QLnKq3rhqSmpcE0xxggEw0
/BrVPCi+zZZqbnWrrE+OW3uHcUwgfaW6vqkms7+lXa/siwB/ow7nhic7IafjgXB5yTzfWFuW7r85
Sf0T5Fj1VwiE/y4tNKqU9DojOhnBpODnOQ04mjgDDPFkPD+GCi95/tzOR5l8xNtl7f+MPSYel2s0
DUGdkESgXOUxIYv9EvmHZsAp0e/ROpaGX1h4tceb4kb5RQYStnMlU5GjQzijyVx9/1gbAsS4ykKs
ofXN6FUONiXLagnqWhQe6yTuW1TB28hY87S6YCxvfQ6KuHmKAlNDG7izPqcGdDjb6HGAWGY9VMy2
ZTx7e5mN2tpdBdw3zjLbOC7mpa7+3HgdZfqwSA6Js/WcxB7urif1op+fNHqIJRXMJgj2KwnpEMK2
XgsZNk/y/ikoa7y3tOilr6ropTOQHvc9UC7LYAnz+UUvCZIhMeKe10c8t8oXkqfOWULSzArqoEpj
xEfZJDHe7fAAa01z97iaQXlvO/S6vXnE+MzzPRZ25ZoqKYTqOAVftaTb5iF1tyhS11sfeYaPTjy2
z1PQQ+tE4lNWTBY1wnRw9aMMFd5kT4aKPGCJRuOTX8ITRy3kV+tU4VHO+tLI0X+Jmzb/PY+Q9H7H
s6GD2ha7B3Mxf5NmbvCC+7dhYMY673YutLVl8T/W/VtstuCE3FfLNI4Q+haUIRb0yx+iFsjVVBjm
bR41Gt4i7XU8xsj8S4HnXux5VICk4NNJUkKqO4nle9b638pAaobtRkqpoogC6uSu1ayGxY63Gz1A
hG3dGxcZT6PTrrQBJI9GCZxH9t8TMpQlyWoMcvDOfZ2ebV5w7+qBwWe9GdES+ENeUHQIddvCFBRV
up1oDkqjWXXSb9BSmHfFGFUrWPT1pVZrvNS9QjsWHMtvXeR80msUUOuk4alimfeRzP0eydyyUpBt
iMTeVwoh9vfKOsrsLYAUbyv0ZDxkD1MTjTchJhvpUO08I/Q2MmlnWfYBNTCZuzf8/taGjibsjMou
+pN9f/Ht6GPfcITDTcdIV7ln5me8tr9xU/7YJYYCQa95bzg4UkxoLv8Iy4I80NRV7LfN7rFeerIY
NeZhZ2vpafDzM1KW/Mc+Mk2qfB10aR+ZqHt66jGWpJRsuq+XLmws/90ayWrRVyPJViHGGSR9dkaW
A8xxbDWvTaTZuIRleYzSDjNe71EQlC4VrpXT2i1nJXAKyaop+irbiXSS9ls/iQR4c0bo7V1eSdGA
kKVJ6KybuZgXv6jQBw3pTxshFBoYNj8b5s87n1BGavnzznSXwlhQ/LpXxKz/Xvk/9slVKLZ0mquv
yGK4u8hpHeAehgOAg16XRO4FRfNTHqTZ6REfKqubV4PeDTtDxZZKFt+DskhbrrDsIxmUgSj5+6K5
R0rJVEnyZk5GEX62yzWlP5jty7DF4xKpQW9SD7Wd/JUDg7vKRKP7poHZU7sGAh2eqI9HQ4IPYxhc
g85UP6S49q7IQGD4VSXah3qZCNXqqV5GssI1cadIcx/LFgzZs6WyswJ+qz73Y+qu67Qf78kbu9E/
JYGBH/KSp7EHjRRGpvdbtTKqzT2XA4oJcUivPiIeRzq60MfdXVsH8fli9VDg4cOJ76o8D2mef9Pf
kdhjm/Rs+FzrooOf11LrhIqGIGbLrSMcJzwqYmmDRQry74nZnXnMOQFkibDy3PuNJG3MLW+/1klu
HrqqDtgoxRPEO/Cl6F50Guxv6mwHv3Be5a5DvDx0NoiNaeOEerL6414lF5knkA9+//S4UUn4rouK
Pi++P1Pvvd/vHouSRVsVHsQJ4aZLUasQDp3k+kjvL6FiCd0rAsswVIbkqmYIZPpR3K5xMm6fprb5
9Sh3avkMKUG3blLtNHk4bNBZJBuQA9imQuTdZgFtTWD1MBeRyCNsm523iyE9rB8TWTt9n1XF3Qub
IFkydyqWf9sxyKoeo0Qgv3d2gbAS0qCilqHVmwf3QHq4un+qFVPjkBiUV4TQdlYD1lpqFhIKi3Qn
I6ll/N+QfCYOZN59oI5ITbb8dyWxTv3KCk1sawrc1/Khpb5lQy4yvTq5TqYSfwgNM7pSBCDlj1Kn
V4w4PKwQveVsLN8Wnunq2UAZ7Q+lUel65SJHBSrPSTt/06NdtW4ULbxBAQNqmQQktQtHt3YSlMaY
gghgb5jtQoNS3z8mBjRcSK9QmVmuIo0CAWvljVgFZ4LItZv2lE/lfLoPJSEneTeXiZjC0rEYfqa6
XwF/pyHDgzDv72Ggdj8LBXzQBGW338hsZqrVxfQ5BQ0DmPOmmBDwfWyppyJeTwnJJKBSwXo5UPx0
fMwex3T6muFDudV09KngjafPmpP/f69wfYwoC2t4LgP3osymf/aWRnqPpm/aJWOorh4h6cUjUjZu
jYqquWhGSANa0TjXrbVRoW3cQxKfF/EIbWlKePL/j7IvW44U57p9IiIQg4DbJOdMDzV2Vd0Q3dXd
zKMAAU9/lja2lZXt+uI/NwrtQSKdtkHsYa2OGc2V9HduvHG/RYONjp1fl9NKgOXnKIZ1zV3MFUyE
9qmduNlJJGRCvalg/rOPgtLTerepJUfqvswAZo8Wt/V2Q1NlAJ1WegYyxi1SLRnpHoU33dWDVFpP
syhwAIgMal3w4qECtD0bUWI9dLxnDyCpYw8kLi3+RoEIHKI9wUJM4VcXNrLkUE5WiUoRF2ZaRzuQ
o2Oadtj5mbl1yDyrbbUPsHu+JUvd4ZHzek29dtU1IcORZme3U3ACl1T8kfvRZ7+RxffaAZO7NU01
StHS4vtcV1uGzBJCqGl2xU0UeWswKuxLsykObR2LsO4n4zKxiv+xAPddYYgCNdgAtLP9dXCqD5OH
yl4rzUDCULTLya/adEM6GqLE7J/xICx7ICmsesajn4FEvpQcGAh9AL/oogUHESpfDW6djNsGRyZQ
JLzqaEYDlQUbKjpFIjlHvvviTAZdOXy3gd7ZQjjzBLKSNXJ4Fxycyz/lOGVoJ3+NGeoQ4qttLdfX
HgX7c2pR7E8hRq2mhbDRftr23/2kWSF9YleHu+DunUjBXdJFvbePRJScdLz3t76/dXFNf93kvaXu
lOPNhtbeTEnGa9y085EcAsolKGmABtFd0brbXbVIOhpI5+SIb6Agtt6TnzZov3XGja/zmNj7KTES
RPIxWHGdrrMhtZLLWM0AVtZm7QN0xImH2l32Ef73GT+QKu79vxfP9fdxtJQPLl4YHhoelA8k0uCg
erNmJSiif9WTkXRLF+Vnt4yPelEUYDctkluPbpbQQG4XactX63t74ti2KTLHvNCnASS+c/bnZdva
Bd48UKV5oVmgclZaJB1op/0DmtovtfIllR7AnBMghfNmobW0C+n0Vr/VWbGdbMwUBYvamdbSitpm
5dkdfw6qmI8GTiV5qIPdTFk5nmuq2yNLsNbtKc+AivXwfmm+TC0cNrZuq2h9aD3gieBFC0bwFwN0
PK53qtH97M0xHlKtxQC7h6dq8ERTD+j+Z4Y7RbkBbZzKlZQAc1JKMq8+ajl45ublaPhdvQO4g9x4
BAxi2Me4zIIz8WyRamXcUlAg7WKtRtTDKAwK0hEfl3CPQkw+8FGVm1K9uMDAkgmUJ6iDBanshQYB
dBgwr73J6yyekGLzhw5ONL3R0tQGhRWgdFEl0IoMOBQmoNnBJlQ8xLLCibo2GJjIlFxO0wxsmOIv
t8NRmwb7bUbO5JaIxEDnVdLtSKf9PKcCKLaCGKSf30jBGmZEPYI66qdbfzD6GckCeEmOp7xhoGzu
7ad32oGjgwKWm29PfS13OzqzwmkhH7IURgYqQNRd7wH23V+QJA7QWP37aSc8lJW4w9+9mxV7ksgb
eUGj3DfK2ssUe9B08rPTPE/peQi8eBv7UYt6394GXZkKfUwqRtIx62xXSFuShAYpsDMDzXI++QUO
9cqtTtGXA8jQXcuke9GDG7ko/R9z8O258eFOb/pj2W3IRVvQK+BetC7A2kTOL2u13gg8wG1Y6AW2
FRg4CLOAEu4o2jnP7Q5WAkZb0tEMrf9gkHNkvr0zMCQ1joUDEHZtoP0s5ErRA9Hi/fV1J2745iXO
EbZTt3Aa/NZFqgqpr1DrrH5EnZ+W9W0+QAvpds6MLLy7/y81XgQZggjb2WymK0CzJhwvlunatHwT
ICOO6HGO1giykoFcqjkoBoDaCH9TD3m2A4Tayzry0XutjpMZN4cim36QtRLDvmkArkq5w0qBVtGM
BkoqUv6QxGWeuxCoktX2zvDbtcgvVqHvWAm+9R54EJyJeL9YVnzJas748V5LcsmM+GLEjtgIE73s
mYe+E0f1ooCqHG0pJC9ligcVOvRvdIly1N7NZINU0cJXc2cgF4Xrs+4617aBJMTY7OgiZJBukx3R
pf2DEpXCVLk/Lr9RAlNT7ZLerJdvWkUeb/7/U6+zoQgM3+8/F4BEARAVeMMAL4cT4vK5N2cJEEfz
X2opB29MtB9zuezBlJZ+iwBvsWkYQtV1gy4TYD9sRZVn34w4ds7JIDgiC5nxZaz/iBKcmlCmEJxp
xrsYdA7r1BP/mKKwd3cuHnKaLgBvsA7vMfD21fRGS6a7RasnXSeYwOu2XoLkjFvjwQD0we+XkGVd
pz8qKQtjGI8z53tbBZvjYHgZSJS8BusbyJF+gLBouXch5xs/Ld9t87bBup9J4eo7Hy3ebdMH7g8k
z1DIrD6b0Xj4ROu47qbdV3ka4vjM50+Wh0o1w5g+V50VPyRIFoaACGy+A5UIpQGcuVdnqvhntKkr
6MDmexUZ6Pj3J3+LvgsUUf2QoJBBrzXq2j1ECfZxGTTfo8x/bn1gDQMOQzwCDxsMSUrPxeCFUSPl
xRWfCs/Ot0aVmWca/Fi8zEj07HQqN7816yU5EFHWHbROL6PZutf9ju+502bvfpI2j/0wQYNJGIMI
FSw5mX+OI7vaxly4QIOHjoaEgfJrlW+m3cx/sUu/hdeNQ6McMlq7av/jQbvnBvCZTXM41UHMnfBm
AzLTLjRbtyJ53UnbFx6MJyT7NmU8WOeCW9a5UkNvWqD8JZkspJR17ZWrp1Z25El2UramYZ1pdieS
S8SmrTMI+6gvpX3X/cnPE26HckQQR5ooZF3HwEjYmWpWaVa7LUPNpyp0vbGvCk+5RjdrVzUt0TvQ
jE0lKzc3y7zFPrRjF6OKHeWztISuF1scJQOeMwJeh6UXRw1Fx1L/2EuR4hSDoa7T/EUG/i/oCCxE
pfeVM6L5KuvAPqOcbheVddJdSdug9/OCEhkbhTjTtx4U5Ufhtc8BgOmRiRniGsef1wHd2PVDhX84
BB9TY3/jU3aoukEBA1aD0ehZL+nSOM8PS4TiYNwJIlDBYItCDP+Uw4xKpV4UD8j05Rum2idJRDqy
eKCBvc3sDo/1qTxJz7fQnPmmpwVofy/RzmkbQIFuQF6vrCYKw4BMavmbXpWUTCmC29Kd3JA+2c0H
J5k+lIpi+IV91Z+d1FqMKpSRZmnvhjfrb6ZVeZjlbF0tECKJapJts0doIdqKJp4VZPp8oZkeUC/+
P3SbJrOndcmdo23HTbvR+/x275stbtbU3VC3m7s9YzYgXGOO3ywgVB5s1WLltFKi3lfVS7rAQVqV
+YLKkL7txFOnBm1oiDfxTqkdaZ3eG7Bcu35BPwaaueMeefqlAn/AFOHB1aQLusbMAbUY4A75CCzO
adtzBky6twOaPoJZKJpAUaiCFUVLZHxOy3mrj28002c4vYwMaCt0Twjuc+eI9ySUCyPRc51RJATK
VczKprsVtW5sgP9adcW6gNzeW6p15KJWiSJ7WeUAAl1stIveXes4+lj1CtKvy4C5PaHtsf8ygTzv
Go/ecs3LerlWDKXDaQdQ5nGOXXc/KjP50LAMwxJaBdp6E9scADGn1ugttCPCLj3ixY616YuhxxmS
3MshwSLyMrsemVA5fl2vQzq9W1+5w7myp+26gsfcRv0N7dGU3x2AGV1yvRctThX34Vy0p4xP/bVQ
wxjYOcoCUQCvdWSo6xplTXiBW/20rojQ3sRM63CjUjuRL60ig5CARwET/CPOjYCkeceDdPqqDrjt
jn0MfL1fr/yeSEvHHijdoJIAd1i8TN/LpbHOVjKOJeLabmydRd6XAboKnQv3RsQUAwTOrkLdoi3k
oL0jTSvPBA/02M0+KodKkIr7rH+21c3fjBLGAUuFaQlSE/nDL4D/Kof835vls8H78V9you1oMNOp
RXG5LKJNIAf0tNIDxDHl+K/s0Mtb+Y23qQpAtqDzejjzAXAVNDhvs9/qaAWtJRctphboAnAwxV53
Zq3735f7/786Gxpv73aAn/g/Xvbuh0YPz+tnph1ouPsY+ickq0gRTVpw1HTiFPABTnsEYzJHzh6v
8os5jSfuyp05pqihI52dstcpOfbKe5jdKtm+uXd9Hog9mW/caTkNtIa8PXsEhAYupffCWRo1FxFL
dx2rXY7uKfzBJFmUdlearlqUvyU7q5CIQSh7q04DN06yGAsASeqlIwpHONiyQrv1xCbLkPihgbUJ
8Dnvp60/JsA+4OzFi+y4zb+IN+Z1SvY795udyfyez92S91xutvnPZX+73ASvX5imprnlWbwfxGKc
QVuFDvvaHJHmVQPwp2vkTKsNCnVfVONcmGgSfBVz4FMdFxl8XnKBNh2yoh8Tu3AXjMJCAPpplcm0
epVzMIao8Pe3eiO6nt58FNW/iO9U2yptPkV0XkOT5Uv9LJXT4jjSoWLF+oc7bfpab/vm4rp/sXRy
L5mdotkXATy8HilUZBXt7JYRbSIVACiUgaykp0EAJuXKYSRpbT5eIUDVKrXdupNeRtspgxyq5WDL
8id1DNDAclPsheDfQBaQr00FpJ/SGvmw1S/pu5cpdR64RoWIaNReohaMSENrJ58QLgS/tAHULBLx
aPcOOb7kAzCVyuuAR/81NlrE5wok0fKiQg+M4EIhLpVXdN29uJAfmWkmvSDfRZJbq1+Am+rLEjLT
OoOUJC9L85fICyD3qw1zE+GXwUZdtQnI9UcfNVWPNqJVjy7ySEOzNJc7fSzkCHD0AZj5v/jTItP1
QdaWgqtKb7QalDMAXa2tQOfJVus81z2bcQJA4bfUSN7Ev+RCdO6DfHwnAc2sFQDbFymUd7MnazbF
LasncBX2h2Rs2gtom9uLMWA28RhYUiSDDekzb8toTxL5kQuJq5/R4/zng0bYnpiDpldh7C1rjDZd
NmbequS1QNUbLrq/Udqtc5KFFV/NPnafaLHpZcvVB80j8oObvGb+meI0DpAG8B7s+AtgOvPIP5Np
lVcbuZH23q6VwdtK8skMEEk1XdKgdp/60W3faPZUtCGBoIUsEftGEg1WhEQEqtCehtYCxLBZyb0x
BM45b1G1gqoc96xFq0bH1Wa1zCYyGmQnWTvVqOgMu25KwHf1yz4dLSFvsH64L1fQ+8xlU5+b9NTV
wKKnwUFstdto2QKV/b6W879stt0OoGlIopjgAEpRl/s2vXOi1WTu8mlJt3o37hfRBQR1wzYQqb8n
fPa4bHpAL8U/V/R2DvIhDly+RzKWeCXZI16W7Eh0awFY2TLer74xQ2WkabjTmaxtm6WnNuuBX5Lz
5VOxgLnOK5oDrp9/mMTUPqWRJTYoPTK/A2rWDkUs8HGMqvzidwANkBX7nuf+jG5OgFeRG46pm7qe
uj8c0Q+oKNoydwRf9lszzXtJT9LZvzbYaD/UysZbszRbZKzQknOTFr2ZkonW4Ah9igSPTy54Vq40
ABA/RaMOjaghBllrjFIDZe4BbdIDHaCsr2284DBHU6/sQSXQ+GZ4Y7/xTyw3QbsZGgfO4GsPybLq
zBbPsXflBe3pG2tgDfAJcLV1Y/I0h2I5ubID2QTiVSEB8Fp2mp5JFIr5XItBG6BqI7Xw16sAtKqR
p3vUyHBAFUDUA8Fm5W4RXVGTr9UruBbJ6LrIwMKLblfy1T400xuvqFza55dNtZpW9Sz5cwxK1EM5
Un6ZLTcGf+FkA225L26HfBxexI7jHgDMxrQPwZNsA9hdrdH2RiHcFegIWBsxqiIeQC2HgfoyaEAl
TwagzvZPraIZ+dKMFmjRWiIQjDZZur3z0xugnPv2Ej76VVvUwx/0Jnop7Z4Bp3LPwHm6WelONGUK
CKtmFM0qNhUiRmk8NIgBvLwKV0+yaPcbMhUiYFEsKwCLQpRL+0zKQutuyFPuZe4BTLBwwV7lLWx5
4sKczmXnmsOxYN10BkKaNRwBx4hHuWKiZBKYYXabl/i6lX3qbdO+rPbemyz+N6kFLQDSpXnIPXlq
gsw2u03ez9Y5K8DV/gSUlqIsUU5GUkVvbV0Apu5sAb+BUQ8AsLKkEZpWA2SaKugRg1GJaspDc4cF
BxQdPZCKXG68UzYOwKxRCety5iNAatR0GWZnIzIgmoGAEHbaaN2Y7Dcy7WoH0WCE8rs/5cPLByCX
nLYkl3U1afUWcwbUztRJwfqrLru603T9iLZbWruuBfQAullQytyk2XBGNb1TAEyI9y9T0pJMM9T/
DGcSi642TNSbw1NbaMbRj2mGNF13tl20HTq8mFBUdmei/d6/Pm3Qv/vRyHTzUUmmrWhGH4qGQb3Q
0my9BsnrVLvfyMwZg9NsiATYRpspwv0yalr7IUW5wEPfAMWnQT/1PZsLINOAV2tZNwAGBFuw+g2J
nYCoFXc8GbsgtU6zM3CWNyB/EBfmWeJiq4FEORogoqXpe2bSpayYQBxlp6hkNZH4Ah3W652KbkJZ
Nv6Rxx5Ys5WeVInvN35I057uXmRab2SB3XwBAH55AKp6fAUcd3yNJNJoW5LTAieFrB+WnTYPOAQJ
BcIeX4s0+nUaFDtgUoOIWG9xv1DixHdp5qOXBkiyzFNvHETgHJAvA6MTQ0MoHr0dLKud1H0vzTPN
hi52rXCdqgWr07pAuwa09a3tv/OR9mTDc4kHIsoyLwAYWB4pcEkxS4poomgG+CDmI2l8YjLJqkug
PO8CotjAByXM41h3yIqz7kzvAl6Rop0Q+Gmb9XVBv3GQ+f7FokcSC8XgOFailQav2fR2QcP9q0vn
J/bFN/d3Hgz4bV6KVy0KEq+x3yQruxO4J3eViiuvujUUvM5xV8OvAQTIB/qRCrf+Ek1AfqOvYo0F
t0m36shD/+RvvgzQ5gkqsm+Xkpu/dKhIGBS/0zyg0vFtABTJrTg5Eixtkyr60T6yLwAVP+ZHUmlj
woE6q93utoqaaEIQW+0PZAwEzOZahiTSOr2N1tGMDOSC6Bzqk/MlOiIEkH0Eu7GxsbpiOGZUrjzY
/S6vu+KJrLlw04fCiB5JAid385CM8jyhoW7ZOoY9n8HpfCwQ/UwurKjBqWyGAOS0zfJkK1LickBh
pzTm/sqUiDvzR8fyimcL1EdfmWtuio4Pn5k1RZ/ixAR9ApyKvgD/jTF9oSWF9OIryxcb704wopQF
kK1y6rZkdaLl6A/o5AdQgoe3Xwwu8P9GcB3gtTPNUPsPFRO+dy2C2ruihNML9oNrKECZaNyRRa+9
2cByjfpY5u5H0pWAnhzxvqxWs9wDoY/lH2lxTRYnZefcUVRbdAr0KuNhSU8md9uHSglaTaJkYLe3
kdpGMFWdGpWL9gPkMJIuvQDU47S37ax/8hUE/Bgk7YcOgNDRkIS9AaZs12z/zOOFgSniA4rt58ci
SIFluEh7fvQTv9+XBTASyUIDGWjW5065GSzBDsY8zBdZszPQ1t2vvO5OsRnVHwEjg/+KAezrKf/q
F4n7NCzsK/kYKFa7GHMCjvSRuV8nP2gOvWOhQkjtAMJTFLP2RnQ0XfNpipf8VKmcQz9X6F+3RjRU
48l9XMWWkhMDhwUgV/mVZHKnIXGXa+N5w/FGb6VjmNccrep2wB5dxreuOXYf6BuaXlXrdyTK2gIs
lbP1eQsQYEBNjIUj1rZ9vKSh3b63+iOPLHldxaKt/OOM1p7N2o1PXfvgVps3jo/2c+rTp8GuFu+h
ZjhEITZ1QClcvkHnQH5ZCDeCUyCnUQrSrvJqI4UCNbg4Cm2CRACDZ1teGnGIXhHj3P6cPdc6tcAq
9P3FwqExsC6ZGtx2BAWelml250M6p8YLal4wYyP7ErfSt21svcO6Ge17t0/lxJ+FXdUH0t/7DV0W
nNrSDvUvhX539BtzMjnv5jzo19+n/lXinov+1DV/KA2QX6jE9jLU9hlQ3ou3I5kGG3xjJQqFYKdh
tZMryXiXhZ1kl83dDpAFaGR9c9eOWicAGP+ypV3sXPANoO46WtYhiFyJG3hq/SIDwRDa1aZ9hXoq
a5Fmrz7WqC7xar9d/+qBKwq0+YOID2Q5tJb8V1f6ADUDuK1dRJ9s4RX7Ii3tI0fEa+enLkAT8CaN
MjX/sUnd4ImwimkYi4ptSwaAx35MjoOpemki4NCi24163qizLc9tdINlB1dx6KV+/6FF18UDSawd
0xMeZaiZUsY3D7t2/sGTa9miXTq5NNUcX2Ijrnl4Mx3b4VPWOHhZHPv54tdgUFt6xw2H6BgLRK8c
01qusp7AAMT69MF3Rnc1kJWGJu6R7lPOoKcBqUpX1dtOUWnNqRgAbhtsSNLDMlQpsozKxVEcW9pC
M/z5eNuqGFFgl6pGI6A/ULswr8rpwVEDia6w0b0uvQvprbGPz+ggvnRsSpxN0U7WwZEm3l5wZHwy
mzJ+opkBXptHCzCUv6ory092rAB2EvUh0kAdinUveViiHhisTEDR0oaC2lmnWOyTAMfw0pDDKXJL
0Mks/YODFpjyYOFaD+6PokPQfJsriubGAT/SpsBB3Sst99SmcYAcXGM0IKOs2Z7Wrj592yfXroi/
8uxPRL0AX+zHwZO9sGhrRHhvDobZAyiuNMNcFv2ORBpAiuk9mg06pKYmuJJE+nRMsyNAs4ItAOqC
A3hrl3PrFLgIuHpapEUzjrR6wVx/xxSlQ6FYMMTSgn6O9VHoOhEP5yRhl6xp2YVmHE0VuLE66U7r
yJAWNb55muqh9KZD3zhA15w4+KUEkNQPRhzwZ7D7ec808+via5T4MUoNoQ/U0Pro6ETAa+txk+1S
BWoSq8GOCvHkcbzHWRFnyMxDJAO3wPeRtJ6r/olaVEWsnZoxOyxZZT9rHuPOPyAZCvbuZZn/ACUc
ZWdu0jEkv5ey0brfZ4codQOk0Hxb1DYYvVDQKDaGldd7tPfmoFEDvAR6mKtrThaSsyaHk6twJmwW
oxplKo6pNSJmAAimi41OzJuBKdFpbKC9T4BEVOVKQizo16apHnJVvsTQgFNuaGrPjtwOAapi/FE6
G+knBW4PMUiCjcwO6yLGX8Wvw3s6O6hRWCbU6VFYgLejJQ3YecCV5h4TZouzYWKYjUGcSaTZ3Mb9
qlsNfor2UTInNF2d3tbQFnr1/2HbHJXkIP5Wl46TvVkjkl9Tri/qcomiywjgUUn2mhwkJTKNCwOv
M+z0iyWzFtflNyu1iWb0i6bZ6kNy7sgMVbLqQmSKhR+ErdP6KGoN2NHwgE+tfi8N2KhefmNjXIAv
Tv/eaNaohyLSe6+/PHMG8BZ4qLF01dIuJOuVNzuRhXy0WXt3dHWeoGgCp6cTuay6myvcbVHlexFl
3kXyUlwLF/QOsR2jem0GWlihEFNBZvAyVErUOu385iZ9PHTulxnM+QF4fTS4uGYWVr3fb40uAzSu
7dmgJ1Zg3KscV0mE2ASU6dtsyhG1igSepGTQVplar1uQsnJr0G3S1BozZ+/L9s+qi8J+HjhaKUDp
AKxh/2orAgCaud1k4qUEUEIFUBNP2mX2czbiTw7epMzGJgcSroy2U2S0ewBBFgNurjIy0As3I5FJ
XZcV/iL2rnqq9oUFOtg7JWGoJQoHDeQvzXH0vAb4yKBnnaah3RFwW8mC6JCa6MCrIguYZHz+Q2Mc
A/QQHdwK8pgBfgeQadm1qxvV4610uP+j13RAIwUBIseC/Syiqdmj7BVvhgpmbVQDzUh3J77nQn6W
wmXTu2hdLIrr2C1fQac8XAESUz0zRXwi5JT+lZb953l0ps/gQMKbHZJsITDmQYHcG9+zlKMypM1q
jJkiKAH8Y3ozSDzOAQuNgQwOKHsBepJNYdvWyYeDiSfZB5p65pJ8QKn+CZ3o9QOpAqVKO/E3Dg1l
39UHUdvWFZk6CzVbmHWT0TVAtMe05/62kQgszrMvAND+5gOw/nzXJoh/t5scMJ5xq17usyjeJgIh
W6sYHSPEEQzBg0QutgEGDsQGpuCC/vjuTCcKQy4KHf3tcOEI82BbBeo0NJ7nipDwrvt7gAqkG9JD
1dsASoyX+WzX7XzuPbuyQpoiWN4ikKVM/hyUFnDmMF219743y8rUxbJ7B292pmPeuVtO+91t+p/9
TbdzwtkEJTJi+71YUMmgMqNcVQ17AS8iwKuUYB1gaNDxJwQJgAAi/HM/BSz+Qa6ys3N4lTij4oBi
7Gyf/eB+kB2s1u+uJeDJLAM4vwhfobSnjU+VhaIvJfG5xXeNF1Lj3KmhNxQAdzxdfJDj5KgpuGat
Pdp4ecThKrOZ4oWbzK1X9IMNcnccrLLOwf0mX0Dukr46IhWGos569sIc9TQlR02o66AnCP0fQbqf
KoVITnJVo4K1mlBOa1pPHOAez1bzx5gEw3VC0v+BL7G/S8ELAmyeaZo2sR3JcYt0xYTyaR//D1I8
+GrwWtBqvDh57XiQRvEIgkV+GAlBdhblR5wJO6zCQYmOTHQ8etOPCkqWVDQAU/8jKhm78+pFNGfK
l3TgsxsRRB8cdB5FMSDdcV73XCNDDrPiOMUz8Nkfcnf+SOZVlyj0xChrq2xdFNUchOd5dRYDuJOc
EoHlvI8QSQYHo9gDdeovWc14+lFuA1zRKLpWWQ6AArwMlA0hkQw9mJbwZyj82gO4lo+n47q+tvGu
MxrRz8Lh38ohZ1+BDt9cWtNJw6Sxza+jOfmHxWuzXe4PPxwAX1+rwUg+TuyLLdF2TUID+DTk8KMv
JAlgVn3siZoY782Av4E76eLJMICukoljbNafOcphLgQtMOfILEXgDzwZxNMIEKxyU6WMnchMMAOg
sHrRrcDLc+1+rHNvxBs5Q9ELIYgqLNFRIa+RGNRD26AcBvLclT37QtrckCxEB9gI3i7lrhaSjy27
volRxv04elZ8ciwJUgNh5DsnMuMdaFPFdpVbz0tBaW1zkAIru28ArFnmT5brI8SaRU8yye2zq9oP
aUYDNTPe6e7E95bd6Zhh8SN6I7daD0pavje66GNkOOaODara964YgHL6lMPXKX2tqzLD3IlSgE1B
lRPcLub1sl064GREhF3nOiCbBChWdSbZeJuRLiAzWVLffvFBuQbWaJnMMW75wCJTe9IeesvZl842
ANJK2GcM/C+5KbdtUzlfOeJRuxnvdPsO8FHPMQKEH0CtEW+KAKXCdieyDzSUeDJs2ogDrK9DTUlo
tEmztcFZtavmxNvOQROAMMSNntzUaNHmnaAmKPbBFaF0gwj6HVrlMxQp58YTM/Gb3swOe659YOCR
zg2q8ejwwNtMY2tuqmoar42KAIrCuLKSDx9Y49VfF8RgVZiwXyTgdRPzAyfJq4pzUEVfypjvgHzR
J4+O7YL6p0McIB9QLuP70TlZ+tL52Enj++QNHX4OFVFQbovlesk5GwBD4woPTRCOAA5n8GYnTxK9
YDR3mUwV+ooxuvjzwB6REXTDZjEMfK8FOsy0hXYH9eHLdaxHgG4NaGsqJ3df8Lw85ICgRJRQPnSz
h0ZKc7JCElvEpB/WmbJqF/D7WKGrwg4WSO8Rj7PsPUAX+2dEC/qT4CzZpEHdP+OluX8mA5fyXJV2
f9V6UeIZgSLnetswnNw2dpkuj02CV9sZRXC7CS1umxi1xYfV3M/gEfRjmWzywHPb3duOCWh2wRJd
Vi+7rbJRoeyoA6wDuoIl4u9V9E8VjfanzGDzkSf5dFjsZPwy985nAM2UP8vBe9chA5Sy6wPG0azC
Yhr533GKdhLANMafOfC7D8kSGyfZSvbkodg3FJMNGLoCOAduqmLQPoJHQ5f0+7QUf5Gk9RKHRhyC
ogYtAmRCeBxfBo+A/6NQqaLZA1pcUhqhYXagK9OoUwFI6s++457IT+s1GtVizU+WVc8np67qEM/z
bO8RGCv6Pj5EAL89r2KdpO3ZyvhXCgFrvFc0yFYh822gBq7L6sh8EjJcpcnbxBF+shugScKYbJfu
u2obRrLzFbaScCbz0kXrLCk1FuWqfFvXFUCw0i5T6kWHxECmU+Hul9biKvZbYNIpauSpjNxHKYct
GQm55lcVPVciMPLSIpKcbOkvLLU/Uq6gU5S7TY4DCok06EwCymE+ycKWJ/Q9zI9a3wPb+NIY/BDP
wK/ggDABnclUH6oqyXfF5NchheFy4Bptq7GYQYGAUh1LDZEN0I9uaoEorERdw4MDCqqDXJEdRt5m
VxTimU+JC6g90QJHlMQZxRVPNKtG8Na4cXoGcQl7CtRQNQJFqV03iyBMkxTUGFkzXozIGC4i2ywz
CmOEQEUiOnY/mxWLPxvVlD8mrP2I22GyqmRXn/IaHHQIQXVhOtZ8ByZ4iZYDsCYSYWKSF6DHKlAO
qZgWSR+40VJtLRwXgSt7tks5bOzUkZdprL/epH91zpeyvZTEJXPb9Elo1rXYAuwcNICE8LFOZw9M
nX5ZLlvCDdEYITngdg84GX6L67a61IUDIqQyQcr3V/FGZwCoNzYqe0s6GnIp833gy2bjqQOnzIr2
mRed3LnoFt2ig61FfRoMSJQFT4EZjjxBc00gcsAgFUAxfRv6tAN+Px+v0nEROHINcFa1Nh6I9gQO
au1Hhk6AmsoaUN9BBq9I+kNleHITdLJ9coCbvOMeKpQiK2/dzZx67VPWFGyfjpWx+pCj74l2h07X
GU+g2fy4VEUftkO37Dp1g++a2LyytEP7B8lzF2E6TKgAFiN4MhcycRXAXk1Wk/yUs13t6U2qkkjV
5Oq9S4tjmQ7oEkUSDM9tNyRrHwtQGpI3vVjN3RAARX3eJnOE2h4b8UwEm+TL4CoR4LqwkJJk8pFp
D6WZSECFaf/Vtc/BLmSa/9wsfHd3UybzerGX3d5kvSNdjC57p9Of5+Yy5Gj5Az+Z3ZOdB9OZBnMc
ug2Yj3mEt7PJDBkz+7AErc3RB6XAp6SqwVI3sW7TJObyiXSdY+0d38jRZSfMT3IBejBqm5o9Gc24
Kjbd6ANI2jCLTzkTP1ifzX/6ON5sBCB3ngAiZ6KE5eqUlonCy+avxRmMo81k8mQYRYlQZWQN27FB
J9WNMrFHfrSc6CfpaIgbL3lyGj94bI9NMtlHxWuwSZfMBZQxKliAOWEytMSl0XNV2cGz2XnNDk9L
UKYoHQ22Ucojr8v5ZR3YPudrV6XXdESz804Rx5X4R5KZ/6XKyuKYJADFPrm+PKWjlZzGIg3GP9zY
d3eODSTSqcdbbb+gMreYwXiAF9pZnu1CfM1sKwKViTrbOwhw498oqZ6D2SqfndST+DuqvhZMVM8F
z6azrPD1AC8DfWne1J1xs0s+JWg0vhRz8NcqOWbyyRlxi9Ue9QyqsMHzd17U4rQHwmPAAREFrx4C
J0qR+kKkiXQTsP/wfat/37oysq12TNR3Kyo8LIQTfSU9HuzJ3mlzVA68HQLoAX9zAKBnvy0KDlxN
l62OjeVN65Fh5mzZL1H6HfTUrhf2ithtVEOJAyAgcqx5F4ND0DiSZf5/jF3Zctw4sv0iRgAkweW1
9kVVpZJlW/YLw3a3uYD7Tnz9PUiqRbXGM3FfEEAiQdlSFQkmzlLBzGqHz/0DVBD9Q+7aIRSD4wjH
7+hBvPzq6qP9D3EaLjGdVongNS3VK5eMJc1LYTbbpLfShG4B6qgK3tto8iJiV8spx7OKyj1+b525
ohjNth02RL4tqg1rigHuvm/rIC55yKEWe15C1GOoxB/cIf0xX4pidD0+QA4T/rC4Y7393GWtfexc
0V/bQfWvPyVBFRD462Ft8SLFCW0w3fA9jjYQkwTxnInLxIvg73BoDhMfne+BV4zrpBd4XsAlbEWK
1kHrQwObuiRznbYQDw4EFPkp9i5nni70wUbfo9gVhHIHG7WNO3337FJ9kVXg4UQrK48CQLwnYZaQ
KVAQLZsi2Gh3rc0e2jiGAFY3dUA3QeRah0bQmeZ42ZtinfqpgX1Y1j9Untc9wFmmRzXODlcjZBew
XfvXBKVQzNUT1Ouctjh5vrVZ4lZfeS1qPEhZ8mgtHOBcbGPAZv8w8adk+rfgFrGZxqg6zRel2PLP
oJ7RATLqmfXf0B6O2TZmI3b/9nhOxiJ7tqAotvWbnG1Nn2XPyg/jB4g9YS9jlg5UB0HGQaXqk3Oz
2SqOXfNgGKF8SSoDEF4YIzkw8dzBYvddHKbCw9lMfZi2dkI+pJqDWmiKqvD/UjXOgWkA5RtANihD
ZS28aRtgAAX8fKlJ8dm+5LpB3bo+4EX2yzyJ2taFg9UwrbjX5udGwe08UdkvuMOsQm37YgNWpavK
/tmNewjwlJaCMRo0EXdj43bnbpT9GWAL7NkgZIVTz7cx9Sgnb3vgZkz4ES9LlDu5h8RqquR3OkIP
nRlwxLJaEXwSifMIr7Lp+2ByfON0XOg4qolzvAbjeY4HVmrAesY8BDCjqI2muzj6uLxrjfjYmBB2
I7t3iiXBeKcMCpn6fB3vRMaKJqkJ/f5u44n08RoTnJhtB4cUky7p+bpcV/XZa690YRfiREEP+49/
JihvSam6JN8qH7zizA1R/qNEV2f3MSRJOgdnHlQdpHXOUDf7Pq1+N51WKJaWhivFcbkDqalfZXqY
agVQ6i1N2MF8rhVzwrz0QxocxYqVzzy+o4lS9NUFFHmIO84X1T8jffsZ72Zo+l/XX37sKKMImAjY
5RC5YGEYLMMllozRHkz7cFaGE4uK25K8MBr+FIP50L4q4ZdEaXkmT4EfwUihGlYR1KUe8MLHL6ER
mRfqUdOorj6iEnb7EH+XG4QhqmjQPoj10j/lxRr4FYg63NMysNE2sGwZjgvgdYHEOqVqtrwFqYbg
r8vEh2Gm8f0fYu9Qsn9a96dL02Uoma41cwPCvvwOi+Jy10xRdh5hZQ1hutFOz34mubtOoi5DCav0
1/bQ/xOk+TmVVnWyZO6616vm7rtrlYXq9zkrru8u+vFS84+iKGXJEmdO879i7nbweE0U59D+x8+g
xCx2xToMm3o9BUZ7TpKyO1OvGEdRrhIQ99C+Rd+N/b48laAoHuZMWrRcI+3jMFjTwkivbipL5jvY
XKo13ijU/NNohtak9HNoDEcjrJwv6nYQwLIN6F2ULDEgZAnx/zGD984+iGS3EmYY7WXQNFcDMJmr
iQ0NJHwH61Yr4R7nRM6+lR2YkyYzUH/3leGcUavf1k4zIlevjekCTcYPeKv9DtBJb28CAUJVhKP5
wvZAgUntl6wENCqWTZ7fledO5xivpOUuHsFJj8YYYlx1+jpT5LVfHK22lhvplVBr1unUaPWe85zZ
iSFdA9QUbSMFxq3PAb+utPHy7LEMg00TVbJo4wR180AxmqUGeyV2aLPkZ2KJch/Iil/swQ53kxu4
R6f28k9WaP2CKE7+06gHaEsLJ3mKLcFPfZBAfkka7Q8rgVoZEmDijA2l5PxclDnE1X08wjL2S4lJ
PKfAAD4NIt40MEh+plBpNhsWQUSURlIxlAGt9EIjV43j2vJ6eayN2sFjuDa2htH4204vxz4pP4YV
6BFha5/ouS1lnm5Z1PW7vory5x4HlWA1OoDD6Me4wMPtSYgXGlB+nA2/TDsH7kinhxB/3ioO9zLK
QPkW7nu9Oa5olhWBdxOuv8IBcPnV8vJu0xlwlsPpmzjE4EAe+7IIrnZhoWTABudLI9hfxTQOv/3H
Qg727653fjiQ553XwnWkvCVGCGmvt7XcG9XGxWkbrcUHJljB0ghvSRpQHOMwdjsEWbgdtcAxxWwH
pyx4lYamuE6hiarZ2n423SnSjuBqJ7X4wftEAZ9WfIf0VfQT3i7tivljfMcruombS2Rtcj1Rhy9J
UxvP0Omz1lyx+pMnoT4Qlvbf2aBNHsakeYFGpv3gAbP+iVkwwY5QyVwLy8Os2Xo4Mx2qe9p41Scj
VKgTQEBpS8kcj/zHRNZw9G3lumBBsBWl6h5c3QyaiFTozST1KBY4OV9Pmr/0YWJJXtZSr/ehzJeN
5fFDfPk5LBLTMcbpHP7l5UNc4pSxx3FM2kuoPOhQXVeK7cw4AL9Njy0zD1dJ14xA19uVeZmDegb8
TWyGBMon75Z3Yw/Ps9acBdtIwA0Uj/BMvUW0jXrc7koY5bkvBbjT0OLQwm/4OqL7LkAL57GdftPb
zrO0/RB+AQpvWJ6N8g/g49i7qmC4LmOa5lGKd3eAkUjLi/S0qJlVtpbxMt11/hccMgY7GL7H6x5a
wbtIv71CKUWewsSFn51+v6XGKIzvgBJmD6nlhYA3OvIEMcnXDNgi7ZlTVPIHg5ELzNx6lNfoVQJ/
0EvT1c5heaf48Iph2O4E7b5/8uh1BKbS+plnefhw46sM/9OdiRPEx/mLa7Qoe468gAA4JpPBsveh
TFNg6vC1NoOBX4EYudEkhd6WUyjHB3ot27Y4zl90fFn3hqzSTcEduAca7amIzUxc8ETegqLm7gtP
7X3X8x+pYVYNxac2+Mam8TVkAS12S+1+tWRRz+jbvW8b42VeqPNH2JHApBr3d17atrEajTLdyGnw
cJwEqn/mxd2W+D5E4yHSjy9EBVMOtllC1PtAC6IYw/1yZgmxBPeq3glPRLEY4W62RRU42QxTD39T
9TaeGRjEWnFsO8FzLVmXKI+tK6fKb74M8xsUHvLbMEBXvw2hh265iW+vCj1tlVDIzvPk55JHPSOr
zbPRhscP8UyzX6S3/xCmH2VBMzMTSjzQlZefbhjZpxiebydatMQnlTfQthRAYep/JE1EfSD3RgbH
P24x45wB7rkNIagCSG8bwA5ZB826fm1qCoLZ8zqm6c4op7Uddv56SXSS4DWlsRz/9TrzJSkJ7ri/
67ZqdssSuhZdGoI83bbMOHTCJSDWdum0L6bH4nWg0um5jf0ORfowvlvYUu2c2vcucKrO4cGuIPli
F+4h4PWt4IG7Kq0+f5RMuN7KaZyzhTfwB4oJ3Ei3MOCBzLxWuV482EKLgQYM18ztYsQmW9FsawZ8
FIESuhiACsm3H2AKeLR7V/CSFuAC4RIoXLpbyDK5s8EHHFK38aB+kJ2HsFSd7ag7u3hQd3b6SJsJ
oqzgma+dTnkbR6LC2Js1u869cmzWFtZvKSYCdzJXts7BPwK+uPI1TS/IIaN7Bd0eKpYQ3VjRAoot
16wi1AQlnCYpDuRfvHZxarFhWlWLGhzKvfagMqUVs07JhDdimkNNezovCX2BXbXn4IsKDpB9JYPk
Kgx+8AQ6veSUHKAMA2f5ALBCacW/QAuEGjPl0XSrwp+WTl5CFOe9vXNdUCMTXTrLdAGsjvpw7lEM
f6t9ISEsS5PULLk09Evzq1n0f+ERlR9VlxXwkrM2BUvkJygxncDah2sDzrAeUJ/tDw3njxRa4stw
iakMJpiJA52cZZYu8mHohlZ/cJn1/7lmU8loVZtTszEMHJ9ohOIHcCLFFqyiEmAWOVPyUts41wrH
AJ/7PvGyxxGiwmYAGZU5Jl232FEOzU4yzx+pV3RizoNsgdgExqTLcv9WosANEqIUpEAxd6uhrLZB
EBTwflD/6FWQLgUUZJ9kAArVl1ACVxiazS1zjfxqyQryxrqJWCHgzcm7o4N70NGDlQKoR9y+UaO0
IEVt4YC1wiHg5sOEYXk/TBZOR4q7vLJvRTZ2tw5f+8n6MUjD2Fc2trZ88JonQOfaJ2bLGpgmEewp
Rk1ofJ5kKO+QupPQzdqXiqHSHYU9REXd6GihklxsqyGIAXJV/5qGlN2RfmsD+GRAt0t/1zdutq27
sDk4dWx9dTl7geN58VibLn8ODQjru731Na9zYw8jwRaGx4/dAGsGoDQhsvemMU1DEovG0X+4Vy2M
PZbYhzyayKIAR9oj/MuWPEMNHRgIzdkUVvSQSfgcRqDgvRTws4KZi5RH6BzGL5WyztNQuk/MHOJ7
28vPlAWMTrBPuISdll5kVfCtx2vkcOmxzVvBAjw4ujy31wEv5X7ef+sdNkA9lwgb3AtttT3b8mBc
X+2WhKlsi0MV5tfcH65QLi5WllOFu2XXSDtLbvcKJ3F6k0mNhCnqjjMcaNEelLLfbUH1bvPDkFIA
U2D/bFN1zrwPBe5tlYeOOH4QbCHVliVGii3LcHKrnTFUbBaAoXhGAjAf8ugqkHnaBiV0u7W8IrfP
bouKsTWGm96yXFDD0HRZ615pKGDBAs1qs9tPRexd8aQDbK9qpTwUMaQZKHHJpsUQjNz7naPtbHEV
amhtEPpXvIapxlwzABrRmPEWUP5+5WqjwCorwcjVPaGbJdaNcAVcZqlHsSWFerBNBEZhio8f4svl
QLyB+xhdgMHOdov6Hqr8uqLnO3FyrOvsNlfuPhbf+jw5uqaKTh9KenOeqdUmB5w9behabhGjSMu8
TybeHDfSNepjrb9afuff4C7M733PJazuyjlcuaw5DfYIsQydhdOs94uy0b35dWbeg7acF4VGEa8g
kJ+l/h6SSWuOsv23qUX9w2ls7xr2Q/mUJNFzo1j5TeW52Dqoax+UThPYmsOKlt1DHKZO2HGPVnuV
rtoNwFp+D6CXux1cweE23g5fcj69xl1oU4HQyzZNJOxTp5s+gyUBcE+GtaYxMMVJDpgdou/GSyr0
Y/81X9YKPpLzvBeJ+Xo0pJ+Bc90GsX1luQFMwFvsASVe2Q5mD/c3lKod+xZaf5Vd1V9FMtg3amAQ
VJ3G2n2mUYdC582pDqRIHpcl0PQylZCNycWLG8XNrGmOs8dXdfNFuZxiJFqeA220t5Lg5X+nLUtp
wcDdeUGrv2ON0Xd7ZbTRHb9ecbXBjIixQbgnY5+G6xj63yHKKLd56FnxHU82FycZelYyu1sF0kON
Qi+hZoptf413pmIHOBFyKv26UXRWthn1D6EckFXrA6yv+MpuTk3vnPukK/Z+2yUw1B68EHDXLLpQ
jxoV23+FGS/2FC8cJ37Nqwv5lY5S6ciUTlGTBtBPhlMPoBlwskoTowGwh9umoMkitMSbEjvjpKqj
PS2lCWcCJth0s3e5gcKq5bo45KovbWhuuMy8B1/TAGyv9x6iuOx2QgxPXVEccsfJbpA2dO1VmQ3p
7a93AeoyWGuqBtDiQboesDpt9MsVAZDLeuGQCRySjy2OriEbhM85jWkqDqNxA/eFaROmQ3ab00En
vMl0GnZ124drilGT6osxxwwOQSN+UYhWoaqb3wBBcs4cB5Tz1Sk2jSn+rXbXgYQ2TsdGU+aUZtJ5
pqsNOCVo6IVf4aW/9w6l3Twb/jDAME2jRfsIuNGl+RAD2m/U0jTH0YEnF0NliQNHbxfyPsBP7QDL
AbzRJkzeKeaYKZiLbvXi87Q9SWn/KnQqGBzjRQbyIBo/uTfRlNz70O0e2/pdhOYyNwA2O8GZStOn
WwUMW29PEPQGv6KIeW1tpPUaCqx7FtdfnMpz7qWI3cdKPdIgGJV75xyfdgBcPtdB7t5L3QxB5exr
K8/XlEYTdR1amwAV7C0NaQKc1REnrF56tCAWDDR0WmyKruM3y4GGbds1LZwCMDQKwW9RicYbOrVp
eGptRO4MK95AS6PWbAS9xX9IWGXNPYphy5UdImt4SkL4aMYe7OyhpJpm5gocw+YM8NN44GN9MNKy
OVNDcVM7IX6Itd44lvOyP00vsYzdywy0gRR2FV2AqnyAI7NL2KDJW/7aC+N0xES3XuLA8alxZWTQ
rwECHLiZHhVvswH20KrGb2BuRp/KWH4Nle+efNqyKQmYfmpCfRq/1U1j69/lUPFw7VmygVc9RbVP
Jw4k6wsUmIwdnKrg/vgWm3u0MGI5wAIRzB71AgrNbWJHOG2PpxRvlShHlHCRXyke9TiQharOf3Qh
bpfvYgkahSbN5mb6e4Tt3X4KG3EedDNZE292uRULAJGlvRWoEa2M2EuiDQXn+Tm1jdJ61eI/Ca2F
rtwS5y40EoDtgGYjop3NOpT0NTWPetTQhK9peEtKgu+hmYEGvyBiPBmrHXz8/NVAyA4NVt/CUjrZ
8Eql66SMzQN2+NEnvAIGF6CCr0Qhbvi29kYGh14fDhdQqUoALo2ds59D0LMcRbtVjgWrVh2zMwOI
8vxCz2bfBPO693v+aLomXp8jyB1ArHv6ThNu3vfw+on3JHsDbkZ7Ar8DKnTUpUZq0R6ahtm8y9bL
TGW3UAKqgV9eKasDlB1ViBMqj/2JekvTaC4Tm7r+1PV2x9c0g3fQeJVzDgRPUBbn0gvfN/+PWKaX
qd71AFoHygbkLnVKhTudoqpVJxr+11ghi1sbgcjxv3NlXVnHwvtR5m53geWjGFcwQu1g4ohxnaBQ
79RQ6NWhOW42+QXarilQORdqcNcHVqiOTkPGh2IfWK7Yj05xb+J+h+eHKvHLgIEzC5Ph6PlTgz87
AxfGxolvNpXbFFael75uhtuoG+imWUBgAFdPw0Zaw80GzuEWSBBgRhgU1tlYX9s+SW8pYH+r1nLT
A4zgUbycnpYyC5VDhiaoT46yLlQvocaiekulEUjjyA4T+ELbLBuKW+I5xY16kP8ZNk0VsQ3FoPMZ
C9gaJmKLp/+wrgunwzbLzo9pZognkXvhJijiFOWL2nkSSWjeVf9MA0oAMcXbSqA2tnVf4fHuQ+hP
O8lHGsdLDeTRX3t1bpt7vIs9LiHKoAUpbGaPeJfbzWqgbzqhJAYKk4z3sqFN6T3nfihPiZklwBaA
lgRXbahmWChWrmXuAc/g1c/0FIOkSHLneTQdYh/2QiwcrgK8R7jhoBwvJ9y+qAfm4A9hNfYRWAR/
C+UMQD7sYMIuqwCjywyH7ygYl8CzyPHOHXu4uyK3oOOYXlvuWwew8IZ1zpxsVwOz9tDqxgkHvmce
POl9Izhl0G5cO7b/7LtZD0/W4adnu+wlryBt0JsG38PsMn0KYomKFczLc5DfABgrDSA6o6a/wYsA
dDNe823kmD2OoKzyLA1QA/qEHzMjyF4mBbySGznywuIsvTehK1eRad9aaJaAtJLbD0XFrHdNC1sJ
OOZBFdh26zMPedCtKG/uZoNb4SERbumm6nvqN0uDfEe3ZMAWcYudb7zL3dko8Ten+Vo6V7uXG4tB
U8UMveSqikzizFr14EZAFmSND3y4ZXoG9BrgXh2R73GgNV4gNDFglwtrVxpK/U2khlwY6xqcNIt3
wa3MswJ3HhWcqYnfejSsOazFcayLafgRQ5eczWnv4n9aBkZxcK5C7F27MXlpWflMpE4ielJDw6kI
9rLrOXTeQABd4lVg+WsPjMwtxfD9BEkUzFDraDv4NGJPD8ziG5l0wFUyfZX3ZNK3K4ANv6mY3z6J
goNjOcAqD6apxucISO2HOC+mVaaH4A/7p9yAUmgjEoUDFgjtAI4x6oZ6NhDgEPVKsu0SS62AQ+P2
LYcSY5anD9nopA+VPd2xNXL3H+KUAYtS6wgKTbJGDbBbg/cONQZAZR5kAq4pg84hVQOpIV4z9XBb
+O15Bt99iNNw0vTnJZdiWdJ986SZ7yluBDa4zdSNHWs7cs0r1sSScOrxmpMXB2Dl/oNwQiQUyii9
7ED5kGYAT8JU9YaArfNTfdDn0+FUwqMYgMwZH8tsEHs6ZuIMFTHKmycMN9kOGrm97AiGbPwuxrg+
ihEmRQEfugOg+TidgfXt65jK7wORASkJVfruYEQuRCKIP0hBPyj+WUljz83SlfJ6HybejgJzV98T
lzvhn7WT56hXoXAJuD9UOBwXd2YLTnj4HAJ9AdXESPkWHteeU+/8nINsS1OZyA0YtKOmCxWu+uDS
zDxPC5b1fR7jl4gSx5qYlsCusy0KIe6K+JR4vvxDqpzHeYlzbqkOf6ZcjpW/RVlSnJbpd1fIYlut
0gag2KHKnkLTLA/CsrEbpwMSOgyZe9r8M3atXQ0q7HEJUYZHJIFAp9DMf8uDrRCuvOn15qpyxyOY
Ogzftyw75V97UGd3DQqm7uzJ3AK/UgJDcOHanJkcmhPPSo/w7QL20suLbBtYYQ+VGuBNKWfxbJ5s
lMGr5s9rq9qXG3BybYAGQF8Bmra9pC0/ztxGGuLGdRRvXswUwivCK0MSeNv/WKDX09WAMV4Zevet
a+tOOuWPDMeElXKLK4WoyYrK27IW4OGIavUUHMr0XR7wgNljUqCM4wD2v5xT0a93/gMlNc7oS+PX
cmA1/1Umxea/Av09nAaO867ASZ0f/IxgEXiZpoI/TxUEfkLDVQcaunBLgm+Lirc05EEdAHE0orYM
vMqzMJh8HIb2FOOp3a1VlcMiMbhxUaOIX8c/07RcF3jCfVN9OezCNE2P+Ouq54Cnz5RQeRxvdiYs
JO38KnqPaQU5+1q4nXA3IbCidopNXEuHQWOeAYgkA2Pr2WP0kBA5961XZDYwiVEADfKm+4smDaPK
cL7ZgP+zoiWBzp4TKSEp0nw9MgFIfg3hZqGGR3ARy3WUpOkvZX7juNn95eKWtyqCCvqRwgiBEPej
T4rbADJgP7Olt7wkDfH59o1C4g6cgo2iIeE9sciwJ4tSQ+xpZOPFylhTdx5roDn1IjaMG01IAloS
R1i8x6a/9W242mOEwz6Uhj4cWlHKgDtyZUJhDk8UP9xDUxt0nt5oHrpAfZo06IUaEB96qDll+Sbt
aznHQDkE2DuuYQyi82gCxQ046sk7Z0X6MGgkgKfSas0amR07PbTMwt3z0E82loYNxIUQ1ygDB1uP
TP5NxKa3T6ScblZoR5vS4uW3sfUuLlDvf+defVAQd/xe1PG4Rt0UDkcwbMb1omZVQmT5AIh/+yi6
rn2EOel48FA1XVU6tky4Ciwnhn0JkKXdnNtjv7GJeept5qV6ojLz7pKDP5fxZtsYOKkwZf74rulg
cMYC42EJeV9LnnyF0WLykrRxv++TOtnhMRS/xMqo8TCQ2VVkbfYlUuUKeHkcgeBY+pyNKVjLOi1N
p27DPRCmaTbxx0MfGmeRevaGq/g+AvXw0GmkeKsB4tSjGBDGuPmFaVwd/mdeAEXpFNZ+8O/y10DL
S9BHJZQ1yr64poMZXyt3049WfoFdpPW5LHFU4LEWyk05sz6jtJCsllmnADabZm2L3xrbDB+X0J/W
L5ej2SWZ6R+2DKPAkntsW9WmHOv2qWSwVXRcxY4MAPsnfwApOLC/01wUqOZJDmEAdbmwcq5OhupY
HBVbKJf2zyKwunPYA2RLw6gz/PuQOWsaxbXon+MKEgYKbDoc0/XPoxWn6w53qsPrsbrgDj67b6fV
1OMVTDti6ENs6YCaYnjDBDafunRgHaXetM39ADrehlle6iwvUOXpyn4dQfxx8y6YwVZpXImcu8fc
Mo4T/hfwBUdDOTScU0Aw+tZD534/X2wO0nxbWelONfgl9YwBeRFkpVhVsCgbATVty2Qd5iK/hnFn
bgyeqK9ZFOHwVAR/uw6s6vBK+NOPwxC03qK7TTL+PtjV86SfiyTIxnSvkGUOA+8J/Jwkz7MtFKxB
kYRkE6VEjG1lOvCjrU0PVROZZ+rNQ7IntJgDwpFKT39KeZf3bt2/LzNUIHMHVQplan15HqZbzQFf
Fw30JgDc+N6Aib+TQJkcaBgCldAH38LGrA4GM1B0N7v4u3TCXTJExZd0zKcT9H3xpqbjhVDP4WRU
11hN+1ok/LEKAJisXBx+AnDKH43U4Y8CwgPHKRcSb9j/xKiHV/IOpk2PtJI5Nt444U9862W5aesQ
fr9JC0lK6KP8wGYLlTqovX2yIIC344BYPkDxMTyXdpDvLSnLexbqKg/P+w0DQXFNvxFsOB9lneHw
2fXyh8rsti3kV45QhQUEZI7xukg3eFpBa17nZGGfbcFRxaNRD2liTm/xNwMrOco2XmK3my6zwmuX
MqjFBUG4w2FN+KXqbHgwQpXbqRT25p71baz919Q0rmtYnqXY0+lUEfBvAZQfNmMB9LZiEURFisYy
Tu+6Ham3ZDpKU6kmGrZVGJ6pZ5oi2wMzfHu3hCYomZaJsdixLIk++4b/d2r0+ROMDPh57PCa5fmy
+TE27W703fIrFEKKQ+iP2n3Utr+p+jvN9xZonrh+fArivn0O6+Dudqr5oeBPsJa12ie5aEEQUr8c
yGGe0jFr7iTFGUvz1xQ4qBHWNduD7umdwMXxTtRL/Py1F5XsxTSTfgP1yKNs6uhGTa4GsMf86aAa
q7ku8drg0W1qgTKd8qzFJxa3i4yXKCAZpsWvjad+JUSdFjLD59SE6u9bGYZqLnFqtZsSJ7bNxmtW
RGMhAguMasoJh9pAyE/lJ4qXZZ8eB2F9bgtuf55SA94vvRn/Hr62Im5+Jx37XcH04gvOhSPcsybv
ArnF9NS2Su1rOMvdow6/Iy5j8/vQA22oF4FlclB2kf3Ab6BYV33o3K0gAtMwN3FKXBpwabW9BoQq
Dwx4QA3qR2q8PrbOOZykm8F7DVEcdChI26cVAHbQT/dxIMpqKKdBEYoSLatAMAkyeN4q92FZnJcD
gyo6R/GWUoaC/VR1CWQblAmOomeHIcwqeC9r+A01H+AzfgMGhBCZt10mBiNyHnDy+rmrhbkqgUze
BCAD3JJKao6cMg6AlUS3rJY4aWJu8KVv7V+WXbDfap17hfEl6jhcXiEsfQdJpLmrNgXqfMpgdR02
d4qbTv4uBFZdiQMfSFvTWUcz8Y3fp/BLTKR5C3QjI2N64Ph0UIiyqDFLGAEWDl6uaSLDs8WBCAEO
oqMU9t2+KGxnZaYiOrTJ0O+LARRC35YQdJDDtep6FLcdsOYgA8GPRR4/jVZlwNH7baJm8Gt2IU6y
Tq0Rggy8R9WeoSy570QGyeVA/k1PYdHh6lUGbiw9oamRPV5NQ+bAaUI/tXuIRz4yE3isXDC8jMAq
BLCY5v2KMoMerIFCBGSYY28PSrq7L7nMj6PfmisHzMh0rXAItC4qwD06lrZPriOap6E+JG5q3mmA
8/jsaCrc9+YF2STSdWumrwvSKfk7KWG+XmY4Q6FGar3AZQgVJsC7TVIJdGqGArv1Dbq/6ilrbXdl
uiz9FQ3xGiQFsAdZ+xJhj4AnU/rYMQE+nmbJC3MIocghI/MUwyuIYgWvh3wTh7G/xlPcXtNXc2ky
zUqrvGyb5lBUe8dIW1LKBAqiYw5hvBLQWpkPzFx1+V+swzaVQpOT8iu+EvwKkGC3CxwFlRMdWxrK
y2P22fWqR6/hcPTDfYQx6IuBvVxOONs1k9U8FrJM97Uf3k1PtfsBle2vdgs5yc6NflrYfa7tiNkX
4TjWNSwbiEdaTfSz9IxzBaXdddS28HGuGF5JWBPfAtMA10EdE9CBtyhFp08t3syfYL4CtyRn9E40
zAoccwblvdZzFIH7Vg3xbTmtcK1yDdIge7J+K9Oe/k4skOZk5AzPEOGOdz6+Z+vAnrLhyt0cXI/C
6natMWTHxpgGvGfYzypmANuXJodeVD+AJoL9t9bKpBpOLCBeEgoQj+dCD9V8UICNVjyY2GFJpN4y
gf/eUyA0hKcpwTMr29GGhJXumpA+y/zAghH42wxNO7qa6ySu/ZB42CK66gc3y+rUxOBOgutYnSaz
z49tCoKZhraJqi62zByhPaWHVQf6EPWoYelYbKOi7dczBC6woCauIM9kO950QDUr33A/tD4XRft+
2MI06N1sBJL7NummH11f96vBtaxHHic2pBDG8DZCSgHn9WAFWjpWVeITCmzjoU0958IdK/pcZbuK
eebneJDx5yLbNXog0lE9jf3npsnPjiG9R6Fa87Myinlk9o75ORfpu9HbnCEt+TyB7FEADFZbxpdy
Kt2bM6CSw2T4FdjpDrZUPerQenIokgIyNLG9A/X6p9l5zgZQU+MO5vov5obTd2Ebuto1hBeKO5X8
JWGu8S6ufBARh9EfcLvD00T/wvIwN56AwN+YETM/T6Eb0Ai0VLwY6bm3TJrTIxN73c8MpbYHNXn7
fnT5uvWwXQqZMb2wQ1237QsEf6dzCYFhTI3Ti91KDh0H0ZxpiHMYKfsXBeHWs8ylWoepnF5MQ/ME
eRjurcboQGsY+zP1JuCSzhkcRUrUKDBTwukZb5b/nm/N6DnF0xP2Q/U3K5bFZVImRE8ZwCgXGlMD
3se3Noxw49XxOQVvVzG2iTAopEcZ6nkQYfMUargNBHnWy3h5tqkRdqRuPq5taJl8q4HTBjGj/jFA
tnHbxV19gju78SkSxTNtzKJqKNbMcdIrVK1r4NtDZ0UTZmT8hJcqe3Lw+4ShJjQJAr3Tg4/4Ngms
x1YBKtmiNnoZOvHacMjIXpIab8Jgu/wfY9/V5aiupv1X9urr4YwkRJo1+1wANo5lVw43rOrqakBk
EPHXfw9y93bvnvOdmRsWStjGBOl9nwBwyN8brp3LfTlFEPNd2lVto4MerLX9hQWsnrk9m8XhQhAO
OfCykCsAe/iyqzrMyte2Th10uzKL1SxMtRvQxLHgLLBHmuQ1T4b+WArk3vKYC3CvSLSpl6KDMwky
D8IhqtVM7A6J4/hNNQoqiiOfCCZUEIQTjces+T5XKYhlAzEm5C+WvbnpME+fp32zVF3rQwmvKZ6I
eKW6lXjSrVOmgTzGyegNvBebiPXZPagu0KwqyA34edm9g6wl3AolgqV41W5VnTHH8jBH6RuSEb7R
xvbd4ACRWfSwRNBqR38287BZW/g1gSrGbAJpNppKiE6JF6gjJ6Bs2vUhIc7GpCVMxf7aDFZfr4C0
zHzimMRyVUuWJI+RxrifCHgD6JpuHRNLWsehNjrElIuZQMAntSBK2MPkLhvESx7N0hP5nB1aCPXt
u4jxNeQA2jsDup9eZhji3TD1rcVL/j3M+3XD6vLrtBi3FvBsf9H4+KFpWvledO1lZxD9RzKM5fvS
VETisnPtI9hR7yECrbAzapPqhG57oz9f1E1VnZIv7URpbAat/54oXs+ywbI6QQTUKfeqzoYgy55N
TQZGElopLEovXULgmfcjga9139qNeQMQjFiPIyKD4Gj3t+EMDJNKjihZrmkAAMNV5dmcbzuKaVoZ
OdmmnmfI5S00ohAPy5Rm/KQYRJrjtMEETRjvyjGiJUzecK5O8fJVVI9Cz3/0UHV/HeNyRM7aQPVQ
jX99iiVM8CKRL/QuAGiNIjdY5joSF10JGPk0Gz3Q49VqyHJIf9SQ4rk0KwS0FndyAxwKPDYhy/RY
Z4Y7Ivdzr0qYt7rJkJB7M6yS80D7rd2J/cDL6qmz5nYTRlkcDHbIX2wHtpSjabybkex8THeiwwxx
2tvIahpwyKZobSLQ6JttsvhZL6E1OxfbuI777TXaJuaygXwoGjJEVbbX4Ntl2NDQ702OlSfy9gtH
pkrgpgfnGcsNLdBG7GXjpE1zip2oDlojJa4qXhtgDssDmIRCEGo0wUZXzaWWFxsJ6yf32lEdMJko
w5LSxNzpr0NfDpjCqwTPy6+qXvVV9bI12ZYn3fMvRy90XuyMObq3rp/YT2LDxHBCHCd/iysEUQCU
+tbxMnN7IzTuDdmNASYW2Xbsp/IWKS7HpXXSfCNyRzuj/rAjrQNdsTBOesyqHZQNZjDzSP9o5c1b
tBwMq8zDkM/1S3jS1k0BFWzERe16IxG9V9LfC8QGOtyLIPgvuzGw5u6gQyPzoh+u2jUM9KbZMTZQ
Ab2X+NZ3lozDYzliqm5pM3mFrFTmaYWVHw17Gu9jaJmq+onZ+ipuc76BEBp9xUyipAUmuI15alpE
9A1oBjaBekFAt+ctiXELXerK1KH7ntqealRvHPUKMUtzXRkkPFTNMpXQtN5LbBvydrS0oCvlK/07
JYmn9vCQlF6slTg9i2CeapjnxtgBVvOo5PNUfVhkyUGLQW5dgFVlzSAcZ7ASTJnL9teasRExQK/Z
ox0Gmo11QjdPh8iZoXu6bHTA3U7mZK9U/aVUldkNEjs6hEChhIO/psQCIoyoOwA6YQ5Yy1yKqqXO
GDCCGZQfrg1qHF0GGxbUqhwsgVSp4aO2yrkJsFEK1bEkNA69nrHCS2vJAA+sWTAatXPXWDQ7s4z4
jDPnTlVVkNPzS6No8QxCjww6u3eTBc4nCpeaauSr0m7ilfb+i4je/yK5Myy5FEs3YNsyOuWq1+DH
jXnEPl6kbKG7Yt1omm2B5wTJLA3g5Y2qy0cQsNReEmUdvJocJIiWEaqzalDFotQ8C+I9SMH/HKAa
O00UQOokOug2ODrvMoR9TPtQ1TkBeKr64PlA76KOk7uUQPTUFpYVqGIUN+Zt3O6HNp1zTweefJ3N
UBIDIoneEQdS4H0MLd94YfBISAIdkNDNFzlxVaM2qliqOmt6jEBKo8XOJhD9UlJxDqyL4WC2qMap
8sRghelY8AFQRThYYlqp9ORUWXU0KfuKxQrkhcUi4KZBA3yYq3AryaANN38VYwEMBh9pvZqtaPZI
h/TK705sTkv0YwNjLCIAglAmbMUYgX5oS8vczL19r5zclKcbqSSw7UACaSSP3AIznZsBJpdPI4AU
lAzhgw2lobsRYcVpqc4ZCLKYQQF8sxQr8NoDe7T7lVYB3ZWE2rBtFnL1lJQHEGr5/cRae80znfj1
2Bj3QzFoJzO2AlUCH864/3v/2IKFsOqvGqPGDDGhAa5/Ga02S/90Ob4qXftbc5qs8760vAZ3wfG6
ASLyA/0JYBssh4UaA/YLwknUVV0ECzHZcroKMNFlnDmAS/ZjZlgaO1kU4M8sMQQVSFB7182/quMR
MF/XYarz7zNcUOGjnYSqDjBC5dbkUIkHh6u57ZfUdtj8zzo5xNUWj+IG8PWqvVWdr2PDPsHEXNfM
jQ4A8bmlUXKMeAXcBUqwW8LGDK3zEhTKHHALr1WZgPzBnENiVNWpAY7MR5+Mo1yputGmxxLow7OU
eHuV9iNP6uJ2BPoDE0btqSM1oLcjrkpVBBgyCaDUH4KNi9Y4G02vaId4N+W83RuTrC7S9FPD3ARL
hYOZVxkJevAJRwcaeteikdfk0IcsCyxgMKHLKuDQPrQQYV/21KaEqQf0OwoyBskQQ6D1ZwPNLTTE
NdyJ3N/GXIu2U47ruEtzgHUczOO7CtychLSbKqGIlEHY8jCQolmnVRXfdRwgstwpmpe4gVfKKNkn
X/hNdQ7jZYCmt3Nr04DHLds5gw1RGzK91r0Nc2+IQ0MJUm8fkqZ+JFGafBUSjmZ64dTnMuzrQya0
xlcNIV76JcmnVx3+EGtwcUtwbIS8jrQ5JTBkRLiuaUm904zFIZpE+VtRyZO0ojaCLfkjiMOw5CmK
by0j8rl1TOHHYdmeGy5pMI4aHAP7Gtp5MUQJa0AcEAXHptJX4K7MezGADcpbeItHiYRVaARfq2rh
4yUpwcbQa7x5wNZTdWqTtQ+IxN1q9UgBUe7kbUTKaNUkU+OFRgp5J4qltjsb5gAdDGwK6OWsEEdu
vGud2uvNbrx0uR5BNUQmDkMGIH4siidOzYZxHVGzCDhSZy+CVXdTOYbAymv8nAn7VVVfe0moX74w
3txpcxbemhAgBUBVwkara0/NsklN0Z5YVbqGdx+GTfQEDaj6yEDRcVXwgCK04Ne0MbZk0Ac/I8O8
lwP5jIGHuAcaEhGb1hkDoRH5aGoOWM9p/vEvOuQmXyxbCUL3CB8epswmB5zfFNKmIcW9WWGmrA8T
OWS586wRAYe/cJxWBJNy8LyJcZ/3uXV0Iu1O1wewI826P+sEl+1FAYvAGGwDT974wKn4sUHGBOtK
1oS2m4AL6EO3LwYM7mefS9HogMJQY1RZ7UH4pNxFOpCvtQlsInhCo5XGa2coigeJZP4+YggGpqmV
P9Rmzu8F9SpW2K2XCwZ5cUdkB9VXI/G0YnkTI4eIvtehlyNNpn4/wxJD7/IHKrr+PhGrbtEU6+N2
DVm1aZsv4QFchunhUq9ExdRuPoJPDfpQD/6dCg6y3seTsvNgGcRhlIENRT4IdLolJHjZbW39Foi1
eqPqVB9riRpOKpSoyrAATHYG0OzXw8TjIisIfwe/mgtg12othCpiBSA+pBWRXYiz20kCdNphwfdN
LwJZ98OHRTrpFRPwMxEHWGpOQrqOYto8znr6rtkxTCHado/4af9ijnW+gvhXc0BCU0KaQZxDE0vH
mVNgaOtUvkLzLoMwzatBHLGZKmTlVDFp47VADPCpb6Eag9TJ4IulG1RAX4bEygCTnIyjbQD+q/qD
YstcuLnNmFJgnQECwzdV31RwOxWsIGtKBcICxQioTjv3W5hi/NgzljoITfZbaCz+b63G0k8dhRj8
mAEHs1PRr7aAeYYQ4zKlonXnX6Nkaq8ZvsqwSw+q0AlgjCAQFx1yWcIvocoANrEk30MO0PRFanZf
Xy0rbL9Kkts+ciEMc84SGOIM3HrVzFsHANtGe4Tepx1kTAJ4PktENIW9LyZ5mhBjP6uNEef8bKe1
Ty1ZIa7/sx7KcjrmpUO8udZZTlFD7bbnXt+wY5VNr4pxmGXRsyhN45YhHXlyNFqBGgLGIShZFZj1
Pdvl/Ww8Z+xVVfO8tTYZM4eVKi6jcyszb7HOak411A5+GW3h+++cemgOKZtfjYq2j5nVr4E2r1/H
SsCcIe3ZWsMD5BUA/r3eh9q9hLTpsWoizVX1oqXSs3RkxdVwhCkR08XwWtjdb8MhUBE9zLTF9Bcr
/1KzoOpC0iCd9OjVbpw9zwxy3+asuimSGkTspb7v9NJv9RCytNbAX9qvqja3pnznYGHvq2ISWqAz
OLV+M+OSdoG/htLuksmDsad9FNUUqGhnbCKdh8mKfcyn+VJ1Se4tvRqLBKqkNpS7dWlXkNlkZxMK
Snvgi56tmi9cENFXe5s3vxZDFOuCN7ezVYUu2EuAVHUgW3AHqCBX7VrDVO6zOcQjmravv7c6RoyO
qs9l9zpG7dF4Eecw2tktuQa5itlkH3Hnk2FKPoRe216Swi4hgm7UIcxJsiJtbry2dF6FXcM+SrAU
QDlw+K2ZSwmkUhsHIJRpD9L04DTWANpsiFsA9SKs+YBnyjJpvOcQkpySyHhJCSIzAqlCoEHioHNo
/shIchfrYfXVsaG9H8bOdC7K2tynJuQ4VQMumxgQ4XdrzJrVYj4Cuf2C3wqJn6k6ZCl7tbhl3+OL
NNsEd+datL32Iml3OUIetqYX9vl0hME1RHXDugFvt7mx8OANroE6tWfYZRZMFfKXqviLVZG+tBgR
8pTTsuZVTkWqj9qDtV0W6EvrtQGgYYDuR1ATu9oGcy2c59NA8uwEttjif4TsxLUBeI3sJMIOk/6s
/9HA02o+ZUvDbyNUQxRaaKgaaKAtCQ11KDuR1G/6atxmjD5Omma+QpPS8qEwhNAU8kDPHHAfPems
126omkAMZRIkuW299hOCfPCbe2ogJL1rpEN8Vc/r8aWSYXTX1kV2w3rNdJtqAiNP04YN0bm2Af1v
8ga7pg+a5bAjD9NXVQqlMd4ToK6WJrWpdOeA/4icNKnTh8JKkT0VzrBDDiTddsyelmfpCPii5exN
G4j7paQUNxHlwwRNlUGOgPYjGByXOtUsmciwGvw5TtXBtfW5xSTqZhwSvkmM5VqG8ugLxXXv5k0/
HNhSRKYNWq9Q8IAZ7RFvDe6qXsB9tCsEr+qNKo6DfRubVrMu86wPcmj3TK5iNehYPWB1PyySXuNR
beJxwndNSrAyTUi3Aj6HdUpY7QsCzBJB6O4OAg8hXBCs8oi1PN1i3c03XR22N3iWVyuAULMHw4Th
ranP4VsrtKPlZFbkNlOQVVV7ziYERkGLBF+0D5tz7tjQxqrS1p/1KfkamhYmSsn8qtmg3anJPUwp
9fNyPqYoCWQZU0BYfmqcqr1I1NOhMm41VgJ5anEO2ym4CbmQnmt20GuTLmWddivZyLehA0qtg2fi
MzPZHmAO/asoPZ6HhQtxef7QwbxgxWBPcWi0KD90bHZWIs6tBycrC3dclHe/j9Cl/nSauHSZZupH
LQZEbKy0pywKtSewH3sw/HBRqWLVRxXmdEJfq2Kqd5DJT7p6jdBK5jGSDSvNsZNXodnveS3Cs+id
+WyJ4pvOuHgVUtYrCzG5DfSJUERSyupz8cxwYe+hic49NdoZKttNZTUcO6voHkbrR3/Z6DIYq5Ss
1XBKslONV9Z9MTQMOjTIzZl3EwKSd0hG8LseFjha35oHVaqjEqj/Garb8RAlgArb3Marro+3asQ4
WNCA5zYeET/HY07v+JqELPzUWvxy4BEmFk1er1kcQ3SPzy9ikXklSWF4pln2B+gmkrvsZ/201IMx
9qN+6R/a4fQ2AqjvjXL6Ud/hrs5g07TD/L7xx17C9YzbEC7XB+1J4N3jxQaP98Xyf8C/724Mw/nc
NfX0VGGattRq0nJO+mxe/rNx6m9ogfvZSFL+3NkkdUGkosgp0empEJCgZfozo014EF0C8tVSTKoQ
YDSoFMHRHMXGAdXh/zOo08NFVxuHVoOMzizx2qn+1SBkPMz7kFqbwp60oDdiiIyJXDv1daR7A16b
b5XFIPoouk+Iuz5W3Zg/dyKBsESaZse8TLC+zLhYtylLHp2xTlwd8ILPFHTLrtK0lVHEyJBolgEF
cWwM2ZsHoM2IP4BBAyp3tkiLo4EseynVit5VuxqxwDsAFjDhzFw7CJDdzc0Aoi2Qo1/5NK4IIDFQ
9U1vGoAlXxsNdlldPoznyiiyja4bI4gALb0ZFi1tJxS3dlY00L/Roy2sAOimRMT1BHGZ2I8rk73A
feluIFP7faBIJFt5+TEJDAwZ6+4hg40HA4LNLu0WzSdidLdJmvW3VjZ6Mx5LJ1VS9akFacG6O/fz
0N8arClvIaf41wAddrHnIoywcMNwVS9IB6h7LTHXMzec2M1Dnw/NQ8vlBtI79flSNQOqrgF6tlWN
sQ0XQADBLF+1cjBYDhOJvqtGE/yeh2+qAb6yDQ6Q70MZbiGyKp9iWgybVhPWIpUDc6ehBYVDzu9F
XkcQTKHhDksTfsdr8qHqnTmHNcQYZYBU8nQLeAcUkeT4cI1ZEcLJPifzg4pgqfpK9r9UqQhYbCP5
tww0bOgEjcPg60YY7jIy0YNg0lmlbMQE18SchtcUKgY5800dmpSVgzuQN82bY8N1g8blJzyzS7e1
seyOuQ5BD0qftV7T7xaWz0HVl101vU2d+ewU3Fhb7ZD7U+ZgKSXMtw4mGB7M4lJEDnpnPcD5ZY8Z
dXNIZtxdOrGne0dG3OUaYXejIE9ykZo2yYj4rtrtmIQU9bJRe780X8tTDlq+zLTO7cvw9ZIQU+ky
tUkJkT5YvZ2X2rwVQA8u+uULWj1fWnQmsNzFzKL0L2NYW0PIU7SYBUZTfcwa+AGEWqv5mm5YAAMW
S4W9VAyIkvmFOaZeHJvOEavs8Kj21KaWsCnWUmtc/dagih212m3Ox/N1wG/dJB/uUmjabhEr0mf3
2g9zXw5mRhFdPjarpuHYi5VmyPCsQ5QIZq/1J9yeMY+YJczqGxs33ezA2ai2k1WZiOLm0jrEcC6q
CmFu1Vhls5DriP9amVGtVR1reepXOeLpPNPmxMe9EmKes/g3LhafFxqkJNJ5urZcekJF2vBKu+Ug
NHY6ZtptuK9IDMsEhxsuyC79V5NWRx1SHk+aiaTLBEmxDW86/dGo0rPqIMFNxaIi0c9hkUO/xw41
v+2/R7RlK6an9nps2EkrtB7sWwDidoj6kZ0Rc9ujjvielxU4onS8RZAHhF74efkUHqSvcxS2LkSw
zBtLH6BdmdCbEIy216GpzLVkJAdMHcW0H5AGwWyFhHAwVX4TE9xforRsb1RJnS9egJYVizrcXqwr
OsPm3uwAW6r6qJOIL2pQ6BqOE4VVSxFlcPAILc9MaQkNcagN+pFIp3U8OqGr+lw7Yo6a7rDwvFNV
oSwMt2uKad1jfXNjGsYOvBW6G5cSFhuEIhQNl6a89FVVko/Q4olq1A+50LYVcjwzRXb10oxzwNaw
XoRmPQKtN387ypz6TgHVfNWijqP2slYmvobP9KdOLyDjOY4BGLY/0JpXeGZqFa5jOsnxWqX2wK9l
W+QebxGQ62+gBy6N5XDpCtaLQOc60GX58sd//vO///Nj/K/oszyXyIKXRfvP/0b5o6ymBlIq8rfi
Px+g0F/masxfff4+4p/H5KMp2/K7/Le9gs/y5j3/bH/vtHybv46MT//x7fx3+f63wqqQiZxuu89m
uvtsu0yqb4HfsfT8vzb+8amO8jBVn39++Si7AjYkd59RUhZffjRtv/35hZqmOlGX87Qc/0fj8gP+
/HL8HJOP8n8M+Hxv5Z9fNNv8h8Wobpq2zTALZdT58sfwqZootf8BJQJuE9OgtoHF2Zc/irKR8Z9f
dPYPi5qWYVvMJgycRv7lj7bslibK/2HoOkzqGCFUB+jR+vLzp//tL7z+pX8UXX4uEzhL/vnFYF/+
QLp3+aeXn2YQS2e6bgLraVLOGLHxQdXH+11SROhN/6PRe9zIRVwfyxxB9wgGfv0Cuc27Ud6lre7q
jXWOLY7FmZVMlw18jH7s6VjFeAjnaXjA98GU3oh+Tj5iDekJZjrdaUaubefoUb0mkmRPAw8fowyE
cGkD6d2yhB0NmPjtQX4vcVc18t42iuGcc8MfK6hB5xmM8PTl08KqASUsq3tv7tIb0LP5p8jGbV8g
a28lLTge9T6ZdKgcirg9VMvGmCwEHiw8llVy3OxJtS5HzM1Vmjzuxrtf/vQfZ/bXM0kJ+f1U4h/U
OTQkuQF7DVPHVfPrqQRQJYuxrugPiZnMAKFkZX0qNJiRdPFobyRcw49YHEI+BJMjF2Kh+TlMUxis
5Am0FiPR+Zi5x+nONCOjXdvfWBh/1eDbhgQOhx9cyu0gRcT2UCFn4IMAUXu4gUGo5V3pVlgE7Sfe
Q8A4Ae66C2v9mdQJ9Lut2YXTb/aiJadhshCSY0WyrWe7geQEVqDCyMH9l4btWilbtM+w1EcgBzj9
OK73shYVrIExc5pbuemYoR3AnZ3OU6yPZ+IkhR+ObMYScPDEVMITGtSW20hOY2CnZb+L9ao46hgP
eRkIXXeMHAGyAla4a4Y7tQfz9OGumAKIeNqerE32JDOewgsjcj6Aj1tdVsN6AmlE2GPsQqy/vSoT
xski+XoW2rwv2qlcg/y1B0wM8sTLZujottEF+Ey8W9YZVhvAY7aCd4cAu6VKprc+iraiftRCrE25
jTlLMyaAaUG1tmMD/T5n7RlLCvmewYXCrfsJtqrJsqgyx8H/91eNYfx+0djQFTZsCMkS819cNGAo
GpIOyL/oc8WI1+SACne1DpOOjouTCRcepPCio9qEzEn2Gqz6vuqj1mJxlnc7xxzxHsMU4IHqEYUW
JwtUiTswB4Ed6whbYdy8ZjF/W3ZIb5uPWc9er2EBsljr8qyHhV+ZJ/BUXdWJMD97GGO6WkMZDBRP
JOkTrxkq/VE3l1g6xFc9uDWzRwEJBPgjGtQb5GqAjUIP8g2ltWO7lQk97cSoPqABARxh37V+EabV
cdZwLMShSt/kxeRdmMjUevr3J5ZC5BfPz1+fbRTPXEqpQw0GyQ5C6dL+y7OtTaoxLLWqD4wwc7NR
94XhPA6IRDXjmU10E8tjV97bMPaoE7oBSMUHTc8LEyS20wx6ueYunsZdTZO1JKUfyeoorGij25kL
s8H7Rq9AvXIHRPox9CCxBo7H7ibBrK5qu7cy1h9PYLe8p7w+sSjcxkzCXAZxZBr5nTywZnZNMEhe
h6pblal5k0G+KYSepSjsF0jTeNDmDuY8CmQPp8QQYPbwUNT0SOsTePxuo+m7VA7rytLWiSxXrB92
sfUIvpk38cpHHuphZrVfNvnWBNsAkt+gO0LjD3hBH6uzU9YXQarrQOlH/pB+OoiXAL86PeqJDwem
Tt9DpdOowFla1aM33lupJz6m1M1Nn+RwiJog3H/KziV+bCzchDw0xvcBkc8YF00cQnsuBe4Koi+n
kT9pTgDQRON8Jdp9CH+rzkZSYCdkDsHCTWl6qeFnfIPArah8ywjsoXTDEXmyyFlD+d5v4cc2bcSI
PyvG/T6y9Thrz32dbsmCsU3JtuL4hHYfs2GD5MCtSeqgSrIVWAV3oVk+9MD/UhgLVhxBcGjHpNYm
mSClKIDe7zt7k/QiIFZ722bzjs1wak44JMCtB57Ebj+H7gz55ioDmbZt10DRtLH0DOst0rRzDHtE
K3+pQh2mM9AtF91tlHO/EnyFNSrCCJl9D/Ojqh+hiMBgiKt7BuEA+mkM2X0dWlqJC/C1V9HJNcoX
p4QJwDbjMMKmb2MHiDeJXY2dxxn4sih3q+jcNk8Q3HBjAJQkPKGsGAdLhpdogpExAsgC0/4uPMRn
eLY8RbN+iOIEvmbp8D3r8CZ2zK9J1G8jm7tYpa0yW3psNXah5vLSwqfNPvJ8Byfv9tOEyyXah09t
9GxD4UI3diPHauIEfoIh1uyRI7bM33MEIRIdRr3Ttw5I4Ny01k4EOV8IFaUI2ZX0pSsSvLPve2Tq
nQxgUHiX49XDH2Tzmo6PwtlU0VtrnsHW63XffhqibI10opHfwmxmPSVYYuIdtYoBHXIaD5a7DGof
9SPgUL4OrPvgyIBZ4KJwTzjbOVx38M7EycxqPGtezdcy2nEdIoivhtg0uVu+9fD0LIOhXcuFPEId
ePE2G16X0Ao3puW7hLn0pQWHdlgk6RlYjrg/EiDzKmj0dknu90bjQtAb4qSIB8r2rCUsqIYnkoY3
Vpd69idboogp2aTGtBZM84BFW08hAqMSPp56soEkODLZCX4ivP2KYgXenY/TMDH4jHK5wpwLOTj0
SrAsA29K476Rdduix22ATEoKAKnMiiUEtdVx+adA1KbitqzrXQHnBU4NT5gFgPs98vGY8DjdVsvI
yoKxHZj1btqIvYWF4ESPWT9vW1Hd2AVFtsrcgm4Kl6D+0Eq2A05xzSW/j8YSa0keLO+SIY+DLCPe
cmvDcdPXBLCDsDichwPl644Ct1uv7HSbaac8vm26VVR5sGUp400N4CE0NuutaIOZuA2E1An8IHcM
d8V8iJ23oRmREH5i6UdCKTRGuiUwAOtNJGF0ze853ORldMQqGdCRJaFDU3/Ke2sF/8x5PyKuucHv
esot0ERbGoavBZimCS2ZD/hCC2S9/MyANHnomEnXeMxkg6GvWJ3fN+AVQfwQOAeGDGCUR2ng5H26
nuEeYofjusl0wIsRntvWPTJMgPp/TcspOyfUHO6dcdjWohQHERt4PvQ83FJHS3xi5zudNPwO9rOm
24ZkOyaztdVAGlzpIiYba44xx3YSZE15d6otZ6s70EroSf2S2/W4hlpQGjSlk26rpl1Syf0rZklw
gtXgVkq6NQc6AKBTLYhrI2C907xICW1PhyaO32RN+0LMHpC4GmhYkhfsKYN7mOpW2b21mzRhe6oY
jTkBt6PFG19qmIFaI14w016wWD5DTA2qi2USeZYYnpD5yG/Lse79DDZr25EBJMDr2RvawXwc7XmG
HhSnUE0iw8vgjLY/sq7cYrp5MxI63rUt3G5i2fhz149rPcFVAbfSHxtd9Ig95AIUleVqmR0NvOso
inFhQcklsCdjjcjHGJCp2vKeVzsRiQl3p5F4xl9HakDWrhnDGWvTt5BMBK7uIZgkNiYkTQflGzNK
30s2/vhMNVBtVN21qL7WWIz49Mm0gzzCzS15CVx0nBCsdHKYd0fASs4rPbOBSTLSEliyPIKGIaJi
s2c1CGznZmH7qilZ2tUGaU18C7VbSB39yxYybmPXCZBnF7d1LdMClug3plYEoH6ts05CEjFclVzf
iuYWVu5eHg+73tQwCzVdCnMDScc1Z6OXy2iFFLGfNiPEAQWEenDfR/JmYDpeqq0vitoDztArSn3N
y2FLCrbV2GtHMB+iRzB2gk6jN/ni6d4ZCBEF3bQ4Nr0JZiNfxtd9lq0ZJWuj5mseTw8ltKWGHKe/
QIikqfDQdO7acgbpOw7qAtjkHg8Lh/lkaoKyTWHKtCwdmgAnc9PChg5MhOVRBbWXVU2YnwMxA/F7
D4F5yFGUq5bvMzs+TCxZ97pYlcLEA7BdI1USWJCHhJypH2FtWIj5SLBYwQLcz4Z+VcZmADEzAFEG
t4Ha8lwYAeVpkAsaQJkqqOBOMQHCkm6jynyrDLnPB9AJu9qvevCehTjOUEktYTNowTo6TswzGC0n
c+TAZcDO1Bnh0j2dJqfb9bLe5RoYO0S/7+fmvc7PtGmesw7vqBCC9db81cgeO0sGlm0frBZ2dTa+
B4PIqSaPZVKdE7PbRjAHq7NAWlBnxZ/X9bav4aHXw6xPE9phgBOTaPGqYY43WdaaTQ/9mK1zA3bK
YOAb+bDOJVsByLGiUbhy/h9V57HcuLJF2S9CBHwCUxKOVhRlykwQdcvAe4+v7wXU7Xe7JwiRoija
xMlz9l6b6WNdS4y+s6C11jPf+xe6O0c7zr7a6fJWlX2glJ0vy34cGb5tczbuXuKp8PLfKOlICych
etZ9IHZ+EspeNmhX0TKOzyMfC1Fs9Wd1qk5JXp8FixmmUXfBq9Jq5F125XmKARNSUxi2n5e1W4BO
7PG9lMV1lSmFNIw/6reqSQ+pAZZzMh19aAkeUg6yJoPlHP2hkg7Rct6CnA1VcqAekPN0sqvhvIWG
meHoi4Lwy147G+gk26+TYiEjrQ8j7zDyPF/iu4B52ZOn9E3hAU6E6+S4CNKq4Fvmq3PiSWl2EYuF
8ir3RMwOumZZgKm8qpipedrDvLql9SlTXShV6pKE7grd5DyvsFNOHBPv7LhVqtbkKVZ3MbX5UpmS
U2YNhs05aIfHatVemdpOb7M+UHsb3eCoeeYmsUr+iO7Vi+7gDnKUsHSQzXnhyMcau1fY+i3RU2Kd
ePWyk5k5vKU+skVUNrIvqcuV4RR1pvxs1OQC1Pw6JrljboEHie1XFPZUpyf9O/GjgbmywYrwBrFI
CkP5YFd0oqN5oZ/pDbSsWaPddZLPpH95pkp0QXue6tntEas1w3dbCIazlbOYaOtCcV8wBrGb+CpX
/UtdxR9Fdaym+sUEYjHqLd/26qOKW6dolkDWK5RiPORR9cX0VjVJQFfTMfPCLxBotnRyomQJCFmh
fFc89E4yONEYrCVtcCJZidJbV9ogaL9ZpjrjVGzn11j2qzw/G62Ke3JyR5KSLC16VsQCG/0XacVb
O907tfC2NoS+Ig4itlXVDIoeC6tKel5H7ACpebRlhAEyErl0uXbl9N7oq1+u9Zkwc3MumRuuz2id
f+Zme7KH5FKgh+UdGkXhDaEB4lE71UZ40uhs8G5e4la8YkwI0Sopj5icBTWbeVtbn+zjW6KaTkEm
6KikLrED/PE/W42/YdEw9mKBGEiBk4J1RS2beM3mBLAlT7JYYWq06wksJyX3C4qjYvbGGgCN1Z3o
+XupeBVh4SqN9KOxw8BeN1NteFJ1tIk53/+K95G1ecm7o+z1m38uj+EC6Of50IfND7bv35oWLPyw
3LbW8RIypzbPOZxHTi/uXBw7c7lY0sSK2PmilQ/rHDLE/qrxASnKY9cJZ5pSrxVQeSftpVxe4tX4
PU1vOmNfdqrIwcvnEhunxIJyrfnd+mh01JKLfGr1iXBywxHyPzLxVEs3I4UAB60V7iRrLvmlflMx
mLUwG1gja9PTFNFLVg5nYgdO9EAdwxyehqgPi3pNdTYEQaIyudGLq+oxsPbCdqIe9vDKBThb/Kjg
A7yWL8Tyfm9DL01Ul3f9iKqErbbizVPltKF2GKX4aDKkKEvhapVxFGF/a/BqHmTciEOT32wwYL0s
I4zQrrMdg2mRjo1Vbdbkj2zW3mKdUiHUSJGejmp6Xyg6dHoNZoqmoEjfqQVf9UZ/Zvr6YubAwewn
/dgX0AiHYr5H4dmaOB8CKv4uR5pr1lcEeLZ05BHP2YvVftj/hNNryhZUMfw2fQ/VC8IkS+5ucmJ6
mZlc5aT6kETx7JT6SAbIQSaykAX5lMjWWe+Lr7kifo0i+qbjHu8YZ8UoX/O8QgDSX+ZmOG99hrxa
mBb0gTB5MLF+UwzxLAdkLt1bzcohuVik3Rrny0ZmGMecfYgRdG+61J0QGDqrtPg6qbhEJD5FSw43
ue5DLFw0pe9m901JV0cal5NKBJgsL3Q/epQAmbOK3g2N8Wzg+SiQm4bsK+OOpMkEZHD5iTf+Tjy6
RwPUaZBLtuF6novXqBuDYv5WoS5S1iqQQvxaahSg1fBiYYInwgJJoSm0z/y9XTm3G5ljqZcy30oX
wLJRVH2sTM/nKb0AO7/N9kAMmOFnUxaMYYI63Lpn/Ot2ne8KG5ykSNzRCCgk8eFw+szpjpRqQIvm
Tgf9SWfwBEH6WUsM7/sY100ciCcKYr3MbhIhMIdGw/lSh25kR2esARTvCZ88G8F6ARE4Y2suvUsS
s05JCeq1D6yoDAyrhDMXvkuK9ana2kOM4tnP5kvSZHddS518MA9jgj9a6l+LwibqNg5WjSS12gT9
FAVWmvq5pDwwCF+iVvZCY30gNw0asdwjpfxYwvU1S9erVhxyqUc/o7/Tlr7mBjVcrp30iR1QwxeM
JhXqgcE2T5OInsO03Ag5vFqqccKMZI3meZYsX6mUAJndh130n1b4M4+mQ9TRCYi6F8UEMjb5OCYv
eRkFnZgvID1OE6pAfTSO6Lw47y9fUD4FGRHvYVF+q1PjSxsvr4UcfnRK9ewsaq9tpUzkW8F+calk
xE7zp01VZzShU0iZY07NxQ67b+YaPqJoOClgQ9jmq1V3JijoVe6VixX/ycvpR8KEYq2HByxSPxmp
K+L6pqhwz5F+ge0YoyGIYPYNYmO66OcsApJR62elEU9mONxL+9ljUVAH3aVFfMjTU6+bwUQs95BG
rxa632zJ761kA3lQXlvm3uFMSFG1XK0qPeRy+YzK+HsZi7NJqb99xOU0+p6b44m5rkv0+XNo9MsM
unXsYUbPF9OeLigsHxZJBR0bwnn+kDk1Dkh+S+6BDuHPtYzOdUMfQg2PElmRQ+8ofL3sRvEI5/AS
tb0OKZSc+Z98+CSB/mTp0XMyumAIxWWUjt2UXDkFUKXDyKGTmhLQQ3S4+NZamtcv9TXX6Qfo6mVY
8pMl9xVIfwy18ZexS77qmfYmIuFLIGdWfXmpxXtuGRcxJLfKUk+dll9NcJHQ7q+yHpJGjIRw8Re5
O4pZAsEmO7Lij5rplqQB2s3si59zpTLuxf4hzOOYEpGXrS9DJD9SvsbI7vmg07bXblG80KEsD3VV
4/DpTnqnvQ2yuESl4RlWeMsk1U0Y7kbml8oU5zqeyddge/9Fwaofzg34A+h3Vo6OYz0Db7u39vw6
sIllj0cQLr06M73Yy3zXLFbt1E9kitaVzgeiIU1jzM73bRomUFw4/AUloKRS5/Qnsydm2VbO2bWc
Fk8YCGMIM8iPGqfQxPCUKXSXvuFbE5/Y90pCeZB0fWySgdPKcFO68qXI+Ah3EYjm6FRp2q+x7C9Z
zDCOFkWXiQP6qCMBhY/Oll8AeHzkucI6Pf2GQ8ECazMeyoOBIfD8mcs6fPCVIPXsNiQjPTh0QE3c
BHaRu1NRvUqr9SGEeEZ99VBIEGCm/gRwN41aUORwoKPD2GdniShzLaHTTObuuKDtybSrXk5uVusH
UVBrd/rZNBATFusTrcAL+/B7HuH4GOaT3P6YkxjnlP5tKZZ3Y1B/CgI8TX0JpjG8ZqUeaONwrmjJ
Yhu7EB1GPNsXaUD0WLCI8QRqrfWHgeFi2rFS9ZcT2M0LEvSLUKG6D5YjpMbXB2yTeXlNAQBJMniz
+athG6+zVRKxI31NhughhZFLXxVVd9q7tLpm4m+l2a3/DMbs1MsLMUsuqibkm6vXsOwlCzWQnvq9
arJ3G+62iazHpKfQSEE3xl6l/ZaKP53eOKEso9wdKTAMz2wyL2EfRJtDEv6MDXwOOw9FZYDgwg1l
y+8oghVJvWRb0MePJo5OllTxKbQZmclOlXzyHbywQD3UoQuSSnmClPBFZuESKtk83pk80ouUPCU0
XMRTQRTNgTrTPyo5FUGFJ3n6mtpKYCg/5iZ8EVlxC/sO2yjFyrKyJ2NT39I8KeHmFNImaY1iHpmh
O0P0Io2wsfd2yN4J2bsjtjHQr9iv3C/vv9kv7oe9bfPfxaEjuY/Mkhk4CByZ/6/VA0Ds/+38ZDaJ
IcTkCZmO8aTGtAK6mC4EMn2FQpMpQNUlJW0FDjWWsYOEkMVJpebf6/af0LLY2d8bohmkB5mgQK+V
MVmP2bKW5yaSrOwwKCU7Fms+U4Q3QIgg8AC/q89y13JqVsAIy7lcn5W5/fdQg5rKD38v0zPYCqv/
+/tQC48MzOdgv0q3k/o8iJpb/3eT/cr9j/+9n//uYu3m4YD3vEN8w6uxN3/2l6mYFu1QlORm/33p
Rf8FV17iyZKm4FbhAMo3JNEypUxVCppPsF7OJbqpvz/lDJ156ZYGe7b5ZdhetH57qfafhu2lkFDX
nvKQUnPrru1v2f6vlhIwx2rhvdHDFBBWPtNBGdXKocnAa7vfQalur+jf+9ru2jLSn/gnejeOGt6y
pj4yt7VPQP7L82oYxd9/u/+0X9coFqB7YnXDU5qzk+Au9jv777b7dejNpOXvv9l/k3bgym05ezOi
7f3okRWd/x7auvUAPj3Rz9mHNV3uY9359dJ4w1J7gr5RqEKz6jU6DgAF/vTsk4qlce1xJJbQYH+A
P7IjQdko3FSZ/WEakIzPROYs781i/yPVt1BxldE6RC9tCmPGRK81/iHd/qGpHbuyya3oh8MO96Rs
uS9/+pDp37qeNkkkWHQPu6JjCDpA2RmIpSMQlS21QSxMCn2aWJ09wxYU5CnBQ5eA6OJk9qhW9YKu
62JUJVo52Y370ifBS9GOY0dRvZineLA9UgWDaIjOURfCcuIUlGX36jLVUZBLfCoxgtaV7AxCxe89
Ex8G5nOx/hiSN4XVZZyHEtlT9QbO9jzUvG/kJJM2HrR+Thg0mRbHLFmO8TgcJF6PPKn8NqPp0K5X
WMUn6IyB2tlnXfoWjtAAYyrY8df2Mqyh6ZoF5sFJOSjEA2/51GGvOplseQyJ/ckaKIx/g/wDAnmh
vxYgWPa0JsZgdzVGqkY5cXLgU6GROxpBNzLFCXHJbLuioDYkBLXMldAG4Ix3erzyZuP+UqTGy1b2
ANV6HbQMaR4xJRGVHFymBgr4oKQ+6CU3o2LWbaSGY+WB+vN6sfjYqBwkq4QPMK7qvI2aF/MvIAac
Fst8STXjWdegy+Z3uVgDPUvee32kTZ87y8reNlZe0ya5bjvHPtd4kXjJMWEROU/8G97UKB4OCOBd
BP8UkIxNVsZZgDhNkGQ67pnezjljKD4sULfuiI1EvZVSAWUMWWWC11dREsGng3doHEDgXszTG6vm
WJrMnUIzMKUvnSwdSo2O2UCcRvyuWE+FPcpY2s6k2W6M0am4pSe6yAe5UA+5pRIambOKBon0JIKe
OJke48evxPhq5n80QslVi8J9bp0QF0lWeiZS8VFWg1rrj1I+OAl48bCh+VyPFOuNK0+Fm2jVpTGJ
xFtVRzSv1ZAjt5kO2+jUXCP2zelxBmaxkvvRLEigeWbykDlVVF9UFUzPbLoNSkApG5zSMMGp35kQ
xoJOZtYjN26+JaXtd/yzlHxS0nNdPTN+rBWDj02tZDXwItUDHAdHRmWXcEqJaOkN64+GdpNg7mXG
B5TZB623EHnUXpS+00OQ4sTJbKaWJsPnyD5Ik04TIafPTOSAPR8GnZm4ZCB4INQHtr2CdbKYQWmN
y1nE4h82b8fCBNMa1Z8iEe5gRYTZMyWo1WcJudAGxySxWCtqw2oze2E/0D3GXiZUJ40MJ/PTX0sa
My64Ebvh5uHq1vHAgPJmxRlWFN4suOh8eVYmPCus1yQCNx+qnKInv1xsDLvhg1mcq/V8fSwKm4kn
kWJUlANLivyYlM680t0MFUbPDmkYf2rc6dJGbkwHVKvbs2bbZxSe6HiLo+g732bEIkYDKSKNq3B1
lKuyQSFTvIWtGswLFLCmdYyJTxsSiYygA4kJRTcZ3oSbiL6cMxYNHYLf8vBPAVvc4l+PvGxDjjL3
HM2JA9eBAYjs5HRC+6gO4DodRTYEa9KfUIseJUFiVvhnaXWcZTKdM9A/Je8pWjbEDuvLuhRBlfXA
/zJXME2elfhqZ4vb0SvWDcoo1uOUflGe/xnC+jkzeLSaPojZTwwhaYUdBbd2UfOafmh1jIv8XJf2
PRJftTkGQAfvJKyDMPw0iprhvfBqBnpxMvs5pwxjNA/hxLxT0j0L3nwlcHsLZMwslZ1NxJ1AqC+R
sdQXp5DNS0P4IzvsM2As36p/FhMiLM0+DEN3UER7ANE0NO4y0TgpLvjv32PZoO8tn5sG3gRj1GGO
zkrXU+tCBjVeFcE0oqnfOhO30QBffsIHuoC24VxD9yojSi8KGxeOHEiiz0qGL2v3bp3S+2bxhKcW
KANG+RqhFKr8uT3WRXccCXUlyxB5L9YaiHg0aVhzq6PFYzdhq8Ehdk3DuizmeGzZWSo0BMXQ+QUL
bx5rfAYsfyUjFxmwP03ycakipxQvA/vQBhYUDMHXhpU+MWPaBrIzqta9STXXXm1aoDrbgDrIkV7Z
HRppMuJNMB4DKNhChTOfK69SYgChJC6vD//E3Sle3rQafk8ntgGUQYql9mlovVuM0UnnlSZzzbXQ
1hXqLcInobCCSO3ytR6Sj7kvH4Bbv0ZV/F3r23MqylOZWV8ZzcKhYkWU2X1sO2Izi+jWaYjR8Nnx
xHT1XuEAqTilA2u6jMmPqVYe6yydFGCcSfGm2uMtTZa32B6/qYnxa23ZBVXGB6kKR6NOaKCSsB6r
8rOTTKR/BXGS87Fld6e9guYCE5O+sc7So4YCGEtHYwn9ulJukZ1gazFe2jD6VknSu6VwbsGp1JUp
LHhBjBHYTz4IoeEVYnFEP9CgguzNGgr4ytdt6231CIV9kFN2IXzXoQHk4hbY/M1e2MwuW04npGFe
tZwuoQlZ4IwsTt265LQVzV3Fviyov7eXQV1OsUy/YuLXvPmJChNmTNy4fbVW7TSKU0RyZRvFyB3q
a7xwshjTm63rN5bD7WvvAcJjeXjQBztqjFQIbgykQbwYDCKjJEOZJZ0ytT83FU0T80av8wO43bW0
xaWslfM0JQdyLO4psvFWZhxWp449hH6zfp9D+7xU6SlRB1TQNBcjznaa5ba0wyca31lKRl93TaXv
kwanAo1b3sdOaFJdsOsZsu5Q6j9Rqh5GEt2iGtPI21I9hPJJEvShzDFquLK+hd9+NZV3ZX0UC9jA
A5obHJE5DZb0EorXavyz6o+GlJjHMPwu2H+x1zwA3OO279rkd2pgq3zuX0vxqUnImU7LpxKCVnLa
d5VcaBgOv4tj+FJ9TWZ0Rk6H/00+2v/oP+wvrCkANRCu3eu7cWxOBGK+owegyGh42xiyvw0slTpQ
CG9g9nEANTD9GcEg0z8nHcJkE22mLee7qX9kYlwZtGX6BQpXdK+A1DuqbSnvQzYB4GmZasslawxk
DVrFzdmYi+qgmAQQJZFqBkrRlI/90Fsgd5cYG9AiBoR/CBUVdPMBaX7Dcdct5km6BG3JA9NzgBLD
IH51lfxmFNF8V8PWPMqbp7aJh8W3iUBwpgSfuwS0TFhRRvynEO4yt+WBcDYJNb418j3p3cmoQc6C
9pyNpb3uB9qbvaNLBjVsmQgvzah8d2HqfqD9HHrktVXHeVOskn9wKG17fhgQTt0Rpb6fRlnJwiil
n/aqXnOZthwYEsu1xj4B5m2OH9myrC5rOJEdMSJbaCh0TKsIvUi8KW+lxQzUQglPmbCqW81oy0mM
VVCL1dUtDZeKSKwCSN2wtr5irg2EL0UcYXkt39WsPnUrTMJ8Vt6rqs1ed8mNauOV3a7KlNpZ+jLk
W8YcWya+99huQNikGh1OlNIlaxNINQbaIeUKlKC6IizHnpJG610ls/O+ipDWSqN/369iVMzmtkju
Y7VoL6vUeURGcxZkg8lmFkxDSOKz12z6Tpli1UGqHAVzL81vKfblrmDAllgMYaz9r+r0R6Ko2muY
gdkaFtn2lMZqryLWQFQbGJLMOb83WDLO+z2iRKHdoAyta8r1bymFHDL0DWPBKu6dggLypifU25vG
XNoILRgqAS+XhKYN0B5ww4vLlPBmSnWVvtayFB7riXm70GpAPBal3GgX3Lq1chSscp8wzsX69SOL
f4DJkb418rp6cmnrQVpP4Qeyhwvcdzcuivopa214a3WtPeTqrH0hdPmtmpLfSFoOhJznCcw6zPNT
e6M1b+q0rOxXeVaMgH1E98ZuKz6k6Vr8hED41FWDas5ScNXo41lqC+2KO1V7wHLTHyQItkepY9Sz
XxeyEa9HWX+EIsV92Xf3nCbQgfIwcwpdX74Sa0oDe2pI7R3i9IuUf7fbTL2V+MURx+TmqRjy6RhN
xMpElUgvbeHsCTRDA8scYyz6T5D0vCYtEYEZ2cS33nyFw5hdI1l6yH1X48aFSKCINCX0e4Lr382J
208yEppkfhSlrv3RBtzFzGN+zfHGRZVmoJWpROPEHPpDuontRWemfmRIfxir3CKj0X5VU3arZESx
7UCLqyBgI45vFrkZtxVrTF3kq7dOenvV+pHPSjpkL1JrG37SJ9PFMEklybcwoHoLCRgl5v5q5u4f
mAYfJcl7b/ow8q2ecfb+FwqYySDTkydjgMq1C3O+tjTor1ncZm7VxN9NfFCn/SHsD4a8XvRp9Nb2
Z9BsToH9Jws2a28r6QNMNePSUfuYJmiD20S804rBx8fMwJd2lbmRRWMFsl0SiR9m34SHcik0Z6W3
4GhNJjA+kY73jLTKBVOqvlW0jmfQeJ8t2ul7ZMNoCskU+4xVFS3VODKc1hvFXxXN4vxdMvnW2/RY
DMr4HpWh8QIH8CLseHrvGQodFMLoj0DPxvdQyA+wGsbdXqTxHaPLdMRwFtEjyEYHN1F4iZ4Ziwa+
tLS8iSiefswKHFe5GJoPrWSwRhQt56R85ESpQ/q2Iz7LnRzI65D+Av+QHolbnx5mh97MIErsGKpl
it4gi951GSkxpmLzl84GgmY4xO2WM1fRlSHVYkY2VTgl9HaVHDpkmZCwQ4QYGI3ubS14FiqajZ5w
xhtT1+5lpZQByzIeaI51L1WU9S9DQTpmn1crqXzl7NoI4Gi/ttCIWwhifw0W8G3QZCA4HvSScUou
FQ9TiSyGeYt8aNTR2hI/N/CJCYZ5sdCIae1IK0XV0J2m1RtR0GzL8VekSy6YH+YRJTRCZ2tL3zai
TQ8PEu81QvgSYfe6prutQ6ij7lSyWn0vbDQW6mQ4uLsZX2wy/UxbohswCPS664Ifwu6qe9cD/bHU
UgM3hBAEPh95jhx0uSQcF326VyS2cgg35fwCd/d1WtUv1TxFwZp2nTtuo1F5YJaXzLp6UzsKjN3C
gt0jc9qeXTan4a/NZOhfdDBJ5EUI5YUQgimwCIzZ1wG1D5Hvr4Z2j8cYFC1KOZAd+j1d1xkcEx1N
qcsrNMxk7TZQvi2Cgm77VfthtJQgx+F5JaE7O5f68HNm8vDYD2qS6g8Gt1SgybksWRa3OMf9YG45
jXQkOUhsEEnpGTC+MjvciYViJeWPCQxVi4rtU5aS5hybYX5p14o4lrTsv+RJhIqpSH+lJJWMg/nj
rzWmUKXo2Oqk91qSOUP6MB6mNsRv+4H1PSLGQpOCHiliEJtmeVzy7IHZFz1qajEw2NIEaGb5xZLp
dy2PURmCYPayKSY0UKzRYfupQgJCtbjqLlM25TrrA2/bYtqBrad/n0BhLiyEtjkxZSMHavaVhVez
scrlvh+USaNvZOT/GPXy71XzsIV+TxTulIiuAKEHnLxeYf6axQ0umXnlgZiOJQybqW2oBIhOpXT8
rrTQnRj8NP605d4hK2pQmoKTlNx2mczrmOWlTcm/uBCdej9Fh6OIbKUF2c75LZrKnFJEJwScAj2u
JALmBlPPnYwiYbMZ/Pv0hh43736QtA1lF4vS2y/uT36/3d+LSrOcOxBN+h5Mo0id5RuS9YomF6Sr
iYfi2m5pNGar+kC+i3OupJxCSyLNY3YchWY0zKw5/L3eGP+92EuVcsDgjICsbZy+aWGhrcyR94Nt
EwI7Vi2dJq6qoc4bB9hH8a3itvt1Wlt2p6mKEO2H5fhWY17LEmOCY8glVaMnUlVwiqYhT56W+U9R
qM2LxS5zBxnvB06M+tEmteXvddl2i5BbjDiiHAtbc5DXVCO1WlDkTbn4lqg0fVA4kNM3luZLY+c1
vGJ+EQ2jcizG4rfZSro/xHJzHZcW3R7S0heYxFfEOyJoVVpixqzQzZy2gtvCfn5eKS2fWlyVm0GL
9Nwa4JODoB4B6BDxVSsV7WEaTX7Vsum2X9I7xTohqcTpNiJDj2bVBeNnpAxY0/EkYqZdpGyFr7GV
19faXm4lW8QKLc7yCzfQQIwdQE7J24EsqZp+Yi6Asa+HGKMJJte3GDvU8Ag1U+O58/91/XOc5+4d
y2nE2KpXDrqVZa5N6+QiklZ6GDJx5UqoD/8k6fraRpDo7FUvAv2nmhltYI65+tIuoqQv3upf5NT6
Kjgfna2urRy9r0HpDGxVESxpH3aY/O9i4ujVXNxFoR36ohrveySbrdiuoUTa5W9OQlL+ThWa3esa
zshZCJvLGeUdwMJKrDbqcEzXgSWffTZCaytDKa/CSlAMOiuUQJ+RPrGdktXYH5HpXUNRhKeFj8Qm
5+luAjauR0cN6OVAvZADY/8galDViWucjNL+2dvpkb2j/gc0IYDKaf6GtHo92tVK6TpBVbYhQZ3z
eihvoW7zL4f0mRVm9aXS6FLCeQgvyXYR2rtf4lM9o9Ug+nclUUFdH6R+rO/qaO4XYl39hOAevm5U
bZ/ZWBU0yHs+kyW95VujKKwGcU4wsT9RRpKNprFhZ7KNNMJ6Y0ItSm35e2d2+FhqxfLZ+DU4p0vD
VcuyvktNmwdTAl1t1slbW2Q5C9id1fcc4brb2XbyXEv6qvGw0r6ubOlm1fWbNFrqQ5OM6aMmMXh/
blll3Xp1UU/DQJXbzmX9pW9KyV+nrHEls+PpZt9R4qpettCVFaDn2CKXJOIo6w2JFjRPm3GPIq0g
i8XGh4yiLavERv2Y9iNuOHVAGEraXJBy7gvgSc8XpHYqcsKhuTTEFTlNhFpZtjM8jdt1+y/2i+mI
F6lN36ouai7/HSzcBn8vAobDhFMUKFy3m9RDCyekjnRvTx7fD8sGBJq2Q50qmisXmGn++0WVqJ4V
W9NlPyvAx53ODTgzYPz/nhX266VFeZnmqAiMkKz5RpkYFlW0Szt9wJu5XafULcYWWc/eRfj2F+pY
tgqoGWXCdD8rJE2DK+jqQDWAUcJZsr4ASWdQTWCLpZOjJoeQBuLKV9pS+6hVksOqiVvuH6ic2fEx
hhzhmAB6UKvSb6nGfw+QwMOL0RaQaodIgtzWIQzs6mhBChEBqd5/3A8GVG8a+nTkPknAQAo7lrI7
aaXu7Z/h/SKEKd3b/6ncxf/+tgYVcDJWHSS3SNL7qNHaKhHZHRtZT+7A0f+9iMX/JGo+SqNZ3fV1
Cl9TKQtfNc7agQ7r47hftx94x97VlSJOKvXcTba9GPAs1FRxM57kDBWLVC7awwhX+dLY8t8g+WRB
X9ha9/3N3N/Wv+9j5k1wmC85n+lr+b/DmtJFWswqhFYm17Nv/a+2q9Zcwi6ErXaCMhysMsQIbCvN
GzNCcB+MsBSLJlJlQr1qbXrlU63Ht7kTv/O4yb8w7yqcrEqKh6RtJg8RJrQhk98riphAF2ryavYp
3i0lqX7U9jthKWd9trOXbrKL95DA8SNGiBQpnFa+qpumUpn0W1eXgWjJqzJq0blKVjBk6YsucfF3
2fB/YFruYMv90GdafZgNBlDxptGVtzgU9qLtBWodM2FqI9GRHNcxIR3FWv6z9vZFqTAAmuHanJka
JV/FSEu2bNZ3FvoJ8Zr8p9siM/m77KhIkaEHZh6nzhxrT+7BpGdEVrQJ/+22/5SZaB3DrvyNaGkG
PgXXez+YpvY69qgz9ksUVIW/5uaPbCEsmQI/i/2k05PjKIONZ0uNYa9sk6cSfZPbqHjGMVTPdIgn
R55Xy9svruS7oVGKX9l3EIqhfiFidPGZno+4CcAJZrn+qvdieJqx1bykBrCGXFj9BbMHIC4Cizw9
ZYawv7b7YVnG0rF1IGdZBwl42ypX/9toQn2BKwcnnCmBWt0lA5nw3yrd1qgn1XkWX4w5PEFuroNl
L99pVGGfnroMQ0UTfY3NygwEO7gz+DzFq+Jcv1lt8hsV+3u3EeWazIydtVf40gL2O6CXlSDLl+Nd
WLINkQmoFCeXhLF9I7VuVT/NXpEf3Za/MMnddb80GwoSuyESR22cFBfDfuQ02lg+VCUfMexMFlHD
QxtYy9gyG6JQgNzOIYyuatYDdrS4elLFA7iU9Zhb4euAQm/7VfshJMWJR4CvPAxL49o26weNbZxP
8ZJd4/X/cHUeu5EzYbJ9IgJJn7klyxt5vyHkmt57Pv0c6sfFHcym0FI7SUUmPxNxooxO4TDKw5TU
49WVTb6LhBiZz6dUAWmevHC8rMOQgLybqr9toJTdWzk7CpieRMtFc7Bpwja6KcGVbW0B8SxTZrhp
60B7Ni2GuboajY+CYVQyO+7vaAx+MuEu12cAy3aCLL3K03/hsMpmyvFjBHHlEejWPzsZBWdA6uQd
LeWIQ8I4UAwUmemVpU+ArH7AqmK+6s3ywGCuuCfsQzCImERde6WDb7PM+5hkc315jDIwMPSJyYM1
zJuhiP4BaEge/l6EIYbt3DBrr5oyfRjNgNs4BrbUF9ZnXFv2GS04YKlhsi8sER/H2BUPfy+ol8ip
pJQucf0c/o6EykRa2gcSLNbgVI84wwCRNldlM+nE7G0+/33orh92uWE8I3xg0pDG02YIcFBEazqR
RrbwJmmQy408HN9C+7HppX2sV7ueC+/88vei1l9NQzmeNeIN+k2g1yje/pgBfy8TA+6GIV8Za9mp
WOJ/fzNjHMO1m7bIH5knpw45ALWwsy3sjN1/w73MYC1oFt21wUv/sditQgGbmI/51C7bSObmVcv7
/liOo4u6TfY3WTliAO5H8VRhp/JEKYPPBrVuEESPbHHK507HZlvFdvDIkUitWbI/7WVqn1tRotji
yHqMpsjAFtoNL8YM/OxWy0HZaF1RQs+1eqj4K+im5tsfmk6/mbBlPhq2fWVuHe0ICUkP3Zwsu0Ef
5n210k11I9jyxJ6fx9mhRVIM6sMcSio4YnIPyW5mR8RAvBYRnleS/S6TOzEv0/XUszrYY3+f+/uV
JbAuCGB5LPbR+ddgLbyuTHENVK1LTJy2LohsxC9rIkSoleqKY4d5PNEQfy9hOrE6hOz+3zCPkxTN
eiVKegBsHf8NOxvX8UIj1tknQKAit0F/IlyVHe4EmepvSG3PIR2qSlmUR9m8H3XWDn8ztpAe/L+p
32SyDoxtxem4TgLHxQy2A6hGEFhG1xqbcuxqAKdGfU7Wl78P///nmtKK9karGdw6jhHjfGDMTI9E
avVcPRdgEfd/n/p7AZHZXv5+ZZhRv0NRTIRA0IlzbKbizCRpqP/72Pks467/35/5+xN/L2iRZ89Y
UhaLS056W46FWklpXnIzBinddhAvshw61t/v/J8/8/e5MaTlyNGBL7K3D0qomwCT1nUYMzaTy//7
FacVfEC3X0naZrz6Riyd4rp5TNsXFaM//nsJE7244zP5mlOari92xCKGz/x9MMu8AwMWWxvuxNL8
1xisF1QWDvu/v40Ty3dZs7JHFFRSrUawXpbg3vkbo62/mxgTWttmuS+tNLmJdPZkY9hH7ylYyg3L
WIsmQfVvK4G/Htq7KTW+stCw0QuLgUW2JliWd+mR4rbYzMYsXqx6wKOmRp0baP1dpt2ei8UAe+h4
SgotfgsWhzZMk09AZspbwRDH++/zRB3s0PgxwQ63/32FWltm27+P/75/c1QuYv928mqBuT8JNcZ1
68/k73f/PtcC/gROo3klKKzBs8PAuYiqR0HTmNFGkKezW1C/oS+wEPo0FpWejs+p/aj7fKeHsz/F
k8GcBQQaySgRJzWIUNeIsFQz8lTFXujp6BUCorjev6h02ctYr7ZarxavWI5TQ0lNmrnXdyNajZa2
mNBIuCqulzL13bXaN+Ufa9Au3GRBcy5hD+btAtQLAOnS6He91scexLjAV1MrfUfWK0z9Pqtk4tlR
cTH7ENxXUr/CWdkJQzvYblqjtaGZQ+ykNPOWhzHWUx40HL16Vn3isWrhExqsj2rjuU+Ai2hVzzax
ZBqCjlcFAVvs6B6Wf4oCa2AXhZdGoMYtVY6EM/3EMvPAuGBnBEvJNrLCFpisQw4k8IhvidK75AYG
yVwWD7ZC8xLG9tVGXMi7xH4mLjs6q2Q4BA7DlojZfC6fRWkQDZDLxyifLlHCeCIYVeIRjHiJOU68
plbvQbnyffXn9azYi0BtoG6/OlNPT5cW9zZXnW1afp5+tUV4N4X91/qWJqZJRVfiEBfIi9jzhd5b
53C3jg4o+Hlxb5JRwwTSG5dZKratOGGByh1UErwsA+dboW6jNMY/kk7UaE70ZdTDG+dV4enadI9B
utznJNT1LLJry/g1I+dHK9/KcJ69vIala9QPTZBgvGp9xnY/Y9n/1FpGVhAtpFqwRsgOlPOg7xxC
/qSWHtsh4WLKQmKk0CE1lLyeYRvmxmTXbaF4TFckhoalrW2c05gl/up7DliMZ4QZi3RE+dy0u5yg
zXIxH4PCuWFslvgOA6q65snQTfFT3RivsZrCrW7Np8FFT92tF7ebO3dGoXl1mOU7E2ROMva7eBS3
MplulTJvs7Ll4jIrZNKwhbAZoNrZ27V8YQMn5+6zHdRvZdk2ihzs5ti/dJewhshkSYqLoQ/NL6lh
igyLXW3OGjZlmKG9DnuVLfBMSdYd6qm8ZTj0aUfIK5FZDtwwIczG7CeE5ejXXXjHIKxHflNvo2R4
q2z5aiiNMRp5kuyTUy+SyVGvupPGubhN8hlBEx3VtArTqkB53PvhpqLzB193iGW1D2sn3Lhhv+sX
oZ9LAeE1q7fWnO3VlAMTmRQ+l5icahT33mCX91QZlzhgmNd0Ha6FFAps29hXzJEhi2Wy1okz0L1u
FbEMBjPL6q7TsydlxzpcVxATDNV8u7TkOVzGl4ZgciRpKfYeeL14dBFYOeWms7nWyxpd3xT+VvYu
QD+9gVEMqL3LNRACFGmpdeJerjg8JGCV+kHIuN5VaUm1rbDtqsEfc9zbSGTwvmcJ/AM3ZvyZXfjS
OH7WDWCKMrPqQrT6TXTCtH6fNO53FhP9GC/qqpOyvS0YngEKIt+JOU2FNTkCidAyOd/1iIY9p9lC
Chy9GUujgZd50g+zjetsqoXuz2je6/w2qICvRsXwGlTlr2ThurIeRoSNxVAW/qJrv5qjvRWoUcoQ
cZTTnGbGYgRG9pNzJg/qCDMl25RdyPYyXwnUhfVup5yGmTF/hZIoJ6kJ28NsUG/1iM7ZtUxkiULj
m1siP1ThPmZKRfHLCHJJB6KyNBQZTsehOrePdda9dob7iwPxwY2CHwrfvSwJapM45K3JIGe9atTG
+cIo9ZB2ybOGrasZ/jGopOuhWUNzgsMkiTZmiebG0JAuhSEe4DRhp2yWa85r+9E3PRODijdF1IbX
xDrfYLRgV0y/rLz9nBWYENzVdq+hWNKrD1y5XAtDhmzE0o9Ap/Zl82O7ue4XeXwfWNGu4/R1HSYq
aSTnneHUG9PqugtLq8/ehaUmIfjWc7abUzSHQ/E0LOlPWHVsr5321YSkTM9u/kKHsP0CZ+40Y5tU
zSFcFv065ESmDS2OYtAwo3kgf5Mk8sAxt4mbAAqCMYBmgwc1HlTlQCDIgqnw4iA6qxQ9IBAL0xmY
n9i/2jS/ImlnMqrzJ6SmbWoyJL1lCG7zoj8uPSVqyDp9QLmhjYDmGSal1oZ0slK+9yZoFWqTW8rK
k+nayA3BNniM+Z70gH+zVHq2C7LAFzAKZGL86DrqrAjXu7GgG66T6TkokS+RLXpESI+dI0TqabgX
mN+mL00dc88AQt1c3G/bIXkC4NyzRtiObDrpZVZ3nmX/1Dt+m7I/nMzquS7mEI9Ustfdbt46UpGU
AwtQOsreapEHHmbwrUAd3N74kS3CXckBhFd58megTR7P7xdNdreNLv+FObjxvsjBO9kmCQQEneIW
He6GbPw3MhKXhHKQ6Z2/UWq8cPX0O8Ns7meEf/oiBGb1/tdQyLUrfcR2l1a+BLDv5xmSPrZIJ5T1
1zEOboDh+lmD5FQvT5ozdPu0mTe4w3+NTGs3Y5nz+Nd2EfVGVuDCCkxoUNQDt2NIXQ+pqK4LWrH2
w2IX76W9/qKw2vglN4Y3df2XaBfWqcF8acbkNuxxDruyatDweVmMUZA8JURbDXjoBYNrwXg/cx5c
Eh5vij4otjOzVo+MXEzJeGfBQE0I4yVqYBt+F3UPmhxkH3BEQgjoS1bcGA6O9SSdlj2rvacBQcQR
1da4WHwNqrhWbY4lvKFpj2JUZvaiXrk8bZIADoZhuH5XMeZJYvGa9nGyQZfJArYavdgUM0a9aEFn
DS+C3FyvKCQ8DTeYkNC38on5yWa0jejGzervaO2hCo0wAqddbv46qr9PpbpY9ggykDGkTXsDUklS
6t6Iqfge26l5Cu0b+FQigXRz6DpGCEmufUO7ysOyZxq2gBUqeZjHtUlnKxRtUhcl1P/pTl+qn0Il
1Z3R6Q3mhpK+BrRAWxYb1vAx22N+eEOMNhYGlxP1n2qyfGK7HJaP27gbxxuj5go1nZkDt1Jn5EXw
MDhU04w6sFXJqQ3MO1KpCl9W2SFF8R3DmWtZqu0dO0qAy6Dr74PuoUHdghOrTHd4gAGqltlXxslt
2DCUCmc8AEQUe9EsX21U/8oZJ4hBL+xVxD0ASsIGSjh65SVRV6PiI5XGhazVRu58Dnk4R934SZeG
Azzo+Om39rMlO2dbGRlKWaD7Y6g9EQiSMeGuqQH6nwxhgxeJa5NFkNfs9n1qtZ9m5chWZuFbUp5N
N4lvh2OsNJ7ek6Sd6RgAj8P0msSSB4Aid84c4ruuNf+BVCO25D1V6FPLdtmpNDYQDDY85Ud0y0Ps
MEPngLDA4RB2cChoaII5d3atpFDPxC6v4sew1vYyBElRTlMDBs31Y4GJcBiK5TSjCkdVlPKkEJav
1+w72C1HC9c61Dq+YyTuvhoWFoWL/IbvJbfLmsncl6hpKxHIbTtFH1pMWHVSbwja8lxtHG7yZLmZ
yQbYkspgU+Q/VStlvKr4t4EMfkr+3rBM4gTc+26qsC8X9f1SGj+CCq1b3E8SV34cS9xWmJIQdO2q
iSqYLLRVZX1hgbuOcEOkGIVFbElwYmVziBhaEFyco+sJi2GbR4M8qEC+uOOi+ZRrd2ZHabo41U80
M382VAOkhOlGtJMSQmEPO4mE2k871xZv1P7NAKu3ou1uAUuWq4OBipSoWb8e3OHZwo86JvNrwbBE
d6zuoevrzyqKhk0wXK3ILnZT55koPva6hkLZnphOpyGyHMHFbRqM+g1m8aC4YYUa1bzTyOyz2oYN
ALeWp61rTYdwAkzukOvKe1V1ZAOk+UWPQh7BcngFnLCbQwfwUgrdqrEzCRcBYWcxvYyK5C2AHwvT
Ad059I6ee46VvEZ2fbEty9xaWWNDsqqJdJ9w/Or832VLxWubR2esEp+ailNH+cXUBn5Pu+jXmXyJ
twVJJh4WiRCFx9mO+C+rno1Bb61puG7abAadiaXbYPiwW6G2SA3nE3AjzLrOglkzhmKRtlgrhqNd
IlUubQ5ZjkiMAeCgOtNgtYNhfBhoy0BHrnYedLXuDO2jLuJLKQCUt+awqxLnHAsnP+Ul37EWg/he
NY9hSUJFyHG9leEze8OKpC3spbKsDlNkI4YkTQ9ZGu2eQffrpsVW1IlLD10ebUF8Q1BZJrwfcZss
8XVxDYj9bo4GYRS7hpC7K+NMZIgDnfBA2e+KujoaGNu8zmZE57ZcEGjWmTuTh1iil285xXIVb2bO
tXue1Uh1gZAEJrUqMYTWjg3v6A017mCXCfJRzlzJdoeIXEWA29B/ksp4x34Adkq5lGwgafa49Pp7
Thx0KO1JNgbKW4PqKu8OAC0E8JHgAwrgZNhfes7iRHRTc7csZbhfgxk8pzTeaVCAjWYYe8s6oDsv
NfT+De1+V3y2YgFdnlL49znzQtM6GpmtcKQBlWoVC6Isqe8mu/qxRkhSlfJERLBqRIKWB+v9KXMc
fcuImctCY4Y9dRNEd83A6gSRQVvrs2LsyNUGzqhL59PiACNWyjqnU+brdpPuhebcmJVWn0wUvaPB
3wKt5PAVDRysUIZSVxxiRL3U2Q6qPFf4YEP2eo6DYNTDt5CFyqbLJRNZkb/aUj65g3VDQjcpq/GZ
6a69d5goEmfclQTHlVjIhP6aZYQIu/aIITGZ6BnWqgiMFSRfRMVm6I0yFhBjY4S540unJY91LIst
oBasBgsy5tZEYh3+S2b3GkTiLeqUSYNiMS+irtNtGtOIvqxPwe3FS3vVzPyfnBKcwjlFLjOHNyTp
t+ixmi1lqusZLmcmdyTOhjTCoRRGnMOHQHDBlIP1C4DjODcM9Ku5Y3PALTwMwFsG4Eglt/22a0xy
KUQ4+mJiC8a4eY22gFJmZ/c2top2slEKuvInM3hQhu5tW1nw3ORxzeWm6kJKOLn4ppbbwpIPbpFd
MK0VvioQFLkRgCn5wmlvOSyHkrZnW2hyVeqWugaIMYL0pie4Ro7CYcMZX9jwHdOZwIqxtRCDGd8y
cL9jF5RlpJ1j1wIOKWv09MWNGrDZMJjhZkK5jp8DJqzV+0UQfLmo0aDSBTzv9N9q/e9C7N1eF2fv
qQDvKFqO0J5FPbWD/indGVN28M/WB8X1NB4Th7506GA60sZ/ZnH3OJJa06KFY+dJkU6vsbda56XN
dWqI3uKegBGosC5Ls9cOhuWUzCAwC0r3o3Lz1G/UfHTdCXR0jjdZWTHqluktj5gyuXnJErSzeSpV
xlVmMXqxNgsoo/+FWn6YdTN/+HtJ2CLsQ3SG/t+HLZ0Wph2JkJekryPF5T6XMIUimOro4YCthvmg
nxa+xlM9w6BJ7BnNKycpLvoVuDMBGsiiE7HUt7XIu2M3RLdllKsDKLunimEg3883gndaJZ4RzMHZ
QwTJIVuqxe+6SdEEmiPqAZVvBB51WHHLRpnitXIr7aaYeeDGIryIGRefJnCoK/Bfw2yn21bHnBUq
1vZ6SMJDhHq21+ae2Hn33akufZ29WcUSbGSVexNTpSP7k6cszr8nBlJDNz3qwqwOkTAaKv0x8sYi
flQMX7cKONUyVntwJTzLJoqRPjLecyt/zMz6bK9pAL3D2Rwx+S/d/FZzu5Ut/za4cu9kyY2lIMEk
DSZKU+IqTAsEMdS/nFP1W5yVdxC5Nlb2oqNuvC544E3NjIjR4uFQmwrdVXMiZGTyYzYW2QQjzHVB
usjBbTd6hG9hwHTUu6bfgGhcZEGF3ecn5AQ3UitohgVRH7z5dYtrJShW4hSzOsMFmpO9Ouy4iXpm
PmJMt3VZflQGyYaNfdbQQe3aZUo8+KMuMtmwCvd6hfEzWSxzI0YXUUgy+KY7FH5XytfawOVomLB+
S+SgpsZcKssfc0T5Z3dy4WlweQNAcOuz25Dgt35TvZvbO+IukBLl97mRBJsuTb4a6MeI1LMGPOkY
v00FzBtdp5aFwWhh2jfxvMV0MvCSWeeMFynw1SadxWlpP6x6uaxFg2QXRDlp0UdoGluOgFOS5yux
row2oQYYEWS1LwzcIl3VWXgKIwyIQk/wezFwVNbwMeBHTqsWeZjufPZB+Elz/Bi3/TUt+5t2LPzS
bLAcFjqduj68yij76AM6j6pghjA24dGww8chbI+JNX8vcOI39WjchDxMOUoHw3eBkxnv7AzDJxNG
pCi0p9zmaaKtNsjRfEjS28yh4G0CWuRU9ReTPHJuJKys5za2t3FQsHo3v1Dcg7hgdrZFa0GJwWhI
Nz656mGBquHU1tkRYdPkmzOhiPE+dPtwx7S82sQSayfc0p86jnZAFhE/akxGM3IKFhqB2tS3oMl+
54SBhGjoCELe6D5vbM/KHVL3MuuMSPxRJfYGXwozE2u4H+vmC43kaQ2J8YaiVAeDuV8RtFddYClf
Ta0SmT6iPI7helQvrAZ27Oi/24pKnXjdC9cPM/nwojWsVdtOf4+WIMM2pzzJldr0N7oxHOUSY+VL
+Gk3+ohMGCeqGONjKHkyD539JYiUreV0GM0MfXrzms+nDNon0+QZJXZ4DThZnMh5tG3jpRPQXPv2
JXSCz+pnns3HKXA2lFMXi4izDfcId68JBNYdLksU382Jle0gAD3VMgdb3WIdqOc30KvgxDB4glNg
pht299aiX3p+WLW1rX+DKLyH8XbXl5wHxdoeWiwtJI+cqeHpFIByYI9FMhFyxNUgE9rWU2kv/Bg6
uWzt9QJJcExOtf6W0HBv3F6/h/7ienPcPGRFrfGDMF90x/iw3pvGIb4pqvcj5ZtnlMO7XcNWS7GG
6ucu4PlDDCfjLpYqMsfXXoT9Uzzqr1P62kc/4C/ubSMNvLuksfZtOIF1VNMzjORjsTAXxjDktQg9
rGqm6+Q8ILEsoSnUuhdb8BSL4vkrQii2szE8bPV5vCwzLqLZRvvP3A0JINVRY31WZnMrEJr4CzZV
7u/p3Kf2S4VNEpnmlZ5zwHBf3JB78w8V0i6Z00/HgBmg+g9510bq0JnTrWDgX0uNuzak956lBkCn
hLsy95/DHP8wzbQBHFY/i8q5ZjCw4TQ5hIQITRy0+4WfsUFPPC0/bIVd+ggGkYVZHwZz7b9bVrRp
Dm6xCLJLFP+k5A5sNA3csxU0LHMsGEUOw8yCAa9BJiP8xUDzKpHD99wxiuey6QrPzkwK0MyNt0Gp
+NGZY7mbixFOU/2tV1SqEedMNKtDNi5fkTac0XrGpNLRBebFTc3EHI3k91TJk16gbmUyAOAaRmXJ
u8sICZTkTLeMuyx+ZrZw07p7YLmpGpHsS/Bq7UxGs2IuoCSzE4HsDQNf/2YnwAWhJzZtypMQwCMj
iL0F9GM7ZAAC+/kYEAfKEwPPtmrZLfbaq8ijn5xTwVemenPx/lJNQHoscfmGQ6x8TII+mCUi/OTB
7PpbfcDxzrzMpQULs72+rWsDF2eD77j+DldRacEcD2cXqu2SEzkqDOwcycmSRK8ZEAKYDVgrbGas
OAVD0j45SyOGkpjxcowDc0ylR/1cV5G5BcnIcU4p1xnqxBuLOeHarlEWTb+3o5jBrHkq7GITa1Lj
Kvg7W5Izj4TJLxEme66jmSijH+A7v/VDEkCWYBEy2vdKiGETBsOD6EuE3bl6DqzxGYHoHVFSI+Ke
6Gwa9m2ssxEQSNooXTovtckqrrKr7gYb7KJY3BdK92Dqhn0eP9SaeDLNKkJYr97DgSIFzMN1SfJr
zATRc2P7nnC1R9l7bdsWfo55f+eGIErmNvXLSFnwIZcPkiB8IKtcrN03U+13LA73Y8SkUc/xt82a
863KH2RfbwUDOFphPhdoO6td1ooV6okoi54VeLVRkX0qOn5cKn9uShQjZAvfmviltZz8+bZ5EypH
f0OJ5A92Q1uejQfTZvCvRLJndoB81O420jagfqYsU5BfonmGNoxgaJMY+gNkXOUbYObHrjg6CTwN
RVJCUYhP0FbAnt1VDs4R5WQMTAN9uY91YfiUuqBkJOxCu/llEwGgIzX/9XGECwvmSwTYqWvYCVfa
rLYO/gLqK+gAs4ueERVXgiYp2OZz98gNBYokMr+Idn836AXPNeyPYkFiI7UdvjMOLjRtWs0hbOFq
ZfGEjUB7dAkLQcuxM9sz0oe3MmHDHE7kXKf2q13312Yi8X7GqeZFU361R+um15EjB1UNIcWlSwvq
9llM5D5NH2y+9kPLOo6ReYZzUM3xv8xag5uiinjuJL9hIXUJp/FpBGdCYbBilpKIdbDx2TDE0DoM
wLELLjES7KELTORWcmaTFXsNpbDsCnYPVfBcW24OQCN61hu2q80aYNsP1YcwyxPDtYe5SThG6nd4
6NauH8K7FUm74MFj1TdvkgnwBg48ZZyCvAXU5D6li30NxoTvWfrCDoGW5uw/gojpa1HRc9a4YSJo
h445eUlJRulkf7JCI2L4Gut1RsJUXUPAGGrfjcIvQxbPNDc8ezX8wGTLIl8bfTdXtwmcpr0cxy+X
CboTJnckhFdHt79jl7L4y7rSsjEbMjIYt8Y0Pgc2YFmnXMutrD03W4Zavy64Qrpsku+djAOR/QwH
z8KyEoKlUXP5OPVrGCUtG0rrfmTkgvP905DTRqnez+Qw3Sw2QZ7CmL6dUF/wqNAsB07xQln2klLG
OIqOQOEDRubtjDgoETYHbnHNpbOr0Y95bYUWAy8Mk5fii5H4TWY+l8Yc+pItvUeP92/AxWfk+b7r
Szi0RuduohqZZYpCYUn6W1sr92USX5wEx2ox83Z36ZX500/FM8hjrI8B4rVYBnnsc9CLQhB0Z4RE
2jB+bhhF+aXQDlXC4LOVHBwRK3AF3WMEn8XMyzkPGZKEsf/gkRx7dtd4Bo9TggsRI1vNE/N2+2Db
LaKXtL8EP8FCqGvOONPpnuitHUyGD6ZJrmyqAYPJeQYWj2NC2F6H2McbDDZqhc4MG+7ewn04xkCZ
TLgtMApU6EJdSYH5D+2rpSEXynD2M5rN4gu3VY89bmNx0ch2uLpkefIIMnY0ZJt1hGS1rI3KcDgv
EepKaU5MuYV6QAZ9TIi9PzSqfzaMmrvKoB6gB/1Fef8kFwQITh8CIUl4SnQhwplMck10DGCGV9jV
lAMOt2kE/h1HGfkc6EVgPh2budvTbqKZmrYNBSaFbPQqFBEowqH4tVBgdgAEvSJOB7orByJqlLwP
KiJoMCcUjw38h+yx0DCFN1V35/CmL1n1SudL2u0ynMZE/oazGL2OJIwcBA/+6PJxVhe9nR1STgjW
lSo7DLgGYkLc/MmV8UcyaJPHKUWKYE1Z2Y3FjjFbGRCuMR2s2ILt0jOrCG+G3r1wVnFwpgPJIdpZ
n7OXpELzolevVGb9MRPjmxgRhdXfNMDnpmLoZwc9gz3cukENyCrrAW3DW4vjeOeClPT0MQ39aqLm
iCUjuKWg//G6WjvaSu2NZbS3WbjyWfvqvg/yS1OIAkkNfCJIl3QGrJ67lG+E0CyWte3CNM79LSVZ
k1XhJNuo7+872fKP0Wah7cl0s99USzxsbYb7+xF9I8xgsDKxhkwC2VEuyocFsaI/WPmTGOLjGJrM
QeGq1MuvVcM6TbLnLk+/+9h47yQ3m8y056hlLLt004cV2h/KgOCajA7YgznfNW05eqadHb6tRoO4
rTWbrDJAlGf2hgjzcsv0nfaaip6WTOlLuxO0p/Tx70yJDqkYXxgTeW7FfRNmT/HSfMyfohkZsmmb
xNmL0sWEYbVHynx3Qzgw3VTc+REB6bS/1kYDPMGKeeuGOPNghexGWCDlfI+G6FUPiRWf+6dlYVpZ
2NlLo5Knrm3xykqPniGfktPIY3oWLqHs2bvIECHZegZtb4JJXlXPKPtZAlh72eXW3iZyZWHT1jux
u7fn8WzF5lbH7LKHfnnRTO07dIqJAIWO2Tk2Es8ecUyuk09MpGiaR/rlTd9AfJeQ9ccAhmzQgUTS
Kf5B9CIYyfINq8+7Lq62Te18FqZ7NFT9r87KGwnO1Gtz1k3qqNNU+1WdAKJLHXBarFkr8nvqcDri
yLyjuAb8TUyOENUt5QxgqI65DBpihnc8lUeynKx2TfnLTba8yyXOIZ4mNSGH3Eu4yJiyxgAXwjeF
YNhLdGbuCl4/lXNPfKGb7weeaKyz4Zd1eO0D0/qutPQndayfGbZd3OHjcRg1d6/jhCXBTYz7TmNG
syYGtKiqPWI32MvryyafkFc73bzJBsf0uzZ/pTIBaIWqkKFmj7svI0qsWL/gogfiie98Uc+gOKhZ
ogUgUG4H98hF4rbEj+XKS2NFwEv2saXXfj2RWhBiQySKjRTFdNDRtSSfpmwJrYmJenSbcWMU/bYZ
ipNpLXgPNHjXscOWaGIrQ6m/0bv5zugL0F3m+LGk5VNMuMgXDrzokEURUxvCxDhyydCCaLsUnIMu
3CFL8JYU+njFJBQSDawuZTa9msK86YXzXmZi4wbGv5RsPm+ee9dvQ79HD7PRnUF9BvCi17pJB3XU
FmdVR8/YsTDV83zIom9hpCNd/Rs67x/DZLiAGOczz+bXaaSGbCMeG1IPyTGooOZBCcszuu7GQhSI
uAH27stY6w8Ooa305RHYRrquICxhdumT4LCqdR9QDbcBIy+/DGzENUn3Qtzvjson57GKqh8NccBW
qCPDm/qmfh4afCY6z7mazccgPotmPoaLarekjN9OHWtDEZG3hpSjBL1W7NqMAtpJEMrHGsdaqF6W
KENcXE/9Rii33+Ho/s4Gnkiaxd5To9OKIY0uOgTTaHhCPrURHf9gkIh7i28A+I8ZH6VidGxQzViH
oJ6FZ0zLWzUBuAoN5uaUID/wnTge6Dsm3URMNGx6JCP+MqBQEOFnnTHsF7X8WnSaWWh390NNldvb
12ECxFV2y8DoiT0QrgzrY2GUHBQxwBaHcXucGtQT3auTG4SAdyzCyYnCHWSlGjzifGe37bRpHRqj
tIWgx1DPFolF0A9t/DwT+maMK0mF2bTfwB32K6P/7jU3uGmsj7Jliu4YbkZZsvxymnRXdle7doKq
zng31v71/Cbvc4+ZNGQJPYS66VmRS2NZ7fQCgYIEbTKv2wPV6uIyx1SiGanzhZoPpvU/XJ3HcuNK
tkW/CBHwZip6T4qyNUGUVFXw3iXw9W8lePtWv54gAJCUaGAyz9l77ZzZ8DiUK6tNYZhrwwYDWr2u
FDthv5ttW+7PK9dPfvR6gCk086mxQug0gTk9F8kG1raI9OnJ9yEuutE1a5tfbaUWOLThT4/O+OYJ
0OnCpMYWm9DkAuy7nR5KvU7ZbmnRAopwN9SP+wXRqukC9dNUh++ZEXNf6dWQ1BD1yORdYDqEEhSn
XP3HJKb56B0VJdaevN77bB1oZmkv/rTuSDGWg0rBlqCW1CrBkC6gs0AHb42tqMyKOYEZrTXk/Rzb
mrzRYnWI53jgpKBE0B2ZbZGfXCB+krKJAJdH2XZHG1yUTqN+VRLKs66Hah835mcK2INCfH0yzXSn
DdOrEtOq0Y21QgWKAid8OUvXiGDW4kvZQtLWKYYEqOc2E7SMJ2xVXJCCtZBNGHSmdJjqFgeq827a
jLDVgWmja+tbauLqbVRpoSK03FlJ6990nCho1EGU2Tmkdq+ylrmGjlCMlNew4RGMxjUz5osppjI8
NhGdS6ot4VOYcKvkEJo0nw+jEkybDXTCHKoOeunBbErFS66pvwpd9TeaS44GVLSR+yXfXVcwiJwI
8oKBtJxwi9PObpyeBBNmAI3C6O2gc0gmRBWvzGas9rUJAnVezJt2WZcyHO/ZpY4MeNqg6W3JnJ3H
akaZA415gYwHkzlthBBVat2PLKfAxZnpW0zem7ZAntgQh47zNg50fKty17xAMc6UzbQOdoea35S5
OX8XoUzIieeYHH+cthhcF51kiPYSWPpYk6zQv5uFJF4ZAJu5A4psX3KGJo9VVWJHR7nwM5/uN2ZK
ZqkwUueFEv1nbd50JUG1879baHY7peB+U2ZQBBk8szovSIUg6MMsrqaE2CYypCfm5vZE0bJCWEAv
dV60fl4/1jLX67XVvBPXW4OQVz4p1fSKNzT+yORJV4f2AJRc/LMwzYhJ9QCIPVTw+ujfXgrp0OEd
Ms3QFg5FMQYIXqUufEWteRN2z0+VCiKn6IyYWUG1tUH06A80sWobNpU+TCQIyG9m/sDzGkMdvoQ2
vqiKtfSkzXMKUuhw+wSD9h5F69q2xCGTv25vvtYNorEwQIk32gvHKEpg/omxb5LApE1DQiKY/MOg
8K2rEREYf3+Z+deaF438Bf2WbAfER2T5/JiPg2g0vVWnmT/iBh1+flB+mwG1CMGXZGv3ESnrMisq
+nPMxQ3tFwXR3wTYKbjKMa+2/JVJ6Qh6dd18IyqJf47/53sxaZ+NabWdv6vHw/S3uWlZHoPAqhX0
4iWtt1YtQHLz6pDoEG8rsuTJT7S/H/t6dDqPh7t5NajsYj8vhkxCoCsbYcGMFY6c1k04yeQBKw9T
S58cct6Sd71h4vk4mP73uJoPLj/J/DUouyP3SL/6mA/Jttdg3xZwXjQRxwiuwl2AwGEzf6XujOKd
v2zx76nxOD/+3cybDKkqIgybnzWDB7Cf14pgomxX02dEGEFJtGrq/WOhev+szd8Y3QTavTUd/LBq
p33KwGk/igQdk1wkltIiEWRIkqOLYcYNnbCvqujWygVthW7hgsJZm47PvHE0ySOscu6T4JrCmzfG
/Lh6FdPIpqwbVZRGTDE51yD07Cs9JOs4ROO+zQxj0XnkfZclkJd6XlDfD2lHn/8+X0On9qS3cbOb
Xz4/oIcuORHEGK/mV80PlGPUbuPJweoXacbBMryrrwbetXJ02rQUhrOcXcShoapxoL8aTtZf5mcQ
BOtdTaP7gQxcZin955VZBzQ8KLlaj3q6LCk73yzFDQhFH9QVJaH2sW/QRHBT3Jy8l6rQ0XqzOS8q
PxAHA/LM/Kr59biJmsvITaL791mPpxZ0Z8usO4dZdHXVwj7EVWdeibfEmICPmXmy5K7IfWNuDKuM
pvdyMtMQIg4jcS6E9ef8lL/Ps6MDKEjlMv+hYWJyzAEwrdB8oN8V16i09Mc/mZ+A+cYkKnFiAics
k6sg/061SnejpAEJqggm0QWQH75QC59ae2SvUpXgqqfUSqyrqXT7avKN4yhfy/XduiqEASwyjLGb
ed+84PZrMcShEPB3H5jQ9CjHgyOZvTtRiT/UIqNb6STjtSxXgrrXzQW9aSO/O2N/06+2Pd7jRM0P
bRsa13lXN9IVdIiLWipIPeZd84MxyvWdrTMZmPfNC88YG37s/96jVMz5AqZUpk5Ozt+n5kMD06kU
9PDlU+YHYotQqtY23//+93k/JKOnpHZIM/n3XXkMvihJ05efnzHKN5+1bb3ubAUwUOlUxPcuctfy
L6Vc1C7gWjPSN/2EAcgNBuuqFY51VbkiLwp7rJAesg/ok3UFdi4kspROmNw3LwidLw7NsJiARPw9
vGLFSs+26dFwOwwUpp6SqnNWygSttOqJiEQu/yrsOD4I1PN0hREPdA79YcFIFMj3cG2ruxlO97pl
vD45Yomp72fTJsq1kou8FuE6JLtals796/yAWgwZIT7Idix0tDgaRJqchOh381Me+2r/UDHnvz62
YkW7EXhxGHRT36StFm5LhcQNzL/TGVnA01SQQyM7XVExHIPa+skd661pyNrymWbFIkJ539BOT84W
WownoWjR0muGVwO/8xRpL3Gve09FRS9WaO5rqfvbBnJq4/OGuWo8WbX9ZDsoSRrvNOBPGjG4tSL4
VXpAG6PSiZZNYT9VhO00me+to7T95Q/dLtYwjFXRHCOd1E9ekX6LhKRRzL25Ln7bFcg+x90FuUHV
y+7Hp8AvfxLUbGyNICIDBPE2Z/SJS7W1nxisl52enDIxfQUKoaSc+4cRDUeFR5fVeWG3rsr4bnCU
xbxqyu35ESstQAaBgG6Ty9TgPn6an+Clsf/Pc+ftUks16Ka8qv53zc+ncT9lvwgqIXdsfvB/nvt4
ZH6FGzeEgGfqrlIU8Ot/n/34px04atQ08m/zad7SsvXX8+v+64/Pjz7e2DQma6eNySyWb4nCpvFU
j7q5HF3/P297fvZ//dnHC2OjLZd1GeF9kq/8+361v5/98S//fmIvjGuMut73313/9cH+95uy1NHd
msSGodXmN/j7GgEXbIH5DqLmKO6VZcUbmO5WaYpbUZb9sxIJbxuMvvNELIGE7ZpIVqG4xTsj1vpn
Ux3KW5++IXZEHhA7tdiUbtgvgILhJemC3UBk8LQc+248lMVwNcZNR1jHm7CV+oyGnjDgWDjPjwBv
6Xo9WFM90vxJRoseaESx1GD2PdYeiiOev1TMqX+e14Ic2S5N5/iArL2muO51a9VQmmebiR1VLcgy
zC80Zlu53d89xKOixvadarivSmKMNXfwFhMK0s38qnmhZPkyacydW0FItYm/O+omTRnPsfZW0idH
i1P4qdJckmAsi7J2jgxshoL1nph2FcyHeYv0hIm+ARKTvMGfFkAAuEQwutf5mGNplmtKEcS7gTaR
T0vP9egqdc8pYV132J0akU9lhvahw4uH84I75vij9IfPMOPDuznzelVFJVpajX9ACUIUoF47b1nu
bDzL2nSqPhDuNBgnOq3BAnyO8+katIdp/2ZnM7GVm5J7HwMNhc+qdM+Znr75rj/+MGPUP3Q17h6z
gUNq6SUFxtI7I3vAn1Qob1RynVs1jdWFF2NPSandMA2gumZNH3qQ4f7xK+Pd4cIzKmb07Ck5adh5
J6G2GsROV9qoFXqwpyIl6o4AGTok0rIf1vm3cLuDNQe5pxFde45A6oh43C8WA1LsxTb2k6KbtopQ
qNhT3EIX22DeyFX/pYRNINtxwykgi3Rvj2qwMDPtF95CilGUd8W1Sqi/kY6+GUTzJ52s4kxYa4FF
tafE7guHJA8qLjlB2f40dgDLMVs4yriZLHs4zQvHiUH3Ni2WBLQ/ChJ7j1ip89+FIjfroblmRbro
JJmsBRqCASWimyA361Y1OZoAucK9pI5QvqZZYP7B4PQKFKL5oO8Juz0v27UfkYZQ2BtAC06zCIUb
PJWE0B51fPpP7UhnltAe/PValGHtSsyvOB+U4wyRAtRSnOe1CtEayUZa+UyTz17zweolyu7X2le8
W0VbhdMHFZ/S2cA8K6HhbIgZTvq+a0GWQUPbx2621zN/OFFzaLDP+WtkAu0OcVD5zpcG8zovXnWT
W2WZmLfaQfE9KGl1a4zy2x2T8B18olhycYgvnY+2zirpfBml+I6QNRBHAN8ktPW1OZQV9XLUftyZ
XlXZjdIb2gKmhgcmaih/jEnnXQaD6VUyMVpT5ea8j+vO3israAESDBJxuzCb9nPwANynjOvWCQMp
rikhHMmkJigJ71naRjiuBgkBHNL6ErilezA9ypEZcIDHxaCKOLvySb2mdlye+ipA8+ona8sQ2ZrW
r46OnE1QQaBlkbTTrFTrw2gAGjdIiL0QlOzs6RdH6x6c05sSFbcEwoWEmPvggboPzdTs984s82VZ
6calbi0CCYIEuIMOj7b0u2MdCybEdIPWxDwTI22E1t0Ni+CEnwf7zbjLvfCTnBlAcpE+NJe+MsW8
r1ONk9YCmVgz/HRvgYLu2MKLLLA5HD2DEpZpufo+cIkJT4lsuob+b1ow7rk1Ga0EsYUb0HDAYYOr
5w20xuvgOC0IMqr4ptJad9+q65WLRn/NpM85lmH0jQi82OPOAyEiz+ZBofsIIPGnK3y0mtRFbkaN
HJcZf/ADweKJk9Kgimlnh7Dklqna6k9yfrGFKWF76817Obkc4GaaoERxmoGpH78tfhIcwZq9i42k
lZdOBr1t/6ol/siswP0eyeAg+FTrUN5wvtsFmfPcz5JdYuXjdez1eoszrX/qDabhoKfHj4Im/nKM
5MhO7eubK9EFRdZTP+19hEpyE0uIdWa6cPFSn6gTJShfuZBzF+oZ3TqBugMTzXvMrXszOebd8Ks/
RBnlZqIdG9XVXy0LmrZW9vlpZs85cjNUI7HAeUFwUWFHZ/BGuL2iJPu28k3SjvXXKEmpIUK8SrO9
T2Th50wibWFZLxTTC+4KX/6i9OOvIiGeAB5wc+vy4g8CF6kORKn/FFkxRQY8bUff66J12Dfa3ZsS
g2DhoFv4jSCmzCjCeymMiEq+V3DwshkhSjyowyEFeM7FQNEWmlo/qJd/0Zee6kQbXxW/DNfGolk3
dIRNWwbHonUH0pGSQD+Yycn+ZJbrgOV3e+YMvKGF5sDOBjEh1k6EPhnuvRj6e9QCgSlVD4g4W2FD
t1QJsEsPHFxRndwf94QYiPsO+FoA8dNuPyurPDlmAr0+oV2cz7Qtzo4F5zLS3PkKns1LbyCyYqCQ
Wku6FFTN7AWfBwLv1LhNIy0Tg0C2VYM78hYYzrHC1fpGxhlurAwT77yJGUh5QpAJ5yrmDLcMaJ0V
7Id76um7OCrcM2m82TYcwww7Rn/EvqZ+Qszw+C+mfZlSi/aB0VgJAszJesmxSdDmlhViaZiw9X/W
lGAUC/yC8FrRYF1dwEfb2qaj0diGUqwIuXqP1HCTEMo3WE231tSQMbIQ2iIMMGSHuZOvGqPLXnJE
xRCE7V+DS5yQFpTaCv1Fey1RN80Xr3lLrTw6zmtFaOrrkNXZ0baoXxYS9dIquH4GHa/0gHDwMtnj
AoXY+NHW6DqRVJe7yFTDe6w65LaO8ToW6sbsG0Tj811ZYYLbF1Qz5n1mUwIcHMb61ieht65HokQU
8IVDlX1rvf1SmEO6N0m0WOcqtpuqtq1NCdDGpyUYkj5CWQp9lW1cQ4HlwSXeeR7HqabhbHUtrBdj
3OGp14jSC/uUlA0s3Csh3+5gF4gRU8ZeOCG1qxFgz+dwsX/ZI3TKPvhuk9e0A2FQaG741RmkpmpT
VDzrk7D2sF9wEc43Wp8OBSFwXn2DX+qt5081b2pqvKxbBz6NlJ+qzDbvRmi8WyY+oBwc80YBZHtz
NJfSFMrmRcSp8kJ8cNsO9j2qrf6Ff/pLb2v/OCikM4dl1G/wZuSLFNX1fpLYsr+bmtw0lZLcW41h
3ZBEpK0EbnMqPWxteak4L55OiEQb5dWFmFxEwk73nOfecJkv45rZPPfWKC7zMdD6w3OhTfWhSqsr
0Nvo2gUJI6reSb/9kFKrmWufuh1imPOi/BCoPKNWQNcSY74CKDy95h2dTUVR+s+RVuZjbZBro9Z3
h8BIta/WoT4QKm6PbMTOP+rGnFZuFSZbpW7yj4ZhhmMyFEm8TL05qfZsGn72wd3J22RVujZslGcR
MkrS85pVYXLFjvLywNBtPSg+KY9F/93baI8A83WveT4QyVYF5lnFYkndB69jVDXPo5r/8DyKiAgm
YEv6RXKGkPxGeYX8AC8OX4A6KXLDxt91gZUEfTg9oGhs7yRPtQSokypZddehrtPfVXrzMTb91vkz
jO119xUc6tI2B2mLisr3IFJJMsk8ulpyE+YZ046gpa9WYbV15qmNLSFTeYqP9HGdikzPpjcEdb/U
CAIvYyY98+a8mEn8BG1i7nRrG2gosOm2Fs5JKT13PzEkbQt1DA99rWN+ShIF+FJNMiWmdto9qneV
ermrotyBvTgXTLVkxRjd+JqaTnpwqFdcO+wke02bvqiPYtApa1DXkkYt5IIOYwZPsMTWArunrOPm
YFTBq6rm3TEbpOxX3uX0/7/591ElPDGK+tOLWDw3k1vvtIm2EbXV9IDUkSYYHL3HeEqoKAhijfjg
KHKOtjLtfYpHZ72kH1bMw4EmLLnV2mOxMkyKa1k9xm9+TP40MJG4ddCaqk1IgQ9tRW/FxdmYSp1R
cqeXRC/zGyYFTKgHkk4t0PLXrtpTkuCSptHB+0j6sV8i4VV3htzsA2tLOvj0nCcXAoycS24xz2EG
On5kQ3LlllnS9BXW3dSNd4HKDWtg8Bvpf4XSFORZE9UFWmdwKrXTQy1tEwAXDU3IfnTKz0hNAKcY
/btl6e4+C+nGZyKvVsJpe4bYhXKiLr+BHlHf7HirxE2+DsiIO0eVA77KnhrGJEw9EboiiDfhh2pF
oJ0clVa9kgfxS8hVjcgfdw2lVAW7wmUotFnM+5q4VBe2ZCkqGQfd/OUWXYgCN/CNhY3/dhkUtTg5
CgEplK++pCqBWcSEaVd8VVYFWkq+etTU91wVxWH++w1yLhEAaSM7rL9LqMbFUfxNrNogeicb5VuS
mAHWfsxZRHm0QBDK4QeCaC7izwl4xyWS7ydTdWtuCXH9UpfJC6UBQoPlrsGhJldZBqYW+aBoyg7w
DX7V+dHYdX8S2ZCuywA9bCKxh5mKqmPQPOc4AT95JT9sNe+35D0i6ifvsRkE1rvqpDgmtI7USpSt
87PcySxWBQhN6qdtta4jiyDp3vwIYLf+yiYKDZq8bZMVVucWuhBc5MgAUa7kcf4dZ1rySWucIuVQ
h8s0Hs2diGuEKoGH3b3rz6nOV0ELam2SdI99Dka7JzrvqychNTade+KG7nc/eKtMcXI0d4CWfT3u
fnsKtI24tT6IjCiJKEM5SyGFwfUQbFpbifFMdsNRwqWgUdEhTxFBwCiqUqqFdQyRDcYiC2cJlzZg
9uqXL8O7HhlU+By3uXhKh+i+Nl1Km0VzKkq4HqFWuWTeOvo6BliX8tOGiaa9ePbwSWq9dhoJGHkZ
QSssqBL4W9Up1xPHOoBgbF224HBNGmG/qYnCxN+M736CkymbkvKp9xJC9RStBYZE6NP8NNLPz/RT
AwSUjb6fCc5YmxnO2uNt3oJxglnGpXTay4Qcw6aqYIo/gXwCEaTTtZl0lNcYCX3b8A98BLivmgZP
WG5O6KzXpYV0OU1KkrAMm6FZ4ds/qdS2hP51nb0eK6RG7kTXPcuTz9ApXjoiJoKnAO4NA8E/XhF8
YD05Tr4njllSJK9iruKkelMzOOts8ACQgR+nVdq7J1ERWsf12P9ouq8w6rR3hoxM8PlRvaSKvtpO
ufRZ3r76uqFuq7J7GXobs16VI4ecUvWSZ6G6aIWxTNrUugMfsPgNeDuBKhTmQBn+aOFDhbY5yKC8
rN2gxWgGveGnXX3HFVMI0GLauuQuh/E9id7McFgorXaaGO8jPiQ2Bz+BcXINWh4E9ZKPhNohdpNQ
khrg0k1EqkV9kKOFDkBzqUG07TO05mObOkT1lOLkF2RqtV3prVOhOOdScakVMRMsSczhvGFaojhS
SpXV3RVTFTpGJ6CrDDCANgMCqqTSKV0pktLg9clW5CQCqaVhrvzAZbhhdZQvGmWLmU5SAKe+Vbdi
6r/nwII5uiCYdJjT838ir241NPZWNUsbgbKR7DPiH0BL+OHW4CgDSYUfX/ghKdVGXnzAWCl6AzF2
064zrgIcnRSHtHYw6Eq3d1Ur2x2kMWvtFrG9dxDwIcBrmluvMhVPLGk1ne54Z5sVpDMFzo3VPD8W
EOIx7ur4ES10hOnX1CsdbH7Q8xG5Fn0btc/zQqQloZVJO23CPP0Kkqx+DpIUwJNR/oZI9ViRe4IE
XOmkRz7K/YKA5twqtiqm1fdi2Baux0zOBQUSlPRBtJo1wTFWVO2lqZ3iAoUkvOtN/CefZHfXV78G
PtaWnFYC3eLgGMpZB0kdAM1sfQKq0EVnaCWnzFZCmfJHUUzhm4MXXmuXCEWb3fvK+VG5bUs1XYKO
QX7RA0BjRhwOawR6DxS92rYqluCGuqYosIYMwe7xU2G5HldRAPKkTRjRuJl25JhOdwPjFbiKDKWD
7kpdYrw1WV48y0+J4SMYVPtbrhTu6HwHyXANVbiHoutfbFs1N3XfmhujdLy30Bh3apP/6qfYuGpa
m20aDwBR2mTu4oHmVALuRk5eXqoGAcWMCjVKD1hZZh3CbzSd4owAEYOBtKk/Dq9cTU9VpCgnFf15
F2oJOaNdcoAG7B2iAHPjHIJT+lAiu9QLDyDqkY/kyH4iWZeYF1pBnqeoE4I+/XG8qr/TijFDN9LB
CodG286HxTjCcUDbRLBDhtNd1l7mhQZyBxk5pjIjBydMa2kdGCJ5NmSxxg9qLMotdzvd0gmwGpeB
pHTqWe1uIoBO65SUlROUQFThyMq9tAqf569HoIehAXMLE8v/3Q5/8ISFv3IFBVjZoAB7hJbESIYf
BN6io+3Yh0RwxcW2oZcsNJ71900a2S02+ob5pbxkYL+moDNE1LqSpm8O4CwpGFhR9OVqB0NBHFgT
AnFv1egZG7D2TJt+6VlDdnZd8aL0oQdpieQjeMx33zPqfVEwxYqTGIAtgmjGvfG6yCTDIWRtMvTm
pVa5Q2o2jpko7BBtypON/r1Giw6alNlIpbq596JGc6hiZlxkVLTGgdup58dHNToj3GC1dJCeeWJT
obnZpB7qwzjBQVKktrsx5RifyktFLnlmnlqChND+FXZyUodt7QBmhT9obfXUUt47gYOLOc5urIp+
RdIoVJr/92BSeD+NSaUO17b6lerbsWaYcqqQMM+gyHTwD5T1lKPTt1jJBMkgcz1lNFIhWdTMu9T0
mNSBfp0PhBgkbKsmIe3AWh8PYVENey1mMiyi4fd8cuUG3a84zndN4Hqnyoxd2DhuglSs+2izQtkS
+4UL3leuHdCCz5RLGX7f0LviDtM3pmJcyy6cloash1YqaaSeT4Nal9PUitrwDLdnFAwTZr7SwVAl
VcHx9o1CYdsTFi6tvJuqHeX8vOkkLYLCSD9I0Al7guQWZg4HNJb3peKY40EEAZ7IBD9857bTT5dS
2VM3oadX3BRLdKsrB7NllOp6enUtcnD783uhFxkiSAkqGEFFhHXIMk9FoXExdZPff1eSVejrdEST
8iP2k2BVmhMGd0/9JfJoXMXIGXZ0Hyqui1m3pTbVPM+1g1hGPk1cVgEzUtaDvImsDHr7U4qR5EsP
orVnDOYfDr29RzNiYwPzW1leNp7wh2Erl/ziyLFOoYVKmQqpXdAw9+iCcvfUTKSjXtttHtcqaIWk
LGRW9+aQQhqryfTDt8lnMEVCtdcXProCFWSAaRmUIz2yK3IdD5bh3duaivogKxjUhTsEn+OulBUZ
0jqWdQWpIqkn2Jg6R7cTZbf55lBFwa1oNOtMrph0LdfZdyx+q6ra/CyRui8BSS964Y9AFT1sARpH
dUlUDRSnZjmfbTDT2uchJdFVc6IObRBSQYliZuKiL9MhnshmVAi5JLTdtCLjVRvVkP4/CC/H0tbz
lcSR17xhmvDgoxB+5NRMQvxRuX7eTFV8VynAcLiFw8IPxw3pAoyblCJ977y3PnOnLUgP4KS6L/aF
jvOuzUf9BJMBg6QyvGb2pL2jh9KWphtUZyCgHcCt6mTZk4ACqgwn8ljA8jgVNdAo8BdisCdceMWL
DVr+T619USO01mBXi5UAwHui4L+0ZCSUKMfsZPRIYQdileZFMzregRo0GcTWApJCdGms7PvxTYeV
fpqHFI2BzHZo4VhQfvrFqF5ZFJ2QEPNeO452SpRfMJ4Y0Jf7SOeeJQ+eHnnAqUG9r6pwbspSUa89
AQ/7pDcP9nzZLcpouEPTtxDUZvUpwwX7RILPeHVUiIUZAeGFkzq/3NBAQ1YKkOqZD2gjKO8+qYyY
uCBfjki+EJ7B+dbqntozxLY0Acij4/7ZiJw0LtlcLeUiyDEzu3j7u7FV920omjcfqhSuQMH1tGo3
fiWdZgFQM90iIqMQ5MTKXcJBqx4YYIHcybtPhL4goR/uiu1Fm/mIqs1O7BNnQL1Jw/r8uB8XXEtP
IqFRAgfLO09K+ctjdM8AfIBumTc0FDJr75DydU8K/T5HEFkF1szUS261l3KboskUOo13ffzBOqLY
EkREdhCpuozktJmyibGy7JqCcBvTeCp/xFFwcAOt2+WOGZyoixmIisFO4ml7Suy4uXSuTYhMadqk
cgXNxe2MA0FEzsX1pomq7VvZVXAYtMY80+0yz7pcA0FCU1COzNyBq5yuMuCZw9wYkhRLn7news5A
rPhhqVFgdjA5V9V72Bfk7kTRuATcon4yIf6OTVrERQr3CuPis+s3HjNDugRpF+2FZg14yjsXEYta
mK+MvuhJVlGHKY81btr/rIUDFHuMbljK6tJkvF2ANpDRCPS5FHzMVLrnSASK2AAc3XuTGxvRZfoO
8ECx1k01+Ywmbv110H/lnY4ToDeVU+Ua/OYNvDhqPYavJT/aNNnFgtktIvdbbqTBh+0gPg4xM54I
7/PXFCFPPi77HUo/2r9ZN52tFkB60sTtixkWUrUCe2tUCGilOLHOpbCLSrugrskCSiQtHAq0oGO+
/argd03JHrJi84kFXeR2i8yGKXKDPWc0qVtYUjYUqumworBbrxIZl8koVTtWUzns7DI6PmYkoWyW
xTpk+awiQiDrQFq19QQoICtB2EaUbkad8hP9a/0pZFYK1xWjkwZld59mOSY03DNv/YhgG7dNsJk3
wVahveLHjZgDE/Dlw7Z2ULOrxhh9JQFDZ1f59cg+wLdVb51CH2g7YHsE5EI8c+lLsQKS+hnHprpG
caraKhTE9mEVTzuyzMLKjFa6Ab/PmEx1r+PeZc6N2mDM3mjiFR+xNh0cedsy0F3n4Ja/TGhXYwBv
Yp3rg7lUe4MbqJ/uVJLVQAAE+qGXi3l/k/0TcZeHhr0mUnmiZkuzmWNHMHHhgJoT5Obhvl92H6Ih
fswC92ElZnrFZGZBXe4w2SUBRgndPJgh4+bC95ARFXaxzSlBH0WF3D1RcERAAyOsQd5s5ouECL23
xzs1amKnNM+mZj/DtJtStY80tMOujg+jlXH3FBTj61QHKcYCO6B2aMpSXaXQ/qEEJ9ZNwTOo1Iby
FgbklgIZB3wuNzF/+kua8dZqxinO01InIirjgZ9/9J7g+e+UIANMj0HtgjHjnzVlQM/QgDRKS68+
BiahcvOCtC3yTMoMAFQLu7Swh4egZZammNw7+EQ/ZoWFDg4cgwwQsFCU2U2YCfqQkZEroeBx4mQv
imuFy3BMUdy3RNNFntks88a9KUMqvv//SsCAa1JC/2iSmkHXGiPpXAPTddwUUqF+duzBvgdqRpHZ
nl6pk3Lips0FRQp91CJ21nMH2lLxziizjKALmwioFmx3zVWHXY2F4vC4uFZ6epoPTEc1kLnFag5G
day7ZT4NYtHWGNBElh5EVWavua8L5tumsxS9eyM2RJZR0Pc4VRVvgxJTSBiazHEIQ32KcJmuc1eU
l7lYqhSRdtYK+oxJszORr6xmDQ2DxZWBMPHNZwK/ixU+CVPgzdzMaeXwKNQmpuz0XneApJi6Vbm9
jB3nXZuYLMxdKIOR/jVqbKh23iBWltxMQnUvhrT6cr9zB2SyIQdgjqfoz7F1tavc2E0Ku8dQq+80
ObciLo13r8nHfUhVE4nYt95knLqJDB8kusk/6JgqYU5H7dKQkTKzssVPC/IzOmSN82YlXSFcFEIo
prCXctUN1nYetSe/pG7eyHqWHG3BeOx2SkUTlAkONBZdMmT1ELwB7LA9PcvirEY0behYD5SXI51k
X2VcU+Oko5MDVQbUdWZUHmzmtZzhwtMj2s2IuJYqNJzKKTcuOi4shm9chuaG+qMsEJaZg18lzl+C
LhHrtlOZZ1VGRuZPHizxE+RrAiKbiyGrOqNqhFthe0erahjeJLQbZGKLxRF44hp0kFXofnDo9v7X
ymhEPiZsID4GDDOwHP24njUI82YdOqTJwXJoZd2+9zHlm9YYXcCcHHOECFt0ltUmbxr1RAnznzVO
kX/W8pMwYHPOOqFBRZCDceTTlAPDeZF7FbytWbEUVfmRyJXyklbJi6omElTXjrAAQn9YDfKOi0kZ
iJ5KVvDj26t40sLRkIiAoFGWpheGx3wI8PN3rU1vqbK3fh0nJ1OOJ+cRRRrSNChLDM8dyJjE1Lo7
nuhCDrliPxTPluZSQ7vXeo+8ocxD82j2w6Ev048xHpVL6iokL1i7uTH1f4yd13Lj2rmtX2VVXx94
AxNx7tr2hZijKCq1+gYldWsh54ynPx+gZXfYPu1TdrEIUr0kgsAM/z/GNxDVNWdxGN3qm0VjqVpM
6+w4JoUytg3kCxnsZpQGORrPJHh1kujeatd2rvlvZkk9Ail9cuj6SL/Dn71BTU/fjP0BBfBzDsR4
Q+JPvWOTcmuWtnLrjVH0oAj6gWZSEys/Cao8UEgfqqr50NZ0Y0f4uIt/NbAW871YNKmzrdwEX+q8
3OTvOUHqKDa1KVintKHy2OT1AksqhemxpGkmLc4/E7HV+8YegQjaup4y0MLOCb0BJaC+TfQv31t5
tlDfwiZ9mQUttd7p96RNOKZy+tiWZrKjl+CmylFiHZa4iStoULL19auUVr1lIxBuyXFIqVLRz2oV
Uj7dpl9q6WLu3ctBJJf5WQpF0NFW9Wix2I+Y1PKSnT/1TPPsBfkj1AHzSagGiKfEQNkmKeiDfWiC
pFu3xGU9eo72btmYBXSmn7i8QF219qEr7V0nY3ma99iNE9R7Lw6rVc2CZ4eBqMCWGW1m1Qy5czBo
bXPDwia+akQzLAIrHl7CMbrWtkdhOxw2fhg1K/QGcoeGI9r0AsNyKLNoK7tpQ0IvZz3fSh/qnunQ
cegNDEa6NvtUucXf6t82nY8qB7oTNFdKqtP+cm72O5kbb76rAMoBY6Vn3LppIbZz96Cze2ON4Sta
zYeOX9j7GmAJmfDMO83wjbgpgsMnsaEMQ9TvXmDchq6o7lRVvuQxouakVF5TkN5dSXN2ejKMznAh
kCJajKrhTioAwl6mMsT8EC3BB29DNOtvXuk8WumgPfWlJVakGlqHSM+7U52OApsuFHnLilNIeD6q
H6EEJ9fs0iPgq2ui4qSPKK0/KAFpNWaZEqjs5ru+8qd2AfKPEgkUwRzlpZNOf+C2FjdCZPkxihjF
iFio7oRokasIyq0wzygp85/bwFVO9nVt3M0zfZShYKr0WmPLjIc1zbKW5AHu+UqpDgja41uD9iHI
clMuG9mWOpCcJN0ZfokkTuU+VsGA32oVqWpqj8JxSKnACvVYtAptnlLoiHPriSStNiUufv/g6IV/
nufZMUExhp3nuerh1s63k1nAwKwwgDx5tk4ME2ZgfwQ3Gs0353SbllNZ52NQpIsRXE3RaBt2sv1i
PvNOL+RyjrJXNSnLlVYTU907vX7qTNbg2DjUJzqxkitJGojVp8ORTbanoTfj7w9IsK5ZLRjxSDnT
ppQ+lQgkm4UNAzTO96nMVxv686Aa/i4ecn2plWWyh9pYLSPBgFnYyng7iDS+DVWusfkmmd8AMg4j
dYCoKej4nGoFesZoSApNfOFtF9qPtcKUkSTwVpySP9b2DFoVk9KEPLuD1kB49B06SLOyUJ8sJzlK
zgbD6UmbjubXEZZJAllvHK0sSB/HF4IucriY+Be3ox2T9iFA+yGNKDbhHAo3pOjOsubFk5EKKb1T
LrVtTkoVVL298qQp2XU+B2lmmfcNwP3QDYvdYLnQ0vH87lzVkEfPRnJch1p1bXJqMQGF3s9VaD4T
JjHJ0xobbLpFldsYCueEZskqC9As0wBa9pgtWAXHF8yS+rYNBn2raqV/7v1s1YWNemP6LKh00gI3
UxUSulTuPeu6rJZM6MFODVtjyTYrXJWkeZ8VDx+ddLpd40zw8XnZC+QT51wcfRsavcYjjw1Z1zr/
9vuDzOnGD0rz7ftLOM/WRdAWRyeGJzuv7jLkDqhwQMN6LH2WqYOaJpgNztMzb342pLR+whCDH9dI
l5VwNprqPqi65i6nVo6L3GgfNIr9UhP2lZkx2gWtUy4VC3Nz5yAuJwv9ZJsgl6ejIoZ3pLQ4EJvy
FLVifK1MnOo2/L19GpXDfZYqzyahwCcXv9XC7OycT9qLJRoQfBzYTw9dw5oJQ7/2YDBMgFsoN8De
mMHZZS96EitvPtYzNm0JEGN/fijJhk4LVvG8aetE7+xavdrOq6iUncMW2ncG4J9FlWbS4SwoMLFl
ywf2ZzwM/3o2GiNDfKNuw1rC7Yp8bFXx6H8lOwWOrR6GmxBx+OchtvCdqP5bRQ0HZSJ06Vo2z5ql
PdUAA9/Rmy36eCDCVUtRsjt09XQM4ycqQfmzQ5VzpNT2aNmU+U1TFvhFlM2HCKn2xJ1XetuEy/UU
1+EzrXgQhu6gW/u4bDemkdmnyBTqUrikBoV+ieykxD3jyKn84GEAp7+AtA1dJx0h49xOR4HM6kss
4F8QQUaDyXEI1fNCeUO6cbci7UuY24ljssxEeJuUExpk2jPB64pPSS2+zEcmwyV7cERWKaXxteKN
7e33Z0o4FfDJ/l3mVQgXMbddnGLj54wS49Vr/eehrsMFd1eBmpBnrFyZlKdnwfSa0vV/vRu0fIa0
yz9+dn59/on5Z9MANnfU2+8VNZCt6YzRSpOx8ayHBiXJGLZul1mXWX4RdmZyEcNTpwPj14g6X89L
oYI83rVKyyOOnHEKxAIPPNVMXTncNgpxk7YdZLsq9qAmdXqzr6umoCrfRNw5pCe6ovUPwZBHB1tA
/ogVtkeD0imPbZ0pywSb9Bl+CbNXAlLHV6s3M6iq515nrJ08C0M7haHnRrQj7DQg+ni8lzWsz6T1
44tfDu3RKVKSjFQ7eSozba+gvzbVurjmRkiUGCS4WCqPcaB79w5llflVr4VC7AzNo6WJ8on2z3hk
cd/eDO3YPI7G2aOksc7GSaVutfZVcxgsyc9z3sBdPFZhED/C7VE2AK2UzXzY1+Hj/AO15NMVpm0T
R8Q/n/9DXdGNzxnA4thtnbfewWrnOaW3lo6P9lHT3KPS54hmiJp5DaS89GNQP6R+Vu37GjloDrf1
FbUD7BrP/8yCOtraCkZT0gyLJ9OnthWirKq7Fx2w/45A1WZlTIdKVD+QIlNf07pvzk2Ni2V+3Xer
AVBFkRwHaraPWkLJDXEyxVzvVExN6WYUym6P4ZiFbk63TaAf2TVp0GxLWGxHw0o2cSY4N2gGl/Mg
2Dcs8UqF5EcDAVSnGPV1iE34SpoafWtJRxFq/c65nSAIbf1gBT1BS35WL/pQhdJVUymJG+mu5R4B
K32bxivre1iM6jFNWHmlFQ7/IWIX0lmQbFKD8WR+jbk0+uGZ4uEMcYGs503/qBQ5TQSW/RfVH2w2
Hkp5TCNX2XE6zC0xCdYJzSGNlt47zMuKOCvDi0e5Zz7CXoc1rm7tAwGraF1YnXcCZ4eVDeW1sktt
yw3ibLqR0Sxne7lh2WVvKqd1dsIw0nOfAQSLUbE/pXr/tQFX8mdI3g37/fcBHc4NgBY/7vzHzmix
IhRMQoIr4VDaPTkiaUwwdcacNBqN+i5fevxPqzYqlCNLAhavjVreNQzNx5RosWWp6+Vromks5/P8
KcCdt6UWC0AbBAgKXO8gQFB+1ohHnkRNgWMiJRI5M2odI/83YOWFPB7VIKRbZxKyVhG3oyhG+IDJ
c0rsMvxvQGuB0QcVUS36o2dSYDULjDc2/vqbVHGdc0BHpUbz1gDRISV4qACzcEj5oF+6ud/viDGr
UZ8Qytu4wO+wPtFynBZemkk9rbCQGs1rkPm1YnhyJLgLPzPjtaYSCdr16rgzMObix0o7WNlF8SUP
YvSKNOngRKOjCKaHecaCT6LRbuMNSKyTNm+yMjRp/nk2YDWi9ndOR3jcZMdyB4M2aTIxBMSUK8TS
Zh71jJytbJ3Hh6KwhjORTQpNMlnsARxhTWySp7xVYcaHhb62Ye6/6OCVsirvb7NQTlptlm1R4Rib
WQ0NMW8F4Md9tKwppcKmEe2B+M+q9C6xI+XOKkRzRC1zLSd80PzQGCUu+9g99wC6nriaTmnSUgV3
2LgGXpxjSDbsg28qQFtSmRyVZCAcp8vkjUDZNUWwqlfdDzP8qFAGi0i70u/WrlGEbApRM25FWXyJ
7ue165jb2SY/xdcx98a1SCL9OdVhVrqRo5IlVtebuvdpvWBqHTZEZfoaqqLcOaKER9CUpOsxDINJ
ArklGrI4cl3REa9LpdqjUX9kYYL+csiHc2SN6tXAZXIJIwEf0mPK7TIR79vIJdM81z9Xvl0ifM17
49afkEpemHzVqXUt7Favb52oppJb+ety9KwjxGp1RYcuWVhSPjZ22J+Iom4fauW+BN35GLLi22dB
2h5jz7jTc6c8yKmYzzA8XIBGtTScGpZyU2z5/EAbdsGStLsrxOuslMbaU+x7T9nPV5UBxaQ2EWIH
gukqCjuu/9g3AJM4G9Hp6FtttdponnsNSpbohlUe3bxE454hexopUiEN7eBzotJcan1QvDQ5lAm3
FcltPE24XqSdIsJxbr1dXZTYcUwNu1mkc+0WQTxJZ+K2wwSHYNTs8tcosPSjWZGOQlqlv207C0Zp
Zj9GrLS3WRUkm/lZQDVk0aR2sWkxA258jEFf0OJkTbeQo+HDKlX/eqtRGD5KVIosH+cBD7xgBBdN
by5t5vl7RWgCuNoQPcDP86O9mV4TMQ63sRKnCEF6INej+sVGGX0y0HxuR2leB7dJtg5K6BsUQNpj
ZhXvXhE176agQWZW+tuY0kkltD6/i6BZbm1WMRUBZBv0r/mdmiEnV4kS/ybGZZbp1rdeQZsnvMFB
OYwmP4JHlkGvXqnAXl/Ld5Ba+SsBjN4ajl23E80Eqm7ddB/oUETtPElfGwPm9NSXyEJj3cfqF/rd
wzUxWoLpgPcQnSOHzz5Sz6zqlAdhogi1BsLcraE6hpWG8WAqIuQli2pmt+Yk4cqRfWayU7QRjtq4
LdfzamrWtxLS8+ho3VSHU8+qkM4pH4Bc4NMK3ooYWW6m3tWi0e/ToglWOCWNLdbL4LNo67PRFvnV
cNC1J4l1x2zrL3CNZvt56x4r1DkRY0UGK+JWx3YVmV2EMwZn7WRs81OajLPFDTgjy0/vM0jh8Unx
Oo9kxlJ9Sj0kkkr2yrl3iQ2m0jKXsGUZXVurUw46IvdWw6aeSzO8auZU9BJ31hhHV00vXSxDlA2K
gFVp6lCzjcWi1NXoSLsgOiZ5GbFOiD+zB/QOkZs/STU2j4gXWE5Pzcu0opoWIv9Yta33WFCNO5HR
ityjoGus2se5diChx1GmLM+0hOtrPjLwWaPoliz0PQJl+PDzA2UKcBzmQMEnH9VtmrgoentNTrOv
+3E2S0YLBQXkVXpWfqfl+n2mSPUu7KKrJSrGaEI41kET4PeI7Xe1T7xL6aTm1XXdEwbTFy+Z1tsF
Tjh2Ly9RQVkhikz90iBKuCkEEpgEvdRy3rbmAekvEI4lrOJpUwuXgwpoqhyq+K7pSv22bhwEVXzn
j8gHiQ1wDOOtiW1UHWX6Za4qggG90/yKLBNSs27d0tU3bZD4hyRGbd4NcbVp3MG/GIIAg74l6akA
SrcWYZ88sBShiOlhMJ0PKb3xp+pQeCzAiPMmUOj87PdDdTo0yiqBWmTITTPWCuB+jIkV7snVfKkF
1Jkp0ErwYrW2G3tJzpAmWESO2aBsZhdTNWL+84jQnL+Rkhkn9zKo/lNKWj5pquxWHbYAmz348wAG
aFjkxHFObwvFCm+pK59KPXd382aNLIxtFhdiX0x2MCPvomNFGF5O7sRFKcJHzqnyRJCQ2LcuEYOF
id/KawjvpB7wRg0MH82olkzelXquxxi1U1bezw9G3MMstNR0Px96rL72ogS2qRoBw7frn0ewF7ei
14xbyTkHXx8N2++vEb2GjocEsEVukpYUNojxyxSAUT09YAbny5iPocDoe5e52cCvhhAlj1dKphj3
IneUs0dKmYTaOu8xPx4ipZ6mpBdLsadOG3vPeU/qZL27TiS+0rEHVEGqVbwOsNUFTQ3MrZHSRkVG
ITCySezVg8B5oaW5tYOAmAMFW/k0COSBKfkwNpbSdjW/wsBLJcImb7WKK2vnx2q5nEcdL6NqEftB
fqimQUhrVYbtML26gbac23U2a5i1WyDTCq1m6xiVu5x7Ab1Nx68j7HvXSru/2LX+LfOHRWNV5jO9
ZmcbomJff1RYmHj8wncObjWm6C3QVRO4ZGzn4TJIHgau9yX4G/OpMIhmSS2p7ebDiiYQzMSpbCQC
66n0zVWpNofc7IO9xrL/JBhPe9S4q7xkOglqUr+MgLHE4epHX6wYGbaVMo33cxFNDmhwQLMeGnra
7o0DSHrp4guGWmns59XT/EDJf9/meXmej0joqydPVQ7vP66ZeFlphZqeUeVV1dsscfuth/ttV1Sa
sitL/d5Qp07sJFLs0orbznGfI7dKEDkUkMBaRM1FqIDWpsN9Z4Gz2wejDoJtOpwf0JcZ5C5C5jMG
kpmloN0432NxNVC5H8Lzx/3XSX6zhZ7v+7jYIEWwabuc55e8iI3K0BBdEXA535g98KHCcu1L75Nx
0rENm1+aH/TpTbSEB7eXC0cUxT7XEsofGT4wOsZjikrknyUS0odx2BCVEqkYBc0klQu/drxrTJrL
0c7BfaJTvs4veW3VTBVWYJF6GUULQ0lVxFpjtpnfnh+Qd1wMvMkwhfMYMQODvJPR/OxAZt3o06ER
gG0h9P1rXwgaq7mMyErt3TP4d/ccU248E8yWHrgs90qJyATOAxkuLZE/HX2lR2jv+A8h7D2mKrad
uW/XDsZprp2DFz+IISwPJlBnPJjFqykFhOHJboO+LF4GZeju295vnlMmnaYgtCJInetsikjS7uCW
dCW41doHWZosX3W9XgG2xDfLunN+cCMUkGCCMrA/vAYne5+41rilTp4dwraBGjo9++WwgmC3Ix0B
W6q7KV3RIbJnkp/nd0l+yn40u6egSoqtQ9QLOYyRBc9+YhmIIrmqHl0w819N4CAm6HdkT7iqjUKc
pz8IMrF7SWcalFm7FzVvV7WQwTn3arxeiqIFbHJZMEv4Mx9e8Xk4mB+awtipdisODpDqU0DLQ9UC
eQ4M8eRHmbKjf6q+KVnfbsirR2gZ9vHL/IwokeTj2cdrgqGcctKNmpbVnRlQca9YWq7Nugg+4wTf
AUUrt7SVVNSeeByHtHkZA+lOmvHhmIqyPem20yyph6vLCiMtnfHxi55iSplniDZE8gNXnS1lfBfk
iFg7e59orrPvGlM/NdPD/AwfVHKy8k3TSwVce6UTEBWg6xOzVzkwcklICn7Wea4qh+iLXXbZyXSy
mn9ititSGmkFjZq5pAaZozLQ1afBkvaNm9XmIewdIAt5qVH3INxjiJunMez0nR5UDChTxctPTYpP
OlaFjIaDixRz21p00/zKd7FhvJWtQ0MBxxH2I0/ujOCWsTx/NjEJSNo1HywFK7buxjH2rl3ZrFGf
ioI5Dm3Kx1MxMKVU6itbEYJcJKHlUTSgda5tdNXTg8EO/jAfgprlsutt0CRT77hPoy9eaERrKQsE
/gI7LlBgIqW7UTvMv6Fpm27X0kr6/pKO9EzMm3C1sLAnTitK1Pjc1gGVS9X02dB3kUN6LWwRdEck
weGwarxM3yVBHp7bmDBbCls0fj3L2Lsm7IKenPO/EB7zMSMdJWOVLyv1fXOrSX08mrYXUlWmu2LH
TFDJ0FV7I4u7s+nZcJAqt44Wnongsqi7C3S2+ITi++IMsX4yWmMx32MJgmu0jqZEFH4pezLwPnA0
87efOvqAyQR9kZgeBqLEl6YqmTqh6oGza/1VFDQTWbzw2DC5gX2PX1k8Ovbk6TTlvZmq+uOY/3WU
RSK9MdS2P1rZNzpmADJs2ztr3oiDezpk0XOrqIRj21murdVpE5lk5gHnhHuvZ4W3j1IElXAllgBg
UQQODeXsxKUrE2pU56OyEyuX6jyYczEl1amBudZiBTcKAP71MPUP54HQaKy/XnNYFa3N3GwXWhM5
Fydhv5kobrPsqcJe5teAs3Y7ldIOxpvptczrV3oG6dPyIWKO3YRMnx6YezndV2MssJYbqreNFPnX
s65T3h06KFsa3tWSaqZ88WmPaymxE6xE2lsvzA95Z2SvQ4JLyTGC8T5wRvA+Q9OuFdTD1ERa9RYN
MHKGQiDoNaB0x9K6REmEOBVRPNFXVmgS9VSgWG/CNepJqERtToYVepmDnB46y+O7GIOKPIPRvYAh
7o4S+eTRyi2vwRWj9wc3xfjLS77ad0fFRZ71gT1RiCyJKmLP1QIbROZWyom1sq0SzqRmx5oWGImf
ID1hFP4wPmcIukGza8uP8dnys+NI4e/7yg3HlXLTq3jt5tdq0o63w6SoZPegLRDSWftZC1RorCo0
dpIGMYx3FWmC88tRm7JTZA8jm+F1KNj1KHam3eVcc4vMcYZNavbq3fyGNXENjaK2d99f663xgrK5
oXRK7B5iKbHIeru81eEI3gSh5u5RZlSLKCMAkzRA/dl35RI8cvfAbFVfrITs4enlkuxq/FL6ZUBj
vtaZdp/hJe8EhIa32qRoNeiOd6HDaaNbSm2IPnb0VlXIoJhr/RA1Vw/Kx5m4ME5AeFuRNc6+tKaB
35kqpmT13it6wRhrDc6rUXsEIGO0s2ilOglBVn7X0143DXreETHvWEtt9HKo+vQiumj21KXSUwV6
EpuHigyQb1n04GOieKf9iQcq8UtE0rm1smrq5gCP8mPBBnBFHlv3SN91MmJK8T62L3BvvG9Cc3D7
5NVnN2HHH9NnxTAWjXc6EdMr32Dn3NMV2nAbyaM7WmJbw83c0zvu93B1lC3Rrz1abYv+rUssBxs9
h6ZNH9/ZLXtHvxqY5Artjk46OFa/Ul9KXdBhj+p3GeLkGwWJzgZYf4SE4j2JiyfCG5wXNXCpytGn
fgicWixTV/qoChK0GrSWjza8wz3WdbG121MKO+GghCgjhyE3jvMz1vH60SPiaTM/+/5a8PNrXmRa
e40CMC35dNcmnbs1Q6s/D71N+NCoJY8+/XdUCG70FVQ+vZ0eZucIF8iLeu2NLXV/I5Q+uy106zbE
4siOMWtv9ZB2vW5j/ClT2pgU8L0tvBfnnCYg/Qdf+rcFLu7BBDfgVHW/Fw51ncxmsdshs+H6VzFZ
YdCqc+ld1YJLFzBG8tGUZAvVKYFy9+mP//rH/3zt/9t7zy5ZPLCH/SNtkgtFxLr6+ydTfPoj/3h5
941DE+on3mvHNkxDEFtjGLz/9fUawOr++yft/5jgrEurxcJm2LUJFzvu7+CtMh0QCv9Ft4yTpFfw
pxCkOTWi+mo5xKJI08sfzI7djZMTFUY7tV4mbcphYKcPbemD8jeT6itdimXTF/HSb7z8ZNEeJ3qs
oY4Sq/ZtpowTOr2uXqsC72uVFUy4Bh4yKmLdQp92i8CW6tcsE7BvPfcddeWlD8KQnrVXjQjmgKI7
kAhuismbH6JDRKr+z0PiBFCiIxT6eNe0KxywswU8Icdh+6EeawPCFZAK3vz+nFr2z+dUldLE0D7d
QSbdOc365ZxGemyIXDfz44fFSnMtggK1zlsWrmuc8LrmAEqSDJmvIbA51OiCa90d1x3wpGuDPIrk
RYbKsPGRmtpvCIfrKwKShQChf6sWnnbUhX2iwVPesaLKLh8F2MHxX3GVAnGcpu/I9ImmCckJS9OQ
EnZSmw+loX7GBR1zL8uAmxwqQgfI11VRh5dpgIp4XgClziDJiv+A9YxjpCw6Lby2eqAeMpEZKxQ6
4UWN6Oe3LJUujHrlTgwEIM9rPLrLqNqHQGyj1Fp0OivLMh3xhrLBVAgkWI6mlxwFwPlI9dpTrGTD
Tgnr91CHNrHKnPY9o3hKuS8//f5rMbSfvxZtql2qjqnrUtMsHq2fL3UtGzRD6YV2IDexOAzl8GJ0
dfInvDN8HFX0Ley4cAn7Mu+VGleD8Gob6oBky2iK/DnWcqrA+JkPcehkz7QOdgLIdGu2t/imrftx
7LRlXWX2mmXXbQA1gETimoqYraTn2jHuTTbhO9O6MRzdfSm8jOkxKIazzsZ/Tzpzssi1rQVS9GwB
RL+dH3y8uEepaox3rKqsqLG2/+GcOL+eE91BG+EwAJiqPT35+Zykge/25D52hyD+ljZ6cLI8tV3Q
cofU62RkcNQUqmetepcBce/xxaw7ZKErjVTmjZqXylefytwlt8CmyrihQzPNpZa9isL0W40gbKtU
cXb6/uDkbXZyms7YjQK5RGyZ+Vq2ZgXbISkucLBDvNaR9XWQL6SQxW8m5Z2lUgXeRimRewQk4wDW
4h6hjDK8wb0gptBLvuQ5uray7Nq9zlx9B0eeIPTK7N9EMj7qir38DydO/98nzuYSslRbNS3hCPWX
EzdmCgDGoQahklFlnkQos0QebCpRNBNOAsy1QwAfcZbZpNYsIwNHUYBaVpvU3YOY9mwG4dQUMOur
tI3nTkbpkkZpcR6iIF92dicfk8BgLTlMgNgZ0Bfr2RbujnHj9DTJIlwmD0mBZsxXIu9YYj5bmY0Z
Yk9XYTt7rJ8lveQj4Bn4n2V4nBc6bePc+LXXPloDrWqcwvqqYQ7Cg2u5b78/TWIa6n6YXgggkEwx
DrebbumG+etQCNArbau0Kw6WQ45EXjvdlbymY5aFyrPo4mxX17FYis5CsdYnCVk1xJZEI9T3gHQR
WvP0v4jFKtXgYnl+DsDFY3NmxY8UxTfRzKmHhg3bVyfM15ieApxU17//FMb//rIZOUyN0ZzZTgML
+fOXTZYpuSVo9Q+OCt8tqVF79G1xnd2LLowNGtHFNTZx2hPCeI6lQ5IZKDfHk94ybuBOlBaXdRn2
412h4uvSplaQ4dkAAuoyvSM1nAowG67liN9XQ4NAyExBycqjj4dA/PtDU3bOItFyG2CFmTDwL/VS
Vc5zWxlv16NWSRdxq086ZOTDiKfEi60mVqh6EX5kFjnCkbp5/P3p0aeP/+OXbOrGNM9hOGUYMSw5
rTF+WENAzLYcz8DFkHadtu2VvrrTB2zFaJP6mxZkZcXgQQiNhRVokpVX8KCWPo2KnYNY/6auoXqW
EfYWnEX1A3iEdJkpcMnHrkpAD4RU2kP9mxDWfRgXw6vSpREdZOLG02AyECE0ZIsAX1vDGopCwvg8
2mTu8JtA1GpjcpcJf0Pcx3FumJKg1V+mo1ma5Tqo0H9/OsQv079msoqy6XFzuQtOjWH+fDoUjGE6
4Ykg8xWNjjQzq3cejGXSKeY1B3VdOVgkbmhPRuvMwVsy+5tpIv0pYGixEox1VoF9ufmQfCCUvyYk
MbJXWNiOQxFFDtoSnd1wSsZBLNrG/+qOMA1mIXajDI9tjGD5P3ymaTj76Ss2DGtSp1sCUI0lrF+G
O0Ud+Lr0NN+7qCfu8uC1Jz37xSvzW71qgs1si/SCHmtyiv85ol1GiwcpoEpixdazdesAk1FsR0fk
O4tBDLUfbRMxsu2fr0pE8M1i/pv/66e1bTWvdb+SF1hiTat/OfzHQ5bw//+Z/s2/fubnf/GPU0DC
cJX9Wf/2pzbv2fk1ea9+/aGf/sv89r/+uuVr/frTwSpFdT3cNe/lcH2vmrj+5xp9+sn/3zf/eJ//
Kw9D/v73T1+zJq2n/5oXZOmnv96a1vTTGPyvLcD0n//rvenv//unm/c4GN9//fl34N9//6Q49t8M
qQI0lExpUuXy/fRH9/7xlvybEKZtSdUQ0uI+//RHStSSzybB4R/xz7j7Gd6kKhg9q6yZ3zL/xspC
YwLQVFtqqmZ9+ufnvnxcXR9f2P9jr/LzNcg8AsCMXyN0R9pStX9ZqzSMh6zr1GrK2d65HXX+vIGH
Pv6Ha/2X0ezj12iWKsmsYEWkTZPBD6PZMBbEAY8DHUxFOQAwoJSDsZ54jsLeEsW7ILZnSIzdD1/C
X5/1x32Y+Le/FUg0OwdH53T+8lsjPprmCkAEtikpZiIk9qvms6z6gzkMC0UGe8tin+j5xb5xllR5
NtLBXNH6F74B9YZFAA0vgglb5VYk4jVo46Umgy9No9y6g3pt86+aFj3L2nugurRTXKQGdoUOUnn6
/Qf5ZUGJzlZloT19Cku3GDCmz/nD2VOHyVABcWETpKtEdQ7NUG1F/lAVziKOh3Wkav9huNV/WWJ8
fF8OhWGTEUTX7On9H36j1ukY6GRfbTonfBc21XXJGawFRix/0ya1i0QYeIbl8JANVLwb/U6LoCD6
MjgaUAhziDhjYz14dnkthvtCGOvcXqO9OIyZTgsImFlwaPJhVfbmnQivegylzL+Isgpu6hFxGzAD
KyL+q5bm8vdnU5++9h/G3fnDSU1qLM8tldX/NNf88OF8w8zGyCoqROf2eW61Z0jwS6CB4UMO25MN
wrfIsc86X2oWx6sk7E5tbW8wJdwQELSbwkJLG6iAkgPooP0cWUuu5SMbsRP1tV3n7DXLOrcWDfDY
LF6Cnty+CLn2YKKX6yaF04vapefffyzu+3/zsfTpLma4sVVr2qr98LEU08ZyYvOdiVTcDOEklqjg
QCG+ovihNWfFzFfCpNKsI6u2qXWLRL+Q4YAD7MyykNw+ne5cJ9rV7/+wf3ctSeA5qmUz31EQ+fnv
Uhsnt9CCVJu4DDap5e5QmL78/lfojJQ/faXzHaILA9qXo7Mh/eV6tWotGcLUrzY4bFaJIGhRfbHN
6L5MkBD6sK4H9cXT7pqaMpkFBym802N50EedDCTWvUFAymaNempY0gS6Om12i4nzYsb47LJk6brh
VSbmTmbHaCB+sWj2wBnW0pMHomueohqdsGEiFzWbz+w/v/7+w2nOr9/s9Olwy+K24CQa/O/nM0h3
1SZyWEGe5ShUdRKHWr8Yvwy68ZxqA36uxj0SvkDUjFPHK+wvu5g10Nq3HEQdZXbskntlSvJT9YuP
4OlGC+UKTZ9PyRC7hzr6S6h6X+iCB8cQRtwN3MeYKHQPN4A1udlTfZES9Yi0j+CJVCu/1R5EDo3b
I3W8EJR9c3V658VqCX9KS9dhz5ieR1s7+qBIcZw9+AB5lpreUYf0vTOkwkNmlfH/Je28duPGti36
RQQYN8lXhmIFlaIlWX4hLNlizplffwd9X+xqQQLuBQ76hPZpssjNHdaac0zihpOALL0f42L9hq65
D2e1cFqj2cUa2RSGjW0uua/KlfJuSXZ40f1MV83wOT+ursBMushs62VLIIduvJqNOxrlK1zyrPjv
WJLwnSGWCKlujYX4kUkCYXDZoURZ5mBNx59ZQQi7BmjELDovN8fZaTRijbBQAEpsix+yFNBFOJdk
HxlVh3t72Bq3Xex2iflmjBZh4evqqFUIe8bS6a364Fo5fkRk3qb8nZjsb88yk1+0Hb73yZU8AsjK
k9jVCchwGuVpTqUfyEbPHTlLJXVEGBBMMcgmH6fYV8X0C9WKqMMH0WpEFUKp1/LHgbOon9K7z25p
GtRgAbgS4Qmc8LCfO3Jm1I6GCTwtAkV60BtB1j2Z8bs4m87NnEK4GyPNVZPhVGyuI520v3hJCQHq
4rswL5+EZHn04whJnEnIw505FbOnowYBYQIMEBhwkNKUwWaJu8+sDnMN9C7ThLUb60ccK5AVVTRJ
ti/a4SypZemmdrlfxnl1cL29RtHcUbKTGGhOM+DMQaNdVNXPebTfgJ+eK7mHmDb4iprtKCvdxAhn
Xcv0teSZrB4CY8kYUZAWuNvwWsjLxPTU3CtwTD7/6OyLwtafNdfQ2bDQMEL+fLnmVsXmMirg8pFy
DHhtKn9nkzjiVULum/OJ5PptVN/Xs3yQG3wy5pLcl3lMwnOYZmwDap8C7L4q1c4bMnpqS/VdMWm4
rTE9PYmU5ZTQ6Zz5lpQDbSYacbDkh3UebkMpAlKkWy9dR+uoH9KriP3ZljvkCC1/AXbBuTNSvFUe
Ky8aeS/U9yGiqo/TALIfDfdPFQ6Y03XM8jJCKWfOqXJT4jCT9KWU+p2Qmjd1a+2XFUqRKPuNmglj
cG25vaS+UO0p8TyuD0qy7pMseUevAH9g3lMaafX7QYg9GOEkC28UylDg/CTbRuA7ntspfDEKOnJU
TsRgRu7cVgue1S31Ps/f1iS9zyjKrkl0PxjojZZ6eEyJSSATWM/VYGLVhNtiubXgcQL7e/z8hSoX
J8j/faGmoSkcHmU21BenLRDvJE10eYtyrX4upuU+g7jXWCc49iMUMAk32gQihP5Sx7NWyb+hsVxY
CWY91LtRmpDCYxn7Zsh/f35nf678935km94N27A1iqnaBp/+d3qfKAK07P05nFr9N/iJTtVC0z0Y
Q6YhmwTYht5qZ7A0j4i/EBioBOQdyKBjaGKFL9pyAcaRHjE2omfu96NW3NiZ+B5q3RazmGEttsCo
RrlEUuX3QbdDv8vgI8tWdpRTvJ55RyDy579J+WhBFqqmA2nA6cqS/O9vkrWqBX6IoFdd041OLe+r
1MLIiZDL6fOcqNpl10erF7JncXKzIne7yn5I9nfK+UiEIbEv8Xjz+U19MAJ0VaZ6ZlFa0f5zT+Ha
YX2g0x/QacQ1Sf5knevAKbqAyN1bApR+fX495eKAvw05ocqaYSqqbFHm2h7SXzsyxW4kWtorrjy5
eqt0ePmdZh7lTrqjLHjMtewxrJUz+ATX1srg84t/8GO5tinL1DfUbWD9e20Jh0gOro1BJS17Mpce
Jd6BLfDxbBV5VUcB8vkFP3rlQqWUx0bFoHL150zx1681JslCJ9Twys36N81U+t7xbZuiU1974dvG
4Kazec2GAZv3TJpVHnQ4iFnQf/cK/weSvj+/oQ+fAKUiDn6maqqXn5VorNFsbYbg2B3l8pp8Hp+N
lKt39nUaL7vPL6aoPM+Lj1hQnsK7btk6A/9iB2oPuehDMjEDfMcv2Gb8dKquUCE5K8yd1SjuTSV/
nqbiGbnUaz8n+zoiOPjzm/jPyebPgDNBUgsB20IYlwNOoRU6t+CfUXxgukIw6YzD+CuL9zrCEVcT
PdHzuXpohP6Qmvl+6NInMy1/lmSceij+TDL0UvCpOAzNRT7UyqZ5GpWHzMqfdcAUKnKYI2gIF1yh
7LTLWazt6Kx5f6slixnMEU7hRGOizAm61ySWFYvX/vmPVD9YmYXgE6a3ggaKf/07sqc5AUZZL/h+
ySwexgiY7BZzPp1bDqwOKutgKOhiQ00hQrFpgGiviI3AtCE2IMZQl4dbKMNE4azl7xrsbaYWp4Y2
at11j5/f6uXJZ3sdf9/pxZioaEKqcYTPYtncI5HiL1F+9fklPv7qbJXCkqGi6r78zsUgEVsRxcwx
tf5gxizrc6k80EP3uvEKIwdwKiImHb2O37Zfzk7pm+B5qXBf+ni9rpSm/OIFXVZd/gxCm86EasiK
SSTwv++H8nhqtJPdcBZL73soGNiacYCTd5FVL1PfEErHTYqk/+K6Hz1tlH40FSwWHHH5JBYhRayz
mN/z1T6qTfW8vdTPn/YHhRihMY8zo1CRJ0Hl358WiXSAZjs1AUzqa6tSIk8nQMBtYrP3OlEehoTJ
LS+0w+eX1T9aSP66rnmxmkZ2XM4s87j+y+xnpBMOF9Eutcawd431qh8Bc3WyjBhKgNdNh7dWGNdI
kgwkA7ScNWg/oppAG8fJDW5vm1ipkV1GQ2oS0M5dUWu9UwzSXUuFzkF6ggyHfDT2EwepiH50ZvqW
RBFjSO87T4Q3g1E8qbgCHVJ3qgUDjxW5ytydG3he5PQsOz3Ovzjgf7CdELqisRGnKUKt8qK2sXRK
KZcj4ulMYsbK5/NEL8dI47vPH/RHQ/fvy1wM3WwYYiGGsQmoG90XZdrgDH+Y1ydQ1oBrSp9o4MSZ
BmQ2n1/3o3H193UvprQqb+2EzT+fzDjellTF5hCJW4h7NT2E5byLrfaLB/rhvPFnN2Tim6d5fzGk
JlNWYz0HXFQRR6HSKq76+Nu0cN63AuSi0cDZv4T+PMLbqb7PkxbgINyPFkFAphHdf/77/1Op3eYM
S7eZzlk+DUXeXsxfe4dSDCrNDwgHo27sy3p0ul6mYpA113lf3glJ3JN0gns3PAHc+R0bHGsA5Ltd
xgnDOjcpzNVm9qpYFCjBcLjNOgaF5sFo1wcQeYvTxvo1HK7nohkdVqq3beg0cnpq9dvPf8l/qnB/
fglpCcx9Gp2qP3//r1+Sws2e1blgdaqVH3xiz4YEN14tdyTtXBVrsx+k+K3sQp+wQjczMLrb8Ici
cmKcxpSvNNFSN1C/WiW2AXSxO7EEvVZVt/St1XQxsPvYboa0HVEXaIULbfZUKdljlqYPpH4ciy56
XNfxPGgGXLwVbHd7MFv1pJMF9MXT+VM4vrgRSpO2TgALj4hW/78vukpY2LO6rAO95qVNhbiJI+rm
89SZrtSZN7Tgriy4hB7W3ltInXx93QzxhEOxZU3vaZuAA1+h8o0Tm9i2RlM1opaKtdUtGpwmMkfx
sSO3T6csoVQUkGezfoo6zPJy2pTwKDFShNUPCXRHmbaVN7X8r5EuHyDbALqgfoPjRnZsLSJ3Q/9p
0pbDx/iWqqWPmGY/EcCu9cemVX4YRgFQrOIP15hKnZKpAQ4ScTU5UvDqYGYFWmAJie8i7Yj96wkm
wAITGQdiMihmpfU1sTGxl7W7Il/PebSou0KyTinA85EJ2IN1DO4pxDqngMBLClzdoV0FNjEf0lC8
hEMf1ENJXsdKX9CYtmRVnmRTpdO+aORb5KRnWVAlHPPDPE57dWweat1ms9SySdPh/sx9wQkIJU7v
JKF6pUlW0Jo80qopqFFoqosAg3gEw4fr6MRt8wvaX1am1+qQXaeleDWVeifHI+9q2OdSfA/6kpMM
06OTDN+LVYzwPviBieAfNyxaihk2JxvPHACJGW408YPzlNLTOOE5lifCuNZQcdrGPhD5oe60YaSu
Dga4eg9X7Ybp2Gta9dU0pMhbmnEX5rXxiOgFTsCTstqgIczmJUpIvYpE8TSG2bUkm6d+6nAR67Ht
T7PqrJp50jpQaXpDeCVNhy6UXqNRvMLgk51Qj5wlYlBU1vCS8eOztnyHc3Wt4uZJuuxaGzNKAj3g
zu95g9KATRBW5GwkU2xEYCYqrzNjx4x/KYgXXCtOr5UtweiLj+iDjY4la3w+dAdtKv0XH/Nsh03Y
NVodbDqWugKmlUpstHCtzeu90qEjK/BEDE/Upx8sI7392WcFDRw+oS9uZLvQxcdsyRz4FFPFjM9/
/PdjDlOcIwX+n6BSksQtTPPEcZSIy7u6NU7hEB+V8aWqOncZqmONulmav39xB9t0cXkHFHRAtrDb
3M71/94B+o4ZAnxTB+pk3MVW+qOyouu6178pY4PpLdxliXWvJfWvqf+qfa9/cL60EClpmgFaGV3C
xbX1FhpMRuk2ICtc9eaMYzzFLrjio3wrD/NLpNXvVU2Or9q9J4nqKqSm5YJiXPdzkTMAf42rv6jk
RAdizGw/jw0CBvUJPr8e3S+jeE9lUESz0d5XRoG3Uat2Yac85mpzpSygsIx8eLek+kFec22LLLlH
c9ge9Q6+ZJkKTxWIlzbNgCIZBwZSkMhbFEzo92O9BE2qnzUJc6gB/tnaqrNfvJmPng58D/Zssk23
6895+a91cMGXsdg45oKuhjhSp7/Q1GBYNihWd9UP0bTfC6N5UA1ahMv6HX8HDJC6cQCf2PUpIVvQ
haL5mvPQvtjDf3Rjhswm0qROQV9l+/t/3Zg+NZrZD4APCuBjRs55pB6ukSkitr+ZInwdnz+ID3au
lpC3jYDN06AF/u/lNKCww1TNVSBF1mFVcr9txM60ta+6fx99CWLbP8mGoWE7vNxBZWlua1CZAyxG
OSpIa4d+5DbRjwZKwgUpy1It/tj2TJfp+EWx/KNCl8XW3DK2Q6gQ5sUzzazWojGgVEHaybkTR/NJ
FdV1YxT+qCg3mAQczc7fS6l40MGjff6AP9izW2gXNJqLKCz+Uz0dcJ5vKch1kBviVkpBF+gDVDnU
MdAtThKRSFqDyCmWf3x+3Q9/NIoJ1NlCMalFXLxZcllirL1KHWxuI0WXn5I8xBocOyLRAh3YnlM3
im8sau5ge3z+/OofbaToBhqWbaGKouN7UeohSKLojDKuA3IlniiCCQB4yw3lz9uxpV+gd8Yrso5H
0T3Y0fdIHfZdPe6MVXMWg07eLI0J/ay7pQYR35tveKMzt8k71Ru1/GkKmxyvxHpLVJPhavs6ttVd
p9nUyRXj0NSqurPG7sXU2Qjp8GBLw3yNqbg7FJgKx0hDQrvIe6iVZ4xm7Ah+1e36NIf2vu6jnZaN
P5UOY3ZmvBLi8lKT7+n21vL+oJoSk8KNtsWdJehMnbpIK89bbVbwamHihHhYu1JmHceB8Dzsh7JX
I/NeBZussQKey7dBd48bKmfb04bheezDX4as+ckiZm9MmofP38KlSm+r8G7VPnQz1BvQV28r5F+T
iZHrorbnkMnEhDpDCPkT+DNps+y1zkjwMjSZ2pPSYofPIaimVvXq3DikdYGvSupeegp2KP+tk1wT
zGEhf8aqSGdVNl7btQz+0I5VOrlRzzwuDwNng8m+SYyWTOvshvPSz7netpC12pPcAp1Rf42WCnof
UbFF4S75QlhNyZDA0rflSJpfzKUfnXYQoqoW+U66ToTyxSjENJ/EWVtXgZYUr0OiHuFSABluH+k8
ZR7imusZBrCsk0FuZTJVH3FfYxCOW3q72jVxrIvbFYX0xW190FFRkHagX0FMjMNSvigX5PlsqC1R
TDDoTHaanXY9zAz0kG3x0lEIjRT9tZnAsyD4jB2V0UgK8ehaNIj8Ygnfibs9G0X1NE50tJdvMX98
nbuHVFd2whLA3wYeJWr9QO2mFyihkGzG/gXoP8k8T82CulYHbOV9Ptg+OLJvuyxEv1R40dtfTjhI
aqLGHHSSfts+IMtDcpOqgl++mjj8knSXTekztrIGC0FyreScouOR0YT247nPtadEL4BcFeEXD/uD
eVBRdHZ/SHgx5aM++fcbqAbRoEmfymCgspSTpaUkLOSKwcQSKwx++RBVCAUWgA3jV4WT/5bdMdjj
edXp6ug259qtsvLXB4iWKyYnOakC3P7wKZ1uWXxFPk4yKgfQUmsvDl1jXBWG9thvhQFr+qKp9J/S
zcUNXPz6hjJbXMiks7TZcEwUyanjAdMmkz8ETBEbhwyS2ecD4T9bin8vednJtEY1j80mY+Npj+cU
cVFWsuBW3Vctjf+srNt1FF0FaMabxZf077OF2i4GjZDiAJrswUJpD9CVxyoPR0Oa/UIXnhXOz9Zk
fINI8FQk6c9+1PfkR3hpE9jSRBZo9WhgesFhR/7Vy+dPQfnwyauWTBAj+kVW4X9vT10BplqkDQZy
Lh0tSVx1LbCylh1nXLh5KPlyIvkjYL21dRIl3TMVeMhtaW5HJxzqO727KoAz2N3rFzf24fthD6aa
qHvZyl1MijV0UtQWURU0tXTEAHJX9+YOxIQXz81B12qa4seFCAelS741fXOwu/Sl6u5mkT221AC/
uJv/nBa3t/jX3Vw8plSSkjimXxNECdIBmw2omM+UjMksOlaLIMhQe+SEfots8YgieBcnwDgTrJan
z2/kw9GkK6ZAC8JfLk+tUQlQc8rsEhHTa7yoztBp+17xq+gaFxBmIbraCB4+v+b22/45Hm6//a9r
av8OkV4pC3Mioy1o7NEdLdUR4+BNBl5PsJb/v0tdfCyhHDbUjKwy6EijrSaqbGGP1uZe/boBtt31
f3+VAeSYc5VOh+nfX6XpQ90IRDDBikHVma3eS1scpD3y1uanlig3erWC8nd1+OdpDAGpecMUdcqk
2BlCQbWpeJHH6NdsGjttfWFz7ZppRFTacur65quD4KVyn9MI7wDtKu060pdN62ItLlo2emgAywAh
yR4AYQBl5CBl3a7u5NM2iUykGo1CPsVSgCXrAC3bhyLpKIRT1n3557PNYxCp5fhMAL3GN7UYKMkI
Gj5CUkwJjgOxGoa+NlDgGoYvVt0PZ5m/bl/992GboMUGtWAICYNuGeXmzhWZchrHcl/iByKg+f/y
nTDj6prBieo/bfR0ofGUp2EZQFk6bnrk2tKv27A71mRsItgl7ZfeDVl1n49fZXsP/xlVtI1pkclU
VC5HVYdWC00XPzRZOK8JUfgEtClYwNdQxj1fefm23Ta+U+AGRBsfvrj8B5OmQT9X/BE6qvJl906n
PCBjDS+DZcBvruN3aPvcpcQOjLk+aA2rUFP4g7S6ZQmdQ8eOHTeJgy0eJ4D5kI/tFyfqr27o4oMe
9Fqf5Jn5ijAeahGChQ2SD16rL374NoAunjvDi8I8XS26l5emtxyFHmBUnjsE99SxgU/JlZF6xDxf
J6ZxoPNWORb1Xkutvq/FtdqUfkf74Iu7+ODtbw4FDTcAYQXGH5/nX/sotGmiCBc28jByr9oEYbm1
wL59aQkJmYEfZcilFwTEkT7tSzv96vJ0Iv77GOj/WGzbOUkotCr+/c5GDqKllHKSmruCH6wiDyX4
ZiYey+mNgY0dohOkr0qgFbqDm1x3RlPddyxgdWPsI735JmkP4dgmu2kZn5Uaq1PbUZKvFQ20QKdv
8v7VkwhwcpTmMAn1pm+sG4DpngyZyeGP4JbLaX+B2/X0QTuMZvwo5ZE3zsZZt5sKay18Ftvu3E1E
1i8PZYZlTQPwX2nqUTHaG5Q+j3E8sx+xvFxLr+tBDcxePyVaeIenhpogk1WtHLumSPyI6DEL0KYD
YeFIyYbSesvc3Cbf9AIdZ1zH14UOqUVVn2BTxoGq6JzYI+0AEua1Tk+wHepgqVokRYN1kAn4xgX+
FC5ImofFelgQUPq1TLTIRATfRr4CDX7O03I5Zx30x6mvTzFJT8OQx0eeOIlxKYLm+KHQqtWRyEbZ
54OQcZ7Ov0WgqOkPTTLiu7G5y42sdZfmtyl6G3heXLlL0gaxlL9ZBvHzCpHWNIrZZpQTFBsNf8Wo
+2VY/DSzye8lig/mXKW7ttVu61iHB563r5A0VOA6WuMOjXU0WnKdIWndFFL1nIQAIEqVImVHu53U
pZLtkzdXhOou2XMz6a9ozx80Jcr3pBG+zGCmELOQGMaJxMEx9k4CYN+RP6x4sFAWByPXTCznVLoI
gm2HbWKf6qSnD/bvfjDem+HelCx/gGfulHCAHTHMlbfOuj9W+JebKjG8HtzXsM77URevvfIUNtx3
n+VBOHO+GSwYSGCWiRUaF8CsDbA1hF+MgddyctGLvYfSPJ87TX61C/FImhqhNDp8kOp3nYXX/Zj+
zMPmVdory3jbQuVLKvEDsttLPH2LaV04BlnnbpTYNLrMhWdgHs1QOQxmxljhsnrHX9K5+5YK41tS
8V+2IE+p7B8SKbwmH0L36np8UWp6B0PSLt4yoEJdMuPIBIwUF82EBgtFqnlHNtxX6FtkbfZ6hqpm
oT2S0Zct1pDWls4+ap3olkR6fL80+kMWXvVCRq4bKZPXw2+bJ7kj5anXjzKVC0SNjgHhLmuzN04V
KYnJjJemQCAijwpTbPISGsqVTP5TDgfVszOAURKUdrPna4kJlIpRaspW/EaG4MqLNIiM0m9EQaca
U2c5gdpvdLxvdMgcjuIPQxhn7tj62gbdo8WOSkEqn7E+k3SWTU99OdwuyuLLkE3LRBa+uZbuMjP8
JxtQglHk06FJwquqtx4mbSZYVnlYdPFiXw/jHDktA8qwYzetMFlMpnEz1SUZTpy6YYe82pDVeit7
K8vqKJo4o10tR95adrBQtaA33oa88DUq8gqJn848EGuzqbW0kIZhVHJ+HrpN9Z7hBC8HTs6oJJV+
+o5kEhFlU0A4BtwZfa8RJjtRM++NyDpSq3xMunu9zxDem5Yblwtq9pwhMJPCI9ljIHquwSH1mn0g
Pc48H9w2i28qxTqaprmvR7k8a0l5UqK29NRFJrg4HG6H9roV+A7pYqdUkWSPWXxfFwvDEuGJVWjW
bgWm7o7p5rQkZRKcl+bYckgNkCa9bJm7DkqAM7W3aqr37vhN24uh0dxi6E4R4ddmdjUU+c98Bucw
WwUkyzVY2wgwqFkoOzMv7sCbzuhkPQoRilOph9jKiInhI1bs8VZOVQFPWLqeDIZQ8xtDPTwyZMxz
wwKA92z838lDBbQOWgqM6OLJa/3Mvz+D+SKtSkXFFs3aK+2MvZIwF2vty+iVQnmlT3gjFskX4L8O
aqg8af2cnSfbNxv5W2V1ZP1wqDNt8dba1n1BMYAdosYMs/Bi8GaZCd6CTNgceXTfRFviqZ1VeDUi
Oqfrxts66exdtiT7uVZXfwPc10m/zVa2M8TZS2aSml0b7bgbiU+uB8Hm17KvxiyhybrNMvOsN46o
yplhz8bZoCEYJ0FvWo9ds0yeBbCTsqnpUUAkrTpy4GjGblTx55q6Om2e3n09EVStFK6qwWDXtOwt
ioj8SkkvpO0+BVOhVPzDdTjEg66iJC9aXwUswgjljFH1isJB1paPUqJPDm4tBnHB9q1b+uy8FJnk
E0gI5yeLrJvBbkJnWvnAQzq6YKZjdTMENTtBkdwF9jX7jTapFKTTM/FW7dEKNTdtlvcVZGjQERTA
6myse0ulx9xr5q9Wgkm6mHxZ1Ccpeo9Paaj/qKT8ucoQuGrGUjrFRCtM7fye4Rfx/OKofCui4bEW
/ImcuUgt+PiISzdtz5o324gMzJvQdc2ezzXZkU4XtY91KKOJxBvtWUti7zp9+9wAsYhzlna3nQKV
EayEmiGeVMo721gKP7SZrlrVZD+3nE1FWP6Whk5kV+mowiRUagZ7zOPiK8Cm0v2sbD32SxoWtAvu
pUx/AtWS7lMNlthY/5ZtVqRRYUJWBr9WhsHtVfWQsziNoXqXDAzyiLWSrXPyTkwNeTJazQxThSx0
4CarPvuJoYFI51VTduRznMWoK4AKsnyPlNyZaindT7byY9Zm65T0HWP6DWVzjEPDlthx5kgr7Y68
p1F9Hc15dIFkj169hhvNbT3hVliuxGKxOMpURC15RwcO9Wnb3qVxv9NSTJ55wc1YmUmcsHbIzOxx
WXqqIK31Oy6Sg0YYNOVtB+PetsL6kbR4pfFUWdKtmDpQwySm9QsXzuA/kmrGs9XkF5jnK/4BafZM
kd2Ihk9iyOs7mVRbb9FkYnim7rnt26deL/ZJRBpPWDxJCbNIVxUnZeq+RR2bq2xuSJAKYQcbewJ2
+ZrWMdkBZUpI3k6/mUP1PvGxuLKxtFcjXaagkMlsTdbEL1cmVkQXV6EEcMAo5OM6nJQyXo6tRR4a
PSIXINBvAm5cixeBAYQ81h4RQbuM32IS1hF9BVjxWKj1Quxk7P0KW+FNWqe7elkjpNWk2TXj6h3q
Pqlh4cBXUIAsZz3X62LP+Uxz40oRLiFhu26tlYBE4cyHhnq1KtsyIpbID9f2d8Gpzp203vLmd7Pu
e1I1NqlMmGV7PeG7M5v8iMdljXnXQ3KQFhYxE8QAyhyobmv+0tZveQe7JkwqQFfqfAK6gJSFAjS5
CQDDcNEy534HQtGzy8g4pEfdybCazrdjttaxOrLLEHciKTSy4PNfdjPW1CTid2IBxt0gn3rWNq+O
CDVKO75OE45FhmOYNjEJ82IeYACm73OnE9osvxu1iK/zsjj3sgnfpHdlnJqHdUhoB9HWTfNaIUpP
DCiHbG+EGkCnSPfoR2NeHSFRkWNHQ2YQee+uiISdtcyBldmPJt8cMo/xWKVzfZ0UqFPWruWS0PeH
Kuz3Fhvefs1sJq/yBH4zd6CMnEUc0kow30lReajHGLVg+kueOuHglqMcFM9EWIgjoO3jVIAfNiaC
ZSLpkUZ8ilUHCRxabYzpt+1e1m/r8V0y78L0VGTeunpGhEHLUQeojbdN/a0Mn8EJLdovjc+ScFNH
q54W+6aYHiLxCpjNMYvFSes3dW4dUzUwwWV0yiJPwaoWpfTpph9hcoUDTWgz8ZlYX1fTV8BfWkN5
WMr+kJjxIRJmkMuHtOvOGOrIaidCrLNOrPLX84QLipNMZZunTlWvpLm8meEjraQYqhA7iNuIkyzI
xXDA33sTETNv9nT26bjPd3M20dCKd6meUkhWz4oWn5Vc2XdpdSUpUqAx2JCm0V9RDwoB8sAUqQkE
JqcuqjEcjEGmqcuhVBwY9sdasU9dRdirLuFifGc55dgq7fTW9CRWVKuf2BXOvp5ASikrTzJWv63w
xIXRqdAI2dUFegvxkIz4U0uQW+xzSMLck5jM4UXfkVTAtLdTFWOfLfFVGHXfevvBHJp3aQwx02g3
kRE99ON6Viqbk18IZWs8WWt+1Bso7WZ6bcrFduzxl3DawruZjY2zvSz3lGyvegJuHakARCOpj5o2
EgWl/rL7/qW0xwe2NmeclfXYnTVSRYs4R/CTuXYy3OuiOdH73cW6ep0YUKm36ACy4bPoDurPHoYW
VGDrHgL4OVWN72VfHEyrPkZ6+LK2xfecj1UpokfJ0p7hi0K2KrozcF7IfpNfLfMxjKV9zpoZqvIT
vpWjLE/fkEyYTDy6b6eHfDXf7VA+tIYWNADuwkra993ArGk4YiFctbLcDPiERi05TNS3WibsKAWJ
o1rXi01sXBKdlyE+rUl8R62PpSxEPnQzVxy3J9kldGOnkTCSrlaQxZob6rUPMzngBO80zIWzQE6f
m6emoMDf945lmggbS7fFVqaaoy/budsazJlN7sr6b0M9VqQtI1w40AKmX5bu81UKNoA/bitf7/Wd
rUuPAIJ1q/ZRjyOV2TxITNaW5k8KiRVqc8pq1l6b3MbY0m/H2rxeC79Z9fMQS4dpqhFhmbs8X4/A
Hrx5Wb7pZG4R4RjatV8MJIOYKIMw6IUwnSzxGjVlIM/zseHW4S35nZQdYnyP4G8cqIoIODB1mZJX
UhiiHeiR97GzYfgTG8M0CsCYRYMMr2NrmrvQ6g49C0JL8VaH2jrEnp2UO6U1rxUlPQrs+KpWHtJK
PbXZAaPZ0Y6VXSe1e7okQWiW95pmfls5WbcG6XmdtLcWrshurI8iVjtcFnrqT1hMtTLfQ5K9ETVb
SRZbevOGkyuy36lI0pnFQtbIphaUBPoDaC3o3qlbK+WeyIfdghW1Xqh8KLE3jMfB3g9D71pYZMiK
pwHwU15/DwUlAA4ViJ/ddjJ2iBz9dK0c2ywQ9aoeujdvoiRltepepM1OzlJfvrIA4i8koRLv4NF5
CQrUIK4Rr8e25WCj10cK6ZhFJWiMijOOb2RWehnX5UH7CXwBmZY9AX1eUb90k+nRuPeBZftGsvo0
M275p+xUbQjmUPVECjhrKq5S/aXjYw+3BGNZZYsd7U1Tg5pNHSdcfSjoXpF4Unwm7cflxO6o0cti
KV5h7s1OBG09ERIKhEkDQU4+aKHkbqXe50NOSaaTDlZi+gSBPoVjCPQ/d8eeDvS4HIsc7ixPbdCZ
N2KwnZnhqpbkStbskOLpDWxQV6JpiKBx0kjQXI+oFSQejvE4/WZU0W51tRS0OeY3Sch+M/ghjoK+
DNLMhibEk0+Iv6tVDrGExReqL5FCgDT1J/IfH56M3xYNz8wMEBO/FEV7S9rnQhlcvmaioeZDRtiW
wYdHeSjVA/9gyAoZ/GiJ7Q7QiIpwWxrUQ4xiJioC5O0avEDJQpUUoniVFQ/XljfY5clCcm9zrZpF
T2qEs8yE/1TEeIcdR25ln9TVDi7obmBQrI2H38NpV9XV0ckV/0PdmSzHrSRr+lXusnuRZRgTwKYX
mHNOzsMGRlIi5sQMJPD0/YHn3JKUYolddVdtVaYjimQGAgh4eLj/g43U1YgxA+uB7Y66HrzcYLwW
Ty/6WUTuw+5DSJUBTh7JppcNLtWwEaCFsHINCzfjqNoPsZ1+y7sIpWbVr08kRAVVFzm1hTh3o3Np
p7lsCRoHUKYGDtA8RQPQXMWuIIpnaYlG/ISU22kmRzka8NtpdlXGbkKqED8/K+uywXAF33QkxK6z
5kSqjPJwkwp2lEO1BiqYVvE2DaeruJI8CeWRTsHTLo1vxXzyZUlctUtODeX5adKXB1SQVjHWeeWQ
zMvAXcw+kAqpbQwuUfAqUXAFAc09bNGo6nEYSJygRWFI1Mxh1Okj40wzkiMxv2UxbbG095eyiFQx
BN3K6bDaEQEkZ0pKYgXBHdeaOYCSZW5FFJQUkWhppJDkEZSegcVAXnEDmSqspcfRPWsyqiFuPw5r
Ifh+1rtrVieZhe6OgWgr59IhVUTJiVezi+1eUzG0XThOqcfOol9eqYsnKCtrMU/8UtJWTT1tmxQp
ePpfYUe8V2ZOPZ4DPYyVRWyf8EWjkjFVLk7VAHXTdV8XN8OZU1eaCtAEMgvTivdMo2CcnPcUkTdV
IaDrwkkRm2b04wEXP5eRvk+7Ac3VwAmDYIXZuJ+ddDeIwVIOyDVKVxG6tFSg0RJxsPzdVUK0watk
wxnniF/MCs1Dv2/fc+AaZY8SfapekeiuYsrRPaJ/JbYDRnfyg8Zus9INyDFSrdrgm7UqsYxZviXV
sBe4bSF74VDSSz/XbqBFBw7ZAqL/TTK62FxiVhb0ThLuqO2/NtVwO7VYoUP1OTWD1ymZIzeVo+iT
V2cKmE+0QtmpxCQELXS9GHEM5UTfdY2HEKWDMrTbtuXslOjJxbBPRs7tydBdN3VZu81Ql+sff9Sp
UK51Ib3pxaJyoSbhu21ENKnmv/34MoryM4X8f/Xtj29c/MrHx4yn6e8PHKVZ3O3H1x/f/vF7X3z7
4wfR0obxNC5XFMj6jRGmw+bjbz/+uPi3MohhC358u24pOohJPdk/fkbBSbU0f3z9Lz/n4keQ5lrp
UG38i3//abiLj/prpI9//PidOKuE1Qio68c/ffztr5+jDt4WYQvsIGO3W0bbSlHvxUHtPDVbtFup
q68aGX5uVaZnswza7+Oiv5UGKvR/biZ91jmbpUo0icIK+8L8/Z96SYoQVQiyAMwY1OVKF3srTBHG
Waj/fmf2L/ydAvocydOLxnKUxMKpKQgD+Eus0b0gCeEdSk0cQNgtGlcVv5JF+h2BNSMIYegDOpl5
NNqMcfh5ZsVySFpcL70h7FzjPJhBoBO1ChozlYdzD8rLSxdjr6PO3jz0w3Vc6FsN9/a6f53k8auu
2Sc9s58v55JkX+R1wFmFGw3Qb1NWADUrCDMp0qhBueoklNCNmfJDoaqnXaCDFS0b/8/P+pP2+C+X
cPEQmsV5UedDxB0ZqoMcHKLkSZ/Y3IlWGCTtpXO7/vOAn0A6GBAYAfwhHTL/BdT4PKnpGSN78NSn
0cnawMGsyaFcjap59wW069OhRBFNJFDsOmDbX592KFFTmRLmVuHJJMz2Up3sR03qpAvtK2LUJ49S
R4lqFogDS0cv+NexBBQzpDJrCw8RQgfku7kUelSksodEHVztNN3HHRcw1eD5Ig1SQaOzYS21r0j8
n4B0GB1CA26kBpczX+ZPC/xETo84dsGikWKD4gnVi6oyXoQ62ybd6aZTM1PWp8dMwIThz8/1d1q3
LOgwBQAGSXBK0Hv+deixbHoEGunz4zDmdGrrSQtj1mYTUwtqW8jmZ6cF9C45U/0mnRHeA1rXqU4/
cK729GOJXHDLCYHSVK4kx+6kwG46gaLN0wQLq+gLnMbc/7/o2/90vSgP/3q95eJEWNK4VVqjr2bI
eaArX2C3PlmAMw6EVWEYKAtcLopwWlYZuimFp6KJe1pyrt/LeEupdJD+fPPnl+a3ucx0PBE0s6J9
gM1/euz50qijYCCu6WlNTwkNqVS5KuiDVk244bzyBdjj0+EQA1zOIrYA2C+CxsRpBeVeMJOIa+HT
sRuLk22Md5wIQ9CMf57aJ/fQkOBOo0KCgigUhV8fUx1nCHriGQJLhzR0CqhXZKaKpqSqXP15pE8W
BEq2RFUDyQ0oHxcjoVE8CSUvhneOEUbIaWNJrX77Pxtjnu1PDyqUzihyGUS/BEZaRncDatcXu8p8
mRdrgWkQXVUYK4oiXYQAiFakm/3i5LWGcK8X8be+VPxIGIUvXvhPHwyQj5kdtES64OJ29TT6zsKS
cU7adN/nySt75X6W20NI5D+a0o+hLu6apoR9pZZAecoML6UpxatY12+rPPz3QwK37Mc487r/6eks
hlE+axVTEhT1StDkK0w/voI0frrKVDTgZDRsDFW6uG3duKyXBgYlHl1mpwskH07kf/JkYNMhuU/l
DIrhr9Mo9VEHcsI0MLCmODraAc5E4vjGCfWL7OGT7QbQNnwhdCYROb5EMgs9Ks0ECLBuU/Ye4SE9
QeBWog0qnbm2vKmafDsZX5E2Pl14qOMqMpgr8TdYs1gH2ZL1cEKDqLypJprXM+1Zzpyk77/gJn02
FJQsGYVf7qf2oeT904IYMwkRnnTJwpuMvbGg8hGKIBxRd0qK5Rd4tU8yMWNOTBEJ1RD+0S7f26HN
VKMQTt6Q3eeduDFxY9Om8IiG+Z9j0GcBQiFpxN5i5qD+lnWKdbEM1X4GKObb03nxhqPHNtfiL/hV
nw0DuwnxW9ilPKuL/ZXeT66HNJo8WUNdsThbVR1aS7n+ir7w2RokBomwAUm+ILP+utqrE1aapxPj
NM1MwaFeyljL4Gb2i4IZgkRYtgmF2A2oCS+bivre8jt1iF6RPWk2ua0giovaZlB7G+WPL17FD/7C
ZTQ2FA2WEXBQRH8vQsrUtJMeZCzWjlI5HvMYFTkLlGC1UnUX1CJBbCLxqIKXWtLAQUateUoBPSwS
FbQBsCg8alvdVKrcnCTDS4vS5tSw7hLFPMvh+kTxYqGlfg0IYi7h6krp/nmx/M4OgYr48wQuEtsm
wpS7meWtwh6qCoktnVjJU6RvZxmikCzNLH5Hkeovtv35vvx231R4l4IMtxVy4q9PdSHl3bKoePMw
DTX1iRoiojcLWujn4l0Dnf3nWX62Vo2fRrvYYPIRcacyYTSlk3i1obF2msn9//Mon89pNkggSYZ4
fLFST1HaNjpOl95ZHfGW1S3sobxQ2aKnYBVL7Yul91nsQpDjn6NdxJMejFNSFoymqu8jzWtNHj11
cR9JX8zq83sHg0eaqaMIq/z6pIKeLk1eUibTF6OzOF0JmMbhpfkfzebHKBfvEd4AQqMtpRM4yicY
kKYy9ghtqo6o/A+nc7HeMRmK+1FmoH62B83fMulJraQv1tunKwGCm0y5SIDbeXFWYtPWe2L8nNA0
3mJ4l7GMKvDjWIhnMHHGFwH/05XwY7RL9SHII3HXDIwWKo1zDg1gbGiv6hKrXP/iMX0+MfIBWD3A
oS8Xw7ISSllYjoQ7+amL0LZ4iO7ndynXv6Iufrrs5szj75EuFgTqmLrQ07f2Rk2y42GtF50NAPWL
+Xx66xAQJZ9mU0b45NfF3ZzkODh1rIa2uJr3FzRIHLm6j5r8PxpIgWIh8sdvLOhQGbXTUmP3z8IB
x2Sd8iTt5ohsKv/iCPL7I0KLXKRGMNM+AV5cRNYm4UCHqsLJCxaaO0tkN0h9t1AlceTUTv92gshg
6G3hNiV/CGT+ev96qYzETiKwzoOBALrvs9KLxGiPYaiXy1up2ZwQLP5znP19aTAoBcylIKgSEhIX
ESmdjAxCFPzbIp0cQXtArXef4xbz51FEiWv/dYtiGHzCwCeTA3PU+nVuhgimVct5ZJp5VlsnL4CM
IUAdPwtbECyBsTqTYqR0zfCW/6KI9ukMKRMg0CAIrM350n7KSytUtNSw4jVrF7M8KNx52Hr5cHb+
PMVPh1kyCORMHSbLRSwccF4OQyAlXhiAF6ORN9HbWqCu/OdhPr2TKhIghkzhCAXVizuZplJgBH3G
Zi+1YJNoXuLsjBZKUe9Osif0kT1RN9PehYei+venKFIQJlTBBIedezF0IhVZGiVjTjKMtHix2PKk
ETY+fRGCP1ggF4sFxqxKzs2eDN9xvtU/PTFhUrBrSvXcw5dJAPqlWFlf0orGL28hgKyA/LRTpqn0
Kcf2yAFREVPiJgKlA9xdSiQQzPDI23h6i2U4+ql+kI32IWu4L/hSfXEO/j3qQeAg8zQADaNLeFmZ
D099FreGkntdIl0rV4pa2rQhjlIQf3Hmme/u5V2BMCKBT1BmztJFeKVfncmZJmPrlkBK0FUmHC/U
L3b03w8IojrbzlECRmqBdPLXW9/qCeSUdso9yRh5Sx/GCv/R/DkXwOGOlSMBTsGR6fXPa3r+0IuZ
/TLoxcwotwCSBDrEGRyDB7QPZHUA9woUhWOIUcV2XTRPfx7yk8AOp5B3lfWM38SlUglIRUHqlz1D
lrWFXYgXqBPmo7SMY8AEU/NV/JvT1cspSgr7yBJdFKomF+nsaDTRUAt57g1Tbjai5oKaMQXkvtWp
ciCtWhp2CePod6OG0PRX577PZvvz6BchsFuW6UTdEZV0ebDKGHZBf3ZigCghJJE0X/4VJ/62pjn+
Na8Lp5yLL//Pv/K7+cVI5//NOgcDHv7//4FxzhwZCQ//2jvn5gUTzf/avdRtfPqv/+XWL6e37//7
Zyudvz/hbzedpfQP9BzYlAWKN7OSMyHhbzedpfwPykiwrg0kqRBkms9HP+x0aOMgwTPLtFAK5mH/
t5uO/g82wNmsj2CFHhAGOP+Gm85FgxCTGYkiAmqKHNXRpyXp+zVWaDhuheFplO3BGpwwNEuXjpG9
sGRvcWW85/boB464+ul+/b2yfra5+Wh5/XiRfh/0IkAtzkM9Qc6R7WR7WklXy/3CXxymx37Vb4EI
uqHXr5cHzdGP2atxHVtLM/CnNXogbl1ZQ2FODlwCWz0KnnAdv8z/Lb4IZh+l7z9d4UU0m6L6vCw4
FtnaeY+ZBHLkxb3+rh3yTeOI7slO3HaTL8zIhhhiZbZsI57mgQWyQgdo8XY8xt75AUs4GovXZ0s3
8WHxYyu81da6DwzHFR1tLSM1YCKRFcMctgU7cUK3hm+3Gq7+fLs/xIx+nwxZtkZVirLexVasNGc9
KPHvtrP5dls4JK6WVnGXOwusC2IsusxiP+xhSBG1zwjnwYJbK7Elu9WLdlCBzzwab1nu1k/aQ3N1
9g34UvYE9nLVbLUaW25zcOX1hGIbkEUv8ier3DdbaHOCC5r2JTzm3/RH9MYsXBzMhZf55520yRzE
TKJ14oBU8xd25NXUqMxFa+t7CJGbr06EZFW/BO//XnM/bsJFjjws0ZmjAzYv9OW0kgREfg/G4/m2
eY5uBu8DLuyIj1PHcdQ+oZeqTysjcs4g1wCuCWboKw6eUzdUfO3SDTfY2doUReEbm6cMzwuzssPv
4Qo0pSe9aWtsCAuzkgD6W7E1orGxUTpfjQ5419f+eZM6koXv8EP2UL8Gbu8EJvDgF9HJ9osrCE/F
UXuZ7ma59zUWnGlp5sf+XpPWEosEDodqhu+yaiXf/VO6Fzbwdvq7wdbeQRBtO6xcAWQ+Jbwh2V3y
xRb4Uf+9XEoEyJn3S9yg//lruMjKqsDTkLsYgZqKX2DLobEk62a4Xtqw7swTaFlTLI/IbvCM/eRq
sZY2cOus0hr9yPvzwv4Q6/ntaii3zuU6cvaPZ/5zjtkvUIYrVNlunOZ+uVaszkvX+W7YqY19vgkK
S304i6hnWsG3FJDtEcS9Bp/pIK4xzW5MYOZbkl/DM67y26XbevWODm0VWApGFJ3b+TrI3v3AkbRy
mweKuurtnycgoknyybIkh/nnFC7ScU08qyHtQNmWXcSSxvo1LI6CeCupGynx5dMhytyTcRi0DDo/
spBJMduOWUY53C8yy1hM3lLPEaXD/6GnH+WlFFThdnYeWODFIUQC9BF9M7GBKWfCisLR91Z0Bate
Bd5hWmk+3h64rJiBd+axQWEHvG2dt8V+RBQt4Ifr3Gq37VY7RKvOinER6VwA4HK8p9NarJtgA0sG
EmKFXSu0je9cHmpupgSBs3zM34v38+NpKz42lbX0YHo4y+dkNT0GuxC3ltJqH4O7njPWETtU7ZYP
KDY425ujnzdWt+kmWzuG4zb6rpy3wJdy40mC2Aovmm+A7jVRtZ5x8c1GqtCk0hyg6zObUoy+VVSW
4SQcFog8ElKUQgT5ZqKoOphndwp2p+QOrwln6bXtOld1N26l56EGp5yAGK7PL8YS31HgaN238R7j
m+JFfIMHcejfOke15z8rp3BOq2ZzXzjyk7HC1tsCAuuAQ75Sn+L3pVNbCxuRMHfcKPvB6u2l0znN
OnUpRR2T9cJOH3oXBXR+BjIhTG+fg8DIroAYG/aYBaEyc1I7sEobwalT5AxrrkN7HGpzmTl4Dp3u
qldc58s9XgRWci077WSd3/GxsSMHVp6XPWe7+g55T9pThdO75cIkRXULjEo20NL5MEqKBkRBM1uV
K9FmlSE0ZQJblaDWQsEwJVxQgAqxJjYtSEN/eqifOO+vQLmnHh7AfoJ75RXyUlZ5Ex1OB6iU0Y2x
r+4wMK0s/oqwMa5PVAcIk27bbBJ6Vp68mR5SAH+byRc3i2I1bdRtcaW+jnfZgRGJJP1NBwQZ3rHJ
J99im+P2K+NxXAsYwpqDtM5yq39rATI5wv5jL96m14qDiuBT9E1wli/1UV8jSZBed9fVvlhjaXNF
e2TYgTQ/m+eHdlM9oxbtokH2XIOTZV/W7sbOUpe24Uz7pneo5krzzm449PKQvzWXN+197Zzfwfrm
ka0yrwXb5DxJFwW5kARAE8z0WbobX4Z9Gvu5xHStFPopMOm73pfAeDdW70+8PmcrvaO+H9nFrvG4
I8Y1tXej8Md0E6SbCUYQTEwk/50g8yfw5sRXFQ9A4NBHWCVw7844HbOzWotHZa01vvSuZrCed5Ob
RY5cryBfRhJMY6t8m76pCJntjW+LVemdnsW7gNhx26z6fbftnzkHwvFVj9FKMzumElNLtFkB6bWI
4DTRu9oLMZSuTZRte9Cx7+22viVKPUrvYX8Ni6V10DWhJWMKiFhBJHCNa6Qyy/cBTd7IKlbdCmuc
KrIH0p1DA3I5PoRQvKYRzXc+F0Xgo9gAQL1WtG1j3Au9Uwuzy+I+j9ZndA9AyGbqAXUU+OsFejtZ
arX9XsA04QA0LBJsGdgvZPP8DaO21nhuZUcvrGlrEOMKU+JF6e3ezve5k9wQTDH32IH6tzoHC5fd
cA9/9QYm0VFy5r1YeEH/yelXxXPGM8EED2FNS7aZeOokrraR7mXJJBbW3PoYh7X5Dkuwo76NBouU
dbFODrwl8itLI7wTXzsQ4+D6nNgT12VNIhisiu+yHxxTq3QKQtgVkG7SwNnhJtvT3odSnfvCTp+c
8SW91hpn2nZ7hIxRGQgbs24fz7WN1JHYrsHggx7nua4SC44xCqum9i20h9X5bumf94qLffKqdUuP
4OFp9onEio7ICqBx+kBcDRtLuha/nTszvj8/Ih5d3beqowAJRlLRbO4JnqgXbPnc2tR34uPozK/N
SvXLG5arBCvLxS/Q67fppr7JPc2XHNE3HEcxtevJ15zeD1zkLqzgdmnSxjtq1mTh4+F0tsD+6QAG
NrijMx0u8QC7R6IZr7FrfgZm/6Lft5AMCBNYMZV29wwTuJxf7nlXH/ZAkPX1SbAXD9lbH+218lGE
r1D6rWCPz/2qXtFMhIuXNatpq3icJ2zRpN5kqX72FN+ne8nKHXEr34T7YF0eThDmrNYEwU7KnnK0
WFzNOXoD3UB02C4ik5V5Mz7C4Pb0bfBNWp3XcK15mGFhobyM6aDKltIcYmaueMZ5G7Bu6BhGp43w
doa+AH1M13cG5MiaeBcdar/30TeKXMydvXwl3pPwH0TFPDm8ufejTYssrW25tMSlrRmO0Zjj98TG
/xjy+cKZNuEOypNTWTG/HFvBCgQ8/y4cxsLMNnFsBjenl0TjDcTzbzsyXHiXb/F8JEy1fmM329MN
j0CxNS/1xmP4XcLW0BwGC/5ZfHva42r1NlnCU/2A7JfImSaw1V3viE5+OLHXm9WKPdeXevbMe9Fp
X6K96lWP+o3iFm6NypADY8GHfWClqzE2BRtSBpu46JwIoGQndi95CKshjSHcKriXIBogWee7M5C3
ZyP1YNgtbEXxMOGBwUPjTuAD72j+hoIdN1703PnQUgFecRxF/cHYToPJDvnUHCBoCzT1kSUwF0/k
mXtl02krjl9rNCdvYH0HyGk4Pcwa1EJs/PXalegG73nhRVYM3dieg3fhaN16aYnb4J5lp5iLxqru
8H20eXxxaorXyyeRgIf+hzlxfzRPu+9u0yMTDVh3GMrAy7JGqN/GvgjW0AjE59Om18zokB206wJi
mGBnN8StNIbJAi0F6vM3eT5H2jknMT7xGpcIS3PyFWh3KzDJpBGgwAHAmt4/DljZRi/ulBIhGa56
ek3XnVceU8JODoNkMmO/8thpWBTzam5c3W5sZaXu589v7ME+P8B64DKhJGyUJxTgWfqmuIfZG7mI
MXJYjXf5c/MMh+g65LOh3952dslrC1EV5I4ZIBFqlTWrjIetBUcVipI53JyQxax5AGKG6pDNV+GT
tlatcZsTefo7GDGZibenPz31oYXc/XFax0eOLo7xdIJXaeZvQ0teaSWb7Lq9RxM/eOMSp4NodcdE
RfXMpi5cFP5yAw8e4z3QIQSy47KDfGSKV8qbuuaMacVsEZb2LVopa2Mb3oyb01X/LKOKgAXuWho3
Z9JiVOHXanR20saPFoF1RhtezW665C5bPMQSok1WpTiT4g4ksQKOIvK1lu/Dxao27Fw5tvVG26NS
2cyLxk6d6Kb1ayi5N6qL+cYRuij3mnX8HN7NTxWXbrIesqfJH7RtGdhs+s334kr/XreO8N7tK6t/
QPJVCZ3uLXvRKivoTeM9OzmJbqEzeiNfLZ94XSxU5ddkEjDaTqZ2n/bWCUbh4QzZH6k0Qn/t6sp1
OPIK+myywgJaGifMdFXu54WR7JcH6AykFf6ps40tGhqND1OSDBRVGHLUEBM5zHA35XW/G22e1CZ/
aA7N8WxNTmJCcjkCbb3l+fgN6z1cjS5/20r87+TwvHmZQ9JAf7rTXsQXca0Eh7Jxzwuk+m5mL7d3
qLwwEVQ/OSj4Kr4nD2i6l9I6ucc1l2yVU7Y9So780pHiItrgSZj8vNfg0ZA/eF8gmnub7Y11m/sQ
RV7ix+ZbiRdM63TyNja8pWgjulSs0KvYEbzZT89W6JExWK2DuP2qfe0t5Y0oab158trYl47mTZm5
WG+3CLARhfVDGpvz+u0sg5cwniNXSb0GsvC4NTyoyrwf5Ocgr9ylu9wMZFKVj5LDPrdhpFjZXXlX
3OBvbp6+9/v4ON7Cm0GKZk1Q+ihRBU5m7HEOlNkF5+pH6nYb/BFPXn4DzsUUOfow+uZMwt88w47C
S8Dsw1X/vVXt+KCz4AYTSttyn4DQuOL37cW34ibzWi9+rL6J3yWopK+nXUuuQWjfBK0jiwdY35wA
S7fP1oNkU4SJnB5iInM5oWwZoWpgy30AZGHVrlukns3aGl6xMngPv6WrhccH+er9KTfDNwznwSSD
/7KFB043ODPCms3X6fJatdi0rGAjbIPaTjRI31seRWCq93257wiL0AlCTFjf9UOzNdbDQfBVK7fb
Yh9ui22zhZU7Byr5Sk7XxjOxLtFs4bDgGUQ2ASaGydtDcyLhcCk2oTyjrFC7PeCfJa4xcb1qGzNb
J3fFJranHZeCUGpiB7mZ7JAUMUXRxTfirB4Xt+ptOF3LphBZwffTijf3bC7204ZztoNJZ1dY89kH
CWi7tQUYfmRNC7/3PsIO2jo2Yey7/joYLoSmZAff1hM7S6pdoWCz385JsIumgKutFC/OfHpcNu/f
wHohUycPQ7zaytpHwTnx6SfYjX7jlBEJ59JiM1gMN4OjcHK2z3bsG40TbvoOdMTtMvRGV7bmQyQa
HN64mY90shc3qwUmpKvcpvrpNasYfqK18NAgwenWyvblNevDFsxhm/jhUdrWvmIOdnVLRL3qnf38
oEdSRMGHQ0UMXmvHu+ie5ruJPl9qz4fR3n0PElfa9N7oo1D0OK/Z/MhiJ1jU+0jns4tDXe1D/Vru
t1rrCsZqgaGo7iNzBz2ax0IZCuMQPowt2XB01EIeJy5SRZ8baNr35YpkywbKQv1s2od3gV1u9G8y
WyXnvnxH5LgZ7sqUyhpb2C722YrW5IOBfFM/wPvhfUXBRrk54Z7yhNYFUVPZ5EekC9hbWovx2ULM
OXKJznKD/F/mcLKWbMWPXRS+PMlkCn67Q3ljH8Er8xqfqkbtgklLzGqz2OTvUmjGh/yBg/NwNR/e
YbKF8EHtGpCaj8Kyy5++cJV5qI2jQPGExIO1dIxV/hAElk7r0uosbT53J+tkV3u8N0+CH8HftaPn
7K6N/Nwllek93N68xRd9TPHXFtVfVU6J7hQNevAHeGD/Wp+bkhPYl3BJZZ1Cb2RVFhuTI69lZ/Qr
/4vi1dxwuqy+/TzWRUNqiLG/NWLGau3JVSkEVFaxW640D+mvdXT359E+UNy/jYZaEr0PkebHJYpj
WETyOU0oYjfUtHTOceNVeK1YoomUlBN6ZDP0LJBzYuvCBN01jl/O97MKMmCVf17BRQU5SROpLJfT
fAWCFfp/bfMxRwdkNajdfwWPvQAi/v0sfxrvojVj5IvFaYqYce/me/RbvHClrVuKRl8pwX450kU/
JpKMOJIVZnbajpyRJ/+0UZnTuNH/airSDwy/F591ftRf28R/T2qGToMxnuue803+qWSbn9MGtyIm
VSro+iL6Hu4woBEfC5930eHY3iBWft0hYOFom2XtqtH1kKxoQlCqajlt7pp7VDXLN/lpQKKY2h5b
32kTBsdisAuNDkcheKG6yZRrDWYdhFi1gkTvtm/NOn+Vxrl29GRAErYHS31s7Xg0ZykT3Snt5v3b
4mnascO/Lrbki0RmbXM6xnvJiZ0AVTuzPJSreIOiHUXMt3pLxYyKld2t0/vB4fDcee1m+S4ecHfq
EPw3e84D39ot7tsevLrr0i4HS3/WR4cShejm1KwQZQMLhPrEUbFOdu4t7ZEkoDCDt3pDFQwarWm4
0lpfL141lyLaq8oFndyQ3TB/Xh4DF8AC9VOKenQZxIdVgTiBaex5etfj8iPEapvMpVwRXEn7yZ3s
cN+7oY22m0XV5yWy0vXZNzMXpf99bYuuepvfZ7fCy0g9k7LPVvCi28Ih6XWUdeuy990MGxE6pwlf
n/27fJh/VbpfPESuQVQvX3Sqh4EfOhQ83OouvFpS8Dhbe56CN0Q2qcTdmeYF5aRDupXX8Mw9fVzD
tE7Ww9t0O2fVI4jhQ3yL6ykvdLeKbyngV7vcS6kizbu/VdNYOL83jZ/XdhlZXWsvyUBDZzwGK2wt
ao75iFF8o9Ay0ig07tXazGNkfcgPz45qFTdtOrcjlqZ2tXTru+QudvXNgJUSsCUOr9ASM5RBTIpl
rGD+c5sbEBGRwbS4bgoD/kLdoHWwyDeR+lgjzDHYnZ1kvpyZ6YrtaJhTv8gxzuu0M0nSswLjNITJ
jsNt8VR0gGwt4zvZcknDDf43YhFAO13JLdjUk11yDQzawzjLLvfsVb5mxbvJozb2kU9mXrYOrr9q
6sifBTYZFhUekbAUsS389Z1MmrgIlwOBfK6n0iV0a4QbTZQ4HcXJ93gA2cX3dEeUXQurajtXmNhC
SSVgsznnu8jv6fKwyy5WXyn1Lz/bYn6+ssstJgyjZqq0eYsZnGEf+oODNB9XmV/jCGeO6/kSKSVf
01nlrCpzt2JS7W7LkYDzlzFXnjciRwIUTqy38E7fnmlUDW5ld1vVosCOdu3G4CyU3kP/JNNny7+u
H6X9wu5uUnd41ew/b2N/YfEu9zFwX/jqIF37u/NMk2iJUSWGbNuLx5YDkFefDvXZzXAPgelmauhL
4fxUnR5gGVmVsE5kO5+rV86ww0TO8HQv9TP0AXd178hAXTj6hTb9F/Vk4TKG9uxb2G6b8TkcXlSo
8ndUJJGi6pZEKlJeu8AO8nvuA6yi0n+yg+O55UxbXcsEJPUtPCi7+iqm2zUQISLFlEmlXO3YUYbX
rfx+uMLVA2Mx83l6VB/lLUhrfd1RkVkFxoNYXTXJSqBvrG3o+RA3aJp67Woiu+KQQB27MDnWrZpd
fl0TYRdH3VJ24lu31i0io0ecLyWEDG1s3Tq4k5lJNzaqcZMzk624MnqneA2hA1A+J7InhzKkhqdp
7BiFLWScjiKn88fryh8p6iS2yrEsQD/Q1ufcz4KB+to+VZuw9qjd7vxF4nAae02cwq49JOx6qC6u
8JBYhl+8op2lCJZ6NLbVa/Jc+dluLn6JVLR8gWNyaJ57+mHKVedwGhCsDkUIW7sN9oO/xJj+YXFM
SNoTL3KKg5JzlBaCnTRyaDCL7czz9ibYx9ZfASl1g+uliimOWe60Y/qwZG7UdblGFQlOWyQFl9bh
ZLJvDIM95PMeSUi5WXzDMoUqmLUASx9Y0mtgCV7Cf+erBvVst6ty264o49Z25Sc7lNGQMvINNr5s
Fd1FdJl9+QZVFoRrFk/pA7duw4Om+GQVvpTukCU1B0rikxvstC0BjV88uzL1gHZ39mqr3A0bJMzZ
SgIvo9GzklfZVnQHHnjhi49LsgfJz7zz4ezOsi0cY5T3kmw4vO8f68iWPJ0XTWZlSWvqsSvhYxHM
7STEAr3AQXl2jYyifSK3PNMEo/F2dgvSoGw1n7znwrThnlZgeOnIuVSpLexc77DuxljZrF5rav/y
ls7aIbBAvK0jYlNtzwljh/OLiXFoZZXHStugGmyHa4MTP7wqg5P6TbhudUAop/qmf40Oc7F2sPfz
WTe61nVcTBwKrq1u6TcIeZeBE8d3MXLBNeD8gyI+nNlZpOxaCHxZRSvJibQrUV7VyKvcYS7kBVs6
Jpx2KhtqrOHwxSiiX2HG1v+l7jy2HMeyLPtFyAUtpiQIENRG0z7BMlfQeNDq62uDkZkRGdXdtWrY
E3MqpwSeuPecs0fPhMarEjf4fWHWr309UKkeRsQ7uY4nuEq5dsAo/K5p+0LcR/ljKs44+Ce28vFe
0oOW4DXoHcT64vt5U0lNWUiJ3o4LB0P/myXUwDAa/pq3S7Lp+AWyAz3An+J75SZfRBXSxtF+OD+s
j/zGYr7z4h/J0/gah59Gi+hmW0/wgTZr8twGjMt2dJPP4cvxRTD8Vn9QfjZPRLfxMX/BhD2SN1Jt
FLYeTbafih1BcvXs0fqJ35hEScB1l0N41S5rRXKkyUayM1Vxav/HatftqGb7yZHNxFba9Z/mDRBC
TVVZ9yKKDsTrASbdLAdCc6ov/cf8Ye3MQPMpQz+Ln5HO2UI50iSj2NxIrELyr+QWbdeTzDn0jTuu
ZQrrgAV7x+/Ej35XDmNA6M1FOhuHdzXoKUzctLP6oRR+crKexId11q+0s36kX6lxRK7K2geAN27t
00TwJYb2gjZRWe2aNSybrSBrUuuUDJ928pYqWxrS4eesHOPmWSFxIf6k5VNMPuXA7FW7SNMGNc2t
pXTYu2yddgqNZKJ9bqBjLz1dHcbFU0s04Q5NJUG42+57tbfOxr373Xp1kAXdkfwgL3S7DdVY13rV
+EEIZnldRUjrQoRAVT7rPtuyi6YQvOzy36M3uuT/euqz/Kmdux0VUU6IL9KBbNQ52sHGWeVp9/jt
x7JfWyQd+18WT4iZqm12s+CFBiQmHxErqJtorQ88zy5wlRNER94E1YmASNdDfEwPTB75OfnOtth4
IVnrMh5yX8t2YBJIZHXexE1tXkgQlcav5sskXPdGNlf0s57QyviMlRpxAqTmUIA/1ca9/N2MBGRu
ZSoAyk1SiS0L4vy9uszBRIjoE3t2GKCr32yTv/YdvkUSaIhRme/mt5hGWG97oL0yfqBiYzfbMDI2
yDvIYGsphUcb65NAQW53buJdOq4RT/THJl8cbaSe1kZjUNknbI2oYqmvzicfjaGSpLlNpfN66nsJ
tj3zKRThQR8pwnj1ehAy26oM96Nb/h5KIv02/bCtn4kI3E+/mF2VW/FdlrfqExit/2GhsQpx/vsy
w0RkrlnamgDyn2s6S22MRji25up+E9BAo3wk+Y3f/09FgP+k+P2xn8PP8+/X+Zt+xZ5nbVESljPr
TK8dO0pOjq/s5P3/hBS3/09Kmb++0t9UbEM8jFVv8YnW7TDRqIcPe0dn07W/Ra1XnpwP7aMJmlP+
s2fh4DofFQ2W/q0m95qyH2FnxyqQVj0CMqHKK87JIfol32h+LYf8kv92POVo05Olt/Qt/21u0vu6
zk1c1hiN32wobQeshmi9qW5xJWevoMAkVn3bFnfbrtua+/pZdtXj8o3QthtdVkqIb31AVf6Pb/x/
pcu9Vr/K56759as7f1X/H2hq12iM/7ug1u+/ul/FV/71VxHt+l/+qaC17X9QdsGkY4HGwXvicIz9
U0HrqP8gssdAtY+4cY0iYYPwLwWt9Y91M6MS64Oun4oCT/gvCa32D0tbH29gPEI3rhv/GwmtipL3
P062h0zX5H0Qmo2VA5PR3w7NbISoqy1l5uv1RL5uRS+ylru9Fo93CRFtSN7qyq3agwegz086YGtD
qk/L1wqPQ7AM2iWN+qtpNpfkWyk5dC6chTL+ZQqt/epZlrLiu57bz7ZU0ojtmXmvYWS/l0q6Jj0y
A2XdGzEolzQjwFlYJAFKxIe4Pea6WCb4MIZTsrMm7SCIP9roI03lCb3JWx6pv/JCOc8q7T1mviIm
RU5MCVjXnITemoSyRlRIwQALbCf9FbLHPo94QieZOC/0MN5qg0EMqXgxZ+O2KM9p76AYwny3MRTF
2obd8pNAYNTwr7pZ/iCk+luWhKMr+52qtLheWOZ24d2uaAuR8VZvxiJ/l4ngrc2RHlI1+oSMMymo
4vucmITaUgmenMK19fluVGA3QNkJ5HnWRrfqZItn3+0jTSD/mumBatKxnvpfvdkHYdUhbzGUfW3r
P6USdnduImFtUioltCEtpf5MxPA+VOHvIVLu/SwHPRA+p4wNOldpeFAoEy8JFtZ4kH8TpXEEaOAQ
XEY3+yJ1Hen+WYLQrrd/9pqnWqynpjQeA7sT51Jmm5ebE1mphFvZ+0LOlBNR7cit0pyuhR0RtDck
yqZatPpWG6yxUpvYHt36DcbCy61uB9Mh81uyw/cKYAOqF5ni9gS4MYVRU6igB7Q6W1ZVEN2Y2zVZ
6CVd/wrlgeKMXSDZxP7L5YA+h8hrTdpW6XSUxngXJhrdYdzjWZiBXHCc13hsKaSFtH0KdT5PuZq4
bVt/dC+DDU2iVZyPXAezE5u0L4foKBHyniaoV4ailTxKBA2J+COVjTQlT7OJVR+nJwltWXlPZNRq
mw6XsD+WP3V76/TI8UY6GDGRNyKOT7JK3YjktjFNnP2I5nJZ47Ct9JuSW61rDuPJIeU3DofWbRzj
lOk0z5wJbIKRDDu96JJtqjSXqcQqFN8WyVVaQX5ne21G7dDqxk407KjJZjM0/BuLjW4ZHNUlkmm2
LV79ZoTIWQGkZuQfq5T8Jrafje6WocXBKXfZNtGcnwUkw7aJ72GfkmAbKgctxN+nJ82uVtJPOUQG
V4fZuRHZjSz/yzM50KfeQNfd9bZPuAxLKX3ah51SHvRK8vpQfmbVIakdSsruMyqS86A3q+1ylA91
sc9KFAwdZJHEloD/dl2QAgU0W8z0WTrQ6dIyOp3RKtJK7yRrsQRSO/o1fZLsq7T5DFeeOYkSZ5zk
iq/OXe3q1fJeVJ0bc/ASu7py0zu2raSeCbm6FwrZ7mazRuE2bfrUKEg1IZCw4E+MY5PGM0kDRnQ0
1SH3Rgm9SdpGhZeMlHIncoE56DitiLuHfQo/bb9kRH4ambax7Ck8nbMOlOointt8CvB+EpGE37hC
xGoM1V61kgNu8Z9Drmw41Dsi+ON+a2tReSRCeKf2ztcy07CEP5MEyjDiiU7tif3wNPgRCjE4XOk2
7ub6Cm3YT9QYT+IUhm7bWP0+LQbf7gmCjaK30ETWoXKyEY5Ka94JldGTHVSdLTnPc3w3DImGbE/r
n0DlQ5NBnk2ApxOGTPPS0ZBrx8LwNX0OkjRnuZkTWFA62a95sn8wDCUEWRDZWXYM9Ham9C5IIo0z
tL+nRIG5Ux7bZIT3O11fyl2BftpeQsY4aBybspcPCR+xF/ZCxH987lqZylusDJcYNqBi6uNTlQD1
msuaCgTTESHPVUTRNdQImKLTz2je6+H0OTQgNyrium+VnGn+XK35unaE3sFZznlB5FQ0mXepToy3
JFsYc6XqVzdOXqJKHBVYTTcjkdGNgSqxcUJkmdY+jJr0IxTOfBTErwM72UqT2p6lKDP4TZJwa3Wm
dhztMXypG8rJ2JIKadF/lZZymczSvMoZcJkoRg5vGHn5zjSJmFGT2SI2eU4ebkgpVzN3Uk/hSp7Y
Cttm7y2V2Zz4nvecnXDCezU7mQWBuuCEk3ukyUTZIzsxUgN9ldxQSZUVkBSAFOAVdM57O+UvbTI5
v6bRch1VfJtHmz5pTI562Gb6SWoN65wkOoOBBI3IkJMTmO1Tg1HvUNnlS1L9jm12FgIrxzINOdBt
Ss4APNZYcQ5TUtOnytnNcBn7ZH5ahgrtpMnQCpTjEJajbxb1AZoJfapcZ2cAVFQ+l2YWaCHUDFVN
2YoVNctS5Jc9R41o+I6IB8NQoBjXpHCeowGhSqMWIGW0N0hJi3uFY3+IpeJJmod7O6AvLdIauZAW
rQHQBA9nYXWoMuMZi3d7JIDO9qq0oNuO/eE4S3G016x4OtUlP0QYxm5qZvYb+AmbMGf5vTZjbA1W
NH9D0AYtQ3wTobxsWnlqgYTYvas6kfaq2nO5n2qNqn+vfqN35NyHOHvulG65wFb50uxW22UOBsql
deb9HJEqnJMGsylqe37O7egN1OFt4Dw/G7Vm7/MsokrrkMfqNPAwmdWlRQoPkzQmXrxEl0SNTtU8
dOe0a86zNad7Z07lDQnppPA6zuwzZ4HxlCyqY40dbofERsCNPryOQ38QsRbUonibNOzsecwRIpnT
Z0No7q7sF8bF6rroWnRRnVHZm0b7FWdWcbQTFK22ksieIBU6rqPsBTIPhJp2aC95p+LlaJoh6CJS
vvFZsYwQ0nKUeu2HlFTTjXUYHwKQuWnNl2lJfi+m8m7hfAoSu/GkwR7OWpcem5ns6oH4uo9GDWHS
KCUbUs2oVphR+qR2Ms2HaZm+yhm7EAkA41NYE5GjMKswzhv3Rsq6swwH4tYnb107U0galXhbVg1U
nZYJJ2+i5MgJ+sK50wZRMYt9lNbfWDTqJxE52t5elJ/jkgVLadFgTOGTKHTB0qMxMMHyXW+1FeU1
zlLoW3N8KaF8JdC+mp62STZlLzkcsHYFgslOejMUCyRGGJ+bFRqW6xi3EtgFc9H5ujFsu8Q8Opni
Vw7qNrBjUTz5RlO9yuDIKk1FY7nyyQCVlY7hpdEHaxJ0ZyVrqon3PYI2q8gvns36u0CuZZmoXFcG
Wp9VIzlZiGHDxWFpZCORUq8JZZZeM7/HD5KaWmk7mSanOlBDUFfemqhrhky1QOPTAF9qXzBw7LMF
lsyg7It5lWPPF/YWrlk5nMAWEgAl5axoBaUUIT7zEq2YqrDHTDv5JenFr9FAititmaX90D1lkJVP
6ppn6nTh27ImnJphcZq6EgFP/GJHBLs+/jhCIb817PqcU4ys77/c+LgYC31EXLA+/i8X//hfSKov
OEhU/7/d8/fHi0dKLJST/rDYPx/3/nFTVXT/8cR/ufXxqIao+EBh0BVrLm69/knX7NzH1celZY2/
/fO2vz0keYTqPu7+22P+fIb/91Mvj1Ddvz3tn6/8x93jmuwLkxDStWEUh6FNykO2CMbcbr34uP7n
PY/biPWWligMGsWmXdxKdXn48xGPS4/b+lxH4AEZ3mDe26hOicDMSH88nvHxR6hDsjAn8TJmMfIY
hmXhssxBv6WH6br/U3/WTVXvMlsrD90QiYNt9PDsJJVWTVQFw7z88y3267t4PFXomO9DTWdCmjkB
xagUB4gqxeFxSUpCLlHH2maCUHZF0pTD449eOljohub98VJEruJ/Igh006wvKomBL2V9D6ACW3eQ
up65lqTkuC3X9YNVEehuOAnshdoUh8elx/3qonP/48bHdavH3w07bvvnQ/54isf1vzzPn/eLdpmC
Ns3DXW0OzFA9QfekRNWHtBkP6oIsbjZBkG2y9QvobIXA6ryyLNh9Mr2I9SdtIon7y/Vrflx/XGqk
aHCdBbXe47bHH32N/dYY6VHWrz+HLoiy10hvAwihDvsGIM/6HTz+JP++9Lj6+JpArqh5N236Jsvd
x6/1+PO478+rj8frBLv/8YNWyzo7PK4/7nk8MCWnfBsql5D+ahhBvAL9Y24LDdlIYyTbAinwTEE+
HbVnp2tPZoZ/rQ5pJXwljrIvl+FUU0iUSyUg+cOP2hmKq7on3HUnMskD5oyq77LM0Fwy+xKPA8OA
clf6Fm8LTjJDPZbJm0VKeyY7viWJQxVHQaWLr/RJlsArJLSEZBsXWbiLm27fGY3X6eRcKkT+y6OH
HanOvIY4vawadgyF10ZHUIEJpPzdLolX6GhCDdUFquuG43ipItsfonz9If057r06QxzHmq7sU6SQ
V4hd2AY3Kf2BZt6CfAnTbidN/ppLHO3iPrrNJW3Rpv7Efv80TB+EB3gJ294sL09ab3mlwDYDqL6k
JWDqxVE41RGuQnec0vbW9SwGtcbPZD2wipQPwS6mfB8jrDJ9exyBjCxgaaki7YVun8x22pudug9T
5cdUzC99qH+OSXxami+tn4Isik8wKS9Mate+WNgVTMeh1Tm/rSCl6quV46609FM/d3tlVveNwFtW
TV7f4VZA2ZHnl2FgOpG2k5Ld5VHypFawFrDu4WK/DgVi4CJHDVjve/aQmy4ZnlkLn7Niua4fQJ/e
umwnTHxAsnPqJysQxfgry5VnUlJeG0e+ggAkoUIFiMcuLOsgJ3f3viR3VdN+TlEUyESh5lnPv+W1
svtzlcBE6nBeWMqNargs4mDqap/chl2eGPxMu456DI62wt6nKg3f8zRoB6PLT4RxB7mk+tWqU66j
/YCuBlDmweqqt6ifjmJJd+SLurqS+CrpZfN0qc30mKTqHkLUtoPbVTvTU6hWl0xeDoqdHxapxBvB
q5PlYb/bXeYLVgIkAh0k4x0OoJdKKjnw4VkqDK+TraPWas+Z2QZCVH4Wss+N5iO7nvOsvYLP3Ce2
euwi+Qbc5dqnKalPJh9W3XUJdu2vOBn9dAb3IBu7tgdxsrjmxA8jt1uWjo4jQTsID71hnQy7PDca
RmlbDcw+OWe2cRTWy6zP13BcuwsWLQxKDm3y0efxOz0fS2ao6eac1pF6zHT1UInmVNuaZ1vQIDWX
czDdlHo9ksMH4GOkHiBtu9A6DgSrk/R5F4TzZf2bPqFP0oKkxW6ZRDghVC+uGHza3o1mSA40Muv2
JpfI85Pkh0i0y1Ay3dlm0IWvWVME8mhzGrDcnOajsRb4hu4walQp9KM8YjDoadSbNHTT6NukDpA1
KTsOxoFn/jSm/M6ueqNNUMEoBLKA2Wbx8iS19iHTQQIVcNJSWD217BFJig2GOEHwTuSRGUp9sZvu
Ta7so1xjAqr0Qxqlm0qgGbKaJ8lG2Rn1+2UsWW9BREh2ZsVoVUYoHwgCr/pbPGeXrBy/rPj30inH
tBZPimgPPZqfTuwlDj5zwTHVD591htvTyl0YFm7VqTyD/Jbo6meuTns5kc/jsjoxqOsp4p7LIRbq
+UmkxrtTlJ9p3rHpD/edmN/lgYbIAMV7kkF2i6Cx8GSX0T6XqdJNVB3xP9jdVWoEZqQRv8OPeBre
7KJ7Ze+wV6rQJ1DqUConWFWgHcWpG+fzYEX3sDOClnqIjjwsYp81Zh6BoUFmYAyvGN1T/SWTuhsO
zjRdTlPIVyxTBmaDkFGFcYzlJvEVC5UjSVJuVpr6IVbWskIZxvmWa/E+L5xzInVPfVLuslXWoaVu
XGeXdjKv5mDdWcLeQsV+G8LwRaf5Z0XlXizdPpKUfSiF5yFDFJ1lG1EX5zp0CDZEiNuvgCspQNC5
I87MC+E2ML6BQ6RddrfkeC+6+CCk6VbHA8VRJYjL6J6U9sUs1f2SJ24PjKQAjtEbe9B4OznF7bFM
IFaQxSs29M7knI4IV2yaYQ59MSM5j2N6nHXzisrxVYtTCuO57gG3EAbWIbVy4zu5Y8mIE8Nks6cZ
O1lG+atG+xBvpLyIfak5p3z6lJphPxZPdbgcKtX2wwF7sIoVYD3EtextTjDhVM22zYdtj7vAagJV
9Iwy+H+H1M2Vzlvk+axwFITDHMgpdoX2M7Tjl4SO4GxMAbX0Tb6Ud5EMgYa8EEgAdKM26J5Tkr3T
stjKC+Mmot4Cw3W4E0V3HNvnoh+PsmHd61g/m+YIs6TbZwLCLnTyzmgPSs7efChOeRl5Gb4gfcT8
0YUfkCt/6lH2YcbWIWzLAOjSsYCm2ijQd6ziviTiNaWqmNm6J9v1ucx9ByRI+iIbfgJGxRmf7O9W
8zpmeKMgzmyNcWcA1ou0ndJ9qx3PGn1Kaqp10bGGE4Z1LbFu5nR9FeUqevOeOeKpbvOXZIoCgfs9
7FRXSS+rxl6rAFfHObhehsAhfq1s8S6qENgK+vpYPQEgOhg2+Ls5PduMJ/OMg5XS8FkXSO9KPNoE
BCHlJTEHo/bCiBAuXmwIjmQAWYmKkt0Df/TNXsprVCdkSyR+mVFGlDzVnIKQ1UToG504JXgju6C0
zF0dnXPslrrZ3xXLYlpiiamTH6IlVwMtlwqqzG7dSmS7PNN9fUJIpea7WCrdqZ0C9mR7U6a5YLi1
TvUyZtTvipMc3vLM8OfskExmIIbqriH6iYoVGfjswH9MnaveGVeplQ+6jEehsd262qrVhHH3Y14d
ujG4Wghgdjy6bTEdKU7PxcwAjOLBPExwJbtQDcp+PleNfqhHQE5h/cXOOdcPE058I4F/4Newg/p6
HcORZDKjQc7zzCE6xGV5nGum+Fr6Yke5S6ynLEcRAFerr2g0FwjKpn2OKytEnBKydAMPtxVE0NU5
+EY99Up8B3MU9ECAql64ilrtHRKTyvK7HaFsVpJdQQXdhGYPYPUsh0jn4ZI6duiJfLnhSkIxXxlP
ZisfLdo0wsCQWPJGQzbPkfBAJYVWezPiDHMLDYh5+tGny91cLd84H7PmMMeKn/XzS2IuJ9OmOEst
00zxNaXyMZayQwOOTNGMII8IIFwsb4SNRxWMUvMlXPST3r2XXXWytIjxKGMvMe4Is93qbJFmKt0g
qwPB1NhYjCnNk1Vi0ampZDchdCmDTk63mbrruEAW1fEix/OeTsYulEM/CTNfNQtXlxi+s+cJgHsk
hYEclee8ZvGNII2i02uvN74RkgU+QhAUnP3x6yK666RXH4ScPtuhRc1zVfCSqYlGreq/tSqGZH3c
dWx4aubFBstjOGNJW3bDSg6SWSkzcigKKB5DeW3SeQuaeGMtFS8c7sWHovYBFMA9Sk7f1H5T0XM1
uTjNaXzU0vkeQ8JZounEE9JOQasZcaqs2LCM6XOF0dIVJHIgo9swtF4sIn+yhDs6pHNMtM1Mw4tj
dUsZBw4sin4DRbSz7IrUcWe78ur+llPPL7IaHwvuMW06ynZ7zOzR6zPDNTppk8MPyyoZCxJSv77Y
DXpCI65+FUxG07JLWnw1Ebb+jo55CagsndzKyjiSzFM6JUcVdhB3DeOaANx6gwwCarFYvcbPMNK9
ZmSOaskeHFM/EdVGV8yb9Jqn7FFs5WAXMqXr3u8NulAaa3zcMcta8A3JAtdInTt0Qtp0w+AvGm4c
G87mhAiUD14uszdirFfFZ6ZWO23SdpZ9NPCn5ZK8yxD2hKgu6YcNsUHcYXmgWulN9Nh0mFkmbzDO
q4MyIoqxuwOsa8cJPS1XvFZTTom+eOvHzoEE2L0Icpm8iV/JWODavoYOQR2q5redX0nIvawGX+Lw
TFbkhxCUWiv5WtssG1jcCpIEDHaNFXDietbwRrFWbydvwpSak3XSTzlx5y8TaL1apR/UNpuhpZeW
SmCq2eA0fIiBsFUajb2V7+Y693XnPEOt11kvKozPob5cLTn1hwyUUm6dwhm6pPESlRPyneUt652D
3DTvVXHr1+2RrD3nLOD7jtq2gwFGnq+js2IOG2qVyKX09Bol5s2M4QHWEipSTqA0PYuh43NUbtHG
DO3tUde0b/CdA2RD1NAbRfsjwW1KfcnRfJrOZB0QLzOwiIpNPxvXYQywCV7H1JbPkulQ08hd+Oh+
2DG2MwKWqemmoKHmOfZYo5wa/Uj6926ok7NR0fQl3GBWFFoD5k7Ug986ZAcgy0rU/UCic6V3+6rN
DsrcEIiiusuMNi6K/CiPfFvFAG6bd4ooex2U5wC/sGRo1mLIibXu4cnxgOF5vWx4JbKSAmKpRRym
6vcZ3gA6B6qpXUaG31I698SYpPk3MkQDQO0QYHWvw5yQlPW2ManKqNpez1EDlMJLK6qozbRbf7yi
k1zh4FwY0MrhRXZ4Zmst7wz9gRDfrSbdokoN9NhhQsWb1sueQSq+wko/HMPQfxR/8ga1cNXSRhSd
RgGKppQ4JGWRyrvHxcefeL0RWKzt2g0i9klkglYsrFHEAOtdqBHWFkQoLTuzIMolSWQ4iLogWKSM
EtWfR8tX6IIhiv93vetRDvmzWvK4+mcFJRnir7bnTUi2yqqbXr0bTi3K0ZagDlXNAmOkMvTvJ6up
y5OxwSBpDJSRlLkKWM5MZKLr3iD1GAse1TW9hVP5R+XL6WOQ18Jmy/Svys+jnDMYbNwB0zSuLKRd
Z1QTbSXj0s0F53TTwgHtivEjIhRpk1vVch6H1HyNppn0nXr4iBFZBaPIB6yoQ/GkGd1bIdBc00dU
T1olt+9pBTVUhDjWLarRUlIfRRjL4H+H5iMpJA7KqLQOj6sxzaMsNpW3ul+1nSSRc/A7zUdMhC1G
ljwPHg/rIt03p9DXK1Ftp7jvvUa+sqlWrsuIu0VnsyblSha0oZ36Besnb6IL9WEtpj83dhCzE7xa
0FNeJQ1HfAWf3GpVscuVGlrdQO5Vxb6i0STtnrU5axUzcbtoDIMBfNrWVADxVukQzFQBnuWyzG95
VH1PypH+zeJwQkBX8iGqT0xvRFiIzKPSmPkKFYo8gR9Y8wmflLp4zkZDwwPEIGgqXjZN0os2d7/U
cW7PsSLQWRkFwL8w/MwtEItpk76NuS3vRa4sx6kYLDruuBZDtqqdUrkQWQm/IhpJw1Jo8rkZ9AyK
m7FCWTT7kZHE22APduhVnZRVkXIgDKeOTrOM29QfkgA+AFWCkr3OWiXdDmIXKjRPr7aNFmHXKYiy
JW8eTwZ5XyH7G5GU7kjho0JVIGDeGTqDhaP6UQXRQKjPi4ni25LRKXb0L/ncgxHIYrkRfk6ZbA7m
5jygyMib9Lhg4CxXVU667PQemHEB2A71QWnQ9bP07TpUVXV9yNOnPBQ0jlNXz8egz0s3HzgWHJJ9
hnZr5n2ggNtRHUh/bbyTm31bqbsFLu5Mpm1JUMfEVq0sUeciOVkQ3VraYWxRD1O1SSx7t8iNN9BT
oVBLGZAgpoHg/l8mO3F6KxcxvpFVy/q7vdk6bOWF2AQA4SHNW5E5npnMbokZIZWLTSwlwZRhz6la
V0Tf9G7aa7WIN3qLOV1xti16SXQDbczouC2/1cWmaxAsfNO0GwUO47MIPzPa8wqmr+QwM6PKgVlr
kFaPkUIFMMGCotakf7wq6rHSzqHT8NMeyGOf6McmjEyxpxcU2Dxhp578ks5uGr805o33wtfQZq+T
84H6lMmwZrEyUkBD3Tr3z91qkVY+0mRVsBg7OyJcw7S8Ds13OP+kw7rNJaTT+heXlFfW0TmUeOky
6q+qcbDQeTXRu8F5dUhETI5Be5xl+1Sqs6vBIlZ6U8KLWqWIqMmr0jEqzVMXTJX+fcIHRc36N5sp
DRy0coIQ9JpfRs0+GbrkZ9V1nNJdq3QfrI+orVBerNtNi7qiDV875Voxv3TkNVnNbUYW1Nmooopv
KzYv3xuot3XxIfgyHZb4MXLfLsGkIansAPWCE1Lbdo2y71Kgn3SvEJo1Fq8iKNNKue7aaf+UKQsd
Vg1K0EeklpzZ0k23vsmsU8RwzNqWXQHBXfh2e3agKyG1TKwXe1aDImqAS08H26yf5jLxl9jaDykK
s3jud4KKrK0Hgu67TCJxb2hnxxQvutDYbMPVkWs/X+SnSB33cnsUuuMvmRwsHP59nQVO4bynjULB
dTomU3eOxbxvtqqNIyxygN0NG4tMAZNdceUyzGT6PmW5Z26bGM9v4dJDLxZ21uiJl+eh/16p/qL6
XfM2MJhGT+uprZBZohERZY+bAR2A/ILaI1KcTXWxpEtIMM5SXHITYukm+WEiYH+uSLPHklTtDXCn
2lFCg49dM39N7E87/RyyXynnRyuru4ocV/gZ19LmnCH+LGG3MeeUZUYnCwbW3rMyvMysz9Mu3+b9
qzaMh6TlxJVDDyGXN3QqHRLycyLMQ8u5V+1TbkIPc/xBCr02Sfy1zCDpxkeBxywD8ltm5mWo+p1B
uj+RNAtjGMIkgj5V8xyp3TlEiQgd7Ook9ddh1OVXxWq+IcakP9peKmu5aJl8Erp8pFJTMlsMffPc
IKbXRsln63GetNKtJ9Z10YhkxuBoTi89WoYBPQJ9f7dK8AMkldfb9xwnfcFA3g43nOjSYL1WM7p+
zXnpzS5yGRx/hnPj3G1tbA+WRcztAlXgiwA+swVSqkv9zAZPHd28KYwTMGrCLswFB8hYFz+K+VTY
SfLdqeyRSYMHjAorp0noR6kwY5dhmEJrfnYWU/2hSCxbRkdSaBU30TEUqYlowYo/7Mw5PB5h1shx
GkevnsXEuWJXJAmMOijvov8vzs6jOW5kS9t/ZWLWgwh4s5hNeUPPokhqgxApCi4BJDwSv/57UOpu
ilTfvnO/XiiaEgsFoAqZ57znNZCxPDOSB9F73rplQkd7HrpU3qF3qnxTv7ICde8OyZVASXgX1A25
fKQzM56X1XPZhnuVBvUJoFxcRjq2UkVvVc+Z6OQyL0rjYmrM6MGb9G2vPPkct9W977odqfL+62Bq
0FEAbN11XuxLhRtWWmjivk4LcZ80R32Mq7vz3zi6BcPf8PX1+d9E7/oXUkQ3OrtJaHjVQXk9ncDU
Gcg6IjdAUKL1GFY635g6vegQk6D/FO5xjKcmXpFI5f78+fyX539ulJdsUz85hXU2HN7/8P/6MdKy
K8upgl2nFcPItt7/qFXEiDJ1rYNr4CtjywD2mVW+yQIkTulkL5eWeUGYByYG8x+qDM2FiES5gdXu
AgA4sAPbWmO9qyGJJMElXxDgBZvEaSpd1rSp7fOlHzaUuiIfGQ8wMWhGded1kb3PYAAs+3yoT0UY
9ew42pYarz6d/4pKcN+nY32dpkeZyuY0WrgGRUk8B93yo6kZwSYfibE5/yiT9nRmP/9HDO+/t0v+
//Bd/lcWzvPZvJZS1ZADW3yf/zi71bf224cf1kWbtOqWeDl199Z0ov3TbHj+zf/rP/7X2/koJyXf
/ve/X8uuaOejRUlZ/Er5NnzY2/+aJn6VvKIDiboPNPHza37yxFEm/GSF8z9/cMD5vz8o3/p/wvCe
6dvvWgqH/9yZW45ek0QHaN6fhPiegJhqs98yB52qRVM5zr1nT+3GCovs4n/+y/if99/wffNExb6G
ONdujV7H98P2yCifnEPuOf0CNKNf//1LIHsvK6DRRuLlklnxa6P1F7GkcsTFf01VGSz+OowIc30V
gq1+PJQuUdlJtG+cwZ+Hg5V2DPMXbCEI6uYQWXXz4cBhPDwnXrGfj81TdoQbeKWsoFzkXX6a3+KX
z+xvHADme/XpXga6Y+M2bbuEceiftMala0kHei8kX6/cV3l7m8oMNZR5suvw2Hrabr6iv/8tq7ip
7Oh6qJytPd3Mv/ufnho9nGHapotkAKPuzyx+qfsKlmu9cTvrZMOYtwzcghID9kahxOUE13Mznx0Y
1x+/aEIa1YxyJTT8qKyLaG7Bz69J+o1pdV/nl7W6i4OyWxTnz+ofXysy99C0MF2br/CDVzI7mN0l
gQH3/t61EKZMyfr9aP987b9/xbl2E/2Cixu54X5WMPR149QKRtkmth2xHMjgHvEpCwVfuvmS3/+9
yayTEdU3//ArdIgbxaglj7QrYuL//M2J8Ynm4Ejj2/8mtO73rAnHwySdMCbySx3+/CR2cpi4plRS
SLijsNlZdZatEwNwg6otUofSAIV2vKY9OSqVm6Lo97Ea7jnSV6CDp1y526J0G5NyMUAO69bXuh2C
7ZlA2rAf7pwur47zXXh/H3DL9hDBT13+8j52jZVVIepvk9M9+JFAmua5277t7wvdgDHdbNxS7J0E
cVvwkNfOtnXr237yHv48GwjBR0v3tvMZAQmuhFujOLM9bFdzjCFAzCm3Kob8ZadWH87TaRVMxWJy
GHLw+fk9ZrqWQoby8bRbr7rx/UnfnE9doV51S5x+qxBaeB3baJ+H+O18z/yZRT0mJXKCn9cj2BKX
0mGGPl+UNqLQZfD754UB7i31nOLy94vDt/nGU2hRqmVgT5efr7EpnQdedWeVzWVTd0yGSue708j9
X1c7eaWxKPThYr5iI4JFbRbOYv503q+6l9WmCxT+of/iyhty3KRs9/BmMAZNrjtf54aGaPBCkOqP
dyKx062DMoBJWvwGl8EBm2dFrpvb+a6kw3BnjAquxvRcvs0fde82lynopxUlN3kjKEos82ShJajJ
PZ/vVOHqy6CBavrH1+DT3UqMGmArXrrdnA0t2Sy8B1/x9YD65Pdcu1td/6vbJv1lOFXH3+9c6Q87
ynHkE5/uHif3xaZ0fb+BrnqNGgxSP95EcoygNfybiMRPTjPzTookC0EWi6znsdrMssVf7F9SUzcN
EUQCekd7Sd7dhcqbG48EC/IYOQPUSqvesRCfQINdT2hRzpvlP7xsGq0vTRsi9SeBZFl7bbUonIkq
vJM/l67312IgRAhYvgngXCELWXj5s252KxZdD0/rLLgUFqZ3KLmWmlUuxw5Rn7r2KwZKRXY7v4+b
Jg80LUs3RfBLP2/jhAJv9lhjZKo7HXLVjNIbKxff3RDxt5nih9EzvjRTd9NJfIzTejk/j+9n1Lt3
KtuLeGVEd3V/dPCNTLYajgdIusHjTLroBdPy5iGOl+qLCx0IyXjLxHEZtbNtv3owptWUnWYsFzbG
tzpYqMcEFKBcdHSiJTPjdZTsjHCdYmqMAaB9HRwQi4v8NofgNG1FysgsTSgsGqh91Zr+YW1iaZY/
hfZVkmDuO6xriffO9TwQdJdaguI3uc+SS2Eue+daz1+hp7TQeuX8joy0Wm1Jqr0o9jDoYhZknNE8
zCEODC5VcWGma4XrLRkmTKHwx8byJloX2FOmu7iElLQf070NYKjf1slSxvuuvC5wANDxV12HaIab
TcikRK5s7GX0hestTP8kE3gRW7M+6BJ2uTrWYDoI5quDBDRUy2a2IOvWHoa/XI+kzbaP6bDUQsbF
TEdvx2FpNkuQhiq55sFL8F3Bqiy4q6enfPwyxvdRsp+4S6jeEgNpUBKSzXQxluZSQxnXg3UhWzEG
UgA3Tnbl6Ee33/AFdqJl8z3GtvHfpRwaH3WwfzxCAZnjqDsI0tM/eaKMUYzOS/jZBrFTCngGNg80
EpogHvgZeVqxIG95Hxja0odoNOXeBWFThzFyvun6cCwjeE+tPr2apTGct4f3A/IcPVmOEa9zRsNL
LSL+rYDOvTHDdtiOk3X5r98mnb5FY7P99Z1cBg2LLsaa8e/frW7tNTvgLhrFDemXPPPzu5aWDzI4
DpcuWoEkDbZjZbJvGjfG8FjESKjo9vGptnbl6JOYZV1aPBsjc3d9EN8dlI8BE+35TgywsgL0F4H4
YrTJbr4nif61j5EnWpj/r+eb8+msLefkyWyT+K926BzisbmYT1+G6UG2xa5m8htrzTYK3O38GL/f
N905ZsGjN9wHRKtCXUDtt0hQjLsTy4qPh7S6dHJkCqa5TMzp0omaO0Qw15OZbXuITC5e3LNUvUJN
3rUP84Vr432h9av52hnx+XPhx7rDLSAZDeXiGyDG0rT0XdDdVDnmfHYJCRgf5D/uixbadMDa+nxv
xJsOW1G1eK6KN69qiSZEyphhfmMs5ps1lwm9QBrf4p280bI1Tr15fXKgQCi6l52GVXIR3abty1Ru
df3KxLg1v9e8m0AwB90BpWTZBsJUh70fykwARDTTnbiG873wxhWjDttGKq+clVmYm8GaVlZwYwVX
fXjjN7vS2eXidqoe9PbeVo92dl0jgnBMSFfOo5W8thVjRbwdBw84v5hQsDI1ZSqUQDTiw3BqXDC6
hcTo5Z8L4nkj+tCnYM0T+CYJO7BGiK3+1PMlfpzGjpczqTUzB9Pw0AVzZS4E7acriIUoJbNxS2II
PpjOgAJH2tbN/LV4f6XX2Heplxf3rlvq/uKXQ5hxeSsHjQ1mPsxY2N5dbFiYwhoaiLI9pds2bvAk
84J2aZZZd/E3R6+06Zs9ctfCSeCbYCc86+8n+fEdQsfsdt6I/4GyeEOrzmHPeq9D0vvr/+Dtxryp
1540vXVSWMaCkG3nGMpKEBajsRrm+jUSrW41hiypOiwwQ6mL+UT0drwMuuDFC6GyAwv9OJ+Pa3UH
pwlfRR9eOGZJgtffn5bPLHTAb71IFeauhfGi+RoTZC3+N9Fs7ieHgbnLp/gh+BpZOKlMvwXJp9RK
dpJAns+HLvqhQRj9OinlxMsg9/S9Zk4Yy8cow26KROA+GdanEMLhKtSKCOmeyXi6lxMfg+k7d7xM
IiWg1raJfoLk0MMv7sJl10fY6tNqrQJZnsqphD4N2WsMN2Zv+Se7CWNtHbkD3IkxN/uBoMPUM9ep
ShOc4wn8QFBSVgakHrvXX1zZej3jSmG8+IVIr4qwRNFiKC14rqukfWz471FDv/WipnIglmeqYUUU
loc0cVTVeJMWSY5cLgjVppGstqC6sJQit2lWBtHcRyfPiytvUIx5Ykqft2SyiKgYKFXJ+mnq7Fuj
oWyps0Lt6awza12N47QtWmypkK5qWz3xyvGxgTKIIxIlmntw3J5F3U6zvefWFo+5dIsrHw+nNcxE
+ZbzZifLEa6LK58vLpCtzi7wevvDVCMC8czwwyvRtKTasT9dyMzU7YUtibjDCquiiUv6qS+3oivF
hUU5+CNmoLiDdxQ8FkFI1pI3avkTxLHwqpiC4dLwWmighjD3ok0ylBbS7leFtFJn2WbQkpc1+YaH
GAwNjbPNhKEQoWGCsPc96rm8c8alCCrqz8oNhm1sjn23bWhxTWZHsl+aBuwWpi5IJ1JhNi8yiYll
6Ryp9rEspFqnkceH6TeYDuAgw46B1SlE7g33cigxntZTKCOVXu+J6ZVcpONnvbvqhrZS+6p2mPJK
0JRVmLQxDLs48aDTOajIKkl8EOHfuX9tJomCNaRMPVz1VkYEB0nTmPzXLo2HbbUPduTgT04iyvjN
BLbvEDnJvjpktRG4635qVXQ5NZGWInucY7izLL0NM1ti+ady7RSVPgOQumqJU6gKA6v/rNeSF2fy
4byNLjr7Tc6iQdBV7Tm3o0bXtfejbrgqm0T8qD1lv/ltOKCqqjDYylBbw3jPisvK8dtLblz6o+57
Fn/l34QKrbologdS2C+zOPe+T0FxLy3XefCKPDtqIuh2iYVEJNRrKRBX1PZ1KEcmFoIE4GSqEC33
FirLLnRvVdDHe2OiaXcyrOFtO7Z2k9SxaxZ2eow9E5fazna2vtWz89v4MqZmCnVwCsqHporKb8gw
HzWY9mzFSuyExGctVyFWM733okd+hGYtGeniYdFOBrZlTd1qt8RgN/jB+3g7jnHCvVb2bdkzILMk
mex2hV11HHeoJOp6n5Yuw1/En4vSMq7IJrXWmtldK6NDmVDKA/6rmyillE91Kv0pbqfdZPjszRmO
+w0G3L3GBLQQ2rVeWi2WDFG8HpvW2A+dl+/b0odaNiIMZs5SzLKm7sl054azMm/MAbdubGb3RhKJ
lRNqzgmGmtynU5DAMs9eqmgaLvXCmn6MsAUfctbNp9rL432dYOHZt8Ut7A/oyV7OxpnXQb40AOFp
DhhBS6+tMXBKXTzfOuSeUa/x4No8YkXfTbcj0x/cMm2XgIfZEMJmirFxo+TaHGNYabLEQNNxYwp7
PctBZc0WDzdp3A1JggjT94fghAMDyv2hOBSZ0cKmjKJZR5HXV6LW4rssT5eenTzbmWmD9pXF0XUy
DzfzdHIekaxkV2HaZcfEzQlAcJiS9HHbYZ0HbVsbSm9vQQOQQzQiRxHJVZFjlJUYSAGwlIDYJhHw
80TL4aoXqvsRa751GFtIBro5+Is2HeVjV1tIXc2Ind6VhljVEdSOlswRJ2i9TSSb76kNXck36+ra
yGpZrOxS17ZM0LsfLSYBZJwEKcSWSdVi5w301As50jKV9pexiKO17o+EYIxucFvkgaIxBeApAhvL
59SzvsQsFlu8PLDgq6V5YbQj0QNV8ZoRfXk9GGS2luU0XdnNdBeQh7vzNYzJuxIZkmlRcjO8thPU
w3Q5kWfZX/NJqidhtcVBFGPw4tbt+FUIokwIN2RYmGhAo21b4NYRJ+wrvhRqK3PLualK4MU0ZYBS
qmzaGF04XPuo6Zc4PqZwtiq6VxumxBAHDpWzTnqOGZb9LvLQhrZjg89HCo84tOLnOo7gWjXdFCyA
4ZortmT7lbkQnvJEs1/ouaDiTzD8gjfD8WM4kkmCJNq2qpeesrIvp2+ZxNyqQKy3lFwC2v3wpWF5
WiP/vgsaa9rqwrqxOgrwOK6/Qe9Ot1GF+x+h881e1jTvfVLfTLF7LWOSEZoRVrY0XyPLB5E3iQiN
CwbQeggfJzKMZaMpbVn10ls4KeE2uVa9KDHU1L9jsA91sZqCnsrKe00MFcKChuHqJuzbwh0gDxfk
uaoYmwtVkAYqW+3N9NK7CGQsCtCtSj9GW2Swt2lDk7y5lWQgXSfxJgni4LarxUjF6I8ds2WoRVHZ
0nsEZVaT5sNCJWBTb1LVLdwwMF6UWeEVa8YYQyinGa+mTAabeOS7jjFLbT9RbbhXE08XonyYs/1u
7FJG3lpbCQjD/UkOGHjX6MFPvfDJGvLpWsLWxTQxzux6JUo3uEaiPC06TvpeQLP/GtRacl0YddbB
wymT5DiVpnExqDh4nrLJxTkrtAlhaTVT/8KTkIChWDUWfFpRvWWOz1coiJ32aVJGfGtowwgFIIy8
VZkXLIqyy4xwydcXEnbSWw7ZRFPb+ivsGypqicSipkukTqS1GfuesfKNANKsmUVVvmSgZl47MNZv
tGnsIBXndYmfhDYy4HZGs4JAEUBtUbhAnMoknbCMbQiUYKjjpl+svEA0E/t186PpulFiOTCWULwy
PwGqAfQ8iWqi1otr8bWsCGxwJsEqJDXjIrcqAJlqQlSTWZEXHso8pd92gZEvfT9Jv7vCF9E6ChC6
N25rXeR1jEwnstu7QOV4mCXsz48pa8CysdvifuxmnZc9HmVsQ+Vx9bZgydKxqsvgquZ5OBwRag67
QUbyMlGt/ZLFc4W5cJoi+Krk4P8QeYVgqxmn28GLwl0RWamxkk0FFjO6xqLhuTc2PZoKWJqZ8LqF
KKaEyD0x4UOqMnWTmpHb3yWBr7AqSvScLdB1VpHXQv1smhR7zM4L5NINYC5PVDmAKSaLDD5B2UXm
+elISEwxPhkDihi96pw4WIVtqyN0TWOK2tgq4vxBeGJ89cAV32Tnq3sjgxi7ahGE7H2jCiAuj1Em
V2at6y9JM7KGUyaV91VUiPgGtjiLQRl0ylmybrALqzLgswxVeVcJvhBbVZXaFS2qIgIvH8U6NRFx
mIy0nzRMtZ8ajo3LvA6d3G1Ff2vQI8zMoPauSCaSMJVA6zVUzWODgopcKbxu04Wu9+MXqTB6oKjq
4L9q0TQ6y0oPynJvW2UEuJRPRKXk4di7X5DuUYjVk3M5JyQSN9nCYfCDBjCcjzbd5Co1wiscEOZc
9hip/RsrfI1hUWIZub+1pO37Jx18XHxpHS2F1hdTEQRjQNSAGKEzZimpK7nn50jd3DG7q8wa3b+t
0hZenNUvc71EuFuR2oAOl3hMNCwQRrFf2famxh5Yz/NMix71GBUNV8n8pbqfjKF5Tts2H1fGkHg/
zCAbsDLpdpWu6EJGvXkYczYcL0inxzaRyc4cRI5+UbTYNfhFvOqjoNy7QxOu5TiagAH4zlA8xJdZ
rTCYtgJvERV1tQmRmCyD0Ku+m2EOHzDsYfL7fqefoCJ1t2dA9q/GT2tSFK4a3lm9cLXrvEpw/WiC
4llMAXQa6pafvWAodJ6ucsKk+/d+UHbEy+AX9VR5g8Qdaez2781hMpP35AiMA+EkvbFE/XjuEjMN
LaLeDk8fO0Uw6401Lz9/douVnz4WUGEv8ZA45n7Kp0SfhnnI7z2jxPAJa6fIzeD9od5eB8Vckv9s
HzWjIByl1SAb5xO5cdngEu81ag9NM/ta6EWOZOyvvnIKkIP6ursrDULmoKb3yxguxOr8f2Nnaosk
GeKL93bTFLV5J/wcSlodltiYltb4NFZKuy8KZZKb896CosQab8xyHG/e29DCExYEtqohca8JD245
0nWeu1LmVSiJK9JkTK8NDzHKI+Z2n/rTaMAFlAojBkyDxZsIsG9ZVBLpmI5f8Nyy+hrWj4XBBpNa
hs7wyqouh7rOJ+BcJ1lVE7vfuY2tWKSZ8iUVu8fgXDoqIWfJrZAaTZo/u49Hs/+NagdwcoeZow0r
r/Lvx8KhPn1vdqkUabFbUZPho/CmRbO6cjp72acgcRRLA3oeIwUvB8RuYss/DDIuIRxiAPapD+5C
jmSjScGtxDHWqgEIPb+sVJD2+qA3r01Is+f2OJgC46vfjzMht1EozhPxIpl80wa3aNYEFm5XQ8Ms
pLGQvbQNot6FRNezFOHQr/RA4ITjc1rnJnoaVbqRFZNIFyhkOdD6VsBJW6tlgUF8Y+7Niks799ah
XRMR4yB5OTfYWQtc7zXOmx1oz6rHgj2SHRBmJm7SxCa1wayILplbb9IBmGQMpoSDBkYQNBjHmn2r
MN+M+7fPzbg2GP0q8tPydjZxOtbm/LGk4HMC3GbnSre8HfWsv9EaNAOVbijs8Y0yf1VTMG78zD3x
BfYXocMt1GFEHwfBKfSA3mupW/Ede5d/0FIzX7oagh7R4AKFzNo0fm3uU8/bRyHJlO8Nfi58phUt
6OChSutgm0WJQmZRThtNWeMNgoYJb5N/avwn3ZmXSrugvjy3/4PUo37r2SrC5bs1Bu/4EwlwVT9/
fWEPfx9qklFRVto0/hSB0GOtHMPfT8gAckxxhNtnMPCoJ+2Q2JzbT4ggM6sQEUKJY7DIfIxwfEYf
Z6wgYJa3rnTdPeF8xJroZ0N34bl5h4/9WNDEuibLSVTbGeZDZ9hAM82pvtMciymWb2vTjddHHUm6
fdVc/gIbOHnPRuWkHVebp6ZTLIxsZLvl2Q3cza8YgqTJwS5KOsaPM5BQhZVdE+uqiicviAm8/Qgp
EBDt7pqEfJpR02/O0EIVe8V6SH1oSrq3o5K7MfryfsR37Wp0nOjSmqBH/j3W4A+48IgQwzq/xcUc
9g9kbaCHpo8x4U4V8rQWq49BA9Fv/W7j9+5jDGlwlU/mtzMgEWMLgNSiZJqFcvpq6hu5/gRPTDkB
EXHvvJ0hik5ocBBsfBPOOEVfq+c+7Qn+mbGK0ExuAx1QdEgxQbIrM1rmdvUwCc/YBAKlU1L6l+Yg
BdSanroKAKNIzGczG76cMQxP+odaknaVWViZuH6MylOMh1xJcGq9PyC8YJ3U46Pf2WrhpsXLjHVE
poKOV2JI1+sb03F2epYBIM+4RzvqFz38CYQuv2IfWoS9ncViccY/kix8q4rI+3l42y155oVGKZ3Y
xiqxu4sPgIgVTa96GrRYK0mMIWdkJLIwak+q8R4c99kF+WCRJ7fnH2ASrNNQbHEfnAiXeLdBXBaI
/lvYhqh1UTLuQlWcPuIl7pQlmzAlqbCt7RdbLy7ecRPAqdsuzem5WxVcWKLEi7afmE6YabHyCg0L
uNlZ+zOQ4kbEqTR6C+e6vzgDKslYYxoeM+sssVeHmrMIE4aVWaQ9BkUvLmaERbCdLuK8VBuqwesx
lObzGWrx6uGiy2Lnwoni00fIxavlThYYhc+fnREY/UuR9qc6Tm7fwZfA0F+zwoN93RYo/Q3M+eJQ
jaup6lu6tkassFGiPJzhGAKGrsZE+VdDjPOi0bC8NnFof8ehA+N2TBEOGFNi991hQv47UhPNmnkj
8BmcAF0tPCVx0dd4bD7CNp6uvTmu53z1Cls7iKA0F2f4RkU+vMuxxb5b8bm7WkQkkwgtDFbbajMq
80WNFlmSCRFkeYFCVZTTy0dYR4tFxz6OXccv2E4a2rN7h9munMQ5hFOjPeF6yZPtv7rhdHOGebLa
vy49jeS0WjzMcA9K36ewabCeSvDmoE9bgpzlyxn7SSdsm5xCMxZqcv1llFXELumltw782iX0wHd5
jrEiiWwWwGSqh3VSu+ZKC+QXdPFvaYObhes0J9Dx6FAbGHgB0liAEPZXt9F+4kdF2t0lSZavzhhS
E0YkFJd9hMIowb8+GF88valePgJKGSRvRRu8+AtUapoW/TmScA81IUg4fP2KpX85mPggFXFLHCw8
n2lzBptqJb83ArSkMPHHtqcY57TGGQ+2pgNgKYPZT1gBDCWcgZuAhKY9ieUDeye2mv6N7TCTVYzH
f8ekssFDbNVCaX/HpEqA7hnaeE5R+mHlFh4TG6OvSeLT7cTDxMqvHv8CqXj6CNQ0yQT6C6lq/HJc
B8iBfyJVzlSOeN2YREfW0HdVHeZI+IyThavtduyD9NLr43o5ajgd9JDGettDMZgDagdSPdg1EZed
6U4r1G/dOh0dvkBl+EX53LzM1vLtGeCSXaTuMo2suV5UEewC2cgl0hcSFxp1f0a7PKu313Ecxtu2
JDriDHkVk4GHThTqW1ePHzFw9JdomRkkcPlWh9DoDILBpCGWDayJaIo/kbBgkD+wICGNzEzd09DU
c7/8GximWah07CaePT0MouGQjS69STvG3ZhuphKFhi0galU1HvpUrAmzi/pBQ46bl9hre3oFCZXR
M+Z/wekdNHNxpuU7zFbxATkbBLNaSlpFIU32TRIMr6JT3lvD07OZobO+mLlRgcQxvWBjN6BlBJ6J
BiFw5nUKjlQ9oEzR5sh5h4BKLcvuz7ha1xSnoNAx+evwaLfkVWp5w1x5Qd/xxNUHoI0PbLZe17/p
Y2+Twfsr0KYM9cOCwbsxKybwM86W8BTto6x41vXgm1Ui5P0Nb4O/+mOU6Rye8veYG2yzB73Gedix
fZjhQEisWumdm8LEGyL3GetQImjG/nhG4aY6sr/kuvvyjsQ5NkbIaWAQSpA4xlJNJqaPoins3RmT
G0wSN2vH4idJEVO03z/hc66b37p1mWx7i8DtzgUjSKo5StqI5N4t7GBhYSyFOCUjNXbsxg2TseHw
juAVlj4bnfSEEZpatAyM8W6Q5EKGEYN75ehEOc3AHg5TJtrmpPz2E9ybSpkdsdAzF248YBtd9/rD
pIbh8BfU54QpSoTwyciUuGi8PruzApPwjrrNNqrSrgUMNG90cLbEj9QbPcKNLdu4/AkGjoxH3Vo+
M10gcnBGBXm+HnRTTHQLY7MaXUhtcoKMrWWDgf8xCZmi7p+kYKGDp32UHmWZhZdoEIcvZgbtrjQ8
cVORuXNMlBXuU5rLI5SEcBn7Ir+f2jJFLw+8qOXo5mSGdlRi8031zFeWzDl3Gzt2BEXFzi/CsI5u
ajW4qzbA1afvbLA+rdudMci4LUNIUmjMfSsuadudo+VLQPNKq3ZB5ZAzVuFt4aW5x2JLeouRthDI
gir5EqAYPYOV3hT9qCSDQ+a9PG2B91SFmr2sGyKZCzihy7AczJtQOMHBMGzSMvyRYUvl9PCq8CVH
4NXDbTKb7jrtJC4ULbG2qkbjlMWB3PVuLr42Z0xaf4hTszy60Ri95GHyiB91RQ/k4jRUeNgDSKZE
3ahf0pS26O404rGGLDjBLh1IW8sxVaqDDDWbivq9X9gGQrQWhQif0cx1yReMacttoAWkdNZMfCKw
ceY8oQe27NiHyRpP7Er0aVWmfnSe0W3k7ChsOsIhRBT96Woy7G9Nlf4I0jLFO6Ppkq+4tCLbcOb+
Y2iHr53Vj9BecOz8ibRKbNhxHPGvIkqoo2V3J6ad6coqUqTj6PrOGGxpoZSz81StY4X6cMCqddFV
eb+ohXmwfBuPw/zrnLq3qVvnIHEZhp9hfsm1/tEpBeXaNO46r7V3ypXeY+5PPQPYmC0zaFKydwnC
ncddRVJcTFO/NbXkJJKIMJs01I8amvGVlr0VTulhzK52dt0TJal1N10gWnzI7KeyJwVJU6afLz1/
sIlmFkYUHKtQ2uma8aeGGw7evdwItHDMchfZ1PdvQT7l5LvmIQotRC5XGLr2b2luhAcv6Mar0nDs
SwECtB+goF5+BIC90DbuLD8h9iYPMnSjgMB+7wUI1uTTJwy4K2xzdhooq/rqDAT7eN1gwm4W4CAd
MWcYB5NdNsPBYdQMwHB9WW/bacACIIyD5QAnAZAJdBhJ8FfQhwkWST/pL7079m+anbSbn1CxtB0T
uBK99U+8GJvw731bYmQjAhrRkbyAdeOEeJ5DX+DSsQIiCMjs9HvbgFbj93gMu+BOq9ouybVBA84C
C2eE4UgKOtlgjro948p1qTdfUe/ql5+x5boYl3Yu/QeeqHHOHMH4bF3nVlHtvBBBIrtdzjAri4ty
7QuEXZjdv4PPpt8Z+QMWHM1P8BnkmO5VDdYPrbfFhMjyEwKtdzkAHOGI6fMZgZ4qQGOElCWRN21D
HvmvYDSmXyZIpuYmhzMYbTtlc+fIJCTAaEakozqpjEVpaKxOLv4BaeqiYB7D9KbM9FeBHZsjJuuL
4eYtlDOzam/+JUZt4ZmBAbk01r8A1aky3MvC6hA4/z1Y3cUGlAMPTRYEg3fEmtEFUBk7isFTAWwd
tkhMB5zBF3+PXYNrdv0xF0W4+wlg15h5ehj4Rg5GErn0opVjsA7d560eYqv7C6JNXZMHuzoBwlr9
gms7Wl9WcGoNrBO7WSLt8SgivCP74P+McOdDRWhxHdUH0h6om10iZ85Qd+vjNgSjb8RWFzbzRH9e
w0Xe5HH+RWdKuvEZ95xUof8/1s5st21swaJfRIDzIV81y5LnMXkh7DjmPM/8+l6kY8lKnKpCdz/c
ILgoVCW2LB2evfba2DrrxN56vqrM5CCF1myooYea9aAE/MusNAnvFbVGCqMWxpkZ284atI/Pt8Gq
16dX5WXDUmFWGgGD5iC3GFIfp4tzP8PIGPuinFVpr6Dd5QodSfsP2xJMAveJ81oM1Xe4txwmNpDX
jlplIFYS40G5b8IXC2Xv6KPbKmDtKGGiCmGKy2cQwuvfbth1Kd1Rs/Y/37L7SZfxstPhIcer9rjA
1hBnaT43cj+esNMjbWVVETCRB3c83by7Ge5Jv5Gxh4/X7x2Y0Mwys7OmC2Ksu1QEjpfxctnu+dL5
6+lC3vL5E0o6bW5HZ+8pID/oQ5/pL0YgyIPF2jDZDp+YrdM7+pYnYYAAg+9Z6fkLy8jfSa7fLut5
pmMaPqv7udf21vLjtl6Ow6VZoMKHxF17jvU2XtonOf8EOcbjFxf2bWJwJE7Vvl5IZWYtoqzhyisl
IsYsYGXGa1JLBOBZliDUPF7iY8SRXqnzQts4uhVgqC94QrDVVnbnbd0/VGmUnPdGwSigOVTLT/f6
XP5yS+INWj+Dt8gfLO7G7/8Pt/tVGPRbrsPk2acrfs81+dBS23z/6Z6/rlT3wdABQ2M7vi9swX3q
4b7f5jKJW9h38uy/XPkPMU+YlXevy32/mK7+tUHurkLBHasc68oeeRKjohgXljrO/Pn0uykMCFqQ
4EaObZa5E65hvV+pgIyyZK7QGee+o34sHXubyEa0oI/60LpWvvwtJghCnodT1zIWUspnE5yy/jbl
BUDC+aINa/rFX+QFFHR7iuOgcwussv7a1guJD6jOw7OUhe5lJ9CM/LcIAQ8Lw0N95q3/Y47AzTSX
5zg5NlOYEDlltfJxRs0msq4owm7tWD0i3i9ihcSNrjRbuwt4ZMyc/LEJuRbUaRvoXD8tjykDtxNb
hK1cix+iBtaadCSJnJ5VW4n2pA3d+rfMgSrvJVczqDv+d7lDJmneps8rXoWn4YNvlq9jJvD/mj/w
fKzNcuCgG9hjxOAdPsGY4+vW6skM3DQHI9ThAxu1vnNxVM6GoUTN3GfELv+eTUQ42m6N3uV8J4Zr
2XScZdVgQT0EFUBhPwY5QZBEVuGZLfULiTeRfw4sGsMTe8Vp1O1XoYUkMWgWRWEzPyYXPdnYVo5g
jql0EF+0rlavTX9b0sjSA9fc/5ZiOHJro62M7xATC9wS3OxQSRhq9fodZoyDQSE8AcFbvhONweBJ
VzxnpjcK0P84IleR9/YMPCJP5gH0mHJkbsElusAsx1YiMr6v847QDNrvyN9vbbkOsWpCst1MuUfe
+DCcdcHQSTeWYwbcgWmllrtGtRGRtXFwxVHAQCY2BiBJQFGHp0VWEqOIiOY9CslKjRTbrey5VNg8
eohQvfHc1GfOcMxCNNfjGJaVnphRK68eMy/CkccFxbURmqiZWjtibnTMRPhbFddtLw9QcFkwOg4a
Cg+s2jTm0kcmc1bxIHXnhaR3tFGwYxxzkkqqh3sOqDSSRBIs2KEob3/lJb1enPFH6HbvmUnMGWPj
NWmoAY6MSW/PQ5yYN72lXn5KT3Tur/Cv6GTpEUwS2wczRY8Ah37LUjqKzrcgklBefijthcMIaZrL
D18kK52irKsEt2WB7oooYDclLHknP5d+to/k/nHoEuo7eXZzTFqElmorvmLbieqUULwpLZXN/xi1
OGb8s1Q4ZLj5cM0g4Gna4rcQU0O7L9DMAuPk31p2QOaDK1gLHpOXPMVSa9nN9REOndIXjkrcd1Me
GSHRYwIT24lCMpm8/KcUpu0jrjcphy40pd1rcaNNKQwAyFOGkKQEPucuo33gnMPnSFR9e09ihHgJ
iiaZG3L17c8wJniMkvDsjzgmSTC3J9rL/zKNwRQXzrIWx8mQZ69T6jPFMkIaLw+48uXj8lc2o6Dz
A3LP3kZY9TSbkQv9W18TVrBQdT1lNBArT0GvP37KaGpmamRCEBo+yoWuWPfE0C8Q2YhzjM1ItIZt
xyJtO9xpivPkW9GP07QmDZp8Y9CRp233TrjGWfGgGeH1n4FNAkt7HiCTno2BzZBIBdeHRTqPWzdE
TIIJl7YM9+mMVp8mN7mLH9qjKmaDrbFg9UHCjgEORnFmzqNsvFG77kqgpWOIQ5dgM+TDS4SoYl4r
t7bN7FfngWlCda4MTb/1dHYxrZJWzK88xymtnyYRzciWf8tbpssTHDhnJ+FOi+J/NQj1rPhgak8C
nq6O9I3spt76JOWR9QIQS40eppQHchv9aaXzYuS6oI5KlFi6+ZBH5g/dqujsVaa1mGKfIcr3qMke
D8lPkAXg6G7SLP3ev3Yqt1v+FgH5Cds7MmKema3pLs1KyAKtKwCnI/8uy+10NVTqC01hauCAfRyY
ThKhjnI7xqTq/j0V8swLMyrbeVyG+7iKSy72gudDOlR1UJK1NVhz8C4uoZlJmWIirkXnnQbzM0VF
CtobIbFhcIyLpM6DFgl7dK7pcoyNUpWBMhPRweI0O5K5B50h96xnFnc9bIq45yUeuvWIQ859EbWk
aSRJDI1ZqxokYrTbhxdTnBQKqrYG7Pg/R0ocsjAStf137mVeE7vBOio/tVy4zeOBu4u/xEpk4d1M
aXrknR/REusx8aLWIjyeJ/GSM9qvw8F7/TNiqlnmK8NynyaevLSS9GmKmhIn55nGo+L2K26Sh6ZH
91u1xGa/MichaRuhhDxCqN6ZNNjfS6vRZ6SjzuKL/Am7LNeNWdlTmf4VQLluM8ypLd6PZPMUQvm9
8t0hHP4tg8oklFxMylUmmgxTZpHor3mUr72AyOSQZQyj2UyA0s4Bah3DKWZ7MjbICoSuh4Qq9JRz
taLfcUipSpGLHatHU1JV6v5d1Tr73+jpKali+ORGDDnPdCNBnaEKBCCUs41ZD2+tlVx+pFZJJhif
7/OGLJvoyqG1NO8JTGa1WZLCRMQdTPpku8DvX7LW+TnlV67tZFsU5fcjbX3IsFDu1esYQynyXXE1
ZVkhPYKF4vf3as39vMX4oO44G7OJGDj//8m1uBm4CwF3Vl6Pd6AtJX3tRSwQ/x5wNU3vzsy8ffgi
5Bo0v12WPMnSJpevtIoZX491PMLMhBrxR9rFpNotFaTH8SvnNICwJcyszcCZMApwLhEsCytYYNO+
YSwSD3IuaIfaYu/mLDspikXaGjyPWViVqphLHET3gWHX53xvv/0tGMslce7qnM/w43ImGOrrOIs0
RgS/Tsi4Mk3mjcPN3xSTwanUs7irz7+IyaDs0LEZ9qOZM3uXS9G2VL34PSojhLDmPjR1aEMeH7My
K87ZSyv7eymJsYNWgXpDcvAacttGAGnf5o5jzaYkkl75v2dmbkbX2vODb8e8rMnry6IQDOiNgVkd
1W+FygF5wtJP07IcRGgmYk05G7F0d8gv+lIsjomZkwqaorKRLwxJe/mIzSQOTItWCeafozPKSfq2
DtvLKTozAiteFkPGVaT1cqTVT5OzxKxu8lhe/0N4FsWetfQl3K206xnUIUZryiCbG0XArINOav1b
lqblbr8wmE58jAfb3nimT1AQxj8si3GQMVODVioWptXxqpOojyp652/KcWFUUulWSO24L6HgKp6i
tSHXXxvdvf4P6Rpi63GlVOCUHyH5KWIziua2DZ1v5knKximGjzbl++DHjGOdBm2Ow8e+DCavzPNM
WE88WUnL3yI3Ex38JmnCrafSnYk0//tJ7JZKjEiG4TBsAgzAc5nduK3rylwPe/zRiPzlWskedQu0
uu94AjBcxlW+SOCEaOCbpYvTEE7zsytZdRglUAttlWTZlae4jwVwjSrwD5/EcC6Wzk0dodpDKY1n
luv7QxQn50q/CxirqyDRfkxJXJwmV3aPKp9i2i2PPU9TIEcqwi57EfXLUqdrpyj+Sm6FD5lul0t+
tNzrxM1g6MdkTvbk6zJnrGkI7R2HFpmtQmQceUXZzlTt/SGc68P2eoj7eDdlcwbHnEaXjY0o8Pv/
FtKJ1mSHJ86ggcdKAbdc65Ta/5TU2WWyMtKUWTjSOqqNPDTOB8le0vscx5/64V5T/ddjZMdMWLAo
B4nUvKHqLYaG0PuY2+mG/RakzianWcO7FLNP7OrMrDpG4tmr2Dm/jPCCVH+kSE+9tqEHpUpPU4rH
ZJ+zxJF7PSZ5tHWxatMY6DjjcIwJ1GI3xXmy5wGDeOzyZHLprJhayH96uprt1LqMf2iFfzvkvTnG
r19Ge6SyLEzwXfxrtNfllQAD6Z655ciebJlGEjWqmpoPxtFfMZ8baS9KIJucGE6jPgxY37JeV3Zx
pT4fI78QfQAdA6oAKZHP0tP0Ree3vNvZpruA4hSICFmPNUek37O57tL6NNn4MgcR4jUoHhVnR1r1
XPUFjxWLszj0xTnDZ3clC+6K1u65wK3I1IxZULwOQtwlKe/UNKnup1AwdbCbDqa4lXrrxe7K+zEY
FB7Fauhx/hJjOqgIh8HbtK/5B3nGdzqYUxJCu2rfpAHle5eU25OUUFDXqFyaYroUsB3YOzd/pIV5
LK7T2k6mtLCRiRajKh+I4Kp6N1iUkKo2s3fv2WEgajNZwQ+M0fN4xB9xi/wps7C6HmNElSbYTOnR
dQgOfZIdVOOpjMpXX2IK/Wuo6OUtjtaEwPTfQ0U9lC5D/tu3U7DoFl1BkYGPvCCvk10tRdnyPVms
M1gFQzY7c9Gascqz8Ng2+T+FjIonz7RKDzcthsZV5psM+x4SR5Bw9WYwSvkbBglzo7Gh/fzX0NHM
LHXRxF0wD+LqTu+FXn9OHy06tBf8rJ5bA1YOVoOOIaSeEzeGopeWhi5GLUr+3dSGm/8cSFZBhIPb
MTECC6OReTdoq24VxDKDU1+Hky5OZWo4uswY05RQllTaHjRSj6fPKWXtufZC9aRoo/hOjYTVLI1i
qbnYgR0eEBmPGYszEdGO38oNq7On+WUKPB0shE+/YxjMO8XPBoMPljHINNs0u0yJOueZivrGrg32
uz6lmWFv2TNHMW32yqd+jat2vNpEV79NsWbjZnvSU+V8ijY9Gyh1hs3CoHISND/dMi2eO/y8uCTx
C3u2sv8z3ezUwdiS0nr3CukseCLN3CnmJAKE1+Fyc6zo/lbJ+S3u5MYa0ZXepwvJcJ3rY+6Jc758
GnIZwW5uDs7W8rX66r2oU1TB8EPqTRZekri7YIe+2H5KQkOuYsFW+kTMhvpbwUCALbcLt7aVO4kJ
cvaYFYxyNj3EV1WueuiWQ1I61O5rLPJ168tQ/B5tVP5QFLIDSkefGj+hj6O0phKSQI9320/xaUrx
bRezqjUQ8NEZnrv1lUV/ak712eSR2DAqE4uvJvBIU2RW+P89/aMpZMlGjzC/DdgzKHT9sfft7Pw9
Zk0qgLp5WGNv4lJvQ22KBgUTClw1tKIBQDymrjxb0Msmn1v+nrrCzrEioGQ6t3YNvWZFwAdKvswQ
X/Ys8U8j0KcOzRKev4qU5C03tYIlXfLSuiZW5mzvIzOvz0plgFGkDUhUuB0PCNtc06410JIlmHo+
O6SxeiikdQFfQr5JJJvXePETbo3mUy4b50rFQxvZKYH1upbzhzS4HJzgeopoJcv3zum9e7NjTsuu
gzbT6hTZyhjWmuk4Rx1p+Bhazp9x0936pnieCk5/S20jOXgMdfylx+SWduCTsOw7KcJAdEhw9R5d
OD/ULe9INUpjstwilNYiDJXdFOUqBosc3EY9w6SfMymazo6Rbg3UipgYJzIHTZh6K7w9Rro5bgvu
ZNhMBC+4Tgr4Qx4LVtx+9eiO+2RrG6TWaetH6zTX3upGfslzDtJ9y5xfVSs3vLp0Wr1Ev1LF2hyA
V7voQcJGkKDUowejUs//MQq2S3CcGnRoNuXBpQ796davscrC45QLiy5FWeXUqy+yYdJTrA0hynT9
ReKZf0yIaX+9dC2mbhEP3UzKK44eNd9cidOzK66mxFhRUGUn0nZKjW3KvsxsKyvXsZdlaK169dsx
QA4T1u2SGJ8PNw8RRgQRxZs8UJZGXu7Ni4i1vFnSkG1ErrRpbAgf4d6dBsvsEGOq1/dTESysSqAa
OiHcpI0BszMC03G8n0LmiM56ENb06Ju7MWgO1JAsLrQc+o2/UuYq0RiYy3lmSbOWqCZHN12wyddI
Z2guOEcYhbNQWC6+KPQNbz8ZF2Af0XMcoUmzldC7pUJyrUqyemZlMcAZ9b9dNSrDLV+BWWALiu+B
lOyE+hKbvXGl8tZ/YwTsUfSFt8d2Nld1fyLT1CtDte6n2llue1z/J02zFDRvZ7XOBwsfZhzcpAJx
3RhiB5JBLm+020qWzDMUSCtMztZ1wGPZ1Rhq14q25ya/QJPyEWyD2k4zZZeuBqnKHmp5LYryURtD
7k6rL6pWy+gppdV4a4NAxyNhynMuScMgvPRU+T35ZuHE2PMdosPu1mccEP652sb7PYa+yv+ZdEG9
mpQqxxSc9qW/UkNF3wdWkfM6cn82Qc07YubzWO5+5OK5ozxYfDNWAQdrJG3ec2/12nnPByanNK9f
VoYprdB6jx1pGuEfibletKT9SRGvge5enbwR25PonDvPWzNUzo6FOaW8pSi3Jo4pcOtoKqss3tmx
P9cbL0MEBP9nnp70yY3RQJGKlKfhKVjXWg0lveFujYTG15SwxyyERZmDGzyyUTu7L38N2vlTYPVj
3nys4CUOVz2dc613FLj/JXPnIWzJOO2OcZ99G2FRc8JkPsXvHl3ThcP21pjAJ2Bmo5HDXtUpYyNS
8FNYNYX4MY5PWo31lJ85+s5ZoCUsNYfFZmryqZHy1suNsg6amoWcUS4XsVBUEk0sI15sdHSN4izq
1KspriediHeKqsU7o9T42bB0QJRDbu+xLUYhx0B2KscvBd+nne1hvCdYhd92pPg2TRmEqKsLm5si
LkU9fiT1mEqx379OIpy4E80Mc9BZ2si7KeAPK1uay724dlLpIVZbbtVPCoMJYN3acZqbrICHUuLF
VAA001Wv+YyWDMPawfuw4qF++c/RvxainanDYJPGLKrGbv5oGcyuW/QqpnahYln8UCH0+BIFyFwW
VX4eYIAiLrG6t/pOi5na02OmlWsXmld7gFolXzzAAUZYB+u2upn4gCHpNX6y4LCOkIDrhLQNOt4k
p3bigRQA2zKGKjvLkyZBSxctAokn5GNjkQKkFIfRmRfgghyLi13GpIqOXXMR5MilIxlJ/p8NRr1M
uadk4Ij7EXACmzYaRffd4HDFpY6dRnwaDAdRROLwTl3R/wUYyG51Z7NhPzuWHAOz2KbC5c7hV9Gx
SxA1Fm2JK9GDnMegMhYeWT1jjrDAKdTawSjvunfr+xJSlsunzloK0T7yts3pwmOXBq4NLN8034uQ
E4hAAWcdIlvxezbd3K6+P0IJYJQBm30Mj/GQwSPUUC+PdAJZw04j7jsSCnWvXtsc4yXcArOg4y05
tvNtWXDwmuqUpq5iC2ifpkalsKVlRud6K4VIRvhZ4N0/2ZZaRreNzj7RiHIHbrCSpcbjtfl6SjSg
BY2R5xffJqqhwmggupt/Ahv4km3Ip8Q8aKKaFSSBQ9WP5ZkbCjj3lNGSMmYwV3V2EdZFuQCEqoXs
LzOXewzBh4bdOuo4kTJjpCthdBljIHvtKJn8gr3h3MovjLpYHEGILA6NJTkFm9HVloi+WEFwrxO3
Srijg4zwmsY89/yZU8raue462pxGlrEQHana16hEHSmCNRRLXlu6872ASObCFGZC89n48H7KSiTd
BhJ3SRFfVg5l0lmIOvUyMhpxaZq2uesjfxdYGmxx3m0lwE8OhyNUwUYAz/6N4u0q69Xu9XDvhgMK
bUwQUrXHYFrvp99h+JuYi9LwFV7jlYCgWlLHl88dMwvOjMxhYkzOlgcGg9vHYpekMjiCKm+jtKD4
Ov4SGoq4cPOmYOoKkrYnblnxHjG+TKr4vBp/mX43/ZIHzJHJMr3j4aEcTwGOaXPLDCPw9t5YDQrZ
XFZA17uptmrnEM85p1e2fhMsJKnYyJljwQYE/j4pvrV2p1+ofqku9KRnlCoVjNRkzHwKk1jL65MY
XyOYR9gMztng5MNSzWPqw7qONCVMGVmkH2J4EVIEPm3PmaJ02vffRjLaytBN916MZ6nJadkWpCCX
0y9mtktlak2enVLscoPikr/xpROQ3B2xkFIfF5R6aZwUYKBHr4ulnwr7Nqlc6Vxk3i6Q+hmFsPC5
ttnWmXiRDs/4JmgRHBX8jPpWG90lIa072gDNt5EgUbRsaUGes1iTWLuJJHGRr1puqTzgcidLz9vv
E1biekY5U7JWOW/8sLrgvckl7Wb0o5eD65QT0N0EmzC6255ptXiJ+IKck806y06C4rLbYTshKHHS
d3u8eK8tOM3GTgsW4eIaYZEK0T5BKXIo8l3IELHduyFnp4hPc4DsPTtTvO8eEBVjgFscemmPXXLY
i4yY0IuomRIHXsQHZqWrwjUt5OI6NLiTzQWHsVZ6mRiWmuYfjwilOA+FnGyCQPte99/emZYw5RWT
ZbtaQVxFgZ9KSDB+WCJUuQwNvbireWZeB8yK+kZeL2i0Nrd1rt0dgBf0IhWwm6uvAj4UfHBWf/Dt
i0Qrbvp8cLfcZlM51RxzHoz9S133H6gdYZAJ7HAx4TA9vb+u1uRNxxjLKRaje9/DkF3OofA3Un8p
cQfE+vcnOMYo070aiXuMx/biD0CmrmeS3F7ZlWaz8N5ftKniLjUHLZhP35hJ6RGXKVSu3HWnQBL6
BzLTMNw1yotN1zsvXblcDj7koSiV1bGkPJIzo3FmmZywM0XACo9ILcGuU7v3gnLF/Mx+ZGdUdDez
vDUWdO0M0jntcWJoIpXlrSFlVJzCgP0fUJqyAcV39Oqta1ZGqVhATta6rKwXjW6zUJ9c8vm5a9Vo
JT7qzYorfgISzvWx4SyF8V5titnE1yRMdpZ0OSiUtXu5KjdDT2Q8tp2/5mxoN1654EUTa1Oo9YvK
ve5/oW08T/6R1NXDWH7+oG1kggC/A2XXXcFVb37NdxMHMh1ow0+pq8bqC0LFOC3UpToq4MYadB20
1+zhYD5BsDQ2oY/sjYbsMWya/cTfiN71FiJeTwjOwFzcTEmgLoMA+Q5avG9jT/rA4gw/PU2JYLSp
SVe5cdZy3h8YTDcp4FQyFv5fUA5ruGQR0f0Jl2NR3cg83iQtAJBxNzOQftYUnuZx/PwB6bRJfBEE
Kmj3O6hjZT0LS6yK/g7rMFfGqWOwlviUfk71ajw/LYbdH6peLjRhvIzcTseyUV0kweyD3aHOb85j
w7ud8JC4aafCNRu2Dc2GeCvxCDALSE/AeBxFu4osfzORPFjsG5DdH7oSKXM/HKKN6ZWPp0SPwRW/
rZnp/ED1JO6LHDo3rShRYRsvgcZ/xRhwl8bN1sz5g9yObA9jnktLJX81peQ6telhMfHeA+rzXP4V
6KPjSbehMifWxzasXWnykfSL9xmGm0gyyE/57401bsvi0KYWVOd7ZRnb5o80lq6N9GEigEA+L6We
ZRnJDZitbfcWZPgMQvLeMP1LydSvxso3lhF4rQFt04gGJTXUg6tdBCXgZazf12UXE/D86oBHtJSX
cqrechW49WIPKV7wqRCumUA0prhQCqrJIzKUmdlKNTlAq/zrG54uKL6Yu3/Ah1KCh0UdXh4Iogmi
ieX2WatoyfXuwvSoBA00QWYHlIjm9BO6/mQWlC8TUWRZ6Bn7klskGd9HaJLX8aG6nmrmhtHzfaxp
E4+cUZh61jzTqBuOrFGvGWs7TG+PuJETkDSpNxNyZMti38QewVjzwMH+rVJI9pympRCPKLpt2y1T
QfcThOSXwSrkf4HUeouoD68Q2/G8rycr+a9UkuKr5cJlIW0m29zBuQ21Jj9cOwHCwTapl7XHwXNi
lcABWKxWkAfBKpVDWuBaW3yBK7m1etEOBRnSl8gSA2EWhWfQ77ISyC0fDq336YvuaPk2KLOrU3hJ
pmdi8R5hUExb+a5pr4K83E0gk+x24aJ3+wtZHVAaB9q1pfQ4u7Eg8QnK/cAJ1ZTIbsi77HhzmxeX
PcBVLJKffak/x7w1JZbE/Ji0MkOuPSTx9AE5SXK11mz5e6KTUDcXvOrPJtQpFcG87b6TB98GSXMd
Jv6lLvq92VjPU5VeCVuOgYINnV/Y00Q2DSaHby2KLkJEapaW/xgRKCPweBAJyrNQOI/JsClKFs3G
rj3KaB5baVXBQ1XYPDOjh+T9XLv/YKLKrKJk4nhvIxfFj+lMM/PnZuDv6LXJk0pR/DMipVXZldF6
2Kka34NHZApoRKTsLP9JMfIEklolfsGVEVzZgZRquurCiLmsULWQEXJ8ZHPGybIZ8tpzLef2bOSn
XO5lZYclP/rfK7REj/k65d6AjeRlXqv97AOmCkR0Hyj5me8XrMCyv+y7+wNXVfamN8cj/ii10v4D
rcI/xRqFYGx7xKsG2Xw2Gz7OQn/gCQpYJRfLLEy+f2r+/0FaURr67hf2oujU7FLP5V3XMkE+Qldu
xMg2QuclO9u90y0tR3+YBAEn+BUHTG5nDN4WfMz9VqBd9a1MHAb8/hnDCjPu9l0bwkCzqMzawTYu
y3VKOTb37H4eWQDJRd7sDnxWw8ASN/TWxrFe9D5W5tTH6AkWw/YzqpVJgBMmCMSEauGdWKRcKHIw
+cC1FPYAdVWcT8SWhXNvbQkDT1HPphwaeDXdokLEimLbeFYkSvFZU57LvBw8J73p+u4VezM/4agI
DhhXrj9EYade6th6FoqOV10Uj/9CdLl85M+lqH0ua9Vc2lUUzHu1YSCl2J1aC3K/+0lB60aXq+2I
PzbSuPAYMJdpJpI6G5JkVVI3A/G9yPOzUu29Za3bO/zjJH5IDRwXf5dM6HQAwIwS7KsV2ncX9wMZ
xgcE1jnuWeZnzZVRVoiiojN+CNz5gQdL6/JRyPjNIkdyF2qXgNlDZZhSweL6CIZBpWzCor08sGEW
e4hz9/FAh6WGdY78AJ3w3wgx11gFnfLja0ZMwd6v44/6gxPrGxbmA5ltlZEVizVO8PbAi3YExhz3
hx4W55NMIZf0aqVWMOzIRXNX9eZCmEjHV9xmtQvdd28SUbgzIYkSZSinthN6TOA/qGvNW06OBRQK
206Eb79DZK8IgB5De32ULXSqeyaF3h3rxC9yvvGD+NZkZLYww1fh5GeGC+s0iRfUyH6XL5wSZbr+
U4JHnh+gMq0LglnLFbvgLCChcbr+Gi7zCsY/0y2o5KZoc4IA8eFlkFmEYVNkMaoZSoS/pfuWOO2y
D8tnVEn7wIlZT0heYw13FKETs2JQJaOm4YCdhWa610V5N5Jng4nAtgvu6kx78ZqiGb+cTD1gC+b0
vI9q7b4yElTggkK2VXCUk64mHk2zFopUfjvgaJ4Bt1Ibvj8rkN22BtLutuFyW9JepLg6tymSjkaH
P9A0xVTeAh7GtrG2N0U7d6jwYcM3Z26wUOjoDNE7pibUb45faOfVuAkfYRXVkTYxEXj9LnpIx72X
Bs/CyKxZlrUPFeY+NPO1QSZgAHMZHa3+QsruKNs3iy+wNbcr9uzIP0/kWjV+xMq+9gTifH8UQbgq
c8RexaUdRT9c5jx7cY3KTpE1rEukVWHd31Im5VbpM9ZWVcFbXSAKVke0zfbNbVnJ5xPdhguxIdTn
R/+UcOtQBVDThixYFHG1rM3RZfWLdcvLpW4UyeS2X6ScCmc2CgqqohkgDVYJTVfPelnshsTxlnqm
Lia5xBF/gwkA0YYbZG0TN/6omviDg+vL4rXuuL4x9Oqxi9YHHK4wHRTdwj0vLPY0HV5etsbNcptY
0UIrgFkUntFXEyWXD7HGDoNzZtiyssb6W18FvWzzUorTc0sr87kauNeGRcvfiHl0abHT+PxL5dK4
MtKaqrSl3v+dpWNU05/VaZuvJqDOiVCaQPOP+c8eNAW01wuz9dBo28x1ziewzkxNh5FRpd5MdB1v
2FLKvPERsGtb70x3oueD5eIzY5fY7XXncbMDIMFzzf2BtLMNn4cKbCmzz7hdzarrsneHp5zJT64o
lde6GleFLcIbRwn9XWutT7C7sMxuHTYhVwQ6oCF5fTbid2ZdRluB4Xfdy+ptFlHVHzk8X8qv3KHP
liLsrgMt3stR9i7IqNBBzcwSnvoLKC8wggLbffBDYU2a2wrrfILzmA2OfLU78nmFl/JdTmiBf2b0
cAIm+0R8i33PnxwaI6YnV/YzisISeZq0auzwJenttRIr7qrDQl3Z0eIram/omeluC8NamNELy87A
WI4mo7xJ4uUJwpd2T6bcar8TfLWcvBlKq2yLVuEZFoov9IN7E+nPqpc0wRs0UOgpzceVbbzKTUns
GoMrpAnrk4dsiQM1XNMLeh3xPguFlUEgcsT73H6U4lr0YJRzzlDRFnI6XHYF7SWr4ON2iC5kiXUW
Fsnj/LInjJ+lnhzfIPtbp7q2YBGoOqB/GQ3nea1614BmzMSpZ4OLU+gEA8RlrF0VWVGcdal0gxv2
+UADKkMTIz52aWR/EIF14Fp7X+PKaMgqdbwQlBkpK3KsvY5L2JPxU+nfCqXi1pUmxgwxCmW/Wdy2
KJ0UtqBc6XmygAg4V4YfC07r4IJuhHqhcUb9yy8biGqk2rkaWnvRdMjMhaUAUILEDCUGqlixFyNE
KDfppR9UzWUzSl5GmLBPL6MOCd3vPKEUSHxS+LX6MgTdE0FWCMF5VXdEgUeVyMgXKonZbGWmeEbG
sGekxGoINye1iJNwFYnWe0IN9Ui7loOE4SrOVBBRL5bwLybi0JXjlBOp83ykDsPe2RVuzmH15Qv2
0MjVRW/gdSh+2kF3/yWBaCf6olTKp68gxDDoWCROGZj+DCJagfqkaRgqDiAiM29irgSiWktSfzYR
iSrbdnRV706gRK+cBVl/Q4ty9geb6Ml4kELn7U88kfi38aCjeGPaTDKTEU+UO3PJOAm0oVQ2M8ut
LgU365rSb8PISFZ+IpXLzgiwEo28YqswpaiAjPCqjc4qQ9Z3DP11S96SMrQKVbPLMpVXy/Rbv6gH
fozSyywwIw50IZ2zMqy+ZfJ5EzuvLu7iywlvTILiDSP+YhKlnBKONn/TwUv3eIC+B0NRbtsyU64m
2JFdPO6OU/9KBZuwc627wKVubp3abSlJV+qyyuO3SanSRCRyom02TMYoiwmDdCwGo3o+Q63Ck+4q
lEr0kNydlTgPTaQqi7Z2w/lRtDIykbabtvvAtp8tt002rge3YJfyvi1wrDZG+DBBkvc+dped7dvJ
UqRRvsaa/LNsWbquleh+6DJzN2GTGFz0M8f1yILNPPhmjjiOPXT+ypcsaxb3yHtK7Ad9khRPPtcQ
0ZDIC3Q78Q2KPjZrThQu/0PZmS23jWRb+1U66h59AGRiOnGqLzhTJEWR1ugbhGTJmOcZT/9/YNfv
tuQK65zojup22RYHAJk7917rW4bctKrPWYGTR6oDxZWakW6TNgw3hdz+m+rSGSiYg++hSfybHZ8d
E43ccOUl6s4d/HrWW+pGE/H2bwSY5OYBnTKInG8S4wHvQ7/JHFYFOyeSLLUL7UYBYal6xQrJtbwb
oUZDML4FQNFPoAV3e9Foon66GSau4ASHMRKqBD3xYYlOhBgRqvZcqB7Io8IeF3gy4vsf0s0szI1N
7ynWLSGJX7KyKtZpAXF3oEhIi9a4YziIVyPTH3+j6fTS4iWNB3wFv+o60f7TRMcNjQY4a0y504C6
LS7Qmdocr3OXXAw9oJklc3i0NPv34RhhCZbdjpuLXi9jxrkKZcuggDK7Go2kjW8O1M0W94J2dVGC
ovnp283A6e6WxllIJG4K+7Z1lhddqFBLf23Zkb5PPGMREZNHoLzyVeZ0re3QDo8KaV+GRhUzzbi1
0cmnTHQG9P19WUWHdhTd8iIi9ca8fagV5GBt1YCqYNS7GCvhnCulPmlgkZ6aglgSTXE8+E7WQldV
/W5og3NmcwpvC2ipDfnrY9YNKEX67rpAWcz8IPy37tRnB7sNXdcg8ss4x7mdLgtLK+7Spik3Pqkt
i4saVXLVd+A9TpUY0pU76NArkQbuJ2kqWT3FXOA6PMpOSRaTRtUyW3mf9pwiQ29tFYIulz+pWTue
xVBJiVRpmq8/dKsFdeWdElj5LDEL7agUQTRXlOaLKpzy2Nr2/D9i1iZLrtGBTDi9IVv1poHfB0bv
srLzbDNarBDQEIMNB2GTG7z24Hje+72RfIsacyVG8Tr0evQ1CMZjNXCvj308ngIo1LNeqYKz4B7G
gW7NyVLIzu+0sDUq0O2YZTUbQlxumnbEYJAtIjWoHk2/f+yKRiycMG83vhvTDSvJr+jSFOZUcolX
/Esqq1V8NiD25qJl68Ix6Yv9iGqto7MxL8o02OZ9s2gVYRzNIo5XFW9NwbHKwmJTOU+qysDIv13U
s9+72l4OAZkzScI/Ao/Mut7+phBhdaU2lJetBYDFbspjJFWxI/2J0JUfelqYNtY1dxTKMD6U04r2
plHDfqbu7BGCESKCag58w1uUtWpdp4T3BS7xrYaNsZtwUB5UdFQpk8KVgucPMVD66kj7pU7a9jYH
6rWNKR6AmgPYaVVtFftatXSRxl2UuInehHeqkadLBXo9oxJWOIBM7pch6xLikX7IcgUI7K2T9bjy
8yrdx6DQ1DJUCH2mXaIb7qquamLbTNifqR9oT50LUgHKyfoi2gU8+FTZDS0YhLtCbU6M146KMyYH
Qm7rTTM4D3DtNkY2MneF4EMnLL+mZbbRg1olcQh6fxcL2owAoyY9b9sF4VkmTXge3ExuFA2z0eXf
XSS+qRu/KRCvr6QT5FcoHx40K6vXpl3c9pGj3I2aFV13ZfRqn0d3TG9by6u+cF66CICjxkYn275Z
AyMqosMXbievFShTB4jTe8N023WrD29pFRhrFBv5XLFS51R0o3MaTbVADkWrvCYGbG2PbjU3IsU5
2RhliWB0m6vCKNxT7KQgDGR/HXOLVUiGaWogDZubyFhcEa1cNdLJHtTch4kHQjPN9Q6XX3rXWmw+
IFetby6aY73PH6pMWzexLR7NUBkXft2ZW1MI+ejgr+0B/Feh154MmSB/C5ts3vbp8ocymbGht3SS
0n6oWrAKpeuKnVpi1yceRF2pqR6fYn3vTIyoi1p5LKJDARZ1HisK2P7IL9dkkY03qn2b0SKa9UVs
bTkQfRNwVLYXBTNAX3M17PyUf5EU5eyDjvnKGwJBcEKyZ4wt55Oa2fFQ1mihvPqdojkvjVXjgG/5
S9TcFd05NbjBfgibs2oauoXq6SJuHsnMpl1eo2CZOi20sy8iZxVh7kwPgUVMAKrfC53HKgiWTf7Q
9TRaLoJnO6JqVRtvYwQ7f4StGnphjUEAdY2smpsgkofccldGhIioO7rJeCQc+fYihHZV71vh3sVJ
RS3xkxw61zIsA2d18J49kjd/kKwQ7246xTj9kEWjarrv6nKJqUab/6KMrg2AtorSry7qaCuMNrHI
9qD67y4i6UTpTrF4G8LjgCg7r77+Ti0dCuwnTlshwldfLyAsWhVbD2BwPAUH9PSvfoinlco5j4q9
CTFJzv6jn1btah4WAaJNNNQdtisA45NlaVP0rFH0JBa53+L1Um4NGSMas1yiYEBAvZNVq+jha628
Vkh1qiuLjvo7dXWhg5qI0ppu+3uF9UjtMgfafuFt/fGP//rX//zXt/6/vbfshiACL0urf/0Pv/6W
gUEPPL/+8Mt/3WYJ/738nR9/5v3f+Nch+FZmVfa9/u2fWr9l18+gOj7+oend/PjJvPpf727xXD+/
+8UyrYMaA9tbOZzfqiauL++CzzH9yf/tb/7j7fJTAL+//fnHt6xJ6+mneUGW/vHXb21f//xDc4ja
5Yv69/c0/fy/fnP6AH/+cfOcPifPv/yFt+eq/vMPxbL+qeF9pCvoaKbKoJGf1b1dfssW/1RJMBNI
Zw2Litog8TfNytr/8w/nn6a0DEnTUpemrZsaMaQVUlF+i59HOxaftxQmKivTln/8/7f27hL+55L+
I20S6NVpXf35h7Q/5J2aziXnlH+Yji5M40OqcGpYTiURWS2lybEfAU4z4ywWzHSJ2tKxeA4987sE
V7DG6lMsKgP+RREoc09gdywa++igDaRSMt/aRoS7ckoWDQ2QEA5tY1SzYL/yJ1Mg9dSsNl5GCoHF
zMmbdUj4+mxw22hmetlDMdaHxs+pj5sKi2IdFEtFzOq+0bfyBb9ujw+Y6TfY7anJkCmoYmgCx9TS
AKdgd0rayK6PwyYQdKg0KZVZOpi3lAfd4qeL+9c3+PM3pqny16/M1nRLMgsSxvSl8fs/ZZmj3DP4
dI5YeiKjdnTy8xDQd09r44nDK8dAAy9lfa0E4RLFMOrNgbdWIHFhh1xXBMNT+3fjptfpPDFjocXr
kezNOStMaw2kRWGstZFIgMJFo0vYX6MlzMhzmPC2TXYaLCBPvHmqxjEm6TeD0O61TH8jHGfBPbWO
zJsM282uSdRFaOenrESBnySIgxS7y2fRAHHEZU6wLsz6W4GRUYOZbFvjaohXmUegXGc2X6WhNPDO
6LbqNpYeW3msCgLAEj9dh6GzCRNgy3lrw+IuzTdHG19IfYKoZDsoZvfkoHzV81bZkN4CCRdsWB3Q
fhtC/YEMtHAReADdxWS/dNxo2dFhIK5NtRKUtoq4CpQX4z6dN2Q8Lay6IpPGkYeogryhKrdqQTyo
p0hAPcVZBau6oTVr4Cy+pbNer4hEIRR6qN9M9SY0/Wsi+7yK5MaE+b/0/OdIK525oX35/R2hG7/c
EDpZMY6pSstxdNKq3t8QRknZ3sSEoIKIQlUamO2i8/yT7RMRSfyMJFgyejD9EXxNvnOcU09qB5Dl
Kf9dYWyedwILsxnOZW1DmQFLPc9sggHIviHNOlAWhcrxFjHqsg1vZAQyh5Lpk9hjfXrO/73iT0uc
YSApZX0ydf6fSQKyOq0TP93UnLiSSYIFyk2BVzFgs5+1ptyUdvHsZOJMkwOYHEfKOh6HRdh5p7wb
VhiPvwe99Bb9cDJyXKTRECrgzP0FAg3AjWm1zNI3ImUeurRa/f5b1359x5YlKGTQpPOta0K8f8cZ
qOKo7W1aGwNFpKl+VcLxe2UxeDSIcEvU9IV4NkIAQBQLlakeflxyr8vgk2/u14tv2QZOcjkt4Cpa
2Pdvo819t6kLi7TuTsUsbdqPFH4QPdLPXujyk95fIl7J1C0bPx62HXuKrv75EuUkWIEVrZdhRgK9
ktpgOesM+Wz5leP0oSPqdDHCDIF3X1wHmeTdkIA+B0qxHUTHsuG6iwi6L9JPIieUEsfbJ5fk15UR
Rxo7hi4Mvg4OSe/focsN5OV5UxNJyq1QPfmkP4H/LPJlFJS4DSMVzrAHyFUlZ7wcv/t1esa2d5+K
4U0Jdp+8G5VX+/h9AZY0IBXyvf1yZSqFBCy3Lck5GShli3yrutlzX5iPY52w1ZnAZWNA2s48DzP2
9x8VwN9sEr/uqqwEqm5rJskkHC0/PE2B0nVq2gRoXwXJlEENbJJbeJwLTx+JaqoJfneNbWKKw+9f
V9N++cx07SgMNLKmHY39/P0VaHpZVanlkEOqV1gyinXbFPdemh0tLV+5fnb0CXnurtoqPgqzuv3k
1aeF7v03zqubkrrFlI7Nmvj+1S2z66JishJrYXZsuuY27+x9UcGacOwbW8pXPxjPrpPea4p+6OhR
me4NvrR7THQIpksyCopP3pL+Mc/dJMxdh0FpU1DZfCkfrkQlOQtxu5bLXlPPNnK+qhJLgYpI7cuv
6Pu+Cq/Z+DUK06A/mkpzUIYQJvTJAaEx3cUdXC90kG2b34rgkA36dkJ2Ewv7MlQcwmR8jJX+BWnX
CsbgJsUIXdvFJ0vdr0vM+8/w4bGqq8RvXY/PYIF/11PnxpH1C1d688nlm5aqD5dP1y1VV3GGaYLN
4P3lM5XE7kPim5aOV97b2XC24/FKn9eSxD8tvTcK54pq41Uid6fJs1AZ+eBQZFY+z0icgc57FXnq
Z3f0374p9iONh0kK3Zru+J9WPSY+dZg1fbmUDtz/vlmPCta5LEa5VC9rvT/jktzEfvo4QEySrTmv
/OaWqLElHMt1AYkJ0pPS5o+//67+5k4nMZ6aWdU0ToLq9Ps/vSs1C0E+qm25HEP1XI/ZYyMArDOh
Kvtq+fuX+rtnmiLTgYvH6m9YHzc69NmOWuBXWQZRjiq4rDhEpmRhxFMQsAUWhSDFTVy0/cylJQun
1QdRZ1N1fvI+fl1PbV2QsGRrhiC4Rv1wezilppl9WAEKcNwbDZeZv/H6W8c8KPZwNv3ypZYWicni
9fevq//965qWZhm8qLQ+rCqFYo46ydDl0huMVytPvxLl0TOmVA9JUzwqWXIc+vzYucUiXIzWQKB3
+JVVWZvFOsx3s6AhCOqEJJk+/E4fa6ZV5b3eoxn7/fvU/m6pETZnPCFtqdriw2PadK6iFnVRLl3P
udFk++Jp+WOebaPRc2dJVaJLU/XXRjNvPNUrmXupd6WKYApi3XKsq2/0iBepiJBNWjcEFL4Ebal8
9h6na/TxEZeX7ZAuNhv0h6KJDLGs0PGWLekk3mExE0I9D5p+GDTsIlp+r0vum0bJvpbJQISctXBM
/5NlRvzdcialzbpLyWzz9Lx/dlg9ksarPJ5oNftWdsz4upwwOMw7XKzq1LWk5KDxZBCcVjsEQit3
TI4eWqnYSYK5HNtTGmP8z9XWmLWhtio0EwQNKcW9oiHklLT9whOFkElsMamwMndpE5dTwMx6VPO1
jleMhA+VAQz523AlkdvBjMiWTO7F4vf3xK+Ll2OrqjCoDfmcmvjwyKh2avngAYkV7OSdqRn9NvOY
kzs2MxoQD6gaus9qsOkKvr/C7LwmpTFaTp4Z+eHbrTrdBCsWa/TKQDv4OaMJY3z2xLBSUtFRiwBx
08fulOhGv9CTylnZur8f80KZWZgLf//5jV+vNesWb0hFT6kbdD/fX+swRI3SMweA3d/uLSCZbhRc
RxUHPqJHBu96SCtOarAI2s4ka6qdpX1/HV0nEuqDXlE6qcHj4DmnpLePRvvm55GcZXAvZn1sQBml
mi8tEKLEdvSMfOqqfIkLw2AEIuZ0GfR5J3Bl+N8IawPVUT+ShHTTOvYuJftXs9A69S3gHdYGdXTJ
n3GcO9875hVfEXJFpjOd3c7NIrr3Ox1eKtQgBcXg6EWzxgIrHpXbMAnv8aXf/P5r0z5eRItpmaCI
o2qdzpUfN70x1HWR+bjZyDFL8JXnc61X773GjOZk0qwSBeNVkdvFzIxAg5gFkXwgWAm4ngYDzv91
A/r3u7E1Yak0quxLQ+Snzc5P6hCnIFhFmLtMZ2znGUQ9ptaMWF0EX1edVuskdk0CLWFki7HDmtDa
9dvvv5SpUvv5xp7ehQTyZ6uQJqZj0PtbKZaBlpAWjdbEHQlJz30y3xI8sMXaEdl9JhHIFuMnz6/2
Ny8qaPSYFsWs4GA8PeA/ffQ+73zbINBoiZzlzirbKaSITKqeLgc6fBfZgKkFZMJY35RkOHPNeIi+
abV9K3onnmuxMYD1A27piVOk2cEnD7v+N/fJdNQS0zlDglr98J0A2qvD2rb7ZZJgMYncZeB455ic
xNJd5yCy5x24BloNZTgvM7GIwDUkAxI6EI+l6tLNb4/hYESzuHgxx+QZ0f4DsUgtXllSjkJZ7ctc
bH9/GT/uklxGTrAs+xZQNWmaH+q5nj5GlXolRLdIwUYbxQu39+TWHodHIgMf7ABiVL9IiXz/pIr+
pY7glW1DvRzUHU0K68NiHBHYVMdK0C9rwyOhY0wRienJY/6KxO00JKzHEFFQoY7ac+0UaxvyJ5Os
Fwapj7IlssG0CTsywG3Q8uB8bV8Dv6MdNmx+/wX9cs6/vE/dmt4jBE9xuSd/uueaQvpGR6eMVDvO
IVV7xKWxCrvg5DUcoDOxYwKOtgtlWgHSegzpuPbiUOXNIlbMLed+AA8TITVln/2kftDlLw+hNjWx
+Q8b23Syff880JEuM0gYKIKr6Hs/qNp1g3VjUUv1vh9iedU1IdpAN1qZGpoooXe4GcpgnVVJsGaZ
Cje5xaKcNtmuFOu28niwklybk9eYnyTdz1ALvZ1h5kc3dx8SwOqffbni1yeaIlKzJUuRysb08S5o
iOwhkVZplxVSo1ZbuZWhcCRH2CWtPFhjzvge+zwbsVuGa3sY1AXRjQetLHC4x+6qRaeIcA2UN4hz
7FweUjcl6naZ3yykHg4LqCfdxnB85vsRHoR8JMEnaRaqdsSlJbatyF9Tn5FSUccPZjRY6zFJlFkc
KdrS9zoKhcJfBr227mXc7yUObJ6RXJkjfN6qWW+BHpsQ3cUgJq9RtgvjzF6ohXozqGCnM4fcKoek
i7nlOeo6QLs4C2kFwFzJgBn5GE2HLtgXqR4uwDeQmOQFS+TTG5qrV/GoVTOzNM4Ek5P5PjDFzWX0
pNbaISYVLlP874aS3Y8OmdxGnL4axg1SvZIYjWRl6eGLpi1D4hFWuRxvsUSc0Lc+Jrg2RCjgdGka
eMQQ/4RLmnsD2rAS3BN14NzkPZg+9A8KIwJc+wgkFmMM5gg9bLL0cuealDQSb2s5LowWBi+0/CWM
XGUucIgqQsXIjvCdilZ9EWp/7mXC343ZkgzZ7xpHVxgR+1eJbl/nLfeqib19prtZeTRgPuQUEjPd
o8vqqlq/lIrP24vMdplJwkb1yt96hZfMDXSSsyIxkhXNj2xOOHKw1PThuRn5+t1BZrvL3VM3Q4sP
BltJG5QpsOgKc7iGV60yupXlpc3jJ2vFx3oeW4VpSce08aXppiM/nDnGIrRlRA7eUokbknZ6QQU1
GAgBvUVi3SQh3IsSG+8ubkcy0upcW+Ua8cmcGI+/fyeXRsr77Zl3Yqsm0yx1mmZ9WF2TYMR7aMbt
0nCGYJ0MS1RYKMaIGbyUuriS7YUxlsxr0vBkxkidh2UqbAFxjD9PwmkdKVvDLaMzEtNZPF3fpiur
Y1YHqyKvsuugjIpZ4UDSJ35JBwWgcfUcBWanges9ICoCwoLyVpnTLObyg20cV3rz5MteX18eli6p
WRuFD84GEfIa/ksTxc2+85H2lwQ2AY27ATjWXJvNGrN9Ac2kXYPAwwVe2iy9dmwuFbPZjr0qTg5K
P62zd0VWgCXCBLYm2Rv/IhjLT6poBAu/7pps7wT5aZhXHUEV9n7d9TXE0i683iWZgmLtVh2idzfW
pzIj3SDampeKecrjzr8W5caxPP2qdsxu3Q5Dd2cE0SqoG5V4eNEfLaoFWfbxoR+RModatNaboiK4
FrEhou4ZJ0T2QIocrS+c266eKNuirNZogctZT1Nlg4ZlZTpNvlLZLme6LcVmSKLnYEJa0l1Dtttk
BH7yv1oybPVKlPDHsanULdlGteaQf1zz0JAMCkXDexlGMPdAVvzmusppaXRuHa/SKfQXleYmaVKG
QdMe0zYhcOWwQek2ETqTkaequfEjdZ1nWXHQe+oW7HWkJhupu3KjkYsSKQtLzbtrEyOD7wv/BshU
N9eVHHaLLXXkC2m3isdi8pugQdIJ7yWOJFz4GQUA8IW1gWvguojkxrPEunAde68LQnEG0hAhlC+T
EuVhFvbFIYPhM8/7nV6rOY48fGtNbt9PVg2ADDBP3Qocb5639c4I9NexWqhmrO3TxH7FLydW7Qha
qEj5vHpIV+BbUTrJraHH6RfQA+wAzsIcQu26coxDnwfyaDTEu3lJdge0S2wTDlhWia2r8e1+5rCG
bysD3h6ohnjp6cg0qjTumJJ6yXYAH7SKOhxz08uFJQeq1FFffaNU1n6NmWLwgqfRf6ojYzgpuvEN
vssA6QS1L4gFbZ5xmedpEdhLls9qw/SHQ6VXIUubTgFZEY7XngwftKB4oROV3sWtuVLj6gapcE1g
S3TTbgD6K+AJ4547Qa0OJKemc+TaMWgXC57fOOz94TUfYMZ3hOuOmkv4a9MhENO/WW0oV77vwTyV
3U2i99VcKt2RxF4Oc2aaEmYSEPEkvfRUU24DYUSPp8b32s4QSbynY14uqtIZiUgbn4epnqo6YTzH
utXOOiuEkBLlCPxHX99rE3sgrN1dVXnO3vIXVWCGVyMsYo8hIBhdriWnAu5A34dx7Nx3TB1HQypb
iEIYOJWCsEei+e6TWQWfGCqLeQbXq68jN1uGzsTPCUyihejHL5O67tcJnEohm5kRGcFt0tnNrkxV
WKmAX42hfkrHgtdzrm0z4HWQsJ7p1rKB5vOwMcUtZB55irL44Hsxt7JI3L2ipwIqIAEcbuH2t2Ue
Luoi6hcE15gHF5z8rpzWLtszsHqUJiSDJO4WqY1khW55sosKhYJgHQ2R8jTa7g2cES6UWeGjRFTG
Lj48aaOwZ2WjoClCzoB4ULmSzWhewbmcse/7+yLTz50TyCeecb1z6Na4UbL1xVAsOJ/4WxT4T4mS
DxtDT1P8ZtUaYh66MFIQnWJcJWm7crzIOBVDv9KmowlXyT8pNggSy1eujY5BthJ9CXTG3cAYIMFk
4yOTaf3cQJAPpbwt+qydDN/HFk3TUul0bJwscZzX9n4cdhtf1fYSoPms4mMszGxwpgNCuTUQlV5+
pVXJQwUC9EpUtBYAPisuYqvUon/gdAy4apf9hwdkHo1DfNNpzSxjNT4z897aON0sze52mJOIvGQO
vVV1Vqik2fo+GDMrZ1ENphIuh5aDt6NHAm3dpEmRrU1sI5tacAUwJl/HkJiL2qsYqGebS60xcLLr
QmoduHH2Em4TQ3XZajDO14PUKbd9v9x4wv9aKj49hPrK6l334FUYtCIX9WM9opP3C784WiK5k2m9
GVs+iEqewqb2sT4FqustmubZQba9r9WhYasDtcmhY29M/5CBu2+xh238glBwAWgHcWzvLYmo2Gip
Zx44YZkHPdSNwysbOcnC48Gz6v7aNfmHR8/7yo3UQwXMf+almrYtWDAmoJ3YD8l4T3K3fyMdFAJ4
Cs5ebmOdj7tmdfllo9ZTwE+Sw4JMIcxFXv5UZv0cHAG6fqe5ZhSUzE3IGivJ/gZV1LbmVb2ru0Pt
UQCFxUD6b84WXndSpRnYs61EPkgIfkjnoodp8oJGWaMYi9AtnBVXRxD+sI7S/iYZx26WtZPW18lP
heVB9/MC6Kih3CoKgG8PEg4R3g0ppnYIX31EHIFLt1q0eqle67nyzD627jlCjWZmkIRJuFwTu4c+
3Fkmxb4dOCRWdG224uD55NoTqTVs9oXOuT3vofkXoUc8grFWdUyVCtSbXZrEFE2MiMriyahzayGL
9CrT7pIBgT2qnJiQaOrYwXC+sEPJRcYkLhRhv6Q5HdG3SfstAUgwP5vi1Ta17aUC19sWDd5Us5dO
e0zwHWTG+lJ/x2Fx1wykI9FwkNu8pu2WtOsaBydiD18DOG2e4gJVqKAaCqoKWm3ucc5T0G4M/hTI
qol2HplFuYE/tgjcKNtHlbvrawW/LU3DdTVS0DTVno5StHfaYK87xbmekDad4RZoJ1+LxNtpU75E
bygb0x60LwHKz1k7NvU67nTBkaFnJhISlMIW1dXi7LTRZmg5PpS5SwwXscoEC2lrJ2jaWWhE/oLp
RbO0I8gyfvddr8BOeUAxZWHsctc0ZlWJUzVkoiv0altn4wau9GsuajZmCGIz3SmVVVfAcSGdWs7H
anRXhTVEc6ueudBsD3mS3tfeAGsa4fHQo/iWFvJe8nqWRpo7sx5b8To0HAO5B8f53G01PH1wlCoN
n1evjXsIvAvU7g6PqRrs+7ZYqGUgIcqrxb6U5UOMMcvX0Fkl6E80xBhSpWGhJW7FGRd3mFLtFYwu
6yi201We6SunzP2liao2KqmJyshahvLBsJPqeDks2SvYUhRFMLJWzFLHlS1fm2SKhTCdrWsVb/qI
p7Yyk3ZF/cGEpnn2W8/f6RalpNprLJo14kejGnaW4W4rv4bn71PsVEm0iFPkPCipGgIDMSA3gwi3
YTju29iaGw6h6r6tP5SEU89AX6JTLzJ7kyiRM+tU79GrSP/KDYLHNNfsl6XW77oKV2QUwSwDUZ5F
BYJqjp1rbMZmKtLdF1yi5i3B0/OgAeJe50PCnTviH8Ao4CS1spT6SyWnVcbbUH6wfVcYyQiOBHLE
HHIVxsQFW0r2ZbC1W18hxSuLAI15UTJsskG+VXqQbIFNtgAQo2BudI2Y+y2E9ctpxnICGqQkEcz7
csr1MYPJJMVOlBQTAraXwJdchiLpCfcDcOj7zlDy5YAJYZlTDs6y3FXWDrYjJq6bCEDQ/vIk6oNB
Ft0Zh3a2w3+x9rupFQrSnAUkDPmAk/bBhwsqH7BA4JnO8PdMh22r5s9kSVdj9m7OvTd+yXwZrVIt
PpIMkrLy6ytdJ37cyaF5eUU/a+xS2fa+OexsGMJE3blQaOJ13Q45rUSmjjk5ICtRO4/kGCYc9Ktw
3yim2Oox6EO1NP098yVGeA1BIVm+JYwPH5vwzRu4tOzcsJ1mXTcMa5pbzqE1A2dflPnRALK90yzl
LS/J0MThBoozYBCey2ZVDeSv2o5fbQQj0dKLgk3IxN6Njp7qig37r409Yig3qfGUWzFT48goV50P
MTDonCeli3SUMDK5sc2vhcSDk6mgKUbHu2qiZqcXQBqJ6xxY9LL7XpXefiSIGFPviNDObkhxaLEh
8kAu/QkCQE3IUbtQ3I1jl09pABqJp41TR54TjiPlMQO5TkTFcooJ3COAtA9OFTz1hQ8xmlyNdWgZ
Z58RDgAkWvlp17ANKHRCS7rAM1bEYTWO4Pwo1ti4ouZ8uQNwomzcob43lfpF89qvaUAojJiaWbE0
v4jg3LQsEVkdkT1rIWcn4HSAUWzoe2HecPYDXCkxODvJC6As8zRIqIOCc4uWuwRW99G9CMJsl+Qb
H9clgWahDga6ORLV5K7GSt9qvXtXwDCAAd5iyp3aM05OoiWTxtdo5BtMA60AhS4293lQGQdf1O48
GOhKwOaHUxDmJDdMe6edxtpWEGm+aIr1WCredjDTgvTw0tsFuDOUTIwr0jGDtZomDx7y65nZAtsG
3OGtLB+4QxyCKQRaCMWZlhLlHMIEAw1M+EXR+C59T2A5U9Mra2i7nQJdauMtal+UV3mTNOBb6Tep
sl3Rz2edVHx92UPTIqcwfyRFcHDLfccIYoGdKZuj0bqPE2vnh7ZzAoK9LUIfFHRA4DxhK9gGO+sQ
0go5pWV6GBWODV1RsFJXAWW6qYtTlaJjiId00QmXY3fmb3iq1JOnesaVrbiPQx5GC+wf96g1qSLH
sNwWGb3ddmVZ0rhScu8buA1qlBLsKvJLj9livyxap9ghSnp2ccata6N7lmphz3rcXSvLtvj0Bh03
JbTXtDYFkcfXrVGH+wqOTGRq6a2ij7tbnGLlKnewi45pOysT7yAR8wD9Jdctzb+2ZUkYQToBFMm1
WEB4/EJj5SVsax9gGL7ZSv9qiiMZu9gAEw30egPEpOkiov2U/qrPufXSoL+LswFcutdZpwrjDvdg
v8IBQpev761zf0fbEMyVT71qmSAsU/M7w7L6ilkceSbETi4jr1/BPJlbuhwPlgGpQ6nrVSOeq5Cr
FMKoaBs4Jm6gXrtOfS7HkoozJKrDhg7MVGsuvccm0sKtE1RnAM7Q803PWhVxfTOa+brLw/ZKI99j
NtLpmJl1+ejlskKOL5xlVN0TigiD1WUIJoluld4VWwNp3h602FAlvz0kKTb04Wn04xeBwR+WNxLE
IQP7XwxtDnoFXliNrMcmUGst9GajuWh1a6bb897XtxZkxUVjBq95Uj9Lf/DXOnOBuabVXzi5Vjhr
jcnM57HZql/tNJqCBYxrx24JxvUdZKNt+zXWqKJMU7vS1AglMakm/4+989iRHEmz7hOxQWUUy3En
6Sq0yBAbIiIjgloZjfLp5zB7fqC7GpjCv59FAVVZWZXh7nSzT9x7LnmI2tEb7PvRF8458ymEhra5
mfV5OiXzZ5X3j/0IjzN/y5ZG7FDdUPM7brePS3U/ZtwyxqKA7HfGwc21Ix/SZ6k83pWqOubMDyic
caGmmF9mt7L2Ppk9NEwm+F1eDdcovLTljrHmBMyQQR/mLWwVygfUBbHQLL1hLzsBbQKHyU72TcRS
CEJIqw0nb9zCshOSF9zSIfZteK0XnGPNaDVBrpfPpjfUO4VOZHDe1IDxG8H/XR5ZLRxLPxmGgzvI
j57oobCgod6jVvRPxZg8V/AUW/DB2D6yNfBm47y2Oh4XUGpVbTUha2EABLr7njBQ3DUmVo0BEyv8
SfnmxhqqPqWT6hwX5SWT86nI+zfV0OAk/QatA5E/SSho42y6O5OhHZ4/SapTyRko4btLrw21JiiJ
F7iSDVFNeOgR+VjOvpnCPGOAM9pH7tw6kg2gZwfmBhfigzUaALYSxli5cM9xujyV6zdi6OxemUUw
o9rm+9lEqC05i2Iuag/lC6JSnecYfe5U9pAiYjEgoNYYVuR+UCt1XWRWe4iJwsbntTysgzxkqf1A
O/xeO+uVoP3DvnADv/Kob8twh75Fbw6tUdwK6V3T59+WpndFKtWzOSYzdSEDNtLpF6ufItx0XgBG
lfN8nH7Vdv6QmOwl0YjyLeoUA90suWMz+KYpuJNu1r47pWUeDYAPDWADtyiTAJNubkFw1W31BbIH
HxInYUdNuKPP+SUL6oQc6rqJ2oAB5MR4nvlGvBRFJLPubkqVHzYT2/QemDKrGOc7tpf2Ii8Cef19
U9mvZcGz1MfzOfZW9y6mMHf8YkuwJYmsmZ04mlW3rzNFocpKaAfBAkRYIuI98/6rJrX0vakcNAYY
rWvo2Rayihc1O93BmZ7AjBpH2VE1aF2swowr/lTNiF0aeyF5mN0FV9d6pel+GlaMsY+dYd5o8MbD
dvX35qJRaGP5DnonAaIwn11CPfTKhZLMNtU49E6XnnA4xvumlAxQ17OIG31f2NI8jH4WTK4+HGxN
C+wRB7g0tC9Axt+2UY/BsOr+XpXuV1sTdp27xeNCGOScPOte8kouMjuNnrWXIZsfOzXe+/huXvFu
dv5V4ha4rmeF46lx3hnNYKgcimcQN0fbV8yKqy6c+87ib5Yy8KxmwUNXwAzgVkjVWD2ZifXb7f2L
IXrzXjn0INVWyDqF/nnKZ369ge/aMZFN+/zosC7FJDAd1onqxi3aX6XFGcrrvB4Gg26uYBnfGFDh
rSKP8NrAd2+mX2sMPY6V7gszLv82bcvv2RnI21NcRooMOFgKngy5GT2SNgd45CRe7yE7FLf2XEW0
iYQTST99HotlCmU3fQtqnIvr6kuU2qA6Vof5ccaSgRXIS16AALJbbMy+lv1AAjsM7XLt1lgbCrf5
0UZ0AuuhHOm0lE2yhVaaZcD0cwJSIi4M69KbnER1203aF9rU+9JD7F9rC+uKej00nTPeCAwndXYw
Fv1zsGB+9SkVlFs29mWcvpjMN5ekIZbBozDiBh5NfMujwkLvD9oxG+AgdKy3Ns9crLDxERbohezg
1l3VaNCqW3XGGvr2Z2VLGAevI13JjYGS8acib5m6H5hb4bcp4hufRvUMHwD/pDO9AzRd0di/xCbT
+7Rasj1R19g9+QICUBfgUlciH7VQYprdgdusgrkaDqIcP2cNw2TNyTd2PY0vgwgnpUduUKPuLI8d
RPrgu5HDtrVtspL3d6qCrNCB5QlAGwlbHYS+rCs7fnkixJJJVIjKi4/23SNQPFgz8+xKNhEtESSI
kZJngwTk2t4CURauKckDwxSo2K/lHMnhMZdKC9CspyzyjLu0sb8SZtYmemVLpBZ1tI0Eyd27FvgR
zO5Yqouu3XsL45EYzNPKS9Pl9Gb6R76DcmeUC2oLbNJUzvAriuQWMFdQpuiQNd2WO6WglKRO+2wj
iTlbOuLEaiieuC3uZK5nrKtI/1gsLeTEnkOkZnSSimSGeHYOo9SvetpbVQKNSdRP3cM/bmXFKD1r
SHobUYdMrHrQGUVDQRSuwbyPDbJzpORwmQ0QOOnZPVerHWNB6ZAY4f4GD7kNdhklA++ho1LvGo5s
gB+CDwSAEheX+2lYOBOThPTQuoqEP047vAsXu+m7iFxMjukBJ4YlIaOVLXOVTF05+qELZbXBYpqi
j+peYNkqy2O/YjxLBxz1JcBGonpQ4/EDmAkZokxsDiNedyfrZygH5UPlzhCr4nzzqSOIRa916t30
2UEddtBMu7wMzVMvu+YanZCrPhZhaldNVlzsaRzPpn1XimjMiUtQ/bOEUqWGLD13sQim2Jf3o6wR
Go40GiVRVaPLp0N/255WS/IdU0z/aopVj3NtMLVo278Go2Vc5lJ7NzKdoKoWqM6aVGwK2B1b6aOb
5frJEsNeWclykoPUw6nhv4b0plrrysvQliST91VN5MsT7JSCHWzEhykswsvWJIX+8doVE0moC4Md
LSs3imhssns0dp3RjyhZkl9x1d4WdexEMwWvkbQXXZs8Nvu5ZOvrWydnvdNcxFtJU5aBD9n7SBzq
82yx2UA+b+yHUZ2I0TOPSePnQYFfLOAG/ypBkhwsjriJzpTZOUEJtbpJm6oJt6HBYlje1Wq8DgzU
I7CGHCHG4F6Zsdr1UIYv448+cW0g8nusGr5LfksCSGFa5rXo0Yl0dvJl83Pnsrk4unY0ucEOxdiB
GsoqC30x/x+7gZBkNNZT6w+sTiZEvhZvUTfYaSTduIyy/r3wi0siwPhuqMEZ/+CQlI+Gmrp9P88G
KL/hZPFUeIgO5IIsS1NMs1onfzYJYCE85QYGhLZfq68hmz2KUYQ/V4nut0eSKW/KtDsumvtlV83P
rONxUnS8VbsGA9z5PakuW6LLyeMcDpZuqiMrbR6aMqdTT7bpefypJF+nsYgJ++oXZtJskE7+fZVv
WxqCv65NMyOoM9FZRUE1D/WaJkEra8bCMDoOxUzpzQSipwauUduw72NymEF1zob6NDv0AYjguWgN
Ptga71jQNltGMG7PfQup5pSj0jum7VTvC//DXqf4PjWLaGjhwyrNpVxN09tG10hJyZTFLJnRlO81
0LaqeqNSGPZZaQZcE6KXLL+5MYgKOvKA6ZteYsAVbyZ3GI9gjVvexdHisB0zbYM+XIvYCEdteSk7
fgA54xsVMGPCWrodvG7kut2gZQeoqA5n3b6Om/luRsjX+ql2ntm+k0sYD2GVF6h8Neeor6b+ZJrj
Lzr8PhnE/cDTHlcGD2DDOD7upiL004WQpDJWR19BANUrgkRM3ZJRLigROb8MIJns3NjC+TiyoQ2o
FOs/YSh5ECdEL4MYtMO8RauB6eDSUi1705zeQDYtd7ZhR40xNM/LxDBO9vUeUydnTVY+so/Pr7wl
myjp4Tfo6WMnkrc/pwVhz/RPsYdBfciOuouhM6ne+t6Vj0klrjTDP5Wyne+yFKHX7EH9c4q024+L
BPZqiWhyU5PdZcJynFUQo6wsJK3lkPRuE+lG9ZHZENtbDTMeL/nDb73ynPXDUeSTfTvINNTqBueo
jx/xsDo8kX90ECWYDmJSe2gaJKb3Frm1+pLfj/rHSFbiIiymiAkLV3c+mqL2D2mTgutZf6V+05wo
3T5sY0op+Y1TuxCpzsCZr4+eXZPOkp5cmRsktUq1zR5JbMvcu2WpnvlEwfOKgY4bauCkF29tDkOe
HHKcpqYBFwaTcOisG+pk0XQS2cr8Ev9zhLZWpMal9i2KK8WNrwS5xnN50pz3livw1koSmmzRiRst
IRwAgeqOHmf5KpfqhzSEnWN1+q2aW+9abDQTSlkWO34c/OkHUrlllan0otf2h7ell5HStDdqCh8S
yz2cnKBb695lmU4d5TDi398W5tQdbWd97WfufNcEyd8bN9ifMP0r914tPBwkuGjEgC+HeOHF6RsQ
J5f2VdFuFOjcg3TDsFYOlF1xz/jPiq2WcodKZnCAPGskqCGUpwydoaYb+UIMSgHH2RqQ0S06E2yu
paQhMf2gO7WKDAlSX7pgxNucp7dub4Z4jGm8ncDaskQ7hEjelL2AuXxw0/FxUfoWmj69lX12V5Ba
xk5QQ4YmGR7HQ/7StcWLssVlqQm/nE1oUuOMR9lZ9g7JM2RbdUboZOxn4YSuWfGE8YaYaMf5mVtH
201DfbZk/pzY3Xsneoqq7EVnCsgFijG7Sli4OrzcHnSM0dhUNslm3kjsj7G1X+3OvZ4761OV5WVt
EWDnA2zuvGfdkRv0dm16gjQmIk5ya1eX1mPrriJKq/439zSyELL5EPnph1pIdqdQumndL7HvPlSV
+CFKxtulAhC/SK9Q994MI4vZErGIoicJtVbeNi6VIbNsA6AP964fkLNxKurB3ltMzHaaeZoq46FN
isd64kbVa/dLsfauR3SEplv5+7JARqAQWawx7AeH7qlFPb1LLBaVtpkeOzmElts1vOX1U2LYoZpd
Ug3TF13ye0drTvltBBqWgMWgkM63Op/V5PQHK05mIEzVLVkmE6D08tNr+yvfRE2f9hfdVMO5n7iU
GECx9SqvsT09ZIPBVx23/MGRr9ZQOteqpgtVqRHMBcpfxy+HSG99PXCozWZKG4td3A7haxfi+54A
Oo63GpKcnd9Lm+yqBPEWaO4y21utOdPE5be96T+kGUw6VJc7oJxdUOVDjeyY0Aa43FamOuDHKFPa
Nr+1MfgEf+zhugYXo+0sFbDoYGfBup/R1+0snlMlVkz8KBKEpV8yuK5BidOsg9dSC+obWOTZugAH
q5crwwi8Lj8NZY0KhDA/4nqDKcfbaknUPClue2Pszu2Il11rGFwljLgN1vn7SqMY0adqDlww6fhn
N5t9NZHKJDnFrZ79T8tIqkxcJk4tuVTxUL4MkjrVN5kx8efRAAd+PMThAClxr8eooZKlf52ovHrH
1XYixUMA6yblOIn1IPF4lavnRIPO4tfgq04VYwRDzE/NpoHAYdJeiWFYrCdmSS6jLPY/uT3pnMb+
VUbDrqUtPTSzHXsmE3ZOGEOnq1RMQ0mAnkaNsc0EC9qsH6RhI+6qk5FvgKYHbkbWL44a92ac1BKW
tYEc5ZewDE66BEmD85NJ7aHDi4BmcWF+3KmoluW3b1mAZB5mVbusNMpXDdfpjv4CqUGibgiWs/eJ
SqxouSpouyJNNm9Es+xTYT1qzr6s80ORDGGfrURD+bhO24vBVr0t9e/MxEGAyJhIiI7oDNhOD9nq
fAO/Yu5QH0fDlTvH6387sJgneWrpxJlScaTOgpOD7OzILsntTJ0c3IGz34hqtNaoXaZnnEePIu1u
atxVu2TL7FBLdi0dhzJsqc9r3ZihKOQdCE+0PNXElHib1KzrnUtbDl4+8Az7fVH5Ho1om6sbObQ3
pBf2gVPRIsW0YQbcNt1Kj2nVXpPJtqtGPipvaSCxNeSDinU4zQwj886gtRasctyaw8x7bQaUWY0o
DnZJ22Uy8hhadEWsMZrbPHX63VKnBKAV0zlfyuscQOYWy/pR9GNyIjqtLSwU5y0OcIclmJHXOoeb
WewB3LMM7I9kEvCVqXnUCV/86ttnr2K/BaojO7qZbqMYWKAOgTfdm2u6nNIC+zMSOR9OPN6A9aYw
tDjIqPSWkZ6Z6wedd9uHgANufPwwRw0KBF9iQWs8ZI8mVV7YV7jeyw6rkZ3VUWFSpGOQcxmxLoSY
UatKXoPMOT3ZoO6pxd7LfoTC4/NDeJN8rbrx40/90LKuhWl52+nIkv0SF0sDHIUvb+keLOWYR9HS
+RSGu55MxQ4uA1n15XF3L2Nxjx6NUsLqviFyWa9uDwZCqHR8wr22BqW7rHctnjerpzyRM5G1vdvh
Gmq6t5oAvU3q3EaSDCWRijuRrdd1T9sSo5Lao01BtSAo+80J/Fdp//Yc9Y68/JO2Xu6J69rbC0z/
aaEbdge+ZCw5VZx/lk2yRg5G/FzvQjdhb9MOCIfZCx85Sx70aT56Tv9EliTFqsHbOjqBt0J/JpIg
dNlCT1N7qwr7ve7yo5rXiz90R9Obz0nsCtK6xZ1rN8cW4fPWwfeRP+hUny2jsewjM73fqcUF4yOl
0nsgsL3bij3S2QMZAeqyEEvHw4eosSVa0u4YrcCsbXkbQm9QLyZ4l9Y1grjozwnfXMQ4LIrz97Hw
76eu/tXNLYShVwJCnuS2/U/s/sHykUbBSykQUVbcCgiiMamT1dWQ7cBqmfCXbZqPbqNy7kGuX8uB
cJQqYZXcxp92UhB9lwVjxck5UJC1C6cI91pgT/I51+kV106/0czCOc4sQNGio8dh9Xsm3Bz1jjk8
V3Z912nLaz8OkZNGOe8j0WntV2PrtHnOh8awcFrIAhs94GT0hjutNa/jKh52LKZ0jMXU8+18Qnac
qvhjrtQxG6EKto9Gp6MyV+9pbzxnif+rXbTremVru8DQI33l6PnJserRvtO40NH3N50iq4d3a09+
G1D8Ur9qdeNQWz06wdn86Yh8C63J8ta9XRkxLjMf2wBTQAWz5TgqcnYYf8fVGRj8//tbSv36f/6Z
sR85NVOZ7sylIukQZcnObAxwMQbis+pMBD0Fl1E96QmYA3Ds39aKnl96vgos33wx09EiTQ3WGxlC
VKbTF5Ln7g0G5Aag02jO0qOPdOOBznhH9U6fblTjbc1AkP2Y5p09di0iQ7siEGSPnqzO2ggzZKSw
38vUqS6W3wVuq9R+Tbocpc/g76XefFrAKHzFueYvA8FdjLsJWbj3Y25fKTvqJhuloksn4xmi4jrr
x4PYbC5ZSjBGPQmTbVp5X9kJC3gLHYyRIhoxbFqmP7/Gf2gJsFhVq0bAmmEN12mHNWFh+jnzcalW
HVD5EvJV1LegODtw/hnJM4nW8EExNc/cAgGm4u6HKbtvZqSYJk7npvFvlNasbOjFJTcRTcANPLAy
loN1Nyc/y0yoa6pMI6yXor0mHtm2dqsaY/g3xW+3QjkqeAGrN17FcLP2vQdH3RzSF/TMBXnd5EQl
OQ2McPWQtphMUafCHunZMylKVajDYCLElBoC/QgQnfmpM2Yeuiw7QD046E1PZEPvL6FVGndW+22i
MsUlAdmzx43jXLJhzaOSUFD0X93ZjtDNPKVo264UAdK7Lh31yEQIvSqfSYlckSLLz1Q6B9G66aXu
kzM2sLcioVppEaPh99ODVsPtUeNswQ1+shqbkkdgGzbN+duCLXorycAg9wQLKnGeT+ysn4ep0UI0
KTjN5viBgQVt1tD8Tgv5k8/LpzuCdlJDcdD5du4rX64B/EQcl2iqxx73dK9SdY/TjUWeaZOx6zCK
FUSm8u2zRRslZAPe1Our08criejZa1qgy59nCKiC/Vy2CrJgzA4zSPZDLz5ucJI4NArL5Bvon4U9
sbzFTTkhhcWVVL522cRD6bXjUat177ppudUQMJynybzrRt8/9um0BNgycqJ9+GklzOhotI0vnkBg
qX/MC4zODzabCSZbZ3MlvJDJBkLHmNWUBv93Z47QCVyhzUT69SIACrRjT4gfGT8NAojkvLDtOaRY
qRRjmnHOHfoq4jDXkWhyszTOunES5JOGKXuJg6Wzp/bVXB1Q7jKfSK6rxgHNK8UNCUQmyD/vezHr
dccplAUVA3CbHz43jN+UAhNvfKCbrrgV/nXW9PHN2JrMqOuLWVJOi7ThyaO0uvQWGwsL3hFVUHnP
fEbQvBmleVpy+6llQddOY/2Y4+i7nxW/aaJWpSp3orzPf8y2Lk5iyKqdncbLuUt5X9UvFIFL0OZo
+ytR/pRMR8Wir5EO20nsyoYH127gqMvld+wCq+09h/Q/kPi14aHPQvVbQ07deT2qyNIfqIq7mU8A
91w7io8ewUiWiSVA0+yh68RhturLtZMNYEpR6e4qL/uwkvqdVOMH08CW5Wv1xryW+aP0OR1nwOCG
S0G/dDZiORtAc+6m32i2zbBa03tDh+I0UPaSuHYEzqrYNirFIp9FVpbINLI1GQlMM+hTxiv6j8AF
FVTPBMXiKutA0u8rg8N7tf29q7rPRfCytEJEBjqycJPaW85DO8mvJp5KxskUsxkTN8n6Yx4vCXXo
Fo5sBQ3L5Ul4v4qRRAcpoSBLh4hj+Oyobxg4KgrPbOaGzYngsXRVH/T5g1U4U+mGwnIxGAblzu+J
d9kAvrpMwjiwAlHsEPBZFwNZssUKOCVJN/36E8rZImxcAtV9bX5ICZ7jHkvGFbIhM6Z8AZXpmnwi
omxyRu+N4ohyuGdsc58pUN4o6XHsoI9tbX7rkqbTeVmN5ZCO7P8Zh2Bpg4AawJJmKIUWdt36oUyY
azR3LyghUO9ZUY+BQl/rG5G0v129Q4ZhX5Qz5eFgQMkFl3tdrGR9gMPdT7OrccxN1yWj7aBZCYfq
PV6Bnzyz5yNkLwWszwcyJ92pqbeBWeV+ez3P2aa1VFzoTFQLheq0uxkbs9hlXc6YPJEf8ZCecYmV
oV3y5zD8pd6EQRDqvX+YKZraJJSRTp5fWCrtdhkQDyQNEbRViWhH9He8Tix54lIV1ICkwu4oxwdm
RbPNFIIFaFjMyZfu+7Rd3hg4evbjGO1J8La6lM4Ya1a1m/qJpYztfyjma8zIMScwr+omXAjJwCZO
d4rvwXPaoK5gsZbTioSwu1sKwba6SkoS0ebbPl5+t43QTp3fkN4xIETJhW5HMh/7/Zh6OxfxksuO
dJ/EyzNc7e7am7osYtxbXuTkcvcm03kS813eYDCxE3k1rF9p0ow7ncwJ7vye+kYUV1OxoCKoVjqO
2NDxjtMCGvXe3jbwceLiy68nnnympSe/4txbaMsZ9a4HWLJjVKVZT/Ejf8jJvah5NM4okcNFJvqj
Zg3YVAp2ULoXM+Px5wdJ5OlOVbp/P/RYUZPVSs710vRRD/Puj1Ati+PpsWuIHUQAUXFqZG2dXE+c
oKtg87xIDNIx5DU760eSRe23HJN5ZBFxhdb/a0RWvicszUTikWISHNS9KdCRSNQ9SjLwMHWk/cZo
3oyJd79qAmOFjQQ4rr+y8ZFVDWQ+2DGKwd0uXVF5wRo1dh7FZL+Un1Y/n0rWINpVb89vpvuIDu2F
qd4YpJXxQpQ4LY/TowSzSefcbAubRvKPbpu4KfSW88UAT71jsijhsbHEQ+wChBDvwmLaxUlrNvdQ
1++I1EFu0O62IDhI2dQ3ZX81Dgxd6F/2faLpu6YXSGX43ufFT691RyFZO6cxSop0Tn4PLDfdrnoj
l+O8UrHG05fv6rfT2XCIaXYkfsluvJ99mKwZhU6mZZ9ZPj9g+brgRvzleNoLMWQfsIMS3cEFMF4K
siy1xHiSmvwO2g5j0dStXw235b6/wBCUkVZ1TP/m/nOmVbKLn8Rb+x0bpORTMxiOiQmJC0q5Xnsa
/Lcs7T6Jqfi9JPK3Putn20j3tjXzbBgNfDJM8WPDeT2aB2Fi0/oDg6iQxq0rs58x44N0Gu25AJBZ
e8YOTdlhLPULCQhEX8bFb9uMEbsO34AcwiLHT2Gy9ErKczKtT6atXqF8stJhf0TcW+SZhGHrm7+V
OoKWbkmXQIg7T3xlDIPcqn3WTZJosSXck4LKG6N/wsvgbGjlK+nBDzajB7UCt0+5C4PUwAPUMw68
8Rmq0+5kTnVIrXzaDRVweJfHnjnRvO7FPD6sJRC27d3XRi6WhE8aV0q+r5tcHOoYfyvsGlAPKjAl
42Icb1lUO1xH1CxHaolEUp8nqBIPWb38Aopw0+WZPFoO4j4H1T+9L8ryqcxvV32wL0JODwVU1Ju5
r8+jif4hc7XTKM2vSo5pJKaWXZrVUKhPs7nrBEssgVapStbAmnlaPc954OLBn1R7jx1Jz8e0ZFiV
qv7WtIaOVQupX+D2D3/MG2R+8CA04rGvPeeEgYvZnwQFTzA0sZoVzDk1q0c7sfbH3CZNFPlUywT7
wYgZYv4R4Mya/2102nhgMR1jy0J6gVcunKc64b5iyLKtOnLSvw4EBh4aozeOdeFjra7xb2c6mdfP
RpZ6R7Up+es54zcvbhmYyPwi30vsUPOzT5N53b7P45zDhPTEeWWEYjfov+eYxYdnZg8LcOBj3RC9
IHU/1Eao4z6zq6BFbBp0uMD/HDVT661Hh89yNwga/Yy26UK9aFLZZWZ0FiZLiVz2buQOGs4Vbep5
Fryo01zSheiHlu53MZaRl1cfsQZTQyVUEvq8amHPWH3vGVzZg51NJ6NE3zbJeW9LsvfcrmAuUyRc
kKmfh11tm6GarKeSpd3OGzLY+Hwhwlab2VlhczPdwSLRtg59PIaczv1zbDHDIwZ3CiFgX9YE6cz/
bkQ2/orAQztoWHCYcPjYPrboDQDwL/gEbcHaIwafHIPaehKJ/TyjVGjc9l3o83527C+CAR/cHAkU
08FF+/03f/xfkT/88VAQTFsHfIsLwvkLIQHix8KsbBrD2OhinLYqqF1xg3QPMZogec70fvw8LY4W
73A+mT86yK/QHhxSxTYfKvEOJa0f2ng6VQTg099QEe3/JDhsCDHUP47r6BsE6t/fnkmz8DnpZhdO
Tk7aRG2erWkLUsU7ObnJezwCdhHuVWx4j1VVp0HlZN9zZePalZg8GaA+52Vxw1Qp2v6KNQ7bcn1p
NelcS4I0VDLS1GbxAxO5k0xZK+AHCMde38a42ecgW1xQTaFhzqHLVU7ihIyHnG11RuT2yPF4h8RE
7EAnPRtT3px7BAC7IqvTw8Ddxv9J7GEwFH8DB/kD5/p3+7pwbR4aBtoWTjTjL2+LjYg9nqxN6jd6
2rFsCKP3/Jb2sDn0qEKqVv9ZxZQEArEEJP8bdgK0B5WqotEtX8Dv88Vp2IQ0YHqdYmOEAMuvphNh
SvfSNd8nrYFVjCaRES+ML5QpAP3AayF7t2q3YVvh/BQtwcZCR/CUl7SvX97GPai3BOymry9xCyB3
lH/jLf/Px1W4EFQRavg2L/sP1Oxfvi2WXnfJirsjHGznxlgbVuJe8gFiH+8ZAq9d1/Mz/M1XxNi+
A395s6EJgbDecAGO5/zlK+qSvWx624YpGR4q2X6POp7SpXvm0pv2ENYzSAs7QoQeZGzWzM3NS0nG
0m6uKzOaKzwYW7Y2EOKdbXrcHFVGBE3GYrg6j7pCx6UHRHB/a53TB26dX0Nwwvhhy5gGe7yimF5Z
QVi3WZmEZeyOkXKtmTAscodXbii9Q2KZFJ8JCW/CZ4VO89BH7vKKpezNrFi2kpXAn+ZuoHgSFUJd
qYp5N7lYWsbXN5YG/qrZmAOhCNks26vZ86urpHsGaubuOs96hCeI18yPoFmtOzGmAwqH9oFVHOFT
xVVRW/ed514GOGV7+YJ8iAgLH8nXMjMTokLbouW+clbcmHVwpWNGo2BXSZDO2jvDktxs2d82jI6c
+LarrAv5IARU8n6FeONu3Um72ZRooFqLU2MSDKMyx726iVfX/+XIazYuA7ajPon6Jj9WmUGD19Rv
msC0Xg+6d9FsUvt6xg/Mdn1vdggK5Y23F5gui/pAX9s/S3n1vz8z/8FYdgUMV4Y7vsEWmaP9L4+M
vzRAIKeu4RbFZTDX9nXSFC/e1DcsQFO180y8cpk7Bqa93DPqKk40EyYMnO55yYPcIWhiiGf87oiZ
qh77VdmrN7ewfo9ZFa7TbJ8cFuz7VFvL/bISOt2mzd9wtLYf8d+eeqA5pumbgKRM1m/eX17CyL9p
M5YAodi6OB2hZ2d3l4mUqx3+9UehdVxVafNP3tL/Ufuf/oba/y8P2H8w+/9LDp8f/4bs5x8+/lD5
Hf8fiBSF4fCYYTJ0Nir//wD7Xf0fumOBOIav57icm5QeiIg3Kr9h/gPPjiUY+elMAv/8q/6fwH7+
lQ22zOS4AykhTG7c/w9gPwPDf3uMPOi6PDzEWoIDAYuq/xUHyte08MqUYrCNrysq4JqOcSLYB4ek
tm7ib/O5j9s9xfgvLHCRYEqQJI/w7KKpiCPLe4gzKmXXgR9BW17Jh4yU6q3D6LdeYOlvWdOETeY9
ro0TdhMKy55cSXSqbK/q18pRB8i+p5JQPlPfW25UOvrL1JSvrTM810Q7Ov5zZ2lvdopSQN6tY37p
1K8xcc5VjdYzS8J4xd/SdAxAH83i90I6leftNPbltv9KqN5bwcoXBhwqmUfL6k+oB1B4J5Gx3q2G
fSAyfm8MuL9I1kqQTLDsYNsH/c4gg30UJaLe79KqHgqDtTk0Gqe7kNxzpbb9H0iMliBDD0qvaegh
5yJqdSau9sdCJOvUVY9JdiUX9zSyvYxLuV8dYBCwKTX9pvWe3DI9IAfeueljYv7KtcNkJ7d9+cvt
wBMlzPM/XUYrbOV3efFckFq5OKQx2diEk/eZABPi/tjVON21riKPBUqzvNTlM3LZsGjvy+ZVl9ic
SqaE3mGCm9Tnv4Ci7P6bvTNpjhtJs+1fKes90jAP2wgAMZLBmZI2ME7CPM/49e9AyqykIBaj8/Wm
F11WtVClKT0AOBzu33fvucHYumSa0IzG64UNbNVTXVfzo6C+Yb7HxItWWqEaWXSXTVQeDKEAk0Qu
UwtsmygCwzmGd8FtLGQbTTtw6LcT/4J8uiL9UpUP6njfxNZeVF+jIWTTcp/o9U4Tr/xIvOrEfVwc
NKNdeeK2LLJXYbr2UK36CMLK2b6+NclXWUmzXqQnhl3R0oNq5ZR3mTNkha1wmb4IcrVJPGlbW5jO
Aa9sIe05Ap89KRxpJ7UXJKUggYBiK2AfQ8sY34zYtIxMP04eIRBk0UJpQCOeo8ZINmMafG+DdMvp
lmH6J5oPT5GPDcZQ7rJscjq4U55K2arcEK1FOwprj3dJmiu9CGun9MVbE6odz3Z0IOduK2Po0aqJ
bsI4Zhnv2bpBOfxaWd/9vl8n8iZIhp1vWY+mXKDRekixmydlbzfao6ojfYq1b1Wi2SN9ncmobzim
OpzP8C0iYFOvgtL/Mgg5eeCRG0c0SM3LPD9J0MVqUHt0l64Sekeiv9fTLxE3jQAItgOJI1ct500j
OGWUg8rZ3jT394beNjm/+rWPTb4lHcEPt/L0DMoJ8NhJFncT6YUaIqOEk71nagd6mRP0HvIHzLsU
wIWV4M8sK16XSrlG6oWpxgwc+naz0hDN6cFvPF4IdT/lVJ6sBMLLN9H6OlItVeNZrpy+NPoxj8Cz
+saGY25jN8Cu2+JkRS9l1B8yxY3RQ/u8NV3UXQoDcAtlQ/jjhZRwuCeGOyuYoCpnywYVB2ll+AHE
1oVa4wL5OISxcWPJxTbu628auUKaZ61FnVhSbnUDi4SsKujEFN6NbVddFKB5/MRa15jizBS/VHeU
BvkxaJVbyk8oxUmmitJ90H5996m4+vnF/tf7zJSPFmAdEDFnKGB6S8p9oPtZBTDBsDvkQbq1baX7
zweQfz3C/rnE6/AcdYJGFEnV+AXvNuUhm9YA8b5ho71w1fv0OjJXyrPX2uUGR/8dS5WtrdGXgHc4
0UPM3mhfemd26b+eE3//DQtyqxB6Wa6WgCR8Spyct+D6n9kP/ThT/b0h+n2I+Wzy7jLTpKUYWTCE
sB1eAFa6nu1vKL02juSwaqzFm8/v64Ks+PuAix0Ystc0twzuKy1TR9IcQkxcH3XGyjxqm97Or8gD
v5DeigvjXFHio482JGCcmJpBZI++uJu9qACo8WXDHqtV+jQ+BOuIk/HKQgS90V08d+KZx7egXf68
VhCN0rzlUDXJWsyhqilCCV0rs9T1t/WGyMhoFb6Zd1KLVsSFG+H669iO8BNHTq5s/efSSR8/v98f
zuP3v2Fx1aI5DVJTtYbd2L2DutTWVXt4bO8DF4mifhTujY1sj1uxcJQdEHcsYRcc3z7/EYuckN9v
xGKWWVSv0iGEV9/YOGRt3E/rYWs4qIqcYlOfKa8siKy/j7aYYm0a6VMocslAiB15Xa/r+/EemYH0
GNhoiG+bLUUoB6GQ5PBRfUxpmb31Bw53n1/1R2+vpfPYDVD+ImzFX18tfBsaUDBerSIjc7XxMJHE
xpkp9tGdRaGHP0RjUs9lt18HKTwmGHCMP6fYOr5WST9Ytfb89s62iOLMRS3qBj9uLgNqrIqaBjz2
x/v9bsEgL5QSQNkTPUAsQb1Cx7rVmEHiNtp8fvvOjrR4jGwHhbJrGKl2Rqc7+Xv/KLo5z+rcyvDB
gyItitgd+nPQXpdLPaU+GcggA/W+G9O1QTx37jH9Wm358669G2LxFqZIX0uLXCxb3SAOXZGB6Ggs
OuLWPLegf7DK/XIxi1ctDUeoSz4jYdmwiUxcTwd68avRle3zr9q5O7d4RJ7a0bdIJMMmTckZwyvV
qH8enX/muH3woZ9/7uL79MvlzFDGd9ONMmQvjCMjpL2GaEW7KlT5AFMWYnl/I2Fz+XzSnbmgJVsX
CEcrRJVIUXB4jKcOSknkfj7Cx2/s31NBW7yxXm3CHDagyOIusIurzC0384JE6tilfDj3Es3zanH7
5kwpcu/k+b/GYjZIs+s7yJkNOrJYU9uLKbHZknxMaZX88+v6ZajFXEDYN1VeoNIgcdBBOME63HcH
5M4sDtXFueuSPr4wgwoO3G06WIvFFc9XEwcpo0nSCtuqQzPnvtkGbrqZNsr1aMNmeaNSfHb5++D1
4ir/HneeQO/mYxwlQirVGssfdTY1yO8tXN7YRGIqX9jFOBIVxaHtkwc/tPM2DY8JXKvP7/QHc/SX
n7DYVaRJntSGxqWb8R5jEf7J4e7zET7aFTKEhbiAHTZK2sW0EctSk3IqM3Z2DK4MN2fL2+31U2/P
iwj4izMv+cdX9Pdwi6mDPLnBsSTw1lUE63l2yQnwzBV9PF/+HmKxjohx6WuayRD9mq7JE+dSKV4H
Ngzm7ACw38nt+aQWgxGx4+bMA/twbN4qmRI/oRDi4o0fs9nSoJmMjWBsLG8NzujezkvLqzMXOU/6
3972dwPNk/fd5BxyOPe1yEAoc+fPc7COv/n3zQrr+Cu9ts3Zt/CD1VmX3g24eAtBrKIJButnR7v0
UDuDra4tt1yTuScdPJsav3qSXc7Sxd4780Dn5/XJpSqLGYr0r8AexwwV9+E23FdbY0PCx6be/ril
/6hy+98LUz0Vb9ltU729NRdPxY/I1Je/Alx/hqb++4//OxJVmRv/TlP7vTZLJqvfPv3rKXv91+qp
em5fn95Xavm7f1VqpT90zSA71aTVqpKfxnP6s1Kry3/Q+JVlMpNUzcS+zlv/V6XW+MMgPhW8vsTp
yOCd+He0qqT/AVKfsFa6tuRLKPI/KdQu1pW5n4ZWTyY0wpRJQ1smsVlZHQwEe/dY/57zglaz8fbu
rlz9nG/vyxD8nF+m4Y8RFMzS7IM1+t1L9nfv5ZDWDUYQjGeLKu9cLfHQAWLvtyESqUAUh7pxkk57
LgJIqz2Bd+19mW8H2ldd9tqn0D7DHEaWssGvtfLLC94oO8aJYIzaKkDW3qTPcvJNq+5H9ZtR3QcK
ENlh/fl1LN7j5WUstz2GhdqaiEmKWxhPIixhCQXftrHwrWAKhM3z+XDzF+rdy/vbcIsFkXh7A76U
SgkPh2oT3Xm1vAG6sfp8lEVwCCYsHr+CsYAJJhukZS3WiDJtoRxayJCo4FkvaH7LvfTYbgJXfMXa
DANwn+5g65GCse7ICfi5dPzHnevHw7Pas+jP7QJzvgvvVmOp7fLMhx1IaaXlGCodE1e4aU4gltfx
Wl+Fd7qbDetug0X93JV/9DxV6lZMeU0kI21x5UVI/8squHKYUEe+Ak56Y9Gl5TNOLuB35aG7KK+6
Tb899yEnQuSDR0uDUJ93DhIqv8WjHTGCdShKehvUZhUBPiMP03MzyrVqf0+WBAHpVHnlYW2lJ1zi
2GWiVUHQiUVnU4+qzUDtSZJPsfpgBHfJ7EtUEPNJzx68HUO9VhXK/KJG3ugztO9TodLJEzxoz7PN
1D+iIXsUoTMZowTfOHPEEcoqUk9c1+s0IIlxLjFHO8n8FoJCaCOqsNONJLVbQ9ZXhdBBIWuPPnog
9NjrBjcMJds1Ff11aATbXhudFOayCkmVzw+Eoxuvv0jTad929O1l5D2wEbPmq9pne6j4rlm3D7o+
VYcOhe0KwdSzNnlXUDntvpMPkFz2Nd0QwoEp+BIDgfzPEgJbUUGCA9nA8qJNpStZ6l5Vb6dRdqFs
wX8keAEjoe5JB4qD9JdFG3ahO5rFIaqfeouKd7H1MN0L3vOA9ikze3cIRHx+CIkhmBZidKlR5tFB
X9aEp+hqSmLNky+YazH9rmlPenJb40iPkZmSZ7LyNbAHogYJutmZdYqf6k2SnlNgUmLb2H6WUeoe
N2wj14J8QXFvO463uXWXBqJbwiZHa7QLUah7ZuCWugnnvFo3xKN7NdyBieo9ioq8QChW3Eb0VcT8
VmPPLNuTdCPijZND0RlIJ4uAxARyiuzkCQY/2biaTa7YZdbKK80MNsb0dUjrDR0J5spb4k3jWtI3
rTauMuOi0iasMLhSG6wtYA+tBraraGw0g1wusboVY7yLaEasZrLDUbF5b2kLyBdqSnuujkHGyZcF
yQmNeVTotE/kFyhZAksPuA9J0HqaPNT+lzzQbRSUttmYroxFPsr9zTTeWEO7JjuEqNgHwMojf4JT
sMqBvkR4aEbD2uoQyDyMBaJyYTWXg/4adNeadIlDCectjRwV+bSKswMDRTgQXt3dTlQt2yFxauHN
an2nG96MsCVpz7pjhjhddZJ6zw2jm5x2JNSpkxgDfkmgPUNM9pPNgGAQvQn+McEJeBwmdDizGte5
hBZJYdQyoyapoUmMMSRfwCd3yc9wUuu7Xnz1xA6WHgC1At10Ta+shjeIobzt0rWS4DnKr3pFvu17
viE8z3QEnOuB7ErRpmuRO6MbgIPmGkBCs9gIJhCbjD5GiBic0DgguG7by+s0+lJNJQmK/TqA4uth
x66rFn9cPsJKGFpaD96+EcWDwQQA1+xERufQm9rTFXiccW+i2PI6OFP1mEFw7HAKjL2Mv9ImSXLt
Ecgm6JhVSb3xJuWgB/pdqQUHNQoucdE4ObBqrRbcFhy/LAOnoS1XdfdagoVDKzEb7gJsr6UfveQm
iK7sQsB/ObUigjzz2AvfhrkxlnnQp9EUTeo6g6wWJQkFV7qj3AyZSTbz0nzSG9HoFtp+SMi6kF+z
XnGmnFyh8hgmPQ4+jiTqsSwbgiL4/L8O3WPhf1HUS20cTkL5IAYF4iDw+9hZrMLFNvlaACKFBQfd
FEFK5m+hMa4zjPoxnKzgqraAFsniARTT85AAuvX0y9QEhlCRq1RM5an2X4fsLs7VLT4LAGcbs+t3
sqWexJr2z8SKKvQYdyOb5UZqcMx4u0qGHzoiZ093g4EkFrn3GF6LLbFI+EtrD56TtzExFJagWBH/
xrC6Q/U1t2DdV7LTdqZbd/3GjL6FebzNmsGOrNBVBuFJGl8NT7UrpljiX8qzjlx/0MLLBqGjXDzI
e+25U9u1xC2WVJ6yZLkBDkzwxS7cAJMPTdDSzk1H8HeWMfHGcaViwqeHAnRcwzMLwOPRHyvpVcpY
Za+jorLpxYHkrIG1Vje5ORGOS34dspUCTJEcZltdfdZJvI5jLMcReRNFCjbhcTC6fahhM5uQ+Md0
Cv1wZ+Q9VFLve9Grz2qJjrOWV5WurNWsgg9wECMWEGBZeUlckyTeSxn3GJGkI0SvFa2+IROPWi2+
9SHiaE1clc3LwA3TIAYMGh+UKiSufJhcbRBtCwgqCKaRhU+36mQFrkmtb5nY0Kq2rQFCI0XePuQ7
Cdlfhl9CrPpdo+hfjHTEonpBzt1Wl67gfK9Ei1hd1nseRBA121wo3cIg89FAeGy94Y12Ow0xGOC1
TClcpROOcWXhsZF3BCgAStSPRb4JtXCL5ng1DYbTA+smImgN3YV9pWob/Q24nVd8Xi7ZjG4WP3vZ
xTDETtCL/Hp5W6RvlnXMLNJU8ZhChQhutBxOtClcjXNMSCc7lj6dzCw7Avc4xcgWfDHDHZHex4N+
wTGFBm20wWq07fPgVtEJOqlX/vc6ve5xvYrfBngY/tTutayn1wVIIBodrZ0VGcFtr3Unr66fUjXY
JViq8zldqrkgo4j9guh48YOqvVjCjamaN1F2padIzpKnXgfWrEtbJeGDIGYnKdR2XoJy6+i1aM4q
0tmTjZdEzgz1zdR+pcu5M/rAanuggYNLNvcKHLcTCTeRiF1DvjaSO7F/SA3+vYq6FSMgcmF3qEx/
11hvWvbcMhUmVXLj/ICJwB/wX7WDW0hAJrKUaMarGNdJ67MwaXstv+1p5XrBS1mMV4q4UTPhrqjV
I24B4K94zUPjoMMfa73LwBDsmjdKz5PnUpmVKHdxF3zN6Wk3hDalUQNnqDnmdbcKSeppzFUTJDcq
e6WqFHei2J9aXENyoAx0z028S2DkOQFZE5zKGB2LmUKda+26jR203bcpPAft1NDeHotNE11YpVsi
J0+zozrgeJ8M18KWVsSscMZwYJmHzf7YwgApa4ATKJdDnw0G8BwBravO5lGWr7wJ2lv1XayFvYZV
0uQFhip1TTD0qirgcmT9AQ817AzfzRVrDZ9yjc98E1szOB/8NFvDiL1ChU0rCbVjaua7YQroFY43
c06mF7P3kZtViLW3MF9EXKzsxDGklFc66ttOHm7bUXJHPqsD9xYH1+xS3A1+vUZp5NYygCYgLoYV
gM4+dTgZJlBWY/g2wZWSfBQRqPI9r14n+lGOEDGHk6NHqV1iM2iRQIiYHUmKKMBAYH58yBtUWnzI
lHJdGfAS1OleLkFoBe1jpSG+Hk+5P3+fr0A0UmC7nlMboiA8zFB0LTqk1sD/9UA6yVMaCEdljO3J
t9wWnKwewe0ZiIjiBgrWBTEVti9eeyYrZ8g3nKdpavQX0no/hcdJv9XZb5XSC0/Eycwdm8eNOOqr
qUVtXyAl4u+Z/ZFPELYG6/HMWW9R+vpx1tMobVE8Rw1gyYsTT4qnsZ1mwNdfbY/yDRT1algDo9qH
bnAuEvvceIuSZSsSHpNHP8YLL/nE22iqXgvHoqMZ2757ro27KHf9uDydQprCeY4a4rKEqCRJOA0W
uTHRrtkpB3PXu6qrHozdmdv4UT1DR5CuSQgfDEtcnFljPIhmlgu9DRrvpssuLLE4DMXB82UbpzT2
xcFtM21llvlakAhgocp95hd8dHR9/wvmYuq7U3MveFGTC9zYnlrpKngVOA/SMM7vuxW28c0AIBqz
0Vo/nD82nxt6MYfMAhI9Xg/mkG46MqylIpHoL1xEIWF2HELOXOmiLPzzmb6714spNImaMhYGV8pu
3ukRQugIEqzLbj3RDBJtcRU48DnOVHo+Kr28v73zRHt3e4cwJsQl4xpr6Xq04G98tfpzhY8PJ5FK
9Y7Gt6hDnPh1jN4EYW8B/qTbP9jhtl7PsQAHPNZuxv5gVT5+fiM/vCRVJ46XjShioEXJIYp7gyhg
sEwkRW4zoV0Z/rTPtMvPR1kKKX4+rnfDzFf97s6ZSjCVCrGR9pglV0UtrtMUKqGWbeMBAV78pHuQ
Lo07vc8ORQeaRvXxjpwmBHVjxQdZLTFQh1AOQH40GWhbxVb0/+GdWNx4vqcjAWsI82v/IkwfpPGk
R18/vw3nbvZccn13F7TBCgM/4i5kCCSlL97snnv9fIhlh/TPO03typJ1YquX4i7BB6Vg5Sx24j69
nGxp613F694NttW37J9qrJaD/VAhvLugIckFUSOXwfbQD2oDFKK233x+QT8+Pst654/6888L+mGX
ejdGMuC+1lVeCLr/bmdDRH/V15R9AhspwDax2TPuul15za7SbhyRUplbXabE5W1jOzzJN5//nI+q
4u9/zWIiR/KopsF8xWOFr6yzBWlafT6CfG6IxUTUMI2bJQCAHyKvaqeX6+iK676bjqMj2RX9WlDK
68aRXd1awb4t4Yba5Uk4XwmdR/rs1i/ma9Tmlkeg7bwW9U72lYQg8J82eKwb7Qkqsq2dm7wfDkjD
QaEnjTpx2RGogiYtvSr589Kv2k3o4DNZ5cd2V+MFP3uF6kcVV4Tyfw24rN23EN9bMkUGu+NIV0SX
fUMwW5xHKEF1RwLP4hls4zprbU7iqlLeNMqXTZgAKYrWBbuKlaIRGiTQScMp1qTYT+dCy+TZTek7
Zpq6aQM5rCBajdpHBYpCGuku9sfE40T2tUUOuzLSyvYDY02q0HXWq3BLAijETHYwo2qkO5/Prh91
+9+eqaEYdI/mNE5z8Q0zgErnQQE0rnYSC0uaA7PrXnoEesh2mgzaVbMuNsqDMdDyPKevmT/Kn4xt
zU/j3ascRooPAIyxxRJ4pa5xTgIiDu/QL2BTTPuaYN4zl/vhkmugIqTMalqWtniZyiEF/qHmgy3d
ogP3g3W2k52S5nWvrUEzdtVq7rGGJ+XMUv/xOvxu4MW7M1SpHsdNNt/n9BISuHUYtqXdga6zyZJY
n22YfLhqmASnIMMSEZct9l9dJ+eCqbNqtPtAtpsdbYtN7faut/VOxl5eJftzDex5pvz2NN+NuNiC
DdZfXxqy2Hf15ue2Wj4vZZuX1M/GWcxYPx4TYehYFDBX7klxw82wfkGktybbDcTEme/NUhzz85v2
92Xpi0mqzCDfIeLB4as7UiOk2uHETrdFdrpR1tI98MdVsTm3tVy4fn/220hB/uv56YuN2NhmFr0A
nl8tPPpBdhQHcplyt7eeigmZejGuUt132w7B+XRu2T1zh/X5n797L4XKqoeym8d2xDUaDghaqxdp
I2xSN7xVdp+/kh9/0N9d6eKVtKYsbqKY0cRr3cmOxU6x6410kFaz5qI6+tsMTXM3UxZX0pq39NFb
QeZcieTL/nc+AZ/PLn3xnlp+bxi+wq8x6ouJfhpZaZ9fr/TREsQnW+R/MjWKZSNdHKiBxBpL0CyG
xzd9iC+Sw6pmArP4HPrDd+nq8xE/ejHfD7g4BRqdPkjEqg+2TtXV10ijHEArtXTDjdquIPkJ1NCS
ST2z1n64cXk/7mIJMkY/aCqdN4dYojCifUQ/wR852xOxWfTEZqrVvkyIz/WOY6VRYx7u2yxydE8/
pPPe0fDcml7GoBOnBUbT0mjv98Ylickg7ryVIpnn3vWPPv98GyzOWwhxxGVloO2SwORIN2+Ww228
B/7ARrlYk6V+5rMrf/hMLAXfBtIwDlrzJHn3ihl+m6th2c47G+Mk0o9bo1/YpLS0vV2H5Lg+qm7r
xlfmsXZb+8dXeO055TZ3s01+C5Jo/fkckT9650F14AWEgUqTe/GwqszTsrCefu7tYLBfzXWY8s2z
x6vyotmKp7n646/7mH2edBXe0gm7+fwnSD8uerGyo1TBWTjbDrEVLNY8fWzkCoQWgsNKuCw9ZdNH
YGxbKGuUESuQEtVVXG4FhbzKMrqPff0KODJJ1YDe6H95UoC+486TtVXWPhq0Zcuxv1a6bGPBxDFg
7MaGimK/eBQK0FU+MOI67akpz6X0zNjj7LuKe2XTKeLewK+tGBRGlemF0Ec30Ekk1cej2nbf4MMe
WiCBRpLt0gKECojcqmnoeCm7Ck7jSimEl8rLSif0oEIVs3koi9ymoNuVJ5s+JpEiy7Jd1pGR0imk
eer+cGNG+UVJ0hxN/42ae5fkGbmCom+Lrl4VgbqdsmQbeGjDQ9rvAONAtvq4xNnDeOlF25Kmqd/F
bQbIJadjf6qQieYV5m3cT3GlvFg1Qpo4BmqikDCveNqzLoe7biqOvfIQDDMiV7ksKnULxRHdNj3W
3Ng2KpFMkAdF+cXqX3Rr04vyZdLgxxNPpKQ2yCAsH5lBbVyQxI4mNseHDGius1r+Dq3dXlW+JZkK
zxGs+y6tvWsrzu/zFEaCAC8da+eafOp90PTcRkM9KQ0qhoS0H73xT10A/dsHLMB5D821NQOTs+ER
rKxMf59AR1GvXmV4iiNNxLTwtyQq7aVJfDDJeAJtRmxY3pKaMllvPfIY4Hpu0d772pMP6U9ipy1n
BQk31U4gyLCNaI4Uinys0uQQd1lIYX58oyp9Fcd411BFkS5T1D5RazxhK/Cfzkz+5X4NK7hm6hJr
jsJW/Lc6jzmIwGYAdtrWrb4ZnXxfXgQ2LeBN+jrvD7P1uTf+tx0GI+qiJKNIlTAhAPn4dQkKfNOS
Pbke6JnRtCDJwScbLIXrHPUkVXlrqkCrUAoA5UmkmJRnFhzpgwtGlYYBXkbYouCF/3X4OG01lBsd
VIHb+onQQBJ1G86TL1GyKnfjHZHGrT2d+RL+dtr5cc1/D2osNnOUFFKhhs9jJ+wzarJEwDau0xtg
vo5At9iBrePfTQ/ytn0kK/LMI543Mu+Xt+Xgi+WtackvMOfBG7v9Ds7ZnrbNI41bGGkbmpiHs2eO
M7fYmNf8dx+ZVjeqDjLSPGB8STISmxpXWuVvNUwWHKa9TSb2ifDoz69zub/5eZnUmzh3YNhZqkkp
udejHjNqhjYk0r4l8nXv3X0+xsdXhm8dxgfO8WVVK2ZvHEnNyJUNtxphahTqzlzFx1NF4SL4jwxc
Zn6a729eq48WLCvOvRRe4RKFjnflHZmTjrIZkDgXa2snX/x/VFl+3D+q4qgtsTvxgvw6sNVXUzrR
+KJoH1+GW2kbr1/00+B4q9QW7HMHjQ+f1t+jLSseVmBYFdIBSnbBY5kA4sbIVp7bVy2r81wSn3Pq
14aqIiNcGgwEth1i1ZRQgbvATqx44+XgSknGlKIvJEuvqsxygsg/GQVN/WI35ifZkp4Ard7E0dcB
tteP2fN/QuT/mnWT/1mJPKuPn17z+r38eP4bf+qPNesPFXqXDDQISw3IB9aLP/XH/COdjqBEG4JM
UsVgFv0lP1b+ABPBJtZAsGz8oEH86y9QhPLHD+WipRPFpbLQ/yP98dJHwUbIsnT2phpbVP6Nyw9G
n6bJxLkZnvWRLZ5/0+0SN4+dmVl3S8pLZ4fuuRae8vvhdB7UYBmjPEb13FysAg3SQCJNwPSJZvja
j83WF2jCCzrafHKEhTkU3dyhOBQ3VkBIFHnZExKgNHEyskTj6QZpT0oYCVj6jTRclgTRyNE2JzNA
Ki7UcA8DcqPgyrIrVBvKVd/FT/DoaIGDUR3hXljeTVQQui1sEpluuG8+WSrZcyYIQi9UWP0ix+8v
yGlyY1A6gJ6qNt0SIPZYJ+0zOhg6U5B6yFFIaD+3UXmkq4PdxQ0mgbz37CqfpE3ZGYAVxOMMo5Os
Bh6gr24k8liCsoFuihOhk8lFoe4poq8xE9ra0K6E4JCbhAFURHmoIJdJ+QvZYQci5PJDmJ0KvThM
sEAncXLU8SktrIsCAqiKStfKzZXW9es4eYy4N7V+NRrhoQ86N+/RcCL8vLPENZT3EhCDJIDtMmfi
NSBsc1thPRWtDE53EdyXcbuLSh3dh3kXlhYcI+ShfXvVkmQwENdmYMdXjOY4wzrAGpNFodmqV29U
f/iqjdm3SC2uIe/cCX1xyKbZU8qpc+ibNW9HCguhtHVpfFKRm9hyWgbXzI94M5IvLZf69yqWrBXH
ezdAIufloMALrOvzH0xBdptxBHjn2yI5NqjKHFWq92abkDtJyBt839wMbNO7EIzrtH5NNW5y/yUe
zGdZPrLe7VQI7o3xrRmFWShGSsleG56b6VWUAUTGzDSz+AajZBUTY2Fd6+y7Qw5A8awXFAno+RZB
TFB0ceUL8ks9bab6ezEFe71GiC7ld0Z8k+h7JtdKFb8giy2yiQ60gTwSsQb4banbEDfL7hh1W9t9
mQNKgcvAXkUbKBOBITz49W4iiUQTEGrpG9l4MpDVyOO6rOgKeIeRKLc8VLZNhbKYgwjkeA/8BdI/
JdzHcUbi/aTYUNGPJOlKjlep35oqPBViddH20riq4TisR7J77FzxUO8G1w0YS7n3Dr4aQLZWT5qs
XZdgxvxM3Ao5c4rQ2NwfLwIxRTw7tM8J2eIglffEU5LKRw6knz6Bs7pPTfUGtcg2MsF1BDBvyaDj
yEn8rmrHivGsTumVoihHadK3dS6/BLm4K2SJPD2kdWN+zDX1kmQIO67q72PDVpHTnypO27QQTh56
LjJtDrUoPqbBjVCmF0GfHmMNdYgBgRIYOwhVQ3L8jsio2J0TjYxIulFMDTWfqM85R6izxGMmE7zQ
zmC5Cd1gu8rkkFPgSAUyGuZfg03PfAqq1BVzeiKqR1Kt6dKauI2lS0uqCaIt3AKwHKVBFk1X5+0h
Q6h56QFypYH+BJTtctIgNcpXRWKQbl5fq6G+H+WO8G5yA8b8Ca3t93ffmqufG933/o7fSh4spRQW
NE03TBHQxGJf046jLLSKyDtBcSXdx5t4p7rNWTfj76p5gx2bpmuca3A0/mZUaSqo2SVM4p/2YP+o
XnubYD3X+F/C3YQYIHLUFYLVfTYhZjl3rFruTE1Gh7OkQEqci3tLWmPltw0BOTJFEjAnynAKq/zn
OeL/di//NRel/vPu5S54wz8VPKVPv2xg5r/05wbGkP+gbKfOZg2cIlgm2Nv8uYExxT+ATFHZUzBg
wsCS/97ByMYf0EMNfPgKW1T2+/ytP3cwsvgHnUeRswwKHvYAqvRPHFRLgxN7XxlX07wXQljxezsz
52A6JG2FIDcpY4hCccNrCdaCry24cbVqSPJDW+uUelRfekU5IYtowssCyfVto0fWhYJO6pDk3doT
tAeYxcGznmhEVYR1OUe6lTtPSr96MQmDyM1cEwjqMVaD9F5NpQKReNZjAdGzAIAeyHCgQcBsiAi1
aNcn06pCQ/fu+Xzwxi+2/fP1oiKZCxtUNThDzWePd0eoIod4FFplTKZlKpElzkdSG8avkwrKyZcC
5/PRLJ7T+/P1PJzKk2eRESliistWZgSRMp8jFNy4VmctsYH20yN5pp1y3CzZZLnQFr6yg9Sp6rce
ihLCdEMxuCmFxB41CERpF7ySf2YXVv4gD1CwCr2eI8uCmnCzQbzpZbyRFbJBObWQcE7DvvNAjUQE
8E0hOVRkO+irBgrOSm383icJVj3EBhlMOPvqh0lKUfL3sgC7kZVW0K1mrfUJzjRIx6tWnK74wm1C
AF55bXzJ0/guqMSXOATfqYmwdes5tX041o2Bxc3fDeCbvXiAE9AmtpKSZR7UeDg1QaekD3TtnkxB
8TpOG+VKyQf8/YBaQ1NwegE+iakK+VONeN4RZDwUpgK3Sctgbo9lOx6NQue0mVX0qCttOJFA8GbE
3niQO4QUGLF1crK9gUAVgdS1SS2fpiDA3hLLqXe0rFa9L9VeeOYGEkUXReJ26HXJnYzgm1ZP+rwJ
sHxHacf2DvmLDrhbMdadWGg12KpxoxT6HdE+01pXJi7780myWJ5/zBGDw6MOdg563bwMvJ+SldSB
ehKbBNEp7V41JZgFLtr280F+m4h00/GoscEisQS842IQLR01K9fEgG4dNqRyor4cFTt5+j5VUOJH
Cqqqde6I/cMB9666NFvEUImxVmE0Zw+xLLtMPCQL0XfoemFs3k+SGe+SkjRjyHs3llQUTumRVqAZ
obrvEoV81E5S36R2EFcZmZLskURmTT1522zotZOvKxeehuRASDF66JgESFpwp3wsN7muta6mEZrk
dwC0zdE7ypkXExopGsrOMPPgGCsS7rL4u5KRP8wCtJ4TVEi3mDgghOlGiWPeg970tmZTXg/qeMnK
7ROB3BJqIfViSQy3ceuTLg7mY0ds5IVu1GCUBLwZo0fdPhZE9sdEYfW+MDgy281NKpZ3aS0JB7kM
UPqBymQH91JgscCSUHqrabRmfXZvxleD2Wq73GvoHHdN/xI3FJwDOMa3HgmRric2L7InfZkso3+A
qBfZjaQVuIGyRlyTKppfqH4yrrPaFP8faWfa2zhyte1fRID78n4UKVKSt7bd7u0L0dPTzX3f+euf
i55JWqb1ikkGSJABgvFRFatOVZ1zL7ewnZovMnZLGBTh3CEG3Y9iKFsHd3IKz3hq7LgLPDa6cETw
7iEDAyKMqe7MbNk/26XSujj+lEUS7gux+dKFZexOIcD/vFY+6TJ6sGWaRw5XihsYs3jaSFCeJKk6
6KUePpbz5DRjFqPChrmFOtXJsxrHgMzFPnXmxDQd30/xStTkyi77HIJmBV7O6MrxnrULIQh7dBs1
IeGo4V33FIfC/aRE03PnB9lTmqiBa8ghTwkF3m2XV6pTpRbPtFnS7lMhPpp+0jvK3Lbg9fCFNMV5
uI0anb5JR/aF9bIfdRwksPhKvoYh1pVRPMu3mEpK94pexDsjqUAY1jA8VOg56YjdUCKph6Ksjomf
/IFfCmZwyJdjHDYnB/7lby1kvBAh9dDv2j1eT/iAT4BKTTNAWms01WNUDf5+wm/BFS0/+Jllge/R
2AKZnkTJQe5m3O5TMTyYVYZtSn3sF+11pVIbN5J768nHo3Yx61Ee1KHk9m8l8WG2ENkGsZt4WlX/
mrHmtONaED0xmedj27O6rqcORXmXoVCz5gXDGQafWzReoZNnhybcjbaU5ax0py7GD68zDWzo8iiy
q55KWSwre1q2uP6ZuGurOnYH4sQNIpGahLYMJTQN32QBKY2ujG+CuOluZs2fvS4u8XpMhEOQcwSE
eew7vZ83e200nUYEHhz1t1QekO4faavXo54+JYKOq2sf8DiMoI+g9jxH08uoVyXcvKS/Fdoe13NE
ufdBgZJ8PVgFTvOhtjfNqYYQwJmJR59xSnv0D/MKp4LE7FGixii+93HUkkJFealNHsZxzzqVR3h8
VlZiMoT3DZZGlXUnSCrcQK4Yz3Ej5wUvUNlTJRGd7RhezgD/YixEd2jbYx6r34EyQTTIDEwHpEdc
F26DrjaWVtsXUxVRB6J7BiX7D27nrpTEd9kcHTu1/BQr1n1ShF80ZJnlqnsyKtxPukn+qs48m/CK
eRonYR+k2vdJGczjbA0PauP/UvT+Maix9Kwo7uxa38/tWox5Nef4j0pV7XQqxHMVG2sYISIIn9yE
yFg3i4E8Ks/I8Yq3Qx8+FVoNnMzXCq+t8owaBHkWlxlsO+Wp3OeL/mSkICfZTdbPqg1cxLUx8pQw
k9dTCOat2pd4KejxTR9EC0oW3qCqo6Gqzjm9FEQy44oGaLA4Q+rwt1IVth1sIqdRzXt9KJadhGA1
Shv4L8r+oTSrW2MQb9rYoM40CCAGUgVNSF3e9wgk7so2OclT60FNg6Q4Txhdle0Hfe6ffXjDRj7h
Wbw0TuP6G56eX+Qu4rQTP0tC0DHwbsb4VfjA++mpbgQnj+RHMyaFFIo6QggVSreL+ft5+EO26kMe
Ug+OaiTUhpqCuyQsXs0oUxuiXbQFhOTi0Aupsjfpj2JDDyImpToyfQR87lOwIymmGWxBeTzwXnzg
rhHvtApXEkPrj3kUerI6nKqce1o1y50dDEsRT8rcWJS/+oOE8bha7QyFm7Oh9PViiXKrQbbzsSWK
1PxY6tFxikJqWlZwi7XnIc9B8k+S5alxlDg0nF9wnfMKWf2cZOKTWIz3RQNVhOrTvlfA/WHWd2pK
n9tXnSt2McwvopnCadeDozr5SGFGA/K22ESM9Rc8fO9UzI4dHWe0if2fj8I+7sSPktl/CKGAOmEl
f8ddGKsaAWHVpkh/VnCcVNwaY9VSHGP0u1ttHtNjrlsxZZ46dXuUcTkS0aPXe4XFmejjsROS/GYK
8BCJ5GTcGX38ScZBwdHb7KnC0QyW44+mTOMPej2XXqoC0oiyHoOJqNfzT3UwR26tAmiI5BJV1yg2
7Ek0Q1Jz57F7j1aQcAAP+XynqDIIlMgs7xDCTqiXTh8TzQjtQje+yWN+02godcYDkCM9Dna13N5i
SBh60yCgiFRO94Uqf6lzJP8jE4wm1ShMY3ya2Ij7DtgmidohKs3oWLAL7aHP7kx/Yjfnyl1VGR87
hCNSDW8dTcJ5Q46H1FFR1HXMdDikMrAflhW2iwqG8FNz20yo9VoURVU6Z/Wg3hSD+ixLOOil8nSn
xSYnXGti+56J39RqPvZmCEFNV2o7mPrCVjtDCyDcW9GuMvHcTore2I2jjn+jadplrk1PUTm7RRg/
qiNMyOsnynvpNwM0P9YIFv+xuCSu2o6RCeVImdMFgSA+zVDGcvhXAXeSclDuAuMh75I7EaurFFOs
66Hfvf8MOgkwukUeZTys18rOzKPQyaaRuoAu7CY96kJoU4eDpfx0PdByoX579+V1iej/onGiATla
lZYmFWclXwgyt25x7FC+R+K9Mhgbo1kDt7hhI4BhgZDB75UX/Ho4lTIZlayVJfS4wsUJl4yQ/xBH
xausj9DjXSFPjwuBDS4TBX/yvoR4vUz9O14sLYexOF0f9Rpgtfwg5F148i6IHZ4bq2EL1jgPQpRD
Vi7E0yxTVhYLcEsN54BcVD/lgAJCPb3wdQ513rvioqQQ2qGmuRmvtc6SP9RD+TTp87EKVURzVfwD
gvFRzeeZBC56mO0cfXWTlSS/+1qKgtANkgAinRVpzYtKcUWNugabQ6sAyd4D7XvlLiuZbZi8ItLH
qoHSjh8VnoIV+FyElXmvONcn7/2S4UcseAuEZtA2Wbd3BRyc4iDXSxcv6p3FGRAufoTqBqxjQU29
XZhvoyyXvbPLXGJpHTAHhlpH34Y2ZRPc6CXE+QphCWFjo7/fbVwcFQUJNxVgMxWwt7HYgjRmRFYD
74h7QS0eQlP9s4W+Lve/rs/dpVEtODEUitBDQaH4bSRqVEKmVWbpcoDeZhPcbaxUp+B7WvuITGxd
idfaL6/LnK4fmWTRnuFrvQ03yVBSU8sv3exTj+/UrfIRtT/4oE5yUz+Pkv2j+tLM99OtvEvcLYj6
pWWyAKg1RUeYiS7n29hlXVI6qwM0DGZ130cf5/qHiSnw9fm89OXOgyz1hLNVQoOpCPqJIPXAQyq6
b+LvEnxvc8uw4eJ3IxMzFLIyRbm3cSyQPLOS0qRI0R+R6pxtbyCGr5xG3LfFTnevD+vCyUNiOou3
JIKzccVtDuTFJF6E40cAeI+qg2a9aOp3DVOuWIgfEPW9g1W7MZ+XAnOjx4oF0SLzPfPSivXByoKM
wCWP9B7aZda4yfLeL2iMRYV1qxTyKeiE4VC2X6+P+v3HJKRMr5iTVn1f/IElrqXYrcxu3HGbVnIo
HycRVaRBnx6uR1pzCtgYusTBJyssTNCSGDG8md+UhmPct+bkoq+DPKlqV3c9aJHsGB+mbTrr8tfe
5jKiWbxKLYpndPNX21DTwzDnkJ3d6QQLyR5+cmdAvXs37tEDEoGmyFuivxcOOB3uLGcteARK52so
jNaLaE93KkdrhGW3HwboqGSYI6DIUGm1wvtDoPuvV/jiVnmBE3z4qEVl6ETiiCoUtjWqnDs+pfBh
Sm9kM/imSeMRwt1EWau76ePCMxUt3reIk+9kBBiuf5/3L/k3v34NrdFRYYysLMa/u3kp9AOuvBvr
XDbeL7a3IVY7mn7hKNWTPLnpMGnO0JS3XVT6jhqNTyPsQrqLIz5mQ7GnJY5Tk6FQ+FQF7tT+8FIY
Oqiwar7tytEdjcmNx7Lf1Tz37GHODm2VfoqL7JAH84uJTSzNyxa/tvE+QN3eAeVzUIwCPyLEGG0r
1I5WZXRe7Av2mAwffQTwBQ0N7ki8iXAJE6b0SernY2fFj72VP+DVhVqVEDtKjjhHL4p3RtJ8mWvl
Qzfnj5QAcwcNIGvfGRKuYT6ur4UyPZoitcg6141ih3dVcsD+2L8dLB9t5iFopT8nUXAGUz7mmoAp
hjn3lMFoMLb1s98NNFAl8ZcqWN/0OvfwP7yPLbzfLN9W2lBGAypBAiBJqGdjXAz06xYEMdfVEcPB
PhKFHcpoezHjUVmbau9Sir3tceUDRz9/LhrpD1FWUX5RcsQBFCyzuvrEVbBCB8m44+dgxUwB8j5p
QMPrGf6butnr7mQBxAfr/GE02jt8kD4EjfHICe8W1hjuZmWyLau460cZ4RFAJVn3bYgUrp0Ub2Z/
eOxCQPD5q2n7L+5uH7scachWhsuu093JJaBcU9k9aphHQ/+mHreIe4g+ryl+AsYIqX+no1sxSOXT
7AtOxkf3OwX8x1Ji1U16EtEUodIzfZqb/IMgZryB9QGhEZMjPx66yC4b/UFBncoOWhpIVaI+gQ/Q
9kpi/Tm3lIsF47YxzRccVk+NKH9RJsv64PvxFynIf0kdKjr4/e6mDCuVUGbpjdaHQQ+8cGpvNW2g
2xU2nq+duqBu9kU4pF48N38MmVo9CRicBlWFqTGNLhtAwR8dVle7Aj+qEMEwDVmUTGvpIKDIIvXx
vYqdhzTkige54EEbpHoXpwGQnLgR9gVY4yaXvpey8kcnqDjPNuJp1CQXi7ObUSryH3owhAhwQJ+q
x9hFuqy/SU18edvCou6sm26RoxQy949VMcAkK/ODMtaItqEQ1owK+jUUNLiBDwedco6tFSzBfvzR
gcs5KVb9dVKwRCwNy0n1bK+LYHu0uSdd9Mah8M2v6uIwl6lLkyZ3Zz0+hOriCcZLpxEXDhtSwXYn
zUfJwviimzR8ansVnfToNo6q+wgNnVI2wLfUoGj8pdfYfsSzxKG4eJTT8BBkkp3oxiNdc2OXkl2n
0HQUSfsaZvIXHzsdVAQ+G36TeX5ToVdCb5IUOj2Zk2pzMfreFn6M1k2jHi1xwkwawVQ/tkfFBPMC
/1Hv0DUBoEGZKtkLRfyidaMnCMJPre8wkS+r7FToo79BMN9Kvaubx4QjYe3X/uS2FZpSOsxccyP3
Lqfd+jRcxDVF0QApx9X07dnbCU1dGGU1UkpMERHLP0K4uzN5XSNz5MrFEcEcnjAv10+UiwfiedTV
TRFRDiOkE4zDyNFwwqPkSre5i0qsR7UDvNRd8mLZ6nPnTE58k57Kl7bZjS+A/rf4Kxfu5PTDsWLg
MglAjo772+E3aaMkIhZzLvW4eyNCVmJR7VC/9rb2iH7KLt4Ph3wv3wibTJU1bv311nMeevVtVTOh
9zbVo+vf8ay2Pi+Cyslt8ZE343a0i595oaMsKv1UF1bjrK1aMvI5mt1c7b9Ggnr0DUXdh1p2hLl6
aBVUqkDLeEpRfL/+qd/f1Zlgk0IDvliEXj88xLYLLCy9uW0Vf6qwgppPiM+hLOZI0QYo/uIQzyKt
1pQhJ+i0teh8xQtv/i7yJhcx/Zutl9Sr8+K7HXMWZ3V/HBtuQ2m2jMhr9oqLLp4DmC+CHy3Zwc/6
ID/3+KSIB784aVxa7uev12d0DSBdFg6lKDxUqTtIpLjVdXkMVCWWMRh3W2ehNTZclzPWToN1SOFy
kdyyQrjwDCEg+vPwK7CTeCdaamE0RObIUFC7NU/Jqb5JbhekP+6OG26Cl+YWtzZSEQtm0QlZnrFn
Ly2ziq1+xi+KbxgcwFQb9oAR9J227/eqi+qetM+ewwNIN0+l/udtaqQue271bd/EX+6pZ/GtWVUE
LIJnV8Br/bbxuIKjCGs+zPtluJsTezkcaBrqmfh0rCtxfcCNLOiZ2NqZXclJMdqRnhYVn8ztDtmG
jcGlZxaD+x1tVcTRZOpVqQ+ObjrhXrQfD+2uty2v3iU8ev7HqfwdbfUpJUMQ42T5lO0XeAfQjQE5
/gRfYoc30FIO1/eEfOEBAbYJcDP+gCAI1iVEcCh6FlkNwnc4XIif+ueOFlpxrF7oD9rKqTtqyDvs
lWNuJ27Lf3/9am5Kr3rY1l64PM2/f8qamwMSRJCiJQ/1gJmOhjsfZBzY0fDA/Qyd/E0u0KVFxMFl
ARWEg0Td+O2aFUZZhxDIe9aoT4u7B66ji5BGPd9Vx/oU7reY5BcyOvzK3/FWeXakLzaHeKO4Quu1
Lff58sM4DXYjjZ4I/+36h710Sr6Jtsq2GW7zVoB4j9uc8uNwH53mp+wY2PrhP9iO74tkuIf9Htk7
irwUzaAuGNn83DqIjt4b9An/CN3EnmDI2/Ku9SJn2qrgXji33kRdHc1CLs+9FmKxDCz2KB3aQ3Jc
jo9NL47l76xz2/nolnV0ltuKULZKa5nJ1tU9mueoAB7ym+xoCfvW22IcXDwzzqOtDqmy6cVuoK3l
xsAuoAq6ljJ9Q4jpaxHLf8S57HSifmPNyDmEwoYO29aErvIcCqNZPQA5dmUvOCgHwnvL1vuH+2B9
Vk1YGwPrEDrOit7RKs6M4UXm9irEsZerzvV9cOEh8GaRrA4mjJLT0gCI6Pr5Z11xamThrwe4vPZN
E5DNQktZ1+DUtsomhARnd6CoEEISU5f2uf3Pgqy+jIJyp5jppEajDwHzCPqXuhe/h6nw3z+bFkIm
sGU065aS99ulXk1TiwodNyTNOlhGuavDT9cHcjHJaxQt6QaSd9+xPgO4ppU2EYEkTxPUsW5iiojA
Vy3PPGyX7y/HQ7Ze5q0iWe8sveJSmod8KBXXH/emp+5BYNkpKrXFbrn0gcQ9bgzwQpWUWuXvgKts
ofh4eddRPbvh7XKoSDLUUt9R7mYeRaKMls7WZejSAjwPuEoYk1GMkZmxjfyifp7oBu7KSLCjQt0Y
2RpX/3p9Pg+0WoTFhIOiKQ8ADLz+Fh3R9EeA6yny3nb1iEgtWglIYFEZosVofhkeEoey3OYj4tJ+
Pv8Rq9uRooY4nIYwIcxx1zqZzsMTeRI38X4otTvulyvK1gRffDecx1zlEEto2syoWEPTaXQQiqXE
jmwwHV0cfKYDSJNv19fQ1hhXF5MobPJ6iIhHHe+nxYUT3N1G1rq8L6jjS8vrnevfchacH2pZHpWJ
RIz4VnIXUyKUpT3DWywUo02O6aVqgaz9jrYWeoL96XOIsnQGOMiL013l6UeE7/fzLm3sxVNnclob
oIbu2/JGTrvQtgftfxZ8ldQo3sV9AorNbfaDfHLFvXSAZl5n+86x0Y8OUe/ZWjLLVW59ZTgPuUoC
Y6dqJWgXmDeJTG3utinMRyQqECn/pHfVadazrXv8xSwAsUYDOmXQ9VqtmQE0bSBn7fK2HfbzMcYX
I/tyRA0//YIV7UHdR3tQnIaHFakN6jxB8TP5jNCYa3y8vngv/hBQJhZ0CfAYa4C1XradXEx8al13
9PKPrMcfYPSux7h0k8Yo598xVhuyL8wB7QZyrCimN2BEl7PqQ6mFB7mnGDzNG5nvcgIwVJrPSxno
XZ+timMhySYeSYMt2tEhze/AQUXO8uAMKXnuLUdONu5ia9mpv7KtiUAt5IllqKsPmluj3PeSyJZ5
7F3kNPZKuKOBWX5NHvmQP/p9IPIgkz/znr8+uZdHexZ59U5BT0RuFYX9spxgM21aD6+VfXALy95u
DE88bO2Wy8nIBPPKgqG7uL4RqtZcVVI4za51WN4qFU/e+X55rfTeNkHr4gI9C7ZaPAVK763WWLjI
Ckxq2t50i6OfLv8PzVlZO4uz+oANisCZNJtc5I/5x6VqQGV2Z34J7EVPaIt1tvzodwnnLNjqmxmB
FdVU2GcX+LDoVIF4ZzbpXZ1W6F4akeZcXyIXD6izaKvDg5amL6YxCumoB9TgVKN0JyJLfj3I/2cd
/ntVrOsBUoaBOvwbCjyt3exN6J0Y7oYujuKUtNz5Drr3PxuXsTopws5PxLAjiaLU4lZC7g7Z/7at
fw9qdTIUSiEGjUyIMEqbvVxxfcpqZN/pliWS8jLpmitM5deizegfBsdqajBMN1PuOYWhulWQ/dkM
gKXVaOuXXTyyfn/TNR6Ki8I8x+BHwaA86zg0+OYHdQKrPNJWn1i0hrSRZzaWrLEssrMbSCJJUznK
8kL6Fr+E8QIZDVVcXKLmkETVRo17K9iSFM6CSVlRLzCK3m2YSrN8IQk4UtvZ+dxvXTfebQ7c1nAx
g6FimobxXmES3/gu9yODV7Ro98Kd5i73DXUXfqediPsF96ut3f/uisMBAQQE3SzYp7xDX7fS2fAM
cRoTUFK5i/XZ/VgLd1YxgJSaMOcOFKxVBmWkkJaWMWyT2TiFom99Taauos2a69/THqsQf34U4nbj
3fruFFtOLsi4Gl0yyJOwcd/OezyNAo3gqnDDrvjCQ73cqeGIjRu0g71eBJ8sEQcNY4J2Malgg9CO
EuCN28I0PPeK9oD4FLCEMBc92MzixgJcHwRwpBb0H3xMyOIS3KS3v20A8BTKBqgrw0KgKh6/hj3i
A0O5cRCsl94Shgs2rFSapmCuVueAldDz6EKwSJaIIpU41rYkxMFeq0RjB7tw3pryJYOcHwVLPFXB
Jn0xllahoL0d1iiEs4VFR+V2J93zaTsISGDtKMa/OnT7W2o/79L0Kt5rQets7TUyei5z0OJk4hqK
bdCLVJ6mB+Mx+KC78aNvax+vnwvvStZLwNd7kUbDA+jrakJNuYazafaAu+ZxgkMfHKSlOQewzcJ8
QQebpGcnoRg0R9QXleCF5Y/ZMTCTFOx/kEooRGe4x4xIiE6i2T6NVqU8IQWHmBqyjCrUVLgwbeKy
XWRvqqYRc6+FJNRgooXXBs5+10e0zhjrAa0O73iafDlQ8UkSBJwwKkH9VPrVxmn6LgY4a/joCkQ6
1uG7On/UGJIoRYbpLjAAWfg5hlt7fSPC+rjulFxtO2s03dB66AbD9YXsn41hfTyjVxFGeZoJrgaj
MLP+lKSti/661Aso8nyWjNXpzNtq9uOisV4vosptdJo+/KfX0Pf7ZhVrlX6kvktToyZWs+/xVnFT
N+MlXDQ8S0VHSv4HLOtfo1vKe7Cj36MiVWXqMmOQDVesoE0UnXIQI/QcpT7ZOgMvziM0W04jGYCa
scpBktAKWlUWlit6ulfic/d3ybzK3Nbb6mGtleR4l/HV8KREXmpRmFhbzmdZVI2+JZh/P8+E2cFQ
wwb9tZRo6p15CE9SvtVxvTzE30GXtH+W9qwwVBqli5alop40lspfL5b8tN1fubiz0CdYVEkVEwvM
t6FEKSzigua5m2ax3cizI+uP1zPQ+3OaKdSWN6elScZ79c8oGsupTFMkdPhgyHJ9TFGLc5eriz7w
3lxkULOext/WjfvdGbyKu0p9xhiaWtNKvpvKALqNOynF4UHZyBvv3pfLAkGKjkIXQqs6pe23E2gO
eptWDcmve+2FLVIg+u2iITw8bH+td8WuJZq+6H+YcFIAbqzGBGVBgyY9556UaZNjDfpXsFiPYaXs
q9n0pBaJ80rpYY1FO7za9nOJnmkX+49hHznwxH+1iWxA1rbuW+wUvEDztyb90no6/4Gr3dkPjWL2
iZB56XQjLjAlc+OVc+mrngUwVyqL0NSsNDdnwa1z5I2QYkgiO1M3qqTv7lWv00ztkosV+2K963Wx
6Tiylcwb4TYOGMP3nelMwzcp9a5vDvXdjWoVab3VYWKbcY+HYVzqn/sWA72khlgvKbdDLcHpaICB
LoZx6GU5rTHMQMBK1OWH56ZQ7vHPQjzLohquZffCFFu7JA/cVjWdvNSeyxJMhip5c1vveX6yKor0
az9XWEziqWl16B4lt1kwfogs6TD0pt1RuMWdMvgYKdlNWQ9ukdWKE+Jv2cjln5FhHCG/frPy/I/r
k/Cun/zXqiZJABWACbHeQ0EMlFSqM8uFglEe1b1/FDBFxIZm9LZb5RcPRx2ZuX9FW5bwWXYNqe6N
E8K8nn8XRJTc5gPk/dGWTsmflPiddNOK4OJqwuzKWGqoS9S3AVVhrHvVpIc3gmC1oxSJ3tKInapp
IzuMk0310/Vz+3U6z+KtbhpTjKFwPGIZ27oTNXHVlqePC/oAEqHlLS1z5CWdHiEDFBg28TPLDfnN
E2FZ0GfBV/kwUlHyy2vNd5VOcFTpoQC0OfrPFQjoUP96feFczAVnsVZfsmz9GRljMryKApi+V1PE
pzZeWBfz+/l4lt9wtlpy1MBzxRgFVwjMXTQoz7UmHP2qP8DjR+vAuC0sfJOUUMOeJfWExnDDgj37
zwa6yhJaCfR1Fqvcy2bjXm+MfaoPH7LA+nU9zJKcr3271eunFsKxjRFv9+SuOhg+6hJJ/UevzZLb
ZgAiVcxv8lhxoxYf6OuRt7bI6lxLZgR8IBD7LmrNL2Zvoaqw+DWZxwALseuhLp5QZ4tmdUKR8MpI
nnXfNaUSgglyGbukL56vB9kYz7op1cTNmEu1lnmSUu7D2oN0j3v2Y5waG6PZWp/WKrn4soCOyFAL
7vTYgXzsH+ZD3NiRXRxhtY/25oV4Y41Yq+RitGqUirPqczc1PXhBL1a4g0dpL+0g7sYJXn5S7eKV
hskh6K4tgMfG11tDIoI+kCerIb2M002PsWE6bIGvtyKskgqP9nlusSnzxPyTUta7rtk48y8fQL9X
oLVOKUVi+WnPFUbsUU/WQhzlUsd3Entsbue9f7MNVdj6aKv8MVIU0keBNR/DLEj5Yk2CxFfvLFpy
kfWxxBRB+HJ9B2yOcpVMhCxv5UgSA28wXkvs5vfUDZ2/K+z1afu+/w6o+te5R99ZNkDdvWN0RSFM
Bgo1luuodxr4j+lTZH1e0Liv1X3M5Z2MGyl6jt4yx1uw9csH37+jrxlZSR0O2qxz6o6IW/QV+phz
vRNBM04nIdxI1JfX6O9Yq00f0Zfs9JiDL1M4y8uTMo0beeXy0fo7wmqbmz1eXGh5RV40f5MG89Os
34S5/mljjSx/5f2B8zuK8vZwbQxDmlJZ9nk8mV50s9RE6EbY9H0O4X5LjfryNXMBCCGAo1vSq8rV
2VE+aRUKqoHK8dY75VG8W9BBXeUUR/OwvRovfiLIsMi+E1BeV6chViVCUpCoOsx4G4SkhM1q7EaI
9SGTIC8bZoqFL4Ob3Fu76a7wjPvmhwYvA2QkJb+v1Zbq3sVloWuLaDn6+uhgvv1gVoro61zBoxKn
u7y/UfzbVt2ARF8e1e8Qq/M5mDIYxqZMiAZVl/Bxmp+ur7qLAQwAWyIFy4Vq/nYMaiZy2WgNNHHq
R9qottVqG5vn4ul/FmH5BWcLLR545LSzkXui2pwC+Vuetja6A8j8CRuRLh//JlQhFrVEyltl2Rw2
Zd5OfeCpnuIavGXE7Du0JE4RMAS7RPp+fe42460WwNywr6yZrD55+XE8zgdjHx0HB2D3f9B5vniG
GCw2eWk6LLZqbycy0jsJ0w3Fd1E7XqAmGVIfnoC0LC6TqptjsbwJGLj07c5DLv//+bebpWGoW5Nj
aw5OWLOgTC3Z+fS9V3bXp/Id5m05rs4jrT6dLpVyMTRa4HWn2Z0d9SX/sTzXBLwq7IYyElUHgzfb
bAd2VR22HfIuzi42zABL0bZc0BFvh9pKLbUkQc29GMr6DsXHv5C52jddsVHldriHbC3XZW+tE/5Z
yHVDJ/SNahR9xaKc2jvgnUvQYTFYTfKV9hfR2/+nIVdnZdVVMUomUuzVjnpaRpiBR8MZ+x7LMWfx
G7r+WS/ukPMhrk5OvYwRQEUmxUtxgM7m0wKXMl4W3pq6ENnrfr8RcBnAtTld5vxsxdbBOBeZUf5V
LU44RP+Fb9l+3G8ObpXZ/M6CPGYih34BTbNZSthaoK+t6bORwcAvRlNnZPrdgneNpsOCFtJe8a7h
BKR363WxGXG1+1G28Ct9JmKz90H0xq5SfTYwslYAtpVeNnzaXJ6XrkDny2WVBfx6HvU2ISIt1dMk
PaDp4FWO7Pbq43/k3bi1A1cJvBy1fJDy3HK1oGhttTEe0JR2xKn0cBRH1rc9Vln2PA0Ib1Zownb9
x9HQPwZmWP8vXY7zka/ST9nPahRlrKXwNj/+7nLoByzR/mESeM3FZysp7EvceYJ6ifVv5LRg/xs5
vQ33uXjZPBvdmtzZhExdtURc+gJLu2/ZlfUOjsymLPhmrFXKsfoswxE9Wt7kOHL9VxlgWR5Xko28
SjaFUAZjn2SRJ+SFsgtQw1yA2rUo7fwS7USfM8VuNLnZ+oCXLp7n07lKPIExRiMEhcir6izf62Zd
22jlQV1rDBmfDMmygyCI9rGUnqaq+pDJCBREnfSM+M1jpGmvunAC/rfB8Xr2vXSZPP9dqxtKGelZ
2+W8xML+c9wdA2yJrgfYSrmvkIWzpTvHKdCxngj/ajD9BWBcllK432rfbEZbpaNJSScDKL7gwqGY
eDpbN8E+o437yqHYLudsfdZVNgqLKQ7KPAg8M78xtcBup6dFsXZjCjdOyLW6TJILUmAtp9Z/n2mW
pPVuf1DkB5MEUgtt97eHcaKn1dwo9L/Qu3FkhDd17b4Ic+pUxxmNrm7+c2j/thz6Mf6/4Gfx4a+/
fm5+8PpH3wfF/wh0FqioNcbVT6q4RWwl8zK9mT7Xs2jdaPLoWaPwZyeipGtqBmajcvidfzj1wLx3
RVzddXrxxSxRaURkUHVTpT92/EthkAh2qU31PhEt0w5MxEyLCRFhobR2aif93Pg2F88/jBkNIN3g
pV4la8+WdwFRq/V1LfYmf18eQZl58OAPEl6Du8lRD1vexRf361m41X4VMVFUGoPCLAJSN7k53KeV
ftgY0sXldhZjdYkQhwmd4B7xyrM6w987aLu0d3nHnkVb7dghrZOSR/n/lh+2pm+1X+EBiPjMkf7H
obIxryQJWxvKg6+gtXer+WxAq3vBVMRJJvuJ7wqHBS8wPpc/Rt5HFoAB00EdOzmK9Dch42ze/i5u
3t+RXx3cz9Zihd5e0aE/57XYsoVfURGoSH7tLnyuXgT+h+qlKS2Gep4l/Jo23acvJsOz8KuXSovc
atnqk+9OyOyIX5rsoR82FTs39ttrQ/psjHk4Z2CdKFPGR/R3zNfnifWy4O/b3sm9Od5Ivsvyu/I1
1VVCnIHb6cJSB4u05KUcTTxkWjdKtE9oVLtWswVX3ZrD1T1hlJJhFKW68AbxK8J7uzL7lSPesbHD
N7bBGh8gGq2CbHcvuK3+SYleouRXlNGFn1FiA69umR9q/1SHn4ewsTXdk5rWG/L008aPuPwlyfkI
pahYi6yWC3pFzVhmDQnTC1U7OSwsgPoXWvmSXTjhvt1SBLs86N/xlt9ztnLSpq1KETlhr0iFT50U
H7RC/bkxpsuf73eM1WoRO9AQxdLR1fTjQohh+7e2tMOjG83u42jj3rnQ8DZ3/oIaeb9Kf8ddLRtO
yQlLD7paStw9I1IUOJWFB5UlRqU9VsatKM4fJ9y/qhxXAkHstq63W3O7zMvZ3Eq1XETxSM6bgrhH
lrqEkBP3h9gq95Fc3atcbeU2F46FNhxVuXtC/80W0Wty0bV6qKRp41Z7+UWBDO2/1tbqCOt7rdAa
hcLb2xeF+p8w/LfmfnWAKUoWqaVKSXFWBh6fKMCP8BLknxLezEHtqtVNInrYEGyM8XJi+j3E1VFm
oGIwy0NJv6Z+qIbvofEw9sG+FE/Z/MfGql7+1LXVtTrR0jnBCSimr77AplV6pvmXhf0U2nH+2oQY
H5cKw5h92F7ZFxeWiQi3aMEwQ9Tk7cIylEnT+olNaxTyoWi0RXN3f314y1p4N7rfIdY1vSZv1VJH
edwzG7p7w71ff6ya5KGayy3o58ZgXlft2S6poSloeqwAbPlbZKfG/tk8KnejzaFsAN7R5e9bT6Kt
oKu053dFVWiJKLiq1u9adNCH/yPtuprjxtXsL0IVSTC+MnTuVrRk+4WlZAIgATCT4K/f07N3d+S+
WvfU3Yepco1dgkgCH75wwpXt8eX7g6guBUMG/uh/9aQ+P1W+uEtkADbL5fLiVwIWJF57C6385gTR
dLCs/vy5vuxxRRaM3IDThaHYpfBl7kiqLHha/zUygF7exoNQK4np2qQOdNrj4ZXn6ZU1v0qJP615
ORxtLeVPJe3w5fSPAiYPs7k9C78XxUFAkk5yyPySDaDxWl1FQ52vjMvt+Xnpi2vSlGY2AVwWVpwl
QzanMnPCTK6dRz+miTD/gDX/1Y75vOLFjnENVLUXqfNVIaiHkpYdIRh+DTHz1U35eZGLmxIOnovq
tAD2qaI/GgUjwqIZ46GJ/oNx3Od1zg/7aXfyhfh8BLFs3XXvDhwGZH9lP379tjzPhcglEpm/yoFP
Cyz+LJFJoQCEcVDiiows12bZX4K4IxBksAYqcu+yFwfJz5I4VS5R3Dor0s2bAa5Wo2dhZmX5toyd
pQRvgzdZJHOzrUWIdFi7oYgxzve2A+fsITDztZ7Wl1/QgT0c1JHg63cpiAG/T66bCYPOUUIU1Fo1
KMX7/Eox+uXbxc/2z1h5yPleJBZRToax8iIEZ/3UhgFsDK7hZb5+jL9XuEgVzET7kCwYmFGOWToq
w2YVWn16JYBce46LJCF3S6f0oCC5rpp/JYYEpKOYraJEL7cQ+PgHqJmvrm2M7//33V1kCLIbeZiH
vlhbBdPrivCjBspQLHlShcWKUqbAdrCvpILXHvTiwp6noeGBhV5uAaRCTL1xg/bIldTnyhr0AkPd
21I2pEFNBlvP2JoekPRc+VznEPdvQRcO6hjZnh0NLjtuOXRULdNjtumC5JTQtFmHaVCtz6SJ+cR2
7Bpr/8tN+Pd6l0+kWlVBSBM5SFvVcU7fPbrC17sSqb6+OT+tcnGVTDkgMGOI/CNg8bk1Ub3Zm7PG
H0je/2wA/lVqcDai/9drpBc3iaEWiWjHUJZIdRLzyTg2lFo/tDev/vzBvkqGPy90cZv4hrQhmXC8
dLWJ+GMvIdCmxJaadek5/8kO//RQ5935KeA3nASNTWC3IiGWI2uwyEGC+/PjfLnBPy1xEfXcvg+t
sUVobawjRPZjzf5llPp/9ly/bLt9fmMXYQ/6YCWsA7AXpNgNGdA3J7Eiid/u9NZs/7M8/vNyF/FP
D5Oj2/OBsooV9KhjBkuoP7+zq090Ee56V/q9snCGzl3y8xTpf8BY/2QiB4DKn0MEvQh0kTvQvvas
aNVboTlV0wj3sy7accmKjIthikc/b2EsGlVi7feoinvRPuWAVKReW4epM2r4/NXDlM25swOxCT5v
+QxPKODcPW7FdiCeraZ9AhZ+O+ThGHvQxONI/Wg4HUOmQ3ielbDEYm1SW8XejDAcpxJ4j7YZ7mqb
/5J+gL9u4FzoQ/q7EeWQzHVB43wevkGddoib1v5Vq1okqo/eRd1DKL+1tqYFEZmCYLAdfPJBpHvP
KhAZpPwFF8F8ZfkISwxOYNq1bmmr98K7hUpiXMaydZ9GG+LJo54+BFSIarvfeqDCJNWkbtqBrMHs
gdQYDNKNDY1sBczGHNUqLg08wrgsDqSsVrYMHpZguCty+2Hw4cJNxhaG1mczeVvkcTlhaiehT51M
tjbwELVhmsA/WEsBRl1u8wEG8GCswhla8V/F3N7a+SCTJoxW+UA2HKyj7UBBgit9JXYz6AT+sOxr
a3yC+P0u8AeUEAEwFfXZPlRVu0oUOyF/dnmb2QDmxU1uhWiFlQ+TF9J0AlUw9QLtxqC0JwO87WuZ
Q/jIK6IVbTsr1qbvtnBSivAUSAx9vR1K+eHOPiSIlfuGc/AyFPQbuiM3QV3f9st0J3KYzXUi2Bqy
wH1SsjTvu8fWG49wC+qgSz7tjYVk3AmbH3kUPIwFPYZOtGazvdFj9OHQ/qDwleGDl020e1hmmcOE
cFjbY54EdfltcFVsVRKpWu1susneLHbbrhuy3JgSwtd9h+zAI/tGlR+LGHeDEPC+g5sJVo31oLcF
hKxLDmNSOf6ABu/KA5cnKhgUeNUPF/UQCMpNEhL7G52mFDZ5T2f2uE/ZDA9f2mWkF2XSwz2+w1au
Wp/FML1bu4P/ONIRp8VVz3YZ7dlAy4xHwfdIwLMtYsMmLyqRzYsjYwumhlvp9jQZqk4no5lFJjns
4fJmvlalfBGIoRkA2dgowlsEAeb3WD9HRBOtMbadGZExgtiDU3VXyFpf3F2/rXERt5qC50UpAgBu
xmfoW8XwbUhr2NHNzq9gvP9zkPyrVLhIbH5b7CJq+Rh1ewwMmzX/VZ76rXuy7tydBFDEu0fzblXs
CGxQAb4f10um02nDX//8C3yR6Hxe/5IJXUAfBfhnn62XAqjPvntzRvtYdGP652W++G7Bp+vmchJC
eNnNLsPt5s93pHkz4vuff/7XJdnfNzTMr39LAoBcBSZ9djXkmk3mvNixvS9++regDNyTnRObJfWv
fTrnzxfO5eSjmb2lmYIcVygY0Uh8FeClz8XOv13W1ira9YmBhAYgYTfRgUMxzN3zlX+tg/XlpQdN
YRd6FJBSuJzUdmFBGmtqGB4bmL/DdJTHKEpnOLj9HDOauc8yxaqZs9N1dq3hed6aF1sX6l1/r32R
sZSRXmTtI8ezxALIRJP4hZPW8om4C5wbVl5XpdFVm54vN9K5tA/hVwOR84vEsu/cPOhnHM4OjXRM
8VjCZ/Q8ZfLfPU+guK5Dr784I3jQv9c8/06fEkzj5XPPecXXviI7SuojmZwUd8K1IueLplYIFDQA
lCFc4f/NtMZYvaSjcc4fM18v22JXYG4IJKPYm72vrpzIr2jUn1e7LHFk3jpNVM8Mzc8pG9+rcnVG
MoG4nY6b2flrNmKd9/BVieovipDfFr44qu2YL1IyLOyu8zUj6y4R4KpEEZg+ZzHjaJu/wOGDbK/t
16+GEL8tfD7Qn74jLCkGHXgLW0+JvZq3gBhtzU20Xo7TJtpciUdfBIff1rrYp/DyBKKDge8wrujK
Oyybonw946jd8S9NLcMe/7zgF4cx9GA4BtUWFMhQiP792Rp4i0hZKrZuB28TuOSkYF8DN518Nxf+
avZGCDcQE0O949o++mrXfl75IgwsbcGsQWFlts3XEtph+cbbiZhlU3xtGPtVwfzbU15c/xwdX/jk
oTf032OkKp3jz0XFtVb9l5nAp5d6kQmEkXKQXiDYRPIbhGzXbGpXbQVXEpr23Fw5/l+E8s838WX7
zoZBEFLaol4rKCG1ZorD8gF+z6dlRmJcIbiya1/uvAcvAvhvK16cB6dlg12Mlvor3nRtApPVDY5h
n5E1KSAVOGyGa/TCr87+5/zt4lg0SzWcJQPYOoScZ2g/eE22gEHu2Ve6zF+E7N8ezf39OAQlG1U+
hmydw3h8NjD0lvdCR8mfD921VS4OHfjW5Yy5fb1urecBWnZdC1hJvv3/LXJxvlQPi6MGXphrr901
PXyO+RuZrpEHvirWP7+wS72aUFhNh2OMy9zanf3ZyrPWcfaP2w9X9sGleE0uFaplgX2AyrUXNFFz
tO1cOLy6VwLx+UP/+x4PAujmI1/Arfr7RrALJ2pyH/k1bMHutS/fPRM8//kDXVni8iIlyyA7aqt6
Ham4DQbIz0Xxn1f4ep/970PQixuTA6UnnQ4KAyZIHP3qGpUs+fv/b42LYMDsOq/Bk0JDfKap8rZG
Q9psvvI1vg7gkMD41+e4TN8wJhzZUpYc5Il8jSbCWd7EPp09gGBOXidFejXbCP8S5/vDFrhEBC7c
V4GcOpB+qL8fSH4fhkiQuaxeOha8osnxIQqSlbL5WXkF9P+pfay5eXECrWFBbu6WMLgJKaRFpUNY
rH2yNgSjFdCIIIEhqkdvJKj1ZcPXTEs/G0LOkzIUFTok5M6nKOpGdjRdd2znYgUlA5oOvrovmf9a
a//BGaoVLN8l+kD5GrfblBiDYpNM/VZ4w61vDSvJVLul8CngnqGgsKE8rH32oxjGn0PXf4scAr0J
34dLlXibq6FO3cjjD1Hu3xtCp/VkYMvewIARKmLwPoVFwIqErbgRSrxRn6kUoOM2Q3/dxD0Ew2IQ
lh+q0Ofx1GOsCQX/HI5iTtPComwg9AATR3Zgswd8AWd30MXof5mi36jI9hNL2c8LFPJGiqdX8pXW
5MMW0WZu9Q8INsaR2yV2gL+HwEztDGkVNj9th6+DXD7YrMsql9/Mg4/aQa46iTS4a3gSRt5e68iJ
pVEqduuV3d3DezrTwr5xZrgp8RroWPebtjF8gLJaYjECiYoS8hRa8rTzm/vSZo8zIW3iNrCZ6dvU
EdZ7IVyWtG6/n6Gj5gYwQpP8AI+vxBJhDIP427CxUdRR8OzgEDiS2Y/h/5vmId8vFX+sB/MkGxeG
7iKjZIAmZt6lvVXBcMWzT7TyX3WTf5etSnlFNiY0M/6g1rmVo9kawupebJaFbyThL1EJje5a84+g
H/cBoL0j7CqdgG8Iq+/z3H53PVKnXOVPZbvEIxue6oUmeSS+i7k/dTLfD2a4Gwv3UDLz6rrLrm3n
LjUSqMNmvEeDYUjQrkrgLDitRKBPHaluHN9sdTfsYdKVLJO9HXOZWk53z4E1jYXjrMNqPgxlfzur
oYCloZVGnB3tgRyCZVp3C9lbXnBylb8mc5mKOUj7vjt4ororqPcKAfYI4qcB7OSh+uvNLAcfpN55
fr8anSJjfn/DFb9hSDRcaEHkQzjHeVs/W7z6rqFEm4Qy31ZC64SVURcPsIbOJZzqYRCzkXNfQnCm
uwFLAY6LS7jqcPlabbSlkAiTdQAhP0DoE2gmZKRR+FlzA8UmJjeVsNIADUXC1NEp4Ue2cPygedM2
412r8RQGDo+Bd/amQ423KhqddZ6/mqi9VxMEXrTaExtdz97u0shofIsSVpaRCHxspPLogOafNgs9
WNB+37VBoW+8mr0udunGiw6j2Kn9FLpm2w5aLUk1c3Tt0D/NaXNDW3JDS7byF8gtRZ6LfrS9ogb7
fYz2lYdRvB209yh8D5AZ3HlFvm5hNEgXtYeCp51I241dF7x0WlerMnJPTTN8FDLHYRDOYZzQC4cT
MwQt3Y/R6zNpyinxeP+NSP+p5PIlMOLVn80GDKkxrkS7Dbjatgzsg0kF6zmEsw8c4tm4vIetjQPR
2RII7iBeFhji5kT9UvVy7zQcg4Quf/WHaVf3wxYGkNvO6C1r9RyPPPghSnrvotk4wNI09Q1iPzrz
K64Lto/mBvHDatdtGf1wq+I4CPs1IkWG2H2q+nG3VC043MOyBuB9ra0Ju7lJyqJIFl2dgIN5GMlZ
uKjaOhIM2VanpcbHNG5Zx3LIizh3RIZcjcSszCGCbax3z9Xfa0RTaQclkPS4vhkZ0rAJCmw6fmOV
y52jkGqpHqLLuQefgiirrOItoOVmCUlc9AxCjaFYT/WUqtHdEJzSZskzUskNg8RLwGByaesUI4gf
AD4gHrFNU/lNWrJp54ULjlUD4J2D12VRvukGQBVEKXYlRUzt8HhTzfdIzFbaGb87trWkHlFo1XLn
OI3lt7BwsyD034IGYp2lNWf+gl6XiFI4Xo+p39NvEq+GRc0mN4ZtgQ2451K/aWZYbBswlaecPDlF
BW3Pdkp9a8bsRAABxSH7XvFSJWfdX5iemfsJipPxNDrlnvStjuuW23FlvAEGrdqK8SH62K4NbiHi
WYlTWphXed13Xbu/ClhExdMQtJCwtb71RK+hEdZWcR3yLMrddRC1aU8tuZ/1cIxI6Seh6hG+ffWj
LsxeFMtdyPhP1+6PYMB/r5xpFwwBLp92trPCwLlxLJettrxq5dBRpKGr1AECcT9UPT7QtrrvMF4v
HetYWey5d/Dj7bpILUxYy27KMLk+OsSOo468RbM4BG70o/JJypfuAMpP4k4NambbOxQ+DIO1wul1
wrii9B6qlfB1zbdtJTE28kVqqJfmjtFHTzEaW2V+UrbJ6lFnC5mOtuWvK1mkUSBXs/b33LHSquKZ
NYOGqCdYyDEJfCocg1di4V4GPf5T0JHwzpy1ZGFfmrnDuNOTm+YzEDOugmKOPaqNbeWw5aRbov1D
B5HQWAbzuqcdBqFolGdd11WJ8Nu7SupviwmhVmFruqWLR1MnlFnYhTd50eMWqhfvOVqirJfquJBy
pbj3repaHDb2OOLgddGwhiDjRqn8iIsWMDlnfmmjJtySCiK5g3WOAy76Yg6UFAkzp2mI4Cjbdr9C
lyF5meyVrKsP6IhtRk6+w7r1WHbtTljTxuPu6+xCuIRg0qXwVWanTitQKkLhCYhM9sW6DjtzE1ZW
t8vDKeZU+BvLtZBuC/dumhjZcYSZxBlpk7Q0uOvbnGUKj8VCg8AMHZnBxBAj26lxfNQyShzapQ2d
7yptVoNy9nkJ1dnQXo0U8la+n01nxXwoWlW4Zh1LqXSZQugj9Ws/at7DSrXAk3YuRtrzm5Pb2dyz
dGDV1i3cZIz0Nuc8a126mauXsHJKhB6GX9x/6y15axMEkRkqG8r6cH0nKeCUuwDSlQ9wK/YR1qim
SGlYOrfW91nY7zPMWGFuWz8T293k3MbALNfHYPHvOdKS0pYHNvVFQusebrjIqTzMvozQMLWslg9c
xxsrKJ8qe0rJNK6KsPqmG+w5Dz0/BzEhcCDrY2msoBWsQqp5U8/QZWtJjo4DMUkBc2CBH5eMvWAZ
xORSCAJuBHcPMxsToIsf+1E9TIa/VnP07EPGoZc24k3wqOfmQ5mm2MIBJYOzEYyCl/chn9pY0eKj
6wEeIiVS3vMF0Db3UAGG5Su8zCJ+Iso+Mmt+0lWPTEHsaengUlP7vC4xSWvmKWVWjX4zdYcnCOS/
wi1xgiJzb4KtKodtbwAcWtgW0g/3TddgSpinuN0B+Z6aD8fF+M7lW25pMP5HTHcrEya9OxVgNIFR
iQyPmBIZUrMfer1hrUhnDlk8fPjOwOAklNhkpfQQACMMbv1x57Ywte2i8tZrzYAZY1dntaeruLeW
G+QtdDO0UJ7w+27JlrJaW3yYY8hyxwT4z5nksWQ+zGwX/VB03QYJfSap/RSWPckcEbZWPHg4pJgm
tw1GhToU90w7t66meMslkAJT+IjUfVXU9MFlFo+VMqltMMFkdEypgIIuhrFaLg8OQAuKE2DPm83U
EQpF9yXRDt37XX8Kbb2hI71XSm+IDT42pPN0QB8qd1pNjvgBQS189TYFyzbzKCZRpky4w+AVzZDn
4Vtqp0wtXFkuXR6XyHujzIVssYo4RIGkvS3ksmTAPn34qJfj0AAXYtvstnLzddi444aKcQ3hk6eB
9B9BUaUlhN8SE5R4cWMHV97pOLsLjM9n59ROC7RC6l2/wLNeuklN22+k7G69INrkEFzGfc02Pu/w
P/0q9mw7DR224J4wjyYs2nhEktgWHUUW4xmYcUcbKN3/VMj13Mgd90YEGUHLH+fFe1z66Z0T/+hY
etlwyg+ezwwyrZJDLUKsfHgzNSRIGj2aGIHmjapybS08W/SYWQZXnABJMB+2flMcfOXdL3WfUQ7P
7WY4uPXSxPkkBhy7/EfgF0Hshv4W4MWnXE/YpD2a/+UCxKcfri2GrDYMxLHw3VtvcF4d0uGqjOJ+
1mNSwHnAIgreTdR5ici0CZQbxqSZ4paKPSzjT2E+HjhdPqC1AuO5qPmJUT0m93N1P7XIUuBUhPcy
sj3i6C7vdBY5zUPP0IkMJgHb+hre34od2lru2l48R3J4lrVZUfju4oSWsaWs2zNKomSawekedY9F
hzRo1I3S3iqPym3oj4fWtZ49Qh77Yspou+xZrayY9w1+VTX8xD75mJR3ckeN1vzcv0JZ8QDD0lOO
i260BfTYoxI9bVg9N/ieEZ+fcx0dUdRmvSdunKralVb45qNpGo9CVfBzDl4qtfwk+EQnUwJYYWQk
EiTv29zkddwF1Q9T9lE2S+vkRuK2RpSUslu7iwL1uFrQjuCFiuG//rxE4bG1w41R+VY3qOFquxbw
HGtfh24+ubOTEsc+dQqZoi1FHFUTrIl8in/i5Y8scL5XTbtllnfnaldltZDeK1AUAqN0VKQLsoMx
6N4ngfK7LPNNp8++CQG8rYHVawJXJ0EPZO4ElAgV8vtgDShhGEukoAjaZAi2bBA3gxX4sfKbk4y0
io2Db7pY+MXq5WGU2kcuLA9lQ7FdozDjTJjYaYN3vK5kVi32rzMdvKDZcT/wsqKdXutmyFAD7PMO
LegJrfalZfEUMboqW/e7tIs9p4A8B9YvmJoXacjqFmVGsbJm8QrnvCWm7TmJgD08uh9bMnFECbAj
bShBxZad3wPK+gvDvCbuJj4lIn+HOe1xEhbEy+1HYBmGJHTo9LZM+RwjKX/qoWyKhxgFysEC9mQR
dtbUnxqf/xxzAwx/PdbJuHju0RcV2fpD/WD1EzybJCgvnTeMWQDb+VgJZRJs3INfGx77kUqgyCjh
pK7X8yI2heW/qJavyygEe2ZJpZGHeS7w5sKjE1HwzcbNUgX7eaJbXXfb0h3W6ACtlnl4hoRSbLtI
sKIFn429zI7NE3cRXlIbyJ+CUUvH6a7By8oHP9Oh3hIxId0fEk1IIpaggHq7b0HciaZw+UoLB/gS
NdcwZZpPvavey6p9GjlPZ9k+uFaTNr7cWm75RooBAd95WvrlcaidlRVB88UOVyhIn52pfAAsCWAN
8cOVKOP45D0EAJe4DRAczN92FHQO5q+AM7nFVtzyiO1xum8KusiYQaMpCQprh8i6dd1837B854HA
6+li30p42LP5tMB1NmZjuPO9YlPAWg2AJigI1ztpOavO6Y4en27gcNDETi4PXJXvovUz3uhNHZKX
AWaHBatTODPEc3HOre0isYx7mMb6zhRDYk1+LJZoDfrScZBy04MUV3Y6HYbhYURd7gbdehKYGebm
xjG9FUtJ42Hp09EJN3bEVqZRpwk/EW933ojS3uuc/AwZ247SWTchYF4QOK4jua8KlpQlsOORfcJ/
mRgjJDboBJj2ADRNMpYVpI6jLEDxHJcFec1n/gA+Pegw88oy+cnry+fzDwgpOnkUgYxL69hN7U4x
p020Xa5mO7wd8xl5c7OqLcQKU9sAEhGaRJUj1xxm2vCFml56e3oth/DR9/QOk8RTDqpYLNAwSYPI
L5OiQc8QKT+LRyosgMeWX+7UHoa23kxN8cZD/GvuSjQQaJ/H0yxJChcs7xSaGr5lRfShx3btOe0K
UGjU4S2soupZIqkp0rF2n9siX2LFWhlHwL7smU8yDSWjOB9pqsfuWQ6B2NfcLtEgKU7M9EdbDFXS
zlBWciAll+L2Og6kTSenvLFniFWMLYBLiFZnNeEhyCgtg5RyG51fL/rIe6tAVgBsmqxuTVWh090P
a9TKC6oZNma848GONgPKW5O1y3CWvQXWiPlQh4js3RnAVEzImUF2wYgwjweDQ4Sg4/DlueYy6cRd
V1jbriU/La/r4gLiw1yEJ9FENxYlgHmBpVLMO0jLvfvVcKva5sfoq2/a89IKCW0Rnguu1k8aE219
DY1o1gHwhP7iE9ivWeU0G1e66ElSFBuRBhlA3pO6gmpgTtZUkhuYQCQtiZ4Ke9gaxj6cwD5XX0M8
+Mt+wnGfDbBXE4CICwgsfoX8cBDyifHyNpjRs9T9vSeXJCpn2BbyrZJ+Wlf+4+yDgtKhEnKiDoK4
0XJYumpdzE5GhHqvi/Bbc65LLPTg6trbi4q+Fgu9ndEM7HV/cIPgtsfvjnbZxlnAZFHtkZocrAwg
rGr5qCP21DsUhTlJRmVnvlBJa5V34yLhDJzfeGX/xEq5Kr0l8bV5HCzmr2mgNCrsRiV2l9/0BOfA
pZl2ivsavYyY5u1mwhja4da5nRd8N860WfJ5pxHjoCy/LyJ1C2xaanlyY9feGuoIJtbEWhuIUUfQ
InD9/MkeRlwKC73zOGo04qg77dgyVchHWmnePWV+ojR6QYtyWfvQZYX2OVqFE6QUjbae89K5p4u1
73UxoN3hAwIZLXtdgmAfLsverc6IvpI/FjR4DIoWGRi+h/aHoxhhUE60tQ284q4c2puucEXiyfLG
Uvyb2/Kf2PNZi3tqDKqTwNeqpvbJYk0bL40fAOgvX+BYBISi0t+7sYb9JKhSolb7JmwTWtR7n8M2
qq6OeWXtMFnPVOkM8RL5m6JAvdWU9+Xk7UJzLvaIlNDgNh+uZ98anG8Cq91EhizxGDIGP/QxMUBB
F9jhiXUa4mPQUG2QOcg5SsARA8iTVqu6HzcjjTaDFX73oypj0JiYJ2ho6Xr+iOxlPaL62tqNTtti
+q66ficoeWvm5QaFKrRZIcms7ICnxm7gTlgNKOnBAPMbUBnAM82bk46s+6ZntwMaD7WNfYbjWbVo
ks15ggAeG1ieLCNKNlHqF8WsHqG+WM2dgYiQteZtt5v4kKqmSJTXbmUB6ryes4DcVXlxN2jnWHXk
1PAw7XBlMXvajVR/m4MwHgq0qqNy4/fuATjFRAzji0CLLpnLCbjHAJ1jxLiBARm7yFRa5UtYjjvP
xa9thztVKbTEyicyF5sWjQc6S9ymIcC7I2YYmqa+Y/a6LVdtdGaROGeNJ6e+zaEv3IxCQD5GJ0Zh
lu7wMet6N61UM8TQ9Dy5rnUzLe7dQOcjzFT2bVd8h+XJs2ENuELjzRgwAX9JGP1YVJ68oHxwKzg/
gvYeT2TZoGxYYY7z3Y5yoCDr8UTK5sUfwhu7a14mXBrS6pLFORPvJu8Jc3AECvODsSKRTTfHeAO3
vPQ/JkPxpgt5WiYP/ZB65dreU9VAP2QJXil2tu3NW1ymj1Nevmu/TiY1jLFfdiKlbbQeijZlNNwz
7rhxr/O3olTAsCIt8UL0Xhda7wpTbtrav8cWwd/w/NgKtBNhiLoqRYkyzNEPTQFzRxeKMLYdi8B9
q6A5n/QN+itB5ISQSxB3k6UQ4qz5mXjl+1I7W8UtpM3oPTsciO028lMkrlOyzPYqLP0bBaPh85WR
BAYJOiLhtvNBGam90ouNdDH6If12kuauJ/VdRNge2ubQKmgLurdL9WgF3U3D5EEo9LY3lVtjM0yv
6LX/yDtyZ3hBEjtcDtLYa4yVnwureXMcjkY8uF8aZLBcbtGS3ZWDb+HEz3t0njbgf6Wl3cJg3IpN
jxgHiLjNHwD03XFRb2owgWIj5L6A6TqKlsbJdD/d1m1+UzfiZszFg8cwU+5tnei+jWLllU1mmqHO
SM1dCO3ZB9+YDbpLqNTs/JbkA7IZhTvYLQ9hOLzUZ9s2ANfumQlZ7DnhL9jgzUkXAn7RcyfB3Pdp
mMN665P8v0i7siU5dWX7RUQgQAyvjDX1ZLu77X4h3B4QiHkQw9ffRd+7t6sobnHO3m+OcERnSaRS
qcyVaz1qVfl7kvt7ddAflFpzdH04KlMBlJjGd2wi7sSSfZT3dyXh+4GEO512qMGjPaO5+fggoXuk
CgmaxVP1KsnDjhXoSIocaZzErOMggQUjLfFszjPJRtPRelTz9gfK2SdN+xHGjtr/1EWA+0c0n1kW
HkRouoAro4vWFweDkcTWdPOXjOaKp5AOqu0GHb0ua1EXJ704aUWP1DTv5U9ZLQmnykn6M+ek/Vyn
HYptkhk7RldyV+oSnONkMHcaVHQciqAx2lWvqY/5BDDupDtqkg7fR7z5HqUaKbAZRtAuQCpIMm1n
WD1G3/TC782w2MUS3SuNuodkzW6Iq8juOoLCQxO9ohK1Z71VOVOtHk3JQMORWNR6qirILwxFXt6b
+lQ8YWClPBTA/u3mietHbma/E7SJQfHpJmGjudpQNl8xGYUzjYc9e+5Exz064enkGt1k4gUYvoKK
Z9ihG6e7hkhDVzLyHxVvnmXkgqUiuh3TIChXT+BJ7JtTaBR7CxTObsE1pNMDjnckwL2lIHPSSk8Q
lKXbrlMCNtWSS7UUOsIahpS6tntEQwXTEjqiBiipR3SXccyrCBMebByg2KZ3dst0NFAVlMi4he4L
/00ZWnj/Dq6wgN50PYtkkDCxIOrjCsJx8TcVsdMxae7fNrSF7ljCb4qojFsThrocFW68RNFov23h
/8He/AFFLFBtIPcZcE8B1D4im49yPNYaR2ef++oNBPZTcjch0+3az332oNDvt22vItzO8BgLhBum
EdROsAZ4DBNve0T4B8ssn2NwotlaSH5RTWzRWa6Dzv4sdgHIKZIah8MAWgbF6F1EZ5lMty69HwMo
QttAKQ//hEAT0Ka/LS6x51qHTHO0ihIE7Ppb20kK8uS8dfD2CNDgjO7qeNCRVIOiTO1RDkYdB+ia
+Ngo8gZD4Tro6c8PWcB4UOnOrcyAK6U9e7Yk8jjQxqu03o0VKCD+gw8LFheIMBkmJB4XQDuOjKGI
dQBtyl73Muk+CVH8DX2D5G5dbRyRVXjSma35CJ3harMkj6iqJzFG13Dlkih70qTpOQvjDameVWc9
s7M487LGKrOrOjhrnXgVAQma/iDk5wnB0NgCda2iMc9sLY69UYe00ypgsQ1Ui43oXmEPWveDcoCz
s4d28G5/rVVoMl6+f3+uRQjotSZq2hrmZrhwBpF4rds1YO00d/0REiAb1lZj2pm1xam3IoKqY58D
d1MAISAVSK+51fmWlryKOcTVcrZvK0AzBstiTtP1P61E9XoDD91GD1CD3xBFWT0YZ79nERNUibe1
RBEAJe29RZW/V+6T4lTQjUA7/5krINgfM8tAMBWJJRSgwaCqIsu435R3ISxwksaW5nR1h1rU9F50
9UsRGZ83dnwNJA15S0sh2vyNl5LnGBwUGLDpAc92Z+g5uM520/2Mdu93mzD3ta97bmvxdY0ybxsF
oiSBFb/Jk/lA9RzdyPH7QNoYyR8JqgFQFgijOHHZuJqZvlIS+6L9KBdvDTVs/ZjFp5WLJu3xGiwR
aqfcFbr0rY/1jUtsLf6cLVhfjJ8LuYnZiBZkUEJ9WehBpfGgTd7/3Sdc4rMbeYhFb/3fvMSwb5x5
eqDam8ftT7hG5Q1C/L/dRV+AMQ1S5JIZoQht5Ch5Sey9SYXxqotCR/Y9nmSje5ZkcewL4aL2KIFc
V63VHdqhk8OMwonx3Kyl3k1JN3jTYARdxhH+tfGfhK3z37m4ZUoSJTp0dtjHDMl/tydrAfnc1OKS
kdRKkiUI7gZgywpQVnbSFkxsENwpOhTZqFdsJX5bBmevO7vVgK6Lw8xIiiDEo3jsUb5DZk/AE0vR
pEHzaRdNWya3HHlx6SQzgmsc4WKk/1qmkc2yx5K9bPjx7DvLKHi+kYurJm3CaBhTbOQ8tkaqA6qo
rvGM9yHgDCDsa7f4xFcjAFFVOutBKspyMiXKpSaPC6BjUae25fITZnI3cp0tC4ttk/W0VoYJwZWw
EAzUFt5xG1nrWuYBvpO/17DYszwB3g3bBudTUr+dXrX0HahT3JyBgZT99gfaWs0ifNeRbDXpHGfU
6Bn6IrY8qu5tC6ujX6AhwUSmCrlrKMVeunYX5QppJ4QXzH9j/AqltQLlM9CfiCNj/px3FH4cfrHc
YiNgrF3054bntZ+dKWGgjStYWgQA93kxqg8joHhUDEBoNv7tRa6epbM1Lo4vBrBUNa9hqhmivTDe
Wss8lCzemDNZDRJnVhaulzFRQI8UVgx0nws5QUve8OpOve806jKz3wNjfXtd6+7x59stXNGoFGss
uVZiYNcrm/yUaOHGINIqSP/8Ky08sNWqQTNqvURUn9X+Gict3fbYYHqtvUfdH1ih19tr2vpWiyRB
AWRXFTHehGaX7RveP2E20auN5v22mdvep8uLPGEgcjwKixeY42K+zHZMHiEA/TVDp/q2odvfCIIe
l24+Dm1oiAbnC6VzzDahn8/Sjbfk6pYpsoKOswKp+mU2oiWoGMsS3GCsgJYfqK1XD1yutY2VbJlR
LleilBoNC8DUgwSS36GF8f8I8HvpX1pZxCOKxwgKinIc5AqmDfLuqxh2pqVthb3VJPxszxbRB2Xi
kkDIugjw4jmY5tHABQ7IAC71z1WooTkx2a0k7Y0xc6Jh49iu+t6Z7UU4KpkOWY0aLhHqvhqipNcw
N0eNTwYE8LbzbX2yRUhCMyiv+wLZcJ59MyP0FJWXatrwvq3VLIJQmmoSK+aTJAP5bTxIAqPD9IWU
8sYnW3ux6We7tohEQ9UwMLBh1xqyM7p92SbIa3+NKN4nX7WM7XLi3968rYUtIhGphoZZUI8MmPoD
nHuoJ56s8D5JtqifVu8NTHrr86yuATqLy3PFNGIlwErgdgK3xxC9yXmG7oQMQYF9Cmnlfvx5e12z
a18lfegpy9Cy06m+lHUaq7Hhao/6As9es/i5Lj7d/vsfpJy3DCy+lDkxDDYxgvnBFtKljazv5l1U
Gul3RLkDipCv5lR4o5V9b3sRbBif3e2W8cVu9hlVRNwgPatdHUj8H8pBc2QVmQ0GTV5n7ewselds
DnUevhG5Vgs3+t8bayzvFK1mSQFJ93mYffQm6FeVYJm3iaOdpD3bZK1bjWC6hngPigAD096XbkOz
LAXvJ6z9mWCfywjmEUquG5nNahjRQbCgWDPX30eScJaqQWJdjKWFPVXH7KkdpyPaHfdmujXauJ5s
nNlZBOWEtk0hj0qJJU3IRolbOdkdQP9g68/c8dj8y2UtdrDnYGTvMHkTZOMup98t61HK3m+74+pZ
O1vRMgAP3VS1Ag9HqAjHY+8KzKXdtrD6bQyqgGuVQM1sybiaGoDzh+j9BcxCPw9d1crPMPahJNUW
ueuGpSXPKgdROJos2K5BBvdTZKBRpAjjXc6mjcC77gd/1kQXORMmgjVmUiSds5IXkk6b42Uq7MqV
fcXln03v9hauEcaYADL+tYdUuTxKMmZBZDL9nz0MBTnxU3MXugJcO+xYO2Al/yducWZwkeSMI3CA
SYM7E2UYNYWXF3zj5l91vDMLi6NkjWFlSHOOwcIny8x8UP5ufaV5V64i7ZmJxfHpJPCWMsBcgsEn
/tyt3fGgcUtI6PmzYB+mQm9/ptUlmRTEB6ZKDIsuNg2sYGOWEgvlw/opTGbJrn7DwnoEPzOx2LWJ
G4mQjXJuSKn+3xF88OrDuKtG9/Z6Vnt9YHdRdfDm4PguL/5cVKzkIwQvtSDaGTtwFTu9dRicyct8
yH3/E/KAM3NXs+kiwzSSLOKgaAy74j+HrnM062ljUdfXkiUTU6WWAR4iXVu+d9SUs7SJBmQz5ucG
pTna9E4F2Lim/uTtax495cOXDO9GKrbu32v/uLS8OMXcKFJFU2IG0gxfbcjnMtzKbK4joAWQmGmo
gP5hjmHJ9StjpC2eABVFcVnHgo5GDOx3ulFfWnFCWEF4k3V4BtWW/YGoxfioCWwnqDgw//RBTfPX
xb7ZH1j7Wue2FqkacIAAP6fJTDM0uHPRdtjNhez/qBexuntn61pkZgVGMYClS/+X0ogKh3u2AFAF
HKf3k/dBMpIEQEdv+ON1dn2xm8uGQN4oeYjRqSqQMvM+UvR93ck/5vzUYR2iroKJPCcFWNjBCJ6L
IaPTUI9PSqcfmgED8nJb+FMll7t8iO90CuAnOl7TViDY+ArLBzwb5QwAU7CH/W9HaCYjmr84RluC
TTKiNVs6ReOZmABbXQkVt12c50rRlH9713AcH4Ai/A9aF9cPKEs+N7VIfuZ5CaK1wBAW6mHMmkfO
T1yOdjHfuuxWj8y5pcUbNBFAGFc62vp/ufFf/Zh/kgtfLmpxYlgGcgwIFZdoBZguo7seLXRebpTd
1o7K+XoWR4XWFPjgJqxQIcj8WALWqjRfs80X9cYHWoo8M4aFJCEY40y9OJqNmOyqSk6Neiyq0jE0
zDuwUHW01AK8Ndl3WrenKS0wcTo9Rua9nmoAd6pHFAhdTYzuWP9CsnvMuLVLZoBtiAk18cNQmGOF
vWPpcGqc8o4muxoUnmA40MhJm0aHDoDPYiA+kxlQfqbbR8odpB5q8t3owicgqR87U/h5hp1gz2p1
wps1rzEcTYHY1DHKgUGSJoggzlckiF+tecBwpG0QDCJZD/nY2jNl5iglfqEa0NTpMNI++AAb2gqA
lGXCMLgzHUej8WhS3OsGBIT6n22uYRR3nk0XnjIpXjilXsMyByMxtq7UnmRBOxfTzlFPDkk82X32
ScOAeB97LAEgUT8MjcggPTC6qR7dd4I4nOWpk1sIMxl2MRb/fXHuwi2t+difPdGAouwVms+XnyI5
cjNhJkK2AQPbCqdzXfQy6bu0s7hkac3DsdBgB+B+SALIpocRnjedtsd25ODFZO29zOleK6wjUIlv
G8H8+nF/aX2RApKyIwT8zqC19+t9oTzM6j0zZczgoTHSfBsghBtCrsi3XHOL32nlUXJpe5Eb8mKQ
ASWVqqCrbQViv02Aqt3RAEUW/0I87rMNhMtaOnMWA6xFei0nxqDIMkAmY9Q7kdXamMC6vZ1bFhbx
uWBJV/QEK6rrva7njlkr9m0LK83ry01bBGYAcDH+K9Dyj/MfAwYPGkyEdZ4xj0sUGIZ00wmHAWOO
u3L3Suq3dkYo05MefRvpc4exyIZtOPBVyANTu6phekiTKXZ3edWmhOWYQAxLf0AXnERvkYAGLfgy
yMbertqxdAoJbF3Di2VxHjOlBWEIMUpfTYtDrwhgIzGWMJMSAMJ7e5OvDgWWpCEZVSlKZzO4bXH0
m7RuSY0l0eJLl+47E/0S6aRigKoEDem/s7W4/eoSoGESW6U/aT/brHBzpfMi0IYME2DMW1JoV/45
L8xCyQli5tDWWKbbwOJEeD2wylclv8ZMtrQlc3Z1zS4MLIJZB4S5gUdRhWm3FzN7FyBCBu3Ehsdd
P/NgBQ8hzYIMOhxiKZM0jjHBqwLfJ9ErpxB4KIOkIjyxNrLL8VDUmEIkp7jPdlwpbBG+3P5i5KN6
cRGyYd+gsvZRKlSvMj69CQGvFmXlS4p5kppSx/z5mHsxxqvsrkyGhzAFE0oGnMApI+yOkTworbAC
gY75c8REfqbRycdT1QLCPm8n0P6AuCEGF4UbYwLGifCEsKPU/AS5VVR39fpXJDUvQExizntI7oCc
fqlixmxTHt9UpA2ahgwgGkCmQURyr4AbBgQgo80Nk7jgLXDjWn3iSfMol7k/6vRZlfL3PqswoUJB
+RSaZe2CPkZ2xgJTEYkBYD4qUUC0AABuc0n2MkAAAUnO9pwaX7PWpOBvGrg/cgVtA1oFIknDO1DR
K4+xamV+lYpHQ2fNKZVBSVAXn8tqGO+YFu2NAlOxWVdTT0tUEAVkQ3mQK2aBVGZ8h1alL4pRnPhU
l3uzB6MWpNJ2SsXJcwmuyN1ASRoUVhk91Epl3Ic9BWOPDLaXioLHYhruxqHSvg91Rm0zAY3HJECq
JRfVA80sjGhjJkCU3Jf17ETRHrCbGBSeFokbkC9gnFmacsMuGwsE8D0ofdI9eBkeoQOY2Mag+i2T
fKsffmQtZpz0vn7CGNWz0pDXAS1qp5cyV6Vsn9SY1GKZBoVuxThZLOeHTgLhRZ2Az4fRxyhqfK6N
+yQEjbAsDY81FENAkF/JdionOyktGKjJMLExJHKCEY5ctYnKXgeS+Biy/ZSDzcLPQuhLtC0NIovg
MZX7YGPMv+kMvDfUHL08mkYMs3RfuaSB21boOn4dZodUBsC4iXHcjfC1FpUhBqvPBxEw1GVxIulT
i4UFhi3rEeOsRO5eDHPAWITuxxMIFW6fvLXwZWkKJrtx+FCwWiQrHYcebMo1hC9LtQcZ1PXdpvb4
VTqGqA8yQ5xvTJLMbK+Xsb8s2olTTFf4M7mhLdX5IxdQBIbq3aOu9t/h4HsGIEyWIXHtp/G/7i9+
mLcgr2tQa6Ug0hPLiCZS+VryKyu/FP19lzzd3sWVT4YV/jGxiNFkEpKVxzChWPy3ViGj5SK7x2jw
AC+RgtvGVi4Eauk6UNKGbFyXXqzIoB3DECROkAgoBoPANQOSuuT3bTPz820RkS/MLG7RptIwblOq
lQ9eqIR9UsMGrEtgsAFlSE/ek/anutVVJytJwoXJxYsyNCumiBYm5xJD8ynCMLcTexHUypzWLvbg
jShc9BrfQygRuLdXu/oFLQhwGchSQDuwMK1iPr9LRmAG0qZ5gEhEYbNpMmxaI36wCrRit82tfsM/
5pYs9jFIKqYuRhukKV+6Odxpn0hab1zqK2tCfc6C6JWlKDqu9stzx4sUHbkCCpKmKR25EZ+KNnUx
xZ2jsFr89/t3YWvhLZhziq0+hq2sDE8msJ1V8xXQBdDYbGV3K1t3YWnxpWqMbaVaIlX+qCIrRuc0
A6ulHG0ABtasEKKh201NBQNmi9Q4apNcrzXExYSeehW0JyrHtMn+thesOTyIHpW5Fo2e+hXUUAKR
WNsVWIu0q16Ke7HHQHYwSyqRT+lvkIwE0dfx1Xisdht253i0ONsXdmfPOXuI60KRM9bC7lyKIi7Y
a+6oN2tItkG3K7aszfH9lrWFH3aarJQKgzXlid+Dussr7prETr4TR/XkXXdUNkQGVr/d2a4ufLHn
4JyrS9hr+1ceIyUf0C5rtm7OtZQZm4gAjLeacQ1KBHYAd78CM8me34MQ4mA5oMzYgwwBffutS3Tl
nr4wNv//2RfrhAEp3gHGTJBCSwTjiGCvu+0VH62c5XdSVdzRJjowFrzy0gbeb3GqjAYWVNWGl2TT
b+Tkls1FToOUU1A3qQ0mDUGiSbmaOHVu1LbVTVDoDcOvZBxSx6p5vwfaz0N+Ph0GY9DvxAQZQRWj
e0ekwuRRFkYPRReBspY2oauUgtjrbixbY8di+jBMBnR6Ep46cUJfby9vLRrqBMAztEaAYlm+QPO8
JgW41mqfF8daz45FfrKUwEr1jchxbQcIVVlTTTR6yLXCRVtmSp4bbe938b7EbKJmeC3PAlps2Lmu
9UCbmMrQtNUsdLWvlCXMMc+iPMcUJPipoKUBPKz6DgFJG63aWcZDcjfZ7GcHuHQQWFQIeKlNU1YQ
Gi8dxABLbt2B7hX3M8ZRvnSBuecnpPZoAWzZuvb3S1OLCBVxGmkZz3q/rdWvY9f6udp+u+0QKwf4
0sYiLpmgLwV/FZYzHkAut89dcC2Vu86XguGuf1e3zF2HwUtzi7CUx5ZehvW8JCTZjuKRHThSCw/T
q57ul+BitYcNk9eB8NKidfm9JKrQLpdgcdILsMi0ftGqD2il7W9v5Ma3+oBancWmSqXQ5JkXRuud
NL1UydaVP3+IG3730Vk5MwDWf6XNUhgYFAwi0Tup/sEYHnAjQBcS926vZv1c/fHyD7c5s5YxszZU
FW4BXk4cqhzajRg4gNhHse/38k7buK3Ixlf6+D1n9riUSXIofbjhLIrNj5i6738xN3bAgAUyFxtX
V/q8lfCuWkWhxcA7kxhXBR+rAy1BAaU1P+1f5eqYNPdN+2VjJ1dD4R8bS8co40qNqjjv/QbMXU75
WL1V4HNwJafz6xdjxASHvqvvQCa4FT3WHAYNcLzIFGoSsizKFUYzTCjW9T4YI/PudxV/TY0OrRZw
WxVbjdFVWygBQh4FPEZXOVw/xZnBM9pDHSJxwvixFL09JZNX1ZIvb80jrH01gxID9QGQjV2jqMEw
osiViaNWAlmq492MCdnSvf3dtowsXrOlhuZFmsNIzr+p2t1c6yi29K/WXMOg82UCiCe5wpMWKo1K
zqTeB6mnzYkIIOkFFixMF48bac1qmD8ztYSUpESwoq4s0EICqCXZOgSY7PmetALw2lX21sFS1sLh
ub1FGqUwNM5SHva+BoVU5miH7j72srtyN3s+2Dcf4Sq2YuuvKYQmZ5Rnc5R3W3CxObQvQ+b5j1h+
QwaCD7AZgSIBXSB+iIPe1/06SILbrrLygkEK8uc7Lse2qyaXKG1hJ9nPgrCYzXHEccaxmm7n63jB
6D53ywCqexuGr4tKl4bnr3AWNUtVDvHmhQNBpNUHod0utQdHw0R+s/F8WT0NKO3ruoUDDpzGpaG6
h3S11UaDr5jREwUNOAiyUzuyNu5qKHFffzKdQABcx/A7qnnGokwWRtYEUQ7S+nyI/Tae4KWp5fJ+
3DWh6edU/gaGPg6OH1U7cqG4Kdc9ayjB1muFx5Qr9ynCzrGfymfQkOYuDycT+B/QivHmS0Is8Avl
rYtF4rx1oB0TJnVqUcYuCUkLKjMSgoUVwlYZlLvAGhOgbvyUgO2s6TQTOpZ4heaqAhLtRD0pBcel
xLELFOTrZTwdGmANEig8Bi1Eq0C9CaaOAS15sJ6ZWmHr5QSSbmK+5Zj1dZrGgqhuCN7tXIr8NJJ2
XG9qP600+ZiBIFQX4P4rquwzmITcUpEmsDGCLTSR9kpEiAc4Ma1tXePSFxS6E0xC682usjAYqBMK
miTwBkAE0dgnMVh5zKT0qCWKXRf+MJspf6A1CThrHpsRAtYjD0azb8BiOnfxNOZBM8lPNBoh66So
T5L2F29RNq6qcDryVn+W6ZSCuBg0LTWVXsHoYXndELtRNaKd3SggCUzA0AhqeThiqA2FzUFY4Yq6
+WL2+dzBCbmTGln6RKJWdsfJpNwdUsi3spTDaFV/iZsaFFcg8zFzc7InEvW7jo1e0kh+yBq/UvBl
E705DU11mEyu2BFI6VVQiTkUrEBcojYEkz3ofbyDFLj+UpkGyvM120cMjG1dFjuZZt2lbEhtpVG8
UWaoBaWPmi6wGtxZUsmdojLs2KDPsSV5FNIToPEBNVPdClsyBLQE5OGeSzX0SvH6tdlo3I1q9wrJ
BlDllUhtVUjNllVxJ6f5ScprEHxRHfVzoTk1aPImQ7iDIUFqE2/YlhHFLsH+7Ray9QxKowodBtSh
UZVJvLJXT7Vs7ihH9gAta7/q499yCqWfDpy0ogKbHzhV8A5OpFnLw82N0SOANOxCK2tsKqcHbZyc
bESzgrAuaLAlRsb2YK64T0MQ2fYG2B8lsNzk9OfI1IM6EhC/URM8mmh6TRJQCmq8Jzlj4EPOI7eX
QCqeKfcqaHhao3/Ltch8UTT5W42hdKJKiTc2MXUHZSReFYGHMOrAepSn8WtLh9Ttm7h3Sau/8R7M
4XrxjWUmOmlRgRnTjj6jCB/aStRNSG7jGv8a7wbLxDsOVEK2OqiBXhh7AAc/xVL902BGejSTRrg8
atj9GAG2USoVOjkmKBDV0gXEBZySYw5Qetzh52rjz5xpkjek5W9dAtdZXhi4mRomOwPpdbC8GZ/T
WStGjvahIoMMJyXvUS3e66otbRD1Dg9DleOBqYQHKREeL9lh6IZPXDV/Ca35NsYxNFLgSIVRIpYU
TQYImryvwV0A0nn8DDD6gG9VQOZhTNIABNRgkgafohOFBqJIDo5GFAZ+GHH/FnXzNIn+Tdebt6mz
PoVJB8GJacrtjude3vHnvpgeyCz5O6WgjEzLHt3dtMCi8/ElFlWQqPCaFH31HzE2NsczGS3B1HJq
UoK4OD7lTf45kgpfbobvMeieO04zcOqNpwiM9lJl+jzj94WieRD7Ve0oGX61U/YkzKFF1InfeCWO
Qzw8Wzq44OADu1pr3ovkDZQEHP8a0uSr3PeSW/btN16NXxmIdYcQkB7ZBO8wkLvg6GSmk6UYWtXk
17ZNoJEUqi96LCU2D9E4TEdnbEOvSegdiPpqUEgySDmS7r7n7DlRui961NJjChavulL8OAW5rwW5
pWdm1I48hDOx19DZVmEBRlTHUG2uQKpvaqRxQKsFTqQGMslSpwZ1b04+mDDvRRV9B8X4fYdUyYVS
z+ukDYewCnd1ww5yMhz7Aa7WyP5oNh5Hq6aQyTEhObqnyIj36D0EJONPJFa/CL11VQX7yMHszdMO
Ei3tYD4Zne5YmD25t6r4TonAxWWCRYrGbyoInS20lcuma1zWyA6hiHh662RYxD5lHVhZwSRUjHdd
RTNHY4ArgUhJwfxA5qgif0tBvQrKYg6yrhD81tH4OkzaoYzN57qanvXSstWMY3xtsmrIHZGdxTuo
GoRm4YSN8ZMJUnr1CKRTVLWmx2jVPSogRxziML5X+fgzUcZflA7aXhBw3YJ+Ea+yJpbB/d/oXyw5
EX4rJRQyH4iRBe4+W7T8AZiKN/CGxc401mhuFokGgjAOPmkjq0NfwcSTJwiq/hgPk14mVVUfZNxs
AQgtdSjpcVO8gcsLmjCcPGrCoG6ftJPbdupLbGaSR+QawhV9VbsJXnC7jLbg4JbxwcBieTvJUley
dAAwFUqB2YBE48f/nyVZyVBAcw9+5ENTG6kz3MabwIfoRId2F3mRBxi9m91xJH1FwIGRVfzU63fw
DzcHGN38VD6BgSXQjrmTOE+QFr/989Z/HRRdZcOaE7RFZsbRc5SEjF9Xtq9qFTSz2spR3urtXQ+f
A0ZNwKT+l5n5Z5xtQqcWMQUDZYdiOfGZA15K6NyDNRUrRuPGrW3y3L9Wr7fXtlaFMBVLRpHNQP/h
qmk6YZzJCGkODJlr/Ei/QLsBeARb8uapZgXcDtup/Mq7ZZ4q0FQLBVJQMC3eLYUVDqDvKwUyasVh
jijdwsE7KcZ42Ey2MATsUIUb001bNhfPlKggE/TuYLNpDGQjqNibGy+Ulef5xaoWWXWr0jIHokD4
SIty8xfJv0110II1GVyDG/646innO7h4k7Cuw1xaCFtliovEBS4s32tedNB+QuQLPcRMscHw+zHX
t1XxuEYXw0vPbS8OAyQ24hr9WgGsiNuerFkN0SkhaBxAT2O39cZdeRNdGFscibLNjK7vsFA9ehLa
BD5Z+EvyL31j/rJn5440wjCnDitis2QPGKKVzdLASkEb69BMIBMgaKOb85PszESeUDUdRCX87pDv
1dN0JPe6TRxyF/tbH2h9y/42tYQxA7hDjKlshA9i65MGgk8JGqkWzX5uxI31E/XHzuIU9zJNSlDC
Cn+mq6uRLb9JCFPTYXTrT81nZNHyZrVtNVadbaO1OMVmmcU1hkrxpU6Yq3Zwi8cepB3uJkBdk9HZ
FrjeWuTiUKM6BbYhUeNQl8mRAKcTVvrWYd76YIvDjJrpxCG6IFA2QpZ8or4ae/MFCF56r/uCwUW8
nZi3dbLWqlXnLrlE1PbguWgaMkdE3DbDT+5B4vb7zDVY+CkEKtzb7rK1kYuDrECpgkYMXgnAp9bj
hWduDApt7eLiEFtWzxOwvyJS1L4qo4dePQrx5fYirme5P2LfH59fdFYwKDImpMaeDYC5a82p7eF3
oPNWIBMkmk9dBLpajte9RTe27/+Jun8sLwLIKKfQIwansS9SJwzmMtT4c76hwZQfbH0rMi9jUdM7
c42r0W21RHqed9jL3hnQKCB2wwPmC2c+ZgCPZC70BO3BV+1+txW9NhZqLHvDVRkPxJJw4map95nv
j4D4BAvNke8N4UbJ7XrW9eKDGvIioPQknqBMAbechw7bB9/yoUzjFbFtHb63dyZkBZzbLrS1tYuA
Eg5KAgQQLrTWgiaAQLMC4n68BZmiaosUTzZr2Iov85+89TXno3l293RgGR6NEF8TFZbTnHCp4p75
lkMD1QtBkv0PIARzhvCXrwKxcGmw7HKjiFUYHGQIHYEDOZP927u4cREY8iKc9JCRYn0DEyrozvaT
29UO2Zl4+Dt8rzpl6WynIps2FxFGssIkBLz1r8vHEGeXj9z+B5fPWs0bJB6KMc+pmgRkNpcbmarS
GAm16fz+oDgT5v8pXtaOBuTxK0oEdvFYB+DYr4M86DfL3mvxFEViMmMNYXo5SR/lRkJSYMd8CF16
2gt/G3AL+ZDJc4iDakgbgAh3fm1tfNi1LJqoaDoB5Y5RgeVEgoJKm8gZ9BOTPfUbJz4Yr9ldu1Pv
UfpyoPzzirRi3KXBFuxldpjlITm3uwgErSbyqu1gN67DO01Un9ASSxxV56D7B/Rx40yubu6f5+5y
1rlNE1RjOhPWZnkV1dS/CjC3InMnWzfW/Luv1vXH0rInlY0KpA9CowP0QD/0AfbS5nuMtDqjvY2l
ULasLXJCZUIBqdZhDVLpe36wPFQ9A80xXkFKD7LYO8Xvv4AczjV35V1+QEVsF37fcKCVds1FJWHx
ISE9a2rcwE/QguK+OIgdP0mBtoO88JarbnzEZUcqjdF8MMG76wNOBF6GXrOZi2P5ADYIh3lQyAKE
dKtHNMfqW59zEcsxAjJJHYPNKcOIoLWLlXTDNVcPwpnDLIK3pAxDUaCK6ItxfCuZ7AOOH9thwnac
iZeNj7V1NS3yqUb0em2aCOPRvTipPuaQdtCbdVGvrj8er1v4js37fhFReR6BNqRFDAdpvwcWowz6
i08cPdoJwWVUvdrpd9YWeeUa8AKT3kjkwTBkqtjcyziuT9CUhQ4fLkQM6unDzsrukhLP5g+ssRvi
FmModgXbb8H1JP/M8uKejEgMSPz4kd9A24EjgnNnjuDjvnyL3K3tXfPO83UubkjESVNIBqxVv3ms
+kNV+7cdZs05zw0s/CUfyyZS540UIbcpckP+XJnfI9Bt3LaztZCFm3SjALdc0+ExAa3mXD4wkCjc
trAWPM5WsozLtJBE0XFYUES2H8GiZTb/Q9uVNcdtK91fxCqSIEHylevMaLNkeYlfWLbjcN93/vrv
QE4sCmIGyvh+9ym3klJPg92NRi/nTHdS5/6eFC4e0z4pUSZGMl2DrG9QaxttEBekagJlngyYD0tb
bbigG65lPWUJtNGC8p31XUXxVrnVGCjoYXRmL3JSL/6RvI+vwKbgUjRKbXojPxh/qFfCOQHBp+Oj
MnrbMxqfPT5d0j+s6GnJAFcdmg8m+maV+VeoXedgIc9ar8gncP6an1aa/9GvzfvfO3n2MzdJd1uO
lZQRWCpBG1y3sIwVo5VdmIJovZcibkML4UJLZqxVpxX4wksweMSfHtY7VhmhDsbW5oP6uDoLuNsP
b3gk7l20GFlnqBzyE2rLSw01zPtREAchqE3yY4FZ3rl4t6QUs676zRrm1wYjIgVLPVoo54+WOd8r
Y9sI5o7WbLV2BiXI6EsKmty5eTMqyKFAgfJjTn8MiXWbIEc8L3LXWzciuVPGjFeXLwXsG+R/xz5T
7qV19M22FYjZf2IgswQSukVRKeTijoGFwhTjhz9raqWrXIEz9SjdxAeQgbq5g63P83rtF5KfBfKD
cykBFmxe4CwXJGwg7n0/PqLxEIBqyCvZax/0jA4Q0IXQQureN9zI5QJTGxUyWHWgKIpPGDE/oXTt
pl8Xt3faG/GrYjcmWBbm57HJpGv8wEsS67U+j4gJRth7Q2ReZU37cP4kdy1kI4IzSj01MYwdQsQc
D7doOXawQRA0iUax98/tWRPOEHUAFcq9ju+FG4P4pY/xp8fkQ+1ZLMVtbHI8r9V+/rBRi13ImzA2
6WVPxxDfKQHFS1D7sQtUpncgPfV6AAuIZsn2E6WNOD6BAFt9mkXwM7AjPpV/yFWtekkQYYrtUQ/6
2/ikztdCLXeLMhuxXFqBhu6QLzXE9m7zcfzcAHEShS/DL0Aebtps32Jwq/pO8VhdW1htY7bOxzNA
eSo6OBAIRt45XxhbqURvcWaX5wimJDAPedLfLc6G3lzygthKYxa2+aKdalpL0UNapEDPDlvOoy7C
xtutk26FsLx/I2Saw85spgXZDcpqpY9hL4cE8aHwRdrslgu3kji/KwAIXoGxD5fBoTxOt9HJvH5r
Y2U3Om9lcc6nYMzFVGtoFV+jJAJinLvUTwFoCSC+0pOmPxLxIsTeA2krkvO/um6nJGVfiy0qAoXF
A6sZG9cubzHCge2fRVT32YtjW4GcB2aGZJCpw3mutWJbIYhOsgyDDV/Px5W9gLyVwjkcJqEwaK9C
razNv7Rg8CSiJRzhx+KuUqWgUym3EDEDOzP9XJzGK93LgtGxgsovGk+YeO6F5o1OfN8N8zAVoNVh
HfQGDOk2OcxXEva0MJh6JQlfWrsP2a00LmiAeQEuVkG99JgcRvBIgzjznfyu+h5e94AcTE/19Cis
eAgiFd9+W5N+xqQoVHzVxRT2i5S9LG+rIBdC5g4z/TXFTTc5k1f9NXkU00YH6bY8FEfAXvrGUXoH
wuY/VbsNhPeQ6FtyUWXs0gYsBjjdzosOYNKN0GUMsbDTHNEcyzyhPIGb8724HJxx6jJCXt95EuA9
jrhp/cYFCW7VP9214v6fwAUtLrKYK9XyJsfNHg0zaM/RVje833JyfivY6NRKozmsJcQc2oGE0m3X
GJKgdy/yc4sLJX2ZGQBQxNFZcILcDj8CbCv2E9zY7eoRL3Pj0+/e2BYXWyYwSGJDEkGyb1ztBKJO
XNgYgTAClFWE3bjzH+pVMw7D1VlnsFQ5BsX72H3AIsrj+Q+12+979rVXPTea9woFpMXo50ds6drA
gbEx0r0eMHrrEgd0uCdA92CCuMHU53xIxM4u0pFLSioliVtLww9gLXC2yzBNN/L4B3XZqnAbRABP
K2pXFLJ3yxZbvbkYo5Y5tcYGYjtPO5n3kzc4wGLKQbt3rICxa3nlFZZLYVQ5Sma9rd2VBw2bBhg9
+/abNmXI7Ig2KdOwqiWGOOEtrB1v+anfpAGz4vSQnsroIPji+wGHoWVgMYuh8byUFtdtMwHZhX1x
QBAmhxWtlhv1briuTxPIPzO7np1BIHT/I/+SySMmd0YsETOE1xjADFuWTwNIkgVq7WcvzyK4W5Fi
0D/OJKil26wK0tnFvRwhejNDCm2Mr2IK/EaZRGIFp/mEObT5dnGlt6GRQTPM1EIszBcUJ1irK46V
m6lATBa2yfYvqGdFOctNq4JIVSn/o2js5HcMumLB7k12J/IT0alyplmCdRVQQRC2FAEpUuwHfKiA
Cnz+27HE8vUr6Fkj9iM2Z1hrElWnVkFuAVL3ti8/d31Z2+iUnQx1vJcbSwAqKZLH3X+jsVipZeGb
dSG9RiSwC8BVqNYXzQQ6oyqC6hNZCJdWd1iLIb0MacwwNVgIZgMlL3HYy2HOAqDNOeePU+Rs3LWY
1VQ1lxHfrDUPcoSnujb5vyeBCyFKrmQZOJyBRYl9kBHoXUnrnpfwL487QyYKGsEqUINe2sRMQfve
EJwam87Qah/AeHiyupoPROjlJMzC9tPbZ3HcmfWriQSXmURO2a4AAgZ4vbPwfmk/9x067bPTRord
YDWKJKKOw7/kMc/CueMcExmUTCwiY6JhxkSdFNpdkAWYaMB+nw+o0MwX+fVuuQUUDf+c7xNe4cbn
FLrEbQFMIb8pP9IPWC1ykqvcz4LpnRZ9BPWUvRzfMP677wvPUrkgrXeLJCdPnn5i0fLlHAWAzC+t
sDxL5NILoplh3rVwBgtFAnKdnJZ3BeAzxks7btsz5SKzOpG8MxXI0oLkECWnFBUz+f0KpAQgqEpu
KyKR+5eX4LNyXHTWinBN0uxJIPGj1OmCAp3MW2CoATo9svA8yvH/Bbyku4XBrZpcuE6GdFgqrHGg
068DE/qlmmWgpJ4gFuxfQs9qcvF6qOZUi2eoyR68g+6aH0xQYgz5LeMLHdzVi613ywGQkgK5Imvl
YhA2HfUiHyCXjZyu7tzesdnM6Jp90aK4e4NXiiRyYUjuoqzETM4/ElMknL8kdkbwhskmQeDjx1Gi
KLIKQhEHVFxOp58j3V3zNNL9Bv3Yl3p90//6knzrEzG2Br4qpA0n7YRZV9axYjk/Olbhcb5nT463
HazAhAgXeBozplIZQ3BMD6yqIGH7ENR+FfJs+j7HuEoQXonfbyKpXPDBnlfaVwsMCPsdWGw8Yb3I
ySzhXbl/4T+fKhd3qmKwgCOG+2NuvQEgEhifmli9HmuRlZ1mJ9V/i3IiqVzwMbMp1+RUhXLrzYiX
txRLznkHZPfeOWthx7u5owrFXOKhwPGpyQ81Wq+pdd2l12OcYK909qYusDIRrLNIKS7UZKM1SkoP
kfN6W006UDxXgVKi8Em4qCINKhlNFj7ZjTTdYq3JWW/ffCcJIgrhIopEZaouPQwf2yi9u3iFp5ke
6w4PGKpTMYMqLFrsNhY39wPh0pkG8y5mwuryrRsGJVZPv6in6TY5ZQ6WbxgNFMA/3U47CBsC+y+j
X37AU1m3JFSmnr0y2f374mICFdtb7l+RQC6qAMF9CTtwDj8lqQr1wK3gTdjpxP2QeimAU4/nHUKU
FWtcQClWbexGHRq+qsIKd0mEsriosoZKs67s3fJKlrgIJLiFNC6WdHKTk27FQXbYkWG2sj4wj6Bv
KTgJPIKnC0PRJ6fGCv+rvBVg+r7hY93w2HtV4WO5HXYiGo0SniQXVGr2YtfGy05SpB0XXeZlnnuM
9f78auwkbeX2+lpxprs31O5En40LLlRKtdkM8dlemYjQHAWBma9aZUTvNZ3dBYVBHBlrMZn2X2Hm
sQ+wCVt8jYpkWkWrEidHgE4tNZ/I2vsC992bm9mK4OKFXMoyxo0gQgtYqSi/A+Ma62jc/e57li9L
JUpIy4YZ+X//MiLz5qF3OwKe4ol9mgtkCcxA5wIFoJYb4H7/LasfPDUwT10QAk3ebb34UFmnN+TI
gjCvc3lIhLEmdLUhVLrSTjNx16sVGLGOEaiuFJ/eMLopcGKdCxhtmCpKz0p8l+66Cb8hFzaqaqrC
PrroG7I/dSar07mgsc5RPdAK0bBQHqfwQLX7uAfWhv6ZpKmg0CdUi0tFcuQiKeCsLhoR2A2GBGCM
BkY5AJnIWUk9Ao5pSuBy/6tKw0YWZyDz2AHCOkTujU0sv/AKYLnfj9jfq0+1A/CYWLBgt3+OG3mc
eYAJTElMCbqh6/XP4u/fr8Q3+JvoJDkLARtllIfRRSfJ/tQrY9woxhnIUGsZTTKC4mz6oZdar5cG
JwFgLeal1wiIMs3gCu6A3WDyLJGfFWgKXU67EBLjyOuvx7volMwnRuhYuevgXjYARzfyuDsHlMRj
ohY4TLn9ZkZ+pIuoTfYfNBsJXFIKvgGVYIftZ/tK8xIgNkzAH9N8+RC5IrhJoTQuLZ1NoDphNhWt
5R80kAFwiWcnqJIgzvghbpXv12Y3ynEXTk8jxep19rme1o5fVizftPklMhAujqhxbBp1zD5YQANT
8ghQIMor9JMKHy0sR/RqYqHijAfwwwBzulSjMuM8tfhGm1MA9nxIYz+ixuG84e/e3JuD5EKIPKaJ
WVEcZJ1cG/IC6o3H3xPARQ3Qe9NVGiGgR7VVpY09l5EogRNEJr77H4dZq7QmZLwaObvwTfTrwEye
RLks1op2tfb/EnMB1/my1pK0cZJ2Bm7KC26v3fRmoxkXMIZInmRN+tunsNuobuqq1vSGuupuyrER
yMWMPJOnNVVg41mjgsXgqsuA8h9FtkXf0+Y/s4uyd8RGGBcxpDBthoE5VGT4mIN0ytmzgI913tj3
xyw3Urgoga0US0Fi+tMSk6v1yrwmp/DqDcnoeZs3+X3bSl6BtJbADl+l92KbPx/7TJkLEklsGcDh
g2WwSQi0wcjBAhiNtbCxNk9yqYi9QHiMXNCQ8m5qzBzKLcppLDQvXt/XA5jw2jspA41IqN4CDhFL
r4JgeD7omvywf1/rdZGxh2A+o52RzrMjr0D9K4e4dmiylAJrEdj/0ylsCqlros5dx2JvNOSgzUH9
tKjtCWDQdeQV68fzpsks798vFCDjvowkcp1p+O9hmZaR2Hr/UUrep7Jo9EtgKE9ZwkajWAPbykAg
pFmObGCbXKP25ozqEQSbR3HjQqQTF0Cqom3nWoO4of2Qt1dmc8rN3zw2LmwMpWZoZskscfljJjdx
9GgBlvn8pxFkM+ZTV3hzbA0CoWKWMIRldNnuPEiUGqCodu5YBsTBTKXQpc9f++ZTsXgjse6qsm2A
zOfP/YlUM2AXReRoQqW4oLEqedy12OL+1/b5bz9RsKD/0sinEdiGRo6DvOC6FNk690bRY7VSSopg
wYKi+ZWhtTCGRzaMZqXCDyZ465n8ZMACZMPY7CDuEpCn/Rb28z3GA4Il4UhxmPh4ae6wLTbFLssb
1jif71mb9U1NT4FNPq2yb2wytNZSrTVW7JCB+FfYhfnj9/xM5eIFdtBJ2bAX7KUFHEGAesKL3qjU
tHI8aSYEltL9iH7cfDREC0iiU2M/YSNiXNNpmpldLOuXFoOhpiRiOxFJYLfmRkI6kQLIsXCqBmgo
wByWaOwJPowgmVG5WJH3+aRZ7L3/upAhvjWErsRFiTLKgfqbQhobXGgnjNeYJVA0pKDwQ3rhbPLG
l7hAEZmrka+sHP/qdSIsx4uCLt/JXzEzYIGdhHVRQAzmU6QVn6rAvC6OBJ2vT2+Y5BFYB9/CbzUs
WDTM/qQrGoCWGBjFCBOJ0w1OacvuCjw10WSuIG8iLDJvDBK418kgsctLrjEJrEbgao7sYjr1OXVr
60+BbYoU5IJGDCa+GLiy6Jv6gxcXOFNE99QZndEDinYQYzMzEHYU2R89k60R9qM2Ki59uoxKDBMt
v7OEIP+eoU87OoXqQibyAdFwosgn+K3lEkhH8lThM/7354ToQLl40taxbgzMRhOAmapJYHXC1p7g
bn7VzB8xcWyUsBDk1gcjPOYYu+iB53vNBhVTbCS4541EZJFcRBlXo2+tBZ9rygFQJT3mde9Y5lUe
zqAZf39eluj4uHBSGo2V0AG65QqYNd8Vxvfzf18UQ/h+vTTXK6Czocylt6TI+DTubSLRFAscLST+
9wgpOD2+VR+vmqLHTLmoieywxPJZ+u38+e3e+ZpsgNIWDM6vIKIwWJyh3oXUSdVlpwQ4di3T41gs
ApPbVeRZDF+wbsdKHdtGx61MBjeJv7Upsc8rsv9ZNiK4z0Lyxez1ECLCtZNtJTNSO5+MH51uHUMz
kw9Tp0/umtIHHcBUVxWgZe1xGEQPCZGiXLRXpOLvdwSYkJET4uEqakeJJHARvg6lZGk6fDEWLbTI
0T/NV4i2OgC9AJ1pq8CJP4pawSzIvQrwm7Nlv2kT4AcAIlYgX8XrYcTrbpZm26hqoCubreXQUPga
Exglv86mFB3pO5Mi5nbELte/Bh2I+CKwBJEQLrCXg1qZYOhF8qFGD0NBcr8vgbFNciJwMdHhcemi
sVR6X2lw4qYz/W6q3ThTPBAhAEildwVOwEI3/6GAZofmha5b4FrjnICtGGfThA+1oO4P5MVHSXK1
AMhIBGUwyfneLcCNRR1secM4+J5hbmVzpp+m61iP7FoJret4/DANQrSJvTxjK4E3/RVLR0+FNsZs
YSaJZ7T3jfqXsfyV5KsdzcZxbv+q1qOsfZSlypFzxTl/vns2s/0BnB9MWRMvLbhEsMlytWiDHWk/
UvnxvIzd5tRWCPsRG2dTSGWp2ohvaGgP9XEApxd4KhZsjjVHY37DtupeOrCVxzmCoqeA9i6hFG2U
Q1t9BMmRI1uFPVjvm5b85glyzpBUVZLPGbsIJNkh4FBq1lu9mj3BGe753FYnLsWJ0fNI+45dBlHv
hFN7m4Tt50kBtiv42xVbN7XINsw2YHzITpV3a2D18ewmtWEB2L/5opaN9DVDncumBTYHBb+OecI5
L+WSol5ZpTyN8IVZBsHq7j/RnFtbe8usmkAaf/eSRor7mnVKWEyIrpITttlOE6akwb9wGeLA5uQt
PgK1Wjh3TLfJwKwoFiHBfOEy4Edd81W/Pb1hVpT9yTPHya+VtzK4WuIRH1s+JYduQi1ydGIUfrw6
yD4Zojq4IMzxROQxMJ8sjUmLW+AGxfXnxiouySIMRbUAqg+2NuCvvQwBajsqixVZqDDQvypGCtEP
gcAGd9VQKKFUQ+vA4idN5LCjAK7F9dfUf9fMihk1M8lZ7tgEvZG8AY19N0eDPr+EcqGmwhhN2ixM
6P8I+30rjDvEYtCkwtDxoWbQ8Kz5X6XpMdglwTnuGt9GJS7SyEbSzTTBp3r1FBXXS3Y9eSOLixtZ
HtJaGQyAa6zqYc1zf7b0Q5IW79s0T21Lao5aubhN1j4MY0HA6VS64VR8Oq/xborx/CP4cCJ3crn0
E34EsbAhVFM7NoJOaewCXFjVJwzUnxe3e+VuxHHxpEk1DPYqEGcqgIOT/uy61V1l/YK5zY2t8CEE
pEYSQMogZSjp7Vq3TtMMH88rIjJ+PnDQwdDXiX2912XDC5sLW42Y/2+yCLpOCXrkl0rbzcw2X4nL
WZowXpa0gWNnC1ZHZA97ZNkJcbgFnrLsJvkb8JSZ+76K+huRXCxpzdFUpgkipeQaxadTTo6RUfpm
+qldH89/OpENcpEEWHFjJ0c4y6kKiIwCV5N44yp62AkiCY9EURi50lrsDP9f7IOLJUtbjYAuh7RX
zafLukH/2KIi438vbTEq2gazf5fFyHOnyGRx8aKey9XqU3MnHov12hvF3urFvXi6rNRVbIE/53F/
z0+IJZ3zL6YV+/cbb56VLMZ0LSRdPEEmOkcufsgZXjoA67nEPs6lIkw5LnhUa9KVtQ73yuIj1sGc
bLIEr46zsZeJ4ILFaKl92wGs4/UtLf5WopPjokWaFXITjlDngoxAJIvLPiJ9jirKItMrWUK9zgVB
doRcwKhGENUlLGFM+8CS/zSU01AK4uxuMXfjUPyMSbNMxRzLv8y8+8/8LPuPbZWoxNRUUJnyreO2
KWVFLiSGHKP4Chi02/wmQbNE8UCgXbmTiKlsd7HN2AjkYoZMGk1Staf4pJ2U+Er9Mvury3gjCkzt
AGdkcYv43Rv6iLvJ40YwF0JUPVkKmb0p0mYz7VIMb5x22QUF2irKBZARJBxzrEPRp+ss/KiA7RND
NjIeGaDcre6/s9Y8mBbeoOputNyoygUUfQjlKsUWpq/dJPTKPBWH3DWPeonTNe2mAPeuCJtmNyne
SOTiS7oumRkrQOJuyvwGVao70ky2NitOtVZ3etIjW/fO5yT7IW0jkgszE6Ye+iyCyP/u+kIv4cIM
UeSp0Zl63V9DbvfHJghBtjYAVBBkLheOC25th4s1WQd8uh6cP//DVOj5JPk2dDgnNMvY5XBR4iXw
Q74F3aQlqeLhcj/cvSI22nEBZ8iMUQ8byHtlJ8IHKvssr1LyjSguxIBqGET3Elw+Jh+niLomut1F
JrsETJnqZC/TbZ1FD7/nB3zzGey9ZZRVl9qK6OtxocWQ8ybOc0jjS3djIAmvXNFlwdNa4taStLQy
W9+QokO89m5BrvTpi0RBkzpMLlrEU7teh5Kfm42t1LG9Fprblb2TpJrXEEUQc5hy574vF3KMGqBR
U4fL0gAmugSG4PqRWAIZ+znAxoi4WFOUtKq7BSc8AN5ldZ+WJX4CZgBQ50275oLrgt81J11ctVgW
QqHorvPqBqC94GmXvMat8hT7UMqNuGYpuC/4rvVitmaxtBC5kPKgm0DLpstpquT32QS81LGyXGmh
7nlPEXw9vm+dJ2qmKSZk5gDCXC3ZB5uqG5kiMbuoQJvgzTet20Ut0ogFODAtA6uqcxTZBj0n+ANA
zlmDOMZy82si2C7bfUM8W43GhZ5kmBoQnCH0hElnD5Fvrr1zyfFRamgaGGZlnkyp1hNraZnxT3Li
ZRWmnoH7nCOdyKfgvKSn8u4rP9OIqWsqsmGLx1ORK1CNL3M8/eri5Z9nf8ESz0tEpzdUjXZftM+S
+aswXsaJ9EMyPV0W+jWjYSAnsEwKQ9vu99oIYrfW9kHbyjTJi2jyUwMsC5rdtQKoc5ZxnTlDfuwK
kI+0mjSmSWXlNliPXQ1fi4LUO++sr4IPthtBNtpw1mfNQ1+aEbS5+Hm+ew9tJHLZdZhHWt+0kMjm
eXPZB2pT0J8Y/e04o+8hGhnad+qNPBZcNt9rnEoCFa3Wz+zBAyn69CV56rOkt/SuOaqH9Ka6E22V
7ae4G6FcVq1FWa9ieA6JGeDcFTf3jcJm+MTgEvIXITqx6Ei52201iilcCCxGDszAAqBDb4OIygdy
GoCyhUNfu2nZRjfumlsVsCRVOT7gRUmnSBqXUNdtIVsGSKhfzywJPXt3HcZ41oy/2yyjHnTa4BzV
8irLv1kLcBbSk1au9kQ/rsvBWh/T2LDPu6AgnvCX2zp3Mfq96eRby6eV9HZa/a4EZj4bD1h0a436
OsMAbtzZbSmdtKgQXGLCo+PiiNLJLdi58JnUgJFXApossAK2sCka2RRERx4rJSRGWhdSAetLrdsQ
U0TUlCIvVaKAFmp9yc25MQgudrRFslCthVZh85VkitPpuVOBhv68BYhU4oJFH7eVtj6ZnVm8z3q0
9ZUs0OLUK4fkks2hrYlzoWLC8nUos8uFkYyybQrzaH2lthX0QVi54UUp8eYAuVgx17lpZenT9cLg
jf9OifsTq6C8iTly9yG3EciFi1RbLZUQRHsGnDkARpIEGqomwgAv8FoeLmXSh2GNUjr55C5+p3oM
xkp7Z3jSDa4UO/WGKyFVhyAQ6uzfb7x4yEDupBbw4v/+Gt7Nt58PkYdPkYqFWJqFfDtLb/Lpegp9
vRPBKDJDO5Pl8LAp7awVa8FukX/mvX5mihQojr+wP4Hh+IZMUXSQXAKyYp9dG6ef95d2YlU9yVFG
QBC8hcZdZCdcBElmYsYGy6/CssDUZu0WSS9ysn2FDNWSVU1H34bz6aKYpF6tWcLIU6wLr8j9r/Ys
ivPnUSLIFhUYIYmuiOx19be6CGgJCobw8/mguLsaBd7AX1pxnpx3mZytCzx5cm4qmwEGZd5D5fyN
GfReGKrOnyLhW33ENJco1PdOUVht2q8U/NKN8K0+JVJQ561wjCgtMwwTHe8yNJ07Nx4egAEJ+kxh
GixSj0sCyrgKk7X7pd4zEqwYNWLf5v/5coRv+VXI2FYjg6ikzR09/Jy3t+dt4ykneh08niVwLtxk
0Tw3JrwKNbTWo9J8BZ6ym5au7+KIsc2FWKOfx6Nuytft2NzO2fioK5Xm5rMa3kax0dh1l8ZePKt3
dTHba9wvtjFkjZ3rXe6oRvWgTI2TZFVQzeVdNa2LnY2Gr4SgjFamY2eGh6i2vrZ6bdhNu0pOGLa5
rShpZfeNamczCerMwiximTsAp/T0rP7TaOJIdJvvv96ez4GLLnM0tpMmIXdkYG5U8v4BcysKJP9v
GpITmRGXq0ArVY06nLyazPdmItu52rhLl37W8gxlKFq9M836fkAxL+kLyYlJZrnnP77QebhwN7Q1
sr0W5jXfMbhotidUOb0NsM/FVW3xGtS/POaeT5kLekYxG9WyQudLZr/2E5hnYVzYM6duzswe2qXg
JyixMzf43VuwqAUfkm9YDljbsZIESr26NMThjsWWM+76dMCb1EUrp4V0M/tiYCTCQDdD2n6C9169
9tQG43gQmIhIIBfslDWP6sRC3q7H9t8wOTV6dwwmRwWZt/e70fXJZjcagpsuWrPsstMUOP3TxbmR
JYVDoxas0mXJ7s+dYXX+A7BDTuupfj899IEQLl1kLFycaVc4wFKirPffjYX9qXO2wgWYabRomynQ
rohuLA1kyO0RgNv2eQMR3FD8lKqsd9gXZjWoSlk8sAo6eiwIzSIJfMzI+3nVU6hB08SlRowZxx/n
ddhvbT4nEU88Uhs7mDF8O0QajJwV0gA0m7vjYflzRt2/8i1NnEEInIrfjE8TrVuGESqR+t48KY9s
ODpxovm96s/Ak78sIcMUsUpVcERQyhndOM5KpMe43F5tqwl12/1aG1Gc0VG1SbvEgGpy8qORCru3
RLeWSAJ3aU1SrsgK6nR+vPTuaHlaml1Sq9A15em0VJmn/1UxfxQtFDmlutw01bcmve41gVHvZv8b
EUzJjcV1mQIotbqDUU/SByvLSyeRSeQURnzsscFmy2P2x3kjF0nkbCAbVtKlEj6M2fhxeG9Wt0p1
zOWbShZ50/4Hej4+zgSAkDSUch7Pvnq/tsfma2dnXn+odRuVJtPpP5p+fdOIzvN1KKeyquDL62wu
Saa80AqEvrKG1XhDnsnDUlWHpNDvqoH0DgVqTGSWJhLK4koys8/zSl1jra+ivA6knPiySh+tcm5t
ozRulmq2XKslXpOmXlvNX2pSvFei4j5OjMgmDMxPspCUGaUZdG3VOFNdfx/m7M+sIKq79GYO2sOm
9Iu4LIKhT5x6IpFbydEPqZxSd6Fm6WhNdlMapTcZMbEbrf+STG3vp2ZRejRtXGKoQzAb7eq3Y+lO
M8mCrG7xTzT73qZZfszTOnJUKiFHzvOvS0uov8zl59yqLa+Z+97BKxarT1mu+POgnNYl1IIuSYgD
Lnfq5BrWEs0BXQJ9rp3QwsYPBmVkd1lIQKP4OlNEA0+vbQ8fR0PoMU2q6cTgXFaNceJg/8ElgSqj
sh7T+loba1vLqTNLwXk733ntQpgOaGLTAFWvyt9IRC2m1VQXvAgVuz4WXupTYkfBO81mRDlZaV+J
ugavDR4SKcYaZGoqxHpVgEFKZqFtgAIMqR19bq4xJ+Od12pPhAVAcqoTxbAIPzceToo1WR1amwSI
d736OYr98wKY+79MFig2QGQLMEv4B8q/o5No6QDwjoZt138f+9rN1mujrQTJAnPCc0K4ZDLTVaCq
U2hhVh/bLnXnpodJ1p6iiNAxd89row4LF5v4imX9yKxNSDKW92Gr2ZpWCS4Jlnac04X9go0EACBF
45ThwMLsNCvXy/RtxgM6ir8PPYYHFFlg1iKFuPBtJbpeSR3EtcZ6oGr83jSFLee9GGpZGjiSFKIZ
FuUeTPUcjittkZuGP9jWFnFZLTZz2thhVM3i5+C+Tr/kGawRvTnCKNcB2EuQO7a16aTkW6JTgdvs
BZ6NRgbLxjcS4jEyoyqCRtGify7j/pjqy1XZYBZBGr6uRScQt28Tzwpx9l0ohdaWBhTKi6Gzdbn8
Oun1l7isj6XeBX2xEltSNNHOwL5XPUvlbB1OtMoxhZJV7jJKknR0JKSwkZc50hekX4xyNNftN8xY
vs5jQTMvK6B7lk1VAy36y+PtpdpSS9Zwi4/01D69nBhlEK3s3IO5HM+HqJ1JqJfiuDs+K4Z1qoAe
BKJ567vGAvt4MG4ty0HByKG+Co7ccQ4Uya4E2cXenfJCUe4CI1VOym7NYak+CCAG0JgPwXhIW9t8
z+hcpytRPrPzTZHLmBo1wa5IdZ5bYFqKEGV9loJWH5dlcrXijiarHY+P5890xwUVMDcSiw2ZKKbO
KbbMOeiopXry11Z9h4XGzytZfpwXwYyAC5QvRHDvNzkp6r4McfmH6n3Y32T9UZL98yJ2T0vH/ShT
YlCLcm5ey1JXJwrLpqveNseHrI1dfbim9P68nJ0JCFjgRhDn4FXSGc2kQ1Dvyo7ul4/jcQoyDIu3
Xvs1P8wfLgqSL0Ry3q3KYY615B5VrOEz+PgcUO26Aq12jYASBS9DRdHJq1EjWkS60U04vht6kuwY
ZUDrYXQW8E4DmPgt1JOvqyA4R3wumUEUqDL/IF2tuIyKBI+R9Lg0jupFp1696zBJPN9Kx5gIity7
5rGRxv795hZo4iGcUhnSSnXFZkm9Xudm6qrJ2tjpIFwz2blFFQxSaBYlGjIqfkcC0B9mkwJA2Kdf
GJxVctIfqsAA33pom4f4XhgV974eHIxQE/0q3eBDxdqXbdJaJi6d3FcqGyMybuhGgRKUH9UWYCDZ
G7DAd4YUYCoEHTJ8PBX2ycWNruqUTNdhMvod6pB+dhMemiO9ioS75LvaoRdnYT2ZUMSol9+OanEX
gflq8oGI75OpQItCZP57AQo6mCY4/KgOB3gpohvkCLQFK7tWGOn69ME4sPWE3pN9MG0dU1xlov3Z
3QtlK5OpvTFJQ06JFGEV1NfupTvdz1F3B+ooFiWHa8YdkwjPcaf0ThW4uMVoQ3CM/AsiUuZW6UOY
5avCo7AGtHegeKYQC8s0uLr4b1ZVRifFLI8c0pu0wShr7oX9R0HQ2gshhGg6+BE0jWr8g6Uf5VQD
b9K2pjW4tY05RWHV/QllkbvCVBmvSWzjKxb6wpwR5rKWYe/anJ9GIcb3cgWg+P5U3SgPuX2t+sWR
+uybxcHn8lqv7VWzxY6w06wBzfTmR/B3T5iH/WLiRzQL+F8teLrNStUjihJBDhZYkJQX384f8s6H
VGVAeJtwDENVeS8f0hiWVEGkHn2jhWFT40NUpv55IU+Qkq9OdyOFSxCsKZIVbYWUJLfjx8Xr0O6j
dudkX4oIpaP0mD0M2DVhRNbTdY8xlPnjGt9joPMN5fmdjPaFxtwTaE6kDCSR1oxKKQ1UkAIAduWg
nBiE3RtwMnaeJwgCOGEAPKBAwl+DekOlaVSk2S/14oecz6j7takSxFHtGkZkuopmVq68lA8Ig+9j
o/tcYqMI685y0GnKZK9rkQDxJl4PszUBi1mVqKBouGcAoIlEcER6YOj8i3AyxrkcY/xArBLo3Wxn
fQBQLfu8AbAz5b+/omjMjWUEeh76rtQKFL0WCNGC/shmVlhzSTxotJMFoEBoWCZuK0sDqsbLkNvR
BKtvcbT446B5WWp6Skr+Qgf7ylJNIYn4zrWlKhpqxyqLuK8wmCgxp16disXvLZueSh/VOMmOrv+P
tetajltJsl+ECJgCUHiFbUMnkjLkC4KiKHhvC1+/B7w7y+4ipkuj2YgboQfFVXYVstKePKkUdrZX
vql26URuTkSebCP0gFRkY0QjkMv3MQyY5BkoXfYOSSvd7jp21afxf4lCy69KKvhyG+qhEULUd/4Q
ovGeM9JIq8vGiiBcGseIbqs+aIXLGzeu8kwI5yqjRC6x0xi5V2beUfNnO/+4rH6iQ3B6MVTMbGUZ
h+jKX0bkp91NTb5cFrGhemdHWP/+xNuz0KCkDCGiKaYbU2kcbWHB2NZ+EwqM6UYrC2HnySfhAjPJ
qFUjJesn8es98Zbdmpv8gx8Vr4TZ8kln0jjTHcoGtnevCiAdB495MSBnSaBfD67s/gkH+LsCc6bi
TB5vniXNpDIKvL7ZHkx7dkOsnJ4c4zAFKAa4BCuSEydjN1aQHv8A7rbxvCDdNFdwGKYy+DBgUgrU
WpoS5ul68tb9D+/rJv6BYP7ZttmNIOdM4uquThRHNUHEOyg476egTRjkbAWIZ7K4MDgp0k4ZDLwz
c5If29mkjjLQ2maLcVPS9IqZ2mE2J4LF9uN+kZJXNgyict2/0aePG+beejehpxGDWnmLgX3x/ohC
RHhu7v2nQ70oSgWZf3HHm7ZGR+a0TprDq3L6q3ZKW7Q9NGglyb0mTvuk7CimaMGSi+bfn4T92xIR
JmNiSbHw57kGsVRWtTgeZ3+0bNbaC+bMO+T3ZLIl0LPANjCXJd4fbGjfVF1E//8SzJmGtpBiRa9R
9vl0rcJ8472l88ksnMjirlWPp0mdW1wr5s087GPWECDP2AaNefrMS4LeC9Eo29cI4abUuWzat9Xn
Q7bBF7EnmmFRC2SjGY3ssXSjQ7mTfbQCd/r+sqx3A3PhnHxiZXQVTWldoSoom06Jnt4C3upslxqL
tywV+CR1e8gD1l+b0w0bpsiO5EepR7eF2uEg/ZDzrxFT/KWY9+OSuIqkCAKQTVdt6soKn0X9g49n
O53MTabgm5fGzwLTqKkwGNj2byciOFcqhRZLJAYR79CJ6T7z1szAzACdoLs6ELJMfx6Ggz89kce9
n95qi8icII/mCMqLHSA1tmze6Rr8XRw5ZVnbDXtj5uPlT72pVghVVZMijcZYDpdyqnKJrNMIZ1Dz
kMOyTw7/0AP+0WKejaQHQjRTIeiXUiS55zZCHQ20J2pZxvOZvmHfN4j6Oje7i9banyN8MFvBkIU9
f7qsEQSOPMZ6aEfN6FRVRu1vVu1wcYbFNipnRuUWsN3Za+7I6MDUjxlaFiJ42fu98U/oVDpnlpbC
IFlNkGyoTe4kkfVLbhYnBmOpC5x+6dba4LNoBAdylGRoTLLWTZSs9bREDSSdtLYmpSBNLClCnQUb
E5FOWKHs9LNR7sxonjwrH5araoqfSoXeF0YPcm1Wv1UWVsEac4pt8UbvVDNx9XnAv4CceiKhPYdK
vsOaZEfJUyx56qxjhKzCUeUYzV4ZbL6EZK6CDGJm6tuoMTeRqltS641t1ZWF5qa6a1Pd+oLSeGYX
lmG3Brqqdd8xR12iHVOkaxKX3jCWxeOiwkAOtATLWXkFxMTdmCiRd1l710vkLpmgdwF9QrJF8aHP
FQrXN4X9wBa/SUhuV0MFLmZKKhuZEtbX64BcmFL4aCHNvix3K344E8zFD4WltklYLkDwXrN/DcmE
rna9OCG+A1qYImjV+jT4kyJ7N1E5p5bxqQMG+GDWSG3K3mknld3qa2KQJopggxteHO6bIG0EAR2i
NM4aFNpsFvVQzL48pUFnjnYyP1ZUEdTJN8z3mRQu2kwMY4hTMwcXDaNXUl7sCRM00kQSOMWISZuk
qgIJhLGdgvGvkuoih7xRVDk7BacDhqUnaaJlKKpc0UBxte9paWeOds1eK6yvhsn22FE6Zj/ZvUD5
trT+9COtH/EkWDdSdRzyER8JCAq3uqG6bYEdeMHQaobFqrVXrEX5JPbmHBO6f7CBYcOwnh2cc41l
T2lXgbbdxyamIDlmXjN9oY9L0FR2dFd6ZaC7OapExqET2fStk6/vHG0Pi6joCpyfPAQtzNxLPSp4
tLoGM6pDMDowZbLdpgb6cYndDyKRW81gFMxk8KOi7YFVzdyTSCS0vQFw0nxsj+ndoXAVd6VJlnVH
eSa/Ope5vdNQOwNsWfChtx7jqWTumTBpmIa0gHWjWW+zNAO4ILGr1hAYs623AjwRAEwy+h6URyFi
wVZOtaicfaP7pjZf2vmLQF+3BeASMVeCojZfQZfTCpiwKFybcOGhs5vnmNqj3dvVvnLZ93ZGEVs0
8byloqh1/J9I7urGVKNMtebF7wbNHrJfcTl61dA4FghoBafb+kpU09f/KMGcImdqtDCrWLZoaIsB
/d9TW83c1C97m2A8DdTrsa3WaIwZqSMKMbau9VQwZ3/SUF7yso5gRSvcpnEYrMS+fDbR0ThDo+Ip
NpFuoV87Pse94lLza6kk/+0FcuYkxkbjZbAgpUFJ3ps8UF66MqJsDcHh7OmJg9VNvfMHEwCrEvA+
9SN6+BQgMinN2lCCk9CogWIt1jaOvWcqaCKllWdKd4WEfYPLYo8GjHlmBboqQo9tJZQncQThaTjR
89AWXUF7rvOKFzm3iaPE6Lfk1K5lO3FmR3FU4hi93eOV+Lp7+ftu5Xln4jl7mipsnrsQKtR51iuw
PKkt/2ZoenhV6Q7XsV97PdYI2UoHMhyMDO0iZ3zG3r395Z+xqWYnURyf2da5OjMZv0KhQVZgwePU
uIUq6pdvPpcTKZwdJ5PMrLmEFZIsw9Mxd6SKGryic3BGR5ozc+gxROAPM5ZmddSBQXQaVbRLQhh8
cs9yaaUG717Cg0Euk9X0jlTNVdwNj4meYXjvTo/3U6c6aZmBMXywUTFETuld/mZbjXmojoUWhwkE
H/rZnCsGLXkZhXi18qHfT9f9LgcgCwyDwpD03xz3QxJvHzTTyku9X9C2ecdwNAF1jdDP7ZWAhO7Y
Lp0DweFWXfhsGT5Ecsk4a0YgvJNh+Qc2QrwqaOK79THON+zIOkE4vKk3SGDgHZFBKTxqWdKA6q4T
HHA27+Oc2SR8BLn15SNttZaxouNDCJePEt1qaTUgjGl/qId1TK1d3Khyuuviq+XNAF4WT+FrvHuH
cQSDbSz2ckuxB0hg7Tdf4cnP4CxOmaXIctIKNrcbHcNYXLUQWJMt139yUMpZE0C2h8bSp8WPygSE
Sfdz+VgP/t9QdIDM/uMk/PaTtEm6iGWQo2KVod2ErHaoIVGBC97WftRmAPdWII1H3bSlGuZqPy5g
+1npGFIs0fT/YSjDrslmF3t/kwICovJ/ArnnVmEDdKPINb5Q68XxTcmeh1bwvraV4EME97yKqSjy
rGwgQmODHfeVbpf182WFXxXp0xMGXBQNX3DFotp0bp/IYNBMj2eUMGGM03SwWYQmf6w7C1PtSH0j
de1NqkD31h/OCdURSGNABAsVAJ/nDjYXo5KVisT8CWTkaZ8ek2bfYTszsEVuVO4un3ALJHgmjXvS
s5pZQz3mC8btJ08CkGGqgKG2Q7dB6Km6K+oMie+1KCPa+HpnYrknnE6ICyfNZD6h7FDpuR+FXy+f
bMMgQgJBTR+OBZvJOd8SETlEZyyC+R11t2Va7mQzcAEqyCUuC3ofgPv8wUy6DquhzGlywfuQ1prW
6SHzl1ugXaQ+qJgNYPOTfsR4fyDfLg4ZnPABtS/rOr9ZvhW+iMx1C6EFLNjaMkHHT1MJd51WT/S4
QqncH38oPnEKL/FiN0PoB3TzWhkVJ0dbte1TkTwTCguzdMxliCRftMHp98q6rWlkdvuiOX/gwDfi
7DNx3FMcizHtm/WE8T5EgAc00aqiySNzpwdpL0qLtiwmxAEKYRLc5qdlI3mixZ0VjwzOO7uZ941T
oP8Uozy4150atDKV4B1uWBpApy1FBQkJ0nW+10ZllmmWZTDwKNGDtqN7jPliRFpkl7fPZaqAuWnA
e3zqsM0V7I0WQ07nkUN5l3krfw0892/ir6Ch7Oflt7H5CE/EcdYlY0WhgqmW+Wbmq8W4W5Ivvdm4
l4UID8VpfyoX+jCriAfifb1nNw3QiViLdkDaY6u76W/CD135OBTfRKNxIXUN9t34Xa3sTDQpFxFd
06Z1PJHAK3s8jyD4hW9Ls9BJqzea3l++MpGA9bWdVP/03kxmQ8IR0pT91sr5rowNgf3dChbProkz
ix2lSWGuh1i58NjLEMAC28yRnTUUXm3TuhB4xZGmNw1eVeFbrrBFv2k1Ti5yvYeTc8plv8TDgHNq
tzQAS8YxuU6/K1/Wdb1sV4ni0m1neiKO8zlAH4OGKsGRO6/dt1GgJXCoK8+Q7imhtzjsChQk8UH4
qjdSjbOr5sItmjWqMWAW1F9e07tiF94RF9M8YKRCD0EQe28/Ngrqeex0wwwG3+tLSV80ub4wP/ud
vBgHfRejpTn9KH8zt3L/gFF4VZNP3hVNRYIZSWuD5UgKI1KBZd+Xv6w5h7IDsM9Rb+FtvRYFHWEP
dSv8QtiACRMgOyyFcneJsb+R6FU2+AR91MoIUaI1m0DuktpZlPopHMq9aaUPoWn8jJW6sLFe6KtW
T51Ngf21wz667bvmwSKzM0701+Vnu/mmTn8cFxtGkmTmo670QHwyJwyIk7sNsasZ8Vo32cZdj52a
5Y1qy7bqS4fSi73QU597xb/8O7a8FSj/UcgGYAIbqbinHSbJ2KGYiZkLdscS4ozKnujov1q9x6ID
reuHvhHB97bKXLr67pRN6J3F19DrgiHxm/G4Wrf5ti4g0H6ojvGSwIV1vo6cc3TCYw9Sa1Gsuqny
p5I5a1nrWknSFAEeqUEQDEyKnT+sdPIMZHaAjv2BEm496FOJ3AXHyzxjAzdhfmKSySmldGdE+V5F
h10KW9Tv8yq1k7xH05k2wIgqMpJsNTLsy595M6wksFoykPGIpfn8B+s/I1nX0DyIXqTb5Ni9jd/b
n+nv8hvxywOaFSDV1gUqvhlXnsrkLnso67yhJWZHV7dBnCGIMlvHdIN0ABA1EK4f3/IQQOQDfopB
YmLy2VZClcxqZ215H5Ja4Ubhvt3NjhXk6EGJRvO2bAssC7EwAkMUSDt3RzljSDIJSkJ5TkM8Fe17
MQ9f1NFiqPjrPiZH9oIvuGU9TyVyDrCXzMbQm/fMf3RV5z/fTyI6IucCsYEnGZgMgTSrYBBSP+9v
uj45DO2tFgrD9K13QoA6wbA3TLXKjy8RZlnpsq7skA/j3jwWzoj5gvZGXrl+RFe5Aa4xZKrJgGNT
eAa+wrYkamXFNbBTmla4A4jdc3aXKKqzaE8j/d7IfjFiMqYKBROz7/1IzgGChwCgGthZFHv51ICx
LInABg10NhbourPcNTZrYOcWedd25Q2LR8PFevl4pzeSk1rZE2nzn700R3bckquFhkckjbdkDr2q
yZ9B5OfrGjq8zXSIYpAOJJmrNyHmQPI4GCw9t9N2qTCoUaVBbdLMKatUtE50w32sL06GMYeH/ZSE
mE0tZVFTyT6NZ9tSj/F0qIqnKWE28B5OQRIHMAX38ktY3fanWzyRyWUichbWNJOU2QdP2YEMT7Q5
jMCoEPPtspwtm3l2uPXwJyHnSnmVFiFb8Ukgl/Q6J3qmd1h37awMocixnqTHyxLXX37hZHw6oq5k
q2hDMZ/Vv+RhsHP5sQSIhO3M5KEYRMfbeHGnx+PDP8TT4MuptBXqVe61qw8+QTF3oaqv1unT0agC
CntM7+EPzpiMph5Vi9yCLByk2k7TUOxhb00g0nusDEf0hZAjqa7lvrrpapROkdPY2G1qOFqdV666
oEwwz5rpFRKgFJ3+oyooGmI1bR2Q4d8omebONQuUSbtpsuGI/R9HaZlfZCX8adJe28VT9Vj1LbVJ
1aKio6b1PVNHydGMeHSWCnB4aQRiYAADzqBGV0savka1/lAQNegM0wnj8qHWSoRE6Xhj6ekRi972
NCx2nTpMjkQJmnVTLYEaFPVHW+3zzA/NOnXSlrTBnFhOORSZU4+ZS5OSHVuso1WquXeY2icuHSot
aAYTBCmGVPu10kpBLIWm32UdtmrIsT7Z6mCiQdVQ0JZ0D9pk7RrdkF+MvjPcMARbbaYnM+jzxkX1
wFO0nw298jHind1gjjK9M+qk8EYmEX8oYvOqrAfJz0aEuCTV0TSZS9OmEpvdflCHIwzFVdZKx34a
c6duh69dgf+7KYfyBtFT+y0za7ZfrPEtUUFrkJTjIVeMtziUNUcrtG/UzDJvrhLJsyQwOvfm8F3V
JFDcaG3sqROhyNVKw5NzM4gJAytoVjSHSemLXWa2+m3eS1FiK2n0aOLz5LkueXFCXpQGWNqU+ExN
7kvwycTV+NxGAIbDOXtjU3kpUcfrHGWs66jpoyN4lPaMLKVvRHS0jTj/MoO4uFsWVMzn2h2B9r5C
M9tVqwrbyI3BjxWQ2FXsYNQEeOW6+5XmnZcx2QPGypE7SX/R8+gVe6wSe5TqnYGc4V4eWePNSqW5
4aDMV+GxQlWpfOv0RrmO0NhwwQaU7kuDpA9S3VkAPKvTpNmqLqMLp6Rz/ECM6R7+KXGkBjmJolaP
5jx/tcJpTzK2n6NZOcR6C8qeebLbOAPLQLYDX+Qj/k27UbVAjuRbakmYtE1XnJ7MdhIIb4AN6bQb
RJc0iMPhMNGRuMwa3GaJ91WL+dxhbgMAXIDoKoabRc1RO1BCrN2l2V0Wmz6xli+RNe+A3x7sqUsD
A5CFwiwNW6/CH1a/IoqA6mO0yfYhQQVdyb9XE9aWYZ+ZL6upU85AwmHcpDkikW1/AaSTpTayTdNG
BvilHshdOIa3FbDEsTkcYlp7QExkdtoX8lVYx8e+Bp//3D8sxrLrFnxuEkoQl+vfl8GYd32reiEi
k+9gQTmEBa0Opdxcjz35OVrYnWIY1F6MwrZ0pjhmB9AsOl2xh0KPfKU0tahmvBou3rBhiFBdZzQp
ILOrlT1xEspg9UYYwmZLyreoveqzh1FE2rVlO09FcHH0nMkL+BcBsIqBAuimpwkbTi87nq28yDgV
wYWzeptiv8KAyOSfJRL/L8ElBCJcpxRzbp9GPOWk6eaQ4NoSaGZWfJexqomGX9tyN/TfLx9u+wt9
iOLihcSoQnXWIAp9YzuP/cn4LZWCNHrzE6G+/D5LKH9qUbCpZq2uS2DOsuwhqZyw0EUZ3Eb8DwjT
hwiumqEuDfKNECLKyl4BhvoRhDySjYXqv8v7GrvNdU0kciOjMlcgONCF2srTwNUo2nRM0tYYma+g
5qZcVdej/QoEyEpMG7l/U446k8Z9p2m2SFQNwyptxu4e1EPe1gIR/LI97asHUadlQy3OxHHRHUn6
BKNxPdSC7hWLug3D8p5aoHsbsSqErIRgZOWI41tXXZjHhaGi5CUphqNGg6/kPax1Eajtfw5xPZPE
qUcq1dlgGJA0JgQA0AeZpd7ld7QVD5+J4NShx2hwqq19ovEViHQgrEt3rYhCIbAm4lt5rwI4T0VC
N2/QAtRZ09aRBD7RltSlSCsLQo3RjVUbAPjFLd3lGLsj6NidLPYKrAL0MtScRZ2crSIw0CwfstdX
f2bbscqsDyFbDUaMtDKbfVuLwBTzAmXjmKDh+YEJ7UB05g1jArGY4rU00AygNnsudgA/lcTCBQ8h
lxDd5N9ibX4UfMuNVONMBudTWJrXLSBQqDj52f24L/3YxdaKr+Y92Q/+SruVPltP8Zc8EBXyt7/n
x+E4T6PMdKmSalR9E60KjTimXru1hFBs/HX5iJvv++QWuY83GR0tc9CCI6K2UkfXSYCKxmPYAEx3
WdBWORN+7CO34Z5e3hoJqMcX5DagcQXzihd9HeaD8TiCOaDAOEvhhzem5rLUKQSPfn1xfPBxKpl7
kboUarVFwGs0siMa57ayPKQs9EMtKJlgS/3mKXWDKBr4XNdOKier0LuolhimdfQHQ7fTBCSH68xO
fQx/4ev9SF/yGx0UItZfdXCNU8mcY1AtwM8TSZFBeWeTwDgU3soxNt8PP1ZmxTJodoIPuuH3zgRy
rqHOUEgE26uMSiIMHcZO0RBXAqCtMYLzJ55vQ1UhDzwHhoHZK8onxwVNpKgHWwMGfIfWBscYFtfF
a68JjYqblQ4496IHkZXZKs+eSeXUtpeHUtNzFKJXvIiue2bmoN/qdUCLVOFeTIQgOiWnQEYTd4vB
8BmN7HcHIHRngaA/LUSvccN6nh2L05ZwoKkSI3cCPhAYqXds26ouxpUeDFeruRaWLreKYOu8KXDB
a3WPB7T3WExAFwWTZXJQ79eNPKE7F3YF7oV9564fDzxtuxWZqD8lvgjJt2FPAWj6EM4Z8nHSQjmU
Y9Cz9MkOJGWHmuyoMYMsphMkCRsuA6gYxVINRIOAp6zf99QbqrNZzwayRdlwlWlyqFkdhvjB6l71
qr3uUaYQPMOtAtWpQE5BJ3leFHlB4K7bWMa9a5zIQwUIpDeyELSx+RhMGQNtYF/WP3Op1pliLthp
DKgW2trsBfUSrGBbnOiJ7MSIm62XAF4b9L4w/gBYCneTbVU2YMUGaXCtlhhGBHOhVDlpkXh/cYFr
DxvkHOsINj+L0EdlG04dDrXOQk83y/GfYc7pVlzh23p1p6I4byvHKKhj1HP2a+mLpBF7kV4Fh9ky
yqcSuEvLlcZSYg0ceB3qf3N0NJJHIt+O4VOTDwcT+z3QcnSUFPQ04xSoWSPQ/u1v9nGXnDJa4B2b
WAJlJEhYddRs4mi2O6YIlH7rOZ+ekjOSlZErHa0S5kftzRg+q+lvHbWdEVsPBde59ZpPBXFmEqSx
naatGf8atFSyR94aRNY1dsGv4S1zVxjHQBxpQudZ2Jnf1BYMOAN7Ixsm5SPcSZmTtm0gfF0tqqCg
3tmlP+5GZ3KzxLXeCvcP1kiuV8cHS+aJ0FXBTuxXFrKiHZmxvJfzB8PW3GnaF9ctHroeUJtdFW6P
VVY9SHL+qr5yKpuLepkpm4VpSUidsO9ECkGTGrtx/fAPhjxxJ9tKf17+wJv6enJa7kFWSc+kJULR
aMhdQ9cDuARpNv3LQrbNJipqoIema3eZi5T6uR3yMsejlFvjGsm7l9DUntK3qr+u5sOCGZUhsYte
RnHwUTUCgfT11j59UUrAlA8uUVSTOOlYIZORZtXhldZicenLilwcHbBarM38P4APbHkkqOu/BPJI
yVCjeRStDZrWL/dU8gxn2ZXHYt8UII76GywQHodJDPAawOO+R+QnCjsO1BroWlr8RGUhZmHZfJHo
hCJCIGjm8ZCMIVKVueuAQKh+S7fTyz9prhIsQAgoXupFQkCXSCD3GvWuUJSMxcynEbjRK+t311hv
l/VDJIJ7dBGQ5FppwCdlI3nASL2fMtHEuUjE+vcnn8ha1E4q9RqpOgND2nInT0LkxnoRvJKflGb5
pnEVpnLar0r+sRq29cxg7UD+paE6kWZx4xJsgaViI6RlzOk8eph/raYKc0TYu+O3qDIKo+eNKzyr
RHB+vUeuCcQsyn7ovnwdPNkrgZV06B1WoO+RPb9iYZfAlW9ZrTORnC+XaNJKg7asvu99ty9YMNvv
tdcg6YkeRNmktuHSIc1EyAwmR0TQnJUaGj2axmwtNO5WsiqsWNhZnuQlz9J9FlSB9hOkwcfsa/yj
ccZd506u4fdfyDHzS0e90b6B2+waSfWvCBto9qFTeZcfyVbp//Tn8WukoqHVUPocsHgIKJ21ehHn
1/IUzA5zsSliV1WH4m9GFc5kchWusgGrtVmgsJyDsvuxDVFJRDF7X+7UW2wybe32Jj8kt0QwWLX5
3eEmVoAlgmFgps9f62SCPJTI+O7TYSUpC/e6N4D8dwXZgRZPpGVb3/1UGqdluWp2RqZAscdXjB6l
j/qPaAcGQOwkmV7zb+qPAQiXP8HXbz2oU7lcCElbMhDMIv3zQfXRNo+RN6JUOrn5bngcr8X5zGZl
GK1tDb0c0Lxiyub8YteBbjmbCBqJ2PeJMJJgZkFCyh1djw7oQfz4YAlWrG8eEpyDmPqHPLD+nEuc
UktmiYzLDTMvnxYPDVRRdLHh7E36IYJ39ujUz9iWNKvv9RH5BatVAtCd+tNjH4h6EVvjk2eyuAvU
R6splRHfjAT5nXmke2RQTnMnnr7YCPvPBHFuV56mrFws3BvuzrKleSrsRtZ+dnICBE0z3uhJb9hG
DhTiZTOzPi3Oi53J5XxxGFuzucgz5GaKB2TZfRe+dFK6vyxlI8Q/k8K547nK66VTJyRp8qGg3b2V
v8UUKpk96ejlX5a1+bxP1IMzJgvNVTUDBsA3x2OiP3VR4nQhGIwS0WytSBBnR1D+lLJlhtUKsR3I
ilIPOCuizq4xjIIjbfqCU5XnTEetqsWyTFD5Hjxm2mjLGHjCJvDEGb0SM/H3iZAYabPHciqSy0Pl
tkrNhuEaezcf0WCBe/ypPq6UivTHuocZjB6ho4qK2RsIwDNF4cyHutTgpBpwp/GeAZqq7PQbpEiw
U8IgXmCoeEyXjgWiaVXhSpvf5DedwckSuiZscRXaY+Kof5SnaOvPv/DaeGhXJTXY47BAaIS5lgkw
4y5Rj4v+3LJnaXhrwtFLh4fOsOwOTMNj6lgE8F+5vWpBMa3RZ6Wr7cwMKgvbnmpMd4S/26xzrFpz
C3m2tQlgaWYw2zJme0o0LEut97r1FUPZB6mYUSXXzZu4aErbZMbzCvkYOmzDMpW9Ft5ffoOiy+Ws
WQvmq7Bs8d5HQq5Nvd0rrWi3yhYjGlSFqiCeRyqGMbJzT5NES2vVKUzzBMS4ctVhAUe2j3flQexH
t43zhyjuLQCsgnX1KWZt48Gyp/pYMe1GtSa7IszJ5frQVdLu8gVunw6APHDZEIqRYs6KNUViSOkA
u/wJBCjMMTc/1okozo5lVZctY2uowAgdJKK8Zabydvk0WwQWaJh+nIb7VorWNHoqY3pmreLGY4Al
GYf0FeX/YN2smbwumO14xLZb5DIYWNobkS1qbyqb3/DkJ3DfUJsy2nXrMHPv0kD2Cq+8ixdfQ3w7
2o0bPkxYnvaiv7TP4lRq01GciOaMWkVH0PYU64hUeGit58ya7bE4TKEqiGxXnfhkXT7k8DmihbnH
TJoxMxLOlRe2aMH1INb5q4jhRAoXEtWqok1kHQUc9B9hoR6ArrDbPBc8ANFZOAuyZKYU66tzVRN0
+DBjqyqjT8zybwKTk8Nw4U+KbSomDXXV141bXb4ZK72142J8VtoXAtK/y89gOxw/kcaFQRl2NiON
1xEGBSs5MrJLMPY5epC/zxOhlhPZneAet3OrE5mcISlBpL5g4Qpe9+F90/tz4fS2GVA/PVh/l8Ej
9lfW3QgqWKS4+0y0fARbPlR9fFVex6viUATzl/Z39qhiHYEQB7L+a58V/kMad589WHlCpkDh0Z3N
QxSrnLXz3R6BBs3oTr1KkSerIv3f9OEnR+QuNK5zM0NbivnoGsdYawqEZRLGmFQbrqYlSYNJyyVb
MTLghqW88S+r0LYp+TgxZ6vrdcCmnVS03mRw2IWRFwO9wMBtZz5cFvTJKajYXgjXitIjNbHjgvuQ
c2ypLDasJujlGMBfNf41iBK5T0+cE8F9vVkGTByg3TqYrRcrKWzsoXSN/5jDghPCfa2uHNsMyOM4
0OT6oe6Ma0k1BeMjn6NzTgb3UTA8mahMNpqg88KgkYGQi13lZkCzxgAQyo1cEbzkc3TASeT8aV7l
3TLGBnDcqA3N+3Wkit02e3qcdorAQoq+Euc3c22xTPAY1QHWQnyPTOtqAWrTnkn+nxYOuCNxTnKM
MUs/kSwOGgub6eRwDyZRQZ1p/aln5uJcxKeQf5RUi4URFG7qfo/EelqW9sFKZIyJYfJPL5/JnIgS
mk/FCk4m5y27cq57s9arYHKwfHWv2OuXsoIQX6oT6KHgSxmcy7S6eeiRIdSBKrPHtOyvIzO7LQpR
2rvq1qVb5C2D0nfVUEhRANTRHVa5BcaQggssSMyriTaCTyYwQwZnI8a5ibU2KupAo9Gtmg6HAqb+
v7J0PMjHzCagQYuuDmQAF+PYdOkUO/+dCM5AyL2EpgpY7AKwgdZ2nM33nZT4l2V8JsDkNI23CVo8
KYMJ7S5ysApjGcL8K0GO7podaoz5S/GkIsJ1ZHv43pmCKxRZQIMzEkuaadguDNVL98CDLIcKZB7m
15X4CxYQ/ZBgEGmhKlJDzl5gyHMJMSUdB1VHj1jOENlVU2FGVymwRaO0nF7F8mQWxnaZzz+sadiZ
cXGXm+ZeM5rXXievtFUd7I/AGEoR/447uQRTcjEjiNB2EbCl7pSoN3WEHSl0tp7llvUY7jPRmMDK
g8tfTvBu+bWn6mCB70ir6qAEdSi4/cLom6ELq94CQ2RyhohRq7QWQ484Q7RcTztLEHNuP1qwE2P5
Ihbs8D1LRGX4u0ivg7iQvX5Kj1bJ/ksRnK2L0oT0LUaGgnJBV6L6DsK0yx/lM6zy/Tl9HIIzc0bd
h1WeT3VQZfLVMM3fogqjaFFpFA9lnP/s0Lu3YyA8pQrE5HpnJV66zBgMlb9HQG1YY3sttWTXIiqM
jE5AmvVvfhw6+xbG9sCSzSm/3tfYEtWOddC6zOt/yc/5XrItf22zJ7pD3in3ZKz93osij81XR3XA
TMHD9Jka3tB7RUe0A2L97MGsd50GmxKh5alhxPru8hfYfBYfojSu4znSogMmc8FK9lpzBnUPCnEb
A2CXhWxbrhMp3LNQqVbrOYOUNXbrWiysyQJskO09KZAiJ/WG3WAK3vv2HVKAM4Ai/0x4P2PiHzNL
uMNxPs75NemB0/tF+sckuRUcTiSJM8usb5pejrT1cLM7/lp+ocBjE2wxkxyccXZWA/1HarJhAbAE
Cjh5bPvDHDdPAM2aFNdatE1QLbtmkJ2ylkQuRyCCV48JPP2AEKRxoGO5Rz0GhpP6M9iKy/KIQovT
HuTdQILLF7qhkuCX1qH34CCzQMSM0OgEVbCuo8lg8qLAtIK2MexK8wajFJ1stSxcgHUmhVPJWrOm
vDLiODD1HUZv/ByM1hF4bliLOVU0gDXlIGvX1PwuoepZKLbW5+7lcyryGpHwv+HkA2rcb8ibrDLS
RY2C1gBZ//+Qdl09buvc9hcJUKHaq4pleyaZnvYipKr3Qkm//i46N7GG1mcmOechOECAbJPcTbus
1Rr2jyEt9+C0dxBC9ro8HMOc3hAzegSkcmC35YNi1F/1OnkXhZUvF+EuMQY/a0vZyfT6EbsvH2yF
ogiQE59oybGZksS1Y93Ts/q+wFItGcp7fGq4c9Y/NJEELD5aowoYd0AW1gDWrwOy2Yytl9G2/GI0
njsUvc0iAVbIUt7ri3psUf0u9Pg5IsW+7PKn2tIlT8sq5Tioym0aaZ/BaHerp+r3ZY7emVp2tEl+
QN/0K526hyLLHo2cvEOhEqzK2Blw8iV5W6X5+7juDy0FlldCMVdYDft5tj5Wsu0mmrIHWX3QaFR2
ikFJvJGoSZCkWNsNq+n9YOZs97+7b0h3NMP6JrXpnZINjhZWP2SMu1nTcF+HWujaGHzFoNncw49m
QN4xzU+zbUVHSsgRHyw/gP+SOdgslryKkmCKqZNXveromgXAX2Xxp67FqGqvPlh00rCuuuSuEmbP
CxacJV0SfGWINIOLvHXfG50+ylEw0qdFBWZQirqcpaJq9nhdCUWCuACc6GC60uelCvR5figbaaeW
zZvCjF7UmX6+LmrLrtfaznzNyq7VJFzKzh6AmTVLjonnlXJnngUfuFsJ+topauxXrKQkpjY0Ztig
pOIB7gXQrl3lRuS0Safuql35xkydMYj9WPQNKnKV7KZXgrVUbZKqgzeWHzBDjXqB4mBZ6t709YDs
ABkunCPdvE9Aa2JECGtSF1D1S5dPABPBSRv1TYhxirL7UpWLwEltBDcVzanfQrhHi1JltGKZVoE0
vO/LT2DQdSoL2Bry4iSlIojZl6VbUBuvpXGPB0JSCgk4UvGOlVEbN71T9qH31XAUNwUOyFG0PyC6
Q+7RylKVB3ueqgDNpztbMoLCTPdEawUH29KNE5EyPN0G+05WpmWLoZ8q6AnWTOpHM5MEErYOwjZV
gWSl2jrYKF9rX9hrJLNi1AsarPqXQLhOqvKQ0+frJnwJEYoHWonhmx9h3ylWX/fN6fuGAByu8OO7
cF88RL7taoHi2kcUeHasJBy+iExMcEZ+2Twr1bQCKk8VRMYHM/1om8/TIlxnY56Vj8lAygX2KHDT
VNDvvr5IpAFZqFVhFCy9vjjdCN6epIB15bLuxSGQJVPrppiAZUWr3US6L9KoH7MGI07Xb3rL7tY/
g1NMos1qrsUIALGCT2JMZg9h7+ep4tlte1BTWSDusoFxetjzsdnvWXmvPI+aolJwbFZb0DIsm7DU
dUbgdxgflaipsGUQ6+NxObPaWkDaz22Iy1M3zN/m2ehdv8CtwLaWwBlEDrLv0qi1CHVv6GNbuYny
3Eqzl+kix38xTcGuDu1xAw0eYAHxeyYR1Zo8xXpwUBjUI7OiuyENPYkqQInMoxHYFbBESZIci5JP
fdQL0uXNg67Es6tevZyakUpNBtTek7wI+nn0zfQNMXIs6MYCSZuPtpLEmUaaG3RRG7kK0LNwpvHr
qP1HAZzSl5ImA2yeKaHdO3LzfakU/7pWbOs5Qxg2DMRMsPW+vq28bEB6r8GBaXcYggToHsPDndwU
wygOAKQEX9dMyS6cyUoaczart2mMhiyDbEUByX2jyvzM/ACycVAhvCEl9bCo2uYifKhNJ7kSySV0
VrokRCvQtJjyvnL1NtPQ8rFQjLdFyzrMJVw7HKd4iOQdzY0Fta669TCpmAZkTA5SotwbNH+eikmk
f1tlBFja+fE4BUQ7FAYIOumABNouje9ZC8i67bzFL9U7tpuqCgrjoiNyCtmFSTEPaGYEdhHf6dHg
KiMBBYoevY2r+IHWk8ANbz8eaL9VnS3781/0VqUAVylEuZWUT0Yze3E3AVfoUWADTAUuH+63FP6j
Pm11KmEKHp+dHqoxYOVwK/d3J415e1OUlDM9vyaRs7qiCKuSTHDGrP4zfetc6wCOvp/IueXg/f1y
78kln0/I2d3QDmh6lid5ys7GVlfhSovzFZwcoImDg75+oZtWDu5E1JrYThm/G971C9jiKaw8Q0fA
KOXRjSTzvrPDgzo2x6knrTuGg49NIcFX4laHEic9S+bCaEdnVO8i6CcrPbEO5bSf7/Tjn3Qotz3n
ShYXUHtJ6tS+HfBhtQP7iIsSyZfeSQ76sTxKnojta9PwfgvDUPVrx4k5zzIuQzxgH3ldtLhtu6+V
ry3gy/pKVCncDKArWZxyVlk4hDXoGINKrpzJHv1iAv5hH72Zq397L13HFD4xAA7KOzB7MGtrQdHp
7zvK2qbNoWhNZAyJqyDjen2FXQhUKsOam0ANlNMEVvml9s1H4lDglow30RFJZK+49Q37uKq89CG5
S79bPjDQager3Le1O+zbXfNFxLPEdPLCF6x+Fxc26mRIlKrH0yoKSBnqUoqcBGBtjgI0uFHWDK9C
XwnI5IfrRrqZvKzEcldPy2iSw3lGQ7UsXKM7kuXHdQGX43fM6Wgq2jHYN5bhQF9fuKZpRkXZEETU
5A+V3VIfHxmN0yT2m7QwrfdypH/psgb8XSPoFQqqssrOQ6/mbxNblz05LT5WCrpoGp5Aq36EaWLc
ddp8bNQJHFST/OX67918h9XP5XxkIaWw6B7Fx2QE2jI6pVm/A3gfgNLQR6zBeSMa6dn2ViuJnEZa
Rml3ygR4TpBb7Zrjso+AMAF1DG/mPYLdfzsep2a9ng4tlkAR5Jpq1+rNd2OOj/FIe5eWYzAN0P50
rnbXhW47ydUROS0zwZBW28CzCIw3VrAAOkP347eM/5LRYIt4/Tad5EoYl53EZbWABgTF+bnrburu
bRWjlvppsYGbIcwZmPJeWO1KFvstq0y2XxoaKgNh3p95k3Q3m363G33Nr4P8P18jF9fClo6AWzjF
NW2HfnPmWwf7M2D/DhhcJcJ8QWQKXGgDaUVtSgrcctWFt5NqfpIU01PUcj+X6ttGae5UIn+9rimb
md75Pvm9szYvRimKqjgAWmYBOBmDfuiqUpCYbCfMKymcS4pm08jMEZ/ZLO9CYQhx7ZzpAThRmOlt
etmVQM6pkGwCDOWEb2HLMlGCkmbHJIvqXL87kSM5HXuljOUEXEulxrFej/v8SZd9M7dbHYhzI1pB
MR9uQ5QVP0CiY4zq0TIPaZfvtSrxWnKTW4JAsq0av/tfBqeNcZdH2hCx0R/6VC9PEZwxVssFV8h8
7aU9/xZicg+V27lEhhn2HN8uO32X7/TH8Yv8MTuAPyXIQqGvEhyKBzKTS9XILWI1QZuZD2S4jan0
ojT/5hHPp+JeawKl91AZ+H5SpcKd5hRUuN81RFyr/z50wfUr3Fb1syx24pUSatmY0qWWm4DIKdCt
FEwt7K9L+B96fhbBOfgyNzJKGyjfuAPr+T46trPHQBPSGwBeld51advR5CyM8/B2K0mKDswwUETc
ZnXuZKXmTHnk1MZHvZYFwoRH4zy8JC3SaIZwFIxhhAbYf+3dBUervDLI/h6A4pSanc/GmZSeLSDp
ImUMhzF6khO7RryPd+iDghms1HZAjhUkApvKQVRAVhLAnds88mEBlF+0V6GI9NOsFN4UR4IL3LSn
lQBONQZtjBotwzdnrL2jpPDtsHF0SRa4iU3vB4RzUCzhQ0LlrRagQBLJKbxE0iWt0zWfSXRv6N/S
rvSy6XYgJUD6GoHMzQ6evRLK7nZtWGlGTS3Rm6C8VXaxO7yxDmh0Y4cl+sZqdJEXB8qdaBGf3deF
P1wJ5azZQHM3QUMLfj73sbTmjVbkUmtwLFXI/8Fc6zVR3NNFSaxoPZgugi6afIyoOLZW+qOxz8EQ
Ls0HUpSOXOuB3e/0ot+rohHG7R7O6qicoSfWbNM0wv2mB0AHPfcYbjJc5caMsCs97YmHpA6DHf07
tn8o3vISqRRn+Jg/NvSxR9I6dKGX2xhtAi6/5kZzuq9Ic9SL1M/sKPbK3vhx3cFtZ0Org3NeoEpM
dexZYGXlw3zY517kW7e9j94+ALihWH+9ps3cDmhhdQMAsgAO49Iv0lQVvnZxVtvEDtZgeaFoCHDb
DZwlcGE8nvXakHK4AczKRJHp5JM/hJUo3xJJ4T7cVC3VSb7AOHpvPGHTZtFT7DGOHmnZM7okup/V
/SxEqhDJ5T2BVdkzSZCXj7v2kJdYVLW8tMB2OBupkhJM/SO/9BIRaepmJFw9G+cLqF1mY2FBT+Th
ttR6L56CTrvRhwFLdVZwXSlFsjhngCnOotZRwwvmKHbn0Nqn7eNC7q3xbkEV6rqsbR93VhbO8FtL
Kauox/A/MMu/x7T7Fk+a6izE/jwNxe66rM1PqtUdcmZOraoH7DuqPGDNc7Db4KrDJ93ASM+OmoGG
zsR1cf8jaJzPxtl22UsGUbGqc6qsMfjkfHjbxHu2hlUlYO3W36VH0AJM5q1oWFNwqzxQAhlkaSwx
bgjs9a92cojn5nHJTTdL4sP1M57q8peB4/cZdc6dLJjYkrIY0Zi6k6e+AyTDS+YqtatHTv6ufWrc
0DNuuzcjBg9zRz8y6FXGeRqh9BC6ugPubRuInm5LBZcvMFOdc0I0ynJZrWEvw7RvpclFBo4BtlCg
vdtPDOI0W8XIM/o83BOndd72mAKrAjDkAmhc/gGWV6d9inyA9g6ONLv6gx0YACwUEZMwN3Nx72fB
/Ld6RspxkRvkqpL0pY13GobXrr/s5tyLDZBXDMIqmOfkKXnAuAZcVFhFkB+ifeaXsbPc4BFvep8A
Wiv+NHwRMThtau1KImefRWKayWhDImh5wCyZ3KIftYuK+F0iSr63b+98Nu7Z2gbYtamMqQ0lCd3G
+j4M76/fnuAoPMd1Ws1pinpyHIQ5mBk146M22b4ctXtaiWAQL/ebWUQ/XxsP9ZIMjZKCWiQKQJ8x
PzIqRlDjvoAUgn4sf4w/qgOMDtEwfCvddsL66aZPXQnn7MwsQ6LWC/x33yElhiVrPaaJhsbLsjSY
q8wtpi4D9uRSHvuCPCSz7oN04/OUWV+mWHmSFSvQDUzy53KMP8ZQ1BDe9AOr38elCcqQazo1Z7z0
lGHpAzL6PrCafxlJW78BU7jV98GodWoomxi0m/TEQQH782Te1w1AHXKM6ozqP2wB4MltzJBj28U0
L2CTANSm2xGSn7o9yC6ox0DZGxP42BG4IDGYrQtGiOm1x/lGiLKybTtn2Uz1V0ddVDkzSwx4BKic
O+XUYUJ38K5bz3bJenU+LitIaSKNBcH52Jd4px6iI0l9E2dTPT0GJbEs6KlvmitjQjJU9D8uuPhA
9SXHVjUjWnRYBgJCjWvRG3leBEFpu8KwksNZSz5NU1GwPhPb3mDTmKw3+nMn8J+y8JUoTvGxHN1F
VtmhFARQE2M6yD3AhRaRIxVdHKf3emjKhZYg/g01YErbzCmMj51l7CxV6OY2q/2rA3EZcJZI9QgG
mQoutdyFybyfwKLWGsoH2oPYSR7DN2VvvskSoHOYFJ2UDMx4/xQTV7+B032wRrZN0SJu6HejF+ZO
95B8Cr12bzjJ8wR+LACs3IvG0rZzjJVQzhi6OQpB2tRjiDcwArCB3xZ+uivvIj8Bmn1X/ARLE2KD
sH/1IsFYSeWCcbjIREnrEVOoykcTRBxyEzmNtE+VyJ90gfltOmlTBggcxgbg0bhwDFvv6o6NDAxS
v4t1843SkIM5ggD2ul/ZPNNZDp8WN3WJDa0KSSGmJpyuD0hzGw87e7zVR+pfF7Vt6nAogF47oTdy
r0ZGraxbAlNndVLWdUNjcQLKUHuMj8I66SVaGcsBVtK41+oSIE5HwAgLaNnv7Wlxq0H3wYK0k4r4
xkBDNVXTEjSm821jiRYMNwPCSjb3epVGq6HB/ilmDe3CGeR+l3VUNAO7rSK/r/NUQFpFHVZBB3Ma
lhjjXrnNAIyfFv1xavNA8GzbKnKWw33PlOVigTiIYoC9qB6wS6F7htbdktZ+W82ZT/LqHoxjYJrW
vMHS33VF+GQaLait+iHxAcn0MuPTZs7Rp47kqRGo73axCMzJrIALRHQeGig2Kw30h6jd9BiSirH2
pIyAoMTKmuwVXlvf5q4QGHL7cc8iOY9nASMlJQQDdZEO4MAudWYhrMxmDFmdirOUMayjwqxwqih6
NvLBzaIesBOqZyyieYttJTofhrMSI7eHPASGVqDoh26JXG15BiD7f30lzh4GQpW4oyfLn32JYJTt
FygENu4YrqXoa1+kF/wEvCJRLFkw42DI4a8kYgm7xgyiUKJALfixd/DHWcCRVqsgHspA1xV/iJdA
H8cv1hyHDujd3hMCOkite1cPSzCaWe+qRnlUcyBRRioVXbm6FayAsMk8rQnQEi7ZyWrTtiu0NzDF
Mfv/35vHMB8iMprzFBSDIjexqUkrgVze048KZu5s+FUSRHs1c+z6wMgQUOrA4Ges7ksACqBQHb2/
7p5EYtnfr7zgMoJ7srDh5k36NJs9hiyOY0b314Vsvu3qbJzJZ8MUjyRD8j0sdynA46r5x3UBolNw
Bg9+wAiw1zhFnN5WRblrS8UZaChg4tn+iMDEKmN0wGgbbxVNkY0jmRDtR+xcNSdkgm5626OTUO1S
rFKIZu43/dhKHhc6kk4hfU9wLFbK75AHQyGsW7pbfMt6JCBu9EDTFthe+k+znivBzDpWWqHWYz93
aA5hqo4tl417LZACdS+aYN1+tvN9ckaWFJU+zDG8Z6wmjg3gNkaU3ogqJyIpnGWNtALvs45XK4G4
J/UHOcbQn3DUYNthnM/CGVJfdYOepTgLWy2x+6fUK1x6P3iamw2HeR/Gu+sqf1rRuUinV2/EGVVh
SylAlSAQ9NcPfaYAybMP74AseBNLo4pBQ/sQWcmn1pqxNKeZsdPXJNvN/fQyZGAutNBYdSvwf3pl
XNwWWpg4sg0YG605VHL9tWoQlUkxPfZG+hUeOAAb+vfrJxBp94XRykoBQ2OjedjAGcEU2rwM3aFI
RANCl5zcLJcFx5sFH2SDuJGL0lFbYgmqwNcA7ZW9KWXfRsOOnRDcM05itn5cYl22B7+qExbdIR/a
6EYimCWqe2+Y08knrfSQdyD3M/vuY9TVnxUFsINxBLq6+X6w0++KNHwkzVw46iS/xdhO4dRpe5PN
fep2NQGo1ix0DZvrOKsjcSlBoSZx2Cp4fRCyevYQBpKd3YxKZ4PquH2fj+A7pybw4Jr6pshEAIib
FnUWzoMflU1mp+A+jgPJqho0kmdgcmImHLVW77qKbAaOlSDOAUrIAYiRwnRtYJNGfeonvWB3Zfur
aiWCc3VESZJwnJUqGC0zmApAaANzBkMCn8qhw2JJqzhV/NinymFp9Bup+vIvByQqRutUTSEnI185
2rquQ72akQy3yw8AsqtWIioQbfolTDX8ksC5iSFKlGnskFew4Tirn50hKALQX7ug3MUCeSuktNh+
s7NAzqzHNJ8wqQ2BtP0aNpJDafRfz8TZs6RNC5lS3NqEL2Erv2EMlWPr2kHpd/lz5IlqUtvp8OoS
OWuj6jj2AN1kPSnqs8maPHYKYKMYznCr+cmdaCNnO9M4C+SXV8DHrQGbAZGfRZMkObJoYr6Aqwpb
r5gdUkS8n+xRLoLJSh5naGVlyjORccAcMIAVkHxRKbHnN1N+kxm1IHJt+n1wJWAFzcYaCb9JOCU9
Pm0rKMgs24YbJ+kHAmqsKQ8fFwl7XNcNbLuOsZLGRf+S9HCE/Yy21vyUlPeyQj1Zz9xlmtxSHXa0
3Kl1dkhjoWCWvFxe6fmYXEIgd7JUmz08dK8Dfblr2jursHUgsU+ZM4xIeMJePirR8r0YQy8egQa1
VD5YAlHeb0YResu2Fzj/GM4LFHE/miabbUgPdfZi7lDEPfR+k73IHkZCdoPIQpm+XDs85wTatuqi
GMkFMtfwONYYQanHb6yVQG7jo45FY8Eri+RxHqHEOLoO0OD1rKz2pjr8yazshqloMlZbNMUGEzQa
pq9z41omYWzMSFsIhpoxCA/ah3K8qxbzaxNaz4U9Ce5yw1wgz7QZSgxmR/m9K3D21KlZNYCn6qiT
LKZr0INZ5240jAJJG577lSTuEivDNEp9QVif5WNs9o4En/r37/RKBHd5cqomElgL69MAw6ldccPA
Jtsj3QsrChs6sZJl89tVkSUlxWSjhgHuYMAlNqe1sX9ujbwSxblPOSZqmxOIGoYc+FLfSPGii+jH
N/VAUUBMBQYOzFlx/iRLy4TOVVwHYZG9s2w5KJR0rzSmLwur55uKsBLFeQtt6vXMKIH11Iy3WWSh
HyeCLxZJ4P1DNjeWGrWAzzS/ovoZ5s/XFY3pEed/NHl1Ak6VY6ueQBOIjH80g8T2prwE1cFbIhVO
W34w6E0eCwSKDsQpNqabrCWxQFAig9B1jAHtTkWZ6oYPX5+JR4wy9JKGcgJHwGpywPZj6yLzN+Iw
wBes4otmRbeSnlfyOKUeqJZ0YVYDWwxZFmq1jNUmA7mqH+/ZVBoqHsK6g+AW+Xn9GV3gMc6gFmN4
jGXVSSLR/PcW3N2rU2mv3XfTTE3eNBDBtirKxA8nf9kt3vLMkMww7EceF1f2ehOAd6Ke8MZn0yvR
7PSrZF83OikDaAk8ufrOLh7y6I0qC3aQRRfIOQlURBXUbsMmwBimqcxHalqi7U6RCN45NKWJrTm4
cODcuhI6wFi0zNx6xpKb4obOFMg3JBNUwkQ3x7mLoo0WKengkCqrchSaOoO1z6zEu+40NiM7KBJA
QQ+4akBOvn6fZbHHMpUnBKcJ9pumUL/nJg/dcdzr45frsrZv8SyL/f1KF1hROwW5CwgCpNxVx2cJ
+6jXJWx1eaFulmrqYDPEf5z9RpaZpCiwMWBHUJZ/Lj8sO8Uzx7dFMN+zcWCgCciO5AnX4Dfj7kou
82OroymJacxLwq7xFaD0n8R45sYv3fz5iNyLKa0WzrUKYM14sNyo+CwvAQX/ZvcdLBjoFVi761e6
/WhncdyjGXI4ImzhZArgtezyvhc1C7f1/CyAM19CwjIDgQbC4nhD83tNv1GW4PoZ/odbP8vg7Le0
0ykfWxyCuvjUME5L0yo+BmJQ0sGrh27tXZcoOhRnvPISZqHVznWA+aObvmzdGQ9WRKngcURiuJBP
AU9UKAnuTjdeYusxjcDqLtoU2doqeGVTXJhvm6kEj86MWfeEOGltO0bUP6pkiVElKh67uHLD0vT7
NHwfpe8w7ojaYuMa+Y1pWDX2jOiPQgdleBM+WANGXLSk/FZH6n+7b36Q0zCquNJt3HGizN4YvgxF
EoTC/RWBlZ/qaisrnxvVjCbrpEZ/C0YuUtlTtWQtK5KxHZ5D1qobicorQPHR//yTbqTA0E8/aCUQ
uzkdoIxIHWRy9IEU4Y8Rw37/0T+fxmVXQqpZrcpRxzulB33XAnF0j+7HpIOqCqN3CKlJizXFYmfJ
Gcb/r5vkdnr82wecCLtWorsq1+x5ZBc6vsjTHpVHuX0hRuEV5jHCtEWiiw7LPPEVT30KViuJlCwF
raaePeG/8RpsPqGqmIpigbNQ4/dLy6hsqMag2En6Psauc//1+hVuleg0+SyAT8cxhVpoGtacUIQM
g752usACsoNLd2y3tKj2oje7JPwC7sJaIBfPVSnrxrpFPKezdosepa+H+dfUVP25AnSpWX5LQEGw
mOM3u+zudHX6QBQAkQ+p/rZNzbdZXLwLp8FNaL4bevl7hQpGIy8+YJgPwAbBJqQNN1EwsNMsduoi
PYSpdkijxZ97jL0lkeqCkuSlbqO3c61/KssBZSyrf5i1zI/K4aMxhQEdw8P1W2bB6EJtVpfM5RL9
oOa20edt0Cydq/ZAiO5fFACxm+r764I2MwkwsWD21TIxtskFqbaZl8E08MEYzaWnjBO+eRfHTlR3
AFWyBA5oUUluM1ytBHLhqovHhvQyvkNmNX6rxfo+kulzOIs6KNu+cyWHi1hL26MzVUMOcF8HX3VN
Gxth8Y7eG87sSfWNuAEgEkk4WJtJJlE5j/jO6UCF+3t4hOHstfLJXQtTzk3vcj4kv4JmZSTJJPZN
QgKKJRy/gS3iyDkINjV3CuKjKYnSqM34txLJaaZaW0oOsjVk1zIwe/PQ+FzpkuZEmDF2M7kdHTvs
b1LJJkBXJD+SJD/oofX5Pykt4dJfUHlnbT/EbSBNmD6Mx2c5niwH45Cfmr59sBaMWqRNKBit3M6B
VidnnnflyjMzsSZMU6HUAbxstlWp39igggCs8EuIdTm6Q8HoBixb5AO+Bd9H3mwLote2a7d0i3EC
6AAjfP0DYlupingyqgD/4+HrBxOCglzyf6jwWQSXJONOwyItkLOyho/idW6BagumLaWAfsu8Yf9P
aw/w7meJnAPqiiG10hLg8T+rldjN3Uufpfa0iMiuFcuiEnQNMPJpYNnudUW6ZOg8xZazdM4blVEt
yy1gt4NabSqvoyD6CBPqqwV9SsvsmaYzQoCmOUsRBy2wrlO1+hRnjGCiAb0EEChtp8lFpE7CV+B9
lzKoUjwgTWEVKGK7bP6FEo8t76re3KBoLCrRiETyyTNofVp9LFmQBbtgDQgwvwrY11ED/Ig/+jra
akBrsqbKoMfSdI3w2+dahVZYwj6Xf6KbYYL/VBK3bsrg30riK1mc6RolReN0QsrJSNF/Mggtb/8M
SW0zvq1EcUYqTdVI4YkgKoPBGO+TZPBqSTQayaziIj9YSeHslFaSVHSyjAKAfZekRwC/F8rgTors
EUO0L7CZi6xkcRYKbpUilycb2liofmv8qKPINaRPeS8qM2wr4UoSZ43T1NoxCHP/QwDdjGYriZyl
pZFiWXMNiT+9z09qqT/rn216b82ybMWw4PH4BUdTxoAFtVj4mFSXKO9k6eW6M9vWvN8CeBNubG3O
6j4GssKifsZwxdeoMrDQrYh2bwQH4b+A6wXGhJ14dEkSEH5KjeZgG0ywl7Wt3+ezcFkGsGKtjup4
l0Tv78zKOi51t8O6yB1ZyuemyojoO21bEc4CuZTCTqvEtgukNWfQoeVtc/hHjjE4vrMozhn1akvJ
2LGzRb2fGjd5R9xFNMn4P9zrWQrnh4C+QuQpPdkSA488u9d/ord7dSDOGQEzbzDDAiG8IrJbtTI2
pDA3t4gWQUQ6wfmhsS2HyGqjJlgy2anC0YlyTK4phTs33lir/zA68OpUnDNK5BzA7urpAldtp8lV
d7n/J22nTQ0kusnQJEBKxG8iyhJZ5BojiCsN/LXR9i/Iohpa+b9lcS8WSujkWzFM+Gc8/Ml9+Gfx
kF3TRaRaieJeLRrjdgh1HCtVut0QHbTh86TmTl1Tt5mflJZ6173gpncitoIZm9OwAqf3JYmHIlzw
bCiN32ZGX7qAvxHyy2w+Fnh5TOD/YNWKX9YvkgV58gAp57hB7xvMXeTBP5BHYnTzLIpzhWGTKOFi
63WwmAcSH0v9Q0sfrt/ZZoRfieCcnyQnC6kpchYwH7vJkPuF8pUmhzLpRW6W/UsX2qAD8NLUVbyP
yhmVggEvWlnQBjbt/3OSfImfWVfG2ifAMaiVp+tH284pDAC1aMTGlju/6TNH6ZxNjHuTTZTV5psG
tHrFBzZRhuUCJrKp3esiWc5wccaVRM64lFhOrZBVHti0/M8hcrITD5Fve/iVHM6yzLiUzcEG593f
G/FmarESxT2baVvYTasx1hQxFANi70Kq7uXBDK7fnEgMl43BJ7YlyeCWCogp1fsMXCFpK+IKFF0c
v86g6ouCZSWoxC9c5V/Mr//65XG+OX69Bzs7kZEa5a9H+hmG/8zTblrxShTnKEwdPZee6d0wJF6k
RY4qYU5T8yPNFJnxpvtbieIcBoagzVkCVUhQSE8JlRzsYu/C6p1Ba1SEbuPW2s1x4YbqFzkWhOVN
976SzCVPsVSMGkiMkHymb+Iu8w3aCwLI9qTESgQfQcaBjjPBClRk7mRNRt+9caK+c7S6cjR1by8/
mtYENuSXcgYaytR5YRJ5Mlb4l8h0AUTYoI583S6EP4lzKXFrptlUFSA//YXPGh1BCyb5BuZgFMxt
ZF5C9vuSeFSISyF6a87NjJVt0mk+Wcuvb2cW6v4EhXwzVzAMzbRRDkBo5dRKmaqk1muN2X4WDEbj
N1J4bOPFz6XQ7YZq1/WF6LW3j3eWySmU0mdZ35tQ5V9AAuGBJf5/MkG5fTzbUnRCTJY3IHCsC4hd
mjZyjSqEMvQfEB3ddkjvVUW6b+L8bkh7t21CwQCJSCR3o2atWeOoILInceNkfeLP+c0Cyr1ZfxcB
HjxP/+06z2fkrrNRkt6KdFznzyEI9kH9q9Ly91UdxTAtFGTBDKGqGpggX99nF4MpJy5NdccCIKAE
g+VGPWhHBlqsf/xbC2SyNDycIhPNMnhZdoPBGWUa5pOsAq0ELIFL1bGaP4yuDJxJgChgS6P2G21f
G263vy7+svbMiWfvvFIdGTtM9jgs8y69ZRhtLKtIsQufeph/86UX1tNQQeUT7ch7+7AIDn8Rljnh
XFiWoykq+7IDnKZWPRbNfT9Efqg076+fUWH/zKu8iYlBFqobFog9ccevz0j6wq6WVFd3ukP9xYPq
SI5eOMuh+FR3LoNoWHzlBahfT6bpV0BRF3hZpprX5HNOtuqNWK7Ged4V9MuUvSnUWSDgwhi5A3L6
mqm9WRmUzrs+zR51ZZm9pp0+KvP8cen6HcLp+6EAgvn1a73ICjihnOaUkTI1MsWpsqTwlB6DoPF7
I7yZREgzm0qCqKla1omxlPnZlYamdB6oig8vUDLOskMVad8nxXPWERH0xCVQGjvRShLnRhNb+X+z
7z3ZJSiOJ5NTPsWIFi8xGLwah3ixqzhK59r+z8/19iV6Cl0K+Fm58aXUiV8s6WZ4bwmu+rI1zv0y
zts2aheC4EWdAZ/ukqPqs/0cwBbZbxa/2onBNk8B40JjVzfBOdsBKVgHvzjvsOU4AzWu2wNr3ApU
f9mX73u/eE6f0A/8kQSN13nUUz1wDv89uhl3aM5sO9Qz4rBspl3/YfDD1jEwxhF6ozu1TnS/+C3w
6f5+aZyTyZnqpGPEIRpPnn/yFC/3pvpY1x7GnHvwzsxe7/YDOLoeRII3lRxcvIBsAxGfygOE0byP
immupl3ZBzKhtxWRdrPQZC/TPXa8lRhOw9tRqiY7VuYddevYm5f9goGrI7B6DtAmonhgoacxvKF+
AkEQbn0xP3ShVivxnBqbeSa1ZqnBT2GAkrEBSFj5qjBQ4nQ76im+vM96ZwAjvWjUY9NBrgRz+qxo
atb0kQFf1UY7KzELr7Ja6mAbPHPUvNultLvp2rTzr7vIyxoB7ht7EqbKiFsYwcdr30UiGs1TbLLg
Hgbq5MxYz/ISN0FpEWE1/5QAykpUCtmKNiuZPIJO1A3qpNYwm1CZ3Fz/YJMHwamYlvDPuJbAeeQm
t/6PtOtaktvWtl/EKpJgfGXqND1ZI41eWKNg5kyC4evvwvhaTWF4Gj46fnJZLu0GuBN2WKseUszC
BfKDgWoL2WOM3VW/z0A4ScRT8yJpnM72E9Km7P08oFX2kv2yt131rgI101EGgoNIVT5i9f3+zfi3
AqLMEql9OgT60/TeLE5jh3hsgozCBVjOfOhu4PDOw775r+EQ3kVrClIVoCwBbOl3dVnaRk1q25qD
Nmx9RmhHdfNuQXM6N9NdYc+nNDVul3rofEkuf8Qy8CvbWjiIsWWlNqCj/vkVXGC3MGyMNgkUqIvd
9mY4Ui/adztcwYPtK7uscPMX+6i7mLT2rivWpmAVA0OsUm184NAkdAJCYdZOgR0ZkVfW4aM+pm45
1c9UUfZtborMcyuFsVcCOW8/F6qZoBy/BDEgNF76Q/9ETtHoZ1jnbRJHC4g/Zq58Ml+N/3rkg33p
lWTuS/eS3mHgI1kCVsozHXWH33C/eEDqC5Jz8UnC1FtUuPVt5rXn8iwSv5UQ20QxMC2vKOoHNsM0
a2YlD+MlYLih3S7bjQFGIXbm4fr3fG8MfnAUKzmc6SroFCV9iFMWyz4jVVCZQZVlQdmm+2Xeawug
iprZDwEQJxC8qUnEghWpOuLdu19e5YyVlM5ajjp6sNyFZ/0LSLkTv/+cuYZT3soB/vNfvVvcma8i
IomtMG6v5HJxBr1FGpsDPGOoTgcDrOglZokGsr9+vE0PrykAs8TamvWBDgxo5ENiSdoc2EXnFdFR
N2VRwrl5EKxkvrPEGR9YwHTMszZLlA3BFKimN7yVWDiVQHiZPdOj9DAcph3q3rvrxxLJ5C7Pmq0C
o3v1ALCZu7ovb0gyOwsVoYNvX97lZOxXrFRDX0ozwbLcFJiSFEx15RbR9+vn2PQqq7vjvAqACTRi
R/g86lAfkpE6ltG62mJ7Tf90XZLoLJwXyeeqmEwZ8aIwqVNp92bxcl3A5tPZ1iwLGek73BBnwRaa
RFOZ4SEwur3X39TP89tyKIPUU8qDcah9NjekZD4AYLJAOkiC5SuVJYQfHMhKPPvz1cfS+qRpgDy+
BOYT9RjdTP/NdpWHn93P8DUBqNp40z7YSAMScDsB+PAg/ZgES4LbV3y5AE4pUTswE9WUkMHFIF1L
jccOY1KCS97KTteXzKlkXdPQ0KtwDuIDqt5wyJLbvVZ038sOCT3bHwP5xthrnSsBcvnW6ATBaNvu
Lkfk9LWzO3ORQ9IHxD6S8FUzDyT7H2+RU1RtTKpM12B0tXUw7dfUEBjC5gN5fYVczjKXRRsqIyxh
BlNLe8/KWHhZ3HSHdpefRXmKUBqX1lsALx0tGUrRfgnPLexB8tVD+ReDy0gCETbMdkJqGDK4ATXw
D/OzuPYUdgA0hXq0nnk37u09w49m+BW6P8AtR59MtzpYe3SCBHHmvdn8wfxWknnrT/VKGUgzBEmv
PCrZAqj4dMKGIpBdY9BTO7ESf5JU5QYrY7VftrINRyBlLnARTwb+76eQAr2/tsddFRPNHWYCjnkM
8LpYycZAvG562qDtYqN7aWj1ptbFvogi2TFb0CoXffLTxAOmTENM1o+P4Vy07mh0T0mqvpZjajp9
o/hdM7H/tf3SKlnodPir28n00hgEMKp5Z2gJCaJwCd1J6r6FHfmkRv0hLhW/Voc7Sc5tr+86Id3w
pv9f3RrntJLFQOAOkVUyZOTSAyT7bYKNE385jjdF0B5r1zxELyLq000rXknlHFWUpdls2jAxbPA5
uqm4gNx12qX1BM5KJIdzVmY2lApV4ZJ1xVmQvFZHrObvi10DmlzipntM+mMFUiT1QzOF5cur03E+
SsZOZjgRSNV2/WE+V2DfHgP7SM/i4tfHNU9OFuesFjBQ9CRNF5TEjd1SwKGML8SrdpnbeXPlWODz
2OfHRAjnuxkGVmfkfJjSYBGulPAF7crKfECd3CKNeFBAH62N+i5J8ydbGgURlmnFNQvnPFmNPhgw
Y1CgaAGK2tJgJIZzXWG29QXIHsh7iP6BfkFfkjymZjUEUXqsxtCd29LVapH/F0j5MKIYTykbPFqC
ytd2bIQeDQzUd9430EcUtKZdEaM6e/1o25f362j8vKJlNgXRewilRennxZFKjUjvN0WgLAhwTEwz
f2B46DG0GkkscMrYimLlCH3PuJbsh9pRPeQ9QiUUCeSUsG8nWnaJjUCqa6MrlcVNaSh//cG9rQ7F
KR2o7XuQVuLeWtvonKbNwQpmijDqPg5jMDO+SOH5HahhqLMe4/E5BfkzmzqXD/EjVkmAziN6U7Af
/MGKVqK4glhWDsTqmSI0bZM7GHpyRjs8NZLlAEgODf30jmZJ6tTSIBwv3XQaK9FciM5zUF5jtGVB
go699/h+7JziscQ+EqDqztYT/JWKJiL91H8Ve2VVoCwWF+kseSzGqECkk60iUNvqZ03Ae9QMFaDl
u3k81QCBJvoMcCi5Q5so7p1cWUIfLGKHuAWgnkFA3KUdorlCSbS8MfQpBX6UfBxreu5q/aavkm8a
EBudqpctgWlt9jjW+sEOt3pbEFovalcqKAYYXeNUw/BJlkZ3NpI97cnPPAz3bTjmfjy31b6J1DOS
vj3WgqiDYu/LVOmxo0RgeYPb6UFHHZ4zgEwBVRteZxnPeUh2QKh6vm44Qp3mgu+SF0uqsJeC0ebg
g9adPBlcdSocMu9xk0Eadv5QgWsmOaOJcF24SMm5EBxSgPeaNTSNzbuVd8luDhRfPYmqANvJ9Uqj
ufBrIATpTQO71R3q1ffzOfKpAxRBT35W9yJp2xpsEEVHlQj1KO5CyTBUVm7OAzoAuZ+UeqCVwtyF
/eCP3uEig7s4uU4SRc5woM6X3eSxxOsk9bTX2jfuyjfZY30s8PmeRdVk9tdeE8vdYydNFiXAOQ8k
+zDH00u3vMbx5JVS8f26YojukAsZRR/HgxZ3U5DYpuQXWW64cmiIHsnMkV07Dhc0CmCtFlomD7jF
aE8lr3HBAI8KOXpVmOeJQdbqXz/WZrMMOHf/6AbfSBn7Kp7a9/CONHeKb0rgskRnxiKXvSpn0ji0
w2REEoBE2xOIZo7zymH5KeDG7oZWjZGCGuf6UAfLKfQaz3wArpfLOh6V4KiCL8gzcWkKsTOSQEPj
1iviOdBa0WX+B297uUwuVJCiSBSDFixOya4eSN/roPpppI5+O9/JtaPvsMvqzqfyyBrqpeQM+3L3
Z2H68hvYNaw9/mhp5aLgN8jHZI+Gwl7fIYkS+pSPtFzvmcdFDudUuq5SGmoiHZhjl9XXkQIUoJHp
90OguGicfBo/28//o8ZwTmYelpCCOZY1FNrnMMbKLkruuw6da1/xcz98FDVz/8MXtU0dsH06oMG4
LyrlESoC7ElWzmCSm6POcIqq+5aS4iHKlqdan5/HPPmR68Y+lapneRlNR65KXzFsLw7HwIwAYEMB
dBRlX+IE4wP5JB+1sfcNbAGBdW4SlLn+Q/C8/GDu80exmU9ZhFwa2eatCbJQABanx2kBixmNo8FL
5gEoEeVywJFTRPF0VzXL/vp32o4Fl9/AqYYidbQDiymC6HTqKfVIqiJP6DBkae6XtnCvS9uwawsD
bCZ6iZapgTXpd4XXNDW3pnBYAiKXR0CoSJOIqnQrWkOECaRdGXy/Br981lkgK+lK6N18VAgMu9tB
zb9gfeu9GxyEAk+1ZVtrefxDzxhprlpNQpGFVLfj5EQP5ZN523hs7j480a+YtO4Et/hxlxeLdasz
8u+8vJp0ovYlC+DFbfk6lU7q2W7j9T4z5+ppjlGAFqUNG4n9b0K5xB74z4Y0lvYQNGOaHNHIe8lM
DErUBTAki3bpXbOWj1nefPoTlfn1PXmrVkyCDZ4B99s0pyX70gD4/LoA4RfklLJZEuZQYAI0yFWn
f+7wVkfB2+sSJ34EhfA77aRA5kby8NtlcmY3Dapq5ylOxbbP23tlH53tswJaJrwGn0SxTnhCzhdP
VaXMyhItgXo2drXmMhoYBm4s1S44mj3lnAQibRHZIT86UE9qTxoVMoFKMbrG0T7FAXXwOmDTWWJ5
G37MUrE9ZFoyijo2zzwJImgrVGpoZ0oeG1L4ctn4eYjHEgYEsNku+Hwbqexv0rgMs1nMpI6qDApz
SB414CbGd3jnYhLvZPuoyXnShFoICjzCBrZIMJd0jmo8YYMJumqdU+poJaAvIb06Gx7ZabZj78Yi
ADBDvwNIqejQmzp7uWK+fqHXyYwsAu+t+chaDPSU3Izem4qRl9zVves3zPSfyzdxwZoMMFTZsjFm
+XugKPtcmvoZ2/l2h3E/7VML0uIsFMwNbV/mRQhnFhXIoKN8gRHK1EtkZHn6serOc6gK/PVm1Fsd
hnv4NEatl2aFj0bC4R4lheOcvF2/rq2padyXqbHNL7DZ8F6yXlJUoxuImMH3tnjjo/rVKw+SIy9O
41Yu+Dd0DLRFbvJF/ySek9n+WhfpnAfNqFok+lDQYGrQBpKrx85UvNnSRU+u7Yu8yOG0YqgWO6+j
juXs1KPPwwNIS93osMCn6K7yc9wL51y33cpFIqciISpBmpQCGqL3kKVj9J6cMqziHmwX3XQPsD6Y
S0y84Rvys+tf9P2LfbSAi2ROaapMqmZqIVVi7xMVLntoAEjfO2Cd9jF/fzcIEsFth71SIc6nmV2o
9Y2Ey00P5fOwq3ZoNBz1Y+gwCxc1h7besr8pLOfIMoOW+lzCwMFscgOawP6QnDJM02Lc0iO5k9/G
+xk8TBL66IKLFSjruymtHl1Ghf2CXBpZOUd2y3sDiCNkzwBOl1s2Qw2enwy0KILPKRLKFWTNuR/t
QoaroVIA1Bunb78Xei4Qsv0JMdip2sAlAr829wJqTC0uZoAvBEqO5QF7dltwFlKrvh+lQXfiRI7c
gZgTOhHFviFh5paJ+ZgpoWiTatOxrn4H5w+i0hzCJYbulvWDCtIU3ahcpW29zBLBjW96hJUkziPo
chXngwGl7UOz81pKP1vqqAj89+bHWwnhnEBVZQkdbVxrpzxI80sqS05LD9fVUiSDM3dwvCgWBSNb
YNLm1Gr7Vh8OY+tfFyL6LpyJ03AGqCXtMf7W9TdJVd+kQ3LS7SZoiCV63G56Tp0Ng2FxCaOFnMZL
VplK+YBqn71nESl8UXO/94zj3+XTrDmgFLCr2ZiOqIS6fZUXySyPWRl4FdqDmYOuOeixOJgbgxMP
N80gfDaIxHDGVky5lecLlDxvDmw/Y/Hi3M29ygVcQ7j/16fb1vjL6Tjbqo0yG2IVNaMcROGAIwsX
oRthv/xD6Fl9Onby1QUaM3xI17JIQB5nRJ/klGOgpMkf/542FuPJia6SM7ByIt1ihwgGsQQ2YFI7
tQy6pqoUhLh3rp1rB+OMrA8XI8I879+V/OwxM7zmdnjLbvHsixZHfsu98KChrKnnx/oN0yCAQv9Z
PowlQvxJmE6LPiRnjHkqYXBafy9AUjB0YZeFPcoQ/8bT4KEKf5T3oRBvi+n+tRvgwi6wFwYUDnAD
5E6enfaQHRkkeoHVi381K7/tcH4pK09yU0c1GfOK1Xti4MfFnUOTx7xLAlUOBbFv8zaBFYcZdeBh
qBZ3sAxhLdXzagmSBHzt2FexBcnnpo5eBPCr9Eu56JmZ0yXIxq+hnh4GY3SnTveve+jttG8lhnOb
C7VbBm/0/4WBgx10Lqubas7kN69/aHkrcZyv7JrYAhcNxC169FNP7SAeQr/M6E/BsTb1biWHc5bG
AK7fOLVYlax8ZmtM8ZN2mFzFHe7bT8IUb1saiOBACUnA4MLZORms0pyLmcUe7Zidlr1yaziKC7jo
nQQcjOtn21aMizDOjjUt0aoiheY1inxQx3NTWft8EunFpiWZmHlFhxilbZ4jZuzsvjQqYwhKNfw8
2Qr6062Pp2pzW9AED8vmeZm6B9Ki/xNmByXPTbcDHtvYD3g/pFEDHK70fp6Tx+uH3zS71c/iDl8X
WqKgj9IFXYcBOO1r2778iQAdLWwABaH5xdkDhjRVmrJgnjS3Y4rGdiGEeNj8gEBp+UcEZwN0sNpl
SZGpmIrTvUiqVwYT6jiD12hu8dy+YA6JbfYJ1IY5pA+eeCWVtwhj1tWEIsg2cewi9XMNQ3dsdOsr
uWSsdEGE9SxZNKm/NSGBAsHlsFz6IC1zn5ByYs/KyVsAe2mNbvs59nLMMkuf2Za1jBGCG8Z4ii19
Df3EOnLtV5s4k3AghinHxyvABrRiYAsaex+/5xlgOwfMlQozRXslxtjAsUtcbJSfw3vsdB61xjMc
4qIhFjsIweIvsP3df4nng1OyDFoxd/gCsfxikJ+zhi7u7rr2blvtRQSnvXFs6IvVvre8O/sWsFeO
HdHnsmzPzRiKEBBE5+H02OrifjZnmEox1Z5tfR1ndVdR0dvuPXG/8tUIp7jT1Fu0pxAD2m31WNwm
e+2N7KfPkv/3RqrqWad4D86Vvxhp7r8Yh2QCrv0AToUbooUpII/ZDH6XO+/7QmfT1XcpwCzYFpiw
xbMZTrCI/f96StjFr/JhMzVALzqgYsCK9cbLeM52bPyD3nZ3tifKCzffTSthTKVWwuikSyhYI5z0
MxKZWH8eor+a0X4h1c/IFOQ0242BlTAuUKoUOIC6jaSGwe7HWGeuscH4lGCvJnQwmXYn3U+jc90k
tptXK5lcyCiWsrNM5m4Z/mCN2ROAoCgYnzVAdix706f8rI+OyNtuLW7A712+IedrkqK3l7HDN6x8
VsjLfLA7qK+T031C9ywPip8ZDj356Qk7zkAzPek1qGKd5iQF148v8Ag8cnakJgk6ZjkFQJzqgLrM
GQ3sUAz6vvkDYHDWJrycmZ/Tj6XBSHqwaAaj6TIezSh1s6PlWSB6OshekruyEMJepFEa74QUeZoz
GffMYM/0m/TOxHyo9UxRWbOCUHbmvSrySNs5yK9Py2NkT1G0VEMNi9FBMplGrxUAoa5/NIFn5dvW
6SBrPSiX0CHUHzv9VmGD7OTpugzRKXgnY6ALQiuYRRrDtVgPVd951yVslwdX+sC5FkUpE/yDxx9T
BizQHaVHvIA96eEdLkFUmtvUdDAyKlgzV7FpzvkWQCVISqFD+3ITy6xqee7MXaO3XpOKYHu3FlKw
EHYRxbkUGQhLbRtG74ree+FOec6/5AfZ13xWj0GL4O96DKhExNWm7Uq2paPaCmAc7QOYi6xJcpYZ
4RBQWgEOpI4/x6p1Ay5OP7K7uyGiu1aTHtK4PTQRqkKW/Ck1o2Aa5drNgYTiqU2771rAXhMhdvK2
Na5+G/fFpQQP8LJimwNAy5hd6314Kw6iHYZe5S+LD4o5QGkI1IyB/3+Iz4BjtcD2A9hrwglViJQr
vYSvMRzLg37DXl/kiB6zcCJhaxkQ3/0iiVex3AwpNVKK7gwILLCMPzEMB+PedJuDpDmYNf4bIiPx
snsgSPz37PbMwa7kc3qntqBQJDo6omYBoKQyUMx8l9qCJfxNx4DVbFXXsWqFJfzfEwIzlxKrinBI
tCvdXDtKhag5sWmpKwmcz9bN0mxU1osZVLCbzPc2TbxceyrkN4FmiI7CpY6z2cf9YiHdYJBZKoxz
+gbqEn/yW6fwYr/51oh0USSR/fkqm8q7JioUC1+ITdgl+Qnbta7yVQ5a5VD6kqd73ewoQkTiTQtY
XSjny3W7a3olRLdHdxgeBUaQTmQ3HHrhQpzoy3Gm1mJK0gBZ1RKA43DM5EOWvJn1hH23n//jl+Ms
bSibprBT1mcBUAqjL0oM+FXGlkDPIyZdh89/VFaxdQtFI6DkgUb69y83jEarZ6gLB318SufvofVY
JoIl0O3H8EUGT/Cjgn1ezaOJBtqDjdWq8t4OSsvRb4yv1k7xlH1ynj6Twom+2m5xkI5h6GWK09v/
Im/a1tNfpzU5I8/bMjfrsqaBatfOUu4X5avgC7K/4YNXXp2VM/JpoXExstp372F/7LYMsh3ZlbcR
DhMLoPi2JjEtdSWLs/NoNtCVGNnDfhfuhl1zXmJEZXCqY/cQ6S6IK9meduLMALSoGQ2n6pdnUcq/
bRu2ymYbFQurSr8r0AjEsSlR0ezKZQwj0NYby9yRpjbIJyFux/bnu8jiAkESKVGKb8jeNKaDRpBr
RYc4SFzZOrD+OSMwS0UdQ5FMzkBGPVyyCKAIQSGbz9j8OmWNKnKf20rz61z8awUpVReXI5JSFsrJ
zXL6u5DKBsZEn+u9bvBRQS+yOBPIqIQlWB1DJIvRnBXM4pKy+V6Y6nlJmtNgxalXKRRjy3n+k3TJ
IY8LzZdKGnTt4BcGPTV6/7OaCRrN5U1hF280KzGDApbISjcAdFTGbpFPT1Ii30RKcjZ7468yLp4o
xvgdOuSfGwkzVKBscjopPTTUeLhuf0zbrp2OM78qs7upb2F+dqur2MYqI6eptAejrr6SkHyGE3ev
C9zO/ezLfXJGqEoktGMCI6SBtZs8/YbhQSfu4iY/MLXplm4ukLj5SloJ5GJtqOP5oul4h2GkykKn
R/dSdcI6Xa0InmPbD5mVJC6+JvFI2haD0UF8Y+0uaglEtr24vi+UxgXZGbCCtA9HaJo/eSDEKYN+
/94JvbGC/EGUPotukXNbS0EwdDQh7k3Zq0m+hGmQpaILFLgOjXNXWDjXbLBTYhOnAnBGjrnz9PG6
9olOwTmnRU9VpUuh7tQ8hNPZDu/7RVC82rIosItgCVUDlqbJc0Qtclv0kw4lMDL1sZH9Nv3SyOhD
KE47F/7142xd2FoWpwJpPEd1zlSgjOaveqa5ANb5cV3EFjYRY0v5dR7uw1dSLrWqhQ8v7UsMQy0n
64Ycw5PY07K7513RWhD39Ump5qQ2KMWoCXGNuXSAW0Cy2snq1wnv0VYavQwQdNePt6UQa6GcQjQY
+lf0GSpnLp+78anpdmBRvS5is3e6ksGP4mtqKmmob5BA3bHnBQNnlBZHA0WcEch743ER5I8CreDH
8GcDO6N0ZF+sebXkQNbf/scDcUFDnykdwgQpTOVTjy2RTzYGMZadjLwpGoPSFQVh4RVyQUOZe2sE
CyXzrGyiBVP97Bb7I4NSwLCOeHRUKJFd8uqFVtB06qwUb8IYeL+q22HcBBLJeUEJGkHxX0hkt3ZF
/98L1CuJ1jibWKzEGdmsbHRKjoY3HUfv70l/0Y1u6wgqQ1ghYGQQ3IVms5aUKsUTY6lQ71m+KlEn
ioabjlABywmGpd9bsb/fYLmkjbLoCPSsiK/5yr74lO0SHyvMaFOwhRADlH2f47NoOHbTpC9yeXNL
yVzUig4fjxKTk9rPFfmRYgTqug2IhHBZIZWbpplHTMl0dvJda7vvtLCCqJqerovZzJYYMBwGBiwF
QySc9zU7OpXUhlKwFYmUog+ZAF8M1I5A/8SKRAt4DeGKBPvtHxRxJZNzxANAlvqFzVnpdR65llqF
aKHLN5k9AgR1JKlDy8Ub5GEv2+pxiIxbSxl3gnNvlSrW5+b8sl4ZmGNbFgxmgEzXzVvlDAwE3QV/
1+x0lvYyjsVDP6eeRofIkU25F/yArVfaSj6/VBAXpM9kicCHUsVrxyaYgAA79cbjnFkiQ9nUJSyf
2URVgejDE6RMfRkO02xjIRFPYDtxOnfEzmztSy8RddrbfoeyVxVoprD7tJlC4gX6SzKfPyzK2Bms
NcvwDankWgdyZsUTa499H4+KsOmZ4nxQrJU4TpnV0lZqaaEkSMizXE8Y8GrjzFXM7MsQJ19z+410
6WeBIm06upVMTpn7RqvSQsWED+MJmjtHs/zIN9HVU9zmlTROxVr4f+SCVkI57Q1LSR9nLEUGCgUS
67ILl8mZZkEY3lQbDQiooFoCdTA/Vd0NYfR31TLtZDPIDSA2ZXPhYbupFmjoZma2ksTFwiyX5Cif
VKS0KpyOiZw2z7zeAhkG43kH5FUyzXtgjwvEbtrgSiy7gFVATBmFA7CnaBBHmgPiaLUeHB3QbrIi
5CpWtzRzJYozBB0S8t6EKAYzGr4wDEeWn2WvLfbWRYPAmyq5EsaZQT1U2bRg8Q3wrbnTKcEAKCiB
1rPw/cHSgJ5o6OAhNxV+yrkAB2KxdBJ7ZDMW2Txoe+fvVnYEPE9gKOyvC9y07JU8dr+rT5V1fRYN
KtqrKuiQHK3COl0jvwwqhpWM7mGm5C5qVMEo97b+X87IpTBS0lHdXhCmesOn1efR8M3o5fqxtr8U
0FcVRdN1jZ/eHOp+ViVYWTBh/7oc/KwVAhdtn+KXCH5+c0zBfVkw4CK7QzlIqm31VrOwAT70MXVq
E5O3M/gtQOen2vJtZDanqQCwXTT9sMPwmBbWoaaGyPA2G5cghP3n3DxnEul1a7YrhQThefTN+L1h
iVLp84gi8N6417FMOPm9OyPtHx1V1PcRXQmnTGkYSubQ1cCzB/Bok7qx4mM5QJDAMSP7aCGXI3La
MzRK0aHWMAVt9zBmg2tZX6TiYDYdgN1FtNEiWZz/7JtYinSZFdngyGjzKlcvWjv72EnuSlE9fdvy
L+finOZQF7Y1jrB8tos2vEWn1ANQ/Y5he+kvYhTwbR99Ecc5ziUx87JYMLdnpUnotEm+Q71A9ogZ
ueCkDK6b4+Y64VovOc8ZlYBhC2NkZYzfvQL3hIZRJCfz+9hJv0vfqp3hsRn16bY2XfKJvLX1jWjV
dVM5Md1pkves6X2Wf+Xp0Hidm8RO5QB5IdC5Hb1Fh1dY4N50PCsp3LXqcd9MWa+NOGi4KwCESB0G
P137lubLnv3S7qzKE2EUiIRyt5uolaRVXQQYsMEFEp0HFCP/+gfcvDyDOVNZw/4sPzU7mHVKqqWU
A6MxHSU0vB6V7vH5upDtrNbQdPZgAo0VP78p4ePJmL4BFtyxDB3NB6KIAx42LFO4/a50RR3Bzezo
Io6f15SHXgvVDiYQYpUsLb+k0dmIIifB1EUbngpscBijyHttmt1KJvf8DPVpMGJkEYGdLvdpV+1r
OgYKmND0LBeE9k2tMCwZpQKQbhj8vIyVhOlSFsAhsUfdqbKXLBS9pbcv8CKBS9E1JQcSaFfCFbdf
Jql06v5LH+cOJXjfjocErc9mEJTIthXxIpJL0CUpsqfKLCagnvrjRBwZELiLqNVx/VymzN64K1cB
zJe5AcAoCSrdcjTjSJTMpVpx0PLOJfBX7RdSPl7X/W29+OdcJj+UkXYTbcqc5WGD5i3RPSWDS/rH
cPrrupxNpQD4BR4fBt6sPFMUSXvDaiNUx4j8vtZSCqnFWJD/EJ9XEjgP2MVtP0sjm8kIjJ3WBQb2
TcpTcdC7gBmxqB62+a1W4jjfZ8S50RnDggMt0TcCpJu8lO6QJDxMk9S7Kc0PoRbdlYDkuX6R23XG
lWBO+VsL+xEkg3lpZ7BVfNdczLu7xg+g4j2XfhYId1A2izsmoMIBX4BPx49JD1RWsklj9wpclhsb
6QEwRRrP3uX7fzF2uX2tF2lMj1YmMFTJ1DY1Tjd9Z6Cc4xmUd8Ut/uVnDGQYyQRNCDr9jD0x8uwf
gyiT3C6frU7L/MBKvlLGQC+MCXmf7MHdslwIRIaApbFPDXLY0h/3GlYxr3/Ubeu4nJrX3TFVk3yC
d84s+V4ri30miZjMtkVYRAXRMgO85gLAqNhxUmTIhOw0BokChpRqQR9r00WCce8fCVwW3igTttFz
PPp7K3VyMvnzULq1LKLY2BTD1sINMDqhiMEbns6cJIueOvDzXZJYbl1ZnSsvwlWlTc1fSeIsDWsd
faEU0HzbpD6gkRxpBneZ4SNNNevZaebsLIefllTzekPEzbb5uWxAP1mW/J7W/a6HMmnmbpBwmVI5
eKWp+HFrC+L05kWuRHCmVk2A9rZiPDJSFRt5eui2jbLX+qfrqr2dXK3EcBaVze00x5aFCAOgXcLW
AL+Znxb3zdiPp04wYvjeqfoQBFbCOENaSNRJuc7qk4x+y9xHwNVYaszD9/+iAbP9jVBSQrHdxmQw
Z1JTyKomNvpXRnivyD8mKspzRAI4i9JnOQx1q58CxT4uxltjCne/2X18vK/LEbhHrZbDZFUDXmEE
9Vvpm8EYucsJaLIOsIaS5/gNUE6eAoClP1obA1z9r8vjtE/ORjmLbBMFJxCygZ7IGTvlWPdt0GeS
a/YV4F8bn0SV+wfqyECfTRSxwWHD5/rWBHYBYqIIJAP8Z/GKI+YSXLYFMz+Lt1KZL+KvdyWMz/Tz
gc65EgFeyVwQNItvgHnzczo4Rgsm4MQURJHN4AX6MB2zMoTgwcm5xmWi8qDlNQlSABkNTnkAmwFL
DtrjzHDcZi/37QPS5utXuqWltmxqmBnHVifeT7+7qs4K9bafUPMKh9H0usGSvJ780baNbWH8Hnhx
sCr+bONSl0rcMynm4CvDA7DAnHT82aE4QksXZCpOOO7B1emG+tvU7iN6muoXqRNwWW/Zy/pXcCFB
LoZYmVoZTV4U27T+HH7pSqfEpOr1K91M8mx8RGwcqIZl8He6KImRjyyZ1c7vzWRz1UxW1T/0ZWuB
nDlqbZJUEkEJrRqVhzKd7pPREOjJRryBchIDe7+gx8JG8+96MoQa0lYN6kfVn1KD+kQhAdZsJ7g5
9gU4k7NlBTFTA7y+DKbh36XMqCOEuimNKGTTm0R3hrfOLb721LVe8sDClkj/Umlub7o5ukriSf4N
Y4BbMU2VlZkBy8+JJzP6jaSHeAam27nKScMq6n7wpjeAsO5DN/qmPV4/8aZEJk8xQKys8IbRmPOs
Sw0bnZ6jQ9Gb3ki//G8SOKU3qD3bxQilt5rKbevczXpB3H4fgua/GjYsVPSrFXCL8dmppVfaOJko
ScipnB6sqMxPadiD/zpSfkQW6gjqMMrHYSKJU8qR6o4U99ovahAuC3FaiQzOEhbDHlSUBeOd/Dr2
Kvi0zJa81anySe6qwQFO7llOyAED4K2jSra6S6T8cxgpX7opu1eLwUO/kTpk6OK3MJnAAVPViUvD
bKcPbevEcvJcNOFRz5fPlZZm2HNZUFCMFvO+smq0CpWIOCQKPUMrUzenWXyg9rRb2upBgmN2m4Hm
noyXlDvk2MfOLRdgtw4wIc8dhqZdtZXOvZpjprPGUDGJI2eS2/OiD597ACz5ZTUCC5Aa6l/Aurdu
pyp22R7gTo/T41hKb9e/+EYehfhoIq/RDDwXVH4kIolrM2xAcxksYW04sjE7k5mewUPTOnreP2Pr
0W1HYAyj4hKGg4cPI/CAH8wYIQxDJtBoTVUI3p7/R9p17ciNa9svEqAcXhUrdXS33T0vgqOonOPX
38Wa0CqWbtEz581AA95FaifusNalGU+RMWTNbFbBHIPxPC2K2ZOjuHDAjByMibQzDLS8Y5mXcV1n
q5dy2e6KPnT5KCQTpnXiIbOXNHPqsD3AqbkpAXNgn++tIj3gMZXalWw5Onpp9hSGL5z7p27iwh7w
MySwGNLLNy24ssvjR1C0IZ2VKKDl3Fo8v0Ol+x7oJjqWHvH25ZVPrjKVS4FXH9zQsW0oaVFgzZrd
Vqpd6C8zug7Zg8mDu79yWFQURiWA7mXoOkpCl2fDfmiZKmFXBnL7bTF7u1x+3r69q0ADAaomyaKp
qYqqsBsX4tKnmIGJSGCO+6qd91P1HJu8BuY1mc2lFHbnIq0FWZBDfCK6/jtWR1o2BmWSGViYiAjB
VeHSHb05SLlp3tW7lJHMvDsUq7LKJBz/lDztwbq+X7AyvtxRCqvbV3ntCBhZzBNEwAjPUPTQC4oM
Rem/ut3o93v9yC+Lc2+UiZ2NOCempKhRoAYyWMKLB6OzS0dwKiSu6K0rjrmL3dkWdA7/AkdfDKqw
q5qPFtdTFkWEBGO/2JWF/e3sq6ZF7u2r3JZinrnGJAkZyqUUa26qvDRatJyMYy/XdiIeDPnL/yaD
pq+rk4jEsuLUEKIgXV4Vw+8wnDNxEqwtx4xOyT/HoI5kJULpgE47oRwejKHiCLUKPOMh8bW4WGyA
pMW2XvYP1ZRyWvfXy6lnPfwQy+QgTV8L2TLq1CGO3vCDrsVCRzAjKDip5lDqAFBkzVjBkfa3r/Qa
a4uRzLjiRDNHWcBsTkD2s5M+g6d+Rx6w796/a4FxL79EngmqduHuz9pg4sBjN870gO3wkkdAff0s
uPwtrJeWi1kXh0amlj+ARB2ZbYrBEwrRln9P3SwIf94+/Pk/ZOPQ6muzk8GEiGk4Jzj8jH2gYV/f
NTuK2wlGPE4GuBUUVKzIYYoQb7yrR6TeNEkRFvDZwMrFgMBrEnMEbJrfSgBj5GNbNXFC4FzkMraN
8hBp3qJwbGP7+6yEsDbeIKtSUgih7ebuZfhBMWvNH5TPxUh/Ayya6t7V51nJY+xdHQ29BQxOFIRK
7U1j6eYqUAJ14ZiRtzp/iNDhNt45KsG7SMYBhDpRSBbmdfDXpJArJ0eLEri54bG7E17KIzkILxyh
NMxcH1S1gPejmIbJltossYisxYLXmXz08SN08M39/CMDTnQXjIvLG7jaTAOpIv4tjwl7lbFUdTwX
NcLeeRzKVQWMQ02OceiCyAVv0u3zbd/phzgm8unGgspKWJeBFaMwpO6iPAJc0afbQrZNzEQyrYJP
QGZzyrGNEjBDQjm1FjBFxY+2924L2D7FPwJY70S6MQIdDrxTZobYU8vsUDulNW/n56oEQ32g/iGF
yX6yhZBaTaAKxBgPojy+YpzkHkUnO6trjj1zbuysJatYV81qncoxEgMlLt0FQL4hl2VsS7E1FAxU
E5B/6Jcz0aUFiinFv6U5j+KLkzPsyu8TqpEoiHbggSYCR9M2XZSGxglAtvHgvqrCZFWRk2KRBTro
Jx8o82/ofp8joIRhCCe1U+50+JZWaBjhAA+UqKP0Q/++ukSsdWtiWrZxoIzartVNBwuSbp3xRk43
s8e1HMYXgpQ8j83mfLDZq96FGE6idLrjjPFCu95bi5e7McrYIw8fZDNHXktmPGIskqRQWuQm9Bvm
u+jQzC6FBFRPwp507m0j+3+kgR1A0jXYssnof1dqmTWNQwxpVWhX/rQLfTqcnGPxidv93f54H8IY
Pyg2RG2VGkeb1aMo3CvlF1HkZN/bGol5kb8PxDi/JDTDdJLOaf9Yg16nDlCmi4M/U/4pIIde5dg1
9w6p4a90MhmLOV4ykb5qRo++oKbj/FDvzeO44+WPWyEaMxuqbui0LKgyBl6OchWj6BMHgnGXFo1j
hK29qAMA7b8gQnfRQzPw3mz0wthgiVkmNEc1lMuvapCkiKawAQ7mWR8T8kixY6T7FgN9hfxwbpzz
PuGmFzM1ANeg5imiwHt5n02OIYhUgprQmfk8P1R+HsSoENEpgdkddyLvOcATyOhlo4hiDNQS5ANm
fTSiNBhLsFMLtS8a810SDW4b5o4w5YcxMk/42a5aTaX9XyxxdWpGcTN5lFUdFE3nN8mHFoF8iatF
20ayksVobIuSSgf/Clo2JECC6tQOcVcFoczhFYQ2Ld9Ew8UANbaF2bvLTxqqBukkw4wCRfFANHmA
RVa9xBkZ2MyztA8pbLkNjBIgDuuSGqoKenbQOqDAfIaczoFeD+4PHuX3VkRfy2MUtV5I2YWZhRyo
2i8yqrsCj/Bj88mEDpxoYu4UJVQWs1VKBzPrpnNEj3Z9MOysO7JL0EHlVqA27RzZAVh9VDzS2MnS
zEjCGI0WanV0Vuav1+AEzKDffA3S27lyLCuBTIgFpUpczCYKT/QRPu0Be7OjbvO3FH5T/1aymKCa
TaOBQgZc9F8Kn7moBemnyUFgxUNftPk1UJ5IpsYAn5KT2gqjIGqt72pufBGsIhCTkPMS3Vb61dEY
02qFxrLUHqZFi7vTj9YZjvMPStlwfstwt/M2feWHOLYJLYgjGIEBWxwk+26/1AfwOzriJ7qWWtdu
EUiJx/GL2/cI1CxNlfDWsBi/2OVVFElARztXKaheJq4RQqj8SQt0f95N70S1uXa3ZQ06mLAtgArL
MvKxS4eVjiPpiUAdVupj3TY66qiaU1DwBjyIbtf8BmTaljdZi2SikD6gf2IaTRw0yRRMuvk46bzV
7K27RBsT8IcKCMzR2L88VRvPejdH0MleGew0P3aAJ47/dQcfT6qVEFZDEqMx67GhTyrlmzUWftU3
HJ3nHENhPg5GIDD+mUgxiP+qY12NLyRT3crMOKp3DYRETwK/C8A2ZCNXdEuZMYgayeE1+qJ/ETXM
i8+lp5ehHw2qWyTdHlj1z02WPKRZ+jgsshfJ8p1cSm+JqXxRxeml6mI/yur7AfNQSlsdgee/N8Ty
aA6zb7TZ0VoIZ6RgMxnVMQeDrWqZkuUy5pJFxiTN6kU5f36wgt8p52+9naFGpiijxIYnJ+NUxVya
OqtHbAKHGkaz7WrZW/Vsy+nbbRdA/x82UOgYigKoHPo8V7jlbVblQtugxZMb+r1SD6dptFChHdRP
IcrgtlVPvJ3YTQUzJTgcA58eF3lpJ8Iwx7UWNmUQaUehkGAqiRNO328fiyeEiX9YXCw7JJll0DY/
xrCxzaTHavMzR8i2FGCBqACcVBTWfQ6tojSlCn/dzdiIi5Xvi1Lu+rHYyR15TZG7DFhnzBSyi2QT
gJRi/7NUxB9SNx37Dn8YFVAT9Npsg2feUclwCJXYiQTBi4r5FFr1J22M/SzWHwdQkbWN5un9eCiz
3gYOyUtWpl4TYvsvLBanzWZ5ZxBddMywKYBsPWOvJKufFJLfSWL8CBbvd0ksQb6THbNa9sw0PQHE
3i3yMnbGrPa7PHobyPKchNUuaszeMVThVe2N2kW+6Yn/gRWCmr8JyC60jqHdbAxQCwJ6MhllO8pw
LXqIrKI9ADvRCtQdyIF4oXX7S32IY/x/0mCjFguVaJrWpjM3X7uosUW1sW8rBE07roxpdSjGP4CE
vJbzCjX4vhx3cYcxgFC2HiuMKduGEdVe3Xd7QJPyBoZ5h2NeHFMUmtmSwpWWWX3qpmGfA5oU01Ut
r6KxGUVX56M/ZPUYL4sxBEEtqmxJI4C53m0Ti3OD14NxjF4whiu3SpNaeKMG0sPkg8O32VPu4NhR
iCO+/R5jCO9UjKsdCtLUaghumyVV71Qgs4Nrgzi3NYN7LiZjrSTUD1MdqgGsAcyigEFx+lZ8mQ7S
QQJra+oWP//19DVzk0w+YhWTtYQluphh5rXJr65O7FbkeMDN6PGhEGxnfVC1vExJVQehGR/qPHXF
MdmBnsKV0uIPKay5Qx88gUx2UidhIVYmrpHsm/1ASWhVDSy0xBff4chcmrMaPxp3Xlzl/fYX3NIS
Q5RFVLQBsCqzyxWgSsYcSw8tMdIpaMNyF3U8cshtEQgm4CpGEsmOVhFBVZJRbKAjEnYfS90WjIrX
v+DJYBxhnGSRtsww4cFUjvFSBXEscUo+W+7IQFigPFwShv8ZxZPmubbGGvRCY/eqZvdN+RmIYrc/
BkcEq3dKg89R0xcEuOWcUrN+Fqn+S0i5JXieHEbdjHHEfKSZElQfw2D4MTz6H9UcQDujA+QavAod
vR42iKyuz2C+0DBiK2m2YFN0WgWd49fJB+OyH+5rd8CCaBOk++Ye2AWu5fJqLpsVkbVsJoCRFnx+
QhmTICqUL01UFfs5647taO4woHfIQonu/PdupCiHRiOcnG3TR2Ko0DBQPTPNK3i1OtEXWR7RG1KD
4qV5BIbtdAILEZ6/FEmZYIoMJNM8pr3NN/5aKhNxQiEvsoFKTfag7nawdBy6/TuWtvwmkEMuzeyW
B1uLY6KN2adSFydzGRjWeCzalxwD2HnRBrIe29J/aSSuhTFRp2zDtGqKhAS1MT71Rvgyk3R32xQ3
651rGYy5l5OiCFKK+2s9Ap4lBDas5Fa2FCxe6ZuRnfzBwyvkfTK2fal3SqmMEURSolLKKJNgUxyr
AVaAzWbkWu7/dsTzu3CV9xiYOu2t7nxEWr5DNe2LARBpuuBWPFlu/uW2vE0f/WEH5+OvxDXaSLQl
W8oA64lqgrGEhbdNwlFC9iE7CxbASSf4tWq+j4FjriyPUhMd5XZxzYa3ILXZ7zMk8DFiNxz72eyI
vKgTggYIQiftuhEhaDFq8dcw0LmTcxT/UAF9tecVxjfvEYsaKI1rwF5i2+hFlRCzSPHGsKwRmM7E
lonGy1epN77y1h8yWFUszVJfwhElgWYy3wYtfsajZod+7kPdhF7dNScpFndDkT825vw+GZqbxuHC
iYacc7Lq2YKI2WjoCKoYnpYxtkOBRydNfeCtUzIxyZpycy57dIal2fjaqFPqCrP1mC256TZLFtxW
/80AiNV+kNJadKWOeWVI5TCPbYscT0TTG0Fg13mqL+94kyObt7YSw/j9xcDmSkhnT2cxt3vrNZmf
bp9j89JWAhhPj6HsPoqsGbU6Sd7HhhJEnbKzRvO96//L+ANFQ/j7yhg/P3ad0OJBXQeNbAPg7bjo
E6csyDsM4+V1wJY3RYwOmmS1dmiazmiBxjhMHjLJv31t22nAx2E0Zrd+TtIwBTIdHVuaMDpHGTJ1
90+qJ9XP/ezOeuFIpGnNlXpD2RRk95qBShj+vnK4nVijOCajWlQo6NRVGQbGF6+ZJ6evxKdw/CSa
rW2CQrlu04OB2NamWCXSNY7eb14x2CQVU8bmzRVWnBjWVW9NqBqZ093QnmQQpiSTbaXczenN42oK
JohkVRKv0MUGddamMIL3p12NtnHoqDBGM6mZCbGTeP1O4TmQTZteiaTGuLphQRjEptPGMqjz+7YE
XUBdOGQ2nmVIloe9XCpu0/OY57YuFLAWGL4Azx5IOplsFl57FPGZ0L3RyGQPjfrJiqOfA9hrQzFP
ndtKtPVUwK4iMlcF/cSrYY8+LscRXDplYBqdD2N0Qlm2JYxW/W9iGE88z8VAsgSxFDU5Z1ZkryKt
XUU95zQbzhEIUXiJoldJtZGxiExJ4zyfaYtm8oWqtmeycA6yVUzHyhyCM5j4kO6zr93S6LNpMbG/
MfhYnDgsOwyP03mq5oCpRB4R0TU/AOroMh5r2DYzqOYzQSU3IrRsGmypqOZwl2mTNw1dEA7Af+g1
b8jj/SJZQV5rh6oPHSKPx2mu9kUfn1QhPcbG/AvpjV3Fva9qyue2lG2xxBKugFRw0HnjChvGgmqy
oZsWdFbBBsalsaBtq89WgZpr2HxTl69EOoXRvpYiMEAFYegLDdcjbHxuwAwqCpbY0dUAlfulxCE1
o6ZLItXXX+vP5oHSJpSvEGh+MtAHLJ6ER25OTRWV8blAwtcQ4VW0Aa7GiFPDqgV16VS/9uSD5BZu
CCiCI+2tlr7wqD/fNpuNA6K//ufMC/BW2c8/m8ZgTuCG8iWiygCGzJ08Fv89LK6MGAJFUExMFSCl
ZT6cPtThFKmDBnCIaT/IyyE3BNGZhpnYwzxZd6AXqezC0N7kuPKQlL6OJfmmxtHopH2CrDHCJA6p
vDKVsKJeyu7tO9iazKd7NnR3T7eubWCRc3TizEkDCnHvKb70Mj8NZ0JOkqC8QBvNs5vMu9/AP95w
jheSqadeuf+pKsEWATpjvzgZbygiPNVO+I4X20G3Q3v5OgRY0uJhCG7lERdCmfyrAI9EU2oQSvNI
QK+EzqI6ParJnW2pPtblbeSxScJJlDaPCmIuoOdgJcxkp8gmqGEZklnz1eFUj58iTPqpnFmcjbgG
gq1/RLAJklikoPyS8B3zithFJtlW1tr5GNqmtueoDOc0GhMHZBCMkWYSLX/UlUBP48qRpySPbEUD
e1jZ3yVaBbZUVb2bABxud+m4U5L2MClzZHcmOTZAbHbqfOFkStfUijC09Q0wUTDsFklKFhHmnDnq
IfeSB/kVg08gXvsJr0U+Tx5YObHFm/uiaGepHT4XYH35DWJQev4LL4aUEYxcWH3Ez6G9rEvFBsTP
EmIPTwftzLBPvtMNEzpPqn3uXrlVj6tvQWVZKKvqCoY1rvLDfFGz0VQyEx4Tfb7A/EUnSi1PtZVf
JaDEO4d4PC/NE8nYLdrdqTyXMcZWh9c6nx6spHN0sfBvaxl9nVxd4upgjKGKC4Yp1KIJffg80y1D
Q9xLffvWJhQwbOofsDjsiG0i8pT7CoiauVDm1RQBt2ZBS45+PPNAMfgajzZj+OAS1wUrRhKN+Cv/
J4s5Es4Zny476QfVw/aAg73zk2w3lKaHk7tdV+QgTUZjXZRlisHAhqGIDH0r5QAtD+8kf8DwV+5M
z3/xq7rFHU9Jrq2RyqMoP7JEl0TZPLsEwpsxmzgdLceBeTGa3Cq2s0eyFx6iI8DhsfVVn5YA6zyl
9SoB+spyp0fgHHq39WhLW9GYAfUj5kVM2MnlLaO9FmdVrWj+ou9E9ck0xs9jKX65LeQqk6CHVTGW
YYrwa1dpax4LnTClqgYGhr2GZQOhq3jfb/McKxGMd1s6A8hJCwmBbLUAvfRJ1GzKaTUd4zv9ZEoU
8IWuXu14HuYqrjBHY5zZJFuxMTY4mhXe5Uu8F4TPev5Dl3jLcbwrpH9fWUNfFzrmFSQEZq3xB+Az
VX1i/5evhMUJ0Nab8NCswaWZ1mYLjgKoXcmThTHo5NHifKjtc/wjhO1CCaaWlBJgFTGDAbqD+SmZ
eM+w65Tt/Ek+RDDxVyeJNNYlVLpBA0pO7X6yIw/L7LYRxOCXTF1rnzxRz8/ThetlSkYyo4REGpOk
RpEMRt2cipfy8wSOMRE9GG/4Mr4KHnz0AbxW9Ef4ySsSKTsDnH3xkzc7e35qstEBu2R/f0o2xCZz
LAtA57d8DKNM4JWSXJATRTmg9IkLDIi76dB9tg6AXvStAETgnR1zdys2P7SGriymhTUEKmqwK4UV
NAUpeQiF1UntNCWxI5O3Kr4tQgWjhmlhGIs9paCgVhw2sHmVmD6Kq6UNBLiX20axGYbgHDF3aQJg
HcjXl+foqhQ8302kA/KEPBbv8aH4kmEft38pP6Fv7t6Wtq1BK2mMBplqQpSqFaC737NTet/aWN7Y
yfviCyCVmjM4YXzqfg1Oua995GgUJbDzwUL8reS1qKikKxVa/RLGsRlKXKVSFALSelftkTUdKc4L
fQBgE9fhEQRcI2xTy1lJo596pS2kjjptjpA0ycBABChQ8VI9Jm/NQwJQm9YFB2Gm28qMVm7iWS6P
7Pv61cNIZ3Q11fWIFJjt8sNX9WD4xQMBapYUSAfaHEu8yOeN825q7uq4TNRtknbumslCLl69VKg/
V1HMcebbCc1KBJMgpnGiKZkAEXRYDIQ9jtahSdsBaaA/0RVnEFje1l3emZjMcEEBulQlqK6aHBQ8
sHQuzxL9ybdUkglQWq2meo+1ALjX6iRkviK7qKefnw9J7Khv2hOADJEv+eKR59qv+3GXKnKG4l4p
aC+A0BDDOuGZK7bLHfCSxB4F7QRqyUku7RGJaepWAc8yNvOaj8/IFhUx1iAuEXblfEP+kYmWo8yv
Km9knyeDcToE9UaznwTLHyJXTktPbN9GkKjeVg+eaztnxOsbLMceALIhTQLdZl/4ZTDY2S+C3nDs
5bUdnbQn7TB9TXZNYIHxlzLYhk6FYC3wpkWo67qhR+cx69UvAXrzIvboAEKPRi+J3RzYJhVw/VHK
0ZzcL37y3DpXexgHg02jWVBnOFOKbKChiNLuU/ANE191lYP1q86dorXFl99gRdzMTzFoqyJASiiQ
Mm4gV/NCipW/zpo+J5Wd+RQAP96bNlZN7Oygnn6DM4ma4vUVf4hlnEEJPmdKeYznqV/swaUletOn
7hMa1thYoNSW2kFDMpZ5cmdHPs9mznNlt6QzjkLI2jxKwMSEVz9IRjFNZU/wFID/xLsOCSF+htf7
Wo75h/JkHSx0cZRzYEM4BQaL7g9BjqG4EpAGXN3btrV/LoYlUgKDhZlWKnIW6pbj3Tg5+V2104E4
/Nq7IEH1izv9fhD2t41vO4sB8cm5jIkkhonmKQaqE1nOQuTE0zkaAM0HO6gU7aIIFI60TT+9EsYE
85E0qZYWEGYVgzNgijwbdhl2vVVs9inazMtUNq90JY4xLjMFvaQswzUbnyqMIxHMiYbglu990Z9d
2YVBc5/v2xnDSiYbwGW1BA5xFKI4Yb3J0XlhMXXCDqpEc6TuZ4alVA5I+7YXWQllbDmOMeVW5zCq
6Xv8PDwmoGpyKpQF8jN5Is2NDGziJfYk2PG3/6RAyIGw9CObWK64TNCWom6XaESMCA3MF1PvLYMc
q/NGlxwpEtRtcduf9EMaE5EsdUhkK7csH57T6zF/PwEuIOXc56ZrBATc30dibCJqy7QhaJyjPVXe
ZWbq94t5lPXZKWbyfPs8/4/9fchiTIJokqCOCg4kHsJgvKckJL0fP5q+aP8GTOOm912djLWIaa5r
JUcqRvbJXqJY8UfEuG/Kcdqp51pr9Zx5qduALiTg0T/8P6bxcVTGNGYgAQqkhKZQnkPKz0f8WbA7
u3fBFGknT+Hz9H77djczz9VxGbtoRlkezAjHbdvYkYrOMfOX/00CE87aOipn5LY4k164nQRAppE3
XsY7BP2mq6RkAWMqRpcRswoVaYms2UXz4/Yhth9ZH/fEriOnapYuSgyFTz8bD5NrHqSThjclCuJ4
7OR7kBl9NY8An+ea8/WMLM2eV5JZ7xGaaTSHuD81yB7hQ/bFLyzWYh6XN3HO0z6L8RzRGIdNTnNZ
NZjc1tZaTM3FzvzQuwRNOutxGfm0gZxPx9ZyAd0jFpIImRRFjg7fCJEtfTNh4UKQHeLC7r/wHpDX
vXl6o0BVoS0zugzIaCTJ6kw1M3zLGZTv9XOMGZR3MbO7F2NX+MQHUaI3+uWeciD/MgmA/ZsAfSaO
B90M9Ksfwejs2Jt1Ebb4ESEhToQOad7u59D05g6gXSlnRH67ZP4hjX2CNa1cFnWBmNu5WFcEf8jb
8kZ+DHsToGWgdMud1IlRYMueSezEiPsy8BloDsfL5jc/9+p3MMqcTDmwaDWcOjdc8ADaYTM4HEvd
eqEo6EWAzQCDJJrBXCxR1UosWnQjWs/4rviGv+xSR34o93hr2uTAawJsnWgljk1Kjc6orMKaUeMq
AdWK9p9Zyf7/diQ2gWjaKA/zqgv95YEuBtCespTbxn0LI8GA2k8eqNb2mZAtAY1QpZCcl/401UgN
BrlE9zXps1p+1YpPtw8kb6UPYLQCrDSAf1DmZCwwFxIMB1iV7vcH9UnyhTfLV/COw17NYAs/0xNG
4iwHMygnjMXB06FndWiP4tHYj0du92rLENe/hdGXUiFjlg3oyrVejAtFKQKsnvo+3g8A7Zwc1R+8
+lHDzhS3zLvp2leiddowXMUtRc2VGgjFJhyR4tPuauWB9xrMUtwSDLUr9lW3lsTYndKJZZiMaJm9
4RV9KiDqBLThk7zrOS+KrexzLYiJIXJVxpVk0rpyc0q6u1x9rIWn29qzmcuvZTDqOSMSm1UEkxPB
bg0CmPseeE5/EGztEcqDbh6JN35RS5fHxbLZHVkLpnaz+l5ROC9zrTa6H/7R/wKIN+yw2M0AO/bQ
FPgl+gUehN27seft6Jzd863PxySlUj+XpaVPWDc71DWilXEUHmQnR3qYOvUbCPkwImaPbuFFn9pP
FMqKc+P0q92Sz+SluSQO/VSIup/s6W7QBMIbIwhtTKWhjM7LgjkGqTMpqTItfUXUOvQV0J4V/c9x
WVwrDdISnMY1b+Vq09XpeJdZwJ9XVYW52aiSq0JMc+jrlDuKtA+z2uZc3rbtfYhgLk8YJ1UYEnhv
8WAeVAC/x3j7kV37wKfOuB5yRGoDsmATqAHAh8Zi06WGEuCUJJKx6L6st4e+7SK7ImW9k8Nir2lY
yhTK17FA9wowl7LR+gv2s2+fdvM+DRWIKBYAPiR2FgAppJACvcH0p6Z9KNPSlsaY42K2D2mBKgAw
zpjbZnNGUYsUzKXmICoGbIn1jVaSZ4o8/G20ebq42QoA2Dm2OTAKg6EDxuTrTo/TsZcNRIfRa++n
l/bOeFYCshtSu/BilFlv3x9XIPMFw7SdqrCGQBI2Oz3BwOf8TKTWntTPgyk6YXoHEjYjeWy0o1Qu
dtPfcX4Ajb2srdOrxWwFiCmv0FIWzJgRIi3Ijs+sn7rTBoK3vOSH0JX3Glqe5DD90aU2f/pn07+u
RTPBA2M5jQzSApqljhgYJE53UvDESlEZojt52b3m0AEW3p1fY4PAatZymYCy6JVUDTN6z9oiHmYR
KOSOOXbke45xNDuOa3ee1E9EXt7nfomdFls1bSQ/FFHxnpel6Km5ldmREoGFtfwkW8NnQ04Ow4ix
CaXN46diSoVdbAlLhDGVCG/EQecpDe+bMVqaFAJwHRRUDSm6rPk5furv6jsKtDagOtuAFATcPXeV
M37jJRZb5q6amEbDshXmh1kQGqMohTTN8cVko8N+Kqqkdp185WjkVvRZCWFBaIwp0onZwiRErOjQ
sBvftb6Gfb/cBd+6d1vaVmqqYUwYoQCjyVdwIeA8EuLKEOGt2xJrA5SlwSGVr2m8b0aVirUzgJUC
qRGzm5QE9tJV6xjqnXsQDqGaPXqCTZy6Rk1StVOQ9cVuf+SWz2k2eUsgoyQdGevJ6HCNWvxKCs1V
woOCIegmfKxkYO2Pll0Liz0jZty+UYm6rFuCGZcmzVZKJxqBOg6zDj+TH32QByAR38+lTT9ikdoW
9zvKWzaxvl8m7ALMRhhjkMT51q5zJzz9nOKTdcTyYbcvn4ZvtMAw+wqKsPNJ3Zlvui3vKfJVBqee
f4l8Ety+hS1LAW+ngVFK0AQhMl5+7nbpY6ImEnxb2HliJDr9qHMu+mwI7EWvZTBHjiNzTucFbiDb
m4HmK6ljfEvcGcOb7X0bDABjxsSht7yChfthdhs0XYs72cZ0gFMdkDUCUJP33t906VjBBOqSquoy
KPMujx1VxpBHtPqX7bExn/kY16MF8OpLj3nE8VT+sGY726nfYpfXydp6JmByVcbrkk4JXq/jCI3S
9HGVYJkeg1LFi/AgufKrtNNdDdUWpxzQeMbYbsA780b+CsgGSwNKNKpLV1xbySRFQ6dOSVCO9YNk
DU6lSftl0IMhEvcA9P33Dgv8WhjPRbQG0xybDcUJaijYEoA4lOLLBOxTilg9YMDHaWXehutWHQnY
1wawImQRU/0sWSvyxU5NgPPhmxN5mwUdODpdmB+kcai8XjRA1aZ6aqiha6UdFlMXPFAQGXaVWLkz
RNJ0IMgKzYocAGP0LS51bEotjhzqwn2VCb40kwcTXKIZ6HD+tfFd/GzWMDQ9tNq6SbDqZryQsvoK
oLF/n/heiGBeLaaWCb1lCSQowABgli8hD/tkKzO8kEAd3ur1iXWTVGsX6BVtvQ+PxUOPJnhndx6g
x5/lo8SbadxqvFwIZCojqVGHlt7EgFAFxL/sUAdKp2A0ND7zBx7M/0bcXQtjhxszIGs0JRUWVa2t
GPvCOEiAocoN3vLRlnlqEjr6BlwS3UK6vMalAuJJrJA0KLrRVsLebpvRM5snDOB4LQ9iZaumDpyn
D2lM0DVTa5grYaF3CEJg7MDQBvrgxHA+cMAUd1r7D8NEFyKZSIOkopLCNEwCVNjATfU1Tt5vW9Om
YqwPxZjTKIuDmRv1n4dqHqvC1vfARdlPgfCo8ueHNjKliwMxpiXGWVyJc5sE8lMP7jQ64F0dhwPF
JU88oKdyLHn7m2GcHZjrFnB62T1+jEWWU55nGdBTz/Pl8it4phyM3LrigE8m7/iLHfSbMJEbpHD/
iGTX+vuhaYQ0z+IgHp+H4jgLmTca6o7z3bZsbC2FCcaY0V+yiao+HaBI3uN7oEtgOUC6z+zpF7yI
070KLi/x4R2NedQlAgFVblykQZ/tir61k2xfJLw1Vd43Y0vWbZmY9VQm2dk5UrirkhzS1++ZLQTV
AQae/OSOFGyq5eqbMabdaBnSuTCnVgCE6T/RTMV31ZacEGQ3R/6E68ZNGpjY1TGOZOG1dc61VgHA
zCVpLCMAhidZ4kgycOwk3QHUonNbTTYyVYihfEogmISZM/4jl/VeADs5ZlySU5w/dgvPA28JsCys
TCApA7ML+63mFrB1CdhJAjE2PSHehSqXoHnjrQMmVwsdDKy1Ym2C0fRGRxMILa84sNqoPljRNB4a
Y2qchcwPRM99opUvbR9/JmOp2aVERs4dbunjxQ9gtD4H0dhSFhrOeEDeGduyR9tQqt3in+B8Kbz/
Vj65kEkVdqUfsQEIWEw8JkH8OdvPXrxLD2Liij/mB+U5LBC34x/VQdgXhZMWHNeypZrr+2ZsIS5q
cbIkMw66tvOE5UFJKnfhBbatJjy2YPBYxu4PFIjVTM0YwrroSQIggWZfVbb4MzHtfLJ7FSVA3aZc
zrPslZULGKAZZDOhd9sytr7qxQ9gAt+QZ/WkRiEYFv7Iv4Ii2AMfO2bgWrcnmK+mAPo8BLqNbOVC
IhP7AETb51EBY0zIvWW9J4nXaK8C0e2lTH3O6TZlSTKKx1j5Myy2dos3DWkLqrOYH32rvy4nUHGo
mV24iW84I8hHJMccgnbPx0bZanBQ6BXRwq40dprZ/ZlmKIwi08c4oKvo341QqIM0AU9nnxBxpymN
3YEB0xH00dXSPogXaR/nQWl1O6PFHJBSvAnIVk9WrbhpI72nQwJ9MPQD8G45nfQNRV//UDZNjYHc
2MSKHgfaLAc9+nbRBJpCHiwlzayZdOBCCuO+SrXtw2oCsL4a0HqX4CkBhQfjjYptOOILMYyTAitP
ngJRD2KyI1FK1IB4b4iNjONCAuOSJuzc99qCkKXnul1W7VMFGAlTCm0r561Xnpmebl0a44OmEBxe
gqaCTgbgN340TWhRETm6kzoMsepRlttCFhXY9/w/0q5syW1cWX4RI7iA2ytJkZJa6t3ttl8YXrlv
4M6vv4k+506zIY7gmTMRE36YGJdAFKoKhazM5nbsis+kr70sVzWE5PAo2fGPAQTXbrg0A8a1h2Ni
giyf6KWLhy+37/EknLRHM7ItD8wibDT5U0vKnVaPbk5z02mMAuoddPQXS/OWBkgScJWqrbrPy+au
JOQxjoxdKCuVhy4QLsTj06Cau0Knv68f4o2u14cPziXvqu3acVLAnNTZaEnb5wSKThYEUUl3n8SI
jeXrdXvbIREvZ6zVgZKBB0lT06Zd10hIdEHxUoIlk7mr+Sk6mA+MPce6FZEGbsF3MGzJpL5UaHni
j49pTg6XpGKUCL7xEB9UxGAEQwCHhn3rW3fLLvSZGGoYO9oRD8K3jKIzdzvRFWjTsVc/gjs6mVWU
hV1i2UDZ34Eoe0rQYGRyKrgh5O4IHsVTiGlbCaShotJiMwStTHNnqliUssjBh+mXr51nHBkaRLsN
9yeoFPs5Bm5+ijg8t/ICiFNM9iIEWA3f5LdzJSFdAwBmIaO6naSHeo68rIjOEUghRQMG7MPxp3hl
jG/2V5UF6scWxtKDAbWYac/Qj/oRcz5u6QoftreOy9oa50uqulSqkcFa96P7Mh7j+/ZW8zXIVwIF
UgRAYWNoukfeg/CaEE6wtY9r25wL5TMQGSnUQCHGiYd0kzoTaBVSS0QSvRXk12Y4dwHrvTzaI5t+
hcZQQyBz/s/xSawVqGDOz1Ih8gNc3ccTWYEgsSsnBL/+yAg+TPQ30OWITqyfLv+JJv0lcoZZBFkN
oGQ2lNx5Om+lKM2pM7MZE3blIblZbqyTdgxvEl/kIRebxBniNknSZHDwaubkJ8iPZf6pmoNBlz1B
EGVu9sHpOSvcHlGq2p02Yjk2lqOdkuN8XxwidwjEC9r8dCYEpwhGWgBc48NnpElFO2Dg21cI/ZwZ
eNMu+sIZ9PxFpenvDGA2B9X7TdprZ4BeBcHrwhmhPSWzqVOmaIiOB+cpEa6VBsZbJ98oMkfRvhj6
1+uf8iIuMwPwRWhN4YZ50XwP2TPEqBSKj96/R8rZryPlFmlkdDr94bqpywcGzhYLLqv7VhwNxmA3
suz3s5OYGMwiO5DHefnnJcBUzOyA+ItRbYsjx+WrCmeZ+4zDrBdaDCZlHzTsu1YzHV1NHTI99Vnp
qX3tLqjc4zy669PhqdGgGDmajpU/9njfyxfTB3rDbUuIKl3/IMwq58Xrb084OFtbZ12O8TDZn+Z0
n2JUy1zAIax8kYrPVjntDZrvZF3E67XpUe8bzrtzV7RFa1EYlZdql893iykSkBBZ4ELA0ALCUlHw
DupWtR8jP0d1eP3DXbb2P+4n4c5/r+aURCUWQYI+U51Fvmdlfxa0nj5Eu9ljD91C1AP7Sy+2CzUb
ZFOhRX9RR2npBLE0KQRszXxskxcdEs2yWboRfSykT+0Erllldlrl92DXfhK/RPRuoJnTdKGbFfG5
ISrgWLgDlxgrLiMnGlpMD1nTF2zI8/XPs+lXJkpLtL6AauL7sfGAJycpGmUfr0sAWSQKOas4eDu5
zBPGAA/SZL1KT5ZV5IGxYCDwuvmNFMDkuv7fPD/FvoDEL+wVfCc9x9xObTiWPDmJCDipbK0Sm6EA
DoCXUsyAfIwm0DqrrEZ684FoX3rRg/qF5l75GaNKQCIkgRnUi8P63V3lh/IuPg2iy9plXx9uuP4J
LLiuAlpV162CxpmMSbf5d4SsagMVXh16jBuI/e8SFsBZ41obqiJZo4INx2Bnech7N31mVMcMzbXM
rh7Ej4Cu/PMrL2eUi9n9nKlNWsNoF4duaz/qVPgVt87V+itywTlJZLMGEdv0BsYx3NSf8DY6Ojne
DyJG4X6fD4frHnpRxX5cFN+UKNIlavM+nHxl8nv6ooEKeNAezP4Qjzd6lDnXrV1cBzhrXM08a1Vu
VhnWl5goUerPi9X5SnEko+y1GAy9buxy9JmzxkXfurPalgJX7zfUgZZK8/LmJMC9Gs48usaz+jz/
kP0Ig4MAzezjxNEPx/yWsSqJkEGiE8q/HFbjVEQg7WBR2r6zHeoZ1MdRxUwwiIohYguKB/xxZG3I
fzE58fYdDEPFPzIkBLkUkZR1a9AWxrVSwq0XIteiKfNtL3q3wPLg6vS349yAZBcWIjoHFh6KHBvT
GcuIF1JJC7Jw+FSDpGV3fX8v+wfcuriwh6Khz+YJVs0n+0f/rcXVgXGaQXDoG2Tv8CFFee9votz7
OrkoVzQxnSlGUP3p1TA98EjsJXC51wVQ1Azl/4+bbNwC+TAHWarUzrHAkfrpiIIoEbWltwoU3IH+
cg0uphUYE+5sFrYLWd/J2uLNwqGarRy4NsHFtAkzHDE4dWXMpIM0csY1r77PjkkwUIfmTnprH/Nd
HogoFQUL4wtKRe5GmrICO9YlN9KCbtBE7rcdrP/6dnz5SNQxk0fwNfmdb9pOeq9gwt3yEjx8uWyu
Hdw+gmriEqTF/IHIgCUBqwPeTi58ZktFzSpRMWAdu8k3CghzeTiPaG38RLNR2us/UIcxjYFol7n5
b6joqE9h5OHd6MuQO/QWQLadyIE2d3f1k7gYq8VlUic1fpImSaeiRWcJdIuDJlr65nay8X2CySwT
RFUfA8wQTYrRz0gcBXqlSn6egCIWRJOtlRi4+SEMM1gl340E4iGewGqI3HuUlefuNNylnuUN6oEg
+1aQjkUbSXwf21rY2ip3AFWqWXFFZiQGnHNP77XY65qeCp4etq62ayvc58tbI1NUqk4Qg1eOrd5E
ztS0rhoXfmOlQpmSrYNhKjLe2izAElRe5TdbjKhQSzL5KDTBevDW00Gj8fzW0+n+ADa3mQlwE9EA
LGM23yqBVf5R+qTLyhYWJ7VLgxQzS45eTbVD20Z9mTpchDK7/zGMiWuORlDn8o02jtZD1prBWOog
zYnCe4E7XTwj46yaoNYF9wcY0i8E90Yzw+OAip/UvQIq4YL+1HquTobf/RKV/xuOa0OrAp0sG82Z
i4ZWJmvZGMYt5hj0+lSSfjejEWgsv64vaMNRP1jhDnptd1WuJbLq00Hyc5D9Sb0IareVXm2wHKBx
Ceqby0KlJW3dlXY/4xKh+CjW/Po73S2Yo6NB5Ime47ZuzmhI493QRCvwMqZYyTC2ZTOpuETIrs7A
pZjTB6R1elE9dmsR9QM3v+C7Pb7UlqqCWgDhzX5GQ29W0N+3Y+/6Jl3Ot+AArNZkchkiLgiicYs1
pYcWolzfw8MAnvJ2AOUMQ+kKrG163mpFnE+0xSATcGqpSO3zTnnGAOQMcrQdm4K2j+NTjKbxXSmm
Oti4RXxYJFfP4gl11mkIs2xkwcZIGe4T++LY7ZkSUhdIBzOwfHEZvdW0+2CXbfAqytgqcJpyhg38
j9xVsqs7R6qOJnht09vyttyNewAXSLkXssJtBBNYJui7mlBAhtrHR8s6VfE82WDF0S0joA8PvR++
Vv4fELKyLeM6Ox8scfloUKppymRYggPdZiauoLbLiPfkUwsY506U1y9f798c9n1lXGaijTlnGllm
uFB63+9G19pNyIXOGETHVnOsn/ETgZiYDgYbL7uzDyLa6I3MuF4vXycWQ9gDLDLO4H+AzGbSu518
NmLNjYigu7wd3N73kC8XaavNOTB0sz/1Tn0odpbkGPfx59Gn34ZzelaEkBfR0rjTuaiQTsoplmad
jWDeZTdlicHvmjrLLfrbvrxPz9qhByj3cD0sXL6yftxTviVpqEUTqRp8iIVx+az5NPHI5KYMM+uM
nyaHsewubnY/fYvNW7xchTcWxjWFT3Tb4ekv3yLceZU0rVWsEqQF9UBRJZfGOTXr575tBHX51u0e
4+gsiwAxZgOK8vF4dp0cGqmBrW13TAYm2ZnW84DR3grPWNrO+q6idXOwT8mL8am9ERGvbq1yZZzH
f2amjnzSabMP+HtPP8UQ7RlFfezN0Lc2wuWVAghnmqNO9Su4D6T+cjQZtZvmExj5MOiuuM191iPD
CPsm7O/lw9HaLufD2VhNtjbqKtj46SE7MtA6xQBsfhTPa25llbUpLqt0szJSu54RCaTxlzmZJyoV
t2Ek3TSd+TNKRC8eW9XA2hznnFOlSNSkWBn0E52i63zDSETzmFsRQFNQD9sGaD4xyfLRL0ke9Xm6
YNdkqCjIO2iwy05cgn/tP3RZQ1BhkDh0hy/XA8BmZbW2y37XKlHqpZVWOkhU3nj3CMgZbBl8qiY8
RXOnM+kcUxByNj/maqFcfrTBExmOhYyHyVk/1GQM4jkRLEpkgkuMIZ6h9E5jiSrsbqi2hyy46CmH
hQne2QFiA6sMMDF46+QOWTxYsV1U9eIX6dF0Zsy7GZ/QpzyOQeobHoHoReJWJVTc6fEPGCW2Mv/a
OnfUrNqaZzQYFohA+PSg3Qw3hmc9Rc/xI1PyFNaOInPccVuASAY9ebG8PcNn+2VvAqnG2twQeXJF
jbutGIlXaxmT+hC/wo3so0Nq+pwnujENvtXEjj791JWzZIuQd2+koBf7t7LCuUicaXka58MC0ZLF
XzzlufyhYmo/L8FTx8YA8tkNJpdJMTZmIO4Wbj3tQtWJieJoGKG/0HUac7ww0YEMYAtI9hKYDzA5
dZ97WgpkESCQ5ldG+aJPx8wIykB0u9k89GvrnP8AxQtNjaxd0OKeG5eBliUIu4Pt0MKQ4BTM+3QK
rseZzfOyWi/nQtOSkxq69oMfk+k0LUvpTFWrHhe9PSqFlLuYHzg3KVgZiloSEapvPUEBTA9APcOd
XraLZGU0INnSLX7eHFqoXEhOlLLZAdAhReEeRExBXf9BS3grpMODYdDQdTZq/9GTl4gSKUlq1Mgg
ugGvhpOjcTvqqJRlUVWzdWjWprgNlYvOHBo6jX6SRocoxDA9LfdKmvpD/mmZwerfx4c87f1Cz/eh
+UWN7mIl9dpqdMpBJDSw+Vt09JQUXccALI8vHiMpNzplXvxO+V2VT3VrOoMI+b/lTpj3ZE1GU8V8
Ihck6jhKCWAfi68GYVCDLU0JmkMXiHLV5lJWZrgoUbd2HmF2EVFCl91x+rYkmbeIaJI2GwHrxbDF
rlLwSKd4yAkW04OoTDstN8qt4eCR6SyGBQkWxFMRgRCtBsFwhMcfNbo126cm+goaBFEtc1EJglif
SY1pGDDB3Ac/q8oQIjWtNQ3Bjc0Tdupu2CsPDLaYg/BB1L27OGacNa46y+WmKoxK1xDMusPyk134
Ae/bK9Xe8rrYRVnv5tPhDzgkL276nGH2sVf71qlDFi14iMHQ839YgnCPCJRdehQl4Itd4wxxNVqh
WZGppTBk6I1DpdDLWgnNe8GHFH1H7kwZ5VL3GZEXXwd8ucwaR1mIA+CTJ6ciBxEtiDtXEugodZL3
DBMwecMhOSa/enTwGZi33BVPkWc8Lj/p6FzPQexv/ZDz3z4j6z3DMRGUuXjc26lR54uCz5hDuaOZ
7Wc7jRI82qNvoVjjTSYrjqWM/nWr25/13SoXmkNI2LQzJZo/G42jWpKn5x6x/LLoD9cNXVS93PK4
FDuQZEA5jeVRWuyTcNrlpajq3VwLwauL/aZFyeP6YilqM4yFAjnyWlIPc67ecoAEmpt+Tn8bikOA
KQRvfgZ+38fra7usWNji3i3zeGFJieIwNQEOoh45Sq8EfOQ/iNO9SIAM/8HjMfP1C1dZmeNcpTH7
vignQ/NHMCey9jYAK8YzwIzRznQ1iOoFOjpsMXHiFITY19e6uY8r25zDpBVOR6xhH1MJGlKJW1IR
tdLm8TNAda0DeAOMAXfSadS10QQ1Il8ZMncGnk5X3TQUQbxFVrhDnnUpVKNDHHJpbz4NnvSq76Pj
4NR7Jv8on4y9uO1LNh10tTIulU5qG2e9RRa/koYSAnbqLja7HVRHD2a3t5d0L1EwZdj3aUP8uEj2
spQ/ARfrxdrsaeo56ysHMJdlKnfWguuNsjiTqrsKvbWn8ZTh/43r72X4eaG9UxCfzF/krPQz5bk2
flctZqgKzens1E3kyMmBJM6jT70RO3ETzMtTPmA0BRQspIEsruHmiKzXHUeweL4/uhR9CQJsA1FV
zc56X97RJXu0VTC854ogEohMceejThYDAGM8JVty72hK7GRZ5Jn997r8fn1N204EkXUg1vDey4Nx
9DoJw6i2geKIvDn5GU73JBNdBi8LMAQXaIWyQRNcOPHvx0Su9yRUs1IDWiwHc3cBYkj9FvpRso88
KMQXXZSunDHuWOgpBXlHiRWxckW76fasZsiPIsqmTTM6iL1kVoRfiAvR0M4wiQfssDlgSOgXxRxx
lA8gCsD8EshSNW2fKqKJepZh+Kipr2wyr1kVRHk70r4MJxn4dnLMbkBq5sz3rJTFG+de8kQMLJtJ
AfRNQNVj+y4njLsh1Xsdgo1++Cs/YDjoR3aE+qcLWts3oJhwSmArK6ztcZUmFJLbEK4v+wvowHS5
c6bpXpL6nd59STpBjbRtCzK2aBCoeGjlIlnWaMjnfYpaNtEoJsmm85wkn5CWA7lL/b6sBMFjK+vo
5l/2ePVPzAsMkNesFB9xLeo+ZXnpXD/J26dsZYGLGR0eAmelyICj/8fXnL/xjPfVcDnUpgsWBB6m
/8IaWpmNqrjamZEgyX8Ca9j4fBhUQ10EsUJsFn/loZ1kpaSD66cGhLPN564QVOeXHSMVryMrC5zz
paYNBSYZqW0GHSrrWOWv7E+yU3DPUTs3O2hukv9BG2PrY36wzGL06lj3dq43bYxg3x+tQHIw/HBg
03chmmN/ArO5fH3jVsqFEbRqDEpmFA76XfbImCsYCnSEACSmLP7FyxNnjQv+RB6bus10TBaMdeoW
cpY5JOx/yiQRnLDLkRzOEhf5pXJm2qADviN5LZPCSasfdAxa80sf+ZmkuHb+eV4GgVWRY3JxxKjn
JU0ojM6giSnMk0y/CM71VQu6LLNr8so9SB6GU9nD9dUH6a67V/bRWd8ZyJ5ssqnw/wBSzk4vl2fe
HRIWuUii95ibxgAFHAScejgKTvOLkS7YwRSUZ9ET6eV72tu2Ee1Nj1e7wOxYGEoYiIkv2O66U/qa
7cBGEP60vxGH/LBx/eh+gcCWSo6IhWsrYGKZ74a5IDbEYZ5Ac431hcDzdmrcwrVO1eFP+kIb2eaD
Ke7uSOcx1fMGYFno5QZavQR453dHC8qQtA/M/Od1l9ko6j5YYx618piMzIqaADMJOknVK6FD5ERS
HRjDpItyzkad+sESF7ry2KK1WSKUpCfpbpb3igX5mzYo8DpTgpGucZXfPZgsoAog7B3+TRh73z4u
jGHO1golA7aZooP1LcU92TyPJ/qgQkFJVAttf1KWXZW3+V3umCuzaZRjidLEUiM37XOnyB6W4tv1
ffubJf1lhb+FN72lDA0e1UFQzRp7zdcQbNzVaTxQjDCKDh4Lh5en/N0Yd8rbUQb/lI64Is/aDrIJ
/XjW06dUqt1U/dXmd9fXth3F3q1xhy3M5L7vFQu1JDW8eo6DZPr1v1ngzljTJWROLcBH4xBceUrn
5MUcXDch8AKNO1j1GIdV3KM/E8nKXdUMmFYw3US0MaJPxR0qtVIxppXB14zsySwe8l6I72Xeem3r
uaOjmz0mXRRYsJ8k2wGZ5/JFv2Mam5Xb7WkBrLQReUPMeG938h5iTvbz9Q+57emglQRc2kZKs7mq
IJ2NRaYY0fChkvwfsgPrJH0CTI8pMQSV4Oa0+UVX1rjKQGN03oD84vSWPzWD7jS9EFzYRRa4+BB3
pp1B6hJXFzn2zKl4HNroVfDNrtuAuNfHsA4pTZnqrJIafFSpLwoyFrpmnvFUHUDA+VUc9AS7pPCF
gNTKVZomOLQkSPZLc0w9EH6+skfMqsEsJR1215coWiEXJCQAsxNpYFF2/lSWsSPnom+4cYUGcvD/
/Q4Dzh+/obSMRAEMBCf4dvyWvcnZMrWIOAILf/IH1e92cb8yyJa8ysU5dJQmO4FBvKQ9lPetW7nQ
k33Nb6pTvIceh0iR+BL/zcqplUEueiidbLWNBYP5CXfZc+7bu/E+Og3g/gY/wvfQjT5f37TNoLgy
yAUTDOZM0Aky0c3RMdvfkkNVLr5tCGD7IitcwKh61e5DjQXFEDQs4YssPeSmwIbI/bgwUfRqWocs
8BKje7Gi9hmK7vv/7WNxcSIbinRWJZwoOt1aYeaO81MYP1+3obHMfRHe33eEh8EtSpLStrARJNr+
F8UMTh2e5CFxiAWSSchvVqoDZRoPqnROvNxO+YNav5C48gxocy5Ze6dRxS1G+5Fk6gu218vsva3u
w6j4rpP58xLJt0UjeeAEdvuq8EhO99NYO9pAROXl5mkFWQped0CWC3b0j4cHAwwW7fAG6NuK01UO
fQaJFl4K8u8JbqzdshMLr2xfClYmuRDUgHdYGRcTr+tg2SYowsJDfmMHTJNEJFK5WTyvTHGxqM8t
C0Ul2qKNVD0Y+c++pkdr/NrTSeB0272NlSUuCBWlRatpRralXg9McZEfmSx8e7ahuGKb3smyHRBZ
48XlX5XNK8NcMBptOdXGlo30KHjLCSO/lW3PIoKybPvmv3J4zk+0diytBYIeby/F/TkDtGjYET89
ikhNBRHiLWGuojkCEAGaQEL6sD8bEjwRpOvXD68gzr3lk5UFok1apNUI31WD17DOAlvKMRtfrhvZ
9LzV9+L8QU3mKLZjbAs4ru5IH91ijuIE/ujTolvfrpvaPlArW5wLqPqSNQkkApAA1d8g9YLUH6WQ
fdXRSpNFc86ihbH/vvp6sTRZWleg+W+ON3YzOZkWLP33yhY2W0XbxKUjJTL6aYLOhW9n/vjSP0DD
8LM9e9Kv7ve0qx+XX7ivpc4oWh/LQNciO5ehJHXsayPExnVNvcvSyRntzontL1MNRbO82y154l7f
P7aQaxa5hFXERTe3KhZazv1tDzrYrp6fBrzia7T+pYM+4ro5kbu8DUmsdnBUGxksIdhBQLjJUT6n
nuS20CYO8r0YJri9OAIOQxlCERdkEVFjN61OKOtN6ruZ9pBSeEr7BJybi2OPIhLK7c17t8Y5Z1Gn
AEa07BZiPpn0bGbPVUqcsnnq8r0EslvBl2SZ6nLnLAVNbQ1gfH7U3UrHjsQz3rkxwvGfu53k4sEV
mnDo42F8RbRz20fi3R4XVJpSqZTJaN+7hsB5Vq5aonM4opkNWuRf4EURUchtR+R3q+xXrfyF1hWA
GZkK7Gxd7Ivqs25Ugpei7W17t8BtW6gZ/0UHdWOsul2tv5DOuC1TvcNkjHnu1TZ1FjIIcproa3IB
ZrHsejAmwFqMrjrYI2iQIvWcUMHFePu4EUYWimFR7WKYOIySPipaQJ9Wx00BJbKf7+X9v6oG3o3x
U399WiZVZ+EAjGnnNUsqO61d3U1GKdixzW+3ssOVA5lE9AYYXKQ3GSMaxWs1fJ4mEQzzkkaXXbRW
VrhKMctCyBdJgMywSRfo5wXQBvlcP4FkBgPnIFNEdYpG1HzT741HwdHejFsr01zliOnsxKAF3qr6
I0NXj4/1jwl/ah5jO7Iw5ojhP7xV1cE/HnHn1syd8TkZh0at39Le4zzd0uZG6h8Ei2O7cxG3Vovj
TrQ0qKOqFDjReFInR/vtjv7fDCB2ye0DoINCTbFlwwLV2cf40S55V3QRDkCTe91pZc1CvhHFyM1g
tTLGfb4iXMoc0ARUDVLhLAlIeuYv17+eyAL38YoaMVhrYIEs0AEFK7hqiyqC7a7QahVcQJyIEaWQ
EmDvh+kzsA43TG8JIkSam+5KVxQ03i55F/4AhLcNjDkw2PzAAh0JKBd7FJDKXfQtvmfif3Pkkm/0
GagxP3ExKhF78eIkrMGReSb6D8KhmsuxNub4qx/BFV6yqg19DoIVX7oBiAX8OOFX0MZ5TD8k9vPv
oa+b4FsCHYNj+epNL9RX3QxpK/tcGaYk6H70EeyThDqtbLl2WzrxIDh7Aiu8Cm+U2HlJKUKaHN6n
xuJG7V2W2951F932n/dLIX/FSQoCfmHsKvqYVoCec6A9kufsNIHOfdzP/xy7z7ZuZY47dEbSp2FX
IWaRwJodo3GrYztBU86F5ADipJq5aeFUmlMLoUjsIFx47soydxgx0zM1Nrq2fgr0K10wmFFlX/pm
OYxTUwnKvc0qZWWLO5TIQ1E3scfvPDtlagpn3EvkyY6AyNCf5Pb39T3cdJSVNa46qZKlnwnQ6X4h
3dJ5dtQ4KNROsKTNWLYywp05u5qHFKMs8EbofbVJ7qiQ4rq+DtEOcccqSTVN1Rrcp0at31Vd6VHA
EWUrcZIpFqxGYIq/2ODtiKqZhdWgW7qf5MaZ2jMxhjupF11OBZvzJhu9KokbKzG0UUPAJCl0UsNA
LVovE9VYmyXI++aonAcMZBnGscaXkyEbjDdgJ9Ihubzso/oYSkJox2ZNwOTPQB+4Mc41TWkRy7X+
77L09k69G1M/lgTaEldVAr513zZDAPqebCK5XYv3AVPUTrqcnHqLTe+muOoDiNJe7jLgApSn8XeN
9mYbWIduP4BnAAk1fIUSw170GLb9JGGBu9Y2MCMHNmpufaVUYH4ILU7jwUA3sGGidpgfKV9mr8Kr
jiiBb37OlTnuGBtyHHcSazaZS+y1871enBX1YVSI4Cxv55WVIe4wq2HY6hWLF/FhfBvxrYDoaH/Y
QeXbB1HzdvOQgRxJAT0uGzPkYvucTGFLZKzKzhugp9AlL/oQ2o+j4l8PUexXXySRlSH2eVen2RrD
sWoqvPrRVDrHIagB7QHY6b5WdS8e9MSllvQUEf0ADhddkKpFi+Q8pbDBG9awMG9qOylbHnukMbN9
vL7AzTC/WiDnHzm1EjyQIXOF6eDZ2ld7EiWS7TexlQnOM0hfTKPKYi84NYAKhnBC6RcBOAISpwrf
5MPa76IhUMG3s7nX2iU1QiVL8e0M6KpQtTyo+nxP49frH28bPfW+NJtFzpV7ZNCpTJf+bWl27hYv
9ASZnBgztqE3uMPvpIfAK+bCzqKZKcGu2VyQrOYi1iKG2ioAu5/a360k8L2/CVN/nTAe8lmacTEO
ERy/hYix4S77pHIJpJMZLpJ+kjRHRC3DHO3KSeNFqotksOqxwJFWlno3RZUDBhhnnm9S3XYU0MQu
5Y9/s3mMLgPDUsht/PsWqQdlCBlWXbszX6cDvaufUq+7WR5ZYYpZtPJrfIyEkp6bnmmDNlzTGYcP
z0mGiUu1jID+8QtjcjNjL5PShQMJ1raZst+t8P5P8qaedCtm4ykfpy7FGWYzRK5McWcA3eiwsSss
SD4CXbeXdkogBeK3wc1EtjLDubyulZRMjDt0qB+G6HuT/7CgfZimokpx+7luZYivCizZzKUEbtHq
5vQQSx2eY6W+cfWxVHd5VYGPqLcHpyOF5ALD+Lks+9I1Bu13VBc/k3CpvTie0kODismVw6x2hnES
EZRt1n/QqoJwgGGYEIb9GHdoMdVN2GH+oc+GyltCfdeEpARhCL2tidI7ZkgFEJvtz/9ukcsTyxCa
Uz/hkS+l8yvmrmIXKqdnGtt3cTR//1fe+26MyxgZWWTJUgBw/+dg+s1I+v4l+ZlhSc4SvHcgzoXY
M0lXAqM0BJ9us32BZwCM+EAdSrd4UsBwSkD+m8NGeuqhaAb1XnTiQ1edAvXLODq/JjCjaXjiNg9N
E3Sj202iX7AVdNa/gCtjQhQSQ8YezKT9gMnGNog9pffnL90xx8XOr/xxT3W3ETYbtvx0bZfz08pc
TBsCeSz1Q7442Zd30z48gfwlIU4CFhYEihszDYzPYj7LLYdV0VQE/Qv6xBeSwpPSDaHM6OhDA2IU
et87sZY8SW0DaDoxekfgsiwq8OlrbY752aoSqOpZsaF3w1bKkAtQ9GHsUiCYCVRvwjuTkFNqs6xa
W2R7vrJoRwOadlCGAJntgREHLl5iOooTgyctre4ZN4tYFnqz4Fkb5Rxpks1UbVpcmcZj9aL5pZcw
hQrXBqv7ixa7GMuFHzem05d7yf8fPzHnTGE+W3U0wnbnsxtGjiIyPDEvYhpNkVd8FtjbCg3rtfIh
rxjjZc6B2xjdfmejrEuO5q0NhXXkN0ib7o1qB1mt60a3kunaJhf51EKqY5N1dyExEmSx4gJxCMqy
QC0Hf0ozjzFad4WIuev6SjHi/NGV0gGaz/aElRoR6FmquCyQQdLf15cm8J0L0uAxienQURwRRtLY
ts7cOlkOjjJp10L1yQQX+pO9uF1QB6Kb/nb4+/9YoMpc7RANFEL1EwLwaHpLdtd3SO6jiE7jesBB
1Pv4EWeAUwxUXLgAj68TPRU/tcnVF9GNYzuivi+FizN937Ryy8JaChjoCzv1me4k1GVcy4Y3+yYY
fvoTIy8S84aKbHMRJ7fLbiiAJ/bzsfJmsDmHagMMm+H1eNROvevuItozLtKUg1bXCuNztsDeWWcU
wxonuQ6uG9nsWryfN7Dkfty0Igo1SpkuBhMprCHbDsDmVOze6J+C0BK+QYk+IRdT5DmN0yJHj38C
MHDMJy+ioG8vMr8hue4YJhWxu22Ws+sVchGlH5V6zN/y4Jmq0HnDY3b5zK6osaceCkyE302/5x5y
6KAJbwVZUbCHPBQSOqMJhOrhMFb7QjEDA4y5JtpBkQ3u+lHldKlNA4Up28G0c+mX5KG76Zzk2fKl
Q/TalE5yJ5o/3ny4XH3VN79aJV+MirQLeAagpxNmXmdqzkxAbJtCQy+D+kwNuYExUDMo6A2TR41n
gdeyePz3xYbKv+EsXW5X0Yh41k1t6DZF5haK/lWW1L3RZbObaj1UnHQSuv2ie0lCRECozVCnyCqu
HhbKWZ5rpOsp7cD5w4IQFEiqutopZICsUPsjy2tBxNvMTdD20WyMsePGzJ3QcQIAJGMgxi6Wg0Xf
t616uP45Ny1AUgvzWGBbUnm2u9bKFKAwcOHryEuVdM4M9bD/zQKXfyBU1qOfAgsYmHqlMhTJwJDx
7X+zwaWfQgtDTanQ8VoiHfjhfbyogtpksyeElvlfH4p9yJXTW1LVQFUbR03aL7680/aQXa93rAJr
D/kxDF0h+5Foa7iMQ+xkscMU4XnwwZb+zIQ1zEdyhxy7zxGwIq/a/ZuvCGlODVUQARXMxyXWER3M
sUPWqePanc3TQESw6u0l/WWBj4lS249WnSAmdr1yikCyoVehCOv2Nzv1boQLiniOnGjSYBnqw+x2
kDMtXHM33zG23XQXeUQA3VeZc10EJPJuj3PwOcNI1qzhkLKLCBueg1qr+Tk5gtIfselg+WjS36PR
hj0Ld9N9+Ji0LnhKRA66GRdx3YNourlBhYcDXloACSO7opp1aCmhs1acmygudmmneJoU3kZheegp
OjmTiYfG686zXU2s7HPZvbQmaZkR9n3Llr3CrDNXa/LUKfDeHHUgrNVrpXFGydq1EdCjmQrIUE6e
JL38JPghmwFaJ7aGH2OBSI47N00idX0CQYW3/RgOEsFRDX4YTmjuGU6DDbbnw040V8b+1gsv0IES
AeoREgB8WspASw7RDXQZNEsFZG6sz7qE82Mp49P19YkMcYGIFEkjWTPyD8mKQzh0j3GZ/bTl/PG6
me3GzWpB3GdMpyIfyhABb0Zrs9glR8OdX0q/+x7VfnmTJMDtg25hcnPiqJhwv48Fxc1mrFjZ52pg
TdKmrl2wznn+WjX/R9p1LcetK9svYhVzeGUczow0yrL8wrJsizlnfv1dkPe2KAzPwNu3Sm+qmiaA
Rnejw1pfp+zm8gJZv0/5VvDygRUpwO/rbWOJjWF3aca6E6yzou6Ekib6P4lDP76bnwDNnwM2PvRi
P34orrvbzkOExqqPbJZ2xdXOUXZ8LOQAzIA4OVQj37Qv8aF/LB/RgetV3+LYJtNmmHPcXd5N8psX
1J/uMUg5lQ9bwgUXgRrH0jrdiaLBLuPaXJaksriMt6e+Gs2+i1hzZ4xNpksZIJJtckz4o6ggtXZc
PnBx7VTx/08bRcrIxyE0pAC1odvnSGHKkS+wJhBZyyBuZhVgqKqUSlEK36jMii31DZrrryekWS6f
03YiQsW4s8YbG9ClrSy2WUza9Ii3Qv04uzFccIxapGg3I7QIE1PFvNaOlSHYVJCVXGoDJ0mDORww
vzKlsqsBg5CbElPTD/Hy2vOv/XyouIyx1s0dXYmkdjSWA6ULVHhEUcgA22LsAcm+l8qWlWAmv3Om
+6SD0+ABZafTXQ1BkMZj1KPeFAOTErFha8niIbIJAcfijI3Dxm1+V7czkbooi6IBLOUzcp8wVdUu
k+DjCrTfAq3vQY/c3iI8P5Glph7hTEJeKXMFTKsNIEZz/oQAcnN/dRAz6IZAoFopO8NxYaYOEVze
HCBZl/HyDVqfv+mT7DN0dnODPwTRdYpoGEQuIhAI4Vvm8878lTC+tbaGysF7rocFVL0dQq4EUiEk
H0Zzmi4I6cLIEvex8QXTf+5yl/tFRcZ1G4QQrPjtfxzp791UqQtSKkGWaxFgmloOnMCNwReHgusf
Ky6VrCIOLCFXD4I8v6LH/NTrIFJLMIaY6HzlhHL+lgxjiLJcb3PTxNtZBIZDRT7lYub0QDxQatGu
QmbqdDvmW+0TdcNEudW1McU3k5HFDhjzIO8JdoRhSg7Q1cjqAd8+FxAgoW6tkpoSJQ949gOfkNAO
sIat0/j6t9QBZqoVzy54Lv4k5092/eyirSRS0dbSYeKCSxDVRsfCTw+E2PsD9oypd5sxyUoauXEr
H8AXoMoFiYWAR6bu/YJjz8CF9AuQnZSJGF578wav5FExFiqlQd9zEXQuREZTjpODMo2DOYeA6/6b
O7wSRYVbST4KczgDI+wXHZkg4jn7m47sjyjmySW9dHRU8BV2c6KqfULArT63AfwF+DIyA+JqcZQl
HHpd1/SWAKBp9wCQG5IvY+Be3kCyP/RqwGkC0G0DZMZnqH9lmJVBOaC1UuX72eK6EpQxQ4WXDP+s
SWOBVhGwC14WuXnd1jIp9ZDzKuuXAhkI4aSi9x2V05MGUJjincMwtFk9X1shAlrdZVFBDV1W6VyU
xFdCZKjwo53wxkWexgXAVBdRMfVK9S2rgYCWs1p9ti6AjFAYbdpg5jjD4mtFqZQDDZ5lGe6FuQZa
6EmSWDEX2aazo/sQQgPwxVJe81yFeFwUvsYYEdDrfc5fzct3xnFtKfxqMQrltXrEIQNcMfav/jxQ
8icTVZv6CKod/PEykCGp+5xGaVKpJUwVGPacepluez40TK6JK1MJjEMllK1zeX1bZ6Ug2AG1NtAz
cGSfjaOuaRm6DokFWa4V5THnwOf947KIM/sLxyLi/Y55fxlZMDrfCjRZPeZyRXG1rOz3Ciegjt1A
LS5LOZ/fehcD5gAdE5ICIqfPK0m1YQAMMBd7/WzKjVU6qqe59SOy6EFiDrvoOThVd8VedXObzV96
to2UcOpSawpAtOskTLxwWswlOnYzgpu6YK3xTOnfxRg8cHYAG8XTgEWDKGnoOddjLysB5YYn4WE5
5k5xb1wTLjy+A8cynoU+q+X3vDhByaX2tur4eYw0LfYmd4DAYTfsF6tB0BbbEWPYjymL2spWw1sm
mXQDkC6CW73HPgWYq2ObHR6el7KwLkVR0ISuSCgz0qoZhOPABakEnfk0eCc76Nu2Y+V98K74E66L
8yCPSFZFtEPKwMI4m+YdjBbt50qVeIpJSq6t9QuTD3PZTnpiga2cJy+INDBr4GGDTOYZyZ4gN9o4
JlmCYUJ7sAlYRHOK9wOY7KXb3h6elqfOY1a0zqK8d6GGziNdSB5yxC6s4q4kqpHSWwYoqx/vWjR8
Rvb33MccJYJY1gq3bIwCgtR/ZVEKqjXVIuvgvXHHPDELdbIXcWI8mLau+FoEpZdSEPVZEcuxB4iA
tkldsa9MEdAHDDPG2jXKBWCFiHrkLvZaJ/DAuyIddH/Zj/b4o5lMdlMTidc+uVFySDqmYjTUJ86J
mcCp3lZx2sdeLHwdoutSFM1yNExd8cf4eUheGas786bv4tBhCD8go3eNiulEXUm5JoS47stg19cZ
8F/kHxLoCe3UNX4whJ29cD8LowsjWiUVIC5qYy9/IipfWzX4ctBBNaNs0KQmu51B3N7N38t7t20r
lZ9bNQsHHhI7ewGrRv84PYePoq/chh5e1w6hBmzd8mrY1fbkhOhMaa7Ckxiay01yzJ97FkjxeV6K
2gGibKvvyWpcjKJrYi99QhoD9bXlML2mnuxPe8FSrGyvvcSYrmS5KdbGUy/KqhjDooKF86rvCvjr
wQlgll6AJg/gPhDyeqbAzbupf+w7ZWryXiqUqoNAqTdT1VT31Q80JABBssUkKUiLzN7PHDYczlls
TW0vZXU6XQIwPvgGPH6f7tK97Oe+5ET/HZucEkNZHgVYxouoQcxc3AAaArmnyF5Agd4YR1l/Het7
UbtjXB3WhlJWyEhTQK8QRW6B9mlFg6nvI0CdYcLZEm5LzNOB4LLx/jPdM7VQ6nE5i8CcX/I08crq
R6M8TmNvRSmjsrjteVe6QpsgQJLPfAIDq18VQDcVwM7Gn0jSK0Md8z/XWz6viM7gT0pZdGNNVrRM
VogJVW20GEe16TA+1kNn6rM2FnmlwlHN+/xassN9dpjdwFQwvc1+TZ73iFILoixKCnsiR8Q9zXvg
PFq1V91zd/pxsEjPb/+afWXGg5uufbU+ypgAHkcvNPSGecYOJO8ODiyyA3fZS9Z98gc2nCWOMiXV
UoqtPkJcXRheZTwk6LthnBjDPNLd28q4FL04Yw9lL2jMdwwlp3FKX9u/Q3az+etYKkIZEFEZ1LTL
YEAIXtgCV9heIby1BDyG+EPLwiA5q5lTKkLZDkULa8xmvVvFzi/cAczjixXt/iDCZG0kZS+WdBJF
jthf0iJNguj2irvWbQKJUzjNT5YqMsw9TefTqV0uTsQOD4DKa2o/F0NnnndhcZcCGScPjTujY7aB
MywxjSGc95FYKMSXloIHnOLxW/NSX3EOUJhnc2zsKTOxtX8A9caKHd5RCVexw9TKYV0WEDwiW189
iI6C6EFHQUsDd1yyq13enHeqw7gbRBXP49Hfnlyi7MsSiEItyJBaBXt5T55/ZWJ2mim/JK/VDohY
Tm43upM8MuHDGadL4ysZajgpoopbyXs8coFgXHQRgB+6k3QE9+GjgZ7iJd0VxfsncMwpLobdoZ/2
YRhzIXAqYy9US7OXf2gssGPWzlLBSlDxFZcYSeLlya4qbtOqsNEnBCYajWXfWJIoc2Oo6Egq1ShA
A6UkmLMl1lYLGoTcUv3qLT6mfnHd3KUu63qyPLtEGZ6Oa5WwDKcYb+rBJmZuRuWGEMv6kzeoFvOB
yzA/EmV+6iWWwNJZ/2tW8cQ9DLvQW8CD2uzHHcdiiGKpCBW5VENqRIFE/Mat0lsyKDnTx9TqXe6W
80YfaLA7FsANy93THEmBPnd5omBL9asrmFh/2VU78DZ9I3ReoJ1j3X6G66CzkSgttFon4vajTqdr
0U4lBFMa0NmHG2F8CoSbYAaLTM7MyTOMrExZnaCPDbUnTl+8lXz9KnnARbeH3XTX7KRbw2tv2Fh1
zK2l4po2b+u06XCawoloKwZf9umVfNIwEAuCLQdRN+NeMgwczRmvAyxZDUkUIHsEonvYNU4LElDm
tWBEG3SrWJ5yQaD072raHNNd64U/+RN3JbogDXhhNXSSO33BX7wznK28lFHm42y0ENZEihfK5SGY
MR/Zxoe4jZyExQR3Xrz5HNvIlIlRxqpSJRLPLydMgD8JJsEzlE0tAmsm6QbQLYY/ZNgYmbIxWTdp
qE2/2xiCSgYr+hNZWCR7Q6vY9zuR8Tp6f5Bc2k/KxhhxxWlRCCXpkCisAZtoyntEViZet5L7a7Jm
cprFHECSW5htZabM1/w7oMmFb6BLO1k2N2mR40zVq94BPhS4o8z0irNC0IUTXiJYdJRTbXJLQlvy
Rbu3Bau0AZh+I/y4vP+b6mXwoNcWkaQ9A6sKB5VfJJ683yLRLPhXMQ7NXH0Vlm9L8nRZ1LZBWMmi
jrpZenGJSOjTOoJb7+VvZPS5cXSzP6pugAlHZnvEpkNZSaQOewoFwEFMaOvi5ptCzr2sYuJ/bhqD
DxE0BJXMT5NUkBzcL1Q9Avgc2ADnJHnue5a72jTjK2FUMSvrBQ0Qu1CcMjOscNaA4yj5vcjyUqw1
Ud5CycS8B2w5ImPgLnMmesj3KcjAF4s/sruSNoOp1ZooNzFGRRYlLdHAKT+1ZVmaSs1rZhkqB1Ez
WG83hr7rRGNW5hTAP0Ek5Tiu4Ov8VLkKGind8Kp3Ua12Oq+00xsewNKxa7Bim83E8GqZ5GhXgoV6
mPmqJm+rX6OY9vLK+0BNtsVXloPa9IMrUVR4WkZhkEUVtB4BFTKD/Jya0pjcTymwWMpqOA5jrwEJ
XQQEEoDhLl9yloZS/iNJu7QPyRNSAP8j/6MU7CQJ/58yKDsSNPncBSTBVSUFXOG9Ur7pHUNRGJaD
xpyYhjyvMNaANJCCEUgD6Lo6YxXbrvbjmGjAiaqZUrFJUbNKZ1PPUQ13MPyEMfMO7d8mL1mc4g5s
FqJNf7uSSpmQqtH7QsSoA/RwdlQr3Q+8qdoyiExKV0vMaM/KXZ9POpCQYiWRsia9JvwTlhGzT6oU
k98dlRNGod36J2fVtjADilE9oBr5Drs777IrZo8Ua9mUlWm5OZakBec5Wul15yuHoTNBHAPuZUJG
ght/r+e7y1eBecCUrRGGEDidJHQjzBbhoToltnZnfK2+hRZvZj/TZ4Y8hm0zKBOTlWGEzF6ZeIkf
eCDDiUyMX9+VV4QLjXCgpN+BdulzI7Mewrj0BmVwkjoay1DLE89YZGsYUzvkHjn9P+NpUHpEmZaU
HziBI6bbSB4z8XEujV3Www0mhXN5I8+bKilJlIERel1JeBV3BGzP0U18qL92x+Wof0OJ61qszNFd
nFgwS7t7KlozuSYeg7P7/9yhTn0FFbzUqhaJugAzXhhfQdSX1KGpGD8vL5URk+n0HDvKh0qb5HD1
svceDg/Hyh0OSwU+AsHqLKG0xh0LiuyybUXB97MrVNVoEgsJMpXodaqfwVNsXV7Ve0ngLMD+bXJ0
enodRCEYNy1xgAkKIE1kzo+lJ1rjHRnhXTz1FKAZN7WNxExf1EN8Mvy/e9asvoCyN2AskGuOlBHA
mad7ssOFphSaRmtOyNYIqKGpoQmIpsvrvmwAwP32eWNjdVZRDUUGTEnwfjB60FONXGcpqW4vmjia
RcWk5rp89XWe/H8V1sR5WtRp2iN6k3knaHOLE7JjpjAOlKUxlIFRxFbkAU+CtInMW1WtmcN/Bwn+
dNsw6PB5Iehl6iaZVJLVWwHoXYSqqkMVO0dqDYha3uWD2uwB+vCJOk9ZGHFEAZKHT0Imb4TbF0wj
NGUUj0sMYLMyCAw/BO7sz0vLu3IqMLP/S5iamf2VfqPek4og8I+97oo1tMHQCbotIdGkslpinBYn
NuYQPIz6Sckrm7GFm6m0jxtGtyLU4SSphgB3kPjTkWR7QNqIfI+4Y9HbsZZDxS9hF1VlSATl4r7o
OUsPv8law1gOQ8Pfz3B1jwyMCnUTiTeT5qXQHxIQx1/er+3Ex2q/yBesJHCR2M0BKaOOFhR8sUjp
IXqNAOHWPVc7AG/sS5s3AZgijeC8RyfOf59V+HzF3pu4Vl8QqSrHcQ3W+B56YlSpsX+Nvkq7Xjb5
b/0VoKkRljnKvgWH648sdIFjYTEvH8NMvheGVt8xGUWSqKT2P1qFX7ZA3rGRdvI6c3D4wdTesl1z
y+6g3M7eY75UVsgEjnCWNiwSKUkMiViYwENl2ZoAYrpYhMiospiQ+8TB0C5QxUA2cAD0DQRaPl7k
HnBsZJEEXQmnDWp52aye3vN4fvx8Wb2IwbokjrokQSDLeVijJNKJ6gHo9L3O38aF7kqJmye5lQnR
xPAJm2ZNBQgh5oikLVjYoYybhLRaJWi/414jN7U6Z7ZTv/fJtC7PenZuNlOuBVJGWxGXLNcLgcRK
UmwWvgDsk9DJLfGkP0xW7cs7AOXsGo9lgLYyJGu5lP3OinqW9RFydQHDRVI2XaGv/8TPemAuE5vE
jBzV+VH+3le6pYPjujhLw+WX5gwPyk73SYGbP7anP8Dk2lacD2lUMDj1QqREOi5jcKUuO3mv7gW7
BHEjh6YVNG3v+u/LW/qjdhsmIuhmM5uKLnSdtPBrZw3Vc1MPfNVAZ417kLUlP1qzRRYP86cOjwEu
Szg2R6Skndipngmhz+xLuiVcz27dg+W5stibsZW4WX8QFeYsc7AYPLlEBJjlHVnZiaBPLAO4KQYN
+BiHEjZm/nMJ4BrGLzGYbNwRWHnAc+1ZYjafUZqoKTK67zGaQTcfTyh2pUY7Jbgvna+9IvbU3Blk
I4Th0U3uWl8D1mv31vrJHgm/8RnMVDtme8GWsV9/BHVp04ZrMfb+/hF9bnd+uhdf0NXwSPIsGSx+
7UuWUYGVnJX32OzXX0umrm0lyLWU5yN5jguRzTspyl/xLWcNloBRt+CQ+jL82wijwdr5zfBSQ9JF
MZDR5zWFen2kaE4MKgGiM7/z4Vax1skyPAHkuH9VtNV09F0rmsJjpJN6AXTxXPERryf/OBrQFIQW
8MdhMTDMt09ug2tWILFp+dciqXuSC3UUqfp7oqPx6734LUMnJJGY3QGHjY3htxUBruURHVsFDEEo
xMIYQ4fGWkKqjjN78SlSGcgCm/GBZmBOS1KBUy/SGwn2pEKfcw1S9guS4OgDS63KUUjvMPJTzHBs
8+m/lkft4twOXJkVBbmeC7L8oO/rTgQRLbpWwUS4PHI3rCuxeRdXK6T2UdEzAeM+UJWkeNEMQB5y
rRlEL7V81Mefl+MRlijq2utayY91CBVJjcQSOZD3Ja9jcDvMsObc7rKsrdhdB3u7jthOADMbdQOS
pMy7rEeolciLHU77LmH2QG5poC7xwBECfzxmOaida5U5D8BXlmA+RXzLYqdAvFrtyuPwFO1Ge/oG
IhlXZGFWbU5VrKVSmwhYFrmeVSFB+2+8A5dF6OgoRQKCAuOlLrJ8tnrdMPHetqKdtVDKbAoRF2IA
f048jB67c+FKceSI0s+mUP3Lx7alIitBdOvHFIxDUCkD7pvRAi6vP7bBq4HHj9rfdzGj7Pz+5qWD
qrUwKszhgWoWzW0CX4t5e+EIXBR/dlW3Y0Y1m8qogP1NEUVNBa7AZ1vVtUUpD1GEaf4c5esCxENV
x4i8ybGfrWUlgor1BSVKpjmGWgDYuQ/fxuJ6xMA4gA376sSpzFQa+eIzcRiwAyKdvDEzWHNNGapc
lkILkcy7jzC5TZyZ7PK76PGySmwfE6CGJN0wREGjU+hynUZiLKKPOfODPSEnQ7YECFDs4HPT+upw
0Ki8EzYGuteyDSNdMOIOOXNg0Clge6v51JHAclyF0q7qQGS84A2cCcDimzCG3+SnuUt2Ugu4GSPm
3y6ve9O8fHwM3YPZAOdXDIHH5ymaJ3ffO/HEJPo6RwbC63+1YLrdUgiXrI5yyBjc9q1+inOzfSwt
w0meprsJHWX5C/Fy2g2ZuWMGRJt3fbVASmX5mB+WMiMRg2FWvgQIVXk0azu5RrCiJ6aBOQoC07/U
Zsqe894MxwDupIB1C3PKKu3Z+yDru6RCOKZwi1WnEkha+l2JJHuQt5ZS3mnlT13lbCkEIULJmo/e
Otu1cMrN69kgF8idJh5AVsVaN8PAH0uOYRLeWwHpS7qWQjkoAIZNZavDaodJdYjlJrTjCcanbdCw
j0FAs4yixKoBsgi8H4uPK6ddqht+Vu+nZdo1cg4ub8MfWsGLM8mZ5sGvk3FnRJpXBg3cXZlc1Rwa
kbTsW59rblcmrwJ+qJbFq3Rq75tu8sJQhpiqP4ZKE5t6g1JbwX1dOMEOpORG1QPGHOeWnzIwWClh
thE5VRpVAlxP84zBS1zg6jZSU4uTPaVFE0HCiAu3DPpaDpW3GySuyfQKOzu2jZUDdIe/v3z5WQKI
Aq2iWzlKpCKQVWin/trwL115d/n3N8P19QooDZwTMY7TjviLGX2r5TWg5ezmUH7p7fHYWSIzu76t
8R8nQ+miXum4hiMce8dfy6Juza0fK0yKJ9a2UcFREyyZUdVlAKDFX3Qfkbpv3dltMDU8PwNoQarM
iaELzK2kgqM07bpFVGIogxVfi2iRBTucVTyrqO8mO5E96rDle38fnYAJ4s+6kUVzlka9SHJsw5Gk
ZcDigHdWfsNOF2xFFcQRAixTMQAjSZ2aqI5GqRh4ZFXNYClRbgKl3hmkxGvz27i9FvLXy2r5zvh1
ZrJWAqkDzGR9yLIIpavBza+12KzcyAX7b2eCgs4ef2qH0qucCHyNaA8Yd/w18HvcxOrswpE7U3xl
+SjW+qmjLQJQ44gKn3jFpB/LvnfmGLVmoEA8Kg3ql3BcQcrkH99U4t97gAP+fL7RmBty2mKTK/G4
ZKcgZXG7bb5qP45VoIu94tB0qpjj8hPksM4H1tWuOWQA+a/d+J71wGRKo/y8oIPlSmhxpr+y3oIZ
O6TiW/qlXTDzspt2ZrV5VJalDZdOUAx41iQ5jlFlF/JL1Q3mZTXdvvIrKZT9VwEJnei5QR5hBKdL
480Io03IdVy/Y4OGJjO9Qjbpf18Mga7ppkqVjlLaImIQ0CNrmL9IzUPBBmaXz6a0Zekg5R4W0IRO
YCpFsiq8S5XnrGD4N6ZSUJZFzoM+yoYFNwv466jFR/fkBbGAxsPk/2DAbnOwaK3ylGFJm6Xr0xmX
irz1eKBfTs+cxd+IgLu2esSZaLSd0JZnLj8uqwprIykL0opBXY8c5HYh2utB0xjIXy9LEBki6NJu
zbd5KKUD6GMFs8Hsm8yZI5qKQjNKLS03ux1al4+8TXh1VSfzEAHOz9EjKGADaz6wumE3CzKrjaZL
wBUH5Iu8BcYEuFIAYtda5U/pWdJB6AFyW6QfJUdGdcYsvEVzLm8E2crzK6KryGxLEvCdqZipyqJg
GDNYtbjqbuOwjEw1nB2wTdtk/42uONZN1AKdXtMYkfb/OIIP0dR1CbkUVVQJrQM8GT4CfxQ6jtMr
KJfqx5biSofy52CiYx+9BGgtPfTW4kiP6Ylpaol1O9sCPJIFHbgKIDqmrF+tSEJWKDHJaIzODKSD
0EnRzNc5hqe78255ubzj5JJeEkc0cxWlVgDGAN4GwmDw0Vql6nTifaoqpm4MdlVxLKO7aQJXi6PO
tyz5NJ9VxMTTl+gB/EOYC+zd6Y0k7NlT9lsGA4V5ANSB62gDo6gUAyDTZwqZAC78Bc0MII67IWSQ
0+2EYgHaBQ9qwqbD2VgkkHYIJhJebvpZQRr48Qm/AI3pfZxMr8HAE/gLKtKBWfbm34EYfJJHaW7e
qQNfgN/b61BxG44YJzPjR8NSKlxW1QXwn9W4LPLQre7TT0Ip49/FeTwGJfSmsfNrHVVGUg13Ry/9
yo8m9wQ6B/5LdsebqMG3O+PIPXCJyUxhbSjvp4+gPILYSFXeqjBUspdjrZFFynsBApPwKtzr9ujq
oCYJzBoFMH1h6fJGmPJJOOUWEiMYIrmB8A701QTdKHG73bT7XjkL2KQmr3oUWM+UjWfDWiQ94CIl
cZMXOkl4nH4N0eceKSHnN38wjbXhkj7JohKeKigXhVTCu4EMYIzXCqi6ci/0keiwalc9AD6dYYG3
4olPEsm9WpmiZjDmUFETMvJBlKn3klPo5T6At04Zc7adXArK7n0SRpnZAEiZuliKiadNKIy3T3Le
O4H2xun2Zfu6bYQ+rIFCGdgwBVnSxBXobvg6e6pX/JgecqdEXxXIatxYccqHAt1iTMqojWcP1gfQ
Jgm4TeDGoI5v4tskrkS8MKNj+iQ3pvEleuEGE6xcmKcF5ZloSreocDw1aNJhAo9s686HcOokhz4L
uWzB5hpDcTPx+aESuufL+8oSQZ9fDfzKJGsCV0iHW3BjzSbIyJ8uy9hKMH7aROrsGmEQwbKo4CVy
VIFjIu0CnzzTJ6Be/UVz3ydRlGec26xRYMjhh9OfQ4n3SH0nDyxq5G17+XEulKcIeX4u4YATL0iM
G8R4ksmpgTVW4jXo65wK7MIsI0keuufX7EMi5SbCWM0A6gCJ/B4ETcBZaHakPpOemEHr9oX+kET5
AqQxwdk+h4k343UAAD/U0ZzvfvtdU0zBIlcs+Gn8kBjR07YP+BBK+YBImYRxStEZHJY/4umq1vw5
/Duj/1sGPc8iLmOtIc9Gmg6WY+EChemEOXF0WseoEzIUnlzMC8dFswgHQ65h0giySP8sIn9zeQ09
A8SB0T7zWD0kjCtMUwfLWifpYw0TpU65mdX3YfFweTlbnTLrS0Xnktsx6POKb7B1RwODP4OZOvmV
qsD+gQeDw2O19mcfigKEX+4Hmsz8PwHm3hpL/fQVlBWRuixMKxWbSgZ1hJNwAwI9O97xb2QsV39B
ivuxPabHJUSLJkHXQpfdPUmOxW69u7whDHWly3CGxKmNqFaBm/Toz8lKN6rTbzKLfWCrQ+fTgikz
w0lLXyg9Fkzej6CFc9QR/TkkUpEsBd0yxT5ydKf5otbe3zyfPsmmDM6CrmxZE6LEkyIRE2DAWi+4
4wL2KLMKsmdR1hxVER7GWPAGBVBYgpy7ddRflUvDyjCxNpsySDmf8Uraw6JzbeKAEMYFkIZdhKz2
SWJiLl1ZygT1wpQDzxa3iNeHe0NY7CC7W8rKMsLJRo3H65cOhSn7siJtdT2vttmgE5xFXAVhXeOI
h9CevnCnsLD7r4uLSTsMtRpOZxaLlR6FwhlAvwK8e55ZjdgqfKKgjDSBgS4pSZSphUtT3oPMAhFA
0sST2+SdfCyNJNovaJy7U+QUvW/Igem2gVmNva6rZsSpmCvq8SB8qGa9OwZKi/wC9MSqKqXyumY4
1UCfM8MhBO9DNSgMS779Zvr4Yjp8B8EvN48tMnLAb5rNdq9eiXuQBtjonXvSdlpgGdcyWufaG8x7
KHvAOSSmuCNkvH9zeKvvoGLDps5Lo+9RYiN4J0NuJQ8qIM3IQDKoYlE7tgAXJJpJZmIbLGH6k6f5
pqNZfQIVIWZKPkVxhaYs2RPfZMTD6gNBcg+t6paz/+5lgfYvIFaqmqC+J7xWLwtR1pfOCJCp1O4H
m7xkqufxy2IJDsAjbab5I6Hn2Y1cSaMufpkNHVptZmL+wBgf7zKXNArK971d3iR/10aHi/CxOuoi
ZNwU97mEHhhJcvrsuzY+SiGLVWP7vH7LoJuXK/BJlSicEB9GxltjR8jNAVlXAXwa3ANrCzdjuY8V
vc+hrc5LLoRGDbQ+9bSas8uCK196oVLMQFW/9XLLovPdNNTo/1I0JGvQbEY9JZZATppARWN2DV6y
IraqWDVLhcWExpJCRQFlUKSJguq2p7XabSFkOy0crwJ+cS5f7s0Qf7UY8hnrrRvKvuF0iInr0uIS
DKV2O23gTKQVzQj27rK0rVY2wrPye+8oVz8l2dwXEg8YFXew5T3pAMmvwqvvwUlyEMe4xNFfFsna
R8rBS3NVdoWEuxxi4jbR0fSRqOa03F6Wsp2MWC2MusQ1UHsxoVQjjjj1TrpDpOLAn/2D1sIsDZFf
OzMZK2nUFdYUnJrYIrHT2dwpi03u0NlGhItGGvaNb+OX5lsDfhEztdnd8UTxLshWyRNupTGlGsR9
lWAMImxgEhcChMpwONvv6I/l0SydmtHxelmQd7Q/+ONPYg4VDyGuWXxlESxvx/wrWZRniUAXswQ5
lqPcoy5VYPDoC+9wz/ke1wFF6NSvvwh4wcvfCXJie5OfDDt+ZSjPpgdYfQNlUTIej7aGlEsVjLPk
1703HJQrYLxaIsBmDPvvDBgopCQNcYxGm8us4Y22r9XEE8SfkXrK1dZsekbEt33tPmRQ25qprRRL
JN+LdjnE1bgPi+HXXc4Qs/12kD/kUFunxE2dzgq2rnXkfQaYeLRiAI6if9HwcCDzR+1pPsxHYPGz
JwvIGs5uAtgTQDWAZgmeBqdQI6HjGpLuCSc9dlpe33ejfNCaUjJDdTxwo3ZdjeMBvaA3XZO8FCFo
jCuhfbmsPZs7/fEV9Huf1zSAtUVIvDZTZwWLaId6eBAM67KUrfo3eEt+L5Z+6osK2PZkgpmLnrLJ
DXdRBkoRzhm0f8Hr2RXpbaO6kkkpkSppXR3GCICDq8WVnWU3mOhYO5InLwb9zcsrfFf78+OUDDgn
SQXzJOUpgAcJLuIE12L4wr+dACiWmiEGxDlTvKlQTSOzRkpnAxgOGEniMTEJjysr9NyMZJSPb6Dc
iFqMDeATdazYmF2+mPc911s6fx2LAsvIbhqdlSjKhwyg5KiqEiF196WtLfWpv8qv+B9LYxKoz0Pj
ta/l6+Ud/h/n+Xt1tOsQY1Bqdyh34bKi8oLsnhJYikOe+I0X5CZeYH8lUJN5jF8C0J7u+IyNSJSr
EtYhMwCzieYi6RUwsbYENNw3+BOP1Ty0GU2h2/BfeVR4ExRlofWgdvPGAUn7kqBioAGtjkCyiXQw
+iEZ69v0xSoPxDBVh1A6YbUo9VJwOcJsySyBPQ+oxn3owJUBthWVvK9sGP/N8oQAtml0wgjoJKaf
RnkmRssQtKTcrCw3AIot8VAmcHFet0/EfdujNxI9cCQxxhxx2tLYtWzqcoRKIRg9GMQwmVP5ypGg
SJAusfhHg0Ans5gGQdyw72t51A3pydMfgNEkyuItozTlJ/6tuSHMV0lgaYDmQIeFmdzy9nuv9K4K
/4BZbjMWWn0E/ZJSpYJvg55DbUTgR6sThy8Lnzh6IX7DfywlKHbBEB64Wb9Ts+EWOJosHdtKya8/
gH79tzIYsjLswmhpZntNgJYlz9izSSa3lHktiBzHKrCsu4FvJgFN/znqCtr02rGQgLYFqKAIEnRg
EujEk64ElGJWdpmGrZyKl6xrzDpiFXm34nJBBM8XsgaY96OfhkKmta3aI+oJS4SPRW616r6JvNIA
pYYgHfp6Yp3O5p0AyYUhEbJktEp8XpMmtOJSz4hBcv26i0szkGonLH6GtWKJPGAfgL5Z/jTG3JwH
Eaydj/3MisA2b8nqC6hji3oul6USxybeyo35q6LemRHhrUwcIFU6DJvHWjH5/+oUp74e4Sax4l9I
f5nNJaDqnqzmG5gKrMwLmTeA7CEdGAhkZABXTEenMmUHVK6q23TCDfiF99taUQSUEIL2CyP3cHl5
WwHAShYdzSl1yc14RqYel/e2UaUmvxyl+TR1p8tytqJG1Hp1FXErzDkd7PBjwA+SAlsaVwloqwIQ
WQ2Fbs4as/N0+7w+JFFWOzLCXizJtW7AVcKhvTe+bXbfSXtL7Ua3LNC9rYEeUsT+vTDqsMRKTxKl
7DAy9H+sfdeO5TgS5RcJkDevctff9K5ehHJNeS9R0tfvYTZ2UsXUJHt79qXRQBUqLqmIYNhzzkUZ
xJ2PpDhkvfMW23Ktn98zPjVRo2TTs3wI5QObYokwazjP2PZaojxoFfMsg8vN+58+mcmZehXJtJxV
rJTl5lPm3GOY142j/dcytsba1tfHE5nGFJOLndWxQivg2fZSD0YVsmO9fwN7h47XBgWA2ur3Rdjs
ne6m3E2/C6HNCbTG5Ky8xxL+sFQ4LKMnojvlFPnyrQVCXAWThPIp6/7Hy2VfeOVVlEaKydyOANzN
v5Xlq5UdEy0TOevNp9Rg+3MO6O0/beLXxUyWsYkw0RvXe2PIjnVevkxUvkgENzhoidfUna/ZHfRI
5Kc3VXQlmzNDrZwbJIlY37P6OxOxfiR6+7YtbyWBs7yKVhl2RiW2IMgmpFMfwDaxG/nlfgEBRHpM
ImHOtunF/iPS4NtKRg8ustqGb5Gqi579Il3gOK9fW8SmCLAkYrdINVS4lT8Vo1KpraaFnO166Vs5
1m6i/UI0JtKMzUd0JYVLHHR9wTIG2y7KWizGASVG8bKLeU6fpV27oz+kWiSQfe5Pb5qF9XagQsim
xm8yJ5j/09VIx7zPQQXwMgX39XQGEDBgEbTjDPYF544hH/8DpOnNo64kc4oImrykSzJI7v1k8XQs
k2IG73E6jkECdpe98EEQyePUsimTYsqjnDHJNN+tcNnTN7bnaHjNg7h1tKktH4f7tMyszxIQSwGG
M6ApoOa7Lht8Kw2+VslNU14J4R6CVp7i3DIKDL7RxKf2ky39+FrAZrFHWUlgd7ryhnJptzqcBVbF
VNtNksG4NE5EwijVbpxKrtxcSbzeQkmtBXkhyJ4vQ979Jedx5Ra5LRq13r5TAMOAOVdHqY+zwNma
szqzAcA4qtkvA9PsxfgtHR//1ZE/pHAWGI91VBUm5rn1HWvBjS8qYpUf880YYAeK7Se00uFrkZv9
XQz8yo7JmBlli3vjqqlRrILBSKO/u8tQ3uof5mcFzErJU/L+0jG+FemvLAGHNPtfFN5q1/r19a/Y
mt5HLvTxK5i2rb61WqeDaiVoZ1kPNGiuiG59G+PjLSZ59Fvs4/4sg3kPUAPI/h8lcx821sp+aRyc
n+0kUXRlwGKN1m50bjQP7O2IMujLtGN3L5wE3gwvVofmvnaTO3o9MSIGBj+vjGANWVz91n7ARh3w
wnNPNGeyabIreVxtUSp1jXQ5jrqgk9/GprvQO8Ftbnl0ENKCusxUFA2QpH9+RzrGVVrCMMExWh6m
w3Ka30qwaOiImBjOJrmJwLpuI0ES1Uk2y3pryZy36PJIauweGoQyrd+5QCAABaGPjk3QM/ZD0Sb1
ZstmLY+zG7k14qFhGqvvlJACEB2kFuVNsysAsVsHWCY/EOBIXVV/3mtv9Khh4UdYqBUemjObbGq0
aFABI8e45emVLYDS2+JAPHMvflbYG8W/1usTc5ZiT2NbGQu+LSCF3/EQtJ20E2/sbrZn13I4s5CR
KDqJCbN4fe5yt33U9oDR//Wb8UBo38en0hPVuzf7N2uJnGEUddmOcgzDmAE5Zl+U2/nYfUdBETMQ
TmATzOZjPdmXz//gsFs+YC2aD0RkW45pwzp/GGspf3V3CTZnkvM7RDM2FrFkKrBQZgdffUU+Eil6
eGEb1WiG4zIA4Fd2yaXzGaMd8B5J7UeBQKLAJ/DVBMusujJqkNVQr7E9QH2DLDowldAIGOzokrnt
rtw1p/zyr2vFqwvmW0ZABlA0SvBtWVvTRLO/gpEkGOx7e5F2gAICco3QsQsshR8SHQYFFWrWDWMf
le2iJQFpXBXrwsAEeCF3FeDV8bgwXiG9DiLl+yiKzrZ6AOtTc95poiCenWaMOEzRUWovBaiIU8Pt
okuZCccptp6VtSzOCRmEZMokwxNSAJSMzRLORearqgz+2ar/ldfZsVsAzOWQGz3LMa7lzEcytDeR
EyRNKVDvzRm/9Y/hnJRlpuPSszcVOUxLdqRzJdd+Tu4wnNbio+PNCwDiO7pJgbGIPJBP4vaE6Otz
/qudwIVtpMDSYliUAHrbGTuG3CfKKdg/84Uhf9qRH8u0RwQBRPm5BRDZeFHMV5LpwQSMa4EFs1f7
K1GckzKdTNOTEtrkPLAVnsqzrowBhB6KUNS82myArj8g559oRTMsX0Cb2Hgfwf31e/VADsZ1/p08
DWH2yOKIGL06emqpa9wKyTm+vlcwpeMyVqFoC5w+uZ3hkTPL1zEI6o+/6vc5w9S3HxsSNEAHWFws
hkW+6JNupjwfh9f4BXlkVMRMZDir4QiU+YOyjwBwNGDjBT179HWEQdPXqqrx2OiT7GCoNCVYSHlo
z901RRo+ouCWhsAXvZExc2Ls8u9shZcKkZQ3KzWqosogbEWgqPGNEBOlXlqnBCX0Y/IMEmMgLtSV
/zPDtpbsFzfEF4E8bAcWK4mcYaY19lTHHKeNLu0ZBE8nBgig+0AwGz3GUB0H0b3wLWAO55PtrIRy
sYWTDV0E9ArEpU8OQJye5cA4d0+Rr/4ysVg54qz2iaLV5AtsdtMrr+RyNqtki9Zhdh7RWuKOr+OZ
zaSwpIocVLShAzBICbmstsPRlUzOdvtOMep0gkuaAIMCqtfT5GZe+qyHRZhfRByWm3b6IYwPKyaZ
WIlcIvZFDoUG8Ox1y7NWPcWLKKfZ9H4rQVxOg/ZzYZYGnhRync7DLjqMXnGQdmyaR0Qnu/lsr0Rx
SUwu96XV9TaClUnHyr41hU7cewBPDW1TftYt4/ZrLREoJ9+6nypDx0wz7pDooTT9NdGnxRaQHW0n
SqszceFB1411NSoR6MoRDDGiyuFJwygdGCV+ACfgic00v4MEPOUmGEnUe+sQH0Xn3Gxgr5wNv0Ri
VJQSgG0lu8T2inuGc2t8a/9ixcVaiLq37cVXJ+b8DMWacYNxCfaEzd7iJzPiv8jXLqzdJKMqHYge
TZEv5WMBXV5wtgkhdu/T90lnLK+0Jwbla3hgJ2EEi0MlGK8WfljOw1iaPUQd4FDRU1OpD4KJ0idY
malex1PmZarbnNMX5Vjfs6Wv6gS8JyBdOH4b/m8qzPkcrbVMLZkRL2QK1uKBpFsD1U0T7Zh97U11
PihIKt2J0hqejXoO2IrUpxQbqaw+VpoYwQItsi/iLdkccvlQWQzW/BmHREskZ1GLoCs9Sw7CkBhL
KgVKCybYAMejtcMjCYII4bux1R5ai+VcUGfFRhFF8HYseh0u/Z6GM2ZLMFh3+PrDCZ5jXeZylJpW
k6lRvFC9rx7JvgzB9vi7/DHAIbRX/ZT4mezWVBTLst//399jXebckTRlLWkZL8rfe16KOwHPIQGG
JOg2fBFLr0htuGwkovPQkBllfzUZ/UIKgYUnSHi+9uC6zPkaMChSPZGxSQX76soeXGHYchARomxn
Vf/xaDpPiOI0Yx8PLNfQL+T5HewexIb6gXw3j2WYxsABm7weQ1DY1cYuILYrfn2tK++AkF99Nc7X
jA1RppGtOzAHNx6qK+NYjsPyxnwDv+Krdkxuyz25jKfEI4/VIYJRDuDr1g7Ww/LmPEiPzkG///o3
CaIdnadSSZpOmZcBD5t+NwcsvJpAYamDJcbGqrAI918kjUfbIVUytCnG3ncU2DJ7xoo+39g31WH2
sREpJGr7OrjS39/TVRI0WWNTFimcz9xqLoCYNOnSY6prhI8V3CKz8i++7Pu5V5LSaMYs04iUR97F
I5CuGRmGfVh271jXvVf+KxCFlYN7f71XAjsMtPaGDLfT5qlXJY8VsOhndQnjXKC0gldZf//zlSQp
H1TJYYUR7YHcs250cwEVUw2o+b9Dnvq3aC7pvxgqaEUwUgNeeX72y9Dl3GkmhB6Ga+7m586tH/Rn
lIUBLmJdhsRtr+UPwF15+T4NGsVLhKXUbcX5+AGcezXGuAcecYIFR/DOSTBSxTdODA2IoRDJ5/KY
HsV57LYT/BDKuVkwmYHgRIV7qrX7PHvrpx8DKO2/VtRtV/4hg3O0xaL1sSHD/qrioSgHN69Eswv/
JaD6EMGlikpszn0t4ePJKEOrQX5j7EmGacciYEMvyYFicy2/w9zw/AiAnMD+Vj+JHmXRTXJ+lsgm
IskYsDyalWFJifpZrQZx9vvru9xs96nKx0n5oE0HCqik4aRdsCB6BHYlJugwQKepfhEwxC4Ju8A7
RwszIaT4f3Gk/5HNj0k105AQajD7n0NGeTEynLIKSBwuq4HHRxHD3XZ3Adhgqq0buqbzk3vtoMfU
Zuw7zoP9tITJ3nopDxoc3btZPFpFQA/Zw4g5PqE1bqauH6L5HDmfo7akM5Q2usi4ZMUlQXtyLh2Q
+zRBKrkdzq1kcfGqomTVCExh5noWNlpfsu6Jt+zIo/7zPVsOzUCgRqLjsVhv5WDNYVGtPIVI5efE
4uMgBkL2Ln/ubusdQFcF0jZtY3VAPl61Jq0H8D/LAVgM0nlD41r3ljcjQJ6eStTIZuHa87a2roRy
/nSUsOSWEBhk08Kj1786L72RvFlzWwveQN63o+BSN/2c6qigi0Jp7hPzhDHCOFoC/LGyeovab7H5
+PU1iv59zo+2em7Dj+JRpIbuD2T2+0EwVbqdf6+OwPlROxsbda7wHLCBouraHKdTiXHxMXCOPVYC
RMMLohNxPrPMpy5JAHayq5TB0zTM9QwC22Lu8FOMhCopYPwV2/5Ekok4c6INYwtjPbtm9zddgLwX
RQ/byraSw9lTIqXSYFm4uP9v7eSVMM6cIhUI4YmFXS6wjbKhr2AI6Vndi2ojm19nJYb9+cpHOFoT
FY4Cdx8DeVN7oiD6/FqhP9XsVDAR2Jhf1k2FAfZxlzYZc91MzWSGarqXk9OQdK4CFP/hp7YIh1WY
Kv2hCJws7s6cgRKtqQclHI5LuPjKo/xNPeoeNqZZ65/sYhBU+63bW8BhEfVxP08KccK5m4xp3oxW
vihhlLnKKw00v3sqffmZbdb3J7LD9wOg6XRVguQWaFNIAyNPtDD26Wuy3+CAW8jEegMjNPrza44V
JaRJFCW0EL12w0tePX39NT87D04CZ82dQ/JJ1ioFASzDElLtQPKMEqTYbILFPsl7pRRUSD+9K5xE
LhiaK6vRpEFWwrlJ/Nr4RjNs+WQCp/gpLocQU8FKiIrilQOg1D8vjkyGnlegoQqzOcC1uonzY9C/
FUUouL4tazAVh2ESAJ/mEy5BuRCTkJhpaJ//VWSYFkuVy5LZnjxWrZvLbVhE9d3odJd+tJ+0ur82
TQHQjh5zVmZieRirOSxF9lfbgPFR8Ns+hQvvd/Dx2zgFtglV+9zUlVAzDy3aa3lo+8VwwKjpIRM2
Mj87U04ad+OgUxqbdIA0GQh6dYF+SLUrTxhc70K2xSnsHW6ZxvrmuYcVk/lDbZm9GRoP5Np9Z2v4
/ckKksP4Fz3nAfCiBHq7rVIf18nZop4a0xBhzymcmr0zgz9zuO2j2jVSUSlUpFOcSWYdjfu2hKCo
BRMfZvQaaWcPA8bXFlebh0CgJsxh807WVE1EPxrCH5kPmg01rjvqTOCnRzs02wMayNN9cKEA7/Uf
9My2rH8tjQubtXIplEgalRAAkkChDppdMwZ27yvf5jByy0D+0b1g0WAS0Si/F4z4Y1qag2IePKoC
6OI/PUJvlM3gaLDUyjLqi+Mw02wpciG5t0OsG0mnKqa7XgVeSm6+tLqQCuJTpRkGgvFeGzkRNrdM
vsDdYNlJkVPc89TNXi+HQ4PCNiBMUuVu6ge3BopwQd2+0wUP9pahoDKCpis4uj6P8jZdOXQNgb+1
JuL29W9LfRFo0NYzvZbAmWJkJ1Jj5JUZAswBYGLn4nkGS1flRb4EyuoCBA2aV4BtHLFIehEBK3wu
O7F7XZ2Ps8t4yKq8qSCd7TotfrFPQNU17Z2A4Y2Pd/VFBF/xOfXjJHIG2jRj5eRproSsOgvGhmFH
jpJnXapH68LikcKXXzQRifHnvJqTyr2bRB+WAaRJIM4Ki+fie4RStHQ1rulL/aNE16IB/bOkgUoS
ozenrz/wls2CZdawLTa58HlmWsOLrbWIEZbIeTBj/Te1W+CKt6pAUz/Dhb0f8UMQ92JpygKy8zkz
Q5ZyTpHrvDRPaF0Gy7GOPeUIctvdcFreGnQUwdYgCp3/iyZ9iOeeMEmOan1MoUlgrcT7pezBTF6e
yAEbEyDcks7RvVCVtnz9+mo506GqaSWl1ZhhBEakb8pPsp8OOUwHJQysg1z01+oxPmU+PemCFp/o
m3JWo5pocBT5DK/vVHtiU8eLE+CcjYCt/1p5Nk/IoB0c0KE62Oj50+922qhnUtooYR2rD9JQEbcZ
bSOQpaH0uxbDW/PstAJ+os3DfcjkmwdmXUdajY3kUOkbV5mNn45NrhpAr78+2rbCrORwjxmmMMhU
LnCtinlgk48zRpIjP++vjKRi9iMb1IQiLRWdjT3n6wSvV0B8HCOydYCJV6FTqh7VshGdjL2Gn17L
1cm41xI1PG1M7NlEUGAeieEmxFX2NlaUjOMw7hjSgPFLcJlb4Sqa1/9XUfj2gQ10Zzu1agSQDKXq
b+KNBRwcu3wvvsXNvGctjbN1A3pJKxPS/h5asMbV0EKKCQZhPrnt3EwTPHDAQcQUDWdxNCttZxkR
gHSBFlbHBP8FDPxe26MB5DeIuMogBQ1bYO7pXth22gw+VsK5J0sHjwpoHiGcrX0kCPIsQICofhb+
q7jcsgCOYQFaX8e08Z/6OcydqTYJbMIenlrrLy1O3VKy3JGmrlxmbqQQV20UHxYz9699/GA3+0EE
ZrUZ8qx+A/eOUNpbma0jddftEo/xXE+7uMEKlUBjmal9MpKVGE6HRr3LygbY3iHjLmDrCLFvntk6
wrj7B5PsokNxT0Uk9ZKaEVsJm9qbEOjEXmld2FzGdDdgsNwCWu1eNB6xGdmtTsjp7EQSoA13kJnL
oK9LXqJa9puKeKWSBVF6U0WCSGPbLFcCeT3N7Wqxe1wpeObDxHIVzNaQCAs1LK6y92hX6IJi47YT
X4nkHijMjWNqITMQV71i8PUFOHLw4SAf3k3P+b7HlxRd6lYiaQE6xjIUBais792ilQfvm9hOc1VT
Qoz9hqVTujmhXjbPXpsJyTw2lWYli7tPVCTkYax6qCgWzZbz39DyyxUApkB0ykKCSaWvjcJ4J8z8
ZBUrkdx95kWWjOaMB8p0Yoy4jSa2+SrHeNXGrN/nk5oGZiyr7mDFjluqWeoOvQUwx7gcDlOe3yxR
FKh6BPzxbondTFIwGWtEfjRLsdtGNXHNtIjdBX0Ct0r7kw2wSZcqme1OPe39ugJgnJN7WuagsERp
0OlJfVOWNfKsoVPuaWknP+J6Vk9jojawIGNXR13uD3P9PA70YGrj97hMogcrJyrIk4HybqTydwuY
7AH+zZdII7+Nhe6bOQ2Kah79Xo97JG1GGaCXGcrG9Bz1DRKhGFuDVvNEYgyJRJL00OnK1e5GID2V
2g0dZuJNKZYcq6g7lBm9A4d8mEcjUG4y5ViN/SNZpsSXrIzuo7iFuddWdZ8MmGjVUVcyc83YO62x
H4rl1EkAj0r1+dUaennfE31vStKhaXrccR79ni3Y66gUjTsNKigqwYqrL45rxvNNW7SNhy3830U0
3kmENud5cQw3BnnklUy0vtG1pDlY0ZgfI1rn9xmqVYB0zMF6ZPRYkKwz1CciemkAYgFENMUvlN64
KBl56Bxq7MtMxmZWHdmemsqtP/W6eTPQOQuLWL4DHwI9NtTwZQKKpDkbnkbLOlcID25mkmQvVAZ0
ZO/khyTNj4jMAT7ugP5WatJDPcVgYh7TA5nicWdB4XZ2GymvU5taYa72eNao/jTSTP2+GJO90xti
PCQasfeL3hunSVIk4ubm1D0jFdjFeCYKUOyGpRQVgVpGj71Um0GRWT+lwqSugs1pXFns4EHLp6s+
5aoLHnPfzqebmWoBxoTwomXGbVRXJ3Vqvmm69JiN2k6vJR8Tu2+Qd7LkKnV1OTrG8nS15PSNyphY
yKzjopUxwL+M20ouNA8QBt/6ejlLpDuphSG5srTctK10I/dmoIANzU07+75yil2VACeUDEAm72bA
pJPRa8zCAkMaRTncXGSfDJKzL0y5RHXeQHV3piaKKuB7TeT6KPdVvQPtLYDW2NK7VJ/pIHuppD82
SSe5SoyuTk8wvt3Jd60t+5Yl/6TYMc6a+JEMGHKwyYOua2+2nd3UGkDp5vGWOF3pznJ7nQdwddq9
i8L9vRoB0m0Al589R7eKoiyB6kjYdo/bp2QxvTHTDvFse9VgzDsjbkNdrgLZrJ9KRzoDF+DO0pXh
aFVzUDhN9LPplUtOez2wzegmLSj1IinHpgtS0j0lluJ2NcVxqko75/PUho1s/ej6urwt22lnSG3j
g0k7c+sic65ErYxgUqQfhkzwaM+dl5Ud9WrgCy2uVOI9HRNfiauToiCMl9semGK5JR+1Ieovc2xg
CaWc2+wkV4Y9uV3rLEFMiPboEP1VngkwM4Dk5TVJcjArSQqMRN850fAQpXAFVQEyUGq5htlZPq3a
fWfeEec6AEHbLUBALC35LupVL13IvZNMp1nXw6Qe7Ae9VrWTsywA3amS1KWpM+9HA59XnxDdTJpe
uQmt9mkz7NV0qTDJNN7NbQ7kPsAiZVY9+pOCxdvZMV+BRVF59ZKcVRWo6k0/laE8ZT8zWe01tycY
3ovyGCwGufQT9NbO61jDOin0x1YBx26MzugOdtW5ZZ4/mnZ3yKTxigrFm4K/V+rlfdcq7Bf1oYQv
F061fCaTBC60aLozZGt8kEcLOBU0/y0rcEllTl9JDK6LOFLvlAHwO5V9m1gmcUlTvTTDAHyq+UYd
SxekZ/jiEayGThOSV1n3I+rsHSuzPGfUAlo3P4xkuC6tBTvNZ7SmTOcvJdMjNybF7xjJUwgkBK9d
jLspM2GV2MN2JUz0ahktoCCQkevjMZryBxATh3Zk7G06xK7dT4s7dvUJ+nmpLGVvZMpNbwJ5yu+i
JAsXuQUseUPrkwF39RPU8cRdTFXa1XrZn3pSp49lV6s/9CTv/KLVhtu00o9DFSc7qRnPZbXskRO/
pEPyOCM78RBdg3J0mgfXKs3FBcvwa1vGaiBXzQ+tSy3fIEUaJFjfwaBx8mOZJeQPUtYESakAJCkD
dUIBN1ZmUZAmpj/BPbnJgskPQ9N/2RqWPTvjwYKzRjCHnQlpmkx/0TVfMmIFEUmEeXy1T71kQavC
iDTDdUDA7YNMg4STnAfglaquSkv2KGombmHFD3GMqXpZGwuf6lK0LwxjPkx4JooEOX+ndy9ynT6p
Q2X8ipYprGs63MdF+Zq3s28a5GaqphMtjHM0t35rozRak2um5sdWlb6bahzAHd5b8XgTGYDYKpo+
UJNor2aaB0BxWFJ+XxNVwru/UL+a6stSkLveluSzRaLolNrAlNUlT5Loa0qSHHy/us3I00pghPXL
WaeJGdDYIoGRKotrzfU5H7uzRns7SHLzaszpBEK9OXAWQw2WyUBLMJbs+7ww3TZP0M4tKsDCG+Q4
AikrVOZ89qU6firo5Ml1D8i+Qk5emsYoArhJQIDL2eQhKtHQwixzn8YAbtEl6mFLHR+w0RRvJnnm
N2V+49ia5Fp6ezGj9nVuHdsFDPG3qlOfpkZ//Tp424wWHdlBldhk43RcioGYyu5zFJJDPSui3Tx3
OyuV5PBrIZudImslhUsqEPI5Cc3pewvgfXpfukdgFipBETrop/hfi9usl6ykcRFwVnW6umhIYZzi
re52mvaq549fi/i8boG6pY1ZBQtrDhgb5vFqzLIy0UrAvZVJgzmykvzuyvTQSqnmY7U7XCyyuAMZ
CjdK5YvepftEMX58/Rs+j0K+/wYbHQYLCMOfhiYaObUmM8HqTARo+aB5ZlQB1W65N+6da/RLBbI9
uO3eGrDBZoA3tjtBMrxV5rPVD/EsV14lNVVXUSWvkEUN4+I6oHlzlDc6vs0KPEp0//VZt9R0LYsr
MZjq2FMAASshMnC3T1+paNJqK0OzQaINKgKVpWhcChNZUBq7ZR245bHQp32tglAN0HeNqH+8pZxA
9QTGCrr8yEE5UyBqMWVaXxm4tfkmjWiDrS5AfyhzH/yLK1sJ4qxgUSLHqa0IVRkEkQ2GxsxUYGeb
Zr0+C39plZkOtErVcBkcxLp6HI6ZfZaj7Fwtk+2qpRwmqfTWFPCyuQreVCNLrrUi7b8+6ea3+zip
zSphK0WUHWnuihrK0ehvET4Y2KTVpHERHgs0frMhszowD/6hxl2BrXOofIu8JJDV43Qu7hjU7dz4
GvZVzBNJsRVUX+nNPygHMYPi0+y1dM7gxsxycmmsjTA/l4/IlIFC7+V/2W7k1nfpt39TdV5L40yO
ORc6L4sRTmkdqIorVeDFawUqtGnXpmlosD2G+shpUEoqdYoJhJjyzkioO0+/vtaNTXP7EMCTuzQd
oo80h5/OEFBjJ3a+6NHj1yK2K1gf5Y93P73Wv9EcJhKhutOH73MQJryweugDS8LKLSucC2u7W6da
v6fct1k0fS5phVPNRyS7Hr3ktpv/yC6A7T60u+maf8t34sWiLYe/lso+5uqclqwSMzLwri5lfxjn
/mrow5Um7T4pdSxU11MaaIvuy1J60+jpdaHqfqr0waub+gUx39lZ6lPsmPedpji+4Bsw2bxtrH8b
u7HVb4sLOtT5MqG4P9BwGfEoKTHofAYMbVT1QZ/JvV7bwDUfx51OJK+om12kGsd8ooDbUgUOiblW
/scAsfj/arXBNYnSuWrHspSUUJW/FRKoHctynw1H3SZndMSqStD72vbDK3mcY5DjeZ7UBuowAjE+
Ilijy9DbO4AvyJ+u/6CAuqV+6/Nx6tdoxUidEoM/NN2PZuWhIVV3otX9zxiZLLwBSzAA7zXbMviB
rr6rnKoCAnMoWbpXLICOmfUnotqAvchRd3MsxI6W4TsjKby+TK6y0p/oXB5HLd0XFMXcUd6D2+Uy
SzOSyjY61eDfirBAqTZdmFX2Cbj3O9pG/e5rXdy6Hca+oulsvsbmV1VJ4SR4/ogaqgBG0ifA6/Qu
0fTD/yaFe96lIWprhyBgUbvuKNVY+h1V5O1wBF/L2SyWO6A3sFC2ZqhXnGURfOkWhSN1rVyozzNw
P2CHHQGu44+JqELPNIi3oLVQLi1BQQngUyPehRwzihgEkLBKgGQV9NDtsZ3cWdj22Aym1xK5uKxK
5GzsIxxzlo+gKMPk6cX2zG8MJZIB2yrouIBm3b46u/b4D5qTW61QR2GZhMJmP/lZpaGWOl2uLTb3
itWJc3Kkt9aOtZX+wc7Elq9cy+L8uG0jd5c0GJZ6MXfp6LHxVkYECFT5EmgN7VHcANnMl9YyOS2a
ejs15xwy/0YtReMMl8qwy+KjKHDZPp4OIGmMgmIzivO+dInGuQEyd1gDuT2ygZMj6pVvuiag+ckW
hhtsUzO5sGVq1cJWY3wtxmqKYnEZTieUVeK3mLrsLkFXx7bBmjDxDdTPKpfhCqaXXEP7RbgCsxUW
OmgwA5dVNzWFB26s03EY2yJmV2uEwCFiDUL5gbE6Vo1f7hQR8tJmvLMWyBlnImNEO40hkIEX12nI
uNutJzY9PPee7DoH4LcKnNCmP1idkbdOdZKjtseFM7JOzU/DRqOu6bMBQojcz/YgpjEX3SvnYXsj
a+tlgMzot7mTA2UfS2jb01APrd9x8G9ahECXR00BIPOOrXNa2y+mrtGkUsNmuokWJ6gsx207VPpy
3f83l7kSxQ6+ipWiurQkJ8rUUFPRVv4Px0w+exnIkJIcFyo63eabqBtsoozRQvIjAmabSEmkd9DR
+I6o9Z6m33OlFoRdm1N6yKv/I4VzbHQuunQaCgsFkfQxvU1O2ENDevQWnc2b6blofJm9HCLlFJ2N
c23j4thgBsJ1lijClPPenpdQtLW4Ocu6Phpnc+AloZiVgxD2PhjnZa9ctaNyEWeZ2w/h6hI5U1NN
zYnsEn01xnY2B+Q0fzNOy345gaer9uLvEcaSvSbERR60X2njZsI1tK3w2dFZnxy+VTH5LLurEM1q
E87a+kOgxQFddizVne4nj+gMYSR2AQwBaBrlt/h13Hw9VsI545DHOdVQ7LXQsnydyc/cVAS+bFtd
Pk7HBc8U4CmD1uB0MnnU0tJrKtPrRTtuIiGcJViFmpNZh5B8MBB8Li6xEELJvwWeZDNqWV0Wp/qN
2uvGYMCs07MMHBgFJQnrigr3/l9sOSEbYHNUIFPTLLx03JPbD1osSTFEmfOBptKj0ch3X59m88t/
SOBLBQ4B+ie6mXjW0FBI09aVZxHT++aGEXhLkNYApRZOnjOuUstSrB6OMOOmDiUZSYtueHYXHRUz
3+d67xl5j4e0jcHQqOuPUqT4pt3uW4pNzM5RXaVb/LqVTsC4P1aYmI+1NMAq44VM2EVnvJKT1u3+
X68F7SEEpLqB3a/PaZgMDKq5cYwIPFknex7PqRYLBkg2wqk/RXDOTZPUPquTEtwV9nBupGIP0Ksn
Y1iCoQSbSgm0i366jYvitZWW49gXNxiKOhRLcT+M8c8qawM6AhnDnK+j9iszikNeFud06p+7IT7S
GdW5Eg37r29lIwj68zdzX1LO8sLuMj3bKWCirN9DduM6vI5BCuVH2CdI9zZy/D/lcdHIaCy5Lo8Z
APJDG9FIFkjX5Tp50k7fk1AVjAozY/oz/cIetwb2BOw3Yf2FJ/RCI9vC6NmghqSzH8p+PluU7Ear
PzZd/y1xuh9Z2T6nhpoLbvWzCf4pl1OEJI+IMpY9ck2klG2t+4kkin4+e8Y/RXDfrdOjeNRbWGBW
zi52MhL1/5B2Xct148r2i1jFTPCVcUdlS5ZfWLbGZs6ZX38X9pxrURC9MXPOi8pVKqsJoLvR6LCW
bAX/zWl92EDmtNIyTQc9xwZq1uj+jY86WcWOdnzOXFoU+snXTotxjQSA11HfVIYXiS0qyeF5achh
kDt3ieUnDKQ511V/85DA0kP3EZyMLKRakk1NSkqsrVPBByYIVldkHI+wJcKUQQ+IVkrKMsPcK0Uo
hZpmDqInIKazBlW5mVQuT8jFobP7tpbCaJusZYkk6bLikbRtHJIvr2RGFdqQMVE2W1HqlEL/w9Tl
1wqlPU0TD7nR17uoXe6jIarsRDXtdNDccI4OKvBnhbx9lvr+EMb15GbRmO87sXpQeqWyRK07lmqw
75Kh9gtwdyzZfO4D3RoS46UnaGsRcjH0cAOCiL7ocsOqk/K+lszRAuBpbMstWsCWsNvNSYGES1UC
UrjI0buQkJdoAdacCNDFAlVocKKcg8lqEt7luGU2671izAa1UHzyoCjeErl13+5iNT7E6cgFYt04
eXSvqCjCAZIH2TPmGZSZ0pCKZKJvSwo5VD0SAQiL/z+bSpPpC7dj8vPjEmwYK5lMyKctTSiPiyj/
p1O6Nk+gbzFBuLm4Ih3yzWw55aRsqWoxqvdBJBMElsY86CYVGaO9MUgM0DwAqqeU8OQT/71PhSgi
othINElnAycJyENFUstweKlh9fKP0fCu+4MN1UCLlCYrhgyX8An9Y0CnUT0LEi4Lg/hLov/Q0s5p
dN6Ex6ZmvIthhxYDfZoQ4GDLlgwPuTqx1eH5+kK24pD1SlgkbRKYHYkwB4+mNHC8FU3hKAHIrfT6
lBHpTmz0vWJUr0KCjgzMTYGAWm7cMDVSpJ8jWyxkv0ADGPpdDqGAeuBc3iGmedPm3rCjoPxRRDXG
gNHtg5E8iQNVuBUeaGDuUDByg9hYZgNLsxK0buok45Ig0W1pl581N7NMhAeFzQMr28jm4ZG9ksZc
bwGq8YqUEaTmSbgTi1y1B0XElE/o9lKya5v8sWxDryziUxGapSVmzcBRuu1PQEZaFDFbivFKxlEk
uqRW4Fw2cMOix+2CHaju6YBDc+aiRmw5CHgkEMbpIsD5WXwbrarHKU0Dw1PP8TPNCAPAx+3RWHmi
gDrCHW9GbONC11byWFWnOHCRGumGN5E9LkB7AJx6olRHA5S4SZ9yku1b9ruWxuxkI+AenmL0MA3R
F6UEik5fuEsUuxzjolV41uWtxTBetjfUdNYBeEBrlvf5DQ1hKfd3fm/cqLdovLIpPCEdQE7cf0CA
sOU9iKYaaCLBQRpsAspsNYSTyKHAPgLf9DKM45R+c6yAmiL4KAMFXAbFjUQKHnorkfSTVmm2loyx
gpEj5HyJXWG+qfKCQ+YkgAwKHAD5eBRSMA8s4z556NCYL/KeKFtatJZPz30tv0vrQRUB2yEJ3zJz
eE20sxiEP4z80Kkv1w/3M5Sn/HGt9L5bycKrudenEmvtnOSpwzxj5KX33U67R8EGrLHVlxKZb24Z
/HOi6KNUJijBcIy4CG2rIFiId5hTuWQgKAuhg05fg6YhAAxrOoo1feWSHm9ZDXKZ9HGERh6FjYK7
KgjTcEH/Ywx07UAf7msjs8Kx8a/v7MZLjKZMf4thlMhUmixPTGwszbWDLc8fPR2TqbyaCW81jK5E
Uo2sdKYpnthGD0u83IqKei7LjhPXUzVgfcB6NYyakCzVZaMX0bEGDjYpgbTKNnB7SClvdnrT3lf7
xqiGXAnyhHgF8eoot3aQoWEmTZ+unw39G9dWw9yC6RwJopRDBaLxoPb7gpxHDGql/V8j4SF78DaO
eeKp+VgrsajoXtZ91ZrHSBWtstoVATf+pl74z2v6DANcowunxGPrMuhOQetCtzrWjuADbvTI4/Pc
SqKstPsTAvCQANO507GDdKxecjIM8euv1C/icekHmBvm6N91NQf810c3VRJ0sGQC5DVDcC8FGOBN
ku9dKtX2dc3Y9oe/1e8T8m/XTqTsYgNUMG/Z/tu3yB5/gu3L0m/TJxCiAy6aV2DZqH3AF64kMo5C
Das+xOtRRYyCpLmn7ExQSXwx7Q702bkTHcLCGjGCwHlcbHQHfBTLOA7SimWH9wtwDCXUcnWMQNVl
dRsvi9PFOMa2BQCEMLRW1Lav8I5vZdGdh04A82b5JCU5Jwy+7i0/YQUXEejGaklQPK3WrKABhmX7
qwJuwATSIyLY8ngXGBwnsBmIEpBWGkRTQPCoM+FTjfx9AepD9RKIzt/Tg7ofPfNQ3f+DC2/TOley
GP0FcOUsD1MFjKP00Gezp2lHVToXkp9XR6QkLA2Y+pjQVIaTaUYuR6d5wpk3aySMbWBKiYoQChgY
r0B83wNz7IZWYDuMKXEuvkuO8ZMnWq2VUeiqVMmANCDW+iyjsN36gh390B7Euw6DBk7+U3XqkwjC
vg6d19Z8DIGjWX1VMV935EFybcxxQ8lXn8IoOXozSKjN+JQus4N78Xm8mc8aejSQ/9mrjwbuZDS7
OvVjt1iVz7PszVfpWjpzaQqDNipqk6towFEbCxGsD5Lev5ojWlxzNwHCU+skmEOBU8Hc5Mt0rnzN
KU7BDS/c2ihefNwG5k7NRjJ2eYVGygQIAZjnPkro/LFmF4iNjvGgOum++j6e1L9GzzgMfval3YU/
yh/XtZCe+metAJQOyhF43rF9MrWqSFKJiUevD246BXx7yJ1dl/AHg34XwSheTqJYyxCVeCTvR7eS
xFNl1g+jgGW2pezOgWqLTf1FzoGDl845JrMaHoSkvBlaUMSg/yyT0bh4yvpmLuFUJg+clTv5J8ZU
cktzZbd4VL/g5eRHgHTPT5OLzpKD/FI/hrclKE9GwR53PIz3P5ji+9cwGlgIizwHEr6mcTAjcnPB
6HQwUSlIdq+CejgG1Zd4wrvtTF7GW9Pv8IpD87X8Yu65XYFbb3Gy2hlGCcO+6ONEv3ghWnIEJioI
5YyjrNuCG+zoWHxjJwdUxez07oCxxNvkLPEq/ttxy+ojmMivzceuxkAlHMLX6hTuWn/YYWh9H91Q
vg1+98Qle3NN65nwT1DHQhMiOCByHoBHWGAi39Y6K7gbDi2mcmPL+EnH1sGBEVpIN183iC2TM2Xd
VIhsgK2W7UzJo2EY64w6YrMA1YfhTBnHqDejCLSFoCaK9hdURZlDBRFuLGc9DrU46TMg0un7EXxy
5oWeVXvGaGlhc93Z1n22FsocYtgGSjtn0OrlNr6ZUSh0sr3hSejUdeLUyh7RVWqJX6fvxbPhL24D
lg/Y2O763m7Z+fobmINtw65qJpXaeXffVE+moO5K8U5Ke7sOGp5jowtitWgljJ2TaIxSJESB1mL4
r9iLbublvga6OntAxE2pmuM7yUVdI0VLJzeHxtltNrGfqySaq/aiwheg5t0Ek/mbY63xecHDpsq+
6xOhH7NKR1RimKap3hBUxBqrlJ5bhRcMbUWa671kgqEk0k05byIVTFvgebxLL0nI1uq/YOoWMbcA
OPrRo68YfocO9f3XjpG5n6Kq14cyx04utSPP91X6gjH662p5yZ5ek8HcPybsIgVlMDiT4sLPVONB
0PVHkItZJCamo+mjYwzyfgFBnxctil3NveDkgfSNZCS01Dw8i6m8y3qjtIe2vc8a7TwqvZ9E4B6O
W/Hl+tduukcT5Qfgf5rAEFaZryVZjcnQvMbXRlZ8oyCRaUGvh13josf16wXW8A5hKkg4Ox427rYe
vItmrkaxESKlqWFTqt/skVlDPhGwDgcuxs5W9nS9RMZDdqqapXFU4AYgiPQQElpRhtJolYqPbYzk
ZVfYqQrAHaOaUagfv3B2eNt635fJ+EqxU+WpFEpM+x5oP7bygmYwi9wqNiB+juYTR9q2+b5LY7xi
Es/aAAIb+pbVfcOrzzIwjO7yk2TLoFIVnMyfDeu6TI5ItvmnJkubaDFEJuovtfgyzs/X/z5HT9iR
EMwotEQVLnrS7VufUmZCL7mO7w836e+t0xjPB9iNyuxbyKFlkRI8YGRfuZ1L3yeNPaM3lzdsu5nq
WGkmS8ixCD1SOASuQrnF6Lf+y9iF9xGq6IhWe6/cK26NSfqjsM85Vr+ZX18LZvyg1AsGCRcstQPe
E1AoQWfsDC+xO+2RXXeq43KQ3NSJH+cTytT8lnaufMbrgBdsMWUaBA7ecFqcFELlO8AlSC/GUXqh
AF8VUDD1o3RubMU4ZZzrnKdRjOeZxVDWBhGhA6WxUo5gJfAlF5Gv/78pLuN4iJrNwPjF8Wb7DnSd
f4vhJ6B5PlxjPIzSBEmZjZe4Xgadro3wBNlApI8wwUrjk9HR7LKwdM3/B1hpdBHMdUeBhTWRII+D
8JNZJKq+6tSPDWgcYTXdPv8WuzHo5Ywz5R+SEdFLfwW2eRdx9nbD6XwQy6zZHFSgqsfQoCTEZJIQ
W1r34/rpUSW4tjDGk0Z10I11BwlmfBLHVzH8no0HgzjXpWwElut1sIHloAbTPNIXszi3N136MEeY
FS3PqA3jztpNQsRRfWpZV1bFxpJt2KK21eC4TDmyhUbTrCkpvLAkM+dW2HJuH1bGuNNeUU3kfZDy
0M/GW3GHm++YfzHRsuGlkUNZ41IvOhdgXX64vqNbAdgHwUx8GXRCg0o/VY091jicKG4gnv1gyiGj
RUny6HSJfCw95K5plSv0eC/trZaCD5/A+FcAQmZCg/EDbzwASdgLD9P9ZCPHiFEWhIAcFdpKLn2Q
xnhTABz0ySgghptC0W504XsV5a9pLcSo4ChofsqSCRyozU+iqK/jZPqoWdcW4LMeksqwKmICtCv0
2k7faYpwn5StHxHQz5py9hQGlVOF3ZeqzTj2y90ixgeHQVomOqFbZAvEp4kAzFE5qmmVgACz1B03
DOR4DMI4KtMUkjQtofmNU8HtF55UOeSVgneDCBP59h/Gnkc/uXHPfDgYxklNSoZ4MoRxg+/qIO2a
HY1cRO7Stmxalk1FVMxLqoE5/3YKAc05Uk+l0w4iRbZmo9uj/ZCjaBsz/OitWAlizqxoVKASlb3q
1a55G+1p3UkBH7SYWECQBh205Mo7kE+BnZGXyd30JmvRzOkJqJHURoo1jqC/Ku8pZTHlTW295EY4
m+DbnYF5ZvGe3rydZQ5waFI8VgPoTFDcNCT3pabyFnS+XvdYm7awXhxz1VRRLMfKCD0BsrsX2fkh
QKdD9D0ClKvpiJwGZZ60CyTh6oWvLkWM+WtIU88FMnCFl/riXr+lLpkf6m1F1WudUZgazzATrYtk
SCuAc3E//locCnaOkZTGbtzBVTI8LnmB18bIzwdFVZi7R0ShMsGkCMrLewLDQ0cFWhJVOH2upC2v
AvYudI+ZtJOK7WUIhEapuxoaMh7M2yKw6EBojqbLWXUpjx8O8I6H4b6plCuR9JPW5ydWaZV1WJyq
HesRUGzdTkp57eTbWrKSwjiVBl2JZRXCPw9e8VQh3YVI8mBirhb4aHteQpErjfEsnSCOMsgJkYYA
8qaKHH1q1070gAIBmO25Y5+8HWSciakjDVRNCE1o7ZxW6hNPsN9QY0bTX+eHDuAPOGEX/X427Fqr
CeNIpDHJiiWBFQyUF0yM7CQEYoesW/3AaUmj335NEuNL9HiMx5ZgJ7tytudhZ9QAFSO7ergp+1/X
/dZ13Qcp2EdFXASxHtICiRVMYNqBcjdMPNSY64uR2Xlk8I9jKRMuHDk1drNSAYoEyHVpbP7U0tYx
on+PlQS/8VvpwXD2cUXRILUgo8DmmeZh0L60iJOub9lWuL8WwMSmRgZQu0nGNTYQEAahJ3GMYnBD
ubHeORr4NcjMbUvZFqlLwJOXDFFji+xTOmCYSoaHijMreipv4tyiZZDQBf0LevlOokfQh5nfDlB8
ntpvPU2xoe/CmQ1VUHLCjEVLozzRvrCc2sFe2eHNRofYF6TNKe1nkTq8PtvNoHgtmdnpEOPtGuBN
cQWcSkDXBrTg+6i8xDtacu12qABJGMakXMCFr9W2eqKk0v2O56w/83bKVKVMXZKIKaIWzdijMmMI
TcwXqPB9ta/vU0y16HYm2eUXMNwhzaHZuRN7yj70svsFgy73lS8feWXI7cjt/SvYOz/u5lIME5zD
8DX8lT5rig2cT285NkfJ76uLZ0+BQGaVKITxnPu2t/29A2wE0AA6rF7oFTmpkVX1j8n4XZYfrtvV
dpixWiCjaGkAHzlIMy3z/U1mWTyWKCdk8OnJbjnHDuF49O2IdCWRUbAULRZqWwxUtUeXZFZxO9yG
ADCoflH07RTwAZpq/QMAI7qSzw7+fTuZ6z9VMc8ZZlAoQwFoZi/ILyQEsIsRhjslL151fXbSNDsC
VWmHSVa/ndFbv2QOZ78/fYUioqvjnXWQDQ+iMSzEHryl4wHQUJ4OkBHBNb8bfukk33gzYZ+uAUYY
Ex1MeqblqViCRLHua6ev5NTS1XqfAnTaNKpvi25wmqE+3WyMQCZAUAuAySomiIrnXLbCEGPbKScK
50lgAoKmnqQUIJag7owxpzmehuXb/3hCjONJJr1JxUSO/cFbYuvvmGqygX59CeH4HcWcFbE0Imqf
hs1MQCdL223h4r/Jd8vNAmLNAEHcfKwD+1+3JH48pUs3yioQLjDLnMYB6E9JiAQHAGUlpLJGdcfZ
SGrIHwyOEcO4liwMMaVj4qiACVveKLTCreRWeAKUtGbTgVWCfg2OenzuSWSEst5FBlW2voBtMy8r
R4w0K8tgZ5JxBPjMaCmhiAYaQXmse80pJT3xl+hbYHQOWQYrCUQHaHf+9W3gHS/9/Wqz8Q4GAmsz
JX6jFZ3VKu2jGZjedRmfrylm1YxXmdNoKoYwTnwdXpzOfmJajwCO0M7P8Zk2t5b7ZbFLXJj4EG6w
8qlQeJEO3g8iYRZIYqFpBBVBetCFgVdWx7l4Jsp9q547c7ck4oM4PCQqMMYBT85Z87Yn/S3VYKLo
ggzqoDWwG2SXb9H/7wUOKK6/TS5aT11eQuNz+83HNRrMczzDgFE+ymCLzfbZ3fhAEXdAneSnewHz
tchO/nV9ddue+31xjO3kYoXgJ4UTSmRgjaPsjQ4RTbyvtGKnLryd/BRoMGtjbCbskhgT7uDaBQPP
99EVrP4+pb1f02xPdrQjO4rlunC58uiWffYP72tkLCOpwNqimWLsG7d/R7iRh9mYg+7NO95F+Ae3
8C6LMZCmA+a/PGCJql/tF0eQXQpZJDxTsiEJsEWAoZ/RNvFf2f67VOb+BVFBHqedHvtx4Wq9bMn5
v0b2YI6OuXAlOQsaCUVkIA6jEAqwFCH8OrUcmtM/uJf3dTCXLpBqm0bCUAgUZHTTB7z8vfwsY5oq
cFIbLAm6pXtoAcV0Gj+ByTNz5jomfZ606OKi17HSo0SHSQSvThz9EclLDzP1/+OZsYUlvYjMvNdp
CGMGQIzvnHBxrtv255j746GxtSQzJWil0WDcyxv11ssT5fSRFYTc3TO4sNxRtHg8wxx/wnYnBdUM
GtsFd3FSncPhbTBHikfpZGNjiwCsvL7ATX+C1k1ZlYAQqSmMUtaBPCj9AM+sTbVthK9C80Ou/5tI
cyWDUckmKpQoSyCj1EsEtS0wOx6ur2L7mFYiGM0rZpA5FUARp27xRrZVu/bRIDhYmQW2Fcku8ADO
eIPhnK1TmUsNL80AiPaQ2fexHUVwu+i40aKSc0Kf8wtUBXXdpM8hVUYa9mNUMkWUJIwG6pRWwp0c
wM3vqRYOFkbQfQCpHsAhj8l3XqzwucjICGacvijHqUKAtULNGa+fHIwwVrE4EwZvvg175NRrK77c
OsAjo9eOEd8Ir9yqyGbEslo+cx1gfNio0wraQxsZJCt0Y9zkML0Dr9z+OUFL14v5aEVGo6MI8tWP
G200uTSFHeJRysdWgxHGGXZ6BB2i402mym963LpVFUMB6xPqWp+RrMp2yasJhU1/PqB5wkJGGLMC
tD+M3866GRStZTFRyoKH7tjOQuKLYGv5qiLupFd4fJowmu51Np0KuG6TVDvYkAHzLqAOAP78Z0Qm
UqlNPC0I2xuxvlEa1KcbiQOT8Dk/gRNbyWDbsuJhMca2RJyc7DHT5Jg/jB/JbeqDgNURnfFR76z0
cfz3FTNGKqMnI4kNQH+MiOBBdw++77s8j3ZilvAeZZwdZJu16kkgcQY2FB94CaADseKHFjpZiZZ0
UzzPp/AtxVDL9UPbDL7WO8o4mzzo8xn99VCTe4Ar5egQy23TDmMr2IX7wQVdzy75qew5UreuvLVU
xtOk+Sw0WY+hzwismeFD2lrUxUkv8Xm+1R/BFpyB6i27F16X1+uSeVvMOJexEptm6GCBZhjYJZKD
JmhXr4vYvJsUIioEmaQNUC9F12qVxGLi17/yG9VGdz4qP0CG8Jdf4z5BswSva5yGqp8sbyWQuW/D
phZlJcKijFzY6/03c+jtOHqrKoOztM3dWwlibt1R0uZQDCAoB5uaHP7sJ9PibN7WJYudo69V9O9i
iO6jT57LmZTNBAtX0T/RnebD4Ghowlce9Efl0O4XjDPxosrNEHotk3kKLIA37EcBy6JZT9rVFrqg
r/ZC17RnuGdKkiccaCGZm2/dCqDXkplojHQDKOmoZ6E4pu0D7RkcLCG1aKf4+KJzEjDbx/e+t4ye
xGaSJUODdZbDDx2lra7gnR5vPayCjOOgNyoktK751j3RceEYJMambz7zIVI/T8JRv/yuKywuxij3
ddQhYwZpFBwoPZTfweQ0IXihuAogQ7Cgop7+tTYvBOTyrj3GnV0CNINjF59nxJgvYW4IU01NJZ2w
bvGwOK3VfkHpdUYNKrnnKSvdwc+2/vsMTXoCq5TVEgWZYQpY8wyyiR6DRr1X3ag7nhiOGbItACXI
oFq9GsCyne6L+BU3+ZI8c0ydXi3XlsJcAu2ix1qVw9Q1qznh5epOqGAh+Gr+aTZ389ZZ6QvjW8AO
BeooekqDB8ICYi2xi0FJcMVLlT24mp24zX16W0vWuFN4AATb8dhKOONkYmEcsjrFwQ2emCF1HR46
S7rv3BGxfOqA9ut/1UnGt4i0wEBSHCEaBsNd7RsPHYqDwzMm4nxuIxp1HdfOknEtEeqEoJKDsNGW
vDC3anQmDjvKodpiGJZWJOcXOngO1mjnuhrxNJVxOXXeDlMb4bYVAfwxNc1uGebjMLccbaXH8+cF
Akb8o91FBSj9Bmp3kS6dkKyytQk4bEZgyROPSOlzmfeDN/lE5IQJklKsC4Tu09vgEJ8cTMDTgCc9
/9kQKz4IqAHqpjWfSgdYFtMZSYldDxoz7oPw+qEStnNgVEgf1kac+q3Q/dWLgzsUyM2l0k1KisES
0/4ot+rr9eP8Q/T0/w4OwcbHja5ihFZqtsDzZFYa20Zp0a444qgWyYCvZ+V3l+r2/rrY61oECYzU
JIxkVeiAQjLfNXjpoh4yJD+vy9h+vfx2AajVfxSSRCUqcHWQ+MJu8uJd5qGVpX8VX4PKap3RAYjy
D81wK+R4edg/vOUxzgdTIHHSYaLSV5OXon/RpxsCzr7ry+PJYPwN6IhivRexugm95absRtLekAaO
V+PaBuNoUhk4uMqMS6NzYuTknGKPh1J9VH068KHXlATJHezg1rg34VlBlGstLiaRv/DSFNdjKeD+
M2dp5nmutviOvv4OIBPb0AvOUq/fVpiF/SihjZVEIGmS+qHau8bwlIg3oTKC6LDzpvnp+tlxbifC
lh3TOk/JXCG3JR4m2Biu4gFbB2w6OmNVodTJ2z+eMVySM6tARhJmAnpRODkadAs9EC8BUpL7tWP6
0vfJXxY6yu6GDq+PnXNwl51YyVWUJWzkEKaQz6INaHZl5t68HEu4uLiViL7PSdNWEEFbXwHCbMRW
j1QPtLHRwSyJKSD0BjniN5Vn5pw4lFxe+yvJuRqK5pLglkpO+qH3FzzmaQdg9tD5XAh6zu1wOeCV
LBDESkW+YJWaNWPyvrXyb8KDfBfshoPoYakAoAgudFfYZ462ci7jSwZ1JXrMoqhRc4im0CPS0whN
9dHMactvGUbuya666ezCD39cF8vzPZd35EosaDGTaaCvG3o1YVfv4gf1EN6Ac8eNXTCbZ5Z8R1ks
+8cRBDGmP/niiZ+y4X4G43oENQUyF9i18ERGE4Ts1j7qE1lnqeCQB80IcmF0DjN/xFsHdXy3edPA
s4vKK0a5/es7wnk5k8tM3GpHQl1ugaOHHWkc87avbfO2/a6jF+1yXd+StxKIiNkNmin5ESfHPV6S
2SvRspkWFQjk6UOI9rsW4P12A8UCLbDxQ3Ab/NtW4PlDwRb1A681i2Phlwa5lfBqbCK5KOEu5fJG
CJ4U8dxld5y95clgAiHwVuCtMiCwnd4kT7Bq9HyXtr4fbO3QP8mWuOP7xst5XYlyLy/u1bo0sBHo
0wD/QesOfWsBJ6myq71u91+UFzTwu6OXfQ8Xj3xNds0XI7F4mUGOd5bppqw+QChkeZQWvCMqcbJi
9W6pOdvKcR0yEwl1vV6gtREaW4i1Hbd/CRE43E2niXjhEG8lTDgEet40yTP6IiI3JUjT25DjBXn6
wURCplzlxdJWoNYGF3EPiOkstkQeD+ofbhRA42kScLcldpy3q/4/swEgr1PTHKYYk4966bSpV+bg
k6vesvZOmdzIDDlVxD/4uXfRdIdXulDUcbSYKnYw/jWBoA2T3/QN9CVLUIOiFbDY6xN07suW+rX6
tdjmQcO9ajq8LbiMmn42ivfvYHQy7DolTWkuJGiJE+j9eZ7RM6MUtySWkG41b5WMvBEpPCR57cqN
6UeBBkzN9KjUOdoUwzdDmI4acLhUA84obD1Bi52hL+5qrTgHANGymiDyxXlB7zL+swgariT5S47G
e4AM7RVS7rW52+uJ4scV2qQWxQfJnN+1tZdXwk7XFlurimNEtMOoRjeyuIBTfNnrUXibGpk7KOSY
m8uDUSIMQW37m7ykR1RO7QjsCkANCDzNnA9AU/gBAsSbnMQex4/ROJXdPpC9qoom6igPsfx3dRA3
I4Yz/9NDh8Fk4RztKlxNvDT4lsWtBTEGUdUp6XoJnRBynSheZYIlrjEjTr/FVtRDochF8N+hes62
Pgt9O8paAyF6rftyYqJrTHRNclOUUAfFUuSSd8duLktSQetsotUaPIYfzaDr8joelAahuQ9cGuQ5
Ka1Ks+vfaMqKtuTyWhA3bV6ViGSg8KOARIxReL2d9VJJcGLGLUVUWnb6vgN9GUEfCbeJe9sfvxsX
44/1UG/N1rwkAQcnfQAYgqUcQaFrzV7r1HvZGkDqw43Qt4OHd6nMngpL1E95jbeVU7vqQXEWDLIb
8VONVzj21ANLGiZZDGsOrY6X36DXNmsO4K/87VBZLZV09ALGWHBxak4o7WPIsHU6V7KBUOXE3KVu
ac9aHBMsAmdnqYqSxqy5DOIBELFaBr9lYTvv/3tROvNWzQ1jgmWgnqdjcN2ngNjqXYd2Bf2rhmwj
N+zkLIod/+i1CMwGE6EPLMrN2Nrt7Csl5gspIyTSqY/RfIi+cPwYb43096vrKJNmcw7pwbUuDs5G
7v34plslQjGcGs/oOVqiM8FfZRpKJdPHVfi8eAOakBJ0c2HWRcfj8R9RCG+uDlhb6BEFbA6QQz+u
bikHMCj1Be39IIfWBz+F4bae6CmusG9LPFY5u7kZvbzLY2s3tTmkpoQpbrweKTBJODtG7mmwfMlv
T5WC9iRreOCjJ25qzkosU6iRhVEximxEa1LfHtOgfQ7DiUdYxpPBKEqgYUA6iCu0owbjWz8rEWAB
hxfO/nHO61OBRm4xpV33Mdqe7AWkfRQFsrNKZEsfQNnJfW7R4//ktVb7Rte8Uv6kiBNxqge04nSR
v0zFISy9wWzRKNDtx1ywC11x+mLixA7bO2looH3DJB6wOD5KbedZa+e6Q5c6+WLOD6TbX99F3t9n
fHEoDuEilSma/eRiv2SLnSqT9b+JYOyqyIOlngPYVa4VNWpbkSUqza/rMrazd+bvfWLd76DredXp
EEJZUnI3dIMnEaiztA+OTj8vf12Xt60M7+IYI0oXwHb3ETrlKcOotAOuu09ByHm9KZuhwWpVjB0Z
wyB2VVyj5CIl3Q6EATeVkKDeMv40kokH7bHtj97XxDjcuJq1psyhalmYS7ZYynanLJPdKAPPtW8t
ax1d0d+vTElJNbBli2jvazCoGz7PdvWk7FJf+VY8o1htURio0Fk4z96t5QGaXgSZsASgVHboVE/7
SErB3ebH0kERT4F0CnpOq/qWMa1FMMelAX9pAkQJwm/zJVckq5qerqvdZsp4LYE5oyQqAL1LOwPB
fiT7xE9eTU/bod94b34xM+D/6piG7194/f6bWa61XLry1YlFRk5qiWDzVDTTWQLB7IbgvtE0m2yV
p8Vt8ApFnGNXZ26WnHdu9Pcr0eBlNaQYU9a+WtlheQReXv0AVBGUOIrvqXCoe0Cj53gDcDtTtgKQ
9ZoZLQ3TPMlGUJfTXCdtBgVy34uCCrL8NbwMd3JpU7dPVwFzEEAnZVlhq2PoYS8VPYEFShhiRcor
PFbe9EO5oXFP9kv6pZ4q37zjNb1e6gzszYa36W+xzEIlRMggXVog9rZ1MW64Mx4yYIUB+wk4FQIH
SHHTRlbCmAttKpIhMTMI63rVjZfGJa3NMZKtwEA1FAmwhyp9dDNG0oCrdMklGEnnDA5t+6QVsWBn
+iWeNbx03edJYJSq19IY01iKVEmDGc6s/BV+n0I3fxZum31kazvgPTl0Glhyzfv4FC20p1C4l1xx
x3uvyptvcpTkQfwDqiMMJH80Em1WGpD0XOyzeqJtJNOTCoqV5mSA2EVwwWR+0mzJH0dLfgxugVzj
Ck55FEWLIiVlNl55/80ZvH8QG9zqsbKgzxDGo/rDqXCKx8CZHqLv3yHv0PE6+jdvf0ps/p/lszRV
Umzk8TLDR8hpdSf3RWVhRqJDQ3NCnF5LQyejePdVfgYz6GLlJYqmOoCiBNQNchQQrq99y2Fpkgj2
ccyI658oHDoxR2CPV6YfITtM8gdtuW1kzk1zmexmbVYDGZyCOQaNYJTh44FLtYDeJBMpEXqFtg9T
ZPU35b3p1b6AEQDBQc30pKOJLjjKp+xePLbwW079hKqiW3vN2dxnwLXlFcQ2V776KOb+q9toAH0F
ChJZgEH89rnH5PtUPl7f3k2DWy+dMW9CIhFnjaV3TjRY6M6KXo3bvwEAkCF6ix7mk34qngG0aJPd
fEKanvv85i2UsfnUnMa4WvAQjgvUh9PZ6ZNnQZZ211e6KQVuDBxbmITAj49nbOrZbGagw/VmDW26
gkn8PpHOGq8esNlvor3LYcvsVaV0YSFgNbThNL+XjhHyCORxeKb5mMAtd7za0aa9riUy2hulgdI3
ufF3r5QE7idyV/2IgW0d4bCys8YD7N4KOHG/wUGAok0FpdbHndQWPTOSGrmEsr4zU7CAEgu86HbA
wzT9jFCEywDXDn6asH+RnZ3qhyxCZUWmCyOYl44P8p0B/Kz0lpce2bpGNZUYqmZisBU0mB9XZAZd
pAkGylR5BnbLzkhRfJZ45MxbtwqIIIHzYUo6GBOpgq5CryxIzbDuFbSKqz8Sza6b743YWYMkAvD8
dSgfrqs7TxoThhR6XYLpFkmDZQK9TjFXwKkm99IC7s9FGZC5m9WbGo/t61I3g671IhndmGu1040S
R0a1X1ys+r54xPjgXfKSAl5XcgcfziwlVsfj3d08wtXu0v1Y7W43yFOYBvS1oDutjIA2JM71tW1K
0GUQUBKM9iAw+CghHoSyLwnOTymIFWaYbpdTjojN4BFQKL9lMD4fvJ0I5ub/I+3LluPGsW2/iBEc
wOmVU87K1GDJ1gtClizOIMAZ/Pq76DrRzqbziH37PFQ9lKO8EwSwsYe112rmWSW6ARnLeQLh/r2M
dCjsaD/GlSTut5rFX+/elbmF8yeq7DG+gMd1dJyjqAeGzv9YX2rXEc9WkQEOKPkxVUTvyybf1iSJ
fZb2L1asNh7teh66VZwHTpP9zF2QQ48S3q7Wfg4q+y4yfTOAdQtKOUBuCUBFizr29Kr7YXbaK2EY
relc4yQnfUPc7qclQYY60Pe6ceTKR735xFkEOLk5mNO0ZYsllyBXYzO6Y45gK6CpLQ95j7pPjrPw
i7ZVfLrNK6+rZqhw/8bv5XEm3lwrP9zc3KvfseSXSfpakK7F185AdSvu43AWnqVnjP5su8NawnXr
ubs2tjitDPSa0m0sOOkKrH9O6rldGbp5vhKe3boU12YWB3YsdEsdcgQpwqa9B8gu9+Sq5/xbIAdP
wLWVxTmFXHNslX2KxYQSZKXpHUi7/UnzG+ElqFKCVNFPDWjjZKce8xyrYOR5Ectrcm1+/ghXvqXT
pKrwAYs0zsmFX5qTruyIB14+sCwkqCvb4dee5qYXvTa4eCoUmziAWpsoZp/phoTmS3IuIowNc2/a
63rw+3Q+kNdhLdFYOzSLR8OCwKuQM6C9HYB2MZlHBMY1i7VHYn4Elt/TtExw4+BSqvoyv3LGfnQU
kdAILiLMt9qBH519CcWG1jM2IkHvCnRPgZt5a0RTt4MzBz1j28J77yw7kdLhGjUNpDbK1j7PZQij
9VwQsJS7bEsOiOSDNRrtmxAYqDv9y+Tim5qp3bTN3Hkhm/zBfUfBp3ubkMQlkb4bvmt3fe2pEc7R
noDJGwHBqtuZL8dfX/vqByyeZMvOmtGdO3YzMBKTxgTw59Hr0JAEtMyGrs1qj/DmEOD1mhePcTZW
6D3HQDiU06mFU+dPvTiL5lioxyZ/mWzDm6AwCH1vb1JMr6xbHwP4nquU/spFunVzr3/IIrCLU6JV
jkBgByqIJyOAQrqX79zNTPO/Lp82/2VffGh70bQ0hraokvS3sX80e4Yo2ZbRmju6eUlVQAU0aMLr
kIT7d2/ktLk1AVUFSBOVntCEZxr7rHpb+XLzj10uxrqysthCU9e1IS2xhWPUPc/ESMWh2mknZZX0
4VY2cW1osUWos9ggtMHxLHnmxbgAyQiUXd3udGVlTTev4pWp5cC9Leysz+ehkiZUfQVzAAAW/tA0
/0m+xvscKKDUDNmbQF2LvoEzNMtWIpHbEYBOsGcQdP1bSCR1c4vWLR4Sikm25/4446JdX1UiBZRg
fLXoenvBV/YWvgfER5YccvSjYiiD+5hBDKoNO3d3M+JDgaDUcGzxiDVn02f7NFqdh7/leRBd/mu5
i5PKeQzYC7YTtw/SxC3oz1I/3eHGzyDwHK52Nda7GY5cWVycWmG2psWc+W4MImjo0e6G6OuLcfO4
XllYHFcl50KrJcg1Bj156B0OLvBpb+fACLfD5mtTt8OAP7aW0+nEcNmoT9UcuI5B9gPcXVMgUS7f
pAAmFHfuL175PPaLzRqe5aaLuTK8CB65WWUollX5xrLBSFbIvWU3Xqtk4coCb3nMqwOyHFDPqrKm
4wCPOfjme2/4EB+DNLinbcXgtweC8TIrEszT3vgdAOCb1adxPg5/ObmrdS7iyrJPKigt4QPHNlKD
HgFsCS1fL9/PooeO5+4JcgLTQ1ckQXjw3xA/z4Et6A1sw7BstNIWP0BMrcLHEZhceuoKDwOY960y
F3BgfgxpvxlfQW+18ije3tw/NhfRbFzpTd9lc6ZcY15R+UA85Lt6vrK3tz/tHyvzr7iKmeU0FG4S
oxCQgOqwt7xBeXcKwxMZ8+yijkz27euzdPvm/7G3cHWJaps5y7CVWax4OYhbIVz3f7Ow8GbUaS1T
/40sS7+J/CfpV6ap9fkv+Ps0/lnCwnlNCoSRtTqd6UO0KD0UUApB9wjUmWNAP+0DBVQbI3PNb7ES
zD5GQzCLTgkUn9nGXWksrf2WhZtz+zLl0J3FkIn1bhSIFethI5Q2kEMb6qlYexhv7t4MynANglmu
ZaUvzgdaQH56dgSz6mLjpyNgezPqvw+LyWOhu0PN6uv9vOnJr2zOsePVCVWYNQm7xQnVGua3SFwH
HRklZA+x1pUrt2Zqcc3zCizMtov81SE9Bq5KzyCON5al1znbrxd1+824WtXidhM5FR1pEePUpvOQ
x/wJZFChZGhButY3ETuTl1eqz7npW20faQzakm5ysKz0bHTa3rSNXYvy+9c/6ubuouKp4x/DRXHr
37+0bUsVaRB+E7d57I0a6Msykqys/Haw88fKsknW51WPtBn72YR0058d1L/RuUJvWwSaDAX6F8C6
dWdoL/jjmTx0qrfWXb/pWQ1ioWQNfC2ah/++zsl0WRPPiIVCKYMheZ9AV1Xn9sq5vV0N+WNmGRYk
GJYtJwuUYnUBfdysS8PKdfwpK46xLH9ppXFRu+yhst1tNhhHB2TgvdkFSst/NFX53dbpDhnYXQMq
MMuijwO6YmuBy80Nv/qFi/jBhmJ3O0N+N/p9e2SXAmIGvYda16M4xpiKZ6sBy+3Nv7K4uMxdk6Kj
A+VWoGDzu0T3tKgMwSKvPGB+e9MFeuQ+2NB4mrWWUg2Mw+6aN1nZ+2WbHM2l/J8hqsrE/Khhekr5
CA2hlb2/6Zavlrm43WmsM6YZMahMx2kDlVqvJsDm2c+jrSFvoitv6k3gtoUSjaPpKJaoy7m4Sitb
U9jmP9V8E52smTIMKhX79eT59pH5Y2rx+NkdykWOAVNxMdy503hUyuT+azd0s590vZzF/WyyNjFA
GYtDQnnrUxVqM7EVaCOP4rQ8xHZxHuhgBI6DBnDbyJX08/YJ+dcKfx/hq/emhd7lyC28cSZQldw8
dfm3Pn//eolrNhYXr4Zogw3SnnRjtP1FnUADppmP/VSvQVJvZ7J/TsbvmvvVYqw2V4YhxmLIZngG
ruaAFkFkgtTmPymsrJyN34M9V8a6TDTEnUfzrPrBnQ5Trq9cq9+Z/1+h19VyFveKuYlOeYm6oGt1
mxGnz8HIjV7Ru56iZUDVc6UUgZzyXebYW57rrz1NdpVrF+BFKjCzQ31edlEzkH3m2p2HOUbXK8z2
YDVZECccc5V2ZKftQcTxS8VIANKvbxYSnsqZz4I+efWk40D0L0o2XNIE5PaTe98lEnxdLmjTaaVu
Ja/9ptNWIpObn/bq0VwcGDdjislNJCA9ZMdRs/MLYwVcsWZh4ZnzOi9VioRy445KoNBjyp2V3bt9
r68WsQiv0jLnZjHK2fljTieiO/skdjOIbnW6ZG0xi3NSxBbTag0QUuNM79Ntvm+hA5uBjGset+Cv
xUZ9WQey3bzUV8ub//zq+LuapsRGirumb/pA3EECM6o22sO474JmJy5QBD/8N7iyuUf9PxGbu8ym
mKTdULSo/vEsSNhHXn772lHdBC1cW5hfuqtFkZExaUvEhDVqG/xjZh7S7gHqwqRx/+s/mESdD/Jf
N9w0dXBgmjZowBb2ioJpLG3QfJvlbNJD2/vx5NEhgATR1gSkq33uP93aM0sQ6MRQ1czCvI/+q7rK
1Y9YPHIlA3ukruIuNHTwqumbW9YQN1kZhbiZbFwZWbxyCLxaaWY5mCQs4oniwmrdszLHV5KV9vH/
cu/+9U2XMHGXZzkqyOBzsYHRM3/mG+KNITmuI4Ruhj1/lrSczyHjoI2jjhsg+zTUZeEJZdtmiV87
GeTE/7vH7crcwmWNXP7PhXO31uafDvEMf/+Hb2itHHP7Kb2ytvBeGKAxM8WGC+YYxQErahKQiwZu
P4ykokmxRlexam7hwrJWq51xQJqECeUCyl9zhjTd0Ucbj/d603s+0V9cu2XDjZS64SgUDyvtQYuV
GJ5aQwigK32pP2PGMxqtlcLFzRbfVZC3nPiGXGNc2i4CyfwZvTbWQDh3rjvLiFtencLB1D7z11C/
N9+Fq/hh4S957Aq9NpHwcEYzrwENr+ckYu2+3bzZV1YWPiwWtbQto56rJH1Qy8MMTXX9lh3sDQEx
BA3V1/Z+vZ138/25MrvwWi7TOnBzgEZ0Ur6Z2rfeOqhNshKH/EbP/HVQrowsvJY6tdwoexslkleX
eX00BvUTZHpn4bFyozxbFxdyz0PQAKPYoAGugp5qzTuvfN4lPkOknJndAO9sxMTTITRlVkaQtz+I
XKOoX/mixiLqGocYWoY62hQTP3GKd2i6G8cfKy/sTaf554su9f2aRI/1TmLbsuPM828E5rY7xeGc
iENOZfw0QrntvG6vr6EIbl4GAvYSW5+L+0ugWyusumscGM5FBdlUzXPbbCXku7lVVyYW901tMqIx
AJIBO0EfOf3gBfHb/C6vV4LX294SgECo+Bgo1C/T+kZXCc9rBHzulu2Gu3Q/PVie5oMHavtftkKv
jC1cMyiBZSx5hvsNSQ/SfOjD3khB3q6sXLabx+/KzvznV7FXhgzEmGwcdFIOUd5Od/mURW1brHy8
+cr+daWvzCw2yRmdemIIEpAjznMQgBiHs1rnGnhzzczCKxpZzkemQDTA6MUOlAHRZE73Rt34rQu4
mpb4tI5/Zqm7Mrh/+yP+QZUt7nBe9LwYZt6nwSBeFj/XzUUVay5pzcgiEqkT2TJioUFWuo9VDU4+
9UXrwq8dxe3r+mchi/jDzjDkhc4G6hJ6FVA3D1Rowf3fTCwONhfV2MY90gmlmC4sjc9Frnz72sRN
b3cF8pu/5NWZHphTDqqFF3gkRcRUAHtQSaqjxoLaVr352tbtauOVscXJnjh3hmRCyIZhpj4AXRTZ
g4AzdO9mjcwk8flhFpRXjwN27DumA76vttbnjf/7bv3ZtMWh16pMgTpm8k86Mz+SSVAfBAgOsOyo
+q8u8h9jiwCg0JQqVcaBRhg/2YlNvZ2RQ/8Bzm4+aX8t6ioSXnzWQZE0KXs8i1kFCjCQNc5QJfeO
bm3pi6dZAnBt1Ofm2b+yuPiMIs30WB0QnpbWj4Hu+2ztodJ04+YdvrKx+HpVQwY6piXGnPMm3hBD
BQa6EJ9KRiPXZMOmaA0Mh1UFEtKi308OWjNKIuL7onCcXyxu0Q42qPB7PLWRXpp2UKW8CyZb9w3Z
XxQTdPU8gzyKI/JNDjXaTW+R8QRe5i4o3FIJdT2zIqtFLUnX+E9rQgTHKoz0DvG7W6GhaPbPppPc
UyuGDLtR55vRTELZ8PuWKsi0QOmxsUZwuRNZ9jDQ7VS7LraGO8hwGJIes4uVTE5QUSuC2kg/ZQFd
dK7qlT8LDAe5VsYe0GfauePGRZuqxtcZUHcZYAW7TiLWY13JD0hQhV9ZSu13xSA9U6GpZ/c1XCrG
I7OcAARA8hdpizokSvzmOuWZg2opratI4v8KnTRFvJYkTjASNBnAq+DxxtA2met+nyrT9as+bTY8
SyHmjg74RuX6Y1pgGKTKtip1PNlPUV1Zr4pFFQ8w/Sw05LDpCnFXm1wGFv4dtQrbZXSKfcwrUW9Q
6z0rmG/r456ngAqY3QSMfXlG3yMwC74tqeW3ShN1ebp1qL0fOqvzSzv20x7zQ9yyoceGX8GT6lDl
xkEqducbtLIBN+g/pYqeVZsmF2a6WPGk+gnVHuwp03wny6WvFqSLyliGYOe76JgS8izJXnuexhsJ
NBUUnMxkr5bNRmpVWNGZK8jdpk21y3ubQf5If8LO/cQDFhhlUnpQdghAXHhiRrUdKh4NSnLv2v0B
MoqBZCKoDC20NA5OKPXVZEj2+zhSR2c7VuMWtCcfjtEdLSW/jAAa50py0DO0cZn0eotFo2tEmV3n
kZ5OIYmNKE/UXQpsuDdoaRTn1cmGYKGU/DwmgGRW9X1fGBvVBv9GTgKt1LbWiNlcZuO7s71eNFEi
1ZeMiRcWy8g2nR+VauzBnflcaCDRm9KTjeqOCYChnRjbgbHOJ0bKvNrNzq6TBHRk75U1bpnlYHYF
bA0VJx/c0LZy6t8odgNjwTNeAeRvXczOhaJGUuv2vWqgQks+pDvudLU7VKMZdma2k4NR45bk3/Ws
DJzMeuMN4kNqCq9Rs4g4VaTE2qbSWsdXGwizaX3yMDTDm5mQJDD6kXtKanRezZNtZvH7PuW61wl+
4WQ6Tqz8qSOiIcT2dD3+PpgAAaflxnChFJO0oE+j2ZuugRW17ukPDIt5sTMERdui95WESWpuWC+D
MTXgQ5yWhECguPAH5JTJMtvV2RhKKgOuxZ+dqod2bIZ97Z6nRP1UqXxXRvYNbMh+rOKeuDgYSbFx
Ei0NJkWcKVdCjUnNY1UVcdJ3XjNx+1eppnj8VBOSYhRXjRWxZymfvQMUYRzvcT5fbU1uYxEHjUOe
1cZ84FMbuYKfdOH6mqaiQoAHwBwH1Cccfh6A0PFiWYSisrzGNHeqq/qZiSGg4cPCDHMh86Dq46By
XfRU7FOiUWjM8DiKEzv3Uo0xbyp1kCs3YUZOlgWoy4AWRXwGXMvXTZb7BpOzAGj7lo4iInH7JFp0
K+s29SSzXrSk3qLK5VuQbh5QC9Xr6uJU5skW+kWPNXTwR2W4rzS61XC7m6RtPGI2D62OJnPF/JjQ
mdfY1yjci8sj3qUXojchZHp2bVZfZNpuStU58tHAlUYE2dr3UOzwaMEOcQzSSZ4GGIP/jG0RCdUK
6oaGaYf/xtMtBVOHAbyCr8ou7FG6b1o0vJXCGLaq6h4GLAM4RPAOu6a2Lx39OFfqwP2kbrhQcUBM
H9SvxaFjkngll4VfldaO8Qy+qTELH2yxd43WwI2nKJlWPPWbgW6KknU73VHtU2nGIesK1xO2cbFN
e+e27plm4nWg2kE1xENmtL9wNzZd3PslLSMmWKQXeRKSVNM9wZ0TDmfoxOI4OQ7z3UKnoY4gI2+S
4+C4QVKPPtfjyBkGoNzcPU26E9CbTymOWKQzJQ1aQp4xMZwfc6d+QnsFX4B2fpbEKHr2FgCOUrlD
TBi2xH6A4rdfanYkG3ZRpnaviOyuBrGXN7h1+06cug2nyW6Oua00oUWF7dVNeQDpGQB3k5tFta6H
Wmrth94NeKxftEbdZFnfvdK4it95rEolVJOEskDJrEC12hAP4dGosZe5umtKGTa91fEgGZQHFtt+
3My01xg4SaiMaJ/6uUgOqkbAUa38aCFH5XGtyf1hVE+D3mGDzMCudd8Z+tc2NT+6Lpt8u6nZWSXl
Z23Fz1qcJV6TwMvEybkxxgeeNzuTjIdxpjLg8VvdxmlYC+NTEc42nnQNzcGY7JK2HX66g2V7lTCr
LeS9wQlpdic7c1VMy3A3SgADMpLpzU70ezIaUFfRX12HViGUiURopd1nLwWcZS6MXTFk9VZxkzC3
xoAgo/ZAWnNMabxlvYhD3bFCV8NZSNOdmSvSp8ys4EfyzypzCa5L8x0RDgZtOcnA/8LONbdRs1Pc
t1ZXv6HLjzEdAR3d0jzQgqBwMo7ogTNxr40l8RJXpZGdF0eoaSMBaLcZLWkgFNCMVahyaKJUw4KW
W0M2B57boZneGYVW+wMpP3gmL6VbnB2RBuBxeapr8eyK/qWbh/SGmvyyFfJsF+nFNMGV54qNW+n3
Yhof2sI9gsv9ZA0E5OIAZCRNfWqJCjZIWT+NQ/Ero+K7NfVh1kzfk7pPEGwkL63Qoq4RG9VJ8QRr
20Q1Eh+lkx3oy7Yo0eId7fQNHfpQSZTIoMO5FPANRbzX22LH7e6RFtUPx5lB00R9qKr6eRTWo9lP
97GwLjmiBYNBqsnJS8Rm5ZvRiqemKzBCbJdl0E3WwUSoV8R2G7YGCydsDqKYY9P2jwIDPWEHru3A
NL4rqn4Y0oaDDTZ+r9v8YvPurGdFqFhttzWUWnpanQvfUuufjTEdSrUMU5XtiZHsU3aUbXUwU8yI
SQ3SpI4NV1/knqK2gD73ZA8OwdHT8/qh7RxlTyd6HNTC2RKpMTy+PMecXdUflDJG7X2ErmmXnk0z
3w2W+1gYxUXLlM8WU+mWg7HNsp7BVaq6qZRp8tqk3PC4hghDIe+qQUovGVi21ZrkvlHqnUqJ4mmK
uZVZe9/lVg+Xa/ahsHPhWbHpq4itPS2xD2ALOowJ34tpemsFBMFJsjN6GkeUxt8hykPhhwvlSPL4
15gK9jJ1OFDOiMTQQq837bLiW19NEIiYhIKnCOhSJB3bTq0MrC29jw0t6BM1VDm5iEnWXuOWUKcV
4EvVJumlzuBjcKvyp4REqlY+tlr/2LkOgrUmbKm+tRj6nGTYEKY+EGKGqUZ5yNrq3siqd0N/RygD
aeEhgeNnPwyV7RTXPQ1NA8XmRmx56Rggi6SPk10eutrUvUHWJ+AGHhPFgtNII6rlYdZSPKDWA7ot
e4gAhnHGwwRoCc8mAOg29raxrYeSACtrOQOOvxXwjLzIxg7Lvj8wE3GAaU6eTvvvZewGkI0JaKZE
SdLduxwngpZvtBnPdid/YM+Pamx+Dr35oPHOL5L8QycUfMOTFTZWIXwxqlGZqadYM8+GqDB8VVvQ
2yR7ZFdqkI1tyOs8aM16h5+b7LpW+TW01ovTOs/DWJzwyJ9tRQvAaPDa6wr3dEVGE7jJJlWJgxoA
ok7SJ71IEIq7EdRuzxNvj1ViBqxst5OdvGC4dBsPjp9mdeS28qNOyhfH0s+jpXxjUNqDwHJ8VHMb
daH62ZiSLVQPokGXe86bfW2Vb9Noub5eCqRwY5RU430v5Z5mzj6XSP2myoJcj1Z8qA6yrXgIUWvH
tI6WPbVac58y435wJ6CU8ehkk/LJWvWISaeLMHgk+llhryk8000/Bge3U3Uey7ba0RyjXOWQ/kTy
Grq8iDRbDeLOBX+FOYWajnS+MJ/sqQ4STT6qon9wRXaEr/4FtwL59HQ4NL36KxP9nT3Ux7TrP1JQ
afmD291ZEw0JXvZJoS8oyj7Foj0z3Y0GQzuYk4wYi0OD2fd1YeIJGHZOK9NgGJtvfQNnlFdGVAmg
u4sy99rUqEJwnZ4y5K0QEaafEqkUYMSItlAQLUz0O5Di+aRmRxPRhe/khQ8avQOlOfRcgVtEu6eM
poaedGZv8O2/NwqzvTKZgtjUjsNEdnbft+hBgbpDUCRNZCxfG5ridXF/pHq2TdIuHIjzIoUpAzdh
WwVc+ZORXEqhn5oiYcjboF5vswC/JCJt8ULGCXsGqlxwmUln3Dk0PiY2eFJEfMyUYVdkim9Bg91o
qzuO6I2X9ouVJludaZhv4/wojPbnrErdTpVf4TqMFQU3a/khy/K+FMVjoSBJssuNFfMDbY1vrj79
rCd5kdXwZHEgDxz924h3T88gUslwNqd4qzniB1G0z34oDq4Lbo6h3FrDN8vcVZTfuazcmIP5BOaj
g2HWHjXcSDdpFFPz4MYWniETPNuyfZepfama9DI2yrlhGJstdedFTMkmEdm5d4jYVqX+2Bc9Zi8z
+aGWIoqZvldTM/b6xHECpbOee55LbyisHWE5NOKFFSoxYO19vi2BAUDa2qDYgxgvSFM4TdzZd7fl
j71Z7muj8WRW/rAtvqmahvqdCxIW5uxHHV1gSAr5bea+EymilHUb11D9gTbovqXQi0jFd5A9gEXY
PVFC77O2D2UVw49o6rvsKRwMQ0De+aMaO74px8wnDnsCQ5HmD7Z+drNhYwvi4kxakeuOGz4WaoRR
+k9ODJ+YZQA22NAC524ik6MyxKGmQFCyRbDo0gEzExIDE6ra/WqYAfIQ1govLvE8Zcin+4mfFbAm
bqlif5gmD8RQ2F5fG5EDCfOqobrfNx2ATrg8JfklJ/JhDvGTbkjhx676npYWZpjz7ET7eqsS5SPN
6eB31aD4ra0jVUfwT4sxKobRx+yP8Lu0xEvipo9dzr6nLrs3RnU/QPwcwNxiW5kTBFkY+BFBxQe5
07Q8DT2mDnT7UW0o0ieXvoFs+ANZUOozUwPVDZOXhEPovbPj6jzZ4jgMICrW9WOcxydpNK9jxcc9
stpLZRn7qc2f6CBczDM4jZdIqX1MDm5Qr8k7ohUbVKRemWHj6Yvru7KhwVCQby63oqGt9xk134nN
wirNMCjYF6bHVIAmkHS9Zo0F9mI793vD/lQq9WST/C22ehoqhrlvMnkGQu1CUqgi2JULZBpzMq8C
R0CQK5bweYULqI4gDi7t0nd0DSm2km/MviKbuqYnAphP2BMWFIoSkJ5dLFVlR8qbeKvzqQCvslL5
dSwPuea8lGNzSNL4sQfWa2gIUmQKxLUQRoDTaIZASZxEpwVClnHumQ6KYLZM3vpWcE8k3YehqXcM
styAaxQaHOKknmmsfzftukJ5LLY8qD1hdktNHlBk8lFEdw5OhvHRsn6SNTlREQNOAjWob6MxnTSJ
ZCoB4QNrh8AxEERlTKcbwOsNn9ldgmaFDbxLLQJIcpf46k3npS2ubDLZ37rC+M4EuZ+s5NcQ0w34
Kh5ro7PwqSyaxUE7qAHYetqVBsH/Agf6AyVZtH8dYTcc1Q2cRCgwzAMAcA31tvfFrr9TPXay12AC
N/sFf6qyy2FNdaptR7ZoUs5abyQ0tuJXfoq/dSA5nN7IMQshsxF0+zWqw5Vi8FJaPmMDYUluA8ky
VWGZxF6JQdwKcczXHYrbYwBXy1s0jky15NTG8wn9FeuTnPpAh24kyheKN+t3OO+oCuUYmF9DwN/G
pl/ZXTSTDEU1Cn3mWC8xzhQA9Nht0smH7u5BCXmo/phqP9+hlgjFKbiWt/9gput2Sd+xXFuDJK6+
xH8oDYZ0MgaQRA2iqp0aItRpwDaXblgZ9qEaJOgsrPYgb1L6WeYfq4vWRdmqWZPpWHcdoH7nOH4F
sgu4sCmc8YjxpsaD5ZXvGgJYI8iqTbvptl9v+c026NUvWLQyuGIURjyijafuQd+0abdgS44gtrr5
2sza5110M1wJFhSlREeyy8tgsr7rwxoUZM3CwhUMIld1qQHN2aD0pzUYUDfWyGJWvtUS6aEVTU5K
C/3IWDd9u3Z84DE8I/nRESRxT6J87bo17M7Neeo/27OEfPSl66R6gwsJZakji2ZGcsxkbGYNya83
aG1ti5tPOqsVjTYbsurIqMfK0w13K2S6S+v+AnFQPx2KvaajE/L/aRgEbehBqcQGPw6I7BcHsM6J
ZGQsSNShOmJ2UFuiL1NxbzQ2ssrnFhk9a1d68H+DvRY2F6fRcuxc7zVBImR6oRrmGI/zwXwFTj7U
mHxzx05r+Lm/2WQWJhfHs3crM3OzHqx/s2R0GsxK6nzbb1MM52nhGLbSkwAoVefhIA76vturq1v8
d//5336DsRQP1FnbOilqZFGxM6M+93nUgD1iawXmBnXaMogfMWz9JAP1mL7rP5N8dYb0r0O2+AEL
8ANVSxs9cOy14ha+VtCzrson3pEPojWxl1PIQ8yJdovxiq8P2exH/61F/Nuwiz4FZlKI+pvR6KrN
D76ZKSP1AAUglV4KRxkiN6mQrPPJp7YRfm3sb/TPwtrsqq6stSMTmdY3JKKnWQ6OM48GPe4t5Nme
+WYNdL22tgWEgXSZYxgt1qYo46PeVy9Tk3We3rgPk+HWK8/F/3J1/nzJxYslhIP6q1aTyLpvd4R4
2jGL5rnj5KH8KMKSee6q/uPfUcniey5chFKZqG6jERWJsK88utEQkiSBvPSAMaJnCWZY8CjGUfrz
6328+WFNw0BpFpWYvzgkizFtzCbHh62zIkiV5P+RdmW9cePM9hcJkEStr1p7cXuL7Th5EeIs2vdd
v/4eOt8dq9maZmYGAZIgBlIiWawq1nKOFfeHanySpm/X5VzOS9H1rQQxtleKyYTq94JUHXyw+jkH
sSYFrCs//UEf70WzBCOLibQUFHIWI8D5zQfxQFG6FyDNklO5T46x0+94LYuXDZqMPOYuyEqaG4tE
b57XUzprUDET3ZLe1Lfls3EPEFA6rh9YtEtjAdvGLlVPfCDUi/CZ+Qjmigy6UUipAePbuuQVWdzJ
SrzQT15oRx4liFNB7sHr7d2+KatTZW6KEEeRBKpWrByjAxF6bTCm476H0SAWVo79kTd8zd1r5p40
mGMdzQDLpLPfiq0dAAUHwI5pJz7Hbm4r75Pgqj0AscQZj3w8RN6FYdyqEBQNARKUgup6fgomVAwL
/XVSaIFpKrzrl+Yi3GOOlPGneNhnUqLhzkzG6KsGyj7a03UJvAN8n2NYmXGjj4xBbiAixIPY73WH
eL1fnlD2lRzxu3pAr8m/mFk4X9e7rVgJDVM9VQYUjjzgvtsZmC/z/jVKvw/Gz0zY/8cFMnZHVTB4
DIxgqqEoxYRggu3eije1sSl53+LKu37wUo5RvXyyMwtkDFAZCYoSTaLh6Xd4Qdu5C557AGcAjM2d
YWK5QEFcgYwFqkMy5YtBzbhDBaIx/AR6EcD20K7S0Mk/c3aV7tpFrKGLgDrVVFW5QAU2lKqLAjQA
4xaKdg/QwBQINhQmaHIb8U9oaDajqpVA5hibqqqnsJQUj3KYLI5kxa4AwG3KP4gulb1I+97fdPxe
2TxQqe1QZyWbOc04Wcg4LCpdLKU/bG0htH5TbSu74sQDYqMG7HJrCd7omIQERCBz6UnWC4miYmt1
ZXIMqbfnHll/IEgOGsIAn3OQm+YMkEv/k8befwmp6l4hMl1b/QJGKDsCjnfghP7/875RoFyew3wf
jr6yRtYAKOqcaJmJGRfKfThAKmBtHlp/OWoOwHKt8U48hj1G0Xk9w5sGdbVaRot0NEKocgy5iTZZ
LRLImGbmbChPBKMsPQmrto2gLCpgpeKdVtrwxKWvAZ5d9pIjQQ/xG09DeTKZ22/OY1ZjYQqKbnaB
/juS8+a+OEr5jmq3ttgG+EhzExJEkttFvWuWF5U8pIAGHY0TZwc3A5nVITExhayi3p9GuOrKVzxc
0egKuLHIMm0Io/MFMih3Mlt55EjlrZD+fLVCvTWByBi8XwQKsxLZpR/7dCgkBS4Xph9lZ94pt8qJ
l5PYWq0BYBfgRaNBlrAIrL2qDfXS4LrHqAUFI7qVK/Ch6CZPL7cMqKFJqgz8bZjtC2i8RMlTzYAf
FBa08IliPFupqD2lMgajEvMkj8RTUUJB8jsEjM4UDDb6xk5djeFutTXeEi23TQIyEBMV9V6Qd+WE
zEm7cCKezd3QAYUC5hQNuRLmgoKsolHV0IAfG8wjpv/cNn+VI56UTXdprMQwl7TuWtHQOp0mCap9
/lhhaBhIIC4BqzDA1wANYF/XLt7mM0EjYLySBPlfqLSPxAgYaChUBD+u2vRU60NmfIdcz22H1C/W
ZQwv7SIduqK/oU1iemB8npLYBuKdZ3ypXnStfSiS4u36MjdP70PHWBDBIC86lKMRhWQKKpmJo2Cs
XULl8rqUzSfAapUKk2FRZ2U2zBi7Se6Ug+y2vnkbvQX36cN8il10CQEfTH1pvmHqHA/m5V4u/k1+
YP0BjJYq3VwO0e/j1H6BTu0380XaOHFuN48DxgxQP0P3EWfdWyZqLZbR2lYP5CKfYKLw3NQtdTRE
YAWhjBaVaHDUFTTipcmnoB4xCT+LN3WcusCutiIlcCMN1EfpeN/qwHQlBGmosLkpM/Rrp1FZo88P
kZSCwcUoqN3KIKe2Xp4w89Xve3O+D1Exc64vZfPZsV4K47HkdAKwvAxr1Divv0kh76GcXmVRbh+T
P9m7FebAnJiqCYxryWQJb3pFn0oV6Mve4NEQLnUL9PQmyEHAo2R4qgJxUbHCzsrveEB623fiQzLj
zeqIEFCoY4whCBtLr14XIsI/xxwD8zcbCggpNNgTUdYZ3ajzPIn6UlA86RNdomC1doaU3A3xRyc6
lsg8cOtZVMvZIM7QPkQyZ5ikZoCuc6xsehVtjJbt8AbY6z5wMsD5wrOgm/mjtTS6zyv/LNe6mfQg
JkOgavjSTXE37OggUX8vc8nQ/saMfqyMObNM0hPVzLEy8SDb4Dv4CuIDsE+hB8Y173lZ821ntNpH
JvJA94ZBotJEUDoDgjgb0Q2ANvxp6g1AEIKmNcO9GJfvQgFkbTTiec2cflvM5hOpRJ4WUS25dqSM
n+rR3qgkAzYZxXXJQ4vJiYK/to4ILK2djID8PysR47HMLpX0rMJWU3AqiqWLtOBJ9Cgz7H9XIoNW
olZKVOBkpa6FBQW72Iv4XNpIHFEl+vEHSrTt8/9SIha3D52N1Zig3QlI3vTFih6FEwX7oqVmgNs7
xB9eak/4ojrhncoxr5uOYhXeMA6yL+damgRYu17cq/JzvOzNwnSAMOgBIIujMzxZjBUQNa1NMQiF
ZWKeQUkbn3acTMYRWmSFqs/xG/TLLxR0tTLGCphiraI1CJsa3qI77hDsia8f0Ob/B2/Fd+ika7IY
K5CKc1nncYAqwCkBfzhYEQZP/kU5oQGa4Oun8Gm5zSxoz56cqNlLnX97P1YLZozDnMwzIdTsda/m
DO5RUDIAtC9s3zMegsNF3Nh0V+joASOEaRCwvpzfELMwxKT8bWb7X2Csqu6Te9muH8DaDDsQxTZZ
3Nz7xwV65MvwhPxLKrPVciubaEDHvUxQtOt99NT7WDGXrYC3OGYzEY6a2gA0J69QHjt1p8MVyyoH
Ymbz2q+WwpjQqBCHOajhiClhZ3YX+zTpx69z0mt1oZwrMYzdFBTNlGY0K3mKBs2rWpuLFvLeDXJF
BIul2CVhN05GqHpAQwEjgDWCbpoSnipfGtGqv+q7GjlGDZm4pxAXsPAn9IwCN8XFjNe84/l/um3X
PoYxaVKvpaWAINebGw3TorrT1fJ+QaNQmDee1AKAL6x5Yf5mgPOxxywEcwTAMXGiMdXv4kbqarRF
CBR3e+2IGb+cE99ztJPFU1hapRh7AW9fk7j9NPhJqmFYVHQ5JnTTYK9WxRjsNmpnUxhxCeSHQLXa
l+jHNFghSuSm27nhvdH7iWbRYpXAD8M344uVbMa6oCk5IMEAlWpd2nY1+gsYbSlitwRYqZQ7wszb
UcasRGPW69qAA8zQetSPRzkqLUMIeTu65ZTAzIjBNBUkeTqbWgn7LugENVYRmoLH3m2t+oRuap8C
avIyfe+JNvYerGUx5qVByoUoQUJ3MACJkNWeymdph9K7Xe61XXQgpT3uuCP1W9ZmLZWxNobZA5bF
wAppR6BglQ+1TyO17+W+dIrJ4idMNt8zJtDI0DMjy7rBvvGFUATXShypuHuSJ54kgGQIaF+ZQZI+
PdOSBi8SlTfXuJJIrcEqNpwCcyw6je6sai2ehM64BBkxq8wtdRe7vzmJEAl75VNzKO/0A2qMp/xT
+IkXvL2n3C+OGFhsmkZAxoeo7PxDZiDP9sNCtRZcSJlHg40Z/WrikceiuGVTzQ9BbO5fRztAlrSY
9Ba67jii376fMZkryHaqFccmSIEQ4l03PlsXci2RseIZkaYiyuipjrVV6bSp9yudJrouZfP9thbD
HGUaAMcdj24sbGf4Mqr/za55x65r/oDRZbPraS2NGr2V4mRtkheaCGm0PESpM6q7YI9ixj51ozvN
GVy0YN02t5OfPYQgkhh3w5f/uF7GpHdaHGIGk36BhEGdHhglGLdarKEkt80sO62C9EaWfsJc4+MY
CrIVyPCbI3m8/hmbrVfrjWCsO6bQknoJoLgUg6t+zB97H7fpgWL25yALeCDIDMid9YwEFpwLD6+C
ew6MtZ8iDIFpBXZBrzGjO6B9scoyZ8pTL8e4vVRgSkppD4OK+f6sOBkmJjJkIHZgtKVsm9skFe4r
OSC2afZ3ei3el71pmUG8b+XRa7uJg2jPuwlMKJoN7RyUXap6eDvt2lLswSFB9uNQv1w/FN4dZ/yF
2YVyFmewaiPsCXAuDFplUN9GKbXVlFiKIfAuHzVPV8zXexv06josLQaDIwKJIFaZHNhRP3xOHDw9
8Wwy8dxub9BQitlDtz/q9xrPF3P29V1HV9JH0ywGU4cSZDeLJ7sYIk0sFVhw7+l9UKuA1d64FTh9
pZuu48OQviesV0KnONZjkBOoXmX4ZqdZXVfwdpUngjFpRoLKUZNCX4Kv1AODI+dr7HbvZq28707C
Pc8NvWOgXZ6jIRKDKIpssi9BaVbzngz5+zkGJ8mjXQXEM2NrDO3oXnIorg65VfAAxnTqnWR3dnfC
2Fjq9J6JfvbeQeJxVx2Q3dhfV+m/Me8fX8Zc9KWOjJy0+LLOqfbxLv9qgLuKukg6FMvPPF60J+Nx
iscwyEjAdw3YV+aqStlYimkNN0k71+j7G1RsBxrc8R4cG2esiyLKjIqoIldtMmZ8LgrMMS0440ZI
9wpAY9y8ryfODdm4IBBiAk0VeWJQqzCKVM59JclIhmMc7bhIQIwuUJpe3jhHtBESA65VA8IZ8giq
LDKOXtYCbeibAeoa3AeYfJUwVVsWn2odfWk7of7eToMT1oXdh5yrSM+e0dozwczyGjwT5b6C4Ej/
ieFRCzA6lta21sgjO7oca4AmrJfIuH10ZozlUHWqV7p17jYRRnPAXOfkdvtd9RUHPeVPxI/vtT+o
820qCmjiDNUAOw608zziKIuyB8Y4LoAS/jLLH3k0WtfPjyOAnQAKxhwYFH2legYQgEH/IQMr47qE
TTX8WAI77IM532GIFSwhVV8zlVgk+9wZnEGm91mFS2X4a590RhkCtRATMYEy6J8kRPS9j1n8L0i9
fhYewbzqLEfjy3KMnwVUngIUgboTWjNfowdyn9yQffS1FS2JN+uwrZ8fn8RojSpL3TKK+KTeXjzR
peM3xn55M23FMn2gxZwCd+YSnm6FRtDVD6mMZRGqPE2XBrtNQ9RwhyGYbzpoXn8Rp8YsthXe9A5S
NwVQLwtkU2UvOsZ35e76if/Nhfn4CKoSKy8p6RHon2NYniIOjuXSZHYQ6MgVCdUhU4U93l53XS/N
lpljbnsOvwHZ/kGNyKkCbD+MB8VBwbRjlYWuUQDNRi8W5/oX8nSS8StNnCbTPPSqN4VuUkZ7HUhC
scIzHDwpjDsRghQR2QK7kZjLTpxQ4OkyMEFO/vXF8BSNCfw0oFwXbYvFNNJPzBocjMVTZ8wvLpyL
vOWNz3SLMUZKHlZankMQZQ5cACmMgbKTAri9DJpMOL6fs3lsAScTVHEQAAMHcICnmIQOvJcXAeXi
+t7xVJWt3Yy1Xi5BgjXNgMj0C7zBAdiAhEeB1jjdTl4EP3Oz2hJ3gctLdG4VOtf7aTBGKwVcCxry
axODFYFfeYDqcIGCg8aUyual3bmyGGsElIxAngjWmexpy1OLhO7sTS5Fu454bV30/7pijA3GBjV6
3gBuB5YPGEIHqie5HzwNyPwFlnYc0VvFOUOePMbcIAMwd1GItdX/G5sFygp4gdz2BnhSVi9avIh5
W2sIergkQ9ElkzA3IWqWdJbSCbuJt4c+oAQfus2b6VJ60ASwl5KNgp9jPJL7iqewm/HWh2i280af
OnHMwebttZWtHOoD2Dsdlb555D+o/L8P5F0cJVj5MDOCmBhQGeeWHBDwGJsOcZTht+mmu1luksFa
HPE03YDgR/0e/ZBRyBVA/dC8jB7au2leub6J8fSy6qf+DnBSbn/3B13Q1HRe+y7mAADC1ckFNeCt
G39bnAo+P3WDL+pti7EkDC4jA0HT2rwpCJmu94pcNpGWZXnczT32I9nn38aX5kuLZkUbYE/u8mC6
4T4CIzegR1AhDB3VAeTZq3Rn2AC8eIjczg9cribSu3Ttg5jwm6qnWgf4oGgf+EhIfQKND/qlM6Ch
AwnjpL3xUomb3uZDI96dxNq39zrp23nEk6zZD2kFL33fKK488fCzt++YogN1F/l2VWE7h4clLIUR
7ZGIZIQ7dCk0GE71AKR4VNBABD0LLAAdUy6rP6gIb7u6lXDGNAO12SyTkN4ysBDWIV7hwCOJLOAW
7XPPVLg56U1vt5LHmOeyNWdziLCr4CIz+nI/Q6USHhT1pq6shDB2udf1QG1D7GhU00ZX49ZUUMm/
boy3ZOiyqCKnLSloP2ViHsyhIsvfS5I3g6BVDu0p4zUo8yQwJmnoQ+DF9qLkyZN+CEMnRPx2fQ1b
h7FeA2Nc9EGMxEgpJS/M/bB7nidPjT9dF7F1iwxKwCJBsUVFY1xWm2lBNANKzqtV9dEEdFad5p7c
AXu2LXkPkS33uJbFBLtFqXek72PZAxYA8LL2XWVl4NdAAxIINtzgyAdA2LKSa4mMEjRmVqlBn8ie
NgFaIw68WH0apMZZKtnpu8kFRur17dzSCUDbSNhLyVDNC7D9PGhTjQyyZzQA5BqQmwqd6xK2erd0
iqagIJ8CckM2zyF0RQ48W1nyCBrF3Gb/2yigwQcDANjaA38Xt9RwLZGxQbpYAJkkVDVPqnd5viub
EYA3D9eXtSnDkDSAm4MUSGW7JRdlGvQgN3Bd+29ZC78uAVis+efKbogKQYYIDeky2jLPg4haytMc
aE9Q9hkASwBKctEF95CPtZeOc8k7qI0lod8U8pDONGSD5Z+UgM7b6+OE24uM/vtUQZggoVmiBTQM
di3gBuLsT8AvNgKztVy2iSIT1U7pJQAkJXuxtmU3PDTAQ0MoON0K+zniDf1v3OozcYzjb8u5nHUK
lAMcZNpr3klWi0isswp6qxF08dtAN1eoGLJsqphKAif9+TlKMQoZtQmR/YHSQCxH6ZaOaYx/EuBR
5WbiGkOjXgQag6kk1kDWWbnISl4CPAQVpu4JHGPAwaFUX0D6O/HgPLYu95k0xkRmYaLGxoKVRTe0
WyGeAbkeOOS02MQGVMof7OXm8a3Wx+wlhi0AbbwpEVi5+ALu6dFLdm1DGbdZLuB9bBUscVxiNwRK
gDFU3gzCTmfWIkCXxQjaox5cfrOi+P/YyGB3DQQDQMQQRdZ0ZkkzFcqImABcLFau3krKq5ntrsvY
iswN0LFLmD034U8v2LE0KUqKCSDvjaLusrA+CpLwkGbyU9X2c2zF1XLTtUN4g/7p7ySKTnkavIQy
UKyb9BMRZyecBjdOQDw1AHFyEOKXqG5EB8DjO2HQgA8WNHZomH5WSZGFrvzTGJf7ptJauw8iHhMj
PXz2rNZrYSx/B2y6PtVnyVvyxNHJJzVsbUOPjtU0+wEQ7q5v3YbzNPBOgDKiSoDWO/rzVUQfmkpd
Gr2seuZ41Ho0PVX1Pw8KzyRQk72SMOWlUlUZFGDIbxaQPqvSf5XAXOClNWIF8brkJfCSgeF0fW9f
36WtJ8HZIpgbG0lIMsQlAoDZ1/zwGB8wwXgYHdCV/UGrwZYTW58Jc1tzwJ2qxjzCutNZAsCLLAA8
B6c152A2wlADUyDgECK6gSlMxomgyRajJUEue2KBYeVRhIr/SoJXWdd5u7cpSSE6Bt9EUVHZGqMw
hYIRjgVCwq+Sp9l5aNeHCXicvnjfZdYsY+ouASTuTVJyacm2OoywODyEUQtDffPd+q/UrytBYgII
N0SHOqCTQ1O+ycrs0IT1d02QW6xbd4k+3pMEzAbV1NgAluwdFHz8XBgrIOYTzmZsHa4JClpcOYnO
AjK7rsSN2OpDL3ukOhEVbVzqj2LkgZ9tzU6ZMmC+MFesqLqmMSpkVNmQxfOEs32gzSrqLrlr/dGH
Y9tXuxiNng+z09gyEmTHZN/vRC5I1obHOfsAJuxDzzEgQheC3hwdkAlyEjupYvwoc+FObwQMeS6K
2wTzdCTDknKCQLo2xoCuRbNVrTBSp7kp8B7II3vSwQ9qdL4oNzd9C+aIFHMO84/r1mHDYkMgbePC
zBHsKGPhxklRg9kQZdRaY6Dytz+auXRngvdjH+2NNOR4u/dKNLtABLiGhlqPhPFJRt5ShXFQt6bs
AUHvTU8r8jqSztX71k/TJATPYJPsxl4H97cc1Zh1VIbGyuRw8jAmCEDM1gA/ACBDNc18DIAqqy/T
tFd6PXeAovmoAuq/STW7SSTdB2CnO4TdAY+ipyGeAhtAzRWwmfu9HrQ/pX65GQzDdOciB7taIlZH
UKmM1liA0qHvlj2gY2trykcwR9T9riBx4kz98LNN5R/wwK+JME0gsNRASgCMXaUBbFwpird6KztT
0xd2g2ZnIPsODlw3RIfhUwOm6ntByHpAgzffrp/iVhxoEtwWTJ8Sk4Dr+9xRiWVXzFpJuSYe8m/x
rvZzBNTpXn6V/iiduJWVNxU0w4NWTSM60PrO5fULyNYkrSaYUun24nPkmBhTC+4QxJy4Y89b11EB
GCBCJEMFOQGzti6QYmFpALBKM4WF0/+EXhDvTT+C6GFXO0DSvwlex6fO1+9Vzu24NP7YSupeYPPw
emaXmddBXeiVgSKLcAvij7S7m8LJkjBrff38NmweFYS8CtFVdHCwNg/NFiZQsCGoQU2l/oasIXhe
DB/TRifaXkluo8HT0YRM7Lmw6vsaqOA+7zFxad3Pv4Exe0kh9jOahGVvAR5ucYrNZxIerq9zez//
WiZr3pQl1RJgg6EhIQXYOfk1lMDACW6b8em6nEsgS6BSrPaTrd13Ux2EUiogDRrZ8TfJ634sgl3+
XGjjeLWjSEeJ1fnSS2dPtQW2jD1H/qVZhYGTjXdXiRSwztyPJMwiIZYW3Ed/BuhQf3qKD+gqsQe7
sAj6kHInOYxHg1NQurwp51IZz5nW8aJ2k6jjJU+ZvkLM/ACSy+f1WisXTupcDKMoWTwITSQY8Bnl
91b9pAHynrN9l49MSIAtQ9bKgHtigy49JOmIrA4WcgNQYADipMotCAhsDPY4Ze1mJy4czsaaJJoZ
0AGpRoBAQL9oFWrJg0HKWhRMdFCBdza7J84CVLPJVg/Ti3nAqPS/AFtF4motkn7SSmQxR3kLbCrw
iIXjS21GEgD3l9A3ChJZpFlAgYXe510ZZwcVD2BbiU20I4JK3hxGHWREmQL+LLTODqVZW0UqSY7a
tRUA4kkDxi7eU3ijqnH+tYzjrrMgiTQFG6T4yldMZofgeKXNIYlHcUMkW7W77AACO5u/U1tnAxAf
giQm0c0L/Ims6zXVrACSLgJPvQEZQzJy7BJHAosoGkdGpg24PB5Ash51I70HzPR1ld6wfHjh/7UG
FkBUHfOyRu4cRSFhdIH27Ytl6uiV5De6ysmwbS7GlJFOlgDyfzFn3YL4SZAJFmP0IRhdqjcgE3IM
DU8E/flKdUlhzsDWNk2vGCZPEjpXASD99Q3bQBvUJF0RNfwCuLXI+l68Z+Qurg3TK+O6skDCBygB
lLSdWQU85WBK1lgnnm4qBHiA9CHWWWglQfMs8rMAig/aY16Yj2SaXc53bdims+9ijKxQmFIk07XT
Xsv8drinmG4UTy78sXyNXN7Qx0aH2Pk+MNZWGiR4GhXFL9knr5gUuGn2Eua9kc93Ei8FLFG4i3AL
BTvYgSL7G571D21kGcfaq3x78v9NQm79QRILXxqElVwLSCmhf5li4Rr73kvv+ZOQWzr2cf6oj5zr
mGCkVbSkEFM0D2MlWIYUcNzM1p1cS5DPJVSAB82USFK9PAUzXdu+GJlwX8544Zn943Wt2YgHVkqD
hoRzUYW8jHJEmx+0BtE5oOIV8l2M0CRNAZG+X5e1kfChB6SICiIg/Mm+scxeX8oyx/t1RgqaIocD
98CnEGSFG7kqp4K16RiQH1XgOlUYHNZz9kJmaEMGy6b49Tc1tpY9xdRFI8s+uKGt15KrvAJN2JXA
csA5wI1RM7rSD9mMHeo0YTbCSaOt9GjW3VFUy+Ytvklu6bgn+EbB8sxrftqYuT6XyTjCnGSmCpkm
cDpEuy3c6UZ5GW/HZ3CiHOV9fBN8kr3MrX4mLngPMPPmND8Ln/cVl3kCfIQKwj+C8Ei6aF7GNGmL
Bx+MEKAQwLECtrsy95I4BDzTV7DOWdw8wdYLRQLekWjCBVOYaOY6DuDGAzNhCKaSB92pXcMvb9Pd
OFmLlZ/ApwZ2aAq9n7nFbYcmkn7Hg9fdAGTDklcfwNxWDXyic6gGtKWeJuKSH8lrRvtj72mYhmKV
Pz4hJVX4PHSUTSuBHBwgsTVDAgzW+dUFIOyUGjrVbzF4HvTezYXiFFbxs5anvATbps37kMV26dTg
LOlqE7LMsffH4dTOvObz7SuzEsGcY1PrcxB0Jm0EGl3M0R0pSmGMChXmWz16dP8K7BZHt5LJHF3S
SSBHSlPKQBz9gM6iA70D3Kz6i8Ii/ME4BG8bGWsbD/qYRQliVdqBExwKcHJYHewQMiLzTXJY8M9g
EOKktt6rweeprfNVMsaoEfIgFXLwAif74r67MQ7KyyQ62f34Eh5pK+Fgy997jxYesx16rWQrcsF2
mRyMHTmYBxUpL66x2njSn208Y6vArtgUAeYfvKEF1m0k7IKlA+EbJ+Dcem2fiaFXaBUONkpnEmQX
fzcdaRSW7jlUkDyz6EnjreKF9uBXz4lPLDm3psL+Nw5vpV/Ma1sdW2mmdQI0+4H1zosPg4UW2G8U
qAkMv851adt7Cjw8ALGoMAjMns5iU/fNlAVelH7tKpACgZ6nHSaOa+NJYbZUkoqkmQfQF2Hax26b
9LECGh6RuGAam44Ew8v/vxpm65ockNcdEpr/Ay2N7PlA5xAKJz5QUG+ZAHumdKhB5w1D/o3WfIhm
Aumlj2YQF0P09IoCW2B192DHIQ6d2gZI0yNFvUEb1vP8CQSHDRdoY6O4Qq/rh3jGrkuZgpypAPGg
BfIVQKYkjkWZ3+kwLNUbjfNm4pwo22ZRNmXfNSr0Ru1qb1hAZoQEc6jwFGc7HvtYl8oY+LoAp18z
wQx1TjZYxq/KUz+nup0ewDQO7FsVs3+xXdW2BGBh47EjHMXdjj5X8hljXwVVCix87GuCwTdSYA5f
c2ZgCZrTLgQSB7c/YEsgivM0vBbhpdF2eW59wM85S3KOAnp0o/m6155Meziovgit/QO0G6oWjJU/
k8ZczDpEC6EiY3kgID6EO2CY3YG3t0VnmgEM9eIlfsIUqxsiS3v3B5gD9PAupauI/WC1aavQ+VrV
UZFCocRas5tqP56mXXegyczpFHq8EHN7oR+iGHcGCj0Qx3UQVXTkV6t1xaEol0Mv4XXd6uVXkHo+
BfJyC+JaHhXJ35wouoTgNGTjIuM/CoZUD0NmoIl1AIB6a1FkagofQUHiuLOadM8u9/RDGqOwdS8E
mTCBsYziVWg2ErVHAMjiMS34uRfelW/X/ceW3YMGfchjznCqSV4JYwN6H9TjRUDxB/vsCHInl2I0
gvrcryywcxZuvxsfpC/XhW8eKt4L4ItHK7TEjuWlVdkicYudRRYNAADdDnOAXurxMEA2nrt4k/wl
hs3zm3mlhMmC/klJER5aBO2omWAuSlDfBBnz/1GcP15f11ZYeyaRsXop2hy7NM8NhJjCq/aQ305I
gBtO5eoPhlU+AWyT70E2XgZnMhnFqYgoyIGGzaTgO5KD7iTACMQYLgJ4mtXevEMOPYO5+PpSN4Lb
M6mM+swgesX8f6d5g4ycUw0uS0HkiOAdH3P19WgwwLE54kaIX4wgckopc8SksrVMdbSRBxq6fd1X
2sIa8DbvlYAsGs4uBSBD5ICkBSM+gaUc/+AxsuGHz/aPMeBTISlTbNTIJvtjYyX3wMKxKS/M+D1/
xYwhZmFDR+ap50aYdSaUCbPGhYD2cZg1T/00gxQC4JBIylBaiPGRUkMMtLQn7nJPuNd/XFeXrTzq
mWgmzCryWRmWAoc5ebPbfAGF2Wn4DHrDgwz4Mvr4isEp+MCzABsVYuDCrA6VWqLVmyDtzFafDVwO
WiEmx+4dChMwY6AW4L28Nk+UpkABygz/z6YmOoDR5KlcayBaBRL0GB3HOfmqKCFnVnejyI4lreQw
9x1jb0JaUOOZ7GeXmm6afzBvKVBy+voHs0Kbzn4lj7npeUnCHGlJ4OogJteQ6RWA9E2x2oDts7+u
JRvjt+drY658BWFJSG/FLH0hQlGDtk11m5YAdFYBkFm5wzPBxd93xmi4XZ9+acb62FfkU1yWgFSg
uGAWMWOUqYrOcHNVcBUMBZQKhtnyQsVbUOo5n7xppFa7w1gNQR7jvg7gRrPx0xCDaXlMvJw8Z9Wv
KubkOC9EgXR1RQ/IRl0zGugAd2QmvtbcLONr1wItQAABOdjP4+Yfx12MMPYk6iZGMbClVHMILwE0
2OBB8p+ZANnGH1WsWinW+gAkc3shARFxYDrXderSrjMrYSxtEXYIFhWQcsut+Io56jstkH4IUXOX
SupjYIJ1WVCinZ6DqmoKYrvp5BMiP95Q58UtYr6CMb0DhgDbQV8SP7uhpXjJipziSEG6+GHP5ZuS
kcXYWrSKApEziiALFgIkHJ8oiWbpNzvwfjt5hYwP7+JeOBZGImNmFTNahCbvIbFrnQyY222zC9Es
2Mu7ugJeAIi6rp/qJYTSuUR2jjM3w2WW6H7ScFm4k4DMt1gUeeV3laF3NLBpvwjYafQ5oN6QWLwb
chF3MV/AxHooobRS2KVIJ40BsbS02JF4+EmiZVdPEsfKXBp9Rhhj9A1BUIJu0BJfvRtfWgtzfDva
iaCBmBHjzvz4hLu/jNXHuA6ppGCO/e5VO9DgpPu8PILxHBBBvdeAopCOPpPE0p/wehcs5cTjr7pw
p8yKGQM0iMGY5AOsXQaYOUpunUyKo8Y8PHD635w9uxgxjP3OZcCthhmsw1DFo53pwc9cbf6xy2aE
MCZIq4wq1TM18aM9nfxH/uFAQbnzveBTwrGSA+3CWxNjayZpVkqRBAkmdT4TsDOH3I50jitSGAtj
zFKBcXjwxI7qtO+69CYxAdMcAcNNk46anPvXbztvQYx5qTWxTsq2SnyjvDeL16zhktFwDBibFpNQ
VFQnLcT9smg9okUabnoDnOHX2I9vih2I39HsO38uFwcps+uL493ti1RZpwRi1VNNx5zFI3I4Tv6T
Qn1m+AoQ0vEvN2c7WbjWcmnHfkpAv5ul6GZQvyrxN86SqDm6cqtUxnrM2Vws+QBuXFRjb6fYonjl
0RtlSoqaP0m+cbyrSle8CvObIBPNUYhTfz5Ue/1IjaOG97a8A3AS77g4hkllLEZaCQBtQoOwP9qz
Ldt0aByML+CLpcg4iRs7mc1juuKJZOwHOOObFmTs4EsukWcrzR99q3tSx4tleXrB2I2wUZugH8E/
3QMGthCIX+epzdEMjtdUGcvRBVrRYDIDRbgH7YDn5zE9hofgB9V3YgfHzm9O+hce7gD3ijEGRMJ8
QLSY0A9whjoUay9+CG6WQwOogQrFWl5rIi8C08RzfUzUlqh1KUD/T5pqJT+a+9SNwT0iWHJmG7LV
YwjqLrN5r2yOWWaHuPK+JUMhK4kvaLuuWRzd/NxW+6R5DQFQzjlIjrKw8GixXlZLL0LWWDav2kTu
ZPSUTGP7q5JAiaCXjjhHopU1eL8JaMYgujeQZTfl5JRq9efrH8NRKo0xN9GiRl2jTyBOzw1LGI5i
CByz+DnFePt1QbxF05+v7ExLBIy2Lbghk/Idj3BrqkPvugSqiReWEwB6BMRO6Dg1maXE6HAQmrRM
/3p3Eby0+V3Wl/kYGpKs5DArEeYii0RdjGHFBif6MgjOAmqb0Bos4Rll4dCWd6geVA/YUEzPXV/j
pjlbyWYsqIBediHMcFxBMDt9vScEMxXjy3Uhl6kfZoVUadZnpXVLXBP4oPkwOXgmw6Vre5olAZPl
7rqszehhtSDGcGptGctmBrp0qSwtpfxeFYWL3gnbzG8To7RmJDL+jUATGIhglsT8A2PP4qICq1gK
geDM+bLEgmWa5m2Yhu4iT7KdV+RnLwo8OqltK6r9JZXtT22CaBmV6f9Iu7ImOXFm+4uIYBXwChTU
1nu77e4Xot222fedX3+PyndcWIVL83liYibC44esFJmpVC7nlKgFfOkAjtZ4ZeX5oaUDwDvcG4+o
MYuP1/W8LKifPuJZJPPI0jSj6VDw+mmmlOAuL3YUeyGcd7NtoD0h7FLNHgrOJO560WChKk1wFsaj
BKOqzHoB4ymBa6U4wYP8KnzPZJBLT1vdaV//Rk/gSKsYoyTYgmItSM5nP2+Rf6peL1sUMzRObFqt
jG+HDGisdCAmO/CawavhbCGVuYwbqQoaP0G5ratA7y4Olqg2nHti1dcXIhhLNYS4G5pmgmtkGLep
R0vRR9vInevnd10RIHb+/rnyrivkIMIDK1ZlK4rv9ZYHw7h6tf7SQ2fnQMdAnGqlgh5ZHBxLSX1r
lfHYq+kXqRefAtHkOPj6+3shjzHALB3EOurkyGsAQ+xJ9+IDhjwkp7KLm7K16o3pZV4F/rb8MfkJ
ecYr6Vz/cDo7K0owAd+mBSoOcYIrIEksE2+v6Mf177bu3ws1mWtIH31lzLFcincX5f5p7Lp05gow
xFQ34GmSrfw1BZ8EL66sRuyFXOYKKnWjM1MNJTLpI6utEdgqTvJzj0BA10xsNl1Dp04mh5ZX+B10
3uEyd1PcpWXQ58gjfOAwAQHWSrGfLCbKf3QLJqq0wCJIcgHFDQnLMaX8CRQoHPfmOR4TQXRl7LVA
xmNobjc5Sg1YIv+PEpgAYsYgaox8WmoowRZYPbXhyDml9Wz9bAzsvKOY5ao+9BVyrhsRwxQUu1CN
bnvM4AR0O32w6sGOPl+3fE48OWUvywtmLI1KjxFPhPG+UJ9n9c0MHtT5S6Lyru11WwMALsKiaFwM
pgwmmHYUKsnQmnuxIttKzW7CWdleV2g939LPchibbrW5y8Mujj2zEjfCBN7TXYAlgfk4GR+96tVm
YYn9i85bmlnPZBdyGSP3CyyGajWqGf+QTgPDHKSaVmSPe/9pcPLNsG10i3y6ri/vWBnLbysxLPwB
dqmY+6yd7TEPrAG0ENelrCciC+0Y88fCqW6MIwJktycgCZC2ZCd5IGA9LdTyStq8s2QnJsTOHBTN
oI86sJUjHFvANQAxc4itz+ZYzpbyo8A0U2oPNee+45wmuykJsuQAvS/E41L9lpK3xn9XeNuY66Hq
l33q8u85ApEi0yw0dAxKkCIHpVMFE0eJE9THxePt/LFYbknU8cLYV/GxZLn1UrF1hHqurMRQHzFF
9SMs/V2e5A8hMWxVA4mfGtyIakssVZ13RajdN73kxBN4vhvxpa+E0tbN5NYw8hi8o/UxrPrPYYPt
w1AVbKxAPDRVsO0TZV/KWWjJjeAmfeLGM5Ys1PxDMMM7vamOmqDd+aN6DIbR7jJEtQzMVKK0j3vh
1ccbeVSH22bgXQurn5MCwYv4j6Spyu9nrZYpERSjib2A1Lu5zHcg2n4tB15dhyeGfvJFENW1gOQK
fUiaXRg5Cgk9uVL2gOrijTPyBNG/XwhqgmQ2jKpCDO37rY8keRgzp4u0v/L2xbkxMRQrlWAE7HFu
dJYnAPibhz7BXnSxrJuAPIg3RLx6CS3EMaEzx/tfjCo9wkNuNzR4UJHaqsSnvD3qc8nRTeadIRMw
Db3O5jbDGdZOcku3xtLCSp+zR8qUZm6A7e1pIElAGXCjgTSg9sI30cW0lscdNqaHeOGlgLsDkx52
Uy4oboPEqHEN4rGQHqN38LKf2rHzdt4S5yMLT0ukiavz9F8NPwupzKclRtr4U0dAlV5NblWIn4SZ
B2q2qtgi/DDuUPUATB+UDo/W5mOqRjtEB2GeMltFufH6tbSqzEIS4w+A5iaBViB/TVrFldX7aRCc
6xJOSdfFV1qIYM6rCwOzN+kDSPWMPWUCVzzaLStt7owQDfzXJDFe0AVVJQYhlBH34TcVb4/I1h5A
X+WIGPxKOXfEqhcs1GK8IOzqoMt1HSFLKr0xM/dN9jyKyYZzejwxTNoQJck0ihJ0MhO3DZx8p7vR
JlKt+qtuj5NFOjhaCcJelwff8IeH669r1mCe4tEgDaUSIA0UDuCVQXsE2BE72csxhl15kSeaVuVM
hdU8Z27qiR4P0ZcqdvkxseiBRSngTLJDMgBRBIa74INvMRr2Hbk1p20XHus62AglYksOWJWS19RY
94azTMbvzEk0tEE2Yq+qdSsQvwy9xPG3P3jDWQTjcOVEMjDniHgnB3luFX54QHftUUiru0IcPlCI
t/3ccIzCABBJ/HHdmC6X7mgRDqO6/5wp44pJpQxtKCDD7j9mEMmDHyKxkoN0bLBhqWMUTARxdvsS
vJreTzQv3jX/B5s6/wDGQyOlF6RaxD3fOuCxh03VCV3uFByamPab7L7HlmPiNI0NiqgcG0y8X/CH
xPj8Cxi3BXCeqVS9GXm9m93S8lyCvO6t+N4eGid/p5S2Re8mqIXywiDPthhHlsreTIIRqvdu7yQo
fNqVbbxSEJbodTjS6gSv8POHh9wvXdnRmrKVhRgh8ecjIP2WAfGK3svZt9bjRYvTmtIVd2WHJpug
7AUi5LS+S5upxr7YZ1sgHW5it90WwNkpj8AQwWRsApD0zMsyC2ktNoLy28KdtuUt+ndYtTSd1hsO
lIoT1VqAc2CB8L61gQLJm/Gkn/naz6VXySIPnPI2r5HiA/wfXOMpxsei+9Asd/0wW3mOmCrxAjnn
87OJdGYoQjrpcD25J99FH8ZdKt0Tx79pNn6hlQFwN8C8GerFokMSy7lsAvwRH6EF7+db7RZfyy/z
F8p0AHCDR1CfPILEysWLWnfizPE/KkRvrt2tHu7iZzCHa84FqCUn/IyfsLPAWPpU340HXFjYLan3
aNxgdMC3zXuuk63elgvJ9IAWn1XVaimcK1T7UX0/1mDxef+5R9NvAJi6B4V0+C9iynryfT515tYA
4plcCi0WPpTQxGNbFZB6CtnbIHSFO5ezv/FVvLivf+r1UtdCU+YekWdRmMsS/RTNKl5y/452cega
bBEf2/fuub35y1rnQiR7e5Cmi0baKBaBVCi04BDCJZxVjXtdtdWLfyGGuSMaoZry3s/pN2x3+V27
lfaUCpSbLdKfe+ksBMwVJlDOLnZXyCAnGI1FOQ2N085WfzQ/9AJUlimai7NmTR0A3uz0hTJZ80dZ
103ml2y2PBO1YVqKtP2MZU/Z6zbxa2Da7TPApU7b02gz9j/SAuxI/Jmh9eYf1oX+X2+2QjNVA+lB
Ko/Wt5s+U7rV8Wu7zXayg906kHVwb9x1nzzLY6JB0XYipv6in7dQsMUAA8WEVp38hTKU4oF4I+x4
Qtdl/ipbsOj7AulA3dtquI20L2W588kuVziDwKsB/fzkVphEAiPcmDb21cgT5s+idFCn/1h6YblV
gLirqXWOtvcwgdg0eR6LxuplzoThH+LIr5Nic4QsEsZ+GGANtQN01QBsf+ReeqTr9HShk+K9/Mdv
w2YK06gUhazhdpD899inOfBNPPFWjtbLrefPozJWp/eD5KcJghVdG8WYYfgU3JgJ+m1Aqt0kd0Hl
XY9a67n1oizAhK1JUBrSZRjtal3sAYFh7OtAN3OcCil2gQ4wlTw8N8dxj6VZdCMih1cPWTX6xS9g
LDI21TLQOhhMFUi2nu/kuQIphHNdz1WzXwhh0tjKz/2qRcPDM+Tc6tLICfCyvy5i/dudZbBtHIBa
C0MXE/pK0C1QtVNKqAS5Yv8y3vIRkTgasQ0c0Gig1ZKjdjZoAhZLgLKucxRavWkW+jC2qA1JnhUj
cr/SnO+iOdkVGvYyu2CDfzmrJRwbOAX/RQLUmbkszz5m2WMi2FXf2LO4i9XA/o9fiJ7pQkybxYBZ
jSU6kiO5gIPYYj0ck7WUC5Xy/VyXxvtAVOeFsCGbU3HucFkOeWOR+F4seUsIvFNjMhvMtYHImTY/
01H6KmoosZjjbQu0hOuKrAfbhSEwMSJuYqxFRTCEOZG/ZDJMuzHSWzCgfFXUULWyYdhp+g9tBHk2
CN9Sob9TElAHS4ZRWsEg8GBCuY7GRIzErxPFmJBqhRL1NPBZBQAfCyRwvk87EeMx1/XnHTMTO4zZ
mEWxgNVU4m7E/GRV73se8iI9wous7nzEpwrEwljqghgNNsxpNy+x2jGx+/JTMXxVfd9rjJjzQTmW
eboTFsLMBMSGqQmFdPkllXC7zK/XT2w1F15ow0QOfZC6pNCQo+p37U7a1ge6rpfuea933qExz6YW
awBD0KBQ0GGbum9SJypBkVNrVjsnVhH1vPCxfm4g/AUtCbhJ2PZaIqWxpNQGfSBqHyPQQSjEV2T7
z5jYwCYVumC8N+l608I8i6Q/afGpxrnQRvDa4N56ow3R9kn/jLCYbDGH45GdKFlpCq42OiaQA3i9
/DBfC0CrEgzuT1seBNT6sMzixzARreiKKRVT3NTNZgZ9nJs6Nebcn/VHlEae6YwYOPMyK+ExRl1C
BdD630IuE+dQfapIXigRkqJ6l7vJW/Wo4wRCtz7kP+oDJlSxY1WOVoHyC+FBfvI+OhP8SmBmD3jz
oHKsvFY9CsZJv73uLevx5fyNmXBWNUSOmhYXRdA8anVglxoA7VXnupA/BM2zFCaKpWTAOG6E/BVb
HsGjuFG2QOp4TnaAtrnjZyeXOGW/fzO2DJ9IJJTBAIsQ0NqDXe/GXWOP2/JQbloUNTSgUMnocAgO
731MbeEykP5S02AGNutRiMNgRD4rFdEe6ZHTAHi8677VXcs5UXk9/JxFMVEOEHGZWtO+DZlvBpBK
UxZJ6Va991+7T+0usu6CTeT5W+Pp9TQukX9PHzBpNXoliASvf1zeL2ECoa6lQoBGOxauNNXSldwe
AKk1jq+m0VuT+HRd2Hov4OyOLD9oK/pzkogIu3Q1V9sau2hHQxAYCP7mrboQxMSbGfTrIlQA/xgA
flWxcWfj5T/qwoSWXCrqyggR0npMqBlJbcnmaHXm11YGNFq3TRLXCF60ideMXa/nL1RjooqWg20g
pJMaw/4NSLhvgEGwZ094G/eUCTTcx/a3crCuK8uJZAYTZzSp1aUoRRj1C2kToXsxl+51CetFmoVa
TJBR40ox0wkXf/uR7xrwqo6fkcrYA4onp00y7sAQ9bEr7m4y3b4a3EB1FeDNNdgUHCDaAH3ynpYB
QjBiKP87qtPvUc1koks3GjHaE2GCm8gw7Po+PvGSjXv1SwQOJi44NudmMJkIE8xG7os56kEZLDTq
DbcS+3u9mXn7oZygyS59zMiValKotAiQ7opbgh5PsEm8fDsAgAQknbjaU4+HOMQxR5P+/TK1SYBU
k2oDBhIitJHa27T8zrFGnnEw8UMTSm3sfQRoChMFBOWbFgyg/Qtu2H8xUss7QyaSpH0kBUaMC2+I
dd2ZZmCVk0jcyWL1UZeDyfHl9QzbRCZqAA70Auwj8o0gqFI8gboW73HDOGra5BRiZGVj5RS1YcXy
rgxfrh/ouopnoYw5Cv0kyOaM+Y5OLZ9Lcdw2bXIg9eSYicwDU1zdqMR0zD8KMlfaOJVqqEQIkHQS
KTpUn9Ay8IAxdJN6vJGIP7xvz7IYSzQnDJC1BKlRfUIwCgAG2n/WN+WL4Yrbp9zjrT1cwoycwshZ
IGOYeTt2c19m9AaNZxB6CKZFGyEmSOswyGkLidWB51C40X/UVvvJh/v9bdnt/BsYe5WbOSoBTYNH
Pfmkz40l65OFlyHHTtcj2FkKc8/Fs54pPkE6FoPDANtI+Y/e4EQvnlUy15oSgco7HhEgjaIGPcBg
hxgnFEoQQ4mSc90B1kPWWRvmekv9RNEDCjMxFAdB1q1M0znn9Ye8+ZcIdhG8H4okKnq8zfHWyWyM
kGzo0K3u0924IbXbAKZRAQGuLmwVfPMZTz5HRXYZvDCHABNcGCuOdxAcWphbgUWCU6/YadguDhz1
hotpTH358hI/68zElamKRjMoZuyabEaH0FaWYNEFarRZrPSt2/LwCTjBk90OlzPQX4w0cY/EYiOL
D9L8UprDhuiTjSV8RxdgO/7/TkD3u9OzO+LjSOpeU0IMJm3LnbyJ9kCt93SPzm4IDndLnPcdmRAj
gFpMpGhGHrm56V4og47xHEQ4VG1PyVDIhjtzyztVNqDUjTj1EnIjvRh2RFa2UT54/hR8kfTgQRIi
S0vwRieqzNuVW3/9nM2HiTGZIBdaUOFgW6fHoiVmBhzhVmvs8msCOibk9VTh+NM42NnX6/GAE93Y
ZfLATAe9i7HE2hfNs1pm+7yTtpiB5F2Ga3KwAaUQABaC5ZcF3y58oZDk4rSUK9sqstzxED2IBYaP
Jld0Mid8K3xH4gJDUL9j/XIhlm1o+OpgKGKAbF59m+xpox/C3PrASmBj0Q4v9xrmaMl2NHwdcO7g
BsdbzLTUydI6q9x1npTvWivrbPDsKFb+1gOs7W8q9Us9mfgTgUcjmkM8n3M9sWL13Qi57sg7Siad
MdNMCqoWYbVLEwdoLM4gBp7sP9bNbGnBN1l6FPpgM4HWIt7po3fdTFdfm0sFabBYpNoGhhIVtWto
glMf6ZpZuwsHC7wZQNUaN0EKbGoFC9e8+uzazbwUy8QgqZISombAgQmD4gcR2+3s104RiI9xOz5c
V3Et+CxFMcEnEDCf2OSIAXT6QtrSZJGOQPBKoKvt0qUcJtYo5qyAjv2UltL3pnJoGksrrCwA8q1w
2w3ARDrt7L35kVVHNq2KkNjmjYGtZgnLn8HkPF05qeirn25M7De4ZJODDwX80RvVwZPtwXiaNxhv
/c5r1fJOmf79wo4kYEA1kQkP/QeU7d+BA3DEsM0QfaxqFZQ3P8VQ0MTiiFGaLe8UT2xDV+Ib2wcR
xKovkhKPqCLovg6yXFtC1T+kAp5OuWopWoJWT2kXA/D5gfL10snDxtSK2B2nyG1Hg1hTbB6xyXZn
6K0TptohkzEL2Ku21o623qmO7lc/fDP5HAv+p1TpYwurG4fSz524Aj01VruvO8FqjXdhFqd3x+L7
REQgoLlHYtNsTuQQmJ2bH/pNvJ22qZ1+4UjjxOsTRchCmp4Zc1KZFdzb3MnRt8EwrFGXNuMwWWVX
WqoAv2juFTW2xba05jF1+vE26XubZPXm+m+h9n7tSzIBLm26sJNHuP+IJqtefGTRTW88kfK2mBK7
UJrddXEnC7wmj4lsgzoTQgQE1Fix82Nx8BMre1Fc44WgHQqAcVBBfdEfMG/WTO6EcVD+OAontspM
wJPEOQnlCq+eIG0O/tDcD0OySWfRKf2Q94jjyWKCXpYguoJuHKc7fcb6OTZ53/M6sIqJt6zPc3wm
rAng9+3BQQ7HnzoLRY1wfJuNyBaFvVC9T/WxH1+vf8i1LHnpMPQHLUx4bIJpziZEGtqjD0E2mWm8
9Vd6OFdMhQWtiCejTiYDoVqIMDLevoeiI4aHKSyclHfPc74Ty64m1eGQFLTeFZrGd60SXE1GIzQs
BSfqebMUHOdXmJxJUAVSVgXudnOY7Cb+FvqxbercvQPOB2LXKaS8ybEtBUcTDskLKAnp+HnolF9n
j7LdpLPFv+NXi9gLo1CYYBITMxpIhluOgjUZe0w37gOUDsNbCpbZHXiDZTwVmVhSNbJakghFhQas
nIXgFfH7fzJyhQkVWjSVdRGgpNDrHwK2JAqeia/bHUiJRB3cfgpL86nMah7k+og1PrHbjgHuuUwp
nocqu49M3jLIH77OWRgTI7RBqZpMTeGyuk3TkLpD6kXb8HGyFZ35ht/LXL9czhKZICFE/SxPYD72
2rZvrESe7pNacrtaesGrbDf5dWa1TcI71NVuuy7+Est2UMc57MaohqKU6ckQtxRcNMQeQjkBlkXw
wgmFg9Qzc/e6tXDlMj2OydcnyRzR3ot30lPr1LtsH4PIbPjQ8ZoeN5R8gDdhc8nWgdrIUlcmmpiR
3JhhiGG2rrakDzz7HobvZmbNnjQho55PYJ+Fg51+COcltev+dz5n5mkGml4d0R/uLg0Hgs/YNJ+v
n+gpFl5eAWcJTEAR+kquU4pGOAVY0m91PLj6EKA3bdBbidS0VuDP90M6eG0AmvcqcqOSWHOSP0kD
ENviot0qbXQUq/A1Kys3nLRdK0QfSpa/d3X1DBJaoPWA9Av1lh14T9w4ju78UtmWs7IZOiW3MBb2
WJvzOwGV+nXVqOlf04yJXXOOiTpQ8GE9xPO9EgN1kie7KvchuZ7YApoIbA2KCY4TRk4XNdgRUfBC
pxgLgpU7/VfayzG9FHBIvPL8qlILYUy8BJ67FMbSyQGibbKnk/zSJt7zQPpWb9CFGCarMn3gMacN
8ACqSbZ7gzhKDYAbmfMmWO016AsxTLyU/HxsohrGN+xr1P8+KR/yQweeBro8Z6BpKdlR5xhOu5k3
5QNBBlSCVNvc/VWndvk7mChamX0VVhSISfXML53XH1Sr3Qhei6LyXzB+0XhyVpqtos/gFUmzvoq8
uq+/5ZHmjGpxQ+ruL8ZWl2KYUFnrfdtq0ohQKQIDPXyWtckKJtm67mSr1+tCGSY4tkE4d4UI408i
ubPCBozkhXCkrWg7kjKOShzjZ2vjYS0nWashGxlHd4hDW9CNjV+AuxtbJmJlWJ0ePRjoM/43FZkI
OZfqPKoq1oJqbbA18L6YMbHr8R0zLc51SRyvY9FTtTSYmx5hyxNr/TY3g6MxxbfTOHvXxaynKYuP
xgQRKZOjKsR4rlcHzuiCnDa1T/UZ2R5ceFqJwhD3FuXpxkSUIOqCThgILfMF72DlvI0Ojdd8FzYU
zKq4x4gCn592NTla6MmEl7gw9HnMMVQit7WDxorV9l/75LZs72v1uZm+co6VpyITRdpx1sqYmqdm
EbwSUZVWbVBrxZYBdAqMlim2BhDcN14lk57cxT131pIwYyZRrwXN6NMhwH605fyHCDxwRSOOoL2W
yQdHR5pwXBPGRBVVbrVcjpCvCxMm5HLJmccKaSY+azR9aea8sPpAP45mdYwV9Smautesjl6EWuU4
JeesWYRVbEhkodHS6Fbv5FK2/AqbidwuA8eAWOzUNhBUbZ4x+m+o+nPd1DdBWN6OQYH5q3zcplUC
3NZe5NyK6wnn4oMyAacRhfYnLKDpz69hYtzkYn7fjVjwCoRHP8WGIEmxeRO1X+I2vY3Gxi5k8ZDp
4nMbVxvg+XoUTSYxkrtQC584BkAD+jUDoB9mUZXwwfTegtIAkBNo+KKandyITyMAkMItGrAuD+h+
dfxhcYsRJlQZnUbiUMKY3WCbd5KrbsK7xG4c3ZuBP4bNCJfbDeFZFhOo4nyMprg71SmTW/3J93Cc
2HVCPwtwWQa6vv+GUmC9C7L45kyoytpeQe0a9ygmYL9k75T5K7PrrfFM58VQx9u3t383wrU8XCZg
5QpAPtMMN1uphzt0RDBnMT6lwg+OyVB7vWIy7GbmAKCZTKcIsK0j2um36tH3OiA0ttbkCsmWFiA7
3qIfJy1hFzIzcMUN5aijrBCGh0JFH0uOLdzi953Pqwuua4fkX9YlBek3jZgLh8D/KvMyQZmuaCLH
bF/a+tv181s3yLMAJhy0Pbi35gaFx1CxOxLYWR7bk8iro/KkMH4dT9gsEGkhJu5xT7XRYyn7TpOr
nIEY3mkx/qylcd1lNe7IvCgtE2DKcbq5flyrE/n4FL8+COPAUtiAXcXHE6kgkzt2MlY8SeZ1A3mV
o+IBczKeEpiv6ZDscbBvk1a4XVRuy1R5Ggpjr/Xpvu2KA4nB9Cf3t2o7bDk/cPUOVYB7ImuGDPYE
5qi1OU2ztugSjP4pHxT5RX1VbvLphBVMAXRH3mjoqjcsBDKHbvi+gDlGVGtwV9woerQXG9kxfPlB
83X3unKX3Ov0dbOQxZw+KKUSdfSREFDuGWCiuHimbuRPdHYGi9i3gD3PwWg4b+KNfOzuyhvj67Dl
VS3Xn+SLH8FE0zBTUCsHUgfdQwc7Ze6Ed/W2t01sf3efeR163ukyUVSK+xh7sQE+Z6E8+FrkiBoW
zAyhfu9Hs+fkPeuqLaybUa0fWr9Ue3AEUFBY3U1AUGduWthOikba/04AfHqrnn2J0S0mRT01DaIC
slmKeQgq1fbwDCRH3wl29WFww235EDld4YQPvLx2FWtl4chsqzWs6m5u5hTQow+gagIvjPJILMMy
XABq84IGzVsv76hfirLtVlIqZEpm3L+YevxGvscuhbotjgAJ6z8JnIBOP9E1WTTFWtwYgayHgOaD
wQDsMLeBAHE3GUG+m+JItJJK/z6W4U1ZqH+zlr48TuaiClsymwFdAU5OcMKhjYFKwcYs2wedohZ2
JZdr5w8PzfOpMldX3atDP8S4G7t9cAu2A3kzbwW7cWsABB6r+8TlLZtwrpfTytriaE0xDCshRb1U
TMn3Rkie4pJwbjCeB7LdzSYLIynPYSoUuEsBp1aOmrdkUzoafrGIpxATTpupULW4gzCwGr5iDPao
54N9PWSvF9VBlQ7CW/yjsmtJvgZ8EKNGjt26+U5yMKEibI3XCOBRgJaxw7fJByaoRXguR9+ll25w
Fsu6QQN0IJP2qU+gJKjPDi6lE+ezwNIgdU0QY/hyJ8xGgCjtFQoBiICJzV8ipJs6xLLwGJg34QB4
ImJoW0VoeWe7HlfOSjIeUEoT3bXG1VtMWDQZ0xqc4v5HribHAqsTqJe5wVhva7PGqI7SfMPkJ2cC
kSYT15Rnko22SgQJUKS4j4f3IHkxokfpr+abFvbDpBfgICuzoENgkZN2G/b3UgbgrXm00gqVpS99
kHxPhx3HZnnnyvgF0YQ28gv4BWCZjsihUDCmlIHETe649xC1j2tHyFy5hSm0um/i/dKFQPNINsIj
cbSHxkUfZNNi5E/ilDlXl9j0xYEyt26p+IkRijDYeJc9UqSG2at2/oEfXTiewW4oaXo7qE2g/myR
UN48CTiSfCSz1QzprA+7mTTrklSRiTpgcKfO/VbTC7vqyFM3+Zz0iCeJiSlZ0YVD3SH+a7Hb1CmA
/7B8gvQv5gSv9bD8y63ZpaTab7pZo1NgwegDa+/VJLV73cI5fstuIIHSrQ1mOiMt+5/zcgeyAavS
ObGBpwUTG7AGr/RqgPYLoCLxUiJeMnMfO9QRL5xHBl2PSggaxipjy/EQJZj3Rmslj+uv3RQcVQPo
q3GTb4sElXvMnCmx/JmEoKUF8onZYHmtbp8zUYgckBreyl0QWpqubPR84hX2L29y+XdGXSZwZWKu
klqmNO/g26IPMcFWbswH0Ukc/5ZXWLr4oIwwJmLJo2SISd34ru8/KepbWB1M5fa6zVzmW4wMJlKR
QjSaKkT7VrlLHufQ6kYQ+7SNLd0qk9U/5oEdjlbGBQa6sCNGLPON5VzTNYAiErfDK4HyCVVv49a0
wXq4waqjFe6F5+uKXrg5FajIhGCeA69NdqgjUMS+jRrQkUelb6XKJ30ond44RAUP23pVM0ClYnhE
18QL6w2bMg8CBZz1TZntcl3xNB7H5roRnkWw7cA61fUkzSHCf5PcMMZeauhom66z40cZEwXKt+tH
d1lRpWe3kMdU8NNG6hMs2RK3TBSkfE1htVLnar50kHP9MzGr10CvPvsEhUiRYAy7qWeLRJWjNtK3
OAp4+q+6xeLnMBG76NqBhCU+5YhJ77zYCPW30ORtJK47xkIKkwKGZRcFFT1k1ZtlMC5SEkTFK8Am
ZNOxDbAScl5bPLWoYS0eIlFM5lCpU6yHVy+FEUK7rRjwKg/rammKrANsTAZwMhPAU6Wbw6hJdJcu
B87PkkUJfhs01Lp7rOW53Fcy/Ri/BXNqOwt5TMCMqmFM0M/RXVrJTeYTihRdhpJSq7v7F/TqF08E
Rh4TM4U5Mibilzro1f19d9OiciQ6482/QPDjacZETknNOxWXDz3J3qFbCIALPORb3cs30yH8X7ED
qFoEZBE6rkWQ6DLxMh1zoSzoVQDQJzuP7kiaWxwvX9XnLILN7ORWCKI+bgkWOMmeggOCIMlrjvVP
IBTOK+cijfxdHza/M1K5y9QAPpxiL4/yoWue6vLfcRepBBVjqIj8iqHLBssDZuYgyByQZLhDq76j
SHIP6pbNYAqbcZTuFE0LneuHuOrDC3mMTYxGngBdNvfdNOmctG5cMdPdMOMN050I6S68aiGHMYdC
Kkgyhr6JHpdwBx43i+ynF/1Li+UJCX4tvtPZOtVR9qJTAFOyfh/xNA8p7+5xvC3ueCglq1/z188B
vdzvoatPilbvq1OsxHzdhs5NNTv+As7q1boQw9xDpFGkVhXAbj+PAeaAQeHQDpwPuB4fDZ0opkIk
SSZMfFSFKRn7GKoA6CXLHMXNncILbgawqYaARcJr0eW9FtfVOotkQqSJ6v4UqSm2s/PaMwRjk/JG
wC7rNSc/OItgoqKmC0XamSWliW1ektqm7I09llInHbx/dBlFuSeZVXy+7g08xRhvSApFGw0Dio0k
N6xi0IjV8MDi1z38rBnjCY2UT5mgQbNeLb2IzvHXtanbWYEdjUTGAlxUzO51tS4bFvQ0TUnUMR2s
muRiijudA0OOQ90Fry/5gdf2TY4sgewBdQygY+z3jbbqKnvBK/eKDdDhZtffZi7P6S63ppifQY9/
kTAUkyQKY2QQdzYt/Uu2mQ/BQbyh2LWtZTxF9/Ve3+sv2R1vwXk1lV6oz7hIZzSkzBuZuHUo3lVp
cuiHHUCKUKoKON6orMbThSjGNTRxyuVuEhC/QaAUzVaGxV/NTR4FULkknnRUttUNXtOAscfKWvHJ
3FBCUr2yIgDotpvoPsfhH6VN0NrBnXwQdjzXXU/FTd3EGochE3S/f/8GWSGpdS8RnAWmmofbFFxn
5Ejuwm3mdlseDt1le+P0xX9JY9vivpGBdDlTkYgHg2N2xie1SGV7mgvHSCZvlKofYxTGNnogT+M8
HItO/Hrd9Fc9+qwu2yRXczOLRhrocwAldiZYumZOYnCqt7NXmySipGzKikhZe38/0VFQpqbSYF3Y
1p2wqaZuDb/Z9tn8oottZYVdu0nFIbYUqXSaEk4eCveVoX2WTKm21J489mDTyrPyaZgkLMC1n5o0
uPWD+KiJvpsZwmMjN49BVbh1XHCqcGuns/zpjLVGY+YrSWgS14zwqE13Zc/r5a35w1ICE8elvDeD
TkfkSZInMChAH3krps/XP/KqmS2lMHF7anq1is1Ad40byh1QedN9tpPACAFAPN7nXss6l7IYB8qn
pMuwe6MjgFYE+zDJ3k8tJLf+g7jRDrGT2eU2O1a7YADCWmBLN+MnFb3L3XWVqZRLozNkDTACqqSy
UIgNCaRZLHFTyfK+UWIHf7RiDEORAgQghqNlNUDX+s1/E0rNaRG/sRBR5b2CY6Z7H8AX8LBmhxyY
F6Mut/sQNdCp+aUc41FNnYuiQCCn2QBvEExRwXZ4o7GzxdCyZPtfhl2CyhlK0+kmcv+PtOvajRxZ
ll9EgJ6sV7r2rZYdaV6IcUvvPb/+RvUc7FDVPF179goYzIMAFctlZmVGRnCR0vShfG9tmVuhpN2o
yiGMFn0Bzo5kAXGLBoxil2O0dMOr5PO2krkibVBJitaGiKb2YK3b/26d5r8sVgPF5aoylyQqirSS
woo+bMG18dbBH6lWdVS9Fq3nxOGiYXnLyFyUqJMghyjguSnukcES+2OKLL+ygVxtU1rKmxDZ/Mh0
NdJZTJJt2gk62VfFHhaNHh1jK/4KSk8cbLAmTI6Jwkm6oWRaxJF2zSF/hWiMxxc8uK1tfD6/bLFR
BpmRSQakECiHi3YYrcROdugL4RKwrnrz5XSpsVrcSA2yQOgVSulNoTJm6EPxdKdHIJd5gcejbVkL
o5aD0Q1fDDZIbSEmMtZ2DLvOKYjyPlVV54ZSastT+XHf1tz2TTCLyBibEq9tgJywiLQl6UotB8md
ZlPta5BShF5+2HQOalOJpR7jxxBK9YHDswScm8mmnoJUSZIygh0SkTn/3YhCae14RGw8e2cyBqdB
e7pETBgcbSSvM+mOqfSrS+XElsXRHnvJE5C9nHTtYSjKB3PAadJEW4tDtxvAgSROzjhnT4lUnaO2
3CT9UEGk+t+52L9tsslYqV6WY9JmcOT5kcJFKXgkRVYsf+JD2lffCcuDxlgq0ocjqiwawpKtvpkd
9TV9Hz0gzV0aQ6fTFcEfpf/AfKw+O5cjMzarmIV21huE74iFXiDEjhb63Alc1RF/tJWdnyket/zF
dXhrB00VFSrAo6l4xDN5gpL4AjraW8ObaNMfMiKx8wJ23cbuYqv/4v9EYWyMbR+pOioBEDjVwWyh
SKM/BV8Q8Vx+Rrkl8+Cla5EbCgISEU1koiBv9fm2G5C7RBcPWng0f9eGQOwJ4DLVeII0vFGYWw4u
D5IUIUYRksIK0h9m+s1MNeu+LaF/hHXouol0pGwqWOJrcmphuJopS/QkkzVPFCt3Tn9J/4K2C28p
UUXPEzJ3YKtjHwF5NLR6kQKM2zrBU3rJvWjv78Sd9EhQa+6+1K+8M7MyJ1XFowMvehPCziZj+YMk
7yfVxztu0CBunCvkorTJr/vrtuZeVFXTRJnmDXQwHX4+AxBjSgTBx3XIj8Y7OKw2mguuSKq+AkIn
bj1hrWzzaTjm3hdGh2KYjIhBeRAkR7bBWQyEOPDhbvSClqf6zI+K1gKGT2MyN76SpSkFQZYJX10f
EWeey2d/VyLD6+/wWrSTl8HzLdnJngNH3tLr7z9xEYgrT4rlN7AgwBTVYL1ri/+UOJwMpRsD8uNk
U3nliefF1xzrp9EYY+MrZpEIFbxa7zXftOfhYLq9N7j9C/DWw2txSoAKJLU1KXbRoR8g3Nab7nvA
JRWnZ4e5lJ8+gznAYZP4QwgoIDIlkld65aV+yOzMjnZU5ySEKkTuUlJ1Zff/O9PXA7EwBomfp3Ld
Ia4QH6NztG1OmQ0Nwcmiitpgr9/+P4djDNyEwpif1DjT80MzWbRJN0SIViigfIJKHbeT+yq8c29Z
mbdTIXUQmc3wPKVNbwoY8mdHca4N+oecFn0e+0sFUTcF7eyJW0FYtdgQaKRI9rAbHvLEQkPvM7IW
AnjxYjdHtKwe5CNu+4azLvSU3ftOJuYJOz8uKg0l2jDqLAE9qdnX0nwc1cqWtEcA1JF9nbdpvqma
5/sjrxrOPzbtyiq+2P/MF+Q4KfByTsfQ7X1IRva8uVE7dTs3BGxoljA1iY0bB5LULXpBaFQ+OtnT
+AIEs5ehT67dtq6BZubKq2BPxAMPGroWv+BS/RmZWVVSz4oyDLhU6mO+o6Bw6Yu5694lu6Yox/0/
ee3cUnLJ+qcxGSfRgzGmHjOMqTxTXETmpmglcgJID0M+cN4SV36GeJI9/0pPsGgffPaClRji0wcw
bkP3s2goOxi0LtlX8c8IXE88jtOVAO3TEIyXgAJJVmWDonuC8tNvRGtQPOKPoKa6pPpWAMi4ljjH
lLeVbHUzM1pDVPNrJhnGeVdZaXclA22cyUliK7SoVh8PwLNqlHVUk2guU0T98bPDV6U8MvICxhGM
KKcmkzPL6MRfmtZ8zzLBKfzCvX8Z5dWr8mdAdpZaFVRjmV6TBCOOS+qMYLSPH+TX+KHf0ZpgZFfQ
Szh2juplnnahjWnykwjlT7w7RIvnHVaNw+JzGN8oikFpSJOAm1sZdtwWtikInGCUN2PG74mJIGpd
BwMtNBBoA6503kzS3O3KNjrNOfTtNMMp+4nX+7TyeAc87e+dZcP5rtFDX1Ry7KymQCS1iTZGUKdW
Fc5uRWr7/rauJWQ/jcZ4PXUcQVWnYVtplaH+iPY1OOSEPfUv3DO7ejcXM2M83tTrai8B1/OfrGS7
HbwOKkQ8YAjnahDGtKp5LJg9oJBeXI1ePBJrECQ7F99l6HjHCQdasx55LybFGNVAF/Mh1HBKGrfc
tRfje38gIBuVXMBK0Wnt3N+vtQzEp/1iTGiTaAPJK+yX8eBvoO+cnqH7ame78klDo3zSONDZxc2D
uCXoX4Jn7virJnwxXcbupIER9nWDewexd/Th9I7sZntTsAwXEGvA5tXdiHBYPOIVQNnjh23paB8d
tH7H/70islgI2MDPBlCUwyk1e3yIRr51OK4jqELvr/W6Yf97ruid/DyEXiRDPIbYWnHfnJUvEWws
gjDoyHmo/DUg/2h/0Q45zqir8ZYhA9qEF6qpa8yBykMfFRIJo9Kkdn2hmRQFC6oe+PlPernZ8EeT
RPwQSRcN9i2cDX1ZFjHSWbn0prex3fCYD9dOi26auiFp+DFVZgVFPQn8acYmKUTw/Pi7YGS2Uj7d
X7E1s7IchLHT6ZRJph5jweJdi4wjXS6y5xc7Vm/6chwmzxLKjZgLMVwupdZpnnJ62tEPXV3ULX9r
VleOoLhiaDIByoi5Zw0aI/NkRqgEYvjYASYLFFrJwZxEDkp3bRzkQgwZbGSyqrKJg6wuM7DqxLoX
DJ1dz8SWTWC7Uy493ZpRNtBeSgDYQ18yy5bid9MU6QqC+cZVPPx5f6PaCvCBwDO808a92CWX/heo
djkObg3PpC4Hpndg8YrohjRXJ5gKDDy5EBB4kTeQAb9U29FTvMwNvXJLqaF7K9ibThRZBBpd2ia5
KK54EF743ml9wf8sBP394nsELdDLiQDmjTYOeKbEFvUflf9x/0rwBmFcIGDqrdHlFZizoDVoT4P/
GhUidDbTcXd/oDULslxdxlhBdKiZ0n7SvUmzDBI5qsqr2vOmwjg80yBZHAOU5kUpsedgBhFYMn9N
9PLx/kxWA9zlVJgbh5bksmuGBniLLD1OIwQ859HTArJFjdkBy8RgqeiLTMJWxMO3bi8FqvybQAqP
EaneNAnckWEu7wsSvKWG8j0YQhBzz62GRon0MPcxkOHxtm/MyJpaAOdQXW/9yM2jCGxB3dv9uXB2
hSVh0VCm0FQdyCXQyUIh9hhIvFYy3giMYZerUQCsG7eqkKftVO2yQnDvz2HV3C72gyVVUeNWGGpq
MaSH3qG6xYKtHynkNnFy5DQ5o3HsE0uuokIhdC4EoGAFyRJr9KSqduYiybZRntr94JlWuG0uADJz
IXrceTIGih6UPC3ARtc60VlyEkibmC+NR1ufuoPGiZroIWY9/nJRGesTTqrqiwOk7Ckw4LevFDby
lptMWwtiluMwBijMhQpaYLBytOddtmmrdrlV9vqWCirc3zrezjEmqJezWgVbGnaOPERVZoXVtCPB
5GXxl7nmQZk51khnrJHWhSCOimivx3xS67dM+Cr6HJO6Vv5feiwW+BUTQJRyDVjUdCfbgjXotmBH
do1D6Sog8VMGa+CKmay9dRf7xcK/oIeUqbOEy0b3qzjLwJwXJ1Rv4Rezo4K6LiVoRyGrEC0euTjH
lBiMKdGiJhxFVIM80ZzPhTEcxQam8/4ZWYN+LdfUYGLEOk2bcaZA2MbtUguwZltPLfncuaKbO+MX
5RDnluBqJ2BWrBK8zTbZlef43PyM97z53pKpIw1nyISgZ0hFtysb4GfBMJaigRQV5R6PP7St8KRe
sscxBHLWM4CV3fSWaqnvlJaiO6S4NBTQEjzoZ4hJPMT2IdxVX+6vz+qxXnwSc6wVwx98gpSEh3/b
WprtEoH6xJVhXr2qCn4Q2MIBXXdpEftUiiIrXYlycSh6av0QZD8mY9sEXzX0/dyf0OqhWozE2B/V
KGJf9xE+p52dkMqS0F1zf4R1uw02AVReaaWSzdMYsaGGeMPpyKYO4FZTDuEzcVXU3NonfvWLfu+N
3V4MxjgJMOD7RBjRbVDpg9OAyEMMnmeVbIucEwZxp8V4iNQswVYvA4fZe6FvoRqyTVDGB12jgpIa
2iA5jnfVIS0mxmxU08+NNP0eztzTJ5UCfP8/eLytOqTFOIyXqA1DqYWih+ODAil8+77+rmymY7rn
P91uOX/oBVdFWZIkXQE7CmPRZhHpV7TVUFYUcyODohGvCtRxkHxWDmIAwUCo1uKFIfZ29B4itnnW
nzhnc/X4L76AMXfob55K2B/d00/dX/4GkYx6Ji7txSLQQ/YER/moecwNvDGZ57E2+UUDhgik3XL5
PWzUnUIKXuvcaknUgPKRLgMqjDvHbmML/uO6QcZC6iyoJ9B65LjtFEsJLPSZPgb7+oAaIcgNa3s4
yF+SLyL0HOaf95f3Sqpxcxt15N6BAlGg7MPekUCWBVA50STYeITumBO95biSbuaCavoJNOgucYOd
vwt2xVHb0ySB/yz9hVoA0kVcgdTVdV98DHODyBikutajJp0C79Pv4g6kDo5yVp/1d/EIxaPHAaLP
PIXU1bwx2lD/XgJmI0ZBK5Is7AGE2dNSqb+LjrQSGaEyyzMRq2iD5ViMd5LnQUo6EWOJe3CrzrsC
TamtBa7hTbGD4sg24qY5V8OhxeyYt2AzKWrgyxix6wPPMB6n5lcYZJaqXBIDbZrFxMkic/bwilNc
OsawLOMeDyovA+hyjhUnAbnw/UPLG4IxSjn6CX1w/BqerDfA9YuoHFfqr/tjrOHB1MVOXZ3LYh5T
KCF6bXExem9KLX+PgjYQUv12iq1ym6LJKXeFwapP6b7b3h/6ys1/505eo+rF0AAoKGkrAvamiolX
mdOzGqTbXJfPwwRQVoC+8yarjvns4+QM7bMc1oaVaFH7rPj+1jeqXZc2Hpp83mZRt9JsfOyJ8hOl
PcD8zJ/aGF/SyP9rTtHHOk37uBFGS+nrPYGPrGj1Dd1jlWuaxIP7BLlqXPWXumllK6j1ySkL8a/7
013PVvw5odc7s5iuL6IQYCQ4oa1jog4Que0X2vsquok7fi9BlO5Spmo4GcSy5lMCFTL5bOxiiJjH
bvTAK7ncMkZSl7f4HMYiBlndCnU//c6Nah7xxiNQaBHesr1d7OY32L75xOeMvGUnZcZljF+iB0Iv
RMDjUag0eP+9Tj03ui27yR6cWQ45za72Km+N+BKhFsxD3q0+1UzQSRDwSejAkzE+T4oGpL8k2F79
tXdQUwfgE1NOAEcyTLu78KsDaxH0ckB6yxfbHqZqE0ZlZ3iktcdhtEzlLPq9hTqIO5iRc/+QrV7n
5WjMrpYx+NbMFKM1rrnpvtUX1a1s3/ntYaed8RflH+UHUKtAheW4zK6GqZhNqQ4zAsGUa/iEVd0R
iCS5gVt/j47UwXcP6ZO8TV+rC9Av/DrbmrlcfgLj38w4DwRzwgOCwgTBAb8RfkCJEpubP88H8kRo
sXumyX+kNFBvU6zGjV/DV14TyxpCXV1+B+P7MjyKx4xa1HBX7rJtsC/d9o0uO8+Acjeb8XlApxfA
ceMqCXiIbjpbfyy2lEAjQc0r/4LMOF7lkyc7/BQYPUas6TZFkyhoQ8crkwXVqj0UBeFw0XrUR/Yw
F5ZUIlQCOeP94yyv7qmkmUBJ0mZ39uEtgRWqk3KFIq6y83ROIEXnjAdFtIgrnPxt9pId/Ydup6Kb
r9lGDrgY0GtR1BY3PKfn92bCtAvN1IA8AlT78y2ewlFWC4kGNEDvpVZ+aaDECY7sr4ODzBKqx/St
VZ54oKO1t9a1+e0/wzLXalSIUaLeZ3pzcZo7AM6qx0zqrWH0El3bltnG4Koa82bKXKOuKkAAHuk4
VHKvbE0lcxv0QJCpA8lHJ/LerqvWcbGuzGVJVUAGpUr77YX0t9iBLX7MbMpaLNm0nYRyC0Yej0Jx
NUBdLixzdeJArFpocv72QvkHRcPUhxb6w3iHPCYeXyOCs5OsVFaZSn2WCzDMQvGY6agxlDqgAD9a
NFlkpeJk+l/i+PP+7Vm3D38W95rWWrietPENQIwSE9B3ivWXXijWf3aIBz1HV6Vs/aqXlwCE8hCI
69f279vCCmj1bVvJ/YDVVcfJ6WfDipTX+3PjLSfjxkkZw4tPBmLjqnUqoXEK9UvfbwoBMazYO1L7
NMije39M3qzo7xfLmUlJKvk9jNGg9L6thylgf2LC4fZYzeaYsqxDCEbRbnsDpKhThQSMcd6wp5A/
40DO8gNNctb2tOUxiayHQ4vRmDkh7RGSSgGN7xUYAiqA3IPCsF05NHNdnxrOq2k16lzOjrGjTVka
Y17hGsioPh5HTyIbpXaEBwk42mQDEuOCJOg9RIuVwyN9on/6xoQvpsrYUlUcxEIbcBsM8A8Y5jnU
Pypev+Gq8VyMwRjPQmq0oVFhr9XKM+ZDhRZO+VsVc5P/a7mx5TIyZrNpIlkIasylBbHSXjzRPZt7
h2zMbcKn7aF/7d7KMcZSLrK6iioVm7YZXMOr9sE2g8Z3D0pk0yqfwicYzY1//gcEPvf3TGYhQ23V
qYXYmIYXUbLNum3Dfa7WW70fvvSTCC2fTNqYeZVbauuDhCklntn71aHOIDfXR0SrrTAyITUV8ZCG
6xsNUhBRE4mImOCzLajqwAyhvYMgD+3JHazcHL805EcYKt6/MDryn4GYvGBrDCCYy+CORbOyZO1t
TDhwkiso+3Z3/4zAmFJjJpXQmbLhFRRDn4EQWrDLzCLn4VSclC2SAYE1aggkTS97bjfZc24n36e9
9gK94y3Z8a7QqkmCYJoqSyoEDcSrV1uYWb8wS3nWJJqRSK7V1dAx3Olhhi6cfEg3Gcckre3kcjjm
KgVJ44fIZhteIANN4v+sq6MkQQhlIvb9nVytaC1HYq5RHYXQ2iuH38Fs6UVusFVfIzc6JXsCbNJv
rg5Kmhu8Z7mlXFSEuWhK47e2rjmyxYewPTHqgOp1HGDKc0hcJMUd8NTfn+uaewaxHuTlFBPNdyxK
v5QiIzA6nCljPusJ5MwmwQ6qNxPIdaH/Wgi1rQkGZyNXMwvLQelOLw5OpQuBIreI0TMB+uMRrC6Q
q6E1EWl8NRqhczpVfBr80e31IrfLJNpmcfu9kYv3wmjVTdMFX6M2c0kjPYxChs5iInGOwCo+kVbl
ROC3CF2ez59ojHOOtATcH80B1RdNhKLub6JkcFjsFRdtp995TUmru70YkzngbRz70JfAfZL8ydKT
2FZ9zsqv5viX02JOtuaPwiAosIbxrt8Vj+aOcqAhowTqzS+jRQB2jbeVCMYIhE2oSpX7cP9vQJjX
ZjoCORBJg03+vLRaLyvxUCGS6fag1T7OB+kMYjlwRPBZDNaqCZ/GYk5aoInROCrYxmHfOhPq0Tr+
j23Fmt8VrwFKbtxGJwE9bvvwPDmZk4RW+voP5SVXXlAaBQKCH0Wl5DiM+TZnkmqlCjjgUFvljlLP
QVkIzDORbWw6r3wbMH7oQkzz5f4VX7Gbn8ZlIscqLSCKDZ5Cb0j3Qv9LgRqvHj/4Oo/gceX4aijW
ipoJZ6vfkN0pVTEEtQBTAtaXr36TbcJR46lBrY6hgV+GENAg3vB8BVLQQ7UcDGo60bWXwKwNGxs8
b++v2PooOtIYRESN8cpvtLBPTdohI6kJGCVTBVvUEuJ2rfwvUNa6SAk6UejSRMNkrjvJiDrWDRpy
Uc+0tQKWtvD+53l8GoG57eEQTInpa5rXkvyoRsnJVzgrtfZyhY2U8P5REXngv8+XudbhltWQoEHa
GlwKRgJLPvgXcLEOlUNlx9OtfpgO8Cz3p7ZWJNPRm2Ngg9CejU36PHAJviGxGSYNyTt/o6Bjxt+S
DWU95OdM15zBp7GYGySnlTLL5MrbZz6Gl35ngOIGUqdoGTTR5AUs/j8YdOUQfhqUMZMoxJpVo4L9
KErEY1Cm3hROD1EPWQyj9RA7y1ZcV0+GP6YouhiHaS6/jQby1WZTPpRmzOMwWnPaEJWQdNqej+5u
FpPhG3GRi1VJRe+yZAulUHOjImecbMg3vAbT0FZ/gO8HJRDjH2AMVp4XnwZndgB4RdTXgghEmkP2
OunySWtgRSOwanKO1cqqfxqIXfVWAXdZhlnSrkUqdgy+DSW2xZ/zHsoP2xDRdMhLwqyBGj4Nynip
whxrQkJYgsFW9yF6FTMHdGmuic554aTtTfSifCDQ9TIHDyj+UVtxEAbIztA/rxPwbbEosVYLktjM
4mQzzI9NBgolsLK14a8syTmru7q4oFwzaTL61vPH/iAN8zBEm1wdrdz4iDOeD1p7k4BQ/88QzFIO
Qz/FvQnFhRQNSrkAmhAtB89ar6rQuOp+hiWoIXXoQqhNfBIbH0ZXlCpHIv4TuBfc+4dpJbYG7k8U
4StE07jRC26zsmi6tI6gexFsmw3VvVA9Pr/m6vYhmALkTUMTKku0Y6aRPLW+H22q0X9XjOBY1UBD
Qy01bXhqwdQlMS9QA297BcQjCowvy/FO0wtincrRxi9b9Oc9RqjKKcqjPo2Q1djDenCsPGc8ljJb
UXRQfMUiFC9H3cn6U5578tDbWbgxk/d0zjjnc82bLeenMd4MYrZBmI6YX/TXZJt7cS/btEPcdwi0
bIRvrRt/ozsoGpx5rmW5Pw3MJA+M3gAyNQigCnisjzMav5QteRIfiiPIfWz5S2rzkJJrBnWxk2x1
lYhJG0FBJwJz6WUc3pJmV4xv94//2jP606QYow35yDxEhQZ3cRdsUydD965Tv0Baw83x0DzUW3Cz
0v6Qci84zUHchhv/Sf6a2vWJh8FcMzzL2TJWXQ6V1M97uI8qa7d9V20jk7eDK4m+T5NlDI+qDoU/
iHoE7hqqYQUomK3uaK+iCGqJ+wvLmw3zNp3KsQnLWoUZlRNn7r5W5OP+AKtWlHbIiZBNV8HEw4yQ
t2osSb6Jdjx79kIUXaoTvAM66JFq3qSv3EzS+mn8Mx4TCudCKEetco0tRBtRJPgiLSEDUbDV5CDi
MPEUre2+c5qCI4yxFkbCMKtX3hq0grHGU8zbhPjQAQVlDQDD75RWHSR3R8XNR+vfUFx9Goy55b4k
RVU/x5DhgEMQvus2mrVCwe6AF7JbKz5X0OZwxlc/s/4azxkI2nhv75Un6KcPYILmThL0yVAhA5OR
S6S/F8pzpLtqJ1rtyDlC1zIZ6yro2wZpJUkzbugfIEhedgQZdhyhOvVGBzgaJ7Wjv4Rj7QHQR/vD
CoDvja/TRXAJnsAzSu8zOBNAEtrbyr6NbHXLi7TWbo6KVwr2Gy/xm87+XiVjqwdQuzcT3VIlgNF5
815zxngJSZJJ3aN4zeEuno7ACvp60UrQEPcl0N1KyKKQ6hyTSrKTIPQ493TNPy5HY+5Nb7a6UgnQ
2xmoGkdhARCrKDYS/xsB3Gin5MWXrf4bJewRPhKH24nCmyzzvqyiCc1wfpTA5s3gcoGvNH9R8gKo
bdn5N2La6RbsYdxTvIZhAUvY34vMlmirNjJjRJLRZgzA+Ce6wXl2AFZ9ScAb2WuW+pBDcAYFYjyR
9oFXfx0O/7tcMa37LT6BiRR8kuhSLEBRpyfW5FZPuRPtYbEie7azi7Anb5HHs5JrRlI10eurUowF
mM4/v3jlWaqNWEH0HCkfiHMtMQHLqlHzHBlt7r65uIthGK89qmD70wecqXjXnKVtCMjVhLhVPfDY
W7XV20hkijgWdVVii88Z6QD2rSG6rSQ6MoAj+iLMMXEMOemsXht2opk5Y1m6uQKGvzyavkXldJJH
pONTcG8F/U4gI5jCk8mRzPYJDWZOXA+OMPb7Upx2ojTuoRx27AqwenfBPimgXi2UaLppxkc1mr+r
8oCnc9W/qK3xM89IaeHZYgU9cY152KtzZUEwy0XC2a5F4gKgltmJhEAmkvHKbbLCTkkKPXJZGay5
krZlBR0e8JgeZ4OWtIJXIuiWPBBviggnjbv2sIBK798Lx5yEbB6nohpgZML5nIgiMgLGQZ4N2yRP
2pS5KHldjFHjBMdruWMge9B2ARZGmhZjvFcxQHKxN6C1mmnWtcF3Ox5pm414gn1HB6GAejAIRjOn
fgq/ja75D2TMVl/K9AJACgg5CEgCMXeg6Ka8qeCu6QcU+wLs2W70VR8sfadt6nN3KZ6Rsf5ZO9VW
3Ci8JfgvwxsGlG9FokgGY28H0JN1jXnVvIVE+avyXQcpYmz5LcUVuc0z+lRfS4d8QOZa2Q0HngVY
uzCa9md4xt7W5ZzlZT0iBdPGztji9Ea8bq7V0G8xBssdm3Xo5jCG6xQnt73kPylJQv7X4NSWgW45
LgKdMyc2ADOEpM7jdva9pPqhzEfN4CWueAMwx3ZIwzipcgQi6Pj/YWaJF7bZV44fpheOtZnLRWMu
ZOxXaRr2BMfyh/Iu0sebGx2lfQFIcHZFunHG482J/n4RZQigi5f9oaLC0up+dgAFyS1EM9m7Tlmm
3HKD2KPkVdLXWAINZBiQ39c11G7Y17huRkrc632ykR9l3Ul3GBhoHogsVd9EV8ezLgTQLtr5P8qn
/k3IXAlNdpRkmDN5umE3i62bqDcjajdhBT9PPtdHfciUgabokjNyAFTkqXLMhwECaJa65bmp1bVe
DMfurR6DW2sG5Y3W7IfatDKVBxL5Lwv7Z0bMduZmqph53CEs/TpNUNOmWNzeymsLKpuh1W+DjYFY
LrYAs95C1r60p6OMfhcuIJY3VeaZ3FWmrzc1plq4UMCkaXVQDH9H22TpzmhSNX6VG15Gad3eLJaX
eTdnvgR7JyMkVyHla4XmlsrzUVxhB0yy5paNxQfF8ubJeJEWTQXRVMHGTaZ+ioLMrouChw5bNQkI
EZEtN0xN1Ji17E2S5K2B4AbvnyPthA0dhcaHYJvaZZ5wUT7uX4u16BC6YBKBfJ0ogr73863AEraV
OUJDG9qDm3IKN7UAOEb0/i9GIQjXiIqeBFNkVi7tNSkDiwkeyXJrt9FLpzfW2HNuOHVjNxd8MQgz
FUlIgkRJimRD+586cJDW0AT5BwzLt5Eu3oCqSClgsE83FD1mmsVmoHfIbIgtipW410mdvDUFqPuq
kcSu2Cl72W8jy0inN9DAcosNt5aMfoCqGIBNy8ZNRTjMckRtw5RsCnfsoDirIIoaLvDrICgA2JOX
N1pJdmA8PFpo9IQS9G2xrinTShtxRpruZ6RX0CBEOzE8B3Dh2lx+1BAwthGT7yYj2o/CqNqR3tn3
T9AKbPLzRzDmO0kmrRqbEtphVg7dnT022JF3pLRbPFT53am3d50OR0TkxgEGvwFyjHDNWSv7yUZo
hp0UwZ4OkVlxJnV7+TAIAvKrZ1RlFnTeCm0mxbIGofc6sKn2dJGm+3bm8Xbcpm8+D8PYyk4neeGP
DZT/ZNXKwws6VAbEvpL0Ivg9J7dwzQB/uoUKotw/eq6st+8CdewNHzm5sWtVaFaT2IoH86h3QWBF
g/yaCYj0zd4VcjwBAvVHYIynCVwyoSSpVlABPJJnaBhDgy6aV/eS1L9JabJTW/QW5to+yGtXl7SP
xFe3Q9GdmgBvvCk0XdTeXsncnsKp9mA+3XGA7nJovmdZsUMR7dgIRWaHtbkz1OlE1BTFAPlcmIlt
1qrXheMBKCII9SL2KPK9WQnbRgwhTTI14BTU3CaHIHGP1oDGz57uH+xbrAmzYExKIM2yAHo+8OLZ
X+Qh3sUvtHyIXjHoPJyDR+0QoopQFEjzUby8fIgeqm2Lps5uGzzzHgq3l4z5FuaS9cVYVUio0ks2
uIqM7p5xC/mH+tv0wqcevc3HMKMxIRIQlkkh9IgbyvfsDWnUDQpB6M52563g6k5VWKMruPJP6eto
o56x6b7zqhm3aGXmC5gIamyTmhQDJOZrpzyiY/g4vIVQdhRcw64BluygQpO6Aijj7+859UT37gjj
5LMukkeZgE4kSmZbgVrtOarIZAVTFVhyNYNgpI22imhUD/fHvUUkMPNlLMEAgbY8ajDfaZ+/1Jcy
BPeqHU/Iu/k/oP3raoI1P8tfePnT25IOMy7r/wdg1Ea0uyJaA6WAM38HSbhFeU2ibQQoAC1wVg6V
GWnPKkQiWkAjiCPziZNvrDrzHUyIEI9jUoc+PBmaYV3FKR7T54B2JVrGBhJRCTqleaSw15rH7V6j
iQpZIBVAF2bqcW3OuVbjjVf47WscG9Ywa3uAF7+TvrpUE8o90vhWtcjhS9pxDPujCo6wsTbR42WA
g0OLuh2ylh9yo77dPww3XuG6Fn8+jFmLWu2EXB6Rl6kFSAPK71P3kWvPqAgDZs2xcbfROjMWDd0W
D88QcqOdoKGk13plZLVXavrWygpLRy8Aul8d7vtg/Yr9PTsWAjsMShBljR5vwl2tWFNtiXb4k3gU
eEJrpDMyLY95482ufshPPEqnW9DL5/myEZPia0Fo+EjzRmC2OUmlpYG+iljJIX0oKmv6CHbY2vqb
5I4bdC9zoorbjBszOmPFNb/tgbXDbWv9vT/ZJSj5IUOxV8HECHJ8W79op/IbjLs3yVZxoe1XfHDI
dYHvnPvr43Wx5QKJ1TmkNaPegzLTOcmgWqpSGu/v/oDuvnlPOYmD3GqfoovsyF94tdub2IpZBMa0
K10qxEmK537sv2aBm9YWGXiPNd4hY+x4qSpjXTZIrMWZ8mj4/iZv9O9Nhj5gqX3wBSiaCTrEset+
n4fyHoxHdigBsDxX1UM6oOiiIUjxo87VkyK2En+OrPtX/NoAdrMJlEcdISxajXSGkRX8+V094AUC
/wbE7lP7TsselP2r9/IdBSoZB+mYoR8P1HqP6nvrkq+4EzXqpjgVuUWzsvymj9VVW3wUE/CYml8l
KSjsN0EidU7QdY3lp2Nrlb3vdJPoNKitWkEpuvcXg2eEroHY4kTmYq4UfnlNUep7KqCJgBuztZsd
BdDGr/63+wNeV/dm9eU/Nogx/UQf2mb0aQpxUg66Op/0Vra1sdyNsrYlRb0VQnHb5cpGGs1Dq4in
NjCsMWwcP62/hkYbWAhGc0s0pHOTJ3Y+d1CwCfzSqhpo/ZLkwRiNkzSpXjj0blvlz1kdbpIKS1kl
6L4alHMnR85cNoGldf2p0+sns47cHiGzOsELZ5rtz9WxyyG+N0jHsO4B8RXUgyjlLkoiKFcYYmOR
sXkRQlC6/B9p37EkN850+0SMIOi5pSvf3mrDULckeu/59Peg5/+mOCiqMKO7kRZSVBJAZiKR5pxE
q6xujjxRL3ZGIZ/SWnrqq24bCulhCMW7SM9+zkCP6ki7ixNt5ri1i+c9Y9DMfRXEUVXOXQjitc18
JFuauZecdP/fq5NfcnTggGmiAQ5uxqjRj5zGQCelecL0KUcQihq0SgeuS4CQEhe4xv0N9Zk8t71+
H5/lMrFZ1gyJ1ppBsqmntLJygrjfALdEGrsqae/nTny8rp7rsdBZHqOdfgSUQ22EPDBXx1bexD/B
TMaxud8EfmchzKGNaRcTP4UQ+qCoXPORkgI+NYiw09vp2dhNt9rtPFn6PkMDLrqVzF1nC++8KevL
DAY907PLYduWgiQa1YLA9GPg94V2/ug7nwlmFkoutRA9pQubX0hirh19RBd4KiKqSrT3xHxM05PQ
A8UXddfrp7ceyp8FsWU1KUI+bw6CCGoK9FOAuhQ/k+dgA+cBlO/8G1rDHfPHdZmrFrgQybzX9DIm
7Rwj51r7oK0Wc08IjMaSRLxaCpLfdqWw7Wswe5rJx3XBl31u/zw/jdnVaBrkYY4HmvFqfoV3AK/G
2JpyJ95OgKsHh92e92JZfxku1sp4gbrRJmJA5ka8l3c1ZjBlZz74jurCz4FFG+j14LPkvQvXr6iF
VMYHJKXa6kKLInoF2KrZ0ewkQQKY4rUUoE5L97wixW+0SEHjq6oCLYUNVBVNn8xJr2n7WYQqCBrx
i43xowiRUWwwbZqBfB3cgLxH0arrkc9SmQC1L1GGnmsE50ki3mRp65mpueOoDP2NS0M8y2CU1TCC
Xi0KJBcoRRJNqWTP7VZ1R5tyMqm8FuV10zhLYxQUWFFGNchyvNFiubIxmQrAjOmol/0rEqQ/5zF2
gFezVRrZub7MdXdzlsuoKUmzoEQkgU7XonZkktuZkR5K/7MDtsOfeZyzLEY5hTzSpEZGybVx2yM5
Qjm/GTtamTA35Htpg971+b+nur8M/yyTuaSGvC7iKENyLAdI80v5nj8KIPca3RmoJLf8XpnfXBRn
ecx9FWJYdiwzvNbzY41nU78tAdiEuSvK38DbT56GUp1axKNSnBGQIePsKP8omvqcvEH9irLJ1xsj
s3jOZd3odEyS0VaMizkrP6v7Kg+wNILKVV+AQEt7+RNl/FsCy0czaWSc+x6HpdReP/9o+x8l5k60
lmfa68Z2lsM8IJSh73M0e9DhofI4H7PUiu+aX3FvaxSzZZe+xOK2wUxJ9ISE0obrMzkbadJzXZyb
rsxmqQwyYprbfAdYKzQkJidp13kD7l60r+ykh+v7+hutPC+Y8WVVF82pWOAhUYHQxASAAzq4UNvC
8LvLDX95q6P/vlhd0xZE7gccYvIS7sCD5cqvgau6qC4VwKoEzNGG113Kk8j4sBJECC0FOwCpDiqd
811Uc7p1V/UFkE100oHImMv955LCYZZKDbMOACtUveZkuslOcmq+YvDkMFunDCg6hAGqnApQRifo
5uCmshW+RS7KC+/ZkTKJFV6I19hz0f+LmtV64mexUGYnNUS4QAhG8Nm4xXf/NLloJd30txXAGcUf
6ctsm/vyRXmjjZ3TtthK97yZUSrg4tJdfABzRcjZMLfGiKA0LAnemMVTGZ3kOfzBsYdVz6lT+na0
caD+ydwK4lgDw69CQUsEcYSJ5Fa57WB7f/HscIsiq/q5kMbcCT0BopxZI5mXH+XHDkP9xZ5aYGtF
uHLt1M1PvKcgTyJVtIUNAvQLVcFgQsNWN3yic+3oJxUnd/UV2V0c1XlVX1yICxmTgPbIsEfEQlOT
swM4eMMq9ibmx1An9NQ9nYms3fCBkt9FXoEUMW96ZVVZFl/AuHFVFogaD7iQUvkHSAUBnIc7Hm1x
15Vl1SgXUhhvnddZO4cVopZ4lz10G8qiXjwpXHh9zpEpjI+JGwIOJhnvBQElzKkzrajZXF/IeiVh
sRL6CYsTEwAUokcDboEW6AKYR/P6Q3UClA9mLGqX+hZTsdKNwKXY5p0T41VGROpyXUJTWm3YqvK0
rQ3BSXlNkquR7GJ1jOsIBWmS+hzUal3Su+Js/JLS4lQI83NTJUfOTvIOi/Efea+FUzCqtMmGeDOS
jdscA/Wag9YpGn41j/zIkreJjBOJY8lIJwPKPlReN73F+YfKewvwRDBeQxcmyVcqEcW98VtVfoRA
0Quq/9yyQAPy8zGx5X01NEDlCN6UjZq9Ayw+0D6UkYfhyVEFdpwuM5Q2FXWYrJGEd2Wqvo2jrttB
Eeq2oCY5RxvoYV9xhCrjINpWq8dZauKNXt5q/psQTI4wTRtS/kTy1eZo3rowNHdpgNsHmgNjS7mo
BG0yIhEFDDNlX/+YTpi3fEwMV7ur3eGYIuV7aEoKBWZpHMiWdfU4i2YMrFSSMGxoYFcFb4JyGxeH
PP+4vjze6hi7IlLfZbUEDwXkpA1gDe1B/ixR5SSeWhH3uqz11IV+Xg9jUYI65bGC2dUvzgbMUbjG
D8AluhRtRXLErf7UHXgMl+v9EQuZjIkp3VCORvflOES739HQnxKB6BsZCL68rOW6l/p7gSwCNaar
m3FS6M01y9+UCqXTZHrgbOL67XiWwdzBvZEDKCiAUghqHFmi6Nu9ljsNwGV92TZaRHFqoTpgu3TF
KrY1ErxPkmBFZvqem5hFa4e7HP9fLEeXjNlbidG/6x/IUdqvA1nceWJQzOiHgnFWPQ5YU6xImdHf
k/Lskl7Pl07gvA/M9S3UQPfuQxTKBlvbxJhc/OLhpfDNA+rVN+F+HqzrK1vPMJ516SvnuVialoWN
FMkwlqTwT+Ikueos/UgU7V0LgcYwwDNUszVP4ckPlaM/jKehRWOMOjtiDZagqXCkSHm6/k0c+/0y
ucUnpa00CKGGmmmr/hzM12pwUmWbAcBbEDjn+jXQdm3DGW8kN4USymgMx1Ol3jWoC+OlVN1XdvRs
woCTux0dbSzQQ/mr+lF59J0LeoHJbtEpENyqzvV1r+ddF2fBOC5V7mqS0ISkuEeWycswzBniueRb
tNPK3PH6jniWzbiuyCeTPGRo4Kwx3NylnhTxtOs34f1ZoRlPZQpNEgIGK0HKYHBnUFhFiYXKYR95
0XP8qrvGUafQY271ihp8cDurtlE4M4faav0rDJRAJRCy6AqLXaRnkSkHtGOaEmfSR0YAUHSUNMdD
v5V2+v3gYFwLbLPivgObrjVZM+/GXVXpxRfQo1iodJ8koSxUOFmtIO40mm4eihspw3MjCE0vlPPn
66rEk0cd2kIeAQpIULbopybCMxledH+f+k/NiO6moeE4rVUtWiyNMaGiQS96UMJa9dE4icgjDnXB
Mwwa/FyY6UIGYxiV6eeBTFB0HT1/Y3rds+A277RdKwOVr0Xer2/eqrdfSGPsQtVmrWhMrKgYvlXi
jLE4JCoULgYQb1GMbURiJXeaDK000D28k7fAaQA3iGap++5fYNCs10DPq2JHo+pYnEWD9jso9+UO
4wp286Dtdc+/n1x9G+01QOK3L+WNcJpTK9oNjoRuhOo13/ASGZzdZUemFDMQ6pAWQdPGlfTXuP4g
xcy51Tjqb9CtX6h/qTQVEXLoiwBLHrPZAwmDJYPrZJg+e5mT11t/ES92lrm1Yy2M+pEgT1KUHQje
xzx38XR4xtyoJ/WmHQbhLhG6WzNXbgUf9JAGLhsN7k4Nv0UJeSgCU3G6cNCPU55srqvyenhqoO0G
zd3oImB5dqWYCDEo8OjIob9RExtdLtme8mvPlZ08iQ4g8hWr++AdMlcucwIAJ1O1yURYrD4iUvLS
W1TyQPXxQRG3J6e2xVcyWDyMzXVXdF4scxBCroVBQVtruiFyKm102phbflp9FS42lPHkwtSTBPyf
tIY/uL2nvnVuu8PEOuZWYTa9O7vRW7n5o6t6IZXx51Uqxq0kR7jBSuEOrPPbNCxerqsKb2GMH48U
PS18ETZTlArQrVPtJh4Nrw4VKxFi77qs39zI55NiHDqZZbHKwM2ICBJYkRYxrfhH8FDdUOhIe/jZ
bud98AMDVGnm6JsMCTnaAubxUv7rFY3FtjKeXp/jspgUNdzowr5rRCc3MHyYqic1GX+E2lsfiLIF
7HhPkBVHTfz/311gbgDwx4UyGbALKHtvgaYxW2CRAC2OeaM55Yf+7a9m++hWRlveRwwadW6K95L5
gCZSwFJHJ9h1ZLGZTzBnsyjaGQHwYEc3IcBfgBi0j2+DzhF3mM5HCxyFeBzRaRCDiRlwBI6w6/YY
z+YWdteN9+8vuXhnEn0KNYPAeNNfuZ5bCTdzSddyGUWcJTCvzCHQwnJQ4ZPqN0O1QsxeAh0JVTOb
3CfaFmhl34Pd6KpoQNcCqwfSJm8GlbdExilKVZXVdYhnbgQADxLgVZe9XTesdSM+L5HxgGjmblRM
7MNPjNKWyLlr9gAFrbvkZJKIo7681TCesMnbQlLrMdkYdWor3WeiKBwJ66HCeTWM1+v7QsqyES6p
waS60UhupT9V0sf1LftSrGtqQfd0ESyEAAacqxgenXK2qVsDA3vmPv8X9H+85TBODwgRwWwUECSS
91x7LhKvbnkT8DwZjEczRn8EyAHsWSx+zirgPPCELnlkezJVo2tbxniNdqq7Mg6lr+bEu3hXHDBO
fZxucvxJaxvS43RX3FPLoqyXkgf3hb66cCNbNVJU3dEnVg2EoMAB9RLnMKkJXfkytuG+arQ2rVv6
hL4fUU+ikNeUpbK+qTeBx+2dWDUBYLliZJUQ8LWyJyqjbSlsUOn0E6v4TifKAWP+ET03nznZmBjm
SDfA4b6+RJ5M5oTDeibVNGPv6wTvhv6zjniJb54E5nS1sJWbXsEejknzve/8bTRGz9cXoVKjujin
886xrxE/y/xJq1CoimM0nsfxUWjJJk5HWxxJbHW98SRpQmVrano3FuInmfOXWcqfKgEz3V29p0RX
OuJswehBz1tmtpTMQBOTDacz4tdW0ezeL3bAIEVQ1k1HBKL7Mu5uo5ago0XV7C7PGgCOYAZQ9jdS
MR8k39wqYXQQB9DQCVMcWlGoQquL8dCWqa0FlT2M3Xud9akjK8K3IkJjbDUf6iA8lbq2A/TLPo8x
LYd880aagh0erBjEbf1fwqzsc934fn0D1/cPHEHoDgY1wNf+LpxWHuRaHOl4oyoFKDsKadNO+k1W
7Woz5zwh1icDzbMoRsmlWRR0BYMUaDSRfvXgniaSlTvdiba5UAxVA5waaKRFkpJgPPy9vMHx3OTg
1uAjYq9nyBbfwij/3EdiUFbobdAfJ5fSaQoPNEMHqN5jbIV7hVOsWH/GLOQxpoC7x6gN4DXREt1b
eATwNQzd1t6NI2jEwQaDuQQwiHAsnHO2Xw39i7NtSakXeGfAh8W7pOwskdINvtcxb3Hrcv72XuxL
XMhLHfVH3BWq5d/LtxjN+A5MHJyqgSE4TCXpewkOmzfHzZPKBEFVAsABZcKWFuNotw0gTv27Ghzm
kpY4121kvV934WSYaKjWDTlWCpQu6k/0woR3AiAcA5Rm9HtTR/fev5pSX70aFzKpc10cnhJEYpOn
NdWYERMuuQOmeaqiGt4woHx6/LMW4YVAJkjKUtWMa1ryN33/bjbbnZ8SjBJjmluPT4bafQPrxw06
tDHyVm6bTnaCkngNiR21F4+AfDyJCV5dnJ1fDUPOdqMwH9UPTdBrEzqlldIeJjtHE2OGzC/IWcfQ
TgCTB9zp2s65TVw8uVT5FrtvoqKephKSkJF5Y5Zvk7CJwQ54fXGrz4jF2hh/CC6YuU1UXI/pDjjH
SKZQnEx+7zdPDOPqgjxQY4UOq8qtccIIW2eNnb7zdeCM+JPUWKIx7YZcdQaxerq+wPX64mKFrNcL
omISJ7QaJZC1yWEzySn/gigvvOGV1+u3Hm6c7xdmOixTtF4dCxpukF8CAXNlzEMeWO9IOy+ILeUX
UT7nY4aGMGVDiROaUyta8Qc0sjQ9wZZ2GYgjRcc4JBg2i211sAy73Eily0uLcdSTLfIHppE0XQXI
wbTVnWHonKnorSLfXT8/3oYybi/W5rpVCngAo/yUxvcCiG7XBXCvYcbJFX0oS5WJuHcAbiIdZSHb
2KO9aAVaGrNbHp0Xb9sYb+JXRpELEoXa0+HVupeRZEDH5maDOGJYsqU0EkBjN0IRg+8+sKmym/i9
sehtqFiFsRPBb9m88jSCOovLOPhv5WfnZ0bQwQddSgOMogYtTO8OEbFNM7mTGmkHqB/n+sl9oRJe
k8foRufP+jQNGjTQ2IGlm1gNqqstWrFlbRwtsY2O9SBFViHVYC+W7wvyo5LlZ799HMTnQMjsSp/s
cE5sPywBHLeTmhvUFd50/0ZH/7MohZ/DgLyuHzl+q29JXjoK5mxH5bEMvseRub2+mvXp3rNdswM5
PVhJuyHDNTN/0nAQBpV1aBOwUOt6T77gywIPFMz1s/8aOc2HElgiL4jiKQ2jmymJxFwSkXMOGzBG
q7VdpsmdmkrHhgiuEfj7yACfXta/1kX4MEaomw/q+5gnN2YaPUtDwdkSnj4xF6AyCn0YZ9AnXYmR
Vv0cxE0vxFbVmU4b8rqw1isfi/1nrsJZFlRTVb46fbsXYLfKn3/BABmd+zkDLaPcU/zWvrJ4dwZX
MnM7JmC0ANE1em8pfINwK4P9HSCqsSMBf9eKX7In3zJfaju45QK48Q6cuRyzUZQnCa+vrwCvudHg
+4JvAuZPALeEQdD2J5/nnnOoOnNDamC5NIcZPRryXLv69FoEeOyMhkNAJZ5xiuW8y5/lU5iHIsJo
NDxEkbl0QBm18m2k2tFO2CiH4JHbzESzrlc8ks68B9DzJhVDB1y+CXj1gD1BKeWTztTGe97Lg3Mv
sm0A+dRUCgARkHMQX7Mid6qUV9f4zeYBNA3QQ6At/ro4F/Fnm4t6FiZfgUawHTbpY+iUr2RDt84U
uJDcv7mHz+KYezgMlGQUfcSIBB3h9Q6jkC6Q/u15T9k2AMFlX/e33OUxzk5F/1xXqJIPzjziyWDK
Ud51V0b/hOxO25yXLl8vzwCq8X+7yTgzWfYNU+lgakClf5G3oddbCuqH9QMfaOs3L/2zLMaVTVUG
0lWK1EHRzafAljSr2hhOg2kT+UWLkMEsjH/BXrJegFmskXVkZa6Xkw8XCn5ZoHR8o7AIjQ3q3OCb
EgCG39hpRzrRkznxt+4uucsfMDfh8Zr8fnOTnpfPeDXRr4oK4M3IKgJ/SrK6h6BHLnNEi4xuD84N
cf1DcQzuxu/lQ2zVJ55prifhz9vA5m2HJivDUR7jTUl0IB9p6LkCuNxPU45OfT/u0PhdW30wP/m5
DKz5gNcItu5h/17+V71yYbeFMahaYgjgcBAlR27vTdJuJjm+l7X8lPKac35zeZ2lMS5PAVuAOGQ4
czr00Fmt03wHT+N+3IKPBChTxAZ0x8/I4yH483ScBUMJzG6eW3DHbIzT9MvYz0j2BK7uVsdoN0WY
16bUvzzN+gI0vfTv58UyPkoiY2WGRYYceYxxjlF+kI1e9Py5fQqD/BksylYFmOlUCI9R0220TAfL
e1Ns59r/Fkj5QdINoGK3w06u+hIQ2OCa67VjYKKdrGjvlG7CTdiBlz4mP8DLOLkj6HWsXEoxlKf6
z9Gg2bpoODoZ9sAX0C29iX9FjQhQiT59HaWAuJoYB1YTtYdk9m0/yE5qr7qKQDSe81wLHNCFgaqu
iW4MsM3/MzcRmIKphlmQfo3Ko9cfHFwKGCo+5AKj1dKn5pUbfzxm3JLI+rV3PgDGaYMPKpF0+r4W
N+IviuVZ2LLx5Up7FDubHBto895SdC3XDp3x3DmGvE0/wVUrapNTyV4oyo6WvgcKyKBU5PfzivMk
pT94TSDjvmc1nc0sQhYM/D5WP1RW3eA9IIaWIvHKI5fkELRmvvBVzEHqYztleQJZvRc9JIfuZNzU
jn5rArYbOVQ7AyiAjzejujFvym1wMigLl+4qn74lWSn0FuiHNm9EeU25lt/E+G9dA/xJYlIyAwFV
bTzl6uiUBtvr9z9Hky6YCwpx7gwR/QpDeBLED2MKOad4CVGOrQVEmQLmFpAwiixFUzWD+3ye0C9K
R2LQqxR/kiNgNtGbRmor2P3FTx7dSlsoUXLLzaWuqe1CPDtWQipgNgL8AI+5woJniTTM5HwrPYp9
GO2CuwQh3L36C7hwm+rj+tauhnJL0UxzQpUMSp+3GOel1G0mJmvrPY0/WjQUFZUTJKim8Ix0FR9s
KZO5h1DB72YhSP5qqyRIjncPxEJBZ2ccaeE2sEXDCjzVCbhsENzlMnkIcK7kYoMnHJbrb0LZyh+T
UwuTEdAOjLoAH6mdK5G5h2YTTFxxguaLxsVEao/Vhk5+EE6Sh8tgHyfcN+qaS1ruLuN3/boqZQB9
IxFPjmP9FA2viCqsoedl49ZMfymH8bXgm9fDLIXpR/Fs93V4wOyrXaUdBy1yNfhfymFcbNcpSV70
OLLJ1q3mRt222xTRuLlvT3/mz5bCGB+rDTpevSGKjnnX3WhZcQCk+z7pE07vJu+MGLfZAAxwQmiJ
SMzUH1QhcSJgpAOD9UjC8YFj4fS32CtqsSS2rFd0SlSpYQS8ADMAP7XRbGrTt4p4GjCjDEJdXJFj
rzijGG6mhliCBAAtf9+KkRsipJm1b+WErqhYtHESu3FquN0M1NwvPpDIMkbCKEkFCzkVx7lRB3oG
m/xF2+TBm/UTBRzqCADezh1VXTfIhThGb/1uAs5kMFMXINrpHcFzsv/QXR1vf8pewu3WWLWThTxG
f4cUlXToFLydkVhB9KMtQJfccbBNVxVqIYTR2xroQDXRAF1bRT5SqE23k4LxdS58x2h5dWLeghjl
jTW9kgcR7jsFoQbpEfeUN5HMq6JyVsTCachyOXZF0oGbyHxGp4Q1R2hUrG8S33euG8iqfSziY+ZK
8MFdqo4SxlFoN2Tu0SblcCthLOO6mPVdO4fhzD1QZqSpQxWPrz7A5EkKQLsRreic9ox1Z7lYDP2K
xYNSikQh1WVc55SZbXwcRtyrlKBcdgUNwzy8q5y3KMaW4r7Tou4r/OsA4Zq9+YgAfYBXX9+6tfhv
+YJhLKgzJB+EiMh1o8nwU0miY9bw3qgXC5H+CRLOiCB5Hst9pKherDxU/XQqjTsM33nX13H5AGek
MFYqZJJmqgnqBskvAMEm6NFHK0lmf/aZW2YWjbmAnw9sDtOpeUmtC3OCaLCP0ikvHRggEmO0AGIs
UmTUUbKog94KTXTYNkWZWOjS39WG9MpZKU0N/8On/1McG7JPZBBr2BUl5+0dcmyAPpXt0m16z4ud
6cFcCJJkMCzRLmJQtv9T4bUUMLdtNALTOC2O6vgpVQ9z/TMRgbIaEs5T+kIP6aIWspjj8/NaS8wB
i8pF+SEx2706lRxVv8yVfMkAVSyRTVA1sSPSmQHgC/BUp8gHGnspoZOYyINjKDC6i54oMOn0ERa2
+nT9vC58IKQqIDk0DGggkHYY7dBCtUcWTKXokpR0FyjBG4rDxC2fcOSwaqHMaSYbs0TlDC+K78pv
0UF97TRAtOi26Mk2ea5vhGQbgAEI4LCc81vd3MUyvwBjF94xEuZGIBLEi/to22qbKXHRS/Yun9B3
dDPsEkdpbDO+47n+1VUboADXQBQtGV9trQuxuh+1BlSGig22lG6vdf8NpTFPDHPDiGXlN/lk0M2l
GNPAewNg579IWa+5EmWxHOaOaWo1if0IlZoBDTYYa7QSFGuoJ0PF2qHggPMpQ2Zsc11FLyeGqY4u
xLJ3TVc0YZpDR+lDqr/N73KKZ20nmFBGl5Pk5ftBtLoDL8NxmSJm5DIeRokrta06yK0LobSkonTC
EJNdreZNbWhrc+h1kbabo6dG5EVaaw4HbKAGaDJA3KawxG2hP2BUYxTSTT8le0P9rtY8iNLLXjWs
DsRUoKYxDJlIrG4asdFNUNCMKk1vAev1QPunM/NrSwHXVFnl6T9HDZCpa5qmINMCQnN2+CMgaPKt
C1/ztDk9+XEhWoVYbKs85AUOl+EQlYQ2aUMSwfEjs43SCpgrYnUUM9oojRvX34Dw8lAeQG3g384u
n1V8zQRB9aYS5MRkFQ71n7eRnGRDO8UkQyz5lx/tEEvyTXAtWvmiSqUyTNCy/lNMUvrCXNat4Q0q
UCZm0Q5quM75/rrFrUoBQ6MGqClJkzW62IXbIjHYaIU01r1eqd6bBChoQfwZy7wuqcsHGQ4JUMP/
k8OWmeectKBnmZAbrpzBLSzx9BSgd7GrHCAtb/mIa1+3GRszLAUyOa+6L7UgaKVs0wHb0KGYVg2a
6mYnRA9qSTBTYik7kK7sADhgCy/qhlbBaDPDoQHZ0YfiFc5w+BObWH4TfSQvNluNGr2RMbzo5Wrl
tZ3xnCiCQ6Ki4NyBay7FkA3QpkFxMJLOeDNVB5ZeZ0TAkEVGoAqEx0Jst3+iN2cRTJg0piUp41HW
PKlOrQaAb2EeOVLIgy1Yu4YM0AZhfkwX5QswmU4ySpGkWEnbN6+GGnpBluzaEgyXGo+lhm7KhcIs
RDFXjxZ3ihKORPNSAD/lnWLH5sGUNyBNtUbUbK9v36rTWi6MOSKfBFIzgDBvMw4HgLfick3s+FeL
GtNX6zC3UsZZHHNcmdCYjV+q2Sbon2uCxvKalylcffcY4JICgZaikAsghEGRE2B3EcPr9rM3O+Qp
fRvxN8pv6BxQJAzKKF5eor7MCxpWtX0hmAmJUlkLgCMCq0Kx7Shnxk0nRxwaS54IxuWnhVHpeWlo
3mBWG7PIXmUh42A0rV7Sy/1j9E8M/HnuBVxjvTe4BHAWgkt7fyI72TW78lt34CLjrPr+xcYxOjiJ
tayR0ARe3K3mjl60LR/92DJvGi98kbzC09EJdP9nmnhWE0YT0d5U1lEhal6cNq+J2d1Jer25blz0
Jy4tGdBTpoI7+mIuXZjCVCXI8npmgkVE4VEl4KMxh8e6MW1tqK2hlnhPOp5MxrXPYxAWugocGcr7
29zjWef+H8KOiUE1P0XELKGqFBlW98qLXr/apq4tmAkVsiENwN0O9WwS4upjvtEC8RkjTKdIIBuM
bKJnsBKtfADwtV+f0hBkvFJ83zXT3mjlh76NgX84y64qyXaToBw2x3agFXu9V7d+1e30sCwtTcrv
e23cZ+BbiI0htJBruZGE1MFAlNOa3V4ttV+SAodpKLuSTL3VjfFWqSq3NYxNp3aoVPp2pvVbg7RQ
LDl5yqUcLRkABla6b1NXd3YHgWJYoFpEdEDhBO1DSuPVLjrFZvBGkvi7XIa2KlQOkSP8HjnFIuCw
6uoGPRzWKMj7qALjcFlK+6lBy3Bd3A9m5M2y9kK6HrzgUsyx2lUT0mWiIarGu+XLKS5u9DZVBk0P
Ax2doIB2JAQP91z4yLvo47pKr8WcYDb/Ww5jNVU2ZMi+wlTzI/BdNwZCF+LyiR95YphoMDYmtRAi
KFK6A6PNXgcdhERbk7fXV8PZNbYhp+sqINKVqPbUqnyrC7PVCB+TqHLaZ1elgMzxf26AuRe6Ju1D
bZSwGFX71PyqteRGPiKsfv+D1Szk0O9Y6IBqArs/7GH6Yv0QDe+DBI4rzoat3j9guFFAJkjwzmHP
JR8lYxBxtwJHNBQ/ConTmMn5/a/n8WIJwhSRPgFbiJfoj3r6aEjP17eI9/tMMJ7EagbyUF3zVEPw
AiPda+PMcfqXDX30hXHeo6+Ia7EGv4nCaM4HA7goDmbpTrEj2ASUVBtjC+obnjTeihiXm4Zy0ZEO
tZjaGR3dyx1ZtNSH3q527SY/1afgluvl1241VTUNzGWq2sU8cCIPcjhMEeaa/G9dXGI2ByjL8r4l
oWVEHJVeD0YWwhh/I6td2jczFK7F02k+Ki450GHn/heFIA5dPknvekC8kMiouN4YdeXX9CGazLMV
keBRKuc3UvpWF8lHVZNPoi4duizaV772pg7qNgV66nU1pTIu7tHzN7CDw+pMoSsxfuXF4fyNaIlL
hmFXIJ8eEukJwZmXmpUrJa17XSyNs66JZayjJlPkRyn1uqF/0Iw2tIq6csJ62qCu6E6CwvEmX714
lwJpdCQjAW2yGQzNH/O+r5N8I6egThs2GKMwnMppD8278KDt7u5mWzzSjIZvmzvVQX7IfOe9hX9z
4OePYOLdpgxSX+0AA9Pt891wQxG8tWO2qy0N9sqTtm6uZ2H0CBbOoTdHEU2ouHHC6n4CYHfHw+5Z
faiqZwGMwQB5QSzkoje8rKSz5p2lz+gllWW3lp+ua8vqtbaQxBhK25V9LgyJ7gGlFpafHuSycee5
5L1QqQe7oiRsv1Im9XEahJnuAeJBA4LjZka+1zNdIOaEs4tx7HQrvfKYB9ZN4e9tZIfpJhF00DNY
3jxfj2sLzO9bIGhjkEhVb/qAlFaqzbs/2E5NAxGyZOgEIDCMZiQZupQCBU87pLwRIZa3eVZ8JrXA
8S2rCrKQwzwQeqUnk54IdGXzD1AoIRqtkqc+6WZLTCceSNlqQttYiGPuJzkV/Wys6nyjSoIdyJUV
J7mLGB/U5Z4+iZaCZGJuhpYcZRxvtp7qW4imtriwtTEWpFiVcv2Llqa/A7gq+H2sfNrS7mMJsPxz
xXme8/aWmsxCYhx0WaVF2FuhEd0kVO7nPLXTTDjMRcMJ+H+zOvA/q5htFi+6CJO4iAVSF/ShFzyE
tnmIXP892kwe8HE7UEfwIo1Vz4V63f/JY82wKYZAmIzO8GZFs8TiVCv31w1g/TY4vy3Y/vS8THDt
6t1fBGZ0QGCSDiDT3CItqT/Im9nNnKR0hGMByOHgUccBdofokVc/W3Vri69g7CMsxT7rNISI4mTe
58V4lEsghBnj6/XVrm7nQgxjF3mmZX2R4FEA+rt9UOSbUY85G7quIgsZjAEkgyjXKoA7PMx7eoJ/
iATDajTBGebZbfuPKnov658FkC6m6AcYFK1Q4YHorF+ui09gLCLo5dTQ0SXiBRHeiSH6ucxARd+y
+KAISWFLae6imbmw2l7Z931/qs22svp8aKw/2G5DFNH4BY55wrLSpSElilNgmYpwVwSPAXm8/vvr
e70QwOy1MVd9HSF49JTT6Ihuqd0GrqbaqksRcoThnT8wtx4bL0Qye4vhZ1MYJ+Gv+k/iVs+KbIm3
vYvX063utO/p6b93z9G3zUIkEyvF6WyEJMRAeTZLL1I6bEBqBlLrxo392qkmQFcrktUksZP7oh0n
420WclWKXoQX8cDiG5gQSujrMdYLvK9ovCYfo/10l4GBqN/wozXuqTLRlB6ZfqrruELQ4fRGM2lF
e6ugyR/AGsCPpyTWWsy5n1cdgyErmknwmACL9T/vkDQWzVoBCoLnS/JWr+pHbdLerivrek0Krpz8
P9K+bDlOJNr2i4hgTnhlrCqpSrMl6yXDlmwgmSEhga8/C/W9rTKiiz59XhyOcIR3ZbJzz3stTUYB
Et3DP2VEHRxKRMscuzmyKw7Es6AqjWeFuo+9JHducUfhzP7Fdz3g4wBHtANC4m3hN263G6/STZjY
WeCXb3r2gxavp9R7CThJPAcTEn6EOzPGGvfWw8yvWD78Vz0+k7d4Oj3nZY74Dl2PgF+jR+BMuzlp
BjW5Byi5Ldf5dQYdzwatZ3TXZdVA73HxTXvAXTe9lOVI0vMfqP+NP4AW6ll75OrRk/QKPL7MEe8N
qMJczMneX/7aa6GsLRMw+KApPf/x58fOh6HhwJoCrntjvtoNMJ1KogOVRlNuGTKqUgEF7WWJa2EQ
YKiBtwjuM7QRF5lBjIV/lHFhbKNM/CZTdYyyPojt9jAoWwUpdf5SS805k7Xs54LAdaBFOeUgH6d3
9Uwg26CvayTOXxg//aEMTc8EyzK56+cVx/qWgQCV+ZK31SLc+iWLj8x7o9E5ICgDkT4Y6b1RZq60
yUW6Zh1sTE9hykAH1veXjurA2i4iI45LuAtKeQ+F7ssfb/0YnxIWJk9H+0fiBJ3OBrBfINQ2T3Ex
PUtYJb4sZ/0kcxEJ05aYFpx/x1ms3DSsHgagroa2Xgd12RxEs7XKs64cGPXGXMb8/JbL0DSPwTkc
o5U6tPlTzIvy0W4l0FiZCcihtfHKNKbbzmanXI2/RTQ+qWk6eINtvBp1+1OdStOTUvI0Eq56dgfG
XMr8vu4DxuUf1STAJ53fdcoIjE2qXaXt1tz+aiUR+9V///yFVUxpA5q1HPFbraCuBxSVgqVenr6x
9JoUQErNTxO9L+I7a9owGas6cCZ48W3AQzG1LB/RTWjUJ6IBOl5pdqa2u6wBW1IWwUSJ2e5xtKI0
rGLsaErfJAXgtFujqKtZxfklLsyfaeVSIyWQwr30hA0Edy7w3NC74rYL59Js7UkhRpZncrFTtpuL
plsZxfxivpgoDRzBFjE1W17CUw+R1SfgTzEDxeZHXoh7kjGn1PNDatS3cTRGeGXyRhTxD7rzKXSR
xmRWUmDGACXEvNN/2np6ELR2BtO46i3qZCo6bug95qoe2JVwJpo+Xv626y7v7NCLEKPN4kIVCrrI
GmIkcAmzvT4TwXMHWwO6L/1qvdFjTn5TPkeb9N6rWYetWej/z2NY+rJNoZMhYjTCkI9+1A92Czrh
ofxr5tMn8WF7Mn01TjwTuOxbVMrAKPIYGE1U4WfEXWzT+YBfc9WAY8Da/i/J/7m8ha9R7ZGnVovb
VW5MxEv1Ydr1DuKXBiwasvMvFstmdfmqw3/f6MeNn1nraJrAjp4OqIoHmCo1nPkR2W7X7Mp94Rdh
XWzYhq1P+HHjZwLtSecslswcGEUzqYYJsuToSQkRoSG7iTdey2rA8qkvH5nWmTB0Gok8TbjOomrD
qNTctPSjAXy0eepuvItVt4f2GZpYgABUliXvcgT+QFtjJgCEhi8RsHqegNClYR7fmQ6jJ2NJekfz
/xYDmjZ8rYHCJQL/P51tV2HqTTEQkWm1Apqdo9TG+xwzAJLRu5K0tTy8esYzaQvbA4oXsF+ZcO0R
6564Ub+U2rC1C71qVM9kLOxLPMhpRwga3rFpam5HCsWhhfoAn+lbHINFhpyF6kAt7/L3Wz0aMVVd
xoQsGhYLb2IZ1YD5BmiKyEBA29cul/6L77XxoUzVVm3TXPjeDn3vmKvosHf5DrsVfVhjhN2dUrJ1
g2Sty2SfSVr43zFFcqsUaLa2GRZgu+lmAvemixGmJ66JvdlJpqN3yp1tYDlZ1U99aRw12r0mduIC
jwUEGqJ9t9FHlQ20tIsRnaLJAMWf6VQ5WukJZowdjK861ALMOHZq9mAsDTSVE0dNK9XDiwOhvZWg
F8vK7FkeM1+LhqNaDC5j42NFpFOXV35UNsc8UYljS/1bLnWWi3YnxiYH+35s8lNbNLGjmJEvgTfR
z2zl+ygNuY9RjVe94qFKkmDUgI41avZbV7SmG9Vi36jNXuXmXslRPkwB+ZGT3SiE15HZpBmeIU2J
06n5hNW59FvUARusLB6pZHsdRQdfK665yLHsRuQ3oOFW7thHATBxYD2ikPbFxvrm6iz6+Xda6NyY
tMlY1JggjYSnC89A6hgHpmdg9/9WuUcbBAvMbn6TueT9srKvBGgaSmYo+UDfTV1eWI2hULRRtHMM
YVvhpA+AFy3KJwVTLZflfAVmUckfghYGIxGi73jPMC/0Kh/qH8BPCDG25/XP+p7uU8BOTW76bgbT
cYTJ8v5DfKbJimwC4HoeS1/mVLVoaVanuN9522boCtfoWMCik17QsI7TK9L8l3s9EzjbtjN3Y+t5
BAwldM4smDBHK9hdwqjiRz3d8KKrH/BM0CIRb6qc6gX+PdDSV57eZOONuoksvxIZnN/ektxWbaWE
yjlujw7+zGEdP1iefDM0wCvWg/80ZPmHuIVO1qlJOntAtzZOr7kVuZM1OJe1cePSPrBezr4Ok8qc
59hGDiR1OCio4ZbGAEiVYkPM2n4QTqLLKAfNDJXywvzmNC1Gs5rm0QYliGRfhPI3rQXONJCJD8Wp
s+6Hf7FzvuLA/pC6MCZ5qdTJFCNSxVoBWGZtfxgfL9/floSFdmN2opCMGJ0NkgEajGYnqVQ34rV1
ERjFRgUTgyjLvF4tpbxDD9UMLDP5mWuDN6O5b30fdSXEwFV9Spl/xbkicCYlSoXGs4StZpPABI4N
KH8TDVYYQ8SG8l302a4fB18vpcbJKmDPjOVDERcPU22H3ZT0hzaRfqdq5qmi3wMArkSoJ+8bhT6k
BBDwvIhu9IL9lCz5BnSesz80fNUmJ60AEJdh9PeyRYMJG0GBJianowgNQbJ26usR64fae5Hnbhd3
31vJeKq4gZEFrSRYnbevCp1fWVPK3J5Fx0JovSeEGnZ98qDFU+HokerWFLBmXd/5dl73bqXZTaAn
iK2l5rYadE/RpdFRaH6TExo5eVKjUayNTmogXwVa/XQyLfKsKP2pjcZHHvXFjYqNoStNa0I9YUFt
Nwac6fA0mjaQnhIzeWFVLTmSqP0pyoIxaZiD3e5vyWRdq2kBPBeLotQSG4FVKTRQmjGY0vhxjCRP
JTqgSmzyw6RqqDHLqSr05IwGC+EAwCdd9dRTWXPLPOt3Za4Lp9DqCiAU4j2mUxMmZQ6yR32nEfl2
SOFBasuzzdRw5VY7AYZcvjeo4SDKKlwrHt/rBnycpoxj9hz5akP5m8pFGmSpqBzbnLC1B+J3p2cy
vyW8z8H8y79Zyai6GHKJvK4G58nlF7VqkRBvGjZoQlAuW7yoVGviBltwaF4VrYOdTScpcpeQjaRy
9VHplgYxMtoCS2QEyjqtylW06oTyHQgCTpZtDPetH+NTwMLgGWAL0LFIgQmHUfVaEIsaw01Pav/y
Za21xTT57BwLC4cPURf23BhXGfiGvPobCRJgO0e/evAkTCcb4Cvbbmklg9RkhOMYCTENNOMXQnNW
oYspYezGzns3Q0nFliuwhl4N9QZCyUrQrmHDDLTQJhZrrGV6AKWTbFHjEuf1TgXwJPM6g7oNXLGq
Dda8Q4qRYmwiL/Or0SKDxDC30fql5NcnBSDBkqs77bXSONZL4+TB1szNqn5gbxWHw7nMZbjZR4nR
GjmseokKtEvi4aQb9ZtZx95lDVn5VohlsR4iY9UMi0mLECKX60RWOWoZDZAlHdh00EJZmWc2KWxd
u9WvXLlIXVZlQtD9wfLcctu5SCa9ijjU0ejtVz3P3/Vya1V8xVHN+SiW9BC9Kl/WuHmndxmGFvGw
JtVVSQyAl84B2IsvxYcOJiku7//DDZ4JXLzkFitj9jysEfQt8/KmfsBNv8iNdSKd+f3/JmrxsNrK
0tEK4UXY8Aw7gaTyIqT1XqTUh1GJ+UYmsqIaf7j8WUXPXL4E+L2opfNSiBx7rLtNDOEave7EyYYt
XKvP/iFpcYXCsuVkGjBO81cXe7pSTuAWcZXjNqHI6rtC40+2MIKOVG6h75hrV0AogoBsMKbeSSSg
UdW24aq1/Hz5W62o+oz6QNCcn1dFlwuw6cxFoSMuC0za7I1kKJxa6n9clrF+cWdCFs5wmAZ47Hm8
Or4u9gba/9Npbv+bO2l7hV/F515UPf840CJ/UmwBKCKQeQT6nfDZe4EBsuzZRL6dVk6yiU+6cX3L
qd9JTnvsXVGohA0u8En1BJZLLt/eqipgtgDNYLh4sqyqjmSsY1XBPMMgP5caEPu6t3hrCO4rvt2c
zZ8Jmc959oj6OGEA0EjtwAY1CDJCmAg30U4I/ug18Qd31vPSiw8jdcljv0Vjvp5XnYlfvGFW0KxL
rI+xvx7sWK2bpF5V4Tek7viGhuzMMz2UgbZFf7x1t4sXbWYGLDvjmIfNH2IdXWhDc6Rkw/2vGqiz
wy3MYdVGuTA7mI24urEjQHTIgRVLTgwSi/+bpiyeGZWqRqIUebZWHov+iiBRLB4ui/iHL2WhLwao
SbTHloZp7AotwnhjUGmu8TZ54lTcYK4X0zUuoFqBTTOjqs88FZflznf05VVrn2LnV3+mn1iOy/Op
QD8ux5Z+Jn4lZeQCNdbvuBv1YiNVXf9gn8IWcdQIkN+aaYjXuli5Y3JlOOmYHzF+42V2H1w+2D+E
vp+JwkI7UrmhhsyQsdL2Xms8/ce8vJm4nbWvW9++Gz3uZq/dbkPqR6t+caF/xB8LXQEFX2x3ooJV
AdU8irDqHTC0rwij32KmvctDFGLL6s6Om9BsjUNrg/C0s/NTPphvmMGxkXohr8l6SfcyBbyEyuhH
ifiNyu5+SA0EZiyGJijxL5lgurWRQPA7p2KDTq4tK68cVqKDMsStnw4GMrQqjtyEpyB0M51B8FMz
dXKQSn0ogxsAjjB3gEaNTrPcIJHiNN5nzLzKBJAowCniWd2cb9KjKiOamTj+P6xadBXfNxnWCxse
OdySfMrrwOTFjg1jUHKUbOzoJ+vr5yqLDukI0E5hHyx11JyxFodBiKOZZy+xkF8mIcKUUydm9UEC
/wxggA2v1aywnLdNJDHeJ3F/q2m9Bu3MAo55BI2XKHWTJ9YDfcSopj3y0zu9j/1EUV9BsLljsU6c
tAZ3qQ4e06E18JuB12/135WuOQEM2Iv19lGyEey2pfTcmp3b5KnHUF4wjBiEGFU5c8s1vy7rxQdo
2iW1WHhP0iRWHSetHYy18WJkBrY3+PBLjqzmvStVcMJoZvUg7L7wdBa1102O1mw7aT9bK/7OSPrM
C+UJTiqQbXTjJO0Kce4ta1XLret4xyISsq75bk/KTVu02Yn31tGg+mmYtNBmyTEv1NTpRwztSdU3
bWzcoRZ+YlcPaBkcW6XZ9y21PWGraIPrzDg1SSO5o2zu7W7wcm16TM0R7B7YuMF1Fk96TCOgo6cc
XpnGTs7aCkrX+VYaI5Ri8mNXGdd5jTIBAb/5YP9qm/4gSbMKtN3rwPI72pSaY4wydUaS3CWS7BCz
eiTD8FPtxD04Rm+ozG5zWRxFbYDVubvpS/2FGmmAzPOB0Kx0i74t9tmkUFca0tzPe6EfALKNmFi3
QU9KVd+wi2Ie6XIBIfA7LaNpl+cKc1tCJ//y513reZ+/+mXPuxbypOY6sg4LgflH23v8FQc1weMF
QE7m92Ag3DA1+kdu9kWnELlg/wKkgJim+tN2Z1oSD0xtrKAUDBu5ciyFrUCQUYA2eGiOaTa5AyCt
nGKoUcFApsUirFvy/p7U/ZWpA1XXIKUrF8QfKySayYA6mNQB679OS6ew1do16uEqYuA1HCsau7Sc
0CfK8iMV+lOt8etYSg7cUlFMmt6aGs1GFJOyaJgcIte/WINvH9kPsQmwj6Hv3cZCCY6YZWDApCRM
B3GKCVOHVpXajD/GMU3cpmIPYy8NkF5aXp8Yu16iIKdJC/SgOnM3jZqxm/ArUD5EKm4dlQGj2jYm
qtw6BxBSK551gKxlSRei0yYHjQnb2PXVQ03ILhKVLxrpqpP6I4OedELcVUSvkNBoV01pPpfDdEoF
xosqGQPaM8qqq3LrW5xYN2pbeaSObjrb2pkgfCwSVOQ0/Uht/dqU4l0mE6CamzsVlre0mDtaylEn
KEx1khN18a0hx3vDjEwPU5GBxdTrSVawCVl1QGCXagbQato6HKU8r7QF93scMRJKi95iqV+3Mv05
ojZpUvatspPeM+qJ+q2oDnLFA73JhMMV9ZQm9Njx4a4HZKuTCoBdAroDriGfwizCgJatPw4qBt4F
V52E8jCl0R0XyU1eY9R9KqbrhIobVllOaVahCa9Zp8ozOpMgszfyZ7SfQZGp17u4Mb1Yy7vAtEAW
Zg+Zo1h96owpz9y8bYCtq2ZhpdanRGU/0Cp4zKYhbC0gjaFDjU6ifCC8ve+12qXVOGLXRTyNhf4g
VPVJMYrXhtODlQ9+m1qHXifviWW56A4/kkl6w8LqdaEnLlcRMmeov5olnMe8mpeKHXrF9jzU40is
/RUlGrbhdW5nDuuxzT4ZPaiChPmoZTY4DjLNIaX1O69rK2RmVR0iZfplwM5Cy8bWjZnyNpV65vJR
ei6EXoMg1FLcUbcjTFPy1Ilje1+Vk1fX1a7Don5PE2B/Rt1Vl6aWDx7Ta5pQZ5Az7aRI2REbi3dV
al1rdlEGipS8a2V9VKw0AGjYo94PR8miLwCLNZ0+lk9MwcR/w8lTb6knM0ZkBGvsUMrzvagGH6wV
p97ihlvbLGi6+mQyGSrfVB4fpkCKAKFJymCqFB/L1qrfN3q7J0wtnQa2vFXbmzGd9l08POYUM41S
qd1lpjkhPyF+WbLOSXXgTZCaHDJS/sxptssBOCb1lTMP3yUFue3K5mfWkqNUNJUjg8FBAzIk1s/G
F6sXtxRkf/GU4ZjjG6h5w6FMr1LavRQjvR1EvxvH9o5I9T2NYIlzDMmbwo2omjmWTJ5ye/BEkuzi
XjyQon3mbbEj0xREaXfPLftaKvJ3zcYIdqycKkDoUr3GeIrAJbODVigIWc2fGSnuW4D6RhPwWOEL
QFKqYbmC9l7NJXjEKXeYHntNkiDQzsRzX4rUHdLhlI0SwLALoCaqPDQAS+mgexNyIa7TRvultvZd
LKqb1u7utKYIWMF2nI1PSkn3bYeYg8R7WBVEYCIOdTTnXcmWd1Uz4geCFQuTcIVbxxSgDnl9p3FM
u3QagI+yYlclRuXrXPKFTZ9sC7MDkl0djal6GfopMFG+RQIs4EyMxu8ymDdhT2iODTvwEoY0S1+n
EtA7hN6NmZ4G0lCAr0OSd4VIWkdvuavl4LprZEeL2trFThZ3kowc9Ek9StR6b4oceIAp0NX5uJPa
vsP0YX4l5ZFrJPqOSDl2mg3Qg9meBKppj3btDUAu96IU3/TY9M3ezh2sR/8ClBlsNBh65RaJigV7
D5P1g0iwz3lRhkWfSlf2YP0AiM9B7qYTU9POtUBf5Wid/pRm+fe0MFTHkPCaNPNRrgGu1UnspSPp
S5WI2zamrmpk12ZhHcu2v+Uzb4RW2Q+2DlzlFKCNpfFA5OZocPvJyHQwvNN7ue8AllHdMVpjZ9cU
0DJtZtCd7itm3cfmVKNz0j6oY3MdUVN2E0XbgV75XtVHn7AeA/dGvcuk7rqWqkApByCH6qeYFj8A
lfCA1/I8YXuvLhpvjLSDXk2yE3eIkEu06stmh06wA3jbBnxr1ug3aYqPn+bc45VM3JbLPjKF/33N
DpVcA4PEgL4gKOz+GRIknZIoRothVaajUfNWUsPDHqVTjmIj+pjTmK+xx6egRZpjJdGo9inq0x0r
C1dhxb6r5W9pVsIPpnKQwH84eqFuSF0rp/xxvkUYHetjif4d9u1nIhWAbhytW3HLr+wn2+W+uAaq
mGud8ivrWD9PGxn6SknjXPQSHwPkYxEWURHiGUS4ACg/RWX7aOJTXw4lVwpff4hZBHW9omsJeAGA
mABr1Fo8NGN5A7J6rWwIGRZmqZG5Abl1oSVkqAANOMv4a8v7/9dbxc2/mAZdKRv+IWuhKO3UAcKR
YPy0MHdmaASq5VMvdW0FE37TMfa3oIzW8n4M6KCmh97gDFE2f8ezioamG0NuAtEwVEPzoFwj4QMJ
rQmiSsAOQj3QlNyoDq0+hTOBi1qXknGV59TA7IItub3xWhZBi0GM0UBvuJWdjL9e1pBVRUQXCs0o
GW2vJWVGLioRZUZDAzOuYPf3JjwLF/ZGSrMhZbni2kRFiaC2pwGzj/qUI/j5lWo/L5/ki67P5B8A
iETNCyiRX9a7ylQRslCA19HD+7GGfMukYqu38OUcCxmLAlc1aiY1muwv8FIjKA9p6sykaewU7zgI
ibV9c9zccfpS6FoIXRS6bGsgQ2IDd1YPFZRR7mThJYA6jB9AG3glXlh9YlBFYDZtVPO+jsctBC/K
zVyqTVB66gC8fR1dK9Sumwf6PXcxGXeNbAYBkjvv6bWld/lDbl3y/O9nb44PI1UFb1JQ6No3ysh1
R9GQPibJFkjR11HoxQEXj82WJ9MoUMYJSW66A7iVMJl4qjOyKwbFbSR0P2zmylz/DTDg0aFafJBR
0tlyQ/P3+8P7LX7FwoBO9SCzSGnTMPqmAtB4Xq+y/f6gvs044tImP/xXg72QtzCiWBxlnU3BktMZ
1O372xgwv7Rr9rI+Af3ubkTo0uvP+XSFibAN67b1aRce1+gTIkBZm4aktlyC+VGHM4GRU7FlRuc7
u3CnS4RqGQzxRlPioU48rMWNKQ55FrtT8iyZZKM2vGF3tIWP1WIe84Ygc2mRJU0U+bTiX34QX73Q
n1/sg5b37EVITTyZzMBp6BPQrn24hKPOHBFgcWnywToCQoBNotKtG1xYnajhZdFP4LsQLr2zX9QD
Caad6TW/UVaOT1aQAP7I3tl7c+uwG89BW1gdgeyirQrMuHOszSrgEYk94x6Qsp7s9WEWblLwyhuq
sjA3spyisERwUCDo77uw330Qbu62XfvWw9MW5qYrSskeW0ial4OTHbhKZ4zmPSZOdptGZfZElx7A
wqgUeh7r4AmcPZXwrYO2s/bJfvCpA4phd2uzestTaAuTkknMKjI6kxXtlTclUDxtV0Fd5gFjuXSs
oN4DGnGTgerrtvXiXSzMScqnPipUPL0047ejNd0ZqHeDMSBpXbWPJxd15leOYbUy0veoHMYoXuqh
3DSuhQgHtAZhlOX3Kc2cesLM4NBY+0gCAHjdulOvISlI20NqWSArSTAoLZdwQbhBO3u3GuO5ItbL
xjPfeHLLgV+9i7qeYBUST0743al6QPsDQ9od+DtxfZ7iGqAOI7ebfn7Dgi1LvxaQGU1dxderR2cE
dQ8MpZPXDljE/OG37PEwASbI5bPOX+ares6JpUUMYlmLLyf00jak/ENh5kdH91pIDnwTWmXd3/wt
Zsk+k3R1q6lWloSRraII2PlyBiOWbTJZzzb+wnHshQ8AD1HUUeUjRON77eqvJMFyFJ8dNoOW9a/1
eaZFDJpziv2PGmdiQHBUUqxvmZpTvij36LphUNwfryzUtNiGWd66yYU7UHMj7bIUsWDdqW4kHrkU
uVa70YPf0Ap7YfqVrKeVDmzXD2KH9jiTjYh9tc1fsR5Rf17hwuSXTMHIF0MlUg2BzOw2Ny00EAYS
Tw3DrkEF2ooE8KcbOv8PVvJT7ML+t3mR6XmWJmGel26nHdsyDay+cMY4d8wUsDvm5AitPGRc3/fq
e1YhA8RYLpZsElKFcrtJ7rmuSkTGpDdG6NCggVqfxRWpzvRs1EDZRWypcxLWvOt1taE4WzIWrsGY
tMIG/jzc6/gs55jpldlGULn+NT9PsbAlGU36GuvciFR09EqkCtwfYgZq3XH94bLV+tqZ+3A4f4ta
krA1nYJ+X4YLEywDVi4Ns0IN04J+N9P8BdDPztSxX5boTr0iHYVt+pEYXCvTNgpzX1evF79jYW8i
wXSNDrA3MxZx7M55GfkZDQ6YSyUfm44BuypO5pvqABM4VPYjGPdkJ7nZYmJR16OMz/tY2CJBJrtl
KcgDZ36g4n0KRr879rfdK1CRXP3GOHR7sM6pOznAEg6cF3oaGx//I/b9ano/f8LCMDGuZ3qn1chm
MnEQKvK2PPtOE7B/pdMrLWpgD6t3PANaJ9UOsW2+pFaxA9fvIW/Zs1X3+4i130VnPrChvmda62Z6
8dQAc8iRm2Qfz4tLkxWik3kFsDzXKOPekUwJRRKrcssGkMbl2LyBP/g/mcLPYy1M4Wj1mTYafE76
52QftH8fLDBxeFmjVy0uhrptA+UtHSbgTwsQdbJm4GJQxv5gDLL2xr9jDJpf+ZevdCZnYfoapqRd
OanItDO3Tp9rxfYVjIBkim/FYZ7oqHnfld3NbAlZ1LhqeTMU94r0XE3Apcb40GYmuh6Mn/2ihe2T
rDSJJMVOQnEwD11YhgCbQGUPfJThVnN9PX87k7WwgcXU6LGtotMrXNlt0UjvHdWfw+PWi94JhnJc
5uv5xstY9dhnQhdmMR9trP7N7WUzb0FYiOVG+iDTJLisQOsm8VPMMtPOzQbQxRqLcY+gL/ZT35Ic
5Z77GCQ5xE/jJgHfpsCF7VPHAoybrAfp5sMwr8wf4FAM9Acc6W5emC93dBNqcTUwPzvjwsxRlY6C
FHglfaAF+i+GXKF0YOpCwBzd6Tdz9Y+kHkjXN5n5vk7yzZb+TPTCvKm8tFnOjf9H9m462aPmTbvq
yoyddC+8wkfx5l/QNK0rD9FMQoiCBtDikmWTJXLbgO62BhqXhGX9kj2Vw9tl3fm6nfpxuE8pi3vt
q3bKspTNAEoO21f7v7iShysUNmM3vTYadzp013Oh3TrZ1/SJsa2QbJbw1S59/oLF9U6N1irZiOuV
m4DvC3A1a/fRHjOmc0l1m5d2NRjSPsUtrLpsg2GCdLhW3Xqoq8JpzI0K9dZ3W9jzIjIHNecQoOU2
XiJ4dzDJr5Tpxuzl1jkW5twsNIy3IQoJoyFBw93wtJ5vGZb1R/d5VwsDHZv2lJAJdOEzvMzMT4bx
oGewX/ozjFryOOfEyi9pb7xfVsqtoy1stYKllV5hMgtL+jwq+8TY2jnbErCwy6kQHSUJ7Feeyj/Q
c7qNufR4+Qz/YDX+vrsldhd6xb2Yqo+7Aws5fC56+gdbce17QKf49u8qCuZXtbVntF5Q12f8LIKN
7y+IaEbSjY1cIsNBqwKJleJgPwwkhNWpAqT4VmNk9SLPhC2+VKFmVR53E3CusDRA6vei+d/2xmbz
dCZg8aVoXw0pN2gSomyHCnnhJHnnmeaGlK9t6D/EACDwzxjMiNmkCoJIJP3dHVCigA8tdae5YUHp
AjbhJXqUvdyL7zDZc7uVk84P9Yv9+/uIynIzjMRqQRoV2t7n3/UeY0i72Haz0t/Qx9Uw0wBTCzyJ
DvTFxU1KoqulelQQi9zN5SX2kB/ovkZVMg5mUkzN1SIoSHvF8eemUm4IXz4GwYsunuz5jAGaHIMD
2myDOm0oYWMiPjVAZHTrm+pIf8atg/LJrv++cfpVRf08/Qe5y1marQnQITYVgl8Ruzz26lP1/S/S
w97VWx8T2v0PdbcZdK7azzOpC+eqaNbQAYmMgXB9dKXSKRMXFOEIOuuXLhjHYPSQkbnRA0eyvL98
4q0DL7xqwloSE0ZQl62xu4tdgLLeLLmterqz482/4exSVaOdkgjzxeEMHt6i5IxMuz1iTNsdA6bs
lN9zyXS7iP+xnvnlxQB/0cCeqILIbOFhhURFg/WN2S0JP/veAlMjOSiRE92Jo+rbL3bQ3GKiemff
pbfiYbzOcqc6RW7zEU1gctbvdvh7yA7GhutfN/pnv2zhlNW+1yekWWhE+emJB71XnlrsllJPd/jc
PQH7nVfvLn/p9ZrWmdCFl271JGemDiMcX9cokgPws33KXfk7f4YJ+/3BPntlS9u1tFmFLn2GhfGX
EH7EZdT8FRcnO9lCWDD1OKriUgezrDtibmxxr2dxpqUCPlYzzC+Yh7qMFcaylZOwG6FfKfWFxkZ3
sOVDZ2aHmiWvgiQzDDvqsb2QvFGhz5mmj46RDt9Mkm8tEq1727MftHgCtjGBoY/bc/I++orTFA4W
VFHDBBxnMF5tERRtilto/tBOeqpgLzWMTrO45NDs3kg4Yplo3GkbFmRT2EKZs6IvmqQXNADO+7zq
Fh0a7pQMHBZSmPkp0AX/S8Hl7DIXiszlvi5zxWShyhnSnRxjsyJqg3IEZST4QH1OwKkFTuOmksKN
N7RqLokCLE0D3NdfYAybKVLVbEIzZC4PJDvVdNu7GYeo3HcUS3Ux9qeczRBx9QGdCV24h4qNRdSa
OC8Pqn3/WGGV39qb1/FpJsZsfm3KW7XXZ/IWPmFsOSsBDIxMC+v1mKXygKrvDbmjPs40yk0YP9F7
bcPzrieYZ0KXLwR7u5xHMQM8cO/l2U7GigD6yQRdV/rSMgfF4hIrrrIjP3dX6hU7Go8b33Y1wTz7
Bf9D2nf1WI4jzf4iARJFuVe548tXuxehrbz3+vVfsGZ3SsWjezg7F4NdzG4DnYdUMpnMjIzgD00u
ofll5Cw+/pdTm425ggfjn4zVbqZzK2vcqQERBMD5GS7FiNgYuZJBz0tsUHNBnb6zwQ0i+4FdV3aL
+YndvyolrmxzB0gh0qTHAxxqyoPRKZXg2AWA5Fez8qhoGPPIyTFRE7ecLIEK2HYpb2WZuwtkwPZw
cHElT74+29Qrd4OtXdqz+iouyLy1sq8uHuDMoOQMtdIrmsEsqKmOiQq8sEf5mFTp/RQAqLAoOzmR
geFuvmOa42xqw10Efb3FoLsk749hPPl9CWlyEn+ZcuOxmrvsEAKubaj9bzA622CpKsHSFpaYIic7
q2sgCCxPp7HRIXinTV6q4/+wxgt6SLu86P1ChcDHKF3CGAAlDcQwtfG6ZNMO7HFCOiVr66pdrZhz
KswRjiYE15Mde51MLl4JuGbAkAGGHJDLHCgYZ5DioPBuJ17hCK8d9vVubTjnV3o+NfHCzLd/gMGX
vfLIxp5nJmNZeWjYYSjjpKJjh76Piwba7fMrWjvnWp3Uy1psDMl/lKD/IgURK0FvFzVBQoPUAmRp
Fk8RAzmJMa6Wt6xy8cniMA3j+DLgbdT+aiE4JnwUbYV/cKbrGjhIwJTFyzakmTIrKhR9sTDVX0CO
FbphvA89iIKcqd9lv+S9iAt065pbm+SCMakqEtYhAJph/4OG34VKwqK/nwu13ZKX6N2gKDVmrT1L
eMyJ9AZFFriTYAR6muZxGe9ia/SmIXTjTICm3rQA+gqwGUPWGYRUH181NMsoCG87BPC8Aqof2bQh
6guwv4I/TxabL9Qtk9FtcqXdvqUpJTPSOBDBYsYCvYHMsPP8iXFHgcjUuX2ANl8la3NcntGqRdWl
Ma4kckGcPGa+j1Y70tTBU5yvxI2FqKCteGGBnlgxLdBCXZEOWlmL7l+MLTTbp6h4mYL9UN+b6NX2
auFTkRTMpjUNvKXgFdXoFQWIWqCEMidwOqXPPNBJ2gZp7DSYbD0LkEU+Smkk2tHNo7syye2oAo6+
fojaGC9Q2QERhEtLPwnQvRpdFeUL7RcVcgZv5RXWyiT7SevH9hIMCYqKLFkMvmUvzYE67c5IHCUH
CnH6JPvdU+KBGlakubZ5tVs66J8oaH7w39yZTqsU8p5AqCNM1XfGPjiQe4bRIPtQ2MzefHKsbXGn
O1yUvozqNEUaoUDuMbsvAoD93ySt7Cq1g9kVHI3Nww6qEAMaEqAxersUVrsKqrU6aiE2gwd7sNN/
g/nZt7zOM2YbxA2YLWiPIoDN5tlfWWS/aGVx0jA4lTCEGXqqX5dSOk9Z4Fdy+62sib/kcN3/zyVy
3w/kbUZgygAqzAAIgDgMSmG+AZ6S2SVu6Qey3Z9EoIRrYTTUU1F//ntbue+o1y2daQUAaXJgRej0
qL91tbOjqMS2CcNYW+KjdZJEQW9iOzUFujw2kETPLDehbnpJ7k03PeQPiTcfIMbuLl63gxoJA/AJ
3Gj7m1ITKgyEYnSbCwdyKmN8rgUAIi4equxcQskrt/7M6VepnEShZzMOGO+2uDgwYzIk06IlBXc4
xuUf1HPm5r8BVnfCB2mXuoUT/gyFZEHMR64uLAP0SgQ3FpjnWY62ctrC6spw1IGP1wHmnqNPs9RB
e/HxtqduxvF3I/yEiq4sHTWAcNuBE9irQ+iRyvOuoUyDqWTj3448S4IPt7kuSHQY6PkRYvLjdX2r
zoEswU8zICFkcip60CuHmnd7YdshdGWGS2GrZsJsgcnA45fuUD6GnuWMgOP092Iy+82AZuIilEFv
Z0GPh/tSbVLQsQI8qjehFINmeasKVrNpwcJFC4EFXLo8bpSxhCtphgGCMsgOcqc/GzQV9WM2nfzd
Bg8aJVViNaOEwjkDV41307k+KnvrTv6qXhbMvEyvZe1ZBxGQ6Xpl6PyAQh7U5+wRwCNxErWT4ipA
LAkVfVdr82NjNgIff/Oojyfpow0uMpZlGs29hpME+oultwkk7GundCSPHIz8zrgMwP/6jB1ITJW2
USj+aJuLlVWJikAWIi3DcO3oElwIDNcE6KGnRI78zIpAmHbBaLrAY671MvBMX28s5/9pMNA6Z0iq
+DtTkKid8AgC7IcWkB8LfEg1njvp1+xRGm0RVHcDHvfRNBe5Mh1UbQNFRb5BELOXCT29qn+N6vb7
mOaYtpuPfTm/DjnEwFLyCubUw6ijW5PoThKCexLK9/1SpHY7x79pJ+8MZf5FItCQgHvgB6EiembR
J+KhPJYJTo5lRECKzsYzEC79HcL7qwZanx+62wN/DragzKsukwjBeX2FfdgnfoQGyXpVVy0rZPfN
cydpR8h8e0D2HUZzeCqKUpSWiOxxV+bYNG00ZXCJSAu/RlQdnGShp3FO/CAPHrO4+nQ7Bl9H+o/r
4+Jia8ltqHeoGbUybmmAhobkYAo5qtivvnG6+cGZhcFs9RTpZOO2pqP5yt50mxAJOvWDz2IOP0HA
UtmiV9eysRiWTkOE4qlmHL+vNB8E2eP2tmngvKMmHnK8mN4CSgmj1iokctUEphCoChX179FMRUSi
2+4APlYdCEjL4Jlfpx41yoH1UZYUSlA9CE2m+1gG+UL/qqupe9sXNtpIzBnerXFBGGOMcYyBabxP
dTLZVay+GFVK7XBoj3JjQUrISgvbUPLLkIyQqJAbO+qUySaS+U0K9cSeByGT6kad/ONv4oKznijG
sKA6ixa5uZvvMl9Cw6Xax0fdTffhkbpqYzPADRJ2YIkt1CtFmeWm8+L2wxSyZqpXrLgJphoSsBIF
4GxvP2ESeQd+aO8v7Jd4snXzg6+MMddeuW4wSVZUtXjpaYZyNml2qCAP0xPCZj59Krcvtz/5dUKB
3V2Z407KyMSU5rmLd4o+PDU52c9J9UDz8QXqG4Ir/rpeyUzpgPKCEFe5YvpNpbYZqSylmBR+7JMH
vfP6SLWn4D4lGrhLiGMgpb29us1TujLJBdM6alodCIsY/owSRH7S8ycCPp7bRrZv8ZUVLoRKKZLO
JUpQr+znb0EfXSat8xLI7WbgxZAhdD9BorDSQ/C3JQ5QQeCdonft+DVOZUB3nsdlPAbFl1StBBu+
UTX4uOOcLxXUCqSkA9RqdPo/FTqVy2f6Er9ojv45Fj6Ftj3p/fNynpQn8zJEIXvrkcYv+r1MFLvs
odIzRYLYS7bPiIUnETAOEEnhcheDiWDHoBl5K05YPpgAI2ir3WkYOT0ksHqJdy16scGpuXROcC/t
xkP4AIVs4oBC0xv36Q+BB2yv/e8fxMN4KtzagOhj7aMDDL7iQ+qNsZCmXuhRN/k0uhj9C0pb3v/v
ODN8YXacQA4OBJPKBUcih2qlsmGLrnlp0OtI+n+V+68scCkqlQJMhsoa6BFM011qG2Qooltn85Su
THCfcxxyBc0kJAdGb5eaj2rorsFIyBtaAINjwbME/a/k97+L6+92+ZnGnnSUhAXcCHajl3Bf+Bgh
+zl/YV18oGB2t51k00dW1pSPgb1QaDEnAVY55vVTXLWfJmvZJU33moDCSxSSNq+slTEu8OlGNnRy
h2IIfYROBsCOyg/WH9L95pv4ytr+fqDApwQyt5gL+biySlmmfJDRPCm69JRESI8j5SEY5sPtDdx+
IqrvdtgOr65GJU/DfpAUdsrwWvoU/NG+gNqMDStINkZQHPk8fZMA7RFqOW7nRSvL3DGbrXDqhgD3
SPgHI+fg78TRnmQbYJrJmf7gcDe7EYUf0cHY/orvC+bO3qJVPVivUR5pve4MTjNn2YeXDu9g1SOf
Rf65fY2tFskdQwNIQKhnsfoFNKZmL3t5e5B6JngD/8wPgQ8tXa/BdD2q6c+KCCC2fTr+XirPK2nE
1BgNNqU9g/oV4oaqC8jQX2q+4AUu7eBndcfmtEUyUBvdTURQCsltENsoKuUHjKWwVKqxzjLsMbgV
n+rMS3xWhSruoO2RPWa7THA22aV79RRaGeSOpqlGc9BLCKgRdcaSnsgUCtBgm+dxZYHLRzq9kkkv
55jLCoDeNLQFo2G65aSm6O24/SpfWeISDNW0oMPDklU2Fc74EABCTiTHdNG0fQJxH4bsL+Vn806E
5xB+NS7kyJo0WI1psBG02QPw/gjGMmfZ6TZi9zHwRNKboh3lIk81JeYSRTDXVqEnR9Mho1/b8bcg
vm0e99VuclGm7btYVhfcgKznYuGNzNQ2559vSh8nSeAk7DTfckMutpBwKaZK0lBnmGEAeq31AHLe
wgTIQ3MnTKuaEnHDQOT9m+d8tUYuyCh5bU2GBo/J1dnN5h7qQwPoLb3SEDKTMDe/sUK+bB63aLaC
VJbVHCYkY5kbP1pPlVcDslBcsosondiY9mSRRMewsmJASYfXn9UjaTLiNyfxwqfppb3E1E6/VQ/D
edyBEglcYOF5OhpefKAu69yBdA917vwUPCVIYC+lLx2W1/GHiPh8w3ctFT+K9dQ1zEtxXqV3TUWT
AF3goWAInqch/JKkgvC9gTxW0EhXFdbYJsaVNlc2UjUaLNwdA/qTKBH6uWfdg8XaTfzqtDwuDpjy
cHtJjn5WTjhGbvrCBguLnekUr/kPshuBPJYOyq/bR2rD2z78LC4+hZbVLG2VsjnD3133HDfAGsvQ
cWwFMZ0dFs7VLEoA8wKeC5Ulvg0USnI1lezqNEl519B9jKdIADmWLvtsDPFJxevz9sK2AuDaIu/c
eqXkATFQspaP0S90vKHMqz5pIKpQPWykK8LHMCe5sUCNS17VkvaQQWIP6em1Se57eh661ynboWwv
WBnduB8/rIy7H2t9Mc0gQiYwzElsUz30m5L4SmQ+SoQeKJR0IbDQe4ZsHhYD5jNQtJMlcioUFitt
+NYm5WEOq4c00O8zrXrKMCo91eodiqqHvIBupzR9bnrtOCTmoQgKN8g6BzUftw+rP0WSn/Ux2WM8
YReCaheKgL/NpXCNVD3JUbdP6uQMht9d36jg3ho+WxgDpFARkmZRfX6jU4wT9e5SfL9KlkANElfI
/Vj06u+UPUWnuHqSxXDmrVvcoiAQZM0+RblqjfUp9O4aqIHvKPRdGU5EVotPERmI3eumky+orEOr
oZEhIpw912q1l4YJo89q+5oquSMB2j7jmZZJjDYZxMOxBtaIUnbToQE9eV+eUO44h0VlL4MMrv9L
lqpoj4F5O2l7u61A2pajA91iBKQP902f2ppaHTWjdfWpPtbG4FETgylm56rJZJvJ16pOH3RgDDW5
dc0seDB164wC2eemBuLbAPFuHdmdlHijdO6AoyXzz3xIncAoIGhv2vUU29NcngpDvm+rZh8WrTOU
P8GR7QV9bXc6BvLrXxQMZ131JzQjuyW/9RBMCUvnGgO4a6Pw3sAN0p9B53oEGbdbVaMrgXZ41vZT
9GkwZ7uHbF7Rx/6gS/aMWoA2IJmVwGSNXbHKUztNHiiYn4rqN8iCIZ3wHLUgW0qR32IEyNRAeRZC
MsXq/TiTzlAZ35vVZKMoZ2fRpwbM9+O3ooLMiNR+pyS1rSWziQ5u7dsh5vocEqhF6RiwNU3CODQR
ElavrRAU5FmfxFAiVH8u/WjHNfH+jQVgdyBwCKYDvq0490ZA6RQFPpo7j2ZbnELt020L13cfW8O7
BS5vI0GOIBIqkMZQLmMs26Tcl/2/sWFaGCnEPDJuPy6jSToT4kc6NFPqFDCcURr3UJNq4MR1LLhl
Ntrl4L9XwIig47Figc/04yeBzAyQOosOytTBrQ7pCQLI4JYHFh+ztELsxrY1FWUlPIoUjNFwMX8c
6lzOy9B6I0+d75b9/MBEfEYkLaKXLmF/18f7BSsDsQ0Y7FUMfvEY04C2oDzoQJ5qVfGumuQnYmDC
eUbhTEaaaJG9oYAvfFSdqs8NewyanTEYpy7sjuBcxls1sUq7ioLUlnPLBXct8L5y8zmaqt8ga3z6
n51KZ9TDcFkovKD29vErSCDqkHXNNP0FLc/mSwQe9O7PbRMb0R/7AUE8FMw1qus8lsAKoiboM8Xy
A637Po3g+Cr0+Hu/9J9HAiD2FEHPoAVXsz1C6Msmk2hgix2Mq+8BJwMhEA4nhL0+rlEF3i61wBy+
Wyb9mLSYY+sz/bUAfanTQzd5L1ju9TnFZUfxLAA4A9GGX642l9YMpQzNZ+9I0J7tdd0xcFncp7v0
0L+Ew6n4Nu9FGfuG130wy6MpABNpMGKPx0h2CI64ayY7/DbszV+BajMmXZaik8/GAxOfNpB1PHS/
Rex0W2349cp5dq48DIG0ybHyGjrK7V3kSK2Tv9bfyosEBo7UGZz6oL6mz5pkl/caUmYxTc32/f++
+xaXcVlQGyGLNuMpeEbGpe8Wt/nVQiGgdPIdg3nr7cH0U1f6Kiy+XN8xHz8AV6mYgBjIJBl8YZg4
2Gd+dK+qe/RIBsdkMMMd7e6Mr0IM3rWzEY0FGijWQW/vildmkMNJjlpI7HYYvGGpc4oi3nIe9tSt
EUln1C9i8P/bogLb9WI/2uUuoy7PzNDIoRSQkOkbyIDdTLYEoWmjUPnRBnduqdxQ1CkRQ0dHQhkB
hG8YYzZAUdl/oX7ujyeRfqxoM7kygtxmUWlBR2VHlR5SE3u0u5CMCCgdREa4KzYsijZsp07z+zS6
6F3tVCA5Mqvd7Si0EfPWfsFDTGIoNenaXAAhFhbPULP+RaeGke0/QYfl021TROALPKpEa9tZ6VpU
X7QAokxqO6PIOoSfYz1S7LlQfEsLLos0HEhCn3SC9oSsPcS5T+Y/s3GUUGIbGFDJNE80U+zl3qiP
cfM9NXE1mDJYIXKjiwXp4AZYHrkUSBEtAu1tcCOyj7TKB/ukgMgyAZe6BHrzZj5lXyZ/cS2fNeSR
hABrLd39g2GQrW9vYfwQsARIxgFs8dGs2XRTHeHd7Q9+RtDKAIMPOAwZe+fcO6OboW4winG67G+9
df9xbt3KBoin0gFdINWZn3CY7tN9ch98Nc+VN3jQ+7G7iDHyeWAOfZgFp3jDORhWluk1GgoK09xO
p0uczyWuRH+YLDuFOFoufbntfxudYaakBCZyzFhYoJDnchiiDKSS+sTyVf0ALXAbkpqe6RL9oB7N
/b8QSlZhDo6DZq0FlUi+YbsQMyRhWARI76bveRsdUz26dGl6BlecJMqS2aVx9e2gugtryJwMPkse
FjOUuyS3oBU6uMRRCHhZAle+XzB9LeN/CKc6NooxbHnov+I2wyfjG2CQ2chVTN9Yvn5hFmPgB/+2
GM3/AFe9cWUTkOKj18bkoFWT71pEtTxHVRkbsFh+6o8LTmLhlrUtF7g8oYLimj+A7faFdye7P/i9
XdvlUoWJjKNJZivaDb1dHIg3Tw64Z/NX/WB40XfjuFySY/21u8TuMIoCEPu7b9nmkgVjUqEi1Mum
z/jgRqjc7Ey3B4Ww24DFLwGvoOA+2DqG67WyP18FPLM0ht6o8XicAOpWlczJUK+4fQ43rhxdQdUQ
dVPQuQBe+9GEEkMYjHQSNJyLxWky1Y2DEmQRuh1Bpe62qY04+sEUl30kEXTz8pmYPhSrfyYBhKEm
M3mForp/287m00UhmOGCJDDopN5SlNW2WbUqSaoM18Tc6J3Z/ukgJ25J6j5MetNVAsNNs2oPAOV9
MoC25rbxzU8GIVrFYobxUP64n1CyqdRihMh3b8pOaESvWiA/3TaxdQ8ycfT/2uArr2qoWHVbtYYv
f5OVY3VQ3XJXAjzwY3A6kEqMv5RXcYjZPHcro1y8zqK+b/MeiXLVoLagz4OCuhaq7Kb61BP9V98Z
AqS5YCc1dhhXXzHPJVTDTBR82yj+SUmzH2ZU8ARbufXqX28ld6J1AxVCpYJP/iWHHR/nB6bqPOzA
tCNw/80YvbbFFrxaUDZmZrw0sBWhk06crt6DrcsLz4ujOtGMO0/0uBHtIHe22zAw9LmuAz/QSy+N
USPsRV2ArSxlvSbuTC913dYqWlxQI8VgSFc6lJwkXOIzqW11yFGRPNSjJbhfNwMJZnMVUDmruPaY
q642cgYZdycDYQvd+dpb6NLafVWc4qwUkZFtf7KVJS4Jy2jdps0AwXnNZu/DBDOtSFLY/RYVLtmD
/ELUK2N/49UVs7LIxY8+nJtQGULDb9P5aySTgwJB7krXTpMCHbM0rX2zlkSI722jmEwB/ZSB0VfO
UYw2SKUZJ9jvkZGhrI57TSkeURt6AR8BNMHn6oWknSSK01tpksImQ/9jlnOegUR5WNdygGei4tfq
rvCHPVhyHBMCemABehQzDL4VdK+3990k5zo5btRpyYoCAxbZQdqnd/N3BSxAgNEYTnPCf6CQWQHK
M5+jo+X2R+tc/5AO9Q/SCR/j2178/lM434qoRiZVjfClO+p2ygIFz/ir3rV/BCGOxclbS+Y8ylwk
taYjU7m60KPVusuJoo8AZo/S7TVkaKKa1mbUef+qPBIxGkEU04BCHCpUI/StE7uTj7eXJHBXnjGM
DG1TqdDA29VT76gzxCeDaD+lR4Kvp7aBrVIRhwbzxKs9tDA3ja46bnZexYskSzMmHSLO4ANHe4gq
O9bRzpee2q8GmIen6dBdjmI6ra2tJDJg36wnZl6xadSdRqB6qkY7AOIhB3gYon8xLs1gR+8muDO4
WFk109jESy/00u+y96av4xjm5/RAfAretSjY3/56WxUiABRQtbbQrwD1OOeQRj2B2VQNDB8ULM7s
gRbsc3hkgCcT7MaMJQNCUbdNbjkM9NcwViDD3BV/RNFYRloHXbGLDOUuC+ZzW/WzX01ZCflIqJVp
xgvm9qbX21bZOj44DeOOwN3HIOcy4N18AtNSq5FZGio1ACDX0fy1GbNPqpX8KqfpSJTuOFiDE5eK
e9vudduEM8wnNQvm+ctGRaKhwFnlS+JC/xaEZ/+oSXN1NDhjzIdXl7HVgvU9b8D6oKmfGqM7Zhn0
tuXcCUuRIuH2fv6tg8ijW8JOThpLhU5ocmAEK6gwAk1aCVGyV4fubUF/m+FxgGM/amYPFgF00459
i/6/1gnyF5EFLpVuB6vrLAL15zmEoCkYtUkreDheJy7cIjjfa4ymW2KUs/zwT3YA8uinAuTL4KiG
q4FsTzyFLFoS53K1MqZpIeMym6Gf3j9LRBJk6lfPD25BnJtJQEq3BUVeVGGQyhi1Z3XeZ3ptB7rh
RK1olPvqbuascQlRBUlU6IDhDpubH2PzXe1yG3mKYEnXnRfOChd7u5AmbWBi0zBWeJnD7JjQKrlY
CxgK28lrgtatCbQ2QvnU0cZrCDlXbb/Pp/RkjbjwjOq7ZUG5vVwOTaA7Bbg0FjP/nuTNLlVbQQi9
rtexH/suhcjjbzQ10fRuQOdXT9GgUVyIgjAlNjY/RwC7EJa0tndnZZBz4VSJxtjAAdyp9723uNCe
OtUOI6MPDkFkD/vGm0ANb34BoYg77hXV7veaezuSbrqBYTGyXowdX/WE5ykPqToTePVS/jAm68Hq
sxfsr4Bc7+p6YluLaitKoYCvo6v+MYSmc91lQz5ZPvpFqKdlUpfZ0jgBnzvWoQvs0XGoFfqkUbQA
by9QZJk7VYC4QELYguWx7l7oYN2bcXNpGmlH6tEugTOpx0UQ/K4bD2+rRW8ZlVj0wPjm9ZJnclyw
BhHdjRAmB97nyfgs3YGFDUpcEHt+1r/+hIzuwfwyPAFHY2GQ5SJBVPRexPK0GbNQ8kKVFkOUVx3u
EkjQEcNgkp+MFNJWaHFY0b9xIBSCwdGCSjqGEz5+2YyYVdb0uQTqoBj6zRDHmBJHb3KBmesJRban
KztcJFFGU5LlaQS//wjeVcXVTgYGEU8JRnbRqGDDyeQMZjvGMl294l/EWI2tzQTolHkvEJhXklVl
1kNFVUXEpHloy9kPIn++7aqb8QCYEwOjbBh6vWJJbsHcro0l9IjZazE9lXeKXTvdaUALRrsrnof9
FOLhpvsoQLxAMg4Ptm+LAGS6ea1icFBnzSBNvqK3BcGpmk8K3lJ/FfYNpG8os6sXRtnyjwr7WxGI
Za5s8tYEOI4LDQCxWXLZDAgN2uAGEUTVy+41Bcrk9uZuLwwMIiq10O2BL310VLVvFUx6ImWsXOig
Y+jWr3fVHvOR6asKHVNJqOS7lTaSd4N8lrXMQ6zEFnZSg/z5PL+kPfULSPmaoy9YGrsn+DQcU3og
vLEwqHb1dquNlmpSYJhvyA7pbaIjOIQ7a1d4kac/3ba2+b1WxljAXWXDaaTPU5wjG7aq+3TsvY4Y
gCcKy5bss1+vCYw2BCMxuJs4t5CtXlVbzOP58yM0zg+MD6/b02cdgpcNIwkXxJfNFwXgCn/bY6d/
tazMzKcOMK2/yqTaeTnpZwZOUS6xLyqAbQUSXITgfTExU2jymK95tMKlSVTLb6M/RZnYfSsaTdu2
AEQZfcPl8e/PvIrbQmvw5M0ryBgWSX+f0FrAVHfdg0BEJgy29pcRvkY/FFKmQM2sAIa48sz0jkz3
xnLOCAQDZ5QOYzAixZBKEgSorSyZoEoBwizdAgM3+/PVd1IaNV+WAPXKdhpb2+ij72CY+xMH9Kkr
lsgOjUyAi9gOHCuLnMNnA2r0Zo9zrDwXh+mXApJlCwxWOR6AeGiISXSuZ8TeNvZ9iVykKvLOIHKg
GcDOMH43wM6rPVhLvHF0GB2ZxJriIQgva/BQOmkviibbzvO3+bebeLXD0lyReql08JirzpgeuwOZ
HBSCHFzthoPSpfzAKIlLweW3mX2vPiyfNCXTYExUQ93yP4ghwMSAx7UNBLHmoglyfYEXvd3EqzWO
c5mDzRrRZdBmu+u9OUFVtiEeqSU3jGTB3bMZMlHJJwxqTq65NtUOAyILToqs30lgSdeUixqI6lyb
S1oZ4QJYQI0SU0VAMyo/rdGy66Fw+mpnantLcAKZ+11FZmh2AjmJapPBf6husiorTdD/W3QwGUi7
RM/skSp2WN2PY+4q5DGBeOLtS2fTJ1c22Q24+l6JEVt06kcMELbygPhCK0/PFve2ke2ItrLC3zla
2iBBVuJdOdVeunzp0N5p0STO5+9pj6GG+GlKfgdAVty2u+keaHdaAKFSVCy4856WgQKGTJRelRiQ
vPmYoJ2k9Zpz28rmFr5b4XGYS0JnYHaBKogDOfGUof8cWJjpvW1kM00HauK/a+GhlhWg1RYqSxEq
WM1Bd/Jv+b57qVCfSY8B3tLhAcXky/gyfUufyV40zyHYSB5jGdMOT70Cnf52JM6wBHaIENammmCR
22bA2SHrUK+lPG6362otjnsUNapqOFtFfl5Cuiub9vn2Xm5/sHcz3L1DygjWGxRXZW18SBcpcY1E
FXU3r8Vn2GUDqtn/LoZzvsCaclWdsGeDXDzFcewXY/tatkltD1YMirA++qYhicWoRf1bC2s7ivKT
YowOHiqNHY4grjPSr2OqPA2m9C2XVL+ZetGGb4Y2HRR2OjwLQoXsg6xO/1JPqlRW6JPP0p3CMGEo
otNEc2R5cRYRtmIzvK2McQ9NOdOjstbwTjBScE1DOCNgXL9RhLnsOPU6Gt9n4IJ1ukw0/rWdgq4s
s21YLVMBm22ZTKg/Map4gMWOyx3r1P8jongWMK+CuGkywkPomIDd4qOtWm2WrNHwmEWta/FlD3Ow
bKRYhfrjP6p1bT6GVvaYs6/WphYo1/eg9PPL7KigVxBogaN0INaTy8PtY7OdSFgEqTVFGLriNw5R
Fu6VGUsDfEqzdWDOI3/AOBJe0f+Ebvgaq8JO0MoedzflbSgZkiJZPgYsPVm+V88KeGpBreybPxf1
qPvFcdyL0Pyb+4n8Fxe+jGFQHuxHWaKRlJQlad6kHDFZZqfDhNniT4LdvIKPvK3OwssSD8vrydZ6
bNuozvti108oBMwU3ODmvCMaellNdiCR/NgFjZ+rGJ4qwvGxM0XkSdvHwnr/BVwc7HKKhnbTFoBb
GxCYaW02pje/NUZEF8hmrs+4F0E09CbFwUWaApfzDKFS4C6gmUQckDPszK+FgTxUcRi3cvM/y2pj
e9cGuWhDKKYPoSIDXEIPki2tPWSD5QxaJhhE39zEtR0utgxjC1BFi+yaDX+8jbLed8f6UPqhL2pF
bt1bqkJMFZOVjJCWu1HK2coSM6kMP07qI6TZUnuOM9GYlsAIX1yZUS1WM/bCJf1PHdOqwygin7sm
92WfRmGFMKwCxSluy5ZEShRkmzhiZqfu5VH5FqtJgtdQ45q5FJ8KWR7sRJeGZyORR5dWauPoQHL5
TRQ7+jJi3Va7U/vlYLaqS4zkaQ7jYx2Ml1pOE8fK0kfFkHaRVLq3z+xWfrL+4dyBUcsllNAjNoCj
ARNgP3vD/L1WhOpD7IrgrxBAjpEvMwpbmS9jNCoNSZ5bGCfb02OKzkXp/DW8BuwctE1EFZrNL87E
ESj+uR7/VsaiisIZPfUoG38ORHvIZXN/e+O28gyMxlENWFHcfXxtgUzlUqrlgJf+eKqb8wiyxuh5
Vn/HopF5kSHuC1U1WvFDHEQ7KR2h+v5UaZgv+9JgMjal/8YZ2Hgpg6KjcM1FtDgd5Bxyk5Bi0+JT
3SWfhrLy9QJsCLf3bvPaZbNlBOgDPGT4rHgyg1qJcqDdGc5wvAOZuauf8wNzBnG5bnMDDQXJCzi5
dJOHc5FObuMQIpR+GtwtxVMaNW7d4YbHo9daKoFbbHreyhgXo8G9kpmMVso3aYuH2R+JimLN9uat
THCxJitiq9UxCO5nhm73Kd1bKEiEjWQP032lu20i29mb54OeekdVQSlvM2AYFKmnKWMWgk8GJwnN
1VGD33fyJ6l5ScFVK+vebf/Y/mLvNtgmrxLAIG4VKy9GzLgNr1TNPRp+KpSDruVui8bRbVui9bA/
X9nSrVQ2ugzeUdDI0bOHwPgx9T9v29hOFVabxnmFpmTtMlaIR8WZ9aPUff4avhpO5xG/240/VFEj
83ocgd1HK4OcjyRSLNe5gYkVA8Dk0KKPZdQDDRaATn9Sz1GWummEBnKGqJWVjpzmP/qg/U6k4FCk
xX5SqmMzTgLP2T4a71+VC2RGHhpLlGET6ND9lOrkdyuFgo95Dabi1s3lEwMdMkxx4WsymjXFtcDo
D1Axy667wit9CF4cJEG7WrAsnrROCcskhXAfWn3peMkz40cRpf5t/9mslKw+Jz9dQmqznBQdWwdd
QLwbPNWt7qEeiGfYsI9L/ydruJVuhXd46RS13aLbd/mfBws/bi2P3xomEsrNgIMvK40v41Utxdk+
VwRHhTnBVaLw7riUe2tGJJvytMaDbLKOiqq4s4ryJJnxJNvrk19IgnAtOplv5Cer4x/HQ6EbM17w
f00KLd1/WphsNgmTQmIhYqFFLuDMIOkdckPDtPo93cnfGd4Wg17P2k51zJP49vt/XBd/HzvKxZ46
zWW16/Dd5h095uSSe/nOfOtXle0Fczq7274qiKeUizxjIYVDZcawMYGSrwZ2GQzgciJ8fW0VJVST
kaOA4QcgVPlj3J6rhpZ4fL0VJXoPFF3/IwBnc10mxVAQqvKogXDrqghQ6OYA8GkDfmXaYU30KZka
5/bubXuHiWoEOvqYleMn1/o2M/JFQT9n8DW/gCBu61Qnag9QA1kwiPG72Ak107Ze7Zha+9sk5yC9
0aINjsWBBdelR/nCBACBj7R2bPBQNISxuY2AEOl4B8j4hzvfi45a0rzAmGH8lgFZTr/3seCeEZng
sgc5ljD6vOCtMSg/yxRDQOrRiFvv9ofaDMmowGu4TGTksPxC/o+0K1uOGweSX8QI3scrzz6k1i1Z
ekFYtsUTJHiD/PpNyrtjis1oznifJiY842qAQKGOrMxSrlljNAxkt7Xp9vE3FjJ74LnNx8EJe4To
2ks5EXAPELOJfFH2Ok20m+HZilAKVR4t+pyKqc2KwS634I5r2BA0weFFDUx3oty0eAUNQRzyqANW
rBxzu0Ifknyf2oMgvkm9CSnGJu8GJLoNHBGkdcwn7pXg4d361tPB+erLwQeMxB4deXllrj8XmlHN
tIwGQh75iiy4OVLY2jQAIu34x+Xvcf7RYUtDz30CNCMHn/585sebQUwwYo2aYW7Zcl/tyzhCdXnD
t50/TjCC4UDsKDzOGeamTcBbRM0KA+kkuhFY7IvZldFOvRjDUfm70G4csvPQ4ou9pY/LO6rmglph
UTqxdQuAHuXxL7bNAKkIIErYvqVXo6nZRIBkCX4Wy/su/g7g6svQdu5lKytd6mkhBmTqANpBDWvx
dUxhAEO0LlKAlfRDldjkOj5NBICRT674vXoTX5k3gyvbw0563TB9/k58Nb3wbkDccQ2NNBpoD+Zd
CBURIEMqT4f+WQ5ofZX/dwcOewChiPAKknzmF8K+SfSCdOjE3I0+gNlHwVHuVai4Sp563MaHrB7J
mbmFs8O8qpgUaIb4/ZDbpSTaXN/x8aNUMJiRgGsbfGiXN3T1TM4MLj5lL0Wo4ZrYTyFR7jpKNBs5
9waMYt0GNByQZWqgV1ogwtWMNEqm456B5tpJtf5VqLqtGZbVczENo4MdEajHZeWxtqqc0ElHmffS
j7EoI8/q6RXjWlDUNf5ZxbZWFS81A31YqZFbOJdfYGvb8Cif2cGZj/zzM5a1SS2PmVTVpeGHndHv
o7Rpnaqrn0SweDimzD4w8byHlqCXcbC/ZA0AFjWvj7xURZfwAYFjTSq3LZu9IbDvac9NBzmQ4EUN
GyD1V4CvJhSmmuIvpWgcVvKbRkcIk6uOEOa7tussaEkAeS+C0TeL0H7Ih0PTaJ5Zj75G+iIw8iKz
U8F6DktyExUxcnG0uC4fqZVe+nRn/vkWnwXpmfNO+ggiD5MYSSdzydO0AnRqmJtAK+VYp+FJ52rA
JVABCy1xw4Q/bphfO25TOx31QlCD4Xd8fTtyU+BRJmDEoWbORKEROTHHlAh1+N2kH4hh1O00YO1t
ROwgGRj9ElERXTzRrcSlpM2J7iu8uIp7cVeFpRN3PpBgG+X8KTBdnjANkpMA3IK5SjImDzLbXEtM
YllIKA2UOrxOBxF0fEBdJbHfS8YOyuXuxm5Ou3XJ3nJlVIwge95SYHOg63VVP/EX01Vt0Ye/fSqi
zcHBlZwfXd4/CzQXmUDYdyKR44JOYlGDPT5O1cRJtDu5tw6y3QTb4x2rH08HPxqiGxO7uvCBUouG
WkNMXFoMxPRUdnTxqJbMU8uXy5u5ZgjlURQtdR15x7LInEBlKe8bnQYG/zBKVxEzkATckrbeKsiu
fbS5ocUhqTKweCqdND3QPaoLCV5m+bZ0R2dSW9dupf3ldX3+8OUhmdtbHBIaacIAXOin/NCH9C1R
nUnj3XTFB/JAblAV8wbX3FXXW9npqr9FZgWujunjgV7o621gEchQxFYFj5Y/8VSPO/1VdTF2HsSf
eU/psmdRsc196eJlcKYxPFycU++ntxl03NTr4WDeN6/CVQVG1wb6N+OtcGW8dltaptPPONufPz9z
SX2UgbQlxLuIKdVgUl+ggRRMNMmbWfR0Ui/ZWby0BUIVs6OK7ovBtRmI10VgJ8N9BA5/8CF/ii50
0CHfXf76ax5p9g0+eZtnHknntU5b5Ii+gIkHAwiQATAClKzV6M1IN07a2gIRd+JvUzRw5C3L1UOR
1hmYBwHgNk/5AMEkBi1hIFcur2il/4fewszM9MTMlkQFrQrjFmQG0EUCRUPGOAzGtQOYfnrbGym1
xUozHK5joLpXFbtnzKmI2j4WchSjlwsdzlFRn6tCyXdjyvexkB7UMHGKIup80HkBXFzJoJIJ85e4
al8v//q192/+4xfurFLlvIoiTffHQrpqJOppfOugrX3yuYnJ0c32h7SU6WWFopdZfYzKtcV2VU7d
ilhgsN0apF9zmuD8UTQVuS8IGxdnOuS5KoUgeEFBlv3qW2B/rK54EEQLxFikHLZc5+oJQ7YN0IOo
TEX3r0sbBCqisYv6L/eBYlP8Gr3NMKjJIQbwoLKl6+ggXBV841VfffUm4AbmpAzEsMvMzYzkwRxH
SfeF6ErJHCW2Za8ItHuNOap1mODow17cbaX064v9Y3XxThhi3zYFTQEcrXWvoR9C994KqXf5PK7M
ROE2zda2cNIkV8XQGhCQxWn7HuF9dwWr0Nwxjb4Def8NFSRfIsNjMuSHPBJ3Ql/85DL0FNTqV5Ym
ezVTbwErD22Dk85uiUU9KIEeYhI/m1bmiGh9unUTuXXabCQu6BquONT54ZvSjtlBryHy0tVKj0q9
AVgcbVvJg5459YyygGIPBI/qVjixQnBTKcXBzMQSg2XIiAepTJxeixuXgU4Pk8Oihy/stnw4lFZs
XtOyyO2hwEsVjg9yBg7IVv+WStk+NumLDkE0Z+jCPRBA+64pfa3snk1VCDpOX2MjOgIW8zCCRIJm
Q2jLWfoYNcUVHdpjWoUvJNYPapsf1Vg7qgkwXgaKgY7A8lNJzL2u9t4gtk89K1Sv7tEjszIUjoYQ
BMpV5ETxiH0fKchewx+M1Z4cC7d6X3/Tu+qt07MD+FCPSqdBLtQAKFzPryAD8AzOZg1S8l1uS2J/
m9fCW5hjAkULfVIUO0NUPWQmld1I1pOhJQ+8i4Au7KqrriuP0dCfLD0BmYqYPo9TF2QUMRcHiP0I
vveKiw5wGgclDz2Um75VwnDAnJaT5KDoLaxkb0XtCworzliRbykJ/TEbd3Jcu50KPQKFZ44WyvdF
IVZ2N9QeNyDemodXoD+ndtJYV6htHzOIMtSWCuE9GQMZIZjspfrU5jnKtJ20K8z0WPHC1WPlwSJd
6ShC1LliX/k6E+wYrXXbzOVdVkSaU4fdTdRGLo9U3wBfv8v6uN+DQsauukJwwIsfHYxkdMqoyI5l
3Zw6uRifOaHJLi6V0s8LCyrHo6jsJGtwCh4CMtdBeSuKd6Nad67e8MaWR6AvBSk3TqZZR7aS019S
Z97kTYMiYCe+jnlzM/am5o1DITkEVmgtHbUWwlltDHJMKCq7qoTKoUyxOepNWyq+2YLeQRUy0PtS
KJfJWuTQRH00pjyy1NLb2sRJGczGz4ZytGue6onbiplxJ3Lte4j/al8oqFT0EYaCiBaPH6DCinFh
1eqpbOVXAJAmzQuGTTRdTRaedLCNWyE5sC6+qlGnrtDkJiX/xQFPljsQocda4kol28cVa2zc9BtD
AjeMlV6N1uhS7Gycpt+iAbTjEujQrGK0YxDou5aUvGdai9BaGE+VWT6EYnajm9W7yUN2HXE1ejZS
gKDSuvHlur8hRDO9hDOIV2dQRxDAfCmlz0nWeKwZX6wMGmdp4cc43WPWnHBk39tWfsdESGyjHOMJ
Mn2YLogsZ096pn7Tyv5WDNH6yZnbZhT8OQPLMLShVjakuYF8NA1HNLKfYZF5IXjeLd77vTh6nRHv
5DC7CcVocBWmgQzYLUeMmoNhDhdSKYZDSDW/KYXvEIcUHKLwq6hX9jW1PBHJf91yl8cqeBAi7ITI
i8dCkHdmxYD60AzbIOVjSvPrJIvfKs6frY7/HGUMFPPMzcskcYYK86HgY9yPQ/NQqPmPQYgbMOVq
3+Q0AsAPau0x/cGbftcO454l4p6y7jkKrSCpc3cUxLcB/tmD7qUFavXMk2qUO+qwcrVIeUE/7kVt
yPcktfaRMYpO2xJmq3nzIAyDh3TvFZFRagt5fjPm4inX2TslyS7t61vZQHcLFhpaXdcacwf4Y9+g
yp5YZlD1cXittS1EKlOI6LZpY+es+ih5aTgYaR9sOSagh+cStAxIkbpEAoNqWRWngU1+VlJVO++S
n3iOZGc0RgizEHqsMzxMTVs+Di09hg0HsrEggi8WeXJlVVIXAJBp2BEnvxAR+1k2PFo6K9wyFiMn
tdQTBvbVm6bJbywGlU+F1m+9LL5magV3DAKnvs7Fx1SMfCYXSsBC0fQwFPIjsfK7NASXfktEcEWK
TQF6qQIfThUPTVo9GaT/GfVV44yl7BsZ+xgEBcOEOYUKCNH3ITjenZj1NwPY7oVw9EYU2Jy6EpAQ
mVti6avR5SwcW1RXIkznmb0A0DgduZNGhl2Hz5fjhfWg5E/At4jAMqse6nHE+1rU771g2kAC4bhY
G1HJ1jqmXzF72SMoYllqhFRp7IQXHUgpp7fAEnN5KSttpSn0+SeaXGJ1Yy0CCT+Z8DutY7i9M/oT
twAaSco7f7fuU2fSVUs0O77VMIhquVsNgRWE8pcfsOw5qB28sR4iwhPvIFAJoTpya0HyO5QgkdO7
hd/vgJtim4CV9W/4z7qXJEY1t8zaEgzdB7N5D34DIJdetZ25r934sQCwPfMGDDJf3uyVZuvXtS6C
Nc4pCGlExJno0YGCrnYaHSzfkM9I9yC2P4i7cSvV2lrm4jIIBbinIjRJ/IzoPwRiPmoCf1Jlcrex
sumXL/P6WQT9WQaZHdYxyVroKHa/5X9UxziOx243FcV4kCHA+5skWxYxCC6Dhu6MbjWH46DQJkAB
VcqhrfEhKK9junHJVwPrmY1FBqmHSpH1VEWJGqPfAsUcgvJUdNAwAVxYb3/+zf7NrE2/ZrZ/GA1K
GRxpjpqi+DHhyGOPvYyH0RsetsWxV9tjGNP8Z/8WWZUJCoSOd1MFRKfI8Sto1eZHTanfRNrexKYa
2aJQ3qaUuLXaeHWpQWA5pLcDE/aZBmwcYU6hsJMZhm5GoveNvdja+UU2NioRRsFylgfGAwq6oJdu
hV/ghFdBTQdNGRTND+Ixc/oQ7Se4rMvGV+/Ln51ZtkfKoZUjzQS3Z93hfuYHRM1O2aTOZSurFQNM
WaNzDEIszDd9/dp51cpC3+KJSkzVIRaY/1l8jx5eoCbVhoOfPuXZxZyZml6Z2cESxTKKEbCaftVN
8DTdIeU7OkCuVJ2G8GcMVsrLS1vfwD9Lm/58Zo+hCJuqEvoMmnRq0twRJhGs/OmykXVHOlvV4nK2
fBQGsKegyjZ4ORQLQEsTvplubjpi5Sb2RLG0xdQ7bdTZRiogwBBRKJjUV74urBfEJBMLFK16Jbej
unJTcWtVU6Hogonl4auFiFaVhucBqSO4Ao8TcVhdAhiT7cTdX530P+tZ9sBYBoo4BcTqfj5KJ26M
8AFNoPRbE2srcDC8eTM7izePmQSEj7hxGBjPHhWX7ywwt8e3kDpytwkmVy/WzNjiYhVlbkFN06AB
8pQDLwVHQGaelJ7RRRs15S1Li3vFgVLHfMy0LNFws+42LUynLhqP188bZ331Rs3WtLhRuVx1mgKd
rf+bPXcqLZhG7VU/fZyGZKb5LRDZXba66oMhhgo5FlXHFOnitGcErZ8yRXiUoXDTlsmx5yW1zQxq
V1AtFu06E0L7skl51VVBlEOVwR6N6bjFQktM2A/SiFaJeND84lBfl4dJMNB6gkBkvNdOwn0bRL7q
GkGagPGKeFUQuyFqQ6PdHspdt012Ph2XswsJVMXUL1WB/lwcJ7M3kgRgZqQSpv7EK/GeqdENNeqd
ooTxiUr8WKmoumWdfm1V6m3OVBVsaMOrHCb+5c2B6NbGb1kcOLA89GLVDjSwrPJZRfNWrkvpzQIE
A6X63FFIBxh+hX58XsXIuELoKSrdzy6RPzKJ3CitNXoWw8imYNxFY3/SxyrHWAJ/hgRn7UUtEtQU
gG0RdDCEmLEnWx0mla3eoUM2Om0Uo9iklaKT4OPZOuZ2WNs3rlAotWdKMoTJwHrRoCbniFp8ww3Q
yRptdZUM8U9SjIGGDHCnxzzyqBKWqDRWaKwb2beoEiGvkEZKaIM/jSDpxdAs+G+Y0SeYbmcZ3o4+
wO4jmR5RPIp2Y4yaigJP7Gh1811WBtSJIJCggwHpqRY59VtozQ2YgnVTuUQlPOnfBEyF2KUePjQK
RoLjrGF7S04GRx210g1TcRcr8jEa410J8IajCphqLeLXUaneIeWWOTWIrx1UVt5M3vzkVcgO6F8c
FCvdN6j71XVxypLRBUW8Z4R8sIsKcoRUlW9rOjiaRgCZtpT7LkofC62+iXLw7MomzGbXI4seIWH3
kGopxkEVKDyFQmwPetzbFSlDO+RInzUJ2IBCZtTuWyu2C8F4K9T0HZOPINuIAbaHHBQAEwQCWaV2
ryqtrfI+AG4UfxN+VtwiX9eRbFc0ftQjEtQi22uxOe7VKsKyKsk1mzhzraEE1ILhKFw+t5+EC5eu
0OJSC1yNGYhBMb6B7nwa2uYHj9wxtsHQsJs+pGddx1ACTd3kXoaKI2pqduhukdpM3urSj5ju1iwo
0eLaKDEvTwNyXUEQpzm2vnX4F1IlW3YWUfwYC5ZSCXhTjZv8Mb8dTtrRSh/Hd6jKw2vJLirmoWSj
eizv0gdj//9d5iKsBwyTdWOGZUb7icotvVaCel8F7cbTt9pMhxCLBMwZWsJnJPsqqAwScWp49Rgp
gTilTG9TD1/1hPK6QwRXepvaQbL8b3QvVmOkP7aXxD7aCD/RTraz0Ps/clXUCn6Dh8nW6V19AEDn
A7JcYLZAK/L14MRD1pdFAs7TKFGoiynxhwzy8zYhXWxnQ3QwM3RftQRVOF2H8qrZebVhYP5fCPdp
V3gx1Vt75KQJskw+NHSEdE89oC5WOFGW3WY1+wGN4swf4GceLl+81cdU19CRBA/KOSGcUEOeQRkR
Ies52BrNyub1g0RQtmONp5ErLZc2xlJWIgYFiE70NqBGAoKexVsJnRKho/0IgoB2cKZxDQr2GpJ8
z9R7Gm3Nd64E44qiT1R3CmghrSXNS9vkiNFrFI2SQXFr+n0cx41oZPqyC5fxxcIibBV7s2zRGwHc
v74PlWNq3ljay+VPhKnfNSMG0O4QwISs45I7AvTEzdilqM7oRf4QDgPQNpp+w/MEWrOMeGFmvGqV
5XagDrHzxjh0I3A/pAXITlPeSEc/MmpCmERgTq8mAdXqn6zN2UEuYjc1ij0nvML/x0+1gjZcmAvU
liW8R4N0MLL6nY0yNINRNLYTgp6Cbj6KpnjsdJbbaaLsmxYpcCWr5q6vpR+m2jyjAXxD+1g+hoPq
gI0GRBAY27SeytB6E1UgVOgQOnUPslDKboq0cJhivkmEnZTMHJ1CqD2t1O+6EFApa9jXarcT4jJI
h6FzOANvYVMwb+Txj1qlGlQGzbd0SN2hRxKZVwW4G+kNidMriZWVbRktaqIVJisV4IWyrsSTlzjK
iECCVGiOxcavWIHUd5ILNrpLvmV2QaawXwpTM4+mouKnqSZeAZh4RTOaTyPaoadbVYViQwKtWsst
EuM0WJKfmWphh3ISOsZoVYDMadIu1RTqiy36U2rEviMY80Zm7VC1sNCkUBwNsTL6WmJiGwrWVmco
etfYkbLx+g6w9/QK6reO1e8grt6pj1LhV/qLwE65rFxzcJpIWnaIB/DyZ1llUxNKdDRRHjD3FTrW
IADMro42nAkgsWr80AGg6dRAvYO0v74bzDBQJMhNhNGzGWYu+tp+1EiJu3F0104uMADoPGOq1gSG
6atjDDtcjQiT138vsbR25ecWF29rWjRoiYpQ02hcCIx/F5/BSLtTAuVDvZL9ymFO+X55jWsObW5w
8ZqyquRQAQNbEAPuwZbNzEcx6DlWwESjiT9jvdjw2CsBPtRy/mzpIuXKSzU11LwGSonljzKt71qG
JyLFpDK0cpzLa9vYzGW5llESigD7g2Rbf6z6Z8K3SP7W0n5AU+DVkM5BFmsJF5EUTLmO4ydj2sTp
AI423G+78oSA+tm1voGuXl3PzNriW0kjhdIBn4DF6JKjmciy58sbtvpxZgYWHwcCJ50Z1Q0wPtIj
BUK5VOFQwS6wBR9bPXR/7Cw/jJkZHSZOIOiCuvepCEenNkAnJg8FhruTijsR3wQUbSxtCX6PmyqC
MiugUpVJ7bYRA1OhdhPvGvoX4yXzM7Gc6Ex6OdbrtiE+hzK7oER3CWLLjXd7hUwEolOzHZw81yzW
b1SlCGkEQIzRd54AEGsREVsjWW0PZDxxXr81w1Db5ajeWto7IO+vl0/K+Q8A78Rc7WDa79kPEISI
CGZdgv1jquL9M9727+j/z+/ZZA0EP6jSIOhCJ++rNdqTvBq7eNK6y/cKeJkmmgsEBf+Omeks+oa1
iT4FKpBgaziLu0hPexpLwl+xQJ3d6YWtRQTGrYHqUQNb0oM87ntv4o5VhyD0hp/TCpn8L4ZJV7dT
AWsRWDYgV3jG3aCKQBpYnSF8bmd6/L2dkvObNWRLTO/ssk8rnBlbnBQiF3qnjHjSmAoRd7rTyHus
/jA5d8dm41SububM1OL1HLWCKrVuImSwtJ0SjT7AP98uH/zV1UAqWjLA+CQh9fh6EntVJLSVmzDI
wHAtiVeK+VCLfhc/CkBWXTZ1Xv+fdg6zd9Mw7kS7slhObVQU2FEjD8YH7kN6zZ0w+I3dVJhLpy5C
rI338hz9CINQEwGeFyxvOPoLg0IlNKzXOQCP1aFDyssfSgcNeeXUTSKgDjHtbc3MtW+GRgpQvpMO
OFqdXzeUaUmSSVBq8SH+ZuvRUeQbZJlnnv9zUX8MLM+fEYLfugV5ld4YjhSDeBGJadHsjMh0Nz7Y
mikko4YOPwWOnGXHSwD7ylhaTQzqRc3n5qFwUkeP3cYD7bTHnCzIvmEcaZvneu1QghUdFPCYfTHP
ujZWmxpV1bbQl1ZGVwP0VwfFqQlAIvKYF4vnW/qD50QY2FNAc0HKhFkyKOwsbkHOC1kE9hitadCk
a8Y99UBxsTOCqPDaDAy1xMZYFITtg61+ztppmRue/nz27FRq0+opQ8UeOkY7sTJ/6CDR27h36zYM
sBDhzdFQFP9qQzHz0jBz0LjGZn9l1MU7zcfnyydl7aAYEAT4XxPLHpiiRlSstQiRqfQoh4+NCZnR
MgYeN/IvG1pbC5RTQSjzyWm/XEvfRyNvdS0K5Gh4Kq2wtrkhbcBzV5+TmZHlaupYT+q+RCxg7eRD
fxp31GkOv3mH4k0SqlWvOLc2vd6zI2AWjYaEt/l/6N6eVZlw2k0Lo0IGqAPAhb6wWAO4jVIzmbge
coB3+MPAvUmctZFsiLnDI1vmSbdVjKP/C2aLtaMCTnk0ZkyI5iEs/rpcyluIVCoY9+6VVy21MENY
B2Z7rNj3yydldV+BtocFkBBpZ1NRpSYjYixYEmh256JNEOi30r3qkoeJBAVZ/JbA4vrC/thbZDMj
rY1EnyIfmqOQKt/ExinkxyLiG1dgzTnO17XYQJMBOgj0AQ10lkKs6nsOnfEMn46AsLEc9hu7OMVr
XypqOCugL1BQSJ2GA5cZYcdy2YqNGLIqnfgMfutdI0P93Kp2caZ9g37lu5W2aDulvjiijwq+xm8l
VTep+6fhvEu/YrG3GnQdwYwE6KPx0F0pu+plgpXIV3RTPHh1c2fLXWyuoKMcBCkrNPO54RjRmxJ7
Cv1ZiKCi2+LbXE05Zlu7zBpLRQprI/q7sHx6wM43EOoAeFan2vIiKinb0AKLGdZlYIbqU9sqhXqc
akPbCqh3L3e2ouRpoy4ZnG7LzKsNBQvzUAHDGfqdrZ1AEQfNvmNZRD8HPu4z2v8YM2grqnzLea9/
wT8rnf58ZrjvMyXNZDi3Se9+dNWn7BtIRR3VSw+mmw1OuhfdnDnbgd/qs4H39Z89XhzSXDIGjEFj
jxv0jWzZ0a5CT3CAGhf97F+Is689hXNzi6MKfvkstjgWSgH/SMhtjumOy5d/1QKyYh2FIITsy6hI
lwZekhr0YIDnO3Gp2cVWg3z1Y80sTL9g9rGayFAKI1IhMA9BwVC18e92X+QB5IVtuoXUWVmOIWsG
Em4JNBNICL4aqy1dTeUsjAMhMm2zva7arQbH2pvzxcQy+40bI5Ii0L1YZwSW+WE7djhrdyA2n69o
EbbGGPfHFAw+EJXuQo0DA+AXoH+8fArWzvUXK8uPFBJABAASAMoRqinmgeyNJ3BY2wxTBzaSuS0C
202DC2eVKQ3E6Th2Uc9ABNLe8V1VHAzHCgrXHP8F/mhrGxe+SqsTOW9pRXxKPAL1rEbA1JIRbuzj
1vFbOKbMBM942yh5wJTazkgAXvuN+7p5/BYeyJQAWOgJzsNvmjJJntGUVZD8g5LV5bOxtXMLHxQp
k5o8SnV+Wz+r/UNRB6HkXTax4iLmp2854yxBLz0vCoaPg2ELlEPcit0aQM0MmO8p+Rbn6OpH0iVp
ar8aIGxdLEhTdLPvQ4T+FUCDtpJJb/0g/82m/bGxlE2QUQIZE6tPgkK+w9yRTWNqx8kGvdX6JUKT
R1dEiCKf1SFSQtoBVUYBQf7/EroVwW8Bor8jdJtcEWgqwKqNBBocQV+dq5AnBskN1PLFBly3zy2D
A//vIkSfRlAphmwbOHOWY/lxopQVK+oi4IDQkNayU23j26x+/4m0VAfZiwbU6NdlGKQOpWKQ84Dr
PwcApGjzn3VMpzXMLCyeCHXQx6gSSojShIlsa7kF4IE4bHiC1UszM7L4GqkJtVRhQI1IbGNHywFw
5IKrT3ogKiTKiLxxR9cdz8zetK2zdzw3LUwYTc1PYEum0h5BRzkQMIAGZgTV7yd1n79xPaAfnxRw
MLSPI/fVpNmnZWIpaJyKNcjUh8cSs35sUyVmrYQIHOwfM4u3oR2HsYUwRIgSWBqDfiLz08BC6HBr
gZdV8moJJUSr3ri8a251bnT6vLPtFA3QI5qJAroJUDq0DxrY+MnWZPi6DeAwTEMDRc4yuEsbMPpE
mhEF3CeBCSwXNA0amzwAAgQ56egwPg3/Hb2Msw82PBUiWxD5Oiuz0V7LpwqO5ncyBMfxuIe31naZ
ee3wgw1FATpjkodY1oiiYjAtxGApWErC+/7E/OSmei+vO7tz0Ga0x7dh174326Qh+CiLjMcAW6Fo
AHUE9OmyqsJGxQgTQUmDLGSOETIP07gblbzzEZBpA2c2Fs5DFktGqmFIkQeTwPiB+owj7azfPGXH
BnQcGHD0oX67XaVac4xzywuP0kAFUYtEE9OiQAQCIvdOp1qwLTkptLvYdb+LNjzx2vmcG1y4lHqo
eNmmFWrMoSc2guAUGOaRyq2e+mcBY/HZcESQ4uAKAC726drmd82Cv086oIXNNDvRJnnoiYxBaTHC
+CWjvtS0j+Uo5nafVpgKBgiGCZZTWPwbkqOgCMlHO/KXSmqejbZL3EzrgaXJvNqsulspC+9quduh
JwfkKSK+EZfLiN2ORY4VpnfyULqdIOxKjR3ztrgyu0TyTRDgg5AtpzbIBU+NZGwgvs5nB6eLMVvw
YmOrmgqpMlGv9mFyA0h3tuNEsWU6NHYaDr+oNex416DmXcTXZYOjXLQHBr5ku2i4LyTEbZBb2WA/
vaeD+MJakJzmHQCgBkmb/eXYb3Kul77NwseD3Q2C6F1Cg0F9FTRobAKyl3BMBBf+ZUNTYLw0JIF3
EMh5uKazzhQDP7oUt4wGcgNJZKrbGsPbr/Z2OEIXNv5VEbrxQq9Vf8y5yUWsTtCxJEkpGL8bzt3N
xKfK9U9I5LbQ7IpL/GJsEdZ2xdDLKc6Tj3l7puLb6k1QKg3wxZ07qqJ3eTenv+1sN1EywH7KiASX
YZrGKsmwupwGSfam0S5IktfQfJajwiaAgQ9pabfaFuhz7aE2MVwtA2AIy+KS2lNuTEhH9nUCyqZw
13K7ZH6hO/or+wSvFPS6K+3h5S/6N8DJYJUQk5EgTLJ4qUtTw41XUGTmg/KBLuRTD0T45d1ca059
sbE4KWqq510NqB3y7/6ZXUW3qjOM4GgVPM0DChtavo/S9bApfXY+4wtHMV/b8tD0OuvkHCMsakAO
xVt8l98kpk32GP93wb3lgHnRUDdR3ysPDfo7YIJF8A3rywjcFPmo1EOXBL2UnmIDz42Uupd3dOVp
+WJi8YpCNKBAhFzjfMrSz1Bo3pvR9MqCjX9xD+ZLWbyZQs4gZEhBHpnsf1OKTsEwFDY3XspzwbXp
Q02gBNmCgOIZ4ayscFnqQyPBCA4+1HfZ6YP6ibjGE3pWXn2VTzcAasTSPnvaEntf89DQN5GR+KH3
d0bZOug9sIo1ZiItXbjiheKlCneQP/2KkvLt8ldbXyboF01Ij+B5WUKehqodaVGDU1QpXdPTr42b
wQMJ46HbjcdqF+6lwe4O7JnY/yYAWj2WM+OLM0MKWdf7EfxNMkMZmUi/wqj471E/FI4UJOvmFCAv
41awjbSqBY6KQO3YMZG660RunVEMN1B3q5/sj5lld7PVjRYdZ1xrMnHBlm/F8KpFFcjXtzT21koQ
8wV9PoGz0IpSJe5VYKN9kHiYgeFPZJkxD7rPSp7c2Fv0YatvwGwHP3/QzKAhN31vooXj60+1lwLB
7GPCAVlNz+64B4cV/psJ05XelInIEW1G0HqBKnDxBOi0yaHCBJJCCcOELVGhsNBCIKDR+heJApyH
rGdHDJBTNZiFGqp9Y5R3mMHeqUBSqxZUdHgRov5dZtdSLI6HPJcnOlYlPEkkfJLA6QMJtsyp8sGW
chL5AwcBzJCU1km0rMRJWihuyhU4+awcVK6Do4fU7UvRS/TEA6L7W1fmha1lVeqGeWaemEoaJwWn
5+XLuXo9ZpuweKNYmipyPs3dCxrBHJRrVlun6TNqWEYV4GpDwipB9+BMPKvArJbGLczJND/Mu/YQ
AWLrWQ9moHqTNAKu/6HadYfxnl6HQeNF98IzZiY+JtwG8eRrY882XpG1JavgxMaMIUYBlOXgIzjV
NYnEExeFdWihuEH6jYu6ZWC6yLPTrKPP+z+cXUeT3Da3/UWsYgLDlrHj5KDRhiXZEnPO/PXvoO3P
Q6H5GrYWXsk1twHehBvOmWMDG3rTOH/BmgZGmlXOY2BTBAIGVMWUr9c/1CHNVGXqAYiVfZuH99Ls
eWku9YtXX20lgf6C1SHCODEFIQFRcXAuBot40k4KrcrtnWgnvfIT3U2fQzv+IPTCdAOGHH6VN4JK
sIgMutCCycr/Ogq4Vfe6zBf8LY2FQalzrGhEjUmXX7E49ho5A3j9RK88CT7l8V54AChb3wu1LhNI
+eCXuCp6aSlQuETsOfo1YIaI/rKQj9t2vJUarQUwOpfOtVAGoQFiqjo5FQ1gmrArtdOAL+ncFrRV
ysC79/MojNus26UuEoMeBRth8a7ypO+Vh/G8s35BFTV28b1sNalVcNEitgLgWjLjqxIsJRjZWIH5
GTRYP9sEuBl13FhR3f/ndSTqrlZnZJQRm6lg7k4NVKJ+FonX9N+k6I1zjbQgzdrXSgQbzeMYm/qJ
2KZ+dDJ8clp20oXhdfD5HDH0194SxdTGjdGYSF7o6eU90PqxP3qSy6eG4eg4G8QXASvNyCtTYGKZ
kTVHpUdIy5kSoMp16yhMZt4Nc2N2mJ/xc8wmJ5JuzSNxgTX20k35V+AecB4CvCPRf185QaDDS3or
QdfT3K+jxo7yjvNI3LZbgBVjTgf9dLaamzdYHSf6hIlJxN++foi1wTEmjrJdM4Zc9PlTCnMOeVI0
AQ/RFKAG6V1/h4qWHbrDSUObUbBRy3IVWyGW6Xd28tj5qdMezd/IM4j5+QvoPaxuEoyxbShPHbg1
qj8GGTNAQc65ycuA7rVufIpgXCAg/lJtyltAGmrTN0nHvvUyVM0ZA/068OnMVyXJjgLwUlACy0er
WLAbHM6YL86QYEqATQJCjCv25tGUhrdEKAJLrEp/joQ3URVfhGQ6ykFxhynh10iqdSvoCG/sebPC
t74kxrUiLzGGIIfb0Z9r1Hp+9neFE7qpvTzG59huHWCfOfnz4Ksn8fQvQvC2f/28QMa/YgdyKvQI
9XfVVzxll/xBjuFjBQLjwRY9II1iyvBVeOGxAW4qJ3rmWOLAfikmDBlnS9o8rwsFzQVaoda9v2hD
hu/Fc7pLQWbVuPne+ELsxi7OArHLY/jMKwZt1vRWP4F1xiEpykEoFjz4FfFQSeSZ6EjC29CTBczF
xmNvS1X/Rxqqr3XWf5kik+PWNrOf9Q9gXHTbFkvb1ijMqI8aHly1T+7S0+gQG2+CHU/PNp9ba2nM
m5jMwWSizZxdJiwp/BUlbFX35SmwKElL+RvJ6loc47QVOYi7XugyXytbSx3fp4HzAN9S3LUAxr1N
cw+GB7VGNmyc5fJPIGkWqmGppOQkxVvhYC2HcWJC2alNkE6AjpdBthQU2nurCr8x9Y39g3/M4VJV
XHlKE9wkQrtAFcZGepSBFqSYA6eHyDsH42eqtAQ3y4zcY5Iaq0Ku1vDwengSWFcSzuARgZIBnbJ1
okz7NkXi4+0M6hqUHUENDVARs3QUwoZ9vwepCmaPpKAkA5OT7ig0dwJ8uuOCxtpwmH6OjnmgFSVg
Yb6NFrBrnPy+5aj2pudY/wjmoNpgxPGUwWcm+24PMGD0YjCdWcvgA4oO6EVwzkwtk41xIPogCgrx
BGsPTIxbssysiIT8Z/AAeVFak2zVb8XD+LX2TfhJ/WvoEz+4X1wZKMFWHVih3fg8lPBrRIrLzX/+
CkZ/ijYP01KHHTTO/DOY7ULFU6D3yx9mbmGU4AsWrePAMg/NUwrcoNtXsGXr6xtgLrym0JyyUEJ2
cZ/GO11Gcz/z9ZyXTmxpMBYbTQ37VQbG/BmnpWV6XbUAPfCz4Vh2X3IewvtWUr7++1T+ysybYSkE
MUW2XFYPRPo+003kWfX6vAeseOK2gCWuQPp7+/J4h2IcWG20Ri5ToeDxckUjdMJ64Gw5bYbz9cEY
FTVqIA0ICi5utFE7vJ/At0NJcYtTele9oOwLGhAs1t4Ff4TYnbdzT4cn5fjpbR35/HaMfnapHjRS
OsZ+1OdvYw3WaXE81UFyrCb9+faN8j4jo45SAwQaUceNDl59V4BNZDoIvnrkVUjph7m2+88TMTlS
WWllWtC31ZSctBy5oFI6vf5y+yybQghw/jAzjFkntoMzmlVtgn4qRYH5PGof5eRRsKPbMjabAai2
/iOEeriV3tepIqVRFAqeeu5d5AMtCFIFYCFZAMEt3uUHSpRaAneyeFUGNzrzin/bvosQVH51bE1e
9Vyw3tIFWYwcOzstjuanQDlLPOGu9dAhsyS/uAON8DsfE+kamYn6zE+5bMVpjJVgCWOdJtd0g7I8
Nw/pofiellZ31Bx66hpk0TSrl/0U8zxPKqcquf11/zk4C8E7aqIQFMAq8RtAMS2ttQijJRZcgrzN
CLU6J/N9+2bMiqzVqEF0uGFEhTPK4qCb6Z74HTTemRgnjdPkAZC58WCam5M0afcYCPNMkJxxlJY6
jCvzWx2KcdZmU8mTWVcxDhWg7mU8gqMZWHnyn5JPx8lEbMGOu/SeZ/XUeVyJxfNUAsMfGuTsqJw0
Ji0A22GQxtxbUvbNNJ4mEKfJmWalhnmIBh5kwGbrWKejFODSwSwlW45YSjMAkwBeBqMN2A/gSET3
6SvoTlD1BaeBD7i7M29eaPNu6dItuuyYQGW7g7oUNVNQQWHGTlJAkwNgm2ICbD6gJeJZfJvBzcDx
QZtRcCWRUdGiWoywzxAekvQ0KK+CxokJm1qJ4UMJh8KIHvuglSSpmfoG6VGBml5RAQ7hp2o6HJXk
CGGfrAs2BNUC67VIPOmXas/L9wFQa5Ur2RROO78XEkvixPZNfdTpsBVgp9A9ob9p5buHeRnCQBeQ
7A6Fm2SvUiDbk/iYlF4nzb688Pr9m89iTIlixIuIGCZnZ7yWWOrDUcHiWosEc4qdwht2GTbIwo+M
WL9XKF2LY8x8mgZ1WsRLAYT2/aGS/67vT93SlV2vjsXcY07kWFQGxIIOEUgBSphT+81OP9NV1fE5
9rj1ja1W5/pgTE6my1MbziZsLMKODtAmLFX+kmJJQwIzW5dpbh4c8gEwD7XmcdR0MxVbHZVJxXoT
plaAwc8bPBX8j1b5Fu4k6Kn6Eu51NHeFQ+nlzwYn1m0/y1Zi2bTMXLpJEsB4SQA3Hx7Tr9gEtmZP
cYuvPCe9aYgrUUxqNrY5CKliMfOleocZdy8S7kZTtzn3uNl2WX3CS+1wZXuCGnZNMOIitVZKAEol
v5EhxGY/EF73hRSIli41BiAdhQ5MD2Jsjy1wY+NWPMcJRp/T+GXAYt9OGcPvWi9/FfLQb8p+8RMh
xVRkVaP7JZiZNWgpAcJrgU50TPaiIbhKlIE+Ra8TtyxH4GCVs9eJ+UM2CIehEtHCJqUL4K7FA3rp
41QDjCKdyfOc5ZNnRPOpy3ogMIrHCdRGoqWQu6j1NOi+pZSAJyUEyKUZZswMkqMSYRbxwxyIgJea
YsUZu+AuKw0wSog60hVSfSurYbIzNQJEWIJGuj1F1UkO87dJSQBZGqNFOSbfa3P4I0I0dbJOGQDV
KX0ohaa6Idrcdq2bH20RAWW0JGcAXWA2MjdkL5Gkyh3jwjaLInpdUpR3e+wsHAX0s61QrD6Ktple
CUjdxKys/HwYwediyM5ck9rL+jQ6tRIoorPl1FYgdppkt1GQOS+y8BxO0g8ZwEJ5XtVekgKwNYwP
RlJ+SEbpaul8l0eFbzTJa6gLNXiXhp9zOlZuEAmgoR/Vn5IeqF5YqDuihi72xrxcVGqrmFKglCYc
q+FoMrtnN5iGoEXgr/HqqbcAxfU45wnQt+qaE385PuHyglypMsHUBQXLR6OoEw+JgOlu8KenRnhf
NtGeYzebsf7TOi9FpJWsrDULTYtj4IjjFUqBsQKUgr6a7oSMFLsOmCt/kj5uy+RdIxNFDBkiMUSC
ppFk3searFqN0h6BdvLlthzeNTJRhGRJ1xYVcrU2Py7qTwBvW3n0TSm/3RbDu0H6M1Y3mOeNGQJ2
DAm9Kn+FWT8sRvtyW8T2o2z1lZgoQcJUH0N1yvzgldYKsmdNsPQncJY9Kwc6FlbRnvxH/x5+5wjm
fSsmTmBGpAgTQOt5mPQ7Zk74qD5IQL4eAB2iuNUjQjEoKP68LXRbpoYMGwgO2HRg0s8KdZ9RLmdU
J+RTAC5OAwx/Q8mxsc3hUx1lnP9JYZ5GQjPj+Ztp5IKMIlhkR94TR7+jpK/YAT0iO9QxWphx4tS2
Tn5KZXR/Bs2aQlBi8tOlt8UxuwMXmkPG7EFTJ/f2NW6+G1YHZNS/kSIZtHYKCoHmPVi//Gi5l/V7
TX9U0h+3JfE+GGMB4lCYcd8hLZzC42RgSlMBe5w+cb7YZvcPkDKSiT0b1QRTxa+G1klaLIYVsmsS
YuJGBTt40GFRRJK8MizuZSX5GUuxJQGTczSbYwAOunLqz1JWTI4uAhOzQ9lEy7xSl7wwxzDXLE0I
qTzt3XQHn7+SRQRGBUOvlJGgbokt7KDN3Cbm1Yg2lWglgmmGKXkohk0WZb5aoJDdoa+/kwW8sKeI
c+Xbz92VJMYUs1nPQHmJw7TuUlrGQQLZlqV/pz3X0RP8ugeNHDoH3HycnuDqAbCSyxgnnc42cgFF
qNad3Tm1lvfimFnC4+CHgs0r128aykoYY5NZDxj9CkmPn0siVn+G9KlIu4d2iZ+SRN2N4Iq7bS6b
w1UrRSaMZeZDh36cCiSt1g38pLdK3yguS0eCn7lGaJWGRXhxnt7YrRtlbLRcMMwMICiU1xrMJKnm
nUoSwOfnoRca9XspTO4ojB992bzISoV9lMrXYnUHnkzOE5lnxSx0WaTUklaPcuCR+/BuMfbismv2
LZgUMM36pcms5M18bZ1Os5bcwZwUBlsTjg/mWSgT07qYCEYDdCof7HiPJcFw5Ry8cj4xT4EZX7UE
VbR0xkWBA1+KwJ9E5790UKdgVpfHP8VTKI0+b1cpyCw0qjkkYeaLj9llIj9yQr9yQbiI+Xh+GWDT
36MDCoph1Gy1S7ayEmeY44I1A3BjBmBMjZ5N8Gv2tcb5SpcCzbXGfkphPlNktosxaEmGmmK1r1DY
QC3Rl63K5j1Qt7Or1XmYjyWRuZCjFOehIGnGG13wVS0T/wUvg637mlf56hMgT3kcPv+Pe/3niOyb
tTPrDplwqXnRPvCjPzTNypzl2O3oh+ve2j8HVKr82b+tm9vR41MoEz3AkDpVWQz1N8LIJt3zjELp
RJff3m7L2TazTzlM7ABejUHmHl4OWw2p0trT3HBUZFuCjsVUFWDlWBH5Ve1NXW1ToqPVmY/YnMfz
tAIX0u1DbF2WIQJVGjgxGnYLqFtdqfo4kzEgM/rJsVolNjqeOxlvXUsRiFdJIW/KZSsSraXRA6+k
gRCjzAGikeKbU4gf6aX5Az0mW3H+hvih5TZA/PB3zq8pp9F9AW42BtCANYreFqMURg6WtaS+zBhN
TrcvHGO0LMnxMG0k3IWH8RUjA/bktg9g0E0ji3wABZwb9bf8yvpHMBpjZuMIeCVCLm9RvHIcVcDk
DcVtm+zkCdP9Tr+TeA2ZLSWizwyJbjggs6TfZHXnhgGW2D5AMRqbW5YORtOFl0VtHmslgXFk2D/t
k1ZHLCiBO1dI382+3iXl7NzW1E3dWUlhnFgOoPgEIG1I9wE6PyIz04w/Xg+T7N0Ws+ksV/fFxhrS
lUuJmhbt0xmH7qF5zu77c+TFNlB6LGMHEoqd9IO/YS9zzqcxGhqqtYHhopw6aSCe7is0IwGzWv5o
CmsxLJo+kHPvlC9UTYy76GsOThUMax3z++4xxIzL7WvgfFONUdWwDHSyCCXxlNSTNRSmljs5+Lgt
Y3NSYH3VjPPJgl4vNRVHTvbaTyB3Phh/lmdDsYKdum89EUPKCY6mY4SnFa36GHzLfG6I2qqMr38D
45JIQ+S8qzIsAQ3HfDgNNbiVzF0jqoCxCu1aOUnxH0LOCR2bCc1aKr3+lVEqcQP6Xl0D6MqB8pK2
P2h5OroDohteG+Ox5kwpXRDp2FxjLY+JJFhKqpbWpMYDNP/0m3Sv7Ee72qNtBPdjOBSUz3C0EwXZ
HeCMEA725mHa1efovtjNHu1vUqQ54M352l3nNWfBiz3eWCK14KsfCfJeQMfS3WN2+zjIEm0hOmoH
2Hc6J0pqh8rbohfgr1acohVtoxusOudp+va3+BTL4hQZAXivhNAkXn/oL/yXxl55WvzFjgDJUL7z
Fi83LWsljrFzc6Sl4RnltCkb3aYb3rEY7aW6xHmHbLbOjJUcxoK1sFXrQkAaFKRAWcHHzt1pN4WW
kDmTa3gpv8m0GWlWEhlz1qNQUYcImcNoi7ZpqVh9s2hwy/fRDkAyB3PPs95tibppEiwN0dWaX80I
hOaknGoJPARaC8ITuMPYve2jeBKY2FblkmYs9GulTegFwEBsf2fFANvaqiLRzVHwdf56hk7N1SgQ
gxRtucLKUnQkMul3kryVCMb6Va0zQgDMY0qiXUBuMuu+JGR7AYCHTZLwRiWo/l5Z8UoY801kAYWq
IsJjYz6oB9VddsVROdCO9L8g1qU6fC0LfMqYkAAHATujt3RRjXHcS/lGgMK5JaYx2i8D5jHqe4H7
rt5sKmIv9h9xbKwgVVqJIiqOql/ejX6w7z26OTGc+cyam3q3EsVohdFPw7KoWuaDcU91FhFkq0Tg
0cpsuqKVEEYvQLYYm9II5e6bn934Vaqf+ur9tv1se9eVDEYdMKAj9+gw00qXepAP/TfVBaJPaIF7
ydUARejzXrv0R9/SCcZiF7A2YEUMOkGAIdT11hA/kS4DhWzLsarNB/xaHZiMNA0StGSlQvPmA/V2
7bk5znRegAtQtJ2Tfl4iCzhL5lnKjJCeCYjIA2rD2JzNbXEfnlFUctp94aJG+SFw65Tbd2koooI2
BQD5mVilhzUhE1X4PADsPkmOJArvhDncN4nJUZRNhVcJNoTBbnRNYKNII5B7apQK0qq34xmd5pTT
3dxML1YSGMWomikaiJBpnpy9k2q4X9rK7/LDotTPSv+hCvd1+3xb+XlnYhRkMMJyVGK4woIkXqhg
TmzmbmNufiINjCSaQYfCZcaGO+CtVwRLCRfVgBJa9Y/0FYhq4j2ddogeAfJTvwd3v1NjBGTFP2IZ
s1YjxehDAy2RRnlACLOWKXNuX96Wc6JYIgBABLkFwLN+jYslkP2LtMLlNUpsycLPUP3R80ADN5Ok
tRBGJ7CP1AgLAHn9UCb2UA4neZZPU63llgnGviZTXWOMzwYgRaMguyN9JVlKAX7c20e9/oawMCD8
SwRA/IZ08aGr10Dc1r3RirHhkbJ24mn5LsTlvMtB4maoQIa9Lez6XiHsIg2FJe0KQ75pME+XRwMQ
BavkBRi0rWOSxM9KAPz8hiBMECI0q9hnYR+0Q9wVnVqqQORsgXSTKzaltyUDr456bWRAFNEwzQdM
euAzsjmAlOtRZOat6Q3zMVQww7S83j7HRgj7VQL9BavPg1ktfeqHxvQ6T/Mr8lNGUiPviV+Sn9iu
QGeaZ1wbkQUSdZSrKKrVNZROpopFH0jA0Y2aQ6/2Ti4TVx0PxtTbRHyaEvCpyjWGXXg2R23q19j5
q1yab61OCgDaIh1V5IXEeAVdoaVouW+Qk5oU+57wClMbxverNOa9AMJAYD6Dd9ADnPjBbFEZRksT
w0h72enJPvZ417plZiDzEgExhSnTq7HMJSpzaNIERIMAkxLJcqpTYd+G7VkP9xyVuU5McbRPUZcP
vLrIrC6HZQpxkXQrSEjtxDMczNAu4F9Bx8ebeHe5aQQreUygzvNsXlIpjZHYY46qC6t92syc+Ll1
fQChB/wjUMUp0M2vykHaUtDqWNM8VWud2GisZXmJSsFKjLfbt7cliE4gixKhCONsxVLTO0GtcwCs
tWOSWFpTfAjReExa6QuQf/3bsjaVUJMMHAkQweAEpT9m9aWaUSeRJsK4+8PihWCg0t0ci5fUsPlV
tY2GiAKK909pTFDTOyJjni6jXJMOhVttwAAB4o7YFg0/sO6Ws411NZdzxOsX2a9CmSCnpqFYw7CB
SDomTtGlf2Aiyi5milgYJJZZo4+fJYUnasm9EMxOVpU8c+D9AiYRCuDPBF0CF8Vf6OrxYfkb64Cf
sm5ZwuqG2WpOgSpBE6dq7MuJUYBhqfBmo+VlXZsaKtNwTQDAorCYyWVkTgA6UwHwArJ3e9YiydY6
SQL/XaHawDsMndufcPNQeKEDHQUva4DW/KqkqRoqMcnBGThmoHVcnkkbcyRsvG2hJCsRjJIADHyI
WwH42RSOYgZ1jgQmGcke8Y7mVty2vONaFqMOtZ4iae2iEnXfeJd5xof8odzRGiQahYeMBxG5lfB8
SgOJ9q+XFwvJHCsZLk/S9hGm15T7tPpy+/tsexF0zyRM+5NrHruq6SMg3iGU/Q54zVaUxnYGpX7W
ASjDZjzo6vcAoQQZLOo6zhw9R8l7YriGDgQDjWO59EuwCQE2Ty7Ez7KJLO7Xu8vbto0C3QDWy9z/
KZrlZEmKaZOo++ib8mUKu9DqM5JZAC545Fzp5mdbiWZyEbUaQZKAVw9g0Ht3zB26pl5JT6gOC5Zy
KNwwf8wHLLfyQPk2bW0ll8lKzDJWuxTPYQ+9GLtfFHvijb9uS0BsA0MbyMtYpKMmEpoY85Sxj6bk
spuaFrhKUcG1aPpDr7/dP2LYhTM5nAq5oqTdFM1hrj3wTmNqAgxRtGZlHKPD2HFqzpuKCYzovw/G
bpjFs5EaioByLJH/rISXeroTqtc6OC+8BZ7NlFxbSWKUw8zhqaIUZ5PuRVu29eHClzDf0x2+C/nV
7wXRlURGLfSkD8YB2wy/EcK2swSsSAIqSgdvPLv2JYRLF+RxnVzmNSSne8Zae25nlu5PbxdE9lcB
OIq37W1TKVcymTxIT4NOkZocHalet6b+ITJ5r9xN7VhJYIJYPs1SKQ3ww6H5nKDAk8ydM/RPcvpz
bHn58JXzoA/BFdM7c5q0nGs9qdFYGeRTWrwBJsCSStn+j1dGhRhYkyNYlQVPJRPGGkyfGkKKhZq8
+R4so9UMvHmJq7wJErCjKqsgmlWvF3Ibo4oUrDyA3RC19L8w0fJ9CK7ZfzGSeNUIpbLApKNjIBmF
gUsNcpUIV3o+AmsOdYGZTPd9ps5ujxVqu9dUrEGEoiPO8VdDiE6RIS6WInY5RwGvtZ75AUwGUmtB
kCqDHPlJbIE1cnYB/3IQbO1UxpRpdHDpnFJ0Ji+3v+L1oDTkUkPDiA3Y5q7ajqWsqEvWZ+B18NSD
4pR+9V7sgocUeDvpCyqr9+W7+KhwAut1xkClAvgVUAYoxly1fRbS9+DWAtwdncnKdwngIf3O6sHO
U7gNBl93nFNe2Tcjj7GIeuyWQcMLDtEg3M3Tvi7t6rtOx9xtzFKA0UZbHP5Uw/blro7JGP1cipOu
jzIyV93uHNFW7VD0U5fykarYHbSxXoOlHP9fkHpt2c76ghl1ysE+CqB3ycDD7n9MzdR2/g2+2tVz
4HK3n1TyTGyQzapMuyjSvVQ0d+MUpO44zKe2Ht+TVF6821+S/u5fwjojjH7olZ1GqMnnhlDE/jQe
lVF878pDZ4DOKczskSxub/BGxLZ8KabDdHDPiaClUei/rwSi/h8OixzHfjU/VC22xwOsKc3W7VNt
Wj9QI/5HYK8yxyqxJpOGBnjEZUAy5nfjN7A/eBgB2Gdvo1M8YVL2zMNu2fxsBFusQI/HY44Ns6Oq
Sf0ojaZHKq2xpnY8ZlV7TLrhy6IJnNToeiyYfjbKSwRwBYzysYvVepFotR7AlUcI6E7fn7BLsxdd
ipw47OoQkBiTSyYnxkC4F9rV4TemWplfwNywAE7zbkhoGVPA9h0R7bZ9kVCHuP0hN7VldU5GW4hc
13qLqVpPkf8Uii+C+dDzeJTpD72yAI2ArQMdfyRJjE/p2q6Vc/Cg+p2xvOWgX+h1nQOQtK2OKxmM
98DzKyWT0qNWmFqgHswOQBfyJ2D7yApWxwIL6wgduDN4T+PNoyHQo+1BO1UX4K6VrQ2iDPpFHUTb
ue6Io/JNESsOGPemBKBw6wYwBcCZzFwe0SYzryY45AKUDMEU2jlv2sCgf+Lq+6xEMHfXNiHYnlU9
9jXQCzmjkcg/g7wD2c5S75ap202jasuYurKWdiycdqpbW2iwiFwFWHVMMX9nC1XSAhuklqxJbMSd
HEemFaaL8m0I5tFdAlO3BIL/LwgrxVqKULbgn7RHaYx1d8Bm/5+yJvwAX80Amnfxy6yLp2icbWUW
H9VBiu86YCpYU4hp5KbZZZpxVIQEOxFia6WJcpbmEv9SNljZxB9Iih6YPCbqkPKYWjEwIEkz/CwG
7WVWAmhDfpi6aG9q82NqyMewoVx+hiOq6ikoxH2gFqdZT56zXkwRZJs9mfIDVrHPSQHwnaIB2A/o
q71MiXcdSZ7VunPNLHsypgywhCPA0nL9IOqCZFcxOeVL8Ty24ysou97EWPiaKNJbmpO9UgtvUdlJ
fltX51pLAysu4pfbZn1dH4L3QLprgm4e4DDIe3+NAnE26L0qXeqkxR5wpce/KMn6ez77+5aK0uSI
ss0bMAXGhagSqLUCEwykZE6eBBPrMVOg/oYZrGUw6ZAqCUrYyg06HUPwUUvJ+1Jyidy24staBmNq
gFuJQgmd9cs81PCCxer4sems2J6bHdrpbuUn52byYz6c4dXT//KxPm+Q+Vg96fG5Onysv0ljjR8S
0EparHH/S9LYzTxvfVbmLRSNQq4WBIVtTQVCSvMBJtXJo4hsLXEw++GAYtmaHQCoutyp6qtq4q+H
ZXstUyQEpRKhHEYTvfGODlRrp79Iv/nSrgfJGWlMRazT8iGdB7TmCKhpUVgBBIu5V55FG2BCKEIA
J98mj5INVGK0soLUo3Tc4NtMPd6DnaNdlwfGKlQArl7QA6HM/VzBOlUFGCFdtvP2S1NwsQd4N8zk
t5hZN8NeGgqAwgxO+/TX/gjxo11ji1z2kkvHhQ0fK1ViY6C2NFWjBKPhxQK25TM9ttM+P0mlin15
s3lf+umunMTaQsh4HXrJE1pxV8/p3hCBOYf9/P6sm8lTjw6WN/c6sRehGh21Kb9UILaZldLYiWKN
65Li740WuXA0MSiOE87I7XWJilEUxoshmsxGFsP68VkWD5Ce9vRejsAG1FCjGp4w+MSTuBV31xfH
+DRTG6XI0HLhgqOqOADX109DCTBEgOqjTovRJGyciQBbE/q90jmcALGpJKDxwbiGCdAbFsZnaYK+
SwGI442PndPsCw8I5O+VK3sFHN3vGf1KGv01K+2fCmkk7YJ0mpLgUVlh/NC4GGw9zlboEPm/9j7p
x1yJYyxgxJBcschwqKl2lNMfVeQV5oOOPijnErey57UcGhpXx+prMdCxbx+h8qd4kmyHpkNhaCZ7
cEvVjmMndUC/UdQWD4SJJ5jR1rIS5mYuC/BO1kDfiAe7rYiFjXyXc8BNr7W6SEZHgdYVjHqWAg5m
fujax748lKJrkN4S0q/q8tiMvdWGJyn9Es9nxXjOyZswn8GLbnF+x7a2UqQrOjpyRTVo1q0kL6Dh
/q2GzfU8x0V9/pHGhihJkNQ+ATOkF6LZgrH27mVQlYMs40MW1YAJLXG6I4t2UiPxHiTKvM3ya7xf
yNdXGTkTnbH5aoqjhuJ1VmPun8YqwbAw+o+tlqR8MP3lzI9PmxnjSii7/KcjQY+Ar216Ipa9QMin
2cvOOCmHOvf42POb7lY30Q/S0JuRTHbBK5HVOQqxkQrnR88nWUb6liAETzaByTrRQQw/fkOH1iIZ
HzSbXZsAFJ5yhv+VeJQ27Wsrtvov6rNbBroWxnigogzHUIyRsJZSafXKaAlmbcVE5xjGlhhDBnQY
MHVBxck2/Co57lqsbJoeKr1kORotuI45pZBNF7ASwVxbNBPAr0sDhs/F0lmA4zWYo2sW74vOQ1Lm
HYa5syyL0iiRFbTygDUlN06NAYRE5Pls+leu8pXVeRifPfVTG0wNGpWdNzizq9l9igXbxS/3pYPi
En82fNOc1x+JnnsVJYRsCdOCkgIqMoVY9WI8TMGRB9BYD/XcGrg2DfZqI5VzUuolbh2U8d2KNgYG
9iFQQs4eSN65bXXsh3es+uNtrFuA91Z1nonxdIV5QkmjLGidjpPSVFv+0b8KuRW+KncNBqlyD1Wz
0VpKW9hz84tNwZjhotTImMNje7RKJQ7yVKV4H1pqZAd+5cWTJY6oTIAFK/sW/0mfMmLkTSV3TG3T
lWHm+n+y2cat0MfjHCZ40Pw1LYNJIWt+oMMYjaXt+BMzm62ItTzmSSNkk5IKOd7bqt/t29QZdsp5
skGEcwD1lDPyalycq9UZ+9cSYG40mYwJHQEpRp3upBjNQMDEGMOfHA9N37lXGru6ScYBJKLRFWAj
1z09iESXxEVmabV0DIeosOZq+ZGH5XuuFKi5yLWltNGL3o4PwpR9GCESkQAYYLa4iK8SINbmYbxP
IoXjbrfv4rOqwuh3I4B6NmqQGAB3ULNBSHZvLOFDJyJLEFqV43g37RfAnn/nPJeAvXIb4jypeku/
85LTB/lgGdlDN39XwPgeVbu5+aI2E+9NsukcVzKZjy2YndnicWqizTX/xe3ghD86vIFkL3OrVx70
1jW6MJNpMV98BEWfONBpYDzPOyfwg7fsC32OYOsEFAeC3c171TIsDCNjj9bjzY5sm+7quEwsyLtM
FDM6PBKdBkewkMHHbuCI9wstCKCOzK0C0D94peErgUwoMJdSiQGojFrr1PntpO3Kan7mWBH9Rrdk
UCVe6Y1mCHoV1SgZ1/NO8+PdIF+4+XTpMDv9PSCyOHGGdybGKEpStmncqnhJFq2l18cq4fTVeQKY
8hgUMlDKABFblT7S6HnkTvhs5r7G6rNQU1xdmTzpcRjGqBL994HHTRfyKeoqza5LfQafYI5qe7wb
9fw0Az6wJCCrDqu325pwvbD9q3WxSbaBPEfG8LTpYeUk249m7YEF/gS0WNAfF7XXarNVzuVxUIOH
qqruTVX8oyrFp0ZcnofK8KcqOipiNlhy23m1QvCMLYaXIswLP9HDXRIs3KoE51OzUIN5WglqEGEw
bwavioidXoxiCxilqXu0nkVnOcceL75tf3wigZACiBoqCua/fnwhTpVETGAvq4dPccz3ePh0fr+7
/U22k8GVNEaZ9bEjczQjW5AwJZRMh6p3i8aw5vRdTX/kXWeFOlhdwrdBLG0gzg4AuDJCHl/aZqBd
/QhG3ztxNsBYApPNgAVUjHd6eZalCrOBr60xW0Hi3T70ZiT7FGfQWZaVeZFwLsRaR3LdQd2sTCl3
Qg0eFvCz7EqjeBuqofIzvQR9Zt7E77dl8z6vwaRLXSAMYovm5F/83+KZ8n9Lg1Pujd2/KHRtBtDV
UZkAWsRhlqRmiD2Mrxi57x+T59IOfe2+R2tql7jmA29L4nrZkBr5SiITQmuBKGHQQKGAidY4qHIj
htER9XpyctAx6bYEWJ1DOmEah+f5t1PR/6Ptupbj1rXlF7GKAUyvjDOjLNlyeGE5yMw58+tvQ7I1
FEQPZO1zq07VedAurwG40FhYoXtlmx7n1Yedx6iDUhfuT5DH70UNpfHs7BiKDqN9+ltuPhBX5pjb
E30Bs07KDnWS5VoLil3e+Usy708b2YSglRHm+hTTzhTKOCggIGc4AgQWPFJDoei0Ea5XMqBjEKOY
gxJ+Ih5IZplnVLRrsavLcU92PMzhnHaDgRzEqqEeY0neNLVXgzzekV76UUxQDJs0R9NBMtCmMm+B
vG1kICZaghKdskvhZ5+L8ya2RLeFhh0SPI1VfoZy5xt4wHjuaDI4I0/CGEgpzaiblhaBQ6H3aVmn
WvaQyvNDh9z+t69oMtgSwd7SZcBReXDI4R+xhYOiJgMtZowbQ0uhOyPl/Z1sSoegnm7C3vyIuqtd
l4Hfx+lXw/hnSoWX+MIOT4hLNUiBAk9tu+w6nnQ3LspfnH3cDFmPZ85kcKSewc4fZTjYrTs5IM8C
ucy+O6BhwGo19w1xP/0ur0LklT0GSKpiIfVcADP7g+H/qUHq/njFb9SkcHHKFAMnhpC0atKiUaqD
rrqVylHlCP1ytwTFQwVK6tMbyTl07OCJWNR61ocIn9CMYvUktqqOU4jnAZfJgInao+qgFXixzcCO
g3kGNRh6nZq+AfoVXhs3B/BNBkS0rgzytEYAqyhobzWcPLhIWpNzq1Co/fsXktmBE2gOFW2donco
BCuJPMm4QsmYuHFUfhqFoXZIJqb+6e/0F6SiwwRgz4E2L3NpQ4hBTsICF+fLXDTtd+QPUm7v4tEY
c7qGBC+mKFLwuhnvUgHDBGH3TetS3pzE9mtaPdphTlWjoia1yET4Xdlfdrkd7DDha9FEGL+2z91E
5mjJTYmS4hChKCQ58EBLvKDOGEqO6M17cceNdrZR47g+5s6O+ikVCoLT9dSiupw9zVxJF3zU+Msx
O9pijllDNKiFDPQh5JPDk9wwTSlKF29IKFJne30AjrbYUyaOaaLJApKnTz0S2mShZ8BG4VLy0aFK
W4Zcjv9vA9WzSfYVXCVxlhMRy0PHC83Ct8jeoQIeOeIdRf3HDoz3fT+M0BPIoYAnlCVsnnQp6aY2
f88rf7vBRkPWX1clGXUZxleSphWrsQByTV6z7wm4ymmbS+fOjiY4kj87idX4QcmlAHmtqkuv65Vh
xnH0JsuyvqkSH4IGA54DijPt1F3tD7vlUkGYOV8tB9FT7PjzI33hVQBJN0zOuiUnANwEndXvYJyq
Us1aKsIWAmtBdF/Fyq7tVQ1lYx759DYKHA2xrkQmSrupAErpXR5jIvhP8p1CKY/zbPtcrqwxEV9T
51qUhgmdP/7XNnXuypiAb1lSIlQBslIdqqSzWzgT6nyoVJl+6YSjx3sm8HyW1V6QZGT2jSY0vSyz
oSpyCO7nm2JverLhhm4TIgtsWJV8kR14edjNGGm1qcwFlZcCWFciPFByc5SQkip6K5rMaymFIKaY
hZzLl+OZjydo9WjNCmEBX0cheFN7MyL1Eoye2YkWB+HoW+MVqK7WxFxOkyl2c17WgicJTlN+JNVs
pd19NXyI0RmC6a2LUVRAFMEj9KfH+5RZBneWPjKNogaWV1Ntz8LZEhv2UEFaFMWiWreKjFOk2HZS
Hb3PlO+IIBOBH7TazX4RtTIs0Znxnna+7ezZyhqzq4NWm2UUo2vp/fnBTedcmWR2tBTDbq6lPvez
/Isk1x7I4VDMB81ic8dxmc1X0MoSA92Z3GN4g54/Ome9KuwFZ1RPQ1I5ce+mq6zMMQhtml1XjbKE
7PBcfymIvg/KOraSsezBoxk5WSMWNiSLOKvcvPmPVtk3+iJpYL+go9fSaNgx5HdyhaMuvY3RKxMM
Rofx3LW9griQZvPV8z/0BW8qxm7GTitbDEYng1k0akyzixe0gRY0VbuktXXQdBcunhP8bgLe/tEf
tDpvyijXAySVTC9YoFscgnyr8E774eON+QpDVmti4LgblxnkXkXix/fRdeUVdwrEmiNo8eQ++YKo
8H5yOzu7USAAGlr8ehL3+zGQItVllQUDMOzfqzHbb5bVWhlA6SIjlOsIZw4ZnAvJe3pC/H7P8nmt
eR+PwRIjqJB2K8CxNIytI+Q7JU/d0x9v83JbrecVhsypJlVD7velfjk38qERh8nKF94A2GPt6JST
MOihjJNqDnMUeIjocJInJwwtZVfag2hJZ4KLaRF7yh2xtMoPOYRrxNvhIXR4hKKnsZmwT3d0cyVL
Y6IyGBqfh/xqgl4cKA6khssdeBqaXzHrDWFeSkv6eMzBfdQfcpRUiUMkZ3SmweFn1qkj/H13Me/2
8pRP3aTWlZTlGOJDu3iazd/rAHypVVxpaI6QrsYoij6f9pzTvgm935cmgzFu1DBDwF5Biy3MLodo
4Pgm57ARkQGWcVpAkG9iF58ONi3x/wnW3wLOvBUxODJnWpDIj9nZeISH5LtF4UAld0UMfKBZIjTn
AtFPFzrZfnGWzqajG+gHSfeiM7+paeH0ESciAyJaVETVKOJDNYrdQrXOmS9bX/sC1qrR6R0ps2Qr
u8Fs8M/T/rFdaHqGFiIy0LKkGebNSZf7RWhcRQlmggtDtoTFcMpgGn0lmb+RMLiPh/muU4KLdNHu
0GwHFOjOmzS9kszwwxxpX/JB5/QHcC6MV0xhJDW0pdMf07n0UbZKzPC7vThIwPYGL2b4O3PxHuoY
zqd+XPjqspfiZK76GZ9anPcVqsBdcZ8GP05/V54NBmrGoojlnn7WSJqsuv0Wkc9qGdunjWy/LZEL
ISbIBSEPy6CLps9BDMobZHJle8ZYyuNgOa0IQWxat6Gugy7I8k2D5fRffg2lR8sM6EDBuOmqEvmB
4IGe0KfZqsF+nK2iNxO3ILvtIUeDDOw0RZFHTYcUQbIHt/bgZJ7p9q37SFLm6wm/CstbIQNC6jgP
ZVAiOZAptzNuYuU8dgU3VW5pxnDe8+sn2y5zXCGDQGXWdJlSY4VGEGLa52utjXbGfVlupltXLsPg
TaIk4Dip8VJ4Rxi4+Vpf2WKiGVkPSVIkCDnpK/Yp3aockNjl4wfHEqtXUcaJEBkCPlapoqNv+ZCW
X2Ltg55fCvGDGH3ry5/qeHv68G1/LkM1VNrfgjTOy5tdD0ySSyoSHiEBI9nPvNnry4fTJv4CwUcb
DIrMZr3IXYnzTWHx5ZuL27CzfcCOthgsgWZrLs8ibA14cRkPrW3shQf0CO1zr1+4GdXtKOJojcGP
LC6DLKK8TMriRW2EphweMc1fooijCQYx5HEZzLZD1yVtQ5TtVRviIz3Su59YR4sMZDTSLGbCkL0n
Fb4dyh5NMWCRysbv5F6MRmK7FaNb5P6/R6KCCW8tOUBakVei3MbDo0UGOIY6qMCU2Aj/0zDzaI7B
jm4Mx7bJgYad9rPrL6Xix+mzxTm+LEXi0kpd2YPB20vG+NOAgngZqqW1DITX/MszxOBEs9SBMhXw
dJC/UB1uAgkPCC6VtupCRXrELDK4uvi3Cc/9FQY7dCMrNXQ2/Af35/gkS8nXxW0qLSEqQfNvYSv5
6+QtDnEzJNgRvP8WtuK/6/6SLn12FoVBk3hSizEL8DE3Cr9c6OKhMssFM6a6DHEWxD7/K1TGFQOW
TdBUGCwNbKzLqpxoYNVZfmCcFDwRgOVGhTpNtAu+B7mlVtbpc7GdDF5ZZM65NrbyIiZoiDGGrDoP
BuU+V4XrGWTI+SRYZprjKRS2V+o4fh6y4jJulmuSaE46FGdTVt5zfs3mrbT6NQwM6J1eSkEa617j
VPvii/yRFqNbJAiCHLSHPNmEbUc6mnsVR6hhLJlCh7GsIqxRPU3dmei3CjHPO3m2TTPdVyYJ/TZJ
oARQPQRjQUBoLHAGbR/B51V0vfoZDGaIqlIVpjIZnjKrwaFtiDMLxFdTxRa6NLHjPLsrlPwhNMNP
Zh1ezoK+OJWB8SdZy67qXPe72HTUevyeTQKWYtwXQvc91rL7JFD3ZaifDVnoSEk2e4kgQQi0Vm67
VPiK/1q0Z+MObAL+6e9Ib75TC2LAyDSmsTWVERo1DVTltdILus4L2sQLRF6tZjOyMGXwieF/RGU7
q5J+QKOJPOueoJUjcjvJ99oQ7HcsBwPe4OSnnPUsCzQC26pSJNDEDULgZsqMnG0LMSiSQscWrIWc
I7m9oqM1ZvOyQBcqMwJr2dKpVpY/SNPu9HI2r6jVcpjQj0xpGshSoHmFYNqF2VtLhYmNcnFOm9k+
XSs7DEyrXR+HwQC6t3dVtTavI9MELSH6BSR8ppcBet/XNQjr0YGOWf3REsvi0C9V6Y5tDi4tSMZb
s2LuBEm/iGqltNDg0LvVEJ0nCnHaAiSvy6T19tIbXxVRvSm6gXPIt6+R4+9jI5C8H4RibDCYWYXE
muLMVXS/JWe5VFtl91nLvjW1B/ERV1tCjkNtxwYr0wy+zPo0RqAxB83hgbLRDRGIOgZL8YMfKqYm
BUe+Pf3l6Z3x6viv7DEePC1FnJFK1yC3sNxMQFIRWiCDOF9PcfMtJy0a8rX3xKsmqMxBawh+ao3t
2stls9WiDNv7TP8Sg0hxekpRNKAYf1cnzNoic3OC9VXWhxoJM0rHMPrQR8i/UTqG5jDvUunb6S3d
/IZra4x7y6kcmDVldG7dPDuoXuYFTmaJods7oiOl1hv6i6hbsJ/xaFJnCwNJW04CaREavCPw2QK9
tS3GRcs6CxeJDhTLX0FfOrrZYAsQzo083W7a72+b1t+6pdY2GTcNojicAmmGmK0cWcpUHrQ6+UzC
EtTE6Pw8/f220Glti8HcvAO3WoFOTE/NBwthszVOnlS3VoHqX9Fyire8zWSAd16aEeSM4CQWmtaf
5bvIaN3Ty9k64evl0CtmlVPtdCnSQk0MPD3+2qS3UXKNiYKLoIe0stmiM4NLx8PzReatXaRSFU89
msTf4Yu8b0X/vlpcHqtxtigGSFn3xfUQW+FOQ0FC+kQLcqOjycizYpaysN6Q9txKbK33lcEUifYQ
zkEY+2o/XchLlX6duthNuvEsiIzbGo9yKxzkfWKE8b43st3pr7oVGKytMxgzFkGQjE0S+0Qzb5QK
tbK0i7/lRplzAiqOg7L5f8zGNp0ULhim6DJkZ0Jx15Ocp8XDgUzI5b38jopYahirzLCZaOKj9Bi4
5Q1oM6Jzzx1qa7Te1di22sDHiGjlOajLhUmZdboXzla1V5wB+uJfoIGiWYo774qRAyrbp1CDjrUs
gzWOlVEU22wgoYl7Xaszu0oCdKsrdhY9NDOm4maHDAvnu21WICDQ82yROYaSOAeVroS6p5qppffy
pRkkF+EYHNJO+biE4z1Eg64y6MzY0Rzd1mpzmRfiYa5UJ1TJhVEni0WIwHsDbEaa65/FnFg9luUl
CYEORn6d0YJBhdsxtefxTvbexPPC23nmnC7jBBGfCtEGsjyjrR3mr08j1wrkixNYxsg1ehN86Hrz
Uz3b19bxGzCnNEFdqC8JXjxgjrZG8UoPegupaStWeJIfm/0Jq33VKVyt/BlqTL2Sq1GMAaviuvaN
fWwp4LRJv0ZX+q38hUY7eWV1vnEbdxbG8m54TY3bUPy8VpZdfxzBkdAOCEHEEtQJEq5LKNlJBzkU
LdXkUQZt8txBXALPSIjKUV7el8vt5LZvpgnHNyuQcWgxutoq10EsH+QJT4p20HoL6rLeoixumjZ2
ivdfNi0fVFnaF5o4WrNoWgoUkPxKMOwAjKN2nCWSOy8KekFTHfKPTe2XWuV2YjBzjuamV6x+OxPM
CLGQF8bcguggOR+b3BKGH/MCYdX++h13xMoOE8j0g24aY4OUSS3kXly1PwQp/SXWYM46bWfzvUTf
9XhzQ23GZBkx1WiU4qXDozuT83vwaV/FfTJYobnYOka1BIyA20ur3ZeG+omWz1sh+sD5BXTLXsW/
q1/AgJ0iG0udlHrgVWIDd7sWDB3/p/uNmjvltNen1EIz55kpty74a229n53/+AsYXFNVQVFzqMB6
g3mg3ApdZSWeaTfLRblvDpXPGxXaPG6rFTOwBl4uUQoSCdKARLXV0Ruy2m5nCfzlPzT1PfPT6w/M
4JgZZKChVfCiifNdMHzNzV0IMkPDUMEPpt/LfcrZzU3MPi6ODTomGf23hTEEXtb5CHOsfPiV5eeZ
drNomd2omX/6420GUytzDJhAEbhZzKQACWIvHEppdMRO+hQJEScS3777ZNAaA6hBPcaSbItZlwSN
mIBE3MAQap3FDnrer3piuotuHmKl3FdyCCm7WbUWOcC9HHiJafx4x2LxaaDcgE4xg319d12QiXqB
4fTMEDNLqRQriat9Q3izeZuburLDOKimpfnSFqDqkprZLtoPekecsvx8ejGbTTrg14MUiQq9SHCC
vbwHklmtqrYfaeJqQUVjvH2qbGB1Lyob/Kv90QdfQc7KMgs5WjFBlwEUTNUs/ZxEs3KgUFGA7nmM
LDFuf7ZhdZ7q+udKjBU7iEzOEdmO71b2GcBJ0zSqhjqDfQMMoRC1JlaqppeVUO5yTQWpRa04fWNK
TqIVZ1pSlPbUaZEVZsHdMAgpdLbz6ylPwPlcCwLnRtj89qvfxnx7lZRJjppTgDax26A6m8b7ceaN
323eoisbDCbV4NDG9AYGTac6/xm0VefP2nxTSbFn6iGXcH3zgjlaY8MrkpdZqpQL1ELBBNII4V2p
tueRKoIl2yCf0LybW2kveqQMet/ACLGriUgtdQGvWXkT9le/g4EqIQ5qQx7BwFk3ipfrIij5++Z7
E9WZUw/q96ysOH4mb2LxyiLdmVVgaWRDmM0idE/6pESYlYgDZOBVUH5CjccCq8bsQm7urC+H8NI0
C8MirTyj+FVdKNMcWGqfe0YrPzQhpnNNLa53Xdi2LmQ3Lrs0iq0+JhdiqnxHvsBq8u6ix4MF8yqR
pUuzM8TVB6HN9xzM2P6WBohMofuF3lbm5NQ5DR2ppiJNUDzJ1hzpy97VvYEez2drzFkY2zitQ53S
MKI6SIeMnlJl+WCCZGry+U3X24fvaJA5GKUyG7KhUuZlQ/gYJoajio1nhsuOs40cO+wgWpeoQyqH
kMmj5HetrXwPPyZXkSMqFqWw0jxxZ0zn3G4zGrS+ht3n1bHNPUos45k6I856X0/tXy6Yoz3G/SNQ
JAcJ/XzRueYTm3zMPtPS+YsL5pGsixfgPY6fnVopE76TKVvQZYGgSwBZ+Xl+CSJFULksvrYvZBdR
tKf7SFVYGSbR5Z34KTmjqXNenoRwtpv+fXX6u0BPm7pGYWgi4W5p27MoUl2OI20jzHGLqaOtbARD
HptSIUTg765iNH9bKirqORjRkELrLNVv98shwwl1ZUxf8ByKt0DmGtdqaE2HA/wpI5qV5A99z1ke
75gwaNMXnT4ZVFdMjVs7qQ2r72aoGfEog3lmGJgJcmSqi7nO/TpJnbT52XaDNZOScxtsh7BHNGNL
d4u5QDW+AW34fJC89rK+UG7bH7MnueJO+GnyZE42c6xHa2whrl7iOesLdPJRvp38kPoEWV0CZOG2
F2y7wXMc+So0n4tOFDSQIlQ/Znt2kRz6SNzSF+4N05Jsyt4yv4fLdhW66szREtEWUCgE465NXNmo
uhVz6NTSd87homj/GkWOC2MOF8lImeUZVKVHdMoSu7WnM93O3fICjch2C/Ydfd/byB5jKLq3T9ve
zkmtQgfmbPVtLxaDMYNieVLdYe4rOwubs5iAs1OVUNktSGoeEsH0s5HUdtxDZ49MPR7N4+ioWbxb
VFnAXB75BubHwpINCXFs7RhGKlrlggnBPuAynG/HBsftYk7rOCxLXWk4rbNf7Kf9sgP/y/5Jb/kN
NYTtQ3u0xhzatKrUThPgdZ0zPtJP6qFFoLUk2aJDCXx6iDwL3umvsp1rX30VJj6IeyGV2noAIbBG
B/JhvYxqR5WkO6GsPKisuqlafRUi8mnq0BLXFBdxH52PHS+U5Xgmy5Imzao4LglkG+ZD4Ku7Ydd7
+uENDHSckJklRGuzBuF5qeleknahjYTbaGEAqXFIvHxZkukKZMV4DUXitZCQG6FrS6hPaSASmKra
i5KkdfIw6JCdKx50PVrsUSYd56Bw3MBgYoxE0ou4TgPEFHlip0ZJe7n8KuIEbNsPpudrlk2ZVhIB
6V8I6Su9SxVXrLOrTDCuwg56hiTPP532su2PezTGLEkQ0YAViIgbTFn/Cfn383YxDpT2URe63RKN
v8xkOq+bglNO3RTGWkXb7FSXomC2I6dMf60b+AqEzCG3AkLFGcIWEog2Gt2GFp2PWc/Ty+Xdi+yo
V1cnslYP4L+gb4ruOjwMVrB7EsN8g0I1feW9BvXj7jKgHjT9EgeYBPQar9iDuz4HYcEzhSN3bTxr
DIw3hqrqHeX2oNYKai3xDEjYPBJGcq1xAnx23AvqbAgHZfRqvLc5fPv0HTeTAeHJKOWsrFEgEmsB
zQXa6LTG9BUkirzYibePDPBqcaxXYQkqKdpk9WJsi9vxso15z2tiE6gtune6fEYCBt0FVto8hHp5
rrT3ZERKfvrA8X3OF2OLt2E/Qru0QEMIvcWGazEFpzCxzBvwelq9YPffeTE777Q9/n31YujLtlhq
BYOVWuZqh/5m2jXlQbcpUYixOPwhdK5BugUrg406CYPQ4sC9h3SF45CPfcArYwMajnt1AmmyMV2h
fc6RwspK5+h9ccDRRxgQmZYFrCABmqW1CzqFEc+PZNDKBSUkehSp5h1t3rpYHNEkxHs5VI6K+S6Q
zgr5Jipv/5svKkx+rKmmqS4EfCiklaC8/Xu0RLkY3DcyXHMWxTbzz1RUqM8FzDdBmDqPDl0CSa2Y
963o1pwAfLaBf26ShDSU6K5dwE1gPGSf6Wxf2GAE3XAGW24/i46J2TQugfdfosVnL2Eb+MOgX1KR
8t/9P8Ex28MfSxOy5ylGwQW9BRuO4pcGJKmUkLOl2w++47oYZ4yJmkokBgVjnXwK9dEa0QBw2hc5
GKzQv6+OcW0oVaPXYenH7deyuskTcQ/ZyV0BMVeRVw2gd9Qp/2DuMJTm8g7VP0huzKFuoQ5+T5Re
882sju3egBooFHJFq15+nV4iDxcV5kpDnhFAVeKypjlAKAhmHt7ooLYH7xfNSpUKJ4bd2FOwHlCW
fGLKMgTBX+5plkQ9qTKEIrmqess021VlgtDoLOhFdONW7unlbZzttTU26V9KGPocIxlgEpyLwt2Q
/ZoVjokNN3xhgsGrURynkCpEeFKPaWTxfpI4fr51gJHjhng4eOCgWMlmNmatI3LX5mDIaExajzYu
iD4UVl5pmqsY1U1W9bIlj31om22e4mHdYFpEu1qgOmklJY9tmPtz6IasT8Wi1GGc4As+5W//WT1k
8xuulk//vrIHMeFp7CRcCK07CI/NuIL9o2xdzXIfm3Er+47H9kehgzmM2HE6+K3gSpNFxknhtwmE
gUGSAPp4W80SV09aK5YnSwtr3tfd9J+jLTbQM8uuqjBFYXipfibU0bnYirYuzlYh426AHk0gWubo
y50XgxZlTC/F3nQG7q/grJiNALWBaGMR018xu+WvunIbp8c4HVS8Sh8yk/W+ajwRxY6UK8awhUDr
zWZDwW6WIXSV/SaRmupD4uQ2JVVU7G5woI/MQ9ptf3r+uI/+vfInNFii0yNDcKbK2Rczks+Dduid
gvQckgeeHeacjNWcdKTVTC/sFBdJ910VtftJ5SUF/nIej+thzgdoVsZMIwCgZB8cKuEDeF46TBxo
aL1EMD3/jB3CHXLYeAi9+GbUnVZ7qAjKNFYt3CU6r1CAW3Z/iEX5T2XeNjKXcB405pTQ12RcXKf5
pYTBjYEXc/KWw1y+4WxqQZjCBf/9XbfVavVi6xhsSaoxSYwZtv69uXojplibYut74CtD7aLQIl8l
k3qWtpgx1Pvx1kQs5gzKoDmNkZDzTuINVW3NOb4wzNyJWtWlrRLhPTl486/J6VtMF4Ro6J7s7Fbu
bZDMOPWn0zc9b19ZIY4Z5KXY29+ECCCUAKsmzd4MqM9yp1E4aMnyTqqj2EuhiStQvtAt3YLsh/Zb
9kNHp8yj7EfkclMChHMUHlsqV6duKIVOEGUEAnghnZlpiqpKhNacemo+o0DwUZHCzpNmfR+b2sFo
NKdNDF9C20giQLMwrnSrbgzX1DFbKdfnfdSVViJVH6Yk+YR/y43k5jxosl2btIe5Xg6jGd5JUwQd
3FK6mZFtREtTe6k3SoyGQOFGxXOTjJGXa8JuaoIzrVC9eUQqslaGxJfV9EYR2tBq+vCWyEbgopHo
ui003nDE9vWBUSRFRu+iaBIWH4pE00HFfpxPprS1T1+eX2uUNo/UyhqDFGajQwxFQ2Qw015kWo9p
dJ9OnP8GwMxtv9BWBOniDW63GSqsjDPQURYYu8sFvCF/c0lSPWi0P1u/nY5KJfGaHzbD9aNJlWlK
luWGJH1Ld9fMrN4Q3YXMTph6UX4bxNz56E0cXlljcKNSeqVt6QL/HRu38WJli8lvTxmUF6r+XYQS
m3CxMsXknoJgVIamBOTHkzOJl5X5CdO5ueq/BwFXZpiAQ+jzaZ4rcAS84xaju/MqQl7ZYoIOtStr
eRrlJ8Xu4rr3IQ91Z6DCT2ULaw7PA2//mGijUGKjjwRQEMRJ6EmFhjdyZM3lhTTl3uk95CEss6wx
VdJRVcbcl4yPBFPUSWLPvJtq8xQfA/5HefIVirddWqXNOBd+OuUuCIz9MOVEnjwLDCQKxFBaierw
GVOOLq8HIn48vU2bH2S1BAYFE7GIQuBu7IfhlaB+7ce7GO1zHU8Umxfasr0KRVoTTLc+0+/961OT
s29sswKG9uMpS0HDAk2pXa+Ctzot3zGZvA6N2PSmpETy0FDKXJpvgb5G5jU7rXYGlzZg1DUHEzj+
zOY2Cyk2hjpUaMUwchd0FFuTpoIcAEyspz2CF/Kx+U1SxqDi7rEuShMS2emuRt2OqhWHdg7qeL4I
AO9j0b+vjlEjZHQ8Hc0XQeYr7YdK5FF1bt8QRy9n85h5qbQE5PuPWjkVKKJCF/QYNYRDoFvKT9Nu
IurKGgNyWSfGyFTh7iuTA+VEU89Bx+EWyUE5UKESXiqfd7bY5CYRFiHpGlqBuZihZ/3vxYOtfucX
rs+ihlEMfbvQFDikOtNsL36lqtYxCq0g1Huq7ob9vvG5S90M2lZby8RNaY3W34aArcq4mJzWknbk
S36Qf4mutDNd+WrG1IsvuSk0BRRe7xjPiQgTQImZGuXhCPbj6NzwX8pi8GI1zmEnTPSkxMDLtEPJ
sBgmr42nPRiRz7Mp3nOO+maUdtxOwkROYd9VipzhOn5HlLZRmVz7DGFCJ6hQK7Xe4VX3ohqkXmDI
0xY7+w18RzyLDK6ExliNRgwge29RbdtFkBE38YhRMQXBXNeqFCIHGMI93yXnuIkzK2vMKdQQP5Gi
gLYOOGs6yxinH1WFcGokiNuCwlHlyRmkqrNmjZajWqW3p7LaD2hG5LjR5kavfghzKuuxT8teBoBT
N6IyGINV7Khig4JHOz+PtHlfHM2xzUqq0VZaVuC7TtVgm/llGX0/vaDNoGhlgDl+E6oewRiYsT83
0o2sRFdDl+7kSrpQRF5PL89l2H4jSIp30OLFM3S0aZFUs8NDtaPdxLGn8o47db/Xof6zexrMEWxH
Q22CGLD9SLJG+9+Xxm3dZk9Vd+wccuUg10QnPEj/+Uyhm1iz2lT2NIqzNvWUy/DVm4bbR7x9I65s
McH/hEJOldNCsOzTefLlLL5oPWLpuBugfGNPX077yyZcr8wxF/6gFxkZRzikgGHVWL+cytJeZk4A
yPUUBlwMqHktivJcrfkjLUBPGDctxjnRrGxjZ4aqllfwlDh7QMbJTs/oDFeUPVC2XBo08W72zYt9
tYUMhCSmEC11WUKyxJAflsG4kNX2RxQK59CL/ARp8NTqdO2/fTZWDmIKoyUroJjqkfQg9wXmJ1Or
Lrht2hzHZ4UaMRhtBJAv+cPndGSIfnde6fmEszqNs5wpoh5A+VK5Qvu++Vmzazv14/NqdDANhGbt
zE4/nXb+v6TtjjYZVMGoZGwQFRc7DQZxGbnj5McQFA2sDuRz3bDj2OPtJwMkpgTisn5EuPsEJPFh
vNZ9mh7m3zQ8IDEZIOmAJELd4YVvIk1hj/cR9jNwdFeo0BfcIUHCq1dyd5PBErlpoJoQ4j6gQiyR
8VhD0z/Sfkkiooa2JO7p7eRcpuwIaiu1SyUsaMKshf5TJwSXyJwk/zFAYIUb9bArSUnTPuQimEDx
8STdiAlI/aPo0TcRdxs5Vx2r3lgO+oKOWrqNYEWCCHGKaajBqpB3sAUfxU/HdMLKbQWHz3C1fRsc
09isz5TgESl0cBaBSM1WoB4uRY1dVpF9+sPxzDCOosRqMeQJyX2ZKBhFSuczjXQPIhpuOYYo9L6O
Gp7Xw5JrNtIo6pB3xfCw4uq5YdWyea4hT1SWjiKhQ77AdP3IicD+cvCORpnYdoyKPk0rGU3D6B2m
Zck6BnOKPbiKjWBWtEJHTXg2t4HlaJO5g4o0SHVoc/0BliNQ86sPnI/HMmi2owaahFCBqE2bQbHh
ZyNfhBLnu/0FSp7Xw/IvCuJsRpOIvDgNy2kdjYbl0uGNlTTO7mnyyyxOINRGYwzjn2aS/0F4clwZ
c+WAwkmDktoza2+rP7ZLilePb0n53W9J2dShqmaAM/PRX1c5qqrqFmOakJF/3SpTHPgYsg1fR3PM
HdeI5aBgVj3wmhCEWSj7Zl9qdFUFsjX1PBogni0Gr3KcsrYlUMArC2mHLKOF0QRLBzvHVN2T+fY0
am0JPGGi47gyBrbCTk7Lkhbo/9AfVz+KvWyjffI71WQhDshgyhijZQ0dEHj3O+T4A+h2rL7khMZv
VSrwJaG6RHWzKVUuRJfKvbHjW9sOa4/GGBjL575QMkGCXoqkXxVd8msKGrRip0hxQvHwOjc6l0jT
O0gdX+wxA2RqK8xDoWKJ7+0T/cvb5HmdbH9C2wxdA+GgAoPpy0WN+nQvDXfjuJwjNYBeOk08L4Xh
qxQ3jlRImS0tzXsKJUe3YkeRw0jLiN5WkHEULrN0sWUuY+72NXhcIoNvQreUwiQjt5Psw13rp37j
Cr684z2EuFvJYFs6tRi1HIpH//wTKcE/3xgn0X/t9eV+XBUDNEZF9FSa4SrvzZE9VnpOWWTgptTA
ySJowDR5TMMdBL33aNoGe8FMTBtxaODLkvRLi8fJEmboek2tDrlaOZutsAmUXbWY30k6KVZalYId
pUZyqRsI/Yvg57LMpaUV8a2smGcm6dx8EL4FvVKeVYum2bqWCz50RdzCAEkPmiFOA9v2jX7cSAbX
lLbR9LKHAy6xaBskseLwOvx+2sZ23n3l5Sx2qVoTiynNoRaGV0BzSS8vBnUPeovYdNu5sCXjc1WN
lqTtjEK3BuW8xP2RTv1FNwbO6R/DOw8MtIm5aGjTiDtYSQa7QIda/yXJvgwqFBwDxYqJn4/+aYt/
CWiOe8zgWhUk5TRnMPmHwH7VIMLPgdADfcJR2RqiUsmdUGSPKPrv1BQc9/k/0q5sOW5biX4Rqwhu
IF+5zow2W9bi+IUlb9z3nV9/D+Q4oiDegeJUpeyHpNIDEOhudJ8+h28m5n0SK3OBXI2QCB/sGIM0
be1LwSEV7SDfRQzrCOOXVpM+D7lqkFWUqJ05hm0FfRB/UQWkZyJfxrcSG9OMV1AWpAFYRsCg3Nnz
o+7JfumVQSoIAOx+nftanCMLjXhWaIirkXXfavWwgm+UJpNjKoI7yP4/5+xw7muWUmCxQpa/pLGz
5uAXWoSKfzuj9tv4rXK+RLNqNZHjvx8ibIBxvUbp8h04JEHqx3cOMzlpaAshwyAGmq8FE58OCnDp
Kl0Wz7QEzxFBKqRy/oIOZAUJCmoAkb4+1Wl0kZD0JBUN0AaEuvFs/rQWsGv8N5fBD0WAPxgdrmHF
K7ntensIs9EBH9JFRoG2suYviB1erNJTNFeNTSd6qRfT5zYpm+P53yHYaL53mKxJVlqzhuigpoc1
b1GJqHyCIFgWuT8aVIBNEJljb7VNjmsWVdtXM2hn9KS8At/p5Ey1eWMazWMEIQR9qp7OL0900flG
Yl8AGWWFym/Zm3/1+Nt/aP4TBfhGIqZO6KKqiAJj85zAR2Bi+Vs1VVxIevbyZ+67xvmVLprqGGtD
f2ZMoM9SVJ401b1jqf2ntUgeu2Q5gO57AOXvSj0znT8XRalAeHC5r6TqFEea7BjpUNnJHJmuIfWF
X3Z4xunQcbeJFLlTHlM7XyVvjhfNrkDhN5LU68ATRiFgqksrGnagDsExJqK7ITolnCvTqrHuVoIa
GUDm7jg6WeENKOGqrnoogEUM4/vFl93CT5dAVJ8TeFGN83Blm6fh0CBbCsfIo3r0AA6E+/NnUvTS
5OGkkZzLvTLDU0sHI8Akqrse0e7SgujQE4B1YlAaW+Y1JgT9VLexw8KehmiRnMeD6metywZierpq
nrzMtiaa+XqGQp87nVxGJFWJqjcV/Aob912PbOCi+wtYJON+9qNDDQWl/jBBMMFd3N4x+ovI7VPw
DIrSCsGV5LGlsZoTZWap0r+XyxOknTrn2tZYlZsS/VlfCv2mPBXpB90Eob/+2BU3mR7Zo9QKViey
qLx2prFcd1MD9+3jMoI8EOyl4IkurY89KBvDLnOkHE8Z//zh/T/1z3+cHK9ZqU9W2+kWdnQ4Td7n
LQj+02KL2n2C5FPnfNxCZlVL2Nsl6j6kM0hoaOVQzGUJ1iRIa3TO38wWTUivIkhoYZTeNWB7shcT
IT+elPYwliClS42qtOe4pXYZt8NlLVmhIDKKMmCd8zzj+Bvuqt8QH63hg3z8RTgHWt4/0uPcZnJ8
7dzCytKCgjTJOphBdiCgsJlPBANRTD9EOIoveMzrnMOxBhB6mCb44dHf7932mOMV6sWu5WDPGaP3
H7erXs4p54Dq0UxibUZW13nEh6fz+wbNv8HFyJcjH8rocP4MCe4iXzfvIyORFPDg+6MZHk1M71rd
+jFJlE9LQ05qO9+SGQrItXU6b1YQKflK+tKOsTnWRhHQBqT4hWXLxuj29WKvJjTpCxHF7z4E8+Wd
z9fS62mVxyVlt385MlwIOO6AyLZjv7cT64bJeohLlaIczuAKTzIaShZZnovq/3YSTBAZDc7hRDpY
UekKl5pH31bql1RIg82c8pnAaHC+JgM3mhHOOCgMAaJ54XG0W88KIGOOi/dn+NLN9+KcyqqYua53
wNC3LmCJnb1emHfmJwIuL+MrRnfPH0aRCzPYad1k94mUwImZrDlAfkxtYte9bCO2x9Z3I1bcTH/Q
KtOZc1tK7X4Sgb3YUs5tLOdj5k5KdD2GSEqz3Bj5hyRJnUJ+WmIB3ZzohHB+pQFHVEsahqSjsjNl
PyZQY/23beQnymU9gfap8Zy0MPQqQzm/f9yIbcuZbeMZ+Y11GOUyYUmE2sZQspl/qj2OY5ldxFN5
o1SxW8WaYA8FzpJyiUuhAtmf6KAhJMiDH9IWpJHj5GZTvvpWuT6OVVXbeYk3aJ6K+PRElUp+0t2Q
JCmhbL1947LpKqVB/YfYTHN7+dZobu01x9AE1Z2wfi4IgjyV37rIUAxiIYKNVhVKYDhM82l01vQI
+RkMVomyp+dyzLlvy/kabTbKKq0xbFAp2vexyP4iY+w3U5d7EC0Ivd6E9mwZyZCpb1F1UJWjlmlu
kyaRnaCaZCN0jX7dkMfarGJfMQYAd5buyhxVCQr3rd9Tephp9bkrB8tup+g2WfTlXs67x3iZLMeM
JXvAosEEbA4XpNO/VpPpdRrj+E3mh7Yz5isykfvzt4et6dyaOY8nd2qvGDMaPtX8ZViDdf1Ly+/O
mxDlwDyadqYqlNvDt+xTf3d5xV9S9JyinHOjMTGLvMeLTbvSToblZMiepske/Oi06M43A23Jym1B
BNjrDgKLk+aeGHQkcH2Uc30WJH2laqygHtKC6m65kpfYFeyswASPoKVJVazljLpf50k3hjNdRWDd
c6yn3sN5LNz4ZLlKK6j/iT4nz/23NH3XlpYM8ouiNv0oN6NLuZ3Bsdd6ppSXdljmD02nHHML4ql9
XSoHtTc9qUMATXIRKk+0A5xvXNSwjscK/olA0iiCkFmUCejvnl9NZ64Ij7bVoavdaibcb17HF20T
x3gtSnZkYU5Im6wLks7g5p7HG0Mtr2mn2xLVXGJOJ5ANZ/aSRJiNG02H9IPDCnhaPnhlEwZ1obur
NmMCu8G3mitaerKl3Ou91XnrPPkkAvVLG6mnWFXuJR2ZgDokx8yqv8T9qD4aA0ZNoaJiVuZhyrqT
NeWXqdTg9ymXmdlZJ7rqix8l5fQjGtKfUVVA8SGXSzfJweEQ6eblsI5LQNP50BnQZxkj9Vq2Rm/B
RKkg19/jD9w+nkz2DTd5TqOs+QoFswLNirQ7zG6z2h1IUYLMUb8oFu6ijoH0T/FJ1LYQnQ3On4fg
4F86ZPl+naeOPH+s1VlwF3YtYM5Z1hTdAKaEK2IUbVeGo8KORp7mtiXXjV2H0lFwy3fjv2oY2EQV
4lMa50iiKSIY7Yb/TI0D0ByYcC5yD4znKHwxWlM19y6RJAYLwzHmzneB9d2a0It1viaUocyu9jPg
yn+XaRnOYmjeibPYDUcbY9yGkiHp1oXhDxq6nKTO6Gw9Cb211P8IWgGWIGrg42ka4XJvrck7hGk8
kjovu8aGeuSxv0gc5ZvmK3Z7vwgJGHZXtjHIhaQlL4ZqSJFv/8bLMPiBepBCx3RV4NmH1hNXvUVG
uZOjRkqJBhQKQsNwP1r6SSVgvdMSwS3Yjwgva+NRIzU62WPJBv51xWFDlBhDYKXnxJHNYPWGm3fU
KwQr43EikMWSKVVYHv6PyS7wJZS7e4/ixLzL6m7yv1knF2z6Nenjmj3Y0v5qWj6b9LrQPhZR7nbL
jzJ+OH/xdn3LxhjLjzdeMy1NqUVVBtOUeBoyBk05EuUPu45lY4L9hI2JdlG6RAYPXjCGuT22BlLY
DuJcYLA2T6WkeVJ8VU3keH5d+8/ejVX2aTdWJ2mcQUaKT9d5qt9EICIZD9IPDR6s8PPBFT4kRBvJ
pbgkB0NDOeMS6DabzIkdKYSw6jBezM7kkisAUlxzEHy8/SLMZpGcf8lXEumJifL2Bp0WEdeCsID4
mu9b01VTkWXLohAger2lbWJEgMZgzGNj7d1YuP0P+GKNn7eg6kw0REQMlbT0Qer1S7MYvKQd7vKm
u7Qa89iOBbXbkIzOkq4+crQPQ/cH/M4alOF/L5mfxkDSNWsKm1Vr+7t88El4Oc6iysLu/djY4O97
paaGxXiclmCkz2TvihNGz89fy1m6U+tF95hcC3KvyZx3MKTuht6Nfc4FhKQvx7TDGhlOZts7EAOZ
hR+V8wULqIi6lA0fs9bPemRkPb/q6e+aSxKtjPMBeU0MM63wuP89+/F+aiB2vd+k75tN5K5/U2De
XtZA/k3mi7hSDpiVtQ2qgjrlr/OObTckbQxxV76qDIifqpg2lOT5Oh6W1gYd7HXWg+vwvKH9hHpj
icsllLoHhIqRORn3nVcDeoojWQWU3DMIEBBc/hp9esdx3HWkOkWqCwFUA2Oxr71M2XdZRSiuw+QA
cgsUUDNdSQ70AsBDhFZIfZIPdPl8fq37X+/FJrdU/Ix0lCVW+1Ji0CzP7mQU7qIXdt4/nLe0//le
LHE+lMjzmOdRVQboZOk6sK0yYnxonzey71H+McL3PSKAOZoK8jfgmhiP5KI9LBDjlS9Ebfn/ExBe
7HB5tITpsTQp4DneDGn+Ib7u5VjwTY4UpGZquj57jl/1VwxNPrNMjME7/NS+53hZGecT5QS0YhqB
JCoExH16aAAZBTE2q+fUQSYiK/0/N+3FGucV21VWW9IjCUMDh2HfJCA7gLarnNHOmuPsNEe8usTF
T8FZ5LseXaMt09Bp6MPJtZdAaxt88ZioFMH6WPx66xpfVse5xiqbGzqM6GoyhWgFOiblJwlZe3yd
HjB5KHCPAu/BdztAq0Op1OHo59ptEf4YhFPRotVwrgLEea2SLmAl/Y0q/TfnUPSFOG8hS30USjIO
hlKgrFWotlVAZkQWVP53rRiyAd4UjWpwua89LulyVcXogeQbcoAWrZf0JxPqu+d90v7zbWOFOwZS
LEeAWC8QxboYUF4wnC5IAuWGNX8L9x3t7V2fvrHHxZFkmYpOQReOMba1n7NrxZmulyvk4xZu8uBS
06lvZTv2yB+d941h7oRQfaARmdiEjCXdSaEENlWFaRlbJeYMIIBkjvdpO7syAWOAObg6pkPT2Pwo
2O7dc7r5FdzRWTHWS0ymajuceqTOj6Uf+9HlzBji9Yc+oMfz9vbPkEbA76xAuNjiHCbKtaQ3e5jT
DFT4fsiGp+eiRjf7Ym8cifFig3OTsoby4QphTgiQI2kErE6JnvL2usqcpFrd8+vZz1QNqhuQRYak
Ed/EX7MaHdr2WfJh9QE/PVGvuPwlJxS5IgaXZ+6vt0t7sca+5ua12qdtszYUrjiepcFu4slv9eVL
pDSnkWRBWWleU5Fj1Ur2TBtXTVYbI5yXuZnfVJNFnAZnS06b20RfFNdYMq8s5svKArTCSr0hlT60
qxQee6T6bhUqg21FIm2i/e//sgDu+8/WQOiMzB5jYdeUFnYEmNVUC4cUd+Py5qtwRyBDvw53ejPN
/f6Mnl2Qc5+E84pRTIs6VXCNR/KzyUD+pBtODPRWTS8VtOiy7qbW/zp/6HaD12Z1nIvsqBpbq4bV
kXr05eLGakXTuf/HC798J84rQhCpKiYKlSwa20yIwPxBDmC3clUKP5x6pSM62sKLxLnDIi4LVcoQ
kdlsruYVmFEPXeUmv54xgi+GO4hOCOf3+go17HbGHv57kqL9CPPPXvKQAAD8RmNm0g6SVDmQrvDk
4utcD/4aG/b5gyE4izweIBnHOde7HBXWzPDX2vwqEUhZEtVWK+WoR9odrC/2oiqCrtR+hv9yInlQ
gLnERNZCHJe3FEWacJhNcPx5FIDUY1wrYTEkMwFRMa/07v78NooMcN5jLcM1r1O8aOfwCnr3aBoK
vpPoelHOaYxzZar9CG2KPx6Q24VJbr4Q5zPKdJnKBq1PX0nmxhs0LbfLBfzfRXLdjMSNtCiYW+NG
KmL0HzLtNtZnzY5760GS6xBTcunPZhhntP00TNXlM2JJgv5mlmu1LUWZ6CDvY9U2P5fzP9RQW8NY
4A10YsshJIDoxXxYMKCHn5qg0VR8z7+A514VfRgWQM94c75XXxt1o/fh327h3yoH7ycqL46B80Fm
SmeSDxRtg36YP+M1MmNIGUR70M0DC51mlj6ato//6WzzTfpWiUy9l2qIr1jZag9x+DPSZu+/2WC+
d5OlUDrURWvg4xG9+hzFMoZhksN5E/sDny8HhGe4Il01KtD9K4O8shdkxsf40rqcP8eB9qW6SCCl
W36yrjufnBLLNu4gmurqweRaH0fdbi4Zbj3xhaxbgu/J9+YhajmkCwMJMWySWt9oEG2TnMw4sIJU
FoEVZLDlL+r9O0yzvOnMueW72t2o9KY0oC/6p8PZ+4MQmw/AuTBFSjAs24AUCLICQeHFN91T7ac3
qWwDFfWMRa6D+jQ/VFh27qB3ev4AiPIFk3NoVQ8hz4lF1d9F2wzKycWxtY2DmDmBLebc9nLuaJX6
XJlYkkfk6wrDNHmQiUh596s7mw3lEiB9KWSiFlGB0v7k6a2L5D1BZRGddcZQ0kk3rZ1B+UyYeAky
Ib5dk6mrHkKs4Xd17hcxPttGMZOUID/hezXdEGl5sSLsjX57LH0mCNocFaHWryB+890YWvZZ0aD1
41v1x6oq7Gz4dP7wiQywKLJxcO2Uh1qEP3zSRU5n5H4iBDYJkkb+oTwqdViSAm0tzIBTZ9GSH1rX
3lJZht5lSQRIdMHxtviEZ8HsS6OgjJkQ9I/RHvO7OAmsAe/n8xu3n/hQTVN1Cz05mSeGqtKqG4AG
R+6WfmIstugjeZJXjZ8YseNyFBcvd/dxY5C7Vdkkpa0kYV6rMaqHpCmdji4Xk1SeVjoKToVwcVw8
b8KJTIbCHrcegPzZPfWboD1MfpfdM5Zj8STI7nf7Z3FEZknf5hxCXiEvlaEtgkRTXDXrHJQpgh5i
t//pqxFeWLaYDEonFb7+Fxcwei1Odk8QT/8WMRbZ23VJm3Vx96s3VXWaRvj2f/84E3w0wuvJQnKC
6l3/HDlLRuKM4RY2GG1HjnEQwzD3E9vN0rir1vcgl7C0KPTlE2rctjxA+CRzNIjwPLPTmIf4REpB
4XbX7W5scqFao0PWN4z4Ny3uBhkiK/olaT7X+T0JJ7udmxs1fxKcGNEX5KJzmEF1o2YqNr+j8/sL
MGT3abNZHhecx4IAbzCjp9ql81/DnJ5IJx2zzjyY3XIDzQinILJThaj/qW16L1jobs5HqUmJRQCK
45sjUxWaEMh5TkPYPKh2n3/Gk9vFEAqoLSGUN/maP7GuTOidt7zv2F4McztsWroyzjGe3HMd+7px
FVmy3RuTZ1SLc97Sfqq1WSO3wUWDkWIlev6YgFBpl8j2IA/MuBgX7fIdZDXser/JtkyTUMtUTaLz
GoBqIedgzoRu6Z/0TvYdgKXLOqGmbqoydzvCpMgsifF/rDd0ujABN8hd8wgi99kBLV3hv0OwfDdb
35jkvl20zGWSMKaxX5OtjKLqN8DhPbxf++WZjT3uAyYRHQzgav/kNu6lRmi7y9QiJv7kv11o1bSL
GZe6Pj1G2kW5iqr7ewZUBYSthqxb+Ift7SbmZZIigZgea5kTSNElAQSNBOddZIFz0YllElSXOslX
C/VzFmrHjIha4iIT3JlLEitR+ha7pNWJO82AJsUCTZTdQLPdJ+6MlaScFFojrrFRv+TwR4FGtCzu
nGkZsRITBfGgyzWnJ/cjaLoEvmjP326XxeVzyVrkKVnx+ePIY89sogD8wR5JlpOux6gC5pLBj3Ov
V4RTQCLbXH6nWKu61JEl+UO1OnLXLw4J5dhJjPamngx3SQbdP7/cvcj9slqDT/CyGGjnJm0qPLIj
zPli7N4nnnIQHce3h0VVTd3QdU2XFdlQnkPs5lLBuYdy0kIpQw7yy9E1fqpIS5KAfiEn66Q78UkU
vciblcGiYRmEKLKCXh1/jfEQSOtKxWsXGPLKzr/LPzCs0R9+gXcqP39iHBHhbenVwLKJRivZ9XoV
YDjj3A23GvDW06lPg3lVT1GWokv4LayFgktvzgtnhrvltBgXq4grsOB6kwdWMrcBwdv8mDm5XR0V
jPzEJ9OLT6LRsTe3EGapzDYVamcWWtevPWQ8J3FTm9BXTi0M4CQ/40QEdxRZ4C5hN3d1FuUpCAgl
yyFl66q9e/7gM+/Ef6HtGrirhoZCWxhWzGYZ+tYJCf3U9PPFmKh3NFu+n7e1dxpebKn8JYukNjPa
diiCSrsrpvaoAVVTxiJms90TvzXDUubNHZvjZB5BRQf6HDv8qH/SP2hBf4TQN8g0RmB/rfv+0Huz
FwLM43eH80t8Ozn56kyoMveiUroRqHhMTwR6h0qPpHQ/ad0V6KBAtk+HGrdDrfqxaLQPawupbEOd
FZs0k2TXIExIp2j15Hi5Imn8VxzJwqLAmwSe+3F8SG+SKtQ67AzDodXgVE4cGlQfMINzFGzDm2cJ
Z4kd7M03GKAEqFgLBOoZscD8nREuZkcwmMcQIBIW1t6ksZwx7vrLfZ3mYTXilpT1YUoYL1XhNStx
SR0/yFN6yNscmLswHH29UhCkG90ppHH9Jlj07u8gqoKMzAJakudLg35ja5QUspBgqbmdXf2QXYWH
4ogieFBf/ZHz2RjjdrjVKzByQWUOnJ2xE6uVXcii9eyFDroxwe1rFkKrp8lgAoLPic3ULfSv80V4
pN4ARprQn53FVdgl+lqCfkvgmNjvf+OYiEGhKMvQ1nwppFRMkuexzDiWUepuGzVom+5B8MX2PJJJ
DJUSQjCKznc4F5NUeZhaxjOHErCtjlw5zf18aFxMRbil1yjechCd112jBgogJqWybvKA2j4iVikn
uIW9gdsXhXZdngD8E5Qan0VI+Q2EMAEQZHiyAxTPfb1lWUJAu3EaJ6c8Lk/5nRYsXumqj+aPxpGc
6BnrBTZbOz2V15VfX2uX9ReRxt7bRx/upklNvCMA3MErhYuRcl/SOCwkA2D6aXGMU3OKvOhKhYr3
Mb5Vvfaq+tf5OGeRi5llWQ3roIO1kOXj0QGHFpVceDoGbANG5L4QO/1npr03e71ZJR9FQzUhS04M
3wSUGLQmPeYCQ1lGHbRrAIZaHpNIDaBF8BQP2WLnxQXpx7sw6z1JKx5o1vg9iou+RWvQoUbX4SLf
rOZ0n1k6+O6K5C6ai286KSC7nlzkjXaMeuxm1V8u4Paqs/guXMO7KDeOY4MORtMeLKO+S9T6YHTJ
3RrqmWPm1eViqXdmmDiNlDzJ07FKhqs47Z/0XPuQDNNpbuf7brGCqa8vqirymnQ+WX182acLfu3i
xGRyuxXqgiXYWM21/FFV5DBHBrSg09twVXQHgso/LcPMHYVWd1KdX4RVo9rA/B+yMYyhLZZ9RHPc
b0LdTdcCnNHzX8uqVWAMkhxUPp/WMTedioDKMpqDKMS8apO5yjBC+ChfLmrDwngzdD6MuTyaNPuO
vqpjKN03M0aRu2mv+4QeElWG6i/pQKEzSU5TrFcganO1QvJ0Y03tvG4RW0fVDZdUdRVwTumKcsNC
go42F3hXZ2ft9c9kTR0pNjV7NUC/Wq1f51mNnDRcQf9QndRwORYrhmc7MwdqfAoaK2psuJiLfqau
RcYTLWZ7kacF7iO7Sdvas0Dx34TpjUTUUzYYJ+AgB7sP68vGijt/SXp3WUWY892nhmkRC/hRVSe4
f69DsJqoXZ4w1pvJIT57ukURLj2rtUTOepW5w0HEDr6Xhm8tcnfd1HpVXii86TAYgZQ3X0mVfpUb
y+lbEkRUuESRPe6mh+2sdsjBqZ9NfWAq6RE1riCSlIt+MC9Q9BI9ifdC0osvQwvo9Y4uRqi3koxb
Hv0cvNXt7Gh0GWfb9GFFJJQxZOaJxtj2QrBp6hBU1k1WeeUytq6Qm2wy4D5HPwyYuCsJ3tPIe1u4
Yk5zY4fLJkhrWE2RL/S5EsjU8ZYP6qm1GZZf1L3f3cWXc/mmcKWtVFNCzIVbo6YfImXw27Ijgvf8
21IqW9CLFR4L1g96SbR1LYLlFAZ4ZJ8SgOoqiGBmLgb/HEEeITiJPB6snbRKtbQ4eybmnVFCYMo9
sU+vvxXHFMT0cI5OciN62wt2kgeDyX0yxrqE858W0qMmJR+yofhwfmUiE9z5C1E8q0ECTH1Uux+K
DPgCa/p+3sTeC3T7pdhP2DwVmJi6nHY44i3RIMFV2LpmHAr5gcKBnre0f8o3h4JLieQGYUa1JuqH
2acaffHYt5xp/aCA0ljMyLWb5m2Mcf43Rlir1wXnHOSfHvhcL/G3EwKsc35RIjOc000ma4VLgtOl
fRKUdX8xqZOTdsb9eTOicMIDtoiSoEYG0nA/jsGSRVwTQ+UVyOIW3/DT7Ht9zXgIRI8A5sHf5FWb
PeTyKqisdAQEO0Ugo/aR68Gs/pSVxYnIBzn7WP5ryNZrn8FDtnrDnNuGJtTv8t7tCrBwxT8Eu8ju
y5kF8dQRRpdNaijpBorFYRCrbucwYgVAp6ygcqPJF8/vCbaQx29FUtwQ4AuKIJ6N07yCwkjP7Nio
75scmUD8ADYTQZzcjVkvH43HuchDYyKlIhRlfVQ2ye2gXM9doAEFpytemoN5JHMF27r38t74EB7v
Ak2SMYLCI+7aAyA9fnIi1yzRgU8B/ExI1LhX3MALX7UQMNnf3JUbaQwviK7aH/Rc9wILYj8rZ6my
hlLja+coKbMch2CG9GNzsSfoNRU6uBnjytbCQ1bmAnjx27EH3ICtObbPG1+cJYMMoAP2kUGjWM5Y
XanUlgHm8HFAAwK+XeKwGCodK08Gt2nkS5f9VeQrqy2qle85tu1v4UJPuaZmZyyIbgqrH2Musxjm
x6TTRNIPu6nC1hAXgJY0a0Y1wqLRT0ZHeQgYXIpJVeWnyf6Tx//WGFv1ZoetQSV9ZyAvQTutAIlL
0dujEn2sFBKcvxPsV/OexgKkAsdUR4ua75dbeZc1+SxTf5KHJ42Y4A1KPp43sVvs3NrgQpwag39e
NWcMGV2ZQVR5MUiMsIMgAmFDDBra5J/BlUr/ZFSSHdTN6rgrOESJBPiNisLNbB6HnHQ2bfqjVBgH
wRJF28i9MWS1WLSskpnDluGyowu8wg+9HT9Bc8FJ3PBW5F12j/1mZVzI69JKKrvKQnqc+QaRPGm4
zaNa4DD3cq7N9vHZMfg7lzJdkXPJRXLQpyEgQ+NrSfMpVsnt+R0UmeI8mC5J6phWC9gUuui49kZh
Fyb5tvbVYTJEtJO7Scp2XZz/mvtKH8sePoPNqtPERopn2pZX6xgwJE73oQJTmBuJ2MjeIkpfn0a+
jChj6qOlJvTgDBBcUaRHxS3I46ExAVY0W9ft/mm9Qhy6ErXX9iLtdrmc56Jrk4890O1+RJdvUg/2
eksLEAcdVDq/ULULxjwOClMRPHcEd4Ifqggj2sS5guWuhX6tU3C/LYagerlbN9wujXMtk1GSRSlw
bNrIZWToRY351H+APmUNemJRsrkfCF6uHs9YmEoRMctBYdHPDIj7TL7saTfPDDWBJfIsuxcDb3oF
6AqKQVPuYjS1gX7PErKnfZSAXnP5kro0dZQP9EpGTt06aeRg7iYXNmV3P9/GMHdJFtSFwhWM/X6d
qomjTvVtOEqCd+OuF9vY4IL3rCxSnDfwz42FKYEGycJUYS2NKchYRHa4GzCrKZJMCXam4qKB+J0J
WG2ZeeddmMgI+/ebmN3Ac9E8mxDmIhT24sM0PUKE5LyN3dNgYlIX2CjNBDfmaxvZ0kYrRAqLIMRk
ubokdiF9I/UHaMna5w3tB+2NJS6ixVNu9G2GU94Pdh15eedFtxS6v5YX9s5i2cr3cUFbkLzjSbx7
8jamudiWtuNICw2mm0FxSxncrqYlEBLafeNbpkbhkhWABXmUWa7T1oxmnAiS1L0dQdPbkfvosUiN
xMN//jOc0w9qVH0oMNBmSroLppEHwQ7vPfIsoBSRt2N+yuST9maWa9ST+4xBLtzuNvere9aAkEH6
0ZX2chClDLuPhI097kLH0ZitUpKWwVx/lMsn3TzJ1pXVfzPX+/MrExnibnVpocNpriiAFgO9rqXm
shjqQyKRxG7V+ouWCetq7Je/SWI3K+Oud1zMWWskOh6vR/M0XI0HzS4uTRvikig2KAJxAdHquGue
N0M+WDEqHKWBFw9GjO7bWgNaGBx9eWhdJ6lIVkhhV+3c8rggZ6X5CJ4niAAXsWM600fkLJ8lu3Oq
oL2gaFjJn0akEd/UYLmhARSQwfMTQutkOQwQCDBkQVjfj7lAL4IXEfAkReau5zAt6F7IGQVNTXRo
Pi4/smD6q3MnNHnRd4G4lCTAS+861heDPBpq7idIoOiIRHJ8lRJq95ZnKCIOxh0jFqKrBc4AOFdL
4z6rpWG8o9MwkDnogLlqT2W14EUretftJQ941xkoOivAAgE4/9qBG6ncFurSUX9GpR4DhQeomfR2
+jShjQxm+VL0sXbOzit73NWI0F8uQxlBCSQ8fldCA2cJb9eUPLAGSClllZ210e0Sa17daV8rNF+0
ufyZdPlTZI23aHrb0Bh0uzT0TOFc4l4e/urHcXtuhKCgDXvUOtmrCRzlqPv4TJRomC5wqt3wQj6Y
dXDeOe15/ldGudsEHYsaDT4DFcpje2xvKqfAE3R10BkMhDCfHcf0yhbzJZuUgE6hsSoL+TU48W/F
md+eYFAKqgoDC2impfIneFrSqKzaJAmgk+qYybU638uqSODt+bK9dkawooPWFtViYqFu8HpJi45B
w0qfQVw9JP5o2YlsN7W3VvY6EKjmGOmFrDYXEHYRJSQs0X1rGHk3NaAbYfGknn2OV0yms4npP5D0
3bmnbJkv1rhgWSu5QeaxLJ+DMyAf8KuWN56YhGLkWnfnz+TbkAJjBpyPir6CofCl0GiJaNKYSxI0
U3gtr9WxUVNPaUCUCoEHiIgJXk1vfQJwMqqOFBL1QuBLuGuHNmKfKpUBuDuUOeQ5v4KA1oHI04Uy
zU9UlZ7kQn06v8Lnr8N/PaKhvkRlQijhvx6VRrnvCYM/U0e3jVMV2aHXnZiATQWsR+KkDxL2GNIn
C2qI4YW40bL7SYlmgCgbFVlkz1zcWloCslQT42CMFMHooAuU+r9KlbTzC19ErUN2txnL1TSQ62gy
X1rrxhGwmgmqOVBWC0BEe/8sTKb6oO4Gta/zbSkhZa75NSt8iaqiO64V35iqugmmW0N50xHudTWC
Vhdw2VqAkjCTQEqc5Khfr+CEhtSuAzJqkc29U7w1yYWaisxWXhiAYplLdVW112AcP1DjmlTE01NB
Erb/MQGMAvRLl2WTfxbnmB+Kl0zdnUn5AxY7le3mizXOGxQVisphI7PdjA7TCOCwibFMj+mXY95G
jGwXLo/zsmquJnTsUdf4NXIDqcXbX4Sb75pH2YscBLM9JjB0lL7pVCgR2OSmSQ6fuV5QahgCDNy4
5TVZPClAb8RNelv5KgIt7FulqqIZlLDZkdeRpKVFqI06WHCXSD9NxjDbcSsT6MBogpfW2/oXvh4e
y78NcRFfroHf6xfUuCWdWJAfCztnjI1HCGf4ZjwBk13/j7UrW44bV5ZfxAgS3F+5drdWy4tsvzDG
Hg/3fQW//iYkj0WheRqy5/rVEaomUCgUqrIy0eLqLOoXVZcI0o3zuXzmOhvjXAqAybu8T6YmDZde
P6oosOvx0oRRNjxKxWw48SK3R43EY5is8l1CYp8UEBDozdlbSt0HPbeH0sXtlEkhMGF+PIwYX23D
fqoCQYQ+z1Ve/1AWzja5SjxEPZqaahIOVgy++Fr6Cg7WHLIEcewnYIIOjRUtQWKoB9nI79osHx0q
oXZpJek7I6kfoqG8h/rbPzPRPhSNYXhkTSrPqs3OgZ7fMTVWr4j7d5d/9X6Q3SwvF9SlSG7XpgYi
hclbam4Ficug/VFB9XHxy2OaYUZf+qLcD9+TzM8+FoL0es+zCGarQDaMm0V5eipt1qzVdDunBpAC
EtSwi+Kz0mTe3H6rptixpy4o9cStTdHE1U4GC7L/jVUu0GpZrowzbp0/GMdlf4q/tgmoTRScHUIs
Xl1gjOR6Lrocs1dDaNTTLeY0fvtxh495scArCKAQvwD6blSoEq//WEZ1O6YdyridwFH2gs3WDMsu
NzuVNKkxGQn0pdBDdQywLtX16mSxJjjuT9IAFxZM524KpZijsmyoHVSSedOZXXNXJMoX1Jo+RlJ5
GrUVyVXzcTCi0kmjBmoCWfQ+bakLDs+jLYHojcZkukVr5y/DrEQt933P2Sw2d60ocySZ6Qi+OiLr
J0keIicpMl9agetFTbFiQmJLu9zHaRrQcX4YqXYUnNfdE7P5BZzvqnYJRSoAJp/y6vxbdiSu/BeD
QTF2fsPprwEBZTlK7WUn0YWza1vFGA5RVRxXPgGMaanXlD3xdetmjh+H7hCvpoMXZm9fwwOPY/xR
8LVsPc+8wQLvum4bOgYwOa8r0fisqxSMQv+PWo24b8Dk8Msk54Co2Jegf4ZJJka5HNuQiVE+EyC+
ga1z79LYWuMcKkkaG5NBFuO5+ZeEnDFHqG8b1hdZ45ynmvNRnnT9WYFPhsrJ9Ih71dVPdSAdyYNg
8/byWWLL7IVkGRgu4PKTstWhZTqA0oi1q0EnfDcc+zDytA+Tr4BUEiOHXhdGvlAC4Xz8Bju4scul
KwpkJBZ9tszAnKsPqW0660BwNkz5qKQ9aGuNeAgX2fLAucRGOsrvgu/eDZUb+1zGog3VWPYz6NaY
GEkHSPV3NkEPEBKmc1poWQeTdFsID+e5LBdz3I1ZLv9IMzDfxDFQArUm/ain6rDMbNZXn+/bqFf8
zlT+0Uj6iZLkWh/i0Gji/mhPGeTloEsRV/QO5C+npUj83G6/xER9WCR0BBfpsBqQGLBawSN6N5hs
fi77/82FokdjkswJo4s1QdGijE5S6s6CrsykfVDGg47WQSeq4O90kF+tEX9ZVtJg1BqNTLBVpIeV
+B1wtx5Q+EysQsczsvgh6zeZO4m0n/eespu94fWYUfItq5SkoGeui5MUZUc8eO+1GpRBrfRXE9Gr
jBaxI/BDFhzPgufLCvNX6WK0NDE6XNnFtRXKfn4yH1ihTgbFgfCtvhuoN7a4OCbFULlbItjSvhZH
8zPDNGHW8coandWfwsT/fUzu643kIlmsppZWqVYVVkbzdxkRt1pFKK39y37zTXz8knPDSNC/Qmy2
whRUuPTeDFWXSTYIy9r7e6VaALuhn6XyiTBqc7bWWk+sLVbIgOHPhRXlRmxrPzxh4AvkEJp6JqsV
RcUYKyuy32pOgBoK8Ep2qunwR873YoVdRZvjnRZ2WrclZLXGkxWq18+6oZD5uHvDJbq/eC+2OOfr
1KVJc0ZyeMbHLwQl7i0eJmoxyGbJUEfh83l7xX1tVKD+J+RzW31BJ0VqvgqWbu+WRn6l6aj1qbrO
l/qWpZftdcAGsc95kVx9G4XZbqVka43bKL1ZxiVl5CT/bxnI1hq3VXpa15ROWYTsSjvlV+thcqKD
GUYYgZCEZSd20fMBcGuMCxIdvm0edEzHWlFxZS6p6TQmFMjG2HJLrRRU1HY9Y7NrXLTQ1kzq+5pW
YZQ0RzppEDKcFh9lYkGdgf3oSx/FZTcR3tJ0GNI67PPlU9XnoIPMa9MX+KDoa7gcpmgaEG5A/jJs
Ezf+Vh0x/BBIt3ko/UgxwAVsKgYtxNLsewd5u2FcCmNIKGilKTiAoIc7XLenFFRSIK6BBhCGO0Q4
JNFCcgmIqs9Uw3sOOi/Lu9j6lpBHwRoKvkbl5phGrUGGKbFY8dxwif3SfbNu1L6vo/GKgq7JZnJe
x9vOmGqlk0tMC0/qyVg+qiq4uucQRFnen3wWwbyyiScZ5l0510jMoTDnGOv2+2Rm7E+d+bqObi++
CE9AHq0zVFpndQUukWYIdR0QXvmvqgFlCHQ1Y/nTn3zXxhjnfF0DaosVehB4rlB/+ns9yPd6mB3I
IX8vTJd2fQ8Tg/gm1SQQRHq9W60mD0qSwzUg6AeQuV+HtquGzdUz7rtxk1zYXdjtaDBhoX9tst+0
uZE1q4tpwqQmWe5LwfO4HJ+n6hgGW7F9xuO6CgPJ7iHYWOXCYr9W8oj7+dUhSBVPDorDG6CFbN3O
HGZjjQuO41hVVa61T9DCd1ZYHtJ32t8DdSYfk9EH60H9IHCa3bt6Y5A7DIqMpB71iefD8Lv8yrsZ
6XYLeRfVbZDKL0kNyo3ZR87rpacoMEMCdZ5eAJTbfSptbXEBhdaQyEo0EMHlzhBMELBRiJv6ETqM
fcCo0jCHKY7J+9mIpQIZgwSLgDONc9IIfHeWjeDyR1Rpe5UCkHoRYkDYT9H4UAaMFXjLYsYvjyQ1
vVqvrGv1FF2Jc+7dsibD+6gaWCsMnZfVsAjtrQiU8kxRc/CiUPnQfEdx4J6pHUmuYTypHT3x6omK
dk+TR/yZ0IAyMjFEQzQ0b18vKcjNxrGBok6ItNYF35Nbxss9tFquLcwK3WIssPUBkp1dezAea+Ag
u+S4EPURRE3uYKL7WXZ+ZyDWD5FbV+XJSKZgmkApY+VLkGKY1YkpvbKG+L6UNb+w42ujS691sGXU
CbhIlORRxwQ25N0PNkQ6RikBB3BrYnZ/uFf1DNznaiuHK+q7jVydltb6uKxm6wxF7o6YunBbrThA
Jd7tkvm6gLiq1C5fdGg29Z0JmqW6+BTF9j+WvnjSQoDm7HS3r7MgKk3Fsfv0G8QUPamxvudrflWk
pQwoJL1GN8ktyHSaNOrYhD7MZQbqcBN07MNCIqeyptuYpLdJk6CtXo+No2rt1aCk3xKrxPDzhNnW
pfhop/YdKfLj5Yiyl3hpBEQcBmpm4DjhAkqcT+kSzX0Vgm8OxBVOJt+QQljH3gtbGig/wFmLphXw
IK99AqRm+mioUYxBWiWA1jVovZWHJ+aYg3Rdi96Ce7fd1hoflXP8q22tDkcLLKTFSasliKTMDs2J
B2UCZ5VUX2r/GdEtW23FKZcHtTgodhJcXlrRz+CWtrZnWuN0xmE9D047hEWWOJct7OUr2w/l4rOZ
5DqyczsOo+ixyT7N+WGugxiy8bheL1vaAREyFdCXHeROdYbXPaFtmYSvCNLVm8nvnIS+AREh+DZ+
lkVvED6zWI9DAFHcbOj8WUncLMWZkd/Nq5BDaddDVQVfCLUmwLK4DCkbV8YwkjQYEmBjsIUX3XeH
3iMAmkj3IjIT5oBnIXJjjEuNUKa220JFjznWI3fCQMs02/eJfb2uk8AHd7MwbWOKO3l5rw9ELow6
lFT0VkkMAGzlmfH0oMidZw9HyHb6phR9oEmoJB/Tzr4yhkOS1QL/2T0Lm5/BHUl7asdhXYF1m6fy
LsnNT72tCkywLzlfVA33KkhdWZh5HWPABLma8xolIdWCrFXcST6osyw4cbu4KE19scL8aJPV2ipp
1ySVkBLFuJLG7Nh1kAh12uqEl3ExurrkdN2tQR8is3H0QnJI/oPqnWOVsQeprt6p6tmNm8clim8Q
2r3Lx3R/DcCHAeZQPMx4EgYtGSVVso0oaLNDl6uuuqDkvLqXjex6r6boFt4ROjS7uLgGWVnJRDsr
DvulzhxqrYWLQV0UO5rmbsx0UTTfy+ih6f7LHBfk+iXOhrWFvgqetc3RvmKT1Vg4Ofgz8WV0NVAJ
w3PVYGPvPFi6UPSxWVKkaNFNddR8MGbclaCX6Fx0ov9ks8D/YRgGZoAB5HntShppJdUepjhsoPyq
XNnadW6KZB52o+jGBrd4KmgE0rWQcfGOCsRR/kmlQFo/GBLmtgUjO7tAU21jirsh5toqlTlfowCk
Q57k5Kf0Rg+TQxeKMszdpH1jiR/oH9UM5F89LLGKwO8+gnZXEBk0YJc6Ad0PdzHUWRHnkgqB87gf
nVoKU3ps1mNi3Ud6KnCI/Ut2Y4tF0U1wAXrDkpKpkwI2GgfYIW4h77u13I4emw+YD9n07vJR3o0X
kAzFPI0syxpfXga2Qu3LmlRhDIQFcKwrJtXsQRMEzf0NezHDt8HseVVni3m6Vd4XRz2YmyDycnfK
35PgLdDR3T3b2OOuAj2iqzQyvfYGYEQvSXovk+V7wDcwBkVRngXV1eV13A2JG4PcrZCgcrl0KUWy
opa90wxAHDZ4J2e5T2tLRAG1b8zGIBRY4EyFhwNndgv2LAVBfo3QyxsdScVINqhn6bfLH8W87exC
NV/scHe2ROMMxR3E+c6kTmm3rtY/Xraw734vFtg+bvydNDqo7MyuCmdt+WgYBPpNNRiXLF10L+5W
FzRMjgHTQRT9DAXfJwB8gKgcYf3r7FsnBUfLZIMcGIIJssOA8rJYGWZ3/SwUazTM6qtnAHhDt1Ml
SpGd66TxDUxT5atICI3F1LMt2pjg/G6AHGRprEUaDiXxrbj0quW2167M1gij4X1Dc6czRad597Ns
5HIG2nlASXOb1plVN0kDSgulpJwsbbxZQMt52S/2TOgy/jwA6Ejz+eqFllRZb+ZpE3YQS8xVb2gr
779Z4BZutZbcbFsJSS8QgF0BFQDp+2ULe6d0+w3cvWE1ZkwHO9GDQu0dXfq42B8wP+jQThR7dms9
mAwAZzFhU4l8wWUkOhPsnpBbg91j+jsGAtUZUVNWHIxiWl5DAQGRPQMk6Ve9AFSxWyHc2OZ7DrRu
9ToGcDScAjVYj+shHsD7D5z1KTkZf7Zpvz5U5cJ6uSikN6E8GaqN9VCo4wMk9AR+sReRdKwhxE1N
w7T49A+VHntsDVAu2Z3i1PNd1hN3iYVQiT0HR4IO/ky8U5QzKHVDlj4G0xIEBeiRzVKtXqM6MAji
pXK9t8P15g9rnVujfDwf7LVHn7fCE55JbZT+s1TV2xAGewu5NcZFCZ1GEPUoQfGSRv7cju4UJ363
igLF7nNsa4bLb/uk/qnbhtl+29dOy5Hphqy1Hztg8jPd+FQddAw9Ww1q1qjV3SW+aIxi9wxsfwOX
+FYAU4zdUD+no/o1sP+37MnwJvkbFpf4gL+xxY9WFnlCjJzCcbJrGeQCZAHRlAVpPi3QFycNRE+U
JzbZS/a4I5dqUZKtINMNIq3qoDVt3thLrjhJb6jXY2V0bp+0kDGp8xuVyvcYSbyL6qVwwRk6OZVs
l+8rOvttqvudBPkoRbueu/xLkvf3JJ5XvIUHZ5khZ7bGH/vW8kvZps7lMCw4aU+p6SbFMJduiKLU
lIJM+Z7NjYemuSD3E1ngAr0kM6UeW8EwhpLPbpL1x1RXFoGR3RTaIJh1VVUN8EaNu7CGMV3HckS7
nzUq2GRi7r4dyLBDJoCC8MYa902jLdtpZC0Ro+mg4FzRoLB0UJzYn8D36j6TjbZm+IaO2m7c2Fhm
q73ZL7DyKKXVzAB23djvx08a/Bvz/ot6tKGKmBzIFQaJaSSEbuzMbL/+Yva7NnZLjCxXZdnGuESV
IMucgTjTsXfbsHTTMDpYH/If7cfJYSpT4D7KnbRybDDP+t0thMlApilmgdn1q81KcOG6VUcdc3+s
ltNcdZA6Fo79C3eZi9Ggcp0HaypRyIG+ApuuizVHKZ3WW130L1PvH8tXZ2f9cvlE7pYkQWCtyphH
VayzGQVNbmuzjYs6VI2fl59k4fKLfcObIlx+3Ul8+e0u5otN/gUamRWYQzMUkcY4f1dqKLmuyiB6
v+8aMdDyYnkfLnVuPZPK0OjQxWkI/Z5wpQ+qlgaX145dZ2fhGF01hVgEVPR8jVMBv6pB4amh1QZK
PLnt8EXOH/TxU2VezVUhsLZ7FjfWuJhjFcaCKX+K4N8GbWW60mK7PRkEOaTIChdrsqwyVCPFY12C
IDIF5Cd9bERyt+ysXFo3Lqr0fStL04SoYvXFV7A/9F5iWR3un/oxnQxBUWXPGOpEaCcbaKqd8S0Q
sq693aPmlsKvK9o4VQSu61LD+lmC2233WtjY4vMBIJrlCVRcKDwg/7Z+9K51lH48C/iMqzBK7j03
t9a4bGAYaEKUKUKzsAe5gB5DocWRrcG4BeoEKjSQhbF9eSFxHmiqFD0Yff3+sv/vL60N4gckQeQM
4r+03bxWNK7DHHAjpVAcibyzlb9SU1DM3AO3KyruWoyJWZZ6piCAd8CsVG3D2kGyuwx+XTjg/fbT
2/IBPB54VfWQK3Li2c2PiuGQz4pfA/CBscvL37tzNl79DM5v9X4CvSfwdqG0ZL4lgyOyuR+E0io7
ceuVFe7ua5pUigajTcMOV1pHv66L4ETsuekrC2xfN7drrelZWad4VknNTXd8VojDS3HwOxJmfurJ
AnDk3rtA0WASLQqAm1H3eW2wybU1qnQYLKzy1jSaY7QmtzqUPTO5+Kbk5TeJkiO++l2zqhjKsEHL
hWGrIJJJaK00cXRTuWun9ROtzYOaRg+JOn1VlN6NmCzH5T3eW/3tT+WibI2JWjyUpCZc2/QDgdc5
tZYS77KRPUcCKAN4b9CY4N7griaroyh+RqgRNO3nNPsRKZ/KWkDRtHM2QRjwYoJ7is1xv05lDVIE
uvR+X7SSUxf1Y9+kswN6TEEgOPcoIAm2yl7cBk9xbsvGjKz7T3oA5088zhq3R3FVtUY/sPc6INLq
9Xr1L1z+DTS0bCte3VWcLe4+XJKpSA0KGoJW+zyhYbhIORq37yV7dCMtiOXPZhOjsxiORe7HUPhS
weY+YHh2eNdlV5bWCULQmXtyP4f9/+boGlmzQiIXmnSZujgEKlyFyMJ554gzwcUfTErZc9RY0IV7
AqDHeECDqOxGLEN+5qKcIS4MtWMnV4uCooTc/k1t3dGH0aWp6ibpb6PZOEtn5y0qjIrh9qcgTW60
wu9RdQbHSg5EW+pWcwkiCamFyI7oxX7eQ+Isc8dQ01otyjVoY6aJO4KorPSJ5S8H8yMD0WX0DSC6
s9jCWeTqH7U6JGUPUepAKxoJhSz9sVksiNHRTpQqis4hn+6MS5FH1Ibu4zOc/99Sy1vA/Od6Y68/
6+m3bBxf19dU7SKw2plSPAGpWjeBNBryta2muZ9noL6mUw+pknI8jO0EyQjSpWj9dCAo0g3NGYf6
Njf695M0+0Vpg690VQO5R/FkSAE6uhzeBYf0KVpufmvSL6aZrH0W0uq+1iuMKpe/e4Fwq8FFpdGc
ZYO2cOgE3clWdqYa6Lfqw+XPEO4vF2z0aV5bvQHlCytRzreMRqM8dk5zekOcPQNjcl/ERZ1xodAY
GdkXqYmTjO8L/WszEHftTlV+QvPDWQjQGs2D4BPPcmjOLBeDBmvN1apQn2HfqIElxJkLhwBpYLtA
QwK0wQC2qQfK+FP8Ob8bD4IfwG7GC/cLnwrIkARpIFoNmhsDeIr8KmZgvAlDD0soVlkWOSYXjWpD
H6ZxgjFtaUHXMfmRqId4zijBLSgXfvqVrrNiwfcZcgua4KgY5R8h1VO79kN0vYBf3QMKwQUGbzad
VjTiKQh+T3Qim5NXR5KkVwlTou0L0CX6UopZxEHwHBFlO/yIllrU5kiAafw1ooWxYhSZ3ziixc7y
BQ95ehxtvgk9psUq2di2FnZHzPqD52n+MkJKjDipV4Txt//mkYSLLbTPYjUrcBJfR3XtIM4ARNvF
BRj0SzNq5pBNGOPxDmxLKrSkmsK//EGCNIOXaEu1TJKlChmcNWLqGxG/ym7S8i9dzLEmyBWfiP83
O9XNBU30GcdLOvyrnl6AoUHD8K3lFYBlHmUPpMq5UMpXlGYQLsEZaA+qvAo5G4cHfTNUX7RzXCRp
FFky5BpXwzSEoJt1MuWGiHjdhOeMiyUGkAekgrYY1rM6MoD+c57PFJP+YFzwdeDie6f5apqtZc9Z
CCqXjwapJ79eQd7bF+ZfkZWT8LJTiu5Wvnsq2csCTqwe9E2hdno98vtfk1CVvH40aINWVrqFltjs
mk56KKqb4fBERaAFdGBz7y7JBc/P82o2t5xcFJGWpCNpCYb954Zq74xNYDaeUjnIfn1w9P1dDq4+
elnu/T4ijbPNhZWlr6tkXgcJ6X53HIAuCfJQw+SFTz0LE11aJbrEBSFaZadlc/BbIKCB7ENb6zlk
Fh4YrO9/g3GMbdiFK0HlspbYaCbQ8cUQmkOdsY3xjrGORgICGBLUwRiJV1SQJvEgU7lR2ynFeEg4
fa7/Iic1UA/QFgzBOviux+KCc9RL7xkmbhpBTPgfjwoXa0AYb87z8JSGVsff6+gKEiSViziyTNYc
x7IOk+6zMv5QRcB9wd/XuKHQtmtaYrEbItZrJ7GJOyeqe3m5BNcdT5pjr6QD1VQbBVOfHKrUQua8
5rdmKt1h6lkUxQQ3Ht8HlaC/uJgZy15BdrJ6ygfy9Znt5OeNNwdagBtP3EES3Q0aF1/kmJRxrxrs
xvt91On/iNYQeCGgiIUmClffmrO+ympM/59XnIRV/f2b9cUUF6wNM4LYqIWcCIRbjirn3qw8ZrZQ
ZnE/ZL2Y4davVewJnoKskr7DFBCmUH+O92WWu/qlJ75f/8eOvVjkonJpJX3ZW70U5NWtVEBOY8bU
q/koWxAEjpSbqNcdcwg6OdQzClqpD5ePxXkN+ulSeDHPxWhtArFDvSSspTz7yjVtHaiHNIcIhN+T
L6HINQeqa2HAxAaJmJO1TqF7olC2f/xffgMXt1UiGanV4jckkAAwc2BRm2hOBQFgP1a/GOFyQUNp
p1lLWC54ZJRL0KrDIQTPpuDs78eZFzNcVLZWdSibHOhopY4Aw36nzKOTziHtReNqokXjYrKydMDU
kYp1JHWvab5XtUhqRXDk+OGmWIsJSRdc32X0uZ3fwws1kVyByAQXQKa1KhXwLEqBYX62JNAcLX5C
P1928XPo4WsX56UqQdobzVHKXr83bGRXXe4zQNajHggCSN5jgBeqnNGPBYMbwumJcxgBZ5uLJ2S1
IVw54iawDzKyTEZc8vDhGXrF9E1FD/1zYlDOHhdN0kSqZzlD4WZ2608LPiwLhyB9aAKGikmv62N0
TK/bay3IUb0RgswEPmlywaSfY13C7BGY6dzoB2WQwf5DBciG7k/UB5lUekMOIqMiF+KCR60V9ZK3
GH1Y5Ngh5j2xbgbtncCFBNcCPwUj0V4qywgIMzmsjooOHEoSkOOAoTSfjd28gb5nP5f9FUd4yUuw
j2Z5yaitRwyqEBdNejZnjgFDb55cMa+0aBW5aDKuaSUtOm7yHIrluX1dYCjVWgWsnOcSf6+9k5+J
AZxOzWwFMzGkqA7dSH1MhwdKjtKm1Q9fNGUK0aJPHDmlpzXOO7ez40cF88hSPDuLPHqlQu6jPg8j
Mt0NyRquGkjjFGN2Oqn8sirkpCjJ6iyj8k3v0kNWoQR82REEy8R3bOtoNmlloaGnWe+TPKiXYEr+
o6/xoplFkdQQVcHOGwhXEqjLn1KQGNSAT/wCYp3n/Wz1l6tZXIzSk5IWSQqDsnzKl9iPyBjK3WlK
v8qpf3n9RBmjxcUnolh5Uir5c7qxXDOtigliI/RazP0ntMU2c/P81BPgu7IJBNSvK3ZvqZIIAh+v
d55SsF23A9szi7rUeliivy8vnMgAl70sUwoYkIyaj1znzqy/L3MRSkfk2lziQnU69DPacuDv/5LS
G8u60aeHyx8hcjQuyETxAImzpcQqme/T8vsafe77m8oKpVzQ2RQkYbwka7niiA5EBg7VBg92vcze
ZNm2p5VyfQBYXlDUEWSWNpfE0FyKtdKOypDIJ8nsj1BRdFP9MA6pM9a1EyvftVY0UyPYLZt7DkEl
KB8oKzTW9gShKfCP9GEdCZZR9DaxucgwL//WvEvqAlLgPWmDgcGQNX9M41FMCSL6LC48TK2c4Sgh
PPSK5bRJ5BbSpwXkvZf98H/UhX9FPJuLDL1tlLMedUBDFx4Ti1A+5H6CWT+IgK++dfXHDe8Xi1yW
ghKqacUxclA5bI7G6rIWu43Al2LqD8IJsSdUNhEcNp4zA3hyI9UIPIRR9jKhiGfGVTtQDr+q7ihz
inNe0eHjAoleNslkFcBimKXtQLnubjBsf7RKH2jRb4KNZEfrvOL3sqxcRFmSXOuJirj7+yH+8nUC
eBJXpCLGPJirBnA7U/rQejCErAfrujy2ZaAJn5GXHy0MDPX68rIpzaBXii+jmEt1VoAy81wJ7Vpx
lLUL8njy8xpTFWPnrqVWOMuQHfpuChslP6xJ5Our7NsG9J/05CBYcxZa/uea45dxoSc3J12y159r
roPEcnH+bfO9oTxycYdhjQtBWdIXZDEBvH3ii3serF9ZI/hNg/Wib+Pij1rlxMbc9nPKsB7Z7NFz
vfotScPFYIdP46IQ2Aja3mKJnlp/oUPt2yiwKiJQ8eVYBytc5ClVdH7LEV3EwZv9XkGrNAvSsK7u
aKD4kMJK735fOW+b5sMkl6xowNhJM0so/6QIeTEzgjEu3CRx3mbtZJtBHn0eYs03VHr8jx7PRRna
xtZisjLngEWkfuUt6L35awhZci+eAyH4QeCFPIAoQ3cvrSclC4nRljj7qX6yqOXaav4OJBPXbQvJ
6VnFjOYIjE4/quDXh2SFq1a/TYjyeiOfQuImg84JeLHHAjWz2LjVutbpFFFZXhRVn1KQjYkmzqOq
ZIkM85Xf62JcvBFtiFW9DqkLgcBiWqA0p1Y3a7V6NKeOXnVuYYDyT2kFj13B6X6qDG0/bNIGNdZa
rF0NZnVtecizzF/XRIC6ELj/00z5xkxVVhntZegjNarhZMDw05W6l/1fZIKLILIitZGpDyCEK8FM
Rq+lSpSQsTN64Urh0T7J3C8dVZAdxbV6XVfxdVGD9lGTvDbH+GBjQvVl8i9/lGh7uLCRaSZNy0iN
gop8ms37NrsGBfxlExcTIfgbFzZAebeWEgsbfXmy4wqlRur09qM0i25kwR3Jw3sMyVZim/Fka5jt
q3PLa6MuWOnXIU1QGdFdQ7tqKXGy5lYaBbzMAt/gMT+R2jBVVlzPAzgeUv3HOAo1gwXRkAf62MWI
meAcEYIBb18gAQxWJH6AXH7y2BhWfx0kZCNt1KpDkJDB3uNCR+TmJ5VPfbTewLcrin+ELfDm/Daz
EXcyK5n+QQYrWkku4UjGNluLGQ75HGtbzIg85zeMgFzE3i7yDC5qJERLVktC/LOrDNRL9nU7V4LY
J9wsLtEokzUvrO5p8Z5JwZ8RZzHo6MW1dcH18TScudmptVgadHHYMx98VdA8baPWbeixi/4hmMW4
HDoEAZFnS4ibNCpSFZWS2RqPtBmDKBvRGZmgzGEcDdIELVH/02PflnmkzzzU/UC1p9z39xdTlJby
QB+q2FlKZZyzAeIf7nQ93bHhSqBLe58EIGYQiiOIThoP94masY7HFnHk6SXRnti5Bo/2G0l3BWeN
p+orWzBnYZ6FvSReFHMUF2O5b+kWCG4AlYsik1EsGiE42VPraafnV9LIOMIhb3wQAqf2Qck/X93w
FC6OlOakQZUeLRfWM16OygHsMagIkStRM1UQQ3hAT18qZplptgTQ/iO4tD5nqS64v4R+yIUQjDO1
TWkihBg3FAwX5vRUbVdvGJsVeoPiarsgK1C5xMMcrKUAyw8u63LwVv0QE8Od4/ckrgUxRBQdedQO
hUJ92sToBQ6eaTt6kAJuCfC2/g6DzH4Tyr8tdv36tcCjeIaF1oUiQbxmjjrVs0fZV4whkONi9S5H
R9GX8WCevpmqJsuQdRTHMnUZLD13zSIsgKLWrumhFwqwsVv/QoLKA3qA2muHTgWyrKXAsKYHQtBQ
BTHr5KF34aGMJiaQE/gJj+RRG7MYzYWVQpPcbc3rzjIdaAdDOVtEJ3MZAwJtFy56pOYY0xmj56F0
GLwM+WJoBi1acSASoAFwIOhbByP4rY2nYDIjOItCiiAb51WxBiKpem8jfpHue0sKT2nfl5UIXHq5
OY7v5FISRZGjAdTWcbhiaEJLJFdbCyhNHiflNAyLM8shXgJFvDi2EQ55AvTuoe2+SeYjzqwjWZmr
6WA/zJ2x8wUOLYjfGheFxkK3F1og0D3RRz7nnIjfb8s59/cbc4kqhHUgR82Xhmu5McHyhIPalXgs
QsQQwc4cv1XZSq/GISn8SDGhR91EYKzWPdue35HqeyunkG2PgFud6CdlNQHRHRrocWZy7Q3Imp2M
yPftYn9clVYQyXYzL7B4gpBcBwk0D0SBXgnkeGoJD3dQbVnosKU9esJlfQB7cRCBTPXybojMsc3a
JHq1hSe1piE1Se3e7fvS6augjq+XMXUV/f1lW/v3z+bbWB6xMaZ1+dBQiqxkbZ8iSzL/dmQR2uTe
OFU6LrKi4877CUJ2B+MGMwCTlx+Zxp58WMcvlz9z9yLfeBx36eWNNWR9roMNMKsddR2gl/tHd8LG
BPfaLkF3LjUr0tc/KTruxqtfxky+F9CnFUa1ZYD2qskenBxDrkaZQne7MkSRYTfX2ljinHE0KnMy
MHkalEXk2Mq3crlbyH3aqsEU3w609Y0ZWFIhfe7lDQNp22u3HLu5tpd4BBlmWzh5D1m2TLRhu2+c
zZdxXqiMslGoNeDo44mBZJf3qur/SykaMNH2hr5ImYsgh/spxMY6W4DNuau6vNQnCVyLjJMCYPg2
lNVbDER6rCg+zp9EyKz958fGIHOpjcFplotyNMCU8/uFzv1Z5Y0t7qIrIPQd2zo46MD8fKxP0ZHN
RWkHTOu5l8/1/wgl/14lJl/qX4dFnjUTB1u5Y2CVdfiZPjOwChjXxd3FfUTd5tu4UKLN6TpUpIuR
rGgnAk4gxcOIOZIxKDK00GBK/OSj4CN3b+eNSS60FLJtrWvGfMV2onCEYqXy0APZz8QR/+jJ82KL
r/1X/dyXhQTt03ICY1M7O4YmIvYTnO0nT914ogZVpKLIe/DMkO7Gno1jvUp/X14yQXx8On0bEwlF
9xmCAmB0RsGO3ox4E6ii4g+LD2c5+WaluPjRV/lClKFncg2MmxCsMvmnMmw9ulypbunFiJifL3/V
fmLwy9n5kr4aLZAyM1oQERuTY2aFn+uDLy0fMaXr5CJorGiXuHiR2pNVtlGGkyUV4M0dhoNiKCLl
ZEEMfhpX2uyTakY12ke4x2ySzZ4x9F9InnltDD6zMjtqWXFM+lx0nNjdcWnj2DJvjBp1VBpZgtcb
i4SMJY4VId8q7/tUsL1kjYsX+RglU74UMeZEqS85/deydcrSIZ/6r2wG12icCaRtMvAsbvkFDCs+
fYxkZ37MHy87j+jG4dsBloYXKxlBVPUnCYrouuF7AjI15M5itFjPZCDPLJqsMCp+vAmOBd8DsKXE
hvQeDrsa/SVZhavImGDIh3Bo/4+1L1mOG2e6fSJGkATAYUuyyKqSSpYsy9OG0d22Oc8zn/4eyN0t
CmIX/Pm/XnhTEUoCSGQmcjjnG5NSaEqUR6wGVFoz93kLhwP4lsJTD5w/uDfwDFeCFpBm0jS27NjE
goAZp83cDYgr81N07BV3PBq3s9udAACHTJ7G/o8eVSwI6EOxaIxAXzvQL013KybKwiO/H89Zbelc
jcyDi3PAmLOnJCGIS7L0ccFwOi7kQTmk6SMHUGzPcg8nUxchOMF8EiDJVMR9ZDXOBdpUxuYAqoq0
vG+Jf/3OyUTx3zeWxjRXko8pQ1qUxaWX2/ptU8Z3nVJF/qpm7JhN4Bq5LlKqL4K9QYzXAO36N685
jzyuGDexTpCpaT0C2wyZGzYerGX8WpP4k9loQa0vhzhT3uvZfFdrsr4AmdKItQJdU2dt7gHKmJ4I
p0o6xx7hSOV4AmFUyEjd36omvTh7sVzQGqaCLn90dK5G48dsdmNNGstKTItYIFBnulKzmfEgMR85
AcAzSK/xgd+95SS/BzJNEUsEcRS3pKhZGhgXHsCQY/ZEHeWiBD0Miy0pRsscglgiADDDUEY8JOvO
nGT2H4dg/AJ+gSR0EesDcVKlbdrCpJjIGy6aWzWT7Jbth+T/poREri5lHXOap5gT3yTMnvFBrKM8
Zf8fe/ciTTBZ05LQgVZIT3JKvEK/lCB+zW/Iueguv9C3zgPXt5f6RZpgtUKmtraeGCgJ60CBqpXk
a2MljwMbgPqmfRwb/Vy2S+V2OfpGy+hPEGYcosS4H6r2T4kt4+u69iWCLRvXojRjA30Z/JEMMZiS
8s3YKz0wCx1I+kn1IzfD8Nmt7BW0PynykhYTOYLyMKtHw+TYFxZoKhT7a1ssjZtz2FKinpCxvrXD
xF0j+j6k1o8hmo75wqeM6G0zkkPcJvcpzS+jUfvTkLvtQAOmUo/OiqPYaujpC95uo+G2Ke2cmKnM
ub5z+++ff4/Q5Ddk43jyXCWaoSJjOSxfqPkUzX5FJZWr/Uv2IkJ4HxRNupQ2HxAyNcxlDt/nRuI8
998GLwJEpS8XfdWyoQwq88ZIjVMaKs4ISq6Seh0lGLWS5AhleyaoPegVJ6PWC/CNqbNL7IcMo5qL
bApUotHiWFW0ALQi0oC/0LEbowM4ZlM6bfiYtZrMQskkCUmDRE3NqrRrzMyfwPXu5e+SB+OkFE57
5IOnwJfwzJMyucqH65q3H/L8e2riiFUzz0WT2VCLKvoASiVXMVPHBPCXWqiOkmcSPd/Hs3i5p+JA
FAZ2w8JWeE8dYCU81fA5spGiuvxNFbm6U7q2Vw+3+vH3miQ3krk331yxwahSZeWYRgoK7NkxAtb4
ANpXbpAUeTe9xCaLM1IFy/KiL/EKSE9INTiNffsvVgjSXOnB9rJZ4rEl90EclVImI09oH5cBmW2H
Rkf08zvZ8FtdH5ttFMxI3rBiJRSWioOCcDanF1CQ9vwLoCCyVQlWBXkM8EHyprgY4GWNfqu3rbOq
/vVLILGNlmBK9Mieadw0oZ90pe1WHThku+zzdRmS+20JvjHNza4ZmqgM0nYOQoM56ZQANU93IjA5
XRclW45gSvJlUVmkAqaCNCqGIweXhlNwXYTE2IsTU6aOHkyUusqgTYBgUp5tW3EK7UcFtqMMDzNL
BrQgMVPizFQ3h2oEmogiqJbW18rQ1fGAWa17ak5uZ0ls4j5K4ouSi9NSQKHBkKgFpfsHjwME8Mz5
mTXsar9wqaPDLnPQfPMXWj7+47n0r1EW56iyPKmMZhjLoDTmM+n670WKgEWZx889YL4dZHw/KmkH
hDs23cbRcpPY6WHQ2KfRViROVrbvXNU2VnNOGwtj/ZjA1ZbOMbvoNrLOenNSat8y8/vrOvUfqfqX
ZQu2ZawVZN40dMxxPqviff2YfO8mNBWMPzgSde0OAMiRNaHwu3AlZLUF+2IZc5spNh4GrLwU+m1n
fMKzzinX4LmGXwXh8E2ySu5orkkUjA2yJ0M3LIjUW8AKW9bcOWEPMp646ckhzMCHt8ynaIq/r0OT
gV++C8IMRAldwiRjiBIrYQsGqWLR0KkZBjgjUwUbmupXa/4kWavk2WWLlogakzKFMegeRnKKjFbx
MlN7mlkFvJBZXbw2jBrXTO3LGqm3RMnvE0pKScxx3YNoYu3VLJqOrAyYEVlynJDJtedjnuYSIf/x
OP9HdzVx/ipaa2NhHaQAgHJBH7ANCEpYRg09db8NQfmvhdLEeiuK42WUG2oa5Hl9VOPiUS9aiRW8
7rA0cZJKqfsF0CRwWHk7faQqulmi0mP2J20JJcDm0s0TrIxqNCGtCkSF3aE9Abog9zBdOX/uPM0t
D3hQaNLjuq6YYIoU7JoZ5V1aI+xt/fIUKgfDrYISL3SdHXo5t+f1aFATZ6pahdRhlqNpI0Rf0A09
/2zYWQN0yPxiO+l+G8CLOgpGRl2iAc8xdFOH9r1FHtYaTTCgbdPpp7j81jYA/f00MdmuXrcomjha
1Q1GBGIw3IGmMR2dPE75KLlmMp0U7IkNLmsOgA/EtuLd3MfHYrkHHIFnhK133XJJliKWVTWWZSsp
oR/l5xGQk2OWy957uxrISerBlAaAedFg5H1qF72NUhrP2/OqlnannX8tZ7/r4zaiuEfaOHENFLBF
XE8QNWYHjBZ7mf2d7xrRHR3zF4C+UKxGtr5dnd8I5b9vhJI8DXPavyooLT7QT4zjcXFk/YC7YcpG
mGBA4r4Ox5EX7QobhGm5fVkKTNNHOjmq/fIjY9IIcVc/NgIF+8FYoWsxuiZAO8drkqm3PkMVfjnw
hqjfHI7YiBOiFDoMg10taO6MaTM7WvXNRC1bcrf23+YbIYLN6Jq0V/qJIoWYu+q5v6395Ot4BHdS
f+aP89RBo8sHOZryc578TUC0kSsEIqRv/24vo3bmJwpxlqg5zul8pFZ1VijzLBW8VebqAaTFm7v2
YezRY5dYHxRMesVl99BZs790zV0POJ/FNs7tlGUOVSfwk5JzrZundcHkvJZ8sYol9uwqjH2zHCNn
6ZLCGVXtR23WxU0XLarsEuzaq83SBHs1ToOWUxVqAnA4P7f/Kv0iUE/VaRnPSDOuaO/XnRoBUCBD
OZLop2i/unq1TX0FB3JoNk5v+sYkS6nvF8pf1ia2hdhVTVTW/zORcSF+njr2iTzWJ/MY+7ZrPWrQ
Gj6jwQCcBkrkxHuU3fv9l9LmIwTTNhq46DlB+wsNCLCInsmle4eU90gJuhxJ044lr5TdcHIjUbBr
DLdey4dB8RnIb43m+6J/s2vZENvu83ojRLBnIQun2JowbQimitZpO+S1VxCmadOtFZXv1bW+zQEl
dd3lSXRVnAztyxDkYTXyRyCqO4TNLTgMT+vqGJrM9cl2UDBm1pIOmFhG3cwanlrrki7vx/Kv62uR
+ANxQHQcVJakHFUPccKoJo5iULeZTyM4O6P/nV6VzzFsDkuwX1lt9HXE8JDq2luFPZXZY2nKImRJ
tCA2g1RN2bSWogGnzcDAzs/4cTTwuMiPv1tpfFmR2AxihkpqdSVv8wFiNMeg+zknR9xfQS+XnJXY
DmI1FQlTBXWDZTnYAGVPx+Oc3yhW7IWDf10tdq2ijS52jak2whu+y5uYRCcdsdWWx+FG5WTF/TBJ
59O5wRGdGVUp0E0p0UAdJAQGjTaAraiIYhRph4/ZsbmYh+hk/YXyEcD12On6evZuEtUos02C6Som
lvMjZcEhEoOHPTdrewu+dGnb3FsOSWg3lkOoplMLKCbCnvVJ1oL+066CWlUumf4UsfmJxZg1aMJD
nqWuvVYgFAakWpOcB8w8JJpxjuf+HIc9KC7VU558qzv9LjQwaaNgRsp4msbCZ83wQW31IynoDVXK
GzumJz5Tz9msru/RbjGWUsZ0DW8PUKULC0jTMUmKCM2tHNAC02fOfLO8a07WTRkUkuz4ntmmtqka
qqlTk4j4tjmhqBcpSRUY5cea2R9a7VNFIHBVnjoWO1MhGwTZUwCmqtQ2DNtipqgAk8UzhXqdBEn3
vo7uaPhtXZ9+Y/8YyOJA+wfMdiqWzlFSAPGKmeJ9XEVuPYQ3zQDnuioe3P+xYsSdx/ySqZpH2vpB
Ycvhuvw9t8SIpXPKRtXEv9d3Ns2LCIcLki8NzcKstA9zkiTuRKunpNK867J2ExHQFJUYIIGHwgvx
2gqsubpjmuXnEwhnepLemEhe2WP40K3FMYw1BHDD8n5Ym4c+D7+TyjqT1pJ9xp4aMWbZKhCOiImD
fb3kyDBAgzWNiNq0uHLGZfRAXNF7JKxNJ45nLyv73BksGfTL3k4D4s5STQaicNCYvhY7Z7ams8mE
dYzY/ZAbn3V9/Ji2mOhRgRh0faf3LPFWlhC3reOcUUsncTCw8I+iHhenZsv36zL2T9NgYDzXVY2a
orlH2ijJV82Kg/lzGMRu42YX3nI0f+RBd3e8Lm13WoyZNtMpfIuliUn7QUuieWU5JpSf+4s1x8fc
irncVsEyIgjm4LFoQNTccfBW6jyml1w2IsH1QvQ92y8QokaqJSiSmCMOsP2Y0fdWGEgrZdrewW1l
CLo5NfAFupLyVB3eV+jer4Bp9R34jEBCKzxgzGjRWRrl7zlVBhMAclgYVyba1aKYtHHqBus5yrdv
whPGpZ3O030L3Ui5C9ZaiXruq85GoqCfqZ7bxLRSTiv/v/cc7+7pRpjwpFiSaCwagKb4evNeVX3G
ZANx+wIMMEdiWBNUvoJZY8laVmjjN33g1x9qOn43renjdfWXiBA7/FKFWdlk9Baa4Wonw0ifPUga
+NmefYJVtAhuM/4TxxDXEh4AzKGmPy1Wd+7iyvJilV4sZAaa2IhBFtgfLUsBmzUcVKsOl9q0P7ZV
/q3p0RWLaZpD0aZODMDYkuQPaV/cdwXqsHMDdN7eqOBc5tYdmWE5jLWTlw6oYmajfa6t5BBH83ma
8neVWdZOgU4dh0yVn+ngSqU6cITxRPPAQPVnZFQ/JpK9W+LsUkzmpa1Gb1qGv5g6P2BVYP7WmgOJ
OdLdSs6sCzE9W7DJt9f6fVf1l3H+o+600VWy/pNSzH/pEQj1rp/U7puZ2UQ3TNvWNUN06GnU9nRS
ZkDHG8uHyZrMQ6eyGWBNw5eatCDxs7LbNovepbky+WUxfKNt+Tnuekzidel8kHzN7t3efA0/9U1M
XpcjGmBb+pOdBmB0oDUhAS+t/kpfxvNM+RsTuZEmRBP2MukTXYAivIzsM8KASzzWB1brd1nZXViu
UjdcVy9q4z+qnHqLQlInScpjDvy+PI4OINw+UmLfJjGA5xmIVvvUy+P8qBC06FT9ocmmoLCa2lFT
61xYIOOuV8ANK2HpJkUWehWzSnepR8WxaXcoCYA4Y2vE8JqlQn8nnbnmvHgGoNPJahtOlspQ4Hft
99bxCramqKk52yGc/LD8zVOOrInm8IRNtYKnnKNZypJRe/HMVia3HZsjtvPF6jEKZvrVshzRP6Ic
WjqBWXlVY7cOy0PTmT4OReL+98yFAbAJRDMaMUyxJTDKxkhvEdX6LIv9fqjdqu4OANHD7HIkab3Z
e8IaGmyraSGliPa/1ws0LPxZRlQLVfLZYTGgsPPHUbOPc6E4VupfvzF7ltYgKCIRU6UEzNWvhWEG
USVjg+s70BzoDEM9OHUihcrhf0W8KFspwpmtBolVu8S15Jgd1AVu3ISZXwAY8Jnf+vwLM7+7U4hb
kcIuziTrFhXnCFxpfXVGln1TkvEeuduPDay4k8Qd2CS0XHGMOERi0Qi96xu7qzCbjRUsUWr0c9Mb
aI4HCe8BA93eUH1U1/bOWubfOkJ4YlA5Wyj+CJG2Moyq0qUGHqC440rp1lPtXl/LbgBjkBcRQgBT
F4XCZqAY+6x+aE/hR5RU/cSt7Ufdr891IMVw5J/8Vl9e5AlaiTvI4qVaLD9a6R9RAeOlqGBTV1l8
AMYX8I2BeVSAZnpd+z8zWp7XsZDCfOzr7Ms3CDpb55WVZxTzdvbjeNvcaYDArz9hHPmUfeuD6J0s
LN01a5stFvS1AjpgxczV9EM2v7e6/GQYybeltRxF6b80xgqogUUSA+367u2xCjqqtalJG+A0/A0/
8zfYO7n8Mtg7X8TbczVtwpBfgoUTQsfKKkwsEjwzepWOTg6geadUrKDU5fWnvUgARu0fUYzXtDdu
Yh51M9QrYGVyk1OObu3HfnnkK2O4Jr50pJt/+pWlMeEW5mUNlAiLmv6sOcOPxS3uqEspKDZPAHry
+ABV37hd5SweJ/KRjo9IdpYJN9RGOGuFPZbbGFn4sEBvnXwZS4yp2ceJNetXYhaJT6I5OURR3Tmg
7ioc1pq5h6wByvlkwpk0D2Mkg0bYtYMgbzc1Q2eWJSbPERNPzTikpm+zzGGd5vXTepgrdjDmvyRW
atdqbETxK7Y58gIc32xc4aP//0wdboIQManCVrsaYmgfgPqic93NR60ufoSd+edMCi+bYokB3g0J
XpIpIsJ/GBt5ilFZRB+6YR8xNOeuVYbZhxQZAHWOb6psfX99M3fjgo1EIbTV2hkYHSFMg1lfYsDT
aPm36wL2jc9GgnBaZYEBpEnDFtZe5pSnBVTGvQOkiVPkludEOmooW5Bgeqw+7AxFRZOcnn6Prc+V
bMP29fwl3yXYm3ZEL3OU8Nph8VjND7P6MA5fs1aSE35zzZE5RxZeNxnolSwi6l29hG2uRVMSNMWN
0n6o88ip8+D6ybyxZIIMwStQdHiwgaIOQIPoyCdcJ5+Pt8pSXG8VgFBGmIbHI6EWiL6EE8lKI7Sr
mf5k46Bu6RUgDYetVIL1awYS3U4GPbCzecj26KaOAocNzHtBp4c4TxtSJKimJKajmKA6NnonB5Di
9f17Gy1hYYZuUBMZTiTw3ni5Ec4ccGRNkJ/GE8pdjYOxktvxoB1QXXvKekci7017FpdHVV3DZqoM
r/DXdo8iaO9GTQMoRaw6NZC6NBCpNU1/GsjBjO801LK7O5pLoofd3YQ8naA+gZ5B/vvG2vIRiHBC
11uwFh8wcXdTqECEoRIhz3/llVvla9tIEZQxZ1nYAC+qecZZ4NTVc+KDKiFYMCBZXNQaGVjeToJh
tEdgJXFIIRUMzNUncFnLHp5vLAj/FEuj1LCIYRCRb3NOBov2BosCnIGTRbe18XT9IGUCBIs4t5a+
hAa/eNrs0vjOMCU2942NwgqApqNCOU3bYCLQGa2WpENvbBNogPUogO6QrLEzhsc+SyU6ubeUrSTh
2CLNSJQ4W8GLbYMZrlISF9gisjZ+mRDhPqcKscx+NqOgRXiMwY6beaol69i9y9uFiGeSzwWpEtyt
Ftjr+iH3KjdzyQPGZAPbWySWVypNMIn2nI4lY6j3pqfkSNbb8UgT0G5R3xgB8gdwg0HStv0cfon3
a7M+MUzWu6Zh44z1dYcwKIcjb5a1bsFOd1iIp3zMHTtofD5hxBLvurbv2Y+tZMFqTavKmp5LXvUY
+HbnOnu0ZZw/EoUXo+JBM/LO7FZUG5EbWxrFgSXxdQs9ztnp+mpkR8f4c3JjDtc0rsDnvDQBc0Zv
9WJX+wSCY8cMykP7JCvVSzSf8d83wvLEqmyarxHQgAen6QvgT/7PwfRrW8EE817OwLmIdRzP5Go+
L3SHp+WdHawXdEEdr+/dTsCxNUvPqfrNatbYaHMrWVDaitqvVpl5FHX7gjbOYJcHran+WvT7aJah
z+zrBqO2ZTBCkdV7vYcFGgYKG7XXgBbrrdplh1JrFWcxbVyDXloC2td2yyaoepugqxW0vTG6KS1g
dmFHNN/4Q/2qn1XM3riFy5+HZfhIDstxlJkvmVT99RqJPS1apmWoWaI9e+A4kvXq6LO0K2JfH19W
J+yllbQVeJOsKOCj2tbH5MjpApviy4wypXVTA5Ahtd9fV5rd8NFUX2QKd2BazLZJC5vLjI6RiWa9
yjWXPxMwx7bOHCCniDfwdZnc2L81li8ihTtB+6KK20qPgnD6uubtPcsutD+uWY+U+/uENhKbsitO
05GZNdDpbohxJB1jTjucxoEWBzGmFmKNIsM9fbbV4VEdZk9dbPf6AvfcgYHGFrQ0MQ3dS6ZwkBjS
IHZi433BC7Ljt/APDsqi227uRYeo96gzH+z8VIMyStbt8razBldjK1o4zzZPxxi1V+6JZm8+dW54
Ihdwj9xMR02ysW+Tw4Is4SCjdhknc0WkVUUPyrI4UY7JSQPDcd7YUy9eQ4Qr7zriXd/dZ0wNQX9e
LVGIioy1RqknyutgXeezNemZ6Yx5oXu13WU3LfjUnd7O/0QceIJuY3Clji5VYnxLrCVzQbgUB2FU
3a55cwbBFWLhoQgyfSROmVvu3IwoGGEBKGuWF3QNURepF+Wk2nrmGGVyVJNJOeghPfdasTr2uo7+
Woz2Kc8p9cIifLy+1v3jRIOPZeJYmSW+7nrFqNUMMxzPBm/rP5BQlfiP52bSN/v6IkvsT54abWkz
jKAhbKoLIDI3geJWpdtGDhB2HfQUwRpYrTvLolweYL6RC99ho6WIqG9cSDIV2jRrWGNpgeAiPA7a
Z5OOzgQ7Hmu+ZEN3rAEapvDm15mGrjAmRLsY0RyaATm6n5EaeG0tb7pvLsYX48RJLHUv8+xTyMFv
pG5k9zC3svm3bTz0TEyAFTPEGzWATtE1n52m2T6xGAiPa/jDpJ3lJi3YwNRF9xlt7qKsl+Xjd1wZ
ni0gSsTjC094sc4cZyPe1GkeB0v2TTUWB4QpWTlLDPxeFPdKinBDe1KreaXDqdCgPS2XCt45xwOz
fI/KrbThcsdrvhImnGhHC8uyhhHRaYyxVLQa9LXESco2TTg3UD+vZZpNGDxddS9NfUIsx+6ermvm
TvjGG9xMG+DI1CZiIKWnc4RGOxXKEWGSuUDau8Acc/qgGEB5R/69v+gyJtddkajDAqpL19GGwn/f
6GNBAQ5oJQ1iNzTqk+N4JAH128CU+Im9A0LCiNkMRoyiV+i1GLtQOgCh4/nAyvBmaNbUQe/Q9/99
97YyBI2LzWYMwdSAZ1Cp+0sLcl9TnVEVoT7Vc19t48c4VEtnHGT5G/6HReNlaDblxWz6dmRM79XB
mE1EpGl0YNr7eHlctB/F8htJN2MrRn+9h+ZamU1tQTti1h4UEBZyxlDZ+Mjuvd1KEeKWLkEvUt1A
Cn/G2p3XBZZXDScSALL7mJ7jWqLze5Z/K08IVtJMXWI1x8XS+9pLNfRcaHgXTVOQVao7DKbsmc6/
/9phCZqYNEaoIskWP7cd80Y50j5y3MH10NUOzww0MvpVmXqIegmQZ9wKmHyNRY5ZPVAgn0+EeGYq
mUbgn35taYIVBJNHVEwxHpqLerbM+y4J8kWyfXvmYntaghnM62XWzH7g5mK+5Rnt9fwr5kK2EsEq
lXlE06kjiCq1IF3nQ6kXDsnG83WDsW+U/r23YrCDbGligaEPrwJaeEMN0Dbrfy8ybK/sczSwsa5x
oWRjwcOaAgCT6bjyKQpw1f1fL+3zpd7IMcN0RbQDpe4OeBODGbJTIgcD7z6QMJDHPYaq5NZK9ED0
VJVlNTTPYWsxXP8xApVCd9bUAE7fIcPRSJsbFkuUWyZRsBMkS9D6Uc9NYC7TmcbqQxW+U8MvRjke
kuxL192hU/N4XT8kWihOXmW9OlZVCC2clMhV+xIQBYNTkd9587/SEsFAmNE4gBgNj2H1bDuxqw94
fyvu8yPxn5jbyCQX+fmErhgLsZpsF0BmC5W+eU400EN2Dr3wQwvSpj4w78uLDPjx7bwKHorw/KpF
0DsPtAfxSk+avpp2HAeMkB9LlCIFS7LvYK5IHV1XcuCQgWp7RDG7md08RupKWbTENTHi5WAy1LGV
UvEqQK141MSJh4tXYnj6kOXslJlziYkW9WHq0vu+sN+lw4zhSjVsHZIkNz04og+5Ecv6NXcd18uC
ROsxAxe77nWY9YjeJMk9mr7clgxu232l8SBpZNt9Nmx2TzQkYziX2VLAtPPk+fOwzHG9Y+dfySHu
WsXNuoQwAxw5qLklWFerAr0m8+Nhda/fK9nOCSFGnU1mrVQwHmFNwCuUfl9Wy61yPWB69zCXowxL
Zvceb1YkmA66dnqnLrCORvVXV5hOp/0w0WB8fVEyIfz3jQnWMI6TLgTbBmQHZAs/tMvXglHJK2Q/
OtssRTAV84SZipYXKMG15lWzRw9VYLu9di5O07v4bMueBzJlEEKKPNbIhF6xOGiy1U3mE10q7/q+
7UZHmxUJEcU8LWEcVdi3Hnmaajy23aUBEqK5VKfrgmRLEQxQu7TmUGtLFNgTJ4x7V0yGRAUkEp4n
UTYqkFt5EaKjFigYLHSiTkW/vUSCzA6IBWq9GHRgpuI8Zl/zm/N6/DuV2J6VU9xLjka2Hv21Sita
Erephie8pn8DDR5KPpIjkanzG1DulazLFP5d6kEezknOiov6kk8OtbxNgn/vG5f3ompvILnrUe9R
AwfLHQpLuDzEW4/Pl8cMhvv4rMvglSWqLdb186VbhtXE06bIOgdNW14SRnBUplsrrUwxJDb1GYh1
o3szSliGufBYBUUmXhXJT2hm97Uj9lN9zrwQhDDuctNJgmjpGQomImyMKqoGXOAUwOpJ4zdu7Kkn
E0SCVhskUiD351O6doqCwYgnfWwJL4iHX0ePt9XEHj3FfnShh+SQPcWxY6MOVAWZW9yqaBG0T63u
z5UvaxSUGHxxeCdcEzRBlfAq6/hIrK8WegCmz9dN1tupgNdBkzi9Y/bZbJYm9nZhD+MUYJDYnNGC
spynHI/VCngg1vt1uY/yG/zajDfW8OP6F+ybAMNmjKLj0hT7HJLaQGUogQko2dMYFifWjZK4/i1E
8PMaX0QILi3TQMJUDBoyzZpT39b3pcc1qP1ET/3N3DuKq3zsvOKkgANzfIhRP1+C9BL9SN38LAMj
3T/Sl08RVFmlEUlXhuJbVtx1xXvCHokhieRkIgTtHatmVhUDjSNp7pPl4wAauhyTAtdPTSZEcHXJ
nC0pZqriQM26m3X4RLT6HMV/XhfyHOC+vYj/7pbY8NCMmV2zEi0WIdi9F0zeXyoWe2sdKRiQYZck
y1wrIUfuCK2mlwHz7momRqvRdY0uHEtMXEbz0CSgI0a81Vg+dhTPpk+SBUpEiAtUgOXTzhGcLX9V
FyAnYndzBNzDyVtO8Xlwyr9qTyJyz4zzojauGxLBtrgqsKcrRd53cH7PVcNVQ0+n5pv+WB9THw9E
jm7ZOnriKSdp2XAvM7aRLS6Xxlk/LKznssMABKq8DLzcc2JM9MxwmARTchd2o5mtRKGU3zbGPK19
XT8nnwvMmFHize7khTfLsVlke7vn/rfS+O8bF1lWyTz0c1kHGcs/TGvsKgu6utv0vVaZTmlkh3Bc
L3mZ3hpWEbST8ZhU5eH6+fKLJ16Z7ScILx/SzmmfEZunz/5pCOVEC9KGUNlSuWZvlgpQh2FmVlUH
aQgAIIArZuCMHV2WP/KmeTmn9l6ks10XN0gbeUTXw1pvojow8viS1h/XLPEikrt9KVGZPcu2FSQ4
i7GYOmOZoDEqvZnJoZxu0ZN5/YxkaxGdQI0GAdJzv856twHU9tqDEsMa3RQ5teuiZOogOAPWrtVk
Z00c6KiRcQyqDv3BfSBza9J7JvgDrVtSqnZNLXQghWgIkIWDkgMyhOZtAA3mTClIHRSLQ2KKYOWz
Wq/B9X3bjTk3aiAOnmuJpQ9rGbeI5IdD+6E4FEF96G5DB35OPhGy5weAs6ED+EFFo7WY7BxqRuaO
K93EWzjQOTtl9+NxApZVd+pbkMdB5vw7YbVJgAZmmCYKtWKbE2sMpbPo9NM2rqf5JpvOHWxxi47+
3M0nibxdrQc0DirCTMdAkaAihmovZR9ZdaDZzgQMq9Qcgc5kuXouMYG7iUfzRZLoZibF7Crajj/d
jAL8J0R72l3PEfp+uhmZY5MsTZwnqmjfL7Y11wGx/kzTT3reO4WVOKm0qWm352e7NMHDAH6oKkeG
M+OQNuM3/gjTXXrgjzDbBjg1z+ami/sLvpt7yjeOBUNapoUSq66LLQ3dUFYkL5b6VY9IdfqV/OD+
AW5kCVarUOdaH2O9/pk5tp8PMP5zwGh4mnu8oUkWJ+zev41AQTdRdzVB3oXFYc7XSZrP6P2RGOJ9
C8kxLFTGMaLegISomPvOM5gtHncVRzTHH+cHDkb0Cy1Tu855I0twztUyLnENdCBoCcAHU4eX0Tqv
LzyEAhjWaGTpzz39tzU+a4KC99upVsOI5zDNKeSt6UGt/yC96U4VyOMjXZLY3bXLW1HCBVgJUfSI
4qrxboLmPB8V+rfR4p2LUqO1pxhbcUI41WdtZY2RWgdNOrxXteFBs6oP113Nnj+zAWthmxTNfG+G
7vg4MMb9jDqoym/VfFryP1YZd/T+Kl5ECPdp0WMWVgv0wTZWb9TfoTFIot57ccZ2EcIFIsziNGmQ
QNfEG5sfQ/WUpxcl/6B1t1Y4OGH3/fqu7avcv0sSM6FVbOvDbEDlNAu4PglvwCOHDsPHrfrxuqQ9
awTeZtUCthfu7ZvWzrYsaoAxchw0QDJ5Ca5u6lle7hQ6jG3rysff9iXqAC7C6IrO4b1eB7tjH/WD
tWZ8kGY6VOAdQr21uMzvuQWcYmf5UzoRu/Myw819kShoiDpkmFrMcX6ZjbdZFZ66pv+SrvoNh5bB
KOh66dTwDH7ROxKn79g63IS0PyxoM5Mo0lsGBsJtyMuXCJo0J0CnXqeQ20kUHxAK9Sf6nW84iBgC
zcXT9Ni72qF18yfZWPeejd7KFkNLq9D0tmG47f/UwMLTetf8ko/b0V+IQis7WqIMC/709RGb1oyn
+QJR5XBItQ9D+zREhZNms8Rg7lz9V3L4d2zeTW1aFXU+Qg76o1xNy4BcQyRHJluKoK2q2sRE6xHY
LVp31435Z7T+nfQMY0TT/HT9LspWI6hpD8KzKVq1OojLCjhDT6VsnlK2FkH7ojSdMHa41gEbv08N
qgX0/WhOjj79dX0hfE+EaGp7LGLaNVL0IldnG8diT05q2ijsfqV0dqLkCyslLSL/odb/6ppIicg6
vRpgan6GHs+lXeAg/mK3tuSEiOCfkzzqYbvC/0fade1GjivRLxIgKlKvit3tbM84zIswUTkHSvr6
e+QNlmltc+4usNiXAVxNqlgsVtU5B8NWLUb9Sz90EwcCjADXJ4DTtzb4ocTsiztX6Lvd5G7p3Mpq
HcQTuN+Uzk4N8Duvctj0P36zdembo5SQRUaOiCtHogSz/Zih6DFJXATpdGWhAHLeQT6SLL/GQbBv
UgxkGwDevreGsYUpbEazDgARvFyq6mEs06uF1ddjhwHiTvpBKs1Go9G2iHY55Pq1smR32Txj3jw5
FF0MQoPkLgrRsJiKQ00N35Cin5Wqf8tn81KSpm/nf+/+d3/7udzmNAnqmGOEnzsZj5SG4hPzD178
ZoGLmEOh5zSO9T8uhr+8+PfYPEWL4YLm0g46ZTJy9Qy85CQH9od0gu+777Jvq+GC5lSjglGHWA04
PFHMjsDM/z3vRKoJazz8GGberHDxMqJJV5kxwowsPRXgdi4d2n4mDXIXNtnm9HzeB0TWuOC5ci/H
SYYDEq8z5l3iye2PRFZvUgzzt/GnahHNNZ3/TuAIfH9GlKmhZpPgcuvkyA1jirK1d35Je71AhJa/
dhDYnvcm0D6Gtvr6tBmK+LlXm6t5APdSQacnmhQp2g7Qd9fJJ8wb31fR4g3mEDDgQI1Cggo7KKEm
6pZtCvK3yDejOran1noemubTkg/HRQ1vpUz+YljK7fmfLdoYLgpLFCAVuUA6V+qzHef32WC55y0I
jiPott5vTF5Iob6E73Kl38Uc7l+Wb99gXe0m8JI6b3tKcSmnYTBXiSvLNxZY+yTlyySVh/PrOu/D
xgdCLwVUbNqI9LMEG5qEYUMMWiTFbVZSIB4fyZyL9nH9FP98RJEMvl+cway80AsEgjXnxFt9CPoD
qnAt3uqpF/ma6MyIFsgFno6qTJlnpFD6zOxxzoAxSOwKsqODJ7ksEs6TiNa3/p7NxwObbaTKKrJD
LeiPZv+QArQ83Y8oxiXNMQETvH/+A+47poqnNMiBwefAV27NOm1zZQ0K71mf2xM7iOp+uw816CNh
Jl+WdeTxXMTr5kweWQNvad0w+LvS+GdD67eQd3vbubHIy++1jTZqYYZUZ0VvWpqDnpILdiYGJo7C
j0ABI/DPvYR4a4+Lf5Kq59M85eDHiK8T6Vc0P1mjbKMZKvhqonWt/75xExBrpkmTY13rdMkWu49V
QYxPYG2nmIkJ0b+/G59cVZEGndoJ3+0NMP3HQ6+E6LXA1hoI+QO+tcVFryXrjKhssLJ1oAq4q8wb
D4mOAZLuCKqFlcOfiqChe8nF1iSXKlkYd+tIhmSskJYHtM0ASdFnFH/ke8HaRPvIBS+JjJDPXBPv
taG7DovV82t7tT3Fp0rYXhX5Ihe6LDKqYxK9hso/JpCAcvAg7ry2kXWvmP3JYyBCEPat9+6f7XZy
IUwhGNlgFHaH9nJ9FFrhMysudfIIrS37P+4oF1HiNjfmeX1kvCFrf5ezfm+8AqfAVMGTicrWB5Qi
gIIhm2V8vdB6mobWDsnKVH/ddZ+IXNlG6rMMDx1TkJvs7iYkwghBH8H8oJPQpvIA1B5ykzA9delV
X76M7NYEsm6ggyiqrGfrw9nb2OL8kwwy9M9LJPJaoDhQ9F5caA47YQdwNLVDGxLwJ000977rpRub
nJcWdAgHo0S2krDIU1VIISg3GmmcMhMWw9f89tzyOMecTIn1yvqwT9lzN34O40Mc3yTlU8hqL218
rXxpW00Uz3Yj9WZ9nIdWJIViNXAYmMZb5ylT5k+H6FKGUPVY+5CF9QUnQrCffKkk7dQOWB2cCPlU
JA64p+oDNAIRP9kQqKfQbkHpvg4BltLhvOW9uTGTvK30Q91EknuTjim8J5sfs155BNe0daGb5K4z
51PVLc8yBUXEXPqVmV0qBeg8tfkgy4nXFvpF3Q2ePMSXjGCKYDF/9a3uhEl+GgfVGUIt0HLVTZTi
apnVY8e0T+d//O4VsPnt3H3KYoUO6bS+x6sr1viTgjKMygTRavWvM/73iqHfXNq6vOTToqBtJjcR
RApQiC8qV6oeyVLYywIWxaIWTGesznXOIneZmiGTgR0HKr/ORpBkAKNRNLYiN+Dyvk1j1a7b1iHx
w/m93K1Jbx2Bu0+BLFX1gsHle3d0DbyePeUECb0OGlcpcbIj8XodTIL26MmufNAZOlHnf4Foo7k4
lpsx0vYKPyA3UrtJcd2BB7fQr6w+swm9yULBoRNtMxfDQAA8DKqKGN1Yoy13JiQkn1X1isaBBbUW
awhqEfpZtML13zeu1BulJpEcGZnUP2Pa1zHb3IYC7tCPdrxYnjKJRs+JyCIXx4YhByecBecFuud+
SkG6kmmVbrOe/aqs/MsUFi0c2DqQphhAnwvRtqRHCb0xQNyO0bGwaDLQs8gX2oIJjcWUDyYwzuc/
++5bZuN4r6Tmm11ZFsVY+gW7suZXyxH0lWt+RZz0Yr6QROLh+yEDjIWmBcg+2FjffwIqGZU0zutt
Uj9H0zOYX/VWE0SM/ZxjpUX80wh3gKupmOo+QjSni6dFN2FyyOhoK9ZPkl9YaonocTmI6B5FC+OO
L5GnrEsZFjabkN0zP2v6ZdoLeZf3z8zbyrgz2ikSVKFaRNz1ZZZYbvkdcsAQtgpfpekCjITMvhVo
4b9mZMFd9WadO7FdEZlRJMH6H3kjsaPTb48X7Gb9G1vcWSXllEFgAdFhHWWYwJr4+7bWn/0x3r8t
izukNB2bXpuByewou5XV5DICF5SrpDMgmc33hKgiFiaBg0L36v0pmEF1Zk4JSqZG9CQPhzitnSW+
nMI8IM0FGQ666kvzKIjv/3DQ/1rnB03YSi+7sE2xpetYw/89p7r7AVdVLAuMLyAn5XY1C7VIImsp
/a8+5zqL8nt8YR+1RdHHAI+nhekAhayBhdvPkrG5NF9T8MntIDsLdiIuBS9BnXcviJy7mb8KJzUh
zGOCAfK9WaZlumV0+Iy6TaH0gU5yrjgKszNncqzWjnV75Z4E6Pu8XZFZLrzFzGhaqV/NTtlDaBkX
szw+nTexmw9vVsZtaF7lLQbLEM2Qc5byt2L+DIFYG9Bs97yd3aO3scPFsxC9D0lZB5bSQfOmTvEL
yK10SLXSZraZiCVv/wRszHEBrM36vG1CnACJLYWjF8ZF3FvHtDHsyqKYiVdjv8j0zEkG64RCAAaM
JNFc7n45b/MbuMBWpXMoNQZKh3oSoXoXEeqQTvkSRQNYmDLyjY30B+30xzivF6eti+elSX5MKN9e
m1Lqnd9+kSdxZxSU1VnPGuyHodYnUy5v+kkRPOUEnsRnF4QyI6p03MUR054kmkaOOlSeDA46RwYv
tuBorH75IZS/bS6vxtfrc5eBygyPheWUU4yyxKeCJAKnFeyaprw/9iCoGAZS4/EdLvkzs9L7llmC
D7N7z2/WwUWWpLCQME5wkppQLzTmQ9dPp7EvXdMKXTlVbuModcETJzArWtn675tU0Cq0ZCYDts/Q
ISlpOEwR4l12m11ks7T1E25sqMVcUYUBv1C2pfKpTJSrkFWemYQPkzpFdjSph8EsjjnEvrR8CDRt
cCF5g+YiAI9WfEcGoLhCstKaeapeObEUPliQvcGwg4PN8aOqfDITeuwM1Y0K5NoY375t8oSh6oT6
yJLekK5CT81sQXmLsQsQtHRBMulOZGJ8F09LubLsQq8uO232QykDvR16CQTqk0bqdhO7asz8Ik2p
U6T1C8RF7Zwud41CL0ZdgZB76pZ57hFlvB/KKaBJ+ZBFvWthvCOjy6UWQkq6IF+6UvLisv/J0uU6
DrOLxhx+qRTC3lkRMAtS1OnoqEXh93lyodSw1S8B02fHSFJ36oufkHb3JKhDQdvSqzt2HPr1mS9d
mF15uajFXV0ov0aGkV2FXUZ5BmL/CBp7I1Mmu5EBopChPm+rRg6USpwQX9WS6ykMUbjKS0xPxOSY
g3mVRZEnL31AZubhyXtrRj1KyRlayZI6nIBfBD3eVGPYQrpQ5cVLLFAupMrk1UXvJtLgg+rqOBN5
baUtiOXGaRmIA0gCPi0of1qIzcpgp66WKyOugErQnbKtbIWw+6lXf/X43HWmB5MMyFVWoGXUmNLL
MpVfFEnxVSN+issmdPuUIPml36RIe4CCueVOsfRj1JrOQ4YF4AY1a3eVc8nU+WXM8jugpw9KwlKn
NDPDjqXsccmZAiI4/VmPUbnLay3x61hzoEKn21o3O3FFCDCJ/YO8mLM3D6S1gfV3alqHDikTF+mP
A2kSdxlasNXT8pEpy5GMyRE3zA8lr64ryQp0DTlsqXgWNLhy2bDRrTpGRfiiyfH3FARZJVTGbK0f
nUXr8OxenDlUPODSAn1pfACLj70RPg6dnkLrid0AFHOYqsHw0okpp5BBYQuFuFCvvGJY3KQc3Rr+
Fg5Qm6BjcRXG4S9Mlbw0pm4XQ/hCywhj4xEpfAyFdnZZhj+wlS+TjEJzLJXNkSD9pFn1UyWYvIv0
PnQkhmWbSqf7kRqik5f0kHNaVFdesgsDEypH1UCNQhqT+W5odCjcTEe5wGN2UI9hjtsdZK65XbPk
iC6dFyu6r5e4W6kRZF09ONqUvzRFeonofYxa6E5YJYj64uGhn+VLvSFXVgpmDZJP9102e5VKv1pG
EeRmc1EpkFjPiIm7NAcFdxwqbgVtIXhokkOQJs8Wey5rb0raK6iMfjL66HrR6g4MuToKACHkkzDh
6fcsfCgNKCiGqebqQ/SospF4A1A69gKteC2EKui0PBsp9HTIhEGYQorvei2FVlvWjcrTKM+my3Tt
EaNvndNUlmviO6cJRAtn/QoI22MdSod0XjwWxd6YENvMwgMk5TEu0zkgw/+hj6BjSeVSe6CReVgi
cBMWQ5c4atzeKvjV4KJMiAtVNa9b2vJQ9T05MrnxEEckMFNWDrHCKylGEEv7K3M272NL+2HotdMM
8/w9GlXU5ZbRy0EEKNfRhVYqLhuny0ojdirNTtnQ65ypmAzURsNp42oOwKaKoGEi8lAbeDp3pS6K
NdUK4l47AWPhsry5ler+mmV1dz0rOKW5Ib0AaZ87Ci2kyo5KS5ZsyEr/yprchLxrufhRWHhNhHc4
qe61us8u82F5XHQ19TXJAh4l9nN5PCGKHboM+eZYjsTVhtbrxth0SvysfoBySzuiLquXXj/optNL
febUueIuVneVKOORdtO3rFDdSlX8BsBNZgzZSZlapOdZcggBHLntBhlllXLxpJbYEJ91R/P1DnBn
XbqmjelJxui2xHSiUjuUFhrmZqZ7raXC8y1QLI29Oy3WQ9h2EGCr+4PVkFNnxLeapQUYuPs+yepL
HxbEzqqa2rJMUjvsi29NNCd2PRRflpb1tjwUFWh4hmNSodqCJoWVQ5BdriAqLiIdEmVFXJa9zHE+
1Wt30JKvV9quNm/xUStB7rUH84Ze2N/PIY3LrvOe5Xm6vi/774O3JHYMUIBDZHRE7NZjuEUXO/XK
z+HX80ms4A2hcQl1XCO/LBmSFhp1uW2w+pelMh1jOsNzlC/gUmxEw6ii/eTSZh2DqNlEsFBM3Njd
SE+Rqt5ArPf8ugRWeISRNfR1zCykPmpePetKCsHg6aUwhGoRuw/1t8/GA4tyVW2kxIR3qDfGyTzQ
295eBT4MiJ+KGv2iJXGZ81QMKbQIca9l1SNDSQ7teFtZfp3fN5Ef8szrch0WagKmpGD5DtySM8ru
+ATo0hWoSB0wJ5Z3yYNoYfuJs0YB7zHQ4uYnuPqlN7qiQmVMnx6iBEINAl8Q/X1u49Rk6SR9rS6q
6vSgZ+Yj5ocFx3f/ofa2BO7J0VtyaPUpZmgyUjwgyz42CQTOkvzKHKPGPf+J9v3gzRb3zoiUajYg
g4dWQzot4PnTSmRW2qOKWXXBqv7BGd5MrT9l89wwEm2x6hXDkR51XwV7K5J6ezLt2htWpJKf9BdI
lv4FqwZC4ZtVLuJOodznkoYFDvmvXLpbBsWxpPv/tolcuEVu24egBUYPuDXxurjV+6/Qdz1v4x8q
JlAPBnJI1VRe5nII2aIBk/cHyfCfzQENQ9b/vjmwirH/YczkyqKkadOJDDC2yoJreKIkee/Plqh+
tu99b2bWgLhxiTBttSLqcFiZ8kkbwXOkvGSgKDi/c//wzn2zwh3ZRidMjuVXembi64f2NrqzLorP
hdddpTeauzjmqYGqde8kPrgnnf7Kegnvq2/nf8Vu/2mzo9yhbmWQVes6QmExA/jBesdY03ctdsbq
oU4HxywEvVPR3nInO+lDKa0oUEWqkQWF+RQtrd22wr7afjx821zuVMd6WeahmrSYrQrvVvV1cjEd
vk/OBGkUkEgJ6Xr2IIE40G8GuQNd5EBW6ha+5rsJw1chYWRw4glD0T5yhzsrodBbGGjKQQfALq3x
OA2mY0QiTL3IDJc7SZOKGXFWtMFQgvMPvJBF/9OaRRPiIitcvtQURa7JJMF8n/6NGU8SRKd1RQBA
EXg65WJHlFm9pWZtE1RD+qIW+RE4vYOlRejqNpljQoFNq2sR69uuGwJRCeZbsqqIcV+J6IwY6Yqw
CTPplKdAgTfD7fkTvLt3GxPcFxogaGFZA67ldUgYPK92XcSYexDkF7uX/8YK94XKuWmafKXR1CHM
mDJJwbSndlTG8rYoQZn3n5bEl4SbCp0a2q7jnsZBI4c6OWphcN7EK6nph0Lw24L4QnBBdX2UOthY
B3TRl3FZhgecD6bfYOWmKDJnYUeIGLnn7e5H/Y1dLuovwwj1GrP8I060MqjZdN96UkdAKxtX9ksv
egD9uVvcrAQP0Y11mo/1ZM8XooRU4DYaF/i1wgBfrwLPBBrXm4vYT1GqrIrqcH69+92MzXq5eG9U
5ZAXFfZ5bUjzw8kr245oHFrgqTyV11CgKtUtDBus+kaJPpv+yUg/pbIgnOzvn05MYgCaTfgRfdUa
57xKkSNE4W3doSgCOs8lFxEl7S/mzQp3q8i9VZXlmgdbRmSXBfUMeq8m35telNyvgejDcdBBiKEa
0ECj/HGgFobA+hp8XUMBgLFZShfQhj1qwDzY0hwuNoUTnveM3aVtLHIHwQS5ic7yqA2m9qZOl8/a
OLlRlB5yVcC8tvulNoY4T0c5og5NBLDAir6qTekk6WUKCo7zqxEZ4dzc7IYRlT6kNXJb2EOL6gI9
yUK1id3rZLOU9VdsEtNEUZKJMCQZ1Kr8IbnWc/n439bBOVwBAuGoK5FWZNkTiDacerlqwY5/3oho
GdytaCxy2yxDAVVB6yumn+yiq/zzFvbD+2anuFtRS5u8H1cAt/EZHRVPhYgztWPXBMWRTW9Gr0Qt
3JW/ifQfRMeIuyYlgKhot9blpYHYymyeKulLnP3KB8g5j/8GvQe6i7/OLF//qayFzN06bbOwB53e
Ue2+ZAL67F0A6NYG9xSaQlQ+pxnX1egbJ+m5OIC2Ggq8UCDxu88rh+ngyq52gUvLyW4rX6uOaNmK
ibcEx4uX5Wtrswd3UATHVwcvS3pvsuTbaBkFjikyw4UKSiEO2aUSpqeUn33rJca3MRYcsH3fB0UJ
MEGKofD84Ab4V5pYTsHvzm6rCnzrmC0Q+P5upgvY0Z8mXoeLNlGitwqFNFnZBmjVKKcVxhK7Y2Rn
P8sHNNz85CX6JAWKvV6+IuTA/ga+mebchbYRkWiJRD4dsgt5uOp6egxbQazdL9lsFshdHV1MJLS/
EWxrFbNt6PCsgC6qr8xDOeTa48geHmIv6QR2BZ/uNdXZ7CtAmGVlxGBkVavpYoqiyM97Mv27yPW2
heuv2FiZu4WaVYHgqH1Batr5lj80EIW3nFGHNqRUuJFTOzG6QYKMeD90UQvTD9SA6isXlBctkYdU
WmvWJZh6oN0Qq6NdqldT/ksBJ8B5H93fyjdjXHi2tJaFCI8IXfJ1hQ8FrMJ/tMBF4pULSO4VlPUI
ZrTRH3YrjEyfX8R+7Uv/exX8k1Lp8PQa1xw6nibQv6SYuD8O8ye6TLZaXxZ90M93mfxVOKYs2D2e
M03rM5B56LDbScyeRgWZoTCIrCf1Y0L4tjbujOXNUCc1hTv8Nco5ga7h95ii9jPBN1Nc1EXrPcPI
Be7qqqXuYjSXhr44HY09iSqi07X+rXPL4k5Xhj9dGwlsjf7f6rUrKxvGE6Tgd54juxERg8zUhGYo
ml/c4lIlIsOc4P1j5oTY2swSp2CSbA9aI+qv7brFxhS3NhovczImqPcCIdY1v+ZalOSq+4uxFEXV
ZdwuvOOtPa2mW6vWatj+BBwAVHPh52yJa68P9cY2LPVRiWTLGSrVkxhutlrWDmocXepae6yVMrGX
Ws/Q8x1yyO1ZJ7OOwflcgNJ/KZhTperXqh1OtR59ndT8k3XShmNUSqWj6NSDEMUBeEI71xZ/GMtD
QjCVMR2zSBWpRItWybm+PLRWatUIHZC9cJPioA6WgwRfED12rSDSytAFN5FicVclpnRqI1pJvbIK
WosMrE4EXXXJPR+j9q1AAs/CJ7Mojw3WMHlAIekFEKZyNKCtNpgmkGeiTHTX8+jfVng88Awx1xrk
g9ix+sXUTqUheMLtVxEsA8PlYKIyDJ6oqFzQP1ss5BUrVLaza7+C3i90tc2AeGFvg1HCE+zbXvzT
8Gmgv4v/5FcOxM01nOdFZBhmUwVENr6xeVy8Wiqt6zbCWE8R6k+WZoY2i4zUmZb5gnbhTTqGz0M4
YfSn046TRY/UkG6WaXFy3A59Ex9a4LJUll30iXFRmFmL8bXWbUcSpLIWWEmXOpA8uNXi9DqJwqMZ
lirmz6D4WTQ1sXPDSDD1s/htbR3B1HlqLJBnYNYM4miZbLcToNd69qQCL6KyMmho6bOp9ouybuwu
j01b0+NjXY/xCZqRuk3g4AJXe2U742Prdsu4S31ZmoniRY831xWkZj3DIYfpAdzfQRHID1Flhw+a
n3tK6jQP6Zc8EB2o3RL81j535UONBHMb04S5MSByiVu6WWOP4LG2gspPHnRB3XXXJzfmePI3iYZJ
p5bQ+us87SR7JUit/JWSHzM4t+WX4dv0InDJnatra48LGD2JIyvTpQrKvstNZ0xgbBnb0BkA+Tpv
SLSRChcAla6fMc8UFqiNLoDBExtg+3Ujm+MYRKUtKkXuRY/twrgrcmrnRq8y+E1WksCMtQNGrs6v
aC/D2FpYf8HmMGcdS2ppNIug6sfDMslPBpP8kCZXnfWv0L5bW2tE3tiaChDqVRPcQirtqHEw1zZf
5RgwSL9RYmPoP3vJ3OxGRIW9v4emoqwyb4pKOasm9IjHUIYielJkj00jH0MWi9qiHz0e/POGplEZ
WG3LBHL6/dLyGhAL3P9Q6DSdzmuPDabw3BAwWF3zFT+8ABpAEFM+uuJqUicG8BMaaIL5WxITdSbc
w6D+ij2jPzuHHqWfuS0FuYdRRqG5D+nhqzkdLKK4kBUwpL5f4RKVUQGWFcO32lMPDuTsAlBtD3Oq
i1Pb6cXKk3DeM/9hgeg2EDRaQbHFPbsUVVriNDKpbx3KI7tOTss9hgid1i5BgCxc39rkehei1/VB
2HDVWAbYnr9H57FKworFFWDMigNCxxsNCibI1W5FllZX+GgIJLOqBvQLso/3G6mq6aQmnUz9CnI9
SaS4g+LqkihQ7X6u1el1SI9ryA3eW0lor6hlh83TrkZ8rWTG9IbkgKnMeVWB+Q1//BBJ1g18s8jj
wK06L3NSYQO1q95tj10Q6W5SOcaPVVIOlPOueewbu8GktCNwlH3LuoknhAGIlsU5Sj9qUTWFOAnD
STvpmLz5rpyyi+Q0IklwDEgOAzgBHKPYQz9kQq9LfjPMXeuWnkr9UHSWH1+WR/0SHnpdHCPHOPxG
F33XP00L5x3CwiA75SJM0dBYnfrE8iWchuRiuaCXQNdfiAuKH2tI66ooeC9VFQg0hYdmJVZep6pW
pUF4Ncau/qogVB/0K8OW/fgQPsWe6Eh8CNGcRe4SgkVrFRBIAlUr7rTZuFXmUHQgdp1ksypu/0zJ
BDCdYv/Wbltj+gpqSIu7RrEJ7LdA7QK5O17OBwy4n3fP3fNuKWiFYSvX6+/9SVSXqcabaS6DGhOz
I8ZYy2iys9Y7b2U/WuLuoSoBdQdYQ96bGSaZxbq5hCDjKY/TcTkY7nRiKIm1jiQ8cutv5mMY+KsB
ZSEKemJ8qbazSrNiY4y7R5Yw79w7sZGjyUeW66ltZLuPFdFttxfPNhb5yi2ykzaPKrShrYOGw904
qzLJ718Hex659i8hxq3L+Hbcbmo168CrZCUBrfNPJitvxlzEab77xdaEBM8oCyUDnnB/Vq3O6sL1
ReKtuWQGeRnqgjoN46NiCs4PlW8csY0xviPS5qk0pm1o+vhSla0qkifnhmVbSnEfzsjHGhUpS2YJ
h+B2v9vbIvkJ2akgRT42jeVPs9J4ajIcZlk5UAYWIBmNE5IAsjC5BUGu1HY/kCHeMw1knX2UOIID
IvolXOpejorGclRu/vSgHOf+//GgvXiDuRbFlJEPAjDMHXsqFStzHO4GBlZBQ7s2tdFmoa9aP8+v
S2SHu4NkE6RcM0BNPmK2V6aNGxedvSTNoYlvzlvaTXK3S+JyipTIfTHnITIXb/C0zlfdJlCOvVeB
A8zBrLqwZ/KxV/nqtX9vIv+QLFlTVVVaWT4AYu6EwA3Kxi5Ym2t4sSweufqNPGbvot2sks+rrXLu
s6UAbywb66dOL3obUjpBFel2orSfy4x8kVh8lKb51PUiDOZu2HlzGv55qc4ohiShSv1kKOyZHSuM
AP63j/ja1tw8wowYQjAMdV5/vjPZBT0tx9ylR/QLJ4faDXBzQvEZgYe+zv1sLFajoZToOBQBNTLV
jjv5+8iqz3FTA6M3iXx0PcUfbqbNDnLXfCdPEYkneEx6TA6j5GBq6XpVaaGHtYTNRMQvuxehKuNm
sjQd8yGcOS1mi940bRGoo35N1TEYYnJVzG2wNPl1Ms+Cr7frHxtz61ZvtnKJTMAylYT6PZH8uYIc
2JPAPXb3D+V4DZceCnU8AMCYylyb4nK9Z9dH1yrNYlyuSe0Y/EaquZdAmxtr63o360lQDtCHEK+U
4VQeVSTQ821xbG3jIM4xd70QVGqQcLCQ2PLHWtUbWqRSiS81ZU5EarfAFbNgtC0VCgHvB8qNrXWT
N8vCw9UCHLYqAmVCH1sZtQB43WepM4nTheRgytXBWCr0AcK7yAQONZpochzj/nOY1IrAZfbTjM2P
4VKZyKgp+NxQ+5ueia950QmoATDxKfaaGIoqjbsOqhGZYH7fxP+4KwLw5Bia4nAfNlBXa2dHEzH+
7n7HNwt8QZ3pjR6WvRL6yJ7sWX4OpYdKa9whFQH89zcOgjIU3RztowRASZKilUKJvr7u1vfkX+nC
77zvdgPJxhh3sruqR4EWGF0oVDc3lBRHq1g+T4Mc23qW3WusvBMc9N1rbmOQy08AYFYRJvHmSjvJ
TYCEKK9p+dRN37P6PjEAWa3yKwjKirxx98RvzHLpytiBWD+y/tzU//PJvJvzbmxxzhhGNBwpxUO2
+BV9Xasga8G2jO2+tIsgCoAhVHK/7WwMjB2ML0xYFNx1VZ3g6bo60QeKeNNK5qSZ6rU8UB8B1K8z
f8SbkwWJJ3lFcwTI1dOTQxuIWjQfubPWvGljmYurqUT6sl0iHJIDBbOi9rn+XoINsCc2waiX7jWz
v6pIthAi/neFya1x7k4EA1Ci6i0+MXQUT+HkYsjGXwd4EegqCKXlgsR+/XMfbvzNWrmTg5qI0hsZ
AKADkEIde5FmyTaMQHBcdl8PGyvccYmLRqrleEEU/c481A285QJUNafsEwDyvyGnuL+otf8I2Tkw
uXGua/V5nLSlFvo1wIut6Vvmk56IWof7/vm3Eb5iJ9UYdAbZNHbur7rZ7ABstRJixa7mxjqcZDaO
4sLZ7i2hvxleg8TmfiRGCC0fLbeA2QU2mHyemIhnZD94b0xwV/CkNnK1xGjrricgO+DS9aYTOBR+
qxzycdzl9by9LYi7Y1tiJRAoI+G/KASKPhp3tJWw0uUOHNN+2d1JYWlTdsHYc6k8nHf43U+ERoYK
XCYxPhBesQQCojM0an1VvRwzzIhGj+cN7K4Dtyp6GBBUBLvtex9I8fyPsxpl8NH43BvgE+mY3TSY
3wJBwnlLu1erpaxs4ya0i/hiVb0ondwZLAGQ62vFZCeavunj59RSnUqr/pUt9IBkNIN0jC+8XxUq
YEMS0Qh6xBl97lmF977e2aHOfmRp60Fu9v+ebIHnoaoJERGFQC+YT7iKemnlXGOWX2qXsvwosx/n
N2/vM23+Pp9uTb1hDUtaI02I7pVKcUKMfypf4kHwbhOZ4SIC5ALSaFU+hpkJY1WF8a2bkuOgLbW7
aNmn82varXBTFb0K7Bnm+fgWjAb6V6Wr49BvXebQoL1dnzmjHaDHGrAb8TvntXnE31Fbg9yhNfHe
zvputPw8dxKk+u7kti+ta9qzB9YLGA+ZI2FIE8LH9hSYP7vGzWeMcODVKu5a7GV+a3qgghPfkCnf
LgEXSTfn6Cn6AKjaTQQYfv2rM02XgilELi/CkTl1CqKNsBRcoh8RPquzbixzyZ+ZKV3ZEH0twRmB
pf+QvXXOdkA/EVJE7mKDlMbW79YWX+QlzhSuOGPpBtw4x/MOsBcRoNqGL2KZ5kfIORswlTgnCG59
KvtdXQZLGl1XeXmRh8p1C1jreXN7sZRiphnNPvQyPwCBJabqWVwCHWZK2WlUlk/qaHr/yQQP/7XG
lnWLmpVB1jwqOUSHUhFxw+6NulmFyR3RVgkZngwlGKThvWCaA7kuVCtBmVmBVbo5nF/P7o1KMfxF
CTXRuefbGdlogocg/bMywK6XC3K9VvvJlbgysPt5Nqa4w5mOhtSp+Ugxsxzk5Sf676YDtovh7jpA
pCo6myMIWyFQiGFbwwFqwALJufJs+PkpgQaowB92SxBbk2vA3aRY0iSRqTNx1FA57Tx6ol9zP16P
1zqPsGAXRW+OvcfW1iB381Wp1tThiJiqGOBhasIQUCnVZwQDA0Nzs/yPtCvZjtxGgl/E97iC5JV7
lXapJXXrwtct29z3nV8/AfXYYqE4hXbPxT7YT1kgEolEZmREizIxOGoue8n+zkFIBNPF4vnEwJpq
Mmj/kUPIEVh/moe4LJ3LFnbvJSpV8tMC23YaqrzTmxaPiwScVsPyrIsPeeSoMuHkDZyVfByHzXbp
BOxxawueaGF6lQFJa9AnvLyS3ROFmh4BoAKduzOgoEiScV6jPvV180dXlIERKnYk5r45ASg3EIs0
oP4sancaMVfPm/bdjR7oJaPuBpAMGl4K449iKLRxjAw5P/SHYj2mDjjnniXMJKiiIwDrxzsANMFn
r9ytQeZUx5jMBmMZHgC0EDw3HwbFJwp/yIkTeT0P47d74rYGmUOeTKsyKjlWqALjRxEXAX3mR9f0
To8XXOS8E7fnm1uDzBGfAAbocaWCt0/7FplXa/VX2mWWZnIlP/dqNltDzNFGEcWc9BHPNRXqzofq
SOn9SQQ0n/YL5YO9k7A1xuQIUzRMYjkpkHMHC1ItB7nMA4Tt3f5bC8zbuqx0KW1H1Cg7VYPkZmcN
xV2a/VX299HwwDl01K3/pxdqUCE6dftUqsMadUTYQoG7v1+Dwu6PBOIWUEX4FRTTRa+HPeaSDkeN
gBuZCB4GFFFRd0oxpbUuVPArp+tfE67+0L7bQxwe474mmp3seGw694aZl2Lo6Whz+qABfKdi5x0Y
Nn8Re7DrIBuDzMs+q2SlkaDN56VN6mQisYnAGWDmWWBilZ4QMZw7nORhGax8fFnV33KLzRqY4AQ+
RmEGrQgKIDeivTqSfgd0lqvd0PA0Q82Mm/TzlsQEJ/SoxgTSf6E3AXwygs3TAOr4sq/zTDDhiEh5
3sW5hjbfOoJBMQu0Mbu/bILrbEwkioSpbkMNR1e92TQv8Vr6p3nJeyrsX5ubrWLiUZY0sSxXcAbR
J35doOmNCc+r4vBLrdIPVMBZvNhYY2JTGmFewEStESW51UOp+BEaevg3Ho7wD1W2JxDelPWHKtXl
T7sbFD8Ns/iQSuz6QlwU+DxI+YjcWNDxsBQh9TXtqU9/57kCrq+/gwaLCgmVzIwUIw29cLye1zdS
cB54++nGxgATJDrBiCbkQD8Lcv+2d7Pvlga4PcHBqelAIJ5G+bytDRCj6nTXfrYxCzsMQLtp/1or
cxcWgYkVFYmUoSgQID+1l4oVCrcSVjd67QGuSd9iQKGj0A+bwHfKqHJGXslD5NI/e+acG7PMCZfU
lIR52pW+muQBQLu+uRbXeit6l11x/8ht7DCnvIR2gbI2WB79nNnVGqy3uh/ZlceHVe4GLWB+AZDF
x0Qx5PRLQju+DccKLRodszJxA3yqXLqc5XBssCW01lhiLdayCNMQkhdiFqyhHajKN0F1j/T3mpIo
3/EglXQvmL3C9U+zbeDzdBS5TheWqVCtnOIIe7V+H8HqWoFVWF3/yCOeXuXebp1YYgJkWqkyuD97
zJYQZIfiDVXwiiT0e5YDNFecyx9z51vCGODZIoqSKsrTp8tay7U31JrmvIJ0VZXSMwYxeW2RXRsS
Rn1Q9gYOnBWoXGStEcGPGvnDcphsej9nGtg4AYRw0ur+F9H8Ozm2JmI9gFNiOl1mi3Jt0i5CkmlA
iYqqF4sYzxmEH+VQPBgaIOnpvUJEqysLW5nlm0UyeHjx/TV/mmc2MUS1VerbNPFJm9tm/mcsB7+x
cZv1MQetMxEzAIBIIGt6G6umHYPj+LKFvaousJoy3sq6LOkAp576RlWFhj5ULcJhbQ+u4oFDdv7w
xvlhdFvITPzCG2zn2jyxyYREyn9jiANCooDhzSFSbSP5o86JLUut21bfL69wJ/6eGGPOdLLUZg80
VegVdQ6qiQfZzK2+5eVYvCUxrmC0YT8RLcGSJAv/nB3dU4LxNQ8/BrhkS34t7uuX7tByy7J7t/bJ
AhknmUjRdSQjkU/x9AvAR7NFEfX0rcQP/Xu3KKyhbATwFgrhLM7dLM1SKg3EEqrpYii4RWOErv/e
oqGVRY5oRd5viEahKAVroo4IpsBdmVXKVY++UVdCq+sDyvz31MDoC/yplp33J2wRDQMDeKBJLPgc
3IyDPucJgGL+CP3i0hkyX3BXv8J7kDaNbB7afS8XOrHIuM/QA1uWYE4YrVAKdsDgSQIJXAVPm9BC
YvJ7eIMTi8z3BLRpXKTiA2bxG16zG6gB4zfQPAG2hC1Mp6hHkCnEe5dO/+te4saO+G0A6W/hidyP
udOq0UBi848xGrY3ZUFUBGuxVVJs34jhQtAKqwvY2N/7XrZSpbZqwYcGoqf03y4HGrpHZ8nDxiwT
SWujQ7TG7JXf5nfldOzz4mGRVh/qSlJ0BzWgy9Z2UxWcRE3GNIGKpP10kaRoazw+6KNujhwBkhFN
XD8XElq0isLJxT4AtGcr+7TF1nO7Yi4ADxQET78zjiA6DKATeTv4YyA9ZHbVWDQnkzAvlLv9s+Cn
Fv8lvhvEN7+A+tdmS+NQGmahA0AVVAQapng6f4wfLn/Q/TO4scG8fppIHJFNAHQviE7nasq19AHC
0UHT//pr+ctu/rCxyOZlRabM8WxgnHlOrgWIHaz5D86ieCaYs6CRcEqGGlXIJndUPwqgekiLyHJ5
PdqiJzvR8CvDUPRTXXIY5ig0ai0RLcSnVHoU1CSKM7QEN7+i4/UaecVUm8NZJ88ik1KopU5yM07h
IHj90EGvn50v+pTkD/Kcy3/Ry2izcUxOEcVhXvQZcIdip33HFB04Z8AqMaInZsd1EdqkL++Nuvgy
hwm0NAGVnULiF6npKmtcWuFcXitkgPBJxOXs2M/nNj+NuUngRUXbtfj0NBu4mw8/AZiGBdyG9yv5
wL6DgSwLTWqCDJz5FDrwlzLwq9EHkwIB72W3+MYBtSW3cjLDIq9gZOQ59f5mf9pk1ihliqDlNdao
+qBii/HMMA7VOxqDXgX1eL5z8dbIxNpokps+6VvB+/mw6excP2Z2KDo5sAfIkSG4bOhfOB7NMcqS
ARVhLM/ZiLeNeDSt2Eb3h5Yr8N7OAsoCvN6kx5FHbbj/LNX++bIsIUvZLE0aj/iyv5Fl8RZId3kT
0+dBXQSijCk8Z4SSXWz3471xAEEUBg8wHJe6phOPB85X3XcdVC5U3JkUx3JqdKgxoy3mg+CZdeM0
it+SIAN5TAhx1kl4F403Q/ETKXcTA3P25v9rnYlSYjaoSkRyPJIRpbTrz1SdRiluTNxNukAU/Pda
maO5FkA+ke4DqUgLbH/HROnmd+MvgIeEJl6Y3WKuMgxXYlRrmX+WDn/OJNCGjfJLY730vJ1dLxtj
1LM2nrNMstrXC+rysYbxO8xQEowsy6ab1imUkL6A3BfUag7Hc3YfBRujjOdEo9kmS4m6IZVL/nBX
cgN6qdHJDopdH1OoTX27bHL3TUm/HKHvnTOuAkjk9eEiw6Jc/xG1uqsaN00pWYL0NM2c9+vuWdyY
Ys6ini1RAUg2Ju3KG7N6WUNuO3T38xnoYn+gF894CVpzSHOhNPBAFp24riJr1v5IJtGS6tQahNmH
ozph/yBodRASHWRx2o1crZykeTeNBOoPfLSo/57RFYiYluxksNFDWr61xuqlLK4gCmdd3rb9ILqx
wpzyUgeNy2jO8ceVOB8kKzwsGFBdb6bA5Czoo6zGHgUIohPwPhEdx5nxyi5Wer0fpRgkLhUUs+e7
0FweldB8GTMgd7vE7ZPqOoTGGJjX3abMXLS+faESf8yT4s0teQDs8oEASVOsLbQw9cMcxY4yLfa4
Sm6C0q6RClegsHQgj+to0GWqK+W679oHsKtboVIcF1MMevSSDNN0FgNkmhFpHNACuYIOgTVN/FZo
2quACfJcDo9zGvqFpLuVqVlAUQS6rkAkKbzupd5ZqtHt4tBJ+663shpsP4J6FRfqVS9kN+k0fAm1
5HsJVhIwSwtXq6JyaWr2nlTbb8ns26JqQicUlMxCJ89mVNyYUUh/OpJ/Et4LkLyr8+ga8jU/ehFc
F0t6NabyoZOK114ynEQznEwvORDP3VfJ9kcxQdxALWTOhyn+4BWnzjRfKTdgzjGuSt+ROBfUXhiQ
QH4GXS3kANDyOA2scpGpUyejlFRg1CucXvWUFwf2vjHK0KjjKOgbAOt7akGcZtT0CxXpYu/N4kM1
i5aSK5ZavV4+hHsnfWuHSRGVscuMtDVLv4Ib6q0OGbK7pOKQ2O99LlkCmzZw0uiLsVUNqZGqPJ1Q
Q4F4nVtSVRfj5TeWsbFAf8HmpiuI3JJIQHV2MV5DwyHS60Tc/88Es+diDi4yucKQ9ZCBCG0B15V8
nRc8gs5dP95+K+ZwlX0a5oOMdJbKaxOUt6AmGQYQTLUVNz1CWJx3nHmbw3jaUsrTDMIFNKnQtE/b
yFIU5/KX2xsYAq3P5/4zTmaU8biEJd4FY+Oox/BFvaFYjg7zNG5lU4KrxfAn8BmjKMoHMtHfz0b+
rXGaJG1co8WgAUjaRiBLQX9tGQIE4xYzdKummqw4z2VrniUOxGP3UEkoimqyIoK5ianCQAg+zkUT
n1QNr9f1KZT+XHi1pv1d+zTBJCJhlOZZrHSpD94KtG6+lDzEGc8Ak6jWaprEWYwzmyS1U7WuofA4
E3hfif6CzcZUsTxEGpjUPFVLbUnNIX0J9qWWo3uz+9CXN5vBnFutXsRlLNA+//l86qCk8lbZhb3c
zdD46cc7wcGtyvH4vSfF1ihzivuka4xI/r334b6Df7oCc4DVLonStMdOdYC6L666us0VdBCp6LmT
giPMVaE3a88QH+VP4/G8hDnZaZStYTigukp5rToICjoVRg2Q5lCsQIjOihhIJWdH6d88O9CyLKKe
i0fU2cTNWs66UC1N6WsEbMxp+SCkxY2YiMGQZdckkZ1U4Mmi7S7z0yRb2IVutSaIWVf5g1Q6Qq/a
Ysp5w+weho0FJmRo+jSuglBGvr6uz1k7ev3yVscyh1Z+N6vYWGGiRqEKoNJWMJKQQUlXVYTeavv6
FWLJYIesub37vacMpmD+3ij2rbsWkDCvFB1XWe70DjmmX+kwCkRBW4ymtsfYDV3OsaO//4JrfMSC
TUhZe1lTowZC1DEUkjFtODzMQVsdEwy7lO48gCTsskGeXzCxRYFsepKlsGea0muajI9xpvFYGXb7
ltvPyMQSjG0PTU1CaJCiCexqXueHYF0HKA2KzpHV+r8BxNG29ph4kk1dTMZCQolYLI4YO7QRl31D
muzL324/09m4BxM7VHmckiTEx0tidNRB0+PKYBsO9GeCckgKCQx+uOL5B5MLhHqqjiLUu6BTfVjs
GQRdFEVdpkflOPv8bgzHPViCmbAqQrGVCghm1w9D+7bmPPfbN4BBSahcGei/MlsFuhhtEUYTiUa9
pq6AiX4rxlvLKtNIseoQr5II+NV5lGwRw/hOno2PWtK+4Mr4EXXhYMfj+jbPyGdLuT4oSeKDH6a4
iqPwSsfhhRbY10QarH6+AipwbkB221pq9F6G+vfCXF4XtHtFqJ1bprLIB3FZDqskuWoFHXBZWMxA
EaKnGoV/tetuIyUNraUmfxhyUnvQ7Lpu0ejkudT+94A2tIJsE1qFzHkc1tzMegIF8/x6cseDFJjQ
kxStd+VhcJZrMaiF4Dc4KXBaPk0ypxMTRikeBQal016suMLYe8WJavtB+9MCs8nNtOZEnIAYMvQa
4rlfZ/F7AtVv9Tf4Z9Gu2a6FOZFyMcthrJg/ERL/tji5n5htvhx7GCNt7toZT9ymuKL8CTCIXv6o
f0lsjH05Ruj8AoBgPwL88zFZJGpTpnLbGwru2fZI59GTjwiQ0wjwK+OQHIdkoahDqosx2lgxJJDR
YguDaPh6OYpSjz6/8T7Xw9zoehINQi7Lkb/qd9r6TSC3pf5y2cT/uIA+bTBPgWGNZQMEZxEkFpOg
WY80xTOfKZq8Hx063shxeN5Ho/99c4ujvzyDRw5oYTMZLIj2JhFP95DnexoTKJIREmIQ76NLUrwI
zNjo9lLinmsK9VbcNgJ7Tc2lRNhPiD4/JBsrQthcV5wvESyKRflE0d66vXjr/EwJc6jyHGfreO7B
xA6QRobrKMHiZAPxLdypLrWoaOgw9zq4JUBp/g6RRJ5Z3iljAgkGUxYoPiBktY7kQSeGDD/pitHW
rhUv4aqA0mVcOgVMKDHlRAybFPYaZQTI9sbUyrfFKI9q0dmKwquY/I/M5Z99JBRYs3HQMZU6cyw+
sF1RkM7AdlU2BXTeLh6a1TfxUVI5fQfeGWRho7OUyhNAxsg0T5izFDBn8TtinBuHMEFFW6ZMyTsY
EybIMSo3Ve5nKYpD8Z+X3ZO6wYVtI0xgabUwN7R1jfy+QzlIEZ6FyPTaJXsx1ckti+4wZykHf0s9
4cykAh0Nk9ZvgVk73bpMlhcT6gGRL6WNR/Lstq47u19aT+ul42T2FjiPH5TesC6vdPccAr0PqmkT
ZJxsv7iBlEU9yjEQsHLmDYqXiT0AHhrHyu733Fhh9i1XW23t0iX2iYFrIALr+WOpPhflGyBPQsJ5
S+675MYa8ylnwRhMYdYraIU/y+bLJL3pXRWsSX7UF9WO9NyNZ2hDFYaFNpMHWi1OlNm9Jjb2mWsi
E0wphvh67M9hJ9nqINPK7L/WJKEp0cYIc1EIXRFD9ipKfHPI3bC5ria8Ybu/LnvH3mDOiRXmYgiT
VcvkBdfR34M59fvPwRwpANHZvxjM4fklcz9kwwLRMIjX+qsKmbnStEghe+mqchyTZ4a5D8amCzuI
5CR+Kc9O1zVuaqaHfqg4dVee/zPXQKdOQhgBdOSZWuXI4UutVFaTXY1r5M7Nczbynua7cfLTOdjZ
iyxsjbWpsW1riQbtcq9nGEXPLLnm5SscVzeZ6lAjpWkx5CkUPvRbtRzcNCw5h2kXr7xxdJOJHboe
Sw1wNIk/6+aEJSyxLashZuyjOXW1yrzX5uaveh3cKkxBaC00d6pWHkzSfWsTqbCKurldqvLfS32d
nj92JMPs8lyLVHziWELrwKSyAPZIMP8BMJHLq3zsdqRlqB0olOIa3W/GgUJDzKJVw/QnGPOccvir
vhLv4tYL76Xsqyi8qfl12ikB5/DTL3t+Jf1jlH2SQFAskcQabwTgFez2ULixl/9oXRMlq18ogey7
0qc1xpUgVCW0Vb0m/iiMyHhTAj1TE2l8FqY3pVoc1gUP/6yGQg6aKkEbJ1dpn9+UMd6erYRRn0I2
ONFvPzh8/iLG8wRSSo1G9NhXSfVc69VXZUY/PdfT75c/NG/lzH1l9J2oZwXuiySV/JqIXiNxwtx+
YvjpPxpzJYVtImfy0CW+rMov+Zo/LHmTOUsqBFmiB/qUvAtReUQAfIw10x1DCHmR+qsYGzw+Fd43
pf99k6G2Wmxo4yjEfjc2QT4U93rU30uC9O3yJ+WZYe6tKq/qsdS0xO/AfCrh0jdQzDM4oWl330B6
QTD/rSsYvjldy5KXehvLIpL7xisKw1ZI7F5exv6535hg7qeokTqj6kBb/O/hfLzVMCGmh+SIDDJ/
gJWq8mlJslu9512D+5nZ53LYuuNiSpnUr8jfqQQvXrdSAC4dzJm5KqQyTIeInB3iGmSCStk2yVIN
qKqkhyjQRDB3G07nrBoUHT6Yu2vehtGzehYzNytkYsaqlnlW9BoC9RFnCNS+dCaWAuk+qIT5EEF1
b1YCh/ZvJ2SJrdtqzhoMpUKBd64fBzNpndAUI6dr29Q2u2hw5nggfmv0b0k/VlbUCX9opfF1HId7
KUco18x7CJq5wii/DHKiWNFU/BjbxSVS/yRHyiFT1PdexKwAldrDZSo5VTneqnNhWkLdEBtksbo9
xeNfKAMfSC/cRj2oFNNIeCxiYi/S9NqZ+ttMGQsydGrNufqGh9RrHKp/iVKBulAe28qQHOOqvw5T
9c+lbY9JDE6ufi7Bew4NzV6sjnWBYcQC/JaqVh01OQsSefw2rJJmr3Mb25g9i21JEW5LZbjPJwza
KQMewK3sjMR8nSXjasUZkuT1e1O3N0rarZYcQWRPSxqnS8NAyqV3fVxMq1YLt1ZJIE9GoLU9CgQr
TIjNOxHq760M3GWvI1QKld0V4+oVbflUaPVdl2nJ/VIOz5JW3VVZMln6NL8JffUHEpfrhIzzt0Wu
Qd+eiT+aqoFOnLo8JLJ+VzXatzrLZbdUzJt11BtrAJQDuonSq6IP34Fo8pW4C/psuAdNbm0nKKS3
prigYo3fQpqjprXgWTGVg5AfMYhTyb2V6K07psaX3Fhu9DbrDnEa23Hbvcsj8NVp9mRqw3dipE9m
C7ugvtXrcnUMMYEolYY6cbmEiqOY2eiZKU9NfDcxxQSRJJrUZ9nEVKwENTIWABBkMbFT+Vupgdke
83xxXnOgPftHf2OKOfqZIqZhkQJ8SXH0/3YWfve+2Rhjjn2rILAptN0cranfiEd9eNaB1+PcBvSv
nAWXjRUmUVArsQ/jcsHM8UoeC6OqLQCk7dEovHHVD6M0HrME0oOLFkz99L0LzS9yrXNe17vXxOY3
MJnEUMzQWRbR1M/1O6kFXV0k/07QxqVMcaYQdgHD/Om9KgD1NdUYH0cNdHGLoPJHS1mtnwXQJVC5
l8Te5m3tMckCoiQUQAwx9uvl1ngjRwxzQ7cvOhRSZFH2tfk2QcVf4eG2di/3rV0mf2iTTB7NCeuk
GpY/YabrbXP4FZjpbgJoUCUeSoGlA+J9+k2lSSmJoIeZr91JXv/lJ9Wt+D45ktv6kcMlsttxVTAM
GmCdh2waNO6Z06cXpdQp8/xTxYzeg6jX+XSmFYT6/Ftwp8x6Yo05fpAHyA2zBSPa32WKtXVpY7+/
izErRcihcwT/lwhEdnyHYHpdVVQdrIqYKTr9rrmSKdIQLYnfqokVVY9oq1pVyJtT33sEn5hhXHQi
uboMWiJ46116AATXXcnRBO/F4kyH8tj65jdyWzuXw81HNsaEmxOjjH/KVR2VurDAZ8Df1xGr/TL4
1WNnpV6I+aDJMVDE8Lrr9TuY05wh0Dj2d+4KcECDrxPyajoEzljzeqmrJYlzvy+/zWCED8vVMsbJ
6peaE3F2N1EBBQGYnCSZfBzUzaMERHiNWeRq5lexbYAqtxQx4zWp/6cVxklzJAtjZyqQ5jCPuegp
TWslKw+eu3cSUENWNAO8v/BLxlHkqtJDPZo1TxyxP4+qMVq5MdjwUWdqny47yN4VS7bGmB0y1gwk
AGmDHXJEO/TB7wgYjXhYPOLFD7wayO7Fs0l0mYunBpK2yPQenIRL76uzZDflG2c9PBPsYSYkA3Kc
1nSQMrBt5sHi1Fd2vE7bZu7MVqlRjVSvQ2+olF8qyNJ01ykXY0jDOnOET2wwO0TSQZoLHW028l89
xOBvxq3/svPxdmm/YrzZJubFKjajXBWURmRBK/EnBz+tGCtO52f+fyvGUw8qJx4v4P7nJJKogP8F
DKrM5o2ZIDVZjJfXQiZHyEZfrzAw1XWchhd9Bp9/0U8zzK7loJidIqkDUqdO3ZK4mja5Q3GMejAa
49IBH0YkPV72y323/DTJbKKqqWWjZagz1Pmj2h6M+eXy39+7XeAlnwaYPWtVfYxzPcakYrLqQauX
wmFN5znI9BQ1xtH4ZhKAbFbJ8FoxCkZp/RLNknmotCY6TEKU3Rmg//ZqPeSUzfduoJMfxtQklh53
UK/Qfh+Yk8GqYKGTCXAsbnY9kMDwl/a3NSCkoZXM3jMfcLbfjdcwFKuCQBSTGkwWMzRdmnZpiwzt
+EH++7b+6EEIolGiv6PsxEcNmrCqz9mOndwJpAD/PJJYdqZ6Vpu4UGSQGD10ICkNQJTkp4s1OKsL
QdEn3pjhxyoYlz4J48z2l0it4qzVM994+9pXlpSD/Ue127vCbwNgecpgtDW/DNbFUr3MQ+caAlqc
u5H7G5id1pWK6MCxZh9TMv19Z4f3hqNd5aWFsrot/YU0FWYTlIkoh+/w2nBcbeeMEQW5MWDxlC32
46rbpADSmkkFyQUMB4bmVa5joqUWJc45o6Hh7DtvbNBgvbFhiHlWg2Ax85sR5yZMAL6fe0hpL7pV
kYUDRt4bcYcyF0EKgKzf1M8a83gjiqOEpIZmb7INZvPRy+IDxciQp8kpwefnCs6oPHGxHTQena1z
Y5lJdPrVxPjhbGS+7EsI87MX+kpA8bVUbZRAOW920YLlyqnuXT2Ejq5CZBin52yUro71IhaFLve1
J+InjwCkvoH3C8gtECVglO0BtKdHjHwfeWDbPZ57eloNE2R4EqjpmAC9SMmco7uOBc/RIa60x7wY
36O4fMil+DDLo1u3CqajNXi3lD9Po/Ay5T2g/ssCXRjRdDAEMKGvAPFSdbxbs0L1mxlnXe9t1KHe
VGP6Mqv4P4g0BgjTnDRkzyu3P545/WuXxFUmGLlPMjyuQXMC2QirrhW/kE3OKd8zBTgoZe+jBERn
j0LB7EOJRMgDpmezUBzQANhRP1tp2HAs0R/NuCDkJ5HQ482LKTX2WRai7KfnQweq+yUCDXF3rDDc
NWUoNJVmkESry+fM3suGQQaLUU5oUkD6iB0mK1CHGbLqgyJncSuIRSLhGbz2e4Sip/0LFLQ7ld8T
e0xCvJAMq0ygmigY3V9CO1+1URoM4xCMquyLRZpY+ZwHkxx5Wl1ynGavdnFinMm2pC7rq3IpEtxR
7UEJshuoytl4Yx+ptMHl+3An4zoxRb1qEzbXqIv0Rcxhym8P9KMmB7C5B7+TuZ7YYU6xWueNMNDB
Isr0n9YWeor6YEEyFthCtA30t1rzzMLpcDUChLd+u7zKvQrNiXnmHHaVoZRRWAFN/7d0+QmDFL+p
vJMw67KI6XQqB3JO/FEpeAgnIvynJs+V6Lbp12FwOYvaSWWgNwLsLtWAkCB5c7p3GLM1QL4OBZBU
mww372vdydP8Kami3Gq1ltipJqiW0gi+3pAnyYyvZiJmT91iiBwv2ok9KCMg8ID9H7B0NiKkpiSm
LVVSVounYW38Lta9pcnsaV45sWf3bGxNMQ5L57m12QDYmzJfEhtUR69o4EEwIn7QOK+RjwEfNtBt
bTFOKwjDusgQYvLMCvMQRWWHqTdXN3PjGU0wofAF8Hc4eZe3de9Ebo0yrppFZqgLIMAGfQvNTjOf
8vNC3pjjPbsOakAIjFL3gwyMyQlR/mmNqZ1wn5eksBIl9/UkLS1oc/PkYXcyFrgG5kDhpJicVpg8
v8IwQDRIYIZTyS1el5ZJ/Cm6arQfUaseLn+7nUTzxBSTHMnrkpqVjrY0aZbHyhy81dT+fYkeIBHM
oEGfVSKg+Ts9dEgGp6qBGU/vNKsc/ihDTm65d5Y2BljZlVprS2Q3aBVD3/a4iLWjyZ0LnhKIXPOU
pc5cDYVVlWoWmSrKgMhnT9cyQYciylOxRAM3CbJj4vduDLYe3oDW2a4wZphjFM9hSsoWTy7SJpYw
3i+ggb687+cvHMYEc2iG2ZQWeSrAFXZM8JpVBXe8M2sn9QqbygS2aEkG5U0YuzJeeoujBpg55vyG
MzdnfgLjGBHExvRlSsG2KmMCJzemo5jNjpEpD+O0YAxAqrm9nDNXOTXJNvxGsZOkBah2X7HEY30o
XtpDDa0UMDcXtuqQu/RRMm3xinDQtJz9ZHFpfVMZhrTWULOuofQkNoKVysa/H4lnFsec5aGZ0UI1
2gKBHow1pSXGQeEneG0QrxKcPrOWoOC8U89iImOSuVAFoYqzNYfiUVoNt01YOtFUvVVxxLvDeHaY
5LJqjLpplab4mEMAm6VUWolb/EnPn+hoz7pqoe/3C8RsvI2jv2uT7C0qRsHSpW7RExNt4xjb0PaY
r9BmtCdnfJyff6FVRQ/eyRXKfFImxCDqLK3cYhepSfElfZ9myJbimUzp7kq3fJA7O5OsFT/kOfF4
Iwky51CyFMirgjFpo6HC7u+AX7u1+FjY7+Oh9OjrgZKwCQcDNa7CKZ76m8hTAwyRIQPF+/mel2nz
Np0JUdmsrKaxSPj40Y1cKFYoonAbL97lSMizwkShHom2OphwrUZVj10WzHhnFsL4etnK5cCjshIk
aiRFRrkiomf6KEHOQs+u5Hy0K6BVr6RG/Pc0zCdepLISJGIsJKFJA1072ORYuM1sYWQUXqt6ALT8
QSVgedt1XuJhbDLxR2omcxAN4AFo/Im/oqlrWLqbPQ/e5FROHWFwJ34W7nkFw/MEl9pVUTSQwGqL
eQUmXaqNsJI0cUJj3tO/rl9SzNCgjuXWHbq7PNmaXW+h4nm6Ak73M2ltIHSyOG2Xym9WAvULsOL3
zR0GTn4nrn6aYe8pRelJ2Yxr5cfzk6R917ve6pTnyy55XiH4+G7/rIW9lZB+LimgPQWKnLOD6SNj
OoSOaVeHPEiGK8HhVVXPK2KMQcZBjAigIbFEbGmd7FZ8UUqru5WCECQIxGq+ZAcwMnhzhOIErwa4
e/o2n5O5puKoK+WsGgAtkI7GGjpJ33sVOhjmUL5zPurujbExxdxUaplMXVWDl4weAul6udV+0AdJ
SSzxurWB25gs3sGTd6+MjU3qtJtbCpCvHLT1kEXuncnNriiDrmjJz6nTv453k2qt0AIS//jJqQsy
9mN5I3yZrrInzR5v8jcx8TqO+/I+AnuHZbNW6WXVYlxCcYQEhBeF5l7+0JyDyN5Tigb+r1VCk0hV
BWDEZpvIq01MjhXeQpgrSMnmUdB1KKIWwO6bSfGgZvrXyws5r7Qwp4K5gJJ6wMw3FZ2nQ4Dtt+St
vWocOtmbeOTHwB3E3n3C/OMs0HE4dZZkCME1ocw0lYoCJeiDiaJPufWry18OqgqnZsZwLoTcHFDW
V1FRFV7n5eHyd9t/wZiUGAEkgOdsWV2k6nk+i5Xff11sCA18kf3Qr2qwucRO7VaHcbW+k/fxWB1k
K3OE1OJePLvnbvMLmLMuNcM8LjLeUCrk3QXra/OjcVcPz6n6Oppt0+1dSMtDTzYBSNXilfnP26Tw
G0IJJKGeSojClpDEoleHuAPZivzR2jZXr/Tm4J1Y6aO8erIVu78wF063jclOUflQ4DZUxJmwVeVp
xsO4yrQa4W1y50PuzMH88JOLkEcet3cwYIuAOk4FgdyZqNmYEyAms6X2M7SM2hWiT2sgo1+DWQzo
vSP15TEI7GUSJxaZC0ptlHBQRqyOBtL5gLYfmBa1o3E1cV9OZ9tn4EwAykxZFjUA0xQmtJChAGA4
KXA52DqQN1b0qILVow+W+86R7PGhf+NPtZxp/7JGmVhjLqvaSBjnxAJ1a3VAA3yrPUWPLShIKWFK
f6Xbwo3mFtcm9PHyW82e/yxt3hvjrI/98SsgsCJSVBA9P6exQW/Q8kgXLH30Fr966Q/ZUXBrlzwp
x8UBesvjYbc+8IRbt2UtMtEIQrYz2ukfH1u0qyB8oBjHJFDAyI70A6rTxXH9ganTu9atbghGeizj
Dj3eG8M2v4G58KbCFJXpAHUwBJejmMSGY/aXMS7XjGo+6SV+mXKXH7Lb3kHFRzXQ8M5A8pDYRWJp
7vwf0q5rSXJbyX4RIugJvtKW62rfY14YYzT0JGhA9/V72LP3ThWaW5S0CkXoYUKTBSCZSGSePMfJ
6A6T7xhh3sodPrg8RY0RsB8TDUETWbQkuKFlpFCGZSW6wGNhR/FLpTsTIR6fQqfJ6l3Z3dP8axwd
iuHzxsrFG1y0LPiiyVUTsWTIMH2Rg0HeiSMXb3pHklFwgoCWYSs2c0rU5IPbhjfsiiRVg85qMrIK
goyakhxIWrmWGsl7lW/h+D40YjESK2E4DpMqi6oCeIyv/bxvFFKQGHsbAyRJbPPIHvgv49D/hF6F
/6Px4m/6IatAM57vLEhrxd6w0790r/HGgj9U5YXf8T60cZEfxjMYwMI+ykGCB9KbOiHOkCJjqpIo
dpCvHtpQe8IIxUNt4Ydp3bfb+/3hnbGYtwxVNiwD+idQnr3eBoNWkUrR1UVzLnky/XknfVnQ05HD
77fb7mL9QjQmfOmoqzESDvAqq7rLJHWXW/s+jTGkyG3Jave3lyYmOaIx4eNNpKyIUA0uArnJo84O
m9bw01bvnm+bWV0TrlsN5XMMKrz72cX5VY0ZopHUZ0Ea3kXSS67uBxnzIN+ptkXI9/HbwFFdWBIS
95EmUFmUoyKoQiW9S+JacsPazE/tUOYbqfWH653quNQpLoAlgwFMTog84OqqCwUFNlyA8ctCw7eQ
i+SflnS0fEy2OT4+7iLsWejAW1AHBAfU8ucXu2h1egv8MOwtfbDhl+nLR8uzXnUPjEF7NZBQo0Ck
+0vagnGKER79FckAbsxacMPImoR1hmUMWZUS/Q/rHTUmv3S1q9uLohmYPZkPsSM7/c3BDzKvbbG2
D7etaF+IQjSSKq0Euc77i5T5VTA86GfrTnZKbwJKWr6Xt7qAH5PEqxWLEZZ0uTKkDBzN/3xMcGNz
36+3i0OV9SQdrAKTlVaeR15WpKaL6oyTR0rnADECRTCGmm0YDEW69a1gSAgec5lVCDsrorSgV66k
hCiYKiDpzmj65mwZkXrXz4YNdI2v92lmGy3bgYrxxGaE93zcpW3tNBN3BqMGv+84+SSjX/OQuNUo
H6JYP+RGjb/PPFq0zBwtkrg9SNauGyabKllhd0anOFlUvoXLlLFMkJMoGESHmO2XYRwewfDughX3
biQat+MFpgNKb7wD8twf5fhJBu2Z3Wax10jTXmvkXT9YX6Q5+mbpi0TCoKf2XDQ7tex+tbx1wJLh
Fo352E/Vm6VrnplB6RKeJOsGiPFHT2n4Drw5j9woHvO+cABbf8ni/lvXJ/cSyzK0gNOHsWl/DV3l
1vPoJVrjJZjDWLAgzkypy0coTFtJeGcME38zwrF258QEtGJQJYcl8ddMytGTqkm/mwkY+nMp6o7y
KP9khnwmkfGYaWBlzMP2Dbw2nVMZ5Y4NEXGLCDizrEVi3X/Ssuzc5JWPgWQo9xUYgUxmJ6XSg5Zh
Vs+CTI6UNLY1TZ6MId2ThFf/Rv9CDKuiowj1p5zPFbEkdFlnqIsoyV9GeZ8pW5Wn5S+55Y3Ca7Qd
tUEvhv9+dTXIdqaHZWDot2jN5ut36ytfFn3x6c3xBK0/Hv+WyPkNTy/2y1zp9qW+tX/CtTTrHOpc
JaRUcd9Cb8tV+tKphp+3b9kPecrvU8K0gqpo74zi1wsCbE7jlQ76ZbN2w4BhrES9M++q0wQN7e23
2IcHoGhOOK8sNToJLDrU1yHZrfqxM9V25ZQdNFmyPcZ3UhuSJakdtvbtdX4shi7R+c8yhXNLQkSO
PupQ0yLcLbKfJK5cmTKnw7PjtqUPV/yyxKVMsIiFguFP1D9t8pApXQGeiMF0Rl/18xLwEyT8aESA
2hQTUNvX3drqLk0Kt+2Ud6TmObxSVmwoYdgmwmWTZTbdwkWLuZ+4NuFaHXmSQtIWSlhVcZymx8rc
+p6X5FH8ni9WIrJn6emkq1ma/VZe+n9PjL6flAaVQkoV6HcKTgFxaS0xKFbTRefS+pLFD/m4NQK7
FjDATfBfG8JXPNB5aroQAeqd3vy3Rq3co9S5MApuoXXEbO/38fwxJmR7hJJaszSIu2fQUVVHW1Nl
u+lSu+F+qHi3/XzxKfGkcP2961UpC/D2OnCU3Gr6mkPPjkGtL1L1fakQ6sZxax6SIZHsNE+Ux2JI
t7Qc1vIPBAjFWqZS8a+wxnnudVolEHvXMMIOgvrMjU06fdISi9lRNu4lJTspbHgcZXaITVBhptIr
MyyIe3DGPhuYXHK6sv46TyO6gz37BQ6nygGfeRTc3p+t3yl8kxYkRY1CBYO5BFSCJX1Sc48M+7q4
N/mxApmTHG6EuA9VjeX0L3dGOBEaYVRjBCevr0BbBxO0C74Drlbt6W47kq8uzwBcCycPlKLIvWMC
3IHpKbBFE3B6MPmxzaS92T6ReAqa8pAOzGn44+0dXb2rrAubwuWhRGCjwpRA9A6nT3YgFIcyMkFN
AR3eU3zIABW9bXHtCr40KAQIKxvBUd2iZwaS6gi6L4bhxcb0bz6ki1UJEaIjFjeZCagiDSNHm3QH
GeqYRXZpPsz1BEb6rZfK1qqELyhOKW1I22EbFQePL7zJjN8StKYX62hbq06c/w2thdWAcbFO4YMY
icSBIAa/soKIBNkFDM5/L5I3UrXgost8A1o4t09v/YOwIJAC6CIQ72LdHjwgStl3INpflMKm84wy
85IadnhobyWGaxejdWFKcM1Zm8uk13NwjkhBS6Dea5GtvGLtarw0IThjGw8gbs4lqDrs2/NwF6OA
O/hLots+/w0Q0JY1wStDPbXaJl7kwf53DhNafTszCN+1IDeL42tp/OXaBJdkJYJknfD0vUyx1AjU
XeWY5/6dm137vgVNWy0PXNoTfBHES2OVagbx34XWR8zmgNvkv0LrS2tnO2KuJWmXNoXwXM0YyNcX
seA8yhon4/Vewzu9MRoQxaBBvuH7K+cnQ0Me1Ud0y6giyoykrOojVZ7/HfXGivfDGGZKKODlqPkI
x9equdE2CynvqCkPyVQ4PeMvtxe0ErSuTAgnNo2kVKGeS0B0f8jUdqcOAGvO2Ua6tnJGV1aEM+rB
HxOnJlC1Q5q5BgMTV4qixVMN7PPt5aw9hIDdMUwZnVzg/99fERcPSVlHpjRxqBj+Hg3D0Hv21h+j
06KNASm8hX+X63dbmJC1K/TKrBCnylZKyxCpFapUNMh28s70kv0S8jN3u/q4emYXaxQiVlFFliqh
oemr9E6ejyT5NGzysaxEjqsFiXFKrVPMOmspgASjL/vgMEYrS7P1g+xlYAzZivNrd8qVPcHVE00f
OmNESoAki+3/YT6/tYGC02smiUbDGolPOsuu6ehHhjfVxoYvrn69F8ckOD1hctg1FY7JlBOwAJ00
sjmOsXFKYvMTFFQNz0mNXbtbpBVMyY0OXEOrzwTkg9eH7Qt57RkuS5itgcQSOEE+DLoVVpeyqUQA
jPK/Fm6E7LiM3UvSXwsTWL7bnlRePSywZCLYakh+RX5IjGVbTNOqOMAcukeHIMZ/9CG4HTfWjYAi
g6IlYtB3tNlF2MjkLI8Y3CJQp3M1vfAQw8nDX7dtrN2OGOHH0J6kokfxYWIoNCJJ6Y13Uhw8H9RD
Ccot6C/2Tu+F0rkD5hjoV/+20dWFAYOjGCpQjR90OiU9sqAGnWH0qvypM8tuZ82ruw1I+mp4vzCy
XJoXuxdq0MToa0wy6M08OUmFBwPmkFPP6CbDjVDbvb2mVR9caLZwThZwK6JLkHHmLLbAm1rjDdjs
s10N0L3lDPQbtUM719Hd3gxQK5+aTk1qYKCMSsoHlqE2qfgozSB/aL3JI4vOU+UYJwzLOw2g1Xbk
mhuTKGshEWAOzLrgNY5euoh6IiF4rZV6+q1e/c+kOle8BKZQdcB8sWmhuXp9gIMZ1x1XQQoeGn5b
li4lbjRl7u1jW4mHl0bE0RpVN8psimtAa8v7oqs9pqj/3Nl1ONZCZAJqZ0UUHC21JktAvYUeHGad
6F03embx7fYiVk/l0oZwMWIIFbCeMPytYlDsokMzQRYIXNgnso+32kIrH9bVgoRbMVPLeu6AAQ10
LXyOM+VhHic7Vf3ZjJ9ur2vNA4DawDdFpeWfpd528QmPfUuSosjjoO+P8XAIq5dx3oix/8fW/bEh
hAlaQ0Is4VWN3v0IuBAmTx9QoPYMv7vbArStbhw82sA1BdIUcb6OtgwtJzONgwpXUgzRwdFXzKdU
0f/5Ha9bf+yI3ckuNcw2rgDhlkz5bYhpkOr5Ru78AXGB+tOVDeFoQmgCWg1nNebEMDsB2q/O1gNg
AzZpiNbi6pUl4YDCPi2ZrMGSjCkN8/MiXKF71uOCISt+gJzCue1zm/aWmHvhdEWShbQ1sxhde/A4
tEuWGSygvHr2QaMD1tQt3q+1EHR5XMufXxqUW02blgVK8d5CJ7HYpPReUkehfHu1hct3dmEBnF40
qQ1Y6FwatL+6/dKjkB+lfbMjr5OvQBAwB9YwftU27mBlw+XfJyouLDdho+rpYtnaKUEPUcJsp39v
7nltRwezsJsj26mB8blzmnPhT0e+M7zoHgM3h8TXNoLJCjj/2mWFuEXUuBnY8L4Li6Bq7oc/49gu
ZYcdwfqJEZ8qc2qMcQAOuHltrpyAoQCcoUqqht6UWEGN6dSGFBVNvAAHr2kZ6g8JKF/9HyPIdNB8
cyCOMBg/QTcDANwW8eHKIVwZFxysmqvBgGZIFWRWB62u9JQ02j20j8B2oW8c+NrXc2VLcDVOeAEa
Ryx0mR+tgMUHH6D0vEgExcpu0XtJtyaBlmMTnPvK4rL6CxeT8moAOasMOZscLb75R932Aat/6erk
cHkrXVhyjo/GTCRbChCtqiLkJERDo96UwO+lBVAVOza7yVc96bjV2/k/tvG/dlQBUWamRZ9BOHxJ
7MKg5O+5JD113uTOxe79rbuR2K37yB+DQjxvwqjWLQlPXd1Uv3ZMp06rNBW4/8C4Bfbe2zF25V7H
kf0xJoR0MnRpP48yXohNDC37QDN/mu1G72hlZkS9MiLE8Vo2G4OBLSuo9fA8J+r9HIKTBLiZfU3p
j7IHOkVNpNGeoa5pxwRcJayuD7WZ+k2TdW61KJYr4blQpBc+VL5R98Ecdz95X5xapT7pofJiDtMT
maOHMc0jW2lGB5z5xykh7u3tWrkgUNPWgOySdUzMi4lwF2HUQGtMULzF1k5q76At6d+2sDLZhrH/
PybENHhhIh95ttA0eKDRhhqVDoFpMHY/hf5CIpq5kmQX32lkJ1tVqjXHu7QsOB74EpSWK1EclH3u
ZWT80dTqKUyiZ8VKNla5Mvp5vUrB78qcaDPJsUrp0Qh0vzqkS1PJNVOns43n0o/9xAGB97dhbyBW
Ra5qK0FyflOe2N0WRnct78SOQ/AGPN0yWDeF24gNBh96Be75G4m/yNRP94tK/bDbnDNY1iVGrUtb
QmkpZeGwjDss0UT2c+CjcP23bldgVjL1QCSXbnzfq+ELcHO83FDyBEePcAswlSSG3iy9NE9iP7t9
7i8JolkcF061XvK2FTbX6hggT/1jcvGzi2tAqyXOJXArBVVTPXJiBVoO+DtjO4V29pjXxzmWHxI+
eOkw+pzEvd1klNryID+Nc7/haWul16tfI5xuZo5pOVg4XTPLLcfS89LHBMhjnM5vJrh8MCEf7UJZ
hzJTAm78Lj2BEvCxU6tPt7/r1chxsSnCwdcKH+vBxLsw7EwARd5UbeMdsHYfggJM03Sw9gEFI369
Gi9U2WTs/bpfRqjHQ4xym76/vY71072wI3y5eWhi7L+Fnf9U0EMQf4E0WgEfhrvA6HMn3YJzrN1S
l2sTLhAiq5lWWohMTdG8QsM7QOtxP41ba1szo0G/GsBxc2HMEVxFztux72jPAr6ANyCQOse2uvVm
X0t+wZOlAfqlAv2C4s3152GYY5eNkbSMNcl+WjoLYJ8H43G0e/Ci+UuCltqIeX+jSLX4gBh9Lk0L
X6aexhQcZO+mR/c/M0dLpCuDLbaG5a/6YAqRTtIVlA1QMr1epcrHnHWlyYLCpDbT99z8xpLPDXu9
7Y4rZjBUjFKzQg2AMMSHvDpQ6LzqKV41GNivpGWI43FoFW8cqo1IumFJfMqjLMx7VY/qIIwLN6KD
TVSfQGmt2XKQFS8EZSFeJ2CmUq0PETuv9bIqB40F1vDcsB2gulIb/PNduzQh+MEYZaUGUXMW9JXk
yLXPi1Nk/eqGrZHWtdvnai3CF1VEQP/UuQUcuDN4sls7mWYnjmEPiBTapxxv0dsLk1ded6ahmiAs
BdwfDJDCq4AX3ThMkIvCxwW14Z/V5C5QC81p7TjFzSdLGHCidsL3DAwBWz6/EuNRbQbsHlCwpSMh
fNnzONaZyUIW0NyLeGl33Ya3bxkQzi3LSkstW3xU1kwcMwONYKJvFF2WExG+WxOITTRHAeAAk6Ww
gepYoj2eqywY+8pVtW8EqqRKZjdl5TTRlpLfun+gc2O9Xyig67yOEpLVZaU5oRCwxMJWemfRls/I
3j2jx1N8u2q+uoMXBpc/v8hNSB92rTUmdVCwxmE1nhuTu+GCy28Wd9BcIruuYdrkQ+SbUWKuUgYX
7H1QhBlfFnyDel5AqC2E2dDF2SpprB3ZpUHhRiZEn/tagVeQ2SfFbpiQUJm4Wd6qdksgXjfXwiAm
qxTZALjBAPfn9QaaM5xGsfBFJ5VkHBIm64VdN7JhF/n02LQZMe1Og655NXfT3rJC642VU+3yPkar
OxvPGbd6h2eqp44U0Cse202vH4wSBJLw6HGGiI6We8A40h3wGXRnZSFYBspMd3stcsxc8wpaYp5s
7Hc6Kc5yzU6ZUVUo2eSvTRKf6jGmr7GljRBLIw1U86YstieQ5zPHtCrudxIg0A2r7SlM0n1dU+0O
mve5Az6RGSmgIjmkjaEq0jECCZ/J8ueaWH9VSgx+uY44eiHf1RSVk8roHwg1bJCFfJua9lBM+Esy
VPecqcVZhxSN8ALMOnUjPScjhgmmaqf2+G+WurJOMjud56OEKR4HMwg/TaXF4CN/sNLQM+LsROde
tYdh8poRc6ON8kDM9twYYEs3wXAQDhBjG6MxqGj1nRvTHUCVn4p0OMthMnl9PR4UqbxvWv2Lopax
3YbAhUZl/arI2qvBss+6Vf2SQwzkKBQiEYS9KQkgpIoecI3rQati/oNLYWqjLvAFmiuxbRrTsY+4
aadmjyESkNY04EPOpLdSMr6ydkJIr3sTEs2VW0bzsbSKL2zqJ8eK5+8zL86pXrp9Pp8TFe6ZTY4m
hQdFbn+yArlcW9DdnD4RU/5pqMVzHs7fdAAq7bYfA9IPd3OcMIgI68yG3hF3GquwTWW0/DBE4d7I
e9kt4XoYTvHUIvFVCYA2AobVjvfPmHZ9glL1STbmw8yIP9T8XEzozgEt7hpxGjn5nBKHZMWTonbz
fV+kz4kxYrhEL3dF1jv5xHkQz1XiFjzy8zk6E6mC7kMND2AVqj89UsQw5wcAmk+KaR7nMt9pDeZZ
OUhINZ2Udkkbd4jrF0r0T8XMBnfg5Mj74WfO5dbhk/6E33HioxriGZTXXki1HSfZM3rB/lzEs6Op
yqeIt2VQR8oXTQYV9Mifw74Npr4s7bkdhr2SpuA9lCCu1Cn7Uc8ghFXsCrX8hCkbD5x1DfhWaOQM
crGQr4BGXMLXFvfARhep9DAYZe6ok4EIn+ntnlrdZGdJqNpczV3APNwmHzHdUpSPLQPKfZRa8FaC
5reYlV3PTcXrB+TK8vQtltmbNFWHOm4wDDnVnlH2MRIYiZ+6anorsuSTPGnnCd92rQ3U7o3C63n9
gNl0l2nhZyWCvkWS6Z1dReX3sEofWU77UyXHqcPN5MBm+ZUYnewXlmZ52C0d3WPixVYegNXtsYma
u3pu9kofHiHO8GrF3ROwdDnY3bLYbbp4dJpUNr3eMu+Uujo2GjtkUIyxw7B91axwB85zf5pBsydV
O9bRxG1o9TxJxTeux1BiLW1o0gUZS75XFTTqeelg1s5RzfwIsS4P9z4Yo9hfPK+8AvrrvUo8a5K+
QO7pPC4LNYxXWvSFrQ/SUe3JZ1IVTiwnn2k+BJQxYoPJ5WkujM7WSP/c9NrbqCXPsWzZ2mS95GX+
i1vdDtqmmV0B4NDy0osaaKrmAF/3vRMRTDc1HcRmKH2QzdAjc+Jzpb+f8jnoKgqCRyhkhcx8HZPs
NIXys55zRyfhZ4BSnT7NXSujn2hRBRE4eeLSzp/mvZG2r0Nj+GP9ZEZmUNM3KJGkZeVFHWG2NDQP
ahgfE611uTpx6JSMLwNFS23QpZ2W9CepNu91uaEedA/BsNyqd1KuPHdyNn5hifqlsdinriompzWR
Y8S95Kdj9SNU6M+lVes2xviKYYFFAbf7Ytb5uQnpMQeA3GxUKDhKpzGpzgpNQMRY72sEWIbIHekN
mtNYURgemzDdTWr0NhH1MRraZ7zAj4RBR6DtXW5NfjTGj1ZLP7WSccKlF+SSHoTqvGu6szQVx0aS
9pGs7YB83/dt4y3/e4HuNG+6bx1a/VE9nCbLeKxbPNsocBpT4cfF7NbsuxSWXm2Yuyymbk07Nw3T
Y5KkD1IVHdSI2QTkZ7Yuc2XfJsz0OJgkGQgQp5x4ct9+l6bhnBjpEYISp0Rt3zh+cGpEDyWndzMB
AGrIPDmbA0vrvXxEaIxHYBsxX24PrRpwuO5UmTamEjDDF+9nFRkBD50s620+ArnfyBiImcAIVp3D
SnkYC8krQ22XR4nfxeCcH0OHz9QdlDHAmN5BMtqHTB1eamrtlW7YS3nvGnP4JS61Q94UXplMdtyM
LliRnUlDn4EBr6p0HsqY9106BxEvPBkv3UJlrjzkd1o0+M0QutxUHS0s3GyePYsk4G2Fep2lW7ZK
TLdHJC0p2GnM6ZhI0kMb9c+8UHZKNh/kMD6rcnhok8QdkMgpPfcoCd2Kyi5VpkNRFp7Sj66cWR4S
FL8rip1ihgdtHLiddIOfQKy3jrifgL1EqrVHbQj37WDt5E5/tiIJY5yN1+bMnc3RNQqwq0Bp2pzm
QAarWq2rB9XAr07jY9qioBOOZ0rnuzLXnlk3PmpWej9YraPPoFuzzCAmJLAm6zVV6t4OTeshLszD
rKg7PrF9OLfuVES7YiZ+WpBzr6SIIv1jYfRf+oK5VUXOBW8eJX16qZPUpVK5j9CScACxPrFKebmd
vK5ld6au4QGA9F/GgMF1djeU+qyStK8DE4ggtXdiydxh+MiRjezrbUtrifilJSFprUsWTnKJ57Rq
TA8AojuK0f+L19KlCeFxgcBCo4rmYIZSwQ5cSl8Aod1q8K++YC6NCA8KxpGeDGpWQ9oIc9bEnvc4
wNRRdVt1pv3CwlX8Yz5n0OxfmhSemXUDIFdZWEiKDGaH9a8ReKpZHp046zZqHmvF0ytTwoNT6njH
LKto8D7rTqDNwNQ8yvQnM1Dc7HmrEL/lEkKxoOxRwYYmAAtiEHJwcBy00kZrbdkZ8Wm2YJgsqJYZ
eKQLHiGPWUWyFC1RqkFieT5x6C8S2vyLSY8FCYYhHZVqkikOQDAjpAPP0JqEMm52VrzEy1D9QNp6
ByER2VkooixX6v0tJY+15b2XFXUKtTt48/XXO2WAyKoKQDqkkQdE/O4YJeFrStiWBPjaSaE8YOEF
CEKoD4ziuTWqMeht42CqqwcwNxyTzWmZtVc0igI62mwKeJzfv7uLh7rVsqzRZTAoTGjLlC9ohN0Z
L/1Os3EVB1lpb/V5V5ZEUfpVTGOpRaD4e713Wd4lpTV1FYTQ8MrDbBrA2rcj3kpsRTUUyNhlgm6B
u19bGLjWdhbQQEE1Jztwl+vBGIYOmYDACCFB7Ny2trqeP9bEcmWZghlQwaMzwLPZlqTK55K8saC1
2He5ovfG2sUZUbg4BGlN4DoVubMB/X2KJpS9MmLg2pc9VlT9UwlyyXtGjLsETx+jZVCajL5TPft+
e7n6snvCp43fYgLLBd1FsAsJQVHpmm7WzYXFshlTPDeyz0MUzZDRBatIRhylyX11ko4xmQ5yamm2
VQwPSc5f1Dj3Qla4w0yQCwFNELeJDbDqKY4KVBFn8AsnQ9H6cipnDinAYmDIr8ZoPAOuW9rTCMIA
PntmPjwid3iUiOXXeh6A3ARAU0U5Zyj1OyEqHANqMdEkpzZJKCiFk8iukgysBxbmhZU2InbfT5mT
RNmTTsYgkfPRBtPAPRCR3E6rWfoljfQ8TiT21bB7IN2MljDES3YjqTuXMTSFqTTT1p5I+nR7a9f9
9s/OLn9+ccqoOGJPZHwZpvkr42AjVkBxgzc1CCduG1q7ba7OUIhfaW3iRWFkYMy+Nw7GaKtH4tXu
6Kmv47fC38IArn8hf9YldOSmYgrpXIA1kMYQCTZzp1Mzb2NFKw2XqxUJ37wS60kxc9hoPdbbIF07
dna0Rwh73IbLbaxHF4AqUt5MS6+zCma6l1EDMJLSvb2cDU/QhezQwp3WYNy1CnJVCRQKud8aNSMV
A+9du2FqazHKtdOl0dCoUQRXMNJPJZqNQxRvRK9VC7i9VBAL6iZus2sLo9YRSU0ANw6tc2i2rm6l
G2tY3S5ARUDIZYJzXUymJwUT9XhaxQFKCkOl+6hsPkLe+76gbH/7YNZAI+h9/TElbJdRKE3NW9z8
M1+UW+R95xLVMf3yPtwbbikHEEdHEQakbpszfSsXNV1Gc4ByRasPvefrfYR4RV/LDZIdSx8c8EyH
dyWqejvELXnPWOYOZQVIB2lVr0sXavhSeWHt+H2oyKnvgMW/vRPvcCzxHsBYvI7xOwldGBHjbfZz
ZHVSGQc5ZN4nPbrTCxo+pQySah0wlnHjZS0JBrk5j2PeQl8j6R7VOPlcEQivyyGa1z2mZLDT3mgo
7pDPDm0akNy6+almKJcYhtNgjiYhKEUqFCVRJBR44ffU0fNmPxb9xjtpzYlkmS6aYkAPqCLiSIOO
pd53Ck4WRfUWOhMm/8wzVDXbLSWQ95Tgw9b9MSUij3LIsmZsUBfx6fHEQVSl2dCgO2xH3tXEQYYy
DhKuhZFLbLTTph2aLmeQDgb3JfCfrjYA9wPqwYcFQGC50daTaW3uj15aFIJ9mZgRS0Kkk+me7CZQ
US5Pmf6o7XuQT84ePf6rwdMrk8KHoWBkvprjJg1iUH4lQF2GpgPaJrMgwW2fX+l5whAKlWC7wKtd
JP0atJhJKcNuxtqvqLCaHYX8GtESpyt2cReMAyBx/z+LwtLoIDMd1HOYG57uzWp6zPoBL99pL0/T
AfVxsD+oxcYi18L1xSLFfLY1kI+VCWh5rLB+argaRCbfSJmX9OKD///ZRzGdzROVgf4XB9bQe260
bh2mgVJyl0/Ewezmxh6uPNYWFKFk6miyAiMh3D/NMCccBOWLJvL3LHuLY1AXp+aGkdWU6tLKsq0X
yVuZVYWVN6CFJLvZN/06YLtFvzoCxjrZJF1fjl3cQFDeQQIOqkVg+hTcIpxx3fERqtnSQfV/a8CR
oAv+TeJ2YUZMdMZ2kDvUXaCJBA2etM92fCs3WN+2PysRM52YKXTGNBJoJAPtl+JF0HDvD4PbgnMK
idvT7a/p3bFu7JuuXB9SUlUK5OxADrbMOczgiSWRrS203D6BisFtY8rafX25e4LfTYZVyiqFnnrx
q3pjCuy1DjLuM3qomRM9su/yEVxwtvaj2rcvuVfe6alLXurd7Z+xhoJa0hVqyhCM0NBPvl5zXfbw
/tL6j0YnXkK7IYCItv8up3DuPdVb+v/qz9t230deP+z1hV1hry1jtpqiBEFo0aD+boePCwcHVuiA
E/ie7RbyljjH1CX3CWYfyIP65fYPWP1GLuwL248+Lh+SFsF69PtT6fe7ZE8CZbf1jaxe5pf7K3z4
Zsk7QkZIro+pnjntrBwlmsZeHTbPE6ZXixL8WHVr9G4fz6FdjVuS7x/IhjGWdHXAwoMcvYXJHCxs
dPVr4TpBJ9Fl4GMdgkVfpkUMst6WAfj8MdoUlln/oHTUcRb9V/kDWVHNMMo2IR8ORlZgrAOCznab
Q+E+asLYZlK3VxJcyzG6DXlVOgZpAp7xf3FhYaoWI6gqJLywFdcODsaVuimnDmTLUCPRWuYoxSbb
xPKk++DMVMXrBVAMpLuCM8Ut14rQGFEkK4fzGEqHJpZ+FPEAKsi6v2vAPwUcxcL4Qu46CwnBbVf+
wPD9fsQX5gUfg54p0qoc5js/30+PWpAG8rN1/7tOXDhAuxzrV8NN7pYxPuswnvn+b4hXrr2xVZTT
cOlAx+4D3QywbNVMSyjMWr+p9N6D53ioT/Nbt6nJspaOXxoTlgyqyEmr89Lwe9UZx9mn+kkHEyaR
vNt7uwazBS8gZrKXSiEGioX4aGppznLFyFE5GN1sB/J7yGzsG4/Zjd18jZ4raEFvmFxd28Iejdox
CqDiZFTUjFwqzGTRaBm85Yvlim88MM/yWmDFO7DWNncEje2NiLi+1Au7wp5OESVFpqWLChW0fBx+
h7H39D6EeDFHogKEUD46W9o6q08QvE3B1bIEiQ/CxYWsdyq4pZBEPDd7UFPjofwDkPi3Zersb2gZ
LGsQv9RLc8L7g1WRZAAKnwcUEqc6JhnTZ+ssP6GuCJR2eoj/UraoTtYumkuLy59fZH6NNQ4qyROI
G4/yjmrgQeXgqrbDEfzqJbM72oGlbPCmVnZv+9ES2G4sVWQANwEJUc0JFEZhcZ4x3MGJbfH+3yS2
F8sTvw/AfYpMksIlf1gYLdvHFCrbkJ9xki/KbtNbVj+NP96iCVlDpLRJWBdhjnwQIxRu9HWhzkyd
BCJXEji7ouf/Ye7LuuPGkaz/Sp96Zw33Zc50P3DLRUptlry98EiWzB0AwZ2//ruU3VWZSHZy7Hn5
+qnryHYIRCAQiLhxr/UF83TX01qEX3razShM3GQ2IoH4SCgcVZIqGRzZemtVkC2sXMXhLhCGrjEo
fpNVARS+fmP7QEEBBLIBagHxw1pcLVrLRBQoFBYUtgNIyHTHgHy6bGaxZAWS7L/sCJ+0SsrcNMqk
3Kj3/Lrfd63X7PiHJKz84pmgFDO6sz7DOr/rYmaE4AbCfw3p5xlkXM9GYP9lhJti10BrrtsOe7RR
IUFpryxx8cxDlN1GoUMFfGR+bx6dwJxEpsNMdAM4dHCBVWvqNbDuexJxdtaOTAhhpabDkNSAPm4m
Jd8N5nA9WRL32hKoNLXqS9+R2S4GAb/byOx7LTmPpK8S1x6KR5OrnwD68bQ837dt9Gk0oslTkyzo
q8IFLvGmp3GQJW0GKJh8y0stHJn5vOIDc34i/vpA75tQDUfBzhFnViKG5lRdw71niQwFGSLd6Bk4
aQdP2vBN8bbGFr60I8f2BJ/rUEtzqkjKN8zU9vooQyLcWlGgXbxYjm0IOVlsprVUS+CysnBx7Sbf
flMgiQUiEGsOFeBG+h0WN9Q7DcCN0f2CuLwQ6YlJq7rkCE6omoODu8FR6lWMltXNm5pW26HLbrQB
CFU6tG6RjS9tMtzHFvCpU7vi8Uth0nYUx1QNpGIoV556vM4ZA3JVMcNUD4kK5m8A+yI02HL2ecVz
5p0SPefY0rzTR2fLLEsbpGcycpUwfY7f5XGtry2+cIkvvBr+l1LMY2tCLh/30ySrw1QC0k0erW20
a9wxhPQRipXJmv8s5fSYdforagi7mVgNCPxVC7MRpvYVL0XT083klarMH0iLHHfcqCl51kl+E3Oy
VgNe2sAj46J8hpEPdQdWY1Bu5MPWoEARDBmYm7W0hci9MXxa2cU1c0KSO3ElrsbxPfMDrdcdRgIJ
tDoG18Tze/IMr7wlT3rkA++9poWzFAmOFypEAmgeSpEy5uUmq/emhucoHsEri1sKbscmhMMw1qZU
6MN8z8TpDkQgwHXm1uR1Sf2gKvSGGvWrYkMVgo89OAcUtIlJA6mkRhnBdiqX3uVfZykrgxSoCb/C
jApixemBsRJS2MWEBFQHUz1AuHI0ZzArb97FVP7YyrzhR8eybhILlPsIRckuf56uZxIk24+vx28/
8qTi8DsDtcDY/L0u4ZJlFWsMHXxcmxHa0uRDsx288Z2ecw61a/fHgg7cjOj525pw3+pOZbEswlds
fOik7/W97mF0+VH1oEYcSIF5PXxHSWOv+mPY7vJwzWsXL5dj+0JwAE2tlGitbYbmYZ5qUnBaAuld
Idj4WH9YpxJcLIQeGRRrrakR5TJmxfB57yEXhXSpkd0+c8trBccT06VrGc3aCsXKa65HrFE7pJ8g
FgRJSXo12bOabNB8R4rm27hPV+6sxUT07wvbFlFTmcbyqLcNUHbu7L3iZn67qTeZz6+Kqz4sO1gd
t/IDhC0uH8h5q8Qb7Nis4EpcLhpnbJH7zPQcytbcGQDVAWi3vWxm8YMe2xFchowArODRV2zYYEDE
IzceItl5LuoJAmPE+Nya+ueqn0q3lLMqpJq+w0AJEOjWg5N0a9fLfBj/85pBYnEaHjB6oER6jfwr
MqWrOh8+1g2QwiWeNtzOER/tnzyV//Vt+O/4jd79+Lfrf/0P/vsbZSOHilQj/Oe/btkbzj1/e2sO
z+x/5r/61x89/Yv/OqTfOK3p90b8Uyd/Cf/+T/v+c/N88h8BadJmvG/f+PjwVrdF824Av+n8J/+3
P/zH2/u/8jiyt3/+8Y22pJn/tTil5I+fP9q9/vMPDXflfx3/8z9/dvNc4q/dPHfPdf38j12Nx9Kr
+Pfenuvmn39IlvEnxsTxErJNZOBgxIEL9m9//QhT5CjNg1V21k5CIIeGapP88w/F/lNX5rlUJJug
wHgHTtS0/fkj9EyQx+N5BbVB0Ov88e/f8GSr/t66f5C2vKMpaep//gH+xhN3MQwDfTFACzAJq9mW
bInQAqVGMx84yyhwrNtB8xpgtyGF7jNnkzluUQfmht2lUHLaaC4DvmFv3oDXGoM5umeBx1gCm7Fy
bd1CaAxiLNDZmNDhsPwK07s3GIO5Gr6p99MHrQ6AXZDcMki3DZohMlikI2XLndS1McLTNZ+IdbDq
nQIixgF6utrekJ4G6VHDKFWyl/M7E46L4Z+aPlvRPVD5dBtHH6UOY1fZx9R5UDGf1EqpK6MGrTvf
p/QRAxOTHo7JN5RnS4DxQzJum3FbVV9zvp28BAq2o8/61548ldlVb3iziMVcbbAwoDb6new53KsM
j8lua25rAuBBYNebybpvoOUoYwrBjYH5M1PXkrdSscswAJBf8WEXh9Yrt69zBfQqmO6Iv5lKoBzm
/+8BOEbu5/SZ3NMORPYh+xo9mGEe9qg6PqB5UIXcs3qX+nggGhv7Rgayzas/AHY2piG9lb50xif7
gT1Vt1y96gGMA/QZ05s7iYbzsED6BXBHoz+wh9I3FXT4aVAxv92VvloeJL+6osxvMM2FZtQHIn2k
QNAX92i7SpJrPMV4tgxu7zyWzVbf9i/8oPUeO9BPahrmsut8AcK6U8MoaJ6ku+GLJbl96Uqv7M2G
HeoPzC0fDdzKEAC4MkGEakRb0Av3ryXbQzZYy/wJ3xDawea1rt3SyOuxVIbv4Xwpetd4pT8Ei38p
Jv3HSHMSnS5Grv8PY5KBKPGfY5LXvqA+8CO4zRFs/tP/jkT6nzjlJkjB0LJyEHhwSf2MRLb+J7ob
KuRT5nkEPIsQpH5GIlX7E7msCjwteAbsWaD2j3/8OxI5f9oqqtjQSLBA8qVrvxKITm9qvKvxorXR
RQK/5yxgeZYg9MwssrLpQGXQbcEGtZUlFgw1xoxItZVHFaOccLnky9HH+RkOj8MffvmTu1K3gOZA
2LOBUcM8tliH64ehrzonzUPCbM9uYEFmgVx45oR4/9cuLBgSXwaiIeEp5FSZ3jUky8ORfExNF2M0
Btz/so2zh8G7EQdNBaAdQKMrPj+ilsv1kFV5qI4o8oOM3XZRolAfJw9JAKQZIQYmgZLsstXT+wNc
wCg0g7IXs+zQIkA5U3iBDWmZmXZSI4qZ9FBW2YGtyrGIGY1oYv4Vjh48aqukWZpCR0GrER0dcsgx
9goiS/AnPTVrRFpr6xHecGqfEmJGs7EENAoSJoTXZF7OHjjiemavPFqPpZqJVRswUaRu/mB6/VO0
1xI/viKhdBNfRx/6JojBU3JNtpCPg4iofkNW3wALHnmyb8KbbpS5pJMe+1aBAqu4SzzjCsOX+T4O
MF0dKhB0CYDCCC47yxky4H3pGIGeeauRb4gN27Jp2yquYLXxI8PF3Z/MkwdA7QKfloQGBsx2IKj/
LG2iTxJkhPoXa+UgLpx4oJHBsAo+E6hUitQLGFjU5Q7xJazk8pql3dMISS6pyUOHqT/uoJO0+Di4
LHoSAhqSKhBaI8073eZSs0gd1S3kP/rn3HzJ6MPlj7m4lKN/X4gp+IpJohL86myGr0fllWF/cVp2
bTsrUXJ+JR2/KN437ciQcMSdjlp81LBpZWt+5bz0rVLdxXHqozn0BXP3Vxi29C+vbe3bzT8/OiJD
EoPVYF4bHo3elN8Whvp/tCCcc8yPc8i9YlGUYNgfQ5tJv/IqXFuDcMyjiI8OMbEGu/OjARPS0mr5
azEymjP5D6pYmN8RDnFKwbIU6/DmITT37Q2GJMabAhSUqeccLAAUXCjC3ACmXibur85BvTvFkenZ
aY52yCBNP2kTTLMCs7XVBAqFus78StVXPuPyGjHpBfyFhrAhbFRJTFnS+YhoKZGHTqVeCUCTnfaQ
lJS+2uSXGZJ/LOxve8K22WU5jEU05KFSQWpKm2tOXqz4cohR8Ns1SvPFMwwV5X8vTthAK+vYpEsw
NqixG3UERYHvYJDFmPoa0e9ivD+yJOwXBNMdCSwSiLwOniKy7fFS93M2rCQhS7sFNIWOiXEZLIoi
Pc+Y0ZopY5+HkVR7FWPXNCm9WCf7qNS9mI4r2cdp2vgj+zg2J2yWqjLTMhjMJfU2ylO8y9h1oxaQ
UN2aaeJHLfMdEKReDk5Ln/LYqLBpEENNzKHBpjnWSzsjYfh9Kq8E93k7xJgLiCCapKaCiTkRddRX
hlrXPbYLtAMDBr/THS6axiWj5VHVcntuPHK5SVZ2b3FlR1aFsCunOIGMwiqLTJekO85i107X5geW
AuPx2oQTHdMmKjVw2yNBrXbcduZxr5WFrJkQ/GKis4xAji2KMojIUslVmm4lLq19K8ELwLrV2mUE
19P7Z2pgELn6Mq0CmM8a6YhGQFuhc6viSIHVWvhWaqQ4eauSIiwsvh1AkUEb4rZO/lWZ4t0EogiI
BXuKNH6gUbrSJTtfIHIWIBRsC+pHCp5opxG+K3Ka0aooQy2dSs9OIilxM7lD2sYl8/vlI3W+X7Mt
5IMOqlq2KqZliBlgUMGIYBhjMrQEfVDCZf83TKAOZxkYFgZpmbBfhLPUnhEtYVSgHjromjulYPK/
bGTxmyG7nbkNFegfCKlST3OgOooaFBU0CRVauTPJh1prvxz2dChfzSyUGl4LZ8CqGrOKCSbqCBgx
qldm5O7Ux3tWWSGI130AYw9QT7hF85b8xvIAgkREsqAqfybAETU2dMCNlIRMQV2tBbSXHKx2TTXw
/FJEVRM1BdD/4lOeEQBXdCSgFc8Jpjyrr7GWP9kUfCyTwTeMyyudiSXHO7IlzuNIfEyjdOYrLWTl
hibmNXPiFdLQs7kYuAN4b9EOBF2Zds4a2nK9SHQjqsL8o/EZwo6Yf/LLJ9uvfb0OaOSWvuSjulF+
+mVfhNn5fxjWxSz+fHceZWgErWzbknIWKo7uZXhQWiA0GbOVx8HCZoH2FoAIA7IsM2nCqZWpn4+t
3pOwBndMqbQe/N+VFI7ZXVSqLtVQ1iwJGUwU5zWv4o6EKkdp2hgSOaBS121GxeLgilbWqJoXXAMr
swFjxtIQnYSz3DZDYdjtQEK7/D6Sh1J6uryehVhx8u/P9o/2R85TRqcM/75RWz5rzPvS0K6aRg4v
mzkDas8Xx/E65t/jyE7VNrzQodKDOE6gTqn1XyiUFsFk5HiTme2cPH1oanOrt8pBTpXQ6dvP/8ff
YN7Zo98A+VkLEu+RQKk39nuqumOVBjL/aBQHI3E2jXXPoVdd88wb4rfLttc2UXBPKCAUVd/BPY3p
Ne9sDHC3K9930S3n9z1qX7oNPaTTxdWDMXCgjOGWJvqYE1i2lJd2gtZJVvmX17JmST211GKgnU46
LNECA6CRbLtEpndNoRyI2a4ULxZtOZYDkq+5YCwe6xboiajsdRIi3oMqsu52ZlOjvqfUblcMayj3
pV1C+RU9MnTBUGkWjho3e0lJE1hDivzNTPgV2EVX0rWlBRkyNgJKBrM4kbBN9piqiRnBhA5+gaYz
3XRUvAHc1My6u7xNC3VYHbykhgZCfuTSZ/yoeKdPGTjB83CGlWfMpZPHwnjvgJOV12F1J7t8nWB9
6ROCFRLUDLhqwNIrnPJBKYilGAUNo68gd7L3w64E37vp59f5o1H6zSaG1MbKQudtOX2kYKFI2jB2
LQPqKWZtTpkaMYsoDblvfVPANvvEcnTSOg/sd8R33kDSupL4LO0imqnwS5iEtrmwixK1e60F5XnY
ZVChpRkmr+tI9WStfKrktQR4wRiyD7z0QLaJSoe4PD1OLBlSSRRyXKniWnq/QxX/yWrtYEA9esU/
l7IEYGIxrAuk/LvaxunpzpJItWxJo2EOVK7Hd2UwAdNYuNNe39U+4IWBtPvZJvuFEiU6OjJcBkJu
qOOL0widAzbAaWAsrFUZTGFg8iRr5+4M+jEnw3g/zNUAIJ3PtAMNLklW5EwUg3fJnQYy2M6bNYb6
L7oeyLfpI/UrgGr00h3X0PkLFyyWhNa6qUG8xDaE2F/LbdeCZYSGFo8hddO4qmptesI2l4/Bghko
xKG5D5oDUBCIH1FJc252lsbCskeXOknBOyeB23NNi2XBG3GwUUtGXJEhMyDEyGxMG8Q1zkK1x4Cu
dKszF9UWUCutkesuRJITQ/PPj25rp+tb0xkTDhLS/pNapU99pfx6KndiQghWyajoMWUwkU/otT0z
874Ba1hqrwSo85WAFAI32CwOhu8mzj+attqketcz8PL0PnhdXGDFw8ubv2TCQbkMj2RcLuDgOf1Y
o8TBB5Xg/aAqUDIioMf99SclmDOOLAi3vpqMZUa1kWE70r2agWZU6q/KaO2wnGGYkLk4OtQMVbBo
qACrCHtSoZGnsj7lITADAb2Zw8/MTjBP7iuBfvXLmKnZHh7JAKRbuLLO0utxNPq6KuEDM225RF0Z
fGSb8sCCyUOp0EHzbVXJ/Iy5XMc0+PxwxmNl5qEyhSdEwhPDiRTYHPcqoH0yWD4Hd3DZy/iKrq90
AG8YgGgk8407CaObKznVGdDv3byJeGTh5X4u8JfVElPjeOChfmgDI6w3Sdi50tcRgOr/xWLPbud5
sUfWBMeJJ0QTLTYwfRE630poKpVejhSEPQMCh/GrtUbwWRgUzAnxKbZyMjE9pSGxIOzQXKld5Wb9
7vJxO78lBStCcEqZo5adoc4ph31P7tKr/g0aoHcRIKlq2N6B0jhdLdIvug1GqJFVOcD1Ygry9JAD
bZ/OroNEIMghsQtdWhTB0GYprqAa66qu/AnRC9z+GPePHtbUY88iDEZbcI2hu25Z0M8RrxdMlxUS
eHOACjXya9OJ0WBvVm6wBRO4IpEGOLCBKoWwvp7OlGqF0YREkTBwNVHzqgJOem3vRNQ93H/WDgZz
ASjgVFzJp58RSLOa2MTk4SyiWO6bbR+qYexl+9XB9wVfxCHHb40iEhRARJIEWYrz1lCzJuRwflPZ
gMUUoUXjXva9HUNj7+yRjmyNtaf2wnc8NisCeWVjaqaBpzAb053JyBUKIytF2bMs4P1BAVZAjDvP
yalQ1GGaDraTMW7CJHlKtDvACcMafNFQRPUun7SltRio9c00jiiYimCSwuaTSYYK4kHOZx1CXI3T
rRBFzsH25PWApRxbmJd6lGe0VM3bzCyacBzYWwmE+VOS9LXLFTzOsqI2HnhRgqXadlZWtuQcx3YF
b9eLTtWmkkFS3W4CrRpupFEJYgfURJe/4FK4R9KJ44Qa+qweLOQGQ+L0GUaMMbjt5PuORd8VQn3o
Q5cuI+A+cuxu13dxeg2Wa9DV8QhK9aTaWXb0O34JOTsQoaioQp4JUEO0qO+nTOVAWqMvhieGJGcr
Gd0Z18R8uI9tCLeNOUiqHVu0wXXOwGIabydgI8FFoN+luFjTu+EZU78bzOYGl7/yvFtnXnS0NiGo
IGHpa1bhqBcS/9Tp9edCriufmM6O5QA3luYaucdCojSvFNIjeG2DMEp8FlZm0ydDnjdh9b14Vdzi
Q/RY+/lj5JKAe+PV2rDS0ok/MucIeO5hUDlIbLB5JKK3rSPfMlnfj2DBTlOarrjssi0AZFBHgNiO
+GJy2rqtmGHw0OCoHXS3mLyXNN1X5JVMaOkI4hGD6gEwh3gazj8/Ovrd1Eh5V2s8tFuIkxug/YKc
ECe/3KKDTx6bESIMVxvetsVsxoAQ2jDeR1n6LKvTiguurUYIKE4a2yRlOh5MhrqNx4PWOV5nrXVF
lhz9eDFC7qpUhCRSCrcbqiJoo2xfVHHodJk7qSCYWQOvLHnCsTXhnjG4GtcShXYceJqk3nAHqQzY
MHhZKq34woIl4NnRXkQfC1V28QXVgD0JlOF5H8qUel39wSSP7cw9u8b2sHChwY4NlhCo0kJjW1iR
im66Vg+wkxiSZ5a1n+orCc6KBfGkWk2TO1MDC2MEaLN8r6ovl2Pd0qdCnxTSR5Cix2NfWEIzYyvy
qhhCXdkXTPEt6W6iL0P3eNnMgqfhJYjWG/j9MGsgooowStfbvGdNaI5PBqsg6FD4oz6BMe4tMviv
38YwBgATIg6Sz3kI4jgUEAkJv0mlOuwYMPhT4ZUGxAwVbSWyLe3NsRnhjGZJxhRIysyfLg1Icw2e
gd9ZCH7XeaJCwxtBsFD1oChvKR1COSu29lRZbqwOYdZg8Oby9iwuBVcQyoEY2AC30+kXo+ZI+0JH
h8GYPoC8JIjBEX3ZwjlM04Zm3pEJIT4PbZXlOcaAcJnLXv9R9yAcwD7kYJrprmIDRE4zCYTsmy/c
AMWjSyFru1IOXYipJ7+B4BaVUtIyzeQhHLKv+XCg2jdbWeXCnRMwIXdwdLysHEDP8TIRnwlEayhj
E/J1Pa1v0j7eZY2N8YxJeam6BEXl/IBC1XelhThB5eTX1EgfLn/o897c/KGNmasawHz0JoQPraZN
oph85ADwjcHtLUjMN32oh+sjagvJ9okh4Xs6SakTxUGaZGiJm8uY3TAtV9L3oPdwMdLu2atMf+du
Cp1baMTpyCQMEDMI50GOi9wYMCgPNHobpKzddpLyuPL5zr0EX00FvQRINNBxEQPiEPWsiyge5rNO
Zn1TgD0HcyyA7BUvieUD/OjJaqDF2zVx9UW7mJ0CPktDd0ysxXKzrrURklhhRT9OVe45GYpI8coR
OO8joaAIQAzqRTOz7ZkM2GC2sWINsKI0nvZB3atBvk/Bqv0sQwYhbDx1K/lrTe+llQHkhUczcs5z
abpO47EMkBlKHcUnCjwix2SRra2IVZ8bmbulqAToGDY5pwXWE1QaTaY0ITSvoA0r77QkiV1JHlZS
i3MXBEwG6FjgcFCbh6sIkbLlWprRsQ25mgFS5FhuWev5L8f9UyNCOLYzyic85dqwhnaf19Yz4Ad0
EMBX5ivRYm0582c9yprlIZLUBCRqoUTh5k7ZvYxy/bZypM5j4ulyhEARtRLEcuK0CsE0dtdvui34
zT7+lJxd+XJL65kvfsgpoFhz1l9DDZrXtlFBo6GG1psCtHL5srIa9SzC/7j0f5oQU7LCKnI9HmFC
B3+Rhdl1wMtSiEGrIeqULDR/Y4dQR0MvDTzC85jV6Q7x3ukS0B93uPadpzyhVwMn4cqS5rh5emnN
pQSU6jAxNRPxC3F1TGSTtyqWlFzr+5r4GK6UMLSJ8Wb7Dsx7ie3p4CbB3PoTAKp3vx4f5vqniciE
sS/AEoWahk2zmjU2VqgOzLPHZMvSBtLO0crGLbjGnIGAswbVExTyhEUO6EkmiZT1YcuhuSh3Uuwp
pdMGl7/lQhw6sSI8qZpcok1l1VhMlUE2yAF3jF1ILiHyL78MUK87Wo7gF47TSQZKdV1YJBEk6CZo
6E6YV728moX7Aj0NEBTqmGlT51qP4H1p1w9qjhzXPjTX1c0s8A4hxJnrc/Spz58Kz/j1tHpuq6H5
iflANHJEdwBVYDm0/TiE8aR6qvOdYIZuZVVzwBH8HfhnNNeAqdRAeyN8u76vzKpVkO52YaO6ip8H
XeMaxT1irQP6KgrwXL2F2JWtbdfQ+QulHnRbFQ21VkzTIc8QvJ1Mg5NZmJpHHqyEutdujBfbT73s
JvZKH0O9q9we840kLBbgBjR58cTDosWBxBQBpKrA8PyjKeYSP/0qPUhe570T1SJNWzkBSz6DCxgQ
4xmxeo4kbbLBlgtLGZGAZqVnhBqafpy75h0PFA+rvK3r1U7RQj9FR0sT5TMEEGQaYmHUHKYRbyM2
hgk6mdmbMtzG0XXjfK7lR6KF+FsYtH6CTIdXdgANAGrKO9uPNOrL+fcOUmcp9S87maqef3dU7vEK
QOcTvQ4xocvtYWrqhvz47nUNBTc3Q28uecHpcWOwqga9DzInH2FXAzojrl3oWDi7tei6UEVFHovg
jtqbiRRJRPE4FrUyK+djCMDrEE4+8cfCxSCFB901MP8Dw/POEmk+tLX3O95+Yly4+iGuapGyq8aw
+2yDvv3B2Cazsz/PrdEN2a/Pjp7x1854ufeJX7gDyg2iI3SpTvtUwXIbX/aSLxQDHLoHSTSMHECx
J9/wQA1J6ba1b0H+tHOttzRcW/bCVXPyO8yucZRVZYClt2UyO6NuBqPTBRCHvOxdS4fsxISQh1ak
aiiPmzGU95Xpqp4CAKSb+J1rBK1PdQ+aEb27tq73wpkQS06szgs/WliktJZNZ6sN+By0zsXNNoXk
zgQTddu7/WbYpiD/tDFz5A6Brbrcm3RASlaSvIUuyOkeC7eSHWtyF9v4vr03+Lj0Zs7yBuLkkAVD
tfQ3HjCn5gQnrseeGUkOJ64V1dfsxxTd6Lz9dHlHF3IwtADAmIFxBcTq92N89GnbVmFAGsJv0zQK
5gEdOY4PsnOVxl+r6sNlW+cjIPMhcSxc6UiSUfQRPmCVD63GDewjimPNLg/sXUm8JpirBPIal/3i
YTiyJXy9apIMCW0xMCvl0CfFHHBXhpeXM1/XZ155ZEHI7PTSNrs8RxdWsW9pTyFF+3GQv0Rm7TqU
ub1tQtpq5Rm47IJHNoU8z2TZaOcaVjW/AmpP+2R32/znJ7Sk7dorYNWekLLYVInsrujm8853YP24
LTffrHszRM9mVRtm2RX/8g7xhYMJLbPKDXxPM0uvcgZuTyf1YqsO1KHy626tL3AO5zv1RkdIiViR
2lUh4XyByKX1IONZ+Erj5lBvQVGwvcZEDQj8v/HBm5lQLrvO7Oii64BbbT5vqB3g6AkBLVeyjisD
chVV38mYOR5G5lZNuTISshiucf8CdqGb6JmKSVgeNVVhVDjdEJefgmmeTY+DxkKcZPKuwMgVKAkj
SD7/TqQ8tivcRHanqEnRYX3FLt5aTgjG/BsroDvqO/0uXmVuOPecWSHPBPEPiC0xFiXcD0zuJxPA
NqCRouylNvXWzQ0oqhapr4JY2NBa//L2LQSyU4NCIBv0Mm6dykE7bsgDqRnceOKu42yIdJ30h2b6
mk8f4zFbuX3PvebUqhDS+BBXxQhG37AwILLOJgjYvjXx2uNr/ldOffPUihDWUIzRLeLAitEPB6ky
wzYifm/YD0a2Nht/HkFPTQnRLMsAmmgJTE3QxU2yTSTf4tXgMbArFmXsGjYEk2kXrGze7HznCwTo
BPVIMGeKbbqB4B1klOl87sEMofllEO3mLkAyuf3rurDPwiGcV/m3PeEwZJlujcqcjOobHIYtAPTv
JHy2m205eIPW6cOX/ES1MOiDoquC96YQtDPLAd+nCpXpFu0MjjvdVK9bCMavfMclR0GjC5BUvDfO
JQsSTiwr6RGvJS3gofZoblJA8xJIbbubjux/VP81yV3Lw85vdjD8HNkVjkGt9pZZNbgDI7n2iuiq
moYVF1n4gKASQ3cSFQjwBIkUuRJILzUlt8ewjG8nBgZt6QlCNSvfb+HzzTTPDoYr4YhnsKROLqHv
HpVTOCol9zqnDqEXiXw239SUmivGFiLkiTHhm6FWk1SYAuhCG8pq0B9Gzlp5k9L7Frmr9LVnwpo1
IYQ0s1YikaMWpMbF7QjAH0/DCZGSK9PBKFYuuYUgcrI0IYgUaEYNY5tAXAGixhJ5lZx7q30CbbOX
Vzwg1WFc41pacg+kKUDMoP0O3TjhfCVmY7OaOG3Y89zNzTGgQxJysJBfPmBLXxFwSUV/HxE5e8nT
rkkqCh3zkMiVF5eqV0GGHMJdbgceta5bg8lpS8uyZTgijjQqvmdPgYrpXYy5rFAv4gQqjaiN7mw1
AsYqJ2/gW7BeY4h9uwo04W+kCgKldVcbg28SQ3I8Ix9H2VVsSU4hJWylW+iL5n49yv2dnTC2V8cM
KhhZ3QQKL7MbnYH+woYOyVeAG9GEjXpIEKJDs+Epk7cFa/s3laZO5Sl1bz3g1lO9zFIiT+8SFVx1
YDLVJ50EikLW2FSWvvrxVxDcSUvsCKQIPdqLLcoW0NjyeuqEktlDjs229ibJV4ZqFw1i7hQc2Bhd
QbnkNBesLKmYoCyNz66BnW5CqQLwfkkiftF+k5yPl31qcY+PjAlxwJyiYexSGzL2DUjzZXBqgRsq
B3HdZTPzRxKuWOCVoEMAcgQIaIsnpGpLJckTLoetNYIseU/z2icJdU1oCUFTyMdfW0k5Fy4FjBoB
y2bNULazdyytW2gfyHoTQrjPtbqPUbvyeF0orKFuemRBcIxJtZiTm2UXpmXu1qm+IflX0CSaOj0M
JZg1c98u+882HHIk4FOk11Hb34yVvdX1jzrkF2xCXYVBY8bQD4YK1c26uHMKeWVkb9GbAEzGax7d
6rMn9hBxeXC4BQA0tb/KVhcQYwyqFnMQUJuoDHvFnxY/O+IT6PYQps6GRoqW0YH1UhM6BLLhVplB
cqKPN5e9aXbKM286MqKenhBu2aMelzCSchAyghYqliCR/lAlTnDZ0OLpODIkPMvaaBytoqjl0ACL
UsQnt0FLiuu/dTqOzMwf9ajmko8xSdtOkhFVilBvIBQ6aXj1tpk/KCF3JJDxO6vZ2tra5p8fGc0G
oEYgxCu/Vw6KzIU4SLvpdRTvUJzeQbfzm2oDorwKf1noPCDBkSGTDtg/tILEXg7YguO01CtAyX39
XrmNNizktafu9FtyMxzSD+vVQnUp/ADthf4egJnnz2s2gSR3UJBRRbTPnS0ShEkKEqVO0XFBT/M5
ITHnQWIUY9A2FuqztFbplwpFXOi3EotC0c2eXpNRbu6mRLORLGnyA8pkkIzJwIc6DI3hNdFohJEC
naVei1Vfzgznow6IlJcmVnlnqKx4hGipivc1+EAMV2ayvCMdl5XN4DBDDSZH5XqgyxN9dKQkTrxx
TNEb7GW7GbYTICfbyJBS6KDJHcVIxphULuvRoAJpTi95iaxNVzMTb8DwhzJXM2vZk5PWvJlSfa5I
5qPXxnx0u7gGMZ0xQOGqIUPkyWmhfJoIL7ibZDSHwI8GaTfoBRQQsEP5xWVjWT7bECL5ImPI4WBz
nm3LSpNChsHZIC4KXBxDXepuk2fRPldRUs/RlHH7FMO6Rk5dNS+hc9BRPUgKFl3JVapBV9QYd7Ek
j6B00xXuKuB7eUqUAuIinVl4BVR3N4WqGXesMgwAAtSydaeYQ2W7k/t4C4aaCqJLqtbu0gjKSL5l
YgDJK2Cl2E9jh3IbxK+Se8qQU7uknvjgllk2hcaQKq8YB6tdWyH6V2tAY9EbHZB9eVXrqO5QdR1U
PfpsRybcHQBgxz5o/k0fYmXAYY8dDggZsjZ3i7yyDqZFgCEZmlfAsKD/XlbsSmXc3kxJxzCDUUIw
RYp9moCcwKRjfcMBe/MaQrvHpp6y67Ij5LYqtWErpZ2xs+UKuyIx5cNYR12gwo9u9DLVHmmrF77d
dWgKNpNyVQKT61qx1bw0RQKEDjbHs7pO2kIVcfSVuMERlgaMH1pSvaWtFflQAXYgVF3ByyhhnibZ
pY8HjRx0A9e8uK+TAJCFATLmJlQkRw3aXQpJPBRsXiOMZXiR0Thu2db8LtLB4M5VaXjopjJyGwmq
dBPwLg89G6NpJ/He8GWj+FyRSQJzBXSTNVZHXl6SN7OuZTdP/h9n37FjNw52+UQClMNW4ebKZbvs
jeBIUhIlMUt8+jl3M9Pw35jGzK6B7na57hXF7zsRMcTJfi/9HpxqKfIawIck1HYmywYUI6P3tpai
sB99n9GlgYIWghAdFXNjTFDUQ7Ti7xpR3qohRTNeTlJ+XhaS5V1h+bx1JF2nXxlBUk1t1Sj7mqzE
X2K98He7yqnZLNX00URZ/3P0xDyjR2h6Lgays2Yp1v62IU72M+n3MkCzKhKXx1SVaBfuDSCJPR0k
/tgeddXtYJLoNeo53Cl6lhuORJl2AuPoJ5Kw/QLRGILZPebGThOVHgshkD0d+OFoiV0+Z5X8XGCU
L5poTatvmxzyU1ZF7LTPk77hy+xbxjb5RfSVaYNwFkcbF+yyBRP6EGaxdLumDvZiRVlnhF/Pw8S3
2kZRf+nZqq4wUyKj2guFl3pVqXNImexYQsdrNo3zJSwFg2142Ttli7KF/no+DgFdj1au9DEL5x9g
jGODT3fkX+GW2R8GxUSr43RqjBzRZj0GWdsPY/hbwxHYxFmA5zoz/rUfdfSrEi5qY4TCHsJVR59i
U4YY7uVQngXXxTXqq+SASHlwkcgGqUHRmk5MEBbHY8Ueecx8x0mQ3MQeizP1Lr+JLJhOuc3oaZIE
6TIko9dlktPz5PHl4lWKTOph5Z3LedClU7HhqXPTq0Uu4fsGTrUJSV62KNFF/n9Gy1qwijzSiMFe
z3zScZS3XLKYx2Cs3PQ9CvJhO8ZhxLugkOXHBNvws+K7+p5OvHwOBBXdmttfhgX2HPQ2Pos5zE+r
7osPVxXDYXdshFGKyk/h6Lbf6LWdr7FJsMSnxbIeRbV9rYQvPryJSyxx6mvhDGqeOENfKxv9QQVe
NawK8E+I3j8J1kdPeh90S6FTbyNB2dMmM//B8Wv4puLJ2Mbewvm4xfq0j258T2bwj7UvwHVw0RfH
DXxPF8KD/2QG6Z431AX/gmuePWRBhiMyDAx1LSVyo8LQ1WxEjcoIj9RZ4gZpkmIPjsaH0c8qFIgF
N2k6vPXjPNYp39eGRSQ/x4bCZS+j/Tj2SOEniBNpgdRPB97jXSldJG44jUu997xotWZhzR0H+V+W
0y1049TFe8VrhLTtHURIVbs72rfeDhDpzhpv+mmK29xNU8elNi8IyP3OoGDoFhLYvNVgdq9EpuKp
F5syNSGIA857bZsY8UrHeZ/1Y1SMxS1A6TAW5/We58BIeh6yYEdIZmAbj4/4VBG3dBtNsrqYMbTW
QRUVbzqy7hBAR9ohdW99qMYhvu12G96hVOZ4ipEH7zOBryao0lr5BA+6WqYHm0W+rUouTjGKGJ+N
GthRzCmtmSzJjmt+yvaabxM/p5lbT0PozCMrFPvcu4020b7xxluadS6W5uccm752Ud7/hBgsa1RC
i0dckWMjAzkfM5sFB+P53gTVkDSrCNLrMsf5Oc1h3t48xUTSj/1DuajyHFCAt2qESqfUUInxew71
jHP2uM67bLUg7DF2zlzApotPpcUy6BRCFPCuqE48WrIObkpfWyamVxMEQbckTj9u+0baMh7DlyLw
86WYcv1C1lJltQASMtW6cLrx5b51fq1MUwZ4h2+ZKa7DRJI2FGg3nZYA/e1y/+G5Smq7Rv7Qj5V7
nVCOeuLrutxyVvGnwPv1qPBq/N4LnzelT6bHOY/9jcgBsoF5S7/sYlk/AMavV3ApCMANFyg+xogd
lwF6U56Z9QQQGBet6ZeaxTlrPUW7IR7yFAUhrtQnhJsB1ijJSjFGQBZ2sLmGDq0sIaRoFrxjeHNP
CH3SYFlMuy042rgS+/FpyUZ/BDZlj9qr3tci32FiEUWEMz9U/fs8D+tZWPQUcdT3NDne3QQml+Vq
Z/em8uETLsP+raiaPbEHfCnQC6i9zsd9fUgBL13XbL6kffJES/bT7/yVmK2Zwuk8juowJbiviyVs
BiqLLjFU1yoxkLkKGRUvIpcdtqZ7Ue85tgPM4KjNbMYF6ZJ+xoiX02tfFree5Tm6X3V/UHwARLfr
rUkDGVxGJczRlPjEMqGKjlFWdNuCi2RaaqK2B4zXddAgUaSltq8e1tigTDVIqlPqJHleAm7amXAF
Ug2p+VWATmgjMxClucUMkc1zl/dJcUDw2w5pLgoD1ebAcbM5n5+dTd0xLnl5kzYxdcAYkpzXUByX
9C4B2z1/gtrIXoJF0ZaHQE8A3FclighQoHtBnmD6RVT7WHbDOOG498som8Al85dkDfl5TQvXjdzA
1sS5/ob0uRRRzUM+dx6j43HxfLoUqdcf1o0DBDvhDENAkOOjTMp9RZY1RQTDlPgjUhpQKgEp3NmG
a/wthrO5GXazHZkIUSTMkYldIHboSnxFvmxqRcoFEue6teKzbNG+xq7S9Xm7SJ6hwirwtzIz/LMC
0t6RHP9zGJi+XZHs28JSCbxmnSl5z3mftdkUJAfNR39iIinqDURz46rePtG4UDdsJbIG3ID9Brk9
y9m4QZ3H2BQHB3UK9ga9XjQb8472jqLoOV/rggLk2ocqetiTKqjDmKvzWsTq5iYnTwY3TW0K7o55
qde81n2aP+N6yM7TNtEfC/x7j71TbILLYKNRLfF8IM9j3dlLn8Ro3bBc7M1aQfmt0wWHRKWynpZh
bDxPgzpZYgDSBaJUsILdoROO0ogwgMFfJawllUa9n6HiOSbMNgHSbXTd72z5wHCbQ1yzwe+aeftE
4CZ6HDCD1OiGZc1I8u24hUofwmyBuZFgRSqoj78nJMIDozdtOw7tYddjjMVoDE21we7/pb832dAN
KSgtV1Jfsm1JT5Ln9zedYD8RhFAd8aVg2wn5u1phJipzUqswc/Xkxr1FIGPYKUPRKTJQyEoLqVJI
dNdyumqMBWeLoai16152exLt0TFbfaXrQkHQ3THE0B6KeNyfQxW9x/tYXdI8w5GSpbom+yR/ZP3k
Pnzltk9L6tcvOrHZK2gM08BFHdYlzdAaidD8vk0NHxoD/vNFs2i7res9Tpnjwsqht/6cJykaXSFK
NU1YOJwEBxmiW7fkbBHt3yo4BR6tWsbbBpvRCT+YH3iA65TAponYBYiLnv2QhG1fxGu9ecdOvDAx
Muwx/3/RVVAdxS5QIJ5M6Ga7m7OuArWkTZrz5ZzqBQFEMdgOkGCLE0szzD6niDOh9lIMqfm2O/8T
JlGAIBVjwUcmSHaFz21tsO/vuJ0IlsYiFAUqtHDgW5Q5kD+Zgt7rYBgR71ts+LusJDZ56FJBdS9B
JU5BhZaOVE/kcVfZityDweC5Sgy7zYJljyIMdavD1RztlIH0D/lyWgus3Vjl9NItYxn+qDa7XRXN
siOZq6jB5o/JGYYYNChG/c3pDNb1PDKYsOGggF9XkxrYgbhg7ZrWaxbMliM+Kw1uKUBlrG5zUENK
9hNYu/zlt2z4Fi6sxCtd5Y/OWICJJWagzOoIpm7LaocI9g63MmQCSsvveMmPR0oAU1nOlmdbadLR
bQF8xI1kdeKkO8x3jUGburQ8jjA+6roSORoWixEBPPWcqfIKRVPZrja0D0vgo6VeQjrYQyjG5Xno
mXqxOh18vXGqk2MIF+XJRma+phbZB6dxlRCYTSP+lnZb1EfkxgB4OSKfXLhB9zbw5UMVJT0CbC9f
vUujo0qKvoHOKG1zjdhPIME5JMo4LrWkCLbFFjxcq1T6n4B3syaTEf5KFCjzz0WHKfztEXptyr04
lZpQlM2ONG96u5W0jcttf9tUMCetcCVI1jwJ93pbewSyoH6INIS4wDWyojkISrEi0mNBg2mD/cN8
UdiEGLAVHr6LJY2vK7D+rq/4To4riIwjxQKvoJeg7jlB5P+Rb5x0+ebDOiy37OR7cCU9Rg/ZTkyS
V0CywXFUi/g8wc+z1og3FQRUWwDyIuEEQpYRPwhcBlSBK42iulS4WFAlYN58EuoLDgU5c3dHJ/YK
tu91KsnVjUqdp3WTbZZtmNMzEh/SLEMRIUa9Q2XwDkVKRXi0O/86WTYfCWXiU1+x9CmIELGXpjR9
XJLlU7hNCh5iMh6nRaBNI52G66TG9RRmpNiwKInll8fpPO86Dv8g18CZOu178ttVIHyADXjMSJuK
f6BHIzsOVA2dcelTH5D0jVSen2akkEJDUzioHOXyHgNbuVhh1maAsABAx1zU4Pz7U8n6Hs9UDgC9
GvUxncrgs6p49RvrhwJzN0effKElqZd5DB6ygq2v+ZyPnUIzyFTTOS8bv9LiBwt8ueHrSNbPIs7M
UM9FuEERlcr4I8TT+mB3BQMcPu4jhpb0sjLTH/J8TB8mzBhtvqjtOG4a3xCpygd8bcHa7hXJh5aO
I+4j+HsOG0wxM1i4VdB2GXX6mSjAbbWZSPValT0wlKIfKF6S07vTuHJmZCgXYrvxNQvbbMfKECfr
cpmDtHqgo0uf6TaxT2M2QwoqXeLaNJ2za+7yHLXtAaIGMr41NghsWJM50IgQqlCGhJJPXU9Fshz3
Yrc1iyaw+1gJxXH21mFIN/32HKk5gszX7GUr0348DazEW0Tw/es+7QipSifQPU6PJ0uX/btRDikv
at6vKxq6TmKhFhqMcmoLDa/87H30TO2sOyB9wGk9XkOLDIqLzUv/sFKetDuaKLtszXyHyq9vkdbF
wyyBa9SguVSdQYrzCX3A8bV0O0T1WYriqIF52ncga5LWk2j4lGF0zesEobUPYtvHNqeqqqupTA4M
c9zrEnpMTcZBWFpV06vKJW58W0LULEt+GPAjXtdx3d+UTZcW8/YM/gF3rCPV3tg5RzC8CIomj9FK
DHNVediX6jE34THmACBUIKquh/Xoh813DBb5VkAVFefHWcbxyafx/JIC6+3cOqN5k0XsXnTK3uCK
ZykAGx0+EBtHj9mwIIM5CXJxmLedbkhnCwtVbxYbV0wCFGpFIllwa6l+rGfM0g8TVmRAUUAIELsV
YSXYFXpgsOceWIn9bbE0ehy3ZTkK7dkzxVB04uMQPGxxnOC1I3RNY4eO1ySSgPEirF1/tmLEUV1L
WmFBxfo3BehvNorF52wKZ1dXeqOf9plWL1WfoBVN5BtrrdYwpq4M6nUAeOSDpVgwFXfqa2nQ8RCa
2TWDwdRGC+HVeXHD9nNb8uEZSc0WjGwf1iyfgSNI3EXXcV6CkzQzPUxjmF1NsWxLnUSxxrCNaXbv
K3rqJ0NPicQoXhLZ2490DMfoAJR5rhEzow5ztZK4m4dB/0iDyJZNyBV0R2YO5ZmV69JV0RojVSWm
wREh/CVr8G/6l60YSnAZm0WCNAOu+i2ZyW5qGWzh4xT4AjnzeAMmqYapaKcVqt6EDI4uKQZd83zw
4g6KAQ5HuFBUV5Tt52pTJYYhPgTIGqEMoX53pRJYzJQfi2yymKV8ypuoz+cXNlvx7sJhdTVBPeEZ
Yer5lScWOApUJC2M1qabN7ynskJ9hXYM0Z2pyc4Lko7fELm3n/ciG35Fw74B9dfp+Cvd8HkJQoH2
DFHSuHwj9dTrXwuFTnbhWnhEzIVIwiQxcMDY9nON0WRpNhkNP5zNPN6L0XeJqwpfH0YFDDI4WpnA
ycR9xH4N0wgGaK0QAAXDJn9xiSJgCYqxCY2QuOGBe86kB99RqLLBEOyewLnPVx/l5UmPKgJ7SbYb
KjIibK3TqtPLBBjuElfDKcFVHjt/mkfbVnv2K37ZRpk9U6gFGhnh2lcVO1A+vM7Y4z4l2+4/KhMl
V9LzoJZMoCoUL7Y5kPW2VCBOguy2rODiRq5BVIRh0ITTvoJnAOb9wNZkBe/R2wtDA3mjAlTkhZL2
BxO56AJo0H1aHQ1fqxyh1bMoykO6DEgaKuPd32Jtk+OGdNhu72mIsHY7HKqlzBGHVRD7gnCUuDVJ
jot7xF2JTqrwFTlG8hLjTX2EMiOs8wxnlNIqRD4YMidHEvrjxvrsFlY8bATZw8MSFPAdwhdbMx4p
im9CYxMK08rW2o4KQZXrVqA5FFnymIswpDf6/lxxjBEtydNvci9iDAF6v8p4VyfmzY5Pzt3VsUjd
ieLQtjCg5FfvBsyiE9JUCB7demJLAaPJMDcyLNYW8WkKk4/vT/Piy5ZuIWT7lR5/VYmmKC1iwpxy
RDi3ZimDblDZ/nXr+Q8tvajqoEDGz+aFw0H3Ur5OoMEfQ1CYokYF0XItwilA6zIM/EU1Ax8H2liD
5unrvu+HJkGQFK5QD/B+na1uMPbTX9M9P1nvSf6meChbxXiIDTiLr7kPfo2lqQ5JMbIX3FmsKeDl
eCuR3vsqkxz4OtbSJhQ9LmdBkTuEGqSWbT4BIlAMjXJkbsKtiJ69cnOXIlf7YES1tHhzI3AwyXhH
Y42qwLHKOuSQTAdRZuMDqKWlkTkBVoz1rNbgd17ouORHawssh7NCQkmSLFgqyRx/sYEc1/peI4Yn
JR6awaFQALa5/IABM3go/UBboMjiTn6hWwiTlNAFYGNsDkez7PGRx4j8nhG0cO4dt1fEYQQHDTSk
7t0+vBu/RwC8rEA4JnEn6REoUQs3DwBGE3v0buYHQ8vqEZKb6ZiRVNTARPNjNVowA8axx7RKPuTg
/deRQm1hwDIeEmQnxbXDoE9qZB+P5zISYRczU51xKdzt5iPWMClhBQNA5g6JlSUmRQE/BwkMtqfI
Jh1bqvjscsCesBb6wnelnvqyXcJ0fkhGNT8ZvcwY8UV8khsbrlxiULcK8BpP4JJgKz5L64OqM0Um
dR3wPXuayh4C4RXXjVOTPJLCkfaO657FkH3VHDsedRsIpD6H4GeTa/ZsdC/fV6hxfqSUkEM2y6DL
du4vcmRsqNdksrAw7PyZphHAADLk8lMZzOHbCIL34oxwr9W4V99HhysVPXPxTfJlGto9mPPWr1w/
iBmoZ1gScupVWbRoyOa1ShEPDPYIdy9n4sc0pAtwGLyK2Me28z09oxQPU2JQsTMTOjtSl+iL2112
2svYohxSjpdk6HvctGl+AQapG2xyfUshBsAIp+S3ZEfXgdBj1o1gKOsY39W3EZB8vU7h+OYZA1Md
r+nWKVcOW9MjY6wrx5F+wuQZjk8in/V7OGhZonIQC++DmEi2dKnATN7i1ENzUpLSfxQ9WdIrt95h
rRGQO7RIBhb+XA1+MM0yzq6/DHOxDY+KAY9pZBYQ3xqDk282AdQo02V2Hi186qBFqfY1KSh/86vy
5zXfw4dF5ePLXM3hdRG0PDIzzS/o3cZLKRlcK0PcoBjop4Zhyqqp4P2zjeXHHbi8zaAG60kU4Z/E
JACiV11JjlgHEqJU6F7/C8rNH7TvAaerDPPTmg1w+1QIv+yJEGfd92AXQosBaEfUaNMjB/64EwNr
3h6Cmi2owURejFON3NHsbddhHrbWxeNv3IvL14KWoaytk6rzimBvZOv2VWH8+r1UUlyIxfJWR5g4
GvgUgBn5dTlu0bphddvyh3FLopqjQHYnwr0PkXGNCTKQv0miDtqiqSjNh7WWWIBu5T7GaDnnGq+Y
fQletjSiLzTVwxlBbNiFTTp8j40qgHLYrJ16J877kC01D4TuJkc06PBiecMGiYOSLKrDVyXOwU5S
VbNMg9GljL4BoEjeZ1HOf0xa4Ipz4wiiBhNy7ccBQfW6yN1Sb+DXzmzO5jrR4Y9Jaf0sRCze7onD
8lhFAxhlBC18D/vZA26TCOtaaTyBs8xSSBJTTfA0riRIn6Y5YBcWFOUtGDN/me5qJAQv8Ci4OOgA
WOsKkI3U3gcYfILB9nk1w3Q3ka1xPQ9xdQ60A0w6EsQqXBbMemhgYElBPkIa5EgUEflSHEaNu7LO
fBLZFuxYCD2CVzcDZ+/Xal/Xd7zL82byyKo77EhjhyCRo5Yni+bsz8x5kXdRuK8BuGllX7OUZ2Gd
bX342qug7K8MqWhfkH4YPi4cchgJIcnrTizMSgq3YGlN+AGOwr74eS6vc7p62SRIzaIvQw8C68hU
OpyJd/qmBpCutF8xlU+ZbKvRhTdk14UPLNXPboH+NjQg7eQUWHytBUb8kaKQpLG9I9dy6KEDlhnW
/CSLTjDSfp2DZP4dm8CcV1NCQFMApoUnorptHn8MsB4UPeK8I3yax3NNGcrgkNIN1mlm+QUJOE18
T3tD2IIZmslA41zLIlx/h6CEYZcohiPkDNvVLVCw4FaZYggtPYmBCULN1yTb8DGrrcKNX20lOjg0
tCCxu2theNmQRJV/8gXLAlLUo2bwc9JsgmBojXYvn/oFY866qeIDi0bRmgFagnqXu7iFcv2miSQf
nmeicwFClMcNT+TClqmbSQq2AOf02rNKXawXv5RhiNiomHxbjRLAjaA2OGYKFJoHRNKyKC671Ycl
wk3dj80w9Sxdqs9LBYV1b+x6WByi2Qqm8wufbQGKLsMzqQmKe/MtbLZoQAszB1UL4/yOJ4+AMchR
eBeUom+sSJHsIApM3DrNaYc/KjkKk9Kkht6A0Q7LgnmEYmK7+cWhXHkYAesCBcG4W9jpJSCMLge/
ZO6cAnJoUZkWx0DB4xFmcChcIbkY+1g+jomJ+aFM7U4fV2TR2hfIqKeimTAOPgHkqsDMu1KBxubb
o8N/1kDtPzY2Bl5QbWn4ebt7Q5Jxyh7meN7rrC8N5v51H65k40gg2ieA1i4IFahTVRwKHN3nBC26
bxry31cbpUWz+R7CaTF/7gFZv/uUpV+NGeIWt+VwlqzSz8usy8dUsp+rnuMD+vPsdfOZfUtHVGFF
E1btKFHwV2hAyqmPw2YG+98EnFaA8WP0+eSLSw6C8s8ghDFObnl+kBR7Ue0IxgDABv7HLEL8J/ma
05NfEepqEaPUyH0I+xZPz4fd1n3DR5cED8aDKI0wLrViWHOQspuiD5SsAUrTJh82CV9r4qI/tMQz
JXVKvkPAPfVYyCCcwRqAwNsgR+835nIh62EzOQyDEYFEodw7/JNsqkJxgCN8qSdo6V6wNwNrsmZ+
yTBjfXVxBq+16BdIVtYhPmR8sQ+szLMnL1dzGJX52BZEWWAXwapGzBcSruyx34vwimeaH4Xd7Wec
XNv6aYjekwRZpW6Mt05CSvsnJZX8SfZkBmyDLj8Mp9NFyXy8JuW8YqHq418FAkJexwzC6LVX8iEt
1vhWggt4VdE9MwT29TodbYY+m2j8hILbAq/pVFzA4fBPupyoQtBG3j+jzFUikNVhYgvx7LzubpEX
KST9BG2Yrc2A36LbF3BX9bQbzsFWGnokASI2Dowmzh+XgAYctAsIMXyEC/izCsJu3uSZQ5gRpI/t
VhH+Eq3zO4t5MjSCTsFpCHr9QQaBVhdwBa6bpz27TtFo/nAdsxkTWLU+pgRNfFM/bgfH8UZx6Cs5
esTgPBjGHg3M1ohXep2ZfKZ0pUfBcPdg6mJVO5Al59cJAcQQOkQ0AsOsUFUO/sL1XZnm5NfgSneK
xabBAxa6HYp8eMXzi06ZwoJ6sMRcSB+UpAYTHHd7vgE3YtY+aZFVrxIg9YviHmH5JGLwi/jZBD/3
XJU/R6uD726X3HeqqvaPQIwhCtJD/2ZMgnm/xCRzFy/0lWsN9Eu32ejoDDlE/Hvnmv7xElR+FykO
V3M2U7k/jHRPaj7lFZ7nMGv17AqQ0gI7PiYlbNgWyKRKVPWSpSL7vrl+Sephxs1QIwIKmRaL0OkD
kOvxEccD/dCO0JtcqvKriENoPGJf3iVGSvpGquyXYvY3VNV7W1HYejS2zxN0BClu73Ik+lzEvX6B
Ns+BVLfjJ1JCWFIG/VrUwJij9ykk/RcHYct6ZiPSb3VM8g9b5u5A2ACvVR/2jZ/CO8wKbzDguCrq
KiME3k7QljzNtictbI3zfICZgNX7GEEckorFv1Exxebu7sNx2thaXkK9VO9rha0DIAPDRgTsEQNX
aCDcQmXeOjyAsnQtGfwHSbPfMAr2b2iEU89W6u0nCEchD+AQweJONhc/0fWIg89xPuHvA8+JbPUU
uhWswtXXeYGMQ2Vj2nln5GlkPVTPoO6nb0XJ5dlbDSyB4ih4068PG3rKa8OLcayTTU+HLLG8raAk
COspx4olNl/17Wyq4DtM7sV/2Rn+TaD9TynsX1pjP/dxAv94eMg5NhfMpF25Tur/Q3yP6EMUTGGB
hpv1Lkr/h7ZYJjOuY0rCQ1Fd9L2o21f/YSj4118D+Yn3JD+4bv7Ov0LGBvBrsDqHPKOAl3pUcc7J
f8UR/pt2Hk42sLjInSn+h2/OQE+F71hFBxdegooc1vFjNT+yKalz/1/mnujff6P//cP+djunuUnV
kuKHIYcDqHQ3wxY4+Db4RF+TRhwgsMjI5b+00dn/DC6HHvr//Ip/e54xp0SJLPfoQCHdhJYrJ6bp
Ax8nh1xHQdDA+2L+zMBOb9Gk5qNB0VHRpJjxOmrT6TKXEVBgoKhtoCd/5ZTDK01Qg8WR6HVIwUAA
ec/iOi4SXA0aE9qWxOVhjaqs2TSmx2LZlxq6wl8TN38GCTSQcfuFBhhvAIFWLVhoaAC1628lX7Ho
9LGqwZj9tqGKEWvkk5rt4keI+bp1bEKQAKM9mmZXcRfRwVuR47RbGVevkEEiV98H9FtwpwKieAr/
45GM/k1R/8/P8i9bQp7xACsDvkH4WQ4VylJYPdnrdED4Z+PaFaC5u6m3/7Z3/kvWyF3UDqMz4FUU
QP6tqK92H/gpMdEhPnrZisfA1uub+R28yis5o4SsQY5ffAvjGuqwsSaH/2pL+jfH3T9//l8mIgzY
4Tr0+MXTY3lBKcNJdu6GD//0f3dj/OsJ+cev+ddbZbVmQrW7xuebA1jnQHA/YQJgP/6ffwrynvIU
njc0aYTJX54PiNVLKIRtdPDYZqAcB9P+Hwavf4nGBBL4jx/x1zs41ZkW/Y5gJ8/cTzzqFx6ATwCX
j8J6Eng4BNyMdbZ4I3x4GefhIY34fwVH3H+Nvzw0+DtUCCqMkzRO/85/EsH/Iu28luRGkmb9RDCD
FrdVKKB1syma4gbGGc5Aa42nPx+4/y6rs7CFM9yxpe0FzRiVicjIyIhw9743C0h3IZcaT42uUtSL
7hlBG3XroDByELwyjUOfZjn0oXZkDI4seYcrccNtNPbXNG3eMnivsNOdFpS9EjCjIJOCRnlg3kpt
/5qj9ZkZxt+NhIpSozPuWAc7jrQR1zUZGJoN3JuPbAtED83UDxk1TYWnBJVfK44JLkxKZsWXJSkk
f9DVP6/71EZkeGNQiAxrv9VczFzxUmYxcke6UaPQHZzq2/9mRthQRtmjzGpL+Kbz+3bqPInedd1N
O/jaDSYn3Pds+wT37ZBQ0pktVDztQ/Ewuc3t+NQ8x3fl0eL5dFyIdenX4TF7nPZwUhsMHW8tC5il
ajS0SA45m+2JJxw31UsIOeAqCt/8/RB/dO54LHt7YWeDMvitVSG8OUlYzY3EepkYeehryp0ndLgb
OHjc0neO6vPyt5ZxXuEpOJj9EVIedz/Ib2DeaLmjpg4HM0J/Ihg3yJ28jHoHQr/hU1PXB0ZamdmZ
jr+hYW2zXHTNgE4Cvrlgyq/VuewSKHVJf7+G0fffoq1YRdNQXzYRFoPBVMgOY3C+XaZ1XuVo9xKD
McxGnUIZrpXrx2Ezzq6iSACFbOKtGOPiIprCliFAr0+Sh7Sco2MUT7dO2T8qteUWNTnjUDwrjHxB
zU2lLGqXHU2TjStLU2C7kzUomPkjRJqlzQvEtahUVFZxH8nGSUrzvdtkA9z2xoYQXEYtkeZmwMbK
FGyVh/YQvDJ3qX9C5crlDXwIvy6P9YfKOqbeHqvfVgjnvWJBC6qTI4vkckztU3vRFlgEJWfipmC+
IVP+NOX5Ni+Vx7Cl9g89VjENOzFoK6AqCP9CJwclOY/9ty5UxCmFPgOAxIi63zjzsopPteHv+M/m
zppckLBmGJcqe2Cwlzina+Ppjw05HXO6kdtnBzp1nn2r0Q92wcjk1k32tJ758R7u6eu/YO8HrH9/
9o4qKx2sYGd2tJlyoCGAVGrV6yTjWyUBzMy7Z6r/36+b3IoziKKu7DnofwAbfmuSmbsmVDuCnTSZ
x6qjfbjC9H8MtEOvG9qgSlwJrjkXOlJpuJDgt4ZJazOfyED0l7rwsx8t2tHOqfjbeCqTA6iB5WX2
kpvkDhSYBqDxx3XzWznAuXVhnV3WhjoTU4rXOZR9rRIM4mDf9GF0H2vjX3Pv7CRcG/bQALBh3CSE
KxfJDg2BepL0efSqhDvk/WJK75PCt9OaPm+747gb3/CNLeGCNqAbc3qZnm3Y/zH336aQRNb6kUaR
e30PN6KbBSKQ5zHhHDkS4RSORZTmYTapnpneokjCq3gPpby5EhMnWTUheIOvu3p2AJh0b6JcYtda
9S6evspBhKbKqaq0nR3bckYYZAwCClzyjLgIhiraRkOZDqoXdXJxpANAr0+Wqak7IeNzZnaL0vro
l/LwGSbaifkxy2Va93syKt8s2UQ2LZmfs3IYDkk7FG4lQftsAtD5jf0++5FCONCjsUjlUB690ixu
ypk3gxT35U7M2QitlsWzwFmJbyGCFw4GEhnONCuW6lX6X63D/27ibOdWVNdrT3h8vLEhOKizmPoc
aiqxzNXn0/BA56F5R6/8Q3jHmOih/Ri/M5/bB/sm/cCfr/scTNuLJJWyqFfAcy/cy4XGxOyozao3
p/V3pq3/bNv2c6ow8fAbX4wCGGNikGxcCiqNFCCJoCNR5lYJ9EPmFDs+sTqmuJVgMZENtql8XmRr
qZM2dk+JxYuqsD6Y9niqB8aZGHWm3oL6EI2knTWJZxKeOmvlcYW/Gknfi/Rt5JEWMsEQ+eNCoYFT
0sCI0n6MtOhPpW/2iIoucn7RnOArZU1+la9CICnpzcIQNJNfd9IpPrY8SU9Mih4hSzLc8eaf0kr9
NAxai8wRTqYLduZgVfRZLD3y5cCyD0FsxbcR99hO5BFj6L+sQPhEfAObIJZKgyHmjT2Zia8CEi8r
Gq3OXpgWs4ifJnTuWgXmXYuex9sg6oSJ5DRKjrRuzijT1LcMNxfWeNTn+jaQrZvJqM17qivudd8X
z9i/zK4yCIYG26AYu2WzyGobnTgfoIan1XSPCxQmx9ffsEKhxlR0amAXmWCjSRT0gyXyF0UBWRoc
evP9EP513Yh4yH4uhTOMxwNOgA387Q7GXdHTX2QpTLe8DIEntTQNQbw4tIKLXWb/re+lwlq4ikj8
5Et+a63smHtObJWNS+FLVLzqnfbQPvLK9RPm2b7IX3SveSk/oOZ6NH7jm52bXs/+2X3bx0vBADJj
C4wQhAeaiwBxgpc8Tm+vb+hFtXvdUQbgdJOr3UGNSwjApWGBy2i0xAckuI4u9W1w34ZUbJ3BHl27
k5SbQncyV5foIKlFOPlJCUOfFi32wRxmusdm198U41LtSDduRbfzHyZkpUDN5KJK5cRHP+e2nF5m
3aRumx2DZKf6teVT54aEe9ZQg2loNL5yOIZ3eQywYVGOK5lGMsyMrGk798R6yM/viX9tOFLOOLDG
y0kIAuMsVYExTokPzcAPa1xKX2nN7AHU9Jwfwsws7otajY7WrOv3ijkN3vUPvrVaxnetVbBEgUlv
DRZnjkWISRLogghzQLyACtFYD496Kz0vxWs5dztufFGKX1cL0aEKtz4del6nb80Ni8qYfhtEfg8q
1qWLEh+iY3zSddeCdcCFuUIDL0Rx7LBXC9/yn3PLa7w/W6htcIQkG/8BhvyXJQcLOLX4vSJ1r7Tm
9yjaNo1x7ZMAIAZzQas1mAz+9BIfdQyY5Vrih6T3YLU5NL2y83y5IP79uaMKsG+47RlvFKN5pyVd
kClG5Kt+dQtw3E+Prev468M3dH9rE3kVrr09mUMieEvoBPCmMDjlB/HnBcRjvA7lR4dgeX/dK7ci
LQ+y/9hZ9/fsYxmt1tEb4vKFtsEB/Dg9WxJ0I1Ouf03q5Wli8JYmNCxB182uP188ixr8bus7Q1c0
sWqiSIVRUTfhzjJW4B2jpPz/stu+3DMjuOISZJWeR1COOEt9nAKksMzRIA019z7X9nE7W5DwvSK7
021YiUgJgYSdZMsFtt7criodxY1cvaT60TjKN9Ffe4b3Vih8vzIPOmmspcivEBUwjQ9mU0PXs9dr
3rMi3P6kuiatUD6XPH2TJ3BeHaXX6XfSTRQj6EfAQGsTtd76ogNxuKTNfK2wmt5pTfrdLOydqtmm
uzvQIaNvo1sX7M+VYtWDlq3uHj528DKOAeMWyXggbXKzqWOcY4/Qd3PrziwKtynVkKUqsoBFpcO9
3etfDKP4EcnVzfUDtXryxYE6MyOE+zgv+mQZ8tR3gufefg2UP/63f184SWaiwNMVrEnBdFOCXjfm
xL1uYfN+PFuBcIL6brECLSQfGladdxUsVewcguq2pavR7okDbRnTAVpTieI+vtCvG4tFrZAgTH10
yQApF4cs/AZM4LiAYV2i/HR9aVuX1Lm11SvPgmxjwJiWpvCfgK47DGkI2v5HNnxS82TH0EW9f72j
zi0JR0hJl3FQC7wN6NF8ytTxdQDXCfX3kz6G72WthdA5nm4mGF8O9UQlFxjnHlv2lsef/QZb0DSW
IRibqwlXRJT6kFgvSfsaGDv1k53vJ/YvUyOW1AwkCclz2bCcfgYHWg2nIGT2Nmtq1YVr48P1r7i3
LuEkW5kOwj3kSm4XZi6tSgsPcut8SW1IYK5b2l4dxTjFgB0QdaK3/lIltjIHCVEqVrQ/845nftJq
FSi+yc9h3z0WY+1ft7jtob8sCtdI0cNFVMtgoCEl+aK05OD1ctfKT4MU7SQcm7uIgBUkvqCBHFtY
G7QsTS5Haew7FcwaUT9CA+FAp6HskZpvLglNqbW/TjdPLHCNurKEGvS8fuUAWC4Ks/eY8TyVMB5U
A6H++gZufrIza4Jz5MscGEaVomojkXUcYE/QDwmY7ZO2RJHXtar5vq6y5ut1q5s5qa4jpcYYGFVb
ce4F3iM17WZ2swrmF2MZ78Hz3/dDf6PBHjWq4VPaVL4e9DmIyPxTXGSnuQrqHXfd/KRnP0JwHsl2
wMDTJPWBXL2DwOpDlWkfpXb68/piN7fYVJnJhOscASXhiquk2gIUYUW+EgElyrRnx44kF56jl3ZR
v4Gp/Z23BefvPwaFO28MFtBIIW+LpJju+lS5U7SaoV31jyzs9vK47cWZqHRRbaMiIFQD2gIqEUPq
eZw24VNh669VZX8BU2cdlmH+GmrVjudsfjMYDf9tT/RXa6E4AeqFgr4De0T6sSv758DKb69/s5+i
iGJeAksLZmguWBdy0xCupGk8SKlf1eVg+3o+SB9BEE2unQfpK4PHrcfcqOJCrgDvylzAG6xAMIL8
SJvfLsDvIbwZ8y9SgeoCmOLQHxVAncqQMT9LjHTBHHU3alAYhzmUh1NbBeVLlFcF9B3qmB1KY6Ae
a+ktc65tZ95AzEU0VUZg7NcXupV/OQzxME/De40ptLchWytsqW5iSwLtJh3t6qMJKOx/syB8MQvP
bwtY0yiPVuY32ywmxOF1xNSvm9msS60kavxHxZTm5NuVzGmiFTAJSExhSu0p7B7WZ4wVHhigsz7N
bv4jd9PK3dOqW//VCz8ha1BRf0H8UrwWmD5vo1l1Ml8q+neT+SdQsIOiM7F9n+XoiPSAlUJ9hxh6
06YhW5pBZ2Lt9b5daWobWc2sleSpgXMbqcaTXQSuAb1HDLRujt6P9vR9hD31+gZvesovq+KUa8+W
hxCFZn4efAC7c3DQ9bxuYetskwb8e13iROvIu7qbByzMwfQ8LN1ds6TfcfydnGErZJ2bERxypsIU
RqAl/NAs/bKuT4oxu5M03wNWBrQ27fj/1n1+bk4I/30aA/wP8X8DokmEfqG7AlT/pdx76WzuHpEK
RQ1OgC5KsOpJl8CXpWbgKF4myNkkUBYQvVz/RJuLOTMivghmA3po2cr8Xoq/qrr2VeqgfwLY5YZw
uu34w54xwc9tSLHmqmHnmt4+2uVyM5m6L6fmZzPb01rcdG6EINRVq5S2lPCRVK3R41lJcn+e7c/O
FP+Y072K1Z6J9e/PHlNIm1SKXOWhL/dwVzPNW9U/rn+czYbbqij271WsLnJmgtEow5YgPfarLzxh
QujMjvHLcBi/UjcaXe1UHccb+x7eKPe64U3XQw2cArRl0hMQLpG+hbkpCzJ4J4AK3WY6JM5SDq2X
qp6uG9rMG8m9Zah8CRQXnb0OII1mR/hfxjDYQf2euUBXj+FHEOnLp38uPL4+S8/MWcKTsJn5z1G5
U+Qy+6zMurtIcDTVvxVaf63KEvavqlIVNKiWQYzYfEjN8DlZmp0q8MUopLgUIeoVBewQTszOdS7Q
TAaHoxOly3VyhyfNI3RI8p/BoXSrp6/JAbzbP5ZAFO0LJwzKnXQJbPBxEpynOrdkwgM+t/bukM1T
hgi1iUIz6p1it6KWiiQe7QIRKikC1wpsDYKinUf8prs7Bg1Fnmf8EZYyGui5gJLM/LRWfL3p/8iH
/k6t2s87zr5hx5ZlA/kn5hAoOK8X2dlx7iMpboo0jP3iy3yEalFxC09C+u3RZtwKlcz+tvE153Xv
NF9IovGp/jV0CXnyOugluKPUlI2hd2XoK0MC1QqkqbDMn3JIYYtm/LuPhxclUg/QrrmjvgumWf9x
IaGyZQrsq74A7WdRrXzS2iYaoar1dX94+D9Eggt42N/vVWxFk3NbmnC8uykryypioWVyG/i9v8YS
SPAZzFGOpRuddnd240bDIBwrcBEwfCne0VBC2xONvsxvT+1ryDhE+651jutXZQTr0A9kbz4CH4tz
bPy9gc8L9Yafn9Vch1kMclUGFt66kzoDWIR4neMeoRacvy+8EpD3YR3bsQ/S3/sWN/2Xc0izmPPI
LMZbgyVk/ctcstos/F5KAA9LjddMtNON3V6XhWIgTUqZqSfhmAR2VldTz7pa4JremvU774e75p5Z
b296nO/3vuJGiIHJGjU2XkvcteLxb7S0UErE+vwi+14pdwttp+sHf9sArU9QDirTnML5m1ItrkqF
UGmmsGREdyZqFdctbHv+zyaWxq19oXtlKkZVTGkWc8rM+aCfSpqC6gftzjgOn/ZFHTcX5ECoRPED
8RAxkGkazCJqQB25U96vvMOtvBs2Vue9CBtnJoTEFOKKsSjzJqaPBaEX6nUsqDuUD+2Dhir6fmaw
vSR0OKkQMG4vljrNWZrpBK5OYAduqq00B+71b7RnYY0lZ9F/SQ09hpEg9jXp2Zrea9DhXDeweTy5
JPFhiu+K2MuU0IpSxynP/ax6NIwbiRp/PO/MZOzZWBd5tginARgZrKj4BbQ9rmzbn+Jox8bFTOIa
2Jj0ZhYQNJQN/EEwsozQtccmxcSSQTONgYE/JQiW4J7kkjQfpiPSGsiko/xwn7wgcHgEp938zm5q
axmFCh8ubgqHtuFGg6AGB6QPT26j+rCmPC/RnmzwxuN1xT4RxdchNgo3b9caRvIMmTkHNw2yeXSn
RIMoPMnHr7LcazcVdE/PwVTEt9ddZTPGMslLRrWmwxePy6xrTL0HgO/LL53bfDSP7V8QaDL2dtt/
VA+xl+/VpTcj1LlF4UBbQTGFuVQQ1U/NbaUey2N+VD86fuk1+iF/3oMK7a5Q2FgNPYA0Z1LJh2zS
lU+Zm0KveYSR8SgDiMx87eP1Ld06Gb/WxyT22w/Z1LM1hGYV+6b1NMvP6gKhw97w284mGuLDLNaN
uooDNlF9mY/2nQkjjSsdFd/xoYKAsNm/vqatkLXWwvBQJrGhxHi7pjrt7QROvti34cyxHFdzotN1
CxfSbetZPzchRMUO5ocwNvo1zkNISaM1P7xKnjd56tHyksSjqPoBrvbhpHvyDQxPlMH+3uv3/xdf
+bVOIeMwzGGejbKN/fh1cvVjC1M8vtJ+MV4QtnDnG1neua/3NlY4DGWjp43SDGwsenQ2zMew8+2Y
+C++8mtRwgFw7HJs6mBcd3Y8Ka5yAKp9GD3Vy06SW36+/h3XHyxe1zC2UTDgqaFdvOOVWtHKvpe5
Pkc4n3ObMvudxRhtoL9KNXxByZ6G/PY3wzO5rC3uazGpUhatWjqHLcxuF7eFn+eAvEnkrahHWNOU
Ayzl1m9FzbWDsGqDA2QTtrTI46HqFC6m+S76qJ6Um+FgnAxf9ZhBPUq72tlbJXAbEilVXof1AJQL
flnEqCsF4bRmdY4GrxkEG0dKQCd0d8DYH2BnRFtIvdk79puH0qD0s75UDUKZsM5MHeIxrljnSOzk
PBzmE2zgXv5X86D73S0Elfmxus8OWnOw7KP2mrrsdjC7131q65DwcATOwmsZ/UJh9alpNDYI8MS3
mZWeoZWo9mDPWzH73IJwDBNEhKp+CGk+afFwSJGMOjZqsvLNffqNpfABmdSnGGmIXYWYFxXECVLs
TzX6SPrXLv7ruoHN0w5lnPIzTjNGJ+RMfSe1dYfOk88MLyQVYfjSDaWXlTdB+F5TIKKSjcrTc+1g
68vJWSROjLkHJtncTryVoUtNQ2NUcJtuArohz3XmU4AvDzYySd5YyeOpVIxyp/y16Ru/TInNi2yJ
C0muMorw6PA5ef6O4YR/3pWB1hRCDpApzD+ILe2+pxdUzWt/JK2KH0oQoO7bSczP6bA2OWGg+EMw
oGIGYOGjmVi/80FNhs5tcFCmCfj37d3bBlB2pAgU+PKdyglUIYX11vxlduuv5Pc7oW1rP1fUg2LR
N9QvUm7akaU1aIzvjctz4+g3Y7/cXPfQ9eOLN8S5hfUXnL0cpCod2znkgQVJ2W3v5z4S1Hed3++Y
2TwI8BiAnOZQUf0X8vYlgMgvRByLPBOhqGMGieehutH88SG742vtAeE3Nw7AHQ7Pu/FikA/luMbI
w5xriOpr0hd3VIN+59us+G9aAYB7xWhsZ1apSjW9jKCLj7Z6TyN6J1fYOrgc139b+FlAPPs21pIW
sPqzCCc2Pk1oAN5C1tqj09jk7nUvWGP2hRecWRK+zjhMSjcwYuDPysc0Q59S1Y6oER/b9Hui7Q1n
bX+bX8sSSuRVnCS5vg5n6Zn8pUSuSumSPan4n7fQtRUJgVcbZBPhPmohut/c1neIWLhFdWKSwH6e
XfVQHfv7MjoyPxFAk7rz3TZ300EUBq4ZHgNi0QIVJZNLhcfjIs/GUQqTk1VV7yoFabW++NxVgXf9
6201pLiNfxkUs/UR0p8CIUwftTlYGJcH+MDqY7lmy9pjDab+2/xs+euEcVLu2d76mg7VAOhtgC1c
xOPRmHvUcXjQreB6QuIKIqDrAH28N7vFabyxUI+ZfqOmAp7PQkBVQxhBfJ4zg8DUh9KxYIdCpNZ+
gXvs71K3duhC1n0TnMiR17sbqIRiX0BCUDlrrcommZXzOzWEHQhKcbg1EAM87XzB1eevWBI7YAs8
62atYak9oV/oxqcqe4H97bScoHYtb+M9/rGtgXSWhua1RvkfhKeQxZmDbQw94ifkkvKxerd45dPo
D/fWMej87pU5sJsQBa+du3vDVxyQLSoz3IC8L1jPmLrOEyPgEugX1Y06RAqm1+sbuXH03lgQUsdo
GaYCxRS07HSv47JczO8zLOYW6KFBD/aIJTYuT6zxALcN+lRQvry9PBNdYuBgwlrzxWwO9VP7Hh5U
N3Ft1/imfNNeoMC/LYcDWsc3KEnsvrXWqCw6zcp3snLNMBcmvrWS0hpnyHfXGBf48Jfe2Lf6gXfW
w/7bY+MqgrsCCCEYP5P637oTZ1dRLNUSBYck8blyT0F/GhDRKKu9x/GmFRBv616iOCRmy2Nt94Fd
gMPUje6Tzpy1M2cfZ0neqWReuiFTn+A8gVWCrrvwfaho+7RvKpLyCPUIKXe5/3YC1EaxFBuUDsFW
0V+4gHM5TZkkegLTp1Oot4Xev7Mr/U6u1PeprH1blSBS23ynVRY0OZLqUfO7dXQq6kM2HE27eQqK
9GOSN0RReZRR6Zi9UOOVUM/SobPCf5zJvP2twvUBZ+MgB8EASASlQWSH6w/y2O29DC5jKUaYQmUG
jqh9gVhSRr3HiUfUrTodlepasi3UQ7TU7nJX10rtHqFQjdHGEuVLRocOSYB2UTeFBhK2LXyXTWo/
GQMSCQU9P66URWueFIkpQClw0lM9A3u029o85EbWeapT909tN9t3Bhok0Mmb6g1DbflnuUKrGO01
47bLwvx1nJTwSdOq4XPKdAWiBU3woITTSUbtTh/+NigDhZLxOdEjmJO5zN/VpUlLNkBXbTLbxZ2G
xUKaQMsek6JGehXR9OvxbNNVDVW3V1ei5CAkZlkGnDOc5Ah92uJbA6QcMQJ9x1e3baxDJfTyKRQJ
Z9vo5VBzFPDjUa0d2+o+sqzfWgVkCXx6uJkM4bKZpoIGO+ytfmzmiL5Z5VOQjJ//+U7hQED9uF+M
i8FxGYGc0J7ZIX1hJGaMejwZFoidvdryYgapefvRj4JZR9grZ1HzEUpXcM5B5qrTbSfLboUwbvH9
+mouI6EjG0SNtd1CO0CMt0pgS2ndd8Tb2vgyDC2zltWPqpF2rsutT0/ZDOIQMgGKdcKHiZwi1ULV
4dOPwX2UdydnDHYgVVsrgZaEehGYKtDnggln1mIrgbXYr6v6BkKUhyL0grbd+S7rvr+9CvFQ6htU
WFYyFHGWwoh7OZoji5vDtGtmomsEXKTmruqSG+iWY5fRTXTptc7CM9KdLHFjhXSImAVcQWPKxUMQ
Ndkmr2sn8a0EqQNbRQS1Ra672zlEm2Yoq66oD8OEcOntFTwjk9RHIU0GioMwU5ewfq8s+B+vO95G
AZcGHxn1CsCg4nBxB+t5oJlDnTLABJ/b+6I4SO+hGvWLU/XYFnBj7vX5/4tFhwI1G8j5Fc4Uzxqj
6GMsou4VHBk+vO2UBdWX+OuMxNoSBO9R+GCcr/FCNXhxZNrAqlx6qjL519e+ucOEjv/7IWL1KpL7
VrLqApnIGNmhmHGxo1EkHxJt2ePs2AgjawL8H0tCWJ9TY1QkvU392CrvM0Z9XHRZHptaftcP8h/X
V7VnS33rNySPyTyqPND68i9o4zv0XdRJOQRlt/Ps/VmPEA4h5WAapivaZH1cvLWUhfqooRCa+qoB
DUPiPGuT/U1Z7O6g2sH7TgXpgiKAa7bBc2EEf11f5prZXzO+hrqzDDXPbTPNGxp9fdoeuuzTsqQu
IoBunn5qohAJxb3lbnrL2WrXvz8zGNpdl5arLuQc36IN8UfuPLZB/+f1Ve0ZWT/uuRFQ3lU98/FM
SAg0FZHT5mMvxe51KxvXwJsPJ8RoOFyr2jCa1DfIANTwz6rbuWe2z/jZZgnvMiTXMylUsADFcHTU
PM2t7ENkHxz6NMqpDLzoZO+4455DCGFFH2kU4RKpbxXSc1KpZHALXIZTfxqV6TSFI/Id/7yhQPD8
zzKB5r/9XDzVknSp8QmlMz5ngeRz+namIq9/q4tCal2N6YIUAMtawvqYRUwhj3y1/8UhSNnergNu
E2Xs9Cz17SXvjqE6IHwaqx+vG9lxChoUb630YWvrhY5TIEKROQf9bqULHRMXHkbHD48rSeheaW6j
VAYvE7calBeUzC6AJB28+fqS9qm/kogv0ROOGPkFDNTry9lQHvX4UHtZ/fD/0TZclyNGKHAkKkRo
XGk4ytvlGuUsN0Y3pkwaSfmhlqsfQxf0B4QckJOJeGrwmHxIZ/uRnkbsGWP8bEfRQ+SUT6Ha3l7f
+y0vUiGpoItCenmBbWn5l+d+5M41TEQ5YsCj6d609da9c2ZCvE2tADoMq8FEUkQ3ffJqJ9CoDA5N
4L2ptE1LBs8K2jEMv4ktIa1TJmeo6ccymHYcTEo9ZnOcJ3g4pl3/WT/SxUc8syUE5KJVUHxSBzZO
gZhwTD/IKURbioKQX+O3RXPXQbmv9ubXQEU6Y5yinZrT5oc7sy+EaoSteQk4JcdfM9Gr794pzW9k
7Lygfm2nGKsrSbMklQ+XZp/r5DWQHqt+Z5h0bxVCbC6aMJUgUmKUTG5+0OWQX2t7UX4jLz9bhzh2
DCdxoMcL66iDz4EFAnBKTtmwE8R2VqIJhzrMcqT9dIyYyFU3ho2Kxs5ebaUA58sQYnEXQIpplETJ
XB9uUD47qrAQpeXN9YCw7vgVvxaH+5ZsCupSq8izYcg+jDnCOXPyzlDrO3LHPxgkOWpF/k2Wa8W7
bnhveesGn2U4qVoiEmUQFfPWixb9mNqPJD2H3zFCYUg24UBjfvCtkUSJ0NsLZVaXPY32axk9BNbX
6yY2OpzcLPDH/duGsJAqbQZbXjSKwW4DldtDfGe65QP8ZyH8e7xAd67o7aD3y5yQfmoUyap8VskM
VegGOlm6U+r+XSknT9NAy+X64rY/0i9jQtSriyTralTu/Xp5DHvbh50aIe09pr8Neoq3WygEN0Wf
BqSNFOavsqelQPhFh9j2pQlrN4xlL87+ruD9cKLaS9Q9yYG9FQpBj6vF1Ntkwg0Nz54GBldvY2f5
nW00KR0xwQCKW6yFVEVjmp2Oi5QogzaD83emRV+Gtv3HbRa2EbZEyi2gtPlqb73dauHRgryT7lg8
3kSL6Y/mbyShOgsAuQIc1xSjBTTgGuLaZFGVrrgWsn5KO++Y2PogJsUOYA0QCl5kKLKCqkGlwIeW
9tmj3I9ugYsH3eRe9+zVpcS4d2ZGzFKMftQWNTQSvzGSx3IwjkX1WhrTybTMQ6jtBNmdNYnIW8ce
R/pFrMlGdBlN8CGEEjzfm31YXfXakoQLw1T7We8XamGIub+3evnY5MYnqUgfbCd/lIMhOZbj3iW1
FY3Ot1EIsAw2ZXWojYk/qRCOqsoh4606zNTE0504u3XhnlsSwmyRGNHclNQT42X2My2/L2bFv+4T
exu4fsazKynorbzTE0yApy+OlRZPbkhJ+B4KlGgVX5OfbQ168bE3/7xueG9tQpjV5Lrt6xhGidJs
vy5Rk9DXSP5pENKRQwWIwAQhnXPaecLq4MHPB8pOtOcTBgTRZcjg6TT0f1j2Fa0IS0FvVpEhih69
jMdFUN+G1mNVfLq+XeLZXW3wjqPwSwkbjhPB6cxlbkZLh13btuIfS5toKMr3qVegAImoZOA80D7s
dnqH4hH+adOg4UrNHFpvsdCMhpOiz/SxIJyH2w/9wYPqpPc6crs797voC/8yBAMO70V48MQOQDN0
2hxJaHGrVH6i+KM97SVFopv/tACJPZ2GdSxLrPQ6Y11BmqCpHkpz3ogYYJG1rlXDl9QZJ9RunyXJ
cX/ji52ZFA5v0OsNclbsXjh1P9LKepBR2zvOivRlAdgD9mbnJIthSVyi4OvWqPV100BaPi3Q53fd
s5w4KI4zsgtNXbpzu298MfCcDt+LhooFnfXbsFFkUjKBYh48BSjn7IApy3fuxIsJYNbDXcibHdYn
Ullx5iwoih6JEz5ZFh9+Eneqx8LNnitPe8i88pOeHHQAjshZ2Mf2Nvcq/dD4xXEPOLexq/wKh/c2
MKAN8kmrpOON5KWXdXc5+plGfm+XMFWUeyWEjcP2xpAQRIqmKlqarSre+VKHycGxafzS473ulJvf
DYJk5vgM2HzE7mRf22NZ2d3oTXDaq/YtjPo7Z3lzHSbPDsamTfIywQ3HZOzHiVFjDxBgFA6UWGkU
7RHkbRohXNBmRXGAwuJb91sQg66XBMp4xw5Q/ubTN69S9f36Xl3MDf30wDMrwieRI5j77TYZkfpx
nuXX+Vv0Z+SaX6PPzjfqOsWpeIE1FtG562Y3Pe7M6noTnN3IizMPOqzc6DbN4W2hfNa0DiRB9FIr
p+uGNn3hzNAaM88MTRrTQrqRjV5RJa7s/GXsKpZsCSlwPJgfXoeYibzCWhBGTZRg6GaPyYTnuvhg
z9AoJ9KxG8OH1Hqy6vCkROmtYnwJo/ClCr/arX00re+pqp9gz7pVJ+fDNFU7Lqpurfz8Zwkrj7Iy
mIOm0H6K5KyjzfHJeb/80T9Cf/6x/VYf80/cCsfGPICQlNEePxW+9m6sTsveY3PvlwjFoVQvIAgG
D+z1zTS7o53dlH0T7qx3x4gpVOoXu5bjMCxmbwry4WZ0lMCTB0PbcaetM3m2qSJakRdSXtg533rS
Fz8tAqZJ8nd64F532oui9nooocuVuXWIMAzWvfXasJNNNLHL2YtB+5/shtnWdjxYEdzD+d9JP8Ej
Hd8ExguqzI9z8G3U/zAm2StbUOnTX0O0h98Qa0niz1n3/uwQ1XPWM6mTz16jRIc6pCE/xNqzUXdP
FEofzVG5lcaSOQ1zb5Jl0zDNcUYNUMzjMn5rODS00LLqdPZoIOcHq5FuGzNvD7APfJM06Qms91fD
WB6Wdtk7Pheli59rpmhqGDDCkUsJp3qWK7OPJ+a0KjN349K6NVvluSpLV02Cp6R6zkg3LLO5d0Ln
szHkO9580XoVzQunN7Bae+F5OXsyKloGQ2XNY20hcCGlX5CrP/Y0Q8MFufCw3PHwrcjM+xyeAx02
kIt82JLsMR/KiY7e4iV9/lE242M6+GaZ7hS+tzQ86Soj4EGGxS0qjgl0jCmNhm1qHrwKpi+/Zrc8
y+4ZenTnZ9Md7oxT7yE+/6TfMIi/N6SwFS7AQzJagZgW6b/wee04y+j12pqXIo56UsPuI8yxwe31
c7y1l7oMGweIY/TQxDTBDBKp6jRt8qSi7aG7piUjhbHrOONp1KqdB9pF9211GUbKyFgRF5AvhptR
Oe8yGiqaVzyg3RXeM7gKkqUjmwPUWXqVH/yGq5wZFGecE1XWJ2XSRs+hxhua5hOjOl6ahfAKpjs1
883P9WttItOPVJWBlCUBqjL951WzRlL3sq3NRIjKFLOqwMQZEBc8QuqCiNl3HROufFxcCgNH5Alk
HW6T3o1uJrh9EFs3dkp7my5yZlU455Faln2Wa5rXZh1T9pNUu8tYW0+KBXVMMeb/GFv5Ly/5tUzh
MnbsdiyK1iY59lD3PkUeVCZ9cRyO/4LgNokbfv6NU/BribpwM2vwVDMNKWteGTiHVM37gx0H9wZM
EIfK3uPF3ozbug4BjrmWnhkGfntlaENUSmZLVCns6NPY2Yf/R9qVLceNI9svYgQXcHvlVpt2WXLb
LwxZsrnvO77+HmjubbNQjMLYd6Jj+kEdkQUwkUhknjxHi6OfJY28LMr2TV57UWO7UVu4VlS+dlUq
gMVuu9HKPndXplM2jANQ18in6wMbr0YHBLssuephCuK99UPMqbGVlKyXzP6+up6jHPrT45jPQaVm
fpc+qKCGB9+X4LRvxxecDHYfooLBP4d1ai3UVnEZxyD9We7yIEEC2QXgZt2rp/wnFZyM7VX9NsdV
PcEPAsTRgOCZgXOin35SHUV8U8R0r7IDti6ufp6H1ao4f6lk0shqCDOQ0/bpTf+Qe/PJ3PeYtPEY
DN8MmlvyIL+DM+Iu3qdP6b64pz8jr9tPX9WvovqGaNGc95Qx+PBBmYp6SpM5pIOCOPjKS/P5+olk
oezamjmH6cyoHFNgsgOrg7R5NXeOVEUQ61x6JwaabNY6QZFtM3yvNplFwZWHYqi4AJQsnQNa6K5W
yF/rvP6b2gKAov+6Jxe/lXZOliWO5iAdexT9vxb1PwtpRXkZyzivbR0Xrxu1HMB2Uc5B8mocSy95
BK4SHIHKq3hEY/NhSQARxzQWCkQXxSFMJWUkJ+kShLpxU5ntSZXewGzmyCBv6OIJEi+lb5qFp9YD
CorQCdMf6FQ4lvo8GLtE+5XU6mOo14KkZvNb/v5Vn5nr+ltCiXype2ROZKl/Jrry0Re6oNF/MZD/
eShXNri8vx7QpGpb7DKbQQPtgJvNDh7UToJCiCM7CThpRHBD0bK4cGMTpW/aBdENwwNOl35E6Sjw
nc2zvVoUF2kkIIEKNCSXAENabXyHGV1/0Ybg+tEWLYP9ff11lFIKF4JhKQuT6S3oXyKRtppoGVzw
yEClMy9aNgda0bnaZAQ6iGdJI3gdbIao1WZxESMk0GeCvMoctOqwzxTVa6YnzagdWpO90YvmlLZ3
Dc0TAqw5HgNc7LBitHHTtpuDYex7p6Y0d1RlEGo0MR+6CB54UP6fGS545HFLZNA3zgHZTa/tt+SY
/8CxVdzIjf2yckUtm80yAlnZ43K92e5Ii9oiCi9HkON5EUba3PB/mZ0039xJO0bxpX9cd8HtT/fv
Knk9CDWmVKNg9g7Uyrhd8in7Hpq56mR5qWJMRHrT0TH9m+fB74XyTZy2H4wkMRVc4tniptNTiih5
fVEXaJD/hKTfq+Liw1zPBNI72Ev9vrgjeBwUt4k7Be3d5+zx/rq1rVcBhoRAVI3JeigSc/6IVgaA
6/IARykfoqJ1CwtE9EPvF5ogmG9lP7oKZVKmOQXZBO4wV2ZtxwpBTBrTyoGSAYRYbuT4MUsfMuB5
zfT9+ro2s/O1Pe5YW3KLXGDIIZBN7aA3b8r2kaSZUzX/mAqqkOH3RaVuh2zMHAStls3bdG2a29MU
yNdi0rFUKXxT4oeCoixLDiVaL+0XrWycPDs2seXV43sUtl7PaJ6yn9S4lVQQWi2RU1QixYrN88mk
kSEHjUlr0AqeB2vA5IYsVVHkSQbAmMblth0WNIBqQGdr+ThYsUPyR6l9V/KnRvkK1jxH6TD2XcoH
JTVMJxlEcOfN1wtmhzAhbVsAm1z4w6xMEAXAU4KCD95bwK25i44y9JIAph0bl8Rej1gFpV9f4Bhb
t8raMOcYWTSmpJ/RUTGfoed6N912jWN9i26Tg8rEH926weSkIwnyUhYA+YC8tsr5RJYZeaHU3RSQ
TLvT5yQg03hsyvah0swTkDhOWQIl0MYiPuat+2Ztl7sIwobIYzphtXSWBke32n+aUjTMvLU2NgAI
kiiEkAsSpRr6zH1pJ1rQxhh+mZp+AQpbil3ZwoVaTEGYDo+g+X2abeP1+sfc+pYry3yGmEiWkZtF
jebOHAaNfhdadCeJpI+2tnBthDs7U0zoIhUZdLJnA1xw8qnsEoF3iExwIV8324Ras6UGNLH9LMGL
ZdIa0WCxyAiXFaaQu8fcFsNVSDm4K/Z1L2pjbzaZ2Zgm0A2I8hj7Pg8zqiSVC8ZyUX44JIaD8lbq
aqi4mgHOmG067Yk8Gw6o/G/hFAEF803uZ4GIuWzTKVBrRYsZ41gX5MiUTlFiRJkWNBHQeLqWfK9l
Y3LmOflx3fs2oyr4HcDnD7QZSqHcoe4yzCHLJpZrfc+/DHfLy/gj/Ii/mreDJ+3qIzklz82P+U95
LJEfMP4FjKBjKORykFSZe1MBjbsa4FfdzuPrrHyfZevP85y1ER4BbdPBVtKmmoNaa06JLB3CSYRH
30p0zmxwBysvjTgf0VENOh8FQtkddoyFYPIIWO0wRCckwd84AEwwhjUCwIAG6qJz74Q0XqYtIxoO
uJESp5pSt53Sj+s+sWkDTgcQB8G9xveRikTSVDbNFigZarnx6NnE+/9Z4GJFZJKmHpZxwpcx3LnP
/FkoUy9aBHeMS3MYumqZPnFeLg21L13bi7Tctpoyn2P9/7dT7Ees3o+kT8B9AJWuoPilvWdP8010
wtT+PjlEh/RrM0KEfHapP+76yQcbrPZxfRfZ0eTu4zPrnC9owHTnM7OeTZXfNZjw0r/XoX1bhaUz
jaIju5Fln1njco7eSCQqRY0WgLDLyfrSo2njSrK1q6ggJm1/OogdMs5GDJpzIakPF/QWMMQUVMvb
bH4BEbZzfeO2l/LbAJdQ1IkG0p4KVf1imm7AaOtMZuMs7fymZLvrljbSCkaCrqAxh7k4dM7OHaQB
HUtUtS1ed2kURFH7q6ith3YADaUkx06/mCea9R5RZkF7a3MLV3a5j6WVahy2Cu4PK1p2NQgj4kUE
Idi6ObA24HnAAgmgHt87gMxesrTsjdf5SjDetw/lPaO2HwLLyR40n5wkrxR2gDYuRoy6o2mH7h34
1Pj4h8iEJ0KKd0ky3mStsR/z1pHLLrj+2T5vPf5orc1w+0cB3cRXi5FLz5n6lYbIaTPS5XuIc1m/
om76gemueZ+G+lgxIpjsplL7ziWjUTySojRudC3T/WKYFTetJmlftzJ9Aeauerr+O7c+8/pncicl
mhVJTuwILLRNjG/cWEGoaqLH/FaYAQU0mCWAM5UvXjlzandjojQkkPJEeSxIJu2WUjI8yA11GGI1
pr0K5gn3+so2L9a1Vf4LdH0Xm7RbUP2JiVvXDhNhsd8GqDQ0jZeI5/A393K1TG4vqWYlXT/C4BzY
76AT8pLv2a7cD974qvloQ6eOqH2x1SNiqmj/7iwXh4DkrqfCmGZ0vyCV8lA/x2jlD97sa375Hfos
gj3dPDsrcyxYrW4rADS6xo5QTojCOcZkeI7qUje0d3MJTffrn09gin/UyIlK23HBZsbJ09K9lapy
or0ov9uqj2ACA8QTmCZlLzfuk+nLQqOOENQ/Rn0A4KXO3ZYaH0ZitSiSlCgaR5Ojx3a2H03zE3v4
S5tFL8ctvwFJCfDXqEpoF/oTXd2SNjQ6Ekxm/TQqzdfE7AQVfubrfDTC681kVG9Iyfh1LtUoVxqr
hecYNHDt2vLNJj+BROZJLxbR/ITIGOeUdZonS1MBvpSDdi0270GD7eTVzz5/v+4iW6Ad0Hr+XhXn
jjLp+7rUmyUActZFA/+t0RY3l8ObcmgPc5w5kv1OlkM+ieZQtr7Yb8PAf5yfgzkyFlNOsELD/Eep
WrdRRYBNkQXuVYBSZdzbESxkcw+ZpeXUJdPP69snMsGl0FBvTagp4zAPsuWlwMhYNfWum9iMwYwe
RzMxuK1czDnhhTb1oCNecMOHO0xdHrPKhSbAgfpkPwCC+nHd3uaSVubY31fxKS5nw67VlASRrbt0
UIFSF2bsbFsujtLKBgtcKxuzHKUYTcOSyC7Zd02g7Pt9D8RPb7oQS4N4gyDmitbEXWOZNM2WpFus
eZw5+fw6L386/s2e0ibwG6BZNjTM1nNBMB+WvqKmhG5Mn7t4WR3JEntxHR1iESErO/n83gGQDo4h
VDwZm/L53tmY17eMGF5N28nJyudBa92sRZl1gBLy6DazCHa2lXmsDXIOoYE7tNTYQSVW6iamvK+S
2kV9Hnz7Dyr5cd37NvPZtTXONegA3qTFhGtMx3Fw49Et9rkHzv0WuAKHLo4EHWZoYUE8VXZEMwVb
boKiI8o9eNiAkZKLhZW+JIkqMzwuaAIaaGdDIdURrG/Thgb9VaJhAupC1V0dy7y0KDCaLNuYv0zx
HnR3xPKBFYUgVaC7jXmrLUdRKWvbLACLBlBGcFLOazDenkVytaBpovujNTgQ8BGsbNNNoJMGNk+s
7qIx0My9ooaACAdNVtmYo+lL/TRqXXQvhV12azWlBYQz6uHX9/NyXRgtBWs6ijE6DgXPhZYT0phV
Z2ugyxhnV5XbRwx9/bpu4/L5eGaDr2B1xSI16HyxFmh/6Hb9HrX3QN0LZUnUi5MNOwRBxLTxDwbj
zk92ohiRHoHwPpB3NFD9PAi9+AeL8+o+dP+YYwtFpTNrXEyU534hswxrUNIxdKfFyuKAfPRgJfbU
oAig2qt9u76Rl0nNuUkuSM60m3C5UBLYIbnDaBG0JzCanmoTBCtLIbPLpmustpNLocZajaiSh3DI
xR+9nLiFn95b3uhag5uonsYm4gPRTbMBA8EacUkrQJshlPDvcSMnfYkZVNxlxK9BZj7ua18qPVv2
G491zWVw/DumiNr88lI4t8r2YnWh6ubU1uEskyCsaRHM9XgfGuPXBbrjgEtrTpeYJ2seBJ/z8sSf
G+X8ta2NSVdoQgJD7g2ny7I7zRpzj5Zm6uSR5k9g4Rdc5BuPtXObnNcakUZMMmB749arGlf2GVCR
Ag4ayNH/0vUIP+nm+V99Us5t8QRWdEw2kQCwJtV0wBgMiVoI7KSB5VWDS58W7bPZCL/CsANwPqJ7
afPcrH4A58kotgx6juJFUMnVboz1wlH66j0bSAH0beRfP6QiV2K7sXKlyFZjWUt0EiSWHgFpp42g
MqQvWrTkt2olQzhML3ZJ3XfedbvMW87zmrMvy0MwuonUIcbgabAoR4Bv/Rhp7hIH141spBewgiIg
mz8G4So/vFiay5LEQIMFyjuDRJj75DuZXMPrHe2YfEyH8XZxzG+hiBpy229/2+Wf4iYQvYbcwa52
P/n9QdsXbnQ7HqsbBIpdeqscrq9zM/atzHFPn1aBLupQj0tQVSpG4A8DTul1C5s+ubLALrOVm9RK
roxlhs+VF9IDmCmh+KLSG5KBlMPuZ0Gk2fSNlTEue4n7poEgu47JkrZ1+1l3aPnTkEQ0DBsvrTPn
+IztqzWhNZFGoM/D6I7HtG1il55snzgjKkH1zhIUh0UbyEVPSS9ykozwiBKQhWl6qyPYgzaKLUSR
iJyB/ZLVsrR8jmQ9QspJFQcU4dF+vE986Wl5kJ/z1+LL9Lz8EJGsi87ZRUMz6UHn2yHfNJ8zDCVA
HyV0jJ/lc/hgAsTV9gBr+CpgkWIByg08CL4iChrQPQAMCaq258u19GYomtCYg6J1OkDIiDu8YCRC
Tn0mpNt8UW5TH2xnlYiWa2ubGfIJijBQz7sY4Q2B+V66QYb39IewohDNFT39to4BBgSQm6OPgcYj
dxE1UOqVCcU9oPYYcCozh9Jv1iAUDN1cCHjZoCwF5dMLgFWSNu2kKSWO9qEsMAuAaZlqdmIPLfAd
avGQzOvdLBDVYTcXBzoINPtZfZuH6o9ZM2Z6LLEXyntXvEOS2SlrEe/E5tJWRriohcKGOjSDTYJy
UJbMMey8AlOuKb9cD46b4R6vkX8Xw/ng1OsSqUpNxyuPBvNN6TUvkP57yH/hAkAsgXCVwOBWNFkb
ZAtfnXFzLmctLTMlUB+LN8jNNMfck57aE93R1kHt3M1RPY9iYUq/+dXA0AuOH5i/YOq1orhqlBAb
CibSb0bXvpTRY7d411e3+dVWRrjFqaOiFE0UItFUcltxZpn9f1QLrIiWwv6+2sIFjSLoUVNcMlUL
klhbcfXJOtYdplSvL2fbO9C1Y9B/1gngUiypSOJRLVIFFT0tiF39a42JN7/DxFa7a76WP0U0XVsr
A+s5mKFNgpSHfyTTOJy1GKixwAy/2OO0r5ci0E0RKmijEQDhBUxF4fiCV1jlw1PczVptWUBXy8fF
j93kaKERae6gPHESvpXZAeKzxbUtLiUG8VOu0GVESixFbhm9oe0AQUGwbmP+pALDdgui5uTBumm8
3AhGzG9d/4TsC10zz33BsWPk73TCuKn2at3kzgyZCIBAitvW8BJdgKDZzEt+LxbllXPPHGk9AOIi
G4gm8+doQcFUdYijH419dC+CYG96C8S+UChCKRMFnXNrWteb4RR2RiCBllOlmlsaX9U/Rz8zX/lt
hDvSo0nG3Mw6Oejz77MNfm+hquzWMjBhJmMNoBlCJD5fRpcZSdxaaNdE7V0WQVK2foxVU3CUt8Iu
qmmM7gKw5wseoyWxJ5DHoFqpVeltMUcvfTn6EJdiAsiiOuwGGhgEIStj7MesAtSQ2y0kc2BMfx58
THygOCr7nVvf6z8qN3qJbjrIjEXB8IDMYDoJ4a5bURhj7aaOfzDbzh/vYhwam04wHx+MIyaszX0a
QD6E1S2LQ39nzm4SOyJg/mYiubbKHfTUtpn4BKw2KOJE+9KrXlnMzB71yElzR3Hrp3lGGik6BVsn
fG2Xcx8574A+ZA9FuawPJXrsaR+7caI4cY5B75S6Rgp24EpEsL9VU/mk5cBUB8TTebIGSEhVWlFG
aMdlOdgg6rT7pWSW9nPou3FnS3L+FXqps+jlI7LKpUWVYje92aN7Icvf7Dh81FQMLWm+EYKmvSkF
4WzrYELDG9hOCzqi6Lyfu/FoxF0x4qINCuj3zJCXGcJDEwpa35uXESqclsLatTDE5cpgRLXtmqY6
JstlvOSUPaTboWWFccijqPi2GZ/XtjgfJbVmg/UGT+zJVVuHib9CkNTHafzv9Og3Xzhre9wOKnoX
LbUEewzuqHiH1JsgyQO4u4YClJvc564IoLp1GlYW+eKMsSxl1Hb2HCh97OszZmftWkdDGtHVLF/y
EGWhUAbjqApBL0GI3Qo7a9NcKQPaHUWh2VhsrdpftOLRUkSqLVsVL8zPg/sbvEgI45yFKemWtKXI
neeodiKleqMNObTpBy7BU5kl9ypO/fX0YWNNTJ/AUiGqg/yPH6JIsmRMc5AwBMZYODWuP1vEO7yB
nTKAhGC8lejIQJWE85FCqvIJVCs06G1HV93xvfm1MM3LYP6hfkizk08e/SV7xulv0LFnpnk6y7EL
QeSm1jSgQ+7HjUes/M99QlGQO0PxEoonF9hEeL/aVOCrC+ImOdYJPVIRNnYDgA42P7gDE1YzweLC
xQ8jhWZ1Vxnt5wtueAU5xR05qn75bOz0AMqh0Febj+YCzfjyabqvvyfCpvVWK0FFjgSSP4BrLmuV
mFWULEirtQhh1tE+pZBzZ7wOFF2EKkih1C2qdG9EZjzhQCsIYlg4p875jJxAH2xClhHE1TeV/oMw
7Sz11+uuv/X4AaQeikLsAQTZY85ImMh5jLdDiy4X7hu/RJeLHNTD7GKyL4gC5Y9H8vHswUML7DAG
yEZU7juWoBdJrBJr6kO6mwbTnwsriNO/YBqAHfTtTEbiZpufy14lZ0vfLI0yY1lkp7ee6tNT5qr3
5avihs7wXN6K3nRblw7YlnC2MSUB8hs+hlRlmZWTDeBO79FAD5aXGBcc60wOz3+hG4BzwN732D8L
tDcXTLihFUUdjVrknphuRsGyc7T9uGd3jv5rYRD7v1ufCkwFa6QBYs99uKUslk7HrmJDaYTBD7qX
3M5Ler87YDBTiDzc8H1oduG9oCEzwTgEZ24sFQo9QfT+NftY0Rd1siHd5Ql8n90k3LMRRaFPkTN4
y8VNU/SZuZQ1djFbnHBXB3GAabHEmf3eXU6i98Lmihg3qcWUUS+YfKq8VpckrIFmQCu3hQrxqDqd
3rjX18T2hV8SXqSs1YmVXaCTujpUyzAFxnBBo2hUMhfhzMmXA9WQds1CjqmNBxcE3H6bYzfr6pjZ
VQTinvjTK6K9FDq15s+xr35OfAxBS91cOZSgo/TBCxGKqodbideZdbblK+tJ16RGXOH7TW72BpVv
LUBPOeitYI5xzKECHqOR7toA5QsShq2oCcuor6E0imkkfhpkjsp4Mgtss3yMv31StPjVjkWY6hAj
hdiJCiwbGQowMGhkEw3TQRdF9GIpojIz0Aoxw8UZC0ivaF+vO85WAIMJHQvSAGPC3Pz5Zua5VdiF
jSW1FdAHYH6KHZDgBdY7tJH39re/uNzOzHFvHBQQp45SHIeKAv7STKduwlyoJDoP2z5iokyPnIE9
lLlldWUYx6WufPrIXfjSe/2hDlIkDL3TTh5G1naQGfIFe7lRDkPI+m2UW5yiqkmyKDCqPaMk9oTq
qE8eopvRV/wG14FoL1VWcbo49St7XI1oopVa4u7Bt/OaVwlXkPFrDBiEpEI9XXItL9yjDoLBvQ4N
cbV3GG5bEHg2svazJXORYC4GG4ggdLVIXh/oNHxvrQUHUDL27Vy/pxAQx2CVyGdF6+YCgJJPk7Ew
GFV+06KJazzkuAEn4NGEX3TrAIK+DTggkzHo81W4yMg0uyhUFAIUZ7K9GrcE+L0UsN14BJJwbfDf
vS23Lg0dApyonKGPdTGBa2dVnrXshjI0pDLKKcW/pvb5uruqG+5qgKkP9xJmthlP4vnRR1bbdVaJ
bZzcBUQ04Edp3OTV2nV3GQQrMNK5l9EnsT4SeHD1YS9OWTigfXgQtk3YueD82GByPUjYGHUl/0rC
q1bWuhK73Hc+iksBy6HwMpI/qgPkXk+FyGm3aniMPJAVP4DFu4jjkjWTIfw06Gnv7cFAKv993Le+
tCtPTP2JoZIwr5P5/4Xs1IZLndnmgoRlpCkFwJHtuuyqOV4z0XF0NKRyiz95OobkzdEXZSEio1yk
qHVSytRm4TDCnEq9AOsoOdfdaesmQbeXUV6i3HPZT8mBLVTlEDbYDFRkOnkw7sEh8wm32iP0ND/+
xiCrKqG/jDF13n8TsHmb2fi5k5NPmN48kN9AlqmMszDzRW66tYewwrpFBAMOPFt+V2SGnaQaku+s
XVzTmjyDUlFys5HI4SCCOhxpKS58vm1eUzDc5RTtL4N8wZPbAcrZ0TTqzLrsJ4momiyyxpa8yqRq
vD5LVWIXiHkoJeok9CHHu0nv3iVd2l//XJvbt1oZF7TbUhnSBExhgUUqJx5eI+nLdQNb2dnZ3nGV
eSi9RhWIr9nJmvz8QfM6Au6n/ARco6s1juSJPFC0JLa96+1T9SLMMzig0eVuCB3WNhGQGW1cBGdL
4mqaMyjOZ8geLEFKXnsoh5eRa0eD4A7fyiPOrHDFgCgNm7pmt5zuYDi3cthZipsjck7ishdt75i1
O3kRMAg+MNmtKwOyufv/fT2ehjnWRkUdJCw1P5iVI9+mXoH5SQCZGKtA/VK6oltg++tZpo0EG2Tv
/K3T9VYbdRJzyIU6MtAUuii53ngmYV//tcCX4DAumaTZBAtT/WGXj/H0boT3IFoTfL/NhagYPcXc
FWqn/Bs9LbuxNCjMaIl1qLvmgcSi4cqtQj4KN8DxEIz4I2ngXCTR2mIZbXMIMpApZul8M0J4LkV7
MpeqAAK9By1WHyk5mpH0ata5wDk2j8Fv6zxfLCUp+mFzRAOzsb25rTyijY8Y9n+57oOb32tlhkuI
wpQok9TBDAZu/LKn+1qKH8KZ7lJVJFiy+c1WprgsQAHxu16N9hCMXQ9+nFMKLqPri9mqPa8/GY+B
bvBKHkITJtTCek66cZ+S6ajJ40EfX2LzmEPzpUw0p6Bj5hR27UCbYF9nAJsOYK9saBAOikdlIoho
2wtHBiSjgYkyDxcz26pLrdBOKOZYwOyypJO8G9NIEjSeNh0GFStWJwMqhk8NiG2UpMxNAEzVV9DZ
BKFtu4VqCmhetmrDSJ9/m+G+YkGTWk8bmIEMd+xK/8Ru7lUu/LP3S8MxgviI61sUtz6FBLl0mcl+
6KxvhySWr0J0tm6HUVOMwWLbfprfkMg+NGXt2HV/m0Zp5EDcwlO1yZFKoCHIfZh3rqSB6RHN90ld
DuEI6Kb91BXfs+wRuU5Qtj9TGdMGcu9rJtljnM6Zl2+L/ZKpvVfU4ADqmxvFlrzrHrrxkc7Wwe1e
FpKq0OtaDhASQYuqqMsuk4iKrcylw3VTG14HiRLVZvpA0BXnYQj1GC12zIC/g/K9aGpHCp+uG9ha
CwFvMAGgAk3ji0bFLGWtxJJfuUnuM2AP0O4Jf9qF9XjdzsZ7G4JNv+3wCQHAFOpS470NyjX7bjIN
ICogHYYr7IV09l1sTOAzqkUjzFuObgKrrYCe2AKEiV+eiV5cqfZ9j9x+BpQz96z0DpyK4XMIsMGR
CUDIi5eKzheLBbyjY7wORlENRhGai8dk6KbJNtGj1norC+TeGrx8xqBWJvdjkKbTR6h2sQAQvPUh
wd9gABiLKt/F+M8SFZCKbgtAYpIscqaye4yk8CHM7NfrH3LLIzF5hvaiAjjJRcXWVCYSFQp2tE4W
t2C5qim4ALZX8tsC+wWr7DS0FluWJLXHiPtDmX9ZpMdlEglHbdpgdW1QISAB4dMCy57DDHTYMvQ6
K69IX6c495pScHi3fP6zeP4fI/ztn4121Q0F4oSao9S8QH+UPlNpcM0UoOLwzaDNXwSmtUHO74oi
G1DFk2gAPkEg6klxmsoJzHmJwNc2feD37plcAKyKqLOLTOmDQbd/gKT+o0p0wVLUT1oV/hCx9jZY
AfA/hadd6UJd71ISyQEG8yPQMsUQpljS8b2yqjz11ChrM2A/1Ool1yP7GervpTe1Xf5ok5E4dm6M
N0NeyYdaRdMimcraV0mpeEvW1buomkLHtsPpaI0pgMK5bd2bS1feT/MIbhy7Vb1IyjPMR7eyJ6vp
iH5AF360qqr8Qxel/1WNFXScmiI1Dno42I8lABVvkDxYwNlDW29S5ChA8dp+rdRCchpIO3tzTScH
j9TmrdXK9LUAAdpDVizDsSb9+BKSqHOrkRK0TFnPu0qGX/k43SlWDu6MoVKdodINp5gw6m4j8dln
eQsEFW2kvTKS5skYlS9yA8K7SDdKD3K+FBx7PV75nVyqp3Sp8yBeUgCtMMKCLLHPvAJ9uu9sGtNf
TIueZF0rXSmdRh+j7rYnFxIUWSUwhOSt3d6kqkJPRKMAihmmfSrlXDtUhprtJ6Wn/+jaUJ+qHhqn
YRKbh8yUv6qlOboVlZO9rhfjvU6yEZxyKeoBQ2a5dCxRZpGh6mFa4+KVUK1y5h6ceSWK7G6t2Iur
xnUNSsqZPk6DXDlTFpW/KNIvf67K6TkMiyKATLX8Tuq6IU5SRQok5rQm3ce2WfigccCcQhROXhNW
KAca3fAGiV7JlxqD7meioyCKXNlyM5oZ90pFtKfEViUvyfET1W60Tq2t9f7YRwA+G1XiR+2MT0Np
v7e0IgLX/GLuRmWW76YpRnW+0sIX8CToL4rZDp5u5I1XtlTf9SNpfxhDVd3BPzvdz1s8M2wyk10U
N/q+Q/3/hmDW5k6a7crpgbjwyIyUVsuGetd0qubodV8e867O7ns9rGZMH4a90xtT76RFEb0Xs/TW
tEnrhFIN2vQK3NigdIqcxSpVJx+qyLWSqjoOud6D44nUO3uQ0BFtJ/Xr2CVk3yz4T1DgwJB+koSp
M9bKvJvtFjO+8dJnd31sG24cGrKb2+V4gIfKoWNOxvBszLJxpyZSsu8taSmdou6jmyEp9CO203Kr
NsLjFMKCyJchYV7PlfS6mIViYtLc/qWVS+HKEgQ2BxvU73VEil2YFJAEn2ewzRK8nqdlbH+ZrTIG
4TSJ3mVbJRcwwGJSFmNcYNYm7H5Y3TFDP8wYyqNI4VA8BWc0XuvAHDc7262qL8i+fXkvKmWylyYf
z9YmuSrP1KhGGeZ2HzRx7A4kfqI6AX3UkL1LyfAF1frTPJe+lYtApsK1ci+X0SxkqQC8IEjb8DQY
o9t2/1Tt+F2ZSwh4ZYciawIQaLn5/E0tx8dGw2h8/+dPfROcT5DYAfUryp5cHXfOK1QOJdIHc2cG
ZYXkS4sEb+2tS2ltgv199Ul7CSp7iYy0IS+XZ2To+6jPBBf6VtawNsF5zTTrXUkwzwnS7NArOgva
UxCGGr9dz7C2raBcy+CHJgox5wupJ3nW9KKECGPkq8uXvnqoJ4GJzcxkdbdyvljruhRGES7wTu53
9og5WAi5tZSeWlohI1YgA6/+xUMDqN/P04aiBz+g0xXsUT+YfWBp37ROda3yvRBJoWweMcXSoCJm
Y46Afy1ZQ6vNI2CuQV18S7LQsSCS1Y4vQ3ofhw9JpzvzKECjbmX69m+LOoetL6a50c24hRKZsqvm
wTfkhwLJatEjOxAJ+237xb+r0zm/MGlWhDWBrVTRTsMku9Ws3xWy/TdHVVWAaETrkGGszt1PYQgr
OsFMA+q5eY4eE5IIazzst14Ew5UR7jlYxKWyWDMzoph3ygRWibjA01C7XfTQz+ze1/vBaUnjqpN6
GhQRo/8GbxFcxGb9Q9QjQGTAnWSlMJYUgvDgvJOIqzffJrXbm8BvfgpOdn4Xf29CPBiJIEZtFOrA
ToLhfvTudJxv5sCrGBUNthXrhqkE7YJJk9ge3Ukt9k2WvIwYpxC8o7aModgCJTdUPgGU4GJu00HI
bJYHGFOgPa4l4w+SDbYjgWFuYkyTfxy10NFSAXq3dEh48FFram0y9bGBqaQszB2JWGDLgbVCnp7/
1BCKL0Cu4RpBEQkB5XwPa71HhznDhHna63jj7KtcBgnEH9fhgCuB8zPeR7gJX5oetFiRwduOaQV6
F1IU9A0VRPGiY3AZr86tcKcAst8QvzEwZKJI0rsUmoqjWdm3sE99SDd5oRyBRKMeMTyZJP6fb+J6
fdwmakmUNBg4YWUfPFT2Y/LVTv8YOonF6YwbTAUZ9YWio9JODRkKPDcy+ZYo1CH20SpFcomXl/65
Ee7SD03IQrZMp9EETGSe7+NBNJd7eVWeW+AjRWQC7VPnJFikuXJBAXozyIXpTl1reX2n/Gy0ZnHD
UcSjdXl4z81yN3Qf9kVbM/axBDJiepsHQ5L6qYr5sFrgChuggnNTXMCPqkJS4glgfPlIvdLT/7Hv
u7fuyfwBYbSf2U35Vnyg3N5+L19Ecnps785vgXPLnP9bSxPZiQrUpN62Ryuev8VlfRsXWfAXzr7y
RM7Z26nvCHJrNPjLO5ueBjt3ovzLdRvXHRHh/Twq2alNI2vB98oHLXWGVn/pWpG44tZ2QR9DQ+KG
EXWVr5//D2nXsSQ5riS/iGbU4kqZoqqysnT3hdaSWmt+/TrKdl8zkdjE9DybmdOYVSTAQCAQ4eHe
pMogKgu63iiYmtFvpf0R5efby2A8FshZBaoGwFlUL+kbyhRkE4LVCzRunuVDtOuC0DU84d4ICGDo
H+B0Wfu2sUe3GpOknMcqga5neqefybR97kZech/6dW6LLlz+lfcOY+A9LpZo0XkUyhC9ns5kHnLw
RM/wk3N4V92FdmoXp/iVs6GkFkb5OPCPkBqXcIMjVSQfdXPlV/mQg7dI1fzsrd73pyYoAMPH/Fdi
Q77K5g0TMQYPcAejWEPoiiEwTOPjJ3nWWhRMZhS8w0AP8goP23kvgBBVdpJd4RE5nN7Wjb15EjFh
5C0784mHzmB80+1vuGa8qsfCKCzZH5XQK5ovQ6a4t3f1s4JO7Sq5VWSopRLcFS0XLOhNBo1evGkJ
oFywMS6McfwaXzJ2lYfyt3ZGV8iFCITaOaE3+qYT4bH2fvtHsJa5/Q3k/2++LO7rGjXSFqid9vek
V4deFzmvC8aBv1gl5TuYoM3KvBFQAjFFLwx/9PqXLE7/PjpeGKFumiQZLbw3YcQcErwBMYc5SU6/
8iDBjFYMuhIGRhtEzIiQif/L7UrUOh6NDGwQZOwsOqIgqe4TR7clh6RWTuRKX/7+JW3IyLJFBE3o
FFyRQhRjV0SRAnL12aye1bB8GEvzOdIUjtAO2SHaGbdmSAjYOIIMZEsiQ8zUlyMMmRYlHK91hlz1
5IrThGaFZ9nAexOE3RhruHq3VFmcEcJ4GWMN9R5wlyDUnNGeMUcU2uNr/osnF8PyQPSvQEsig1Lz
ivgv78piFkfY6xstxVlOTmplIV3NCu/2YWKkwjKenBD+wMMIiFUqKM8d0p1qMGQ/lqy3EoOAeKeI
X1HZD6a5PiVoozViB70kXfz75wRUEsiQJ2a94S3UGatE9OlC4v4jRn3sQsG9E6/ZWzqHL7dXyNpK
aDXiQS0qBvq51HNMXrRGAM2F7Nfmtwrz6lr5tq4j5xXGikkoaQLpBzQj2p1ULtcufRhGC75XpBxi
40W2vtxeBCMbxuDhn79PZWx6W1SouEs4USNAtf3SBqiRu+pgudM8OEIEHvyCxxXFWxMVOPpBmIV1
GLBxUxIMUT4+LDp6CrcXRjaGPsMoT+FdCVpUDFdS/qfLoQ6WSyj4mOZQfJ9xnh+zzIoPHdh6/MxU
M7dLM5ODw2C5BMZ5MCYIiDaG5qiVCbWSj5Wkjmg5jRiHTWxVvBuT4PbKOEboDAvFeQR2KL76bR5j
8D8XptbTYixI7MAYzLlMmFEehAkoHIEgGf9QDigISYehxFry+x/FG9GU7u6T1/QdzRNfCCpf/s67
V1gfbmuQ8khjKFtTGCTZX4Yq6BoInoTAIxcr6m+qp9ecAMwK9Vtr1BdLhFg15koEpRG4NjEisHzL
0VrS5+S1ySeZc5iZX+7PXtIy0tHUzqI04suFUXcs+unrMEdBUoQ8FQjOoujSbBZOhdp05ujP8l0u
Lg5UVa2kcCfeG4nzqVTqnpxbTSEVqNHvWsWWQLmSGveFAfJa9bzwbkpW0Nh8KJWKttAuVE0wn0gA
UhldC5ZwE4AmNYpnzuni2SH/f3P3q52e53WqQcVNzX/o9eDXqC1y/IBng/jJxgYmHNsQWo+yP+ej
HwmTbuOq4vHvMD+OjjBEHn4ing6XRkzgIAshj5Ce9U9L1NiDWNvVOtvZeBinybsdk5gr2hijdm0t
ZrMvBRlJeiUNdhJF5yUH+/9fG1GQ82EGDQAgLIiseLNtoTSNWiZDZywylYdaGE7L0n3cNsHYNJhQ
MWdjQLLkCqPQKHKFMjrU9BZIKVYPyXTCJe+ok+AovEoXIxhcmCKHeLOaeBWVYm5jXFAhwMzGt0UY
7qL05V+sB+A8zcKAKXQKKE+LyzRdEohGoiNbfNdV/TukYYDwGWunCqWnXM55FVCGI8DjgKcksBUI
0FAG57jsVXmChlhpzW6qdl7Kw2fzLFD7NpW6VURFKPvNKrvQCHItTM/e3jXWp9kugnK0ZqmNvlnx
slG0/rkY14cxDVG0rTX/v7NDXXVy0mah0eNdjc4/wBpFtcOQ0Gkotdfbdhj3wcVHoS45HQjUMEwG
6Cga4vQBjILuyMj8XL1BW4uoyHCK7eTvUbnX1h6doXTYwEju18kf8tiuta+qoTlVH9qy5aTNfBdC
km3SeFzAzI9mkGchQj8Ac1TClw+SNsorArcwv6eyBVK9yqmjf+XfGyvUlZeFTSGNAqTeVvTezbne
dXXP2T3GyKiBlOrPSqjIrYpNLke9oqCeVb1NXtdBZifyNG89TG7lNi+R0wa8U8XbPSqAZy2o09Mh
UvwU3yzIxPgdGkYeJhJ5n4npG6jvIDSAURKg6Muwl8iEb7GAzjEQBA+xbL7q1gAO/6H9CU7je1kx
QBgtOKIFFpTbh4CVyaJq8McyFTiGDIT3uQjeZjIWVngRxDkgHAlU0173CU1z8n3ldEzYX3Jjkgok
Vlvo8ZSgH4QXQVCPTumvdvbL8PRnjOr4xY8M2tViwVko81NujFJRRZE7qZSJIHKkfbE6wamKV7mR
nH+xm0RkDKEesst4519+x1aJYzUk7PT9R/ebjPpGXgTIj9t6mNe2i9g29jwOLlYYk2X0I8HhBqGx
K7LmWSobQK8UP5m/tsXrJMd2Y54zkfPVWB66MfPZat5czEozhFOlorvQ5tp9lKUHC2S1rX5K1J+j
aAA8lf7OQx4EnTH6hOLun8V9zr1srCZtpXTgjyPCbYTQrDxVjlS5GIVTagcOY6OE55RnYd/lLrCA
HXTceHB+Vu6z/QVUaCuSOk60Gb9AA2KqARfXunqCBgWzrDqq1leO/3A+Jg0gAs5TXMQK1sSD7HQA
4NnpqbiPgsnX7tsjmaNWPPEolJwXOu/jUnEuRuagNzHMpntIzdwngRZIXnrgPWIZIpT4nLjXABcH
SgqN9MvjUSXhoNQ9eOomZ3TrfXgYzoJorzsoQ62BFVQuyPHMI44JuHPd0uHNi7NiwNY8FQOEau2E
MBewzGXdTUnoT8OZcIRxQg2rfHmxTLLdG69NjTWFJjlajfpZ8ldXnDxD8gh7Dxl1NCpHDF2Jp4Wl
kB9PpxeoLVoQiQL2AkMAl0bbvAYYGF1av9Z/jqly6KEyvtYy0LOaXc2SlyA5TCaAhLPJTsynfhZs
sVDBSPZ9aEGTqH/kOuYwwWZk5rVTj18kcRe3zWMi7qQYo/XAXY54K80xpOStUw3We7H8sk6PWv48
xrmTN+b3FvVgKX6aismOQS9y+2gwTwYmY4joBwIdfUNWmjQaQo340yjjrjK774qIFlPXBfVsebdN
Md1kY4q6EgHC7WaQnKt+gbjqqF11SHLtoY0bnooAK2mXN4ao4xDKs15ULcQ3piX5NXXZnT6unLWw
2t4o9v3ZN8rn1WTJBmVGxzbem8HyRlpj6mQDchu9/iDi0CCGBcD8u/FScluQrOUht8CEFyHmQjfk
0iOtdVbzZm5mH9P8d1nX3CsT71MxTWByyAAEA9gfeh4bRXtDWQXI2vdr5pRhYZOxgNveoLCCIwQz
0IUA4Me4Kl9qVp8aID1S/CEz8p0oDiCu0fqiOBvJmvkdMuo7QxWkDFJPzRAMqomfAm2TytN1UIBA
dkosUG8Ki9jr9RlT6UWouOuyVp5WJBDKHs0S7EbCopauCXF10Tbi3AKMvSl3bdJZYAoJwZSa6PJH
0lpPEJ837SmEaItdF0UuOVLSx24rJup+ErthVxt5sRfNqH/KUxW4M4hX32liU/X2MPUAjyxIYjVO
vGN+BANjp5/kRpB7vvzOudxHehHHio+JGdADAp1fzJyPwDqSqG+IRD4R84I0JqCtzFmZO3yDQjHf
jba8K5blIxpnzmlhmYGwlQVeZgxkYF73ciXztJphK0MnVh0yr26TxyabXFM3OathpjUqEFegaMKM
JZZ0aacZW3NKS9yD6tkEU17hae/RuSTkmwjIJ+uQ7sz36NTsMBzkl0HMaeSxvpeqohYIUDgks+mb
YpJL4CKIHNQwVfYYnbPh1+0jw7znVcxoYcAV3aarEcgRkvBSF0KTtncnr36MIIkWfnSBAPruyY2j
l96Rd5hKQ+B5Nr4l/4KmzFA1yE8iCdcIdxL1GVczzquOwKXS/tCNmjMP32ewOd5eJLkFqPsWRgwU
dOAtBGR2+Q2rcM7DocWoX1uETpGabksm7sTnFVK/ty0xvPLCEpWCNlqRKpKAqy9OCyBFz0Kv2PO0
v22EEeUujFB7VmYYI/nM7+cOFVjpJW1PgnHuZPCVma0TrYo7DQMn7WTk1niwoGiJcWMgOeinSzx0
SoFuFdBEo7aTy+eqNB0rPkdIQgyDc7QZTr+1Rb9fkvT/4F9xhKkL6WeotZzHH88C5RBxtLbplGbQ
BEJXYQbotUlyziJYnrDZsE/MzyaxNEYSHslsU4krRQFOaQErUPpx2xMYiaSqgwkP16mJUVaZ/IiN
Ea1SpbTW8FJehjRFRbR6KbTyYISRazSa19bmQ4OhdM5pYq4MlxdgvEAsX0nTLqhBCGMO/GEuQhB3
Daq0cybx+79YmYFKOcTwFCQLVNgVU9nI12xR/bnMjn0Owj/p99B8i83nNa7Pc/d22xxrTWj2A5SM
VsO1Fm5Xl2GNMX7VV5f+TZ7MO2MENWnzftsKq4IDeTI8p3RYwoQz9b1WyQoBKgBeTg3Gu9hpT2IM
HucEPM6iC07/vvYFl9d0YDCOIxNSyKizBIjGlcBm2WKgSRyI0fMItn3FtT50DBaFj+Kp2KdPKSDL
4LvkgtpYvrk1S87gxjc70E9aRUj4zALSdZUPFjhQhqDSHSgLqC6hcjO/g4Wlb/6BQCrje4L+Cr6J
mw21SLqWKo/LXEgaQIOG6kX1Nyt8BP845xywvibh2ALAHHcKKQdernCuMiNBug5ygr18yH9m4EjV
noz7bC85OlSwohNP9JIRhC8Mki3fbGnYKODnlyBIUUdvYQJCzwE5SPjDGp+KsuGsjmeLehhDBWVW
lhwwyCZ5V0odcyTukj+tFbBEBSfHYtxnBItIZCLJe5hO5WQ5B4ZIhR6leNjqUfKQiIygD7gQ+m8g
QAbPMg2oAHbfMKBkO/uJVrvyqDirxplCZh21CxPy5QdSuoyEfJiYnOhBLNz8sfBQ+j5YOOH5ahcQ
SQMfGv+M85ZGZQSrgudJakSQ5ymhpaw2bqz/fU3xYmXUaUbiJGigMMEDMUgfAc/fDX7x2Ae8b8Ty
OtBfA/8EeBeBeV1uYIw54Sy0tBmvIZBnpbmvzc1BLF8t686qxN+3wzEjLcQwCiqGoN0mciRUNG7z
vkadZNb8KpYCtMwmWw97lEWE0e76OrhtjOnkG2Pkx2zObqIJkVzE+eqLJq5LiNVMWUPUte0MMKWo
6NxlMh/CliexxfSMjVlqQzFXV3eTtGigWtNmW8+yxwb3unt7bYxQf7GRVFzK21mooOeigWBRfATB
xWs2ak9iG7V2PWeNbUbpee26mhM2WEsD8aAGACeuUvBvX+7oOs3JOmGuz0fb/hsmdRUl5SQhrG+2
sUAnooMhAV1WZquvT5W3yiDZMSxbl7pAlH43I2ZwoldL+HF7L1ktFw2LAVoJPB3XHe9oqPtEbHGr
mPf1Pv4QgJf+RabcMQFpD272s/HT2g8hoMv5iKxS6IVhykOLsShNYES1z/ZS/IEh8pPhFeCNXEHn
XAd8DmDW+duulPLNsm2VIsxwxbSWXf6AbG/1EDtzjRKJDb2Jyf1kIE47W95Nu3/RxQNDL+KMBd8B
ByEVMXES+wSvUiQIUB3vpxhpCF5qJsZolMUWlwG63NDmHngtCuYNsbVLnHoTBuJMTKsuwiarQfZU
AnRUg0kX1Hr25CY/Mfj+Wr+CRIpPeM7c6816qVgnxGajGJME7ahGstMS9eb2GygCgN/i5A3MU7kx
RHlRlieRNle65vdRoE2zJ3WDd/uE8JZCuQ1QBnIU99jCaFbsBccQeAq7bZ41JeUcCVZc234sKq6B
3rw3KzxQ/BAVs9D63SwvonwHjovAiu8imYfa+IwnVJ2CcL+A546MWV8Nugr5FIGap4O9e/OAz+S2
R0KAn3MVXpgfaWOIWtg4pcqcVvB+3cBoqb48C2b9cfsrsYZaLhZDhediAXwrXJGskm618N79Epze
rvbmTj5mJ167ihmp/yzos4q3OVZAMsehJobQL9uTESFz/6ns+G9ABts10c8KIKtSA99I96tEdURA
0wStepDlggOgIB585QeoOGoY7SfMdlRwipHmR/mCM6QKj4P+KEzPUnxXKLptLbVz+zNd1TcxrQLJ
Isz/GmBfA08TZavKLauaZgThDnpU4wi1n8TDG60Jmof+tB7rY7GPd4WPRl8uevEhva84i70KieQX
YLEGXmoIx1elpWwytFGx8AvMr6svfEwBhOJ/KrM3+aKrvBLai/KuBfUeJ1BdPd8ou/TtXkvCkBUp
Jnb08+QpbhPElauYfuKMnuaItig5Xe31X27vN33yPo2isUlEQfEqp+Fl2iTnGDsBgtbsEPMt0E7E
HEAwzwIVgNGdgHi63ip+HZ7y8ddccpIi3t+nwq+MASNrSNGh7KP4iLHob1kxnP9+kyDyAJI51Erg
GJSJdZ7AeiNqOriPj+U0+BG0d25buMqyyHewkPyjDgNmwytihmqYVNCSybofvo5Aub8RuAIwkvfR
PbmK12/Iss685/tVg48ySnMzxIO15mWCS3hywvPiARZF9Bbc5D53U1fzUATfhe/FKfEbzhljfTPy
CABDmgb1GPpZNcuYaRynheD0fiSYnYx/3t7Oz8C3jVifK9sYoC4UqTFro4yxnZotOp2OKFL7TdAf
8d8uw3Ch5BhOeBKCOWjvhUdrP/MEJT5Lnbd+AXXdTEtKdHiwt50nQEKyx6kOz2QiKXfn71EASSXs
Lyhl7BzQfxF8OrIde3nAG86WyUpv/A76JoqmqA4TAVcEGXdUvSZAVPWBYIdWVQppoO51PlpPhkPk
gWS7xYYoB8kr3NoB8yRobjhBjvnhLagFEUTrNatEjbfEUIHUxc/X0qnjGoxRPO0v+rL6/PSYxsKo
FKhhrgayQNqshvmCBZdS6axW5angO84y9FnulJRTYKHLerQtstzNNW/mU5HFxJYa3YMcw4krIO2M
X7ed+eohRFuhcmVxneOiGWFFgS5lAwp/fDY/Ccg0jJ/5kSs/3TZIJy+wh8Yb0Noq9hDnk3Jd0B5U
k7XC3hDJdlV907rRLnKvyt8iENgryoOa88BLjI3cmqQjUZeUStf2MEl8k5Rn1yPxT8vpfN0O7Qkx
SOHcfMxVQoOVAIrw9KIHZMeiNlZ5VnSQCIFEQkn9oa8dRQBzf5ZAvNzT1BP4vnhxnnEAiA4e4Nxg
7cOVQXV6ylQDyau+4rZCe3NZiYxvcohUW3cHF+PGpQ70tZc3Nu81zV7tH7vypaeuSTwgt0ZATPfQ
ggF/vxRA52nHQ73ylkdlbyDzBDohwqZWzY90eZvHnhNAmI6y2T/qxGlFDha0HiSemGiydSXZG1nk
Zflftrk/T8DGCnXiiioa4i7RsQzJtI1l1yRc+S3WQiAbCL8jze5rjnIhU7tVRVlFORUPcmZLx0WA
6LD1rbgrn8anzI3P8WsUc9Jr1pUPdh3k8aTkjJyP8j9Rg+Z7R862oZXe1Pff1CFy07p/AYbcrcL8
DCaV/TxPx0ldA6Nszt0EvU0BeqVT2UBgomgxlh8W0JyWxR/Dou5uhx6W/+A0oh8lo593lf2v/YS2
cQQ3BcseBmvOc/Ry2wBz2zcGKP9ZOzFticqFr3WHESK7SrZfxt+3bZCMlrpySUj5zyIo78H8WaUa
A6kjxdJ9P3xEfeFoVX9nds+3DX3mSbcskV+yuX/qTi0FDZwnfusPeC4Jtuopu8izvMSJvyGqAeIK
Jbd9w/lKV4UBcj62K6QS4lRW89CUsULxkOzqEyFMIJSA433HSRRZz0EkSRh+QLooEcWnyxXmzZDV
oYhjAkLI3XKfnI3IFvfaU+2tGOgmOVOJnEm+z1+XXehxy2MkXl1tMEaXiPYJg+VoGpd+nPHr/PCr
Gax3ZGwgc8aD/IGtDcqAZ4/pORtzVNqq6HPUV6QqtrZfxLmFyPU5AilbtUg+x3N4lqg7vls0qa9A
rYTUv6/s/HF+Ln2MRES2dh+/FS8Quj1g3EPc8QojzPP3Z4W0FgQAceIyk0ZoAxioqmlBF0a+itEZ
zvp4dqg4pyxaWoNpVgethwnA8OLhYXMqnOVxdEwkFOVheOddsVfQpc9TsVkbdceWxQQGbwFfT3nu
ZRvSmxCOlNwOuYz8ZT2Dd7qz651ywKnZGXuegjAjz0cS8x9P1ambV8h1oBLwC/0xHwH5e4FH24J4
yNGIDWNwS+XcVIaRaF9YpEJpW5RVP5Dkl6Qyxh68hQcyBNLuCNY8up8d0Yc8rceDoF0JVtDbTIXX
TJrrPF6wzURmSbrLT/2u2Ou+/A8Q/LxNpeIrxpGMMgQu3dfwXCWzcZYb1g0hitVlF0+cxIkskBk1
mqDzLmqyezcij04FPj3VakWVUNZQA+FH/0Iiz/JlPlRo5ldu6yzvOifrZ50YsMWBOQPz/RiLo04M
sm+oCSw4masS2xVy4EU8zhpXS4pnhjokFjDYRk8iqhr0+/KUnmZoKoCfA3eYQySyQsd0Jp4wKOs7
btdGHY4SGJh6BTwDxJDqvSxN7jiFTzN00XI18ZMw21WRyItArOOxtUkdjx7AtKQgGXf/kb4UD5q/
7nPffAx3+n48RC/VS3ysTt13kfMZmTnB1i51POpeKcOEPKXkwETBAVzM5Sn2e1sJCAwEmiF+fMwP
kS/wrhTy5WiP3RqmDgu4pbXU6Mm5PMxIRUp/hqKsEgiBeoz4KCLijresUedDSHOzMVdYi/fIn6G0
Ju+NALh7UHDxAjvrrtwujLqVJ6hqmA1h4EJ39zx2R0WC0LH5hFZeZ9++tpiHA+gdGagvkFLSCB45
LZtGACulH0mn2jiP45NU8PyDldLg7//HBrUaydBW6CPBL817jNC9dA5KfQ/amUjj6Ts+oJZVvZC3
9qhMA/BPyYh72CMFqOQ4YK7NeBL3GNnx+1/WI/dhxfxaf9ZHZxiZFKVW08CeZkcP8SPkfpDY6PvU
h6A4pmgSkCqcrT3PLDPCbKxS0bNW887URnL9ql5VSkcUvZ2pgPLU6ilTUIw8MlHmLbjZVp2cxk3q
rwI9uHYpDIL5wKmEZwVTNlUXqMu+U5/63JPNL9MMsTyepBjTsEI0ozGRDr6269GMEAqd7Sj58d3g
EXyU8ZC/rR6BEfGKl6w7cGuKiihNP0H1zVzA5xvmu3oyoX5cGo3ace5anhkqlGByOgckZBb9Moo9
STlYFpdNl+WUuK6B+EZxHy006gKKqjaZF3EQP2Oj6kzJDrBl1fK6wPJ6DHiaYZA1OxUHMuBFL1ZM
2Zqm7iEFbD1NAj4RX+iAPWyaxu4LUPUbEe/Ze9VhJYnZ1hJ186ipVcY9BFhA5Aedt+W1CVAN3ccP
sg+WDIF75FiNugt7lHtoedFDZAObqgbQo4ihlVA443PjxK7qVvtR2otQqXBqEKf9izL2hWXKY7ow
jVPI1Er+1CduIjyJBa8PysoeMAsMfDuCClIyKp40U5WXoQyGgUQKUm11snnyU/OrWqZnSeC5J6s4
uDVGxZLUlKsxmyyEzL48htCNtWu5PbVJ2NqA4BwX8N+GC1Q2JvX89/fd1jB1LOa+GjWUthUfHCV+
M72Mpub0Ga8XwyxXgMnaArk+dNqvYM4QSkHbLUwNPAb1wxAUweATNI+MZ9jt9TAtoUMoQU8YKD7c
4JdRua8VfQLhjeGLaeFKSYl2KobUy9DGte4UMmra3a+uTt105BHGMO9ZDd5CSjPgvrMon4yMIVaH
AWNUimQvTrtvTzpudvT07EG2Ccwz8lvV5ayXlYVtjVLJRJrhdp+6yPCVxtwnmZDZaR56Sj29F2Me
2aGivuaxCN4zdRptSRu+LkX+/fZvYN286FcAlWAQ8VYaA4GQUwnKEhu+rqVioFgpZssjCwI3ugoJ
EwklSgm0IN5cJ4r/31mmjk2WWuHcmQJQK7EVGM1h7VEbRVk6V45d8zLzJq2ZX3i7Uuq05Lj6UrVM
DNTwwbzuKMcsmA8Qcsa3TXD31pyPywpBW3PUxVE1g5b1gokiuKEHWg+wjKzbjfoWR2nQTZx5HtYF
uTVGHZxKaMBoCMyw3xeQpCm7fS5bttJqxzBNOcV95iHFTYURFUjGXZPKSTkYPSsVHqOsoOgTuslJ
Vg2jD+uLNQDrsaa7XpyflHnNiPgIx2nY1gH7xnOTiJPSMzLlpC7KWLWGLxUvGeRWVchv1+svU34s
sgdR/d0qA6jog9uuyorwumIoCEtg+bx63MuQdxqqTDQ+X914hu4nP96lh7+dkicZwNYMdSIGq8l6
qYQZDTw4g/ycql9ylTcJwHAV3IgoPZEGrwaY/mWMLbo2A3qnNEGALFonqZxqrxkHtKyHLDpU+rJy
gvp1gAFZJCxCiwehHX5zaS81M6XsSwuw7P67ETf7XL1vm5+JkThZ/ZGNPMAi6wF/sT4qpmZJEzei
Npi+pXiSZaOc99msh2huX9j572ZwYtITBdUncJm8CvT/Yx3iIKT5K4NL+3K1ZqpMrTp1Ju5Kxbd8
1A5Oya/5SMZLZ2AUJBXTMdoeU9+caMNCwICHDLNjGL1EAYruTGVgsUyzCtILaqD4zTk5rkBq5LZ0
6BcbwnBefT9ENo+9lZWzwqoFw8hDrue6WowR5jVAjigmGvbqdrb0ngRGQChX6kDnwAUY3TdQ08IO
SURwVdFrHNR1HcQGj7bOMz6sxDbeMUmGdBUSrV9GZwEZEZgTXhdoftpCavP6+owtvjRPHU8h7JJi
ABU3Fgu01+pCv+1X9FXf9x7IIV+aU3HiO9T1ab20SflTN0tCswBo5FugKOq056kPIIAUmAPvRUyu
o8uCEDEEslCw5+jooZMQuHkQJyOE0iYNpOVyqnkY1wAFEs8E48VxYYPWKxSaIVfQwMArH8NxLrmE
i3P2ajmDO3udr6HWlXr/oLLGWZpBPQbCLC2l3gJVo3IafjcPhHK+tzvIoQGAL8JThT3vNDJiHojY
ZYwFAnROjsflZs7t2FZVjc2UCtGGVBFw4d/a6Xdkmc5iCU5b8q7F62QDO6vhbSyB4FgHrf6lwSJX
+xqKxthZcZSOetPvxllQbSWCYqAxKiWSKuvj9p3I3NWNScphchAtiEODjxmJeTDJKOP33HY7x8Zn
MrBxSqsy+w73LiHv7++mr9Z75RiGbbyuua3vVi9zM9MGavz2wthu+mdlNPWRketalpEmf7N4ZiDY
xi7xMP4NwhWXQN9IaCMVYN7tz1ssFV4UnD8JrW/dT9rUrtvjYHAoiHkGqFiSTHJralDV86Fz6Or5
q6mvvK1jmwBCzUB5C0QHlIm8LnNJGmCC0AxVT8g/3dFW7RJ0J8MeebbPa4gyYL/E8/9YJL9o6yLD
+r+QOIAwNVvzpV3hNBNsgozDLfxhV97zTjfJWK5C5cYkldGoSDFyDM9pvtG8CMKxlL9EyuttH+Tt
I7kWNqvqIykCfwwCSDQgvdWOBZotty0wMJ7YOF0Gpw+yQTJHeWliAjtKl5MOQLov97hMAbR3IlR7
wz0Swn0W1J8Aywka1zvzE13J+3TMNUIGBMgApNUqPfA1QpHUKlBw8McuxgRUUoAcHeZuL5PRVSbL
/I8VOoQ0YAbI4gIeKf0wD81BchtU7I2H0Zm9+AEUCzjQkZN6wpfhyIXCkxN75Sgb29QWC/LQhSsG
VYHzAHTVm3e9DWLnvWxnbu7wqr1Mr9wYIz9m4zKpWMZNkWE7K2s5jG1xLybyM6YS3zgbyrNDHfEJ
AsONJgN8jAkvaIpCe/U9duv3+ZB+kxzhEH1k7vTOy72YadBmcdQpz/VlTs0J7VzDnN7jtTyVYX9S
OuWlj8HU9l+ukDrfIsS1Q11oFB8z5soP4QOyH55iufoLUun8YdqLx/zVell4LxfmHb5ZI3XmozS1
QCFUSn5WYwJqbOTHPtMSu4urFzELj6mk8yr3zF0FRRTo9sEUhdzh0mXIPE/TjOj1pCHSBHU3owLT
iA9FbvG2lLG2zwFgPJ+JSjrdHR/HoV0zYcLL9hkjs2+1bzeO8BS+qM/5m+QcQMf63L0rP29/SEaA
uTBKnQhks0YphHhOz9Pjoj5NXJQ66/K5sECdhXoqpFUvItlPIW+LyUavRe8/mHpXfjYBH5Ne0SkQ
3EzkbSfjw13YpT7cuoqmWeuqgSakGUBc04tdyykaOwHRz+CTiAYuhl/J99v7yXoA4SkP3iIQMRDa
S+pgwIPKYpBwK+WgzcIVX+9rP3azoCL3LUArznz/DzqgrMVurVLnou1CvRVzWCWTZ7FTn8rS7nAp
PRJdkhnDrBC1Bm+0NXpcgg+eaSqPjxOwD+jhp+nFk79pd2BovCczfM0dmSlC9em9DHi9UEah8rJi
QnkVBqSFtSISWSSJEuzOVr6jeGGbpxZVi/jAWyXrmGwLNJQzieZizWNKFtkAPqv2ThtxAerkqFE3
4UURiP6GjdrPUYxbmICdJBcO60OWMwCOO1iOEofcgP3V/lScqK9WiHXbdiB+Bz9UClS47BQorI9I
dktpdG4fCVZc2+4d9e4C83+uzhb2Lmof5PSuECy7ToA4LHy1sDiTYIxiy6VfUC+uuu/iWiKj5OiN
e6qTedWr6eYYwmx86wsvyeWsjNaGyGVhmqMWj+asG5zVGBxJaJ10QVdkcmXB4Ozj/+PzkEcxLdD9
XQGr5aGIrAVDkqibhYGxk47ju74nnGURrgZc+a+3vxvT5zUQEoHsRRevRHlaa5GtocB3G0fL7sKf
Aq81xzNAObwlZgKGIrAeU/pagjtaLXhdRwa2F+6wWQPl5pa8mlEzYA0ECjbcI2eAR6DG9yG5iSd4
5e6TZPJjfjPe+l8YpuYlnIwix4V9yvchTr9OoC7DM1mB4paU3xl9ONhgmAZhr4KxO009gwuO4yhM
t9wsmjoDQ1Nlc4RUyE+GFnX+YicPqP5ZoleYozcYw5fbfsK+8uAhJqgPwWdDP2iFRqryTsZ3/Lx8
Unt6Uo7Cg/BEBk4UZ/4qAiDDTeXZp2FjlQrJnSBUCwgpyUkv93IOXPq6SzBkVoRoRdZoV/Hq1mxn
2likrnZx0rRmigHSagH2FWxtl832LNrN/fDLehe8xpUc0R3P+lF+lyUnR3/w5fZOEwNXN8TmB1AH
Rq5nM26FUPNRW/dWkHKgkeOFBY+RhvtBqVNTiVIitzE+6IgC/fS0vA6V0x8NsK4LB+V1vBeP5f3M
8SLilLfWRp0UTLNDuArjUsDB5l40lj/6CbjCWlNjJDKxYxXB2n1vmufbO8rMTgmfHAgITHR36Rd+
Oyoj5NxwVqSTcWow04CRMNSx9tk++lLshaAPeE965s27sUhl3GkEWrtFR2WkBnEq8Jt2r53kVLQX
wGZuL44ZB8A1SZQFNfmK4baS42hJe2wpWFYz4a0LTbvt1b0Bmo+kbzmFM/Z5hAgL2nMQfscc8+VD
abWGLiowDwQmh/jR8qunBEhtw1EOeWe3Bz5yi7k6E4NGyLFRoaHhK9DuTkaxgT0rhjIKUYyr8Qhd
72brVKqcGRH24kzCKUeWp9PzinHTWdOg4G09HHo32im7LNAe1OfBjXcodDo8zUR2GoNxcANaevj3
s4W2KVQYSScsxYjFTc7/kPZlTW7jSLe/iBHcl1eSEqWSai/X4hdGucrmApLgvv36e1A935iCeIW2
pyMmuqM90SmAiUQi8+Q5IwjsQIyBhqruV/seIyHa/rKfCK1xZw9Ml81chghsTMgzOig7CoHUj/QG
I1g/RBXc1RgGIVZQOOpYH0/00FhKopEJrc64ibx5SN02urcdEXpqNYSBbxDzvxDhQ+WThZvFBk5p
XksJq9z1W0CoMAINBq/xh3k00HczfqpHnwgxvGsrw1mTUZ4AGcwZ0XBlOTQv0gYswCAvj6RfdlEi
0RUhjb66o3yghMMzlnrU7M66p0bX0VlVE4wnhqFrg+e/G/eDgSOtga6Iar0Xaxbi5uRPlrSTW/xd
OZbydp61a6khGENFj0elu8RuNnGqusiQdlqJeeyq3ql29VTVSI/0zzqTXFuZerd1HI9A+KUt7SAc
OteJlINkpfeXXXAtTzIgVWeALgtk2Xydc6iiDgVsXOZN27kyGb0QlZ3wIKFLOSlXtBZ1TdZST5D/
orYLNi35jH8vzeRWj0YbqafUbTqbXllVKOjErsV5tGExVoZuIaZ/uUs0QdV2akbQXkCcxSuiDi8r
FDalzgvp3yR8cHILfIwYIsPJOnV2kudqKGk4v4pZx1eFlpEHW7+pM1B0t1fAYae7y19rLRwydAQa
GLg3NVwvpwYlPaxGCfN0yIRYeEJRHKOUXu8ldzIGR4rA+LxscOVondjjisRTaUq1NLAFOj8q6xgZ
z4MpeDmunasTG9y9TDs1zao8krdTbbyHllK4avZi02PffKBh49V001Xp9eQ0kKMkL/1Y7yprS9QU
vIrRT3DO6S5RPkZwbLmkqfdVN19DzW9DpM9Q1127PM5j68FdwG/vuGqTYgIFZEd5cp2WyY+mz3a0
n0VSD2tXJPqdMpqrjOuPV/sdY2WwQla7tPVDrN0hHnq1DKot8mHYoyDZWDtRYNPGYCvOE8Rjueu/
byW57iYkGzIyNTl1ze7lsg+IDLA/X0R0Z5BCs7RQU9eq0rXVT/XPB4PBEM+uWzBmoxDDH9ipbDu1
01ESSTLISJNNZIX+5SWshYSlBe6edcpoAp5Ynbe9nT9MMiMeHw0fBxs0Cz1i62Vrq7nt0hx3BzpZ
U3c6VBy20s68arwt2fQH3W03jIYjxjidwNxaDF+Y+3o+LT4QiAPVBkSgqHwe6U2+szs/8ycdaBf5
LdqDWH3X3xN//KZNQXqtCoLtqnP8/nY8QjM2qynWIcq4rWnjS4b8AzN1Av9bTSmW6+MCxESTsW7Y
+qTduCUP+c7aMSB44jXgUPKUDdkWnqg9thL4lj6pcqcqs9Oi0JjNfnhtoESj3aFmJ/ATkQ3uYFkh
RX+I4LXX5t8HoBXz+K6aHwTOwTaHz1qWm8ddURAqmpuWjf4xzewcbb7oyIZkgRPwHF9YHRYtiXso
Ty0Fms7GtjGZc/UZSVHauWyuOjlaQehaz6HEhEVETzuRF3JXfi+RsemYFyoZVC+qO0OqPME+ig4Z
F0IkjZhaxtoLrO4N7XH0iPqXrnJVyOag+BG6qLkTTFZnkCfS/1RID6WHE2/kAkoU6v8BR1Bz9KbO
cCFVKXDG9S3EzA8j7mZUcKdRXpGaOY4zADzUtALXQJJhrKMVqfWIjHAeP2ShE/YmNlHvjxWkF5Q4
8f/qO/1eB+fvESKSbrJDZV83z/J1fkW9cG8aXn2Q99E1OusopiibMpCbwyAqVK0sDxB9aKHq0LUB
YI3LllRwaZR4GGNCoHsYLOLO2p9HW9B/m6zUJ0OxnX9c6e2cRb1VAsCZQcqz/tUPb4LtW7kpNQvf
H2J0eGyDs+zUDczKytMiB0RUBZkU6Oo8B0JVgIceEq86VtuWetVj+CIuKqwFeY0JxMuMGRANPM7F
7cYuB5UArPncbgtg4FWQWaOLBpIgAx1Y5LbXoq+1dk0vTfLKm61ZGk4U9/bWvFbBdQGaet/y0vev
gQqvEJPergRHdBCwuw7L3fFPp3vbQlosbCWAf4tX8I9vol0XuKDQ9pzv2hUDpSZbURX863Nx0f/E
JBe1RpXUmCrAElvfb4/tdr6jL6Vf7JFA39NrI8UM73wDIO696bjKpr6eDVHcZHGD/wWQ8UDnBCzb
GJzh4oquhwobBWIgXNnTUebDK9YDYxcOIYBkgQj0u+a/S3NchLGpEzl9WttbK8x/5RbZqxDsqhQI
EYSdaNaAueSlpXGhRgppZFY5lpbtW8x/SzcdcSH57uXX4LyFEDLI/UK3tAAsq34QYIEF9tfcablU
7q4FslPPHIoTMxqsVLvThveRiOpvK+kDA8azIiYkis8USAe7JFDMBnKbVajY5wOomaDfy1T50u8i
SpiVAMp0lgChxt8g0cPtqJMP0pzaiG/2SDaSM/hk2AoC3MqCwMaIBQGKzrAlXICjMx5MEiMP+Uc6
Mr+XLCxId7tjsck6X1R1Y2ea85Hl45ZHJVRF2c05wi2mJl4S9VcbpxtS73IVOKRy/Iu778QY5xFV
20uxEsOYec2YJdRn48CERukxZphi9Cu7J5QmAsn/c85H68QwF9n6Snaq2cYcagqWmSqEWqMjQm+u
HOwTE1wk6+1E1rUUz9yk+JVMsmvkO0opnm+iOX2RIe4iIlFvFHEDIH0utVsrOjaJ5qKr4NJE+4vY
aALcZGAOGoxYgE6cXghhodLSYByd9WuJpxs5VN7XCK8LUsvX/K39KSSiXYkZJxa58JjlOtXnCfWj
vAQ6WU6jD1nNn8ZJxJe/MkkOj1gsjTvJ6LPoJGZNAvLcPfeP44HxgPQVSKtKT8Rusl4VWxjj/H7q
Bgy42vhk2dG8cg4pYL0fI2piLG+IhK1loTne2yNr6ubJwMD3f3oEPd2HfvWFB2hiN682Iuo90Wfj
nb8bpb5LUE/CYKprdL9K63UkAmDK+iezbAXjpahknqV+PWQVNCcBE67hqhBHyUAWH10bAWPfEZUs
1NVDtrDFovSiZGHFQ0YLBzVadK73SuQ7t+o92leB4dr3ULgFCjb0UctKf8zBpPjaNfDSH1KQ+9K+
28XB5StB9Fu4U1ikVarJqQK4j5rcx9MHcvhtPHduaAg6datfcbFo/vDh3lG0XgKmuOjdeTrik3qy
+n55NWs9JVNdWOFOnqqGttLPeMgVx/KJXoX7bjtBaHoGTDrx/wKqcmKMO3mA4nVzRuAz6qBt7Owd
V6/gXSr6Otxhqyej1tMScb+fakB6i73UAp6M60W2/6Jqe7IY7pRNmiSFJMZidCBVVKhRaIdwfFSK
m7p8uPyRVheFgi36BgruDv6xQ2lnoc2IkmpYfTZMWEkxXSLB5aioOqyu5TsQeoXWEZ6NYGXm9o8M
JapYjBTR/M5mmhiMXt+Hd+YevKTuvDlGm/LFPNI99adDKHtTMIigw+uL/f0LuG21MMRp9wTUEWFR
PkBnZ1c5k2/G5S4ayMflfV3JHzF3+9sUd3fPRAtlM4OzaO3g5k6EQarX/8kCz0CDWlraorkPVgND
34bEuZ4m+9tlE1/17rOc8fcqeDxy15kS/sInU4P6WB30IAyUYwHSeOuhz930WbmC62dXWdCLikAr
A8y4themubhMqQ3qN0ZSWBwBGdYgJ1Xs4gfyJqYuWRtkOjHFhV01nuo2w/FAo5hx+IFKD739+Ja9
m1guzkaYZCGH7drExYlVLgYnBcRxS0ZCWvvZExvzw6z2V4GyBuoTMnx+s7ddFU1qaS9KktfqDSe2
uchsK2UGXkasOLyeAJFklN3jzkFFKk0wt5Vuwo2Q0Idt4iVX4uNzk9IRjLH/VC01AJS7b9E1zr2H
ttetI0Zqiexx0aZqzF5JjBHIlwGk0lG4qaR+N2SBiprYdF9315p8lMGViPqfPQxeZvzUY82Pm2ar
6/auqt+JFN6p2o/SpK6Vxk+qkoCXVnBFCgKSyQWkCL1gAsk2AFjUX6CU8uL6Nptnt6OFd/kkrxQI
Tj44F47Qo9QAg0SWk5ZP/XCTy7iIdUwHTtZWsoaNk2WeQiL/stHVLOP3EeZbxCjryWAEQkc/6XQU
wulGteZnC4wLl82slZaWi+MHV1tC7RTwrq+HdOcZW7LLIanEGPBR4v+VB8QjmMEJVD/3p8YDg1Xm
ifAzoqVy0arsgJtuSvwEWv2Mon3n/KiJoOK6Vpc8WSYXpnpH6qYmw4sJOjmBlntZB0gQpNIJKpP5
3sncSoVgVQwmToHzCO4yi4tU6jT3WWhicZDaq4BmkVoBMbvIABeOBjy3rdaAAXVWvbC+Lcgk8JHV
lxIgzNBcAeG8eYY5mpJ8oHGHaFv9ih7avQbSQGtj3Ie3msfwVCJY+OoTBqgIHe7P6Kr4vAqaiwno
i7EkJnaHu9rt5FvJ/KaoP+z0e4kaqx27lfWoVIKtXE26F4b5UjJo9au56XHo+g+me9p4xS35pgX0
Sbn+F7XytSi7tMbVsOIiivIK/QGWIIALiKmJZK51b6NyjbkPoWYAi4f8JbI0xx0zSKtKUq3DXFhD
Pra9zvN+p6WPGR66LJa3gypwfdF35Pn75ciSAYvCd9QD+0q+Tn3b77bNvnsUcxispjzL1XHnrOra
ZMrZZjKkegkeYahM38c7eacJHtgrch0WkE82psygDqCdkZtQJS9ivcTLjEluzRglYPNC9AYD8MkO
XByQeVfQgiCeEZQ3dFsG4MsCaK4NUrxGDs6bKMCsftbFz+GuwRCgtIbquJ3C4jlq3ruYbJziw2zn
YBgPhi4IpKtP/uXquctwqvtZTmSkBijVbICoilxt1H4VSeHLtNmgLuWbdb6fpnoTGZrXND2EGpr9
gD8vIsB55uNgy2479R7gbNAdRQtBHjxiwvUTfafKL1VhemoDRpqokgT+eHmnLJlDXdlqWP2DaYx7
upWzaO9g5MtviHTVDum+lFq0TgYh4HAtTfm9YWgbndZIHAy42BhiAE1cp4Es4XsFfWHNSH1dFgkv
rJ+B/7qCJXMnfK7nesCAwT9nQDvEKKDRI+OyFhX4V5+jy0Wx0LYo/MhZWds6mt2onQ0YWuuPTAzL
ukG9J+iC2DfB46l4Y1A8qK75Yrb/Qq559UZf/gTuwLc1AF+p0Srb/hXcV47LNDPiLZ7Dt/Uv+xGl
UbyEhTeT6GPyl60u2ZqkwmgFLn9GH67Ibgx268aXtxT4lczLH5Pbv6kbLpfKpf/SlEm6pOG1qsV0
31rdNzKEhzLtBdffWiaxNMNl/QNRtVLrcw3X7p1dF7h5RZAq9l/gryBQakG1zQb/HlR7T91Gsau8
bHSQMsZq+NYMkEPNb4syD+S58kZHwFe2Nm+CuWOobEPr3mHN2lNrszxRDcTAmM19ZULiLQQY6qfC
Z5o1lV+/x0y7BmwbENXYpt9F32xtM0H1DjUyaM2eT39FU2JHCS6sbW2Do4zcV83T5cx99eVtASEB
yitZOR9PMKhBdENKWEt2fkXbYZfclwcJQlFW4PxqvfgqDv5Ft50FSf4TLq1yvhg3VSHbPaxWcxuE
jewV2nvRXNPxKjbe1BCoT2gUyMImPwtdl8xynlObVWzSMmWLHTA71Hj0p7TpPUZRPL0Y+8tbu/Yo
gqwgdOlURl8GCPyp54DJEFOEIbW3Id47e/qLtbxHNIM3BqagWwBUN+HWQrs/PsQbx9cf1HtFkGWs
uA9+gaNiwFoBpJwX/etJVpVJhRYqlUo3j8ANjuvyr1b52wb3KefBTuKqhA39vvedY7MZfRPz1rpX
ebXiOTc29veacdHoP0BM+Q0s+sJ4uuJNtvw1pYFeBU4Ld0SjCvWCUs7xE4L8oQsIaD+zB3UnpoNd
qxidWGIbvrixSrWEml0IS+1r24GIsTjaQbKb4EWt22/ag+NZ99EdeDjjnX4Q8hmu3BuY7cNbBi4F
7iweYS5lcmXGJjAGGBrI0W4q3trHEeN2nT/5xYbckaf+IYEMhuALs+3jTg3MGpgqQtEYzSBue82s
t5JeAraAEbaBmrm6NlOXEDf8zIBjnTfgcUQAnDf5dniRnrTP6kf+6OxFUX/lfc8GGyFHA2SQfMZs
qOEHSmxAAYpBEBFWoWNeJEE23F9e7NrjDUk5UywEx5ij8WjtupmciJjZPxiHfn/NyDe1oNvvdDGJ
7NrGQoEU01Oow6DbwG1sbTeY/9C+vme5Lz7jjxSKzPWmO1af9b34Q65EA0xq/TbHOW8VjmpkzzBX
lwPmtCDyJESMrVzNMMEwY4YNhlp+gsRSQuhMdkCMabf0ff7AFA4qqemPLPVI0GAyM/Is6g27aiO6
pte8A8w8um4ZKFVovHyQCba7uWsRa4m8r8iHo91HkgD+srY2MJbpUAdFsHHOeOeMlmY0QqCrGzq5
/dg9OOF0lZrFjVoOexOD55ddcW1JOm4IgPsMGf/AZYm62jWz0QFt01TPodx7qBa7Uvhx2cja69oB
mbBhoBvECI64KzElAKRENg63dRsG2o5h00dP3xZXhSe8fld28MQW98hMVSlNe32wwSgf3s9+99Da
LmMGYHT92a64L97rG0Yvn7xcXuSK45/Y5S7iaUr+g5RMZrqpiQKUbmLUgvqWwAhPQ9AM49CZKtvI
nIISNcL/NpeXsfLy/BKnYqkEBFV5RGltSFqrtnAIQsqjnZArHdpj7iR1+yZtfCeWB3cidb69bHXl
0jmxyj0HFZREZlBZ2ttuiKrWN2I5lr1WV6unVoPaQWLF8u6yxbVH2YlJLi62chyOY4Eo0mwyY4Pe
U3mX+dRjDPpF4uXthrFci6s/a+/RE7tcgDQHOca9g08ojeZjYVgfkTLc9Z1zsON+U2vOAzVkDywr
H03S3QB5ewO1ZbzZJt1zZNzHUn+b4se2tPES2jzWXfzdIc0NVIxuVCUTRAfhJnHhQcknO5pU3Iep
484fwyY6lFvwgOcuTRllpO02aOOCXFSYba0k0QxAo+AxBE5lXMWnOVCvO3E7TjDMhLtlCFiTK/XO
BGlsthPrq68sEwyxYH1DaDcN8DhzvlAMY01U/QtXOT1Dh0VGh2xL0CeTt/KT+dLcWs9ESHC40p1D
mmezc6YCpnp2jxlj2mYpu5njfXukDxD4cvNrswS6n8mnhC/qi/Z22enPj9mJxa+qzCKzpH3a190I
i0rygOxm4yjXzvygKaLpiJUy/KkhrpJUgjl+CgcYYm+g2Wc60BJ7iATFpvS6g6iwKFoXFz46raNj
p8KcodWbYrAndyQlCxvET1HQ+uMgjMVh0FiGeD1gL7y35BQKGG0Ia1XzUwUtvJKKymPnYf7UAhcj
aOFMxmBGANpKzvRDagrZGySjFhRIz+/+Uyvc4TatAn1/E0E3MYf2VWpLAjFOg75SRcv8y463esKW
e8a+4MLzepUqqW5gzxjjUboPA0gJ+M6D/Mj0SrKNfHD2okxAtDw+6TDiVJFbydrOxkfa3UfQiLZM
wdt33QZ7fqPhZKKFe7osu5s1MOPhQzVmiVFFRblBa+tmBKu5IBKve8RvQ5yHz7E02hKewdtCLTIX
ddptFqX5nzs2mmas7KriEXSWfHbpbNtjDyOW1u5ladzpGn287Agr61ia4HvFHSpN6pSO2DAI78wj
JA4yNbhsYi34nNjgPkqiNpnNRr4Z1A/zJNYhA8aDaYpqmwZU2L7o0bhSzMYl9XvfLO7jqAm0KjoL
+0ai0demznOa2G+QPEF+JMdd3VWP2dRuoSiRYrg4E6yX+fHpy/nUOnd5NapW6WMXYsAihuBupbnU
mn3dOeqj4g6YARbsLtu9M3Pg/mdEKgDi87n81EPva0yJht0NAyarjYwwOrLNLYNROMxxno5icQtr
XDZfYVC3TWJYw0w2Bvzw0otdB4M6TJYWrDuoqWUY06keCwj9CRZ6XvA5Nc2lIGkra9KQZICY7xl4
RtnVhwlcd+mViIRnJYgs18gn9XUTjbOiwF9trZdvY/DZu1ZV6E/tLBQZWbkoT0xxR6PPwVeW2Sg8
4HaWn50x1t77rgKxJ55t2UOUjZlg1n79bPz+gDp3NpqhwpPCSfXt0OeviSUB1Z77saQCd27vjJTs
m0S5mYvypjEE0yqroWZhmTsXWgOFHNVC+ReUO6mrNc0ezLeCK3TtXgN8GQP3mL/DI5ovCVh5I5dR
Bf/s6i1Rrgrw2jIksYkKbH6AaCqrRpQY7RJdbmuH3lCQe4AGgumwc3d30hhlDypIa5s0k7QPnQiD
ycnkp9RMgsiObF8NSbkRnAj2rfijj8IH5mVkVF7OaEurhsgTkdHcQffU9lSwcDnAzqWmO+zZZJXw
BIrscb6D/jCovwZsLpSWwPu8ja6MDT0qXrrLNv+CWVNkjnOY3Eqr2exgjtGMzRhpD/fFYfQA8mc0
/IKWz5p3LveS/fkiIRrMEfRKAGtt275IvdwKH61SFcC/WYS69L04JxnHSJbkEDYY0KAJ2h3TaamF
NFcrQhRwhoVfcMldXCdTFXbwi3SfQQ35s/ANGaOoftmDlbH/UvCVVVdroSa8UZ7r4M8bWKf22WFZ
7GXfpdWQKVgnZrJ9LXwp8lzk+uzbX9pK7h4iegLfH2Bi8OqjsYVowuAZNxooO/VdATj1g+iAr118
CE8oBYCmArgibk0zyQt7NHD7SNFDbr5BssGPSPZ9lqDHHEdvcyHKYtauhqVBboV6UUhJNDtYYaZ0
kOvFMzgDbNEtdASzloh1BZj3nW/p7xVy92s7UdpPdmhvc/dV2WbKDZujAVs91PbmbJcZiCifn5cj
2Ffz4v9v0+FxFVZfVXofw1MBBXYNkr9NdefqJMJwto7BySDOXpv22kD8lDF22EGI2WkPRvMA3NpV
1Jee4Qxul4y3fZ7uxh6trszyMpJ5ke48Ktn4VoeGf/knr8eJ/9slh8dkjMOQqCSS8Ehrww8UTI7x
oP24bGKlPIvzgx43Mn48atGWOD0/tqVX0tRgVwZP2Y5PDZpbWjAdy/t/way46tcLW1ysSIuyIqqB
r24ZSeynUV6HAaLUFBRh3dGrKtHq3CNT45C9k5LiKuwGsH6XeZ8H1ax2t0YpTzfhII1Xsxo2o9uZ
sn5LMNf2C+pa0l2Rm1nuoqxmQy0PkbV0NWeoUi+DZ2Mg1oQIoQJKAFdSQBvhplNWgQ47DV9sVW9f
L2/rqn8vVsqd4DbrCjVhK9WTcaPHCYrCsWfqROAgKyAvfD0D/GfQ/0Jazjd4YoqphqqiuJXlYIwB
1x/GzYgA3JP8pqZ4kMzhVR/PzzlwEoNSgw4MnWLjfR4sr+5/TtmVPMs7Y/zuFONN09M7YDhqqJds
zeytNyNnF8rVO8pUDwjz4GFXZcElte59i9/PTsAiepdGK9tVM+vbcSq8WcJUjwk29PCpg/BdeKWA
vIOSeTsBjqQJTK+erYVlzu9Rk8v1uECRMR9z1N3akuY9+IZyElz2hLVK38kn4pzezK1ZjqdJ285N
v4l1+SaVJNCYRmagm/RplOLHxsl2dvVGyPVcFm9hVt/qaFHks8BZRCvmfNKxy4p2CX5Ioj8x+B3a
nZvLa11B3TF3tKF3YlnoYfGVW8XqiyJF9wxJGzHd7l33Oq/75XxCaOxJc7uvaiBgV3clCHrjrwnG
bksQ9p+gA7H9m8wANGnIkvGZAa/h1otHeTlKsqqBVKfeTHG9V4cPwXrPnomgsXMsQAB10G/IAFme
uu8o4/Gd5iXTUaQ34XV9jHWPPrARjwmiauCCc+P39nkK3ea2AAFO+P6nn/TLPmN5wHMVyCFuifIQ
RhJEEVDmGouXvp12hi5SGjvzGs4ElxqouWlSw2qtbUTzICVQ4qSia+4s+0CrCQrlKPfDNc61zCpL
K6Uwgo5hQx6nMdpIRuE1NuY1JElwGM/CMrMEgRWmLbyi7KWVSZakFQjdepLslVA+Nnl4ZcT19rJf
rC4IiRva1ODSOWt5Eika8rGDW+CHuFYJ+TdznyujH9vPlw2tfBywMVumrSJRxDOU87/GoBg/c0gc
zF1luqkaByhK/nFBGo++hRG+cZBEGSGymsaIV/qhVlA/0GZRWZ056kluxtngahOj0ZvQCc/iQKPx
tiLkF0AqqQeEXgOGOd1y25D8KYoQFjEngBoBbk6QWnPxv8nzIRkLWLQa+3qY0+uuEkTDtTUtLTAv
WdxtGuo4dVjDgllGWwpYdQ1ezgj0CDLYJiZBwrFqzAHiG6VojPfzy4mGOu5Tu42DXml/EYPcdSlC
UNZa34oyhN6zKsobzx7M2D9QN4FGD/xDaO9zD+YxdiqI+oRxwMbSGdItBGQHgwHVvriKfOnpsqOv
HFxY08HRAfaKcx4NUlMzK1QjDqKZDrcR6XB7TlV+nKjSiapWa4eKjRIBnmNjZpYfiJydDHWAUoqD
dJ/stEMyoc75j7iAfQukfulnP0UPvrWvtzTJNnvhKjSuqTzJdRKo/fxZk+Y6rNpjqOi3lg29Bkmh
f76d6GFpQGTiUaGf4YLmqKadAu7XLWTDfXXKggooiVr/4+iE9ysc0jChjou/cS6SJ/acpY5DAieq
/Kw/4hB7f+oWzALatiqcXgH76um+1UlJLAtj1EHRgGBR1r3UUQ5JIpo+O/c+mIHUJvIagJvOBCFl
dahkkrUkSC3TtWzLbaa7uZy2lxdzVrEBeefCCt8eQdcy1dvEIEFrdPe9Eh6ajFYI6uM+DI23qKcg
D1ekJ9IoIhGdtfXhpkKQB6MnsKTcNWKBLpz0MraxjwGMVYof5iRBLaS6v7zAcygwVriww6/QiHBV
oj+DfTxOHqpFXeWRd3nTBPpb9UqzbfUU78xD+l0ElGWR9vR2ObXLuUmKngWEmpMsiNW0/TDtUL/R
wQm0r+t88mMM6PqCha5tKLCEpm2iy6prvF9WWeQYcdXHgRxMgKom0JNLrhgfHOD3T7mPXFCIXlxb
49IkF0KGYo6MpupwS09ToCvRjT7XePIhKPcivbzzAInYj6QaShA4d2cMqqkcG9kApHOQ6Y22l6t8
xrtaEiVRK3sIBVYQzSqqA9wYD0bK8RayMoqYWOj6trZKv5O+WYkp+FQrVhjiFHcKtLgQ61lkXkTe
tJlyc7TLJEg1pfAB1eiDYWhQRUj14LJTrHygE0tcIt1kU4hsYIQmsJbc2+C/Nsx7KVXuk/hPq8vY
seWSuNOczkndgVgiCRSgaKG+4k6WKF077+yc2uBJYHvoY5C5HHBhxSVFe6es/V7GBK6VFShW6U/E
Uu5xOt5nFcWkWoTfEmwlf7zA6uhkc9QmgU1DP+k7zP6SnQQu9KgQpFUiS9ypmsNEGvukSoKmAPNr
2X2kphIM4aB5E6oqlx2EOQAXpZbfjSeBTXBXV/WEVWmtEZDa8oeEDC44Bd+SHG8jpcu8RC0EZRDR
AtlZX/h/VSllCzxtEsw92tbyRhohJKY/hXTzvy2OncOFnT7TYieO4JR60UKBahw+aCvvpXKEbKKq
3QCO/qGp9Z/nVSdH4atesbCaURXvPQene+57z1L0DuUkyxvN/GHoCts1KdBCl9e5EhtPPiIXT0KI
C9OB9kkwWXIBfn6ILICR/7KN82zxdFVcJGnHUS9zE3vZNOCbz/M68rMyv86qQd0YCv1EwidYlchL
uJAyxlPUtiosEjXPPeoQaKQ29s80zCIXKiH/m09qrOqy+GpFNJVOlCkIYMXtYCWHGKXeMp9up/Hz
8kaufiywDKKGw6Ye+ATVHh0txb9OgjbC4CfRsh+tSt8u21i9YGwkwPgLnsG/JhpbijFJRqVtUSRX
7Qi2xsipwBajCCLVqlMs7HCRaszwoDUR+wOLNAFyyWRnj0rtqlBkcxvDuZkjWyQ8s+oVC5Ncfm87
RRkbaiIB7h+2qAuBDDxu3mo0rRqlSAQuyFzsLDqi98zSfEBC+bEJGmZJLI9pGtAR+b3Z2h9dY9x0
M8MvpPlrnNPYAw2+G/ax4EG4+gUxvaZamNeAYe5I26rkyGGO3rrihHc9MPJhsqlskRbMqi8urHCH
2rYgkDtmWRpkEzRHIyl5SOksQCyIVsId4yhulNLsYKPUYiiEFFtTjf1COOGyepH9dykAt56e33CM
QqXTxzRQv5ulN29nv/CT7wPxywbcAcOWkYPlj9Y7sOV/0Q9GZgKTqIFgVAPoCM4pUyhZjHlMpO0Y
TY9ZPL7GlAou6rVthEq0pkGDA8IzfFsO8sJ6EmddEnR5vtdouZGK2qWYeb0cOdY8YmmGO9GZLCWg
LbURdBXjFpIMd1MYCVLFtROsqQzsjwk+/QxpbTaSmusTAmA6GT4aIK9VId05Q3IobePbX6wGhSLb
UlFxc3iwjFLHUa72lQRETuLS6VCLRoNWtwsUcArGEfFt+CGyvs5sJ7HtNLDK/M7R8k3ZysFfrGFh
gv2ExcUEtqphJk6MF7piPtIJ4wLjJPAt0SqY7y1MoP2mpBD1SwOUYz6ySvs20egvrle0Kv67Ucwp
FiY0LQnnIu7SYNQGoCSd6sFJtF01j5992eq+YMvY25qP20trXPTMsnloqBmmwRS3bexpDjE+IVgh
XVdEobsOfY3aMyDqkLuKMmhv4OoFnMnqnU06Np9pZlsbMNc57yqFm3r2ZIbfqpDOW7VWqqvaaOJr
QyvkjZrU8k0IpG7qt5XUekbSj3ejnaIvY1bmsC8wU3CYhsnZStJIHkA6duyGMfxOZxpt86krX/SM
gINPsk0IgtD0ak4G7V3r2toDFiOqNnY7W57dFaAFNLX4by635SZxwX+y6ymn8pwGdVqrnh1q0dEi
eu12eHKE7pQ6/VVhQ/PUnYZOuQe3hbK7/JnOcbMsbILnHWpdmLrAW/jUKaJqAjdUZqXgxGSCqgCu
Yqugdahu0VVuveEQidSM1m4JjWmsyQgJaGBzl1FPIxX8XQk7TL+iFAG0uDNnaMpYmzaq3EETrHD1
YP02xyeVfWpNvULNNIgmJK1Z+wnN09fLm7iWoiCVRE0c6R5uHs7VkzalKe2kFIVjhhJikCsw0gr7
muw/w58oVG5x+UB4Gj0mLkQM84Ruvg4zThx609QcW1p1nh2bVzSVJ7cFRdTlda3ddzqr8qO1ixuP
D92RmleTBDGwQKnGoG2Vxyjv78dOhGVe9cGlHeYxi8BU9E0/2jLs/CP2HHsW8oVNC1Vf6vc/k1vh
oNHa9bc0yLmgriiMVcyB0yuoXGALQSxWAMGpFDsdM4PRXdy46NsQf9pJn5f39KuwdPYVf2+qzSVJ
U2PGWmgbbLFMWyvzK0QVaVNvIN7k2j+M93RTXEeNZ5cbEbZy7Sig84hZa7wEcRtzDmSRqIhsNcPA
7GA+TINMXZQAYkG+vuo0qA2ibI68WTmr0QDzoGk0QvE/fxuzb2r1SvJvl/dQZIJLkBSnC7VOwkFo
nNCzbOgL6t6QlIKFrMUpJhP1fwvhEspen+OsGWBFm0kActXbvtaPWTofikHf6nK+MxN1++cLwwWN
zgbrOZy9S6tOLssoLkEzYL6abbPTHCRmfwwHQcRfGmFesjhtckQbWlGKNekxsD/2PSlFbaY1R4O0
Je5s0LJpEGg+NTGmXZ926NEE+P/chE3yUuhGcHmr1oLh0gQXM2YDNR59YiaK+VpVJ+//kXZdTXLj
TPIXMYIOBPlK0+zpsRojjfTC0Gq19Ab05K+/xNzdio3mNT7pQg+K0CimCFcoVGVlGukaOOReyY+T
KeuR2TUGgQKACMDTAvz1+Xg0E9JGpsHjv2F+V3PQXVgKmfysBPAinx4rBqbU68O77BjFKnG9Wjh8
CuoJ0dnjZdE3a4ZbksPzhmfrZKKnRbutW685aLdOkN8BP1O+a2gaxD/lkCNyy8aX9fR9nFbRW20/
Q4gZ0xT0LhStLmGLFq4qclnnTjNaq/FdT3Hig8qldUH2D4zLOrndid40n2Ip3+eeu95+hDD96FmL
krRuAVBMoXWRQ5FLwUOyeW/HXnIAL0FbwrQL2ypL0cg+8kg/y6bYnxwlJGON4vasGy6LW9CEEvae
jSg6FuOTBnC8n04sKIcJxByO8qqoY3h9I+xvvV/7QLiq4GCp0qYYe65zBfW/UlSvbIgYmt97dAhf
t7VXp9tuOhHxYaDyDGE1jJ4T4hWZO74A0nQiD8tBC8wv/TdQAUI+Rnod78VPm/X9AAtuPBK0oiCh
zs3OPyBLGt3PkA37ytt9KJpiQUBSuGMT8guy94pvxc/1STJsfl9c2eQfzB0b+307439nLA/tyAkQ
kCPRn3xv8uKmyEHRbWYL5Erzm6rRvWVFa0AZP5LWeb7+EXt3GkXvPWBQ+KOLVS8b/PCJBbmEsKVv
ZZGj2vzSsO//Pxt8HrbjnJR+cGbYaHrwcKNNDiWcDqf4upVd5w9eIMJTdpdyE2RQdAjLdvDMjvkJ
YkSgc2kjSWpu1yNsbPBv2IxknuIFlFoZPEKCRoqxKILBspuDDqV6r2v6WHIIZeb44m3MoZcv0doZ
Q4qXwFDMh94M88H2HG35gww/EJSA5NsQ27wgdoL0m55OtZ2HXGO4sMEWzXrQKwFm0zPXSWV9fbvj
+mWOCLFotRotUgAAahjp8l0thwAXN5olwQfrgYPw5vq+kBkTXppkjihiXwqwAQHndnlMDSXAw+UY
jz+vG9rdgBTcrOhU5ABJ4bogw9wgvEmKcKDWkY6r12cyvnuZCeGagLda2zrGxJXteBvnkW87rcQh
7IWflHKqILAGQdZK2HPImTW6wwbE0RV1vnbAR3lIFyQHfbTS23Fs27toWn7ibdu9XJ++XU+0MczX
cbPZZ72NssTCZtfqx6XW4e8ad5jr43Uru8OzCZRrKbBWIF86t+JUSw38hJKHilI+OFr7qUhBedzd
srlbvJYOt5X2J89ZMPvhJUlxti7lELraIWUDkzh73to7XweDPsbpWrjXh7b7ngViiMPyDSyfiM4E
eUZuDwNgNfq9hSas/nEa/PTe9MeAvcbvTe3JEM+7YYttUTwZQMN0yYCsp0izoKesCHvz2XhH36q7
HtO36jZOXdsOs2fQmoQyo5craOO+4jSJuLWgcCUcs2VubKemANc4hY2oEJqBrjLpTya6CJAm/afW
0i+FCcbq65N7GQ+dW+VftdmdE10y3Ulh1R6W2xTsbG635u+pTh86PJ3crKKyHqnLs35uUYjANDNt
FqMoASJi9j2dk3stkvHvSEyIqAoVPGhg/84htbBmz8lQ/50psqzb5ak+G4V43uZMb2emYRS5lZ0s
i7kFtM9MukpSRpJN8fGs2SzP2Nh5lEDWM0THketEf7FpdXP2RuYO6dXnMpfFjvszBx12iFWi0Cp6
yVTNVidyQP0fLdStBlyWxev1DXfZ7QvfC6Ksf00I/tBSoqkYe7UIyWOsh+SQntqj8xzdaZ/6wLCQ
pKqC5Tgqkn2+E4vDrGGAJcYGJemFuLe6dAtgcxHM/o8knval/DSFeVCGpq+/Q1rCK52D7MF3eUmf
WRWzpc0wW6sxYz6HQv1em9bdVCpoa9ZooMWNTLhgd2qhMw/BRh2JIqgDnB9mGpsZiZoYaCICNqHe
B1fdIbHd0tNGvw/IP7XfeEWYTZJNujdIKPOhpgzgNB71wtWaFusykQ7eEl0TLnQrvWwGOFCHq2wl
li5pHbF5tqaEzaNMZhblVY/5ZCR5oF2fnCjr67tWG8u7ZorSh1RJiA+AzOtajNqxbJf4GBtr+WrZ
CflSDKTJvJgnxrNqoq9rntt+S9fsRq3r5HEeaSQpFcvmRvDq2lJmnToVRbioyzHSyse4pkE6Ni9T
JeN52HNJAEY4IHxC4Y6K6WWjqmbFTrEM2egsbt5bR7PWQUczylqx9pyETilBc5JFjQuMPJjL7HmB
REC4Rs7XRi89YqmybOHOpc+Rkb+MCCudrVUBTl1L+SAgmVN/mo8cPg5KsSe0Aej0P6C92x0XuKQ0
1B5AIiz69BLdEzGkHzEuepzi1ItTIvNCOk7g+dMYo9qY4D/f+PMoztQ8U+GFOPuq5nM16vieS8xD
3/FJl+y9yzzAuTHj3NjUWLlV6hjPMtPT0phgG1P9dECA0SO0aNw56kJnkfHM7gRP52b5NG/GONOc
9Xadl6H9LX42PTAwv/RH4/6/KcLN2+Uou7R29woyoyCzRP8tCISEQxYzfayUpig/fDvXcTBA8noc
Qbeq+uxl+iLTntsLmqCqyokzP2A7wsTGFYtNhXc2sDY9Dmbn52bi6YMKvgoEiBOTvM4vuzvh9bb2
hBkFlVTE7BZ+fTpxZmvNBZ38zYQkUnaSzuXeDgW4AD0bDufiEAuYTVk3ZavC1hLOB15+a/8CBNU1
D+XB8WU7dO/EbY0Jx2FaRprRDsYaejQTNCr10sQvf/iIJ25rQlirNYsWtD7kYKBlePuj5ny7kBVE
Rk5H3Fi1vJgV30HajzxUXKKFbQ2ypCWekrAvzMb+adDmmcdBleS+ppRvTZIehmr+ooHLb1RiSbri
ktOWLzSEdPHM/nirChs5742aalpZhs5L85p4tWd9BaXtXesiHYpk8PVIbHfyN8aE0J8MpFOXYY5D
Q4uoZy4AEsXs9bqN3ZBkOyIhJHHQId5oWgFo4OCCaxrSWSN1YyQ/3RQo59BArEei4xifZJDVfafw
7/AQnpy7oUaxewJe7RIZf6Ta/+b8tkg6N0h7Vs/1IT6gJnh9rHtXPYLLj/ouytfi/Utb3R4MO0El
su79oa3Rsgj+aZYuwK8WXfD7xvDWNwhSm2C8FzVz8pk5ejYAphjTxpt6CG9VIwGFgnIY+1aW1zL2
nMLGmiiUo7UKspAZ4NtJvJoEeh6VdURvixWo81g9U/jDYw40h6fkI4q8NSQ+mN2jvWetabja6T+A
hSZuTrPpiUbFDNrLSlmQ/LWG4woJgkBflv6l06kWIrrT3JksrWeOffWUx+sUWCDleYgSjKo12eTF
Y9VAK3aOqi8OMxdXGY0GoIdhlWC6dp5e0AwBJTywYdBBIsLxYFpuoS90Aqu+Yt70SedHhvKg5vaP
juZP5dzepVSXFXt3thB6XTFQkxB4YJE3PIYDGAyQa4Rrat/nyerlLPLyqfLHxHi7voF2Tj8gD+gD
BIU2BZhP8Ivt0nUg6dYQHDjgfF4Ysq8SGuadwRDeBcVLlribRSCZqafDqoG+IQRJqzsy89Uo1Zsq
uQer5B94sq0lPtZNxAFEUDt15oT7cZx8oz3YTiw5brsPj60JHnxvTOSsWcyxAHh1IC5rwF+TH1lo
PRkt10tD4ZrTgbMbo3UNDyqEk4t8syXTuN51ptuPEGLiJlkGlJqNNBzzQ3XDuaOa27Y5ZV94WUd7
654gTzC5MjH03YBua1a4laIWjJaaDV/DPemHGGn+QD1MdfSoeehaOTb+mEpi192rcGtUOH6OllZ6
pgO1qVpD71Haju44WG+pEx/XVH9HT9V9qWqBYo1Q6NOOs5NNrp7IyoV8WcXoYfsVwvVV9cgjAd6O
GddqX00yl5DR1RZZ4+DOYdwcFTShn+8uaGs4Ea0ww6ONF3TeudqkSm4nySoCKXZuY05qwPAY+qaU
IzLC3bF67aD8gITx6OuDF3+t/Sqsv/y2kzkblxDfOYNlxXOORYxTepOx/jNISr5dN7F7KNC3b6Jh
2zCsC/xbbTRTaXUUXRwfTJUsnDuoO3ClBY45dMnNBIqhp8aXmN17A2zMipmdKokLIzLgENQwuu8+
z6/lp8TXb+q78aQeeApLhYSi4ssO496GxLMDz26k5wA1FNx2sgI94PToGbQM6y7THsDx82LNkqtv
3wiwOmi14NR4wlbRRtNAbRNGkuZ1tYIe/kwvZLHu3p5H6/S/RoS90TtZVzBH+e9169Og7lxyjIPR
ze+Q2AfrWez/B/q1/CSJBxplLAu6B3vaAHYHph+bwmrTFEFZ98ZTbffParwelQVi98tw5yRj6S3Q
rfc7p5/+ZGZBcWKiQdjCfhVc6WAbaPZAL05osti10s9U+RIZMsbxna0JmTqAxdBnjRSKGIgCg+SA
ZMSALjvLHtr8W6GuXjOkPm3Bp6LKDsLOA+vMmuCoIQNXW1MKQCiSaJ+rw3iEEjDgrvbtf8D7vj8y
lGXwyLfAPyLcwmvRDIsBIFnI/rFDx58R+MGFfdYM1/xm/BjvNK72FJBv+t/tP6Rz6X1f+nm4PA6+
EhbBJM88yD5IuJEJOCTtOMPgufNxjj0kkeeb2AmUIPliP0KT2GWKP4bpQcbWvWsYb3RgttB1ewFt
Uwul1R29R5vLkBwKJKrS5uuY4pziskRmwpV4u51Y7iwY5p+zCX9am6xmy7tqUDydbm2Wod8Qd0n9
T7bMVRj1LeDcdtseqrklLgcpe22jsltUdWcvccoBjREVDSb9LqHEdYYxl0SAl98H6gLgPdCtYnBC
buH7cqjlmp2qZqG53ihahKPlNz20P6rn6xNx6bTO7QibvchAZssUoE0tZflSRdqxMBRJtufS+eLN
gcEY4FlABUasdo5Do+cJxTOysdJPRspuR6Z9i/Ls8PsjAU4d7hehOYdlnq+o0pdLZitgSWgdNrsZ
GwZ3TExZOmlvvrZWhPlK12oZlALuVte/0ilzrfnn9WHszhYYTdAKAzChbgtXVaLn0whnm4cR3ofp
qB6U7mftNJKnzO4wNlaEuyoCCx7LurgIV8N5q1Q1cUGnHF4fyU4vOBYeeWcA+S0k8MXa29qTLi9s
zFVMyEHNu1NvoZ6yEvXUMTy6C4P8aPRBCZRyeR5H2Wttd4gb64Inq/RmzZsSRfZJq8PBAOy+GSSH
VGZC2HKoY6pOpKdZCEL5+DD3iHMnh8mSFbs7Ai9o1O2B7b8QwWoHiP7wDsDQWuNPWV3hduiJN8fV
8fp67Y5mY4f/fOMSaaJNddNiT7SjHYwG8RI6/8m225jgQ92YSCpgII0uR8/PWCCj8ramMgKCPb8J
gNS/kyWsetatA3TvsiKsoIPTGMEQzSGp/sJzWvL82F8V0LvBs6H3U0wrjxqNSofhoiwzogMNVUKH
rFVO0+zIkDAf2f7zEA/nCO8/YL7AlnMhDMZ/5aJ0LAtzaq6PZqt3k9cwqtwoUOcOFLYgSY/SjuZ1
Q7K6szoC44FO6aCEjkOA/BQa28ekOyqFlbzkGpjogOxHag19LpLzsD/5/36o+IRwqjat6NRmodou
YVyqfq/Zt7NpnZxVKoh+GaVx5wgWNUDICeJO4ezpXaaOFlx+2IMk6TTa5YMZa+jTqFrVg9Ri/mL2
FBUasjBc7Hm6vDRJbIOeVdohtTfo7YcIN0LUj07WqvgQHJ9v1qoEs2G/pwmIXcCmLglb9o7o1pbw
el/VxZhzaiBqAfXgwUz60m07RZNY2R0Ruld1dAKi+i52v6edklBGdXRUK8Sds+9VQX07Vo8zm//g
EKFAgF4lYK7QtyT4AzaAhmFeYYkkz3nWnKDS7iJD+geObWtF8AlGzOgIPdcsZLPR+m3UzP6wDIfr
3pPvN/GQbo0I+5H2tpkpOoykmLRpLYGEfzTiA1K9oRrL8EC7K7SZN2HPaS2dDbbAmAZRRKsdgsp6
X5JvQ9NLFuiSxRu1dygtUROgY9BoiW7ORM18rRmaZ8dDc9P1B7yeC/T/lXcOspLIDZrHofO0N/b1
g3xd4k/2fCwqdybH/6kEr8vz66Kpu4ICgVqFxEhd0+h+tGbjISCXvQb4dF2sHdQDQQAMGAeyq+d2
GO1zpYqVEi321Q3TrGOTrc91Ud2PsfmU9kvQLPQPgmKw5f+vSZHxymoG21m6HLD9rnfppHjRFCq2
jG9qd59srAjBZMuqDiUX9NiOS31qi/IhSQeP5pYPDm/J/t9dq40pIaIEPW9r0xmmtNwANn42T0YE
4Ww2LKtk6nadIIhkHQOXLxJHwkmrc3VQcwRbUO+N/MGEBqKsz2F/2kBiBWgtQOpibw3Je9LrLa3C
mbagOc/GHwtdiVfF/QPyfYN/3XPsVMNxxhy8/7H/kOYQKxezXrQ1Kacy1NISxEzpMHt1k57iOHuf
4eYpUdxKBTPNvJyMODVB26SPkm/YPQFc2g8FcgPNnMJGacCV1ya8y7cf8AlGab4XkXZjtuaJFMVX
RZ0rHyX0384d8XHDaQJvyx2McOycuFQKdA8hriGNNzqm39ahk/91fXb39iW4DB2YQOsOpGTPz3az
MDaDuh1xWp/6c0ZcEr0upAiuW9nbk2i14RGJgQqR+GpjXdGWgH9i9zvqa7UqCG5TKWz4MtWHQBNo
OIIVgiidiAqBoMKYZ9TBfIE0uWqPSzHHLqkanyYsc5euv1Oc4g7uzcttGUJkJ9t+bly4ckAgp3RA
X/FGr/KzdjBK70NvB3nptgq0oPXSg6zivbcpt+MV9keUdkPEGrT9LPr6dzRisGXEbnnFcqihrjYg
JHYrAHuvL+Xe4d9YFbG2MyUL+HHQOpIVCgX3T9y6kK/1Uak6sVJKC8XHIF49Duh/bKS/kdsU38ha
tA5Tbq1V2A7ZdGMU88NM1sJPIFjqjk7zJU/NJ4CBXqkNBsY/GOjGNJ+IzWOsgGxn2ZbgNW9yMKrP
w+Q6cXWICQLmBrIc143tJgO2AxXOYdrXTcUYppWoo1/YVeeupZm7lpUq4DzvnlJzek2B93RXzf5U
TDL7/Ndfm2dh+85FopMV/MFhcjPQ96Uz7mvne1zod6X5/fpId3etAccGTw6HLgIZuHjeSlGDDte8
w8nUFnet5kcbakaulbQ/0Z4YgF/4/brR3U37y6iIZ1AaW59Ja1RhqXemb0y9F43mG9p8AXjWZMZ2
XerGmHBZJFmjx9WCq35ikXNy7CU5lA2pn/MqkmHrd6qmcDsAn1iOCfVx4JzPN6mTZpAgsdCS1h+U
Rz1IT6PbHdjdR1Hal+WgdzDVsIa2Esg2OUAbixX+xVqnlfBmytLJy6AerZZ5S9r8qBYzCmqDLMch
zR1Oibf6yOZXrjak7GjMjenbTYLH9rL+4+ASD8lUTqcUCJA/ObObD+T30ObM5sagxugKQ4a6+97m
4xuC1aDpyhPLZNjr3UXeWBIm3lhIRI0Y7UXGMnn98Nbpz/kkIwzdOStg4bfxikAC5ZKm1zBYhrIj
UltlnSVu0abMJSta27PUs2j+NdYLy22UQpKF2vNFZ2aFWLUeHYLCFcy2Rh+5ut07p7XqNR/ieJUH
Gl0g6ktdOzWKkXoM0aAPkkfZ5bbjkM6+QXzboKe7N4y2COliJzcGqcxbLVXeh3I0PN65FoBxTlba
2olSQF0B+nmdi5VfCFNCv8taQSUMj1+QcIF0aNxbkuB8Z1hnJoSpTTQKshhuokcEWwD7lBv3cIf+
GNmA6I6S47C3kmfmhFkcIGNSLf2Cy3qcynuzbqcbRLAAW03AH2cqFIRIpXxuoYboNWvboiO/ljXO
yCZVOJLQyJnB/oQREzPnDIhuuvy87txlcyocRYsxUFi1fE4rs35s7Th+Qv0A13U3/VxLNgal2TBJ
FPR/zCwHBMOfIM0pBF9KM5EogmBOCKSb7VUoFH0H55CrpLlfzdQ+WQlAp1kzl4EG3npvaZVI8jzY
n9h/v0BsPi0r1WTrGtehHuHq1GI0eUuu6h0fh93zy4JwkVk18qCLDfaOYk4ClQHkpD62iWT1dq5m
UMGBVYWXrnGVCRPJwGGszvVSh7GVaN5QtQcyZT/VsUxci1EZCGHnjQCIA2euRAbwUq2VaIuiDk1R
hcmUPOpzl/l1a9wqbWe7NqiSu7jy1Hn+ZmXxzVhOsqakHX/OARZc+QSx7AUaoILXRCsPdqoxZIG6
fM3rEnygi1eCarqoFuRwfr+fDELZG4v8izYXopX26PXWYFGBTlAVxYeWGsHUKgfgnce49XXr0/XD
uLMrzwwKy7kkc0PxMAEFS2ngBD6wVFZi3HkSQDUSz1Ue8mgX9dIqq4zE5EOqRnbI8sK3W3DwKY9K
+gMHFYyuqVs0fxAfb41+uIPNPDYFZcxSYbRToKRKaxAMrIq72POndKo8VlnB9WncOXqwh7YUHmkh
68B93sZeppWNvZQIZIYehBFFe1c57NhP3dfrZnZA08hfb+wI+wOgnLWKRoxrOVF6BKr3BGLLW0Ac
GWomX1tvfLMlnnPvDNigQUe/IQpRICY9H5naVpGpMTCisMZpXKeoT1qm3zkDCFjoCqEPDU9av8hl
I91xM9BXArW8ARgQl/s4N9s3EUN7UZmGM7yxnZLDYMYuKz/RKPEkc7p3BBC0wb0ABcu7VM5NZROl
kU5Bh6GepsKd70yvPMWnFKmAtPN1V3UrTxaZ71yBxOFCH2C+gHu7SJGpJOpNHSZJZnsabivfyYhn
t8NDZoKlP0kb//og98YIKh8TZTeNtwAKY1TMAa14Jaf8AM7ftPEsbb9dt7B3Aji6A3AFsDldgJqG
ehjUokPogmYFt5p+pN39mMgkKneGgQUywc/GGUGRcD5fKr2elTxOACNZUSZ7W7OqDKK1XZ6uD0Vm
RQj6CntAFwHjbKHl8pCo9efRSiQx+872BmyPy2wgJ3vJyJylRqmbpQm4staHRPnKu78mbXZLUztc
H8zek9PCyxjJPPgNSDQIrgkdZk5qjsB4LmSAMptddM5pIXH+dawipL0WOLW7WEsdy00Vhj7UiAOW
YmjDuIYZpRTy2kUsiap3MKEQfnWQWnT4IiKMOF9HXkZAPrBtwJnvqv9AkzGsXpRn2x8959P4Pf1R
HtLD77PBcWeCXCPlbgX5jHObeTZSM6sAqEnKFUq+1IY+RYwu6uvTvXMMzqwIDloh6TBVjoaQwa5O
rWq/FlX9uaram+tm9vbPdjDCtV1n1bKOU5yFEc7cKeraySfEKl11nBZ0fpiyIsWuPc1AWo9y5TLR
RxIzri3SAvvSNQAidV1UoKWjDNa0ehlVgLn+YHQba8IBRGUfrFSRhSiIxJCo0FcQTC4l+gVH+87s
fl9cBxuDC2RpvOHiolw2KwW6+BNObqKmL30CBVQA2QyPZpHkKO7tDUj0AfWCwqMJppbzHdjY9Ty2
PAexZMcl/QkhJNeInq9PncyGMHXAz0Lw3EKAkFeQJCweO+W+ZF+u29g9vmAnB9QOVC2XjDPrutp9
hAacMPpW4KVBDuwBjew+ulZzV6VHJQqsQxPiwi4lbnOnzcPBYwCLpEOr7ZIlZpiGNtUqWFaORXFw
HvPnenUTLwWgczo4tlc8tIHys/+Ht0NWngwuvzu5G+v8lGyivBmwvyIdEzzh5sel/zHkqjs7kmfi
XmXibIiCn+oVkGnmVOUhXvFaOh5vjENV3J0nv3xFZSIs3mQ298dlwBujLI3HjuCONT2pJ50/HGtr
CY3ccZOl8ddCypGM6RGS1hjZLzP83t1Mn5GbRUUijGywcjxognlNJSdsz01tLfCBbixU2RpZAyLG
kA3Fg+p81uzx2MVP3OFfPwJ7IQJBzQqcCgipUOk8N6TpDRmh6It92KhBD0WdtZDdJDuBtwW5Hhva
c5DjuQi882Hss2lAVo8yPXJplbyxvPRRZY8RXqHR2Jy9BVVqWTTMHYS4SNgGOmfycQB0FKYQqZmS
1NbKPpqJFJyt+s3xoCN9qgLFtyTeam8abcgpgpOLEuBpBY+o1AUkFlMcKKZ2b0tc+E6s/n5cCvZP
oMwQ+6IWLO5tCiBtl5G0htIMymvaXyj6eZP29tvbAeVYypk9uNLcx7Nts+9m0s8W2ATrsF/x9GPF
oQbT+B+YMNHSjsovJ+QX1oUOMeIwq4bvcch7MxfHmkUvf2CC6qjx4J3HWwLPN3WeADVe2yASAwQw
9mxVLW5ZY5uSNd/JB6BVFStC8FC4RKfETB1jaFCBwob0hzi3jqx5Vhvma1bip86jPZ6KUpbI2fEL
YBVFrRkvB8TuF+LfpIVImTGA6RAKpUpDvhCjOelJ9TwMMqlqvg7C+YEpBJkAAmCQ4iSacdvqSmMw
FAZfIOvlOcWtw2yJ++Hu5ZoRfog3+23VWsOcCtCsxB0JsGj+Mt728SM4j9wuGSQ7b3fycO0CngLo
ElQUzo11gJ6u2ooTNAN93BMjqNQW/rvvbkeSxBJje4lalKr+tSamSccsyhTKxjpE95arrPGxjLWb
vAT5QGYmuQt5nrvIUsIyb75ZSSUJq3cXb2NcOAErq/LahgBVOPbKkaVPCpj00CMt8bG7q7exIqwe
6t91Zlp89dokcis6P4Ii+3HUFojA9uAzQHb8DyxCLOSDahNHTnwDmnVt9HE8okKUqKubaWYA9ZXP
45J/ZwX4/g1bJoO1l6jCSwGE92jR1gDzFi7IXDXUtdRgUSXZzVJHpgtljpOZzM9lbBiukY1HUrdv
+mgfi6SNXa1qXiOrfoipKdlRe2uKc4h+O7TiQJJDcJxTG88z3n0MilzDYzVOXl1WDxb+/n3nuTXD
T9HmSKZJ3NV1o9ahxRroIRd3hSp79O2OxACNKDh98IAV6aOSOjZRFV/rsKyaBvy70z06Er47dSG5
MvdQkngO/WtIBD6P9jRYKzExZaFx0AMFzUve8Ab642fjXn/PHDQVKzdZqNw5lScrkds7ro1AJhtk
lo4KnUxh44xJVuWWkdUh0BNHe1JfsIEGV2vAVtCxU0SRDezG1+trt+fhtjb5N23WDoJiedP2eFUM
arq+TInOdM8E/cZtYifQQLJKmbLZ3kpCsR2YClCfg3Fd2JODCj4ug2CQizP5dhF7Db2NHcmo9twM
mLQRX+HJDtSp4Mx6fHYaLSg4Ze2x0hyXDBbwi4q/FA1cwB9QJwHWABkTkLgBZ31xxw5ObfUmQCno
/Rv99KgdAQI9Jt95m218kOG39iaQojyAZCB6DS8EffRujGkZVXWYqA3xapIEC4RPQR9jfv39rYEQ
HFLMEMYi4HY/3xp6P7T5tMKQqi++wU7MQqSSzm6S/sGTAjUmx8QcagBNijkxm+lpiWuOszErYZol
92u3fLk+mMvLFQUr+H8V3EjYdcg+no8mbsbZKYy0CXNnSb0IvaEHW5l1oO6Z5aqTNbjIhWfHHMvr
Z3MTe1O/mhJHebEtP77BQXsvqPcuRXg5iWatdrQOI3DbeJoxmMcuWjXXnNskMOolPba1lF7w4oRz
o2Ds0ADMRylPTLg3iVNk4I8tQL8Kdm3ITU6VHlRz0LApuD7HF08abgm5Xc3mGJ8L/Sd9yEbLmEgd
Frbx2I/p7Zr14XUTu4PZmBDcVZoqoFsdkiZkTv4Jp9wIsjxjLkiSVLfDg1RibnfBNuaE+A/E8FpT
diuITwFnm+P2mLDUA3OJa1X3xJZl4yTWRL2QaZqaXOX0k6MKJIDd3676l7xOXAR8rtFL6ssXbuR8
sUQXaSXNMkeLhUfVsC5ubK3/GLb1GfyakqSOZMVsIeIjkBkrywrRkFWk4KmikLN5gczGsUskmley
ARnnB1xdzaxsYgXVeZvQmyEaFncoO9UDDOzn9U0o2ec2//nmziyTMdPLCPs8aZF31p3yL2Dba8k7
h2+ts3eOsD58uBsjzpi0baNj62lRdzPlawzelqJ00aX5CUCHwMy0wzo1B6MdJVVP2TzyBd0YruI8
G7oyboCa1V+MXr0th+bdXjXJ/pPtC34YNmbMuNcBtDPx2LFyd7JtFwrlHgEBqKnK4NayEQlOg/TN
shZW0YQqAxyNafqBoQbpjlQKxJVZEvxFwYo+K2YMarQUz8jYmxWVyI/1kq1+ESie7w0RI2oAY7dC
Nq0OOwNQasDcTkjtPyQmgo8x/25mTQwh42T6ox1poVZsffBQCgcs7RktCgfuaYlH9FLo7c9haqmb
68UpH6pPepVSb+iA/kvmSYZw3p/YX7bFI0cL3JMtaJOt3vmU1v0hLZMjLWRdNpcNHB8z+8sO/47N
ruxpbyIzZzEwRsx37SOqkp7p2m79VJxkpNpSW8JBQ7M16c0UttQTTzZqf3FbNJzD5JRIDtvlm5SP
C8VvHdQUvIIsRD8QZCaFDQRKaN5r70swhBAYiPz10+ohv8rcRCpAtXe8DaTqwEMDMpEL6EtflXE/
8bushGck3aulQF5juu2YrMVxzxlvDIlwl6QzrcqpMLKVah4XFlwNyb6XWRDmrm7NetRy3GAxuF4j
ZfWMqZEEhnvbezsI4ZJcVmMgKGw24Yx2RrA3kpM500eUW2T9cbKxCGdYM4vIKSw0VTul6g7JqXFk
+bnLChm22nYswlHNGtYvLQg58IKOh7vk7+GZnfIg8ke3cM13pjx2f8uFZWQTKJzbFu2aEJ/SYLS3
kU6lLgAZHqMSv7sXoG2HJpxYhxUqHfnslV0BBHtXckas7O9hGcE+SFCgqvrn66GGdDaFazKa0njU
HM4XfwAZlpd4q+ZlmpscUq+8QWDwaK5+9PDbgAFhDYUbE8IQirWuCA7TKQ9aNNy6UQF9nOtj24tw
trMpXJZkqDrbgZgA4L3Gk1oz1YVICVixCueRkvKxLrJjV3dwGdN6uG5Z4pzExiCQQCIPm2O32MCO
WTPxSrMHSe4MKJlkx/wf64cnBPq8VCBQhPXLNDrkk8Evrk/d9zpYD5pPjtlje2yDqTgA7xTYsStb
vsss1sf6/bIqrJ+5Wuoy6kYR1iYzvziNQgM61v0nTQFZS6tpitchs3AoijE7NspkvA2z9l6PU/fe
ASr1UkEp9DDrrPDiipRoiNBUD0Q6X8lkpcfrS7HvkH59qbAJosQwslLHkdK05E7rlAOariUB7f5q
/2tCfFYpNoTlpxJLoJL1ritw84GNHrJ+kBPKyyq4Pp59R+QgNaMC54Ds73kAsZpWOtmzxe+99kYF
F2ms20FnppILXWZG8ESVvpS9Opu4k/JG8+I1OvUd+4YqhS45pPuT92s8wv7FkyNR1ZaV4aqbg6vG
2hKwci6QSXOQsuiQxP//zZ+wc6HDnphrj/nT18jPqgeQGLnOb1MlfRyPX4MSNl0VzUCzjhSLVLz0
yrudSU69ZNLEQk5nqENC+e/HGfIYUkt6GvnOSoKYyFDTuxsBMGYAp1F4QxX2fL+hDgQVs0WBwAH5
exjvTTWBdpCsarN7SDdGhCtdXSJnibgRU7nTqv8i7bp2I8e17RcJUBb1qlhlu9y22223+0XoqEDl
QIWvv0uNc8cqlm7xjs/DYAYYwLtI7cQd1jrhfSH46iIBnNXIYxfP8owL08fBtc3IJXhhfECxNmfg
LMbWMGNISxW8OdlTgQ4M9gOm8LqI3c++EcHZyhSjL23RuMB+wG1kxl4ONJekezEmUY4lui7OSHLD
yLqkgZH0tekm9b0ETuzrR9l9MADB+R+94kwEKDhm268qHJ2SB+krO2IH6HUI7FC+S79iQtG/Lk9w
dXxEVhowHzJmIGDZ9+rYntT2ECVqWOVfr8sR3NwFjwI12KIzaDLULRzq0bc1ET3E37/BV242V8cT
42REb4mkQQ06X3YJ2Dz1OhgNTx+PLMU4U3RYXNnLHBrYmVdUxx7EklEgeZHgSldtu/gZgGMxsZdv
YYSd8wyMUWucEFxRpWIasLryT5qZB7RKf6OJfDfPksDprUp3KQ9D0AbWcLBBzz2TakApo4zeA/tA
ad4StQNYU3of5bKXSOVLXWPFyPpIeXYdCflfkeq58wO6VQu/WNXh2KWuEj9QUrrAW/WU6dgAGuYD
qrMRxt1n3BuUSuhuhuUQSnLvKNiIuS7hcl55jUsbEav2bqsPACep57EG7Q+tfg6KBfK37LRklmfb
w93U9rdGhDXKSp2/WhHx0CMCGkj2KvgR63e69h05X2xqZaWxCRgWxZwqQV2YmU97Ot2DHXUIrcTu
vJbltlcNSew1C5ai6yYpgynNRZsCu7a6uQ3OY6t0MdhISQ4GhsxRB+YMffvf3jjvsvuKVVM94MaH
NtD1AXNS2QSODsWTZeRSiUFa0NWoPsZLfDutT1qbBlPTHQR3vm+r74rMOXTWKH0yLMnKEvKVhOUb
KPlIdaeD/93FHkbQh6ZdOnLtpd6tqOm87+k318x5+lg1J90oodcpceUy1F089DrwOwCHtvAHr86P
hZB7atWhKzp20WWf1bnsu9VFVnbYSC/lUvlNJgksViSF90iMAakgYkVIp8XR6BIM8cuoiMpDu3W8
jdX+ZSjYWG2ZywN4msCM0WKqY1zIN31W73O8vDCsWPhyifWDKvJ6i/mK3v3As1oUcUTn5DyTXdpt
k1Qp8o6FPrQTuFfm+C6zpl/XtXQvRmOFFMv7a4sbWC/n3ilK1ao0Y3in2shiJzYqJwPHklFhAyuT
BO+bPdvHtBroI8AfAUI2zgkxQNhUZoSCGMZXXoAXkjtGbP65fp69a9vK4PxLVI5tYlg2WDjyKqxI
/NBV7ZtUiMgaRGK4a9PJYFCzreBiEos4kzr8TMf0tWvl1//uOJwPsdLGnssSnycubw2rPyjGLcbG
RJ7qYisVIWp7aZy3iNoMCzwRKdCABSFj0fe/h1gzgjolyace3Mng9FJiV6Zy96ClGXMkA3jZ1w8q
0A3+dRUDxSkxzBJPUlBSOuDQQQ2nGARty915AWQx2Dm01L8IGefaPtt5GWFeAdqezKcpS7BsyHRM
1heAb0ow9N8Nt2OPaTWNyY0nmbogm9o75FY89zXlXpoY1sVxz2UfzjVQlSJR8NsLOlsR3KdsY3Mu
ZQt+KzETV0rf1pJpOh4lcht1ojLCnhG8y8K24fltRt0yEUDhY+uJyF+V2TyOWvvUWZ1gSUIkhvP4
pMMuXoKWfRiZsjsm9qltjMBqBd/mchUDRrA9DZd3jrVaY+EQNzcFEd5gThda9+xGP9qF0zuLiwqt
E72CF+5HD7yv8CN50VY65+5NtbKjEg2WsC3UeynrH6dSROFzXTUwEX3+uaRoSTU1hYgOLssCtWzZ
PzcREsGmAzTpB+pz2/OsH3UTPys0JAA7DEtrhsI3ixhYBJXXIQ1j/eJfdx07+mGqmCMHZgbQyS/Y
2DoridKCmMizWPaQpkMJHiDrsciGt4/IAU0f5rx1EJBwR9LQWU4JU2oA/WrMwX/ad8kA4Bk17f41
0zu2WlXggPyvKC6KqWonS3GLKDZr5LO9SN+jPLodZxGXxepvuIztTAwXxfDWSDI7xdpinlqtk6tE
wlCdjKFkdZq8SUueazO/lQfRo2vPDZ/J5fzgskylrC34YmoxBo3dBEaZPVlNiQoB+dV1xRMrx/vO
1AAI93L9G+7YwJlkzj32mGBH68VC9mgGrFkOnRGH8oIN+gosU7n+eF3aXha5Fcf39NFfpFULvQlJ
J/+uJLCmK3WqhrRSs5tpyo2f/SCzwCRT9RQXMcYZFyLdSqnCRCDVl1tY5xplc05UzxfA5dc4eKOM
BbDZ+mfaRocGdzxk1KOpPTikMchqOmFjdt8iZhwWcKs6Uott/Bl7HIJX2nrTvO5pYFHBNLUC/jl+
jFkZ7RZsUFMdAnvjhS6DL8vVk03Gh6acHNsCr0GSBarcC1Z195zFVixnWXgNlk0VLWjKjtkpjYhr
6v2tqU4f8ElbMZxlEdq0plXLWBrUpXAZhqCsIkeKiXddwUSn4Qyp7ruktVK4JCON3FgeU4dl5ScJ
sEXX5ay3cu1jcWZDlaKUGNBXwzKLoocs7q0vAKRUW8cGgJqfS1UtUtg9Q91cIP+Y7Pq5H0YN34ku
5FZphxtdnZ57ot0NrDnlUvbffS+NM49GluM2TzD9ldL4FZA0IJhXDOSBFRFBeQo+Gf+wlMoOc5sy
q0MSa6d6Nh8bNJYcQM3GAt0Q3SCXUUj1XJRZBwNrllQJNW3p7/Vat0+m2cuu2gIHnySteriuKLse
b/vduCQj141+yBfWAsivRdbppD5Wx8PuOCjOhwYEsJz+jw/R1rveJBltVsmRPMLKkkLyswaTnO38
BFAFgava6/da8jpsi0FmWZZ58A5TSsAvK1tNOLvMM1D/d9vPRuFgfO+ndGqeq89z7YPuRvAB16vi
jO5MKneVWtRruZKt5fPRlHwZ3CY3rZF9oA2E3QikMyB8BXEF74eNro77ZMKex6J239Ro/B3VnUjn
d1TxTAbndI2R9gUAZqsQkRe0apWduEMl/en0rEexvH0wrV6Qfu5EFwtZmo6cXlkX1DnNWJhaLFaF
mb1WGX8kysoBSrTPxSJXHuDOcgetwtZdwHPrdLIukL3jLM9kc6fVjVgp8hrwxGA7NZ5SOhYAPRsI
BhFqecmdTBKiofzdd+JVZXvc9QNsDEEhZdHX2PYCYS8YbSev/DWUHmnAhTwdGi/7Dloi4LtNHiAR
aSCceVs9yTXpXBQqKOmmpoXN58tDfdS82MdZscUw32f32AdbeZBEiAp7fsYyMW8P0A3g+FzwsPSU
mAz7t1VI5CW9K1I9CdA1wftQ7ipPovYvCQzNbtsoBWCnIupOXdt7pVbPAt+wZ6Tb38G/GrsqkrQG
vwNUJ9odRg3Hl6k3RaNkIOzau+PNeTlvrhhZgW1z9LgYEFkxvRhpnfSgY2p+9mMlkt6GudAOAxbG
XSUv6OxZjGIzppbUOzMuFDAPa9VJSav6rlNJ8bNlaeGiwEePMyVwaObcYg1bK23Tne25fwQ3ceTp
Q9587XOKgRFDLT8t2gxo+RUcg/YtcfumLD2bps037CkrrgGI7ABLa7bTx4TcTDFT0eCQTAN7XXL+
INNkCjEbpAEf2OiBkFzVPzCOnP6KB335gg0SLDPHEkWnp43Ut4aaQMigJl5yY6b0QAns7MnDprj6
EE1d/UWPFJjwoLWvypx1jj5E9e8x0l+7tG7DedaGcLYA/5UZUpc5jTm6EXoAed/9mKf6q55Re3Kq
GnAVoCWc01e9MhP4IcOcUeyaysVPqyXC6JAl5S8Y1uvt0E7ppzJKdRd13sLTURZzC0UDvVCOxVjw
pbYJSpp941TytJwMHUDuUbb0gdz2xgFTlAlAYUCFnjvqDJi8lEzylxQV2RslTudfC5i1MLYZNWXr
0dYcW2dkBnj89IUd6xqtMK/PE+WrraKxGQwR+qjYzx/JI1PRl3PaYY5xMktqBHq9b2ArQBYA1sEv
wD8YGOYS5KLEirF8M901spv9pRXQAeDmJv4H2poWWGH/EcZZkcaAyquaHax5SB4NozkBfuBPYeo+
tga9zrSermcpq0O6cFgbcZwxLZk2JkkEY9Ki7ylNgz7CVlz8pDQLVH0GorwieHXsNQHPDsjF8l6L
ykzLcZujO3lZfrcSU1ugP3GqIz4o/UjrHctrKmbTZBUY0vzyldmkdSobkJfNhgcbA/OKmuG71dFX
C9w0AmXZi++gOMRSHqI4Grdc+NFYRvI0hhOMrET3e5CWOyAS+kGkMZQl9imuUsEH3HvOAkXtXSIX
ckrFYHGUgmy790Yf6zt1MB2ApXw3eJEje+Nnca65F9W3ErknkBLRpAa9GaAdLOXGYC12fzUAC9g/
Lcl0r6vnbvKy8fWcsqja0injQtG/GGAC1tQYjg6XeFCZMTzFQ0MCy16q57wf4wdTqkSNy13r2Ijn
cqcsg68qdCzuwQE3YaXZKVZVuzt1mU7dMr7UCxSpiz6wDHAW0LmsCX8V9FYWcDiLaPASzA2mo/pd
nCmtnuTC9MGKArJCTQHILvcZgUXY5xbaWyFYulonU5Nj3+q/4qj36Wj8wZs9BG8tGBXtEymyYEkQ
QAbLFnzg/WD+z4/gmx0kU9mQx+iUpmnrWDUWSxuRDu1ayMal8jjnUlkSUKfDpcbztxh4zW4XJp7t
YjZWloJuCMej/P/YENjVnY1n5VoCVZ/KOisglaHb6CxDMrodJdSPi/JJUnBSLG7dFdjJFHignVc1
KLiwo4gwgTEdHhBDV8DLbNAYAOvGszRFTqTFzphp3nXDFEnhdLTXktls5bQLwYt0oA0rkJ9IRwYe
guty9vRjexrOn8IAx5Y0bRdKjeYC5sOvI9Gb9u/wFW8IWxm8Bx1le8Dg8BqRMND0p3g03fTQIczb
bg5C1dZ0YjfzbXDi9mHsCQcU9uxwK56zQyIPoyoXaDlOP1eO79yjk9MfxkDxrd9i9lLBh+PpfGQ6
xz30sAillUy09qQaiCmiIplICFdD6qgxxEnVNWEcvWpR0MpvzPzA03Jza9Z6q5t3np1ajaYziKCY
jVqM4yyrTpffFca/79RvzYlfL86TjEUdox2WVlH9bTvtaJJe1Izd8xXbw6xWsDkM2nppFA8oSevI
mkGye0r79BMG15lr9umJqtJN0RmuKrUOgi/AHOk9q9UDnXs3jwe/ANWVZZuVqyjKY6104/G6De6m
bNuft37uzc+TTalL27WtpKRf6mMdYDMUtYNg7Hzrhn0bZeGAv8DqLc67FHlDtRLvmVCtcofEtbtU
s8Cx7CZqwLwBWiWGWy5QaAdltKpyyrtwUFHU14EdZI7eIH2fgXNaKXZ4/Qp3UyaC5XTkoTsgi1mJ
wTJawurM8nZpwH+YP7XqMdFFmxH7F/cuh7MK8MdFrQ2KQdDu/bGrzJFEo+Wig3DvBQb4qGnGuznM
rMPcLU49ZyAdpu4ifWC6CYb3fhTOJmqJ9f3SQRIt/zDjmAGFXDNer3+WvdQAr04dwHIEWG8XQ6Q6
dn8x57fOyLjVy+hjS7F0qsqtUdHE5qACLmVXOuqLIEQrO7d4JpY7W7sC4OZFtIqVZ0cLqJ95JgBX
7tObqXCYi8cXaKZQLcpFcFl7tnwmmrNlrbSGtAcvNNbXwMvYONFxfui8yVe+F8F4EBLW7a3qoGZh
KDpoSgzAtXGhAHhhuVS2OGrv2TlefImroiTmovWuOT/NxAHzpZu07hpZy8xb3gQfeNVHLraD6R48
VIB6ByLFBTxSN4GnmEjQ17vZrdTQCrJPAL3zU/sYOZhM9kQWuKtSW4lcNqFEqdFlFBKR9H218GBw
0V+oXMlVZhyVpE4BqeCsFRx0J4TgoMSyDeCMAIGa+65mnxVapqC/WrazG7UGYBwo4FzTCv6muhns
sgw62fxtGhVepBY7mkAadOSe3ZK0AZxmAbrCqgNNTG2+xHT0sU3rX/+F6w+4/BLvP5Dz6Uo7FxJq
SJgXYV9mkPsN02cF/7ouZG/aExz1Kl40IGIEZDXnn4BfA5ixPgWrAL53ATCLQ/N7hS9NjzY6g664
vCCUyNkySMOlWY8hMb9rU0cB/aOLIiN1qEvvimMLirMPlZnPTsl97GLFtFEJZA5YmAxkX49XnNTI
HWvkq5oLBhNGfUuUBuwElzOp3BfMMSSWTtjIgSmjilKZDsWmn4Sl7oo52GvB0L9vP3xgGuhMKPcA
qAyN5WzEUTENh/Km7dCPrM6cieAsNrdAb2kVEFFHmC7BEPrXevnXfLgq2kobveSSfKuu64QlkIHy
ENLVx9F6FGj+/tcxVlxRoNNgYOY8ScNgUU1tcK8hpsyzo4AeDW4WwF5uUnjGjeqQH9jEFHED7QpF
zwFIVwBgMnjvnrexnbfA9QpZ/iVW73T56SOn2gjgEhrVakDNE+Heyq9mKPvDt8yjLgBZJ8RIYCz/
tr3pQyFjI5JzIYU0A/u6wJnQu4hCzdM6N45dVUNcXnlkI8kbb8Vxedc9bqRybiQF1BfRVEjVZ7ez
nOwYHwbQzwF7+Sd2XHp/8Uu8DMWuRCSXcyUom9J20CA3Q0sjcZZgXcI2TQzIRx6Q2Rg9mMEsodD9
sUC5OTHnTlRVZlY1QvJaCMZklXGYDitExOLqlYPXXOFJXvpDoE87aT/m4zCJhKR/rXxxdphRYB1M
ZYFrtlwSYsndpyeGWZ/JgSOroVazN/yaOifzBwRrXyB9VZ2LGPgunR/lWIqS9KNKIb2GdEN3oVo+
dTPcOFA4iO7KryKZ+9/3nwPz4xwsyuIoLtUmLKTPrH2Vx9sCTbDr59pLZzeXyg9yFHM5GmlSlqHV
zyA31x+YqXyyRvtJo5roCkXn4ayzbdR8NAx8QEuBkzNdkMknP1PgL8i/1tCXzS4ADTtXVIcSHZEz
z0GybeQv+HKlbH7O4e3KRHoDHOdNThLRAPh+SrFRk/UONu9ttVLkhaLlBPq+zysqQv4z8xJvALbf
AsBNBzggh48F941MzhpJl9RWN0LmFEx5ILvU9kDuCWerxp4JkaZxQDFK9DVFBsFF90yrbA3EDf/x
tYXfVauvTWQndUf0L5Tct4+FKGjtzQhsnYDGBXyTDos9j6CeSl8wCICK22C6a1/Pk1x5cEwHoxCp
r2K02VACUT4j/LicB6prRUsJgErDfHCVoMCS+X+OvD77/nNkYXgRqK/OFaPtqrAXsnqBmB60+bcu
B1r5mkuH637gMhsAAiHmgkwLxWdb1znbtIGULemThkm1Knoyy+GkpSKkn8uDQATe6jYImVdGZk5h
8mhsiiyCCKY8sbY8tTUF4hU5mWXlXT/MTln4XBSnJVI7LrM26zX2XMHO9yZ/yb3plvrzt9QH9Hyw
uHdmAHQP9VCG2q/rstc/fR4nzkVzOpL0DSExGfqwKOwwqZHnm8zVm2+5bfkAZnClpA6uS9z9dO/3
anIK0nSDmsSFUYdlKj32vfSrVguBiEvPjUobBpCApW6AfZpnaTFaM24akmB0LO7dpUgwt5CNN1ZF
fl4/ys4LXAXhug2AKWD4o7XFqWEuN7IGRhhA/4VKQF7oDTuA9u/n7MV4i0X+/Cqy6Z3LW6FKAWlr
4vYNfp0gzlZUB61iYQ/aiEIxncIIBWe6dJTqmQguJPQUQ5+90gyhEgNkRUdz3klvBgPp0ui1zsT+
P6nh/rGw6YENNRQV+L6ZVtCUas0wrJ5KXpv1sZf69lPjTWAKzh37pXWBTSm6zB01wUn/kcoPiiua
NIxFzQYsxxdHqdU8pSL3/TwJXhYiMZwjMaqJppWmDiEpb8Fd72jYQC4E2eZqppwZnx2F8yA9ymFW
SpQhtKtPUjEcGOAUs+yzTWc31lqnKIYHJRZ1VHc8JKgdoPYr5YeFSuJ58sDMcsGIxcRCosVHOh3z
jHmKCvjXTLCMtBPJVEiCoSlYYLzcwNdokWvqiK3pqv0loR+xdM9pNTsTeVPmxsdQlDM3P2v2pgPP
MbI/jYvgendqmWhxAuwNZR5iAY6Gc1rKpFTg3WEsVGn/ZsQlc7BO4WR6fd+Rxo/L+Gejkj/pNB6B
9Zg4g1Sc4pSKIEp2zARsAMTCnACmHpBpn1845u2URm9qFsoZBttz9Z7JpgC2e0dZz0Rw8UDOuiVC
oYmFc/lbitCfeIkiUf1gx8OgCwKWGA2++ZJGtcPoVNYX9QAkLiXoyK1hh2CBOpS3cyAPN5JybEPh
uOSerm5k8t1/rL/nZpFAph4uaCmhOJx5OqgPASJh4qk9P8sO+IVtTzled6e7n+z9rAbnTcvWssaZ
ykNY2r3fok+CCRrBm2gvCm3v01jPvknia1Jas5FARnak1q0VLAfiaTlKkTM6u9QzKd7UolfKrklq
K6PMuktigmntXGisN9g8b0YWGp8IShe5V7lYY8WCG/OBhBXCkYrGDXaSaRjhRqR6LjJatEWqTYic
oDfsWYpQdkIH5QcFy6Kh3pgB9XKXKc7wQxQp9rXn/bBcnO96S+mjHOaPgVaHtoWD7NOjcKwkMbzr
CiMStSrU5mOCKzqmpMYhdYl8rlCfMZl6NyzG8xSVglC/a+ub++R0s5WGHIDkLQutGGQpLYyD6uZt
J6cv14+0bwPvt8fpJ7PsuM77gWE1PD2asZ+gJXJdgugkXIjN4C0tS8b3WabaX7L5m5TPX1Q9Eqyr
ir4N53+lGFNiSYGAl9v2c99UroaVbLIYTmYyQchbfzEX0FHmlBFswAVkY3f6XA0kkDIQWQJAyqzb
GDatTD9SLEBISBhwne+t3Dxcv8F9e94I5PQu1SZZLpJ2wCiWM/jpoQ5Q53dTV0PdHy9UMZWi6ISc
9s1Ta7RRBaUrZXKy5PqUA5ajoKbbatqxi2pR1FlD9LUb5bTQGHPs15eQNxjm6PSK9TzU8bHVC89c
cLNN9xzN1vcxGd/ksRGMou4gGcF1bW6XU9Birke5mfA55agPWrv5lWK82qn1EeDJo/pQ9MsJ6Ben
ocJkwKCctNF6JjU9DswMjUK9ySryqZek05jBv/fjKQMCONZHvMHWg+t6sGtJmx/KqXiq6k1WDlAD
OnQ3o0mOXTN4eRl/vS5mP2Zt5HB5hlq3VaOt8TidnVZFJ6tzwK9cufobxuY6v3owb1GUehBIXYPS
FR3g355RExXdNCGPbOLiFlwPwTgagV6nN/BOHp5UT2Sx72x7+d6Q6rNmVwI1EBmZxd9uNie0AsoJ
HvpaMIC6xwFwlWtRx2gdZOlergObXJQe7KZb71dtcVdtpHWp2avQ/AiSxfSQ3jBUn9XsDj0GPwLf
oqeM4fWLXs9x5Z55oMhIz1obGzkDqImfDP1TWQCUXDK9SbFcG/BDBdAtrgsUqC2PymwCKnxpVAjE
BgqeccXDkizuMjWfr4sRfUAeg582y2jj0b/epQqVRUkoCeLoRn0bvNkzb0dMqgh0VnQyLhAUjUqb
oqm6sMe6HdGQ9Kg5UAPBQi5a6d+ZFTlzUjwa/2gzbawaPFTXMhTIgaqnIVzHZR0D6EUR1HN+XXSo
i2gucTc/eFdQfqBgtMs+WQzIjZvYGbTOYaVoDmb/FtcaDYKpBtKS83CaUDuK2wyRG3QlmK7Wb9Mx
95NaF3ys/ZOAFQX8ngT8KJypYdG9IV2NQV9SZ46JkyjscF0DBRJsLgc2O4qmjglFb6K7GjsuUSbw
zLsCAFcoY8cTewz8FGK0lEuiUNxUSbAaP2ZuLCn+9TPseoeNiPUnbFJcnKEDIzxE9OTTAgyAkj4v
su3FE3VLpXDmMflIemjo4MsF59UKlHwuUI1Zp3QgLQ9HTTkoVu00VeP1IvLyne0d2M9GDJdhTG00
d90CMYTejBRdXFo6a2BptcYvm++q9k0yVWeyKvwjgqDZ90zvwjVOOEBrE7W2YESyHK7YyGTwMi9v
ws6rEv8vk60aiEj99nXln3vVuKwmKapYLWzILMfbEamMTUTcHfs+ycDkpA3eOQxRciKwD1A3bbmg
xpRjxThiFdAyrLgDiLKSfEa7EVgJzRQhksbNAUgraljSX81InDHVnAFIMuB4B5Xw8l2tOyFZ1eo0
LqIcOAAMUIHjgcHv+2BvDeZDkMNEhcYeyx6o/ADExSTf0vuEEmBbIH0vyZOOcko3kQ+9FDfiuauJ
K4vFTF9Q88tV3e01lL6U/Kdi576cq7+um+yu/zRQRNRtcKBiG/vcgpoRpIaSjVfpiMJCKT8W5eza
onfirhAY6VrfRnWbH/GgEbZeaqkFNiLFoqRqOGPzVmkiDpP9Wt5GDOcNMjktgWkDrTXpn0r9OtNv
M7QqwdSnzD5V6fcCtVNjuZfrY16LFm52LQZ1L4QhE9yevJVicxEwNvX6UB0nzEQeWd9617/UGmIu
lHIjgdMK7KpbZadCgqSyyU2J5ptWknnYLnotwNciqfQ0FjLwk0WC94+m26pqy9Y67nyuImQaUIjS
UU2ndX8grDRB20Jywen23Rw2iP4jhZ9rSNJljkEcPgAi0Bl91V+fqX3tRwnqTitaFHge6uojb6KN
TO5Kq3k0poxBYSptDpX5pWjnO52Klj9XB3354d5PtkbNTVRsSktfVAopQAV3ouVkssIFIwyyFFG+
daEiBuZj5ZXVT1sJIGXuPLndxXlbKSy0DYz0mS2IAqzA0FHZIj904yjNn8pWEdzh5YPvr1CMpcuo
YK/ukjteDMiban0SyOX9NICsEFsFzW09ZUE92c5c3ykojk7xc0ResCkGLsMsLKWn67Zx4WDOf8PF
4Fo9t02MZXUA+XpJmgRjD8gRQ3OvS7kwBE4K5ysNrYHp1RmYLKzf0nyEoH/72IEA0M+BfwZkrKZq
cpaWZNFcjROagEpXO210q7a1I5GX66fY/WAbKfz6TmTlhayuUnqv+l5Gjula+pF40yPzMTJVeQhw
bPD+Ne7c+dksrqw8yqUSVS0ur0zUu5ZieQhvgkLEankZA87EwB+fa6NkDaiXg4omZGw4gD/cBWVs
jYejfAIesBuNo+amaR2YqfwlA3ibasw3Sh0Jei2XCeP5r+D7ORFj4KuW7D6cwCRUekkQ/dI9O0Tz
5bURvBsEnxNU5ucnHgazB/YVgmuDlmqwot88VqHUOfY3BjA1R/XMH7aXvl5Xoj2De9ch9F/OhVqk
HRWrh1BryvzWXJwuAsaZ+q/5tP7eI2ZR0U5SbIO3a60DnE9c41WuN/FzUa3DPZ+MdjpShoHl6Vuj
1E4OCtPrZ9sz878DsP8Ryr3EKpQCUlpAaISYY8lvsyGoNl88k7hTcX4ECBONNqUQMNDudlzSNxLp
9yWAw7S6cJe59SqUVa6f6f/Qkn9ukgfd6Ulu0onAQ8o38kuM4VeMWgfE67we1bjv5i0jgCEQluUE
V6mt/38T+kq9nBo2KR2qKqDqrt0GaM0rWVj9VN4brnwQN3T+DwfwflAuCRytpl/MASLBrXSozHXc
wGcYyZyZi92E2BNOgonOyIX3kimJXFoEb1B33b3s3OTz0DiAnvSNG3KL6YbkUdijuyh3nmuQzqlo
MsZFBw+DrF0yjwbYzzs1bI1jV8wotYKwBZr9RcpKbwUgJ6b067oyCU7Mz2jlSiPj1VMwrAcX7jRE
zpALLOQiZeLOx+nN1KH/smLjhrS5N7N7+ntI7+BpBPH8MufkxHC6kmsGmQktcZCXCISzXqEjX0EJ
1cYEQki90m2lgyhHE1mivp59YxNVtRgdySF0XS/RUgdhELEoSE8AcDbwUgHnmGOPjkhndq4UFRLA
ZmAdjsh4dp+LnWsWl1RBbWaevxfqQ5f9BgadQ8jbdd34S91wlu1iX1zTbR0UiNZfyPRzOQYz1cI0
RxRSlca1RvKlSbXTLIHcLFlQNcu+IPkJsnEM5oy+SNJ0F2fmXVdgU1m3H5q2uiu69jQy5ZkW4z2y
3a+pTp6NZAjSxhQ4xR09Pvup3JXkXQWKonV+R29RrGqmInMwbShYMt5Tsq0UPiPJgPJRJc2C7d8A
/fQAS+HoDOjHlSik9DEfKqhU7n5nDFuhSmmgu8gPplpUL0DBBtAeq2eYhtDQvY/k23xqFZcSEWLi
nrdFZQxzcgSzQsj+uSustawmqjajUJSioLiCxeWpBs6DKRgAm6hg9Eoa6CPTLH8xqIclnECh/xo9
fNW499/w9wNsDGqw+zHBYA2qc4nxGRxMPxFWnXQcRd5iV102cjhvEYNLfCoNe62iV98n5o5flh/2
fe906BBIMTCbXEmIWreTZ5lQQlDdYx0H18zJtNVUnW3aIVcfkWQNelG6UYqy2MyKxL9uuXuKYyDL
kpFmrSvGXFZSU4l2WY1P2RZv5niqo4dSPsSLd13KJfrfiiexEcM9Fxewygy1hecimoQJZokbDHMW
YOi1ExXoDOkDbe3XaMSufzJoo9+nmKoxdUnxpHFht9qYsgozGglATaeofrn+23YvGxOfMiG6YWPV
89x1AQOnJHXOutAcvkjLHcPYi8QEt7ynRMa7DL6B1rb9Khvvk6X/OgGuyPp1/Qyiv8+9f7DVOC6d
hMip/5FyYCH1/+0BuNRDjsqcyAwCWGQ5uR1owMa7foS9CIndM1nBWB6mJDAHfv4d7A6upgFTOup4
mFiY/fHUuIblDAEQWdElc1Iv/iTKBXa0fyvzb7l640TwmNEqc8hZmLWHwo6CAuB7WuUb+mfB4VYz
4uLjVhBPfVTTdmkaHZ2k7Ngf59gtP0Weds/Q8HEMNwIOAmaQBDqx56Uhc11nRX0Sc46caSdlZ6VL
iQdHXMA3u0Bee6Y3li/H3hxok1d9Fq6CrJ/o8pTvEjkrrxu2qPIEX8mwBxL9UQ70RN3ibr6rgvr0
gdLC9nh875a1uU4kdAwwZAwksDzzF3UMqtYUTO7suAdLsw1znVMlqs73AOdK06o6g+kS4L16Q1q+
ECrdyZ36KFCR9XK4yztzkdyLYmRR2gM/Yg00gOO6l081dtzvMEn5avv0KN20v7tn43fyKFyl2Tnh
ylqCxRYM/q3rA+eGV0WFJGdyg3ooaG181TVTLPIhrPlt7hkhiMFVr3ZrrPUJnOKO8Z3J5bIIwlrS
AiAYKTHAA3rMHbayUzW1o5lJcP1ud92jsSJVKfiKBt+R7sxeHxobtexIN8OJVodhWF6ui9g/zLuI
9f9vPIlhLBLWBjHyHqnspu+Lx5oBOLWob9RmOlwXtecpcXH/yOIbVZm6dJbeIdnToJA+xm1NbCJJ
rmF7s4J3THLouvAj++prDN+IXW95c8R2GuTUbJFxDcUfK/sf0q5rN25di36RAFFdr+pT7bg7L0IS
2+q96+vvonNuPKEnw1MQIC8GvE1qN+6y1rMsATVSuc0KCQiKgHosKyvpd8sSu4UK7uzhR4hX8OWT
U434ZCIq4BhkApC8T/14YRrMgkwweRw8NdHPLgXAqh3iNhiE57HPsT7BqelR3f8s0USrkk6Lf5rb
QzkxTptqHvxZfNW0yqqnl5I8a5XpCcKxXyWOop7Xog9xjAMlSl+ISUWT2vUwNG9qf6RM1zNmNi5f
pMQTxNg8MKy1uFJRvqDYf3FqpS/VtlY2ui3+mBw1B+Bsa0dOF2DkGIgiYHexgRFgt3v9LrnlLZry
/hbGD0wNyB8IwPMxrqq/VZ3ktgST3FJ7LyY8aJjz59ZEYEIDWgSjzkxMjOLaLJcVs6tRkxduPiar
neX0vZL0mFQsl/3UDxhbWNrrVpD6GzKhvJqI0UHH/NoY4fvrU3sz6hOAeAZ0WKYZy6QZoEO9Uuuf
SYO5W4XEgxsmw708DO2unOY1sdqs7Zy4GnuOupzxayexCaCRv1tkXK4TthGRvqxZbU31VTe9XtaT
sznER/QDGMvvEuamytK5hKuZABdhGLbkRlty8xf0SuvzVOGca8OJdIW2QfTP9FayOiRNRofbJjuu
nhdXe8CkVLA02CQV+hsVa1gywAQ51nD+Gn8JVWlac+LYOnVeVkJreeOi3MgLeiNFzEsAzwTZ04Ox
64fakIj6MsJ11VhRz63+TrPRjaYAproPe2s7DO9hedXjLsuzRUN4S/rwknSkLiLARRnrIi1Ae6q1
XDyoqm1OktUDR9ha9Csxvm5IaS8ktUir7NLBdMZM3FxWINa2KXSOjjktEVtgGqDEGOmoSMRDBrvy
cgXbsVLmlstL1waa2HJmMdnsCYJ0ML1oeEZpNE9jTKGp1TiqpHHxADaWAldeCucgkRySYNhNae3L
p/rU6XmXpoAsx9QxGobk6XeNEcZ5jXutWL18aWwRECYF1tpK05Gkm1UVsRWcgdWhdBf9RdIjlyP8
jLpqGKHBgx1NX0lm2yN9jiUusUBMmuxyE/pNa+eo6fcY7LZlu3C6GiVM3sbEZzQmGvxPhDIBQyjH
RRdWRKZssRa7lJziGO1KD1TU3wfQOAveo+JpAa2eRhQLiGOhZ8tpp+IZPUJ1S5nqECbaOpjsvSsd
oGMGdIWxu2vtJfjn+0W/H5ftdKlY1hQioDv6CsZcvX6jvCZuYQPW8Q00o4W9XRwl4GHGnnERUF0i
S1ibRCNfZ4L/QkRBSAwVwR+t8wIMWb16iA3J4agP1c1PKY0hEyT6pgEtYq4SFRQhl1vMGeWVZfgE
DRI69No71KkbBRRoCgYeuPH5+s+HUPY+q7XGOFsNoYDddtc+tEX48axHSjGlbi/m960Uw5gGO2mz
L4NYAGYeRJsYirVCMwbxhcwBZzwXaHDZv26BRbcQ+6yeaw1GJMXToQDVFngwiTsKhVUlja9XsZMY
xZcS72S9zmBT4123guZLAZiirv0ri/74Y9jGzhpnA7YlEWVVa3SinaYAE9VNDDexjVsDGKLj6gtj
sL5c1gTWN2tUx0+kMk6s7BNMMhowaTXEaoL0NZRVbCddY5rrnz+hfxNEHdpJfNUqpYUkHdPHhWkj
1qJ7hCXgkYeUxDsPEwIEYO8kLa0IYy/pKq5KN1WNW0VB7UEO7y9f3XlT/aU97Poh0KwmDBigF2ak
AOdNa2dVZiBu8loVn8clf/9EKlPXm9WwaEDkTN1eCAQ6ENAmbnqb+POW+vrSNUQLqPo2ryxGXcAF
F8EmREtU1LpQRqPf5imS4ScjfcMwrDU2tVfKV3VY2CFvl+JsUPtQRjai1oAxSoANjCGmRRkdPHiy
MOEhd56XYRCkIaKmgTHrdz3M+zElgrCiv9jKXiJ5UjpyEvJz+TJU/UMEEyYndejAZCfS3iKFQ2rs
eSfAjFFwc/OvvCh19nF6Iozx5E0itUJBhal5eZ2nM8YiNOwSmNHsqUAmc/ROv23UktOl/QxvQZXy
o5jN4kSr+pA1aoVa/viUvwzb1dM9EmhvgpW5FB17VDzdx/6LbW50ipPIa2metb0T8dQNnHiTsRVX
DVBM8CahW6roNhbXKRhKLhv45+XU3w+pMz5rjMQ0NQF5iSRLtMuXbKsGFHAJkHWbBWhBeBED01ng
zhWcVdGPw+mMDwvLrhaVHnlOYmJgTh43i2o+/8OjvSevKqX00cHuYrL5oyElw9qKqeoJO+OL+URX
p2dL2cy2bi9Pgo/Ya0ce76t9sgxWKvPIWlql0RYqVdzSVZvuINg9ilXAB/KWoOFFHNY0fkpD15vi
4Rsa+9waWj1HyS9UkNhk3bGLWuJgFjO/Qbm/3LVSKrqZHlf2LC+6bGGPSVUAD6gITpOjPRWPWv1d
V/M+2s3rKl4podAep1IbjiSfYVeUqRol+7r4NkhyXTpyQSrcGQmnY2mmw0vWK9oNNhQwhhYWUmQr
M3AVRXOhSGyC6MxjionkAgQqjVJ3brxKZhCKUmilQFS7UxNZfg0BfLrHoPx8m3bNKzjnASfeLb0j
V6DAizphfhXLuR4P3dCSoBJIFiRkljEopS7r176cRLfU9e/gjqkD0hHAFemgaZ/zKL0zjXBypkFt
rCX5ocl1++OydrEK/H7xJuqspiwDR4VdOiqGtDTacFa9NDesNNwNPHLqsw+9EwGMhdSYBJ+6NCFe
VmHabbhTohHvrBZrVJ2DRqb/347DOJthAYWpROLVWxriEvMuXbm4ZGzawt4YE5XSKqxVZciIJwTU
HBU3d9bvwFvbaFZ6lB8qJ3bze+Hu8rk+5b+sVCZQzY24tLJSrt7/55eyOOhjS6BTU57+BgTYtrIl
keNWedrBRCzJTLS4aEGLvfSA24j6INRI8C9OJoELE9i9BPgiLJKBgDG7Lk8V1QNXFbb6Jh+zF1dt
ANIGYvd2hi6icsMRyW6O0Ms8Fcn4tirOYqkIp9UzO91Z1a8KQDRBfpxiGjt2AeIbJ3abKM5lqecM
4VQok75nWmwOxNRXL2xRNqrzY1uNVxTRfcrj22h8uyztrP8GMQ0Y/CQDLRR25gNFkLlJyax5xqHe
KMD3MG0Y3BHFYedvjNexGejPG/0ljTCTpn0mxGo9rth8us2xsPgjKiztFXu9O+ABAC9WCkJsoALa
EsBMEM8rCH56rrLimbwbO5qRNGSL5il+6E83BYCgzANWBIiveOSAOc0cLHExx9fwrvj95yeZTTjJ
cQZEGKwwf8mOxkPuhBs6OFl/Mx/EgFdq5d0woz4AWCBpCsJxT/KNbelhygIMk73PK2qc824nasMW
kAGaoxXmJItej2J+W0duWkZOBZswU16RgSeKiQx5Uk7Yx4FBEAXVVGNboc+ekoNRlhwvdt7yPpST
/iEn36lY47Q3lgnsx8tjj5aflGVevTwnUJCGu+z4qfTF6iITH6TRyLCaCsPr3OxInM5PPf0m2uBJ
YTeecF08Xjb0c5nT6QdjAkPR68ukI+3xatQzBQWaMXVYCMQYUmK6XZltwq51L4s8/+Ew6w2gd/o/
c8IhwfbKYBJ8uHDb5RmdvtbNfT9yYt654IMhJ+xpSTIYD9kS8ZxWetmr+GwJkqiqvo9GXpnyrGKc
SGAUw5gqzDHVugreErDjDa8Gkj8y7FP5a2lwBv7OBvDT0zCXppNG7vsO9htvxLfuSN9eysY8rHaz
QcYZAKWeo/Xn3dPJ6RjNmCVB6yXqMVp0nWeHNp1Tx7jTfRSDb3lv2/NqfyKNSRVWUxXGNl01b9oq
23Xf+aFTPuoHrKgAT2p6NDlMKhzlYCs6ba5qAACCDhrTlZF+rYXXyzrO+/1MRJGHqF7NHMcRBmMT
9u0+NEXOEXhXxpZtOhmZ/2QUBDmdaK8O+AP6r4WPnq6n2kbrN/yS9VmRSIFlTK5gDxt7YL+7wknu
EtOcDNQAbtu9QDkLYsdwBicCIjGmRv4GSwKNS6e1KeoOTyUyuVapJm1ZKB304n3wPnPn0MmwFo22
tT2+Cvxi2DmHSECrAeJiAu5NtoWFtRBAUddk8dZ1RlgBqE26HofoeqiArT0qlta/XVaVc+4Qz3LK
LoMtaTyjfr/TaDABbltKi5eQDXB70TGTxH2UP12Wcv7TnYhhzLk36yzXAQ+AizS+iBgPw7jWPfpI
bhys98k/rmy8f7ePdxs7jSbPcd3j8Uy8eXosjS8Fj4/ynIGRk99Pf34SlMvZiOssBYAO1rXfSJ6/
1Vw6OKpan1TvRASTYIB1VYsjIyVe61HuBHNnpJZ0q25VkL3UB14gPt9kPBHHRBMkS2M/yeHiNS76
NEB0rx/DvYoMVAwSXu38XDZ4enuMziWkjUJhgs410p0ebsZsoxT1lVpOlokxtCzO3Slbg8sayPti
jAJWWai10HTFSwE+Z6kJ0OIj2bos4w9a/qsewaLlmJ2WjomSUS0HNPWN6mFeY2tsiI9a0Cu/fkf/
5gsqwg76isDQq5aSlj/IAi3EK1BatOPS6D4JDQn0vNE+HWSPc8hzecfJ12PhckqxVOpyhm0N2/hO
ssNtcYwRnQFuF3rSj9VGYm/P9/k9NyWg7v3ScRlnnC2pNsRYt/GWbXMswMf6Y7arO8mqbd47gqMs
BvNcQdE5BVBEj3RnjB/1evGwNM65xnN+9ySjYlsQQ74IJmqUmldVxz67whC1VQh3evzA+VpnqwUf
mY3KeKppLvBwjxGmqyLfjeWXQU62JG2uDbF3Z73dAm/7SyVW2BbXOKX7c3pyekLGgWnNGBIxwgNT
k3dNd63My6GZHvUZk3uGwrFuXrrIwlh2iQq8hQgZz7LNjqB+O4SYJlscqhzoMPPsnHeprAOLpX5e
I3w8xZ8BfI8m+ibZdBuJi3dP74hV+dM7ZLzWOidGaGAGxTN17JsoKmqQg5XJvNs755BPxTDpryyO
TQymOdUDbIYbBaAr6OxOQ3YFnl43f1godjM4TMSbUcOwh8AxhU+Nx/dH54eOsshqa5iTVVLx6Mz3
8XUiusU2csO79ajdlt8Wp/KK2/qricGhZ45tnDPzk2OzmCFxNQBcEvV1xLzsG8a/7AltLLS0bNop
iFKrM6zkitubOJdTnkpl3VhoFGUjQ2qLaUi6zJngNZX4NXY5GzR6pJv/eErGmcXEiJqphLx0o23L
6xjyUDtoA7Kd3WGTu/WrzLtYjnPTGKdjdqsxiuiceek++qZtk2C6j2+Tg3w0D6Obd1gYF4PwqL5w
Tsq7WcbjjFOsLErxXryghAmZ20rAwB+Agd9a2q41XN67kadA9B5O0kCzGxKg0eORn8bAYpzLJ1Lz
AMA5pqkxriYtFBMw2XA1Kaav0AUNiC95fGIN3hdjHI1c5MMyVXA0Y/RNEF9iQbBAbOjEI2cUhncc
+vOTGyvaMB365udxtnKQ+bI/wG/yPgxHDIs/oWWquM7ru4OOAjkwXdkn7t9AhuZoHIs4oXc9Ns8l
KABdo1Ds0gM66GgpFgFFBsDUHZ5lceKBzvgONe4LY4nxmYwhdJLoLSagPVl/XLYjji6wjyel7vVe
UWBGrRxZkZxvmvVaFkW7woLUZUnnS98fnp9tfKPq3WbGQEU5hp9RNmMHiLWgzrIwqEofOvfhkRu9
eedj3ETa1hPYQalyHOo9Voe25o4QO7lXXgxilYh2hdO+RqOn33FOS7/OhWjOLv+JdYYwG0JbFD++
hl46c9Bb+qHarAeBX0Hj6SbjOcoyVZVwhBPWDvndcgQiryvejq7gN3jTCQ4PUYxXI2TxSWOSyviS
76eTwXg03MdXynOGWCp5vZ+UVv76X0Mp+96S2nZQM+p/haB7WNzlsH7HNK56zPbG03oPn4xx48vf
8LzHB3o+Ft3oXD+99BP/hVmcXGow0Oip8oMw7c2cs8rN+/305ye/X9G6sQtLJM1kjaw+2/bLyDnB
edf4cQJG+4k26kYv4s7M+oupP4OxY58tnioE7ZrYo/yKvr1/+c7OPoslSjnw16UxYVJezDKeBxhc
52oF8kvQpLsrPL/5pX+AlfMB+8+r/odARvVDFLQEaWjwlTDimAR64gmu6sbfUK/xq87OX3mD75/G
lH6msB8SmfgpCOMIgl4aP3/kkYs0+m1oUBWl4y6GU01W/KhY+VFoPXUL9i/3b8xMn3sdn14yE1lb
SW4zk0bWfE+HwYaD4PZWsY8DMYjvOR+Uo0Pvt3GipQYWpXPQg8C1fB3eiJcEagDHfcRCWIQ8lmw1
T9yBPQCLPLG/3FwWTr/dZyf666bZgaIqMXJ1RJ3Da8RDmNyGZAIj3Y1Yfkkyk2Mqf3BpH7Kk363R
xEiw0P1sQ6tPxFH3dC5bvy822TW2mNz4K9ejnY9NHxIZ/9JGWrdgPBf232xARWwpmBK2c8muUFkH
SJ0Gn4COy99pQ1MNvXSvjOcBfK6pZ3hieo3wmGvDQ7kG+lR4eprbhfw8ZjxPSnhKxDgiQwG8iy7C
SCliMADCHosg6azyunDDjQxaGFsEk6qH94m9oLR0zO3LevSH3OPjqhmvpORNL4rvaYBqoZ1whfTN
SW+ttcCgGNCtc2u8kQJu253j4FlM0nLsprmUkPFMoFWb97VH2U8NRwcNBUb9XABJ8nrvPPfLIoUJ
/YSpItKgFRnpg41slTJI9tHydS7XcgfYptZtJlDh1ECeOK46xrhEs1NtPAliS6uNApNOhsnDoeNe
P+OvlEQdC5PWUKIH3bSMbe7dGRvFmbeYXvOKu+hvxAWqURdUnN0LSGWlFfJI1LzCeBrAPT3nx1nl
sUz+oRT1S6/YYX9BkVNBUjsVet3vaWMsdUZL/ip5lYcHAaczy/GGLKelWSaAmatxi0W/z9IYGGmC
I5JrTFzapsHDCebdH+OcxAhcMaRCWRRcDxg4AlpmiM1FXoLCOxLjiNqyWZpERYo1m9+aDO/QuC2t
rPJF+aFeSoXj4zkOV2a8kAlO2WHOCUKZOlpN5kvgxDak65qHmfNpxpfJEFj01oTkk6AIMHxwZFS7
6k3zTUvdVwfDURwFfZ2swptHchbu7A1XMpMN9W2TreBNoukX8czEmm+VhwXry6igZzZQIZQf5RFk
qxTx1eMN939a5WKPzSRG4oyHODAMaCr2s9o1qEcFSzAz4MsaR/QqINJ5Wm9pq1O/lhKXOZjjb1lM
qlpWmyU18AqSZWLPAHVpuAs1nMjJ4sNXolilkQgbbJ/UwZoWy/wRoxQQwz4e5a+DYOW5JfjGThKB
Vg54ON6DlhNI2RlEMc1wxAEqTPQb4MlAkUbtKlmv23LbrQclfL4cON8zrAtulF0gGscFdMgpNHn2
Qh/wodNhDlApANvkIfba3WibgPG1jKC6yg/Ssfmu8pdoefk2iw9XJHI0VSa6o1SnsVt9hZUyB4Pe
CKY5XTGjw/N0mZyg0lnZ3SPvznnhS2G81NQkOpl6pEuTPToABsCuzNhb5W54AmkpEjTzWjrwOL85
uszOFFWquaZ6jvG2VPSizDwUZcEJJzxfwSLHqQRo5ObPEkW9mTfSPYbnugq3ar4nKN1tvs1uix4w
VNz2HscTK4ybwrtXW6sFnqJ/6gFjhvrtdpqC2OktUHDahgf/NF39DYJvnlzGQ42qMuaLAfOd7Ho/
feuOoBBGRV66yxKsfJpbbRe75jOv4c61Iib/Gaayx9g8xOZPypcBGCxFAASUCqtXGir0gt15zV7F
U1F/WB8KJ7ni4e9zwiw7g1Sq2liLVIHlaVcnQzBEhYvbt8jwHJU8ZiBeUsTulg1ab3TKz7nC7gEI
OhjobV15KzkU+YGb8dJ32QUPxc4m6WkoJkNRY77q0G6wqPBKalc/Tp7gt35Xb3nyOHbJ9nLFSdfM
RdAwxZiiY9Rdje3DZZfLSbzYJm6jAdOhAGqQN6adPUemo1SHteTNeHM/EpMLxd0gk4qm5NqXFlPX
qE5uexfVO1AA4iNx3l+8M1GzPKkhmEIOECRwVHkkF9xZUIJM1a9Irf5HMYxXmRZS1nOHYLVMTpFU
vga84jrNOStAnBRAZXyITqS4IhPC0Tg31qqLSdBUSWrpmflC6mrxh7K26njxLqsFT+8YF6JrU1jq
8QhE5n4JpjTxW9O9LOHsWNBJVYltzYqFsuaTgR0Kxe836OKBab3YiPvMmwJuqsjRCLYdm6i9HrW0
glUn3+rMr8NvGDSxarzM5eNU+3PVWJm+qfq7RfqWkWMcXktSz3kOcK5UYyo+QxSPzWj2qxf3204H
OCiXlISTrWnMIyrMMlBvdPC7NHMhT1iecoxr0AGqLuhrWpTnlV3kgKQk3uVbfrTjnY/+/DerG+eO
6DCHgTx1pj+bHE/F+/2MC1mirquWUMJYS4Z29jzGAIoivBciTwjjOnKlVaQiwQRSU+WWtoC0NCw5
fUpefsf2XXXEj1RLEEJy2W4lC0MeR/VRsHVQBFtabIVXxO1uBad6vGxwPBtgHMmoq/U6E9jAOu2i
OLJI87ryNgp4yTM7ZDrVvWEuMTW0J/VqeS9TN/YYNGDJdkLPp3xd9Q149R4F54XjKDnnYxuznRwB
AiaE6JCyk6aAYIgEa+V2HDgawvZlyRTWWkoL1GqDxuK4UXegeZZvxNvBiW+Iazy29zyZvFv91JuV
TSGGZtJVMDO3ZQ8L2X4dlB7d5E3wHkwdHVRosxuOYCu0c7v6j1fLOBYQYopyLKC6JSQ31dLZAybz
Em6BmpM2sh1bYgplmGDj3QP9hbJNrxVXqVDhAtywI28VT/6GdQfJogVqXnzgfVPGtaQDtlML2pYu
1trRxx9JwvXNPBGMY9FAglUbMV7SFEe538jBHIDE0ss25bHyIie+59UOeLfJZCfZpJpY0MWZuv4G
e6YWlgktgPHaspI6C5CbLjsXXjRnW7SdmcWyMaG01gPYpn5Rd2OQ7QV/iYF3ytUUnqkz2UkNdjYw
tcEGF9XC5Fp0I4ByOXJn4kaV1znhlWzrDWDIbe58MeczsnOxydzmswyIfi+a7kFV5wKtyeXcJE8E
s4ogFGYxlREy8p97Uhn6QmKKhVaMpFK+tPzfzlT9KiuzCKRa1QEarUdAWraqtKezQIW/+uNbM2G9
GyyLsy34laeMXKI2XheMnYaNkwUrdBlyImWuXGPYL+m1AaCrH1CeKWhAV0auE0GzVgzYxInEyd95
jxJ2x1vN0lwOSzicEXPwi0urlmVA3nmFRYsHKsvRWRa7E7gxVaXl2K1Nxc5LZyS9yQh2Aw7OI68j
YzB+Zh3SZADD9M99aBSP7AEx1wEdNAodUmwBsZ23LMY7GONoeuzTqmU2wHkO8VOoYIRMkL/O+szx
MOfFmFitI1jaldjZ8LRYxTUJK7xIZsXJhedZ3RUFb6/7D9f3IYVJ0nMlWtSmgkqUsANgLWBcNPEz
DOACCMSfdrzAI5039g95TGSdmhrUpuV7pzL0Czdxw+dStNBFs/pg3YmZRYL8O223gzbWTd1I86fO
rh7BxhvxVid4fwr9+Un+vmTVkpaJiPdJXtuRAUS9Qfh3FvdxXPqRT2Qocbl0akvt3Y9fao8OKWlW
fIPFOwCs8MoAf6iDfUhjbGFsQKM86uhOtKjg0qHNdXWEGwH122iLGRg8igCDj4y0tYVrEAHJgjXg
7+GM3fD0ljEPHfmSmo8wj7oDMIHkN/IxXltOgvaH8PtxVCa5L9bQVBsdoze0Zrw6srPu6l2x0bzs
St1wAtT5cZAPWUz0XQtJzrDIC5QAoI1FS7opjAmJ9nM1X0sxBfhot4lq+BOAdKM49DnS6Uf7XID7
Jd2kA/QnKiQSoJr0MSw0ya0ZEHpj6q2BYA9eDILet/Io21qAqirIMF4uS+bYh8nE5dUABbmiIfSj
q+2nhreamXdZAkdVTMb59IUQh+pQE0/M2rd1qm4zhTiKjgB4WQ7vChmnIwLGzJBnpIYi6IATOXWa
LrTjYXDHjpv30r/50udivIohzJNp0Mb4//E50LLeKU61Kd3E024uH+x8AeRDNxj3Ejf5BH4WHCxX
b/oZBG3xgx4huVaeMvN7nSfg+mqcyyJ5WsH4GEElKCyB3tkTYrfKchAf81jEPmH9/uxzfpyK8SB9
GHdjT1+c1LYzzByHzzIge3063qG7EbipMfRWBmuLVmDvS7oFrDN3fig8U7aK0uKhhPBOzLgasdTa
YQ6Rn6Zm4oypZMVh7l6+VJ4hMB5GQaVHzuMBi/T5VVVi1ybemzr3FXH5IBgz/t2TYDFkFXLav51/
aFsFhCjRtreSjfQEXA4r84QNd4718rlkdssYb0CSGINKO3urbAP3h05wSFg/WTEYtAKfvvDkBkzm
vNluqiF/NkKZpaQgaicpWorosDS9k+eqk2HbRu7vJ/M7lrZ4Qf6yewGu7O/3agpGLgsLrBDViivZ
U/emaBWZA24qhSLIYPzG1oD3V6PPF367rDh/eFD831YA1/u77HnQKmPuIXv9IVwBdewQbgBC2j1R
mMHeVnbDY/Z4WSTvtIzPwWjkarQt8nrsw1nVBCzS8inDfPBUcwRxclNZZF1NIRQdqEqRSTjpRv8R
BSQIHfXQv61uD+xYnn3wlJVxO9mY54NGuyjTqDipXu77mvimxluI5Okm407AwlgvVYj8qEwKu1sk
W5bvxbzd5u0eO+ycyHc5QMgs+E+sGEQIUQf1pklHxAvMEWtow4sCLtSqfyqkzBrNt8v6cb54J8ng
jSYqGMxY4OpeLoko0UnPabvYoa+AEKaW3OK13g2ytfor2P1yxMLwRvkefzF7Z4k4hz77IT/+ALYd
K2lL2w1Af0bGdBuXoMCIMyfXUufyOXlS2PSI5GYhqy28KRA20eyw+jSGj+FsfvKk0HTjJPsrgNwk
zyMqoSGsrdFuFTOz0vXu8lHOe5GTG2M8WKPMctiriLi91+6Vb2C7AS1Fv22eaHGguYpui++XJfKO
xbitacWCA8Fonxcq/VUvd05urnddoXDTsbPe6uRk9A85uT9AbaaLRhAJWgdwkKOtveXP4NzACDtw
X5/Wh/G4fs34oIlnnwwnYlnXRTq1MehiIt1eT7CMU9mRr/qYWPt3HfMTUYzbKgXNqMqERvUVs5+A
me15pBNnnciJBMZjVaG4Fl2PlVZ0caxYQP6Vb5Lsexcvu1l7SkkXmCHHiZzfYz2RyWREWKCbejDV
oetwFd1kkVV96e6N53qXP6w2ya3pbrwH9dJgRbygw9FMtkuryEOnLz0EA+Dxrrjpbys/8cdttSeo
RoqWuOPzaJyNCB9nZZu1ctori0inZtTmMMEzL0MXqML1hLwlUhOO26KW9Sk1OhHGOJQ5brR+oA/n
vh7tqI+eEnPk3SH9HZdkMO4kTbNJ0bt37QdJyTMtr/YW+Dpfep8/ske175IwxpW0vVzoUo/0XFoP
Zvi9TR9Wcb9iwilbd1LGe5ycT0pO7o9xKHlfy0UIcDTMWptX4sO6yW/b7wK0Unlqb/LZknjRjCuR
8SWjmINPZaXgVGbtV8r0bKzyTqnTdD/Gk79IRTAT4otx31i5LuiW3if1TpTzr2W3WpfdNk95GF8j
FakE9UFoF4R7ITatVOARvfBsgfE1SgRkEfAFwlFG3wYkl5pYeG39WiS7Nhx5uEscL802b2twzdTY
rqbQiOUGre8g8tNvNF3n44tw3ArbrAUnZKJ2Hcyuao4NpskFLOZPL5e/Dk9T2FZtYXRmVHao/4Gs
TnKy0qF0C/o92WbXymiVEUq6vKT5fGwArDTmckAo+j4EeRJfwdtpSgXNHEaPbgdn/l+TYQHnaOfv
70MOoxdZq1bpTGsC6WZyAa4QzI/RgfjFhk6mpu6yG4KVM8B5VhVlQI6DnwdMfO/V1pOjjeNsqIIB
CNlklfZGD7DazjFF4OnNnbVOA6eieda0TqQxfjkrgaNXSQAXKePBkhen0V4vX+HZL3UigHHK/bwM
c0qz4jBvV3Am5z+Govsem6PmRhNCW4puybJU20hf/imN23tB50Q046Il2egqYHEpnmpS7W+OUeNe
PhzvW1H1OflWsiZGkJATTzKyoBmfS3XA/k/vygMAsfp/THnJHohxyWbWLm0FhAQPVCOr1SwLeNnz
Y1hkdjpjV3HBpkVjgNBNmK9bdYjcpcGQ4ajuUqH08y6uOCV3nu4wbnmN1kKPZuhOu77G5FDGHNU5
G2JPvh9jfIskzYtUGYs3KuVmWkQfrNgeEWaC8T9Dt4u46N2ijTi1Dd6pmBRQFaWWyAVgpszBCEIB
5DRcqBv6nT7lDh8HY7eYhnKu9JmCTFVvozOtbmcXX8sem5eTh1J/qVnSD6BcuZEX8Ua0OYdjN5vU
qZBjMYRJwAgXSxUAKi6GzmWjOD94BU5sBQ9u2fxEgQk41TgfUwx3LdvRWdz8Bx2G7q342+SkAeg1
7NxveI767JWquiqJhgmeDZalRq1jTTRo25LO5IH3olTBBQZEXMyeG7caXmGFnVpNjN0Nbm+RI5r9
mpNiSDAFE61tzZGJhYG2uLbaqwFjpI/5len2LrGnO0ptMFiam9uSBbutbSm3+wfKDMAbCz+/lvlx
F+xH7upKGyUNzU6dWOvT9FA+q5gNxwJq7UqmlR0agB/iSdVc1yAJXQLz5d98/xP5TEzppGg09PJ9
RiU79neZmzrgwSHADIRg0UldtP/M0p50Tpp4vp6gKTLa1opoiCzTRG0KaJhlqPuqV9h5pblV6g2V
16b2aM+uTMm3S1+84RyXRrBP1qzphgRqDQXSmQgXDrkJLnXkjjQXAY7abXIfYuBIRp25PcjXOid9
ZE3YUHTKeAx1BuW3rrMrJIpgtALeOZKXa7No6wtogYuq/6c2zEphQs1qhqourzgUtSfjwaRLrl4d
qL4AVI/sdjzwgTM/+Q1WJhNPmrKNm1SGzDm3hVvZow+4Dqg82Eeq9pJHXHW2YpeXSrJR5qdUFVx3
oCtE8ZD5fKlUtmY4IsWb8tYu5l2tBmO02EDslBBkQ9PgXO357/chj/78JGcIQ5LM2juykiQ4oCTe
i0rNCcyfVvbYMzF5SZ3X5qRJeC2WuZ09TO7qqLv10XhWrjtntYtr/QugziwxGHa8rSr6m0+NgZXM
6A2gqv4C/TUzcK7OZY8rXR8qaeItn7N5JSuIUZaQ5LKiNzgihVynqEqD1/wN+DbWubNimBykW7p8
qnPopDkSSxZXO8SsWySC16jy/qEfYUUxiYc54p9J28UUiYg42GD6C32FwtIZEXdi4g/29ksT3yvq
J5poLNmYAMXwp+MSD8P9ujPdcE+HNSJ7fRWuNVrq4pySffwyp2SfN0D5k/pq+atIQ+E1oq2x130Z
byleUsCxNJZEfU6VKhZnnG9RvtTdfpofOGfhKIfEuI66bspeN/HF8o3spYO1BoVN/kfale1GjivL
LxIgiZIovWqrUrm8u213vwi9at93ff0Nes4dq2lNcU4fYB4GaMBZFMlkLpERN+UvBr9mFK/hjeR3
30QBxwc8Hf8JOQ+Cpz2ZZPYJ0yAG10J0og45VLjQDLMrmoz6kN3z1jhfArZ1IiWMYi89ayfqJyfL
qz2WAOMdgD1h81Z0QNhH35xKbY6qomTtYlQTghLXoD9Ovub/mxdHdEA4H9LNNFcKRrItR6tDw5fJ
bN3LR0RkgXMfktlBm3o1kf3SCoid2rZEbkN0BjmvkVXgrysZ8KNrF0zzd0FGM3tOI9Tky+DyYkQH
j49042noFC2qFHTP3fG1DgjqPJa3ygc2BC7mWRR8PD6OjeicSVbLrhdAT/Q5s6gjWBC7oBdeK8JH
qkaKTJK10LUDaB7sNYM3oo5hKw60HQ89dBUFeYpoSZzHiMdeTUaGa+7IUw3Qr5mKYKKCd5GwX7C5
Pj2EUPRShwXtEGF0ITu0HmPAF81KiNwCz7pAe4qiDpvKC6/jO8VtQKBaH43H+AZ980PxrfUvb9V+
lAZGGVkzTQ3949+XFaq0MYwGOnyyia5WE9rxUjrK+Esry4M5TXYLIPpli/9w2t9NcofDNNEp11QA
bRlsGRhVL36UnOV7fCx88RjB/ra9G+MOBtjdW6lScI01yKt0h+wwwOf1BxE6et9bvJvhToeiVplc
GQ3xiSQ5VU2cgRyj7omowq+3f7XeLXHPhq7kVT+ob4A02WEKbrkb+8kBLz0S8fogQkvuX6x3c9yr
sSRmb4Y9FraGoxvKQPfEr4LzIDLBvRaVLFH28LLmqnoqHsD9d4U89tq0rdNfT6/wKdwPpt8Xxb0e
y6rRRR4wiqd9mX0Iftk1RpCyT4wZIf+6emysXZQNiQ4I95yUVJ2WWZ+QbalS4qqAiKNwG8ZAjUzL
I0TcpufLX1XwUXmY6RTO1ZIpEWat+imA3MpjrUSCgrrIBOc6SGyMetkDz9PF93NxtSSfLy/hTVzq
4yvy9zbxeNK1kNGTZmB2FrHkbuX0yJMVLz2JnO4HpPVfsdi7Jc5LEKvKlaXFUtgRjBYbPXf6ChAy
WGBA0hjMT2w8x3LoF6u1iWGD/UkScpWIPif7980Dk0AyqU1KS/WN+B6iq7YiNY7ggwqcvcX5Doin
6V0O9XZo1Vi3xmlw8iA8gaIbZNbpDQLPa2hPgngAYB5PYJn59EtbybkRI4LXV1jK0E6Vfg0Z585r
c3nwuwV9Tw3hoh3q5uhaYQ9AYZ/FkG5PKxsS3ZHXKtkg+DnMo/zzr9E/JjDynJpTqPoQ13Us2VOr
Kx0jZcR4JZ1goOWyq4FM/O+7qkBHCdSD8J95Mthd/CMKv6nzD8HXvfwm6G9TGpujY/ZRaU0VYhMG
T1FB1gatCMYOQg/gBvk5AVB72aBoUezfN/ZAhpeaKkXvSWqDlInsrVdEPEh2+bRCB/Z3K+jJmbVq
1QR5u3S7zG57pxzHKww+jA7EFH4BgOrmJ+PYXoNFZxb4tv1KDzhLFUMzVJQ9OX9t9nFX9wuAWqOP
H2BPnwaAPx/Lx3r98UZadq1CzGdl2uhf2ikQOaS3APnDCX03z2PeYnmIVFLB/F+YaV0D24uErY2d
vsZLhRkzV/Oy++zAJqMix7iid8Re0DsFNO4n2JTSg+yu14MlLILveqnND+Oc/hRpTS2heOoXS0Cj
xtfk8Hj5cH0g2nlzxhsTXHxokNksMSr/V71mPGteDQXTWyagVAUgirtHK9wtD3Fjd4Ke7a5b2Bjm
7mpRUKT/OgtEwjvSNk5nPnf6p755yRIRQvwDIIpfJOft6VovE2HZP5obo1vcrL3TfQIWKzpU1psc
rzwibUJZtvwprDzsVgI26+Sub1eu/1GEYLOu7R1GlK8jBJCll9+bgorphwExfp3cJU5QkSWtpaFn
QsLPaQRIM0RBPdmkfi1NTh5i1qd9UbX42Mj9Z0iSXq/9TQxUK5liH9mO3vlrJoH0QQ/UrruNSPyz
zqWnUA57m7SvrbFE7uXjt+vbNh+Hi0YtSa9mi+V5Bc6Yktlhc29iI/7ACH2PNzgjibS0ZQiBVH8B
hpYMhg14uw1QnsBP717WjRkuzh2gOy3HK8xY+PPNcjeE/uV1/EOp830hnJtMUK5dgCUBaQYUb5Rz
c1O6jLMzCcor0kLMQHuJhMSOgrhQ5wcfeqgMzZFcyX4zlLrdWZgCKkzkqU07PIZxfiZS+Jib8e2s
jjfxnK7e5UWzNX3wzX9/VWBJfn+XJtnqy9LEmuv2tayS07qcNSl3wvSGKl/q9BD1o2Af2SW5ZJHz
iOrahUubJ4jbSjWILVDYAQw0L8p9RUSFtd3jv1kc5wOh21AWEXi8/QyEgLJ+06tPQyViENl1tBsj
nPPrm4oWmQQjnZcYdvGAWaDr5Gf+EiU2oxMoD9nthHmA4lb0rn5o4f4e6AMJ9PveDSP4Wxd2Iwan
d4fcrp/07+pz6VdODdRf85p+rW/MY3yyPpf3ohqV4LLgIfndeJep/7ks2XP5tJ6tK0YO0R6lrwUU
qTD2h0Z2b6sPl0/rh+Ytv2TO10hGMSlph2RXt5Ov2q/mgRUMqEfvq9GWTq1TXoty3X+oYf2/V9Bl
zu9Y4PzuYgmRWw+UNqh8zky4FwK6jOxRBaGCJSrOiS4I54Ya1E9JrSFkyGjqDpmPgSvTvKl6Ec2r
aGVvrmkT+eaprCcF+5jaobrRnOqE9u2tGpTP7Q0Gyb7QH4LNE/iat7nZjb0hsqyyYUoF4CAG6SA5
sg5W7lc/CxCnLD48AkTJ9VN6BdB7ILDNvMoFr/NWx9vYXrRUjyG3zrIKNn6s2Gz0UfcscClIrmj0
UeB33j78xphRGzl0kFEUHEqwpEg/hqy09en+8pIuv4doS/9+AeuaSs3YE4B9WwxVjY/p8nTZgOiy
vbmAzTJCKRvCWcEyomcIgv8CYNPRgvRZc0dPPaee5EoC1ILou3E+hS6toaYa6reUxA5VHyD05Uir
KOETnnvOiVS1DubAAqExcoyb/K7DWWhfGhcV/Wc05P7HqiMYE37fKJlE8hRFRIWQ+5TZGMbrnnUl
7QW7JbpcnNdAVKqO+oRcRj6B6/HI+mGKpx6FuCH2Zl64SHw/GAi7pIJiL3rdxzJQvdrP4fd1T8Og
5r/hDRDFR3wrOFIabRoqOCk5XuyouS71o4EYqYXYQlael5m6kYFJ0VEk3Ld7FjehM7drRqYV8SjB
Wa2Qic+HK0k5VfKz4IbteqWNEW7TJK2SMq1vFD8fi9qW9OgziAWvs3o9ltLgS72MTh1gGoGlSVco
yR/bIcxdaiC0EPwQwWr5yZJQ6dKlYNmierBux3N2nK7zW8kbHf0wnNG+uUrvhSdpN3B6Xzw/WoIa
5Vw0jDxAfwTI8Yb1cdloF0HhTnFK6Pqx6iggDaL7/w9pnE5QWyIGsNPc/dfLYTA0hgtnb4FyLm/T
0gayUq5t5T66628yn/FfsPIT+n1eAwmz/Fgf/sWA7O5LD6Hj//8h3Bmjs5zNLeOGJbdlAIj6uQAK
rjhIXztXup+f2SBp96IKsth9t76xyh26YpUmZXlLCp+Lr8NNAloV6khfTLu+gRoA+K9EbZf9w/X3
MnmXMa6hAb9OkVdRUGObRUCyYMzH4+UzLLLCZTJJ2CXlzPgG5EZz8vGX2Yy2CTj8ZSuCLeOrrTIl
TTYx7bmpBr954cvhF1Dl21Iiu5cN7QfY79vEF1vVNf0PYrB3yasG4VUw3IZ3kK2oCzs75zfjYQZ3
ii8iatl3uBu7XFwxr11RrRnqoWmHUZNMsyEG4KwR5hiKyk6N+8yM7TQ3fUjhCL4t+8sfnpaNZbbD
m3hjKY0e+hT4toOUu3KNqz/qvVCQYt/nvp9GLsiIxklN1Rn4hMZjI8AG6PuyTwnoTqHKcZuKskOR
Nc7XrCjJ9itTHxlfJ68PGDAGjv1eBiHyfz/I81d96n1pnD/pMyKpoYlBnmbqP6052NmHDNIqRXS6
fDb3Pfe7Hc6DYBrXUsq3S9BXh7LLnGrKnAVY5cYsz3VbBZfNfSDU4dbFQ0omM4c8KtOsKZBTNs1s
txpmxOuvcn5lVYUrNRg/pqE9gGgm1EvBqdzvp5kmBaRAtiydJwsrqnBCswlbqB0mbz6Ts35VXVdf
MJF1zwSRGXp8cBnxv4b/wYiREF21fy/efwB3YpUoGuMsB2KZFuWTmqMuLgO8fvkb73vPdxvcOaWQ
ue1UC4tsq6eiQIiPudZyEfIM75qxLNkyoMOgGSZ3cro1n6d41BlObPIkG4iCymF8QZMLrRrkYiC7
+u+x92/H590o3z7W+iJZ6wyBhjWApUj1yG17Nhsnm13DYWi8xtXvhzPTEM5t1oRYf/XPUPL+2t7/
C6EMwRfgmYuaVNXGKUS7TsHwMIM8YKD9tnDmh94L7Snor/9FCYPd+w+OdfMBmJPaOFZCxiiqEnz1
8sz4LrVT/Lm/U+ziE2uWyv4QTKM9fwFiRYgUYPt5yTJXgatJ2eflgk//F9BoPBJgw9WjqBol+qjc
m1UOEDIqJCQJSa45JhQ5KoJpcNkUXJJdv7f5juxnbL6jlUh5GuqG6s8NaIIn8gp2/a+YNfERyOV2
Lwvj8t2bvzHI3fy6shLF7LBxFapMErq6kVDpcD8c3Njgb35Zo6BW49uNr6wywqAJxh2DCuQ3mo/m
lKOI2pHsuF06FNwzNVe5OZgrLOr26reBATxddI04A02b7FF0NPbd92Z9nMuZLJLEnYZErnWhTuNn
kB3DbOYxOSUQpkkf2LW3gha5QOQUgKr+t8NUvzsfytf3F72khTHizET5cSxaNxk0QUH98qmkfAnf
HDCLrLcaJiJG6bZOpmCRek8uWj8PrW+aOgke/70zqcqqTlQi6/iPOy/EStqpME2Mlozdi9S3KNZ0
3y8/Rrt7trXBnRBpzmdZ1nBCrMf8Tjn3lV3cTIf5pfQhh4uctP2qtHZylx6Hu8ydIKVkHS//gr0w
X5V1y0Dr30KJi7vpWpLSUEtX1Y/Vs5416FWkdl8Re2pEba3d5rwqWxrWo6sWtTgXaYyKavQMecSU
4nrogoBK+ovhVmfyUIMIRHHS43LUg/QsvvrsT/MXcWuac5vmqMVLhBAV1Cq9qz7HDjAJxyhg8Lv2
i1i7cu8Z2prjPmoJjIxRDguevuFkWOFJo4dJfunaF6X+1pfSHzhrJmlADVXGlBc/7EcydZCmQobU
VP9aZdSeqxsVYNo+O0qi1HM3V1MxcaUSii1UeGUQLWlprPR45t7U/kAqHUPvvbq2nN7Tf/27of23
rPnD5m1scpsXGnmYjiXuyHAKrwdv9csfmUd95agRNN5bb0JM2t1Zh/EAlaJAevqDC2IqOobrAeGF
sODvT2GNwdVwUrGXcTM6C72begtD6Ik9LNrhsqXdBwoUs3+b4qIXtcnypXijIneZgGRzAGfhXeOC
4h1VGSuoPF3wQL2l1h8+rYUpJJwdFL342w/dX6JAFFT1S8yd6y1IrHXNbYfVVVdcyDZ0KDQ+Mshw
jYkCcN2gB0hd3XjSnI6mr60CzN3QnwcF8mBTZ5tj4yxLHwy09pIOhSVLFWA99lwy+LNkjWoWwMb8
SGOrkQTuqkdKG94N89doXARPjMgAF4fQ1azUChVmvxpB9Dli4mcQVaXkHV+0XQP3rOgKHWbAtaEJ
qes/1US+kiNVdxPNxDm28h/VADrMSLd8s0ZJop3lQXDMREvknhySzQPpBnzDEmCNOb2tWsm7fJCZ
e+NP1XaFfCCiWWnTdWjYDFmOK1osL6iMgQceTX2B69tNmDemeEYPTCt0aR8PALPpGDct/fFYSBAd
WT3wbKCSKVjYLgh+a45zBumiWtZawlwcjG6NzCLxjAB5lNPd9cKhAnYQLnxGXn+h1eppBI2b4dMB
WZRWFdpBtpIriKbZc/FdNstRUMMRGeQeaPTdp4Y2McgTiy96ODjr8FMvHhFc2fUgyjD24o7tl2Sn
dJNhmN0IOEhvIFOLPyFLdKKita0mv7am4PJh3MVsbS1xj3EEXRUSFdgz6JK1D6DnmjzDyX3L0780
48viW4fIkdHeFqIWBNeAcr6kLkxLRtND8cNP9JZlHN0h9uUAgIlz+ax48lH/IaJ9Fh5QzrkY+dA2
gw6bTCicJd3Jl/ZIDyjrO5Ev1P4VuDJefsEgRhVaBqwBEfJQ+8UhPFooD4krG3vZ9XYPOY9SDlEy
j3MBSFQfe8Y43cUrwN5x011RJT1Lc+/2OuYBplkkn7Qb8Gws89ILeTjUWjI21NcjZFWrq9gVU/rs
Uk+zpesJnK0ToJwuFWna7O+kAjEhS9MU6MxzrqacNJW2Epwow5JiJ8HZGkPMhuWOgLgJ3oTdTjHZ
WONCjxhBXaKtI9tJkIU5wyF0WVTOskbQWrsigre3mPSDb9vY41xNWU+FMlGsrnfLoA1kiwEVbtM7
ht6nXvIzxkc9jF5zl3o5qmWKF76ox7axMS4D6TbqtgdRl273tm5+EeeQrL5qxnICeU0HXE/e39Rq
ac/1J4Ez2nWxGyucMyJhLhuyjHXn5+oGNEbSS4Ox/uHz6C3u+MX0taN6Fd2WB1ErcN8Lbgxzzihv
Vlk1CQyv30PoB4XPhdd8YhINsp9bTnrVOwD4uJUnWO+um9+Y5fzR0Mlp36E5iXOFfM8F9f6LPNnz
lYzcS/HAwxjZPfRkD6Lmjmg3uSAnXutynglIVwZZsjMwQ2TzlTKIKIh2Q6nN6ji3BEDuiIARVatV
Sf2p+JpGiiAeFazjrYe1eSYBNI2WlYVStExB8YMWbfJVHlpBEUB0OnjAkqXLfZjlOPygDzilboJa
Q3KUTY8VIQZIhlaRmzSgbGnqk/UHUJiN5+HxSknajWZGEeDUejzZOdhjwJGArtuoVIUge9jNJLe2
OK9DoiodNRVfUzvkd/0Pcox9JgH4ndyHr50LsRIoviSmnTs1pmmEV5D99Qs+7y392+yloRBZMmX4
WPnUfP1rTMmwk6cF9AL1v+iR7V89CzmrpoB+hufVC2kG7T8WPpq5Pn8OMa7sNWtf2jkBx1I2Rtrz
5bu+fxn+tseH4koK9jZo22Acev05oYNaoAZx2cJ+tK8T1B1Aaqyo/HiHUesosrOZQ6aT0t5WTuZ8
X53qTj3+UfAGCCQhxKJgs+E5m/OkXszVQtrPCh1gMCpdhZ4kz3hiMsySCa57QwtyZxVhInff/Y1h
/sZrpRay/hzTLAXSdWSNVLSNOhVPHxqA4p7RXgy3tcfFGbEV0n5mgBhyGx7git3sWj1lR0W2Wwx0
GvbslR7ADMjuGWrR6USbuufhdNW0NAsIGfMDd2GIGfq4HhCeF5pp0zYqnMEEGV4Wi0I5kSHuSSC1
RBLUV2S/g+Sz1R0G+mM1Yk9wRPduAfrFJsA2BtUoXyBLwHwlhfmbi2EQ2u5gPZAH7Za9dvWB3EmB
qMmwu6yNQS5u0WcrMpoO13zNiXq1xAhHpUUHKZwRZYIocX9tlqqDZ0khH7gYWyLPhTxjbWn8LYNO
emYIKu77a3k3wEWhnVligIT550p9StbWjRLdkVIRMGJvGWA2YktA6evDkJisagmw7DnxZyVsbL1S
T+Wi/7p8DgQ2+EmwEMRYEx0ZRqe+azEnuVAicIbqXii5WQavQN1Gk6Fk2oRUb7DzYHgez8kxD6qr
+jo+qJgSBZrGL93IU/GqVqfs3ATD4xCUidPaBSaxGsHjupeibX8Ot3cl2JPzJV4h5E5TJ2wyN+zc
UgMH4wrMmWH6ef+NtqKe1+6LsLXKvehmaJVSkQ+yT2/roParg+Zqr3+9pyKuHtGWsn/fPN8E3UNd
1SfZn9pv2ljbvYjKbO/0b9fC/n1jYEpjtUxZNFm0oA5uXnulPWjC0dbdjHZrhsUNGzOVMcnJZKwU
qddbUcIpPnWYk+7RsZ7c3qliG3nAy+XrIFoalwasGMnMjBihT4l7sKZfp0lHaVMEq9rNYrdL41x8
NCjFqFWj7JthsTjoEOLdztAnqKe7wcjcJi2/RZryYKzmdRanaHK1SQBiBtmpxiR3/7clc7lBGaLq
BLo0QJTopHrxkMSuShK0ZZdi8i6b2m0cbNbNg1onMxxKM8UtYFDOBSzY0BQE0AHLQrCiuuoVqluC
xGQ3Ttna5OIGAirgxJwtxCnXq8/AlaHPWjGa30JdXTibwnaOj5231jjvUlRVFQ2QpQe3VBtAwebQ
X4F+CfF7hs4TdCLh0BgHcf9JNF0q8jAG72GmcR60MCF+IRlnI84RE0V1ALzlYz5lV4qWQn/FSu/X
CAyiJJlBI5qtXwX7u5c5bFfPuR6J4dDMFa7+ryuL5jCKQm8ycmi5ZcBGrp8FFgXOjm+0LNLSjU2G
ExV+0XtonYJVWvJaDz1Fs7luCxecnQ4IBwSHarcftV0o55uaJrPQb0MwSG5Bz/0qxa4OtNuB4XZX
h3E4KM/0PjkAxlw4FKWLIgXLVwkZdVGwKHjNDM5h5Rqpk06KWUKM8wYCGiZkLk4zBH7R4BxWktbW
TDQMtul0sbuweogH4imJJujziXaT80U000aSxnD5UTLcDjrJ7LX/k7GMzdbx6Z+xWCj1hJ3s113/
mKvWp7puj2Md+kOjBhRDPE7WR9eSoQpFgAWr4wnXW3QLqZW81S5RYwLyTcJzRjFnRbzJOEhCoMtu
GWG7VM4ZrW2rrHUK1ze+hvd1kBz1Y3tOwT0XBiOEa6V7Vqalz+WNdk5PojhLtFrOHwHm0uSEdtQf
o7J2SZad5rib/Mv3XxBbUvYjNjHCsABiTls8XiUx+2vaF4azSMnPVm2kg2wYzTEfldW9bFPg4ikX
/khSUU0S/q5fj7o9aI/V0LsV+BvCSgN1LwZvclGNnXmTC48K36BBlSnOcM8x0GoVr4psHcjaHOc2
9hIyfru8uLe0/ZItzqGYcRVNYT6j+BPeNMngAFp0GAFgqMtfEVrnqdWjEGr5Cf7/smWBJ+N7NKUE
CBqyQtkn5Hk2iyu1wHhbGKjRZBfTelh6xdblSODIRYeUczikrCzSVvDjmeFGqumkkpCKQXBE+cbM
PCdNr6UjSI0DhnWLb1fjBN0NeXKKn+F58dNjep9mnry6LYoogu0UnByef62YJzLnI+5H2H6n5C5b
moNsHtpOxKj/QYWRgeo2ruaDSLZlRXKcAPI2+tL38F7L7P5NaDW7Bx4dc0vdQXrInCTI7tpT/ckc
bEyVHlvHuhPHYLvsJtvfwnmeJpNobejIztl8MBTT3OEZKEo//MxCEYw0AbI2OsVhtksfo8qg/egR
gjLxcDzQ1UsLnmRrYrrswf90wHk97bAI9SacERpmxpI4IPa/rYbwZGJ+rA+HWygqvIwpeH4rTTRL
JjoEnMPq1mbu+xbPQNMP36wJMtej6mjNfGVJsSC53veNGmoViqHTD4NcVhUB5sCSiXCUA5OSszan
GBJMpqMxYM5CRUMbUjQCh7wfnIDIW1eIpesm57JUw6oWYvTEr82gWwFbpaUriQg7/8ExvlvhQiCr
VaZ+YDOq4fWCzmNyIjdsIC6+/yPwhqG8W+Kckkx1fRlCnWVJBiO4BAW8gTPKOqqxJ6JQEXw8Hopv
RiYJmzSifjeC4keZbLLeml0s8LP7TvDvJfEY+yyOqzScYCVLWgBS0jE5hJMuHVNZHRw9pZY9xsYf
NGw2n5Hnd+uMtUuGAjZrrYV+4fTa9/kvpZkFS9t/t96XxnmboStM0jUp4pz/AHvIgfkSYQVJ9Am5
UKfVp7ZUJo2dChMwNmB6Ii/DbCZ5yCF/zvj5QVwPugVR30u0Ps57KIRWq5ZhfYwmT4FmD8tj/6yt
vd0t5sQ2kZzUR12saDJFFyh7RvuHukOJMb4x1f3Lbnj/yX/fL85btF1UJAUJgWRWyZUe09eYlJ8v
m9hFS28Xw/mKRpanJZ5j6kvHOggdEC091cEYxE7j4Cn0V4eN8GoBOfy79PQf6izva+Q8SK4aUdtC
64/1D5+YB2mc5Lp5RWzlMIKM8OaPcBnvKwY04Pft0+IpCVcVX9UgumOtyz2luZ00dQCXElCteI56
are6FtkQ2z10SXSjDID/V7KAEG+/3IOHR1WgCYDngLuOcUiUotZ0dlxHl5FZ9C/kpvfyB/UYeqNg
o3fv5MYYdyf1FszA6M2gRGn+kOLrKrup1lMLcI8sf7p8pHbd9MYSdwuhwldPKXOgFSHBome2YqH3
VAt82e7d2FjhLmGvImkzwOrkGzS+qtDh7ioRul60EO760cZK8qHGQRlBvtViiFXupFt9lA+Xv5do
Z7gbOEYItgZUwnxJBQRa+6wWgyPJszNQ4IdFxB/7933z3bj7FsU9IMstdqd1Jy/62p9RSEVuH4Jo
W/3cuTKqf7MT3bHOaHmNiUkRimQ/OHn/AXxhVZ6bNJlz/ABNjdwRt6xaX4binBT5k5XHV0NLvusR
MZ25FY0p7vuajWmuvppVXT2T3JBx4epgdetbzYs8FmmvTvS5A9OSqPgmOEEGV9VA2dLsKcVazXFw
4u5lxgy7Lnr19supm2VxfgQSm7O+KglFC78NGH6WUQyV9nIuhFQ4ogVxXgR4J2nqSw0RhKbaioZF
FSfVFE3NCu42Xykdukxahwk3AkDIx2VIv8ipJWiL7vc1Nh+N8x8tYqGmoIT66n14/1aLBb1tcgZQ
nMFIQ2d5uHzLhbvEeZNVr7pYLxE1MPChhuQufmTQTtDa+0RQmxTtEudRME+YDfOMY6fIra0aN1Zq
2FYmyJ/2m16bL8h5krVRaRLmOHa92zyrjmQ3wFNqQFRinNuPj8bLvxDwYRfmQ8nn3SZfEW3XlliZ
irmV5RQd0+8srGQhZfc0XouLkmwBl4xx7kKdKjWbqxKeCkT3f0lAohUjREmK3BIPSpc7aqUpwaJa
1zhZ02vOqi8nhdqGcc5/ycQxwP7ti+A4gkNCOa8x07SKxwwBgZqe1CSyG5QIe80VnHrB48ZXPWMp
DQ0aweXqMTrqJvpLqCEc6Zehto3SQf8aHYfSS78oki2JyI1FJ5Qvf2pZbZQrwzbJ92NiE8z/MMiv
5TXfW68KQFZ4BHYkuLxige/iC6AZVCAnLcTd67Pc1dY7fGP7sgXheeE8SdUWhdHXcI+MgqZ7YGjX
xDFswARABMxgb0Swpv1IlWCo0oLmHnRDOYuTEo4UeLi/bkLmgbtAtuNnZlC280+yLIjtmH/6cPEI
oPyyZQIZw081lmtBBgplTb9fr2IQjefFucPsefhEiwhsKSKhp90t25hj/77J5wa5iLpxQWMqr7Cg
InIi1RNs2R4izNiYYJdxY6Ir5NCohpai15ocy9sWBEVTgAE0V4So2N8qDeB2fD5I1FncVtEVXSkt
NhB9g6GkDqCbcU0fUAj3UGP8JAJ474JcjY017qUB7KclJIO19nUB/ADxh+xlXnFt1DZEYjDDpjit
rV2lqHSJPMuu/9qY5p6faRnR9Z/xnjL9uPXNbvZzuSMHhjktT2DNMz3R5WZBwYeD+bdNnM/ft7Em
bb6aNZp+kOSeCtXJG7B2lLLdUZGG2+XVWfyoQqs1coxpPVyB9hhbp1w+JKogItlPBTarYY/t5lDG
Yz2EVYMvGH5ixbvS7T5Vdg3WqhqwJ+WKYRUt3QY0zYMwPbgIhYjQ3Yu3+QHcE9Qac7KgwEGBzvm5
xjgo6ZPg3u16ko0F7movQN3FGXNck2Pdqo7q5dDU0EEhPtoQvvfYJIR0yD3UGQQubN9JbyxzNx4D
tk1vmFgbQ+n3d/0jozgNz8DWKk5/zwR1D4K1io4MF9GCtaJtWrZWcqudFgxkpa4BoL5Te+0zk5Ku
nbQRXsP9xu1mnZy/SVaa1BGLo9NzdjMG+Q/Vg0TEybgLzKfWuwFayEN5heFdk8fim2DJ7I9fuo+c
+zHHblSlGe5ncnQgzM/jmdWtzGA8rQ8tG/84zB6WLpTJEH1qzve0JE1lyjY3L0s7G67p8F0qBNdz
P2F4/7I8ahlQKy1OIlzP8szo7hunctqrImDqRyJEjsCvvf2UjScY57lP5h6mlPGxp6vTjI9lMdmR
uYgiCRYzX9ixt+drY2lGTyRbUhWLotkZUqrPi0lWH2KSbhjjBakS+dxCYtquRvAzLMnByHtPcGjY
5lz6CZzXMfOonWQmSD5L6XTUB5qciZFmSPxkiB3cF0sXaad5atTHrFOshzCU1mNKK8nVzWurMYqr
dJaszCnrVS5PIDubS0gBASPxJpuSzBH4+bNwjQVfTuAr3/zN5sPVvTYMeo4HoaU/kvRTYd0LPoto
ZziHNdbaOjc63jbw7AZ1mwVqbTpJCqZMK9CbL8C7H5TFC7Nrw/oTvPp7FIF+3O8PkaTNOhwX1gaS
fFcaobndn7pSGKyw9+zSxnOuatRGqkYsWOk82WGMkYC0PGiuhQcgzoSeUfQC8NStK/jz8yJRKLKP
7OvsErd8jB970O/Fq028FsOjIjkn0Rnh3FIVdlmzWChYkppkeAFI1lbAzk2YCBMcll2HoUMhGBrB
QOXzisRz21SqZmKEk6Ug7dP8o/1R+hgzvOnc6E5a7CVoIyeMbNGzurvCjV3uPc/mUKrVCnajuHko
u/aJTpmI2nrXP2xscBfBqitzlVRkH2lQ3QxvQmn1jXgUffcN2ZjhDn0kGfMcv03BGgD/RSE0cxMU
5SF3LghFRN+MO/bmPBfmSkLFb8m5TRQ7n2TBcRB9Me4ZLsDHWWQrdiVl2c1/FAHF4aLo0HHHW2p0
4IrNGve3QRexSdwWbJJqoZ/14bvgfO+6ivfN0bhAvyynBS9vpKIkA5ZXTChT8GYix1ahmBfdCvNr
wVnQuEpT2E8lbUK2Mi+9W36pz/pZnZ3snuFDZw+RcSL74u+5GxxvFsk+wvZJ6VpjSsZY9ZFIOeEo
faHlYmdqaw9j7CaFafdCPkTRQrm3tzBTPep1nBSwdfpJdtcbnbcsIhTJfnF3szLOTcTETExDgxnt
0I82iBb9+cimLiEl88bU54jS7t1AdGOQ8xkTKMRyksBgm0c3avxc55j61O60OlCzP2CUMDamOL9R
THWpY2oVZyWvZzuVLK/UW8ztgwuheZkk69PlqyC42xrnPRS1LZt5wtG0wkp3q3I6EFJ/lvL6W6XL
Qa0bQIXmFbqKqn/Z8P4ntXQFNFpYLp8BY74t7zFwhOSwXMGuKunPA9qxTTl81vP1oMq5EPK/71/e
LXL3AZREtTSz0knnIdZ5hPbxDzAGOcW19lm/Tp/N1/AKjFPHy8vcDxP0d6vclTBQqU/bHFbpo4Eh
wRw81mbwPUvsyQWjMkD41TeBRdGX5W7HoNMyHlgc1HjGQUbhnl6FUMx8kQPrS3MmnvatdKyz9Sg0
vO9V35fK3ZK1KFIzkZBmLCfg3CArbTmgR/quQsoastKCZ2/f1bwb4+5JHZsGhgaRo9EEPBPqOHdO
LUPKiFQkFRzV/aLbZg+5SzLpMUkWE6l39WvymIK1SfBcANsPKT10kzrRpMj+k/6+Nu7BDXtZpXTE
DmbkPkpymwLZf/mQiO4C99aC2YpS+f9Iu67dyHEt+EUClCW+Knay29kevwgTlXPW19+iN7SWo2le
zDwssAsDe5rUYfHwhCoZn0qYB1fIcPeJX1PhtW94A5Db9eDL3rHPXDEejBZ8BtQp0KeMcbNg95fS
OK+pkbNp7CNXmhpzXuhBq3Joj+YWQQfZ9U37xb3z73dhX7dg3FSSUMSujfboaqdlp6MhjmZgyr25
q/hJ0O0b/GKPwY5l6GejK5BWbrvAiZTabvrZD3QFN/d4iHLtkLfVJ84aOYeYfYi2RV2p9YhzBc2n
Uwchlm5HnimHsQb5C26Wl2eNgYyybbJqppmJ2UfJfh8eVKc+gdbwAzJ4x4qHxexDtCqgv1kHsNa6
2lfaOgksvhsOA9h1Q7s4/GaJceX8DHAUgihWdQWfpPXM1o9v/hLe4OYGqSP89PRd2WEAw6iiWRYW
pF06KE2jy8oHayrIinWkdaG25PECWt5RY9EjzCBZkmNZy3JXhlDYEL9wvJBzh32kJVexqxFMaT4O
QNzkRMCFrB90ynbjGQ/FTreS2/FUQhKIL8eyXVK8bORHTn1lFyWBYuw6eD/Vx+1f5pvEy+1qJ5+p
pHuJWAXERVy35Hw9VjdgqYlJStpwOHgBZYe8IaGl7lun3ueeUFnRgWdx8+7UZaKBwJSASob5fpXe
y1E7w2BWl5YYftdL0QqbiQOX9P/yk1NerLDF/DkspGKiqWNaX+9vOhTFQDh/4EZYmxiyssO8rkpZ
riQFAz7eeNAP9WHZCTZEF24Ev/OLG17YsY0hK2v016w8pMCfDCg9gN3qMb+VnPEmdnN7ecDk6H58
AkLe8T7W9q2zssjcAqCvjmY0scMihE8DX3IKcILHkPCW7HnPT35z7THxo6nMqmQKOHs18mjNEyUp
66z8RKBoBq6X3yN5gcjHP97IlvFledDHocL66JAEpQuD/NbO+AAvBcRdvGkwnlsygeM8JLUQKjBH
3fKvOUX1/3h9bwc+q2Wx2L9A55okeOCMmDDu9rX/j+wSD/15C2LAP1UlEGCiqI/ic7dPD9RMBE4s
3jnjgIbBgEZsyrGa0oC7WO4q8tQZb3HlcmB/s45+2TN2QqkqR6OKcwQ8QdxH7hIt0MXIIVWh92Jr
pVrcWCaUiE7CEAIW9bi1MYfBy0FytpMdVIpNKRUl0AN5VWJapiLupvDYtMcuG5ylcSv9U7XwZr82
lYBXR4CdWZrKUkujETaXr/0P5fGDlwHaB7THXUit7HN6h4wrOj948Rfnm5oMtGRmYUxTgOBcScEk
k3xqy8oic25zPutmvLD6rAyi6AJlpioE1PHPnaNpD6L7F1n32Ow7ARU82tTCS9nIm8Hzyihd+wqo
56apKpC744kDeoYezCuWhPbz3AfD2WTHT6MffJQItFsCeSNaRdQfxqO0H1xaN54h55q//uE2MMgz
td1QLfQZmZ3Ch3TnLUdiy+dy/4mqWY9H3sflATk7jZRLg6pVAezJ97Or2rGb3tQ+am5We6q9/Czd
cda3+ahc7TgDRO3UCKZGgBC0ZQOtPOgU8YtXAbKNKprAUse4Mx6jA2+Z2xPwK7MMMDVCmlQzXabq
z9CyfhhvQIvYYao4j8BfgYE609Ls1JNuonvD0W+m3ia7NrL4Lsdxc3aASehlUBqICItVsfumggAu
EOTvnD3meDU7vkRiuRVn2tQRv4yu6GZoegsOdABnhtCjQ0cZlxtKXMpvKNzOglz2mZ1iGkwzBfUc
TAu78lY70pQrqGAPsoWxOu7x5VpjoClAM46cT/iq2nnxZHfZiXeU8B5CDFDR4cVY220Oq7UxCEVa
FZxaNawNb/QBZRxpaxWeUc/9DY219PPoTC/STXVIz5Bb3XE+KufgEAaq+tZUl3TEztL2MRqSaKBq
p/LSw0H0QMyM7grhbjY48fl2B8Jq0QweaRBD6SCDB3zwA79CDn040CDv/9HZ4Vw0bNsayLmLOMlb
pJnbnY6cvag/qDOPgWLzbBjopBUNKiXAtrxS2vmBRGjoLcTmNR5LQF7VnGIJeW0FOd9ShHKC2f/W
5UYU00DWXoEoBPP8MOegNKQQCXvlLHkYp8VgtUMQvVKVvmgH3UuPp2u/uZkri8wTJKyGLIVWguSN
aoHBpcyOCAZo/etOufkCXxlhzl+5zLqUCCiT9onY2kq5uEslvI5toUB91XBNInM2chM9VwaZI2iK
S9kaLfZRBJus1DT2rHEmsngWmGMWBEWkixMKYqbUW3p8kuS363u2/ThcrYE5UaAvM0FUn9NKqfxj
vKX8w7E9evVpcju7u6HSkdct8lyBeWQE4lShaJoiC444UY8gKz5ldhZyAIq3cfTgrUIpMY41Rc0q
uHcRnxuxdWUt/PxnC2Eu8WKR1UIOM1T+2xHC8o4aQ3KqP/+REfaC7tKhUBRosoPYIfxWm5MTt/n3
cZE5Zjjbxd7RaRxDvLWmgwXjc2Y86dPLny2DOf+kn5Ez7dB0H8+Vs+Rd5wyt8toJusHBgM176eLO
bKP20k1ikoVA7dgcTxinOQcEMADh5S7i0R7z9oz+feViJKxSQw8w21t3U2MtZb7vi+H5+r5tR4qr
9TAAMHUD1IMkfP+/CMJltznRm5a45AiteAy2TDZaApB7Lm6jY3Vo0MA9c7aUt04GIQStlZclAwYN
1ac0xnjmKHOu9Y/mhZ/ybqtVMphQJLmigccNyG03TgPO92/qZ3op0eUJ/vg0uaUd3i8YRlFt3JVO
bHXHCUp3lupK1gKVOxA33Y8B2EuX5/wcJrSmfpPdRC4vccEBL8LASlZLExEkfPN4ip1YCC09WCCf
pvI2BK5zbT8YaDFbJc3MARhZlYJoSUMcoZt0+iMgNtjWcTML/u4QSIzidVSofOG0C8Occ/Svn8if
9LwayRjxYAdMjuG9hkYzUL4ONbFHndOFsB0Q/+tEqAX+9zx2qt73RURLT27yJH+mQyip3d9TSUvV
md+gpvcNBSF7fM2/pB7vSbcdma6sM8FHoMjQJUhwj2b76inHM7Jyg/PsUGZ9nq789QNpiAzw1G3c
agK9soO0LqxWDayazJy4gAM8hsgAT9J2ujC2MIIpeNQTAgtCi5jmgYym097SPY3twV0KkPdrNebi
I7d5qA7DzchtsKNn/9dnwRAZ+IFaEpLXIprFlkZ2JfFlSipHU1Ong1hrrfGo2HnWGCSSMBbexyJC
OjkcHD1tb5cUHTMFySxNUPwi7/8shjREBlHCIAuyBtzonlp9r/tzbH6/foPwFsRAibJUcdIt+I4p
OD/L4LTkpYfOlVGSnLKqdn9kjK2ca7MWTyrtIBz7xh7a49R9zZdDFb+23EcM/d1X3IKtnYeDXPR1
gYjFaCCzrmVW39wbxDNMFQhzW4++jITr9dV99JBes8kgTKSTuU9bfKvOy5BDAGPiA21Yifa6L+HB
P75MJ5x/J32mtJyLDUntN+TprfpkIKIendYbDIcqs/LhhwMJH3m1VSwyi0m9jA3B01t/aTU7WH6v
ge2Cb2yRvY8USjUPP2rdyekpOSel5VTRE1Te9RFV1uFcT9vplJVFBoHCMVOTKsXFQVVuwuPo0xkZ
giJZY6OBhTc7TN+8174tAzN1Fc/BAgLDvzMLIPk7LLbyoRnEE5DfzvOuVsaATD8u4mBECOoaTNZ2
XwdHdJd98oGpgTN/py1e4MS8pSwAAUI76JR55YlOBVWhTbgZ9W2EMED1DdJ9U2T59tGEkkyJAICN
Av0g6f1LYmBoLUNr7ti8x6LJiQe2Q6h/zbGk2WPbpIq44OAiVH+Ydc0vZJB/R+rEwaLtI3GxwyQ5
pj4R5goEh148CIeRuGISciKO7cjmYoGBA3AwGTOhvS5a+KwkGIrWI2tUbknM4zLfLsyRiyUmuFCz
WFL6DrgqHrp9S8UsylN0TA4l7xRso+rFEBNa9B2eMoKOTZPvG1AKu9oue6QJgd6ZB8g5DzadXsq9
kOuEvK/FHPbCGPWgRbcLRFYw2telIwLFmVe04hlhznhfxLGuleih1ptmn+qlPSaEc0fwfII52tmy
9Jmu4YpAB/qJoA4H8Ziveba41RI7168j3mqYyEEOBDXQGxpYR+Gpr7Ndrqu/NYi8cjwmeoC+qTGb
qmB4UR5+G7sBdJJS/XB9HTzvZvlXkkU3dVMQRG+Six9REL+OuoZ3XhmA97hSH0N9qa1MakYrynRQ
IxoKd3iEntSfwf9ft9cZrCDzGIETiRIBv2fQFKfM2tWuaSCLoVECZJezYHpcr5ljgQOop2QT7lI0
SiZP4Q6EeO9iZdFB4fpp8sNH3o3DgXiW3rrN0inJILrgJeqC/pzBNszIySvBIhNo+HrF4yyQg/E6
dd1VOJLpSj7r80fWQj7ED/ERPcs2lY9tT+2eTn6G/OrL9gV++YYMgoym1Col7bCnzQt0PDEGhzRV
5EjPv5cFuJhicKQpQOGYKKbolQ3a/iao4gW32lQ/Xt9Fen6veQkDJaRRy7JtEZGEsx5YxBitoRxB
gBqcY7T2uiNJ7DkdOaDCwS+Wqzop8bDECwthbC8ZNhn6p6FSvstR6mUq4WUgNsWi9Qu8sF1dQ9lN
E+q9UHolrVtMlZuDgbJQMrsLcitJE9uQBEeMQAWiBD5eo7vUrPZt+6kzMkfSajesntXcy2IuoQXn
wLCNYMiCBLMiYhtAxOopqktn8xLQhFRu+jR6QKpDu+8QhvI86xdB77+uZTBIhAxGY1TG32F2+QBO
HlDdqWc6ERhG4A+47mLbzYOXD8ASvcSiapb1X1EvIRb5SnOLtBfN8Ovezj5TqazE5yl0/aLmcFkk
E85oUSrWOp25Ge34FsO23bcYdF8GiFcM+jyiCkS8qgPnMLGsL0mOp2nQoZ9D0krbaBVbDRc7KkEI
1A07CUQv0/BbfHCrvWUAaSZVP0kJQNCsoxtxKHwj4aVmJU68xnK7tIYGZboMNgaodItud2ofwh0U
B/P73K8d45A2TnsCV/C93FkjGgz21/2HZ56BqIWAqLBaEIKoGGiQihIU/bAT34X54zCf08nckYwX
kvBsMmGP3mt50Ad46oIR3VYMUlpJXz+nlYh/aYmVad1pEKtzSprFv77aX+T4Ln5Lf9rqWhOVbkiU
KARc5S5teArdaqfXDrLTDkQOOWeTuscV+Gcby0YtK7RWwiGJA7Dpp1FwK4VGZQnNwqF65UA+Ww1O
tEhOwhyhN/gD3hEfe6kpOVpNrEBROaEe59uxTWNRVRrKpHy8Y+Jd7VPSGcpt9qdbx+DL3KCTisQ4
FSIY5Vswh6A2w+eE430gJsiRm6DJG1ozmxfz0I+vSRm4esIpzPEuBJNBES2LSa7E8LkO7IiUkpPc
yvsebcnyrn4VeIEbJzI1mchGVcPBDGvApOor3jxBwzM4DTY44TwMYDlZavFG4HmbyCDIGCZaXg9A
EFnNOysRi93Syj8monDimi38R4nDUDEdLukY0vvv0Z30oJFHzJl5vR4eMmM56bppydX8XobLQzkm
9pJLz9fhgn5/9gCvTTJAFQ59mCfoZ/dU460MP2shjzCQZ4CBo1oNR7Gn4/yD15p2JDvDqfcFt4DW
vKt+nR3lReYPB26F2atVfVRhVhiYK7kQKQuSHuJh2Lf3kTdY6b7fT8+FzWtr3ewxXdtigqGk0aQO
endwjvfwZbaTb/Nt7JIH9UnfL4fi8+wku+FZcHj62tQXrnw4drihIk04R9kA7hFNP5oCcgSY7Qfi
L/lbrKl3Rp38mad81GJWe5qkJI9DKEFDRy62GvMpCDltJJt9leudZLBqIKVSFnQ8L3wxEORR0jnB
Vp96zFI4dH6cF25tlo/WBhnYIoEIKVITvtm64JZ8wUN3toW39rPkNGc6TmqetPvpPt5PblBa/V1x
L3/J+JMPW3C2/hUsnHUBaYZQ/Cs8mvYZKGVTPzu2mA37iKd5lbnNeHptkIGZedFrVR/pkfza/oi+
Yc7bwZz+YCsH7YcG6h/aqsZLXW9dqigCSqYKcIOSBLPVQqBHJO7Q8oDR8j3lOlDAICXveM30W2HC
2gyzl2NatKSPYcYwAohh3TX1ZC2z7ITRp+u4SX/vz8fvsh5mD6WkCvH8w0crslPfo4vRcBbC5b/b
Bs+LFQadx1ZtBpBq0BNRyVaCT5UeAicd3M4q90FshV+jg8xLNG0bNXRZVNFVLGlMYCIkCpHSBNlB
7OY5zqMvIK11r+/eL1zwYoM56h0k+HJC8+uUKGJ5Su+pzHtqB48j4LI908Z1nlDK9he7mGQ8EJwy
aj/muMRD0xaJZOkTsQTh2/WFbaPyxQjjf+kUEwFBHNxiAkF0OlpFmTpkPOGRngspbxe3D9XFGuOE
CRrx0WhK3+GguvhsfG1v51vxBuOzjgbWsluIFDjkoO7qPXpv8ES+vlTefjK+OSA12ELlEPeB2bup
rjpKKJ/NjpPs5zkjEz6EudkmcgYrkqhD+VsfMicueOpLPHdkk7tmSLoFnGT0IpA8gupo5MW1pd9B
75jKCPrxuRUt3g3+i/vu38/HJnQXKNjKgQar6Ut0F+8WjAQH3oKKHjgn/dDjvYO3sfFijknoTsVg
jiK6zTBo9NoGj+g6t0wwTAo5b0CRu50MgqgS1OcLZIhQFKXN9Mu+QlUfwEXbd2envxtBA2bz3lPy
pqtIKqjfoElNTJNxlUrHxNagAZIJCOAjK32RIFMUHLRd6Yc35knfh37/ZtwXR+k+egDLNzgiIj+7
0TmncvNcXH4G2wyJ969UmiDmQpx0nLI3XYutGQyC1w/f5ktBlhRdVTQVE070R6yCsaHsYwWU+jgW
fW3V47mIPD07JHHqqBFS1wXn9b1JWIriwr/2GFyLxSpVJxP2Ph54p8IxP9HMQnhDteoVu3xM7ovv
PIT5hVXVFEVFRraa7ZNEdl4yphKjRsNXcopQ80ADsBPsSWt1VottReNSBU/ijThtOhJ4uP4xS/++
2twxJkXUgX/Z67q3Ln4q5qfrH2/TQ2QT6tGKKCvKT+cePMeBNOOZh/4Mo3EH411pX37DhCLphiwb
OqQymLMQZuOiGylMdNJtkSReKTUWiPc4V8DmbadoIPgDsQVYh5n7x0jQLWtmCCRn6VCSF1GM7QSp
kiax5fH79QVtpmMNBbGjKsuKqeqMx9ck7+QmVGg6dnQXJ3OWXf7RwkKzzuLRuON5wTaKrSwyPq8r
pRARkaYZagGvuCXcZRmmvNAkTOWuztqc79sk+2EW5FBXySlUmlORx1Yp5K6mom28N3POfm8i+OoX
sfs9jFHWJwa+6oSH7BDYvfzShs+CyLl0eXaYq71RWzFIK3zXGEpR5UMjKlbdnIOa11LL3WLGTYfU
NNA5h5MmRraJMWywr9bPSm4thl39EAlKm4NP9vrsBJ+vuxP9H/8UvqsSMUWJGOCTZW6oGNwRqmDO
8KZgtEj8sEyuUNT2rC++0Z41yScNca+b3NzUlUkGVcKWRAs07XDqTSO0paR+ETLVjlJpsUJD5x2X
zQtiZY05LkIdL0IOZScv/2F8RUP2I1SRneIo3OpPKi3iVhjNVL/oiZ1MFuHg23ZgszLOnJwslaul
mbG7NEFXONnZ/Bbvdat4SFA2CeyaR4S57UeqpkrAOkmTWdIrE/X+JQyRDBF94dHEmFdTu/mz7vRO
eqfv5r3+hY8P2zt8scmEU4LRjch843saQ+KkhvltkeXTNKSHKg8cIZQsZKh5PTbUR352W9PUZEnV
FI0tRYoFOgeFCLDeDs+zkNh9H3m/4aWaLJumJBEJQ6X/vfuELNNqjJSZ6NeYnDzcydJNAz3BMSj+
0BCDMdkSyn1UEkQw6Dds66OQxrtAOMZ56Vxf0eaerVbEYExralEZqbHppUS1epBsDiWnYLB5sjXw
r4oQnDV1dj5uEcsi6ObC9AalswlkXRZp1xpuiQH760vZrO0ggNcIlWiieY7/fp0wEuawAkmfV3TJ
w5CNPShisnO/mLdwPhfXlK2XGFyVZH8swajV9G/Xf4CyRSSw/gGM04+Z3gmJlpqIAwdn2CtoeMR4
4761p52+j+1wlx9oTY8Oe2eH8GPmg87qCXvFpRrd8Vm+vf6LqD/+dCJWO8IAedjkRpOHuEHaGWMZ
8amQ74bmgSy52/E+M4XMa6aoo63CQkNT5FAiOBrqcpOLiT3g/o8U+/p6eEYY3C47QW2NOjM9Sf2e
kMLSpudS5yRaN5FrtWcMPMugeTBCmnCUW/NoQM9DM904Ex1S3Unjpy758mdLYiCl7VPQ4oD420PB
S7KLOLvN1Kq0CoHH47t5qa/WxUDKFNWd1Ig4HUJS2V3xFuqnuN+BA8WtMjdvZdvgqcNt33Qrkwy4
yJMsamNG4RLqRP1nxaFNsdErnaiebqN7HsfK9kV3scf2pUqBlPdjBvegJCupqzjjc+LEz92hfBr8
6tnYz0ce/9smuuk6nmAiLh1VZJY4QrUxFFIc+Xo27L7LnCH0JbW0mvR3ZtWMiyW2MT/JhnSYSnw/
FWF0JDiVyQPQbc//dy0f+Lo6wmiEzUmCqNPrwcG5oC2qRw61uV3UzKnHu67ikY5u3j2rFTFwqVYS
GUMFD9hxyKw2FG0terl+uH7hgZclMQAIAe+sRhuxidCngABSfliOw05z4712APPanfDEsbftDkTV
DaRYFMNgTrMBJQ9xLrCFg6f79S3tOEpri8rMy07sFCASSAH33MklnlnmbI9dNC9hn1PHB5P8U3aX
g/ITDZBH/dy+5ftklzrV8+8Ighl4PIuYP5dpyPVfxMdAuAhdIsQoWnlOkvMC7o28/8HZUPqBfrpW
Vkboylc+qZqy2md0Zfq9icnB1l4gIWI+Uu6U1EneeRWSbYdZ2WM+oK4lahPGpQkCCErrNR1ztFIt
6N+PdjTryJ2Q2LyhV/aYL9cralEPA73RzvMDTeG0CBmqY5q6qjM61S3l30HG/1nlRAabZ29ll8Gt
NJymusTrD0SmrQ3JBGc27jmfbhNOLiZYNFa7NBXmhcKJnWfWkNvz83ASb8rJqr6o1uBGppN+Gm5i
r32Mz7wjsRkprIwzsaAwjOikHuA3eUHsQT3rimTni3N9idsl0pUVBsEWBRoDmQZvKU7COd9Nx9SW
7nUk4QZrOWCiAPq2tFWW9sIJewHXoLTXvl3/DZwPydajQLc95GJoYoR5fJ/Tb6GccmIu3pHQ6C9Y
HcHeGOrIqEMTdJK1NYGlpEQnsGrRF2tjRxb3CNJP8/ORB/0/Upq6CC6t/9rTekHJRIkGYHlkC0Xv
m8X70h3JMlidLFmK7BsxOik/t8bT9a3c1C4yqPDA35aZlVbNPxm78T5/QUPQAy2yx74qWc2R1oCh
4OvmTwpUyOUdGBlvcEdyxdx/4VNou9MIlMrw0vzv8ut2yNs8pJ0EB0rLIriURal9lhI7+7LsIs/A
SBFlWtNLR3hCjy0lssp8Xn5v260uv4LxbHOJ4VQZfkXV5K9h0tpzO3y7vt3b0HcxwXznHlMiZa91
oG1v6/Nozk9drt+P6PK027R9z9Rsf90ehbSf/MpUIIxMr2aZHZJSg0Eq0ChneFO43CVaN7gVmAzm
dnpXxNltQwyf63HvZnrVONctbzvWxTQLhdKSIS9K6+HxjF4K2U72s1t5y0evT2xHt5ClfpoOi5+9
zCfzy7jjSYxtbvXKPuNT8hAKZtVS5YFytPpUsfoktyYwvWvLvRKn3vXlbra0otPwn53WGOcpa6mo
QkyNYxBP8kJIYy27EYXX4K7YiZ7olOfie2fPVK3d55HEbk6irG0zXlVJiPiQHUIdTxwejEDyq0HY
qfGyz9r4Paj7XZmSgzLGDkkjXgAtb8Zhq4UzABKH/TjUITJQ0b7/gXjFXY49Zh5Hn7R4+SgPd5oL
vQAoSM3H0mv3mAb0i/vqZscrtG+e3tXvYEIzI8BwQ5ggxTjId3WPZFv6dv0T8xbKhGW6sojoaYWB
vI3dWfhRy7JFhMIp5dG/bmk7q7NaC/Xt1fVDlM7QasoASebHFnzrBQhxETpoxTEe0ltzecl73eub
M1l6TqKft4tMbJbnXRr2KQBj0ZBtB9/rc0hkzb2+Pp4RJhAzwiwoJwr3moi2H1HILCDu43UbvD1k
K/h1OfRgusAeysC2LBgPXRPdDnXmxTGyseCmw8ygXWnpsa2BipXE2UiZgz9sTS+azaypNbjLx7RU
PltkZ+xNtz8gzW8V3sesrKveqYi0he81NO06K8O4/ozWtt8loDRMXaedVoaGrPh/XSoME0OqKfdr
GELkIj9pdQNGKx4Kbi/6YoVxn2hp26D4cJ/e6hzj7S8iSHmfRDYdTFbBlpf55TFyeZ17v8Dfi2XG
p0Ixz8KiRiXMUSSrhfzKj+6koCRYHUmKLcZA8q5+671yP/j8pvfNsP+yuWx3aaG2oz4TgH8UHpfo
PQZnQT8njlKGR1FonCrjXTfb9/q/q/24fFcAoeTNYpTgrAf9leL1/rDrvXovw8GuH6JtyLuYYS41
VRJSRY1xUJNBzS0hTDOLdMJkQZXNabKURyu3Xd5f7SNzkU3p1C0SDVd62/Szu/pAyYKyM+0ToSNx
zU36FSRv9vVF/uL6vKySucHGpJLFjsIRkU+R9llQvGFyc/W1MkDBkkaOvLht/lvqeasDyTZszJ3W
N10Bhy1KfXxRCUp/UoSZLRRbUjsOCWKkXghsLczrxypWi85SMtmE4toAuYV4ymvX6PP5iCJ8hBhO
R6yuF0lvqUtn2nWrR95UGYTzguZ+IOaUTbOep6UIv1OhIiCdMm/YTa+0Scm4r59k0CmQfeKPPP5E
Dqp81CBW3m7WidkTCR+oCzEhVArWHN5l1cMgvithyeNW5ZxlhYkbxTrKRGOhVdmT7k+OYEk7A5N8
h9ondjXbIdJoCmIYXCLlK692sUmxYID73lRMRVII2xSrJGlamnSlZCce6t2IY0CnenvBCg+5XezK
0voeH8hti2G+bBefE7vz8Cx6UKzsxCdE39wKohNNM/Cj0O3z3ztjqfpOGeoJ7+wGbMKxcWcSggFO
yUKn2GEQ5BdS15zQ4BfX9uUwMlGWIVdElQk8LLhpniAadwOF8afSAS8nl6rj44j9/Dq62GLuRF3A
tV9USMZ2XvIknebn+DDt2u8pSJDyB6pZgYb9W6ozax6L74o1eMJBQy6Tm0Ld5IBaYwFzbUILoWgF
AQkNKlvWo3AwgJjRkXaxr3wJayjgaD6OF+QxDylGtsYjDwK3H+CrL80AfTo3wRgk0Kyk3Vwq2r/N
0QIptxztMGboS7ZmzwWIFCY3xT8a0jvBA3hFG3vhPSc2Q8PVD2FuAOBYJcxkBMCgh7TqvmuBaHHg
nmeCgXuFZNk4UG2SARIewQ9jNyE7btx8ZBis7ibEobpucfOyXq2JeZk0jTEIFRrXAJrdXkJPJ5Vn
4A/hbpdiV3aYo6OOYPZbKGOxeAhfys+NIx/kH9o51K36NsWkavX0ocOCqqxOrOIWPF+nzlW9Xkbi
bnhRbBp28ta+GUGsfhNzxPJIngOzxhEjXWPJoWGhOmblwpdgGTlzRbzPypwhkErI8yhgl6ehOEzF
XWb2HOIUngXm8mtJsUDqG3CINkRHkHcV1BOvewoHcNmLLm0kVRYyeP9sgFNBKW8SjNDPWXEa5P45
KfPclkLduW6Tsyr2vmvmMsgmCavC7CEGNrXsU143u+s2tvOpFzdQGHyRO6FIyIR7DSqFwBftGEXW
gAETGpjr2Egr8q9b3O79XVlkgCRIx79L2rMNWWSndzE+5OMKrVy8B+ZPA7goQTsi+WBDcCqf3OWi
VUD8GsPqD7wqNO+r0i+wCl+UoBnbOMW5HKfcMgLdypUKY8f5Phv2RDy0Mbf7abMpY7V4BnFCdYrj
lnaWiQfZbhHBqHuMkmKdvMQ1b2kM5IxkaDoxoTfo8rpU0X4qUD5Nz0L00s5HqZw5vkp/908X9mpd
DJqkyRwt/YLz0S59bcc6OOGQO7Zzs+K83jmQrdB1rz5ZJiSUYh7+Gu3NQ+ubGF0lYCnl9TPzzh6D
KEo5hlMqYz2NqltqIjtQZuRACgeAWQHWpotivenQCDeCwMqKmuVTbqLGnZvEndVgf/3Ucb4P242k
xXIyhFSXQBfUe412I2l16epIuly3sx0lXhxBZfAkkeM5BccPbVgRH81Mu0Uj1kka7tWuc7NuOpS6
CeInBTSadf2eyDwKLd46GXAxiyoStBHm63F+SvLJE4z+SzMpX64vk+MeKgMcYpoGSpgCmk1VDBxT
DzM7nBfON9tO4K72kgGLFjyLgtICLDQL9fvPqjsfmj0kWJzIDt+NB7zwDLy+cdT27Y44kRt6NfK4
aLTnitTxtpVBE1kosiaj6YZROgdJeWzN3JoLHh8CB7NYIdZEGcxkoTPVUT6YVpL1J4hhH2MZ5T1p
eB6V5b5O06/XvyQFpivApTJ4AiVBaRzoo1IWJi/p+lsxS3O7n1qvkfs3Upmc629z/t5YfVQGWYhe
tf3YYCsTABg0YBD0TbhrUXShVbw/wxi21CPIkKyu6XUTR4mV1ffL9GVo3wm3s4XjHxrzHjXNSB3C
EMduPqS3Qu6lx/F7edPsqLazGll16+ivFXfohGeVwRqt05ooKrGVQvxsksztJrdVY84Wbk8zXD4Y
W9OOyl4s5BFXAWgj0UqFXAoKobEf78k9csILZO5/T5Ro5SRslXvskiA1aEBbzBhWNchTkQt20jRv
152fA2MaAzB924zq1CP+6WbyPHXa2Yjn3XUTvAesxkBHHpMmNRSaNnhvMyvw68wSfXm2oxP+kw6H
hC6yapLTv4VPBLvaaHiDQS3eqzm/hHPSNSZEUYolSeUpwutSeMc8LbLRwoNZx35kRsdJ4/H2KTzn
ZIAljtESlwZ4uCOb74FnA8OzxVv3huXXu+RU7Amdj3L0k+5UrnJIT7PXuLErQElVeWgd4idHqpoB
Bfj/Q5OTF/VrDAilRaKmGGyiP870FSc/IKvQoZ9gQU9YcQ9iKC4RCMfV2KKPrplLKdMnsGbJh/qW
DrLndvJK7jH77aT43BInXcgzyEASsjZ122JixTPL2RL6F6LeX/dsHjDoDPyUOrjJhZZeisgLQYfI
iR7r2hLsARTzynN2o33iwTnvu7G8e8qsm0GN5k7oPC5v5kHZBQ40ge7JDY6MN+7QAnJ9jbxNpH9f
RdtNmAxgcKO3Y55DwRpZbEMroj9EWHZeTA5rjJHlQLvRrk7ao/SG5hrFobKj5qnGLP3klB6vgPJB
unHl4tcZXJKEQkt6Wh0nu97VTRsXsjNZsd96/yPtO5bjRppunwgR8GYL22hH06RIaoOgKAneezz9
f6r1XXWrBuzSnVlMaDERzC5UVvo8J3VCJ/qmeXDJCKUCS96pLjHyrEyY9XEpg8QnatNLZ8fCt7UZ
R42VJSNr+5QlhDJDTRqC6YWDGZrFEJMG4T4XZEacug6rcvGQ9KqLBu7RARsQpIYgb4XTYOfHlkAO
u4ozfNOsfK+XZrZJT6xBkvX+0EUwjarHJZnRNiQsbboDSdLSQbHq8CUWfaHYVdng6HO4byaWvjKS
eBpTz+iSMAhIU1GpH+YstNNGtVtRshTFTuXZyuXOTAFAMn7cfoys3Oof4HpGK3QAjCffGRPsx3gr
oAYO8Fl33hiMLWKiFjdeB70no07tHBVGj4c/ihO60vJBjtTcrFXdqdLJnzIUZaf/at40ytx0nQ7i
Yf2sSKPDDaawCw8qEMGTXXcYPDZbHXFz9Cl1XtJBJS9ii5AOCeI+FstkxkD2vJVAzD5sQp9Q5rJs
zarZvpZDPcKWa7K8jM6D2A0cf+YCswBgZROAsDInSNhAR8T13DoY5d85Thy5OD8fDFU2uzoPNQhH
FLY26PA/3tbL1RDv6ni0b5eMZK4lDssABJKhuc8+0sfqOyyApx2DTb7v95KV2/OmdqfjaAuggZo3
Cqs9wbhKeqiDS0UdPVucmGxbSCANbRxsMzHdxmqf9fqslNOfEw4sATOucgJRdfc62NEbCWHVe/l7
6xoP1SOKps/G99tfeC2WvBYq/emGxTkMVGOKdBeecisGpT0qhaNxNcuwrTmLaznU+xNHORQb2Tin
OjbSKrArT4RyHBmqZI1PyOTSyNRYV8d6HrT/jwcjmPIE+qMfyIQeoQyTn0hSTOhV2NPYLFWhPH8s
lA2gdKAqBXCg4/K5rZ85oTRL4Vth3I3dZoo1xodl3R/l6bMAm4AC2dSsuZO68E6pAoQ/eb2tJKsL
R9e3R1kZKQbOfragxpfFZrxYEzgOMK781kumAmK0E+elH6mtaujR/4so8VowZW3moSkCTMWhylB+
L+fOUibG0db1EjZaAhaWAgSDP/U/aQDUIZc6QjQucwXssKhhYTO+3lp6CFSM3zIorRiHqI0SA/Fg
AEbxGDDai50kwD0lJBFFYwJvLLLLHkEh6AyZHHYs4ZSCTEMNbFcxALxMjt1IPgCwdp0du8rIzXSu
dqUQ+YzjEpPxTw9xOS6lLJw8q6Eqwo5lfg0QtRSEWLov2wqGeYQfoG1lvIDVZOn681I6Mqp5jEVM
PIHBBaO6r1pNYYaHXxTnk1elZsgeHyIp3o0z0k27kRv0JsmJ2y0GC5jlZqs6Rti6HLeTm9ps6qPO
AVRnAF7QMDPexGqd7+rAdPdO4cu2i3Ls0qQA1gl3hGShA4tLYIr7ymPhExHlvHVSyivptZC12YST
VmCvLmvXUBazj9+l6vm22jAeIo3FoBVcZsgcblEBNUU8H0fx238TQHkgrENPjRrjqy3JflyeUINl
3QvjqZ3rNlcpbZb2Ra5U8HHzNrnP3+svXWmG59WG5QiE/rY04+9gufXGHSu8XfcCv5+cRFkYndO0
SSYk9cI4W80smlmEwr7MSsdYd0TZEgM7OILR4I6iMPqhpZU398qX/3ZLlPGQ5bac6grmSpCLfSQo
H5EYtgyLcca9uaXTlMVAK2cc1BDnkL3RaZ4UP/NlLN2V2FrXrNKfnwVUPwyrBVwyYUDqsAM0YsFp
AEvfAMoD1g4XQ2/odl2XYAGlFbF4pGRul2L1T4qtFnWDYLlPF9YdsoRRxauxiCNAAOHs3YAQhSut
vn2ujN1QOuPEYo9gqCXdsZMrkGPoM9bymxjzQx9K9x6jjHVbYVgyiDe6enRjWypJxBH7JP3gxxEb
3vqmViXnthSWk6HbcmMmqCHwfYiT4e6mPVc70R1gSe+ErbHAb6cnLWFWNhmml148reuR5ziyZBtj
al1WM0eVOlMQv6B9xXgRLEmU/RCDNOIqTAOiJ/1djrdz9FFy7xhCZdzVJ3HkbztFt+FGaS4qUCCQ
h9eBiWx2pL204Y5ciyCSdzurr+xxIz7evjvymm+8droPh838qVRLXF0FhoYiOVXjq5oPZpZ8SWEp
h26vCs+3JZ6HJG+JpAzMqPCSVJCba534UfVArQPCc8JEWB/E+8CdLN1s75tDhqlSHgO0rAkNxhun
e3OyHAjgsIVBSaXZnjA/2lePfQC3WpbbEBN8jNOuFa2u4hG6RVeAh6MRMiRZ4Rd1O5xG4Dc1d9Nm
eZys9L6xYrvcE5C22A6OMZPNcnWO8lq6+KcBUCYVfSZMC0OnGl9ATlndD50Vot8xZtZo59+ld+x8
HAJLdbS75sCswJC/f+Ou6SaezgniGGS4a5JiAl3iRUOTZbHq+8YbN6wYg+GB6e5dxAV1lAg4bIkM
ou1flYKhuiwBxNxemdNirPM+VlEwl7r+odYmMxTSj9v6Qlz4rQ9GGRtlQOSsSVCXKMdUcX4aR5Bp
8F/1SLM59MZ7nWV1VgUCGdQwUIkDIBXlIsKGcCaRXffhNT/KZwp5AkdFuoPoE1r8XkANQn0BaIZ9
+6Tr5YcryeRrX33NCYlJzJGtd4zOP9UPpcVBomqm3zu8ipCZ663bnSt51O3pcz0EHVGP2ik3IJT2
KhdGPH6OHfzT7TDQ5M0+QWao7zhbeWOXPddDq6tfQF0uUqJalQsO+nPXf/kq+bvd4FbIyRbMNeNx
2vMIbAPSBCEFw3mno2Zgd6BqsxIEWqxRq9Uqvn71a+iAFcM0ZUVSQzIR0VqlhdooineNx+IGWM/J
riRRcesQTHwGJCtSvJtARodADgPG+Z6w0mg+qztBrvEfL+hKGOVecg5cS4mEY2nKNy5W7BHThMXI
akKSZ/G5FJEmXY6EqInzDCXzxiYsVUC1wRIQMk0Q7NndV0Q8jNdyzltvCaRC01JNe6VIIRCF1tja
6LvY7k0y0cw/GCfekq2iN0vPcCagGnvZXeohUwwEs/blTWCGT6obOaO5SCzzsRoc/f7aIk3WjOpa
OvcagL2CrwtqiPW2BLqKcQw9khWorr4ZUrP4V2OCF9UVecpo5TrY/xYZbiURpB2/aK+xxupjM8wT
JhP+NE9ghVS4noN5AmIYAjIdgAeebhOik87jES4wnTXjmQAW6U+JotQLNUcyr8QHSfMPwsuq34lu
aHVe7CqMPv0qZ9f1N6SMURJXfK4ouLnMH3zV0T3CtRZugXQATEne/oVamzjsIRvmOSnDE8V6kcsg
RkffmeCUEnyF9CBj9qJ2YXhZ5yT3dOvhUManz6JGzQQY3dkqfK40I0v6Jr59KJ7kDD+6h78432rI
d/UmKAs0BNI8DR0yOyOWv05FsodJsitF3szhCHqPMTG7rAzMoo/dKRcZM/ksQ3E2+1dulQfeOSrD
OO/gSm5k9c8k2stO1Wb8ElnLHgMxO9kOH1p3wRILQXguXcXqvqju+a6/A4duZPJLMXwvMAH+VG2M
U8ZKHwOJhazTDICyOBDKEbDHS4AAEA4hlA6xhg0uHOw1wcQZTPfPUIOzUl59llDrK11JoHTFMr0K
bWsWVcuim1sPty83f7YpV0JEoBbPigwhokdGU1KnelI9fHe/8NNNcpdzJhkxkoBaVIUg/mGF27dd
H9CYqK88hP9rCGaDZFflZOvzKUmc23EbSwhlpZa0n+JIxBmz6F0Vdkt2SiLG5grDqZybgVefseFi
VEdIf1gsdu0ibcIIbBuJYMpZ9R8PQ5uivDe4cQbjQRUeQyziCIj7ltf/9sEoAxQ1QdHPDUL6PCV1
ENBFOMWguKkmssaGVpP5K/WjDM/E5z1XRGcEMFJaTb3xzC/FgpFnucbzM7i6HyFXklwW4TrIBBao
Bm1po/skW8jvc5tNjMJyGGfrciXPSErsHwCKxs0W/luXCbHFx7FgVkMLRoXlEFTjI5grbGFOvqdJ
wZvjuHxJGxYU87nUeMOT0HxCopEFca2e/dZg6z8RNnvqoXf0n7lT/lxc3inuIiu6lxENJi5n1eju
kJAQ22YYDkcKtSlaM3OkxVx+kkUfMPYclWdMOjF0enXT58qzn+cGrj5XMGAILyKYW2QuYPqebnnV
NFzwglvxFpb2LXFVO36KDNh/oL9AJ/WdApNk2OnLbc1f79pfFPL8S69+ySQDkE7LoZBkyynITMEM
geVu8h/tXnUrT3cmtGmaAxNdmbiTWzdF2Si+r6tWaiE38QMvx77w4ilbgoTPHvVmKicVR4UTmqcJ
iYCzfXJPABaAqeym2P3GdKXNfHrEWNw6GWWwOj0CkRZp1MheedTfKx1Zx8foNu8lJj0I0Fi2JQRe
SCQ3jLtcLeVc3SVlxiqpgMUi0SkIw2xCYIclcOlI9iXhtUFJaTPkrWdYsgAMZwD8AaDjT2cmpFNQ
qxijw8ylAJSkGgmqgTcVPYJN+i/2Mj8JUS7yyPmvdDXjhyEWSFmShCi8M/k94v56MUl4ivfyg8zU
j3fp3fvsVo/Fw7/z3RfxVEqTJdwoiiNUNppdXTkNwCsOWQMD6xNDwkUIFSA0mZQl1S+ISHXLvWZv
wUN9VAFRNG1iq5as7OdoR4s5HQEFuAks7aTuQjuzbt+stB6KXX4F9TqrWllIY4KUAxq/AUoyGQJr
AZGUOv1z7vVe7XW70lNtzSOb1Vjqd3pXJasaZvcc2r0VPXSwVwDUY1hO1g+jnvKyzEOQRJh30CbF
rIMDGBVY+fL6K7qcnXq/M99ocxzh/bYO5vAJTW+1W7zR5sGXy04pmRdOPdpBmEdZJ48Ia4jYophs
wOkDXl49NH7uoKHn5L7ggMfNFpEgoCfv8U8pxt9vX/gnlabLoam4pBp7VVA5zFFh6OFIYgXJa30A
gFn/qtV70W96MLWJGq40DHzdQRAsjKM2MEyq8XH7OAwtocdQOb4HUSjBn67ayhTyH0v65baA1cFe
/eoYlCkygBIH9HLUy3ivdVCVRflBdFprACDSTr4b7eKxdrvDuGFNRq/H3b/viZ4+LaJCF0MZqWM3
x9tE1J+MWT2KhPFYFl3GGdeT5IssyhRlUTnNk4Sv2HN7NXpIjRe1RMUeS8dVCmLnxko4xYwVVj+G
vK9/+s+LWMr2GGUzlosKK1+jtdXdKXBioWwn2HTWxNPtI65H4xdRlDWZQO8wxiFuMfGXPeHzm7Ya
VmZ1FgQN60iUSemqiWurAF+S6EnhCt+6TeeQ/2Q0DQFAY/MeQPYsJkci8Ui3PiVlWwQOnXmQZZGA
YERIMPj1QX8iZb/q+De7kOtd5qtXQVmRzAiqUolhnfVD8DAea1TKG2BxkPBaxRoGIHJZIQ9Rhhsn
pKmbtTKOVa7ACcvI4rfZE2dmBMvZkr4G+3Tf7ofjvCkZi9YsmVTYIwshP4JwlgxPNfdRwrlqkHqG
Ydi3lXMVHuzKxtAUzrEBfFVUsEkOlzwF27zGdFiE7YH6h/7GnxY0J6eD+pI8qi6/YzkE1hmJZl2F
Wn0+1clQ4Ywqt++B8TaI20B/YhyQYcx0ysDICjcUOskBlFO3n07E9ZEms/iEEq4l7jEQZjbPLJX5
JPf6/ehpvKJxieIhF5AN8F7vBNvCj77Hu/EgbJATgqq1trkH1FZP6seEvg6Zn+F89hY96/tSlqfj
l6gEpjTutvoIBwz8qRyWJP5dYfVyVMrucBHXTEpJCqtA6gpVFLy03Sg/9BVo69M3takAjfYoDLFZ
iU+yodpqeeRH1jY/K7bQKStUKVyAqhdJSwDrIqgxiJEKU+Tu+fg+akoL7W9Tq3eGzjg96xNTxmju
41BTAvgRXepNqXYj9W0ZGKVcoqE3zA9NkxfrY8k3FWRgid9UstCUc4YEVtJjUNZGSQFhX1fQlPC9
2+OBkCKGm7jNy+jFD4SupLexafsgYjNU/AbaPFbW80mF4LcSGVSow5VCOZQSCTns+Wc9m0Fjylbz
hh3NN9nHa1F37ROZIPqX7R1N0QTg1vMGTf8mxHpTawSYUSkmj7RdrLDo34XB6M1aSFVTj1HDDfrE
HFRu25bpbFZTIZtBBWAKoYsYMeXqjhFolP/fz6FnZmPMBAPR7ezEw025LS0s5/oC1kL/ImBYd9wX
WdSlC51Wg+BYQ4fAADqeXzxVWIzR0GtK6wNJuSDSuW2M10OUi0TqllOV69JiwCNVkMBrEta0gGMw
/aiTL3mUMWR9Up28CKO8S8zXIDjJELFWr3FtoXZgk2lyzeEqa4yRRXZM0BemSMrXKJxUljXZ+2kd
ZNOWAhD4agcqJWzdFNt5x8Lt/yQUuhyRWKcrB9ok84jKNUKh4Hk5Vb5kh2BCsD6CDHPOpDzCLnOt
B7MXiZRLwfTI3CccGI/7hRPsjgtLoCv2YNczfjRFd8g4/qEv800Z9QwmnlU0juuXQbmZqM0KqSZ1
pxH9Oygs9ps4VJ52+ab2ZL/bNk6vWOIdmLmt8m7+1m6kO8nn/PglLEyNsZ73SWZ2+QyUt2nVdJQl
HhNApKA5+N1d+5wJJulkEVQ8jKbmd/Fd98zObD/xcxfJlMORejVbalL4q3us8yMgXQyvqSNr5t+S
PrXLbqemX1Wmg1hP036LpcdvC7USwYSBr89tFjfeVE+tGTsptnWHHYlmlq1hCdtkgxgRd+Krj7ft
xvpM5MUs0vg55TJWRqhh6qF7VUozb83Jj7cyxMqcO9rLF/QvLQCxLqfbcle3lK+Ujh7OLQNZ79oU
x+7sBn6RTOXEh+GOkB4IqF8AFNFt98lGOGQPhl861Q+FEb4yLKZMGbFiUrgGLXK88GCezVlrH2c+
tMIWWAFKtcc+DkOz16Plyz1TFgz9nARYwZA3gvo3/mYomGmpvs+KwLDOn7RIL4Io04V5o2gKz/xs
+wAQCFhHiU6YFQYViIau8LAT/c7p/dwewTbQmYHTs4qg61HV5QdQliwWIn6cQdTqavoCEsTU1CfB
vK0+rMujTFYca/8bTwmKnzkgHjgcDYyvvfxSj6zjsHwBPcFbB/HAt2QwCKgBR2CPHWq12Uk5VDMW
tkC6MswoA7ic2jacFRQx4M8E4KfOi5sU8k4qeia1NXHm/wxbLx+YslRLnYyF0qLfibs2ZyGxaw3Q
LWn91ZjggRcQTnLjIW97J+YkS1M4j+v0h9sXwLKW9JDvrFTBELYInaV4v8y1manHGb3k9D4JR1Mb
H7pUNJWYkRMwfCQ96jsBwb3LFxiNYh8AI0L2R3feNx6LpFwkT+TGB1aoaAoGUUk74hFbJ/A4ZDw+
SWyB+oaAMccwoY7mTGDHh9Ed952VPIy7EHWgKbFZcQjrMdPjvaBPDYWkw2cmXIf9UfQCD/7Z0sEK
D3g9AQFQDqharB3b0yu/YW1fMW+ZMlppGuUNT8iV61z+iEqgsmqcbA11P5p62AHYvUMPR6m+xRlm
XKTyhaFkDEWnYXw4oBYWvU6chFv4lTttRJ/AN4omb7IDMIZNofF8uBzc7QpZ9uZbgNMIi1Opg8mL
wB+vj93k3T4aCWNuaRhlwLD13CohGQ3V08qPRf2bEWDb2ogPTV1bHJd4TSx93Bb5SSr622woVGi1
ZPIyzeT19NvMx67uVjllfrzpPVI3Gaz4ydhWDncgm+zYav+348gX+ZTZCnRtyXjM0qNcq7jKpvSk
DaEgKMGztxE3CDJY1XZWzqeS2Osqiu/0uhHVBVc6b1VgKgY+GR/lvAR9amaezYjj6G7qUmP2m9OI
zajv2zgxg8KuW/T29GMWfZ+SjcbpJicpDEfICt5prJ5Gyoqw4OBsR4COaq85rlNylX1SmUBKx8dN
TeMRqB0+v9e89j55UHz1JTzpm6VFaYyVhbKiSRrGZ1y4VMkN/JrOFtwZe2RedCrR7iXIV+4IEqsc
mM6dyZrdZUQcKmWm9CTmhbohdZz2ueB7M09Y7o5EgzfeK73J36TcwrcJorfW6b8kg0UaupUTP+UD
KgjY5WcC3LGiDhrGRy6XeZHJa22dyVbf+9rMkYFipHCLbQEwDRZM1DnWV6RsEhiX0xzg18BmM/gM
1KiNz+sdo/jOiIJVygYp0iQpcoz0Lm+1xJKw+WXKZTaZ2JvYBmH95bbJY52IsjiSzDd1w2FOtBsn
N1Yi0LlnjJCElbDSHdEU84g9F2FldMG+D4ZtBXP5Bl463ioxu4VNKzKLmFfQD/Gr8Hb7eKzogG6U
otc2zCHZiB1cwsQK1k20pnIncsNnUlic7dw23tI7cRcCL2R+vC2dESTRoD1SFuo9njvAEcJXrJtZ
HWqoRcHEJGLcId0yHcBJpC8dbDgnqvcEuJYPjG+VIv4sU2XXZJpfhoqZd5OLmefDnEabuAR/2xja
ocwiSWL9FPL/r9yJwqUD/Bd+SjDKZoRNdHGSGXEBq9ClUdkbX2eGOpHlChLw/YKTi1wZxPW6KXxB
hMe4xE+Gq347ZY1K1pRSDgqdmBke9Br9sTp1L7rdYgJkk2zrb/m32zrDPB5lY6Ika5ORMMUO7q/J
dOwygINT8wqH32TevxtXuJyOMjdTEcjRUKNSWU6dic1jOwprU9NFh3Es1lugDE0gTLk6kXladIKJ
763c8gAmzrs6xqh/ZwG31s/vWK0w8kdv+CS6eSoseTHzCbweoTAU8B1HIGaJm/8qhipmFxKnLrMC
1zdv9S24BHYpusHslhrrNOKfj6tQ9FGTsIyOJvsv1ALJk/9CDCtE0am6j1rygP8iCj9a6ZHwBysu
loBJHFpivrb10dFnInQyvB7dKc2WkgORDimYt0+BJIKlKTFrLjWHODIZmshILOj2qBxomZIZKCN3
QOeM3rCzpPBm+pxVNndENRHZk/ZDUq1SN2OEYjuWsjBMpE6Zk4SrJRQ08XXbBpJazOcWLBoj1sek
TEhWdYD1X9DQEhLxI8y5H1mMwaslr3ZtVz//x89JGRCpCZtREiEMGLkgFxOd9KEQreBetUl7WXo+
T2JY3D0wWFjrg6zQXqeMCt/LI6JpRC/6V7LAXTvjRreMDJtomDNOzep79BZ4BTC6Yk/zDN6XVFM8
Dc6Crjd70I3xPOlWqR5LYJZrMecGRwt052EjeZzHXrBghb10v1TMF4lrif+L3yfAgZN5ZjIDu8fa
JB4mc+h2lTPvqg5Nt0fHKE1645dDwo4mZsEM0cyRH4ebyU+dFIhrpHMHOsl99T7vgxcw0nj5E2/L
ALVmrVeznDG9KgzgTE6IySJDrNlkfhAwunb+OjSm6GaO4bMGjFjxo0EFNGLRxH0dQl5HBgedLsa8
ZOuB42AwZZssDJFaC8lu5N18+os9LoaxMqhgZwLsiNjEGFskdbYCk93DRjsUbu4RS7WcI4IGGLqF
tbwx3jUjnzMoOzUZxjTyZEKWtJlU5KmknFdsepv4HP3IitRZcY9BGa0xELmhQVneTfaVH2yJWut2
bdfQ6795rYx4xKDMljImtRTkqNtpXb8RjNhR5tTRC//2V2RdH2WgJH0c9YLse3NkSr6STXHeBtqm
Dnpkdk5ZcdZteZ/MMvwvnBN4eicYjRoZwwSIePIvKVbp1R/pNrJ5gvAsNRitJUSvWDHqnlmm+JNV
zotgKgYaGkDIlKQ2OLzqJGAgPNWtmz8Yx9gqscAvmnWEkqT8yG/ql9uHJprxaZSHM1Nx0aAUslx1
yC9HcXmfMUpZK5zV61/qrNwOOPttabdLZhBHhUdFXdYt35IuKOpyYfwwV5xZLf40PY0SNujr+2nM
7Go51dXrbcm3i+6QTBkjNLcBJZjjG5Ol1V8dwQCEZOmhRMh+TF44h1gk1cWurh0dxl380m+ir/2G
heh98+3gd1BGSW3FtIwzaHXN+/3QOwW2ocLk7vZpb4ehkEIZoLHsJS0gAw2dXfhyZhJOsBika45c
moWD2XvvC6OGdfO1QiJlgpQhnkTMK4ruzDlhogIvOfU0YYNBNmtqQDUIkkPGGVmqS1mhSig7oSH5
snBHKJjaQ2SNB2BSAvkieq99xZK/xXfFgYWHz3ytlF3KNWMoeRJDqAfSLmlOSP66yIwKIEBwmGTg
X8mLzU+JanWlVX67fWzGqc89lasqQSXNWZkOmYyGyPeqeuWS1hz0bbQ4cspc4SF254ZxOL/mK1mS
wgd8LCE347foQmIJOfZKDF6iwO0xKwU3Q3uBPwcv17IknWuA/U8qzZpZPBGyQN0GIAIwRQSrvRdf
WFaXJZAyRUaVT8aSITqIBEwZ9TmGD19uX9VqKiGSt6AYCibUqCcxaWKnqSH8iTChNHgcsodQSa1B
ZbT+1xXySg71EHqhE0Hfc4aWSB8N+I3pqf/BHWW7t1s/2VVIIMpT9xDbrML4use8kkw9BfQ/kkgl
FULM2gF3EA8gsvs3krsQJBYDBcIUmFcsUMz16Y7fYiXaUbe6kA2KgKsjzJIE9iB2VJ+UKIpdDnxo
glCEUoXJb0as7JvLXyyqrMfSVz+BdtmtkJcNCexHawZkLIB3tjr6xaMNyNMts/uzqqtX0igvXVRG
2ZekFiMCBqq1cswXgkFVOzfT+A23N3xmCMsSST2PVsnjdiTRF7j69otPJmeMM+U1CdrFXb9jpier
HuTqkOQXXVmAUC67SB4RipBwvbvXXiJbeVRyhF9kRaADjrlUWMCcsdjNw/Xo4Eo25ZUNXQbaORlw
lD2gfN1LWFgUnoB45SRvZM8K1MXH/ElEj17xqmP1mNs1epr4RSzVXq/3X/0QynEHVd31wL8hmcNh
Kk3xZ/ZdhnoH92TGptzrdwIQYG1+x2xmsu6bMlZLyFeiRoYSgsO0x8z3Hdb5LARpk3N8B6iSzVIw
1m1TRksSjFmQNdy2LoI9VAMLwPQx6Pd8K7qDfOSZH3bVl119WMpUBUoFXCEyf0ceLOEQlEDzLGz5
PXk/t+0++VP/cJsXUbSL7uIEe+4lXuuvWmO3Gd1ok7qsYth61nclh7JB0yDNnUEmoXqs70hu4ZYW
ONoJWq6IMLYVmOt5LMNLO+kpHSMOlFioIHxJ3weXTHPOP9H9Pi8udbvAnV3lod0r3qKY6X3mJA8R
Y+KdZXjPH+XKSrRahSUzUgtP/Ao1DBLWEj6AX8vhTJtErNytq6RsktAXOoeFNgxSHNTtdKo9cJx9
kK4bCfAyj7Vay3CogFP/0wbKgqCUAgEKrjFHvwXIhBNgq6c6GaGp2/oJ8K37KbX7nercVlnyd/95
TlmWsa1taCrdgOaGMgjEAHKl2TAnHcAn8lMbsIBG19/8RQpl3DpZj/r4vGqvL5tiQhxZHlJAN5bt
CUUyUDiW1u1jrRu1i0DKqAHkK0PbmSxiVrMpNKjCs+i9WRIoMwbazqEoiGfW5zsNS1ioqbLynHUd
vByCslwgGxO0VkO0M7wCU9QGxR+hiCP9V5RLUaj1mG9s3Vb+lkg3nfXR4PJlgq00evjg9LnDlGdO
loB+ZOVDF/bgfX1XIldQefv2fa2XDMWLZMqkdfEsLVjqIP0FAssGvI3InCo766wmMpPC5MFo66Df
Zoeio2LcRrTKyDQ4k4lAQSKqGw+Cbj8bWh8mZYPtM/ClgrGeJCID0JP/chqDccV0F1rnqjDmemgR
wS6IN+OPyAanNZqy0juZRWPtKK5vuV19ZsqszZ0WB/GEvsOvYgjZ3pdaiz+IoAj4EWJAGxVpu0PX
NHZJzTLatXfqSzuwJ3rIA7z1mSl7l0V1widkf6l1Kj+qzNSJ7BxrASN2/EaQyoDKGKuv7YZl784+
+JZgyhTNmN2SyhpfnHReCIm5SmQ62ZbppVmaRNkgpUq0PiWdx/A4YI2YYJnkPgmiSRWG1ZH+xD1e
HhBlj7iqLMuM7C8mmL1LHyYTy9gP4L03E6ewWOsUDOOnUZZpiPhA57CJ5MoY65Fzw6yxLXjbIqzn
0BhcNxRZUoEs/KdDjMcySDHkjWX98Wjwu1S7L5KtNPMMMZ843osc6kXIKNRpISnqtI54KDBBCPil
TYF0ttmgALEt/Sj/C37YT9TwIpbSfz2RqlQiO+YEiQlt9k2DYBGIDltWtWO98ipeJFEKX0jltMSk
GBEchj34TbB50wOz4q9AbtbN2UUWpfLDlIVGURDoF4u3KtRyQGpmC0eEhU5iJl9ZZ/vEa1zkUUrf
tpqUpgM8pGQad9WH/Ng6WgkqEsUdD4SHRAOXhGRFqlkciQH/t621q69LvQSjK4RqIAacuAuQch66
Tf0KBmzMJfY7lvleB7K6SKOXegYV9FvgTiYJBsJ+4G53u3Ar3n9gob4z59Gc7872c28cU2v86Bwy
qQW40V35Inrjz3JHnGvjZl8Dp7HRlZM30Va5rx3Jv/12P0lmf98Lvf0j9EalqSLQ2QhQTIbfGetO
/jW5U0eYJSzXWaXdYnKAMwXZZhUU16FTrj4SsctXiYIRxP+zu6Tb2nuRWz8SKKDhpbjvsAik+9Um
9gdn3g9fu4O+4V8kgDsyshVy7f/0MpcPQFmvQauVKZzPF9X5hP2WPG72cMuqkZR0QddkVREEiXpv
CgjrgVaBAmAcnIZq2XD6sQMJSGswsgRxJTA0DEkG2Y8gGLxCL92qqcBzdUHShLv0GO2jp8Evv8Ze
7/JusytfBUQO+h2adWZjjbtRM1nYwGv9++sfQK/ZFmonzJwKe9kEcWfqGii9Qvmb2s/baRC9rOBe
O7nalGl90jTVQa9/Uy65rcfRG1cYjMtda7IYhm6AZBP0SrJML6lMvRbEGfFN0V7eRmgE5JsYfEBL
aGJgYguUUCSm7Mnd1Tu4kkqFyBG4vvm6QKG8HccHY0lOfBfeNymPdb44PISzXJj1WH6V+xTQxgOo
HDLx7fa7XlEDnecFFVQHsgF1o4eHVUyFxmJzrqWAyA01IowSGmhb5l9zL4Q2kM4+UtjTkXsQ0Gav
/7+nfCFexA8QZfwAjdZCAAlGnDgjNi+mcDCNVDAsY1awstGqspcMYvV4+7xrwcEfWkd98iAfRkkZ
ztY9f0c3Tf2hvLRAW3IIiQoHyJS9uC++ssuSK/HVH3IpEzZoWv1rPGjSEB9MEkA0e8a3PL8YykQZ
BpRXE3iQ6Kh0gCVLcyy0HcGawIS/fBwt0oHuPaC5O5WTRGbjz2DMNHBUAWV9PTZr1D2Aav5+3lN2
WYH5Songj59Dx2FDG2gw3XjguQ4ai7g7aOHsJb3ktn1hYzfcrEODRTq9Uv2AUCgVmIdlhHrU/aoY
7q9nAvsqRQAziYC63R7YkC0sKdRtGp1Ql2NKUFM0ac/rc2SOgbJL1Ymxcb0W6v1xHMrrJEsd6mCs
+JXdAbLWXABSBl5eZ2YiTq3lG4ah4KuJhq6LEs1hO8iAWFAMPA1SnGgBUKk/dWZybOAB5g1rX00i
n+gfyqpin5gndU1Uhf/06W0YtplA/CnwOu9bB61tZOY6PCt2b7aBHbniSfxeuJzToZdf+4m5JYNd
ldVvpPvgWGGBzvg3dMTYnteBQqErwNHiqdBv1pp8bgnO+NguFjdjvketGQXlFf+OrRYAiuu6JIiK
Rvn3YJ6Q1mUVkqDosax+iMr9HPe2isVihqFbCdz/EEQF0kkg53rakFKTmz7m75pbAmKumYEJJQHI
L71jRe6sg1HfThInTU9myFM53uqwWxvU4EKWG5MfmMx9q8/v8hHpeWaZj8JyKiFrtnpnXKyxNTuy
xgTeGljxEkx3LYB9/oLCb9WkXQmmrEtmFFnecXj3rZMeBbvFJDz3uvgkJ6qBRz+p5uBpW4LUyCxf
rzqQK9GUyQnyrMW8DUQTlEbSKB2xjRfYmkVg8Ctgp7PqD6yPTD3QIODkpSZYZprx3kjPtZogtn/5
b1pKzzundS9JPDHXi/J/pF1Xk9s4s/1FrGIOr4yiRpoc/cLyeGzmnPnr74G8u+JguMJ+vlV+myq3
ADa6G43T53SWHpWWKxdeO4KnaBfo73JzaFTRxhC1rvlhxELWbAzi4YgoMskXCEMy2YHVtSLPu2DO
NbKlXG7qXlTbbn09P+WjL6YQRKwZVNrkaH+JeJpuSDym9w2Jfu6QDb6RywBHfxnrq3msbmtZeOQk
6Wqs2ydEHsO6vLnbJ/Jsj8q/7YQ3/SKCvX65GfLFrVFhycJbxIQ+sxZG7WMyiX1Vh3/XHaD24p32
jqjWYMzgFRw2aPt1XogX/svr205YJFOpmiJqqk6dxq4CekDmcYOAhgtarTEEE/LDAo2cHI+cf3Qc
Vsao8wc62EFadBgrWr8CM1Gq+5rGql62y9OVFerQlSIIkvqoxj0khkeq2EthcCM8BCpgTUaudMUr
fmf4rOv95llfmaVcJZlmZRF4mOWlR2RBU6qu9b5lpCSWEcpNokKs0VmBP4oA75lBkvdmLwuHRcLk
NMMzNl1/tR7y99XJBrCKn8S2JY+beeKH92QSPnLnN/VBf1hAH4WKlzyEs3xk+067sktl95pvhKIW
sI9kzC7HCEC3kz8aR0f3CJ/tMXSZg+/EIb4ElZVFKs3zQbykSwGLGTg8JnRmyOznZFXff7+ist7e
NxPgyhyV5VW+lBpMt6FCikUQhOmAdEThsUjGHO9xyRWos2Q8L6WMk87wHHqkIOqzmrxWIxX1oqeV
5S5OvkshayJme23/9ABOLbCV0wwJ7oZiirW1E/D8+m0t3Gr6fhGe4vkFahX2ZR/ddtGzNerDKVEr
4JUWQbPOhMzieONqHpICzGcA5PECYwNZS6M+W6KKSamoyHQzqOsyo7QA1B3VX7HmRkFi6eHb5bWR
/+6rU/6ztlOTd7WTcSmnZUBECQhqAiTDYGEn1OSsknOr5b7u2pyaGys7Ux2KOQdhcVe9m9AIN65H
t7guTqzrlxe07YDnBVHBP2yFuhoJU04pHqXlPlheVJnVgtrMoudm0KkJulpMq4jVwE/YNCIVINix
A6lX8EHnVujFh8ExfhVOZWFymMlaw1ocFfyXpPkLnD8C/bYQ+UeEkQi6sgQDBxb7b5k3e5f3k/yX
lxyESgVdqumjEOGo6fWPrvvJT8+X//8tENgnz6ASAMZFOl5R4BlkMxW7P81uDDZnEgiY8UJU3lob
SDQrdUWXAxlwDlEuNlPIv5QoZ8ehEkIHmTA0bE6PQgvY737rKy0e7xZO4bFoQFkeRIUUsQQkpBNx
ysUwtbj+OQsqUxnfxsJmMo5uwYc+bTAVUeQoaPJMxAZXYJ+Do5ZesE+vMtzXB6Sf8I2ozrY2mGt/
RTt111/Nd2HHyPJbT9/r30B3kEWlFhKFPPQRmpDWG65aMJoHt70HyKwlAVEZWrmLh1mgDDJHG80S
31i/ZlFZMHxZoqpQhFWta/lT2rCXEd3SomZEb0aqOLVSVpGBi0oRHoa9LjvdztXEFoUJH/a72L5c
PjasgEp3EFNk/jYiL4skcCtXk8lZqd/74o5FnMTaNCrmzMosKVIP1MIUJN+KQt6JGeuFg7VrVIyp
pClYygXxNA3Du6aXbnguekcv+jgU6Y6xbyT+X4hntK65kvJLkCh4JVVuRkd0lp3mpCAg+s3/yKrB
GMecfiLSM70S5JA8ySZlYSnB6JZSYQ9l9cIr47Gb+J+M1bE+FhVXygADN8WMnezc4TRtGJ3ok4k8
HfA7LmdzjwyLrG9HRRdVB6t/msDjO7w38pZgK7sYxKGGJXl45kPLGprERyZib7uW/idY02+xXSUt
mkxw0tGBIJamj9gZdoQICDocwzHz/qync0759KPqZGRV0BLtRKIgU0FfGay/kN9Dj26IrWzX3sw7
Js6f4ao0naIyys0CFyLQ7MbXZVN6Tz3w7HiiraVOzNR6YzgrTZ6Y9WNRGBAzcGXxrhEScxI6s4Gk
gCS3tiyxaiiGp9Lq5xkv8WFIpgkQv1rM6TvzdyK7FxD6YvDG9/vEARE193HZXRneSveRJD0HOSbR
VBVnzuTEbKf1uhXxeWjyxcAK0awNJT9mlQyMMc4yccSGEkAGYHWW9CKAa84zHO4JQorQp43uWkxL
DSMjCzHKRJn8sJVhPqigH60QoNnwpGKIEVJtpl7NzuW93AIarJM6zaGYh3lZTBOOvvYggq2i9oIP
3g99ITTbVwMgMs6Hcmrzg43XZ20sFXNGOVj0mcQcoRjMftLNFGNgk1SZdbYLJhYYinFFUqgbhdhx
raZOwFtV8ZRaiaiGhxbweWvk5Dw3azXo4UljeUxmdXGWVs8CRvXEfPIm0XD1PYNoibqRAGpFr94V
/smVMMI+vskmIbuejiiWGC60NUO//ri0LLgYLGMYQwvArTDuU0Izl7hw9gjFXDS5qqv5WHroUaI/
A6qXEx9KdD9AG12xlNrkMMt52dc2PdoQIbaNf4CXkL+vdkBJIrSJEAvdJcFoN/86oqziA6bO0Gab
eWWGOrF5XDZNxGGj0YnaETgRQfRIFr9rGQ/A2+tRBSiDyTrg5dQXlYw4yZUC66kLw+rk0lLa0mq4
huU5m75rnO2QKLzaN34WBS2rGvTNS3N+zp0F8A0ck9E0DNT+Omivczd5mt/rKy4xM9BZ8SydFdZK
qS/XiZ2YgWoZK/012cDKYGDLOMalpcH+bEPhr4XwWsfSdNxu760WTn3Jpiw50JYQs87yKrkgRzkG
H8qR3OZiaGCJTJKU7X7wyiIVdPsEpKz8SdvgCeclv0+vyNAYUYlq3QhiNlZzXd5EP1mMXae3iC8F
7couVfKlZakZnIFSCGBe3J47H3HYrnYpcLz/hYVgC/aHV/izS1HBt4wSVW8IUa1iooDG6xYf+niU
AVKczC4ZT9y3BVSTkQpCu8pSpV3yxKqqGU5NM0Dm7TIHvIJvS06ptCOn9D/1rBiuS7M/GvE4Ti0R
vzUe2ufslqjYANXohL7iTZAJSm320+zWVOl6d2nqRyWeizQhYqSjJe/VO+5GOhQPka0fekArfxXo
TmuguiTP/JXCCPnbHZDzl6WJHuOiDPqWqCmADga61tMDmaxuXc6r39jcM5v138oYFZkGpZIzTALj
zoeHp2w0s5wZ/IjnXzgZ9HiNXg68Fsfwkzgz2333GtzJFkg67rr3eDKrqxhnsrgubyFLzjOJUVm+
Q8WfUlCSsaxwSuTo2EnvvfbRsx4pt+uv1RZSEQeYDAz/89jC4Ud0O2FctL4ePaIASORHZncG/HyX
7difjnX+qIiTh13R6iXWlkFxHeRhO8X7U/D0p7NAR5pCKJSBML02r4ILtYZ99k6uP0DUvLDuWhvg
Om1tix6+iVO5y2fyvXQyAKpC4DG8NiB/FF79JhKLB3PCkPH18Kz/IDCb/4BYIC5xwV1p4sc85os8
I8PNotp54PT11D7zl1jbqRWS2AKphi7dN2H+TU24l7gHkpwbrDr1B84UwbsZTCxI02aZffYvehpH
FZuxCyb8oFIsHUNvbDwBKvxoT8G1UdxfLvC2+1krY1RFNAfdpPck+JBh6x7QIihUHPAWzYRnMLxX
owKPUGmR1p70gTA/KVwR7yVzoqyKlRHfaM5HPdAaTuexeXzEfwzqkppzvXiMTSNXj0suQ0UZPiza
MiO5n7wHgDsHaq9A3u95V0LPmvXyvCV+9umMUPFGFbihXiJ0sxp7dsizhziaEXoEL9OHwZ+yv3Y3
22pgDqEl4maUm1NnM1bM2lYq9lRNLyczGZlUzMzXj4tb3KYAExS/MLcFAAPG8hh7zDJIBaFZAx/S
RN4/wJ5hRrloGn+GrDm7Po2RCoNA/00POrhk1BBCUgjpQOoTdMT4rlWm9nh5FxlrotEYWV9MOcpy
HOwgt6QG40pqav//TBDPXV08ZnDcjwl5IitEyGinnTVID5ctsApfmvQxqrq+z2LsFQcyTqj5TFfK
tX6IYwwOEfxz4LBKbda2kb+v1gRh5XFOyaWtrd7l6k1jxUBWEqJvuXJX50FDJkA1ZB6QW2AMGaQT
Xh/iGhE/BQdy0Q7RjwMVIEjr3rVb1owLIzbSTI+KuGStSJCeyV+ZPfUJHII1nccojnQqkCy5VA9I
ZpiKUmNXVX4pGm+FeeNcdhBGPqU17tIBZCHKCCuicpXUEBIpv2f9/ZQxm9HbURijcqoqCtB4oZ6V
ihH0nCFRjv99I2px1zSsH4T+Nmamla0BGwThszHqYAUDAiA/ovclIwKiKHGV1/h7APnn+Gdn4kHP
IeEfXCwZ3tD0m9on4JL/IKy0/QnPP4NK132qzXjNR700uJIr7gkKufbSY4wWkERgZNdsztp/uRud
bVLnrxyjKOzJmP4MLkcQO4L4RnYIWxzkO+6ya2IXrIa76I5VHRJ//Jpmz4bJZqwOvmA0SjAQQGef
PmSaiqTnlUDQDJqtSIzG0EbfDYh4dIUEHZwAKmDHn23Ji6wMAXnXax3J5Q6jBeGq/EWDrnrhQ2XB
RqczR/NEujKuu9DsXcJyC8jB3ngO3scrVhtwoyz7/HOofDvkhVzOpI/CzQ8yf5UnqpnmmrNE12nW
Wm1o2JzodTmTZuzrmfpsl0q7MQjAf0Na+31xIKMRsRceekCG0VpwWN/3a6T4ZIxuKKiLEGc9edyZ
MZvWCTbP3UVSYPXMCoqxKrqjAEh5G2FYGG3MULrKJMVtsh4qdA1mpiSnKoJXjDy5TTK4QgBkdqdc
52q2uxwVvyaxz2ul4kcTZX+9gadjYMtJieH+18sWNvoIn01QsaFoMeSOkQEwOsbLnq9/JcrRyK7z
4W0GymHiHqfsYRAGU+yBH1a+M4x/beF+Nk4FiTpW2kUWUBUQAm3tPQIg07jLILXGgnB8jYAwJEgi
JvIETEPRvK5qrg5dSDC7lfwcShj/DJ+K/33U+7MNajFpoTVZgqESl59Ls+wKpwlyhj9s+v5qGVRs
W2K1LlUZRT2mfnyJc/Lb4akQdEYVvb1Z59k1KkXWWZs2Bpldi+q7TphcHpz+2sRYysagCtmusxXK
t8EznCwCcTzCZhd4RP093ldu4I9HHhrN+8TNLciJQ4mvtuNHcDplJmlBR854VdopZunN+UpKwLPF
hL+x1k8diSXsuywg0wiNG18v9vIYO7q/7Ay01/hX8QCmaf2eBXFl2aScZ6ibScsN2FSmlyUJMa0n
WrXMOG8b6KLPe075T1tUGGTTYaWzq4PuZV76YjxAagT8OTe5x99q1/LD8Nw4hpdccx6J3unL5SO/
0ZHGTzhPJtLgIiONg0bQcdfIf003iU9mLlpLe+l/8okp3xS7ZS9KoDADYf8Hadz877epz+Yp356H
jhszCea79lGXPsqGddHZDNmr9VFujYcMkGc3CGmRHz3iYuAIV7+hw+2ABxzCJcCEO2wmqpVJyl8l
ZcEUJIghTyJLRKQrBFr/91kJmcAD1vooRx07UYmrDsDoSv416S/T+HbZQbaLmNVqKB+NOCC/FvAZ
u9E0P/BGfVWKui3Moj0akTfnvcNBlBUTjl6rSibDNtmpz7XjZ++gWjRLIKIDzYNxjVzuI9RtwS15
MSWzD92xf2e9jZwwbJfsUfXjYrRSqxbwxtaJbkvo03v9br7Pn3VncOV9eFXgFUO3i110Pe1VO95z
VvQy7QsTb48E7Igep1McWRIhrC+sfy5qBwzZNCWBxSnBU2/sRxYajvX/U9ViVGRpLKbk/1fu5+x7
nDNKGsb/T8ON5jSXpSzFCdQzuxgqk4MM1mU/2UzDZxeVqSCycOGkRAUgG3U5m7yhW30NNvqg99Sk
cy+b2ngb/eSSNK5oEaGCbBCWpd8u2dwk6J0Q9iHZ1a9mIEBZmWgDwPDZIhVOAtz2k3FA3TsrJkT/
3iSwTKZW52RX3HFyhGNxNzLJhjYwp5+NUmFFnY2c60mBptxAHx0S7bb0PgHhrmFmnrvPXsTH4gVa
kzZY+GW7+ab51THxqp9M5mJGBKAxR9GSSMs8IrwVB33PvYQOwU2QpjNh1YQuCeMGyYp2MhVxZE2A
uGkLV4pn2R6M/NhEhT1F4ALROt3seM1cWs0p+lgwi6RgOBcJLxfCDw090hdhUdUZXzrtMf0YqLau
6zbAK3tBrJ1maBkzutvlx+rcUJFFL0dBzciQbgMOL+GhOGCC1gneIKrmDWDvK8xl/5sZg9DSRl4L
VDFTUJORLGUq+ohxI8hLjDU3EMhLdzXhOzEXMDIOXuGxABXbDYLzimn+i0oSlsFI4E6iF91CoQxj
S9O+lk39Nhit2ON+TtDUll3g5aGxEFgGiCDU+6i3653sZUfm4sniLnxwWr41VsIyaxb8HOmhR8bp
r9NrAgpIXO0+uxqc5jr3a+CSQWvGbM2zAhmNzOJGrl96UnuWmdkdhsfkDQW/Ez9hBu9OxtxaYP6H
2fvNC+Zq/6lYNqpixUtkhLJQIbc47PU8MFvoh9Qf4gDtdIW3M6WySrVhZAjGyaIBWUlUdk1M+DfS
9r6ftOuq3i984ulybneYxmXkCIZPK1TJJHNLpGSkjFDvKsz7T1fa0wK8EPEqw//fcfmfIjWt0soP
SWoEZEvjvrFaqGdkPGM9LC+lqiKx79VKLhAmIp/QEg273tX2fzTm9HklVDjquTItlxan4dSg9Din
B4CsMTtohV3+QIyKRKFiTlIs4GyssKBEz6wGz16laF+2wAo0dFes18C0IwxwuCQGW195TcBM4r50
xtmEzLkNzn+L99tD8UvzgPMGIIZ3FfAVnCaI2fOam7fZ87GjW2dypCVBJSHIDmC1Eg6EQUBzlHs0
QD35ykB0Y2M4WGULDcbROWVaFAIH1KfZGznDbAvVybXAhRCL03G9q+bh41CoB0NNBxOYxCNftm4f
Fz/4KHqIu+zp8idh/iAq9oSTGAixgk9C9EOnG/UuvR+93BvflG8qtFK6u9QNnMs2N6hqiEtLyomN
WwcByOfaneNKrsx6eFrwTXDBZfDU8CYIDdx+tPKn8Fuzg1bVkwykENjEzBZCBUCd3ZTvobu8BYbN
7/jOhCo9q2W78fr3+WdRJ21QjDiWMe1wIu8cQNebYKApdELcYSRHxCjA7vI+bLx+fzZInbjCaAyU
lLjIqcfyeX6GQbw7VLvpTvQBqeRvlWN4C2jKlTjbyq3ycdk6Wc3XLPv3R4C4weePMDTdKIwcaros
BRF9fFtjUlk/TIIfcrs0v7tsbGMkb71UPGx/ttaWS6QtGsGPQ7UFjPc7zky/Sy7ppIlObQU+ulau
CD50ATMeoQUtujfy9MISWGItmuSo1bPLUEp5MJIpdJWbZjflO/C0goDPbtXsnQvxEJI1xvCihiAa
vLwBG1w+ZAM0XoK+M+i2aOSYWmIQSWkxnEBmEsWfwMHda07plxjdYauVkd388m0lyeBVQrWJEPd5
mWmsaULXwpOFmwgwa/C+OLxD3n61IwHgyWb4SFxt2Cf3EOzywG34R64NMiEIxYDOTqLVcZZZE+W+
68hNCfDRb+2x3AcI8k5+l3rkSbEDI7Cj/1AHEFdy9sDSJ9rMZSvz1IWl1JZK7+QR/bu0jq2u0ltr
HH8wPummM62MUGGsyPpuiEmtSObl5gmrKwnXgKdDE824ExSTAL0bD+9ZiccMVqwVkh+38uSmy4Ye
3Leo3X5lj8G+nyx4r26P7pSZvC0ceVPkIaR9ecnbx3i1ZCpiCVyzcHWIzxqBtH150L8FVmNnj6gb
d5php0ejNYU7dEtuCdAEF9EXY5eD+RftREb1tYFUxHk6/5LTlXW1/niIpETLsP7udXkFHc8BgmJP
eW3Kfvarejb2eQU6zNg1PjjGZZi4zpeztTJMna1mgLBkRTwbBGTWqEpWVX7ESW+2AiNNbt9FVpao
YKUnAwbvFixxcutnaNKCxiI9BrvRDkzJyd3/IAPD8OhThlxt6iwl+TzHWJskDjeKNLz1Ofop6TKZ
QcsDIxIYnpAnu6GW3CmELF2tHPQ8ekokFc9IP9NM83qBd0KFOwYqiwZi+w1wtR3kRKx+nKiUQ2eE
2A7ppjlMeOoYzGKXfVdOt1KWp2/Whitj5O8rY1EeopsRoOrGFclKh5uiTk25nxhZgRyXS75EhSmD
D+WpHLHfiT8doJME6mrZzfasaCyyvisVqXiF6+fh78qm+MjBLBD4xUvw1twMj7Iz/hRe9DfkAwRm
AN4s7q059g9SahZ34ApPb/7ocrbaXCp2LaEw1WnaI3Y1P/X8IGWs4fBtX1EEnrC5GQpP9z4jSHAv
aTX87p8Qat1ll1u/ZzWKJ2YsJjXyl8+4skYd1DQTZT1vT9YWl8iRxg4pHDUnuFHdmSn1t/06tbJH
1exaN2l1W8KeAOqj08NYDLr1CmWznJhQGvQFiK7mbmgr4DioPFYRxdxd6iSCjKmeVAX2i8N0qB5I
RhfdHtoojcXZ/P3lnLOZ6FaLpU4ihFHaNJThLJmcWnlamAFrHH27vbkyQR3DoGumPCcmSHHa3YKC
2SeY8PSB9WhLztklR6HO4VxUvSIThqBZre77QH6JxTG04mopTYET9kqlsdIkyzWpozYL/SykObiQ
wAraOoNPBn4TIFvbA575Xv8EyI+0rMgKoaqSJJkmUVTTYGhnbiI1EcFcp17sg3+BTca/7RX/2KHT
f2b0wA2reJfPDpVoNo8FcEzibdhDbCG7jna5a/jMonIzJ5zXdirxVzlhzFK1G0A75nL1sZl/ZOEN
L3uXnX27rFnZoEJJN2Uq8i7WNbg42N2jXJsJ1PoaR9svjZk/Ks+dB0yWkx1Yb86bOWJlmQoqxdwo
LVfjaoRXTX+qBHOsABPmeRNjkhboW+fu9vJaWdtJRZGSG4dE4mEwmh+q5XkBwI+ZYLfv9KtVUdGj
j+eZ5yucOKJFJv6M73JLBej1xFzwVnn1y+U1beBtP/n/aaRv5SM86ONlVSQnfB+hLNeu6qfC1l6K
m/BO98GZYCfXitVZsmDND90xLkxWMGPtKhViUpVrEp6HkzaTYc7p7TJAEJEts0D88GskO58/Kq4I
g6jPHKlNOxBSEhXW8qiSaw8QqiEToboB0/y8q9S1o4vaAKO62NXwOzp1j9VHe0d07GQTwMl71KMp
OkQ5hEJTlxWxN2YwP5mm2awMQTICnlDdjPveWQ7krVt9Cw4DOte8bXikVTHuQIB22Y+223Jnv6UB
wEELlNhCJIyb1+gRiipWuZ/e1UftW+y3WCjYlN9kRqJleM7pXWzlusYoh5VMjkqWHuT2W9cdhPjj
8rIYUfuERF6ZGINqKYZG1FwRnCXyqNiY5r9sgbUIKqhIvJBmiYHPBfGhaznWrHxsb4QxZMVplh3y
99VKtKyv21nDZuUzOtnpfQTdyOxmeqkc465qTXw3vMOyBkc2rwsKFFSgRK/hH3W2W2ns+YZgPblw
dtJK8tuly5ypX2JTG0E2OGo5lP4yvE2rjA+3eeldWaaOey+C/jKa0OrQqpsiSXZKCdLdunMNFjHe
v9SW5zVSR13O1I7rJAQW0cuviw9wkbnhIbrvffA37VlY5G1//McYPSazTK1UBA3uX0WU3IXz8qoO
zffLDvkvGf1sg+oXdD00GMQWCyJCPmBo9NpjfhzMwFU8+TQ6Pu74a85nLW27uXz+ZDqJ4CsPLQe1
kjjioaOletkhvwbFLJQr9umxcogeU5NilrOOT3DFiimYsX0+zqumqgmhyqpY67BquXHruLGn5WYc
mELvmw+nqzVSpz0Zx3Qca4BZS2A0nT4r5ydean/JE1Q9x6wTLD4QE6sT1NmpeS62c7GXfjG+73aF
/c9KDWqfQTlT5zVhg098cT8dWmvZRTeECmFy0le2RMg2POG8ZhokPFeJbBQqiTzQMxLN8L7CIYEM
ig3IFVTQY1+5jr7rZnMtv/dX3K4GIwMTzEcCzdfsf14zte9gaKnTJsO5aZbGWZTwMKcSNN0q/lk1
xMnKw8G6vMuMyGdQ4VYaow50xjBIWq1QdPJSn+ivsBoT2w+UKnK6LOA+KNDAmklS4FA8boKtM2Ju
Lt0TOSdMJiLvh2ARXPzwG+mxkrwPFNxLeqvvAPV1W78D0OfykjdP0OqnUJdSYdS0uO7IJd/4rql7
QXjrWa3M7SpjZYNKKHO1NJmiYLlEf/nUYfQI3KG5IrxXsz158wtriHUzk6xMUplElFu1awgnojSq
5py/GCrGqLjHEif28v5tuszKEJVIUnmY03AhWjrKsMtEvC62gtnOlRkUPKiHfySil+Q/Ltvc7iSc
jdJImjTs+sIYsaHzHhTAICYhsMwE11FWf3I7T64sUWmlDgwOEqNwj/nu91U7P6I9QmR+SzTe/6zF
tTJHRblIqFJ1IGiH1slEW3GFHQdBd8njX9NbwfkPdfdmal4ZJGF3lb70SIrqecH6Ontxh4NgZyAJ
Co+ou29mm4iP/VH5uzJIxbQmrwpxavHpDIBw8qS3uPBVSjVGfbr93c7hmx7I7MYZo1iE+Vd6GGwS
ywJb9Jc9wbGzWa22D/jKGhVE9DjAUBghSVfl8jiNssfJ7StfRLspCnlz1hdbU6bJHJbQLxLuMYdo
cyUl7qJJkWMspcMnPQNex9wAKuaA9BvDXyKpDO4CD1CDY2fGPk8wLWjks4RG/uX+/0+moic2gxYg
XplYiwDiD7zCDfepFbgxqGxIj4iJlNx029WGU1GnxQwjH+fIznpcTc/yogExGAqhJ6eKdFAT6Vc+
KtCVEuXyTZUCfhdXUmUBdlPuRyW9bzDW/CJMM7Oq3kwm559Fc2jn1SxFIknY4ffsEQT9HihE7zWL
s5pfxp5QC/dX09vlWLgZf1cmqQA1qXoaDQZ2IkPdS9j5FbAM8mhdXTazubLVsSV/X8WJSjN6jRsk
cIkOtavFb3k17QqB8ea3XXStrFDnqDLKJSlJhz/xG3dygxM5/4Q5MEfxfpLagLz5ElTochx5E8wF
Dqsc2O6BrH4CdW44VR/zFG++pDN4B2CqLafOcFNb0473Ce+V9L2+AUPDE1u9avshcmWaytnlPOaN
JGP17S/Bla18H+5jK/aJWDeh42RfdLcvLyuL1DECr3daGRosZjGQYYQIEAIknY/ui6tCagVYVM/w
i2v06N1xx8KWbzfxztZpmFrTi6Pck9w6vFb+4AuYCs6P8w2eqapd5yQ7AoedfQ5CDJmvPHI2c6hz
M4qsfgB1dvQ0aAehAHwBFyeAy5tHAJD99hW4dmfw/suSifN8KehXBqn0Lja8GOok2wrx4LbySyp9
CMqxaw5xxLqYskxRiT1ddL7RBkRkCegJ12hrMOXGxmJKPThq8hLS4UnA7NewjNLJfanmMST3h3IY
tIdoie8Lcf7BxbFqGVVSuULWlfblwMT6hlRgivm/XZiToMesiDs1XhgaNozYp1JRqcY3i4Meqwom
PIuFtcNpdhmzsDSsvSN/X0XYQQYcuw3gG5z8Xa/9pbvNincFtXT6ennHWMuhwswYF1XSkUfbohdM
tR/MOvhez4wSfduIDEiSgFdZhYY4jOms4NKK/jivQuVHfpgKcHXNz3+ykrMRyt0GLhuUJUashnT3
laCHL3INruY4qlnVJAkEX8/t2RDlZEOY5A0QzljNvsNI6u8RGNmdjgSnf3lNxJkumaKcjS9awWhT
4gY5YB6TK89urX/DmJtz2c6/5Nrzmih/00Q9mBVyh8K42SOpkKMbFV339KmCrDKQocg8i4Py8QVT
RY6BfAxioMs/Yfvonn8B5YjKMg54pEVNsfT1UZPLn1y4MMrgzeoIRJ1/uyGV4KJUMZRWJ0c3KG+l
ob2J1RJK8UkemYUS/yz08Mil2tEIdP/y2jbBA7IkypohiYqk06VgG5ZcLBHl1XFPwArhLkkAx5wi
JDmCDFys1o9vo52+y/bzA/smubXwtXkqteEtblAzUQMDNdBdpjKreMZR+odWmm8jtbN6ckjCQh3t
xfh5eeWMr0q/5ERLX4KmGX5VNh9gKrCMvGS4LjltF44I/WgzTakYZDmOiBTeqsWh7R57cXd5EdsX
mrPj0K80Ym0ERUmCJJH8WXzCzvUDHbdHQsrCMRt9rD2jknUciijjybWfnypr5A+B+J2xns0W7mo9
dKgsk2jpRqyH3wd7aZd6C6Qe/1MBzbJEvt4qjwnCwpcJacSTHqKyA6vZaWSOPbLBcgMqUupGO2R9
hLPdJRD64BSzCSIngrAWY+u2E/M/MeTUzFwtaFC4NsILEN66CG1qZiqxqWJEftnNb0Fhln7hRHd6
aCpP/I5169qGM68+GxUioyru6z5AGgVFrC9DqSyAvJbhYSbLKt8vr5O1nVSonJWsHUVSME5xBLqc
3Km6QzF0j/8vK/TEPwDbeiAP8EN57k0xfOgV1axYyjdbwY/QM/8V9Wm1kFppfuN24YLToXAhsow+
hHzFmuRhOMaJ1GLlGOMU9VwhIsQHoHOcqycN+pgRvwDc3oD75/Xyxm1fTMGfrcmEMcGgO1rJhN58
a8ANEz/wGnDalsf4J4TADprH2yAMhbKOZqvgSmD1QDeD08owdc5q3E3iTIAPZnNg8gBP1hGj5tlu
Vukiz4MfS+ahSvI5ZmgxGBcFmaTpY3cQobpJ+KhmN78VgVtnwTS3nwpX1qhYWCRLGieElH20yucO
F16M14O8D0j9HqKYTghuLsxG/Jc4v32eV6ap4NhO/FAAU0iCIzhbdiV05AhROXhJmQ8bzGVS302T
AsOIatxuW0e70T0ijNQel9QiopEyNIera1CxZ9/Y2YwEpS/5ebVIqrLs+1qS4xCG03KwhcJXIH4h
7+S3aHjn5YXhO5veuTJGRUi9kwDsPV05Rahvc33jBW30fPnsbcaTlQ0qNKJKjOTKKCQ3qVuL0zIr
6vD6COInXm7Nqax+VZVsa6yB7O2u8tks3R8ZjbQVQUZMPmBzaK9B5gFKW+IyrZ37xl4+8ITz5vJS
t8PMyihVOE5arGozj6MIwbx5hHbAAsg/rgXH36+fndOlfv4o/TWjzDC+mYNWxsXPcSAsxQgYINRB
048kt/J7Uj4Q5qnEkh8xTXM7+gGageAI+mAYZnxhmkB7DuV0qlpsNcFZjd+XG9XL7wcIHKNc12US
GdzkPk3MtDehlcuuZbYpD1Yrp2JS143FPHLIi6MluON15Td+elXdpncx5BogrgIyLPCkmqI9PLe3
Om8WIGq9YrMDsj4AFZ9iLZVSAUM9bqT+aOuXOkwdEfoCjN3eLBFXi6UiU67pMogjsdt4y8fEuXDV
7HIfNGp/lrpWhqhI1PHlFGkymuNBVzuB3jlFwoT+bvYGdAUKc4aq6Rp9GymyMRcV0vM/aYA70042
O6eFlnpqM5vTZGO+RtazLep86CJgVxVImwBX025mByP7BiD3kG0hF8ryI6os7RdSJhueR/7jS4bp
BK30SSKATxd5a3ZGTCw8EM14QnQrQ6Rmx9Km2nbD8zqp05CWqO1EFW44psAAaGNmBpNgZVUpMFxx
O3ucDVH+zrVTgYckFL19VRlmaGg/5SxzL7s7azGUt7dRapRJhQsxx0v7Qm48QQvu84wlP8oyQ/l6
IsdiuQQwk7ZNa4JFRLbAyo13ZENm1mvkc9PusO4uUH4I0i65Tckdf3C1V3AMQMCrtaW9YJF6jU0z
teX2kFU0BAVsfeIXZk08bwliSY5Y1BTeYghHVSuejCR764WBJWvM8giqngjAAvBboWjJAyvDS78R
zH9UsoA+RQD+ReN1qpwQQglvkjXBDpej2SZP6aD+kVv/Y4FuPhkAEqJfiWwSg41y0Ezl/0j7sh25
cWXbLxJAzeKrpFRONbrsctkvgkfN86yvP4vV+24rmbzJ0z5AN9BANTJEMhiMca1BBp0rjH0g4D9r
oJybMGVpFMUtHFmny93Jgs3rf9HkpVkeQuNw+/6Iuz02sjhtG1ctpN0AWYy1oH50wOJRP5BDFMhy
r+J6GLjpVBu6hrZg7vC1tO5mBz3QeJjmO+fe2TNO6/l7exiBPTh7oVtiTPwf6vO/atihpo1cIdjk
nfeR0E0w2aqmoa+MGiWvx9eiMU95tZ4bpTz2kSZNaYjuL9kI40ySqXWFgXifeRvWvgax53TvPLFe
6+7jei8PCMRhz0YeZ5uSejEdDUzWwBTXDv1cPkW69qiFNvXysvfShT5H9rpTUAQDidODYqSyfhBx
rXHzBdzJ9ouV06SCJzB5oIc4zEjJZgf7rO0GwOKCrlZ/YKRK6n3auUvikjtDTqQstCybT+CuPUYG
7FTtMXNCTtkh2Vlf6sPwY/VQzS53zwqwZyRmRtxT/0cgn2tJzZROjY419374rPyIdRd9sQisGckI
8D4QAM6I/mQ9TCJjvdEtPvkSWan5z9tAtc5VADUcAyO8qA1XWmMSpw02C+QMA5msAcYaC8Qz9IPR
46J0AdCof9C5ZOVqpiH8m7ddF7tTmwsKarPUThgYmKFHvp4vXqsfk6l10/GMvlRPTSz/tt2T6IvO
/r4R2GfLvEwqnCCrSB4NtAvpWi4pj4hN62YHOf+HNoVmKwyMhoGBw68Lj+QItIQgxSjy7v+2HM7m
LNVkthNztfKR7Jx2eBjIerotQvgobVbDmRmSln0XDYsdIGDfN/O3sCB+bwIk0vKKvpddL5k0zqSU
Q2ukzoQFdRhZoW+KC3wPTMh8aYB1rfkt4PFY92oUSCE+JdZb5wyJkmS0jBhwVx+oAesyik4Ywnh0
XNPLn4dDdbi9q2I9pKpDHUsHTD6n+F1Sd1oWM+M9zEFVLfdDu0pEiLMO9I8MTtdt05liwsYRkOqA
uWKjxOMIJNrU74mb3DVQyeoL29D/RY5dFI2qRANiO2qNxOTxibq0j1NDgzO7hOjf7wBNHyp7kza1
CxbQlyYbvwPC5VxUlVeWMrR0kbEEkyCxVAdT1FTjjnKOdJIWrPBjVd+pCuzd5onoX5f51+0jfJ/4
4Y2XqgKmhNqoSWJk9NKWmHNG1bJC/Abu5FcQr2EaPe+96JzskFk4MXLa9QT0G2R1YsCXf0BN8rv1
IAPAEynS9iO4Q9ZIuSLJAr1NG+rqHdDvVVkDuzBnpiNFbmFsB4DS/EJbS6dKYUKRnPtwj7vhMspy
PHlBd9e6FUCNIuTIb2+usG9rK5Nb1xjqeWom7D4CyVBJoLYNWv6iewbMSfz6BGMqywQIEUK2MjnD
3ZX2SKwWSluCHnIfPvcgfsNicWFA/OZ1D7GHhgvG1YgIJvlSP2NUvcXDyKbVFdkjIsqAbL+Fs+xN
CryIqce3oNyCIUX1wLJV/Q71RTkct8jo6o6h2+BYAF64zpn4MKmMngyQpb4kr2oeLK8mxCXe6vWv
Cmqngzt7rOdUeZL2uLK7yN+hTdDLh21GEcWTweogxl4PFkABv05fox1cWLe5YzGB9qbu8p3xHeic
6VfZgQsL0iZxiE1sg9pX5Z/BJmW2xu8JwtFvPvyDhGfBeUT3i5sAgkCi1KJHxgSkkO1YtqpfBalK
Hatg7EDMbbprEB1Ud0XROHxhjwyDp6QyJRIZB9PQDJ0YCCotHripKsNMiykuEfOOByDUZZ69X3eg
Wkbj43CWPqICqw++F8emxGGTp++GZONdoQ7VjqDJZaEeml9wbzJ0zgJaYS89OcHKLiRx16Nra8Mm
7LkGF1ygvLUgA4lOPfTUGTy06oISSOaqiqzghUjulihD1lgZADaDMrG/O45yKGfAUsXWsWqrR2L/
VlTrvNjOYTbbUzGNfj9gupgmftQbu5J2e4kuCVxnk2FysbO1gZTFvT7hoP+nmcLYh5h8SX0TVdn4
UQOKxr7zGZdt+Qyc0/IkH6ESxQimTsE+jEkjalo8xCsNq6U02FYsp/bIcNAAL7tjUHcxCqbSjRe8
5yYieF23DMNyrsxTVmaZSUy851q4yx7MoNixF9b27K/xN+OtfQC/DjrGTF+ywSIVcxwTz7tDDOCR
ca9BElkJEoxQMcZXnhwY2h9gFp8oiotWMKEs5ktTJewnOWtowmHRkMEyNcZ6c+lRaBVZ20nHvhLT
pY/OqTiN342n4o3ejzvmSZTP+ScZX4BomeB4tjAxRrFOPtWuEaovYYXHPZ9fbPOTU0nPT/CUmRSA
GrZu6PDIeA6fsctDOwEveWCW1fpFQzNJHN8XlrL6U52PD1HS60e1V2NM5VpApp46wK9nVf3v03cX
X8FFFksblk5a4yui1nZbOntVL+m0F93I7To5v1OxzDabB/iDnQYG11CpD85EHmfUa+sleaSq5kUa
SIr+Qk0p3m5HRTLXUnlPO7U0MJDO0JnJ6xM3/dI8A4p0FwaouIdvxh3elU/qz9syhSpj4U7YGlx8
XJBLNbXCgtbJgq1UjNxdo3uKsOK2BJErZsLAIHRAq6sK1bkUkTdaG1rM/SnvKHy/7FTcw+l86WaX
nnMETPAFwbb+ysap+q9jBEDlBgzEzgPIDCSeqHCxmy9hf9+8aXk3zkXEGupj5dGpvyKmkqxVZE0t
mHKHwvvC48nfwNwZ9DFjtQzg3ASso4B5ugRzRTqYWKTdT4L1WKbpoIBn2dZ11LJm5X9sNwaq3qIH
HWaNwUI0vrnPP9i/kkDWNC8wahcCuQ0sxzlCFAptoXXnWUPq1WHqpfES3FYZmRj29805xXMJy/Pe
wGgB1mB60JPnvpGelcCDu1gM53cAYq4dyoh5jBh9yj2MPT2GX9Dh4sSump3MU4WZDl33by9NFAxd
SOVcj3iMSWMxDen9WfcSIDYwwpzyPL0lT8PRQM1a+hTJ1IQzl5pd64lZs6qoEh/RhLUvm2SvpQbS
WTmyyWaC/6jmswN0HTstziDGPdOQ3nfr8BpHlnd7AwRRwsX6OYPTNIhJgSWMFwSpzzopz1o3HhoK
ojfH9oslD/K8uRuJxJ4LNQogbCYcZ4IAn3uN9aSw5rFgu545rlMBXa54aurPt5cmPtuNFO1Sb1cM
nCO+N9gcc/GqBsk5+hrth+CfGeZ2H+9k91FUOLDMjUTOtsY9qaeahXvLiU0Vzocf/Y6BCv1V5wMk
IapEIsggNv9QoOjYa/bAinJ5kEWJXxkYH1xXiXYI/MOtFJ6sWomKxrZZ2L7Ov1Ec9J3xMGpL4Kjr
TnJWgvjmQhKnEY1VWrVq4KxYp1n5mOztZytghJIy5lF2oTlH8EIQpxQ27cJJsWAzh5rObkvsezCG
fdcjCqCC7tFUZKoufoP+nBT/3jpo1VmLEnvIQANAGOWWj3FAES2qu+pF1vwoWx33IkxOkqoKm5JI
jI+q8iMqwmBxTnb6pqahzHTKjox7Fgalj9eYQRFECXkZs9gLE/NnaxnHsSh8VYUDoynUr7rlrqTJ
/ra+CG0oYrN3VDkTkcvl1Y5VDcN4zInJ28aryTNdF5lGMkW4UpSNCG4r42mmaZUu7NymneExKLkM
nbmsgRosbhKDKCr4WRZcTQMpEwNhHzvYzRtrFVk0YPQNFvFt8dInGgz3DRBhrC/rYfiFpnRUwZY7
427OkKCLd91ZhqcoisEvPoB/lfRYSeyGac7rDDUNs10SuSmgzou7EbmxGbD0PojNJEokOkcEY5pj
INY2HD6NAly0RVt0bHKK5ycCJlPz67aiiGrk1lYC51Y0zWLUzggJrCWdsZjkqJVbcASTT+s+u0PL
oF8EzVP1GAWyPRW9rVvR3JnSljRlwl6DFCVr/Z0AnsGTyPq6RVWxiyVyR7eWTtM7HZa4mGEwDQHR
7s3kEYwhivVsk8gvUSmLBsnGikBRLqRynkNuT2nf95BqusTrErDGEoSfTzbFRG63B933Q/6Kudwn
1ndFG888GcEET1gLnO8gCjvI3l5BiIjPcdAHQVmsxrsUWlT9B7RkzafHuURdqS5OKM//IlUb1Lb2
wa50iRESmnYLuTiqIsCAWG4LSNoVNDOwBX2wBmaQ7frz/IwuzKMGUnApLIvwrvyRxj/GURPnANqG
NGNvnZC0RzbXOOrgI2YtdOUnSJT4/UKBKPVQ6qC/hPBGVinjSFMZoKsxfpqUxlNzGS6baOzMstA9
oppIYZgAhb80e1oyL0Y4rcz9nnbtU/FhPSa7+bP1VB7638l7A8uhDZAf95PPylFmfYT+2lY85wxU
g9mlA2sMcww0XJbj11IbvCSvfTIpB6ISd81Hn8RoGVNWV4ksSRZZaCA2q+desaYD66rO5qvbGZ0d
Ze3H6I4swKw9fzbj01hm/mJ9lNhD9irzz5rFWnaAxws01vc2/M1DM1hht6K4jWv7OO0qFTnGap8g
4D9YL9ETmFmtgBH51aXEkxSKZVfERELVVvlIPEm0tFVmLDXW692I2Uyz+O6k3ySLExqBjRTuPPVo
HaGyuCLpcdmPQa65c4AhqF36OMZIjbmWP3t1BpYo6/y/qMwye85tLSs/wCVHlxxLNV4qc7HOOlDj
oMzW15Tubd1jGYDilJwKrz1Mb6N1Nn/HZ41xbLuShQscdTTzqrqFyTukH3iAXfBoLGZX5TpeOfK7
+wDqDBSZOp91OA4AhgeqL4DhpelHgQcIqY6mA7wUlVoeF6s2E6NHeR+w74F1YrC+HUhy8pM82hG9
4sjiqBRzPRrKSrzWGovdqUMBSeoLwvTFDPoIyK0M/4D8RMnQcdNXugD0GoW1d44BKXWo4KriAwDD
bBjMGvLjTHFhm0pEUj2wp7OeaPs1zzza3ykEkzfKI6I+Dz35klMVHSpFdQlDVBQmkr8zalloaWkC
Vb/LqEdD9Tlctc/r2n+Livh4W4EEpt4hLOtoGv+Qwl+qbu2EOXhuYBWcJXzopnY3OpMsnyowARcy
uMs595HR29OsB4UFlLrS78LjaDcSOyN6UVBUsJDiRFocFQ3O6VqduI7rRUV7kAeGkyT2zC+M0V7b
5YFduGQ8gFOe8dYdmqf6Wwg2CFkIJnpUHGIS1I2Q8sf8G9uHjYVtKLqnc/YFxr4GRMcMCrD62z+d
xjK+C4GGOLh2rFplq6gbcQ+IZSsF1TOqB+jYPqHVBRQvXtdoz4m9SnRRVNC9EMU0aLOqsRyjsIt0
mDSkAfaoCe5Q8wwP9idW1EVIhKSRf1snRZceIpG8RSHO1G0+ONCKpkuNuqUwaunT4o0gzN63d/lT
WbvdV4CqgtNzQCebAvwTFKr20kSdeHf/yGd/3yy5Jjb4BjFajTE/+634QIPka+zbD/Nz/LD4yRfj
UP+yHlTJTRQFYo6ONLJugOqdXEWCaAprVUS18JYRd5L8YMb7DMQB7270KQvdrHZxPzM5mJvIBmwF
c2EEnLOmjBec8Nr4xvM/M4aKp1BklXeWq3rskDE5evuQZUKZ3d3scTMNMe0MCM0zAlwx0IS83BYg
ctI3+4l7eSmBzl3VTjZb1nRuj+w+WncDgBx/sL6LfC9rPxNlHS/kcV4AbNOahJGhByOS2OqzA3b4
9UyOa7hT4UvmaPdAl51PP95e5u19RFL1cpVDVHRNPmGVIGT1lz72Y1lPstgC/FcxTcIZm3AuTEIj
GBswnx87wyUNuujdDA0lrNNtUbyy8vSn28sSwX5gNykMHEWgcJUgmEhoDVOR08CIqwwQ+6WSgxhv
jc5zZeZ3jhLpwaCF4YE6mnVQ9Iz1Z89W37lRYSKFURfAXK3XYp9VVv1Kirku3CVXnGNLm9ZdjASF
/WUdfva5Vn6wdEPx8UCZ97cXIWoXvFgEb0jqfg4tJ6VoWwVE1wqvkDFzKMQDRgPjOtcOg/GfWZSI
SAy36NXdbiD3HlqGspj27ODU4j3J4B5i6qoxC4nVEprKzTFxtoMwc7asUHozW57bxQYTwoF2xeA6
nSZZkFjT/2gEZzGK2FmJHWFBRRcUaJWNW2knOtNkzpHfnhcfaXdT1IWhpvwT1xu/GQlhHMS9q+7D
H+3zckhkhyRK/zlw3m1iYaDc1viWE21V+s4JQ+Yz4F+Qf9hu03rtI+NwnoIa9BWPMTx6lj6ZHxZt
R+yT8lf+/MVXsK3fGOPaWcs5qhMraEA7Yg/xrggjtzM/lZ3lWjrG9praI3bqguRUcqiCwA2SLfDC
UcDrXmVvksxS0W89Uxzq8kpKa6/p0d5W+9oDVUnk6pHyMKjp/DePz0YqZzTDSbMLK4RFQ5/n754C
XiqZJc+P8GJsRHBGU8kGGqmzgkOd47cYGI/xTPzYqU+NNh0kZkZ41TeyuONrOt2ZhwKyul10cBp3
qXbDJwDBdOjwDgsvRbfEV3kRWvzgbcRy/m68tI5S5BDLunlQ4ECjmN/M7j9FjuEjqvr5JAU+FMTa
FwrDmdSIWF3RqfDN4CWia94iYaDMinnWhi59HHRkPeN+Tv5GX2zAdCBTreGScrZUKUgFmDDVDAZ9
8me72yVd/DcikERATQPDVWBBvbyCiCfqTLWUMGiHFmFSXAK3chnt4LaqCDXlj5T3jPLmoisJocnc
J2FQtM3odvaM1raofB51zMDcliR2ZzeiOHdosSZnRuygBH23Kx46t35MFZB0RPvqroRX+W2+TwCZ
UUjqKcJHYiOVu9km7a2xL40wUMlToj90mQRjT4RW4egbAdy9LisnRAybKlD69o5WbnZOH4tfju4C
Stp8Vj00X/2Id/kvtfSSz7e3VLY27prb9erYRo0dNQCKRSnCgfnnbQlin3mzOu5KJ3lKtMJENeGd
7N4HMCywvxu/u2uCKFAlPp5MGbmr3Fq0KMYItypRnpRY97pR8Y1INsUqNMSbJXF3d9CcMh/LEEtq
tF0HAvXEoq4S24cWme3b2ycTxTlDGGftZq3BHVai3E3J9zq23CoHUKgsQhUawc2aOGMR2vBUxp6Y
QbWAS3T9HCqZ3wJtgYxn25CcknBRFKO+aOlGDo7PapitooCVqVGCcDR3VfZzCud9VYGYGFxUt7eP
ffWV97WRxOlD1o9aWVS5EpDWXL70/Wof0zxuD3kSA7SoIKvf0xZOiDnZT6EGX+G2eOH12ojnFAWZ
fr2gORY62rZLwHutfrotQJggQoYKuWJUqxyNr6sk5dKZ/dwqLFnrLTvA1z6Wh+qI5uqzrC9e5FcZ
jobYiSBvqr7HdBtDX5pWppCyVoKkOhfIC+tnWo1epxyA+noKZ0k9QyyNogsfmUTL4ZuX+6os+kaD
tLywf4w6WmCyMPfJUB1aqgTL4njRuEosvdD9QHEKlQzHUB2UNi5fzJGojV4ghQBLTHNvxkRHHoxI
f+8ZHi8xMIKV3styfCId2ci8GljXWrueK8hMSnU/xeY+nY63lUR0tQFDiuHq97QzP19dqkOyGmiB
D5z0MwV5T2WgA7WL3RDoCHUlq8MJVdJUMWxl2mj4Aggkt4m52lZ2Ds/fdBdPQVvoejCOC9okQYYm
cVNFSmIiaYnRNYi7GnkKaZmGbQNzD/KgxTO7ca+Vw4dWaTMfSGjBTKzJ1WJLMmspemS2UrlH04ws
XZlIGgaGvcx+P6ZfnLR6G8NZlrQXvp1bSdzbqQ15UbQ9tnI0UKIY9sXeqF0KBsJ5Z4yunJ1EtjLO
XOaDgSxIWyFoy8dfg1V/jCslcy1SfL6tkdKFcYZxNbQmbQkOTqvNUzdVr1kZxZ4dlpELqsyjqS8P
ZobxsbS/b8f+YKv5uU1riYkRTYnDblqoJILo+ZoxvdWcOlTiXgmq385e99vSreFtDQFGAj2w5O7Q
Adt9TE+hJ+0VFV36rWRuo/EOzZXVwGxb9ZNTDm47y9IAopfP0gh6YXDrgRnD3cKoQfFwLCEBFbef
FaCKA1SHPGNA/K+MzWGcgcLSx/0DUVoZxoJIi7aiufvRNGMyJg1ePWKOrp7fk8RxE/L9tgoJd3Cz
Pu5qFH02pZrBHr4CzfNl5lWDjA9aLMLW0BGp4XnlWzJCpSVTH0KE6bQ73W6Jr6PEv7u9jisTBtsP
lFw0lWPCHgVB7iYsfWvZWT0pgVo/h6AVdZaHXHnSQLhGC90DhpPEobw6HCYPE6IsO6LBAeP0wnSs
BQCvgxJkpPbSAURyypc4rf3bqxJKoQaGZDDxYIDC8PINSPvUVMcGq+qJsbPDt8zU3DKTxdCivdPh
QTI/UidX/Qd506SNMrH7a3a7ri9dvbkPyVtDc9eiiucommTzrl5SbN5WIPugjQvUJENudezawklI
nkxAPARRatHnbJzWXZ1l6v3YzpEk5XvlLXNCOadkoVOygpVcCdASsIvz524qvSb71lefbp/ZlbpD
DiOlQpEYDuXVuw1mxrI09A7qXj3qQ+ya0b+u2r5LgMm1HV0wBDOaqmGNHXSvd45qq3hp/QQ0Zonq
ibbLhMrB6Bmsxs5Uc3NGw1rXOi2hepFSvTZj2d1nNsjjgTC3jzP95faeCYWhYUFDmIzOab6XoLZS
pc8IVpS2aREQ9Nl7cJIBS5qojd8D0in4C3lwrZDfRNboaghFLftSNZm1qDHRF0WeU1HfpBhcLA5/
I8iy4HvrFpvPv9zFtAgTq2sXmCUjPTh2DtwzZ9lTs911Cvl5W5ZI8WxAAWCwmdW4+V4XU8urGHBk
SuCMrbfOKDvLqiYic7SVwKVwUB2lKU0hQa+mo0baozONADGZHm4vRCzGUFUV84HXCbd+NEpboxBT
O9YutF/rZN7l6Oq4LUWkc+DmNA3sl44ZRO7FKNHnFse5DQWfVzeOMFxVITGUfdXCVKJt4oP5I4kz
d7YyKRWGARWQVwJoj6Blr42AefUXywFLAUZUVbyB/FNhI3WIeUcTjkq5T+Lx3lICmrdBmsheC5Hx
tsGEyaoC6FjjI8oKA4zV0rR2UHfGLusGt1+/O1nlNqbq2bEklBRuHeYocUKYENX5Hh+ddnE4oQYY
kCG9U+bpAG6fD/9+4xyCQqbmOIDt4g3dUmvx1C5YD3xnlChPkelnuu6VuZTbSaRxrBUMzWisaYq3
chlSLgTM8jZ6U3F1Gne4nw/mQ8/I2YDgC06VJ/jKH2ZZJCkUazoG2t8onBa+Z0MHc9WajXje5zQb
AjNt7V0/5uYTJtTMO3U07efbGyo6M2cjj33P5uVYgMOyOMj8BxGa/TQyPttDJTkzkYXA+8ekWKhN
8V65EoXRkOkQkU/nbK5cZ30i64+/WAZGFakBvUMLFpcld6I5a1oD9oHUT2r12Ym/3P594bGg6xON
eugWgqdwuU2RYiVpjEAxcOy4ek2dQnORMwSOczgkvlWRVvIUXQeLcBvQOQPIAgyyUp23EDPwWzA5
C0XvdrOv+snOmFwb9KcG2kvTXzJqJGbULlKG79KoBd/Bxuwl30ZcJTRbtYlaQabDqdSiYzgD/s7W
dq1F/AmpE6Q9jrd3VKgVaDX9fyK556kzAeWs1jB8dWf7mU0/tGv2qywUWeOsaGkUnjJFZI3GTt4C
JgB96PUZppb0P7SEHLUw6KbMSyPLj+lBSf41GD22khKoooXxYFh4TlPCesl1dcbBqcUnUn/t8p+x
8tkCyFwYg2OlsHZp9v3f7+RWIvdiFVGej1lXYTYDoAqqhRKprh+zJLgt5V3jeB3ZiuG8I62ZbCWL
YRAnT3lMDtmuBpbFfj7Nu95rwS4SyGpQoju3EXjFLAL0+JUQrKuegWLe/ZzL9dCFn9Kq2d1emuiR
pPg1xO9oc4G1v7zcU1aMxtDhyIY+8fss2xfKfdO96ECclNI+idSe4krbsFFIUvA+pqkOcRYRGEPb
as5UX3dt1h+suJF4ZcK9Q/8mkuQqJoN4m1sUTQTwmNwO8D/cdWN7r5HwoYrGfbFkMlArsWYAFuK9
8QC+GafyajzUqTP20IyT/ab65plh66M1B2kXxp/iSN4TwZPlEGDUGCrM4jV0ZtMixo5b1HTDxtOX
BYY4dG8rhOCQLiSw3d08ir1SrNW0YkG52gDL8JtiP9imrHNPJoTbNaqUU98kWEYerv6ioxSZnatM
NtYjkELRRcuQ3DBYi9frcilVX6dWVA822m+UR0QxUzMds6j0b2/YNSgCWtcA5qOqANJhMwqccaCl
TTE5iR1rfeNEExcgM6HlKcRVPpCj85g+sB56No6aeqY7nPsmGO+1z/875MbreS72MRgG1KHclF7p
o93Cpa4oPoYWX60aNHTzdzzsrqU2LrJ0PsJoIGzku1yaf7xuQ3qXjEAFzygcYd49TfSJJNTAbnc7
UDp+GvbJc+eFx6hyo4/9yQGPC6gdWddkDXCI0nO+didZx59w9bqOYAzvDzFRJrg88U7vS7hbFjqM
HTymTrLs0vTNGtB535pBmC3fpgigZZZCglyJJGZHZAqAM/JHOHdzMiuvQB8PHipW+Da8bBdXR7ob
APpjegDKikDeI1E9kYJvJXLXiFSh1TQ9JKYhsMiGX2FSe1Q6hKxj07jH72Jd3Bur56W1rFUR7cMW
jwMAQNRXDOSEB3U2Gy9XRyBlZRPqFEtdxJ2bhWHkNyAEO6AdOL13poUeOyVcZc0hAit/8VXcrRtJ
11VZDROire1Lo+d3pGyfpiL90Ofo8b59xf8/egV6M2Rg4GTzSdRay5AI1hS0TVjx+LlKUCtHGlDd
pcOKgpcOIMGs7HqPTLHzwaAgrgcYtYzLULzgP9/AnoaNYU5ybWiHnB12Afwo45PmPK7F98GWtdOJ
3G8KA2I5MGaaDYynS0GVNk56uKTRfonS7Nyso/orLKry3lmt5t4cU+XennvLy3Sl+7C0tbaPpqZ7
zouY+HMyk/3tvb8eyoBdwSgGprJh2NAmyoU3SWl3nV1h3T3G7H+rfuONB/oJ5Jpm6pUHfc9KNwxb
bDlbhTt/0SJXNmAtPn6kMCkwvQx8BHfPBrWAizTG0V6PuqlwEbc4OzAf1eek1Y0ztF85VM463dGS
IkXX6MqLGeE/JVoovO3AcGNDj4Am5eusEfwq0M+X0d5M6uaDUXW1v2ih/uQ4o7QdkDW2X935jSxO
2dJa0cwqY8oG2goNQD/JXn+HjJNVw697vHC8SJog1KPImyDZcKltg0lr2oONIEjvQMDij7oP5Ob9
iGGs+Vv/NXvC07mX4fOKdnIrU7uUCQyxyBmr0A5sZX3s5+huJklAFtkusk3iN3ErhrtICKWdLiPY
RDMPVmX2bEvWmHTdwMDtHndOObgcdAUGCzOwo58pD6RzgcJ2rHdl42n02HtO75ae7NCE+2egkMpq
SmgO4e6DXupTGDcJkCnr6L7Jc5eU4133r8vubG0bKdy707RlAo7zFBOuFkhTNOQAsnZPm6+37YvI
rG6lcO9Inkx1rERsLd18qPPulBTa2VDmczlNv2+LEurDnwXxJEdGPGrGkq/Rfp3ql5CqHo1lEySS
k+Fhx6wkWipjING+7Y31R4k8+8lOmtXPVDva3V6N+OZulsPdopnoRlNUMfDGrIN1Wo8N6LaosTcz
4D124J/ZgTu8dqMX6eioIK2BpiRUAdHnarJ5vcvrq+l1bi460OXZ4DcGdP1e9Zr0CVRfxzZ3x4f4
5HjpXeppD072LOubE+oL0KEt4FapgObj7VXUdkPfR+D8rKzeNdfqkKzxzhoGN07D+S9MPt7h/wrj
tpjqU1mMGKMN0DnvtyApLDPXIJ9uH+Q1YjK7aBspnJ3qqYKnDx1rgYMK8UflrQZcCZCEMZE7vI2n
+mw8Mc6d0E3dAm1miu4qHyMpHpnwcmw+grNkc9uj3pvhHShitKV2Q1S6aZxKOnmEzsR2qZzq9KMC
qh1UC4L6janO8IkykxnZHkOQ7MDrErY+I7lUvzUvCYDr2klyosJlwolDhQMFkKv4rC2WtNFTXJol
1h4jM3QxyB/cPk+ZCM5u2h3R+zXFDITe6+05KhOEPGRBHP9/E8MZztQiM1KLS7TP9ebLmih30Zr9
+6IKenX+u1kO81I2Lu+IpHSRKQ2mOZZQ/aVWWeehlTRbJGcijNy2crg7beVj3HfsUNgUAomeMRhE
/PDY+JOfAg9l9uKdFD6CaRrvHGDonrXqIDNxBXJcLrWTWW0Y7ZPcpT9Wn4FXxC/ld/RfJR/XnXUo
Hp3ClSW7hVH6Viwzb5stVXsMxM1FCdTWPYJUjN8dzc9r6ZrENT8zru8lMACs5o775MtyXD8Z3xW/
kZyqyIJuP4HzHrIWvBlTbkf7KEnNA42BOoN+rcYjWhXtHHMpdv9eUQGJiX90YN9f19Ad9FAnNna6
Jy+r87BGv//i9x3gSSHrgbrcu3ZttpS9Uk2t4ffJHPpDGXTK5N2WINIVICXYFAEZG2bm9DPpSiTl
UEraxxikMh2WT//RWLLWc2GYAyJZgGAD2fN6ergv8jSLEL7vDXCGx0AqndXXsARowrcSJjk1B5dW
S5B0En1g583fBIz4qehGAZDw1Zhm4fRDM45JvAejFzgQixJgGzGYtd2I1KO7zPns2lU1H2/vqfDS
b8VyN0FPyarGDVaLNuPhlbEf5Y5bmJ7zqHrxeTVc6svaIEWWeSuS0/y5XFJ96UHYgZHOF8WZAiVf
PkqWdR25IfWmGZqKjlx0JvAJ/TpqY7OLcbtCrQd4gF49lHp+qIDOGBsqErraXomt86qSX80ig/wT
pA4uhXN7qo7jRPoBexpVw8d6Nl+nSDsNEQLIELx2WvehCZEdjO07J1K+pET1I72RzBpc7/HlJ3B7
bNRJO0Qt9rh1hjt1pk9tbR0ke3ytsUwGWgpAvGDTqwzJuFgYCQF39D5P3OLVbPzkgaAVPw7MhxJk
OYtnQIdaN392bFf2cIjX90c2+/vG2qwzELliNY73uvUhJ9/mqpC9hmIN+iOB85FmFA2rusIOOmQw
AZHQfnVm7edirm6jpgcDZBp11d3PzXxfTfYHydYKlwc7jVcRSC1X2Z7cCac2Z5w2OcgevOkVAw4+
/bA+kMEtjupOOxiFKwPkvzavOE50lQOJy0ShgK9LYbbG6EYTMg0r9yfl96J1wTzLkojClZkImmHE
gTXG8584pWaOsLDxPrV+lulJXZ5vb51wFSb6/tEM51yjAKro1DGNEr9fZAfLntwWeRSQj9wWIngj
sFcbKZxzmTl2Oo/ERBIKDPH9MX9J9uxc0mcZl8C1lwBBqEq+vwpwAbmgxNQ7uysm6Hmk0/q+x8tz
B9aExavrCp3wvSmbdhFuH15xZBgtXb0anrSc0UxWhLP7uH0cVXZKZNdrnyXbJ7IcaK9Dxxj4LeAw
cHdL0WqABq95vO8Z3bCvutmyb196x82Ug/aUHY2AHNT0HBmHAey/HyXSRSq4lc6Z5760Yxqnxf+Q
dmW7cevK9osEaB5eJXWrPdvxlORFiGNbMzVRE7/+LgbnHKvZQvNmbyBPacClIovFYg1rwTdyMtOg
jBH+ATw/1O+NeKd2YftUhUpovUvE8vDk+IJHn+dKacElL3NaNYsLpTk+axmyV/PeekDS9pB/yOrm
W7uIzAA4aj1OLyhmpvp0rJLJgig9S7yAjHHlZ9bg+b0rQy04TUJAKQQtSF2CDxdkQ8d+eCBVlhog
jI/s0rDQZ2+SQ5lgSCOmtRmkCnPDAtmDG6L0qixy2VQS4MfIBPOpd7EaUVVW33cqN6L98Mn5oxo0
q2hBc5gDLyrRw7LTqS/nl9i0HuQ80DKOtj0Q2B9rbKTgaENuG5e7vbzWBvtJWhmq+ylkB28J/pLx
x/2sbrcZDK5JlsJCzSj7Zj06d+l7D5Yd4gFMVPlASIoeoMsiRMN84ne/0IMUJKEliSA2fRwyj5xT
Cd1vJ/dBRZuZehXWN7Nd30Q3SdI9oVxY6WNQxVNQTe+m+w3dDOH5c7K1vuBVRmQBzA100QgWZXgt
WmRq6O5MVtiYqh//NSsVVtcDvhz6Bw3dQ+L2eAerHogFdIFijleF9pyGeiNJsGzqwIf40AHEiQ8E
G1lQJgMYOfeiemhOmCYF5cL5VdqMMYEq+V8RIsDGrCYFaCsIkI2GuYiUAojoqCfbRtCUmX7buAQc
NypOhO10vwxAT4YupdVeo6l3U7VZ9/v852xdU+uvEZ5mFc59N5IBbiA2nTBVPOInehEUI9vNS1NI
Is+t62MtTT/eQHvqbLLU0D2v8ofYBSEWUMoj8NPuqxaZ3j6XBYMbrgajnzqy/CqwPE9atasctZms
jNOIJCivzS9Zou+IlUrU2lhESEFYAfxV9CCJnsXNTcUobR0vwOSGke62bH6DLO56kFnnpjYo4qJI
byPYE/vh+njs0XtXZ1HRu1fV+GBreYDpGElibFsKZgNAKYWmcLELDp2LtplYQxYlShIY9KHM7uqy
lDgLmRAhDhtLExQjcZNFDQFzS9myCQ/0+IouTDI0t3GikWNHOgAA00DFE6vBxdDrbdb3WeR6fTDb
vefr+SSrORsbIQJ6BzFTwSuA4DwTor26aZ0WPZcI+71ueGsSb3602YDpHicuriunMnaz1iuln5hs
wuDe7OrXy2QpYafS8UIzzCxQnCy57Bkb3pAqAUcPMYE4bakK0siLnVlBogC3Paun5ZfRaeQarMAz
yJwz2zeImzQ+biUw1FK9T0CgQFo1sGMdzRsFraKpyLL9VA6OzJNtPLSOlOZLv7rsxg6jRwMcU8SA
L/wwt5371Bp2cdPPZXKtxgk5jPkcHwymgzI3U+Par9P9efd1OrwL+Nz1wnM7W33DQuu5050J+E6X
2aG86w67cWfs1Ku/58qFIIS96A3SMU9+Mk2eJjlq5/mURV66fLdIWgYqtX5Mpn5rwnPKlnbDankY
6PAWdsx1i2ewihWvoLmdQS0Omw+I3BrAIdZN+q0DbXv2OGiBrKi8UVvQII5XUtCIDZcp3H1NHae9
O8VZVHsOgb3amLqukgWPFcAMLuCnv0omXb9atJb+7L1yCtDEVF1kC2g3Q4O09Hpu0D2RsqJf/LxT
3x2L2aGm5nmEsWYaQtGXlKYyTp/NlQI+IlC2OD+cWEzr0643HJBqRYt91VWtXxiyqWaZBOHVwUZq
260FuBNdSdAc98haGejWhjME/tWXDkLkVBVmrDogP4kG4l4aleoXun1v6jJFNq4pjlWL0Qs8RzGh
IDgp3VaamBCYMJDnaTCo9dPiDleGOl1n7fR8/mBuLRqaPNHCZ8CaLPGhmOaA9O+dqkBSOdlZM/gz
akDShOeFbIQTYG7jjdrAowFYprBuw5wVZVfgDaMrRlTTd03NfIy67wYQdDdqH5yXthW5HYkT7qw0
y+02tvCk57g39ALckXh5ctq28UYO+7u1WZhwRvTOsTJOJi8MqzA6hWex2FjuaL9cKNr3wnu0Cirx
NVs7hYgaFF8AgkTaSjj2i5G0Y2FDK2KDdHW5bDIm2aYt8/ZwKfKxdQ0OTbC7YS7NksU2+Gey/sLr
h8hOHcC2sOj8/vDlF57pQMJAxhgw1IiORJ85FgMAOHS8DhY31Oj33PsJBxsB0+S6L81du0gCi43e
FQ3ywKyFfjq0AImRReN2S6/wbAQn5HaToJr9RcGgh7pnv5baTw/mwbvQFImWG4uJ+A/g5eg4QppH
jAETgKbDR+PCA4yL36BlbInBcfJxfin5notLuRJi8Zt/dasqVW2PaD9OIy0Zjdu2UFFpM6u8TIKk
Vdy7ztMwmsjmtwajTb+6xE2+nZe/YZNQEkA7ONoggjzZygzF2czEVhY2fR5y75DE+dN5EVvriNwD
UgG8tRq5umMVPeK6E5pyuLUAZrB5ztRbA7y754Wc6gGwebT/IVmG/TqZTmhzs0u7DGFhMptqoMwd
MLLaXPL6ON0suAiUYJFLAR0ieqaPNXEI8QZFbYuoBqqm7r1S402bNV8bh0BRRj8b7F2SSzDANhSD
z9XxDkfR8LRmWCq09qYU4fuAYqtuX+TZ4/mVO90eKLUSwD9gZYG2NdtKMYMcbEZHemd0wRw3PkBw
dufFyPQQrKDTlbk3aV5EGR2BVDJa4Jao09fzQvgGHJ+mY12EAMLobOpYVQJO3lh7qQ3j2vDQFOao
H0nVXTotXsHn5W0o5WKgA4ExcPjRDCL4W4oH3KQSJUMddPp0hybxtVw267hxGWLeZiVE2KClIYpZ
kbKMxrh91fr+ySPVoSzdb3ptguk4xj2lqsC6a1T0B2iIFscFyJkjiJH/ibbINgHmCUOKwMc/tpSp
N93ZnKYyqvKp8wE2UPl0NmU9Fhv2CBTdLyn6sZRFYTbYTIsyUk20oy01irpl6z4CC0pikTJBwuY1
ijq0M+vKyEP3v6akD50z/7Dz2fqXyybsX1mrmKloEZwrKmCDzTsdiBfnzfA0guETWahGAPkeWUjR
ieMRSFFqGbBkJUYm6lKbfdq6n4Pq/aC29+28sE2bhzfHExwfflI2TsFAMPWNl0expqONW//Qq+Xz
vIhtfb5ECMe4VqbOScD8E2labx3mkuy0DrjsRjFdLW4q62aQSRO8eqp67ZJRHY+nmL6p6aeuVOCX
7S+19u8npvg+feklhLXjjOa5MTPKiHVoHCL3SkV9zNFLrEG2QUKYGVOtcup0yNFtT+EI6e8KDfMS
GRuOFq3rfHoHabjTQigu9Cmj4OONkBoPy7bZ1fROdd/6ZL5scknXx6Y+X7JEGLRmSAc1ViCrwljS
AjzFwpPhoZ6SAKCvaqWPJ7i2Rvc6ZpZjHnVKYV6OizlhxBHVGoKBzkCJ7fw+qR12Pc86XiE9oyE6
jbN9XGn5vkYR5DpO0vnKNrPiEoAg2t7O7Q4AVmq3p/F4l9Fs3J8/IbI10Y+dpOI1RW2pM3yKhkqn
pjiBm6pqcF7I5sFwPV5dBxjtSZmB0Nhb+oSVkaG22aGvAQlkUwVQ7DMm/ZN8oRKHvCUPOVeAAvJ/
AIAUlDKMWMtInEfeMloPxlIhhhsV99oaSm1P2WLIgsatG2AtkH/QKvRJYzwzad/DstR65xX5zgOH
mVbLekllYgQHgx4qZfDyrIq86V6Pf3Z0Pyeyt+XpkwyFjtXaCa7FQgCXzS3No8xww8Xtg6Giu0Z7
LYv0sjJeUMK5OG8cm0qh/cJElQ/ZUTH0sRnyZjGFl2nRFUXnj9LVrnKtltj5ZvBjrMTwg7Daos5d
Jj3z2jwaYvNN7/UbDM8tfq+qP7qxfnYT/XFx1QMYREN3qT4NJX4yKiZJ028dNgP9GJjC5xBPYtyD
5PmM+1vNo7l2Ee3T3nqkTha/nl/QLevnPfLIruBxcVKrzRzDLYgDiNUxVXaOW4U9uZ4K5aK1JM/p
LXXWgoQlTfGazusYvs4FQDgc373D8ufzumxuG+oAeFE6aA9CE8vxtuXMMztSDEVkJX16KMDNR+4Z
uRy9bL84bqA71KemdZfY5K5RNYx5Tu7v85+woSWm1cE25IEmxzR1QUvLqDOm1waaTnr7woizq0mT
nbmNI3Akgv++sk3P8XI9VyHCbJznAciSyfSUKa4smSjTRPBSDoIFm5oQM1nGxVzGQZkYL3+/WEgd
YhKWN3MBpEjQpK865hVOEXlqR0JrrIsfuVY6kqfshoVjPg/VZBAngjRJDFOtZHJpWcPdmgUbdsxL
9UPXMB2QZUDRK5OSSeRt+MQjeYJPJLbatlpbwCemOUg8QMyUsFoJ7AqtvTznjlTcCytl2f2N0Aip
CAz3Iq0CniuxOK95yaRV7lxGi2Jc1DppQaTjXZgmvanUxgkW1Xs8v3lby4rnISAFOAHGyZzJnLXo
PjBsuMgJ0f+I3nrNogc9BwSvN9gSX7hl82thQuBRU9NhepFWkZF3t0zRIpYaN+hjlui0UW3CDOVK
KePYIrNsYstiw+cS870llyrGluth2k1ZjMwpJqXnq6FLL4zMDqkio2vf0hEjO0ijomfmdI6UWHqW
jUTlWYTmycI9aljpbWP24fl92zrXGOzjKSuciZPwCrStrYJ8GRL3Y41ZgjBRZJPPWxL49BGuaMg4
4bsoFsVyi8woIm1Qn2ObfADbKpG8BLasD6k9HZ1wwB076eNgpI+HEXgZkeo+luP3osU8QtztEkOa
B+FbLiR3oMP/JIntHGRaHLUyWIuOH+e3A6pbBFTML66dS0DrhSAM8d7Pb9Cmakijo17G3wYiEUMc
13RYqpigMOAGCrmImyToqntHBq+4ZW+8iQgtpZjWPYkvDIuZah/rReQAmonQW5eMQRtL4rUtt7QW
IhxcPYkntVMgpFbGg9YYQZEfHHfwnYVGWjnvzi+dTCXh+FoFxv7BFIJsHwZDb92E6d+zEUkqKzdl
/MfbotBCBIZcQztp1VBBfpzHA45R1kxRpb82sQo8h7/vyQXyDcpr/5Ei5umpUgIm0sDylTC0pb/r
DAmW59ZltRYgRExpX7V6zL1BhaLKnM9PvVW+KQNm2JtpD0TgV0fR9+c36cS+MYnCSUaAo45L/wQm
rjZHJUH3WB3ZQ3PfL3NUdtotyA53sMfP86JONkkQxT9lFSotZs6c1rTaCMmWiLSHKrEiO5EEtlv6
YAlN9AbBEaFUdCzE1RZmAFiqjCZSa7elFuulT0qjA9xmsoBiyEhk5WT+F49cEtQCOjQgHT0LL4Q/
t9hKLXXUh6nNEDcBWgNgdKMx3uqxlya+3cf9rWex0h9Qr79Sshz1sWm09+eXdUNjoGPqYKTGaCca
JoRjlhq0BaUREn9GnyLxRzs9aoGMvHPUwdsX1JFNkW/Kc/6kStDIitmf4xWua0zx6aNeRwrJg3h+
GIsi7N2ftuwwbJgLhny+5PCLbbWuBIjN5TLGdTSguh2WnG9tTNi8IyBxDs4v4YlfxLWIGQKsISed
QF3jWFQ/tynG1qc60scWNJ7zEKVVfWjqtvNnZXksYiKJSk8uZUGg4IhzvawaR0MWHbDEup8VQNpG
gqOWSNlcwZVawk4Rkk4p0nd1NAE1ISg7y/LzpGaHFNO70fkV3DgEQOcE1hRCGADrilUxI6vbxprK
GnGM6gWJawTuYj5jFZ8LrfjmMYAFp2l2i2kA2S1zupQaH2BApwWHvEWj6vHeLXWhDCxPmog0WXUA
j1d7bUxs3J3X7zQWxXABh+1CIwcAkE9gVTuCPK0L+pgo8fLyouzLy9JiB2DWXI0Zc65a1fjlWjRw
aPKrctPMH83u4fwnnBopvgBNdVAW4aIutuPGsdWUGhD/I9fI3ietvYuL7Lpslx+mSaLWcSSO9LTg
jrgTY0uQBc92irs7a3SpLY0QtKwDLUIHfwLI6bxvWTCFVbXPqj0FE6p04vnUZiEVhxBY5xyrSGzu
7Hgjr0VqEtUYaViS18L61rjSruBTo4EUtOMjkQNMgBNU2WnEYWhm6DZ6/hiyEEBEPyvQS9Y1RteT
wD7IR3hlIvnvK3eGLk81WayKRFpc+Hn+o6hNSRR+msDmO7bSiq/tSoTbEHUwB4iI0RYRfGdho/lt
UAfOLulCPCx6gEvp4UJ8TCjHQSfDjzy9GLh4JHo45ixPcR+LH81J8xYVW0ft7rUe7VuzUO+MxkYt
cpIcx00rQeM/ypDoPTk5C5rGEkLigUSV0/hIBt65ygMczrfzJ+506JMv6EoM13i1oD1NGE0HXHVT
ULLboQC3c7bLohEMwfpDephnv4mkeBWbhoJZFF3l/fcnoyIo9U7FBGxZDP3MoW77JDTegKfDIU2N
oPNZEcbgJZXYzoZzQW4T2O7ggUEKQfSiHeCPwcONG5CBhnjnDfTGVLoZ08OcSCfb9Xkjk3g6N4HF
xfAGNhDFEc4+c7y4auqQOCuWOnJoA8JLDbyX6vLaEuMt96wPc2qurDJ/NAm9MrtJEmhvOre1cCEt
5GLp22JI+0g5oKlXfxlYUPW+cc0O8XXzmZOdi7GnyJWY7aZB4SXJ8edVdE6JsVrbIAZ0Fojl0AFd
7Nsv+R4v86h+sl66S7Qgh+cteOucYFdRn8Pz9RTsFwmnMbMmGLC9lBZyQ+j4Z3OpXFbtPOz/iSgX
U+e4MlAKELZzqT02N5lWR111R9mV4vRXLiWSgZFto4GJ/leKsG9VkxhzV5Q9qsLXKtq+svmXm4Hp
uG180Fz6qb2EDlt2cSoDz9u0GA8BNoCTMSp20tk+O8Rqh9itIs38nI37lD7YUwUMFG0/sSHs+73q
PpMETKpTsm+Ted8zEmgygOjTMAtYXsCNxJMNqQJUCYQzkynmAgBJkAynN+B982PAgczsieivU3tP
c7R8UyqJjbcV/5J5UnrNNeKVSYy445mHAQCJBPRDFhTXNQCj6M3/gxx26yLhKXvAym2N5dWZWrGM
a2lGpAKemP6ch0qg35WvGLNHhd5HyByWgStLlW3IRZcfRzAHHvHpkB7OUJGCraGKKvtqaiuf5N+Z
vTekrH0bpxJ3lonYQ8O6oofseBfh3zG6VSH6GOYhoPNLOXbhOB7On8fT8gvvtFtJEY6KqZhWqum4
jvud8T05aIBJCLPnHiglnKH1UobLsBV9HMkTbLNh3WhqFFpZfpf5KRAed/XLHC63+aP9rnp+Q3ZW
AGTT5RDf0hvZQK5E/An5epGnJSgKoa42+LobdCBo2+sgGMMAehvEIUVLzJ45AXCfA91XhjCT09qf
31fMKB3va9vPI61GrIDJx51xOuugADjKoeRBZbVPAnCfwlMA2VWy1fwhd5yC4FsN36Rp4MI76crP
mmFQ8qIlkdPtFqCRh0rtV5fdK/Wd/KAFSbajkXNxXuimsoCx5Uly4BOJV5nuJt3SxpCp9qiXl5i9
eVNlI8gboRDmMr5kCDFzP5MEbfyQMSYvcXe5yMcD+ZacrNxKAtdyFeFR6uUGvDaJvPhn43wq2U+z
vWbpXWn+sNvnxHrTu6cl9STX8p8q1zmxQmBppXai9gmMtSkDGhpDMN5xHEOX+P1HEZm+NsFMc39y
MZir//WUHncMK50F96NM8dC5Y0MiYiU+BqHCEZhFGZASzhvIhjc9EiP4H2qnDANW2Ly0KsOyYt/c
AnRp2vRSp2/nJclMUfA8KR6wozFDkuu0PstfTfuhSR/Py5CYoin0aHtKUjEnw6K5+QVW0B9saUC8
eYp55hJ7gxkE0X24Rk6QWYFRgJmWhskBVF9hHLpPzQIoZOOXHNiSb/SJFYKk4c8L/xTEwBtVE+7K
7CO17UJX/7nQm1a9XtgMeovf55dvK3/yhxDiP7L+BHargzbEJZktp62j+Kb41uwBnrgD0r/uq7Bw
mT+U6PXnW1aymtYDSWdh9xFGyH4ly3eWTsGSa+HAzIvCUyR2zq3rzCr+uYdX0mx3QVaWdDxPCSpy
92FItEApLZCR3pjZI85AYC7Z0/nl3DxbXzsngkhVRG3yvsNqjgpu2OSz7jR/yb/hab4/L2jT7FeC
+O8r5dTeaTpPhSC1f6vj67aX0RVtnl0M2P7J92D6VXBG1BhjNW2wekbtZGAVU4i3qxRahQ51OtlW
bS/blzDBJdW9N4DEDN4+URVft27T7n5xIt2RvC63Fg19WAaUUjmwhKCTUtJJAeRSE3Vx7ivlg2PL
Vm1LEYMXjQEKwsf/hWuraVQLoE0OiRRA6xgXlfN90T7zUkZot6kI+pDAxQzmrZN2pLKwlREg0gT4
GNVO0+5qTAb8vX3xTqf/ShDsqzRTarTMJtHc4uDY4aIV4XkJ20v1JUFYqj5vCRkIdBi6d0IOrNwh
rRR4jbM7L2fLkNea8O9YnRRd8Ri1uCFDE03DHLD76SWKpA126zGGrMGXNoJpdd3iWdMAKfoD5x+2
rornJDmo77Y/hVbQRcYU9GZ0XjP+N0UHt5YpnJplHtCAX0Ammc19Osa+mdc7x3pQxz6sZ+9fWoRw
mXsJiPRGCwXJUllQMzCDLhskIjYvo5VGIlIkTUDvXA+wCY1Gpfns4l1AeozEl5/eqPtz9zZbD45y
MVSywE9ijGKKdB5JNaFppo4K8Nm27j1a/IKx/6SLrFS9GWGiWwEMfeicRGFLeIs4gOMu0JtUo/Ut
va/b3geHdDD1o58zDKhQPNBszJsNGdBMMcWJKQ6SPhmj6jdljp4o9DnY790gqUedYgAj8lx/lH58
RrqkKrR8wUc1vyvQhdh+dsUBhXrQhFmfQ78D4wMQhWQYvJv2C3A7VPiQUj1BonFNdImSTscF3XQh
3omY0frh8WwfnqldLSmbbO7wlzAxzvFmtxn1EmkworU3OZ5FxhMz54uJ9vvzp3Irlwi48P+pJUY5
2Vi0g22bqMOm/rCLP81dvlcC9RGN8UZQhcmjbB2lEoXtQ10GUXCC7Rv3KYei9YvLOGx2yhIg6/bS
oRwkw9I/BSDlFrNS0ji2GIUudj6gEBUlDl5FQHlrXN33+uS9mvFgoqjENQ6CIGCKA/4LExveztCm
m7LHi8pDE2P8QSiAXMocNu8ql/Go+XFj71gjgQWXLo1wj2UDw4Aoek3BQ1+9x8QB4H+/t4dr5tgh
uLR2Y7JXQTQxO5bvqfs2jtE8X2mSq4474hNHvVos4aqb0NmYAeGlxhwpRhMZ80Hp5adF59v6Rza4
yMn0kkuPq3VOonDp5YUyGeli49IriA9sCN8EltS/tHPhymMod2pVC6uLq+xgohtwgJuOtX1Twu6z
X0T9rsdFwIopyuqfIFTxk0GRLKzsUAs3YM6G0pgo7qR8bvGC0MNm8Q6GVV5VNP5HPnK1icL9p059
uugujjUnD/N8O2jgsB5SJLCWvfW5AGeaBOOP82ss8ZB/sCpWsQtAyHKOXoZrqUiDht3T6dMqJrDI
Xhe27EVxCtp1fKT/HPmVMMsspwIQBTWyu1oXOmB+DmcWOq+Agw8sJ9AHXuYKeIK36nz+lkIJCv+x
XMkwAyXH5c+Hrj6kieMqYSM+pBoHGM14paX6rsCR8bL43U6v7YRcnF/nzRgRqWW0ooNvCTQlx97M
IM3kGjzuqOp3N7+vnDdPdv/IRAimao2AZp9RrIgMNw2Aw5MlcANjIjmUm+feQpkXc0HIY4tj8WpX
dDEo4ptIpc2etOllbzBJqMvt/MS1oNECQ7Uc/1JsFE8xb5VaAAuHmQD84UAPHPqh2MvSmKc4LNwc
V3KEBRuJpaYE2HyRdmdHhh6yvRmQsH2m1O8O3k8nKu6tIN9ld9l3/YD07eEfmMRKvHDcUQnolLRn
TcTK0W/b1C+oEg7x03kpm/v1JUU84AxdrIsJ7mvM0xY3jVmGZtm+nRexfa5XMoSIs2xKlSSjikYc
BJQ/aKjt2R3hFfPL6gPsViEDhCWONq/d6NfqXg27v2dqOd5L8UQrpHWq2sJ1NHX7Dn3BzTz4Vpn8
k9tgpagQk3ToGRjSBoouhT35bmU/g8hJDQeMV8XqKAO7khmoOMQyA8QNRcmeRoXBn139nhVPE8YS
ma5Hepf6Za3coudx3/dGlHu3I0AqEs1CndcJ7BwsF8BSnrzp0gKcTgUOirrqJEHAdlhvYziKY7+h
z5z7pJUjtVI2JjOh+MIcbY/M9AIjKX2XsussZfdZU/5mYB9mbhwYrXJbDk9uxwLXNUGDxEe5pE3i
W9aOfAWYqcEtqp4MQ1ixoRIX/UsR5jMDK72uCgzFKxSYpT8TEJoW5RAy9C4qjfKhYFUKml3F2S+q
NJKF2XJh6+8Q42VnKpXaxnfUE+pQcez35hBSa0LC3fRNcO5Y6ezb/yQ3uJYqmKeb5qDWWxQ0E9Cs
HsO2GZv7slhyGkyuSUJlLFTJU2TjzkFtFI2TgE7DCLqYuK5zm+I66NrIU4Cb5dwuixHYmgwTYKv2
j+7Cr23l274yM7t04hhlMBBKx+NlBug1w8TmlY6fZ+yQYzpVrVu/m5ed27+e922bCYO1aMHCC9vo
CDp5MUo9ZgFpn5na+sZgYfAlRWPVNWnJNUBPAjNxDzR/OS98K0zhrcWOyiF9cB0KaiOrlLcj1E7b
UQM0O1I8WTmAkCHWyY0OGB483bUySEgv29ftFV+JFgxYN2dA8RppGzENjeHat7T7DeATole7fr5O
jHvN/a1YkyS22HQna4VFAzY9YhM3a6PlYdhZ3xEhpgEaAHJAslH4tQAkyxM484pA1p6zFebDgDC3
hTECtHkKu4wRbxqTDlHN3Fe/DEV7sNtZxzs3e2hTUHyc39YtJ7UWxj9mZc1D32AIE+RE4Kjqwwr8
NYP6/u8kCNEmsKuHJe4hQWV3E8A6lEpW4tvcqrUSQvBU0nJBsw5E4GXJ9svOQELQV97gCXbUZ5cq
tm4J/1Fbk42gDciAnLbzZGpqnOZhrgnEpsX4wyusS5S/QyOPv/2DBcTB4w1UGB4V+zSaokkGW4GY
AcA+bfrNK7PgvITNJg0H/Yu8oQeUyuKgIGPLaNqj20TldXNh7pBa8a0b4xIUoGESptF5aVv2vRYm
7FZTzU5CB+hj1i+DV/t68rvUmO/qv87L2fJYazlCTAuWw8owKpNikjQEpd1tbyYBWcwgWYZD3VaB
UsvyEJt58ZVIkSyt6abKniZuEdfenR4Y122Qur76A9gaD+O37qN8ls0MbFx6QF9GmxLQz9B1IV56
ZtPFY5vkeJ/Yyz4xH4GEB4BkWU/tlpdYSxE8cO82MebasZS9MRvXmJaIH2yKSYjzGybTRfC4S5Xa
CJWgC4DSESGqE0LFtvoxGNr+3wni6q6cXqa6ig1CqzZqCrQiz66fz9muQQx2Xgz3bOLbEXU3DG5q
6A/BPP2xGADALlViQkw3aZkPvhiwKVpqFLsKdsvcm4DL/FcCxbFEo+iT1MkKPCK9IQIYlG/kua9W
1xgX81kiaYLcPMactBkFQAcUReJu0RFEUKhrYeT8ZSr10GheSPk7GT7P67RheiAcA6CkBXINjgF+
vIiWSgy6ZGUb5c0PZ058TGVKtkkmQbCGpUi7hKWQUCoszNVqx5SPf6eDcKOrzKBlNkPCMNGDkgML
UWc/zovYODsIflHOxTA7jE20tW7oHa82HBqNmh0Y7LqbnKCQVZS3/Ntaimhg2uJkDvMgpWkXZMR6
f5nQ5qbcttabZv8qdCMg3UdBbwtLC9z6KWaviXlxXtGtaNAB1iM6OFBPAp+isJhFkZUZG2JomlY+
Lo6gslRQF39vpt9t04cpeXONXVJ2h/Ny+WEVDjPEYgwbXcycBFXovAEou6Is6KuLlPrGmG7r5oEU
Dd4XYHxKL7yJ+RYpJG5q0zD5/CDesxusjXmvA1fcUShACpxBwzqP1WM7dbXkIG9VDaAafzHrPL/q
CAcA3CR4vA/5yDt+8jR0L9uHdI8na7UbLX/e1eFykHWEb6v2JVLYRLPqZmK0JRjbRndPOvexTcqP
v98w3IfGnxAaCGGC99WzeqnGccCcJwYgo9yJ2cWIi3L2Z0bqq74Y0ImzpNOlmWjsYtG8XFao2nCQ
MJP/fYBYg9OKxWpsQtuobwx/NlAPI2yv95Y/gujmvK5bp38tSnicVW6vT5oKUSnyQUxV9p3SHqiW
S6qKGxHVkUZCGAAwDrDBdjh6Xn3TtWPQuOPOi+mhA1m9rlYH8x9083NUAsxGYTIScDTCoWv6BMlq
biZz96DoC5x/5lve7vzibT2rj6QIq1dkztCZJY62W03fh04LnckINJUFoxv7Vosq2jwFMYn3DZ32
ha6/S+TzK0x0LWsthWUdAD/jjiO0pPsxzDz0tsf3+qPtx+ja8dtHeWfa1unDQKahqx7gItGve3yn
Dl6Tux7DCLQ71bsJhdvEsIPzSm1a5EqEoFNSVJ1XDA5ezwbeEjHgoFu0NIyt5C2x9XLB3n2pIoQH
Npp2FkuFKl6KZmdr30fFjd34TqTt7FcSyM60tnkEMOTMMaExGqgKFplak4WCQAHH9WJHC9hY+8i+
78EqRX3Q/qFY9ASmsQAkmJwKdg5k1/ymTwGDjqty0kFMXxzvnOqOjhLz4XWzXr5ZNUiD0UnUmfpe
iVWJT/mT0T0xS8C1qCa6NzANKVwLZZyUTdvzG4+M0ZhNv1htohpR57s8Kz+S2gqXrPmcG/ti1sEl
57Uvemc8ei66AFCGYVTZqVUSLWVxwQagcCBn7GOcCvPhVhiXpj9686W3TOF5u9u6prE5//tobper
0L4Cd19TKdifAUlNK+EX2pvmAOnpG2ISlJ6L/WzJUA43bX0lk2/aSmaDmVwGB4JFyruHRJ8u+zZ5
aq0+l+zI9uZ/6SZkUoD7ZYLEHLqByo75iutGPVuuGXLy/ZRJwHU2XQRH1oax6aYjxpO1TQgB+nAb
tcBHNrTIBD7H+Z3aXLUvCWIsGWtaUikJTDkHSIBVHpZFC5DtkjRBbjuIlRjhxGgTMsXgEMNb7zfF
YNIt2WfIej9m78se/c3SeYTNPVqJE/xenKdAQNKgFYB6/Cx/j9sydJVs77rfzi/fVkEGSAuI1lTQ
N2AkTPB8xLNrZwELMAifhg/SaL+tcUaxGPXJWnmzkvppUosbpYPVw1yey7a/4KCyWVeHXtwHDmoy
LWN7CwTyZW4f9Hm+GQ11d/4jN17AR98ouJBx6Sc7GfCNjgqUXrMJFaChzBY4JSyUrZ7OC9s2KEBd
8UqqoYn9rlMMQoi8gckW9rjXgHdR9HaQ26nEw8jE8BtiddpZ76HJI4WYfhzRbYKeVB9H/UPve0k3
z5YpYX4Zw+F41eGFzT9kJUhLyhEDnHjNF1P7Pc4A1Zo1O73QnurUkBiTTBT/fS1qKmPm2XigFhYB
+NN7Hd8tyqcCNsHzWySTI3gwkNRYOeGPebX5KNT/Y+5LliM3km1/pU176GIert3uRQSAHJjJTM4s
bmAkxQIQmANDAPj6d1BSqzLBFNGt1etFy2QU6YjJw8P9+DkyiTjKQYlMBc7/15Yu3dOnkzdbJQ6W
F7S/YvJMJfMkraBdsYdQiSFitxkLksZLOdRLDvPU4Oy5kRs9A/8UhsZ43idEapwKgsAhtI+/HtjC
FGqzAARb38jAo4XAqnljaUkCvEDN8S4elhiCFwb0Q/3oZE9AzigYxhADghQZycZj1i4s0QXnYIPL
1QSRBbgRQTZ1vukEoja7jBFb1IpOtPi145yAV3wFBTl5Ec974dSeGZstj2qmEB7Tq26V4fpXm33g
bNCZuLA2lwoRp1bmi5NkKChJKHeuCvC3RCTfyF4NwRCgDqo7EBNDAxTifyyk4IX6eldcWCwYhtwG
CCY1pCdmB0tALlLvQgm7L0hWdVz4el4s+L0lE7PlasvRjnWB9dH718Dc9fH3r4dweYV+DmG2QrpA
e36r4+9XTQpUwUhbLntV+fS1lUvxAO5fGfOEWbIQRZ/vui7ERjA1bATUTMedtrbdiqGaZ74rXuan
dKl38EI8emZuNiori0H6qdYdWohlUks2GZzhqm3CZwivXE/yAGGqvglLWnDol3I6sIujBUCEhafz
7PLomeo4mRNytN2Gt8pOIcC/0P5mpNVG3+V75fj1tF7wSmfmpp+fOAu9CEYBlRBcINlIB3Ayy+xR
6XHS6kWYx+TgZs8SmILmBYpuwHo4s5F1PcSm8gAzWjVGQiCDth3i+EppFU8bipsuLm7MtHaDWEHH
X+Z9PcxLCdAz47NxNkNWxHaD3VN7OieWjwE/AGcyAFPESe7J64ACEfC10YsH42TAs7OtSENe22qD
9EApEwhzkMrSiLIU8F+C6p8NbXYwckPYAZRduhXbxGuu0lEmhgWRFNJ8j9bmuryeIFMB7XLqGDRZ
OJaX98/PRZ0dEy0puziUMMYyGF0HwA2GvntJVE8QxVrqr/96PoHEP9+rTQFVTTFgoKn2vZdatGre
tekSPdklHBqmExxCqNhCDObHAT05EeiLQrF1xAEEQfsueLSelKvABVhgxb6Na8cziU3ErqHyleFW
G6UmWUSWQIV/4QR+fsPk0k++wQhSIxl6fIO+yq7l13oi4bkN7vLbypevoJm8cENcntif5qafn5jr
nVSzszpvVwzwsFBNd3WnvuLZffP1eVgc1uwQVp1Um2aftciLgzapd20ofFJwwX8vNtCuRNjlLVVZ
L6UIz1ZzdgZbCMpLuQKTVXo3QpbDMN7rviC5iheAddflA2mNwBvkY6WtF0arXvR3P2d1di7H1NBa
lHj5KiqIdVduSp9B8TC1ITml/gf0AZcX0URxxVCBEDZnIzXHPJdAmdmtDK2iLK1orqzVMPK+HtWS
ldmgeNhCubWBlWR8YFpMg+QbFnTBcf7FRvk5lplX6QZIKCgBvLV1Fx01t7wLVd/c6e/hb/ZV5LEH
eamxasniPKkB/HptdlGJ2VPQDSM9G+uKauhq+o4y1f1ErSPdfz2Rf3Ej/TlGa5bfQLoB9MRTPCO2
1ePoIrplhwDEKLIPsj2VJP7f0NSGyoaCEuMfW8SaduzJOU/7IEsVDYF7LD0VLQPXzFLu8XIgfWJi
ltxgQ4TyDUSKV9BJEl59LR7yzk9K3/H6be91133iJpXXPo0LccxfhIfIpkBWCGmveWtc3JaO2oyI
Qsd3GYj/tbKWKAdrYOa2G7warpcCp4tR9STX9Ie92VyibBOUaj+9eqQnnjNcA9++3iBLBmYz2Yzg
VbVNRGZx8iEHEVHCcOEs/8Vi/RzD9Akn+6GNE6dKxylXOJDiVX1Mtsk+vTLvIAXr5bf5lq/SlbWw
7y8HDD9tTg7mxKbtJPYgW8iz1XyIt6BDDajISt0tZRXtGkNs/I08Ijb9T4OzSydiiapUMhaq8Fpv
8JBZciNfHLON5sW+trANl0Y3c8JxU6iyKYGfNswEbWJpbRjWzmIQoRz1hZrepTwidCBBhm+DRBV1
5pkDEUrZGJWO0wyuGnsfXqs0WQM+h9b0xiKNlwSkoxbtPMVj27hBDBi6S4+ky6fu5Btmp6AbI6MJ
BzixIcKZq1cTE9sI47pf+AlacOBkvj4VF++fE4OzU5EqcoaGrmnQbbzlTe9F/BGs0AubZsnK7GCM
mVlrKRtgxfgexO+p86xod18PZLooP72GTgYyOwelxvtmkKao3bgNZF9pt4Jr4Pt/iIRFZCP0vzZ3
0ZuYIAcHnB3sVPN2GCMoEzXUEYzwIXIt41muFtzVtLM/j+engVlgAMW1ElyxMFCBQy00vbxEPzBC
40Lx5KU+qIun7GQws/DAVnKrNArYSoc7U4rcyOiIIj1qobUQiCzM2o8jeOKsknbotTSGIfAUcz2j
otUX9vPCUOYVXcGSfMycol1pTeaQsWFuGdSMmmZUE5EuFXcvBx021l8H2kjRlelzTgY0hFKaKzWe
a06mvDE1vCmgk+taneaDAto1su575lR+VSsryBfskwbCeW0R35edGRLdGP9GqhKckT8/Z+YuIcWd
MSsUeJVXI23qWxY8f73tL+7KEwOzXcnqBm1meYcKH6DfuvmQZW+acp3xewDy3a9NXfQZNtDME0+N
jv87n9q0DYticNJ2xcOVMeRb1QJj2iK06PKdfWJmtoIQvWyGOsVbrfZ6qDS7udtWBLIkgP28xAGZ
eh/bhEYFVX77enwXz8KJ4dlatVqldEEMDFxj1CiQMcICe+G4XfKJgGTLGlj0QJJvzabQCeu0tdvp
CZMFK1OuK1qm9T7k4TqS5I3KpBstsZdyv5e2CC5lQPAAoNY/4RRDwCHzekSchcbVyhYkRsOX0Bwq
igP61X8f4f+89/8bfhTH3x1i/a//w7+/F+XA4zBqZv/6r0P5kd81/OOj2b+W/zf96p//6fkv/msf
v/OiLr438//q7Jfw9/+w7742r2f/4uVN3KDN4YMPtx91mzY/DOBLp//yP/3hP9Dkjr9yP5Qf//zl
vWjzZvprYVzkv/zxo81v//zFxE38P6d//o+fXb9m+DW3yOI8fn+d/8bHa9388xfJVH4FvSiKZSCl
nBiIJ78kPv79I0iCTHK8E+Upml6xKfKCN9E/f1GMX4GkMB1I5ZgoaZvYThCQ++MnKng+VEcFCSTU
nm3rl39/2tka/Vyzf+RtdizivKnxd6co5uRuw6/DOgQOVc1BQPrpbWEOHciBB1G58WN4a/jKOoZK
JjKHipf4juusT2bmD/Nn5mY78oc5MGaDld+CDAEi13NP0oosKyU2VK64EVsJgtEtjdeJ162DnCg3
sQphTpoB4AS8yrKS+Txj8sn65AdOrohYaQMl60ZYpxNfZ02rfX4l+4BmHpbAhJcmFvJagFnbwKmo
ypw2GJdUMGapU7nRBplYN6Lj2jzGFBTsXrkyb7+e15mDngbmyOg2hoOGMuAnxkHhQA5exgvRzZD1
GWqdWOIhaRbajmde8pOR2ewVZmEP9QAjXDw5tUTBV7LgJNGW8Hk7OmgHA7xjqlsihjxfIcifAFJn
Y4VQE9nCq22qSiNdmaxrh1EletOiksocfW79R8+fFfZuxanL2TGfAOWGqxcJlStoWSA5VEm5WwoV
hG3HUh5IasTE7gNqxtpjrTTvDrIwyBqbXhfvwm49iFcp+taWYF6zEss1WSOIVDWciCT5pmkViUtO
63HXlOFKqcadZHxjeLnmdXnHw/wpqfNDLGurtlDWegmUjwxEw3DD2nFjJvq6V+8MMwXIsqJcezCM
zE3rF2NjBtdFf6Oob9D0dSNdcQ1+AAUTye1HyXyp0vC7XNakVflG0vRb3Qi3CQ93Asw/0thsHaTe
laGiSXHLVIVmuCJtzFLcdsTppX2A8NTJUD1it6W0tjKDGgpwF8jTl4lDzTTxjNALp15BcaNqN7n2
kAIhbQGkWeVvPXO8sIjdHlLJpcJpiab/wFHptL9iFT0rzUetvMTt0dKBoGKq29X3avpW5XelppJS
S9wqBxu3mrpxyRK3lfV3kHy4ShNSKwyeHCnxWrNKSTnxyQ4FgzA0ZMlHlSjGPpcztyzvHHEts3Va
PtfhnrH7IY90kvbKfQrJS8kEA2Tb+pYDjrceGQoTKZkkp21guKjqkkFJXewBElTCldB0LYlH8I8S
iZmeJeWAeSnXrAtBon8Tgvyj5tBJ4urWRn0GNMJujb7bbmDr0OBUZ0+pjRXRRjfOgRcxbapYBye+
5+22HY45kBZBJ1xQA9n197HBBEuhx6waTVGmqxSBWyhsLbWg6+0fEujfgYXUZF7fF2tTOSTgyUjK
wkMLHRV48HFw7hdR71bBb11/zCH+Z66M6Eq2CsAVv4UDn5bOjWxQl4jI7ZhCCvYgxd9spQLHXbnX
pNK3+nwlqsAN0cUkJTdF/sQSh0hyD3bg76J5tiPVD8aKSkMCqTAOctKeNlUGugWZlnzN8Q+zjamj
b4w2uEI966BwQQEHWedhtG5alJTYLsUuknJ7M9QPVViANsy4tobuEbLU1IE8SDLIJMd+z6SaGvlz
XnQ+mptInTwlvbXKMfOymniWspWb0YutXZncBtG41cJjqyokLR2i9C+hqYOtNvKb+LYbEgBnNH9o
BtKpD2l6O2omifSX6axXgDPUSeLXaXEjj6EXiJdxqAg0a9dG2RHZypEsa0lkgFGjGUH7WmE7CuRj
wKZhFZQxRtXiTrNWUfgyFjJxAChU+4wk9sqEAsnEeqE2uxLHUoELaVvw1imIQit9Bf5Xl3UZyQRY
742ackdfZ7xda1J4U8E5jPZWTNzCXHzYKnpwnaGgQ/XCIcFjp17gQHNEPHXNUY1xqPiGS/UmbnHu
rA4/tFzW+5lwCPqCSKolBN3K6J5IKHRCiJoHNCtvxvTA+fRdqVdVyXUWg2SnyGgUxCjug5hfy0FU
oh5DTdk6oF3Mh/ao29GUVwAbAWESutBWkdm4cgYNFCekEii+0PJN0KJGom5rGM9MfHDtKInI07Od
XD8q0QG8LnLS+pXe0cEpSWyBMoHDSyVPNhyD3DzLINvr5E1pvLD6Bt3kJAi/2wx8rYZNI+cpyV56
4ET7BycXRI5RkHmJNOgdNk/DMHhREZKuaQkgWmgPGr0+U2gP/LHcpa5WPeqAtUKoiBbycSzXllBp
Xz45HXNzyVyZHRr3JNmTbbaN4FMc8Pwg1sOOsIiavUFm3IecDeUK20pST9E6TIS00TNsruh1HG9G
q6YNaF5qUXryqLhq31wV6uiOnbIx1In6k8GcQtFCwgfzkA/BOh63tfMwQR9j3lERi9taqKsgfxWi
IYyzDfIG27DGQMdniJuRWE5obfbETlsiRHAtFHsvc3s1KPW6RJtcxlfqiGMO+hfFKqkGuQoJgOu4
V7Yq3zdA06nCdjPlTkP7VAhnBNw0He373NDcPipciNhFWgPKlltFfgPjEeE1KJ0dFZqHIG8B5BmA
INDgMbjm+wFYk3y4q+ABebM3G/gQtMHWIUgoKpXa/GBUzlYxer/S7gRgZWMZH51APXDMoY411qWX
Hl5brQEsjhKiBW8OSAVKm7sqriOoTdFsBDY9eRjEIdahgCfq2wCx+Pgk6/11aZsPXRZsdPClULOS
fSP7GML7RK6ojk0UJNFdAt5LAvao66iAL63Tm2EU1BSdq4hunUk6jdUn3n0rm3dc42zY2+ODI9SO
gMYSc2I9smFMSGOiVpS120SNt51t0CbKt1URIYiR0ZMUHcC/AO+KtEHRjwBH6VdWgiPe4G6yJfte
HiE0m4BLiwEZxtPH0XETLX8yufUuSixxIeVbgK9XsbGpzHbVWbVFamGtMmfcRlrtlon1LdcLr2Mt
Hfi3qt+1GS9JyxCipYNftgIEPg6/6vQ7ZtlE19aSLnYTOZ2cPytqT43iPotHIuNG5XwtNfaNSO1d
kRSVV4MRklRoeHJiZ9Mq8tOo2YdKjN/qFFcik0uatCGa38UB0mLrPIs9nqmQ3wkLiYjsN7AsPBrc
3OgpXE2L8TaZfqwN39H0j16Dek3SjSXResiI8Do8hqYDIhYRk6Hp7ltWXXeSjFDpqRdPrGKveYYc
t2Ql9zhVa4fLvgOZTxI3oJaAckwP/tI2eTaN4MAH7kIA0WyvjQTylNXAsMamTIpcpm1akZ5ZG542
b1nRlyQs1bUw2bXWbkQ01G6XVZ41+EnmbOUwwNcJ+6ArwyZpsj3WZdcZhgB7qdm5rNb2UB/66JTm
EGr9Lh3Gu0zviQWqsVqT38aqfmhGm1RsEyjjNpARpATYvcx+BEJvVyjhb8YYu1bYQ+lcXzcyO0iq
TkXwngQ1ChaZhzD8aLfgy2t1jahjufk6pP8cbYPmQ5uoGKHcBKmTWSRc6grrWp1xt7BLanCkPkb3
awvzLDsC+nMTswxSN0AWu6wS7uqr9GgcpkdKdNS99C5wHQpuYC95t/ZTRXeCkAyrr63PsR0/rENN
BV3q+J+CaP881M/xImaRxbnLNimFlDntXXQJXsXbyE2vRlTU0jUkgw+LZfPpiXn+4rWBX/1pd5Zl
kvRuVBJMKB6B6QZct56y7te4CXzd5zfxIuPyPKv1aZyzhXRUPBMtG/bg0v1uU62yvXrstq07cTaZ
1yZKNUuVhB9tEJ/GaE4NqpaC1+D88QnRNCdtbGgnCCq85Cpa5Q/FW/dcbtqVvUkPGc2vNBy5a51O
JJMldGMJyHOoQqGu6YLdjBTHhkqufovjVCzlAKbizRcfNwck8qRMjM7Ex+UpnTr7+6vorX2WIZqF
+vfCLrt0igxr4l8xIU32STFIU4e0aFXBXYO9JOJbMyCN82eq51JC4/ODFbsJKlkgM4ZUJ1A157vY
7gdbynUYkNbC02l5F/kdiTfRujosF7nnnT6/76Wf1ubte3odjeibhgedRHKAiIpI9VKs4n1H5YI4
tHb7xxCpE/GGBG0vFl7nl0/sifVZVa5leafI02SGA4ECU0xAB+b34BGg48pYWS8K8GbpFiV4f4kK
7EI2ZZpm5DegqoiVnDO9hEWlSSOTIQbi29txw4Baav3kiKcmtunS8bmQhTi3Ni36SZ5o7DPR8QrW
uCtHtHtXwpUMeauClk/Rd+MGoSyNttG1dNN41T0DfPa/bof7Y6V/DniWKJPGvtP1FJ+Q24qr24fW
WGJ/vpANQ+86so6mhsS+rTozE47cQINcqBjjttlk256AEWtCgG34aukYXty4DsRAoQIKIdVPfQOo
ixdqIOMJJm8n4kb7RvONnTERG3o6STb2c8wIFnNlHVP69Qn9UZyYuxskx2Totk8p8PkwY1s1hA5q
cxcR03d71dYkdft1vBav7B7Xnt+uwJ/pN1521Hf8MboyUx/EizfsZYlD5+KEA3VnTOLncPrz5Bae
ZxLIdaf4+KVxm43Y8yf2mF/j0bTYy3zpwKA/FXMNJkJ94ik638KVU/XpEES127gWZOBItQ29jkD1
ZIXnRLr9Y4H/q+T/X6b0z8oAX5YI/n9M/iMu+fNGmGoLF5P/+T9uP8r2LY3fz8oA+N1/lwHsXzUQ
VCHYgQ44kpuTSM8fZQBL/RU9bWg6QFs9pJ30qa/t32UA51dHgwgjtJXRETspEf+sA1i/6pYMiTiQ
ioHuB9in/6oOMLsoQbup4LRDnFCZZAq1eTQWOEwaZKYiFxUG8G2yXYAzuBjjO22Adi6VWOn4hTzG
30I1qVuPK615LZVV6NtCE8gEWEDc+FwxR4lYbT0sNelM2/XkEP/4PHQcGbhq0fr5ibYk0WuOluQE
/QpZiYyQRiWze0zD0qvGMiRB3y/Exgv2rBkeV2sLHKkK9jRnHeAxEm67GK/24QpS9yf75VIEMbnZ
T0MDKBeaZRgXBjk7qShCmzEIlTyjRXPGhDThbw1pXdXHu4eq66W7dIpIPtuDThwUhIFGmq90Fypx
LVdl6fV+uM79iT00WiN9thDmzUoSv68YpAsVHVzq2FezYQVWLElKiu6wpuzXzpDdWhpbBdFSUeLz
QqHPelK1xhnQoNcyi0lY1wxRGcqVV1jJOkVhSYJwmOIUmzwaaMRbb2G1ptfB+eyd25uFBoOkWVAF
hz0kzzUf1JL78GaA0i15R2LTcwSNbqyeLCtofZ7OqYhrwhWg7gdyr1mcmaOKUMeoQ3iskyD72OXt
N5Df1Q9c0/KPhTFO777zMYIeaGLcUiChgazUbOnA6iZiNVa5B9p5aHUJdI4RvtOpBqpZZcWuR68+
pmu2DQ+LccLsbYBdo2MtLd1G2RoUI3P2XKfP1AILjU6GlfWMp8EaZY4VW3NEeUtt8589HsQC4esM
DWAR4xMVZhXao5mKtvEKOXfNcnhJo3gBx3ZhIs9MzDaLGXGNCaVrvEaXc1/p6rtOQyKti7rHPAoe
AbPUPKtJFhBenwC/mMSpPqz+3nX16e5Xx6Tp0ZvZeiCjP2q78oAXllu9j9SgdY5cHVkqdv6A8sx2
DNQLsDtxV03x5OwU1haT7FRtWyyb5us6GdHCFO8TkLYh3embmxYdtj/aUSDzdmDFTmd0CVg9j/Om
rQMGTDz1QFMI/mhz9g1M0lgkjUXrgRfjxt4Xnr7NUijtOX4eEXtTf3M868Wi2S45corah8vx3mzX
+T5Y8BEXjurZh8xWHSqJobBkfEgNedgwAg1tG3ugkiJfH9ML+/fMzCx8j6osR0cazFQ8PWYFwCNd
AnLbr438QE3NVhZWEB0gTMaczjMJZY7TAwroFtUagJ41Vx1WxUe8SjbJfUAYsnZE3CW+uFrS2L44
ifYknA7UjPpJty/RRRPmKAR4siaAbrqNFLw0Fw7KZ18OxlQEyTIOKRgM5mCEJDLbSMpF6+H+des4
9uXaQwu332XhQjhxcRoNhH4/OI0Q5M3ct631UCVKhtZzGhq8hLfoItxWD8HU51cAbrFVKJ5dCRHr
JRjrpXk8MTzPGCCTGtZW1Ldepu1ZGaytaB/ZyQIyYP7a+HH2AFpEhAvaNYBSZnuxDSCDUw1Rh7PX
u9pOews2Di02E2ILMLv/PrRAEgA0pGi+hP9G8vA8YtJGxkXUJx1K91B/Q6muzBgpDfo3tv6pmdk5
Bll9WfagVcGgikcdb2Rtl6Jt1oHadP9o8R8gFbFeSj58Ds+mDIeFmcRjWf/UJFlmULBynKLzJhqz
EeWHCGzdbbUJxfWk0TEmnIolGaNPtCqT70QCy4DnxpX/6cZX+9EqpGl7st3oO2Rfo9mV9huI2nsW
o2D/8QYfDJ8NpAbQ2b1urlGhX42o7L0uzPkUV8/dzemHTDfqSeYF3CuBLGXTh6DhL3WZH6+yzZSA
XuxDuzTPII6SIRqMDCzY+s8tRYnFw7rUWy/fxRC86Uh5zDzUxY78ytyh5tt5smuvY1CcvUnHdr3U
l3bJ95yan22uujarzqkNvKSSnVUMVHPuOUCHndEtbePp7H2a0pOBzs5mmFTIrGXmdC/2bhgSUEuC
mZkmG+GOaMlZRx9LW/gTFPfHdjoxOV1dJ6sYAtZmsgImo13jDp6Cc5NBn9hLibaN1qMOYcOl63/R
5uQIT2zGPJGiMsCEJsAIuA7y+jVNkKdzG2ISayD9y3IIecm5ni7irJRQtTwwAhs2uwlewVZGJ4B2
X5A9uXTP22BPVBRtaridF4JCwcFvKFvYKY3s6fZKi/5r6PS0XqcmZqeuFSXjPAZJUu3lmx5lIPWj
M1bKrU7qTXtwCh+NoIvZsEv78tTo7EpUpagHjyA2CY76dB/exC+OZ6ymDLZM0oQsUTtcCotPRzkn
bjO1ru4aCxM5SRArOyD4g82IMVYb+R5OdR0u6fPM88g/rsWTIc59jJZ0AE1LmFe2sb/Lrwl0SyeP
Zu6qZ/ug0f562244jiCEqJ8YhE2X5vjz4/hsXe2Zk+krMDUaEkYsixhYAmR4bRul+FtrVFbACy3E
ipdOw+loZ46mwBO9ziwsqAKQk2yAOGlXlhb9+oZYMjJzLYYuKkcdYERTdnrdUw4YjyVuvjZyMZ45
HcrMmTTtoI2ViYkLXnK+7+4VdEcrqx4woFuVFHdLW/PiEQfmEelpZALx7D73XQoAcBUzsE/KAOwB
TUbB0fJ35u3ExGzenFGO1Zo7rafm16P4XvMbvVzi7Ly4Nic2ZrOWdkoraXUwvTuldwkKcveoL7qh
J6FXq3Wd750DGcalPX7p7WkBu//n5M2csJ0aTKokWFVXnRuBABLCKsCuoKKJdrj4gyNlISE1U93V
9+I3fpv4S0mLpdWbpUsioy+0ocTqySOQFRo43trOXpI1XTIyc9GpPfDCHGEkdsCBwEyiL9EWLlmY
+WNNFJVZt5hHs/oNxHlUAUro62O1YGHeclQDSClpAcYQyMAnGg11pMe/YQFPOWdKYyNVNgvqgnJU
gJCU8CZOkIRTrjTQKn1t4eIeP7Ewc6la7wyxZcFCadwiJ0040s9RstBqeTGYQW0O2VMkVPD4nW2p
Qg0NpdHCDhey8CJUWZFFsFApE+7E6BF5znGpKn/xqjixONtfXQTuu3F6wRkA9JpQSIx2sXpIuk2R
Mu/rKVwyNd9oWDizZXHnpdZDO0CC0NnHOUQeWEW7bOkOvvjyPplKc5bJD0KWSQBjdl6bbNNjBIeE
JsHrZnALKF8fWncS1mxMWgFmuMSNeHmv/LmK84yU0Lom6k2sYhDuI+R/8nSb94tt6dPlMIvv8egG
G/mUJfksgiLJyLRbrQEr+2AlVuFWd7k30oA0yHKldOnxPa9iTkHNmb3ZCRhjCJoFaEv0hi2UBv1i
Na607aRW/h8U4i880s5szS5GJ6oHLW5gC8IuCQAWiltSB1ALxZ9yw7o7PdKYm61yfEZCtRs8abwq
JuwaqqlQJguuF9FDF95tZ180+biTZwaQK8qIVp/Okxqq3wDzNnhgp/MkD43J2p6jzQMzX99Jx+jh
61NzYTPhmQo9DDQTgVvWmE1FrraanLVx47USGhYcsbMHAE5ZFy84uEth8pmh2QgLzHdWtlGDObdX
2a2TTAoz1PLUO6CE4mcGtOzSHl4a2/Tz00ktWGaUPUx23CCKc2MZAOkZS7mFCwflbGCzQAEAhKRS
m8mKn29KcG/gVbpXN3gIb8aH4WopKX7B8xgQSwb5EV5uKN/Ks4PSSkM6hqHop4m8CfBuI7EHTePt
RLRTA2owndDYD2v69Ub5fECB5wDGAmUSDWUNpG3PZ9NqqkrNUi68NOojqGsVQxfRXoK4WdoU2sYO
1NLLA3v85tQsOpQ6ECBBbVkZTUorXooJP0063NIEQJuYsZDLnb9eiyrQgkYaBKqNvZtrxHmLDg5t
vNFD30H+8h80eU3TeuYPZxZnN5nNtToCCynoj13rXfXG9QQVim41eMOcLi3y9MfmxkAWOBU9QL6M
f57PdZn2hRHnivBMvW2Bm+9UN0QTRASeZsqB0R157+WAyi8c0k8HBksMpAASu5OuAtqdz82OXHFE
kQtg4ROQjiTvJVMB6b3/eiNdGNuZkdn+dVTexFneCo+p0as8Oruu7q/GAM/kSuMfjgqydZON66+N
fgoO4NvQsIpXkANBA5SUzkfWNbYZaUWHUsM4oKcnMldpUO/UsLqKjPggSdXSafkUlCJpjWmEELjt
QLXmR1npxPdkmT5IQx9Np3QC8CVeve+ecEypsyp8vo8P1VKy/MLinVmc+aGoDeRIHX9YhO6jW5Px
acpFgB+ndQMy3PEVSnRLzyT0aX/eqvrEEK6COBud6fOBtmgLV4YmFZ6EplO0CEQRuPDGDnUdiDJ3
9abo0PgS1KMTukOltoI0kjRhQALb70ZZfgqarqMcd0MORxGhh6GTjbK5GTqe7FkTgrUQrQ9AJvZq
NVz14Byu3arvBj/rlNCPmgadbKNdRts+S8QBb9HBdIEn74GRH+rxJcrybN1YkvVsSfrwkEcCjQ1D
J/SAhCw13URSKpCoBHqxHoPRpG01Bse2jMGsFVXV2qmG98So0gYdWry8j/K4RgtWHcWbwUkyqtii
QZcYquhbWVMbA5yype0itujeIjaUBTXa3CB1YbUhgdu2fzMlBk1G9FK1z2nblDGRiwzkzEZufk9N
Kw2AI8+GqzEbcA/nPERzXNMZ4K3PUjlDA2YEEfAuV8Bir9hxuxeD3R0bNmQ+WjJAQtDbYfi918KS
gJ08z459YPPvZsOgXKBGQKBlFWSxI4GAODDyPPbLPsyaw8DzRKG10yhXvQKYf6E0aJYJWV0cFakG
k+OQVJu6rCS/1Hr5wZa6BpA3Y9DuMyUwjDVuIxH60sjTa60BuF7T7PFoRQmagCSrtFeSVhW+ZZUF
c7u+C2tQ7Y1ZTmxdQIYiQ3AFzoa6V/uDntYmunRqKFdGUoHqqlPqb2bjdLRIdSpbzX1jSl6cl8eQ
qVrmqamR7sKcsVc1ZIXmgdciwkapQvW2HuNkpQbqsB7HwLx2UINfg8sjvW6FJH4b7bF4BPWRed3E
JfyOlhnSQ1fX6JSMMrvkqItw+5WnXG7oaMSy6RlFpumkUaLo3Up17VsdprbpmnaMeo1oE3gUudTZ
FajxikeuxvGq0Hu1JGMdY8VAmg7kXxYbhW/LXZBS3gSRq9WDUfkZH+BitVqCvgr6m7F0lV5GCtoS
BGQWbVWvdjxJs9tq+H/sncdy3Fq2pl+lo+aogDdTmPT0TuIEQYoUvPd4+v5AVdWhknmVdbqnd3BM
SKI2sIG9sMxvlOHQ1ECj7DTQJ9WOQyXdqmLTvARikl0plWhcqkYyus1kZfztfuc/ZZbQrzK1r70O
T57RlnzFOEDT0DxgC/1P3e9GZ2GPbXypZbpedsL87gOh6JC0FGrZnVRLeJ06FU5QlWrlrQZgprbl
UhSeWzktX7VZEhNblnxjXyiCDwayLNfxEKRPRRlUGz1VsbVSqiiv4Eak75UmiR1kJqz98N2doKDN
+IGiI2z9zIM8wTtW1+yyGpvbNkMsQeorxkRaFB5mJp/OhLI5rCpZqdypbSoGALqWb/NGw/3DjBC7
jTN91UUFfNqiHCV7mkpcT4ZEfslG5i5ZoaC125t56HC8pW1RSMa7mAkR5FNL7XgfayX1zCkft4E1
zZi6SsxrgkHezUmHywJ5WJ14UhbSs+vM+iIjGn4LhaSypab017Bf0CceKriVQiEPDrOhcI0uYr0Z
U6W7rjOEjWorxE62xzmyi43k3TfEdAf6Qbkpp2qAq9WK1X4WfR2ipMR8CJjJRRDXkepkMZ0JtxNa
P8KmZgokT6X9+7MJa/+dP+ubbjq1XeXgVind11MGOVCqtPDdlPzgAWLMTGi1zOZxrgVp38/tDFqj
DLTGk30CHLRVY9wZfexL3qCPiKR3WMddYNNs1FiDYLcE0bGY261fm++pGGq+K46YszvxaPS3PmKB
t1ZOAljzYrzGQz/BQyqLcOUPujSvgqppnSwxYMXqVMJ+1Ji21stKvrD7jMtC8FNvsszezucoW/Wa
7Ad2PUtvRRT4MKPM9DJV+vmn1fSFw+FUBWeU4/HZKsoYmqdoulpXMVMwSygQMmlp2fP5wT8GMqzZ
SIkbDXL1YvZKONilJSzJMtZGXm62TeDV6pRF8GxT02ulLvYMRQqeTE3QLnApEnYysdrVg6x0QyKf
1wpIPsCYmqR7q+vhztIskt8EU5pvi1oqXoJSSpoF9VOle96LyGKVWobMFJgc8VpuN8goQlhCEKSA
PW3KjxG6tYkdDB1UskjUbBwYp59RrA43Vehbh6KM6sjO4Xpuy97KnKaFHVdNXLjejBEt6pLaX/fb
m9wchINeJh2Ew7T0rDhAfBMDF5e6ZLQLq85vokaTdwG4hV2fWp0b+ZN+UYgtopx16/ky7MXedFWI
fBmEHd2dmvxF7uN1Vpk8LoU/h6JDsR+qjE93EM53Cdu+inNVxvSvDL4LeZisAXPOFy2HYNN0jXQv
Txk9xUFOw7vMGFR78sv+IESUl72gVqHdx/PwHlQTxgRhno3wOP00tKcZ9nQI6tPtrUq1VjFGt4q9
RBpY95J2U/odLCwgrbu5kZtdMUTluixb+HFzU0yRM+hyfVdUWJI0lWQ5Zjeb20Sob0uZD2tiFeGd
FsAwjmoJdJaU5Nc6MXXTZoq1DrDuvNDURLsKpUhdScYs82q2xSac4mo3Waq+Koa23RaVXHlAoXR7
FNJ9Hk37WGhfKjOHhVtoD0z2Om8U6uYxZgtsrexwyjBjwdYHg5kUqB2YqKJjle2bFrdQffPSiTj7
jqCl27ySputECOCkTwxV++52nNVNX7xJYds7VQcIsFD7fmUoAyJEaVRcgAA13KBsIxe7y3prhppx
LVSd4mmCBBG/YuNgduhunaGFEQdSvAo6BM/0MYxXWmlltmLiJmBLCLhkjtlUBjjuQiwAr0SQqDtL
L90oNeYfnS9bkSNILVZgQRJq+1xOE0dL2gQicxU010o2aaDtU115iGQj2ElFNLp1gZ4nf/kUXBa+
OFZOh5ED6l190rMLcQM9Kzdmp9TG9KaT8tFpulKo9kkf+S7c0uq1y+bpZVazUPQCelJrMakBuE+N
9BDwpds2cw4xts4GHb0EZGkcI6r1R79oAtOR9cBwQDKN60iNpz3MR20Q/VcBftp2lvTGrbGq+yEM
reVqIox+sSKcRJHYP1WyRlaQBsW+F6gP3BohjDsjKbpvYWvWjIItn8nepOkdpNJMvSxav/QE7H+e
cnWeoLpNanBtZVm4UfS2vjWknqJDGkbzhgdVI1M96mJlm4VQBKs+j9RiFWp5tTinZ4Ce4jL/8efq
50RpoC0wNtTneR2+wITqaOgL9AxGr6sK2K17DfKlGpxBJS5Q8y9F6+eafKnZP5U8eHKVxC0qZPlm
SHa14gypnd/P9EMgwjmq9cKXDiqYDQB0K+9xEz7nGHSiFPmtKbD8/qcLsMaOOew40xTwd6mVk1B8
//M+funSHfUAjhpKLZHbUGEfeyNf/7We5W9y2mV8buTIgVZzpmb9Oi48Wu6ooivjQTYykw1tBrit
8Fsiz3d7J83X2Ln8F9DVk0/wc9thKd0/bWAYzfhPlrQd5kXSNbuFs77WKxuvNeAOsMBmh8M+wucr
VsJW+X7OLVc+UaVTMv/V9jiq0rWiVEpzaXuIyDgvRaz8IOOX8LoEGuBYHnpr3Hh7UaxefvWiM5fu
8Dp8Fu4J+H8bycv2I0q2gPjgFyE7+ftuYBXdWmXA1eS9/NZmb50aPfz5fTpxLn9b4Wi/y5x8FTQ9
94tEQBhcUzQBLj9zLr+isD7uA6EuLBMYxXzs+qenWlpxraJPx30cWuDW2U7apK0TeOa1+H10usLu
VsqltibdAmWuXE9P2lZR3fCiO9cTWQLA710tg+aShEyZiU/ZB1fl8+uVVkEWhJYh0uKvt/r7MsGN
tvll9wGazfFyP9PO+rDV+MOCx5NBkLt+IYwsGG7j+2GHGoTL9PYuc1SIEOqKjpMzPUdcxo+KXfgO
ygZjBKH34gvFVtfmOUrG1xYi988DQEYQ7bQvTajZrLQR5qj0gRRZ4mJ2YXAp8ir3glVxrh90ajUs
eTWa+gsF5BjOGAekOKkySAz7LAu9EfhpjKgc/87/oT1Eq3On5US0YqwIup7pIhRh3rTfj0uKAHuY
NJbkGVfpveJiB+3We3G78Bfy5/AMxvbryaE1KqJLBXRY1b5MZHs5nRNLSRG9Eixn1r1mbj2rP6eu
d0yyhjRg6LRDaR3CodGgvf1+T1EhTirJh8LR8dfz1njN3qXAlrcKp0XykLujEH+Xb/8cFU502iEW
Y2/yod2GH9lR4KlwtNJR3VI/3hOstV1pU2+0tb5qL86N3U7sIxo77KRsLJieYxw2XTeNAUanelFZ
3adW4SmjfwAy8rcfF01QULW6RCg1vlj25krGTlLKelJF+S59C/3Aqdoz8Jqvn38WgcxLaEHc9wvz
Ih6F3BeGDE93RdgbRfMcledoQV9THIsuMm/e4kiISf1RitOS4spy2qqeAPQvzG7U4Q708kot7sxB
c5X+yjKKM+H7a87BknSuiZyLM9YxRbkU0g5sgKLS7prscg4xFrS8pIAsXFhn4uXppQxGgagnkCse
neBCi4E95bLqBTP855ZSNWkcugnrUtj++RX/+trBOcKvheeFNdUXiHyeNmTsg0GmjGKJiPCOlfZu
+7fB/tDnRQYoMvRcNvE4AtbyPHRzzip6blE4f08n8Nz6OaOUE/eycIAhLNCOI+wdndZCaIURT11O
q4WG0xjuInRhrXR6+/OWnXi7WQY4Nfw6Y9Gj/z0USZFWio3hL1uWoVZDx4qe5DlowYk3AGadRMLK
N4oDezQASsc6NsM4okE4b6XStH35UvQxfFCLX7nA/xJ7/6Hz4P5nYu/upe6j5v9sm/Ql5wX4pRP6
IQbKj/2L04uS6z/RVdV1jgZSnZ85vXzGIfWSjSJjuIB4FDLGf3F6BfGf9ArhX1rA1jhYH3ZP/xL3
XH6PuZ4FD5g/AH+LYPy3aL3akpn+lVnByAJNL5KpAx0gCgJ1//1tNMJUDi3BnK+6aIuQKYSd2J5k
fTNqTtRcUkfYU32QklX0xLCigE7Rl3ZopnZBHtLIV5lhU0EH4o1sPlXZ2uDzFqzpRNVIEJqbAj30
tzlcS+Ge2dCo4KGK+ZHTIn6Ix0y5jTG7rWz5cVijhx+NF4oJdsDR35XStUoXcbtp3KqaqwluFW3M
wct0t4zc5qZlZKtdxtoV/Z/EjrUL/ftSUwUXsn4wRTDCtTPlB0n4JvtvQ8yaijtcR1iudBd1tp3D
p6Z/sobnFnWzy6Sh/bju6i29fSF5iktGbTgp/xzxMu5Qg3wRux0Dq169L7rd+BIJF1N908i6I1c3
dfVozRtDs1Nxg+VoMK/il2y6C9785IBxmoX8lo9jTnMoL8sXVK1L9oN0SnQQ3aJ0ts2nTr6ef7aX
5S5Fl2O0re8hAojx5VispDekLCzEZbcyGloI+NMYS2/DyMbgUFG8zLgvDQ+mR9GtQJtF6vpfNfL/
nux/LHYB//PJXtfv+cvby+czvfzAv3n60j9R44ETxulFegkJnf/w9FHyJd4qFla+0iLOu0xQ/83T
l/+JGQ5GBaZFLkjNxDH7t16vtMQIjh7pFDqICun439Hr/f08Q8znI0maS4j4yN2PIeWDMgZCIpRo
qUuIWRlId7UxyVri1LnhmkVo16jqNTUzMNSrgqDZpWLl5jo8LJi7ofHsd5Ojy7dRpa8+beL1r5Dy
Wdr36Ov65cKWKudT8arLg5ZVLRdm6I9DBPGy3STtcK4yPaqV/rUK/BFGWJDlj/nBft34foauHpJV
5k5GkwURsPl2MWWo4SOdVYL5oMf9FT7/vd3/WU87Qg9mkiQbglnFKJFHrtplWzGHxFIbWxHxVWbs
6zJTcVdTnMAY7v68occg0F/3CgmbjgYIjy91Wp51o9qa7OgogXsTq1Uosa0hgjT5fNvEwa6A80bH
05OCdtPhXs3YaTeboofM8cOfr2X5SnzZBnqSGrmTRR13lDrNdacys2HbO+Nbrrx2/gbZEbdvL8cU
f8xkcLTgb6Kqf939pyWPWi4Nkwc9F5rYnaatijrMcFZ44SiH+rLC0aexysPAyidsCQZncU9JLoON
dugeBG9Bq2c9CMLi6jxnCMPDU5sJLIwDDDCK5Pr3kzKJiehn5rKuX+zHvrcbSdlMc/s911LJVgGG
zD1Kjkq51WfZzULdG8xdF4sXqt/ZoxQ6ScIRB1nRaDf62O8lZh5Tm9hibVyGQ+IkqfK9HRSXBgbD
2NbBntcWkC0ugvE6DItVrhorQXiOwsote3E/9B1zwJihVrQRGn6trm/jenQ7OV2XaAtbNGhD1V9P
6t1YNLeREt5O+cbyIQpW8WXfwPY2aEkN/laIBNvMZ9QUw9e5zC+FEUUocu2Mr28ry1eCMntMNe0s
ju6MIbvALdpNwLoIlnafhd2qabVVFKnoggWrJPBXciTsAbK5ekZvkw7AmtmQzYjytZzpDvW1o9cU
+3F/1+SAysJgh7z7SraQC+gCzbbaK38OVwKf1FmV3U57bvJqVQD4sefcfzMG5TIpwDEE4bRiSr4X
a8mVLGFdSfm9FJqXUMw3Yqi69B0ORt5fVeIFJp1ukST2aGhOKuI7mKqbUJUPSL7cqnXG9J2ZsSWi
b2TFW7V6NLsU44liNRjjmnjMA7tWw9QtGVVNMxMpxEADs9mI4yMaFtg2q5dtb10IlbbobF5kUr9q
y8FJ9MxFrMDVrKiwVazWmynYxEzoEytZ+60MAibb59IOl8I/n/pj/tKvE7IUftLCqYf6/PubqgZD
LkQN0W8mCgkBsAg9c+RcvmqKaG/WuT0VgJbE+qIThi2/7iG8u8j8TneCFDl54uOtbW0MYReBqzGM
5g2dRm9AYTkZ3/98qcdgy49LXSKlDBSa3sVxA8gURnBiLRFKs8N79WcO0rtZo74s2JW7QHL1lfKQ
3Unn6rBTX73Pyy4x5tNXT5un1iwmlpVqwSs4C1rpI2F5rnQ9Ib22tEr+ur2jJzH3ZjqKIdFQvgnv
Rc98rC51B0ekflO52m7onO4wPugNs4ZzRNXjWcPHzlJCqKisIBCkHe9siCZbW6dMMdV1i1lw5Om7
ccWpxgdnKxQMO5Qns/eig/ljNF0z2DMm3v754Z76+siyDJZV1oGQHkOfk0QeQiAwMTrFPUrb31Vg
TyAPQSBFbt7gZRliOlicQa6eerKfFyUP/PxkI98fW4T9SLQStHiGbFeO4jaSlDNn7FQ+B9oRlQMK
NGCyR40qo4KflykY1YjJ3dworjKMh3mmhnkbdUaRhvr32KQfT/Pzeke3RUIxoA6SAZpHODqRVw2q
6n9+WiffVRUFqQVVCbv6OGoISd5pgqBGrnaVvMx38bZEZrO8w7jVeJh+yIUdbmI7RfbynP/aB4Tx
OE1B+kRDz0FGwe+YRwdobaISV5gDu/IOgWIcHuiNmI/KKnSKwIkeBLjsnas4zZW+WuQ/MkD8r7Ak
Hs412U+9PWC+KRWoBhT9GBdcFZKC4rYeuZPhFC0w0ilEP908C9Y/lcMw9gJ/LBsStcGSa3yKP30u
mgPITuLCOrzmWOCe4ajbbN3aYGceZ2/R1KwYWa3//IyXcHO80QwraOgbtKO/EBbjtot7Y8iJtomw
UdWbIBsd3cLgYIg2cXDOxv54YvHx0mrYD7GTBlXWsWTV7A9ZZSVJ7AYhCJ0+2ljBQbXAHXb7ukq8
rES2PEEWWtzper7ts+npz7ernNpmbRG4QIiNSu44Akm80S1i8cgDFO2NJQhOG6cz5gu0FHCcMMLe
1pVom1ZsfhdtouFHXB3UklaE3Kyl4S0IU1tADEYVMrCS/nbML2rrqRbSjTjhx95cFHH4qM3phRHH
lm1p0T4D+gKgEuH3fqUa5SOmWes81VaFcN8q57ih8hJkjh+nLgIOhllC7+kYdE0ZPBi5hmo8HZBV
74qettFEOwSb53Fr2W22QZUfg1dlHVzXLxmC0Cjo/IhvztmYnCx5GD0YdL5IrwxxOVafX+cRjI8w
EZ3Iei6zyaZr4/V7+AK1HV4u47fzwlonv2+f1zz6hJvVXBRGxhGqvOxldAU7QZHWes1RckXnJkKd
sn1kjH8be2Zgt+2Z+L/E2y9bD+WXTjGj6y8Ndm2MavAqBoECDWwDPw0Qdn9+eY9nYx+nhwj0nyWO
Qn4K4qQFGUT9urZ+oPTfAeHyonX1Tf02udojdSwSrt/PMSNOls7QckXmyNAxv2BZcmsok1FkX7tO
ddW4B8VTuINiOtG09Y0ErHCGGHuFN1p3Jl84pjD9uuO/lj4WvRHDJE+SjOM6y+W6t3JnXAZn/XM2
Y+Uo7lS8GQRLt4X5OhgFD4PN+y74m4TdX9cAE5W8Ddj9l7RJCmZwlhFnSh1AhPs4lOPycObJnnx5
Pq1x9OpaFPySlLDF2pV/Mx4WL20B5oJx0xzoDPwXyrin4j5Dtf/c1PL7n84nTDzGaklKUiTADzNw
xckz2M7hCoMuUIZnJmrKqUr583JHPQBUNeCkStyfCbWxIMCT3ftohfeLqEhuJzeLdrWxmx3lku6H
h1oi5Hz+vcp3qCus4123mTbnJtrnNv2obZBjYKVnMxelRrVtTbkNEvPMcz2VPXy67+Ouk6HqXZ4u
Ial155WJ9nCx87fLJ31yayzv/xtvrA/V7eNAtHzLl/wJVMBxi6fR8T7IKqIEGlirdCs+gr9+SLzA
65ina68Z/8/17BMnugcbhkd8dyhccYONx7a6ind0HP9fOkDMOMEZkfozSjtKjYO0FerSJ4dqG9gB
ky3RXv/zRp8qLD6vcBQZgx4ku2+xgrqO0N1sNxMi8PLmXLZ08rOG0qYIHxDJ/S90Lc3UpyArWEfc
MXO59ZFq2zIQuZhvgOlnb/4+uzuHFzgZ9RdNJ0UFF4XC/tGntIvGCpEskyaw0dtxJdmFAWJeI+sI
nGzs8CXSvNJ4V1p9lRfDqivqTd4pB6GdHcPMvv95o0/vABUOnXGLmddxTQDuUjW6bkkY7RR7Jjiz
8Qpwa75fFKfTW/pAoa29/XnRX2iFL+80XWKSbb5/QHmOwtXQIVZrWJGrt4Zj0etJ+0047y0fbYqw
s4Mkcvq2tDNU2yFxLGVlUu+RifFGvEkk4yZrOrvXbytTPhiN7HUjlkbZa5qJgGHV1SSOjlrU2O/Q
eAZsWwLAH8vU1ov6puznQ8PcJpRBZAfBYzNkXtFh4/rcidMmFejoKPnrpAfrUUYisRdWcV/YBuSh
qE1tEVhm35jrRLioU3+lGY/wkZyAWFNN77oaYc5SrFS5W6VzupXCydW1DLMV+VnlXhvxdqQ2N+i9
iT3y4QP5Kc1BC5hAXMyuaXQHKc1utCz06txiZjX+aBAXnxs0xkNg4YbbGBQOteHV/nhvoEYSmM+Z
zn3A/IKgu4rMltYl7HkIA1UMixW/tCbaRj7w6PF+AtvdBYsD2mCPI0/VBJb9I8B5aXnjzNi/1JTX
WgsOSRRs9fIVwfdN7jcbdSz5267iKvVyfDqCUnDUOrFn7hTnaUfMN6gd2kqikBPj5qTUQBFIyPRm
uJDN4UIaatvExEjfSb1OB/IRptraytVtpBSO2Xb7RFT3lTFtxD54iRLV6ZPAjQzJ8zXFC2mwqziq
iyL+mI1xUbR4Q6kaZkqaNwz8HUDSK+k567+LzbQuKwRG5IJWIqY3nbA1Va48/D4WMHUwnso1cd2n
zyD8HSl4CPPuQtNeSyzFzByK0dB71fhNg4LWzSPYjZgWre5IiX5ISLnH5EVpJRttMNADiEtoDQ49
wT7LZDdNH3JZRvLu5zxUWEQ3bmxmm9qIQErka+ig4OW/m8WdJNAjUaka4nKL25CdhoVdYOglDaXD
rMHJGVwAD1sl+P1ITXYroFlrZe0qqi5befQS/ZsRvFmt+q5PHujvTa/KdhfB90kfhM6yQzxh6j5z
BPUFroird9XGGAliKr7cBh4pE1TxFN5CP3KI8EuB+xQnqyC8p1S9kJLBDQNtpWuXgkpJPhubegwd
s5gPiWI47ZDiWIebUL80DDedjAXs6NuoC9KELVfdAEsBdn8dJJySep/Bsa0swxPYU4X3scEVKE+Q
WpD4RI6DZ4LD8YcGuVXQ6i2QeJq++m0bJXeSia140K7TTnIV5S0QJ0+dIxhA2PMFI4zTchXBDbAS
tmBKndaYXYnY1ZR8f/tis3BUOrhRTLyew16+G5TI488/yQhxxl32EGXlWg16V2/MfYQSqd/dBuWP
ue0uzOFeUaddKL+kUrw3h+Kd3tZlG2SbIMXlpw+DdQppII2sdwVmmy9rXiYzh9BwHq+a2Stl8Slt
ptCWcb4K24uQ4cigK46mzA9qlB3wonjoku5FLtWnplPuFfG9IXKIwV3VG9jdmS6SzLYcW9saYnII
BhQG4oTGEbunto4ZWpdxltAbSj2xMR2jrLhW4xDWP01EnSoxPeSVEXiVgm4GzaNcK2/UUdtMzPtg
CTmNOV1nJRMGK1tJ2P9YeH5LFSL7w23VCje12jnYzd1JBEIJZoZQ/RwaeWLyoG2MJF+pQoWHmXA3
wtnRjf42MDMXz9b7fjKfCq32TDVxaP7gYVW+I5n0LWrgzyTVuBm7zJPG9HrO2zUDlwsdP9NRzr6p
ynBvYSyXt8ZjiynYlCl7Sy6fKiV0xXi4zagrK3On9IEHjXU38kytoHU66T3QdUecsvuKI1FZbhxj
aBUnXkk0bNTeVWARof1gWrdJhMRGFhAYf8ajetcL2lWRSpddhcxSMrs5OXKY72Nl8mpxtoXOdOUA
TIXBwZasbVq/j3Pn1vO9JQtrrb4z4mJtBZnjyxGkkjHatqJ2K7VEivk5oBY3w4BRiJjvtZFOvJHb
eWleK2ZZ2LkIVQCTsi7G84nPXS8O92HxrEcVpE1x33fdFpd0p+hxPkX6K5iyjRbfzX7hFZPvwqB0
cZ1XpgJhm/DWrwLu9601w2+SiYVpV3/T+FxPUeQ7SajcaN2wSwzoXOKFzpRCn/SVVpGohrOdLQQ0
WfRwlnDK/iodfLdVeYXjl1QH/CBAYTEmJC01Qd+Y5s+421rxvGsrxevEcRUO9zV83UyD7Yc1loAe
Vp2o9F63ivkqt6RMoriGsWPxYOVHIZ1ctXyxcJhv0n6fidM25Ss/8W7LNP4kggWX7U2htVokh6pI
twOLXrnOfhbfOvJ3gy5SiZMdNm1uF1zkMRkBPF6jrR1t+qbS0Y5wxkr4EFkqNmwqcGtFdeTxxQzf
NWk6dAHZTJI96DNj4ay3qyjZyvzVQ70bzFVb848Zu4qBF2E9rUKxRGrhDH74Axx9nOUAGQdbsHBH
wBb9nuWUhh/1LdM7txKvGviYpYoZKNZWY/ZTqNJVMJNjZcM6GzRnrO9azR4tt8pET8T5TyBH6f3b
XEgPHfZxQVm4f07CTlWMpoYLBUAn7K+PoX2WNUptbAmk2CrfIT5xikqQHd7z5nWE3fnnxU42ChHZ
BYmLWroIHeD3rYAXGy2KexESMfNqcXYSkJ/W1nisobRxVubySKz0o8T/vNpReaqERtNpA6sFl+NB
2WRrohFiIunu3ADkRMmJKBIe3mDFUIA5BnEFI7OHCSdFt5E62xgO4vx+ZuNOVJyfVzj2ZEoGushZ
T8dEuxN/cng3835Ay/5pAb0XKz12zKfz1lin5ou/rXrUva5qqGiZ+lEVTBOq5MHV4gM2ef39AJOl
EjbidnSUXWmLh/lC3kyvqSOs/nznJzq7v13CUYmgT0UmWKiluzLc4Rx2wZx+K7vOqeDU/v+tdPRu
9nMhScLIFhvNhaA8h9PDJDOpPncEzrwrH9Zgn1o08J3UsConBko3+aG8XkTwjMtlH5vDDGkiuDt3
DORTWygDZ2A0x7v5pbZL47xoR52n2MrqxaReVqRyxmJa2eNCOCElXJVUHs9WjMJCd+snP8Riby3P
O9b2ESS8KFf3PTxjX3jtuy3kSDsz8VqugMtNhQun3DH8X+/7/2Lf/mHxdP6Afete3t5xPCvZr78g
rcvP/AV/I0YvJ4IiHQzPEmH/cquniYtLDaLUOoYeIj/1b/ib/k+QQfwUVh+gYYHG/QV/0/5pKnDu
cY0ECi0xwPlb8LevHcGFHkVbmWuUMKtZ3sVPb3eVSkMgKQFSqYmNpBLKW0rhtrvoOvfi5+zM2OfE
l5WRCOM1pplguVTjaLUoFqMU58KG6Vp7mHb6zkSklcKE4ESRi9ZYvQcIyrnS9+gpnIkXJxrorE7b
SFmQQtzx0r36dK89Vqha1/oNwxDEjK6lTYLsfnNfr7VzcoMfKcLvKcSyFGB1WDQAKKzl8/BpKaG1
wO/oVgMwQ9pM4240bvU+eVCs0TNURDIACAudvE4jf8dTWZnhsIkiCzwOau/h1ujGizCQnUGkQZLI
3VaIFeRsO/jghhV/C+sJF9LpIQZgG/e7BhcT16ryfdQrB/7ZKsCIfVJEPMddnz5BNWF7rhz06jbU
BccUDc+fdhN5Y011LUTokZsHcXzJZxIxhBiSbxXzvzLZJahSKMV3BVvsTn9S56s4hE4FgKZXkb6a
VORcHkrrXjNQRNAQM7c2SYqLtNXZFkorEdhlrdxpTWJn1WCb5UGq3uqGbJVB+ciNBZT6KAjv1eG7
xBgyqw6hitVfkboWKGA5eqnj+5p0Sm9oqjRYhfvl2rRCR6RVoMvfuja+VoMfdY21pvajz5AcLDea
ujXkZKmXqGMeTGqcds7grMgOAXOAXN4lENOjLVXGoWUj9OQynK8m+RbIg12MW/gZ28KfeRirpbxo
O/5b6XbVyV4iWo9zHu6C+nrqcUYfrpP+Sc0u2jlwU/yadZlpFhyL0RqukV4gKXR8CcucufJGsu8U
CYs82FfhQNLxNvfhtS8kzDIxCwdBLUiFzfVA9jTson8vWnlTmM0qaO+EqFvp6bexwHJ5+uEnN2q3
06JzBL2v6crv7+vRwVRHP06qgaPRr5RVhsaXjB+hk75U0F01flG9xJjqzHk8pmeS7rEodlzgcNBA
hHjx+yGJgNJbo0bsMfBu9ppbaV8+deuEZo9rS7vJDVAcDL1iVToA6mzNFh2qhu25rubJy5Chu3Fc
QSPDNjq6DBRz8I3hMoKXdiuR5zIVBorTXP4yJxhW03V1UBx9n2wlDy0pdM+Cs8rSJxq6oA1UvJ1g
1CxMhqPNgBQxGVknEhrjwalH0+lxZO8s01bib2DGbCt7aofyVhfeREVCCMZwpeqhz8G0fPp+Xf+K
UZ9hxycwH79fyFEClxrNaKBfQTsMMKASvDV5ZAvtVUvbauyCV2Peh4PgyjWaG5jfTHNtK7m+78vL
mOo5m/LbMUINpTL3+dhv1VnZjyqoApqvoTDu5j7d+u3jmUs+5g0ubxKA8OUTClORr+JRZC9Aculi
XmDOp5brOlJsRv2uiJSjlB6UEnUV4UrHsLCrBpCJe7PVXbVoN5mv7qL2IGWvIzdXyOVKLibUWojY
EYV3ICF1MBZv5rTLEvyzy3cV8R2NVNCOW/NCGfNbKbawY/a6AXGBVr6VjeEmRoa3mgJXUCQnHUS8
3yt/37TPldShsIIGV2XQ2EJ8Jm6xDhyaVTNdhaq4oyWFVlDs+HG7jv300ZhqWp/pfDsE4aUujMgN
Tdbt0KRXOq11w1zIJx64o1Wvm6tOR38iLA9T865iZx5L6GuV7dbMBbs36cGAHRqK8XYWa/v/knYe
y5Ej2Zp+l9mjDVqYzdxFAAiEpJa5gTGTJLTWePr5kN09l4yKyejbvarKyiIdwuHu5z+/EHNpDbXe
NibkFXJ4aKKdxbpU+8hYmnYlqoIL+mDLtHRF+hux6OiDtWqMwxDrYKB7E7NKg+i6sNyE0q8oiq8t
LXWk/oq1ct8lT0H1noAgC4e2u8L82MuymTjqawHaadyPq6k31tPEr4g3UftD4NRKL8CvP5KpXynk
ZvIfpHmfVs8jnjm1/5wQXc86O7Tr2MKcHIcScRtW28w0N73er3z/KcueFR3uiGri44SmJDdtcTGV
Mtmr9GpfhLBtrde+aA95mzmcgG+r6X5mnFyUnbFcp5ny0CThXvSbdVR0Ryn6yId4m5esxNnyPtS7
JvjZtvNVMI5epf+ohMe21e+0HihVIhc+CNxwnK57mPM5ZPY4DRu3sej+jNa1GbX5Nu1ZL/J42rYa
Oh3Fql1BrY8m2G3VJOg1cxLx8he5Sg6Z8pYkd2ERPNCbwRLNFeZ94N/6ffI+gFob4lU2W2RahHaV
la9i114pof8xi+ZbgwW5Md3581OPIC/pZQjE+WIddqjB6dUwvABD/HXDWNSL8Pl0Eb0pIMn3RXMC
VMqsIeucUvnMTXmPjQ8z3by98GVfGuakP160QxNMDcOoHkF+NjvlcKzuwKNzZ/GhxFsHRMqrlBVZ
XJ+LnbPG6txINrn22U/5wi55/mI4kKP0RlO5nNe/HuoCGquVXnExYefpwmfIEhdfwJ7OnFF5rpyN
EW6CvBId830MWerMIWcjcJr4vuyYyu2jmYDki+kKSvN6xJBPMx8D6cLJ/K9FLpxkRN8m6YJ4IZ0K
YIMK6wIhNVqnKj5942m+5B9yZoX+NsBfGCRlIgbo8lk/IRvI8Aij23wjrtGXHy91h8/eiybxDNVF
NXx69k6ErMNUs8Qyg15hbb7qgLl/npbLS/h+uudmNGo5EELK51NUTJPrGkwwAu2DqK/GLYxEJ2ie
1KZYVZpl9zgxZvLjn8f8XYmdDork0IIEaVgwl09mRio3MR43HFOWMAAOu1702Kzxnnps8WyGm4Ip
yXS5kvkr3Eg+NQ125ruqQ9xZvokvhUwvTVEgWEXHqNKa7tfwsWQYjbvfRtFu5BTOwiArLgYXnnvE
C3cO0hGvkH/7Pq4qD6qAJVrr5BGd2bC4wuTKqyrxVjDzFXWXV/gpDa3+7c9P+dzc0VCJqrpqYUqv
nmBKgamgLw54nYlKBHWr4J738p+NsFzBlwfaGlWRhAX9nrA+Lm2r/Oeffz/8kjOz8+s9nLyyWoyt
WSj51HpjG2qWIyW+LaTDVtOp3BL6iXMmuHWobQVNsvtCXnMMcCUZr8MhnF79GWhX6V6tPnVL/QmD
sWt60seZ1nARqF5fRHQlDOytKqdvHvOMLs1tI1qbtt2kYXXfRfGmUsRVP2t0TZFx5e+qmrl59tLj
ctJhL1rSBDTKYSWXFRt14EX0WaIpd7ToXcUFJu2tHe58Dg4x3pA3R7286/WZwJzEFqLRK1rLM5p6
V2GlKg6P5UgXTcmuB/M5gBls+MpeCINjNsz4wH3WMyZ3iyGY8Vb73aFVXCgETiQZdtKgK2npaGh3
SSWsVHI80gBkNsvXdb9fzBQwfowPpplsxmy64hBlCxwsWl1eqQ31ZVNx8eh50or+YG4h2MXxajJu
qzK9EqkhtSrfhkp0FYRon7ppRxcFhvhk0g3/UHI8/0Z/Oyj1Nja7q7S4LgTFxrlv6ze5k0rSuu2G
J6MSDpmsuIQ/rZo8OUaFtI84Z9V0YOXRXBeTbOd4H0Ztd53oxTERRSLkBweTEhd5gYOLW7DC4WzV
BYIrj/GzmmKoTJ3u55463WjKm6iNdgg/lufpwku2e4NWcfMeYPc45xJ+gdkhxBlWa29kDqVi9NLH
z35GTDEHnynt3vwu9bpO2tOS33TKtJFzduH72DOUlfIy4maclMmKWsKpm/1cip7eDq5VRVeCj8E8
krser1pRcdvMPEj6bV1OrskhWQ19F9LwNqR5OZrC3Qg9w1eDxdvSlZaoVgMfXM3Yq2J7UDmo21lh
bATxroMqbRT1U1f9RHPnJZJ4CCVl18JWxITNqUoTY8TeDlPs78abNrzRrMoRO34HDLg03HQSc2A0
vbbGaqlCB1IYL2bZrKnlHwYrdfK+oukWOaZyN7T1FqE6p+VYdxplsiVdeAhbYp7i4aABa9RjgzD8
oxWSrQHH3J47XD9kZWv0k52nRzUZvNbQcZhW3Bi4pPM5SoR4aQrXGU1R5IfrHjGZUmSPRJquzUlx
DH2Hn+uBrFwICD74hGxPZbNrVG1ljvd5DGSQ2WLXrVIpt+WmAyi+H8klDAucTvHL0ImArUXBkeTH
Lr4bqjvY4Y4V3ep6t8/18BaKyFaBiGxhnTdg0WYVMJRLSKXZjZEw13mSMiuxLitOn/6qm9FtGjgM
yUMcyaTqPcrpm9DRmAtbmqZA06k7W4OjtupaIwGF8zV5gs+p3DJt+8XN41Ye7/0m3IRJ8QqrhGwj
8UctD+tk1h8gqdFONI9x0DE5phsrFzctDdRg2Axa68p1v0465UXibrWs2WtNsJ7lYEdwmDOVAewc
FtaUju8BvecuEoWPXn+z6OROw7jVU5JSU8UGeHAD86BqBO/N2kc5D5ssC1w5/FQMBHZL97GAiplF
xqFFJdbrwUEx73LpoLOqVpR1aHNdpZRuB73dB4mCaTj7sGAdxyw/ylL2QxwkT60kN+HBZvTA5enn
MKnOHAs3EXAYwP3UPckdiIZgwugdfxZq56V15GQD9UHT/mpF+ZgDGlmatK5G6VUepZ0eS3etqniW
EaEYkg6aAiwGcuUrEFbbH6JFMQdJY27zXSV+jmXCegmFPjM3JQ3YOB0PtXSVjYUjlDtlJFsne2vT
7trsRbDAKzX8FA3AwdZaRcM1PjxeK/+K+/daoXNAImSNqaOVRbYhbvxBXSXDruF7SNsb08/sSCh2
QginYNxECU+vf+mE0hWJDRKQsIVTtKkwo5Xknd4j0Ex/qPig66W01sdsrRXkc1fzqgas1AXW/uBR
izlnFJkDHXetobcs1YPmH1o8M2XB3BphuMWxeemNx6uwqFZ6C34Gnaqq3qe02ZXSwqH4IfT+tUR8
kaHaYX8zZw+9Tl5eshWH8SGzNOpYTARCdW1k+dYv5O2QiJ9NUBzz8hcenY+10Ni++NlJeAs3gd3D
NRirQ6DobiC1+2rqD6KZ7uIxO+QyzbxsBrA1HC0MvUy/GfCbzCsfaaeE4ecIICtvjKDfK1V8IFX3
Zyi+lhgSlmJ4l8/BnaDbE87c7a3uO5noyNKVneec9asbaa42UKKbFWQQDUcJ5aW1PiqsFrJahd2G
isvXcEfQtpqPmhHPiLLyHf79mKnhY8tLFoaF/sGuMeCdo4y4WjaxPbA8m9gT9+HTQDJ9XkjruvvU
2h/qBFXFNGBUTTtTfa8sbJgk09aie6t7VLXPSFS9UvLxvyRGx38arOtQu06bt6KEZJHhflXFay1v
3Er/nKR2FSlIWetpFQjlaxq+pPH7oAxsm8JqDLiFguUryrcE0HuBEYE6DJ5pbIqoT1Z9L+1kHevO
mWmXLdpaxTqIhbHHSHqbGeTNSdrtjHDUzHElGt5irVjJGYbLE9V+9MLZYV2K4qoTS9ePr6FteAlb
UZMctJnua+TGk8jbHVdUr4eqGQ5CUdxU40fA/Y+5eZPhngNY686+tepq60kSyk0EMzBT8AI0lN1A
EWphpalqiRf0uGmwtEfjzaT5dl3Wx8mcWXpa7G9LbzA+U8GzipsSSp4RpWhyfdgg14ZwX+m9myPG
bgccbbOfoS6ymIrrAuNaoOE79gzH8tmm8uQ67/DArdQ1DBNbz19qOV+1ypO6LEUGTrAoeA3hOQoJ
a1ZrjxDsVR40W2kU8Vx+s0JsGmfcWhe7W+YjnMAufq2hesji6NblEWkejMZ4nebqpqrpiojhdu6E
Kx/nEJnW49ilzzEQiJIHPyZB8vxG37e8wFbSjthZSdKEuXx2H7CvYYrcysdYvcl1+UqoGo4U4XYS
jLsx3WlZcNvNeJ1MMWy8VLA+4Hke5MF6TUoAEW3VjU91f4/ZFFg6rTP4hyau09pdEd7KdDWs5qUJ
ZK9gQerZRjJT8goMjSFUYs5AZK7bFpYXklFlleVeHaXtPAzsX+OGHTTjB4zpkpD/jDQCKixgABx+
SceM4gShwKiio9kF5whaIJ62IRqMbbZj477StL3yqbjiRv83cIgvQ56Wn3FQapPVyYQbqOsofp/U
dxiGf64iLt3W0oD8WqYMitK1fWBRRLzou86LbpForcxreZ059fFy2uhvn4nT6hb7HvJkNE4eiKO/
j6f7+K7HGIw5komWMY7gH72E5uggHduZ8bBJ0/xKHJV10IClNe1BppGEITKbPTthMW4GUkrj8mHs
2P1CPkEV5++suIpKi+MM3vmT4am4beVG4UwcR2s+mymMOfibL50UbTP+vo5BYeXPKu2bFU26fZ+2
rwjMNiW0SOzun7rG3Jj9vECI7jwYbGLDKo70DT5oGDuiHZblzLvwGpbH/P2xmBadEQWLCHhIqnFS
Bid6E2E23iwty0WtQVzxc2LT7SNKI9wJF+QhZ176t9FOAz2bXCjwf2a0v4cFz8/ijSytYXC5EtM4
046XWkB/rfIZEMc/ZjMGX8g6v7/1MZ8mjCNnVlHgvXzdI4hbjEcuxUH+Vm2ePkZeA3LvxR5CO2XL
Z5WgmFUuUzgQ/2asazqsdnvTPUkOJkiP4x6D6UMYrLItxWayau9C95J661xRLgIcAqRA3UJc+v1O
zSLXSWIJWCYCUoPivQiPg2gJ9D7DBQjxHITxdaQTEpVUUpDkGiPVJfEi1nNzyW3wLAyKttESRZxz
lFNIaIyiYA6jvHNMn8AaesT1rAF4v16Y+ueQp68rwglQYtBBz3oNoKTMRc6az0akwQaEBZNi9X0D
XT07gLcRi2rYXhncZtN7l2XOFF0SlP91jrLAf1mZTuAUqZtys2iazhl2MFs37b5bg1BsLolzzjQA
mRzIjhduBL5Hp048sVnrSiGJjGOLdjCvsCXZLbpjhQQvO9xk6/x4yTb63Jv8MqR2YsYTRqpF/gtD
YgrOEfBY96pTpRcw/DPCmW839tu+5Qvipc5jomMkDPDy1B5wpF3SF52ErEBpJ9kYc11f7qae+9q+
3tjJ7mWKtQC4wZBALFlyQyR4PkKH1pvtnyfppXFOdq0w7MvMD5ijyoTn63gNVOoIA4rQUn3480gX
XpV+8qpMMzDiqkBmJCRrE8eUGipueUkfeLb78OW5na7HelgSBTMwijyUjqDf6OMPeVSxwALC6B8N
7UZRBK8BMvrzzZ3ZeCxAXrIlYEKxoign31g8FkXnzy1G27/mdXtTeabTOP61tlua7XjeXWAenL3P
r+Mt7/XLlPSrVNbjhtNGcLXQHXoibS0v3w0XnbTPEGi/39nJuo9voSymADpOeii32qbfUBKsLS9e
LSSCSwync0uVBcEJWoXMbvf7MX+9rSlDhCLyGPv1QqpKvGEteLV3aak6M+tlUHmOvTqkDQSF359e
HAh6M2slWkqB4q74mDrc/KLAIcvi0otaPqDvGzcdAOJ/2GdknODEk8dXx4bRC8u0rx26+ckGCM7u
8O5eFg55n1/kiMH+PTciGim2aoO7Oz1cCyq4aiNCf4G6cNWgYerj1CmK2gnUx4QQ3AbYIU1/VvnD
QDskj5J9V2ynqp9XsXmQpcBJOvEQlOo9lg4AAGyPDYeNBmht0CMbPRJHOkchsVx7jMQ3c3yNpxq4
5WbqwpvaAK1v9HuLjMg+BnyYHpKpQGn0qViP6ngYcUuk5h8ky00bqFIUjYrvU6JOdP8fkvS5EzK3
BJMcsEaUB+m2qbtn9C+HPsCqh+sZ1Xg9KGS+tZyPxwbQmcgle5CqHxnIDwlb8YNoQlEI6CxZHFDi
97odVrMfP6SY/UbatItM8EHc/6PCi4jKG1KcGIKSlFv0ej27FLB823uGUT0ORUTqfOd22bHCDaqP
cwAk/55eD9kiJIgp0gr3outwMK7H2XLafnjXCdewJKwci8BTlwi34DbB0VJGmiz4LWg8/g1xdt9m
PzQxpJIerjUxfY/AT1aCoNwlCpKbwkTMRhxHurQV8o/C2HWJFaxKI73v8FDBDoweZNfdF/rRUObb
lmAcQWu8WiNrRv8V6Kw5FNc6oQMLdk4zYWVF0WHUun1kbZWIUKoYwkuxy/WdX822ml8p5g+zJtAr
ek9jUnCNzrMyAS3Wa63okK/zCZfN0gvF7ikKg21Z6TyWxC3Q3UwGypc4fJbq+roX140y3I216Qp6
R6AKosnqulDKja9lKKRyt/BpHAhmhqqtgAnHgzCqYxKBGNbtmlATp2hfFuhWH3BHARot9V0fabAv
sJ0CbSHJiVppAt9Na8KtMi81Bw8C6k2IL1fWdojTYImg5GiabTsmTojUtVbk3ZgIjoXLgcoUFmfN
1pN80zd3FKB0T14ymCqpuQ6pvfERR7YIo1zcBdG9LxIQaYS2Yr1G1mPIdQzQhfJQcnwr3Lfhre/j
Qi+Q6qLX6xZESjZHr7RCPE0tN4RyGIbSAfAcv8UQkVy/FdvRq5NgLVfSk2WVa7Fo38r0Hp3qbRZl
H34Cz0NJaZ9M63iGLCbtKzBLCxqeIcd7GP/OIObbWbiaJMOTR+uuq+4QxN/EDRsNUWsGG12KHMCM
Gzchc5z0OG9OEq9DPyiNizT0Ok10d463XTLf12luC3icZiT7EOM2t3zEbeoRnYcADHc2YaxWYqCC
5RX7ALSrTROvDh4r1Da9UAPqxIBmuGYnbzLclg64Jo5xP63aBz8Y1mPb32BEXCs+8G+CTZO8G+Rs
XZu3y7dukk9Zv2AL2fW3QzRtBLSkXdQcVeCu0SDYUU0cv/wVgc/gMu1KPQuR0a7SxSNCiX91FWqV
lr5btJb6Zq2M753+WlY/jehVNwFyg2YFsH1IsyNuXDYpM2iixlVs+S7z3pG1T1ivwHwQF6txbxps
mljcxsJD1ENWrfStXmBXi1qoS+51vlghK3khdyUoemzUrp//bCYWy8haV0gfGxPVpFE77ZIvrv3s
JXXb+qaHfx7gH750Me2rhzq+lTTEV5CzoCc1wRuxPDulvJcqkLylmwY7IkEMSv9jG8fPQ8FnhCte
0tlS/gSCvCLzyu6t56j5gW7WbpPPKH2Kg2OqXxfzjQLGmDZ3pFG5RgpcFW5zFhx/NLdESvEBOs0c
0PPk4Y0LSZP0Nr/cVHG4k2eJG23dElZXnBtXEeFrkhW4huaTpxYeqvhdpO1QgTNY014LJruuelhW
OKoNPy0ElHhO0s9uXTNHnxmvCrh0ZvhLs4I1ziY2lEVbGK31MHXX6IArIX8wBtGJmHyzvhZ7lN8E
JQXwseaZm4Kmp7bPPSqxlu6ggMJqmdW+bx7qzPIEYlTGxbEXIplQ36QjzUPtOsjpBKvbIRNupqna
C9F1GXTXIf+U+sLzcQLCCDMR3Vb3TIGJNyHH0eqfTDpbF58jfzOX/WqIfglK8StiuYxpKiXW7Jlm
7rbDtMFh561A7JnM9HuhrXR8NAMZePN67IVdaSSbctF3A24nLTbHZnA7GuVOGLv3QFFhvgFYy824
UvFH9CPZU/P0OpHpxRq9eC/HshdP/UatR9o0P1O6vvIv0WDDUd9M8zE2QJXDVZL2OB2KdqxiIG+1
SBdpiFmB8hyQ3VU2vCd7mo9CKQCqhOIqzYOHZp5dJSoeEr32cnlYVdCoxaXl2R2yfifCcuS8o3JC
IPzSopdqzHizCr86pXNRFK4xP6kibkYlxhqBoa8eM2wF6wIQe9JXEepgA8ZIWBBPEe6nVuGLetRN
eUec5U4rgJ6mn7Je0DiHfqpo6znb9VWHFSnzXM7fx3GbGOaGYANHTkewzo6IUX6H3uCJUtjFtA/i
EGfDBifmp9ra9v4xiq7ChI7ZcQhNbygSgDAm18yaZBElaT6WOVgWbqiDchO2+jUfvDOTTJ3Vsiey
iU6611gxU6A6oE3O6x8FY4Wb2ntU7AxGoD03NFBu6gjeYzn8CkjBy7P7Qa+dUb1LwWLxTaDpyWKf
ymsrDZy2RCZI8JuordrpdhhuNaleN8JD3BzaEQ81mgh+dIi7V1T9dFRDp0Npr5nPVvOjUWPo4xwE
USjLlJE0sFutWhXSvQ/Vu+t0e7HPTIlQn27CLPNIc3Rmpednbjrk2ZnJRzk3qyjibDXEDy3pRTK0
v3SybBzxEELvivwT11CmTLxJk6dC2FRtuPeV/rmWmrWuGMcy7d1MTDnw0EyoON2RH0mMn10RA+mz
OAcA8eWAn3bxoUs1u1tGauuhH/CkAjZEGZqG+pZIVHiC+rYsP8E5ePqxK9KgKQsWbmt2w8pwWYY3
OaFYWb9PR0gEjURjR1rDhltVTf2sBLUnZeSUmQRLljet8qxhS6HJpWIrtOj8hgB1SfPkmvODHzzB
zd0ayrOq0YjCYzDwfyyRZPEwH4jA4O2Qkqb/jPortXwlqNApIbTOhCnC2toOAZupmiF1VG1dISKm
PuTs9Ln4o5fvk+oGFza+v8zpamMVib3b4lzbNnTu5Fef0LwuXxM2jFfD4CpG57Rm95Rq7+V0KFqT
MMDmdhbVnc+6kbJhy1caYXK9IGwbaauW93FakECae1G0w5cN3953efgop+cQYpAxVdugCjZFkt1O
8ujlybPcf8TZkmwPyYxsOCX9tRi+xlnjxr1Os1K5iyPBjecA2oO416W7gs4iO2UvBEdhcS63hnWo
3JWxAKLUwW02DhrWk6X5eaHe/avQEXafiN09RqCibJ6igUYd69qsIxddgNb8GrGCbd3qQLoXs3AW
tO+0gPo60gkaaJAq1ckFZLjGza5yJ9oFT+VWdBs7vUay/c5/36ZQRMjFvJiLc6YalTEJwfkG477F
/ptL+1KNdrlI/4yDB9UoKMyu3wzrZputL2k5z+CE34Y5wQmVtlAbIdOosGvalNkmJ/mRnUmO30Td
uARUnAFXZTxgYLxivaLAz/x+T2M1Eglp1QtIR4z3a+5Ux/w5fVNsCvp1t6eJdakCPnt7qIhojSAH
RPb1fURCnOTCrCDgjevsqn1A7IvjjRs65X6+4pibvyU3w3X8A+r2cDFFavndJ5MHfdmiUON+Vd04
qb6zZIybeGJsFvDt6Kh2Zc97fUuT1/Nf1S0BJi/qOlv7V+Zx2GcOVE73EtZwZhLxmHGPl+FZgoqe
IHk5OSZBoNBeo6j47SjEF8rec2mYc2U/sVQICRa+of6XDkGvk9QTatwq7sjecqukwF11VwvesDiA
BTfmlrglO3sg0+ko74N/R/xsfbuCky9Vm33RmBempepJa5w2PeI7t8Lu8r2eQ9u+jbQ88y8fZtFW
M+AOIzV0Q8wd1ctGv4HW4clO/3G5t3cOAP46nnqCXcYtoJQfs2SLXnYV7St7XG0N2xWOg4NyzM3t
S9nsv0Gav0zc/36b6klfqYVsLJgGq57/2DtL9FnkalestM584FS2064gP5AKJj1Hx8oZHH2NpGMX
XWO749aHggTVLe3tx9y+BNDJZ9YP4E2JTwrXXVqdJxeWS6E4lAqPfqFBB5vSkXfWTbsmLXgzeIXX
7uH+IIZMvNJd3BkX/O5faDWc+66/XsXJR8Uxg6hrlavwj/i+HcgXdsTrxdQZG7LN5bs+R13mrvHs
Wzrl5DqcTO0ZPYpairwOEq3X0UZ8oiJ0MP4YVv1Oq1eYwNjpj9SelX9juf428MlMx/IeponJwEb2
GkM7SXAukTh/H0LlrQ1frFnGu/BRDYUD1XVCkosRrC9s9WfA0q+XcEp8LwtJkH2FS5hYwKi65p/+
e/iZX8lO6QkH8QD/7Jg+TncXhj2z738b9mSi9RTQGfV156Tb5k1bj+vBLdfhPQacW8kWncWzt72K
sf+86JN29oZRESBNVlHUnQKocRGI5bhsGvFhsvuDsc7ve/ww8Y1gD3uqV+o+WuuYHF5412f2SVqR
EOPxn0NFd6pgENNwoD+CcCIjS1nNkeZPMWlRJdzDgMP+JaPgsx/yfw93+loNf+rMCQYMXdatmjbu
RLLMn1/h2RHwDiSaQyI349Sj159Uq8z7kI4PZaOKP7hsPfx5hDM9JcUgU4vYBIj9xu91+8s+EGm9
2CYaI5iwOWMTIiRaYex3/+ejkPVJ6iOvR/+Lb6fRTXAALMQS0bxJ549QJJ42uHCgPtPgZ7X/Msgy
Kb/ciu8XSTzItFlk6yaGPKT2GG0Mj4Qxp0JkxxgwEqPaNeptGCb3GQi57subKNMOPs5xhA9voWDc
iB1YTxvulLm56/JLbdBzJxlU70QNYuzAszg5yM3ymFhDSM+p1H8mifZe+9gXW5RiRy07+iQ2tWiX
xps5wqtNsNZWhD7beEAia5eokP0lz9yf7nIzfv7z+7EuXdgyEb88u0Fs+1rMYoqRyJPqEPwk2NaB
44+SlyQJdrIC8cw/e5iFOp9RM/8QwveKul9KG3g29wbBCVb4KyBpzqJtbZLyrY6vVlVsCIOwR3XG
X6k3wAb49P37GqJjAsqoxrhWTKum0h1Bvgl90zWH26qrtr3RbuCR3ibU0UokbgzzNhqeJTSIcoyP
SiGu/HBvgnqLBH/PynVexSsfVEHQ7zLlSjBE2GBjCAtbxv13AI/LVmmERv3HlOfrxn+PRHGd0Abx
F76iKRx9AL0xErxIGuxS+JxrmP8jUY3zE3nbGJgEqwEuPk2RsYkWjF+VKcCLBiw0cQRLTVZSojmk
8WFcDZseHX8HXiJLZPrFW0sNdlPK75d1N0M7D8Ha0avkl9w32wkc7M8v8oxvCB8BMXzysv4tNunf
X2TXV4lVyz0nSB5whtRCr8kH6fGEbPwtKvrnEZMAPHRXMoC0oR8tFKZy866g1SxeRl05+r06rNIh
cacEN8bk5zhHdpjVnmpOyNlfiOz9GTWX1offzd3Tw9rXyz6Zf30L2aoLk9YBeN0S+fET5Ainfmdh
0fkb/512JnNyNf4MjggULHu0jR0BZM8ZjqmL3M9yFgfX8tZ3i02/rjZ/fqrnv47/fqgnrel+EjvW
RpavtpRdMZx2bV09xpYdyJUdVM/lmHqCZW7/s0FPl7NO6kdt4RVUmAt0Ff4QVzNYol7FrlEBAWu/
VEj5fx7z3G7w9TWcFHtWpSVZ6MOZEOnrac29hgWmVr39eZBzm9qXQU5t/CedRJHZ4MaayR3oEwhB
5PxnI5ycNSczrOgvMAJUU7ODjZleSnM+P2GhD+C/BRIANej7dxZIvUhENmcrbDtdiuLb8GapMSqv
v8ZE8HdWeSk61Ue/sWx9RWa4w4S9C3dAthvrtXSCF9CqK2w5H8X9pePXuWMQWvh/XptxUmuFkZ6o
Xc7pqzS9WpeQcoFNjIETsmrKF3kUZz+OL6OdnDLNNhInoWW0MbWNa20dvizlMr0+/OG28K/3IzUz
igx1Ff6o4GJfWPF+T5eTpYOmFkEuks5rgDry/U0YVhoJhPgsAEX2FmwUp3nEif0xshUPWvNK38j7
cJceL5Vx51gdqoirPmY2aEAJ8vk+bgfY3YUCW2bjLrTMBDxGplO1rrbqRntVLqwG5wr2b8OdrJDa
rIAq59XfqWHTm7bxwV70pUpdq/t/oV47M4lUGf4DsT8mQKV2shT4ijwoUyL9nuCfP9J31U4d86Zd
JQUK63AT2OlOXMUXMz7O3ufXcU++XUuoe6vH1BJ78nIb2iEqJke4S/fKLnf70Q4c7dKTlXlRpxPo
64gnn/JcLuzbhhEXKMRY03IJV8EREw5M2tAsqXd/Xpx+A7t/GO+UxhV3IlmgE+MhArkfHQmvkQT6
0Xgb4FLJacNtjgv1CR0dG4ydu9SHa98dbn17E39c2trOrPhfX/MpGCGV+EfTpoeYl4crWb0jZ8bG
6+rCvnLprZ4ul1qWBOY4+AvmsYTILOihCdyEZaRn7qfNpa/lzJr09a5OScxdI7RJFuAWu3CKFTye
BjzIL3OKz3HIVDjZJtsZwCTxGt/XAGFEp610nOeX5MSFbNWtByxr5M2lJf3ca/o60MlXkfpTFEs5
G7PQhK4ffuTBSHPV/fPMPLMxf7ubkw/BCLO8r6eod0r1KcZ7uIwu2fWdnQcUgThvISlfMn6/P7A2
DoKuicS/ezlkLooT4c5w1VX5ZO3gAakr6ebP93R2mf4y4im/tcvVzPCLiU7tkcTXTeXhfhXha7Sw
x4aN/J/e4SnTtTJrcQgb3hQ9Dye5w/zk+Isz3Faz1c2/wC08t0x/vb1lcftSuPlod+NoObFV7mRn
d9Uu2cVOv0J1t544M9OTJbGi2FxCVy+9SO3kdJqLqo5WgrkSbgdXW0twoulF7JavLLWpcC7IXc55
RzA3/9/EOd2OlMwaBwFNmCOiSFaN3OtzYJ3pKoleB/xsBV2CNvFmJdZWqlPv9xz6HxkbXpcf+X1b
f3y0x7fyfy8/+qsopzoKwva/vv+x+fufg4/CeWvfvv3BzduIdnb3UU93H6R38KP8on/8n//qX/7D
Y/BhKj/+z//6hVVzu/y2ICryr/aD0gI7//89C3dv2Vv0i4P7x+9LWjK4f//EPxwLDe1vlKv064iH
IkReWgyi/uFYaJgkbZtEWuAWCPeTv/inX6H5N+133A6ODYsrjM6U+Gdcr/63hdTLJssZTcbcz/qf
+BWeLFP/l7vzWI6by7LuE6EC3kwTSCANvRcnCFKi4L3H0/cCVV1NgfyZ/UXP/ooalaJ4E+6ac/Ze
WwUZyC/gr8ioXHWacH+/8qneVb7WiP4WQpUrSwPIcOHEerW8vR+W6E9DrL6qMg3GaDYnfxuX6WHO
zEOERC676KXG+XDXr/78yY+krdW8/j4QbpClUCqL7F1XC0jT9JkJkxD95gAgMFccuL4cKfV/lrv3
aZjV8qGJrSao0uxv284T2tZuevif4cP317KeE5ZRoASr4FAwhZDLsRplbGIjrAOReNBjvq9/Edrt
5Ecd2G15gcfWO2WnWZMk38ejEfvOYdFk6CR/vwgIEfxUQi7o9i7lGXr1W8nBCStQH8B3fUUkqd0/
yMQrUiBI7WIrnmyOfvGe4ORR0Vp/efYQZKHqU7MO3XjfOopbvmPz6td5k7v6Q7L1HbiEHAgMmsPa
AdfZrsIz0nqg007Mj1+8R3/9kOWb+bAMZAMbkdGsQleTflsCtI4HQP8nPoq1O2W5338NsvyIj4P0
6dhMCle77Kowppwj6qm3M62EzAmvza1+f9KNduq6lgfwYUihh4QUiwypny/H7GHcDBeFp3P0IS/n
Rj8Ot6dtWustw5/rRJOvQdjRJdVYnez8JlVitWy5meAGZye0QWnSrFx6o2h4z7//atZd52U0HI8k
xVkqwCemtNUlCpoy+mZGF4a0ZKhIIAcLL77qrpdzT8IpNrkSHRwQXnLZ3Zk7ysAnnusX8yk9GqZn
wh1NWvyrx2oZ1Ao0TH+uof2ckPP0J8xoXzxDsq3ASpG+RJn//XZ/eIZGaE7dmJh0fPp7yzwU09MU
nMpj+3IM1qMFKQubS1tN2NM8tFk+WPhAuzbbUHDeiqUM3i1qTsykn28WdEHmOd4MFrtPG1hLCIzA
JB3M1YgXVYz2qmbK23z/SnwxhoZ5Q6SLpWs4ilfzWgkMyVRGOXYVTT2LK7TPrWaMJwb54i03gCQC
qAU9DCDr/b388FiKNNXiQPZT13ivWHHsdWuSgxYeV3n/D3lcvOTLYKau84Qs7txqnfMDdPJdPMau
IbwUHVWg8lTp8vNUzFIAcIVT2Du7afUWj0qB2UvzYzgZzwb6TKHd1whiklY/ceO+HEgzRMNUVfWL
PNREjuZcH9BT66Ojk4Uspb/j4tZM7r5/C75YTrkimPsLrJjSz7pZ1LQkRSg1Ay2CdE/dpg5BFIPd
UvUJb3S39LL2xKV9McPTkwI2TMfRIN5pvR2hQ9dUc6ZjELHHP4S2rb9HPLuxPAXcf063+sRFfvWu
fxxxNftp8mTkKOFidzrIB9oS8Q9pKfjYKo0SmGb54X8xv6+qA+8v48cxV4dQTD16CUAT0oEIbHNS
pocJAoExtBvc5gB/Z4A6QVscJ0N3DUAzk4aAU5kyA7iOZpeRCk8h8a/TQEJNoN7MeVTuC2uST6wM
J27NWjIjTUXVgZGDgYI/pZFuC/PEXLYW5fy5EUtXFs8dH+g6zmyhV4dWzo0A/R3aKthNR3hNDqFj
bIuz5qy6a2k8ntRZffUBYeVC/0K9lkbo6vaPKLDrHj+Rq0G5ycA5dqVpF6rgmKhSv3+9vlhcF40N
viVaYbJlrKfS0NILFnIhZnGVD8ptdNG6/rPxFNp4S1z/bESr65EvfsCnNG4X1vBpo+G63vfnLn/4
DfLfC3yRQrMC8h2zSQx2XCW4c9MDRo1Gmu2qYOMBOBvOrAcBIuoOliufG7/LwPeYXwtX0klBzLJ9
+ftw8/c9WW1vgjbrUMjye9on83oR1AlbrFnvG9WCDc6pUsGXr/GHy1/+/cM6U1aqRBYTjwBuiC2N
Ece18MQO5su17ONjXk3+k1aR9DS932LzkNN3CFC4wA/HYUko1f91tNWmVA6kSlGLPGGWXDaljZ0j
3YXIoB30XXKJOe/7l/jz3ubv57VaO6MyG2LZihIX1lfZ3DbWpRGfOD58OfFzeEOTIHOgUt/f4Q8P
KROkyjTD5Z34uZyikIVDltkZtkTa1wa80kG/0bffX9ZX08DHIVczf5z5CsBrhiSRyjYqczsbJrE/
l7J8SrH7xUHR0EB7U8mgLGHwn79fwb4qcjVRGQq7zD6Bo93Z41l3AfcXF7r6a+CIFme0UnKkC256
sJxT39xa8/c+B3z8BauLbUX4PNky5x3DvXW5BCKnJEIvazo/YPE5b+gFhpvNoockWMfDDn/qrf38
GkGSZdsiEjhB8ud6KiwX/V3XistbK8Kn0e0MH4DTckiWbN3tPeAC9qlexxfvFXJdUBciCSnsM9dz
vRqOUeCrauLWhK5KTurESM7zY+NItASL29TLThw2Pr9VpDahMcRCipRXW8sMfa3UWjKxUlfNfo/B
lTpgXmnupuzp+5f38xaC65E5uS3mZ5l7+vcbFZvJnEFJYRiv3adAS/53kuQvVmgEojqzJxt1toDr
PaBp9AH1BTV1sY4/xXvTQzXpKjcImSyOwu9NDdO3TzWFvth6MqyhgpUjEARzwmqJlrIATKKgp+8z
XFpulJ1AkX5wCWzbzm+nQ4sA/p9YlFY3VBJYJlQSLtxClMpLPwube7OcrU3apdUmCYRpCYFv2Qp3
15UPx9Bqxwm8Z340pnAbZOWl2U5PfteSjjHkSD0XU6mUbasMgJ+Wo+/hb6ACmuJdL4e/rLhOLgLA
Vl5EGfsoCcp5K7D/E2h5XEeVRSdbGO7zTn3ssvwqkBPqNwbRruUwuknkm/Y8ErE2Wvto0iabYy/e
R0u0LQmhT9D2ulOEPBaxrULER8pTEOgPWh9dSR15hHOo4bQI4sLGg/ugpMWVCJR0SMubuCZOT0y1
59gA2D53LRT28LKR8DQYiTbgRBX1rWqlQDRl8jWwC1wXaub1IcEUHBR2Sp0Wdlzj7sMcjI+qTG1d
qwKnkEPHCuSLvM9cJnpOK/JgV22OLZHX2Kkgn25oPr2mVXYbh7I7NTIQSGT/m75Un+IYT3ffGA65
4jhgByFfqF83tdE8NPn8W6vCt3qZs/OagKcImFpXZzusX+edMTxkQWfyL8NvACAp7oT0LINBJowx
ZdU8LrZNbzwLadnvAMx7cz5dmP5w1Q7sFCqglGpfXglSKyD7wt6txWFLvKJOFERWYZ6uYDqPQoMf
3JT8DQj3BfCvHWoLQMwssgeYyW0L4zxwgH44BBqM9mSmZ9PcvRHnRKdViYLLCB68LDSHRCi5UaHl
u2ph4N6CLVlJWO8mXQmOfQhjDALUPE+IuGTTDiVkcg11tqyvHQE4rDomENsM/dnXtfZ8DsVjEYWv
Td2CmJKAmc2t5poqeaViP2d71KvnPUd8u+/NS0uOzzM/M3ZZwdqQWrY4YBkfLDncJVXvxkEs7DQT
R1hVss/IAki+JjBcf+r3kmB6EfGMcqw8iUX5W4QlaY+tvxsHJG9tBKQx9MublKn5WGjBbRPG00Yb
RDutWlspxU2hTFeqPP7U4wK+G14Pe9ARMdSRkOz0GGlYKFCN0kf+9xg/KcETQ2WQslhkqMXD+YpA
rx+hSMKnIMj3ZGs4A0EwoEKIacWwRkCWgBWvGvQXokKLTZe1gtuNvbypCJ/JmgXYWtQK4EZf2Gbm
qL6NukQMup9Htgb+lUjVLN0KKYOlWXYoBKmxp8QKL8ca1FzQ4fQVCtF86CKiKdsZExuoBYhwEKFx
y6ge1KxqE6hl7JGZW9p+mD/o8jjts7hrd3KGRz+ckwdlrCv8cvDFOO+9FfgJd9TDYhuRYL4vZGU4
F7JR88ZWOhu7cXBAhjmClAMwlQZ1l5bqY90lN20YvZRj93sioKFL1F1WDwcpkMEf9E24qSWrsIfA
KgFVDvEhKYodtYxXU8t/N7M07Pu+/F2k4oQJy3/R8O71U3//rmXNmvahMSGalqUkbIJ4sWr25+Is
QTZA6odteBYO3YAZOLOIbPDLuAR/4IPJ9CFWxs3BEouzvsMcrdcaqQzWSxeSxqDnKSeQxiK/xxi7
7RTNKE3bWvCUwUQXqPSR2/XxizAwhwTR+GCVZPQ02H/Rr2J8TtvdiPE9IlNgM8W+jWfULmPIzJRE
GPi3oPr2wCICTVq6mosOk24LOaM/71JpCzsQHyzB2WorcPirlV+zQOaTOD3kcP0av7kO59Hc+Mn0
c2xAEM+xsakU+gdad4921g6j7jh2ABqwJW0yqTvKjbXTheQYGY9NeF1n90a1LcfmVi7kHyPnwppf
bc6bUlHdIB3v26l5UdMp2SRadj3kiQzHMn4ioWRbtiAMZom1A5Cva8zjs6iz3kilEw7pXeyTTQxV
9Dasx50gle4ckuzITet3glk8LAhjGI2IQSPxMI0KutOqIeZ2OdgaAqnGFmDHPCUqoe9eS9yKaKQi
DxTj85D593JUPs0SAN0UbMMcoFc3SOtw/BnIlT6kh1z0eW2ye2UoUZdJycWgxD9CIbhr+/HK9wFu
YjPHnV2Xl7Nh7Ge0gRsBDsKmrtpxh7mVhWduXaOjJkbA0UGG5KCrw003NkAhjPBeEWJ10wpl7pg0
PYnQCG/jSbskYRMLajHZoyVBBJbzJdRpLBDWNu2P2mpjp2Gtvovb2EsL1X8jupFNkdp2Bzkp9G0/
S/lWSfTQHrX23tc6oiiKCOhFUGwSac7OLGVGNptrrx3cObcYYYcUczO4cQdbVEhkYlxCgNZ9pkBe
wFM/iWnt6SlvkNZpd1LbP46EWXORP+FzWRj604JPTtsmpBFroeBmAQeLQiaxb7Zu8xkI6yR0u8Zg
B9EBXVH0lADlBI0cf7aQUoIC4p2QCU9SLpiOXg75ZjTjWyErXEUKvTRoqs1UiLjhJdT4ZVMDZAhg
qbBXggXSwi6nnkVhSY8wtURuqRu/xW76HRt+Yg+RqRLYUyKKHlXTMxNekbzrjE06ExkypmO8Y7zW
1gpuCZCGGy2XR1ckHoZopltJmH5WeHfPmQi8KStsuZ2vhWk4yNAR/ZbiTabIxUU1z1etIF9mealy
10KmKvlcgf+yDyL5IZdmpEVy9jAWmqfW1W011PdGz0ZPDlCZlp3Y26ol/BAznZ5611ywQPjbHhqo
04DoYJV7nurcwy9w7afxhTaTs96W5V4QTCbMLjlvap0cAMsqiHQp653YzelBKLQ3M+uvsh4YnTXk
yj5SZ0T40tUkh6+E8uL6GeSHMRCJfVV496yir4C0Eg9WdXp/S+xKaJcJq31viW+SllyLTX0OH6Zh
mZ8o5OQsH7SkbdXX0eOWZQndnpktgeYbRaLvpkYnbWVhfCwLpXdFkOVOFiHRVqIM/rY0/jLSgeRk
owh2zARHIwQsEwjsOwHd3yTsL+O6uQ+DMOMTIldINFks+2r5UZUEDFmO4e1YpKq3ylk9hY8tXXX8
2fEVG7d7MDfpeWN16sJReUvj2h7N4thkcBxNxM2hfDtKqrKtG1VhW0Ae26zP4h7a44VUZsS3FW3s
AqdMfgG/ZN7WeqXfxBm4GHmS7kX8/cUgXCdjROBzHx3C2bCQ2o9iCY8WMpARkLwm+6TwqJqd5fKZ
rIm5LWX15aTEd9UsKJBZCSYTzf66DgvR7dPgV6xoN2MS3OeVUNh1GmyTDvJLIr7mlqoSJ5OYCC9I
nTbZVs5R5tuxUoAviWbNVXvhWhXTV9WIjK0yS5eJlJcbE+M1TmfaGCbIfamBXmMObP4yrb6GMwEm
JhecIA/qTZ+SRNf38Wvng8VpReNCUcPrcQ525gDlr5KHPa/EdU48GpKoGyMSL8NSvmLVu601K92k
WkMYezxfMoFSMy1FcMBzfaaEPRSH8rE1xowJcaEQJdMxD3yQJnlUQ+IvVNsPrMrOG5wOQ03MkNlr
tp9q+9YIvTzzn7Q2zO1M6reCrF6QOn+MxxCsP06HAoa4kagPQm39hLydbcl9PQ8t+CGRjpGkDw6K
OZ1LNV29hc9Pc4SqlF/+RgRNAdLIHSXo6DBW4o1s8YirIhrsYBqPk2yRGQCEJ5lDx5eyhi+yujXV
/EpXIs7tFVQWatAvC03aNyIW63lnjfIxTjTAThmMo7ob70e1Vuw+7X8b6hA53UwjqQrSjHAGv7E7
JW82WW8UbG1QRmm1O5Rw+tXhwe9Nmidlq9qllLwGTX1dN6jP58DUN3rU+Fd1m8xbyWc9tgoerRBC
tiJMgmD3tHz1g+qijxOnGMPHuS3vEou9TTWY+1aBrN9EA0aSTDO6o98UTtoVsO1j6k6y+UsI+eyF
pC3d0pAApZjGM8FXuV1a9Z0ycxyZe7M/CA3gCGpHVOOLdIZh0BPCLbbqNkg4iSRNx4iJ8qPPBNFN
28SNzAGgc/9Q+Fq7YYMs75tYx0qgQTiwKHqPBAJAv5cOQYclJEMzRkKEVR2IxHuVQSRVDVvVXgNA
NsAUkjPYNwlTGHuOXDZvaAW+oEB+q5tUhVPSVAelSuAul/3bEHbgKLoCLNEo2VoaQZAx2WhUOYEB
ajrvQJAH4B2D2zpRPK2ILvWs0m8Kwzj0MGC2hUxkGWj1u6zuQKQHF0VaPgZJ5aa+pdlK0TuxmpLw
raVAtJVg3EupZG5rX0Anqyfw+wSyDv26kxw16XtbBjJLz4pVKxNlyY5lZsEs11kMKwpgYg+bOpMS
ww1D07jvdPFWqIfr3g9FL/Ctbo9Ay83i8FiJnE+FpEih3JNPFMfRuPPFdN4OstacWZNxmaq8R2Y6
8qXl3eww0XJwZvtY6ZHJOXBsqce34fyDy1F3RakfC0mpSDTjpjvsjoVoY7LC2hSyZEcqJuOnPFaJ
2wdRfJY1XfIIRpXF0xRA+iQqLnxDSo9Zn3Rs8HjT1DzikLyg6rUpUneGYYI3Mt6qdjoTJEOwsb4W
t5WQeYNSTA9im74UUwi1oivnUy2WpW7xudhOcDYdlkW0tKqkRKoSxKpA4a93e6p+oV3cV4fGM24M
qv454TnWD1TGzmkv+ZclR4Xq279HXqdPzxwMIZYysgS1fQMtlezuCElKhBx/OEM7vk/gMWCJ3ivP
/qXsiDu8Tia3bP9PS2VL+fp/fseqm11Hou6LS2n5Pb7rHUi4qARPufe/qFkxDuojJOu0xxEc/F2S
U6bWFPwQfjntlRovNX2NC20reeJTdTfsTw/4uZ5Kf55xgNRJmEDWYY2BH5thV9PSpkm7W+hT3ZwA
ENt9f/e+qKD+Pcyqe+SbISS7iGZDvF+WAdY4SsaW3W4N5qgrzoX26XLcl/2UD7X5ddm2CQOdQy3P
DFPrVrdp2yMm5b1BGrB0nbW77y/yqxbRh+HWRtqxCIqwyhluCYvJ5zNNO6UPOTXC6iXssr4KAgy0
bh48ZOV1o5xqnX/1Nny8hNVjMtDPtO3SgQLK6Zi6vylDuHhP/7f7tHrFu65P8txgEICCG5lShyWc
et2WP7Gerz5ex6pbx4a9zjKFIfKz6EY6i3nZ3gUHzYZTNLjSU/adz/X6pTXzn8bTewH8Q+OpS9Kh
gdTLo88iiP23WfpTqZiiyu5Eu+k9//O7K1t17XLLCkZJ4soUwdUuda8/g668FS7q40Z1+Jy8eYCp
rrr0gE/2QNfy5X/3f/7nMlcdKPgtSShHXGZ+Nm3RhGMUeGcteKedO6de9WVF+nBHU8lIsnZgqGw0
jxp7nU0n+9WJnuSXTe2Pz221rpWWPPpRzQcl7KxLOdn1xUZxn2N/Q3z4wXceH2eaSoNDTM1FYusE
bXlmQUSNDXIAQbry6/sP48TX994A/HDNUlrL6rzcXmh4ng41NWRrF7OL+L8Ns5pFcn/Wm2y5tXJ7
34ShbTWlk4gnJDFfahY+3Nq1MKsRKoB9BS9qqnLQ2vgawtZ3Ysl2aVca7742BdklpECdWhHyy0WZ
c8rfdvJnrCYbP1Mjs1n69gumJPxFbLWNr+683UyucPD30GkPhic6rUf/xTXOzPNTG4dTD3U1FY1G
G/ZTyX3gUOup45Pqexks0O8f6dowvf4yF0H7x88ls+JAqkHTuOneqrGAFbvBXpgV9Z6EEgrgDriM
iPga0JlkA5xJ23g7bcRHNkqgTIWT+OYT8+H7z/3wJmtdYwnp8nPaFiZOQ/paGhzFPD2EY/3PW6UL
losMU0JGdSTbf185Kv6O/7KBkWR0OFRThiDf9PXDUkz4/iZ/1cbUaSUqhKZasF/k1Zw0i/q/56TR
rR6mbX0ZbYGMsqFo7mT3z8Jy6v39PA2ahGUspBlRReG03p41+F+HMR1gjVX7VPxZtHffX9Mywf29
nBDSqmsWTW0a+5//vhEqyVANubtAqXKXGHdvAfSfIpt9sXJYS38Z4i1aZOTBq/dzqDpO4Yafu8bt
tBiNz42b5RPUXfnx1Bb6i0ta9Ib0fblp9M9XQxW6XppVByIaEfk4G3RRo+ueTMA42WsZvU5dc5JT
W5rP7zuXhzABUQLP69NtHNWwy7SFTttrNz7eQ6GKtkIEby+7+f55LSvs6nkxkAHYizo76PLVgmUF
QaQOOhc3K5rj1xR4ahUC7UgKNf5DKbC/H+7T5EXbHGwLH5ZsESH6fjr78B3XOcfbQBUKmoKiG/bk
Q+nKswxr8h8Po8CBXQSi6GuttWBzDsegVdk8g8suN0aV2xb1p0S+/36UTy+GyQgfRll9voUQF5U0
aeV/jnD1dnnXT5kcP32ycAIZRkS1QR2S6eLvCYkqZzDUOhQmf943ufhbKtu37y/k80TEEETpqAqf
rPRZh5ykOa1/I4YCAvQs3c9Y9sGA5La2JU7HmY4VrfmTe9zPZ7hlVJNHhEZNBeO3+rAiSSSNpWCu
gGoBVg46CZkGSFwHp7jqvdQrtqcMsF9f6IchV7vduuhUckj7ZXrSf4dXHP0P1oXwsHgYANcedYSI
p3wEnz5lrnIx4BMJoGt/rGEfV1Ix0gK67XPkxrG8QGUBxZQTIZih2GMInKvH75/lF28LLjNyUlQL
RTln/7/flgjbf0dxvnT95kzp3qL0xAS/Nvci7haRjWroKBY8J/S6vweQWgvPRsMAZLJ6y569QSfW
Is1K//lH/HGgNa9BSeYUeDCeAis6Cxsg4vV5mTx8f7c+z0d0HUj3BgqMo/+TaU5r9VmFBF+4PjXe
SHcq81wEmvz9IF/cMlyEyMctik4LQ3G1QQ7mrmqUWUZYt2/32tHcq5fmZtGzVa/fj/T54eNJVPiq
ZM5UGDJW56nRF1oFeXzljsZr3F9V/p+///+35XPxNv+/LZ/nL6hN8qjqmDM/uD6X/9O/XZ+6+C+W
YcqUnD5ggVGt/I/rU5f+BXdUpBjOp63w4vNP/+37VP9lsrDK+N9Z8qT32e2/fZ/qv/DGsz3SWAKX
+DLpn/g+11UpAGUYT3nkPHeNBPT1NEo5OYpSIchJYSLTdTfvAk/xemTbi8f51Gy2nrQ/jbaaQbWp
mpQ2DHPOBCxFZ4ub0Xcjb3GOB7b5uESef3gcV3/2It94QZcBiZFncdIl0dLwfazmm84S9HqARYY4
YaMHj1khb43o5/eDSKt90KdRVpdVtZli+QqjlE/Twfg5vMx3gPGBuTr+Lgm3wrVxmLfdbfh82l2y
zMgftmCfhl59tMSpIxUIludnzzg26dYcxP0iP413VMLdU4pXhXfy2/FW2xaj7wN+3nJDoTNId41d
eONeQBmKuG0Te/F+egihmvTH8jU2OelVjuH5TwFa7vFgAKqA/5F60S2t7ZMv12qt/HMr2Ba+o5E/
W7xUwsktq+FWLJQA6OMlDvpgK9jB3vCSHpWlf1xwFcXu+6f/5bAc9TiGMW2K4mp+troCieLEsAGe
opC0abN4VmnjdrnhfT+SxDr81e0HjoGrEXTvp/Wzb/K4lTM+IPRn56FuQeu+K4XZjsKnXHoYpt9p
+BDEb70puHlMWSN6Dvp8Yw23CfqHEKqOgt7khXUeJdvVbESEwJ6JoL1DRd8g2FGr+ZyTxaFWjZe2
IuucbHQEX26dkGZdRlcaUjpQE44e/Yqyfp9ajRuLkIiG6lwZfk/Q2gxyazAmIjllL5iH26nnkEP3
DqGW01iZRzy1QuqF4ocO10i0Y3szyezViHnUSJ1I6WSROsmC6wTzy4iJW5sotonWLnkXFJ5NPk1T
zRn6iYiGsNmYqAsJI91L7V2dxbsmV72+rpyUKlqR5G6sSRddS+93fMmBpgOPL+fkWdJ/NXFyMeqo
VSww7KGPCkANNlMl20B6NiVyukIbLitRuRhjbSOQakkee4D4lTg8hd+oThghuxt00fvWvFrCEAS5
9SaduBqNNpAiHCM0iYl0B//wsjE1OoJiTKy56o2Jf6vXhMMPdHnJqtDFbSE9CljUU2QhhpE+APk8
k4yG7IwlVqLzCGTZlUXlQMF/SSTBHcXGCaMdvqp9S851qpAnk+rEAw1nhDBcRHmN84eg4LohVKU4
i4ghCAPFmeL5WIjljawC5YtGZxwKRxlRj+cUEceYU4543pDDnfyYzGyXxeY+MkUnjMm4qX1HR/Mb
ZA8G79rAYBahKqn6GxCeo6NLEyGbIEu6yGoQqO3PhnQHpCpuDwrEMoKzWo+cdozsSpVdX9RuVDN3
kv6XggeLaNJNMjZbPRDssNY2cfEySt1ORMJI6cPx4yO7oqOoBI6h3/slWSToMyvFfFlCpJFhIY9Y
4mvvw7x8G9E+KWa1HdHkmv2AaPEpNgc3mBWCfs/U1ALDn5P0THJMDAUp7g48pDMJ775IxnEp3dRm
YEekH5Vq6zbi0xyk3lygwKuMe3ki5BJId23uCj90B/Z6bcB7Vv1oW+tgoR8aEZJWzTGg5F30ujcr
pi2HMw4dmep4CEmj3VXRtdJiep7mO6UCoFzuxHHcyN2T0gNbJH/ByO8EtEBKc4ypRHZSei1ahL6Y
d6GUO6HaENCNYmdJZpHQFtYowDIc+drBmMhreKpkV0A6ouhkAkUcFFArhmh8R+LRG7Uit7U7lEqw
T/x5O4XJJhhEt170OQAfG+Vn3/YErVMUI4x5nmpvSrKthfwtT4xDNxZ2ls2epl+YynmPakcjWyYp
fEfNZUeRycsGOlcq2mEkDkIBHFbjSi6HkPYzmjidRAoNdfOzEBvXKnkHoZkQkdWcI0jdRproNcTF
W310PuW3gh64QtU9RnwvAxFBrfYsyk8oahbl2iGJJqKA36Seincq2pI27BCIbdQodTpaz2iV2iXQ
yidSwZKREElbCUG6GvaOlaAHUW5nybywArJmgGQK5qEiQyIQdackBHM2fkXAHU3sVCKtR218DJBJ
x8Nb6MOuRN0mjK+a35FSr9iFgHBvynZ0ARxxkHazoTtWI7i6jNXSf64I6k6Khga+ZCN09yT0gv4o
ok+KNyOY5ui1CmJvqC786rVv7iRKJzpPUzJRFkWqJwrqD1EsbJWdRFfuUIaMEonZym1vWIdOnomC
UrcaSsgqVjZqQGZHx7PTHhpfO6iy74wtGVGp74qSTpZGYqcdHmRkOqwUG6ZRHUnCXObngcYLGCEw
05J9NyVHY2xdtTKZCgueb75ROmSMEVPldCaPd3I+XfYkWpc7khh3Ympt8+JKp7NozMdRIeS1OmNe
29ZE/UjqXS942oAEnRtRF1cWLtRJl93GpBKABLqVxKdRQzZBFkYWpHst9ckSiQ9Ek2uRwRSCxi6a
D5b5w9BJE8c7WpWIU/LJy/PsPEX3XGhEgyC+LHpuU5ZuDL/aGdiQqtbYCuTb1/ObYG153Y/jVG9T
FJOa5hkINMfORBE+uj5sXn20a4wASD+Zg4RNoyhL2n18YZAUrxWoKQ2BxPf0ZejYUgTha5QJ7gD0
T1VSe5LORzHZWHN1Pum6M0stwfGgqlCx54Bz6tFwaoGyN7+/XqJREE6o8302RTwoEWLrj6aOjoJ4
1ePbD9rLTtS21bjX2sSpk0sjmXEwdBYrhocOFsc1gSzxI3CWy0QgEazTd9g3DqOEXp0/HogsTCYT
3kQQqGJ4oZR5JODYVvrQpeLOynYSATBtEfPK3yURpoxZsK77jOwSf6azyv0sk27T9QTCiiHb7tyW
J2FToC5trK068rkEiVsVJilvopeiH9EITa/H2mutywi3RjhEV6N1L5gKbN0UZuzyxm/lKblg4vEq
flaRvU0j0qAI+kMAGH0s0aRWWzPSj9bkNpq4nfUbn2sz+9wOiP/xsyVlCoWnWLrFbFwYwuha8tXA
axFoujdNCHGayzJ29bx2ch37SJzz4giHxhA2ETIFH1ekRHtVmgmfcf243I56R7z8jVgZ+zFItiPR
UBqLpB9P56ilD4klHIepOeQ5ZLziPuxiKvgD/NnEFUZurvKIRG9T6vg8pNoRu2LXzJcU8Y6BQtci
UDdmSl1XaLFjICJLOq/vR2TKECsH1k9Z3eWEHVF3IV8wcgMpOkeY71k4gazR3ImIWSkAuYaRvBnl
4kmIj/5g7EhwQ8HrO3NMeGg1bnL9zfAjTy5IgKsdhL6HrsC4MN92kuVoguZFfosNY36rLGB4cFws
on3MGVOadtMoSOdNtLHxdTsZe624nJMJE865XFy1fb8RacfkJtApsYYReF2aE59ZvlGrR908DlXv
DYGPs4WIZwK5mqw+N+HdRuN91BmATZODpB60JnLDZOBfuVThR1gcZDUnxokO8WQefKw+rfmY6c9G
gDJpYjUWg6sxSK+KsNvOVfKSit5c23X+RKRYUWrbXlWdUbtQK4wiSAPPZ3wRcbqXDCo6EweNBAGQ
Rd+o8i0Q9J3blM0VpONNgWQ58F/raT70/i1riSPVs90NlW35P2T9Z5r+zLJnYdbeRqIli8Y4KEtM
XanawmJQCQXYxf55joB5bEli6+t2F5nJflmuKwo+yazYaUh8VeyTXWg4UkDtmyCdkC+pJXOuB0rc
GfLFf3F3XstxI1kafpV9AWzAm9sCUJ5FFklJFG8QtPDe4+n3A7t3mixVsGbncic6phVNSQkgM0+e
c/I3BfC+CtDrGIdOQpYK1/1xgL9S9LPdZNsioq6za+laRrITKm9JKuyD0MTxUcPhrlvlTeWEQeXm
qecYyfuQzvws3x79l5lGnwuoEUMKIB/xy1vRLJ2uaHZ61LmdkZKYp7u04aXkYd+P5pKTGoMnSbuV
UO4OowrSCtkvyR810yIeK1sSrG2evBrFqpWvQH8v2nhVJlQPeri2PBnJ03CX4m40QnsyU5nsNjqq
gvRbSaJ1Gxm3vu9v6lJ2fIuKABtdmXrB2oh5dAANuZTMo0QSAqN8o1vjOg26bRhF950mbzv84Ebl
GOTlIg/3Sm/tgmmnRZxlqJuAAl6HgbLyxjpl6OZWkI0rLx5eZLlYx2hJJsauiFGU0SS3EntoPelK
qMPbKtCfgnJaez74wFrKN34s/chya1GClvSm0cVKzzEtuFVmVq+s8mUsq10RCM4IJh8r1qtKaW8N
jSMO5apF2+CI54lXQuu5mVcA6fQjfPXkDUpxBfaG2dqUpEUmlKvcEJZWP65oBR196VaoElvWQEAM
yqEnQZPj4anQU0TUp002QhwwCv0qFfyFWaPhYv0MKMLUF9IM12x/GaLAdTQrzAf2+pKrz13Oo/Rr
H+Rf2LfrXsEOKjkIQrPEt8oJ2n4Z5+JtqwNfFo1r1dPWph6tS0+/Qx4T88Qbq8XaTmwKUHr9Vsz6
H+P0aiXd2rDqW1E0PXwDdTKaUkhmIP6uLadbM0B/u/dv5FF5nyRxnQziUjTSTZO+xIUuAOhVXVEy
Hn25XYp1Zsd+eGyl9EoNYe1YyrUxgJrt24HjyOx2ge7fTGqhOFm81ZTIMTwVHmH8wxPvQUE6QoFh
VRevfZV3rnvpyey8RTkOblj+rmH9cDT88Mj4UaZZQ45ZtMPeaJKHlvQLztSmKootUgh2ldPEghUC
tSjMBFswGhzN08ea5dIP7wW0uVm+WAofvOYqNj03Lu601nucfHZh+5yI2koCQa8AnM6r2dtwwKy0
W2rJk9eg7RLj3uZ5nqMR2oyyeRtN7UUASjwEb3hCLcScUOqpYNcQrvV/mBjs5oMMuDN8njxzUaaV
20z1S6C+5f1b38LSURwzrXccOEQem5lkO99o3pV6tHrfBglrt5RcqvhrXq31+JwpupurT2300FP/
KTDyovZKUSdCoWTHGceBltt6pK2Dfjea49IXw30Yy8DSK3ecMGVUoCxOS8Hz7ML7KWXaftIp1FTd
DfXXIcXcUBxWvTpGgD4zO9cxqQbJLMFtU+topdaI1WtPBuBWClsoEz8KzBin6kbsVVtq1pL1KsEP
NJOemVQdVLQOgyhcDZm2xvJsm6d4tRJfYyVdjJQfCxGTOM86jLkeLXRQLzEQ22iM3KpLHJr3opI+
RKFIgtIsJCl0QbMvZlF9mWhRG8soC3a+Zbl1u2+jmxqpEY0f+APcgDYHu09jcfott+ArBAQFjHyh
tjSHUNnPuMb2/QnSiacshu53qpJ/9XbuPU24z5VJRwMFhGvqTPKj0Q8uXEotN1yZ8KujgoT0PnLh
T4ae2v2E26xmrWv4InKkdXZQbDP4qsjrC2BN1Ba3xKC5KSoB4ktirjCkom7AcTS89+Lfarbyi1d8
AuwOblc4vamI9WseVLTGWCmQX0xC8DgKbqs3bmlkMFwVR+3xW/RcyTdssL+hDRcL95WrysBikE9Y
TaEL6XOJKw4WkUQrP1iZ9U9fG651r7ry5Gw3gCQHCUIiymaiXPfmyJK9Sr7EElM4qYp+meNZUUcd
qwN2Y1OtDPnYwNisQ2/bEf4avyAwWFc49rn+iCo/cBWZxjEEjfDdNA9S+hBYgS1jHdlL0e8Ez5Ax
COhJeFeWdJ1Um8IH2W4mjm4JNkwvW/DyZS1n91A7HGbJyvcwWzD9y8n+m0MOrXaKsYiibST1OrD7
zJFjfafiyeizE+XipYrzG7mhUyLfiBggUBPYTftr8HDxVFnzBdaYXFNWwNkLiBx1JB+9DPva2YFQ
T7YNLNjO1BYaZ8xkkc0/mf5LU5pLDm1PKHadlm1iQCt6AhReh2IpUyrx49Rqj0qyasXoyir7Gw9/
qSG+n+12S+3Nm30EK6xeKci1VqFwh0GS0NiZasfn6JBV/EO7H6C+7hpw5HmtrycW/+jR44EHETGp
s4dtqdDNsOxwbNxJ1inZO1cVmkXn/9ZT8yoQ54LjrpyIFGm/AahdUZKb8lUsjaux9JcqxC89BSru
dQuJ42vwIHEEpA59fW0RTqEuuUmOMbTG0A3s64l4Kt/m0SN2mxsheJ6aNx3KXgrbFlWypd+Pdtzf
dNHaN3E1NO+1Fq3uCqfF0Fhb1MaCX9NzSK+k6aUys/sBzgMMiJVWPycJj9IVbtGWfBRcTtPoIAbv
YfUzw2m1sYKVlnIyYg9a5wuY1bZR44WGqVAvwzV7lcLezTDmTATD1uonuZQ3SXcd6Lh2Q8xS2g2G
2k6eihvuNJYWC5jE+0eVZvhF18zYrlerZavvMXpWjMHJZn4PPY6yQUGGwGIF1SLF+HKsXgrPWBvD
Lqh+yeHt0P+GC3+ITbh7QCrDm1I4CrjsjolxoyiYzyN/6+dUF7m0UBI2fesjDz91u9wwXVUM1hTA
hzBFxT7cyCK1aB/RTZPuEzzLLWTdy/yqoyqU6605UEkL6AVlJIZqguPea4FbRDeqW1mBQ9lBwTV2
ForWFason+gsivDFxGbfRdvU4k5FV26rUUEZtbyePKKTAZLNUo6WEGwLTV5o9DU9Sb9WCmttmRh/
hGhT36X+QZNqV7IKZxhyV00SN+75Jmj49Mm1maq/hQQ5GxPHL1/fZhb0wFbce5xJvfmST/IqTX+n
BcmuaS2q0YQZoWzDKtiAvSF8eL8skyQ5CN0IehA+G9u+N2AKmzdWo25FVTwEerVVQGTpen4sc/FO
qhBl9we8B4mVTXvN9Q35AJ7mdiwiGJqU0ZVgCZsyEa4wDTgoQYURyq+soh6RjH1cHAyIHkJm4RM6
rnOJyYppNJCs68VCoLvba7lbCksZgp7p1YtGwWFY7lYyVMFSerUm86UXKrfUk/UgHCf/PaEThVCj
G85yovCvw67kueKl0qEiSLDOYgRehtRuJ+WqMOplExhugv6KiSRBoRfU0I++p630ADpU1W2HrrDr
pibdaa6t4tkfoh22EA5n4hIwpB3ylFHx0EfPocYENOM282QXuj+tCmklj6ObVsm6U9864VYr6d9Y
6Nh0B3NIXUO8C/VrWSvcsoZWOr4YKNyMRJIh1R1JL93ISnZ6KewtqVhDkSb1Z1kC5EG4C29uK0Ut
NSCRvZUzaH1xf6C7o5vBtRJfl02/7MdXbJMXlkmcsA4oEawziz3cJ8u8+l0GV0J3ryj+KqGQV+FT
1rG0GHGqrLzbLBeOep7uifmAk50a8rACpFuBnB5i3C2W+LGqshuFtI86LgK0mmIAK/uoWnGtAxMa
jC/tPKGhGuuVXUFsD9JgnShAJcmnrTxcVsJMAnvLlMb1pxcjQKpUUfEczxzBWJWkIKH1S+2IS+NC
kfet5i8Hac3hMwfkeyTbH6vRX01pi0I9cKY4WYc1tLa8i5eWkd1aYMP9cT5GvHelM9dmC2mYXSrQ
4B3njlPfbr34BVLSwqdUC4YffR27JZBWRdAXCuysHiJdLVq2UmIvHjlTEt34nYRzM9qm9HPbKbqt
CW2oui8pL+6qWT+AYqSK4FYiqdBEzwDM3ETpSGhFysa9Vb/o3Gwls9czEUyNKCipTKG14hhbOTmM
tpJ2BRACR4uAtcJZ4Y1WdfHceFeR/6L3hhOJ6OFDOVcAmQxMvZHPf4hVqzS2jgBsJhDm8gLCarST
DcyvabhZAnciSeV2vXkwy2Zp9vA2M2OtZhQyvZn8zIoJzYTxNsdq3ECtwH+S8/S10MUHE9Z2SP4a
0fEWaE+WRlQ7VqZSv/lOlFeku+9xfdsJ4arhtST5PkKnpOnaXdRTUxYjsiAx36IyaFHekBvtE/9J
B4z4/VXbCbTj4y4RgU1Mf3RF45/52vUT1KwX5ECqTa45x97cNvlrX2irUr0gRneKQ/xjlPm279Mo
g95PGmgz6OF66zJbtubf9gotaN5S4xM2mPyWFXwsPkGtF5vv3/HsZeLnlzy9HJ8URfPmm0tEcGje
2JhNcV3aL9N7naPUrTAtnPrF94Oeu8D8PObJVbms+03WRWxJPOUWSvErzI//wQC6BiuMm2CdKvvr
N/WFrvGNIs8csRgXnfRjCh++H+AUBvbXrH0aYb4i/zRrmOJOsPcYQbmuf+ZIy3IB5VpX3TbbSVvF
FdfSb2H5/Zhnv5phYnwgo1kkqye3/BoyJkWJ4hYCIep69CiDWRXfD3HK9frrtT6NcXKzXyIRACiW
MWZs+oSsVD17zsxGMx7egmOzuCRid375fxrxBAymCJaedi0jknhQbS3aq2ZdO6NTkhbvLiHf58c/
BUpY/ww2Q3Q+z5rJrWraTgyWJcZdRv47DQ0KkOOiUTFtpgVW+pn7/Sc9BwuxZjUrAztq5Q98mKg1
/tSNTYZQUHUTQaGXVHzR6+jG60lvw+vvRzsBlP41f59GO1mWVdEVYttX825uNhnyWcqq3lw2OT0F
9zMOKvYqnoOzGBiSZyezJnRRL+VNmmM/rT3MjrpmuRiwKpg5dPLG25S4rPR75CfHa6TkEbFGJnzN
lUPhkN9jEP/9W59ZtjwOOpugQJEP0063hmBVotE1iIbMABgs1x2SAhNiXe9Ui+YqAWl4CYXx57TO
bqsg1CU0pk1dPYkwQsj1XFHO1Wevb7TRWkq96I50UDxTXzWMafi42COLxyVdxb1iEAb3MCwXM/fa
TOrrqXoVjQsB4owV7NeHOpl9HFfjsat4KO16TLFa5kJ75hiGq/Eh+Nkki+h2+DlDb4ab77//n+iX
r+OeHJRaHSV+kc8fg46/gkKSCOGh1zFR4s2/H+oMzGoeS5VEtjH4/VMGZZpLouyp4xyhMGo7xjhT
Zcvh1yxsGxzwpeeudRG4l8Up/9xZX8b9QGh+CvimJ2UJ7HiWltxtRf9XkyZbv9/76e+YVl8+SAAe
LnEfzy+yf73rR+z8NGaeWno9ZowpgDaJxXYhNaWtCq/iIO4S8dKRNq+Or8Hx6xuerJ4uUXIZmV4u
0KrQ6aKbxHyNqM/FQFlECnSp/B24vdt07OLWdKzBv7Sn/sy3eACIM3OYBIf4MfWfXrcFPqvrjTLD
2GCev87GWOVV94zR2dG79lo7X9LEuLhp5p36x2ubkgYNxABtdCpKL+q51qo9o2qUN02wiyvP1gV5
OTRv2uC7iZ+6vvnSTKltKZfUQf88j3jjT2Of5H4IFeC/nloZ/vPScnyfGYzeDe2VaEn1vGjAXgGJ
bG96c2E5tD6/30ofuMc/39zEex5EAhLvJ0GcxsDge7I+H73T0kDTtV7IbnUXXacu856/SbvUfplh
mTHwjTWg5rDn39iTrY2bS6yis3Nv/utZrJOTGQ1REzkansVoYWEPnaMHh0q6BA88u6EsQjatWNUS
tfnnn1bYUAt1r3oqSzw0DmKJvQ61Pw0QRY/s2rj9/vv+ma+RpYHcV+H9AOD9Q6EgAgrQTQwmCgfF
bBd63Vw4987F3Q+gtsL/kGc/eR1t7IYY4ZDMKaNNgdCYpqiHxDO20PWd/+BdZCDhf490khcKkZSk
hOTM6fRbi7xJQ8rr+xE+PsfpakRcAO0/HEcQdTg5RCoRw5HA4mXgT7kauNFmEO0A2JbX3Ihgd7Ax
XUSjI0v9qgLiw37eRul7JfpPvnQ9inQhJY2+HavUtza+vre0ew9IXlBN9H7uOJ8WgEbvC83ctHW8
yfrxQqJ3djI+Pf/JXtaKYujrjr0s1/QUgK55iUA3/d6yggsjnVvFn7/UvJc+rWJLqUVdrTzAYB94
A6SWaMhH6nIYsOEqLhwL5zamjPKrqoBC/5MQ0OjEp9YKcqcyn/puDwbWrqtLNrXyPLl/TP6nUU7W
lzhGAd1SRpFX8pa7wDXg1uspQEkNt8toWT0Hs2xyu+QKZ4Ui3zKofgzc8FxkiZ6p6+bS6p/XPYmJ
BRwPAZvqOZMcHH+X3c+sotzOnuc+BJ6B6TJE/2j9/do/l1soIlB/3YDKpBkng+LPJedqQtbeLZtN
/W8reZxbN9DNNAiBUDyU0/O1qwC8JFKZU3a3izB+C1gzRbT15t5nWV9YpOfWjQJTDyonxh7wRb8u
Uskw0fUpY+xZcREbs3aRV0dVzi9EwDPUBQNGpaWA6ldNBVjy12Gy2ui9MPPn+erd5qac52o3Q989
3A8vVeCn1O2Psoc+EJQLBQMRRT/J+oc6R3urQlpJufbQGeIikRxFA1W1oKe55wISyXcf0AMA9/qZ
cidw1fV/uEgxSBVJdWdG3+ljIKObo3knzFVet6nfuk3swiCnTC9AdONuiYYnjcILAfpsdYGlvQqN
AkYKxrRfP3WuSl1ftBzR/dZcTU55TB+HXfkG/HOBI+5BwEPxBqj2hZPn3N5QYVhJSN3Acj7lLtYT
JhFC8/GuHgr08WrY1ojO1Bc422f6YAZ8ZtMy4edYUAlP3m70e7+qQsI3bczO8dfpNl4pIoQF+WEW
Z5lurM0l75aLY8pfvyiLrNbKgjEnLkz28VrZ5bbpDMixLcrNzL4JL6qVn4sBn1/zZL+MGliGoaCk
0NoSO0oLqNODIItoFz6PqX5pd54dDY4uubyO3e1pxJn6uinKfkDME+mgRbNR1gWqxdLCd6GC2Pzy
VrO7H2qw6ECCbb4PqmcrRU6tfw1+cqYkaYtolkFC0SZvQUlDNcsW9XRE8tg1J8T+WhkI2ZWRD49V
eaja+sXU470M0yCM7odyV0XahZB4LiFUFW67cM0w8Ek5CYmlbqVxMPLtM69dtZI/q4Je+uLzkjk9
SKGEERHpNxHrT+YXJCFX4+aUk9P3Cek87FR0LaIDuCj733B8OTvcnOLyWqJCRPq6ggs/UJKJsO6k
7+pRx6m1W5t7f1P9HNGvuDij88P/8XIoA8Di4kQhFH0dDSHCotRQt8bCeO451fawju12mW/kReQK
l+nF89N/N97JhBlqKpieRuzRr6pNuxp2sf0y2eO+Wf0nGQB2RDos5tmg6tR6EXm2oPNkjjGl35kG
IDJIEx2ImprLmGR4TKfSUdLpgiDK2WSHExoBNZICi2P66/ckkQ/TXGOxAKsFnqDhstet85dpK23D
+5FzbCH+O6ztc5ny52Hnn3/KX6VoRBrbY2Pqj/qxfxeuQVxrH5YRzOZDxi8PgM0x9Ps+IJwbFrEM
0ZIxfYKiNQerT8MWpVgZg8o3FvIj97DUF7cJ0KnWuOQrci6bnTMfWZrLMpq/J7siEQqpbRAuJJ+j
pH+0sL5O35Jf47WJ5xNUhuVsiDPugKw2q9AxHGsNZDG4cF7Pk3eyeL88xMnhUoFVMKyCzdJRUQ/x
b6+UXSW4kLme6yEwioJfm0IHgfPz60cFlajTO6cRPNvkxrdtsoD7tq2fZgce0/E3I6rBWAEFS+AL
aBtYRxwxrtBcWw2X8pMz0XXuB2Idh70CjM+T6c0rSW/NqudGRtzn/mtaXaq2zxxmDEC6yQgUCNrJ
rCog6ESuD/igtbyUSgO0pgDo/FCqqa2AT/p+tZ6bvs+jnUwfJYjn9wrZVlshSwJji2tXwbjQuD3X
OP/yTifHhar2SdeKJLSzd4m/S+7o+GiryUWCedWvLzV5zmXr7DzNwklQB+GhnwzXqmrkFSU7P9jM
HvSxm64KBMK4W1r/n/W65mSdSIqCBzUpHKLTs8mK1KptWkq5AHBMMsOsstT+fpLOJKdfhjiZpFQE
8pSCC3DEHIoZPAEvo/YAc8FFky1J9TbsZcCK8oVhz1yafX21k+/Y96JaFL6YQ8BNbugZbtplu59t
mUKnvJQYnwmbXKjwAenMzFH7dNnLyHpQYhVO5bQuANfC+hFOOFPXq9RG8vxnBahUpeAZL97WnTuf
SMapiOdLJnRLToNLlmOWkuYFwYWhD9pSB5UFcYgLwpB27La5JYz+AhT0Mav/rzUKaM58WrqzQfbf
WgSHpxQ76xussZv8v27Dl/yzSMHHn/pfkQINJQLmWNJlSlz0YlgIf1tT6wY20+gPIEHyt231PyIF
mFOTZqpQWHSciXGh/Mec2vhvGrqo55DvinQOdeP/JFJwUi3NjrEmrVQ6kBKiTbPg0NejBpyg3yVR
nbomsTcaB6wOdGfMhW1m6suqLDdSbMJnKe7iNneNCnZKMF7zmgthRO+NplwmlxslKdas9k0dRpBD
1OhNb7192d6m47hDz9vp6ThNAdD8ot54prHsunYLKtmRxMHV0szVjQ6gaTvLza9UiK5Jv2zrYh+I
7EQfprvhjuBPkclBvVRd5X1ql+roTo2xSbQZrQ64vqy21pTNoElEdRNk5lNorVAM5Hiv94LrScMO
DxJ7gnXTa0CnGizvA/NgtOqqh20XyNaN2ns3ULium+kKzA8a0+m+D6J7ARJNZ+qbLIagUHuLtKm5
l3RTVXNKMzrISbKPYFV4prpq22HFYdxqhzoddliiik1sx/SQ4+ymom0aCxBPkncLemrf5XfDiGeF
bEDgaZ3MwGxmiJ1YbrZM/j5L4Sko/dIS+mv1tg+GQ1umbtYr68zvrqK827ZhcSGXO7E10iiiZsNz
PA4RRUF75dQSuy9UKfQk9KzGcKMxlfKANw3+d3GrLAegRR6uM7hzcwMJgdXHWGaGMXOKirVN09xJ
lBhiZIkLkrJMLIgbAYzG8lU2j56EkPUIxJEm54xPQ/8QyqThZCUlDXjdT7vw5q907LM0xVyD/pOk
za+Bou6s54LAB+fhR8/lU07qa9A2sjHzeV4RmpqpOVhvH2QjexxoYfcdNh7hlPwV3/5yvD8z6NeI
/uegJ5lSaw1TaHroz5dNcduqD4MB+DQqMblIrfvv3+9EuOavsXhDLufnWICx69dN27RKmAVN6LuZ
WMYouqeO128sOaYoj2FRDeIiEaJ3uta6LDx/P/ZJGv4xNqkp7rioJOiz8MrXsfUAmfqpSLEJ8QTM
5lH8E7H6cBuM1MPJnzffbgKQUfjqzgu1VewpW6207K5qf1S15LZWdF3BlIHme5/Kz5iGQss6glPc
Y6lzKRH7mu79/ayzJBJgJboD4sn9l553wG6jUICijGa8CeHO0lboPR3zUb/3TRklgOqOoBRB3tsZ
tfUgjeZL2eyayroXh/jCpzs5ef9+HJNTANkpum+nMkChNin1lEFvKRF6R/YIHGYZPgfoxedj9VCI
YYtm/tJLjGvPb50kSd/rQnAbP91rbfTe6eXd93MpAeX4c6vAi9RMiiqKOPKCr7OpZIOgTqoXumHD
3JU/C608JKleLxRf+9XIP1Q9ek/z9j7XlpOKuv8Et8KOde1IjwLqrVFwI8M6w//D6dVfU3GVR/FP
VYnelRAPOJl+qZ9WyDNM5n1tqscgFSEtd+DLLeKwmrz1kQL7S902UvIcRFik+MbRhMZnFtpzrrhS
lO7LUDty+7i0/GdT0OkpPWad8FOs1YOSFeAXp+PgAHa6z0fueBGXe9YU/LMU6UpupKUWZIdW1/dw
Z58zIXhPo2KDNczvpAhAckrY0n2QR5Q7SZZetfl0kIXeKevqgQoeSQzlOCkx3IIpvLN41zjUD7Gn
f7xLXmnHNofM3fbqUTX8H1g9DEOy92cAZj16TtvWuyrTDkGiH3JwBnGb4GwRv8+P3jdeBlBJO9YS
POoYeDDhX0lt+McbMZVf695yikE6aqO+kTLOuYDpycvnCZqknsPZrbUV5g3Q1nIFqkTG/yXe736S
AW/XEAproKyBhx8Ez2aWsA0lLFLSMZfhYRibys9/DfJoj2Lb4SWT2VOs3euRdURB6FkYmwcvMCY8
SHpYErhpeB6y+QV+E2HNyii6dD9WWAwr+TKq2VRjz72lHKlY0/ivucSpKcXvYZnYmWysVJw6Aa6a
9/0ENzhWjwgo7uSivI7H0II0ra7iBqcHeVqDgXgsrPjOm3yYZ4UtIpdvtiPaFhNlhghTHC8m/1EE
IGSHqp+4s81P38V2BorAm6LCGZsnIW9kF1DCoVTIEiZN/y16GVTAWNy0g4Vj5/yspjy4XV6CKMqx
6GpqTMxEcZ8av30M2YQ0iLBYQs6lbWXmqC+vQcvjwPZD9qB5Z2X6jBvzYejMQz6iilEa13XynhYs
pVHmgtKSJCenGSIYwWYsres04idJzeIJKZ6FvN0YrGJsZPYxVhiLYrBqSEwp1ialpSwmKbIDyEPY
LFIAYGHmQqnJwqxzyCEPksZE9+mwt4x+MwiYY0yGcizi9GNn9P3LUFWv/I2LPGfPGPVDYfkjTlLW
fQcbzjPH27BgBsX5lfXBeOwReAgMYT3vK8/I9lGDqamhxnx8mb/cE8L31vLcBMMCjDJGlEV4F0EJ
ntuBC+v6oStUnBYD3lqt4fUM82IUG9kuBFgjA5S2hWnkyCpbW72Lnxql/J2HfuKMtfA2DXe+IMWu
URMG53g7ks3huPc8qv47NhP1ojXbW+wPbuZ9VmbJuwm6gHx6g0rqc6+pLEQlsBtBZREYr17OpitH
3WR5JhtB7ODgZfv5GceMnaZgj+JL2aOaJctKGt+0SDlyZNzDJj7UJk05k3yO8CGW/L0CX6KMpFUm
eDBgFkoV3VhB80Dux0qGsdpbw+/crGrn43dD5Pih+p7r5xGPRZgLkncuua4EA6uNTAPi3WA48vFo
lZc8K51yjaLBDo95qI9jWy3M1thPSfswxxUv5b+OCJgYDcoJdXKYVOVYlsm7WCX7Oe+VA2Pz8cG7
BK4xfhcbI82hmxqwcmCjtD2P3x/zYXrCI46jg5uXsVjqngCPSFt1mrEBfXfglutZgJCAaNgPcWL6
5rTaK/TN4DFnSmrclPoy9rit8Xv5I9yLUfxu6cNVW+kCX1Nq3GbW+QBX7xtwM0S+hhmNCEWwyaXy
JpL7FzyHGtuEn8m2xaipJ50uQG3ao2zezxOTKxjKRId4Pm0K2WLHmnwRIzwWebVFcIZcuFpKNQ80
L2BxJmtKEgcKiPl4NEPMb9hTRtY8hDl/QdCgFADCXdLqO6tqrvJeswNx+jmfrBiPQG3PDqWgHhtf
cAdT5/TByNE2gAktQkveRpG1xknsurbCwk4s6ViGSLdE0nXnqYew4ysIM1NsXlS6BnlE9e4nw3+f
ONeKaosp+U5sywfaMJwRnI6RmLgKyhg4863GDjGeWC7ttrq35OQ+U6uHJOKlfRQSiLOII6Xxu9ax
D5IpfQ4r/RD00pX4NP+qFK37ou1e0BSJpINVxz4JObEJoZiXskSAST3O324gwM5vSmV/n7bacZ7o
0JNnD57mKmp3ZvBQtMOu0cSdFOFL2s1fdQ4bpn5Q5OYBvxSUo2LUW5rMOkhQxj+eEEz5M5IuhHiD
PyCG6bOHa0TicTrK+V4VigdBoBcjd+wmeY8js91FkBtE6Nh23yiv2KVtSSXh8macAqOlYgOh3XV1
+xP7s4bSj62JwaXT6tZ1ZZW7RErwcAxhvEDobKLqQUQaJFOge+M01CmSjh2VeV+F5Y2VgLz0UuG+
jZx0xhvPP1D8/H2IlEfxR1R48GCkO3Bx92mfP0ztkzGEu/n4nlMuv4f556Oc0iTmZj7so5ScsNcO
8+8vG+2gmf6x6FqorMUtLo87qjNyC/2OY/1Nqjw3yuqHPgMoecRsjFOSP17mPHOpsUATa7gpoeaH
xqLyWaiFCDt/qg9zvTrOSw9pOaJ8RF6ExsVM7l+kukBgR3bGb0kGJx5E4Zq0XopC2bg4cYIsqOPK
1fsZ+NT4K6MYGhfr9QCmolTIj6rP/FDmQ18V7rSaSqDz+5Xph9taDZ419FpknMxm2yNXk6WHPmGr
dUXyPGfoUSS8xZOxkzngW373R+ifNbNSkcnRf0sZR+ac2qcdCwolXBc+YGwXtYofQb9PtApG5xRs
IOEdhwBmdcExaeJvVrf23BSojOC5U9qH2for8o9JjjhIrJKJGJjZcvywi82Ah1NS9TChOpFdKQa9
CInM8+M8EgriNOoqcIzucbl8t3A4SrJsP4acNmUnIB4E2xQpE8l/IFUF7C6xaOZTNyiYFoEZ8VJ9
00f+I6ZRNcc/m2QY43duVw+Nj0dJBU2oryReDqQRgg3za1bxy5QZb3Xdh6ihkevmKQ+aDtUaHTYw
5lIKf7gCTyUG2sJDOs6u9OaILNe72HuxC+hnUxTqxphyu2xHW4yhuaVh+J5Y3tswAMrvzZ/cl2wK
TVmZSfReYPS1gKdX2KOF55lh5oCxhpvanL2K5GMSkyFUop5gRNQie7LCiRTD3dZ/TvoQ5ifqZ4O1
Ys89eaC9sGhiv2UjM1QXRy/M85Ua4zOb1Jbh1t6ooV8jLzpVu5ZC6SY0ONgKv6NeNhL3Y8lK2GLZ
iaBCuUTYSA/ScqlFR8jM6RgNbln0cGg7WOodsHul5PeqgXbrm+ZVXxmxm5ntq1HhJGlks0GgFMrI
okXvWgEvrxr7ivwAIlslPKXYZy6h0KsxVYWC8oXdZNpD53UroxtkAo3gTtiL1jiqxVr+EITRcyP+
0OvqIA8KTR1steIEO65mkpOZJYq1MgQt1auLpeJpR61KCDI5SQ4mya6UT8omUOcEx6qWYcRyt8bc
oFJt+LSWDwBO2uq1ZS5139vJ/0Pdme02jmXb9lfqB5hg3wAH54Gkesm2LLfxQoTtCPZ9z6+/g65K
pC27UlXn7aIKCWQ6wlukdrP2WnONOcgoRsNCBLnDEUFVeKcLWI/nk7qaChGnZFIkzfyWO5Z4KJE6
iqqthDEyBCumXNilgy3WQAlydatoGBmSvK8cnCd3aqpgXzd39g+E3x7fy9jSIC3SOownmY8YOGKu
yBP2i3LN7PREOobK+spMgCcB8bkV8oSFLQMjUzX9pFXaT8uCx6NiuubicXbX+QY5mq5A5OV5mLJl
vWuKHWYBCTLjeijpUi5py5AbNXYq2uhWOPMOKwk4ghhRMdAty1Vb7VkcpHEDDjC3M5V7DcmtQ9Jb
LwnFKehJwYtVc9pJQSs7eZ3edJW+NloiWwhO7z+ZCBmwPSQ/EeMcX3Pyv/9ncqJ0rgNBk6dFVjbX
kcS6AsjHbbJL7ok06QCXjkrJWZRkWuiw6YdhdVt1lMI9K3Sqlr3LHOKtkZckz7EIdYtO/TlQtUfb
q6yyMnPD0MT71Z/P2M47jpm+yHwuDLLHC9p7Uk+btdQ8ybr5C5Oy1kmD1vY6Hf/XKHmZr3Al57yt
021ql1Msup1JVKhwqW2qknjcuy666un9Bkce6shEvgpHCDHzn/IG75kLyqEW2ZyStPvda0jc2MrG
KbKl1nqK42w/D5Ga2hV+pC9lpNH6TiTS+Ht1ap5q4n58lreeVD/VGh9jPg3mGVMq4WODSJjoY45C
BFleJUm+NefLZt1fz5eLOWUxpj7OWOzmE3NzknmLbRb8Hur4dyfw+eYTsPdxSlQ82qGhDjmwlgkk
s+jFGOIHRS0XyQBhIVgXR1qjYJyVb3pgrpTgGObpayjQxRaJyzEq7LoqVg1Z2q5A+lEKi2Ak3Otk
6hjeq9iYdxnEgn7ItkBrVLAWdPOKbIn9jxYLREnHprLmqb1onTclrDSYXpWyyYx4F48w/aaJQ6ce
gP0wt1YYZ5Iy6Cwn6uipxO85IwtrA6cguo55R23INaeeozvB4DzH80/AJKfsH9OAxKMulrdd27vY
Ct+TF7ZFeXwMC5zExbZYjoPBCcI37aWnNPP3bdb9bCU4ANKy9tNHDtaNHHenTpUeyS3cDYG3VZR9
z/brpEi76yESbK8V34KOrFtVQu2gAdVRR87nHGZAUbzSsdnhiE6QFQt3ZsdRIpMwnTEn27bPbyov
eEk61kDspzdGZWz9YnClnutXy4E3FsFL6HNOxlX4O9JDTOG9YW2U7aloRXp/eHjRY6xMqp5GHevD
0VuWXTVv9cQYcuEdvU7aVNavcPQfLmSPPteG53QWjUoEIjpg8dmY5KxepqRUJ7JhChZFHy3EVuxd
3RDu5gRAGXQbr8GgXsNFLXeMsFr3YSXDKDNCJxq44wjiJX0AdPDzXBZCD/R7IPmROlPPOMtlDXAI
WtIpHDtGdx3lkksprQm2YVcthUBbrCNfvBYm4doyy20cFfBSiDxJPKQsOYk8w7Q19Ze5rajXffgX
TFiga3Ba2QnKhcClTCXUj1QwCrV429fCqp7Y6NPaeIz7+Ha+qcmtvze16LpJoV2KQJXKfdaWSxEP
4Oha0ntbi013qv1VkyCNt0w0SxAH4ZsHP8xEcDmbJHbEOSruYcAEiJG9RnwVwvGqHKuTaEWb1tcQ
IeLcJvgb5nhvgUOu2N08wDzirh2BAGqQsspB22K3fC/jD5nJLWyfaRnJCRt0zmVQ34uxt5Tlzmnj
1vGEfmHNn2csF0oSvrTAN1sjdHtIIJrOPUELtnEr7IJ6DnIHC0tIEkO9auyi9CkGOGRzlHLg5fpV
N9RbYzBvJq548LA2NLltlIzcD/UEKYaiHM7sw9BbFGROtAhdPbthGYQvnaSdymRchh7NikLUkggB
suIX1qFu4uuKJSpC6KOhMMPCJ+cA4IG2vqKdfCgNMwhQU1lXpWWtrFH9ZYmYfqvFpqjGQzfbkJdX
4FgdSaadVB/WORkvWx/U/Sj5+zgSXNFTDq1wyavnSxVCR6siz8x/NEC6YVBK/KiMyQv4UzWCUgB1
pHG6JC0IhXQ4o8++Fj1GBWHavC1fWJRzQfFz8YNhDWKJGaDPsjxvX5AxSW1KVPJuNiLbz70RHEu6
CK/kgJvZe9IZGi5N0C2gTvxPRz5CM1TcUH+HXGpasoNzfnIsmUUpYWXnmVcgdGmNlZ33M0Xrm6f5
Qt5G3WPJb5HmjPB7iqInkTCvAnq5DpL+MirxSyxQqiPLWQ3WXWpUT11mbsawc+OgfqLL+Bh3xF6p
ke7Jn23Kgqu6BSolgFBFs/ZTO6nHOVMzmPMxRiLKLzDintMzynybme+g7Xyo5V731HET1isyRBp8
0Mm6nlNawqRfzTe8+RkFKnETQfWcrG2t8knN3mqyY+RYODpSLXXqrnsCJfPb8AYOVtEdh/JphGdo
4D3N+rrLs/yJFPzTPLdTxTymyaKMwxc5LJ8aQTx2/E4sxZl/xl1PgU6dtrpcPNXkf2UIzaTFLHwf
fHv+Fe/7hl9BMQ+5vxlzQW2QM0cpoGHMiQFOYnswxMiJ59jIT9Nx5QdFhO1bFRFs+h4ZXjQ7EA8a
9KyaekRn67aCeMfxRyUusa4tSUYEoogbXyR8ExrCWKvmnhbGRDniyGVx1IVHQYdtYvmgeoAJNnyN
sOsekpF7cpfULonvl4qK3tgRvvnCrzkrovC0c/rSz4snA/x1qZO0y8mrZgkgGDUcSbnysODIAjd/
iaz6MSAo+Wel7b9SEtzlKf//n/nvvObFWGHy3vzv/3z6t0P4WuV1/rv52z+1+pXPxfz6/A99+s31
/77/2P+VzxqAT/8C7SVsxiNKgPH2V90m//wU//qT/+kP/6Uq4DRHVfCat1kz/zY/zLPPugJqbf/e
MeH0E4/Uf+wwbqz/8TN7+8fVry6sv/z9P3UJ8h/Yj+o6TVsYKKC65zD9U5cg/zG33qqGhBsQ5PVZ
8/WneYLxhwoDnt5cEQ2w9C5M+9M8wfiD/iIJRxWJ34o6z/rvdAnnIiDr3TADafo8kqidK9T9Wja0
0OwnGpeaZW9qS8GwrpS+UZnNuV0VAzCneGW12U5RAEApAWk9VfnRDsEhU4Jd1etbKnGwW7utHqqP
rGg4LYjpcukms36QTYFyWdy3iboGSLHoK65ehnD0RET3qej05atEecED6ZsI3QZ2qTNIwTYY25tA
MK47/JDHUvxRSAorqapWBXdMo5dvRkpPszdZQ3aW5M50Rc57Lw0AuLifwWA9jaZ4mLTQxfwYUUC8
bKrMIb/icHTZAxb0nSetQmj+uS8es6nbZNglIZvwb8Le0txK03ZC1XGVTZw+1x8DnxAiAaxkVesp
hytUbVtfXGeKcacBro6rYZdML4SRCFJtBSNsUFGYhStR3S3Sthhn0KwTG9km7NPnIGMDEEFky4Pj
pcGyaKSdVcKCN6zHKQd1Uz17vrj1QpY2RUOuVpDT8Gc3BTC7Q89HfypgvSqEOaLvXwO2XnfyiSjD
nYZkA0sNC2x6xiGRd2W81gG9fpjt3xTgzy0z0WfTgENrDD5qc0nz3JGiTpSpixpxQhc/0lm7CpzS
8dzXuW++3gvO7Ahbvau58FO45Ibx+dQ138dmPagIU2k5gibx+bBXw9ITQZbCbPcWg78rwuspO/XS
4sIjzr/mL2XD12HmEPiDssEjtUHp1GJVHIMbbUk+y8nW3BE30gKZ2vKStFC25iDly4Ao1Gg1wDvu
S69B1BTUE/naXSVKTpZ/Y5G27Y1mlbfF3qtfpdTbkX/eFuqp1KdF14iAe6p1CZpzrMbrPBxIgb6O
IFGNSFgXoBHr6qSFytLAIwGPBZP8hkCtpzAa0IjWXshuSn6VVy4abD5yb7gNJPHB1G6q9kkwn+uS
m6HwJEqpAyR4tmO32UrBxuk0VP9uTWwNblNNu888aOCWJvxqShSDUPT7MF/oZrQqDOGnXoM+F6Vl
IQPSlVJMEuJVL7a7EB587LWnKs1PYzY81AJ2BSUsS6iHRXRKfKLGPip/BLW+mDiz5YTaPLVTLZCu
VJniBGKgPPytTMFSkGto69U+14KFmcY3Q04GIlYPohzc6G24hzvU2R7IbsiVpg+Kt71vhu5NHOPb
JGsSurtEyybButfqu7b1HHosV6bYkwyZ9KVa6Ot6oO4219460R3mLcOjIUHVXssiWuBvT70p+E13
8vVkEC+QPlvFlnfnRX7gCEKxKXGsKHRpoXQzvP3ax4BgCLKl2pvXsNwfJrR/+kz5TYSdr5Vuxuao
K4NLctgxinDO2jgx6ZhSB2BIGD20Hj0fhUPifC3EBd5xr4Pnu0Mh/OjMzp5qhssT/4Zc46qOMzsY
+71ei05WjLdjH7ixEfOExQKM79JXHmRQ7Sk4cV24FrIH3Yz3SQmjV/bJbVXLEUKAOe/YpbcD4+30
9cQzlI8ag4iyfEKSRFEFILneYDHn9fdGEm2bsHCRB1R2l1dL4pdNlVwVBYQBHRyVKWY/SrncC+VN
or3EYpzbrRrBooTca1MlBwZZSf5i9MW70oCAm3mu35dbsFj0LKbKMm+CHmB/5ggyeTbwc1JR4G4v
4aUg3Aq+wL0TFzOr2IxZ8dMqlW0BPMqIrb1oPcck6lr20qr5oVmNM5FyV9h6lYK4uqLkMTy1I8oU
7qGAQ95k3AYLAyTbVZBRU451pzD3ot5faR2J0EK3o0SiIaiHJtosNYMcYeKvorF3Rd/YGd1dpSpb
k5lP6Ol43dtYb0TZ/K3H0opaqy23cNShmnU6BHYudNTo4MVMgK2VYOkblKmC3jEm7n5ynMPUMoSn
tAAS2cfbkYL6JCkLOadVMPfI2Vn2TEltOvFXSwK5VdOdBbxMsmBRk31Lve6hV+PVaLw2er3WjO7G
IPkLfs3JlMcwMPdmFJzIfh2s/KSoyT9dVP+rAPK6+JWdmurXr+bws/j/Ifibj7N/H/xR9MrCt59v
75HfXf7y0/8sSZ3/9p+hn/iHioslxJ5Zjjr/4K/Ab4aAoOqiW1ZlT+FG+2fgJ/1Bu+y7qyfaU8K8
v/So4h9zh59Ep4tuYqWHgPQ9DicC/teZTfD8b0V0X6XzqJB0UAJYZuE+iBLx8wEnDVnXyiToHXxK
ddvghPPcjBZlTBhcDFiW3oUTlaf9dL7Bjv44nnSmEAN/Ow2gvC1UmockuS3MYhfl+oWWIPk8Ongf
RZZVjlGJvNS58Eu32EBCXWOUxE532Qa01XPyNh6CZ5jrrrXoHADisKl/9G5xKznqdbdQFsGiXkdY
+q4+zIt/vfKP4shvn/jDZ5nTFh9CiMRsjDGc+CxC+TwEkjvkZFCmC6/1TOqGlJj3Sg7OoGUO6Ag2
bZ9HKWVKJzJOyI7+Q3nVt/JCd0ra2LTF+IrM92FYxctL0Kv3BqCPscr5mGdPFpPhgLrPmOADc7Tt
bCgLtucH6xUnjXdlveVAYI3AGwLR2QwHNtFL7VC00H6dUXQQG3TvwD/FtepMUA1/MhqqJAIAHQ+/
RqU66ULa2oqY7PusQE8SHL0xOYahvJvS8Yj27ZTIJInSScQwSFV/YL1Z3o5D/IgDrLgSgwm4aqUf
cyPqnCHTK1Jf5b7xo6Pl9QdCsaWc94OtFTw0fQb3HDD4y7V0u42y2JM8SCz63XpXberKbeR2lyAj
c6Vax8MgS8fNrF+Spfy1qbBy0KNiZcnNycg5VyxpqdT+W11b+1TXlmFBy3mg9o1rIffm8hJFHL4B
5xBmEX2TnyJdfSh86j3C/OBjcFvnsB9n2YVS624/N28ktXldaxH6X7q5SOart54YH9S8ffSJUcyO
g3NMm4MSU/BWxei3qCW7uqmfiy6kkppKtmjRrDCZyn2X9o9+ECDniJdxqzm5H9z5hvkamcKL1upL
bagfk0q7Ensfnrt8Bb6cIET1DyrCHbv1VY5gOTpEE4FzVeyahEqYIe1lP3sE3blRevkeX+vrrpyh
ueaDZQoYQ6R4UZnyTh2Flz7yjuKgJk5cwm9JWu6GAvTULFDRRnGnBIsdDoRblpakdpXNlRRVbRdN
jDeVFJaBU7fTEotA3Ybbgy3PYO1NiWpOO7z1FveqCaIV+QEK3BKmqNgHlD1g01Cn6qDXgCu75sqX
QUJaxG1FAY+/zd/6sXJH3zxgkPLbz4xHYbReJMwurNi/UwXtuelTBIFG8kOdpIPRlteFUOMvQ+xQ
e8lChCvcj8HPOjGW6hBuRkG+SXH7iaTbwDvGaK2CDFek1gDwHcrMgl6tl0M4uZHRQ9UJqGLq2car
Z8shBC+NmiyRFsGo146jRb240ubvMCCQMvxfrAk8QzAOFIW8Wmu6R2ilktwODadO6pchbJGxdMte
b96aIr5LJ0QmWbMJmogiNSuMIpTGHBjwiahybtdD/qtJpFtTbODq1aHqWJ14J3dpuU4Nz8BthmLE
32+j369zHZtJqhwKKZGzdV75FBqFrvAc/FZp0cUyeWPaCuah/bq9MNb7zfVsZ5NgsJFVoeoBlmHe
0z/s2WJZGvFgorCTD+Sxn4hLm2f16F8JNgjUl25XLaJb0Pd2eo8F1qKIt5g4r8VddLjkyPe5xPK+
rdMeYJLjken2RAf++YMoSp3GkkwNwDCpZ2DKV95feK2fs+b/HIFGZFofNVpfgOCdjUCnygRJ33Ma
UGvVprqpNnm2MJbTWnfl63hjvlpb5SHzbWgF6wtjn192OUBorfhr7PnnH1/zlGamh17QwUMT7yIs
O9E0buEuz9SAcXcpZyB/Fl+/Pysuo5TPuF/LIlzNz+P5GfkjsaJ2M3e0mjjarKQ9XNi5ia89IKdf
AG2ildYNN8NC1fYUfy+lTM7zCTwx9BkCOG02SqVs9vkTJFFEQ7iRMIn3+laHVmubz8UaZ5cHms+X
7U4qLkzlr82Kn0c8D7hI3bA+dUbMK1I06SJfNZ4zgw1x/rrODsKF0Ov78fAqJaLku2VafX5CzrlC
RixMCgAAxbuBttuta7rbu1W2uoQy+S58VbW/RtPOwknDH1tUozG2favOHRfZMr8XMOikIrpJl5gW
LC/M2G8CS7o+JdAphFvql2DDs9KxMnxuXJCtryhHe9t4nbj9fboynHSD7LE76uvL3q9nXWPvM/fT
uGcrpZXMwcDbah63X4gLHJSv9U1D06niNE6wNTaX3FG/e7OMaHI5YVfgic8CSgRJw+S1bLf1gvI4
Dd9rbwOlHyN063cD0kO5ufBqv9kMPg14Fk36ePEU7T8HlJZpvoIevUVLYFecelfy46XA8StYQyJx
TgseVylqN1/2+HbENyZIah6Q3b2lMrtWlqQyltqieByOwU+lwmXUrq6yRXzxFvTNts7NTcOV3FQN
88tZJtQ0g5WICZCcHVSEV40WX5qp3+w0NCfPzyXjg86u8nkdAnLDPakjl0U/grdo9nNydu5fVyY2
N+gBNOz/H77AjyOefYGCZchTE3bMUUKXm3m8dOXvIU7N4/0Ha+K7tfhxvLOdpk09nYY+xsMNAhsT
4UldhAsU22hBbQTcS+lhuhc27dq6tMV98+3R067JGisD/cN5JFJaVWbJEPg4RrxVnqINtmuODzyc
NqNb3YZPEXqLtwtv95trpEEdiKQwaEnjCxLFSLOu6T3Fc5AzuXgDIIm19Wd1A6B/gXZ8qQm29nwJ
W/Qlxc95ZUg85bzj8b/zqlAdCQKxgeE5/gNNb0EIT1l1tB1MxVVMgh+wt3lt/JiTBbPJ9qV0+HfP
DAlh7i+kMPXlLJH7ytJ7Zfb26QnBw6Xc9rY0XLiff/dtwus0Le7QmJGfs2b0IqzbtmMQBYKPkW9r
8fHvv7pLA8w//xDlmGQ7TDkWPMesX0rrl3AphLv0+8+CVWnSBJ2o23O8nh1MjdaRdKF7ft4rzsJh
ipOUJIgPqfacC32aQLCysfAFB9QTAp3NrFLxKo+6knakF/tCyPLNuoZHTHsNlVJyZucxbyaPqVn7
AV5Xg3kwp3hfJSq9WY1beN2lQ+eb5IEJexKsAnb2DHgW/eqCOJQIyedLBY4mTrhNndAxVrJbXI52
v9mRP411dobLSYgt1jwWTr9byZ2jTfPNoEiGKcwyuv+/HKifxju7O6h+61sMN0f29FOBeIt/hc6M
HqxWvptemOTfLNVPg51N8rbQx0idH67QIA7KTwnXVrl7+vuV9F1Q8mmUs6mOy+RY4YyC+MpVWqeE
ybKW1uEBqIiuwmWpVuXjpd3+0oPNs/XD6s3TSR+aiCHnVhCMR3SyKYJ+YR5+s4TNeQ4iwYF4RWDw
eRDP1yNTa5nyvtodpibeRq164bL13XN8HOLsdM7qwYxJKgjIzqoltvcovzEBiS/hj79/EiJyDc4B
odXZPDCFoiq8NBEQXpdLTM4c33y9MAm+2R94WX8NcTYJLBzewlqMBKfI5U1a9AfPw3rZL7eDJ16Z
UWbaem+ukpwCbayvacXCEFxi3810TCNnr8LcW6ExWf39xzrr034P0Wcve9gRHJSKJp59hw3CNsns
MbLEIvC3DzBxdsuyZ+JWesD9k8b+RbN7v2ICjas35fWccb4Y1X63oSlQTsh9A435Uhcv1K6QsEYX
WCGGPbgIZg8VcYm+FNeXru/y/ERnx4KpzEANkeMZ3ujZd50m+FllOU+MXdA2b8TCVoYJJy0znEX4
60zW76yoX+B/sxInX1omUUhFsPGvRKsUUQYad1NJr2ivGdeikl2Z+A17peV2VQ7lRpOLZeCJqi13
030V41gVIplH9p911YXj7bs766cHOZtRlTamOcJrwUn21utMmzP33mkCQRm7l7MQ0rzSzl/bDAAx
VWj/6peAQ81KI7J8Xpu8wt/wt+TO3EvtNnqUjtI79lJwc7dwvNv05e+n6HdXHpRGqHvIk+sWE/Xz
NjOJUieVZoU048lcdXt8h8IdFKOldFu6mMJsZLc7KKEzg60ujPzdmv0wsnV2T88tP9HbgZEHMLx2
OklLsShu4NK5XZ+cWq8jc1uyu9b+eFXX9TLMpgPtbg/U+XdhELt5JL0FMrZ5Fz7XPO75d/Hxc52f
/5bSGkM5vxHQ5YCOKZkoq/4/QON9O8feaaukfsgsnkc1CjuO0vit4CB3XmDQ7fhHusdsawW1ancJ
d/RdAhOVGVsA1UN9rgp9/qbrFA+DOGK0gXBzTHBfszIdM4tJvRkmvIAyA3vyVDrRHbeO0/xAfmFl
NvWOO/jGEHukuxSLu4zqmV7Odwsf66Vu6I6xZdGLFWMXyIZwb/ryUQ9o19Gwp7301XzZycg6wIY1
yX8S/pOI+PwIo9pKIaeiRQJCWpK/hw8V7oVVsuh3l0p0X9MrZ2Od7d1hIsUDezrlKpc00lW8yB1c
+ByABC5Cazc8Xaqdfc1mn414dhwXmFMKYU8dNNqEa2OHXawzr0CQettLk+HbDYdcAAVolbYpEp+f
32QlBL6cGh3RxU9rP08/60lepFugjOYzcgg3IslyRS/Ji+BeQtWznZ2vMJWiN5c35jz/UM5xoXKa
pYrekQ8s6kQCEJPjoOeBIqKRvnaq+bNxqwBOaTW0ZOE4Flynta6/oOY54scRHyoVsIHSNsY+kumC
NBvcz7Mp052uE2mw9TJc8MwosdvZAkAJNRMnyanZY8hG6iPQtzFrYdsmXu8asRYu9C6UtnBz2pVp
Jcda7MpFgRXpostKf+OhwzgNumLtYvpG6LTERy6Ocn9Vh93r0MrMCKhTq0AEyVTKk7iQZwLjFFXO
hAfUjUQ/7JVvGj8GLcuWZqkmmySvmoU3CD/zpkYvL6nija+qV22vjA7Sw7kh/YDrIZ0sQA0TqoSd
LeddgLetaTljHusrfwxfBU+9R6AYnCaKhrs4sUTD7sWC+mWRWXikoRPyyxrZRyrfFqOsUgBLX9SR
CoUXRccJMfGrMcnipov9WZE0BWyuwxgujDhCU0m7Dgal0U2gQ1mqfOFKjHILL97+gJfXvvBE0x60
cNoJij+yM1ijpiygm9DOVCtCu+gEa5lOlKQ6LUYVTSHaMTSwsPpkNdu6arXtqEWW7SlNeyNOgTAs
6AlVFlBkMQMlLFijuJSc3DB8h5NRIcCu8kXe6lCDY/XBSES06QNW7z6O1E3TriyFYXovaWgy7A+p
KcPWz6zrQRnH1VBSkG0xrJn8THAblVJVb+UTfYHqLKXR7ircZyOp0RYc946p+9uswq1VVWCoRECV
LBmHUUMQhY2ZR6pTFMmj4Qfq3Ae8MycEQv6Y4as89G9UbEU6ekHwi/7RiMQ7IQtvfcV3VcE7BUn3
0qg9tvej5UrMsyEyroS69BbwN45pm7HmvBEL2PTODLuj0puSY4jxT2HsQt6gAqBE1jayqA9OEjXH
EV17BHfL6qltyhWzWxx8QIctb7CNxlVWoNMij7HR2/4tSrwYh1CDbJ9fi24qRE9i2yAi83Bd8ed2
6VoWEB+J2UOHfpMm47R14rGvF5UhtjdZ9saNfDxmFmZ2Pv6fju7Xd2FnbCR1eoRFdkqmqFlYSuph
32tVeC721DWNE02YuRM3+EsXYfmqyOVdOyGWU4NoPTU+ClExPXSV8hLPEinQB4xZ9viy07uMJvmh
a4a93jZHGmkWdGnR6oKkacSKUy4oJwZN5SQGdEpdwdMjFL2fxVhskxYrSt9aNMZwbAoUw/SOKWq+
zAP5SkkUUvQxReg6j3FHreMXSR1y2o41F2oD/XVYKWSi9Zi3APrTIrlWVRy/ZWVMESAKuuMbMrr8
oIwdH+BEkuJeSVnw0JnWpqP8vAxUgxa4Lroq40rbKjlmgEkV0iBZdAsEagd1BIUSZ7Wj1939UNMd
oPc4L2NrnOuzvYOuuPFQrtI8eW1T46XShqOeaE4aYYdqCT8ir/2dqeVarXxms1c/TF4x0p2k6HbB
eW3G9U8jpGs7ELw7vrwGM1TVDTscftNqcBt8d63QB5sj7IdJR5yrIgJrx70Ebc7Gy9py+4mtyOxO
gxDfqLGxLjzrZE3erZA1u16R71XJA51bZgAtCmUf1Gy9SL2BbswbznDl422/HcqINv/8xwS2Rx+Q
+2XwQ1xMKkRnpLEX5MPwQxe850qALq+LyZ1ALsz2c1lflqG5LHhdftY7pVHsvJgiitncFHSF95g0
2lgm/qzoGrW5ZKSQTqZfUkrTd9h1b4WkbX1PMhZahUWkFo3+muJItoqK8qdGY/6akuIprKSDVwCn
6yF1df2i0NFPGN0kb2omEVks3CabUWafavHh4IK4CYuE/sapbs19lqgI4AP9QcGVI+LlOVmmrgcv
k9yp4RRrOtdU5h487SS0FugR6RrS/TW9cJM9KdWxaFBPhYVky/3IbjwiHDSgydDYaIdDfB2q4FF6
SwQDL0yL0ky5Lptd5Uj0X+kat0QjfmlFlBdSPty2A+TNMBivhoSWnVIp7C4uHrVS3MDaQtxZj7AB
JJi8UyfR5Jj6rtdyMuDWOgUVQvfYLJ1uah61VEh30Dg00Bpx6dljmOR3YS7Cn1JKUCZTL508I+1d
L5o0myaUbTa0ybLu6RxUR4SGma+uGjmEqzPlW3bb8EGuM28JIZij4B0QgrgjGk30FpJbF/Jb1As7
NVaxYJz2qmGhhMFYUPKWrZVdm/W0UapK+uEh8D6praD/oqkPj4UKhTuok1XDEeCaw4C/ZopTPbfa
Ye43I2ahXe2kmmV1necqnIZAuelk/JnFJvgtGFBMMYJMDqrVeS5iXyxFI/kSt+/7eBFxgAyFXOSm
fRZe+x2GBikRD/Ei6k6f4ljvb/2VtpKXUIQecRhESKb+i+j578V6X24rc9AIChaEB54JonKW0Sv6
KcEVT7ecig5zUQflVwaLwXimCdqZpMk2Co4GM3EE8dIN+cv97Wzks6t+aMipmMRIvThG7eImcWGq
bTkO0UAMjryMdtl2XGsXsmLfeDV8ft6ze3leT6EfDzyvCo2Z+WLayRL5slMscGlY9Zv61JU20OkL
V4/52/t0KXx/WJVigAnw70uRt+mkPGt0HpZm2nW85YBZqMtqdfFSPL+0vxvnLCGsmLHSZibjyKv8
geK1W65M/JfXrevZ/TUQvU15IQn4VRh59mhnMygo/FQk1LIc7dq8x+22AmPmKMts6S/kG3ItT9Kq
WENSw2fApbMGpo1d2dMh2Cob4eZixfBLJuTs05zNKr8qjCRU+DQEH/tmkyzjQ00pnQ5K7N9DfA8l
LEhpPMfXimrbJZXPl/TVPDpuNahv5/6qc6WCIfVeb7QCi7jL6FUpxYUpyCuBPQkx+bOcThdcLb/9
uv8a71yrMIZ6N9UGjQPidBSNiILWhfXy5ar1+YHO0d5BElaZojCAOuLTFbyW7RNEvgsZk293gg9P
cTZpaWguydagoZmrCkpoR8/DXbgg64k2oMc1/arf5Mvwotj0+73gw7hnM1eRJxnvYL4tzbauw11C
N067ijDqVNEIxHfBOuWmvrw0Rb9mdc/e6dkUDYHA9m3E43L27RXZzt4CZ5ZGtW730PDY8YIGz2ip
uuXef64LuzzF1zXJzQs15/et/cte8eHxz7bCZJQrnN74buuFudIXNULbcmvs/StvVd1omIE5kQP1
xplcjEnSe+2qocdkq1W2sDKX1VF+S+x5ObXXoXtJ0i1/u4xR/FjofRCxv6cdP5RIGqyy9dTnHVVY
+WAnVBFw8Q+vssOrbt+pTrpW1vTIvKq2sWoeiCCM39IDHSfdT+k3uAcbB/kLB9b3a+2vj3SWXhGV
ourlkI+Ulq+RfJsMofP36+DfTAxLAyeO4vqLDQrsg6BPY0aY01NcMfMrHRG0AYvwitv4wnTVk9gi
sqqQI+m2T7y1L47iRTuI79Y8NXru21gpk+87WxZFHJImqwGBRRC9MBvURTu2Lq35797mx0HOFkHi
ySAvJJ7VPCSp46/RlqMlMVkEPZb1POJlh5+vgnYW3scxzya8ajRlNM678/x+x4kQK1p6ru6KT96T
76jr+BQdLh2P32blUHzOkiAF0eW5aCaNIwAuJVry2ThaxpplWsubcZlhnXRxrO+CuY9jnU3RxPp/
1J3HctzYlq5fpV8AFfBmCpOWmfQUyQlCokR47/H090PVqVtkMo+yT/eoZxXBUm5gY5tlfqP4aq0z
lrjD8I4lg8HtarnwjO3vl+rX0vMylSr8TLTC0ME6RbOWQxn6xQKSi7fhzYIA1DxlJzlonLiX/QrO
xsYfR1sukA+ngZmKcUavcYHk1bgkz5S6Y6qbby2ooKO6Sr3k+mKr+9xVLlHpxlMHDvUXmIrWJXE7
jgBJrXtzLXqqp2zSFWw9rgYyyaf5abENKvb/Isb/24D8a5l9mdkP455sjHgGHy8u40677Bhk9uSN
q8EL9guOTDkqGZ4huICvlKfQs17adbreJTepR3Xpwml0dtKBI3IKGCZomT8f9MOkx3MzIStHTabx
/DV55/S0IKQhmS0Q6fE1cWPULTcX1tW5swc00iJoD1mJs//zl07bsiJ84+0XMGtzN6wXw9d53bnF
VnT9feJa7sVdc+4o+jjmSfiBFFnTRvICGcbgrLBFR3JR3SIdiRzVXE9usYIBemF2z+UDqiYCwaYS
hfHOSbY3CnUW6z2Tu+QD/31jwy+vRqUcFArkX9y/kQM4OcoXGbsGGXteLUc7CmGqC/Hn1/bfEstg
XEJPhWoE0LnP3wtd7kKH0I++cG5sEj3XUZebD1WQ7CeouJVVbIyoeM8qbIs55pEtW4T8VHTKkrfR
ynYhN6oNigq6ppX8+v1aOjfFHx/t5LPOYY4RSPZnO8Rf44QNA03bXfbe+jLFywx86CmdXCq6YFnV
IrPkMEm2Su2lT8cLi+X8ViTykE0dgcyvSXpZIpi4AOoXqK6y6rfKPjqoRF/CGlk5UHKXYp2vqBje
CnGJBcAvs3ZOuV95V/bcaAUINm6tHs7MW7SfN4ZXFEAvg5yj71/tq/+I0Pnfk/v4P0f7XDwY/j3t
8y/Nj6cof/uF9sei+tGGv/5rXf/Kv/+M8l/NJ/mP5af+5oBKfyxXMLwVCRTnssH/YYFKf+Dtg4wC
Pc6FBLp00P5mgSp/KPwbw8JMGJQwwvr/0EAXPREZSCSd5MXp0VT/dzRQ7MolcAFLkEBd6xQEmaGa
lbZCzUVNlRRW8bPpy55QFphHjHtY3cD9ZE/Tu307pNukKd0e4Y1Jmy9tnq8XOc8hMx1IL6BBcnql
ZK0RIGKDxqx56K8S74GKYOi+qdfCYXIfNcg+liuvpZcPn/DmryzqI0PzzAZiVJUupQrllnblyQEf
q72vdcWI4I87eHAYXXCA6wUrp6/y18uw1rMvSdZAhLk4Z4gnp9DYWl2LCDYK/qh06flCxXKMLlqp
CX4ESmX//u2WX/ucOfJyH0Y7icd8X5uGqWO0itahiDxZ8Ey/6385yPLKH+KPedC1PKDr4GJ44/SV
hFrKC9Ki3u9f5Wvt4fOrnITMiZxkMOz5TgVZphjUdDJ+mlq0TvL6fzQSGAZZWny+Tu9iYCFaMdLp
co2wWKFGgxYpSvNxeYyj+9+/09ebj3daVP0WSttC/vk8c2qFDny2LIa/got+M0Al+28UG5Vzy+DD
OCdzF9PnmUWRucvE7BpZL08PFrSwYIsF6z5Tr9SgphLme6GPQK7avdBQ9Gb4j79/3TPJCO8LfH7h
lZCPnCYjftYPBnc9IdtBWdEnOLQb4yA59I5u0/UlAPn5nQ23nnI5R+gXVSPku7I4qaUYvYibcrvk
Puo2uULGJCEs9obtZVb0mcR1ecF/hlxikA9bQavjvpsqhlzufwtFJG/ctLZyax0AWNm49kTu/lIp
89/M6j+DnhwpIpTmKEwZVF0rK5O2MVqM6R56kKdBZ7sIzD+7aD+848mZ0vapaSU9w8XbgNqOuU22
8HU32vbCYvmKAfo8lyebI0llfxImxsHyZiPCzSfMR07JkR6T60vl+EvvdLJBwqqlGbAsFZQQQBWj
UbNagNmXsvHzwyB1/aefzxcMXq8FbY8myF/7fbFnnncq4MxLwyhnj32TAreCUIQGHPTzMszGQi5C
g3GCvH0Sw9AZ5AYJTPp1gXATd9VBMoZtZZY7wwjXKAaqVnDIm/5HEAabFrgzG9VRFobSQCOxxHmg
A+8/TdtJfxMAMgzhS6eFV0Fo3MiAPUajQWpGcGfo31nS0e2/K1Vy0e6YQR6+sCrOXgP4MC0FR+TU
TuuNWRMWnZ9psRs9AT95QOl/vI92gVd6FchTXHRRfL1KVvnhkqHQn9a8p3cpU4nYADzSJUz5PKmS
MIHS9pnUCSlFBErLcrl8hrUatRvREB7JrtyxU21gi56fJlitdN8kE4n1uj5EGCty06ADBsG8CJH0
a924ttwJXUpzfI0I1Avq9mUib4vxh1pXhwIdQmMynwYmdIzHd7mizKjUdoWoQjmXR7N8bOSnKAJw
MzX2IoXWDYMbpzgk69XW9Pk0wGlRuD8GsYiojo5w43UUK/dhNx/ksbFzv0dzMnZ8VNjnGrx2Z64X
GzLFBPuRaIdAM6+SangIp6txmdomPkxxh1xAz0yjuTPGkmOaR7NB2zfSvahH73MQL33uc4fAh0k/
ZbAWItiqFHVGRMYC1xJvxGCXZXSK+3YzdW/BwRi7azlO3RGJygsr7dylicgZpHNVNghKTzLmrKGn
HmL3SWD4J4ViRSQs39Se5Mh2+ytwp0uiumdCQ44GMMHyIvLypVSnG4OQay0DJvTJ5fIqybMN3fM4
PFj9fwzVh0eGXgaIdXGREPzz7vxwUYkI4GfxyFj+2Dma7pbypWvpa7r9eYSTqzDXRcDgDVZVseQK
xnuXqRc+0PkBlsIXKAGSpJPvUxOflGaqE9tG38wacBR4mwtLQP4aNzFL/wyx/P3DLKWBJOXSMgSG
LWt1MXs9+KvG1XbqpruI2z0Xr3wabVmQH0YrFUnQsK/iEoLPLBI7VL+Cx8o1bRwXr4WXixfsmaP0
03gnX8icUrBMVKHJtxTwz1hBLvbg8258sl5lDJ4TV9gm32jB/n5Wzy7zD5N6Eq4kpVSa/cSwgv86
tOCuE/BBCt7k/rMR9ZvfDyafXSWU1qDakm99AdynElorEYQk3OQP2htI7221X+qkw7G4zdYAoGU6
ZiX1d1Jat/hZ7vKDfPf7Z1jkPU+zMGMhF2JCR9j7hdQW6gj54T0duzMJkhDuo0pai37wOMug9cb2
ekpkiD/wJPDCat8n1NkSQFBFlHhJQn9JVTZtWt+SNttR/KbSPR7Nzq0TzV10mONAsgXC9kLzvSrD
/SXJN1OtYz8j8Dd+FS3eMuq3mG+4v3+vM1EGrwUXB09VYpnTfD0gUcrrgKlthYMZpE437EXjotDk
2T34YZSTPdhDRu9axYxd/bbeansE/GzcpFflcSnrXyprn8FIcGp9GO1kDyJfXooAKBmteqqkfdcX
DvNvm/CltBEhHh80gjW4ICQ3mmVc1fKvPgMvq4tuCTZ5zAFBocKMv4BXtBx9+mtcBraYPRcwk3os
VSPrXkylCzvqTOvq81Of7GRoNVNaRDx1TQ0jg6pGaIma93bATONi/P9VSWO5Oz7M0ckGlrFmmwWN
L9JpWB7Z0V3+c7xPNv1V5sUr5P680QMtK6Ka6pqrIaNwcylcP5dnoYAG1FlCSkNF0+PzUYmxgC8V
Pi/MEeJFBDMwKmG3ud3VvPOv0e1xL1t/n1nuEIU0zCR1tjIGw5/HzHPIc2HfJK5cKZjQoPOOeKHF
4fX7XXUmnUNYVUYfAGkC6lKnlXqjFPRCHUNgfNt2O2Cd5C1NZJp2XpXbMMsujPf1tRQUAiBaw+2l
+nZa7VA5mSQpIKytiht6BI6ZYUVrCRdG+Zr5fB7lZIV2aViyqojjpOgq64ZjWIBsFrwgeoyg76up
vxv0199P5NfrjSHhpuG8TW0VaMLn7zUYvYWKFUMW85YmvpO1nV1Yj7p/UX/tz9D/c2pAmAhmjOou
vDusYj8PJQbI+E6NHLu5aqAdqh8aHbOsPnFHDSAVB3CewqYpIvKDZi2nbykupJkeHgX9oRhfrIZ/
GD2pXXFU2vnWNEo7q75Lc30jWTdmrLpCIq51AQfnWNxU6XhV1N/m6j0NFHsSjhqioX5EXyf9Fsjm
2sLXSogNcFTIofceHTMvlwfCdkhlILGL8KEbYBwUCVCB3u4wcqtQkocB4aAzsp5yQPPNj2JsnNbA
c8EPbYUjzxJAtajPofCUtOKereFZXfjNj7AnU69L9CumqPKGRHDCTHI1q9+YcuXGsr6O5vcKy66G
JCYMHywAxY0FjqYxoBh02wKHGVwqHLHUPbEJ7/nX1zE2T1Q01mXkb9QUTcrE/+ln7WoqIQZg8pVY
eEW2FqmluJerUcHZuPwBYcBO8ZJQU2D8XcCEla5WKPw4ljcIF7Tj4NvaLHi/X2FnIja+O+Bq6vPU
6b/opATyMPq9QIxbPg+eCk0JoIvp/ql9zPWEJtT69wMuZYgv64yRSD9RwkKY4fM6o1rY1lNL8mvV
uEMNUE/gdWklLgJT6CUCDjzjtP39kGewVxx2dD91VaFH8UU3qZ0DwR9UzoeosNb4cF8jcL/GasbD
PsIJVZS229AtsbFQFWWfWLsuL9edX8Pa245WtE7LS4Xgc5Ow7GgwsChq0gT5PAlJMYpFFTLpenmT
jUiCj49Je6QzbEMy9CgbXDi6zGVWT2f9nwE1cQFzfIjLfXnM0eRjd0/FzUh7QhNxDOi73VCV+6C5
CtTvjfoS9NlqZCP3ys3M3TCPiEUrqNBSEwjUPZUDj5yVKjKEk9y3q+BbPo/rskEVV1QRnhJtIe+8
KQSTuYQZ1hXufF6u/tT0+SEiuYmmwuNesmvVsCMf46ci3HeB4unFa1rJTgc4rI6RdY6Tu1yctln0
rMpbffzeGHhepinC5RKBwVsMWEnGBLGo5RX1oZ3RmasQcz81fknzK2rej60ovYYLWh/GO/rMkSJh
nqe6QTSuJgwDjZLLVjMdJadJItRu3d42C+1qGND/3ZR9spKQsaPavS5M3UnNYvX75fg1lF5W498f
nxry528h0ypO6ORwWwEL0qX3MPpLrvbfwjrOD0BMC0mXqvxpZFEjQYDjE6uLP9lxj4H5RST3+QX8
zxDLxfVhPXUzIqkTgogUFsx1uF4atxg1x6tkJ3g4QTgttj172U7pPl267L/mXkwfoFoVEbKluXGy
d1Qr72IMdRm6aEDIl9BWnoTo1td+SebT77/Uuev3w1DGya6ZS0tNwd9yNpaHLkKip8RIpq9WoAku
5Hh/dShPd+jSvlOhacIvO32tNos5mOIc+3m98YL0rYLRAVfDCcPhrjd0gtB5pQayRwvJqWUKaSD0
U/Qrq8kpwm/9dKMgtymraOkn5n7ArU1ZlH3myclSilwoMddKB0kG1ZtQXHc1AtmSN7U/5iD2shHv
IBQ0ESPDZ0C0h9LCC1o8BNFtp2l22xwqqEuzlG1Yuo4JM8Mq211hYfsjFDTshc0MkcPoU3hmb6k0
unWHRIiQeBDq7grFsNV5pA4r4KeyFNqCVTWika21UE0WnWp4f8LzaNyl5X2PgRyVZ6TY8ZeZRWgt
tVfKppfOR6ms4CYiAKlAuBzvNelNEwV7hFIziKtiVFelOF8FWuHW/rTDF9UOMyjAMa0SbQrhmQUN
TAqUssY3FPscsTF+lIqw52nWWp5yPkgrX0tsoqMA86PQ7v1pI6fVqhpeKax5QzkcxxbsIIXSpobs
bV1FZeT25eiYau6MouyOSXydJEv6O0GUFHcQcRxjDG9KWdliLXqoTXThY+hiqoAkVxg9os10E/Tm
ddJtYuE5tGTXqFvE0GWksvlJI4AYhXWCErmLPmYQqKsxuDMSQKhGsJnS1u2M9EYV+Wu04yhtG+il
YSLt2PronlYwCwyU8n+/I84dLR9W6emOqAU1CkcZq904ek37d1k8/v73v3J9jeVo/P/bwDg5HLsu
GBQrYgB0DTVEwZfV7cQ3itugxtWSuQorvXbN+8Fd1A0E9xJW6lwq8XF8+fPBJkVqmkr467pC8dCY
fJ/Kxo3rwkteGuQkBuoKjD2TgkEot6zpqbr5qLnh1DuZMttZjcetvB6sawXSyBBcWXRUG2WlZnBl
pOjCZfRn9fnLuWOiJ7lgwxDqPplwRIFl00elc2FdYT19rBVpq8PYysVDJ/XuoL9PyW4kBf79HKjL
RP5u3JOJbuQOzWItTVwtxum3/NZQy2/Nhcw1OKJvPrTqTUivILE6V8uiKwnlJrPNXakWVjFGyZI/
rPX6Z1T7OBKpazGYj3lE46Dd+Zx3qtZvCgvuXRVimApbtFScSEbpFouyiDxKLpRncUYHFjnicfwh
Jd03MUPvV8ncZiEBK4UTNAc1nS8c8+e2D20fOo+WisrJ6SGPDL6aCG2duJ3vyUC3erKBC/N6Zlo/
jHC6Qf0sbrRCZoQpC+0awdwpuf39COcWrwbAT8TuEm+f08ZcWOQ9JHiufh2Ta38yYBFzIYT5hQVy
BqCuyB/GOaWbKFpoFo3JOJjEIj7jqt87jnHVDiGZ7voNtFp8bbctlnBrMadhVh7ax+4KNUnvEoni
7BvzsjwN8Nw/FfA/Bjt5OLcmYtUExrWK5e2+j+pNIVnu7+f1/At/GOY0por1aQxLMqNpN0HaXeeQ
LQlr1+1W2tQ/ysyGUQwef+ffo/t+s5CsYJy/olZMAvH7RzmDtFQWYxqIVLKJesWp0IqsN005QjwG
A+BPjrkO9tpV44RuvVFehYN/PT/hW7nJ19bPCwOfiSsJWUkPLYk2JaiSz8dvo6WVlGDJ4erw4G31
vaEOKNwZ8HEHG3HS90WKEZfpTSfaemZfCi1J575uHwXovGkCwlYVSFWfx1dL4k596ID+QsvPp6Ma
GIREcLf8Z5GYyoqxsK4eAEbZWdA6gRSsJjNYBWq8w1gOH9Z6O8ZY2rT5LkrApmPklERbxHRsIkhL
6tBfRjTcpF1pFk9JqK+rXLpJGzKn6CWczMOI5XUydjYwodWEAlmicx8E8r5CHaqWB0DDqaOLuEVX
2j4VoJa261qcbL2dvXqUt7JMdtcXu77Ud2MDFW/AhCnYqeQZyaysw0b4hoiWo3YIvfttuZJwxgrG
W4kIRm5iBBBwhYLruyRphVFdj/7OyPydKiKhqsNWSIXHsQiOkwnEV8OdV/Xfm1g8zni/FXK8joP6
1q8nW6krfSNJyd40622Is1KiYIeVViUxX3OdCN1WqKf3ln6HHWntg5bIv+ROyu2eRnjOoUz+Ds9X
Uh1Vxu0uMMrrMg4fLTVrbKuCyhAarhlFe6mrd12T0y+ucEFuXntdcpIcwCoM8do3V3PwQxtCW5hn
GyEFpxig82DkFLamWwr7dpKIaDtMZYO9NIZO5gOV0H+13UEKr6YuuJkrTpsMdQtMd5JE2Kh+jqT4
tBPmYoPuKhIHlCrUCuOtYh9qjzFNmFbClDX9CUDICWXpJsFCrNCoXYGjb1KeV1ll0i80DrZDhw94
QTtd5XkItgcTMr3wS6/0b1r7Ntf7vAhWtQ87rfcNpw3Vq7iJnFRX3bmwbiXcjMZO/K7QbcfV/gbZ
dzuKCIgSxSvK3hnGX7X+zMs52WINM+Fs30nOOIKW0leSkayMMj1MpvqehZijERsnVbHKDT91RLHu
MByksx7HxtWAY2EZD44+XvkKPBkmMxGFH/g3/oxNqBFtXmyqvDgOsXXV4Lrcz6ktj3j/DRZG0+Kz
zOmV4fOiE7Eq2FLHWwT8kaq9m6S9r1Ixza4NraCwRvyT4xdg1m5TATuCd1xr9/2UPBao7gez4XYr
ywu0m052lepuHIK1RW4QIFtqCLuwfyF6ctLHHvuP3UQDUMZ2SRGwPnoL0R5QBGoR9bMREq2P1HPg
//e48+Rl5RAQBF3lJON+pHYYttHGTKutJb8IoUXh4dUCcZKW5kqQevbvJsoIIgLU8xLBnlC8CIwn
v90L5r2QJB6QMXsie8k0A6l8dA1M9hAVrjaOmUxMq5ryMQGDKmgDlPfUydvH1sfDeNY3QX1fjP4+
Q+wDm9d1Wbd8kXtruGvla6rdbh+/lfnsBGLtKNE7atgACXogb+8myxn72Yd8PFTCN4V6tJAWTp28
z7Pi5bALQrXEFcpwS926a9vKRQJplRiUXNtdGP1KdWXN/8mH+dFDO9c7XOyV2874bk4/U7X1EKfZ
ZBgD124OGXyQ7UAXnCwJIagjx7IejIe6PgZMsUoUJxlPolGuLAJFpCTWgiGv6hlZFFNiDdXrLNVs
ZMP3IfDuIELJO4pXqQ+3Jf+hjz8MxFDE4qWUr2K12ytlhFOlck1J32mpLqkdxeTkWeiuqummFZBz
ksCEpcHKH7EAUBpPVtay8WJgn1ygRKCqt7OfuPQMdyGoFcXs0EkQoQNsalMiYbzrjFerLFe6yHfO
9hWGRYmab8Wo28cWCKCU4mw/Ac289oXiqRZLjI0mhFWxJGn7+0Q0n0yRSph+3RXvTYYxdkiwXH8f
mg7llfFHGN33/ujlbXmtBLCSo24dluBKIjpK7XvY+ldxWVwqcC5B+kkwrZA3iQiOAvTQrCWC+VCO
qa0kmkGWpnSIF4HbzEtg8y9srOK6uxDCnulbKZ/GOglTWprRdZcxVkupwo4gKpluiJ7DuntZlHyR
2YewWTiX6sZnyj7cx7SU6FHQEjFOyj6lXiQVilOEzhEJAj1NARMaoQ4winvKKF78PhA5E/J9HM08
qfyYST9o8zKaYmwTtrBVPUnxze/HONPypD4HfRs0KWG0dSotFeCYoYXDlADNyBC23ljHt9kpHrqb
yzpWZ8fCW2exgzCo/xkngVWgo6Vt5lHqLszAfrvw9SxPW0teffiffKmPQ53EUIhWiAJ7mMWY4v+B
z5kV3ZV4T6fJu1m2hwuTeC5iA/rP6ofGRW3/JH9NEYTxNcVI6BvP6UrDtqfddG+9h7qNQozqe/9a
Gv8Rd+T/HCtkyZ7+PSuEW6KFZPtfT1EdRPl/bZsUZkjziQuy/MDfXBD1D9qclApkKpWoZy5kvb8d
wdQ/TArarGkZT3XRWBqWf3NBzD+w4dJMouulKv3nn/62gjX/YB9IBnZD/MuFJ/KfcEHoL5+chjDc
aKmTRQB0xPvrlEw4VU2aD2AaXMqslPQR2rKO2MnbY+2mz+Oq9e0YFW4Ef2y9ugpx7huqvZ8eJf26
NtFbmxFZGh3R+KZr91X9GIS7tNyJwrsBLQB9c7uRnilJVgk3Z4+UufQD5ZxBv4ktWgk0CiUcq6yn
Ur1O6E8MwUYMI29s93lkuSOB0Tg+JTDLVR+lfnVbU2nQ47XW/8rGlykFFYg3URprdq5mQEG/xeYR
O0L0giLhrpt2s3Vbt/dSfB0To1V4sQO8dwTQG1L+bLqapzfXebY1uZCyddeuM/mqQ00FhYjkMIHM
L66KX9GvYlpbmR1fW2hUYA6/rw7WMXoNV2nrjD/oleD9LM1X9bUUr7bhdaW5usD1b7/Rm+OXuQ9x
39gph2iNpRtFSOFPsYtHVdj4AY/5Sw8p+GaZnRlPzbDzl/+S9hFEmFI7FHPjqhOMa7N0hRKgLpYw
A+7sGEmOYG++qdRsSjN2oOo5bfGra25V48dAxl+iVqaRI6jBWk9fm+lYmSnFVH01iQoGXaMrvhCh
fDOOCZBfSwP+qwmOkb+XNKKJthaYgzgLmz7f+NFaqa29Tku1Q+/BTH6ENV3Y10pIHJ98qKpeLdHR
IRHmWevII1Zr4lOsHurkkAhrxJBgFUoYeZpHzbqPqMaW3VUxV8hkEdhVrLWhtGHOuAklcT1Au9Lp
1Lsqec2Fb6J1nVL/zdubwsfYe77DbMvGfdtWLBC2K0Xc5ahcAbuJr7rpXgOb3rglFitN8hhZa7lf
+w2lOTvodlpxrJ51G9rBnfqcQ8iNhHXs9dNOromt6GcXd2bwksY3ZfDLBMACGkuyCMz2fs9HnCd7
jH6KpZuy4CwkoPwnA7XWcleqmIiF7tJh6/RDmeOMRbnsULJLontpQD3zYU6Ogba1TE+pbGFbus3g
tvPNkK2VSMDO8QbiZaq9Wf4OAU/KmA95dZC151q96+JN4HtR4SqKi3LI0N6YE+q0hLBE2X32QxHs
/Dl7TzLySE8XvUhEJ413WaPMKfYr3bwdhJdpvpLLTaqhATE48wrbd6Qu2TpeIW6Xoz/5jkWmPdDz
2NXWWrkXMROzbpr8yWwfQ2QdhF053CObQk33rrV+5ZiPZRhwCi3SY8fCegg1VKo2KZfHzoyuVfna
t8AgkyFF2z7cdRtFuVO1fTa8ZsaLVjzK8bU+vmnbSX0dEPfTbqQJNUf/p5HfNfF1Fz/0/UMhfm/7
22FGLFDaa8pN2K6TeGt0ziSqtpkdS39TdI9zhalWvAsrkc7Lz5oLWvEw37KwloeHKdarDPvXH1X/
PR/ucUBbOgcthG10q/Kn2boTjKeg/zmoz+mwC/27Qn8dy0ey9EUm7RAW17J+S4NjUq+D4ddU70WM
7IL6WyQ99glazt0KdAJigSghLdRrDXsUYS1uRusphzUUtQM2hJjHQ/0QZnEzBcmVXkU33ZzdSdK+
EB5yHjKKnVJYV6HuWcNaM7xKOyQSqyt5Gzhs2lJABzmycW+jDUxRUvpuUE8zauw9dXklVmhjjXcf
rrCbv6Lfj6w4bpwz9wC+C+Bq+RsthZPQYMD0rpRCy3THlbnr/e/DfF2GaxTCatle7Gtr+O4iRmZe
krviI0UPf02OPjSrGVynjS2O6cXXpivfC8fhwLWQuxzBafwCHcrOHKt2emxjEbXrnS7wjHqlVre5
tJbiTQgLiROjuu9A+C8CwJts2MjhkzmQYX2XEdqgf9esOn4yvWqewi2tPXltxFei19zmsk2+ib5n
sOF/UDY1vR7uiCdB26jdlTlvlJ7yiEdZbsTwldSkmgj6ZzdUbBr2y+mxB9dui/1Dlv2orZcuPub5
JoivoPT20SqD1sN5jltW4jXlXTQ5I+Y4HMO7cj7yKw5iwpnOMt1PLKF8hcADYl3Rw+yNo10AP/Jt
oXDa0RF+zjep6U2SY023kZrYJgQl/Wmytlbqms8VXTnpaGX3I6FzcJCkdfbS1J5oz9Vj4OJTx0E1
OaroxcRqhkchXlc3mbZBjXfWcctJ3od8g0TYQDac3irjTle2ZrOfolXQ2eJD681e9MZV41vrOrwN
2T44qUF50clYu9cgP+T6cTN8q28XhGW6bVUHnIk6fG9reggbC4ANLUvFVfON5nMycYsNt1lMqal0
/dKzuDaYgewWNTrn9+vyC+JmCU8I9rG1IWw1lFMETKcrqdyOpklxVV9Lq1qyUQlUjhki59l1IiEI
dnHIszvhw5AnIXnVzkOGoLfpxlgzUkvPNjKiHS2gB0qPDhCNNWOHdpTbdG/T3SVI6p/558f89PSV
T/LTXIWsl5GYUNrG92B2i8BGaWdlfkfDt6DGPdnmq3bTvllv1ZEqiCu8VXtBc6yf5mPx1H1P9tlx
ES4qblGx7G5R0jPQ9bqGG3TQ7xEoDKhP2DiCPcFOecwgP6Hu5lpr8UECgK44pl09aPjCLlrBs5fv
a7jsgwvIRnPGg6o4GF1SugJeFdagFujArxY3UG0Vb/NXawsKbidcV9fqN9IybxEdidfTLrmm/n1R
0ks5TeRPJ+okufZhCqSYLiFNg8nBA07V+/h6etKdaGfcETUi1YdIMLVvjuWr0TEIHxIbCBPuMjsS
nuHZv+bW3WZu/ErZ8hJx6YtQ0unTLYH3hzJDYOGxWdU8nXA/eKEjP9LRbvfaj+BXEjghZ8Mv/yrB
xUheWEzTVXMNljvH/MaRX7vClTdwq/bZD027tKPAcZ076k0TbjpNCwTKTxZYWVl61iNcgLk5in7N
DvWbCpTSupgcKERqtQad1K449xtjn/H05V43URnd16ilVnhCrigsVwgfYUd9CI7U6GDGdPhW2uGt
BfrYugcCRmWTUgfWwg/B6FqSK+b72N9J2QtNRdFcFc2+A1IBiaN0ZCp70VHNttylIhpWik1bJwZt
TNVE9Sx0KtZy6c2CHdz3h+5hPESrcI3Xb2ti4+Lv4AJtuC0zrhTD7du1ENqD5LWrLmNQTyDktBuU
YfjCxCTavW465Y16Nzn1FX+jVf5OqVx8n++5eI80xhzxW0DmAxTH4b6NbIVGc+72MjKM9rgB8u2l
GwtYYuLOmzG4ysYtSriUnR2tX3E/wFVS5ZV/IzioUXbVFi/c0INRh1ItGpXE2VL6kFOpDc3Xudzq
yVPbfhuoy+te2O8m3a7STVMdmxATeOB+VLZLVEqzq0RZW0v0F4+ujhqTQOSz8q3nljUTUS+r3aol
Z7ip75P8R7aoJ5ambT5lhjPqW5T/Y9+nhm6L0RaMcXUbImZGqI24WnebgBKxjhPXo+HvqswLJjsy
nXrci5MnBJjmegFOYsmhE9eK6kmYMonJRiY4zbyU6vj1CCbeae6sAjFr8N+GM5CRbBVE3LvCkb9X
kSPn78KwL/1DDj6Aum2X3Gv6Rm0fG8lTSKOm42Q4seZICuQy8BzjlSUfKaWPxpoS7IxGQUJpJF/J
QFyELaf+c7zjotMDWlqgaN/TK9C1iDEnx+rIok3R8UYcNe63hJmGWxFtm4+BtKaXVJOMaU6jbICS
O1G9N6RvIoCJl8QCTh4hZjzvUzcFz/KAtBcMlU7aSOpjo3JvctNoLhmgirMFGjjxJrvqvUCxsxWr
xSE/KqKVJWwktORvRxzrseoTnUG7aYatWj/m2cPS0JjXRnMIyrU/rwtjX1pbOV+XCA+oK253f51s
wG1oyCcZsz3F61XZ7+X6JpFe0+BYsjkk6WYID5KwK+TdEG+TZGOhmqJ4Vb/C2H2g/utRrPdzEJo3
SnzM9F0e3BFhxuvR8Br08khQKLv+VBTaUg95spfTh04DsbkCbiR/W+ShGk8PHb13U/+gY+crvxQ0
HQa2kX4XJLodht4wERd/hwbQCysMrvXaaRqno95rPejGToxWwL60F/9Xp674hpVop48G9G8w+0Pj
RD9UKv2zF5L4mN/NmjTZ01OX7iQoHOFqrl2xuJHJHyTU0mXn/zF2XstxY8uafiJEwJtb+PJFK5I3
CJIi4b0pAE9/Pmgm4vSWerbmpqO7ZVgFkyvzd8kvdaefmVOQQlO6sIvaV3wpHEyLDfVF2Isi6WT1
XT4eu58ojVt7MxnxZFAikl1ROQZhKM1Ps3gwxnmvdn6+7oysd24NebxnsXEKlgvXTvsjOY7enLhi
6a0QXaLPNa2iU53vV2NXCSzKdQlZZQLPK1vBE6gGdWWLHyI2pp7j2AMtadl0nPqVfGgaZ/0i1ztk
6Ltw7VgpTfsk5rto3ZmLN4YjdJcLXXv70L3JsgXLzvSIrs0mI3fpqX0QyM3Vit/N/mhhPlSuczWy
0AF1MZuMB2d4lX+YB4L9GHXS96QP19cMjU/Q6ox09MykedY9k152YeBTLHtsWM0pvDCXEKIUowXx
hx59ENEAzme2ePQUU3q/bYAtdb9wKRulUwp00tzbXPPjUAuJBE4Kv8xCkw4bVfVVdIZd2zjIx7mr
2XUdA92RWC9A4ra+b/zo1bDs+fNXphobaXhY134nsg90h5Z0kyFlNC0Gno1XugcUj8kRwV3Kmop+
N9J1EsQW7VDQl56yuObkQXo8s0DDmw7snvmErmxBtG3jbUVvgwjZI36L1ma4ufGC2CXgz42AL/3M
xk6vLXzWiCxTUI5eCw09QfjsFFYh0REt3pCFENd5ylh5IOiZONaudocW5nU33v+6QNjPv6XIkRr0
BaM9Ly6qWkACUFpI4tiLjVDinhIwD59Z2vlTTnsUshB7rc7TMhOBxmrqPGYBdpiOnqlh7zoiDFZj
b61/dmJgCcfcsgcoWlW35/gkruekfTZYt4dOtHb5OXkeDPoJV3Za2nUVqKzlc4TGbX6ShT1WAa9J
sa3p62dMyicesYHF4JqflD6HSHrAmSQiJixPq/LUYKJ6nfQ9XhaL59+8mJ1l0++hkyiTe+UkX7VT
9Uyst3wLyooiyRwPvORYJ0Pe4UVQ0QB1NudPu1NJfext4x1SvH3oITqNoAk0t3vLX9girsdXziIo
zqxxak7G3IZURqcHJyaSEn4V3iCZpo6MJNEVw1HfEUxH+HUcIqJwJI20pn0++p0AZ6qjR7xbz5qI
BPF1JvGSdcXpmeqYEIHO74HPMM/rWaYMTyfgoHUhAn8HJTzpd2LnTZqdPiqOaIXrc0n6OP4A0q2z
QBp95rxP46SDgVeeOIR5FAiaX4t88n27nA0l6KqwjfdTcadOJ41x3fQHu432UxlMuoucanmNMlvc
ZYZLfo4mBnP2EAl+zX0rXdZvc4n53Q1Femei/HyFpQaiwWxDgoLksT528UvZ5pumbgthR0Q5pvvM
iYFXTzkpkmRHWDsGU+waOL2j0ZVkL/m5TT9maHKo1YcKKl5FcHKZSEWnGrvGi1E62erPqqPIrqz5
7IFRn1LMRO3XbPnmqxGmXrSrDmPEbKqHOVQlFeGYiDbWrhv7iSH8Hq0Lx76d7/V3weQ4Kvwtzmpl
O7k7eeseHebTEnt5t0NDLjMc8s8t95I4Vu6o/MprUU6h+GB1PrHghFTrPMI3e66f4ayrYp9X92uF
l4pB9dI1HgJ5do8Twd6zbjsOyeZXjv1TzMRC7jTvEiiMYHMeaytWM5oZChubHGRHOQK9aD9gNBnS
DDxp/nZT9LAlusxtDaA1xO7gWkE6PEHjG72LKIh1S56seoOy75iGZXcEVXKzA2LdMUON4K2W+2k0
bE3wGrCOF14WtB9Oh2OF5vizf2nYVz39iG+e3r4t/WvaMbg/ZNDAb933/Kx/mC+ZSLW1U8Wp3vPG
Ts6G7gKfnKtvddypw6tRhVSQBDyRhPlvLqUj+iaNw4vgfWKXuZ/v8zisM+82Ig53xvRzouMcz0R7
sS7ebjwqHE12uITkFfP832+uSJmQzMFbWMhJJzh7nH3gnDKsuzeheTr31+4rCYpdBAHvQ7T33uJp
j+MHUCatnaM8IE/+Xg2vSw9GilqaFu9qomDIHImsW3J+ZV8BxU2dsd8J9AN92PZuQfNJL60HVe1E
jVuJ2E0dTfPz3iXtVZW9AcQXVTsgiPgmGO4sBZHixBhck8AwnSznDbXjo/mKT/VbWDzi6c0Q9RTf
6/aRvVktCz3YDmLr9/JJuRZvS2XXHMtPMVn2OupHXuRrmr2rkS19Gx7xJ/dbvZEPBXVQsiE7bw9A
q8/oCHTJ5S3rU1vC7XQdiBcdQqowx8C80rNwMtvyA78jsre9v+NHh0QAmfTF4IxFcFO3nriyD2jg
WoibiQngxZFuIfhJLPr6uF9kAngJ0vDJCorGQPhO8Cxh3o6DFl6ZKBb9vqMwqXb+sD7BU9TVqYsd
ObGHey2+U7g/fMd+V0lMpzd30z8NaGz8mQOKjW7LhaLQFehJgf8dqzrnwl5Q/dvth/hT4DgAVWLY
+nXPb0f4GfL2ifMi1epVvxQzj15LQ2Wvd2xdA+Mf44c4+bZqd64ZFlyqZWL5KAQFTwpmtNBsCx6p
yFVpI12RWFSQutKmw6aaubfOTdaLrDgNIJTEOVe/9EEZJM8Tjx7nK6Hs092Qu83osjGqxBtbHMrS
V2jY6vNA1IgUbHdDuYfBWNjdaDorU5voKPcjSvLKAVBCxVa1e+jd7HV8Lo5UfM5L1vwy/lADI9Zs
DLawuMIzLPq1XdkfZw+0B51n4JPhnlWh8IQClg87VS6n0yruRlj9l+VT/6RK3XgGuKrmTiTFHr5/
vbYjOkyH/TWcZgQfJYf8UpxI9GgkX1PsmJdruKac6zgI2GxQ33wB3U+8M9HJbkuxGEVs/G/K7dTc
PMtNgugk7bK35q0nUozdNMhV74YzQpRfgbnak9X7k3gZzjVIzH0PHRHZtVu9ISiqf2Cl8yIkZel9
+a7ezRex+fGQx1cjZ7MwB2uwHC1nPLcO82P6OO+VPXJboQhvQ2PfhEuj3EnRQ24x+OIbeOdBSt5H
Bu7PMYUB8saX9R4FG3+XdS5+8LVe0itu3XZ38xdX8cwD0cxsmlE/xh+F5Ql7tXD6o+ZMp4j/eeju
52AE+1vutNbmePd5MkzVqayXRIGyeUhPnPAefIqtf/QsZnT7H0Xs9CQ/IySDG1ScfKIi1a8zr/xT
563f1kY1w+JLTopnL7EbjsHKMRlMZF/grfwJ2oQAqqctkbFfo1XlJ4O1dffW7Cyq08quyYkAyoqD
P3pJX+TaBpY6ipILQzU4S+7IMFobLJEyMhEpR6vS2UfzQYltRP+jTkZzFOoMzXa1TdguD24h+yp/
qPGyJ+Ah/WlyUXLfJTXh6keUlez5uP01tAf88t9wGEuD5hXZcKj+Hm1jzpoQjSk4DNNo1PEgsK9p
pnV21ZWlPq5BZ8ctLD2DhGnd7WgcKWMs73gUDZccGPyPZMSQZh9nv6CYObIbQHET1a/oC+HIK8NO
qIB2sWhc48w+q135iuQQ54YlsT/YtrzsWaXXDxZK4fsNkTI7RTKPxXzWdoGXR/bK8Kz3AM+0bjt6
lfgxslmcXPV2dIHCg4nI3zaoULdF39pXHq+y11c2N3H1tu0Y8upyHyY0mKlrrU4Dw0xPwDYSu58c
IXamN6EK6ObB4IAvbrsuc/87fizLf15jg8vLZjy27Vh/Zh3GFm7bARQOdEa3IUofxxkq2p/RSJve
wMtNEg+v4/BeuysAHR9V3SkTbn4eFlv/m2Pj1+a/38Dd//g8v4HLY6+YJTpF8DSLK+lIsZtW3soQ
cgcYlqGns40E4aK9LQ006hC7baFd8uhbH16T0Vdn0pvOa+InjSvHPlAcZmrL4HlNfkpuwXbHqqaB
vdYwrR1aSqKZLpmMdhPhjzt+0GAiMC09tQyiL4tlJkB9SjjmpxhQXS93xXHB1bq2eza99Gyo6ek1
0e0GmXBSqCj75LplojAyrrBeLDbMT+VXC6ByBrZDDDDv5gf2wDvLuDPSH+N6TeVjl+4M9cBIRLAF
dmRz9lEPGsml7/e5HsID6flbBvvJJhoUoH1yv0pB+wi+NX7eXJU+3WtVCMuryWPHeZKE5ofIQmPe
TNrA/KHGR+7GrzxVhor08G5OdyhcoZnQe48HgMI5WM1TTn44yjLrEhXbCpfD7QvcoTolIVtjQW8a
3HE2+CJJV1pmM8g0d9rtQQEQmIk88NEHRtkJgnIUDut8l1an2bxW6iFh3VdNJJIfZXd5/jKT3KLZ
TWSvV5lwaGBDP2dzoua0Hms3mHdbDiBqJhSNsjU0gisJtum0cNl0X3+V+mwSrz8eNFwTpqKzUVH7
3T2xrJ0sYphCbnasjlGg+VLqNr5Gs79TghbODFs2eOd0Eq7jD/UvdCKGmH/78WSfaOTUbjqV3zDm
Llb0Kuq22raEGegBD/nIOjm7Is9N/GrAHbuPVvNN6ZGr3s2+BmYCZLiGLc23g4B3SLzpp54f5uIO
6ezW7coXQbOLb+YVNl9J0qZyt96ZuBjz5J+EmLGQCJE0WPrs67rXkWZWhQbEb34mi2OVP3jo/Rgt
yu1U3fxuviJ7FbRgeLgZh1vQI2LJ7YETvdkjz57APJ7NT6P3YTrS68Lgau0ZOSsmWsS1Ocpn6D83
PmqoHRtqrMO/MM/aoF/IqqPVLzDe2sVGiVXhGu9Bh24MxwVp+sBytW+qAXhY3oTxdAY0a2/+mnto
xdnhYbGXsoVu8xXNbWWv0XBbw3IeC8PfWmDVLoFQZid26w/81uPyl5Kpb3K9P56cf9y632iVwhxR
x27HEmO6O74DynVHXfDAZsZv/Y0jSccCiTwI0xnLC8WbC4BeA8ML51F1lfw0H6gmpaOdxYfsg/Sy
rvP7lz47yiBpKJgnu9gi2+bvRfCFBRE786MmhVnlrk/yB6huHcYFL0YKT2DffmxTQMEc9tLiFtS4
PX8RL7Js/l+/L6FSJHJvARzbMf0PoiZao0gYb5HpShc4DBwCks9SNaCHl+gNWCp9Rr59e89F/FLw
OCwlAlTZjugENIn9daazyPuF7bqQ0iwFQ+Nkw03vQbUe4ao5Xi+m1/1CvTpyxVogsPuUyZocO4SF
1n0d6G7ml/w3cUF8eTr6X+vicT3AMEw7BvjSNs7zwfIW9iFxZY9wCj7lPMguPLL1E3kRp/IYhSx5
vevKg/ZmPCmJrz+iDLmmu+TjKnBM3xxI8RMSevO4Osw7sd1gRYbtsKt7KwCeiT6rexCNw/iRhMkP
61Q+xjQMBGc6CGfOy2O5613ljDSITZQmwHtt1ywwJQniRxOQFGfXvrCTD4iQkUmaIUzpL88hfKKP
Z/azvLI30yTpIVRme6DyFh6BWh7zSmDsonOOOv3aOPrhFvJQXLamWNhBieyzIE5gPcjyoDNx2nD5
8dd1sL8S3f943knVJhFYRQv3O8UsjBMZ9GJsgfjbt294MBAVTCe3yEmpG6/gZYs/M7Rp2v1kvbeh
8AphxWk4APrtEKmzMZMNKAUtagrtFAGGtkH3E+EcQQVEnjTJRrawlNOyi6v+jmCsuRqfVI+bjVyp
YCzuoWdxbW16BlFzgbAdlPzX2IHdB7WAoqMkpvb6PsdO+9h9R6qbUCjaQGm8cnApe6T6aQLrctdT
1vhGjQYhjF/nLGQeFEd4XJVKtTXGyyONdP6afeDnkMBrEg9YDgD43XoHBmSYEoZ3EK64e5FERzBo
ELU7627aR48sxmhO6waFEMvRt/shflD7H7ys+Qd8QxWHk3qOLRTtJ5FEDtd4/O9tHDfjX17SLbVZ
l1Fti3+EMSbRgDS4gKjJjhlU77zz67Omgp6868V+lE4oRIphryInYXAY/bo6d+NdO5wFw2M5xVtd
8nJ5JSfLzEQQ/5RoUVrwL7ecXSkK0mJ3MxjhufhMyGhUdIhHaIMsVBoWrDlzCX9y7qP7pD8YasB6
wJ4FsoNbvqSlQ2aKPriduquzgNasaj0sUSgE0b1MO2oERp3ZjTMAUL/4gBRkEbzIixO7MuPHA+cw
+JkEzwjCRmXcUq9vhj0gmETlgYvV8lbq5c036FvvsyqIeQUPIBfMOY8lDD/tYomPI9De+0v6qr7o
PgMbtIb1aBz7sHpr2FV5+ptI4o+YNdhtxEKixGJxktaQmP9n0Vyt2tR0oUA2ug0d95lly/stMo/x
lmPVqQ5blcl3t9ctDJ8BEOZJexb/Hhr7r43GPz/Ipub4R/UmMrMXC5MHg21eMIle42cYYEQOqwqt
C3lRNWoXEFOeXM2r8qP0GT+jGlrZ7Ri29P3I8J3mwhDDNfc2pOANVLJ0gPM5umoZ75l9e2VOSEGz
99FO3MX06awbAe/Eg6OR0NE6/avJAPwVvwFu4trXsa77Bga4J/RisivSZWLMuA4fyynzkYTqtgnq
zxyM4sfmBe2BH94hjUEZqCNcL3qH9DO71w9FIDW2IjHJ2uSARL1DDuhlcVk7eEg85SesYaeAEdjN
nq2fNJrKCzRFhwSt9dIm1JgEYxsYDz3oBFzx608uh/aBOs9uS2d4xyEZjH/xPMhbf/B7Pf3nHfnN
fFAQk9LIBo8G0QxieHvHKq1/GxMDDXIsSFta7HuWvj/qD5Nn7Wu/CJhzQuG7h/D7+P/YUfNv5zuD
n07eFcFXJHr95xMyjQLp4QNPSHVcXVownwoXGKxi59Xe/dX+uv1tf377//1pv3VP2tCUrEnhp7HG
kIYfPAqPLRuR993rNj7d7ueKp6P4IYGAcbTGjoQVMhi8OmCahl3AuQmCQ4O1t879F8APeZCaQ142
x7/GWXAonYmweuW5RL91zLzlAJOPvFPb1RxR4PCv/730/usE/c/L99ub3rVxlI5Ctn2h8t56GJ9v
93CMzePtjA9evibYiV/lBwRCPOfakwqU6IltkOTe3y7tLzv2H5cW1QrnALt//tjClaVRxiptHqxC
cZbEmdDwSUhHbOslItFik/65OmR3Yp3UDiGNTeTuI9oExIk4bDbHGbuabRahqLwXbvMxrNi4XNQR
1qfogWaV8Y5km+JV/JZcLB949FAy4G0Cw4DxJAOEOyC6uP2jT4mOl1H4U/1cvS0DA9j5m6RHnR7B
xu8kNQ54rIIfDlXpndh4pPX85a5IG1Dw+8WQdULrJXwCPNq/vWWtMUiiGQumW7Ofk7MDxGpLPO+2
pt2iOBDsWSPZ5JOhU0MewyZfuyMZA+8MbEiTAjOBhEUuqpQqdQXVSWfC587gIkw4O57HR/Wgf2pY
EcGXfOADgLHsXXkuvhHHLz+5nsZbowUxqRrFM0ik+pW8QHkuRSCbB6s7rekmGlDH+7x9RkM4DwGW
synz5IAl6WYGHx5q8XsOTuQUoi/xT4qqeZQ/zetyuameoPgaiSJTmDrSXqW3OQvsBoepgTl8Ne6R
xHxhzuW6GxmdWAi2MAISRy6k4OCJbDPmpLXCSQ563i6a697HAcqSto4uBmUauSuGK3zN3EwFQ6sV
ICVPqpD1f049BxFuPcp0hkMLwDBQKd9QapxhyZN4v8UwPD40eUBi07j667s6eHLpd2dCs0kY4WSP
0L5tESrmE/uZ/BzFzmO2m8ilsxFWAlL7eiA7ebmBBTe0yl8c0SADArLfj8iJP0bHHT2lw5smExlK
WLO7RvtlOYnjczuepfqeBKoq/4z6h3kOtWRfP0JbxztwtMHBViiqYcoM0jg01MCqc8DhnOOx+Muc
iGXo3x5Ba0sdR0bGgvLfCmsctdloqDyCSDUQClu4pMijtBwywjBCDHhMI9A/vb7XdASmqHIwUIes
/aHQKeZPEX55WIGfsSccUvmlgf6T8gWpt0jP5JlTuE5OJp/1UTyPxtlCRMimoJQTz2mrn/jpwoZf
LA0bF7wb427jesOoNXCRchwoEsbw1K0XGJDEp9gyr90DOJ5wYdTZuRbubzCHVf/QcoMaPBQ2DXsk
7WkHWQgi4kNtwOfRFMITPdMbNFs/4MWSu7FthRe7xg4N6HbGGYx4ry3xQW+5z3/vUfUIaL8dMUy+
2isINnSwsjjSEq6GA2iKeGxIWFKPa4AoXBtiX6h3OOUHcFEYJtZqFWcYyw1YFXcNruBHLCsx6+VN
RMDms5C8gr6plNcR3fFGp1iLJ08bogRq0AIz8AaLbtxuj0QFBuKgi08FZ86DtNll9T0F1K5Zqis+
mXhk5/3wVRUYCPyou1vrg8xBhQWhukbtS4aCDkEwBouMVc8227w14OX4Z0wMJ26PwsGfQegSifDp
bvUQ7RPZjThKg4fDBL+fcduQt5t7Cli/4WMzLbZqA+UjSod8vFjMQBH4n1cialdsCX4M+G893WII
p13MzNK8RVzPyFP4g9NnKvizeMfoy2rvEubdnka/RY5AihFgCJpJkXWIRFrUzgxj4Bq3PV/T+Jmm
Pq6lLrc7w4E1mbiiZjDikQgW7Iqc0TwcnfiYNA+32756yAPtBDHUVk/xFHb6Xp/3i2JX3/1RRo0j
BnV7yttTQ02aHibD387w7XjGf8CoMRkel5pUXidGxYY8bFQvNYRs4qv1XmNEar1au0TlSV/dgXkf
VRm830CDgEpvg9N5ONjQZWquwhri4aijCVFZuu0i7x5WOGVk9xuVq6I7mi+qSEG1jYE376skW2pw
e8gihOsNL5KfVruez8a+3/36Fdc7CcViuk9dFEzDFwgXu+tK6AOASC0Ec5YmJwJYkEKNndzR8mat
19zAMRFmOmJwm22fAGHEMrbXOEZI5dw21443kGkH4hVsaqTorvmZJa4OVZHZ1eY6vjM5Oxtb3Ivv
6Jz4IYmDlmm8Q4dPirwp3d0iz0hdrCvkycioImqXtymHQSPTYrCLIDlm9I2lBxoDIQyvo9Lnw4Wq
hE/uzOqAKvPnJCP3cxsSjlJff1OAzrFliI4phwPdkeQUxbOASozBF3VdetmEhdywyevZcm6oD8Bu
N+YmvPnwVBbWJNGth8el26sNBG7RL6y9tFMDW5u/tu85ciWa81eiuXJS7/wVPXXuGNGzMt81cxhr
iNMCTbiKXZilo98zAyGkIevaw9PdlFfiqWp/XL57ojJd4TEBd6ap2JoGv5r3t8htnkgGw3GiTDtd
xNl9J7NDkcfYtNwm/Yun9lfn+0cPYam/InDwEyq/IV+y2RXERuC1kxRPRvyLwK+2C6Td3LNTW7oK
hec7AeuUYJp2Hfqqfo9Szo1hd4n/up2Ye62No0pz25BDMKHooX00VFuM7BnpfA+L4BbT0zYLUmuQ
Nn5rIMLwfvOrMv7CxP57W6T8G3bJZMp3MmQiYMXfXCyzZtZqmtF9T/6IV0U7qIsNRSI8DI/NY+61
FAZUMNNh/ZFiiqZ/iCfk1+66sikJnaM9XnO/QI3007r+TRDOR/iX85K4WHYnavoW9vtby7bWSlwk
Gf1r9Iawn96V66sN+5SJvVkdQz4iOWWhy7uuOzF5yuJOWs9luTFFM/I60l1IZOPRtQiWdpT+JYPI
GO+7+DomLxl68tMmSLOXr4jGT5IQ/Aqvk/SZqqBG8ytCsqL7oQsMqxNpkc2RHZqQ9cRy3F4t5V2o
duPoyuStPSj6HmCpq3bW7YgKLFk84L7ZgyZGBEGopG9+yD80fFbQqXvTi+5jqLI9RQbtz2uF7ro7
Cben23xAfDdJe5nZh3CNKag7d4LuYGXnp1W5de73vLJCGB+nQ9E9qNpVm743iATmJtSOa5gy8ELU
ezCjCNmB2ozDUL0MP5LvRIbe0tKLrAGO0WRE4W1lh1nYjH6cohLw4u7RBLksHsCrFAJPSk9ad7fb
oW13WX4iprMUwoUfLR8qsqrjo9j4ZHkMKJiZoTLiXJGn5vc3xeeIquZnhFk6az/krwQZunUtJR/h
VE/Bm/068aL8SZgxKX2NKCf58QFjAP2XRHwIO49qp3Ckq8Boi9C9dbB0ypZjcLKgrGH1E4U+x9xo
pzQUxGl17sh5jgL3xcKBCOzsYsZAfngcw/RbD4TR6WnqmKEfQJhkX+dUeJUnn78GsEjBm8dvbt3O
RCjo1VQMTiTkKlwtwbZY44EvrdtXgY5tpNqhFmMPe/IM3VAsQY8Y5HI7UHnkbt85t9Sf8itHV1be
G+riCJRCJBR+PvhG7mAB0z6XfeSh/jkO/raFtd4vzzdv8pk43HzPP4dwLjm5yIKwu+t01APciN/N
ERX0c+1hX/GRdhMUTGvwIIvgFDvIyQ+F7B910w5iT3qZnqET4HR2aD1uwBysYqDV0ILpPQ3M62bE
XQk9h6c+0gFsbIp6QBzOiPPAxMV/zsbReEyOxkX+rr3qKTkJh+mzfU6Oee1mW/bD7BpcclvHBLl5
IBzkIDh853tEkMJpPFIeaAUNz8Dvc3PxS35NVz2Ag9xZu2TXPs/utu3J8vU9EhQkwAeO1NYx76RL
eq89NLsN/x9xRuAztbVLHfYhVkZYTD6T9pmcngcfJPGUcBJv6m/ELLVb3A3f0juKt+5AugH7HGlY
28Zd8DMgyXA3RoJPq98lvKtqwDnfm3bMKeOQDk3xbR9uUC8DzmXZI4yaN5IkWPkjRvBzXmD+1k/p
NtkKL0neBdoS6JafvnJ+131QKIBLWBb06jQ09wJo5d/qn7SVt99Pmy2hm8RO1hQxM/Dr/0Dq5LSx
1jHhsVSDpnRyKty7+T5cpHANUbkCUw8wLQ43/AjayeDyl3mFDP5//QCmqVsqILL0B9BvDaZRls3W
tGu9p+Jy8F2W6+THSH6NNVTfTou6kLdvk3D6bbmP0IAZ17rAv76Lo7OMOLnwcySeHkYNIl5y5Kab
ag6egJaTPlXx1PROxJyGAJnV8ZiVzcB4KDQnfochqqzPIT7oN3cleEjCAjSsPv1QxTSIU17ungr8
JqCnkNmFS/+LCpAcbW1l4S1wZPEMapixBo+de1CKbLaIj30adqI/NJdUCpPi/YatfQhVxTeiD50m
LBlOxcwZMzpCdJFWVJJexiafxSN+vdrhmw3a7CzB7wxON5Hl7WccS66JXcNXGOnFFp0HtqDkVMen
TR9PUkoZaMkPBFcdEIdjcCIwp+XaefpZuAoD7FocVZ3wyQltUf4Sp/hnyPxGiSkNXi7zwD00lr1E
BwMivPNhUCS3clEhcJ5xHTD/2tmneCZ62COsXL2LAq6iaW9a7Cy7g//SfQDYBqQgqTJ4RLgsdLty
4vbJFQnlpu12Vi9jVvuWfUtzNYw6jk6B9eZ8x4KCiGazQC++3Dj6tcXJ0RMRcggTd/4/i6uXi4FG
0ZVyvgP8QLFHLLO1+AiPBra54ooX1Efd+uycBYjV1WGT0cx7ynzqyUbfIA5ULTka3HOGV6RngqTP
syRsAfgidkZzSJEf1hctOqvW+wzKBAHXNRhe8Plci9rLlzOSUWBpULSSW1zMqIZ3OBX4OvnH+lXK
ztI/kDKQ7UmS1YT71LibiOdJXpHcEbaLlrIULjfChHTxudN8mL7BB4bCqaOiCfYGYtZ4UIUxXHFe
SN4WdUuEs0RkZJiCSA+AolDcaByGdN/EZGlu62/6ozq85OKDagXME3GHGgRzzeMGRN8El2VQN8z+
0H/1VjMfrIBLQMMykhuFnM6r0Bw68uKvxT698aj7sn5pclQsD2MIzwbyUeKQgE/mmEUJ7yUhtcus
dhW2uQUHNepRBGldkNx2+PQq3dkEYalrlsT97kYA7MPSBgOOeAPF9FZFy+ovkDbbW/9SOrZf/0ft
sqTSrKUbpQOnwnmzxzrGB1wRY2Tmzh/tGmS5396rz3g1E3OXpZAKmZ8GBq2R4BSfkOOe8J6gYkWc
jRa7YFBHU43VQesd/TV1crRuR4UuB6uCtz3uG8arvhKvNHFH8SY5BkiUu9GAHuM6CIPyBVlEZ6Zj
yIJWMF3ltAFW6AqHOxQ6PI1I/UaLNxzg4p4+DK7MHegsXXP4XgkEYO5p3JETAE0m8MHoAHEAomin
0e1LLOp2xuCBQUMZT5uRaseZM/JacGNhO1Emukv82nGtyfxHxMpj5BrXvyUL/VKp/HFmqDqJP8rW
M2u/TSgR6VV6blTQfkSJfOfnDUHSv6jUOGjMoLmyLgP8tzhRfdgUA6ZL6O1jo53U4dLmZ1E+dP2D
cSMjjbonwZLUxz5j2Wvy3kK1sBX6tfrYdJCEMQ+bTE0cDrddhjSIIbnAxs7ot37VePS/pph0Hkct
MYRA5kSfRGkTnVaLNGyhYT2vmINMv8jAkS+8RyOb2LS/hPfI/2J3hb3432vx2zOYxEkvyj3PIMjg
3nyyLs0O+x0z9XjaNqKXx+59ZBE9XgHn9tgF/3cN9P87KP2XZuePm0FajWyxBIFQqd9uxrAatdCb
jIvcjMHNdT82aNeBz3xyzQoMeLQipRuJr5XpzfhYkYC6zP0NucxkdKJ2weVankbrrlkADAYf7tod
aSWNk5q81KLTUjd6gix2lRms/V41NvlWNZ16pXA0HWOhT6PaZd5ImcBm5ZdYpFGNkKtBmHeN0pAl
EkeQthGLgMgjUc7OILhdt1mEBOdmeOLEgw5mXJ1Sj1mHPg/FRSv/2qEJKk6dvIF0MLsuvsFhAepf
H1U1yH9syg0k+KjeRC8ZdjH2jiJxp9gFVYXpQOcF0YbgWXUzIeRDo7YAtEVC4qPYBAmRT2V3Zl7L
gb82KNDvdRR+gLRQxyU2WE8bMKvaibeiQIf+dTWZLj7EOhvHp61XzcCTD0gtagcbWleh/fQr4J6a
n86O1w3tA6lPbu+W4JUvcA+SR3gk0rYFEl/fjd74nrw0gA0ZdljeaXyfnIBAtpAYVWBWaHwDZfYn
gQ1CzPnBooVNQHseMz8NG/yTjS4ewWLFcmfTpCd8SA+mk0oo4FucQw6cYXLIxVPPNw2n66lU9ivz
RyAnD3LyxY+W/DZGNs/vARFEur1lzyRIvYVjjE67O00ojGKvU1LnhsJ8h0Cf85l/zaxXDoZZK6md
p7G8LOPjrX4iqmEi0hBFPyb1W30yyCKJ9xkgeO7cFLaeBC1ZXcW+jE4yJYzFGemFUJoa9ffoZ4K3
gkTxzDYeY+Dc/zDEz2Y5wqXoHwIGmZX74ymrY7Z3q3YQlpN0O6JfXLLPWQJuVXfEhq7VPitPlHVO
YtOZ1WANELU3BzLOYX7qi5Bh80R4H8r9ea2PGsmhxFre3rE/wLo6TfGM4k3bCxJPhLcsxGM4CxCm
fop9DI+4BDPPXFwO+b7aJZMnit7Quvrs6ehoIseEUmcqb32GRU3Zt8KFllFmAez9p0XaKSrfFHjW
DI38h1Wf6+g0db6p/A9157XbyHqu6XuZ8zIqB2DPPmAlZpGURIUTQrFyznX181QDxiyr16zGPhzD
MLwMd4ukiv//fW90BVYvijP7Q42FQYUx2ZD73leu8W5wj7IqVtvy5oQ9X95+03npm0QvuKcMa1wd
03LT+y2WuG6fpiyMeD3ajWptVAzOSHgCX6OXsie0cRsxc6mpV5HeEvhtukXFvQgtmfCBL8q9Rl4n
V+NdGH8M7XEEUWp9RsGYZNTe4QRITNukOUt2a7B57hl077g8+De2EJuA+H/GjP7OqM82IkoiqhPY
4V/6oL/c7d08RsToQXA2E/qfejMcrLvwwPfjnKKLfmZCj73gawD5e1v28fkVqcmTcjY/VK+6y8wV
UYh/YPeUvyOR6Yylr1G00CT9BObgVOpOkkCKqm/j2eR02zJ/3sFQwLFdoSoxBIY3Ap5YA0Fg8BwN
NpAEUvuoceLWW2wy2Kcg8nCgkArxLrzUj5yQQ7HGqQtJ/Kd7+tfq9NvV8JcX/ONuUsp2qISYFDFw
ITtaDwf2EYhEzVdckPfF5fnPvzTp7z4hVdZEiskIOfxNOx80emfpaWsRrJiRz9b50pPB/HKNHkSm
0vzLPFKe9aewvr8dA//6U3+ITcR8ULVB5acG13bfb1CFgCUGPh7Lb8Se28Xa+of3ufyNPz9YlXJQ
FLaySQnbD8xQykRyYCPmCa7MV87Qi3E3AGxOj9ErUMUZZwNcZwBwvYru/rQxS+pvIwdNf5qiqTrS
CX7+z+qdbOwsKa71ZeTI8To1GA8xvGmX2txEyf1N9G8opDijOS9GliAPNg6DPaA7t5TQnQM8nlxU
n3Ab+N4xel3K91vs18WWzgucbrrwWcWnGvdt8iwTMtcdhPbUkUtCONIAEkReM3EAQAXbX/AcnMOq
xE5C+QaKJwfVHUzYkmjisufxFQglnKP06nr5UV0LGOdtrk37aeJ5p905+SAJuyRTB7MU4WUOf5pa
3tXQ70goD9GtM9attGv5WiQPw7p+rO6sbxjF5La9Veu2tI3umt92DMn6Kj0ygFJODQlHOxAsg7xW
HtQLetVI21N60TYfYubpg1fK3kjhJV1dRBYvELuIXS/2hXHLJnkDCSH0YmGCHdABRCIE3dMytKsT
ny0nP3MCDqqPMe+fnylZ/E0R8+vXSp0ewKlEKu4P4rZKAn2WWwku5ZXBDLFr5xfwUBhVl8yCle4v
U6W2ji6sxzZCJhN6P0akuQUPjVgDBhf/ZYndL9sSBYL6LmIPb1BCONPFelBwCDOWI7WoHVAe6XaX
NuuGSw4StnbjYUuGHQnZSrUOTV8K3lRUt0EDc/88Y03iqcBEN7HbOQD31REgk/wtvNRYVk4J2U0a
klhdOSrc49C+aGYAgUOPHuVN4Qf4XQsbunK0Yai8RV6TPUrHdNVBIB3NlfzM4ggojIFl1lamtofH
TOZTKB6E7Fg3e8rbYMfI/TTvx3ktBwgJXsfkO4Zms/qPfIaTIiPBqa/GK35eiQ8PfwIAC/kXfnPi
L5sZvwVfv8OfR6wX8jMLCeeLKgNGOkX0WOK2o5t+ti1yMrQP00lX9DAI08a6nfoJ895WMfBGey1D
GXHgyWYyuMLXCUT4qv9CvFncHMwFxJNBOKs7PDnaVlYOBiZqMgxvrg4GNd7nna2WtpLtZYIcoLuw
GYCuMEOnID3+reps3PvoxuF/CWEZOEPxmMpv6g6hYQPO6WXv07uSE7uM4cz554cPWfXPE215+DRZ
V1Hx6Co373+u0l0WR0U1cKaEm6whjC3FjLwbBtkBwaROYmjfZWAX5PAYBfjlqhtcjuldfaemO2IW
1+aL7lTO8Dx52P3ib7IWkwAXWUWStpcTxogIYnHwOjxtQ7YBX1CV5xsk5K0lHcAr1eOt9yxsG4Dr
9/jvIEeshxJEzyr26YDVgBztAwXQYDRwYvkOfyJp1+gQ8GZvQsUdUl9nuJkRkr5N4UGnjpuHQl0r
T1XG/ih7w+iL2T5jfRmeSsPJMLRzCg0s2/Aj4VoctxWN8zLfDlaTFzm7zxGjYUITrxyhqQ1lzKi/
kujl9pCaeyK5AZwxvae9t3cyPtcni5BokQZAuyjc4XCjh6s9NeqxIEMaLBrdAY7RcadfDQu6nJT9
z5rhUt4Qm9jrB7QomAEjX38YrR1jsabu8IPK+kklNhK5E8JjNDzjFqaD5PiZcI/iUTuzmUibcXL1
xBOGO4Mv9+jLrW3yBHPYknbCQzZNJGh7Sc28atdduKqYX1nwpmvsbPgR4RM1feCGprGnSnAlnrq2
WuU7xTjj7Memt67MTSc5Rb4n9UAeH2CzOKWRow++qNiCj/rVSI7Jc5nBVqy0ep9Fr4BlynwYv2e3
9+fJj5lpJfzoOOk6N0w3OijsDYEYaG15jkwf83XEzuTIHYojQuFJelmP5Fduep42dDhKs5e6xyp+
zQG2ouPAW0m8xbbEvJ6vI8JdQk9j7+SXimJXOADKZ0ehuHQcNOMqNry2ug4Ic0Mi7FlgIHtCzFdv
A7JDCJVuQ5CmlvpTs9XEc4LSQV4s+KNbWoAtl46cAgAM2Q8+SDCgMCK8I7nJloGDQ5vXOeCxZUes
2DvjVaNtOSTFDgCV1XsD408FkuCtm9Dj5GxrLqCtSQo8QT0sA7evsOcv2HJEBCOprb5lELGHYqzr
jVWcPsr6zrp5ov5g3DyzOU0crBRkwcMo3Ys4fAr9RjH38VlpsfhBq2FtNjmDZVt2UDLje6VjBl8s
HDXJSwUfVIzjA6c76VCstvZEHYKrao6B2kO2Ecjmn2VzVvb6FyHfBquHfiAJBkAsu69Pyo57D3St
4zv1MD73HzNwlWjzZntrK30S/7ySluvTj1/HyG7MdfcQWKuodicNUhOtSi45E728kfJIy5WdobAu
q83NaM9Rdf9H58Cve/I/hjOOMl3XRUhdYnp/axwtqGfIZzG+OWm97n6Fx2Q3mvL2urGcsAr9fiz1
AkFY6X0HsmAQYXJbK3fLsbqCZAbXZnaHI6N3ZzMrKDOuEtKA+awX+7xcc/GKAirjxKWUQIM6JPXe
6xGOVG7Z3uvhvbJoakXi5CXSAtYJIUpEMaJlc/tijTocvZ/JResCBdarXt2ky4IOUrghBQnTPCRv
YpMxSCwUApqhcqeQb82qJ5a8/bKmxWAHuxnEry0UG2BHvaqX0FdHdURvIOGTCoP1xASzSNm9xsDr
uTKf6xUJCqDQxImtRKgp65MGCYI/VpQqEMmPuIIvb7yQnvlV9lgEoVpQ0wFby/xJBseIIE54MG3B
cdt4R7wttx46f/SlnYVS6qQgKUb2gclh2uDoD6YdRQemS/ZSxaLGG6EVLIWvk9u1AWa0qwjY5aqX
ESBEzmR6kbImM3XiZJ3+cLVJvwmffzwOy9j1l0UyU0US6wswnhEe2qb1UXJGtCMqYU4og1bpDrc9
smMhwXq24kr655tV/nVz/v440rliUDlryeqPXcHUm1y99fx89cBbHh0CSPYLZ5W4EW5gzHfS/Q2K
NrbBOFeRd4P/AozyVPL7OBIfsb8tojpv3g9+uyeRCL0e91C0Y0jeVm8iZVEr2Ok7DWYqdFMUj5wh
9el25tljUsy9ZI3Ub00Xz337hGbBg/S2SRLZamsiO8G6aSc6TbPdb+oNWSTMGjZamR22YwfVwRH3
w2W0L9F2OEZn433ccZNjKza9TnCKe0JSNkxUS16Bdi7X2SbA/j27ikv56PsCno94WXzlkuw/5h1g
uK96BK6g2QQXY6xBgeKhjcoAJoDKnszTDdBsw4y4/C+COzxG3EZ3IXoy0iLETbYhQ+ZJczWEO4A5
nnXGkk7PQfJibiw7f8LH7ENOb9W75a81toDDDKmiE66+YgIUh9XgFacMoAc3lI3P/JweZNIrp+MB
ZUDpv+h765BsMJ2vF/cb0Ud+jkvji1f8Iq6FzzaHazKcYRvcJe+VmxwJgHLys7VBJrW0R6JR9aY1
AoyAWJrBni7zyz8/SxLqn59jGjIa/FASuyel25C2Px/mckqlqLecpPZyaU8InMiplvlmtMlRquDm
tsRrn9/1NcVsTiwKTtmu6TiA3xtKH+FSDM4gC9Wqa97nriLO61p39P35iF6E6mxwmw2usgx9+YOW
Ep3lTC4BlMfiSsSJQNApBizHIKAYydyV0QM+pXqFGUfgxZPNiLwBJjzPDrQ1/4/XDn1BGuzAMcfn
YbKj7xTACMGDWD8BVBH0BYrCz+c/VbSeAqGHgI3m3YyiQKi3vCY2C8mx2kVRF5+tJfD0xst5y96y
bxRei74NpVZSHWExUxGBwORFeLZajuAr+xtu1eYyvQLmzS7ht41PUrnT4P2zqoMRXpJj+lnvtXuZ
/o9pRXH6OubkJYXhKDWEnZ1UxNl0f/sCuufAVfWduO04u7rKbfZ9SfAi6Ql8ZbWraq5RXr4376at
H4QNH/F4Z17UC6jzab5bQnklEPBPxq+XJWFpPKsf6spqVminRbLIH8n6RKJoowV5YOJG9qRlDhPq
OvZZtsEZyS7B1oIvdZvdVWuEBkRpZ0hc0No6qE8WfvxbN3byd/vJMn7zoT3c+QmILHRwGqMop5ia
vKuTpYMKI9JbRVtzkxlufN9qb/XNRwLDbxp9jVUCZq5HyFEZvqsi2ztpPHptwOiLFdQv/LlTfOGV
AOln6kGmiMzdQf+N13Ib+t1T6czedF0uNBgdZobcK0hMRzHHN4T5Hfkx3HF3MBdpfHhCzI+uDwmh
S5oW+W3RZmIIwxcFX4Rke29tk8WhdJqje6Y5dzJXJfKb5bsLG8Q6TvjFC/a7BZtFq3FE/LaVjzmc
6fCRd37fuCxfoogW8qlApMVvBVEwvsw98wg8vMJHj4HxPYRx9nDHERTcUKd8WkQn4z1UQzGtkP+x
pU3GIuChnLRmlw49JI21sJbxHRN0j8iRPw3vhJSOWPAPdDs4mtCeE7UJYYdUx5kc6W3Q6cbocZpI
29ZKWCPQHEHLkN9pPg672IXVJb8as7E7ep24vkmHQIK8YsfQVthbnWCLL+nMek3SD6gIzGMET8F9
emKP4VRqSCsBRPQw6SKpUx5aVYeUa3yingh5yxGpUiVxWcLplu+CTTxm2+xQCv9K0UKj7LMg4F4+
QbWdyLmAa18xxdrpWUeW4qxxNote0yC8bnC+AOatu2JjFLgLr8Z0zzvmuvoi079EfcOJjd0E7qsg
eAZpEC0ANiTdaUmsSoiKtKtHc0Od0IF38InZ/GtqKcqc9y1RxeG6Kd6IqGabq47WpwzmgSpD37Lr
eQjLMC0p95NtKdcIHxnnFzdqkt5XyTrlpEJEvuTcKcs4ZV0JUrUF2AhzEYfPR2akhHdoBv4csYvk
5GuUXoPMGRUqKYbE/LlEdVQ8q9/G/ZLcsCggbn6O6EGFJsOnslHQSdWYCKb3EHZmMfnZWXdBrx69
MvyUfkY0AgJ/AJ4VGABSGd06BdWaE2Pbtn7auAu1NkRrwdySwkn/H2JfkfjuHWsjnuHovcGTXV7l
9yQ73Ea8IG9gpvg2Mc30CqQea2h21QTCknyths4g6rfcE3PJ2LISiSQO5DWPqYEbfZHYo+5eMEgm
PwAKLnW+SbcYzRaKJa6GXnjkUJGID0ZNA3/qmuO3lrj1Y+zenklDgtaSonURnEILwH/fWq5cOjiL
8o3crop3UuogqgCUemmnA+g4A8GOSy9LVPjQWcsP6cpv1CDJk/RVHwz0DRUDKRmXlrPA3bbCx95/
C5RuSyW5PrvlC9V/zdHHTd2xMMGQhYCn9zKLsF1Q8CA/5olLVtZEcAGm74r7rt7UGKS3ss3w4wkI
zaolPVy7nRMqo18KZdsJJ3i8bmFdVqWxwYSXTevkKe0fgDFtGHbZ2EbyRZYuEbc+QTkWr3IPAvOE
xZnJAcH7Ts9hE13RtF+bbN31l5A9yLDpyEW3rOgnCtnRIkeGkyDIZJfgHPC15+mV+5c0zZokO4Bh
ThvFHYMTeYB85ck6b4Z9/9hfqA4Awk3RIXek9dLZtQSVN87E2uqRb9hB5eBF2OvF3aDsf2mWhWQr
o+5AlZH5hbIb1yy1RB81ewRndphSacujum5zlyCXtnBvxUo+RV/ovpiE9mHvBYmvqys53fSzh4gT
vhK9K78vsztqwTqMfdFXXxfoeMMNu4s3ok2KAB83d+4h5IylxOC4HOTJsX5o9/mpJRGPb7y0o6t0
W2/gVgPlIVrnXvM1s5ss6sR+j7Qy57JH6u0HW4Mb4mlcGwgp8mM88/9HNtm+YfL0DRcnzptQH3gx
a2Ltt8ieJ/IpzWPY3ZXDeZI3i3dMCfm2wN4Jq4wvJsAzewQtuwDhpLBeM6zvbKfEG4JAkxkFPA50
ecJmLPEZnxEiOVh8Zs0lk28Q8UV7degr+DEkflGq3flitM6Mp5LtqCDaU+NUOUoeBhdEhNG3DJ9M
mcXdLB/AMlHddqSPejBgSHRubzNyHn7XyeMY+OT0zh98sgbYB3QkYTqVR1bt2C8SO1RbGjhSgjqt
J6rAHWDROpfbQYHlFuzF/DVTYYHGeNcI3lTcIRFlrkKb7y5FjmQ9KM6YbaZ+k/CWuPYI3XSTCwos
/gxIeHwhiwMGPv7MQEbW5fskv0Y3KvCgwAcuiYrfCE9qfxGro6YhkKOOmxHEaYUtQbMzYVCRvoNI
HhSyHppLzyCGOO8DHVXCyPNOM+0CiJFKpx+IuLySiP5AaA2ngbYJ7kYgr9LrR0KXocPu65KU9jJc
hXhjU7/+0Lu3IP9SccYN+wFVHe+kl1ZF4Vsg9KjZqi/ZeL6FB2aC8WVR0KCmCUFeiLsGp7cz8Zmo
EIvZHRIe9zwsBxuL8jTjaZgYYTDRcMydMpohGXYiAvHsvtkJ5I3PvowOKEVRELkmrViVGwjXKd7R
JRNCoiIJfSNSQBuYQxE7F+/x3bxG/sD3JUpWgAk7+YMgksxvXjrH2OqfCanEdJC30rIxQdtzxNAe
RqYe6aKgz520w78f+9n0PCYsWRQWLtgNw7b0yAdTHCkJ4CLvzrjYpeatwx45PiUKrkE6AJ4IZrP8
mYYJVD7UG3AhW9VxishV48pHRESOND4tm5q6OfjSBKD37z7Z4o3mdYCBa65kIim3ZRa8dptbZAG3
ltdPGljMS0hQUeXD6ajEylXC18DiWTzHRHeRA8RsDnfyVZL262Ky7pHNwGLhoQtz3KMbQvrQz6k0
Cc4ejTACE8SNGKNpk4o+nz+T42S66XjtYnZQik3sAJPLCrU5akAjpmWEwMiNGe10444bTaMahaTa
4ZrOnyLDQkO8zy71sNs00W4s74uPKGCdwqFn5K+Guc4jt2GLjFzyKSXsfA6icPa4cf/LnYucGaoP
heIU7m8p+strKwPrHpc8W/YHDTF/u8/wMJUYhWypcKTRJVsg2SQ9OjnSf5TBJpG4zfNFl5DAfCmU
nDuLCQBXdu6aKSXpdiR5QsV0u2QojfKdKR9DRJsmshcIc6Ld1kKxFW6OxTc5sYUjr50p4RXbnD/a
sbTRAfxNe0Kp8VHhvVsnJPNhFDYhHqg+ck3AiQmNxWa2dsNtrcXnWQSF6x/U/EHA59MS+ccrcli5
uct7ssN8mmU7ZMkVeyjiV1QpBmEHT+170zwOlAW0rPjcp/2ZEqbcJFrPs+xZ9HsEfUKzI6YANBnC
BtNSsVa0bb8JbZ53jUAw4BHEzqTS3eCHgA+Zu47GBTAKDfQ16Fy19nuT8EXyeSnTWAfPGRwMDn9l
T7m1OXsgvzcQf6rAAdaGyWsJRyd41NbvFrNO79YtVktnTB1r3M+aT88U7lguBhRBzJohY8cVteLA
nMQPjzYDKxHsMV8tOUcDPvLaMOHwLXphuyiKbYQXP7+tGx1LDikx6pmUEjSTT3l+MQx3aHcJLJLO
oVjaJihUeizxfpqXAuG+Ib7GwjEnQl7bFaRmYK+Kgb6ptrVnbMLdJiphDJkHQ+2Vbw/hSseJ+JYA
lQo/NM5c4eYWikOXPRN8SOsi6np+K4M3LNewb/a+KWxpTypv95L8ksdPN40cEu8XCFdKzwrCfOJB
Ew3/wQ4p+CCdyN2BtipsUdgSVX1tup0xvATZmfyAmZmISedr0V0wotf1qlmXiw0cDH4f7q3FeI62
fbFMJq8RAa4iR87qdlbPwROji3zstvqZsFleOfAfxSJQSx3lYedRu1cHr644XYyvst+b4lGnHKoR
tr2+SwwgSA7rVs4ds3meqjOuTOsenY2ub+rmGJAMTHizRObJwfCj0NfFk9Je9PqgCgehPlX4dSOP
/p2ueC4Re6HoAvkjJME4EcJIthMNX2iXXhFzeRQFBJzH8u2uw6lLzHfpoW60RNZdf1iyo1G9eBVR
yyCKPCa6l0mML+fA2rQAl9Nd23hKeUzRsFl2xmpe+LeP/rtb3CfRfCRkNr8dC+X7VrzAJFOtNeUv
A7zH0BFp7zBOqPccawPiVgym+K/gYIh6oYz3WWT7bfgunBnUqogvKFu/+ZVbT6l4DhLcHPFzFvtd
sM2GQ3x7CIGElzhdJnnkFjftYk5P6gNSnWJHElpthya1W3uLd7f82tZtwN97rxqbtrnE0kOWeHLn
ZtCpgzuNDyYONawkB9KXgVQBUalIB8LcR/HeGgSkt6sEBBcFXLtfSA4CK1LPyE8wLLjeiLHUW59D
4iFvVXbfNVeY4fDgonAVfH4TuGIY2gfQZB95C0lt2A/yI0ksLC4MU337Eut7nSCOQHos4d7WLQr3
AmHjisC5yCl96RQ8GfcimoI0fkVZgigTaI0QD5Q7bsA+u20AzbHPxNtUOYboC/h9Ub+V7Xi8aBID
0Muz3YxyngAkMuEC9sg9bg3tykqGsC3X3o3ivDQcCG4jHmTk/SIaOxKpoKT7veZRyZaUV2wTFj/8
dliwqe7A7G9Fr5PoU8PSMs6RzIpBxzD84A2E1ZYhouOnenjKyQit+d1ebhUyHbdezvhNW57Z9wME
CvAni9YQ91YsrHru5mHXX/IL0pJTfGAYv8PAjrHjkU+d0F1GR2pCwG5Tr3C7dwbR+VEilNt8pYhs
Ib/T18gZSoqOgTW9nGRGNFhagmu498rhIST6KfrASNIFf8CiJfM3icECH+oLhKhKqiGLP4x4kTz3
3U3F7EF6WLsV6o2Ukm3mBA2i0V2kP4+dDYAA6zYUjgWwgFYDlwSzuGHnOoUOVO9sNfM6ssx3n2Fz
BxEtogeE8qgsRy/vMVcq5qEBpMkK0A6nxExGUeD3tBRXCYS1GA1z0u0tCJ6n4kQSKNJxpA3Ks+ze
hCuVxkiv6aRYAaTodxSyCK4oMf09a1syxliWF81IkOEEIznJ+DIDxBveTIMAsxb53VC5ymeIj4Xb
nf/eOYunLL8QnF+rngSsjkSlO2h+9Jl2iGLcyL+xXQwLV8zgnd8lPj/NAHx3pccKcILkww9QFPEo
Jvt0RtRt3dF/V2oe6T4YSuVuGy5cJiAg/lE0n0TRgMzLbnVun0Z8ciQb5DayJGF20NEIIaZjD59f
L7uJfuQFi7SnEXpxr/NFcWoXGRuhrxjxWYYGJ6dSGtno7NV4chnECj8ufYuvPcZWxOP45ZdgxiWD
lUepYu8l9hfG6X7C5E3DPGjkJvMI8fM03q0zqw560X+Go5W/c+789Wlanra/MiuT3griyNPUOpW+
09nD8FvNrnqdgGn26X29y/baMb7Pnwgou+2rA7JDl9Sr/HueVuwfq/4RJAANt3xzlD9g5Yr+t886
8aIoo0WNx/2HnMZqkyCuFi1aXzkoXZVPVvITEuTH4hWNEuJl2FbuwOTJRLphR1e2POwm0nv6kmsu
Yl9abiqiS/goL+mBfhToGoyrkHmLlXzN5suChBYGG57JMvdSvCpkoqkvpsEuLtxbtH40aNAJ1tmA
PAYxjaWrALoBjvGCzoA+TyyjJvMkDGV4onrB3JAoa9TPooRxLx58hTvf2I6ab40fan2U2nupcUKN
rHCuYQpp+Dnz2uivEHzJNV42Jbpql6DxFmB5WnUdeZIgpTdWAM1WTV+ghWF04u/FnwkviwToV0xs
gDYU0awjyztGS+6ZX+g9HCgGHBv+5VZ48rjhCVfvxNxDC3YH2OaMDAS4rnpI3dghTApcHNfQgW+N
SV29rXyBYCOu0YmnG5iLeEHAUcSUr0FxY09FWYqZn38KF4tRbHoJk+FMyGROWQ+TORaVADGr8qym
H2X6UjYtuMbrTP4092ixM/otv6li0695a2QbcPaHRDLi6XY1ZZ1FJ5Iqc2RIyARi0koZmN1OcWbE
Cimk0iKBTGMQn3Z+TKJLLDx1EU05R05v8B0CcgDGipAEardGeoJ3fIMzHqPosAR2pbe1ic0UegoO
uVuVcEKGiwAciybp3r0v7sCt+q98S8/JJj+bR/Up/go+1F2JOtpG51RDFGiRfXuXiM1H2mbXjyyE
CGxW8z2DETNkQtt7AEPFEYdH9EggB7b4fuEEFIAGJCquGC5C3lB8wR+CJZU+CPay+A2lL38BTUry
mbxoTFnrBdmz69fpAeic1UIRUN7pZPzGq4rfE082Lexdcq7x9ACKDMsbCfBfwBJAX0u2InhN/h03
jJAo/NIl7LFm8g62IRYOeRd3d7L82E37NETrDOhil7kzCcx1Oh9UYJvqOidrhnyHFXkoWU3FBrxS
cgoYBKs9sd3yyFwiPeIqogSHXbUrN0uAzxJ97U/0QkCnLBBm5pW+aQtrUPZ/PsGMv+OGNQmFpYLQ
WFXkH94JNRoLUZWpJyC+BHV3xu5DzhfhSQOe4RwWqgwvYnnFTM8WFsHAAPIzEt+01fyBZ5b91nR6
OM3PsD1G7BvqcUoISSk89RT4CNXGkkXJNvMAIkDmu7QR+ICWkC/VKzaaD1zXIlXyJ+o8KD2XcFvy
rh/1ygEOsSVOjMWjr+/U8qAT2nwLnGzxba+mgvwRhpGdpLN5UTALdcbu7Qem4rXkCKrBH8SJvw8O
izyMecJc+o8lUf8xOOjZqDdROi8mzZtxBHGure0kbqGBwqXb6WRONsm8VCUdyEBeML6CF7oxLgPt
LTm+wlMicAMzq9kjGv8dqZdfxlEkJ0RYxfeLr6rYt+uP/DrtqbCINuZz0GyG5tnq3gSmQpZCpH52
dWjvC3+BDvsrePphyadE44RRmBnOVj71Y/cEgb+kAaFdJz0hyk8NvpiDsU+Zk+1POp5YjvK92vwh
Qfr3y2b5fCBlLYIQLV36+fmISjxpRqstSmvSraj5g0NhPF/27VX4Cf7vjPv0I8Yegr/FMz6WRLwR
gp7os3WN3+ZteMwuI8M44YKE7dqNX6qbaXkgmLlZNQvk2ojVVjjUgDqZxz1IpxMdCy7IEPaTY38m
Z0YBjca5+DrcYxSD056zd76W/2Px84/3+uPaHwiD1KSM99ptoyMHxd5kKkld5QnRiU2A5XxZSHTl
EREWcaF/+KR/F3svP135v+LnHwy4WA99NCO04KdTq1VDse3ItDry2bAUZkQ6+7KDJDbf//NRof42
Tvz4uT9E5mGStFYtoNcj+AEl1SQ9pIQmL9nBa8CldGN4S+WRuNHeZZfSDvyQhEG+9k/mVlnLwpq7
U7jgAq898CTJ1/QzI+pIRvLz+Aa2S+1nhdefaw9vGwXcn79e/f+o8P0QfdRFU3y3/7X8sY+inOoo
CNv//q//+Kf/72rhDc7s/3ctPMn7bx9vxX/0wC9/4uutaf/3/xJ081+6soRlLt5zhZhhxDn/7oG3
/kU9PGJYancVFP4id8e/e+Dlfym0sovY5RktNV1HpfHvHnjpX3SA8j9LsmQsqbXG/6QH/qeBQ+W1
GSJB+bwQUUHx8eN+Kquh1pUWbj4BZjPm8r5NcYAXef8cFcOpbMa9dsPFzaliWVe5AGsrzW6n1mTz
/uVTwys/BUX+1yZifux/Kk9+vRSFV6Aa/GtJcvnPYd+0qjgKZmiWPlLOvdDAzk2viYhUtyibYzky
oQbtsz6zIcfRrkQ7qGhIc4yXrK62kjjeR0W07sH0xwSQSc3QTYDgZNNFq9pNLaKZaNPjjLE7m5gY
spDwu11JE24gpN1GaJYKkUkQ3KrTSRDSRC/IQWoE6sZaoDiWwwjuvJ0LSJbprah0JAmmsRUrgmNu
zXmmuVHohK3cjce++WwQeRrlh4XHK4ZiwTomDqRt3fY9ym4RJe2QfkyiDmdwHcuDBbYSUypTBSi1
bzAk3xOTVgj5ZhxjUgRC6r3lpsCv+ByMxDsjC64ai+h6eFfwNywGBSKNvmZgaMiV6xq7LoFJoPmK
ZPLTGdSXajPYu9EI9nLz2UWbRMrYWT+NkhyCUV6bIqoZCOEyY/ZgcsvBskUh2TVA4ZRCB+KMWDXi
KEJP58lyRIox3DVG8nFpFmA20PG/SwUILYOZpDM+KGgHy6rtCQk+alPzPBSoG27K54z10kIurIrj
gxDn5AyShmw156ZG714/3KJDmNLTEOoTtRPWiIyjDtzUIh8HoFkmmioLG7dM16V1aDgAS6x9qUQ1
bpFfQlJX4oYZKniQUxPHZtzQk1tGz+OI9l0UMmLdZByAfWESBpj0T2mTvEQCQ6DVQfOrMZxwMrO/
6DUbGL5bAp4QnBlkqE5aaSJlgpItTKyrZg3xWk8l2SFd81wJoTcaAJOBdNcYXMw9ClHyZAaSKeur
lCC3JIxfpomvYbHWpddZmLdpHXvF0ia9vAlqlSY0KU/NcG9Q3yUNoaN2BezlJQE915UnRfoqIprM
LePlFj0ZzD7D8K5MHyGQn2a+qAiIVOpfbt/Wopsx2Raq6zyzJ5D/YwxcZUhyRBIrK9KdUmrtoj66
jwTjHqWzkOxboURLfFO3k5TbWUn32EywlezHMbA2M7Gi3u4Sg6hlk2fDzgL9W0ykrSAMwP7WesQW
XBpYH8iDG9+nFKXTDNXcHPrKOJSkVw3sRZH4KpFRMTNxijMRiSLkeBeC2F5vZItG1jpTP5Xk0SAG
rj4OfeYNxjqUaWyBtVK2RoYtlcKX0fgwpPIwyucQ6XSGQnuWtxqOYMQW4fx6k14jQTnlXEugcujR
B0cPaJOfI0cacF6E9TEtwleV9JkyIjCyECfyNQKmRroqWsO87xHvKHV234yAza2MKgJgJFdQr+rm
/mZeFLbzltoAlYBpwqXj1w5hU4SFVY3Vxx7kVkRoochHcb4GzXMkzps+SN46zqIEEeUcMzxn44tV
9ocwrtiIkMoWk5tQQDNMuwRrSk+iX6bkD8O8T5DcTsHHLPXHQkUQlRvmhzajFQmzU1+8TzcSj28J
cIOhnbLM+tCmkGQS2k8JXCpr8FLSojSevVxdYsSfAgLJdOH5BpVihhgAZMAkPj8T8TZBiwnWz7Lv
NhZG6h4Wik418hQ1NKzhbGy1ChRhQIrALkdQptgtBBLOcyKatOZN1t8EHU4sqZxJ/bSgJoK4PucK
n3VzUq1FOjidMoIPRLqTtHRXkajg33Cd6mXg5MhIGrS6taHszPIj18J1K60nBCmJ8BbzGuIWeTy4
dIU3pgmXrKNpfsKKtxXVkLg2a1dG0S5vCaIP6jdBDTYDdgJDgrpgdAob7RKOKDEoy1WN2k1FtnkE
AaL0EZIGa4bjgyze1taEyKMOdkWK0FA06xD/OG0fiUVGbFN5YoLwLMoJu7TIpZh7TN2ALcQKSo2y
zju03pNSXdKyPpQZT5XQqFshSs5ytDPNhyFj1xrljZbv0vyjMcR9Md0Wd/b/Ye+8lmPHri37Kzf6
HQp485qZMOktmSRfELQAEj7h8+vvAEvVYrGODlv9djs6VCGF6vAQaYC9115rzjH9Oz9XSKPpM1Yd
leZ8Uu3VFJZSv81g0FkBTvIwz6cSw7Ir24HRGseueqlu6TImdt1q/DuLcrxoQYUKughpNVokZrGU
07GjSD+Pcj1prEXED/WkxKERhgcVI+A9ZewMKPyL6hz5JtKsh9znJNm8JkxedZr+ln/PImGzbblV
jWbRR2xNdoUWQ7gC9amZHdrazjHNiJ5B5mRCxCZz0vwnjVPaUH8IFuf/3Bo1LDfOFTznGXqyUnbl
uH0Lat+WEUDFJuGkw0qqu4Mcc/ga565+xFL/cG3B7BYkhlo5MkCaXdzlTVmSK8bpuUimqgAJI9PX
dKvkgCW4uPKvRvFDcABY0+TPBbb1oigRhzSgM6FmyswKdexYuLhrZdoytWyJltZoGxnaiqjbY9Ge
bpmxk9CCcntOSlwM1CskSwmrMqrtlt0+4tWo/cG33GvEES8v5yHdyOCqveupBnRtADYwEkyfLyLO
bQLbe8DfUfdkWU/RbXtDk9peysmAGrxJnbY6lPp7V0NSFG+uyZLbQnW6XETM5sxv6Q9oEtBnhChl
7VWFMC0aeFJxzhn4GFbzgKaTIcf3FQGEVX6skbmULZjK+jEtYEcZEHskstkkBgPNq3xtHGu4qwoQ
brejZJZOlnaoDqCmh25kkON4ZZClkP3H3IFTsRHzlVWAbHg2Su7mc2qGzoXGdaaQwsrMoKTFXl12
kfWQWPXErAFaSffC7cCgO6DFcNHPcYKUM3nVVGB8mI/9CjrAndaeFVpNFdkmmvWgNiptBaT8NyYa
Pt70bdjGS1XldI2oJbkRnaCA+NG0U95f7/JLeJd0JCzwMVYoMW5RvLolH6qA/la8ruTgrrldtvyN
uzDM3gAbV9lDAI7xEqPGLHcaFJRLujDbu+QqfshJu62AoQyIFiBY+Ja8iAwyZ0AFBfKiDotVe2th
SvTW9KK+EbEziUBkyikc6Uu+0+qUvCgmDU3HtsIWpWtofpqFP9AP17xO7Fno+2mhXDfX4OZEAXq0
AeH4wMDbOkklLTS5W4jM7VJEwIZkuA22l8CnAdybSB4WFxarFJJqIJf2rUf4gKUngwEfWQUuQpB1
LSzTMuBL0t4v6kPTxhsOYhOZ+U5PW/IKoLVEM6QkzFwk8qQIAtPll7KoIQ7R1Awfq9tdOWxNsE3X
li50uOyFZNsm+qQaDnG+ttp42kKcMVNU+7B9ubsv0cqqBHcw00PSLeSW+tXIDxbO3zr86GoGS6Mb
Mm+xeAJ9j5C/mCLdunKq9Ui0MCvLgC4NmtvisU+fE4YWMf3sbCdHqCez57R5qcpjpB9jf+23j92t
mQdD5AXsF8PQYyZjNR+W2YDoj3RtC11wzZeiDaijjIwU1mWDXMmnmaaz7t90noDsPraexOtW5tM3
LnQMsjfhckU2dN9pmmdaC8N6ydVjwRDYkm7jMWCWXbdB9JwbxIqnZO7p7ChRue9DiTKNZ0nDKiXT
neoz9BTX6CDe1E0iZS8hCaeh2ZpIHnBo9Qnvv9MRVd1IMJUET2mTed4R6qDtCg1b/tW800TVG0Ze
9hWJlHE9BGVJt1XRt7lcnvwMGklaKaRDYF2qNTBAvz9njWaQL2aRP05ZpqRzqrQ4ZH3vI8ViUERt
LSPdnwfI6BBauYIrIwT//WW+9T0/L6MqCpByReSAaX5r5xW3geVYRm1k6DhWC2Amk+HFx0j7+8uM
I5bv7+brZb51itq09jt94DJKgaNKfW4Ztgf6DwQeaTx5/u4q3w7JUo3qLs8QdmmAIsyPch89UZl6
ojXakxgz0Q4y6BaF78ZPPaEfLjyaNb7Mv3pJCPSi4e31xV7uHzVG87///KTxA/rbW7MkXdRNXZYV
ugl/uUJj1lZ1iwKFtivhRsjAKflGFbPgUoKfld0Pl/vV3Ye55H9f7luPK9NyMZMtAcrNbGS8EUyM
2LOix43ZdmZAukLfjMwfEQfqountp8v/8nb5cvnx5X35PKNGF9Te4PKCN/IU8J3u4QKZs3jeLhhG
sHaMnKwfWtvfmRV/PAv/uqo6Nj6+XFXsRKWKKTsx9jSjNtLNb0BVZ81Mp8eqV0s0n2WF8+ensJaf
vlz120OYp+qt6WouPOqmxwwMhm64qQw3Iz5Cm//w3Y5PwfdbSRMli7k//Szm/399mwbHnfaWXJRZ
CP0PYQYCPdhPU0J55oldvzfLn2Ag8q++zq9X/Pb0d0Gf+G3K44Fk5oSoY649GE53jwHUVl6CO3VO
/TMtd4rd4OxS3OSQwe4LnHz5wzv/1WL39XV8Wx/kWm9N4ibH1wHyYDTg0WQwJ7jcbKBhSPhQ4j5e
Ma/c/ui6/ls21y+/4a9X/rZA+H3bt0LDlYUlclmncf2ZtGmcAW3X4P3EBfnVMvj1YuPX8eU+Dq0+
Yr3nYglStZaywL+8KOFeipYX8SdewPcu/OdD8/Vi42f+5WJFXTaJUvDdMt2eW+dyFDXNfBAeoIJt
jrXJ4mLa2uyHb3L8vH53D39bDvW6SvpK4qq0USRAawozXk47pjIh7Wn07FmIdR3p8n+zDH99t9/W
xVZUu7w1P+9k5h0znJsqK8Qfy7AmkPHzw/v85VcJzU0Rafwa+nfLaGiYRlMLqUKc2W1Fu6haW4eR
3oQcZ6ltFLLcUEnd0SexftjR/nbHqqKoc1XLshhlaZr4bQkOQ91I8oiIUkgsbDg01N5BUU1xti8J
gTv98D6/r0nfriZ9W3ozWhyXa3dF7fMwbm/KMjxatrUusWhigTr8tCJJ4xr39f75vJ6kmGRkqaJM
tu9f71o/bmhASVwPIvI92fUuNfk03qkegrWf7pnvq9/ntRTDYtfWSMeRv11LrrVOtMp2XHUGOz9k
pAQW5+z8Cj9hct3ULjPnn2J1Pz+v7+9PhWRuiKheRP275MVMk6iOxYGncqUvOjdeE8twwIMzq7wf
vrnvT+L47r5cSf+2pgp62DeqIVL6kFAxuZ5YdSynfvFxzjKw5qu8E+YA/T+v+v+nWP9LNviA//0U
6/j88vzXERY//ucIS/mHzJ4uWwpYMlOGevCvERZ/pJmMagAhfM6w+KM/R1jGP3RNZIal6vwVXVL4
Av8cYfFHEjgtkuQsE8Qaf/Q5Iwze890fN1v17f9/HRx9vycZlGmmjmQA6rCiq+J4oa87ha8Gva80
psxknDalFy2YnTq6EwKp//KR/PPKf7nSt3vyn1diNmXwukVjHPN9vdK11vskGCgfEexQx93IFIvX
JX5wyU3nLc2w9+j406ari+Pa/+WZ+35V89tVB7m69eCzsbRbtNTnQ/Pm38XNHRqAcHQmY1DBpqib
+SZqDld5pQEFCYu1nG3KfIORGvrRslsm69yONo3sYnDEV73w76RdZVf32ePNoVcVfYiHAfq/kxFh
yrlwFuzxKy6wkcJLhVh/gGahpscSQx8grUM9xwAN8srL5vH9FR4a4rC5hMpkckAAtMj3BWmpt5N6
L2ZHdVFuYG6jcEreUP106Zgbm5wUjRIlWSS7BuN3t85fck/ajlmC11Wyww40WsIkJOubMHAZdcFh
R6o5p/MWOnAeh6cxxorczSXOvPxev05izOIEKb0Pm+IkMbNn7uboyAYASfX4rezy7lbPNYyC0pho
wvYe43G4HonZyC9zFQstdMNTQp95HZy1yajFneFO5z/qdI35y87mkSd55DUCOAAtQYnZeyU2NnFq
OMZ1TbLBmmwbkragnfQvtwMHGx/qJrlpYT6hvRAckjlmmPvihK96nnnNI3xkNMa4UfCZOA05gPPL
C4j22uNIIo1H83l3Q2OMHsXurxN25x3CzN7uBy+tgboAhp7SCHnpD7U5JV+vnZa4REapVqMcfeFQ
QP1hHipP8RmjKPBd851MmIdkniCpVU7dM1/NB3oa6vQLcehusYK9aNfnCrQWLna+UrqOuPJw5k3z
tWBMtNeeCSUOo2m3r+EsEWuazPEOta/WyrfDJ9krX64uAIOTf0jPiUveEBLtktYXcaewt3H9E6uD
x6+f8Q1CHps2z/FyC2nRua4ER3V7qE8f6tTPCVLFKn2UPJAWs2FdrhMneKKjtYpsqF/b3iOPAQDA
yEsGsjKj+bnItuM3ALBsLJzmSmIXZ3k7ivYn1Sw4GevuGTmgS7Ap7K5VOr+51UpAG5FMk43mItRz
+X+lv6bthlPyIqwGjvXdBC19astktUsr42BQOFSI5aGYrdIn9THYy2/CgficAPDKSCcCuSwMSP+x
xPvosyBCBDiy4K5OTQ9E0tyya0/e6ifcR9CtNvp8ZAgm1omhAzin7IyYEtIGWRA0mo8MEphD3AjR
JAQJus6dcrAO2jDLH7AOwNBTH6Eq6d1UOwhIhHe061tPyxfBOocPPiKKHiC2wVJSk5eMsNqpcVcQ
iElAUf54xc2FRKxgxol28lqBdHMG07Mu81vmJiwQPUwnbiyA9dyrwYE+RxF7kr9TGduSyq7an7Qy
WEhQeabNu6DZqPIN1DnWFIBMVjlKare87MtcIiLohu8cywWWZVxz2Vorn0N5e0sXabIS0N8pU11A
nbm44bk/RLBnifG5HVvzoZJ3nbrKaqw81utNfJKLx6iXJj3mG0Na1/E8U/d6dYppUofWiFZdq0vT
KQ7+g7qCgtpb4IdWEbS5xC0S16C9iR7cy3RnIKWbcS9dTmbWGP4QKoL6aL1LZ+eg/IqZArgA3B2W
/jx4hOybADu4LLNoicF6JRCvS1YH3OjNCMRBw47oH1Ffra9MnL0ZScduVe3qZm1VW7W3GVkrsXND
aWU4V5weecN8d3pTDteG8NmRelMJD/95GfM/T2ZDffubAiXK6v+ymwqjbtRUfy1V+It/liryP+hp
WmBNFPpZmqywg/+ptlH+IVK6KHBVqViszyThf5UqcOlEBeiJgvCLlJ6vpQoQTM2gOWZS0fMz/0mp
oivf2m3jXj7W6lxeUSHOfmfOcugqLLmTmDLRSrycxcFrGy8BLc+gypj6T0Aw2Ivaa0FEnccMRBoD
m2288IXhfeIXYgerijaH0qO7/BYGsDW5Uw7UuzC8v+yxZs/YcO1gU4qYvu3xh2GnwG+wwCI70FXU
myfqy8CcCQoT39QLW1cDPnm9J/0il9b8d62SNQBxcFU85gfRYLILaIF2FRsr49mJkk77txQP3Ntg
LNtkFQ8kZetbcFZdZrdkgYIFBtGjkwaKwsTDeaxoXn1Mn8T4noDk5GqPDLtsFjaTGOYDoyRI9qCp
evae9MnsGZPxnHhDhxJn1jGPH2Yd2y4mwVP/onjKig8HtQoTi5frkdU+MSfGQVuGW9LOp9FKeFJx
SBP59WQ+3jAqMu0hAXiCFCA8Q2jQWyAMiNtdwkHXJA+2ApasRd6SKgYDBcMiWlOo8Z60wZJFljqK
ki0bZbQIoJa9KEiXLzNWe4HQ7jEjaTKkW/lNn6frsS4inKdGBfMAKkAWH1qNSSHeaicaFvyeUF9b
twOsCqYfDaJS+mIaMg4J4uRav84tkrdIeMbK2TFJYTaE2IK06UXRVxPrUHRvFgstyyPFAe/hom6B
hUUxIR2La+6RpGeEj3gIU2hx5r7Scel6Yvc43BlkDUGceUJdLIDwd1XbqJB6zDW+9uv6iukN3Dju
V2bID4DCxGxGHCg2dXCQpGPb/Qk9/AUMcm/inGfgbpP6vR0XesPFslLyS7DQkIbzkuyCUapJ6wLH
MptuuCnbOV9YPmcfzM64Va1zAEsAfcPhNo/2o5STz29EC0qjy0X4MF+5E0iZx5BmPUfCIqBq1R4s
zN0D4HDv5k9h4KfDjrxPw3REIjS4idgzLbduFrziCeKpGbsXXJKxNhCmr6zh/sRY4BUFDMVNVL9k
hIoAybnLN4qHen/KqLPdSsWstRwysUDNzPWjwFNH4h/FPZOie3KM9L01GQkp4BbOvgOvfK2NRmFY
hKALPuAY1A5Mxupmjz8EIXd+22AgvdraokFozhCM2w88VtzZtUC4oVOg6VQYmU0qsr1wQhEp/pid
b3stRMg+K7mvfACAzg3K74rKNdTc/A4EZP5kCpM+INljopMhQx1f2+Wrvr0+x291SeyVR/YUUSGv
pOkI/aw5IuKJcDIdW8ljpo2WgkGcyOEF+bgnSV4QH6T+TjIxDBBEiuIfiX/8mpoLhBwB/9zemLt3
l8fBP2mowlIMWg5DFswj1xGLpbzDM1ubk3JeqIu0thvuHp7+bib0dnmdVSw1Kco9sAwzuoN4Q8gB
wVbFzF2CFFd4sODguynm8nJNJ9gvbs/QRqDLTwEBzC5Mx863gtSGR1Ffp+2OBAs4IgouA8ncUZ9A
cu0UW1yxi9PrIDXFmhPlIPtzVQMl42nIdUr2f+/SbvX+HkuAKSyRh137xzr0Em2DigOLoAFSxH9v
27UlANgImTwCSYkwYl4hta4usjMUhAFtZXWuTc0X+o/W3giO/gYRDQQC3GX+2XhXni8s5pCG8afY
ITQ7L/ciRNHDy2g8AlY2wvyc4SUmingpv/C35Hxu3RbGbSHDAXhte0+vkE1MwD7FAAGx3KqeLL2U
l21n7CWYgDggY7sqbQaQaJrmnMm6M2l1MCU6ymkFSu+eM5zsFq/YfSqEDa2NiasqPPx+SJUi5RmI
SkHpapyyakvFgfcPa6UFRfFCCbVR5bmBLhIvXXC2DPciHwEmf9mt/w/PzpoBLRHZqi5L2ucp/ks/
l0EtkgR8ErP0Y1xfYvsST8kKm142ugO9b5k6xh8Dif+omfM/rQqixaLTq/2hDlo/P1+JZ/1aBf3z
L36pgyxTkRi8WtholJF9/686iP4kPguZ8F6sYtaXlo35D3qzFtUJdYopyzKv5M+WDX8kUhlZCJX5
X/7mf1IHfW8Cj2UQJRodI2TMpHJ9b6T4xiWNW7EaW5fpBkAoB1lkYitrf/HE84/jmbFB8q2B8per
jW2dL7eeIfdxMQxcDecpxz+O1swabd/LIfGMR5OfWjbaL6o8i3aUpBt0zSTtb51ZoYhvdVBjorPR
koxEJPkAvsXN5r6NQNdgsFDPJKcd/9UsQtRfs34oHkcr98rZFsXPLNukcxZd/iTBdmltImaj0H8p
WGzEwsM44dmM/na8ZAsWgZ+MvH/3LfENceNwKzDIo7/8rekUa0Ob+TWeNvDeE2tCOJFT2ZiN7WE/
BugJXrQhdW/E0wczQkCP4L8na+mhZmLCMXsDPfLmjbuutH8PaSuQ1OUG/I5wpgCSpysOJggQY07Y
hMn7HO1K6kO+UwmcbKHUkdu7YDkfufqkGjwu39glF8mUYNYfvSYoH35xe0iyaFL7I8JXxPHPv9we
YqcO0W2gjw4nkAbZDas1Po9sqQ/0E2w0Y0mNTJGRZrcBJqc+j0mVUDFFUCjovubSMpmLlEX5uqP2
YKARbRAwIXZGVQQe7Qp4Yd6e8mf9CRo8xk9fPqXSuiL0HKLcgB8HrhTcecuzgtVAPf6GDJtjgPwk
EtwAyBVAMTxB/k1dfjIZidTIPFKRCZ1/4wVgB3T7yr5WnmxOKevVafiAYlB9r7qZ6YbFmAPfPXW3
OYYlWODDYHfifFAWqjWaGrUxVA5R2sTCSjzV8FZPqok+CofWXUyC0lJ9QqxIp27SeCIn+todBrgq
ICJm3Wa0o2gbelGo55F1TYodJT88ttt5rDE9y47v4kWxva3anY+dEpYcSEt/0d2V/Jhd4Knh59O7
5l3f3VzUOxilFXwGqIk2eeBI/HL8q9Hc3zcGFtu9RFTVaeQkuf6jNGsfEMQtxOlw3xSbIPso7+ND
iRPbxpFPmsfIAPvA2B+Zs/Q2fqFgtjSinz9MWg7PqXauIXMt+eD8eGFiYg6e+d5pT4JPQv6kMZaC
gMHRHHZpY9egx6nHrk4aLHTIVLpbFMSkOnHq6Q2gxrlYjjD/ILNpYV39F9Q7yIeQOkKfCiYDlQbq
sRkBOYqwsOhlFfdhaNMTpBdpqDbRnuAAAhOiGY1L9RnYPb+mIyu5pKENz+2Q7kORRDWCHKeUo/Ay
61VdeUHm1sSQi7s+dIUtqyhmN9nR6LOkE/peIfcVeA9ATMqsETF878xuHaQb7B2keSqml1TryliC
tTOkidVxl+FTf+VTxyecFxt4m/C7eM6ftbnojk1h4AgQ0W/LUR7ig1RbtZ5M/3TafqQ5XS5jnd2D
fqRvN/5A8oz3Ykc1SDIRiCZbdKw1tItxx8/nKkFGU5wGl2zSH8t9vm7WwzteRwwCwDADThDNXXhE
HIJanpJa2Pho56cSbeL0rqD9R8CJjVFjLd4RDYWE6bKlzwiaHKjeugRTqBISxSMJqY+nBNpK86Zy
0+hMBrTmucb81l9BWNXyU6aZqFoXA+3XK8ifUyuuaxsfDBQH+p3EoAb00PBQStSAgVfO5PDtqioT
87LxDVsZT9/VElZOX7o9/9LG3ixyYMVdbD0G1Gf9KnoPyRfaQW9ul6AHbh4sm2WxRPJrnkBJiTu0
afIxxM8+zQHCrrJ7xS0fqhEoyN01Le4xCtx3r82rddfAfWUZmwjkrb/xC0iJ5CRJclvtL0nWoNsV
bYiQLMB413SLJVdYAzVYZKSeHdD2IejrwF0iaY531PpYW2TnuV1j6NE901vIjuCSZmmHhwIR28S6
TsLEI2Lkeg8M+rJBT1yQCJlOzWZEr/jBi8yxblDjoyYPLrpcTajvowpiO0r1gSJYvcXuddhKPn34
zRi83i3j4hRYW9185nbhrCSmk2CXNXdEYQAVYHFycwBe10Vzyp4zT97VNjCjPnoYQnOqlvZQn1tl
CW1WnSXr0kvP2WtcTy7QPC53uccBpjumlqeumuNlHzj+Qd4EW0hq3Utn8F+Xfi6e/Sln2VOC05e4
oQ3QxMqjb8tNBxxZKNdAALEftLZGRxBzNZjkh2KhuSKDR1sk4FBzC3GhYViJJ9Z7lZ6EOcdOAAQK
IQ2mtU9BMtAD71aIXZ5VGrSjmAo79QEzEsm97VzeQfuxSvd2e23cke0VuwUd7m6gLd05WjYXLDAB
Y4sRJzlnvNkATY++PYRTc0UX1malpjXi+V5yexp318zf8XBMh+0N8AesiepBZO4l7Q8Sa2+K6eeU
r0IeEHN2OQbvyTa+KxcMamYV5voRsgz2hP1lbGhnwEKnI+yKsz2dkX5J9PpueKdHPSPO2yZizNHs
4GQ+mNt4Van2qH9fCaw/cE0vLrS+Z8xBQF3gBE25uYazRtZ1vwV+itsQpBLxlQTxuoN3XRNQRNJ5
YE2UdsXgIho7xqRl4O+H6WGO7d3pxd8proEy9Rk+hcooCCykQTDfvsz2WDF4/WDI8jnkySd5xL5Z
9DZc/XxxlWP/mH4YCPyv5n1aAtuwRU5WloNUBEluvB1bteJsBERbMzItpyN8nJOdlwtEgzpmtkaJ
qcX38ZHZ+QyGIaCVpTEjg/jo43jHuK3ZocyZHQvWp1ob4T13KfBjgSaalyBIl4S3/rK5DovyiKid
3rphLBmX57RDOCLC++3p/pLIPFGY2d1mWPuBOjIKU9CildOLOW/xwkNtlDdjCmq0pGOGD5QD2ERd
R5u2ddk/fD59Ij5JlWFmQQJi5+Jy5zBYxG7Mggh6VyLnwgmEmV7avunk6ta8no+jM/nzpAwy5XGE
dSJtZckkIxo6fXGn7DB+1AC+ngmlvUg7AuHMFylnOtS42FH160FNvTjzxJFCbc0VflA6VnyOcITP
HMWhWX6yXZSTzkL1aLBDQEJkGx5WA9eaqLRYcKg8NqHdQJjcSu/GswKsEsr4DJgU3nVeX+LW8WQk
BTwJmX1lBjgTWfEgBJMDGuB/w/A86kjtmuL5BhdyNMuNZRigVO0V0sc8XQRE0NJmMccUupht8M3U
iXYnYY3oHkduZiW7hLnW9G1feBRezd68l9T7Rl4o5hwblW+zlIRA/CcYuWTXYP/IHGg9k5iKNhTW
ReCaiw680wW8xKqS9mV8TM1NQNdUqded8CDr+0Q5G+GrmC9kl5u8d/MdubGkN0RTtWYlpk3pNOy3
AIFYZGb4+eNghVCsvYfM92K5itveX+9D9XSVmJlB95qPG17qvkJBp1/BsRn4xL1wJzrMBSkvZ5e9
oUwyt1xCZo/GHsAFzfmWEu5ULEwwrrCt6CKCe7SG2WULjcw2zjnPGeRm9jRGwJAg0Nwv+ndCwjGB
s3ojUj90sAKubgZeyIrfRUcwlqJnsKXyNm4HtM25sBQfCOHIztcpM+f1aCOIicAgqrSRduG9CXsi
aHjYLswn7bha+QBlilm95vt7/HII/kV74bsU8PNEKaEDUCTy3GTls8j/UsQXDcEzqSAjdSQDFczG
LDvJzz4QRvaaWeci8X4kLTJ913GzUW9lbkArizEXBSQ5Ay/dGcSBWf0k0fmFYMCSTF2STM7Z6Cc4
a389WlhW5ZvGRf88RcF4ZR1lMC1Mwxdtb33Qt0Sl88+ux7+VBP4i1o6T25drjofTL59E0Fpmz8Eb
SXQwKxkGY0dkkD0c4bFAQGyv25KbqQUh/3Er7j9h15y2plh+ILj0PHBXJmg8XzE7HsTKHz6RX35P
KvJzie9DMhnW/PXV8dICoUgNSlKe203rECeAIYPqrlkrq8wp9AXUl+cbGMUT/Mnc8TfRrHcL1wA9
9/Mp91fzGIzZKO75wDjkSt9UhoGp3brEV/9QyIZv454d2NrGgkBtE8rdLXOHJckJIbWHr+Y90wny
AlYE+SClZczsdQdpySiA7gVFF84P9QNPkHBEh7JMn8hMyxdICqx0quEhQlCduUIF/hDrWQOa+V6l
6cizl2L2OjT9Uwime+U/WQr12guhIRphaeDFQdzq0V5opykgihS7cz5rQLMqTze002DKcycv3QhK
qdJRYQYeBOWBrj2Bnzo+YRqm7wVFC9T76fhAkjVMW5xaP4cIaSuTZNUsxCsn+GLOspfbJrn0xeCg
wyCTy2k6uweCPmY5GNkcW8TOspVkLUyJZBKWCdhRoARU8jrrChdnKN8Vz+xZFd3IsQ5vXKH0Auy5
e32h2gPWDFQL5jPZaqA67fC144Ryd1sKdpFOMtgvoAbzCXphDqEPuFxMy7Xgt4mLeB0taJiH0sTw
8N/eKHC0ETZEg9XjPbUTWtXjpnkcTnibbpx0J5LLkAIewhnKMRoAZrGsld1cKx0tIsyhgogyZcQw
OMIinTfmNkRrEJPuEFEQsIxFfEIruFsYiKxDjDRxGq/IoDCcC5oJmjnhUsxrt1r3S/MUF3u2MQY8
eZzbAYBUM70PCbku+GeGfw7UkSVNQ21rHIQNazCKUsXAzAq6aaISvoFHyQ7P/E+Kq4V1GWvG6cZ8
RZ2pnIBO4va2TCjXxjOyfCLEFBuKQ2qZXOzHo1YGEgJiGFHpy1F+Ib0JzA1fi7nqKqOoIoHAqO/z
Zc2BDpYnNHfQXx5JADt21pkyB1OFB3wfUhu/kw9tEVehen65UNQFUHmS1hn6czCQIbIHrOSiCw+c
sc0UEF6/pgCEEkMRDgJc4wQ5jBxU2h9YLIfJpdgmcxRHZBDE6zZbgU1Zlvi7eC7E60zXDlHiFC9j
Z6uaXyACw6tc6DPZWI3Q25TTBcmmsD74RMYwa2NCcE3EgzPpvewYl079FmBNRIJjYSJac9/OhRdC
trUVz5teTkplCf+UIJYbu2a3q5fCAZWM73BixbOFVIOpves7bKRsonZ1LBY323JhrxVeuC0cjRvj
lfRo/56+jA4gPgbnOQGuFXG2eog8aMTz9F3zZyJY62YX0ZWjflfpcYlIexBgTOyMpLgZR+QH6y4y
iMubBcIERGnwPrxZNk8SZ7TB0dJlcjmn/TLzj5fkARJL+aS7mjOCaHhUWsYjC9KQxo8+uDqcdUhf
ounHKAmAMS8i2DcZ8MqCooVoe5kZCUZJE2kCbITbfQQOhwRs/FaRA6SNBUFf5tvLe7LoGC6uYEqJ
Lzj2Ib3dsmn5EhyLOxB6e440drJmtyelp7gjsHdO+qyTHklcWEG8ArkDHmKmi3aUL3LMrNGmkJap
zz9jEIOZzlNaddYc63gg4IqftBRfrKSkUcCN4Ejgk2IB+HihncCsSI+p+BLF2Io5DtIhw2s1uyRL
3aveohMinBEtOa+cdFWusCJPw33jcZRYittyTi+sZnYgnIal6owk+sxFMkb+MbcgHIDVeG/dbCQa
R9pol3m+eSPmjyKZP+y8+IWQk9mdwrl33AEhLnKXgVKdqCjMeTIuk4+W54lT6Xz8Qe2jXyPfmDYe
JUbtSK/ZKyfy/OwfOG7guJ4FL3ip8bcbD7IbvTBBITkd8FQcbxdCMAfTb0Fuv6+OIryu3A5PzYv2
AayX0R1Qq+t+8EYOwSRHXjJrvAYeNvfcM+IxnxTjI4B8DisrkdT73Bv2xnag1xJti8tr0s19Cttl
sYaYEDE8FKfMAzeMikmeU70L2ZhjyYn7N6S41SbSa3oeVvIkXFR/+CD+nx64QFCRwbNYuo5vxaQH
bP52/LLJrx95Ev8XLD3SZb8OYH75i/4YxzAH+IdlmahPGAnIEtG+f05jPv8EhAulh4z72DQoh/4p
ShFkk7+kMnLR/xDJjoXeP6cxggw6hhpXMzVFNnjdqvqfjGM+IWT/GpD885VTO/P2dR1F7reSMUuy
Xkr9LDo36Opg/G/pXNCfgJDC+bz46B5JCJ3hHl/IywCs5wxYIbf+7yv4b9L5v3181rfK8FoYheUL
aXSON0y40zWZL75DCIPtb0rPz+0fLvfXodDfL/et8pPDQBhM/RKdo3v5Xn4XDuqbznO9yEDW4sqn
hcp2lv7wJuXxk/zbJ/2vm80afRlfivNQjiOhl8PoXON/4IQtz3QXdIMjzRA8OoYto/Sx9SM0wW30
Vk/ru2D28fs3Lv/1TPL3Nz7Kjb+8hFKxclgefNmq6y96FjZ/w5ESehjqTnDi/YtgD4/inJQIjuXd
vDrSfJlF59+/im+Wyr+/im82ENUKY0G98m3XK9gLz4YTLKI123z5Wq1qNyQNV3rDNfrnGvVvj0fS
+Iv//Tegi98cIcaQJjcj5cLDQnRRvYJNT17CbfhibYKFNgaLrdkHLmt/Q4NycH//tj8nf9+vbn36
Q5ipaeo4Yf364Zva1Wz6ZCAVc6G7fPuMB6o9m+OZ5Kh3yybZ0ZYfALL1z/0mWVzpmNG3+v1rsOTx
1v7di/h2B6QSnnRf6HjSJvVMec3zpfCKRntaQYCjKBU2RG4hqEGTtA3pNj3FIOFIaWKkEXkcEUB5
MhyJF+nCcoIl5HUkYvS3OddgjEddQy/aIcnkENvxYmwr7qwNfQbcnvjTbG0bHDgmjE5EVhdr2nLe
o9e5o09JpZyMY8J9s76tjIfrvN1BWH6GsHcA/aNOhQfxY1hQgaK9Dpb9LIKFzFOkP2lbc6rtmqmE
w5GTkD0KeaopzAGbHuiU8AvGr+qautZOAANNFEJ2pJn5QWRVcx8sjYdRzE0eHamrCGdGBD0ZXsJB
5xWaaGZeRFLyWsdf5JvkxOdFv4oxKBO3VwTMdmnLG32TPQl0FMnJopPczjjnS6sYxXm2pRuezayH
9NDZ/p5R6srn9QSOcbosEaDsU4KMSJqCk+lYLHdTeT3O+i47/GdrHH3T8qwtqFYK7gRQhMExODIA
KJcwMDRmyNeTRvL7sl7mh2KX7LJduQ+WjdftNW3aIg4+UItxJOQ3ewQPEEEI3AS2Z+xQm6HettGi
EAwY3qVLNMhPIuP3YcXx8nidpLsYcs6k28f3mCqelO11dYlm+XN5ry7iAzetvEaFS71brJA/HZAp
8XPyOv0w0dXugcGTrUzZqPJvmsXttbtnrletkzcqwbO6kzYkxs1RlBde5o0nO/O/KTuv5caxLF2/
SsfcswPeXMzFwNJ7I+mGQVISQBCEB2Ge/nzI6empys6uPBPVXVmSUiQIbGys9a/frDGkWphe+E46
pnefYQHCoJd9yR2qOehy48jW1yCanrIM58aAmeGAcJRhhEN52/SnaHd+N5dwCakw7262Rhzga5vH
xZyPPo3l6F24ymtQ+x3X7dgtaOo0lsfQ3x/Dd7QD9y1AoYy12d5Ax03q2LqfhF4fetV4tDVBNt3k
SvIzkYXPIU6JCRPDQpFEFNKuYBDggOii6M3p1m1yl4WltHi9td6DWBeWJEsRm27odHjjDBRFhjZk
WjP8of7/0Mwp8lCuy6qfMkLrwMFBrpJ17WerjFvJHm1zQJC5wogO9tlds8VtcapW543U2dqmZP2K
SyIAdEf0pXVME3s/4HiJychK3+DCpb1Vy2RZucEc1ri+MDfMeFKK4phfanikp0B8ifVOyijIgWWs
GXsNOlIUh37vELfjYRZLzNjApjPmP3xiTcpqbPOdDO2Bq9XkhjBZwjr67EhcWBk5jDbXXUEmrjEh
KW7X3F42n1tNpq/LYx6denC2NQG5GEvTAxlrffs89GMmwuKJusMLuWFwJjrEc8nH/TYeWjkbcyu8
f1jzij9kS9LO1daLCZWnAyj62JKR2LBpbxECbi+cGBt1JX0Yi6yxmBbH7+2uPxnzJ0bZZA8BvPvn
HWbB6ibYn1fQLNbFUr5MqYdno0W5EJdYJqpu/U70zN7ctHaNdIKhwCbcmlj/40RFXg9fEr5t68vc
Jp3rTdnEk+aoXp+bZMXaOuB8FHK64pO+FeDGQvhYytu7n8wUwizBYyDbOXfmW/FMd5MTSzba9deC
Y9Ru3aTw4aDHm3D8ZNY9mLByBY1ZYaerbs/TeCLMsXOPts+JtJIXMiKC9pSt6k0/e2I7zdI8Qq+c
o7vevMba+ryXuJR7MrEO6ubVOAzyHGOW7gjqODCiPDvhRtmZF2VlbrCVF0qX9hGwdtlOtbd8l68S
O2JL31yKo7QiNegqrVvDxr494V/Yp++FeTZNoLZOXwdtjN1wNo03wL0HaUs8Eo6sNpZZa3HCHDE8
4oyBibL7ej8Df/PnNP4+77Cj7RhEiu75ZWXbznnu42PhyrTixjAtEJzomM9FtgFe1Wdcx73odYTZ
MWR6iIxC+c9kgzfCKf4Kv+ID+apUbmVk43dEciZAMxampP8R7FEsk2N8bBca2dgb8mLTnbEtPGGj
uThz+Mqcbxnj50pcs0g26eXsP7ePcbUP14UxYYvQNmSorNOxwjDTkraMholfnJ1nyVS7PnYNXWCw
Ew/pStmyaMePVTfOFsYYpx6gdWMcjrVb4zzeRaZNg7M8xEeihFyU+eE2fyJoRF0whY47pLzFUwZm
7PYN1B+8CZb5TCDih0ddOjM/AZXWwvWFhxfIFhSTIR4S1ZHPh8otocLkyUoaJOewLQgh5okS/6Z6
+GX9RMasiO5UNwUExH+uYBSxEJ66TgUTz02PMIV9O+nnEXDKqTy8ZuIwYH6uSZuH9DuVONq/Ll7k
ATH/l9pFglulSrjhGj9S5v9QvaqilsVJVN5P8pvBJZIAY+bEnR0jpEB7grTmd6u/hruMhTK/s3m8
ZUvGSQZcpddC8Rjafld+dmDH3v71gf1Aiv/9gZHA9+fzEgejZ32We87LBB4QJQBJfmvCiAZOF44L
1bG6ZCazmt8JqvUfSth/eeehFTQFUaeLHHqOP5ySrjaDLFWoaN8mV0wvrbfd4nr07kuQamc80Ite
JPleJ4urbs3gkpNO/LS5o9ypDxZnrSeUP/YKHzkbSY71pvkfVGfe098Tqhh6W0jS43noeEDPvN5k
7Sr0hS/regy83dNanRH/CbY3YwAE5xfcb4H1nlVaH5uF7s1S/2PzsFb4GREgiGxOdRSW6qYFzG+9
xWoIFRvmzuwmtt856y9v/b69uXgTQZhx8U6yFitYSRaJ1NaMPK/paqG4H3sqSesbhNZaHD+c3Nof
cQq1bgQB2asFkAcyu3Fq7WOL96eckK03pHUEHfw4AUNiSOjwqiDUdm99rT5wlLQ2SPGs3bKzPhcf
PR/BgWjgbldWYZF+yGFPHG8zPVL5WQs+zycVg3cYfzKQ5OCQF1jjA4kg9ufb2T1+nCc8D+01Bt5e
bO+gbZPdteJcDl11O7tyPaBwWyzX4eluTVRrs9ghhV9MKmsPjeSj8z9m9uegkVtMUDky5QVXr5wP
LN848tJffVALuJxl23vaPib7aFAri3L1aXdrjVeBQ+TQvnm8PiCkwqAfpq3l3lzVdcG67Hb6Hlk7
d7rUYOFN1l5rvY8PHKpso8OflNb6bin0+/PTcjeL7aW1BgO+2/Px1OTJmzvudD51t+QBTk3nLbdm
QFXweyaqO+dNhrQfyx7qtu8LRANinaksMst/VyyFFbcO3IqJJF3torbIJ3PHeEtxcfF3s5c7yRq7
ofXZeyonVJ7eQsdvQOfl6UBVsZaHznnsA+uDPsPXOHHulj8ya4pnubWLrKNpEWhBnGXIN+dfuu1O
ceOeuRi7DEf2ldqeI/wgOWir5Zw34jiB8xaru+N+u87U/1qzD7vLz0Vt49NiWgf6YgrotZu4/ldv
k9fkLurpprMXmJJS5ote5Ywf1piaXbKl6RFUBC9Dluz+5RCw3bmFczguVqr1Nta5I17Q8QTfRaCj
W8fFbMORPxwnslxQS6uz8O9YHR8OFdm3bO3ePlnJw22kW99Pxx0fjra7nlIeWkv/ndP3tL6P47fG
4uwy0l1e5lDMreV7YL93XutO3WrDlAHmBtELJI+HPF/O1P4Z//jJ8NTwxpzsbEpP4fCqw+vh8++o
wL0c0ME9cHSVOz3bu83btbFotgYaKImZ9HClVUz2R8KnbA0mzdneMJo7oJYYZ8sC2sz0d04Ayq+Q
GjRb/9zfhp//YX+TRoZ2V3L2N53t5W00e+ud6wKCHmextrlhaTwXis0MkQV/3RMA8pzc6KTzycmw
CLWMoMwCidu7+jePQnlApP5l49XwdtZMmKPyj2b/DwcWh7koVOEoRC+M0mrCzHk14q5HLovXp0Mt
thUwU5qGu4HimpMjw4Necp6ecsVHzw4/eD7zZ76DEPEjU+ivn0i/Pbyfngt3PamzWG4HrOG5DNdE
kojMycavCeKTgtBI5FljGYZYNc1m53U6p/z5RJBAVAYh6/nisagn0Koi1ckWzUyelDNSyVd/fYw/
nk1/dQp/uraJGOpdK0gMv4YIhGGQyAqF4VZcuqv4Llu/44Krv0K/cNz+5zUbfv6Ha5a8skZ4ne8D
9pHNlWn4HjNMRM1BKPHD3uvM6hjoEd9xKqZDFjHSYjuf0upMy0XoFbN2k1zXl1u7wcyZ7T2y38AG
iJYxaOeckFjVRXqStuWs4WbjrP1ufK79EroBLoZQYGiaoP5UZXRVmstKweGDTXH/od9aPLbptviE
1Tkc68i9gZvmB7RvJO8RVHZiZjhy7zw9unpRGZ426dbSjroa5lNHjunZhTt0hhIyIT5h165z3Kmt
8xcEyHd0aLAdnYfowrrK1/XnY9ggmYlTjMLogr13QSr9m5tKGcCnf1kRxqAPMGTwsQGO/+MFOmOZ
/CpyMTzl7vOSj6E1Yx7KR43nPE89xPXyXHIJwsEiZwpkRHklD7P3gWFafRskzkAph5uJ6Iu8Zi86
YgXxVu6BXJwzkiEmR/FkSKTDeJAquh7/Zj3/4vpA+BdwvVNVCQ3FT9dnhJtnXap5eHrdYCXl28An
lYHieIiO6rcSsq1jTuYhCxx7gMtfv7lkaL9c3X84eT8he01QRE9BN8OTEwDWXYrAV2nGDDuHEdOv
IbGTF/38VrLd+ZLok3ify7jUtlaDwQrkO8i6zAFT5M52DUOBSBGclmZ1b0EooEoi9BPBd2PnM6aN
KjEStvANZ40unZj6YXYGV7q0jAN0YgFeuuJ16OHITw5tmNnYmSPJBg2RHbAqahqgPVci+Yb7h1i7
dW3lp/hA7NwEvhqz7s8cbWU3hIfDELD12hrNztvU4VnpRjzjX/7FoDqL8PMi92cbvaXb1qk8wWI8
5iV2u6BDhe1JyTopsGiI1xR8y/qSsZd1/N7woH/5xinzGUaG4G/RgomhQDSuxTA5uXXczs2QtVwx
KuRWQZULRY21x7wRP4wYQJGAyzc48xyLuo4gP0G+56ZiBsnjpnMOon3BZPoyCPrJWS3JYRtU9eYS
u1MsbKiBhuxz3nJQijHfIPiXypVBH77T5Yx0emb2AilKdue3HmapPNx6i5BqAviWSACzKwpTDfHB
C0KjsgWpjuxXbbXrft0i8cfKDoLH9YeyZCrDpiPilNiQyM7GQTsl40xipOr0S5WCHcDsGFFFqyT+
Ebhp388z/VPrHHH90DYY+0pbPVwKUKbflWUOpKdidoABFlF3bHfCWJBwfkgWNRCi+Nn50iaZ0/7g
2UlUS7UK/NGJdJV1ehp91rMcysYh/KgIZ8RB9eEwbJ29lo9Pk1H6eR/4IiQLeSm+HHNDG3tCKjsU
rkP9eKbOSNxwdh+y0fmowDfLzI2PKenQH8GqHudo+uzRHvU9FyjIXIU7jDm/cBQgeZxtKDMy+fWC
bRQo8R0ZVJt3KXGId7TOvfeuSAT8y63A8lAf8r9w+CbaAcgaLSFT7a56EkAfw72hswWJJoQMcxIF
hYGr86yP99CsNB3Dbso8aIgpPVDlYIIbzeVJ4LHFqhDtrOyN8eyIKgaU1Fewl78pPtmNCixD1ihU
CX1lfCibgi6p4Wv8GqYRRvI6GY32aHjcEJIFN99l86jJIT5xSwKMcnqWXHS472RiHu5AYmNRHoih
/GyiAyTY6REDEMEezYC2LFhUzOBPw3GWR9oxGB0QEBlhG25ia0uU0fRyJv3LfalNcbJbDx1INu8o
cuxkBPpceDUW0atuqmzeRuPOf1j5FSHSJPIVv6BK3HMrGfRS+sSccHsxL5+Mxs2qnj2r4ckyCWYD
WBWy+CHwdy2A+xOo/rxobCB1hk7Ii6q5sTFhH5zByu+rM8u59waSGALZlXDCgMQeKs87w6t4UX09
Ae3BixMy5RuqedBtvtLpLkXgS2TuMbVYXVrVHqh+YSyCJSni9234OcjOhjmENlGBQ4sjdAu0BpGH
TGLWuZ3NtkZo27qxzxtyR+cYKHrBMtzz2y2vGPK7j0UxC69ENxMQGUKrww3oi67ZRuGuQvOzo09E
ly7O3ygFPgpXu8lLfQmdCFANnBlja7hFoNblIUsnRrpFFS3NGJk8uTcMqCJIR8T9E5JBj1qBLJ8K
RUDl6mDPqIHmUNlfloCNhlUpUFsceRfhbSNvtdzrV8khWijb4KTDHAk3piPTpCxNSL/YanNvZ859
GR90lgi8Ba9/N+CUDH+xAsdrsd8chhm1C9vlh1LToTCrF95rLSD1rrCxbOEpzOJpMDCpk2ljkUZJ
xTDPXWaIQMeoRJx2gi0xEwC6AyAv9uzxkDf2ZAc3XGIpXYP03GbD3cp9+c0kxVYzFtgwgGbyxAAB
WGI44S863pINxSNtlwoAzu84nrQ3KmzwuN0Qe6T9EKQNA6GA4NnKQaLGtQEKJxx5W8wUq7tVU+Fd
W99ddWx6+RYl8cRklKVMce/xIXOIn9wAYDb0EDrvkODfWLrD/UZ25G7EYyWbxGvS36ju71uAaqvd
aO/36d0OsJVkeGX1S9r5kz6raP3lK3GNs2E0AQj7sK5Q62GSw51bJiQxyU5Fu1If0LuzRRTrYFzN
ubFm0FBnZztYCiwaJCJjeP6wh/bDp5JsEso2EMm9xywYUAvU42SkDCIBq593w/ThlO70ncTIrvka
pnN3y/SylTpD0Tap5sNHhfc0uM+gG6RFRA+GgD39SG39VC74TMA98pgzywzkBTzB2cesZImtsc3N
/61bDN3mPIdP0PmJoHYQWum5U6AIIbQMah9PRsDbz/pDHpckTmCMQoTmBickIbewNeIk5B/BTElc
5oTRG1ONERkl6MLR1uGp1DrKkQ9HP/eBVAyXAK/YdcgZWgYCjw/mJtP+hJRkkB61XAaBgHJYVlix
DLYUstfCMVwag285CUnBNgEp3mZzw7+j0WaUFjJGiMHrVw/mm4lzTaeP0wvCIB5NkHEQADDrM3ad
MIn0BUEHEhtLaqumX4fjaPSmIHQz1sUmQ3743qC/miO6mGH9kp1g7jGmsGlXIsAsiaAJWGQAP4Rx
3+LEui8e1EofzznJdO0UEx/7xSWH7o38M/b59ob8CgiHSBks/YMnurHmjk83kafO7gsGj4wAufie
sGy9Bs9YoCMEH3ebvz9tbdFWZq0v0pVotCp3uhcEePLiS9xoK23+gDCeHqgjgMXAisTKyiGOB9ZE
3/ZgWYKdplTIoRMscK0Y6iuemMAza2nNE5fioJoVM1wMFCtdFDuSRFiI19c1dioBvOi50Lmp+DVA
ZijjnIrc18vl6GK6Ipx4q7i2sxY0eswgH0okjOdvoSbOamBxSdAeUbmDWL/XIyu8brvILd/pV9BK
cQqeNJvfWEB0ESz/o8SDHmr5mIIpKRhoSfW43/BS5GbzNTbPP76r432053fW2C9lU2E1UHCxMYFe
aY+OOlsThQ52ITQEqI3y4dNFqo/ZkkkC4cMvW5YBXVNVL4PDqETt0mGwgc/Tc1jGSTYN8GFCTAVz
VBgOD6+1EDIVxg3shzm21hY/5SNRJz9jl1/hXZCqdV+MfTn7/HV+T8xd88pf6pDJsnS/cOnovqI3
nenjR8WdNxe5QUmW98vjecqz2RmEPy/KrDUJKpUVnsLv4MsAxww4C+rHmSgB29xWgB2QuKHEevC6
XcEWb5TzmqVMS6v2+3HdjyXCLtd8FLojbY6xGLZSo6l6kXaM4+6+vpXWXC8WsZ95MZgqwYxYzCAu
sxt48Zi8zF94drV0W4Q9W8YEN4HPCgQKTBWj0GS5hBlqZdrgvSQfCYJlgvFci9OMot3NZs37OjuZ
2xvrgWl8f4oxOXuHcimOmSaCO38SdChghlZeGqZo7fhGcIdnWIIM+xAl4ViZtIgF0T91mgU95D7c
XOSPm7d6YcBsGxsIj049GUasRGqMLxya6N0NNI72C1kNkDa3xOBnSpiNjdTHvZKEsuO54GiXBocz
n20SKAy2nh8StCwSaEsM0bHBc1WYSO9U+RBDtDWCt0mwyW2ZtT9N+YXq2Mz5S9OGpPcd+jPn2hOx
7YZrjEcGCKq14FMwvnHSSXYs51RCcDk06yatFV6SZvzxBRr+8fTV7QPiib4sxk8Olg0U2Mr0exdJ
9DwhhFiYDGNybc2EX7MlEUD+vFeomRAjbdvZIE8syWG1dYpkP/gyt3iOrQNr//jA+Y2XparQGpY2
Fhw2YIDFy6gOq7Fn3YgndoUxy27afTFNtRpftNRZvGMXkCBr3ETBBreyuXkzV1iXTMGNyZMULkaK
7CWT1/Z5i+nCUg9LEfqvWTyGi4iH9n1OdpLJZ6Xu1yZ3/v+yTsg/5+aBb7Ezz9nUEWsiEeZzI+1m
t6hYLbJ/I75XmBBV8QlREhe/tTBIiuWFuGXSK+2IzbK79xbyQHowppDzpZabjOCnXTu+ozuuaLJw
gunBCRDHFK5JBbB9TJrbc0IyBuNDh0bWM97I+mx2r0My5m4w3vopAPhcmuQ3LE1QIH81VNLeILHn
c9fIc9wEdB/LFD6KMHnZX8m1RtByMD6zGVvmAlMQEFH0bSQms3WjA/cavz4Q2QLtuHN4aOBSzCvG
P8D+mvK0Aj43bWG4M4Y7asiHrlDiaetbNeMODz5C5HfBR3dAGuxBp98/wBDjd0Tcgead8T/E4xBW
vbunh+AB3sB1YXfmdN745HvRDyRE4CjUlcvo1BxSnwctWzr7KTtVTJdh2k/RgaisBC6bQRl78SU6
sia1dXSKv0cLQpMFTsbZa5/WTXhHrM9LaxMJu7yXZXwiKhbWZHOeImPYH4Ov0YWhrsRT7x2LnWtF
3szDRy3AzBjmr/4JJvBgnVqfiMDG32fuFuTcdN+tf0eBgEbLO+TMw8Mlpmv7+9l6ni0iN8wjKlJa
+7HMoCS6vrCLGiab9OvmNDtGW/ABBxIMaQzc3QKUYLjWF1DuOXvPkYHpEGCpOFxh/hSP7UeaWMaW
Dqye1pAJRQ2E/eFkU20WjYlEqpYoOtM1Fv5jxrJI78A7BQv7AdwM4UpXC3GRTIVZ//GKxwEfiprD
pBE9I1ecKKSEkj3sP9f8KtgD2KkFe4v0UHmKnEveaPMvpJ+Itw4mdS579Qn+QX2DRyGf3eQ7oXi7
INTpcWix2TdlZkacne9siULpwFnE6AU0jiobNEfY5KGNKQCvR8UKiYgZEtfgCkG4/sYDaTSLFvIa
gOKUukpGu1hPY1jSL6rJqQwAngPeCZ7sPr1yLFuRT6+IJag5l1cPRlid6mvYhsN8BqtGVmouqnAr
be7LZF6hVeNp+xUdml0NkLGmj+XqEGfuqjxv5l3IO1wGIeZYdmUUhvow6K9IB34qKNDhEkmcbhqA
abOSv3Dcs0M8fAcpCjsC5xpP9k+jcJpJ/h6OaYPekLpzRXQuVzMXQqc9RmOgE+JyWbMqXdbTJu8N
SkE0A9sC3ODuONH56OA0i8zPURhb/YUJu3F7gLtr7P+vZcQukDwtaV6vVEQgdO/ucPWyZboiqmqp
3XDX8O57nYTxN7gQaDm4lhcJdCexyxmNIEwIFxY4mk145PFcIaiZiScL+Ulkgf594KcTaazxCEvn
6Ok4Q9Z3uIDbj/Cv8pudfGkvCO/ftTdzmk9GGGwjvWWNqi7Kk61wI8XaK02G1jw8GbmylR5rjCgu
hfWeTqBuW8os8rmhaMxQ+ukTmYkCFBomO4szBQB1GMB9xaxHsORDwZP56WnjCwzSgX8wA7/1gM4O
zXho7muMiE6PVb2KNxlIGipagBxUzYVvXFmFREL7r209obxDziu6TI14QgIXX/E3m0KI3+FGdDlz
/+Qed/iaXLZoW43c6siauBSXHlumZqV5ylx2XxdWAEIedpbWve/VKeQZg3bsrXtTmFEOGN7rA02k
Pk0/hy/QKhzrtYgIAjbWovhC1ApMzSIBtsM0AC5YoNGeMrDakYgDlAeXxMSHYhpN7ytpRnrdCvs5
eI1ffU65ZZtfMCvcbHNB3XEk7hplO1a9ra3To+9kIP7q+DryRbDOJ1xk97HStiBdH8H3aK4dDLc4
FIeQMdmdHW8hMkyrjniyUruqH9QTY+zaWkZw5TyfiDwRh2OUweBKF3uvKdAd12uiDv+AYGX2sl+w
pETo+QKFARVlwj3DM2cVbYcLJFjSlQvZjc9L1Sl6W/0efafv8oHrDE6JvobqesQSg/DiQ84LnNjn
ICGB+P0KkPxNXjGKPmimhyj9lq7YjgNnNKkWQuP1H9XSZNSTT9L1gf+wISNcXOGtnAsFdcqDuy7c
lhNlPIK6cYAgiMA3ZIjbUetoK27HueABYUx5unNzgV4izbLKyUm0b5SE8gJj4umgo5B99t2Ezbn6
0tEanF3uWuzA2PAyFod4QOX7qp2OPtLwJE5A4ZuR9TzJ1usWSZZEM+kb33XrFOtsTe8KMEHktccS
tfMxGpYdPeUsPKQzsorHpc2T3wO4nPfzAQ9qbMUX1zAoJwrD5ZjuHahhowFKYeAJk5pR7gzh9JFe
DQG2VR4p5sG6OmIjUmicGCp4IheK+FzCsZacYPLFTWAa9krkN160UN+FZcBwNntLx6O5+q5+gqh8
arpHSqg3YAg17M+cDXyF4im9irAR36WrNAakhOSkfrMSv3L28itxUbRGuAFYj5X5rkJTgxPHLKJw
9LmyHO3JjeSIC+xS5BWqKfBrZVG9gbkMFAdlUXgEbm3LceIbJXczjywGvey4vX0pJ4cR/CoUWn5x
G43ZGrEJ8YatSrli7bqhAFlJbN4kGRzBU13kvrR8p8zWTi+fu4lT4g6aoAd7c0MPs0tcZXzgebM4
X0fTkY/N8rrhkrrlfVm+jw6dJ36z05af/QdsrWSj0a9Q78O4olTYgKmA/4u4Nzezzwpr6crr/GTx
cLCoW7bEzLM564v01k/xVpwKDvYpH9WivInkNV14PVDi+25E+4ZtIH3cB4Rf1PfDjgbJaLjfkDxf
I2I1eDqwZIuDuUbiYqMnavkSQP2v5yviL7lHpqnrgo59J8EJfx5NqZli3pWC0RReLcW8n5lL+SOk
yJdmw/TsN2/2i+EyJCIZk31cpGRB+Ek6PMpHkaZEVXhCaETxhRUtgE39DlcUXXhgKSvuUsll8Tyu
v3nnXwyR/vTOP82NM9nszVhrhpmseCP0TrikcBaeGJEiKOuX5U791N+V30kjxF8M/v70tj+NgqNE
rHvyDMJTt6lu7UrdlxSmR/2WfwM01G/hd/k2+oiuFTvfO8OZ33zo4UP9NHb807v/NBcu5RcZoPzr
BI6js129A14RkcvOxcfmGVbzDIABKf/ufX8hR0APgGk9qwqmvvjT+3Zd1yeKeOZT+9EcSUIIKP8Y
1z6tVuroDx6WfjsVp8I8nMprc579I/Hg3+shfvXB/3gAP8luAqmJjOYJoS65JbLd9TbYxYBq9FZ5
o4IGv1LAbITffO6fhNc/9B9/+tw/3UuS8hKe2qBBUHfim3R8HPOrsDR3Atxr9fQ80Fm9Zi9a47sv
L8+evEi+adUBvHrsa1KvBuD80tcMfH4nC/rl6fjfAa74ky4lV7NUMu8s/gjLFYOIC3kcfBD9ts/3
2dSc/Fh1/yfB3H/haVxc4vsl+ZtVF1+X+m/p9992g81xWd1v5c9R6sNr3/4nWZ2YhH+8l3OpLn/6
wk2qe9Vt6q+i236VdfzfKewkLAx/8//3h3/7+vEq+y77+s//uKV1Ug2vFtzTP1kPDvvgvzcstNKY
MGFG2f/9WpPP//yP4Rf+YVSo6n8ffJBNvOYU0yRUhPX/P0aF5t815Z9mzWjk/lcax080CDckyAiK
qmD4wAv+Uxon/d0wjSFWXZXZPWVR+r9I43Tpp32YmApRRbiHfI+j1PFN/POmbzSvQmpkHfeduiB7
OxJ0I9Hsc3jW6kUS3KVmP5IenTAliKUHRZXKkBFWKirdVe0q5ZrFhcZU5lU8wlklVlHgluZohN+L
ptGXV2ZCpoQtdKn8URHc+JGXT2JOUt3Ih7a8SZdSbwqtVRoqKbfR02Ry2bdZg2VMIav5nNRyUQWI
f5bhgymjKBRMkILqMwv1Oh2rKllnMKmlmCBfu6/ynJwsDZQny7VXuI/TPH9MOvMc4HkmdUwUz/k9
ei+yWDx7oZJI0dgY6TynhVpXxnqjg6ifO6NhBtAI8Pc7yWCW+gwCYMfzuZBE9x5KGLY/RQZ44uNe
efldqn2p10ikbcuoPz7vWSnh2HLvLg9Zxvoga+qRNyrTNpkbelO3++SRZatwpFfde6fkZEvoyoAP
m0/MibRRpu7y5N5NelkNkrEe4EyTxGHafxZZ8vSVTlByG2+QaH5PopzZWHl/lv2yylWvIBUSb/i7
WlV+RFru/F4VIZLh3tDOyLcNfTdqq0QEz+5GrzhyRCW/i/ifvEQD3oxRKaG21rvKNDBIKEVsw74z
Iai6bi4WSQfNQiMpNmLypwSjBnlMUwkibmNSEODTo5G7IUb6C8/vpxy6StDX20DI0m5mpIJYOKNC
CICN1HuUETfcdJKVov1sCMY0GubWNUm5TthL0VcdPPQSF8bsHI/Ko/zoXgTg1mdGH3XEMMAYQaEy
n1oIZ+ccMWM0mjp7zZq608pbmfQBPVqZj1oMwJtcotM1K9DysyqTnkt6rRlK9L338+Bqk+VBQexs
EQkEqbZkRg9B8ubVDHPMp9RXxgQ2PFdQ0NXIAJV/ZCTvGomAP96Lqrt59EIHRv40GMMHihwZqzIK
qkmgCjXyEVkq77ZxziQY96pSvClFD53feDSGH9QyHLVA784ro3nwEZS06cWE6HLk1EFnHgPIQdBw
X+Zdc9LXs/kSML1oXKHO6JrrklcIk3Zf5hh++ue2QYEgBa/asFNTC0/PTqiMDy19MuCN1fAkcK0+
H/0IbVsZ69FFf4qpAfb1IqJED2q6f+0xeJClvQygLBnN970ZBYvRXRA7gz7oaXT33L23Z+0p2MGo
T2O6oFbLIga/Tf+MNnHRPp6M7fs4fwBaSMIqukclc0ZDCJLDq0Quzm3n1uQuz7VzAVcnkId4g84M
RNVKRhk2c8/7LjXvZe6fxbKmJZbEdj8SePGwCs+tw4mRN+RA0TI3pcpYxRDqfPkQzli9a0mtXIM4
U6mjK+RDrVnt1EZHa1PELGFbHvXaNtBj4StXKqHCB6ItD2kl6LfH89wyYm5GJQRS1XxgcyhrtG2P
uCmDiRwWYepJqQn4GN/j+wkB8xnvHzIyF6b0kER7lI20a9aLT8U3+lD7zLU6ytdKml/DSkjTZaiJ
hjp+xhpWipIWmnMllQp8m4oyGHaRLJUx92jCr1KsgrdMPgvMaJqGbhsrF6P35bitDffZxNk8UO94
0T/DCA6ebgQo4/s60Owk78wVZBrQsiTXbpz7uHO4moO3Yyed6bx0uTuczUau8au+P0bz8qXVM6WP
9F2stTI6v4fQLYr0iZqprPqXrUdqJK4qQZE+auHBCGOUveZGGAYg66Go41wn4IjZZhptE/Ki6pF/
Gb2gr4RCVmjg5WRFJm4NnJW0JVwEKb1LBzEZtaVzfppUedmIGWcvS7k45ayU6JEexoCiNmZ7SyBo
PcpOhadYk99sxfqoWMQv5XEJ4tJgIKNrT8SbSaczYQ3T0TYoU73ZaqGk4XtXQYkws/SzKHSts+OC
APVxnStnHgRiKj7OGF+rKmrvJJUQyki9ITuSIA3KivIOLiL3Qjk5d8ULjq+UyUhBzSceGGF5FjIr
SXRIQWYTqLqvByNAe/Ee9wFZvVEWusQQTzOxEhOMs0RM9dQmjEe4K54D8hFF6fkG87PXbL00m9Yt
6gbPryw8P/Z61J0FcjQEaDmR3uNkIahGL4/vfXknDixp5YkBTXBOQFhz7OtReEyVKqJLNGKszQM5
PcOuu79IBhBeQYZtujJCtxh2EZitKIAnd635ID7sfI9fbpi2QulkmpTiMXE32hb/63MZu+Ijf4Vu
pWT3zomfmnHH3EoPVbttogAg0uwzpj0jMDzBqGsmgc2Q+qy84sIXayPhd9q7lDhNGz1ASZNAufXt
M1Xm/f+j7jyWHMfSLP1EaIMWm1mQhKSm69jAQkJrXKinn49VbdZZOdbV1stZRC4yIzw86cC9vzjn
O5JsUwpUff3TXtfcCcuFI+2A5LP8Jbh0OD1NYXA1iC4+rsuCoUhMbc/fJddNZHV21f20xbrGfIOO
sSDommBsTEOPycyUivU4b07W+kO79H2YZgYj1rjsX3Qpbn3bqsyvgVf0rLRF8r1UOw4baxLqeiBX
PcY3SLiVp5kLk/7RTsFEaUp+ba1u9lWxpW+mLG1wDu0K9dnCKqHayrh07Qp9NDn0o/ZT79RB8XN5
U75nRTnQuSQtAQkCwF1ltsWPrpd8Pc7N3VR0zX4l5C2sN0j+6yBqlk/5mIemaY5Bl9RLxJPQsekX
6p2sKM4vO28Q4tEu6Vi7kMYCc7ZTTT1obcWAtlET1ouSKLabos+WE1q8oCBdq4WT0BJ6Ux3ICs1+
yZlp/LHXpiM7YUOvWHUt5Q+RdvI1K7L6R4uI0vHnri3USAGauq7Igc3trm0duNaiMceCBw0eGdxj
kd+cpbC5kks1XvZm2hQDB1dTHueFWbpVmt2L0fF9REPHAXceW1k10UTBvqKYyN4SVR/H01ANsfPS
DpWlvwiSE9s3NbZ6VkvWoiYvtWPUUMP0qmTnZhYW0GSIpHRkEyJFKjXWF8a4NeQH1WrPmsc0tup9
4Gwuv4/qICHWLIToD6m1aSwq1303UU/q+sagTsjyzRRb4erxTBSCrb+XkGwsM292lpJsxqG2tZxI
exaqq1DMh9YarkKFc283h66w4/uS26HQDtmk9MOVTJZmODVLBYq/yNCqVXrmpN6S1txeo6M0Qri2
HA/b2ZrM3GadqLVLif9S6rmhKrXPPqZF7n7OuMtSd9Nkgnr0/i5LmYLURl+ar7Lv1+RH0/N8p06s
Kcy90/lHaajzWWkGrgR9kORzuTQaKfGlimVcNFNyUIyp6MO6e6aE63H7y+rGZ/6CaqrD1yQkWJSJ
YcJNLZZeCinMEqi6MWAy01wUcRg7vf+eyRV/ZB7nDXpgrszLfbBzhXpJloY/UyxL3lROChPX2Vbg
yc5JgdLImRgA02E5xonwcRk8k9Ssf5pGXp5xCgaiQv5C/TiNgx2fkzhfVriY48SaoNcTAg60Ph83
hgD9wJi7kbeLLDsQoniddehRqTkrQPVIm3mTC87CVVvFvTE5KvZzz/TqsdFG4qts8E9Z2WR9lsL2
LIez2pv6mDyOvpghw3UKiac+nPgM5Y8hN29OtXKMG4YjzP222KnMlx57+yQXW1NIx2Ql2/uSOxUb
4VSPOY7jxtn2jaERI97mo6vNPfLsUbXTnv3hrOW/Rnm250dSrVSPspQK85e+clmQjcs9l+/SLa5t
Ty8W1glxDgFO0WW9eufCQIWYGch8CpVWEOmMJCZ2zjOcaSVRskcmjdxSg1Xk6qXeSlU+WMsktnc9
E7b9h3qYLwlVbGNBsFiq19p9337WdBQgQjM5LCXOmmDQe7/MV8cvba1HB7johf6em/GKcm8dYH4a
DDOkfZznZgsUeux717aK7Fq0Zd778zbowrfzsvsZz6BkOTnJTLVKib1HNbwZtpOkPzJ9rQfKVU6d
vWRolKqCICC2SSt1l6ssTvbVW8KM1pJafZ+1gogo3cgGGLFOaTT30WnyD9yYk+LVpbIoN75QPniZ
qEt0MFWSGq406+18bPVlATDeWnhHu2UtlIAnCzV332oS+6+4n9NnBbE9g8DmVo7ACSMpmOSsnw/t
vDpY45yRfF8jj4EV8y02aAIHjZ+0kAQHzaqU8yVue5QPtaVa5yFhfrUrtLkm5sJMcu4kHqEZKRYt
CkY0KV/Fzti0WAnpUBK0W7a5tkFHwUxAW9MJ3XesIQOCIg2x6WmzQ63BNJznDFVCP5NGyXk/6hTD
+bjy6GtdN5pHoywKGL40GXLQDHR9hzbnqXCtXqBIkIcO+OmqWlMkS82kBlw4zO0opmYrKMzRVNzF
ycsPQ1jl76Xl9t6lTdxdtTa132pqRotaq6NSmsqZXiOvFIONo4Z0yIzL8oeSj7q9V3szLvZxLWpm
dP/7odA5+9k3Q/Nn/Pv456/Tn//z/1u4hf5vB0X7NCt//3VM9Pzt/zkmMs3/oOVl/qIpus445jml
+c8xETil/2B0ZGvP4cw/WEj/NSdSmC7xXzCRGMxTVH7rf82JDPM/ILDw1pD5xR/+XyKUDPNvg0MZ
R47M30Q6Bt4ijLh/nxOZSlXzJm7HrklcAB0SYVMUPm6vl0i3DvL9YMZNqCRZZL0c7G9VykhF7AiV
k0ifJG7Z+W6pZjQkSKfwCbxMKsKgTgnA5AQpRMdxGkEXEpxkoWUzHkZjhET8wHVUtWiVG3eFbspA
LLJkORq+O0yP7+o367SK1RcOqWBzHapZOJW1P8GhQ3VN5NGuJjlMSLSWZ82ZDsn39a4U+WH8yTnW
wdyw0jDuM3ftf9DNRklhRG1VHJcMVp1j4sdN+/xmFuxDCTawJNaKHTOl/qbh5/yjG8Ynkym4lvMb
XsE/GT4qKpVXkaBpuNhdi/jgPS3JAzDGEzSRxRMdFAkOpaa3j60gv+ebea7z/GZ/I6j6skaKsK41
G/Nm9nLyrlSYh5MteXxx66CynLR+qBFRl53ce3ZzMyiWy4GIgGwI+Zjy174/dKDKtdLwE6DwP1ZE
MFtrHd63Kj31iX0WRAKZZLBpDaAWGTh+V5cX8754tSRunV3cKRq49VHoQo/tT89Zy+BmM1X0wbFa
v7dbiJezq2kjtUdUEbq05Ng7kjnQHIYpaNFG+bEJ7a6M7tZ9xS3RVLnjNsAI/wwyzpR4pykiMFcN
90IoWopQZ/URhWeMIFqQldPn2iCHpqemFHGs31VQf2kT0nZZuPFiuU1PQIFrto2rkvwWdrnm2jbI
SqMmgWz00JfmykJ8KActul/FoWgqpTMRXkgGcuTRUdselAy9dozmKh/uHZlDJDNg4m4QyiQR7ZSo
p4jJn1iMx9AqDweDQH6RZNRpsR2mOJzT9W4DSm+EvbPTDPS2Gi7LyRwqTwyOm3d8qeQw6d9oJ305
DsZy88cl9VnqgDEh8RIfqkSO0XBLKhshnnnq63f5JTRr5A9NhEg06aBXHieETYSWafmJSddxvd76
do81b8h9S9H8DhOCWxrWPv2wQ5XdRcWIqNmsow9G1UbNNg+BY0FRNtoACR3QBPGutPbbBKC50jTs
Wc5ubYvX/kNS55e5SoAdl7d+bS8784tSwCFm0zZCG+EJGupSOjFIO22tc5S7/jhuW+SMoDAAJDZz
FppzG8i/GHgpqgu2WecHEREvaUTbgy8giRVhNhWBekNrNfJQ2b+StxkkN7Rq5fl27zJr8LeC+Alt
9tBDxbI4Q6w9xu1yVu5OP1yY57rShqb9Ldt3xnS1tAEJJeo9ySI4qtPcJPlepDA81QJJzuBpvEFj
AsbRNLyT/jP/zpon6/Kbmmw3Rq3bFe6IThYb1K+GPAnRXRX8GGP+Kjn2y/S+uLbGWb5fXElB2bMr
XktrfSUGAxnn1h66cAET2zcRw+RIHYyw7bBRKoLd4RCS23lBMtpbx6xJznZh3ZiC32qnurYPRFyz
+sglhPD6u/KePnptuJQXBbny8ArB96XJ0xeFKOK8Bk02VxPZaI8ZF5e9QHZYGuIeCsftKYpHByPC
hTZfkQqvtjiDH9af0s6OiE1ctdf2w6q7DICul/HdytVj0yzHxuyOqSpFaK/4jab+LI4yb6lfynoK
zWnXG1+p+Lm57ZYFBE/6K28r62i9Oi21etRIPrRWr1E777s+7Tq7OyOVah/G3NNZ7xzJDJsSfboF
JF4mmSHbc5h4mw40aNyu9rTet3x60Y8672rKuzr9RpeEGAnphx7U1c/pPLysKNus7cgg4qK3yTUF
qDlYKH3O64IeYcX0004B3VXA0LN+K5pwsHE9SkvQbdge6ymw870h9GNCoWh9DT+UsfP/YeXqXE0k
/A9poPxZBR4Zz0e4uQDHTO/2A812IvlOgbSjFP5qcUJar2NueLM+o+F4ywUcVVNzrdP01dl2lGtq
+BQyaH30l7XR7Z+72L+mb6vq0zz5lx0tzBHV1qAUMsLHWonP8l9XMUbWNdMoM/RPSu1UJfMF1pKv
yUgodXEalXS/6sJNKFHrsblug3Rl1HVLYhuUfdODM61m324JtVMPTT7v5zglINk62eZ8asb8VD2f
vOjbGhdeV8duMynuCoO/i5+TbJYo9kGN5YO69QfHY+Qf2XJzlNeNnz9D0B52tazwJjdQ/IbBiwHN
px3h9RM0gyNy22K/Nki7kqdc+2nssUmFOmOeHMbjkkLXkrJzruBBGJeLcpTSDi19ehao0iSGxi8b
P+DyvVo5oqtL80Yuihj1z7hMPotkiKRt20vp9lb/eDx+y903RJgbM0B6Z/oXtimGW2DI/Lmgt898
ybJ9Iqaeonpr74sWwKto0JztGjJ1IlaURvAxRdvdLyRUVRPKYaZDusDJoQLD2JmJcaKsOkt8zKtS
XJuTRhOkXZFBmYAqBprkImNL+6H0SE007bpO0jXtyxvC5mEbP1PT/hilIepGlN5b8Z586R6LoVsl
Wf7yPQ2m2rhN6ecq7LBHkb/G+Xkw5GOVwhEbUG1yiXXNGXZZCjGu7T06am9BgzM4KcEanZ8rk7/p
sl+8QAy6o4Fq98HA8LVz1CuW42ulmtfMVK9TikxHz69bO4EZG37YDtOvyvCS2gb7cNBLELq1dT4Y
vxizJMv7H+RHS/levt2HQpyyAQg4mcksd1RcUNn5Psd4wu0JK+ha1adCVMdsmA46nzJhZ/9cG/+3
O3v171qJ55vgWCZJsk+nscXM+V/fBE5EoY/FMvo0J9ignrPWSTnRqe0z7NpdkXgDFj1I4Jo7Jo2X
2LLXiNw/q75D3y2Uwvs0BujiPe88asaJqUk8axfD2K4Mbm+f9amZn8aBqLPIS8i83HjoWhtRwcUx
ZqfRukhXSzJvXWrc4h4nzrIT7xhLSgDTIvPP1cU25pORHmR0+rb2lQ+qVw73diRjQGAHjOtwMknX
7JCOt7KP06VFwSyhlYeuXcVlyEaJfMQEX4t5TCvlJJZ9uczH+iq6pxiIJKwC8tWaRmZWRR2S+sXp
Hlq9PXAzzEVUOm1YvQ0xtXVshFkqh532Mk0Mmes0rAYNYYEdrnYZ0TkQX0noIr2h9vjdthPehfaj
ZDclmXclNd2qm13TwU1u4J7LiGBTu8Mor4eEl4FYcMP9WU0YAX7OxETtasGNuAbWtPpzVQXrADYd
ItomsLrKFiCg7tAuSBHXNkLsrpKgqqbndkSJO4gLm7zr0A6w1ViRRIZ5bLKHodA69H00Wm2kmVW0
mHlUQaTK0zXMfrWXTOqD/RAyuhtCXtA50a9Td5ll9WWfaWO4jlLQj4ReD44fU30Vse4Rjd3qmVvU
i0faJWnEbiZjyUtaz4L7zoXybVFkr5gJFU41AsI+C2n2ZcI01iUJVqsM5rrHtdzb+YfWjB8oZN/q
fHloaQ5a7rvYYld8xHH3mkrri5xsj84aQYQkLBFUB7bq+uA9CuZ19qujvU8Ly91KwZIJppelH/79
laE8wwz/5cpQHTpGWbdAVbHAV9S/iYrabVAUEVeml+nNcTYgVdVE8qwmiRviyjYct7SxOx9tbQlB
n9OYOctbmRvvi5fTQAzmQEe2RQr7/Ymfwsz6HxZ9vkW1LIIEy4V/trP0vjTTbWLxXd+/9WFCzvEw
aa/N4zCJLJoJKTcJz5l01KLQN36xtXRTnfyv/dWACW5WiSufr7Fjedfhzgu7SVZgcKEYUnvW5upC
KG2NsVoy/KqW/CrR3KUJs6gjxXcMJmWmjEW9y73PxDoYeUlnEP3rHHTVFPTKvpPid0PW3rR6eq17
APRwZRwqvMbC3Sow+IDWLcGYq0SMpQtRO9wIxdTypHbN4gsPLzVqvsMoIOMPnSc5spcMoBphyWsc
QGuMTaYwfL67UCDLSRxaSkJb0MNbhe+6diy/SnfpXreXkn1/Y70pnJh6dxSYpxOHjFzwgSzjKRfL
KGVsPzpaWPwSA6+uetD75WjpUlRYkNO4iZN9mdbXup3PC8g2Q4wH2RkP0qAeej5G3hgv20pPtwHg
9/JNjquH3XVY+tRAfkZELZvsqfQ/6ih5qAt8sORGb7nL0vmD0fuEAPpE1TRjf3XU8mqVhE9QLBmL
X0FgcsqoGaxwXadw06UgQJXIOMrHWNvbgG8AbfFcWy3m9hH+3Oz8D+hYXf57+aNpyGRgxsqGLsOt
/XvEyVqkzdwjtgm0Bh5zdVQ2DJqKuhPMFebIcUgo2qaX54pEG7x5W72MFrnWf2lw0ORo+wTtaKxE
XwOrEUr8gN5zz+Xcc64kA1TtcG5i+vCTjgvD9tVoLmf/U+YmVLSLxo5+Z0y5a+ahOmNK0fHbpNNJ
7ccTyqakTn2lv0udcRqZREs98gnU9Zz58/dlqm+a0WCdVeEvLr4nFFj/LKSD9Kud4yP6iEgsGlCy
8VXugBGj0LZ0r0Y9orqWJy12aBdxAK+TrOUnUJJUMjfPUb/yLW1bfXEG5VT3Cu5aI4C2eVJO6dZE
K0R1fcGZeJjiJ0BEBPAXXroRk1H6dJvCf5XEMWZE3W3tnjNQ2wg3pobAZXY3kqdnfOBtK6s84KiM
NAsao5y/ldewYU3MR5B9M37UmPELDLNZVl1fpR8srPfzebivbPPXN1zE1IP5UnpF03vauHn1dVUS
n+gCFzdIrOCiVN2kH27Oxn5WeVe78aMvjY9BUz+q39ponTVxSxfr4Txqg0n/OcW5KGJobiAaAXP/
bholsoY6ygc9lLQ2NA8e2pKTqWIPwxJfIsvJN662C/tiBecWUJLW3/nJ/LQ5QQaR3UYKZ+k5DsJ9
cHNW80RzeJZfYsLIDpMaOt+l92TGCFN4pUVGmTx4XH55Nhz5/LTcOBYwoAo1HF1UsPk3haR29N6y
+rv/I18bNsXTfmdPqGy0wh/n0R8NenMYJJI3e6dUk0NSOjZzfGyQRDGLYq5zpeExJN+p6ZpY3FFe
kmE35KFStGEyj+FiL2FeRuxO/KE2fGUx/UZhXLBD7IM2xpvnjvTC/Urnufb4ch+Ej5s7osq1fLml
MDNHHm7GzVnZ3+x0uzn864xw6VTg7y7Tq4Rj6sVmCWSqXMehanYh28Jg7gHV4p8qh8rPsmUfyy9z
TLupmV7yKZt6OMlKJBA5a117wlGx7NQaRt56rxyCMcZ9OzVHNhHjW+epeXeeRXJlbH0zbPU0zDfS
luQ4XHeRUJxjpi+nPb9XE+MrAblvXZa+L/yktjT3pdufvvqxQp4sxQk/QP5tqeTQybB3Ubs3Sxxu
SRKhLgtbfllMZCSKn/z3oauFX/rCtJG5YKVOYu8uhQLtDM3E7CTv4vhittIpbqTTkpknpdpOpb8M
BQRs+TxJv6qi9R39lsllgK67zwHucPB1Kl9vEN4RqE12iWVXa4YANRfcTsic3uEXOnqiDHo9iw73
ei5PrVkA9Z6+6i2lrjsUY/zPyfl/Wxfr+v9zROrP255duSkrULmsv8GDeMvYnWspeoM2p2IjcF23
3aYizWP3jlKEMDk8sEd9aNylVN16olmThKfifdIg/ztXOe7DEr+40kp3VZiPdGhf2k590dMtKihy
bZ9dXFRzVbU8Y4TIE4qzuuzZNTmijYqm0Q45SkM2XbsSgA7FYjDz5AieHPGI6R3nueB2JLF0tihq
2yOUi9gbmRXHg34wuHuTpWOAcWZkPEf1p0UBbvQkCv50uu5clYrfMfvS7yRNrDHvMJ3l7fnltF9O
qM+QVuWJBDlcVCv17FcC46THN4RzJHNI2SAebdYv1JSXbMnOzqtkMc79mrLbRjGQMJxD/jtYzwBH
z+Ztajj4KvaTmS8SQRCPw8eIKFvNiCF9Slomlz076/+j2WSHiRcdTGndLpFjBi2pjwg/SPjMb2ip
7lunumoRzc7L2Oa3lEmTE5s3TYI71kF1XqfjRk1gthfGu75Wp8cCUiVMCE33hkXz6iJ+rxX5DWHu
Kw2eYrzLkhPmHTiO2W9m+VS22rHYvlS98kaZiGTOdAdP3QwtI1Fdm5M45SQ2s9+rs7waif4Wi6t4
auyKn/b8VfVrpBbjblnSCMlWxE9aOZoLrhMTUosjXgwYDte0695Hy36vWRhy/i57mhFiabJPedU/
hzTbac85TMwHg7RL/iBB+cMoCeWoA97eYB5tvzE4uKQAT+YwOqe1Ee7MIC3OjqsJUGF6rzPTtYaF
bJfmKdR0J4J+JLQSbJcZ/q3OYykUhGjU3S7jz84yDgZpdrPCkbprku1lnKxHlYGXoWX9nd1txb5u
P/SECBB+9Q5GeTJ5jcbjYvFgDHQUq6IJpSYNrc0KdjotsPxDteY3rZleKZ7YeamN8UCKSiLDSnfr
FP11hqWbZzf9l3pDHBqsX6o483zsRfPWGi11leOuI/gU5wHFNUhw2udZ2Kr4Ib9l+3xMoljd92Yf
rhgYel6bfDiqGkzp2T7VCVG5uL4lclLXXSNtvrMmobt6iSRO/Qy4PfoytiTc9i7LvPfs9RlKqg8p
x2obmGYfWBm9/BAscxeYZRv0ZRlMcxbUF6kdGTMaV8LRds40e1mdXPYnLf7AZNfQdzmluMq6dlW5
rlX7NGMUPrRQu3zs9qj/sQOCXWYCei6M/FP+HP9o09u2BQBfD11BeNNltPeDTEznBnYl/l7qrF2K
+oxyqQmtMT5pIj71KDAc2uLyoWymPxGrCUwJqPQCFKXePipRf1jTcObP7RZzfFu+T0Z10lkR9D2K
pcyKmB5FpVyFqKh2qEelUvF0eWGD33mDmXtm+/SK/xGvOHVkhc1DEbQJH6GEn/fy1hvm4W0CZWGC
S6sDMC9nVr1YBpczCsmTSJdz9yKIFC10ICeG9TB4opG7HNdAelIt7kgymKv0v3OwmkYlsUlpD8x/
EGeO2eukL9AHyLTNk1cpTA5WDNBpmF6xqNncQxqfTodC0WhDI7YD5ctYjLOaVfS9y0lrde4Q3aSB
wLKnBXpJnxk3/0P9rP0tGA8tOUA2BOPPNtBWMNSwXvwrWS5tkaCMlVoGGQ9jhSWvS7gl4/CdbMjC
nWQIQmp1rqvmaqjdvdRdY8f8wnGHMqHAWAN6mqEwjst6cWrpLuT4URDc0dPmj3DqbHjb8hpQIddK
62YXGyPUUOBPtpSTk6HPKD+E6YQiliGSOVAhJMYfejDmjy0BXcd98VrmJffDd7PgqS3ToF9iH+Gj
AaGmeCjebBA+vmSgr8+qEXvdYHs1JbbRTqRanpp+9jtZ3XdteadX3OvDer22N8k2LiWxWIVxdvqv
smbLdtQRk601ACrysG3gdFvSXEsERNMkbhkjtaRpD/wcDlXrBFuGQzshC7WMb7k2BygPQgGhKLcs
qBf6YZv/oHRiEsOhVYob4oxbVje3dIqvTPQO3WA8bPE1cCaNGTqht+5tKXB2G4zAmUQUx3HReZy1
EFVDqLFNCpnIaRbcBwdmTUPoTAOi40fyressN57jPXoQgtaVpDs0yej3Wv/0uLORsufuhQZw0F6y
vAWCRCqwWvkS6oT4QMkyFcylvyv6EDZNxc9eYXjfu1n+s/oNNYHORf7oBFFO0vwusZXV5ISz4Tiu
czQ03qxMJ2AGN+TVlxQz8Dj5alf6cUbomtN59uvviv+hyiY523qFVepPCDVMQew0H7cNu55UXnuJ
ul5jQXTgRodo8JGc0ry7UrelJZh1zb4pa/uY1Okllp4v8w69eBCP0nXFgJM7wJXYX65NTM9w7zlc
zGnxNVa+0KLD3AFfg8I7z++TBFRv6Q5aBxY2M7qwKk/amHjGtlf0xlfs2NsaUCIrwx6SglMrrDQ7
0BSQJNphEGqwwf6HiNZics+ZCM2Mr+OU4Fa78udR8M6zeSRWao5f+Zv3SN3YDiRh9vTTZ7HfJkqw
bT2TqDjsXnidaDsea6hri7+Mva9ZiW8tml+6aZ9dtU6/zSxsBS2d020v+g88VkIIfxw19EhpMKxN
0EljoFd4KCtm1ss9LZ2gxUNarD7aEj/AGZpLkZAPQk8jHIMlZUtfkpjKyCqWaCgy4PRrEdQy65GM
MBVEpDmO2aLHtbG8LmipRdKT+rAzsI9m6cFhrtBI3rIxUZY4HRWSoaXOW6zU0xvbVVlUZrJ2JpbJ
7UcQODiyy1KPzEkO13t+rim3ZtuIJIsV4aCEhwE63NMekG3egCpl2BT334+4qG3/NuLSUSlZmiYb
lq6R7/aPrclfiKbVKMVDGlNWxDr1bpV6JkywjnCFjQQxpsG1SQm8hca13m653LvJhj7vjgXFUE4I
jHaadJ904pZG7VIkVFPFcM6Ue5qzetUfS5W/mn7F+df4c0ZpBj5HSdJA5KGeYrmQcSHjjOqfCjKS
wdmwTDyZmNpQ8WC4rUFUPGxfMlGori9F8qn+GU9SMh+GdxhyuULbzsgZU2d9Yq+bbcgSyhNi4vv0
OQ7GRfehG2DfIG4uJf9sObSDAeZMOqG6A2ZqHOyUVS/R8nrxZFIuX4gsD1hF22y6dOVyQjp0TgbE
5dNx/Gk09XHWpOPaa6dCZ9fPl2W5tcpuxwisZ3rpEIqcM+kB8WNy6/4conJD+nhnNRYguw8V0u7M
hSV7/oE4ocvZdM6h8hOdJAJi5uWKUp+rRT0SoYu2sTi+HzOWQ+b2ZeBeMHMWkwzfO5fTZ6kGH+Ce
okM/064adL6EoBsm8qvGoVLaHgLyw5IbJz6HAizlJ1TKMmZ+9lma4pZ3+aP7o8XTNU/mq3WNreKe
I04wUTbIuCy0UOaX0hphQtSiLZWHUmzhmk2srNtwmYg9UdbFl8p2XzTKjXlxY9wK9pyz8q3LOeSM
9URardP4U7H4BmXttqXhaEfUlt7aDZEewwVkHE8yRyftREfy89gcVSYjNjmATfsdVrLXmdaxm/Xj
POFH36/zqxXvX4cmf6/OSXdi2YVKtMIjUzCSwgCeaPRUrkCBZzMa1mROjM1fJMUHqos4NSE0MId4
tlRoKRZczfB7J+vcC0JNGvls9FDVCFLuZbYW5o7IawYCBRmPtNqT9dGTOJGS07yvfotiCRFJhtVS
hrpd++j8inPFirPwd63xzYQgtJPU3k8rRKYefUy0bXPUsCvYpvdSsPW2qnAqiKWHKmODVrMX/+eE
oJ4tGSvTMFZKBpQ2lL+FJMRlAjLFfSGR72Q5uwoypKGwJFFTH+S1x2bHm0EQMpOIf5kGUhYorSX7
2f7otDWf8amV4tNzTNOil5DAcxxx3Qinvgtnu9nhdKx1Pq0RKIzlkjnPYeZlY+X9frT59ijO6lZe
5YaXwVHOY8nE9ILUgH+gOmjHNVyEFehTGvjPFEtmyyppWKmxa8z6/ts+JNG4WQ+zVh5q462Nfc9s
0ANmJLEpTjgYN7P1trhyscn2CPLZkzAVcQtTOujowVViZhWITZlSHWYTdZHFE1RS0CDS1EJRCW7k
kt3nvi05ErT0PBrTmfr9zJJgGOSj0s0XDEyXEotaEkfWSr0Bo4WaaKJ67i0KbMaaa+w3+pPkNvIr
9xWr4w8fmgE+u5555oZD+nvVfCuDvZmwrwEDQoN0QRAO+kRYJ2ORjtlIOwf9dG8CILSbkyW3R41d
VoclPfPJajvJ4W+Eqid9ZGJYnXLDODrx8H8JO4/tttF1iT4R1kIOUxKRYBYVrAmWZcnIOePp7+YZ
ndOD2wONum2LJPiH+qp2Ha3uPqQlnzewxfzFqNSXxWQ0O4hvMTeSSEMzqc8685wpWS81XCqNy8mW
wWRe2kuJ2mRMTLAX87RtTq4gUDaJrwnnygTuhIisQ5vKEJi01jWor4/WwcnKMCKu1iQNjIJLo6qM
RJc97rY9HEy8Ps9TR+6xDQ7GHtObl+iKX/DA1hwLI9fQVmeaAL8NudshScYjBQul6jaIkorsRsP2
WozSISZl0vwUy47Txz6/RO8kKNzqsFR4FryXyoC+WCuBBhwNT8ah+FyFfaOL9Ka+KMy8DZNwbus8
LQl/qcxEXDglShfWohX27XhUJAuJqT4xOd6R+3ke0E5mK54I8pftlbDPFdljl8AYW7klpgw04m7z
h2jxobug6Aw5wIjUmdtDxiEhX2M/55AQc0jg1fhRITOYyi+DXASi0AAtplc2RpMg4ha7FatJcil+
mGbOSM++xdqkGnI4ruBIU0wE9VGbJi8v+OCqfXSfub6ABeYEO2Xn1MR1O+kXNQb20DIeS8VTPjD7
XBxxPpLr3GfgX4lf/MsESzWfE6r/Nj2oukEcGfOiQV+cKCn/MD30q6lFmt6WQWwCDEQkYiuIkoEO
4dbRP4cl39s4drLDvPqLco+Lv1OO6A3kOwJA1wiHNSOxt17x6t0Xlk4gD64ogauvHyWTSAEo6awH
GarNh37SzIv2on5aC19y5a6auY+R1zNeSi7AXysDZJxSniUZXiqQUUcdknnDFcsvMCiWSY8OiicW
7u7SbQE0aTm3PKtFR/5ji7iGgOdMLRQedP2K49TcudOsoo43bvpmKA0jBIq+cdXFSZiJbah0Ip24
eqhvZsj+c6zIw5RGKIjXllsQ5V3jm7WNvlI2/vw2Yd8RjZT/uhyqsTjIiRTwsdtW9tvSwANrujef
ZYUgJWMujbFbWkV29sddBhgfbszMdpL36vg5pRg0sBhjFziyI57qz+Eiv66OWr4sBQTOEiIpoJ94
e7Akmb5VJ76FG8jkMj9vt6UTL1qMf4HVocqcTDB2Tec0y+CsueL0iqst8k3XAHQuXbWXNtJS27fc
tg5PK2ndwV7b31slwd/g32BzXHR2nhVO6RCHqZCEHLxaHTuZlYTrsyiYy5E4lftkaQ+rRY0aV+1u
/u5L86YAizI7plOVn1kWih69YmnmZdgQY4tu3+2r/nzGP8vbCiBq7F2L1WDgpM9oppgLV6sDq2vf
+tMT14nVXus2e1xLlw//3qrWPXaUNg67evQimCUDK5E4H7i2PNQK85le3stBAsbpzAsJMipIdJ6E
wvD6iYQmZyYotn2l8HBs3N9GL8eKRGQrm2dfD9CKuGzMN+QNuwIHoU/RK6vw3sKSgV1HWOaTYADc
/12MPxLjwyc+UqMEG4pdcombivppqr5K4s/LjPQEiyQRw9aOHtjwAfyS+DtJ+QDqumH4h/Yu8xDQ
oJyclV5yjQ4PVH1CnS9Wka8RcWLBTSMk3yns0/o4bIHCJENhkjHVZ+tkWmQuiPDiZUtxjJWHflyw
KW4HdXV5+iEfaZjOJO0jSpJf4P0OmiWFlTYx2FgGqC8QfGcVBKHwPmJMlYeIecFHKbfh0PZhcVYv
KJp2B85O2I7pnJ1yGf0d8PRW21kHnqDeUUlehC1/AunKQqrK294uEDCtvHmdsWxaUgY9NfNy6dqR
AyKyt5vTiZtAQG5pFNtAhAA8Rd5QWF7d4xpNAyYH5eBY+KPWjujKOBzrMQoVoF1i9jDG9d5+Z6TW
p0Zym1U4T3SeR5LdE/sWYbFY2E1b1aUhPCnjoIWpCywzGYKqjA9xjL93jsNpdopGfpTm+KrS9S3x
AvMdk/mG8ueVq3VWBURdX7tV8bF3++oY+8IvKUMU4FGu9f1fsqi9tAZCsQQNPwpSpi1/1W1P3Ogn
1rldz45IUfITpzRZMYfK+PxX/krY4CTCRnW8vBDdFWPqw04URGscGwJ1iMJI+2EXcpMoO9TXecbF
uG2c+yN/6gu/lnFifgIfZfS4PgeUtlJIQapsfjGKwSaxeRZKKFTAlct1nySwh+QvpanP9HMV20Wa
8mtfrNdnlhxsCw/qyM00wXGBfSIXxrvWx/cp9sXOOJkGKCNRvjSrfCaoizhD15muygctqATLhbBd
CKrTRERmVoI0X2VNJ9/WnEGGxbmbj5ujSN/DsuyErXcZFggu/p5Ty3EHynbdnvhtvpmj7Be0/f4s
nrdfqfR7pRZxUStvVj6rjsyDkLn//2VV/g/O5H93M1NUdbgMrEUGRcj/wJ3ENccquSl039Bin0yx
X6QynyI+7Vsqom/dzFOxQRDCuBXhC2JviNYVq6HmliIyppZ7Ctp+n4N5TgdfrIlMUgaZ4f0is8Vg
e+PLZCSJn55JiTcQEVvJQ6k696bilbP+pJ1zEmzONAHVSvO+xdGb5J5kszkYnT31AcalQxuvQdty
fHiLjQGvnfVCBekyXgQzO1eKPVzVbIKfuOCsLhytbxyMXqTqXe42Xl04Ioz41hQ9E7Qmi2o+TL7x
JeXSOVm7i5C6lbUdCgh21jI9JiRTE0WKZ/IYXYmQXayluhiLel4FahvDXkZkoQ+xNYqDhJ5gLmmg
frclKo+eOYauk9qFtR+zc1wqZt4rAySNg0EcvDeZ32PewP3jzWbsT8rk12YSoCi3C4vMAe3G0S/C
KY1XZ0WnluOcsS4NjWJ9mjrM6sW9GiK7aho3wbuP497ATlDINzOJ9jkuj+gC51Ap8fpRodl7FNwV
C0sW0rls9G4CGL+A9YBfxoIQtmAc6OvDzGx1af72kmYbXRNkpeELWPTl4ywoYWyJB75MQRSaW9gX
NEKkvR2zV+cl0LmqcPptcipc7QvjHP1dtcp7Su/KAhlj1EuaDpvQ7Be+8I23AhSklJDLaGzh7zXl
sKikMIuWMMKvMfeLXdYxjnKJiiMO/3abPTIx8fNBZcDbgFUDsseZuPyS086RMPUJM0Fm1ldmSewd
hcnHrHzO9HgkmQOx4d+srv8s8sDkitVDs+h4kaRnOfk/BplZRuKtHnoAhoXXWYeYYYmGoU+rHlOy
BUyunC55NVti2MJnO2PbUgW3hpNuNoprxgkCWOtJ1gbdHEzkKOBeCsZU4PbXX5Jou+Azb984FZcx
00/2qZrFH0KR1666h6ubTD74BGUg9fsVVy91oZzUND1N/S1fX8t6O3RTeojGJpAjZPH5PpBC2Aw8
0C0FZbC8YL8xXOKwoLsDN5IhXryOw47S8XraJZigX+rzKSdTmx96/GgFYwaLRTvWi+OYN8eailap
UDA+famGdsKR8b5hqq04GjHB3s2cbOf8WhbQSBMGFsnPsrWHR3uKy5gZV/6gSjsTtgeHlNrPYtmL
G4V65SAbmV7N8EW26rIt+HoV1L1zfMtl0RMllhu0sSIYTcBposHwCOoekGWfwHt6UAY1ECllwD+4
InmYvSeLjW9svG90ZYzUUujHKn2G8k4xhQ1dOTnbXSo6rMY7UqRO/hxEQ01oP3AmnGKxPZvWSatM
nCq/NJYyJtp7fffe4YpIOEFXxKONG/YQuxPXMMmzI9RBqexpY2HQuaCGFepemg1cHtye+dGl7hh3
9bFk7LI8D+Q8wEByl9JXuSP33JFRTdAcMs9KdFh+6wrXOeocbX/IMIxr8WNcZBc1W1x8NYGQOcGy
iKdQ9fcStO/X0lVAaowKtXtZfsnW/Krm0TU5bB1U1XoJlkyBC6EH7HpBdZJ4H1OJ+yhy+bYyDwJC
xwy072OfC55vjaIb3QUU9Ra2XqRxEc9QIEZq3vMXa83Pmn7tovqxkmiEgwD+UEhzp+S8qiU/NUpR
WltYoX9v8+wsJplmpCINPbjXcXhrsxd37/jp9sXIX1/ihp5iz08je5Szi2H7fW2ee605m7l4MhFF
hoz4jHwZR9IR/Ob49mvRbZYPUzf/5XuNKvu/tzmd3C3LJL5nyhotWRT/4Ues9KkSGZDUh6qjV8s2
X/U+OXetcRGM9UZaYWmES3RKAvI3p+hHizgJpAk4Vkxbsn4Mv63IXxUyBVXhdlgnZe6fglu+Ywcl
Yg6+MNZ9AA6u2u/elmtliGHExJdYDC4uz9g6X90sH1ddZBNCk5kdL3zCkbaTXtZbXipH8jS70kqP
3Z/tYpHJUjj9th2Ic5mreuarWth3pIpQtbWVq17aBEmzBRvQWKFgRbgtz/zquX3bFtWRD2urhZwE
6DBgqVmwWvGcWiYlwdV6NqeU7ZvBGgdvqZNOXRufiFocT7hQH+ZtXpt31saLgn1Nrj8UylK6ERol
ESLtKJciFd7Cn2zqL9Jondu1wH+yndzuQVzWTn4RTvhtsr+U7C9D0vsqif5M7D3UFreJAE0+qbx1
6ujLTrEJK5sVbP0qdUVhciUWLZERQsrjvoqIKFbhg9G+KWViz+nPNm04wnRRPz+RHlqK+GPKl8yQ
L6qJU1+nQXwZ3RopUqCagLBQPvmFxJi84+YjLN6sVxxEMFeskzsiRyE9MxRxUrb0kS09M1VbrpHC
IUlIdouv+1qEFYuJQBPXfE1q0jy4ViaW/L61XCVqvXKSQcR5G57j1qSgluujvnmbiL1qzQ4bSSOr
hKXYK04hr6FKVXIwJCMSK9I5BJp57d3Oir34+Acdx638luuAdEyX9vwuv6x4QHPTawf04H58fnV8
LF7rZZkrn2zvdtdzjAx6edY+xZeuVSiEGOjAzg70c9tYBS+NMV97W+V37CT8dG+lyAFNMQEMqKCW
XCkqXckcMCbJLjgIN+EopzFYgBbBp6XZix4CQi2SR8aVJjf0w1InDwZVL/nVuNXG9PZLQp8dvHZc
PAip9PSKy2m2x0pA6nhPFtM2rNFRmusoaVgBJKBRM1MgXDlVAsJY37KrMAjnejrMS31QlfUoG1Vo
Ee+YJ3oQ9C4U2UDd/MnfV2JPxNCloHYNpwiUutiSl9m8vuFii1GQQxpfztenGavT93n0RJzOoDxF
JMbtdRWLt/V9RbxGCI2tIJ8p5xFIccbI9TLapN7ZY5Q63fbRSWnQZefBmu+JVt2SziRtPpwHMfxG
2bQ3zua5YR6AKyn6v4yTJOsfepOu8s4zZMKO/sSyUZXHCvZf4yQc03rWLpUVQLZiYIHZcqgcbhC9
Prjl33gavFRVvK5h7K3xaAcZPnrd16KE/sO01sKSCuOWjcmo6iNx+WNGKDXm9s7+lLE/pUl8XGzT
VJgZIwQkRbAWBilumB+SaZfSpZB54obEk51a1W2lQkYSKhtaHuKXbFccBUkt0vs2SlBcydNBVcA3
N3XjMbHSU0GqUewsgj0ceyGwNzCUYkeu66vegi7FEl0jwcvlcBn6sDUQYdXm/JOenqK5zJBPD7pw
in+ZNNzKXe9rd3KRT0ON9DoxF5aFiHHIpZzruxrUrXmZC/2smRGzXAhqCDEpr4oS7U51EjF3p71a
/vLMJx3hozPPI9Y9T0VoXrLouEJ6HOvIk/g6SRP9JFp07XGdaXyJ9WsstDei/rc6o62z4szcajer
lm6j0T/zNUFTSldYxBqVx5F5t7rhZubqpRKdQepDbvxMvqYTOJ3LfzI4d7yuHAe6cNWKt2UY3ssX
OM7ldhZW/WzF6SU2M6q+bxkn3kQ/3F6WPj0uRMWgb4XxVobaVR+Gc8t++TwZWwy/OUWLgu5F+1DC
2cd+kKmLP1uwmen9lns45PmOl2RLyG34rn/hWmnojjJyRxy/sykNVk8t/XwXYmWw9ViyQzrsNTti
S/qXKyd7q/m8Vf7XrZNnmuAY8SuNOIdkqtY/TtODlQ/FYJJFjY3WS4zYN0g5DS2G0uf42Zm6IVDh
cGn6VxZkwxB81OslnV7NzH9bi+3UwIXA22tR8BZ1j5jS9+x97nEjbVfVQyKim3AV0SaMMchFPeil
8vAMqZ3XlTspTUUfZuQw43NXFrc2LT3NmhxLdaJb+rsxCzQnf1o0X1YtX8TclE5Z0Fh5YPGD0Yrv
xw4iSliNB1U4FsRCzO0kCHZbhpO0g6drgsMeVFtgr4B34SgWUqtsOOOQuu2KzP+733iIpoaQdGrP
8YIBlt+vGw905RSxl6fdR5abHz1Ok1o76qty7DEpxWl75ItS8HDOPHKBZGS+BT8Mb/09a4yrSJY1
0lFxVsfUuUlORwPQrxWLdq3M9lQbdvK8C3NnkOki6QJStLwpm91o1Jq7J9wDBzP+KLFijXPjioTu
Gosq9l50SirYcAw7g2LQ1THoDqMvqd9uxdRd5Uk4b/F6IkdhEZ3AT1lWb2aGP23ZbAyK0LUKlNjB
GbkmbvMV3Bz4nJDw3EGwQB2lFauIElizq5ATEGX2u4UIeUlfeUFEJyGSd56l9jIEn00Wew31RVNg
KJg3UjXQZsGXhsR3LzrlUV12yGp63k+TzARi0X0Jwp1YwHOiQRE/UTnjCU64mm44MO2KGlaGIu8j
rpU505w2Ed5yjrI/JSUHU54HBo3ys1I/1LZ9kfv8Lv+ywJ1JHXUFVunLieL1deFxOLj2krlXv3/A
hTF5pcC3nE9KBI54SsJkD39gg8rWxjvtuFhYhX/L2E+quPKgCePp7fzOMvyCXzVK/nYZ9+qiPKDx
amZ8LKvmuERclV+aUeUAgOOvfuRG/SCp6U/vOgimrXnWAGFZUycbbhd/WcX8knGggr8YzaPcBjca
7S0ZfeyzfgdfMiXbk56FbjmbukQljuJaZnThDJNoowstb4drQdT1h9E/5ebyUxiToLP6QNGmQOVS
0ZTYnSa35l5RsGXWmIVo6jNLi/ai+LBQYpE81TA1PnaDFWa6HA5fiTuOKIcmY6OEV9zG/k/N2csq
BLpMxp55Fw4dDObCyKtOJP4WK4jLKiQYWSavaoPN1SXgjFlj2F1nqyJ0qx775BXikZtxcIm0rz/b
rVkEb+J/lRqMs1WQPJ26ukfbGP+927WqtstfVzKbUVmzKxqHaqZpt8VHM3kqXHukoLQwnIkLc4bf
E6Sl8zTjRxDhyqyndnCPH0DYo29HKpdK4qHWtYkp1rtCOyD798ZJ4u3UyvgprWBik0gN8nPmlyRe
WQLZnr6tghxFdlty5brStZn2AOBRfopr84gZmPZ16QFNQvb3VEW1C6UlsyE4zUjLm9k4GILizZ9T
OAamFAwXSzWYQV15U1NBcKai5df3kN4CQcNcAC94aMs98IMCV23pR7/rygddaRuYXONdE+N6Osts
EIJc8WVT4AEMXM6cN86KS+4OGXtJVnKrFLNL/R5jaJicZwcmXpvvOkIidXIzd6hwbVeo7YP9za70
YIj4VE93ukOel6dAJVX/K9u3DOkK6o0VMRQeE3u29CtH0J7Hn7YxAgxwgmy3/hucTGUMJpPcuuBB
sTMiv5vUS2P9MEny44infSd2+3p0O4K4rE5WXxwtn2kCByA4dkL0h9fKb9B2PMkYohypKQLOloVI
6FfhwJzh0ZLBwVHBWLAsS5rpYKrUZCQRu8AmF+P4lg5zTqMbYTkhk+6S3t1MZ2asadyhI93B0Pdf
Va8eUFTOjeBbjOKJiuNvz32GgUxDv6Acgegy3BIvfjfz+ZHTOr+Ze6k8rug2S2UT7/0D1PAsXdIa
YyzXy/mQMIazDE+TwaJxsovQjaCK6eWPQYxQ5kSuXfimxy+TKj4+xGcdlRs+c3PbjNHUgMxfXRKo
mB1RsJEoWJmA8icKRroIK89Tqm1TT8GdG+GLUWHRVh7j/Sx3YMP7fxOU/K2p7GySXmulvUOLPUEc
vdcNaUJsWnmyvAgjXj43MimdfK32Nd9vaabetTVfsS9lhqebkqcrmB4JJ7Tv9RYfTasP+fBDpb+0
4feoXFJMxDO1W/u4b6FXbAHubQZoqa882FWqvS24Sj/t7PCZWW9sVLOKqvD0YR2V74huunfqqsTq
tDS7UlQoVx3h1GFL9/vDAippqm/J0SKK1WESIlmHg790yGB13DlSTEUKRA6IC9olQq3uicrBf3nN
25wCgolJHtmtyHrbBOst7de3TjxrBHuIb7UMebqvqns6gDAzcc4ySifNY6zqPwzyUlHmM5UumYpF
dVSdcca7JB+zep9N5k4FZqRDsUg45EYM1mAVw9sLM7O75TEVzlt2aTflNFCgS+BmgXU+kg7vFFAa
9pp9SN/RTNF9TujbwvhxaLDCCOAams+Ya3V/wRj3a6FgrqY7OPpen3eR5tOqXiO+JvJ8HMDEs8DV
qjdLqi+fxwSf9cDFPdtHzQv7rpYyNuP/yGt7pi7bIBb6ZTowtxGKzmKSewvKS7R8CSSHyflKwURW
aTP/GsVva9r7gkyynED/fh7dirGHfB9Ya2oGmAK5g2r3zTm0zT+avghK41Hh7DItKDOQhWx5ojVP
cdaVhMSBFSNVPQhw4j6f/yQTFKkyaC1bA2A7/EA78w2adEfHEjAdTC9V1+42+ny2xaBpA55cxLh9
S8m54XNAE9uaQ8kpqE7upuomnOeI7LJCiE3qa5ei/5hm1oB4PGWNedLm7Jw9yr7+pXfDLyNDq+hu
yrocRn4ppNsyewEDe5cq+K6Zeum7ht7CNl0Y/jVhWpohhdfrakeQpjks2ezziAypGmrH0qf9iYZE
6pbF4Xtacq9VTa/KR7IY8X4DMdlveBs50OX7LHKzrbxWoh2j7Sng5ktoFOZnQq2nggBjd8Kj/1xJ
LSU2HmeB/IGdAqfbfJQblrN6E+0Z+5xF4jfyOoSBAmGgRg6ClgMjO3kd2EOTo8EAXI+O/fKl02O0
UTIka801Jh9kYngWyZJIU3y2yuPcDIekJlorCjAVyPcTwXGkN+Js7Gj2BJR+bS8RrM3/DCMf1IYf
cSTClVnCFF9PmTptcUxay0ulxdPpC2905agmzJoFP1dpfgKHgdG5X12EY24eVKa0lT/kOzWf3trB
OkQcnHJbRdMq2jDu8uMC+wfTa6fPOyx9lK1BpN1MT+WOP5gNGXX6WMneTu1rlnt/ZRoArRbfINOG
hMkoZFWM0oL6spnymdYaEr96cenRn5P8LZ+mh1Efm0m7lwrt1kqxp4BdmHdx+qsabT6tJv+jt5s7
RYKPUSUm/iAet2o7xpf4siGttpii6inyjYqkjST6w9D78/h3LolJJoZHURBX2ZQwiTUS8I1bp+ZT
/hby5hK/ozNL0Rz02c1EexJwf20leEZsWVhmGSaRIeKzoZwN8oypk2IgPqFFXCAEqKmYjXH8fqcc
n8CFr8/YMHe3REEzgpRXd5B4cZ6GtUIYnum/fip6h+QdxxrL5w+YhREQwYVccEgkPcRMr8GWE9oP
kQomOk8QTv5wXlAqV9e4Z4ruN06qlUuj0pF7/NX0bNLYy5L1QzCo+oEMLt4rCRrHFqKuo+8AMJ32
Myfjllorhrd7Sz9GXRhNkdMRnG0SXlS5+VuV++mXYedGZKO/7AzbTB9SedfXjjAzoy0EBW2ftJ8q
f1Vm0piEKS3hX9akF7kq7Y1F8Y1jpy2kz8rzWE+dBMsba1RiOIr5t9CPM29lbdlhlxqMBh5P5l4G
CZpySABYvD35tCH9o4wE6XIRZZgfdI9yB2k+2LRJOaXWdBZr2Lz1H0u0dR15Qg3X8hugoMe+5o0V
d5Bp9REFkMV8XXrg8+SQP3rc9Q3KmY1nR9Q9652pOX2Me4Xwpi7R6VpyFWACuLjcfSl8YKOPO0xf
YVKYvq1QUjbrBcvCTcE0NDZ0I64uSO9twIY2kDXBxFLFBnPAncbuLi3vT62nJSus85Orqyfyk82L
J+P95XCBhyjJV/KL2j7VSjzILh6/Q4JNZ3jm5YBBTBFQidwl42U5MtAVifxxP9j6Yherq46/s8Do
aFBuRVwDyRFK8RFEU3pORRabYXVF3sY+7EQFIFnJ1ZxBr/KBVRAku+4VzLTUhacYpXmkNHDuqfpj
tsW9tiTZ0nW45zxjhsyvnsCugfsTapyaEvZy+W+TULyTAoZUMn9MC19XEUe1ytfG/Wd8h+oLBHXd
rTl2TuaKqmhvEkKxtTncknaYDNZhvCUQYNPEesxq8dbkNq6C+PhCZkYOsde5PVGFg1zeqhLAKflo
rowSV8ZyOsc6Zl15DTp1p7zKKhXxnX4tnCjUrU/BmPbDQpSWtb0r4iBzFP4xeA2VhCD5Nc5JoEd9
gEe/jCQW7eSQOEq50IyNc6zGvAW8eiPclhwMHZe9XvhaXvlwy332O3DBSWtz6BG5Mii/dXE4dElz
iKbqoFjQUQcjUMFGqBMXQKsM0DC5rE6KcbVngwN3DTJp30v7LKUXnNhpyRBtNZ9GfNZ/yRXG5YHL
SydZtg+tSTsR/xELvMWAjCG60ok+eqLhivepaj0VP46OH8fqZJzlToOqHfE4yR4haINmI5G0Njgq
vvEmgzdpwVttoH0/XVZUU/Z/OxT0BFVkWTonar86nE6sXvqpF2mTjbNjMWSnVbBO0O92GUuc1H7k
oHAWlDnGJtfpz7coGXRUsXzAGcDKKneNLYQgrrCVCHzcjebbsrHrudfRQ6fwcmyptY6TEYXLFB2s
4xNE+bT8T+BzkGrku8A9nniJtbjGseN8shAPyTmjtOTI+Z96LH4VFveoiZ0SLcdcLlLGQXT8LWjt
jc/9DmLhwmWeP48dekB+DWGBOc9za4TmkHIP6WEzl4s9jzARePFEolmGR/j+2aY7LeQXSybGrTV7
UfvQcZoLTerlS+1RP4+zpY2Oo4Y/05hOWimd+rd2Kx4QXhJy0hs6Kh9a6bszfqJ2LO9JNTqwXJxe
G64JTVWAPMY9v33ky/eWm2FmlP6IC6ulr8foIHAPBIbARreRjeCKfZGEcO6qrYuOo6yHXGDy1LUn
Bs9x3odpOl66nD4YXrIhhFu63eju0glaETJlzrH6AP18viW+hg+wekL2hnq/IZGujFu53ypPGMy8
e/6sse5m8uIS6nQTLrkW40/jSRhAAbtMwXA1NOrCq09FysNGuWIN3VIozn7GLd4K7BLejxELIXUY
IT5ayEUT9yvpwPuuRBFuNVK3qe6be0Gx39SoOK9QDTWMQeMBI3v7gcCAFD0yw0/iyZ33yq4eam9V
FE9+IquedriyPG/DejIULmEzaQaq2XIS5RXWOjBxx1mVPAoGeEEgEEwHwN+WxHanRjsGSNJ2BtD3
12SWKEk7FfcOxhQU2G7AjoQ8IZm/tR0RLLi+K+deZpAHehPZ9+rWE6ioEM8AUkt2cw25NgVuM8Yq
KXTbGGicHLLxoLws3BezOuHNgwGibC6BWW80umBLikNHTKveKwCEaZUAz8Nekb9JAbcgThPS9/OK
IcBUzggMawpW5lcsO+9Jec8ASgyGv1qh1keHRkTaTPqT6H00XJSVcTeZwykfzbDpcaiwrNMgykp1
5QzLmzQge+3s9Z7B14t+6k1jIEqo4o8kHeNYO6Q60zI8r0ndvCwfM+nt4tpHuS/m0S7vSXYv+stC
1A2uH2HkBksdlYkpxa7WEFoce3GW7JWF1un/NJQnyY0ozVUbgFm082XRtDPRH2Kie7Myjlmshstj
2EIV5PaOHGHxgD/flYSY4wP3BXlbArVSji3Xw+9Cpg4wm4NIZ3Il62FoS5cR5Wz3VvFJWP66TX5W
MBrJx0MjD+Hal0cIGLt8e6Yb1NOkwAZ7W+r0VZz1+0RLXGW8robwmlGgqhOIpQ4maAKp3llme7YS
8UKOep45LVQW7Riq12wLAoqvuBPmrwgNqKoN7tnspDFDZUF3lnR04OwhADUNW872MIExLSIW1F4I
i9Q85i0te+pwrmRE/iVnPPqAIy23L9zBlDDLqDI0J7cXZFcqKbj+WsWYA2buiQvV57BWXMmffyTc
UEU13qw5uol6fcfmLcwvSTS/MOM6Vys0KyPU5N/6LxOBJ5dCYy3DzNIO3dAedEMOdLxQdfQ9oTFx
Hfdw5lt6caJacHokVEKTgeYtqrugwbIhCZIfyXScBlFjYhMgrpQJCO+jCxK86iZ7YHnvWH0TlHRk
hZ38C3vtgFeGRvC9rmW3iuWOWWgx6Jd8v1FWvjW+GnjTujFivcUS40taCBqm7clbExJxou1ZEX9L
d0AcZuwAnSQesrgFmQlFjt3GUBxZeJ7Xdur3CimWt24V5kDexAvRwRgX3jRwyK7cHGVKK6+9unl1
u+4bjtH/x9R5LTeuLFn0ixCBgscrDL2TodTSC6JlGt57fP0s8MbM3DjdPHJNUiRQqMzce20dV9GA
ansls83ijehzA6VsfdAQULDVlhImFvlxUs8SgEE758V0OyPdCRPvOLBqTM3qcy085HdHm+WVGbKg
XqWZoEXirKg/obWXLa6yEDim7Bk1dF9w1iXDDUoAPSC4lVygSeSgAjBTdyRiOURajn1qP435QTzV
XlYC7dhqL0GoM+1Id1NHG4dUsWIM9yhfawLPaRiVMTWhL+gQwWSdyDr8N8zMWN76j2BAdtXpvnmX
5vMyInPmnGOscIhhlVGv4vY4K6/oOjzpt4iXc6NOV+2FgSQ60kPAtnbKQkzh5YZ84mmFnNGREiSM
MqWs0ooiud9HWKWsdWJcoIGiPHZVVUcZxNV9SnyRztfwJ/xJUv1GLNYtYyCEKuTiL3+LKUfrziyr
hMeIxXrG3Ki7xjLt2hS/bmixo9L2pBl2xmb6m98m6TI1SFLcUe4P9aygfmIY1yvuHN9nZfHyYAH0
a+06/70sIE3E7audqa8J60+Og0v7I6N7sLTfZVQ3KKNPkWYdpW1/Sm0F2uO0a2g4Ggyza5TukDYb
o9t2RrKdhIrKZzXBTIrqjwAVUszmasxWIDyHJFCADJg0rGfmfgx5JRryytuAo9QkuXGWt0sDM+ts
U9wONVGuewLNwYx3zcA+rH9GPXcr74tqvQU35D8rAd0ZlewU7O3sD5FDafKGG2kog6eyCm9Jk58j
8zMnUCUGJf4Jj/tlvvefch0+5Yb+DDrxN1HYjlrjIdv03XzQ5ObIoCh/ShhRmIh4a8jqwDeZxaMq
4bqVnmQ5RUKlXERAT+u87ExsyHLaUliyY2XXGl27RjsZ+nBKJ5NFw0kVkxWsOVb4M0H4HjQaguRc
D+s+5SsnnJsFHwTrMRpAkFOQkwJeRwcroM8abhUWm0nudr/zCCu1cH5xkFvKfuyyPSf2XnT/tD1i
YLe2/0kjReS6lLfFxv6bvKPqdWLX8FrpuzgqHaj6EB6AhiRdn7Oj6Eaif+SzwoyR4HjmCU2Tn8QW
lf9NBz9Vb3v08wFtEtMfP+RqXUn7DRH1PxkDA91WqNu5ZqP7nK+zJZ9PUNKHyiWhhBbRcKy/y1o+
JKhN7xEORqrAw5ikx5rMJ4pAhYZe49xKzhukj37GSdNy0tiZ5wi7vc3fEwPECZIUZ+p8tYGrJ7Xl
yTY7NZDChi/DtkYdkiS6a6cBUr4Oy8LvIOMAcxNpOhcfeBYpDJkAwovCzZFchm6gIjf2Gjyhgu1K
8BQWXEV8TL0lHabSZ2G9sfmgizI1NEMYvsQZTSgLhe9WXuyz9NVxmTdhIpMjLJzXWIr3nTHv8/mJ
tZXreZGSxRzpu2qI9lbOECImcflLAtxHGnOCVh5zuNAuZcqXSbDCClgP9WExV2QOWm/IqAk2oPrd
gIFRWDE+RFhQevcU9dp1rd8TwwW/getAXlwZ+agh7bTQUT/M4HfQPC2qfPtHjG4QGB4z+bGnG6qM
26zJtoLSaPip0DaS/FbTjCEeQrIYG+172d7OeeoatmcQg0TDwXyy4xsju3Zn3hq0wNOwa02Bn8ON
7lUKyHckX3eNd5XqerujOQPxgOzT6Nxqsavvsy2pG36vn2P8gT08Y5s9rNu3sM9MZ2Zz+xN9wohS
euuuQBalsy7ox2fQYnnF73RVaZ0kF6tEJKadJM58S7B61/EpYwfMNbIOo3tW1C/AMdVEHCDLeo0g
vhxPdPyFiZaH2bRhug2CPzRGUgVNmwQnTUX2C8zNkZlKrNkK7OaC9B8ZMtq59oOIaHcbHjVjQmD+
Q/nc5c+d2hB83lxp14fIbRfamwRfHGvd0anbwQac4mWfxOYT5L7n4Mx2HfpeiEbIRkItvRKYwubI
s0dw5hQNgr85BQPofStf5+apI+hMJNQOllns2r8VvthoRCmmMbuRAd50EBZC8nZBlBkd0SQkoJw0
WLARk257RJ8sYl6jypPpyi6F6RUMoEn9wXu3tyTlpHTTc66lr8W43PtfW8LyyWYoDZQN8XDL5GN5
rX+zGcAZvT6MDSUEWCc8xOSmhW59Vwf7WM9cHDOvpDNDvoho39T3QUW/rcMHSt0sFBeKtzq/5Eh2
pecI3AH0y6Ms/dNb6gS4ZyrYbDJ6QXAt93Ex3lp8fnjsWLQFPKMX/dhTGOvTKX/q8ZN1Z/w1X40c
rnaHXXXdFF4hLL8Y0d9WsFoLmmzqTH+TYU8lbSem3RKauEjyEquC1aqfF4dA8rQ6bK0YqhbuUHs9
shlsANIiq8FujppxktDkuZM52OdSIW2+BaYwkFSx+nesabHc0Lb+6PSgTr3BWqYYASKIvRAaXRJA
fqOAidFti0oGcWziBcaTiHdF/ZblNyPYaM1BoZejdwzbiDOe2I3NGWGu0fck33Ob4Xj3KydfFQaA
+FWdv0rrDfWpW4QfkcXVHQePHYNKjTaq6XSywyi8qzwjpw1impBOG3NaYcI0/qZszw6iBAgftH4z
qaelPKKU3vfEd4HrGMkgTsTsNuBXWam7YhUutYuxKxJMRLZu0uqNh+vS1weLklCih27Eh1ai4Eqe
0iZHjlMei6Y7WEweOwEjobA3LJDbaJjt3ShHb4FZsKr3VXrDY57eCFdhIimRGljSDpXHl2mxX2Qu
IENhQRPKWA4wAo/KUZqqE3eylVVaPlVzSsV8MwkJ8JC0Umqr5ofQJh4LFsuq246lnRxOO7XIcPPY
5zFBSjzrG5xgXqgo2NcoBklnTgLgg2lGMLGa+wMzMzMUjl18YxAX2BEDztp5ql0D7WhSyMg6xEGa
94W87ft9AK97IYy2Z1sS0vtjRIQfenQFpnyC9rwGJ/Y8adXLoDPuqeKGYHoavxsxnyPrkgAU0pIW
mV5QzYTIk8fZ7+eA1IEYTMDSXor4tS7Rn4XBgqBA2P1hZmY6MztltaqOkYyqoYLuoHB0iFL5DJD6
x9MfXS/NQyDYQTw+kkw6SCS3mLKr5iZYrrRnp5W5dlDdytK4FCbuEAX9sxacOyCbIXyQLKCnUmfX
vsPzR/xNe3jcmCbuXkQkknyYlvZQL11zLkTS4H85J9alsG9tko+7lubAIQ5s1Y+Nghe/hSZX+93Y
xsfRNolB+7Ct96LuAmy3jQH0h8wzrHSco0F3yLOm8ESX8urrjrxIbtslm+UCkIg5lfkchAt1L0+N
oCa6ggr33yTCGYyldIXFNXsq1E1Jr4PKWO6wuwyYFptnTRuuMGq+s/wnD8wvrX/tkaRkjfwDo+xX
pg9kVm9RPn0iLQsxSLzoQqC92JJX+EeC4Dc2zRuoBBCIK9vZwoR9igVjCCYXEuPCOviN2HaueBWt
6DbyDWMHqBbPdFNCxHC9gIl1CtpugWBX1ZgvbA58VK891wKzlu6mWXxHcv2HqkddFtqOhv03Ddp/
EUk1ifUbqXLnFQNA9pC8+aXF5RwAxUk786+cSE9hFOPUZpAxQtZM9OUFbupxgjExp2QNaep32OiI
xkJ5cNo+f6NxTYIeVOxV/EcvAUeGAMnMUMTG11/TXIOD8JpXCUu3wkYwNRMGFPb8KqCwOXUcXI1G
GtxwGf+0kSZ5Q8dupjApFNSWd60gmoEcu+PMFaYDOrNf+hCHs20RMRqNmygukqMUcdPHUMREQgdV
Hamc5v6/viemgWWsgurTJtnzPMI3kXCn5rgcFtxxDfGEyIRKI/ezns7QbGvsk3QgZ+tnRNk1OP6d
ESlVAK4Aqk2AsjfSX+ap283EgTFwDlO/bG9BP5M6lNX4U6VkJ3AtxrYU7YxZML/pykOtcFwx7G7c
x6exHJwLnVVk6WihW7p1aEVjbUKK+FIS5UHp1XMyJR4CjY4hVlDCptMY6jxuTAQwTsTcLO4otIbq
kBA/hKmHw/dx548bPZ5gkGhDwvByKQ4FoXm4DLOSgKyckymRauCZ601qe3UAuu/xY48bexjcaopl
uI9WcXh8aQlhlg3ot7L1S3Ohwq/WV2j4aGOKWB9gWK85WR/vH3f6+JJsm6xNmmC7zA88btqlcQXu
0l1YUjV1do9qTdfxUWEH3EesgmUbF4dsfV4BwOydSSUlCJc5WHGQH6A5FAf2u8g/yKJ9fF39v29a
xqJvCwOl4fpTBlR7z1j5ISK61LI57R/30BpsRSfipkx+t9Tpgu8Oqe/+P59VsZkAKOmRG6yPZi4S
QI2ZY06YanHIo5HlQW8j7/HAU8JkNG3e5Hxi1I1ap5GXT7umw7uAqTNuQXKbSfKM+bsM/1rNhEvq
tO2nMNS7qvR3OfopkisvQh3GTnAjGPENOHkwvv3q8XVQbMaYNBHmPwvjeFLQrg3Qu84y4FmCTjwY
Wmg7XQmvReMk19RzHoA3k+IdB6ibraEfuptqlyje6Gw4KdjRn/S8cepLeudo2ZTjk135M85RpQNq
tY6VdjyjkQVaG/bJfKpEfF70T1hDHMc7maqKTSFDoLeFDsTyp/uyx5+Ip2/cpykmeO+c1eKlZauW
SC5gg5FZrOXB2QRmMLYcwqP8zYaNiyzCUVABr7M9nKqiRpGrneq8vbGNCWtjl49EjqeXMPzX4lkr
qmVjRAkJhsTK8f8FukkzfxskcLbRT9pV16yxj3lye7THdOUQd8xjeMFIXvRBmBPLewEiT9H2r6SG
VWR92+rxtlNYPQgsto16p8NBQ+TbTdfSnC4LZ9ScSk+J2bok4551tm1kc7WMCaTKtWYS0pJtXKS4
59pjCajDcqoupv0AsIxmqclfK412VaHRN/sZK52+rb6Jf8aTEo/3wcheTVl5bmvpppdbbAHdbMwO
sJUnMO+bmaaIHHQvko3+XKo41sgEwrwRNejugxVe1UPHIr+wc8v4pGexE0mnEpRVRd2QNV8RM+MG
+1v/x7yPwaciv8lIs1OWcuR8DFg4l1yWN7RCsJN7dvI0wjLXiIg3Htxe/1qq/BQU9NsFATJZcArq
fdsiyOlx81bgYpadjS+yZDdq1Xsja71Z70/ovPwEq0WuuqQ6EMi46fm9MuwOQbia9a/dvwqtV6W6
kqaT+PCczTowTHnNTXIGOP349nAUeqA82lMD5uqzwVO2UIxnUr5pZeGqDILKk41cr3paUrHlacWt
zU46RKNCXQDEiUjliXuvbWhAxKXanBF4CdTeVdrZL2glUt/4YH0dE/GbknzpjLhzUjlbsIfttqK0
itsrwaxe2+MUbM65CK9YSDP7XTU8DXgBJSdd6YWIAcb+aN8IEe7vM/NiScEpZr8zrOgJzoYCmqAl
q2zbn2BnMjGYMS/VAsZx9SomNh7zVRFvjLYuRHYrChu4J3Yw9j2Dq5CG0l65qjMFakouJsSC08Rw
e5SLfVO9NWV28XuFqdo9MnIX+LPTqzTBio92eoffH9h/leQ0/2mbvZmTWCNIcXAXOTkEIZL8HE56
g3Zj2Nlg+kBi957K5Q9GS55Ubi7ftAn8ouXVJ4HWUkKEcJS7CCGx5Rjt6OgJnCLlH67Zr4p3p5iv
usGRxeJqlZabnnpedQhMKP+HgtxDrqugqYGNqITEORXzfbzC9JAPtgYeNaa/fqXD5uhk/KiQC1Ko
cTmS8DZxHJVCJV5OfSiOrIuu8dPAciiYucoBpzEjE0KB2Q52ffvSVP7Yalzi5Gs/Rd+YPml68kYx
hukTmikgiTCJqSSlyhIrVFpQhn1q+zZDDJU+FUNxbS2sgHRdFtoJIY21+CqpYIPpDqIspnkajq9D
sQ/2wAkMMp1Y9mCuSPW7jVNlTI4A89iQZXPkWxICFohVLGFLuakiZWvGCJTESNpUjB9t9irxZfdG
uY/64IkFcWeM4j7b0XWUnhfjkArxRqWbthbTcOXJ0m9tDuUSTc3UuqYOB8HchHlA2Txxts4fUXQi
jsWfqzUXYVtJr0oGELPeS8bwWhaoNdDxaCoEpJhrHzav4HWqePub4aogMJx0c2cZ8R4Uf5I/KVgN
c3V6Xd6lVZLBL27vrLA842W8Fa3kWqrkS1p9kjAhO3aQQd8NmUyCbSD5CoFQxgGWvcR5BaPEr89R
/lSGVP/RUZLkSz6OsGPjObzJLegFAKkmvNb5YESHtGg2VXiqs+8513055rCIJ3bL+out5K8lEniJ
jXMgtmnqR9ObNLLFqIcvi+4tRf6kIfVIjqiADyL7s1fRNFD5HaSQSCbQiw1NrRUMNayfbydKPxtR
spzhU7P2tZD8cP1/NO2r/p9tY8Lsz0S6n2S02iU7jPiVaUKE3DjtXwfG4DKbUxuRL1vi95khZIir
pqJaIhij2GjMtCZd7OqcazTiAlbaWKDsBrZaBvOWSOjtTCc67GZn6vZfhk5EmfjsW/pA1EsZEtRq
oDNUX6Kpx1nAL7e8DfmpngaaRdqxGtFDhG7CsHnW92lj7hix76zK3jO0FR5mejcc2C3QcgmF32db
/ZTk10VxZTrXlXpO2SixIs7WkT38Tg22mX6yLM9Q6ZrV15QA7bH57frBxbFPIAYbIKwHKkRttOsW
rC/Qr3SWDlH1EdKVn0ARWeIVQ8hC83Sw/mqsib39bk/JTiJOU0fziX6bWY1lsXjeZcNbdEZQ+Qfg
pW7VTw3HdI7Oar3vwfNhWvEH7XtWSqf5DswXTcP7/hs3LJozCcmAqUbDVZQ1/OmlqPfkuZ4zFSEY
0xC5gb6DCRTVof2LZwqRFimphIwa+pO679LCq9tLYGEDVq5zBdRg3lXqt6gtJ+Yd6l0ZPUO+aiYo
68v1kdrCnyLZhw1Inhta3jUz9EAfkaqX7fjfULL53pbRzc2A6SyavWry4lCnKchYZkciny+gQmyh
vB/JXQBuooXEatAsBU5AIiJOFpZRUkZw1kx/uHqHf0XoN0nryhO8FNZVEUm71fhYq6dxYs/GnIR6
jUwdeNfFMdFQAFZnOdFIb3qPQK70/5LpBf7bAEevlO+28qa0JzEnPCUNk7g3fZv88674MPjyeCwJ
RZtvk2Lw4jomdtvi2nT6buE6Om3EgqCT1TUy6QraZ61q0Ps+D7S6uc4WbGnJ1AmIwUiXeZspp87a
Gqx5vfiY1B9d7XyL6++o0HUtf2bx0ShvQf9X0OpI7cvy3aK705j4puWGMadiIlQuIVP1boJDP7bc
UnzILMHlBc9s2TgcKlGcIEzHSGWM/vr+K+X3pH/V7U1GnDDi3Dbuo8wDYr99nggyNLWvTJwU3Ltq
M53RZtKmZJuiuMDeAur/6cNKoRlSxcZfGW/x8BF/wffd4LlxEiaiiXoZ8tkr9YNlEAR4a2KW4NS1
FGaX0cjVh40d42f4IYSo0Rhjc0rOsp9y5ZARWVsxu3H1kqOOCjugkjFtv2fDNN1y1FwLqR6Dlwaw
B/sC8FrlhNw1+K2K3KltRgpiocmR+hjzfDPHtifa545dqwTrpEi2BHA5Nhet1NpMVnAMQygcQeTY
iIpGvfH0RPEAZzldmB3bFqTAcaywzkcUlL4g9g/9McReMm/J2yomMm5lBL2C/ir0yxTzeYfUYxlf
22aiBxf6kbJJjc+kg2SRJ5xov4WmuuvPR2gxlcW37aXHk4EiHCjhNOUEC/sK3cmYvxknX8uYGsh3
xxGH33+sDwH3ZPF3xv6uoQbCpY8rPYtQyQ8Q6lH/Y4RQrNcy5yRJ2QxW9yq0dxKuD6aRMTKObmNB
+21mj4jQRI12igpLCOEB+s+uu46xinvjxQh79kag/Fq6j2Bk4IVotAGt5EmJEbwTtmEzLX9NzPHZ
UnZiYQMagQOt/JTGq9QTOrMdUCKgytAYDjJSiGqiwsq7WbF8s1fUzFfA8CHWtgSkKWYxF0l4guMg
0KjtK1dSvtPsD6X7phUZ8qx2H8fXEsdFgSA76z7ksWMSIBi/e3KXH0YOz2lYk/VuOTjELNM383Sy
JrQaLelsFqX1tDWjfi8jJpdkfGIN2QU0Haut0iYH+MEzBovCurapBWfEtXCpfoeCAQ2XO/LptPEb
pPSoneWhAKFnAv8/qibYXOVCI05las2yqPXN1sovMWaUakx28nS1cWyQ17yLeoYmO3YULLoVS3BB
jlZTvvYMo5fo3ou7LgAtTQd6Fpg4m32J2WCmfcWThkzim3tQew1605Trr6yuEHA37f8FaXjEOm0w
/gepxEAo16onYmnYdnlS+N13vzVIWV5XBPlxTXSo4i4I0QlQxlmzaPTZ83HV4KKe8Bc21usFZ70G
kCa/WZRfAw1oj9WgwdQeMgnHi6UY0xVjEh7E0NUQjph7yboS6dqItwaJqFNa6PEROKJA4yFSQkOM
daSxOFpB3s0lSr4wKCPWSav3JkI9hvTV5rWr6KdXkuJMaIp6GxWacMNoI7MBJaxdpjKv8QN8IPQf
Urq1Mqol5Wpxx3N7MSDCoSeT/qSy8HOmUMOqZNrM9IqNCmh2Ve6EdjPxCvSsO0rcb3t2zBwB0TRs
0jbwO3M7rF5I4SW9tlEMrxrdsH4ZEtrMVo2SEjvq8DQmrkGKF2f3Lf2StJtleyuWN7IhzCxslbKb
2TaXXnalAYI2UgLLvJjkLeY/iIXT7krSx2UiGqGhXqQEww2cxW8Rq4XysigvFYpFtXLwOohKhzQB
BR/yJiF6vmT/kpKBQDH/snOGJ4BAkIiVJfm/xyYHVUwTQMnotRLIaol7gD6Rgo7gAWjacoLFlHA7
UV2SxBvB6zfRW87ZNNe5p5LTE9fvGdozpYoO2FyahWf+3KZ/LA0PZXRlCrL+g6j7GKRtTCGBKM9a
KDL7fUyxj9AhauUtSIhAy7weT0kW6vhLvXodC1vlsSKxoS8iwIv0JjmjV+SglKluObPXuXTW5CPg
fmOxIj/enVBoR06iTt5bTe43VJ4TW53aRyJYu9gjemQy7FEIhIdIAIC16ECldBCnTiNbo/Fzrlz1
pWewhcRh8u3yjH3TgHZTuOioJeufzCIEuk/HpBLD3JG6s8qVKm6OGEDsVz3iIo3EgGY/WtInGqKt
DO8VRg+ZBfKX/WGGv5H2ojGlSSjfpcF/6RhDlPObDDNcJZojnahoryVdvM6gL/+qZrcQjh8VWRGr
l2l+lWN9hz55yQwmLN7Y1jdLuEWbvwBKyZEzocKuZbGvfhfkswl/CwRPCV3WvGaGJfY15JM+gvY3
5HgBwoRyV2oY0vWl5sYoFeW0QIDGJDRUycopUBo0GiCqsc3qg5kknxAVqbFYpnoUC+N68/jocWMN
EminHAUU1eiRDhKEYnmkziskJJurPm9Cu1UvtXwWUwjnJJSIFwlJNX98+vjGwAFSdvQypzxsjtKY
Zuwe87Dc13j8Ipn3Pymk9KCoi3yPcVEwE6hf20UY/tx34i7l0oToL1f2JA2Ju8K745qiCRmGsLvM
9bq6dDnp6fQmqvFAt5shxFGh83pDYVyTB8XEjSAw5RIZVsuw1nREJkMVtePqoExNdZDXm4GrT+ZU
rE6zaqTIt4wSZjCsBiOu1pM5TcikXD8UTTU4Q27AUG4IssnDnzo03RmodVKMVzVfPhCbV4c5lLtb
2RqGO3PSEfdIi6aLmZplqYQKtM3AAqjSjXG9RQsF06i+NMPtcSMk+QXVTQQJ73+/ZIwcSW3Jb58V
X3JpvBphN96aTBtvVmKmrC50YNcvKcoAY6hisx3XhA6liKKcsA8LwjdSRjIN58j8aALjiGUvZeg8
P2M2mCLS8ZZk49cQfeH3a1MYeSj/+PGh3OTZwXQfH6NEKw6PjwLjLUzmZm+JVF44Q9bGM4sNd6vA
XygwwT6+hjg3IyuGQaqpEyhBi5LEbLnkw9rUCLpTwp2dT3Qs1ptyxNT+eIaKKC7DbCgbeX2+iUr8
wKw0t8f35mESuxaFS/n++Ac13mjPYFLhBFbMrtogO5TXdP/4ZlEb/KpRh3xHSMtGWvvNmYQkL53U
2+POHzfd2g1/fBTKiNa7BjfC4yllCZ71jiJqSQK3LxTI9P/3dMOFcZUWJbvHIz1u/vMMyL9RMPTU
xCuvP/xfr/njhxYFqrOZqcV/3dfjB9PG+ukblNpBWvGsH0+2ssL3dOhM//8f9z+/0/9/Pkza+wLh
WmjoErWXxN7wZ0AqZIBuPDX6ttFIp9yVRC2Nu5oZGIUC0k9KZYte0JY/QXsN8r+wf2RpK/f7tnBn
aJaE48WrQ7hKDob01Mx7M9t+I0DO632Tg204oz3Swjcj9sqAnQyRdqgPt1WxAwKh9MgmqaDJLsV6
hzTUoaZRJox5PoArqt8y3IG4orVBmhSzB8bglcocErs7iQSekXjhJ/lky6pIMIWbhpgkOWJd9Oom
4xbG7Z1rvEUY+WBAzSzmTEFdKq45xhflpjLCN9fEu744ZE8MN4g5XHUahWvaJsfJSqFbOzQ8OgEz
xFdI8eoc+hOCEc3oMpsDBoKcZf5JdZcwMinc3Bj04aYs6U+/Je/FkZYuZRWFA3/AguHMMnEisYCD
3ugc8bWe2O/hZ3sPbrC0SUgEWxpqTsFUaHRzGOOzF8k0ZakFKFcduhzqc5c70l+E5S3KUJWSx4ne
Z7Dztkt3OUEUSdw3/h5ayvww7wp1DqMwiguUt981ttFvWuejiv2EZEZ6kXsVrDnmx9wdw22fbRRU
qsafmnkYCh90PatXCHLsxgIWqfyM7WHR8CQd7ObZUJ9zaUOUS0KLa9nb8lMjqNfA2VyHhneU5uY2
gQ8wvpf2FV54MzN35Gm7ZMOnyCJZ0yliZY/fpWTzucKkVwlsRb8ZGJTMjGxXTxs73rURRssdyfIE
dVqMfxrXpF54NRcnFZv1zUjofeOBPYTJZRF3Bnc4Ngb2uMSx862EfDhshl5dnhKW8/WI2gXDXhJ+
Zr9q4a6QjjpxH6bPB5V2Ncfm2qL4yNBqMVsXoEWopnxzFUrhFkwknCZQaVnoj9rIb2AjMWV/UVwJ
Y1kkahIswbu4vPRIkeyrau51AszR/EWRB+aIsZyGMH12cDgH6YuEP5Puydr/cKLBiVgQ/mE4jPH/
YBqAm8ucyNWvoIhxM1s0seEwgGHkrngH/40oRkvH+mQHRQHf82p+1v94hDnHXbGVhBP/XWyHx+gj
l89IGKSur9F4mh4/AhJEYfsU4STzAJcxlVYY7XDwkYK69hdw0AoHvxQmS9o6YQ7sBlWiD3okWIcv
Lk8Hu2CMr2rGY+NolVtypwGBGnQ+dyHuJh6MeIUZV4o3BYeyejNyYgGOBi7TS5ax+KyPxItH46We
rxKBiTTJKXVWWwrWg63cbHiGPNskY3+Ei3jLPaGOppnDTkwiqYANPxoOMFaT958/C7EqiDM75gz0
j3xU6MxqoxxZ1TZsN1Z66LEYYF9AGGI4K1ndNdsVgFJA2Ai3rXLgm73F9MOPIr9hfJLsQ+WJNlGG
9EG6qcopNhhunwb9O1U+lui5yjbcCW9HE/FKMVLxeZxVCr/sLJ7+slcK9K6wnhC+umu1lPJS+gas
Dpt9gi8swLYnkrZt6wwAbZguxL3H/2iG4Rd/HBMCNQ+iUmYK5UUPzs1ymY1jI4FyoFg+DJFnRS7R
JSY8CeTkELUpoEg85bw1d818OcvtM3GAy3zRq9dEPTFH1ruDyQsanZmTtrCKou3cn+gdEEdEXiZf
pI4WJKG2iFu5vJDaBIZ1Tx2q6/SGVqGhFN9UhOLRBsFflWzn0mPuyfWVsB8rofhyCgONsUO818hm
G/0hcj9EfJ6ZeFrgyqU3c2s6E55uhKnxVgAs1LxOB7rrYv+g4CQTKQSz/w8BHv6Nb/3b+CforOD9
D5wl38wUocO2G/C4uTxJhiNaivFwO1K4F9tC9yNmaLzBf/uL/At+gdFxE1FUckHgcuqYQONyB0VD
h5d88Wj6aabPVWbqLsn4M6VPZFZ0jwuNmry2w1lKn8bxCZ4RUjQuh0PrsoXsMDg49ecCt+y5qhhB
OUwDo4y9NM9nfTibS9Av/+czvWKQiQDMsR+XHS7q2q9WO2SXQglddS43jW4hShkaMw4txMe/bxEo
jz5jLcJ15l/zK/1Eb8z9wTn55WqHBK89j78ZMjQkzFDhyCZqUTVwEXyni1KG1E7MqBGYOfmn+TUi
iyzWh+PW0ChP3IEZAM8YxheiCwZpJaHpgxvLLn25RPVkw7EWigwQziBPEShuDOJLux3SMI6U3tis
CQvdhsIbm+T0A/EjYaqJkBMTBOOZXzIvUKulq2J4H85ba4DM4xvNJxZEC72vOAbTdtHPgF2ZfUs0
GBcvBbcLOu1Lviu/MsF3vGU4lj+an4WszIbOttuS5kIZBQaLx3yd7wNoZwXNCnY8RJsgILH4AbfY
0q8IjZuenY3kCMcOFfqweFN10Fj7p4Mi7cz0aVDu/fg0hweL3k1y1QY/nA8FcPFw17KzwB1vka/i
s6UjogHTD/SaBn9A60w2KDb8+XCFvFxyEnIsuFBgqdIgy/kVkSlkTcqOwSbB4LDnqu5xyKS/wQfx
IQG1NccP9YoMmMUpz2m6XeJNzUPLz5V6F9lTPj2pzXuG2mvw113ZuJO1iwA+yiEjJ0d1/a0QDfuE
UhF8BjkUFV2ygepk6lv+rNpN9kBA5bsjmVbsau1iP6G+py/DA/UElm8BnhEAGKI7TT2kXVHlTSh3
jwOZV+WOXSFvBpsT3gxUoQ1iLSL8+GQc8bZtCg2328YID5G24ykwFFO/2jvvOX86CZvtliNrvq//
NS/NyzoMYE/DsVe6JF3WqW9Riazbuy0vedW6Be1sKFQyPm/YnS6WF1Rjgc5ezEU+mFrENADnW39V
xlrEW+nxBnf5mpBj3KTA5UVKFHgnh6x9CaenaT7t+VGKX/aFhJLx8rCJTdPbIh3LcSesJ35lnkpK
Vo7kqsLlaOEFIUYx1FHtuAApeb+AczXDhmOW9JbpiyfQzCdeFlvdcWQN/WVIX8mVsJfnODrE7BYh
e+bnHoAEIybpyM/E4xnfKbkqzBSDYWewz+gvZo828sb7RzSFYZ6K7ImdR2Q9ieW5Ig3of1g6syVV
sSCKfpERzsArg6UiKE6oL4YjIMg8KF/f63g7rm1blqUI5+Swc+fO2uLJcbnsdqbRl569qddMo45J
nZhlO0CEfUhsoYc7QCKOqEzn3CfNDK0RJJG5tD79lS9dQexvqPM3jYbGZEFZ7mX6ybQBnGWQfUDf
87pIdwrzjoFEh3Y1WsnVkRosrykRNUTuPIJVaTMUruKqMPeI4SUjSsfasNTra12qmRWesCMVuUTf
wLqMugB8MIXHRwqQvLp6/cF56YLJ0unQaCJDqKaEbISvINUvACxYdi8zjelEExEvNMeSwipdtgD6
SLC3Ot8YftpYA35jZdZfamhW2FAInQPevJBuYEcTc0ON4WLhX+5IbY6I54YQL/UQ/n4XNIyJOwSF
8Ff0d2iEoThH7EV2ZETyAHswNda8FVO5/t+eyCVgNenaZElwXkPDY/BIh1jsD+vVxzhQE2D4zNDu
S3S+zHpnGu40oFQmU6YJnFAN/IccILkRiNP5IINg0us+1mHhVBW2HzhNkysjGOqkTfEZwEGX411H
AYRddCiONWAqVtm7JMDc7xkiGdUveIUuxDn/XFs3XiZzZdLYSGqs6pl/HD+lg0R4CCOEjmHk1j8m
/o/mPhSU4bLhEWke5AXDjNOK4AGFUjU60kO3z494I2iPeakFNEhKGmBx+6JjwfApxnFpdxjvHh6i
xIip51SNrlzL9AVJf0rGQX7TCNlvI0EVKhYmkF+VyJhAwa2nDLqSGMvYn3Lv1cYX3FkiiDPODGal
I/OrE7jDbiVRUS6RryHdOc4NieEljHkn8ES9PyKY0gLmByRqcRudvktYMfFIRROHiqba376eEBn4
u4/TO9GO7w7WKFMx9yS+xlcefUA2kgmJE1kBYg1cHMwzt2oEBgONQMsVvV8ZJBQxMF+gFzSZf6ml
gkcZ477GLZ2+uhB79A+RCqefgAeJGDhICp0C8B5U+S7fXyUhrzqyc5MWvBj5dvFjzaWn8YJWt67G
AbTA0DRQdAhZVM+S7I5BDXdKsncNHyw8bwydhqq9FjCWgr2SqcB156OvE6Wwo7IHlwAfjpfgclQJ
DcoENah1aSDwKP9zCkXKix/B0lWhEeMuXWTjTnDqvxCTMuGQW0i4H+Hw0VoZZ2xatf+IoAaB+XkE
jVpKaZqGMFLlGKBYj/uaCEcQaeVGax8jNTOVtKeF3t8nRdT4UXLZ/dxGbuiQxlaPt9MlkOHtOCU0
2Dx67mvTurBVAid7iImIqertqGbCv09dfoDdS+8SaZswB6xtSmeNMA3/nj/fIQTM2cJinCLUXF5J
VCNOR/WgWXKab4Qb/GhCQ8HTOGxfG2rneXcPORi5oJge/Ge98FfFniIfpeDXW1R/m7dOzpCTYw3R
x4RFTAYMvKNHtKranRuSg0Nkk5D27avelHzqzydwA0xoVMxDZ82wdJO1R2HxfSC5TiHSM32HmQYh
nETVf46seNoca7RTCjWHEAxoQSx3PG9f1/GdtcGyHN+j6/f4PY7v8hZTSD7/4ufxHUbPYC1vI/CC
6KURYaAVmtGNQyzEAYNafEip6GAxMCR8LrTHFknTyPj2VIbDd0G0PX1Rov3YU0en4RJgcgnBnEzb
18+gExT5oQNREEoorar+WG2fxvgGg8QCgZt95t1lf/lxvAVdWS4fC+2nODJ1dsVm85/NivauGVCG
213lZm8dudG1w6SSgZqbgCEdVjmBaCNsIN8QKgzegF/f+/d2/T6MTmAPgHg0bzGOHo3fCPoBhQY1
fvYZJ6FKJ+kEQMHU+17EjlQlq8eBnKfxtDsbbuXtaJ2a9VSedez8qtjyqp7OwocsmnDfD4KD8KHY
wW5Ie6sbPGqX6Io2JrGF6FcRdpy4d1e7tSuvOnZnLc+Yrfan2LmLzhDRP4gz/YUQjfBVVK5yl19d
g0dO/11+HR8ZWmylV8kewGAEaBGXiyvaxHgPBGZYNlpWMtJaxZg1ZCwF6ai4dkiNNTEj6sUzAGSw
RLH6IkZEUg6T/9KZWMCf8MpqAGt7xvjkFCNEwkNBEsYHWAjmoDZ6YyYh/o1G1M2m9PoSXLZDCoyT
N32kKIlLixT1PtHWqHMBuKUuVwEOFuYKc42uEN8I54/5FW1iCK/AV9FTvPIPDWE6HDOHhLtFlpH9
haWQaZ9mRwuLAZftb6DLf7IlbWSJyqpB9SShas+Fo22MNR7jbjAuGswFtEq5JU/S/MqA0wCQQf7+
lums0MZMQP4iWEvXhA7+IDgQB+AJgAoqy8mTFJe3SeEHUlv+am9WwuZ86Z4KLk6F+uFEjklZABbV
8a5dnncMYCSBhg0WPhEC/3fjp5yW+rEFxdWIFrwvEMYb/R+mHUN1FDn0l7XHJ+7rA4fXQ/wAT0kb
j69Rw2oPvVuM1hyD5iRxlEAkoBL/gAseg5K8GEnD8z7wnl4zxptBxJfvU5DhWL+HYv/NtJ5vQHiS
n+kqX5ENYjmLE0aYsqeDCftZELW+ioQTFIiiMF3cYHNvtX9kuQmFRi3FuZIuQ42/IvMfkOWVyIKp
+FIXG6Tgzx78GFoszFjLXgig62w9DChuhvlwLEwFnbRUoGM45i5wYCkQQVYfMUkA55zaAdILonMF
VAzADJ4YuxTfhFukJYvF+r1j0NIRFVyt9PEUqGBo4jHlNhwjYkpI9KA/cRHtBAxkBVGTVKTLsVjf
e7PCZ+JFP7l4FuCRF+PeecxBsKoDRoKPIONo5EsJIeL1dR1APO9q2EuKIn+hJR8/NKqrn6liY/jP
M3n1MVtmOg7M705xJVe54riw9vkycxSXnrBll9yisfJNuhm5b4esuNkVVmAEc9KSyWeKbVijl2xB
sbRT17O6x4GdSmpn31v/0NN23RwxdYN1b51Pz1tREsKLX7tHCq+2twt2fj0BiSXCw3KIuJYIFf9M
Zeg9xPq8d5QK/opd6+J9ydBxw/g5/BRJEnbH33zM+kpoW7riMmLEFGO8Gs4w/+DMEEjIYqEo0jlB
ogN6zhUwPl8dg/FyOS0fMM2OCCdwI0QOWNuQKS8vw8/Iayn5T/gRdJiJU/zIa7iPruKfjKw5rLOS
sQGU+gxIDnRmR6nBk9wQgydCIzTCohGccASwnHirf0/yW0IoHhMyKdCNBB9Ab0lqAbwrps6qDbMm
MCbMc8azNQI9SV0W9RBTSWNURATP8MUrdwAsLGEwlo5RuhhYToE4gVd59cYCC8we38rpaonSsTyc
sWtm9dz2SpTz2zUZk5B5qSWvQG55Q4yZvBoeBb9gV5rYa0zcyFPP9/OdbIJQDZckob551uJEF1b6
CDiOnwwhdMHHGxAqTGRl7sdmlk9xQgkxcaQ1Q6RXNP8CFQcdrQZo/AuEBjqlMipLylX5ll6CbceR
N4rl71EsCApg74VS69mtOHYuLH3sNmUAsZZzrWZ3SSgoEMpwhPKdzc4e5zDHR84G21q4rSFlcNWf
YBa8UzAfTZM567pzbQB4fgFb/zHcxXxNs7KhHjaXeivPB5NsnW/zVbOunGQO+y3DTn8f6TKcZ3/B
PNvh7njXMydpFlhIXdqsp/5WITBvVABquqUJXADJRDRB7E4GJujzCqMWKGeDWrbTMFkqZzeTGYyl
J4Kt/CJaAhXuqZyqLyBvokpQG6hs9Ogw1T/facNAhlr/ojYPRB/9sf8VpJA9YyAUZBleqOc5bfLM
e9F80NTXFL/PJ9NVTuMBrKJ9Ek0443xM/aTEwHXgoYQPWMibnqMON4QeSJWiu0KxYkU5GzgQlide
CXkzcg3ONQQkWplZsZiVM6J8+qDPKMh5+kbWDX7mBDcsKcIe0eMysAd2dK1QwcQBB0tSFb9EB1gj
R2X1+AO0KhCxm3qdKQ2XuNjkM8djMkOpE1q9Ab+agesQvXIj4fMR2I1nXGfPSoaiQEPUQ4jHnmMD
cc9SZG9ROyBmIBxks7Obu0w7i2mo0LBCPE5Nz/J27CHoKARSuVua6ZU4ZvcvvNl9XHIAMmDSAHJQ
7lv2B376VzHKLGyPhRTdtPoDGyw3uBwgs50ySSc422m9hd7ILVHgLunnZ2GXs3T1mRXr0UIxP5vz
Hr+mB3OU1lFJuZI3MP+G98rm9VK+BCaS1jMErvfp6oxCb8Jfdw16nTWYPGdm2DHqewr4bAjpFEDI
71DNQ00hBXnwdhXmEWwL/3WKlgOz2aVLJt3s4mV4ijbtlME4TnIJ1gMopggdwM3ih+KCTCL+FCwf
xZqyj2CN2ju8LzQjUN8gck9Jib6TStKbF7R/DQYht7FPAoWH4RzDkxMOveEtnoMb/xtRP6B68jZ4
XZiYZ+e1jWu1+8wuVObJls+N3mXeLjWNCXwY3oXqWEZeoH+UP2hHiR2tuvtySzrxIm1ZpPeiUGPS
YH4gX0BhNADRFs8ozD/IEf2CtQ/ZAB6hKCZSYYyOqLNPhxSwP2S9yJmTR2kkHS3fJKBAo2eMsKM2
p8C35zqrPAnenm47B6ogCyj3Tol7E2ctOOFWsJO125rinIYnkjzyRRDlsQaWWyME1iJFZTDy9NMH
BzdG13hZAk0zrGZTWehZUNAnnZdFxt9/fLkiFMuXIjQhssIjoQEgIpDggQdOrGA+cLlidmbHW28d
2ERzNeKaCqr9QlOJmErZvPeDGxeHc8mg9Vm8jVa9RWNzRkIm2uPMOBE1jA1NmvTIxmTUCNXPrNwy
aOjJKYnP6vAZFqp/PFPn2jIE+ss4aTRGAo0nOpiMe7OP7pldb8d7wPBlvGRUOgDlx33vcjd3+6uf
u3NFJjVcjdbBTlnnV6az43DNwDrr1Ht0qAwu/9iaV5GJgib3kO4VHofcgHtwIRJrPFFLivDPfnJP
9pA8MNO4pze0kl/0BryBc5NIBNWUzIBA+x8owL4dHtEEEvIj7ovFjsWZhuZgMp53lrKD4GqgSpv8
EH4RzFXhKMFF8TmPMTGYVh6HlrwbnkIQEGZfP709TcsU3BCbrA/hPqekePMuspNCGkMFRSWF5b55
Try1v4q3kHPtz4KT+d0rh3LG8Fn2bD2Lj/W9vIvliIfBy9Ns3gLuv6fS5LMYwYPFub1FxYSVtsz2
36+oKL6gzh3O1mj5ftLRRuWPEJoi5Njy9umtB5+z8wcdL4v0/BY8y1szZzKZLf+97WYvz9GWm2Tz
kZluEkcp1XgjudgEIYTLvMcC/Wua5PVqFy3R65p01v2Oym7gXK6Cv5HdrsmFuL3g8avV0b825Mfp
1LPOwCQoFM+rvxh7hiAXi4wxq9ykg1hunQM6dIeEWsm+XRQaeeWUP3GhaYkwYzwb2YRFRAKYZYId
YhluJQUnZIIoox9DbWSft7nJFJWVvOhchltC2YLG47Em3qIUwQuhB2kS+4JVhZFuyQJHwmEAUngW
gkq2LEZtkOnxp2NCfhpNNCY3HeSNvJGc7yGVtRcBLJd3IB6Uks68m3jPWFunc8IvDrnQNNM8yY9f
zxg3zZC5m7RTLuOF74osHPq+0axGhdq/81HX2B0RmvZpv1srNhHz6jyDB7Fpr1QTYD0QTPHgAyFZ
BAPsbKJWtreYSKryR/DBSR3AsIhNMoBHqOVge7TvoDuMhMbL4EaWyyn79wy/5Ra7uTnzLMK+fqkT
//EHnD/hAn/hI96sQ/obC0c3BN0ghOYVvPp854wNj7lL7LMjgxEgIs2x1N5o5jyKbhbh0tiW4Pjs
SUJAtpBJ08bfez5ym0eHT++p3INLKdeRyXjJSYZxelORQMNZ3PeAMUsSruiILfagFw7U+Jih90Ad
q0USi/4hFcWXf46QJ6kbejnFMfV1xJZjoRl8yhiG13GImwv4BHJeJCawnZsKoGlwfZMOcwC4M2yn
25u+HWYTkGckJ4wuMeT/xbiBOSCKU9zq9N2Rkywls1yOFs2pchTza79u8qO/+56iW+W8bp9Nuan+
8iUukW2Sb3x21Um5UiAB0eK++8Bsi2/tidocnp175dp9fHj2yo8k551r//FLMEk0iRr9G8gefwyy
RwDJc8MHpr6/qxkG8UU9Y2QOTGIELZ1UznnfbjmJZSpuKYnHHk9+3qfHz0bevw6vQ3QbP14H+VKv
5Ic48K/tH+QHtcocpOlL4Ur1RsL7U+AkDJBZV57GPZ/Ka36+RXyt5sGsh7pDGZRSDxQCAF6dwbZS
q/M8z1CXzDODKh3oJdUXDDMVS7+jtdSrxGq+ftzkgRjTUI1cViRZkEiBoFZyzbnM7EewM1IXEBS2
KtIMzN8ke2Iu4g+X4kkekxGxT/kTVjPPsFz/wYsCl6XowArmrVmrvCO5Dn8gMh4yU3YQhN2ugCRZ
zHxGfOUjEnouclhIoDhGSFhMI0itx/QaeDoQtSQxaBomAxq7YhMTbHdZoU/+X9wqZDxR7UcjlDKT
iIZjhIX6KtjXePO9xZj1X9tliImP4B5rcG2KA6NCZ0zNckQKnaseZUZCmYBZS1A1wWE02DJk2lge
Dx0bLijR/qwVvCCGeJFNUnLp3wn9ybpJ9EGawBOBLAmhEXkhiq4yvfD0z1gnaAdkBEb8OEiMzaqJ
ZA2YwaK+cfG/46WZKW10GjE55ICjbpjsogW5uOcZsgO+04DQnYD+WZ4NQLwIBggUEogLTPEU0to0
mtA5K0BAhgsNnJET7V97+iqd4UYAjx6eiGCO5XNC2qi7iafUCRYIY5lcdMD0yJVseSbZIoV+73z4
MgKsYpWYPcxFvExZcCmedwRGwOK7SiaylVMa24w30jfV39tBSYbpjtT/CYfeJ/SWwRX8pYAFAyAC
LNQKb7Ol5fL+AwTGW+EPimN3ljEnWe1v1AAjQaudxVcArTRIhcB8x3BrwJAysmm+Faa8OCjWeEN+
wwVtDvKyN1ccGnZnvlndw0O1omfyc6qW1cajwLIZM8vwS+idqb1HsYmdMyD4o36M3dipdwgBFRvu
Gl+lxXYnu6kTO2PzjQKfKh4kE3lSzUbaJVv50/oS29UimbVPmZKTwtLTwpqqvyZHGv7mjagGvTDP
jEoKtCImNj/zp3LKDh5tIChlE2vB0EHrGqV2QDhiadJRPj/SeAGCXfQutw6gN8vss2ah4ZTG+E0g
2XWy+5D5kLxPgzn1NSOZv6eNXTjZXFTvO1eKENQZuCkUhwOR8pOhvncMWNCosoLq410BDejnk358
uhiIMv1LAR8KADxRqSGPwt+yffG93Z8rllGDopYuTAktThgXVAcMwAfYG6BqYAHNUM9dXourpoAG
5oFwC5gA1TZgFVJ1qlXAU1JMhVEg5336sdJfVyzJA7OKBzQtoz6lFTcJa4tPvisXIhPwW9iJ7Kv4
pbH/zgOI85Q1xWFiX3rENVgZBitgj4C8mKQOHFGAuxmkoT0aWhnKAi8/h3I/QzqabDXyJySvWYci
A1whvJLRyybtX47aNc0atK/UIJGTELcHYaoQGwvsHyiO58HksDMlxYcHCAfXBTsAyiYQvFQgSv07
KISAqa/91fk+PHJePilC1r+zQ8WFjBfmOHknp5WZEoAMxIi/6hl2lRvPvK4kqD27f3+5/bu46MfP
ujoCeey/9+8dk9E7tQ6Yny/KIb1TfztmnJoamz07NV9X+U5cjOUk9HhtmMxxGy36xvdS7bvP8TO6
y/vPNr3X28+iutBxA88IwjmRKbfzk/Tggqzpot1W62rdQcALKAndAUGMqdbyvjnl1NiWIo+V4IBF
arkl/mVtEwz69+xS7CntQD1XaH8HTQYvJhNJRMLHjyC1iPlQAaLt/4DCHslns+e3PYzbL1ygd5IK
Kd1i5Hzyk2pSEmiJ7RWqjLmWNbJUxOgJI0D2Lxx0cxGz04mpOzppT28RTtMjEUpz+vwcYrttTuh5
RbfyXq5SSsN9dUyiKf4uF7EsCRDZDuUnonGyPzEogELVdnQYHfgt52X45OD6T3S9+094bLyYD5Wf
331if7afbXzkYIcX7miuJNiJxM98vvwAQOpth/uGGIfIng/gnJB5nkXUw6wskrGGMkOutdv+xQds
ArookD/T0wAReZUTKxGiI7SDdBaJ6RsShpoOtVFfb6KpTx81PCxSWM6mrEOxi+iHAMlBYgHJYchw
rUHrZjhgRvQUDl4Www2FPIpgGCwdlcYgkYD03hqx+5uiySFc80tGhADRC3Yc5QfcBgYWyAq+6Jdk
m8RNHUva+NTFg0XIaQqkv9JozQTtp6lyw7CIQJQFmFVbR1p5k0+gBqD+xRPSoLKUbuE6s9PV98I3
4rt092iB7JVb//nh9PTVzo1TzHVluXQU8kOBKqA/7ffFDQHu4dl4CfgfThnd88h7wRCG3TCBQ9er
/oIWKryR9/UxBQTOcqCyBLmqXEy+PkpOQ1YO6nwAi/AY0XU8kMnxCbD2SPvJoIE3aIpHIxcYgtfS
QwhGkF1YxYMDs5FzrjlSVWB3lfYpDOiGhaRnkk69gqMqB5qCPvcbg6gHHSrAhvw1UFqAFljtQ7uz
HN14j8FBlD774hvygXzD5hlcejeqIKT15PecpnB/PpGwoq8nLoPJqRxJf02EuIoo0HQxSSTEMDl9
MkuDphke8zqe9CJ16NAnt48WHmLA0FSHqJDtX1vpxsdF2xfJamZ/98AJq8xuF9la4EqVPdwDgljs
Ronv1RdfvrggmLgq7MpG93op/PbIzDfgXE7rllfJE1Ec9pUUpaZHHCW/UhTiXkSAlNhHGlg28DfJ
DJg1EHnK/CxAc8Qm9FGIHMof1g61JSy18qVjU9xntQgbiRMJCgVUjhH/JTogtzkILjuDwLoR5Rcy
F/noAb6MqETAcuo+ilN/RygsX+D8ZQRjIEFcVgDwO8jPnZ1YbtGpXXf3LHqsC7d4Fd9Z8fKzXHjr
DHsIyFXth8/+87VVlsrG21NWAySIDgAEDU4Bk0rxC0tO2klhpUNGgyaw7lPhQ0lrNgR/Ii0lPMZB
JWR0f/6HmSOsUvQDJ/R4tbS2Mq0KpJ65If5kmDA+U+edfESl4gkDNxBe+nahmdOEy1SqrvrGbpf6
qNRRZUb5mTlYQY2EybwFDUVMH7pWAlQENfMPSUYJHQoC66E6Or67MDaRA6QRmi5h8TY8QB2ScfTI
MwbwfZjxg3um8IAXf4kWOZnaj0gI9byBiAPBRUcCnB42ZWv61stqzHAZUH+nzu923XinHL+uh1Ab
eChAN/MTrqNjQpTON+HkeOroXlOuwA8HCNtBiBEdenQxMgEjJ1wWA0ca+otcJlgN1woN0oSWanAN
XaFMrJ4JsxtBO+XW3ilvfpbyTimJGwRJuwIm9/QBVXb46riGxdhgRplHhIyugCbekaKvW02raWfG
wRUUI8BrwUFdBQyYb/pC6Uzt3Ft6G6D0JPqHFYVYjto7Do6J27c75mDDbjJlq7z1HaTv59G2//TW
2ALcwvDpbzEF1ZONRfkSO8DNu3Q2NUkFw1qYcUw3HnEbbJgJvPBwzCiTSYfULWfqrIYBpcUO6Abo
SXQY+5TcdKTv+FYvuAO02zEOMpyI0RzoRiC7OiRiQtNCBQXyZA3gT6YyT1UQI4YtjtSWau3Bs9HJ
Npj6syDHc94iIRZz+66Jkzk4v9etIKuVKMsNXCiyZNHSL/zuPtJNdgKPhPHzSJwfCZZcloSV3JUM
1j+QREKJ7VyrXefacUWK+xFJLzuOlBheEvmwdFWuCVDya5M9SAWyMRkk6pQVoTRLRODjYM+/HOG9
8+aeQ9wJpvfaEK66MPGO/oZfBqee+6btorASoCvlSlHRTObgrfp3xxcidUgnNIjtilPHRSnKrE71
pt4UjkfZk3imngVmsq7wKVCstuJ+CDrume2M2MRJl8jBg6ajl01gHE2oT55Cp9j14GgOrmmoDeDN
xMt4g454QQFWBX8HL0MZ5As/h7oOSMD3kZ0AAkhbGnFAzhDIkoyAmud7XoIfUAACxoWDahR8cjRh
dLQpwm8moFEjSifFX2ie9wLRF1nQ18oIy6mX/o2mI7Pjfi3+FlUJGIGnbN6sQfBshA6Elb7E27ft
rVl+82BdAV/vgR9pDdske8rlzTNdBBfPRhAHJwpgjWKNnfDPM/totGdr/tmjRTlDdmvRv8hP/5iC
1r3uBT03l+6euhYfJnGiIGwucMjr9/q7hxq5ahcsJ7MGOgmniplOoLrwX+hwXUMn3byd7MTicVgW
13KTLqGR2vLcX1UcRrkQBnRwyzi4dNEeFI51zMhT3CaIaSt83/cJWh3inpSb7GR7ChAg9ChCsNXe
l+Si3KQbnh1P+QJY9aZjDYUeUSch1dyiCmJIU5gIGxCYfAPusxtNkcdZB7wmMOvZeY5e6KJctBN/
9dqG9vsSzbwWvBRlSLBc7qKFbKWH4YmWXoKa/gkiA/GN90Sll0jzgxaghqnPRG4NV07NB8Ac+puq
Pw1oLzQC2MNal5YXuh08Ye4Hd+WOEcWONZIaXkvC9+OIfUf+ccRJ8C7MSPOun1QlTGCwtHhTXsQn
xQcO4LzDb8cQISjlk6Cf8kO7bBx+22GwMT5t5+3p0T7VN9ox4Gyw5Qm3hkgY9nTCIe4xCGcreyoY
RVghwNTUXoiYWCD+dnADGV4L8O35YSGc51xp5nPCWFxKU5bnX73qG81fA9rWA2+rdj3+zwLm8fvU
A0aONqETsF1C9uiP0Qayfo2Wrcke6bkZezazAqedMsNqR7WYfSWgOvEMRbE/EFeWeGU1bD/+6YmD
5vAf83RNlv40c9Dxn8YA1gFjytpZ80cNmC2TH7M54vs6ODmXPWMDVX9EOuKVbC46UMGu5ZVin5Ef
CuEUhKj3B5a0Lqep29GkNelObsYuneLr1KVFl6zslwP1j7ELmgT5babYQN47wFgKGNdQPCCiIUfK
XSRYLHBRquZUHOzzqr4mj/rqOejlzin5OL3rwA2M1wQQkhYAauQhMAbfPIODAOytw5UT3AnxB3Af
ltHyhWXx5pzFE2WJyWsSOKKK9FpC4eZ3mQXMZkZCqJz6yK+CbA3cntlOC+pNFDGWhcX5w7x0HzmV
IvGPOhJnkcoSVwmFrol4Dt72ROT9I2qBQIz8PuV8C4MnCiExZ7CysKQTYQ4TzjtUDR4JjV9QAYwS
0OQ0wVgOzIJPq2hg4HMxkoHBwPs5GkaOEFNPdnwvjlPQLejG2Q2mDcarNw3nPfTXmSoIwNnjehcc
AYEp5QJh2CTMb8IVxaZjApO5NBUrruEIvxamUgftMEJKJjQ/m9IEBTy1a1A8AU4+z0W5AQM/DaYt
6xcaLVUs+ncmnimMnDTh9RRHxeoJp+K+XtH7xnODRb2pnMr5goEwbOlQOaIYW6itPpiIAk2fXPI8
z3lEMRanUS8GE+TQVl1jxBHUlFj/fTbFDoLgZF1viSKzdYppDMzGbmfjC7nzhmlhZmiOKXvwgTOO
qrE/HG07E/8gOU8HvBe0bD7zazAKEDOez8ZzhvJOGiOaoU+1ODsiL5BuZ6dchHZvUi7GFFjOf/S2
TAXdIOdYpAkfinjRYCHOaDSJJlRploxCFesuhNYJORU3llnCjbHB5uUGb8LJzfBPzUmcgsr5bJr1
ed+shYdBmddo9fPf+U85vO6J7a/8lQh0FJEmkK+/yHzJw5Tb6ECu3n8ml7dNbjgvZ2ONTI/v3LXE
pWzAzxHs/hP4X2axDRJgwffuV9ATpApHbAtc7Qa7wtqgs4fvMtQqXJTHoBGu+zpco7KxHh2Iq7rP
wQFElkvOeWVBIFxK+TWYJuv+hVQ9W3MHZXpBUjVB+G1BEVm4DwSLt3iU3iHZ+9vewd9Ky/eeDDat
tLHTnaN8yPcr9hUv9dbocs2Vg8iZ+89wDWMMjJdfFHveDJeTQCejML3nNHjr0B7Oe3gT6p9MxqWJ
EI/cfeKHydt4OUccbUHjyJoOZEz+vV5wsfb+saAY2FyKCx9Chk1GzU0AH6vhPJ5le96ATyJzDVvt
fRn/EWPOlI3IAd80V+GhiCDJA8P95zB0smfyJNJFfXXuXaonOh2Hs8OAcDvbU/ajw5Tv+zVAUmbv
tajEvdfC0CNmwD9KkwynBBPlREg6SS+4APX0Pgz0Lal3jwOHe8um6AsYZTwv4el+uda9Q0PhHpfZ
u1UsAjoOGT6A0/llvtx/DoXR2bCIOePJ/r0nKx47lcjv2xszs5ZddNBU3CrIgShRpgfGk6II0T8F
TzxtiFulfnHBk+Imu6eSrwpNEXz1Nrb8RX7w9uddegBqSHKVtiTUr2Ahzj/LZj5aSsvgcnb6899q
UW7xtl4Q9aw523a+HUyYziuKRzbDwAyKWfN8WW5CDKLYEzgiDFuMQxu4xSPbDUz2y1LCng+mlJl2
FJdgTDB2sBDUZv6xnHtX9tevDSqYJxrIKd/IEQyzE7+xQspj+QYhdkeYQYVoqMDgVGuPdZutAcRw
vM3l/OwckK95FpfJ8Nm5sRC4jefcMW0Z84PEwYVLQW2s3PJ/n3LQvf/L0MFjgC/p6PohI8oBxEs5
nP8qlnK0jbc/3oZ0IF46yHOUbrR01diDRYgzFa4SlUBxvNkOThJJO9tzg7sqrH+Ohe/7QMCIWC4m
Xh0an9kHE1rZCEUZNIRMGQu2Gj4LPuh9ITIDxWYRPkeHaDuev7EEmEpWWD0T5p3a1qk65UvFLDdI
bbkivv1aBc6+cGqqbCUVNqJcDHffKGflLMP0xqtyK5gsgrLQm+SL94VtwcdkF+nGqmVbssnYJsXl
y44ShcF2gcQvSvTSVUThfMKOIgIkd+GR4yXV7mZXbgi3yRu30TG9Q30QRclyVTnNKQCqsF63jL/G
UrII4fBMf9eWzkHvJPKRhDUBgh6cQn4UPi2e4E0xQtB06PPgktrnP3/1tkeHDPhUYEQXGvC/4qg5
OcA6nJhkDbIY3Slr2tl6sPAPwg4rk+5OpBG7EN+YUU4fH987gWL8SsI/OvQqtKA2kgc/CERgT0Cc
yM2BHRO/UN82FQMqJoHO1tdrFxu7hH4hAhKsqqAfiVRGxBEibqDzYCNiL2KMiYjlhA9/zwfTgcnQ
b1KRysIOEz3Ey8oi49RCQT4yAoNnd4LIxMwf3rVHmYDtAW/F4g3mBH+EAEzw/cPV83PByuFFfBwf
b1UPQVMJCRPiH0LEyeO1BR9EQGOwv6DA9AgseB+CEZGHjQjtxLopYZCGJCDtLMHm18t6+QsVdYIc
ApeGminkF4u9S1gjgkVRqxWOJHACgqt2+rlGG38J05zw5Dz7UEt6W+cV8Zu/JL0UzHSYiw/x7Md8
794Wxe4lJ88liNSpPbECei5feQdxTwsMSFGEZRRQoPJlfEMsxXVwrTgDZK6b+npeUfNav62OLS6A
+A956iOXcyZ4L7DuRS0GwGcVPkCqJKQBIH0AkaAmCLEYrilcSbIDmm9/bB/uIRG73g7QiwIb1U8A
MNB/KqGAa1QCYAG8qEV58MRF+YUKHAS27nEEe47X8PwIQnw6Tc1m1bl07x+nv4z2ktW9daz+raHC
tC33w0l9GU4awPt7eQnu8qFLSXErQfaWNXtA/gP/WkxsEt0JSQ3NkrnaEYDorQXfIAVb++vB/M1s
pmgPVZDaG4VGKmyfLwNXadRhNK34UbFqXBEAJQQvnN5Xq26oBcHBQCn2rahggE52G1iyD+4hqj2U
fZCMrAaIJ0CLlhBOEIT8rKFg0hyplqLi7rvdu+/2WjXH4ax5Nb/l68PX5RRxQgjf52Jljygy9ndg
FfIlTMGxtBheD5OIJW1I4b4UPLDuRy37VOJ0emuwEz6SEshI0JJI5yfVbmDTHyvjX+GFj6GuBhea
+XuCTEFjABhRKwq7FHXbdX9LG8aGyhRlOeqN2YE6FZAQBT4kkuiPUnbNShBSGfeS0K3EX1EatriO
3g6ibEWvHG122KhfnQwCDvude9YC1N3dAD50904h57vkLrl1ZxR46FdToBM4vVPzq+bCoqU1i6IT
9VrquzRl8V03lKJGFjNFDnz0Fe4yS6hLksRYQlL4/A4f6T7eh6bo3/3aVBai42iRHr/2BywFMOf7
qHbpxpujUrqBukMtTRKNnxDhaQgNHixjgs0W4zlwRfn2B498HyGRJnt09dERWrAYdmK3q/aYAjua
3jW/4dQRVs8P/uxsiUj3+yT9pzeOmCS0ceFjjCdlFqo/hFxYUsxoYBNN0ATQzZnQrr4oCFQgbOFF
Wb7xDNKNwZN70IHXNge4bYipOYOTIViGCBSzdWAqwDDN37/4u3IG2G6J6Js5y6vQjgAE8Cld4lxC
J5rJ9/IfEfcsWonQVgDe53m2LonYRY4hwueuRchMXiNNP3cckC1YW7f35UU8+SLWbAQSiP1HBoLD
5uat64WAnpRJQRASY05kukQF8dh7QPZJr1Bx0muwg73+cSsLOMsNzf4lOhIt1DhE5AG27bbAj4iA
xr+PDkS2jazRC4Vu5r+gc3QAMOEhESQPsj3/f20pYtAGAYpN99SFogfFE6D/F01YF2K4UBZSDgRo
jOflDUc3BuJytGAEnwPlGi4ScRaopKDCIV8Ihm2Cb4CB8FxK9aEEcNSKkUAtv4xbAF4Dy6FD8IuS
KuqvBo+HkpD1ojTUKbURBXkhUyr4c0AVhIyEtFxL+J8cMVef79L/j6Yza1IUC6LwLyJCAUFf2UHE
fX0x1HJfABdAf/18ScdE1/RU16JwuTeXkydPHrjYJl1RXHIH70kjR41ywnUDyoDeCOhJAarYgY6i
L7YuHN6foDDbVQOAF6DiN2VlAb0doPYcvjxFA+ZDN2wQdhXVv8pKCVt3qKaZ9BCCnVJMR8fzBgvf
Rl3MqFxe7co1AprIZGMQXgqoHCzOM2NHEcpFQAI6xq7Z5wf5YOgl948kKi99Ky2wbbQji5YNWP6l
eMscY3pV4bkkz8V5IxnUe6LFbc5cCRL3WFJNIbImvhYQr0EIUwkB9E1PdqNn0DL3Dk9/2eQ+yiiI
EuAemM9CTYKWLWJC6n813ExWQyzOqpISXA/U1wzDed8gLPKEEGn4ZLThOkd4MSDRa/dmBAq5GQMF
c6/zjNKG3zR99C4QxkOu7fGKmPGo5Y6Gtby7jKCHh6J4aIxcf8HzieaYm0JHAK+jze1Lp5U0+bx3
D86xpGQFgRz0SkLNYtyZvwA6eeEpKXGX0IzgpzFTdgrJpZScLn+3wWn5SYQ2/00kgVZnxky4XutI
WVBy/VdyLjePv3Qk3NTb8jOCUd1d023WXr7heYp1xElCC1KXFMa/S9iDuvTyQf2b0AEKdEfgvJVm
sfe2wNlXSPkAQUvFSnBWgQbyRFkgf+nqs+dAjtmbeDlNLoOcpI/zhAFCOQQL9aA49yE1IyLla1gb
TrgYD0I+CsP/2NF1vVI/kPyROn02FA1fUiXMZxwvTh1YJ59QI2DXcw7oXiIbbYK9QRtoimWjUEgD
U5M1NmWvIUFbPdECoWbk3y5xTn/jK9K5bNggbf9qSsMT5+O8IbvlZJcI4UpZkZyOSiIvx8YgT/zY
b44S3pme3QXGN4XvWO93kEWOkRwgkSKiqZqLsgEdOQpAkDUdFt4rh4TzkNJsQXQMLsT3H2yzC6kr
jGxIDm/wRuIOGf/6aDpI0RbMG9ZcRQW35JVJ+fgRXpA6JS/EPzEf1NHU1XG+3uQQiCAtviTrqzAQ
0MM52SQokMdr+0NCeP8iCGEdQYRW2Y7f54opfvJBKY6r44qLhTK+k4XzLMCRZ+eRlI/fAL58oYbH
LxMeG2t/ToqF6rdX0J3oLEN3GhL+9L1r9ds9Y4g54kxdN1jvCg0gSaNbUNylTnocmYtylk3QJFq8
Nsbh9LeqiQmQxsnnSfKJ9vlV1DDZLqmQ44XQwAPdkbCoB/7iibCJMGr80FvlGypcC/gNHV73PnoM
BIi/DW5/bPqL/NWY8dftD/ow/4dV8J1VBVuKd+GXeE+o+Rcc1JFUxAwKrAVjHSKAv74GCZ3WWE9J
6vaqKUwt2hR6767KYXlsORcTcwTYyX+t0bFnDOCvRKmEu6sf5Q9Jir+9zrzmSBQArSqgF8NoR9mf
Di8EQViyLn12IWKAcp9clsAv2UDwsHV0JKS4LBsbvOVEGhooNHhVaHqC8AnCS0GEwECKxjncedLw
PjmUfxdQhyTwF8OWnqEhSpoE77z2ubcl/m/y+CN5Fg84lFerxlr8HMCKEIsAAKduLn+dheRgyg4K
A5Vqjtx6yH7AHRH/dMS/IdTWudk4OEAMqdnjQtEVwp/U/pP+/DVSNiOVwUTSHkCzkAMjgPoez/AH
yGQI551iClbpu1Fn6oxYiQ9orEzyBZOEV/9Y1tcDkW95JiTky1zm33sgRJAPGbhggt8ko7m/OZHm
oU9izB5LdVOBnmVe0T8tLjsWvntaSBnrRbnrHggjFewgKTGPVDvwHBV1GxbDkamHv3gdUcOZrSNa
kQJAzRGYI3z8MtHdk1OayvJ2vYZF5zNSL4lhunSCveeEm3xgFok+iDL5+7ynmg7TS0Ong/IuZJXp
bY3Cu228nUvLF+4Wvag/GFpIgkipnQ8yFszob8tfQB8Ci6DrYaUIyZSi31PBJ6Ylm05Gg+qqKIlA
C4Oq/55nMJt+Dl315cVvQfHkm2jsQhBQAnhiKHytL+6Pzp1jxAwBlCJ4LxQdMmBJJgdQu97e9wVN
AoaNRsrl6V8Um8yJr5BUdUQyl7kB0jGr8o6my7eoMK6aW36MrvwWJFvq9zTrUgi9NBwYsAyw5u9K
denP4PMyte+ry5jgvyLaRRNFLp1AFAlrxCUokcy5nnPbvcKOQ5mb1OtiQ+kGDHpQ1BSRlfAsAj98
gd5/cBbEZMjyBMVHsHR/5LWb2/MKUiQlT3AK4uYMzL01T1ctONTfvb6vyIY+wt9VK0lRIOeplU0n
P5J5x8JBCoDqKyVXOvolkRHaA3mKPFFYCFBjuZ61CHacaOSR/rwTxYV1SKZL4eHiSSmBnNqllTKQ
/FgADSn1kUlHUhJAZrlnzhvTe8CBBamQAPra1ffqvoTpPKYRLqUEAExC1YeajtQ5uAPKWv37noQ2
3fP4pX5LO6HAFsgnUMiFN70t5vn+Rcqer6gubFmY9QAFpHH9y599CyAhn65DEGLUS+bMYt2ST7uQ
XN9ggCtjXC5yDDn2cNNYwJq8bL6LDwdw+NioUH027811YCwuo2zT3inDzvA4MYdPkLODMsw2Dzg7
H7u9e85eQgR9HshYDSSgdrdZZ2jsrhPzaRmLanNearPzn4LVP+iLlFLj4bKpDvTfKVBpMN4di2Y3
m7fl55sHEuY2WF1SbDoHHQMxMWAZH66D9e4rKbb8Wo+LJxPL6IMmWL4K6zilTgihfKF+mNtqkRsi
OdskV7scIBKb0wsM5vC+SBdnkGCSZt6g/mXGHGewAb7E4CLIh+YACTNNaqgBQC8myuRfyBzRKEWo
q/hQaxpEwRA8mDyyNSafJZPjIVHe4AoTdK8a0sbAq5F4p4sfIpWk3st/mTcvCqsTDiVNAzrKDw26
JGHl0EyTbamoDUhT+ZyP4/5IB65KZxzpcm1A4HtTI+VfsN1R6uLomG77jSy11ap7l6RHQxHFjpLG
H4goF+bK1PzGCxMzEOfFFggn8V9hjhZWynPqErY3oAZXABryoUX/XfeKEGbXX+Hu+YAmzt9QSLlj
LpvrR9/gRa8+QslRmqhA950dvuB7IKeUxGIHVQ/Oz+MPnf9Ne9PWhdwAh4H2qzaaG0Leh7KvTvUN
wsZi5WmagoQJB2WH3JWchDbtnYIa5/tTW/Bh2r845vQq/eaAXjWZAgWOoQE//5uogL3fGXAvlDS8
OTDv4UNZvTFbH0T8rA29n36E7jU6D3kpsEvy6HxFmwHXAb+C1sG+QaN43MRxECkDq76AVb+9FhCn
dOwJ8kwF8getRYw5/byrE2ZG2/7m1fbaA9cCD3uMb6Btx6jaYrqv0/aAw9/l7a5DAO3LmJ7oCmPE
/2BiMGFlW8mB5WByuOtej7L3Wp12lx3L9CUyBB647Tp1AQoeN2xuhqxThJNOIM1r171AH8KwNl0j
uwZo8PT711xBcq9Ggt80wkdX/2smp/ngtIURf5qDo3yWjT9AntP8NzptnwT1kIBfVolli9dxEw2X
N33iAotiOoAQBbckB6eqdg/qhspY0u9/2fxb+qgqvKOU7ggZuD4Kk5Sk+bOCVAJGT+ETNDHz1rMW
4KhYwysdahSOQQt/pOgIw0FY38oyQpEdw3FIEQwAixy8Rt4HcitGk8obaAmQtZSfkDwnRiSLbdWx
KJmDIPIg1kRwL0h14qbTET1hG77WokPKODRmT5L6Fy+mT3nQjFOtSTq3sQCUndF6ggr5HwBg+w99
EnoEti3I8NS4R29oMhj36WV86UM2hMpCzZXaKdOEaDCTjEoKksA6g2OX4gcVw2wuzqAzUkbX6XV/
31PO5rX0wWMLogjw9Nhmc3VJMEBXBeeJPiLSKbVuJSKb4tiBUHAQiSCeW6KG9/yKmsdpzItxUEA1
R9l2/Xeb84N0fzSWnF0iDI4yH/wO7gkOOagR2BE24LkFqVv/qRD6eRd0tYJ2rE/0iYqOyU1UengN
LouOpX+53XGazWkRy7Z8C+5znerd5nV6x+fAWcayot1Aw5FVYU5VnXbB7Wl8RHvk7t/9Yg40O2ZD
99J9XbGe/nDJBCnzulJKV/tcmofwZ6uPVA9KAGipR4P1UPWFuuOQl0T1z1I26SGkRtHkJ16KsKkE
xuMmyTvZrJ0NZpw9/6/PgxXAfHHL/Nx7C1aGcyRwoCtsyUHl3wQFe8KFKX4U4Dyggj+9ExuIIfhZ
aExQa7jz38nD7gInE6kDWF9X5haeEdysOYWNYYoD5rTCRwA8etN8yfnFd9a8BZzvURpGBa++D+H4
U8o352xr+EVUaPu4W3gatAnRNEn3DU8YRJnwby82AFa3NFeepxQfamBarh7VKxrOsLCAoVrCY2pP
LnN9cuuWy9NcHI0ubRqDB0It7XA9oFN1SAWBMhj0KiKcz146yOASQH0CkyNxUanOyH2nfJ8z1pKr
20LcRHyXIhoPI19xs5Toeinkogexw2tq0m4FYAujTcHkNUTD8dmWf9LftW/sYR/xBOC61XPgCVT4
uLRFAQLLx92yINwqIS1toSFeiG3NdgTmPU9le/N6bFgUqrYEthQrpNoDhYxSXTaoK83GhsbbyJxX
4wqdgIWxr8a/sIZOb38P+RHI2u+/zyiP9CnVrzkpB7fHOEJM9nMpNY1WV3pg6MiMmUWGH8gm8OMp
OydveAoNWB2UDefCVCj6zUlJhxcbrn9cPbfsJTr2ZDdxjVQeLhJx06lxroRRJ7pTTNejF6xeGQ0l
qtV7XGGoIb1jX1fK9svi0T53BTa0aEiElMPe45foCMfQs9KwAF/0xV12yly61rlB6rzTRu9NE98D
ktjpj4xaPCpGTMqsGLCkgKPTilkS+Hkfv8S4snJTthy+CZkp0E6hv0CaAbipuimVrnZ48iRFZRy8
S72JKV1Co5Es9BhBGYC1coe6WEKKM2EESfMqlq3OFSV1IhGiPHqG6yFok5DMzngAWB+1DQTZ5YkJ
o0i6BWXlNCLufIqbQ8cZShcfqytqzgIJYfBErejur53rHgsxlUKPBMVXcKsnTDfSLSypWNUnSHAW
3uqeXHquseSScfLVyYeS+n2Tz+Q/wZKPEAiEPEwHAz7JXEg3cNO7JyJ4RUEW9oawOI5BBXNF/v+F
dMHklJr3cUxQ3INe8OYdQYzJc38x3BbuWLYOjEdYM0KqwPTSXoop4c+P0EE4OqT/hCQwriBeNqkD
Mh8MlSzhBEmzlXC8BE4UB63aUmDNeKfjqO2/47VvcF1ZmHI/RVzEj8lpQN0yMSIppL9JYFMQijso
NmXXmvQg3ffS3Qwwh5sl8w+Es5GF7zgLZQWe8TPOZ52+4Sv9pteqqSXih1ISVRB5iObMamdNmUAL
++E4Uvq0Y/vCbJGnKWwY4b0848oTIm0FdFrzCCC4gp5RCOBffMLHSZVawE8IEnQoMJsMqDa1egJ+
HUBwgLP5Dl9p7fgXECvADiA/GAyBIFsZOgvk7rUFQMOOVkn2BUH6R8Q4gerV+B+/0NmB3PD/Z91c
QJAsED+I3lfehzfhvf/9XR54s4986QWBv/6E73GJfLm5a+5eB64HXI7qxcwcn2f0R7RXQuQrFvAY
xgWdEY3hKW4Ms8V799wZK321nmrjbNHsa2P5CrQ/Wi9WrTGzMGEA5qJFnX7ByATLei4aw2IHz+LZ
EVwWpJyvg+MD0/FP0LcjK0Y9gla/QyFQGl8tdvzzeuBHwMP+UTT4JAVTXzwXLS4R1vOi2OnDhq8P
db/XHp439KHXj+EsWBlFBm4R8OQALMXHB3zsqBmQsDvG/Jcya+RupiqBWtVHxntMM4juXWA+NRDH
wANA2xHWkzpUAi28+O3RpYdqYfCJKq9w4HZRFq6rz1blFM51hk42N3qKkTV3qLU5V6fhnAfPmUm+
FJaO6qHp6B2dtotcvUv9iR74r83QAV+JjeSHPnwv868ekxydUw9auZ7k3fP2O/pEl5g7GyEIAWHu
OKT3MCpJXiM+meqDy5yYlAbHX1CiTLpSXbrdY5Dz0IyPDZpsLYjieA7TvfTMSSOp+sZKG6u9D4JF
5CjdV2CiMzJQQgYR9c0Bcsz+21v31IjTRxzZBPlKE+PAi4YMkg9+g+YAQj6TSi69k//05CGu9B6T
1gmkBvn85iNnZX2dW5LRgjJce1mgDlruzz+HWlTM7oMT8UVXifIwDc3oMkIY37k7T//hQ4H3crdw
oBIPmfvrfliktNsYMWHPr7wGdgEgicAdSLxL6OxANOf7effTRYiU3sbeenTKIcczIbQTN5LvUOuz
g98LFZVBW139xuroTN6WmCzOdSYdJ0qgssTpthOeuQbNLePzIJu1hgXbc4iOXJd2wlZCU6n9cph9
42ouAp7h3Tl7nTDfptu8a7hP5+OKRWlEWr8TNMNODLv/tS0DJuTZhofSdZTGps/YFL8RP6PCbwTK
4Nh/zeH+U4GBxh8yHyvgUCCQzNQ0R4lfwdFDp5SFaThoNMVVlLmGo9iXun6P0oZdekbToRswZACC
wyQZ7xZd3MxXHNNBppnXMcP26NFrBMj80UVaUvJe5AxasB7JddKKENNndx49JS6QT41fUbPP0Y46
fQpy2CEKn36FsWRaZu/HuUi7ptO2P93MRzTZvW2WZvRzb+7Tz3pXvPBQpR2VGZ3Oxc+cU1g4ui0M
oybiKLSbxIyJsR9+Of8EKIaHx63a028uzSQhgr0hCYgwsMsDRDHTESk1dC++kTb++mn34rMODqBH
ZA47qysb5ue+bSW3HjyJz4TWDYv+sZ7BJOaAWTVuCTcHZjfpsM9sLbgvx1ELelcZpW7b7YTfQO0y
udS9Qa8N3vbJffg8h6AVoliMMaJEONP6uv8jsD7jpt99cdIa1G1SOESX3l0jZFJOcBymkFXI/rgF
gMGwWD6ACwjcwCzDdfl3HCvh1dPnssCtUBvkAaLqtDjp0OaQtl+8dZicTQ8B1GFrTCHiEqscI8T9
eCgNJ6sc5GqD1Lt6j96ne5lqA3XUSCit9NRh4TX40RPm4sOOSJRYHZnx09NYsXNyBk04Bk0Lurbf
Sug51RKkTZBz0pJ38O4qieRjtNOiswcp3F+7j16HR8Zkuu4l1iG8nxOczmvW2mk7eNrU8Zj+CiU+
/PFAc5sFCI6+HGRlmi7oyyFGAka1mt5JtHEo6npMcPKRQGKEs938U7y22woxLuGNpb57LDfvSpcM
P5bFIoKXxZSadD93T+ElRiQQ4uiX449OIcMJoszhkQavYJ20GB/VpbvW+fQLzGPWe0xvPblwA8Pw
hYr486TUwasa/nr1chEgh/KZeYhhXaGewgDyYSO5Cg2Tk6vPrIBa7xO9d7v006HOv348jSc2m8dF
2xE7QguRA0+QU3OP9jeUA/btfhGE5WBiEcL2yzpusXfFshM0uIR1Txl/DscEsSu/7crFtuyjzVDV
RKwG8n/umU2B/3Dz4MfW/o2feJk3kZVWU9m0gLy6Tvlp+xgzIMyilwzr94ny4OTbnZA5oI4SyC88
4Z6p7CVzTB20NW71W/0mwF0PC8JxZht+umVwid6+5n7jjt/ytSG95wnOB2+kODef+YwBBEZDjoRz
7NM7HeANMe0ftymEYxsEwqVxyr6F1eIbcf7l+35OezW9S6/o7ckR0eDEKvMMXAp6sh61dhSniA9j
daj3yuFvoMSnnjl49LJeStMChrBLQ5mr+IyNjKoo31WmDRektaoio69FdNSx1Aq3+Qquc/F8qM50
gM6pneP6emZ/PZRYVoP8SWhL95L39M5zPVkn34DB9i4SiEka3kMDzztsRhWFZquYmVEDo45tip42
dUpPYR8d+2cn83mQ7B6koZ2SvhNqVGHFZxSKe+mhIHKRgEbpfpgCFeu9G20h6yENd/C6IRwihHEl
Li7d9hBjNW74Wsg8DAsFKU8uQd9pUYWZktVGmZN9JQf8g1Nus24M1XUz2u5wonrSiektO/kmA0Hs
zAd2kJdwxJLSOgWtmg4at7RpAMcEXPyye4pO0a13691JLXkWHDXGefQpincpDXF/YBjWz77GRaSG
WpI7yHl6hcswBwe0cd7slX1m2gVP/9rPUlsJkZO2sStDZVxvK0eW4MtZQNGKWPucHJNTyLjZwckv
WeS3j6dxhFvVGQJWA0JrkWYzMbJXBuYg3963jdEdS2ISVz+Fj+IyRCU4TgvqdgxF5XhTk/4X8p5n
xsoE3iN0rX2dnG1qsn4e67t72IpeocoqGBROHBrvw6+vscvNvvq0Wn19WBGSHYOfk3GJHZp321PF
ewWfrjl4BdrgjH/5Dk/Qk9c9ocuYi2uiRia/d4u18fFw7+bBjbW8OoWvwbLCoHBeerTjNQfNkOXg
ITEQAHuPbsSoAHs7w8vVvCv0ZUkE7jNjaPQ+keHS3uhl9sNVojJWfNW6Og+/E7bCPPj6WDSuTo/W
vpByUAx2JHRSvM6kSREiefgp3py+tblC8xKH5Awy1Ef6HvHFQLzo0zPHzFX2VbtFWiWtLowDCdUl
ysYuaRO4XOU8QpOgHJaJ+HsmBDKEAEN7tH9uM3oeTptXzEhCQhUsZXiev1HeBvIftlDdGL+wKwpW
iSHrYRrzJ3zFeUgkZjEIwMXGuRJFnELCcXUoNv3tUasnXm1CgKfzxGo5NEI6KBnZVHYYV/n0UFyw
KWY6An4yxt0mwg06kw9qKOpYCxkYxkMsowb3lhJxsgplkOG/EXNJOhGAussB5bzQm+yiTu+RV+FM
0Hnxzfg34KB6QuCWbgPJ18gZ7a9r+AXSralrEmufXEQUXUXKHRUMQtV5EmlzWggqTz0k15OvXw4/
xDkNP8WamZPUbfhcT0QT88+rcPEP79cFh/QBmX7YOrftHHEcJye1NYfRDw69v9huHDVasueZmTvF
AntBJ9NQJ3OsHEa/RIzbiVG1DX7wpzBmNxRv8Bf46+AUn8IPV9z2H3UujTbvWKYRQtM5cQhZLWaD
WG0urc3xR1OCg3za6H0UmcfHUGEwmvOVQA8D/uq+kATe0grKM4gbo9uiHKom5ipH3ibWUOEqI5pC
LabHJExUhMsH43igeBJGi71Dy13o0BTrLwNpLakmFMIdwy9tCs1uZhPW2dRsnKdjktZIx8UjhF+i
sCFV3FCLp/ToKfxf4QkV3i1U+i84JOx1vDfQwCsheeKMVh5t/UQ1Z8cIDI9xH9h7W+ziJ2hj0hTP
JP4+xU22xYMhbZptjhtRwVo3wRcV92y3XHTdh9rw42XivmH90jzMW7RoiBBRAOKpyns6kgS0/prh
bwzloowuJD/4TVaytKYbsDf3HL5dBIQOSnQnrMaVEqMXSzrVjiTI9LiSW2c2q8YU7N161RZG/+7C
JKExYbQDicWi8uUhyOIfdRu5UOtrkeMQymYOnEPGHH0hIfzoO4TpiteW4/KKvj6zZ//5WJK5SCwc
cxqt0im9Rv/lGRZlYOtpM5+BIC+HerXshPwhoHLOjmo1exoBtnFlvVCft++DyqU32FkHL69iK6iY
dCQA8azEmGZ48k8kbZ+oIIzhmRFgNfxXpE3I8PIAIg4bp/CRXufKIWbGhDYuc6wVzgiK9g5DEmMK
kh8HeR7/RI0q1maXoO3pQdFjjPC9f4qO5IWfIO+eeN66D4YCSgLuSLkfYhp3nLtaCHnLf/otmxKf
26ydLnksMQ8mD6NcqkFjRLppOsYoD8BoCdWvyc/70vmv5M669wFp6kBdO9M7+Ilui6f39pp9Y5iR
LcuacJ4xWGXw6pIpD4gP1FFzyfDabYmUGElg26aIGWh5QE8GYDeLSBEN5iLtyiJAWpjIMHE+ZLxi
B92dK6MEGenGwKHi9/OgtXisFX/O1tpBpqGrOy9nnlnzji3Ku6m9MrlkshsCWNhsWMBt/8631sw9
QjNQsZELt5A3ZTcwJAtDyJ2xN3DrzoeyYdi2S1sHzELylOuE/sZuoOZpH7knKEp2SZaDMXQuMFJz
XKX0E9Fk6DatFcxkXgl9ZIvRFBTIuTmrcFILYj1iuB56pjbMTN5WjKSEGVtwQxt9Se/pMovKe3m5
s0e4grD/G51CdN5tCpJQaeAcAGBQlrfe1k6x7z6yWe6EDe1ho4OPLYmt9C197dnfJrPGALAE2Tlv
zPVQFMXRyWKA41uKfeVl+l/evVXHkD+WEQE2foNJVlidLf3HPSrRVq38AA6Ev0CSxRZfTsMItwb4
4RzdK4SGLeUssoQGMRMTivgdjJbNQD464X5eIwJsGL4OKgEwyrGEn2uYtHTWCSMpm0jjmco90S5A
M4FiM555SfJDA6biMjU5RCbM6q+A0SJJEhBi4bIY6U2Xc+7vKbV6AwpKjjzKe/Aa5VbmQQyGQtjA
DZ381uTJ2QIv09E2P4VZXMfvDCy40Y4inXqoIWADYKi5IMlO21FcwgjnAjpDvbrjZt1ngEwlKYg8
xAqXJhYSiWjnD8IiSGuTRUh9qix4OGaw2UhNkXqi1A3KgPwEh5yww6Z2TsQJVdaC8RLi9K0/VBAW
GdkT7aiWGhFmzrDoPGdpu+tYs5vdGaAbhfCJ9PE92WLiruko5DkiGfKXBlBKnSoWa1ZG98O6p/sV
uZ20GNAryt01adHi5RzGjJKdNLn03FWIEzBANqfM+eL7kPZ8Ozw8u5PoS0B09uUPv/LguniM9ml8
oceHhg6Oh1jtYvmKlOACXlDR5piugId52KRvpLd5t0luzTikkJZ6V4/U4YXlNhfZ5MvQEkawIRd1
5dLOqkeBiIofGR4DeHjyd5e9btPvHLYdVtsXKhmKlbhzmnw5K9c6Q2ZnhCY7wojbqIUxFT6sAtpH
YAtRgUG6AsiKSqNKjwuPg23HsSbtRuUB9wT84NWckvDdNenKvfZoW+GAAgiOP3KtUPwvTNWF10a7
BfoC0Q23ZfIzFBNg3XgvC6fLep6DF9uR9eTi9L+2I6qj5KaS/bkPCXBKV+fsCAQPzE0PIcA4PE2e
HLJbeGLZFYw9Zdcp2C10sYEG/xmEH64byj0OSAtRxTDYZ3TC8WMtD3IaHf/SRJOz/03vQuHU+2wA
a+jTzProGwM0mTZcBlu3Ovb+wrM52WwORwoEBPb81t1a/JVsHZTq7IxtIRuF27CPvh42mNXhI4TE
0Vqx77pwozmkv7iYXGktZWw50TCjfLBs9CRLgZjXY0YgdgXoF23Ps7+eQPAi7Dqx2RQbhoPsKjYb
twKcoIU1dhq/FybmEqJLT+LkgsxYTG5FNirb9OrqXBngEl3vNoTmQLGkmvPgUND8ybmiOs39SsOm
nIKXS4CLp2Q0oQvQVVsbuVFaOHysGzeA1JDV30OYGkGdZ5s2bMNvYEQUa494FlZLQAUxzDpwQEU8
JY2/0qyEYa335an+rmnl7G8OGc9WlpymWO71xKODacMeosQgMRo+YrWCtmFtF9BJOfrE2BxeicDF
ZolALaSrUH5CF1kkwUpVAlvy86BFGiRhL34/kGyOHmWsUOpXbPNn0EwgvfsoQ7DzauSDz7KuaWfu
LyKk5Y630mAgLcWMXeX2ZPV5gjzh1YdVMtw1571ONCXH9RDqxweoNpUWbkv8EiKE+KkXOu1wYtl2
pDLgrfBae6nVh8Lmy5Zn6qDTYZNskaqVuLOFPcAWhkguYJaQjGVl0BOQE+roXBYHw6+sHUT+8OnC
S+X2fywYWo31ewKvk5LAhrMW8tCuw+2/LatHFYcX28ofsZs3X4BM8SWrCTGm/e4ib413nwAbcz4u
ZG1ULhxRYVDtyRYxLhx4i1whc96YvLezEo+ksYPEZeU89EllDXaGVXqU2609N0Ql1+/w8uJVibuH
hY3QmGOO2gBmV3tEBdba7+cvx+i/HFh4eCh5GPuzte3Jdf76EBx41B+7E5jx1VrwQrgshD1cjLdz
tYYUjK0oGf91ma9pSREKHRxuHYoh2xTfPyJotCiAWG1rgDfjksQzqfZW3mIxy3iN+g3wFGLiz7w8
2SX/5/nIOjLcBF8xm5nyrm/0SGBGszvv4CQS7sERrp0GyavdprnQiMiWOV5wTMHaeGaE7kdCdXlN
SKwUTClYrnAjNPXRr4Z1Tm3UGLsd9+pTasW9EeNAT+O9Zf/S8QsyefNRaCI4ovOKagvNCqwMHSW4
SioqFqwfrlLBj1VEoxKWGdMnS4CftFguxb2iYk+HW3gmDMqCs/3i6XQ4h2xu0FWbiD0quZE+Oq8E
LmLqDOsey/OggZPr49ypNSYo60GYQtTKddkFlBOyeI2LbdjbPpgwVmpU7xIJ9sQKwvCVFbAnKwSK
iHGUgOoOBhtVjHr7kaCwSXki7AP3DJCc2v0FSCCpErx4BzVRbIsmj/HkPLsM9mN1FGtCpYDv/DyD
OsiKWIrjEyI/y+1V/Fn+XMNruijY222evNxp6ksfIzINlLHlIEpUdg/wfqIn08XFWVnAsDIbXWra
9IVGwsm0d3RsOG2wS+SgLApn3AiTjfkWUFxU2PPo7Dz2AkB9raTAp0JRRSZbcdVQfKh8zi0huZDb
Hx+7FACR+SsxIR+SQVkgWbL2gPkTBATyxD/2HymCnc5Z4IQhn2x8zCqPsS9ekSkl766sKcT9CXKD
7GWxkQJIixN8Ohq4fyuUfABtTmvVv3goWSTQD+5k7sZfxy2siZholnM/oCnJAwVdVO7/uRT9SJxi
HrY4XCAAL98QschJ+LjFvyA7DBUXwhtOYH/bMuPKmsDstAoK+8TlYuZRTuL+7tYM6pmV2cb2a/11
W9jMov7WRLZYHZ5gBkLxcP5OHfv7yUpgeAmj6djxAEMoZBy6M9kqP08a/o3IZIXkiPfZpv0FgyYE
B8OVfwUmOIK9wL4jpTswoIwjzQpzlCQKoDcWG4w0izjnuHLuYsrkMna6M6KH1EKjmqMi65e7zfAu
ITqVGF5D3MzNxx4/QNQLj3idCvOgAFA8c/WET9ypGsn5UVcX+++UciZmf1Oy2vBi/UEKrj2iLjaR
hZcQl0Yq/25xUojAsIBitvvc0QjpHPKrpbvD7kmQ+O+Btocdayt+kFIYx1nQCMmP7mOOHLN0gErQ
5aGLkZtcs5YcPBoK5xLa0PbBM0ABjJOKlZ8eva81hb1lJ2NmAfPLOsOFeSd5UrySj62RQyhnq0xk
fXumdZ2tQqR09icnlOWWmAPH1pNA+cNnLNIQKUy2cX/C3SSGg0MK+wJ69Ud7gqUm5l6x205YH33J
iTuB3oOq70JVtRH4qj0UDWl09okXqQMgb3/2d7urWAy5cZPghdoFSZGUsihqlC7t93VslNq0T/MI
Mqa68LukKB58IeYm4L6Bqqw+LaI2hgKFBJcJclZl7/bsXIn1uFk5gLkrIgVvTyJBOTvIEvpyUTl+
TQ5n0+mPJASVRyLlqX9+mRocZvjLvYXX/hfbO4R6g+El5bcoIpG7lF2CjYHk34IXUTvj4l49oHsC
XXmlFVd19Uf4WFaZtG98ozhDTNNy6Fpgy8sT/fSAdsinO5w2xthis46RlJck0Or0yRJJjyTvzoGO
WjxAFTS31afwFD/iMoJE8MWsGsNjAoXKShGXlxXGDE0lSlDZ7nQj3hMYroxmJXxvzeUi184ZI7bP
7X6LZyhl1c7q7bLf7SvGU4ymBGNknFy3qLj8OFPyqndSD8ZK48qOLvI5OEeBRKlV473k8ggWxN9W
1l53mI9L0iOaMciQWKMzT/okmS7HafCTxD9se20rd3Y0lRK1VuQ7L/8XKKNqS44xlL5uWMZ2TeWB
jSGNI4cGEPDawSLqIJhvwNKGS3NLWHnoefvNZT4/EQoutpBx6HuXkwLvubb9qI9rfCIMGzlxMOSt
i4+snQtCCNFZqjwU3LSlgL8Un6jFgRrw/megfKywBSssQCLJ/3W3Jhk6rIyXu2riMNOerDOYRIVf
IQNguiBrKy6eDJKzSXUcqM2d4JaIqgsEtyR/1MUr3mqrL3kVV+l2bI1yuxGvPfKz5OQhDgAjrfSl
PkNDH8WFdFYe0Mfa6EPqtPLa7HtCExJ48VXwbhmKUzv1J2ACPeRkU1+XoiuNLKWvzEsgdcmf1htO
gGSr/x4i8QibdNoOJXDJxnRtOAYbfXilbFaDZkHVl+jPZsgly8FWhUPIg4RU3AAkobundv5bif9p
3CWyhcbmKFPanJ3j9M52ekgVIBYpK4mDENqjlHqZk5uC4bz8uuDHZQFfgeKQb8aw2DEnENUnR/8d
FMGzQeYo1uGNBi/bjQIZF9CH2uOYlNgFrGE5gB4sgorpT+ZddDuJcMjI486h7Okf/CwE40i5CFOC
8x4NKnsnWbqBAhmPj2UznBYHgIZXG24w+bOBYJW4SPmlo0ueHGsJ867CX/cDto2P7tiM9EL6m74x
LlcctAZTg0luXCBY+kgfQJPVsP2QXXs71B79DwGvVI/f3X+VWIGK6R2hdaH/cfsyQeTeAwjijzgC
9dBC9Jy4XEqOaSKEPnnYkt81yKAELpF0FQl1yRm6gC5k8qJywLGk0wx+eVcu8h0RJsHxb1upp9kV
FRLNv8aPQCIXCLjISWzFA0rhbSa7Xja1jP5CG5UoVaEnXbzX0y29U/KLOr3MpWsYbwY6AcG5jrTI
l45YL3hOvDo5979IjEW/uqLxIsvyW4BZcwBIkGjz9G99EkR2J4+Mw0WQE4JA4yp17MEvWvcZgzMU
6gf7mGAaA8/0YnIysC10K/B/Ek+J0ax3Ig9JmHov0ephk4RbzKjTIjBn4pgl/AH8HqZWI2bBnBL/
ctx74hqFWXOiyQsuLCms1DnK6EUSh5uS/FQM3Hkl60p271QQCiQQIEK6zwT/WmMhCzEWIFHgzNTH
W4Ck1IhXgLiEIL68Kc7KgWYteEguhrl+1amsOvsXFIPJ8ZiDypPIDhPSdnIy4PoJZmMxVxTnnWaf
IioxtGQ6EgvWZgVTy4jcf4iAsFWotoGAdSVkfXcZpoZVAdxNRHRQcKgmq/cvrzwCC/C6xBMGVQuR
ImPk27CcmkE7t5Cx9LAWwLDHDfLcWHexlY1EJzSF4EVf0YP0HlmYGDgGbAYO/1OoFey3gv12QyJN
5AdfxNXMBw2/oFyU8cH5IVkBTuB0XwA7opfFsFgfpO0omJfXHFBFA1IgAejiEUm2mQU96MRZ7XYK
GhIbLgo2WA9o47wXo8BjAZ4xOiq8h2MCfRAiEh6EdkWenERb26+rRrR2/kfTeS03ji1L9IsQAYCw
ryQIeiOQklp6QYgSBUeQ8IZff1Zp7o3p02emW6Jg9q5dlZWVeTuzs9y5sDcgElGe1X/wEm+Qhjck
H7gTt5Xx4p6k5ajxulCm2wDGyKMGUqmgnwl43K4l9CR7sUo0yEZhzXChglzmBD1cHhB9yYHDbv4F
nwQYiawQjl0eMKcmF03oYDlxBqCKh5Q+G0dKy4EY+h9YkhPqqiXcen3FhIV89cBXgTpygDFV94dk
gPex40EGqvlkbRB2Yg+2LPVkiPOnttAWzbz3rKk9YzgZ675qox+1gLGN93CpgvkxuUXERT6Ok4yZ
Qf4kXEarHrC8FExCYgVeLCZYccSUF3RgQpUWDC8Zs7w4YcOol6Kr9ZQd8vegjqxiFggpIbt0bYK4
936+olV0NNEgGfgwhXJXsAIJKXwYHUa5f4PXKItUgC45EIBESHeQmWEXyolVc2iD/vqiGILcERcr
8VDqZCrdtdSJf1OpFC3/4VTM/HHQYHiKERiCMf7jFeEYhuuwNiJUqSvDs8WA7K8GrveXknUj+Cgo
6RYrMcolEc27H+C2Q1rHJIofC3bKt9Y+FoywnrQl2UP2KYp6IjGIEzaTAzLAqGAmI4N8Nd0D+qWM
8V2ERQJ3fSWur/dNfNECHSvFP5GZI+/Jd18nu2KDgY5IPJHvSLliSS26FPBVdIPQc2WBwpaaXpgU
ockhT0X+UyocxzMpZG7ehDWB9JPo1vH88GddJAuX5yDPmlN+3nGIylFhbgS84NiQz2FFA/pz/in7
ihEBjAgUuvzyUmTfiMAkNTP2i+IhSQIzC32uF0RBli2CjizfEIK42BWgfIoKQvkiZxCAIud7tX18
wdGFsst4PTLrjHhLR4YiTKaPxK1PMinQYT5FjAwlNZWMGawANRKEHO4wTSqQtBqjK50fgXAQe6MC
+jUAthEzQgyINbO6cS9kocxfyH0xJAQjXMIqBxCjlCE7XBKLjuNbzgZpN6AlSC5UltSykk/mqBPd
OeckgINbUmEIUAbNG7K0pFP9QgPKo1WwlSGTvxMHaJgZUs5gQY/lIwWTCndC0RaJr4Rng+4R4wgm
F4V+AWwuUcsSSjf10yHc3bdCp0ZC+iVF6lsisgQbTnFSJ0lJmRYnfwgkAX4ggCAAQg6FgsY0bNxi
ZUvUBOw1gCdhp+EwCwmLH4NpCP89oEGo+VFwXwm2MoGXz5QRgPMNUIJKaS5DbONrPv+kow2ZmO9g
LfD6yD6+LC5LWl0iMpj66FfO0FMk/xOuOw0lrmQi0R7NRQGq4V+HPB2+SCREqW8u7L0PeSDhGpAf
aFdfpyidJQGMNA40QQrZGeyRmmsW+TD5PG58/Y92FmVEv5jgZY8aJUO0aEZq25oRafljg8fCkUUn
RqDldi6cVecl28fw/PM9n8zux0dmi7zAG5q6XrSHX7CmXcCRh9jg6sFrP9pgudZaBYlBV3BRbSfI
BEIjnsDTH9B9yneSoNS8/hgywJ3rCuGk/QH6a4m9TMRwi7DvoSMgR9MAYXCcOtDNzNMAt9KFQW8A
K6HGyfbhZfpJ0HAIXXjwHpRDVo/F45RDlNlCSIbuQfiVDXIz0qeTOi9lNwlOXlxk0UoOK3KW/1Ud
sd+BIMoxURKtcybgJCoZx4zDxA3Q/SEzRnGDqJ1vtZf7kgDwdwCJ4KjFZaGMBfANfkOLxf3DATEP
IPWKyUebpTQ9SaBAvgTfTLjhEFsxiyE2EWtlLI3vo2PzvORIhkH5JETFXre0mfeTkMklEFHR6Or4
uff3hr/gxFk+9xhZLA0vpPXHVqVJT7Lx15QiPUy9a8adMLJFBUDd/1UtKQX/q1x4YHMGpUQ9RJ4b
hohQYVAzaf5JjsY5zCmLuhsCfLKGKCLXZJAg+/JIIn4HbmUWQ527/6TrQTmJSx9xTvRQeb/A+oiU
ieaqpCWyzZG3Y6szK8iEivgYCjxosA+E7TJ45Zv2z6Dhg8Df+MXsJBErW6iMtPE26JdiKbLkoCe8
SkShMJFscQWREeUyxyuW+b+/mUpnK68ku4ovIJqyvGapFGWNSTz6Kws4jsn2l20gbHq03cgMGHuT
18rykJNfJt2I4yyUEGUI+XGTZTRfuXP9g6E7mo2M5lW0eKWQkj4H45QLpN+o1Zjp+dOcY7JnRkuA
9cBd2HtZ2HI3+so5i7IuFcOGiW/ChHy7lB402uWymSJm0GzPKmKobRfitxxzNGbCQcFGnvnLd2G2
Sfkk1y2nn7SwowUQzDFahFuH4Xa0uhGpwtoPDTttOVwerCT5AUzWM5PEIuW5iPU4YCxvyeKqG7Rg
WIT7B0cRdyyJzXnCojI4eEQG2MGWhWYC2DF281vCtJSBwFA05ni3MBVgXy1ocfRA/EmAUNiMpqRs
Q1Yfzx/416ZGDobllXMdGAHgE5Qx9VbngywbBuPBa46MI38A6VL37WSHgE8AZAh6DxZKSwv5uaec
KrIhwaGPoX8sZwRfAVvoQ9wOgXyt9A7ADl7BDN4lzHzW0105/YyC579kr874T215/iu68Wum4sWp
g7X0j4mN/adER+YdGDcUwItgv5HT9A9VP0CgZoky8CLth8Mhnp0BmYLHzDiG3AY17Yx1IpwMJhSx
eltxLTvpxCmzoAVr9UVBbXolZfqUkS6BZlIAFf6ali/pTpB6fD95sK8QHhJKwDNa8FMAZilaUq9C
QFxuTTI0O4D9sGAY3VgdS1DNmtSQps/sGsCo2JHd7RZYxmy+pQUh6bojQ33B/XIFPvVzDjBJSPKF
ceQL5imu9DuSm2R+7n6Kkzw8QBweZHyI1mdJmCfL8/+/JKLYc8p/TahWBFrmidOqfz1LjsSMFVg1
DeGDAHFoGLBCeXWLiKcioCDyv17674D/8PSwguMIZAziQEJF0d1MA+52zWMkvslD4aN5rLiKLM7a
ckU/m51ypiJ9MMwqQ1yMoFMySTMjh+557aZXZYbg3/kqK+hqE5wyAmfQgxIReHfEu2UyzPhARke7
5ZHbeJeXL6l5wPafuj5XTY7zV78a84A6cQdPVyB5zachCe8IzSZ+3GPHO2e+ZSOBVf5NQzOTdfb3
6qPpOeBFdpTuPHdpO05XQUFThTFq/yxdCp5euUPZkrbc4r557m/T79AfXsw5To4LXqu0CKXZIsbg
XBc/UhRYV9LWkqcZcBuwYfxqgwwJ7Ab61dLboiv0Rxu096D92asSnGERkPCjEAN58kvOVh7GMeAh
0f2hCnlDb5NNyMAXkOLqLDe8C0y++0x2B8cF6imxUVvyfnmc2atsRpgl/BielkpTm5o5YNHwHFHP
1Oc61G2mz6TiRcpqxYY74K4j0Q/lSsqtS44yrIRXd87EsnAcYw9PS4QdpVKRdCzteZJnFgCbO+CB
ES4QTRYo5Rpwek3yqez/yw0dn2YZ+lcqrIwFT1yQCM8hyjKFRkMFme3AZ6AjIfEjxAIQJN5TyFlM
ITQ7Mwkr70pGHOn08ydITNGXsuffvFf2h8cqeyyuFGHjEdUsMEVr1XAxt1MgXAHg9tUKKJXonnoQ
uM7ljLFTZiXPon1LD+3OOyd8LFZ/kf1dMB36z6CrJD58NxjDa7RIiAx8GseQsGUC0n9yRsDbBCDm
fVgT2ejb5sw/PBbnQOQ2YTWvA2a0eT5/a57UTqAuAgefSKUwpTHP9WVAXCLvvrhe78tupgGfRDt5
a+ezvAYgFj/nBgassKJF0DDxys+QiooKNwLH5uOsI9qZAZ/Mx13lbArOOQL2OXWEHO0iJc8ViI+F
c1xcm2h6JMDJ0sh5qVJ02v6npOs8ejJQLvnmBwfhVQBpMaXJURhuj8ZZKG50IJ48WdknN//MsuRh
PqdsHgbFPbbRc0WazdF0f7/GJwld57NEJllWoDq7IFzxjORps1mJxXBuhKPAlXPHjBRgIbwXMVam
tmmwADVu2Eb8HQfDeSU/TVoaaENd88UVPVIKvR3w5CK4shDKGapixOKAn6Dwj06ldw0I0PLjEXDa
d6cVZz3nDzO94kwJgs6Lly9OL4Seq0Sfxw61ZFPU4bmw6sLmM6kz88XfIrdpPPB+dwExib/h4+X1
oeazYWVeOZ9EMfUOzQ+0kC9EkcFrLvKCOnDS94SfIPXzSyB8LRPCkVylAJPddHHkbER51c9319um
EYqAnGf5HKCTFc41zu8bzte/iHHOP/EomErrlqc/bDih2dMbwgFCAlwVJ9gi4bB9X/wHrwfnIPq7
HzkI8r+N9sRDzVpJdHHhqlwDpMn4PApWqDnSepAfLrFLtoIsVFIS3Ay5s2Qhry+I/QMesGxv3vyK
qA9qzCSCNns6fmysmlJ0kRDxaZUlskcKw2rhLMm8sJvjz4qwjub4KsPr0ErpHKQSKPpurg3bzjmj
vhIiSDDMbmwTKlBq93RButuZOz78lvgg3FXiO8oyI2nMphUQFQ03BiTg3FIRvPNnLHR8PVH0bKYF
DyNC4NHrAJMQ62bmHHGlzuciEJ5FmaND0AMWFPz09542H55mGPLiVi1/AY5TIkJDg5VWPkoOkQiz
8CWQua4PAMB047pe8ukcbViUYIwoAyeoGg3ajJH055SEeZPciMixNwGN3A/vPKFwi1qmRX8LeGHA
x8vnZSLVdNIU8T1ngl0FTrloXPnBmDdEefeikCtC7fySQWubdOdLqHEiu6VjZA6QbMx6QGeYYKBB
JIdb9bd/c9HtJM1iFr58RW4Axi0rmft/d/3w9zbxFLTqXyk6svVkGUIyZcbbemsRxI4+WVKXflzj
pwqbAHPehIrBivAiZW+OryKMj9vykM2qgxKKSEH9idcGgtnjV/WT0AE99osM16dkoffUD8ny9oM+
/C+Dxzr4MUjCDuwjWrao1LBnYTuX05T5oHMBJ/yx/rukhuwQnbug2OLYHZEoIh2HDD3Mi18wchg6
ut9+auchn/WM6TGxhG3K9kkmCrALnBCiXKbE4CH83FF80qzfPy54yEfG54TByhNXwy8EBxnHBOSF
PbQbqjlEb1jedn8yeb71yoBuUE17xkKgcka7QdkNyDf93KqdPtJxKCGfT9Zgu6EMDd8TD2rpcHbf
zUuPvkUY+XiL3+e5I75rVbNM1Fn6oQPO0aJ6LPovPvpJrjyyDcQfrcLDcPQNOCDaguFi1fCbfwjO
q+sh88PSZ8i5tTzmABp6+ujLRx6D0X9cSrCVXcu9HJigtrFW02lEchd0I9316Myi/W1LJ5VSfIPP
WtVt+nxa9bhHMWChbNAVbUOx6sr0ZTYE2qGE2G/O6s3Y+jrkNRQA1VcI0eRSJNuOh4scWvTW9FH7
PIOiWRegNTqj2EDeH+6hWNU5Ew4ZtT9oshbuEjAnA4COV55EL3wB/gIr6xf8/Tehh7CV9dFt2xxH
Vxq4wvXukaxb88TU8ASwM3oJvMJjNnhZzQBh8jX5ptJF0ROaqrJFgdHYpRQ1lC5oQNAvrpb3bUM5
YyPGBvzg7Jh+i5IVMPQwRyPVpr7Z5azE2xzDKaR7zbl9uG8ZCOBT463FDBcjpTZjhRqwMYQefcYL
qkAhMGZGuERECLj2V7awsicCENxARuypFjg9W4l/3/Cn2bo7ydeJffTyoftjvHwQqxA8E2SHbVw+
2ZwoXLaMpCC6iHJtMsNSPfHqbFUwMAVXidFohnKIcd4z+g+OQWmRPrSvmPP7Cj/EcIEjoiBxbULt
24KEXwkabTklylGsGPTKlT1Q5lrnhMJaGoS5niFT1kxNbVZ/psxmvDcF8DCWHBB7gCMrDysyGbOg
U35jwdA0l8KJdfqplrAjk2U8mT7/JKbBMZF+2XBLhFoMculxbWwsmK9Ywoe/vFBlLm86WiAvIONc
W8i9kIZoFv4iLsKsEne9qp9TRIyRSKErgrH3W02RhSQTtsnGLLS9JofCExKMknn/hZzhH9FBY1ge
b4LREFEP9WqL4v34yX0QCis8T/gRd3fFNi2TGdqZKEGgeciTrlCKwErSWBsI0Dr0+AskItRx+oRM
lYCxsYTHL5FroI3I4gP96mjx5/LvOeSqP/VKPsZYiwLqOrvPcSqDBiQqC0gxxtKXpEVjiqYDVkaM
kytUJtBIRDmVftsLuweJinVJeCZM/bpQQy4auizPbhYRYjiW1Vn1wUYbPyFyv+p4Q6DPhYIV9gZw
t/j3bfXR/ik+cHNof7GhesTMURH4gbD1cf/4fDBEvnR+VXTBSBqkOuK0QPJckTfIenro66LyRCLD
dRdGDraW7R1nxjZutvRgcIPE1lGek8P+ZSr6l+MEgz/2/lEU/vBEQ1vFRX4wM/w8hUyUJaIbWPfd
ItfjpT5xZgXTepMJZLoKe2DNQv9tneHPYYmkG1NMAwKrfSNfjRtlN6sGFNkyd9brVKWPc59esmEV
MSV7/zKdj2r4zllvbfiTo/faopfQxQcr5Hlz5JT6+41X038MUT/tLCK4va1ThORHPhp6Q3uyw3Mf
Mz8G8GOv2/6QWqvCQfgHnaphpTAXb7xkxLfb8gb7V0s/Chiv8Vd2Pz0mL+lz0ztvN+01xAPwVg1M
/8Clz/gaiB2gNYyiyEtg6YVYuijLPmZMfvhQrIM1rtviq2A16Qmd6uTjwdhJhKiXVntNjG7d5FBO
3gcDZXj71EbBYGKByltp9WZ+J/2ozGJWYsgSfRXh6Y6bt51De9bx2IPPE6NX3YTHsfpXZlhUmqi5
MST42Fn2aqyWAzrA61aPCO6WFz9hDaj0n8Z3Kw5q/S2qmcbKf8fJNWuoKUI0Jp/DLDKD1qBRyXCg
waTPg8EIBSWELlrV6W0dbTv3GGNo30N2T5DHCIstZ1v8a3e/SvZikRYP5wyBhxtq8VFOWvSm9hcr
nfiQuvIn52IxzKqRHKHpZ3iVFojovxicCxNO9WeNQTH8ca73XiyiJyRgvPd6B8GjyffofN20D7V9
UaFbjMjeP3IyRObOR08ZIKPYZ6tcqlmHWh+sapQlIh5Po+4SZ6GXy7SYt8b+rgZueo6rU9fu9fbQ
MpuK8W/3kiAPohjEW+QpOxt2s/Lb9ezeDnfJctG0zDY2TFLFlhc+cRUrWjJMy3eRzHhWUK5NVthg
nw2SH0bxfsKx89P8iQX0BEPnRan/aBwsD+RNBmJIlqIsFn2l1r+M0XeXAKwnpDr0uJ+TFwfShduX
y9YKzJAhv12FG3nx88B3ArIrsy8Ns6f2ydIQX1jf48wru5NmI25OLsxOVPW9qv04T5BA0++ReLXz
39IJpzVeEWE969W3kuhQmxfL/nqSUZvxezas1cmxeC8Znqp/I5uk32DENPxJJ5nvIjFVTVBr3ya3
QCvsaVt91MqIoipX7UCsAhBLRygDXF3ifJuTl5rzUd1VZfNhqSUqVCgHKnv0R5UDQ9bqHkd6HBNy
FpTWMUtUcnbgGJfef5Nw0QNipW8FE7XZW0UvjjNh1k68qF3XaAeUm9K7mxAByMLynw63ruqiPXfl
s5mF7sNb5KRJ2PBUgYPDscF5OMb7e/kTB0P71ftRyBlgHxvLH8uP/HGwiGjPrRKtdJTfT/Fto7ur
IjsOI/dlxjPHWkf1qojXdvE7TMC97MesRclOeTqL6KZcniPqiC0DxdV7glrzfX6M8L3Fc5kUMNmO
MWKlhu8Q7EbEIZ32RSE8hebWaWB4YxGjL3NOZzRV3rPJu0UUG1vGMxnDfeK7TvY/mBWLLfHtFLJh
9ekOwWhjLZowM8v/5wUsIYOErbKQQH9t+9Wo/bMh8NzC78L55pCz0NLMSQUfSsGBcDLi376ErRdz
IooKbQ83MtO93nAox2yiFMcXASp3yXJ5OeVnaITTEhkHfYSJ3sM7rj8aIuswOTTUQE1HwnBssFQy
ShQiEcnM/5klP2UjS9yug75BPd9ZPjqY8WRzxjV5HPT7oSvSaW4vrcc5Zq7/OTlrzD8bL3b9atWr
5/iZGT8h1c7tvtH7dZeeDb2fjqYzs41DgQlrtzM4s8ocVgrToONHiShyjZAop22hAypokJs4bAsl
mesTRmsb2LtUWHr7YbWHG+IpOCAOzzfHOsa3s4qFJg2LkjovP2vZwdL9on5v2VzuWYk+OouJyRvj
jd0pVl9cxG6NGAdZaiL38dt01azNtlH0deu/sxZnrK7xbWQ6H048t/BaVQwIPhZCC4ARrbttbNiy
6I3rOm631plD6GawnO6RpxajpyE6/sRZ2Q1DdgkTffmL47oosqo4LWMNcqcf3UDJ7H9bFD+ys+Z8
1FpB8LvUaHaqdEII70Z+QH51Mq6qmKaHwUxBAsw2lN6j5USQU0HZ1elXMX7V4asD3UQ5NuqqCPdp
9u7U/1inz2ObftY2GLz/cBc3Z18nW+JNqF+V5+6OalPxbbISWntVI7TjfMXjodPObbm6N19MhRjt
LK8YRAR8aSiMKvMzin8eiJv3ruk9UWIic3Gac0clN8Er6X5477K1ct9Y/QnblBpdrQcTaSyfVP9o
y51ZfHc3TxuXdv31xFK8IpzfKxi6XEKC9mCUPfyHDZTcgw3d8CVUZyqkHvVgNhcUWNWjZcD1cdA1
YAVn+ceQrvsHK2mCvwchzXRNJNapYjFiGX3nSQSyOTeQFHBPE15yBGO53o60CbR1Ewk5Vz5HqbYN
A8LWZsIQ43iwiN732h9diE/VRUnSbbbNJWVWcQHMKfQMh1C4sE6O+ma/Kk97PuiHLNRmvDMT5VjO
vU6DcQ+lyz6P0TewQ44MKTtQC70aWZxbUKvVdKgmfizijS0zt5gfhITzBH0UcpondKcYyOLFMQBm
GLDI/AGFzXjePk8aHcvVmAVK/a2Z9dzM5xparg/UZh4uJ5ZvFLumRm8LV/Cm4eB47mGc3NY6rvEJ
Nskj3A9oz5y8KupI6tDMvntsr9v6MFGwyoNFSuJyQzx2on5kwCbm7oEUYUKKqsARsryy/VfLFPKj
OauiOAE5aJIuMUbOVilCbPG/gbEAhSVYaIsMzNxAe8S53JVTjL/aLESQ4fE7nzDIZnNxznNvgW9W
mKMvc4Tmynmk/lh0qnHwqc1lc02KZZOvXfO+LCvKXjZ/UbJ67HM84Npzf866LJxm9uuAQCF133i4
m71nRG+8+DjVp6ZKDG9yb5WQ04zFZ0iLJk1n+YSLilrP1hhugwmFiGSIdJpiULObiIZUr2l0m2l9
EKMEROmTWVdbPVT04WKASjy+9R5qhKp6xy59zr7fv4d1tn2uFRRV4n10vO3b7X1f7MftuO1Xs9k8
3uhoPFXrYTfsHofby+0lfUlOiL8cb6/20T6aCKOI7ke+QRBgG/cvTnx+kkTjZYe5EKRaiKAsK+Zd
YcMwPsJQiza7DTPVxsVorhdz9c8Tu3mdrBDu2jj72y46IGlyKHYV/zQ7Y3NfF+thcVvGm34l0hQ9
V9hu0326L0XpATGpYR2t1AnwdBN04zRjtB+TE15OMnugKpfMynD6dUcrlCKRaRikUiEKo0TkEonm
XeTz1gpQ525R6Yv0tnSZ68uWOUI9qIhoi7BZlOa83brwT7TFk6XhLjTTT55+CbkcrtGHaFmP5/Y4
nqJ/4btzGa4cJTmIFZ1y2nLcTHLIDmAxG4N/irW1dJb9Sm6Gh8w/t/3t72bi/X83M6xDehD6qlhW
G2ZmdkX27zbefQUs0ngoHldQrpJ6rXKoF7sb5PD7wXAPiXp8KkenjucDzkW5sxyr23yYtLOj1uOx
7eWVF0YewgtkBQ/mZz/H7+aXFOlPWoYNPhGVbfvX/X1+ZR/5h3oeT5PX8FLzVkLeyn0n7yQ76Jtm
d1tbG2tpLW//dxvFvt/a69u+5q2U2zL3tdrPIRvyiFwgIvAMvx19m1GQtYYgA/aoUG+hk7KR/+nx
qzkc0mfka605Jw8btHquhO9h504tDZ8tu55H7FCtSJbmDfWJeNNWk6WSQsy1vGe6juzVY7Cwr9+V
SuNpFTEWovXwnD/cXZQc1YxLgZ9h/kuf33ZDjygHy+LVPdLk9Q6bUAnng0alZe5VCM32vzsld5tv
k7h7eYzp3hidoLmR01aTa5ehGzHMlEb7nOhwjTDoaFx4gXd9dSvA/2qvqo/E3E6jYK/G9q2nvs5S
d+dW0HPuhBSXkUSVKKPn56iDSmi8d2Ng2G81C7s4G125Kh6cGfbGcq5Rf7bshVVY1tboo0tsRbd5
rVqnoiqUn3RP+pxqo3oK7VUUhvRr4gEPSXOC93JDEazelX/3xMLTvGqtTfJgXlQJ7vqXfdu5aEgg
DgIMSAO+WMfN3rhvQXnvAAOAo8lRVxZdtruZu1DzFVQFnHnSr2JImEgldCsbb02E6LrdxPmwBmwD
Fh06WfDudR94pe/J/6ZZ493oU9szkh5OBRrESPkTjCnDDTmNMddKe+o8T4dF+E8/2XQDEFvpPfX7
gcslXTPQxlJ02EfEHKtpeLjZ3oA4TTzrWcS0TQ2fkyVjWrOY19mGR5OWno3UiuKN44IT/cGkCcUF
lnvuc+4wJat4+Iffel93tlp2hjEJ9fuxTPWLiiUgpxBCIMYqDT8qa2e6H7f0UOivSbczYXtjmGDg
eD+HXwdLHCnYyZRIWkhpMAMHB6ePHjOdsuExd29zN1mmkOuxb0oAr9daYOsHgQJ4MsVIqffShJsW
CU+IAXujX1rR6hb6bb509EWBgjQiRJAMx5NRpbDu8i4YCiqDY0sy8PQeOuCGwxTTWwoUDdBdxi83
dxndTwrHclp0s/z5mT+ugEM3c16MmydCGkx7akHlvrTDLu55NgsVrEcxr7VxjobXAeF/CzvHx8Im
thSrAbtyba+UH024cCAA1x/FBBPTdZLsohLF3a9WPRjhqTKvcoUpaARTalBokLCzLqN7NJF9iSNn
GiufmvbW59eyvpjwR+kx1ec4xIFtDzJYuwTUnd5/pNkhsd6z8ezc3pz4RVH3qXl1ijejvqi8e6cJ
Ut0rlPVAI8j6HpyLhWoc5nqwT2Avcju3oI/OWfWb3r4G1S+77YBuyvNkRpvS3hQO3JzJ+a7u1XDv
9FjYBndQZoR0b+9ZsW/dU53TTyKVMfuNgwPsk2M4GPNfS7otcWCP+yI8qHdIv/efnlZvGaQNxe26
jE46EgH8Hv26zBGV2x5NE5qd1VE3XlLogI3vKrs83D8JzSBq902EWh4QYwKGNtHeKNkHROrf+vIt
i3d3pKkiLzM2LkYl+sau3vV7QM+0ua9ubTRV4+8uhXCWB2mHKIv7NgICRMZ+ApNL22SvTb3J2kN+
D6zuzJ85COQha39/Sob2MaEnZSFjXrxr3Rs10cC+No9P49BhN5xtXAbeje0j3MK0dO/tQa3vjC6n
/Ys5uYPXdxqipbj/GECuScuIrGSTjx+Fwy11IxJs1GCo7uramfZ3elbR1mJXpu6nUZBHPiiMwZlh
WWjK+Y7uX3eIxnOffQ8FvUb+Z0Xsn/5qMqHcOgATGAbU3G9+GLWfzPlyHWTDD5myaprfvHt5NtcG
aX+VcuHLRulxAjP44qKdMAnMapvQU09eYlqak0/l7jn6e5ye7+UpNhbu/btL3nUXMfg7Wftj7zon
vZ0ryOY7b65AIu2P0n8bLtnr45WHJNVaRSvD7N4UEuIeIeMnRjnNUa9gzw8zi8f7kZDEXFvAIFiz
GTCj58BCQ1QJxEjZjDCdx0VnLogyST8vx0UNNzzxsVLhKxOEphTw3nnvzCehVzE0wBQ31bU0IZeA
42B2NOoKQS9ZLrMJY2jorDCE48z5Rj6khv+kTvn1wJuFhrAzrfnDq4ltJdGMuaVs1oOtI1mN5A1X
K7aq0nHk2zA9KKcJndkLstQkiY/roE4z6jksMnv5i4hvQQbl0+inKw46C3QTUk8vPUb6ijgxqhiv
FfObNkdPFJfFiUr8nLkMj6j+pPTr0kuYWqOeYV7+7qWoc968vvQqLDGYfIaXTl0IyR+SEtQ9mhg0
uVHcZ/yRmUuk9YjeYHy0NCm/0Asvpsieo3f/n4U8mJRO0stAygcAk432+gctfX6l6OakUro8IES9
Y27Ap9lArL/5P/dLuern8QdoR7mOP+PPDZeNnwqGztvkM9l+25+sigg8mwFKnnI15RK4KC4tQYgY
jW9Z2AAtYgpKD/aJ79mf+SedWMDEn/Csf+gf1UUcn4p30Ihwq0PvMM7jUf+JxXMBH4YLCCJXxu/j
j3KNfznvnnv1NPm8H7sVSnzb4iyzBWIjPEEuJw9sXzzQhQ8+YfjChRgjTR0dArI4pYumtGhvidgI
awa6jfL9QMdIn+XBk2kOGazBemzfL8T1Kdug6I2Wtzi/RZsa729xWgRQvh3bL9qhZ4D5I4LTUMyj
pXCco43IIUlvCLoFZGw8jmYD3SX+BN9YjObWFGpiYIOtLkqPDHi8yvoEQrnUGKE/kch/XtCkEHeF
V7BR6hTn2KGYTzDC6xdzHnH8FaOA8Ji/xocKkwXxjmXc1y9fJ3hoMHWCbfLzArMNjgUy+SKHb31Y
RzvgTGYJ8Cu6Vhci20UIJi/8BlmGvjnLQppcV34s7ERDXDMnl/5KkH/8GX2I5994LT+lgL1iLYJ1
O5YdgIqI9bDZLv1r/+qi3l6i4A9ljduCzPy3g0AzJxebMYFP84K+y6FmtOXCdz4+bRyXx1ccpXyx
M0Aa/D7tuQ3zneruHb7aBdofTRLnI7omV9YPv0DR679fbCk6CjMGRNhZAL3ssgelEruMv6BOhcBy
gdcECmt8kHpQ/dGVJ5niF7t9fK2v8K1PLU699QutMtyesUP5lObDp/qKQjzuyZNtH9RBwd7dVCf0
8F+NK9+HYH1zGE7j3niFINXvhzOOYsiB4W3VnJ+YbRg4J6Yf2UbuyVwmn9o7T5h6tLmQ/FSYduRC
QkjJq2ALMq0M7YzdatIJ+OlUEAihLZRgT9zB39eM3VLtZ+AM+F0ZsA6R8YIjwe8XIg3vj08NxQFH
5wl0XlIQQDzKd4sGAOxgDh/gMe4+81zcUNx5PiwrpFKKpVktnJ5Y5Lupb7jzmom33ud3kwnDcq5H
MxvqCtaR2GWigNmcIxrZOKVCDjSmD/iGoC7yikHQ5uTBChNBj1kBmTv0VM0fU099+DY5q0HgEgct
vK9qwD0+UBPP8LT26PqRJBT1Mjbn4ThPzTkNqzT3B2fpPxzP1r074gPk59WMxiPnRlV7OgiXNAVm
jTXvml3HkELk9/oCED9jwijynftcc0HqSca3rhl05XlSvoTM8Okvk+KcoEAa7bImMDJaXgfT3Q1Y
qfenEhc9JEBQqnd3qnMale3gHO7262Q8Yk4YvVnpWtG2Pcwh2H7PpQFvOFv32jrRFgm9tnoO+QE3
RH5PnrMaksF3AgD3GxFXv0hfSB3d7wlzVP8qHHLsZfuJTxUeCCw3UmGatzR02eOk+yT6nB04FnF8
8E5rBMPQm6Bj0ZMu+6DJfTp/GF7+8AHPFN5LNbtDvknFawknYkK0FsjQFE3r0UsfHsyXlkNGxQYR
1XmvhJBOL2UJm4Zlg6WGpEv0jsEYAcs+hZTzyVbFGJt9z5uW/39e8BTbc1YQo/UPjS6beAJbR7F4
IZXAxUt8qaOdfry90ynfWjJNySCOG0S7Bu/vv+lJZqqYCV4xGoX0DB6dG4tZIOGuOVD5aN69i/00
nHH+1GZOCOL0K6M8WP/9eZfYezRaxKF61RAN7D0U+4CrIR4gvAZvBxsYUk8cl/CWrtJZycTPO5v/
74IngRYAT261z+c+/n2+mLtkS3G5A3G+vQF7UDSBGhW/PWyRZmE953V7Sd3XqLncQDG1AgqL9a+z
U3bjP9eIpzb/axQUZ8ZT//wkqTeN6yR81YoPszioGvwDut3hicU94luGeiEk8Xbu6P6twX1W+sGd
66NDZ4J9oGtJutIuJ+gYNv7EocvlmeJhN29Z8+NCM5Z0tkYQDmNlaJsx3YTNwWAeBVWsYVGiGmqs
sn6Z6xuyplSf88VZvC6o02A9M1uR/MTMIPS7RwGWsC5RkgLzGQFj5tWT5sayMJaUf1mxUEmvkaKa
LPTHomKGMzywfZxiX3+l2hFWiOmsahrM2I+pS501rwld5obsFwPj93kPZoR6V76U7n41H1K/QBlS
x491ERo8VZ+G+DhZJLdVi4COWNzi7uFHw/x/NJ3XcqNIFIafiCpyuBUIZStZwb6hLMsGIUDk9PT7
tae2rPHOznhsCdHd5/zppIUvkY/w9NhkNdBQ0PdoGhE2+VyYBBooC1ovCw4ddQeS9RSkHpnQpk99
C/2BnULHFtRtcbyVdLWcmnHjwBZpmDn1bF41FKjICIwqdE2wJaXcO+a3pv28ZGoTh4TPmYr7q52N
0jZxuJnKd96wOllX2YXOLX1sEjbXTrpE9m1Qlwk3wpNF8Ag501+hq5ba1JIq9C82PHasvka6NWkD
osot+GrhhqT8nivWfXzSToXSiOSjjVrXUTj/giz0+6EhPVweyunTeXzoiV7uomdg3huDpW9aoris
2jddLpjC1cmkrBXdc2E/bGk3PpnEXW/qbBnGU6qz6lu+U2khVFE/aGtuaFtVMWbW9jTHk9SFiR7s
jJmWQ4XlbmJxBrBA2wsMi/JqG66ptaqYWWdTJUAryWbCN+Vwokxky4BJ4BxqtTkz2+Ibx1DLeaP4
pe0ryrQe0Ub4ZjBnz2GnR/LFxkblTQXP9vFESKagDJy0KPcC7mzXKd2BhGlyfeiiqQA4ijmQ+Vn2
38huiRxwJNDxjtMR9KANhIJQ5SxEi/hJkRJSl/CdSRYBFSG55jPOmcmI+64/cic+sThvSkUMJYNr
oTB57HNbOBnh+4wLeDj/dfQFbQCnFjNmjlAZHEnIpj66Df+I4r/mm/K8TimD0WArIs7lNV3Ke0QC
Jy8DWjJH5GJcPZEpD7G1LM7h10CqgZikPimJ3WByMHNQ12z/0FnoCMCZn18qk/SQJfEgdWCY6HsE
TmjBRpJW+AoEQr/BXmEot8zAVeZ3JndRzpKbTz1Rvqu/0b14G76oOs+IXBIGNPM15q98brCIje+w
6d8G87iRWaoEWSCcxnhkv2OZIkNQu2H2vBRIrtNZz0jDYtN8UtlOb9gDkLrig8ZUjj0GC1B7l9hf
008l2CfN3El91kKAcnDwO8sDT9Cc2VNeSrjmiPfknM84a2ftayu/7mW9RDKGhqsLjqjemnodVYsq
meuEGmmoRjfPeJE+j9Vr5zC3rLuYAL2P11sWLKP8ndjXtvdj/SBZX0V5Q8gyetHDU8j2ICGPCd7o
0ZQF16+m16gORsGusCqI74/Vu603k0T5CbJdZ78NytIIv5rovTuHTC8d1ygi0TQysyi+FwfDt67R
Hf0ZoCZIhrjsXTmpgMxy7pwpxzwObBhch7eGADLaABJeUTkQmKd46IJCgkQG5Ij8WDGtVWZwMXme
gzhnufKmGJiV/ojzSl1wHLH50E0zpZC1xc3MYcR4wOzCkc65yypsL0y04zDh/y/Pdhrf4N85ttR7
LEaItZcR2+TrQSvCbQerSwY4kd4hHPBEYSM5G+sBKZgGFeKyAaqk2KHcgSNAP8uKRAH2WquwBu2U
goz7HVk5I00TOuIAEsSl+35wuMczKcOKRHUsEbkMmt0zcBN3n7mpCr+vp6gHNHzG6syoFmzN7L/U
hQYA3sgcw3edoreQrx1TMZ2zrL09cOFNZMZxxtcalflrKbcLxVja2Pad1esx64J50e4tfQahR6XI
T81JvYxRyoqulcZOZkgOhA9E9Df1MC3pg6yzYKozAhpZLjF/v9aJeZO84ypwDNfdjZhzMbgpCPzG
ZGQ4/NIRWcKLoJtrDZZMIjbwECmJlmcxMJy8m180N5z3PSKViLW+5NvZQKW/zqcq+WyGyt7cqoSJ
HtfkxxOdyA13BYF/MKBgG+OlYColPDXELCFpdBpw8qLN5ulpn40fnVuSiIi0hQ5GsnTkeRn8AZcV
SeN23EsnZW8f4+RaPW/OcFB6uuDmA3o8aJFFr54RfVj9VrUfY7LR410YnIN4VRozU5o73R09jqqs
AlRl4+FBrhUGaCY+GbMQkJlcRMyNy9ReA3SAkzDp1cg9Zn9RBrADAptw5rDfUukBWGTcDHT9zLJB
j0awj04uwHA2CTh5uMk9v/d35T3bNQcHPo0MYva0l7gFqzOOZp08HGeifWd4RX4jchTY3WjKKBLf
ER7RMGg3nODs/EC/2HgZEAPVi8KXBUJ+246GBTBbsegzOVs5g7RPeavESJQ9Cwv41Sb1j9CD2ONB
z0PBB27xgfJC/5AOQGJC342scVqgvGfSLsqJC5BLfeNe13WQwIlz4NDCzv2WMnlQmhpwaRN+KIV1
KiTd0RZAmv6LH95j22MrfCNr8asQI5+W5o5167yxVgLACf2OB2XPi+AHnxRCVII7vWQpeji8GUQN
cNw+eZ88PPb4eroJn18/dM10w4+Vea4O1gMVJBLxE601l7pk6DV/jU8DJQ1n1g+zLikpsILR3lJS
t6jw1BM9b8/YP+nAIjYxECLSuNEkpqzwC08GqV1SzPJsHmDqR2AWz0ssq6S5sRiYr42LMz9nJGkU
NErTQdtVxHW+PuV0PZIw6Kye8qpjPCrwEE2t7FIeNPDmvCnEh9ViEiJXj62KlkP8LGlGKQAEk81B
C+17+GPegQ/sO3128zF8mPf+wF4lE4lODA15iejWUbvQ7915y2Ev2sGj9OAUQbvYIRml+I+mWuQ5
DdJPZlebqWenHuLYKJq1o9+oM/5XqRZONa9GNLKeQ27WQ9xgLUEjKDEgU14LkEFHWoEj69GyVafa
a9GWs5qelfIXCwvT5UUVrbQolrmhNfRDox/zkJZqvLCcbRZsasgssvAGNrllLm3MwnWww0SzMZj1
mtcHfhctNNlDmabQSoeulHsjsdtCxuwbkYfaRv1tGU4QoDTwihH1CePq50+sK2j7kGiBREyF+r9y
7Zb1OGU8NLWSqvhxQsc6p3pStHmtL9DD4HLQYFAcvy2mGqk/NZ6BqT1OS7w9qZ+CA0Yr2l7k5zgA
KB/NX+Zly/IC5oAjWcLqX3LKzptxQ4vqFHPlAaIr/rBnOt04p/pgTjjPNUPnh6D0zNw5McrRuKgk
sJ/EzEIOGDSoqIYpahmgWrvtUUjy9gW3wrv5Y36ZP80PcA0PcE5MzhTv1HXZJPkGCyKuVww/xLmO
cod2tj3GtPdMDUedBmbfIM6ZEKYi/zSH7g2Vvwp7hXodYVbnUQ8VBJoaYnhUEbnZVQHSVDwDdova
iOAk4huGuY0J33IZBsMJrUi+zP1OdAbfnehzhIZUSx/MJkR6G4KrkLmAV4wO4+wEE4vwGVL3q0WT
zHuGUml77bmWKVI4NsoF/nzmRajvhfMW16SBI/lYagy2sOYOUnWmfzHe47k0OQV+UyTf+qHvVrL9
FnMHOVuju7xIdsjfu2E7ltcoXpvpTxQdJHv7zL+L/lPN7lZ0yl7vKdHTZHKRrArWpJy04N4+Vnq2
1B97g5fY+8k6xfbM8ohmdEFPOLnXQhaepKrdhOhLUUwhL9eSjd1+tPnyxfgPx9fyJVwFQI+GGZXN
8+nK/byNfTlZVahs9VVMImi+iLsZ95JDLhhTLQO/IJlA5v5YKMWyRGLZL/rKS8i2N6CAZ3Sjj2FJ
OT1q/NWyaed5tohe4nbNmHzTzzDxEMaY49TBzEtmM2Ua6WTJrYtXWjGz23mEUFwU/juUbJHOfTnL
A29gMjlZJoRFv1iHHscNXp0AyJKWjLOAH0dIOEk1JK4Tg/KcMq88wj/4N2yZ7U80QzwW7KCUSGB9
dDo0MnQl2Y3dCp5DpDEg6IZhYa8vJ4h5IPK4vSRSGROXN9vi3p32CLOQAQ2+goVkoNee6cHUQX5D
Sz66QgqPjDqaPh5A7XATE5kZminqD8ZwCxmR5+OwGT710GXc/QkIy8J/js6LuRCVW94AuthDeZ2c
Wkx1N9BnsPhjj9OpR8PBfe1M0JLh7igIsKMNad2AFBHarc4tu8mA/AZYhj2U3ZM8ftpMwloFpTNR
6PVklDzTjJEc8kRF6GvRsU8TTp5srmV+27w/OYiyZS3NSmkhaZ5CZq86t/grxhjpsyicx0yCbxZd
49tMB8OK//f7JGaYPbvuvGKaaOZZJcoz36pmnUoAzMrUZkrtImXW6B5bV6MjgPv2HFI9ZL/O3J7U
KMONiCYr/z6r856fFotXkxGtSlB/7PIq+fwyJm3h9Q0MGMw/rhiXEpv4dLv0h1Put1tBJN44Njn5
QEphV0CP4VoSDJkhZwN5MzSSCvpWikKXno3kJWKQmrcHJ9WZ+qRA5ou5iS2OSqWlOg+QQKMAg59y
2QCp41PMg9WU32cY2MnO+qp6D9q3xwN4T+BB8K6dVSRrsMOI0UtXI8vr4Y0sL8lTHRcZfwBWOU47
jCqYe7C2OLMSpCJkeQGoTCNyIdFo4AAYF5E1j2wUp4dR/c3Vc8Vcvuoa1Uv5tauAIc0Vf6WUc430
jXpZNIda2gzyHPONjNmJbGz6rrtEu5HP9NdMc+ZFdxirTenMHxDlKmYY1HVeQaiENOVwq+t5zGxk
2aMjS4gQbLzQRgki1hVXSqXKRzZnTLBy5ZhT0jlUv6rNAioSxDKZx3GFWFyH8nq53NFPzAisPeTn
BHGoLr00W/YgTBJuq3EQe3RDDXYLzkAkQ5wnNEQIexjiUaAgcBG1cavjyeFuD+mIB7eldYIC/Rvp
yBaewonkLs0vOhVF8STYoiveCu4H9nTR3pWTBO8yxT2WJs4ABPnYkKjnf6Wj8c1cOP6X5oybJz2T
c1Uz0lrwMBmDPls0fHfuCHnj90dtjZ+BAwsjSXmUf7gSxBbB6nFVtAuFcEMpSZoETSicHe/7EaYC
IhDKAuyCjen55OafFCeORPodrqvgEE9CGQZOe2JqM6wUE3NBL5jTxb/PxLf4QTEzcMFP8CKU3vje
CAqn4u7d/GhBMIrBzcOPdGOe94WhWdvoyhPg1OSzcRt+eKOGn/pY7V/5DMMMNyKuPG7KYhldOYtN
nvKqg5twVs3B/mq3wTlnWhGEMqFrF/VHPpXHZs9pO/zkTFhVbjwpGkwHlL52h1Oz583sPoOz/GPc
lBuvV5ShgpQBAWF58aL7G05plh7XiVqWJAxq2b11Exg1jE5XTAQHhfrm7+VSyG60C7UDcAkdJeUD
F49NGzZUcKMnFmsKt1Ms213LcFbOfOn6etOuwOPjVftmt+b0L+ncjvUVx5bCi8BqiALt9/GrHQOG
h6JJF7Yv3BOuvSGNlqV9JREXt5SYREvbN8nW4TlaiK9DpcWkSpGDQ3YuE3iMLXcSxxbTAkQCL7u7
8S19wzoggNgoK7YYMXieuhzgu/wDuswPyle6jewmquC39iZoKIYLsxbonYQNCrKu+ITFo8BjpHW6
F1gXI45+uGLsTUsmBcL81O/xR/luXYuvYMDYZqKOfzfPvEsdN9hnsRdzremGD/l7zJ9b5C/x3dMf
iHIGVwNy8V/aMdbuH0iQX4AiQdsopS/0+/KGloKHGCJtrJMP9jkJHyixQJg8MIdmU4gUSmwKx1ja
WNXCGlZJuLOVLTAoQuXM3BqPj0E6hBpaXbij7EsjJuQPJODE4rjShHH3kMKW5x4tJTYgh5CYzC1a
two4ISE4UGFOUzCldKoy92JwTRIwNHS/xM1ajvuqZ02IBZjOi8lWSy1eGpgvCy8Zpob91jCXDaQG
5R1jDTEmGSupn1b1rNb9oH8raP207E2lZ88+gmIRlp6db6pxVz+P9Ij8iGzctLqfQMHUSy2YypS4
1O0A7QwiA80FwSGvkKRdnpszib7QvaaaSy+EAlmGXceFmXOe0NbP+nz2kBbWa5oargYOCvFOuzl4
TwLLGKbMUCVGFCrTTJlyoKdMT8Pu+gANQQCHrcQNWvdRM9tH8C1F7YGMZljYY8gZTxBffM7Yfv3Y
9tVmgz2gQIpp+8ifpBL6a4pYWXpNNeIOzTnCQnRuNi7Q0ANBhEa6oqfgUkjn5EabhjHZxAdPkEEo
pAvRVv0I7h3ejQm8T8PUEKhPiE3cDsAHbzqZs2QKkdlBNDotB8dzDYvm99XK4Oc2FNcuVZc4TxXE
CHRbLuiAIHvYEHCDC/PCO8gr34dbQ2Z4EU6FeMVvFLSmCOfzaQ4SDNFENLU+4/XyoBXvCFEljQ+h
PuFPJT2Hi3NCGScBw5O4aJLgaegqcaWzZ1HUoFqAmyVX5I2+0zo8fjjbD4Km3YiXBz/914ryBZSL
iJJ5UBmkP+DTjx+WbfnXC79D+46H7PLYjJeKOej6lBn1JAEC/ArBGYQjLb/Y0ysoUVFdQGuznRef
ybY7aReuEk026wsaCfgbsYbh8N4J9phXDUSCh501SdPDFqF/qLt6aWzMbW3z8rhYE/m7RXV8lk7S
j/NVfcigQR/SObpIP0K8h6L/mF4bqjpeJfKjnSGgiZAQX3i3GwI8+D6uu0ANweQRO0DEvyOZ4J0n
MgmqlbRJDHQQ8zwLGE/BIUx4v2vHS2v6F+5EDwUJ+hLzDjkIQKAwd0ZCduRyWYCkLHp2MqfI6nfQ
eLugazFyjUYsWIC1nmxKxrCR3NRNEpAM8kgYvxa46DLumZAG8MQyxRWvH/pw4Lbm6nnQkUJP0vjo
OVgYADngjokxq4kIICbFEi+E3Qu7PtSk3KFLEagAXwP3zi38+ET048AI5G6DmrkHifB1UjAIDs19
mCrCUJHGmzONSI+nl3KYm5g3WHBzK3EBqErkya2bB+I3luaKWh2BI7WX7RYkuikbNZkbzgIOrwj9
2JwCAqDp5xitj+2TChAZpJs0AsPHg5qSejCswBpMzBP6ustXHdNm6mmDMqqf5tS+Bst1hpOEQ5Um
F8cBQUcMHsdgyg8HxIDSofqk7eeHBD2VGy30hC/mRVaG4EIw/duiGptYMHu7B2WqzW7jqeDGaKqu
EgAEQcvSMsSnaM+lCkp+k5NsQuSTCVXnN6GfOXNTnZUAE6wkHMFsPPQNoa/LcztZ1uUmZtgt6YwM
haA2BSzBM9SBnfsQ6jDrNMlcH2FjBcNbG2v5JP8ktNVMrxHiDc4uceBjtEWyQV2hiGA42ig7EvXe
QLg1aWHxokGjjLmbgP3Xm/RYm/Zbn28aAhV/n+MizrYJxjx5Zg9zc5hT4rV0XYCtuI2vNFV8Lwdx
MqZ24FwCG0PElFN9mNL6t6VH75WrEzyStGpUfFQE1e8rmeQE4ofeSAIe41gMn9R3akTaNslaxECP
DDmV/JRClHmx/DsckRWuiIXO0NlxE8jLODzE5TxkWhuGeEZIYWkNwEjncrwcacHwk7oVVvxhQgse
cvMEU9sS34aKNUynJTlxjJIB3GBEFwJRqlD+CpYgmOKx1wjp3cLjUJYCDgw4SBSPK6VR0tuzlCmv
0XToPF5arU7SbCojLVa9FGU1I2BHl+tgln5mzYtUcCqU0dxL1K4hsVBc9y+9n8hQpkAxWDloS1Cn
PT2UAhGBIABRLCYIkd4F9weXir8BXWOyLcDSNZSXFGroKyhaKW5fz5lAf3PPYkeUPWjeAE6YuAxk
HvADobgH0kYkdzTAtWjrepcSAViHZsdmEIbtKfWUoWg9aa+Mc2lBuC6h7cXN0n7OM3ZAh+4leMsd
MY0Ir3obTS0Sq+AcMUaS5kBeBeOebZeMAt7pNJvZ5ISzWrmtnkvAKd5sGvCQ7AlOaWUWkt6HdyPy
elXoQqCTaYcACEU5w+pi3TBDmM6eXGTHtcVR6Gk819p1kKqwl/B6WHJcOUIIyecgHf45hczjgtnE
UHBOtNTKnvUtcaNoLo+q8x5ggCLgMlCWNpl6AoKZNrjn2OM4tUQ0AW8M4CBdBetcPQOO46b7wuxd
nJ3vkNZY5R0juNErd68DBV/Dq+m4GdBoizap+nvpNCt9QhPKEwT39arSZwgpI4IHlzvpQZXYoNCY
EPvpQD8RXYR+x6G9qb7Uc/+ef4zZhJbMZHcld2J4C4CMsetyTkBNUVQzcBSdEBsaVBh1rmuSqURN
+2EEwiQufwFNppSGdK+M0MiQ2QjhDRsXHnPeMQC0Gv8+KUHRFFBU3LT8YTZtKh+0lvchq6dQjnym
prQoLlEVpz6wqg4Pxdue+i3xlOQEMl6odCuiulpXrQDxJjybhs7g0pyQcdJnhNzLFFlCx2YRZ8iI
WdLvnl7M8AmK8RXHNkwx+JGNcPKv3EEIE/6gg4GVpsTQ+cw5SBEB9MNxJc53+gwKIloVOGm+mvQt
MCL04ihdNNx4B6qH/EZ+zPOHGqDSJxogFprTUDC5+hl8kneQmhnZ0Uh2VOU38rxLliVuUXJ/Mc4i
akBZBryASwg0rcAG+T1oftPPs3HttLsBLUXuhxY3t1fVPlKFFiyPcHuGhZUb9OgsALFcmgNhAyG7
c4ZvZjZWcyDIqJ461hx8guNNhGpCssAFl9ju8McuSslnJw0GiERXzt0YHSGuGmfy4hgnaQ3vBTDK
N5tigR2E6W1sUHTYBDWbHEVTwFX+BCQsxuwciRsKvz4pJGyW5BfQQfssuYAi9pO9U9+TgEFjDRWq
DhNZKJY4m3gypLuwM7F50zyBoLBPA6LYEGesF771LnnnbhGBHezW7RXMNoAf/254hpgXeoQN7Gcu
BquMESWay5+3pcBTq+e8JovWZsjtjLX9BFNJ2ZA89vY6BgoHFJnJbBBU8X/3I4dGXS9HRiENKFRm
MoGdzBtiCBZ4MAN/5ZmhTbNioQZrPoe6HyHumY+yz3D5ho0/nmvRqZX8usMc8mZZp1fnMWEeIncg
5worWOcZIXrjaYOKJZvWuHAeoOfo2ecxCe6I9Mn3zdcvzBI93t+3oF/q2dfjFKlMLLDjbvOoApzo
rUQGSghbpr86QYlpHcOqsqezeIq/zlp8ZU9DAzJ6yalrqznDSuVimP797d+noTfAVgfm3zblLaP2
NFFojfk1QLuHx4CSSVsOyly4TYngeOxqgtJTKlt82ESzmBvLqr0olH1TZjRtiQAggvi0EHXl+/o1
xu+lkv6ovdxfXgVtQ54/o31oOBFAQwUl9HToyk0Kukoy85nSJMouVqQHm7VpzhqM6vrrCIj8JN20
2ji80XD/qSFD7ZxK61DV36b0ppIz2w8x1jTHNQIyemrE2tU+664vYp5BDh4bnjrang5T2cCqTagC
x1JzM/1XJWV88Npsg3Uo1jjMnpua/lSOsWtGCFuy/cPY08lGxtl5nqL40BKbWe0LHQYk2UYPgi2c
T3s4aQqw0rgOlevwtCDKv0wgge7HTBHoiI2BAKRZsJAhWkMk+3hvKwJpIGoM+WDQj9TjxX795OyU
mVD3d+ZHNJ7l5LsulwoMolFdHtZbwkip1/FhSJMyWLzSS5csqFhD52xArPTxNeekfqQfdUkD7ITI
tVNvdKiJMPuORE/8qOqmoEY0wO2e27inndTBSqUfMwHqIY4jzW5JwSyTt5cFNv8gTZ+lG6SYvHHy
KFwD8J5qJMQTQMaUVXpP1j0yi0JF5Xl7SEgahHSTKsnUkHSb0UwHoMxKXHm3fmAcOTOnnQIipoW6
Ri4XKUx5iDiahhvOfBHx4aT1tKgIXnySqPJu9LcC82jToZZ/XMyIVtEgsgrk6nF7jtcc05bxAJjv
Uxh+Lq/GXcT6j+N91S1r3ueOKriSFqFWYcIl/UcnoKLucIaSuceunDWoIGgkFJ3SIZ4nIQE5qjUp
0ESYy4Dp2GNLrhS7iJoQ9i7TvpEcM3Jcit8/qPD7nAEZHNQNeoQ8PWlrW73a2CeL160siLGiwbFD
xpDYzEKjnQJdsx9L7eFhRpGln8JeV8VB1o/U+Q9S9oeV0a+oL/t8oVn7kPMK33oV0gy1vzkF2RMx
aofl/GFx1IOT1nirilUbrZ5gdqVFHAwqCcAli0beJrpoXI0FBRrrsUjOmrRpwMiqqnRj9fcl76lW
R3RvNYblmtuuxOzZDxp74zLEJxv0Wz17e2KrLPH3NqQgjfNWZ5NxgLDyfl4Dq6eZ4xa0lFn+0T0J
E7R+TOvoJOlcs2Dn8faNMnm9NTNrg2WG4CLg4M+sbFpa5GdHhU/gghSB6IQjK1zaPRSO1AxvvcRc
Hiv2rGgGa5rTayZiB4q4EcZrKmo3pVkFwwcOmCdUajTaU6Kw35HpEv1nQFbDtUSIkNOY7JGYq6fq
mxZFRVnn2NzShYTjWdG6uUQ3qZ/sh877a7WfheyQkpmWCanmMQSsAfON1yVVCeGB3PMjCRnxpA5g
DGcZFe3HU0AC0ldNCk0NHO9jYK3F01moGr7BicH0ZHP6HZCtX3u2Do26hT7vU2gtDyuNMhVkJsAq
mlLi+pE20A/uzLuB1p+Jodasb4GqLb96nF+Qdnd9UeozNGqmNDNffn7Lnvtcnw0Mq1yX5n7gS0hl
qv1AfcOIdOCivRQiJJG99eQsRbtZSMRbfI6S/UIOlwgWooZw4Yz2menI0FqIdsz4O1G/VPaBcAlr
HGQudFugXeIGoSoFTSuSaTKgdQJJ1UPKzwXczwYqVZUqQp/TqYNfxtrCSmZY/fRj9YDVXvX1G9jV
oJO0NQMgSAbX4J6xs4+KryZIwHgws/FxsJKjQUMiIlxw9JBqeE5rppghf835AyqnGCedXW4GmnTS
j9iBJLCTJljw7GRpaZATSmVRgSp9VTpt0M7sAaMybV4hzTXIeggf32ADLXYsaThUwe9zYdDlW8H0
1a10bCKGfQGwiIzEI3MGJ7r9lRurHHH1KUTEPc+nr2t6lc7SufmIbvo/rZR5B5sAPQH/ov7js1i0
eFxY6ieUb6DxxSk7Nkj68mN+LPbk2+0ZorFBQvXW8VHuikO+Y8LFmqx4ZGMKCdtC/S9vBj6K/Wuf
8ot2GVRdfK/4yPe94QK6PT9R132mnxgZbtbFuQwn+YTn8I13dSW+g/j3AMYYIl77J9/lnz0jPob7
6JiSCEu8+MF5sw7l7Y9RqG/4NX5aTCD9bbwVGCyIluZD+CZgvDd0cRKmldEDXHCYb8C0zL8HgmEh
wQeCgcblzwkk/iNS43pVqKukFo/s75ETRUqsNEln2GC3VN1/aHiKL8UgrMqadzOR3N+T1CdGmTdI
3IG/WaJU8uDXOgmynHE0JHARxOtEVwpNXCJYJshRAviJ2YXIaBDtCNJWA8kQgG4rErZ40KbAqtIx
dbMRw0s00X9oWDkJBVOzrTbgpBtsHys646XFQFbGiq/DFYc5Q8aTXbJDE7oj328nbcNDQNSc/Ot8
O4D60reJPjK+278dnpzhK/6Qv3qw9eYwvneHHk5Eusgn6YJzhQ84m1vzAy0Eew7hgoyUV8iJzYNX
iHSB0xWEiIcCfeLZX8Pn8EmWw/f/z/YfFgQxwMOMlv8eZbEMcWnPNUYrNbNuRqT63PItArtq4rZK
UtwYEoPgQHzE7lybrHJACGNyBodjcJfJ0FokIXyIzH3UZauWt2D0AlxN4sMklkwAXzyQL0r0i6N4
UIbTyJnL5+ElmLi/lo520JyUzJSHBcVonWR+uR02NTYmEpFXHbdmucv5eB3EvE7Gtx/EhxhTkLyH
B3Fln9mTCplOG72i/HBpuE2KhYfABHiANPDA9/LvgaEPWqmQ6UU/wk+scphdWBUX/EEn6wLjtccs
c2y37VboMOOPHiqof2933QGqat8eYbNYNeJtgVFhNWnCB8XN//phEeBOalkSIgi/vOkf+gfwLQ/0
wlBXdI2ieLAxoEyQuAkWiixMUGRQuuO/WxYE5d/7BNIBgsJuxQPKRuPM+XvQdP57qkz8IadOPNVq
/+/Jkoqzqw7te3FQz0zbOUvXAYbZuqYGkwogkO1sLhfdrH9PuN3iD3HjIdr9je8mCt7oLn2LKVzc
oWzXgG/D7/ALu0nwy6/2rXxbYEAGUf6xjNiBc6Sadqj7Ep5aTfkNRpCk8jSiu1E+OoSyUvqRyg5e
UPWqJKQSg9KqLex7G7r6l/5lfgXn+Bpfu09Si76rN/OrvutfgAQCJwgncEM86HZJ+YGOQioDVcQD
CFWOirX++gvstGeowejneqTRFARCf0tP3wMFPVxqrAZmBzVr5RnIgCPBMb0yYV4OsynICSqkLoI/
MJy5hCDZQVsIM3gZ7dNDfVe6Y6jscdM49sYx1hZnI2EYlgfyBhSX4mwUXAGGFoDKaC3Z+szK1o68
aqVF3yxqiz58UVbLQfeto7Vuu9XYregUja25l47BvjhX5+Q9e2ckOG9TcSCelDtNZt+ObUr5n0jh
uoN2lrMCQIxhs6qvszydKe0d5L7eLUbJS0jyMCkR/JB467V4E6N7PjIOJJLeEFThEhqHN8XZSuOu
k3bhF8gJUBGiEhpX0D+gJFLBQBCBD4EMMQionLEMDYYKgmkf+FWyM7ZPv9N9pZ6hzkKaBR5GgU11
Re/YyLzGBfGQWJ9suFDTKP242Cohvu51U6xGAq+jNagee31C64f3FTk9S02YBsPPFlOM+RGeGBBw
eOW9K6bsSIdgxyDwI2nfSzgGDqGOw8hZMSaHQ656y9hTNUYqiLUPWvoevdt7a2ts7Y25aZbRGt02
DzDW2poDwGvMHnyhqBL4AaLngHgmEkMAqogBVMU+hCwZjA2Mgo9ODIPyc20dRhseqf5OimumeiVZ
rn93GNeZO2xkuAtSLaYh2hMT3yUB+IgOtJWB3g26zvTShEjPKXaWuCNH17i8Pp0LK/TYok5t3/Vz
9CEht5e+iy/ne/g1vser8iJQCe6rvYZfj6/nl/Etzgnp27mSHQaipoOp1btmbznEJC7yeqHpa4Tm
T1yczbpo1puy3DyVTSRtlGIzhJuQ0JqEBovQQ9B9qtu/OewcZBaJi5xoYF1wxogi8R5/PjlcupOo
Aip2twbvoH4W20d8RxW9bt74N0AE+L65J2l6f2XogjZVfeLt/O55DEwoM0CSEZh6gXL+iTh848Tr
ykQvttKVpWIt1MeiiOddDlL7Xf0q3+Dlwy+ADfsMO475a/8m9+yefJjn7qBz6sE5f3bo9yJrZpPs
ms+e6fyVLCBJOm2JOQlPGob/1Frlz3Ujb2R5Y8ubJn8bNVevyXJ8MaQEXYgFM583jvcEiCEiD9k2
bCsqSd9qpuiD4hC8dFoBsfekWQxrgnWn/GIkrRiiLoafimOO0YTMNGQACcec5kMIMyZHFFukQDOF
SMwOGG1xIoNNI6uiwg1pT8gzxtnEwPNozl8hVBnwlGLqwXnI+CtuOCpPpg6Cyz5ctrQOkT5AJ4Nk
gO6ZAAVOhhSFoGeAdvB4blUQUMTM3Kr/FINgAe09+R5gbf5KEfQSAObtvU2Jzf+DXmGOsJIYSNXo
cER6tYu0K0TAjpAWXRvpzQ8a7bG6ADu0dCTdh9l+8Bz4UADJcMRZO9QVbDO4LUNnCuelEhqr+ohM
xEhHMbpGjCKB1aaEYDoQRUTuC9eyKCFqUk9rpvjkfIjBSeoSOSs5dn04q8MZ2smWVGEEv8E0ZSzR
gDAHRH98ckQ8l+q4ABlQ0QjXMxwWBtt0pXuDYxPgjHmJwe1h5Ut6NSvbVdrS/uSbolo7ztIxFwQG
Z9KiK1cpM931jVy/GdlpKF+rnG9s1CW8EWic4enPKZB7jteLKDsV3mSqthixMHEJr2H+8kT+OzUE
wS/SJIUCBBXCMRwKHBa4/jHZvvOmUlCyghC7lJCo1V8prqzre/kRX3U0MfXxn42jfRfLSbo6V+vq
fL++0i/lOl77a3tV98Zx3DL4iFKqAr8hXJbzDfyicEm4HB4uFQ0rlb4K1oDqjkpPZWocuiBb9FK8
qTHa9T8dC2JYRLAgbXAKgT6BkBlAW/CSofaFfXAZuOr+f8bUdBSoaE9sw5fws7/gvrpYh/Ck7uSd
koy+SgCy6YK6nURl1JwMygwKjb96qKTAIFNLvCB97ejrFmjtahNLVi0ye948F6o8rwEmBdqG/IQf
hQSmUPfY71DCvlC2b0WVIiqUehsvnAny9rtQnljfKTsfAqnr4/w4B86xSI44XqV8Hznb0tnoJeZW
MIEvSb2Hov0yMDqtV6tVQhr5008GH2IEadvArAJG577eySdZ5YRLVLsQfujBL4n2LCXksJinzNAc
XshHrwAMUr7REfkQeZVvLWkDxFsU37XzJfefT+3dUZ54VUmags0aUI20a3wlRjtDYlkTV6wv8PM+
Qj/iZQZU31X5ZuinKFjA2wAZ2/HcwV8gs9nilFS81iZzeKmBi9mrshm9DvUGOegyyA+VILU9TQsd
Cwvb/mGfBRyiLaEbYeXThHBgsRcg4KZcxuW0SSfX2nO2HPHbiDYj3r3IyC3eRAvixF+dcy3Gk2Mf
ZIpNEVc6oeOGemHzAdNEog4kxc7DQyNf2IUbZ353rzCqMtx0qHaCDXochOZEsIzlBkKVRzHOzbrB
u4hBpyhdk19jhDuFXwa2I+c/os5juXFkiaJfhAh4s6X3XnQbBJsUYQhP+K9/pzSLF1JretQyJFio
yrx5Dei+3oHwQoGNTVq4Ka9OuHKDuWXNGVh56bKgjWsFXPVF1RLYmdiKcX9gsD3KQvih4wACCP5u
H5ztlr41NmEWVDOVCjGbUqCECEqqSdjSth/MTYdgsl35NcAJ1kUTw52l2jxWxtBPA2AuoIx8WodT
B/VxPwLjM2ACfMYu00MqElL6kNQzXp9VS/7wMZzmS2te8Qd6KJtGM0xn3TSH3kcRtAASbyfyNHlC
5Z/pIpV0ouM0RsXPrBiN3dyZZc/kqa9Vjti9+4AOni67qbQqJkSV40E28HCu4Udq8+9MWn1nKl4H
KAZBMxFhjvnKmfvrPpwVpNVZdMWIJXlK5Gh+kQRP+R4gOCCpJygJtrtTZc6DKp7ubzrLlxg7/nNm
6eyLJfDcmPMlvJUwZYmzheOLVGrl8YoR5FmCrk6/S8S7c54bMuSMf0uX6Yzc5ZnL+pjgzYb75SBf
Ojz3lI94lKBiQE0xUubur8KDN+bpkseSzoqJtfqEhGtKM5iyzQKyZLMw0ObPPu9wJeFp765N2t7+
6q4/5/QtovTKa/mUlsHFeEFO3/VH7591Qn1a4hV1y9DWZIP+CngsYw9zjB/Vw795OEtrIEcD5cln
mdD/R8KjgGWaDe0y7VjWQ/dXvBqg9LAZWE4IvpBBNgN2IbqR5K79Vi+dWTUKQvp+wpVQ7LgDnFz3
HoOoY3FP9t9jfsz28dH89zkmP3wj+lrphghX/Ze1A3VZ/PAX/NXZ19j5l/W+3YSz+mD9AssDIg6K
R8CGu9Yv6gyU11zWG39m/eqrhXlhs9IR8LCWtUG6tGDoDnAlBsz6J36U+G9zVB6FOUC8vMuPoIe9
EoZT+/C5yAf53kI5Zfun7CEvnhYe7xT0jwzPb7y8vKTlTXt5JTIFeM+c2YMY762YLZKSZJRivYa6
CAC4Q+yMGcKAl7OSFymT7WhU4tmI8gsXf3n6XeDmzzvtDV9imGMb+zL4Y9XYkSfcit9qYgDMQe1m
eAsOaI1Va2IT7CoIVNyuCAfHkTGsk0nWTux80mWAdyj+8eQaiTmbMmKj/gBMg9Z54wI5iyV4B5jA
MchlkM1ojhoIEIABLwchbZ2Qq+Cz2I4AETBjFNayNq6QIyYBNIMMgZlqQ9Ywqe2Is8CLqBMZBQXN
DQQHCKTmSK1H8SAnfhux/NMoxi4vJDMOZcSDozy0CJ0OhyW9CysC4hKMzXZqka4NP5MNCW1wRSk3
qtMJmGCAt1w6aWDJczcoExaXno6seu5AjIMpZA+SXx/eDeo2jmeY8PmU+RYvQg0l1J8QacDPc43F
N2OPGyrEB3LDRmvJYBQ8+pAilMCDmbBLMUjo+chN3XNBsFwb85Kq7BDMipMhj65GRueAps38E7PU
aG5tyxUhU/mjOX+ASOxFtQGFOWtEd8KSwOTFmOQbbWRApRElq0jvIR1jrOE6g1CY5MdgJnzq3WkB
8OMuyvlnJhLH80WFD40zyfckvi7JkJwXONcP2ifsfFXoWgm4vnqH9BHuyrn0/J6Nq/GsCLeAwM55
9bSesJ9PDn8+B+tqcWycPiLHnpTQfXxmBCwduZ95Bsxr6c68R3rO3/Y9OGOlx1qHyoJlLqMdayXf
kyv/6z7ch/GyXubm8884KXPlyGj4Q35k+lb38rTf4tN+F6ESbMfakZ0BVg6BBm/RJWIezxNLDy2A
acUjTjfxQTzR9JBvqodzbc7lSoQQQ0p9gFElf0UbpmwHLx6EL+JJXlCBDwKnyw8j+ZycoOzTRnLo
hQxH/wbO3oFrAkeYFWk82bQYb/+3XyHvhWYhGELU9Zj0W9QRRIkwsYZADLOrFrPq/5pTfye/k5N2
jU7xQ7QzyDugzgLAxAytI0F5wLEXuHLEYzWnKHr5Cv7Kw+BHQN2A6s7dAF+FuTd3FTcZ7wppFx16
d6Gtqv4YJG4xgbXBt4Pz8ELAb+YuFH/ZMI2Hs2Yz2mGCTjNAq/bgEpS7emv/9qd+7i1lWlLczB4t
RHb37XNJxIURYE0g5EyigaRBAYMT+Kb8SF50ry8KWkgpzQNeB3OpAouHAaYzqFN5fzMIo6fjlnYb
Rj7it/8HQfk7Hh83u3eQ39mpONVz6RrMunO88Q4Q/O3396Cc7DNVOKgsNHPKpkf9cs/1S4cHIsBc
HpJqCq0FA+4Iv3tEyWR34J2HwRtuociMyBVSB2wuPDr2l64dqRi2iXoeRSn6MPaLX2gh2AjRbEFl
UVb+Ld2IGmyTnvunAB5YhP2To8jjEf1kV+No7r1HftauPCePO0ubxOi4uRuXGjmK0R+Ena+/6w8x
F/kZjsTOHFZ75g3r7w/w9ow4wSUaLu5jkZ9LszARFR7afQyaSGcQuaa/IPP3dJHuCxhwDRV5DgvO
v3Vnd5pu2lVzRlPSr2AgwtVGRzUHLd2YxKuKcFaRzYmeea9s9TV3yVS/109130BSxx9hjmaf9N+G
9l8+f8FdoxscQByitNWXeO9NdpKeyLrBr1jdvLPqWEXO0TniCVBfP+fvm/3BEDkTrO/2yQdUE4yU
BUPoav3Hk8MBj6wNuH0ImSERPbkHGI3C53D36YOBDm0Sd5J3YFUnp+osPeuVuElFXZvt8LQafLEt
0s8k15zjg0AqkhcxN+GN/zCHBTrEsAb4gpUGlI/0OR5+z/KbqiHkbDn7QkcfPKQjUMRV4+pWZ+Wq
XONHh17DOra0ZdoRtUcvqg1iXh7e4/N2f7RTcKlv7Y5Ne0F/uoC1hJOXdCxH7k+7lffUNVfnmL6D
c7Xo9vGSuo4yylq1W+2k39ttu232wSW4WCfnpe3SJe3p3l+lFFPV0sRWl4JK3iRXda0cK2qrZa+N
+509Vnb+j7/OL9JJPfQ3lS/8UDCpmzIcBP/cR7uTD/yVX7PrDsFF2fW7+BJf9A3kgBO/mrro5/MW
zckdt9QjFBxeERbs3ybLmuV1IlKG/ZLYGvQvpPhIsNMYXtIrs/c8oUSyrBtuyCeFFzsYf2VjZXvm
REc5A0smLShsmeJSpBAGwc9p9mLfhk0MU4mKNRFtn40ELhGoKRQHigt+A1Wz+/vlFI5GnMI+xQHg
/hsBZZNxGgxhn0GnBGVWOxAJQTyDVgSVCBkatQ9IMj+a60TaALNKOISAem82VVZVysvJyvIObMVs
55xDjgD/2ITfnDUcYKw5c/rhtJHf2F98z/lD4+Ay9x8az5rGvBUkpRScSnnGZwOMLjopV/bFFIBm
KxaoMennOTes/Cv/Zoi6WuJO+jkagYcPCgumGB++D5JYHsFGZyuI38lVQtZjjnjaXBcuEbV7ju8H
8R4DcfspWy4o19n90e/2j/1TXLOrdTS25ZXz7O7es6u59s5sLGtlq2y9sy4IB5Kpf7aS/fzI9UJf
51q/anNt0VjRzo04f3BcjeXokkbB1WiaHx3UBJrP0GOgCV5nAyQ4aPUa+PONRjNggniayNESINY+
XH9SY+8drIZRkKptPL8nAcVY0MVHEVGKmXnRGpqhMJ6a8LpdxRvVrTEiIyhPWLv8kXqkLGzCb4ym
KPMgYqUxortJE85p0o1ipthTqZw2jaDLUskD83y7MTwgCy1GN+a7BM/SmDiAQIhcw7msLKp+Tj9d
KQsCuzxlqpIa56wlRBmMIvQJDLQgWcI+sLDiszdSt0P3GrkLPgmXvRhT4yJkhGxVJhPXgU85tnAI
L6cJsbfF5NON4++KfCY3Xkrkx3WQkKcAg1SU5A5xo8DA1MddNxbc7YhfOTOJ+e3nwFKoMyvYBuQo
2dOvMs2ILVdHXG3A0MjF3HIKG8xyF/yrySKBRgahMR47xbwxl0CXfXuJgTqYYLLW010LdJqdZWXf
o84FClMX+WcGP66350Hz+ObnCqtExYXPiVE9hgA10jXtHaNUsH0Ct3B4Deiz0lsIDuhja55nG12Z
Ul3zSHNplwLLpgQN2Qnj9UUB6OFMIV0zG8DFzORB4ygvz3J55pmgKct7LW8qDcOweQvHxEGJPre1
Bdhz9Dl0KrSBsUtNjlWROdTViZuJ9280Taxpztml0XwAqI9ygqrIw3WGqHZxbsP0hsGCVMACGoN+
UhkwpkEeaJRjsm9qfyrbo0QbAWB5Bgcv9HfyyyAKQcbEuVcmuoyEhamLLxNmzCSP0Xm2sHPYqBAN
kxQyhaPFd4K2GqiM4N1zvPiC28m8tLUHDlYiLHo8JyiZmYXps0YXYvAtQK5gFERTaPRQVwFkmNQB
nkp/KqM2mJAWiGknX426zH8yOfbpFIgzxM0MDANd5y/oG7xXFX0os1IMovD0bMbohD0DYsk4boRm
np/SNAjpZ4LXyQDqjjNNLmoVRR/af8RXahLmVf+NrBSwgmgC4xP+PZRm+00NhqsqgjnGgS24b0qC
IaJloUNmgh4TOF+NCIZR+Y05gwvYuZNSwhsJtfMi1SboA6DSI7FUhcHetmauTo4Ikc3SsmTDiddF
Ok+w+soW/CgeIbRrrotii0oIuraEGrUapxoe1FNIh0kyQZIJxwVDYXz4mBk1dzzBcnVuuVBIaBL4
zVNehhhnMCayTB7otcjkC4G1AFlxB6jGWTBiVAc51zyDk6VQ1v+kn4Bf4J8AVpCXGEJUrZjjfRxe
udH3b7LnlGPUpXwf+gJKNmCyAumEOrJ7IYVuQVN15K9D6L+Ud9SdYOfRDQAeuJYvZ0yMAxhfxTtT
RopPEbr0N+ygimBMwteIavY74LGCmblvvgrIjDoXNRuAHB/xEoMkwC/mk0wtJ8jmHiwLyAX+tflB
rwS/IbMWsjrBv8zHcxn2j7/QmKLnYM0TZPOAg7xMTKSB57i24GkfumlwPn3I9ZEhlMN8ekUvHlv1
oEymdE3PDNMR3PLoqbH5zSCDvEM+59FRwrLJQ1sQgYOUvMGIL6MCBgdmsTJ6YATu8kL8MGy8Nz9M
J5gzk122sc8yiAj2NZQhj+imo9WkppZ/mUcz2oCRLmYM/4rj9/7dqz/2mTktF4hLo8RDleEtwWkw
qcX/i/uBghvg0jx392rvCxoUd0yFWHTISBuUk+XUIVLNRvCQYbrzERI4VbxgM8BjUIcN5HgDMQMw
/QgmHmA7nwdvR0GAIIBvYVPgRuPhI1jxVaEXDlWxUPle1AdiP1AQmOq/NCKAxVTzLJOQARMPm0/x
iglynKga0bfQirBwuNAsMa4Wa0c9FzpQI6Nk8Spz7aPXV5ztABfVkMaIaQ29EXlwIMMUmJhNc2dS
G/GK0Bhj50AjQdfxB7eKGXv0YnkBZjDGoSSdYJf1N9/mhmc58rqgisUATCUyZOCBGlpCKWH+Nmv0
vwh4xI1OtrbBcHtOsleUzj0WEaZJ1oIJ8RdwkFCPDicEMmYWPWiyj6vHgpmx5EygBGN/lNfwbEcM
fXoMsxgT/NAp4XdnGyNmBbiFMMqE3SdH85rUZp62ytRwxlQzkke8f6NNGm30zzSxF3UzQYyNoUBz
Z9SpoNP6jup64ZqTFrUl5TZqn+gnlC+qOWF1Mr1QMe+MlyJ5k02jXqTqnP0uphtwJzifuO2Mdx/S
lzM2CJePlxBI+fEe6phirP6Ch3fN2G3mTrm0sK+BBlqKBRniyAkgiV8QPvQcDLgro1gW0nfxkRcf
OO7Irg9lJ3x+yY6G0PSftavEWhvjXoKLYGauuWiJPsv9RQPQm02ielPgmMDuWKHpGOfZIXZWGF3z
GPiNLFsT5+fPyMBzjdQpjhxo4xxPkBaDEfld3F9pgSR81Pw1nywpk/0HanUy0nH4/LtbuSpsLtwj
WC+umruTjXgZmJdwhyD9qJpxYsxxULSbGT4xsPW7Dyk1895ahMY8OsKiavUZROqimPrGnJEUgihu
YfuzTAiRABKAl5OPBfsKrULzpytBKoMfNQYdFWceNAJ8Gu1xxSiPb85G4vn6CwWSVbzH7TzBZKPe
ZHh7t3s9W/Fg9M8O00WOd9zz/yP5mu2JHDseG0Z2LSsQDYuKZlSIflCOYdvKtULcz/1N0mzoTji2
pX+MNVjhXDwWeeeMG0cwGTJt7Oezolgw6i21MbM0rlxUjauIobG4rpwbNfGKmEtjYuNtsDjMieai
hQHoRbdiTHB6D+Rtpp/xe/+YE1xUg2iG7MbMNo68y7Itn2fkggEOQp+CQykY+Df9XLwYhrBPkw2L
DYki/AUmBTY2eK/9MapsYgTkUXH0oiWTfPYZKDqNMQqJUsfPhxeGcxaZvjmNMbhD1m6D0Q05ebn8
liHs1osP5Plj4q1gsSIbZFHm/dTGHjhnFjGN+ynLlzlxIY/YCTlbw+d/J5MPp5TdijEQO5w84vQm
MoB7FaOgT83BB41FLGpOjIBhmjbmK1Vql/TO6+jUEwPDNKhGpkgq9jDzuaBi8XGhRK6CwAgVCaQ4
mPE6Tg3oSOHwIn+lQB9y++vlhNtfguueol5Y44oZPtkYxAi4HWIshEdmma4/Hca33L9Tii9dA8IF
OBk42C2RLsk4UqwB1h95VrWEK/CU7cjEL9TYMo/HB0O2KU/IvVtTd+BtjssA82mXMCVsqLAvZ00C
WOJ0SHPiDusLOhglF0kVFZ5iiPVrwS0NfrHDQnd7a/8hA+Q5md1CbdaetuQ6U1BBzeP+h07uEqfF
NmFNWWsxBwerECVZBN1TLE3cZOiB0jubSUy8jcghZYbOXlun4raCocU2wD9yaJFgQP0JDR0HFfWH
RQrNn22S+obDvn5RbrJl42KcoOpQBozbKL5YQJSk3NHcHfwUxBBVNUJVhF6dDA2eFeSpMlo3KRUZ
p+LcdWeJTYL0tEhmeM+H3cHFsaSasM/Yv+GNY5njhFIFYAe4sgLoE/AjYAwHVsxtBzd2BCTGTSEj
TaFzxvYMuWaACnBQsQ9R29Czv/ERQUAkPTncvgfsw0maAjoknA4qDSl75wbgnEVPM10BzfpD/Q6q
us+ewVvZ0r32ZEdRPa69N2ZWtKV03tE1eGMSQ4ObPbEcpkOtr/2zgh0RCImOtXXvlsBp3TsIERiC
uW+vEhAZ6km+7C0vkpX4CqI4+AnYqx1G7gM3uVd3wIVFPqisOAZhNMrwxnV+pQ4WLC0z0VHHUDm3
/BcwAz4//AookfwOmmeeAThGcAZp5XmIRwIMBBOIZgkJDIAF4j5afxAhjO6ewLD8O+iBurfxcKif
SIIMBplU6wPMHJJn4DMxAa4QI5cEUHZIGlt8YaQWhmNmKrzHy3RM6ObCJgflSIMvJlwqTmdinsU4
Kr2oG+vEpMaTYUTjNzRkzOmyt/GEBYgR/CsYuYEI3IFSYEgqAxN4CPknalCrvrQpudI3h1s/lO70
qWlM8Q31ZSqx4rJ19F2AvJAOTFPLLIPBIz8AqSgvC88DYaijkQsySrBjJRILY5uMdBTYXSJj+b9H
QC4Xfj1MDANuAZAlbII0ShWMyMR7QF/xZUoBZ3KQlajay03q3EKw5uhDC4oGQRN6fTZJYiH8sRwI
dhF7lMVYD8JV6rGTkkZKZW995iU7TUqOFmdghynbu0HOnvfiVsVDgvJNBzizP2DcDLpiFONtxWZV
QRmV9FGV9LNSg5hG+jrfpgefeZR8dr13fGv5isHxiHnXKBrHk3jymWRT8UY3yh93jFqWN0CKAX5V
A2qi8f95rILJijsHExFtIgg+UbHXWQuw5mCMt/pLYrhTwKCTsMlG4iBj7dDQRGCjQ16Kyz1eUJxo
o5LEULtGMJhdWkz9w4131ChLv+2r1zcW0kDpqjR85RSlb10CxYnMVWZ3BYLbz8J2OVhwVS2xGdAY
PUNCUF+dmaFlPmrGv+IZw9whYDr4zFR0Lmo5tjMkOczXHBuXHJzMjXvmFANZnYfaKzwhDiw1vFDB
nJSdPC7dH+nDRI6eKqz+KsEecExbxZy4fnIzStYcnHlnXZqz7/fZMRz2FXZTae1imh+gWfMMNmwc
f4J1GR4aZ6Oq/KhkVbgznJG0nc34Me2yZZjtoxaHhFErLyv8S7EiOTfJ228vXfYKyn9ifmdfqeUh
tZB8HEekt3/xYcKuSO2IhBeBpljrKnuNAZ1uXM3kN61+WlajiuXat8N5iUpmB8PJXUTRjxTdI+WS
w4gO2eHs4l1jHWhTlNM/4rLOlonIAO151oBD66+mOrRU3xpEkATBWAX7h2iZTHR6ERwWNsfWhhmn
AiqoePnJ8MRoHcBm3JAEdfb2BG4HtHMSBolm0+8BhKaO0WEckbIcjlXuABKUaggEGU2JUG3VhA+X
2qzxu6kcMHcBllSlg1mxEzDckhQMLKqN/Hn2NBbkQ0UAdIWkjuYOwEidXgysCVLp1UgQV5sb9aqG
zW9wlOprgNHWR5Ugh7Fx0JHIHsazDMoR4kkmDQb8boNkOgXhKBCnuU3IGpcvMkZXno8ak+cSo42q
fmpM6E+GhB+kmi1Az3z5rUe/qEEdfFgrmzmOhrMYM8gPMiA7exX6L36I8ADxBgnXPUZ+DXoLBNzl
05FBhDx8iACog6Ufkp7yNcYNsjKrh2WOLV0CSKVSTxNeqQ0N9GsRoRHNRoE17/zoIHzAqAjJKIbl
Hs/CfOoyEFLCO8lWMI40RxxlM9lKUEJBkDVmX3PXNSdP+tWS2ee30TeNpN8dwjhdR8LrcGRi8pRn
d3GpHR9cxbA4L5HrMo3GvtRqXp9A4xWj0WP67kOEtdnHvs0pjJALwPouUY/RuxKxhGO8BeuzBV0T
2ZBLmc9nDTZ8JGshdELbFaN5844ZdDpzE1UzJTyYPuucIz8N34U4gj53CWyZKWCsQouiGNO8dGxl
9j8tB4iAn1RhCav2kLaxHGx8Z++2IvyvHNpxM+0yaWGipFfJK21hL2oo+QXXUbFhCkWYlQY45yOs
T6hDk1pflr7F9b6TQnokv3VA6CM4AZUhL9hHr8Y+OTJaeO954eQPBsNi38ej28f6qo1uNZhcUFhI
XcjOcSwwTe4U81Q0C1LKJiFXNFBHPqTrmgLClVeVe2vyi2btKjRPfMr4bp3srpVrAyH9h8Vj4Jfd
JfG8NsxFXjL1C6HsM5BReHZqdHFS4ZI2b/KjlFNYf7cGNrdVB+sBlLr8RuMPBZPzdQAAzaGZEJFe
Ug9Z54x8I0YAmQsT8NsMUsY02ZSu5dsvdO/SVCtNvgTY+WiQc3F+pj7KRU6NyRSs6NgGItz13l00
77C8ABWhPXcR1Uq4HiCu0d7e5x3ri9jblzz8ku25VABTAFRcyjPVa4gUZ1KkXAzK3ToGc6BmSoOn
yZpSqcY/kEftW/ThdjHg8BspvqXe7svcqZmURYHalxEX+3Am/Tjmu2DqKQfnDn25ps61Dj/iM0G+
Oc+4RgqWOpQK2iOB2Okne81fZcwSqTUMlR6svuGLGgaTtEP6O0mKRQWfGiPKqFuCltFvY53ZStpP
XRSkWR/Nem9X+sIyRIUe9Cfve+/Nu2PeE/mZcCjrG18l4F6ekk+F3ZiCWkmkUwaONCfJTv+aJ73i
oTP+E/lUPsZDVZU+Og2h/2eH3X/GBhiqoGzqJJDZmnmYQb9IKHa+wexTY32/JQjAK+7md4t9EeFp
FtRcfVNVW8lch8XCVICgR7Y312awTrVgq4sNE2sWKb72BnTnJdQ5p799+hL/B7K9i7kuT9pUCOZa
0tVpDaLuTEXeU4XYoFN68UPclqY9om5lm7SSlj4zYpoc+fBBm1bUO6va5RADxFTSX+QYUmLTaUE8
+N6dkJj0kCT1KeV4LA/rtBt70U71FoWxbXvxOzM+Yj8EyFsnI9SLienRUCIsr8hT6wW4DUKqSHul
hN/5U6bGSmsx///EU93/zitl2rX2UjJ5MnijyLjXImadaVRS0RFxcG3cGx83heDm6iNVSqaWDoqa
KWsvVcZ9MQ+cEBcBZZtQgUdLth/dY3EDnCWjOp741UKmvmzZbZv81w4+FFULGIMB28cyY+abbQoO
Dd1fy+kZM/KW/YitMhxi09x+JYA6pO4oqzt4h0Lciptn3wUDJYNCEG1p1+GjV+3YZQhgbFrn1DRw
thqu4jFxMT+wR0U86eWdrjOwdmifLSSySyGpDdk5W4nQFG0uqejEVyW7bsJcFTpkcNKKYPO10bvh
9dWtkuikAUbgkos8NZLPBghbQ/kJOgUGpbe3IFykMn5rxtyvNx/1Sn4qSxBT/3lMSLYs3NLrSWSf
vvEhM/dfbNHapwQ+nKGocYqlcvCVR9tC50lwnpz19TsGIwSm/+Q/entyyZ3g9nTAMv36HdW/3OVE
Vav1qc6P5JXF7FgalbgP3VooWjnzv8hLheAKjbRkU9SlV4BO/E9hpnMfaJ07/6KO7mSugYVAH0+F
APAVlMDb9iXBci2CaPJPeGV1ZPz0npgNNfnD89n4VODJRc4LJmVDqVj3zjyMV3q0KRjSmXMnersq
RjlwZkoIEnQrdonN0sSwNhpTb7hgngWWDURgzUN1Zqi4ES9tc1WLJFdv4Rxs6sg8OXTBLjdxYcaj
rDtoxBny+Bi4WJwMtGsYGLdI5JKbVj2K/OlnLx8TEWwa6vzZIMvBUj8f4SOGuTs2hdzKfn8o8Caj
MtQIeTzJ0SGRp0VG0Mvp01zC8lFNcv1pfzGYRA1ZXdX0ZjLAK+YFPDtcYLHtMMyTlZxLAloFXSAn
D3QT5UdZzJOhesTYnasED9Uz4ocYt47tkTSWxgCME29M2tSU8MK/txjLZXMomPyUAX/sbV7HOf5L
WBi1eCloo9ikCxChIM1PjEZCQbDSXoRkZXqw5/rNOMg7bWOutHWlHGPtEEA4pnJKNqa/sX6qm/4y
Xwo2VHAQYfwznIN3KZxfoEQLNVdH0RGzcWaI0AmvS+xbFzwLFv+XC9+EJdw2cCraR6G191beyuZN
3eHGdSAEi2wtwc5WLoRPweVuhGJtK9hdzSY/pLBBshNWvGfoVLxVvDXn7lycsh2eH8ihoB8zW2L4
xtQPP1AUQQw1kUP9DdApT5ihh9iksL1DPxdDFcGZAcBm/oEoq0CnhXbrSU7hH6yffgYCWUX7i9Ii
WcQJ5onfvdDIWSjq4jsXfRHcUYW4qASRHQA6/sXVQWMHfwGpAT+iE2DyA1hMcwLawVkD6YpRwh/x
mZkMrGfUguw+TOFx9oBxAqGKrp1OnmqFFz959vWxVM6xcY28R2L966BNWaAfNX9kIFKbKQBWNsAb
ZCQYkaBH4WMC8RlAX2AmSFUD4VLByc5ZgakR1kbMAIBvwWtBdhnwCajQHjB+6ODaA3zjdygNq3qM
STYudSVH7x+8ymARoxggQmJIGbYB2hFoBVCOIyubqhnDKiQAFQcbYT4DhORg5e4gEuG6wFj8+9Fg
aPMJuBMwKnNIkCxgZgA/NEfAoT2gqDNEi2Tpq9LbVDmI9TaCAa7sVHWBb7TyZayyMTn+EaRXByZG
fX9kYvexNmE2B981ALn88uL3iCO7R003JMN0clAZAZ4eks+KEb/iLsxgLoU40AUYshjXvphh0YKq
CJUCUw/gJeYkbMEGOVGcvvha0m49wpf/opxxnizf7q2B73gP915eDfEJ54n7PqJXvgwE1jwjiGKU
JNaJELh+SZFLf0+4zQ08Al2VsV4Dlo17Ql+x5a8mOBNW4ZRuLp0QIICUXjHAFWFHg0oJyIDNmkmw
B0EYxIWXkFXzN4ip6df/xjU4AWE9y4AbiQOsUiyujG6CFoUnTGzQ94HXc0IQz5JZzr0fcTDwU1gL
Yi4UUNsJ3MyBrve3YsbFXB57MzLPiSBhs4BW9RnD7WKLIaBkmk79CfSBMcq9kfn3lo8QRypDGzzF
HXqYktL8c0ONQmkYEaYkDUuJtUcJu8+oDwthDEsRjTsJt4HoIV82jub/iX2yU8pNXiEC15B7F9sC
oXa8/0/mnSLQlg4TqsHMv+X9lSUZoUVTxyXHLrAsM19mPsQnGEeBP8Mv/cUy9F80gdIwKY4Exe2F
3Wom8MbsJaZUNKt4Dv3xqGxYQJyvTEH/mEDAefFbMmeodRr6NthjBKgBoUAIHqvsr0IjJeimQiMV
TZDDTfy/N5iu7Mv2CM+nv7d8hMeGMNUDY2UiKuZc+fh0Ov23seCCBJMh/TM9tW/tgGoOtbwrNtfw
0tzUU3rlbMrKnafhI0lduCqgd/kErUTpM2dvz+lrEnrq0KwIYkE6nVM34ARdAQp67L7oahqJ52eK
I1wu17a99n36JiBvQFRKPbw6R7I+MohCRHSG0FzkKq63k/V2zZEjpKxCbK2KSSmnPQNO9nf8Udnr
edSGsdaMdVOvWZ7RLbkpp/YoBG54of4DmfmLKqOPpLTmXUjq1Vty4fuwV+TUsDj6adoo+3m2/8Sz
tX6oBJ9kZwfJT5mcsR7o+1vHT57Z5Ylc89IUGecknRfp2GZ6146NIWNo3nBDHClD+DZD+MTDljeq
pgFuJEPKnyGmY7xl2EbqDXoHoJwSWnA55eTV2AcgTvUxsIgN2Bos02TV6+ss2OLpoxE3wb2dVb9y
yK6Lp4qxT8FBM/RR/s5Qt5G/1Y/OXbqrT/VpPvu38vZexvvzCm51Ato9jZJp4E2VYuJFkxS5SDxO
8WUlOqBDHjOrk7mS4GAxr/V52fCL+BNx8nD8IlkqLuatvtQczkKqpHHcdDgKl+jnSTqkyyenGscP
xlvxWlYxmR+aNTcER428+ZpXnTgGY5enq5zhlGPA6ZMGWpHOGosMRArtEocNBljKPoyPPUbYIngl
WUXfI8j+N1wzlyDswnFvTBmMbM754Hsw6pSn1r6ZubjhOWQLAmLwqyOrrPfuhvnIqsvHPKUoNMuW
SC2Xtt87d+7VYNJpR09LVPzKq0Ju1Acbx0cCM7eUZRZMPSAkb8/MTPkev79++xsgi0Wh8OkecveZ
efkv+/rQoUxxgqstoWe2vFFRFyvn007oAz4iJuz+Kf/hQ8AArdR+CwQTOeKJUL18y5TRBfc3LP4v
aHcGFaOwAbuxSuPsRyhsEW8a3glJthFENKE7DnqLk9ya0BtLxb40ZrbEGhyl9yDayRaCZh3WprZW
5I3eglPRouk23kXaAopQ0y+Cevstz4XxUhnlZdwyCuh4io+eBPLROjSrrPzE44YC3Wiql9FubGDB
FhDDsjCALJZ5cbQcSix1m3UTw3iV4IgUQP67OTR31Z83nNa2jP+a/i7VXVcfzPL5MU5kWvOQg++5
93aZOf5gqxDp/3B+SBp41ZDBkPCUMKBbdifmADTofnlSOwtv00uCT0QMs1S7oltqjZfn7WVlrkGg
IWHit0pXXUghMoEJI5G38GPzxAuQxby7ayZ76eeQoEoIXAzxLW6/5FJ/AA+zd9AygLFemnQrkILA
9fcWrjdBUJw1U7deNdaytv5FEC4TH89xZsWVPyOAnILS1TeOOg/wuHRmRjerQR8aOJW042UMVP6t
bl8dH7PQAvnBnzKbWi2dGijOVCeQcclUErCSm76sJ0H6AEvT2alodm5oACWZHazCbJ6yNAxPkXNy
WM46ML1qIaztz0VNagK0JThnHyE9qTenVLl+gt8I/e2vKu1NuE3fpcn5ZWPfXPyE0cFk69JsxgJC
i1wbW8IdCCG5Aw4G6jwm5tvf4c9X9WPL4xvnpwI1Fu1yfOqNFXwjG+rjnBw0zBP4kXR3DtmPFPqw
mKCmTNIroTGysmyyh50z1IlPZLA079I4oOzvpB3yXehu3jxVl5CyjH+EFYbySm/JAbuzgjOYge2e
IO6kedlU56n3NIKLT9fjVvPcorTosDldfby5of0wzitD2LHK9Su1kMp+Wq6TwtfqlCFASZkN5IHi
OD003pyahCjBdv5t1o7/D7hJDae6NAvESJCxiaAATqP27ZqXUtnxGI2K8IsNdAlVX2D2GmQgIA/i
MBx7JssLy/zp/Z+APF5oFW2GJwGtd4LAJImQaX/Lk4VlVI1pb7dwjI3crfRguwDpll6ddJL1badt
C+Luo42tzVtp2hUEljP3bIAkIYZon82XXA1EXujqjW3Mfmoeqpgmi+KJGii94TaaUuzbkx4QIVrn
DTTJReJw7AKY4RAajm3kR99694mv8cUu39/0gkpnkmCH0mw7pIuUlBJuj2+J3rdbFIu8GEv2uBVY
7ipLb1l1MivkOPLbZxjB2mIDsLl+BdZ78wx/HRuqw7avFpbz05rbHCvDZNq6W8WiPwA+GSv6SjdO
mrX2IZBD2IvJjsz/R9N5LamqbWH4iahSBIFbFRMI5nRjGVqygEh8+vPNtevU7lp7rW5tFWYY8x9/
ADvZR58dXY7hZ220a+wRImaoxMSiDg5JwqRBnRzL4g6SomTHgNapARShyG6jS3iTGqOqwH9+4Hwg
mfNOeyGUJe2i1J9poRMR3rNTXKkMaFgdaRrYQ3BVUVoN5T2O52lv3vceZbDp1bAw2HKwuN9FtMUw
QK63IetD6uNgism4h+9qv9wBc8B4CHvrH3tZNMeMIFbveCK19RjDpQ+tMY/brJL/pw/pa4JLf84g
acj1iI8XWB28OZlZUAwc6BY8VBmuv+yeBHPGoYsdWBqugBI5pnjQgwrskKctLLSP4kq/dd/YlwEN
v4YUaywc7FQ/J42G1/I90M9evf18rio8lO6dlrYnnyGXeGY1XDUUpSRMVKivgM/TZ4RAS5aYsmTf
RqTVFrbWnLyUsimHMYkFJviXmuGKiLNWxVMiWly6Tr+0KzFIob8u3au+Lair8ibOVzKnOlk5w4NU
iMULMWTGTT7Oyf/Gj798/PSDKg6R7Bxig1URwOjFS4UMo9NP085R8gAOBQguOCT3M3Po74Y+uRfL
gK1C6+CpoFa7yGAhCpubdNuH1RrDrrzFQ+zYy3H4vOUT9QsIXCKDBFFLIbE3FQ6JFOmDidKBJOQ2
UuimgATKoVlCfoRHssHUSMArAj6EbMcZ9serz8BhuN/ildea+I/IGEoPXpyzZDrnXojEIdql+IYn
5k+7awj4vCKectT5yjv9dw8LM0qXYWjFH7uMl6SA+X8yWtKqfkc8qGrtHv/qgksq8WHDZj01lB/4
tjr/3BocZOsJS6IHG7u8+jlUXNyRJVsNIeZwutZwCSkqXA8hfwec2CUi6qQAGRY6xUTYkwbPn4Zh
ip18Z9lfqqBNlYytio+28kHAnAeQY670prlZ8zwnplc+ef7lJ/19KmJG7DC4ISM81kMKe/XxK/qj
IyLsAe3sPpiyt/jJx1Aj5QD85VMvPEGpMtqxhtNPPsXvxFOWsCJjxByRrBKmPPEyTu3NQQsPUYuF
M8b2cg2WoVlyyTG32MT0/THsEG6mv2mNRSysRZTqmTPEs1J9XXOfMd5fc5xXT8wczyPzkWDm8S93
fdWuvroQVMW0IqkZ4xAnZSoQGaJCTktbDLjgjttJPORYAtgTeOdPTksM0SIecjL8pI6yRob4VNFu
a1Bb9DiZ1D6OHW6R/XmcGaJtwkFAxTgnxY5yXWrcD9WGJ1XPwjOe3oH/6kMGofIuQUR696QEQwaY
bLZs+Dd2qf7PSapFNHBadNMSJWtONiPnNPmedGc5cfq44XVQ698SqKNx29Tgykh2It/M9XXIWQOm
5TCaNfVfXRPxSS0oSAkbfXC5Jcq4iq+pt8nlJdYiTcw1XqnFKmH4i0k91SvGRAclSMHHg3tdp2sE
mHW8+xF25w0uCtmZHHi0xRdWEv0w9bu5zQwMcuPIbgY2dJAkWxON3S/xZMRIdUxQ7rfvgMKEnQUL
T7kIaEJRgGtp/dYsd50dU6dqNNNa9YJooU4ciSatr76HBYaCAqCqb6hls1HSrvRvSsNeHcuQNPvy
9gdyhigeIg2CdqPdpWVA7xwKZ7769qAWcciilgl9O8Gq8gP6FcIOZS+A+A7dBm9jOJ+lXZDTR9E3
/LvFTwVGSDYcutH3u0g9jIj7Tx3bKG96O/r0h/QJ9HCQHiihwj2FrVGx4SKDcgmQAiLE/XvhVDnH
mSEfp3dv29gJTmLyodq1UIPIYhI8KCpCbjOtjYIoK21KVDTRDVx4qKHaqXJxxnqBbkG4HwqdGhS2
HudH9nECBDja4Y6PsJxzSrr01RnCffIUyTOIHy08CHpc7AssW2hzMN5604sbIJuyy6dGf3ss7wlD
xBEwV8f9be8DVV9467MGYFvM4t2cQPgBHtsrKX6WMhSAVeXK2NixJ/3AE7IL0S0w9ZAKysfMhaa2
NB5YbP2x+yXkIam4hhRXOvkwKwXx9wnQReVLhcungMdVXqs1HLlX6RB/tQdwqu/qWSAfxNAIPPzZ
O8Bl5fxw0U4c/4itB4HZJCb61zendNBqvHOQ3ZGJCAD5I5F+pG6NTkR3ptJUAcrGeBbKH25gdAhK
Thbj7DtKzxLmC6bamEy6ep2QdEXaEgeyfz/FRSRFTrW77eK7/FSe8d2/VxyioP8+9b4I+tSu/BIW
TfXa2+VnZUc8RnkeimTNBnD3LF3VDUEM9XNA+PhwEqzoHFrCUcXf6evbenj5PpS1//ic4hOjsXym
/KfbmcUDCRSXLyWUZtAJJ1o1J4aA7NN+n3S6UEBQEDc0pWEz4lTLGRU6JX7+9M16FBaYT3PbyKjs
NJEbAuZBoofajXS4RURJiCiFLzZ4GqQ2JEH8upH/b9SRNTHk0JVCdp6khxzYeSCM0izyWHsHdMJO
9qpE6qsQE8PBO+R/HEyqx/ASHATw/aKP5GfLL+3Th95gzElZRBykCexFY3GI7J8mvTenf8bfqcD+
eyHwcn0wai8Eheh71Ykf8jqzftZwMVwnB28pPKJEoJYwNcxXIhmQjdItrnx6bjaxuKN0U68yN8d/
SYy7j6s9kiWIkvYoydz4TEl5wW/jD9zsj0U/c6s1/T7UhZ9pQ4YtEmEHDcQUnxNhnI5FBsJRdFXH
vs2IglZnG1PGOuMYLuATWiySnFG9aiFiqr8RgNw1WTaL727IoNcegEHNozkFRDB9T/mKrj9JS0AY
7RUYeXAa8AmSq2apVktjQ+QzqMy8N4A3yLsGdIrEl68eFLezYQjRpdDtwgC8fmyaz78nZ0pIeBze
wdJpzsXY24wyclnOCQGicOicIcZpHKbjMSFo9MQ3/AP6FT+Ve+NNn2xoVqJCKK2hXHnHgSvtlHeK
DjTagjUKnRzDmew4FgjG4xc8asLf+UKmB8UMzSAtEDwwGH8GfCY4g3Dy8M6mro7eA55lI7dzyGS2
pAfhIa3gWaZED8Gesvv7fzoBwGNEH6KtkGLpZlMW+2uYYzjeo9yjiKoKE08IVGHI9/iOtqPHVoKs
HoxAEPAgscESKE54NvQefjOuHz7l9V91qAgzhPAwUi81gCYmDMScCq0i16miWT9P20lHF/bQx+ap
nH9ZzGkIozzk7SDpfopLtEowxOi7kZOQKw/CyRiQzhymyyOHHygjFeSQ0W2F0jA9am699E4qdBAH
Op0+Nuzg1KLylGdAZHQPB6Q5w8QshdGddGYg3WY0om3N/l0kq7mw9WMOYLw4FWEPoN/oQCCTHBWP
/IFZE9ubwulSuIWO80fyEDYkA5ed3l/XR0FyHuEL3j9TwWEjhVKNUdJrTQBubh+KNDRn0X3wVLIx
ORLcNqzsYgJBqK5RoKP1xoLZZx/mOZOO5JtwUsDfoc0GXjH2dPznZgloKMOIzHVvhO501p1BhJU3
in7JVVHSpu+B+5v2NvKqRo1PBpypbD42Kjhb2egH4f4RE22lABTjPnEkSgp9s4w3wWBaIj+p9lwZ
//JZR+jyU6618QzXkSO5DHyRMx5tbzwTCwbmp1A4e/OCT/2zi2OGVaW/zvEKkZ760psLXa4+S0cf
asmR8BwoEIxni8quRMA5IVZEkmcL44nudyoejfT0nPOihUMnCqcEtuqcndjA+oB+2bReDcfsW2ig
Id6ZKenlOA6dKGGm8SSZpSswKH/yszhEr+KHvhedOtJCHv4JfYRTX5pt60pHoEM1G3+O8rN9Jji3
jThe7lVsTp4oK+e9RT5jubqAJ+dbzpZAYvK7fpMTd8SDd6Y9RWg7zAMHk4aNTFRYuOgw4Iyc28xf
K8vyKJztRZS7reEG9E/sGh1xaSBacta+AyfEJlOYLLzlZXOul8E7NauL4sjYizD9U2uwlmwYW5fP
+XtW0ZfKiMN71y8P9W3xHX/PldrG68YW4L7w9vy/r1dtIhqb+gso1Xu4lf+MZ3QHyfKBP2fJiSgo
B6XzTMaeD6ea+XCLyQxkSDbdWbmE6UHzacmpLrkLUbaDbtUZztJjhBcUeaYbanfcn6AaQBlOUW4z
h0LutHCrSIUiPGAa0Zcp7u0xRhneMyNMWDVLONeJm8UBxAnXwi/gNov3P0z0qjXkGNoRA6s+NNg/
qNMCvTxiF1T6Q+LrUy5xsIUfvdfOLLqB469ThhVFm/7+7uVj7sAm/O6lc44X4W+PyxPrtPxW3mAF
uJ6+s5egRO3pnJR3dg+sK5/0TL6ExfDO9x/sGEq0LSL8gOUNQXFFK/MoM8K/XIIh7cx9iOJdfvMk
9Qy1kO+zARHB0r5pv3nBONxzQ+8NjlmwU1JMLfzX11bPK6LiuE0ItHUGSHT/2giVMdVqppkd3Dl7
5jwrfadv5jlEZyxYqL2VjbHjH98nhOmjck3evQ0ruSUk6PJV3gxXRh97DZ7RPSFUZ5ChsU4h4wYa
Mgs96OMdvL/JwPHGBbJujkArdfc90yyonhToZCoQE0J3FkZzynYQm77tC3625tK1hYN0GKKc1/b4
SFNfEO+M+2dvZLz0rfSCzhpB/v9nmzPc8kPjlZ94ACszS+q2WQ8P4m0SvuA2z4GbvJO3ghNk+uYF
oHWjaY+OH/vfRQ9YQxLcPkRetr400G53C20uBoJoQKp2s6u3+KdScf9cRA81a1FgZa/CiV/fNSd7
QlKWybZkeaENXd87W/gQ9PdihFHWMhciBkm8GJwZpzrGJriaQW/nInDXceRgy/5yMMBJHYnPhO9x
twVRtcVBQntCvEuPw1lzFjx4le2DcDdLTJNy7h+KubpOHoizLaKmKTEuyFocaY97zG2bn/xDit7f
2Mtb7zHYd1x4bilzn4mEASYbNus5Sz3ZG0QbxYYQ7MMGF+OAFw3uNPHEuwNn+U6IN8q8mQaTGH8q
XDo0VLBC5j/EIAjQS2wa/DKM2RiNQE07/uDWrT/Uj3uMm9gSov4YzxzY49qe0gIqf7vhmeAd8ED+
GY3Qh6eG4goqyOmLO/0JxrX65F14d2XzPd8OnzPlB1swm24O2r7GaAjPK3Wi7WGlaPsKzcVlcCnQ
kdBpPkkLOKKf5bcZxZto9501s24FOIov5qg6NsffPduCgkx8S5+CG1jR5Wapx+813vRO9aOchwdl
O1hgqLDqOfWmwzZhsFf3XTjiS7gnEVUbmSWSkz+2XQx58N4x2JX7HBr+vQ3GZ4LhGCrWARAgvRYh
DGBpq6RRDyqEABJHePSAyeLXw3Mw9yke/Aao9PmjInSOXyY+ECN8yI5+G6tr+hzlg+0+PgAk1yf/
j+cYa5yiNM7jHOQu5YNWZlWP+ZMSgE04oTvP+f+C3ZlQFHAUF1OkFikCE0N8GP4lb7mIA4YJEgSO
/8wif8UzeFkHo15OAifxF7wlEPU8jL3YCfwVRmHSi6DhRbxq8UbTt7dtuLo50iKYlJa0CFflXHdy
xml/3ayzSWr2HKoRW5p2PD3HW2ywiB7qIp/LW2FwgfZhoa0JLJvFK20hvcLVcItBF0IainVLOukw
+mGxDP9+lNgUIZB55p89LqjL24Y1EZvT42/xgWnPSts/Yw3yZf+PHPWcIUinuwJsSCuaTtZ/ChNm
PQwPPHAAv1gWhIEchSjflXaSq7kUj0hCaOUhjbCpYCjiGPZEL+MtReQQPXeW8RsOITwGjon4isfd
8/vEVp+B3f+NkZagHHyzyPvkF/DejZ9ILf0+apGvAZ2JAz9ZkyO5RoNF8Ga9KrbQ26GU4EEMfwLi
XYU3YDvKYBUIoBY4dGzEU6p/JKTolf9Z04iwNk4e+AIxbb84LCA+WbPw8nmJBoPGQjn8/S2rcpaw
rRsusbZ4arJnoAtqMwfRG25aguIj5hzFAbk3LAo8+0eocDljIyIRgdUJRQy2IFRZxhkTSraYEtML
msA1m0Hj4ghMjV0RawaFgfww0n7iaYOpjQHGMO9kmyAgDA7wF2IpUeIJTsGyMj2X759nMp+VK4cN
gpeNPTODB2BWMkEswhSW9gW5jS5tgHrMgKCxhn5sOPYev4uK+aPYpfjo+DqyCPHChE+xjbD1aAFh
nuMvaYIUHBD6bqNPREA5697m8/rt4SmxMfaOGut87fwrtodvvo23Pcu9E++FtS6eLlsD78v+wzgB
lmCov2rv0VZ551RcN+Hgke35g6KdxCwypxgIZ+rrcqs96MD1Dhy1UZDR7UdoDNIC/wlb42Ys03vm
JNqMoj844OL0y6ggAuCdO4wV4HjOydsAH8YVKJpdUEF47EiQyzieczRlv0PbSrwUbS3m+wPEsL9H
pp6t8RYQSmqOSgwXQZ9Bcb3mZ0cFs6gM30WXyCTBx/iX3RWiBy9RBYw79up/vjr48hBFbIiDIwYU
LXHPFMYYSP4Iyvs4rOrKql3iVN0HCFyyP7U6ENOka6ecQCmvKKxw5Kp4+5TepFKw+2VTmDsPJsAz
PBc0Ewfz326ANSPILF8j1WVkYuMmbGA55jDCRcnGr6BN/jEzW3IxoWbI8d5RgDjKskXDhnZ5kjh+
5va0SeQYriI85PdAd005+/EUkmnribwUU9bx99S52MdVYuBSShlPhX2YLeW2kURNg4/Lc5gISw7O
qXxartCSF8Nijo/3tSH/+AZnL7RyMeZlhCCiI6/WANSV4Hwhkkcw/7XJcqHINqbFNVpC4dKbSVjP
IMbjiXYlzWSuQd2hq8VpNtoUs8qCaMZXfsXhAqIw6m3wiGIG0Ed/3uKXlhwX0JciKPaW3HFhApWv
PIwoAUVW/Xl//32huETU8Me60Z8D24CAYeMLpsDxhcsTOcPW5FP+Fjle0giNEypYRTJ5t6KKRd/K
2pJj9UTBmi3wV0tMlrcI+IxbkDifl466V/D6AkdH7TsXl4Tn0VDxtqyNOJzg9KSaEMkYsPUWhjZ9
p9HApfYbrpRVvcTRkXP6Rt9E4qbdlSU9FmNHVq/NQ6jFqBHRJu3pIwVzuEMZ8Cfo4szgoAWd7r8K
WcVvzl/zAr9FMg/moucEqdZFsz/x3SAfBSJUuMBCYtqHa/ZiIkIpIyabxzKVeuP2r6NVK3JIkxW6
SoHHUG4HY2Xp73tgwyJE/bNgrODW43R7FLLa9LbkyA7FD8n9v48LlPsv5cDmuCwmg2J6/pSIO3yp
iHd0sCX0HBbORLhmMX4xG7Q5aSH4J3KOsg4kd51wrBIHYMYdUVW2vuS+AFNieKwI0LPCk3iEv41O
/rHNegt2Dds0tInDwcqWmfn0tvUSaAEYFu61Y+wla0jMoUWpTBtfxxmET2L38XP65pO+27mhzTf5
KVW6y6gerthX17WVrfDRIXuLrKd14FJu5LSv2NfVtex0AJ4XXAj91W2rODwE+di/ekb0c9irdUey
2FcG6y/NLWUqzaEyrPprzw3cnCq/nER4NLiGOr45H3mao8jZdmvwccBOyJOQJMTWG9vUg5KlrwIg
qh2blQpawsVgZnIcJY0dF5cN5rffBW6CJ3pdDBuEA+IG4a4z40x368/SbDnGfYdkMLDIMR6urYUN
u4sDJu9jKc/lAAjCbOnGOrqT4pj1rVmSTKylaLDkmSntDT6NtlfX0IctyYrEVcNli0d7KLA5V2gI
zrlEHYpbtKUqIrYZlHp+eNvq5AKzoayHW2okSiCroe7mbcD6oNgGDrk5N23Epe3zEKo3Ci8BlRFY
ZrI8MZ0U+oBsiFQiR0SofOHfJO7QgIkhN2YLHhK8+fbnzCZGmABziR60hAlY594OCD8pIP1VvAqB
rfjU3KgeGme7sHJRGVLfwdNPpzyIG9pf034rtKm8pcbj3n3GpYUlVkc/HPSuE0ODrw4R+ti3ec0c
ZNBY9YJFGU+6HbUQ6z3FtCjqjHAi3LPZf2ssw7i9UNUDNyUuB5UeH9pzxVuaFEsEbs1aZsCJa59w
9Tn96Y5BkgvmZUQDr0TvtnFIOlsWC1SJ+W2iUBUjRFtgvsuF++IXSubhmm8NtzHvqq1flfHisFnA
qBR8gCI1M1145+iTqCDImzikiHF867cT4TEfG4Ijs6B52utfktzRlU0Z0zY5fLO5Ie37Q9cI3R+u
2yyNBLNlVh6fMnVbflG/qb2xAfHrK+DL/IicR/hqdC0GyFD86LH4iY4t4xnS/ggWAI2amIqp5gDH
ps1RiT2CU/rb/05wJENgh1CTqVx0c4L/FKifyQTjK+IoZXYn8gcLk35SEC/bn23kqxvWUDCtO0et
GQoyqdbojjDoUDnpFIg3kmVHf4KcA1JsCB1ZDO+UxWwV1Stbw2Gl97GFdOTXrMa0DDfaQ7VQEYDs
D0QbRTBORhQlTzg1Bk4Y1+rFblNXcDCEMUVI6gnAPjIwyLEkfX3NfyaJmKe0B9Ua/jMtKFYg2cNM
mIVQ03T1lP4NlgSURT2FnVW8FGRmdiGiraCE8YVUCsl9itUpJU9kDut5ECy7bI7TA9YGwWAKUVns
eQy3dPE1pk3v0agznAlqf6lF+6yzIX5T4WBv0Go5c2cJaaGtFyXLSo7Z+O3Sw6UiPsbJxgim8MRh
+7BDoOiB60BDAx+BjwuPHMcjtDe/bhLh6VzjPzfOWbCgksKjxS8FCxksFKDVQqFGUfYKjIkH+IGS
B/cO8CdMZCBz/GuSFaxtcCHZemkhAoP3APORAcLvJh+B7ePB9+s/iaXpSsvjXmzYtyyyHMzeKt1g
3FEc2r/20N/ny8otyWqieUdfC+XKls1m+rNhfC9va8lhZ3O8Q2UF14HFFJ2T0mriOzXac1gfR6Yb
T6DymkzZUTJfefNVNSEKgPAGaonLYJ6Ou/leKBlwDxtBKB8/jKl0xlJgRkzPWDGF+343YdPYQUHb
YTrG7wElI8aA4pmDNm50UDv/ZT/TAIYGK0jc4mTwWatz78oVGAhOan1IN8QLcpVl3fxmk3BHM85/
fi5sdkwK9n82TKQz9BlBNHF1/VdT6e9WjNz2qkOgEQMY1awG7qEvBuWshwbjR8Q6MvAJ5w7qswAX
VNIy/oVagm412tyPp/AQMIuEzScnJrVINbDhzQjPuoj+q8ncoqDVqJDnOMwTyYF5AewASnDSpcja
4B4Rh4enB9/sZNEsyN/sUaBQ4R4MSFSFlMjRUQAxoPEcUf5Dto5sUTwOjKx+k5qGX5F0MqxqZ1i9
QzSvsNsa2Pqx2WH2Ng0s6iimZWDRpLDKTbpEfvFHJ+ojqDIMmfbAYZYzAqKG5sVMQtDOXxmI9GZJ
Y2DUc2lreMEPnkLFr/UQeOHvdRhM6FbN5L8BiDP9Ec+ED8oBoNrVzmfa62gqDTkI1MCToI4TRp4J
6rgEpqme8C5haMzhUU1vK20XLog35ShLjF9McumPDA115pP7KHG2Ae5VQ+R3OfVoBCtaairksckI
eRMNVW6Yf5tX6EYzZF4V8/Gn4uySg+K3sduG2cxj2maGPdAQkKnlte4ls2+nQjsOlpHOmw6/ZtBm
q6Ko52pMaZQ2djP0L4mxTpKXHHLEUz1LgqjsG7Gp3+R3S4Ib+zidqBARtTbybuMEkedgEsMlRaMt
URqJXQ7ohP7HlvJA2jc8EtyDHftC9cSWDTgGaQE46taNWvh2oxLKGEsej8PFGVLva/CiU9/+22eD
E6WD+gKxBLKJTvy/RT7QiV/S4DvBEX94+D5jnDjZ42/3IX6MvoGEcOSdAKJ6GIbQ72pKzthYPWg4
fkb0fZhbywQFQD6Ld76b/tGUdJmxS2bkIiIo5EOQDcNimiz7ewK26E/IS047VgPcdKLMiB4NYBqI
UDias3N2SB4uaIfLh/93c4pTfQId0tgETto6cskZOvwO/iY+5JAUOSrStPqDgWLgjSy9KBHwbNik
PFVn5xDNrxvnxxO/jh9pL3EVaJld6IVRt4HEYskZs7+DIGUmyNGXrJDQTDC9wz4hNCMKkdLUyQYi
TpG3RaAdDwZxGiC2J1t3HD2SE2rPuDIBxcStgYcEi6s39ji+/LsP1YVmGx7OT17ydh+84HHQHktP
YGQEH/CRu5pVWoACfB4Ugx4eTewLzAK3teI/PiH3GKzKh95Wml5mcqc93igRlar46vXo3mEAhX+i
qeeW97UCdVlq06ae9bJZD44djYnS5PGhZrYYE+YTuVhHPbigwwDlDo0q3CTSqp4rQ2LpevH45mMV
2OAJKcGkWjYNOpfhDPKQp5yj313tIVnOX00DYURkZAarQbWUhq9c2Rs0z3Muc22wq0H7iPN03gDa
9LmpxvfrKulUUjQ7CcgtUjzzlx5h8XvJ48OtIjBST6e/dvsL3P7gIHFiaTyO/EzNXc3JmsJkFn7P
Hb0k+MBaj2yJH2to+sahscXzleuklK84vzYlB7zEbEBV5b1B9/u3D2hRfz16lTmEwJ8yKuioYzaY
6j8qBJajGlDNuPjY26pA4j+JxmfYgpLxyALhf/6OjDPWXS3M37ZDzenbLXep7dVTDXmG9l3+OgQu
lQCc9IWKC1TdhDNJj2Zx58Q+zp7AqOWAIEwkgUHbTjPhWxdK8yH92bqfIYbNrfYnLWtGvqocsz2b
NMtfV+yMwmqVU4WOoj7q3jySLZQV1RejCBhq2CaJ6ghnO9yGEJSx/mOpQD4Ui+7N80z4UeMbmGpY
nKIQTW3EctGQ+RKrFOsJ5oOWjlFJbTA1vKuBINi4at1OBflLmSYGw1aBpIDFxwge1K+3ThANAVLT
ovIJJiXo2ApRTTuh4qrBvm6WdbNJPgxyQhH68SaPnA/AK95F1Z+qKERnYG3blBNi4X5YEg1SkoKw
u+qfPKz/hllg6Q3RLdQ5HiwM/vephtMIUmEDqG0Qx5vr3bWRIB4xB1U1nxZlsCi05NXHYL8XBg/p
Fx+qQX8mtTn0J5BA9dORUV/swxQBsLbMehFJXtK8UjFg4baG/cTqIBV5N+xoy5/9DcuVEkjTsidy
6iuwRM6XZIo3iXmD7oO+LitKfMiGy7QlDBpnKw+NVC9RFlqK7kv/68f3YcLrx62ZYZJxgxmW56IC
veFigJFUFmprPDAwDr4aZLaHBrRlA81oFVJI05ptjEOgqqbRNDP2hqP3k2bZ7TuXx2UTO4kkEtVL
csDr6TBFPYRrM5oNnXhyrQej49Y6se5NlR92mB/sGsizqAuglD7hEFWjjFODKPNhAp7YQxISLH9N
upL9ntl0xrjJZwMkgWkKVywMZgVHpfYbOUGIzVFmyYZ2SWFx/xLf8obG3AvaWS3pC9j88zamnoBN
2p9mPdB5zD27LDvpGKCoOPBSTuK4Bo6DgEWuk3G/fzNzg6N9e7ilkD9kjOcQ5CwwkZrjD+ONSKWf
YCRlwzkEw6ahww6PDoRAMIzJQWJJTvSBwccfGuWCn1ItQKEe+TjbdVZxCCe3RXdSUbmi2gGy4HgD
oGH/K5X6UFSKVUHQIz9Z0yMnOUZgYRmuUNQKLpvnqjQx8HfIBjjS2aLA5Ja4/jQ9iNoVRg7EN5As
XPOB3gOnwZZcJdOIG8kJmAyfo7dVnyTKUrzRNMJl/EeG1o3WkZn9izrCl98W2fETphfsAzyYKLlm
gzmI/wie3pjaUxS55QxtJgWSeMN96h6gt1E4oSjmQ0YmSM8KVC3dtKtmh3MezV/Er0MFCjl0pD5Z
M+OOsxFpVMTQWMESutMpXRHh9OdPmPAua8LlHwenswCQKMItUkjnac0ay2Q3Feroxqb9DkxE+x/V
4QgZ319wTccA13PVIlWJ1/TdcEIxw8B30PmNIzhcyZ/k4EU5BcSa+NkEelNjDahSRqyPgrKEh9If
xCUznKCOnHzgG92WmHkBcvGysG9oWnDNgSa57gYhp/lfOfMBqUrc9n+3GQrLhq6H6HiPIgsn0ymS
VYBX2ty0LBsspaeCTccpj/KUocSJGRRiV8zoUI8xHYYkLLiaY2KjILccUL0AM86wyl/kpB9gZsgh
RV8yhSbYy0cYCLLbY1rAuSTb4fZJqzPf9o51h78njDyQUhiLgzP9EsOFFcB75ogJ0npW5+Isg0oW
gtESXzt1LgBMLCI4W86z3e3IxYMtcbOF3ky+GIJWmJ1Y0ce47Iyx4Vzg6zPJHjgqjT9zeYGr3RgX
WFNzbtBqqJa43D8wmWpKIC21PuQyrgQZXaFb/H1ccaaqVxC98jGJ2PXocxpsMwvSGHcnGrNMEpgs
XiDEYQg3W64MQ0OkGuIeOml2VOw42kKdtgDwuVbp6laPgj8mLGZDrEz4ICwaJEr0+jEaXYIL0qrn
kCag4uKocRgTws0JEDFHTTF40adwMMihzaXjaBNggDPm1o4ht9655guq239/3pbK3bO4hL9X65Rb
xQRmHhsOR0/ydnuX+JHiIDhCPQ2lQbXhzAF/Ljk9LqE/HepDxiUAXNqJoYlyEJ4ePgPcdjddcXBG
Wop71wl71xl0Sl6ddi1Xh22UQTwZnBqLmQfcL6TXzBGS4yiGxsVBmGgO5h2xu3jNzNG0Yr0spoxB
ikF+YOIxrbC2EaOL17zANJyXK/xViHLkfFuDmzd7PiQ8H1YSPq5EO8OYDuYMMd7rAGkfl/Xn9vcD
xgxDRPwCuu8Mwoxykbbd6OdCBUWk9m9NoAmwJmx0/V1/F0hUXXpVrAycOTsyi8VSgSIHYIcfAKUH
S/EJvCt5CvyCaP7dNy+sh0N9tIhdSrbxbRGsAlM993SoFXQXnspbdBi66WffG0PD3RpTzHM9NJiM
dm5MuhEDS32I9Sj/gz54+ncDRhzBGTtYt04pm35jWGNT8YZZWEYBtNgIeOe27gveW3kQE4eiDpyA
VUY8DegTwb7gJfqc/QU3yThjc2zHE7q+53ZM9J5TCGoDYp0x5wN6l4CO+O1siI6jx74FiXqpa0pO
U8fthRW8mmJy1HeDx9DBd3BJ9s6q0CZgBBt2lGZCgCO3wZvXQAp8zAljnp6CvrmtBGBA4EjgVOw/
mvub/Ka47k1wJx1zSnFTNm1IDJpbmmJlJzSBt8a0MWgajZopNA8Bd+orBFVsL8IwvTQhQTAayJ9l
X+Oz0aJgphBeyTKX3sHWMCxETC2Ygnwwl/2ItwDpAFyO18mPxF+M1SftRawJcvp5OWBKvq1n9BE5
bUCP/8H7gqCt2snydmS55iVL8Qsaxle2yxmKregwi/Uo4c8SdheBGBLidYYls5hL3R4J12BPDdfe
FprUWhrlS7FA4bAjpsacW7n5x1ZkPm54nyQbsmbXJjkpTs0t/O7F0BJrOPvKhE2AFcM/D07czAPk
Gy7lcNZ7V1zl4bIWmIbmyld9jBPdWIUzpa9onr85fhDHoV+To7aLz0Ozd+Vqc9/MgQuh5gUCDJdz
uEpquxV3vSajaAornP+G2/6aQCQ6fe6X14JZzuyG57pN5tpUOYJ11TNSyZnY3zWF8JveCZDVl3VC
MUX4Da62e/AcccthyemMN520LvEnXgtECP3RioeqiIRNRB/QemqmQCcUPJwsNtG9wEIPucUVz8Hv
pMc6WjuweJf0TbQzpYQ74HAMRzQ3oZwSi8JwAULiYiDiYb6w8kGC4Pb9GBD+S8y5G/QcsQ9y4ehx
2Z91scUmn03Zf7LxwA9l7+NOhlOAqp1YeIiAXAmq8Lo69ef5QaieVrqNsp6aCjpXO6UC5xfAoRV0
mxsjKn9/JwOBkTOvjmIQD2eMdxAziEMdSbJDcgZMwy3e3K5zCeP8KDE0xYhvpgXjqx6LT6ZvoK6I
VqK+6Z40p2mELqAHIICa6ktQttIEZ/vHadOegpQnJjGiu+lvArWXS0xzibYmJCrEOheVuSZuX3pH
bgGS910H83itnTumiwTuK49pFm/JbzR1hhINB74NDeBOI77VmCoFPEtMFgRVDhYDKRrAGf+aUuxG
bEXUM32K3hHsgoB9CbTEhiEgaEv8Oq6S/i6PnMbitb8X6Ukfm37NkNg2+jkEHpPsIkhNtMkC58cu
R/4hRDnQLCo3S3DpwFmLGT28vk3cw4yOOpnIqMqXlB80Tmcq+eKscAAONsp50Q6Gq7Ht7/HPn5Ys
28EVAzP8Wdhedsm1O2Gwyxjm8IPMe9K3cJfPWXmRUj2aV0WJFlnyPaJWVmDh1Ue8AjtokaT+QM9n
hFDhMRfhVquP8vB1qYbYGKxwUtKBHGA3xT8xQHO7B4uWJdZgAgJECCuyc/aEBy8kqlDSCA6iuqr/
2hWtbQHVWreJmN+kEm+AmA4CZeR30HSfqOxnqEVccHKx6FP70NBm35Df7HcYIpTQ07H8iSdUEh07
AxlGFHwkCwyoS/mctzWy/1U0FgR/6CAbrmfzQHYye2CbQ0FV4d5LUSPTUVy0d5+PjYLLQRICDCgx
FEI8BW7/xiycDfgym9r82Xgdi/NCbTZsiTwcmMH2OWOI6SWI7Wx4vLkGLJgltRhxCOJdYS+MqxXW
mIKuxoRmGGxKszf2qxm9+QQnJZPKn9VEfEBxwBBAlnL/LTBXHkxpsfZZu/5YcK1KEPUXySqhg5/Q
yYezC3639N0+H7LG4nf1641ocbMrMnuFIRDc/i9l1xxUtLFgwpCLYhKM2f7ls85CO4ANRGPxw/qv
Pw9d4wH/AFj/L5t2EYteMUtM1eK2Z1jw5/Gs3kLk4F5Qnhm406cO4DUERoYAm/c15X2JU1OE8gZv
MUp8PMYQfFGns0sD3bFp80Dqo+h/JN3XclrJFgbgJ6KKHG5hBzJCQvGGUiTnzNPP154aHx/PWEI7
dK9e4Q/tVa8gGdoZ1W96Lt68sy2JNz/h6QaiXYyCuF9vA2UQS2of6AHAAS/isz/fO1WDw9a1M4Pi
bi96qkAkFNyIklaXbP5VhX0Nd13pZ/rFwEy5jxueC3rEzp/K1Wi3S/RlS4cMj50bxYzynhvcvvCY
Ifs6yXeqokwlmxSU4ycJHvYu+Z9bD6GmalDBO0Sj77HSIYdZDo3nRacUIIrjD3Z4u1sE2BOmrETj
9EePDQKyk885+R3BqxogqhPy2jKQG/QFoFCwTl9vB1UT8HyUKzQI8LFs2dfq9AnOarlp46b+2qa5
dTIx9hWjYS5yBBiDIjEgwEUk7Z+fZDqGKkRP5riD/+ARhgVB5QSxfNo4yz9uMTuXYjFBX9+rL3MR
35jsBSYmNO9zuwiLgZdfFfu9GGlGV0vtHYCkaof10BE7KVpVIqnO5I6hmK6P2gCQXJayb4WEjFgW
cYJ2ujjgSP9AD+1Xah+nGsjxS3aoVcmhsVLf8k7UsVsnGsXw73SbfoJRj4kBKgJfGpNA81U/0fVA
wALaFW+RJnW2RmUvRUkwHql+5L4z/PIqTU8LLzpT/jLkMEYs6Mkriy9uxkw3WuqE0GASuoFkCYKB
M4L17qPqMECHV41Ttlk6waHYwgHga4tyZ9JKNdglBAvEf9HNojmm6JZNbdNbvoWeXZv22TCqtsvM
HT1VQCrpQLVx9cGG74aa5wbYCI0lnb1P6HCSSqY5UyWpYu4WqACGMefvabcwCtZN7lCbYBY0hifj
GD3ixhcnAIb03esX8V1407LP8XwcZE8PZVakoaHOaLuoIDd2WNthn3rCuu8+iQuj787f9DAbPmy3
bVRDAzHm2HqfxzdJzzo0kG+3KL9vOCarZ4JiAZO6k5B+jodwLpv+fsRp6SW8YkOiQ7IfD6yiomKO
uPm/deJnAWhWuCaS0voov16exl/zjykcAn7Dkc6u4sjoIPbaNpvInCH7oSFO7qIwe7ZObje2EJHu
P9ixhjNie+7H5JvCwm7WosCJKmJwoPMN6nnNJatCcz+PrBsdcuLV5TWFgGDKSdpy87X4QrO5zIfW
htspX/WBHmRzHp42eKlk4hKwD27ZpAFm+ghJM5Qdl0ywsu9vHtelHJmMUG/90X33qeNTclKeAXfQ
Ty+0sqvWYdWCjpsVU16540qynT24NJP3o6wCkhbsDjl6NL0EcInHbpcaeoVEBdn3zDE0gsKyPGYH
+pGk+cMzxB/iyWuLVfPurU4axNhurD6ptNb8g5ZYCGuIwwwutWaysa8RcMuK036ejWMUrz+4IHNC
Pt++qyigwFlOw9oHCPFCIcpNWahRH27R8dK2WrIfmtrLSZzZNeWO7J0miyYbedayJ84wG/3uaLzr
5HZO80TRIWaUID2V4DOgL/9h2+Uaq/qvMS4NMl+slCx/broG7mYCzE335WbuGlxCYSFnfbnQnK6c
dMxQECb+5mU+ydSP9oI5J8LVPpg0Ft40uUzy86VkeYztx2rqp8Ba+7u9JIFoNDxdwc6RHMvgFQsg
m4y25k3wUddhdApeqdwsHrsLYNRxrV+oNCGvzURDHKAoWYmqqDnl6OJJSX7gN6otf1urNEFTNRYU
O8aP2UmCUsriJchaGaMWTeM9eCZstXNYjnZkSSay5I5AWKWh2VbYRZRct2zGD+1SdeDPwuxm/LDa
JyUPwjB5SRtVaRr5rmy79gRF5fZdAJ4AEC0oLeAc+DZRLKqUY/U4A+nH5bt+5HYE0OoLzAqVgeLS
R+6p8iNgTtNMkv948Y6hJyApb381H+NiPA0R7MZMqyHTpE7upv1c/90XWo2ah3axgO8qVp9ybIfD
VGFV9m5CrjZmwMOyhxS+r0WiAOpSrK0ClNWTDrPlv3uY9m2PkZAisAjFlvrmQviqWd0nQLK7cqcw
ia+6OWieKmKw5in+taY3ykF0+DJQ4x/tGJgzjHa9+yCF7xBxGlZJB4IPi5rfoKau5fiADQjCIZ0b
ejtKhhPPD2PxALKDqDwESgJQVICuGjR7wJC239sR8Yvgj6oFqjB37x5lOITMk0zkzyCUb5VvN2/i
YFWNi3gcnopavmT2ezOSc3mRe/II7/Je5xJWXoGJWkM97c3XBihgtQmV32h14UIVKHvVj/Uxtamt
h3E5sAKcGoKbA/saAL/AlEo3pR50ABxyifTLLM6sErRsnkvu1itwULpMV7LnxbRo8TJT46sc4WDs
adfDts1PdW6HwZiOutn+NMorVbWk99Gm0tmX4q1KxGOyYrSGEa5bfnORyCK2qfVv8Z+1YQuNgKi5
iRGR/e3Lw65ZRrRSvcVsJbJzF0R65OPKmXzKa2w903rFBhoPT+3SiJn3Q6W7DfaS1rGFAf7sCp2y
3iBEq5YrbOGVwZQY/k5EhNaarPasBcbU7KaMiKDY1PvLn7yuDORgVr7UyEEEyIIRfnwNlPUkH/AN
tbdbDou8T3SPwPny2DyukhkPNb/f4/O/VESApT4H3r0+p3e9xJKXk1YmaVEjXHoEPOdCvWNnus0L
hu6yLuHtjK8xWLVbF2X0aISoAJmQU6zjWSb2oD3H9SmVShQOsQwBM2zl2EyA7Pw9todd9eHlea/b
H4aeT4u2eilIQUMnkChcxoZptOEl6VtubULIPWjm/VuEinZLMwQUi1fPc0m8npSc7C808GU11u4B
RL1CODou/KB/aDI4vZka7QMPwbR2M00yBfzDZnETw7EDKzgQ5CyLl9XL4WX6YxNDNnMBI0/JNojs
Oai0uYSRJSI5ZNOe9c5IH+Ly6U15JSgqlpx8xSEJc0dW3IhH4iIhEoEOJp+1utoV6oWYhvgl2coJ
coSPbYklf56QL9h5IS3cUhBI10CNtySnoDqmm1wq/t8fDtneZdKTvOVvAGwNwcvpKF/0YAQhj9JK
2/8c6W8CzmAgd48BqhzmLRCBwtw/gIAxx30SjtJ7LjigOlDGGti3/tX5ojfH5vIUjBEl3fIZ0Hs6
SJTGywRWLYhqwP5rJthGbjqEX+flOoVZhnYv/1WJZlCNS23YWiCZXd/m3Vyr9CDVWT7PQms8YAM2
SB1yt8I/p3A1HpaKlllwAs8DlXxbRC8ew4zT4rjtft29HWypVYuJN+sh2XTH7rkVHLBq3wWB3lQL
bkQUsWn5XIGCriLZtKdqWzL2ZqtQ4zHGWCipSUBpBVE4sbLdDr8OD2fkum0g03Hv2c5iu7UvGqhj
PpBsagAoT6GXPWmUugC/qxvxlgRcGg7mXx7VpxTPuW8ZeCJuf6wHZseKxWGVmAofVf1l9QoSnm+p
fItsFkBZzj1WN8Tzano+tKWf50UiLM5PDbN0NUeZBzpRFDkMx8pyIIZAlus+2l6ix/lbulZ9tiUl
NRIFbISa1E6l0mDMPB7HnokW2dYrnEYXaYSSX7OLCJt2XSFdFdPLNDnqjUoR543h4gvuYlVM7ruW
uC3NlAtbyRatb6xte2WXlE2djV6DN+QPwradJjuf5iJRYZ1zaoVqBhXjBmeMzCGl8UD8epm+lz9p
kamaXTMsxfOZKGwZ4r3a85Jal47kvPRQ+rEZ7SBljU2OUiJB86pmn87r8D5vjWjv0Pau9U2C6Fpd
WFLuSFpZwjiNpxK7ej785MCTsf8QChmkanJP32tvmUF+mP/YfwtkIDZcR4R3kcTBv/++DlCuHg6v
215mFJjMpVFIL0P+YPX0HP2Cl+xGeweUXbqhTkEfULnsPu0KQc4e4y7v4YQn87RBRSJ5k3lHKik9
FN5vAOhf62+De+nb2EPMMWAMRWnF0Xvvrt/pZhg3fjEeOkBpPRW+LiQN1u+cdh7z7clL9Rmp0BHB
U54AjR3nTh8liWOZES+Sv/Noo8vG8sAodpxkMo2ZeGbtvbt1tW44H4TRa5CLvVfr2mU6qccfyiP+
/uBYoNFKsuPR+JxWzlA0XnzsqANUR/mfvMinDfXP+oh0cmYc+g8rqMJZ5zrK/hIHeWBqqR/EhWz+
DSZWDUpkyerapJt5h3U2RpvWQR79bnxi6mFqM2ULAEjA/Wcdcd60aXrCigesYyi/spFdtch/+9Bu
gzxjfXS1tUjGRbMhidBX3ZHi73VUsDkVyPKcx6LB3M/F5PIcGi1suZCYHG5CpGcsbryVP6xGoU2s
zK5jvFgPaP8jUAbF4t7q2W0BX2ivEwSmCZOUzuPWavN6Ls7VH+fBfG5RC1Lj+wczrwM8+qpUGJWz
hf62NlxNZircaloofZRyoghN73mhfYc8LWwt5t1r5oaQX52lu8LTTi5XnvxVSukyQ0GFGM5yE5Vv
FZ5azKUv55/dybG5h5+qPl9OpU5eMlNdzdPa66lca2UuXmZlTvqzkIaZVk4vFiiwS+2a/3T2xZ9G
p08hDWqYc/XbGr+82Ebe9QikgKoLY/9/sqniAwa2sIGOJm+nCCmr8Xg0tp91XhFXDnSaEc/f8DSk
ze9BGuFz/U7ZhRYgYYTFjc6Nh857ir2mX2RfVs3COLhVejEFeegeGbDuNNcCsgIyJr5xxVjY1Q8P
GpHrwfaJn2LgL32RZr4SuQrrxTQYHDbYz/1qFOlkHj42wzMdzS2RiyBxMf2u/gZSNRLegyhtuYBr
hOD74lhajwTZ7WjSCZgeydMhNJexvP8IgyBeIdOa5D1kX3K6hOeRnuzloyZZXnyMiwHiCCt6enSY
rt8DP0NOL8hXo9MjUbRvYJvalxEfSEPxFyyXVG1V0Aziqtl5dMSL+ar1K6RVD43J8+x5rcW2CpKp
NULZ5ybt7/656b+s0urDtblLcY7iVX/fHQ8L4Aq7z8y3w2bBXH7DOP3cKoRO9MC8nsD8YAXkS5TD
bHE3zP8eB/dWGP7eXmgFzBoZuIfDiyhZ+w4Vy9s29FbhQY+gv4ePQA6SWzZhlQmmhOah9uXu99rx
0QtA+d74Z6phl1UGNzJZYnHiN4pnRLQ8R8TvHp0hnKthyAvNdPxxAurda70ttASvZrAtZoKCoWPP
fvNfDvl0iiC57GJILn+unMm6Gqi5L9B2Q/N1UPqpKRcDn1YWYp69OUWg1H5NFdDVAEk16d/9hjsn
KEO56RSNj8FOtlzUtpaGNO7bIF88w0GgYAzkAPtwjPwqFDgVkmAkO9gg8s5CkeMD2dXqFvg9zjAv
MrGohomdE5ysx/wQlJWRevzbLNi6KiYtXauJuvhBIgC4w2relxgxYoq1xMtzlWAVbfFIkr+ltiY5
MBHyB+1y6XimPdaVLMXU8B3IigWa5ot1LGgXgl6KDFhyJGXROFp8wrd83luHHrrRl9YrUCyw5et0
AEqw+QfenANR50ZhurB43H1W05DfvEg8O8en2utqeIGJfzKDfM2Dl+9nt8SmyVSqNEeWJIMvy1wx
zRThE+bH7QaPt9wZF2q7h2Kuun5eL1efh1yVZfUeG/t+yGm/+ZS5ONDS3muusJuy6OX5lxsC50sA
hFhfpjrKx/7+4WKUsmpfegL+foAW1lo9HlvzB5Qq/2zw2xePyF1AJZhWBDKC4kVmEKDhi/6mT+V6
lBnsW2sCHJM+XWht/r9s8LlH/Vv8zbtEIf7Bo8c9ucDsZfGSb9cGmxe5RO1792LHBAWTzSdS01v4
eSs/K3Cjti3e6EQTVo9mpwN8XSPg4rAwqDWzZEBu7fsg09wnq071mTfO/m3eKj0x6xueE1NifcwS
5liGTsjsNZNkRtP01ISaMSY7NXadcrx5rf3smhqd8+4xWr3UjOfHwxAgF6abX0eEQsAuvKtyG0am
PaMiSoGIAASJ5sujFp9/IAGb+wfCHv1cF/WSfHOQTKi2tyjoF8E7iERcUmzMDlkgeJjtYNWm4dM8
9E6/OXLk99cJtbX6pnd+Pb7OPpxZ5I+2TwgB3Uuv+Hwf2ZuK/kN//nN6mTxuVJ5q7zHLdvlUGPPd
3wrfBUyv9WhFUIdizKM6dtXXsgxd1wOmrTNSln2Myh/F3vJt+5390C+Fmy2Mxp+K8wJe/6Xt6cm/
Aufo9f5OAwCOaopopmfUARh/mj4JMIYpdNeezoMKiDgHgFndizNq1RkqB0pcqMZ36nZ5VKgtVp9i
X1g/eEhvQbf90A/tnGT5tPnYPIsHtQ6a4xBiwiENOgTg8XsIgey2g/wwjhtdW+Fk/9RELr94Dg6t
P00qVaPGm5/uJ9UYwn9OH+zu8kvmbv7uyC8ABR1W1zhzF18lGZt9vzSdNArYnMsxgorO3orLWCav
Xs2wyKBd9CPvudevT6bbH8XfUtMI22Q4MPm2dE+mD9lwqi4IFZmqOKvfHEwSRX/M/7kaha+cRJm/
H43VxlLjQndKWII0GBTh6tHVCaZmYSXZoUW+jvxt0EDPBW0iWdN+Ft04RbtN6qL+1ex4yBKTp46z
Vm61f1//+F6/lj9qFkmWRMoXgvRQS3yX9dxNpig1PU0UysaEiwaCjaK2ytHlCx+0hsBzDgfMCMfA
oOaZoPVzblIv/1ze1/44+3XEVR7HrYKq7T2vp/wewvgzOFQOIKWGrpC1+oSrWx1J9i8kDz/BC6L4
eR15UM/ZXuUrSMNPPgqvDuNi25Lsw3K8iDAmAZoRMlo7aRUjLAexWSN7TgRZ4wFworOO1cyA6rL5
nItc89LHpfpyyXxvrul+087UtCUCY3Yy7+0q/dO1VxuPjrCQpQLSsHN9x2zWa+ZigDGhFDnHs3ln
vewVr203cN2/Lsu9zebxvBqebsMtENvl8TLr0WvMEOw/p+zGd4WUdwzzVB2B7SkuEuvWt55FTjre
Rv83cPCkmSeE1GVBBDFZnKJT5nFFjT0/fyhvn7PXeSNT3mtPKTFmQHLz9/u9W4RNzd4Uh+S/cEkP
T4vFzzH7c1735re/7P5zdUxWpfe8xOM66UxP1Cij4q6DU5Qp9Tbn9/n9Vt+cCSrNQ9LUn7Hd8Q5w
6Ba3UXH7eCn1c54BQ6R8sX/ZPm+u7emyR1C+Mk14j2Vxa4MWvtylDBS4aTuuC1yEODOek32xtR9H
/HdW59755IUkl2uSYy9CSjH3Xj20jznGKM1Z5bl4iim0GS6edzrIUtZ+7viUn07qpUr7zMGk1M3O
hlf11678umBvSEt60yig5B18G5nZtUb4ghXFRIjYzEtxlsjfjv9Z+SNP1/iS4xlbegVfs4APeS25
yc+ygnhVAZyfwwIefy/bIqFjaoA4ERWCaPnD2/Su04CtmIE+yweB2/nzPasLqzeYax+F4IVmxuq9
ch3cTjXm6ko5zAbMCNqaxfLXjcD35dYvOTkM7u+tohkj2tbxubbvLi23bFyhHsZIehsfi70De9hi
JHHiFkE8DnovqBlaWaih48ZBwZ1jgN3k0pipy1tsJfXGttJm1BFMlKUov1vpJFJD1WtpjM+xijBM
KRXC9is/Hv7SysRlzJx5l++cgSCWvX3xnyNV9tTLZjszuOljbyro5dbNDTHOK+KNQu/cHNNoIx11
6tHE3+1aeTTrVXqYd68BbS168t9ZtA+3B9Z9iv1N73prFYIP+4Cl0IYoYPaZP09m/1hcD050F5zK
ufSO7023COFr0Z4fGiRar/kYkrhGsxd89tLa8J1YxODZsjm7b1tsZQ6dCYY/qAVa51XikcxBrHaJ
puZuGWefJfnXYwM/sHTs8PUxwcapy2eaWYia5T3Kk9Sep9LTDRzp+vFIgGF3JX3RuS8GtdpQmXEe
jwpzDtHp/diZkFKC6u8dAWkm3ex16AsLq16t9KlMzezt5fqukEiOQ57EQGMx3MwfzjxdOU1xpGBP
vIi2tEXMjtfRHSxVnmtoeZE5NncV8qiZxEB6nG9LxHVnhedSJuL6rtDe02/LKBO6+ef54Zourg6b
27lzufY5C6zodq3JrEQe+XrzcN38ZPZJbsE7VRs3mex6mdyotO7sMw/Fa+e8+b3cksoqPuuIHZCa
ksw5cj7tV+kRO7sQ15S/4Ea5ZGomdY6vN+kpldfhodw83hqr3O+kyN08KV46ZV34Ax4jXmb9BrP0
txXGCQ1izxSiSyYdF6JFkYJOQpWRo5zlTeLxUIlFCorN23hF9uwWVeLMS0nR5fR5OxjMaoRr4x+i
0qqZZ59U38KcmRhxkSo0yu6x1p8CbZmF6mr2Jx9AoIysN1ej4WADct21i6cBceMTAEQ58HAeFuee
NzyepSoR9kWQXyZ0KtTv6SV88tLYBKFdM8qu/9hrj6PkmRIoaSDEBEE6GuoI69EVeupU/p9VIftT
gGj6/fwjlTep2S2ZpsWVTHumTT4zy2voSGuAURFjMD1FCK5vsnFtmho7LKX65t+Z+JZP1zpaXm2I
xYuAbbbE9nmi0qEI1rgn8esw07ufHEID5p6PriNW5k8WcIio9nWhXn4HvbiOJedmvo35ax4ljOjl
FwzZg11UfHce7X5zjD5ceEHQg9yoTeoteyFgp38nvyc0+WexFnZlPDeKbCyq8YYGcp2ryzwXSjfA
kAPo7v/qNprOt0ZpkRy3w3vu90ABdHYIOsfa0lOZNh2q7bBYfapckxWKRbGTOaTVbPtcTbXiwCC0
A40r8ywodA6Wkc6lAcD2luhPlICPSxr8cXXRvs1bV4WK1h1LF/2onFk0D9W65rw+g6GawWzJuXGI
s2OfiTse3XIpXNCCzvg0rkBt6V+aMK6I5YaKI2+QsI+QAWE3FFmgP6ZaEjH1+a7QDlW6NEmD2hxw
xcQ8DEqCjlUpMWCDCtFuWwHt65uSgDF1glTA8uKbPE0M46kImmHbp27N2EoDT2Ncp9FkTM95BiSu
gfydm8jCGEMX9m9ACVeAiXIYO5uQ3E9kIY26ouw5YB+oiplo7WjEgAZY/LBjwdbIGm+aq+jfTh4j
+TWYBn2ysXLxJP3AwkEyeQB7KYLiH9MpeUndeXPk3K8J0e7fLy17N5O5dHzmxIDbxFLsBVFBgdjU
72+lY2pK5ZEaduXyXYOFlTp0/28gsk8w5zTaD+i6DIm1PRkR7mMDWi1O5JJcJb3cWsGiOdvObgwl
HtenVs09XboHAKIACe6ZnFwWveWkiRk4YxCOg4RTSPPUnG3zUzaHZBg875Zvg0m5swwUUE9pld4E
ScI8cKvWxLx1KHfKSu/p/Dlfe5oWuquFszRerXW4wmra3Jtz0tNjf+7mDu37JM7eW8tq6xwm0prH
j6taf7F9MMCTGrBnNSOeGPDXxA3IjR60CWuSK3IGlv4mplYAkJQ7KYta02xntWqh4+H+IA3ujv3d
ts0T8zTpFrgSXeNlrZOfRZdCXLo0K5XuXYCbpZlT86y0XfXyu3h6T49FDmj1Gtoi5uGkWarEl50G
AF+T5i7HwSKdFXvwDgWo5Aq22F5pkh2t5d7j9cONAmGevkeX+sFh3i6umrdtusk3K1SUrm+HcrRe
JCXwQt0MXY58069LLVpdu+dcEmZXbEqlZ2IhD9pxo0jgDOJMO/Tt3ltX9FEbV8lmxvw9mldir3Ux
b3nwqGy74UKRp8QjNlArdG8e331QLtvdDo3gw94trd7Plee7f6muf9b7VjY3mpxZHH9Od6Pq4TGT
/6tu+pXaZy7/lz98lUjhrDuVSqs6e13lCCmpnp/tMHOV7PgB7GCx6ZgG3jhb1VqliWeYTjT8Tt1b
fngisuE8sH0VuafOofKwLafjSwuN7njj/SyTSHczGifxcg3UFBtxrvcQwAsIP7iwQC4BelU8gmVf
QMbLATaeQBJEAfR9aPLvS7JpEZt1TeUUOQza9hZD9C+ftO3/zkmlW+2t/nIkl1Tv7R1BHc3QIGqJ
GRBpEqTHaKmSnTVJEcEaEk33d0RBIkTvWMdAZyKf7lzBIT00dqwd4Brb+XCE3P7mrWNCcw05FPm1
0Mq1qr3JrrEGbAYNb8AGotmWh8vWnrE9Bc3U/ALi2hA5XehWNyYxUHlj8UywvrdO5oNcsxCVkjww
uAbMPWEOZAph5NFmFeJByDSgdykVpLsO+ZbmtJVPg3P9NTkn24gW0W+pBU3XEAF0RO5J9YN4pn+v
Ppc/fIyYsSE4ikbcpvdA92TL6YIwyqGdSXaxMJDumvNeKZp2y/HUJeOrvk27a10OkwI4Sw+3MppE
+fpPOb5/l3v3h3xa616a++dKtGsuU6S2xrHxd2iu00UklkJx1gaLF757jW3DvKAOBBVd2sVegD2v
4ffhy58u7cXLrD95oSg6mrfyw/GzJdDXnkkvzadx4zY04o0WUaalevVk/I8w4fix9ABsENUC79yU
OS3Hl6ZGOYW3qeUw775sOmQFo2mr+vzzLq62zYVSoIkG+FLj1MxYFGxBYtf8WGotUwa0ia9/czec
H5qAEteHWgtkID65r3FMKTQuYkvDVPiETOTI7fhxSoXOpV5m7A7bE5ajpXEjgGCK1XAm+fEaIg0g
JPf/h1IOKQ/jGM18QkDPc/+rO4rSQ6ca4zYmUv04rPFx4+9pX1do+tqMr0YCSeDd6gU6Nzv/bzQY
zZLVE52u9sL9/PhGG2HXtANTg9XmJHrJJCbdiXeZrhtK8liZ4fNmCX/Jnt/dAa1UOj2zAUZ9uBrO
9P4uBfeKalF4mPM097BP9kmhrp2kkUZNOL0nkkPXzKk4yffQNBsry/QIOQ7NQ/bI7TdISUa0WZE8
bvHOjiFHaAeHr4HNc/Xk+OpAqC0ncBf4wlvcJ7XRzldA4wDa74AHxOhGweKetubdAwXYgGoHxh/Z
lZR7xz0ug3DMxvz0ZWDNAI4hCdi76XU3tNOQBPKpl3j8NpLfRxlPj0yWJTm3UAKqMbzJsKdzUO/l
ON8zChycEzGmMU++rtG6VRQUetpXja9so5g6vT1aCGcvNwEYjjdxILZkG6Gb/7XGIzAGsq8CsPoS
r7vZNkicG/QN7Smd3DHGSMVH5AbGxDHMZ+sc5RL6DG5Zo7HJ8TM0HJEwuML6e+0Kagrk3TwiRISu
x5IeLdB5CmzfPSbFtDSAabPanDqJeNDItwV7Cp/W0bgxrPxsfPdB31Mi87YFvjdcD8LFvqDWzT+W
fhyUcX6oQ1j17JBi9AnzaY5cInBFT9/T29gKHabR7rgIk246LjLetFuD66AkswHa5ZmesS4AC/QB
A+ED2Ml6uCbc1xpTnxduQdzmVbgVT44C2hVZyZDOd9y7k2Y5lcE3KPqKxIRH61+5JgCGHYTqjkr0
/49WGA3BF+te+tOMjC61lVhm15z1psksHuFLdY9v1JaFEdT/fzD6wO9S8jS+CD37vx2eBhi0GpHP
3KYxuPvxhgX+K2R6XYEh+CEugaub0aJPTd1ssc2y1Pcazkfn5jyZDS2GwIsNVJWyFxDW+eZR4hXV
6pB4PuKc5LCWnA7/VqbxA+WUQBq9NhF5OsGXkUuQpyGYe6Y04pPpIJD7Yhwy20amqEHqdKpPk0Vv
Plg4HLaYZtW09F1FxKRw0xw/FAhm9ubRlwH7D2E4EtJeTx3Fpp2JN74Xt6pvQ1hnNHK8ZS+IQSSB
JZcC5hUdu3dAriBjveAnj9UYc6HpVhqz1D+N2vMhkQVhEln8nvg1ulp9gW9iWJhpUhFH8QFTSu5f
y6fw+6xdwAE4a47fE4z9Nue/pPBUGPy/Uq6tXTsEw1PqFTzt0i9Jdn0nUtkFlh3gK/3EsCiUCI67
GFYtkCAt8AlyE1t7LyP7XGhCjyM47s2/ln72KtUtOSM90Ifx7NxZM3wbMW/LiAy0RXdPMJBiHpxx
qQ9+RqtEqu4oU67RO1rpuCOPJGg3Ydbi1WzSVeObCWQM0BXYuzIPFeDbEg+GpbToQiFPRhLYeWHN
AnGKVPKMxtla30aywD4Gagpnx1irnUGIYepqvx6ax+T6TVkXZzOwVkIghPt4U8gHYkOaafIxaW+/
8/1yf+rotQleNp9ZweXmaKoJ85nWoZPv73TjB9mUinW/0jWRnjdULxEdsabK0tmPFSQ4XWJzOi9g
SgzOJsTaYsUkfsF9eO6HZkkoDCG91Dp1SI0JhfmQNimu4mOybMyiZfvc26ZzeYBz5iUMTqokWDOt
cd9hnsyFLVTu5PAn361Pkh02tfEKNa6tMyPbzDa3qRaDZ2J4ky5lTt7jo8kDTUNFkAgVJgKf65bQ
OYRnviH93TAfS0kh0qGuYx7ckajWDpM8Liuea+s+IkiUopSH6Yi3BUJDwMF6swrFe41WqZSySEyq
IPkc0kAsVR2muZR9kgVeMEKwSJwak/6VFrUH43Sqpmuheo05ukqvndac/g23UJsSlSJdhLhiWZtn
/nA0aZyG2werRAw4Nomrt8Iu0yRNpyP5kyWK1WNn5pr3ptY17okZs0lM012bRPeDljzuij33Vgx6
9cMgQ7n140xdk/LQ1gafhFPB3jegWZE4/7fkGvI0soazl+u3Nl62vXsB9L2/lZG9Aq4sMMqSq4sA
x6MbHmKuCf6/czHYndpz8cWY6fKybjlZqZ72IL5FZfr12l04aZVANOudkeUnj8YkuTevCNAREc7+
KGBlYta1s/1VZ0q3RLseHYBjruFEyAOPzhyKqgXJ5iLZp3KFXqHuxJWL88pE7jkMjeL/yQT8LR5R
kBq3tm5A9WP353+3eu47SG7uySvKkD0u6h8k+EMisXdqka99X/Zq1v1Opnuwc0MyPv0p4FUtbX5D
7OTarBlGzMjahJh2iOfdU3v1R10NW1WhqObu/8N0Xn028m1g6Yqs0v000y383FI7bmg05nRYvgfd
A5zFRvD3oNti0Abc54qWP2e2EZnB5PHYLTi2gM0kR4XWtPdPgfnsTB8tXivdwhOBRdHxKVQgy+4t
rXQ3HdkXCNpHOL+lNI2warS8FA7Kg6CIvo92nXkv01ol2eatGXIgYLwUQeqx4mkbmuVM90luWiy5
BPWtaqSZpYeuBZ8sHwpvYdZEbunt/KZrcQR0AfSad30ulxoysjGekQh1doqTtLdPcq8WanLuFtvL
1vUtxNINYmM1rf1zRPDmt6gdXDfay4fdoyk5Uwb6qmEhWIgvhpiEIVCnA8XO2NHqXH3CVsVaQt4I
5K1tGFwBxBOYs48sN4TM4B7kwPee3T9bBSr3rUtatOqt5Bztq0k/5CXrVhXPDyar8hR8GQizPq2q
QSusNtgGKUuv7dYGGQvI5DAgwiiEoMfsqR/+QvCwfD1jgp79ZXfazT4yJhxs3wx3y0OGBXGtc+sz
iWrv6aTPnFFoKA93HKN2TjTJ0Y+44+CqiOqLdNI7BuzFAMjVmRnURa3M9lqBtkoruFWqpteV/uJX
iQ3DAhUYjA+OBkELpWvI8TUtJSsUmauVDGLR5GwWFR8Wz6seVDvrGqTDMFyvtnefJe9vcg/UpjsF
6UUzCDSvhrtUAexxBLHf78Mnml3LXTY2HyH2lZxopvSPq/YuXfzi7ZFpu6RKs0f4gJWrCdN53fin
yTVIPht7hBoP1zk64K9l+qVJff9KoUPaM+lcuxVrYtY2FGgThjWSNqr0K/tnaD+iKVB6m/4Qrq2f
3cvhMxTLWae0zp4nQ0UvDjYa496yW7PowwRXjEvHQXFeqrzshoNj0zFN6GVxPNcW5HYUwq3QEwWR
iJWk4OpTfH04qmwyDM9lq+xInsmPrOSWko68+1TpLvb9A/Dfv+Ho8mQsjaGnrVvbuvwM2Yaog8gT
1Wy6fP/2WBmtvu5wp4QtC086Vmb8SzEpHB5Sx+SC61yTHN8TcToyYa07kno78hpLalnmjuqMRT/Y
W5wNKLc8DLg99PNEKo70b0vJpAMoEYeHT7NBtAuL+B5NOqw9uDJrhtpRygcD/rzJuPa1kT69E7i+
hfMJ92pAwsQpVXNVQuIqONu4v53T7ji6jlCiH8t/pxeI7cx34a1kz9/S/ONtCHapTOrSt9Jo2H3t
OqFurj29CSfIEmmmg+dDLvRi/vxgSD/7W7+Nr0H7+s1P2f2t9SEkMAGH5aA8DBdNSTnS5qID3qiR
CoZnZD5TbIDzgJhNv48P8x/Iud2L3iPviwEDRl+df1n/8Lt4LGFfX4PRy3SkiPDSa4PM26ofnta1
lX/O/iZz9cLT7ffwDNcyIc7wYx5bHhV/qsbXYcC8/9rmkFLqvJxgIrY/WvhZimVmMq4xuX3W3sp/
AV7TEe9+UE3Wo1pwcDdHXwLw8dhuIYwJE3gQ/5R8M2+zTq2zfcoD9k2es3Ozo5BQZGRKxJeSwpdu
/WnIReEFPke3OaN2fYSh+NjKmV85Rw0IHBy4a1xpxM7auS/YRbNcA3KddER2Ceyhpc1cerNZouKv
zQ811tNpZwRv6EU2Htj3kMy2DyWqyvdmAK4c6/j/41kvd+jleI5WI5hin5EZJ+Nbc3VITmW2iM3s
tM0QPX/qlTbtdal1LsfVdUoQWjFJJSGfZBUtp8hf3guYjq+ZdSsL+rNsbSgg6VLtWwthVLVHNbkU
wekFTLMB0ZV5QhBRyxwi1Cbmpfrz06N5JZgkceloKi9as2lSKa9ZATydcsNLtmeolT90pzTUb717
dYAKWFsPyGJNDUryuruhmUeCGBzEdHWtS1OEy9GC7cxRvNV/2uAfpgZk1vHUlXLX+vbxXK7rjV6g
bHgozgeFBa3dOt2vW7G5uyelSZKtNs9mjlLvq/6+kWWwLZjPdVWb8MmVS2fPHqLWoutjepGt9v1+
xSbc9LdVho70ok1NGMDpb1WM5A3UGdEl+30T8h3+fTeOA3lt3hpTcjjRIUEQ19GaTqL1j7V/zSRa
2Wgi8B5GDMV7Q4v9knFQeFowX9CKlaJhL0Gp+voQBYoxa8QF4Geay0TncwNTZZqJqFUCMXpMBQCz
qi5ulJlENtVc+wbq7BzmSOWXojeEbSZ9hXYp61soA2mZQFHC4YKOwvduG/PgPxyWDrSBj63SpJd6
oMSASv8WH2o+bhvtg3sZX8E6Sa8xcGKB0gzEhvVyW0SVXbx9AvIJGpkXcwuQj1PjTndiFkN97D6P
s6CKXVE6DoGQCanCMpr93fuLGlPYIFRha7LMhJHDBfyPpTNrUlQLgvAvMkIFAV9ZBETFfXsxxFYE
XBBRxF9/v3Ju9Cw9jq1yOEtVVmYW9RtKLxMIgZ0VTW5GSvAWFiQs3SKifIV/Fwylq1chmKWtCXES
4CXCgOgT4UF0Z7teA/PCW0OD38a6ztSwEIaytMFRZ/yFQXbhpENzASsILimeMLPX9LmHtwoPu3O4
/NGQcHE96qN6QxGNyvkuhu4ubQPZWpp7cmZUbWLAFpFBU2hC4FZ2UMiazaNwEHk7zH8RPAsB0C5P
LRRHq90YFbVH8xMEnUtIqCDzdNZi296+TrIBUHOjAvqZYBO3fNgAtBMWQWBw5+C7bxKsVqshZfwH
expOfhsGA005tTqcL/aINGRrCuUgrhwq0/AKaWzQvx2RWSLKwEKU3oDc3BZ1JxNzLsYiGSj9asyn
pGQMXbO9p3oobIjKJoxEoQG594Zp2xmWx+ZaWedIG98h4HWnz80LfS+vO2qDUKJKgJQOtU5BvPQT
R6NCM6CVNQE3L/PGgRuKyug1pW0FDhJ0KTbfES9a6NTDKV1blKbbh/sBVqjOlvGHCgoUA2kWDLcz
vgEEwgMOj60OJStx0KG0Abs3StSK+NDauALDw8uYNG6q1CiH7AdyFEgIKMxs1b4fy1ka0ZqC4wAd
/dOqlpJWdUa096Vh+PoeNj2tp/erAQUB+yINLXpdsHWARGoNQongOh924le9l9/ufSx9ysYFAxeP
q2+EOF7AyTlefVNi++l5TGAM0g5feFZCr8QIh2DgyFjvPH3yXqqHjzUuA2jzE2z7lEE1SjfdwNgU
EfVa6mRDNSyclvNe5MfvkH6l/XdfnWMG5RQhByRqO+Ckzqjt/zRb5EUp0cQfXC+V1ObrkNTh0A77
mv1FD8gOacNOsHcqais9qet6/R1R/+3sKPc5yQK6lZcsdn6K/ypMa/xV2sMWOCsFZfxJxjAW6XtM
QfVswZ2ckiaMKQwS7DVGt6CxLOnb1w3OoTZWpvRpRKJh6xY9wGzxlrrY1Lx3AxaL+CF8VvmqsaB1
O/SSLfspIB5t3d7Usfu1b5ix39wo0w9Vtyne9wttoIzuw4t4Pgnw2Vl//Xi721CccV972E7sCGJz
81098fMiZj09Bo95jigNFd0Jx3mwlQeGY3jTzuIjBXsH84F6+HJ3+G29e80XOiyHbbURyWYXW3rU
3JxHKU3G4eIjCeu1s97r07tRhAQLJ/abXd1H//MH3dlw17EHEAmiJdkbEgUietbzuuJzit0LAn73
4qdzmsb2ttHZwjLX6TgCDBB7WAaIXjbsOjj4YciFtwEZmiBnZ+sH/d38NdEWKFL1KweJGxCxKv//
JFgUXyvDxhbXKzwkpnj0cEKIzwjH9RNokScgz8KE5wqWTLxnRU8zmmc4iOnOw371aMVKrrGzM4LA
lgm8LJY2CPKBdHa/igD4PsBw4YdcG+9IM0LAArDKH8ANYon7MkgkfcIA6EC9wcNQ35lHaI9W6ezP
JqUDSNTW4QD3nAITCj6QPoGw2lwNRHSu7GX9/QlQA6WB4Bu7ot7aAFDisdRaUrRY4msLLLpNoK0L
csoiwRdt5+Ei4ap2F9s0aDyeGMnBiObzSXMzkkuwEO4IfDIxVoObYlKsB44x+MzJMA+6zq6n2coo
jVRf43HdevdBG+W1uSfvvjJUoZjcvBxrNoOpRxXaycDlMr5yRzVXdAG1EY3y5K7VcS7m6m0eMz4g
l27i1OoTfFljzNn4yCA7EtnPxQQu2gouCPgErgSMCBIncJ5AxPAQgWHkfzGFBnbEboGhl9LFg5tQ
WcuXuV4uJ/+qRtgiUMwxrL+4R0RrL2qzAso8uwDtgJlixySojPjQSWpJCM3fLQZIEn880oB5vwGd
IG0SOPZSgTIoZAO1arbg0gesSMx5AoT7CQx2mYZTCqDEq/wQUcBN2YlhiJE5AGPwofHkYYEpwFIy
JUBKxx+gFAEqvjxnGUi9SABEol8TAac10Zy/ExRKyhfcZUAnwDTI6kAd4uFS4dUtWQ8JPDAJESav
f7bCSBA1jGnArhNSYfrbArdiQeIexoKkM9dd+ZR8bgAUg6mhc7NQY3O1bKM7xEyNQ5NCANX78x/G
abBxoPfvMw+4ifyyB5B7PukTZcvoDLJnD+J8ipYMhPfXr/i8hup7u3tp3lfgO2Km/gRuw14kMhg1
mRRvp2lXNizM3m5Q0sP26nYdbEroBS/jgijWevVWhbk5aHaXqgHIaY9wzpGNccuBT7G1xg0FfZZN
uEUHFmIdGgyRV5CbP0ec0o97r9O1WzW6EPuBatjwH3CxYocQicSCM4X45vIHPJK27c8atktsIDod
P24ODjg5Tjb4qJLCkEhHgAcp9ARWxtXfMU2o9YXaahfSzs959lSfBQKk/TBDmUCA4QB8dLEA4RL8
XsoKwjeGeIMnHomQ2A3Fiye1X5Y0OvGIpsN0hnHQ4GJqhpxIrs1R8f3OnA43F2aXyhkdH4lVP0T/
Rg+LFwOvp9zixzmTCV/uCEduG053AmIsCboJxFzpKUZAjHoMyutPXVZs1COaDSi1Dxp2W0/V5k9Y
2vSORLABY7H4q5cd6HP4NyiiXkMVRrvdGj89lNeFTVcplTvDNOFn9jod/VrSd+i+wA4FDnbFhIGy
BUt2QhvSAoqDRyM+xEyNtgmplvB0Gn/cKoUbQwRITyYvg5/Davl4mZsHugM1wseZwkZL7SZ+RnEj
dmnYssOoFGYKXQ40qgXEuT7wlGi6//CjPJ8I5DpoG/FeowIh2R+pZvlyISA9dDSmfSSx0JnAnWA5
YL+EWZPMedXf9fRF7t0C2tmT1LagfEaGn0ftcWfUoNoDqAiLlnK3bJiogHzVvwVNv7Hobo3Zu38J
NBvvpWFMJFSNkoA3bUOjKl1iX0g7HPy0pdtcMKoUzSaS9l6XLhVdW6P+Rz8TqKjUHshF6kGWjhrZ
ur5DqfBwh1XAP+jNWgRnxVcTIKMm7Lg9ZyesKISN6gdHADxtHHQ/8aKkdAdhr5ae1PfSxfsXRRAL
+GzXKAygXongsYJZZn9pPSNsqoBV2TJ6LMn2HkSXOmsG+WznobfFaQL6NwI9kpTXp5/XXkMZotgh
BsLIVmKu0Tu4/o7A2DUG1VgbdIbfSZvu2yeVIbmu72ttoA1yToLS00cfb4r/Y18JnggkOt5jogBj
fDHswobTy73YPa+UYTz4Tl7r1zobGDMtNJA+H/RhMmhNVBuzbk9f1KEyfNPotDXJT881j4ex/1g3
Q3H4bI2aG+7XVB1DwNs0eDsskyaPRQvNWiFdGZEx4uh4nWQTbBcJvPJZB4oeDlBgrFKBSMc43f4K
/5QLEPHA1/F3/psrhcdEkS1xMYHyd15nuPM+fX14wQmA2/9aq6E+pOZ2aM++o89U/SOM38TDZNhF
NUb7rmm2+HjnWTq7DzHB5JJls2UH8ARJ4+yiRNYCyoO9iQgDJqf7wlgq6YOPM2CU57x4kkxkYYjt
Kx9mXASZWwbJEa8rRjYPLqvmJg/gLo+UEfxZztzM7U7fxMvGGL8oTLQ4ivg57LKiYnWlNvIJuDDW
0odbyE3kbzkaELZR5JQLv3NU0E3AQuJkwe+iMocZ6iTvYQxrd/DVSvna+bxe0HAMQtICzJ0/PcM2
2AAzlurDhhrofPuE+fbX0t3rvNNv916Dys73HwZuchm11/pkF7b6WtjYqqEWpsvET3wt1CeSHaA+
44XoWhYw7r+xJ2TQCIo7DuxZp+NeB6UDKMKx0fRjbo1hFxy6RIV4+UEv7j8WTLXg2u8Q5qvOncZa
uJ5idHqhaTeGtkOukhrR3ZVjWjzZulY8jMGPEyY1j/gfDxo14wJSy558446RxlDcTCicX8b075Vq
pYQA1J9p38aR2WXTunm4u7NxFc51cB59+5mvu3Xv6t/9Xai7KGwdoIaeOmuH737uNH1lqA2abD/x
gCwkyL3ELZlqDedMdYSTDttULPDwCqVK0mNmuND1rAoXOimISVGWIj5nDCA54LjguVRh+TMHKBdg
UwIA+nvMUb2YEs9hJ8E76IQr9H7p7XrJAMJ43wgbQy18n27LB4h7eFuqoTFTJhkrWp3d1/qCfXXw
ndakJk1+d0b56hapG32aDLOFNi5JxM8zJucWhQ9kV+mpzn4P+kCMgeoK99gYyRPmxiNjkwx1Vkd7
o7KFnJlFeExzRaTFQLFfetnF3nuQjnPUYLRW+4V/MSe+xKpdp/BUNt4dUaWsd9l0vqPmrDlj25nF
fsykyXxafIS3fWOiHSoCbwKd/XmkT+4DMtj7QA0rboxqs5Xgr0Zo6namJACe5qub7kgbyzrH0DaA
w4Vyk54qBO0SAX7AjOXWt+YSE+KVbb8RyLWdKJP8hd57OeA0TKHxzZeGaI0ZHWQx2NrTKHKmUVJp
9wElgG4puTBlbsDnTEUCb1l+crO5tICOLm4RyGzvjBBkDPMV+6yvjOpxPW771/Vnqmybs5LNrzPU
hyhZzO6wy9+ZLxOtOzHCt1M6TC1TwvGvi0u9nQwS/9uXLw4U/7LfhfH4MbiMHn42fvhqr8uEzPzS
0YetSYctDJb9rBrfvCZ3vex/3abfYU9uz5rh83BeJoOvy0APSs67sl/2ZfIgtOqBoPUROwySeTra
hXeWZYdPJ7VbXFV+lASCtqHOxlxiz3fF5a6F/TWxHVsii+u3JGVTxBKR6f6kmR0SYyobgDSE+k0Z
NZI6WD2SJf22HsnNiKmJecWAVThJQqeBbgaSL33CFXqciSKQEiclfIzqqTBQMeO38OFa8A53Lhgh
d4OOGtwNvmDtJWyvkDh7uBH//1uoJaRNZCNyj2Sj00elR8rpyIYjC1YbMFqcCckgG7RDNfww1pnf
Yck3e23GV35fpph0+S0H0Yt98Yye1lN7T//pC0jS7jVctadYdJj1Xjwmz0/G6SgdyT3VJ7SjGnYm
CgedMmks9KEceu0wPbVn0HV5bxijUD4KjtjMReYhJzIbFznKUDZ05jBHRzy5LsqogZBZHyVDjQXU
/s2pOiz7sW/MZM9tDK++0lf66VQ5Ffv3Mv67zqtBw23adBHlq+1dnLaX9vMhRidBDB7poWYzZ3DS
rMJEfG51+s8B0MEg87vDryuR8NuLpQMfXBeqBu1x86+52Q3odQEAd17JPkuN3n4jh0y2DDhuF5gX
XLciLa/oe3RFfindWl/755546rnf4tE2wmvWBWl1p1Dmh8VK89tjOWvVTcxGxATzjEFOYPadPA4G
kOiB2Rwoo3io/SHjiReXlfbHCTkF3QJDwkufW9oZaUBwXXYlHrqtVEi/7DBNPxk81hr6gJnsGt++
bOHPAbT7QTX4Lm/T89O8zs/TZG6EzbUWXglZdAKD3MNPkEHW/Mz9d60VbhoYEhM3YtZCGqDZF+4S
9CzdeSYjLXFv3Mar35rWG4Cb2MzZWiVmYEPlFGsFBCtB5bZAV/EtxtYaUfwILa5QCag+auxPigUr
Q5fCCmahB6Ai8q7X3jh9aTBNc3J+WgmgLhF9nGfaxtjkqw7ZRnCLLhGgTLU5R+WVZincFXDJtUaO
sG8cPwzhff1l7l0H14Huynz+Oorz6FFVCOqgMe7K14Y+K1WUL8701rv1834aKPvUaw5uUx2XGbCH
v6dqXf/0023acPV+PK5sGc3Yf7N/lH1tcOHQ2w3Y1udMCXYJeluhhV0Ymzex0nvVwKCOQuDifow5
SvAXv4EsE0xxqFCOQWB77ZMwQXbIAh3pM+5Qg+/ggaNfRpFIOzXW2CmkaNlJ71IS2dbgPX/CqbhO
qz3FXHSm1b6xfiLrFZYTrwMF5EfR4vbJbixRfnMGhBw2Fo1FSToT1gcCv/MS9cxapkgddheNZT3+
cjZeVnKwpU2Z8Pza/WnjNpH5keGOgfzlwGmO23NNxQ08DgpKcDRLXYOyw6zvrN7Rvc+nG3KbKcu/
0eaCAgt+A8L0FOTYwWIS9ISFA0QDja0N2e7bA04l+iCpJT4SwCSkKwKoQW5XMCuF7Sm04lcfOqK1
xiICWMXgJYgI/uAMPffxkjwN6LONAwcuVvQtsjsENXA4oHjMyQEMFSNDs322eBKJA5WVJiUW0qbJ
bVNgqf9TlotAD+AWZPtlU0kAEldSK4+Ya6htEYYIUNK7D+fzljkPWyDs/I3i2H4OAdtic2rYx7ub
E3F2e8OruQTE6phr0B6YLDR6JIZJ53dzjREp1CseF8IqnDgYmh1wsJY/OXX8v9xe4pEI3RvCNwTP
tvtwwMBwFCbpVuxw/XKWy6WQdrGRBu5ZZ+bSsJbL9iRZ6jJqGhQru1zD2rJw1AHJmU4bFu2yBFnJ
YU3J3bhheNvhreUjZKbQgX3dpysabyNG2vCYbT4l6RNkXuHVsvdZWxDJ1J7PQ0k2j3nkTt/R2Z5K
JAti5gE2unOMT8yhoFvYlx+EqdcIlDmDABNu3TC3whGl36+7Lu3tkxGc88mIEX+wYWweS+9qMbJP
c7uVEaj7a83iu2Xt/qF95OM8waMvfDCMgLGZfbnhnJDw7Y0l6pW5w6aMmUFsuuPVYDA+zgEwrPl0
zqBsyQm5tGVl/k3Qy1mVuSSTN1/mKbEnO2cZvCCvLZ8OKNvTu5ohpvh3ax5CkVrz04q95V2XlE+h
qfHXy1mXzEbwuMo8TV6MFt1x/gfExGW6JheSIz2STh4Ag0f6EBC2Xgn/jrE5ns63zI4PmBcMVZ6R
mBFcTRqfmn9LbrwZCcEVnhJEw4jJCkVe2hHQRB1uHFg1F8W0owgGALcGwwdERFhOhCGQKkIuSN6I
4/k4AtcAB3P3pHE87WmWADQ/eNFwI4NposJPb82ak5avmFQGeQr/DsGJBu+B0F0Sj8gbroXwIwkb
pfeHK2vzaSpEtbW1pUltj5LILzyvLYhXeNPxtYPv+Y9QfoGijhYWNpV0lIg+MHAj1rlM2RdECYzy
4VhIBMPMAR6VK2NyScBVwATFOBvMVdyiyU4YT3lNET9ghgGbtIbgB0ID0b+y1rC0GT98qBwSHF4F
qBWqJ7MNyhlzR1aCMP/xNgU4RZLMI4grGSQwEmZl1wxlpBvWUQILweK73CwcPwicuOqhgIig1qwo
IQAx5Axkzi0TomIVJL2KV+TtnR1O4SqOaW+umM9JHkzvBophApXKRYK++cK4FqKxYPRpz/AFv0eA
wW6G54ZF+5D/LyBxQkojXPTL60JFS+H+p5Zc5UMo2hQXYDv3umuB5hukjYIzSxpCjMkEhXQLgxmA
VLIO4Hc2Lmi0W+4tE/fOfwtrcyKlBdERNAiCmuaCU9RMIKhj/wotRdiZEHzNqLaY84EuoDB5PJ86
ikQIU9r01wuF7y8TgBv7by6D/AIHwM1m14YwxkXTNpAYKKXIjCeSuqyP8GCKubqnhtsypD+htifH
+qLOPV6Qs7E98S6IA7khxxJknSUEGEnw3JD3YPIJLZv//JhTmTA0/jCjI7ZCVGyT4Mw0SiXgJd+6
8Dqo4/kt0AjrkmqM1FJgdKPFdajPQkBgQ5Vn6CZrH5MtvnDJ5exp8iNCBGTFQDP8bcfCafflf2Rg
v7xwh8lDk8BxQ6bPUcoM8oU7pyV7D2MH5wi/joJ3psMbs41CCnu4fBYc6oQoOYRGO0RMjJhAuPnU
ttiaJVkTzQbuIb/HpVIA98qKyCPIJoAMSaoN7ve/PUEmlMKMEL2Q8ONFnSRNFoRsjTJYooo+bX1g
iMMoQgokAIAKQQ4iZB8e9ZBORN4dAY+QkncA4fJzcJ05sISiLYtEdhgIQlwxJEeblaXRHadByYfC
BqiDABx4UQMfSn1FUBXui72VMxv2fu9MDNCe0MaCtR5hN4knfJRwe6jXshB0Rltui/B2ZY4/PcNB
icKsf3oKuKsMk2hRpCql8WoIkWC4Qx/xX1CThXV4GUDcRp8hz2z2NfluLVxC+TdSRtj4BJbncTZt
lP03iUzdQ//5rQJUo/V9fOFch0bCDGG505hIHRWNYHcfFHfv0e7FXeeKsUba0zueAUoHnPGA82fv
YiHMQL5IUW6AYrR7j7h/R7dcmVgE5Xd6ueJzaTcg79FtdXbLvSzjP/3GzUtVr0A+xw3lkbNn0CcN
aBkUJUewi8UEznzEXMnDRMGv8VotkGtPUwQGNQiIntabfQNjCgIaiGwtrDPw1aKDzRn2I0UHEkwK
GJyQNFalwniA2UT2/O5TkgPY6jqHh62AabVchTZNd9q0J8OC+mHuofHngCdaJR2TnZdIh5SxCKY0
EoqdKaT06RSsXhhMRKyoGzCtYfHNOa/bHAUse1m10/k7ik2/Xjyt+ZxVAvQkDQc6nh/z9KOcq08T
Pjw2D/6YF/RpOm3O51Pivv5UngLoZ/G+x/nFZhGxk3sITlntZ2sOM8U6NsC5cWYc/jsrpqSxe476
4/z3OlREPcBeNghhUtLWwPO/3jR25g9rGrLuFGoZdJINpYpBqNEZoOZnQj7dOaGGnE5N5iOxyY+D
yVYDHfKnwSCYZTeHg8hvkegJs77ZlyjFGCKzgCqJ6zabnZTIpAAlNvhyQlMStec4FjkwO+VIlpoe
TkQcU1AfHTlV5HQThVYcCLuTk46TVeR+LGWqxh8o/vAh6D7yHkiUjJYOsACmpSecxTWdQDmCZEcS
ax+p82GkJXoOdtwOXEAkE/zIBflPxXFDWYVRhAuH5AKCgiOFUqFdSGQpAjhsJDkKYXywuWcQkku4
jxhaY5MkaieU0txtqSgLYiEsdujQfLwtfQ/YnRAQ/gSDV7YNlJjsdzIuv4khoUzTJbTk/djYuAUX
nx6q/vcAw/ZFuU9UajIjUmAlNh+ewC5OXiA7s0i2RFyFhuBHM2/xsSQp4OCi1AnBJ6bWKeRpbpkj
cChaLGGfgFRJH2B4rhCzBf/iBnJiQs41I1khQCSUQ+UwEST0n/BHuKTkATzG9SCsULkT3Nl9F0GW
6JU+MHuvkCw1tFEIxqAiC2oJjRfARmIk2dB+8As/L6gmiCaHCFtcKDNk5wrmKWm/YM6Jw26OXQIV
YmBXgOoHpIvHAtasfZ3kiAAyZPgScAmELhz6F91k0JT3r+SH3V45w5kQKJh6a180OBwZ3FNRonI6
kKaQ8YP+I1fqSwVSatRw634LnLOrR5frmUDjLfLEB32hziEA+vCHvAwNpMVmIvxj9gIauBJ7yRp4
8nKSw4lsqGKQJSLD6YCwFvTCz8GMKxgFDyImykRE9LLs6YD120U4IYY6WYL0JJFXoAgY/DB6pqs0
65LweAcPQtQVUiugLkYxl2Zt3DS6MnHnNfeKCKfDbWbLw8lL4C+ZNRlrTXa7p9sJBBOX/W/no1ni
sZvNKcNLcv1c05RDymU0QQMxk4EAQG3Y1cb87RZseQYL9e52R6qfUBd7BxduphQNEgcyPsWADyP1
YzVTG+MDA6pLtRmkzcbABGidLh7AGnHQZFUR9TDGss/JakN9wWtTCx5BMmAvFuQgsdhf84DO26ts
cQYjlyoJn33IiDNj4NgFwrNgZ+CaSfuYR7KvCO4v3miIg5kEMrO+gIVEwmwBpA3/hAXxlCZLsP9l
T+D0AY7+gvtCB2cdXEIay1DyMDiy/90MjgkPRJCiQ7wQCEp0KtQuf/WkBvniEw8s2b3xpfMoo8CZ
p7pPdMDM46gHNadgI8GrgWoGqwoKB6/edfDuGyDtX0GBMjCQYlVEVLQAGjvAdx/UUrI6jP7HvxKu
y0ZFNiKNkiDMsH2UY8EJiGMogFCtZAIS2rllJK5jJU5cjjamuBqVnFq0sQPg0Kdl0LXKICNWYfcP
zzOpOmA40ieHYS8/9yjR8760aIM4gN8PCp4PjoT8+/jAF5JOxVLIUgaXDQB+H2OMKRjj4ox32IP1
+KaO250mfcRa6ArhKnYCYTxx5g7wc+DUgzoGFvBbJ8xtBge+u0gefokNG2bsiGpPD6rhzcZO7YcA
0/9P1nXMEpFmWZxyUPd5opD/OVkJXeE3bKEq8jrCEBB2iMj8vmRiEpSy1VPNEYKFVE1EfENc/m/G
wXvm6Rw2vKVsqHLoSPrF/shHgmDgSkwnYibBn+UlvgT6FarZK/mDfJo3JTkwEXZ76HKwLuQEFhaI
fDZuHujyFyKZrBikj/3bjCoAinHqxiQHEtntxvIqUjh8026Id2IsjTEUaCYbICo6sRWTbtMY4d6l
YoWx0eg/V4KUUVe0sbEhnizZDSivM+4ApLI+paAkqwrYx2JRIxhgbzkz8YSEQ1whXIt/JScoz1yX
HMJstGwlAk8Ia0QKZMQO0IZUtimKMZT6cl6ZqGgEJkURUIpmhDjEKGeewW4xVFCxUVqhBfNKcFne
93hfPGEnuCmVFdY1t13KnJTzwfwpNv6KjhRtIdFpN8vYfLwSqQNtj/jE0GkEt4TDDYlstfuTNd+l
JfgOaIAwMV+1RjBDL6vbqsR+tevcUxoRWFC2kfTrzn2YvGw+jz6FbED01xUdBfTyDv3izRKpzvgF
l1VWHSxKav/ih4bbBiZ4qMUozCSuMlU3CtuQ+gdTlogSqgQGLU0y+LeD+VaXOjutWnR6iYt9HmDY
LbyIMTDf5dSSXkAuN2pJZBWjL4K4alTSgj0LEAYFBXYGCWaDwkV4cmjIrgGBlsIlpUv+VqhYX/tY
NWIq2Fl1VjpamLbz9p8ISeotfJcyfM/wkSRGwUwG7exC/Rf6fm0iXp2r4xPT4RrEO7VU/H0wrfn9
gvr4af7Prse1pvyFx3zDuv5Cy4Em3DSfx+v2jGUBTr5EN4tiI4xrWN8nzDfxS8Nf83u2X1i+KJbS
sksyYrbFl4DSGLnAncSqVgSxF/N1giuEewFG7OcD1BTx8sS/72Pyuc+H6mNeyp/zD7BdbL3Detvm
wjAwJqAH5i7E25P3UzD5B8lFLDDnNQlhWnCecFYgm1Skx0Qbfh0E61OzljYePO/yswF/7Jt4RLKf
YV66bKxxt2scMEnnKbixw+3EQfwBS+cr+Xbp8C32NTwJg3Q+PPTPG740lU2Tgw8weGGp5Mn49+yk
2UyjYWOq89VdvikUswHBDpsS+DgPm24QOMRA4MeBZPCEelFgniGNG4Sa9BsjPnf7Kp1t8XyBAI3S
UOyhIU6KpynqBhjYuKtAqILeVOPOQGb+7DHa0GtKMmPdft7c76Wnp4MbPWLrHv9bUSAhwG65KAKy
2y8/43Uw8BE6psVPlSx8Royx+g1JhTsisk7cucQj97zWxH3JpBkWJnj8Em7P04Lw1YQVDflfFb6J
jjsuVGR8TOHXvMdXgnlAuT8dIAGVHDEUBtFihGjBpsVUi6NhH2Oevay3+BfyIxjbZmZ9LJlzP+fY
elGGOcR3pInCLWf9pCbGgCMFTP49P2/AndGetcAyTriBI0Zji4aSPBeMn5uGsGRRxZ5KbApHTzU5
y7IjS7iMtA3zHUM3FjN0oLbupJC16XkDhKvLrzYgD2ca0mnQm19SiJD7ilknSwM3psU3+lfQpp1c
TJGKlZ1sWeFPnHgf//+JESVPhmbP8flml27KKmT54HFJhQpfB1iPhiwm6M0sLByeWKIsMmjlslcw
OXCmYRQonPMatKTZnGc0oWXDT45s+JTP+LRchUGDehhIqvyzk9LQQspq2BQ3K/kVN7zLw9VRMraC
Z6v3IrQubR5MeRAEjEyAnjUpvcnNeqNuyIUJVP/FrDspfU3ZXH1KLuN/dBFoKl5ndd0iWYNH9po2
l1hI/93+MLikmPLYU3gqaWaBU3XHPMPmAgxSuAI7BqOiStCVNUqHG/E3Z74z02mXB1uejpy1SUMJ
noNIB/0vP4K4gqYKfI9JEA8WPzv86gTqwCTtHhCzAWp1DxS1TnhFoZETRcKhe3jsL/PuAb/lvX64
7pXDd81mwE+zAeC2/jw1CCsw3IXtTn4ITRJ7bOSGxa/NA/pSWt3TpoQNYakO6+mX+cr4UKNhR4Sw
TXz3B10ui+47GqXIo/qcx5NVh7QJ2vSjLyWNjnfD27kDcR2qgBSmsCAH55nGR33K4UyNESkJBwmb
LvoPEnCQsjuHYIwR5orJx+TcvKPdhinHlGDKfDEKa61ow3tU79JmdwsnsVqw9jhEzqDRq+6qEaUH
jEJVNrEcQVs67q4p+sluhy6kiymctMNovcwupf9aenkVhw7kbtA0/HlruU0aSB7UwlN9ap7E8PS1
/NlPVzXa1NfpsUTQjjHufRoHuJOPcbKhCx/1sCCjO70x1uQLroQQbYRYdCfHyvpE9wEyKjpAIzvE
znOPaIqNDHkrPqdtm39xM5kNNBxnP+YbtBXIt1CrMVdaivW4ypnxQiVBxUSXBgQljQ2fDr192juH
ThApjqjQgcnWT58BZgozVJZH8cA+MuKyRDAJRTzB3oHBE/eASBY6SkfC7hEwL2a5jBJzCUs3Maj9
zF+jalqEiDqeWyFi6Ksb7TcwxVo9jrI2wZ1YWeRLuK8RY+WY0JkP1qAURtvz9vy1aey/V1lUuzmV
LiIGucUEANLcnNUJrsTD8TFe3CKOXm3DJ2Ixc6cb9al4eOh3EMpckRToHh5ZV5KHfEKLJfzScvKS
JwcIzmpe4zq/Y+LfxT71RjvyW81hxLu0rvNPNf7guWJQFVdpipEM8nz4wi0NIqHmYGbGqqQThZL1
7ql3J1OomA4O3m60tWNc26i7kGo8ejGQYxLQmkvBx+ocFtDaqn4NoUF16QUWa/J9fe9/Pv1CXe0M
1IA9hdreNG+4rdJC4Nsl6M8Dgz4FN5pY9L70P4p7KW0em8O2FmT5H2q2XQv7RJuDluOUBazmY7ys
8M7/lKJ7K57wCtkPejTAeN6c67VfIhbGW6x0ABaNe9B5SV8bfmm19DnR0ckc1GnBImI37fbS2HoW
7jv2uqRHkCtbuNKZNfUcqhS4FpCgYJWh+xiQJe13v63Cm+EzZMwpzp6kE6Xo1HALMs7QGLjOpIuE
WyPTvhZ9HU/+a1jQm++CBLCZrR6vfSUmvBB7cY47J7iZ16PHpbAaVLShHOsIiduXAmkQyt2OW6ao
9ipiDOxLt5d27rQJ64ElG51pMwNKT5jVdL3CQ5bmkOWq2RnFnw12Xer+TN+Sd7JOGoe8i9eqXRVK
X9UyP0lyS4FVjX/MpNPqZ1cCoWphPJDGgrVrlX2LL7SEGbbheuA4kGKSl1MWQKDSggJ1rsmSiobO
cY7VI4eOiuDxU2R+U/tY3SdRnX53C+XvopSOYuhurlGZoUPhc3bXx+lj0/1+iJS+CBDfgZoRIRJk
l82vTd+bttorP+dBnmCe8m5ETyUJrwUJqIqgrQ5TvR7f2rtZoS3LG1gOK+sMyaCgh8wXheCX8+GW
jroaQvRza5HjpnelnUZd+93O2enc47/knbK5Q7qBNau3lrfzy4whmpZK9EGFeOF4b8FCUEHbmyXn
ycfKORlVpWm/u37cuPeM3ax6Dmo1cTrv1eX5GmbGeZh9w/Iz+tIb8jpIu8vWBxrxW/E1Y1XHRHh3
ulIVdZxz86edhzFIjTjIeItHM7zf4TbVKNgqqB74hbZB7O7h9zx9UnikqlXThsY2YpyVc+fxYmSw
C6sg5iLUu2gsC5qBqfcDrYyw8Us1mqT1L7DFPiBC+d0vmV00hNsBT3eeZ7sZ48yiRUqBoTPG6xeM
HcoSL9sKp1soZ88w6dDBK+p+1+XHa1Qg4CvtjTaYzXGjYZKkTZ8ZzlmttdFyWrQ0w1ntMoupqKp3
+ufhhjh8vsYxTTKfHDHN95eXRz/0vUyVHESvNpbdWxG0Y3aVlFbEzpf8rwmvjlPv/vTOJT0QDfrn
5nGv3bki1IKyECOuxsSmBQkyp4RDBqYnQHucAkhl9WLyrYzBCxPfC651u8a6+am8NEPkUNBhyb9c
5OahbbuN4hFVhgxd6IcY7xpjuZc7b06Zz+ydDtq7wf1GSNs1tWKZZW+78ahHjU4W0sPvfg++33So
q1rQ0ikbtFYqLKhaDB9p78Q32QklpbplevNQc4vQ+nbAxWTRnHRm+ux9+KwfNUaEuMoTIpSHfN1C
wG1sMTKevA/lGrYAtUQCIZ50SmCXAFqEGMOBw8vPXE8o3HmYP0Vyly0JlIhM+AF0nNTcTsmSCIS7
liwfp8epdeA/kY+/TmRHrUPdv+OuwRuU6+6MltA00dvhhJ8tlbDqd+lv0x4lq8v6O2tvn4wsLuoT
YxG8+ny43LqeUgKnbbku158DHDj09YIW3wbdcDfBe2JdnRKc5D8/AxKx2DeGO/o0XwaqmDfQOx0h
EW/VCXfDqq/gqd/FC0QJFVxG3ut4H+/1GYHE53A/6bNsmS2Zta2D+ILidlOfOItOJBX09MBoF8I9
KkU0GcbptRevfWXQpAGGdA+BWjkjXvqsyujf2U1ExInJLkVWLglqE9dFiXD/ncAvUD1Erk2rSC1E
kzWbBik+nrd/xt+XnRt/dOR+79X12AB5Irsl05WCD6c2MFxEbEB0T/is3G3ehZNYeuqeoRCBmZif
KDvSwgFm9RPvflxeo3f4mrxpxfehD0kcpJtiTr3ucP3fWiGdr4lN0X5mewljYQjQtlWRuJUj1xjC
MqT6um8dWuvvmvQSXUJ1yrkFzBk4jMymdXEocS1pT+hxRET6OktPJu4a/2QCsWkvRZvAhgg8v6e1
ws/vTyGGqZfsPwGZ8QIm81CJwOoMGUMGLpZcALoNfzJwXCTRC+PA40QhXDmDQN2UtqRYIVYWXtYM
KdS0awOhgJmTBtEehpSAOj9Vw18AQ1bEDrqT8RVOt6zhUbFqIPQFSCXeU51ijFvC/PJ33kikiNM6
EVW91facNxcJUT8CfEDnxIsDMB4CvSQXaG8BULUx1Ch1I0xQSm+zeHuZwb4MOqtsIq8OSQ0wGmHe
CnrfOBkSWhHcFZEgP1AQWpYGJYLJgXLkd73MHpkxCF+jHyCWR7dVZ3qJ0tUl0uaXiCvV5s0f4bE1
QtI6fPYIBMKEu0M6gEYcEmjtYHZ8NiyFvllfD93ijT6HhEiYtdHzEBkiTep4/uGx1rcU/xbCxK3D
74gW8X4K+f7COxYrPitXJcB0PPmsHsNkm6HPgOuV9LKPYChk0By5yi+DJOCH0Ibk+HUEJ8pv8j+E
tJ8IghsXRgzK7VRT56Xa7dIWhQ5Xx+3rUl2HW8IIVvILo3EOJTrZkHl+YE/BSEitbu5QSo3xW4TS
ggC6afLKSQf7F4vvSUQInAHAjrs/9OZFhKiIsipxK2cOQ8nUATtjOpAnsgSxcWd28OfuzxCJEMuL
mUUmzcCzsj4rXhtYjyuoj93oNfmPpfNqUlULovAvogqQIK9jzmLWF8uIIEqS5K+/X3tuHY+jDoOE
vXt3r169url508cAP4lOGVMF8a2fVQhX9KjYBYjTiEqdsozHyZ26XlqDMnfMmSjrjhnz/qYGKLnz
6oPBwQx+L0RqhIhMCcIYtuUzvNjGDCYE/cQwo97mdddd/oKJ06BRWPNQ7KTjFvVXUQ+iqxAcsRhJ
+fc4q9cIH/xECfCqgmVBo+5dTLzAbdnXV+3A62oB+r6AxzeX+XDlHsjwrbbFWS4kVeDMm3WBuXne
uOJMQZz6asudfM/e0FZFIqScvkD0F499RLeO7GR2g/1nEO4b43yhkVHIFiIH5+xoP4JMVLRIFp8V
CnRjUA7q83nUJ2mJWg2s02MXz7K1pBVQigHYgELvYON8KpSQllsqi+xGYciosTVHNA7cUuDydBvb
fAK8Uq7jWXR4uuGMbYSXz7GDXzC4eBZsgx+a1vpKyTe/9Ric8D2iNuAJYCbn+rrxF3z83cLLBb+Q
CPdN5KpA/uff2b89If9jRXEEfyHq8yCNTgi8vBbZdQIha4/VYKgwDa+NhbEq540J3nFCu2v6kdNi
9NntqRRv0rcZVXDgwK4Z0h+vFQV/Rdp6oYu7eIDrfmwx/nOiMGTS6UDUzDuYrTcqKYCaCAKQ38Ys
gAzTYwNgin4FL8nt83gc20nQwwBiHLCTLy7Ee5nf7LN0HqkIsQE4mZ6Vg3xvmyGcwK/APQ9avt4l
VOc6NBj1/DmVzuyZoUCHonKQrQncBiBS5QYQERNfoYZjdNAW8eBFUjpoAcm0cSd5AEGC14V628A5
J/Cl+uXRRtsZXW6AQEZsSmkdbhqd+hi9/ySsadGCAACKr2xPrTiioECRvAAbgbtBMxSGf9jSqf2k
r2IulYq8AEJhYwAZtqfo7HsJEbz9zoyJuTQmHiJw5tLbCCkeaoyoHr4gEvt9MqPQip/95iZfvIZv
BhsW6ysJdkY01yIhaUAu4HdRuC4EL9+fZjkw1sv7AVtQTin1oLjkrN/KRbZ4z2nwOIUjmhFrx2wF
RYmmTUcS8Vx0lxaCjx3YrwHTBuuHBhyOYPsHdbAfaE2NM4aRoci0UoiwEU+hrAlcHRTFBE5BmaAN
uQMojJtiU/lYSjHpI25rX/rPt6hy55mhzahmBHLTGck8Hkvi5p9zwKymzGN/nCe3aqudUTB40RXs
TH+PF9pBjGTf5QM+/o2TdbDL3WTxFv4wqgBgwhogNH3LYBDSTBi35AcqS5mr3hYclb1bUuGI5IdG
Oo4esnTlyw/OWSJICjcj+qHK2mjc8gNcGBr7gZ96WOhu8waji99X9JdA8wW0/aYj/VO1nnaL36Bg
owP+8SDypaXXslqmM6rz1FN+AtmOV8DU+p34GkauDhMVPIdy4V4xhjpPbwNnl4KEv1oNCmKuSALd
1c1HutiU0/eVkewIB/kIj58jL8S9IZYEuPs2WgDVAOzvsTkTtaaSfw0GVbrLkT+0JnrPYoBRbeyK
nynVFyKTrA/tWTp+noTSh9Tdzpu+eafRtUkfyu812AvhQMQ6xQf1pvXQJM0v1EDLjTZvOGNNUapl
38d1ikKx0s9QZ2wbk3woUPoDucIIVcxolPBP6TYG5jXpNwb2yhn754iGT/YKhHRa97RrY+Wgzej0
H+Nq5t399E/l45ILPldG39n7Yky+s3BHBKBPrHXp4k9/l+9LYxnu0h0taowDrTr1Q+nWC5B9xPd0
lx5SIkN4kkJxZPemIGevDVyr3XHiLGFYuebMcA1XdRGk111cPhjeS2IBc4mvF9W4ePoPxSB64IOf
o0+wwAM/kGWLMAFxEdY8TzpeM7G901f0TV53vMUGNgLWB+Gi/GRn1oF1r4k81C+gidAr4YyKC+/X
2pK3MW/pgwVZqqUf0A5fR1gWOV3vziv5KOd+qnJSFKqO012Tv0NMnxYNcauIqZz9U0ZKH33LGd+J
j+ptjmtvk16ijjKqZscTMYi3pTB8+qWdxtge+1sR8q7YZSnakMooG+ZDBRUvFJ6fd7kP35k6/S61
QdSPRjZ3RRm9d3D45vqksWqs6gWf93k3jRD4kjvH948+e33q9Jutai6/qeZ170tooozqRTXXuFfZ
sHQ5WrnlKBpPo1EMSD4QJTFzpU/xXxZwtEc51n5rz9+947Qc5aNwQoy4Py4cflWimCufhBMYo4Mj
qrfGFHlT6R3G14ghjXcGhENnrHSNqb0y2zBY8yH6aOgryrGxGb+S48hRxuYzhu53yTH2QWP4l3Z5
3QXk/BNauIXw8ouRi0YwOtUWfFzEBhnRIvRsthWEu+Wf0qULb1sbqAvZGj2UKWzjVc4Ct6LLGTv8
XuuFOvW2ckFzvhoVTxG9ftIZEsWcJRcftwdcdIUK6UHCW+LT5gHHifFkuARvRCivkwgGgsAQn3/p
ZRisnJm286GIXaJNg0Eh4mCUmXgnwlFEiJnV0plM26no+DL+T68NkPJrA29wKUvS5UVcCJiP0SB2
KXZNvjjevXel+7T/CrNlrxgpTMDs9Wdejamy0tHo2YZrJL9ZGm7NqbV4ne3rl0hkkcHetabJ2QZi
lS6zjzU9ifavM6L6yspZffcGjO4Rl2th7s19kx2djwtl4OzrUTx5LtVz4AauPgrdYoJKfS/uffhn
jF6zGt6x13aQDHfaDIFpPkLi/9bYZ6Osb02zPt+mIEETnZNtsgXpstB1VVbPc2MfbRNkvh8MhGqv
dOW/voj4RKiXKLejFNuYc8ijbPSYNPb2QPbGvID4MJeN7EFzas/zPtrnU28W3so+JOzFcXokoh0o
CISHPa9LSc00XHs4VRNv5s3ek5LTys5ZP986e/7P822A6+39NafBOrg9bmiBL8vtw6378boe1X31
/Djwausv65E3U7m65VYZyH9lrrCHcNJHwX+bbSO6mYBSwJtmOYa1RfqAGgxEcTvIQJGiThbx9T1/
7NUT+bbm/eebNu/oqW4ylvp0Xk+R6xrlh8ytp8FOSCDKTmNvFEgC06uTYkbnlBk6TFvEhbbB7LXG
VXYjKIgIq1CGjf2jEPy9RFtm9lk2RvWEqnScM/ucrxvn7GZu+dkX55ZVj7ZekPOJUB5/+Rpvm9J+
8G+SbAeyaOgoZLecvyRFkh8oBSJWhrGCEs+b4PJNK7p8QlvepY7axaFxbhBr4vmZWkv+0OBvfzvA
3U0QKZK9krdLpHldfuOLGuQHItc8y9GRluZP5FjUCd6M2ddW5aF5K+boBp7iazIlo6pvAklaIoqz
a3T1e2NHhsafAlaZuxohw5W9I7PLQg1C8pwezF0TLGDDNiTMo1OyeU5fp2D1PGV3RwSbDbcxs1yo
h/DHpG5bmVJ6SzjeHNhkPCAUSiKTaM5egHmkZ3sBM0G2IGC29uRryO3B1pqCC+Az4QfhkpP+kwBu
4k2ExUCqtP8+i1vPfjTSGKTbwQ6wcIZgBm+8fR30l+irDfqiz9mkOSf106dh7UYIgyQESccfXdZC
0YBk7kMAMImuN+QJXxvW+1/olt95i1eLl8raxQr2weGFOFnT1fyP9eh5T3FkRVetIyJJuCoFLi+a
wxb6s/g3eCS0p0BRDGGu6kcGIK1PWvBxRYnNugeMyzftYRmrti6OWnANkbBwLjje7IwI0oSiAMrL
C77bkeU051v5BuxV3IrIUeOTAtXdwdJiZC8g/BwwkyA9mEGMmhhDDgnuP52+cXK+O86G9D2qg8Sh
+Pms9r8lmhRMCZOcbjtsS7zz/ksvLJvwj1i+oQEB7qDSABEJ9hlnTx3Mjj8xkPbfcFxcHLCg6E7u
kkvJUZBYZRzgD+DZf3Z8F75ALb4FYKZGfu+iug7TgZYywI6gkv/TLbI7b4idxQpnVPFTcsGY4jPC
aALuYKXtyLtxRvkdFTGya2hW/a6HueQ7WCT8Dd/PesEBcVk+u+MBDyWlFYp08PzdSrnj3LuNPWNz
a8I9NQ7NdTVjlfK32tWP2iNMebFnQa6J3ur2B+4MVZbSAv2zp43O+0IXFUi2DEh8/VR8LA8/CTfl
2fXu9Oy0YLRdWDu8O86I+cGl4XIBmJHljJDYEPfsh6vRvZswhwwdLvyGs8vuLEccOL+knxxjTBC2
cUIqmFviyAc17I2H3HJ8ExvtFuQOD4wBuveYRKXcix+0y9+TPmM8cnXIUKPaM6Q2jtvB7uXU71wy
doNYrXT9kTZEjC9e0AeIiwWawfc2D82qw7WxDjzxngPi5nPzYofz4g7yVbyzDpxaY8ne0h2vzCXz
o9jJfTj5J50FlYytv/BBFRAfuNMsdVqMycZvvMVrKqnwZFPeNekXnY6VGT+STX73T88T0rz4p7+S
dINiAkBe3O7oLv1AjwcQF5xyi5r1asdQQOGfMlOhEpNpRcYU3nE3mNOiFUXUaIM9mr024uVD3t7p
vRRovMbvaK4R7F3Wi7r3vnyXzGb6HlykCqaa6Yf37jurZvb4eMtAsFWAdkoado0Z1wnfeOYgYYf1
Yzo9Vh+owZKTpmXO9AM3qkA6/NVXJ7n7HcCAguf3ckORbliHS+zye5mtc1aJxsg8k4rv15N41oAN
DscE2csHbMN4VszzabQAl7ZptUxMRA64GNsAtEeXyUuXHV4C5vbKsm25guMSPzHpQPsQqVjyk0mN
c8MU5aM7aWhml39igFludaFrEo5eNvTvjooiPGHKjunCg9/zd6BbxY6InaTCjhnNXT6ujQPWQEB7
miRdLdgrO/3wb9ji7DPtmgfyqhyHduEOYkt/sb98PfVt9+cGf58xxRxm93xkuOAGWAhJGvC1xQ7z
wejVZpgYbcmh/ebvl8YY/t2/B2I+BNkXNzzEJyPPxSw8NVY0UMRjLy7+HdIAN4Zxiqt/yO4cvX8S
5067gD68NpIvIIrr+YsSInG2EeED0Kw/kSh2uqKmTM0MldvFQMRNbAiqBTXcMqIcdK582PVSUuSN
dF5LhTefjaR5braQZx/IXZry0tAMjZgKafFiIJ3RhR+XkOdnWL6m4arsNHbhwEc8G+ssbiiJEow3
Y5p5Wl0A28nCcMHFMEgPkU+LV8+7dXjemXHazNtYB20mqRrcUxZ0hwknkV05tJcCIDpLIBKXXVZd
DxVhwSxFwUFH5iHfCG7iU0Zw7KVUCrAIIsshrlMN81+Z+UhHI1lHR1y0GY+TinFuMVVUJklGZCD/
WOEkQMjpiCLh2odMjXzhk37itLidogvOXk30132uhBe0pKyIllVcSrT0KStKuQHS20RmLcJ6Y+lO
QnFPL2aepV3pJyQnLV0JfqUCXQqAIAfLIUujE6Eg6jBt3/RT+IkgQxOGcIhKihQACA1TVEbkHwRN
2OBwfaEuivqIFEIJA13q0YUHLD2OE9ekoXWjjyA1nNKny1yEv1si8YP+PH/5ooO5zNKnm60bUMNj
9oKH2aeVFcLK4fy9Uu/hKlh5C3SnN0wtrpykoOwlK8/xQFMh4uEZWDC/IeglFcUYJUFFrnmHrZab
aC//DQX/hAelLKW9Q76xdwkKhvcjK+m8ohxcujZ/xyGv600xVi7lBsdXv/NEu9VFuHpOy3t5Vwhx
OAbtggVQWHDpWvdbfKU4CsehRnApZbGDTEISCDYLpAaLddwCJ20DdlUwO9EsmD/7Cj1+TxSi/9/W
OVoYm3Tue6KtlWKPksXxnixC3BN1U2/iFZw2ZefsEHZClhl+Qoj+SQMROIPcmbTIm4Lg4PD4lA7R
P1iX18Gvdp23MAWdSynmDfdIlTMKVzwZdxAdruy1PEV0rU6mKseT0f5bVFbC/Rf/vFiRxKGQGhub
LZqbD4LM/qgxTuewA6S6w+mWGN6EdE/EfRaAL50xSlwYucsSvxy9dHJ5dF2YPV2tX52TdXV+3QCQ
4a8BjAMjkpbAlQaL+57xr58HyXzcwBQRGl1DfJqTFJLcHbAtmK2NYCccaKA/8N+zdyBQ6GXr5IBL
DxdKX5cHkl/TsifTbQRrIltAJ4DLA6Y+4G2+sCGEo3TQj2flTdg80QHirAjjCheXjuu39xKNcP5J
dga2FlnAmbKgue/6tYadU2xFBkn4x9CFXUBvdDzZmH6pSAyIhpC6drZgbof6Jvg6BU+kckjDvQ5Q
+9hdAWEfEYpruDWu5Rz11cuDsUu/hOVxdpz5q/fpBYK4DDfB5siXAzl9Wh5k8qBFw/d3X9k88ACg
PuA2w07B3wAcBskmZwcBkBI+FRJQG/c9ksupncklodxLLAKsCN+Eh34zbpKCY5DV09ytlsoZubcc
AFJf1+ReU+SupJ8aZHmSBhFtnEnfpAhC2QtvfVxZV4XSUIJo1AXRGuQbzwDuGR1agz+yJvCqefHa
6ctkp+Am41nhZsJbRX8QvPXSy/akEr8LaIaF/WeiQyW7Jjz5yf7MvyPPlaQr2OyDciDIyIhLbQm4
vAMhF8g8mC+UFJhwZBn4NShwxVkiHwT/VL1FB/WGzPUbt4sSe+3vA0WHL7pqY2ZVssDlBwSVppOQ
4O7ZHecL3GXKPxBS1o1FQVpzVZLRueF4/rxP/MTiQqZ9yeqJi5WRiAe19Mm6AmZ0GxfmP4uLf8Ie
EN6wX2B9ZtgR2v8SjBRaonkp2tgBcOF888QFMy8A/pKqxc8Y0ru3n01jDE5ISGIlLQhf3BiEFADG
H/uEzBhlvQitm7vkBDsSfXYyA7+OEKcATvsJS8PuEA3me3ECji+aO7Y4LCIk9CsZHkJokGcORr1z
fBwZMA5hEsek37EImCYslQJ5EjrR41puylOM8UEkeUoDdIx4MglnyfqLTBiXGXs9srflApkjSj8f
A235XYKX4oFrS+9ekNalhBWWWKt5YGXF6+DCvDb4RxzCv2skDtMs2XAQHAEkwE0AZ7QJZTdayLpP
tx1a9tCGBRdN20YsCQWqNeqcwcY4I0urbBrTB8I2+qy8hJsPprtJAgJr8pdCqMBysiLg7lOEeeAn
04MJo0IHq1s+9nNtTkQKylhpyPkiwjJPtzELp9+vUQEpxjDHOTBvEQ44zKbLcfOAwwCVFefGghsR
shRVYjMhLbxX5UbdiJm2No2xthLWvnUSkMMZFUunK0mBkjPEIhOC1rh8lEwSITF8FtyvI2kYhAd+
X2lf+MldYZhAP4eyTK08F+2UXvNpzrqgjd/zDzWUYTeZkK8gH87kWiZryZlTryBFC5Lze5FNFlMr
6ETVamzLG/escU5EFeV7Jr2MuSUrwzvZDkQESKMJekE+pyHGV7oj8MvXmqyKWNrtcUXOrJ6TFs0J
ycidkWZz/p/r9fxxJu3mTSjd2JeYH7RY0Nom6XNjdmLP2WG0RisbuUje+SQd2T854LOxBxwAMyBL
jRUIILViws4LyixAGXhASCCZbOw5L5gYsJwlOcO8BrWsJMXI3lg0OEZa5X7MXqFJLpHKBNjZZMRJ
UYNXQOVu0icbxXIkK+ECAEmQGS/6ZSCdjllMyFXDjYqKTv3LHf04YdLFm8PhrB5noAx+PtGp/R1l
AlxCpjsQ4oiSU+EsmXdJL6F0SFI9asfbnC5MKZLhFQniGtZ9C+4EnNAnZbHUMPntpPFH+TKPHBh8
4xyyi3YQKUANvQDKGykZaNfzEo4FJQbU9JZyKLBTOFb/Bm8dw845cvcVmzvExdXO9lnY1/otuDwu
yvnLrTxoK2ebHBrn16E0RKicAcCDJC4rwr+UF4sWmSsups3uIakf0A9HjAJNQ3SLiR8s4W9jKOl3
nZwiVJPxQsyxOabpkvtLeXH5SXBHa26M5PrOpPYxxCS6uSPwa4AcWQioB6CuhCaRNFGGbiCcHSke
4b7JgRwgAnxmTpdE4BzWCvOLBhUf5Bf1dTpzzulMpAZkvWZlzW6sZ+wMvgr0FWh8JOa4NuTiPOn3
wClkh89SnXwHBfhbckhcyRtShnBQtuWaTBoM3l9qDZJ05tEsWNZh1pTqLIe6l/IXWDHsmdQt/O0b
qxH9l+E6aGcE5YMZyUzJekMd/HFLyDZCL2Fc/k60xaY4MxQSMC7iM+wjFT3YFneR3LN1Neu2rMof
hre+Z3CRfmZkA5qxFxZSCtrjM6Mc+i832lJYaHvHqzUu0XiiLv11K6C38DeV+51+3QoBO/5fyz38
fBjW1ZYlMFn/lLFmXH4OImKVZKbwgNeBu+LfXmtYktGNuc4V4/FB2OfHCWGOKI8ulxOmTBMCRNv6
0WU4trdPH3E5SOYhZQMMb8oAIQNErj2KoRzUeKAsqJ85bV/dfK2c7e138JmRjQygOYBLzLjoqtXC
8a/+uOj2lp8Cwxq/sgcGAXLgME/gk9L0k+oKkpWRXCc4JfL1MOmZYGkLl4Y6KpOiYkqUMT8oPEJ9
4O5wo1bqj3yCkTKBcdFohzEBrAze91vhcWtZMP0/k3oDUv/4t8c70qa4+zj7D/A+1MJwrPGlYSbl
OP7ZQvxb61TMrZMDKJwdhEnvnBlK+v8jCCHQLWeDqxgBBVG8Uf2e/08MhzMpBsYhRbMFO7V+3pwF
BCQGE0MLpgyvuahcS97yodipHy6LFUmll8Pxerxy5vEWeBZtUoFPMTYGKvufNnYyYPzHHawV582V
gp4F/pojcVKCHjKrxFw82DncboilR7GrLJbh2SL7PBWcdv45I7lIYbbIQn6ugbjG4Z6ku74mh8yE
oaDq5weydLg1LrvvHudUfVDv4DZ5YSBua6Eaql/1weeFfWQp0GizkInPx4PF4Z8LiJVrYpvgPmX7
cNQcCzWMCmHQZZ9mLceViUwSdweCI9jYD4JruqQ54S7gMeDDAJo5y+cdZBSIgn56rgZdxzpIZvHu
nXLCr/KOPt+dFfR10gnmHLQniFZIWFtEQiL/VlAQpNIzUdkJqHAcyi0Wg0L5HNr/NprAFCxQspCh
eCYRKD3D+lwcFhZqtf2DrJCHCGW1akRdtVgu5hF3jnEa4o8GLZ4xFrzgDnGf6hL8VPBw3nK9WcxY
ARi8LB8ITvAW54XVhH44K30uIPt3RFX2v2JXhFsSgvnP+DW1LwENkgToEuhMu9BpGYhITpsnolwi
PlKB8pPmVhcgu413UoeEvhZ5daRMXHChgoz0Z8clZKvXhsua3QGieST4uz9HjNcaoPbvAWyDA6td
lKVow4vcTUXLKqmGJiHBolAMKrS5Pmfm5fPm3yxeci2svb82UDxuiBev4gTgS62ssb7SDikZKjhC
OxvvBBf4xpNKjQ1ME5eP8BwiSl6yP1Y7ghblVoLREhk7f0hT+/Q8gLICQx2Mvepq5Ifi3leF2dJl
gOdmS0GaEoFZFpy4g82WBeFsf//mHsQ2tE6e3ScdI41u/uwWIV3RQeBaPFu0d0jkE76CuMnSWzGQ
e9wq58rmOz2Og21BO15WciKb40qKUO0FYrm4KE3KZ1+T415oUNWZYOjM8snj5wXnE8rRlimqZWa/
xDC+XNAORhSxJKc+o9HRGY6TyyByj1LXgdbsBPG3qbXKqDWb1ldj5Zyii74M7l83HHEhmyuiqvAc
njH3jCncLgZOsOU39T44B2cFJ3LfXLGGYBPZIDiXe/YV/MSnWWAaC4xIOlL32uLnuxiEmLxkN0Q2
82eLMdiYxgii1tes8ffAR8o7lt8mZosRcSLlSjCf/TWLFjMbf/u3D7hTODI4f4xeHthgAj4MMzfk
oVGK88e1Y/d8Ow+OGzvNhxw3Rvrf+CfYg42rwnBhJwATihSY2TjcQZu9JZScYYcwYdxV7OD5s2WO
PZbHvc+Kf31Qi4ZRlvA9WfB2L6+tE6arxCkuUdAGfKDCKiVxV64Jt2kpteYOwN9K1sk6oFsFBctT
UXl+sQ5SNEe4DpOUVZCbOqEhKwUkLJnPG46LcPWOe7yVD5Qwij4gp0pwyQb/VnjGGwskyxPYw08Z
kZmuwVdTTvqVk1OvXEYupnJjiDPskwsDnqCDGCQlGiIFUHeznE61DTDALzJPIZJqBYXtGRJcFE7X
Lc/sErbBDHOo9A2X2EPSY7oyN2zKMjvmcfZquOpjUtM/JdF7OGrkBaUxrBCnxdAF+2Llj4xNjkWe
h3tt9V3JfxKOExpxQC6yt9HBPqdLCIAVZbu84lohXMTyuSUsGIJbLDMiaEla4u/ghGWHLxQnsiug
sTdxslgnyG7CPJIkK1wlbtanRRmofYaQZJ+pSANnIHsaqqxZwkBio/LGBBGOq412Cj7Nsx3T5QHG
ksdFbhPgR5UwskjLQjwt83ZtCQmWzCrPbJmwLjXlmzhmGE4qv4Lv+f4jq/qrQ7VuyaF8SsEogqDG
X5p0cAsJc/Da8FN5ZDe+ScKgX9ElRl6wBBOeI5uxDbYen5DdE2Uocs8jvp+6fPxDvJFSAg28QAYI
2+DxMS7oKbXFVZ1G2PnBd0z5QSYesyw/77myA5kekfnlfPHDQ5oB52tQzV+RtCesXliSeNFcD45W
mGS4o0tn8dn6aykFwymQSs0bJpf1hUmk75lkuIpMI2bVEemU36Q00eT4N8lwJ/A3mcY0FEJ2jFgI
jgveFXsnVGhB28XTS8+8JzQjNsL742zwxn3EGblCE/xxbgcnSa47WErZKpMFYfCzMKsx9uhtogK6
1WFk7On+gmtrr4lganKYaIQhgxF1/FKYmAmNYjkCwPVUTCzmpNQk3CkkgCKR9nfM2th9bIxz+sTM
eCqlWxA7NXZjt2K0fGTM46O3FfquFC24nryG60kNFbPr35YyzQjkcBaRr0RISKG8gaKZvwDMFf/c
pBGJcquvIGd4Ie+6FUmQ5QICsABg9YI7yw1oFL+kjU3jwPoD25Tj1Ff4lHDPH137D3KaG44F9y+o
YmApxTMhZUumlvTt607dJElX0CNSIIbRtRFlQaWRxVfp8kzntUmQS1qXErDK65BcYVMepGNI0ZIf
IS9MjSVJVZLFcD2Z9XajpYVSs23S3vRXSc6W1JNjFjAIH/TGbbNVWmA4LOkRp/rFXNevbZ5B4THH
D4xw0ei8H6NSmeLjRt/O119oqC+bl4y+vnVfQWgdz4I2QsGY/gaU4NERrY67x8fQlJZMfQOlKuQX
wqH/GgbF8GmutGLnFL3Mm+nJ2H/NH9668RiZ+iIup0l0fgF7Pb6blJ4htLr2xoG4QtUt9MZG2Teb
blS5jkJZ3vRVuUh+xY21qtyK0DWqYZWNqmr8ssepNTzSUfkzDSnvovWz3c3VkeavtM9cr4aOMQiT
YfIcMWUzitKA4J+j7NmzHsMonIbhKk57L3MbVJuyWr0hSFZuDpmPDunGMnlutHps0yjBW2bHTY4U
rjc4Bu006qvFIM5GX/1k267Dmh5czKd7+6De+5nlMQfhpt9FVq6KdJkoCz43zUkMOchZefGpUBcp
cwaz4IQkb8luhyTdFIzPh/8hMK82KoxJnF+j9/qpXIrnTn/gNbzxB2HvVPk9L12faO458yBHvIcf
ikeMTWhfmjVqABrYk9Mktb17Kcui2T8W+HwFMVW8N+ydnlztAk9OWSYCkHzOEczOSpk4yFk+hi/Y
kjbX0w1ekwdQ2ae8Gu9Fk/ac5HFm4Ry0P/txj6mi5EFSgjJ/5ASasBqgItPhiXUDDbPlEeYXURVZ
TxR50UOBcZB2Zdy/oPsyWhZW3X9+B080b6G6+WPH6gcUZlqjAt23dJDAnHM//qIBB8MeHc1ubY+8
qKOZHRQIuoXeeUKjs4YEM17RGZjvYf6YK97sSyIrnzhwjAo3oiq96Nda1zemkdKP3gs16BVR/xsP
o+Y400eJPmIs+PSrDun0NWr4XfqcfJOOlvYUs/d69G1jUEV91gKt6PqPoRYP1WYnomMPDfP0boia
YtXSvYFG5zyVw2x5ditHq8vrPtVW5sDqgOPKNv0Gbe/L7htOuo472vfwG1HvR8rtiO1pP0I8ha6K
DEe7WkbEe68dNkWY6ujmUVVNudYFEFwzusV7+kIf/zt53J8feihuvXii1JPA2dpo+pnnSKOCbv4y
FkrYob9fTRsBdXSkjSAEcKNbH+FyTgOtZ32YbYOIsmdz9Hh1EuRUoADmlE+2m9QnRx0P2bESmY2+
Xw6ORT/Tu+BGXGoavFVGT8VtQzIzpg8Igii8y9BO8rtO3qX8wQt68btf0tvotfiaw+TYR1uP1pqa
P1PjNSgbsnpfaJbmpDB7Da3zSHo8LKWXwBVAQIDCVaNdsfui2yz7b6v3/YzieCj3LFocjwu/cK0P
NQfd8jh8K3NVGWp2O3qcXtE+eG4/xdrw1+FGk5Q5FzEm1/SgG6LJ5EFQPtoypZ4BOaCegd5aNm4a
Z8d3s3xQW+OKMXTkz97rlz8vqDdwNoY/z6peFe5oXlIWnTiFxAYkqe7sbPmG8UiWBblEa6/FPbUY
1VY/NXef981v3N/Y4DiEbU95i78OzJ3hDJ+xq6Y7uzqkIb60eS7Lra7dv2hsaUPlYB47H476GLvP
clk7w9RepfXCQg4bAZrm/l1gisRb8v68I60pGls7vzdycjv68hH1j+khK92wuSqz2VMdpXo/RTj8
LVOEO8JCC8Oj6pjwQJ1OHi48u1N87ljNxJ826N5OfOyPIn3Z9HsFcmUQ1MvSzejYki5r/xIbM6Ua
W8UkqocB8lB+l5sYU4FN13YGiHJr0HdePZu0ICyvSU2Nak7CguCerpIxSL4eeu30OTEbk5wYxs43
ig46meBVvyN4MvbqSHbni5txTMl8RPiKiEqSSSlT8ATFZW1++INj1kstNFFfsKkoCMxdblytLRE1
D+pzoQ+K4hKYBHMY1c8TNsZj+7L7z0H4gUEE/Q7ZOVAYZ5bDPja6TAij0UmLm/XD+Fbfz1b+9r1L
DdzRjK/AB/fKWYZGnbm0wlFA63hU4qk6LGYqqUEp6KomeWPEMuI9R82qF1JgRotEih2SkYmUfDV/
0oWtHDyMvpNPm895nZwC6JXNsUI1nTlQUKVjFSLnjaJm3K6/PYp7bZVp9meh0oX3QJeqiMVfSquw
Ng7G59mhiMFBWbH6q0mp48ETKI+Sg8Y1AEX50/EXynbwbT3oX/Ad4KI0DiWS/3kHI/CUCnJq8Ukv
jRLQa7h5dduniyBleWn3k8+S4kHPpWvTBmZoSgnEtQEZoaTcISZRh3fo1MqwUXEL1Zz0DFF/XEAh
ecwde/Uok6H+Pk7JS/rh6IudVzljg/RJhhbj15p9azR8HtH+oRIJ2u/eLaRc9ut82gowgp18OnqW
jQNd61RZOVG/dltv6P3qqGJNzUEVElV6k6Lxbsc6HUzSnKyjhu+iPsKh6sB0sT4d42j3QqRpFefy
DfCI9eDIimFuvjnNiuqV8T4EQPBRijp4c0ovLRNAglUy9GaEnd2MvWXpJElptDPUnKWaDUNvYkKn
VYdx3GseuykVFEHnTWUrzcXsYSOcxKg5ovxVdip8LcAOWmrQIIZ2mdZffKUzq3WjxIIOXn7cNfTR
mz7euEl6J0KBkuWi6oRpx6ukIbhptFIa26Gt1exTzkyvXIQEmugvmh1V7ftomJLH0VoZpAg63SNN
Shclu8NNzNFfZbDWf28E4dCO09t2SaViWwevfHU1iAIpNdLtjLjRa/tKLyjGJQ2oIIVfdJKauLsk
hKvex3YfZu/7HsS/vmnNoo/nT2j+3uIjA8bERvcJ4PlEtz4YOuvisXrXi7zeKYGbUmwbuM006FRJ
1XHMBp0GHu2YZbsZbNQEh8VC3IG1UU8g0hzUPNw3Nai7OPUlsZRAENA8iU0E0Se2MNvZuviJQ/FM
hE1uv4T4CpOXfIMOGPbLAwASEMuw3Hzojli3CSA4F+MKAAOUg70Itt5acdoEiZHZtojNXgPLB2On
yETKYKg+N0iCaX82MlH0jCUCltRBsKpPDVGnI3QiCeNLUis6yIS8kVCl7uafMJAPS/XTIjVcXRvQ
rdI27UyLv3PzTqNgnsiCbqtVo0/cFWsdMFTQ+QRZRaMNbGHSiYt+bgQ2SH6dgVrYCsiCiiPCrQAd
ARI7aJHDvqH01BS4FtC12oazfN3ktMiAATqq3E1Ioi0LYd8nqEgXO/FG+ozW9REE1x6dc3P6QcTt
xGyXVYuqpwI1UbbUu1i5N94NvSjKfoIqLh03yo4PD1NtIfBMzK+t8AbNPngtR/PYEkc16eLst2NG
P5JxlXN7BeTMbuAVoPo/oJKQEDCaowXK4K6QtnjtHLL0uxKI9v6lOu2u1X9M2YSs5MpbRWR0Dzg0
DKxMsCdAaDIh6PjTXA4MlKIpTMxny95S+4+Q0HhDTGoTDBJ3PcHy5yl92R/Ag8BxJGizXUxEhEz5
3bHoPcf3vsYJkL35V9zznT1h7We5YZCxt5hyOymrE2NI2R8gI3izOTWnNBenX1HS4ZIaYAcV7Qe6
Sjx8AAh/8G9aNCVGX4ko/0N/g3xK9gM5JzB3bs0SgQjicYJ9MHvCX5KMnAL31T+Um+e7g+KIQUMX
wsUvPUwlvw+zkwUXhucsmqbvbipVzBrEhhZgxJP+Ocg+M3CflPH1uVk5dbRNyYeABYC5CJzx47sw
H0BJaKdKtzW8wy0jgwNgyrwOyZCcBVwdmuPRFPixJ5+B+gl5OWjgJMmg1JJE51nEjHSUcADqXnQZ
IhJFouBKhA2upjGtnHapSIL1fcaJgmjzJcujdTnzV++NoOEbmKAjWByoKtzCZvfR6BcadqlXNLvk
KsBZ2YaCYlKP5B7q6/+w7FvuJGjufySd1XLjWBCGn0hVYriNRWbHcfBGFRqRxayn3+9ka2enBpKM
I0unu//+gXuAd4laJX9zhBlwEE7R2/qpwQHeyueF18K2BlkfkWvcJmJdgc9p5HIGsgVpRo+tRo8F
S+XP2jahQ2d/Nh7Jp5N4jxy/SnY8EaATvFQwDmZ7vdlm2JgxXxRem4cV+Z1MtRj89z7gpE3eXh1Q
IvKMrBjwDoyt7PGxIWYIlRgbWmRIuEwziSOsGNkqhtY9KIatXT2O8m4awvvg38nUMB9Ty+vkfSMF
GrlRwiInZNMrVIT8I7TK+MMqHtdDt5kI9VBL8GdvWteY2WB20BSz6qlf0ZQocjApONAaZF5avBby
153mVSmVTxkHER3jpMZCsEdshjUAHtkBFh67lAPScG5F8ZoszXFYq6+8ZNjus1MNbKjayC05aSis
xzxRdw6GbnKJdmiSrgA/2T3/US3gTanM3ye9DmXiz5WKrFw2mmYKM71hLwGkiFHclP7DdBSER6V4
1cD52u1OEI0SjCCWqfVkNwhNjmPTHmYVE0ibmOK5DxoLmyCFjbDNTouQSygqTIkObXezyZ0NRn9L
uqkwqIb7x0m+PuDu4Nx9qBL8SArfwYAcVyfDI7USHhw3uJJ4Gn0LDDVVWNhBxxUZytzcgB74JQiZ
6wKcTOMgFhZgJvy6x/1IaINBO8Tf0najGmDh98e+kc7ljX8MTPS9v2kH4SQ3Pim3iLXkm/68nPQX
HemFEoEsR/94puBTCCkkdAy4vXA9+2/BF4R3+z/fu2DbBL0QHg1cEPZMqB55mXwfFFReMu4rtAvS
N98tIo7lE/3n+/jDGUyzv4Izv02w5XBE+57gpi2/YlkIBvhssVMErgRR5fX9XTGmb/sf9YhrRsg2
FwkHJOwS11aogdF6oB4m3hPmD2+fgcZrciPTnXC8atwYNrKFLZO/5n6mbZx+o1sbGSgN6+vGVU38
szbQVmdwKEQCgGtw3ZuN8yaMI9dXShbnHTcIZ0SMBI0nHgCNVTXgaSWWsuDd3JQslh3Oy/4PTv0f
G+Xx57cGPSKAlQBbGf/FGZagqiVvlyWl7orHhsaVPeXicqYCTQocEyQQM84saMZtVZH4HFDs0e5y
FMDCgFMR554wGcCEg9ROyAMiu5RY1g2oJJExUL8AK+mswWB4ZRY7OKTX+D/iwJWJusfwS9nlh3rB
g/Nd/rnvRSinSqaO6RLEFS6XyBdxaSW7kYhEPe2ofHTfOi3Vv5xbx3mQoUixPYPh81AcTNbtLN7j
B/uHxJ53NvPCahfo+JlHje8X9swT5zYgM3Axy3p2BV8U4J6lPaE2LGCASQ3CuNp/0RNf0vpgsm2+
5yt/zCrosFyWi33DHOyGN+oVYQ6SY2xEf3E2JWeOlSttEsArnRZt0/9NB0PkX5Qe5ntfYNpsmr6o
beil/kL1jgDLrC+hAQnOIhFJ6H9KjC6oyAh93rkuHOhYBcO26cWcxx7jZFztH+V6/2r30Q3jgKt0
AuhjM82t8IUc6Evo9x0WYvEzPKMTBQWaAz4W6jsXXbGQSfevDlU4/+0FnYIejLXKBWbCV4yDAFuY
5lnoojR2rcXOIb2yO51FSkKMmzPBU7C5uRlDygMiLH6G/YU5JAvROMwu4Bw4IYvoSOx9zzZusvJf
qCWBYLj3iv+wfCUFWCDU9Zd5QbLE6/zFYNpVSa+CEnUV21bzMr7y35fI+ewIgxKmvURqkyHIwlDk
WUL1xH8EU+r+Fc0ZZnVCDSZCZnlD/hbXKlZ2fPmr+BkzbxyrOQKwoTglN0w2AXLZaYOHci4hCIEp
iKQDnLYmyQ0fHOcBmHdG1sxBlX5CF4cg3LHTQa1zF06I6Av4E2SQ/D2+qBMGZiDbfNY/TZxtKxk5
BhFQovzfWGl/i6szQAf+U4khc+IvGuFcinj7Rp9r/1s+OZwxK4XId0PR0H1yTsFWE9QyFhXCIRGO
RHuD8fbSvs9P9CDNx4BUgts4fow/5q/mV0Fd//eQAyhwYu0FJz/f9xcHGjdCO5bX2sHBYdZ8sV/A
Dct3dnLJJMiW+nP3AUmigFXbwCU1f6vut530W492xq5ZZqLbUbvikCrzRRuGt6lgFpM/5dy6osP+
gXypvC+w2dkzvi+Y0eAOPXpzHJrYb3KKsAAWhfBhYeVouHKEAd7Gmjb8lUYWAqsOwK3KNbDsHT0g
cyfzGIg7GmLc2vlE1kwwetj31O5MpmG+KWn+bBJtNxVfp9xEzDWCyrqprAeVwuFEJh4UpTv2qtdj
SrVkF3snYjvIE4Zh3x7Erh5xCvvz/GWExd/8w1MhZQ1P7Mgj2cYopxOo9xnuSUIXj7GqD7XU9LA+
CirPPqKA3iHHRfrc7Zi5pH1BVgjuW+zzxUb/fgDwIj9EPclX+Zq/Wjf1Ckpx0S7Z0eB/5mFEp/ap
24MVETLVkbMkkQMuuUK0WgZ35Kypn7rSFvLw5k/THNKb8u0vaccMLPn3Mdvqb/dP9U19S2/WIw04
EaufFaHY3x04HKXvLfoeX6qb9U+mzlHPX9J35aV/jF7n5+qpeEoeEaFmlDR4c2zZfnPIlgQvoJqr
4bOq8CdmkH2GS/LgRqS1+Tk/189kA96fh9f4yZg2JRUa8enyWh7zM+HL4RwMxE7ioXFL9vJBPST4
Gz02Z3uvQal+2jW+vdcP/Wm4KS8ADB0xld22uCie6auHgQjFbqscE7ZzQb1bts5Lf+0u42kU/6aQ
wtbP+Xl8rs79s7pH6rq1Lt2XcTGv+hXoan7XT8ip38GdKs7IcmO8o6GVfrghkfjODILwjt6dH26Z
5Lf6QgOsX50f42e+jO/lW/19f5OFZVjHdMz7Nb8r72smPhNVMlPTqyG+cHRCVvuVPLNVYreEeIA9
EgZfjD5vCrZiyncnTG/4cw6L4d+KH5f0xPmwvnUvBhwRYc0FO+Rj/W6Q+iS39FN7s74XQeaVHPjG
BWIu5ZtP4NNXKpr44mJsoA+7Ce+AF1YWzhMyklv0qLzhkfyifYuvi5L7jfaL15F/QgtB4pSLmQd9
nqIFMcOrvsg/WUuXsajV79CvnFj7Fb8xmHrzrieizDrEw8UeLgaaoftx6fZOesm01yrarympLyCO
bzSc2Yh/y1EhFqrb68DDzs2JmTHNow4ukNn0emB71vpmslIpo5dCe07qQ18drNGbaEYVrwwqg5SZ
XUTsFrQ12tByo1D5gT6qTU1C0+TFKuT4sNNDmbmuYp8YOHPAYcL5MNRex3hf+StPhO72I2Z2DxkN
C4GvOk+6W1rY2LkOeZn0P+SV/Ss+ywteJdDHO558pudnzMZFB7/J3nDWYFNHNNp9xxq/+OTsbuhZ
tc2wbnG35QJti12H2oR64QgNpPMkZPOUBpR6KKkhL8P//9beCupRFdDiq5k3jaIbi27QMprYVWT2
pJDnhDf5QsfEoDYLCloWu/0PptfqZ4k5AKFDtiubD1l3rJOA7JyaaGS81ZKgiEnZYRoQ9HTGhiwO
zPg4KEFEPgNR92CNyFTozROP5lbjlRfuRE5W67JApGKUIHQvM65FNBdwLFrgiHiTyG41uAnbHHof
XBilKwbKkh7A5pvVZ2CAO3sFgGSmb+tiJiH0fKgA9MUFrUX30ML2zq+4vzm09cIj3DVod8uA3HWu
SGtvM2YCLhM09tzXyXsuglj37+AqRNATY8T5jm0+zhuNj1C2j0H4w3zxxnbLub1u7fUIkAkmnbD5
1qi2PPfSew0vAeLwF0+jAwkF+iM0PCiof/cMpxflQO4w9nngXuJIwmPQglNHsB9ZLIzLVRj7zUrf
H0yQfeeAmkNpurMz5wc37LRRjE2KIyz9LmJWDOjAEy7x6hYQTMUAScvgc15E2BU4ri3jsCvUrMhK
e2OTQyFmKQNLl19wDSE58t6zFoVyPW1siDm4vIyu+azhtgZ+hlh4E135Nzt2/D8tlBNOJoIs1A0f
JXUukkHlB8dSqxbHWPEFPqtVfgSmRTzM6pYmmqWNeDDAcWlGgbiYPkmJRWKXbxQ4FvxzeFKDwKCz
wH6GuEZ6e8mV26BFQwL9H8+fUVw7DtXJCFodRutGgcgJDihtxl8Vhslz9MoiYOAVMoRaD8b0YL3z
E7+bviYGCPuhYEX/965MsOtgcBytCzw/I3aLfzwcHIK4RteLb0Lo0thUblLMHAnn+PvDLPEkzDQ4
9FA60/Cwrjjy1mbPXLzJeshfC4h6sANu2sW43J/vz9JNhoqHw8/XEJLCdnJ+0lfhImHd5Ov4ztVD
7CGBq61soIT8WP7A+gSUJnZn5QE/88OI/+SNN4g2Qv3KgHN+8y9tS2UYeR/wF+JiGAE3Ab1KDsvW
cUesTvhwZG9amGX7ufIN9ifCZHsTa9uONiPbzMxfvYubKa4ybexC8Yvx1Z5PtblJn7hD6V+sOYgj
l08dM2/hLWQmgzRLkDjfKOS1LACN17iuIC4gJsomI/8FC1+H8Fo3hyCJsBErwn/C1hKoBneUOXYZ
EWv8QXqhLzY7rkmxp/PBM4NbWb3uERuibMHAVHE1O4Ck0C/i4GD+Hgy/xei+88v8UBO4gAkM06m8
bfAVgbik0sa4AyYXyDcBaBc/SYQd/aoDEu4YX+u/VXGjkD2xSxb/7xWKV9Kt2zgP+YD27i+LxxHA
G90gHst3snSoiFyUQMD3ixwYLcNtaDoe34JEk3Qs0wMXTtPcO/QnaDH0X0l8rchLnnbJvLOG95o9
srnTUGVXO50lJ26r6V6RfdxKK55GUtI+eGCKLx44fhg3Lid9DhEBhVsaHgQsvXDBM2TJW4ZDa4fY
DuPkBFzuROc+P0R8u2i35C1u+roScH5Sh9veA6HmuBtJ8IEyxrurei17sCQE5s3BKuPdEoecn8Kp
SmHH4oPWAkVN4p0UcBZccnY9wHmwwy09gPgfvZvvQGvSC8RGqC3dexZ5KaWk53D1Y1z/PqUX8wb0
x5wNzdymlkEHooeJxFjMXA9/mAUBoC9zNqgbSCThFe/wl+YfdFOUFQEvL+QqY2FDi1weR4JD+hcp
hgcXFunxLp+0+Wmdn+bmcUHTSegq28/Fl7qdiY22fJzkI78YzD1vo6QeeEDv/a5dT41ybO67eP6M
uYDtkUsnq8Gsbygu1B1Lxwk2MEn6KbylEF8Qv+qKq415xhrKzilSHnWGhw6SwfxEbAGaJtgLbQ8d
4ZOTHql9Fh37NswwdYCNw36NpgfTQOykMTAiYglzo2ZjFpjb+mbAjZnLW4oFtc8pz3YW6gw17bYl
rN3Yd8sHwiknO3SYseFrtXicLqiC9GaDKKI/69i3Xe1/+s4QMivqPWb1WEYsrY8fBM+dYYYT/6gc
ZHhoz55sEsGwGbKwxanHDKt1m2iblUfP2k58tzteI462SoP3NasiP0fxCkGMcSX1K31rzAEtS8Gc
A1C/uJw19kJlDCJCjaBamZuGksHGgUOCFf7XRAInuDu9ASGcTE+Q6XmofyXT02ArQrKEcBkxG90S
lGeK1yPVq9zxnTCKEgkeWLhNhXIVtH3scPASU9g+iF5KNYKhCnUWIJepP1E0ONdHSHJEkaa+Ce18
wMluE4M/lUwAI/08yzNEhwQ95+4IK4+951fxio8T4WWyd4etxq5y3LxQ0hfLNysvy7yc9E0sHB95
FI2fPBLfBgdvyXdSePLo3mOPM3qyYD+GfFf23UtbHyhsjq9Ym0cW9PXnjpgtwoMgO5GPIwdz53H+
Le0m5iVCd2AHRxuPTkjZ8M1SJGZjM0Cbs/2Rzo8iiK6DOHJ6AtVPAaLrXYPNFESlOWgmtH6hKW8S
68DJLo+/DUd8uZ1Y4SNhJpEr+16VvWV51HcJlj2JagpUNtGCMLNBH2TXB/pDutNb/15OD4saDmqo
34OUIU7ft8pB064zku/sqSovS/9JhqKkvHD4Jd1uRolthlH+L2u2tuiAZPk5yjj59mvyMtIbWKAt
yvxWKNTW9DaqT9YMWNy/d5hVsHtQzO2SbmUIco3xNlQnA6i3wU/efu61F0s9mMp7CowgHCfWeWPD
B8WKqnGxHuOe1pCYvsGJEB4k8PlQ2QFEMlPKfpJedJMlCKvTDJiwgzKQUMbH7GUsP+sEi1+TAs+M
o8oMh8g/iuFyj/+1SVjRHrTPtvpVRKTe4ei3UDToDuWXSoaUbnsFi1Yc7K1LbV1k+SvXPlU2KXKM
0lp/LotvhwrY7qmcurNPzAOXJFH8IvFzAtiLfWGf8vKk2UdHu1jatZK54k/CUDHf9c45tdx75w2F
x2OogZNCQoRi0XqwmpJ2O0c7DrLRuA794Y1MlIJwr2nfY3hh7oFlqnIP40nPwjjbdhHZlLtYOmAO
biY3fEcifNSsZ2OGFLidsRMr90u+i5Qd8Lr9b04gIO2OuEDSd8cFuS9b/mFajiT2AGud+bRE4jVh
lQ4/kJNC/BaVb8v6wOUWGpm1COWjM2HXAcrBYh8Odf4443tOaOIkHEuo9ORPZDzEvcvNMKKZad7k
9ViNz2qMpQ2Sge6qdRCRsQGXm68+uZTE7ukftdibeCr0x9IfuCKN31BkYMlw5LSozsT7zZ9zmaTq
MfpdZXIBNgY+VpXXaFubK4+bFWSt0ccznCZksn0GKWMKSinoFlcxD86wjW2f96surkXtYVs2BbLl
0/pgc1Iq7puabhtOW8udyWiXw9HwZmeb0oFO8aOFH0gMr+xzkcO5IC9n0yyBCadOb4geoqM3jiUu
5VjtxtuVmF4tKKzN3cLFDzNbF4PEZRVpQvCIKXRrsUGVybHtPIiOUvIpJkgxSb8BdWfbNzvYz2/r
/HklzZRsAgpBe6yGrxoziQTfGchDeunQuh0qOcRffYyCVFB5xy+7+YkSgOHlY3aOjXxbSU2JSC3V
KeTDux4RyYy+bgQpnfAzwQG5Mj8WKIfjMZUgtNHsh0yvZRK2S6Bl1HwXOh40zDsisvrMdsMwvyM2
l9XZVh5V+xSDHqr6+JDyvxNf9REqrQ7Pfv6YWuZKtmPKSqaNw1VQ/t3T53UCSeBNp9ivJaFJEfPi
Y1S4cump/Zda/6jVaXTOjvpb2885Brd5mEhwC3lsA2IoCPWl8mfzU7d4kP44H2gfS2vbkHrcvo34
ppluwcnHQ1V5LTRd+dbPPr/VCh5R6KCezrzquBy6zN2clIvCDR+q5Xax/d64ACLQPxuZp0KDxpMO
qI0tByxTj/5f5d5QON8hAV1BW4W7KZI/7nca1EUgptRpeK5SHzApUJfv7ZbnjD6Wj+R5x2FJxssH
32SYmih65KAzicoReBzNPsdQKu7JETWJ4g0WYqYNTxrXEo9DUID+Pf5ioGASq7+5ZzDJrA1vUgIp
9zGigvmr0XFDPcG8RqNJ95w+iMuAR11fwynfst9R6Rtm1149smhohdTdPO1nckqNvUletbXhVGmM
Pas2CMRGcTbvAQ8m3keRvsM2pmmvBS4BDkPKfih3vPRU923HiyiDyZkiwxB551YkvJOVKeoKmAo4
Esq+MjE8bHJtqxDkAl4tB6myw0wop1S21x4+B773NiopLB/YqOJuMIj6zPxqZazAQbQ91cLDAs/h
jT2whwoolCb1TH5QmE5YzTP7ZvsmhQW8i5eDU/nJCFvJ7Un7TEKGTdDYcdwmqk8vIcHmV48N9XH1
9daVcP7Ow7bcW6j4lN3MO5y4OoL1kJmEmm/ePSJEaAhqkjzjkKk7Knd2cRqGn2Q4ylSXUQWlBYAq
r9P4q+ePoEHcUAzrQ3a+D+elB6HyjCTsuZy9r8HteS2fZUu4epXs99ctO/20DLqMFwgbyVXOgAuM
jTQjaRbesebB1iTxQRGYLmhKap7Iz2Xw6ShAiziI6WAs1qd8eRk22YMOWAMvKwsYCOmTtHm3QqOB
i8rtnt5UyM3pXoLeGe2bSByERFqkBN+6ihQSmiKGciMwx8vk+Ea8xWENOghGL9xblVcqYa1jPuQV
rVeY5xlC2rTtgeXRhI6nAQKP5jnzjT9PargJ7gDXwfYbkvl0xsNdT/65GuKRRfiEQYCLdi7Ss9F8
ZFLYxzvgMU0/3VW/IpAdrXG8LQHIAQukPTkQ9wqtNEIPTwYdaB7ajxj8h9CvyuePaUFNOqveneeA
O4QpV8eEdXyha5Kjvdo8aRlrCW/qL8N8qFHmaWc6KHraCJYIoAHAeL2TqoN5P1LVRWHH7XNwJ2ZZ
KKeT12X+/DvPmO0FDjUeHAaWDbJtGlkIDUQ7ZgFfhhtNV2DLcrA+NNgZLl9J7o0wIflKQJe8nQJi
eaDG6YonS/tBD2fbG6ptPXkjCL26n8wdSGCjhXPvrhLVaWfgwUhjwaEkbfvxNoJmZm5n7MA1xbxp
a0enPXNflJAJ5B2dp7psedhWhEnjzYz2OXgT6/7F+GirQ03ciuUt6Xm1X1rs2hf8Vv0FlB60G+YM
dw+x8OQfgooQugJlAPCJe/umnOV/cemCzRHKRljbRDiqwtm1H5ubbL6t816E4qi7rAsjg7TerjrV
inhyOsQn+IMOYWzs9DqI6mCE7UgEuLGzoehJDCIn4FtG4UqDR/u4OLwERtHDXaKNCmLIruBufGP6
fJ7Kk1ye7tZW1/eEAXGEc+F52sn64eGn6I/VYZh+BlZ5FGJlrxMJSlegnXP1ztNwEk9muU2n5MFK
fkbjoqMU7pEFxL/G+paizI3YRgL7JtOxl9+c7MXpdYgAB9kIUmuXma9LtaUv50iyhuOdbXF3UoYt
t3RK+Pbsi+Yajzqi5b7x2l23/EgJdi338ARAGdiZG802ZYLvDsCExB2NysGxAiPyOe0SRAeck/ZR
qR7TdCvJh4H5G8QWhiqMae4E6dFcqP/PdvpYFdsarBgb1fIz009mGa7GpYF7Su/UvPbwW8bhmGlP
3ACycSyYIFBLdc7NaD+mBQeeR2f0qOroR+g2ABdSZVsWGP8/zzbhKsfaDosaHvL72IUFsX19oI17
GYHN4NPigR4COQIEdZUbqUT4hXazr4XycTfR8XYHk9hNcmJy35XUU1k9MzICflJzmUIZiamFjOwE
qjXEsdICFq5QtdBq2hurD/gZG0BCXthX3qn1pIOB+0g+q0yblhpZz/DAmJV0Hq56DKx0pJhUoSdl
AmfG5oMlKyBQqlegQIZG7FGqHfXFWU9Zt23zA1E5a+HbkCYwwiajd/E0AhH7DTNhdoB/qFVHR3rk
C8NayJezWZ7qSXMz55MBPash87HBqJkq6UDy5qXNngHSadZigNWnBQZifZWtSz5v0/xk6Od4foRO
dHcek+51pF4lNmr044JIBAut+WW0dnDUs2FvxYecOIl1b427vjsO95AsqTq96uVvAfZWChcX9bfX
v+86xjw0TdA7qw7JjvrP6N4Uxm4tRpJEl7oO2DOCE7BAGYybHt+G7kXGekRvvx3tV8k+dEYOtQha
NpQm46ghrZuKydFqE28Bg7d49OUJ9NF5krSXVf+nwyZZTTCH9lhU+IuqLw0IC7wDmf9jhUGt+l3k
rdEccZmqPgdMe/JQXjYmLsM4FeZP7J7ZNCjgM1Y4SkdT3Wn2tlvPiXZQ1d0keZPMmeETZYlPucUQ
Fm9Q85jqfqgP07K7O34y+Wb+MpvHJQnhNTNB8KxK/S7FDle61POTtV4GeIHkeC356wjKFKM9knaV
ciTgqxmvTbPPmdE1D/UI907t6py1FrwpdkDbeX21jH/RcBjic5Ed78rTBEt73ZnNFcpnq55Mze+Q
OEnG86x/ddNZud8S82y2z1NzUPHzq8O+CyKiiKD4AZkQpMtBjX/Vgq5hmw8Euh6z5klHSxGFZX9q
is+qPPQl0gO/BzLpHkYEHn4x4ljqVmjAm5NBRLKzWXp/aPzV9EoybHsStY7MA+zY1eHaWPuhOZkz
Ldu+z5+b4VArF334UpY9yhEL0vXkV4AY+R5hFS8tv7tSwjh7NnMAxealik4tOJKSf4zdW082V9+/
rdF5kF5bpDwDlhvdPYQexb6omlwaS8nZTSBUwH15yFokLj3e08jY53ATGcprDvx9PFzv8z6uT6u9
VeAs4JKn0YyhMIUcuG3jg4yFYRX2OOBNYdwcIuNkFY+8D9V47nhQsNNmKS6FMOgE4zVDe/J4r3c2
AnDFsxI0LletDpIytIptqZ2tclcqACx+lpxN3K+ZdTPKn/A7EVzNJSykANKpwRy6UdStXPqqFKBe
1Kpdb/vWfND5wsuhwBwgZd7cQveFtmkubBl9riCCpgKvPPvb7thPz15yx8tQUj3TRvfxVJsBXOzi
jiAHnr3fji96dJ3NnWP73cSdAI/fl8drtzzHnH4qfe+huZ+y/FwZpxiRlHyti7eV9I77Ywy9AfL0
WLNx28qKz4KNO/j+mgAOobXMPLg4KEPxIaseGXoxwl9FQEHyDbUTfevQ4C0pP2OfVbMZ+Jr0P8ut
/pyzroHj8ZcOawFBbpoXvLFhkZWjsJ+ApDGV3sr6gixWJoIFApa7JJSfB2YKWKdkuur/4KVzsmXl
RkJuOvwiT2Vo5EfyBGeVptcCb4FwTGQ3SK+MI8j/0oAsYjZhJec7V4hKJVnA+QfhIPv0g3j5kCUv
8+7qszWU+Pqj2929cvCgcEAwpTqwdsETC6sCKg4CLZLpUlAEFz8nYFWEjDhS8qE0yHPAApX2hJ2D
c1M/GLiAvGHqiWOMDcYVcyq+OzaMOFJhUMWKBt9KGm6cCdiNgoAC2ACCsY9g6SIsLRUXZyrZ3vCJ
KMiY4f4HngD6LPg8DjKsB2DUtkM7RA6HQCKYENigsOsq/rE0wV93woCVJ8Z+bjGD4sTL5bApPbME
ggXvB6tnLsJVEiAAf52d8jqzsiHRgz3gHyO9fh2/uKjVh/6LrAP2cPluv6zjBhQffAsrvk/qDQsQ
4Bh2t3e4jRgN+6tGWQSMdGEF9wE1cIy9sXGtyMdNf8Uf8w/2E05czSalx2G/SwoP3zMHRePBFeZN
hDIesXOmoar9dBbRInC6kC0pOkA3QY+4GwW/UMD+5z6vdYDdR5oFuuVZsL0lEQaRtB4dlXxny/LQ
cH51wj4KdibkQpTi3HSQijED5HCmGgC3g4VJTZgCMQXzfJKzHQtUvglb98FSKf4Ql5hdO3nLOpbj
BhqiMDJk4SHtsmWP6LDT3kXnCUY/oVjAsFdQSw1aCfzPBOruQ2HMyCc0vNz0uadJJbZstDbsC4Ma
2876uCIdbFwAc2BwRK4DqcRkSI0bm+QE7AZssCu31FydeMVNOaIPwgNou7KSLlFu/IWAkj4RuxWW
5HcB7dNtKG2ocSsgc7RYqm1M+nuDgBQoQWjSdglmmMpTk75AO+S84AyS8keLeTb1bTx9znAa23dY
TFw23iaeavbcqeajPmeFI6EH++Q9ZK/FNe3WBxVaJmJB2J/RQzRvOBlgllaf8QsgKGMEmDKLOcB6
wDlFCqSBkMeAX5RA/DYV50XO32bI8EbxOeDfMbMtge24ixWSJ12AbcfZsTygiycxmqdx1U4Jxwv7
KkKbONb+pi7BXJofHByqsv0AaxI9OHskib0d8F3AFlLRUSjRnokFLxM8v5Z+2EPX6PfP01MLTYUb
vfZZefOKF2iGuG9oguQCEA46TmnHUgKLIlgSIAqYBdELy3ugBSJEeXX6XbxAkWotWlCGM9cBVpU8
HZIxmpbSs+EGw/5HTUmmIdpSih3mpbXqQpjIkLkkHtUUjG+ITmnp6epO6jxIEypgaXcg02+5u7wk
pnGxjZVZZPRAnqTCIzxS4f+KuxQDPGStvOucP5DhQPS6BTTcpSdlI8x7URPwTreMUw3QOOfFD5N4
ChcdIZXutnxpfIaWDQtGUG2WkOwOwIrwZ4bJp/RMZgLSonvmwFHvXlFseZ/Awpn0uTbje/zEknZb
faVidyj4PnfkJ1SP/2dTLqriGahIWNKgOoSfiuEAhHw24mlQgnKBnf45igtgVd0AXwND1X9DLVuK
qWRM8dlVzMRewkynQhpH9g1W/DszfzCVDsdWvzDB4BvNopYdFfaj+HvbJpQIMWAylJhsdIwNF481
Nt1hJ+Pa6bcrXwq0XCwAavUw07bzzjP1vs/jY9Q8GdZBov8Y1quR7nvFV/qj3R5YqLQVCR9nVleq
c+LBHzuPs/t/I3aOjmg9KqzQWh9o1bEDHnnWe82dhQpSfrfqkRZ4jsqiBaNdBCC0OsobmncZUj+R
vpxFd0S82ybdmu3BsED6HmBaQF9g6od4UccouwOKQHQPlGYLWMzaGISwbQTkxYxTsSPNhQKfwwge
E3WIOw0AEykH29rm/sqwMLI17MJu9eCsd+gsOFQUDFXcBtcD3KnYfY8ednLQe1nMsh7N5wdj5Q7c
4J1gv7eysDZbvyBDw4wHB4HQCm/kkfwAKHDAismDjhm+oC0KpQMFeIV8sQTwp40vCJX4ZNFwEODD
RgwCMZ7i2zxIhIEmdgTmzf5JzriRfPS2kE7RUHyIqAT4nczQ8BwgiNMr4ALLocPf549QoOmfFBCN
ysfehCCm5wnf48TwKOUIvDnw+Wion6yyrTfilAmN5zwX1wYeOTT+HfjjAJK7+KbuMycz6S2wxCHW
IxHESRbI/BDviXTAu5aF/80ECP8jv8JJpwbyvOF1j4HkHU6UyKeDkTx/1XzXsOAptT/YICE1pqXi
SvCDFREfIcy4Cx4fFotIvCC3UIAjoRijVWFJTZwviDdkaf+OrUWOox2OIxHdKTQvUsQFgxW/SqxR
/veoR51Dbf2jtkO+Smg9AEEgjoAXi99RsVs35trZfxwIDHAR1cGL/DFCwcT/WlNOP3ybsMxirSo0
Orw994yRaDP/ZIivbNFlQUPnh6V43Ajx5PHrAmO9WDiXUHsRdWq4SRjCZhU3D/4KIhSiarTW3EpT
BpC/iSFLUaXPxREm+/KLZcNPerXOelD9Y+dNk8DmmpfJspNcHRZmnEGURYBrWHisDf+8u3lfBNpP
fE8iBBN0bOjWyuiBBXqrsr/w6LW6F6jJGBcjxyhcGkpL8IjTz+JTRKHzGdxDBmPIJ9Y6BUgl5jTQ
XnKqWyiKmbPpC1+V8VnaGuupyrfVPeTRqWLfsEOTcdHwRUvAF59dpI/QffvUQ0In0+rK1PSzEweF
7aIB0fF+0wJaLs0M8jUYM7/GLqSB14Gn/a6zvQWHZ2KaMAMnyzT/tmNRj9GOD6pPlhgdET/Llsg1
FL4mLLgS37F8rI90xTd7l0/EIBZ2g0wTOe+UPx85vXfz/iwjK0KX8Neeoxng17Lu6lCzcNbjIwit
LJL4Y4wiDH2AymeOSpkwYB1B/732HGYAAyqOnuJUD314tO9vJmyQiX4gsqNtXg1UgYtRfLS5FfSo
8lCgJzY3MIFrfcV7jNA7hw4bq9hzR+o+nndSE+ix6Ik4thKp3K2l/DzDvCmIq4k/pQUb7qwAjPqS
mhqkg/Wn89Kk9eMyQufKms2gpp4dI9mzL3X0lePHlgO5NvdLZiBrRYtcHXqLoL+meI36d4Vz0FE4
MiVu/rL1ZBpH9GLAPxFVq07rh7pn4SN9WwoVNurpLrcj0xFy2IalehFxGrKyH+HxGiAD+qXozwuX
2N6td8wXcM3sSJ4pjqWFZwQuBBIyI4N3Apb3puWbt2VUanP/kRrjJeY1TKYCBdPwo2y+3mM1zCbV
zW3lqDUgWx2OUXQJscGDgdU9B+iQfGpR4fcOwK/SezZcQmP6iRFaVuU3YpByvkp9h8frxzQhJ6+P
jRRmJRlv1QH5JmHOEaQAv2XUSjgR8QpKl8fWYi1mP8qoQYwbW2461qtjYD+DBmJMGr9t2e+TMB4s
esJN7qC/hKdXwP3MLC8u0iChqgz8PiIHYdyD/tRIqsx9DAhnDjifFy2cPmQvk+LqdbPVO41daIyG
aYXlZ7io+iWoA1hY1BDXF/gV94i7rr9vtbo4KHEfKhoWh/xjUwUbj4gvdq9FmvtaDlUFqjUujWn0
OUO27vCi2Y3310Kl3CxhA28T+fgNnSUCvzT+t+bysWeGxh9AHf4j6by2FMWiMPxErCUiILcEQcWc
vWGVlkVSRDI+/XynZ01PV3UFJRz22eEPtf0ZPsS5pGNSX7R6DoN209zokIwxGRnwOHa3VqCLokmV
4/y+EcKG4LpeIbl8WU7GxzQMHPULaVZyADG9GADEaNFg9Ra8IebOofE00GpIV3tBm3qujeJolJSX
nLtgrg9KuHMlOjnqpEZaIC9FZ07WtmzMxGxqTXqysuEO0+VTejk6GCPUTEMwg7Wt9tsme9svsdeW
x7d2adrKCbh9A7asgxys2BET5ZHrvcmI6AuV49KIYrwyQ5DISyNbZqWf0aJZYMFOPKL2ggERA55G
XUyUN4IqdiiGOGmpzPlq3XllVA24iwdw0xoSjbGgFoVDM0N9qxzbUDbh6iacaMKAq4RMHJarfuyO
8oVinFRjTbxPKvDTUBl0idyF0ZoWoIKZou1rj/38O5yNwxjS1qbmskUTFuA7WETvZQfmoi5X2WCj
lZHT1dSVOgxM8gONyUlC3R0H7J7DRfTlDSXmLP4XIKbKCwykLU0aRSNpJYV6/YSUfU+mPN0u7HZp
N9e+k3wLzd4bklajJFO/L4PAi5mjha70ciNUYYysg17lqNQzil3hG0u1oc01BfBavimNevYB8jwa
TF5ModJXNcm4AkpBORkPt2k4oE2NFcp7/cSZb+D2IJfL1eB5G7WXVMKkMK7xiC355XUHUgzAS+Dl
TLiiBy2oJ0ZqUAYHmA5ApdWqVScvm2xaD09dt8o/90y5psBjnx1MCYDFr7i2c8AsarIIPl7PI1e7
RuZUtBpfsBb3o/eqqACsw3+vQHeC0ZaYAs7bF558Y/DH+imLZ+ro1IIMq9WaGYvOUMj+UNVJGdID
00F3fndosWnSYoQAr8bQZlw6GvC6hBI3oP/7pun2GWPnVYOjg7tG4+ANz0D76SCn1zF41Se4Agmx
vA8PAXUeaDyQRqMWNmjcrmMh0zkLIDc03jhxu/hCQiGBemgZz0MPh+1cRb865eSYa9D+ZdIlKOjr
00MYMUUHBM5OpAL2yo0dmgINtGqwJPBxIwZRZnJE7KAHL04BRMYjn6LC/z4dykIgwyN2baZkXwRZ
eXoqUnQdXUVmA+E1V4UaOEoRg54kRKaQVDDToy6KhoqrgiHrOroG03cJ4a+vf76v+qEZj/ib0zsm
hQUWDiM7QgpF2w91HxmvKH9oOmijTc4ylr+M6qvWy0EX1grqpshrnnqj8wYjNrV+YqTJ5NmD7cwY
HdnZKevNuwSolP4bbtwAstBmRE2AWiKlRUdSS7ZcQBAHLV9fQpRPNCfIP3ZGHTuC2tQHOu1MfTFm
wPv9IC0FVQwVyLSZlHo1D95IjzxeTbJsmjd8A2zaumr3krX1pzD8QIndbqDRQZXmSvPDozYZfkmM
JVy/g27zGtW+rmh+2oRruOIGPcMP2M2uz1b5QCe0A5H/dFyNuPaHWjzV3wmjcIl+HJyHMbxIWu4a
OAQlQ3Dy920MKZ0t48OYN0YJ/oOOSGP4IZvAuM/dPht7uvZ2JaD/L1rpjEy+45n+VVevGiS98X4u
Pl/g02osbz6fc/Z8BIG8iAl36fjtNeN49zG6XfWuDn4j49ExqoljTPOzYK5k9SWu0cMJKiZ2yTXL
lEvwrr3xK5tLL0Mzq7G8HRcUB/BikQaJBum8f+ue0mIXkR76KFlp9TbVTrmczBOZQklpW06zF42+
iIrr45eh7uuI+FZ9fSnz2M9zeRrgaPkO6E9Ty72R/YtFV13OJ0nG2lPG9aHLg93rDSZI0w7SZ7z6
IPJW9bhCVaODVqizKH76UQe2MESMjsa8lB1q9bkBkRCMJpUMgE5/HVQNOkmsTwr1UX7mYak7mRTC
j+1+Q730nqPBQnm2cN9/u0KzeiVdylVHMPf0L/jnZVPMm4AhLz3DkXxovhFEa1BcarqthAwCwfVL
u6WmYRyxh4Jnog98gwdC0luk2wGtxaKW0RkKZ69Bw1Bo+o5ZOs9JNIQR9QpM2tFQveV69qSHobUb
KUemZqJITDyYil67YPoeQI8Eawx0caRMSBxGsGUeVKjDzOXJBqy1S6TN83uSR7rHzAN9pS9aiUrg
N+wAGaKnJSwmHWREXAnFoAyE5mDeZ4ciPZdUX+J2yYO9Ks+Mfpr0W7XOF+MXgXz6ZZEhElLUcyD8
4G+62KcR/Uruw2RO5h4PPEMQUlM/7LAhTeDTMhTMEH/QWytIsfZAqKkshgBMAd2n94A28osS2+hU
KuLQUrNVmN5Ra9MBd6qnoF7JYeEZ/Qgawi0tQeajmAI+2oATTotnPI2ATLeMwp8GchcVjHgzrkGh
9As1udTGWR7D4QDN1qIUml9alFw7hO+iqVSvEYgtG4T+oj2PnRnJ60b/AgkRAK1tFN6Y73zkidsy
7RJXD1m/RSRGjBVUFhlNuME+H9beUMchHbmDKPEbhK+/EOUpF970B1ucbT/2t3QymHKaS40RQilO
fAzKkpAtHnP38R+j9gZ0mkoq+nS/o3WNhHOMyftnP0x3ZbY0PlP2HUQ+inqSYapG/ddUy0HvogaV
MaKo50m5fzJdzFD5IrRACwKU952N2oUWUKaUS/zkATLnTK4k6e2ifjX8kJqMmQTPx2O4W+1l+D6U
o21NUhpULurxZHdDEK+hCijztyyPTXGp03Kt99zgt7b+xoNVmsz0qkd+TgXQDPLCaTTUHzWOOl6n
4Z8U9MFSQWytCb6Ir38GJ72cj1sFXRzJLTS8VOuEnkx9kQmKEfTriCeFG1UW6Ky3yjxHx6aDMhPl
9OayS09nMUrRKm+nT50O/fd3WIPzACwXUpFFqp+riI8JvN5CryT/0xQLOjPPERKP8c8HTcBi/e1/
42FuFxik1M2P0nYAmRDuoxGdHj9vxOSpcZ/lyQgwZewOOsLBIwRJ5GQAsJtpLOVvw/rKaQSF/aEr
AgKuxpdpCavNVC1Hs8GTAqugfRV+t3HenGQxOKzhkvlhm4jciD4R2ecwDca22szFn3G5YjZOLQUG
l5KLfXs8EEN/IFMK2xrNkdwBFEWHFSIQX2eMwSAk/mOGES7TZf6djGfVlKaPwuicqUXqD3TwHx4I
JXXFzA/YOvbcwNuZxIP4FGZb6gpg/Bcql0Gh48LzZ2l8iyndue+9+feb+qoD28qPg3rqPYC8uuqP
Fk+fPg/vhH5pgSwnipiVo80YGaADxONTegipk3OEtCUhbui4k/sg1AwDT+bhJljIGGCBsC+NpVw6
6orBwT9CGd1B5Tlp/BGOJD0dlSnUOTJj0IYQhmfwvxSP1gCyCczIGKqMNsIEy1hJMloqExogzJvY
LJCB2NHn4UwUZOKWiEM0PtoI9Jv4Ej1/aaXNktjJfTgIKlG3x41EWdH/YJSAmIS0So9Mk3g32Xst
6Na129cy2IjrN3Joc5V/ykq+C/w+DN7xhvHTa9n5mANdmQpi1E5M5gPNKISCFNKsTbwcaXOICfUR
pl/8Xamhm24J3yBzNAPVOAyyeMKMSTprt7ECcMajy4Ju0dug1Pcafwhs0MeDUqld2jCASgmWlCS0
b0TyeKWgoO0VzzMqQ9FMowZC6CidjX8Ew1oI7jPVUFNU9d+z7xypXdEc+2dz00xBzgSMqabCEQ/V
KW4i1z3DVga/GQILSh6c5eAPNfyudumLcVm1YsLtStjWWQoyrDVvvKCVlrRzsPNMt1RD3E6gcbT1
o2rGvafgevan0Rh5QzP0aEUiv9RMW8Q8IrvxuS1cbaHl6CYVNi4NfZJZ6RoTOINV7aChNeMoOGUG
QxwH15Vs7XkJZp2fvljuvBirjBWYLgPJocUJ5HXwQ5tWNB+9yqcSHnDnlyMw1yuAesJrMz/q/8gW
gFrGG23Ga4J/+AmO6NmpyCEyzind6N5jEg0l2wfmyhFwxUUfbMtykla8I50IYjo7O78vFj4zZ6mw
yyPfCjadz4+PZ6zjqMBOEeyxYNhj7cYEH8lMWuQ/rGJ+VE0OjD6TvQzGvDfFQqpK4TzA1AOyEIB7
HqOX9V7KmmOMfumjohvwf9eSJ3rFoKGi1sIJOTqkyxEiIS0OVe21R1UHgbWB91xzsXhGNaxfmT4t
OYpkjZjSR+hiFfjpLMfHwQ+NlIaUBGVjxpWVzzXzOg1lRrt12flZZHxPANFVTFJlO1wSLDTQ7Lgz
QW2BysPFe6HbAc9X3CdGKaLX6NNCDGC+T0AFNWO3mRqTfIJrPd5v14jBwUNvGJRQ+03y39SrptyE
4IhnEBrbID7/2VHxENLSmyMnki6CcFZrSKFNZS+cMaAzbgFAr2Ob2Yz5uJBEivyFfR9BJxjOCtqR
P8UF3mhGXH1ZgE/aY/GLZATPQU5nUbRAo8oDWf85EmHeS+acXHuaP8wZQMzhw4pYjFin3NpwS2IV
L1mpPQxCTHLF6aHXNlMjZlnCqo1ohyoe7oREl6f1Pg6rLc1Wci56r0SK0eaJ8kXqjWdcHwK1iEiB
iBwaWCZpxpP8wtzvRQw3VknNy9o8LXSiGI2C5/rQDmdKFWwIOEA/Sg452htUQNgBgj9ljEzQ5CSY
q45mglqEusuMpxdwKes69QzDi9m6aPjuY/HeQe9UiPnuWMaoQLQHankFbwOmKcGKmybuLjymFY16
kCN57QF/J7pBHYJ3ZiH3hY0zqwewfFz+xW8HhQM/37+WHAFXJXSZnfOKY0QDcDtFz2GJ0LXBA04Y
6yH0odZTeu8n4oFumU75O1oXU446XDI8gAAoIf3EDMrJfOJmb8bMdtlpID1sWcEJHp4QjLEwpvcH
yo6SRwhd8QgyBjxK+YrT496NCyiR7DYmj0hhIz+5ImqOZ/xwMeUnwGsyVV4x1eANuKsNLlqY9wX/
ZLm/PjivqbR6Vk4kL+U9fkjkDTyHXE293jFRlkuPpUJDZmyP//H7gj/igzZjO+Sppw0mQsU0x59y
YMt2shbGld202Cvi98otQ+piJc/hZ0Bg+EfzGx2YkLes4XP5doGEhPOKNb0dz+iPI0IXzIwJDSpk
M7AmwjiKDReedbWvdhFsDcaYPAfKEOvGhowTyTxHWkmA/YkxT2nxhooY2f2fQAj920i/TvKLGsWR
YYgBWNwO/8JbPQD0gztEmuD6PtpqS9gotgCvY+WCxBn+nnS21f1gCyED4pfym9ulA7NjlZc2W7G4
3bg9Q9vkvZC7WxToUGB4cIQ+JwAD+pSpirGiNGnst7RmP3j/EHddcHlQWTCaNNbZfcgmOEOxgEzj
F+YkzycjJ7IYHpscSWCePojzNgOo+m+8YbPmVFE6gCXKj5HN6OUM/nyZLHpczVGsH/CMfRLWGpxm
NZyVaNyiP6wDKGnlPQlnleO5Ba8pjvNpq9oRz45wSzknd1JVsCQvII3RmVKwjP8wttOe3gcUSJwN
psm3sUfPflK9VGRg3u5+9bHebsTnAES4rd/5HhjCBL0hm2TBYnLRARKITfjK/GR8xQHQKg+Q1Ofk
F97LQdf/serMGzOsHShhl4csdfaMNM3nRJkT/+d70oPSmrLt7faMeu3RpUOh7YUWL504ewvN2ttS
Ejlw2Q/bR3dKOJbQebmQ672PJd7UDGeJzYtbNDem0MtcIZmT2Qwv//1bnu+J/s7b6k5IAPGD+2qV
Tfb44XojfnnPw+aw9U47DhKs3CN29re9Mbnt3y7UT9njt0NzC6DEjBeP0Tp1tx/r5fAye/4vyUUA
rjscBP1pEyaIaVgYw7CPOo9H6ILYnIYO3zuM148XrwE/zgZM5m55H/HCALs5uMDe47dgjTk63GiY
owJ3MMEVvsi42L+8/XuWCoUZayteg//nU0zPNuJUxcHsAfe6mc0BIcbKyz/WocsUxHt8l7RITfcB
Q8J55PhgFPNHduOdUOezH3e8aWIrmDxPiHo491M16zblhH/zVcZu7Lyzu+zmDoAUJ/XX/n39NP31
SdvRjgJh5LPfHvUNXemNsaAusmmZ2n5jnQCX25XznbUT3z/BOfL1xb2bPc37cMUPzcqJf1IdepKO
7DYzxb2kU2njh3sisc8sdmI2Dj16PzCX0VLm+yoHxZv295ePfZurb77W2AzMS2cNJtKis4zF11pm
S8awJjNiG9SydTDci3iDkckRf6276uS84Unjpf2Lz2+uT7H1eLjqkksjWQ+4ke66mfW/3COqxMW6
86jyuUbrB8U6l9yNXXro0xNKWY/KW7vFfH362BwLfEDQW94HzhnIAhN4ifs+i8swe/vp1E+OpxO6
PtN0OrKZwfjb2MrnHf4si9QtvDXvjgwV+DUb8QoXeDlrouH+AmrjAejM7frxyD3aNXP65g+d1cVk
dRov1pK1ftCgDM3Hgw3UgJHIQWDXMgUWhCoVBy5Z+tJFnekEIpJaay0Uo+LH9k5bn4aFB3pl5p+4
8QxW1hBZbSBwC39dsAwKR7dkl3jP3yEnMlyF0zUnHvqne2OtoyMKmdQP4qm01sCtnLW8KW0MB0BU
TkO/XTcm/1uddQqnGGxOKOdZHNxyJqneVt3mc4lrOrYNq5jfAzvlPFFVmDfmY73lHA3nPlzTPeI/
vulKS1D/1rbyOOXGW28ZJDoKwllb1Ly4WmDWTJ57s/PE02hhl2DHM/GUR6vvHOeT776bfszr0BEh
60rxYiEbb4kIhjmhz7jFidZX5oImio4O+QHeKUQlW2LfHFrMPexmTWA5EVDwYMZX+d/NKc3rlc3I
WkE15ugla0tv64FCxRyHOj4i8+QCfrtBOJynzko85Q3Bio4ef2NwRmCL7LXqcPu3MISJodPtAxWv
l/VA486j225znl8vQfmLkyouK7CG/Itfd2WTKZiHiKjJcjFlW51cFVvFx4lYRBCd8G77cBbYeFQ8
tOla+92yQMoLJmnWE4yl7Swvn2loXS6X76y018+5styuxSWO/4WJJUtHQwvuCYzNDF3XsEL3gZHO
kt4/PCF/rdm6pWwBndokIYzGiRWotfMP1iNhD3m9KbuTKeyttF/GrIbDyse7Tb7mHtFneLkT0onw
hZfNH7zaGnyws+WjG0woGJepFS4Cvuo0prjMq3i+AgS0pNdgDpwrfHprtS/dt3VbSaY8yafXfAoK
2OkmmMtPr9eB89oC0ZCxW2ZvCB3GGFRKQ6oSxV7tRXFFihJZwaxZiStZrPDztKbitqKY6hHoP9Ze
8VbAKK0VYAzuFanghoA82QtTZ767Zx80pwR7unsmuyGRl82Csp1QvP+4KyTYIMyI+8S+wB0ybypS
YUPnirToD52VvbyPrGwNadbs2R/5BlysmtV3RYpiCzZrWv/QgZ3AONtfV9lKsQeO6rPJeBk6W62z
yLGyPtc/41mNOg7gHHTbxNUhpaauWQ3IjnXzDKjVBFo47aD2VzGfiqXKvkyGm9mKvWfZbdjaLVpD
9uvw9YKpWLLi2yU79NsSO+HTZjN3X1672IPfFA/olqULGofdmyesXnCWBDMMw7ya8+VXNitYrNyr
mrRZNxtbHCpEea4+SqF7oCR8zbhrBZ/IZ7qbTu3oVJzKZFVMgWLsAYf4pD770YzHj4SJE8E7wH2i
FAaXd/o2F5zn9DmFYu7wHTz6NpzmBgL60BRrgPajr5pgv9yGY8Cuk8/Ff5392vLzjd1NzrrJY8sD
hejPZLvljIR195tnaZrYb5wV95SEm5XYiGF0csFE6pI6JWHBmIjI0T5IGXBMcmDCzt9iPZi3j0uW
sL8ZGIS9zdU1mI2c5BLxyynm3+LxR9KZtYPfLu/Gsq5/eH+b30km4g3QBiW0I57F2+6//2JESeAD
yEokm2DKxmoENeikm9T5uJ0XOlt+mxjHtgEsZ7Hf7sVaVbjW5LwcjkUU4N4tQmciVvLI+k7E1WIf
2NBGXNYcJdhLfNMx86bCl8yrQixE1mQSzK5XulEWSpP/DtiY8E0WnUH9cx3xI7eIB2MOiJUbxQ8P
Z+pdhE/Rvnp59ILNazG9MV2zi4vwnL+GfPGm0rzTZuKCRFSivRM+qUTrEVy9YJrUGvL9pS0bUwMz
stcgXCQBFvBMi5OCeTISTX3iJhTbLxgc+I2PSrPtydxHZFBMpyVVMScjWJJIiQwZ5gAD/w7I5P2I
EZlMuGJk+Dm1KWIX9F+WiGfLqpsCsfKHGTKx0WzwonP3Shc9OCXDEOMzpfmL4Ltln2CaBexM+hic
jamgY/z80kJEiVOXofoBEsGcibn3V+rstCM1Yfak4eX1HktONeDSybB7grHT1GwTkDujAMlwMaLd
yi/YN11y+A7vdJqBq4IHlhIvhVhd1HhlyGNT7wM3Y5RZIZWCis4AoRXpi15XX3spjcWi6maKnrtS
mHsd3VqM8cDRvWBd6fJDjQT251EMdYzKhNkGkMEXNvTxOWTkr8pgm0DioVisd4GLVv28LGqwiUPA
gJ/4a0yMb/mjlYlhFjhfgaYKrn1+T6ZtBR5XCucRXl3GAEnciloJxYoCJY9wrM5zxIxoG8gtXb6u
+cfjCRCaNgwIuxTq/SiBLpHDH8mmGSV71oymepe5NYaLGImUTNSOWX167vvPkYHab1AOrcEQzFJ9
jKL7MMSkr8QQtVSt4LvRPlSYNWSVwTyX3PyMeP8QSCuZLt1CeZcGawmFI1ca6rsCbc0vDToLLEZS
29pZ4ONvdQC7aYp/NI4lA2knKzgeYa1XkNdmED7B88fARzyGmgMB+8zA+PtFtG0Aj9SHpNl9cueF
sznjemmeJntVOfVaDY9geJNbLGueHyS6RyCVkVEE8U/KnIL200i5+wb8I71tCSL6mD64Ad+gav+0
UUPJzgU6jMvYfAV+ht6WBk01TB5pAqLHSeB1wDRt2ci7ZQW4E5n7Hpv0UJnTnx+1QMXWQQ0m84fH
A4AnsPkQn1B27zGjt1kYIPlYidYrfN1ChzYhM6DEVJbLn0ARJ7ixP1YOneJsPzgKhfgZ1BBfuyLk
uKQL8D6WztsZuJkPoHBWb2meVTt6rmR+XryUdiHdVCRUHNKP9XOSzuutOn/u6tYr3SklEgWMQAI6
KCP9c2OKfr8Y6ObrzzLb51OY1rQRaF7RHQo2o001UafqTtt8J1+7PLwcYirqs/S4V987mBFXp34E
tIIn9vgnOQNEw3mif8healUOirh0hGEnfsEfiAYauE9p1UwSq52jn8uW+P2iPhcSsYBOMC+06TjR
pmEXAbKN6cUyZtMrD92pPCjC79umlzdBWGXRz+Tz6O+z7JcF/t/JqnTxNQNeiq3kyxlR9tOiY7uj
N72nAfk3XmRonPZOPsFHJLM1i2k4uS6je3n7ug6G8/QKY3tBS3aLsXBbTsAAAeU37um2XvK1ZbyF
CNn5HUbAws7uO0Vmb0KvELBgRhgul41PL/u5R3Uh3aZsw2BgSVlceSlkWYHtVciy3aQtqxjRd0zg
kCYGuykQuA+MEVS8E6nUYYpB3ikfabsI2wXLBqsAmqOvDbf3EcKAODIKYryDkzWQk/w0muLzsywc
ISoLybgRFcb7wVtjdrF4zUSfnhnwiY/fG/gCX74+b0pIEQK/awWelR5wKu24VOk83bAOx8Tagdlf
KlqxezR3KxgQAunQnOiYplfgpMZ84CRrELYiZWLrXfBbDPLeFodZt47g/TBTmsXzzm/BBpaTwTGe
c6rmZyGhz6v9dryg1zjhmnryOty16xb4x6UTaxI0p8n9drFDHpB0CxTDltrEGUzS9cdvJ/1q+Ptl
dIUm2SqdGfNu2h6Nc0UmGgqMJQPQcEZIbccOlKgrnf3PoqEWYxKOo0D8CNbvhcriZndl49a3AFQG
uMWhyUUdhtXO72CNSDNGyfGimaMdxm8hx4/3JrYG+3g63iEmM9oN94EP6nDxnX+RBx5a4L4dzRUi
qvpO2lUY7v3LaMCuzsNDPocDOMsdUbsNd6NfZYsuMSqKCSSpC9iv1cdVsfNVPdmn71PjFolDl8dI
1aOHORves2M61TfJD336GcZP8wLDigQeJahSrjrgUfW5QNOaTwLjqGTTEc7L2TzGmszCyWwjHZ/z
1EKYuDUbDrck/VNJxchhHjqcBQGCBiNTIAqJStHBOMgUhdEOSHmyy0+DX3Z85TUf7uQtP/odT4pb
cotufLVHAH00MQ6B/3IF/+xzBQoTHgbTjubYOfO4x9wnDJ/xJ4WnX6/SR36SC2zUEIKYDVo3euHE
ZbUqyD166jYQuFBwxkA6CcZTiweC4oGg/cBmA48OdQiXzvZfXwffiROwifICliD540VIIDAxYpKL
oUTEWIm+A9LSTzt3BqFNkJfJ3VBzBZj1tdNrfKAS4pZj4lVFq+FgghNFjrgxhUgxG5cuL/Ideg1u
VMAE4EyQ1nGL2Z5RSEHFVzdBteNYwNEiYsamj/olbYcWYHSPxogpPd0n3RrSatTo/lRsVYM10qRo
TQo9aojOBRNjVjVbQf/4zpUt3oFfcIb0+YxlXM3IMnAWxKgUSxicHxpjQgCoboLxhxHnOYaiBhUC
9N5du3dHrA0yJqPOkB0X4ZsfVL19bQXb/85KxaRwyHob7FD1lpmKT4D8V4CKkzkHzzMnuiV/QKr0
9/z7p5MRsuvey7v+fwvj9u/OYY0uWAI8J4iR4k6IvRFAnafZ/XV0V0lCjyO/uZZ7CWY65h0fnvRL
8qf2lrYrRhOOtkbTE0V8KkjQGvgEWcomP7Z0uVehr/1qv/0KCCGmViwojmdwwVmSTB/cV25Gt/cZ
plzPyJgqDfyYmAsyjoTzTEbmFEA+z9Ls6Y08RhvHRHIaUBTQqyBGrbX1c2ecNIFlp3UtlD7ZcFGD
8RvmqbUVhy4V+OtMvse4PMTDfjRJdBNFO/gARBFWOytYf6LFAPUIgSQ0bmxy2FTBG1z8PDeImKET
mCmK6FW08DcmBs4gjEIgxoJyySytZuoEucck0h1zlHkQgGDNWRUwxI+HRg8cVdBT7/sT1gQZNjSQ
nrn2hDYQVoQkh+S2BmMns8ab5EKq1f/iH/wEh9o5dH2wqwUaC3gBVp7E5AZc+Nb4YeVlx/edFu2C
6PmF0lPbPF8BBu6oZpTCE6YU6iE2bSrOQwr8N0kyXgaRGTHy7K2qNz+cYmMO789j/jdcDVavc3lp
dPEcvQ7l4UmdrvgvxgaaO15wuDsgmCg3rco/uuTqnUH+ZLxhRjCFvOFi2+ix3wwvyjahG6Zu44fY
LxbPVb5qUVjP9xlK38U+nP8TcCVHWeS7N7tHPH9eYm+oMVpmdxrgjc75MltL58PDB2QqvVpOmooE
xCGEdnqD/6ZZ0AGqabWGwQikXXvAnjFOAAOsIeUB9TG6/MTlkfdpsSWcZrC80/mbjb/eMA+Gj5vC
CFnmq+cKtoygUaDpP/LY4d+p+84n37f3ytGRmCYfR1FdMPwAh9oHeRccC+0BmAe7G4ZQDNYAzzyF
QTCTF6YwtwTR+RyZD5Cq2JSSAZx4MEFf+OCqR7+jVkSodNMuGqGIjscCQy4GRgwpEmahgEUoOenH
0jSi0fuyCu4O3g11JzZ3cItkMSAZlZv466ST2r4tLUQpnKGGaF2TmidEUKFSw76DlILwqi1QTQGP
Q6sFFw4KIABvV/r/zfqzHf4xzP6M0f2zX2BQctifFp4T7z/EOM45A55j7FX0YF5QXzCOEusLexpe
TSQ1t0LYGkXn4TFZl8fvOYqFkE3QQYawEU6A38If3L6hDB2Bre1V/7OpF+GsYK6PNLGwZi5YoxdM
UrFn15fSFsrRDD3Y6WgW/0Agi+hpnY0dHJoPYI2Qhk7tvh4I9YBvINmbUKqRgLGAru8F692G4OvB
Tq4X0k09fW/JLtu1h36BmAhzeI4yRy4RBHG1fm+UeXgNLo2wUICyRNT4PMYSBiRALCyyogzvzn9m
Qkxw3vIkoUVCliJbOZMEcn8NvyuQXQCwYPK1M/Y2LAwDBP0e2Qq7H2DoYj52rvb1ZvCQT+QpACW5
ExkDOCDl/2yqYIgLRyAmPpJQxRyhxUo7mVt4fhPZAPkTTfaEzxFSffuRX66GJwTtatmC72LD8hhw
H671ut4rfzHdazqju3BKLOKFSDoAeBWy9fwK54sGOjr8FdbgjuADZP6FfwjogHvFvbHka81MjqId
IIhiR9ycZMFOx9b2UqznD1VRf68YOBOykUFFexWxMl5lUV8+bOkDcmzY5yhVm2xvdQj8iVDGJXQL
9gKGKuvXfoCc+3uPDN8f+wIFH+hDHWgMHgOENslRsBrZvtY9HWDGu1ttgrjCkaMcnGEmaNIkYzwM
3ZcShhZGRda5oOKTeTpia7zqV+M971Qh11TYDWEfRZFz9oLz73/ee4X5Ge0eVI24wGChkVnkTt/Z
rAzIe6X9idbs1b2AJVuQm1uKPJ7cC0YU++jUQn9BLJL9FtMbKEM5BBvULMEtYNHBJkVSQirB918G
rzn8JY/uRNuXP6Ruj+7GkhEBkLvNjIqBID5YLZqBNFesXLa4Q2OVUb5YN3RQQBmDVbvSi+HQnsyr
YaJTZNJeNDCh4sIFO23PIG4n3TDjor3Q7CB5SSQLmpVL1ufKs05ihsQaWRRMlRGmI9pvzcoUrs2j
iwT6TUSPnB6HCBzKjTTpn8cykOKbENRmkHRQeXDIVyqmQqDUYAodKt6Qh+hQbqRbiZEC0mlezqDP
mBvzdK57IICmH+ZkCqogov/5Qyz4ofiLUQFnh9w2lK3h8nVEJg15cVTrwIP/AK/iM3M4e/2o9/c/
0XjwSOwPynnwZyBBnvDZecTM3Qfrwcf6T70/9+3xva3WxSUBJ3Si40RIjM5cCmy/UeFDGHxLIIxI
h2jH4G7N00KjdiQYiuV18ODJA80yMnkUoVODrJJv3Y2FgRH1EyasyERZA+zDsCcge1FkkLCSCJKS
Ytbb3IRJNWQkcqRbxCxzBMIi/kElnyTgCLUPyZ8CuMER7AZV5fgvXzfrZlduBgL5R8DkjsFWQNj0
mgh+Ny9Fssih1dd6+d6q5y+dUjoQhOOfBIP56FxcsvXzd4CvOvwQ/Syf+78EhXyBNXtiSBLP3gtS
qH9+Mzzw3PL0EB4KvGjEZyQLhPr/VyDLvjkZ2/QQ/EIj0fmEbD1+sAarG8uxOgljekJgdWJIFR9G
OL6ki/GaVP9B64CEOBmLkB+HyEBYkWSxhAj/yu0jyq7+Id1A3GiPdou3+4JBzI6tt2TFqH7D2qkX
8okmzQP6E8VitWMn6x892drbon5kG6uZVh0grfbcKLyJLJaleIMUP0LIIOb3xLvT9+eE2DhhLiI4
w2mFdFmoPYW9Hr+r3t7cYAUFL4wt2RGRACcj7iwNb3fGahIQTLEilNPzKC1efrRUN6orLVrqrtEK
iJ6lOsiQOJg1LoWDi7Gs2I4KL5hkp9H+dSZ0kpG+z8aVoDwmGS9+4t+KuSbN5d/wV/lrjvG+RPpw
aH//Bufsh9wwDsz8p/l57fNltJU2xub5Q/BNYTye23Psqwvlqlw/duqTNRKrsAan3uWxVUySB5DR
rDMiB2fNH3xtSMge5YOrwqLhxEn4uBp8lXtLuUKWn59IMGO60yd2ViI61I9hjry3WdMeBFkMqYIi
jA2bp4LA9shVs6AXdU3I57jWhDM07GvIjfgKm1icsQON+UNSDM5AASJvajtal2MITrBaabWxhxDe
mQDAEcJXvAbpbZPa8zIEyAH/BGyHhu4vZRtbS4nw4oJYOWKHAPR0J1Tr6GQ8Rfxs0QCPrOiPLYeN
hmg+BFXKrvIvN80/FoWLhvADhQWg9z/tTo/6+1cC7z53wG+QhELSg1DxLzhTHn3uHF6FLsafSOAx
rPv3EzkgQbYtcMd7kQYDBCadpnMOnHkfVliFIqiNv+u/nN7gekxI3zmpAeAnWVQinLt+5dJwjZKx
RfbMC1IOfEpEibGF4rZyLdjwqFioIUbIqPIqwBT/uHJcKJL1/l788aH6k/8dLDm4qJGu0pH70G2/
W+5Mfx+vxrv2LKt8+h9LZ7UcObJF0S9ShBhe7WJmelG4DGJmff1d2XMjPDPd09V2lZTKPGefDRw1
8Y33z2dr/8IvlB57vCD+cK3+IoaaWniVplP/1D1ojeEKMNmmgUi25jPZRr/BL6U4d797jjv9R7r5
dz6vsuMVNDyceawzXmD+lPf4Pjz9N7fIuVbf/h+r/CpWY/VE04IolZEh3Tgr7hJs8zs9Rb0G4OLI
FDFXBDqF73FHOScOG4H2QAe9xPcccQ2o57/Wkx/nfrL8aM+bp4zKg55NfgI1GUyKEr6veaED4ovv
go2uIvIbe8zoaYYQuLMr8ZZ/ukOJFBLPYO0jQGQEK4SqCDh+gEMFeIwWfEKDPCI3YmUmVOWf2YZL
1/5RS9GiitchdpyEt2STYur6b/FxkcmWMc/iBj3GI09B9T3stde4k9Hh4Kj8gX0u9vvoNokuOUtX
68qq8jBMOpIbuVJeySN78OCIK9Yfs4e3dCJOlonyks/UUywYEbS19b+wRHs4W36Ws/0PqKGpJ5tw
b7wAUY48jSZNrP2kC4d/eLAYrgDW8UsglR8udDpMcFP/reg98f/0xXqktbXw8BJXQbKE7DL+k3D8
zsWKZXWOPnv0Jw8mT0qhfujf1BBUUTxEaLMKKA636IcFNMDulK/SnbYiOUYv7+ge6D/tS9SJaoTN
iMOFd2PiRg3kRxnDWUGs6p0qBvk4NQ23Adztl+2aPRj4hONgj25dGP0kV/Ywtq7yzYnkSiKYzHhH
R+deHA2AVdiD5Q+SjOYLeyFhqoIH84ROqPjCf4FjEBadAaLwj7KISWnwybkYjNPC/Gf6RWfAFsZt
o9kXpQDwKk0cJ+pIpBKnRUYenjirmgw+qDhjOfI7xkx0QLkQyJOATJSp+MK2hM2KF7yrF6XEKxlo
1T+Gl3PnyLbexptTgwOJngcQjiIJUJRX52f/kT7VL95Fx2egtcmf0JtwobQI36aARGaPn0/7dnbj
ndbRWvsP5aJ/2X+AnuGP9TAhUPHM7MZLdWovIMon+Qsy4ICLwU93M/+qW87ipdfFfwBJ40N7cG2q
L3iIMzrgiBxONmVBxaYZNm/NDoevTXas5s0W9HhPmOQBP99iVR7cVQluGu3IvCFkB5v4veEIznr3
V7F1UrkMHzLtzEvZ+xt12yUYrShM807F3dxF9877mPR7+4oV+Es5C9KeR7oF2YS0iP0huFdMP3+G
o7/xbuZRIPvwV2fGg6LtD+4lBFbYodFJY3PcWetkke/RpLDQWRG0wfz3zQLJruE5OHZXDuziSA79
9/CijtiVByOYpodu11/0H3ZrNm52y3+bMA+mf5dzvDI+gVZZo8IYSzRylO9sa9k/ILfrBAQH4gPy
QknXWVOQJnYWGW9QHfMQbO9Ejo3AilDlU4f/0PVRmLPeRRFE3QE6W4m6hAXFwkf7Cx4CZIHbGR+l
vWAGdClOFLrEmymX9my8OY3xVhAAGt6I2LuUn7zD/1oKogVN8SnYIDgL+OJpdPxPqgE2oQb3YEIj
cOZHcA1oaoGACjxV2rHb6hfny8FmT5twYFOEJAQdD5PRgRyNXb1IawAuFaUASL73GYCW5HMWhaEK
SjwCpvHfL/h389WJJUYIcYiR1C1g3RafsFoh5mKZRYIlDlk+bStHUiTCODIhx/1oeRjYljXhkI/d
evqN92IH5AeMiYcH4CD+JgR62MB1n2REMipw9vnGpI+D7mx88GeYuRvFhO/WUgCuej7iswEk2rKE
olt0gxqMowQSiv4BTkD2E8xckkHoDf7gmWeCfO39A3/iC5T27/GBB0n3R4NA0jAt4L/AOlZaAZxW
TNxrM3zqr/oBJ1P+6zfOw6P/qiBSJzf0Jx09JS3Vlyn+RQgD7oiTXAy/IGQbRgScG8mr0obhqhrH
GAZo0X3VFXKtX4nyt1aFhvhx4XAfV3EZnd3wkBYJxgLMUzz5JSn+vDBavMi9aU4ijB7hk6sm8N1L
xPP2tJKilYZRVjFi0FusTGKJPCWY6DLx37WweOOMiqqriS9iGofvPj14YXD1dHZSx9sPLcmZsnFI
CnVuYY2KhUPCNyw6e5uU4OdWTl4DN9bWcbgnhBeSczr0OBcJN3ZU/JGDwtpcx6SfhFRSONH1TBwI
ZK9R02UBpsgtLFID6qMMBu5A59PAUzKaHQbjA0vOgiwQmebCfgUVAGF+HEVLYMI6zI2ZLP0ldbTQ
pGA2JASA6hjWJiUaxxGQBCp+BavK/Cp7PEvkuWfrq1KBsBQWsyHHNbPUpk3dfLmSd7BdlZGosTFC
eKJGM21dfPfyfmHn6CLRoo4Mf8kEQKUgATSrjo55uPFZUnkESLoZbwzZwhhM1M7CikqeoyDDeqfE
31ubBzjcZQ6hphKM7g5KDBE1BRBM52tTwYtVHXYOCxRRDyaWjjlgJYTQLHZN23jxuLIsa6Ek4ym1
4sVoU2pZDAYCjaIE+wE/irEjUzYtoEmtqzMXdny6hTExDXt1E8BrMCDTtwER7aMzr0d9j6HSMZfK
Q+y0By+3tnEjdKY5kVnObt2M8qZK2rWjko4ryATomrrY/alpsyWdgriHYVxgPYsi9VTXA5bm1dHu
zKWKHXdrevs04XFgEQR0r6G5F3cxq/GXLBKkZO5cQVKXsSbChri0WkUg2MxcdkgPEKPRyfjAM9VG
fm9iXRTgNpNjk95XRLjr3kz83veybY8thuwudWdRcx+0nJbYg+xBiHDWCtmdvKhieRvmPZNntPiY
0iiTCMHSwdl7xFW6WxjYR6ybmNezdWiVUJAxVV22wy6E0v/Ps8/Y+8CjxyQ+W7C47SXqLG8LVuoe
cTN0WddiAzH22h4XeHXccriVF2NhtEzqii8kKtHO82ZIovIfJDfphdXEudsvvTUMDMRQ7Fcoax4D
HQ3fE3sGEYQGfSNl6vjtAkEjIUGzYy1AGOK9ah58TgAYLxRDTMHhOsMA0VEPTUiwh5jnT0A94GDB
Vad5GIQaR0s+q1dC27ZgkOfvG8x3YNu8AvRIADfNVpgsOUhQJ9K77ub6bzdnMMhebqCUCaDYVbgP
wQz6wqbKvbVL4i25n9oU60dgX92GJWeRUGuT3TWFvaI2k2yFxAY6OVM2Ro3au9qCOdRYCLJOX9WL
DKNfjeEzc1Ow1IHpMi8z5hCtSLrmik5ww0GJCMhtzZAvICqxPz3WB+KU8EAwHGfqRngQWkL8Fqhz
RGTqX/bFrWDULxQ/yQ5NBDdTOpf13MRydVdv9C+dWPkPZaNcmnm0kk4JHi4LyhDM8n3ETNrCvVVz
xcXrCL57jh/hGoREWXC1UO4kzNWqYVWB8AitD46Bz45uRTzE81aapPv4zOdmSkzJ00xa2FiYC6y5
LO2I7xDMyGQrxmFr50TgEGUrv5F2xVaFKmzsfOxmjgMUgYhEpk9tkW0jrOqFWVa7lnAjnAIA9Wvh
8XOmFsi2HZM8SlwQvWzrY2sB40FFnrVKg7n6yzvATAuXzBm/qrb9R/8mY8nOZi0b78TiYf3w9Zm3
ZKqK8hP4GLrAUsdJ55MOHfwbKz+Qhre2AxaP8OUOp2ABGR8/23Jb5ASwjSgJ1ZsxzccGSSjM7FHY
2bGo6w13uJqHZ2WtgqjgSWp/KHe5X/Yk3gKFCbo9+mC0ObfuVpEzBayjIoUWUE5IwA9xynxrAw/a
9idHzkH5MLyke/KSQpwcPlvMndFz4978mW3RTJKbS4kq+BYcnnlNKCv6u1P1QtxTk2VKiSZPDAol
TPc4wusNK0MxpgTt+iih4PMpEI9g3BtvAEsMVwEmQ95nsNKzE7cPZ15jPRZTh2kohDpeCnaGn3Kx
TWu0QqLQ5d4Dg8653qm+oBNhQadojWadvmb2ge7D3sAgRchCItcH1qs7GDx02DiSUmAFDOsB8DV7
pkLKYWpIW6tOWWHKupurUNyhX87DbwZIBCpAcNdmotuAJQNhd4HdFNqNmKehcj5RYA0f3YtnGVCq
vA/QbrE/9le8L7AssKhcY92nKPCUZbCGMKP+8gQTi+jUy3ZZL2Nk1RcyCFcsKloML5qg/l87b1g+
sB6IBOZBiPfOjCIoOlFXoWUqkKmvCX6AzYc2RisuTEooxRJSX5GAw7uknuP3wU0u4e3Y7hTHV6db
O9CHuOQ3Yic4PsuJEOTinD31/ohno0qjiiLtzDmH0OFvFR15MalxvALWWRDCMB4CIRomaCB+ULqp
L9JFd0h4sj/+HozGf/+hIEOteqOvwCqSUK0ZSlVmtbwA7Xu1YLsg1ITp6hHk1Jzh9vYkGNgQNaqQ
KaLlZNhyY+5Fd+OtK1gu8F9exoLBWgBt1RR7NyAwtEZ26AtKNlRJEMnc/zuK/lcqqp9FRCO+QZ7F
OdFGG1RzXCDqRWuPmxmFqH4Upmx042cEdqSnf9GM4tOEcxz1sf7nsz08fLwAjijCSISs/vpvk3jK
D9KOvyWiJtiJVxVULJNmtP+wf6U74qB2gruyVZNtBEeT+SWLRIK7xXOKAPCHH8gX7xT5Yiotow7T
W7KspOTYBWzmTokIv96ObrU0Fe9keMUuF0UMuFyUU0DUeD7280DF5RTGJXuC1mPBpd/N8LvLKoqm
28CwJP8yJUrn4W+wOGvJYDAmQXzI213HLoZnhTs1y9WwxyJZs882+9QwzHo55VyfleFdRjlbfD5t
ZHtEoFUPRz6qJuYF09A6tlS1R2XYuOivZEGBrYwdMwcFJrK6bICOdxI+33KFI/410RH97aAM8GG0
ZKL9FfZbr1eKsQ54DjCdlBa5dtXQmtb3gYPa4maPIA52dsqZetNtDJxKSPCxeNaKe05zix8AlEUX
g7n1SGZLIX+C1lElWeUmi7GdtY5UwKaCGyjJdja40rYE3cBnjWhxj7AWtLXT2DyqP3R72BFXDSXG
RsO8m8vFwc5XCcIeV+dufLgZjtSHrHpZzhPXj4WDJ5TIiadzJRRtmMRooIa9br+zAKcddBjh3fVB
44iYmShsuuMH3SOLsvkiLYb0EGWWdUsFRytlij2Vre0U9atrjypJy8zu/BW7L+ZzWM0ZkGQFzhC3
s9RnyDbFzAlLMdDQhvabvOK2YzbxzPlkGPbqpvDplbRtBlVEWpKwM+nwf9KmerXSq2XmzBkbDvRS
5B61M8zsopocveZWuYtCxToKzFK6FtLLiP6KcOfnZ9tdZOqPSu9bFa9OHOgUpuC/B1y2gm5pWCuF
iKH43A8zOidKWKXBGnmasDWr1bvBnr5sQX5lqLjIOzp6FXy8FsVVAzAqpliL5Uwe6qld/sneMbMf
xBViWc38vpvH6pSfDuKaoN8apvGtqkj//JDUY+qeA+Yy+UUGgi24meqP68665hK1RwxjKvQf8Tu2
jimFryVHM4s44DvrvC83uDyOYBXCo4mSVg8O+JdEEsccYVnkjN7VZxLeGLu21Tp3nhEAWSO9LACV
7KI2C1nbWdqea5DX6zx9+GgzzL2mb8z0nmACb2GTYXIS1xjpysF5rM8KaK8e/HUMMrkgHR3P3W4Q
3q4lZ8HnD1S861kapgrhBfyp7sihwdQBO1hTw5r0K23+xB/YLshfA+Rb7dzsFTSXxuHwwkUlyLCU
IT9gbVV4CYEFJV91H+GhIywCnxFaJSoWG4RNwi3sq4PC0oMy+NyZ7GJiDpisjZKwHmwitzFaW2eR
MG/zXk67Y9kX0c2KWWn3mMeg03dtcCnyk1VDl4jtY2hfEvsmoSKLv0ZtD5PYBvqjuKb2o9qlbm6/
MEXRmnWirzwKM2oc+iVh19D6X5z3prJU5F2DzZ62STEby0xoTmyIPrGyzSmzHss+X0r6UkLAydVz
NZQn44odzewvqXM0ynvoYs3lLyRJ2HLJ2Vypjyowc/JSUSqz3TLvMYw/g6hznZGH+higGkvGV+U+
euOLN6YHPqX6tx7NuTVpfkuTpc9gx/QPEDy6fIN2kllNfJTUaw5PRX1DVxdjqGTrAVW+arJC0v4H
O3q9vcTqVSa9L+kumD3KzFk6HmCCIJm4n9I/Z5sDVKIlp6BTmYkXfH8iVl15UttP/nZD8Wlf7Pqi
4cNHwru2V9uFk6xD905uZm1ihxKe+wReFvNb4+Ta77DZxAgD8TMxfjSYW9XbpWNor2l05m4AAeXd
rcUHDZCoJ0au2lhUPFgu11A+l8JT/zNyN4XzyMf1wPRLvZYcWqmLxP83VIh2ncr90VZoKqJjfk+7
n74BVKWaiE3U0/ZH6qUzsyTIvVp0wz2oH772zLJL0xybfueCttfD+GkSI0NhXcC9oHbu2c01YOk0
w84Pfzi0zo17ykGuqiFHzn9VtK8evzK3+OLe8oQl/UXtt6L3kB/eKu5vOZPCngUBP9k6d97Sp79X
ywZ6N84AQFTEily0fqMUs6h52szkJHgSnSNN/OZXXO4eX18TzN05JOPB00+Kuh8OOu2ZYh2ByzJV
PNQ8qx7ccnn2hg/EyRZEEzi4htJPB6l5dD2y24jEQQqlHm4zVW5cyVM7hEyPN1LSDlsSAA/ihzu2
ykkTrh0/n1f1sE0SDImKcSo9dEleKlz1oDZmrcrbIwSoCrKtbNEwsGO4LZbLOHsWYT7xJYkpCw01
E0vOeH6GUrsLfDLJYGpJEdBnOZnJgz9MQu5zLSmLsMTNlJuvWByO1sYY8dIi+bWorHvsFPOm1lb+
WBBwMExHu5vXMt7i/sn2QBdHpV2ONlMrSXWZoxUWM4AF1kRTWZZnDhT+yFA+Grn/NhBidGQFKQko
aPWtSvewhVgFwpbtffM7kO5ZvSnIaWm/evoLHMeXZr4e0cYl8Db2vbwbvEdfbvXsr9Auvfvl49/D
bM2+ElJa6t8Buc5Ofyi6jR9sLONdK3+pgUmksQ4BEt2VBfHBVzfYpMTVAkkEjV8sTTBrMMAouq2W
kRzEE3AgIpbKxGK9nrto2kSY6M4QNyhU0P1RsWcG5SqeRJF2xpYVJ75YWmPGLodzr593BNlOlGoX
Fnj4UXPA6jw70RH3o0r6VYzt0G5HHucyuvjnvp1l0bot57q/Gs15I5NMAF0MjGTGSZYAmFB8ahvd
ZGue9OO699djvWjJc3Hnvr+uzFmDfI/ZGLrRblnLk1zeiFgOsqyoXejXMVZwpl40J5yCBiXAnG8C
TyUIKQdeMvGFNk+Gto/bWx9tTXnWD2CuO8NgoJEsSzx8w50iRnvVGcM+PThHBV7FuQApzPBP9R+F
iXvQh0+CQjG7qMXVCPZhdY8AlCST8zVY4UeAe5AFFO2kj4zf548a1hw+18kR44KLBwPD2Jre98Cz
7zN/TYHjXWVGEyYEqJAmrBObKmkfvkmu5QKZBy4PTriX8b8lZSAmtwsTWPy4SHlZyKKzs5cqjCCH
daW2wPfexbeYTI5HbfhV4e5pGbQi/6OXv21gtYGGmJEA5m7YQdHW/KbdTAuFTb9rr5Xq373Q13K/
0Oq1HlkItdQBcse4atMj113W5pG1NoAuwMhroFzmjtYANsaZ2qcbcop6zmk/ox1lk49LUvoAJNp7
rv+QM0PacFOf7L7BoR49mWZwjKP1iBF8F1sj2wN3ojIybcrMDloRVojKAf9OYgQC+1D60GkS6IE1
HRibj1YANGBmMHU9kUQ0kLTpkjGGY9YOGwm7PrUQhVHPYxeNUP5KDJYIIw4YERn1VPvWPRAMjDAw
pu1BZvFnf7M4/YHWpsA3kQ68azC4urZk11K/jO7STN9NdyTWi0l2OKuMi+o81J6QSfioMFVnDeJA
boc61T8jGa9eLvac3TmewMy48DHr4YzlMu4XHLztz3hR/30sOVInyjs35pa1ovOP23UQf5fatWR6
4KuwU8xplMNBa2ZxlM+FlXL77Pu/ot2k3jpWDn4/K0JQ+uwN3yPFUyIqmKN8XLKBfGwGHVe9/QKU
tZQbV6C3SN9BpM3gRA7vavcaUzIvtqPCQwT54Z5HL3Oe+VvMVYh4Mmb0kNhYZAEG/POYXOwYO8JF
zvy5PmXOjvumKs8i22XZgekHHMimw551IvAt71N6S/kqiA5ScS48BlDw1WKyZi1ar4Axao4IkpYF
T//I3LnoPHH0xb7XnY/I+LKlo++7eKfp19DCHXXBM5Bp68Zh35r3OFybM1sFCCdPe95CQztpkEfA
2toTyCTT5+hGSaMq60C7ty3EBYeMsx+vXTY55KZuo9n3rnqmVB9BegqsTRe/s26aWysNIAdDu3br
+StbmbnewirXtbZ32F/7bx8Wk7tu7ecYbfO1l83CkFkmfZ77XbJDtBCAQbOr5liXa71hc53QfQXR
rdaXdbPT20XXr7p042BipC5DCI3ZKiQULZrL7bYKfoTVtMt4vHaeJhPssdkp+Squ12xodJnFjl1H
Tec8Rl6LqeKCbHLWEohKVmyQyuK+yJxVRxq249txVOv7kSNc3hnO0sY5I8OOhZlHLBzzmYnmqoBB
KIzLm22uVYyZEBRYPyUTcV9mdcSQ+cezpd/84lm0Im9zrWsrvLDU5jSqCN4+scEjgJ0Y9tK5ldKJ
kEYl31igZ+ivqteQHIfk4bZ/IlPOeWb2Rc2nY7iLw7UiLVosKjF2q+Vbb7wxSFfzeY8Q927b5FrF
zZKhPliOfE2A4+jekFNQmX726V5mbNS/tGo1zBMHMiBD8gICztmnVfyHe2BaxtzbxPNq0Y+/KsSe
0Fl2IaTJ9oTP2ujsZcjCBJ8iqE/O7kgIBGOy6mRm9xTPWN5jcMgzeDwml1C9AUTYkBDcpcGUEsjb
PwJns8JC+Sw8qbmAaTqjOo+qbybMZfY0youLPSsZFd4uUPYSPoRYkNk5G/YMwyZf98lA+MNyDopr
ieB3WMftvI8225wSv8baCXyzBLdYqtEZeZfenPh2kr0I8GLFG7L65CFpbl6w1fCSrxn+h1eiSxX1
T/uOWZENwZw0Dtj/yeqWdO5qG6VnHS4IQjx9XuU3L2acVz3s5kth+5gVxk5KF6H7ZI8dlUNYrHIb
ti45h7T21T1sjlK3q42llywoG5FZmR02uDcVONLmkWz2g4kV7l1DUIQfCLEYNFB+dGZUmwQERtkU
AxjGlO6akSBQzm8cbbXyXOFw4SwQ/kKjR1Lrrd2Vq61YhCTn1eOOCBkz2/k9DGe4xtRggIvfIbFT
FcDrWbc5nkCLlvSTNXab4yI9UK+GzwHdpHbVjV1j8lh6GwoKuvw/U17oAFH+0W03uQ9JMJ8Y9VoC
23ZIhzXuSbTOsyX0bNrVlIdGXzKdILAAqH5wdhKuPUYkcfv+COhzbDCGnCB3lazB3kSAyBjdvcsJ
mOEInE+2xnePbxCTaoHuMcTmORn3ivVWV/EI2029jPYcikYfv1RlkT7TJ8Vzo65hYECkL1bgXTXT
0JnDeximsnbxJTIjOCxr55qydlwmD7vRwHOacnkymMjONx3uYOJo7dI/C8IfG3tTfLv1aSRrztCZ
6jdgCxDidARjvMsRTD8hpquOr68WF0BhJv+Q6w2mPaQOKOqmjF+Vd+TkCK3uU4WhKzLE12O6CQFm
rOERDBviUPsW9Zpz7Kq7Dkk6I5KqJDOeXtqdJuFCgqiRsdRMEniN7txQJuBPN0YbuJfapB3uvoTh
5o9jk9E9N8xTV/zIJbso64l8bmyHYaUA+ZfVulBBFheEnpl0HWBxvwmyYmlgsrQzERg0ohLjFsch
5BoF5BxWlt8Sz0PKEfNVDmfQcXzTmuAsO1MfPFZzl+DOQ/sq1K07zoPmO/OOAQa1ofaj598SADPA
L27YuXO1IQLKRD9JCWlC56ZkOjvPseQC7AuA6DLmApGy7fFiVE16t4Aa1AIGruFB9MR6UFW1471X
ChgS8K2yeQdDROcfwv8kd5Vl64yMZmsepOsx35L/Sxa5azwcDOGhEuhAfsbMwb+vZxty12FJxwo5
E1+0qL9Apgd0NYu/LHh0zCltyI49PnbOwyhxmX8SwdMmn+YfU6kZpspe4M7ycCBlkZTQiZXtERwS
Zlfb38zdP0LjxHzQwiGqyzsSIhhcdeCQsMyj5AewFNfWp2ZdTW87SIeBKHGjYtACeEMaUE74V0+s
m8YTBw/JJbkuXyo4ZOeCKwcOx9Ooq69OI8Tz5FiXIXxHzHtlOtptr13xcLf7ozdsO20OLOoGu5qK
WBkECxgSMRXyUPakH4CNPbTsgdswPp2I+JJJzs7vSDYadpwUcB4IsEDdZQPlL3vbppfvpXw3rR49
1N5z1mr2rrNHSY3YYzmeqOGxc+V1kfLBZylTsAGtY5nO7erdkYZOFgOk0JrcnFdWHjLCkDrTW2l4
NnrOwZbuebUNfEpVy/jMWS0++4DNOJe9R9vJ+oEuQIYW56MG8S0Q7RGSFFqONqNMQc/skgTkwP+L
8707wu3ylJluaNjPl4QSXzylmwogB3PeyQh+acH3GIpX4jI2839TrlcBZ15qtn2kAIvjvZLESPOQ
DHs4BmFIX5gbnN0nSss2lE0TZhMM+5lnoXGuqoXiarOW0CWnQ0LHHNLFDS9VIE/AyQk4jy1+ij1R
Ruhlf7kInciunblpmY7FLpK4vP3MGf4kymxEHN8ZeHYH3aRx3EOH5taAVGc0Pk2JYCg27rfFMM0H
uy+8L4BGByZb7cHCrJlV4JVqlfgPy4ykjHKBTk591oDgZcupmRMJDVzQPxLnr++UmZQ3m1Ye4LYG
2bqp1U3qdLOIEU6GX1mWd9vBQi9SE1L+0zNpDU4iIOcP5rv1bf5xIjJuOlEh+D/osTmRRPjMrV7K
RF5gsMisrqBpw68PHh237Wl+Na+Rma/JnFgNsUDqRCa2vw94yCD3cT6c4QwBf6IRUdHncmVxSETe
w8Vj5jpHjgjPu1c+MSSD/AR7moEnt1TBsgqFIxKbl3WH2r4ddtYd1D16qb/4IDCT1Xhvi+5k3WF6
H/Vb/IOZG2+JkxIGH2MgPhEsNtycIf9xCPP22Vn4YJDE+JS8mM9CYtumPqhiLsM4aYHSnNn1iY/c
oxQfpzgDYkDwwwCzetHSNczPB8GMhuQHG9yDYgU5fUFXgICZ5GsOMTbviEEDuXuMXQRxmnFjD7np
kP+UKutTmPZVXO/xk22fA5M5kMyRhYEHZz8jCsAlZrzUMQzzcXQjxh1CfP3pf0PM0LHConGRJ0OP
CE3n/PrF55cfwOUEQ0Rshb4ANZ7y5v35Pwy9oTl08YSnoSNFEBYa13wBASgh0Tv9JD69wsUWuUc/
TeBGELyhUEp/0HP6/15jcbRAooKfeSB9DbCrRSt716HPIl+CLya0qx/Wz/hsn/YVLtR3MDBVFiwt
HQtG+NYDRrAikAgnDTWZwoXifyI6o6ZmRkbpQtgGSm5uFYVoggknllw2nfCEZEN4EsTcUU3ju8eL
GTIytbTgXO7pKZU317l9j4JmDzKDPISbA/wgb+E3PEvBCIYhx2tAHdbSHT0AfqhXwMjyzFpCPbkO
nwFKhfPw71ZCWfhnMFDv/2kGmD4jmmPh+mJMqt2bX8im2QuiAILwaA7ZE+SRP2Hwnv3ylppf5rby
lb2b48HLP2mcuOPDi/8hZC36h/WWCToWS5shHIIFOKPoOyLqF/Gh8NRDQOac0FjDNGUtKNiACJWQ
kAsJD0BmHDxZtMYTGIPo6jybw3mCKoGH659sIni5kA4qttd/sqO78q6u+dk74k/MucLo/83c2Tqh
N8r0yfCEU60/Cc26ciRbC2ibiF2YUUJQoc+Q/2wR5isIm9QzwRcgADeNBEOiqpTFeB/v/jk+52fe
9Tv6hToIlM/VuJZ8Av/s7411uq+2xTURDAVi7vDEZfS5bzh/zhniPayOFnj1XX3IAzzuwbFA8W4/
7UN7x3boriyGKzZMZ4/yDi38XbljwkCz9o73XLJX9OLO/Mq/pJxOGZfc0RqdGFvwIEZX5+QeSggN
zTNfCKGu4E9qkArKfX4Qxgp42mBD6azLc74f7wGyPCgg3LnynCCTr07NyVkPv/EZzvBZuVCPqL/1
mdk66iTEPwPi5muN31j3Kx61N5qJ4urgEILGqhd2C2C6ACE8/LbE48OwB6bxjOefhUjnxdVzwwlf
jP8R96Ct52X83ewXqdY/sQX8nvSc8W7RP/7bAKn8EVnxPfl5ZYRpJguN63Bm/fPD+ciQWXVBA2ZB
ciV5IV8wo/l7XHp+wQHCVgovwQLlYDdG1pt+hgzWqUY7klw/sY4gPLgluM0SOj54rHA8ebM8OP4e
MleyRRO/hYUE4flK1boNflGTM4Tm2UmfxQlLpx/nwQ5WX4REy6f4u/OosE2z2FeQ18XQ2tg0Lxaa
UOag7foddjyDDKfxNcYpP8YIHNUYLP51eoeCdoLxfajv8lN/2s/klwryzRK2L+5PDAQjqLz1mw2O
esA4MSij8ycV5M2ChruObNn75feIPt/2M7jWVB64yYLOf3gvVAoIbrxt/R7v7MtMEKpfYe+hvIVg
qOPTDTCWWhY2y+aeHOP9+OZs4gK0a4VFH57j/fBb7qtfsayqXy5//+Zx7Fmh2S+k4t/id0TcrrCw
4nN2TPk+BGrvo6PgWGDauJd2mE6c6FW4fywXGI1caX6BZeUZUdKZPYWNB/OQ5h+3HDlZuXdv8tZ/
CN48B1915bYGHIbsXuh0kLga65Yf5eBfMiDsyg9cURTHLDmudM4bVt7uYXxb75xJXpjiCMoi7gMf
AmGwqpr4pCtPv5VXgZSfShA8IyUwzVZ3Tr6SchxI6nKuqemrMZCaZKq+Vrt25Sf5oqOVV3seOM9f
ODjKitFDDMQd69ZS6gl6eOejfdGy9GV58W86YDTvO/ZHW8GJZJYRdvJda/tdUapbva1WNdDoAAlO
CTFDJRUzz5dal57Sfl0O0LvpuSszBEpNF0mVL+mA66CYJ964sokeaHVlW4T42RTFVG4wEmbzjTkI
e75h0WF6oK4LRb9XWQL73HG3hfGqnX5NUwoQ06/MId+krrdP6JSdxp3XvvyZb5wEZ4zUfo9RcTYb
4ztoUkwYJo4Ix9aGTU3fnFnaPCZBUymdU1ODk4xxA9t1n3nt3lQC4iFwZ7czStcc5QgWKkQgDY60
TBKcKJiSOLAk1CRapISSkSA1D0hQtBIbU1f/pPbSnNxKT6lPGGNNVfTFETTijISiGFs2yfwGvF5G
pbnvRudsUjiolbTxiIiTjeSiD/k27MOdRClkRvc4h2wEtpA1V0nBQ5etpd945I4Wwb67jxnTQtx8
NHea6YsyWcHIzZ2Nxl/Pyq1UMwWStFmBa27BitAywgh2Hsa5r9E/h4oQ6YWMFA2wF9ows8V0KcT8
d4hwJGCSPCTLJFjWwZV+SO9fXrpLOgh7BK9h9F0s4/EAQ9MbvJVKlEOF0tYnb7lm+pqze46N/CGX
DL7jLy39CvRlqa4heHH4ezMt3jndarB3FWoMEa10UoFpKxUq1MQ1H3F/1ixUa80jiO96+dNqG7n+
6tj0SnNjO2uRaQAptrdmhfVy44eLzjWbRrYF7fMwcNKk29RMmfIss+JZ1qgXuorJz7ZiNpwxgcvR
rPYck9CBI/U6gtuW18ZbO8lZkYjEyrZ1e5Kqm0ZTmaC10WhC82yhoQStqCSl/pKJDLJjEzwNyGWS
Pqnka6BbHx3SpbifyrgYM/U3Rm8+EqAlwTPHIoDaf/U/ks5rOXEliqJfpCrl8GqTc04vKhhAKAeU
v/6u9q2hPPbYg0HqPn3CDglGVcoHlhV6ZR4DdKVapykEtrwdlIXyU2A6YjBDdmZmuTGCB47RqSZj
ycCw6ZBVAQgOJJmLATrcmkP9Cm6pw+8jkrkJqBKgge5Kokn4aMh0Eno3TsbYs1yV7s4tR7nLi94g
dhZro+gzt6tFzBPkFcqB3sqzL6Z56UgwDfWVgmbUDpL2NAS7/B4G0cTkyMoEcRxWfHrNlVthLNTm
kVJyVzLUwnytdBwX2TupLz5g2XIhGfEgsB5ayWhz1UibBCh5C80/3erls4uopayraV6bFNsU721H
6aDUzlKgQqn1oOj+aKExVpx7T+VvyBxD+FlZNGygd5clknvV0FQQr+fkYPiL/3LzpVrgUif4jWVj
01y6zcI3Zr0OA5uG/7feNNUo19YxshoKo/kGo3CIQ59d8Nnh+lqmNv28cxi9HYHjZZqddxp+sd4h
cplxfBBB0d0RolSdsINo9UGr0WJCv0KaNfEk75aqMq31t9buXXJDCA+hvOw7pK58++cbBtMPckCN
NZHbRQpCQHXnANvDrztVEQnz5bFOglehbOWhns+IDzm2wHy47jBJQSv/GtTUVB4NoaYbIcFv9xO5
B6KySRF6b8/6WzKedFx0kURsVX9r09T95MPgsyBOZBSzFx8uFxrk+GRj+GJPUYqASUUZQylFZQXw
GGwoF5HpjY/aQXEMkM3CXM1bWPasa9d0FmnNScNIXbntDGiJl5DuludkVK65KYB/ap1RHg58S+ez
Q6erCs5hMbdVmVODqrNjR6GqhYlYsxiE/lpvFpI/1JEjBI8Katun9pQjlIwjMZvLRk2zcPWL0s5p
0SXSTVs31clOZpo0BqY5tjZ0K3SE30mR6GD+wMXEUoxRHG1ZbyTb5MAfIaAoN0d4IuTCfJH/44gA
53XRO3UwD529gUmvuMatxPDtLDUkVxwxwJIs/Mxpm2vvLl/VuD2HO5tZdb8v+1Ed3bhsbjJGzmOu
MmSAX9msHPvZm8+o2PYe5NL4ZkjooUbeQ1sUdE7NMZWIlaI1sfvggiVf6CJHDeOWKc1pEnPYPCOc
JMSYKu4BL4J9TiT23sS7aXA1+LUDKgM7wFLlMD3E1c1EEDTfpSxenUwjCoxBCUAunZbUcmAkaroo
lORgodNfFXhpcSucA9vnTC+YWPI1zrl0qo01vyFut1M4R6m+UcE3xUtUSyIUUZsbWl44m8soyQU1
gyhtr0Ug9r1ImaRZOTEZjH4z+gsS7P7GPkp6NYnSZOo0QNBiBa4cckUrRZ4pZNnapO6sZSaR09rr
FC5zozNpRKlTG4efIapKeQF/vLDWvpocrTQ+y91MshDn0KuVYYNOrT6UhZAeOXQc0M+bT/TWqXuZ
mFeE06WP77gKEypstH2qXQwgbyQueHZv0LYpy3BWUuU6mGVJ/dXGwkJaCnQh4cUrimmMGMyHet4I
Dz3dC1OmhUUSrHjj7xsYrlFOLQX3Ewp6z+mQS+jx0dB+plpkAAubZmDdakQ0XEmc0Fh8Y4ya8/0O
ZB6Bl1L/YcSXCJvacBkjis5Ixq61MZKUy4Z5KDm1YTXYSujcC2kQZtXIYCjtJN3WY7KhcEnghH7Q
MwIvBJY2ttgx6MKUWBpZBx8aYLoBGIqg4hzfsnHNJcf/UmeD2zaiH2AmArsY9t7DTrtxF6TjUg9n
AiMDpMoNqGKQ+qh8a6r1MVJUkOvkfOy56diRu0VaqnPLLldS3Z/i6LsJgD5LKiDjNJjk2hclLXnr
B5+lFYQXt+pfgkRvRQsfS7cq0Dnbv4fSSehd0SHLkql4WqlLZpLNGRwiRQChP2MGLt53Hfb0HOUN
Dq/7jL6JbOWTb+uvleDLwJuWEh2MTMvGam2Bj6ZyY6cmeBJgVwpcVmdyhOeOiguDo9K0Uc6F88wZ
/hpgBtwxqWhEuA3pT6pUoT0KOHF+NEHNmbCyG+tEsvXTCYUHSOVptW13NvZCzcwr1xmakSWM92Us
7U3/1c6FImoXgb+kE+Ayd65Nuhf6y+Ro6KCn4zKbFFcGtPi1dfoM4D2yayXYtZblEyRT02Ewgx7a
d66Xo1ZaF5+bVa/UBmG05hBYdJG8qa/PnXLrEaz5ZzKtrzYzunnwGRulAQpBnXdgWmxr5ebzxltW
NQDaUU3rLDtXkAbFtw6+vnTsl2WdIp/LikFnDMBzrjRzbJQo1eJgLFdT1Wp/KlobvQz0ESpaIfJf
e4uZ1W9II62LV4lNE0OBJBEgYkQ/6FsbENqesjpi7E4jdq0DHul2oXMypUnkMsTlvD6EYNnproZg
ZeXP23cXVrm1vQPDqN5g8Dy1cO8UyNOt6R1kXBMRQ0nDbJYou0xhmQK3t7e+sXG1fcnkvPJXlfvu
bLh14fgLgyUcxMnMiND4HGKg5DM67OUR8wCwDNXSpCIPhz50/1iokI7F5C6cS+iVOrPWmNB37/lc
ZmPMvPTRG2j2LGp4KERp7IGReBtl2tBDyq0ZRQGG1w4OjFrxG2oQ+Pti3GHeXI8M4waWOYW+1rgo
E1oUJzWSX9BiElRsF6E306Vpz/QfGHVSQFAJAKO6c4DEAch2BvBpM1M+DEjxT282wYc597r8OMMg
T1nRy8gZq8xTBGzK9So8s2SuSItTzl1iHtZqNNBE+6mLKbxnfn4KXfA/ZAHdDYlraZ0IbNpADleg
ou0WO7hhA/6otDiBoqkaeAeNwWXn4VRgt0OHFpdXipuAiow+zr83IU9qLHmRWbj8MPsHD6vRc62s
hQRKT0onX2dIyMc1DrqWnK1a6x9QJqPZGEwtJSbPtAFjMmZ4SLY2k2lR1+gn1WMsMULvHPTPMPrX
RBib+hSyKL7UHA2DhgF8UB1Nah7R4mRmV3RA5KKZEkxzyYFAqg+h/cHfUwZIBUsv9PeaGAjDpAfH
rW+UcgU+GhqQ/plQiMbysMjXoFXr9t214IHVC3G2sRZhMAcZUQVjOgdhg1nryDN+WlDHkJRC+yfI
hPWcP/CxBcYkD3lSLiSp9C/kGDc6ffp9YZ4Yc3PydjDEvvj50mA55jnQsF8jP1ts8Brq0NIxmPNa
a82YhM26checIZBFe32iynSikBXSlzL8EN07xvnUTxkPAOzp5WMjn0J/A+xbtsde2Y7CbuSVvJJm
wUA5JIlVumaiFMiH2va6p+N8kBJ8j+dqfu+hXGRUtRpZrjrvgQ7lBs2H9vWlNeW60SL4Mk33TnQk
auCJWpXPnEo/tGC/dH0lgMv2d96nyl1vgEZqpr7iqahgPjvdwiu5YA/nK6sN5wGHWuJgsfTxxnqy
+cLZcSm3XR2EG4E2LzYmQsWWERE6ctzmsPyV3InnNausuHjhrP3O7NIeRHQz6rwib6YCa7Tfj/kA
06fCoNA6knTaafXdiXdtRf451K2D472dBJNr6qVCOn1TGssybsrnFOGFwrN+Mh0REkCvsQBLXJMW
IdxzC/NLGrks4Y/8DpOCvh1aFDI6KwHX7lMuO12fV5/orhfaIQT8KNRBm5260eJ+rNn2OzAoM22L
jV0/OguRbxwYgk0o1QviRlbSsZNF/zYZZNHuJyrmGmQE1x9ULdKtCj7LQTFwM+v3q6R3JrmOSxJy
wXbtnRyY8yNfRDjgwfGAlA9UHQ0tIx0B7nLKOOPANYZPxz4C6uNwdJ3yVbCBEcIVMJA7+p50lPTd
pb21kbtNh4z4zspGXqnLbkwonDn7aBqvkKaF9WVN6K2vWV9LrF5H3sSboB4EpxzPM3ddnaR/eBu1
9K8HxghNTYy4bASDskN3og3A24bR9733jFLsAf5+ALT5v4A/KEYoHiBdFw5eoWB6SaN+jQvauIwG
oNIw1pb22K/VXzi9iFkNNGWAbyF6TigfwSXnwYbDIYm+NPkXTwRmVr2LCREsxCODTxqf1FF0Rmm4
heEQPEj+QjQBEp2QRfprvLG6y4e5IY0R2ptULreYPPfxNyWotsUm3DEuYpLEx+zg0j4yuZL2qdxk
2k+SiQdRqFtFT94Tb4hS6PPkZfCu4cKKr7gC1AOYy6ELw0iEnjqIsz/yUwBqiDT7xBmNJV/tUMj/
hNA4kTjagaHz3nwGe8i+mTdITzD4LhXoRzzZkIIk9/3HrymehIH2WW94EWQN2dPHqWYHyonLJ45+
GxjcbxgPckvMVJAT55oyEDI78Vq54MxdpH8dwCZ6AJAsoG/0TIYHSy8ZUMB6SIvpmID+YPem97/M
qWgUE35eEAmBgik7PpDzIbuSo2cKWe3p3EuOFWAoDT6PiGxqu+zsIjBUYsCLzsUvfEja0IUsGtbo
H3JnYkzCaSaY2FYPaIbrmKUBJoSl0PzSs0YKQcwOaXsyRQHyhi4BGBJpINGZsLlNhGWGXLRk9x3t
0XoNFnrSH5RFP6V/P8022aY44AC4YMb3dyP1t8UG+t41pK3YBAhIfJHCSnf6qVtVW/vuz00+E88i
L4WYrz/BZ+tvCyjYCep4LgjLtO7U3OVTtvlc1ROTQcanaKOD6bjyBmj0R/v45d04Ivhc1Lf8Bcgc
+pOQyWIK86gZdbDaaEmLbyEZ4v6i38EUhcY7LXoa2RCjZbRb6UswWmNoiddbj66jUNRh30Aue6q/
cMau1Qo8zKHirHzbb/UkPjm5/GEgWO/Vl/OgDyzBLA1FUc6DLjAwTTGuIhX64FKBYQrAFvTBKTDK
HxINkxqaBjIqGMG1PVS7bpXD6gWQ+4KNKk7Bl7xk6ccEKk4KLlx9yJ7Qz6In+Lj/x6pMi6EoOv9c
pj1CrIyJp8rGecf37i2Mr5D2Bsnm/0igM4TDJZGLCtumwmYQKn6QaKajPCaiRC1GtXxMd92pR/Yz
R97DfpNQFAfzTW/TuaR83S/ghTK2BmNLOGCExX/lI8/KdjFojSG/Q93EvvkLJZIHBR+1SNhjoC9Q
OWZYJ/y3kGfI/BEqQULRtGEWi67psAnGeOqKmQN5FDoitZC1YzbivxDv2kWP7qqsorO78MfFOTz+
UJdsjbPByAsq6iTe1QvaJP5KEfoR2oUXxcZjNl2Z3DJyHfZb8iwORJXygEZLtikP0RM4aHbg+r29
dFzEv9GTRUa+o6RiZkwEF1Z5BD6ukrgFUBeouZk612IeKUZFgfTLeEE7/40FY6YdyJCwSWWEYg7K
DrsWdH60H5OpGUuShck+EhN15hsQgv4WnPcKj6xBUkcGh6g10VfikmhC1Cv/293g1JlO7qQ7X3IS
V0zFhaw3TrRNJuRtUxoiV0ZJ5rO68kOEkKe8UclZYWowUzOHfTr8cA8YdNJvlX9UA5D6sKPZ6AwY
QqEhCYXNyoYMb5hqMi7DNwvNZwFgFHTEEh1SNE9AhJ7Fhwd4pNsXJXciBRo4Ow8tWPuAcMKZvQSN
jnfLsMh7uU/7mU3QGWIjfa98MJ+a0DzBMotZMeZ1d+n+BXAR/PIztL2REObt8+Kv2ZllwSiWsROT
Rl4HL+J/RSn3CYWNxhuvh0Fcy/SHcV/94FwRYtpscI6Xq7spH9KqfRAUUvTqYKmdQ/RMBU2a+JXe
pP+l7Qhh+3pf7JlEHY0HakkPtuK4e4En28bIHtJSAQBRbEr8+AhSUPpjMZA+0z8mXGkTWlUvn/sY
I3HjbZO1MoEGjzXRdxztubtrfjMn4lKMpXBS3YKFx22QyvZP8VvMEglSTMxReLP+PiFgvf5mkx5a
TQFz3c/enzGsPYpf4t38LZ4lcw0pIH+Ow90GMYoNbnATbGwGSEzMcQ/EZ0koNjojawTQeCGj7+/N
M77XEkfDHUjolfQPCwLCmji6OMUox98AtkQbmrOSrzjZaSBD8KMg4kzC6OQO8TbapCQn2uK7qvgY
XaH6L3L+JV/BPDpIl+7U3ZNn9CwPn2vCRxklR8JGcxf2An9Kkc3JugiHgjvhJoKs+y85VPyTSJ2+
q8812DQn6cIpaJ5A8gjBX+rgENbMoPpj2JPhmsqo/c67dgZwOi3XXrBx/Y0Rbj/SXA7miQT7+hof
E0Dd1dqul3G6iz8zwx+hZB9kE0Ss2Lq2+QvF12Iyr8CVQ/dbTEtZEz0n342h83ervhj7xTft/H2x
t7mB7Zk4FL5Yds6ueJT8EcPvG8uO28ISxfRZ/AeABsYjJhhpc76m3zcVrnu06Tb+El0PIbJWnAtk
B62hu/g8kom+B1a2SCY4Ui60nXuwECWsJ2JiWZ6xt1uiMXpEpPDM9PdYT+Kji0le+ydl726cFcPW
F/sOPCZbDqwbCAVOQFCvBBtJbFV2RHok2gB8UB7KI+ZIgcT+FYN0Xp/4BpujFQNOviOgC2IH8AfE
y9F8qUfpwYF2zpDYrY7sdLAH/B+NgTIzXGj04mmYdvo3bZ5uWXFnINXHbmX+CivgZmWeql2xqVkN
YvE8OTqSp3wvngxRG6BNd5WDrNlxp+1TdEVoCbs/GpNsFC4jgx7tAVKjevHSwHcgk89kfGNvGEij
nNH8JA9CKm9dh/ds/TCi5gEVmG+af5xgIB0EFCGN+JcteUtEGLKfmn0G4IhrRQoj1PLlDbwiRLbm
BhGsPBdnzeIW87zZg/DFo3zwxOhMMK4hh+L6EnQA+5A0MUUm8KBrRRJyFXt4R+QpiDwl7UNItdyb
FzN0c4FSHFf6ot34q92iVGAdUUGU99rNuNn7GIV3cy2c7NCM4A+cmGWz0Q/NBjrbAY2VnRjSqxvv
CP+VF4nX3BJo/znkoz2lQzmGqcbAXASgzxrrqaWPkrNAZtVrIAC7fEYBsXce6U17CFBHtMfzYwbT
cdbgqUAo+nJrWQc8aDOzkoFuoFwNGmRSczTmq+oUHDhJ2a/GP7xnyYPZvYQFyoka3bk3Fc5zxJ09
tQid+eSiXPad7/1g03S138kzRf0MyALPRBYFXG7W3D9XkQFGIIsVPLuUQ3ML/jEqapDWO37+ya98
C3+HjNJHmdyb5zv3TQixLpTMf7+Z89j55+9CEpQUMgUu4C26YuhSsH6bo/MAiKkCbmMuB6zAeOCY
ycJgrYIhXRNC/3AZZBf+i43C8UCcBXTAN2758rvkp7hAYuVpeOGBqiGeiu46OHQsrJCFRRPqR1oh
jrfsH/FRoAi8WS/ORAi/YqJ2UHfqst93Ww01NW1dXqgjUJwJpgGl40XfWnvvXl+sNcyyE2+LASEu
uNUpvVv/yJD/KRd7S1bUwxy8eafiIlTbtL28Nfb+CXz6Zxosqtln0e2cBWLtG3UpzT+L7J93Ej/W
ba2DdDBX33O5LJbpKKKN95Of1dV3hgvr3ECCigboq1zW9Li45xybZPnshZKD4Dd90JFwjwDTmKiU
Dur3OPX8UDNxLICboxSjrKS+7DG0xheQtNgXJSBHSEDYF+O3e72u1/AHL38CxsakYokRaGl+MUwh
n10TduiyA9zhupPUcQDmx/xIkAW5E3I/Bq0QshERrD6T0lNGgtkCPw00A8CHdk7WBOjoX0VFHm2Q
OzuJI+wvTxMqw/b2+87fsvEj6mvmmUihXRgvfqba3iWm3cwlkFnqOxD2Hu0enGr/warjPYKSElQF
cmRNlG9IE2H1SylHfzUn0gHI/qfOOpLr6BeNIyBaSKgB2EMoDRwuzkjy7ZvhHfSb/T2wx82RKkKS
kkKZ+vjGL2cSmPMPCJQhvobuKQR6cmNv+L/3vHvjOcmIHW/IA8E1tHZIzcnkwejld3x5EX1ABw19
5TsZtyrydWQ2ABjDsCGfB8Cn0xcXPEpR4Kqc+M48uLR7mTSFgoTihEKueVVHgim3ggoEVV6Qk9Qh
jJyZR/EgJ+GoAwgDogptRbxwehD/2QCECemtYEWyV7IRxSI5LCkit5CP3CDqKe4Zh6NL1iX2z41S
EHdIpP1O6qlcVKds+j1ZLO30RBgJDu4WBegLp8Lf0mEtZQfseA7e7nv6bOK7csEWiktPqPF3MkKJ
FvmF/sb8nG4L8G0qeuoMrhgPfub/YoZ6HwkQ3j9aJWDduU3g6CnyC40W/y9LmUYaippC1iRzAHiB
IP7l5rMp807cJW5HSq1Pwv8e+NRVHV2FaCPflUNyFWJiYpoBcRukVY0VhQob/QHkikaViDYQuUCJ
scSAkYP1UAAhcoi2TzSm2iclYsb/pqf6LJ/uybyDVuxpcP3Twbmpr8+/dq+/3BNs651yIHoC8l4k
eDdJFFrU0Yt0hQf1LCD7qu7fe3WqF84/Yfqd0SxCW+Vh7CCRH7xld1U3QK2O/tI7OiQNBLp6Hh/T
ZbDnzuH2uSFyhbjmgDuZcmhgiuO//KMJblMcLjzFUdRT0qo8g4e5eihNuwf3kJ0ZXJCZiO9Hj+xs
bsS//pkeMP2Zyxhh2geoZtDNsnN37a7yhuJFKBxxAPMTuFGqT6qVfqcP+FeqBCHCzJF2dZ/i1DU3
KMleSdUxIHZ29kbUETpPKdj78oano56XVsG+WdJiEA2CuTg2wnl/0FldwRM/NRQ0L80dbHTyNGg7
cHpfAaUC+ZAFQlQAs9AkaUX1TRkeDPgASo/1zUwgQRuOoR1q4LhtgZYjGaTRLEo5MFsgKsnozsVe
PRZX+2XShKhWBdV3hug/ThMIGIlTsngmm4BqBmwz3QBUUXqYPvkue+qsnuYmOiUGSSKwMP8W7IM9
ONlDdP48ypm3UNf6Gv5AdIevmtzLU3iAcwviPLpXUOd++FYJN5Bjt0ANlia88Qv0cqWc2WbisNNf
jIOA2eqt0DytOEeZpMDDAlbLGxcwW8YFlViMn38su/JZHwzqc/9HPiVPpHlWIMyf2dU+CfBlyrnP
guYy8LaTdTzL0cAB78aGQqn0L/zQWBBHFBuPKp44Zt8InZxVMIbYcRxPTMNpLBAM2Vdvfqy/0B8m
pEZUG6g8c5DQp4h+zRjdxB/adJkYn6OxP6xO2iW+f8CNO2ILcwQSA3mwu0k2iHzB0yZoUILTY6rh
iMB1+9F/YWH35TzPRoUjtHToJEJ5K4htLn2OX7I2DhRATXyi6gOaXG0+7nMGKwM4BB/qgnqIGEuv
YGchDBpQLVuSNH9p43z+USrwoBLg5omU9E/f3XjQ6KQgQFOUr3VRv3GOsZzqB9kZquIseiIhsNpH
eGzJBkkK6b+ZrH+Swidf+VsEFlBl5YaKYFT86/ftWl5pB2aT5bXbdTt1p6+kw+eFCgMwRUoVmj/n
MvjRwFrPDbDKT+WqXPmkJolB2OqgUjX+5R/SU9+B/1J3/CjCrTyjfNPBTtEjIDOhF0DZz5UgxjRI
df3GD+DlOYUQLzig5w145TcXYPYfeIsO6QwlBCuHUxiYPVl7j5LJRKOIwceA38ITGz+cehxsEgM6
fxKghYotnkbz84dU4ouCafMDB9NHrui3QqQd9hX0QWpf1vg/kgyDMAzzgx5Yh+yBALCzloRCKYwu
xjyA1mFxY3mtQMMb6KgeEsbpSwvXK8xHGg7Jz+/fMgtt2kfiJGStkB5yYrOWNur7s5HfwG/kNxpV
YN1ZfCq8qTsuBTSE47e89d76UtlnF/eYvtUxE96NNtV3oi/vLIyDd04u6lIdm8tg8ZmmQ3vVTeRz
sJXn8jzcd/NuLm38tXyWNuJPtkxeyVKaYlw4cVf2yl0FR/ItUjDjmp+dA9lhePYf5lHZyzeDxt42
u5jLltTC3WIDyDaDIzvO7+VCuAD0F++O8Gcnrpf3zrspPIL+aaMNg8AG1ACI7jQ7nQErQFAB0kd6
rubh32ph9M4qaK/Gs4T3xBkNpaMc9LjJ4UTBjSbIPT50HZE4oV4CubuXtJ9o/D1zbxXckND0YL0m
rA+Pnsu1Yo1RLD3IGL1/IKyUF5+5IK+x0yx/zTOUUPvcvpRXTbi55YxOd84J+NvcPgP1KZi5oCHG
KfkoX3xdgZee9RCDfrKb+4BpxLw1uumPGCE2soi/h4prAo2wEo2xH5LW9GHv0kd8lhaktyN5F8+9
h3yzFs4knRQjfQnQZaouwRzMkahaaNN0Yi3SoTJlouxMeu5oPv8sv+dobFw/R2v6nas8RUfLbFJT
5MFWmKSPL79D7ANakTt35+2DV/bqJvE63fdH+8xs8lYug23JQbrhpRXYhj6CW/RyYJX/NAgHv79v
8g9W1/fEbczJ5g0hUUuu4qzJ1liaBDxWp8jtmSO+y4WBHRY6OHbrSAtUF1qTiG3DIQN4VcCRdzgc
OMV08ztzYnXKu/k4P2WE4nWIxDwaFiCHyGazehIm9CD5XXUz8tJ7nN0zjfoyHSk+tMSBWSmLyiT0
UAW1X+5c4MLMhYyWudk4UxLMNPOpZdfTTsdNXdM2jeKtrM5bdB7MPMjatdCSkjmNDhHHDP0dcuc6
uXW2BsR7mGCHKcDLauUv0ry95jmN+LAESNv/OP05s+J53sTQbCFZZgZ6Gah26t9/bWhvs15d6RC0
rBqaaCzNJJl+RTzMSe50OFZ+2B0hI9LPyMBES2ibB85vbX2m4IY2oM7oXd47oWT7/c4UwdDAdU68
H7uld482b7rxipUKhl4vSW45B1Dp/bUIuqk2TnpGPjbVjoyhQeEuM9/axLJEW6mYfvR4XmjORg+y
RYr4ElkC7wLtmWEcTxAN8SnTGxQyhoCZDOdoFicPip1amqIlEFohtQ264snETEem1BwjF6/V2mbw
UIFEpvedB1svLScJnXoKoUoRkCJh7oOdYmye0Qve8yTvLHBPHzselGStiU4mFWJcrQYYndEE79Sx
ase/Ts3FVPxpymtzGnQbbiYimiHqrKaJ9kKeDFO7G2nGy6RXHTiTUEY0NYrmBXDGonHXn8wlnHvz
vo0BReCC/F1n1nfbtDbubpDlonoZBvHC6WBGpdGcWz1VGUw5CPt0MM7sTzdWinDWkVj9mfPm8bwK
sCU2TgoOdYE20Au0H8hfHFrIJZmI22EGzDIDST5yoJoL7l4Klx7RBVpx4DR0FahwBfS6H8uM8t1O
337boVVoQFLjccDcwPRhwRo0riVt3HxQyjZNxjeQR12wBpWP2vCzSWmqInhrBslI7Zvf3EK4BPZ9
UgkcbMv0nANVj3gfxqKTvLGpZneectx2jNL6tJ3AIbVNive4maaIURY5osVVPajLaGjL05Cmuoqm
Y65VB++rDPPUHdr0SzJ3Zdpzy8dF2NOmFW+zfeiR9JPVzaz26cz3n+ToFRoCie1L7ZBqjEjpA9Is
iVYhNGbisSuDtgGQW5TqKM9QEus4dqhRDIJkCRmxYijhBkgu9CeuS6ufxGKnWQtZV0MKt8GvKDTq
ScCicRKQFWwsondbXkxpnxhrRd3o1lwvTq05zUloqPdQEaIX4sXXADoKXoSM4JeMBiIXlCRT9wn9
Kp8T6AuEH4GRs4Pbrb9q5WGn79rvQkFlsBx75rPVrxZoWWfvjkpX//kAwZHdpenMhFRVsnLdaaav
8+ZQsQQ/cODgtTfokST6UeufcrILi5up7wVnH0ND1G8QvPOVEeLq1neuCQXImkQPNL06D+urme5y
pEEn6udJowGtoM8Erm4bHHQKRyVC1gdc6YdaDZfSoGI/jrALYO98fcImzZx2TD7o6VARVwW+WckC
44mUoraB51oT3OVHm8L8/7L3qT0EuCIbpt+j9aHQoM4sUsYhTgsEbqH4u6YVrhYI+Ogcm6AgSmuE
AL1uLSprGBgwFA+Wv/Y/iGNPUahnhZTfKdjboJyideMz96rrVQL8sdanTT7t4rWCyKS8bSzW46TT
VhKqmfbC0u5qsNHbyyd/pBWvsYJJRPsoYqzuH7sA76V5zXQxP6T9OgVXWY4+7VzLJ/2XRCxDAyLc
yfEkyC6osDX+PGXGZs0CAPf+iOK9NLeFfI9lDSHcAF1raWGiH9r9+hLpy5DBKOuzASyIBoe7or5x
3IFMkxpOED4gQDAx2OyIRdaoZuaUvEOo+snYQRMe30I0z2iLeOPUXXGsJdX444zNaPZBRdYdyQB/
sVDpAOd19BZIh+pZ70OLsQa1Bq5opfg3WZ45/lAFR1iNEZi1qwHu2LR/PbRMxfitGcXO3IpHtQ5k
ZpvXO7kcFeY06U+4adv1Iqbn7I/78GppDsqhczRvIjHm8C9yS3imABlq8daPgBwExwo6D7DAyEVI
UIJKAlGRAugL8K0/lji56RZZZyBkpWxq/lzMkrmgZEoMJNznJ7qg5GXoN7leg8j2g5dn7DMaqGAp
6pCOij+yffCV46Y+aN0DqzlzWraLkpTBp5fcDGs4QO0/HXWXel2YywwpdmdQPlNvTSi0TSpMWlKV
8s8qgALQbXBxqofuiVNnmuw8c+PIHK1XxJqkagVUWIe40IfmvJMwBiqUodyWV9yq2Uffk0g0TO2Z
5XD/onvDNNhQOGMqfZ+wyDVcSBTDQtyXsqR/fnxvZYT1WLL8laNK2zIJ141fD4hntKwyGmf1xo76
sRNZw4aucmGjac+oBy1HBectyPtpDKzk8mmQm5Gg+ig4undWPPsUW5MUJ1G8fYRxeHQwlHwZat6s
zAMiTDB0Ip/4FFknqy33TQynMIbtdrdMwIVFsu+oJeC+TFKlBGquP0KWh0S2Gdf40gc0gnadEszk
T3Ru3WKiJ9E859RoZaTTZTJUzKM9zJk+yaxuQaxp1vjjh6PKNQeVbS7CmLy4TmeRgwYPQI4qzI5J
dXGAv3gSQrYxDfBEGflZNIlBoUU5pI5WHVp6u5Sb77LDbzWr+kmGiU+VoZGQTrLKPWWWNf52+ZDs
YKhZItlhGVT+IMmZGhb+zNGQCgM3J78jVqtGjh477shP/aOsF6D5ckQi/cFXoavX0WWsJHesM6QT
EvLILzXNITVVxEWgcbgaMrn6xAF6FcioIwst72yVA0ErW5Qu/WbDq3UqBc/AZP5tiqVFspeBvoZs
U5Dp9ym0uKaaxh2Aekg43scceKo8tNRmU/m4RaYmWvqZtlURvPDoCdWE97D0aR8Y/Tb3LVwQrLOF
F0vQ5lOV9qeMYoSeUcs2JaT8aOTJxdxvsjlYNxpdpitP0cOZSZG9NMNu/e2VcY3iwTeeynWwlmwm
mWGK3CJO4wp1qG1dK3qsSjdVJB8I8lmWwW31UCaZNKs91ArZWKvdsI7St4UaRWRT7X2QXIdV6wy+
Vrq0G+FGRvpm9MsyVDeuUqxMzpPeqlbQgoYw2sr8V2SwNhU6mjFywo0iOMgp4u3fd+Z9D5KpDM0O
2oSfDfxvtmgkeez0K630cYaFUBP4U8vqNuXXH3uyNpSqZFyaz7pM160dLxsDvBKA4B6JL6Ve6ak0
TtxgnTWQ1zTUozJ7lkj9pDWURYFYm+3SImtktM4yNOcAFZVTb5UjE2e1iGCq2J3RipbaHmrd2gLk
SyIzzgrwEzkKdj4HjN7grgCsQ2kmRa/Pv3KzlPp2WWbe0i8JaWr0yoKeg6hdQXEbhqY+1dRiygKd
5dDhLFrRTZesjbBfNV0xrh1ta0vMErTw7URUQhKqbOGq7o1VUBWLMIVBZW5TqQMYQP9R/mIuIAWz
omEVfdtR9+2fWtWin2bP6MCzM2onX9lfY/aNAq6RAypQ2oVeMHbLftiZ3UQDTF6Cm84TUg1evFOQ
8iveUNM/4/9oOq/lxJktCj+RqpTDrZFEztjG3KjAY0sooByf/nztv04VNeOAQUjq7t1rr1DXaB57
fYsF6WKwko047U9DvWCJ0unDGbWV3w2gFS2egW0mfBpcq4hviulFJemR8T99bL1kgj7VzbsJ2yHq
8vqfpS0MEKKnn0TLim1NAnyOqVoVFK6Y/19QNIz2J0DJYsC0kA8SySL6NkKoEa+N+GIVwB5hixif
mcq4DbmrvXaGzBx0JAOrI4ACVRpuTgHaBhZZYgfA8S8lbjNo3S3tN2CzWVxsZxfBAQOOaT5x22JT
Utmg+q+zzAXRnnh7lJuGVmSEtYmnjcsx959slWjEBdhWyvCGvbeQxCsSdwIG0X4K5mPqlaB1ZrSs
n9uXvEPEl7zWL0CoORMn9q7Bc9XJu0DZVlCGbVe2r1P2bnOLDMte247ZWTXpr+y6dG9WyEmWZnLI
zIOuLMLaz8x13K5wOa0mv9dXgb6jX4DBX4mR0HNfpQ7z1aJWQfKCDwsxVc/gGZPvl32z8wekz4ot
VzIQbLA0B4QHBHl/y/TPobPJyrogAZM5TMN9aIULZVQuBs6ABCiFbYsWbFISjTLER1/2dK3pD7X5
XRr1WY5KbQDvxn6Vf+tdk1616txlR8aHzTqH/4uBcZ8wONOsVYaCBRvnjJZFWy5jc20V34pzaOlb
GAgs0aKhQpd+jeEfw8iAyJXiLmRQjzk9um3j3KYPsqEdQImM6oUUYLZ3eK1em/p7ys6WjTfONzuL
DC8ICa+I+ObQXujyQ4XlH46KFBkBZLwm2o7Gv7q7Dtqq0EiLxqhELkm58BJ2oA5zELZcN23cR0Hq
ptHRqYU1kcppiZdayTrOx8Kuog7cUIA89Kty3HId+T5AGTDkY5L8SwNIBOQgL4yBxRLOP+aShUkL
BXZAgSMrpnXtlno1DJfyy2tKT4G7Ku1UWYiRuGle1oqoGozcZZpv1q4c3q3kLiGgawGpntkhMIaZ
9BxdU/0KuZZZunaK6VTGMkABMQiKl4W/SSrNtVf6rgfTQe6tczY5mz40/bYItuJ/yazXjUWCtPUR
pPoqZoxZ+BGZlnUIIoKGMl/C/EOM/zLFa6HDKzuMUbxNvoQK4aU5bpelXjzFqKnRlkDUtVZday2D
GGeuBCSZ1SFTqkXXjEtxOJnq2thVjxBoA9H1ZLmwgmIp62RdjL+vvvbL6oWwbFMZHxa04tIx/Iq5
OJXwh5TZK2ssv11/MfXg1CTyXEKOAkKZZ8bRqfpLY8DeT96f2GC3Mdln1lv+1K/Vommka9UlX/Yr
PKQ2bXNIoGGUeShQWN6BtCUPr6hM3WqTPwD/BhBrogYJQXxCxy38EuTsUNMqlzY56ZQtSHonbQtw
RmDtAe2mjAxs6ziA4sAHyeWlLWDYmIVvguLIyzFeMh2GjCMlbNjTnCJKkSA7VyC7ylSuJ+DZ/iXh
0VhusP3x1CdTA9YFqbxpxvhksI+CcD7Lc/vzaY6YTrVzmx2tNFjL4WW4SUCVDwtAau2tDFpVxskq
MtKFRp5d2rz+BIrvsnZ2cFrF7EpiamkkcjaKXapExHw29T7GN1HNp2Ug6iNErBaHyQKP0ZmfsE9W
TOgV0qo0LpkIQIi8zn6oA82DNLmNZeBrtjKTwx5ZLG3Wp7FJRusydY5fRvUSMHraqzd1W3yn12Gv
buXbcBjn0rr7Sj7LRbSNtvqpXVA3LNCceZWPfoH/Y35un6R1tqYSrVf6FjRqaZ7id6BhGGnn4CSQ
fH0HXs851ciNe3MOyTldvTzNs31u8WVxsv3cT/zsnOwTkEfA4xPbLO8o+dpSWo9H2vdHOsXt6vlp
bbR/Avg9ZY8nYO8m/JRv4oB7eC3Q/Mjcgy0YzEB9gROwkGHQA/mD7U9YWSteErhD7ne5P6Lb1Uky
8+qCu2JmwAbsZ2P2pmmCyFDormbMgJZ7CxG2aCCwZ48lWuRvOdg+2fPdQjQQGLvl3I58rXHBlmlU
gDNrUHIa9DousLM+uhIDG7nEC23pzOaN/lVQammGxpSoLggtK0GG/HfwMfQGaMBS9PkLfIEJjegW
9aIZC58UBgrwanDTLuC2vBiHD1LNh5N4Wyg+OHoISs9s4sXZ6gAa4kfGLImFDm/GB+TPui++597G
hJ03YmdHyAVaBvEFdGcaJMw4YOnZY2AkWWD1wT38pTVMU5hbiy4F3Qie3HyPYEEEgWPNZ7EXxNZ3
FlTUiW4Ru5gpmKhjLGZQcbkLWEng7/GM92nB/uAQP70My1p2kJU4I8a/AXy7ngHHR1CzaFz1s0VP
TDUsCXjDsNLgb//h8R3e2oD6QPs3MExOnHoT/R129W/K11+riLOh804PGj0AIBQ0MXpCpFBQSWPE
yhzMjMYBR/XfaeCioj2ji5PgyEPepMIowZLoLaFDEs0Arl49cZOibcQty52UASQRrqOgGXjDfjbV
317IVTC6o6MKTJC7+YQyd4byLEo8cHRaSnjwAd/z2xL6sygNRQeK3gKvycfm1UIi7l/iUMG2XjwT
CBzdN9BcJAILIWhAmEAoaqE2nnGFoDsgp8L4DuqiuNsaYioAfsnQISBMgovgxgpbCgTlb9zc1BGE
2nHCsAuR3mpWHYwQEYAQ98SN7xKbxgEZsWdw2TpviOcmP+8ROSCT9fi0nMSpcTlEvuX9+AmvxGDC
zVvNXYNhoYh2GVsfeiicFM4IcWP8UOPE8fqdZ0HBIY8HGgX7zMSTOk+DzGyK33KpNX5L+UgfGreY
vw5bDDeJ6YHTFDBZus+/wcoZ51bnKnL83GcMHLo63FWMRdE2TK+ctZHint5W6qLU129QU+gVtHgW
NDTnXMf0xoroHwqBGVMDI5z2H/ZufNYE+ns9q3S36rwW8vXoYpwnaa7x8l8W8bZuyTiLMUX1mDt6
m9J97XQLOkmcP8Y8eIFs4808F31BaRElKE+3L9WPmTalxdjuHIRbBrugeY2g2EDY4GaRz/DhwCKR
NA9Y7zVXR0EQjun2okr9FJdlydeV1dPZ6Qjs5Xn9WmejxxNImLPsecDEa1Ogzl8GwLALHwmkr/hS
BRNZsMhjb3xx31LmuqzplGNU1KKPcsfeANGMBliK/S9UERCZ2qPZiCdwWi0TsmQqr03dJ3oXcfv7
tYwVKvkb4Bn0IWcBlgzE0VTeSyfpQzB8OCRcNSHsaPbcrvzSnuHxANWL14RTAoFKZZDSwR4FFR4a
FZIQYnryzKUBPv7S+OS5gFwobRBMYdUlnZnoIJ7QvURlQ6+If8ka/wfxatS/2JrVN3ar+a08Ct8a
63N8JyUPmm10CLb5L5NZhO6YuYpu0we9UT5F9gsHik5neOeqnhEAQPbHGwK5QEQngDYJbaYIHbZQ
4SucSA3ncD9mg1u7Q8D06FJ+4JeAKXubLAkBIPScKEz8ZHArFVhgJhgPKE9DGRRzRptAWMPRQZtm
qFhyJpeBUcBk95YAYu0JNKGgpUkCnKqSksvVCWYEKagigGZVWSsLKhIex6qXFT7OG+W44l+Q4ggv
dgk/RE6x94xWre3R2rK4sohcIblQ2TAhMrsCUhAKIOSMbCdm8oTYQsQnOc2K0otLxQUbuFRHjKCt
Zq7EmCzPA4APZd7H5MX4PBDsOIqLEwLgFSiP+ctZyqmx6J0zUYbC/g6vgj96G5BlCw2IeRWKwKf2
gCMAI0himmOOY1AROcPADGcizgCiBpmz6bf9w+51Wso/MCz4ABBz2eOhAQhv3L1/4gELEuYf5YBX
5ZHfDPy1sXbPyZgzsExSE+91hqn5x2WeWQ/rAVEFffInx6IIDjx3PDJtwFrovlBY/vgcPFn5hLYA
MBPeeLtc0ObhxiO+gl+dzKL9H0+4hENK/tB7DikoIXje4POesPda2nCGon2JcxOWWUdMrucIVKCz
l4Ipuq32BQz6DL483kvvnIbinK2sz/4dGybv8tprn9M6ENzdQ/PJ/6B5t2mNPdMCPiBxsdCdWa4P
UCOItIdBBglDBAtnUFt52gJXAng2JQZdwuKsOCcrcsW2WBqQJOv4+F8JL4s1pkuL5woMdl5uh3WJ
MCGB1jl8DmsJ7jTbyUX4w46yAC3/4e1QC8DlbH84WOuTMBwMsgpBLcyP1sNYVGdt3ZzFhzPwHxaf
Jt23c2FARXAcRz7hx5aKLDoo0ThOQYs+T4/hkxP555L3vIW38p3wQLjmLJtCRgHywfY3/6HhAnNH
sI9QGhT7fCXUBQihTh3iH/lDeMJBnl5qG3mbQ9x14OK+9uI0iXeBpHokknER7QVPSlymkk/Jb3C+
eh7hUuZ/zG5xrZMbN8mjF58v59Ohb/gvm/l55J7gnQFo98W+vEXf3XlaTpfigLboTx6Ds9gfsfOJ
Tmote0/aP1QZH/K9PKlgjCf1jmcivL0JWugopAIo7kp6M+obVueT6kLGgvQPLTTWxXTBVKNdoVvA
SmQvoh4ppALO25UCzNyyZEEfGr6ZLbtvJq/mm28VynBKEUW4Jxbf0CR4loRbzR+/EUYllbt94y/K
irrxLfmlKKMh3Xx338kHr86juXZXQmw2zN+wNugmrug1s2tejavs47krf0WM2nBNlxF5s5r/RFwZ
zGNyjKNLtYkvyS69wDScCdXZE3cSun3CnZKOH/8SAwytK/3HlMhc6nwLQhRKJvpsv5j4GamPoFJk
WFC0sr4AHzFjMmWwHKiunrk6awSTkymmSB5MmhDWYu3NBqMAKnm6xRNXdAhM7kTCuSqEpMyzxJb1
E7oF8sZnjUINip+Xm1iYo4v5L6WofDifTDxkQoq4CUWYIeJuXw4A2hRIwtCS3Tm0RANIF5IATBxs
wRrso9ngz1+Y+0Rz8gFgKyq1O9KRMbGNBx0Tc7xKVNPfl0+kn5Q7EABQUiEe4ZNVeJISKzTj4k7f
8L+olbkagjnM2legEAU4daG18gXPgqRKCc/UCqrGypad4HLJd9YQlL1wVTH7dPs/h0ZsUEgxJK2Q
5g4zVtK67DFhqkLkkx79jjNGiHbOSvryRmhuNidJ1wwP/p1McSjqBkqjZ/BZZfeiTrGzn+hs59+N
Y82DoZ2Flv5PUbOf4Blsx7FbJXJ0zLN+nZf5Ik2jbZknBAbBULEQW6jDPFeemAD6r0r3g5Zwgq76
sLigctUflby6J7hG9OH5CfpsqDAGnwUhrfCry4yybmRf2cscWZf03+G4TLKUvNl6rrWvbaFjARc3
B0lS0UDb/qtFXPTCLIFjzHXzEmNERVmNgAH6wCPVEijskA2pSSpoa5qsA9stnuPC0nGdhw487x5F
hfKedpWtn6QWe6vonUynMqKvnN6Cwc+dZdbPoQRUcAVGUsPoSV3t7qJK0SoYAT+AZWEWDd+t9JNP
c5BnDF4mEcpxTTtMf9onjjNs/ygYTI1en6oTvaIsxEnS7ZyGsexDuqODtJYGZRmQAaTluMxHKe5L
s0zHDSYer42kfj1pSj6n8GviwBUokUbvJmFOIk7ips7XxEai4iIQdAx4n841/M45rb5QcSeFclAN
XKqpcNKT9SzXZqgftNraRml8GIEEi1w+qYp5MoFCQ9xqamem29K6JzxOse8DneixN/Ypsnypn9YZ
Vr0JrYSi1947LTqmWcEdzB7BioNVavzE33BeQF0FmVQQTQH/cLXFeInqhtGBCx86akaDKKAYyYWo
Eag265vgDeIi+Ue8hlRpPSCiMO0yG/8gaIKFgPshSz+jmY0D/kPQVH6EEAeWDqxq5VH/oM4QUjGU
hrxKIgoElnaiNBkekFlYuCk9eDZ+uHC2ocrrUAgM4VlqWG/FAw0r3ESUTel3QMUFNvxmqW9Uy9y6
eCVZtMFFqNMMPVZ2otJhloI4xzQ+ljiGEHbkdRF51iQuc73dP2lpSJ9Um2mRa2nwL8XUzjQ3ouiw
f8cPRKOUkqwELAMsD/oHZ0H+Uf4EjsgO2LTlQlc4PVKMOAyXagVGrvMYEXv0t+YfQ4Qzp967A2mQ
mIfi5wn7vMTkE6Nf9tGixGJ9xtmPyomJgGWMwoiTzLkxHhRNYqVjweBM4fYmrII50yc0fKhRbpKo
zaiIklv5w4tRxbyD+e7RJ5wUhHT1rjuUq2QN8wXTTe2T6mrg8Zg+6213JlsAAVR4RH10eX2i6HlS
pZBEu7UP1Tp+kJ301R8Aj//EljzlT1lkHxQuArQ7i6czIaF7pOzBCxSSPGiFqPUo1SgJYB0k7/i5
AhL8BEiHoB9k7+Ly4vIi4ujbd5Rbn5QNVEQ8+Hu69fBbJUvcJnyNUJNXgu6K25SO6usTNkfxmX7a
/+QvDjZq3k7jl/nPENVVIt40HP7cSfHzY0/O6vHnnUoQ1oNTTl3IMUHpf+pCSMbr0cEMvvgxf8Xf
Dg+qNPpPWI/RV4AQ/noIrSXiFz4SHyy8kaMeUocoD+dRHsdd8YXD2g/ev3+SLq6KmM8HnlcKjQ1L
lvMQA+VBxcqF5Jece96Kg6BMfP5kP5wKvuFy/C0H4vpan6Q7bcsjprTH6Jy9dw/ekcZHzNF1D7i+
4hDhflC/UGggc+NmYVz1PwxAtgrjj/bgrVr2TipiI/W9P9l3+6M+FV/NPzYrFDzNoT1pT3jhbxjR
fCIuKvbZguKHcnZV/gyIqHjlmuo2WzE9vHPbvFOKPjQ0yERTQbA7S+hgi09NCMmkE+cNg30G6pkD
HRBxhkdEbbgnM+BxmuZ2uOrI5vpdd6kO7C1J84W/fmKbAcl9mVPUFmi2ojP3A2eXVONyq+EPgQXp
jujsjXYBwgH9cyBh3Z6/EGxBCEC5AIv0rcnGcPoObrAD7aNxFXIKmxLrm7aPQznAT1M3Z42uPSi3
WooBAOloblW58LJZ3e1RzAgUQSh9EJvDbS8OFCMM7lrsil5fFEfIG/CVhX3OGg6hmfNZn/j16x8T
CSs9m06ENBBvKQIh9vW/ULmZKWsq3ulS/UMJyJMZ/Sjr7+YvHbjf+q7/Fhf2Xf2dvSerWXqQvvHg
4Fjgk1Mz/GpXurwXirAvrhZv2p2F4ogplItkfqCiJ4PwTblCRnoHPT11X/JJegqjJUAt2qDK2b5R
OqIP4ZjCO7GMV142RoYFVZmpy57xpuYvb/qnlAd6HH/7XyIxoUXAtUjuzztni6KHsyV9W8hxmWnD
W/2uUYYxKz2Pw9r8GhD0sgOGsw2k1INkvvGvgS7j9DdguEW7B8pkJHviD+t3ZYHp4rreosdBOIwD
zFeHnS6TIOOcu4edM2MbpOMzuJiXF3oLhmDHLLAg8bhj+qH/dX+tzaW9ofuwVnZMRYylH8x9OUfc
Ou8KCqr0rH2KW6c8oZj4QL6P/JdVgXZIRPwCLhCCaW/Cszd/WekCIftHqPevPNkfFXf/czWsaT+i
DOHutt7MQyg2U0gioUmdyNX6bLc1G7Bpke5xckL1nBy5Wdf9luwqHErYKqBq4sRx+7Edz3+5BL2o
HREToLmi78kZpt1WfijfaHj4LWwXngAQTGmJ5ir8zRc9EOBXBakJxLAH03VosArabi8LlrLM6Wdz
w1zPxve9f6TvvzWzE3svjAT+0DuEbsSsAm2HrKYI1QEt+PtJAMAY1tBbFjsRRgb4UKEJAjoQDYf8
n7P61NLhA7xpbeEuwgPRGXCpSd8OB3fmMBeDBZzW+QOowKghwH8A7nlIzcy+Acn8R2oHQHqhNnPE
LymWhVMXt1Pvgt28APNF/Qpoz1TEwgH5ErsakFe6BxCUT+1j5OApBn+kr+BE7TKCNmNdARx46489
RCaxzwJuYrSKwuTPoAFERhMVOKOe/RcQb4Tzl+YCJ7+MWY5yWsD8vYN7mTsAZzP4oNBB/gbmZu59
aP+YV7pr9sGLZnfnO8Xlg2Ln9YV30J2VXiAblEgTqwCYMJo6IdG7M6yFZQX3FVGvuZDG/Fcg5Zj1
92/2Xb8z4d2ZAsCMhHq0PlEDBB86zUOx6+RfJ/IAc9J/otq6Z5RW3K9sVvF+WTZ7DZtF7r3/HiyI
DBqxuWaRZ5cMCAytTVhWg2aR4iRWKB7M3GzLWfoomygF+IIHxQQICZgNDieAL8kNamST/kRPw2Kh
PeKTwoorjIIDfK2F3mN62GBWtijCXtJMexB8xxYFLg3wFRMALVK+ZU2TdQEGqWxmhjfGNe8g0goA
oEP6uy7xAixIbHtswwXdg+5JIcjPndLrEb+DlnEiMWnGNYfpAKIZAQcJ7zKTBxw+ZhSmKgjD3bzX
J04NUzTnuzhMF/vD/plE51iUTahaxarPxxJ225DK9jIrMh5ZzJtUobwvD6FYw7wVRB+Kkyiv+HOW
P82Gjy2Ua8B65cuNADEo6jCZxzn+gIp9K217SBu/6vfovMGLo/VMW65hV4nLSOQaxttXycwuDG58
h1sf8JEm1tXcVKQFMCfhCkRpAWwy4YJLDhIoNxFlDEtaikAkDFrKZDAsW3wQlr/pwV6QUocChWdR
rzi5S9lEd4kbigWXmgzdCny1P6eIv6oKkJEip/1BUK7y2pQ4FN02OiGhcvyvaJZjl8qMm8TUuOtd
OKfO6GL8mMM9s3wCXkJMHGnu6HOCbYN2EXaLnFxm9tSOC4BJ2U1MM4JwONYIxZFKxtU8JbClmpP8
w93AZYsoZqjFMr+nhI5IEYCyDFw5U+/1EXha/kGgJrwViTPAjMZ+Mym/MLT/Ecnx7P3/8Ed23x3K
FsNj+w1uy2xdqUzVEwWsKKH+9gKcKXHuaIJTBIczPjQkamFDwbFVnG9zZjZkaoriiMHSv0uPkdqb
FZwt9AD++1XuxIL8t5fhfooEzEH8CvAGOwTmNPBpoe3SRDsGrSv6Vzie4OeYVhaEANO1+26uxFiE
nyWFb45AlSsuZLK0zeAi0M0B3XmFHj0doucNYpGxnDVxA3NJ3eNhO/B2idnjlPv4iNErMGRflz16
F/QfeTJNA6vyTCzVARNgBYOlZCL7j3kjZJ3Q8URC4gXZnHREUQ0A10KLZnF7Ev1huTKh6ThaIS1y
BCyv/gFYABk8cMTg9LI/guIQZO4NtBtAB8jGZm/KNoiXkBcG7mA2/GUhBzV/CrhvBBWmGBK7Naar
L7d6es0TkqULdlLiBQz9QZ6Z9xBhXCPGfWm4NYntIWR8X+n8ABIusevciMMsxO2jhE+PJ0Xr4oun
KUKeiC3Dn6pUelBg8WHAYsw/GH6IvHAQH4wahb0YLFZuC4LpK3E1uYZg8dMFYCX95rwgEKTS5Lvu
wEjmWeAnEAfE4v9/lImxXX3ha9sC8AGwsLUF1ueeJVOO8T/eqi9zoAx3ObMD5MqjRhXMLSTM96lq
mVWRwR+ZStmtUsI7zH4M7GZG8Ywxq80kww1g0esTekQLJwrtQbEP2vxX7g8PMti4H38o7yE63EQR
+TqoH7j0/OZ38HrjDS8trjdNkjT1CZdFWfjaACWx8qaRx5LMMichGQGyYtWjdUFtV4vZipmT+ZNt
MMMB7wvmfh6wwRE1EwoRYghLe+EMCYurEGGlb4tpB/RJoxWBizwiJGZfRpUtwmCYL9mwMyVSdkLX
AgCkSaMwGl5zDT7TiO2zaBYP39ipx7WHDhx6JnUAGkYuE8aKaP3BENgel4ic9fm0H0/BDy3ck7KH
8HgsP5ITgT+kuV1xXUACLMS/5irZmXPjWzqnGxPPuNAv5s7SWpLqvCMmjj98cop4zqpajp60f56C
o3XFOOtOH8m4CgUx1DqUxMWh3g3Lbl+uyiPNmHcWgPb4OgTAnLzlSDVI2St/tLvmoG3ylUYRl6yI
SOSPDL+4JAsHf44XLjhEeiyei3Yuvsf0BHuaJ2kLwZfwQhDAc77q9jpYdvvxuthHKgYA2Hm11Hzh
GMOKz3Ud77wX9HWEpfBBeFCFgqPSnMNNqvcQvtOFga0lKa5BLnAEzWAG/xYhKU5r+DlV2YwLwIP5
0HIg9gvMojdFW4vZgFfllcAYqSiV1H/Vi/DlwRJp/7pAFT5sgQclcKgWr9HPBBgyo+cYpz5KqCE8
PYd+ZSevmV6PRzWx5mUaLWl/xu+GhSv3h6wtys53aJhOKH48VV80BJFgUmCLolOj507zfWJFn6fT
6PUATbLWkHjAoDTnsoQVH96KbmTRGIKR5ofg3YUPkzKnkkCKTLAWrWem8+ccQ3nFmrNFk8wFhSjd
Snp3qK5uo+4LAgBFUe49A4/Wn3HBZ3uMLgmx51Dk1IUDjdTCXsCnhKR7GRrrMFmoGMhM+8pa1CNx
124n+czio7q0TGhFrHZ72rHEERnmohh3KC3xMCeCAGaDBkOTgrAakMCLJIAVDd++B7OBucydFZOL
Oqe1HScehva9tA6tFSAezsQdTXDFj0n9UmjntdLaxvzZaqt1pzmbqK1XSdNCPevXipNfjLRYW/na
HAdO2eDr4H4DWg/HQIVdpt4waQeTxnaN+mAik7AIz4rsmyYuDvQbqgikdLQBFCVg1EX2AqRQirkV
nPSBqDU7WFTdOsAm1p7SRe98xs6/V1XvFYlOpQohtQq/5Qxaf1Qr1NkNvGijwG8BTrueGvj1WQgZ
B0B3rTT8kPbiWEJAeMbTehzlsxTrt9dSSbCIdph+AmjAOC1SscfsZxPKaceZk2ua7xJlCcqvbNJ2
kVUHywQi4J7wbOc8Bue6f++DndKscHUwB/zyIS7PJoN7aD9gAEQgk3nSMICRPlumtq5a1lzDgLiI
VeE8QtJPge7qt6pYoAF8Jjs5+mcp7xXo5QiNr3O+au0zVt8NJh1KRAl75xN0yUy4215ikpY7VAhO
0LKzfw9ojkjznjwBEZX39UreRXTA0xuyi2nskuGr0WlLdvtA3QoOHJvZ1CKs3BXUbkf/1lPWBL1F
JbEMshVeqkhPHHLQoN+Y/qRvpxwusWeZcxQjqkL9hrqnHS5yfGiw/X5Rucqvu1ZHb7bMslB/VdG+
zt91FnSpA0xkVbEJzJNuL7AMadNqOAKfa+WQjecIdZxzeAb/Eu17GE6pfbayXyIJyfv6au3fkJ4b
/c+Y/h9CzFc5w380oixX+88g35btoh2vyHVSY2lbh2H8CNhnxQELT4GMG1AlkX7CGFyONaV4fpna
ujM/EKe11a40jiz9jvqwQyg9bJubfV3eBdOwcyS2pUggEzzWkZOpOBiARbTTtZCgpRR8yZhKNYzq
wBgClRKMT+vjv123+7a4c/Q410LEL9+L9rN4Pl4d2vH2nDcf8uRRVOKbhWv5d3pBYYrzpHamtHna
s+472EZL6Sz/kpkJaotlLkmtLFh4d340S9DazvDCU3lHfskihsUdcRYDsUAsk0dqD0oRM5xR5Gg6
sWmiKnRgCGAaQ1+LpdBVSXSUIYW4geFDymCdYxPcjp4wAhj8YfBjZm7m78Hv+vWEaGHyyRojY7Ym
DFReDMNaTVZETCIHoiHfIjgjJnXJii6qSfbZDmUuJgK6Mh9fnlgL6CvR32tXQ73sdMoBD+MMj5IC
ailRgmTDIwlRnm6rYXnvPouZqP/QKeUbNZ6zqvvE50iVi5ONuSKPlBy68aPQZ2yn8FAZXA7DGH2n
Ielyzn68GM40I0kKTUefaTDVParXDB45UKmzYjdvBX7UkLbr5+PCoLOkzJtk0/JBsrlquqa+7gnr
0uevZp9rSxyiK9VVw2srAW2Oo0+cb9fMLagGxZF0aoiSYXEowPbQhUhczkrHo21rYRGofgB8FAMB
onPlHKmbMjhYEVLRvVo+kvrEuMM6vrGW4WsxNmvuNdpYUPx0Z23Kq7jEw//W+MpAmnV1Fesn7SN1
k2ofju49pHFNIozYgyJ6w9PZy6pdkW6sYm/SEZ7H4Q5QMThnO1NdlemCXt2z2kWxD/X+abpPcU8w
KXTdKtdXFIuB16gHrLHHyaO/0AO4xhF+9IsJge0mje5JTpjl3Ek209PFMdqRSPj82Dr1lfxZQ9u8
9I10NeyF+iGxqkde2s6314jtEpQ5eQa23Lom/DVq0tlT9clSakyv7giFZSOHd6CvOT7AMCrv4lrJ
Z/WF9b4fTZt0HznHrvp8lSs13ZXanPdN1BWMV1qdYuNQHprUB98B9iybk6oBnPmq9xhNP0WmW+zZ
akWN5yS+WfpNdLCDTey8D6g36oUkba3yEoeI81bk5zFFj3PTghF/qsprxboF8Q4sSScCpjyzeZnq
BZ8GF+s0Pb5B+ilITN/L9Q21SZNdsmiZ1ltgkgG+fX1QlJOhg5Ovu3Y36fvxS8q9Olmn33tAFkNy
ea5RHflAEPDjZM9PWJZ0292bwzu1J1uzEXfLekHsypL9YblF51A1R6UT+lUCQXDihzG+gW8DnYZ8
UfYwuklbyPPbATPaRaUv9NynErY6v9TJu/QlfU/OZjtOh1eMjWbzG5dzZdxwR4zTSgarRCLplcM2
p1mIKmvJyqRbgnLFnV0Fd+b7AhnA+qG4bblO0OjE9gJtQLx8guGFBqxfr2T7YNXzyDjAi2c2YWsW
H6Bb6UfD75OlziqZnYmlYU0ModtM6qcdX03cNHoZIHw7RQfMtlllbwlQOQXgYixOlzBbcpOyQ6r1
i2pdFfy3qMVfR+m1hfmuo9UrN0bsd69jzWrEERDa0anIrXapfRF2f2zy7U0ur83mq8P4Prg0ry38
nUGaWSMi2CMnBsfB5B2RCHHyiLDHaFHlIi+W7qzszEzjvH/ExMaEexy9k2luwfSdVioDKbcRXaJs
+6mfzG7pniSBsTt1m0jfdKb3AP7Ga9XeavggvhM9ziJTfDHjcefBo3NVdQ+jlECuXrsN8a5/M58M
v1OaQ6E554pX43dCy/e5SA1sHBWGzEIEbDWroCDJvfh49u9WubVB5DUyXEhK1YbVLCx43XfmkZwO
QuqOK7Iq0mHeV2cF6nrrlg9BBC08yVpeewWNtKt/8A6kytRHOxa4J04dfksFRnXS52tFORjyoXHm
znAG3qVGABiAfWg6rnPJk2uhnS1tV1gffJQAZ0OD9st9GtYcZt6eqOzT2mVPLiUbJjASdNBohvJS
1zlo6OHOLsC7Uz8550Hd8F1vXQMyGNkz4JTU4NMDu8Gmvnihil/ftOpY7+hhdEv1o83ONzy0ZOLA
+nMEaajadM6/YALj7L8L7Hzlyyu8G+pHYl1xpX9rO9DMFwxBOrYFMx8G8DsYbtJKbDXMdW34+QcU
ejVeTtKWY0CQcAK/IVPCyb+aakuitm3RiYaidxzyJTdg2hyLDpXMNRhmYh4LNk24kZEKwngr1+o9
Q6P6+kxMJENvClzMZkCacGjDS52tKqR2WHCE5L2nnxNtXTn/MVSgvmBfxksZGKlULkMzb6z3KLyb
8cKGbS+hqCGI2m8SUHBaOyntouHnBVIh919NdqUIUtfD+K3x5Qz7+wQRDB00hLk2ntHHbLz0JpJv
lNk7BD+VsR/7bVa9h7Sx+DhVsKSN1XjpYbIX6fNObYiAh53PU1lIV11eRJi45saFPu/Tw04JrUTt
s9qljWeXHz3ci5hp2PiN2wXIE0W9xkmbzre45rO+vES7TDptQgxSi63KbdQavlp+1NlPWZ9M50AC
mKwu1WAjsaq9NmXkq2g3cbjF/lndC6+NHqOJ86teTpmPcCl5LoyOknw/dXOSKaxgaWVbFZZQ7zFy
tQSfyHTfBN/MHRxRke65SgCK9O+NFk6qmDDTcAfTdvL4DUN3clG0gLLxKezWw9S2oyUpfUy0CKol
Qmo+BQhaN4M8obbkPvwWUcGmCaPucp7Eu6E8k+FQPC8hUlmBszBBQ/YpCI7uduAPhXIqsPNFNVzl
f1dGyZflDbjWTuYyqqtyDbADbifJO7vY6e1G13xroYPTBPho2RsdlzH9bOEYKLmXqUDt5cYYZWBE
51+j4VMLvWezUYJtapyiuUT5PiJIWZVs39tTni4UexEO925YJ9JBnzOuX8aPlrzjT8aXEaXXG/0z
eY85BZVEvNcmd0lSA0WDcKAFtmKo4YRE7QpXjKmBuYYt/D+eZn854ynCo9mBX7u24qPkoVXG1rW1
N/10ZXUi10otNgShVAqYyxpjWBUz3+n8Mj39w0DM4GXDMjaWSrCsYBaaeyMXlgrD06ev7fipdYvV
h4IGClS7qSgcAYDT/akOF2jMVMJ9cLXAQ3ual8Pjme2q4OjADaHeR6YHtN3MbceV+mNXvOdP/38k
ndVy69gWRb9IVWJ4PRaZIXboRRUUWyxL+voeO133VN90n4Ajb1hrrglAl8qTPrpzun5MXhGF/WNj
Dd447Kc3u0N2fWryvSUFcSoaNAJcICqNmmt+oA+jPJmM22jt2+8G1LoqCNghaPxLl5gQ3Nf5cIwY
jk3GsZUv5ITnxP1hzWb6JBZMuD62NHVrETQ/ene8fYmhS7/J1NAfXq+v8TInmUNE/niT/aZSMstg
cyK3BMLFwyZVxM03fDvWk3xrFqZMOF2E3Y1ZBRd2Ha0X0lnqHRErOD5NXg1wnF6qzn/vS98cXLB5
gPcsFkQ8OqLsoCGKjNyMGPQErCIKFBd+DrIL84KMF9lPtHho7HoB/Kgwn/+VXta46s0yvPQC16Re
G4Byc/utFDvG34FaHlRGvZ/2jN73sx9Oqf5ikSdfhaZKcPW6eVyIOoNQxD7lucSP/WTuTcblTHI+
DVTOC6e/oHg3H/PHAsnJ9BRhbahisWD51Z24+e+EKFwVT4QTgvkGEL//nbPDECMj0aguEHITHh9E
Ei35JS7EKIeZjlweHD2kQmAqlJuH2oHwfkTdGdFY5IelfM2j596BJPGyEJn5uLZPfCkVLHcqhfOm
3qWY9bWY2fc7omuA46JNtBnXwIhg1LUvkuf+FVA8MYsmrpSkrKNzgLS6x8dvD06yvZevtDFXVKL3
cme9En9FPeqEsLMf3S4qvDKH2ntiO5qzp6obLQ5SpwBf4paNqDnvTFRhipiQlXIIdMU76UT0fnER
tLQQcDdfkuiqSFsDb3FjX+lPlNkGur7F5ZwZZlE70QZamS9zP97ATVPmOvm7gVamqj7vfgkYSr8s
x/hXhWhNOWeqhICtYMA/S149CMaxKdTijGG6ek3h49mrpYE3QMulwS8V4wrE46TfFJ8ja2lhJPue
+bV51KtA9WARRBVtNqdaiQsd8CoBGJMdPu7efd7K+psTfaofMiiX0Z2z7CMpd9w3ZEhp/ZkTpdeg
u+Rru4z+3det86kY4OXSSWHGR+CW9EQhjsnQxW/io4F3l3PmYZTODuls7Ow65ZVS7oERz7CNgD0Y
qvy5SWfdC8YMlJCO9ZOBMCfVOVquZfWSGmccAFuqna975hsv7BpTJnRFBMZxgbcvlPrdKIbTIp0A
QEzpnrTM5zijNGdszAh5YcyiAI4q9B3bJFo7TMgePT0zDndhA6+H1FsSEaqffOSovmnzk2PfFDsg
rlsQbMugVDZt94qYAgsQijMA+zu55QxhwjnZUKkTLl3A0t001bZOL+odiG6DYQhwK5Mm9ObqlXML
HDDVNmOzl+KPqPuU+tcS2Va5vDsZnsH1asAFO32vCnc51jGCxwCiJ0gExVFDKUp1Ff/7QYwB/Unj
Eh5D09o15ODUm1oPM2wF0w0zzIysVTprhVH7zhAhYIQkuyQhdUXQo+6VVoxVizos9LCo1nFzwxUD
h+/H/WMe1zmYZybYVd3DizWb8+qqKvhtfFnMgbUPe0Erk6MYfnWGX0295SAsKl5OYwSmfyvnmqr6
EwhM0QNOQa5WYt8RJOIMVVZevOXkGnu8jkJJwA5rKfMH4rUmFwkJlLh7vrObLz6YpD02ULT9CZdc
teBYtUZtz2hGRaYp7WNFfItxDLAM6IudYXgEfSBJEJYj0y0ZNqOzVnqPbyoXGJnQ6oSRSqXiszAq
8yRP3CrUCbhhHDhZyse5bbeGctOss4XworpkzHnMCLJCeq2kL/KqHtlzrPlq7ZNQHa+5QQpy2uge
YFCZyTePgQtI1vyJybGF3qWPP4vUlW90Jav5RhlBa1NWO4J/BxjRPCN9eSUwu9ZC2fLGNliryLDz
U54fHPSGOerBpPENoR4xODFEaXxBKNyNnl1cyDFkB5QU1H1ogNECTIWGzGXmPZ7V1SShuPSRFxU/
yMXYu8p8onOzQfyK2KuBR7AYc0ntVJhEpHtmoVaY3r/6cqcZt4zYkPb0UPaWtrNVDMdOzOq0eVv3
YdKdGfEy6DUfgeTRnFWbVl/T2irLE9Mu7iDK5Mm5KWNg+MeECeOmolalytmiK52mZ67TzObxilTA
16wRPQ3QUmltsZtWjkzw0LA4i8/Ab1C3ZnODb6pktAMzBZCYdX4AfRjGupV4uLs7TvLlBoQBsod6
Gq13R70x9YrrHVUip0r2+AUAeBQepf6s7KWjnWBEb4UgCiXZAyPumwP2czWxlA9tY8Qf7UxwrpvC
eW5Bp/DVx4vpXLZ4YkExM2iImO3NuK65QHwSBK4+QEn2rza+aMPy5tkaXiWF04Xbtz2PFKWvBe4C
2nVu4C/KohsE1mJMm+zKfyEBzhJ033arpFsdbWWsbAx1l+n4Xi17hYujlG8LjqHRlpjRn+VLHsQ7
1YGxTUBX6i/XnqCtwgiRtMuowBIaPmqKd5AAo9ukKg6NFd/rfqoQlszAxCdt9tMDTqCdvI4Ilo5u
hXMbo6PDTY55+HushA5Q1axeNWKBlhA2Ku+OSWXDvXRQ6as+Zs8k9wJ7mNhynYzZXfGjmOtKuSYm
NdoTvoaL9iKj/JC+u+J1tq/GG4NwOxi0gDHfvdxz4jpfEM0qCKU65I8qu9bIPObhVGqiykNgqky+
RnYhl/qAzZj5+OilvapfOyUEDxUpCky+0N/hgIRpgi4PaBqx7WKmLGw+0lvaX0DBNGcdo/mI9n1z
zCsPqhUjMKcL5VKFlPGBeUjUomu+LsnHg5tLWF7oytti3bJ675jMoW5yf5Hs28xP6iHXJNCjMvV3
Qh+j/abiruO/yewELt7evkmTjx+rGPuYr7S51YPUZKSGhV6eu3tG/mEUGPeG+c9O1ta986yrH23y
a4jwDTIWp+Jzat9bkRJeBCWq8qKt0e2ZayxQDp3zlM5IZ9XvGPupxqx3tvzW5L9JjTHNVB7v4qZf
2CFqv57y8lk2SMFx8HMqGJYDxEN4KqS7J/NtG6zMcsifsVmflQynRGfzGmO/rH+Z463pgLLahFhX
Em7jRHRf6PsdZtoyfRz7xn4uo9fC/hlrGbY7g1HKXtV40hKYXSxKrcf3WNv39DBKawSOfqeMnt/4
SneEVJyXqZujR9CMXxXy1QyhrszCOMJMImyap7R9eVTFSsWVsLawiTK+K1IHJWwa8oxbi1+ExD2q
TIboCaMwGlP4V1If6Na8hWBdz5ZLr2SkhwqOSc6YhdFhPNApGBQjna8sgdEfUwO7JrLGc4SYvYEh
L+nEGqVvuYCTGS+yQ8NWmr7lWLSf1jHXEwVlgHaIEHikzlZFysHElwS45/7b/jBgCn1z0CNYASFH
kyVBi6agFWWtGfTS1ajdmroXoSFdoE1eB/QCSjmGTvdhs7T4qrh9ItKr6GEkpqPTk1AxMnc1vLo+
PuSQwC2uiWSfJmeGWCAzVhsi1Oy/0t8l960BpS7Wa1/MVysLPNyXdaygML1gECFUOrBIEFbCQdMt
ZJRCVwu7ra+odACG//VzED81L9XngMRcxi6IY8dlCFvCn7oKybDtO1fggO9kJ4XxMxhr9M4EYv4t
CB7ssGHL9VoY1dB1yte0yt6ku2/Vt7E6kyEsSzTRi9+WmCoFMPffuZFheqi9yF0GrYS3B9KPBKlC
fRp5auR1pUdphd9Ypu2mlrjBwJBIhPSoQrGZ0WSCSfYjc2h4TgBdicuGZ0LSJwH+xCCAeuzzlLH3
iAStkt5H+NXWK9Tt0B5BSG2SwgyciIm235c9QZYCkb9rYqwxpKuYqsNBoY/ONMSS3F4BbVDZtoKX
Essh9HzeH+I9mRMwebBhTjH7iPhFIBH5oMAi0w7XeiixZDaOYi4O+ZIRx0Nn+ExfvSKdiXKAQYfO
uAP3XTj99GpxwLhGD/L8qZTxLPQSy2MY3MMx/xN8Z/FqpG5XecBopAOl8Ga84mNO8nUUMxrDTWSD
60iOEncUMKSD3QiEGX79zNc+SwwkxpUNBr+Q3rlmqj0z56F4zgNN2iIHpcfqagbyHrwTpVtXcjjf
t4iDB3OLWpehtzyvOUUQZJwiYpAMMQ7+YiZDfKC4YtTdXB8E6af1IWUyYZ3wYHmEZAlQADlJMFfB
sviattPNbaVuWOOYijbaOdWvjLNwq6b2LdpQgXrac1OCqcXRU6rso+qHuHCbiW3C4CKc8Cij1Vh2
jBiWsAIIw6nVDhkdDBB3DLibzeNDyW6V+qaY4Qj4USq3RlvHo99JWw4y0LfzjL2wuZoyt5VC4FvN
2mXte1/f8vZJ1wPhwnhAzY4+PUXHOK3l7iltNkrtR4hgs62GfAypuZIFbX1zdBdJee74pc5YKLjD
a/uxmNlt5Hc4n/MZn+aOY4Kzm+N59ho1tIZ1p60Be8Zsi8GzRIqOAeGLyODVwAwciXq2VaKwa/0+
DvLJrR2MGdewoNo4oO3oMgZPHiu0ZjNRJpEw2vpafa7bUE7XEcbohc85wGU9dut5YO79WujC/BB0
yqL27UE2WDv+fcfbdN+h+y6Wk6X81NBOHfNTx3KnPjMpY+iiDB7jfngNGC9kJIP2h8kEEA6TaFP3
AfZYY7OG+KAOvj1dnEdgqYeiO6LytyNcQjH+w0WWLNe1Wq7TT21AXrzSz/mzRePkBCCQDxV5oH3G
XISTChU4RcTdChFjCQYZOydimuURW41DBd7IGOo5+C0oHgRiUwt6xO3ay8yFUd2sPw8BK0Optn6A
Y6G3/x5zn+IKxps8u4nuDpDDB1gILr9m3K0I07XvcB7WzkCV7NuyB9Yr8UyqHeYJmNaUEr3NEZ4F
HyPVty1IRLjSij2ZfgI1TbCAhW1jmD3Ow/jdS2skk6ny0dzDO/l+ONGOhIEMFMLYOAnnl3Upudjx
GvFPM5xGnPmNU5I+K9OrolGO+pDyoJFwscs4qEN8va9ixEyZi1ET1L9U9813aNEcuBw7QjaAADSF
fCGUPxxws+SlRPglKCqGc/0NMFgdymdwRuhQgO2qEhAuBVYDLMTsABy7vEOXWTHm7VBbc3/j4/2O
azGA4ABEzeMrLbwXcNnYRbda+JY7uJHsjbdq3nULljMgvGteZjT4nD4Qw2FLk1CP+fiIr8W4Te5H
c3QdYpShvdD3oEth3q17M8IEWwjc2c+cQxIhq6rbs30lD5UmsgXA/Ifl1tXxkUOzXxmxKx8KrHAw
CMvwvHQjoA8MmbFSQMUhUclQ1LrsJRrj/x0ZaIvtMtCzsLqfLNxqOISwxom8qfVYztrdd5mB9FCJ
oPlj2pJ70wQNY6WZYGz/imnFUjJGL65C7j0NNQ5bGf/2PW9uScPNNfXLa8HToYX//Y2NAxR3uXJh
tlezG93Qu6eKuMG6+0F+T8v1JJ3zCHcBLMlnedNk2Nytk/ubtpyi4WPhWFU3fEFEALR6iM3z/b5T
D47GPjHPXX/KNbgZ1rOprvv7raL6sJvtZIaL5FNgasltmg4tlp/GRldpqY8TNsjOeC7iMNVCXYbo
eWa+NOv4b+6z+5ttP+FYNaY3tTqV/Nz8RY73Vf+pTC/MaWLtWjsBN6VEBkT3VThr9MRa6y4M0p2A
PRvna9wpdd5Q3jss7lSATlwUdzjrmfUWXaBCsjFZm84tdbhp6Y3sHmsrD+MkUz4CFFX6mxZ/xo9L
mu2xcmJIJGWXrNu3JA7F9L3+NG8VBDxMvAe2uOnTYlgEdWhXJuEJ+an62Sl2xDyTbA1MIONcuOCW
G1AL3W2i0Ek23pNIT3ZJdLzPTxhX2tVhXsK5OmiITc0tfEVcUbMu5Bct49fu7j2sLTwhvmi010b/
yibpIUngICFM+D0LJKdFocro/d9AiJt560x3krcdHGRCbyOP5QlrrrAuY/xJ2u2DYE59xz0VS09V
+/1eye/tsMnK92b6kK1twpxf4qJ0aYOpTzBipa98QD9mtJAfoKJCjmxVT6KbJKlSiEH0X2h38EbB
PMx7gDc1+4TBOKP+7gN7OOiz4CZw7zgvoZuwufijI/NAcNj62GTgUwzH7wErkDdSyMYvDBnprn7g
+0Bhnj4r2ForNMAQB8BazR/AelukpTAJsX9gcwAjQHZ+Ko5YNL+pbyruLWqItVc9+D3ShQFf3XWE
3jt5ntotI5V7BXs3KCqMeVYT/kiMZMj3pPajjWQ2zJ0riWEOASCQwaGB1zhSsDPeQIwJRSRD0AU5
IesMIjr+wcwrLc+C0ra4YFmoch6q3/EBOEgHO0E8OvxgMFkgx8hrC2zZ/qmUrejBsHkThG8Ouv4K
HJCQTOT1jm+90NfF2LL8SUnh2yZftCLTE58NYTzfPrhV6Z7uLvGgVPJ5vZpRoSIMhLkPMpbjmLMq
2oA3jI+JJgflbxiM/BgdPmMMK+Hf4RfkolfIf5CIwgwfMfutgLIhdaPtFLCObUHGV+hQH//0q1Py
noixAUR9aIa8wcBSbrHAVf4nEwA9eLwuyMz8K2gKFyKGdk3nw22t1z1SLycgjh06JksD+IFfiI3D
uqoKoWfIenpjAGK8V0Izc2Ha0m3klxgzFuefLAdEOTwgUdBpKKJGYcFDW+QaRjCTzT5nHSQN4o/L
u0eRThHMsltirGVW2HtUatCZ/9jfOxUt31B5Vrmq34wdhTSDU140fO14ywpi9cKAQrXLKxtP/HX/
RHuEwQJB3QCyf8/ZSAIHzQnCLcTUKHtKbggRLYzfDExSeO4kL7HscYbj/oJQBE0cghV1Qgq1yRbc
Uhol/AYgK0OI4vOZOvJiFbz6TB/KlTrsjpXpy8VGztf8V6mgeMdDLcx6/Gk9QfL/+zW7huxiP1fP
+N7Y+GBAO4wOQoDbb/IFtjn+98KGEtMW9tySeKilcOGLPajxVGt3AN3O08ugV3f8U7wqM+Q6gkoq
+O+5r+qMAddSF5gFTGV8UFxEhKmQZCGeY6ND1rNUl8tRHBGpuJ+JkRaLg+8NU1ZiqBaqyzomWEP3
RLXMZ0L4oo2BU95ifreCXMUawbIH1zhgBhROS0qwuuDud880AvymjNio79n8bEnY1bTv3wz6ORbV
B3kf2+4eyL/wKaGs9yd4jNILfZGBKw5tF6thhLzFezMtTIFho+CFv06bH95F/qNoskTUJEkzGOzU
7RqPnTrbwTSrYSpygnHZ2NiQu6kBl9bnhcKUgXfJ98XIh7aMdsjO4EtSMgaUtTMSNpuchCCTT7W9
HjGPeWzj6tuy1nl1MvqgaX0z2/QDBnvoHhn4/dn7oBAbBf8eZQ8kdEp1SCgIqxEuyMu6zDdI6Clb
2wm21Cq6oS5kSM9vDesJ0wS5DBKe5A5eJRMlCWeAI0gWvS53goIbMca0tqsDSMfbgjE70COLEwuK
xONCnVhy0xbIsyI1QXY12UU8JE8riFdwSFDbMyiOfscn+hTtE+1uS5dduQi18eEnjQnLfFscvAvG
5kSGD8KpiFqeC1fwpLGYYGrPG0GlFAcsOk54Q4wCuIPGV7pb5g8oRfRaZP7Cq0JrDvLaviHiaX7Q
FDD8gavPYoEOiDPGpNLqejDz0iKEVcVvwjH5eBchyoQ/Nl5fh9gK4ljBSYg9RsTPBu8dNhiMzDLz
TBf9CuMDjkF4SkjkHw+4KRvDOPLxPKByYw2sYrQ9ePbSyzgQWjZzvdcsoGsxHIQ1bMgrYRLZBDwK
GJBZ5lttENmegTnrn+KKKR1jZoyMGFvglFGfOL66KtBSjBPBLDF6FmczLxmPplLbKnqIT1G5bHDu
aZ8YfIK0APXZ7NzFow7pFvjjKw4R/rQ4fmC6BPnl7tEVY91hjJsaMwVCzDi4tIB1w3SGAI7TuOOr
0GiyQdkX8kf2zW5Fvcqm44Hqv3Dqo9/iG8IMD7Ex4WV58D6ZH+IUQDLm477ScASXPTwhoBosjPGz
ADdVK8IKYtWjgi+8Dut+pLIwhk/6L8ca7z0TR3YYxwFoBGpg3pOIYwEi9orK2encoQiKh49qhajV
IvIl7NkLz4HYUoY8IuhoTRXQ/1E4zMWGURajAVr8xdwQvtSO/mjutWpdFkEue8z4ocH1E8d5Fj91
WUv/sazs/l2anmnDr5lzNqPniuDH7l2Cj57lV1v6mXSyYL9ipjzl+FYb+6zYN8aph0AjYQR81nTk
78trXO3gc2GonxGMmG0z+dIxrFS34/jrZNfR2Ofc6PNGWEw99gQP4KduQMyoMPUWfjZhjzk7CRNM
62xIiGvYFcnkN2nIgIFKYs6hUrgQFJhSw1lCTzWum4uQS3M/EgAH+QPWE6KLakWhMOCRh7QMr4Ph
WDRw211EcFkNIe+f8PiBR/mZI1PNMHP1Oi5N5KDkoxkb+c/lAU0xxQ1SNTRoDhZ/o4f1g4U15Rg2
wt6RCgUz5X8FdncPDmFuFy5O2j6w238SbnoDT3RlMoixVhOtHto8azW8OTDALuQ/d/GGgAQSoTVa
qc82xN1guVhsvdMQhWwjpM3J54LcDfT8Ce73BbsASp2Z/hAuN5r2TwK6UXy/TuCbYjCLuEzQXths
QMcaRDQpqM2zTbP72DnIXCEVwm2kaEsrX06DCsNDh9zH0CnwbYYhDnMN9tc/OpHG+afVDAb/Sc/K
OwSK5n8zDK4OrAaF+m6raWEstj9kJFdFeoAQtNpghsK8SmYD/P1SOgENo0cJpygo95hQrMmR5csR
AVa8Alh0NPiWLz0nvxVBhxjgzTgLemC95IRxQFBSUdchbD7g2ASCuqwMSIVEnk7f2rhCWGP+KCok
DCEamm8oNrPWQxXL+w8UTePE34zSCg6WRLvIm5V7FGfVTxnTs0IgDCpaQKBaFOMh+RwwwXULK5/w
Ef0ymeOVxw+mzb4Svz0UXIm9RF/X5jufeZ/hOh8It4eHWLfAPyGRAjA/OHbLORgjF+c18Vgm6Mo+
MkUWdP7wCmvTV+uxxwF+DWMm5tBTRFIewdPNLiHZC0d9LDj4VX74B4NbqqX2TYetR84H4x5OVkET
J7CZHLnO5Xjnt0SbQ+EA7Z3JBtNRfnWRFPDC0cD+YZNAiuQaEmTyo4A7fygPOalnc5VvYAQhBaWI
puSWcLGUVkwFtCZAwchOwT+E9xe5KFkKPDVGwxDVFSNg0Bf1mEYFZn9sU8LgPLwrSEFahhMeGX0K
EoqgIUyoPjEMt+DtcAUJbUwgHOa6lxl5Sr5lWzqIcpPR1/oDO47xNa+Fh2dnz+byqsHnmHeR/sIP
hG5EuS4YPIRMde6dfr4NeC24/PNzlgqgKOQosu7rcjqr9i4nJHSH41tRnuP6gg5fWdnmSk7Iywls
exfxtg5UWn5v7BVm0vMO33Epu05QM+DfEhvQQL3AXzBEGZwzeK1dpXYZ9rH5DG3Ndqy7rTyG6nhO
HkxjMEo/zhIGx581zHDAJsz4sU50EFSHd3jpWM6Onslw7xue2h23VjvoWz+Cq9W5HcQsmg8ytPIw
sgM8K0uPXdygmMN/Vt8P6TM25vG4L2y/dihBQ4hGTBi4N5Aks94xnaofPmpoEyv4x2/MTFv1ey7U
eUNcR1fAlwsTeFgklnxTHQnxMagjIwtWvbkqbdKbfN4jNQ7lcc8CoMOigyGmkc6B9qV/KW/sQdYm
wjwOY/p3Z5vigVl5uJNxhRKmVMOf7cGkt0znDOOntb8UfacNGxNZnXqCqUhRxJ5U6nUD+6FzoZhL
2OSD8n1R/lNQIKURonUIEkxTASfRpqyEnzkXdIMUaiVkB+/oAZm0oHGEy0MHwTbghMcYj4uITKZP
lSdgit+NKgAKNuYgQiDJOq5d9hvMay4NYG7yCxkzdj/0kHh9gCgxoOf84IEiDkaGiOULcFDm/98Y
92IQjcJX+M4xY8Va6Eg0PdgMrqpX84N2B69B0c4AXmDYz3P6ImiUXpD+fhKiYAQvyDMXUdl4fB/+
0HTz2vhmBHK8Umgjz4fxwONBF0o9vbCNhT0kDDnh9YgWfPzGD5ERG1VdRRsCiRaVN10Cf9/7KYRg
Jp5UaW/DmbqH11J8jSjTqWnMZ22HXwgNGY99Ye6Cbo8LocVFlyGhWDUToCFfQePGqeOoHrdrRC62
LWbvPBvnJU43MTckKuclIEiKFQeBoXE8BpAwGjtaK1ShIEc4faoBWCJXMN+PL63gqsacuSEdP3v9
gQ1RLladjIwf7RhNBvZIzFT4DlQ70Pnpw2gJ//wLOs54Gj2MICCbEL+lwL2naA0QgcL8aO2QboRu
ZkHTh6F27sJZEH0ovcsfl75UUY97KAloXRpKP9RWpFin/z6JpeQsm/6SdnMi7DAQANnNV4KVr0Bx
dFHCswH+THi4mtMf/oGzQY3NZOLbXKgMxFDB8y3gzXPOATpI//icxfo38XJQnbNR6fOvKNqpFFrA
EEUUC304VP6d0wO7XmEtwvfhkpyAEl84Lqs9kl7qQl4d222pPRzH4IEgeo+uQCMQb5YIn1Nk0RB8
hL6X5c8j1HbFFzCFiQfEE+CNsVMZf1Gp6sI6hv1k7LgZEObaz+iiqR5ZUYAcAAUC2aEMYOhlCxSF
1cnlaHxWZ+OT/rzawCr+zkOWIVfJeMpedbwjxNsK6HBtNhqxsOx/qpE3ZYdp35Yn+NQ/5VuuouZC
k2BvgAceH5TOdP9wTzlLBB8LOwY8kJg4J2sWCNo+2RBNEvUaQorHB1W3+GX+Vgmu6zrEdypz6lzZ
7zXKddT/4hPkGexiw9EMugLX1IbYSz1orFPNvxsYyq8UlEncdt0euy2Gh+CUABftW0Z5gA8Fz1Y/
GfcQSUuciJWJHfmcoxbcTo8TK5yjXjQd4zZTD8S7dGVYyp7orNdm+9Nhr6OZz1ZzdMCGWw2orbkY
xVUvDrq21Rf0o/vWgHLlQrfFPZD3gMcxCBsP5Mp8MZwxVFbqmcmsE8Nsd2Gfgg+gOaXNLEsvJ4CT
pvSmn/Xz41mwvGEM4TI/Ca8P7Oa5zzlTOI/kH45C7E1dbnMonXBCMR6H6Y5Jc/RPoIMUC/pfj0K/
uvgcGmwD53XpeRUCrqIqQnehpG+w35n6sX1SVrDm9pRbOpuncwvTM1LSOYIaVlPP1A4glJYlsPUT
DrJc+WwT3oWk3MOFrQfoqfCsUUB5AJl4xxLhoaTHhuukCgfoaIoPX7aFAkudYXkQals+n2wOvNUJ
elaEwUNfudSC1F5UmSQLcBij9880b6KdTrZOSXqJkOP/zYeA/UWnVIEgtC7/xUbDNa7gmdN+8ZtQ
KdS+A7K9UqeVjd8+4bSI/Kv1onqUgjQOd8aoQL1MRZIASBltEg8xG/jF+HnA6zAoV+otee3JSRKO
dA4JyGnYnsbr/Dzu2itr/Ll7ln+zE40gwFxEaLQQW6O8xEbK8R8/xs7YWVuotqi9noyw2Yyn6bsM
/wzQcF+R9wUuyv1JQSk+75NXNl5k8NKjRZhoWBXctUGI8BmJDr/T60JjX6wwe2B9EPC6UXGy+QvA
ZNYMOFBD+b3Ephg782KYOc+/dJF0rsortgv4IM+/4DIAHtE73xZIiGWIOQ0gERACi7D67b9qYQ0v
vHiwAWKhAk3xE/iDjaTyKrwkn+CJobyHMsmol78wCdr7p73C4KEPRtSeidkTA34TQyluqsdzfKk+
hLEy47zvccerMV4bguOto3QkaJzkVeTn9x0qDr4DFj6/6aU7cF48LmDVwpVm/AZElJHKt9fHx3Rl
3Xbv86E6ywTdOy/Vmcp4PI1rPtMWanqBnmGldP+uT1ykUDGOHJg89evjYj4X+NTzNgF3AV58LTyh
ZxkCGp7DURAFQpL/QRVi+WU4HKgr2rcErAJqD5DwRb9Vm+ytvzLR/3NqgiF14V37KC8weg+OH23S
cNoZ/rjzI6T3oAbPVCIb5BKe5ta+hk/u8kIdkrl42YYY4u2tly5gCrId9vKtPv5vV4jRA9WcBLaM
mx7GMM42eWUIElLdoC5hxwrvXPmWe8Z2uIHg8cf4HOiBj92+eKqxzdOwrMWc9h05NfWF8WK8tMfx
yNTdmw93fra9pnAsbzS9GNRUZ25nDAdu+KCA+3DA6D/ik9vT/TsNywuTRZ4pxlXiueAXduCoIW0y
ouq5v/E301V6nT+o2QC9GlN4C0QbXEYxPcKC9BcCJDwI6G+smyOLh1k84TDFP+sLrJbFy1SFpTS+
8m/W09Z+h2AK9Kwdo3flS3md/HnFBBCh31k5Mo/BDmlShAIffxNCZJnnGrhIXYbtsGUANz2ErxT/
vXiIYSEf5xS2sMnfog+5++ArzRs8jfuX8s3/VXjggg/8WT3VX39/g18K37j+WrCbQE9F4QF/9R04
jS1Rf2lPd0d4OKGiyn+lrXrTdhRvp+IteWu/zWewM6EEZ+/B1foG5hvEBCsSZl8A6ALpxO1FFUaP
LB8eavWs2iv5t/nALgHiGFgdnyNQXCx8QIN5vr0H/MMnM77hWYrvQ9OHFRCqCRUQih/Yfy9Xajrp
k8sBlhHLvH9imcDRB3//Qod0vZ+MXX8aT8Ml3wIYswyaM+j7k/QyPo1H3Pf4u55/Y0PtzZ94yyIR
IDHCHo634WBvlnWNMYWyuxNcPq0xmbsMFzhLLR5UtfCPrL95SWi7vnn7BzVA7M3/Q5IUZ0Hxpk/u
cOYI5Yedugsvu0fDyMZOXtH57Z0XmDbTn1UID/pnEtULxpnPMgUjFZyo8W16cpSyfIwCj/6VIpnu
4bqs2+/5wIvgf4938K6D9Xo/gc3ZAotL3uzf8sKTg1umf9QnvtvfhOKAHT3v0gc1y/0NxybABDab
aEmhc6Z6EcgZSBplhdLD8Ii2yYO0ropQl0zdZylVO5FxaHoMGx1BY1x0HZGKU3qpnuOHCuLN7Wbk
kqhXCGhlugjj0iIks45W4ksktdzWUCuNCQ4N1bcjXMjsbp200XFh9pxVMO2t+NiRA9GrrTdW1nkZ
5I2xKIeosTc9/VytkRfm4GN1u49PEQtGBuvh8G696Ad1O4s9wheezpxJFoAsTG3YhBjgXWcZX/RV
jFwN4AmKVckMagWtAooVunW4PdYTrgdcLSli69zvII6ZLoSyItrksyeoGfCl0KCUHjeQcHRHVtWG
zJBw53+Y1LiY6lKQ+GTx4SiEtRAuQmb9ZMn+Nk/8oX4q7wdoUm1Ll75DTGh3O+bHD0jKSoC4BPoV
fZ5gXcV+28OQCaRpy4qH4kILwA2vL6jPKYZXXF8cG9WvBpF4xYZMdu1X/UrllF4M8g3F/c5dT0NA
ExZBxIGiJtoOXEAwHgossgAbjxqlrtbgIH9DT9q/+Sd5ZV3hL8AF/M2ym0WuAfUHRQxfyEQPRQt9
EeuQy6el48Mg4eFhe/R/C4d9WHdu2UwowZA/AC4Ll5rnhMIYbvyLOFnpJxGXkesDY9HG2oeVJ7zA
LDjWfOPmZnFOvTQc/NiZ4xY3QPMWraNhi64QHGe4NFirp3h/0gngAkjLweDQSN5MRLIETzLSicl4
ZhzoU8FzTlJ2slkIagYN/cL8h0EpdlS2D1gI0qe0q8tAbsPdj9AZ8m5jH0XbjQUEhAosCIiqgfAC
bk0SBXUUn4nHFxB1FJJqpswu1GIcGfheDyYuSFApWPB6VFegho0Z2nzA2PKTADkAwEhjSuzN/f7B
IMD5p3B8Ewr1aybbyFy3DB0/mRSDEkrtyh7Dqd5Q9rdMWOnOsC0ilaVaXU22GDapwmU2JYkUvOfP
gzdhBMuTrT2aMHr55lbQdBM8+sbEyvylDGkQuIA0ruwW7HCVXu7foGAxVJuJcgQzJ0ppdANAo2G/
7bfAXaB0vX4sUFlWYQJCTEBVtSqpZXPcrDZGBDIk6kbgtAHSHD5jIyCCB0IFrs5bAVJJ5QosChhF
aQuqJ8cbG4YQPywm1dsXyF8N3YWTQ/Q2vPcYNvF+AaqNZMqDXxF1cg+b7IBpWAPHpjs0mZehmEDV
Ua71B+kMGyA3fhbvNk9nish79XgN//8xuQRFIg0VGwfRJv/5U+4zZiLHF7SYDtbA3wvM+vGPST6d
ah+WLB8Ms6i/yVqh8n7rgf94vNAOOTivI/0rLuMJp4QPO9vZl/hHUv5xXNCXP0Xh8CZzi4K4Q+EF
jAY+JEKUoonp1z9eIzRYPkgeRA2teA/BNUE5AakA32kc2GTQA5kh0RfSgFKBUPAzuJbjNXjsQIIL
Pa7qkVMBgj8agWHscQHswaSYLf29LTlYXuViJsWf+LFO50CDZlz59Ouks7KAu2xLz0JfHb+zE53t
eLpfqZEZnTJUawmjMFlQLhonDH7qzms7j3p74fZPVsx4WD+MYLi6pm+QGVYPhwAnQPYqrg+8wt7/
vE8pJnEvlcSNDfuVejJ6ZtPSqYDWZN+CW8DjAvkX1RVQG2ReYcxIgUBvyJ2Eszz7HWSRZ0RyGiqc
8h2RFuufV2x9Pg7JWwG16psxkPwMykKdgM09ZK4JxAUSzhUshpdGN0MXJ9tMh1ZAXrieAbVg0cEH
nblCicmUUc22Y+3NI8S3Q4mkRz+YY8gbQUKbrW5llqcZtDA0UESzviKXJYbf2B/2IQAMhhC4NFuC
0MEgAOIGkERbI1t0Y4YCkeA98D5w2rAEGFKAY7As/mPpvpYTSZYwAD8REXhzC3Q3HiQhZG4IIYP3
nqc/X82e2NlZ7UiDabqqMn+XC6M/3VATMpFDAzY4KA7WAnXztV2TLcMEbdTlvnYukb4IugxKm5HV
+iCn//A2D/LmKIr/1ZY8PjZYRzvka/Hh5Ch+gZSSq37AJa20Tz+6gN2w9L3+0pQh6d7l48meyvRH
pA66neVX7p0KBqihQ4ZLgC2Lj5CngnkPmNoIfQdn8MllhqabXD/VK+cn5pZgcTm7niHyTiNevkaw
MBw6MMPyvQbTVIg2tCN520Kjofl2pPNvpb34uArZvbLUCWsxsiBoLjHRf94ssd2uo8Pa/13VwuQV
L+ldCCudy4PF2RC/32tSbwWv+UWWd3vPfVM7SGmRHaOjgyXM0LnuOLCfG0Jno3AdUESTSZfeycvK
ZphGAEJ1uV/mTLwr1ZWWiLEjLQXZQ2BQNj/ZL7Cgd50f7Qa35rR1apSE2aa+bOg8hsWME/B5akbF
QvqGsXPRYdM+bdp3PDzAT5zMtV4pkf+hIGsLKoKXeahho7E6vZb6LQtfwvSmUdNh17HVzHAIeB00
kXOMTqgcF/N1269FK9Tx9GYXsX1WyuRRTYeRcYW+b8/3y26/PtcJgIxvyQbSxCbhc9DS318dncXf
cDgH1QJAzCnrBA1r7wMqNWUnDtKI8BFakuEoT9ed+xBQn6vTP/T4v4gITXj6d2zmYUhDzchHuX8F
QkW6n2aIHkOdKWBjFvJ9oFsLb1Hom6nEI8sRyU7jDHwjT7P4YdjwTcimLwJx7jYfVb7J3SV+hFlK
uRB4KAjnfozhuR5WXwqu2n7RtQgm2pfEgRmO45PXZG+/jl+r70eT+QZc3QXgO8Hoow6gaqUpZiFl
uyVmEYwaLf+Zh1NG4EWnNxf4tGmiR2Y2gUXN1HScXJpH907cx3NaO9M5mteW65lR7vM5lqIp2iZT
s+YVHEjOLD/Eplm618+ZeDdRFCgn0pcmakAdcmJjD6DamhI6EyaXO8tnAtUgpX5qcChV2RPTPwsY
BC3aqnYyDvbGbqBWrd/BZIcaEwoqktiQ/ScQl6l7vZRPxtvXilhQ9Jsoe4rYIAWA8dspa+Wp9I3a
xiWSVluIb6loS6JIRC+v8i8/dKfdHZFyaGGvjlQz8HiYe8Vz0ynH3OZeXAiS4wThQwvxp67b/tp0
yLiX7igpF1gfJYx+fu2eTBcvhUj0fZG8jrR+4E8QWAhwrsiTMeiKo7a6gabrn0otkCbbZXspRSbM
BFjuX1MSGv7ltWsdqiRurxcUCTtKHcZ7XLAgkL1G1HP20us1sMjMMPl5cizArmu5XXLmkL6+364d
FVQgg+91F9c+jDxFoYrcxWvbeJdALmqTSnBsc79vb9HVcB6SnEx3U2kSBKzW8TJH9xzyfVAHqJWl
lUmGKSorbYxnsprWVx+nY32/oWdJtvrzVGux+qSPJLa8nLkjEwxPwNqOcdloHDEbIqa2CZFXhc3n
1JChBqSj0ICPZvdtX5xSTwc7/ybeX+pbaQNgiRm5Y0IV98ACYv3Kw7FRU4U6l+oOzLeIK+PE+lkK
xpk+WSO5d2CmEwB/KWXqLs1z1uKMnzqwcjzpDab4yyV2igXSJgXY1jfXxTulzsktPUAt2BFp5myF
F3EKU1pv5lhC08hbcaQcV2/zfQ+wTE9/FxcFrwteVFkSzzPjOWaJ+BxZFPhGauXT8WmWY2h4Gmef
7kzB5nYvmjNaU0Ka3pxCJft0Jlvad8mB1BgSz0xOWxHNiakrEzSKIqzempuXPBmYNWFW/GoWAm+J
DRhOoZ93vk/HbK5pWa4mh01jJo1yao5kHG6/BetwLEghjb7eNvNsp2OfgJjgmGg03LXLeh5Jk3Yr
4HrrtP5yNkh9qPXgB0oZPA31l2E1zq+NsRBMhdm4kmucF73ZrnUVAcTRkGsWWOY3X9dFG2mdnjbo
B9Vdl1PPQV6cJyQt6sNiqhkEn472cX2/GJA1ivK1ExW3nfv+9WwqCTHOVXbuICPWZhfvUjU8C2Br
+XRrOMk/zFpJf2SVSP8qz9NEeTr/VKf4tb42EAbbZQ8NrTh+GL51SBZySPRgVpBNwuwY0UJhDJeQ
4mwNRHdlO3uyfvVRNDEGRmMpMQ1kyLj/4i+JjyIJyA3kWtLFy2z9DCFcYIoqIREuLN0FmKm60D+z
kDsQmPCdphK3fyFMi9IXosqG/GHiBXQPYp/KSe0zXkT/VT2YlIP2zjtn4ZNgivKQPSd9TPGarvva
K3KPehb483WZXNGQqjRlbiqUC+ikCoRCmuWJYbl+szoKAi2hJC1NgWe3wdu3tEDueM0CeB1hC1vn
9hZBcaSKLQXFUaCo2vmBuTLuJEX+g84t55LW9HCVXcIu7vdxqrl1q20ayjLfLUVXMYLyMgXtFjhb
q2l7c6aeAY9PCRipGEygiqi38kQDNl+1VIU5w/EQVC5p1KLe4cd2q7twZ5cOtFIggfCU15Oa372c
/1A2MjjqHsuOxtGjV+hKUPJRkJagoUym+iaXyb88nlKv007mKfNU6q7Bui+Gub/musePHBSssWmH
v7p+v/dz3dzTpXX/TiHHq/NB2pwCHrfnyBf75ml0+1uNsn2uRjFxf6nPAxsye5owg96RDO8lc6gu
vqbDi6fN1Q5/WYGkpkKb4uTVhKe9v2cB06P89/3dX1p3OuWX2Ve2f+9nX2Y7kXQnx77mNDQ4k4DC
vhmNp/iAOZCqnejGtj266xBXD/YM+s4OlH45yryf71WBIk8i7y8ZmRABwglpzMP5JKdAsvZ/j2/b
t8Jw+vbQXkttER49TP2EcIkJaGff2LdLP6BK0SuDVXfVnfan/VV38ZoblIa3QeZnPjlcQ7T8RXDb
hNF7+gY5nU6yn2aN7iXu3z1vNZAIf2yqmHN2q/fxZ0HxVKoVXtgEr17Qv5rTK9XIw3Sf8gGW/4JF
IhbIKQvfaleax6CAqY//1aproIyHSj9d4tlgC+C/0ilKLlKPL37KLb3LoanwVUaFiQfi+ik+SfLW
deCwzVMdhAdIkRrlxK1Xib/8ifIfkjf3W/nv2Cv/ZQOCp3NSmv3zTgZwRBNwgymOR2K1X4CEKwp1
W/m8brMTezLD7HhWXPe/4iz/RfInmYpezIMQ+CE3VYIGi/+b1SNlMTsq7ilcobVBz4rg0D9oHtZ/
tzAywcXQV8CrM8qQClKmsKIYRo3QHxtleLnPXsaFoxi56jF3JLUrNGabbX9RHL+V5pJa8iniqsIw
dyUH3m87t+Ohddut67+Lc5wxR3aarY83BRKb+Ushf303sruRv131pDziJf5x8WAVZOiZdKiQ3iS3
VepjvRsDOY5P86Uj1y7JBncwETVdujxtdjJ95djN1pVh/v65X77dFoFBXAPVFyYOYPUdL3fe7+y4
8F7KYS3W5d4tLZ0jW+Ynj8qFdGOZKyS5NOb7OeyEarxa5Vn39FYJwAmrRt5NFqV6aqD1b+V5meQH
pZ4ZjmyX9VO7HIjv8k8lUsDZh+a/qWis+0vVSs8qxnmNrChSufpHeQQ8SQXFvzSWOvJ9EL6Vek71
JMyD8wc2XJujiRX18A1gBtZu+///ExwfFB5Yh+dKj9L51wlZEC8Q8nPoZ56Wv2jKX+y2sr+L+PAE
PaOR6rO+46UsvrFrHG079+ZbThpvCV08sSevW3tzGk8IFexGbfq0/jVE9uZLYfxkMdVUrRKVerS+
ysMaFnNcL3vZHiLgbW+lt0W9MAmPPXNwfbpIz97Btiscn1vy7ZqIBm09hgLD6wLYa5nJNDJUKmLQ
+VlG1Jr1xb/3L/+nj4rq/5u8cvhg3g1Z4sVWNtzBRhLUQlp1+c9aqISgkeiaME6FBZL+Ko52H8UR
fpxERAzU1+JD2uu6Vv7DVP2g340jXNZPEj0rExYI6gOvs1ibUTOHeUdEWPAZx6A2/r6NXZY5NpZI
0U7vUw8jeGEODuOI7cKF6TKQmMDp7Rlw04WdLYIbApBnIklti0vQezkYM1W66R5coUtacxW+LZs1
3l+jfZiQQCc1j8hW6o/6pT77OQyOT1rs8uhRl1Q40KXvv9ZfGQSbzXf7pW06NS3v00A29pdqtZxU
qv9Y7kfn1DwNTASor3Bv6WD3v3XOz55XvObBrEEYQU/o5aTQ0c7TfkyVyl7wumWyW+fSDB+KgWC1
fHTt3V6ELDYgka/hukzGoeXZ/io0Fy/e3Fw+WQD7XAwty7I7du423GhEuu7n8ocRUDW60mT56pa/
fjjgLoL8WZj1xieJA43Q7tTuH4BRklKLwGBQt8w+AJ9uI49MYBaGLlyJ3sNojamBRKs+sQz5YmIO
p/u+Vnqbt0gQxcP8Hl/xgfSC7p6Sm89Ld+K2g2rP9M3Zi9s5Xf19BtSICjE+NFv0jcKzGrS7ID/8
1a9kLVC93/R39lLIvio4NBeqH+sfkKj6OS8S4jctmrcMMVxNppdm7rn8Q/mq+Mj+lDv3n8O0Ov7x
/em/8VOb/r51wj3J7LFiNVMA6/I2NkDzaVdIZla7pchrmQIeKutmdV0BpzvtoguBZuuL7lcHtM5f
qeq9R+jdvr86ZC+i2qdtRmBDKcRaCGJ3NlgHElo/tnz/Vsepkx1ZI0W6iuphUG4JhG8emo/ONbEy
Aftgsu66JeDMyl4HoOv4axHAA4q/m3oOcb+q758Ixlhn1K4+bgvG5kImFPYQK8Hi/l7aakJdVzDr
Z9m490qmW1b6syECmJ2ywiQebKznv8e74wNoA0EIY3m+0l+X4QGBehisBrumE/Uy5CoYnDqCLCi9
v4BGc/HN/7hByI4z+AGtCRvAeKSCL3T+Yx1Ri7uh33h0CPlT+Yilgg3sLPPpHus4ZO3SStGCZ4+w
30TfJw0u+4XN1VKZdbwayNDQF2AtWeg2PylEnQDBeNkrfN/qVnobG6dc9n30GvlgvfzHS8g2Q+KA
cjTy2kc2j+zB7b2lXmif+rNBpU95GU3l6JvTTCQgjKvYur2X+uWndE0usSdf9y4BeF1/MSFTTuxM
4pLTlRByZ0flL8JVo5ZTdrrZAKc4CgH4oc0MXg7kaf4va+eTc9ZZDcib7BfoTpl5Le7CxuLHIu7s
fsxufLlb8ZgkDYKJYkFituWTzQxJrm1FqQnx+7IiZnHftctD8xItxrlbagRikZtveBoo6uRG4Elq
wm6TwttZjl190V+/mo+27EJGpk+aHSF2mLmBtVoKe3wXFAjjFM4utppiy/5hTm/XDrL8Xb2sjM/d
e6VLeZOrH/dmilRKUfVnWAao6csdU6kWn1wlooin1MuukyIvPEal70c8GxYTMa1+1Fct5sO+e7R1
fJLLkWtkDM8VFhgZQfM6Jza5d+WMWByjc1T4frB8SD2Iw2SAR3P8oxC3g7xpHshtRXxUM2+2ZDc1
amv9+mhcJpuJBnUxAcqcPxgJPpzkTVJenhPke/R45n5tbtrjmFyH9Kjp0Rqnxm5yaUClGky4zTLO
QtBTmLdstHBDkGfEs18rvFVMm1YNq/NmP+r2iKezQ1hQUSVmYg8euy9Gs+YmFM1BRPEwaOFeA4NW
OeT9/LT3iCmqlr1MfS3rzSwKwyn6lRd1CIfumBO6WXw9fV/vDNCKWO/CVNpC//Jt3FRxo6OJDrEy
WOBGXOzSukxH0jNK1d37uAtjcmkt0Og8+gSqzp9BHCImySAcZ9Dj95TFnfo+flEqTlRNobZ3jYNM
cY/4c2eTyw4LseipcevT1w8H1rY3Nk0NGhvdIzVwvPrJ1jDIHs43HzG4+zhy74/KCXA7I3/nVo8d
46own3EuzvnXsZ+JMezH0a6pJ2cVBMm9P2LmzthL+vEo8bTxiOVqbJoBaCwmYbjF2CqZN9hlQpie
Fbq6xfkv4z4/zokbWL0ADT0ax+pF0bLWpg3hjKDRDHoDhzh1fq5bdDVvhTao243O2/ikP648F38K
7ofr4P6BpLpUv9WGNcy38zBUbwqm4LTcVsfJNbrE+eTWlxzZW7c337OmgQZ9pB0VHHUwTIeQtUrD
lI9nneJrbljpPH7uVADP16eZ4GyREtV3aqRrRNpMK/KO7CRDERo53A3fd03bahrlaicKn1rhGI3v
tUMn8w55yYZuhndKGA8rquDl+rhbqFZeMOfRchQm0WVb4YbbiUwk/yRBFlsfBCur5rRXeB8nxb/z
lwt/6RCbLXQSNLf221NLEX2CiM+igriWEUBUko2VlW2xuPGBIQgof2rLr1vdgONmunWZJusvf1sz
iN04dfw1IfC2dREIz9MgtCl9H8BwsaZH46FD2vfCtudoONb5+ern0eLn7PZRKX0thl0sVrrhjGOh
S0dp4+NWy844gR9fR+b0VnhJzUAr1U/nRErLDLzAtatlq2+JnP5N0rOwdKWnTmhfvF2Nzay+/mP6
PLxX+pV5h7aeOpFSKbqF8WyX+nQkqKT8aaBGPr7eGfpqF7Bupb5B8kYXcGuDEY/PSlpMaTiOttGY
gaJq3s6mRiN+JWmthoSJ4XgWl+pXqXD1ysf5bf5y4BbrzutHSvABZdbr4jdAUFW9JqlmUhmyR6AS
31Lkgov2Trqf2LgqQYIKSrWnVDcuFYARp5EXoiOjYo14EQ/nEoLih4yi7gJj582hT0tPeOE1vEbp
FtJknoKihSHVdyR7nSc7yR0adA/7XWiUU2MT7lqb7/GlLh6lGcQ/+kA3Dn/1aDVcNfXC6b+7DyT1
Mn7adIpJNlloHL/XI97Y6NEXK39M7gpQG7etaTqqvIi1f/wb3qwMyMTSNb4fIWYtco7pNA0FOEbl
RAA/bELWpCwQ9U5Y0vaYwjvCQdl70U9no+XzbkhOma9dvLd4hySzV5BJU5py5xkT+8UFP/SH1st5
hFTzc8dw5uvna5cOOKgYIx6UByu4bk3ufbk5c3v3vA53unNizMYa8EsCarfS7h5v8hFwwDaJqhon
N3wSBwZF9Xvq29bmqe4jaCqfyKphljcNEMAl9sfSAsbJbOjWVMGN7F/UgT4zlAMqzBsYlo+Fljw1
2SYZ0AVFx82I50Oxs1VYl6YELKv862O3Hc6XN/m50Opi2RDkefNcieb3O/lJ3phl+VSZWXubS5FE
PygTy1O4dIrw8iU12wz2W1zeKv+c3q2b9+zHenxPTpJDxvlKPwcZuBXnb7l8ur0qyypJvVXWIfLy
DrrN9dPX8e8+lX5fbdLP19ystzacq1A0vHtBiLjSOxzPUhoqT6ddqntcXl+u45yG6pGdD7M5kwNW
18EudY2vO7j8jCZjelfSbebZ91Tpc56uvO+yeUOVTFFc7c/tu5DiLaJ9u8W0LwtSeHIPWpTrKJPK
GtAFtKjkUsPFsTLZSbVJHb6zmcenGGpq3syalnPL27DsndIy3XKbVuqxbOcKtyTNdnwbi1mdcl7N
jt3tY97f2XsqgWA8461nvet+bALNNUEirTb7weMgF2qzP7UL9/VzPlXuHiub3iMNAZ2f43PZz+JW
68Kvhru+ocZRxoyidXQ2Pnn+ieTXsYlAR+o3pi0Q7VbaTq3Szk1g1g3lEJe5zL32Oam0Ga3i7Wf+
V6ey60BAH5Pcm3k8Da6DxLAS+oZGYcJ1rDjYPjum7NAxvDUpvMudMyTG2ZId8WPTK0e7wbIdZhbS
XCqHA6CTq3sssss7pWgqIsSNb3X0O6XUAgmv85NeZ9uIxs7VWe+sbjwpPqZtsrl4NQgnYaGTegOt
K2YuCptSVImg1MqbZaLOw5AqdyZMEI3sB8+SyWOSCLrj5qkBmSAc2SoW8S/JvBUKo9xbuYlyqrgI
q7jQtrESMETA31szN7k1lpEgT+eVMnFTx0Al5nHFa5cNwa8bLsWGSAxU4Wvrq37uHZpFTbH/fkj9
eDFznmXCZJew++0Glx9Ne2sXqziT9ZPWt6G1WifAYtohqPs8WSebyYHN8NTOvAXO0LtLwXa4biKt
6q9c/sb0s9ikjp8ni3gZOqP5k1G40bar0P8MHwih1P4T1aqeS3IN8yJ+xz9q33lE3x2GLJpp2w+v
12Sq0kXOwr+Pz5X3YYnIPjL3uUvOySreSsUlXlRm82eiNnwyinU71PPO+7gMC5faoV96O7zsk9LE
BTome+PKEFEDWOuyvdEHgD3MW2mAPiIBbnWzO5HMulNXw0PR8m8UUOfk6JZbapQJCCLGYr/1XDaC
OLNqQ2YYqW/5LxOHcqnYun9dR/bfdNiQuSn3fXWZA3r2kVsbJUJbJEHMIS5+x+6oAtt9GGCR62w+
7l/4fyUFR8YlcL+LD1YLWQ7k51Ci+j24hW4X86oYKGPqoQlb2TG8NnlB8bi5/cTpnMlYWJ0d9+dn
hqzIMB+io5AdrpiBNSTb3xsV8fJVbHmDMAoyR9oXIwN9vGc9W3L2mbYXl/jUVt1vJuUm7Gn+ukUL
827sfxEspsg3MseXw74FOOT2YpY6vmb+sdA6vST3viesB8tWpaaUM0mosK6mg1UXne1f+mkbBrem
kzCVRRTfyxm2/Tf+VFqoJG7kM91VE6z8eqigMxPqxM21JkSq0uFTpmfTEcj+4OrspuLMQPgSiBrZ
Uh/Xptt6tluODI4CUbu84+hMBVGS1tvkciJ8BfpFZ51LlPng7Y4eA6j58m09eQwKg0o9AyQSBG+o
TH1vZNUVmn5ujKM5HKRZaEpkcGc1FSgoEOL22Pyzj30jvW2pK55BGw0qwRDDJE3oxuvCsBvlhiSZ
OzM23y/v2WTW3B5ipnuDIGbNoHTcRU5DXtK4jM4XWxlv1ULV7YSap54bKGJPaBjyqOTx4vN9l13B
qfJxfcoY5fqdfqZTdp54Pcs3ApD642MunT6ZGxxpoOZg31BX8VckqfZRA2e7+sYpIC5T3aK8Tu6M
WIz6iUO7FZK9GpaV28qv7FfoM9zVomQMsk1uQ2vwNrQSdkOy95z9EziciY1g0VHKj0lyUzuqeXh/
wP7E1JDRUVjxsBCyr3uXzmbV2T/zXZQecUUmcm3XhwncuLCDsNEexpu5feWugZBaz8j0JG/Cgb55
N9gN7doW1lfmGi/vjcvQsovWrBZ1tawTy8YdUiVOCk6volKV/nQqJzQwq851VxM/1F/45LOJxl0F
FhW7+7/Du+8UwzCOfBI+iOQ2KD6rMHMDdMd8UqmXo1WiFB1UhktBZB8+9h9z/MZK1MstEWxoONFb
+JkZRO15vk+OjdnrhVvgY5Zs2ykPuDuFu0DtOkC0CA2qF2UMa7j2QQpyj7bPGrpnoizuy8sL0lyW
dLkF+4GJ0LGWk1zMKiVNUFMuXbmYF1xYPQVCHM5yjzhwJMmH3J55bginwQyvR3Txi8FZ/UTyEViF
RLbRponW+yMQ33TsQppiJ9YjvhwVWCKZrpGkE3LaVYqNtlWaPs+/LLeQDXaIV15DqamCn237stZ4
NUKGU+l7se9fhvMewws9SpY0gIxr3zc7QeFY5oeQc14wm7B1BYNoe/KQ2/xTbvyKfii8Ly4a1JTR
QdRabSrl6kq4eHN6pRVfqlwq0bINPzOukgzqKiSxZlufHfVfu2j6irTFAeAp8z8yELbFzv1Uf/T8
/+PYS/MTfSze8osJtcf6tfxjlneuuXjLFT6N0w7Dv+owZsrE7IeRPFyj7vD5KBCeb6uQUVJ6Igoi
BpLQYbjTLPe8Cnr7jzHBwO2a0PKnSz1hGntdYPFJCS/yJvu099+y4Jx2JvV523yQF8+/SmO27Wt9
O1Ljnq91o/rGmY/802P+uqt8LXSAcjVCG3CUwjISZPeSv4cRq+VifWtXSreKr8AF+8U1CJ7i87qt
/H+83DJ/8iEf90G58nZ7nxmnSFelSdvrqQTt3J92gOusrd2/2+mBzgkIKl+2uMRAVfrk0hTQ59Pz
eDsQ8pFZdER/rJcsVXL2zNQUHN24QM7mb8LWLJRxy4uRSV7IjIznWU676WXrWumt081jXmLNaWIu
UC73d3qojkWJtXZQw4Morb448VWZu6M7v0E5A322NpNjEY8Zhf+pE11iWfwM67t9y7lRFKW8TG6P
Di3CvPhmWHlpkKoMF/efjSC49LJnMA8X9f72dFW+8YNRoVLMFLqkmWcjho7kBe08mXCZxrVZpnyB
sY4lx9Di894FryzBDXWjs5nURHaJCVKCZhYMcRX6MBFd4g/iW7aW2kuHDEfkYREj/AkZJeXw2D4S
vD5x5TUXQj5VBaQR5NU8QwpRUSMX2ei7hnmRnL4mo+0akjVOwUrn1+4HF2GB51ICyYNmmPKXhDOt
kl/i5IOC4v5rAkI+GxMOqV6lVC1ovPnoqbLzqjlS1G2qAZg3QNmPOLnpzRbf95550MG8c/ylcHom
131oOxD72wCVsWFPC/gnIiIxUzSYlB0E5BSI4BiCBXZOYkdhH5ef8ghWy4NhWVG0qqvCEL96ZngY
/NOMc00cPlI296+8WKXn8Bc/yiihx5BRsCAiNRqPWD8+bzDSS5+yleRRFbZtbVv5X8BP/pfykTSi
+Hs3OYxL9GhTDGEwHIbEq4wgj0uorzy/V4SHOXJsIaVU2KRw2+f0aPFx7HF0KJ9eiiNbDQFG/ten
4AFkGKBfNaPcubARIDX4zNcSrTTuRHBhRJ4NqTtvhEr41L/+Mu1SvAHhUUzHXxj84uWfo4pvlSeK
h+L93NuC8sa1h11GwJajVBUEur0qkPSj9VyB2UBId11s4MoAoCoQwYjj1DKWlJhuCU3C8d7wYRQO
/xJZ7Zvmoeby/238GdGHDrIxSoLvZ7arEiXplwFPAbwXyVINhyqz3CUg5XPU/fD0s3hX+XJrLr7d
S/MGM9EgAJi74aVDzAoiek4BHinUvmF45SbpI7vPyEea4KW/s5+P70XHTJ+XRXPVzCY6aijo6X05
upsIUL3XRhfBkFlOKfb/U3KIr2qytmlscPL49D39O8Xinx77ujnhq2gL+fkUk+id29qkM2afxl2h
tbR/rfFrpi+BbqTsEkW5PjxvG84+pVm659j8yFX/sj1YE2InMveiJwrYpDXBddXrE9FGIk/mv1cj
W7uvcMpVS30YbtUl7XKVxiR3DiywbdD1AkULMWC0U2L8mjVpYGeDUrhye5cChvdX6r+TB/YufJ3J
plmpznts/L6nf3JK3pAJ5WQDV4P2mRfqrVZ8MxNvoMQBrAX21MGLPROYQyzYprMeIRoAjD0eR0UD
B4UPOKgcir72kyFNROYac/hmMKGxa1yj2MkEtQw/Kiy36XhOvRwcwxS4JnXCh0tg3wAcQlj+VVMP
Nb+fVgD+UFr4cLIJ0e6o8JJqXFt25inJRNPFL7xsOtdWeBnvhg5UR+QxrlPxyY3E2O5SFRMV2aYT
4G5QZT/clZ/v4f7MtoCXfW/IJe3fW3vgdnKJM5TB5k4G2Xr8aXtrsQxnmBND81JTBL7Pn1UswZqi
Hjz37qNMvRKnNFiATqv11tl/yQCC9WhiJBZkWfgIX0ismBnZvQK+ZJpmBKp8uEbjroi40bi76ZBF
9rmKR9uvSQZ2GoTtoXPftjC8dDAxD6jm/1blw9AgAuPMGTl3M////9NLri7eZhgAfZiQuiV24Qmc
avOGnarQ0OgCylcfD7zAbTjGlohO75ba9m5EgZXkZ1EBdjpTxUbzZ6vvODLB+Wv+fBj6q7VpyygP
VG2CfKDoKlfHTYrFIFOXtBYiZZbdw5u4LwcEXZn+OFDdLWEhJGJvU44SZIU98VMHR/OkyiCDJyCb
MCqEN7eJZ992YS/n+rvivpQYggGaxY/Gbh7fGpVnXGYyBTywOtzeoOKQlqrJCw/E4bS1/vXgcITx
D2EMTVNpU//eCGGu3vt0Cr1pUuqdSpRREfxICmpkn/wmxd41Cs86yWv1G/0+SCt5eyvTN/4yT7ea
kI9YxNCqjXZuXrwDY92Qcjr7nvco0uBl+4pO9lYxy4kDxls4Jrl65d266zFjYVf1yzF5mqadIi2C
UTamWCX7W1d8dZx93cRaiqCGn5y7aJzJLzazvnwK8oj9q3net4lGUnP26iSHgOyhH6rYPnrQTbCv
uVCeHvurAXWpFJfdeYspUw5FIIgIz8neGgKOPqaRl/sU/k74mwK/oElOQePO5ybVhFtJ/vWJyhf6
sHyatgILtjB5pGaoEI+NN0JlIbHXthx2mkooAsgMapPwwZHVvHoAjqF17dEYy2N1eUy+GSy7ZPSJ
jKDaPCk3wY9v0265Wa4bRt+g7xgIf5zHCLBZ/SBWR0Vey9Awkrwc2rO6eJYcbBqZ4hpynqn40dzD
TVuyRINJRqbF86bNK1LjN4BYGdlSHQ8D7DKrX6oa+eoshsBCB2M6GqK6DwHMz99rw6XcPPNEA7+u
jZu/UGCKm1OjPCSPqqlzPc6/R6ie2hR2yuVFTH0xbf3e2uRIg20y8xEV2pu6UCYhKYASKER3FwNp
9i3lXMCL00JCQR0tPIQ2g4q9bsUnJ6UEow4JYd0hn9NLmuE44I1nEa09jNoT/M5553rfeywwwiei
9Fd2tDlpY9LRamjP4KDJxZ8VG5sjseJGM5FcOoYPUIgEXOacQBQkMGm2pS/NW7P4+Ao6s/AAV7bu
eqENtIkKk0npzd8JpoqJKozoC0xWgaYU3j9tmsDyMy57inpPOSFCBwZQb3r2bKvYOnQqRsDaWzYD
WhhjZv7CCZFy+qLccHXetZyroOsi4n3mQgL6mIulhpncddIOaYTT0jdIYsh3GSWiyaafCa5sN6Xt
I9q/3qCd61945w2sCeNMiIS4lKr81lHpWXLIvMu+Z+WVntUDQcxkWg8ERgi/L3MMfc1KrdjcTKav
lzfSiXVXAMmrZJPZC7BnQvUdhKkpRku7EiCRMLYKpbOl8CTsbDGM5bhcG1y1+OH7YcdRWvrtI9WD
95EJkcALI2G6c+N1+BIGmzZlfhByjr6NUYpTXbolQoOqWzNKv6fjQutDwetC7msfpeTNtBAJh7wf
0KBDc1WIU5lW5hDf0TCkk6+55NEzB6Yj2sG/1gvgvwkybVzafKWAQi/5DXj5ujUc5+P0Nm4GvDHc
xAeD9BCK65AEWB6UB2EDJKknkKYfjNIQVb1lcBGxDTSE5jXydf9NLu1wLYKDPaGM6INP+/uuLV+/
WV4k92nzIkxXV2gKYYsxe4OGKNSmIdO17ndlKZU3RiWUsOYrcRgyi4pkvzQKu6QIjpgbXlfLhlws
OmPCko1UHCdd1gkKXlaWI2B3Q0WryZe0snYeQO07euM8giELIsWRmKn7z5pT+qedxHcfAwVSwsXx
dvfVi+IthzT62dbjiOiRlTAKD4rw2T6XW4Vjw32L/n0vxEs89GpAQJn+S2fMPK4vv85ewKJZTM7R
5Yxe3DXxPygV0/miYN8mhJR4ACWVkvyRtWKp/8A29AwScl9IlZmVqeQkDhQm11dD6PKI4HWLK9jm
7wgFSmYaIaOA3VUrsOlfXwV99bVUWgvNn8U5IalK7l0GxM+gjTDuMt7opMzwYZPsCTOJir/LKPUG
m4Zvl+CdIYVAOqOvmMQcgm8boRxvIRJWxyQa1VNf+unX/15CQMUfDY7AgKPLnlo4sYiawi4m2yvZ
en2UuBjpiL78hWQn9ID4hwpNGS1ZnYYjkqq094JYlV+PCb3KpwnA8eUlR95RoUNYiOVI1p8wi7mf
cn+TsD15BvlQghu8GVfD35bgV4luxUQl7/m0i8GmeE92ZgkLJD4bwdjWq1XMBzDFTUJLOUD7BbWG
BnnbmD7xiFF0ZYWOnOCTIZzqgWCXLCxo2ayxg9YwEmqBGBf8oOCAq3kYihQ5DrMX2dDi1E6i7wPA
S3s1/XVCZJyuu2hrfsDhJb15Fnu2vD2R3GdnjcqpfaF22Uf3WdOT5sbxLmucVsMTLFeDwvqpXOjd
DsmWquwcBG2Q4u1icN92MrtoJfu8HElMWbNzIHmb5uCpB8LEYg25YHsqr1N9fmspT+5pc26ac1ms
hRCP6BWlZL758BA7ktP+vUsJcpfc6/0aWZFhCKr8MKogmSxfonyFC0sTzremAux3vRDyu2wiMg16
2JYZL+up982+Xipz6EjMDGbD2bE2W3VZkRYcpfBdCgl6dxlMiwhAJCl2F43nCfD8tfB8Xcjtq10/
bkxMq2SnONOl5QZlLMvH+n32Nu+kScsrryqrSteBnetOE2Hm12Q9bjye5yoBeY/nj3JnmpTd0g7t
Te07PSjzO9SnCatOtrlY1EBG8rlqCK+e/1jtXr2q4HxNsi/p5rzD4FTu2OZELMqVibbv57jwabiH
hf3Es32vItvfjzFldXx+f8NrBtk9BbpeN3m7fh+i4/vpUP2+xqWnE3y9+lbyW7pf+foOm2qubU9J
tsqxaWvaMvIxcXye6yGwqzr+IDjadvFz+4ggyacxcViotvzpr+zLuJyq3ibrX7fUs+oB+UO/qEwN
BXJZJUbtGbCMAp1TfsDryW8Ep8iniJhCVLf7En0VjrDNpDhQVboGSs8JXa395dhdKLg2/aPNOaAw
IfDp/nsMm/S/XkCd6TVxAhHRt2w9toAJr6p0FMeY/Ll/4lKygckeBXXsyjVpPRrEqXUqq2B/d9mx
WCkSFCvW+6jmm98Hcc5eRsGNpCrK/0y7peeb08dN861oazA5jOPFpNgkIOYhxtkV8KUStozzDZ9b
j61115id46Xyep0o6JF4zmv0e68UuQHSL5le5WsXVV5no8qren3XvgI1qpVPfE19y39Q/Zihwn+k
o89dp3PN0QhUdcAmsjQZqpJKUu6nYwsr2urQ+lkB/YP0i7tBf5iPH6v6iqGUP2LxVqnleqzant1B
IuFDx0ILHUrV6dP8aRYLfKHYDRTc9CnTkDMSm9HpgV2lcPJPqC+JY9mvdVpuEKYUymOznLVlpveF
P3LgRq5PbfaitCTNDhfeuTrhKQzVZigvp6/sfAf33Klh68F1Dqhbi4PpbzmY6cyOff4uNrneZeRI
QXM6K/Z1L6EqJSlT65/epGWI/W78nt6USElu4ogxoU7ofyn+H0n3tZzYsgQB9IuIwAp4xXsnjKQX
AhDeCO++/qyeE2dGV1cjoc3e3V1VWZlZx7aCKyIzPX+jCFdC/hcLfTyLOtoMXTtCXZIpXtu3SaLk
M35Byu04okzUTFMl7BShER2hwfoLh4ffEKK5HDAU8fieOAchzTvlfgI7hx1SMs9iCFVOekix/eE7
oBQtlaM6t53Bv2sc8WiStVdokMRbhxmEPnf/TlUJtCI5RgmFTOsBA+GQVEm2NvTDOUuJv5oCqxFv
MlbMnaaJKiFsXke+gittIYNwdMmus8xgVTY6oPXRMiP013jY3L6+yy+n29FfBaaWOxZ+DRhgMYPD
Fimd9ZtAfmWedkRQ9BopeMAXyOoMRCqg78z2udhnsrl9cbflRJaLts6l0DqSlBYijQVDm0Ksqkeq
MXKr3Ebj3sIlfcMmXHK6+lQ9us5UAQDW8JYodfwAFlwh3ktU0WgrcOHScXaY3Wp/xY16P/yybMV1
h2+LlNyCWraB+lqhov2CbPA7hX4woeYqgq5F2HIvcakq72w92Hn1WbqX0m1AxauWaIc389E8F04g
HDuxiTHjmWQBHgHU2VVjAaNPe4VHTSHc3Ul0UNiIMdB0/gdlLsVnCUEF20EVeimSnmQBUcg2Eqst
iEIzmtuU9o2nWkJv+9ygHHrKf4uPfzzL59dp8dFlKVjLDOJlkxLgM5nmRzcxW7Y2/TVuWLqtE7Md
hl6f3/FE2Il8gnusjEN13YrW9pNs2xv9umhSutJ1C721uc8tF+5TI9JILnPv73ebxNFT3FTXwyiK
ULy7h0E9ail9rfdsx2l81ciC0ZJlVz35myQ81fVEo0GpgzcHAcD1GA4DUqaniQQ5HIc3ka0gZb1q
viH0Lgcpc48tCP2xn+zn4YszHj1AHw4V+3x093XPsm6ZksJ2LtObB3up3Wr/7I4e5/w/46NnZz3V
VtWqTH1aYhcP/KO5XLAFOxbS17zCWoM30+SS5kGC8v7drXBjj19/xUsq97vberrR7vDJfi0XPZU+
ivt6tqG5W3y2Xz2WSc1M76N1w+kaHAZSifn2k8Hf6LrMJ0eHrjS5a4xw+9F+Nl/9TH083bc3xW3p
pYru+gsULq5L9/IrZ2hY/a9E9VrezoSx0kdd7pRLw25KN/qNpvF+RtzYhqviYpEcJUevuv6fzjIy
42Dxqp85TFTS34uxtm3EZo4vc1kmxTmUl2z1Vtk19aBFyObvYpGtjlvy53ymtUHsnK66m268fhxE
OrBTtN9MbvGYZr/Hf4XFcXAcPCqmHr2uuUwr8b0a6Ob+PtvvjgOhfHEe92w64D6DW6BpvJf+tfdZ
A3lrgKiRWZmL6M81MM+4Z5+LoRec/c30dK6n6Wqyl9W/DH1sI2unqWqiEyltKcRiHa0mHLtnO3Ur
0oWh310qy5FWOVfL4tUw2IJBMQ0d59DCvBYSn6iR83SV6/endKisoml626kOl+mKhx82dvQnUlqh
wI6YF/azhUwvXUhXmexptZt4Voh9R/q6pWVG0bqs13QxXTUTaVdOFTRYK9GeF+hliq/yqimBG2Ug
/208AYcjH/3yeNlOnvMH+AkQu7JjYjSwQ48crnBBcAuWhS073H1nffwEah6kZH7OuyrvYvo8uHdW
mOEV0Zoepx/RIg1t4GvJVLVo10y+zOD6lXJEQwJVpa98pnn9onA7sNGv2sGJPKcPbFI/10y038vC
Ec5pAvXi+gWtjZ2qYaRjOJyM6LndJoHG97dsAqe3rQhQfAGVddzETetBDeMqI04PY/vS+ZvVnNyu
BN/XpWL8h89BgSEVrGZiVT5ApewX9HXbUvXFa+x4maL97Bf8sgZpJ6eDNVpzcfeZXXMqOmSpLFNB
CMdzKVkDc4/bf5HOe+Z7niU/cahmJHB3zylZBN4jMn+x86uCmekbZY7a1FLLWOgy/hXPlC2v6j4O
w+kkvncyUHbc1wKSqmSmh2WwHj3bVuauETth/n45wXEfvj96cdKtTCmBI5Ep7RCfiVPKFnv+MNh0
X/V1Qeptl5ym3dXAOXeRE8CEt5Nj4+2qhJTPpYk2Obo49S/eumC6MM4sbaASpXR0AbMR1iHcDBCI
HDCu+pgIHT3DXnbGkAYUzhsws7gNca/XeZzWd5jCc6zGvsytXpA8YU0rqpHZG7D5DGbn7DXMfj1N
+773b63D96XLW78G4TS/5lQ7teLFd9WlYQAlYIJcBWoIlmL/sh4FgPPwhI5z8/uBCKwr92qsAbDy
2P5a2PC9VMlQuQbrNHZNzdfca8hQTgrQnVI2gJRUKbks8tqxhD84fbQUjvU9NpJqtpMcRCd/PcAX
WPLQThDr7EoBLv9DxVFk+54HSn68dugTKUlzwt9D31stnRv/MKlt61iNFu+FZ0HvR8uvv20Jle3T
8KPsYluHPgwXJezQ3/WFJxcd3g97GdxRJAMs4VjJoMUeCvkwhgbn6r7Dd0SQtJDiqjp5QYmCGtII
f3eEMtpTd2AdIALVXOpEn0FF5aqMwIZGHPqhd3OshhbDuAz/KWh4l06TG9ppaDqI23FuK4jHmtQ6
739DgXmR+CLnLF37f61rNcy6vLsu2RkJrHzMdnpNtlSm4RWRmHuRr3gRoe8EBjEugoLEaJye/VAl
UuE7rm0RIBYMeICvduMEOxsrUFenetQxguZVsVP5VTWm63pgnTyG4akff9Ol6++JF9S7wfuxZRxO
RR4Jefaks4ANBozB/gB0KZyzxhaFDRH1+mOLV+Ox9THkiVbc/UaLgev1R4GQ0H46YcmkbJccSnD+
NPH2HS797OyvFRR6F5wwJOvODxnrRC9BvYmq09MCq+o+8TnzKnxF24E3V7nNYyOm1hXkykM+OUnX
gTL62SZ1Hz7XwdRxmSZGY91Yo20pfgwfLfaSlVM3Vl/+xOrbrsMHltKFfgA0ovNkcY+wF4SFxEpg
dvL/YqYKTxzRo7SDBjNutoZC6owDSMM5UFVrHeirQFIL9zB2aQ/d9AW2QZ0PBtSFbDENxW4cKxfR
o/d39V3nSoKWHLqRy3yvB9eReSZqCb9vXF3/rErLYkD09wM8DWDpCycyopHxKu2r6fL4840j0k13
DxpS2ilfQWXNmSzWXTdGIINi5/gyfCWXbCeAlKG4ShdT8MBndzN8lbb33ChVS9Sy5e91Z90/NQCV
6/6RX7hzp7vl1skoxMSjYmxxRypqfT8K6DeLv0a2icdSes0+PuNtTJdPOvO+mZP9xtqv5KzSXldT
3b8GaW7ZVaRF5p9HiYNfzcsAbT7Z7nVUWKH/MYU8URrCkRBDT4PwdiM9ZdgnpL7o/+Vm419Apdms
uWwrKALFWprV7ZwzSwD358dpKDhDF2FHgCouU9wyeVexQnP7xxEQCY4bXmLbZMFyrY/7fPeiRr14
NvsyZKqOVa8O55CjoZD57fBrV41nVb8w0rpfMa684DGGdeSi3sV1sWmddQSbO3jCMfxhzZ5b1Z/D
2MJTUUv2Tv30ocyk7Jzb9t/DGOIScrsb6YtZ89XzG8yzyTHR3+0LO8ZXhXU/XU6Xd4Rkq3wyVth6
L5Od3V+LJsL76MVv1WcauybYKighmX+k8LjLYAVDFekTOb6N3C/O8Jzxy+wDDlP9lA/WJ33CScpI
tfkYi5AoUuNHAzOthM/5OrMzPtp6NXMzLX4AJ/dFdHZYfHyOkROlsrNNrAxCWWyGmUTxUbqVmBmk
mnze+OYUI0MDkrpGZ7Dg/5rdZgzb5Uw/T/Gku5kEM4J3z6rvJ/s3MxN+gw7qrE/RgBatxbSqvaPu
zfSXzXPl4/dawU/Kq5P9Yc3gwGC004EbmHgDkvh75O7eElOUGnDa4Ng75ee49PrWD/rbFMOaWA4y
VXB4bQ1PdXrz73z2g8Vl3AmQre+76ZEDornuii+VZT0z+Tc05trPYAIuHnRwGoB81QewFs2JiMNl
joRN7Qj1TfPs/hcM54kRYm311CLpc+BdvRlef1ogq452e7AuEBZTDvk0R67WdNM5dpYVXmW3p3aP
LCfgrCHmmTzPVocck4U98CETlL+3uVbeuAPXnyZZ3HQRWk1aDg/ucbcpEn+1fWiy6V+MQKNahvdp
5x6FbITmF3zpGstDkrJFTNfb3AnXRBm+8IUUapZB17ysP3+T82dCdwp/JCqevZl15xONhyZ2NAD0
7zAr6GJWN/MEo9047BFWc/z+dzDdR5lfNJvQEZVDEXZ+un65dYtGqU8NiWvcSUdRE1OUQwIG9oqG
m9uts5AITbArmreur5mLBaRoQp/BJV7lQBaG6uHnhptw5ZdV3nyxJg4EaKhDj3VT8VhdT7BAS3Kj
u/yPiG9ZQJeNUWklH4VEsMT9kvbRo5XlcWdVVEn6y5Xu4xkmOF4N0+B7JVXEHyMMdByW0c8O9egr
iJ+kpOdVEV1FyEXsJyk5TZKXEsGkpIiWEE1iglejIbpMlO8NLAx+x0VR6iWHMIk16Cev+8ZqFvTS
m69NJEwGxgYEni8VSF8XdR0yKGIwFgKNaUxMh9ISw+h7pGbLeG2VLR8bRDHGFDZDNkYfiLbGEJRJ
sOaLV9n3orTb5/5HEObQ7fVcBX60a7IOPz6CWx6q0jDkX1pbeEuaylIXctR4yGFC52NoGPO+AL85
0fjGTVr/xDwyUEOUnhw7JqEc7/9LqHSCX4GLpDXJobcfD/8KUiKb5mXs99KepGUDBkUsOG+dJu+q
eKqzvO9ylJsEEr3Uc4IQkv3yc9qIbEgxguwOZoE2mKWRmVypH/SEuN+f5Fbsu9iDSUDSs4xmQ3B6
Y3KfDdKzZSuKxvK3SJY5qf791ceaNR/pgG1XkTs5fW3lmaLKrby1RvYTlubyYrIleXEqUFv+n+aI
nAtk2dQwouFBeIxrIrRTYZ8OdseAKDCUanI8V/NkfrTYUdwYWr57HDxT7D81Jrgy6AwblcD29qmz
v/pkMcgToX34lHpw6HRAi02BiuqDT9k5VxCGzb5UBlUCI1Ce86xyamIy3KauiJfe9WyLx8IAQzPZ
ySL2QQfXzfsoIMUpl1v4My0Fh/NWiMdLwH+dDV3SIIuwx/ddLcH26RnIba9Barqaaf36+vj7lAyc
DYxDoGcH7Km1He+sN4UPI3oLSei6E7M8ZkrIupPwAsHzXdBrbZ2aYOnmrXxoR6ZAcBd2rjukgfAf
jRNWVI0PmW6IPlWFEw7HpXVT30DgvNYRQsJfDPTOspnoLZvXusCybvpa6EIum5BviDc5vSJC4yzA
7ADzQzSn/yAxshmr1xqPzEa6+XTCP2vP3iUo+8eVaDv5uSXesm1PhQfaSmMNAqKn5OPSTKi4av41
vSsk0e44zKSa2Wb8VPANoYHgV3vd06W4buwb93FRy+CvkWxn2pFmph1b5VetbYNnTWNJNN8/T67D
1OLD7xqmaqseX+F15zDZUIAtkrMUx4H2Wms4KN7yEpkIy4hUUVh/qqFmWSJbaWor/rVqjVnifh4q
Seyw6o5HTDS/bDxr5uvQVi4FvmNdqpLqpVueRKwlkj3Mgq6uvEzMW9o2Vlp0upuf99qfjMqrXYf7
RgYgi79TFVf5bipyu++W5svhnLvJvUGCytdVIZk1sSuX6kZ+3MPeco6yIwk96gf/82vTA9/OmSFI
nqiLaZau03QLsv/qvHv7L1eoJZCV4i7nZp2FgUY94eZeXydz24H0q/k32Nrrqfru82wBNtNTHtjy
LT4JXFoQtwvj74CXE7YgnEzT12ATwD3qMbi3MQ9A7vpbx0wQYoSlrNP+wx7A8kb+3IB7GGt9+gIa
kfCL0ILWyS3vPdLbxoG1+XSq/RC39XHBTytIu5S5JhQhKckMtbhRLkxXMS5m9GS3KXnTh/E+xBu9
G4HMe7+P1uVYb8PRge0ka4fKRZcnaF9ovuweLwtZaq9mobjc/shHuGjA4EfXUbqX6iEfXKex0Xu0
/blOeaGw40xN/7ravVxQ/M5/V6Qfg8dlw55+0kFA3Iq0+RACZU0jCDJYAzv7CniIuwl1RILSxz6X
f6LSOLMOZ1fgXrD2SXxF4LI40+TRWhz/QBSnKaTTl/c614RLWO5JqKEjMIj5n1X+3JNg18FK7ff4
vZmd27cfbypbOncSpWfD6zJSEkuqRggMAxFdseq1+9n2Y3Fb+JTSM9Rt1wYBIkbHkLGoGnpXDRrp
+D/rTMS6r/fXvvUGGZH1qtscxdHFXiZwbgiMt8mJsFyJeZqoy7GkkD23Peaut4mItfumFx5qM8Ax
VJmmbsgOJ69JhmPM0eWEqMkcHp1BafGRK7FqRmHSRtKcGgc3BQQWsekWCkWxzdCKQM7D4u38cz3V
qAgFKPUANjgnInIh2XY8WIeyLxALWaJCzrC5+cimC+49fiXG4W1i9LQhrrtNcT96P8qUs8d75bCs
Jdgc10A+d6zNe6DFwoDGeJn6j71MJYnY9LOWcX0eZJfMtBdZgxK/VuYpcRFmyBwrfRBr2e/b4h90
C007Qv6KNrUmIU5Nk5nPx7saZAexxpq7eOYzcqmdjEDVNcdHPdc2Zx1pckMDH5EXzVh9JwgNiq99
IfsKasKzmebcP44Mg0T+PKtCXnvvNaa3RKzgph1+06TNcIPTEIrvT5QHwgunNx/7MjZ0d8vfvUSb
SDdi4Pu5dHAAXYvwIfFYnrj7NVeRhUgqR8JqmjwAcmPYujp6V/CH6aqWxepSNH6FNbrMbM2p71TY
bmgpeEzlLotjI/Xl+chA7+fiyWxQIsdl8N3HBA/8NZQFzvSJwprXeoenzBvgys/oVmDVx9cXxQlr
DrdA4z8zQdfmyrpWzwSZN3OroWUgf+Ob9UV9GxCRFj0ZfxAYSbDZWB1FnZOa37YOsxnun8d2opBG
W5cJbWaPplwoPmFBTo0GT67jHktbbpwuYCDvfxPhIl8m7Bx+0bRkY6tfmIeWhb7ivmTMlu1jUVXg
Hudr0bcEXmgQ/oyRowhaDr94A0vtnM6HnAI/ahuMVLd1+dHmd7zYsCMr+kUWa3pZZo1q4S7/zZf3
wvCkb/5bfqnXRRtfOckxpw2ZrP6BbnGelLZzeabcw2X7czEutX3pPlp4oOoYv0zGJZ0HU3m/NhRG
frpuxHF6hE4QIyNi4/KTgaKB9gOLR56Xi7vKp0EJvBY0AwZewS0CJyljdp0xvOqJNC5ZZ4RR233j
yCT0orvZ0WtwoeUNizDCPfduLChrl6Lfq5hYWj6P4JOrDlAaocqCCFcUmAm95sW7cWmFMRy4W6qL
2IjJhZCSUcub4sfP5B74t/e+u+Db3eAbNwzOfHKtbxO6LCHILnt25DL6qmvxL1HbXktj+7CXojg8
GlID880fycfM10nnA2uHb+jgGUyPPRsOvpdecIgJVVFy6PiaONBAzuto83wuODSuqbl6wOHlHAop
3ve9eoc48oQKICKQS8frPUOUTn/6oK8VpERSaFBjBaZ+n23T8iXNKQ2et9cNBzhgnFvBlsARwP0s
yNE9e5cS3BLGBJDB/0Y1ICI4op3FqyRRUDAQdZpaWC42nIjIEVl4QuFwd1g0r4a7W9ZhqKopFhZA
U3JIABoSVOhXfO4ztJlsHX1nFFZHLKwR/JZ7+/zpH+Lz7DRVf/aXvHjunx7a/TPatHH+fgLjsftq
/nVvzXs7O0qEmDd40nvnUOQG76mSUGje/vzjRzzmp8Frzkll/je/8VXiHV6FXf67gy9eU4KMjwu1
S3zoA00FzLln4ShKA5va+zdgXnBxR37stNckHeRa/tlxfY4X3BAPRfDSkF6HmY0Kkf8xcf3Fj5qQ
5Gkefk2eGY75O6x+BddNoFSOuyqDcRfe6X/Dg/nyAdt+4hlsOtHhthdfePH3riTwkqiKHgof293N
V/qYh/3OEvcXfJJYlgPc+Q6+fsuMUYhFQzs4YCumd3gbwkKqarnJdk7zI982zCpGWB/5x5wMQ6GP
nmgKT12ws/0/FsFf9sI7rIBlKbpFrLPh6Qcfa+MFBuoAlb5MJIvknwyJzGp264VH9+1cuJtYdgre
ZMi98bCEfEHdxVwgk7/v8z++6GShPVtzGWH+xoXjNwx0E6mFRoqd/vkTF0Iy7o+cXb3/QCbcO375
uWB3UR+wmHf6TD++jyMIlIRQIiSLRfVGSdzhR6s8nqN11wKTgTm5g1XPe7SfP6fbwbr7GLxat9az
uuncySGX9XU9Ubi3KVtaDlsDj+6IdeE+b3vp2V8v0WDvo2/oIJqn606Yh4MJCW+amAoY0kqUXNLZ
4EOVCXCrJPUCmliqq7Y1WabMi0jJt7ynyBquQ446DjPnJHL30R4G5Cupke8Ui2Svhl8wGiUzCfbX
mWWYjuzIe/Tig8xkhZPfuSuDXwps9dy9L5BJKQA/T61dLIDZdhjBnlmFL6W/OGJYmHxx9OGAEna7
LwtLCBj36potEuspB9qZ55IvWbWWuVVrPfpondr4kHMfrw2zd/rJ4bVz+bl1x9zGriFcrrvIcgCq
46ej2h+73IA6GofBx/ycCAb5UiSHmqBvETkj4+swfNlz3/CNlwTJqpTt+kGWGBpmPFzuqxm9hONP
vmVVhCEvDGv8MiE+hBihK1GXQLvfuzBCF3KY6cTqHxM7maUMkMZ2vA3PfTmec33ZOzecdmAZPXAi
RrfBVKLZEV9ATjaz5UJL0kmo1yV6zOy1XT/x9Tau5JVPYUqHk/I520gqQ1hEyqMqNhrQKViI/9A+
L02WRepwmLrJJxpjfgw/hm+lORSJU1J0w3K07b67R912amRYO5fbjTksjPkKZr78ROrLTD7IEcP4
uKLXfgYydf4DxhivnE3fvQkgXCTYpquoCkcySoTWaD7OaPuvkCaBfuSfD6ChAXPBZ9SLSxD99n09
UAeuIanaNZ5fy0n2U3qp9TaJzbINUlm96xd0YCI9MprJJXsP169/jVSxwzi7/eJPmq3h+cqn2zI1
dxA9Q8aaiuTGS01ffHnGmgB/cxZU/7RflKi5qHHMO9MykMw45OaTHNdkPE/y7/zxmb9SgLUPydyO
+zPCaHMtKdgUdmaAgxicSso5UUDY72eH2XkcoU+KxqgfiHXim6vHmzviPR0Le5Z7mAjzSOFjnP9j
Oaw5DqnV4qC/4mL8CB4z8XTu6Iz6ec736Pz19PA9PPeeQ7j3QTAd+nB/5x9ovIvtb9oa6YSkmb58
EsGj5QBqWNfwgHeyzp97RJqY+iAaHkx4M6TQ1/z1yFQx/1RcTi+Esj9pDA2muXrjspp/9yQ2v+nh
XvNJydbX0/sieTRedLgywwjAPHf/1rOlSahOVumAzhC2z+z0/bjmj3B08VX/zOkvvkInPK9rLgF6
oZeLF49ON+1K0suU4z73iuVPNkTvhFY3Snw/dO44FS1Cmi1CdbePwnm2fOWow+6H/PU7QwhH5tc+
J3KxXwsm2tuP/qaP0WN0nh/s6+ZTyd18+zC4Sk2Vkj+77nh6bF7nBwhLft+O1l8jj/LllwUOwiOs
itPUV1zBahluQ5QhQQa0lb/DVDPFy7jwMKcy+u/Rs7rmF4qpSNCCq+b0+92DBRxfSg6zHupPWyVI
fKP4dCYAULcf82Z9SPOzHxVuKjgOYDLMFh10a/PLG8bIPn+NWbNeilkefs+CMC7HS4hGcVrM4Mkk
zl9DJWKowENusZk9ecz9G61J0ngZnu3uTFAMOgKYIJwTAdizta+z8dx2YXtwZZT57xMkHr/2SQqo
Ul0E+6FXDh0Il9Pt/lGiuDrMCfsLCrxpgISdRM7Xu8zsX1oHNXTWZrqq2cwqVN8+UQ06ucHBrlZO
IQlTASWhRXhQ2TBrzcucvzyzKLKXWbovnX7QYSKBBYBH4lOEALv7ofEJ2jDf2MkQDTXQo4vf5bBx
irEp4l7krdrosWXhRKeGlerw98V1SAXV/qKF8nviju6qz06iGpyJnx0mDwe0AX4UTKJIR2d3P55C
VZD75hkeRc2YwtcaF70yFln287bwmwhBnVGoJPfvV/fdTrSj9ByvhQPfkeyIZaGmTQFkoy/xuSLB
pDRJhKwYYvxiVvxYKPxA4ETdFHkqwPvMJd8W7ugDsivRbSB8JwcXg8TcxfFPop3+fH8mf45fz5mF
EQdMOQh9H9TVEpucHzSl7tn1JnEteKzR1r8DNJ92a9O54IhlZC9q9tTNdOVXXW53vLshKVmVNkrv
uWPfykNgiafDCe5g3A7/isnuP44ccJzmyoKIlKThzs3LIn0y/jRE1/W2KrSISeAY3jCCsCOnlGhw
fZAIvbMmZNc5REmG0xVuiFIb6U/CucH/AazwEergF7SldEFmy36u2EgtexJV8UsOJ7ZKEpXqc2Xe
DUhGbTQ6WtvKsw5EaDe72pIMYQdsaEyIv+VD3OtovONlUcnsagpIBYzorKRNtzf921Dglp9FZuuW
lHjT0WQyMTM5vDeQ52Snv6+fXXs7v5klgWe6amt/nmJ1UR/3kzMouUc90tswj5eoEcBAq9hObNrv
czlF74T/DzgIfGPl+K0bNSMif+gTlwdRm4T9CMzi2SirR9lQCbVTIynBdfo3pz9LUu5s2qgcGoKj
RP0058mzLCboTKYMHuenMEvnk2Jt9fmu+79zUsDCrh0b3afveqp+CXAEVMkxwe/S8M3KtvJ4F+Um
pq0+TFD4CG2ZfSvIVf8m98auv+psOodL5dpY9fc9JrxVLjQQLyQE9c+zmpmTZcklFKGH0PuHKXE+
HQPgonNljPEl24pnkWXIGSB0xO76u5foRtnn5JeGjyaKOPmfpoPHuTu30i2wLO1GpNw5Gkg8OE/Z
Lrc4rV+9lBx6w3k+hwq/md7MsSWA+WfI30lFDW2uxc/FZ+/ZXY22j1z4w/JxVz6/8vuvyA4MvT1X
dsnSNlJGT94PpLgQ92bKWAfJK39Ud3gfNOwqBLL24roYyZQ2bVr+hyrKIyFSz3GQ+LSEPIHbD4Xj
qXj4JBfQPkRT+FhWowPvOGGssMyWveXPbqbwkFP76auYGGYF8j66h8nj4+G+uAG8EjbWuCTpNYEb
fuWN7t//GIu5xz6JNuXHpma2j21y8ua7usef7fvwoYOz58oUIyYcG04EE8WCznTOlXHjZd5bN/yX
/HzdiJz2X6fCTVMJcTH3bu3q71biJ9m+aDynYfb32lWa1D3Xl02O/dVbaSNB7CaatHyJQOFWdaR6
Y7aYhFGta/1cz1Q/OmqS98vkhGBrkW6NGx/VGMarjKR1qFAZdIJGAa6ebkLKMxQFcKnyU9PlDBF6
TsMcUYMHYLm1+Fw9Oz98XgZ0lV3tmUrMfrr7a1xCM7CqvefKxyRbv/yoTOymmIU87kCrA+eDaPRv
QG0WKguvdsej2U+EFEjvZQg5QMIOda8oyCbxUPAkUsa+23ru/TyC1a28Tq54q+6prq9VOijABaPP
hmLOt+1my/oFpus6DLO7WOIJg02vBqnf2wqW+a37alEFo72Q6LRF/c4Fh8VcyCaHIkcZECDFvvLx
s5klJ4wNxJZ1IRhcOv4d/LpTleg8oTejwiSCVPKZg5PpvPhOcL+qPJovtJU6HIm9a/0SpmQqa92G
I1+WnFZWGM+7SViq4WLZ14SNlqpwveyeutsf+ijmZBeqib9mll9ytpfupVuY763dNPO7HNCjNZeD
dE9tySLadCJFnCYU9qFPgswx2FLtSqhfhdMAGYcIlTZDT4ARGzuyoAtc5kJ/QkmKdRNEnBSAHdvY
2J4w4iXbQnigu8A15H6waS9rYZGao0KlCmahBuDFLaMfUQ6PPr5X7XE/1dIIYWBhmfOeNhfVUDLK
addp6R2LF9KO/gaXwoC/b20733pJ5Y9TlJ9v9TmAiWTgMb9//nGSZbUsAq8MdUJCjLTvhexMMHLW
PYqPCcIHf17GYwVg0qooQ0jPjqui5vCxkeSPVD520Ms6dyQ28N+zCk6DwBWhEju2f2zZmA4ZLlkS
2JJdmVH058w86B+r8NE9fF2YE4SpsAjbw1UHKJBZvIaZ2pgh9OtQ3IUSlP6DWSUwjkfNPcttVSDz
whpivdciqEOXPUgUf1RUwo8QOtk9ShI4D728gL9mv0DfP4i9KMqZrPQVoO/GtrL5fjNcxinsHNrO
su4/HQUd1Gm+Ijm24lNRFupOLnfMo20+eAfrw6jdWzAUyF4g+TFFqytxzRqZhJ4zUhpCPKON08+h
nZ6qT5sP02sufM7+fZ+IDdNLwNzzQaXqIiMzbRWZ4sPkHclCgyVX7GvVf35tliwh3iXU2D17zqo8
KpDEEcdZz7KhaZLg25JQUX2lE7H15R+WVqHOrgUcmzkbC2QSHdwsq82KTPGtv5WB2RYnpJWlu8Py
pF/2V6Oz3hWvn+AeFzJI1Q3aWRu7dUR5ZWZsoHEQlIib6Ol1PDXnkod9/H3gyIUnFG7/IxgNjLuX
IX0wt0r1ttlYMy6n8NV3aKoIpb+yBLiVBuZdLgI4RMAOu9SYvOUa7+SkHzblHtbe/7izrzz6ANbT
CF0hhKFtbVlEgNM5MVzF9Sn0lFWFo6Hl/cxvohXvGP2etuu4jtNsDfg3A2yXery6zNVVAQhGYLRp
p4OnPUZd8V2/h08hzSzCfdOqrdHNEU8j7Tk6MvVLF5HS6jH6oGPlMEr20wMD0Krx9qEe60XbgQ+0
KYGfYw3GcJDtTjAYPKNZBlbia8LA3GC+AHZBFgEakS/YxbIe6wcYR99jXY4+CZIIM+Vl1ax/eAA5
3Nc2DzxDdKkwrcPkX/6B6Ar1eQjE7PuA2czgsy0DER8PeqAgnC965pqSNnwz5eR9Nxhj05ReZJ0y
UJ4nElI+Os0NPcKrq6bf4cV3j6k8O+V4l7VIDegR70qhDe+Wog519OTnIgR2LvvhQqbmvf2CODU3
JKb/ENHj7/ESpg7BeH8ek/PvRV1auPXMPWjpHwRwZsemEY+mDLzZfT9/cWnUlvAX3OVqvHjtbzO8
b9MzaetleA1qjSxLs10pytpiWUAIl3s2+cVXlVrLdJhjLq1/lvz3RaQ4lDdzsm0nu9eCHBvEdUWP
K4MWi68JrvCeDIkkSOFTAZNq3TGYbHwMg5xo1XkWzJ8NrFPLV9sQjbAU+YpONh3KyjCTavf7QHwr
AmIxeJyDvjMcNKu+c5IXkCcty62qRur3NjzA3pBzSiaXxUecji3sEjYK7HYQulCUBAuMByirkXix
Ik6DxBbH8J9JReE+Al2BCA0UrQptof883cRyJsrG0JhEMOOnfWprQsA+IKLHYHmgcy36FNKjvbgT
hoa/BlDIV+uDW3XRqgqa2zja0vepteqEa8dcSc/QaZ9YwNhPC9hS610NrCaP5+pdOEokDWFHoEUV
903qXR3zbe2sdycgdaV8OlWq+GbCgtC3ORb3A++TdYTzDb5eQ5VKMCMI7zkli44P+OMwkv8FGP+z
FhovgH3W+Iw9RO0JOJbr+VWgeHdLIn9or0XXDIqZ1L+lR/+UzD95t5KAx6YQ28+wLyKjR88mGuxr
F54kpt1Ll//xX/2IqAPz9ebfAQ8kmLXLUe5II8MoXYM32lSLzayMRk4QmCnhzgVjSyaJIykBmrdn
te+GoRcMSQqY1j/7WnoEyAw2UCBGjasGfXjY8NbWP3ZT0rpn/d2y2XFpsoFLFdQ9TykiacaleKJr
Yl+25NQTw+tV93eTY/+cNPeq8Cydhir7yKcYWch0d4jF0qvDLyUcQBz6DpGOzFLJ4t8iYwLPdnjY
2ddcytuiXVzAeTYcMC3tnkLMtg9+Kj+XCZRg9Yu4tNAxgGQFq3Fj7FVyjiIKvYoOiEV11ieCz/+l
SxjsPL5LyIjBdph78ZeAPY40VNRXxDSIBfnE+QvXbXYvRepK3FUjRhFFuqMLbyZJKdkN7/bmAYT2
x7gLTjgNt2zKKq9FGr+lpWbCG3jfyqr+ZU+M7qEYPAv6HmVpaKZre3MjNoKg6wT6G0Zi/7a6vGOf
pwk04uPSS5GDIlFAFNmx6t48p/eR3EoXQEZjFrX99pqnRzJJavC/n11B5+8vzEsmFgju5prb9ej8
Hdwlnv1sSfQ9dna/dtX5247B86+nR3/P8GKhvPGeS3hAsUQl5HKfkO1M5zjFVQkRhmOVoFt8OOB4
oNAMIw5y2fY71ZH+xkaPwbNKmL0OLDhjKdzZm2Npx14+7oE4plqy6yUGt0kYupsDo11rz08UAjlJ
9TYJ7HyV7rgbiePlC6rsf9b1uEfNBYc0bihnYA7Oq+D+S77QEH1FV/G4EXKiMbQhHv6Wk01H+3ax
aTxLq37gPGTZe2QmGqtHRVpmkqrETuTpxhq0AzXGpUSKp2ZshLjiQLj8uDHpupU+Hh6+DWAQ07Qa
wMhSqQMfgH9HfCCavdXV6ge76sHvVD95XwHbBNcf3WC/Ex9xYppI0MMj1yESmSXhwHpGCiZfZkKL
NDUKRTi2S12XlIrCMD0daGTAYVwKug2zKshLu0q80Ah89JIDj7lz/eUnW8NgbeJoi36PcrLoDHzo
SWgPswLmMQf4VJcATIMrgX5R0YiSTSmQW4+GXHhwn6kpWn7h1Dp5RHptVqbYJyXTGHkWdh1+3JcC
NIk1QzBmgPLAFEEqq39mYuUwcIZJuf48TQCeycqeddIKYzMM3DJgz+I24XxP/MW3Ud8Qmsewy+S1
RwAUgepUlNdLUNdAFgHuonYY1167/cOnks1x80kOtAudhN1Xog/OTvdv42DT/oAzqfCxJTiBMTWc
aAusBuwxA0DFGPO4KbAkrTIlfX6vIazRHIP28asAAk90Ns3HtvuIDTK9jPXV2jFif5bfSbM7y0eO
Ye1Dc0UQWh+3YPKQ2xXWaqb7wNnasMepQHY/lrkP11JNjvOPOibKsr1qZjtERekOEV3a8AvULgxw
2QtPYwGltqutEUEQonbs/xpHnXul2nTd/pie4P4CQjczOoPsTsUEmpTGGUK+qk+LHiLHDhC9eU5Z
+H6SX3u5eP3sRNAE4qjwk5jH6/cyVPr6cy/H6xD21Efu+fNHYSlG1UmksEOAlNofAW08gKliQCFF
bhc3ZI97+as0Oe2rdHq7dDV25udJR5iq/kV5pRS2hti2nicqNc4cXfkRCZQeG1zYhsRMWk5kT6h9
eJtiNQoUP+qpx7Gdpjmh507ms76Cp/6pnu3AEvnY/dXveiatDeZY7Yzq4GSLF9dtoH0klU/29AxW
82V704zW9x5Ad9/+SJUPqJYrxJ/8yr1kU77h8sDIbFvMtDJp6VVzVYuy/tmaWypm6RjpG6TnWdyn
pofhpdOPqlbJuRmvHAGB7BUwOJUEzRdhoo5X+6LTydopDoGN/UfSfS0nlixRAP0iIvDmVXhvJEGL
F0KA8N7D188qJqZv31a3DJxTpypz5zZ4VNmuJQljhjR7j6iv3DPvWLDb8ulUWcc0t9BmEreIDc4E
A4ITBl+sM42u6BNProYgQC3Av+Uon+CtxR62leyZT12C28THzT0OJKVr1mzBwrBALvlVrmgt3JqH
OUvCUn67Km2ko38sj7WtbdneZbRyK626rsehGSM0raT1ZRFuARJv867KMy68Xb5V4Xgv+SFPbB6u
BkbT9W26lu2tbHOsjQysZZ5Ys7Hq63M3mXuqE7yKn2VPW2Rn/L5o6FpJCpd8cUDxlCKxj0Pjf9T4
BWPLhIcYfk5XG+VkzHhrEti634+OdIPxmUdZJTFNVD2vT8DPKm8QdMFqJHGYmvWda69o6dnb1gn4
QOnRIOJNJT5AzZGvBS1t1jzBax+supfveB2Ly1zFX7tt4Q/3yunbWzs1Iz/zVsYQ2jrclPDkZBmY
VD/NcvbvG5JoM8ljlBeZF7Xu2XuB0NEpj7hgEhJm8AjxygH+NHdNbIjryQDW7UXGgzyVHGvYdrfA
nANLkwzcyiA3FrhqakSDDJqzEL4l0nx+eyukuEmagVeWdZKu7mv66mgzklY/+4WJh2JOlKiX3WDs
ZflO/waV2nOowJwPVW8lwspac9UZiTqTh9wazaBTmynm4F21Y4I7rzjoorV5y4143uV2s0iFaiqt
Rs4uVu2a/ILJ7H1XVuEfzyWquY3MWEZZeBDooiF0O9aG+Iv+OySLkUx5v6rF2rl43twoW1wbjjjh
i5FHefcnmCJatwO+fiKNhOKRXDgOLGmtGRFzveY6PD7H8qkf7zC9KN1+TArOaHlND6sJ12Edki9Q
8Tb5Z2/UdCkfDY2TDk/fe+4ZOHlPV6PG6v5VPAYEfd67IfB+3Zv74UWJUUMqi3/nAGhAdhfb+cIR
4Z0Ol/098eBVVv/Gfx/YImDxYJCF6yP5JDYZdb3Lx78wgHqP++/30CJp8D7R0qubTtDBJ2u2Lw3V
aEg7G+0Sp7/DyS//TJLS3dTk3DcqxyUYlcNn776O/RNwe48yeaueOpdOkhbNCKR/7XIY/Ya/nrIB
8fXAsiIYH6DxB9zzlXIerBV+tSO90c/12zGe/oMKbCYh15HP/VcMi+DqCB3NJEZwZ9ciKh1Avd52
yqjBYbx07eJiUh7C43SpOIZGJlozQfPVJNJqb/4b7XoGDHNOuTDXNL5aNDS6NiGbcXLoYYU+xbu0
vl/OWp8a2wR2xLJ/m+AIrp8fwuQ92//sYY/2djbvu2DIiA7oeLpgBmZD4ydqfshtOxLMFabp1oNi
Lp+mah4VKbON0FpL5WzxKqRbk5jsyCJKTE2STOHCkklNsa0OxfgTF/IzjFkZ4pPxtfZ1D0eiutTl
/bAXjjOHf1IJhLN6PThWDH6TTKEMYndWqB2nG06YewFnixTY77lIKfEsKaJJDLxzr21e2D8/0sNw
1IX3ZD9qRxoW6/hqF2pFW6/2tRYk1OFZ8KhbBXMPhiv6/FBJVnc/+x6ZrAOuPW+5OrbCACAEcsTL
RE9VKt5LBBib/AkbBZauoCvjtWCO9SA2xWSK6fvdxm7mU1jYM4w+vYzytk8waXaz+nf62VYenw9a
XD2HT3y+85eQDtF93kpYVdhTGlJqsg0r2iPkTNFXUQBHaXrOw8xA9fiqBhdJgCDwD09F1qWvveWX
9XUl2799qvyV8zmP4iLwUZoJXYQHbbru3QMtcxGp5dqrTqa3+Ny1ueEsPo1eNLASkiR2NgUkj36U
lLaD9qiqsZTcwEoLerMerj5v4wDyVt9UncXnQ2WVIhf0Da7cilUmvqW+9cJcmZbIaJIRXirw+969
c1n8orY6asbVJTdSdJekMMP6ua2jN7l++jQ6WlGgaJcs1QMOB77Weja0E6MaQl6SnX0n18Zssa3p
6pimzEsIljFpBw1IU7am8Iagofay/CNSrSVhAiJKQKU9kJ3KRbYNyTHYLlN48EFSr7YzmYo5+RZn
kNAoc+wmtG6voj/jIscwA1tp/lL+PftrqFUTp+3bHVsBn0XpfcMs+ENPjBXbFd8AG2JLPhZct3Y8
lCByELaDxpMaTAwloYcWQ4em9c8GdmdmT2N5N+fAe3rO83FXE8+puSPt+2Nkg6H6s/1L/iz/troE
EjKe9Ay8NC8iRwY5tX/0W3OAtqehMgLRyWugtXfTNbtV0AqjpbpvbcZkRaxZpD3ExpXNC8w9T51H
ACqQOL32zbL4GmFYbSa3DnKt6wjo8i6FpvRhGDDqWXKWnlEFPWFix7yzNMvMI/CMdA0ALTfvEbL+
tNwZ4Wyocz+ZbSmVKhopBh7lpuRyL5APNJP6YcV4UipSHui5FIFmWj7HwsmnWdnb4PBf7sVMqmpd
ofaPkcPARSQILz2jIjlT23FX+7ubMbHdu5W5OZPWnX7uy8qo//pyE9yTV9X5DNT29iVpJ9BFxi54
3Ldm83IE7CPueJE+c/8iQwdkIKimTs3gEw8fihM0BN4nKM3GTNJ1uha3mdIL9qHblx6yKyJX+Rw7
EJuA3dv5wVO/zZj9s5eF7CGRnyIl1CqXx6UEmNMjzajKZ3qtU8O2cq6heey5O+wKOakeV8Kr0rGu
fN8sO5FIefMoZ5Z2wup6W06hvdm2Ka1iH4l3zc3cALNHU3S6FZOp2mlZ3l5LF8sjV9ikK8IlFpgi
o8btUbKP75ch4iFzKipPg5270KjoL2dzfgf6nNWtsPavf4vMx1ktqnzF8DH7hQt6FrAZ05Mjr/Jo
9SlDITk98jqLdu6P+vnUPSb/koJPkvn7Vwos0rvfPq7E8HryZP46RVdC10ETihLwmio8KrdX+RSa
mYRxz6KyBbWxu6QzRad75E/Hj8OfdGgEEyQDp03sHlIRXB5OG09qd8XrtTRfVV4282s1Ga++pvFo
sf7MIUE3TlJa97UlT4n1P9fkfK5nbhVtm6pmYXCAgvMufzf70u5R3iIUwM7167l6fN3MvG22sXcS
P0ng1aMcu+NjIbx8PL5vqcIpGbqG66mcVJPj2rBPsnFFvb4PnJ3MVIF731PT1XWZMWnC7stYdvFT
kOlY8JtCcqKchkZwAgCMk+8JawEv7gL/GnKuWxAc8RZcyJD9obHvz/snkrNRPotlkSwokf2elV55
ajgNj7BNJzoh32zfz3afqvXa/fnx3BZFpHF/1+Fxg1WmnxupSIkGL/yCMq6r/PAP52rm+Xk7V9Oj
li0UUzY3+sgEZkPZNhC7FEevYrIvG0YiwnVTycJHeC9tKs4cTh6mW3PuJc8QuJEVDO5clt+cqTwe
KAyFnd07Vg5tvRwA7v0mh6Oil6DpPyJQZgrXeI13xug5NFm7x8oRW3u0grv7OldHTKH3aIAFsSCj
yOBMQZ0sZgQ8aseQELOOpNB5xbuXyeszA2rqHhclNwGFTgM+fxUUmnw9rgO5KdfBEbD7514IcS9M
54VIdd5eArlw5ZOV09+6pGvWP+1qFw4+i2Eu8jGbl5bt6Hh2KCfdWKYWn6h1p7945dL85izZ1n42
A4hwQOUqaWrO+8rj9e++aW6vrauy7i68vvSM9ubiM+6l5/LncdDuFx/zyj73tXjWlofadlTYZBuP
OHOcgh+S3XTvWXy02ePaXh4K+0PN52dZCfFaxGzbHTg4FqNxuQhtndFOMLpIsEV33V5+RgrghuDc
015/npqb7im/qYAAGtn66fvURW77fn3HmrvaIb+p7Zq+GkxRWDS39a2Du7D4s3Aj00jiw7+cJRKr
a9EwW5uy3lwXWeCwxXpq9bFqLjyYzR3ytG+5//R5pVxNfVmPD4jDais94LqQbGRLt26ysarkZtRe
pbUHN88FBkhVjTUJfs3sPo/jZcle1Vy3EWuG60J0HClE69Hxuh0fJ+urmvuxq9kpHk0mSLVt+9K9
lB/fm9qlma2nK3wHB7c/Vi1jDMrngFtu/fa9KM4Lh7/wPHbiPUSmSGOPy2lE/HMc3GQPOHFPeYDD
cry7FE6lR1vZ+fp8c5cOk9c09nmZZPhu8TvlicNhaAm3wDONt7K2LfsMJXgDa5CfDyBLB3VnqF3S
KadGpVc7e5PuI3FDHZyDUZ0m8oMUjVkTrC6yKMnN6Dv8PDjU1RL+WI7qjx+j0caTrKaEOZe7l9PD
BxD8/Lszhlm2IpO5/gjUPZcmK+jTMVKKz6Lgy8BqD3hyKDlRw1Sg/LMXBZUMF3PImVkz2syv3se+
GPi86lxVi49D31c0TgLrNHlbsCYpED2aP6G0vSbZbvheAdzTS0dYoDuY5q1tf9ki3VWkDu1cnuVs
N9ulZJgcZH769KzAbjOnSFHBTBWTM2hyYioiLPyWMjYZKy9b5kZvBdqMqwjXXV3NJDTiM4mRNhEu
9V4/dFGkoSmCAQCiQvZ39e/W2UwITQCa6V+kbu2YVig9M66SKutnqd9Bun3l3F5HqADRSpJRr3t+
ruBh/FTbFz6a959hYIvtGGuseJYJEN/8OLmVIokg4ksgeS8D7Omq+uWd+GkOaZw7VR0IPoQrK9LT
M/D1MzDAj/2NTKuhNmz9qz9YNE7XChKcPoXz1ejv3oV+oSM+u6iOrjpPNHOFQPoTueB24DuGaYAf
eMw7ChggvTjWzAtok3dubWhIqHyngvajpDBvuB0NurYLAhGhngdnNP94rArZvIWIp1RncxUWt/0o
W3zDohlmcq3FtwPHg5wHU0LboJzG71NeW1abbTBXyDnVCkcn1v1j9xcfH+xy6wBWQh89zMVL4B3H
ssV9O+6Z2xviFSlZ8lFBQtH6Gsqx8l12Hng11T6/+/Pt7VheHgZvshDpLB75dXt9FIbEmbGSVvci
+n5kB8nxovv+Nu9DFVoF1FoMfcPl57JwKp/bOO7FZzVDeZ/3sHVSBIb50ceud+sv0OMnt1mW1YAB
JelJwW/RhqqCv1orAsZRkfWzPD8cTSqqau75gc2zK6NmqWBaS/MFQcJGAiO70bmx7jz6z+qreSln
K9CCqu+g/snlz9VjJzfLUORPR2RDZvnw8Oka7YqQ6caqw+ooPfrnzvLfPVFMwnBdDigvAh4y9yMf
BQY4dQ2rWcksILzXeq6Sw2EXpgpBlSDMns/5PR8fgOyFDarhNb+eLTBNg7vVqgE0XDSWM8TSVCHD
FRwDg96vYQtRjYR9A4rOpQmkaJGteDLyTpjksFduPBQAlYEocZ55dreB07r4kuGJ32kTCFYK65bF
ZzUWIHmnwBgFE6QSRZtTRoZ22OSk++yx3IP+JvW5+ff61P2OSI+H+9MHsM8vfwFqsP2da9FlNdE2
4XMJMOIDS1n5ahuk7W0phV7cZVvs0yzCluMSImz6h5TTeAPxsVsFbsv2rCBAFSjADztws0WM1hdE
CgXZPwNPw6KRaJsZhA3SFonbagiYK7OPMh7LYryeZ7S22jk6Bf0Patf01qAKWkxzk8wEFyNe23yh
9SRnGhD+RnJXzC++LtXw366T+5fTW+cmWjoBpKPZsWezd7IbRC5+1GLplwTdMrnc61Ze3VWLoT1a
/ax+4DMIun7kdVcO0pIaIMEuecuWF4Li8Lbu9GD1SFutZ69BSfSSUMuyhXQUAedBdiXEfVemfp33
vPp5C9jUI/1AfDmXaOWefb0tv+s513ZlITXO5evBvbsurAr75GpkjzvAY74Ep2SefZxZPYi3ifam
kfqMWmQAHeTem6Ep5vahyWYyv+TM/gWbBmaEGGI6cqOHeVHZTJgBdckwZzIzuDumr2PeaAWxc4vv
VTM81/aceDPWTnedMlJzUY9cNYna87LL7MDp2s1yn0085qCfqNn6ss0bmzqkCU91ItCU5y0VozMl
CEJC7mv6b1tDS4Ez/KPn+cn9w1cKLTMNzIE23qAu+ec8uLWxHpPzvOna4cdc9/fa8+8iktYVQJwK
Gm4G/CBBzNZIlVB+OXqZA3fwVKnu+s4HGKjdO9ytcJog2VkMQ2H2yAhM+pjQmc6eCvEQaXzs6+Qc
Hb7k/9MJWqig9c+YvUexCRIPA0Okkn4jrVrDUay8ofiT5gaSkJP7IkY29ysgbYufkiqvxYUUp4w+
JTukiDUCXqxJzybqotTwGxYTqKY+nQp0/yi+xFNxVbswt/7gq+3fj4Y0p7zeNv23mmjtiQQqRIbP
X1LQdxgSspoZVKbEulxXO0C/oLn8vUAqvF1n84XDGNw1mUd6CPAmS9iv29ctRFfgLFLaH4Xccia8
IF3O+b3ZVyCYS6bhRQj1qh3Ug5LydDYoD9g4iSJtczRMb4MKOIesJYe9SDoXDANypSt04w9vwCg5
2DRjD6AlE4Kt3tDH32Wwq1z/jWIfkeHTXO/5UVxRhjdyw6R1OYkMWQkFe+rq+m/pVNN9/fEZP7Wx
EHJjnTxci/82MAB2gvzcIMYiC5lkk9bRKp53KSMxWCUr7SKiBRcDYrgj0zpf48X4ERRrx2Jc7xl4
uAiBWKM8MBwAxWXXS9/gqwT61f2bDz+wa9PG047JIIn0N2h1s/DyDowvvxLNm2HDCY2VwQWckLCg
dKtxiXi2X1gBxkZ5MXGNgwdjaH2KY2nknvkVeWON8A1i5TjOJ3qpltCUBl9ktjMozkyV0GrnKB7N
TSGFoHEoZcZI72FgGxu/6ZdMDNbdBObLhUnup49A0Ib+9Uy86P5jwg13pdyrAFMYpirLTUHp+ww+
Qobsy1zBZOGAZlqJBCFacMm7NTxBq0Th3NuG/IcUJqUdEK2r6KZxQvmLYITm8lcmyHIQlEWzYAqC
m8yZAskbzJIfNbIN8iZAAoKVH8diOvqTy++p8hnnVTB/nslC4AqPGuJeOqNCthM1AZxmeLLdiQXf
tNBWnFQpCg8r4q8ZV0vNYEpfPrTxCDOVbXGBbxLvLyTkFimpcYAsbEoBqA5wCJy4+MR1YQuT7UCH
Rh0MiccY2zxu3SNTVqGApIrYdnlIRs1TQCyMqXD7Impk3/MIGGPlZGDaRZS9N2+rEjIFrEygiJAr
G8qP4f91+Gxl6kGDUAsTsXsN1+zpGEq1STcU1AfJos+8cYv9Tk+8ZxzIRfEzQ27YfQPOTIH/qbIT
/96zpklikozVlIjJfQsqBkuDmBS5Q/qT5xZI5LZ/ERzqp1vRPph32/Pb3BkSR/HGv21fETR3JTAG
bIP427AswJJGBgBtR48NIISheOuLoj8wh8SJ7bluGdELpLGBJ44G24n+ShjuGE05PtHE/A9QrIFr
HFv8o24uk+x2W+7mJ1XyPam+XVYB5dNAV0DxA9piaqBo/qjYXW3sHUSA1Q/uHJ0BAgpEOqCxQxLl
v2e6M6qGrJxjeS2NCFhVQ4QOS9dj13SgI4EC2FGGbN5ICLb0gg3WTOtWyLRzp+qJwb5uBTV039f+
nOgR1NRhj/8HrXU9nYsKI3y5eevKeUtRxFuzjaHzjFYik0XnvCsvvpyfq3DRS6HPYkx5c1Ab8eVK
EskXZY0BpZ8NqnEr7H+3v4mJ8grg75sYCy+Voep3Y3DyGuPGCdj//25CCyKpPGVdMEhVqAA+kQUn
tBIhA+tWuv2D2TBvZfBQMre5lG4TboX/AHrcE4TGDrUJeBCjb14Tmoi58k91aGjZU86gm1KdB5sr
SWCAOIM763hUi/fBnSdDiomwGvebgvf8u9wV7r/DdNYQ6WDCtOLLju2uWnECy2aLg7+pF1WmYVmJ
nf5ynnrQsEpQFofvo9dDw3Js6tBB7myn6vSmDNECj9TmDsAd5rYeX6lMgT03ms6bnOESrTVvjp9L
LRESnxbjXT3bQMMOu0RCuFCKn3quuEiJlGGc2DVBYY3JQyvkfJ0Lr4bJrDvB/5MeOdFoB7Jy3AO7
6DDlWsqhrLjT+x4OTFUFNq+fpocpqowVufrBG4sti2qIZZ1zu7eL1nJuGQo8GrE4+pMn3/jwXPCF
cl+BcMGW4hYvaBiH+C7s7mEVuTy4ejU9MRJQcxkHFaIhNtmh61A9l+4JOoJ9D+vTK//LVCD1lsJf
wN2zTqDIrbaZUIiTeXYplX+JiuDs12a4cEYBo59cL+16OWDymxgILWxTB8F2A7RebVVx2XyasAZT
q4D3p6eHkAfARzH4UracGEm2D0nXOttJk8VKlrnEvxFTcAc5Dl72NVlOuWTzmfhw6cVmFdKG1at8
tOPKZ/ko4AYXDu5H9ktYajW79FjlF4O5OLSOmC0MEnYjiEEZnk0vqjXNP0Zqft241US1519aza/r
z2p8qi/Lu/r5J/mV/QqvqB2vJrrz6n7ynN48QL++62i6bl4GtzGWGm13kP983v94bEW/I+Ock7eL
6jwMPLOKQwwRlJgJJ1mAB+ransWfPYOf6OEn+e2A46KvfsQ7j32l+7bnFavKvvAjgZGv6kGdXNkO
L22M9unh69SALJh1xmvyXTs20jDt76oMTY6sfDtuiHmFULLED3CO6jXBYosSvxitQTgQ/jxvvt4W
HABTidEpeDe7nUhbqa9nqSrfJp7mF/mvQXLXpjR5ZkOtC+5//EvMi3b/xL+H7Bu88H5kguDPHiEj
U8dOdK7c0r1ntBpfD0wQBZZqaQjJqtEuqqQ24m4Kpm/Rlc4MEgADuDVHvGRYhrmC+Zip5SnEt+F5
mTlnSjn6jl5kouZVpeYcMPiWnBI4KCfzilB/uANTO9oZy9ivOW7wljMCuOLyo/VasSGy9HDQVFa3
6hNYYDKEo2b7pLBMzsJZ+R70XIPRg8uXaS/7cYHNH+dnYYGlp4eT3KzLEewe4+DPD/6fOZsxkTm/
E+CZLSQwv0kJsRoMAvZF7wMZfp4KAXSRQexL08XgzpO9wqyg8ETLfuvtRLwaq2gkXFS98B3R/NBM
rUtbebC8pM3fdNCREs8489oAik0O2YrrFNM4xTo5RAdRuXBQh19V3e4VZcv6Rpu1T0byzl3DhzbA
46jljZ2eXLY9jyYXdYNlR/I+ijngGy7P+KBraDqqFs/xfXAVsXgIMEfUv2GLjpfDXzX0Wkbo5+3f
OlZz/1AsQiiukfweM/hYcmmfmc/9tq7vPk1gRiEe3Axz3SSgP9f2M503c/DdFveGM1ExaZ+njn9W
r/DCZXnDpTO2LNO6j+LVU6IF/Ek/C8nE0FA9qgHwqYlqpJG+/kW+4ukuFlzgKa1q8WUVYy76KB5T
H3PmoRZk9dSYn0sKD479qJyRmhBlV+j4tePvmc2T/S/3IsvzUVtCvOGYQ44/hK8KrlMnsEn18KyH
WSgSjBP4VMVQSZwKqbRLMcOncVl3q/ziyuf4VLU8QWD+dWNgL9PCesJVbywrp1Uvkmg4o9Zs+HRQ
l1QxPLLYudeGeuU+CvtzpA36pBe5q912UsEX/46vWjKk1QZq9FLbW1n908cMjfbsJdbUbbq0jAdh
q5h4Wvycn4duRDJjTZfDJ+Pw9ixbXwuIrWrUXCvSi+1Dksz5UEqNI69e3ExoX7rvS8vm5lWItCKS
xmpRwja++xxx0Nijj3IuUfVLQolpN8a6A/jcShgsi78WAouLkjSLfRUZN717U2oIq231tXKoHhqv
DBlEebkra/kVFeqN/aGjrOE0lYiUYhQ1GUFFhufcHtrW+eXZ2QOQMnl/Y8kcDcc50r1HgavqrZR8
NQmNU8fKGimewT8bKsQnD/+oeH813/tI1d6SGUk4w2QrpNeVx7mSjteOr3dl6Oz5XRjpPc1FC2lJ
5JsyywQ/ccUUM2jJC9lzKXZox+QrIy5bIXHmL0GdurjVnLFUEYmLxKJglJnIVWOp4mbT8AkWiM3X
cxha/h16d1GrnkRQZLPt0255Myd7GvB3Mw3hYg3kXdzQoBZWPQAP1CjteBcJbU4rdMgnJiwzWZeb
9IkVw0Gdrb7SGMHZ2rV/QQVX/tiXv+I1e3NmYhDH4yHB7jM7e7YW/4ySKsQflBjLFnSsu8e34GCv
JPOggMWA5JsGtsliUTjOQGdBEga1iJW3M6/FX6jT7D94NYCU+eyxFlexvBcwQ7jsw/2b8eDlHzAp
rvAMahoGl/A1I1ojF0aWOMNvgwmESyPDSGP3KAlTkDoLFAN/j01ic9NIIxMrnIGQPGthSP8W05Oo
EE+QRoVPNAgDDtmTHn2orkKiPWrS8pmP/JMsGrTCrwYzUEGIdTPiwr1Mqk10dFElZvuKzApaAKFO
UPoufrIzCuq7uNHNVyZY2t+0H6uvgHkINBkNV40LVUzs3/43OIGQqNdW2sVA53akKXAD/NENRiP8
y7uc8Wyhh4YqzQBgFqr1gJR83GdJe0Dq370f6Pk8lBrr1vZX1O0sWlv+PrDrA7HNJxo768DsQZP4
vYDX4kTDy7Ct+DtHtbBgXgjyRqR4qI0TbRL4UxAbmELmPi+FdDfKRU9R/Snm4G30ssyIlEODU+c5
UVR9u87iLSNCi6vF4/UEMSQQNJ9iUn/sRVlMkS5pl5/FS/Xev1RxA9NaYR82HLbsaI5DsfR42tAb
lrhDKusM9CQFK0gdKpfPe1k1iH/TvYHQEbIfn9h6Q22jsgWB14SqHrQTpfUjz5GxbrdKEbDe2q+v
XJ3giYYJTZkVf2qgNPIpSistLRHKH79F5dtommrxYeZZSvtKiPEdEa0axGuwoTvLijfkE2QUpriN
cz/xz++/aG+lfbp0oAlkFYb8f/81oanAgzyiQKk+PsLdPMTIY6rT0h/cd/mjiWnrUc8WkOygH3Oh
SWmpi0FTdl8VdmPoK+fnwWk8Ivxlkh792I0Pg6uvKvpqNeC9k/s9BzDn9MG/cnBxDeYfTLgLtl+l
XcOGGatvSolBLKzSgWRVYpagPQCkYMrzOD43R1dCFJ3tQ9uYql9ZTGI1mSagBzJbwXLPfjym9tyj
EFxIvdyrj8N42xTTequznHxRuJybwQKSby2S/pac74h1qxZVgCLBexbzyyE2yWtw/HPpt8PFv/Sv
m9iFvl27gCw8Iiqpe+t6LKGGbT1EYQ5V86Cc3hZ0VAXapCv4GhEL5QFfjxhmkgsjvMzk5kCEus3m
PSOofwpG0IDqlHIQELnueY4DrissElE2NLfx2cl4TQ5BpqL8Ix3pA/btyL/BVbCNwwqwhB2YwbX5
4SCcwMltYw5rj0/xNcFhpJovmiihLssUgQXHu3KVps9yKhhlzPvnmV4YaAVLv+cTn6YM4Y+Xhk1A
PQSI3nNY9vjaYWwSoYvPltPiRs9WVlD3W6ydROM0xWO8VQNJ0t2tqhE16+rT6yzyqUe+hcgSj7X6
eWJgcPK5u3y6d4l8rLFGcYCZSThxU2C2ggF0FoqEKIj0h5dBoizJHd67fwe1yBMBUds7B7lpStT5
q5D7OXxH3T2NxBgujYeK0TEvPSub4ePbxOVWFp/TxaS//YXMHPg3e2ARtz078LO3Bm+nizd9MsXa
o3gxQ9GuTB+34nFUuMrhWxdGo3zMSox8YMlsZxQLof4xHjVoYxulEWDptS0i9Yz2xaWVT6c4KtyI
FqG1sTex+1nOmYKtihlveFlKcYHwZ3bjCo37R7w3Hxuh0C4YvzBrcUYsB5mvDImbV7IqRndVl8gV
iB+KJnR8QrjAAPLT35D63aV8mRczmXI6V4xnWg/DPqW0XC4IfqR8PeRZl5w3BaNsIycgFGkFItJ+
VExu4J9kSri0ISn+mkADqpwxwnOFeUzjArKWlVnmsbQOEfPF466yUuI4c2Kls6tHQ9bdAHS5ITw+
1m36hE13U0OLuUGrsCXwB5JbohaFW97YRxaYeXvcDJ2sgPD7OxrLH/5WaG0+GK4eHygYGcb3pGrM
wIYbSF0rbqLSmSOnV6+d61fsF5Ghde48hs/Pu5ncrXsrb2rperyOIBCYALtuepD9jg4zjdTXqxNp
nGsOWh3Jq7OtP3tR6e3xspytzxAzf5lcfpy3iS/rPZIo4BR5i7kvEw/LD2snVlqtyspohfYhaRZS
vm6a6V0lI65pVEgCBuX0IVe5D5niYVVGMPIeL0l8iaJVPOfVWVhLk5QnGhZeKl7aDUe0G3wx2WQi
tCk4bVlnJkv5izcj5yHQnIxeN0NWSFtnhEWurBsmB6/vS3fuIaitf5Cv0iTfKGe9K8eM6SNbiNQu
vUvL5bq0spVnNV3Z1JgO1TffGblOy/ZzLMamjUlR50bYTtdfTdPJeCU9vtcPogm9nhZOzEhoZAAz
8qQdC5SMpHsOIM/vHvl4LLzGRTq/agZi/r6e+HpQXXZe7dEf46xn9/KTacRbr06supTWFO/J2BqY
720HkSnH2zdL/zwwDj4OUJb26pvpdexVDRaULYMr6fXwMDx9RwfRgXXkMd7hgVhU8UG0ckGGbK6N
TxFO6yPF+4/r9hyg9KzbT+Qb/DlMj+Xn5TtauTUfzVUxXll1fWNfgPzyjTmT+cmge7gMuz9bwxzp
z7QRlKwj+J5/3uuR6eIPH8hitf/cB4EjtPn2A6zG5We07lP9U5iZZ3hjfsQ6qS+T2vVsNAwkco4A
YL7PeFerN+8jTmN5pJvvgvE8i01e//QnIlVOH6l/6hZzMBshhyWnKRywz2pyZi9MDnmLbeuPTvZ7
03izCCIKz01+uy3872hprqassheHWozKktjtaYZFWu6P9lac4msNa2QPbd7lT5NA8vZAfC9niCh2
FIIo9m3HmRdp61IFrTCDJ8ggfX0lNFF1v2qk2peJ9t82RMs4zDYzn6OhLTs79CW+0BtTvOq2r9si
PNtQVl2sf3AVtBOhAscJf5a87PPM6wksB0RfPa9JlnHnbDex0YRZ4/Q1xYOaCejiq/sjWG+snxgn
4FZUdGY0qbBLbKmLvJ8xjoOnitbIruP3/WA9TnTCXHLw6AQZTUpowvu9hrd7COyWQMjeFOa/K+oM
pkGuVirQXRToXiPWG/23yAEvD69H0a1zV6Abi7p2RpnT9djP245NpGM/nvw7Z1w6oYxXijVep1H5
xD+MdaK9RzvaXQ7iLS/2pf+7h2C1x4+JNsnL64eszNflTCQT4MEAnZy3RfARjav7ZVGAM8DvkWdJ
a+tD1fH29z7TdziRl/39jDXTJFmTxd17/oppUiiHMTez/HdLeAyW/f9PkYNG5fJ1ZupA8Hgu6abV
ak8DArA+fnd2dloSNoL2bx10VqYP/Fh5m6wQw2H+jvQzSxbe0YgA6a6u6naqGNpCnIKFmJYGuY5N
YtDm6bUscJOL2+SW+4iPQKoK6fPM4FcT5BeQ3Rf5an828H1MLAyd0362nYUGigFjWE7WEvICLEwn
dp05Pl0QiyjzaaVYizCRaAb/JdyWO2KgSpx+7I2lqO3bTED9SN/9rKzIdhdfwXlJWkGoqO5iE3Ks
rjG621tWfmIJ2onPZznWWXyne6K+Wtv6ohHs+x4TzSQSk5dgbTjLiW1jE49lYuIWeLE3xKa3399T
qZT9piX01OzD/dHMqOBy/2Leo8J5WaBiSavr4EKJwBZW+QGcH1PekfXrMDJAMSZe508BkIjzMJ/E
E+jJp/cgN/oIlG4kbWZTJiExk9ZxFhh7zwN5LSfk7DIx6UB9Gpxn1ONBABrtKxA1L1o6SD5g4dHI
9rO/I4Ex7ef3ymWzdxoZ9FdCErwyq0u78G/dSwpyVELaeiCeqcn+d99PTBbVjIv15LxqbzpprA3U
kWhmPvL/IBcGa9xIDVrgFD40dtK//T5Mp3Q8brrnDNvdUMjTNh31sbeXmY+0ufEnBqvJKg9ffhqq
8p3qw8yabIz4+FEMNk9pMx253MXrprxNFwxrldjxOyp40M+84sVHspKRx/kqcJl/ScCh75XuoHyS
i+j8nPNuDFJ0Q+c4uxEXwHUc5saGRrnxc2i9G1YZYxpwGO8j5btYuyBxThbNAgyKbdYwF3CQ0mRK
LhC8WEH+wjUwspC4H4VHvIC1DoIyYANPcT/9ivxjaoVD/hUZLCYX4/KPLeTI0Y5E/O1HM/j5HVlK
5ifI8iRNVgoRL9qYEQcH7rdHG9Iq+Pb/vQnbDXEWvHsP7XFAoxOK2uA4hmyg0QV9+WaWuMndGvne
CnhpG2bvZBHTES3sSFkH2guqKBCXG8+Qxcb4/Qzez3HMIokrOipnHgHNIc+ldTXxUZoTlyU6JiT+
NCeMDeZDnRjffdYLwYvHmBYfzHjG4CRKYiScCQJmFhEDTJhPiab2A/8kEAyyUyZSKw2fiInlXwq+
Px519t9SzJv04+QFZOHd9/Keu09yJMI6x3Zg1t87DTbjJKyXXSdPoHdTu2CMhLs2Ch2lX+KOo7ES
JcpGs1B/Ns/dYKMU3PovXzs5bjnLeyfETdRIZ9PxcBy+jq197/UlTWh88ynX38XUxqgHdlPckdDT
zmBPBHvWiCtogvAj+ODTBXp+x//i38nvEBN3ZanvsPXMmAtu+8lushscaUbdgG7E/jlitr+7xqZR
n/cTn5xD+tlmpBJr8wnoJtpzJ7x9Q34NsVls4uS37YW64D01/F9u4lT3qMVnyoN7fzH1cD0hDofO
nQGv6Z150TeOQ2ZAoP75Fnfwdos2r92kaJZoH1rGby5BNsA7xCyAK2I/sJSwyA1gPahcsEfm+Xcu
JMlvvasbzcoG6Al6HvKZ+E7+hQWQqdM87NoMA8br4Y7r+nXIuqT3aux76961n7Lkh7Rpy4BHevQD
JAsOX9oHNa7iatw88F0/1bi0r98bzlyvAQcyotE2j4Ln37Emk7B/7lmbmkR75fMXW8e2udHjYS9P
rzwbFj/z+r4niaVnYZtTZzgwAEhr9De9hXvMDasTbmW4w5vOEfjEIKht6mCeuvoKeJN5qAdl97WY
7jpnFgnp32s3/h2aUzPM4FiU4EZz6Bx7cJ/MP1gHhRaQ59yKBrmn/5KzzATquK2w2K4ueweJUKLg
w2orI9ULUOQnUpPEUDv2172N9XapQrXD8B2agiiRsTQz9FYY3x3k9UpwKUjza0iIcCAaDE4Uy96z
n2ggqIApT95z7l/kn5ezs63svGxL8thjJYTnNQMC2HL846thYuKv7r+5sM3aznyMOeZ3O4u+HBB+
NevbkgJTToRQHXsKbJYi1CCbEDZ+IvQoaftWvLmgVew4ksWzSTZCFYrzvDDSfgHzSe++iPEOtHJo
X7mC6oaI/vdcSzaXJlC2LpjQdK5pfaOXPonf7sl+kNIfSyVEBirs0Q9ThCIcZj+CU6mjwOALQGoD
olZUJqojD+TftqH85Z8H5PxufZWJ875TX10YHzLZYEGZHQILhjDfUL4i3Kq1J4K7LHDL6B4IBw7d
jJVoyGYq83obpOH94DS9wlPu6ji+6MM893RdABWbqsE7cCI3D/kJRBFH9B0jiHkxsg75CsxT/2Pp
zJYUVbYw/EREMA+35QDO83hDlLYFgswgyNOfL90nuqJ37y7bUkwy1/rXP/SUPYzp/FHQClVMZE3K
eGxpI8ucyMW4LQcNyfQ82MHbOP5Djkdhh84hS10IzB2qY30E0tMT/cBs7y7tnmSs6phK4UlKXdHd
oU5DwgT1/G7qqFwpwxKGspAz65Ese8wDwc8ZDMbBGPy8g3GIjZjDS0PtzVk0NNpx0Y1eeBx8dUed
hvcEoUbCAT7FHgSLFaQFQDygadiX2z/xxyU+xqZJha2lT9J+GDTDshoEMHngLKXM0X7sf0CJAdRq
Ut7Y0w+MiHGU4kts/Bf+yoYB+B97C2PBcifdOFkoNsKzMeenb2vM7bAc3OEqz/GOew50JcAP6YeD
mjNDA+qj9uQ5GBFn7aDbAgDOzAvsHwzlsDVGDs5smmOFRfOd1zCZ4YTiPfdoUGAWNyMf0yp5rBG4
GtCbw/vTH7yAHM4k8RPACMgLOmGfqSEmjIc4cBfFOGRUAo2OoTePyQaUCR/zK6VDUEeNBKuwEpqz
rh6R7QCV1MuD9ScdErGlcgt2kKUHUeWiNRMORIS+M5+r3LoeAEW+iWEjSjj3jIiTCTmb5zQzMNfg
M0TTzDgT9B2hDEdzgHokc0vg+RQuH5qYYUgs5hO53ZDqhGAVTm6EdMbX4I+xCBRz6O8GzqVIWpk1
K2RfiSHwa8I5BOMQCxlBLkRW9i0UWGwsaDoyFuOOu6dG3vvoyd3uUJkC422xCHODK58hV9mH+1xx
qg74oHHko56ieulxPYC4p/98sgG1KHprZlHUpYJsiH2FJy8iwCaACjxngkGJqYDwkgk2lDxIRSkT
9HaAzzgpUlXLvHeAyWmrow8b9tnQZF4eeJiQmcbA33OusxQiEBRKimrAv+Y7uSLOdZnnoIRi3p8N
K0y9awEgA3azRL7rhIXIQrGiASsKA0eKiqt2Aso9VAdqsJxOn+dmUXeDCAE9bENGp1DZrR8yNvEC
7a2BqQ5euN1s7bl5eW6UmyyoByyY/hTtpO3zkBNspe6ye3Z3fp3fFtXmjRVLZUL0ohwJI0Edi1jg
AxSMCdafzPMG4c3qf1oN9AwFODXbQGEkywX55yPaoxkHh0ux+2V+R5czVCGM30Oa7oXKbIoNEVwO
V892SIJkqwiKRY3zcACP0NgiEKWM4t1HoDJsdyhMWNvYeCJZQM0E5zIacu9igiqKJUvcXBUUG0BC
OhLuXu6QGz6IPEd+49/3lkgMsBKqs+fDEvll0m+/NZb6msnumv/+IztMwepRpJvZ/7B73Kc35grK
sgJ6gq685hnNNUGb2+RQ34JHfuPFlDdpG64oG08IUt+n94lc1Us9E3yWiFWXPCSqO6iCq+7U3fyL
tO2w3Oz+kVrBjKNZlDuIjKceEuep3LWHkhIHu8BF9oi/PyLY1KfgMLHX/SxcZQ//gr/QKsMFnPIo
X1OEq0eKHI5qoIA15QhfNMoopZ0f7LXg8fw6dwojRmX1hKYp4WTlVQow/rUWGb/VMllyvn6OMKsx
C2p+aTmIRxRWfsTPQLHTp9oZ+6UVFLZ1gZgOhYexY3q/i+b0rM+jfTUF9ENfmBxhIqEUpiOdpHM8
AuYOFoL9vl7j28omN7OPErTne79nz6KXY7O60vypD2YeDInpfXKZ0FHREJKpE2wxgfyy8kFqsHPA
lP9LWaA/oGxMfqEOfrkgpEpxOnI0dpogh4DBiP9l+rsDmmLToBPnaUBq+N3GGZohy53v8FAGD3iX
1CAK334c2ISzCTTE+LrhowpFVRn8cQyr1/fZvzKp2NOHQGOjxhQtYTJkmM2kDwpLH35ZzsCsDDFW
vNaWEjefJ+xGNPTBjXIBKCXlYDmghBGgEpeMkTYvAVCDx4NvGXdKaUXAZbxFvL2oZZHkAzEeehQH
1BDlHZAGuBHwrb5U8Mv4cf/QRXxgveAhgJUIDTPdhCag8RcViXCvUXZULSAKFCBgPRQg8d/X1ADs
pwZT+wJC7KtcM2p80W+Bh2D9xSTcFI2tCUmFagJjRnZYrgRRgihikHKpIzZHDigOviMXQ4xDPn+8
5qjy4EPACiHuCSIdFQg6YMq4D4Jdw6Jjkl6gtsHyE4pb2S/gUuMBQ9SDTjv9OuYx5gV2Mn6TP6Uj
aeka+lHtp1BP7F8f4ruQxSOHJTjD5nU0tAq2G8dzI1j0UGccitxUmqs6RhG8yJAwhoahhYZO5n3s
q7XFCOxpu7kXhSuprSYlss2yK2mmaVGu75l2k7pTXW2K97yhiUvpzUq2Tr3dBH0wsNX4rL2ghvAB
FMnW4dRKcMR7Ikhu3sVZof4sFXAix9/2OqGbebi0kTw06U59s0k/C+/zhClRreO8dBWoFNEzZC/T
2wR1JrWAYXtWdo2bdGVoNl63uBklRG2HZLK+zUUng/XqMKzSAuNv/WQowDDxcxL1wDRmVJ5LRyW5
rFm9pYZY3z+/1yYvWZlnEsZ/9PBSzub1MutZnpon+ASJRSNTaPHvUyPRsaf9NJtJHbxWyXMRCa1w
4vIVPFeS1f34/slJD1LhAUOVTwgMZz8kLIZrnJ07+jZZJbY+YVpvFXhIkmr/fs6zFt2wYx/luNv6
DN5TyYS0j0kKUr86FcwL/IIbMmvNbtmXs6Rsh584gTTwXpoRWcIIpWw9P+sBmUlWvlHBpKQIfZ5f
TU3rPcuy7KigTg58pnTPpWPkHBNNt+utiMMjDtd5G11fz3Lz1C7vTr/otbOoVevafrp99TTdj46Z
ZM0cjB1HNpEXv7F4zkgukT5emlLkWmRlSo5rvlSqJdktJX3cJGAhLOa+rpe+H66a3FnEFsD/K3b7
1J+ETT1tg3xaxaTWchK1n2mXNnO/s05qRkgCqyI2P7Mgtg5PuZ2D6mQoDWwxv80wM2jxM6AaTR7/
VY4Gh7wIB9RujkJSBBJqkbJNxeJsE0J0IRCCS1BSmhPOyeeB2e6Nqfj7JIrOVnB5QCusL3wAzGCA
3ZPyrdCkUM5xO5J+zBEdneR1OvPHpSdyHhlFG/imast8lntIsN1iCNcWxjmERa+emUN/jPZ4jN56
0G/1CZ2W955hULwhupD/hmToVMRxwr4ZJXBJ6jU+pigjrJk11rGJxdwEj2JPqGOcuZVHY6tOlhKk
8cahsqP863F8rWtrkoTSzPb/lIIULPuRvAOSmF3LwHBGJX6sqdxEo2IrGnI923n9ZlaixK4sITMo
1UkrT+JKuRI+7G3D4RZ4wt36w/5nv8X88af2oHxzXZPRpBis9q07We37nxu4APmJwNSIoa5Ms2Ej
6KMrcU4rZ7y/ceSM+StvJX6rfvYk4Hnd8EqZM7lqQ320ImAXho34ZYxDFKlXZb/Cy/xnv/9AJdDG
V3NwFd8FzuA3SAjOz5W7BntDpoPDs8zk+UzS0I86ukor28Vjh78LtqJpFt02wAsgCfeZ/seGijhK
4JJbzhqQsvYLyDLr5mwK1/qfc+d0t//YuM0p5jEDoBXrbMPNjfkUOuyCeAZ1KogrbxhrPtHTCFYJ
V87/vf5RigtHwYrw3nzSYnL6nhMRyEtpjvIUi0boKaTJAUdgzzDBg26FRasnzWQXFlY2Mxf5EOxe
8hBQeRTh7aCZUhp7/Y4xtWfjNj/rL/EJMSjf6HemrGHparGfO66F78EnVvdZCMMmVhe+bq/6LiFn
JZjJ/gsKHcszgKVWHfwnHotwmNPouXkWtZtJ1I2V7XZJPKmWz1mzjFr0K80VWvYcZIUGx4bCrR8D
efC6AC6kF0GWVRD6RGcigHHRBQySF85YaAeCGQogyCFgjkQFP+ERYFIIZwgvUK9xeegYeMMz5vwf
rsfYh7Lk0RocXitRP9trqnCRL+tsaTL0S7yAzoLNeb2ykBPgt+LcmkO1oBCEyJJMyx06Ftjcr33G
lbVde1P9dffqj5OYeOUjQYQMQECX2KiDbYTFZzWydujYKL46fNgA7bOjs4vxQtB25uJ5hJF/NjfJ
kcPc2QlkyJzWhL45dz4u3hUECoi/+ZqrBGXBGmtE2ROl51YuGLvrD8Pxe0YU6qLzopW/rvFXDzbP
aXzFcHz1nMJHmRGc9YCXzC+MEGb+sPNiRDBsOgLXVG7QSMA6YY5y9z894oQnGWQr8McxAhyMnXgr
Na/CYDmKPKmPkFxhr8sKs+7qnyBi6SMS5HcKW0TnCdt7ot4P+sVapidnaVM6F4dkg+Jp3V7VB9ap
B8jOnMVT9cFJJCOv4KzOBn08eNvCKjpH/sPUFKNvxpXUdSTIgJcLrVD2oOUT/dODFy+6AT618mZf
7PWbn10t4mv1wHZrQ9QBb7r3OBUXwkD2wB6Pkw/SG4p1Egzg5ayIIhMk6wywK/Eww9+CXe7VPxgR
S1C6PciYwMFEmNYLbaK4pevvosKRDgq/wBfRYF+qZcpHQ4WekRGR7us5Mx2YYNTRx6fQnKrX8q5e
+5Wy0xeFV83sZej2a2MiRvee6vZndoszHmpwvfp7O1V24DTWHMbrUtpbk2r2WjgXfxusqpuwerAu
DpNxpsn5wV9+ZtUpfNgMh9Stsze3VHA34fUoZr/yqZk1HjY8XjZyvPf4RU2P0mRF4UoF/fx1VswX
pZ11L4AEsZTbZUf+nqFSd6YjENSb5M9gcVK8bcIJtTCmYx4A8ezjZjNj/Vq0p8Zr+CES9gvZrBzr
CwbAC40lIniwAWxaewpmCGGdv2AMiFcxhnvQ7dDQ0yOoUyatgtJjuhFv/rvysS6cym40tw/9Sl2o
4NT+tJ9r82ZJDNOomwBvPmcCCG4Wzg1Ddn69d+oBgHn8XpMNw+bN/Ca9EEo4R0ex7v7lYxAPIfqR
zgUfagH90CSaRthhfaZYimzed/OgXv0DdEkGiDADmXsLDW5/9jEHeIqZE9ckmjDiG1FKjMO5NJM8
GQPfF41SsHRW2NDMeWOuumkhOxtQxelE9KwnQCMM4J3+yoCImGgzHeJgf8gPB/t29QF3rhVgNuWB
MCqmP/TXHP7vG/ZIh2hHVRHu4gMYFus8v5nYJdFNl7OUcQNNO5W1PqFd/lxqtMn//H80ufS7HS7i
25BxDgIJaA6QleGmST/0w/86C9tCUVjADaadpv2lpC+Zd3wnGiAefIseu75t44dotJshio0I2ztg
ryuiwecD3EWPRjyMrHL+LX+gNElx96Y0J+lE/6FGJwSVuHFkhuKu7Yfcyrw/WkRKNeMmiiUCGys4
zgAXyZXxoghtVG7gZnwFV4CP/Eb3PNMvFPG6ANjAUJxAoD4ZnEG83S/FIdyJl3Pl7i0O3McKaD0x
fcB3WfdTLb7Jdfz077fxo6L20o/E4QFavy5I3YigEBCg8IJuD+1CIl9SOsmLdlsKwPz325dHlxz7
s2bLwPMAwZaBSnX9biquceNtXDHg559ZN+uE7x2ZKhVetuIJRdglPTDBljA1bvTKgAPqIzwj9eAa
MKUAn7JuCBx3EPPY9wRZrwOEAH4QnzfbVPfD60dDUtmjEOYIZqmAgZBZALKQ0DDYom/DYgT7KNT2
IHw868V0BswjGYtVQqTDj8DvG0iR1xCe4RJ2/8yOvkto1SjSAFUbNlBMrAW4yWcI2qL/k4CMSg4l
btdjeizm3d/gua/pbx30roPyGNAGgnAniMng0/y8RcBatHUYenMPw69gn2Mq+xGPL489JGEcG+cS
DFf602pUaSCYCPmg+v7wU+JmkDIDvxvwHkgjAQDGpusUIosijrL6iU6gUOBXzm8WATg5MLSABVCe
Gj/6c+hQIjMJBI4l9XCfgRnBYWDhs+Apknn7ygisjiKZL56vuWjcLEydLsBp5j8JfdUhgpEB9EQ8
AQdNDYMbL1+BFCeH5MGCR/ELJEcIOSARZTXoU37z/7EOKduhc/ayUBVzh/A3XD6UrZy+J9YoXzwC
FJrjiH71BxjpQlLLIcCxWJk1eKEB2CH1fV61G9TQlX3hY0foORMWdPGB11DetsGBX4ucA43cGJLA
44N/ETBVeUJg+I/XEhwAuOjFl3QT2Nw9gLU55m68JF4Yi+gJ2stF0YVCOblWm8+BewB+adNiFcD0
RYCjOlgpuumHsKYkkk4hhAVAeYQ0NBMn7qAyUYSPv9uAA7IofqFcfnCk8zvRJA9eq3phBxGv5yHO
eQA9thLQuuDg/6M9US/sSFsuQoA2uhSJ5kxjb5zcvMI3pALud/HuxRx1Xd/qE9cSENW8mHir0Qfx
/GSowILiIWJLrG98YExzQWpBflm3eT/kD8x6fegGQLvQZIFbAWmQ4lErAEld2JV0wkCgL7Si82KH
4lJxT/GzlZNyE0D/gzEfae5cQbGL8Jt2629PDJyYhVN4hKtJfwL+Z7RLTQgwyaSB5fXf5879050U
TzCbvxggE2uCc0TseAn0lsFxwzsBbAnPdnArhEAgIP8BNIB6HIvxtoIw+/QWCUXWE5i6xOdcZ0R3
MOb5xZgz/qa+1USiQE/A0pZLAgbOO+Iy8LN5+eREqFA1O2GQF96bKyhcYgmJfXt97/RDTrHMi/qy
Axj3gxuisHx+Pd8ADQkZDViy6Bco5OCCgQE+BzITRDjxojj9P00FvQ39gsk4GJNVgC/gLzEC6u9Y
kgpfrnRe/b3PlDn21drZC+w6QfLfd9gpPDL740QFdoB403P7g5y9mC+AfOWYHFxhFj1P2j/jn+Dc
9Tt1oe14HhSowJT2RlJ+QuQ60MOQtsHSwm4BTtmvvwELBHfrGDhDdEFj8QsEJ8RUtDG/pINuxUiy
2uJ5uW9J5EpFIiv30ZcIwPVD+33gYOhPCPdIWFww4nleWRGM+F/k/3QY1QazZCsfIYv4KIchk0Cp
YZgy9d1kC7cCMQgU6naZ4Lv9wLv8wEnDfVUtPg/GrNOY9CRqQVoQMOdfMYoV+URwvb8lLeAAnGz2
AyT4WAg0aMkEAm7CgUdozgiBCgD62KG+sbFwF4UY0LA1grZxXn+XMLcBmh61Hkq0RCk+wyDrYgeH
wd5YI/ZBVmmBLzUzKo7wdpDnrgqaxub4z/mVtR/3zYl9YxDAcmKDfGWYoH33MnTqrDLrhyEbzB12
k+LAScF+xv/VN6AN7ikO4f9KBsYYVCq8Fu47vsXv3GbZN86Xu1PswcLNkOwdDjTOyvbxPegt7jpO
aDbB5lAcsmslHB4/V5/c2egswqMoyKc0Vxs85bF8p78TaViM1JdC72LcaZrIVjgLixCNsKvsV6Vj
fiITfKJnEFDsGJIP3CbOKWgwkNnvWBNB66J8Y0UKQxqWZ/CX3xntEgvI8D4btuLkEPNgCG8xG9g/
EEGTj54JFBZaK2RwPBGgMfcwjKEeoPMP7sBrb7usPSZdTKrVzwhPYvBX+Q/xI3c6gLD8p2HUR4ek
/qX1KOzH/CPCV1RxqwH3m39oykVctE7axqhHVAU2990uxNIG6seUCbMOpO7b2KvX39Ct9XstOpXP
QTulOw1GBeu3PaS7mLSjYMMMA6dxqOBUdSmuseJcY0PmS/hLcrJQ54kYnS+/JTgY24jtUoSacRay
iFgsLUuJ25JRC6ccqD5jE6KrOFZZXWK4+pBbzqf6xHqBAONfgo120m75jpJCoyYyKMKoTVTOHdo6
jk+OU6qxTix4zhUkbJQmFB4aixl4ltoXIIez58ZBxM0h/vrEyvgIU2GKZWXfbEBcEpQIS3TJ0o2q
ikXEI5iSvilvqE55NNIHbj9sC2r2NeHHXP+ryJ9jask4neGofURDwl9TG9FXsvharga3okj/GBi4
9N44j3Bw5fbnFGBnDegykYxSQvGFkSbv6HtiQsvaEOmAMwf1IRpslCVfe1vhsMWEAxUrpqJsroxF
cYihWAJIh/UAsQl5JqoBSFIfobRn02K/4gEM29nQ8GBH/YDbIXMRdlPGpdD48DkK8CFluFGimCL+
eySZHrqf91iI4whBUdwSvSZCHRj/YmvF4kZYvhTpiC2LsC2G74k5DpIpyhj8eVBWCQIcNhG8KMhw
yvCNtIJcSFScEDB4YjbXAPxHaPchEaj6uNNhFgj/YTH/L46cCuziDPBRu+gg9zxjH7zBVcNJZmlu
aXDk+obbF860tlS3DGUv0Pdqp42fPU5w0Tho4vE70cfFx5kHoee8koWKtrPCBMLpzXH8Yv/XjIUU
FDO8V17MExssKcPXC2jpNehtxCLwLvzuPSuz3k2M+Fw8CdCzi4FRaMgTs0UFNG5jnhpUKKpfpFGW
9aK2NwoN2LtieBpl05dVuFKd46dXux9TuVnP0v0gmjcCgJS3NlQqsnI+QEg9e05N1lCO14mCpPrD
OY0SvNO8N9ORxnmEdcGRZL0WhW0vFfiYgTEKpPQ3bKqd0+iXzqQW7yiJSnOFmYhSWFslQVeq9W5q
BOM09td+mV6KgHGEz5axToNuZysWxHC7gibAVWA+K+Gjp3fsbMJVM6u9tnst9Dify5R0y9RAuAL3
q3FWWlMybiCEM54F7SSpOF1axdyGpjlKAouP0eF+NPxkH0gMHz/arErUbd/V8KxFnEeEF3XjI6LR
HHyOy5NixJME8gUsGnrFSyJCZ5togNLkyNkLqY9VwLRIu0McAb7CrHMFMYpJH0uEuG/8qli5GBCt
kTLnd5Zp1Q6h1bJkWaxQiGs4JpbHetW/rghwibVuVtfuE/p0tLTaUadMQuQv9UQKN34zjaSlDSWG
brZ3pY8bf9h4O5g73kcZ+brbR3yYUwM7lGyM4sWQPNwmdVw4nuMXACn2kdFISnFuHBk15MhRZwzS
u1ZDvkTSyAE/CgDDCCrEFINXyS3K+cEdKyh4n18wRzFMG8bgqBQBPRqi18XnKjgItQcJ/LRQEJdg
leO8Xp/zbpyE+G+Oycx9ffC4HOvdqMKeAOLKiAJKkodYnCopROeR2s7NYmYmvGM3IPgsPhu0iJU2
UWRsTV3JWfT+vUy3QXtUtKXTuThXvQ10MaeQ+J90+C7AZfdGsPXba6r+K7ptz4pHV5+jm1vkpYcK
Oyhnme6qqCiRI9RLhmCZMY2UYyy7dXZQlFPAeLiYBPVWKSayzHBlUskHvx6ridtEU1++sEFwQj2f
i66eyNq0fSGx+emMEfxSLExt2IyRl+abhmRE3jvKCSR1rAwU6Z9Vi5VkPeem/DFgJobb+nmokK+w
Chxmh7144ngbraG12vnt6ZkA3e95RL1zr9zW5Q/ssuxsOI4Qn4Qbc77mIOYTQX3PcQqsRN7BnK0X
yXecTUpOHjQnqEeyYqjT79Dw4oIaDHD1I5ADv9E09PTnOMfRzhnLsxf7SDkKnJ/qjbGnOgM0W9lL
aZ6A7jCeleZ4iHWMPdxQ+uGaomSNbznRwOze1IyoaKEqS3OCzWR/RH61o410i1ErJImBSZiSsTNg
96H2nUTzcvg6JzOEJlA5hoyqcZYaZEcyoyZ47Ljaijk1vjswyb5KYRNjM86iC8NfwdnHdnzsH2Y8
hpIEl/wUdL8DSCuB0rjl4N4adzEZX6GrxnpoI290/DBNl53eAvrBAoJ6JMP4UmBvfJyiYjfArJwV
TTbEdg6ev+LIISYinAJv0Y6UsfzXE6mE1V46576Gk885QB0OPRTnv3l2yjCyM9b6EoOsEW9ugvZh
i1+nQTtgrfwFNyWQWAvtDgcDQhCdHxA1kbVDz+wmwqETQur4GE7QuY6bv+KPnWWUEklArNFZmFE8
kdDaJOWEExGt1Y1BKWHX6fQi4t+XZHkAfizhtg/AUE1gOZ5Y6FZ+kOlskbW27tdDKgUlR8hITwyG
6/9VW31kjMs93CW8ugV6Ld0x1DpiDnoshBcGa+GDaSEpdcca+5xowlQHR9BwLU9ToRrGek6BFosX
iev/mgvm99oekRCR19P3WFshQjxDSTDR8qJhOdJVzqsR+QuidcIMh3LFZTXTDQ3g9t8RurkokrGt
e1+4ivd+Jbsi3of3h+76LN5NNtL2EOGGjsfI3z+gB1hlPyDFqgubgHcuk+eAGeCkGok/s1LnRxQH
jgchEAKCEGamExiZvP2byJIC9iNxD+ZHOT8jzUFQabvRHk1GPq8xpBhTHRcjmAXF6DMFw8IYT52+
h8YZ/uwvZL8xcSL7a7L0XexW7zWuRSLhjBKHKAC3AvKG+r7HK31lD46QNfh4sR0Zl+PCwy1/ra3t
JRzGLREq9iB0K0/dHglvGEauutQm1rxEoOv13PNU4zz0tTAu1SlytYu0t5f9xdkXHnh4jt9itODI
YenQpprkufiEUCxwseX++Yja/PNHQYQku8BRED+wM9ReUbIJii6eCQlkXEo1RnKMV/btUTorYyZx
dHuMjYwz7vjdEHq6MqQtBs4XawI4eCTj1qgyERNGlFwtpDBz2Bwig5HRNoFNPIQ64k45J38GoOd8
Geg9+AfjfqfsMH3ks983ACZCQZLInhjxcEex3rgpWZTnaI7K0ZnrsJgmmCSUYz4IoOeYvBbRm2//
o4eimsW+hXeOYbQoLv+RiDxEPCDiAjsYubwJOghhEcVBlgg8X7tb0EWRCvDu2QKqEbYDC5aTvMXt
91KDmAycvTFB7IPdczGKpsFQPoFqDT6uvDWXCj0pUBu9xfD1kPi03hHWxNHDmQRje0n4VAeByxGW
ltzW2p5PcoIEia4Kct4l8+oLBzDFKd929tK/ahYMK3+IC3NPMMMQNRz+j8N21pwIULoZE/ZdJI+a
CHdHE+agWOZuEkMF3oiQ2BNYTq9nTq3POBLeU7gYSkw08DjkAXx9ZcwcEvgMqH/t38txyznOUhCW
mWSjQ1+gJhNa6mLRzYoFHQHigSltDEnD1eMZo3Ad1DeaHWApgIJRQQUpmhOi5Kafq4Z1B+BkOoCV
5uFBg9nMFPMVzB/erDaIkcoK2ADVBoqMC3xn2jshPu+GNIJ4U7C06P/w+p2//kF9/8NDAjOQfI+W
Keh/KNFR1pErM6FSwjt9hBHV5kl4ISZiD7QVjG7ZkNnJKQe5BTkqE3zq5uZUWsGUZqaMvcSUttgk
P4epFVRnbocjhpJ0gmyqomCfp+KoDUkEotukUTBQRnG3VL8yOFS1RByzeK0Klx86hmQPnE1QAyi2
cFEEGaMZojwxbkDJDFWhH1o37RRsSlgJt9dQBsUi0J2gtD+8LOawr0CAeHreVPqVG1QCbaIvyVim
/IkBDkx/7tYcZ5GvhxHO6M8tdyYLu/0TggA0/xRayk+2oQnkYud7lFF34W9GsI4+Iu/LgSsqFMwt
EzdsHMgXWfLtJ+Q1H33UL8012A1EKJ6JiM91LrQzxbbZmg9n1riWp3+HmHc2QMbouA//e08o6lIR
ukFVwcQTjr2YvtOzs6YwlEEeCKCFiwKfhPj0tTEPcs407DR3zObfZAPav9mWUeDnVz92O7JhmXvQ
fALFw7+lDxcXc5iuQPrpeJsF3wWg139Fd0u3Lm9j+oz89yOfFQBfe66Vrm0KuFYIEeIhJFYQvydu
97QNcBnxsUw2xUL8L1sdXFHCPPHPU8i/NunzCMLEo4pEZNZwP/s8FKyv4HTQLjOyEymKDVZlrAxj
9MHMGiYy1g8yuA2BhiJEUCxBEGRxyxCGSEvNLFRCdRP0LrqEf8lr9LpH6GggbP6S2XctNvCHsZLA
2CCZyq8R5mHWiZssuYIlMZAGn46v/YwXBByeEY7A6B18TqDUg2bL/O6Iy8SqXEd38ud3qHuEEIqL
l3jMOko4oUeaWT1fQk+LHIAsLyg4LAgByNad7eJ+1f52OwYlgPfc4z5XAk4Hl58AED47ZrfGNshm
3CtPVBTaXpUnoT5PoC3JI/j3T9U16zloDSnTTuVh9R3ZtBJr4gYUAqClsfCs+kouNeR9xIPRt1Ac
sRifPyDs/FxQheqRXZUbLyCEs00Ht/XXgf4TQ/lhMrZD7U7KJv6nHQYYFqP3UciHA238ucBQbsg/
WQOux4IoHA/kCykBg3IGnJ3OYjHQIBFkmxxAu0EDQa0fuHqS9HgTg7bba/VlNH/Z6k4+gmE85tnB
UeSfECF03f05vE6lPaafuZrxXMGfru9ksSIx165mRrcNtJmmUx+k+soyDa/+9Gu7bl2LwWKWo6o1
9Flf9oe3T4VM3LGqFR5bnaFYqzjX9k0TrqM62r5jf8YM7AG48hLTP7yzxAeIFbx8DFHHTsoK/xbG
tzP7UaSYYSB3HWmnhNJ1AN0VuWjBXodlpNgoh+YDAgiOllBjmSkMMNCCpIec7Yz/mUvLN+yEzwOq
ujU3OTeep8yghxO8rsxApgako/Kx0HTNyL7d4Vp54iWIaFAx7nt37JLMFzJzYtblzH+mXpdEo8an
uda6adBIblLA1H/beBczaouro2/Hh0Zn/+pzNNUfX73opT0rRlbczD4B+kw9nRkR4TAVXumF+4HL
ryqaZ1jQ+gqs/x0Hil46lXQvVElahPoZxBz3tjL+FAg2UjISXvk0DW23B1IsYij1joO1UrNUwn5i
GphjZaQqpi9Plz9jKQu9WHNr7TXqumKsBAzEMnkpRekmKdrlK8+mgRlue6XEpBUuFpZlIBE3Mptb
KZqygwUvZydFyV125PDHKvbPp7xs43yj2ch9entcJp+NXKWeobf/cnP7ysr15+l7kU1hX8N5KCdO
hdIpamDnFeO6BikL8yMGnJHv6QgSM1DhlzkpjHQYRwxEqo0c1ExsgAhCDCXmL3Vdtdw0TMuUrW+h
8mvXHZYmL7eC7QQpIOWAsmDsj7EPi1/TyuYWAC+NtikTxeytjQ1gAZ1UkHhcZDPuXYVDUiKgOECr
uFFUYTaBCs0cgDm19vypzmJjmDE7DKprlY3V9+6FrQLeySgHnm+v8D0H/X3PZlytNd2VjE0lo7Zj
0qRHt9Si70N5+WtgVfwa2VwIyx7zNBUaAPj+sUXWD7yNet0VTFoyOH4NNm71LuJWt7PfAPQza0HT
1V/9uU4g+bb3wsFM3F7ozV5O52m1tBw8aWERk0uZUfSv+yfFTnjpma82xuktQhBLRsntJqEfrJux
HJNhxoSjV9Dn0Jl/tGWNfMPMD2bwQE1TwzQRdVFCPZc1OMrPPv2PgaBEC93QPNbNKMt2fYkvOGAQ
29aHccOTDf1Vd5z4mE2zD+XLKN46r3lRzstgJlleDFocM1Hxr0WKLuReS9cn0oP+2oscT/1hWvLA
EPZ17WtUvqLhMA5X+Lj4I6c8x0fN4Yy1D1k/sdSH856Z1baguGgcfxAWG/0zeb0ZJGDhiKwxjqZR
sjUhIMU04cyMQ+VYZMucMCWzugkG+IsUomNXnXsdROtkmufydc2fv1p9tqSYmKtFK2+qKQ5ib+tW
JLsooDquToGDoUXvw5md90yv+tWLMtbibI+LpUYGM+PCrITW8BfX/xpzrAEGK8wBnj4GiRSl1b1D
7NfMTWWRYfccGkelwM4N06X2/EYCYuI4wxCrDYFKInx7X6dc6aZavgqDdSPkHcEqx0OOaSINQxKf
TNK9jXxR6yCrxZ4CpCArmW5+mv4TdH/M0iwhJc8Ym1n2oteEM646KyOZcuTiRBWo7spodz3LWZrI
yayMeb0KfExpwQdDSShKRxWxASbPWzWdxFiXvCdGxK5PJPjhhc0kHOkyWoYw456jtz2x5KVtI73C
la54vN7TLINOvEnCfUfq5msW9o/WlF18SZ9TC3dQPCbiYKEyKSheO1tdNPEy1b2+ZqemLAIZHdbs
MHVEy+GsdHvWpcvWvych7ycbNcVEenppNUsKUFPqxiJZZoRnVF5owmCo90l11GEz2mslP1f+2TYQ
xI0Nyn8/n9vZlrNIj8lyxCnvblW7D5uO1R1LZWs9x59sm8pzU560isvvcbl8lys0VxYmdqkJidrm
fLTvqr9TZQSHL5c5tpJPLWhwMNmKldkdIoKzyJ4JZ5L+l3QTHbcTrRt01aYOZ73ttdpYfbmpM6lp
rOu3mxueEK8RB1Z5FgOXut63ODhFf62Daop2BEvA5PSSVi2jQ9gQkwo/B03D+m/aKcDoGbVjeUtA
8NTjS16/i32l49dG+1GdcdhMirsDUZNQApPbQXVmLwl917hq91bZ/UTNMtF3AOl0IdXJQKHFBZDr
q2N4LDi/n6RwMvOlKi8CUt2JAvI+3+L60OKsEqD4SQcpbDfyT+Dq1qSVzaJshRV/6KyK3JWruZ+t
+RuMFV/Ap00KWL8Sg87o6FhTPl1EaXa3Se3pSz/En0uT3Tpr6rcTvzi8P/emnejSsfLnKeRSZ6n5
C8OCGl0cQ2dCIJPGhNUc4t9sG2ObbDh2ZgncDkOtYiNzDSLtGKp/EpayRkWwymfbOjOwuZzm1Ezg
ku8kPtQ2HZX+gbKNiKYewwsy2f9H0nktN44sW/SLEAFvXglH7+T1ghClFghHePv1s0oTt2+fnjYS
CBSqMnduYwQcfG0OUT1UcK1cAvKhGu3fwBJnI9NVXlB2NpBJrM/k+rVqL8R1kyeurQYJNde6jv8Z
Bi6VF1kLY7jRXaC1WB3jr7et1VDrtkm2ARGF927Ym3t06oVVmUy3Vz9P9SGvnk1ceSlbsg3lUe5s
cvtm2k93Lo5wtX25nGbaKDq38iy3L3fZS99JWseQc2E7IFDKNN9IdTfNwIFV5gCsEsbSh5V1bQmV
glGDPhe0Ir7MseBOrlEW3/f8Na1ZFyhj2fMy+fQwf1KG3xGMyGbttFtN2UfWEclmYhxnzCFhZecc
FC9G+6QwlcoHxV3ITIvPavWboVAd2e0nw6SBxRf44TsL1/Pw+pjmVRgnph0jn6tZMosawSXi9wjs
8p5/BjLaDumg2Gsuv17wIAo1qklVWXPzMzU05p2+8M7bdDve0G87aTs1FwUHUW1+KqudhpDrvkN8
SCOYqt/phyOdKuY0sKnq/spendU72dnnTEKV5duQdoZ8LeJNDdfBNLpwkA7LcixhbI/CIj95KrBe
oo5OGfAOMTgk/r7DdYRbUr02Nkt1ElFchF3EiHX1MGt39fztSNe5WAKnK4L+sYTy+J3CVnpIDDn1
tcawffwB48/5+EDUC6Lkh9Bkar+8NVKf+60Ehtjua6kImpnoY+2X/b59wCMxxSF8HXmn9IOZh5MD
ca0MLM6LmGMmt69Se8mpMutqxz6Q8g0eZ4HGx6SEy4C+fAjtjq/J/TAD52TSE7ZqvEgxO5qU7VUi
rzokvcRSA5h3V1VGzu5VNVPC/praoaXSBkD1tBH0ZFtmCRmDUgdyV/HYqfrOUN/m7hjTrbDITBsR
T2gM4XTfzcXrqHw+rKvMrKcqeQ8p7jqKVbO7acYVgAIBjgP4VE83Q34aU67uFCOwHbjy45S94H7q
6D8Fhm/cceYAtaNT/XW7rNdYfs1NrmZqAfpqVZbfzXrYDUp6USOLTDsFh4yYNHZudDoUP/eRJdpU
jPSk4GFmP81jeVmG6C0vCVsakBPe4/2swFNus+SY6/L3EHVPTssDLt/lYtzr6fCeDc6XYXU4mg9e
N3eHJuXZz2l31TQmPFO7p+PxjOjDSKYnPTe9gozojB5e7jGpheMmSz767OVPvjbxM9Amz07gAXjM
ugzWBHD7p2XjN4Ht/hdq8UhAsuHT0LJitkuS2V+W82gwd/EQhlOaU8TmPQlroTBZnnErw82ZKwxK
8vAsFyOzhkyjGhYIbzjb2vXebvAoXfD+QG8NP5AwLjVI6NLyMy4mxZb+hdSEvFsr0O3ZGoi2tQJ5
FpUFPjUgkLrzVBN3OQeE09EK9/qlB9gClFGZJPgdl0OKbe7hltJqW4LzSjZLM+DAa4ZwMX5klUYx
dO5+a3sE3jFNJHgc62jmXiKXnaHXdNQw2MZ7LXIZciWFsHFjT8T8HCt+bH1MQvy6YM7RIbu44RhB
8ZoCqTALOVqkIGMq9I0DnABW2U1XlL/F63xholL8ak/qcb6AXjcOgb+Y4RGAdkr3QOzo97OV8jMR
/kDP9ufKE78y5E5e0c3zCQkuhHdEzb4zfhTeasONb7iA/aDAA6u1frJbz4jQcPGXwxSATOAbWeDM
Bp1V/j7DWuL4QZ/H99CY9wnRX/LKNeoHbVOvEfVBaXoG11Y26sF4tn7Ma83kBFAfb6ros/iVL2Cx
cIxZMsXXginiVT5gCv8cHYpfM6yEsuAI3AlfpIH4352WTfox+4pn7cjH3BTER+jbB2FeFMTPuOhs
H2ey3MPmnOEUMR4bwqEnmOuCm5//jEfCIL/Sj/o6vjrveG/wVdlP1kRQ44iabzKUIwAEOAi9ksf2
dUDPqEOoIIw6O5aIQ+vf8ve+gZSls4oYYX0bTxmsGOYMBBKLXyEhBHxbcBV45SaIP+QRqQfuO3+d
igUaGI4BzF3V48RkAWyQPh7WA7wtIM3xl2eNUy9UHRFIxzuEVgZjcQxTe7d+5S3hN0D7lG8Qc8a2
8pXnUUJSehtTt02Z6PJW/MU/AbXj0MeAirAQJoL8FYguxIb9WSBSp46tm8E1Qeitr8jjLCkejuWt
QeMPp8pwDdh+H/pVvsKtvz2gEV7rHTNB4QjHXux8aCDDPzZjPZxyIMFbIOVQ9ggNe+nf8PwyRmrm
Vf6C2eE9tH4UbaUePeNZ2TxeYgjQkLpw61tB5K+4RL7XHdfBlwU4Bpo0V3IlCXFyCzjh4IIQWz7H
W/6vfEtufHvpuXpxRmEslh+qw3gjMpEV69qpyyesb6D0VP1EJ9ZYPv4zPka4LHgEvfw5xd2nlXor
n6YX/Y0ZqfNnCvd4AdCH8LOrXuRb/SbtAeEvtKe4+w3AWSAXqGG4PIqODzQH0NNuxKY9Xrg69e3x
WZ4aHBTgLEPoOpj8s8vwMugcNWy3Iu3UgS05imkO7wG6WTrCH+dDvUmo254UvuxnxR0kcQfq2JP8
hiYsv6SffD9+g7FA8/IQ3zd/4XJhcGiZz4fELZMfQ8oA3eWGzLRPSOFwbOKRIsm3MBlxR3Ej+Brd
vwGkdQDw4EYSGB8q/7j6GdXZirHFdV4XJwIyP9tTd20ZOn1OEJWIa0D4ZmHqjBsTPcQKR75VgZ/m
04S50sObEy95N9f6fn4mv41b+oZ1FE//aPwsZ/VIaPw1fpOPFsuluFl7Dx+QHQcBzsvghhwc7BM4
ijA9FneDSZZMTDBZZSueI+sFCWZLB7mpd9w0zL6gBLjLDzajjE4YnxQ74TjKfIRkYXLLUMNpmHQQ
AMlgOrnxhbQySLlNCmEtnkpxw41ljwSAY71Z4mY1PA7GKoAfTDQgM2/MW3GqXuyrHLksSrwUWSus
UrgTjxJpnk/rnixeTxQD1hFk0zCxZ6KauJHkzqqftGFLFE12HhdPY2SenqSNdm7XxrOJvkU7L7hW
inByKrvvfjuHy1PlUezpn3PIpoBbwnvzXn13H+oFaAE0+kwoJX/7nZ2DGyWhdXUJJd9MH+jA/xHh
i1keb2Lypmwwf706PwyYFIZXf69/cYugYnzwCnPjGZjWxHEKrQJ+fUS7D75srYqbfmWtaCTOoVEB
QbbXFWbf5i4jAKbxcBZdGNZic0doAoK8AraAb+h+120rDGgwIY+2LalY9gaoeUn3VsqQAfDkmGRr
fVmbHMtcrcTp5mOlzaZPqntENkYVELAG2PJo/Dr38W7vyApw/GQ6lNouNr0hClsTQz9fj7FHxzUp
igm7cEWM8x+rTcJlYiKTBYdZl+4oQcepBpq1xZcMg45HTWK8u0gsJ29RXZk0YWxVdJe6gcoEV5ah
wyd1K5qVjpN5V3QB6KTe3rh2swmU9z8bAO7ohvWY3eBTwI3GMILjLoB5wPaYujzFMyuOiXMrRu/6
J08P2tLEWWwxv3Sh8WLdTwXwyTwTxljCDI0T852nI9Ttg3fHCiN3tY78cyb13buDyLDdUphC0Q9Z
0XxDrsBjP/SsZ5gWf1ehky/6cKeP5K3c3Q+Mjs/jzvrA2JW0RCp4sYebR8YxbIVYa/qaiHiwvOIt
8pNbueNPxY66EwwBfsEuq/FNBMTDt3I8BDPQ+j/1Q7pnip66y1P2yyPFDmZvH+SLcrpbPhsMR4xY
cEzfxe3hKIfhMzU+Jq+Mlb6H9yEQaT1IuCELuMykz9hBsjyFq4KMxIhcufflm4xnCoYNzgLMgP0M
YkN04Djs3jkezcN9T7PjrKfzdALb2HI3liet9w2P1xR2F0Wj4I+jByW13SF21sPwMAFglYAffacL
xcier8tNFlaTfmP58/A6cTTawUBVvIiw0ozWsToZAt1SfB4NqHMrsyDX2PE/2MoRMaFuLNxS9nNT
lLOQwpX9TGHgPCFI/GUEDlmn/Squ6Tv6FlwhGPqAgcOG6i/ZjgENhuYb5z0N9SuMuB0yMAALHBTP
CoarIw/yp8696Es7s7r4hDAAbz/QbRsdhFBsTxXGK5GIhGAjN9BlQMk9yZ/cmObbgTHDKsQ56Xn4
wITzg09LJSFfxE5ievMF809WJj/g3zCR555V36RCPL7nKw4KFH7UA1bnkmCb9m4xsz9uKT0tLO71
QOZgxwX0g62F/ZMLhRtMuap4WEMypU9QE1I1PlFsI4DllwSM28WOf8hFoOmDPQ3XjGgyOgTDZYvh
GX6zmMUn/pCC+E1MEN+ZterAPHCcPu1PuPEztIx3FgD4II1S0B9wWrTWYyhYvfcnbSe/MASjV0P7
cOGn5in9tnYOwWj1BcLfc/UT/eKdReBEW7skguBkwUALSx1DgsvTYd0UtPIa4KZnsWXbOl3Pk48B
FNzL1vGow7NlA45DcitdgFhDfx+YEp0o4Cn2O+Ja7uL9JZFVfayhzvGfmAurUHATvyFcDM5d7uPt
WsKOUZg4+/dhrToQ69aOtCHkHc9TTmUozfjp42iZf4yf0RZDkKATWcQ17IhfHH9wn8b4G+7S5AiV
LwK5GQByDPgFnc892qQR05OtqgUjiLgWFPlm+hvLSfMTEQyLs8lkf5JeLGej9URLHEiVBOXJ5WBK
vAVSQbQ/KdY2y0JN34zpORk3trQ2CG/tiafxesIz5KAz/VQKszqIraPU79QlJGnmjsrPorUh4YDp
7KlZzlUfPoDRI9iNa766jZtGQYomu8A66YLMEgBFNYS2vI6UEN+MqTwxx4aqUMRABh67+STTNAV2
TAUArW0tV8HYe4rsjXFA5hvcQuI8+HhMsoQPGtDb/PRg0PRK9KKBAMEM7t0GCXREZ9j5GmNbx5/M
UJM9ywmcJFiMcBw3mXGU7f1ghBFTJAoBbXe3TkZ2UppQwwvQZJDMMNxlJLWYIb5PihlaIBXL3lCO
93FrkpFFfH0b8g8LMJV+IXIK0ok9fOiOfNJLDAbv2emek8v9UBW8rin36xrzBzgScsknHBvgQOxE
+DAd7hcrzRigsReMme9eWzMhb7A4nR4ntVZe2qF/l/XmmBnWmwF/2yFTqsS2kWnUR2pne7lV1ga4
uhx1P01t7Bmey4JeXm5xyHxDUVC6GrFq/QFmAj/oyKFuoC6yqHRg779CHefMfKAhu81iyA5XnIGk
oKW/Ycslv4wvEgcIEjmI4ELuU2KXukZ2gEMKFlHZhayCC38m4g/osy6Pp/aAaoQxpS8o5yzVp+pn
OBef/FcxIcFxDfIMURzO1wSobBw6NGaYh2KVYVV4r+SyddKM8n2prJuV909R327itnodcdo1H8i5
QPRB9ptkOj4q++hYPdSdJig/tQcYVn7KgBp0idyg6Evnbejg9xfsi1N3DxzS6TVbfi0l5ReXYa3/
p/RVtxrq5FcrT0OuEkg4XKRaebaz3aIpmyiSKOXkfd0/d9L9Wb4774kBfk6hX7J7WQvnuQxHlrLY
Sr+U/ukORf5hYO9N/waWYFrn6CFjzkfxkuV+jR/HIvDCqNoYeeVXOiF3DyOI23LHU9zZ8LeH6KJP
lq9kHD7dGLSp5MtgJlNuM20FZl5An/XerZhUSORzYiUFgxsCrYnLKPCNxriCqQnQ4iOGjSFeLlKE
MoYDdTsFIzKolj1JZSOqYcA8Rj1UEs4sGBEPiHeDvinJsLVxqpvb3u9TbdMpRMHMWuCoKciKc44S
xvGobyTOI2mRmCrSak8GlSOEbNqGVCWBTMNaXIH1KpgWAAeK8QjiCMP/lDgFqXIXYtmzCX51AVHZ
3Gg4bqVFhEFxyw7QBsl9oX6Mgkpu/Ic6INHt3G5uQ8ds/ApfuJQXuxiCBva7glJt6ZW3uiDRoL6H
3aR43CJv7K5RAjhpW+QelyQVMe6DD13i+ZY49iY1xtD+6FEDL8rXLDXHJNc2KQeiRo2zPD6rZVon
EGPSKV4v/bLuYkhDyW+nI/4G0UxKPNjnRAorxcE8jdxmNUL7BBmBHOlqIUaagKAci6Y4ZjxYfVft
vhyeFhPjN6it8k0n/q/ZwmBpsGvQIwz762CazlbMe7YcHhzqXUWGrN1+puNYBIm04B6NVkCrT6Mt
EGa4K7xGfNOhWehkjNUd6G6Rs21PDpTI5uCwy3ATuc/nuZeg7hTeYwzVGPFbEnPKO/VyzjLC1hxG
wiWOAwLw7uiOVOmBO7ZGw9byWub3dSSaJH0Oapy9ulhIImQyxisr21sPRBU97OPE2j/QTel486Xt
fZPXHCQ2ez/C2n68JjSYz1JvM6NSCOkdcHdtyffCvkqpwzYLK11hOF+FjfDBwzfNvFPtOLYXdRiQ
U5v3WCmzu9yX13LEGlI1fEXv1wOHcsZ/F/QlM7WdyTnR1BSZuO5P+T6ZofN2nVcTk5spaLl5RUy9
9aX0pVWZdxPlLSnQ0ZJpk9Z+TSM0Q+RtofBBZTTiZCPVOI8wf8+EnaT+rMXSqoefK99rpk6owtqn
AvHHkBtezPhqxinSHKpNPEJL7MDuy9izOUMJHawxo2smIL0SrSzs6f5OuKZUk3WKIk+iH7Huriks
psbjjEJdYz7RR0eFPbwsf1VkQHWXuLDUnKn0JtK+8sel17b36qRZJz1+rmgtisebJL0UxMCBHQ/j
0RrIrYVEZ9HHTnfcd/YqjgU83FHIbdiYnA4f+MtjEnHLx9guw3w8JtNHNB0eKRq2jiKZZAsTC/9Y
UoO6WhiQulLzlsnIu9TPmc7C6KnJPRaFA9agSghFF3oKA3opybUF6ueHBgrByBORwIYxVXMPxfF+
D+18Te3RsWqLIG8uDBxmpo3KB8PpWBJ9VgamXZCtrIQG+HjLuB41AJiZI7pHRQpGPbDl0LBPKSrQ
lrIovNub6BP0Cz4n2HqrHCLcEqKjZG/iKyfpiGPLnziR+CrD2eCxKROSFIU94TbgtaBoGfKsHgLD
daIunKJDjQniHETpFqlCYe4gy0bZ1gY5LD8ae0M5xsXK8wlvfJph+XGm+IXgNOjfAtGjH0bF0dyg
kcqPHZMK5B2gqAy1JrigSFtjn3TPuQnMSJTPhP8hMCLSHEJGQ84iMWwPyiyXKvX+5xcPixUCNq1M
tq63w6n6uGMd8syZjZc7vvIUtxiXMWdi2tQY/p3mmIUVkeUDYVKQHBYoiObr+MnC7q+M6yC+5YLC
y4ge5+mKEEUEfjvey+GHdlr/4mEpbMOgGO+GLfx6+UewphRiiU9IiNor2g6IPjyUT2vHldHVA6oA
u8Le3KPUIw4O0jQLZUEivYKBh7iNUSfEooZZqAsvMib1LxEWrn9ezBNDexFqTU0L8U9+0QX50eBR
/nSoSqjZaHUm4ZUHYwxdvvSGmFIDxLskdH0bQ2jd+s+aHJ5WfL2yJDUloEdD+jB/sW9QJHfP6FCb
c7LjYlCfpgpiU0JAYaMxjhUfHDt9dmYSvlXcmRmYcDdrdPAIWHThxFp2gf5VnQjy/CHObJw8xI1V
4pPpLSSurUd+Gc2HXHN/ZeZMbBjUuzNubC5iOhxD8Qmz7mGWb3qYftqWaFl8Oucd1S+MWNhzWRlS
FZcZ3oYcdwwsXRYLM00CyRg3VO8Y1mY29EyPBlb5xrWWfDYIzw87ZCqA4E1lUplDrNmBvPCO0O1N
7bYwdtG8oW9hJvIYwHFg3wWMvFKV7WdbZutYXpvZJipuSbW/k+Kt4jZERYFGjP2eIsyzoNhRGv9r
i1txx6mRvdo0jrp5xm0hGtblvMXqKy83JH831cYe/cVZpyPHwTvESbgOS7VZxgBD+B70L/Mb1Wer
XUCaNY9RyYKEijgTtoVs7USHrt0ICBupqiC4Cg5i0/lcX9OtY5qafL2ohD/SyJN4uCKwLm8JNw4Y
nWmURnfIMl6Mruoe4rna3Xl6IgR2AcZZfOb6Lf7uy4pNav6zdjixJvDOsb+oQvlNKlvpreEPUb+Q
D0EKMSUFhJ2U0N2gqWgZkWCt2NaEYl7ClepQkBZeupXktqhlKo8qDAYpxCkC0AlJ76wtLwscVM5D
JOaj4dnqDp97incVsjPvoehJzyATIgAK8+af9ovpAmc+hivM7HOhGaM2Q6dC80dLjCc/I1/eKjKI
RGJj5DNOZFw0MsGA9B7Bg+O9h46DbQEBiwJDVWCv8n5ZQviQzT4KJYZMbCxDT4W0Y89hox1JbFHY
drZEkEIMlomsA7/D1WXV/oEEdJvIGllfDFJhrTuAcjA6X+jYwVzzMhBk9t5TSw8pcIMS9geRDy8P
Ezr2QwAJC5VY9yE/UL7jG72arJAQygGmAXRiQqhysfwsVRwFNHUY0ej/ZtgFvQfZNbtAwsV41iYp
ijMR41oseVk5HJcMbCkf2CW4tdQ9+he7OttRd3p8tI5rY1SJjUXjsnXR+8V5SOcYZUL+KrhIOaW0
UPZDlsXhoY83M5PpwcupJ4A9hhU0NFi6ZLe9oMJNLgunHj5+B+u2MB2AhXxTnh8fKlQpYSRLRvLR
2NMvOTe6KriTXeVxTgomceSpuodjXQ1tH9cZQGxGJoqPby4TUnYzwhG4QELk2I4KssRpQm2fsHvl
jXU5kyaBnqAKutov+fW4SQNKqdrwpOJ9GoJovKzuBBimJ1GzDGujB599xnaBTuYhjORE95ZMbq8G
aDof2XOd+SnuKEiBCRUm9gt5orLj3+ofdxkrkVHETQnnFPS7sgr5rZuWmbioZ6V+1vLPTDlkbbBE
B6RzTvGxzOd79Vw9PnT27GT+rLO3DMQTwnDzLLgCPSrJKN0M5vedNBFzV4GUZTyyyiAE23mx43ey
IYf4jGnknYawJsHJeanMn1i/cB3SqRcSlPbHodZk5Cxop4Pz3UZkbg8uxsyCjpQGtQZNZQd8C8iH
YbZF5KsRsCVA7mHvpuZjsNq1B+bomIcTm+A4ofpFr2vxtks+9Qe5efcavjlkwwoVN2+/0fmWw5Bt
KQ59JSNXSzgguxojDdN4SuWI+GG4UiVNkSVZe10IFoUhiAGXeN7WYx7WOaNmpBqTRRADtRYjAjV+
6+ol0KVfs7xlOQU0rpEGVCLArQabVL76lAkVj0M5fxkgEAAWqkJ+UkIgXJsabovKNo/ZPxGvtc5r
xUAgTb0CSyF5QTP/GwGJSA4mXQM0nI4JJYawNvHMHJ4xtZ6ncnLPWEX0iBjijUaSju0wu/ksutFv
Y2bH/H9iYSMvvzh2gvZqJq7TxPexwHCUoX6NFS01kZzBVcdUpgP1UGzCGiYizxjjTupzFDme05+N
9H3WMV296yA5Jg3NlwMWgBFXfjPAJU0NOcRjUySvM/xPPYw0YmjLZ52TMm5hPcMB1ZOjrfyIr67L
BFCBp8/JZ5/fHB3edElmFnRs5aXiSEqmUAfuxRny4VWOl4Tms0Wa/eKlOC086A7R5vuTRcRMkIR3
lh6WzoZr/2BCPU8hDaP8UeL6oARkTrTaqvzGKdqoA35ZS2ENYE5i3ODDyOKlxUWb0QoaoUnQ5Pm3
y5pXG6F/RZ+NDwwzbUt4maOJp63BMKWj2kGdxRyPLL4yvvT1kp6WBioQOmoqj9gf7q4BiwAtBxWi
A/KzyhjXQs+0sNd1VQdjGF9F/2tutcFv2e/obOGH37fqvO/izTRdqoO+a/+GnkPmq6q/sFe8LP+M
mmPNu09rhR0Ub18y6ZimYUGc7WYnKOg/MAY/JXTDKmbpGHi59g3SWI6dAd0a1uTUm5Qigzs/08bG
CXjDKkF181UPLhSwF4XTbisJNBYvptXgK5hZlkgJ+Eo+M8Dsx+aIwkGg9BVQB2hGXyW2jFivXFOO
lzsWLKGRhdFNNk9W5Vazn1AoYgQzrh4zAAaO1BXKWBBGsqXmNfHj9yYYTM8gjDXbJuj0kExinA90
i+BfVL7iiy4HiWpAcIY5MDZDgRX5KZU3EbkvBikFgYWemoKqRU3gcp9TRlfUXdnapFSn+mIk06xb
Bw34qoy2tX7FsrSWgoGieEDWexeV0KEgiUmQx8IYtnQbtDCGNPHpIzrIQKsQ0qBuppKjMTnmGJk1
rwqtxkyVzfemiXBV1Yv1fUk6bhvMFD7Ae4+ws102gf7jcYP5aLIaWcC47FIf9x42rn+W4PTCMUNZ
BpMF4yVP/5G1lbKsNGC7xMN2HIcm0+C1dG04DpnfverE3KMZEHUpQuJVqTHzOk6L7xAAqz2b2QtP
OJ+86uFjT3WXfE0Jy/rSgHPzNgO9+6BhzrmN1iqoP44JqMlgQTUb09rEccits0GsZkwHtgpaOOIv
4jA+ZwIt2pjsFTCRIDAgkTH8gQDkR9hLW25/cfcjCD+MSn4dGGbMmc4Ouj+acAspiZdBYSBeG3sd
ewN9LEJ3xxgxuT4ygFpfQffYBs39oMHe2heoaMCRYVnyL486hsqQjDR/MSgPWRiBAsrWuYynLcOD
4igaOvTJkh85IfRvLmpGR4ViglzkPLAY69Eg5vAefZ6X/l4R9XsHUMAL33vMUP+DivUDjpMQtRRk
OmNetyNmEaXuR8Y8phCPwvrkHa4dUCG6eAowL6HjY92yO2Gly1+dAw0l5peZu0rhK2iiWbxfUuHz
VTEVUT86a7XntxO2gW4/1s/2qdb2c/nBCtYI6FI9vkJu7ix0RUzxiMgtd/mxauG+UVVss7sv2y/3
qwTDkUALtCirFhCs2PdTqIIpMsxjL0xOAAi5EZobvh7/UE+uqRn0mFgiDmAi50CW8EsiQ0gZ5TlB
NwI5Kdj9t2DbPLwpWxvdNeZ7oaeD6pWD0hOETFm3Mp+xr6iEnReqqvQJVxD5AEys6Guo6nj0wzg0
1phm4QFMEQU0bKFtmlzRNCm3+JN+zohcKuvlhqOUjLMP43mPgAGKpqbaSorf4v0jrXv2qy5AFtiz
Cr869JUnZrh3gKstEff4eWTzC+eJ5Kw1NKmIChA3bfWU9S3iDug77a9hjwiHuPkV/8d3pkavL+M/
TKOgNT7H2/6SfoPAI37Q78i3sEb5VV+pdCBasIZg28Dchsn1z/yHUop6ElpXf6XJjdCPiTBfFDw9
s9nRb5hI82ukFLyCk6jK8CVjxnqIziRyKCWcUt6/rTbvSI1gTIGCw4Z7rhzE7PC4OLw2YrZYHmkP
yuvUC96o1HiJTNMyIb9s3Hj3gJxHBZMHtD+ps47wQRFp66LXhneGbFtY/GB1bGMXWRynPV0q96W2
AoXcbOu9ZK5EJtIgvh8aCiwCfuYjhXRK6YOPTnXuhdMToE5E3ZX4JWyvUNYQ7K9QgtliiLC8LTdc
mTRp1yQBj0jZQerHPjRzac8JN94K5xnYOkT+clxyKMfwJvFRLg4TWtcdKz/pPPVcRusH5zB/mNKM
rLrI7bQ1aQA7dZPpq/Tk4MmwmfDF4QQ+aDsqWV33tHJdpOQurKKz+vjiHeSsRg124DyuD030t9Ax
tedAZNJxEBXE7EkMNHgroYPlnnJpmbKbvOMr86mHj4Z99J8Pnv5RHlJmlEfr2pTYQJvgfhBwKgSE
rOyLBCPmq9w2EgZOKhmi6PSbkDVrjqtZBwbEu5jqzOch6wy79x1O4OKZl2s+gHMcyLw44DTH/6ZP
hra+P3F/uDOkYChMBWe3pxhsXA0VMM0bwRof7P8RKhodOoDwo6RjwMsXD6mf7meSYQkj3KYxjm3R
LVfMIGht2PfZ/ZsT8IhCR4MvURkaMU0bxLkj/hws4gUrpsR7nPV6x5fAtTWBN4jrAWvmIpOhIFs7
472E0cjgFJADZtyyj/ItVTQYHu6+XEZzsr9A4jH1wKJYn4Al8YMnk2MzEX2yc1Q+lg9HJLpYp5mk
71c6dZ1govgLrx1qVtJRuD5iGLQwPQ+Q75hToBkFxAPSMC9QfFNhMJK91jDsDJguqAsR3mIy+gjR
f0ATIUpu5PXFl4IbTD9mrBlY6f8KjHiJldhqvAb8/Iadjj2u6wN60KT9vQPdMzeU13hnY4gRVT/l
q3mhrZ5IgMKMH74stwOEh2EjoWulL/Ji5CvvNdtHdmlDVIEsbDyZGBgim6PDB7MCNsu2qUpgtbZ+
nJCXT3vnqG4oO3EIZVlkLwNeOscJg5xDOa5IXdw0uzzapT23gm8J94V0tKMEGLVLDpbAeXmeu4j5
yjG+qGVgR1fI9wvsSt56l+XNH1FnJofkRdbPaK+qHQWxvY+W3TRDb3FzcouDDgOldyVnFIJgEvEn
+jF66ev0WJPQreOGTqlrboyrkjzzraXZSw58UevI252mAVgGG3OHSLwgas51DjIn4hoZBRWbCVuF
WAUkaBYoQujkfjd7JiPvv9QTFF4NTAHZrRmMrXnxZCxcdsDV9YU0BdB85bm9tlh2Tyt0xtWabULD
GTDKjtq6ftF2vFlMUthCJ4xBog3S89ZNn8iRmVDAfzJUw76zLkOkIdfyQkg48/e3R7lxjh3CzplT
H88SvAuZaCLpkngVQvpeREnC1jEWHqCyLpxFeSMzABqG6eJkYNtT8RE9JBf7DNoFEsG/4E+MtcaE
YxKHyWzCUQ6mNwkzyipAO4nqRExJMdXCoLJEqrAqRl94bVH6/omLafa1N4AduA3IB6Ae1EynyST/
IlFBDF2BM1rXYc6Oz9aN4xz2xW3CjLd6BhfRoHvuF82Ltiozf3wHVfpiDsQVkidONwihpLM5wq2k
BXK+0K2Or8W1ZSAp0C5wVhe3HIg3mFXBEgWNNm0XMAnsCUU2Uw35SycSieCbcYWelJUsG14jCxkw
d4nPb+Jtnx852tATc4Kj0yGfkRZquvWTK711TMfBJ3jzGQjf14Cz4jmSB2R4ULbQ3YHyzp8t0j8C
j3DcYIuWfZGvwSZDz/HNQwR84WDmnk1vHd59uGPy93BihDGACUX33Hz0f+yO9chFNGEne4gmwM5h
1WIMpBq4RYNOAVOBkgpSC4IpiCMQSAhFgzsOlFq0ASxzwERYs/ovCDF8cbYpDjzI1+DjnKkEiOEo
wPbJ7/Azp+6M2RiUNzR/yAWbZ8BezWFqS2R78yMgmztbqMslYYrYhAin2dBLwwOk0nDQwYeLs4Gk
SdUXNw06LZRmERbkdTtKHKohVlx5UDAK5xYPvobbuLGeraPydj/xwlnH7NDs7HN9uFtbAKAB2Xq9
TWWPdSuI6fzUHoYGNzFXeYOckfcr+180ufW22N7Rv5/pskVyDkXYOK4fYwDU1SAjXULxGB+rZ5Yu
y43ipTqbgKMYpQOCA+krnQ91Ksf1QJDquTHiKZA7OHojkUWsN5u6318wAgAT5P7+ZbowrGKkBDkf
rBKKFhMx0tvumjtuSaOZWoa1HkFuBTX4afnhL7RbqEIMXITxC9KBP9ozXtkPEtZan/i6mrRaHBAw
JAHPSRC2IaYWCHyX+PUVSoj+D3gWaVh/Vb/4Q9QdUCGAeBhojS/yC/NvOxSGNdSzixsJ1wYur3yN
PiGh2QfBl/7CiZAfvDpMPqgdeTU5dLTv/hfBRbLqX3u8k754y0q8YGGxQqBGbI9+Zq18U24hDx1I
YBxfcS0ARxyFdT4HK2Wn/Y9TovwsP5uP6FUothHq88ig/Z6cCOarzwJJLrGvDAHOeRz6zrXZVTuE
RUAZC70cm3v3Jl1x09AoRqBhphwcAllgZFsKa+myCigt63+SSHZb30VcCxr3afGkY32gTsmdD0gd
ceZzaiA55qSSrrmB3aGVioUoRTv2owr29U4cM8jsWSnYi8SUoV6hACuia3JTahmcKodgltYUqSRG
UZcDEEycs5Q3GF8Dr2iPtQ3Tl5ILW0I8cP/RrIKKjAAV+M/urhwjBqzvEx+qzoIZi9tNT7EEiH6J
zhqCe8zEQUdGn0KoOLCnQBPA/ZLXn3eJ90MFkce+likmpwysA/bef/0nZbjwcP7H/IYhFuUDslLK
UxZrIWC+5Vl+5bhmaxT7Ik2rLTJX0wGavgWX6nfc2gckmapQwV/VV2B4VPPwzeAH47H1nZ5Nhm5o
TVAIJCRIUGT47YV9SGRFvIpkhQWH9vZV3SZHRl3tUSYfAdNJ4x0fhLMYqXFOftj/uBJxIFz0L8Qk
PzhaooIFZ7Pd+AEcwRgBZREbNjby+Luxxeeu8c3u5HxzIThdsa2jLDG+bbay2dfecaIxIdCx6QmX
Enf4BqmHdQtNkoZnRgVCROEn2XQEo11YgACZefcU58fB/ESHN6Arrf2s3nMOlpe7gV0aT8Sj/+J4
73EMRbsp/EMZruEXQC0PNYVHglPVPwCt5mn+7M7mL2vcwIOOxeGEjCbYAIbn8QoMTv+EcJ3PXn1g
v4tWWuRQ/MfSfS23kSRRAP0iRMCbV6C74S1BUuQLghApeO/x9XuKs7GzmpFEgkB3dVXmzWtY5bIQ
WYvJNP02D/CJ10pUKZabYDnq2dRskEyiCPfIZFbtlSlidYFkgmHkCDnVdmLebH22KeA651PHBOr8
S/kaw98MXmy/uEaft1H5zVGSEc6bBnjBi5ViH3457Wq+V6FwfPHhNqRFnENNJ38nfRrA8pebVNZN
Fmvm61B7m2kKWRZbzbbEOk4XLXnuxdDAIWbLP5/qYfvd10JBYJ9vrP9aic47cx4JZt3HXGpEdjVQ
F4ZSEccJTkg7akfMVE/D26ei5/G5/1i0JbRClh6cCSkXJ9Y1j89pat/ykaTa6T11kbcfTueFqRLF
6br5zO87RmfzffOyisNMygnsVEGmxaZY1kKiI74lJcU5gJw8Ry0CGXH6hl0C0998asb4nNgP7Bhu
rsmWSZUQDw91Pip++AVeec81MxfGAbHn3zBg86MIvHsur2h6CWDzqp7ZJYub6Up0t0gC4BRnrw3b
SXkPYa/ZD3CCtEHemaoX1qBSrRjk6odUNwQlp7Z2zkax6O7fA+Q+ZQ6tqJtlk8msoTmGAXjyZVeW
VN2JZtDSd4pzaPKPR0jtYuXpEzjaffLF0EVoSLYhSsJgUEGTLbXV9Ip301+/xSw3lGeEachu7O7g
CSv4kUg6x3HNPhr3VKJqMNyCJ5iL5Ymy5nUuG6lCbGah8Xms6oZ3qfWY+Ty6TmXbPU/qecPgRa1Y
5prXxBlPs7jc1rHeT8/mRqdnbJepYyyY1qnDjDovTxPRRlmHpqOctenEMgUUWf4qMZb6HVZXjkp5
gtY6u2nUdmWeoFpY5ZtsR66EZ0xzJpxVFOs1ASyUVGFrd7tF884tiw6GIiztM9oUEsNAZ+yvwqiU
qS7I60jk0VQxOQLDfv9INqvWWVP2qCEqSISKZ28PqNt5zQbtLkKi/Hr4Z7zs21JPinkVVbwzAgPt
RIQPsMoJvo33X9uWYgR+G8dvgjrrqYwSIx3v3s2jg2gJ84b0JjN4KmiKnecAldwJvOGnB+x7w3je
/iXKWN/ryCOTWgkd9tc5KxXkpvDZmPW1WaNYLnrvSTdIBDGcOBgBb4Sk8mMmCKH1spRLgc99OSa5
S/WYpwK22dVS/euLDOTakrZABFoIa6plv2wyunIqz56wcsW1qjBry4AtxrLnWIHva93y5z46R6xL
upw5d0QJuSRV+TbLxAVm2rEuNSEkz2CvA4ayay+/g+3uSDTzrX38O8snQQ1KRbFPtw8FqFly/TAr
PWjft1XUd34Kll6BdtzuHtMmp3sV1nzOeML613xvFQRaviH9metzYz2GDHFMdMIPdfs47QCi+iA3
9Dx0Kv3dv0rf+TJwk942z4YqTBCOg6JOBehA6d//uBbmuaopBjDZYSayCUqM/i6sk+XgeWps1g1d
Q4q73BMzsfa8tzH+3Cbv8v0y1Mg/dkyy28i0xX8zH3RLWXYKZNJzozzf1FFQeUWSIFwOjeOKE2IK
uR3AsN3z61xsOmcmQ7MMTUeRPJZa84IBguC2Ws6Z+X5un/qWznbxcb5yuArmNjsEFaqN3WHB2+n9
BFO97L+eXATzzbSpXQUt6V4sVit7TRxUVKt+pMwpFjC6dUilGdrDpJ/afeSdoanDB0LT6jTh59pY
8ud4zPrPnLPXjU9deLdUajek7P2Z9gCAvHvoynYMbiuEizC7+667vSeX5zR//rrBiOYLHUMOrVQP
VfQgPBzPBYLVHQEj4sN6160IgOHelE01HisgKO+Rx7WLIpZcSyb2+15hAxu7MPNeOr+YbD4y13Zm
lYqzIh8fgXOw+5cxbJjo32ieJ8fkfrHXZB42Qj+eHeLhZMIf1Cqgk8oDH99TW07Tbj2fjdwzI90k
P4Bjz2eQXfZ513/phZDHjOKyvG9mlWFmmPFmriEn9EmVW4fVvbUzA1gXN81MheevmOPLWRr4qtJN
MQJMzdBcNMr7SXTKYjAD6CcnZuGrPMG2E9/ByWovbT41y1OSGtZnUjOlWlpFuWDvYvJdGJTNHdcp
MKDx32H+c5IysCvuGxPUG7TtYAM3ytHICgZACdKS7tun+xfukNjcDcZ00dDi+LGxEZ7W9ZV0JHRQ
1cD9+Ec9AgnCGLmlXvazzkFvmD2MVgXpOJQr5UefK7HV7uyurIZQurQifS5FeXFms/vUaV4/5plT
8+mn368cOFfgnZvD8apEGdxmyAshAZXir3KYrir+a3i6t0Q1bfFcTPXBzZUSFsBrCbR+zX/uVsk8
E9/S++rxKKDND1vIHpjfeiCIgx1WYaGvVs2ocYz0c4VbY0e19/iu5F4v66aiYRuY6f3DZrB56ng0
Jql9XDppu8ifC7e3ya6Tq4z3+eZi9VYyT1VnO7WzXG3xZR774THbfxSpAy7N1Owjpd5NbbG8b9ko
n+lA+i87sC114N2nKu+xAk/dyqWVPbQrM29Gzeqvn/XyLLg2ZIFu21bm1E3nXuCehYfk5ebpOrqK
/zqbiilyctlKrVg8Rfi3i91ev6/UcnEn+3P02L7fNowIr5nW8sDuDhy539x4e4/2QJlyESeyuGT/
QpCQPtbvhi15I4rHLZ7lJq3MZuKgzYn4HMyO5lFzQ28EnS2V5d1kPaue32ssJkayN8hH2k61FQ2/
/SPrdfOuvT8Wf/aFr92zdX1yu4LDrE4In3rLdMAnyu/7G9XL4eVE7JfODzMkfHfgf86g7GZ/WxB6
p2QCZScZrSzFxHSNor9H/d0u6intSnbROs0RIx2gGXOjjdyB/SlXO2NKlQB7s/X35Tk8QjbuG05q
Ow+nUqiS7qA4z8JED/OTgGKpjClyNLobB18v59ozt4wnc4bJSHlXw6qjaHBu1tSCevt/CMCGGSt8
wPFGN/LYf625Zpb0vSUbYil9SRZg3lTlM8O5bKOh2k3ebvsspZNGhOfa3j5SevzL3j6W195tQWp7
eS8r7ZhfRZXCrVvZL5rp8p/Z+e0aJsgfFXrtrbqrxEhqbsiYNaLLW8w7rQIrtfP1hA2Qqx+YWQRW
wS7NV21vO1Z57JY4KKdnkn1+5XY7/Ajx34ts6zHDmMuB2g6mQeZCKav/mUNcOn3jwlfnx48TAsk6
26sgih1VJnd9UCF1oytldHsovEltv11aqXkBI1o/XjzFV7PT09Ow9J7jRqdEIYLeMZA+4Pyw9pAU
kTJax2V7vEscrW7MiUTeLtz92U59cmLutJCivhMIgkedq14apagt867AEg3ywidu+/LoztqZaNF+
gCVL7ZB1ARmu5wQt7BN/k4APapd6JnrEasdavnVs3qMp1XMNo4vSLVuXetB8JszXTtUt27ZJ89pY
1OuWWRXaUpV0Hqt+Y24iMVuw9jpZR5+lpJQEqfqlDgiJtAdywNnQKlTm2pNZjNARhzBFJ48zHTYb
GVUInQvZjHCdeki6I8xtKQV+HReFrvUKBj574nXSy7fwyveGmVK93KQfibmRJLhaDN9yPvetK81e
nOU2KcOCN7VJk5FR61LHfKt5ayB77zilSrcE+B6fzZGMW2qzeKwtSsLVcIrWDN4b5Z/pWO35spUo
eGhRdrVRBZJFtf/klxgCKEWrRs/2Yjj5yAgYPLTG4avo9+pYgC7NIga99D4ZY/h6sZNyKPmRGnfz
mnWt/VHGNdgPMox6eeB5OzNBZyGyEuVY+Mh2cG4abv3Jx7QH1XXigIk3w/DebnXVh0RA0n5fSfY1
Ct91fqn6wwRJZnjxybL/Nhyay/WMSx+cetesnfF+qrPeM7nEqf6ROTQXnE6+VfpzbprPN5ki8vzl
9MJDtfB3xyW50FeGyqJ0OWJhAq9mB0757ticogU9hnSj0DTu7UmT/VAyujdSvXkf1Nh2jVbedrjd
2Lav2/7FmqGpsTPWx3ho2/4dtLMY3qtA+u6qtX65N8SkvjzfXbfWMjKOjIjxalPBwrV07F9k1NFk
sBjSI/tzME9MqjtwPRuLFrvKhjFle9GQRTJOx9mv43jyL5fcO7cvusY4l4QLcAWXNV0X+20oJll9
VtBr4+W3KG7RIZ1Mcxcv3k8tY8huRVjcZFj4Mx+sx+tmpb8cA9jUmSEQMFixZjomUMWf9KyGdBBj
c57eoDUuN/wjICQOTy3daQTg8S3fBlSAtu0HmKmtYa687ykqPGG59gp4GvrrbpYB67N5fiH9S0pt
vXuSez+8LqPTpzUXc7NhnXl7tUc11BRCURKISi45SERZiKTz/9H84zS6j5lBtPfJ4XM1vHUdB8jG
YS0fegqSRVvVP4ap771ncGf12XwiZF++PIm9dOy9MuA3mWSRLJKnPypHudGqPvpBMZddhbwoZHI1
HK8+f+AT89pU/mmxdhpm3hfc/apuZcQ/1M3jVlrl9BmheDQuZhAvFg00LcA2tV3deMdIG3kgWSZL
WSa4Nm61/46QjP03I+HkLteRC1SDSVob0agdtgRdTNWPs4nw7/Q4eNg9qqPwTetk+qxam/HY6qku
hmNtpvj1a3sWb2wVOCKJIWN9mfzcq2FlYdv7cUozL3eq5RqGmJbqNslUm4tW+Cufw7q9t4kDuuGd
kKR0yfaG22Tjp/Ba7UILeMPUQdn153Te98ALeIgqvTBhhYE3w9ecG882V9KmvTQx7op+ozir4/Av
GZ3AFS8ZT6FvyTg83/1D11+5KRmm7BmbIg1z8ogn9bBqHzEROtPL20gsnGf8zOfj2OT6Ud/3x7mI
iuAj7OiGLf5X6Oxa6e5VwuqkvsM+D0ttP9gO0CNqt5H0OhT37eA4mFLAhR2sOlq/nOoEEo3JIBnJ
Fu1XRjhUrpXLikMaiw6to+9Hz6ap83v44/1LYQrkqvX9ZZVpaWMjK+znB5kwHA6fbmI/0xA2bDcM
98TDHxEOWxo2Bmze1hgZKuaO1P+Zteb2YzAM/KpX6imNmA1cm8xOOaXaBdqTgQv4svrkAtEOgtjH
F5AhuJsrv6Ls23XAo7n8z8gDvqSnRE1IiCgm/26j1DvCU2c2KoboHkH3g+CJHDaPXYtDbU2ITbuc
c3U4LrfyP+G2mzDKz6mFS3Ce0tzhPETlD4uzv/ncdVO1VRe6yIk1Xn1u+zuDtrDDXepCbln8ruLf
kNEw7wwuvcHi1pQr8iN7+0N06d1Gy49nQPrRTqqXrlNa8V8l3/vdK9H8z0CKd7NYTz1j5so7nm8w
1z11Z/G6n5MnN0/mCVGCEUysYrHEYFig5hCV7Gwe7NvHNhwdvkizpSc2rf9vJeO9d+3fPrEHtQRz
a+em4TMoYru7TyPmxukHhGRzBUuzA3alw5opvHsnNbVBjGfsSLnFjxj9m7v1k/kM7+djE6/9cHRQ
01lTsntI5X6Odr1wvjm/QvBx+Nb0v01vn+qiaxT+cFh/udmTj431eNazGz9SA63wfCBJJ3i8wr4R
Rma/A8fNPZqNHvFsJLcUfAARuLXMAdVS35chpJ0EFFf9VDOvNNsmDpv8c3n9bhUX2uixKr4WAPOA
qayMNlNfDZXKgadbnXUr8bYx667Dg/yARLpYJVVwsp3OlQ6ZUKUGYtO5PUehiPbtGSaOA5ismJOM
Jx12+JymjXqtURPnhg0+J4EUB9wdtHnAW2i4gauz2EJaDAHzJvbxQQPxYxYcQS9BjTWdbKomtbu7
+HFHukbg5/Yx8IcE2BikLbpydN1qA8rLT3FuR/EDZ7XTZ6hSgLk+9uZzITrrMtpW+AGZF22/Kyy+
AgnctTgLwL1/V963heap9hznSROsA4u6iegwMdpedSphGG9sbt0H0+I1F0pPdkiXWv3sfvb9lbeO
GeOa2eK2AVsvKutsnItHVHkH9x5uJo621RMUeaUhs3593Wx4897YDfH5Xg7mAztZGALfOxgQ/1ST
0jZZbyLNyR0PZNvvzNgjYCQZhMEGgacfWO9sCPbdCrr5D9ZXDKfa5jqlDDFozZli9uMyEWcPXMKf
so6zxPghlsBkoGSPdiWZrpHRXeM99oigDvfmT/ZvZZga5gGQzuhoQtoaiU1CG5qup4Z9BP2DdH8N
iKzZwt3PfYzOxTUyWeKgxRW3axKlB4c8VifFkO4CLWHlPRTmCQoQg9NBhqEx7tSPu33yfBcQEo8m
s7XlH77y3fSrJgEVyEfrX348qlnI4bfq5meZpHrXnVhnTzXM22k41Lb4uIsCuXX3tqprs59Tww1G
tFtc5JqouPRHiWKnVMs2i98Iu4eSzz83OgtHXTnKfiDU7aL8AI8f8W/WLXeWAXsPD/pRbGX2XkfA
tP5qBSO3x9HOwnSSQUM+8kkvyTxyYVV5uEyQzbOLlDlCbmtFBjLM/084CDrTaq7nJaWS1u6jSvfI
27lZ6jkEzYcHVjXfoz7cpDhQF/XClX5HJEq151NvP1XT8HmYWbDqyDtumaGb+7ltHEVzSzxE+dZo
166tbL/8cm2lvkqvdN/DO3akkX/1zLQs8G9LveO2sflz+ZPul7YRFTRxdBd6X47uo+2/MmStdpXU
5vUm93r5O93c/dHkzxbVSbZGk4B4WC325c6gNXR8daW762Tqi65t9udcSZbepiX/ugqP9GoVz4bb
vjcNSTy8uhSrV28ftfGnPNhO7xzPw+Nu9uIu4/lvHWUZx1+hHZoCCq4TGoYkz8MP1cQhCM3x4Wzb
xDuWxDYpvYNSUP5KU0NhFfLn5jOjyqCIHuTUnWEDMpBwAw9790dbsnUVDz+TiD9nKzsud/Tbldfb
YN0u9Lb8xGPkMRyq2nxa/PYCqJq5HvB/4E5UuvdRNiz2VefcutfEre7fS24EalmZwuf9PrrWwKAt
S38ia6tZGK46+THjSUrJXnZwnNLpW0GWcAir9OKkNl3cnMm3ie25nJgImZekB+zsIqwUVua5BjYk
TGHfTr8En3NEN223M842aWNpOWGo34QTfP6yFGjoCu9c1rtHpjfheqQYmETsb/AqXowaGmaBjttZ
rfxRGK261Da8HUKEAUcdnvZldlRJYXqomQEDRKHq5xfymD/bp47J/VFdZswbbTmhhcNScKsUpFPf
uHyRv1u9NtbTXC/9klaWkdaZwv618l6X/zCvFbcPOLjL9UgnqXt1u8HhpXGoVj59eVpAOpSkX/i8
sTxhpSMzroOrGLnMlepc3F8HmXv+tTa67WbHK4/upbFtIzgJX/Ll7cUyunJoYPzTWd4iWPK+FB06
QBsOm4y1kYQSf3ltTeybg+z3vrEPMyhp8A1rZTlGQJ117Uo9GriIHiDH37Gbwl9pFgdYnIUaKvvo
2iAJEKzWCrWRmrNnVBrN2lrL0VnNAUwY599g6yoZVaqKJEAGJRVAdB9nortO4v69a9mM++HkS/Fv
v39vFYrYdysPxEWOgJjHP4ibCJ0zA43g4v5Uuz2+1mTbJCBBuxYOxMPnrmVWjthUeXeIOLc9b7Hz
J94pvHV6bQ+RzSGcrgFFOHSplE63RsGpMMWgUFzixTfvGj4kiKucENPo0M0ame3esGti5L1bXB5C
+ROiUj9bGWawi8QjpeIZXQeh2bo6qVyBBYTCnG7bnI1+85dYBVefWg3tOmwspTKyQuwu/jGn3P2E
Lm2ZXH7yt3ijB7o54wvt8H9RHt2s6ioUmdhXhqWUXRpCFq6Kw1Dn51+P/UoqylikqdiCa51bQgBC
C9Jd/SDboBmUPeQmg1/Fe8g30AI1NHYSsDlCNM3soB/37+PAb/1ED4sKo7v5vRq3Z/hx5h/H2lHx
SYTWI6dSPO96Cq18GIur7Fjtkk2Ec4KDGgzgInQwxivIBjrWL6VEaFLqpQhYgIy1nsmvTeEtFnDZ
kZHYuOAxMq/jTzb23jbVjXr1PnW7qEn9UOq/uGzWN2ERA44gbXQHR/C51MscSmT+xmWh/3RzABQi
j0ovqZd0KPPu0XoRXS3L9aD4hka2syoRrgEwCuFULzNdtYR8Leo+nUgcafEh1uQRYwM3JXi/7fBB
DWQm3WOgY9bRFIixIsxmHryKSu+LJr3wcjYuK7zAmyfdU0xoGWf65wQ6HhORvpaF1BJsrzjd9teV
kE2bL9VkQRkqxjeoRzcV4nGyytXqIxhSlaJJLTfAlEiEZdUmtco3zlmfXhpUPTxHOYleRoeFF9yk
vkj5v/ck/EQBWRSVA6rla9Agw4y20fobcymGJLAn33rSTr1r8/PUQ1HwzGj0DN/xOTyxbtS+OR+s
XGrZauFiL1Td+J/qLo3PPUr9nbXvHWV7ym8UXr6X89O3vJLOfOBpoINxCoacXcJvkn7V9nzgolPO
1c5/abjJGYYVmEPAYsqtsHL14HHGAznvr7qAGzoetgVZh9H6Zdmfv+jkwKxtVIeUugymq8hGF8LX
CSUBEAiigLshCyQQipyBlOD8Yj9KsJ3HT84xuSKf1Sei0Khzh/SAmDfKVM1Jf5lQYzuFHYFG97/9
eMjyRGwezX406EMlC4rRZKDsgFRkLMQAFaBEoGaEaJNlUvDWCUPUW4V2flfzaziUgYeqTmXP2Un0
ztRQraVxHyz74WRNf6BAeeo8psInu7hzI6u7U/46jTYNqj7m7S8BhWQ4tAsZwQ70u+Kz/eg6Z+Sb
pKKbd2/E6xzLxsIp+zfEwz6KR67t862T3SvBMqTXp8Om25EyQ/NpvulBabSP4/2krsNnutLYvjgH
V0pkXI7N0OQNBd5X28TQBbVfpOIQJkcpAXQj+4P3STfuARXPG4CAoptoRH/J8ao26WQ6FrMRr9gm
Dvkh56ZAL6I+tnpCQptpTm3j2BinXgDhJZAgwwBpYoh1ZLKZfDyh5RWKN+QlvrCRw9Ve4Awgpj9i
K/UJWGVUxgq6MXgsuCIwxvM1h7fTW/kfA6bS3wftM8l3fd/hhDE3Hzz/uZwSMJ028DCCvDt/KuET
bhoPGBhkgG6hhXNRe3TxrApTCLz7aS9Gv56GBYAdBA+eahCx+wO9BUrcdx0CjHj8uPaf4IIUWNvy
G3l+HkiEly87YiZZfkt6QhASzITdUwUTPuIt8OSIbB7+qjqpH8fSSXbpvodosOuV/pT/Xd5yCXrr
ajRrLwdw1B1OOy15tByH7jltMmAebBMKu49WuWeU5sACGkS37m9GT5FI1+QuSO73gAXIiQoTScXC
KB3izPQZlsgyCSefVbMMLJ9t//S6QB16193/PKfozgGiCVih1a+5QEnE8hS/Ux4wIgmYd+M5Redb
Jntb22vArxGGzJSsVVH1/VIj1w4YN1Dz8cPUA+b6d/+S/QmY+G107Bcakw92U1xHazIn2tpglG8C
w4+ybhJzTiEaln0ADZgr3X5QOJ/hmHRj8G+E2MYlzFr7NczIJ/EZ8x/pj+KYcPHYvn0cG4+Pq1Kn
O7Gz68KYwPlcM+/SjgEi6i1e1Y/EFJXEdqOE9KvX/twAnYofeQKy93QmWeDpxCWqgUysXanUlD3Y
qPYB5iiRXkL/SoTwEZodrRJ9wzwiHUZBV2rpFIivI1y8Wnqw1UXuHF0xkvisiTxOBvEcerR15eq9
G/JGJ1RTq1plVIyKncMfMsj5uuq/vQq4QBN2ULMAQGcxRqvL1ip6B7Phxj3k5DbFhyT26luppjUa
7+M0VwaGz1/ucFbdIxxn+WIrxDBfJKsf2UDATtLHoS2sBTJWHBUaWFYVVVDtYgUYxrP7EyuUH5QH
yuwDABEzF6PflqX5NLrVcUa/CGB7IwjK8+DYDqWJhr91w1izmdKLGqOwBPu8h3SjQLrsTQarV50K
cji5WfhxVg2PLJuprIjEMNVGPT2ADZSGUx3qwocPOHAopXfDc2NTFwM1XdG2XNO15XteN4DLF8qa
sJa09y5iOZr9ZD/Kg2P7qKSqnVtYlNge2LMBhNEmIGc1F51VpzA8/YXWxOH6k8t4cqQoaTY7YjaA
Oirm28eag3qAK/Se2uBZ9zgNkED6w2Brug95b/qtu4vvOTmAUirTZZKbknMtA3UPN/XRsyGamJW/
+M32KpweQPO5d/Jz+N/uNVGr/djHU5PIXVpz1bi9OhVaZDkQbSUbuKebeydZB04Zj3V/I7yG7jjA
zY9yhQI6Ages7V8C2FKa7lrOu2dz/tdteS0p6Di0AX78Fm8a6hoIfx8bx+OmZUqdiZyYIQcQXugu
SZHfZ3TXkG4Lep54AEq9jTXu0rgsLESLurLi4Dli9e2P4Frz/rH9+AjQ072mFXm4pJOXfJ8gtjbv
FftzUYNx+u8xfrYYIn1da+X+UXJhf9VZM32pljQgmucK1IAeDp+4tuvQ+XYm/fxfgbu1owJosBiX
hqRgtJSP5GZo0eVq2S/4IwZCUap79lb0kWjXujAM8cjSs9pALU7NUXbswLBktNUA+xphxLKGFN3T
uxYj0GZ2vPuTlckVnmpAn0xziFaKeUS1MAKE6DU6qTdYqZ2v/B0+pm2gBhUJDX2lV+gVt8lhlyAf
zhOffJx6IxQfFAc2lV8c2IUE59e8/ehEMhJ6tue/6z8d4LWlv9MDk5leomKmesAuCEDSqnNUeUYZ
5ZlCAf/YYBTWcviTVzss3/23PhG9Nlm0ru/7afhx5QGkONL9594FZsc6G8RGuBVCQg0GEqWXGuty
EODY+UJ82MpjUxn9Z8JA6gVzGfisrIJtJ3O5Mgimhx8v43PoiWEPXDgDtNeejHOjYse0u/bQJYeY
sYAIxJNvykf6z2MjtOEVZZpraL5hOzKfOwkr9wpXLc/2FG0a878Y9+ZvnoqrjUkvJhxQW6hIeYaJ
wrf6o4MNu4D6Q4AvUMkMWKKLcSn7Y2RUmK6hmigYPQfIrRWf2gQMhr4YMpBwHbx1uHaIofvNSZMZ
93OgRewSJjaA/hjThcZq+OgWGvM/ONU2x5avTlwZp9G1wdYo3OIK4Duoko+46L9nR3nw32sHOKzS
WwcE31rwwCCS/BLUa9jvY+zP8/umu801DN7Ddfas4NcyM/CYhKVYDKhiDTU17CiFXiUo3SiftWou
Z1i1czBxKcCDAVa1KVqPru9knLY9QaPSA5MNW1B+QAzOzLiWfrnWblqeLlTB0ySdAQW/vzs2yBWd
VcgDt6rhauC9uifBVVEZhuCDHjXIfoTpk/Lx/xttiLiEJVdgHynOId7dcerkAF7AZprgMUce34Mh
TXMNC8jP3nr+Sfy3jbADI3/UFOvda3z5OLegGQ64og0WCH6KJMhzsGjlcnVhx2NoIQ5sNfXmZGS3
RyrpUD/cg41izmO8ZDsar9ZSTH5xvS5WfljAyL3dyjNSzKRXsdIMOsqsIxyATCB3twbAxndkbbDt
mTheINWs97A5NdVFfqcDyu8H87HARxKiMu/jIARFMdr1VK29PZt6BaLfjlYhOBW1lY/SWk9M+aSk
zlHvTkl16FxNi5gI4XYb0zJxNtFID2gF9U2T+u2g7jOSIK9JIxBF92JTnNAg/48lF/J3dhUiOS9x
9t/K6zdS79rwSPV4SsUFzbPAj6d8BNKeKgAiT/lHSK2JIeHoa7JhEk3xW+tFff+Nvm9i+9h45mNu
OBXMfcWnB6eIfALpibebZDbK/Nl6emRfBJZg49z5XI73WFmZ7mJ0+AqE/xwSYu34Kyam62DGs33K
lavJgMY6y2xq92+0j0I9t28tPgvvlXflfyAw8TE61Q+YCQRjj9f7twlLOx3zO9UDGDKOcd+fUbl+
+QpjnJzDxntjxcZEVG+MIHCPDm+YhQwYgSpG4zswS/g9AY3IBn2izGtQjD9WkY5nNmtXRNOp55Aj
cecorg/FVEBBZuk3yGAt+IrQcqb+aoHDN8ElYBUUdWp93oC1+Yv1b5mWquWmJnARVBdLUWuQF5oU
KGxhqg36D8bLas2sz3KiLDYi6K8Mw7fqjR+DM49713qr8/BUp2wjWgO4kpHv5jOcxGGsoSErNSrv
N8oZbqMer5M28dTNe9Vu6d1pvYLj2rdw9ZPKuxWVMSq7+2brzCIUZlg79MCX4jUZKDuzcR0NIsOV
TL8RfwPaeJnNBxjhO4kQkhNwRuEOiBk4xeP1gIDjGqF+JdrvYxSGbyFtGWUy3A6dw4fZ2kfgkGDw
dMKr+V/HVPSLjrtUI6DWeuHPiKc/NMLMn38FRMCLuyl6tWMHe1qM8uZrOZjcInfB5HRSvfk5OEt8
4k6iVoNSY4ipC2FMaD00MXo2HQ1WnEU7RhvWOyWZRG8IKvPwLLRpy3GlX6xnRWezQ+rteuuP8ttB
DPP6Ix1zFLt/L0CYzmzXa/9xHwu/gyqaV3s0PDB4DfdobkCQqyFU7HqAiMPbJZ7kE0rA/fg5LjVK
7xxh8UaerRv8YP8CTbgDyU2oVK5OPmbfenQ366x/cjQHVe3ewKYI4NnHxYGdUSZgvWAyoEi0N++W
9mRwQVBXg6mPdl0y/Xlj80nk776jrO2BmwFhVB1OPvyU7gO14fhi9YShlx7iLo3F5h9GxUZHBXcR
JckBZu/SREJaYDr2Kp7I7bM5/0FcUphIZr+enesz5MnOP3DwPWSCRgyI8nfkIkej0A8UbQ0/5t7G
I3dFZf66iYlL7oS2epW86NDUSOnU2zzqJxqMxoYrd8CJ+OzdK81D8LSbD8otZizIJ+Nn51xueLRN
YUFwmUudhGU+wFjd9K6dHGdqa7rlUHfc7mOFSCgfCE4HAcxcGZcvhh6WzeemdRQyHBgqLgEmnLbu
HBqxOHcFgQbK1+9gRF2+eHUYk7NDxnBK90HjsX53QkwdUj2AT7p6nWJJ4LV/7NVHM62bBn4fXqoN
MqGegQwrQTzMfrtNClPqMc/wpr55Vet2A0tt7bgfVXpLswU/up97pxAMj7M39qAG/bl00z9h8s0y
lnfv63XwFA/tkZrXbsNsPtmfRZsjCZb9dPSdW3yAB48vcZGBdfmfGydHDQFuLIb22kHJvnbKmwhh
6ztkFT+wMGZtQMu9ee3wJqDQLl74pCUOGhYLG2A8WmFzyX23DcIuByXQuh9WMASoYerZ3iBKIv25
1JC7EP8iUXUgKAm4co9SFVwtUUIMUT0a/iFFun4zoXBRW9cpCNyOiLt2a6azbffL2Hu3x+QAoJMA
32Jb5jXZkM6lmZZ3j7uGP7N/QrTcWYPJe5hQQ1NL7fmifm7+LgRasGDkh7mcrtHIG+3f7f8dC+mp
vG3fJwxEeQJWr5xD0mEMUE73VyOjf1jNo0inarky4DX8hJlYa/w5xpvNC44zfQ/Pm3F4vv8+SujX
8HWPN89sxIOYuKBPDksnsHkTHiDfPiOEnr0eW9W/x3PcDZKyt93buVwH6NqFrnAb++K/3Rf0cvNV
rOeHSOhFCCv8qfiKa35NWO2/5CXuoFran5i9HCMpCBz3FjLfw5m1H6/Hq1EYeASWWGbMKhrrm9Rq
vB+T0Y/DjrYageg1f6pg9Jvfk9Fd246pMml57PSlhpHuT6DymJTU5LaOtdIWQOvyqV6dEXbc49S7
ZnBIf3ScVmL7zIG0Sp+pbTNiJ2SdmqjTSQogd7ZxNOs7XLjx+cor+suuu3YyBojTnMsgvog/z2gG
3JM3dn6KApjegEidAuYgDnQz/7H4KQ6Udqy6XzFWQt8QOgcsBu+gXeywmOKHcYrm78fGXgcUZrDK
XQHDy3fDrnmSY6dhuFXqGjd0b381PKF1WGlmtFzCgnVFOXPAey2rn9MQRXuCPlVp088Cwt3D4ZkN
ByUeCx/ud7vKRLfj7f74WLZULbboSpMhV0pCcmC4LMCywQZhYojf8yKgu9CJYRJMvgP64cAXrezw
XrcNcluwgFp+TECMI4NL+ikXowt+SXU3DGjio1StaDae9xxPg+VXvrr7U/j0DU2o2KaFndram/MB
Ucmkp1mlp7aahrl9eX1gdIS4pdtn+scoJSAd237ABvRWinDrakomEChuOf1RVHrfbxNNOYGfgW/x
h7+mGNf24WeVDzW76fu+reMGKulKJuO52+ylgPvkPBA9R4wCI7B1N27ReorrpFyZxfZGIV/TZQWT
yPcUdEhrnFaM73mD3Z7JT7S6sWzX+gfikqd43Z8NK739dP0+iQaF0aIQOqHQ++7fidJo1zSCmk3a
BehEzM0LzWUH7J4h4G2GJUUKhhOSFzhtpE1dsW+tws8NB2n03Aj2fAouy0jzw+zP5fi7VAeFy2ZA
/QM/06kr5ecorK8m1OFY1Wb9uvaZ7yI5qLGcnIFgsvvk+IUnLuZ5SQPAlzWqyBf0L62kOknxXLMV
9zIJQJVrZoS6GfhdTq5nErYU5cfv2CLgt+rv9UDhXvqrLB9d3k4LQyvl4368grWlG15iFISTBLOh
LjItM+mdJ5uaZnPTDRiVm2le5e1ByF+w46aIeD6UEcdFSoZnw4APlua+GWnDJzsHPeF3gJ/C6Df2
y0afvrwm8Cidl0NJBDs7U5Xrb/nYXb4YVVjX8xcvgDWGLaYHgp2D6DkGBybTs30zulLJfnEaxBZV
/cK+MSvi/TNZf5OdBqTalVDwCSydhhe0uAo9c/l8YF9AMSu9SrrmCQRdgjY4SwYRY9hU5tHx/Rc9
mESlUfiP2rWtnD7ghDG4b5XapWkO/dGBYIaB/jOrxOcwvMWWQr4Z8xiqK7qkS5ix7OqSvqe3H8M+
Jt2BNVlER4LD86/179Mrw6Dd60HJTJrb236rTZFs3lZuJl8gp53jNwjPJd5JP/gdMiXbMffa9feq
F2rdB7E+xrghmcBJtiwjycCpZFkvx7fgMFglXnrlo6TQfcO4z7wQ+hnd3ZMlgXLdCxjQmTA8E6Uo
rZUj3YHB45ipl+keZRzJxTBfP8T7TsrUYLx6E/IShWCX9JBKr+kcUXKbxzlenIbrj+3HMtAKJacM
qIHN4Y5hAq4lm3+7VT0N2DNRG6f6fgnntMrdMORrflKgc50xcNUhgf1p4cKA01BSrxP47Lmk/KZV
zSrj9WXrD3+BX4wHN3JSCnd0AYamghfVeLkemkG1QOrFYfY33z21isbYuI1tLXBGhZ8Zp+Pj98NY
2RXWhBQhhqX2FtxIT+W+oIT5GI+vyy81T9yQYru5Rki+1dmBwiGz9r2Naeqce+BwZxnYFWGXZLRg
3VJD20iHFBLed91SrzwgfgUZMcTvlkY2a1XoCMmW7clvnX1+V2t7VBTf9hBknoB7hV+sP1a/JgfO
swrYYfEauFSTTvh/gG8DYhkgKHZyzfTHIjjNXNAhQCb4UVHYe+LwYwLXNrB7OVIYPFzfN15k9nqE
EoNgMrUZCkFt9Yr3hY2e1zAYpnjOrenZ8H8k3ddyW1sOBNAvYhVzeKWYc1D0C8uydJlz5tfPAqem
5tqmKIZz9t4AGo1uu3j7ZuvP+jaCdrtO4regsK2fPuI5AcSjU87BcdPh5Xs2xjhH5h9e33yx4o8u
IEEncRczBDBTBMgIagFk79oPX9GHP2sn249S3tm3yEr/9XXyeifeNFrsqhlRNgCgaMlQr/l+Ul3x
ZgwcR/gt6KtkX/ef4NG/EdwiGj6/tS/UOwQh1bWW8/nAx19SYoEXygiC0QyqMhFJqmX556iyP+tQ
+j619W/wDHUg4FM9fA+TnlmdO4IyQvqh4BODxZs0E+BBfquyB/bk+36axZPbV6bNszxg2Zl2kuMz
daSumNbXiT19Q22hjswsQI3Cm86aAysChWv5m3t2Z2IypOiO50ZIlHzvK5Gpu2CRozzqLgyPBUhk
8MSSmkhxOclDObMUYzAulxUM86U9ZCpL3H3ZfupytoOnpCBI8k9RItQD3HUio5ShML2cv1w2TbuX
nRVojc676a9lPYuO7VbFlW8mrSNv/ZwckVSU53WI4Pcsfqr4wC3p7h1gWsVR1ATyfKF3S+5LZ/nl
sdZHSrysvuVCBYD6rGJxqkI+NBvm9InylVqymRxkRrpOLvh02XapAo9PRneM0ct4Qsnt95ACtAZQ
vw4zE1PSwxxcP5reFngkagrSX3wzS9DMmDiN/bj9vX1oBwQea11mGympAktO287qscZFFwHaataT
syVcEw/MROyZ5sSj7YVpOEVvKHprBuL98vTN97F7AdaIg5NKcLeGAb6GBtCftbP/MSsXf+8GE0Qr
ld2Vsj7On9BEa0t8GqHEbJqoA4m+wz1kS1bwudUr7gGCiWNfuo9ekOgnFOM1g7UZwDkGRzQ+HTXi
RYgLpEPNSBqokzEmuRXAnObBaG38ypRjjSvQ+/EvtlGl+B8cIF4d+vXuZTWQyVEADor12eBSub/f
sIcdiqwB+sf3Lo3dT9DjKxgBUPFZrAdCZejtVDE9Qf8Rl0Wg8KnvL9R3YmKrlhUY8sMtp4lKXrBY
v0+GAWIJHS/sTRocs0gpnMbaZjI2DjduBiUFMNRWc9OsgdQhmptky6pyfRCT9FcyoHiNjp90L/mL
I969CcyKZHAIceWe0zvYMBvyk1rD0wei/2yQLSDouHxHk1F7R3aa89Y7Ck3h3+KVBtX7rdjMUzoJ
c9QoZxevWbFO3PId6tMes6v7vEl8gusah1OBcfQYJEzY6ycwlW4keDaVkyPz3EgGn/lqyuy7qbB5
O7suc1b7WtQNt4krg0SbOtJ/wuF/zMpxZRZGYW6cQbPDa4jkZMbLd66RGG//mdXfYeW95irp0UWN
0N1GRVC9D7dIkdVSssJ8rRc/LDQJr7/k/T3RJl95eGGWNxfc/YH6jEH4cyW4UFm3syNCIhzBu/lh
Bmkm1Seo+ccxaZqvuy1VjOoxD60wYy0dOYDwY0v29mvgkVn0/aaRMg+Xqq7b8FdK4gQw+tt29shB
7kSjBuH+Tkon1Z/Q5L+z26M//pKOa9TOw0fax+/Z2423zK6a4/A2eyu9XiTp37lUrTDgI7rsryXi
ktspH+BasX1kGv5mULo/H6/eZrvacnxxQHXn6HJF/tjVS3fbL7ZNijJT4p05bU4TjEHKxXa+Xfrd
DUvKqPZ8zJldW9s80Kpdorrc3iYqy/G6n7UZNXsTlUf3sizn0YwbJX5A3Vv38ef6U1JT947NnK7+
b7F3ntf2DpJFNQf3f/Mhdm/p9qZ1q8f/ae2G4U+6uhwntrVke6716nI6g19zr9kuJAQ9IRUZ1oWT
02DWLfxM0UwqmcGDCEe/MDh/TLfNZTFMRgsbItJoTlZIh0nq4q1YIKb+khgURxfbfHwphSxMYZzv
3ocGn2+bjvtxlan2dpdqfpT6KrxuG+9n7OmcnHvzwisX3kN5/WOxbyZ7qcFkdHhb95f/7k3S0ut/
xTY/kk1rRfL/ZaV+UYD1N2+7a3P1lhic3a3pvjoZbT9WV9IsId5umPcIgDNC3LYyH/1spp7NtbYf
KSrmo9kbC5J8pnlTQmu0dYtGg95yg+k48XX8WHSzo5Nn9dLM4gFXKGNbk1b9+3D+XjgYf3hJtFN9
i3/L/8JjmXF+3Ts/lR2oJaxwo4aJWy/nq58+OR+OJ8PEmLckplsap6Hpv4YfikX2xdk/12HqK5PG
h37J9nxQzJ9jnXFiONxNqtk/hTGX7qNy+msB5tmR66oUxtP33PhKlgHBI1Xxfdm87AzXDs7ZesmF
HBjRj2+YZUqaH/GhHdz4cqa7J0yHt3yPAob+KUuU/vG7kKoVe8eP3FepUxzlewlWhtTwC53MV2aw
NBXBgXGKRmpt7/tpiUwR2FPOttf9fazvxOBCJG08GZVeHwju/ctnsbt+d10AafFly4G8LN/dDj4Q
ifZiUUn9EBV4DJIjm36tkELOxD76R2vjceBNV813jUtn+o/+QUrtcCHo0Z+9FoekhEDMC3+jjJ4g
ajZ4mqI84aEYd5jVb002lxLhtbqVkLdmBcWeNmXQ9bYO0Nv3dB0Wg3WPhQStMD23dx2bW66q3ZHq
rFJjvffmulTlxfw3/ztP00yV7wP5EpgLDfyoB0w107kMLq+Xn4WGWM+A3IDKpBVwf5m8ZRUOySFP
cich6pzEnX+B9s8CQNQ9mNdPVZkcuk6DzKDQSYOD2J+N1Se58iODmgrqIjiGWzxcw+2BEcB5omTF
eTPXT7bEaJchQUtjMkwfaoW+rgtq65BhDBO/Qp/FYa6/fS/1c30vOQTcZ5y/Q6dxqWOH3RZVK5lX
fb/YczjM3raMf21FG9KBUT42isS7qhOD+oly49DddE19z/vT/txpVihUHzLQl4Pa0mef9HI5KzU1
uEsAuTGy0Wa4Gj/xLz63hb4h9ccn6wowppR8qD9l3ANFgElJT1X/50IyIfueOjZIA0bbDnCYzNcy
nWPpJYdbqNToHQbIa0e2qDeWUc7zSZ02Bj4WpdAr3Zr3WzM9H+bf5z1XcJxxHZB6C6Ugpb2mPoXN
IgIbaSpzR7wIZ6/TUeYz92/9nusr/ArjR5/gRQJLuZvuZrspBWDHinvGA5qdbgOdtd3L7DUOrrQB
v3t5F6lCaeypi44nzu/hL4m4uW88+vnuLTihu1TliNyZ+YxJZeDgDsTf0gwq/gUAr0PSM9fG9gCV
lIbGupKGI5P3GMK+cemKFXvvLtuGQDMGf/DfD8evq6Ym8J8yWLILPgQVXBcmuem2wIwbUjA/Keix
KPc6GZr/aVKbenhapfuWbGqaqYGtzI9Ed132gTDoTmtA6/A3XNS07Ky5kMh1Fj/qxVtH27B0lmit
e0vtTvjucnRremE/IQk+rWMHZ06tzGfpnwb/ADx8XxAOQ0Nd/EN6OREZCglR0iG+Rch1fdxRM6EM
FD9aJLbMu3RXRCjbQQ6d87LRW0H/Qo6qA8cB4sduVpVhfhuZpaRTp8Hv5aVZw+tSpvSkMmjLISst
MdKXbaUojD2mhCinqWODoljo69Bqlm5hDUFSdM/SHYAyBZyCDojtMXm7/TtQuPbAuG05bCfVCFGr
U91cvcxw9hp32u6Tkmoh99ir7r8zg8Ub/1R5hQNrUYhUJhbP9F5mnpnpp1m+xnH8J9WHPOBAdtJD
6WTxT7r7mIYLLovzkzynlRhv9Qs+EWzlZ9bgmPYD1MqhhEJI0OXW5NBD/cHBEvv7zMr2dT2aYRhY
UK/a3YtXB+GyZzD7b8lKcxstteO73Ds3KlD/+7x14GM6joPcJzR+74pkXnL/oOLT3vqdLuHtH3j8
Mze+fU4JTNNNGs1BE/rG5Jc5ooEWHK/9p4zucrRaR1858xnat4/+rV/0XrtqOlw3JEUZAu6Dxw/j
OTJG646rlZo0wDOkgBjqvgmcc0AXdYdOik320vzU4uX4MeldHRed4iO2Vrqb62f9McwPd59idY7W
b4XWlY/a1Ref91w110lLWWpuvHlPQq4mdGaH62mXGp7zME9CQo41TI3zf1zZ98g6OiXccW2TYal/
4n7l00fg2L8j+Sf6SSYyRoaGuOasKSAbRVK77G8W/YNF94aKMGYzgi+nRaLkCUqF8RUVyqr/XMqH
ED8DL2vZ9DDgH6SxyvNC+Vov/j3RjjLdrYzR1frZ91ZuXM/kCkxlAQ3cjYEsiyv63vamTbTpW8q4
wjJnFIdid94mhc0yWs4t9KgJQuCnnspX961ty1uvhxng9LaVm1cz2g1Bh6HPZ7trJQp3l871HU+c
CmbPyMI82b+BGP9x6wn5tZipeG4sajPgnoCSNX9swf3QDuMXpP+tU/3nOasN6oNFK16CTK1jtdx1
lvQDcXJ0jpZotKg0vwSuQThPaCTYiPV5SyeWJgnE86ad/rFt+WSOF52xUkyBsHmz94lJtrAb/bON
sVTEzJt0tOczsNV4FDV8nB9gt+woPgJZ/fyhn7CrHuhJYmYZ/v7SKjz9/6eoOu3jKfq2FKpJ9Spo
tQZizuzWhjEE0pQYIZzo5YR2PET6y3hYoKHe6tjFBlDkBuzuYtxe8FKC8fhoT53PpBLvXFrZKMBc
kM3701yQ/LZdLBerhfB1OjqemzFbbtPh7cuhTgwCTq9NQ7GHW2BwWTQArKw6xnU/p0UJEWoTVHVL
Fn0dZn5LbkCsgYb/5H8vA+nHHpQsVABkc4XWYbxsFRROQa4pr/7pQvav9J+9DIpuiyLD9pu27eTe
cgP2ICxNP8MlySWvW4GmFDNN3gEEPTYoSI05bzj4esG91YqBDPmeys97xY2yvHRgfEhPfUpEP9cD
DugbzNsYtE5EiIkXeu6NEdk7TTzKm7oa6Ljoc4reEaAtuJYXl54FRGFEAA9zaRagSHqgJ55untrc
MY2ITd9Ko4LbS0bdMrg0zqn2iWrepuk+dOHvwS2jdbhsm181sRCyrvbGViCi9R3hdVOy/ksuQsy8
PGNEpq3bKRtWJ4XSk6HeSys7a+cKtWiAdDZtQD1iaannI2UHC+nxAHI0s48uVcBQR98q6RRphkFC
Z0cWa+BDxujgZHADp6goMo0sVipYCU0ZyUx3Ra+tBzdZb5CeqriAmSrd80sLVJU+N5NNTekNWdR0
c3Eq+/q4rTTferz/qAEMFnNeOgLly51MF7aifHzgIhebZhlmY0qCgBrw4KJ6Ca3Bu3opgcwJ1Zx3
L+a7H7Sa2mmt/9u5dl7oF1YKCK8E3eQKGZ8w19t840gaHVu1801gGqV6GKcdnbMIwDvjFWq36dK2
k+p5CiEgB0nYcone+aSWxbgbHinHklM+9M8SEMsUOdw4v6VmAyTuHRTXYAnP+lSTUezWby4uoYOx
y2XLYDD70MUmUpwv+UtQ8ZHyzb1LtKbXDYcjoeLwNHNaESd61Wz+Dw3J9HB0U22A9gpLvb86ozNc
55L0mF+5NHFeMWOdJdpX0c6a9b2g9/u/sLPzBUOEAoGGBtLPkM6sNlVAVq5OM3XFrX6yfo0oz4ep
hvSI3AJynQ2Bw6sJqV62a2YSkaz0hWSJK0MmU8k5Dsw1WnTDE7dlR01M5Jp7cS4QQXGcr/rbt+Ai
mjBE7nGZD3hCby6CZemk8R5++Q0nt3ueNrKXqi4RopX9kuvhFQ40xmRLhJJvVHUa7o6OH+2sVCMs
rIXObMU+GgAbqdPmt29IlPcFIy5ON5VML2f4v5tsmjG0JB4j5BZDuZZDhhh3hweQ+dljuai308nB
tfa46rkY8513gtRuppYRjAS4c2sVuo/WHEl09h+AONmn2XZbNGiwJ7ok6QoVLOH1gXBmffe+7UCI
/XoQXLOJ5hJunx9MsS4QMUEjqxFWIxKARCanA16e9YK17X32FVuERm8Gs6uT6fIaWbUTv6UFa4gy
96+/D3CQ++WgYc8YKHpiV592/e1E+x2NNnpuho53jdx6ML0Mi83CSLdypM8XXVVLqzV9EqCsA8B4
NxF7/ve+qdnllEK9e9sLr9rawNQ92ynT9V47+7XWej+1XWggrlHkLeuoclPXQpu8Pe3i88T3LP29
ZQlo1W6thIGa5iMYkctO/lxOtW6tbB8T2Jfs3hghuYSr9weV/3Jx/Biq4kwOuM63FjOeCTRCis45
N0aXE93cn4+MR1VT/dWdAj3tgxf/wrU+reu57mMI1gbUQ/0bp5b32LkpLU/LeNMM+QrQeOO0YNv+
ieKd6V02rUknSUevvL/VVv8l/poJJXjfKPSyzY3llm6eGSwIOaT9qIHwkk0M1q/n5nyQTkOSZqOY
SM33aUstO/MmWqr3y/cnDSBD/GWL4H1rzXqE3ECfFt125Yk+Dm0Hc2daHtp9ASpPQHodM8a4piHJ
v+EX/DJtGlbdcPeqPHrmjZMCoW9tlLWe7+P1o2hYEmZhk0q/GJw9HxuZVkEFhs7bSrRmhFJa1858
cO4s2Gxw+GFj5DNP4fItXjA+Pdn4Uh0JvVjfd+ay1+EZ7TX43lUHcGGkN/S91nIIVrjmTxHPQlMT
bAVw3GrDawBQeDDtAPdH1P81WKrfP6s5L9HGkOg7fL+CVyutiMEPB9zX5GQ+THc9CFCJ0e6bGZGi
FbmpHdRyfRmJFEK3MzIY3ohqZ+2AvdYMYS/4vIXmZMbVoVzNEr1cYqmCmcOtF2gPPsX2QIyWOIyL
g913+mm0oYh7o4FAkkHjGmdabUINC1fcJ4BC429ryRQKZdRxU/R+8iWy6DlE2ArGfcEEhp621kqk
WeIP4YEubi/CCBVBE+TAMbzQT10fs4dwiL61/mgVx9tOopvoFnGVO9l+ajhpTGpWpw1r2bdSnlPP
l8yupmO9wF46SdgPpKxya1k8ue6xcv837zyHDO7lFSlXDs7dGzdGs/bkGM6da+fcoR3Ir2tXvqwa
WxJYvTWKEbi1eo7RAhX8sNjP4FL2i/MI3rVDe9PYEvdFG5Bj4Jr5DilpO3tLsiiRGqk89eLzkrLC
IFGq6WMaUlZjGlHhkEjof5fhmSfYCBh/9COILPwRGedqHccqmtOJVOmLy5DVneUBaezi2yHCaWLy
s9Hd+RbJ04MNVTQ6c6eGg+zIFboyowx/qyXeF3QZN62YOSI4u60ccq05cFFvDbPtUL7+y/2xDx+H
8u6/PL7nRG/LrihlWzpGOjnPuKqbibcjP+6LLds3d/ZuVmJBLCROLamCg5+99U6KocO4Q8prH7ed
9AKuqB9rOglLwKL2rEwjeWtJILDUdcAv1UQyLG3oVSpjiObYuHc9olCRkbUU6WNvRvhIefn4sl5K
eDEhUuDV80CnszsoO01fBElMbvo0DRdTGumaX6eUgaNiMJ2tSxImI4leRgNcgu03YBMCuPC7E3Nj
fN7KUz6me0mjiIYKIqmcdzXQrHfj/FfNCNRKHjbTBnswY3HkVm7v5ql5V1TxGNAruhFXOm5KPlG/
0KPfXGoqg4gMRYnp7lE5GEKHXjZT2fqiWJv8EA65YpBK8BbV3b6ePXdH0r5qseO5twfeErNK/3mq
TcNs0I4F3PmXdLXENUOpB3ogsyXoPB2TbjvqyEFr50Z+6yr07E43Lfx/LIcrCDxCnEEZ5791P2kY
5s9nWV7VLw68EiPPtrPynkIGkaJJI3zHvftbzPR087Qjo4xUfXT5q7kquZ6Um3T9pnHn6id1dq1V
OyN55MakjcSkGz1D62zaEE1FXO8eB7U8gujp2af5mNRc7oM9I2bs7o7xRNcgwmMg9HDneiS7m1Rd
lGertXk/aTOd63a+xblpPO4N2wB79j5QCiZ6lqN/7EhfWzk+2MXd9iGzXD0tUL5A22kDF2zFKf5Y
T/8qfuQ8luu0ZoLgjA8gItx1ncVOoUnqYHBDp9XKRHGxoS3+mxJ4acj8D3YsZm7xN/Okn4KZ3PyW
NI8XaI7EBpjNc4MgkB1kcwOqKVqokoTfIKoJehIM0Yh1VaFsOSgIUXtSqK6OZ5VWaHzLcV6wMsAr
xb9KL8dInCCrsenzO4ZSGjQGIsFkl8Fuino21SNiV6E9wSKkrJ3m3MmAQwIWTkVwHSnusecpxb/3
P5fxFYIVmv97CFwmOKPkKfBCLWiIrG1VqnnPs2P5KBc+OJa0hFhekaHRA9y3i3roBGtalLjBf8iI
OL4jAxELGkAjbEn+WYZ3j0bR4vGL4mNgUmE+MuC7yFd9JJq1QPQJ2ddZFT7+4DxqgpQNED61zaee
oZpT2f49rholjvBsjlZN5Kl9bzsi1Z+Urk+5XIjxMeUPK9cewaR+A2MC8qCAEAb1JDEkXdl1BbZk
YgAAQ1GBVvWxcQA2QX5HjDFYluS2/SsefNCQoZcjE/+AKfgt42ozD/IUirroJvL8KNyzAyOg1kGc
g+4YuhbPHOobQXMkxVO0KxYhSuNi5gcG3AS77myid3/MoRiYKvxAPECvcNJEVhA16WNXTdAPdCLl
6ugcIAfqO8SrYzNlBySeSDUyP7q5nMi4RyOsvQJyyCcEHnBGGtDFBobOEdKhAuEWBTxFtT4Gj83k
SrExm1dKj1r+Pfnu8UsuMLcR8vV6Sc04BIIvcxrjRIdFoTJtbzegBEHZUd2tUZLrSz+pSzJeclyl
d+XlwinRoF7DSyvsL5o8PQPvCORkMsAtIxtBvtk83bW6E/6pgF+btgu2YyKyDKXFsgrsKDnDG0W8
01dU7WGcdeF9nvvEjkWyzbyqtvCMt2+G7gw4hlY2+ANarf4yKJIvz77IZuy+lHFLM1F/76wKVKpP
k3QXM4PZyuD3PbWuTf7L34ORhJ+YN6b9kVNr/YFFG9SZRtIlWLwsdb8frOzpDp6AZkNvElAvaAp/
G+Ti7hSdSDhvymGBXqBzX0SihNzJd+CTaHz0gziPOvOox51jlxx1u1hEIK0NzPP8qVk9I2L2KPac
7WZe76HxXN6Yn3j1fndnZX1+Z8uAq/9yQKd1FeUKhA2+fIEpZzMezEbQSpUZCRiMJ3TXWwUJGhte
UhECw+5ge09n3CI1IvXXEBGtBjxHL/X0ZgLfmNX1PPZBhm1cgQsXceg5si/zilMPYJG9f+LLi0sW
KZDNUnQCylEnqh3dMqNrCMIGk9Y1Cyp3H58Src2tHb0yUg2lN+NBoPDzoglEtuWgKNlDLyGHIu2Q
btKMV1JvV/U7EZHC7NuXCQzZqCdEk669ESLOBMvG6tigyLZ8vGSKTSMp89GkNNYbyRt/yvymVi/3
RwPWmkl3MAJv57YOhgPJe4GvvRIt9gCiVZ9HKtev68v3YUoArw89Nfiwre5SvWPudZlqzqlsJPuz
/IhAi4YtiDfIdGaE/k6ONZMOB5nQh5uK4cIQZmYq1GFtmsmkjZuNm4ohfeq7066J9MbSU507Ijyi
7I6SfRteIXNYeCtW4K97cZt1lIaO4Wupkz79eFjwAJ4l5rUDIG/HQLedO7dF9SQN7HQtAgp25qHO
J6p4r99/BQQvcOQi3c1q1ZEdI4coEV+X59v6Ytd3AQzTiBOu5qZUdyVOxwYQItYIVGEGOBSscY6e
/haJfd0XYbh0mnYejnvFsychdVOeIETDLMeaV5JiVtnGwVao28+gGmAh+C6b/XKoE5M5HwbZFWZa
q/gXZCbEOD49kNy3F/m3Kwu4YjklZXOwEDsjLXxmqmwAvjldDian/nVbexRrV3HgQM+8vj31F9vG
hjhIsXYutW4KXNymffNeqCsm0zw6UrWLnmGO1UNtWqw6PWd742OVx7ENr7ou2pKPPD+Me6ewwyR9
vRerp22zMK/FLFqmkVsOD55pSAxLNd2YJJqJdKPE/LggudhkawwOS/vamuj/sjEtNs+LTu7ROORq
x2PjaFxuXSssmhuq8/wwcjy9yc/Xi/lGbg4tfjn8J3WwD9BhbtXsvrLEl7xjPZSv6U6S/5vSWv8r
U5afRdkj+wu0Bk6+GEueZN2FUCMQQySiXum+rPKxi58g+bKKn3CDL3P1dNCip39IJdUduXqpJNUD
vx2Zldq9x1BiLPxfH4vx57RhEeebiNWHtji/nDbk2TCaPY7KlIlrdUvUAQ+yRa87fehl8EaPROXF
xRhEuEXKYXmd6RG1xCKUzEdHrJCCGDNzDr/atPrIOjanSx1Wqn86bRd/90OLW6parLIPFJSv9Zyh
HWUOrEqnTQfhoe2d/XWEA4wTIoLoc2sWyd0+arojF4S7bZVWyC1PqtpRUIYxvJ8Geyr20bo0CjNc
73oZLRuDsmw/jK+IiJ0NxR6yQLvTiyBoMe4G6zs1KGDiItdUmbVoqalsQgFQmpQTQaUxWMclUdac
0qS1SOiNOtzhjueu7GfaltbIV0JK8l49lBgCvRAUlFtkbclquqV/bmDtUNur6OZN3bcbB401JnBt
se0n0UyHpXsvPWQvFxZHD7O19Et/nMp21vnX4rx904jX9oHScUGEGfI/rCpcivfW8kEJH0PPxw6Y
9KBx04YV2pB+edE/zhpqAZL+4oZ8avN6f380dX3F4Dw3nSZnG8p63UvKREJMtiunkkyOUaAGtjiA
ic4j9dQ2h8/52457Whxr/EWfmpIaTz6M99EBHfvjmWlnSoI6jMR/Dqr1k7irCi7hPP3NN0vyoUvV
GlOdGPJtyxzUFH6IsnrFy4yCMTFKbZl2zvIRJqVVV0iYxW4+GWU1nzHUCZQ0SpLpkU0QfgJMUmL6
5PNiJxTUzukYwpJoKEwdsl6tlKs7gh/SyH3XbiC2omR1anloSljaoLUhq/bhO3mq2B5bXG54Opgt
bOVSFldUecGUnDjQ8EsTxzb/HJ4+xb8mjNbpvoY0DJeCP+u0nq6zFki0TjSeT4eWWMuOMzOppXFK
Ff6oqICch0tiF9vfhwmgRpbo0yopDlkw7oJo0bzLRkAZwLvsVFnirbJfnnnGi65NqMS3HcSTe12k
z//abRia3dg2aoneeVF3/JFhEc2Xw9mYLK2KkWk5ZKR1OhtKj9p027KCtND89DkqiD8M5C3t6/vu
7RJYdBbrMaY6LoWWOtJwxrFuL+4IdlqI4k5Mm5oUS/7aSqoPW1JMtC9kb9It+rrS3phYPEdfCD3C
4PRNyOMU0pt4/SwpjKQREbanGYyMe/vyo7a4d4vT8aHPU49B4p7lIej6YYomukL7Lj2PriG//8dQ
iYdhlGEoGy3rgpPoG5oZcT5KVBgfLcGYuajXtCca5ox6tzTavhKTJkFn3qHekdU179z790Sd1F2i
jo8TkGcXiiPuwo0k7Jdq3JgsW+qA6lTyy2gOyWqJdmpwGX5iOnpsL3zpRAM6e7+8LnMDCzqXa6Fh
a6wkHeHuL6NoUALqsEZXNsSmbnRhDQpMKVcq3mW+NBlWln7f/SG00nOAXprSOKNlhf5k6Jx1ygqd
zAOtKUWWHCCmYEkiiUObNnJL7lTHYS2MUf0ltqdXRzR95SChdIOOio107GHaFy3KMBpMOKCGx/dc
tomFG26G5B5yfE5Lo51qQz6XX9Rt1tnYBrIqxzoLb/qD0cR0a284V2+7e+d4d3JL52/fj28wSpuu
4epQfS42DJOBNLP497GoGZ3PWQFVDQz97JBOdRu9xnzIFu2pGLbURHEmHwhdG7LBn5SSoU41eOe2
JaP2lFEcp1Mvkj9hqHo/1NbvhTEu0pPslO+WGuhFm87+3TVjMomsal/SletsMwDA6rLQno90oLe9
yf7dPGHx1Fm8Ls4txVOGipjyx8T3ph5DxFj11StmffGO2LDcD4rv31an/g9kEi01ZJYFuvu6lb38
EYN4bqqht6mm/KZraaRLB/iIk/IUC0V1YNUu+nA7sI2t4yWkbCXidMwxdlpKCtT81FRdTOGa6FHR
htlgns7Ai6ebd8mna+oF/VMNpkcnabzpZfF1MafPP92g7pog93pEdzg0DE2vbHsK+NqqyUqlfjPo
YdD3OYmdfUFwNuGONiwkJvqzAUBgqqGvFmc0E8KCbc7CxwpGEzlcAoC7kJQy7N3cy7K866py6h+H
BPTMAyMcT1qmxmM8/xGkNnzmQTZfZlNwHcWAt1moH+IaeFCov2ah/v8GoZROxQv7gfLoF+E80ye+
CJOvgudQe24rtEItz8AIYjaF3tc0cXhpdZPI1XnduP1McvBwLG1f20C+icYQsZFP7MbRUja+Bg3k
BqweoeUzdOU89O+RNHRyHe3M/DimEJ9MxWffr3+3o/XI+rr9sCbjGUdb3kvGeDzXB/8vQbDD52BS
B1T8mKwk4Q6hBJ30/NbkP35oNPW5DVLUWn356MS6jXSrzwo1X41am7LxDyfndSeFx6SyK2Gn8xtP
SJz85n+7XDVG4O9xEWzc/xY/maBOqfyw/LyFj2HAnBPMT9KAmi8jvz53nXjrR/2oub/Gfjef6Zbs
qX6HzjxdQxD+Kr4m3lP8JHTO4n+qO5hOke1ASK07mEPfa129DMy/rxtIEVw2Vz+Z0BeL20UT08Iy
5kBfM/uOsfo641gIFxhLxu5vxLJqOcvFpJhK4/5GnOtXjXB/C1l8y+VqgE//W41C0JzYJqEUtDLs
KVfHiuHxdtFBBWeR9qS7/JTvW4XhRlDaaZ5N6y7uo3I2Zq9yNCte9we6dyiz1R81VwtyA8qZ4cAB
Pbh+xnjtrXYq8aKcoeLHwJZh/dK/ybD75J/joM+MO3mNVdmYLVQEF/BHUQdCOgO8CAGQqadK0FQs
Ltv4ED8LgoSzwSGmr6mCMpp6rkVkMTGimzDk0Z7V1gTiuwHjfodQjUMenB4tmNCdZbGi5aqcyEB5
HK4xjEzyJK8RL4O/QAw6GyVoWZN8Wf9VV4silGJG071z9vQRLT6YaF7DT/zUrF2iqRzDezTKTXyU
XUXWnfk+m9sTI8PENGY3aHXlv8RzdR8TDDrM947Uh1KgVH8wG8s9DMr04O+FOM0c5agz0b7UCOPT
Dp9K9HJRNdy+TcTeIKaPD/g9JSOIzLw1/SPET/9YiwsVWVR+4PVZA1BEE6clKRGhwtAcCHBKDfD/
tj0lPn7gHI+ekAg+UR6MNn+ROlvqEm4uAHZOzxE4g/a0ZdrhFuA8k/KfaqF1d3kVFij8/5x7nAkd
tzvCP+7S/S/UkPpOrnPoIwbE5APaVKhh7HnJnPAWn06isYin1CZ2GUSNaaG2vb9xcXm89PMc2ozd
p5PNidk91oEEXUYz631VJvwAClTtn//yR79heQI3Kf8BVoIvumQzgo1EkuCXKtrZzEpp4rZLPTN7
o6pPPDDwkEJ1eeo/GyFFJJRpZBKUwEZZUd9QWP5rJ/2Wg+HC42MgJfUInmH5GfrMBF0APLaomZ73
DyaJ8j5XPNgQjQgjQtTW/JsjOy7qFjjccwEBlCoY8I2HJJsU/l0oF96dAHOa5GfxZsYRx+hYzi4b
lw76sQknzDOxFW840Vc02RyGA4EFn9hsNBR7QT0uYR8LUZmOewZCXfdOswARSv8OHYxBLh+shff8
3rmrbd+9krRl29vlq5sTcx+/42JeSsb53TPmYgBXb5AoNBavhmemKWd4VdJyM9zuzAtvbbyxfY9E
e9J0EZX2AhIxOGbVyQ/vw9wYR294vseMTH6YwsPzxo9PrZ1xcWf+Eks7P1zeMepSOhz9Ij5ELX4H
Hzk9vBP5+DyxkAnuPIJ8sKSLDAuQJk+fk64ybdU5cPvCA6T8gowAO3pxuaxRIOmMVAUqqn8rh0Wk
JswM8kgoNiDUyfDA37JH6gZuSEkFLi0ezmUI0DayIUh1HWeO+pJ6bef+cKI4BLHnTpOaWlamobMj
N392os7PRB6kFAwwBRd4hzzotXY11yqVsFQUa4BYzDG7lKBeoPM2tlg+vH3wq5ZnSfETW9pSebZB
pnJ6x6DwpY9B6HSD5iNpDow7rrUHuMesBm4El+irhV6YVTavJmQTVcT3Ox8WjWPOiDK1i3gJ6+MR
b7HNsPtsJ4h/0F8NjD+NhlfTjjAMCf2SSErMaZKHXqLTw6e63+vbZR2OulGjyHO4gogLt8ZqL8Qn
0tXbj+hFRBO9Z697bSAxWQYzl6b9S3ANng21IuKJGtHhWL7F2BgKwbyDwqAbTKbYZyyFCr460JH5
oe10bZ67guA9zi4DcJHWt/y+fDYKKJ4MLn5AbntcreAklTZN8IoezCR8xOFFTuBM29EbavehhupB
nAF/2JWhmqEYdDZJH9zqFtstSETTxZ6gx6eONtFkuBjM0wZmj6xL0ds6NkAskNvbPE9TKVoLAwIb
Ht0mm4VJi/6EtDRA+alRKzK6RJ+JraUrTsMnVWnlwttHq3/HTI10aOz5HT4+OeT7i3Wf61eK3UK+
WUixacTrJaNc8DkQak2hWQl0pKqXaX27rtjGq1f4oGWrLQL3TiI5bOrr9wwyK0Ixwuy6zVL0Zppb
/ELrSVUfmLablzXO/kOWh2m86kyNUFJZxh1+BGAqI88DGMp+dTRh/JoxWJXsof/noTeF6gVV0jko
hZDv9nIGEBKv0mi74Vo39NFOGxTJiKfmXUqdGEHpFPQkHLOvpVfPul8MAKUG+VGGJtor8q4ZqlHm
J9vL9FN9x48yyBXdvWopxelm2bqWnScx/Tx/OTRtQSFHtivnRnglnZk2H6f3QG1Bgw/DEZNBL1w1
q+4NmqQqdBmNsCtpuUaw+jTyFTK8SCtazfmwfJb94LM/AdUYs7f4dPIEWpSpJx1yNta8J1sgQPwp
tC+DZFdhYw1ZQRa82sg/8dY19AVT6xFp6LnGvL60Ay/dXwDN1u4a+yfonLiGAoiJ/SDTk4kvkd6k
viBA3P94AT2A0vcydte1roza4ALNGxZMqeqEISxsvb/h34vAyxGO/YOAh0MhWY1kdpgQg+Y0KfIk
yf+bDLeFiiVUStQy/R3yBvqPU2FodAFC7osgodMeUVF0RF50+8l79m8MmmctBuSWU1X/LlVbp+u6
TaEDdn8BD9KCL9XvNDEKlfR/YPltRIrEJ/75c2yzWDeKP01zHJvsWGVTVEm/ZN+y75A5RY7hjZDn
vlSW6/FK13GUTQEqypTBG8cdRrPL4zsHQdB5QtpR8H62PzeMWN+v7+d3xdAaMTxqxQg8yOXowYMc
z1DxjfQkyExAVnruog0mX52/OO+uxQp1MBWOnmHEqMipI48wvxOh90e0MBniI2vwNhwGO9eCf8IX
Jnae08TfgyVF9sbCwLqjP5hvoQWEtijwAvNAPtYpkGf42AX6haCxIXEhMRxkm84z5AMERBOUMX6w
bug2O97ceyl3Vy1a+pS43zqqOpIw6Aon5IkaJP4cGW9FqLmpk/B8rY/50H/8EgBAxFgrvg4BuGCo
MU7gwkcnhai71GPZXvybLlAYnz1gTRpLdV6KXCo45w4jzNgWYLA0gjLvNs3/f86MItbxGqmx0WzY
W7YCZpQRY3wUWKlJnjYrIw7lg9z7Ak/xzajBYDHPa2pnsOMNK9ZPwFPO6Gg62o464ds3jt63NtWz
R9HnjxYZ5RYk/5cZGfUIQKw0n9yaVDvTSJtrxHqXoTx7o+6qWKeD7LCWgbrZNOq0euewinUlOsmF
OIAzUldiKW69xuBVGbULHrb8noEPvsDp5SpqOBw0/NMBP8nJF2PpXbHQmVNBJUDOKwWST+Sg7xVW
NUvxdK3RLnLa5Gnck/AAu6aa0jaoB5iipCASgt2qK/iCKGjDXd0hCOnydURXyAWMXapX/LttTa5N
IyrZ6AM6ORw72rT99C/vRPHtSb8/BzBPxutHRHZNgCnRPpRen15Tlxc/w1r90WwiJYu1SnkF095x
kUJVLdWWp5oqCK/DDZsMjMYEVqiJtTrAgaGGH+ng72hZPu+Lr+ZWWULSUR+lccWjXSCT6BuvqUyV
E7NKav0SnAK7CzzxP5Lua6mtbAkD8BOpSjncopyFAIF9owIDyjnr6edrTZ0zMzbGSNp7r7W6//4D
+pumCyxj8O7/HWsSPOV3QvGquZPTSfl5YpPAkm0bDcK5Of2nlh2P7Gu+CGZYEvdAkzJtTWc/8Z7+
zI/gsQ5ftSUOhEMVjWH6/agc/WCnZilbNUcsIjb5t4zC0hONW05huO3kJlWw/LozO3ZSEumkEOAt
2IcOlVOyoeRf2q78JWhbiHcoNJr/z1ldzuybCXsbpYAuDx8iaNJw0e2Le2A/VpmvAAqW4usx0lyb
dgtvxQU4mEvcq4t0fZbquiiTa8U2Z+fy77DYMy9hhP45aVuJPvA6Dnaj+3vnlGl5QDSkyU+vztAU
VwE4kXe45/OVZSf7fD09OYpPyfKlUL5aDrtKclkZnXA6iYoFvs47l6Te52nTuOpT29EwROdlAKif
uGYbUFuRD+3pjke2L05YYQVpGYesFdUhLdz1IPPAWhHiRvleqHjbVlQ+anZlhOnu9SN9b7hQDDFC
alfo36LN4Fsln2taP3fUwGPzHRAYb8bm3RjHyBcmpqFNVDxMqXe9Ko+25xhCzFlzswR3hB66DjGM
ixfwPFrscPqyfMkIDl2+6meOr+68e+5iR8N4iQPilgd3RrOozdg8LXBlYVWxQ696Wn5yPlbyJTD/
wCUNt3RypkNvy+bMX1wMj7cXGV/wNVtmZ213p+2HMlfySxNbE8bauMVhq+2E3/w1ordTZH+ITT7C
f9bzIUbvx75wE337g38gTDVLZ9e4jC7K7G8/Np6vu/rPhNTb7gB5ALzSxj81oR6Abfi4ua56o+m5
zHjSc/FYGFIfx09+E8max5fTG3gx6tbn01+Z4sV4H37lIgbXxfp296jSTj3Pot4cneIaDR8iaBvH
Yz6Y/5kM474EUz1svsDqsZ84X3wAPYS5ACBSBzIJzxLkrk1lLJcFYm1Emf5z/sL2501pZhHKAQww
Ypbkn+O4PFt3tu9r2wUG9KW5esPVUGucZpEeEO1q6SMO9iTeSqmv85oOao7cc4c56I7Xkw1YhqZV
iEbrvo484TYG07JDdf06fz0tmtlcbfGpBDFezE+6ytullnU0DlScNquI8ulJ+HbNFXZm3JOk8q6C
sA94SPRxkB60mNSHsAC657kVWagkV3VxmsXmGtDavy0JfrPP8GEnRoSAvCgiIWjkr0/q6fTzjigz
Xqh9LXXzS2oxJAE+ccnng9hgRAq5ceiiQ1WVz1lEXPJZ2OkMbHnTAwJBoL2OAxEhoh/sred3t2DZ
Z3YvqjqIoqQvCs50jblhtpFMa6AiMiBaepGY14rCbqoCj/rDT5LxvY60wQMWGTvD6dPx27/GRl/G
+rX0Tzh1eziMMRiSRn/28B9diKCHMjzkNagsHiX+SF0zwFTbXcVQvITXGytZLSmGv4M/WTlcqyqE
his7voav6KLno3qEdCrzgUvvIkUew/bavhgF9uzblqBHLj49NI0UuuEB9ls976EnQfj8vX7RlimC
pYzfs8Qzyu1Iw8ighlmNkyGOk8yTcNggzFDFu6IMlOzlfgvim9AKzpyOuzeg56W7eRbw0/b8O/mY
Rj1EFobC6phCg+Enk/yv/E/OGoJ0vkkjnUR9wIf1+HK0tdv3YQ0Ufux0cx/RJJ8dzLU7g8MQOkI5
IPQPo8EEFvJQl3Po7UbzRwfts9o6rN/kp6dvPrCC13/imgcSLfs8dGma4OOsFsO3HZqA2I9WXl/H
GaHMzyx9aazT1RmeBxHADidbaZ+96G1ND/k9P3zqDGM3TYwpnCoJacURUJFkY9UE3c2/NgX2vM2C
FqpUUTKmMAFIyCMGiSzXFN9OyL/QA49J11sOMO8M6rHVgTMEzh5NNilwjujs42C7ZeoOCB+Lzbys
m4760hI6d5hC+myP6fd8cELja5+b7tYDDDgDICloDg13jkvWqgJrUGOBcj9X17e5jdSZqKwOf1WF
ljVkje2XteKzg8T8RVEN5QnY4VFgz3rWvicJsGTU1fOnxly+ZEe/N8MQMqrw9EqkkhqO61WpYsqv
2rmFRQxKidBa8X8Ec/Pwx8+0PbcGjYKplcBoJ223dzpRPN26Hp7EthJ7Rds5fQFdNCHds5A2u07m
DZ38sZZQTAweiy58kvlxqhBCKuuUuAETx5r9y6US25CBG6n/8DCyMDTUNNzjrp780Eod61vF6PP6
dbPFnXE5I7LSVUSaTNtUZBD1pHRkYCsGOqoiPIRGZKROJ1/XJlYCZYjtaNGzq5h0PXSxiInrzh7z
88HqXA1zmlN92+ZZIZLs7vtAd+MNr6fi375k3m+9sdZLl8YzQouBSobu+tdsmAZzYke4dhzsmmVa
0vnr4V5draurz+Ki4c4qYNz70r6SfRRHoEEhv2StlMaRVXUi7j1UN+F/U+qf/A0Dtj6bgBCz968X
EthbK9UvMdTMVnMv458bmh4XZtmrQg37eKlE60pftnsv+UIF28SOV2hDQR/kEpfUiy9fbfns9Eb/
76VE+mG9baqZvjfXbtD/dI9Ty6EekMry1V/zOEmqgtDmnDU6vWUDZe7WnV6evkLGjDwMJwwEZ+lK
z++mAPdOyfHrTH61gV07igzPQt/zdHwqGPl2V0zkM07Z+MLqTQmAEnrp+s2D/O2800ulcB51CS8E
mifpW2C7+EaqU8iR43D2nF1glBBp8YBVgr9gZvI+WdXOnYRFigQ9rqs3UBrDduCBRPoiv2uUtxx3
nhRWd6PkVHpBUru0+H7EEDQ+g4fOIjG/7E2GC6dsxjm/ZMMZJgg8BDPlff4fnPZ+q6mEC3K7121X
Hm0Ffqo6FijnxO1/MLZg5/awoM1xcDi0eH1MO9llPXVlUPKUpZNV33cSeuvjG1io1MhL3lzX1ho9
GuvrYI8kzfi0O9Psdoyti1KahKOhJRObp3NPVn2h4k07YUt9TnjnfxdBPMun80fh32kk8WtnZstk
jaN4384Lxkkw+a346rWSLFsrJlTqO3lArAB4pgLHsqCDaOjWBNmeKBZ7hcqptbnBp0ov2w+YMZga
U3Tgvi+TgXKr6qx0t12r4RVj5vDYp7QQg+uJ+P4YPYqSQSlQ2vQdctiH/t5Dms74Qukx7kL56Hv+
UtHHCRgZWv7rpNfTFbEoOLReO+lHX6LIu1ZYIdP+dWyELJhXNYiU2gxsgc5s24QRCwKL+g/LKtGP
lT48d9bkbs8K7I36VelwGTmqjo0LpykP6tCRs4Luovoe08yHqrh3QUeKn7q2N+drh2I0vca58dKH
CY/ZVMU4tn328toUASvah++ZH1ysHOWytfWktrr/2zSVs1cGXDJZGO56QMnCrQbpU5FNQJP5e8PK
t939JtputGQMLLwhgw42NvtEg2nRerg/N28PvT2Dns37Qo1zZPKS72Wzhh1PxXUzvW0du1utvuXo
K8u34rAYhjDMQfgHEckM+MgkBux81s+r/p7C4SXd3r9lKSHL8256mEKZG/qWgBAHJ3S2dIPA/4YO
O8xd6zlspO0bQ55+EYrS281qXiObrWcdGRuRaIf2MfF0RnriDJD7k+/lN5Vp94AUIeidw2Vf+xZO
ok9cSBZEG+V1vrcI+m/lio7V2CifYGlafVEqbz7EvutPS4Vq4nUiostHKQ0O74tsc7arTp+P3ePP
GHXvfa0/+GJORKpPs/gyFbiJcVu+iDohJ+ieTtWVBdYq/STXHHQr2fZ1UZ//varrLtXECbWnnG0f
bDLtVf8gvwBXLFk7CdpMl9PbyqpPc2cA/jzhDrJrLvLVrUd+Wz7661hgm4YXhm47BgGQL4c+l6fp
tZFtH2X9VhrL1rbF1+lYqvq6z5iBbyaeL2hIBX/eSEwp4OrT59XL7GXv46Zr225pkEVW5QN//Jvl
aeVeFQbraSOrs3vbJkazl/lzIb4lT90A8KxfmeO7eN7i26Y/n5TH4PphSWZtqnw1qW3OTVY6Z5Xj
/CmNHYrr9JNvZBW33d2uevla4QP1p88XLpCDw6yWINd5Z/tyhvi3s9RQ3dL4l/3SzbODyfq2Odd4
zUw0uNTYYQm1f1urqoa39Nvp/QSGBvS+3cl+3udztXTcAX81m0WK8w5q2XR1/ry9PmmIOi7TbNs4
OWUL3cTF12fWfKG3wr8ONKp5ylRdumS6fO66YOduWikKj6d7VoXe6gn2e9vauXtNjPYG+fPacllN
Jsr3RWWCOKZ5c7V//NfTsXZc0NiY/b5sJ+U9hynYkzn7y7GXtl3+7iQFcopTE71OvvlINSffSblg
OmLXDt5jsqzF/57vywWdz2/6jOX3dNQZ0+L88x5P3yk7vcEQ+cWeRpyS7EnO7F4nb+kzwZk+pa7l
/BePrgxuIGYADSLL3nWzwGjhWt6ma0n486Z5vNUtkx0HrnTtDhD3jBnfLETnlF2C3LW8XlYT+EKQ
q1srCXmYtk6kjKwoEo1kqjpedNPHQXEHP2meM5rjvmFTviR9DQuvngdm3Mx+HU928/R2ND58LXev
2cV7KtPJJVr58Qtb8kuycWMYWBRXwksY1gz/WZ/xsSNHEMlF3/D/jEM9MP2jruK4/un08Dei47zV
zMIibM1fN7A7fDoMHsTRTfDFiWuwFFIcVFlrj+7Mmp4YmDhkgRzMVRVfjLudoWkzyWfeIELBdyM0
hcxH1LcIXQ4SsNfv2q3ZxPdOeuc9B83q7XdO2MpVC4aPba51fOYNMxndhiYseYjgYG7qGaKlStid
aC/vDOcmZonV9PO1P6az9CMrbKZmT1sO1bVrn4c8s71VFferPfnKVdJsTD83VYc3HLsyec9V8Ncb
WezWarrLwWtbYZbGz9bdHyyx9Sv66WBK+FzMZ5z8bGu96XGXCWF9vccvirzNooSS42tW/J+zuLoa
quzZNryb1oZ3cqqTjtjWyIicfxtU+SAcA9ff0C/1W4uFohG7dj8NwArOkkYZJQYTpjLROrBGRGny
g7c0tIg+82l99YnvkanNGrNGHjfnXpu+7ty4gVEVB6Dwsd2YAYd14ontlGuKBRIehF4jQibCitCI
4lKFTxcqnLBYMbl14AV3HWY4f83XRRlgR7Hkr6Q+stIiSi/89rk2oYixGNyBohSzYdZoyuV6rD6x
zTuspFSq2d/iHpCc+8iapt1Re4x3xUuh91ATtQEovOSHyU+DEEd8z8nK8/kzg2TuQD4IBvVWIYs1
VjpCLr1WUb5Gtr4ZRUqm9z9+9gtiFL6WCDHCJYoxH0mWP7w5fzzlsqtq/sZ3uEVpFLyq+R+9zDzE
v+iyKWTRwaJu+ER/yjGTjStlL39IXFhyPNTG/KDYZBPLy/VmAw4hXwRHYDMNLrrDjn2rmq8g34aL
98zMCtb9KbrRx7EnfCpRp+f6+nU2tLYEqRol5p84P0XMhGSQ3+l3sM9W/mF+ycdTssp6gIfFt0B8
Q2teY1PCDfj0c6hzDgnSUtq8DF/mz71ibI5FgC6a/FwND58GTMhVOBj4a5AQPxDMzLpTb/UXMA8P
hwwbPx0z1UvXpAv1iclV95phWXPCSmI/aqxFkuyflqsg2IkNNeiL9dP1GcBYeeSn2P8r2vDdm86b
oqvOITu2PaTpSDCix0Q2Zf7yp+BXNkBmAErabuLTlBp9R35WWIZkGlhZ5cQX3rVWoNDYv0h/AGs4
PlFHWullfaKg9mz4prEPm/7M5VRYeG/jp6NYmiVLbdfTwvYRuYZpcDltm+VAscOgeh2SNeAgXtks
U3cTlpyg/YffzpK9+HrA0NklX0W5OVjFrDgsoFPRkN84l95QnmZDHDuiNzgLUAWy8RFgTkOJ15z/
CSIgfPsj3/J8Zh9oGzb73QqglIN/6vgtWhY/MnPCFv1aQZGzEfvZ+1fUOQBvBeRpMduuEJTEd/qK
HwTWPKHHW4VsovimfsZ2s1S3yvZmSzjmvSRopnauKdlnHnkBHphgM4kI8b4piJDT0qaLnq/m+htP
7/943eU3l6JKejT/k4z6l+VhWckbj+jtM6yvU53190In74v0cBiUiunho8Uf/3pm87+Q1/xvgYee
A8E9mD+IZPKGqnaLYt1+qCWxR9XWzdRH6lTmqadfAan8m31atQDI7poqu3VSKlf3vLv3HMN95Fre
xjl9vbpIvn+3aPjm2ciGnbGVT6c21MyHqeuubHWcn6bIwj+Y3idJrmcc5sdM+e/t7/w751sPjUVP
oKfx5+AipRREpeunGrtLxYscC/dDi6u4rwXUO8FIQYZz+B1qi2Hp5BXcC3ia5hiDxd4RRNJ0WWpT
PfGIt7njfESRH3cUZ0oV8GF/s5lR9PEiz9YXo2x9i8LSyy3e7PH2fvw6U1GgzD9dVbx84P6uSuyU
JMVdZ2WmWPelyM0p1h2RBrBxouTrNlwUUC+lpd3zY42A4wKUwGYBZeTE+4PGQtY9TTCjfTq6Pl+R
wHugvXS4VwzgUuRxKqiIG8NIFKz6DjLQmO/7HpMtvzuOHg1TJonL4QXJnFC/uRudM2Cb8TMbYEK/
IXDASeBD21ATfaZlBB2Pa6ZlLvWDMlGU45F4WXZAg8hFy07KWXzjuQsAbOmsM8hDmZflpOrWJ9rb
jwc/m20b5+pfxCoeayMNk6t4+E22Sn1IhNcDmI4/XRFM7GJEGplQ5Rg5pFdV68DOnmX0W3o5/IKj
Adr9VLgnXmEp8062e+8XDf+ZXAwhUXGpWijCi9a9bRhqDyzZ8m5dykBXDejD6wrigL8upUmCL8c+
gJY5IJDvQb7jYhSaF5uNkILx7clOYTZu4wnOUwpYiJkpZNYAKODQuKJjfiNN5vjwmOATvxQFXruS
8u2VjmqgFr7KsmHSZ6gO9NtAkb1PssPtCWfKEMkYbVY3BFq+eXIgOTGVAaBNB6C9GCThJQ1ckG6p
yP4VJAjn26z5SsV7u6Gv0FsQAbMjPIfBoJGAvxn4xm60GkESRFdR3dxuZd1n0yQs+xz+a+bm1dlo
LqulOlZn98c/98F1sGrfvxO11HeCse0vJcjz5Xn8g56iHvpWgW0a2CfpOmP+SkYVzipYnVYpVguV
fC8oKL6MHDA4EM99s3nkWJqr3ArhIFzqZIdMFJH3bXnVxe8G5sUeOFkfv+1rqf4+8zTZVq94f6dG
ZsBpdfM27m03tdX7RhfN5rRTeE0PPV86mhZ/TiSZkxkAQTavUgbKZpW99Kl2aOd7u/fpW07cYjvt
5afd+NZEJ7rrAsfafO96Udoxw+0VeS32Dq2iyK7eOFyHwwhv855EXN/7E+Y+swrnicq0Pvu6Djay
PsuLLzxTfgz/zBaXi1qucth3clZe+fyn4BfyDk5lpLt9ZfmheBz/pF6CUEcrb2mX8Q9qnJBpv2qJ
RlqCwZXj9epzhv+BxgtSgOaED15BXTVv2ih9i6V5/ucybW2g11q6nmWQfZzUHwsm/euhTP7SZrPU
ts84Uhafk1Vl+2/yNfZGEIK4/pK3nCpoRbrJSvxvgv/6dkCxnDwV4YmVSY2N8Nt4OKkVhwV/PvtK
60O4BY85QHuw/xQ5VE/fFFntHXPAuKkFbCOWxKLTfYsuszjcCPCtaHErxfI1xc4X1nV6R0FCm+h6
YJK9bE/o9I7GSO+/aY+Hxd7yzQ/8gme4cP3JcD6oHTs76X3FskObNC6o5Lt6MF1dGZtFFJ85fjdD
Urp7VeksKMheXkDB0Wpma1wht88LYEa2NkvWubpGfYXjgyEOiJSVsGsY/q9agrY3aBxFw/38qCg+
5yvV9pXLMGuQ9L24NZQhfo9jaqiDgnTrpieBDCe+MgYyqq13c8VUvo5uvNOqLqunv4v2fla9wG2J
XPaDu9mqycAg0549m0zMa5kvqWRIErNJ07DDQHf3dtiEXpoD56LqR5pDxcSXJMTc+StmujQ1zcWP
IWKWYQxcBNnDl8CglUOuV8y9Z237aERPjxypZLrGTOalYGkRVqfYOBouckIbYFjvcuX7qZamBv1z
vlWYLO2DAHmb11W2DNYSo5Tw0V3lfKuuPEsft9LT4lVeIXbTqpJlkTLjoVKdvc4QOTspOD5IWUc4
rS/T9T0GxmB2fjjDiKXsT14PnVKOv5nMBJRuacAwIoYAyD1mNm+zSyOBaT2h1iqy5eIY0F3Parlx
WwoKzxWzm9v3nYC7vW1cOY3BdrF7cHG6HCp8BNV4O/Rg2GKw5W0Nt2DRTnyRUUZ9CAYttHUu61dU
wd7yaAK46ZnqgqtJf0r1xbat45UkdXukednRO445SGNMEM1Kip/isDIl7QfUdJVqRuUR2Vl4Wz+5
6yD/s7NxSjfYtUwfhQhtngUIHX4y3NGL1Tk05Nw75ppbDeUz8sh93fVcXB5CsYx5dPoHczNPJwY5
uTYM4IIz2ZxI34yQQsIfjPWFiK0OhhaiHMD4LIzavF90rOvAY6GXzDxtNxUivwnegiKl0Ly61EYH
7fWXsr305fFD4RZed6gUcRbTdXUt/iET2AlKDeFxeT849BL4XdP6NDpPSyprrRXa92JjdurMCuY/
kGpzWuIfgIBzJxOWo1WpmuNfeVubdcvIB+/GS/ghXJv9vBTrinbx1PHa9yM/ryqySubUMpqZf2P/
3j6dybmhfvAw+Sh9+Jm33wtXZ90QFqcE+cZCQue4vtu1r4m3pMzBmOOWZ/MPPyr7mVtxF22gyylj
bm8bFDa+EqYDOV1GzqMhkTTLbiaMhAR7aSO62pRNd3fpJjFcOYO6vsaG9r+22NIg9ASBvJ1N18Lj
FmU4P+BDF4rimLni3hp8EYeTZcmmgAD2DfqXRRQsvg091N3JuUk2LJJ1TVG8i9ST6lwCxaG9DReD
aa47jWd9v2nN3jK95FrY+Z2egdizKHIQvd3gmqTyaeYNbVnkcIOi0aTZzM9xvvIFwqVaArT+pueM
oBTWEIhgiG8oH4sb3SRyc9CN6lrZZ2uY4U9xzprkeRKcsNKmQRn4dlUjfu1Mrnhdm6mRNnSNdP+y
/TXbmp8ak1t593deSe1a45F5pxtL4b//3qsbephzkljFfp12QbA2byW11E1G8BS9Pxu/XJl4bS4r
r9RASDIockmDeHlvak2vnfHq5XCsnQelL7IiAPCxfWBykW1gN8tISb0LRGJKSBGWSpXdilyKlUPs
tu7OXCcqxupLq8227/nhCeRcBY0DbbhbvE8reBXUAqwosZDxsO2AvTlkmhbzEAIxnJhNKyyKt9E8
C6gy8cwUWgq9xbae/ZxsX2TkSVIFDExqmrMYbMihHfplrlNK9MNo4nUxpPU69NBCksgXAth+dVYC
Z3Wc6V8evHIOCNmXBAOsiJu4zIxugWamcKiSukYDyfOpvrx6JNjQ2/MjnDD7hgY6S7buUr53wU8s
uioCEOnct400Rc2bWVf6TXAmE7KeZhGJ3gykuGSvXNbvhm4MtiP481qqo1bmPnxxLeltFdTTfbFu
dIwRkmiZ9li5vN1FxVRXd1iJGI1w6DawRu9+nt9HKYoKdnhPEJHiSPN3z1ScY4x7c8Hjvr1xICC6
fmSDoNng0N3Iim57/zXObynGc8uac1e7N9YL7jbtZK7mcyt8VaXTe2239uX087JD+PDrKA9Ti3aq
0McFmJ+qnDxYegBwoouvqrHHi8ZqCHicnqr4x0YzQbdSpDiXea4UMUG9m92kxihUYfmdJv6JSbTt
DqkT8bJyGs6Sr5e/s0zNFNFatoTPUlm2antj77P5IuWM0X6Py4vBoYx0pLiiVrz0oQU00dHegpQO
jSBXKNghVplM2RxQU9c31TGKjz8x8lKUiFIZkK+hbuy/zUPdzH0Ss15OHRAIFfT6jSZ62pePqAaZ
NsaTvQdtsYiLIS/+wJOhkStOn069i+uHDpsSyncOYPagPorZvlHmYuTunUZqITy37az616bNtWI1
9MJoLebhE95v0amtX1HkDf62xUb+UEsZdnLNXzRDmQEX8VRyFJq1HxrSLff/RgpSX16UULsXtwrF
xmZooI+hS7Xm7qCtJatjF6ClKrpJ2I4h77Se/00nXiwNw+9VxXMgojF3HyB7TKZd3ZzOXxaYX9z5
YynpVbpxubIjVhoZGs0Jd5Q+fst8X0XmrmFCpjr7LZiycd5XMx1KKPP2+T/S2InBj6jfPwyLCuXb
X6y3YGby295/a5iWb+O6SR482gAxDiGKnBrr7WkdqX37evgsnr6cXjhNM63WKeph/XriZTaagWZV
ODU9olHrzF5l/D43JZBL5qpAdUxUZUa8bCv+PLNT8UdxjtC9u1Qsp7MZ/iMneRURTFgjLSN7pijV
5E2oWDz037P21Spy8lXIs4BoIff2+TEwXOBTuls66DCfttmON77N/ShXxGTfdqNrZvQ/uLIFdR2a
WMlO4mkW/VrjN720co2jNixfOf2VWvnD8lUpGmYmD+cQrnmZOtDKOGNaAebHtD5Vu40KS6iU5Xg8
gs9OPbfVru+viCIUuHtvaX1joVQS5ye1yuKvQKP8Xxt+qcCmOCDAnpm+2jL/U/pi3nJ4pAA6KS4R
4nnYPSws0jI6ZX/X7x/Zi9Krkvmnbr8cYsoQw2Dk0w4SojkDmxoefoeKrZBO5vpNIoR7YCCVIf42
MUFD4RIsnnDxnGk4vO3hDrBV67Lt4GCb3aihQw2+d5aFNptpAOXd3ylrwOfN2wU7nO8YNi6JXsOh
t980uSfgaxEtzuvX9+2sVgT+8G85N6Ybq0sqCUuRFDMDibkCASUqbMJgrthkr8IyhMGCGlMz2HSU
4+6NrYLujWEIOV7dbVU1byqiGgvDPHeFiLZ2AksALamlq345w66i+gQkqMIwfvD17XTY1ftVTfVD
W3frAWQYIZQuiMWJXHM8sovMqtcX+4lnJxukx8DnJnqvY8NOpZbKjqwbZdeuCL0kNUMjPn0WUgNE
jExHFWvd2yuWf9hcUXoW2jDPy1vQO16XvGCXXPcDQbRrJwvBNTS6tkLQcqgPPGgkJ7LjQy6N8kS9
l6qEGz7fUZqUyg7e9FZg7zNkDM8m5V0TzeYEf4i5py/3xr0sPtW8bMQ7Hk7f7kx0etOOFSfdNV0/
tK5cWCdVx9QRhFPUpMp8LcKQ2R3VJxH+VDx+FZnYLclWYxr0AV6ckzjDWDnt+AhWyP7VGHyyrK5f
XKuHgPcj/7MQBXK6txZnaTjlMzOFFiWHs3+pc1ahsw/gJqQRU2MObdhgwewi9KwUjdtXZGFbyXgd
CZenv6iCyz/2uGgIZvD0iuFB8Yf/ZHEvOfYk1aafKT7ljVUm9m5ZD7hEaUbyynWSrKqORGod87zr
e2LIN2h7FwnA+63iaZ5TCcOFbE0OSYdd4sNJYm1M/+zlWjiIX8WeZMX6hW4786R6kjp9f0VyQdTW
5M5oeauH4apQA+3fkg0kj9SpBY5kluPG/0k7GjVp+E7HBpX0ZBMKktnQzG85sKsYyuFSZQ6NsfaZ
sMQSDhm36xoCUD+mwxiAbZdlny0fv7ffydHNxJDPwD1O7vzvcrA8VlOlOgIgZjY4Pe4bPCwzCQhY
ilcmBjEmNbuVqZJxi3PNYEZQPLC5KliAf9YfwzxTHOpkameTNeFefWPE/3mhC/sBxiKxMQwOTwPd
AxiJqJf/4d2I1TxF3EXLNxwwwB3i8HwuySMzEfQ83ocvhL1uKk4hOGjmV+Pn2y8qzbS76k0lnU96
oDhVi2is8XPozmbAzxJ0sr4lcnxJHGz2uUhr2d57/l3oZ1fVtSR1B1pK9DHF5+5WPUAhw1IOlUgZ
ZuKF6uFnklnC4jrCSjJO1JiWTZvJ1qV1/fCU+12y5Y18pv5dqkeQ/v2jSNmSHnk/LCcUGGi8KFr2
y0CAc//2lvKuDNK511a9mHVVDBj/n9sJYHauQjjnMpc/Li3MmkV1Vs29n7oHAW23H4/ID/BgjiGb
knJW2rYi1zQBb0ErIPH3oKGTkqhv6gZKP4kI/RMzzxB098NY9/4eEXfXUFLOgyGI7DrHzWABGU67
nDbntd0bt7s5wcykauQ1rZnpzNK1/fvDBDQs5tOT1uJtGgoPptw/Eam6xeAN023a99AVyjs5vqCu
TT9Sryip6s9D7zIEyM5rezON57wRnbTkXVdhXHu4/kM8GOtynolU3fDKCAABd1dbWgVn7+pY5Uid
8QlMslSP/mopxZxhCs3dwWkzRqrZ0bnDDzGmqdYMsKWbI/2/sFcSi+p/BXunydqlhwd7b6Jv8nsQ
b1JJV9Of6z/A/NPw0vP6szq+pI8S1xLXp116v/xVw7MbcC+oYuQLh1ttZK3mvnjWgoccbuuKPtLd
kUJnfdMYYZCbfrV30h8vP6cu7PFWD0TAfUm/Se/7S8VTPshvRyTnE0ym6ccdjyFL2XgB+yBXEJZ9
/AGD+O5DhZBsCP4o/mK6EOdzGbt8Xiug+pFUUuV/TBCmSoNdTw9gl+RweXsDP0GpveEz4WR6FrMh
+9VvDLY+Qq9IJZFuoZ29gpitq2KIBZzr49+t7wdlG7n9KY6ur7P2ybSbh0GyCjQBZJev37E+KpvI
fizbmDQYek7oCWLVU6JoNbv17DXA3I1blTinrW6RRFW+yq8BMBiaGKdjC+yjkzERsXbszeqcOflP
rnP660bYs9Syd5ALynKMW2K/fsd4rhfe1xiJMZDNnetsQn3PgCXP43NbaJ4Kr6QLadvvBjGvXQ72
g+V3zN3H9ZWB6vp7+u2YR4mIwRp9RsxYLUujOwzb142rGlO/WNKw9VR/V3VYgmhtGqY3+ed8fTbK
/mVt+xyznGutKO4w8fKIwQONLauL0cwJ9KA3xFBse/Odtsau0oCVmQNmWmsTmZ5rN7F6aS6ACBDZ
7vrfjolBaFemTbwHIsN77XARpORtZYj94xLof0NIXdV15WKcHtcWfdEzxlORT8bTaujQ0/X47ixn
ieSns+h6EPAcj9H6VfFsvocAM1p8xvbF9NYrmWoaK2IWR+Szvb/C5Sv7Rp8pkznMYJJCHhqxljat
vcEy841lX+DlYFoDa0CyjMtlyuGeO/cHRcP2omjPWZ2VQ6eIY1wGnagjvu8COjdySOm6h+evbVs6
trkLCIyjW6k8SbC6Gu7fl1smJyb1oliLOazvgqhSwMBR8gXAMdIaIkR0Wgl1FtkG9yQg09Psr6Pa
KFzgCtRn85NqF77mlayMT7te6LlkdCIChjGLOeix6bKEe9nymzCmmWeOEpM9V+k1PyLx823x/Kd/
Y6Rr4pwMN4zr9yMbqqAwih1oGeY+XjlMLZWnNuMoFmjxCu9K69VforwaawZ9gqgL5jCA3bXEDC5/
16gK2DkZ1BnZGoXvv9Hqe1ALvhsUMhBNNUz59DmNHj9mUkHpQAtxjny6x6QzaZ8jwrSJSELIScFe
P43QZz2IAAvdOUbvRx6DRcbysyFspj8bPSIA86D+nWHt9NVCfFSxDG2Nlam6tn9YRmRHSoyUZyWB
12/dDa9maV+3N+2dTwzZ8XGLmTgdqk4T6obYWD/nA1C9Q5qDwSvWQi82sOSnLSPD2WWRqRvStY7A
JE5LJZfuzodOn3N49i/GNrRkDoA+rITNxOWxZR1cPvA7CdHfOys8iqd7zq5x7wTdWZmE6Jn4qNmt
OPaohWJHMU2L2azLNLggDpie3WzP4Z0Cx1xNXrUqgsgi1UndUjrW/Z8Pz/gZREoE5cJHd2Movz7V
9ROGgFFAhg3CvRYspiCkwJOc3+CDiQb1iOSd/ot7wzEVVAXfYH/jvmnelnXO20p/M8UOLCP5dkNQ
gXVrGUYIMpPenUdEMlOHe2jEXY1LDRyyd4wXYERbI8u/qNpXU6nCk9Mz/Zb8NDhSv58+DSzBBnan
0fw1UXpaf+u0gQu5Ut07cwlw17P3hvsOp2qa3q6WL7OxPG+T/Nhqb2Ymq9HiUgH7GAwrYhLbLisZ
tOdrf1GMMmq9ZGiBfGYndchikzFnmT35A/p4CugWjlQQBYjet81sSxNe2jcOt2r8TMOXXz0B0dDd
nnmPGDodbj+zD5pacaSkjil2TGRt7qX3Aq/NYxwbh67qlDggG1I0duefeuTJUGvgoz4iVfURSkHB
3arRBH6FTcxHsY+ZMhfuPR5WcrpymTJozhsSsRjaGbs+BCrxohtwtVa1UA39Oc6qziZYyTZSdoDq
Q/a4uZpHdbVqn1+AlP/w5P/dnBXnY9O3OnXlgS2rNEXHdXeaHs53QMfsdniVEWcsN1LoOCU7D0ck
aeKHniy3jkVNaV4+vZlZsOx8Gs9ectny+jtHa/EXUGBWq/i4v0YXGTM+phQuKMLLTBN+CMZDnDPL
fTPTB8jIFxRfxms4rKQ8VLXi/mmdaI3HVWCSO236eDJBl1p7DbrJNYOPYfJrYyzWtVmppcHisWYE
vK9gpaeEpTnWoButObQzR4/QR4bAKdGmMDEu1eEvKgzs51dC0qiPVxWvuPkMwTCrR6PqYr0Ykbw3
jwdyxSuIhJJY96uMlaOod1WOrJvb5u1Tl6GnnQ8w770vtzHjrHXhojBTKl1o+xdhKUHC7q8VqyA+
X1O4wJxx4bZhZZ1r4No5n0zUZUonK5elkcVTbQ2CAwQGrcpKAs8RCoWp5pHb3QM/2QAKKmYehx4s
Q+r9Rjz1aYTRbjiih0LrTs9xAMSZPmLXZDeqg55Xy1ZctBIz1xpywvhvoW8hJW/Vj9VxeN03EogJ
2392VGXhaH+rTfLtZKSnkRZwfwgzlsXcfZt8Ahd19eUpg+D+WCnzD6DMfsLejEBwo8r9nHzKmhxN
CpXZtCxu7TnRzr2sVt93tFoFg9ETWz+b9BL75YGpiabhjrt522N6kNvD7003PcYmyunqjVuSQwel
MoxGnNC03OzDkEgaRUNI0vOXSPtTFopCJqSXUbWV5Wgbt8dMk5XsohcROmYw+wuGGom8GUyxE7MX
mMe0L4xds2AGM3leZxvUs9cQZXN4F5UEJSXKjlmB5bBq0OjhQgIhCpnyrKcXoqYoBn44W3Ny7NLM
EBk417JrWt/NaE7oCJLYVUiGst3iX+mt2e6llWgHy4T4UGWfKaclzI7IU6h0/HgAkz0j1T51vV8u
mi/n9s4sQ+wiGfpVz7CST0dmYn6aweaQ8hRyWt16qc0lGGa343P7D6ygcCUADz4mQNxMa4VIVPg4
hmGG4hauhfVBEVX8NOyjEgh8OdgaUDIMxmgLTx6RN0Zc230j9aGUCwUJH8Pu2PQO2c2THK79GlZK
zJHVYrywb7I5/DikW1bMMVclOTpdKzQ+193rfEByRJyR7RyG4xDuUjMIgFQ9h1/Fk4BIDJ7gQkVd
Z5rBZ+LVCWTn928N8ZFuq8Nafpch4DQsfWDztjG3hXCWHMdTYUS9EVh2fTKlYRjcDC3/C8/1o5qH
19+5qZpbjytiVELi7U8nZeBh2GE9VJWzFnvmDRtxsr13a1QSQ6b0arKzzorTeV8y9lwLu6L1yw8S
uXrq/ZT62F5q2cVAXcSB65brYYg61i/NyFK4M/Zxnx6WP6m2x8tDJZ0yzL8uMjvVT+5xy+3LHEPP
lv25J3hbOMrqB3YDV85jttfQ4u9L0vlWzwqwRDu8wwSJuP0RtOa9JXp0h2byYU8jsfAZDmWisgFi
OMtmnwph/Xi+lejnVOEVDfy2Sf36j0S+uKxsfq15ZKqmjdbWtiVarxwcpb9EWbXVZzT+pZeLc5He
wdEUp/NyoPsxAgLfCTPVDWCUfUS3ED4S/hk6kBMvZzjuYsTiqWWTuFbw7KICicxzUPa55tx1Epxj
i89iCJ7/ZTQZOGS2p1z/P5bOa7lxJImiX4QIePMqehKglyjqBSG1JHjv8fV7SrOxs90zsiRQqMq8
eQ005ruztJ42DwMUYBT7k6Ck3Q2OXklexi5er+4IpdBAhCbYebGr0rMIVjlIA3NHsVSzfBPvgDDe
2Jg9+ZcqDgyrJNOcaoIzW5fOyjsQDGtO0AKpIHoMbJfpTvc6wYHp32vx4ig/uawZWCg1Fn0eVjrj
GtJ4SvPDhRYNXr4ThRnNHa3JDATHMaBiAAjhTNjUQZWbdRRMImuZA0mwmVb84dwQ5BOtCwMEJInb
toEdtYFbXpPowwmdUZuhDT3lLsGVI1cSkjQS/U+u8hpMkUsMA3GFRIw3xfCJAJBV9vLGiC/lTs7v
FGUqR46YInCqckAJF0l1z1HHMUbzx1hrXvTijls37h9nKtZuVEynGlb3mVNcXkn/eFzpzhmCYeeH
FuTp/8ZnrGNQanNe8638iyi+KxYYBE9WAIPyYSl2ht+Rvp1jplk1sLQomuSS0hxP47cJqSQlF1MT
qnJ+bch4UL3EO0oB6jbB2r4yUcS2DdoODE1xXLHExJmPXQ3XNhaVDwghUgmPy5gpGywReqHcUnGZ
cPkZqBWFXdj4Pr9TEFMe3vlxbHkitNS+8NXGSXkPv4Ga8RnL6IfzHTaEwikNPKsQKc7S+wgNFdLa
JywnwMJ3Wkedp+Y/Eum8hrONtRgb/bLmL4ZKNjH1cPsJ0d5AOKMULBfUL7saKfwLyCHAJgQzRJAs
Kd4UK8LcaNwiiLQRskx2XfZHqnvoveWuvA9voqUVFHrAHNjV7IXQx5e4jC8DHkg8unk0eY9asoZY
hUKMBcCQk5IXfG1eQ7oSHT4vkycdmgT8TX3TLlP+daOdKgOCU8ujQg60SK2HQhvAeoUKCvZMIwA7
mK9STqj+oLxmELasExeblWsPnGGLzGBZ8jeXDQmaaIwEFkpvRoU15CwLtpyr6FoYcjFkhe249oXG
E6e1O4+a6GacdM2jIuiOtDB8P7NJIZSjn8dCpRcqQKpGhM2sQqirMGvE8JJbwD9igHNmfkAJPLMM
hKUK/ZwJ00eYlkFMrK7+jMcL31h+i45FDEsZtgEeASv9kc0FCMszIyit4lmCSuuIISp7k+BvIlbd
gEnEd6Bm3iXrUXh9wXNtuepcTXUClJIHeL5MyMUTaG+4nVh+vSnrARqzMF8V+DdAN4gE5znzSwt8
AeoN9MoDagd6cbxumcsDzbi0u3izcmcWwvic9y8+MX00l1ZAauzqcMobj4NIKK3LM1eAAYhYnOzO
iINYNcBfbDAhi0UkqmBrQI0mnhbBSTN/WbrKkiWvnUB00H5whwXE4wtjFM5VjNCBCURLyKkA0ZWE
8SWbGNsOuzS3HsyDCDq4wmBExq2gvxYSEjEk/RW4c7rjUnWf6fNvTgfE5vPccj+YSmDpg+aS54v1
RG8zrHT43sKwlAL5yCCcBsI4QIyYXoWlKNODySvlJZx6uLMfpD5x1QAaMO35EhgDXFX5cxKEmvi9
WZDcRu88/ag/FHftrYJQPXxorv3WXdRX/Ly3gNOQZo2t8UV61AUjlPGhfOF7fmbuBal/U34FvD5C
p15CFZQWij/U2i8BWQrBAaAoJzlBah/VJr9xricfoEM4bp2waGoxqYmAiQCa6TZEnkoO8olRzl7+
EbDHCqcOuj5B2uVbMNE5cMRi9/Mi3ma2x6lDBDqBayt8As6ccHilVSBsiBki9wDkAH9sMce84rdB
VfNjCNePD+uRrECkkwVaD5EORbovrrHgFuDh5H2iBIdoAqXoNfuAhkW6A+UQtJIrZrdgjLiOgrOK
Z3KYYdrTe9yMrbZEq/DgHgi0G1s4VNDYAnvzNroIt7PHYC64CEIBgaPTst9KFL5b5oywYKiVglV8
Y3D7EBa9ZMAdmUaijBBVNN++pO+RVsWGOEqM2VYCDCNZI8DoXb/rO+VIqFm04S/CFtFbUGBvCccT
YJiAyLNXjNg2/RcJd+0jWQCsZx6dEBpJ3q/Mi7oARgNKY5pEa/UB6gKCi0imuCpr6PLsr8y0EM3D
+bpC0yrFknTBiGWucfaB9/ltrgRFByUt8+Nqk4gA8OQiHHaBwWGygX1/JBgFEokD3/WjPkGZA8Cn
yAK4P3Q/rL7XAl3alvniJl0DmvFCoEDGaE/EYKIHvcMoC2g9ompjMAp9c824TKwOUthxVAXYZ/fH
v5u2GBKC25+F1RJoVYorWlZuhO8FHUqwCoiMeaVOhTFV8TuTHwMrb2iVL/2Dg4rGIPsZfhLqQkYh
uD6tqGVjlhip4QoLSRDq+TDEpzWqmCU3MF4WP+KlMW3BzoKPBj8MmRlTMLVgqMLs4S/ylGzqV8Cg
TXzrfthxYeSD//232GjPgBmgoeE5cOLhoEIVQG39H5S+FGIxkPThqNxB+ASuim3wynmwkfFqeOax
JLBf5B+8nOMX01zrAE4HMRVcdjDqhDcsttCwCw2GFUI8xJiIZ3HexxBReNjEvIgX9sFeAetNBLlq
XwIUpWWCsWB9caVPdD+A63TXJWuO2xXAnKAnWnSQMuRXkX38X04KN1NZMPSG3vnDAJx3zoUiBA54
/we0AMPfcUPOMw5Oe9RWuLw+oh/WJO78ImVYWmGpZX/3GOS8Ci+d5cx+BTV0X9BO4MbFu8D+5RAL
oBl1JMpC2KKL+sFEHAUXOHL+JfHDQ3YfzOeynUowRryQrviM8TACuPIU+WexC8Bw+MJrB74YVicH
7JrBk8ql8mV80a2wObIJwnwQrr5EP1cLmuj4JpYAdhkkBEA/WsCE2PPAiOAhZWn//hcg1S8w26I7
47KDY5RPcSChWkJ1wwbO6cw5C/IBFsv5+itOuuwIg4v9IzhALAN65DEDeF8jXuc//+pe9ZfpLAMP
IWa58rM58tRPDvLpE5HmjvE+OyGbrJgENayr5jVci5kd4ym23SUYqXh7OMA9xLphK+SkvAPLh+w7
9ELOY7xVF36mGBgK83IIst7fJsV6XiuQ8TB8Z3wHe+8DkgKios/6m7PVeheoIrUEYDQ1A+C4TaYD
Fbvg0ALaIQVC3/Sv+0Us0rsAjiWDFZAVwKoE/jbMun8GWc8n+h1gIaHnCzZ0/BS7YBkwtX3vT9yH
XJBGg6EnxBR7B8OJ62ovWd8lakqKBv0CGFAvgyPc43cggEVsYseDjnWloBI6SvfOX0B0V4WZ0Evz
VfloDpRns9d2sTe3y7l8Cb0KMUEPRHNEHlocxlPWrQMawNAdW8+Cm8SYYUcCNbx5rzmEr1AbrHs/
bjTQ206Q9wdMnQ9Bvq2lF36efqxhbpLJge0qebm7nIRNcka3c0Pr+eKjiEg97TxCH4HbMfCBut8W
8NOGBTQJCy0hogXrzGe0+Gjli7lfNQdsP4/GzrwiWThIru4sO15HyCTAHckHueqAvkB8x8mCewGn
Hg5/9Yg9/Ric2nEfe4j1MUR4CZiM8kHH1c5tS+k8XfVwjaT+K9eXCiKLrX6hMCnRU6LU2BJA5HVk
hjP2slY+kMxShsgKl+Y8HIaX6eH0q8rY1MG+wxjm3h14ScMOFbaXelKwN9GZQ0E/OlQGJ/FbR0rs
aBOIH7Gstg3UmPt85q9mL4pjEv5Ya7ivhcHKhtaAJfjw4pz5A3XGtQLsN2G5knOy948T1vUMlPHM
WPZ/KmoZyO+Q8V8bC84+/nJeioNAfpkxpvRU1uexPiLszsl749T7l17KvYTB9cHcVhW5JYucIRhG
euZSNXa2scupFtCggMjQE24rYFH4jRg94s5xwDhg9Kzo5mjgJasGVhiX9YQPA6+twz8MJ1zhyGpe
57NdL7pDRqjG6HboVQzs/gY0mVvl3JGcgoB0lyCfPNgO4mKhiWkOTblyzjEuAXi9spSGhRXswz1C
8OTkPNVHd6iYl5KcJR0kGMDYhBDF99IdJO1la+0yH/h52ZQb21PaRfBVbdV0pZtAA8EbhjLowLTl
MCEsevIKqy1iDOnOrShgphhYFqwlN+ai7ypC9ArPZtKArQC86QPLmS/FYYYZGLYXSxWVK/WkF2Ap
Nr9AD4MV06xMEnTYDuSdCnnBXOfieod8el7Vx3Q74ey3FKYGOPws5UNn7WWOYQQu0yb3akQQ+Hr2
K8etiiUXbIQXvdNF+uoiLdYpC4y1jMgEK5BtwJycKd/Rvya34RFeIoApLA7K1/yiHvQD+v/cI5Oa
H3kK6k3CHohd10ukb/++tKk3NVXxNjlFws2RtLV1uhd+DsUN8X66j04VlSd+VDBG4WBzh9oDqVkv
+iHeq9t0fBF/LJruyMf+7pFxNvNdCNgFrXnYTgf/GJ0GILBL6gWnBq2R1Wy4fKFx5t50ex3lETf7
qO1Sz9c93D7Eo27E1Ex7nsqdjjWlO4M73MIzAAGgZxiueCT5R22vWH2DmtNHOyRYsuL4coJ0hPk4
5Bx1b3rDRTllE/RoXNYAGmlQAmoDTNjI5FiCR/mgjEDZwZGB319zTfMBPnAoEHjT92LH4uKNqH/4
6cosFwWoDft5QZysWBeMa9MNyvpykdO8uuwlubGgO2cBKTtjN01i+VW4GJU42Si76pAdxL7aHAJt
W5pu3R+0HZ8bB7ER86d9bPkDT1LPl1dYp/MAshE3VIHUYp7jGjs+z5InYAnlvW7sp2voTZuIvCOu
lAXN+YV1bnE1dT5RsKhe2E18el8L/voLYBPdVQuMuWNVYaHUV2xvsdux8Ygf+l2yFztLRli8GqKQ
xM6MvUbqhR4bmWedJ5xN2EDJa8M0Lef9RKeLhtOmvXK+g5tBXae+OvGqOpg8u/aRB9pB1vGYn/+9
QyCKwV/wFgZOngNXS/g4nw2GN4LulFgv7ZPX2mQilaZhNP/nQAu4y70U/CTbQ6rPWeyCaIO9QD5B
OeYJsarR7i1n0zA/qhOC57i5vpdxqjDOOSLcRzgJVw8va8hfODY1K98L78ERe7Dmyr3nA+rsNXv9
AmKOixRIAob02NLzHS4QkwFnadUxaYAZiEgRlul+IkRD2VT5odvHLkvF9xDl/pZus4IETnE5LN/5
ZUARxeEP1aNlxtELrSSS6vzcA14CJlMbMqMRo5Z+53sAOdWhLwXIwzEPPTRcAV1FbyCkQkIa3ksX
EG3GNkhMjvgbceoR/wkIihQa2VEKNoy9cKw+wsrmrgqsB04a8h5T2TDPxNuI98KrwgyDhygCm0iO
4gpemAogxROAu3My8PSyHzwXwE36xfARHDKKjF1OdDZG2XoRS2qPF6iztdzGXNLJAwT6ngPbidHV
tiHOjRisHb491pk6gYP5yJrLJr4rdSkjWHcO5k179tHmgJZR++Zu7lRP2zlbFaXhynKLrxE/HozY
vy03gxnAZXvwRFVfPALTe9UcUo+dkeUzsyLIfGQtsr2wPC1UpvOSMyPfskB5sQGwZ7zi5FYhAIjf
hjDTPMaegc6xjQ8K/Lphb53VK8uSF1sL32Cxw7PhMBlHbnpu9hYTFCGrjDas0gzPb/Z/8ehgUgUp
sd0wrYIlx+2gDBMjKkv4iMtkdHvjv27lY8ChLDnFAYwPUv9IR6LbQMI7bhHUFpxVx5UFF+PqPAmi
E+JAyh4cTbk6hMleIJUWuISj8zhh6hLDUYMmQdEs1JpYa94hjJJzerEE4Y75UHxnwMxrAeMNxcTo
BN5LkB317/RSKJuScBacsliDUHh+O9HN4oYHuQAXKBwg/qMUMb0Bn0TLVHZ7wPzoCBQ4MwxmWYOw
gM/N/xowV0ww53+CMpW60VHfGDfwHp5KxqGMacBm3il2QXkVFAL4pAHDIh524D25jFLEIt7zgAs7
PMjXOOGB2LXC6Rd0i9HmOyYq0bXns9WnwAEhI5YRF2IFkQACo4ga4CVmR8Bityg2igpXnC0/PreI
1DC8pXFA4XUFLRR4E1/agGkqa+WOyrEle4b5F84Sb2wrKD+onPEWpXOeeTqLK2QxYHFE1og34HLh
TOeAy3F5/2r76ti9UfmiPWFMaQi6AiCZwL+4fkgPcEV4o/DHsMQd0v1fmIO/58mnNQBqZPCE55gw
2R4AunNM9XlAsSU/yG/dkV8vgkPQMpBCLZKl2C3E/AN+CRij+SasdIkhxAwZwwaXRXYxX0cbL+JQ
mGnFLhR8SAUjizNBvtxsLAYWEJo5qlTmNNwZ7QSwKrY9lgbDAmFRxnDZ37N1IcW9BOS38EZZPE28
Y16rvMOiZM5oCWkHy4h/5YwFvXRODsPao/SPMS83LEKBIf1Di46dSfnNz4b0KZ1SF0HBkV9YuuwQ
oPMGdv8tixUdAVp0NhfL3P5tLeYHdjSvrbXBIq5e6Nk5eFPF+IK9ccQ6iFnbpmDqkeP+NaER9XiY
9SsmNzGB3mvc/sFc6AHCVz5uPKU7DzPwzjm4dYfmgXz3gAOYS60ucQLfm6+OQIaR+qo6IMt1zgh+
RVlSDi9EC9iL4gBT/JtnL0E5hY0RGOlCTPJItWKgoJ2oTjb1smEMZDor7Ts7xIx4+nX2W0xLNNLD
lqnJl+RWWxlbMdD4eKMfjW/kwfwPq9h4YdDwz7w8nl2KRkCneMOetswFhP/sHsNWexZ43dF3hQzH
1mLwEd9zNw4AvRlMOickFgS3XqAxwFVEVgvkjc8OhTQUEaBUmB0QY9ctD69AXxPhRgR4S3SDMHnI
SJxC7y58+AXLkYgcAFIWIVxIYUfJ10hbwPXfCGsZeDuwTN8FXscUEYeTmnFYy/Bzk0HSgyGB10sN
rKBC+1/M1A+oAdov4+jfraNKDbME8cEs5Vp+het+22/R+CnXGL0BebCCmSZbK2thPvnPZCNdIfu8
Ilgg25Jymr2c7w32jkgjEj/EoLc8/h+IIgFRf4JkLJMf82nvSvKOkk3yQ+LZTn6GX8Fr8DP0W0F6
e2YkWwEg6j2mNRTJ/CD8PEdkcsBwnacUu0bwI7ML2kd0EkuAzAp+FngjWGh0SS7lCTiEGgVUxIAS
/AUmCkoU/qsuZGbCnHWEQ0uyEm7/E6YbMbxWUFZtaaGvAIfDiPWLKTrcuhUOM3j5yxCxsOERQC7p
avBSh6u1FZFkwrn5bKwxSAA4IS4Uaj6MLuDcDmwblVmBGzEMGbjmkK+YWH1qyyyFqihGNyROPcUt
hO2Cq3X5t8cwknDHbxvuZysUeSD5TB/+Zhog+OD4viCks8EPn7hg4lMDiitePCSWREDNgoOHVUbC
BER8HJ3JV3oTl0/BiI72lugwhs3QG0qRvA15X8CZKLPnLdPlqnq5w5pYyj+RCXqHJc8r6nCBM+Xr
Sth1Q1WwFv0NjlJwYCIDZIl5LeRLQemCmxLANhVBTTNG4XytcxDDKsIgGLEwtl9iM/5VP9XXDNqP
cGcRVqbUMVemV2JEBGWGQaLwthAJZMg7BBAZIeMyf4DmwclF1tS8E/QiZU2aHDvgKFzU8UrCT4pU
nT206xq6XoQ0RV6JeQX7MnQK0tckZsEdczftzED3r6l4KRmyiQJUjEbCs4MbgRhClnzhxFRXjPT8
izCDYmpp3MSkpPrFXiLnuwqDH6mwewuGP88qoz91n4Lj/jK1ApaDifoqaFSpJARGgiWZXQCn1NcI
uvZ/ZGbBRBUUXTGZwQObA55RLkS2uxj7kNaGpgmK5pNxCFyo//BORN7Ii3DmuIJRUzQy2YVAU3yy
iM7hk+hO/vu3/a6fkZgVCZ+kTljG8zsxZBb+XOkTW+VyFd52/q7gYQGqhqqdCsh2fLQAjrgLgyaA
oSebkE9AiIGN/oFQO4I38oqblAfyyaMMdx1+g/1EqXubv0TkOzF8t+LirOVXOBaCc0yaHJsUk2TO
V6pjsGHBj+LA5jCaUA5Qo1J6KKhXCGiK3mgHOcko/XFnwVoyEww2+1LInn1hzizKApzxMSki0llk
UQ1XoaQgQTf7c66ZOONUSM3CYP/aur3LmfhXYrOW0Hf84u6DsSoy2BhtOE4WmBshpTtyRvOhGDUj
fjt4oJ0wUZ9Zz1Q7wMGeRSUJX8jmKBOaYj6J3QqrkDkIzHrSMbUj+V3aEcQcaS4oc3xCUEAEXP/o
gr12tI7MW2zxfTzZs76AU0a1j//MnSkh40HKeI5+Z4On051iQ/oHv4UoJmE7i7kTTy8sTy4egotG
6Nz8y19u4BtKZqnBx/ae7cMbZA6k+DcakQGGCAQxJKM4jx/lN5s+A3Y6jIZaGJfyC3TciuHw/AI+
ioanpEr3aM+zA84jdw7M8SwfKcs5F8G7gOw4bF/L1/RHelrPkto12Kse/SWNBIztY8aJ7a+lA+Fc
XujyYEiHGJca+lQRQ1QtKRSoSMnk8WREsiXiKiKJCN/6s5Ol/7Z4fFBwwi0V2236D5YWzDYPWB9a
i8cq4j2xyi4x8TXMyCrenhHh7CnymgcGg3Zi6C+aoWFNyIUoimXSYwYJpUcfmLWkEoaV017DMCzU
dZYeEIDxjM3xRRqgj2vvbRxvS/onOVS2Q9StRzs+FgpQ1oSetgtJAsrhX8frISRWlCetSo1DlKZH
J7gPAXNzJOGhDxyqY0KOlW8tS4tBpCxgODYQXuXDU1D1bTzJGx13hxgWWKI4WymN3nplcqOXMMix
OMxO4VD/kz9VH86RDbBoF+ZHHmMgSMgszYaJ6LNXcB8GSC9SSOUAKzWa32Qe3NREYWR5Q0z9zN4z
YiVZU+wU+l2DDlv0SEJatpESn+2RmihdjqxYYnDD8VsGaajA8nP/mYwY3ttL0wxW26r4Zw+DK0XW
amAKUdXDpkhjN6La1CsICRFKogaNoUaQc/NhB9HKxL+9ACgrk0ioOlP1HE2OG6nNNoucnVm/FrSr
XaRh7uCvNWHPwd32s2SpM4YwzUdDg6Gl0rrLikOkkkRgrdJ6WAzG18QSMTukcEq9Hi1Uzg3vJyP3
rsAq2WrXamqsAw21tIxknBmts25wagto/KKZsakWbaKo/9AN1VWz0o30+DGW/aPNdsY0bCQJF0Sa
ygL2r2LZy5F+c2SiOxr4ZlXG1kYRadPC8oNqfd+iIRss8rdA8eraxG8V48S+2uliAOQgSOClTQOJ
DX66mQJirqyVPOJMPMrvaTDgR0RMHFHxk4wXJJTfXO8WRT0sI+6OI0Vb1c8vSlDtbJnLXKN+j/2V
I4+bduLOqSDfo5fWuNUSJhvISESwPZH9cFX3/GYSQJx4ZvKJRsGxt7mB4VE7rmY724UzHtcZlTqy
LcnABUfJsK+cCewovGHej46yUiN/HeL4EWjQU/saGk0E/UOZY+avtgJs70uvhsJziYOKVe/Cplra
MRHtTyV0IBBDO1Bk3gaFDQdSC7OolMHpiDdRCnoEBg8S2ZJBT+85nsd+XJeBsxpsPPghYZA0VJLe
3OojhqXlJS/jsz2u6qTbq769LygU8/w988PvlgDmgrJJClF1589q2s/pdLF7olqhu9gGdVL6bitQ
TuqHH1HIEpQRViC5SOhz558CIy0I8AhsIHRVZ2OWYGh/aZG6MnreTuqcsyjbmMVwjIrgtWid6oUq
XN8muHk74A0RRtbjZ5eDQxusQsfaDFm6tTWRFQbCkFRrWxDfDdBT863hQoXdO6132nHHoDwWRA7Y
VXmseIFaDhJpv3chlSZYstVN29qHael0hNz/NBCkS5omzf6YZG4IPn+ZZLomMKhENzpb5j7PotcR
y5NSprsB/PNj2dXs6RxYDMHebFxToh5XCp/GuHm1pKVJx58Xu3T4Tvzftn9rCrdiehCLuOf4KDOo
m5YqYA8HXuzCx6HiouxCrI4ZCmVu27yX8rnG1gRiWNd+leZ3iiMOdKH8hoF0Uh+DadlywM+bosWu
bFFOS1xxiMCe862GmSYyz/GumjjjXLVix36umZ4/eLOx6eCnTiKSvDMXZneS8ceN1mHmKfGpR5Wq
rQZjP2Q7+sR2yTWJ6YOa3aRfZn9DFSTNHDKJW4+H0D+NgNEd/kNDQogKDr19kK0lojbSrYHHc1XK
blgZd4cjt54h5wDHSPXFKEOsp/NnwAuZDcdLxuR4DYYUz5J6fM1TvFM+g1HBOr5473TrMaoMhm2m
z9kc7CpF29aM1/0uhdIQ5sqtj6ZlECPYqVrtRdfY4yx/9OSs3fRpfJHqEorOPNle52Q4RTUpcFSx
68PmR+84zypyDk11GdbAFkygLOGO2+BejIWRCcug5Fc5vN5Bstam3ezZ70N1OenMaP06vCR58NpF
Ij+qf89rh00RIqQa7vz6Mx5atjGotVl/NIjzrCXL7fL5EZizF4zpMRz9bQDqGNWUjqbiuIPCJjjp
DK2CeDslDHdKfyTHJVsHEa5Mqn20J5QFXe5apeXJ+G7rQ7AxMVaqqCGLDPRqojAOqnWv6BtLRmAQ
Ozg/2KvWtCHiYnMtRxnJkidj+nWs6JhPaF5za2OEjIy4RVObHjoHT18NvoeCuZJGWlMqxlQyTIWU
mStV5aS7il9vWnuPU1XgpKdUH1eNIX3g2J9ON8nkdXcCZmu1uxr4pxCf8WSEbKdNkNqhxZfj05Cl
ZaARa52Ye7vEVB9CRSoRvDZ32TVTZZLBapxHYINF87WJe69rq48+9c9RMOxrSKZR+MhD5IkJuKWt
eUZVb01nPKV1vUoDHZ/j8l454bZOG9xUQrezo9MIrTrI2HBa4HpSMqNifMpxPLHI7VXITsIudJ7Q
eZuJfJMsdV/H5kEBvm9RE03xY8goJQMZLU0m6d9lRPctBfVzmOpdXTPfN2tG7XqwDJiEjpaKw3pN
rLaZ+Su1R/lalitp7p6T7Ox7M8G5EpuTLCIvjcuc+FB1csnNdTykguC9lpTrDAuhNxukbvxMTe/e
lCb6aI14qxoq9H3qugA2lqQY2ybBngOTkrHKfhuTQNYKUaQ0J25Keyn+n0tMH5uhWcm6vAmV8lkl
MrleFS84k6St0UXnuJupGW79/OarWIwylAys/qCI4c0MmorcaFCdbUNxKIcmgn7m03WM5yNS3/HT
GXXKPODbBhM0bqLCKCyE4IAAMTD2UmtgXQ4rqOGaV/W7YhMdE1tPlbzhKLzL+bzPwEBU29xVtb3W
u/hZlvTVA21mABe/q05TDBM6XYRJfM8K8xQigAg5scJKvSW+tpUMdpaODiTwOZ+VpdFpBz9sdnKp
bMK4ZGnptuuzhEOtOugIeSExBSXGoRKFlX6pZRKsa/guI7nQKZ17ma0yf3ht6vbHMfSNXWpElRvI
PTAEnVncLQ5tGoZrZuImZDMpOVVmhdgPzX4XfxaAqmo2XiuLSHgdpDvIdFcNpbUR0iGVl9EwxpfR
N9djlkG10a3VjAdCSZFb+MpvmeXaQgkQ2/tB8pWF82OGqV9BW8nLAJMPgr0yJSADT4yiDYA/qXN7
XftoLbqkhPSPVLpEzrQMYz40b4ICff5knQcDsKGKHwbuQpOzDPV6ZZqY6bYWusiOPEE154eOMkEF
49YKW4xx7pHa5/u0wU2FMXJMLpKSWkAc8+fsBC7nQKqT4RaHP5qCqgCMPP1uJQbIWDDV7M5Fza5F
IF9x9gmI9+kKMkXGxTQ/BOl0UtJqp4QAkvFP27e/vtS9Z4mCWVlE7CvpJhY4oQ1x0qfXSfWNn7Vb
s8cdqq22kTPQoWFsPo/ygbkNFY/EvtPo09Yp05+54uwcasYjTbkN8vjU4Z6hxCEqA2k3zYw5TZJy
8FEv/Ohk6OpZt29lKUOkblChUxOhb0lpmNtKWreytS3zZGcZjOnakST1fB1hh9IW5AgV+WPUdU9c
uL62d3XOsY6z1pzhrda1FyWtj1ETvaTO4AUqNXhuM4ofqn2ZxeupVpCtaq6UX+SSKUirbq2xwSPD
VLc+eOg85mt7NuhZc7D1Ak7EJp95X9lI05yn6rouQmxHk4chweacWodfEeOtD5PASWDkZBtR6Kn1
v6nB8z73ol56M2gPgni8kBMTFBBAIwMsLB52Uu8gP4mkd9nsdhSBSQPvWmMY2O6KVGXi2Y4kpYUB
wbs6PRteUAUylDrfTnn0rZewmnxpOvTyQ436Va6BNzbUAxEOkY4Fs1dhWl5MjGU0ayvNuVtV8aae
OOdabVP7XGKMH3X71DZIC+1Z3sbJeCxT3Q1Lxl6EO/Y2YFqbSJTbalC/qAFksQHlLV2gOcSvTjaf
/MIHEsWUsI4+IycFUwgIHQAD4AB24uJalD/OYNx1KdhpKQ78Yw4bptbxkNK3VTau9M4HWWnf/Bwl
rz5R6I9ApDUU79l4ZgNzQb9/1cr6HCbNT15r52EYLvEYQOlA+xRJ1kPVpk+LRaHl6d6SWrAFvFHk
XTrWjOn3+UiHnoY8sIjXkjy5p854bvP+0urJyUgiQlbx5Ehbmo6BrAuneJpVBWbQMvLtnOa7TP17
aNheBnIvW/qhHzu3HM2z0eCd35LTPVmXoPrt9IIJHAeVNbilZvDWAre1y13/RWP6aGRIV1MmX/oU
D13dLVLL9aVoH2oj4346hBEoT/MRNE26czWGBEa/SRNSQIFEgesADHzO9T6zMZndWdLexr5Q4JgZ
pQ4mUF4IickhgE4iPzf1Wu2UWxcT4n+fXnQNwkF/Bz3G6wFrCGuPt6Sq3/DFS5I3Zb7K+WcYPp3h
LafeA0ciq1z9NnH24h4150n+HOJ9/c/QvpXpEejPxniGCtj7Z0H7Qf0a55dcetUgkbQSzHQYDUTW
8Ge/EN6M4fsEnOHTGyjFXZcvFQhSwngbdVO9GPz3rj428klq9z0rcMAnPk7I6c2gOKJesA9U4xJl
YaRc9JEcqWrnSPiPTl+z4oYdjCJI2DxMDBkg6aMRMRu3kVxKtUSH4Np+jrH0ItWnVNoKp1am1PJG
ktdjBKTBdDcBXuy+quqnqt0cq1L9XtS/9kzIFWAihMPyENfPcCbxbpPZ+BVuodw4zH7QnxrBhuG8
KVPvIc+HJs5oUOsXLVA08fF00BM8qxZzTU3jE8VW7uTFPPw41UPN3L66JclRqrHLiSaM8pKjKW3s
DvtT/RYnrPmd2V+MEevspdMTL7RUuIOVp8xeYixa/5CF2yzcj5ObFTgIBayCu0Q9mIMhrv03BP4a
SKUtnSXUIp7Ng4y7gA5KK5bQRalOsWG7UoEEep4WKeAKwinIbRUQjsmE+V2iPYNd1T0i6cyEbjS3
BqQKLX4dy+eYP+MWWAm/wiz71ckCmRAumkxNVSoSrkcVWpse7lYKptOXhJJP+4pJRot9R5tPZ7ys
lWAzjtZPDxcopGNK60vr4/fITttdR8SptQ4WYb+OeOxAd2IAn5K/15xqxiuwt4jWgHfAzISZjvIe
T88+txYZe3MGk/aoJ3dpuBjqwfcPGmYY4bSwfJiw6fsc/ZsxlzNTZKLEas8MLnL+77QnRfqp7Hvc
3f3JU5hKmgO8MewYGZJBYn8rWlftlyMWpxrnnhvY5L4MD+GCRADPrnwf/9GgNW/NZ/xdXTlT+g1I
XWUu5/kmladad2WqvVRFXAAxNdXclGc5uxXZLbCTdXKcoLcwt418DT0zMhggcnXXOO+iKfoPM8aJ
oYCCSYQSuWEMX99S+aGb67q7GcaWwyGGoNJgf1LcoL/6EzWh48qoNSABM2aCMdOnbk1eizQ9uu7a
lcCv0KSVLS62fXUq+quc7MroM688B6+56j1RL1F5KIAAcKO0b5JMtcl8bYABGLCWSsebrV2Bq353
n2BoDTdHfYuQ1Sb1vw7vCiYZOpleLL210lBhVf+c5j0id0T77fhpIGH5CVSItb4O0SChFgZipz6n
G44XDbyEpEbPoH8HFBu4L8t4PAWvsrwfz3oM/PxWV54N9UwChi79fWluKfFjtgYdMuAFzorS0Tli
8Oy/B/65SG+hcq5s5MXZKoizTVamx0xT6bfCdWTcVfs91X9rZxMEF66wP9DSL/HvamEKli9AX8x6
bDHXbifZA8cEajNfGlVf1ppwCmjWFqB3UgbrnDjCyGZDMiGbhMpipHZnct7b/5Ty3fLZUUtoNIQt
1V7AMESHTsC8vMWH1MQSs/yOoAQn5C5bMAVqaLNF9a10770CoQYh/3eQkl28GcLtEKByajFChGzD
7BIx0/g/ls5ruXnkiMJPhCrkcMtMijmIIm9QokQh54yn9zf/uryWZa1IQggz3adPoCRonF1hwWhV
CDYvhcx/JAGmIhEepJPHMlHIrTHQTcPpC+mbwaKYU8jXrv0OICplQK8GRqc2vCkKRoXhLsLUgpXN
StGj2x8mnpxVvHKctV1sU9yc1QImZzHxcaiuq3RZqQ+1+G3yv3yI50l0p8+b1jzJ+N95/TfC9Nj9
jvpvBbcAOmg/X6FcllrKfZ9SEjQ2GsErL2651wC/UHDhf2gVa016KNUFrG18ufVDGm8DHU2LQVy6
kbXTMMJogeVsEsua44NM7TQIVbgdf1beIWMcZ2IA+BuBC2VssxERHUtT2mvloy83mY7jQEZXhgIc
+mHk8kCdqogfkO1GoRcUx6ig3jjXLSZ1xxjgsg+fXr01SJHrbnWCFAnRw2i9Au2KYlKDg6HLB2IZ
uFkaZaXQrgDI/Mvd7oF0iDqqmckcNbqieKMVu52pbOJxX1owhLGkIqU3wMZ1geO0Wu4JVnSaZc+k
jZ5DL34DHixlV7Q3eNFqAmLFXKa7duODHpKu5Zo7CDY7eTniRlJLwBHCEJvvZYpBSIxxstNDA4re
VcmhszDESF0JKDmaSt4K+mnbX+3xbJF7wjZmOiyjn1aJBQU8BsTsOkxI5mR1egbSnbjqzVRugXJz
1W9bJoqOAllW11H6AVCF0NlqllV0z8xrRVugn5Vg67MXdLDSYHEgnYPVnLXHIE7no58vDOXLixY6
Y79mOwSz5lgGK6pcR1ql2bZumEUbk8ExZ2mP7em4ltkwlRhNaMlgsCNEHMqfxynwkNXHHV2GO6sT
HcSFAWW2dEhV79BOM45M5lR++SiUliNO+D0z5/ytl++MBkHVTmV5DeGzJwjxq23uLFMFYmh/sxUx
UiqNrVlgF3srx0/NxQSgeRZhOx+aV6BvOnnupfeiBiG2he0zF9Fdh/3eGD9rptZN8srknNgk3MRn
OpV2v/L6V4Q1LNZJefvRGluLyZ68b+nk0wbqXrWgcgqidcWmUy46d57af212yqrtkHzoaCdCzIl9
jIJhLLWFvx0AEXB0gGFkhhfIl9mwio2XysAuMQ1YrCRJMU1TgTC7MVzK2AnXlb1SsdyJ/W8nFCLT
MzQXzkhdrqs/Tzn5+my0mVl3l7Le4Gswmj+OYO2V6rwL7256LMhOwclXYlhd197UL09S/KyjraxT
i3Uflo46kkfL6ginY1SX1cheKas7nsi8k2YqW0S5VoLvwmZyYv8aC8w/A/0UtGc7+8iide3cyJ7A
KVB3cWQ5ODjrq6cqQ+geyYzwSKZLYJOoNe6ofEr7Ff5o6KdykUZYKNA1rJW/ZWYDaZKMRSxgcLLA
e9rycE1NX2q/q7RFUyzUvsQPABF19WVmR5MdGI6YDepU7TLraI5fFQQu4Ipg46kr1g0GO6w79QCA
8dt2DnJoFvEAlPUpywfN5D4q91kqr3X/twkoZMmeIaEy2JUs78rWkr4HdSnHGIQuG5xJkoWm7Mty
l3knpNA9BthkNXsLPAnLaml71EWCaaBJM3wsCKdFG2ItclualjgoISw035ZeTxNIFWV4Jpcizr4S
626DvKqE2MkscjCGmq++Ia/zFDMy1MyY5addO6wDo3nQIfK6Bzv/dLxvqHXRd5LR7EUrpOsxuozG
yadSsZMEJOvL01KQIsUuBfcYrzcC9mJuDgCTBkKIDlXX/3LJ7uEHivZTQchwVZyFPtFtsTIa5SkV
iRXrijhyLH+lS8ia17DlawEOyCrCrfwnswm1gSaVNLc2a/ax841VKwNiYXkaYNw569H3BXNHMBk2
mDBDiC55yLlcNCJ49iG5xUncyGcYNVr2oo+iZe5SMiUvBEIjxHVLgzH8ya3ELWaru5ETA1BnbuJ0
XSnQ2CPlVdsORsJgjKaRfbcqtCHVOZo6jBrJmcsVQOQ4bA07O8hjd6rJ+1TjiIqiPlHG3ZI0J3oV
ACtu6y89a3d+qO96bwvCfqXfcOJqGwXMUzrP3mcd0YVteUmF0E+VbqZK/lPlHQfg/0INL4XSr/1W
o+CDt+jUJ6sgApBhj1mrBye0dzYYRGgkx4R5gu93s1Apt6qMKtBKrwrqEKXtXo6L75kXrXxbxpQ6
2bdq91F60tHoWLZToohgIybAwtBPJRcKjh8lCC9MvMEJvCst65UzmJXcmkobUowqZfdYpZYoU3Uv
rlUptbOYkbXixRc3R6ymQdHXRH5IWyrTJgFvsNm+dBcfuMbC28O4ebWxSXNch+NL7uIENdZ/AaTK
HPJAg4lX3R7LWkHs81CyR5X185SlJVDtZcA9FgFoFMU9BVvJWwxE6PRYdPRVVz6T4aT4yGQM1qN8
CrY84SpF4WcyrEE5FooPxupdI7I+WdPU8hZ6ODkTziAMLS2G/Ed2X2IDAgQBPyqW8xCloBI8dazy
sz9dlJnjXmGYN3qfFm74GG+JsiPluZyn0lWmv5HzbYaBhFi3lgmVPhV6CB3Quyv13E4hgjPjk3ys
7o7tUcJIpTkYGP8q54yAdMYcOczbeiqFZ+ak6PxcqmdUAdWa+qAgIi+8N8gCpCProl8jLaVCmLOw
QAvooDFXa+pLV9sEBTpx7HS/dRMHHG05yjPTWzjwNMivDvdRO++CZdeeYmx007OjMZzCA/dh0wbB
UGx3db7JjbVcL6hS3GyJHTXB0LTn/njh/BgwWJJlbq8Zfo08f8232RI4SpkU0srYM7COob96JPdE
2JgvAukuDyuTAU20j8ud7t4lnxkP5ZLKMZu8LVvKaK1k40unnQjrjdHsnPAJT7GHpeTv8qwil5Et
1V1EbTTTULkreK+wD0YfYc5SGEgrs2cUa7UY2PfBMomNQ5YEkACJhKP+Nsd4Zzce9rijOcn0FjfG
FMv12lxJFilhaChCxd4JNP8sV2ybWX4Cy7pI7FKDYS6dzNuXEQS2tgetKijmA8SCpUeC9uDk3zhA
69DRuVz4v4AZfvFF/u6vCIjjB/HnhEzRD6Kph34bTKCzhL/YT0HIwb05/IXK0uGYVAqPVkjLfIX9
xNONR0ZkTpwf68vGgUTYk1AzRWQleWfjq/kMzuU6BcqdEJk2b9flsTyqyAfxBKjX+id+WXhxpw/x
nbKFBlbAD4IUhWna2uXtSmjOiAo+pKv20FBzwwGBdz5xfo3fFgIQk0rGF2TphNP4C/EWaYwcTvOH
GbxEOyaMKyS2G9ikZxYBAQUITURx5/W5EOJFL64Wmrn0CzDwiUql/cFXe/RmDN+9QfwzIst6sr7C
DC2Jvfrh2UIXH67dt7NS1ojh5hJkGu9Pu9i37qRdgMl+hD+hyESnCL8SEnOml0CY+yiPwBP10fzE
fPwbTrX8CTNK/+bsj1f7G2KK/S4f+o0HgesFzU+DLUQaOut4Qu4wLtrCnR7u8whpBKc3woOljZfC
7/DVy9AXX4YrwQTsG5BXV7/par2UkRB73rKUgLv6QIBupq6gQc73SlNuBha5vJbnWg6NYqgmW5dA
DVmhgOjz9agFX6aZM010VuNgLrwGj3D2Y9O7tD21bRlhqSwDg6IzcyAEO9ZJryV69Ohluow5B2tl
tMjPY5yTcj6Z6S1cjcz/s9p65/ZcGEfCs4/dyLHRy2NSRrBACxSo9grrg5kdDGzhWt8mKyS6BCOG
hRjNgS9FOgzEULqmofXV99UljaJLrJUbJcgWbafP1d6c6VBOM8V8liqCA3CJtNc2eakClzvXuqK8
Y4TXT/gwJjBY6egu+yfnqlNgZWmP0E5uVo/uq2e/B7RbjmaxVgHT5KBAQKvo7UuGdZ4FyiEKy6VT
nPy43xiDAxIDXpQZzKtCLdumFWB9Xa275owKBGktNG6rnEF64+JjzMQpJ+sLfio8NUvB9BKtMiwt
ZrOsqtMeBgmBdGQq0uURPIHMEB6vzoHieje3FIqGubC1hcX824WznqSjepaiR0Q+lApLS3xpAcDp
2NtjTbL0gLyQwc8aabyLIayDKRs+PVOWZAPyQDLFXhZxjJjT9VMSRhC88w/W5QV1DnzYahpBSgJC
x96aCGEbZB3ZmnhJYFOTBN1nZOAlPHavXh4/S4vinC6qx1ivVEmqUlhq1JF4d7YsLWrofsp272b+
rsW1N0+/kxqIWpLprNlfkfNSilsyE7DS3thDuNFi85IpghmS8SskUmHrQTggjt2EO+BngAMa3yu7
KFqX1Yr9TMeqixwHY44zLLpdsFjSXiip6ZFKf47ZHjQN9ioPKxGIHqh3EYogGCnXOH/0aBCiFeP6
sFrlWN5DVMVfH8dkrpovBMUyvTeOkbD0qadRKth41V2783gd9v5XfXFZzzCS4KbHYJNhLFtZjO0m
aVVEGHfYdMNoEHEjNKXEwqhQvZWpQ2P3iCv6kgkAKL4FfHUNXNOnFilgzOt/e2vSdFOTyDmsG158
0aHPv7rHoBEhNZM+JaAH1pR8MvwabPbS5CcjBQKm2xlgnzqaVDBSen9VEhWyWQynnIIDmJKRM2sn
bvrptEBiQbLRL0M4pvkPfj2RJgNMf844zskcLvdhf8dfgDeGj3HMPwhcXjrn8h69q13yxFj5xqxr
7e1Iklg7fE1X8prY+32yKy/5AlNdLJaTZ/KEoorZMyTI6Al72f+Bj8w9diUQA1AHgKl7YpGn37IN
e9veObu/7q+6Nh/uwz4qK/wwLM+fe1SXjmDDaT1D+VLlbnRk96C5D7/UzomBjLt0D5YIQjJbqh0J
3n4TfFURv9iIFi6xzZXMquSHUEzV7poUCJkkfOckzBMSb0RlkhlPNcbMoTLXgRy8gM4OrS3jUmNK
EDAZPgPE32Wd/1O5ZF5jWKgw6ShVUJxqBoNK7jOktBRhksPNHNIFV0osc1kRi9SxJ5xCINPgI6K+
a0yJ5E9m0Ft5Vx/KB9svfij0Y/jhn02kKvmDXcTlG+dDvmXP5k3B/aYbSbg2cCy51V54Cx+MV/ZU
30BcDPl5/q1X90wX9QG6LC+HVg0VmYB4COp5O0UDTzobnl2WsE7HegfsFUYvGYoh12BgAzUgof3A
YPrlcOJftmViTqkGgPxycHYc3zFeCgDVhLEFrj01bDs4Td9sFMxDgOLZ4Rgv0MiLuaGH1yymn7j1
0JajOHJ+UDp9icsiLMoQEDrCnIpiAt4rEn6CCUT5QXNWY+SQYr1l0gzz2Mfapm6LRciwWWqNvRjg
BlXDNpsP/jvWSRu32kvgCz6Mq1xN3bmoKhGLeXVRtfx3cDoso0fUv4VxiisRlGLQpeOFADFwm3s1
wtKERyBEW1vWXJqB8Ud3r0LRtJdUGHYrfen6cGiV+NVLI1E1LTduVXkPQGOV6CvPdA9GQq0SSNLZ
r9xFEmVPJQKh4krDLLnFbnc2oRCaGvqzXFomoYk+qUItRHifLvc+VK32oBvdDqSgmiUhIyHNTI9O
TP4kIE0dMi+OGhVHBKWGq8KwCsKVrmEaoRHaDT6tsGXFdJZh5E5j1gU/gPvadzgoWLYDREGXDcHO
DvMbXEqcokxswxUmYCm0CeH5nF5DZCNhKE+C5C/KjmF2SKsTUQA9FWZ41sGcv7l7VOJ1SgZeksAA
YYyyMwA0xXhDA/biq2fUHyg+PA/zsqCZ4qdHZgFO+bV8z3iZ6510/8swtrllQq/cxtyh8rhqiyvs
8gKyQbhsmD9hMTDNcA1KllVTL2OqTt26jBatfzDTrWmtAFymyrzxTjCNZMGK416tZg4Ob1BbrbWr
rU1jF1jaTvb1hVxeIPQtNAm7+WBru+iRDSndV+j8I7VbpVg0SVC643LT4xqBlkoGsKpz7EwA94wm
ggJsKo/Sw7C7G+DUYEuQEVGDFKgfJe4Je2s7A4F71dWshoVkp4sMN1DVJSWpsBdhj6+ENe66XDm0
Pe1ZauE75SvOvrEB7zuXeDRyLpRt4jCEG5ZU/aO195ucrT+aFRaPUPbVMqBxrafN3eMjbxoLd9H1
PQ6v2Fv4waIh7zHoBTWafYOMgi7IeTbrZVZya47+spVbRkt/MMoYc8TLJOoWtok9ELHLVPe6OXxY
Y8GrV7lWr8dQXmids1fyfNVYJslz9qqgtDTwnzEF7cRHhQKI17LWNG3EVMOZZNBKQwdyQzpPnRZ2
frfVDWteoUfU4z9u0YlXgSt75cLHSMoQRsZxhOPXiXJqYuTOPugtAB7/o1DR8uuIMUrEs653aJiD
ZriuZOqwQsVStkQBFg8J64GaclRp8TTVa+AmVshC2ijmy6DclTN9FYDwqbYz5zYq+mHpEIuZo4IO
2Xx0Rhc+t1Aco98N/LWFEj+DNqP699BNN+PY7DpKpZ4CI6vMhdrq+8rM1yUtY0vYZ1DVm64OqU6z
Va3MLIygPBTc8CVY/2HzYnyWUGdnij1RcFfOlC+7iOju9Vus+owcIQHH2F2Rw6Kp3UaN66vpCm8K
G33lvFLxkZCTvWyVH7njbx3KZa9blxpSBuy8wz7+zHCTxLCNLkFFTSxpDBlxpNG8z8zCko5hweAz
5GR80zq3sSBtsaU4rOSPgdw4VxZTLXZazU9PonoKoedkOD/mxlEj8KqP1W2LaYVYHrKUPGGi80gj
YEyjj/YkvRQCLkTM5ejZVLYryGYlTgsI/VrCCYrPGgu9UBhA9BFmojWyJY3NADQUmwXbDxcpy4KN
55KeB9yPRLxo5UpFnYstcFa7M0UNV41s7trCpt+EA5HPdLFywyuy0bzr2FLH/Djt//p7Yh6D6lBJ
Tw8jiLZ7Jyw/Zv0IDQjLWJnINvpbXfyKis1z6CLwti4tGgqW2Ak83kmPC1aPYjZ2Hwk/yoJ3CW1M
YfzQrTMOUxWjB2waPdSvBPSoT1MmoxEySo56UtLRFAx43tiE65BnqnNKwvFXvL+Gl4gVD1MFmZsX
vXXCL/rvGnXK6INagUaCG3kYyBay8N5rYY1DAoxeBlyIrg+UfTEmGpbYX65D/R4oyk1T0fFlJjLL
LnM/PYUiVGXEvYJx1V3dYLhHXqwz4cIFIsyosgKHDSspW29jmRmqndRkAGAN4bfa4KWb59tYIu2v
NdFj9LkCX6CWy5Mss3fFva8udNMDc4+cXyhr1hm2R7uJqbSgGbPrx+4IW1/KaDjZs0q8G+AxKtp1
7DICqgdl3PojX0yfSXxjQ+VwRzRmbQ911Mz9ZQd32/GDcq6E6rC2AvKCymz4Sswv1dGSLyeSWZty
5zR2Mq5Hjix9lSWzpsiXwnkk5djmFXVz85jjl37aXs1EjLqqlP04SIcf+tZqleZDhOscd2mha8to
GFij0qKG/5xgdOZk8MP5f8Xoh2uZ6qQzGGrDeLbTxt34o1zvYSVRHTkECf/7TW00mWu02ONpXjj7
9xu+LUE3bHnQ7GYAIhdvyPAL36lS/24TuAte0Mr7zkj6vfbReapgITFgKRt1JUsEbGjfuuHMOj07
y9rdVVhlvexTGpgrevkOPvHS6TEfH8yj2hqrFGp63tN/WtF1YGza5jouAk13zPT6EZuMzOAhWWR7
kgKlefUqamUIUrSRxaVxy6OTm9/pANKSxq/WYxuvCxB9Uoq1rc/8y5WHa2bpszr3DiPWSCPmhYqd
brqGQp1NTLOVre1rn3FTHeTI+1QACAeMmGwYJ76WweGPsp/2RajbKdv1Hwxs8ZDzJ9lOuSMIpLVB
bErvgPbsnomgRcHqjiBiMQqDszQxrzpQyLk7okwYHvavz2PCnOAV7aI3mrWb+jDO7lY7C7GrdXbO
NS5s0du/KHcstfjqX9p7f/eexY7gmVv3VmhV+FActuilHrTDFMu4AUNLJV2TPBlemryjW//imLIb
/769ly+hnOvpD0RRXl6MlfFRnCzeTkTFUDl8sGHJCBqTeXupLyJlpTrJt0L89+kgSDUQQZKTgyoU
ufneRGUerYoNRIAPRmEn9qVdt9fwsGzX8mf8SPh35UF8SHloL81pvGIR+WEtKuEjv8QSc9uimszO
9h/RlRt8QtfwSVbVMiAJTdr3H8kO6uAxv+tHCgNn377o7rw33RxaE7InEHjQ0TMPhm+M017+cqYk
+O2UDZIpVvVj/e3+2Af5J6IlwPebuRwySdgeTybP6oMOVLImQBKcNhAAcAB4C8odxztFwAE0b5xE
Oho+A1qs3E2DN9/iovYq7zloxd2eycf+LH3KB1YIyv/tCMmBlX/i0Bmfzat2TnH/i+94rN2bJV0P
sS/N2+AKQvjivasbvZFxD5Hi3oRsD6Uj+gf6Hf4gUBC2OeXFfLd4Jv2Eo+vv2D6TqkaQKRoZHVKF
Tq89VV7att6G1HA/CEccDPko6aAvkVxOD4TbB/7eWJiDiyLZ8uemsagNaGnI5pY0/IINprODMQOd
+hS6JJkAjjKT/KStoc5sccWLuKrtxbkzPxredHSgJ3ybPcFPwAB4blj8/9M3W5XwogZPdmllg7f3
5jpxyQQbDIcmMhYIDtEmLnPXO3tlfwc/EBEhnHnkR/aEaqXy4E0LG2w+JFZF7rON550HLCzCGPCZ
JHcCLAnUB4iGj8ZGHP2G+u4vyjX8KtF6yrf22JzTo/wZ/kIBBcC1l9aX/ofImVaLVZDeoP7Fu8//
YhYrv/mI/MJOQm3PQ4sX2b9jC9G2wTa1aJbF8cKp4h+bjHTEIhb2elwnvhX3TyceO24TTBeNWhy2
I5ILcmXSX9qj6Gz9Bx9t/tESYhkBtML0jHkdjinoCrD3RTRNwUHDid8EIBLcFiACGgVi6NJfYVeD
jJc+8wcroZ/oE9QXRxXcUZqpkCXYU+FoBy4MXkrYzw+tK8pKrh8GCuie+G1uBRoK3p5RZgPFV0wn
IFt5KAnGqehReAuMPADe+fcjRnrz8V9eHqGXdLgD/rgZ+OeMw3L8Ob/Me0s/ukhFoOagjzX/zD98
aQWA7v6Z2FWs2nV/0W/qzVqVl46lKj8wqMreOIImNxvrHkx6bjw/0Tt/qQ8F4stLR7ALgnLXWBvx
Ot9Kz2RbbJWNc+q+lJO1qxbREs/HQ/3B/VQ9CvbOSQzAehv3/mchgOuJUU4Q7O7KFbndWFbmi+LU
4Htp3TUcM4tbeBhZPusXdpzv8m6utb19TVfZT/Uj3QTXDy7PRdo5p3Dv71XWDPMAleqkXuqN9K1f
W3AkAwGtAJFG8K5f2BvlK0AXxV3iYpY2Y7YG/oXEFqcBEDFKjhIPomyW3rnlB35MhvQZJ0RuGOds
nS3cnGhEJz2nEPQAiDbnNdzVU6QfMP+o7nJKzb8inrbDlHJOQWn9k9Hwgd4B+CmzGsNmYwICJmsT
jibi5n1jMICXpbip/63uFgf34mdI1KsGrxiILhMODPTVs7EYmYFeiz0B5gjlfD9lD+QVqIWtF5Eo
u57KGZiKqSu3dPbkma5u/C5WkckkvXfH6hHerX37wQbUvliqkrdSs6fgQo412YTtECElUK2VsFCa
Rw60E2suOxGO9aA2QIOg9TwsLwtUp7ygwOdVypSlZHzxXHvP5MYSwXlLCaUkdPglgDnWywGQ154I
PwFiGCIAVHDgqQfZ6if80t80Y1BXYeDDKv/F451AFrAb1jkeoY7w63EaOCSwwtSc+A9tAVxT/PP8
/W9ZyFikWBJ/I358Th8lfis8kfWVMSwv4CmGigIdAN6KeBdbsNHwKmFoAV+sxdsOecYEgk/3ZnkS
hpA4WkLmevItNz8rBrcL98KITlmf4TTLTcPzwOrBea3hpTHtpj4WKYYsLaxCuXgBGU4s+ObR2pvX
8O5D9MNyCsX3JfsBvUw/4jt2nucE8wgWbPsPBRBrisHQBByLcWVLQimQdINN5jgHnBchgvYMNpSA
yT7TX2077O23seU8AnVz8tj/IQX7X7DXwREFZcCE7QC9AeKnuJW4cg6dcTMzuYm47PgIc49pKAlk
GBtTfgSDjN/LlsFp/A/iB1pXAQoWprQC7meFZftjv+AvZY/9bwFnYcf1wuETgGOBNhAdEEXE5v5Z
PsoH15aF7C3dewTN3IhERkn/h/HBoU22wX9RPUg3qydCMSobfpEbhSNB/sWBsZ37GPD+2+RD8ckk
z06Ld4DT4J1Fmx2HA6Br4c/lzmKuXdyoKHiu2JBFedG/uETYiKCDhtjPsw+STRUCTQBwGfiYf6Ef
6w9hxXqTzsHNfYjaMBJPAkEOyoujKIA0eZK6Gw9nQgZcLWLOVXY+7pez/cktp37mV7It8PeCzcEQ
nK/4l5OLwqQ0EGmZghMLm+U7pMWGfzu1XukiXTSnZJUf27X0RXsSXiEo0pYyfoLVVWOaD92mAP+k
CZ3WPzSnEM/1E/pLkMnkjF79Ir04okg84Cxo7M4ZXtmMKcnNtOhuGVLPVByT/506TKVr7oN/p7y+
tBd2Up41gApsrUFGBQmWnQAR8dTHtfLJnJbiueUX/R/EYQVPJgHzJDRAu0OiGswYzCB855LXv5I9
iYsZFiUBChlTTASBp3mceGfeltAvXqT3M61ddlH9qkr+xh6Z1a++H4/atTsVc/2Zf9Vf1gV3cOFb
OuUxQKyC/TnpHqiphecZjGB+GdJsyXQBpIlRIXGIiGvFqCxi88Zjnr+brxiBIjID12ZE0c5hXToc
CoTAo4Q5ZLkzP5JFuVG32aLe+ScX2yxcHhcIbyi0XwBbwyu6yB/JJQcivUhY8DiPlN3iJr9CY8YP
HX6EkSjHkN17nv9uIp+rZAJPH6O4SfDX/tCrkzoAo+IbLwDvm10csC79Mq7WtdlY1+GcfLjfI8xc
ujqO/a798vryB9YmpCyMBi+RsK6g+MEs7hxiSBKdpS/voz42e2LnT9ZHdTK2rJZL1Fy7iMkGkTKY
08SHIkC2I1veyXfjl9e535rmzxW7Wck9bFOPNIWh2iid9lXpBohvhdqqqRkN6EVy8DL9p1/Ig0FP
a350ASI1ZP4EsTCnZxgtq5gMVd1fqSfnOtSeharOZLvdBB0LXGwxdnIXZecSGBIeZSoarVfnUisd
hh6p8dit5VA5DiFELINxGPrgruCGDIvPnOJQknG5hAQiaSz5qcGbdEHxFQcOpEhuUMvDAEXDJsB/
lb20thV1a4YNunAQCbkgxScLvBX6JZuMGj2CXBwygzbGZdEwPpf58+QY5RBD0cIcn3GdrVi7iVdi
ChdJ8YdX5ATKlOwkzDVblBCDVb+iFl8lMGEVa+OC4DUP5L+pHi4tvkfxp3RQw612Z1vpqvObhQzB
L/d7cE8DY8KVI4/zRMXzxcF6PixW0MRuo0GVAT8Tbdo8YzRape7CeJEbq5Z/PTyqqE6eei9fxEzD
mcjDvxRYrJmJ+QhQ+E+HT/2PqUaXzHgwwHNVgqP+YHlTOf5XLlrkTMUbs4RIsMYBc8g+iuYcV2sG
iYGKvnxGElMPVo2rST7FaQtzDU6ihA4GKxliGMx5gqpWWkKnEshhDhVzgYicw43FESP8ZG65its1
Yi5stsZuExpQ4mefJpGRYn1izep/uOtJA4A/wZ4d/nLxwgf5d/9t6uQJQycof5n2+NilYwqHnQh/
XQ6Hg3v9D4MWERKgKPivihaIeSYtkIwlA5Zf45QtEvYbSQQJckwC7WesMLCBiWAXygx4HkI9MrOD
lUwElvVtUVkM85BhKq6rDAJRKpaIh2YAurXGiieCvfIfzRN2hQD1vBSmjIIpH47onEpGt4mYuuIT
KQzOtKnh48C3IhuMr2W1logoIATSmlHDMy3yA8yi+TOpzpkxVTJb44I6RsdnVRHLfUR0pSFS+gIy
srGnq+cNWfPxygSFbqca1jaUKYyZoDNrM9LjWxPR2YxRfE1n0EzpPwys3ikBgGIRB/57lTOBbjlr
26VMuBsf/QD2ElEMZENVK3oBThsdIo8UfnFYIVFCsSnz3qQ0CSchgMDsCTBwjz7oFXGfhpzuqFut
v1j+2YDyMyxwdRNRcTLhYAty1BoeZeuVjQcrWljYU8hTcqwhvmSYsuN4aM8FC2xYGpiE4xnmzgJj
aQP1oOFnGfYX2DG74cmVkVVv8EjF9Ll1zg4UMoCagVnIHHcIyGV5tsCIraK0ZXrQzvkqll8gGR5k
Brs4HA3L1JjhPpwAXZOGSV3B5mdNtKN/07CbGQ/RHoMr9mD5D6rPXwZZjSZu17KkTNwnhMqwFTGH
1ISY41TfhEARBU3pQCH7X+UUClamGJCzsQr3mH+zTpon2iyaLVwdJYL5xAgX6cyMJ4o71cUOFBdy
Wji0Ob+wGajmnVcCg5c+bAI1OeYGw1TpR7nSyQ3CD9H7JtoZDgKbQ0cMERAk3ngZnzljA6nJOBXB
YRP326NYkSbMEWz+fApzn5JoUmMAxoQX6QtuVsWsO5SnigqFSgeDK4w7pCm7VRotU/p8ThOjM9p3
LNlp1JlzE86FcQ6gGZKQ74R6mzfh0YRj9W53gT0JsX0OGYFNrF9sJ75a/pNTjLCb0aDS1zCv06b4
8IBccPTYk3qc5RlKtnqKzJ2tzX3j6MNOzbXFUtnFrYjtMJzKT+/P+0MYTCzMH3+rKRI0h9Nwzlbj
Q7UmJgVEONUeWPhlr3iZ3+rT+GxPDXGgb6xo4MgqN3vlU29tOxhgZwcP0XUHZfZaHO2V+9JfDAnN
GlCDDbv5sB7m2X9jhWvMqAf43/FSo8cgXBewDQDvEryY93R3pHEd6gsslQE7jCke2qyTBK4zxIAF
QVkvfgT0rmExyskEtkPYuBteEqUIpCDgQ2gw91x8cRgjiP5pAuLIXYqu0yfTQXxdhh5mBTQ4WK9T
r8Isn2btIstWwx1iZ4Q/1r/Pa6p/T1U4oxSJShJslzmhFnRNNBn0esOWXZRc5xxrjLG2tTWi5+ZT
1jQm0QEia7f9KPEWLGb0nsDQ6hWWBS0YzW8LDtZiQL2gj6WgpkamznUfSOto+NiMqZ+7N+2Z8dLu
+QUoiOKaSr9500YyQOCr9KLA/ocikXRHv1k9qYGTJyUyfTniefU3ftFhApgOnEem6TSx5waNCwZW
nBbuinRavpK3+3DshY1bNieKcRB0jzdvOEAxGpaqPQc2kzD8q6nSheldT6n9prWNL8lN+QAjpSfw
bQFFiD+hA39b01q2h+4sStpgiuP2FC+Y8DcW1PS5TO1NYjH0AvRWsB8xMaMsYLxBeqhAjScdHS2U
TgM+BC0ILBdf9LbWnUNCrhbPBDBUIr8QpBBVROAJZinAlkrAej7rsWji5Lxpe2kzOJAMTZDEMiFO
KfEAYGLOKyBscGSsM1GurDP2dwPcyl+kvgHEeDOgs06cgezNnJJOPAQWn3rP9oWTUgGXcZYrUzpp
Whqhkf8Fd7YIsgVF5US9mZ8PB/WiHvzvHlgFLQjDBzKomfZfsq/xJK/t4/jR3aCPojgWLD82TbYp
l2Xr18DqhepvUp1U+kgFbNj8hrTC5g0dc8RdLFhCveK3AwRL3oQ6vsFwr50KUMlf0lfT2UCsZaeD
HUlFw6klAAkDNXYdhUxxlCzB3P1sfyXw93yaY0QNZ5Umqp8WRLiJjPSZ8mpXOe1bCCmY7Y7wuJn/
yuMZQGwNciK8EiD2zWyMdZC98RdRukKuMC8yIMLv8Cs/vF10o2GDDwYBjHMOGiJ3a+4nKO40mKy8
VTvjCJiK0iQTxKCyitGPsXKBtDESTueCswiLEYc3lhV8SwQzbNYAt5Yz1ruc6au+iBJUUCgBp+iK
4nThCzv4qUwwe4qEdFv0q0D7MFCZtwuze9jDBuI8XgEIPAJ/lY+o/A+OtmJAPAwbK1hUBv3KIm33
Fs41xOr6K4BhW5+dQRM8H8OvFX9JGC4ksvk8LMxRnq1JlayLeVsuobsR8WGG/6PpzJoTV5Io/IsU
oX15NUKsZjPGwIsCg5GQhPYF6dffr+iZCMbj7r7YSKqqzDx58hykk9wghAc5LiasUxosrLc2FoV5
eYJjQ1KNY3X35s7kM1ixdPLIA8lZnhIz2+P45SLSCgEN8iyUBEFqgYbWCh8suJzJjfKN5cCaFUqL
BCVC8B+rtSCoYPDzx29g07BZ2cPAASxdNiaPgR3qS0LqDxTlseWDsReewkYaMFEDRaBM7hJMgkPm
d10SY3BkNn2MKCTzY+ivSgw0iQjsoNDwxS63cmFFAyLFFXPW0CzRRMdmKCbQDm1cJMi6KKkRj7M+
ENiB0Abaji2KpiCR6qIQBlIJAqhzvwSRD476uCCF1ScxjjSAfiyKnXkzsSSKXChrEhNvmGJH1N2w
lMacWoAedjvVsjncTRtTNGPy6CfQXOBvaQ8PqbAWNwWUPxmeqD0WGCIgjD16sjx91F5PNWAzQuUx
qqMGXqPOAGxomTK3mrKu//CKCWGPwsPoZpU9TstJIkEcQfoLDa5xaEyyaIGESE8mTjAgrWJAopvC
wY0kN7TnVjYz8S0x3LBwk2bGmmyyce+McCZyKL1ZqBLEdC+wODXcuBde2ZjhsDsG3zWMiVFMoHIC
gnDVIckVYtzdCA0RoVNai7T0KY+syMNdCtZYs6WbILup7PbEoPd2IsUdqEGycaEKVmNCf8JyA3j7
zQR8jUUFrgzEw9KUIQYwqNRPEN3Q8PjhK2GAkygVEUjxXXAqUmXgIeagYlAPjKk4Gc9IkEaMJbGp
v5ttu4fsCGpHLYS5Z0TXPwTNEuPx0L7RwiHLBdAj3eW/UUHNkJV+uux3USZA50AtssRufBDncHTN
sdBaEhRY48nNvsNmIt0GGDSx+YFyduGXIHFItkaCzGnRr54ENRIJEhVgDtpWeyIyIKmPPpzA7plM
JPGkcYFVYc54FpJ6Ar0nK6Rw5FaAZcJDg11rP12OR47gCpX7y+uWFoi5gt6RoFMLABT59/7AFQgs
UKR45HrCHBt+Gz+FXJ/PQzkU5jDk4a7xSYA++UY61nv6satqh733RFnYJ4Iu0po024giNiysN145
/LIPgS5fAgYngrJxiNk8g6ARUrusL7YfcCYJMHuSk5X9CTxYNC7tLhiiAKJEJFBo3sjDg+5pbxiL
CzkHyMKZoiMFpR5ha95A2UgMgNXeyBwxr/8jkhKJ0lNyohAENWSU5otkgo/E7ueXFfEYZJXtTQZh
7WQMQNjXSG8AdHGWoxb7S3bBls1Q5uNEoF9FyteQ1gIHM2Axalx4ttSKgEwAL/0HYcJHFw4Y6Zws
1DdjtJegOEOLIkAIIiu/oMD3iyYWaCggGfuZ4ZuxMdWxB2cpJTf9QNwUUZuVrGBmAp+CPqwugOIM
3i/ZWezS4gICYwxNREOLktalEuRZi0E5evLvNgyHQrWLHddoBexNbGJbYSOsxvh7jgFrn8Wy0JCH
RHtpLBIUxn7RkA68XmG2lxMY1eGRWXvQPEoVeUgXb+LW8XL0ntn+aP9y8jtjNijsTrDWENF4egP4
eBguqC6XRWRElP/MQU26wX8h/b5urH/A9mxHgcviBBznT6jQCbUlW9Sk1Jil5paph8AwOG+ufTCN
zNhZjypcOzL4OTQtMgEbk0+xzdnj/JF7QoMCEDnGAWuEOAXLgCdLDgP6AteY820gpeHON9SJrh1M
HzEAzWgg5c2p+Em4XFllMGak6II4QGSvTTxQpkgzE1IR/sn0L/zzmEuLkLZR0aR0VchSjJeoogwj
8lGqUcnTrhMMUjYHUxPsQir5ZgKhFKsEiNPInKMU8WQkYCwrYjYY9wTwWyyseZEOIDUPfAduEluu
jWoYFYxO9w3XIopTiMuAyoMwMxIVzlK7QjTVD8kVtB1AmgdLNBa3IxgJmrlom0wZQeSkF4bPjBRB
muN9MrL6UAsneTMlJHB/Oa5IMYDu0KEnMaFazWlT7DIkt9nJbDDCGTzpLJgSE4hXbLwCfUv6Sbfk
p98wesWZs22pjbCfoqGsjZBz9NFRA2M+ZFd2TYcvaT8ikepQUwP/YAly1hfuYDIB4PZrONlwSDrt
QyFXphFEcgcNnGmWaESG9jzCczd2zoocnD3LaqomuFtTS9KkOtOpIlITvYVLNLk1D+7NN2d16H85
0r4lqu2io0TGR3ESO/CTREIXMDWKyvG90UaoXSk+zJkRE6ENj42nVI+agCsmno+rADm7sWYx6+46
l/f1PGEaSx9K78IqlCPi04fON0R8ogu0DU4lRNgoUFCaucEfKLkqAt43ZKFaFtRySK0919uOaXAE
1CF4+CpeqzApyd+PeVkc5D1c17GDiC4KgnRcwB0Tvh/1ilu5Sk6FN1eqpYR3A3xIuH8vkuNJ6KM7
KoYfEDcneanaMRA9ci5EWtoQRujJ7ZQWJOkhRxy/WbXGyFz1WLviedNMLXlU9zSd3yUUwgkKYBD+
u24XTYacMbYxfW6TvpU/ghzP51KsEa+OaR2V6hP+Jr2v0ZOqjyQnc2kg+kgB4s3FmEU0YVPSRAF2
RDqbwI4LESUI0awcM+jG+SLl06dgsH6wKmVMMlAWN0UXjSOCvpy27HbAHGw4KsP6bXdHMUdaGBhi
Q4flRBlgjeGcSawk9AID8uI8ZHMSwYirNZgUIvOYO4AQIhhowZMX7SrSjo6zFN88hgkUGHdiDIEo
xjJnOQqJGUbexQOUeZzcFAIVjWhY9r/QP37lv2LLDB0cdQZaIPmDd4lDa8xBxTFrIpovuX0jpN0p
0+gkkQVJxEZKZMIjYr/Uqs24VwTdJHq6rTJBE7ZHVLmZUI3EqKlCDsgpJYguNBBHDXGPoS+FQ3iu
43X2zjgD3DLJOzOvRLD/Vz519AgAK+GHKiROwGpMzCEE6tall6Crj0c7suXog/fi50KJHMoRpEj2
h3iwPZgaMpro9dA49ljUvLIX1Esxl6GnnlFBu6SMGcEJ/WFWVsH99UOikDyz0Ytr77Ht46W6Vlby
pj+ZN25jf+pP8JicFdX645tbyw4xVsHnsOpO+s3eyyd9w06KJ+1PhL1hMwmPqWf9xue9AYGfM4tu
nWhjfQvbWAJTT4FwppIszlQEUJGAUwA6oG3XIzI34tRAoRCIc8D67b4LviNiAjDQxC6Y3h/hc89J
wWg2RybcS2ITxwoVQce0Dxrtf7QDX45nWMxrSZq2M3rkQtFuyZRubAbFtEsDxM4fVFv3h1Nfqrad
x3PnKXpT1XObPRCJcZAMowS0WZHQgGOMHl7DXjNVuLMGTXfkNe9G0tzrh7YpkIliQbVmPYfEomve
O8eCcMFKlaxpgy5H/WvXO5j7frpIw108zIrHLK/moU4U+qyiaQKYKvjDy9yeYM8QGJ6PO4DQM0SE
ZPwwvBKPHnuSQizqx8goEF9Apok1ej8GDQd2trQRIho0w4IUpU2Xfx3QI+iwXRGckojjGRGtd75I
kKbAZViKCVCbsg8XJEYY3tsJgLzasfXIzwnuZIsSPxstigulAYkMzwq4h0CFHyZ8Mf5o/9kHNik/
Wz/w5vam7LmJ7H26ln/qd3Ltz6IgAHmhJ7Hjx5LE8pWE4UWAYh2WIqGlbOVND9EzBPKnHUyakN7I
gwPoaVAESXyh0zCeQWtHFb6ID5KC23vIkISc2mSwxVckR8ln6GOTF/Eit6J+p+VI8YS600C2AzzE
xcG/ZHJZ7O4P0bRkpYF7K6Ji1Q894xon0nOJwVAGQPi0MHegAuzzPfPwObUqw6VgAky4kMkxtkLM
0n4dNjRA10pQgNRLvUH1jKFJIcXPwJ+g5IxAank2Jbfz3a6hXSkIO3RsSTzSMZdKO5ev+p2mzb5n
WX2E+8fFWJdH4+vxUxOpt9UciY1o6Z99LKwYCWU0gH4nXo4U6VvI6OXR/w4O+ADIkIQEaMTFGTiO
tpv8RB8BvE8+UChQUlCZ2HMWBt2C/Mbjfu0NiiOHxodI6Eg5kb/gRoOC8ZR4VrQLqB+aiyGazrhQ
8kxEBUXtctTE0Etzp4vDLx5ARsTsC0Qkzlea18aHa31lfNQjlkEOp6rz4TNpJNBfvKDM7+ELvDri
LhxlijZUbwGvmS9Sz+8/MgHrfz/A3BNwFjpcLPkxL1/3pJdXKJMIJy7GWzV89YRjPKQ3+hnhzS5F
K4yvvCBDcXsgcufUUoYHBM+NQ2CCVp2Ap8n9joA3yC3EF/Ue7Kwrf8oOj0t8ca68l4DDVYL2gHnQ
XX3gU/NmT4kuDjUr8P2bmPVvxofSknurH9gMOHPlQlG+27VrtCQiuHBH8mHzMjBYp19sRurMPw6B
HSjQxYf7Q7zs6VqP4ANQQsIc4/fwfbKnTdUfBr5DxYZydcOHYi9QubIpEAyLbjDyiYbhjfKTkhGK
FsUngaUH3/hQBUGEF2868xb9/ubIqRwQaDMjtv3AEYOqkFKUjcaj5Tfw27ka/siPoSymHOXJdxDR
Rlw/n5T4K125zTx/Sk3uMMuY20/3Ob4EF4afWLn0S1jZkAtpfLIWAZG0UgwacpX0PWLckujN4UYK
PWFXrZqdf3jBwaDeg+CNjkk8otLkJYZPKfG+snO7GfbyhSqZuyAScT4gfO16LDIB2FRvyhyDWMwi
gziQGLC0uTzoPpw2XC2VlPl0uQSVKSxsmcgiyHS5Q7ygDeSMsIzoOaDawlIEsCswBUTDgLOT3cs0
g8NHGTUQsXqxAuz5S7itclBA8meQmWSlQ1Bix8QVuwgKHWU1G6lk0InWYwtSgQmtOGIURJcPHCEc
hZys5p3bS5ZOWsN24kq4Tf8ARXBEIdkRUuFN+cQ0nhn8oXuLCD8PkUNCRlOWcWmGB1hxwGytOFX5
3ebBPmDMTXH1EvRJ+uSAzmBFHZApzkN4eZLONS4QPOUW6QwYPbWo9EM85sR+3TgkqS5rtimmzqg/
0YG0RPUGWsDtBFwAhEiedEVdPhN9Q1IYpk1t8QIz5NY88A6BhfTuftLupIXMmAllEU9dABHEONYk
SAmzLm8ApLlwF8PTJ3N8+S2/qQf10F9QnoCl+nDBXwATbWhcIAMROI9ohnIqxYHHqcSpBeRImcx7
+4zRVUH0FF8R+QcUpr46dLv6hrcyX97Xx1T+X3gVmBXpDFpsAHywHAk++3RRMqBMa4EigIZihPjA
iA5Eheg3E/kdDStUeMVXgVFAgAMIoDmxAXB4/mmY97brnlXcbGHX/MD5/cTS+ZtSlWqWlkVJqQXL
DpjxjVgAdFLo5l+U4RzUd/YAR3J+am/qRRCsCS8ES/8QHd9m8dApU9orDMCesTZhkyBVDvaeiW4B
/wLfTCAu2aiFqkM6y4W9k7301+ZmgL4Dr8Le/Ws+5e9uV27IS+b9pbqw4KwrrjLvdRfeOOI4YaRj
sat28id70fghIXu3WCj/KXDE7wFdpIuCvVE8xs0ZlICEjcpapGPU7rCgEU7is76vFtIV+C1IEHeB
+doT/aNAVHl8mMdW+QUPBtklZwMWqr6xgP+zN+Xv64feqfYLTyo8RlduAVAqJyi6igIfY+XwGVn5
0FdxHaLihtWAxxolOy/ozBIecRha8aK1ynYlc6CPjdTRjcOO8gEYjLcSvATHCp8AToZiRONH9B1w
CIGiSxKEIhLuCE+k30fQCTgoiBzwK/jKgeM/xyRZtGE5GqsLByHRgVOXU1gUN5yOb9SP1jmnw/DG
9ZhM5Sj6d15zz5sLUhTJifrmoF5UWJdc6JGtSHoMd41bSl3MXSLbJcHMEqEvwuHBKUMNxM8R+4oR
I92rgB6QD0pGyDo8e3Y4PGqozK5B6BuVtOigUFE8GDw6fBEQO/2oadheMaB1lpLHZDogBC1IWqf0
wOmTSzTWKHH/+LYEofqmhyn7Lja4NIxWsKGyX4XCGM2Hv4hNsmhuqI4giKYyQEpKT0IIBKuTfX08
ICPA2UakjG6NgLjA28BHJo1EugUZiBqFYbR5jzQ8WuyGOypzylkPEWIapgxBqRDdUeejzGUchcYZ
JkTKuKD9iW4EIvCsRWZiGCbvPKQNBjD03LMfHj+XHi4jd6Xq0fbk07cmOIA32LgYjOvYleCpyq7D
aaeisTbKgJSlER3ijuEVOnEsVlS5ab5SViC6Y456VqoO6ZA554+aihKSGJQFX3iOWnvyFkAd7jx0
kZgBAwftOnGLY7ApYE0o4hZyzXTUx00x4d0+bTzkeglHtKYEExE1OJTCLOUjC0dyTgYBAwxZDnnr
/6HUx4/3/3ic5rdyG25QxHSh41EfoSQQY4GeQhK0Ycbf0f4n1rI0CUusTmHORjOG76m639GOwxk8
yuBkBuH+VyyQP6ok68BztDjHBDm+DwC19DF1RAcvhcP535qF9mK7ZOfw8mhCcBZzCtOZG8gQdZ72
KGGOUh/liOBo+M7TG/ygXH5iCUPZQrVJx6QizxNmXMRjwFORR4o+oMEBDvJM9giH4h362D9EQulo
3qsdGx70lK/EUHiByBHYB6IPUV29kIf0F7HfbuTMpBJkcdUdCg8kuMf97ZUnCHasHdaqj+M3FZFg
/vn475HzN2PLpE/MMKyLrrT0cCUTwZFJLr41Cc94RuxkSGtvZiA8QZkzH+xE8VgGrEBMPmEMIgT1
Og2UUiH9HbJiV0d+CcApcTOU7thmGAyKX00HhKtkMooBug/lxIcaWDqALRv/on4qa22NheOy3Ru0
T4lZcJePHPw6o+YvEbW1H+2Xs1RkQdy5Nzjm0EBg7glH3X/UWw57ZiGJNRVRZ4CCL0jcRATgQ+qf
YovuyqG8QUDJZ/L9eSkucJuPInVAA/eKZyPGl4fqDnMJggtpUNx/2OfHPStRqRSvfltfAXYo5Uhm
6QkJTISpYKI3S+kFiCxKApYGqQyZg2gTwwVJUUL9YCjUZ7wEkQnyy214hb0Lhi8TeZvVsM9P0bG9
VWcZvSAQ5f9HmjOgreV4XAFsql23o73hGdPmzKW0X/2KPqLJTAgMAcbKyZzIAFkTghtLtkDJTt5X
nozlYzEsGVQIpugnb5J9cQl2nNREWF6PHV/w39qYzB69bTsXWT5RDywq3tIfqpUIM1NjWm/eBHD9
QMZD1mFBBCdp5y74d8Ik6RhbjfgT4DvKJqaKgOAziB5LpWIFMYWEjT4H0qWqIfhP5L2EJjZfHUzg
RVGh2BiohmOSIzJkcmCR77MjWNW+SAD5afDWiHIwEShCGeIg9JHikYazR4gBpPgk6RUi2yK9FVuC
rhPHPVUkCBm7dEwgYpOQwBMumH9mr6SzSGWBwsmeEL8oZkjgAtMjTlLmDci1GWO22wsAnycu2iJj
ymZeVOO8stSV7GmjzIZ+UbcT1EdxX8kh5iozHwmaFkGtmY58TO0Zg5ejkUp1YbPTJ1E4eVUzPZmT
HnKL6B0nEEBxkwvxLBXEQuphbiDPhRvL9QALcA2kc6R/HCcsOXYDhX3+1f+B7hEbu2/SVZByOBAR
pyZJOzDxFiyAe00M5LzAYpayiNOJuN+ygdyg8ozeGxLxSploATtjRJnh1NDlKVLVEZw5jDiSOhY3
QhHUyUwQvrkImKsSe2kACtgBYiXXdtFo6oju5IgYzy/keeECSzHFong3Gfk7ujemNOa/4ueyLrjZ
fOU/oBIqKo/jlUSZ2kg0//DWoZ2OoDVPEOqi6EGIihK6mI6cHAk99ZYQrRblAR+UPIXsgtRiGHCx
EqwMijfyYqzYeG6gGaBqAKwtmwlvH3gqNFERsgVsJ7IR2P+1RCGQXPvPCK0zCNEx/kEeZAI0MTk6
oNIAzb4ohWDYX6CgwePgjpBO5e+Tm1oKBUTQXI5zcp5/tpCsQAYR8BjCSbe55Ptk/9ix9kiOwE1Y
x9Ix3vFg5Uu7YUMNQp6Lpdtu+rOxFGpZ/SFbiUyU+pDtzbi2TTo5Znc9L3ApuAVUwNBUmF/WRljK
Fv1YClxekFJznb62C2QGKhBHM/AygDNLcYeKkdr/NZYzwmHyQV9E7BQeJIWTLuoGHja7ZnhXEirn
BzAQFww2BuPmuzn339IvNRStof6zOFs/zV/5VZ3pP6oHUbWnG69mljE8PRaPBcbb837MVN4+vtjb
5yrdc8yad6o5kkRGwFj9PHY2OZeZXaQ1xToewdHJ/hN5Lr+Vm3KSqPEfLjkr3/BMOT5pXW/CI4IH
n/HU8SysVvuLf+dWkghHhAxOrUu6p8lLE5mnwT9QCXMiq5xmIDysFkIrS8sUT4f1CnuxuYQ36cpN
5rYCQbHxZDCB5sJhx79y0PCjOA95Hz+NEot7cWlnwaJblZvoJEwjraO1Sf5ker4hKgWI+bkJ4Cxt
SaSaCEroi/+VmPWRSvIfSJvou6AiIGYxyTUtFtoGet1381MtzFWIry3p1E3aG5zpO0xu4VHspX32
Y64cHHM+EI38zH6y3+xH5y+KhXHC4BpTXvkX6bBPeRHO88/gK1hj67AOt/LiwffdjzTrfrsF/t0G
zvLPhbVUZqjRr4oFrkE7qPmMvfw6J4RK/nxQSaaj1ngSb+K1NGt++Lx/0YRfLS2zaXIsr/qZSQIG
DVCPJ0MzRKjEi7sn84Lig4cdEtDcyPhDIv88OlOEQubBqrrj3/3VzfF2wg3dPidL5C4/u3m/xVTv
iDsubu94x8/CZTUfTvqu+E0+o+9ugRR0/xOdUYs/db/Sxl+l39UPHT7UHBfmTl2FS/qJPBzSuqtz
JdOrDsWhv+PPeMDNknQQt+RDsmyFqaWFcltyNL8FxFbNgwPyogflyPojX2SSkGdPYOCoAbpRrsr1
deSjwkAEpITlT6dCYZgfNSAa8yNtH/yS4pLHkv9qtMcoMVwyIR8yL1JQYgBfUCOVE0nwC1cYOkhY
OtKwoklF5x/+DQ0lmIsIPuHaiArT+xV2BPQRfmZQx3Pa6t3Hk24O1IBkHBILAOYQvCNdFSm1Z4K3
0jvBQaBFT4aNPZJQRpQ9XmR1FeK5gKqMwkIoDTCs8LTYY0j/+Rzj8hQhaEdrC8kWa+T/oWNAA5Yw
Qz1OHXTDdowUi2oefixdN8d9/AaQPk/ZL1fac0wxDHo0zzxopgYgsZI4I9nzsIB3xmYuiPHYHTzo
xeALVbgRljWNyJ/42uNxAK2SIb3ExdkCkJ0mVQ4cPY4htMpblBtqh2cxoo4r7v4fv4nSjcy/Iwsl
DTY4OZjNgif0QfLYdqKk4y5RSNQn4GBuNi/+8cWoDbwjVJgALSCmIA4oDCA/uGFcJNx8NDS4Qw+W
CyuEArz8WAy3AneSgP6SKAW5AzxIxNoZgmGfMvtCzstDJYnVTuTUxY+5w4Qaxi2uSct+Dtg8i1cw
3WZ01acFk1/CeBWoDksvMFxqHMalYHWxetDGEsXtuToTfwIObEUA7XyDGzHtHY4+fDb4G+iOcJEw
P6WvTXx47SkBOH5Ie+w74ZWTtDkQMNU75Xl2YAFbDvPCwkcelNk+01c5v472NlnWHnqNZ/tTYf/Z
n8lSnetz9CgPxYXsqjk0DF3Fu3KPdvNGIWGkJQlm362MZXqiwKk37T7b+XdwcelIciVeJGi39+lM
DrhmWJAKmFp5I96F4IOnHuo9rLdLc4hXwY7txLwvkRs0l1OWXINPT8KGuiEv8m/OZVIIiiDSDaIR
ORiKDMBqnL7vIEoexFHO+SuO4GFMkYRRPeq7jB+SV5Ai8T7CFi9uDyUWuTAlViymB0TiIsgjQNBs
c8jiHGN8hAA4hdKMFqlNp5rFmiD+ArTohrQuaRZjDs5KZ5Tm3XUBWSMWEOTJX0hbCOJkMaSwJGqk
lORXACVgd+Am3BhuU/hw4X2SIHEB0emc71UxKyygZBLro7Eerva3/02NlFG50otXCMYuVS/9rphc
Gr6F84EFadcxfD2li0WejF5dK/Ad8jbKUbqvVLXMVsz7Qz8uPs6ax6+iloSDD08LhMVxIGd4menV
NcCyGNIJqFxReKb7UnnysH41EwDILJmjiocYdYd/Nj+9nnQljk5jq0BglTGnsS0zKEFfFXsn1KMm
VjnthikaLrTdXhXGDyPlKN99CEIUrjVp5Di3p+T6gE6EeG4RGTwdNz4yqDcKfnbpRcyi8HP9Mf0f
GnkvdFUptKEj3DWx0knAqMI4vLcyrQfnmu5ZIKTv5j0jhQBu147cRXMifVV3TLre8yo0QQhDjMNp
1yOxgA0gYsEAL/XiHNk06YZ8jQfk31kiJVOCJD4suLpyeUYVqTzlP8cD+o2A2PB00cONZ13lKc4k
r+lsjskaeDsbjyxixygfCFV5EoIAxbb7zr+QdmDmQWbCId+oB34HmRTJs2iPcQvYolwCuS6rnmyW
LEg68nf8P7TR5kIexvomSaHcMFrRwadSYDeRkPEcqSj5pDpqmJ/Une2NVjytQUEjvXFN5C+kJFRA
1Be8nSlRAvmO1e28kV/xKRlRgfgN6/BdHBdYsn84v7ANaFxW5/oLXDO8UlhY8Sg8WlMgtvAKNY9c
KzlRT747ISqVI1kQaXXBbDsQ8765CDfs/iIxhTmq6QG+vtChB1ynlfge2YBl2KBK8J1tMZ/8fM1q
ThA+KTcFOg6VHIuDA4BJD5owIvmnlXYl+2J4aSutlatwHi+I4/myuT8PLd0+DR9q6ytY5Ut9zrJY
F4fnQd2ilf3VbeUz+UYtUpLgBycVBgIJFjuypps4tU/PH2KGtHf22eL5Ky3ErGS4VD+DO++dQ2hS
eTNLhbPm0zwPa/Uz/pV35jfxT1qUV9pyRHzEYUlu0Iwl7Tm+jv422FUHEoc8+TZB6TTQayc9m4gB
YgeASqXuIU5+pEwJMCZbRKG2rXrrSVBC4MgZQH4jO3xO0HWqd1Hm1JTkNJ4zM968/6rvpW+7VNux
kfrQmMLKAthTilVthPFKrpznl6bvws5vJkXY1BwhubXrfdna1V39ZXQ+EuR+GnpYukFNfQXlfIhC
St/Ho+cT6KyHzFdtr4uTTZbXxm4Q73ipwVeUGqivRNOiydCNiQifnYx3dyL+WsvrY9w2wzxlq1hq
F3zFmh18FU/GxPLInrURBsBNwBmY1vBpjEQZv7pc35EeJom5y6OXuSs691k0oedg5EwTGL60EnCK
yKFj7iQAlSS1ms37T1qtYTwpmwwrKpyw1WNsSXG8fKU2o6Z2F247Ex6D02zKp1WhzT1NhjzaRl2G
4O3r8Zk1HVzsgDLIiKx0bjNXrzyJx0b5m2TDa175coTPaBBvX7IGCpy02TS1jW7SNxmxVodujQHc
Vn1WAe4QeH/1cYzsWFFCpVUKbdz6NiCC+JX1THuU/mbQEkRHmdX0beteVYgJIYRQvPg00a+tDOay
elWLxOkfW9M38Z54VZP3tUhlYU10O6XnnjfM1PXaQrGiHTEEk0h98+96C3SUlFL/LJvHXBeXV+Vl
A7xAcyZzOusz679FTGYNJg7bO1QLZfZ+p5Vanh3JxmdV9ygr6JnvNQ/Z9HoTwtL7NqKiSavCobnm
lwo1y7DUXxWKdHoTMhYmna2c4J1JabyKMlv1csdxVn3WC6Fvkk3bCJirNpCvMnq73yg+HmPPKG62
lk+/zeysnyBTqp2iUO6HWYt+ygulaEP5K6RnRzHDom9fujVVlA5LNVOnfPcLaZgWj+D61Bv8i5Ma
ozg0s1bP978WCSer+Nc6shEQhyc3OJ28yrQUoEG12rWtv5Jphzz9M+8UHPYwr3h/ef/RaiFvWf3w
YlX48P+GdO4U8LZ7pdtVsT0sWqdnxCOwfto2NdGH5a/efw/JHmazTjnowIoz1CZBE1OuqchB5pzU
XMTWoLuCzoWROaY+i0Y51ua5hZZp02owA/C3VzXKBHIM7O49/qSIxw60nubKKFQERvEcZ3ij+AGM
d+KEJgWADuUixRc+4r8xUjQhXjEoA90DlY7E8Bt+wbdKzUmsTNwGNKQieNQ65aVEzcr0l0VsVEhU
AwzZ8PZT189yKZurR3yTmVRRH4eXxTMiCVbzszp7qdMqXdrPNW57rbPxjaXx/Aus304Dgi3wFvJq
IqsqzGBWau/54bmBgxDlP1JzezmngkiU0i14gD+pGhBPdbdLW3AFdSJEgF23TmrfUd/TCMh1Zlv4
DA5CPQ4wc5ymzPQ5k76jFwMyr8CpiokGTx+9d2YXQoyZHDScJW3CCJYO0y+ctoPrrOpfTKxtNBjo
cr6QzYs43uRxI6/L8BK0HOgqcY55WgON9VaBJJhQl1LhPOorhijUIPC9aC108EIsELc+7MkzIUrH
RFpIPeXc0pe58Sdp95SSIYuAsQagcNSvjH2g0hdthMQAsgAD83ertOVxLatga3HPIobCtGxdSmu/
vjrP70d9eGZffr+v4bFStETK7Qlq/dA+zRSPgaMDrzfukDft6gOrSmpXdUZdQ8+1IGUOuJA42AMk
Jj5ZsuqPcmudvzaZhRhHqntBVY0NFaOpagLeyBCK/5j1yklDv4MV8amFF8vYYUj+oVXxQo0IU9SS
oXGQ0DdxGuodoIx8mg4YJWPaOQt7dBwFefCFV+unJpFqQtmf5cZnEC00GaZTcIM+K5T3Kqis6dNh
jpJRkoZ2qIZ2h9RNHnQsi/xi89SfPdRRukdDdkDRN0G9Bbor1vQWIiQLFSeS+tOmBdcvI2NWx8wR
0lOI811BLqMhnEYdpoybdobHNslQ+1oEGRo7CydbD8m5sY944PkvSh4eZPWCE9POX+W6KleKtZaG
pYxtp46777plBMiePnBD0Q5mjTLkUs1XGm46j3HUkeNuqBgA8UGEFcnzn4ve+vL1hS6h9Pkz0IjE
FkyzZ69w190rc4FjVFVcn8gEODxoDJqeMYaSX9pLY/jDA7JiZMrAwON1AEOkGZTWU7JKVZ7l1Kwa
kvf60rF2uT+zyREcWIYFZX0ZrPT+W7NuXfdrDItYBWSkxk5oKWQsGVDLuALRfPyluMXIcGqVLHWm
hUYf6knx25SbMNh09qLU75Z2aPS9by8CewPl7xHMrGwuNzgtIXE46cNtKv/o5SEv1qFJz5JsCJp6
ta2KhVks+9dnZiKnewyTi9GhsAPVN9ZPrbXTlbVdoaI2U+wr7gtGtbXy2TPepOZcq1aqdci7qxwe
iP1GtPe1LwTvCqSNtEXYICi61pOVwxhWgjRRFJ7N3KviiWZ82tEiZPgm9+jrItxt9mc9/npRjuCr
UOtXrd8YykGRzpG9DiQS/AUpXt1ui+Ye16v6scoAwFvEJ57rB4mxhGI09YLYgH4ApZZUtggRPLO/
VecrgEcl2ZcXrrnmAhcm1Rkzdpbb80SfZtFEC8Hr3aJ1M6yQeqF0LFM4xfiKHfx6Z0TLMFoiRc7Q
Tt8hYynwnyNu7Yo1rzsGizCspLP18ODQ190hCObmw1Wb00u9vOpVry40BgzsBTextekSB5usvj2d
RfGYRygABgulmj3ltWLsmuxvAHhCdL6EPZGuzccMa+oi3QTOKmURllO5n70kL05XinqjYZnn28z5
ScHoCmWrocnhrNRs3GqIip58eR4xpY+PRTuR9KWqb3G5eQ7n8PVjxZS3HFYtIaN7fqnJlI4ueGS4
UJhBFNpgRFuTOW/twIna2KxHbZ/pe04tNZw92nUV3rCFlR/Lh7/OjF2Y4c0769JlaO9xGuoxkTTw
gwrgbM61fonbrFJ85fTMA5qAcnsqEX50tqZyjHWMmZiTmHXRzBCEKezdptjgsCwe6a7pZvTjfPHR
M5zPcG/qkp9MQpFxHgSzJ5V6RM/OeEFfQaXCDq8mJIsOjalVE//ayS9HgsZYtw7WAQeZPdvQxe0V
om/YuRo3usNgCgc+Dhpk+/VTGP4+H1M782RpF9V4YX5kLFhpUWt8mos5s7QZj58kA7O0mqxYlJwx
UkW3CiEijXN+UTHu2m5RXu05Z3P0gYZFU3uWMeNcs19bGRdMyvGuAfLpZKijpP1buWYsHTa2oqAR
k591So5WBxVU40lSCpEnkEMT40rxvXKvIVjXjDanQ09vn1kq/y/DBUMNsVOZ8bltzvnwS2Yiqw5g
XQDaibMDgkxEZtfEtJGYbVaj+GPW0HRPsq1f97AlvjTa1s9ko0qHOLm2HWS0FEYkc+0SLVi8raES
0efnf0akuTVN3Ud6HYxLoRyrAKIKfGwcgYFbzrUQYGWEY3BbLEZlRDFnJqqX81eg3yVG1p1y72jL
0v/M+1VsnZQG47jFAIOxo8VI2UCZ5lzCci/539ljmye7nKgs6RfVoAsGDiOyp9Kgy2Wf/PCQM6BU
ppve/K71M5rIH/op0ys30QRLOh+Wdr9XYMxVey34NYuNnCxSY40+LVndZ5n9lNq0NT/JyTR5FWun
vEe7MvqQQW2f1iLRkKiYK/IyNe+1sa4eE0WChMeQ+ItE5QnD49X+DfLOar56uB5aAM4TfJt0i5Ju
wpGm10u58Iz0O8n3UbEv+y+/6NHI+omr78g+Z+ZGe+xDP2NkfxUZU0rKpjw81c+XM+2SjWRvHZuz
d5+127belNZ2CAGVhUTogWSTNdkVM7Nf1d13k38iO+yY2zoXRAhpGn9XA44hUOgRsEtgtuRIumiO
Nh7AQWvI9mV9z6udLro81Y7xjK7bxtCPIi+CmqVjtEdqaunAMrTRbCK6w4zYQ2f0n1+cuc92Glpb
VZol2rRs7lEDFxVOTd9cQJPi5pLQaH5pd0tHH549oulCKsWg0oa0Vu0jdRUXu5C8S4lODFMirJ0p
iJ/O1PTnAbM+oXuIYkVjO0y3sXSBUDUAt7pDYXfho57/gHP387Q2IZ52j0vyWtAKs30mpbB1M2i3
9xpqhLRiUuwztA6JKfsJonKWei9y0DnWT82wb+UrpRsx9RqQqHf6T67stHjf/MfVeey2riRh+IkI
iEEMWyvnHDeCqEBSzJnU09+vdYBZDMbjq2PZFEN3dXXVH4AMahY1TQrw7RnaQRWfCjytq4XbrBVE
NEPcXNJ7ZKI4zjDZtg62mUeMET1ljOd7q2K2NlcY0uYQMiqUVbAkhYU+zow1KFUvN2PWrYddbRKU
M9EdpkiE7yJd/Bb3OnB+OZujodLywGdM2bJZ4J8rhJg/+soLRj6S9so6qs5+jGb+yU3OeDNG7Q44
cA2hJj9Luu2SsEqmnWbPb3ph+TKaUwVT5kvCJ2Gm6i41aw6ALWuOSfssuiJ/WkXOQQo2VbarPAhs
VEp1fV1/1nU7SiQgbSudmcEOOIdL2Km8QVFBacE9xZR2bXEtqKK37R7eruacLfXo6mR+5aMtnpqz
6uin1j8qRIhcl9FoeDOkfQVdgWAp10OjmTVYthbrNF9qX2xeVx6YavzQNSoep1gZpOUy9ya+tcxA
2bfNNTBXnjl0lHtM2zxV0ai5eMYe5fNOdf9QJmOW1VFLFW7zMSZl+MY9Nfi+dGOdI3mRqjN8iF0E
itPRDSPxwa0ZKtHqK51lUEVYBhjQbkhFMwliMEU859pFP6C4JreNmT+N20HF+ZneDl1bwpgMyEqL
d5Z/SUluzEuGxEF+T9tL5DwcmIExNKQuDh+hTESnFxG9lc4Y1W+JWRVlULmKpJezgpGi9NpkS/Us
oqIT0d7Cjatqn0a2k2khutY1xSKaNPX2nXZJkr/aXRfFPkLYF8/gql4SYAN3WdI9iGISuTdmaGlw
VB2Yq8ZRu21rb4YTCcVDuvZtZbskdlK88t2F0YWTFl67lu0ri6RG4mmqJHfpg/MwWI6R9MGV/WiZ
mBz3LWuYQsLvrvRmJAsGFUCqoQfNUxGgWK0GJNyP2rl1m6WfZeczokDTVZE5AtY2tUqhYAnXzplY
/godestYZM41Ue3AnftoDbF98reBsyzDU9rdkzkE6KcTgDRKMhX6NjEztBS4dbHgA23Q3FdFPbgl
LrHQoC1hmCRcC48NHrhioXQJkdXJJh8Hc7yxio4/gQ8t3Wb57Qxu5RjWGPX/SF66RGyc8uB3N84h
L686yfaXRmmI7gYMkKSEO4NaKksQ9fpWuablQ5Lsj7IVS2qmj2JzLX13rrxD2B3zkZs8BgksScPM
ohB177J79g8+ErjKvmxXtEllDL20WQ0N0D12YOCpyKIwkTmtXYZSLIePQB4KZ6/CpeYAHDoAZ+1R
FJK79MCRJoy0twODrxO/P59tmK3Nav5NJnkLibTlUf0V+iTM75pGpc/QAOxB/oh2yKHnNWDU7lFF
R0vHsMxkoSL45R5NzLPfvQTrQGxFjF6QTAKh1bFUq3cbC/kZ2jPfvsp6X0HOZzbUAYETulJ3h7ma
W8w+HdvHXcUHO3T5fF9OOAujU/KVqTCAM6IkbvlbXR4H9dDyVhoUYDxJLPw0Bev6g9QMsvZsuesG
C/kMhM8kgyZTvwsd+Fj7cORZjKexsfFLwFra7uuiBuKCbjVZ67fdm21V07LCLW6sqpMOoLZk0Bh4
19NrQ1e/uQQ4XQCr+CzSdCtH50IbG2gF6JBegVIbMx5ejs0TJ8qGNCv/kI6yutzNvYEXCb0jecw+
0WkOAR2GpJw236GOCx1wSyjD376osSLxFYw6Fo4PbP67PVU7l+266k5D7xhG95KzlnQsMzJEGIy+
q4Yjicylvr2/BoxR7xFTX9kFEkYP85xeSku/r+a/WceOEGbyo3tiXMJyr1KwkesH980IEDqFnlO8
rXSnZ9cGPddqQbEgYVA1A8s95ZE1NCFbtdTvkiijH9FFLbU+muydgs42FjuYgVrjG7GzrMetu/eK
g+8CXpqp1drRXGsYd5R5N0YG0VJkZdUCg2pqjx1gE55va4cw45TWOgmLehaJb6bj17PON3IJRjoA
UjNCHix39Xqqal4zTapq+Ll1jm2WLM2M5nsajItUQhhEn1VfIKP1xxrngccA0yaR50VAjfNz0XXe
oYcmePRdeWwnkpwPokurfGgPY1RSy/nYrCdODWpUqWTaGEZ0Rf9+bZjAT1LipBnelpKZPOSIBcFM
hlryhWKaK+rckCCPNkY+CTpRPNPSrjKPiq46+MS5s3O/IMP1KplaLvzxRjdpF5daMk3/9+33Lgsl
4t7i935v/N8/f2+YWZtRFQmOXVnB8rogtwwtpxiQEbtjvdPiK9cFPVen+turNPaLzaZS2BhkiNwl
fh0fQ+mYSnK0b8tycOtiaNr4lLMTOe+cPjkOIDgugLU2clu7+cpFIsuL2BwsKBIxHIw27it5y94r
CqxVnORgSjPTt0v0JcosgscZpwcjL77jyEickU8BA8BNj6xgSU6Qrkkq7jT0WKmfXo30L+P4L42G
DiBMVG1onFC9Q1hh2QULjnoFRBTyXYq9QOh6ZTmKwWZRx6M1y+YC9BmALbWvwJ34DJxq8EE3VO+n
DlTdMTzluAW0PLWkeUorqwSz0hnppdAGxokkaUl8hjm1QagpMGxwa2iH+GoEgIhA7AFGfzB9uzSj
7vXEpRtN3Fi2u2LrzsKJgXiPPkG6FH0OFajc8DYhFUJG2aC1ADLhoWCzAfwDNQ+anNQACzDUPCqg
UOgvCoa0x9YxEN+lV2cSArkUTGLkaY1l+BKCC7twU748fLvRHEJgob2we8itv5S+NaRxOEgT7ZzR
3kPWEEAT+wPqEZtwTgGhXlNcKfGWhXYtgCCoj4xSDVFYiggAIsHzYVv2x5ZQMC5uvduwQ3pDfsvG
J+6/IJdqADYge9C1eMvAJkJsfEHy04LuVdGIzSF3HtptgnO8ULGSsZUUZ6bvKS51LhTvMpR4KbQl
o4RidQllGZjcn/bkc01Ei/AU1vs4cureKFMn33haytQPB1TBocybex1JzHDuScNQmWeUVjrNrnYG
+WfOwyoiivZjORZMbQ//QMDPWt+cyPIh/gyI8BwVmnwHxepg5GVj7CSa7+RWk6RcpduAtzLwHnTr
01GEc27G9zFqJ+hWQQZG98qlliKfo3qIYEL7IhjCyMs3gNPCeoCoBJLUcJGpYkpf7AZuww+Efmeu
rSiE9ZyJstN34dyfAFrc3VafZTqp5+HampYTulYDZ53d3a01kgfZNl8XS3CrfXOcbZxHuctX3JJR
MWpe1SHe+asMmFX57SeAul8J3WMoQJAjBI4DvkX/w7JdjkpwsG5fe9x2gof/kF763thWNur3MET8
DWLQm2KWzcx5l7Yu6JR9eUEYAI3vR/pgw8UQ7WQARJHL7znzpIU4DgZZ0Jq7AAhReGN74g5vmOaC
HrJ5rub+u/xu9b02+Y6/top6XnxtX8gZ79yzZXdtOCwk4q/0lR6qk7WkWIBQ7xVWjnnRsV8QbB8s
lemhYr5J1Kdaa/MvdQnred8BvNQR75CoOC/GOp0kGTDbi82Eu6KWpC67C2MRzqk6RHdvz6zMjp9l
OOeF1aV389d5OHR+z033r5p2kEBEiyo98yGC7YIkEds8Z1NvCQFQW4F3qgYajFBEBX0FGCz7l2JN
gxWOaf4CWBMfGBHsSKn2GdhqYUaXDKK3ukHIfGGu/DlUrYE3Ksb6upqJGKBcjKU/Qix6IXHhGTPY
5GEYA4qxJ2OgTJCJRtRb3srbzqSzxlZzJh5NcnIO3sI5cHPWCFn2aSUOm7E0KMbKunNR1tqEsiad
2kt36Y2M3lpeSsfvqJjexlpfmWh8rsn/LT61Oumc7EVakhIebpPGjl/8f+FszAtWDy/n6lzTEbXk
MeKPfTAFiLpUO39mzcothC3wLAUGETD6uK3PFPKSQOqgnMztQ5tH4HBExz/fSCc6+TI6xa4Artbo
23ob4bYQ91QZvlkvPTD08pch9KTk03cm28wZCl3OledI1RSN8ko8DfhTQtNdHiJsw4kzUEKNCgDw
GpKPv+x02+uwZhgX4EIu362zMLb62nlJ29slf31PwQ7qIgES/o4njoy+lSqEoAWtHX4UiTu+DmL8
8BKLJuS8yNtydyzrC7QFOGH+gO/exn/x6Qnyti8qK1Sj8Sr58SAhkdH2FPrZkFUW5YutP3JKsK7g
wUsVqFehTgA//gt8DbnBZOATIPhLAjWcGJPRK76QV3GlHt9peeT+gA/l92nSo/KA2AQSK4xzi1uP
YNaFRlyAKCQ8XUBh24Tf28LiwstiSDuHOcQ74uacoG+B4QDOj2ffR8RrzDOizo+Khu7C5dP5Q3OC
+Oue9P13o+2QZnNBglyte4miENUXiq171oAk7heABNGSvjD3mHiw2lIuv+lJyFD6NMnhERi2Bpg5
6msvyAGQC1zkaJF+QPob4xwbtXvvhbmyUMqQB8kO95Jhc1ZX2VB+5j8qF/rCb1gAbJkfnyeuBzRi
I6iHDCe+AmFTCD4FqBPwSoosLsj0XfmGLgHF+UG+bj2KCQyuA3SLA6GlPIQbBMlQnoh2CPIJKYPy
hYyB6KKcqGfkL2iWAKsb+EbNXzCMN92xe4YvcTvewMX8UFd09LDWedLTpA4B8iSEivvD+qdLUFzp
kkbZFk5gse7O4XIzQ9JpecgPzB/q5jwqJjbNR0RLxMTm8WUwD088nsaWTxT7ds2Ootd3UqPx1Lmz
NxCybzK+J/IJ60rotsyeU/7yrt5V/d3v8uDuqIxJS77xpsZ2BC0zlt+6h3YaE4THyz8tfDHMAaJm
4YuG79eGIMh//w1whhWNChedQiHfJBR2BNgGh4xdxX76T3+B+mO+ptPPA20nGvntodlhlZz0On4f
a8ODP81f8eE36Bh8Er0nlJZtRhtffDZYQ0bijJ/rE3NvLZ2NR3xnVw0CxyN+CFLxd18KgxohwK4d
qF1RNySaRoKd28GwGagRsvjmu9hzvwEmqbAwbz/Y3AwHdEE5ONCcBDoEcNGww00XL0pOtHyhOCQu
74WG+i4/sLI0tBqprws2i8wG/9/0b06EHlR77cpmNnIbicNQ5Gxvg+36qpmgM7x2xvqUbQY78nV5
1KfVHFwibJI7dUJnO/S25ZGOmTNO9mxJTSEPhvnU/QdUd1mu9mxTvFkDL1rglCb1EWiVv03vYO+6
D1CR7Rt9AGtlPAThHegRfihnXrp7QT0KtyofoCB2K4P8xVn4/GFLKJQE0qP6ACrpPj9rCwXxVnh2
WmduEHty7lm2TtblNnlyBun0O6n2KIke06V1/s7zZQBSStCwvxNIQTxfNoGnbEXLmfu5LDcwiQWa
PLgAklpT0QEkxYPlcyGyzMprfUUcv112Ftas2tUHjIRQLed5IQs0Zvje0Y7MAc3ruE1TrNSgUBpD
fn5FHIsOe7ESZKpmIs6C82f6Wo+As0vmJEzus3OES8MlfAUhNMMHIbqUfD5r/pOxKO+F1VG20g5Q
TiI0eMCHUY470NcvmVAu9FBKk3TMAZJBXADTiz+SipVSlzlUHgjNRESCfWUzMrGA2hpiXlpLjTwR
MtwCd4RrOPrsvGt3BlcSU6XOAurWgYCsXwwEdIS5FP+lM87qwx9nUCVfjHWCLscgsKLLRhA2hCah
tY0X4UvCHsnasjqwvo6KGenIDV1LcoLZZ4g7/BkQI4Vovrc9Ywd+oZL7n7IHfr2LA3jSA5cMzPsf
5JstqcmJ/LiH9GapddZUiOgw0RIQWry84Gf8hSlAiFgM8J2qfCU4ieW7RmY84KGLCZxv6pGYd9Q3
5L0104/N7kdpvh39cb38Tr4w3uKtv0XChJHNAHfX0R4KA5Tk7zx76keDeFUv4w0jQaAMec7tVZ1z
t6cdlnpBmL0dC2jMwbpGjALuwppBrk2Vd7TO9s282etHmGgNFp1/Mvw68ZkddEwzFoLuXBm0yw+G
xvKs/BlNVTPucHzwN107F35NTLAJEMrggr7enmAJM6WZM/yD5+9wnWMG0hf4EUp71Kbgv6FmwswM
oCUyORlc5G23N5OViCI9sr32Lo+SJcCwH+j5CO2GA5QRgOqr5xjiBgKEwEe1t5hqIIDzO3/5hd8P
M0kooQvdIxhRVo9ZB9aWT2rvQJBBR6PGzGX3wS5WT+aU+9AaAaNmoghPlO/vFT9CGZBL+gCI/+Gu
uZeQW26iqC2kUEREvGoDntbWoQ4D9pkDo38EGROkPZsJpARh/B15h1lCp4opTegWCuWwVljBUEfF
XZuQDbhYaYT8iWXLpAu0hQD+pYNvOqXPDfoBDaWsHkafoQWTsezDd6a9T6eebh8dq39kJRZyKEuI
95DS0KLmCATf8hr0JTjnj/TK/MOyg7iLgh5pAFo/6SgQiE7ewneDiyi3PJmIKk3POAM95eYCE+aZ
EA/I4CmPwdLBF5lF9idWC/WUWLUHpek+66P+pn9DGM0BiHvb+v55iqjMG6kIxvrUeKR3EQ+BNmfz
as7x/SWaGI8AoZf87q6tx49E79+zubsP77eRMtCBk4RX9fRbOXZYRLP/ueKT9RGkd5AezQzxqYN+
IUxsmfO8zc/9F0ua8JNzd+oJFx6Gqsqi5m/8a7zArmHYFQvIigUcg6VVeJC2hATyPP40PrDINDbI
Lrs6UbWaCgu58Brt+GVykH85KDcQMSVWXKQIIezaCbRRkKtT5aC8kCRA++G3jHVtJnD7YtGm/GLY
/EFhAg0d8GciEI7CqYJSEyo6V0FenyovpuuH+sWDsae/PrD3UTZVKbmueDiWrdNKFVpxf5KdrFAw
5qFz+ANgIGHIFW/qhndQquCIZAP8i7HEo8VbF9ScdUJxiB8zeDg5IUAIDZf+C7IxLM+QueGLPCQb
+BaJ61dIXXwT9CY4fZb+33E4KePkPiw7eJjHEsKZck8gM0GUii4w51At5aj+1N/ULxYh7gxj+1Rf
26WHYJKghRZ76cyURv+C+jQA/hrG3W8xTDDFJm+kYoHwCrWNLfIeD4abvE+n0BchO7RLLoTrl320
wntciWVz+A9gMJICgEEihe2RQJLG82yMGw4FUALFHoGBz/f8SuaHhAbgbgZivIR99eMQMDwrQMlC
affYTLgUWVgXdWA36O8QAgORah2S7ok5sA3WHRhhbJ+wckdR2K4RxabMfHDofx9Ytfwr1LZXAINW
xaBP6BPQE7xbuIfgGbIje6P4OxRDPbw3Z+ItqQTOZDv9ah5YQEQP+HxbgFO+09P4eTds4rF/Mi7S
Hh71l2qPRBldsFWSx2du7EAgk1nDQHI1BgLE87/PHjoHJXByb9j0In9pybSFOQRS8SplK1esV3xW
JpY1rATQZWElAwrNm3AL9AP0HkBRvsHKxW/yRbIfvhugZKTxO1hcD4nWf9b/IA+xY9ni+OngM5d2
srggPrXDB+6QLeI9FjiuiXJ9dIaxhU4FrXMqUmdefp/yjoN7bzpKnBTc/24hlGNqOOaveGzMwU/n
U2nctj04IKQhIN/RmiCxZJvByMn2PL78Du0ORgtjCL4AL1ggijmpHhVLNh7AO2FdoGNBPIKHgWJE
9gQNxuMleEGgh9/Bpli043oA+EG/Z88KAnRyKZe8y+dAThXoMbR20FghtYKNAFcIBVhCngC685JF
xHyRhFDA3qGZSyvg4s+iS8UuTMiolMtqT4Ky+TysU3apl8UzuWR8BviieMuIJ4XGOfOH4W/vyGbk
S0agecS9CaU7hq4QQYErEKI+Sdxhm5i+ZGTP/r7Aw8WukVqN2IJgqUlxFezSJMXe0sJaUhkIm654
yQKYTWh4yef2ba3YdvlLb8u9/Jl0Q0i5vQs2RS05omR3x/q9mRD8YZ2umSTqOT3ChyjB1GeTRUCQ
d2kt9g3UTdyLcvRn9NQY53tBKUnmEWOgOpuYPrswY1CvKqf/RgHPD5EnzgHVHXaLiBZxEB4cMkbG
GQxqfOdD4NBldPwZylC9z4KtwlNk5YA1A1tM5OCoSGXAYpAjm0HGlqBfwwxBP/vnwMihIYhK5eg3
JHjq/47LgGTRERkB+JFHg5znnhaJoJ2QcMD/BZz6G1YoP0FR5llTDySecd3A9K2Vd2f4GrtEDFh4
/DgAM0p6mlDLYnS7pCdhH44tGRw8Y2i18KjQcELL6rbBJYYWHR8GS1DMS1ZLeO6I97CqQoGBHv3j
VXMG/AQ2DXRyfhOWLsfjck1ESaiI73mfq+4+uHuKULjhBjHptY384LO4bfGxfNNQhsgiXI6aYWdU
nWsetDBTJtNh+/MVew0G3mqovSxb1D0P6umza06wwKl35AeiKY6UG8mutyr+o85MZGeftbd1196S
fGoqnfNluhU+o+x1OJ93tE+Xwbraq1igNc94g6zAJVnny9u0cwyhhAk3Ls6NZ81Tzd9QJbhh6RuY
gdBVqx7qrjiru9uBrpLQ5mhW8hM63u2ORAfUPSC5txez37PB5ZCxS7zqbNVoiHOFCBy76EysCt80
39jhvz/cwV92jkIaoQeaBV4e/BcptWP3YTwISt4dirzAkgiBNVpb6qN93zbGSueuzbl7hSW0RH4x
alE8zhCtrvHbRQl1I42/q+gcPaIzXL96kz0IWbE2hODxVtHDZ6C/Ux4PPDy2wgGa9YKu+IGYk/aJ
rfwKZ0f7l/BKdHPe8CZLFkFQtBbYKySy/z5wOnG+ABFFPoFMKvXRk7HjgvK3B/D2zIRlIhgP9Mx8
4Etuz3IwCkSsVDz8BiNSCPO/12THv32pKlI2TR4xg/hSgb5gnXNnBDKZUpPNNTqbQlzOubN8PG4L
RtNtw3IBmfrBogOlWXYHsPuYMOFWOzJ9mEyC4ErEhx4EfQ6BNw719n5yJzC6nGVDHT/daPLUvOLk
Yzl9bmh25mYdvBMX1W654uicPLz3rfnLHtwKQ6aJjLd5/yv3Q9ArzsjKxkU50ttB5IziaNR9QH1i
TvDJXW3ATENoQEytYIrwQ9bMInXOpMHqiqulzAv4/VMMEAGIO2NfEXeFS3K+aNVMoMGBDmdWCfEh
auHwCH9n7hxZ5jg7GoOMuNjqs0MDgQdv12Um8btXRgaLW1H2AGx7d6SMuMHoT3AcfcM6feCZM+na
6WcCXnsknet7hOLF58lt3Au2kQFljzFfZsRC4JZCG+T3F8kZ1MvtxUipHrerA1MJ7isaamCHD+H7
Bsmvs1FX+bs6R5Nq3rmDvkB5moUGnKp+7M41LCxqEg3DLhfAGMjXFulUGAgD9eV/Ud+fegPs7Ubd
mTcQ4sAJdZLuzLC9aUnqS8YylmmY/CW7YCWy4mD35QfU39h/hyRv/oYl55e9ivyWvSz5s2VbM/Kv
BrdZl8pNg7FwdNKedPn1Z0VFzWARFfXGaIa8l0VrSRhXqtf8DNDpL3inZ30enVw2HWQAM31e0I3d
fTehAKnThYuOwbF8GNd6fZt7i+KER7SNpwAVAGqhrHKVbQInoIIrelfUJBEPRzbsRluORiXlNOi8
P6lf5FrjT7/DRs5G+JemhioqqH/8CsujQUWA/B4PA+RfBECcEgDdEIh+dofORdvPymExRbjXRP5U
yLH3WnoMyoSawCrfpuxSvgR8waFTEIerAQHcTeRYGlGRs07G6Zfgl9diTY5A5somsdyQYafX/ECo
FYU9uUfbAQsGoa8K/YvS8s+Pg9SbojtycfUVrxWAgSLlpsiOBg1lRA+Rx5cwc+FEqdpOknEwk5ls
Qk2a0fegMeiyWqL+QTeVm7mj4Zg/1Cv9ORphopCMmPFnQDWTQqZoYUrLYIWq68Ilh48u7EXTKw+Z
8cCuBxc27hQ7IT6QMii8BcwaaYZRr/9AauaSLh2EV8X9AZ9PB5I2knql19SupBftJ8AEPGFzz4d3
LoGNtaOoNPpY7lDd/lXHKaL/22XhtA2shHKfyS6ghyMCuw7Vxv0GubQUTRw2MCzp4jWthlMpKsNC
tCdaCUdF0T/9+bNwXAo7XChVGzfv0SEDXfSTZTbJv2g22B90qDpC2p4vSuBiNHFt6/SX8SDr+TXF
GFdP7Ms6FPhJkTdIsvKfqs8Oxj2TtPMvF/LQkJ3MQTymf7PitxlkNvhXipYcFl25FZ9xI5iMGpuu
GL0HSJQXc/5dqsvAll75I3kru2YTP/S5cDMP5/HEHWvzeqWjAkRyuY73MlUjAgXFC1qu6IYC1wGZ
1qMhzs9yONHIXJESkxw9lGZoHeg8Gz/ZYgZuUA55JCWdAhUGi3iASjTnGTJFIf2Iq2YgBisGFVV2
tiwwy11TPBfsd42tCpYTrFZfzXoGyGacg4p+iOkq3HaKxWS/1NIEH6Nf2IHNxCqEcYz4IXYFdGro
8Ly8A60GJtyHPcqaPmNgt+uQXd5DuhZvoL0SiA2WNrInroVcqe63wTBFpUoB1gyLh1wIwA569IOa
ZQjzU5Qv0N79Syi2tkKv3KCgQhkDOwRJSA4qT8acSwtO23OO2pPAk186a9fW1ygrMzSBk4nbQOgo
xib1lj6rzMzaNgYDA3Yi/cl/ZUJDVB3jBROTsU+/SwwvtlpXRh+WQmzR2VtKNr0CmqLqybvSH6Il
lr5qZlG1onJUrWk6FDTVQAKRQ1FCRCcEz3ZYtfW2ov7mz/KXbGPhkL/Q66Ykg+AtnubhlcIlUvQU
+xv7F1r5huwyMYWtdLLCwK6lJIUUMqJUFM7Zx7LNj68dqvwRFT93HQtNyz/4DIB7xTJe4CSkYEr/
q+kjMojQOKOSeMM1MfnSl0U4Z6SjOixqPnQxrtqr2JXXqM9ryoKgQBai4fsrFRGhUAkSG1c7v1LC
51V3znxhfcgoJtDJpRPo0z9BpQ1096+twZhJBrnWx/aKOZBSsvh5hHMv2aojmgk16F8zgL4bijq0
2+id0HO6fcBOChcaYh+x0mCNYArZFPu5JySunzM7IuUFrfneLutReVWICMQszlS1aUWjabGlLX3J
WJyq2e1CPCPk+YvIDllPfiVKUflF6mEGKWUCSCkbM65x4bJNWr7qNpnRTT0wpDlthwI1K8fEefEr
4YFdFlOciEUbfEXU4PoxqdqFU86LKolFf/TVoU7iPjAIFS1mWov478QvZhxRINr5I5yLp+EkuJtn
a4PTxK+nvVfOCXlIT0YBtztIYL4jN4cyPsTvv/ZM95uJAlolRPMVOAY7DfoseMeh1z+XqMhAw3Ow
GReTQyOpCgYWfAFUn0Cg6H2H1cGbZ2yvAaFAi8FpwBl80WNFFe3agrimWaZykTjEA1sRsv0y0X/P
goh8vy7Ka5IhHh03jAzhJC15INyV4kT/hTqkcFUT2hTgY/SLCfoABXxmY8Gqerk9zaeHQeWZKZtf
lJU3TwZ4ZJE+nW8r4CXIjVC6bf+6b3d7WyVH66pugjcnRiiz7vK1LIWviHWIsr/Ozro782Yr3W/o
0aJWdCiJoqBuuA+gYRGKZxWUru4R24Wq7YHX+n3Qz4RB3nAPlB2HOHCIjXTkdPR5vQaA/zlFNkHD
EU5eyr7Lxx66i3alLsw57fyBtMjnLYBtrQf/Q313396znXsQiJblvnvM9+U8O5bgZbbZkSBFfM4G
4hy8uTO5jRnk++CUjMsLlieT29ycd9bKmli0JjNhJfVG3su8EJ6qMcsXfEyWjIYKJgPN2gIvaxm0
BzFMaQd/qXqmB2hd4l3W8HBR2B7tbGnrH1A973kHFld+znZuJiqkeRqNEsvomcKVNQnG1NGryDqG
XW0l54WJ3WPxgqpLJ4RUhJgndoCUipG5wjCN2qmIL4xtQiChRnQ37X9TJgPLoD2V9eckAR9hirG+
QFRlKS86f58dcwPpUsRKiJrMOWHURBcGZX9JBFTOj4HDF5h4bjlHkI4AmLjrv9yBkQxnkzEcvI2r
x76NypUy5GCcBfOO4ABcZEL48DB9I1j4QEr7tTIEgUxzGOVd4iW6AWKhphjfFSZBycX7SbRTSgQA
Ue1IYcljSQcwh/vZdInKaYKb+E/lj+/YagE4+HnI0ennnMWSwTr54qyZEWJRY4JIS1ryBCVaTKSO
pBfOQrk4B4eHol8s0Bm0kV7CyDpjBaIYfeC2/S4cq02AHEwgfe0vrO0P17E0Lyyg1pYHz+8XdkUT
iqcORIGWlX9gcCylJU+9sP0Xx15ggeWhvSclw/CA0fk1FmllKhpf31NjE9qJOs2MQTPyF96Lz+fT
SJk5B/3CMlhD+yEW0UqrZrilvYyBuu2s5WU1lQ4OG+iNvPkunXlnBWl3ihsBJiPL216cvvAoIMni
YPxLdNforbOs0jjtiO+EWXdn/i73tk9O5jM53Z6gzUjA+ECWa75YZjECA77ALoFww3dWY5ZfY8vN
1UlY2OTTjjD+oTU44ycZJDsJLBg6yR91PcQlfuGKiHV7EqfI8TisbPwxXzBmaGtCqFjpu1tz31mX
F+NAilo+RGw8Ru/2AXauPYOoNeng94o3kTV7A7QjoSJnNrpIMvxJC4BXjDfVFglnDYbGsrOdWDWF
HA9P4cCT55nrEw+Rlb/O2txDyV6S+7DksIyxjyz+opO8VPbgsbS9+5Y3gHmGej88ZDaADx4p1xGN
u0tm+A9AxFzYZsSIzwmu9QH384mz4QPzVw5wACzIhRvOHRboGtIOstdc++0KMBeH9884RSj11D0p
LxZI2h7MF35I0ZvUgQQCzstvf1Ju1Fl+ECgmPmdHZNQIyP68mJKqg82ayMvopIJo0icxYzM7BTaw
83ky055svpfk1v4IiOhCfzjrBpWZt4kM6jrcO8/qDtxTp8ZGYFei8nJLqIHnlJlcei9oPNSHVqqz
QUH/6evoU191WQqtHFpLUOqPIbZSTCkkuXCEBuMCQbj4y9kQaH9156/ETPXZ5U2CCJ4sYg/Ti8nj
vWEsnE1AIfcMSNcSOsp9XpREC1vCDqSedIu+FVE7ECWVEl8XkBSoDBFtL7DGkcVqcC2hAryj2Nwl
/Uegw6JgNKSkgrw2yjPUmlGd+KD3ZvbRoaexiNo24nsGupP5BFgZ3sSo6lHdyw30cIfUAFCEQmxE
9IZ5RREIRjFFUA59Q56Hkh7CeoaQwOE7VsjYUaB65dco1E3i+JhhjqyPKRfdGtj2wwaXErTDNMxJ
hhglu+TFSg+dVYpj0QNZKRoBHk5xEnCovqaNghhLQyTBcY/mcqClIMw4cb7jTrRUV2Y7diI4A6fg
hkfBRLUWSjgKv2OEc6psDCMU5yWHWtF3LKWTzg3pwiUfDyw61YYosdKtpuCmXLkodIYoa6Uw4X9u
zZw/akMoB1r5NOQu4A6EzVPdv+n9pBgBROZPkBbjABQ+kMeldEMBSdQ438ob6SNq99xmKlrUdxD4
kWBqvelHKE0HRQfU7mR/KDt9/lYP0GvCaWJbEGYKMrJQgdy3iJNl+F1Z9NLV4BqXWymbpOq+Bd3o
l3aXMmAe7jpUHlT9USfQgBDOQr9F39YD6KKIPyWrXN0k7SyWdqW70JVpk4+dcIryJu7WjTfAo4MO
LzqtiEWVyB/yuOn4L9G996J+a6Hi3YPjwW/xKzQB8LthXRTJLKsmC5d6ovkacxfYZ1D+QHkM7UMa
TFEfqjf8Plq/9I3DdEgbmB5yjOjkk+IOVZ46HYp28Zx9A2tXuyT5R76byIssFXsfVEcEV3ig/JrM
7EcJz1dUkTdcITGgJnbQWORqISMTaUXCLH5GxZdVlLS93LhQf0hcns3cfdIisc6fNbIWNfAVSm6U
e2mORGuEhui1VPB89+G4XeQLwDczABIsKYS5X6bCKs8kb5IBsZydmHS07hkIasbkntzq1IxZcIPV
7RK/YggUbBMIai9/Q7pMfOJGoYu+ylZiL0JMczbsRvFlBxMIk1d8Bl8EVjxZkdlXheQ7OcS/7Zpy
gby8pttrB7uMpismtQXZAzsUao2MINE25wWVF7qaIE1EEI836abc+DN6p1RmuM3cbHo4uJ9gHc4j
RqQUaIvo2nBNxHLSmhDNbExSyRd0sX8CwkVwAuZOoQvOVcQmvF9ZotSU0P2nB82OJx7WWr+iZpfT
2oQiPESFItImWjWAsVUL6Lh+Ydl+cet4VvTegdqVuArg3YY5sT6iAkGPH+DH7+x5dGBxogv9KWr4
iFkCcWPb1FmYiISKNjHJCz1jQVukS0tcpWC0I4//IuFDoTz5S7s9tss+u7G2D5SapbQoh0C49YGO
iN8PK0jdS/DXtREo8sz4G3XVxT+jr9bphzmPFkKmgIY32bD4LqoQpusIAzBIRCW1AYwPgB60U73Z
p84kSqeBzrHGGEyCMPxYQ7yo4JPglww1jgzOd6dkmyBwt8ZDqft0O5hWNIYIDN18jAgY8ZaGW0SC
DJw8HGZU9UDiYV1AL4Be8sGw6YZTfPtXnPnugf3pIP8of6PeigYcMjIA0tEgYwOEosMI9z4ktDkM
/hEKjWaL3WkfuTPku9pIiGWhWIr6qnVuhHwA/XiB0VimjVhEP5jX6gIPitMntSmk+Uk42Z2SqgsP
1Z8S85cqbrdfX6tCqO8xDhleCS7jeLjFA4dToRRAJs7WOBuV6Zy2vLwHNCL5IrYEj8+5FoW3MhkC
4qCPjaVxjS2t1OfJExeY652oDygEE1GcfGg/IymG5DKVYAoZ93QKZIRRQM+xyxZUEUMVbGeJPWmw
NOux7o6/6YAhjDkhuklMEfr8Zj3osm/Dg8sfgSvhjKBWNekgJocU1zYWrqJcG410H8114StAsYj8
LL+weYOF0P1OuvHaDIa328JDnzkDAziUWSEF/aqf0BpAmZyu3Zdm1sR3Rh1tYBYj8iq2qp2d3Onp
orxEQdGw+gzR/2g6r+VGtS2KfhFVJBFeJTKKlmTZfqGcmiiCQKSvvwOfulVdfbp93LIE7L3XmmuG
7qYQLpt4rP5H5RNOqgOOEm+KAYPAI7ODrl8NNtjfo7EXSoVo8aHZ+7h+OPS1TP6wreu2yFIIIsXj
T/2Hp3LPADGiicAR0IZahIkGOye0Gj7kc7W0DoTc9g93TJ2B1x6WaF/agkXxrbli7XB1lH6PvZu+
U8RtykCXeuHpy50jzA5mB0PhjUhnMCxmExd4RNz8ecAJCsmBXgeEVH5y//6jKrD1QqIAJ9FkHJOX
nbhulM0Mh7Rv32Q8kfiiqfxOwg0ZUQ2aDgPq3ClbPdqRcZ/xnstnoOIQFwOdNSc92w65h6/xvd4z
FGQ+hB3AEuW0qGvItsKLh8RyB6sJapkEQ+Qq5K/MS1hbGtPN0ep+wJMWTZa49E+p7IjqEmS4YpuQ
rPoepoK/MkNDDGuq0sbD6EAqrDjy5CFY1Noaz9wSwivHHnxSCV6KI5T+0owNHsG5y2Kvnfm5568C
0zRo402AYrnk2KjAzpvUK1FKcXRC8vtDW7kBNYNqwlw0LKy9GACwsbqWqBdXAMqebVZoA5raeY8+
wJxLnBcz6PueTElcnWf2ptxT3vA3ZlqbGB5VWY20C6MVeclJySFXgjURGQrixmKg4cvQruWQ9hza
ROOTpD2yXxFNa/waLTTV+DHjDXknTDfZGbnXPfATjE48ZY/OxpUcEgFj4jJdMjmlZJH5UQsYrcMc
nTxcxlaj7kXTJucuIR81fHH2KPbkjJTBQNfdBhUGhqaiM5wYHVKE1g+PMqpiTvpnnoiTY3SFbkFF
SaWlnOFjhHjeKjS1u1KabOG5k1+oxHgRDEipciZQFDIydQtvRJG+huEeV4ZDQmW7pCGgcaBHWxCD
ZfzAgYOs84vmlkZGPdY3eL6zlUNf1emw/eGXRc8pAh4H1YAVx9KHWw9v/f4L1MMcgsRnIEPIm7k9
m470cFk37B5sMjDOmppAZv+Z4zu5FUyHnVFZSO9kl8I5IjY55KjD1oYfZ6oe0t+UMQa8tslFg8sO
Uwoh0t8ydfTSI5Zx6QZBN0wL/XCqO/WCGNlGskPJNimnWTrOz+AOQTMl689fkUJhkiKOfQcm/MsW
r4F8MCpZ2bOA24eDk3n9rtr9AVYFR6XMyYnh4NPiU0QICGB5Q8qivLkB/3P6sjuC+nK+ItdsPiRK
CP3rL1jvHjAAoOQCjIdPlzlksfIhcUHkVdrRe5J3NHqSZyTeiljUJ92KR4AqBm9LQixlSWGzn1OZ
cKHr4sL/AsIgfo/Lwj68bIK4vX79aZg6JsYMBd/7pwNOZxIYQVaJhSBrevjA43Js9zrkUStmkrc6
3t8I59TAoJBGLY/UPtI9VQi05KWoQoHyhDNcZVqAQmreEXf4/BPr0JGrQ5CnoSg6mQKahEGC9cz2
8XP3QIOjHnX20MLVGxx3nOLuzsL2eT/IZoB0zOiRFztNdV2ZVq14or4Vu/8kBxs5eunUw7xyyVaH
mCVxqym7hfCe+J2+K4hWjrcrPeBXNSGD3FFElCTIUm5/JeJLL4SNYVNCGbpdlv5dtzMKLJDBK0UX
s5wm9ohdV5TldzFDBco8D5c8Qz2SxthrlpSde2Ov0lPpjP/6a1wd+sFqugDOB97rpFAVG1R5VU7T
ZSmqw1dWCXoPW/7m7Bpz74GZ+eYJFeVJBX8YSbjBKKnHlJ+gGDub4SZv28S+d+R3OL3oNTjFIumh
CJF2MV6G9NVFsAKFpFVAgv0JNjizfcCJurLwqGUl+Uo4uqZafxWmN9PNVh5IXAwGrm2QBi/ozy8Q
RxoHRJfOFGqYZKku9ad2BASRf4AslcpW2nWPzNa0UHNSx2Xk1yPEo0egtiYv5I1qvH0H3Y0rR0kM
NxMlw38q5ilTyls7YAWo1cprMnJm16MsoLS6CVI6eKlUb6cVR3eR6mSDqEXhCpO+onrDhWbUCicV
StVDWT8GhqahQG+F91LFckbsVq0j1HnjyIIEaaptbytRkD1jpEGK20pG2mzEzjCP0YaZXjuI2IMy
/ijw5CpjIlt7zP6nHBs8jdTADN8iKQ4bTdslnai44ljR3nVYIDywgB+qoT4kbdM7mhgallk81LWe
nfSCsvQ5qvFNLJA9guXUEYET7cNvh9hFkGxrz4YRYvRIaOJF6Bo0X6u+fq8FShxYYArvvoaJkKBv
1CHD6zjexzoqRsGw9C7xmVWSlF7kmfcoyu0ozDuMJhkE42SZYZyrohsVa3cw6PWGqV4sXt7KERJD
njmx+sR6T7RTgnN0DcSwbD0tIxYL74SJXDW9du/ZuK6p4KuErUheT3rsZzxbA1DuMKVOKkmeqo6+
2mA8VRIB8uAwBgaJACl45RC73SSDxT/HQTyhiuLJVB8Zp4mKB3YiIe/UO/N1Skz3mXdBUvYOhjx9
kziqODliQnVaDL+z+d5mv2mZufEdk14yG4ThlqaQJIXnisluHzGjkT2x0repCE4/7KN4Oqw4aMxs
wnkUHUHXhRHZoDEhzSUalHhcUbFG6Jk+K6r34Clfssg175e85DZRxTzaV+ORtu5T6cE9XKMnL7bI
qYDVtDgNZVofVK3MtqPJkERN5een2b1NDYajg/okhkNj5hwlQ7q/KycpirvtI4Hg0UvDZej09tp8
6iK4jzouYQf0BrMvdEBWgsFekszJPxOHdTNmi5iSOD+qGlttlMraTSoMvJnnsqf/n+OwisbQyHAP
6DrzvbtXxJNo8b/xUUNQNZE5jGap+L1UoYDPBXzcZRz0VF/qVZURUy0dxjLp3CjVgdhjkKXqS8Y6
i/VW7zSzfksMXJ5MQx3CwniUnnxPVH8l30PcLCHHyNPzIFAN2u3A2dFpWbmXCeWtTCrQXHkqR7UA
PFOw1kymLn8TDfGQDkyKpljOj3FM+veoCW6XC2A4mfSZC03hcI32hZiba9msa3SzEDVjwHMJoqMh
GG/RyBgrFh9+qelbRXgAs2HTGTQzGIrKDpPWhXjJ7jPu9PlTcqW4+DKURvia6+HT+KSpWmrS/2d5
kMpR/GBmvPBU4bqBtiWkZQQLIalZyJ2sEH5BS7obGzyAcHiOwKqUzVO3zA69rsv9lB5+TbS2QKXB
4eDB4AOpo/YBqRhyP9ccLGS7yKUNLJ42Ue0i2TngCkzB9DWoziO18cm743ff7fTIl8ibh0Ep3p7p
boxDKri2tJOfVljqR3ytdXLayZqRTjmmuOZa6VwtsnEZm7ugAfmK7ZjwDKDF2gZ7e1DgLoxamI8U
3XG1lK5JuXD5VfwSGjgR1kRkpAX1ankAM1+SMZA5EE4zxy6ehKTIsB/onNB3guyugrwtCof6fyY4
DV4UOyM8ZZSsKaWpneLTAK85twCaIHEgU4a/f2JKi40KFG9+KNIb5InT5o+V+qn948LzAmBuAmbg
iY0ZUr+yZcGGFSnDxMS/cGZ6DSxC5A3tN29rZV5H00UxQcOZpruhtJ+8jkbqjUARvsSwJT/goXz/
SJzV7JDQSAJInu7g80FrOqtAhLBXJTofgAUQOiAZvNQ8bKTw7QUPXZEwXsCHwoJzI4TKBcnMEIiP
jYgV8XpFbkV6k87ih/wBlWx1LtDOW5Commkd7RYC3xJtkp0H5spnelSwblpGCA106iD1TNQYsue/
CTESXAyoKmg0eyfPLXAmGNrMTBae9rjkfacfXEXwCTjbdKoMaSlsZckD1iMli8jiBoCuorZDtQdo
ZtFSmlMo3bG/wH/T5im/9194gFCEVmpQg6ukOI++pSGvQfufVbthDvKZJoVO4T1TrjRINCBMwJf+
lSjTxnqgMcd9Ez/WGa8QuzLJG96jMxlSbxppH9wIvZNo0+yisKPVYx/tUksHPpA3TOfi3BWFFy3D
JNjJDZtKijYWLpHJXIkdIbIArwD+aHlEmDTkPjXEXm5ivJcxmiT/jRQbzcGjHGkMB07vkxWMKZQx
WgimmR1QIePhxEwQBIRJG/HdMyD0O3ALsFl5TIDD3sFDuV4GJ7qwoa6GfU8DzTf/N06DGQNGxVgO
LI4+mh+ivSr8JFDf0tJHhrxNn2R4GdUMsuYs2+YFeus4P8z5PXltyxFXvKo216uxfWuBn6BVIgIA
WYQ/qVtQYMGPIUz3R6pyHntd2HCrOl6CD0dG8RymZdB0jiJi/rCPsB4cPSXH0eKlr31NcYBlk+dp
bt3+YZuZY/wCzwq9+7x7A2DS4/M5enSmYCcIKKp0Keo50KZfQbb5tFihNLPbay7qG9qn8eGaDCf4
5DGOObt0CjqkxOIXWe+5+GY2N109DMnPU/jHWL0dTzmTTpUXHxwKY3m6VKOf5O+cA7r08mhdYVia
HgKhHtFXHe+7Dor50YjfsHvEYH5Rtk82bGFmEbLqwHzXHZhcAh2uYleFi8dYph/4g06tPW+Zdiq1
z5OTkDBXBNp8oMWFFWmsHHzqpilQKi+JtwiLVCQzRsAVEWpfB4Npjw/9wKZD3aHcL2ypUu3xO5sR
jyKhrBqJiuDV7HsQ1Y3FE58tCLb638w2Usm9tuZpC2pmqoeIcr132sFDnIE3IqsSEILliappml1i
Vds0WNWeOHrcpoROPfan9kN+4vxzkIEU+mNJtgy0ORk/c/WMf6bcXKdhh+6bcR7w4zPEEnMc8KFz
NVh7sl3S/SueOW51HXu7oBHf6vEnSx0RbYO+jZ98MvwWtwoaX18fE7/FxBvKLhD8bhpcKueEP4xu
nXKPAlQ4TQWi5BgLKznyZypaYkzmyMH3J1ZD8+Hi5qX3Tv1wl+5HPdCfoASfFBystzHIslxfB3Wv
pwcsMfIKN+yTXtkm479V0PaXmv4c6uuLFnm6DFLil6uPO1E+sgeLKyOaZgzueP0xR5PPHURH7Cca
C7OMqdvNsjeuAo3xj7atG5fvx1u1pMdS/UQ7rBjLMthFU7A69OKLOp4e6meJRaVmdQ877xz66uH5
xQE5SAcMRqPYMYbDvXC18V0eT/MKvy/vjgsOMOVbfZGIazH21byr2q1cvdY4feFUUIZz5zbmOSdE
vdmRw835/KAZEvBJ9fABSwaaQacUnTza3inyR79g74Nylbqt5vRxiMNZpm77YrtkjZJ3DMaYnx/N
rhecZAg7/Upa0Dg6cfdpilYW24zZhvGDoZWZbnGTz+F+SNsm8xKWVXqbBUcmwwSD7AlX3slqMXTo
nUjCeH+tzUPwrCeftr5Hd11JWeWtRsM2qV4NFZ5Q9iJnzW1V4Kdl4nb2EKVdnxuuLD8v9Th6ZSR9
a7HqiukQlG3vqEBlK5MT6Y5+KI8qR4472DqN4Bu1cUtyhlb1lh0MFQmU34yNlM1YBA/jGJDShyc8
opMplhgZrnaVJLrTpLKkWphjMRNMklx69jpFIpyKY555kiFSrdW5LSqp88wMewDR02NOXBCTjHF2
fmegzmFxF9WQWNlYYwRaaO1E6lLqaAoJWDItt4ChxUDo8V9RfOGuRAIT9lR1NRJHZxkjbLWWg3Q1
vSaUDg9GzE8vrYkszllKHbMEwsBUbjGmPJHoVfjd6IVg5xj7JPc8jPFm08EPWxEGK4v72e1Kpj6q
OJ+V9OnVMndMNLcDaBYAuTZ+inHsiZnqD5zLUdp5VUVZiTfkZKDzVDH5yZ9OMY4ulvEhxZRSrFzs
zdriqKDyiWTEM7XEJsRxAICtFdhE4/vRriKchpjFsGsOJjMpuXytn+p20uX9KhYIRoU4DmA5rSgc
YB1QGZTSaNdTsp7Hf73wPvZ408JU+kVJmY/+g0Kj3jxFohqC9EGhhPrmxB1B59lp3Ac71t4Xu0o7
VVxJPI9s4Po+HrZFEg6Po2Jgq3jgDKyFK5ErTCgoQnE4000v7l77bodZHMNBtd/moj33QRn5VBI9
eSPyzuxdhhoKTj7Vud1jnHCcYYZdKMeqvQz9iMnhZ3dBDa9sKRZQuD6JMEPtCssMaOJCmfefXAkB
KjUysw/xqns5mncIzS2OICO6JAP1OfoOg8yU5Pg4PvFlMG/q58JfBLJm6iJe0R1v0QMY8DGP+je1
JEz7B60qpfznHR/yJ5Lx+wt8RMQ4DHhJDcSMhWpxmTFC6EeWxb9B+sM/yI4RQhIChwFwaU2/kTl0
8BgZ3nCeo/ji4/3wbQIuEfUPH45uFr9hJPKY4zE9hrGyKIf6bUHu25KGObystoCMezUwXEwgLlrw
8KnL3//IMicmORQDpzgwHbyTyfREHL0jmm5n3jgSX2HHhyj0LqYDf+kUnSgzERDxHng/2YW3Vi2C
ft47hTNvP0LRgiJMQ5jDZBtYnzCTP4/MRR47YD74O1/Gc/1OE0tpXpS7P+3of6RbnFEoAO5466QQ
dKDzw/q+UpgV3/fRpppH30gRB80mgXoJy/ZJL4Ddm3tXweYsTCFxkYBW9ag8xmqVYWcAtZynTHyg
T5LBWtvwlmLGpipGH8sJCO4qzZQ1zlgDNVFeQLR1KyZ0jU0ZTJ1GvdxBksCQAhOKcVMvk1NMwFgR
WESDem0g2ABWUU5jnNyZTDkXxipIgCShzMCl1JUiGDqWqNsLgyeiyqf0slYYv5MZXAe8K37nPQPz
9jcwLUAuuJ6y4GnlCwMgrfcY5kCyH06cmM84GEu/jKwpYhbbuOwLq7tf49wZB/w0wMYBKHrqvYdE
btkG56tleCl9xsYrYCnHJh28odmlGU4icciHEdtGxKWSo9RuI58nIhdg3Ekh9fLy9v7calI5FIpd
RxpXfwSMpfaQOo6cYEoCwLlq4Cg+cOnM8XUxuKR+mAJyQtYPhJX98MtBa7Zhq94Sqvx4i1k+Z23d
BOC7bPyUPyPcQWah4ysbIzaZ2AI/XPytmwGU1AMxTlac+NwMPza31eQyTOIitNXWUPckXmgITLNj
XXlmtGGWDAMOeF7Ujon+0db8tCNGcvHgdV8QuXvJjk0IpU5abdP4l3+tCiCl9rNytOilFXDWInDe
a+OgR9g7UGz0vsKfSvErhZpWf1bGthwGRsqBCoFK7+m8vRq5ymPeRuNFTn+HEbstW0ZFVU7k1i0M
8eJGSgLT+5YjFBmGHIIUAvODf1OMK13IEw2sUNPQ/2OKycwSXcQ3DR0ukC32fm7CVFal7bdxtBMJ
dP5OoY+XPmyf1UFXN0xZtF+Dhm3aoKpnljd0DsMXIgs6yBf0KvhsAQmyj1U2TRsDzo4eh5cXLdNA
PWXDwlj4HPMywKPZhY6RfReEXgIcqpvR50X5bvZBSCnsMs/Zpl+mswUPNFHOqQH6OcxCUhIIHGxD
wEt9ZteMXh5osshWZkKmg4FvIOuY2NTSpTJrDFPS/s6ACPqhR5pBD/7NOcXGBedFoXiH00IyLQfu
4negvrIhG0H1uqiBiJ+h00FBNUKGzR5WDw0oLdd3pSRqwSELFy0XkbOMzPX6IMRuNjtmAvHXZvgx
Ry6O4U1BDBUeck6EEHyRLuCyavyFl1LBcRgzi5YoDBYPpHhkuAMH7Y/ywCZAP5y8o5KiSW+J3Zk9
SG0G3ZE3DiGFApZC9as8HRp+Rccnw+zG2GvCtoNtLwUriF4zbxqOUdEFs0zBi0Og6YJuaOJO1z15
wkOarItdVe250f9lDMYPR9XPq2aZka1MQGVM0MOy8Sno9MZPYFlFNpmkBaJJ3XqSeTuGuD8wAVyo
OcqJaS+QS2n6K8zapd29CCbJJQ43bx2osDEpwZCv+uUBxHu0D2pSFTSyG9ZEtsG/YQiOaB2xyRLu
KoSsXr0LE8g6bK2F2ymsJstIaY4tGPiFp8YnKgnGgSBFd6IAZj+rLwzx5hpg4mPF7+Yh5+tYcZkH
Utj0h/94upAdGEjKEKQI10UQyf27sz07fWvzZ8JaW+bjCqFWG7TbyBVZDGrmI3hjyEv4HQcPUFn+
ybfALXHwsduuLN1avQvb+ZhtKIAt80jKO2BYmLmUh9fHtxBWtsT8Yx1dhZDgcriBQWOHxjX/V1vk
cnnTKyrkYOXgPPAKx23DiGrNmQcUQrDO+gBFKHJXjmJlVuvWDopmR9ke1A2VZut+KdZhgjqEwiwP
Ub7JNi40F7bpxJL/dX6Jid+6O3/xohsCvz95sF+0z+ZDD2V7xq9l9tsTM8rHQcegjOE2KolphxPV
YlZEscVXaPvQUqivi1tA9pNiy2Iu/Idh0UyjVt4DuTcv4mvsNXbii3smFNYQRpsfpJdMe9eS/9y8
1pa6f01c5VjsfoZ1ZJ+eYft1Mv0fHgrrXNgQ867wA7zUOhWbc3oevIxvPP3oR0DI9Sk/51ZzwI5v
83BaTwj/nVKr3qgh5fShvpbuKeZ/siyhjTBtXouB7Ca+siaQFqDPr/3I7XzT4br4zeJ78PDpx6ib
3MWqCOks2Rz4zo1LTCPTQ3gYTB8BI4gVpsuEoTxcF6zhqtoEpG1QYaIeDgkXYMsgJRcChLjjWym/
lbBG3cfN4VzheCSO7cABkhzmL7yzIDEFMM58UFxyhHlHW4oxxq/YM6VWS7UmvHV+/oJYVA4iF0ky
iMCCJ5C3yPAckh4Bf8lmAnlDZ4tE/ayeyOxkj9OxtUHJQ8w9Sw1qkLLAtgCjpA8WT5cB+IoBG/eL
2QPkeCRNfnZhQj+8or4G6eJqSNvsB6rPgYL7bj93mcUnc/gIH2lQWBwQLkEOf88jDKSAZ/AKUGy9
jCE5hBvJu9tYb/CFxMExeQPzYxMFFYpkttIE9pA3bgktek29eQs9YBuHJPkhY85fyuOiTtZ4cCKX
A4xo42GilmVmDEiL/JJtRgzAbSyNGc4GAxLsneKXdK+5mDVs4z3LcPUNt2L1zZpEbKMfWLnzG8h1
+mqeV4fRRInhkEaoQwY1rs+geMv8yZ0C/bC484gbkfPgmytBZjmFL2gslWV7txB7p3s52awOmZ/5
/HtEudhOqdNGc3HHx3hJesv3o9d55r6+rV5yd/SaXYGxSelUwR1VZ+vmp/YX3gWnL3yM5tpcGS0/
kwBiuzYFC9dsRPqDIsXAj9OijlotJZtLnSF2B/gcsBo/sIhyCqt0pPUd76DcLljgxm/JVwoL/VAa
IOXhZWaPRgoR+6IETT8qN7YxH3UJH1nzTyzEeQHF5Jr3Z2HyVFqk1B+WdQ7eCOnqu3ZkuzuWVvMB
l4DrfV15eYBJq7vyOBLXuGDzCrsaSwnUOz5yT3iIa0LQbxDu1SPTZsRf3U0yHLw6F4Y0miMsEcmO
41MZsN1RdUq4zBiOceyY8MC1QuH1ARRHjYd8lEGGAMXMipEtgdhJX5GFyCEwbXix14W1P9/g6wBz
YjvijKEsrCML/1B7xsIqcZC6PULTTl4Xm0jFxbr5WC7iIi8742U2UrB7yQG2PFC99bCRLPrttsRO
ObE73BY3Reuo39UWZ1Xj3P+T34xv43vR/Klv2hsTmPyCiW5+YXI8/hsoQW6VC9i1DIjDRa+Y4YcH
qt176tHAHVK3QU9nl+m4sodTxaAipM4KH1+yj02GTRsAUx1tmKfvixsk+tg1fjQcbe87LkJ1xV/8
0IcI//Idaidzn17jq3GkTuwpyP10B62z8ySLaFrmLGw/j42ablbOQFgtf2aZAfVp+FRwIogYxY2+
nDJCWkvWeKbwa11tgyWid6k4ZdcZFxACpYVjJDznTX+efTY+towT+VgBTgX4WxRWs5O8FWsbsd1m
5Ja/KB7v44Vi6gOSJoLmVSixJ0geyvads2wZ05W56hqDgxDl5WnZMO7wzjdVgPd22LjjDaLAYpZR
MDBZlBK2flt2GV7hChlG8aBo85w+3cwCzUNZmjndLec6XEpL8ZSvkQdaWH8sB2PlLk92uv4QN4cv
YX2BuI8lHQMVnoYyBEdbCzY8pRvX9AvaIxGpC4lQkjaLwrq5xizSGbYbhNlQPfqN+9Kvf/lZLv0S
P9jCCMbFgMDhBm+QEx549tndNss1ZJ9b1DXYVLIn8ga/BHv8WuB+VIHecBd54/dgUaN9NTtGIdJN
+hoxLYLHHz6twRq28luxBxXjb9krhR+7DMbGv0yxk3WMKSkCExXnpNQ1MQW2UheS7SNMN9+5Dz4d
OQ878pRT851ugTmv0Ifc1FUt8QDR5PyLMUDY8aQdH963xJdvwo5se1s+TscUyVbzhgBibdqwi1zc
dLdwcVnL6/GluNHCWqoVXdIdxFgKOuuXd2LP/MEVNrSDu3zHWbBehRjseHiceIVTHHT0TRBBq+v8
NYa/rrCP3hdxFNXmGacmr/cW+Yy5v++wXv16hL1XcoXvLv+HH6yxjBPrwtCk3bGqVrcam1Rsqjb+
pXX1pb5ZJPEVjTGXvt2VFk6OuxTbLAZGf2fOx4ovoFblNkhfXP2Yc6lEWP/Fk4gu0uJ587ArPZsv
bAKOdIttLKg2KJjYLjmKWxfm9zKDKg8MZWizK47nKzspJxkTlgQtPiahtMWsxpfIghrco+XBBMwy
3sELmh3L42tprNHMLOotnG/5MsJ9Hiru4Quk4jtLminRrQuFl2a3ULbg2bUbNCxucqZnrmJf+lJu
/I3XHDGixW/9PV7fGcbzDMw33imGAUCy1uyxJI6X6J0yl/fIU30zjoaFma3NhzvziRHSH4Q9pOxx
aTspXnBUX69sKEi7fDv90Pq76jG5qT6c6c5btib+sRs5aN/W+Sl6T68wvI/oDqAmnJk0ehqaMogW
ocGelZwFzrm7q2U2UYHcZp4JFiaPzHG5icmh90AouArmBlVTH/6qFk0fT+uxfY/Z/Y6oIcIY1Q4j
WoA9DH5j36BVZ6+D84RE6Ec8ji8ASv59I/vPd+VlODI7dfdPC48Npm9OvKUVfS9Z3Twq+/El9pUd
U/VNAiUO5hXSsA3KN4Rw2oUfR8oIQlV7DJBlEyl0R/CN9qB9G0+t1W942O9vq522VS/VCmdnJqVr
lsdJ22a3XCfufI1bq0le0uiyct6fCAXf0Uvx8TpiRi5oqPHDYrenT2TeP7r45x5z2PDZJmMTQ7sT
/ZBbVF2zL/GIy0IIr1Z+Z0a/iDANqPLKi/wDp8xTFm9TVD0XY4sAEiE/Xt4/6D3nRWspfIo/yIEQ
WCDM4y3x55kwvbX0cX8jZsGQNzOmyNNmkNYCkoRuo1KlEUYyMX+Fvm5JsBLRm6KnIcoRMCuy49Ze
GGyQxxnsIz+tl181Bhx8etphCj8cYs7aIXtdlJPiYTrMJ/mifGT/NNzIqDDfVqfkNfkHVy25Zbfi
C8Emj412XGRx9x3qNwbKSLQpIf9cgtkZltMS7Iu1OfJcLsPgFz1epHurPdYUxoXglkNxxnyUCOPh
o37/85/sDs0JyQDke5Y+lEf84UCg3zm2WF9Qtvi0+BdTPW3uH0jAURHghQbgC9JH4/IxfQBOwOrg
fi8uAljV7qJ3jJn9eJfd2vfkxq2MfhAtHKUPJI7NW/b6+LfEuODaCG+V8xJWBmIZNn7s+7nSoLxM
9QG2KiZnVppZA0TwHxNCOHnVT+ZvG7iBOrz2AdIjIqD1+A/GtfBBsOCwGMJzC1kUAyIoQGlMLCUb
8T9QHl9E8cz3VMKab0Ncx1MAEbSBPog/A0UjS4BVpds85C2QkeREtHK8hRXjXU+6e3fBOZbFbzQe
+TVRepbXedpFlBQNffB5el6qhNFsfkozouA2JZsAuEYDmPvUt626T2umdfB5nXv1GUVkSg0//J1I
KG4Oj8TzTZasJy0ITIhzDEXgIwaIwkQSN9w14RwZpb6xNhDoonEL/hBVHgDtCL0VcBdLIxToQJ9s
ZtoR2HcnYTNbBaulQzpAW98+jkyKR7w0yTTcQbJ2VJt5CU0EZ9QOYHonndJtiSM1JLsMPd+fDULy
tawEJDqZXVRWihsz0tZ+U5lrlMd6ZMsdztOYPbtiaxMcA+9QX3jtJdQMlC7PzI6Sl1QIdDxgoAsg
RSitOwpK2KUJRtF8I/FsTPstQjF1DdXBprmUrwYeEehrR1r98ddUrs140cm3QI3JpBZoJ1/tKdlV
HPXxQfHvK5xFLrroxqotg5jcXeTTfRkQ6cGbFYg2TUOzdolXrDhZjVc5DXV8K02Lr6gr6I07U/Gf
fwgjNfVsONw7Nmeo4TiHcIQsJ8ufJDbC2GEhDbDeOPE4F5nywrGbGflTL1MboARmoiVtOB050v77
v6h4lvXDeUHhRzYNJtvQ+WeLG1qjO+ehhPEobYidgHyKxBZZ9GLpCEvvXL4X749+gzsaDjj1D6DF
Z4KXwz8SUGBC9Hj2LLZtMI1gn9Aa5/S6RC/+eXjdQQj+BEzMd4gRBsVnIAFwn6gboA3tX/FDG4pF
A8+nhpkARezC8kd3jSMEcOMnQo3XiWeZ/Yw2BCNE7BUBnT+QdPC9S2IsGzQOIlWAUf6J50//gi7M
gAt2NFSL9oN/ANDJxlAjDjHWo2BB22Hul33ztfHnXtkEKzIEQqNC2JsB4C8vVGQaD7g9mEGgCmf/
4joB6yLHxC/ElVyKsXUKUQeok7muowRKwGLJPhsmIYu0dcvJ0r6pZ/VsfmhnEdcN8U1+i48UgC/1
vn5JALhW5yfjl3Q9L7tGzmFKHhmXeDNOdvFZv3b8B0+1IezZ4UgW1shh4sHCUnNGKXhUaCiUoNBD
ibxXOWDgNwACMXIsnCyHcgy44D8ejpL6RChBsDUetqbYHVLCmnYR40qLEwAFqow05o2TgANjnMDI
uzuVawyhAkN2SudftmKBi0mlgtEGxCDsjt/rL9izHaXf7BE2doC1+cPWwixw+ERQeli9kG6GBqr9
s7s4CLcakvOn/j2/gcnt++28XeFxXJ0UKgrDV17G0xjMp9LDA2I/hniCBo8zO0sLFwkLPeWLrSS6
YA1AxfN0WW12C2y5QUQCoWX+ilD0l55+erwiJS5fJXdFuVddedMwYEYqMeKUSFJIHew+zsDghK5/
IELfEFtCObI0D3Tmkoer24YsOLvGzjw1Wb7rRLHvGPlLIX2wwlQKPEj44mXh8NDJrHCcFBq7CXg7
NK88IhSdO9xOUKDDHk7OzfV55VWqYHA1XIpq6lXooB/Ll3kuITktfR8tH6co/aS2uYATXfHRNHh6
geMeZ757Jx4jkBXpxoLX9wiYtxpJBfdrchhwOSRXdEHgUV5NHziI0OawK9e35IsjXbjqG1g6IWhW
CsTGXAEPE7DrE4fH/s9IWfmOXN1LTz0EyGWL1X7SxW31fnrglfnQkCStkTeRA14t/qFMJvBcoYf8
pRoqb8alp4Mcz0itHocGZ3Nt87iwtjGLBbt8W1QYhReHcPGvJnSExRyED83U71c8Ulkex6/+qw6r
N+2QvODeME5rbGZclB0OnfIe8sni5cmDAI+ATN01lmq4A5Y/KsqzGX+GxWJmeQKzM+TIFy1IyF9c
jIWB8QWC/pbiAb/Yn+jCJcAOfcaZ7NgthsdoKfH95r4i1McXHhTlQ/faF/hTeHnvJAy4cAH4oOTn
BiTLy6y+wPayMxU3+qfNg44OA69tcwLYuzWnGGX7p4w15evzRQ8fh8JCP0h4chiH45YlAcrMc5bb
d1uiv1FtHZRXdcmrwyI9fZleV7hueZrLgB6QN2GTNR3Fa68gOYALcZAHd57HxT1scOsjZtIMN9uX
nGnxtBt+ib+zcFdbg2MDDMdhuxfe+IhoZQ5Iz2ysVewe+EFbf7KDOXDa2X3mgAAVYi8AUj4Mv6Mh
wiaCjsatTqqdA8aBfFuRDbnWUV1mf5fUq49MbUB698k7U1icOxlp8zl4YwxUq488WHpFoCqrOKoY
sEH6KN8kP9okdhYU7tPjRMM8VD2Z5/veCIY9mOnjkAfNL8suPVWuwcZPHbRrNhii4jaXYSp6tmC2
7IYADrILB5SL8j+Wzmu5bS3bol+EKuTwKhKBADOp+IKSbB3knPH1PeB7q9xd53TbkgVir73CnGNJ
QeSHvPs1+zyMc0Gbi/YonYj6wXvV3GqnP4h2v2/38pfs4oh8aY8QQSkfIxuUvgj8wo5couCB6gks
FFbY+BL5ElUtVwUk99OAvOdFfss/pWdhQ1+yS2912Y1zrD39MAZrUNiEANqYmVf5oQq/NvTV/5gk
zY5yQQonHZqg8hgS7WeehOHMe8kpj6orPOJne0g8g0YIQxyXQo0rmNRoDsiXWZjpcNMMdL1QM9wT
uF02Mk44pHvpMt2EYPJp39Lb5Kw6yAR86sITC2X3oj29cZE2uC53pIe34nuDc88HsJun6hdixc7Y
uZqr3TpHvKj77ZMmQYhs9hsqHvEM9G33tn5EZ1awOf32rjbn+WjSMCQP28Nvt0NHs6c/JpcXUAbz
wou033qdys+wsZUBur9PG1IHZglQZdoi7CVgWCDTT2x3jeEsJ5HcQzwSO9Avaj/oP2lUbqGWCReQ
S46X8b7Be82Nxj1eWQj6qB/kKxy6besC6T9FMU1CGjAUFyT6SFyYmNBDAsv0Tlq05Uc1E/eNdARP
i4jRXsbtlNAmo0+0EoJemPgx+aODi8LwMNBFMD9XA44G1xMbHn46gNPzO5Vv9tudUP9Dz5RQBL+U
T5iLZ+MiuuqdrdCP+Ishg9O9AyPY0TAGtbuRtBlmAWWs7vNTI3AUmEAfnFg4Edfst3jNiU3KXv7m
uABT5otqAARp1eGVhUKFVfohv45XFr2As+Cl2Oqb9+6VoQxZkdv917wV3/SnZQZSfA/mLd97hRuU
t8GAcvWvUe4z/Axv6d+NbPuPbzWcTYQc8XNjDpNT0ynmWQ2/PLzma7iVn80dT7n1AbmX9wYtyOpI
mEQLB/oufz9iB/83MsL6ihCD3h0tL1bZdCjl+PyWV+FHfGUqyecAS4kEk3eehm0g/EjH/lkThaij
KM2+xf/0/7r7esjoCHHeoFuYTw55t9ng+PxhGv4Wt+2zTwL2KhyNjajawXL+18FM/1AaIMxBOoPS
RXzt0etvCQjfCoUFgRlFxgy1ipsIgHdMKAHM/2T0R0ZJ/OdPASRmSgyGiREBoeSjfBZnHib+hjf5
1n4g42Rc8MH8t7yijlF9Rg4phEo+UO4hRISwMQdf/lIeI2DnDiEOj4MB/Z2clJ4mkF42sP7hu5yw
TEzYG/5P/kKWe+YixjLdXxldV+flm59iObd/GZfxV0Gqw58Jb6hlUvY2yG8RGz3Gv+OT3bln8Q0C
cQDL+rIVtPdx2wr0LK8ZN5MG2JVkdTsbNB5ft+0RnBTAxaiLjha8EZ4BT4K+LYsrQld3t2ijOJxw
GnXVawXWDBm63V5bHoPywXDD/8de7UC/r0cGgIwrklPNXdG+j9620kgiviUBoqNz+gcbKNEJH+2T
JJ1bdGKjAe/Fjb4ZA4yOFlrMFaD9gCKnD8EeURhB81Z3UFM42FNpSHHXv+MoRn6sefxgEAzQUbt0
li7JbcBmPDpQ3zngvGMk8ofOGZzoqT+YhB3orm+OkH/kSboF9UPxSGGGk8XwfyOuWX/iZ86Pi9ba
ry9Mjm3T1S4lFwEANY+dWZh+2WSycQ0T9jLR835nOYytcCkDmDjhU/TDo2UjoN6T7HTs+0if2Rsz
JOmje8MZ0R63AdEfEOH34a6+ymiwltftRokdk344ySvzhRudR0j45GMZD0IKOpdRoQOi1xUu0gee
qQOvVnycndkRXth6A7+XN6J9ym+477kTMp8MmxNGfCSBU95J1SAzkAJT0YzMBEE8bzsUkGo354E9
IsOp2rTy3Wv3S8IIBOyhBPxZ3M67mcsHBoCb3btzwY+V7mmKFxunmryZLRBsZil5R6jeTjLCQg9E
tVtf2PJHHx4VDuH6wqtUfIk4sVl/8Lo+V8L3HhHcuWKVC4+cIIGTH6Z1dufv5k0uJtW+9hZkw69Z
UF95SwgFTuaPAf1MrlcJwJG+H5ziMBwFFym/o93RDY2m07JMkenHr/TOG9xf1mf8CTs8ubdHhdBl
BJRvmyN1PQLok391SNrCu/HDa7acepbo7taD+kuhR6sn/UNIRcLHZzjc+IBe44d2F85cd2SuKMER
nniqP/n9n4jFMLAFCNrEvQpofi46ipOdt9eouHfbQiIqUZFdLPL3v8VHxDj6w+sPlx4x1Ne/Oat8
mtfwxpWyMYnNE3zqN+ujvW4oWFyrj4zZH7AZrig13Re/xGC4EPPff+D9+m+I1QOFHmGDXdf1zkCY
w9D0jHwm/iONDi+UzEVxYjZQILy74TQMP6leQY3gfxvWHUI3tAr4jcmSWC8C7WGjHfAcWLdVUTjQ
VgKsCeVuOycb7h817xurTJ7cG7OTcoLfZFIG3uQGchUtAGRCaNOaX8BWKV2UHR8L9kdGaKRFhF2k
5F9gU3fc1ryYBHAJyBEJNl5cXFVvUoys1NuQxs0OHi8/Gvlh/cnB4/6OS1ZzQhLCiANlZj//mCk0
TkKHResYNyoibQqU9iK/Tty7Bh8Kcj4XPQpSJELkZiaAhI4RjqACWmHdU/FtcJEGosNuuuPCfx+Y
57TBQsO6EjzmJbTSxMPIkIJTz9Z4ugF0PJjOojM0AooFJnR3fs8igU94kQ/GnYUb/Fjo/HiTtrIM
WgDqyqwmSSIBP0WRDXSJTxN37c/4kH8LZvvtD10y8S9NW/0z85dTzQs6bxUOWSEIU45QfGnf8VbS
F6Z0Tbba6NC9MeBmGM/nzkhZgfUiopW0yD9BNpIMsAvsdctpx4vhEctwkMi2EvAgsy9MuCRBkMRO
QP0ohNmQEhhERXLhxO2RgXxIPoo4dzgYfsdoaUP1XWhwygftTrEIZ7i7RfAEQTlc8KI0tyQY0KQ8
pxPY4X9TWdK9exkoJ+G1Rn71kQeYIgEwMp/7l3vziFiOYfOWQ90tkdu8zMdt8YLx3l+Gr441QHR3
zzTzr8R7egNH/aidej8nVeXRbVixPTNQO3m2gq25KIC8yuUpGeO1RuPSXuVvdCYnejPqbwO5lUyV
RFd4Hy/jYXmbvtnXdB7cxLe2rrlxp4mcnWaGihNaTjzvvJdbBHnwUmyUZQYUu8VZfekGo+NQuf+K
hv9fNZTcMHvB/6zx6RGo0E+6mZd41gdyV23bgxIF7ITAisDLYPxgZIFx0UHipquF5cQj2vKLR7jd
uRTyvFuVsWNdhfkfzyTUXhBkjNhh2NX5gYaAy4SCmPYdTStiEVMKtJ+Y1JQDAlIgx0OPkyxgrTYn
j8q6mzYBFNgP0hsMLWQ4WPNHbDT1nncB5sa2EI9oxB1Lk1x+paliFEBcd5u+HKwDAzfG8yzEoiSJ
NxApfjUcmhQ131trC0/NBC7GMSyHBhe4ALojfAMk2typNBNxVnBIN5IMRq0eA/SGLeIrxhiRnnjE
RGMnwHIpHRzICfhkuGCkzW9Ifwko/1C8exo2ypYAbO7pBD8NbCxMR7/mNz4CeE1o41APAXWgbune
ULUgPEPPiIEIgf364JpUbyDNVwRvIGKYpb0DMgRDgmiVBiY6V5qTJMpIVlHf88DAA1BZkEkrqQM8
glYgZTx5nQnoe9tnQCjfNo3/gX4BGpWqApjLb/kpvCs/67t4RR6HF3y9idf6B8EOfnGOxpK7iBJX
dYewiWxv+Npwpgp9oU9a9DArhd8UEQ5f9Z2LtRrAy+xY+kOQZ2JoHuRr84fGn4Wg7s/EtCd+8BfE
IsaTLP8asNG3ViXZOG0aWJ3bZ/5PxkFcU3+lZ4tem9sFV+YycY6yPtCVpHemlO9b8bJpdlXlmI+n
7ggERxur7NAMkuwUM4EnHMPWncoOgS8jDSNVk7tWA6JIksIWpgpWplKfWr5mj44u7sgYYn21bHFZ
z+mQenr2a2jFVUqqzaNXTna55D+wi3CvQjRhJFCO6D40ulySrBKJhVDaZxo7foeh36Uhjaix/1mi
ub4bm83ZAMFhYGIwyhTzTv7ViHLsCn2VB6HcoqIsuFKrFIpIJLznK23XQTbw2jBnF1XcKeUsuUlU
Qy2Lu0Mvf/bJLBxkvZnOkloVe8USxUBLUUGP4kxTRtLxGxrdczJMHS11QvlvJt9SP530lvFXptac
CmW+1TJ6T9Msr6bWCDtzbcu7sGLemIrpvnl50TjLmqvm5lHqFfaAWul3PpbslWChsScOVz0jnMWi
BZ1Iq2rb6NGENiNKkRAt4RQqgOUbzm+8qmyKUNm+YfRkNDld3agkk+25D0SE3wXcA23SsIllqj3N
QuxEo4j9Ay9N3t+leAlCDV2lmvAFhQ0nEtZsNc9b2yhZnbw8TcU8qXlTHdlAzV6RzAjGDmKkUNHi
5F+KgirG+C/OQno08ZIgTiE3UKI/pSrv1YJiQh71FlSINdpViBOoWSISREViI4I8hbZQNIunziAH
lLpT3FqDGTQJk+lopRh6oojQY251N89nyhjL8uVJxhGnDPWhEGVXba38P6uoD1FdAu9eBH+WwSys
rRwM2uDm4Yh3RU5bPxO6ZJ91OtEqQpusyfpD7ekZTZwGYRZj36ga4ZGRE0co8MusGh+qtiiobEQ2
pRp9G3S1BWAz15+tbgFjVQnWdS7PGxt9iWlVazlxcE7pqRg54Uhok9PSAVIbRDDKNWTdUTjKxKK8
ZhOOoajXY4J4tuo/UgsguMZRNOsCQXSlBeMyri8Wm0TEZW+O2cKGJImTimevmK/ZvHKlG+H01Vcm
i4bjZdeutxpgafTaGJeefNaklWrZ9S3fPOxPK4Mnp32b/cNAP4YX1KBd9Ks2qOPfhfi/6pLRA+jU
1zlzW0ykGl0IJjypk63Hhq/EJ7iUMOTntwbzEAzVHAgCcQgHH4VifSwMyy3GyEu12DOw4U3YqNhx
8Vm+jsSQaf5rIO3HjjadzEJnJMW8APsoA/e59KOLhHUqomypnf8q1ctgbEx4FKjctmKZwDhoF16d
oJgYB4KrnQ51vjgteQqTjH7O3cV7DIY/J6wviF9MdibR5yHk5YCv0KBNdg60RuIccAf0wq7O3GH9
Y5FL9cyHOvHuycmnmjjtaw1gqXZnmb28r0PYe6t+rXG98ruG4pTXjqgpFAhHaMwEcWkAAlSdRr5O
me1lPnfB4AdvNDSOs1tFDRp14jVDnvB1OGbXYm72zWHViwsTepGM0zzkmn7KpfCYzumxNwQ/TmJ/
XRX2aZa76dKVCFuHFhM27oAkduShc3LwQSqeON5NN/VN46tutwdiq6SZEsyPumLXu8noFbbRWUJ9
beFU00x815Xb8FdaoiBurV3dUENLYpClht/ftWjdq/1B5TZEm846uoGkC4ZWkRwWaA8aC9cn4y40
FoKl3hW6mBIJrtMSAakEJvmiG4MniJJrBsym1PXBRHIEqbTAdmJpfaokEAawr2jjPm7JQkrE1vNJ
wEZCCMvMEvLlfN5Wf0W771o+8Naz16Ovz7na40YoX1hRQ+9Rf+swA4hs/n7Jkr29HDngii1n1AVZ
6GdEYpP4Wo9Ofhf37bkxEZd1T6PZmVLj4KylF0OHiQXtmq5hlKRZQRvYQNGH12u4ZFZ6lpL5WMxx
MDOZa+y+3LJFGohDhux+cKQBMZyUu8WApFtW3ayH0RT7Ji32d/6rETEnFMKpGM/JXswuanFjsj/u
o5Qlgzz8cF7dVqRXQCEzA5kRNOuiydjDdoRho/8z8u5azcla0mMsar7VWocqU3YR2SIMlrEJUkr2
Iif9wMzsDRe+5i7S5u1JFgxyJi3bWwV2pGtskZP60g64thY6tbp4tS7ux5k5S+4JlcXX+hVckfwN
x7T0xj+MHAKuwfY8HPzibxOdM2NTTEgn+RiyDYYDtisLT5AuISS9qYUsuqtb/MSC5U0jslQx8YYY
yFB3GpHwSV+cbAlsyb74DJuLyOKtgltuiN3sY5EZW4EJFAj+CbKBuUxhis17kYxQktsgFYyApy3O
Nud2okzILISFMTPJXdVvXBbLS+hZ5vEh25vB+CXIp1w+YOV8U0cKyM96qQ+Viee7bIIm+loGPD/x
fEroE6nzUZLJxJfkGmmHRy8Z7+1vpBVMOqtAb9a9qCIGn4HPasiZgFnLTp69gJ2ilLeM4xLEOtAz
2enAar1Elj/j9iMDXVBtAyVjcdxjdhMgZLpmHML3DD/gkH32XwM3l/VVJ75qAGukqW0Ax8xHOxp1
W0r81jg3TAdjXLC4/ZvyBkSfKSNw0P14kmi0ZDz7Dq9Q9RHhdZGqxVFzDftTDDBD4p1kd1B/1+lx
Ix4bXX0kbPanmSw/m8/8xnTxDBLkVyv/KwKAGyv6IgXbQDD+VuVNya/S0l+KijBPx1pBMciXYSqy
vOXjJWNyqb93Jj3W8No24m3FCDX/WG+Rhf/uVhluSZyNkCRFBsC/8laBz4phyxTKdFAg1zdPxUyC
tVx9Zs+SvFNwdiJjMSh1Xxbawde++U+0SPia2NN57dSjUs22WOe2TBdWhqPmSLSp8k+kUDvUFx/b
VWw1hd9dqgi1VVwci5FZ60xKGiTTfK5qzwDCvNL+wUK7QB+zgHjdOD/FnkZBhaoI9t5p1c/NxXxX
a6/tM6dQsY2BwFJKDMm2yY3STKsLvmhgRJA5k1j6tSvzfFekeQWdBOhIfnHpGiSSuNX7+aV68Ew9
XnJsHdNVm09ynl26lh04Ogi7nKJGN+6PzAHxW7WePqyeLqielFseehl5Q/LR0h3YQF5jQqInGB52
OE/IYWsIFoqrI4HiLkoVNiYJIoIh9KY0oqNdsWF1GuXQJKKfqKW//mZCdJQz5pddceoGXAJoi0BT
nNrQYvEk6wXwpTa0kgvqP90hO9/Tik9LX6VOVwFEtFly7uLuuE44ywakAmT709nUmVYB32ITSftW
qYjr+zCIlAYu6Fu/2t2B9PaQ54ZnriwhTO8icJ71m4h6kpJdrq0njctAeJ3PU3TtZDrG5n1dlJdI
y+02Zn7cpT7bC0pzP2Kwj+XJtkbDFlm21lY/Zt85LZ8OETU2UEdCimqTBym3mti9mnkR+JeVGBZH
jqr9ZuZ8WlsQSt2pCZG8eF1/kEd3UdqXOAoPQ38by9lGtiIUx94imyvMo2qchJKZNjOIWH808ZdR
UXrRBGn+inN5jrf2HPw9qzu2qkWFcZGYaEDWaRf1Nlndo2/kZ80O7yGYczQetFvqCSGRnh+lrD6K
Grseegz5XXK09qX6PiMTY8Qtlye5vOm1l7ADXM9TW/qd4FR3UAFBwkBG1akqWOgw2SZ8zoiF8hWI
NiXopmtqykcrH09L6wpZYVtxAvUsdZtkfsR2ItRBk/eBuGnMWCyUL241rK5Sk1RjbaAw80iGesSs
rRumFwNgafTRhcyBvjIAjy1EnZDvjfKLfJFkPqmplJUfVFwXsZKvA9rAtRn9JR/vjWxHs5M10jHp
hBOMSh3PMtiMEjaObJsiNamIH7tZSBFDp6FUVNnNJVmQSeETDvO5A/RRZ/sZnaYEQXIq99a87FE7
jtwGg7jPU91do8arUkwCwOCMBb3HtOy1yc6QSThYa0ek3Z8c6vYr4/uZ75PBZZCn/hjpblu8FUp7
4VDW8jUjuegZR/8NMcnl2NwHPT7W1k4uEU6lXLD45ZYRbRru7dmdTdr6berM1I16hQolPpiz5UeG
K4DhXWLYXSF9ldPCgjZvRMWyfCzdR5S+GvTmnLHn843F3WeT1js+/qPVAgGH36LAf5WeowHtY0qf
ltI+1hXoraHbQt3fVAkWszexi1BBHxOHhCMvlRU7E1pbIZA1/Czsntbml9ZvWnutf/riPKeA+iU2
i+QImCEgEBhPDRUzoZCyL3MIPwcjKzjh9KKJBYoe+rUQByWkNXFKA6rpgn45W6TC8beR6b8i90MY
kFzK9M/QBar8nfWZP3TGAamRNd7mHo8njUMjwkyJ/QmFGubQuNCPVgFbt+13ppqcTGRq4BMm9DCU
jO9adUyHi5X/RI/clZk3jSEC5KHzhg5fqxR78WtetQdZOchVFERjoBXUlSNHPw9GYDxmn7nmjxgd
1wwwce1pO1HmNJk01OeOpJJSHMexWfC/VZhKVnDHDJtJE2NLsEOtBBvROQsXpgi/Q+4FRwVRHPtl
phzMRT1E5kZSocsTWYe4+9IU9FgY95bukUXRRjBz40jC0U+zULMHttWlpLfSWxdDlpoiVA69qRwn
GBipXAXaoB8jjrElN+7YzZe6Uq/TpN/AZbYd1wFKP1SVO1PZCcJ7YnoCnbvwTEZYboxF5VlCOKj0
Bhui4NcF2okh98VJpiWBKdAxzNYZV1RtFXt6OiOoE+VIpcIaAujxsAOnm6XgEAJWhIZZnsGBsPi3
eZVrFIBJ75bRo88GBHv0LPdKLDw1VbSzRrebfL1Uc3JdpB8VQ1e6WrfqKrTwUfZaI13zCuMz35Kb
WLSbOJAUBjoAWEfMjab2usYp9du3wBYhdTwranRNbYX50tI/Oune52fZcnJfDnSLpHhcyD15xzI8
OWcyEgbNb1K5IaI4twbC/YVx+k6NWGv5EgmTz9o5IfRlIPFj7s5fMvhikZgK3wIDXYfogu4fbEw8
qwKkj+0lEEigdkgBGXntcqzg9krDMWc3i8VSXozuOa9UUnBY9EtYR5e1HT2JtLzcDKoLdP5Uv8rw
LfSgtBa8rPi4W9a5GLJrtHxEIDcgLrEdax3Zn0jNYE48kHYJqGhEJj+VcLPwhWG6RhEtAqv9My1g
1AXDXflySo27N9EdE3JIhnGaknzVDsRMAP1Dp/tTEh/HUyepx7qVTw3PyaqwCmKAUBzNEj1LHXdq
CAvcgNfEDLPUnTUsgE4ggmXkBDZBAbtjhk45LveJpERT0kObqWcQHMrY7rN+vUnsqRduoYVuIxzc
UoayRjtz6yn1pZsq+MLiyI001ekxQHVoLFsCo546a/G+s2Z4nLBdGGZGg11HVP8v03NVbyOJnCOS
8DeXMT8sMbkMT6uks5qXvqYn7Gvhmizehkth+QnRlI7MS+WQPT86dqfyEamNgmZIQLgwou3Upm8h
xp6uFZfSVM6dmp6XI/ttTjUi5tks99UwB502++M5bwxvTSPP90sOoIgut6OyzG1p1JwqLFwajq64
Rp4Ssj3PFL1ONzxBzg8m6SULG1QvJ6ywdS/8HBiLROh0s2YfG4vNpshaOkqhdqpV/dzrJisVcBnx
6Lu8uZHk32Ypu9M5UPNLq+QXUX6NnGzAItiooB3jvbhvnrqKvz9i3BO7+uoshcM9aoFMKi0zaOrQ
7ytqzb3CvlawrfMWeUtSG7wS1xqc3bQ3rCroRxOzVnuUC9nRVd4xulqScm6i+KJIxUWRi4vWvPX4
IafX+M7o+dogG4luy9C+RohoJ6M8ZKOLanRqTybAwX29pCAHyW8Hn4xQYvyVW9cGQY3O5ZxD6uYz
twwgmd0tlbBfxbeefUKiLmPwLF2D69LkukxVxR4h7JLst8p+nC7pNHqWRm7aXmJs00Oj7aVTWNAT
20aIMQBPIrIp4zG9RYpdzweO96qNuwdyU18CCUAXqo/oXg2Ck/oFFCiJxDap3Cw6Lpnudz3jkl8x
FU50TQV1dAb9VOFpYzGuZdKs5vqWTpUcHwadq1jYF/VHTmeJkSCZiHhQFdpNlB8rUYCci3psHZAB
4uYvcwKROPsT/FbBQAAJVhC6NSl5bBZHdc2Cakn8BXrCwJTS7A9bkbXotpb9wmBkbPmjooCsM/zh
leam95AxZNZ5ZsounTY/qWJ6EqX0hBdwrNgaYxEDh49KPE+y5rXx5Elr4ymWQNLPDPOR4qtVk8KZ
h8gxMnjPcIuUWeErntZ5b4n5OcpyilnppDSAu7DsLAZrlWERjhTGKBvAQzVm45t5E4xRAYErd5YB
ku2ApWelV4mGrlbtWeVtHB7mgPYJ5mcSz65UC/SMDibHvekrx5di01461jez/xQOGTTwFhhZq9KM
JYWUqocQlbuiZBLe36ZLawzcF/R4isReKDL5jDOTseFuwerAacMP/JKqgc7RL+gItvB/YvAcbT/6
IEDTqEPewOkjWRvK8Z5kUFROhfY60/Xq50Nd4PPHcUkbVVIxmYsm5a9wD5v01hUYqGwjVI5Lj7jd
Xh41r2U7G7YZIm/JcBmtxo2HdoiYoDUsmRlMdqywZoPPv1Nyu5ChKGjQQeqRtS+sHRmDYRPsg4EI
uc07E8IKrucx8agFjyloQCyiNQWUcVINmbnUudCAa7D9oOKKlL5VGAHjuTBZJgYikCDas7aljBi/
cVDmIrKX7FPFhqowRV1uU5ZdSv0c4imClIpdksge9o/6xj6F1CmkP4Ng2g2AYjuxADfFbHIA9IkG
kOhIpBVZYsRZXkctGMwmiCzFn8bcl+xCmE9jTQ6KYHZD+c6jX016oCJRzky2mVXrJbWhh604krLq
tJbySVqycyH1Z7Wez2o1n5ulP0f7GieZDMpx6SmjaOSq63iIEfDtFkSXaVAiZxM6PtgsIz7cixXX
a4cCd9zGKX4lqu4IdUbVLbfiPwINYqG8R3Rd1Iw2QklZOoAtRKg/2saVPE3h18BTT2rbW+nDGCAj
Mk09U1pelLa/6CPOVZFsCAtNsy/Dxrag4MxVZkuKk7KShLGiEpHNvwywYOyBdqiKnj2iBSnQ0xuG
d5U2SKhfFighyX+0zdRM8zTo2jHvWFp3vk5hr/Q5sK7b4mhDehCTkKo7eRNq41UVRniF2jPFojsh
vOyWe0aTc53OxItFMI8mO1Pkk7gCD4dYWgq0DgvaNeAoCuFa39UQHsX8ransHZK0vYwe3xRcMP1Q
hDL1WBF75+Zaou8CPcugA51Cx4G0GjzuQWTcF2GhDw16gUbzOfZSrnsQwW7KD6+QICZcBOYg2uO9
TmNfHWQgtGxEHoOc1KrnNpOK6sS7NsXKRS+Xa+aMzKeL0JHX0p/ExhcKSjwe8TwBqzdl6oMZaKq8
k1sWRyxsOgAGkhW3FcJVSj1LRllWFkCS0RetW7dUng6wTy1kPEOqV9fffewPpR70i1sAYJoVz7Rq
lKiwNmqWFMSfo/hh0ttf2C89gJcUFWocYNQSSbGgHFiKkuaHjrptqXkGLGAYJncnxz8h0MahxbLQ
abbB8IASg/mzXjy33LvoDHdhhpaTNCX6xdTYDxE3h5o7hxjcFo/2dTDMpzKlr+WYvpLVKQLm1oWW
7cJuUpl7MhrAyP/tWTnPSneimdBPV8PssEptLNXxodTs+srn1wIOfrE+xHF9I3vfhSyUNivVLiTS
jqjw+CEBnzQuG6tCvxykQF3LYzOrRyM7RzCFE1bDNCWSWr3iaiR9ba+5wCSMxS4lHrB164xQ1piU
NQwdJZBqWn6dUL8oxVav7Zk0BZthqzxOIQqxSj5ltSf30kPNwR3U+m4QPgejCLSJdj5rWyUE62LI
HiqTiLrPVOWSLtZF8Uez81M2OtWM4eoVgkYDyly3DlnxpfPqltl4MBkJKLuimwOCr28IMMqt5jCe
p9FfY8TUzC7SIfd0Q3WnxJamHmR1xEoOy6t0eMi/yhbFhSFQ6+xY1/qx4MfXsqAn3KU+dFrm0MWm
XdQAmxULRcCxYw2CXXAxzVXN3wab4UfOCDQUSGX5nY0M5IDULVV8nR8xprYwTHvmoYgKrbb4wIDg
EIM7N002A0AoyFO3MLeFLMyCJtNus31Fny+/tQ17Ljcl2hCUM7+7e9Abea40+A3Ez/wWMfkMYWa3
KNmx5NVVB5QKZUNp40W61/caLeR3iSeyg9LT7ovlUbJ8IB5Nfy5lX4gnP2NXQDSzuGcfLwjAItFh
HAmt59gjcxi56GsGE8z27Jj3IJ65CmLXqtjKpe5q9Eca0P+ICfjoZixFi5dD3+6kEu7/3Ntmqdor
c4qpeMbFlQQ0UINCsbUKFCoom1k4Fj37ahUlGHMubdgVrM9IlFMZTSdDYnGqCGHHnI7D+jAJKX2D
T1QXfSsyDkTQuA2qNfGrvbSNVBTWJv6MXyHdq/U95/ql43NLjeaS1vXJqpjqaS8ZfZHDCNFWQ8w4
iYynN5RZwlaGtPaElEK/w97GvodpP++mLj0bU8GkQLhUMWLqXdOJgTSAKqkoriPlugWhn6LW6HQq
V7kYr5sUZDiXVnwuop9x5Qe13HyU0CKgAT+GVOghF7FGKMwIhQ3s74FuRCXNzlKK3iIW0FQvKoCT
amVnSja8vC4hbE0WTbDHkUybTcUHicap6E8IPgiWc/tfBZsJjEdkkcIIha+x8SPSdprG3rUVO73C
VjgZWzw5MATnsfeEVXJTnA2LZLeC6PY5fODmBPT2PKBuFZ5r+jtjRZ+uLbnoJMKgBLjeDvQjvwCG
S+a+HDYMImCEqzj62vdy6Ljq2pSLG8IZrFSj5uNADDccmLoJIeenZ5FZ+5uOObOctHjX5Z7DmmjC
xczlM7mOwnCpa3GvoC0rZ+YL0kWgcquE5zYlyYASebTxiupD0c9rbAap4khKdJfJxWUQddnyllkW
O55EV/Rqs6bz1Xl19Fiio46XB2uavNdwNRrj3UoaP2thcww2YoCpvynWToocLaYV2bOaxvIF1XTb
avFGbENVwXN2aqp3zWAq/ja74532YxcjvtJ3a7kckuHGL6n5TSfpVunVXkTOsljjhdVUpTKesGyn
4r1Vxwf7dEt2ITSD382in38zvXquMv/SMFfavAvlsw3NR0nzTWuWe06LQ+tQDpgUVX/Py8gOl+I4
dzUdssYf0ooVfRp7G2d3YJhmMS1NzKB3WyZ6GqidrjFc3cxJ8429IVPU96d4vDRa9/gfT+ex5DbS
besnQgRcwkyLBo6uWFaaIGRa8N4kgKe/H/6Icwc16I5uiUWCmXsvq6OmWTGct/wbQBdTOXFMlKzL
lfmPt62oiVhNSds9aTrLDXUFzWK/trX7yBr1bivDrUtJg8PiG0vkADM4mGeUnC6IPo7akgdFp/iN
QtzU39yxgv1szrIyYESvKPjQTnp1YOTZZwZS7gaI3Yqx1wBL5sAkEc04ph1zLsCZo/7NUDAdMPHx
NWnA5NMOkmhvFKpu00arVNEf+1k9KpXDWI+t6Aj+h7aqygnIinSoPYNs1KFHtOgS6q0Q1Cb8+G6x
+FBdrBBJK2IlSqhzsC9tpV7QaTfxNYYmabqENrP+srVRqtTU/xDOpTHavcDzPZqJLCNJli2zvIGL
MMbqZx9g+yx+kZnE9xQbNHOfugxoFJTzzBqx8iHO4KY6eS8wl+e5Ih4uORzi7ocJ0Db9nkaHAW8O
bCNc5t92he6vM65W/IKA54WPosp5KGjKSR9TnQOQENyTjNDo5KHE9FgNj4SMfne3kwzkSmMKMoaL
vR8PZcWojb7ul1iOXat6Oam+jORH1WHt0eNjy/AvK9gAgpZHnmzG8k3XD/GCyQaWR9VuRk5FnOup
E00IqfwAVH43MOc2F8j5qN1DekFLpUJItHWOU28mtFYdcz8ufiQEo+38CY7hItirSqqzY6QX+BcQ
LcyGVX0u1vSsCHFSByLweQgGPT8R2cpLIzVlvFYOFvEqO+oo2hwJsM1HvfFRW3yqtquecBr/jyKE
OBFHh+SkBUF6ql9WGUfTWhDrfGGnbtz0opd2WILhRxuGK6AfrWAJcJLQmfWgTCD6B9aDzIMcWY06
moFeGlTd2HMnIlJXhXILritn8s0hPzcrXYzMPQOpp8L0epLYlWMRv0rCYxtwfgOcXyTBahJrkAGz
lFy5FAEsw72bjVdrmB95sgvdn2qCfHti7cCPd2g0lBxFRYIZDjqwId21n7P9AMsh9fC8sZfT+bI0
y6PP8Dprr9bUP7ocfynxkqNfVqa3daCu23EBkDPa0VN7PoVeR83WBQaFViRwL0XGugpcOXrGQi+1
mh9ka3ssmKbNVk05TYYqGd1K3LTeuOfXSZQZNZnxawjQyjl5cNLpVJLXl7pRS8YAzYoIgqq9BqO9
NGrP4MR7rvxqFOVc9Lsqqzrr9Fo41AYRkaYYd1O6N6dKbhrCJQKKwa8855yycNRctu4rVS7Pqq5f
p4WiFcNG47ZdYXYP8yZCqahc9iMZnMrQAc/VLPNlrLCxUo/Ssg1ZWPGGwluRn34ILolMqTy5EUZE
H5eWkDz7n47lzmJJHb/iTVIJ1HPE6Z7RHAq2cVdkUTv80Zz0VlJIhDjZetHK6WnArUApH3QJTb4d
ehKG5eCVgvdqcohZRktOGV5JZrPVUh4A+r/coBvKwde1lME+CcdUCQcn7FvzaEMczdeEitR8+rll
6a2AMweG3hnHxeQ1s4n0VGFbDOgqrxHmBWsHhRMyMylC8+Q9aTGSUPShEwg+XVpF8dbRX3h9QAXH
BtF4gbAIbCYbefaHq5WT9XQvky0sGxGS9ZQt9rE23lUXhpLyCD3PAjk7fjJ7eolBr5Me6KAAeXG+
0bRMKh7I+ENX7kmfRgzTYZnjaNT4HzL0wtqbrWbHxDF5E1e/JzMuPtktdbHwYSOC/AJEYx8DQO96
GzscLQ0zUR52DO1cYDohGTR2cWPzxedROCJT40sa19jwOtSb1aPkOlZtVq7y0QhKKJpggXBUdfOg
XbmNjjM3QOESRVHeLRortIWQ4wrLhKOcTLAlp3yfHMktTp62/nttNe6VlwnJi5uGOx01pMKfSJMt
SRFdi3sMqKcNa1hoaLv4Y5g6lAkH7frOcQ/nuYn1uqnzzdJWrO3tPqV3pDImwIcDkKRUjmrMWQdG
V+dwhTC19BMPi+8S/4ggSCwoUnrh1b30avD2lCGjW6N81Z9L1l41I0wYiBR8Nql5GwmBmusr8tAI
3NVmucrUm6CPN1ldrFXpCw2d7afJmcxmXmni3SjkW0IWb0E+glNBF+swbz+HuIsKe6QnTZ6MbYJP
dj/K6ms2wjUjlBEuoIEdt7kvTZb8tND/sccPTu7P/KvBDbgUscXDzbqIyayOfi07ksAE5GfmpH04
ArpIHpVtZv83r3n7X4v+H7kTiYEoNgmLjBPfVra3zlbfMzF/LG356NQHpTluNgR2+dYsE/HO7W20
01sr1rPd813QwxTzpDQOaM5XYmioENZ7X8bsTTkqitS9dTD8idEHSjyGSuuP83Tp2hkxHOWmbGlF
t9zLSr7EG2+ciO96VaAMQQSufI6g7DZ6QSb8fPRaDsQ61oks5cNbCOUsxHHBtYLO3xxR+VvKt0Yl
c625h2ywPls9AZHaIxSGD0tN/W6KD8SQZe413+xLXrlRqeqhxV3XbQQ2Oagn6FueLdIBrcYfqGGl
Es1QnccwOE97dwnmJK/J6rOnRlurTqP+btKzp1I8A8E9Kcy+BAXJ5q7V010t5b3cqewr+htfGbBC
N0tU1i2QIPACNGDRhJMzXZz2XSEUx/lQCHwoJsbCF6rGEhs9EkOQQdgwwwRdEOJWEJLfptcC87Z0
8GmuZLJSBslms+m0BxmeQw6talGVpemek5ECT5lF2n9mHBdW3Hq9EeYULJQqq34zRKzHzFfpDizn
9XUilXyGlI0BmOE3XgTZyBmpw0NGnP6xnuUZlAykPD9rTIOmidUrebSkELY6wzlzQJX9rkFpn1pm
B8piUvFARwgk9NKnXvdInPwMHnAeKmaxSp56tBfVOp7qnn2VAllcNy9LFo5e6pAlgxQoGmku+S0b
PgTDDJQeHQ/COU2UQf2alBoJeBVN1FdJ+jAQzktvkZ2G1td1+zPylJNFDzpwVXk22J3yScFn9IXA
+MxweVZBArIk9jSexZpnLnm3k+WxxfzNfc9n8lsk6aur5ZC3DsromMiLV5UEbrMGh6/VS0zJlMtK
wuXSqNT/YayPq9CBXzXgVxNr8rvc8Rqw0knRwI9P4Mw0t/SPDJt67p4K/dGj6lw3NZqp2Ovmb+Vf
a1vXodAvBmR9Sl6MyLFMU2q4cYwHYv6pOcUtm/uXvkQx2G8n6WiH1D5Lg+RWBolyF/C2nKnWeqql
feK4cBX4O8zGy+ivb+homYYqA6IP6EeqKRkldqjCE/awFklgqvBu5K1sn7s+ji6ou9lPj7WZXvP+
w4zvOx9R6JCXWNtUAsSl+G8IBJQDEyLku+VZ6uJtFj0lIOKD2UFRuad+/NuHLr+8C00We6ZZ+RkF
sSM7Wg5pYpL5SAZNXq8U1WCBQ9zG+R03sCoswvDTFSCobqgUojHDIQhlxzAraEH+nNx+o7CN8sUy
WIg+4le/KUhD5ouSJQDVC6V+Thi7PAM9LwqlLzyd4/cwzgwwQ33+v4m/aDh2HAAnRCMmp361kmkj
Vj+OySteiQFF5cGVqI6KLwrpl/K5oXNNCvzF0NgCXYnB/YSjnD7PpQ2GJT2rk4BiYyzvw7GsojHv
QpoA1/W26NtlRqBSU5Wa/bYdvEQrIItynEUTTDoFguTscCVzO20KEFkL4AUNmofLuIb6F2pbHtyz
Hm2T9lTn5s3stDeUX3TJxeeUxbm+InJ5qRAL1br26Tjv2vyj3xbOqOy9tdK3ZYO7IVwVkhNQBina
+qY72qv6bBqTwdqijgwVKWaise+COqXt03hOpuUX+hJkZD3rcXKaqymI4yrI1ZmCh91YrPtF1/jz
jLGQBhdNer2VecWXQeNutYsxn67A8DJGBd8WpAgvzi0dBlogyLCVKjASA6xmg/sjdLWZ75csYL4V
KUFL7J5K7llYYjvyYuL6or5WvRNNZXxRFUkpg4oiLL6xubTte6277zrGFzo/Os1johW9H1AtkxNs
2AICY+Oj+9nemDNPMZE0ElBJ+7Yd/FmV9CQ/SY3n8k+lozSfnolL/xcbP1d5LdPTBuqVFaR/ShsI
Sh7FmiMyw8z415D2q165j2nJjpZKSt8PVb3jtNaU+8KXMBWCfLrBxxX9F+7v2BcfZnvriGky6b6l
JtBIuEdcB6BLDSA9CvdHvfCr7aponP5udiwRhMVQlVLPbq6A61a/S+vAxFLYpJwC0AuyCVQvFpjC
rMCsKXNkDHNJsrUPafEf1cs8F+13tUsCGvIUpp8xHbuUPkcbU7bcXY1qE0j6EmPznjfykeTZa1l3
J4Uvbj2nXt3lxE8PgGiMjpLx6IaLBRsAzBsbifWwGKjimHzr1V8U8hto9048qZoU2BFla5xraz33
e/NGTbkmCGVlmPiB1pMiUL8CJBgQZnmL7HT3x2NoJsxrQRHSZGSAIB3QzU+GGpP57WY0/wq+4q3y
hoeh68s3IpAT9MVkc1XzUdePm2HS6XUR7T99O8/dYSzWe72iJeAh+pWU4HrIUqr8WfKSMnBTxODM
xwqxWvuiBoqzkRRILYP97szkIpAD7OAdgD4hqGFAZDprr+OWUKDw25pQq1PvKy4w2telG0DhtuuA
GWFgnEoA9ZYOYexGAJblvIyfwEPnUvWRLAUGgoTKgESAiNWpL4uvdRVfmRPmWEPKFihd+xin8WL1
wUYKhEmBSTd3L6IyfRs00DSYwNRbRuVIpefoCV74J6lMnsPWvx5rOwmBdMqYZcXqrrq6It/R6R20
Q2cVARqkl7nV4epftGuxX4f6yeRHxv2pVnEGUdo2ok8RGA8M9cyptO4aPDLYVwu8xbwSJWQm4cYH
bdOOlfH3Uuzi7Qs7McXS8W179djuJ8rnZJMiyNN4gHoPSuK8WwOypqU3daKDJvWrtjzmfOK6NtJV
PQNroli2Kc7WHIfp3r4q+nlyqueagH0txpuxFO9x1r9jIdEUQn2R6cu9ccZLMXkCypgGNR+1Te1R
54OYepaWeUqLK7845/rdrb9MsuRLygfK04jWyCXwfUrVUM07lI7bgb5nkAzrPPDSdNqD4oSAGWQK
KzeaxY2mwe6oSAPm6iEpfJyhvZNlO8cG/dLb5/iTbkYMRzorrOQbF1cRbGtueCkpuFp25eZQqfuz
KeirNxzucFwlmqj+OW20Z/IJqCzrGhEfY3JfMDpokOC70aGpWbaQPZSoFWWa0nXVYHeky2bEUmyf
wEu8EgaxeuvMMRSTFsrlM6YYIUfPWseX4V7Ef2oCgKix8WLlaCnYOJlIie3N86sk+KyFdMhop0SV
HKUbipdNHg3a6lUs1oTiaFctMa5KtT6b4qNtoGWN/KnU4+uwZJ4OG4H5K67uSNxv0youqPuiIgOH
qM6ZXRxT+sDB1cZ+9WLA3Pa7bXZ9FghotUaibS8TtBXQL+vs9h/iAB1LGRom+j4wTzQj4eEEmRdD
+Sat/LnrF4pFD/qkvle0GksvNt3zALiuyWeladeafEi4g4X0662H6GloOeSQnDZxWRHWIQlC4GBU
nzDtXU6DyEEvWz+lLDqxc78FvbNcieZqKO1HZSj3oU3vSLMj5JXxdjaNDrYL8e5OBIBwOurRqJyo
H+arQsO5W4Ul2hEVyQLiSje3sDvS4vRioy+e0Be3bR6aVMImvOU1zq6upNIUTFAuS9TNUTr8KUwk
S9HQGd9rUnyD4NJKZ19M1E5D8rsG1FUz8y4Adc1y9sSnSN7jMajSGtNBeWqqy0odQJ5JKlpyT1pg
XcxFbeYnf1EA7bahfcsVdk6uNU4DoF6LUwDtSBEv11YdLwV1hCYq8WpTaEyG8cX+0LCocYl1OrYU
pAodAF1e0ju9vo7g1owMXk9Pde4imW/R0NGbTbEhhJqyUg9m4IjCYbrhk0LHCee7IM6M7Pxv7UQJ
64OWakHRgmcE+xdjncn03iGq3quIRMkUFM2m7rUYeV1O9qxKfXezvCZ/GoNzXiG+uvekIuGq+nLD
bc8vieTUhA7KXEqAK2ofVmuXTIFwAqXOOEdMWsrImyb3WNLQ1iAXG7b/0BegA8dftcY08P3VKGd0
eWgrxwhrCBqd1Vfp/utdYsdJEujywU9c3UMXkMdBiYheI+o1H0zfMiafQo+WPnCayJC7FGbP5vPX
tPuLEHMU22qYqDpj8AvYtFuAnBD6hu7WoDp8YEgkiMy2wUuyqDpmTMV2tTIoU+IuMVVbjK8YC3tE
05tBU0ySRWmYMhi4Uj3kWXqdp+yyfsVGBleAHsLmwyiORgyZIP+pnJcdqicp/3Uj6qMk2g+eWgNt
AqeETDCS7qCkr51rIm/tAIkvKuDIlm9Ip6YwGcqww2bGfExjusPHTjddAtZcynCmY9ZGxJgY5M5W
xFTFNN8SDaj8bnFOC7avgr7wlC4cpmTD6qPOXi6ptV4ZM1wAza7HkUpybdbSoYwvo+TRjfc0Qb4b
2rV6N5vybWzX58IOi0F0Y87CunMfu/2xJdFJcSL8HkhzLDZTfUOlThNagsTVNMltmUMlZ9MlVIMD
0vzqrzuGggzc0JogMzXeUpDd9EUznTvShcb+aZGEWGeUI0j6taz4A79wzltdrdgOjSrS9Srigo8T
K0yWv0xR/Sho4gQ8BZzCEMYwNUFqFfNtTu7mDkAjmhhHNVgWVPM/TRFoeKxB7CeDQwJvBGGP+rHj
4R3nnwm7qYvEfbWvRflDcrG4iKn6bsWk4BwK7U+/cZCooDohcgT6CBOyU3E7w9DuAqx8Exjh4aDt
w7haflr+1Trzwej7jGftTTOs92ncPhokMb1QqLhBZPAhsPwZcibAVaB1yYlWaS5plKiD13Gu4nJF
wACuRaPTaEZSUy7GRH0uBeXq+y6SWclPwKdACQZXFQK0EpewhSBmQOQw/lwgJWP1D7bHCP06xPFS
Im5deUz5jrcXIJoLY3UxvPa1+poS5Z6NaCQoBKjMR1ZPr+h1nEY7qqA7WUetWYoplS+eQLHMzcck
bvq1rnpCUz3F/SzAvbe49oR4ZIJ7QdpYxssIcYiGotJCt7j8rVCcKrn62jc2fNl67Xr9NRO0OSzz
Sw4xgFjiZJ3pKMcHiyRsl0rt09WWyzBHKKqRAlSu9yrGljfpAWjbjBrHZrCdAg1axGW0zbjHle1g
LP1x46LPDedYsazGHRmXcvE5tMBCkfAS7KN/FrH7qfPanVRSXk3LZXylsRpoKsbOi2C8D5FNpBob
E7if0f/NOItKm1VdfK7TcBwd6zo+Kx1wOXuVQhxXxG8bzXy6iP1JmMGuh+s73gRWiEeVnxE/Hyb1
z5y9tQxbBsMWrkJtt3QCDOh8ijYK98KTCBvU2jhi3+MMQez0ZU3Dd+Yo3x3wWjqZ3735JV3xgGJ5
xg2VJPGHUbODYHxWJHJQx5fUKXXZO/fWB8G8or9nA/nIbfZGu09Us3XUDm7WLf1qavFVrPW3pDwz
9vUeA3X+UJcF0ihSNGbfOSws96yvk9ece2hcJyd5xTDOwyZeQgro3jHjEONtsfXYw0dNVkJq0UxR
oHzCMUKYIz4wq4TxPgBpeaaGYYyV+aXkmzKtUV19TRMw4/bmavgcgOrXicJFxoi1f3WkDJRyCNQE
RnTBLTktCGuZFUxKRxZSOHCxaidq7f1NBycwQ1J34c+Tjd7pNPYzekmRPFoObpUEq+0YnzeYgop+
mV1k5GhnKGGXmkR7FQctp5yqOo56oHFW9lbildAlIwaFZv+mXDvkGya6122Ur0hcgVY9THZTy+ms
18FedEdN0CGeTglmsMx8/Pew2akHYiocymss67je4+ykBvlws8UrOwnPM/E9GZVOuOy0OUxVwurL
I779TH51lBHlqK+GszY4R2Mo0DaNn2k3faUUj5JgOLvHwqbqgtpOgb5smrIPDPjvtma+5cJ6pmhM
a3v1Uf03W7ig/9hgXZuZOnjV69ANJFX9yinxQP8dF1MktPK2C78Rs6e0S+qEdXD2NPXPEfjh4E7a
qfjREqwg5++h+OW2xBMOW2hMQyARDvcWyem7lZJVZRbEGqhhOxDmMdtHCw++RkMJcpRrakAgIlbd
kkDZhXiTZ8DqxlqPawH0hEIawpZqGlsJrS25pLTRz1ThyR+6RB88U9mXg6uSIyVSIqAo+NVWhU92
9FPN9XHLKnL0xhX5PFPCxPDhcgDBX5XDHVjpkS7QKtoPUm5pmcfu1L5Q+3rZBpCMmroM3kSJZdDp
bmpT3yb6T4cd47WLuzW4t1xjfkgAeKG6FM4uUleMtEV3Wd8QlR1ZfQ72sl1rqC6L0Do4IYaiiqig
ApIA2bSPHcYxuPdQw5X6NaM8C8HapXvI2KK5FLWU81yZIW2Oq53tHplruqbExjCdqn3EeK3h6dno
jrpSftTd8ulkHSY1vvToslJ0WUS21LTs5LRLaXjUcd2NzL+E5sQLD202n1B9njALKii+8YUhciTn
CWW1BoNGo7N4h6AqnrlfrHHk6g4luxjDX7DstHWUWLvmT7LUxxc9jUm/aEA7cckQq9k510QBGiH/
RiObuW6DIl/f+rHeAYJlLT7rvUtvIfrGGW6zcpuc/NkgkrNqXBWQr3okmBvz1WHKac6G8qZOTuCO
bWC2qp8M7IGgP8j74fPVMXCk4ue77iUdsOpDABI4d2SDpDuhRtoXSIdhMn9Oeok7MAdyVIEcTe4T
M+ZJpQiZUHK8XanAi0LLaX9iigUeqE698a1i0/+fK/WtG7wq3pUJjDGdDApBEkeK3z1abOsSJ/V1
Pmmo9oWT3a00vdto/Tdp3wyL0FJEH7KEpDzAnkQ1BsnM1wAwNWvEdZJ6U8772tVASDR6q8dd596D
Tdq/0gWGD0igVU9mb5/nV4mum65Th3A7S/afQr2703QnvBHpdop0G1203zAoxORl1lpL4QsBVXjJ
qOxDLz8bpBfgzYgpUbKKW4mtaPQqnIklov4C63s+Gp6o0e9WtT9vgx9j3dsEeqCr3rSeafwqRvOi
4CcbEef3NR1MuMQcsr7nmfOfe96p9j50km0J/ZpiTl++v9CxkP3CwBxm/BY68DMw1fbRY5/SG/1h
T+arLQNLSlQ5uBO2e78ZvhNlVtBj7umeu4acRPWFsH5e6u79AicgA6aLtPaJh2xqc38ZcfmgUk2B
zBRUyxP5Fp1qBmR1hMlahNkRqhADDzxEMl/bub/mcU1aBer2lqMJFWOheLlskYNzBKBgdgHaAW2V
+Ye7qIgAi0dqk/FVAmanlCkm8cNJGcvVp7a5F73/KihZI6oI4ZrLXzQXZABBmKDyOg9OD9uNsQWR
p+kPCB/xoJNtMijWPUQjQBAT0QVp/5Rg6chWSUqbiFdCpwonL/ch8pRyAOjVh0uE4s7Gkrl/rErF
r1/0HmCnrQJkvUGmdVTKAl8NFeYGDA4PJni+x2fZ3rXDbUH80Bk6vc8d7ZvjW/bDxoZQKsV5gkJW
OqJzGopkGX/xYPGYHrMp2G/z+RXOksj3r1S8IkqO1fQsM6IbzfdR1Z/aqW23cF1E0BNgatgJcufC
V4SDYwDl+aAG1i6lf51Qaqfp1wG03dE0wCF86IV2XfL4KvryZlX1TR7d0QmFOHfYLnNklUsK53xB
NvYvfy6fEm6nJyoJXhhZB+GvQzAjEEFB6PfoixaDlEKGEHUjVoz4avYlKAg7Ny5OKm5Kbz6WcXmi
Y2MrgXY7rFvz/91CfnEUCEobwmhsjENKNwWWiyebrldtDdaXvJ2COVeD5DiURWAqPUWeC0ytGw0F
fnD7uuLRHjHv6hO91K8r0IlqrJxDibcbYy3DpOi0gQmliYJoPWO55GV6RdV1nU1xJbtkUb+Xljma
8mPEocAa46+CC6TJVTyUwdzjRyRvaJ86SfOXGjV8ah6cYvvPvvvVZH5Alk5ZmMqngRTAHj6rH6ju
zdRjdnbY4UdR3mJluYzWfFt6xRPEio1cHBZ6rFvLp2+S1UIm1jC9bqZ4xuvflwztm9iwzgpO0i6w
jDXQN5a31OW4TUPWr2Oa4BDFAGDCR7VhrJL1L4gFI9QRAqCmOn01qei52AosEf13QntF9F/bBgfF
V5xBu+TKLelrT3Vprpu6OyVaqZlFak8LRxqHq0D1u/fyiggHxGA7F1F0F52gJpy9qbGRzTJeGqDg
Sr/MxjVVwPk4C0B8UDQo/b/VvusY9uZ5CGcPrg5o0q/wbdSgoBi2XxZktwwfJ+es1PtRPOC+QxBo
pqG1/ldzVVDmrZSfjC+5qiITKA9FS2Ql+FhbERSz+8oI4p4i11LROhK6gTK+K4gOYzvkyLAQ7C05
VuQMpyj8Z9tMoNzvBvLcLUkuRo04okAWTuWonUXjKEIL3kKpe0IQUMYBd1T81q5CS0aHLhE0nPyW
S6XHOJqhEdBvMohsmC5/V5MAKof14w4QqIGQ++1c319BOqIzMSRpHBqdee4S9DbI+cQ0++XJVLKj
uX5WEMzssZbOtZ/xhlPS25jaWYivTiY+7J9uA1Zn9GVqfmGdijRydyeDc9EGPdqNnTE3Jy8UnfLO
BWzOtwY38H90Qo7gmddNAtBJivq0IJZLSTmoCcJ1SDKPDa8J5jIshbi7GxRBV74pCg4KtEu9kT7k
xH2NKsg0ZDBtURoNTkokXrAIi2eY3643/6fSkurfuuETBRZN9KiLrQizVaRvKanX5+XfLIxAMa3A
sIwgodfTcNbjyhtvjX0oqqOYnpsEj1sXrzVHbyY6ZsYjxljiwEpopnVNmMz0/JeC+bKl6kJkBL8S
7VpY99bZropr3bKCQshmOqjNd1V1uBfdcMiJYuWOcVFmwtPRSBTPJ6e5i/Qw9Mdl2K6TaV4b8BRm
1xKZM0ktObLtrp6u21wCXhqXWPw3F5hhDDXMlTbEVPiyEiKhENDCZsnQCKDeu944nstGhj1uJ6jm
JlNJF6JJ71e/OkfFGL21Rxa7Rmb8wX3Dtkti6+6MB0Mn1yblkGCdXjhQp/yZEbKgXlIKoAvNeWZx
8sZ78ex69cmhmWgTo2B6ank0RwDow3psp0v/K3eOttR8nY1s7RWemtU329YfyCDqibHXX2exelBY
nsovnxG6MCKLxc3borvIqsgy1bDj/LI0Mkga28cQcAAEKV4sBI/q+2w5Xqpafk92qov4qwS12ZQp
yrN/6oSKEKfBRmKC6gs79YeeihKDPgXS0NbMPcLGY/50Uio8T1J9KsAXCvU8NkWWW0FcTUp+xZvc
PneRn4EwSgc11S+TIlHhNLc87PmPNxQuE9Dd9N4+t6Vlju5J9smW5GoTM7H8lHAYRP8RZtQimgDk
gaDZHXej53yh5CD6Y/UWnHfpLrHBodqRP118bgt6Om295j9bColJFlqbu7FYz5Ey53nUsVmlx7Ww
z432iHsaasz2YkMcfGVksLBgDoYVrnUBIjqix4Txw8EkR4QLmR61OThMTEen+EwZtsU/Js9eJcmZ
CzMFFG21zt8DnyZco2aZeD2BT91M0hUNKXoo8/7V7MkC2JUxxHRZ9j3e8hPxREcl29NSEm4FqpZR
VNZTzHO7YSC9TwZSG+JoMgdHluxP5cRbYbDCDU/XdbyWjYyrISe4LKE8uE9J75sbLyXNz6l/xKt5
ziYABYeNfMs92wPBcwSO0IrIZ7072cQexhpG7/jG4YCYPxrU+pQiEyMskRSXU08o4v7tEcp87QfM
gYDqjaJdJInk8RBKvblnpri1/d8Y9778FY/fNsqTZnFQyrPUPhQva7Efd+plsRGBKxktzy/tTK9g
mb4XY/6+GR1RRQWJeOubPaN4WMAhrPJZ1+VrgQx/4UuAx0P7tdIGrHLa7W6fnNMuV3v49+VYQIg7
UzThlZlm1sNkfqlH9ZiiUasaikrnn31zqpX+nOYtR551dqmRwcXmEhpUItpth+Y22TXxb+tp/kxY
7A/9ryHPGdCWB+Gf+MhMbskptt6mtHn2W/sQh+4xceeR4nBat71z5lfHwiOAN8c6O3Wc2hPukhrf
IO9TG2NvbPk8UGZhQq9iFMvI31N18FdybSDJP4bY+NDSjJyB01wsn7lJOBdZlfvYB6RXNxHYVegW
K5xLGTou6TgpfqziMyNlA6UnP70ksKch8aED+Gd/QKZD1EZFrGcPiVGoN3seruyqsXnVlnKX87kE
nxpZZPNjlXQdMhuAAwvYemEQJ3HgvA/tjCgBF5QHrU+GszfXNN8xFnaU4wYfpQ8oA/rDL3Sql9im
+o2hQO5WSWe3EWc9of9YuCR60g00VxSrX7JMFKQAubiLOPDwQ1T1d1dALUP3xy1R/vkjlWbUxvBQ
7UdlO+hh8yihxnso5AtJCeeJIg3lUy+tsJlvPMz3pJkuUkEzWnl4nwrCWVI+fre4dXr1WLqLxWzK
nkNGzohSCNv32cqXs9i/CrCJTs9HY11XIEADJ9V+grSUAjGsE9bkspiUFtRtQVaRKH17LHw1Q7sc
H0o6weyNLKkM61g1XqevnhyJ8diSum+TfadKX5h0vzBrjSzc0zaFJE0xz1eBM2NdRATNwDERx0RK
4WYnnpH/0xknhMG0LTEXokV9aSXq3wy3DAF4HDYldETyI29KX7DmTjkpPQ7XVrEGGuf7yupdEBY2
L6ftJ3pberTLyFnh3tDetrvE31yIIYRfSojXIzF4ApwDMhv9iuWiyLcXGfSmvGVVfmVpd9cfboVa
Co37obIKb6aVFa0ixwnLNC9c4MzXvakW3rL9TABlBHNHkaPC048KacdNL3y12IJla0lmU8L8U28c
PxtXHJLbS24tga1ZAXtpHNhoZab8TzWVXmqkOO6pojX1s2ZJdNPtOV/+9AOaopgl/aS6vIAVU5lD
OgLF8zaAAs/f/+PpPJYbV7Yl+kWIgDdTGhiCTqQotXqCUDt4bwtf/xZO3HgDDe49Ti0Rhdq5M1ce
tTalQCOSouMk6BojgztwU5XYV+ebUMXCqZTp49HVjwnHav6pLs+hYvYS8kkagbk11V2qm3s8ZffS
0W4r9wMhfQushCkXSIuitIVMxSJzQdY1kohRKJkwM5ME6/Lsd1B8Vh5/Be8rW/IAEGA7udWCAXCT
hbCAlOy7Jy1H/LAPrcspj4HQg8IHXZCYBUQq0J0n/NpH9mhgezskV7N4xVxH0xkS8HAasj5Qo1sN
gaL5bjOsyzA7Jb76PgAN4jXMdnzAiUDibr/EiCx8rtq9nkvglsTLIRxRlhRRtvo+nwV3DHMaT7We
uTN1JLgoIgYguH76u1T/w8TvGc3s6bgN9JTPJgCLYaapMcY2F4sD+doGL2yjpW5hGce0gFhs4GHj
zwbxOCkCRYHSh7N3URtIyd3OhnmnwbwTKqHEgYxed4+hnQ78NxTu5gp+Mil+S4mi6bzjAf6dF8UO
Nxfp+D8XKbMbOUC21TjVBBbgGjYI3pdaNQ6NUXvAHtxEzK6N75L7OzSNoUivHQSqlI1lXp4zLb+v
zNQmzyXwW/xOqUHqe8hD8u/rNF+5uY44yVPSYdMKTlwurgU30oFfRKNoR/ksq9ndnhAb/QrpebPg
rap5meUrsazt6AtbMnTwRwOWtvPUnfp3XMAmtyTkgcFAWkkKj9yJy/bQNfPSJRV1HLmTzVHQyy4t
TM1uRJNfq2d9N5rxUS3DXas+SR/uxHvL/XQxyrNCsqX+IwGlMF0FJIpRja5OXs+CApf19dEp6A5j
IRDpFIKAl/KxHDLJMheT8p15ZxFpKzQvjtqgmwffxs0+Kig4s4/GSeSb4cddPkre2eYqzjWKPgbO
ivE3w/oKwuuIWypGqLASOpYJq1RSdsAAkPd0EEGZ67pvmck7t3NP/5Hq5Qd3b1D1MF51ESrQZiVw
MevNcopwjQpizEBqHPPUdB/F3DO7W+doNy2vPPEIz1++Bb/yEstpPajuVPAnzUrE6X05BMNqvDEC
AQ0KsOa1qP3Qxxb21vusd/YWP5kVZ6yJKxOf2zHRwV8pNt3hYCw22h2QE3B2eOMdxTlOSul2YmCJ
ghtlX89MrjBnJFgZ3HzHHiB6fB4rtgTN5Bux8Cu+JFquZcplHTK3L6AuqWRc1560Fk2IuW663bTc
rJRSlxVbMx49YJgmntOejRMXhmZLgxC7ggKmHaKt/UXxiwWrIUQ6k7YPjUjdX5l8boJF4j9iTfdq
TlIjeFWz3QFKUItwMa+ikvzi2gntHPd5aIndNAznLGOhlED+KdF76ybURuNksapRTDcDmbTwgzU0
7QzpTcS/tI9+8L+0ogk0LO+AmuvQiS/lMgTROAfJgx3Pnqlm1+CAWpfW12ewPGjsbWR5C7sDg1te
TkKpojeK+8NCv50TDNcKctyqZ0E5QmsrtH1ufVfajzIhqacRWiovzbBeSzO68W8mOKnmtzEaX8Nf
3FKJ/G627SuGKlNCHc9vMNNkuz1nPdqhve6M/EP2O8wA9fJ3hkxbT0hA2T3VqNthYVlDbtFx4/Wd
uJbCvhjY8JyJKqOyOBMOw9GSYyIk0khEDsA2pTK8gzdlbWOpsQqrWz+LB8DA6r5+VwH3pWMU6tkY
tol14grggJ5VhYqljUtYmIoM/2zqazZVfBSTCqal1nMijVsOCnpSnBIJ6D/RBkO6ROBZIorJx/pW
mMpt3U9pEwq1DSsxhVreMLH9hWMzQ6tQI4FxP762wSi111Uz2ZPu2n59W4fhnhlfNTmL0tRC459j
YQpLDpVdPERtgZ8St2GOLmsRyGsoOrpQOeVbA56fjGusOC3AAaalxBGgHzneHIVlHgkebElRAPP7
1MniFE0m0Dy8owlBLNBCZKHz+bNWOl/TXUuRefpw91QE5JlzO5Q/c97P2E4Xa/KHXvGn0drV+BqU
+LDE8rUOElT7kvWOhXIvN4iVGJDW/rdGkmkprHNZFOeXrJ9bswF9kuyLIsjxhnMByminww7N9oQ3
Cr5a+1YI/nAAZtbYHVgeWnjpZ9D3tvinSwVj9OoPUYrYuAQ8zjNXTRvHvKooQZM6QQvCA09AveSn
JgajOuWnqNzFzzgVGxrr2PM5UxjyUuoBDwMP2DSb15iJQdmh2cwltBAMxInHgQnFBnFXHzaDzG4e
ktuW5UXVwCXV7WK6yxbEQxho5UGi7GM9ZSqw2m48laRCTH8yENUtcZDtoE+OX9V339Rnu0XkWygt
QWmoF24xrUx7ZUM0SRnPJnd5FWNfTawhI+OebCeUK3G9XLXqkKGQdvapUNOQWMt2UkPjmXSUVaLF
ag58XAoKIIl6e00knjyEE+UCHOTSrObFSrQLVtZLhzxSLRDiRXTox/rcv5vKfciDiOhVFksPbib6
l56/ZIkZWa8Pk/6l1aWHsxoD2OyXIEnZ2CKbJB77YZDq8EXO8LlDvkGFCmLoAdVPB81t5XZbxdOB
EE8HStepjxnJkw57JOUBY8dlSacTqVvQ10BfjCQdQMvCaG5Wwmk08Rm008ja1ZbiG6yZWzW1t5Rh
Vc0ifkSdaofbCJONfRg3SUhg8bCNYWoQDe9L4406mcKW7H4kjoLrYjGTCGtAM1UbUNY8UjE8YOpY
CPtoDBuOm20r1QZR58eiCDeRBy/nDqZTTmPX015BwYNPQbv2ZczEsZsUf6FzOMpJqOr1D7mUPnPC
5MyTxsrJJd1KXrDCuib6V4RDdzNVAKN3c95s5nAs41B3t5GznjGb34nLHTCgNAbI8Z1DQqW6FoCJ
W24t0kIl0jScE/+7XjFB8ykpOzUw1pthy4jKwJaaBkwOu192of22zWduGOi10Ps3bnFAqfRteMCk
jTtBXqVD8zDN+lbb2dWxtLOcdqCGTj3Auth0wijBf9Sv14EVjuHGbOTVziQArTc/5BSLTFcFrUFZ
YIMgnPgKpL5s7vaxA3fkMbR/Ws4yuefc4AJhuoLx1MEqrZGygc4UYa1cht/qSBKEPoIoOmb57ApN
cm3uyM0xkUiXSLVPX8VZ0hDH/ile3icce8b5E09NWKa7MueUHqDhNPEedOZZ/83u8WwhB2oAj1U+
6aJWLl/mj7yRAsQrCsjsHdRD52UqXE9jXg4DVWViDrJsfrKCOhiT+Bjl9KV8LFzjJ+iFNUemibEO
K2MSipmWOkvGP1ReWI1duzdNh8O3BK0o7+0TtENfhHWcnKvWPNsRwtdJFhUQ0vpoTpiYceKZdNXO
TXlZ4vqCjI4/rbyMKt5ZjyzOvItJlCdBO0W+Nmp+2SAVkL+HXXIQUurPieUhVnjWIQftHPU41c+J
Zwq+UsxUPV1G45sxy8T6qZjisw4Q8JjyWTdAnCT31qjfcHCdOOH7WnMbufPtn6pdh0Dp8hzGDBsw
2Ekc7pmJ/FiZJ03pQkvWw8wuzur6W45s14KJZuNQRy4sZ65fx1THhFtfhJOTyBTIQhi9ezBt7fsA
WU+soH1437SNes2rPRNbGLUKnl0bX3rD/pgg/GYPixyaKjP7XJ2cCOnRmImhm35eVsFgHLLR2U8P
EWzolJq6HXXR3SZljq8rT0uQ+QE46w133+VUM9uthpsZlT8U6ikr1dOEy0/iGsM3PuIES4pzzOpY
ZdvDQgT20/KNjqVDUiMXyeNyOkpoYChUDSZ1mC1GeWPNwWr+IlC9+FsrBwWl2F17Zj57W03Iim/h
4VzRs8nCehrLgoZxPiKN9DzqqvFubPSPKMAEcpna7IZ/18H+3GF9HvYnMBHuoBe4f8jrQ87dxyXQ
rBAj5GVKtStvndtYmncLsHQ8AWntVvK4yqMwwPrr8yl9rlJyk9P4JttYBufhuuYO6Gb82Qb4x8gI
rcO4q2TAjGAmAB6onBAaZZGL4zklHzs4tDHFEr1nmLG/bgO8PgZx9qmsJjdlFvOJZz2NndZmD7uH
Jzxa+26Y3zV9es3/tC5liUKqmS9zpa03p9S1ryimOKbTcBpZtnUmu/ZZvbWZdclIZ9IHVmX4HkYk
g5Vy8GkztR7jLdMFpcga8PxxKdLvxu1HpyhXGMl5094OMr/Hfm/dwq4LeMFqYJlS9d0p1OcYX6p0
a/VwHYh/mfRX5UZB4/UkwaKeiEN2uZ+9SNYe2hFOy8tK+hOXloSlZKprlIx7jmSx0J8wtbJulH/J
80eebYqxc8ohvdoWVo4JSSejUJP/HUnY1GHhjW5uv0lT77ds7gsMGM3LqSBJWfh5ZuKCUFzWh+2g
3WjeyD9n6Z9rTKOJYTGLkN3NNGxFVwdgmKLhvZG0uwHVa6ZUAPBwxq5so//y5qvc5WrlPCblmfvo
0XYqt0XS5FDAUN5hYNF789hQPhNttLXyTWe9u6j8WsYQLYzUnsX1L4XohtTDk2jBVZB5KoU+B3C/
KvooNXZ3JjPjyk8Ey3xt6J4G4qdKjJtUxm/6J16QCJsYlJ9IIeplYIvlbQ+59NTI9Fol5knRZnYM
yWYqPGBV2+VsbjUAShkWCBNe5JLsXnhCNQIt3X+7s09H0j4lo/m0i+QmaV/xungyWpHgujRIQS9W
BgnJl3Bi2KntqURn6mRTI/A/vIr0bbOmdFbvZ/TG+k73XeCI1/46FMJppVviPevFvx7+RqeA4VI0
H3sIVSkOq9hY9wr2guLcsfpd0PA1NHwWlLBUKN4eus6rFhtYaOfW/Lj3gqj1CIU+Sxu3mW/rEOMA
T5F6F37kOlZVO9tYU/zNVB2S9m8RFxOFNOq2KNlJmsxYy9YFVXHBGDGiaObOG5uiM80u54QakE2G
VCoQ2KE104/JSyuA6q+KP7zWRsl24d2eNBWwqMVlOw2cpQ7WoQsaeg22Nit22TOuuhnTjm1tnVY/
+fi5GY+DMZ4tlRSEmV1wW+pZd604gbCvebp6x5+1bfZL/ogtB5WJGzduHQqf9im0ivqPjO6NxgJg
+OKkwxV3+UXmrzOgaQZQlL8pJ5/ErXRg1dYAu6HkYLsQKgg+jIReiVXaYhcSYysjJ0+ju6X5ECoK
KblImXYx6ZuCvuBob53RuZJnRyptx51fKD/L9pYgwGjEanLM+nHyS8UdOjjz2S6tUO2TMEkQOnCN
VAe2uftYy0O16HD3W5fRRh574/j4zxudLRcDrDkieqhaJ2kWh5aNaXseqpJcaH5TDPtmFur9OSV+
0YPVhngPJvyW3jLYeXYJoabvbkQfbpFgNpNCEwMKPynPSJ6sJxtNe85T++L3pHf4cg9d+k8BLxLr
0Rtl7ONEwJToGbHekpDpaJYP+ZcaSY9GtM9Z6Z+19h3p7bmUQgIHGUdCAbi3x9/ZKqdcDKecg2eR
u6vQtIs1Ep9igYJIVWHJbx8me3VD/VHllKlW4JPiT2BwxNlU+U+LB/yPU09HjCqkZe0DtuKDlbwT
c94pQ846Esg//zL6xOLmTcP0Z4NFpfSs52OgHH5bSnPOuKMR0DRsElgxzQ4oC8dksA99/O2iX7dv
Th/jNPTxbRXT96gRa/iWnemRrLc8rfAI0rxhuKZCT/1uOFLtza1z3wrtQI2Lm6D1aLgsE94YFj1p
X3ST2L86jOqW4jn0owynr5WciLpLOwa/n8o/84c6zsDg7Q1qRtWB62zlUxILhXjiujQHuhgCyIU4
gsvAGhlfiXdLKBTmoyI3l+JOBhXQ1xAn9wP3AdqddtCkWXcxn9zUtD4XdXS2GDbIk1+Q6xk3TNDk
mISirH8vyIFRHwNmy/LS5VNaiAsyHRC6x0uMIX4kbD2hcuqCxaBgHzuMeJDYx2whdenkINMCyCFj
kJ5QzAMR4WgdWB4OXIfrfVdPQdOGDtqgrEdkSZghh9fyUyL60Z2B42Xi4tBTh4Urh11DuVpEB681
8Xcy5jg/S9zQSgMT3Gi5PUWkJvD91lLIzzNN26sxf8EVhJv6ZKdNvsyZ8vdlzN97+OIz7EbrM3ul
CF+BOn/o9s+tNIxeOjRTfBnTiEmGHEaHfzbPTmjZgK72ZNIHne8kLNVHIbMxTzfeQaBY90HiWDkL
MDpy9j3F1QnXOR4Nn3aTmeuxvwJZ1kmYjCRMclPfy/FLtVhrELqULGLv5NWgtRH6SktWLeXqWUmO
ywIXxYCnj2YkCXhldFDoWItkGop0Et2Jq4PlVTPVleLES6F8NY9aDM9Ipil6y+6/tRWuf3PXstcV
7DBUE+V8wffAF7hmvzYbDw3vYeL6YYd7kaQt9L8X5MEHyEzCZL2heh2pP+rdvFVXMbIrXjmUvs4X
3wsmwsbffhfwCAyn2Wl9H4Jxodfgajv6ZVNWI5TVRhhhOxen+d1AXNYZv0aVUAfhOMzPmG8n3PS4
GTuif6DmbSkcMbhoxMrAZ7d9CDK3sn5MS350cp92hjElOy+xVojcLjJcWNrQ8e+280u2fieRA1it
9SnDint4ziRWFT6fbel1+FM5dVznI2s6gLT0tNtPU3vQxSZIa6hEW5Zrgceqrn6TvOCddNcpekg6
3vG5FjrS10TotZmveFxIShi3srTvEZfTwi3XnA3wcHHAGoj4X9PJl2VlRnHeGxWsGUBT3jOz9VlG
y+faJZ/TUFBReKhoJuXFxA9ydCnmnCMDV/NlZT8eMxolN1EJpEOY9lodSn8r3WUzB+ijdAUJWEmK
PRwankm3gL66o0TYvueu/202PUYbnPT90ak5UgqDmRb9Mnd4Fzvewhf5qpTCJHTPdKDey744tsUO
3qLu94iEleIWIEMXYfnBJ986KATr4kYVkAS24RrODOKjlDKmp5izBRItCyUpYAUWbOa6FI1yWrQj
rzZ+n9p/VIG8gHzO/w9HBaI4cITuNSm87FEwCUHj7Cmt5mik+3iKQqg9cYuQqkTezDWX5928tJiU
Jgkmmtun3wkv3xVJaEASUlAU2PEYeXazzew6Y3ZUFxIvsR4qiIIOuQ6cH4TFcCoMiXPfPqtL88RM
dbKhIfWy9JYz0GfVa8CYkxofvam7SvKjjn51GK/Wb4t942S8j2Bxcq3kO4CuKHIvniyv5dldoPMO
XkrtolbXyPIz3WEk8YgSSCp96cQKa2qa2nmz12LCsNPJq1l7MCVdHa4kWJPigqcXPi7FXuKpy4s/
gEqNg5WMo5DKUFceFvuosa3e1hUyOhW6aRV7qlWdtRcmXbTAxW8wn/WkIeI/XQtxJYd2LHG2jyFh
0ls0iGvH5KgGcZtCbemRQKFfQIUg3ESuajB4TshVDZSFxEHSygGk3ZJQQmVOsAFfqZR4Al8vpRVc
6/p7W+Ng/x/qvqaqOIpYQj0t3CvtqHI3VO7Giu0KSC5rIOw8ENosd7CFK0OLnthzUfQj4SVYLHyK
NOCNRF4IEEfboqgo3V6mVpQPIkzg50w0MT2AE7+rnXWP8EIsClqW42BkA2fHv29VeAEyjMsj5DfK
8FSvhHa8kNEzgSwjGG7iICTL9cDt5TASJam7UwJnXpmqQwGTod2YDBu2qoR5hPJBa1oLU8+Mx9Mr
oZO9elAwc8jafwa/V3oycIR1p7UELiaxF8GvarCSnRg3CEg1Fa11Cm5dsjcG2ZvFkj2gb/g43Gbf
o6kqXCLtlW0a9vR7k5JNpGNAKwmZxsk1lX83ZbctlIdCviZkvNX1c1t/F518bnZ7Oel9CaOWxD19
gPHmdBW0Fgf9n3Y4ur3rgSMYgs0Vo/Z1+0SuswmKWkBnR1CBbTWDdYu1UOLapc//6go3N+SQRAD1
YaXCE7OUA7kbAkR09RwkzIyTwshpVidZz0J0+gaaNfjfdzFlh22YWjm087L1mPd9h2BabCnBFiXN
ibsYAkmwOWCCQt/5Q+lAs2FitVOj/shJOutMbJUzuUbPbkr9ZbIJnHO3g5ZGRUTksFPhOtnie6YE
x/mPMmbzg3MwUErJc+jwDreOD3kiMBULb8Usb3p+zu4z8zQ81knC1Q3atgS5Hrn7YHzYWJRKA5oV
nXQaSeG4al3NsdwCB0I/hqIsjqixUnPp5/JaUZnHRxLb+nu5kpAcLuBtvYgUH+srVV59h8c+618g
I6G/+YYNAkWLAkHgvENGF+8dfDcSE2yh9gmDJ6nr1rx1Bsp9x2jdDKGGtuRYxXmskekx0gL95+pC
WSAsvCsGCfowvgZmUQioJfZ63L8FtTh50/nmdJ8o9YFC4FsURNXEvPCqYqM28+Vi0WiSUSeK4LmT
iuaD66ZcYcNCL83J5zRkBSbGYhbQq9U9U6G9cVXZS44gkoGLenCZuUe58pKeMRK047LhY9e/o/Wv
Lr5T9DVlvqG7FoPg1YAxF+/P1j1Y955+nufqYrTNQeBDoqCNwpL6rjZ+guijt9EdxqtGZhvZ8mR/
5nzuGyjmhv6ubLMW+2xiIJyVVEjQdABhnWdzt/8meC2CeP7BhclaUyJHT5JjO/6Q+HpbaC4tZ5xA
9iaOc2JoBmaqwu2iVKoZZSBCh5rvaZzzc4vYxohQox8ctb8g8KH+p8udcUWlSQnT3UQZ7Hklglkz
QJcwe5MFywZbyYSEL5SnJagnClJOMxa/Fnw0T/aW2VwUHL/YvgeKrZnAN/KAVpNZ4sp6LrFt12IO
u4iiJ5MFT7vT6diZ6NhZ2bhEb/x1ZRQY3/+NVK6OeuXWMa72vUmdsQHP3qBhTSrfCUG9MvGOGmhj
VMpJV0kgxKm+M6/Euc8Gjq5E/QH//I0cYAeGmKSnUpbhf12R+ZAGQt0r3V22HzIZFrDBfgkqAcY+
HjtbCSqSU9hFNrrBob9HrAtz/vh2lWAgYrXSomdRwGjhH0PgX7B39YLrGrNum58FXaX5LBNtTK9Y
mI99+TYRUtVSopFU+VL5Q28GT8hN73nLiW9dI9SWY5C29aBnpp4Ilcu7WpsO/AqEmVMKAVQr2gBI
Aw/jrxif2bK53zRKZHSmfi/Ncjayo19X7X8nk/KXvKpBRJYstfmf/4dyX5za/XVmCk2pV0valtUf
trbyLcOTtVQkmqzTUow0sTYHQ1fPeY6dJQNF2cmB0/YndYnDjGlCDTtPo+aUgWrQiiAyuz2bkygq
fFavEAUjv5m7YAPd8lo1bqPFKDmgPfzUVJIrUkefjuktKSb+16qk53gmZKuJS5yxljqmyERjmh0N
RhZkrxW4dJelYLwrv/NUkidKVfkCKaT46CscY/1yzVqAKTtyPweb16+E2LpsYit4UxEB8Bw9RWsQ
uApXnyFlESfKuNC8NiaBzMHUOmVo8V/BuGtgtNrDst5lUBYLP+uwy/7WqTE3+I1PoxTiLkOoxU3p
rzHF2IV2X3Xnxrv8FlM3AksR3uxDOuXk+NkuhtV0nnF3x5SAz15NvBhJimI++ygBoCNrZmJsrng9
WS3JF395AaN2u8TEtF9who9+2+WoofqOfL8/EJ5QpSbAKoKmBPXauWiCgMHeKfo3bbTf5OiQieYm
JusCeIgcTb91+4jp/19WKi+rJXnGyu+1/G2NFdu9sDRfg8Inbdz6fhQ6RZsf0nqKsIvNhl8P+wJb
sMSHxqbuoKHFz+gxAHQgidjJN8wXbFc7CK6x/LdX4tCiVxBe3fhTohyN3q3MnDzLOc+ASqGlYo/o
ZJ8SHvKmx1haSUaQn0Fl6lVkuO6oQrqomEUSuXHn2CIo1nPhgfd2nNG/JcwaGztRwmREqtXeSmk4
ZOhy8REwts/OIJvXhBaBNcFjvuSXvDn0iA8too3edbfSyG5ddh/l9ThoBtcTN9pcQs1Nx92FTIzx
M1tpAIHJVaWnVENGorJa5zJfc4nvDUrkZ/2IYy4f2RNgg5Nk44c0ZV9llnwZGOxJkzjt+imW7mOD
6ZR/lqi/dkXDyJMeKOjJ5kfKKRLppD7uOU8wJoeDPn5ucIYhOle0DJDhMskwWQaE9mCLE0wa52jj
+BMYCaPUgpH0/kBZwJoCrT7RabqY4Gam3J8xJUhZ5Wclo5OJrxi8Uz165VbXTuqKxKFnDYWX1xI7
N3zP7B+1L8ueb8rcXdGPC2Qs/DRcFemfiVZnV+vLTmZqn3GtIVEea0y3Jeml3lFwfQ4HArQsgsPe
DPryZ8eNVpxHTX/MXfc2DOKm9TDSUeRkcvN4JRJeC6eKHtYlpawYV0zdtW9LHD04BvPiSH0J2zdo
U+zGVIycOGBnnOxJ3D7GYECwFlhP7e3VvRxbUMW5qNksUxizLj7JB966EvuSDARUxXk1dd/Tgh7B
uc1OkcXMFuDQVxuHY+/bo+H1cAIqtwMLyu7VnjoqH8yjvCR4Em9VX/EJpy11yPc1VUJUqWn0dqtU
+9JoCzApG/YOtqce8i/V0bP8bIy3jBkpJwEJMnbBpjwwuLX8vBqu2Aab4DLZbz+yFPq8BuQJnzLd
B/iJ7liYzGzyuj7xYko5Uk76PP4ASZxxeeviE8XU3cr2oFng5iz3fuD7m85aBi0Du9V0zb9sXJ3Z
LsG7oXD1NaGvUKnhytxBFFzNoKINXNBCesfC4NP6R5+J+WfhmlOrIzVk6nO2swfn1nFyZFZPLfcM
wZwhcwGOHfDWlM1QAE7Q2LM5D4itai/qww7dCejx0YZ5UCI6orzKAx5eY/HII3ljwfG4ecXdrb1w
edXMSRpnB5PWbruwtW1F6SSsWwgqUgp1jqYLWxAeZxyp37Y3Ypy5egnJVz6kAxzuzRbFSrVrCUL9
Ksg4Sj2NLVi1ogESEc+pbe1ijiz6V+4tiwDFoMOYD/CAZnVpLuhpPCH3ZsZlIoVSKpMxwEedfQzp
TBq7vheKflOn6qYNB6sGu462zV2HU/GT3zwFCTzp8VbNduEttS+q7xjvR8LisAPftkKxSysuXdUb
Zjtyw7eFgy9JwP8gxyFlGNXOLoZAURUkxi+VvClSwo+Yql3WdR13rxiOmczkip1FBhdU2xfRsMiB
KcHripO6pUM0XTEJYmlnLPRAGbIACOuO+2lThFvoDXiBwfs4N4J8y0NKHzXcFL1r74u5L9btBJl8
4mNYkUH456qvaDJ4htXvBTbImVdMwN2dmdOg8id7Tk38KHXnjp/cSXN6U7AiY+MY0TAFazxYYuhU
pE4p5KajxYby8phw2mn4axtOOkcug2TFlEeYcaJ8rHX3JGjBFAcV19eWJISacO4rzXMrpTT0p41P
fiZ9WalXUvDDo6EhN7kCcI0nRBRiNxVO4cTUvEIlPAsuFI8qWcoOF9roqznEqPUnL3KebtknwqPZ
D6cSD0NOHpj83vI/WXkirQtWF3zKaxyhiVrghERLE2NK4qc7TvivaMC2uFRzj9sh6/kpHrB1JlSH
12guX9o3qTSlPE1w9/4KfQ/1I5ghXtqGfuRqo6op1GPl4qwEfv+UiGzLPVsm7pJ1YBrf8g4HAnYK
+1b9jPreZfzrEA2n/XX8g+/g1Kko1K0TUJoTQgmb4CKADyeiQkVJ+5zadacVv9MUDjBGJt3BAIyR
SVCXuqR/R5K9PUic/GrFTxxbLIx3HPWUs6ZfdNXr9EvvdCyHIL9JdtIkrfxOspSuJHrbcMSDh9u6
PST2cg5hHC4WGNzZZw5b2k5uCaQQMSijd0eSfLuhVbLes17e3jF7ufxBgX2yIZB6PsU20oB+NKRH
5c1hfLNimjLS/BmTdiOF3O1VEmAODhYmL0fnk4WHWKNvNqUoClDSSfsorAEoh+xSoLM1eer9JSlZ
pIbaMfPRRsnPJpTVJY0ny/QzQcoyeZacnE37K61wHJpEMfOeP0K9y9WZM7OnQLC9F/lzKP4pK6/a
hHiMzHylTUBxsitbZ5iwQqYgHFtqA15FJdCGU6BgY3Q0Sf2KUQ6L6zIn0OutmwRTb1mtq6nTukGB
+mTpO0MMZ8eEZBU2IEx7+kZnXuwrXFI6YIWx0wsb1SrfGTTRaOK2nji8PzH46H8k/CL7tRYg7o4W
Fzi8q8aA5CseBNkENCICdrW67HrxmcHOs9B6SzTnCMqXFgdOZlEWh9DiVH7OzZVyYzw9ksbx+dYT
MNA0aUdmRh58/J74YuFvI7Fsy9fPtqTBxIEs/HAQLMs/Dl5C0SW3lmSvgVg/N6SCrivLCCKJJlJS
iYPB4VLtfLSIfCT8EQ00fG3lvkFGaoEZbqtYBoG6H+GBVhAhl0NUWYeEunpl7I8mDttR2HTegkYy
Boqvm51VCZfyIVejO0nDa7jmFCCtDCOXpP12UCkgnx8W4zkK7nnNOV7/NMNPYKA2PwDOucJ4yp/t
dNUn+6qrkNHq6Zbkyw0n2i7N9022adTlPZN4/8+7gj29nBo7AsN7OpDHCQJ75mYMRALQlOZ8rvoI
1X/v1B+TWPZ4v8aqecZ4GpxYvIRcfgw06yhaWBgSMgrdQnujM8JxkvEuH2vQ5Gujk3AFL47CbkGN
lChwAo418R2nX3hstfZv/iWdmM63QLiFkzoJF51tMevMBdo4JV4umCl3+3nLuFON73mrLIlvtD24
BaCCMVLcZGPHDpB0uBTGjuWr2ddW9H1xqI3DjXscYM63AFOqk0QFycyInak/S1bksrISa1keJqVs
+8X5UofbDGdAsjHWvoZfCe/V4TB9or9ORKZToKeEiUGeDDcl2g8t26b8YOnqSQWg2vAPyaYdkF+Q
wI/Hf6Q95cbq0zBOa1GdV/PNXgAndPOFcMhVKETEaaSy3bjsvXwhkAtROsXGxQK3n7E9Z8zV2U8b
V2msQlWFny0vgFhZDw4D8u7BMRsUvodwz1L9x7S3tLwnL888OertW9KDdthPxYzav4BoWTydLxjB
bGgoBXYx748Pnuq+e3MaPum/ihZ3NIHYht9XtHA35lqv1P2O7hr8pixHxjNOTr8lbLktTOpSxuZf
+QrrkqknCcE0t/Ke6xEfwG9gVB0nxH4WWpQonDslGN8he1vrUYXmNqMs66DeFpQka8azkV+mXaTT
DD35O1fRRwIq/xjwZPZbD83A+mjrh3IYDwBWoL+6pK0XRtPoDEr1Is3lSXLuwhrvU+G8ZWN+1GMQ
Veib2J7oiQeH0hZ4+zHiLfD5FF+HupYQedQMIqaOZ3HCtKBD8Cpf45XKHjO5mj+g2Hj6rOyKqNlx
DQKaBGSLWV5i9w8qVKZOrWQIoIgHqA0PWyCTkSZTt06Dn3eyV/+3mfw/ms6sqXFszaK/SBGadfRq
Wbbl2YCN4UUBJGieZ/36Xqrujihu3KqoykyMdM437L02hIAswDTbbShgWGLyC3xrSOoVjjguO70i
cloUnshuFSgo4b8pgQdsT5WZb5R4QhUSJo9iAnhlmucKUpN6Wpj2eYGmAy8Ky+ZbPn6YxsXviJsM
A/xThadBElD13pvACPjy5FXLV7GzIn8T8GxWbxNekAK7B82tVRxR+Nbpo/zsf80a2nhGJ+co+XeV
mlc5626gz4GCNcV8JXQAJy2ImszhgDPcsPZBlv1Y9Itg59FsEToRtDy0K3gXj0m8aF/ddbEY5GlP
RMg7EyoaI9stKQwSFaZJhh2XGNWUyLF8RKGC4I4D7NMkEBxj777HHdTPOzlvD2OlHPAvaXg+E7zx
box2pbrL0SZPrmw9B+OC74MsJDJMzE3BI1I3vwGZlHQkmrJn2+8buxw5dIzaJ9llKSbmufbyLNhb
+XcjYd/IIh4TJIVFe6htMpCZHuQ7P6vhmtIaYQJTig4799omJc1B9D/qS4ABC/teQN530xNS2IOf
PsffuWmYMOgokk8Ifob8OU/gocvcqe/yO1Vdw1SoaOpVRRiO3JmE4cKZVt1XW+9IWlQPIMtXs0SI
JrByAjG1Da8lwQ+H0H4NYAdlApN388yod1Z9ZMNbQJARpUBP8p2u/RVa8dRpb7v4rQ7197QL3gHM
1yy+hP4YcSQsiLJFTZthvDLCpwKdSQPJk7OvxpLtwwn672/R8SW2x+IEgm+clTe/qa+GPrJ9AmaY
1Cxr45OhGGjvhj25pPvhFYh4o6CpWE89woGU3mvmY6+PfJqp4tWkRuhIC0JO+GV9ly6AEbpAdDwO
4PKaLpCsALvY+lqwUwxtl3ajp+P38Bvm3xKWOT5+eHHquwCKW1DrJRq+vlgDO85EgK8+ML1pMR8G
q+BiDqOrNkxGy4wFdXeKE+lQ9/peFurezqZ9LxX7Gfktm3ANjwh2StP4JHOPmye2gIuZZCBgCphQ
d1nGFqD8oiEMRX8M0g5K6aoX4cEYrX1RC7ckKb7n9Q4+CgQlYcxCYBPjFLf89KKM9Fepfk14kzrW
61YjbvhWNZ0BIOrVRlmka9jFmjc96F5tGjvYNnSbxjnrCZCIWR5EOZ9ocqSptnSk4miIFt4JiMUc
kNhw6Zl0Uq+WFnLSI+ZiLyRISAdTkwfZcVBeDOkhGEZJJHshXmdabSK6qZwp1HYm3QZTV3mxg2jF
pR6HZYkCjdE4+v63zHpNmQwCNTC3Cn8HkAweY5Or2wVTkToLzGgVWisSoqnNOcpLJfNyzgUbKl0N
lJVaBSca/0pz7iT91CMuKYBMERHpCmArCqTVThDWI2/TF1VHVWp/l0ZM+BMnIxQFYAWbrvyQmTcN
KNcRzQKDB4WYuimALOLSwT5gJupjdywGTu3okiB+H6ufvA6v7CaSjq0cgkYmK9lnNMQn0dEV/SgF
hBr0Xy1lAXyQBDkke7UVPqZnpxOdYyCG4fLoA8YIgwDAeiMSyQwfE3dVjx4KXgoDVwthQEyfT6Kt
grpXfBHCvsJKsbbvk72/UkF5SRBRvZl7VRoO0ifzwUPShzw/sSM3LC8XoWnlzpni9j7JbdRRVHq1
xrFePmCwdDTIm7meTwqwGjHGZ9GDhBKgO6jD9eFo84Vn4qiFAVwYYkK4dVOZO5NMnhT+d1BtebwL
H5mwjbEc91aqMyVmoAbaj3MwUhKnOVpz/RpA1awyh4bhKgPzpUgDgK0G9bnPwEKYvzH5F/9g2doA
tM9LDTxSu9Xc+SHWxpGcGN9UHAiEkFPWve2YLFe10joWlDe9IaO/ckLsuUSRNIB8IiCuIzMxiq9t
7PMe1f9mJKqLd34JOuSkOaM8exsICqfb5JqoNiEuSmTGou1OTZEeBWQwgjqcku5Ip61Y4tH727Jh
X+LfKlZty4Zdq9hqABkLKAZlg8Oboh01gY9LxJd5DHI4ETl6wtrYytBq4BVF5p8KpAhgAPw1yP18
F/gJObwYQU0D4D1MGURrYY1FehBz89JVZumrXf9EdOQjvgZJ0D/E4Zs+EF7+ZxovFkt0aq3Bh5VQ
N4Q95wdFcmfrOVtAlmvJmwHraPxu2GFJ5cLgKHrjiLEawo+1x5Y/4Z8YvhlsqaDZxhzfGly2fGKl
qeyakuuN0cg0hu5E0EfG21gAKLOavQ2GpJ0/I/8ryLRnyCTWTl/TDHomCjSsasXdyPC8idhRn6H/
GkgsSqr4CnDiqofzdQi1a/ml4gcQWXeyB2x4aekwIMVkca7+E7K35e88JYythWf5srdgkYpGAjEh
7xqSENNEZ3T/tycIsORCbjUKDbg3o/8e9N2ObRQmJJa/mbQb1novXVCUxNe8sB1qmxbtU1Sv9I6t
AyUpwnQrmvcNZlziUvdVzQS6NbyCHMImj8hxjStAfPLiTA+dJYd5ef46A4m/Pe3LSuxhycja3sD9
E4CR0fkqFaR/E8qZceStWJmFtEO4Yql7XSSXlE06BIBziZM54aeRCpg37M8H5Wzptwr/CyzwNAIV
S2z3GMdeQSh4/znZKLjJIEUQVt4K7fs+1iQGJ8GrwU0yyY4PIlpTW7SmcC/AX3dMCAQJFy3GPdud
3sgvzLBPaZqbj40bMtpvGO0bjPZHFeF5em5Kbd2yDmb/M7UXBlsOkS8gmnHsyCzTZ5bpCUv/Wl3T
wPmo22qTnZXdHXrUbQhIp+gaZNNVkZ9hwfh3JpLWspA9TAdaModejaEgErV5RoJDSpfcJ0s9Z5S9
R4I5vuQfjUVtEKKDbpjVlr5ri3WJMh/ILalF/Vqj1TJApo2QTuhsE7qtZSBJoJmK9JHNracAP5Hk
DE8WYR/8/5Q5jzlNDhO0pC53k3Ku0XiErJd8ACxwwMLQXuZj1YwVC2msBnovSSqauuhiUWTW+b/e
R0rQqdu+jIjmaGkmMddp9q5uYwQJpVcdI4EFoPitHyHRphNusmi+BgQiQ3uayVKtyAowJtSTRFXy
rJeYM2KMQ2xN+/rRAGngjxAjuq2yz+HIjA3Pi0luCPTtOlUvyQJCulSY/9uJUnbTSubO2vZ2j04Z
6RHP1cQFN4GKZWKGtqt0IJusCIMQZLJzEGZoe7BvQWP6DQrKyB3sBaTlw1tKVGcfWJQIxF8wQO6H
YYsfFhBjU1WofD8HuXcXXfWA/YzZ2DAPh4is3vYUCuPUVd2RGn4snFh6jGAG1YT41Gof6NRYyUWK
Q0g/LefrUgAGXhGpW+b9qA8Bnc+MSAWptaW61t9R9YTMlONoE1gpkIPLKNskEBPydurYk0Y+1a+C
TnECAAixbyL+ZMKZghyBDbAgH5ZpRvWoPLsoPTOJPIVq0iT2QGecKofrWt0uLlTFpn6LTgXIYc7F
Y5hkazO9LyceSlmM6g3BfgRhEfAEaOQlG9E7Nf9SkqirBGkb3RXjxjnTt1GBvK1bFbwRMxIKbGg1
PEODUUuA6CBg1yoxBiVAKM5NryWOux0/kEqs9B4eGJGKg9vXEjuh+lfRurW00MZyx27+MZNpp/ho
aWLf1j5awpvVNayD6SkvRYJSkL2IPnPtlOSVK0wulsQaOaClwJ/QkosSjWsFJv5AYoSJ9Z34CuBT
sopOjtVBYFakNpGQUF+GwncS5FEGghMY8Kq9y5i5DgGqw/KlpdWb2MowaAaD5PdsHPNsq0CMWvRn
aoA8Fl9Nxwpo4pNjoAWKhEe1MeS9jswBsuRj5B+lIdU1O5EyxRtffs+fHSvIlvG+cqkJXBhrltoY
IKGC+PNFSLjl4umC/QTfbZiH24wsj1q7sSXnmJGddMoQ0Zc7ZmMQ70jsRi7Mrmuj+edYQHPleoBr
RZ2GoaxxMuy7wEoBLB/AWx9i4FPbFi9SB06uOsws45ffc3lz9D+RDZdMKS6itc8FtUhCAUkArYXh
lkHFwCKjqNXNyP0nuJfEigRfpkGCNcO9btOrQUscDA1ITPU8S69SjT6XqBE+JTP4Xj6PuaJsnV+x
yJPzuNdQFY+awg/DWGvBpSLJHPOzjnVtyJML1W0bvNMCqITS5OFquVXyWVrVlJ9TLXbljE2J+eZa
giQbRZEXRiwXPlVF3ySIJqWb0oVXQR6d0WsuGR7vmmo9Ft2j1r3E0OtJNjn7SbpOyYA2GLXHkuYR
gOMBLoaLuk6Sly9KgC8OTNpPZKmS8gkHbNBzx+DDFBv5rVDOcKbnwkKLTkIU4IJQdsumXkh8nTXu
bfwf0nQie8IxoU5PXJwSs/ycD4FJxBZ3UdGvO4RALP02Ep1gp9GLQc0BU1wM44q8jJBaxvdk/PgF
V9VFP7IpGreIoSdEW08VlkgD1mujy2uLzbjg8hqsC4cfyVIdDIfuFT74IsyqQtxf0SssTca1xMRg
EFAo5vgis8D6EuqVoUXdIfHM1hN5SOjKGtbdcf5QSa1h3hz3zhKEoYVgAkpH2J85f2fDtId+weZV
Ds8dhksdnAu/ofVn4dcZkKbwGt4krlWTtFgerSZ2CGXp85+4uer6d0cx31fMA0tCcxFM9jc0UY5s
kH5OqjSyOeabq4bNG6xUTBUC7jAsv6EUWC9eNF9muktDpJxB3SsoGgRnFVAUntbSeNPptnTgQCbH
IQNPgwWnfBQELjMVy6x/Jk7WDqAfEiW8gOPMiKhgrUUGc31itM/qqXfl50z+zAw2NNhS+ThV8QFp
px1Z52u8ETOkAhoDIFeZn51m/9o88964aGJwB53TVGVfApgLXyHtt/UmVbUTYlK1vktgDl18nOVs
r2BayKzvekaAAX2xpZRFFUrsDgdq8ZQiBJa0K3CCC4C7gxbifpnPU+11qGIEy0mbNfXyc5TuAWIA
LE/rICs4FvApYHtJQJU5NvXx0NkIfaxbov0Cj3VnNd/J4t522jEcs2OgPRbjQDCpW3v2UogjEa75
hMrtc8KhbWvl3gxfIo1imKOxk1occwD9WlZQCLL9tNjANmKMRhtG9lNmvMQFAzrWNgAUoObwrSyM
RydUpzd7zi5srK+BqqzVxeCjKIiIAwcXc0hxwxmIQh1w6LLbrw6kL66mgU5TMo+MJyuQMxphPrlF
MJ4le8YAnFylFyw/coug+57fEtFbAEcGsec+N4M9cR4lDto4wdaNQka0OVYr8yQ4UGU7f+sBh+Fk
DrGW5+y1VesnDnETZZz4GJevDf2QhRs4IL8HQqCGpE22PSW1djV8iqFZCDVeyjwuI7PT7/Fjw4j3
07fQQoBfKYvXfZcMxlbDgE/hEqUdV/xWCVkw5gbMcQuuwOyEpAek7d2ckXIEIRbaklXKiuSyo6or
R+lGj2rkxr5Fk6Gi/RcacMxZO+I7O5YI6ABKNpa213LkO/e+oniz2L58aSCBsuZEdwoIDKfVVinO
w6bledNp+MbAM2IqtQZfSoFOUHJ5wF+zcHodAn8f0W1EMZtzImgaAeov2JYz1o55T/jd3uJDI/2J
sCYU2f58rWZmjjy4E6xV0j8zVyZv5BLQ0Q7ydS5xKJv4IIbExd2DImpHlifyhf4xup2RPUpTJeLB
eBtJjSr7+Cjm966UkCUXXCNkVBBsQ+5BCpLfcmIzObVlcFNictGiXDnL1PODRWQfGtEa11uhrHCL
O+O9G1Ns/MFnOfMT4W2q1WnT2HeLZ1Y2YaZkiOsM11LrjTVU7BbvY8K2ydjkxA9ns8UgZNyUdgLI
Zsuozk0xqnSmdglTdYUQmcntOqktQEaIDiaCFgC3d8Tk/PR+tpFZ3BT2JUvVTYRPvx7KNRBKbHD+
tB90cw+TqtByTx5apMkdIxvsQSpHKYJeI973IZcgxTmDjn89TiXWBwwmyafBMIxtZxixSYRHCiMp
GG8saQkJQ0nIDS5vukxyX9IImUzgdjxMORtIPan3wg8OHHFZ5nXIijpe0x7E1ZAyJ7mwU8Ky0exL
v983wCGslnyy8C0v5ddEK9aCXxL0F4N6VFIKOVcIGPQl+4k0QxYK1niKaNbs3IX1YeMzXAp3ou88
Jejdrrktm+uOxpT7nnAuFiiw8exvetk1zbrXQwKwIAGUiYX4n/fwZPOKtl/+04rii652mAFZBVOp
p41Mf848lQI9Q1LXTwSZ1+eIqm02AW6hSM6BXrd5se1whmbQaNr4F3Zwhgqj/sT31oglGQo9tkKV
6LaKvhDhWEQzFmuqqz9SfmPfyMpj1PduYWqsbH13+RLi5he7xUuEMa8e3EaQiBjysotz0I4rEww0
YAqnYbBkm7gxEue1iXW3ostDNMmuG2TGPurmu4KIEWPMSKCc0O4RQauNSmdFWElmDyA6n3n+XQKs
DFL2gvKPZnCX5d8DsbnygOm26D/DOIUie5nninEZKaf00KwRd/Lyy5iXqWJFj8cH9Xc4/chLolN2
08qNrE640miem+WKkZx5JpKKcMLcWolvBdFjY50UNODzuAIicYlK85oT2iKQa0sYDulsEGtRN5hn
q/oq+Y8jRqzpIxhaksiYTDGzDXFUzOPHorEdgiPCB7hFb43hlYuBQLxKzUszimOkmmjNWvc/dPyc
7e3GPEVJtNcveQFHO9p1Gm5/f2aHbO6UvVp7DXqKDl7wOK0gYHvkUeJjqfdyLjxtr4Zfbb3Rbrau
bQc8NQP/NWkAK7UxVvKzrRnvdjst0ncG1vt4QPGjbf9/cB9gipr4AmS+U/tqHWof2CNqDwHf2Sp+
zQ7PFK1o8G430yOa5ftkDG81sSQLt5g4NL3e2fizdXx25aMnsVNfMmKVbZnUz16WVp19N1XtgMpL
mWGBiAPq+cMyCBu1ty6pyT1fJ6N8ECFGx9brQZgt9bqPsRiYi2EjbwwOfkRuYRneRI+Eh8FrzZN8
lqgHJdHB12WBYY1rk3EqAlhNYmBCsHyiYmdAoT3GW2ObUqeYq8SiK6U8aYV6En187vFFkW56Bncl
FwgLlK1OUwB6ouTE3oWGto2raFdiUApYDnGNOnPzYkmEmlt0UNq/KRwPrfo2hxggsuLYK8NRN5Rj
TAUKN9HJgT5pKVhNV8tAB+t/nKWLeoCYr8j8IVOKSHAYJttExv6NF63ji6UB6tvRZfCs4KvQuxxn
crBVBEavY0tGE9qGQOF145qaGGyei39J/5zDG+Na3L66T6Auox7UeBiMOpbVYkP2HzeF/0QlkzyR
1gWVN2c7A5o8ZMGlerxQnNUt8YoEulVRiMaz3fQnJrubBohI10BfHOZtgtpw4HGG/wpFxpi+FGJv
bJ00Vqf7J/qngVEZxTuD8F0fKbuWlKFwpMTWmS1W0QOzy1vAOgbHmjq/dhQ/bmtQlb/lgP6axdBE
w9A+9Oes3pgOJPhHy9a+ySWtXtbfzFi6Mg/J9TdNOfl8IhPlCBrNTQn5A5KVAqZOYkpSWByefDhD
c1h89KQnyi1lAikOMYdD6NYLyaHqedZIyqUXmIvMvdNMuyMMBGbBnQGrGqcU1qGAw6IcOOx48zuU
Ed30x7GXylSQ0+/IE40o7xODO14g/CyHQflht0iUHz6PoPM0m41ykl0IUkECMhOnAYRIpqugosfk
Qw6zprR3yrRzGTyjqnmro+G1erNYgIjAOPETNbHONGTNWuxaYpkBmcCKW1BIgfWzGUiX+iLz6M9L
nF8L+YfvnP2vJS3DwmFvoiwvoHhla5vUnaZ4dmxoOvOiMWMAEHupieMcEFa8Lr6e6I8bektlIgzy
1znQLCiZfKNqFKAy/g0IXETHzbHxrhteoE0r3AQVbn3RvmrpOcfmzLUy6916OTs56HFF3NXko16s
SmQyyTQwskyxkLJ4WWngqvAsCEyLxnTzVRf/YaU6FggDqP21m4xXv0TSsGJDULt2iboD46jGRmBq
hddObEkDdlLpfcA/H5JFocennPDis8rfpw2JOckh+HBmWJBxSIITRMLMevHJy5EQT9DVCP49cHqk
DFO2IsdhyVvgHJRBrKo16xym2cvaXTAmk0qQkxDdmHYREdo0aytbjx2yibVd/mrWoeieDCU9P3S7
YsFP8txLpKN4NnBnnr1GP8otsg9iJVw+bSf1XzN1/cGtOulsE/Zj9VimcVgaZTSGDszuyb7rz7Sy
7khbuwKFaZLeFnMzkIhOuZIaRm45IrDlMadHy5pb3r+0BL8z5pJ39l+8yFWgJYQ5Y3h0dfpk3ap6
BioLRYKOj6P6ABEpAtMB/Ky3KhdNPIVbZwKC5E1KPormZE4HJTAh5CNKQwlqrsA4kBLznTJyHRHw
MBC7I6tA0n8WG9It+F8YmEl7arJ7r23FpvqomSInT59QygohrakxzHWqbiEFVocIC3YiX7XSOBQM
vZdy0pfMQ8/V0OjafzTJ3J7WLjsbJs9L414/8PreZ5ef8A//cOmt7S0CCqqhHFweuWgU/H0oOaQX
ErWH713w+ciGSloZyXDMaUkRh7rgpues4srCTZ5bB3uL8YACVEECMZe/UZPuC8b6NkGEAwUzmjQb
sQEpFf53qXz21Gxpf2SqlXwk+D71/DOi4WThkSNVePgNMJWNDaGjnpzShpspbFeuKxiHgCNXUmti
Mv8CieWZNeQMG5e9/6oGXxENI36Tdq0Q8iDGyxy011QENzscb+E5bwR4pzNbzctAQHW2L0MIi/JV
ncDY67+2EexJ6YZ/z8BCx00P5ZqLhj0cG/AjMhpnQDaUYJg13TY6hTkwqXT1dW+bB6j31Pgg+C+n
Y/vKkJhJ+kzqYnzsiDaW0kPDYxKi3WkW7Q4G8xTeykS/JHjY//eqMqjBW9Dm0xqcw43WeiRhuj1c
SSsGTbMY9jm/7JYgZSqfSfOqtN43pr3XDaKXBaO2cgYyvOHyZn86LNyBoiJXzoMkRnlSoytIGwoh
1EwducO6dWUBzI5xmwptQySbbz3kdnKZNNax6UyGtY5qY42wlmzYleox/HNzcqaCMHb4i8ZECjKv
nBt3Ln5CJSU7LzlG9qVJxclUlbMdd5exty8syCc8BGOgXLPAumaRdpUxQRRrX74qSrEdSGXMuH/E
/5HBEshg0lBuMtaPqMote9rO0ckyGrLkX+HBSJzyVhO8+9xeYop4cc5nXmMmPMyCIPmi2tasc50P
p8XoNDLDSdjTpBZrDUZGE2NjNBnkcpp0y3gkCDFcRsj8iAsL3m5IEhihsBFP5ii9Vks3l7AE7E/G
cJdJFLLvPZewYhHohYM6EdaiUeyLv6zRnnJvvi/bhBEb2n+/SLnC+H2DlKkjWKqb75LSiYnDiTRA
kzPQmTaWJR0G3PmxX+LU6Y9z3R7TzN6q0Utax5j2l8KHiX1fry1rXZQK0qgvk9GGCbsX7RVxSPFX
Ss6UHAcndY7ZeDjYjQ/tYwxY1zKrGOdyrdHMm3CfMrhPcCcOywC5s/7lWkayNJzH1QCogiykQ4er
lbEh6H2Z3CNVD9fGvUHDHB8YddLC8aces1Mh2nOyljKTiIuKYFnYFnXjasi0g344pLN+qJGeT0yR
zQPid3IrAyDVuV2tWe105J7YH3bUOXFRHFRfexi1cudpDmr/0gB5Plfv0lH5yHs3lGHEISVLCe+R
eDKb8DIXjgmctHS6Dl2HGT31iOO2v8aJ4fLSQMk1n8GaJWhwsSHEQGTGEqINTjYdVfWnCOSDhIiF
nUvKnLIbr7KP6s7f+GjQpeoliJC5W0x9XqxoFw/HbKJoXEKzYhybjVOI/MCEpW1+Q5zEoc5eor6Q
p5QXHAMEyLYSrnPysWblJvLPirmexvfg4BtPNCJOcq5beKLojrkEwvw91ra7VizyoFXtC7YqZ3OG
cOuDzyU+VaLYUtNjhWuCQZa0gC74jkVNYgJCdNYSQ8DEnQnrtZbOkGC+iLgrsYhPWK0N/c0kT9X/
Rt1F75zwYHdZ6Zj6I+BaavU3oIXypy52LQd+mdIGeXX9SDTGXBrNdCA5rfY2M+RCow3tf0lf2M9E
6JDSu88Fh/jMnsP/buwlWKZbRSxEMBGjuVVGZFDXaInQ1fB48uBUrHl5DScP/RQQWN7xRGM135E8
xqCIpFrK5KzQacSREhFWLRFRmGOaztYZFWISfIrCvJrfDVeamaMoL+30YkzpdonUY8Z2serhOmGx
GATqjxXook9oq2v10HIkhG5Tdtc4DkBCbXz+aoMD8/AO9Q66/tGiRn3MNXDLDKUEixfbZ8GAcZTP
vLQ2XdTS6wTwGCEc6kyEKq/Ak0ig76Yyu015I4vgIsrqpiWsvIp1XU7E3DgMEFQWoE1zWjKFlj4r
l/q9bmmXrmsucxhfJqU7qwAa0+pXSzyNy1JNMKUipNAgW8obxT77jE8C+z5apWOwhYzacINMISbN
GGJWGA0cPkzIMH6D1BSCLSWIL78d94LpqRacxj8Spi46x4QvWtz/oAKtcksFjjsjU0E0rJuELkBa
oCw3VKVhBfEFxs0xGl9HBv7BeCCS0JNBIRO/4oKwmUCYG/09WWYtEzF+C3vthXjEDYCc0ALYyESI
nOIVztckPvJLxTomf+Sj8gewVFSF3yNUNR02bNrCqVKpVElyQAaDeBDOYHTImxe58LdhoO90W4Zj
9KXkDR1LQNphnv4NRSEj9FB++hLd+58vfiWfBlST3uMy2kT6vM3bAv3ZJhw+iRpRmAiyO5nl8/Sh
QBwEmQwrAqDGyGsDrZw0cQsOqtaFe9Q0nmodvdk4+ZTnBEbQD1vG4iXbaaMP9FfaqTZqgsjeTQXR
IZG6y0dATxG5VhZiJCYLtH3R6KlT8WLr6c3KQB6qu75sz0ZvHdEM9Em4N/PwSOxJhU5FwddAB8Kn
xoSZ+3xQjVVmkwEeWKh5rjpMbLnYlARi2ARiCFIwBi7jsoQ+1Cxu3dE1PuVpXPlzvSvV9iWOF8Ey
/0G8lb4Nw/NBKVeEsg5EcXY2m9ZmPmJy5wooTlDjTbBlceExyTMtlAQjHfs9MM+mOlG1sm1rJrew
UIzmP3rzJW+HG4vRLvf8AeF02BzGkOvKzk5Csk+wXOdzV1cX1iw5wvF0kh8EAO5HDcmEIj+6hxVr
16pR3KiAu/QyE+j072G9VZa0Cr4nDRW1Ts0iU/wbuKdVjIfTPlvhNiPXNeMGlo4UNaeU0QJsE5G8
ywJFGOmrxksCfliZlXffKN8Bbz10s733SfNCS2TA642vY6aeY/R2pSkfxtE8BKyjKHzWAeDKcMAq
sYYye5H11bdBxOFAxKEl2LVCkZh/RxxI0rs2Z1eThIOB366atddqi7QdM4oP9bZKddZeAeNqAxOG
5WzmA4g5cOjpwf9YlIIvZhO89AfPMtV9FDT7zDEyOojq5YVLIAY0Jt7UD/uc2fmZ7viklRgcxWb1
2/S3/D2fv0XOhEYpnK3KfbXEI6w08aGFFg89xe/V/s6N8eiRN0Quss94UuPdFiUrvewWMqcukls9
YkIAJRSG+r21xUOPpvfMLt4SujN6wah+i6AgGanyKs94JEW1BkYz4NUvQW0mCTrVBDPxHG4VDGLN
vIQnGm4wOD+Y81yjI0mlNXCn4rr+C5Cp94lC9RohHBx3iYeohUoUapMmJ5so7ImyUDehslVytlMM
r9tMbLDb4gPbFbXMBidd65D7q8ULwiFomnsaX+j/S4XTEe5rkMgUIzUI4KTZ4QDwIEZfmaMPOksM
8FB2yVWxYQJdkVefv5CRAGu1zXw3f1mKSagwGwUZowq1pP/PxyGtuZANOMdEzQZGQIzV12RVBBb9
h167txVmx/BYA9bVSK8Ju+Y/19RAU5qRMWTg0jRC5b8+oLa3AEG3scSmNG43VnBZioUaO7qwwdJI
bPQDLtTCszPb62y8/8m0s9UNZow0Kh5mUL+rRvRMpfL5V7KJF5eg7C/TYdrtEqnjvCVMnG62MAGG
oTpGpXUfunLbMGAYKU6LkFhyWKElEWuwPRAJerzUHn53ydQvkZpvskZGA4uWKAMEaSHHClgTmRqL
bMtFtE98t+FKFsdxi6VDKrx8BNIRrfzoaJ1GjuuV67epK+cfRcdQIVyx8PEh9PGNRdWpxKZm3Y6D
8aObiZfNFeKxzmPaRFbmtx17fnyvEOBHWA/Q+ejqI+6/wFJv8Vx0+r+JearPFlBponXJPWX0KCqx
nvSVcZhl/MmMNit62AlNtOBMHfA+MjQAoyPJqNOY7Jfg2pVLiLUoDNJdxvC0n/k20sXQ86PVqyXy
pcLCAyKSZSFEKbXdL9cmo/xT+RWGeOoJw26BJaUIwtjgjVrAhCd1LKQ9CInL33PNSmqEh6+WErYl
tJFgjGiZbfDQ3aDdijm/6sSkhbAqQEpxorudAqZBYKKlZmu8dEqvyiPhn6kGk5WxPY4lwO3Y2jf/
EHHaSC4ZJcYB1RSQEojTaCiB7VK1mR1iNfazSpodFnQJ6l+jvhLL7mhBRKZYcBpK6xD4ZAaiKi6n
yDX4hDTLRn24eA5Lxb5JzXgdDessRZYnWq8rNQbGgK8dlGF8IgpbLwJjFIYGM4JKeAq6M48gxiR3
ZP30XmGOKOVPXjKIt9beH5FTimalObW2Z3LSN4d8FntbYuQO5VpWxM7E9h2rHoTSrWFU1ETFCndE
12yRM8f+sUfZv5tRlWFqP/QzvFOc8CrNXt880po/xXQPrQJ5trkJMPgmFqFCvEs67xJT0019Y0i+
9b9j3wDpb56LULsYVXPtCGmwYmhJA776XAbrN9z+wu7C1V10Z7O7LvjSKFsgQRZruRWTyvAf5hIs
w9OJPX+sv/lx8ZoMyXrk9o0G9TLFzw4fReeV47MxGYeTC1fY67wr3SJW3K6ONpM4qwRSvbSI6Ql4
ESNsqz+jSU72qB5N8E/aeeSjH/p9BUvMBPBbVfD1ZnEWfkXk4K4uhmvBHz1iaWUfXs3xH0IwiWVk
uI84H7hZQIxNu+DVHqCap1B5hXBYoKf1rw/4lYeF8aSikvf0irSVCbAJPIJNGUJTDG+uDtcI6Oeq
0b7HctpMrP5U+7NukCai3jjW0UmD7l5dC+ZvCjKPrqdiMA9LegMbxNIiO0hHuWCP+CLwqynBK5EU
b8Q13uvJetN/Eu1Rjv6TLfjHR11eC0g9SSvQfD1tvvswGE5NBzUvveV1e83L6TLmCASYOGKkW9eh
skHyoACTG2Z4eMTqDEzuy68SD6KuWZeqby5KJZ25oNflahGVw9PW22Kv0rpUZ4Ih19bfII+bDPfO
YkZI+dVbmY3q/5kRwPKiw/hqwEi001fB7Lf8H57Oq8lRbU2iv4gIvHkVCJCXSirXL0RbPGy8+fWz
ODMxD33jxO3u6ioJbfNl5sq0DrdE71bz3eLMZ84nCfFI+YP/udDy9Dok3ZlFdGOJyLQKaRu1s1sC
HTVYAA4YYL/UOSWpqnXo6DoUpFqSPcVZt66HXk4LYbOe2+4Hh5FjDPn8YyhfA4h+A0R/bhJvIIIh
3MaaiAAqjHk/GYgUespclmEQQ/zGivaRAcWP3pwqe2aUHBj6d+1osPUnDGfZNcnms+xkp76uA9n8
CSaxougps+9K964CrlGHPJDjGanODMb31ClfMVHaRSHJG9cf1F9+rE3lpTDpzFS6iNq5LEuG+R53
uTZd6EzTI1fDoNImruNNu9Gp0GceWteyNKu3KkcaLFfP+W4m/cBVW4cPvtQMlvn0JaNBL6riL7AD
YmTXYQHUx7Wras2QfuWd/GmK42pZp3bL7IL/+Gsxv23BwkkTuPqROfabMeg7Zbg1GBzbmE1/4ZvJ
QzN/mXoZYNjH3hrNf6DkF1WzVxJky2ICxvgbzNdb5MD20J+jgtmPukS9DpddX06Psohv2Vzviib3
M9yTY/xc5DeHgxxQv10ncKVQ07rJ1citZS5d/o0mQovkJwlBfcLkJV269ZLuCs59Wv02VXgYclB8
6h6VfIm5uHY/kgJgQpLuNZi3WAZ78t7XijqV7f8fSSrrpuCcl/sal1VH/rIZVTn6s97mGci3SAtO
zpU3Qrgo3Fj6Lgp8jA5VaWz+DR6H3FvW8YXfRGXeAQSmXgH8VKGJ1ZfD2FbkhSbs1gi2MkeF1E9i
bT+QuugaxivLYfsOeH/DlC7WncmXUDI8Ogu+H8fVSmz59HWSTY3Rdsmlou9tgEsTH6mR33kstjUW
Cu82d5En5glUlE6xhsm4AY7Spkj/8HmrLMfKHFh8WWl+KJF1igQIVH4nc6LjTKircY4KP5dD6kfh
L0H2D/DUYTZf/GedwLF3gK6Sza7GYT9kyp9ss20a16kaWNYjh85e5g3oSFO/ejmm1rpY3FFQp7fk
+CIPnHM3Hu4OoamIjytfTOpYv3EmK2BUUFiufBSDeli9eaQ4a3ABs01L+hJoJfYyufLYX+KxZ1/T
flPj1PUDYWj6aVLmd9AIRtZQkumbDzwjYsCAamduQLdOemVcLdBdcgZK1AMz9bK+s1T+qgHx9Fj0
BItyjRF5/a6i+C1WUoKY6anOeH7swS9HgoGkBwm3qI75yW5P6M5LMmrC4jW0IY6VuBGkbODz3btx
rXyPq7inWNVEAvJMAiJqvDT8g8QrCRDsCuxgG68bNLEVaiooCGgfHfbRypNRWu1KRqIrXjannPxo
FeJegcGS1O96vco4vdYECJXI8OO5tNae7a7iE9eel5YZuEUBB37JzS8U4xXShcENF/+dq8jaWbCT
5O8djp6MUrC1ks9t1pzbyThtM3SVX23/OyUaXDgjTFwZKV/4MCIrWmxTcGFgStudaf2N3YhjReoy
TteX9k5B45V2wqtV/s4ak5gp6VkKmGu8nOkY30jwYHuAUlrtKuiwzsrBrdo5JBFt3pwk42goc07G
sg5tei3qy9o7l4gPiKwc6UK7tHLkmr8MaG94ypgMc4ykaKuBlFZhlwf94STNMcLbO2VaSM9SHDYN
41ixmb++zfk0aeZzxsoyYlAGnb+we4/dRYm/Gv3DolBxJU3W878JI73Yag4GaXMlrkl7wGIbEojZ
9c5ueZToNu8RZrOLLOnXNLPdsfuJ5OwnKEdNcRsKKILsJNYG1WPuVg9bKTfZS3qwNrNjXWNm04BO
jadstih1rvxp+afMILKAm5qVn6quboQdU/Hhd2wu5zkwEZSo/UR3pOOQDHuJ2FO0XtarXmGijZuM
CGmc5bqx2izHKLETppeMYZrSG36vxoH+Ce/fi2zKJCuVVHHhKhvfjRBewbXoZhnPyvg2ZOOk7mqU
Wkml2FGRKNOcr53MQHhPgIWMh//M+GsOmJOlbvjJZs6BRKEFZIG20Pij5X11jEuWUiiTP9nn/fqp
b04aH2MYfgzbRn3a1tqW9QGVu+ncYeq8rYY0Nl1qgbT2XtPhpRUYtyVQ19DyUlxVJQsA/nFMO9O+
b6WT2HrzwmRYbo2sXEC4pPQ8aawtkhXKJiAKk1PJ6i8EGKuN2UUQY5n/loi4TeNaxqcIxsGzaURn
fLRFqkD74tUxP8sbrnuHhYpHDNMmgg37UOoBaW8Id8943OWGuoDkWIF7g2mouzx3un6mwZti+7b7
o47weumv26F/eeoZJ+k35uYE/CTe8N2ORXxOPvXoMP8wiZ4y0Sh48+yh3dH1eyyTs23gjz5rgtwD
3z/F8ZEvoFzCNyQDoMA21vX+SOdrfDBFu6/oqSVgwt9h6RxY4aXit/1rjWpfnf9VhHppGPGx8gKp
otI+v3fqPsec0+EI5kg6Aam6q5D7xhkDdQOOuz91PLP6cqgr1qU/q6m50Deyx7GSqfiBvEGGYYsy
SFOYcNtLGz/TY7fDx2RvO+3yAQWiBCyv4mYiszIXGiUKwPshmXX5TWR/ttNNlfwzposFek6YXE/l
r5E/onLIStmLjeRveTM7+qcKYqD78S93gUfBEIxEzeCxkhE8YBdUIMKtJg8OV3bMVBr/Se/vzO+I
hSpe1bdo2I365NBe8FtBOt2auk6SSjA0+yztXQi+kq/E9Y+P2QgQuM7dpXtu26aZSF72o72oxB5i
DhTHTS0JVQ4vDQcL/F0obaa8i8GgdfzxgR+8Mp7K2kHJVzdIVDohHK0aNAQuHzjFRuNqFJE/YPgi
Xb3swDHv1Oa4vm+miwRoZMEnsmKvmmON+9Mjh9wO5jCaAmMKVcLlMxttyw8qfIXDQY4dKwldfq/t
fyj0wq2YO91+Kp85XCvwjkAkgA1mzIL+NMD+TavEk8Qlr1wCDg40MMACAEvyvvJsTCqnV8tdy01f
Qa6nq7gzfqrwcH2ghXLdPJrsm1cCX1k775bNlpbgtnhtQ5HiN9Gl/kka3sGnZiO8zP/kNiB7bfFP
2SluAmHuob4kFmWj7Xtb0Q9sHTl2IwEUKwWVEFT0MJTE2SR0D7hPkzNX40mjje8ojcrRyj+axjzN
uTeV5aN8QlxsxZvNeeZZzuMe55t+atjz6bRfShjbzmNe6Vlq8yB76L+eGo9XRHUWHxeeEWl+gc9h
SoPH/onNGh0Uf6u/0GmH407QPdMGjEC3/D12u/g8/iX55DpwN2LJM6PYX/NTq4+urNO5isiXUPd2
j8wLJ5/c+FmmzQk+x16OXgM2PmQNjmXOzChDHXy+vvkp+Eeo/looR2k5WpmUyBH8usqhZGb0VgC4
E9j6l8LrLY3sNBEcigWhNhXwBzlyB6U+hcUP6nNPygK05sqtNJa9LiLT/b8N15RV+arOeFTeY5st
H81U3hPUY6pAIo+f1FKxe8BHb5Gs93L/nIZ+DyRHZVHsyJmD669dy2Sq8E2uE67N2dbDNgdvkV4j
/WfJ7iOlF4zNRv+DDeyv1L6vI9XXu+K4Us1ncIpUpssoFwHchlD/lVBz9lfhaNdQxbFd4sBSXOsn
SPs9/wr/8Oycbce3h56PGhTWigy4J7GbUJRDqL+4594z9wwK50IdOw7hiaPGvyNz+jTsfQm3y9R/
DjQXGywVWQy/eZNqWd4T6aPAkrOW6a3gue7B0I58RiqIDhUNBjPULyo/j/GSHJJuPiTbCbQZj1Zn
4QrKlV2WHFaMkSOlUli1NbB/IPnXP67BvF6HhXSKCQ+KOdwea2lAekExIdvL8MnwngYHm/EmgLOB
1hUPAYs0W76n6T6RdwYrSDI5AK4as+lj/AhyL9qQuIDHKPbDfJ2KA02U0Tx7JTahgQt+xEG4pWso
7j/NTxICuW08Ox5MW/5NJDmEtFX26oMFKVO3KBBZeOqHTSi1aHEKtwPw6oEcKtJHG0ADCgl/HVOc
oPxzdKYb5ufA3lMnLaGj9NLFmIq/TV5HYvUdcQd2hh1vfA7+z9FOXfXIcFSijkDi3IY0B0lQ4L3r
qdXiLeVVceg7n4GPcvLpoPLdDBpZlN+kTMBtAUuDn8FKlW9fkq+tksfI97KmH6LoVT3GFYfcaQI2
5628RYvyFnHH4fVkyy/BM2zunyfrHZ8jM7+NoDfQ7KsLix6Pw8olZVk+WJymiVE1N4xL8UCP1N+d
TjnJ1VfNcs1tE5oBMS6A7gPRMoWTTVXceSnYWx1id/x1UlR204bmL/MTx5hdvNrZcCOw4bNbx9TG
xIR6blSEKulxaDlLgjZYH0BBuH6lHja/BaHZNtJPFIZzDm9lYJ9enjMVU+1bPWKyhNqcLIK6Anuv
kcWBt4v242oMgWSOf5ZU+z23F4cWzh7kbjJvfHwwLxU3tVfuy4N8caKYXFZzdfg8MYlOaLxedNwk
ZvnujBGe4D8Ga2afgl6kdprJD6h4rJc5TGiC/MFMlkxrMTAB49+QKprLAKBzDg6Nh5kc0TCh+Gm6
pzWzKAc/hgWkE+3hUfHpgTA+UMqb9puqW4zz6f/bCjUKm2eSqO/Qw5NYYer9Pej21WSQLW5do96V
SvcYTjDzNUiZZOLP6vRvW81gCpYZPLP2nW9ZcQ1eAe21BRZzIG0Xk91ji2fb8a8R95+Cxn+M0hL6
rMJLRvU6AyQFmsUMzYK5riet1L5agzf0rrQaLqxLUj0GbMBolnwb67fdWkEhqlDlKUlqJ+QKzf3W
N5geLqjKSrZvKqIPc3GMs8UTVF3gMMIRRLL1UMH1UWMvjgbc+NVzVcw3w6TtZXkONCLmxh+jxBTE
79qMqSXG1An+AWnYi4qy3bR7i8RID5O4Y5a6rY12GVqarljCy0w/DjdzeBrqj4jHAlou/jUfSeW+
VO0dM8ls0QyzPKGoHGlKoGXYKViuiutCTKM79x+pQG3zO5o8tExcMzrAxmS61FsYkhgItVF7eVT3
hMNY+V2wF/YXTU6kN1a7CinWcFVQTDMpJQ23llRtIXBxH638oZIWUiYvUs+Jrh1a6lhSWmcr6VBh
EYvJh2SweP+VY4SOmYQZhhgZpw3+06BkCGiOXfBfEWRQN8mJMfBFeZSIx5Y2hlEihS1m6142D+z6
R7UZAJFjd/FGBpnbpTZisLm1ptS0ppT5e63/Laiew94jeDHg0J60UpykyT7K8nzsnQyLGHPtMzOE
QLT3AVjbhm0FvGiZfHShJGE4rJvh0uek6VAH9DUKVHkOVDqdB+WqDpm3UlgssBIkeA01QPHa+ijq
FHQ7wr1BVqi6SPVmT2IYxRgIWW55rFX67FPxsllw7bj5L+1tYSQ820SnmESOQtqJv3O+PntjeMrj
v5lHajX4oh9SSpGk/LeKuCv0/mDsaxqFtbKEbqdehyJmblrQPc/8KMH2pdPHPDCyYmfknkBw1bBx
lhHEIYGjJmMgQPmdVorHAW04ADumQ2EReNtbjCxTke2JEnD55OFacXk03BElmFJxaGeogClpet6L
tMAEuL0XQPermUgaNZLY08p2PSS4ugXNEUujHkYTx0u/HrIUAFzRHQawVOkfqygeGQLKisdm5TaH
b3eU8ZATcczAtI1U4kVMi8qDPHwVyIFdzQ69nzG0FsTFIDafJgJDi09167I07mZvEEsWRNTXGGkb
yO32kZqgSe7bERscEhTFUnTixKoVJEoVTmTH8NUL+Z3MwGx+gVywRyybUNKDsf4NkLkmWNk7dFU5
XDQ1OMkR+6oWZv80qPUZnyVYMxE55x2ZupNz6Y+bTAou7o+s7JqvWvGMS/eFv4IOd7uM3UrgjifA
XZ+nNkxJ3bcOJ0RMtyOWUKyOU2YE9NC3PO8IXmImLQt4T97Hmxr6qvPuNaTkFxfe/OG1qYyXrJof
84cUfWHPx3PT7fhKLfV3uXle1pnbFvrrISHIMWFi7Rhv2e3BTqjyqHdxBDzQ7VPj2MI6sbkQmpC7
VhanW/zaObg1pgV4JXzS8TLpVJM63T1vcfth4HKutg0aUVduY13cF/yIuXTFxuKgvskkgke4WDJZ
esOGYEY2nvQTWuap0U0WEsaS2ZVBYDjaXzR06C32Nhpzl3WbBtse3pVCB5WPTCjxa+PT5VgKde6h
M5GlKYXfVISmAUyRqYzEAsKPbdiGawKly+fhiK15Og9ssQ59HBXcxmiiNIENwtbOI4jMIraPOdQi
u3pgHgTusHIWofMX7Z43R+o43ZmHFQOTrjRH+ZMJ9nYfbYeW8T+d1lC6qlw+MFsY/+UbaEpXiTe1
V2aN13U+Dsb0jE1aQrcOYZw1/a1JMAr3ZCe5EqHREEEsWvRycWtz00tytICk9dYJZQASfme62FGg
Sr87EdalYtfDZ9v66mtThs/WKGXYLrTZ8/mIza3svPAzDrnmADq/DzbSMn5y7Ia7+DecZwVVq6Td
wDmWHIcVHDzJ+CCrcVAJezpdS4AxxVSsPBhIP4zMucOXvisD7s6fy1Acl/hkbcxj4K4SZlBZxqJA
qMl4bEYgc2NwyDQbp8fK6I5dc5FU8WYJ9U1V7DfYuHcHWkhFVYwjU0BQX7pxJ/G4Grlzr2jH0I36
llvZFb9ffBkV45SBphop/+Lqsg7YG8z9SN9dbYQG7vqNS5/2IphrFgeuT0NJLeK4PsxCvxWQJjBE
bQi8jX6iKxVK7eRKExVOk/GA4e7tMyjuOW48gnsA/LgeB99XDJWgt2ZIE5Iz7Dts7BVuyowBoyHT
YE038UIUTPS2PxLz7f+vsD0mkQCAbKJvEt1q2NGZjLuF/mZ0ucak+B0LFsF1fjup32pGnKmp7x28
qnGZUa/jcSYa5oeTmjfapnT7YtUEHCVrRxnLtV6a+8SiBvOrydRrwoDXDDAkz3QzJ83JmDhl26dV
Y5yGtx5fMjt1IuBgUJqtyCdlNo6NhdMDO14JQi0e1VAhW8IdZAEHBbS+NLhHOLpv/Jw7wKnEp20T
W4/lDnDKGTzunRYjiAw+NN9ZGXPXbAhL2gWoqOCxOMxEPPYz3g1b2dTkj7Hbrn9Q88Dt5SUjOtnE
jOy2eFrxyLgkn1QpwlwOLEqhmQPTfEvx7KyCIusu7ZqdY+KsKAvcFuTjvL46DtgNbTtp+f9TOXDe
3GYWXobahIGzdzi1KwVWoVi75V4vxVcmMmNOfCXduGIw0BBWM5SfOBJ8Jhl6avlFVaBUw8RQua4r
AD244k3GT6OZb0wQbKU6WgpedZPeuj59NfP4EmRPBqYFMtNVfHfoMZk1nnO9OReBcOaTVLkwFsi5
v9UUcfDRu0eYcDEu5Hp967ThKtTL9hxmnKP61fRmznN59pbxlhHMK5QFRBVjE0C/tGOHXTuDPOo3
WC+rfsrv7TPsmzbKfA6JW5+ba4T5QpVOox4/srF4y5z0WWZk6qycjEn1Atn5qjFSEPPt2XNTDnn9
gHYf6Oq8a3O8KqN90WvAajzN9WZDhe41pQgwbQLqXH9rOvGk75zx6z4xKOGu/05VdW1jkCzST4Kk
2IKE9tLU4qUlE0nF7m2JmRgDEMI1ujnxrzEjYOJpyB1CxktXBAMjgolCGO67lLs1XP2Ilx+pWKCA
aFJGj4tgTt4X5j04D655OvKLTCvuUrx6SXYT7hVQ6YkqU0TJ86VM5IYZw6kq/OB+DtEuQyM/JGF3
oEhcgg2pSI+NOLGMjqcZ4k3Ffk9uLJXlo9ithnPo6K9iQnqYsP8X+byfzlWio0+TMQC/BWoa/5DP
lskV5yahC2ggYkdUFpXmOkrRDcb6OnHwazu/G5DxInEcOkI26XLgmHkooWXBQK21y2ibVFH+LxN1
majsTjNvpuQXONbEwWzeGtI4mCXVcZXrvSKGGx/bMSO6rN2wzN+kIIkMN6dBpPwwa+VVNzeZBQtc
BoppOLTUxChYLnRsPuvqT5MIImCq46agcBbapWZ1nir90hT5LUXlojTHKNi7ZkqGgTJJ1LLBqP0U
3fu69QdlDZr1ouRo0MGg927bpKDsVXgMDu6pnGMYtxIcI25T3QyYp2MEVIZqaoMr3pSe5x5JgHUX
X0onHy0OZbOjnBTo1okMn5HDT5bI5062z1rD2XTn9PDJeOZ1fjWsyvTTbgmNut9n5hI08wS8rqL9
iQGR8HUWBBCu57lWT5UhHWu493x7rCywPbckByHm/5Ic/QorRUL318wgSpsg3WwB1WfsWg2TcYSJ
fjTPdPNeaTzVyX9rxpPz7rEro3sy6I8NIWnBf6HyCasUZeA7YccelUP0ve2BT/glOp3MGGZJ4PiR
7oq475Nx53LgJacMrBDR5YhIf3c3pfeZdN9QFEG7GL6ZzcEgFK4Rzm6KLIQDEiYqHwOEzFR/N2oy
0o4TsAE9tybDwfkqxE+HFNTMpWSEZVZPqt/BmtJICfWDtEvaNzNLfAg+PvD8lISknl+qLLnGTXwb
0JoRcap1q0+7mIP6YH0rJxSvsT+Z6MMRV+mBomLaG35lot7jbcFr2G14Kge4VnZMbV4VlFz0rxO4
7EV7nylQWU4l3yf+y8FaTyCkzoaSX9ZavVhEcNUEFFRRMI8DDB/fJKxQzbmrOaccWTsxWBVz/DYZ
rTttodHIuXOJ8GVrCmhrCaz6p0XZUZ3xRqeOlw/xSdV67mFfxuaO4f2xR/MRt+ubyANGAyTcBrTN
nlkxKV0KJQSFEubS7ZqM9Ps40rKbgJZ09ekrdXpvEV+dnLAqo56sDIeZKEy6c9Jm56LZWL7azQuY
3knlPXrkpVj7pUkfrEWipKgpSeDneQODJrAKzSyRzHmM+hgoDOFKuQ617A/czEBt9nUJcLApkYgS
rJM/cotqq5Ue41TBPvtye5MmF4Va8lX4FsGwFVWv5ZKlJryQgikXih70SDOnIoxSzFtKPWOn4AHs
OOlxD9Xs3AfIl9KtF3+XoGwF0HFSgYvNijSEOkV6pFoCgU3RiMg2V78FSvEMvyyxWnwxbtvCkRf9
gyg+o4QtFoUafV74OxZAGiERkuQPY57xV87DU5NRUe6tHLmy/WJENxU1XRl/qRCfZU4/GWw4mQYN
KtLiW08iBanP+ej1aQ+yjePV7Dv0JUQjUw1GJw2vFDqAIllUklwrMT0cm4NRBSeZQV3S4mJFWhi1
+WVl6gvNssSkT7RDGTA9OtCMNJr/EkJk9TFjdkyugRWtRp8SELc7C5/pTDONUYLwxdeDOSXFDT5L
VWCNF72pn05vvJXUzTpdfSBi9Zhq4pokqh06tWC998tDQgCI7DaYUe1awLRCLi66nZwrwqLt9OZE
iw+9AcNa+qUuzL+lB0bqoIHqrq1Ha6aalvjLtI1DUP5hNbXgwkiBVhG3Hwr3Cg5OMRPbhnOGoPKE
hyTBwj+m964y92rbMj0+am1+74f4LlRi7b246ZN+tSo3arMTlQbEM/gOLAo0cu5vQ+XjXUaA6c7l
Kk56HgGvpHO+c3ZLMAu6N2kdx4XEbc6ET4e20zd+ykW5WHS/45bcFr4MHcbgojytPfrvEGhE13I6
XhW4EcQ+1xwg0XbQwipi3hWM9YOg75dSAZOAUSXF7OoCW/wcLodEASqRtxSEgCsCnxaf5C7/b1lK
tPxa9fiRUM6YjC7rBwjj6UkRV8QyDZ9u/Yf/KzDGW4xHlChmy3gG0FL6p+bgXdHukVqw8sTyLqWD
bxY/DEc+yE7nF28z/5Xor2zMdtROKwk8Son8vvyv1CRfrfkhdL/pE09ri7dcZbGeddqTYNXdZ8iB
fBZce4rem9Z8ZTlyM7X1eyUbggxP9KqBGRkeTtG707cwAFskTDh3ujfoyUEaYu6FO82WYdcMHumA
80BHJ3cq6lnLTApLhd3rUp+Zyp5MfBIFQSSVivuCwSSGnvRByO5hpMYd8BAiz8SVTrpt54Y+rCCy
yZyie05y68cqW4DZXA078tY+zdli/Sl3L5Mid45hu52lpBdm3tMqMx2jlcmugPDFTNVAB6+jP7Tc
nXJrL0Exq9654nuDGAPcB35mkbEBjgncSFjAEkhurOzr7VDu1XiP90GxlVNlCuqOoFvONGy/4i6s
z+rvjilPKSPilulxpE4MR3ce5edV8ABI0qlM2UWPFke3ivm/S7VtZKx3eShuY6vulLdKUfbwSFPm
yXl/Mmxxov36JERMW6EbSeNDWMa9l5vzovisNHF0tf8gf4H3G05O0x/jgqEvDfOVGfxWNJNq9Lel
mXZREwInlyuOcXMWjkf6WZQzn4W4xHPGlBKO0V4YpdtgLZ75eFYUMScOwcQE7sMP+BvRRrFyyoeT
K49kgsyy0cGko0nRafVp2dpnk+zj9mIMMHsX/amQ7+nO9oQp4KJbCafaPND7wFni42zSaIRjYZ4Z
ETNfKSrA/sN1bKcrFtOgkNHLnXehoninXFxwsKR4BYletUD1wLcf+jhC2QcAo3kl1fAT/Z+gE5eZ
52rIwtQ5LgwFtAfEaVhCTNyZZy/na69/E2fGq6sup1S2LwJ+2KBzbnV1sgk1EgGkxpY2zl6LvHmS
PRP5YDAPDXJEBPkRcBmjAsVoLyv2nLG8ZJwnkiG6lgZowNZEKd4Ew+JHjcCstBo/LqdMcvOSeswz
8xgBF7NqzibIHcVqHatBp7XF3ovxG5SM1tafKz0Wh3xNr7E4Yjow7pQf5mFjWAFeEzY7MKMqmNEU
HEYLlVHUNBRoyFoMpfg1ciMR5TOC49ryud8miNshEdNYiE+Z1FotTwfHBE2UTyFXLJ2gq8xLp21N
QlXpEz6zqCtKa8tr3XeVROC4tf4s/5KOlgVeAOaz2INgaKg4g9SkCRhEYWAC4MT1dpdpE8PVhkDD
TxAiSL/aVTiI7RwryO7gqwFjk8fuO4YMNvYEEhqad83hDIkUf0mNv2Sy8UfgNisQs2UsIjGGXJqx
EFlpnqqiZ1XP77gmyDqMunXs8GuUTxgrpyGiow5boOL+qyV2at6HbfKZ73vIUHY1eUWLj2ZdvJFe
jgx2okSzGH4QK3EJA9fgmWxDDbMcUjwD0koPNcOfEmAFNarVvu+LS8LEBDiXuoinWU1vMqjeEUqh
PrT3nnu6C8bsbrgDKe6cLT8BCbHC/lapA1EuWz+GUpsMtrM92wibvPplnlhaW5wEWx8a5gg4U9Ip
JgdrgVzsaAiYBVX17bnD4c8gQSIVS32jkmBYfc9YuuL92CPAUpu1Pmq6PZKof0v4xgtZYrhJqQhw
xahiW/pwHOzqpACEddAWuqgW5ImaTwS2P0fzRhGI7l/u1N7YYHyBcUc+qqNRO0UrMIYHF+qlG8Ks
4BxOQ7jyahaxX+r1kBf2wVCyowbqsNsszkfNUT9MWf7I7OXFvi6rxlUpPguClEY2PSWnAMk436dD
gsM4M6DRMaUfHf1EA+elgH4atcs90fQTaO+6yZ+bYJk+EmaKBq/9Vro8qto5zoszJARv4zVoH7O0
Df/CmKBJpx5kGUoHzm8IytyPRiAKeiuFGXeeSNC/abySufU0amfkLUjgLkSjlHI9RZiMeuodbRrA
os92Uk4mh/1RbS8ck65jxNzSKlDaciYNE040nUC3T7Cflh2dhp1NRKwqpBE3VxXujoArkr/mzFkF
gH43/Vs+qx8xbaf6Lx2KPgBsagIsIyR3LIkSTCAqODnLrIn2yGKGW4CxHIff6NQnzNnNpGx9neMK
olGcBBHNTIJgTX19nx6lf/RcdHV1hTraocywHorpFo+kJ2uqRi9SKt4tuX9nLiFL/UkG1Fxo0DDl
0BrBZpi8ZVTSO3Z8nFgYKlhrzNC0lcorytJU3IE8TWnIaLhc1EOPCZG2dnoivkFVQERjR6JHiWNO
TiVG88dI9MNCpYzO6MymILof2iD9otQtG9Vjp60HZvKHAYCibLyrZCdnCo8oJ6YiJtk0GlNBlSN3
2REFw+XEiy1USv+q0084ktvR3Ow/Ytqpc1l9xob0wNlmgjCLmf7N4mC8DwcmejeFg3cIEa1fSMlA
joz2WwNfDFGxhRzPql4noJWxYAIEiyOyuNeJb6TYd0Xj2xbxig1O43DExZRrct8kTWQnjY8DKTRU
rMDJh2kNH4WhfFgpydnpYa9v6YqVaAToi0V4+LUq7bWkrr351KVTY2MWD5xR9h06tYHjpIcVRH4F
DxUtz4QTOr2UVJDDWAK1HBDNyoDTbVAzEaSGDGPSNNp4MhgKBcLW3O1GXBi4BdtM26u94m4wfGwV
Duwpty5IXVVu95y7mAXouSnhi/oY+/WJj9ekr6zZEMoDPBBacZJoNzZcZZlkKje2hhUYcx3T3Zgi
ZoaRoobaRGmHBApx4S3D1Keah1l1Dmw/EYpRpmdHDtvblA7qqw/qhhDx+rDy/jFk0l0GaB1JWHfU
a3nPTYphEoMKdx9iU5QdTWUimm6FVlKHm7YMnb/hxJWCnV23IgvPLhjxNM2jvrH8lltnyTIjZY9o
6zPaOs9DzrGtj06kkTNS2XwYaFI6qDUvbkHffPcBps4bcvz8i+orFzjrxkBnin6qCWzluB2lFc6r
5s/cT6z9aPH9dUGkxqEkUZnG8EHeMZN5tCiu9RtzdPg/BpkjhRJqB2KTTuas48/ZQbR2wUhBNeYw
o3LVlWs5ZWnYUFUwC7XME74lSdhZsYTI8KsNcFLFw061Y4FxUrj1rWimO/scmiyd4FkZpljKBfhB
Xb3IhZtCxp/oHnD2xAmwrTDnrOO3POWpNm20EJZQyFQbDK+TTN+iGwbLMr1SxuJtYbVS0GfAHIBw
mG7OoK0JZ1r9SecB3epRDQ9lbixe+Ty9usF4GebyUozKE+jM8kozNXkq3bLfrNV5iORLnbGCcknH
l3xcGovOEMYE53nAPEAiVSaCyaWZAaEv83p0UOwVPnIIXR6KAjt8T7RUcjRKeOX/+mWrx0xzQtF+
TFH7SVdHVHjDem1tfGBMliSIUbA7UulzyMZHbL5VC3X0zvQZxcFwHnhKMy4AtraBrsYAhQw7/0Gj
2LlasfT5aHL0S8Y6w6LflCbuh0ILCQ8fdP5Vmlo2kS9p6HvnA+QleIow/rAElIENMa5o3zvQTVp7
Jq99nqio5PALCworJvbHgFhF8Tmpyo6VTnAYUpHcJCiia0/0xtpDovPVVGWPptpHOs9HpSJ+2dHq
HgGasSTfghiOszem3JFOh9Ud2ULpM8J30Lq5hmUdOjyiUFq6cz4/BoDbMvoQIuEgO+9NXL3HUvUS
Insia8RYoVigX0oz3BZPlpRr8Ta0yv+wdGa7bWNZFP0iApyHV0kUSUnUZNlO8kIkTnw5z/PX92Kh
HwI0ClVp2SLvPcPea7PriK8QSi2b2ZGOlwzQk8nIFhEYiCsIY8gityKM6Qp2FZS459agzxlk3Ip4
O7kDdXKewG1Q8SYeyUIMDJZK3ssvlCkpTIWFW2un2vQoSAe2VKHciJDDOseGyItN+1KynGF+QMe6
fmi6GZbPawXXJAV8xZehs6VxcHlny9sYRahV8ifLN7yCwGL5KuffoA2PFvM9i6dqtNsjjxrtOg+4
7TY/ox09gFzgGY6tizULV2Hso2nFZUM1zQA1h9mPdkCSWFH1wAogtiYj5l2aUbH5fKWjwQJ8TYAO
wxYwUuKNUcirix+zqDE7zD5LjK5Fx1hZP1E3PKR6hkIx3ZzxT9v3YB5ap0A9E4P50IN8Hk/Ke51B
rKB5T2RivREpS2DCxh8NqPOR5N37GAu/ZhLSAVkgrFgnpdRiG5lIbNWYt4ovK0+QJ7VHibhH4qSP
SDf1syU329xMS0QwOQ8ywYAvsDxZLaCOzKR0Frn/8qUDJgs4a2ZzH0svu4zfnVh9of9Wm+gR4/dr
Nv4IfkvzJCuOZyULnf0uNaRgUPEW7zC0ynZzkZzxMgjlUqvqJVfPjbwEVnpXHXWfJMahjNWwk2u0
Q9bOSZXzNnJJJpbyrXNpbaz7moIre4TrQq1g4YEcc1+mBujwbTr7nkiRPBqOyKZlZIcq1mrd7d+l
zGYtvjzkzyIiYKpffdV5RTGJa7rsTy1C/2j2QRIcKy4KTA+Altu3AS8ysahgeZneWSQP8MRO5m/l
fcIalN4woGrgovfdSxsyXJqndC4CSYYbzkohAX82exITwEhDYivIQC3+jtQ60INQzXO6R8cilRk/
luSzoYLKRleCtcxAiXdtn7P2QxIsqCi5IxSClnoCltP52NU+05ytYffw0MJzpEMEh0GqqHnMGX46
/y8St66QJAxPMWMAqWzaYBxvwuvsmCFHbG9U3/c2zagrohtiaK3WH2OlP+ZMfoiiD0nuZLE2UI2I
0h+FRAgsf18t7SflXYFjxHuNA7zDn/I+g4thy7dXrPRRYZdPxHjT7uo8hYYjdo4q+aTk+ov2Sy8t
T8vFq1ZlD2jj4Xv5EwuG43s9Nk8FY7dI0L6VC0b/kQyO/NQQiiVPLBWAdg1beXepJ7JXlh91a51y
zcDhfYaA7LUgE5S4PY1xdcq+RUoHgzMuP+eA7sqpvSjMTbSv8tKAXLYicbNXn4yG8wpsFelcWvu2
p08m6r/aL1ie1kF2FVF+NvXkXMjSSW2N01zfbPRshjQfUDJAHmnh5An6v+is77O2fhjTxPZ8DSd2
G+aM52y+mhNWWSd7csi9OeWPGJa3g0Q4nb9n1OjwXd9aEb31avGqUvHKySQ0quotqX7nKdLJCOgE
FRoISNIeANlBNNAOncRLVpSeRG5fq7laE3lKU/gx7brcwm8j8mqkpEAMqOvFOavxfdp39BV3Jz2A
EcvNvY1PHQ6FPuYfhpJfKjAqOSz/TXuZgV3hsgniFEZNkp7SbEfwws/NjtfYYNmw2mFq3Ktwa2K+
QjtSALGy2ZhGTxxUGZayIvvn6Ww58a1b9KvMCzxtZLVPZ3xYLYmlMSiLqIczeZLMhLG9eixhHYiC
ycRB+Yv111DYzADEUJkf9jVzaxA6i+rL+hA4jMWMYmsHUYE35w6+U1d/aHl1kRqgzvQhUvKmsjGt
9f7NZPqlGH/RF2M1IlWhAfZd+CvbKxJyeN50tuKjl9EWtRUQHIeoYHpqcEm5100YAdLizdYCjnJ2
WqjOGAdtK8w9yiL7p7T8SNCTqJjTNUzcUuNPuMpq9o/PCHoDYrFV2yVwvsqapaEemq7DvW1yb5Oq
6yrW7J6j96ibLlNthiuhonT9WLZxZZX3wapoOOJnm8vPRKRv61Gv1j2IctpJrPoZ0ogY2p9IgKMZ
p+o3RpTFrw3Zjyf3zQK2ZUnswrX0sMzzBTHEJWpLvGTOGRp/fzXjmNiBl5llnq0zT2lBDe+0n9yl
rYjZoo7XOixlTtkZ/OOUhV3J5Al1L5lfZBV6bfqF+vUySOyA8WXJ4DCVYFrHwN/Y7eup6MoT7VBV
u6ss0+lITDaOLQx0UaNR2OWZckpBMMIG8C1jE279QtNQwQl72AU+hQlY1jSdRGW7RYG7L0bqYc/g
D/6qQiHWUz5JkXM2i/OYrUGz1ie04LJ5WFuXJbOfo4eLGQEmLD712DiBIOIET8C12xCCqFS/aphp
uZRRrJOTU9jhBE9FXLcgFS6turiU3RzyWK/W6iW8W2bqk2c6K+aJLO6eHNlFI8Y1vURQaO0A4PBR
aihGGrRtJrm4dCrtJYVrXikUhohH097FxnsKx85P2JRL3cT5DkEcHlwfrYHU53jdZb+ddplqHz+o
vmLmym3gqCSPS6qHi9OPlX/kSmLNIltmReKUtiddzc+2/cZelkSlNERhyGiVdKqBHusIgq7xjSYP
zKzy17eZ114/L162m2Q4y0Rxgs0mfIYgLO1LV1AVOPNmW99jfERocVSXfTQtfs7UPEu5r82Zmwc9
odoSxPo701Jaifw0ubzWwIzkdH4UpfLgTYL1DZ7priNcXdE1LAhXOZfdifVE3IUoOP/mYkHMv1e/
OyM5m6N9asFTtcq9R/3oVFhp9nwOyjnjmPe+MfxocAQQmtgFdS/5A1NEBW4reaI72xAMC3Xm/Aod
Hu+OQRsPDpoctqbVQlsnnpb8wgQGHUVuy6rYYvCFXc/TVh4qlGX2pmKG3FUJ87YeOKSuoqxDK9HP
BV6ws+7GHOjPoWTxWZ0K1ESSk51HifykWg9iFjLRybkcsDCcgfNZzjGdfySSfnbi3V8VZh/7QYin
zgnN0SVS1XBi2gvGB983kQpSDm5u8hqT7UTieLMK2FUrocS3PpmnKwkF1WTj0caYUXrqwCSQurN3
lAs2rYtGG9qnw7kPhi05FD5ZPJ5UgsQ4MbwMSn3PWrpbNsPS4hZ+8bTrmC6KFI3ywBLIRC+VMIV2
kKzN1CZ1CZoXoo2K6d4iEnq2guSjWjnvHiNcwYmhtV2x8k+NR1WSbKTAFsYyWjR7BcSOisaytP24
T918kE9xAbc0Vcl6mIKZZ8Yi7m2E+qxUeCxMcphptvLsImLlLkn6e5q9V7JfXFHoaamvE70Yk4DF
ukvnT4WtmdEnAwpEFVHt5VBI+p4fFg1/zKoAwj9L/6n0CnoNSPHHLiHSocC8N136Ht/ssFxW4bH1
d2OofLJIbw4jQqMtr+tBt+mywBdYGGTlrDiTReYZOY2XJxc1Akz1zBxnolbnwYpMkKWNdXRGwkot
VrmBjJ2xbvUjYzoB1UJNAGwQLzWAJiwXX7N3DDtpy3lajhAPn0RYPWZDOhZIM9q8u2FDv6tMUyu+
+/FQEwqQdXh78ff2chrKThy2un2x8fiaBFtvP7eKdEpc1aQ45/wSSC8wF+NcVtGpniWmEG+xU7so
3HzY3RIDxjyCl07ca+oWHKX4pHexYYNC4KLsin02dLvVIhkDLYpfqvF5lvjv7PjPEB9BSbyGuHUX
JnpdFe8byEY0KTvrb86TSVPp9hFSJFM6tEhZ7cZfK3rhdksJ2pnqEIwJT7sM2HJ+ijZ/6dH8Li3g
E97tZg0HdSFhwXlpFvYG0BhK/2531MrQnrtpeCWd/KbJV+3YkiOnKIzBQAitDtxP6V1miqpyfPJt
FdAMNtMJgyPdOCy4Sye+DqmvDitz75otQvo1Z85xQFdnLN99Z3lCNH6GY2ba3OnGbdZAdOQaPHIg
h6gQ1DxIAW5GXBGw84mdZ/5tsMto26AWYLiUIxbmQ/bvqUsxXfKfvjAJ73TbavCoAD0HQiGehc1w
Yj3rQjnoBQ9W8zmuiJSn4/in+JfpuI9+F5NzwRR/iWE/mBNar/mamPINmsOt1jkzQQmSurmKn9aT
VnyxGGBEfxCIY1RhLN9nDzOhTyZkYma2RUwy/0Q1IC7acIvpx2JUHQyasWUKENkq3YTDSCTmamU0
sbdXT2E8pDF5JO/+OM1BQbBYjUd5wQIsGQpZjWhNbCQuqPHQfqwmNiPMSQ7ocWsDLlH9D4JQUcdr
UslTib4eP5VJh7m8i2McvCnybVvx5nzwqA/WZj7ElBc8Asd15PPUO1FjGprXfSc0D+Q4blRcaNYG
nd9cZuniSwARBu4ilkIzrv4xBuGfumUP+BQ+dQE/bF4PHSuVo4mcIDmmaBpypj6jVy6lZzffC657
HSAr3CeemhRNCpuHqUOhY7I+LHgmGI2uf03uIImx65iB16U6nPHjSeyBK5t5HpmoaXZr8LlSKuyO
9vwqfmno70pwM2M9YHB0LpgnQjI23XrVaeV1rxpuK6M+8chIPuKxm9YPgzGY2lRnFgp+LpjPxYQS
7Hu23FEynpB5nqBpB9I++VflcMkJxZ5rqg0nbFBhk1wkNDiG6kYHds4oBBkP3nKDbX4D17+FTQHf
KxKhZTFc/pFDXSc588MgLcVIyge34wmBNqPUhm0s4bCFH6HisrYwaoKJ0qNT4nqNZ+7i2JeX4cW+
YK+l6aGhT5/n68IWt00ACkEd1Kf2mDTakcn7vpuH3SjN15zkzwlThSG/IvTqBir/RY/DGMoz0fRh
fVHK4aRr9Wuyky+YYvseRaAUgeewgRpx8sUZZvGaYnCLDb1MxNyYXihU8Nxt4WNpq8ijYWnnY3pL
ocabP1ZRnRr3YBDIVDLFUE30TB3JrymMj/atHejLKpu0wfZK0y93xKzar9EqvVpjesVTmFCmUolK
9hp0NbvcGnegW64bRVP9xkhmXfS8CCP1tyEKFjMY60xxNCXYu+P3NLO0sFitkyJVCwzLUoOhKzt2
lKgOoWqgJ1jqY0Xa1dHTYaZykCzjIlTFpSOIw0HBH5ThK9en51REt0jWP+eEy18nYVcSB5O6jzW3
q8nS3e6uBWdsYb1UfSV/MTosgvOE5VW0/hbNn1JGu0BFaA8OW2I8YukxmWhFExqK92hejgbWhS79
bGWuU5L8BNyI1iLJKFUeZfS73eTl0ogTgmk5dZzMUJ1VnXIsCfJbVJbW1Tcr71NSqac8fRLveRaL
fbImvCnmP/6fLMFj1x51uA8rJM0OobnONKdl6kuedbAQz2PI+AwNOeh63hKgKCuOd1vem+pPnCce
zrxFN246ADFIxDfY3tc2OObM8/grBIrchrHexMhdzdmODEgx4Aw1XNSMQCY67Z7roIYop5DQRlXV
9MdIYVrCRbCydbUI+VXJQZRZqZE+JljDUNGY2Jq3N74qvijeEwd9Ga564YzHlVOvVf8I+P98e/Ge
3ccC7cJAHdsTIcw1mqCXhY0q4eMeG8vTRYDYj/DUMbTr38Uv5Kkzg8D8A6ZqssVeGF4wvNuL+eGw
kOuM9KD8AUxHIAGfRRDrB4vzUg5FqE7GXvz3yyAafT31+IWzIj+Th05UV3+2p/aspKzQEGIk5h7R
0aIyx58+spRzux6vZnI30evEc3VpntA/0CHgi0I0VlLK3cqfMYdzfG7yzw6mcWpqZxucnkxu9YSE
t0j60xI5gfqxIlGb4C+Y8M+Qe/yOHW7cVwMhw64HLoNwLpvjqJk861zxHJ7UNoXW+attYfEogwLj
GlZlllxzmV0aabxMyBLl1bmsn8kJdtbU9jfFap4VINp+/WiM8gNZExYBnFJoSzNUM4003brEAgpl
hQZwnY7IndjaRRNIHys+MrXc5TWOXDZ7KMmJJ7vkXL/4uyAUIQVQcXkZI2kEKhN9GxiV+RubM3fc
rqcWnx6cgNXkJmbm4oG5blMFMRSnDfc/q/6s/u3gjMUdMrY0aDPYfA+BQiEz5LOpVKB323MvtAtN
d2Fg1jq0tn1jn/+wjOxpkqMYxfOb3BCtDMtI7vFiq+CkHOdNAPtHCTOwA4DNEGu1XyoxSc8IK/qR
MGwJJ57vEIxgbtB16dghbur42HRnm91xV+nD374hPp1YiLX4O4BI7snlhkc7qcGMG8qEj0t5Ye6Z
uFBWMwkptUupSqGZfyc0cajt/tOWqbG5sxv86kQXdTGONFJEhhUt/zXVGLqV7Qe88PjZ691xTCVX
XxZk7/zrYGdbaWUY/NUWBtRvtJQ1U80mkL+h+Dpiei6t+mQL/kyl9mlZ0BPQ/mb2j478qhE+tNJN
N8x5B2fADeI4txiZQnK2S2rtivN0RjMz1BdSueoKPSBpu+slQvhvNcN9LB65nfvNAtqcO82PZkGq
VRFEDxbwK1OR9GUJd6uiC1KciTUR2aeSrI+1th5ghhEhPqfVfCqN/Eyt8sng1cHlpGgGE/FjHzQ4
DAkTYIZ7nEuqavegqNgVWU2bLCYjdOOSTRH/RSiVT2ROOMEqkGIdWKgVGBbCv+YiDM0H4BM2s79K
cPyr0u+yxdcZIcG4ZaxYPNbspmEjg7ZQsayPEUYCPKptuj3umaU9TwZGaLGQiQYppdm+9e4Nn+xu
lP8wi6QwtQJr3ugdT2VdXX3ArNR43KfePyyXOaHWxXpMc4xLvC8mQkYQ7krOgJAZybKSE4VOehow
VfEsRVMwmRfS2fcJbF/CGlglqebFITYbmF0XWvI7tRhUXER73qi860NoPBf+hvJPJAX/8nUKlVyH
NJ+7mUJiJoM7p9t5TrMCwCcozIAApvqR7hwigg3pzlxpwUVnBWufeqny6uUxzLS9MdQHgL8TsiWy
pjOUYLudrInrYA1hIfxRti6QZWVLBZr4s+VzsQWORLaL/3TSV0YJxMH5jCSvr4uDRnBBWVEG4R3d
oTvwpnwl5oEJLccFgNW9ek8N2DMGiaMdpA7rI+85DWxCeigLbUnhq/+opypEx3zue5iB+TdFSYiA
L0VIP+CiUpaWogf8YUeWIG9PEaQKpkZiasHNFPIzRibTDtpO4x1Yy+VJzu2DTKCHRln7YwSRs7iE
JO3le+vgJgfARSIQmORxB8LD3AsPR1TFgsiT2dWwUt9bJMH+JSSaDm0gAxkl42wQlMMhtoJBzDEA
Vs0xl4FBWW+46l1HQaJL8CamX651iDfLyZwgV/xY4K/H9T3F9Yu1Kh6lk05kRf57MXnHKxsxFWwn
DQyDZoSLedckuJ+71ZaeUlnj9r3KWLmw2GkrQTFHG5N7pwKrbtLTINnsomG4+vNCnEIVMd7ZdUjl
BuI2ie1hG4rens3hrNJ40o1M2l6WIZjK7amW4PuhFtAVrsXkkiCvTuh1W2gynUQibbPrfk3kVMWz
OGvTxEEhnYtf67D6OZijnSp9WFTjZkuE2x/u9J4/tpIf1mgMWlQK5gxYysCuIr0yK3onJyMGcTNC
mVOm77UZvCVbPLx23EMNq565+NFxxWpKcRa7/K0cpnN6s/y1l8KkUm5kHg9lFWoJRn8sMnqOim0M
BC1jkziYnHeBXWyL44l6xpWcl4O+3rHSG/u/Lh9PIDZPILB3sc1TMF6TpLr2UkQe0II99fdIdm4s
tYeC6LIYUsMa62GSoNSJ9xVNJCw+1uLDewyMT2vlMEG+vRuQ9thdi9co+zlM+QE1FkdGPVwHDcSh
LfkwCLEoJlbtN3Pn6xMbmwwlt0CQXxo01EdL8yONVThwHNWxgxGRvruwYImXC+5WfjNOJ+0JVqQS
Rjp4cRz5ohrjZTTCYc6DRTh+ol8lTpco+6Pa+ak2UAG/LyyRUSPNdEAC6eJYwJm5EAavi1M6/YNS
hUwlrUJZXsImVLOrWj072HZ/5rU8NXl3avCp8a7iV5GKH4hBvXIUHL2PuBguBRKDfybgPrQWOoL6
XUaLNH8oZ6Sx33jgE5gjq36CWV9k1ftCe4NMF0iohZjM4IDr7PMYG4yB9ibC2ajMr3pjXTWgB0ul
uItYbr2h3UrH69kqF2yVidzirHbXrRhlGJ4ymqShOvbyzE26y4kgr6Abp2Z1o5/lDcKByXBrPtcU
CsbY7hpUPpXFEpVfMY4HFhHkMc6Bg4enno5W2hxk5mgUQuhhVOdSLjYjBAp4itHa9BpJ+ZgmNAg4
gYoZYJI/mJCmyMxIUQ+rnH4QakRgMwTtwEjCWsfoFc8GPQQ+73IMyE/4t4Jz0zU2vHPQ1hhjlYTN
ueWPs5d0DA3R4tchKb67Me9oMoAxyZ7R3RaH/zZ62jyHTN+rHkkvmMwFP6UEBQcPCgtlBN3YM5JA
xTQ6vLKFjLr6M0UsRxe+Nm+SiVEmXeFad2+SmO6URL1cPQuE/ZHT361DL6p7SqpEbJdcUm0QD+Ew
4R6SyiO0iKPa917BVoudw56n1h8Lwi9cGY/xvLzE7xSDmPo+uAUUcGePXrQQaMw4oJ2eXSgHtMMB
ncsp59suAadp03m0FvP4r3oLQsb2rG7WZ7qSDJH+KZbCTktYpmMSKuJzTMuzBbxi6ZjbEFP8ycCv
LOHhB1L6aUnRR1Xa7072R8syEjfh2vFbUuFh9TkUeDtwyirQ8Hs8W3O5Jlqg5zn6i2+jhPaB/qBx
zlLR09GzILdQplxzRCPqkqDk2y9ElURac+z+dqmGOphaYq49Exs0dtds7cnfQleKdUQgs9ZgK/Tn
JhIXlfMxu4xQ5i2mEY7JkC43XC53HSCijp9HUmSUErLn3AsCpddS82J9147kKp4oCzwNr9SAUwfa
mwPlBycZMiGzQgBbm+eiwCYQosw/SQb/tBXnWY9OTNIdFtYm1XvHjCvCY+FE1Umb2LdY/EZb/ElI
b8HFjnzFxaeGweInc4Bdc6bRXQGNLbJvUo40wvIcrFpcgvo1i85xvJzK4omDmfEAe392+QbuDRo9
izeJ1om0x0LaL0+AzVPtJzaeavYX3IumTupI9bWUH+2YMit4lKx3mx/oCCjxd9ua0h1byOzySeUR
M6lzvlGW7ViduR2+acTthGwgk8HzyN6U5wNmQDEjZiNeRWHyFfb49qo9SsntsVS9LTfjQxrBZAEx
Vf+KD8fCmneUHxOSOZYm4yFt40uEw8M2ccxO5X6Ie38+sqtc8TooquoLDQ624qlEyEl+36Rh13dX
7aYSpnNWvfEIEgSMmyc7xXEpaAkK7B7JKTW+8LYj7gQK5vikpoLTwB7PugbottMG7cT8Ho9/e5Fu
sgSVVkh35LN3uerv40VWIJeaOrsjkuX5zTMZ8gamkulDQYabye8agffUWQC7U/s7l6ywKZ3bZOxY
+LvGW4wKjCAoMr9/rQ37z4XQtTdqif2cckK7hAYnv4YMOwPbWXV4X7a9uwLx0dnxaiaErIdGVl2l
XD3oggCydHksUf0YfF8vLJipD6ceAkyZ6wz6/eirOVp/t+S21tKFIckEM4L/3f5qli9VV2/man/I
SO0SQpZy0yfFMlgtlyZui+7ERfcei/FUjR8t01DlLtefG/NH4dHZq/PqpvSIVLCJ4tqWRL0Yu01C
6BLD3zT2v5cd3tEx4e9I5vclf1RyeVPYw5NMEMSGdc7aT3OaXbp6yCbHR8Rym0TmHbGZvt2yexxD
c/5CLOP3mk2ftrmoSvB06zMSMBQwT2jbikxsadjnQmObmpIqnFNxswCXdnb6o8rCJNobnbwjg7Kk
MeqbS6/iP1cZ+czfVj3dmUQ/HPPe6xYuTIl8223/nXnKBKuLP9qYA+XEkqdhxgVwThQT7//CQMty
jIDs0sBARSG4E2y19x0n8qpozxiEsTpCWJFDzFReo4ZPXcJaz7DLYNjVSWiaxm30Xl4kO/KG9myW
5WnSiiB2npE9eiv7dsZy+CN6joPpoMT1SRLAiTGMluPPosOzzZZYVrFSyEmQcByM6UFnf1yYChr4
BlcY+S/pg8kXga1s850Wolap7LMNXVeEix5Is/Acpt1N2Yf8bH2hP/qofZT6FR8V3NGvmF+vhlYY
cf7eSNRw+E8gK9mApTTrkrfdZXWsg87BbRE1hxrJiYbTwDav6dlMLQ/dxx4jMGYeeAgK9KDqXT8D
Zew59Cv4BNDYE9yDTJOaySbtIPcKakw5XfZr9kVpiz89ZjibMbLcyLg50CY2mnJIKnBoOWXYoryd
qcHifL0InhLO9HZjmVq7tFbJHFzRpWIBgGUVh3KtXLs3jjg/+uxb6oqRci/urv3c38quQ7PzdyEh
08annl4dDjqlAtmlsI3LputcNzdhB/YNFbSu88hnAnIz84Dk3aznU8FuKFFt0mPVq4n5yBZfUB8T
vT1FzBGMsCmw+XeGPxrILWZxKijFPnp+Z8vddgbKyNXXQvOlBkoKz6ypvHaSvKUFc2r/tuQHeTHg
vPXWOgxfWvWZmGTMFJs6YtcoK5mmpdcJN2VWufaAZZRXotHmNdB7pvPQDtfVSG4Ni2TFVG4/ScqZ
aBVMKQ6iTV1QvoaiOtLqHCaLgMwD0RM8+piHkB6ShL2uKLrxRmvtsSz7S0feOdmN5G2Ds3aR6xSE
LoAug4IzMmIXvYvbn2hHWKTgnuyv1VzA44/nLSPNQahnjb+jLVWWqZQY0Y3ANwHkDDLAxKsrERnN
PL3oXQUbjLjrsJTyOOwshewA4EXiB/LQCZeHg3Gm/ViJNNI67iOk5SvFNBIWG7BbKT3yrKQByV8F
ybh1fxlyw1NplmuDsX90luvov1jBQSeiwV7OmyyfMQ8aTzfHjd5AGH/CPjrNDDVasElJA8CXkCrm
N9aouBVwrwk1ao1BJK4+VcL+WqBaOluyaFutjAdF7/w6FwFA2OY2mTcbbfstbnAslRj3GAdan7Qa
+JByVwLftpIxCvZNZTfutOIFkbDvOX/hQoMcRCALf5/Okl6GyK2gAYK98R8mlso235gj2YE5fveW
4VXLheG3qzsElKBGHww65doVBqVujjX6YzCK3aa6qZ1tQMZYIuITN65ABoevFuNADx84IySR8AU8
0TodXLdG2JqnQ/1ex06AuPLhiIqppZtolBdK8eS+kkc2TJlzMuGogXy38bCY/qicDSM+84BtcduM
1/IgctXh37TVeNrnRjgHWefbOmrs4TAmgAcJE+lxZVbPkThihROvmb6jobwkPeWTcxJI2ZASYAXW
gZttvrFqHwGyRcNoFaavN8LvEBMUvtXYSE1QMLJ22GRF6a2Z9aCPtWBOEC0XQ1CtB/T9Bzt7AOYE
JjjhQ2nHU7boHHYu5m9cSDpuRZgUIElbEwICVXlhMxWrxqs2YNCkCEujs03mUSsZZ0UPma/us24J
M9AI9a3cflJjJ8WUcgkf4t4yXcuSjxYz60x4iTP3B2aFCX3DkLroErSb46r3QX1bCMbhyw5wHk3R
X7CrFMKJNHB6yMSF3ueB0AO0y/JDqaOD8WvsLNZ2uwQ9ufQrZQFj0ZVUGoVsDlToF5Xlugr0FQNN
HSUTAh3pV57UxDjz65AFFIP61DAKqYugGGPIPT/XBF3u3DMYLXcAXjBT6TaOkXu5S9FIZfkQ1hBu
nCgOOZ8uztBf6lRAx+6ony1GZw/p1MNwWVmxKqTQDCXrqPZjRrgyNCKscyZ9/XxuARkR3FcaLwex
v+X8cOIfHbgHiGQR7fmUFkcU6qnfo8eLlBl9qCvrdOdfZfm5OnsDOExFeTQFiqt3jxHSI6wdi11C
BryMkAm1r6gaSeO9axBuI/m+aFsDDn+etkX1APR00fQp5vaDUDq7SAIh2GU38BnBKnR/R8UnCZh4
xFbGmzxxvpheGjN1hsRhd0GujWc5j4BivBbxZ8iMfcyYHs/4gGdcshu3f5aFznuXeNkPjhAYOuy2
UMvsY0hpDWQFnRFnv+EgFVoUwYwAfBZKPZxfC6fSIg/8QMEw4vhtP0S3ELX2jh9SHqMzoKQORIaL
lCa+yQK7R1CKnfVhH93Frt26Gd1kym+lEYWIBpD1JHeEjId529ghS5PZypRyv6vSg7nKN89hD0zq
PU9YTsSzzfvVkddLrcmDRvxZkfxaRyBtFT4LZ5PYgFMg6FZ/mcJGRI6rYEUsYflLzrXY+MOz2S1p
8xxfm1jSFIcJeJDEgZkgwE0c9WDRaALScmd5dMc3/UNojT++MhhPFfibTgsLp7u8xpdg97KSPZhm
5NeBDBrWn5XOaE/PvWzSKNQJ6Q0ljdaLnPoRumyR/LOL9mjQaI3VcElj5WL0+iV9s2m0BpyaQD2p
B8FRZfu+W3ECkAxdDl7/R7Gn46wU2FZiz1yoAX9KTor1cTpLtskHxuSqSYH9imRIIQEm9GU8NkZ8
rKSvXi+CXH5fKseFHLoTLMpG+TVhFNuJf5Zi8VEQCU6848RH5eQU4dyDTekuP9uJwELOFLovhAGc
g1BVH1MZedKw+H2dBia3GRy3JNBnQtHwhMRsGoy49XbkKDaoX4eHWMunnClhvN6iG7V7dVcKdx7f
Sby6aWSW6uTocW1wt3yqscXqNYfRDBl3Na7wpFEl4i0RaM5OFsr5ev3EkhNHy+sKZCxGLma24SDT
ybCmR8SfkrAbz9NxwrUj4rNQHHLT/9nHdwnGiwImId8k1ptSXSLlGhdwNA/XaZp4Vx7iLzsaYdxj
1mrybcnWezGld3c5IMnyhxwyEGDQ8WG2470xQexavEDjNtzDR6+6Kk/1ZkKZCR9gc4a5k4KhqRGd
z+drORAfsdyk1WIeGF+bFrhECZvXKM8J7FCLfXBJVpSWuIWtHVoAVNhS6r3tZ1YMUBw3ndFdEoJj
1Lk4ZNN8Laf+1o0YnkBEyz7a4Plq9P0B6JbONlRDFjMXDLjb3dLivGyeebfuzIZPaCyuVBkuDNq8
5hqTbUC2t0paT6r+e+Mj91ypA+aidgqXOQq6OQMC77W2uI6WuObvy06pyUk16VXaYFrYyLFQPeyn
T4Ym72oMhJ9+BqmDKv+PpfPacdzslugTEWAOtyIlBomKHX1DTE9gzplPfxZ/nAsbhsN4WmL49q6q
VXOApSUhwqukEYQpXPaH+ayb4jWJUXCxjNAOk84V46ZIitAIk+hvLibuSMnJglpl7LuP95oS0oHq
rE4BbQS6kIlP29CFU/MkFOSJuXVllKDUhJfvyVsolu5iUUcAzp/5fJCoISxg7ZFQ6VjeZdV9ggag
YGJI2NPTf7VIEs27aCDlSv6cOklsHZapuQ2G/Tz6lknPzT+bOiLr0RpE9nejTyXn1tgkHxn/8lrP
zVp/QqZOjl2z+E26ejLdmPT4sr9MAoDCnWpd1GgOYSw/EGQYuIlyY7VNTPlKnrhQHFOyOAIFpNqe
utY+kyFmJzI8clO6R5N+Sw2qBLDQmpSf8hThLpcm3gQTZ1KyDgJBSaKn5q+e7XRJAVzM9iAmVbwV
jHfLi05FKgAdgQR8fO3/qUMKtQ/3w9pf0964tpT8dZe8CPQG3yDnXWEsPZHzLjRjVmorfUE4XKHc
MVJc97pB2oICEqP1r+mU1BVheB5QL1ODMkTaq43JLkKdXKTlYBYvrfgjgd8EQ2H91SB0DOUH4Cki
JKD+I3elj06Ta1/e4cE0oVnHDqEsLVqnLt9o7roljDtGnj86rELLW7dm75pMLUH+G7jqu5UdrGl2
gBZ8xXitRgOMVpt8alMERYnmhMkvf1rzu+LnEGXV1SrB7a2HmvFgJ2PJ4DzP0PqS7iEkzaNJCwqt
tHt0IDX3jAGqKziLm4oe+1S97WVFFbVI4AuaHBumYHlVjvrf/amenBDWC38lx+eWysn8qUxPRefn
O8pwaGVHzydXANpo1WBJuwifNzds0juYDUBbujqe1O2vqQJHlyOfztwglrMzWrU70i0oHGWDNii6
MTLzRGG4a74GXKSLyCqHtuGS4U5+W1iIyupwFEK2kodm1MORNLkZ0scmFCOliwpMNeMWScZtwXwh
WLuOtGMsk5tMOypRgZoCBJr8FvE2L+3BMG1Ml8+oRb2tlPsY/Rh94+OAmbEcmP10EnXKAPD/jvn2
aGvlkYErZDqSZOLEHxJxX0j9OCw5Iydu9GXETZhgWMhJSqRrfqa61nyqQHKgA+E/sDZolLg81Mza
KxgUjgLdWly3bA6Z0RWIm401eTKk7hrJlSJpDG01xk51G725bLwIh1NnslSkv1b8XzdVRaZ4wTDy
a2v/xkyKAxFN6vcoDcyakEdX2xG/3NNjO6wxAcEiYRKj6wuDI20HU9KcaHEw9Gs6jveR89RyVOLM
FyrdJ4spwwmi7S8y6Zka2vdeLj4YSo6rTE2yhN5hl3jFaOygU4COBoOPf8FYmx9xJ3cSbdnp4FJL
gCslwq6svNOVazWKu36mt/0R1rCaLGACkS1gRzwfa8BKHZ4un9XV0STHVD30GewKJFj9itVCtQzk
3JtahzI9aQoSiLJ6uaKfpT5n9ie8ZtYkSTL5lWBg1yiHpc7ulBSwWf5lWJEzrMhTxqBizfdi5cjV
6rTF1f4YC17xr5y522PLlfpLy7Z2bFboNibCEMcuu2G2VVg8LtutKkAjEx2cDFJNKZrDDLM2nnmC
OMy8uvyRYAoSLDnULSEcIB4vq4B3HwTWoahMDBD5bZawupxU4DaWTkk30bl1ZK3f1t8bL5pnPpPQ
Vp/mq+6g1kqcR6rjBHSPNkUAg/xCyaXIg5pjeh8lHwzFTETnXOue8jR8Nbr4tdaCP2WTMzCwR5jy
zbYILJ2Ui6X4cjfBR1ivqgwzqLqbrXA0IN3ROMwQjATXC54RS77RgGdM5QsoapxEOqFvSdUhGpRu
PMc26XCLgosxrWnR/ISeykHRAmuwL4YvnXEtqT9pQeNHvIMnvkxsJYWiBk3J3iEqeKRowH7eLfk8
qxJXMZfk8i3leJ1fZucZkEuSrrg2Un+VOLPgiidJwcN74OG9Q6ZFVAXs8jKdolvJaKyr4SRgVKoy
G9qA3ghe90uNq/etaN9KAvjGrLCXXx66YNwUtbjiIiG6oF9qR3qfOiBO2Z4H752s2QGgVd9eVPTe
ofqcOeTQntCMlt1TVS6Sck16qHtle47T7kJ5C54JIbRnHd8SfSzKds5r/Wzq8aUqGtg0zTnhSU4V
WErtlfqygE0xlxxEgkt1Q+XIUn3NKQt1JSU7TTV5olPIMV2oR4fWbE3+sFLevYo23P5XstrGiraR
KJe5ptAbdOFaRfduFzSoopAxta4iR/ysfk8t5V2CImNP+Xyf2VZy+1Usd9EwJqxT0sKt7UzPjNTR
1rP6JC1QizyZU6Y07jYdzjwdFzrxO45fIBvAMIU8oBUCoeRBNxxrGo61GOdyxbNMUxe7ksOGcrwa
w7IenxPw5tKvjT/LsuVYEXFaIOcqjwZ2Ce+YgRu0SVLdmmAE9andaR3FcqqAdoH9Sli84Ou/ZdNM
SEQ6qLwpkkYgiLt80JeCYea286vm7bfEFrKa9mqQ2i0wKMBeWErxlUTTa+XygKdq6huYXNOrlAcW
06NYNHYG4bSHFLnglI/wXMDMbCmAFucU0bCDnae+pjQsijSs1EDvJ2qsyrPE3BxrbKI8Zp2jSp1R
nK9OBfskKaEeQCCZMQP+1v7iF8ecY5fqT9lUR6X+mQZkpJ5MVJ5CHmhPOcvVkt6PvWYoC+pt+xCF
9jMjoSRqr2zEoGzuBSCbW0Ag4b2MiY/e1FPE4rKCc+yJjMhNmEvPCbG+oVRrwZuPfNq272VF5beC
/JGv101WrhO8oDV2BxX6xUMbaVBqf1vqFEaGwKagvqbFejUyJhQt6A09iFXkwFIOTOAmKJU4wMrg
IG20RBY/iWy5vnH9m1Dfa1Iu3xs9hRcClCSVNflEoK0enO35dxX4Gj9TQtLSoy/iexFxt3E/rTf5
bUDEqvOT1avUk6e0BLTHKQD37+spmZuQJdk5ipczJVfEdzKPNz7vS/qvewOShUKOE3D1AtKq+ldp
4l1/zb/jgUT1A/3nYoUzogOxvkCV/8noU401+smVmHi3hc2Hiwx8iBDIXvFIaqks+H4PPe/G4m0+
Nf+khajuRXFblfX4f/z/OyN9qRIqdvMqptGeFwxVH1PQW/GZlzHOE4loxfgOI/nXUmE1VMGS4dQ3
yePLeAxIU1v7qoKrxVzcKeVzkho2DSe9Br8rjW5tYi93IwspJVG9LWl84qkAIOIg+cUJjnCBHIBk
CDYb4SFZ7u1lWUtCW/Ulf+MiX2NIgfdIxnUDA1IlIBeZDNb/eqgeUp9d5BX3z0SVS7UF+slkf7Jh
e0zZ+XAFup2inGRHIVW/eCgI7vAgG5O3uOEAh1GPiLguTCczpk4WfNqSRQ4RM04c+1WRHbej9a+W
qzNQCfYdBbMnRU3Yww+ro6IlGyY/A9vZGWDEyMEdWzxHqBy3ZUvND6UnE7NaxvljrNVjgUyr0jO3
rKzaZEfgIVSdtcWkvagOfiUYN399s3BvwOPwYc12UvJU3iCd0jTWokPXTeK1uuzqcPAl9RGZ6gkK
rbacphVb4mocK6CCLIBOI0pwzThJq0nN4BS0r7nt3jZVAi55ECneBv5IQU+TII16DWvHlRWz1xZo
reYlJuu4ejxmYjykJlsvg/jRnIunwutQriNSckYgyaMtU5bFpBPwm+Q5bZ5Lp9doT6Nzc2i7E0qo
Y/LAkaSw3Dgqg2oBpAhZ3lzHIB6JjK84JljO4FC3JPrY/6Q9Bl5oG718B1rjFZ5Mm1qEjNUrHRp2
y3QJTSfUu4ciUP+XG5fahDvFmXYAImgoMF3tSrqtxWW48gtibraZQwOTste0CliuICjGbqM71Cv6
xTGulL1w9CzzwIcnHkbkbxeKd+LGwgtzk70kUa5Ss9zagawvGI+Ml0+CyZKyIJWWKsmk3xrcEi+D
FZsApxAWoEqwsDcWP4fZm2kJhIoKvUVZJ77V0c2hGwtMXTKvv0bF4DFMoLc5c/T0Uv3FWuII09sw
UiM0wrI0jg137UitS9fxtmnpE/QMWqZyp3qsFUhpGuM6HqNk8A40qWjA1xC8h5yDFki+ipHamHkW
O9tqviRreRelDt4uOA4h+mw+jLRzkfzd1hpdlT/6S+3znnwdOA1K6afFiJhRXVy/mQwDD8HqA6EG
GDRxPCGwBCQHR4BwY2XidFRZHNP7KmdhMyEawzY59OJ4NbP4aix92CbyRTpKHyP3j76ncfH2Jumj
o1JxW9jLrfxI5t+pATRX3gcMKkhmNYLO/2sSZUPg/6h/sqMiKnWsoBpsKRYTrE5y6q3Wu/RP6/rz
TM604VJTWrzjuBf6U1RMl043z7lSnUVlCWYfpDQFg2Mg8XIm5Uqze+uD6bbLTGbVk5/4HG1VLK+4
gffCQzDYtupN9U97C0TcSJpkumql3/FoRBzRwIkRcXvVRFsKgGAUE+OkWghYPWS0jMFlFDjuGKDW
6qgQyhEroXtaUIGb3PKTo96VYW/OUKujY82UVlnxVfCpzZiTgCeX2quXRJIvmvLKRQX8hupM3eQY
PdAAEHjYhysi6hfB4Oiwou//Uw/saKDLYRiJSPiyhaI9PYIiMK/u7ymY2+XksrIyaU3o+HcO00yM
KE5cEZVuwRlIqiUhylUZitsRLojf9IOcTHdiFPc83q2Yva/F1h1YLuL95rDP/Zdjq6IHiUZLvDaY
DwK0fl5ITr2WVPQSdeEka5UweO8JfMxqOU9jQYBeA8bAa3y+EDRQQMoJ7LEnOHxCne3ghzNjqHDK
8P4cL5aGKYeOa2OJ/S1vfF2AHDXMLNb5Nq2Fz+E9FZCVd7CfbVlTKAw9fRwZcU/jYvzr18iNVeqQ
GQ/LpMDYal9qBXIqctv1mzrzUdcDtAVw5eGMpqBKbdgISWgEVsPFPs9Xk5jrSqR8y9KQob8jnB7p
3sBkNIutPWDDlPEhLcfekL2drsxKH6vq9t/wcezT1LerzZZS6f5N60r6nEccMJgunbLPz2zZg4Y4
Roc9Wdps0POA9EbyI+UfUCG4iZhxU4Vo3oAlMHcMrT7GygGTW0EE1qbis+hJ0N5nGqRxc7OkTrgG
dZBtkl8Niq97mK6UdyVL+DOnytyogvg3tRwCZZKDKZJsws+2oEpj2+Gch2L9PXCZUVXzIHR4G6sH
yqYUaCKxuoair7K7CwX0h+jArfOV9hF50L8YFuPmWRj9S9wB7oCJrjIVu0JtBdKnJaOplLKXHteW
IXi86bnK+jsPOvMgTZvbR5orEUAjSe4W2AMlAlWkjTzZWDmD8cPtLD+agaaiOWjenFIpApe3PbCi
MpIr0aQJdM/IcqBPVFeFZrqRGW2wF5GlkU0YsiBquj8kEc6n1KvjyubMcFoTlbil3UF5jgjTkSg6
5DpcOap3OJYTYoP1m2L+YZ/AhzZOXkMiwhi2U2vwUlZMWhNQ9s0UCC8M0YSwBB8lO4d4Zs5w+prP
E+jwKg80OB6GwnS7kTdJtPqNNQTVCT4Z7XTvA45wuMa7wxwwQ4r3WYY5ccCdCAFZCYtuItvR2nGv
2hYrYkoyHF0nC7mRP6caoSM/CTWkRzH36+coRljRIAGJBxa+XnPXYEThEI9AwU9oBlvpI2tIDfDd
X/vQeMvBCcThj3Eq5+fkk/sBJcPnkUBulCb9SLTYU/c1NwULXPrjg8rh3/Db2mC+jiBn8nN6VvQV
+j5+jayklYsX402F4rwAlupJMKCqGaFEM/ti6mCpwFcP5xXKBADhnMtjxNuiqmzxYppVKKJOUXNJ
3rqNwnr3gL2s9vQ+h1+VePFBkXa+IAIxn0WpfkcVtR7q2zhTtGuAa9mAiX19CRQhxr+UpLvHZvzA
1cErBbcQxvIlkAM4wx+Qst/7D+GW3NfCIs5IohfTSfFiGQjAg3hBeqgrqigXtBw6ncmlxAvNvcNy
XEbrUg+8iM13LR7Yx0nPAorhuGJ5qWx9MLxk2osj7LFFqGlhwOHhlvFwx7PTwwPdcAtXBFCwfAnC
fF7H8vJFhzKlM5BjDRwxojjjquCJn8JtTpzC/FlNgGwV5NriQdbyDkxJG206qavi1dNopRjV02B/
R7BeXSXsJr0XcQnVETsm/Pupp9pSZF6sms7olboZ3CINpwGm+RzsjJF/bwz0UJIvczhM23Mqotdk
Fe9U4xIEgWt8wo3bQCzFkUIuTmOwGu/Sqj80YIrcdWvtVa9awTuNCBlVi99qn11HgBsvj7VK/riL
3KBF3beCCS1LK39KKl/H0BzdF89ojlHPLJlMmEj7Z/muWdYdRe/RlODs6rMBA7Ysts/ijeRnw0NZ
71n/ygv1fjjLCRghYV+FfLrHmwLNG2/zVnkZmLlOpZqhoOrZ5NCZm74CT47i6+Ns1R+lKX8UlRRK
U0s5bPzZ/poBWHTuWuBMFq9wWZ2SdeZGgwTYxJcZhEW93S16NOIVA0ouX7VoCZWswNCCQbfv7sra
3071s0MinoqLOjDWkLuveRaXhKxUQlZdBWmuyVz46HF0Mab+pHl6e4jBBQ4vuSSO85+Pu+whLuXr
ZP0sYv3iRMxcbdQWW1qCUpguBpgtMqSmGmbLmgLJFFv8oj3sFns7vxVdeTcGstEJHo66vHdTdJvO
JVY5XAr4OFkw6wmuki1oTc7ulLNqncopuPTp8fI0shlky10aM6o2EH1aM1ZHuUZmzMmIeh8C4GPK
mU2PPc4avVUzNms+uakfg/G4LcDSfncva3eIcDrCt37uXeNTQQa1YtRjk70XGigMNbAofF3U8Ol/
De9WUtUlQ6GO6DgRE3pGttxryOlWCVMOE0nr6lheU2ppN2MOs0gJU47UEmdnyIVh14iU1zThaMUh
2yihuubvpbF84h4N5bYiMt38rIDthkR/yHd305pTHJYsNdK3QRKewzmF2BAffPJn0KDiTHWWMX0O
P6U79Xg3BtOdTInkNyx1Uqag3kyxYRwQPrCQZvUQDssf4t+zAAv1WL5H0sRD6YAZJWZ/HCtc/6s/
Y9DWwC7/jdk/DZ/TpEL4ThwlmrCPRk9d1J9E9a4jpDtODFubBqYBjXid/QivsmaSvaE0aTe3Cpa/
7N3Ks6tPgwfPxa0aGfS8Ezer11HwoRLZiw1bo6pl//wzHMRjDCUhMi6zdu0G/aFK+RP2GzaKBg9K
oofzVMP9KvwyJEqMiyUBzJTj/81STKzW4g3noQaX1dYeZIyjFNnWM460d1M5LBMpHdA0ijS70ZsY
qcfnaAhHkJF0lmXC+CF3w2cnWJ+Fkn4J411csKAJvXsSni3ImpzPzGe1VZfXRPmVjcBQmysA4jCD
xNXmHgg2+B0L1TMkvvWL/qdsaf4yU4/dzyErjVBepgv77jLOTwI1EUK9Z/NtahtP9ZeJHBjLiBLE
BfQmco/bY5DiB37NO26sNOreKpPj2mrDtZJUGsGP0plNNzaYIO4i2mOqW2EeCGyty3E71DaaFW15
a0KpA6kMKzLs5Uc6tzR7pcfWrggI1gt0QcSonzTAvbId8oea/8YlyT/V0698saXPOarfDGt7gz7u
VDVQr7h7s3aOaXRr8MSUpULv2MF6+hMgrCcEAlF0p3MTcUI9a6PkZ1rjJxTrTjE2YhsZs6viG/8L
SfoZ0NWITfQL1RuIakFO0oLwwmXbnPa9K9bHDlmO6wetpA8Rs2pB7GPrz/mMglXTlDvfjDow1y+c
ZBPurMOAc74UtVAh/iZjQ88J2hZUrJlagEMoAS7jgDqgET7HmiTQH9WqF12dLlGTXkSjpVJGf4PR
xzNhq7GQ43vFudkc2lSmj9PuvDb+YxlvfWfezLG76vTfkYnsF3wc9X+IoMdeZAu4exGqNMHDl2LG
sbXEDBaxuSQKeWAs9bI8HEXigdJhxR0IPMaNEwcvC91V1Kx/rCzUFmmFCyVicF65N50MRAxXMnDF
juUAXrpkCzqBbEw8B+3QBZpRYo10ECxz2hkwIHByCSN9uqn4WwD1+EvAKcD+pIsG2BGDUk9p3DLo
rmxBUextQ4PhdRCBGGNcwspYJ4XTYnCI8J3sIwoRze5jWIAY/VtaZtRsPWYISIxXdV++3vw2J9WU
A4Ps7wBGj+hylLmwQ0dafm2wKHjmwNM/cavSV7Ed2EbbBMAOHc4RnLfX/YuZlupWysgTeXmd0iHs
zocSg83gkSTtb9ozxjdr2c9piS9bnZ1dcLh0AZgVCobB4ogUlCjKB8O+R3l13twWtQ5qPVQ87djO
nAQMgitAAkpdONGJY4/yvwJJ2ILpvjFLTfWttLabeFpPCql/HICreVaKV+Q1E6hFPfGH8q9MTq4s
uqDWrUDmJJj74ko7zXjvJDb+P1EhPZVKODULBzxjgefBU3OTb3/jZLu0oOhV7C4o6B1ppZnHDQcd
3kxKnnokDXMBTEXL5TTw4sCswsEs2tAg5QMY2Gqpj+hf3pyjoP+qqc+dnqIRv47cD7+S61Jml3Hr
Lk1Lop3iIknFVnHU4vatQSsmxJyaAl74GdST+lLl6k0DA9+shwnHaT8ID31rw6ilYmdjzLtxhJjG
zIdkSQ41903+gP0ofm2DAhtG9aSgQMfZ+xEpbM/hxTT4UdJKxJkoczj+3c7qU89J35I2bLCQyXRh
btAilWa9abZFSxlDNDz+AhTzyt6fElDCU7xA9G7xRBpt8WklpjOYFe3SzEQdlHfGXq5fhivEc9aS
UJFOBSWPDGfHun+T0H03sQ+Hur0YTEnzZvpJhy14/Ex3/gaeFFJm546CwDlJLhS04kzRB5qT6ZMX
O8y9efnAb1pLy6Wg9DhJjsQm+KF7sYJwPXD45JJiSkZzv84XaUTtRH0onkqH4LVR0ECFmkJRQva5
ZBX/fAvwDk3nvDepf8ib+lbr673NjceiwKocue+/Lu2qEGBMzyO3G4WbCY4E8UsoLTu7qrckLt1a
H9052lxxkV1YkrBNOFfrUIgEKET9ZaTOUCZxxNZAFzFm457unRgeUiXTLoZvpoNwm/aUczTZ3TYe
PTv43NLPFhdLWUNV78hgUqNchKXfUIOq8ffVtns3TSxPO/NmkW39a3ZqZv3yDdwJwEHCV97qtLn0
lsnqy5TUp1ja2TzeRjm7Z0PD8toWrYrKdVvvmPiBP3CdsMVlv8uTbuRJ95nzYymIoYfoJfK7m2qJ
SJ1OMQBGCzyI5EC6Zy/ezbQKy0l9qtZ7p84X1hEstz1WULxJAT1yYaRcGBIw13ZFLkrJ1LZ/u558
UWtda6DjhtdLOMT/X+NV+I9UQ2dB5cr8dxONoZn0H2sUC64sVBtHqdjeY5jYDJRpIUMEkP7XJRqx
L6afLFoUHts2KaejCcYY5kDKrx5byq1+q2IikrV4mWlh7jhBafwDG5ZWGgrzcNl0bGIWozrnA6Kk
e9uO4i6pRHCe08BYeBAzPEmPbaXoaHAUg3WDTNg2l45OkaBHpUQ7o9+FgKVnGx8VNgLIJhbTz3QU
oSobxnosVOuojf+VS2LzvEO0KHhFs1dZONPpe62qSKtw84FQSAngeOIIjA05Y5zUAgLaZxnVvDCa
y8BpZdGTUAA0LNLqbnjVr4tEFujrMtOvoCGlR9bBPBRTRkgj25G3iUbotkmDuKUadJD9fD/80bCw
biejRCGeFk/4Z0wai3K8k2x2+vuIxkDyCY+iAAqs0xpeW658yOi8SleaxLoME4uCpz22IenyoDbQ
DdpgFTgTp8kxd5iJ7nU5wh/UH/qaPjUyJA0cRfCE9z4XvRzEuox1h+1pT80aVidfTQvouHzE3i97
VARy75R3AoSSoCSVp6w+pqjIfcNbja6LXrGcOV3shm4Tl8PR1l7Hr+YffzW04Tpk12FTrj1vjM0W
V9nd9K8xMo8y5njeceHMgrTAzgu48DJU4qVOi8t2lE9jnVFKuwwk03cOcPa8EtRg3T+nIELnZ48v
0QoTXsn6Teb5En3yQkb3UUe362kFw1MBrHeGaA1AlxsIOf9tCjSFJSfSq2m8N2wY+QI9ChG2qbz0
xamSLL+kPk1fiTEDUTwMM+CDfvdVrVhunKE8rjWIw5KbXVvwMOu+XqTBppSBpDU76DQQHvKynAz5
oUKFgfHPbciudC7HMFaycPiV9OYpw9zY+8e9L7pBeTQMCyc9+Ms/E2yW9ob+gunGSCa/agCWqqDu
fpeqvQeK6rBAFAI8k3CfgBU9RzLxscNMR5+I7zglzxp/q91yFmgoyeciMLXBD8pvbhTkKe6eIYMU
QMmp9Cgs9ZDhcTDaOTTm7Uo/VaP76Y5JEcYzhoatgEwLShEsTyne86J9xMx0I3thzxNW9Qz5Csn/
IP7oFrqh9KOxyokJbzN1tgeiZNEWeXqdIy3UoP46FFxbKqtvAej9yPkpc/6ZBc+SuxXtVBEpqNch
gEmsaQgmm2sQh4NGZ32ppv6lceOOs10xSjQJ+E+OqBZH1IirAsAIPd/3haf2XD4X4dCBU8hzJm4/
xicPRvcEAymzm7r2rcygxXnDORFMqLpqszi995im2DXuCqYzahV4dJlvqeAPAAZqJmDyEr834Ont
3s38tW+HiJet3VHFJG/p2QWCCcZcmf/A+Fau1Wctk8OD/1Ha5bCGsRGHKaJU3lANFuGdwEoIj33R
tXPSDAGRqfMQDEA+JFdHQWPbNZDjcBqQjuYkOQQ7hKk93v9aunYnHHATzY8oYtNADaCenODwmY6m
UOc0MyjMKKfjx8YvPcQH1U9nNtIGiybhIBtgkhPLnlvPyJvTyLzEuX+3XJ/KFpxF1LpSwbP748Au
AxNmuK2MMFwtEoyRFIgIbmCZndUKx2nI6UYwJ8+MRS/VqTvhJMK8gmnjvBaNR4Li38xWTH5YVTjS
VltLFxEJy9jz/Shnl71Oiy+wrR0j4SykruGUtddhNq/61tyMdIMvot4yVjs8ecVwITdTr0Ec/1uI
hLdM230YiR2hIiayUjhngAd73Taq7bnF03Pxkpel3rAfcxk+Ir+Lx8cwf+h8rcNng8W6wWJtUIyg
r19y/gMw7LiBNR709cbQMqr0G3TsKHse2DVULvV/h+V4tvNNPumaDiLfTrWNd49Tje+AFv4Uy233
m5yV+ij8mn5qkuCDSktyY16zabiqsxbWxoX24LOmwsP4o8aynZOMU8Z9l54ehn4E7eiPasQRzEL8
mR01XohiZZ+jAcZfR+VRnWoixVhaJyGRyMz0HpsdDpj8JnXdKxWKyzB492wleCnN5nhBXHdSOrk6
LFhJnrjoyC6QYRf0LfHk2sW+XNfoscOXoemYMzlgLa2zvwNy2jrNAgeqAEano295SymQBL4+ShVb
HbLK/QMSPBGjGiQ2i7EpGD5APO4RG9rPGBSb7SHnAgu67L4HGoTmXyEVYGlo9eKq7MRbm60h9fBX
gSSlNl1VgzMoGxAKDSPskWtCIuovGwe+om3BanKVYdsV5V7w2RN6UQn2CiyS4TNOKKBgNHDhKgDm
82+joUPG/M+Y6/O61S8jad4W3fZ0GoCkCGfviXzv1B+XXDniR+2NwRn5JWMKO+bEOqUmu2gTTRV+
wxaYmHuTo/m5GOAC8tqdAd8mi6f1GCdizqG11wqDp7CrkvANr+QylfcuyQIpzhgwie5PeYDxIigo
ZNPpdNITNUzqGkqvdFXhfxk8Y3TzDffFlL0bk/424q3tX7o2v0b4w4lWEYF0BvlVaDL/CzDbS+Pl
Ock8eoETnNETe08RpDGzajnLTptoAXgJdRPcilByBN9ziBJfZL3zkZu2cXBYxniaQlRPdLtmhmGg
HCJVswenJmDH8nSKAx4LOMZO5n/Dd6QAHv0Xz5a7Gi9l3RyZR2BG9bLS0kgXzedabS4aocXxaKXC
WbA+uN9O5jw5UMIfJpchO7dqsZ408jD1km0h3cwKrCG5hQ9rhFAwHv9sZXmIsocwFjdxVULyEJKa
utk8nVa3qG1HkTlEiPInq7SeNpQ+G8JN3cmWh3iNL+wojz3IAlY5TOqIsmXvjXZkN/wrxp9Ub05i
lJ5KQzkqIy3inO51snGG5sjt5PQ4c9QwK8ZrRaZJ4rFXzYpTzMMLOempN/pJ20MWHt0RMOrYExAI
XWiuR5/O2Q5AqfK2/XT0t8A0Si1LSXJpObQseqW/HQhGHfFXKxCCY3ua6nMnqed8rfg968dYZVGE
7z6F5ALrhgyZWrwjuIMK/JX8R7jMN2IWviTrNpJ17EZdUZ6DLd8T0FWgpSRnBII6xNMNZAJHo5GP
zaVB/HONjvpymaC6xyxpYVpzjVs9HHrQszShf1OBa3xWehRI1DansFZy2SMKP+h2Nazc/wcIl7hb
HBq6YmO4NuAsWxhpKmEEuhUfTVibh/yWPQBoXScs7gO4zHc0Rb8bOz/VJj/5ry+A0ff2+qlbbMUz
0afNsBudYtI/KnikgQ6S3oAWskp7vw8MfVgiRI1Wp4lELi6bk717xfhGUc/qFM9CP80XbLyc+OGA
ILnlFSG0gOcNmvHKX+ffdepUEPlTZUFTizgidTwmSGlESFwLbTi7o0PYDtJfCxCFSNGqU8o8yKPS
tZV3bcAVn+yRTrR+y9elpzrB5T5TOswDCab3WeaBZPLN1bh8w03SuKKXl1488rhFJM7faF1F3QjN
5Fs3uXnj/CXK7RMU6Wc5VV+JbpdT5EEs9sZz/xlRz1NKNqtxElAT0Fzeo1HqyeWBbyrC2qDJE7ha
SNhNdrbecBarUvGBu3IoZiiU5ocqrLelpMSyv9fb6KZqTTPVY0XxyBhEUKjrPjl9Vx9rQcsnqVil
UN7kr3xXTFrEJiHIUrsBh2hclOZqTEijy//RdJ67cWNts70iAkyb4W+zA9m5pVZL9h9CtsbMOWyS
V/8tvjgHGA0GMxjZbpE71FO1KgSezF0yAyth9gcJPDnTWA6p+RieE2lszGQzac07GutU3pdBuaaN
cdGV9jz8qFTOkKDgunRh4LvNiFaV9KKl87DTKBeiznRnnpiyyt4Jih+Ot6G4yRzMNgXkxnJJa3Iy
EO3izg0aXPYmWe9Rbd5mQ7nnnXkNQbSFF3SETh5N1wyqv8r31FOxXIC/9NR3NoRzRhX0uPIcLA7o
H3d3qi6zO13BN76clKp4whc02FCG8mbdolLHV4ebe9Y/lrl/LV70TKjFc1EKQlSCwSTu98J4U1nJ
o2kcDJBA5mMvapbAqvSgKJ2gU4557exxsAZZ7QTswMFajxluPhkUBLKkOPU7/SbQGBXVmbNcrgRC
J8VrFke15nZ1njyFY4hTPRRd+RBT9qF/GVX0eXY2VIvcc0APeRRjI7HvTWDF8Kgx9Otx+NRil0fL
XEMIKn57EVs3+hs8rcTEzp40CmKKneNXlLxUHbwadXmi3k4D/Rsjxm1F3+rD0+zVg/mMF9PPUge2
gRVEhnscuF3wd5pKFLg/eX9GXj/TxCDGS1U7/2tWtGhWTNjtJuNsMkdLBmSh9FFv6m8VFzMfFeC/
u22LW2hUt8mBeOlOiBHHLssDwPIAvfpj86uh9L7EEDeuDRhOue/ZuUOgfohKBzkRAMjBl3ULweYC
xG0Cyuya1ebFBJhjndKk8bV+4ifwnBPnLBxxkcN0JQh008iUdZCtIC2VmREUDqKB+SK5M87W0+2s
V2YMr2Zhrey8qGA6SlQKf7gHMe+rhCmZ9ssV6l5em3dbjxiKJu/D/FPBhU22qzNurd6xgeDz5Y7k
dFrtmLAmO1xY9KE80iVAZCUChLHqLXF2ZmtPQzp7y6CoiDB36an5pP6CPJidvAZ1Yw8EGY0YJQe7
8XIWKv1Ahn6aeqQhKBNwf4wVlAgBLWInkpwRHT0gPM4ZgspxXn/Pfcrx57Fdmt/aL3X4b6BFq14U
mJkUTBbDzvjhlHYU261WV4HjCQsGYkQXLniG7t8gbJBR8B1quQGHU9TJbpwopwSK1QDH7BLedMgI
IVTd+uHMnCWR1hhidTYpYmV4pJTyWmoHpCPcudv0I9pXA5CY0cRz/2rQTmvaf8HDEJdKFIap7mWY
hz1NrxtHlxdGhrztJR6tN2y+odzN++w8tQarU3/B4kZBz23EeDLzYmpkRJasv6v76pxEB+yzt8zi
rGEbn1VQgB4X6HrpGN+Lmem+JW593bO8s5GTxpu78qoMKVbSjcepNksC4n48nTFD3/b6XU/5vXeL
G9ccTsx99GmH9s7F6i0t+ZwV5814/TIiPnlKitA2VH9A1VPaDYdnzok+VjcqqrHxwB4y+6/2W6dU
oAU8VTTigMB0SAUmMJHywVn4IXGXu75V1l7z0xBUw0KaDmz4tLbSR5ThwllfDUnh8QzUuCaoMry7
eMPL5i3dXSsyvRkR1oHMfyUEbnZLuBRcs2cLhHcuaflgbfNIP/aoo4i8a5yUX042QZ75guhmR88i
twypvjJ6PS2qUgtamf8BCPKSJ4K5jOF5W8ltUaZbPbnINE1ORPrF7cs5nNW/4yyYFb1Mlwy6hd1r
b9JPC2qlflZ18oHxZfyH1Q67SRMglLuPqgVVCmwhAdcEGhQzOm6b7pDQneBwCOxcnuwfuFxoVfO7
5nF+5yNdJdMGth03ykoVfl6ZoL9UH7jijrk5nzu/5xo+n82Xs/lVkQZ0midquIarI8PVgdeEZ/24
ixRcyNV/K7FhfLkHGBc/M/owXtVNf8xD3v00IkeHZhHeE0TWlmec4p6gmowjQ44ywpjKxXNuSBxX
njSILSrnwpH3GXZ6xDFP5cLiTO/VK7pi//9ICvvDQhkrMBlwzVPHBeMCq+hfqV0aFJwitc/q2J85
8p8yMkQ5XguqD3RKoAxWPLBALSVzAjBfZSAjWtHB+i9snTtS1Zur/rXoRwe49pL/8TZ0YFMIIJTh
4MVpvis5htRqf1WW9S5Bl6TREhdnHHQy0AoqapdXivjYIgiOLrPU+rOM3OPBfnOpDZ7xsRt1QAeB
PxQ8KFR49h0tGx7Qr4OTTwcXxEemcc3gc9M7g8DHdMxhrbYpGV6ypa2C4mndZdg8jP4NL3hVZuvw
6W4mr2XB0e3VUfwxhPl7rdePuc1viReem36LUHBP5bKDNVD7gJFAntT0CKkUPlQQWGhjicEJCoVp
NmdQLK2u3d2hkHsRxPOEZhyTW04VLn7B1kNPQdAq96bVdyLEnXqe/mWzegwpZLX1XzllKpZhsI9u
dYOg5Oj1p2Wy/ehjk3OLUHNCrTksNBufsSODJByQyqlgrvoAsFXQ7Ye/c9uQjYfLl3e3vMjv/zvP
XiLRXKclCpzpMzVQN8+2y4PyRfIA9Ee5M5vybpnOmxp1b6mzZcD6RPp8L6LqbepeKLRMk7RJIJ1i
6JOHxuZs292GbTqpoBewb62MsIE0PddVUl1J12wV9aCVkjS6um9WNFqKwRSAj2kfaDE8zJxgRIIP
/z4zutNunUPC+kXNWqPGZxmrt1oUt8oQ14yFkcLDC+3UuUR5Mz00BqI3LBDz5EspIP9gY6n0wyQ6
n+KU1PFwdGAVV07OgvSIaFP+br0SFp5qzQHB8yPni30+3tyZYqf+EioYNzAItdMjaosraChiMOzl
anJtF3HJBCM87cS1pA71IB9tsOK3nsklCSpW741yjm6ENZ9t3j+hnx56Q792f9hih4qriuBfjKDw
uo57zLbDb6srqxlWxzPbXiZ7BLEJ9GLX9ckzN6dn4u5llNABqz9RJyG3sdJCx9+JCZc1K62NuTAu
00M7XfoGZz65aenigO7w/6mGb6Ji4vU1yttCP5oiVboiSFN+julCNx7yD0PYFVM+YUcJPR54FxMj
ySVuWPJnmVQ2g+4wddFBxVpDMCklgT+HFcNgcnEb104fbIwUkW20gSooZQl6MiN15uP9I4B0cum3
NxiUYL1pVU/kyI3wc1TswGC7ohYjwxoAzgAP3t0OzqEhvYhFN3yPTdy1cxSQkjTDN6Uu33XnT9WE
JwUPCmgHrqoNBEzjGocQtdco5Dwwm+S2pGtnGrMviuDzZpOACI7EPZn1cSD6u1YK1+3fFg+DAI9F
nJCUucHyS59HvWsccZ4n+9RbBlaBv1b+zZhri7V/qd5ckT+aLLtPNd5b2Orq3ZXnEeRrDqNkIEwk
1RPWKFCGIZxCkJ6UQawMcJUyCBsGeJbTnrY31hptJBwB1BFHVab2+/a93kszwfXCj1/uCx12Lhzw
hrZr1IZDT+LWoDzJ2eOnP4wkwZXhaml5kDzyd9aM3sb8ldIIIStaipGpLfAabs20NQvexppRo/T0
fATJVmGNiUAlXV3FRKllLEWWSUp7H1X9nt24dxvfZYErWFMizALSpq/+oyYT4+A5STVfGY0g5N0u
LY3gnN9r2b5Q29XVwLCC3YeSpPZs98Y5i0uCmFBjdl1G8b3cO0X9Donj3JkJ3NA37DPnNlaZSIZn
Wj+YQ7c4ohW+8NYFut4guBcBdRMpJuxtRd5LEbOf0geA35or07GPSrRZ9iGpYckDisqfa4LknnAl
pCjEWgsJZ24t7akg0EYwedDPISa7gay5Q6Zq2JL+pDbU/GI2XovOS9lelSFiQAZBKr+O0XCLaA0T
CITkU9NhPImDiOpTEXEOI/NJ4eAVIt01Ii5ptn5MLbZkrJvWP4LlPHkm0+CX0Kltvmr5XbXqqWfm
aa2nQhOVS1ArwFc4YuU0YPiBdtThhai3MXoUnfGocxePQXyfcug7/ehZuFnzlSDhJySEBc+JoJ1P
dD8xdt1ROEfHnDcixUG3HZenovk2eRFlMqjIwGFgU1JngvCBZUuQfi/TX7YznPi0yLQLHAvqRsEZ
q5ZnXbHPYVVhRHQAXBmXJQ8p5gGjlG9MC6AOvJAcXkhf5QwxTt2wfFjT8qqb+SgjKocIITgFLcI1
OudQM+U1KP3DspvPPocVn40qqD0/6r14pspPbN8dwn+jmuKXieBc5IHDqutiyyTlaabKxRSovyBd
zBEMRhkfDJq+vjWFIIiuH8xoPEgFMGX44RbvLJVeUuLOXluixb2mUmVMeXbCZWvnpPDgdBaEOQZ2
rZaVzMYVC1fEaW2aceOeLWf8rbRYpqyDjWI8UTzktjP1HSkPlE4oK/apisDBF2h5cXSjd0mUpkRL
i/8zYjTnaa99ZMl0iDSeRAEOdYAWWQyYwWfaSh4pq3JW0qh0cgoqLFG3sGN12ttgNEeCZikot2yb
uzFLNicYUg6JIf1xgY87h/6kKNyLsyABBsEkObpNZci4wbw2xQTd3zMwZ4zL77IGutLrb6yMhkIT
VxQxEn4kBg1ICrlxlyLEugu68SszoFcmnQ9o1NfAmRq7muH0wsnQHay39Nsh9qw23a3J5a2XaeBY
f4snd75rSrJgWWM0QPhDGAcFPm5YjxrLRiG9zqZCc6ueO4zcRUfX+AJGC0OpvsFSz+GO99D5XDyF
kHZWEpMkCxE7hTfOxe7/xx8s4g8OUCRm5ud5+23RwBX1SrBm5hUOALjboBM6ewySu4rpw6jmGyyO
IwbaeDgoNtAXgAcsFCpPEK0AC9yJpaHhNXL2/KDB75QKkj10Gd2lS0KcGEDqGg8IJHs7DoRBwKW6
psu8H60RaxypPrqCFWAcGrELW71E5n+WReq56P3Qbv28JNGM5dk96JELW5x+C+ib8Wrp1wH3dOyZ
eJWQo1puYTWW/oj9gF6Hhh6nkbHzLpMcDgCzSOqf8RkI9H3yDhNzzNKoAmECDM6CZfnFPrwdG2cb
tpRqcqrC1rTT6aUN0c87sOAK9cdL7MkKGlRqf5SMNSkEOViwTwRCN7ef2cF4466aGSEm/KrodWTq
lewYj8lJ6JyMRpwr+UbAwcMrvcnEX7uN3+TMRVK23HFA2N1anRNYvwSCornJoDwiSb2SenFXnmpn
YQ93A5aUEtqfjTb/Wbb5G4toKsUtnjF0wDYRJv0OlvEpteor6ucvbkWTor+KJ2yYW2K1O7I8AKEh
kcoJGTXuTrC5+jLxjXH2HaxHFmY6fpsq5+flOOq0I9LiMrocmxG5WtNAwoJ9a7gBKQB8SKTYttAu
sOJy+EB5GF/KbJGrsbww/z3W8jCwgMy4j0jRD6Q8euK4ubwMYXuOiHBD72Ju11eSBR6Vh1ehp5ET
0bD9gSI+Aunu6kdrHvFKbGj0AfGHHWfNsOxHEIvuNWMOH7fdRdWB02KCr0nZQtrdkL3eaaZxzTsN
Mqbw0p6Z1MpIQALt6Lfp136bZEOPWgCTnm7inKom01fKyncNjQBCggfhubxloiEZm1zRBc6oxhdl
Tm6j11QxZ8hTo1BPZNKqRONyvl75EjYNdcQoXILMf1G5UrWzl2jnTeluJ1yiAp9XJK8zEwUsCo/h
K4pmBCzqrvEV1RGYaUCxurnTqPPMaddhfpsUvKwJQKXwPYyU97SKnzNZ7syyVm6uFw/l+1xKHP/T
o+z7e/2GDXVLjn2Txf0+734G6sK0OAzsLFwluI1rQGbvNg7Y/lmx4XSDx7eDar7LlE41g6IjaV7s
3zbDuDZDEBtAKrfpIQM4x/Nvj9RyFJpvlJQGzNrZUtQLXEUnplWl5Zurj0LjssFhJWuZQ3m17K4L
HWEJW4DQ0FfLe6EcF7N+E/WPkeItBNmcM3HEeWV+LWzlrlUf9ToHK0wFrA4GdDj8AhqG2b898Lke
CuAifAjE06mtmmH0w+kufmwRBUYqEcpNbK/ruVRlqIlI8uPgNeqthNRtuDM+hpmhPK4BQCJaBzjJ
/swaGgmm09qwIT+NqviSRvWF6wHTsDdN8b3ixKDCf2rrfzJur13+UcoEsj+GTLwma9wG811d0eOb
gOMbjsCEgtw3YU85ZXRJG+VKudiVZ1nh3u8657EADUIWw4nKrREDCVIAwukxXCK8dVscF8w9hgEI
SYE0qnqlg93TYbXKkPzYDlyZb1JCsUnM7rL2eDf71Ez2tMzuOLA6w+i1QK5UChnwFO86bFXFVvT1
eapHxqiA9IjeVN6gQHjC+2PsFLIIsWLzESH3RQmtKV7nzEE6lFuTDTa27OPMfHSJ/Z7R5oi81Xfk
lAvIHzR3LeYvIhHelFGxyUvn0EPiWO9wDd4WCG8iwGQctIVcU3psUu6MMjYAcpQeWDGde/qAMryQ
q6mNoG66oxD2MW1oQErdbc5Els950Cj0KNC1mX2G8t2fTy5ULT+eHmbXcgdMjoN1wTMhlF0tf/UJ
nEJpvBvMXZgQmO8MJh35cqP/0vkg/fw/TocbzUWjq0HaZHSsg+uFm7SRpjzMGgXdHdMN7KZmf4cx
6en4Q9ynzViO8gmuwI0x/Q/FIiO8FRzz4FJU2dlMtfMIhp+sZyFghNfbMgqIjPpm9nTIAzRwfgyO
Ny0QcTFY8IPg2oTHJG7oyibIkBN8m1ycCuwRKVInLa7lwTQiUl50ipHdg6FFFSfhLnD/tty3EaBT
mORT5+4A3xncM1TzoDwhcgql3A0lXbwRTqv0Q5fFs3DTdxERCIdJiviC1WX5RSXloMuDjZl+Gi6G
TL2lVza9TjMemmI253uolVli8K7Q31lR6s4Vqcwgrh6kgwGcGm+4Eufc4Eot+Z+UFb++GUmkhljJ
p77D23eGoazX0cnBiFtOj6XpiQr2N7BFmnqQjHLFdBxAXM706M15dkCjMgANpZScaOq41wA4uwlY
L8akgXS6U9H/y+HSPVImgmENcxM9PF/z/qcQdL39VNRTa9EphGU0TuE1EdGP/qyJn9w80upWhSbm
3z9mm7+m8aklL7ftqLiM/OWXrD8rxC4Er32jRTCPKV5BSOvt1Wd/tmVzLeZNZVZX7r7JPO9VAFul
CZzUrA8XI2LFoQxLfwiOBTp1gLXjtZT6Ohe7RIGBpj8dRTecJDlp5LRWbOm7GWk6rhiq/a6GaldT
xJqFZGCw2NUeVOaOYX3XknWt7ov51462eBI3hou3v1W29NImtPyk0fdYEt3qxGY+fvXyBAAO7PZ8
tB72yPajP13rTyhO0XfZBppCesV9TxYOTfPGGZSj0pen0aFyimNXGcTzu3JrV+G33ZSdbxv/FiJv
ETBKAOUzvlgqcfGxD6WDASXZpC47G8cYHVKVMHi2WZMWFGhsRdgHy8aknt3equnC/scg2thBXgns
Wj1203yyIrhD7Zdp7k1Gby6Kat2tEzyog11gFOHKEDtHIb30OK+VWx8DFGvPBtNJV693/ZeWdTfE
hxZ0XbJw7kk/QFgcO0y+qiVowNlMHWcmY9zVf4kRUztkUP3tXgwLyQgMSorczMUb+O9q4yXPPLFN
q0cVz9y3Sp5yJe0790aJHrLY6rivh1TnYrlJrPS4GpwEEUAFEJt6NAYGKIMIcN/ZTWBbAhftmyIM
4DNY5SP6HDgOqGS8Ii6JHWcquBm5u62NPzwmx2GYj7ytm0bQlGbGd2EPV5XUT3cNE0Ln8k+HkTNr
y32t0R+tqRt8R5s+oaRioA75IQc6+Zhex5CrMU7pEyNJmmdGkDqAq6OFR5ksvAsGh6Oal6Sf4iZI
Y80sm2cze+TjeMAldZBaTIMu0Aoki5lOETpCC9KEDWborj9OSh846WUuQl83lrNW3PTSwJ6F9bDA
W9uDzHMz4MieGsuDiqOSJkdfdg1whF2WgqYjwjHdU8fc0evqc2aCAJA7DeWQ63G5842WYilZMCZT
DqMdJDxGiO0W30wZdf5oXNYwZAdJVAezqW4aDmp9iH1mvnYDZGdA6naV3k3QqdbCMVXlbiHIlYsA
XHFgWUaQMXiFDRwI5VtdFuxhdzl9xGR0Kd06gemrNrypTOx0qNDI3DGRInIVCdP/lpsWHUH23jhT
lkmLpLPVgNxkJF+pi971ZPkLufKLNlpH19OjkEzphv5SadlVCPOqnYpdF8LixnuWRq9uc/udMqTp
qNUto7NpOEdbw9nbphx09ikQbC1de4qxDqc7k4qYArzE3v4DH9Yr5T2t22dUTB/GJxZcihtucNs3
kTpuCnBjOjKW7aLHpjC5Q4lvRF+LzQ9c5Awqt0x5hA6+oV0bhNWPgemRTBJriWv5wmFWoLiXCUHT
ijDS48sFhKUCwIBqTwC7LF7de1nhSDOYHhTRcQTBVKFdLwU6faNtVx5xr9KeIcSlnEjSLQ68mhXx
1557o73ovnDJaLjRudMn2l6ss2oll3nTTxlKHGy/uNhRtOPllJNk3T1piUMSB3UqIqCYQHXjw4rF
ZiX1u7N7zmFH2RUB5uqbbsxDq+rnpvOM5SsetgCT44fI2n2d7Xq6BUTFSUN0gerUyL+sQvUbxspD
P3kzP1nGlRRx12g4YDNm59D/19sA6rcG3Ou+VqDNf6VLe4p/cxnzl8nws7jZlslPgiFGprqPsuGn
xeibBVIrVC+K7RiNe5WUvgbf2SJ7xFnbvmct5wZ7x0P+zEX8jiWTAlWm2u/YOXp6NHLNPrXkWh+O
xMFT0mBMCxFnF0YxUG2Y2VKEspms5JBQLp8M5Yq/3cVLv+uhQBekaIz3ov00jG4r4Uc2C5XJ3UE4
wNZPC5FMzRaBvrKck1MFoRM9Jd22neqhNNsDLsiMdzs+qm/C6A6c7CM2Qok81B0qHCccG3dTTvTd
4Dig/jKr3IM6wxJiD5tY3GUPPZjq9sQgfOUYHzW53UzApUysD2q8DiZ7u/1rko9S+q35jrTSCO59
YPw1lnKD2wwVCr/DYrPN+BGp8mcrlI3q8qxZ+sliKp70nKfUDXPiIW79caQ7lAYxlQrVsCNLXLSY
Em3fuBfs3VPYHufUs7C5xgVHIoveTUqLyuRuqenN3oYJSQnH2Muk2+eTAu8Xnmh3ry26zfDPlgQr
Ep7wRtKrM+96GjCSlZzPZl9yt1PZNfSohYQ5Q0fg03AYgtrJIyLikZEgM+3x6Iq/kUXnAte2lGhS
WMbHxISgbWsvNtZPIdJPGEWvTv3D6tDN2Njnow7ctxxJ3qOVu1pLTAt0Ex62Uupni2W4kKu9N2dw
S6FDtezz5Eck+HyUGryPuFt5cU9jcMgtdwac7RHBTgVpr7OPVvupf8ZR/VxUrIN1/CGN/AMBfZPy
LWhnYIzfEqA36IQSkRroqceMoU9padSZfU4BXMQBtz46CaMGLO0sdy3LXcHJsNA9lRXAYNV5r4+z
CiRiYuvJ+c8jwrqCsJ7hwsxwYeqcGkfu/jqn3PajGSWcffOkA4RLaYwuLyOzEiA4yd4126t066vS
Z9ea+Q97Old0komVutLVePO94dOpVJy99SXHi63AZJuKN4GBkCf1MfclcZn6qrpb+F7DhutE9TEK
r6TpIhzoOP6VDjbB9bXJ2zlUueYTSwqipcbuxMmt6t6sy0tzXa9Oq00lraDBQnGm86T9si6JDoJW
YP3nkuuQdou6P0uFf5uUm8L7pJS/0ni9HhWUJK9JGkjk5U4FXNm9vgqsolVO54eqHsneHpW/XOlA
f9Q26wgjCsUvHBdkt47a1VEUx9QUC7aT+ssWszr4BqCIA+9SURAMSw89ReTLdnGI8XMRS7ttNmLt
LK8WypXtHrtj2O8nRfqzjlzDkKwPd2pRbEuCKxD7bJbVyr2rLE4Dy0qdbvNk9A16AsHUbqgd8BlL
6IazF6LkpHMSDk3rAq88natyH3Kci2mOmTnS5SRJOWZUqkKVZXFJE/pf/Gz4pvCcwoZq5k71YDLg
6sZdOC51Zb9nwwCARPYusQ/ctA9yfmMis3W8OPqxu1uUWLulkZQblDsbl/tYfpit51LhKXhFteJs
W4TvymfMIXL9J7z2xVqWM8HrczHAwLM0xEAphE7AiAKCbpd8azP0Y7rQyzXuhaOKvhXiIm4D5j+r
/KmmuYK5FkNrsbEulJ5jdB2R6xgX4XhqTeuUl/OZBf5SNX97DY9Pz4A3Va4uEa8yH/eJtYFep0eU
MkDQxb41CHTrv+7NtPMTrCV0OnrygIp4C53GhTb7W/uvA3o6R2uP79mVa+9jsMG8T2nwG1RtGcfv
fdy91XgZtgI3RI0bIqZIkOTyXgXdaiLQCzrKyO8P5WGfmOlh6BFee30/f8/fUwGouSdP4Hd6flca
+7QkuwFYeZXjxaElPirRCHEFqDBlYE1MzI9sPyHNXs3Ok6nHJ3OCLoRtQ5hQ0sSQ4Rd1AE+Rjd9N
BXswA8h57DaIYR71F89iuNLXncl/kX0Uab21wVfZVNMa3zSBznbi6XXHTbXHlPBbE912Bh0dYeA3
rQJUQ/ypL9nPJJuDrhdvqysQ4sfqCnVTqFhGfhsldPAZ5YD+cTsFA5PR3OwU7S7/wPTKLbKqNVgt
Ps9oQHtVQF4p0JPoRvHw1e1gFGgLc0JwZKlNhxvzQvepbF3lrSphseQPHY6WugZmuSxL9nVu64Jo
iupSVDv9UA6+6QXlbBjLC+uUxWQ/8KgOfezF3wZzKo06OQuaBNFON10+1ebJXp8vKDPqoYPkX55w
Ypk/zo1lBwBNd2CWfhgGTKj6o5YfNcmRwb7Wo31thQE8H7nfxoL+hmyqYiJdwBTZ1cXu8gsx7Uu1
gA7pglkZSCjwV7XDV3bomNstyOJvht7uUyFubgZckH6SjKRNFXePCDrtcOohVL+XazjCe4MhvJk+
43cb1WOm2B7zCo6CZCNwoDqa6m9ibhxemIK5VQK7NwOGQ7rOgzXV3HU3VlB/6hSgYWkuAXYTLNjm
f/6LSxRymjhTEPEF6sznuIHguPnvsDTWHqNPywRcJoHlvnHHdZ6M+Q7W03hztrBX9Hsp5YVSS46k
3DkaVwYjGPwfVKTA9ZD8d2zouQRhsy5A8T6neL4nQ6ZRAkzn6IIis9SHAS59lE6+5rzzFAL3nAJC
DceOwt3/8tfdKAtSo4DscY24SnZxpqvQRi6z1HB69xpsYem7UF3O1jbcj5QAaBXX2//H1dU4NeJx
K29RAfP6fLB7RnYu7aLMPfAJhSpnCkDkyI4YUvbDXlyKnOQbAjCGuXo6DCAHPtMXqcBNK74GE1Rp
y/PrvKvmrgkv4TvJMjokwxaQBWBKwtQKo8hXt+XWyk1/4tIDHbDYDKjz1OptDnQVcIi3CaOvxq7q
UC7UIDKCReBjg8PugshVOUfV5VkoCDF4VOEQ3xGqAkQ6Q87Phj4oXxOQaIwln8QRsz2gR0AD20U7
alzpM+5eo05Y+NFRpAjqu7DXB49G2zGhp4lEw8Z+rN9F1gwF8vd0uSkJ5Jy5OCO34kep7yhmEcc3
EFfwRQIrhXPjRo847h8pyIkmGx/tAmHhK8z3cp72i2Zd7Ehe2hiTMzqhRkSu8QZCyjYeueo+Y15u
zhjTwMfLHZ48Pk0tlUd1OzTsyyjk54rKROGpQrnJAj+IwlCCcVZ7kpVxCpMGCQCwMxg5blhod7Vx
mirs5yrobb05vo+RR73Mdu0Rqq1zA6yd/rmLM9PsmwHtPwirvXJYid3xbOPsSKn4BMb+iqkUnuPy
YQjx5UjW+gH7/YzzYhQvqiU/Sst8r3T70TtAmLWbvu3RZ/VG0DuY4z6CBszBSSIVJdm0r0mTwBjk
KCdjaur+tp6aGgBAilPdYQiImJg0/IGR3xJ1OleRdu4U9axsDflcOBgWlvsJb/xlDuYhDe2tdXWZ
SfTPxknfOyCkIxBS7uEki5T9ViX3MKzdv+tL51Oi6lL1h+TYHsscS2izjpOKs6J7XMBJNYYMxdJK
54FlDgd1k6Te6MkW6vFwM7KSW354jxcotj2Qjn9IKkSKNDsj38BJKdxc3BuugFNb/TKl9dYysXyl
haB3lskeX7ltk9/lbkvsoei8Mi0fbsbRXuZ3JGwuliHtL3TJaXAaKtAoLVfVf8Vr7L6U92GXdxLY
icGdgNFQYu+xE5fB1sSqCDmpPieUj8wefpg6vzT2eGleF7V/G3nWAR0R7af3wbP/LntLdz4Hkwkq
dLFddO2/ksWPEwc/sXupDe0atRRsXVHJSczor2pTbKIW7eMYApDtAaDE21l1Azf67lLqwK3u2J75
lC0/1WPPRCJkun+MiuWiAtutGPAkGxzCIeXzOWPe3MPnvOfPEi8oYGJjA/Y2/xYZRNAXe3qJUYcB
TTfF55qXrFPbc6sGPXnyETvekk6UYu8I+wA0dM4Zs1KB2/2xkN2enexgYzjcjS9DDp4W28hQdCy4
HwUmy7R19gbO8AZ+asH/6tTinMgZry39feOWUGme+yI/xswdmjneFeiNSiFOtSzorNpbPbn7sj0W
EvjsWjlcZacMXjsjNC2t8es3Jx3kdvE0/tEk7qNH+4pM/JYQR18sR0Mc8Y3hzWCUB8lUcHw37qMz
Hqyp9fvpZocjPhCop/aChTyG8Ff5LFScwgKVX7XiV1WbB6w7P+T4naWoCBZ0ewbIDcNjiy9zjRxq
LCSyob0KdIlx50Z1bxlF9joe8kjDpiK2zDUsjePi8LbaYhYjCgpD8MOXvkKdThI5GPJnxtsbmeQH
jgvxn6x9zGp6qXDnFbKh7zzZWrdua3BN7FAWd2eqg+b6kZ1tftTKSJiy74NaN4JYi46dzHeV8W8u
SAZ73JiOwIHlt2tNGPpJRabDBSfVpYJvpYXMbYYcstCHDWNOYeNPAXjb/yblHdf1JjfFTbeNWzd0
sE2h+qOrCihUDE4O4/dCMjqDYGAa26YCGOEc+4H1O27X0IJ0TDAoxSvV+lckeJletZ4eRrFaeYzt
ovol4zWCj/vSaknLkB6Ajh4DOsc6UP4fTeex3DgWJdEvQgS82RKOBOhJSVW1QZSF9x5fPwc9MxGt
TXe1SiIJ4N28mScR7XrNF0kUzq5OxUON0Q48obB8IJ2Fqoj9f5VP8hnwupuouZtoujPTV2TpozPe
6r1eh6ExggVdgq5g4DIGbBpEx5Nzt5v+zlujOhzMqkAhJ8JvhxvHm/xUHyH5sLPcxItpqtcpl24a
MKgcE4hQEnplK1xtlFQw3lM/oysymHna1TQevXhUBSyjnFQ+eICmB+OHJfrJzADHGUB5SCv7MK7G
OvtRytK1yYiI4lRWk8tSk6Le7gU5qzlxpABbNCwPtSZVtr5GaBWsMpEEIUMY+FDn2odTgNeE910s
v0eReGlRnLc1HL8hFMAZF19NTdJCt3ZmiDIr585E9p8d6BEmgbxGFZ2eFeDOqu9YA2oqbmrMBXM6
3zIEa1baRyU7DXPDq7mcqD44siCWZOu0toCXTASbOIDEfmo03AIdOGlC9KtsL/8a/gM7dvavcVA3
wAV4MBsopEAzuNYjEUMrmIEGTohm3XTMDIv0IxpZZ9Sdr/LuTuDOjI5IKxtPGmqjNRSo0eK0Wg7f
6K19g1rmpyYLtITq8lW38iuziBqkgG3H9JjV/zDMNdEVCIgn0YC74U5k6xwwTmX50WzWoxITPNRG
x4ixJ3RFKLZC2BSsmfP6Ur30On4Xr7clR7fq1s1QMNEVpDk+6uzaMr0g/+iv8frFDjihJCS672ff
NSlCXYronJYCquczHafpMDsj9ksBo6+qCcc5BX3ZXPO6uwxFdaaF5iBkdIr9adGqDercDQ0XC5IC
Yq/2qOHoJlgwO7Ddd58t0jXmacEefJqVazNzsTV+AWWommQbPdMzb2KyPVxtLp5bjXfIVX+nDXxr
nBSoyads1Z0ajQuj5anuiRAhV3NmOBR4uKh0LvvTSPXXT7ZZW57dRJ1MrU26FjJTypVVHmaJf5EJ
vdtUXwbt64KiO0ayOQ0MiNmgtoCl0wJVtMbCShXFDJXVK0jT5AXu7CFc/rIy96gbIuCHCZWwRMm9
jw1w6UFFC4FgDZh5i8crNVEvFCNobLYAXc/q8yUN+rEfE1JPAEQLlIz+VNnJo4DYOSzToR1TODnp
XRT12zrCBl1pS09u1dAfrfgPnpULJup1vkjxdlbTOTTbIQiJk8ecNBfvs3Y/F4FP1wpTnwbJUoj9
zkEstfzU0DH2QoNsrj2Y9pokvfo5MEgLhqOg+Mvpz2gRHDMuThsEWfbYR30DvzdolH+QYKe0iDz4
HCTtdCoY0wdets7QXDEhrKrkeEpJb5ehzB/OOtURQLuavG4c1+IppKHN3auYudc0nLtcuUoI2fzc
gLBWv6riDmWOtoZR/jUK4J9ZmYpHtSsvezsfnQ5jfrMWvJj41NHGlozuBmazlovbacfsbgE8GvSv
+j19wla2pDMS3gU4tqxqdEdBzKI6W5lh8DjJFJ0GQjWRsEfYsGnWgclH2kBkr44LemmLX3ncQkJE
YSW5zy5s9eXYsFGlhlwkL2zMxfFvRmB42Uzvt2WP7P1i9MoI+uZi+Csh9qhdPAHOx4sOD/t8N37U
801Wpqv19eZA4bVN5NEO47f16ufBeKkJXOP5hxHBeqXYeUpnInkUx5zyoTttX/SHCmH6mNvKuU2T
nbH/FWNP1VTwx4GAv6dEqtKpYaFpYdSx/AxC2BL3WhPQCcyCFmstgJmYGmdGIiH2LJjcw1K/lF+F
1wtwp8v6Ok7TtRHEa/xDn0hMyB8iiQ85qnxa1/zEIXS3nWVcy+NouZzsjIUq8DhMaQ+Ode0UvcGA
NFWQ2+j59CCu34WnUSNkUo1rIoAIq+SN0gRAK/3IDZ7Sk3zOuOZcq5dOEmG6WgBnZrlDnQTQYu2B
bSuodN+yTXJ1Bl6abIy8uQNw4g/VFZPZYaOYZRF711xymydRLtKOMKSewCjHdtpWLNa06h5m/GOe
I6CThPbM8Zn+lXXjTuN2lJuPkgG5Y60gYNrb69sKoXaTX0ZmXAh5xv5cUUpXjgf5XRgI9+lxJdl3
n75kEYlFF6+w3mTDPC2R3cXt3bgaA7t/WxNZe0pykFSkuATtuPcUxAA9D5DGX9IPw25EDHyqFB7m
e6pDJO8H/0t3BGEK1z8xLs/qmvqmo5+0gZzme0caaFfzXRT46vUUTzXcs2pxhpKHruYudHvF599Y
CI3WQCGNvfXWNi35a+PKfxBJn1kxxbdAKtms+mqCmsj7sW0AfZAhspmaZRzl8p0yzIzpYv6uU3xF
gFFPyWiyNAeQQ1m4/Grb1kP1p5fCTt1D67eQMvOHCHOW8AOb2oLNLZCSB9TdYzNj7Ad+OLCUIAdw
mAEglvi8RXiEJkXF6j1jfZoCagWX6ilwRCz7rsLAbKEf/lVNAtsr4X+yqd1I5vAbSQZs/Rrx/mSU
KWvBeqIfMR7T0MVO1Z2YsKrSzZfakW9ffQb9yZwf2RY9mcH7eHto/rnVMEswiidX8xaxK5/NfIdW
5So7M7E9dVVzEvhqEfDhiXaOMBnc3sb3fBb8BC8SMOZrBXl+AubR8Np1lPZJitdzC88Uxs5BcHWs
k7FRuRTQCta5EqNr2en35YMm5Ydule9+JoYJ3o/sXLGcYSxWIpI7v0PVly4LzsG1wMMZhARVVpsy
9riR/VqvP42PgsRAgVVoIMmqfrXCUQPIUohADiVMKjMfZfm7NqRXs7bOFrcmIj2i2gXJVwPPrc7N
o0ib8G8R8ZcWucp8sYA0zx0PZ+wRQNmBKPxo897fFoFrbQWJeTB0PtVAB8ZofaVsKZvTVHJGsyAH
DEed7QCqlRgD+anoeixPfLcwX6Kg4cZjXftUdNR5AkQv4DFRL2z1HXThYwL7r6+4FTIydpRJbffe
qekW0spHuVbP9Vv0inmfat4nBRJXZsI9tLWteI5NdQcorlvds9iSZ9o3kH9k+s8Ed2JuMAAGIYOc
ZNIUnOhmnH8yemG2/VjM5GIW8eXK4mUkVAzMGyfkwKEOS9xdSuRbPVvXSMuumVhcRDM5W2XQabqv
MKvzlM1xLsTmUTUkDGQr3xxStPCexPS8kIrhkSWRkTUU88bnAH/HQKZk4CPS6YPfE7TYELJ5GOIX
vA00BlFhdpZSkDSMD3MIMDCdQACrxGKT6YWHqm7OZSadlSy5tJTzitB/QQfAkIIIJ6EGCzwOCL0/
4pEv/kJ5ohK1J/EGL540kkzPeyiL6SWdIMJwx82y6ywWx5T+dPXZ9JP//wvRpSm9Mlx25zlb36ig
jpNsrIDRj9lcIrAcmA1AYLpVWOskJADMy4Q5V6IcVL5oSWnriBkdIGgd49qjYrk4UassRU/rFhEw
jWAyF/bKtJRehYoedU05GYQ9qctDFEEEyUbzqW/ChwmS/KdsFk75mfy1puU9xOVLv2onzViv+K7y
cvMTAO7lyqmemKrOTyKSJOMmLayO9DPrLX8Uez/n/ifPtfdROxbOANq/w5c9AUZRIs7dVDNhf6+x
v/M0yhDqMLqrbLJr0Qo3OqTm4i1SPh4/hFp8pBhxOt20y0JmnQNXRYDFKN+/fwmS4Gd6KP9ebHMF
q8OID3FEzm9SOTjpbDg5fXHCw5p1X6w0fwH0IdbQAjORSBa5G/TEqfdXIfdzoJ39lXLbLr6slGMJ
nE6MvRdgRH6lxJIcqkTpdIk1bqYPpkJ2m706xoIUVaEYgZs08Ah/h5gDt5V5gPCno4EXFzIwZ0ye
ZuuLm+G338a5wQFz4PJLukChogzrEX0WZe+DUSM6MaI0TYNvIJpOdB+JqJSlg/SseC1aKiDiQSPr
60rEZga6isi1zkT7Oal3+MfNke+xkO/RDznJ+B5MIbRtpfxcN+sjKY76b+ZJdKfY5aED6H66i3J7
2ao/yecSlaB5sKhyosH3dlNgLyROBH6qh20DrtWKB5ZIcahna5DqAlma3cSJ/hJarpoBfnsnOemh
uscxzCj6pSaGK9Nxa2UzT+yU2w2O8f5f3FBjVNEpqpwjeCRi7Fh1e+xA+3QJ9/oc7PI/7cH2GsgS
/uGmLnnYDSeGJbb8qEL0Qib0Qgpo1MqDaZ3lnnVoh5Z1mMZOm8xEgud6ItbIZAmabtZ7L31jv3+W
3KksRrhkzUmuWw8+Iw9I2feCqINOWYuuXemZ27HySotAQ32OlflZO+Kj4/6FhcwselvYCZp4zLls
hhOI4AAexGgdOoU699+t0mBYmf1aYS+I6BzxoxDoPvaszLqBCdorftIXfRpau1gwzEktxv31WFyp
cUoTKrGmu2HCmWE2+vkzz8aQCEQgxC2soENDfFZ2NLIpk2CGSstzeCrChOoAR8647gY8gP+ioXZE
cXHAtQBtqTFpzQQGWxxacpjL0XGicKzAk6rLEmTk6ISON/lDlz+UJn3Vm/rWI2RpaEAEPQcyNmTE
KEumv8krYLeKZP8dnMGUM7mm1bnEL2g71xyTvz9jc13194xrRGNAS+MPixNvNJcX/Wudykstdjew
XgcZT0+PP7Co5kcxmg9oKTxmgnmpgiYugxKSkGUJJ6qLbYpMFuVFmxcpVaCz4iEHC8yNxolW1R/5
ihYqTiuF9+jA0QO7kIHHzI0IqF73uQVOx6EtCCkv+oV88UVcgBLgAixLu2vpM+x40FEFNdJ4py3F
tZBOKhvpkf1jHw/ennoh2VNHupsAnYioCCvB/qG+8gIfqyw7xd9q0nk6+OHtgzqBub8Pm/S0suat
aKzzjH/U7BxHqQjme6MOrHYxvy4rMHAMMDXErd0Vn50kdTlZmwWpg05gkuz9r9bYdTZ0HowVXfeb
vBPfDFMu+e5sGM5XhtCGOZ9ykRYrd/GcUMeWFUasBjs5m3yNc5CMbJof5wZ8DJSYLPvGdsWmWNjV
svqYR/OxWUcykX0QbBfL7C71vDlUmjhiy2NfVp4sDkQF3JyGbc8BBY4PQg7xTBE0y/n0tAH2nP+8
zCUD0Zzdd8qc03WpR+c53lr2vLH26NxMT1/ao/8dab+Ekvsp6caMKKHK7Ucgdkf7F3dbgoDs9E+g
+3FvnKkWPW/2HnyzuIdPWfORSPmHKFhvs3Mq2C1drPriup8kQMNWXouUM1KEXiBpZmRm6BA3cRLN
sbdcSSylxqlXE1DF2WH7ESubPy0TlWrVSaviwJLVQAYmjj8N7Cx4qGHbyTeiqLJpsE7H6JslY5tT
hID0vKUEkgAS0wwTvPhmKx6XK7JNm0aUalsf4DXYYCtssAVZQEL4kxoSnxZcglikmMf3J8lKw1wL
YWsCq5i5CwP3zuW0uVqLwpbSQDyspx5rv2ngYycXXxEpwzUjSuY1l+3WSq8bMBLp0M6CncnfMmzY
JsYs7JKGcWpnK8iU9NzH2aUFDWEdV5rlWpmWAzZDUxYHLRewqNFmDNgDPYBOFlvgZmzcaBNEKLFq
db8NHQRif/MSUzu5hZaBt1f+FXdcPTvV5K5/qzrjg7DdHU0Vfta7aLIXZ4p6OseyGFqDHJQi3BmH
uNH4JxWS88huarsAedRgNBpJG4DFOAmTCgJ1Hd6JyoOtJHOmpWeIiBexYjUR6bf6VenmTRjUR/5K
C/meuDao2r2MnbbsCIzP8mmYylWFqMpmTUibS2x15/m0jcs9Uedr9t/Rr2HHm+6vwVNBcBjIsxkm
e8Syu5reTCnOkFDMlQh42Aqnrt7Yau0VD6rWAYlnI2HufeeVzs2TooeQAMtZBQCcEVVvpTDG+0cL
yEUSqksy5ZfxlwKnSG8Yn7VnI5H7FK+jBu1BpoOEWoPfquL+5inIxwQiotNnY7Ctx9/TjOAAszUW
iQ0CIpmkwPpRyCzP48kxBz8eiYSUxM2h2zHnewAx2V/i13aJsz1TlSP6LDzSDs3XJnvtmilMvQYC
UineBkG5doef6ao8cMW6OSm7/o8FXYYMZ3kDV4W1FAS3dBt15VZQqVuorWvV6CeI7/m9fJucDhjc
Se9V+DgSg1gy7ohEKAN10k5jk55aAOcSZ/NeTryUtiJ2urDyqNghj9YRfuGy14bexWFhstlFYqOo
HN9VtJru9FyIT5pL4wcVPOLp2M3LqcDdgBO4sdxmzL113Y5siUgiiieFLinVMA5Qu4OIgosavAGL
7YPK4odod2OjSvM/sDEQI28DFtCQxkH7oYl9yrC77VLu2agUkgXru5KLt0Z8k/KuDQsiYlsclMt2
mvApVYN6LOL6KOSqP5j7kYNaMsnD2SpJoWDgDwXz1vbr3cSSTjrW7OyhJt5dzw8Et2djc0Ib4Jz9
ihH6V11iRMfolGc+j3a4+I4h8sxVgRu0yN+Np9CGVcxkaACyimADtjG/9pI95gbRUsUf8UGizlCo
+UeM7EnVfLXeuM83JAlGjai0yPP4ACYKwubDrIQ7YKdTfd+hSfWflOFp6kAhSrc6CU0GYtommcsJ
3s7TBHNQwHXEZdDSiEULlQhmYeKVK3jldp6J/A2p29YV3RVi/GxJQ5PD3h6p2eXbqhuklPykMvlm
IMtIWxcK6v/wW+UJKp6vTYHU4RRFetE9Wr309ZhSV5gpJGYNlEJn2iuZpGugIDCNfLQFl01IwWJb
xpCxf1OjvCWglbYmNDihSToV3qhErGgEiQaaebzIvREWTENEg3BeUhUado8oRmeRpyuB+7p9JPnw
HGPAxCxdxSR6pbfmoi3xM1XKJ+8hNeWrBr7sWX1Uo2ZTIkaJ77oft9LLQFZlEf4akP9Vuonr7ka1
EY3vwayttwwBevxef7EPylsodfGIYkHvF4g+PXd1t8PdyGrbVvjkgruvdY9WMMnAUhHMwE5Hobvg
lp8l+SL6rds3U8hp05PwoFt4z1RfFuZDLlWOQaAAG2qobyeh/FWbW5AsalB90Lq3WG4q2BWpnuhR
Xdre/FhxUup0wqsk5uJnWUv2tBleZOsYUDTTiyIco5QuU+5Iopu+QFsm3m8snOwTTHHsbPfS+o7W
iM1qvW73lfarywkcRmuBO2/eQ6XaL0YfbKslJkJCCTzJi4b0YHVjSDqXun6uWoZW41fVOa1xEMnc
xdTRstj4XkRQs1pyXrxk3RZWBEnA6LM110v13WzGK3K3yTXu+IID4lRQgotgMNET7DYcacPRKOk1
4CeD7GILr/FjphnJ5RNg9W2Jr+nXwuZYxLqofEkUAQiCX5oU0hvE2DUVjqAZllCtBnTyIqw52ijV
r84qzuNqhaq+he0oP4aLVgl+rvuUMX3vpl8RNKmpa2nYW9EKlSNzRQ6YQlDDRvwerQbpBe6voA6I
nar8+pl2Tur+0hSHr5i283EE2FDfxG8Sx4KSgj7Y2Xa6yH4LwmTFZSkwkc1ZQ4FAeyxZ7/azwM99
p5aD/Wtxnb02Ki8EVC/mbV66s8jeT8wFDAJ07EBB6NnYrlqG+P0hMVfPKOxGUFQNE1oU4F13DBl/
yUBjhoQLKeH0z1wjFKqPp4HZvKyZmRzl538cVM1JKUTWZXqdgdxxJ3WsysTixqF3Dwc40ddKQN9q
vIRIVVSDXslXqucP8W9NEIHydaexM3xNMnYEvseeF4W5OiSUdfYVNxwKOykD5pI0nJJtKdCBWOdc
bl22v2Y/3rVefMC5w/tUv+h8FGRYg25VL08jTV+l7EpMFsLptcIbH5ucfDchoJYW2ALTQE6bD01M
BU+zf9Z3Cu5d637EtrLUeIy+Kv+fIHlqy8ad9Bb4KLYjap98dW13wiEcXUVTuagU7SgRmv/cEmTw
jvyisE9m/besfKqr5uA+0IKW1pEsKFvieUgwnLgx0goWo+8hV3pPAB+2EfcDpEDI2HgsPMW+ylw7
jxb6WSS+lSz+2LPe2v37TAY3pjxIuwt0KZyNXPJg1WNHgDyEI3MQyxvD/E1KV0yD7W1Ty9sqa8B3
cCDeJN7fubSTfxxQsWL+bjf52BApabF2lCW+cVkPMgx9gryGkyswXk8EiTBD4RbgrI3sRifLuavc
LuqDNOfUBn2ct5qca2yEpqKETc6sCFNOZz4S4jKsoLT32XOcu2CIdB4tSOcHGlWfVQkuzMg8hdOt
wp0QTAM5ISUfbKF+sT350dJ2osN34GZZxi5sNreh6dKqqTwClSjy7AQq6gEJo3OOZkdvBFpiae2h
4tCZtrmfImKLdeOXfHHK8gHHUCrlcNtTl+LTNOeXMeN57T8AUj+Tv32IBCm+2bbDWWo5KZc7Ysop
/o+gj9VSYc3Lx4+thVk9puyfhltJxK00+Ge8jvzDCMsAQJ8MLDuL0HBsjfea1ftU/V2tW31m2C9X
5WaoQjjhTUw/Yim/KQS3OjxiNTxCsW0OWQxPgje6zbc7t0R3ziO7pKFdmsJ5pLq3kQODytNc+zRn
+STJGdxKUqWZCZriwHhdLjXrIupEyhBh2u4gnMFyPW2MnJA0m6YM+T0acXQXhoes41mzvQeRQwp1
h0uz+lUj+PNWM/05m2oQxChCLV3Dmn5CSHUZ85zsNZp4bCgIY0EJ5JoqnIYCZwYc4K155pXfJ+tb
qTiaFLuijpNk+6mNv2WoND1L2JQlLBglxywEp3s08AnUMZjEkbatyVbRNhDJwo41JnecVjwJRRZU
i0S5zqkZ1UfLzKTQIquW+SsiCCs4awTqkSgrVV6nRRlflWg9k4RLFcFJTqygVDtnb6krW+OkWP86
4SCAXYGUeBIT6AdaHpaFgc2yIxpkIk/6C15AXICgcOjajmj+Mky3QKWFbE0w7ezJKxTuyrcoOegB
bunyRKlDQp/Jy5BJwHApxz+lEQgWaVyDwWzEIzwdOfolJ5xsxNbAzE8BPMxA29pQ2yPhUhZINO8Y
hzKxs4U6nuaRdOMxX34kfXuh4ANXk+iu+FqpHZbV6ZKnEU0BLH5atCzTp3jzbmUTktxwX+ruTrjY
ZM6ScHLV+Ikq4UWY6Yn5refGdkghW9dktVJfJ21O4hBunU03GvXexXvsKKFPvQVJDBwjl57sGTf5
WuoRZUiyE88D5YrhVqA1DnaXks4mjxBEeuGPhTOP1imy7ig+vtqbeN5xg+Lm1G5zTHtl9J3oAIbB
33Wqem2a48m3QiEDrqF8ZpH2QQFINNyrBr4tgCTDYGdGTIXiMVE3bNN9jEt0cMZu++RpBCHPzqX1
RBHsodGbIxBtL3+Rl8fvdzbi+KEKRKAi465BcZRsORcuNXCtKa+vLadkMsUUsbEDFBXchnCxErKC
kPgVXzDRAUvDFzInfW0QjhK+MDIc0chd1MKyvFiTdU5oIy7iBvXcf3DphFKqO7LakRsffFXBIlIy
Vsgl7md4SRNbT2eeqluULldJoumjJItNL4F1hoFZDzWliARQdvKM6qfEqCRSV1+QdMBj9XSMofUe
iUtF7DVLXfLLtAFJA618RcEnJ2QcRoUKsneellfochyUX9VshOu0BdCm3xmB9cVafPUqZJCHd5O4
QN0Sc38OIb0Cit6xnYez/71KKFMXJXf7o5zWDOstcGn6S10r8mSSDhYFGR8Fft2+Qnga2ZLZ0bx6
Jd246eesKn4nsDI77n3EBCDZQ2REtWliTWPuN6LXb7Ad157LlwCnXvo53qoZwFDmKFR3ITojk9u9
mj3Y5dwKsbkmong+YAhN7jNqAFh+4dOArRLHZF02d54PE5ZNXfAt4v6blwts2HiVCDe7Bw1ZCxEE
KzZL7GeHXoVfxcKrclAkfiLJNZ0lhkXEH1B17aw1W5gqdTAg4BGTZ9RurMmOQIRR9OZCAOWMYOus
4jNWrdbZLFkqifJF+GBxCGQAX4/of22Cciz+NRiJJ2da7T0RKNPhdK6g7ZisZQnNi/aIxIWH9dKV
ZDw4T2G0kgzxTpFr9qlH6wOSBTy0iddckly8C7sG5tKMnuybTXbogwMAOqbdKW1Vt6HTmMNgQUDH
vCoXUqs3yKi4H/Wwrr7jGHklP1FE2coyv0b+6FiichUMRheZZ6E9QpNSFnhT171BoeXsRliZa79n
ruJD37PVxaOVw26cjObdIMqW/bE8W9SWDHizmx3K9S+KHWOLyBNltBHaLBT6tsFgG71ywj8SDml5
nd9gJwkpkQibtLc0gkoWzFe0Na/NrRjsChj5aX/pWovcJv05GwrnLCNblN6iKK7xMzFS+q1oVgR0
P4zLLW/Shzpuz0YwXgQDHxu2AUlirIErK7RBtdHJFvIoHXnL+k71zBiaJk65UoS24K7zdJtq816y
L1LIlOZr/UK2W/ePZNv4ako6qBGAbM40Y9DR2lwipbnMXwC8yyWCx5XQlJ4EBQkL1jJk3CyTgLYw
nsEuhfVpycWz5Wst2l0RdNxYo/oq5+tV31NFYVds7m5sAx6LKmSEMxy3tjNP1JLozNipKgYWARrt
2PXDsaVXfhjoECxif9sIUL+3hJJjzXIR4A5LhxHb/k9i2P8ta1TXGAqsV9G5Xtbz9DOaEwJjvxRb
w+Gp7rCZn+BQlO7lDj+jcrtvZFeJWO3iL3T2Fet4vrJ44+UfYK1OyJSsE2jm5hFHnk6wZfVczt0d
ONZPfLjAsjtx+FzYJQ2HOQMlD0ytuJZQlQExsx9ErZsDSi8DlbaWCOAAfjZAntCJjtA6+pKz3uhN
VbUb1q04vXJ+oyxAI7ytOKmxBNNj+Iy66r620oVaF6U4uNLUX/ijl7qk4FClzADb6khr+VLOgZBB
1WmM43oa/yzi7BXQQXFXAlybfhQuadmon86LxQTWJ5dm3K6j9LvgVqXBI5vNH51kcd4lRtX3npws
nhXJ3qJiQf9r/M2TH02gfCqEodd08Fa4cSB9Er9UM1chBd23rKKtzVUigXPZx8rVH3EU7jgKS7sf
LeBznrJxYRG9WPrJoO1b3Mzjwk5mURG/AMbrXoxOzjltfc3ScLGk4VY6YtWGNBf/UIeclGB1mEx+
nh9bB+K8SigMUUFEDdfhbxurF1h3vPY8u0HV3F/K4uyGOfIgLB5wNbsNqrGB91StBAcQjZsViju3
nNVGydbWxzRqmO33KiSe+dmi2dvPBhTMHgtHvGNdO6FOa6jTbHHpbIb1Ku8caHtUVRfr/CbzEO+g
cwr0BfyvnV/7Pzu/pFMaK9l4ALX4aZbLSxfMt4Bzvy3hh+/MqfIaWzHJ7cSWMSvJkXhlyvo3rds3
pYy/8ZzbQfCAx9ZQwY4iL3/KDvBbtedccBf+hZS/nyeKPVuOieRSjhzXSEGBcj0lfGk1oxWhQLtf
XjlxtWy/X8x+1/Ag3WT0A81np7ZCHxtZ69fSBemCoLXd4CiwBo1hxsPuspN2dA7+BXIgE82IA7J5
tMQrEuSRwi5X46abH1Y3whxTZd51/dB/I9vIPZ4F49QVb86JHxaPBW7YFQj1GgBpP5RHCyjztDaO
IH/P8WdPHIKuLWUyJBX7PuTmcanIjnF/ppmHW8dBhuFXQJWiZpgDhuzH7DKGCnrBVMEN4FwEoXkb
g3XE8zrCZYQ4c5UGi90mNDuMcMJySnj/cZlpaH4ZgynM0lK6rjTzdc18J+EOVmNyrU59qFv6XMOI
tnGsv8eZ64Qyhrb/tlrJYyFmIWVfrRZ/gm3+W2sp3Phf5cwlLdd8TDiuoAgdaCWHx5IOlMNQvSPT
c0GAtMO2QJayDMvITmBZmrV7jAACmGRRaXip7PjXQ8HWFNE/cmiW/m5Z+XPvIL0WE/pEdTA+I+FX
ToSzzUpS9cVJV5PAioUgUWla6sezeMhQGNL5jrtwxoRXYMJrW9cwjNeolO/GrN+GTrMa1i7Dm5Pv
bUMeNy7CY52Sd2TiPIDrovSJ0Gluy0ekuWeULWwTQdOA3W5IEq9HJJD7BJckzzKvJyi2LOatFQ/x
zZTSCy7jsyHUBFOwAB5NTbpzBJR/Jn/n46zeZr7tKH+ouBVltpOEU5Em3C4hiFti7S+2o2qmxwGm
VU9vxp/I7ae/YPZcycRIcc/jkVWCHIpUpLIxppVViq9HguzYBwiPEvPHg0P1LhMzHUqKpTi8sw5H
V0fkGEdOj9Wq4lXf+j65jgNAqxkE56dE0rsn6f0NPY+b9XGriO0awxERhpKe8VeMHYJ7jK5cNAus
BOvVwTozp341fevzVndJdOXEemFPe7akJUS3i8c/U54zIWaY7PecrmImgdK5dJrvPwZWLnyuy31K
REYey0nxAMrdE1q0y/HSySFkYs0OlFurMDBZdShrdGzM1P9BnuhYO0nqBbbNFQsjHjxHn5pgESlX
NrZzKiUX2Tck6RpdMvIqVVHdW0u9p1fCsDg8kmy+ab9Tkqrz/BHruSfRRtbhMpf/dRWn3mf2psPt
UP4ci0OyJTDPtQOmnlEMqU4Q/415Ew7wWLEsdjBbugD9K4ANxjFqPcgkRJ0i779m1+vn/BOSSSog
Nqxn0umPPrXHz6GciH4JgAMIh1GQnXzfHNxtft9eSQmyLJknciUm46GX/cFkVhABa7vZXxKKtQFz
agDNZJaUuU5LCOdCxOvlQuQSQi9uJA+hgKz36GfJfqOgmR7GoyL2R7WS6dCAwhBBpi7CboVYWtCG
rI7kv4i4T6JtGsQ5ydnPDFuoWQsxyFobjqVUHA0h8hN6h0Xmj3Gig7R9pdhY+i6sgbfKSxNu1HCB
bXSyqaH4TnLjChNzRzuq0C3egj9MJpxsEU4u6J1MCcnpXXrU86CWA3QZADD7vYJZTF/P2kzOhC9d
g0k+mZBFDV+fuY2w0DCfC8yWbMBGeRfQcKgFKvjR5aOAlVFvg86m5Vud0KRo9Oo6TO3a0Wzzk9KP
p307m5m1tzIt3/SxRtQ3I+vLamK2FcbXmDXuTL+1Ezu6AGIMy4REUNN8FJpxt94gH2DUuQRAD9L/
cHRevY1j6Rb9RQSYwyslUaQoUtGyXS9EVbmLOWf++lkaYIx7Md097ZLIc76w99rX1h0IeZag/STC
ei79KUNSiiw4jv26i9w4QrKhv7Uyl9Hu/8jcYtr3SK4QWmDR8BUWAIsqXH9GIldGSvImzMZ+p0XK
ngwKH12ERPxId57QGtk47IItwequs1RCpryzWGXHeCoLpUQ0JmN3Ippo2i9TvL/iFB1Hv6Sfma/r
VdEkV29bWIndKa9i9qjA1ppdhs9RpT+XcwzTveWYQJxylHoZdyM2nWN00UioBQ+j1gj16uZalQ81
htR1BYwDDKU7ThjxJehz87l9ToruWiTkXpoaPnSjODhuVkA3jE/US8pgscm1E2h8MHA6GCMhNBPu
2xF3IsKYpDhJErMN3cap4y78EFOJjGZ14banLMitNSfgJgtN0wJSPbNRodDPpKeyEo9gUhfsxhb/
XEEoNO6MDo8kPexLMydbdeonYvF71FzUEdAXoSzJJISRsMAoL86NTDQhChVMkdDh8QQYI/4FJBmN
JVDs0xwy6tdRMYCWcvjI4uOQooilSyBBmIUkY0p0ZYP4lRu8m//nqrVDhU4pPcup7i/i6Gvf/LIr
IahjfiIYIBjd0R0SrPrCD5uVYicwVBs5/qNDRJJ4h5TWxKTf8ooZT4LcY9irueCUAtGlhwKxLeLL
Y0aACx8wMmJe+8zOgCo3zAIikqKjcTsQxof1dieQyV4uold9sSmpVvxYTN/0j3KwgTXj8z21DsTs
N01pY8/d0iaB860jyakZwgki2Z5t90JgRvF/HcgNUAEIj9FR2qlR/ECjdCnxAaQ7/lLTYqiV24OQ
eU3HuoIfc174MuajxINi8aAAZoaWv3TkMc/TMZHR2xIwl5NMP8A8G2CeWRJ8G5m5H6l4/uDHAudx
GwG77Vj3A0fOdsXcnrdudKT6c7triPOjFi6v3flRx76XeMKWCV1ymRaOqpUwYv2mwvvepr+D/hxa
gEAFxhsEkQMDWzY5qemICyQLdqXrOYfHj4hMwNzcIWUbDQoPo78t0i1CnxU97FHSTyz3fDr1SVeO
FYdXqfwzaExU7HbKSJ2H1Q5RmIvJCmMf/kfxhJRpKMVzkbZEliRnCZdQ3yZ+AUmesFNP3GMXy3TC
tnAQQc0+mqqF3J85Bp/D4pjRdtC7jKKTwz+mXqK6I6Gd3dPqq1J61S2QzCLEju1uiJzFbCixSIoU
nwmrBo2EezU+57nuu9N/+Tz7PbxHRqf5Q2WWOy231bCO6xS7aZ65rI5q9skUJ6hImDhPzV+FiY7R
pDj+VtSKvk6AgHSK4Rq2GhQ4Q6Ld4MeSwiQTQ1BGdtloYM2jYDmQpNDDl/itx7ALrf9LdRSmlyli
hOEgl/IDItGzNKynpCahJX/3yJPsXuOeoyX911kNkhRsG3j5pF3qmap+1WvhNi/mnX/XA+W0qfwn
INB7LzogFcx6sOVRoLAIk5l4lFz5KSae4pqqO4wHZookeCRz4L2JASo7Zwnh6ghC0Awu117gf11E
+64w5UqMK+6TgUXInsQSrKHrlHKK2ROJY8YJV9NB+af86169KCMYU45yKvKcQW4GWfCWMEPiOfbo
QVOUrYk7Ei06qcIJWPppKBhWVqMjk8Ck4DyxeB4RNUB0WjBJ8iUvKKin/KgCSIz+ELmqo2/GpIZT
vT0m2Eo0ZK3MkN2pxJ6/8ru3yA7kkBGFRsgcwFn0GGw0/wFVfWizfIcsf1Nr5RqOpFvW1DaobGJ0
6rbaoBhw2yuHYZgrUHDep+e50KmrkuKsUHjE6X4WLUeSjymypXhKT602eBqvLwBUBu32xMM7wrPM
18U1VTyKHY8sOLYGXa8Su1VMot6xLfLL8qGV5YHz/a4B4tcK80AsEvYdAlIEOORQAyT8DdwcG6lU
c5U4XNG7aFIdWewI+ZYf+sViK7Yh5RwgnSvTb2XWyQbqvXoZCJMYWEj0HnICMP3Z/a+ELUOMIk+h
ajR+gW8/kbYtSueYtJx6zELFIrn1X70tgRERszkaxIsIh7E3g34wg7WRAlPpzvVTYsbw1n7/7ts1
rPM4jHV0AR1huz/jtN3WmQVWah5YlBjmffqNc/btFFSaxk918bQJltdsVPUjExxAbyIGYBxlysfS
T4Hub5j98l3904ANK4xrtxXhpuNZNP6f4dyn+5GeXZYtpIXQ5LeOPJ0e04ZExQxnjnEbm7Cc8XvX
HhK6JrnTD1WeOllUoxOecCmJTl6ARKch0cKiA4qeM99t4n0JbIjd8BkxG3Ix7I95c+rF9mQRPcX1
IU3qFwoGMmUQb+vVuZ/Hq5U2d6mPnxmLesHf2G8XzZ1xW9fwj7SMwhekCOsaoGcLLGEMEFIIXpLT
0maVO7vioj2oGO2YBsIyGNNKvMDqzVBs/nRs6uv+PU9bAbGjm+kUN0ZGAP3eriQNjUt1lLwlzhkc
SwfyehwFtkWFCrqUnmqv79+nANbIXcvgQPyO8WRDwGlz02kpMtuUsRnwhlQWUDSypFLhh20My2k8
yvWVR6EglLeCLEZBEl8NaFhabkZXVudZE0lAZ6seT2hEd4DSzjPmsbqIfZNtfnJ03+YzdHP8hfXN
3Yz+pW9SHtCy0WbrZms/9GVTtDhqmDFtkJ0OQcRYolgC4bM9eoga0XyZ1M2lWKvRQpC3dYjwiWhQ
AS085Nw/AnylQtucDSP9XF9B/0FhSjb9lBuSr+lkMI1ZMGG3tqdk8ePQZPyqUL3VOhY6gieSEbZK
zNmUiMAIG3Cpu4Sjamx3+KGVFvKwZF00crsNFpwwAflpoCexKhxY5kjLbsuRvOwCg+1N+Sqs9hZv
u+octUY4WNZpaQONBooL4FJb0iXK1gu7Xv70GMyhtk/n7BqtLZowNVhf5klp40Ajvov1076mOJj4
VXD4s5UFUwRC893ucCTOyPLY7iEbBzFqNwmglfR3zy4kxueukuZc5rQZ264ONWT3clXy+pFhqPOs
F1QFxbkEK6zFBIEQTOL/aB1M9uuId0bH1tc5Pm666kMScKfhh1ja5Fz1WbAPhAQIoHqP0X/N0aeR
8skTZf9l2Cb+Ewv/CQr4k6o1p4Zej0xEdZn9BXI7Si5Ukf1b1lw8y+W/YgJYPEgnNZJPaaqfFoLP
DJKaxz9y3n7U6vY073WvO52Mnmm6mTmpXuwfoDOGJsFzMvL3WBrcjFwfWufpWyGBUxlv8HvEFjki
dlISliPcP1l8b2iwlId6N+DSW4voKt4yjb4R88BX7nokt5qAYM+fXW2C3JcW/H+ZhitQmgPV/B62
SxMrARqfQHQ0kwidceNP2nud+CsRdWwKpEhNkvFisn1K8nm3vNaFzles/NhUTuJUk1yxC6dSt5s7
QuUv1Ga+lrdnPlYVERdY5xnU9gbSeVaN/Tx/aWTQK62OMPuX0RAL+o7UoXjJOJtYetFQFXA7L9m/
ZNq4Rw9zgWJpLU9TpjFnr/2DdlP19Jbnyq3t9tfsTycx2toG10rpI43abUDWyaD14BzGk2NUV1XU
T+aDka7s6SWD4PmUrjR98ENZIoF1/u+afGqE6wkVc9B4Lwwf5+1ofRg1xrnHtMFCAVtr8VsVS+or
puTnmPf04B3EQdmXzyxnVXwi77oXxf1mXUaKFSVfLwsOdZOoLrqIcIqScObmEPeHngF5uT7Mgd3G
FUNTnPP6IOCoY/GiYWpidm6a+SUmcYiZdygbS5BAdm4cizQCeFt2NSoYEYSbATlpN/0rfkeEDfZL
fcGikeTdceFH4CeR6qNE4aLAL0iT+JgJULf2Sdd4m/llStq+Mdi4SBcVPtzv+gw9+Gik7CvxfiBV
oKmbqddnRooz2tH+CDGKieHh2wKhRGpU3t0KkK9N91pHUAH1elnZK4zq4IkUFeJwVg5qIQO4zP12
Jkp41AHqAO3Dxz42wK4q/TrO+q1OUFgkp6jEyYI2FWF/6rQJw2Y5MPtHnrRenCLkLePL+qeLsdXZ
ld13zWPKxQcrAnhCQPWYqZhRd59e5do8hny8UxHeVCeh4EoyHBZOfY2r5MG2264ovijFe9mfKiLE
e5yYdeqvWYesZYdhkjXMEjawiCE3ZG2Y9VHYzt1lW0DwwcrqH1su8+IogU43S9qNgdxn7h6ZAS99
74qqfFnn6gLwGmxTSzwo4FbVdGCXOz9L/aG8h2K9fE5Yv0JSUJbs/zRDC4ngxE/CCHLTZEemlXun
HqJkWw0HG3z9pwdeo+fMDdiF6zDWpWvGIjdP8PZDoRtF+JCsnYv2//RYq2Lj9azo9t+mf6iWya4f
6eNrbK9pwqtSMF2FOZIV7kBMZjtL0I93FfqhGEF0b7HzpnrLQnYvgVQY57Yozh2GyG39IFvqxCjQ
K5bBfS+NIOolywmlgi/mcIvQ9NodIPkEEwFzQ21vZD8oLmS3vqz4KNsXOdF85fKCYNB8R3X0rtFX
dqHta54AlGAZhcjWnpjlPBSNZpZGW2Qdp7ZUPJK6V7Ti2XfTbfkNsKsR51AdACbiYxm18TSamS9X
JAIlE3WpRoRietH/vCdf04qJpelcmamX1utc7nBJJGpN6PB6Wnkpl9bJ0lv2rJs/IT0nWMHbyBYb
r0LxgyWFiAv5aA6E7QFmjzTJAyp1krT3O0GTKry4bHtEZTW+/037jEmYe+d4ZWAndYXBrrh6K34+
yOU5VpNOFI9bwkykAOc40qcZt7ZWzwnYUWbP2gJETaWC4CEA7HTWngMGdFXz5thO/6jWgsfL3hMB
4tZKuqPAWsHKpJ/MfEcFZTdjOKmBJ1y6i8GALpR+3oUT/d+h+BK13BW72EOqQTqdFZueCsawh2XP
vIMKPDIwlss/EhLZKpMdwoI4QPvjXEpH46LOZLYJCOZgW7ERObKFj25BSj1hYcPoMDbhMYYO55gb
SxLEuYTmLMU93+65woCWZn6b7ZqZdoLl/v2Ao+FsM9ZjM0GO5BrCGlRwJtYwQ8tT2gIPnFkTeoup
ePq0eamGfReTGiEW/bST312VklzJPAkVuQ/IC9nJ5CDUOoPSXjpUCPa3F3+vWj2nrYCQmDxL1i8G
R1hMpR6JAq4h/r6526upepGIAGTpOHEuyIiQpA6J+PZfgy5q0vqzoq+BBHq4YddGfM5DAiRdJBiE
9aOcCfsYu/+KHYl3g8UyJQyYYUFPXGoX7BVD/FXgCtOgvEcrwPKk+Kprd1uXp7X/l42dD3KWUYOo
XhjRX+qsDMu5QVC+q5lj8PkghOTzDXs0q179CaTXK/8s1uYZ5e9Ekfgv5c8Km38+JJ4UvXLW14OJ
sc8Mkxmwl4Xp32HupCkP2rGGA8ctAl0LymECIMVYPyMQUOYciE8bCIqU4e7E5EmIliNxiyx/Tca7
aoj6byTJnJHHWCwhJKDQTIegVFhntM+3l5OyBaCbS2QXgSL7Sako0XS0Sj9zNd7wvd3jbLq7BE5c
FHyuo9Fjv1JlAIdbfl+Adw8VXnQy0Hd7RUdEDe13kJyEP4+eXZqEeB0GOnriI5+CLsSMqEaI3LK6
eJ+s63Ddmo6d4HqyGB/07HdI1kRtXP2lOSghSsX/dMS2/Lol3FvilQPC6RKWG/S8uzhvd9pC+hF7
mzxRyVcte4tEsQ2fxls4J5/WjgkZf8Ccugx1didLtmUl7CxGO03MUDejc16QGBblJxPyHW+QadCE
o47py30Pto8l+tuhSUm0xwLtWyPyWhO+QEs2c703nulmQRiCbIkefuht4+wCyH4m1vrY5ho2Ifc/
3zTjxKktgRUbBwMJqd2h5hEmETWPjI4yItCLGyHiRkjrziZVAc4iM/OUtxo7zn575AMwRaYc4Aje
uZx259R6RxxJzQAMZ7BWfrdCa2uPVLoRDABgYTmOS4LEF64nM1eSO5JD+jUivRValJfkEOfz5jQ3
qxWvKjKLTSq9yM9igF44W9vuMJLuXvUtrjYxIcMvSGIgoM1BZjw0gg5KTyLh1ToM7V5Eyy3SN6p6
mBjmxSjMK8boLHosXbWv+OXX0qnb5AMo9gebR10dX0WZvTDdNNLotxuWsGvSdIjkPyZ2Y6mmujNC
qIggA638XbUIV5viqMK8rf2W2egC6LgZbyaZTaImo18HxuyYKHWRjyD2Hjnwc0J7BtUZ2+EQSaQW
gQ0w5C5kqyunXipyNfgTy68sXTia0v3SpWewPkFGVHKfKgxC+zMJ9/4kYxTnSfPxDoPjBiofA1Z4
VuoMZStm0MhUObMcjCLc9bWPRZq8uOVMjEUjk+ARMzkQm4oor42pmOEKRHJBb/A0saAwInwPdlDs
uFmqe+/w22EjLE73Cn60mEyimQGc/KEr2JVmAK/MECNcdiuSrcIDQ+/+aN6AEJ4E62ZwyunHBBKR
cdzIGBCQ3W9acphF9BaUzchCi/uSly6Gcpa4+wgPubI4eg/PJ4a2uXkMZbk7E3o75dxjAkkNgg+w
cAmneAP4o6gHVg4vAeNpLGrnrCUTJFrO6JMVFIOlfCSVUmsQkbWyi7LGiyKCD3IaBcrDRtsrw0pE
BJVhhiJtVb3qYwNGwbqJzDYdyojimevqTVNA9kKwbk3QEZsxDIQXVOl5HPkHFeWqIh+MxlcKbsOq
gDLfgQOcZx6I1Pg2K1TK/UHpVYe95FQmKOpGh7xvJ5M532lHrBpCLakO40ZQD9y6JT6sS0atoiDC
qX0dAJxxWZhtYeucNde66BlJtSueomJnXFgq+PVLtuQgWCwhmDHCjBhhihpkhJgxhDhtbQq8rQ8k
Bi+sKPom30vE7xlz7g94WAVbw8x3CFbuagByOHpVHL3TIns9YRISFL6JkbOFEAAjmnZmKgEAn4UF
uenyRHzb+t2SXzOTiTfw8c4zV7mPpGi+w4sh27Nc9zEhKYYI2VAwiRnhbmn0k7XOfhJ35yyGoAf/
3ui5y7fD0uo71SJ3lnC0Ub9ajcGY8lX1Gskl4CFaxMoSShjaLsbpBcL2vlMci+2SyHxihCOIrHQf
kXM/cLeYd0Inqfd2Rbw6isQ/gPGiLm6lCrxruqzpd5ZNgUo8uN6qT2uGsWXcR4Flk7A+sPKE2rdb
HItR9Tf2LCK54b2E8WP/o9QfKWvrjYQSBAaNQvayTLD9+dPgt8CUcJz+VViURB2xF7b3EmtXIQ24
nMiglvHOb7+EBg8phUXWXslk37f0UcwsnQ3lh4FoiWwWZyOKDDlQWZzVLSfc8EZXjH8MZy2YoA3P
SF0ovmDJZ9V/bMIKOtDkgtRDiGPtQmMtfza7/FK02El9WiSErEb+JhaWPhP4aAYWRB4kBkxkPabQ
hI3W4XwbwrFGvGoKfJlPZWTudje+rWx4KlFFSx2WbXpvVek62qzwYVi+6d+oYd5RdoyJ0xrkxHwb
Mjj0QnVjVlcEgCY+MakfOlhDW9AiktO630hzDsOxpg7PXSkS3ZZcuFyVPIBXSTtfk/b3m35VWjer
285LPCASoQLpN/W4oZ5FI3PcDI1rhG2tJeEPWpmVgxdo8MJNRLjVvNnRcyWmR2JhqE03SDBqQpfz
jKy9rsNtNb+LwbSLwjhoMHxYd5HN0jgwMrgD1dCEj2jMDYf8ORY/2JQuBAFQ2xul6Ox9jAHIqAlO
zoxwUterMFZ3gZP1q+QFlhPlWUECmqAlVnX3cvAmUbC2XzxGpFad61neWzEwv61yzYCVasnwvVyO
r4CbobDIF2JNhupPs6OPWctYfn1PJljfN3iWsOWGsOUubtx6Xd2ZUImOl3GwiMIhY0z8cqQvkfef
c3Ps2O5zBNRGEuqnX1KvvQyEY0MlPWUxOmfCR9r9t2rdvn9T/kf2hDV3djZcqqUL1XCAEuZbz04W
uP+IGYwVYgHw9XJvV8h6hb2b9coj3s9eDUmjQVxWSQgDNPSUv5J1h791xuWfJaAiuzfrmXnnwaji
m6jy+EzlVcoPmomlapmeOgRoAXmAtujP3NgIBS5q0BLtI5Ose4k3WY1DNC+mnF2kmVauy3PeNrSz
iIZGWNXREGOnid1uRAKr81Cwvm95EY9miqaZkNhatphU/rQVoOWdPs6ubKWuQYGTLuV7jqX8yPcY
6RBZg2e8d2GKJcMCjA5NkY2oAUIj/pPAU2700lVjXnlUpXV3hsg+k13empxFTIyRbreWAwLSnU9z
z1+VHXX51YGuh513THm10wrj8BZGrL8notP1ob1UnnzSAdYEciiXA2M4iGqELQiZ39BT9OZZZFBu
q0Eij8fFjN2MZdsDlBo8nqgMTUJd5461nuaPeoO1C20QHNH0hC/3lxDl+9FEJ82OUb/pHFeTIrO8
Aplrg5mdsKFL1U3qRfJtYPxDLZ/8rcaZPShh+a9lgzqJD4yR03ovpuUaWWO4wxO5/YalQPHFphHr
XtHYEECHjCMYb0cJQw+V3yQxHB9HMiPVI043dzV+MSXZ6+xcqb+Mbj3NbN1NNqI7dBcp1CBWDYnD
LObabA2ArEM9Gn6UkDCL6VlLCFB9xR5ErDJ1hZLhg5rZRTaQ733tOsOmKLGbLei/JFYRoyOgXbVX
HhXLbQXDE1AUd2fWgsCt8JoRWf7Z81g8hvH3TkVzqjufy0ld0JETEmlui10hT2yoMqpXaiHnk6sn
S52lRGTsFIAOBJwNAxaOSeK6GfEPCKc+WvYrnPiVDLfutLwQESgkb7eoEppdo2qI25PQYHmAQRl9
owDjs2CaPGal0+fWoR1E3oX2sFp/44TfcT/nijvOxlHRFdfqRa8bp5OZo9M0f6kJicswhIpbJtLK
E4HGh+fj6vJXv/sAPkwYIMPo/CnllpsjhjFvfaxfjVi8rulIN/NhfM+2MObuRGZbNuXP2rQecsPe
lTwVur8rVlIpVW+jsVw17w2V7zQU0Oiz4vM6WEwQjEMLyzxGzUY8j5stxknGDImQnVWLCnsOrr50
B0XsG8mLtp2IepjtC7rhQO/t0e5iNmIEIu5MBtHqagH5ZLIY83o8xPs8n/OMpSiXyhPrCTI9jQQd
he/FrtQ1BKlylmeicrL2AoOVKVYP2JWDsT+MCZF/TD0QIoiHeWeJzmrpx1HgNmaklm67koRCUqrm
+VcnKHZthjALQSX/aE0Nxt0xwD1IghN96OKTZm23tItT8D6bv6q/uer0IsHDWu2LN6PFdpPNIVVM
2etBQ+mcj14lz/aCtCCjLsyz57bFqDBpJLE/L2KNdxh5HdmuSg1gBYoS+nVJuXZRc4iJQ+kIl1HE
l9zxVpL0EJNRZlZE0BIoDg1OWq9SvSCYieCHkS/VtXvV8loBQAR2DgIAsSHlbs5AnXMKJlftfRyA
lO6BtWFUzPZW3r0zQ9AJpDUGFfAzHMhjXXlgsrE+lac2BUiapMT/aToKSdJNiIW5CPlymdcBFxmW
ZNIvii2QwOvOuI0wJBCFlo5gG1jdy2fbXnYoLh11Vvbr/CnADEHjUqa2oqaX6qXgdl/wbONDPsoU
RHwXhDZQz2/U86S38R91ab0+lwIDrTUAwcVWIyByH0n+hAJKJmUPf0K/lbs3jI63AzqwY5BW/XvA
FmUXfIIo6OPDYrSfKK8/qbheVco+RLsqrNUUAjgaNnjFOJymHvfl+KLFNJXilMIGybLdPHqlxjYg
phpBlgwjL4plj7UBWXRw8mnjdDfWTQwAuSPAZaKq0E5iBhd533c42oZrOUQ7sUfyT6AjRJCEN2OX
PdjcX9FNX3NgWSxO5RLVW+aDIIkEO0ns+pgZwl0dtbus9/d0fvay4Vuh/ta2mt8zECP+HYbc+HKO
KGI6RE+5Z/YY7Sh6FK6rFKtJDVoyxUZEU/4GIbWWch2r/FrnpP/xK60sFmcMeckJpPVnQzQRvAtC
BXDBKErHEuZg/rx/dzmlvdZvFTlkTAvEK34z4z3Sbu1obykMYMaDoXiEw/Tz08SaTZgzgmO28Brq
GkJrjw1PI8ywXtGocdm6kf9TYKyCx9pmWOzZTFb8y4xdga98Jn2nt/M5cU1IOWSayvZY7aD8A7pw
BsKDNfYCZEj0fComq1xm91ckaBk6hp6QLUcpgm27K2Pmlxw+ospzXSHt+6/50zXbcc72eb8GVsHc
UySz7bx0qke2WxpUdYVDGQxtbL2k5a+iS1eNMSXZTzn65nfH94jb/F4q4UAlaAJ4UEGdHWMNkhZv
tnjUGUGPXOpf8/dIRoJRkmW7uX8bDN9ErGTIU3nSupo3jvwIwxfHbNcs5OSxiq74ZWXmEvFfY1X5
2GwkmZiXbRFO64+CJQj0ranjlwxkUdm1SriRjJhkYIMUC51xAKKZsCxQ4CjxoI5xXrN+gZQ54583
YLa1Est1qB140VHzm0/A4M8uWu/MBcV6cCbwT14XpY7JSPW/t/6QjAo6/2oAmdE4HbrgdiFwSz+A
0TyQZ1BW0KKYDuwl7GR6uwYdU6WUMzAlEWU/GAruXOD8nK1tBCGEjWiMyQ5OqlOqNbXwdu+2vZiQ
kGMVJ1Uiv5FXjDl8zD3KU25uo59qhH/gbUyHy5SUYavEgcF+jplzlB6UUGW1yoQrQng4c06S5Dep
R84zD/mtu27w14Se4SPTi8oxuArrhYuRrLZGRyjcuSY1gjkpJ41cR/GvLMS+JGxge8B6nBuNPa8n
9wdClzk09kZ+0shaUJDrJxYJhfz8FWQAbrNHdC++GHDBWNUMvvyRwd7nZvl/o/PKUI2xfQYu5Sg3
9ppBqm4kj5zHarG1WLILn+84mg503tSs/K3sTaMuRwB2NibJ66m3ZxGb6CbyIvjbcDXwZKWW6SYY
7Do+h6EPpyLzMSmfFOMhdhIPGKzNdnQ7rpP/zEJ+poA8qulSUzrr2/JM6103AlzOWX4gusJgXpHr
Y/DJvetkz7CaWxEtV8WwWfxuyoxni0aDX0uXDyNBaiahHCNARabA5jOOXTZUoTamyLF2g5vDFuEr
t3Y8VJNpL+14XfP8VgL3KYgETOJb+yHO8VUnl3Raz1jj2LNisc93qPOwrhMr1aroIVvucKZ4Hdsu
GNfL3yna1VYExDb3Z6M7qcLAd8xp7Vz7ha15chtlvm1K/zmfQinCJ+7VE17GTUGPiWLPkevlEkHs
icVnj/1hILdhrNqD0gwBxhs+/jNeperRVpYrEztHrKnHh+gVJli/6CIs0QVdwEWoyjDHjVLa7x0F
5CsAuniv+ByLzDiynECp1B+JAWeC4yGk0a5wbnfRPjJIEHwzwZHSop0jy7uP3wx7HPMBAcz7Tjro
DB70jb7LeNR68miwoNIFM9SvuJZIeUkZGw9X8MgZkWZvofx/Jqc/f/Ekf0O47dvT1kneZIvvZmfG
o75ryKbtyKbFbfHGay81KWnE01YmXrZ6Asxqgizm2f2wEkQ3jK/qvZD1TmIRlvup0eEQQNIdR3A4
V7MgGgkbJGXGirMHQOwGGiE5vzmpZbvuGEozEq/73F0Upsmu0Kf3Qi9ufR3jfDXDOfW9CCdPRxYW
W0lcGSVjEjNxxAzia5OHaa4jj75my3lSiKuEstP7EPPcieO5EghZ/zvgYK14Llbi+VDKXWeV/Bxz
uXWMaolNNFKXbbfMcr3EPRkLzC52C9/YBOJauIv0/qVwLwi1Wv3Nd3JIEcnq6r10qgO+WLcOGtZk
InuAGqaCAPKSu8YdRdEV+95lmMuIEo2Mw5oW2q0X25rWYXRn8URempFpdsfOgzVKyOmrb1+mdvVy
5S3MMXwBem8En7u5ZJaArT4D6yMGGzIVnJ/pkU9gHZYn1VvCGIR7CGPW+lZa28JOnJ7CQcO2akZB
N700bSS0guN9BuWs54yA92T0cO1RjQwc7MaTL4snDREVHZGjL+Lh/XXp/TcVZ5ZgqOK4KRXYlXgV
FtqPX5aBFBMxqHnkkbQwCWF3a9XHkirPsRU/2jR9Kaet1k4TUitsmDneCwyEyMG1Wg90yuKNPwPa
j3byB+gg46LsBQ1yPt7wCm/43KVHGeCHJWxhpygh2nlheola+SoBv00Td/vGinGZQ8RtUwrEpjGu
cVFcqN2sd9EbH2TQgBkaNTE5Z9uIPRqZGUylVGM8up/hUsck2zVyzKoAWRZNR2a3zPn5P6WmHlrs
YDN2MLJ39lUHvgZ7XKRHB+yySXlet5/IQilJLl5igJPW1VD9I7IeFmGnr1XnKs3kFuysZxe8+x2b
WFy0N13SHkURP9do/5AsDmYpYg7WsWSVKJouZRQ7gHbfITXsk428Pwn7RKvvCcumrN5ZlDjs60eO
q5p+XeiPzdiSX0QOJtP17DpDClRLFPbHHoIhUTjsYYHpzLWrlp27fpobsi2a/DlnrEMtxn9ZfbTi
DE99fjNz3cQA/bftifjEpqBxlzQJxwzHO0V6qhz4T/eLTHODYEC8RE5PMndN99DfJg3vBzUi+Y5d
vjNnRJJmcYGUlwOJjRoZ6ME/Y1bJZo3v8Vs5MbtI9lyVJV4rf5CwgWLVnnUVWOTkatwUEhjmhSeS
VPt9lXNdy+m1fZh/4hIp5DgE+Yz38hCpGJnYtpNdJzBCTjE0oQtuOt0VqfNir1WnT+ZgX5m0fVEL
Z+oD4O3ZorQm8sxg2EMgWT6Ai+EHp9qyU9aBIDg8IzNhFtt9qrdHGfOcpBko+QXsNb669hYpLvaf
wG0+lHpyZ3NwJT48Y4LtM+7NqLnJvMTMCPs3Nym9DFlYBL0m3GG9DvQOhlZ9LKbwUBMHPJC5EOU4
VPbYl4EkrYGR6WTdyDutoU/oPqtK3o8FnhdLZWlW2ws66KvYHuQp8aaN/qJZ2PhSgvaE96CGnlFD
DzmYaBCrb8tbnaAfX+Kj3C12Wi1h+r6G2DSQ2j7F63EVO5DXsNT5vFE+sIlBtKExbK3M/9OcSha5
BHWleoMxQydojhZtx0yrodNEk7/i2QCXcsixcUv8C1tiTsT0EhszWQHmvrbmQ//PEJXL9D+mzmzH
bWxLol9EgPPwKlKUxEFjKjPtF8IulznPM7++FwvdQKPgiwsUymlnUjxnx45YgSDzbDDE8+JeOXN1
qORiM1wXrmFGTTLSMN2/8++0ll4Gr0nwA/FNUmuX/KbOchpFT8nMe/fvSJ/cxoOwBuqSezID0Yzl
EpliwRU56fTQ006RMtcYBnYu6iYwi9ZoC5Jq+OPvvmHPq5tgXjUI58zKInlL+ZcMEErhYDFr81j+
nuCwx8MhQiO8CEH3FtveNcrfKBGHOi0uvaadeeht89uaiqsm8y6rWRG2gBtLyroKoDylz9UaT6o3
5zt/JdpA9WfpWaNHXiex27o6cVJBUb2c3r6aHQUnX0BkSAd0fIv/ifi3nU2kwZeSV0IISDPloOSh
5zuhf6m8MvKUK4a6XtqNmmVn2JrbqryHpf90XgO9qetXRU6ddldcsxWh5v7RRyg6/1IkR3fBIK5h
HSnhIlPye4pLC6fN8o7pa6oSPhVLwYvWH2vJEeYWdw9QdaAQpOrgdkKhGQt27Nyr/uNXYFDq/Tmv
KWoZ3a39KWnWQfgwZvGUk/74Y5J2loOU2vI8i31FFi59ediMlm4kIgv2H5Ny9ybd8L9IwZ7EuKby
8I0150vG5EWa7qTvtmr7WMgEu47HEodyEmYW1LpvHbFHoGDlHy2ewLu2F34gK4C653WM45OOWmbi
i1qt3+A8umnHp0xuw86jXxkZ/9voRTVdwdxBG2vg/W+4cKHJaR7FwnLTjH10i5KBMQRLOo4ZGQYi
BnIYUSDMqHaOpKOonrnuAHiZzjKtwk2Y879iv52FH1N7GAsm1m4kvCpeCJsdLPoS+2XPJkcXkbKH
kYJscmRcQBM5PDtTaYXsCcLNjMN6WIIz/HVQXlKmkHhtT2T5SRIcY+k4a+VF1ZnvWUOkHa1iLAjF
fgno4Ab+w+eAZoBMax1BdDNTc3wggLV+VThlGCNLMGzVfPirJwa4wvmk8bxxge39NkmcctuO6pPc
AkbWK/f/r4YCC2dJh68/zOl8KMev2Vcom00i4RINxkXntGligBPBhjqVqzd4omMB8I/LoqjE7qDJ
R40S0D3EuUdkMZU6nXCqRL9kACRXW8BqnAnIYhVQEAgggTc6JjGW3WZOMa3vo7JJNLsVI12Jf5Gn
Dzn5OP2T3AwfMORd04K4UN8QK5g0x3N20WR6pijEi8wRUVe+dDSI1fABe0RkUYHCc9GFexcYziSM
HlT0fa2aSu9hwqyGuV9F8mOdUVEs2+uia64hLK9LoZnHuvoDlI/HaI7cMmKmSTScM1xZIy9CHd/m
LuBeUlBFrRMiwzMNckD06GDW6DxZWMmqHFh41FytxJA4kvnhP27a8mwcfFL1KglAZ+H3rJryjAec
nxYkpaq89BaQWg0qOZkDkOWqB3kFAJqOQcmNi+QjmpJvIxe+5Hr7MhXjsySe09G+nSbbh1DSPzrZ
3UeWFTi5iKTx56MCqSGaAme316dwZrSAbGOhuCB5lVNyr1bhFoHWKfPljofhbnyLNi3ZHqfQtmnn
vtE8jlgvH2a6pJ4xYACrK7xs0BhlKd8z7M2RbckCEQ8lJSWbAD53QvCWYPHIqcuhvrXOlKMPsXaM
ADwNa+pJqsnPlWIKBWjh+kNKkmB41V461Nd1lbzOmO5Rcuvz7/9OJquEzXKNAYsgJ8pKFnA03etR
AbYP2Wxv8smOkpU7SuuI7HJXdrkjfnQLP3oFPr2i7IA/BqBHpI/lW91gmfEKXGwL8pxUxU4jMGII
Es7LEqKVnbWg4PZ/aB1SUaJpjsQVyEJfHUtnw9bQ9sllRR+vt39A+Si/OiaDQsgebcQIl8B2m8zb
tha3ZmX/2SR2l/ds6Z8bAYGW3kmWQAUbQvCsEAUtpwQXKDX/0CPNJcxHGfNkhWW2mPot/XZxaUsC
amFWoZgOd7Xq7gMhoSzGFI3pXK5vJqbddcVX+zFE5a1J06thKMHS+r1KpabdgF/wMloRKq7gqEFE
d6ZSQXIv3Jb4jpX+bQBpUEgNnrRiA7UOvZtBvik3jGYmrfR4GnUdjy4ITw2LxZT/kzes4WVPUFd/
lhVfJmAMilsjab/8hyjQugMOTkuAhAIyAectW47WRMBjwyHxqyECiQkUugK5MHuYCrCWWlDhxU5F
0YesIWQzqxZKlHvLlqdvrBonC5RIPCGpp5hHyP0V5LETDzqsJ0CftKYLEPJgkPKwnejrGsrrMk/X
c+JtDZuMjajL6Giz6i8CR72YO+2KexJHm0pHOXOUF3GLNqiSWgXK3nKojyMD5MhtybBsLUuYX9sL
2cgZ7MWhBhZIJvcgWCCY6+FEx4/LbUlX3ykjG69qFiMec7O8DnYvk1/vF2JeyrUfjRvw0Fs2UI85
g6Mrez/fFD8rs4BGG/BYNt/2oOwrn3nKl6kHKakHsdWtC3CIB6KO0khdXS1jAXaF3bedZLe0W69d
R5CMvGa/Elq10NJ7P1ZGr8A/W591mW74oWLRFV8mS7HXlQ6laPZGC06tYPhDWP0UjfSqRfIVtu4N
MPjJoHKgsqWBCPEcP62U5btNDfYD/XD0Z0SX/xihYhxQYOY/sP2q7Caqjuk2al1K27N4tGPOrzQn
OoexS8fYpb9Hu515fZwlKPKxTzrMablNJss3JEqnaJJjuUH5v6nQcMafOWHBqMA/7wyaM7wn5rdi
ebEq/lC2/j3OFt1WG9bMw/o1sLtdVPruMI8fFha/fFk/aWo/lUpfGJwYplWMIpByEcwFxZV1jJws
qA2sas0OfcCr4q+1M8SdW+VEjDPJIRYPEuO4/Rjk5BZb5EEqxII4yNhgJLBc572FYTvLQn3RNRz8
J6JYD/q0BEbewQXGR0tM1WTHPLFT3SKmZRc8BlKrXadvgy23jcuND/5QuWqIBFi9O5xvcv9rfXAR
ivVz9U+tFk5DV1mOhamnq0wgcoBvDh+KYScofUCPVIooOYwgXpnIgTO0g51LkZL4Fm8S1Jq8fJUL
qVEdZeILa1dvGkEU4eaxPmRiL00tezKYa5wiuoJOx9WbBlVb4G4IDV6jpriQb23RoQg6pRLhEW+p
E5Fd3eIaUTaHLYL5jtM4gR3dTagh0EggCZgNyQEEQ9GkgBp4HEqxmXI2kgBFFWQnQXmIEOS8q5cX
fUB9Jz+kjDaTpX8r3EuriBFVNj9EGsfpgPLaL42Le4ceTcXmUUdRq2RqgeEHRJ6MksWRe5eM7mE0
Bw1nI7nW+i2ZdYCt2d/0jjfzQWVVoKvpselwb7c59SLbDQWHDhM3MiQPbkMiR/fJnW2Bo9+gYnA0
B1eg+uY7xYJ1CPfam9GZu9+Kkl9mWbwQlGbapsGKd6uoeGVnQnBN/Z+ip/bJ81uf9KcDqE3+WLgw
b6HWYswoolAThLCX5f3kZ9yTwk5pQ0U3g/q69UTat2P55K9HAlMpIm9c36Vwp4zj1QPC7lLOrlFa
fWSNv6PGgQaUpf5kQLSy7q7F210hFKoOvw0SP7D0vunp/CqwNc7Dd1oxZ/fxqZYb/BIbm5aINxOd
sRxFUr4dFHaam9P332ZrEkNmaPkH2vK5Jxxsnb4GvrpuQgwHw00j3UliYR0D4KNGx26Ln52mHjRu
ke1lUOHRP7tfGTSn9gJtQCDHR9B0dWpo8dKofJRwj0SmcXGYHnkn4i4AkySVOOEsPwYKhkBl8nuj
tpsGgY/6ksrqxcRWl1U9PyaJMob8BtNqv3+j5PH0dswwJolDw6OJRtBjAGxaaGBvLPo8TPItKCKK
kMrKWU3hMCWrZx4dFU6bQ/d1ykZnGHkR0RWn0WWNFxdM4DAe1uX4WeAyJ5Ny/hQxHrnxShEY+mfR
kGbXiIonOyoPnF01uI5JHMPWtJoc6hSMtnjVh08YEpX06ulBibHe9Ahff8UHgiZXFQyAdSI5ao0b
Wj4pApLBT4y5EPw5lo8sCePugtfJ6xw6RehK0qi8GpvUmaxwqZDITs5oDG6GHUSHy4GadYioTVEx
vseEvK2OriD72xxYX+55haT0oBdKWX3828NVozz48thxLkaQs8uK7HOJTmo5A0QMsqVegSxQD9eS
PjQnCfvY8ir6xbiUGjEaiUBTE7Q6Pv+F0dzGhl6puHkO8fSiyDs372siUKOH8+DQvbuOP+/8Q+Fj
LfCxVkagpbh1YwF0PCawDM6vLnIjRM3HbzqO/7KwgRkueRtPJKx9AYsqM7w24+48pnfRwnlPZTqT
csF3mMzH2o5hX61HS9zosDX8nvjWuAA4W4QzO48ld/HguWnLEr+GT5fRc8STFfFkVTxZOU9WY2+b
8lqz6A5lXlqztzxeebg1qklhHrYWBuzyYShJKHHWYrl2hr8S73Ou+us3ZfIQdGtIB1QEESwXAbrA
GJgd6W/R/pkVCSQ11/k8hYJKByE92Qes0FFoKVg3TkSFDz8iSlS0/ohdSiYUjJx+SZ7D34R9WPXZ
89s5MUbMSWIAyXARKH7T3A2sPXkT+RG/pl7zMQWB6zKK7LXALWaXk1fXchrxazokAy2KonkrqTIN
PhSvaKr8FoXyDZVM/6ccSeKd0AKUTneyFYNLTDcNxBhL3wKDXbvJ4LJUBlYV7bZFlMQpfye59Iac
wNIgPLpPbDDvBR8zxJKPSSHtQqBO1f7t9ewZ1cZdlfob7u5xJldkuZ0AURCwqVg6cpKeDEs8xXBY
zUw7s08q9UvJsT+WCE6wW6NxpmBI9psC6CyaTvqSv1p99nBCS14p2C9Bxcq2To66T98IcCL+Oorw
cD2ba3qti5oaASz+0ZOpC+GMUG+UnpV968OSgjAoa7fZnX5wqYeYmgOH+I7J9s1k+0bbSVc9SCrt
mv8d6fZr6fZbVh2qCQVWAMgTMJT9gK9av+gPhfroqYRWdIgyW5N3+1n/iqmQM5V7LR7aRH5M5kR8
DFakQTMRJBDzUuD8qilvqeil1HGjiy3dMLr2LKXoMcFVUKU3RBi8geZuuY/iax23V2ucrvU2XFv8
lP1KYKnHkEGanqDJueREToDMtLaS/F2kiXIFhfzRtSXd0e/1qrAS2v94CVW+cpmfT01Gx9IyAb/s
aTRsd1KZkmjHmAWw8Gc2K1I7Nv/wThhNzUvCP1zxMgSNGcuBQjJTkCOPi1XZmDxtw5XFvciiqeVF
qfyIpF+G88CvmbwXtF0VQkiJ/KDOlRsRuLpvpItN9uEjC+kyezB82dLFkjCoE5fWaSFsvh0RyzbT
07H71npSUiMDH3SQiVVSTktov7j558SSWbgtGue2Yi8Cq0Mzf0iF8hAZOnKDzYYXKiSKW+HYUbnN
4Y5+QxqKq5NVcUyHoqgHzuBaylPo8ZKFTORGe9fDUAeQi349zYFiDWGWQBwA/qJP75q28Njq7bJP
7ju9FjLqPfuI9MazWmAJBIFG3bqE4Swq1NbUwXpsPkRi8U1CfcehPpL2SRfJndcnflDMDBoZa/m5
/NBYzxQs85WP+iwRBoHX7vg7R/o6kpQLF8SgVSvAxeavDIjCsvRc3aZzigw9c++T1OYcEYzp4LHO
B4DfRSJeJgU2yMKL3bjLiNIb+mdNV6TKcqjQiLz8johwy77eZiCANBAGtMnuIWPhrE/FWRyBs+Ee
ipPtNpnN95QgAI/6dYyUTwABwnDH54aARICiG67R2ITJySfqYBD3H0h94GDCegA33LL8cp1C6Wa+
wU+5eV3YZvknkYDRiMaJJ6iQTg4Ah+aB0/eYFpTtDB8ST40RJgN5BWqcTGHztDT1c5dkBYGDIdwr
6mwLw0u89Qe51Y9aubzVdftctvrLFr8wPvpdsvoggZhwFv/cVJLftjPhSTZObAnbOoZx0xaYBAqm
RdGgwTniQscVmADfWLlMQl/JxOGjdJ7CjRi+qgDr6/9KAEbNl3BLMg+Rc0qg/O/WM602GQu6U6XZ
EbYjRed6pdNyLX4UUIyihUtxHy7RcnWQJWgSyPYmAWyCKU2hTX1YwYHF8XIQt5gyhsYDrOplPOzV
clZoiP7embQ/mfwUucekg6tIiC5aGijKiIlh9nFtznBPQD2esV2wR1DcCcWjkMEt26wZT1E9flUL
mQejscnASSSBWwDMkvnMZpVFBe8PrjMjF/Rf1Khtg3mGdXI2E+OcNuo5Z6Cg8yhVf2SAMbPZuiZJ
QUkH9GW4/WYWEgQNFoy7FADaPNvnfNIvnbPRbW7Pdn2MRUgMtEBJu9OS74FIPYdp4AsS5gf7kCdB
WVdRN2dzZ9lboDzX1FxjuaAKIvbWo0iqEb8ADgsB++taSRTVaqfv9JfJ/90vwu0QdHSyl+RFNzeU
ZUpa08oVabdkZsekQ/5Uvg+w9XQ0nkJSb3UBi9JiuNg29qPF7BcD7nBqX2s/y+M7SAHHSGIn4RbY
OQw1Zfkl/Bi7BG3ZPOHrF/Czl5IB+Uk5p8t8ThMMn8SQ6JdQfvQJK2FeoSKBUsxNFD/Q0FK7MqY9
pgVbXkDZYbQ3Vp/UixOlyW3YlCAG/DLiA5yRxRE8RpbxH8Ovrlvf0bcSATsVIFM3HHWo2VlF3V3i
W/NnaminxBXkDpcK3AQYY0IO6sxKaSs0qKplJjegp62OCGfYOrIAFsGh5QZl6BHPR7651VShUjL3
MCURpbLRRjVcBlN1VhKa6ARElMKkhv6YQsYC5kqvAEXxhWN02SXQb1L0lV8QAJEuuLQYmGLmuApX
N7+khvq2cq+oNIxgxhuWTRN/SX9HIYcwWECbwtLULLTxpH6BVf2/oHfEj3zbLvNHuSmPuBdv4zqG
5vaZILnYrTtLbAHA3KNkGUB1065l9WY8yWGTKHqWQ/su5eIzMaTP6p2/VHnw/r5qUzr2Lfw2ZLo5
XW1yT2IfPaJcfgxm9ojxrzD8S+3gUsnmMuNOuIQLQf1Pyx7/n5ZtncXnqvBpTfH4p86+BpN/ZnvI
VbVmCmyicAAaCGi0LVugjJDY+Izuh9ckywixE5fnLChkKWh5+licZNHy6oToVbcIQYAG4+KrnrYw
nBw28ZemSN21AJis89amd5AuoAgoeJUHbTMGQ6kHS5qE3QJ3M6kfkMJISIIXwS6YbtciUpAhL3yK
bkMzXeXG4BOahn+wcy1ckH6vIpf+P+cIVcRisTNxPOQ4QLYZoz3xQYubaz/buQEETmjJCNEAyQp9
6U50Q7kFkcJivtBNgKATnallOGc4MTRMK9qPchvfu7VGH59SDdJa7R6kfBeOunWgAaHl85TRqQT/
2y79jicGrbymITlqJ8fSkDu4jhbDKRKN45DUKClGhcYJXaDj+VKGZ96qr/FYmHCjVuPDaLp3lF2K
pHvEz44ykTQnIZrMn/0v89SNFGd6+XVIjlMT2NMD/f2YA6gaxWBowFURaSsmzZWtkg/LdlpEPtoy
FrgqaHRCMLDpZoVQTTuEeIbAKsPxBzFUJlRmSaodF7qnDqy5upp8GP0Tc+dPqE5l8TBRnBTrc5N5
t3SW35CUL7bvAYNaYXc/ZxU9ttd9adwCnSVwTAUJm8yCGbc0irexSe/SUN7GLL23KVy7lCN8+xhq
5ZUXYSNl8JC/Cj7E8kpeioR9I7+SBTVNLw/m0+LStuDJbEDbAw/XObzgMlFJjMWvo/zY0GwwqZ6m
2ePXMHHRbI5mGz1oOg4aDmqiW9TGka9N8Byxq/0vX9tkLOco60nRxgjZYcBcGiDESBM00m3wSUCW
DT+iXximj235h6WeY5HeUy8CNxHuTCyOof6FI9fFkeuitnt5ev7Cbc7ffQgSdfGH3e2myhdUwTvg
d1yEQY+GCn16HO7Jml5mdufEdgeDFYriWDJkWPJvOqJWGtEF5ba0jYW8DX84/Os8SS7UnJxbjWRY
6wruRtoEyI0Vib4SLV59Rkx30+WmIWMtMjXW7voo6docTbzUcCf3KoVmOVW88SKcLpsQn61XXMHJ
rZUnBBD6tpk/Lt2WXiRtOTvKDxk0inbZK1i05p2lgs+8Xj3wT93zProREtKi7m521W1CkDIk1hLY
jkwyHgPuR9zYgNEgZHETYJFJP5pCNgMNiNpIjezuTH6E5bDAJv9TeQ1con6WMNuRTPO9HDfQa+r7
KheLkzspfKNoQJVFW6S+KMPzvQ0V4XCs6q1y7IuYWiT+ksDe6M7D/Gr80mjWNhfp1pfYS8xAyM1w
ciFdZdDcp8xFSVh377V+HtXGXrFnLbPii8UQaIVdjXZtsIBO7PbvSo3EQnBugG24I5n1jSvugcCK
Iwq8SBQcL0g5VdF4LWbgGa1AAz1jgp0RuPzjJa9gzAtxuIsTRmocrCjDk5MF8AH5crFv/Xlo7Ehh
vxJORXXlnvUhcK7mhCSlew98ft8RcWMgHyE5faWjlOhOR7m5JY2nMf3KUVFY7M0e1n06dgTYXQRf
2s5ttvZqvPrjZm6A6uNLDj2glpVLtNqGuEDIqXxBz09zy9QhW48KAHZNgijxJVYT8zi54ofsQEzJ
wa9GmXmQvCFdHm2lPJJWewy19Fid4xRnNzU+FYv1OJrfal8HxfOoKJQrypOPbszuxJelxWN8gdEc
qYEEIXwpm7BNVT/y1UDA4bTBQS467Ujiwq3w55U7wgugUIECtNBSfLCrikxKTNnVAhGYW0HXfai5
FBQrIYKjts7XeBhx37ZBfwfhlY5MYyRmtPqUzKiMcnqkiak7rD29UvDe5gWhizw+OjPdrsPFIj8k
6PMBJNQMjOsgD+MJ2z1CgsV6KD8nkN4mhpRYms8SQwq+J4W9Cy02Bj/ZVOOqXa6YnRzimOdWrWCq
Q3KoMdH/20DMj2h0nFmY1tJt6frHyNk+yPmHlddvFVeG1eSu+FtvpddAiGRdNX7N5ywb7c5MXsJW
P1VzeMRxey/sGTt1smOGjE9DbZ2Uqznq7zmzLdbXX20no09CfNUip44lpx7Au40ZFmnZqTdAih0G
jRPmAyV5lYwnSwTwVuQqYh0JftQY+oRB/0R/+MSmNRFIpIXts8HnY2X0USTNUbUcmdT8rNziWAiU
P8ZHR+xNE5F5m1NCZIN3AGIf30EGQ2W0rX50fOmeJuW9jebrdjdFVioGlwmWI4v4VwKb0e5p1UY5
4rbQMxvZWn6UfwkCv9TqjvkDMuqkT3Sr04/bkCfHlZGCGG/MT4073dqPrNgbfLp7zD6z+cpQvXpP
OeyxkbmkU2EgvDaBZ+XGDk0olXoPkwjnmuIn7Lvrsj9MGwOLrpHMKA+yN2GAyv4lRkmykbXUeukS
4WNGoWMZSqXtXYgA9nfxneTzm9oVHC6ADAqFJaBr9tGZZc6Z6uR90/WIVOne0HTAD0wkTgFig64k
o5koL9F3hTXKvmtfwFYBa6Y6d8bia2oC6nUGCcJvb09FBSPe1o/Kj5lCYLT33ngKXD62TcRLaYZG
4IP8wNrqUzthpF5iycRM5bV9Jup2Hwr9WolxSN0BM+m/bWZ6Tn5Ic8Bjh1WWw9aKruQg76ZeP8pP
4oincjY+ymL9ZFPeC4/B6J5Gs4BsIzYUj0/dE2sVt7N0Xo/4JaGyFNYppz8QZsQF3OAl56fHhW4v
2rUffNI0zsrlIjM4TDDlyL/a0RKzDz1I2xQooHHXuvVYv4IatZMkQ3ZyFHFzlyI9obNW7MhSKz87
8qP7VhURWIvic2naBISM6Iu1WEPINSW+Wp3KNH9h+Zus+S1E0scEu2E+/BEIWkygqhVIdir3igk+
Kz9jRf4iyUIg6FD9K1XZZ5Ho7/5LUwDioDZMu/d2RcnDUzbTpKc+2729BF/wVNmTtbgCQBd9k2gj
qY69x64v9f98Cgs+F40RwtUMy23j3i3Fjz1JQsf3sOjHjGufTkcL+6+WxzxLD4zmPOV8rsDvUKDL
Xr+eV7Co+ct6ZcEqrEd6NpFX6Mkmv52aPL5wmVfZkWOmSbdzhpzJJMewlD0HfXkZuvgxCtIOPtzh
eq2Mqrle66Z6IRoBZ0DWI1hwyle6SMlWioZyUgpCwhllHxBlzdw6hcJNFI1PRYIGgMbDwcztR/KX
KgLskwX9VgYSxfTp+mql7qU0nFLcVuoYXjpJoFakLvR3XrHErFSfYeE8SfjeUBfHE5OFzD1qG2sH
RI4DKtGZWf/p4dRlHI+0ZWaRP5iniUr4MP2lGOIHbBMSGzTf8RIuX/SFw34RffYnX9NmfK2+JctB
hfSycl2CbO3pzKMxqZGkYR0tVnjC9PEkIGRakmdVNMKbJ+OxQpHroMiNDmD9uQzUDgueJgXdotAV
oqfJDyNdyMPcLBDO5Hvi9NDwKdn4lBjbLo37BpiBJt0JyXgzFYohq5OGkaa/mAPTA/g+w1qwcRkn
q4jfKWzkIwavpKCzXc/ODWoZOaC2hc+KqjtfZAszz2TaBm7oMulxuNoj2zQocK3ItDSWl23DRJlh
eMFI0n8IqfCcuuZh6O3NhqcVU3pmi3lxopEktds/2SB7zap5hKet4bRRypuL5PUq6hVwGfYvra1w
6upnurgCKc1ugtFTnbcjzth0iiNf46FMMWaEFBZyc461hW6G8RSn5bnqWYgCo7hLy3icc6wDUgT1
oueGa3gLAjeZYV9YORahfeyRO27IZOVNtN2FmyOrRg4VMW/fcjsBVLbuEhy8Kaa+IlzZX6P9ugPj
KmMkQA3oOxTM5WFmA88hj2ktxUXsmPeYTKf+NS31c1VX4qM4E2HcDRuDsRlHL+jbH6WahqPyq2Rn
HDsre31LnYKeKxcApM4svIriXY23mWzd46y7VaqEekjpaYu+/tkteJ4PLPNXMZi3yWPf304s8ukL
tLhx6sZ8HLjm5MeNvkxlb75We/dbflSoqnoFZKv72pOm+CjY9FhxyGhr8w62F47gnV5Z/i+9cpiR
vpTTPJenCNROiWeAt4UCEzEWVE+Y/FHZrmta3J18hQWC1LddqhExCC/qxhQ/ANtJpRt2S96mMEDn
gkWOZWFXgXm+Zn51UlbpXSzS2/qh/zaT7jnr/WvVQMDEAXNOp5KDAfKgfTW8DiOt/Wrb7TPFzMN2
esMtb5H7ZwH6V1bbp4oOZMxhLv5T75StfLvBWbo1/1rN6g0IEKmOmlmtFAonx57ciyTUnmIKl5wA
j3GRjYPBzEV/1imBdrKws/1TdOZN+iGQ7OUXa4sOF3FGTWlB+1uk0Br0c+KFuQg/U/qwsAi7BiYD
YLK3+Bdray19jORO5Bb7if60Fg1CcWOzaHAkekXSNjsMqFGMP0rYqdGBFSRXLOnlA6lcbpOMsa9C
qM7hVeV0jxyyQAWUTlcgBp6aYaSRpKARylAgi12l/4iYfDu5CtPfTeqXTev1Snkx+9jrmByb9Jig
6euhcI6mFZg9DeENOm7PzUU/cIcbOOI7ofILUcAy6TR7ckBkXaj/NpANpS47doBbZM4spTn5DXBr
ueh9QHzlBMUIcgkb8lIQWETNJ1ijx+Rj5P01tHgABtx//GLL6Y1Cb4PfAN4zlObdGtTHnKUPncjh
NTpk5veYxZSPJB+KfUxM4dRwMado/dTG7Yn7s9G9Fm1vdUyPWabf4j7GqS4Eq0pfOSTkhJzmtElP
+SyKFSqXyYDP074aZDjYFY4TN/DeNnkIGpmZF6Hm33XRXtLQvvqUat5cf3BUmNbATYO2qm4+xjCg
CN4Fn3CiV2eHA9UG2i7ZFZXKr52SVPrLTfAbflY9PyuzC3ojAv4737lFPbv4V9Htfcn3jNThbjfh
v9rPln3q1Rc62js/Y7ZQUAp0YtR1rZ1HnHkJNBDeim+W3hQ30JNMddBOde6Tw3rIHVMbvKKmjSED
o1Hr/lSs7kJPyFQF8lhRdgGKF3/KNnhj8gM383GxUo+wzSU7/YUcEmRk9uaD8gNJ9zITf2ograkr
O4wdorCDoVKUYCN1BV/Hoisxwy+GjgkE1j8QbCiboKwho4q+NsJNcPSf4t7M2qW7yO5j4xiMG9GG
e5MpD9i15AChSE1ObEyh06hqmH1U4Nri1+Ss6eQwGVrGdMtU/T6OxVMlLDqcRZoNAedI2Tkf2vPM
6+paDAuZRW4U9UFgHTsQxStwJY8iFVqS6UsuJAfSo1UdCH+gPLUHnLdKStoXWnxkDY/ZeFRx5Bax
dsSs0omTO3Jd4rmKucIqbAXH1ckxw3Y6eG2m16hfz3V3+NYcs1moED7oUKDSYThZCu0NPxP+zNiX
lxJE18kyOYW779rQz/uPIjO5xNSe6OG4zS27kwNlWNwSCoE+pPaUOTgoOJs/C/zGm1bRaWH3ZLXE
4pYJ6zUJ83KDaFIdRETDHXpi/dut4bJiA1jsHrT7ahmHNagnSsBAasv6eJ6KBdjz05TR7om/tq7R
NZ4AKEoDFDUKaTi9kxHgCuUEdTSHbQmTXR6uzQnbJgvnXA+E2cIMNpGCV4PxK59Iqsdn3EAnncYZ
i3DjWsFawqDXx92ZSiFqsFmf9eecGK6EhMS49r/gYoOo7YjSWHwbHOnYiI4lVXQF9EwKx9CmzZ6C
o/oizqXHwcMzdJgmM0gNMD/9vbT6B2+PpwardGSk2H8SbSGdm+98XM8y325o+v/I2TlV6UFUBR/k
fSBXRch3hVI7XoZIzHQiJ3NGbSNkvUo/ctliSsIISEzSOhbDcFZy6IqHpKeSAtSJOPNXWXp3CykL
whOhhpwXJ4Xag3Ta+3p6np3yKQvCczHHFx+Llho7jPo0/EXib3WZHNFUMYnK55iUYUe83UC+M6/9
7/8cextzWE2urMOUWv7ukzJsfRxAeB5hRcfU21ZMP0X3P0Sd15LbaJpEX6gRAW9uYQhDWyTLSDcI
SSXBe4+n38Pdi42YmpnuVpdKJPGbLzNPnqcFzX19BYneRnoEZWAkCxfeNOQXDo2vjLK/AZmROXxb
D4ui7or0bEnCvJiuEm1S/YnJ+0XZ0M4vdTijIeUZoxYgUbfhY3hdi3iMINOLjeWsAOsTsyJPa4a9
gecTKjBWjwIQGuNmHKJKn/AggpOGCIKDaF3ODPGIZwz8zNN5pvYR95C3c3dVye1OXsFf5YJt8s6P
l7QiRv5DrlecnGHfoBxawKhSGzGPc9QhFV8BNafzBm54S5TEzDnpLq0IY45jZzcxIvHof2F2FqNF
qoO9WgNLwQWsWkFV+5QJtgxdwTw91M2GiILkNXnUW2igq8tl9Xe+TNggE2j9FdMKK7FPcknYrZfJ
a7JVHisEb7KWO4OEk/FNrwN3uopgRusa33J6oHPPttI/MniBLsAMgJdW9j50zyzjMBmMoFjFMO2m
AJcL48BKwwmAEf8NfShKMu2Y02Y0HMzzaNkjVyazWg5xpxw21h2AZ7bI7abZmLJLmy+nrILjfUSt
+1ooToZifcqq0R1MpyMVUMYnSxHOZX6aeZ0bzNPxVJ3kUeEikJ8FqNqSuJ7LWjrnoJkxfydYS8Vg
+siJZCgEldEns5qQE/RZSrDd4YMFN90jaVkjPmtRRynzMhxq4oiAWCr3SJZBSlxRY9wogtRTvY1+
JwXNXwGtknV/SCY5y+bh31xqel8vbFqC2kTAUZ0qtWxw7yl1r0dggExW+L/6+L0PP2rq3I2Rkj5u
RlrpSpgpde6NqkxN96s+cg+nqrzEMtUcArXMqnTFNHarOgerAoLkBGFmjgphjrJ780vTatLWbdgA
Jq/nxTZBevJOE3kxrtNkfOyT9KlJzVc9bl8T/gMxvxuj8TaLqqdjkGgSm3HaTXbMPL/OiXYWYaVX
1BwcVje7T8iyrShc62W4rhRpGeZJkW7EGaOYLmqSq98lOP/21imEuk0Zj87iztqp6CAJDEwCpZ18
eYUzwN5Sy0nigU8uwihpEUU/mWftmlPnPPdBYl2o1APYYZ6xw8sSglh1W0vRVUnmZJN+NUlrBa7F
tF+WwbKk9P6BcpCvi6YcCHcJikMP60ioF+QtIimi0IhbrYX5n46nQgKDtnP1pJotFu/7zjLildz/
VaE90iVzlBKsjPoQUmCTo9EPyPMoPcf4UjuKBZHMTt/2sj01ymgPKYV98wBukEqS4J9qpW9ZLOGF
T44lzmTCskQZL4GckBK0Rmjr7ZF7SUvOnpq/isNP/yNWp6Blagvoxc9ilZvgEq6ZSSeBJ6yuwedV
Ea65DP8j7rhaQ5ww3dlOYRFMGh0PxDt0dwQ6kzKx31A7iOq1dGrTAv6asbgtdy39RKCRqLn6VMNV
+FJD5WI5U3aR7rf22JPiseXvhgG9jIt9bQH5SftBflAYzSV/gkaX/5u5zLgmQYYY17hc4rHyqDdh
l1F8EM6ceTNr94tw+pohMMnmfLfq4zDj86G5FBrd1AWvOhfsZNSOsBBZ6uaLGJrHt1a3O6kBVind
atW6JtrHMsshZQaXYajPokTk1QS/jByn0NiEXmX2Z6PLrmwFeaDHXVjAtPJMXcSNRgvThqv/qwcn
Rgh8oHha+9m5tkJ+EN9VpWRRrXIX58SSMWi3iEtDeGEnSbDWMiNQflbcJnQqEeTsJFKxJeQMHrND
Or9nK4Iix5TlFdpA1+dLt4WfYv5i3UN+2BVM61bUrEcZR4S8WLZWPmIsdZUarFhce1bAaSKq0kcZ
GZWkF8JSEBFGqEociG3gsmgTYmN4Iqycj2R7S6f2Mk7p+R3YGdN0xSvq9dDqbDyMAWibwr0kBwUk
OashFqaideFwjQaV/mXK24uRkiMDCxmOeVVFPKHq0VS4paqp/6+cS38WMr+Glm0A1VDWzeNKLsAN
JApVQkRCH7kZ31pYr8aB4a7b/Y7V/x11nLv1NMUj1Li0L4OlKkNN6wKiyvMR1B3jv5EX05kny6ma
3KuVBZOa6Zm0upvzji0qPrQ/a3L3cgDUVY0Dcz91E2GnY2aM1K7EIPHG92UC9tEX9Bo0pOEmGIN8
vjh+8glLZJ9D7w6ZCtoDVglhu+ZTexVX9QIXebS1H0DN7kqRPDX1c517fl7tUZ4N1XQUprzs7MeB
ZzMttmgAOWAISwj7F4uMbnVBdXxxlBrMxz2IWJ6b1xMFEdxlhs9e/trGcoupXM2TB44W4tQ0vgQf
PxMBSLeUtORCoOkr8nvmCLBauv2gaMxfEMCXwLBq+kURGZhjzG12muBU9xVu+dxJ8bFu8xweSZxz
axFpvU2pguB2jrR8w86cZFeB1NGM6ZSgQFIRncVMuInLWcyF03GEzqmFlZUF3xVDq8m8wr/K0/EJ
4R/vnnXDGqeBseO0nn8JBzhRI4YqA8MuEBrG2hnliCU+4SmOFnCR+kj/DFXpuITwBCtdaDB2R6hh
6GV5IgqdiAW950nAzKtTDgLJAfGd7mvcLhJnYYo1RWk7tMwysGpXcxck93zP7/XC06/DBUgvbrP9
Vr6LBMhyVwJFWw/5QqugpN94u0YNAPsYptwUMI45NHq+ZA+sXadpAHGEHCtByiLG9xlzUhKkzyFy
q55O4Zk+FU048dH0RJ2wH9d40tZuPngqtmSZU0ZHtzKkQCzJmz7exap+4MO/a3+stbnmxInr9LlY
HJ2E+bGgmZRRx/RB+v5ufseO8M2h4jsb1TCt+zDOnp0F6RYAt9JytDNlwGG5oxJ4G8l2xpj7SKaP
HQj8YvFqvfEWOmhyE26+04lr4FCgwgbc1AtebmJ5lOwpdBqIwklT5kufateijm+0fN4HCZMP4dre
mh4g/zrkq5e5NGtC4HNuBbSoACRNewKXXqG4KfRmbGT/13J4Q8p+M5bkbpDZr53sMXbJlyLLn4Kr
yyWcrIKDDE8LQMktouaD0l97m/G1TSnF70aoCXJY5mu4LoT2UEWwHBEGNVruC2CWUrO/bbhLekU7
NWMeac1bXykOmTqNN2CihaVD1SV7FS31N+YZFdtiHo9nBvHAR4wLZzvnK+MGaxpzMLJscjoPWoJ9
YmIEOoumIGqBzKHPmvNnaY4P4WtVNihpcNtNfxQ0BpswLgJloQmuDYxRJLKY+G2fuqpxEY5oBJIw
Oq0FdGRsz4qIOafEhLNGaX8jz3fYTEiN8RZoo+XvI+XyCIqUaXQ617m39BWhWsDAzKB0OrtXN561
7iIu5qUex2v/Vx5Q9qaHMGHTni7IbtxdOduJ2ZflJte9Jfva2YnZXjIhPhP7ORuDdZKgVI3gaNom
NHKuO0gKqhYmvxu8O8RmPWPgoG6PrzLyhLn8fjaK3NWQ/LEB0CTCays99jS/AS25C5n8WI0OG69f
huZPqT2PXymzP504ZzkRQeVWYFDoU8mv1yI+LYN+NraLLlZRsVVXWcPnhl20qdtbf3I7Rfuqqeos
xx8p5XYL10v53NZjyOq3XsWyC0TCCKATyUztaNhH7Tmk1w/htOoDKCH8WotDf1ZmCHaGcNlPb0qL
N+7tmFr3DQf69qbTtaKuVrBnwHaTMYD8W55WTs/9CjA8BZK9NFBtscwo8ABBJWWwQ54rgG7cDVAk
iNwWtUMxCD+jK/FuaxgTDJkUwsicU3E1mjITPAclliYVln8eVAJuH4dyyW7j9LTDcwmQey1PYEYZ
/9KA71NE4VWAhlLpr5GyoL0IlBTZLLS5O71CDpHGQ5zWBSKPVMveCBkNGB7Z26ajd4HK78Sp+3eq
HSGFpogDOHwMeKXALDb9J8UbLqI4DIm7gsJssvhvBBsoP3ReX4wY8Ocm4nra2x0QyQ52BFtsfX8F
ITDycm6zHkpWPUDs6xJxuvyZ09y9+A3nqHFQj0bRHE2FACwPY928b/jBevVWV0UALJP0hnpg6YWh
e0x7UAixl6x6mE5Iwj0jF44FCiUYQO0qV8IDXCdiuBTkL2QoQHgsfYOPqWHc9gJL/oab0PD0cmfU
yyaIjry8Pro8i3Y+EpWe32oRUgKz7zy+U8+DXZSUXgxcI2BcX7QWRv/2WH3OgxGNisBWlYcxREU1
/VRmULr4IF56s9SuPAX0a1Bh1GcvDHBM9adyAm054T2t4OeVBznlae1ok2LcNWuomU77FZPOM9mg
at4feD1ocKxSZw77wUAIGkafSi3lAqwgabZb6j0qHT4dMMkes/ZOJ9yqHtPIAl+XNF+qSBq+klnH
iEwyk68SJdrwJpXch5JILJ61P12zQY/SUTjmbcoVSTgXiJbx+5ykF2CFtinWX7IpfD3yNxUUBuiR
Zf2bekGPl+uvCHu8uGumdW8G6QGZf0ukC6mwZ2s0zx2jPmPFB9MR4W8+ic4Gi+k1mnwVQ+v3BVj/
ynCuB+9sbYJHIYRnUPAjWkynSfMadLlEpV476raG2HCYNrkdiMUGwaNFh+w88wz7KWA17pUCKcUE
7bWfiSYlFHFvfF/N5kRxYNZFpLr0qL5cGvNogNIo1eSa6tuNF9p81KfOE8cktFRgKc0LYbK5JUNv
OB5fUlo5wAlGAQfazHkdpn3VnPqNTvfJ9HQqR3TMgDUGjASXuIVOH0NeMeUySAhdYsLvkhvtnbS6
gb7hOOowxnl5eMEYFL4sGWzvpi/NFD7hmt72qGQBnWrO8t4rtOkaONRrMHYaMO3XpCgmtdTQtgeh
H/rvsVVGj96Yvb7WJ8KYy/993ja8Zvo5g4+CCof3JHszrnRGzY+2wyq8AGbW3ASl82X8h1D4vznu
hYNQi6b7ynEbV+vRQaXNp87OZZtJc0Um6ZCH+9KFGIw6DhsjvJTD8mqoBN489eVHTGPC9JAyOg2n
M0fWWyLHMJKlG50VJ6XCK8cxAgRvv8wOACpoz9SqYa0qBlgUpg8DgGHwqdmRZpZbupNsVleek4BA
2hUSuc0d91kCLdpJzslss81HVzIYoOyPWowPbVjCrqbalHjeoh1GyopEiooKioq0ePLp23Jno34K
mv6Y43dVUk6zJLyt6I0zmmzunztC9WLs199NtXqTcRAqyJVUapF0C8aD+nPlxj1UYKY/zPM6d8cs
y09MAEkLhStEARXCppSSTVoupqTg2U6v+8E0zEfVa280YSn6+Ihl/W4SAJlXgN+kz5muX1NFuZpv
Bopv9Wv/SrrysqbG4TXNpN+P8JXCgA84yjp+8Kf7NP5UvxqVPAxfQqvhOt3IVSYe4HC6Hlq6Hrot
JVkDRaLoPjKI6B2OZE5B9mBkZyttzunP9lwR6RVC1YAiSV/anOunPdNPWrWfYhJqBTbKrl7IwydH
HlQarSt69RALRfHKBMhK9WDRs2CyJ6SnhvkfpIgJvAbEvBRyRszQzST2awh4iIUMxITByvotDjX/
dnZJMSNUQoIr5p9Y8r5AUWtm/bqyk1MGe3aFU8kGB+b4ScHKQxZLnNobx0p+P2oaSIfRO3GOl1cj
+P8XSXP7Ff2v9o/EtinWH0zy2+aJRuGQnT0koC44Rh+w1/raLPti6sBB3c4M+wARzZgYmTJDq9WK
Y1zEocrRQBYjzcApIMQMd5LDjLRd9BG7dLf6x/JEDjIcDAKOCrJMy1XdnQfhKnVvnP0t2ES0hj1W
ebgLsnAzhOG6LDuZSRRcDLgDQVCGq2iLhNlq5m84pS01+pAgFgpM88iMSszOCElyWfWJcmcTdNbU
PMSoER3T0542YQmfKwcBlcPylJ/TXDpjnwOWEZmzENFhfuEo8cSPCyHM5GtvZSyCd8v8PaLSqjmL
zASsz8hBPCohjjN4AJvAVIxJjVScarMCh5Md5uxVA8VckOuqjvd2CKg5570mltPvR6z2UU/En3oM
gqBkkRMuS7IvG84kqbh81Dt/dxTWS0/3SzYVPMFbZKwtlRbAYzgzC4yzIUyIiMz9QfdezmQTZ3LH
+NgsMcMeXkfGHfD667yoo4m2WER19kDSpMBB0hBaZOVqw8p+PYayJjLl5bKSRoXZnWZrPoEUPa0c
QwSdxsGsPWk6L1K3MvgOKFkumluXzteZqyBwUE7ZfitRTr23h0zhabWxb/rLOB/YaAWIeoMr5fq5
iAEOAmaWsKxZxd3qFoxzLx7/s2901H5lusqjLR9JRQWzmYVD60JHOrB7HNYs93vGF4A82S9WgCYl
QwydIUYrMLZuPSmVn0Rpn1rfPRKpu8/SQQVPmvwd5IQGG+k+IVlWkE+peVl45nO9c/O5vyTqmX4U
0Cg0Hf9V9CbY0ArkLUj+TbJpL6WLqpQR+DTYXOlWWlYGzkbhAWgm+Oe+KnEK/D8xFS1APnQLwabO
w4WZE89PKxd+nuNQ2a6xYJ2lvSZmzWQ/QavrsXM2vrUBjxPfWiTj2UhDxXjvegv8XPYmYI5kkdMU
PWIZTdgYIKbbKYhveSF+ohxariTI5X4m2QYIduqbHIXkLS+oopZh3q3At7i0ZXlUsvpU+ntt1R/c
TYCcKXnypIy0nhiOZAbWWGg2OXkO3ABxyDAzKkifk2LFVVC4OSpiCaEr//EaJaX0JEMMmObZU1sK
dZkmdXwZvAlI6KCxatbCYeI6i6napUiM1AdMIn9midE5repS75tihdiQ+P0c6sBXwULhpLrFrS80
L49RV30NSx2NMdM0ywxzrp3D0WJ4OozjpfkEjFHJ7xh68SUvhCdpXTIvLSXynabdXj1O/U3MUJRm
KB2fWqEe/4u5yokxNHBqZdxxVcPkbforCeja+CaGzgYSx2hlPusC8cgYR/Ha3JJ+eaPEaOuv5Qbf
oVpuI3fjcXcbjNz1F5GSDyq0PnjGB9G4Z4Nyb+LpvlT6m0YewFwhoj0Vrnhr9qEwNhM68YDDkuoI
RjJrRTWi2zqCLvrtMHib9FfKQjPR/B3RKmd0tFnpCyQtYU7eW2oKUUD+q5sVAnv7KsjZuTka4byy
3HIIlRbS0g3dozxRffyWMVkavFZb3YW09dyvfo8zWEfG3KcXTuRDPD5EidOUa0im37Y1GD6OCQ2C
0WN7Ic3+m5u00Hn0pdDEURVrt5Z6zoyAM8RN25I/zd7B6lIwSQJyZv5D0sp7YkzFkY15Hu6Seviv
sxJNKxOFVaX/HNM8GCFo9uD6KrihcjPZ+q2AKapkaOtKe0nOzLiqs8opC6/tpXKEyyKLrLW2dbHu
KoTxoYg2LswTURhqkCpl88ZRemRexrR3QuEOuow9KjIdgbBRUP1OcPkJLWW9n3oC2xd3zMJSK2Io
RVDmJG+5H3BH+A1a5AFj2yLkI2UQb6x0eCLovjnU0BeVvfSxo/KI2v+pDZkHjs9JZCQ/BMaFVbyH
BcPfIOEeZptD/s5swZqNuwGiRciCRNX8+Dt57xqnovS5eQfPknJiWNc6ImWpO1JRfa6y+SGk3Uen
1++VM2stfBh4H8WV5qtcwQxgSJQmGddBGfAtMdYzzKihViYLGS5EGcHbgW8pATCc9vkzSH8OzEMB
BPrzjNxXdvSImrdt1t+EjbFxZqKBDCymfJ5yPORj3aTIdOiAJvPKETg9PsgCUFezfgkddrxAbW18
ltzdshcnVE6JBnkSXjQe8twFtyVz3MiIXPBLp5QybNWV6GlsPzM+9COZLXOJzNf49DcoYRUGwVyF
UxmhfbBmgiQROAuQCDS09ZEr1tPMjXfGrKY2E52ZimhB/ouTBe04OfRjHI1ATZI8PuG6zU81Nr20
qYIWL/xGhYEjvU8DpBKF7IcrxgAnzajoicybEYjQwgTvPBueVfh9iosvzUILEREuA6RPMlW2kYX2
aph+92fp3P/mlg4KZWisUBdFWzG3MGFX1e/5yqS8NjCLOoZGTSwhqp9EETcct4N4AV53MjMOx/Hh
xYaxW/7UMSf+jerd+q2AJmLJ21nVMhbb+ZJh/Tcwo5v+Wgi+rll+XJ4TXE5YgizYO81OMvqKrYpp
nBWVCMAz06rprpjpmcpnShtaKrqnX/9NYmGqsrKQA7AKx9Df1OpeZldici8augmX7VYObB7Qjzl/
en1G+EB1W+Uq3lZMlJoQ5N1nj8WUxaWhfWtoOBYzFh3ZwwlGgNWIW1bm+J4Ry7lMSno0xeOunlsQ
b3u5A+hMAgkGXl1EwMlgG8XyJ+0rdL/OAVloGOdq2CrhuP7R5m8xvgv9eJHAwWYYv1uSrECkOYfs
TKyXZHLK30lfHZjqeaBgE/lhTB/8gjS7KpJiJ93PKf5euOWZzLCBNTnG8K8h5th4Sg62+7tcT5ih
+vW0iPMp5QfMM95xMGJMMGTdcAeCbyGtPpjsSHYf4G8hlrv2LCpnqwHUC+cq1Q4+m464MWyDQQJz
Ir0uP/JPMw4GusdqTOhEFIFw569BNGd7sUhoM2sIwSxh0SjBdmsT2oWYsToLFG9Dr7wxkzyRG6RC
8zPzAtUbxeIgU6crL/SxNxmaTO9bIvYt8qIr6DcJFZheLCrlUwR5c5v9CpwPpXpzW11U+CG7TikX
jsQM+85eXqe+CTXpvfAh63LV9hPeQH1onVX6RSfYYSXHAvlcu4jkIyXWKQ5DDqXdYtC3TWCqOIIw
VA9t5/vJudq+bMvTFhw+WnuQiGJang4vbwZwVuqAnwXJle7mU+bsP5mrfTOfMX9sCqN93ZXDGFsQ
rnbYpAThZu/zVtDqAu0yLrh6SnRw0PJAysdgHjwR4kqJmmvZc7fgwIFBTCKT2NeEXVFNcQBJjbPB
W55gBS71CeWV5hvRh48+Ne9La/oiOVX+tamiAcvES5kdJZbIHOgaXru2on275LMZoL84CQsb1yxh
+ttO/za8kCN1SKV5kIiv4XaYQUSL3Mshd1FbJcIDwsj+WtIrrrBjakt3XJJ2Rz8OgVBP7WInMT9w
6MMoIU7MfK3eNX58F3DfSywhAtEyHNATAa0oILvZ45LqKVFQltvWjQgjgAZ3kph4qdpnQsOZyr3G
kkjYPxVytWPK0Sqz98iKl7ciTgiYQq1iBR0ozzEkngbGQPcdCI6Z3vdZ540/b8q/9d/ajicWC3Fy
ZO2+qg2cSnnlyC7SuLRfsRsFSj0G2Y33vGhmAA52QgthglmEe2/dRBU+xAwP4kZgxhC/sk47DXHM
ExKMdJXcl9amDYVJgpRL4Avf66PK5DURef3+1AXTDVpsYsUE1QGpp+b+DGPfYvGNZbxOvrQKJ7wL
pVSfLARzYhYzvYHX+jXEehiJ9awfSYMDf1cjPk4RnhBnlS1HEu1kVSMe5YZ61mSlYtImw36kDk/X
vFa0Lirr3hSYlcqJewdBR5FKI/tpOaFnlWHW6GHXMQ1zxUS5tDlVWEnvKhNGgkK+mRDcqc14U4mD
0Nt2WwOa6tLiVAC6VrPCHmPwwlSggRZ3E4vmMjllUoAYSmiZVCsifCLRD5NG/TZAyF4DcdOw0ayE
EwRfwiNrun/jmyC01LipgdpAunLKp7jCA8KfQNk6uz6I4sWtLgMIw00oj+o/6bBo1ZXiiV/rzJ6D
I8dSVVo4VsI2913PzzrUwkWpmccOx1pbIxAzodwsQWvEAbiJsIm4IDOD5fVXCubq1+2slXTGM6Te
/uGyoIZeidqchsFOP2bicMo87fczY2ppGqC0FPUyUntKovKaxz/qdr3Imf4e7oVTlcdmDZW+eBym
rH3GIjwsqfzIfr44Nm/7J/y2Rmi/VmgnOtgnwktpQXgTqvKqdp+EiD/g3h1KQq1ba95iwDxbtz8m
zdU+yzaQxBgCc3EqHzLlPlTqnPLH9rcrmzNXh3ZVT32PjZcsubKFq3ZNYY6k4njJYY5gvCdUdqYx
BZo2AEEyKS4Hg8EUg53vKhZHletamYDKeX+d/2utumMSvO8MFrF+HKVPCU7xDqc4h0Ky07KV8wVv
xxZo9lpVizyVxHqMLwlHVOGjOF12q73cV76BoN16BBPUMHqsddG8yruJTgsQ1TQJazP1c3ZwtcxS
NzCOo/6TWsmoocK+30YOOgGLTNaDROzORUvOHbqSW5K2kvpA5EaQc2PXYiAyj/1rMM2bmpynWeF+
tr/ljfLW/GKHODbDgG2Fd0cSIjPSSzwDvCSrcD1IPfTWJT9lAZOmmWV0OsI1rLIUk3kcoE4lGxE4
rLT1pB81UT1pOda++qvjWlBCU5ncHi9Bqxp3SxkeObm25n3/vYOvW5TpqDbNUU05Y/0FdwEy8W+c
bj58etVdyGxr+VPsKfKwmJjiNc5B+CUcbdYGaC6vNhsstq8dETC+ZD9r8u84waciyJYK4NKL1UlD
OyVn1YSytRAMouSMG8GWN1QJjNfK2Q1satNxpc2X44iGmxL0U0rNQLqimB4LgtMmvVzl65jbgSLb
0DkLt7JKspvSSRatkwqWOSuxJPW+BAKlTi8cTg7rxGFzw5LQg+8jCc2Ner6OEjWes6tLQJ3Xc0uX
38BFLVVWT+pxbxYZWyY1mDJtXMN+mN5BqujyoV10+5mBAfGVFcp+glIFsVKAhL/Dw+/s0KQ+nLLM
OYt2aoxkT/5V1O4g4afw+rnhCO0AhxJof5uilf9Jwd5NNWojmji21gTZskLXDKpVuFQYynBB2EqC
VCPRiqBMkTjYMErg/f+TOIjONSYK4qDtAA5RfYwjBLTNuuyqY+W/zNk8pAxuKo0R1ix6KTI2CxIm
HMBmQuZMm2pXgBfY3A+yl1CdZhoAzBLtovfC8dU0Mu3uIlkevYYHgKQOtVynjaRPR+vDppHF3/DB
ZYeS6kpnnpPjgB6uWE6Zt2S/MgeNnItbweQmISeiIe3ZxeosC5ip9O8+9ddkba/r0F8FLb8OPI6d
tR7hote7O0IFGl+sjHQmuAkir2UQIwQylu18LwP5Fn8XnIyUAqaB22RTaGIe6EkkpyMQt/YxIRLk
I7ukUfqM2Q6xtkFiS1fy35k3vRIBaJXqjLZI95p8pW1iKqVoUgkB1A1b5xBQfrjsArMr3pOT9Y4U
dxKy4SxLyQ8D0VDbNn/Qk2us/1ZLGdcwqVdt/oAWUkj1c1fqoG21Y29BL9spBqge+sxnNn6Ydfkw
JP2Oc5lk/7QgK5giL0vnpu0YyIgadUdhcyZfd8m4bClgOUATRo1w3s286IWTqCu4Otp26O76kVg5
n1DFk4l02i8TkojbqcdExmxVx0mKOKOMxqXvnPIXOaZswTA8IhNxXphtbJP40DELN5GapvQe5cHr
HyJ8H3TFQdrFvYvdlLrun2amnaa5O6d0JgzwvvLdyT+SJCbklJDlbI7z/C6D6Jg606kVfF2ds/eH
vDWYZeMip4GnvQ1mxWpAq9mGu9/J1qOJLezZ/+M4GtYvLRLj45yeiq0/7a/1MMaejVaKJEqAcLbr
X+aAUil4lAJxih6qAE5t5w7wLlSshLZh0ZhScgialYguvuxUGCr38tSeCwRmVf5qaVUp/zJN1bB1
QKmjwg17iih9rioqrdxcTMY6y5/lDyNGf0RAnQHb4OiAkto6A1qLqRdhjtIyLWOoRCvUNr2vGZa+
vpcJFRiJBNKsSZ/eDmV2KFEvYls+jPhwyv2GKFABPJstXjzlEAO/3Fh2NqrHyM0f236PTJlCMmAN
nOU63IL7z0hAnB1wqg6yfhgmpmoGVog4DYp0ClIJ4s1hWl81NIWzWDupEzgrzq5/8t8x3erMN2j6
Pnc/ygRn/R9KkVItYeQk4dgG3yRxAup/0DcBByIzO8JhZpSmXSRlEpOLOKhImKEceRlYlxxLkS1m
szP/nMmuxP78c6XYB3OD+G2PyxJlGqYydXIwN9sSNCeOloYH1UicPFY6fg8wGAknS+5ZnMcc5Sdv
s1ehvNN4fVVJFS85DtjJL2SDMXARaJqtbc6WcIjQ56Cs3NGblcFj7CVQH8oROb6qz3q4YCxWUQkc
6nRAHPQs5y6Y7vqwYR+Y9uGQKMLhD7GUhd3izx8RH/aN1qM4wCgpeixV1IbJ5BaqOMgcy9lH4wQI
woypHpe5p3OkdcmugAjpyKoZ/ppDcU00PnDCe1l2APH1G/Q0b8hoMCtJWVCriF9qB8UkJtG62SRM
e5PwAKXYZhFi4gszoDoNTVbKpVcxclbu5I4YoVoU/YklYvzY5thfvZ1JuMJKOr7xS/iPKIxHq2yP
KeeBRUe4drshiyYslfPqEqxjPNfzW27DVw/GuztVQMl3p2hlUjUKvAjMcKhk7a++coXKeBdX6z3t
jPeyWm9Gc1z52che01CVpG9jat36ArUS4br9bOv2Y+/XN2n3GHo/EmDw843e1sskYQCWRphmrsAD
qK7euBhet5WHlsHrIOqHGEJcLnb+FJNnDYwejKA62jBmON/j7J1J7r8VDyqvT4nRwUUbeF539GaP
cZxXsfMvY08u1B5NSjqN0um2xH4xU3aYKSlC2Fi4TrWKaPQJY08SRHDy4d/Zw/ZRKwBIlCUoRYVY
QhJWhPcoX16TozxfVG0LnfVvMnU3gxmODGPfm1E3dvwRMSljzpiSTKyvuDZU5PKON5bN2HA/lzQ/
E/NQ/hps4VlAbD7drbNTzlRpM2hLZ8x0Ha8je7HTUte2VBDBibc1LfSk0gWJ3ZUDE0nLEfJ/tUHd
QPvqIVjNAM3ZTbP92SXWHZTpmZBnlugXyyIgsc/X0uPn4kKW2zmxC/T7Lt1OfCrlJ4F7DKdqlKge
mZRjhzlCoQxFsidcDrCNA5EaIRyN0ARFkQpjd9HjSKdBOeHLKi3Gl7qZwlC8jZRjDK0UDckQpa4x
SWHBHCKlQ4LWhRegZ8YTOh0k1Q9nejN3+VfZ4fIPFYwMCgImNWgchrtq/R+Ozms3bmwLoj90CTCH
V4YO7BwUXwgFizlnfv1dHGAMA7ZGVneTPOfsqlpFOR2Nv5Gu7jC6py/GRJvNW2suVzoHjaVe6+sa
bo0Iy6UmIiP8DuteG42CMi9QWrhURlwqExNmtR+2JeVe6/SKeqFw4fnDGDnPNN6deVMjrFITsRlB
JAjbFn8SSH3DWwfSNMcV36PQ+0Cq0KuoznmKteXNH+YzWw93WKO3VCXBYsyBstQ8FjSZFJD0rwfN
7tXwY0zVSdpHyqCG82n+b5prn9OPMBGXXeKzOmv09+E9K9Sj3p9yqdp1GGFCYK97u4MCgWKnJgwQ
GkfUm6sqkGIJYpu9XCQRaNLROmX9UEI+SY/SbUl2VFL28FntlapP7oOBINtXOeIojslLw+Q1M6Rb
IqdVsFRweND5ejO+dVPFwTNw2+yHsBEpp2rXJ5D9Qwp8uew1RA5xPiUUcRQl9WVbbtpTaIc3knsv
Zc8cZryxzdzmsvRqTsFLyEhMWZ5iVT+aLLgZDO50iaDB1birKlNtY34MZH5J3ZoMaJCzV0w+k7g6
ph8RP33AtOuYxYVXCPVzOASrEeFdCPM3PjQ+yeYkpcKx+uZcTs9fTitrTC+6Q4yzz59mKN0tJ3j2
WbNPGCAxKMzeRDI1Omv8vtrFEHB4gTRRKDYbIXMfjUROkmzZV0CZg2wbRXetpwzApbE4ZVsCko6g
dh6ekklyQmmGjWG6Mn6ul6EgZ5LsNFvSvon469aVTZbXTGcyLcF4IYHtoQAOyeSshhOG3p5hTB4i
uAenp0FpKKS/AUJu2nwj143iByLhXPwq8xVwDNWYs3Ds3gmy0GBVv1tS560UnJndl4sPTcZ2poof
GiJLj3FVbb5hEU7F05KHl/5PFZCnLAg8P5b6a8XHCCYBqfPuncILJ/3TYSHN/UtBIIh5HVMlA2sp
fVYm4iYJIfVG0Rb8ThZF9vHtpZLzmyzzyWDlEVTxqQZ4UgdbmRFZs9Ku/6DdQ7XB1xL0X3NBzpUE
F+tt/GWYlj+DsuLARuaitGMG8zn7G/TKnyb5nOjAADfbIQ/X/Lsj39+tGR9JXL+vcklyDd87A0Fy
ltwOoE1KJqw0bodsDdmWySxwlzj76wO66riY5N6TGKSu1GojP8V8eAIpo2UftbCqRwCKguWot4JM
SFOyv538zohvZa7dJqm4T9F4D+8Z0j5YqJyoHwUb870qIVxFb+R1HKHOsHuPXo9teIU54KacVQ4O
p0Cpnkjh3K83w7rEpn6MnqYwXfDOX3r2mEPyUZkY/BtpSyQFr8614FyKCMDEC36h2nkmycaiwcQC
a9EcNfR60vlCvimInc/sgPnQiz91FuwUgImOHjF5QnS2zH6Ds6JZM+31eIzZe0ZKTqKUP4hwc8FY
3qRYsaETQqQwEeQAyU9o5IiHM0eL7EhbhdcpgjOa4lXi0Y/RNmikXYTRttQs5mTY7QMfL94JXrqG
N7cDZtERFJFu5qJg5owvct5fGENcYgv8fTJf5qlmRGVOC+n8W9LCjI3ZRbPyKz0yrFeXWGk5gaXj
Lm+trWDSwQ3hQCRJmNJeqbfzJq6SLcM6YjXUhhnb0Zq3k8oTQXYKKkI6dfL7lOg+c7N+IPrcyyy1
0j5f79xga87PMoKW5GRI88awTTQKKAfO2+adTKotwnocuNFTNgmc80DE0YEEbYgAY+7lGsRdHX5Y
QyFwP5G8eJHhpU10iDGhtHYRCpEunlROFLKAv4fHK8VOXnck8ADz76gwMW36iyX4OuhwplCGQFiU
4UO5GYtxo/dfqpY7KOrM7dqNPl+GNtjKuOHJEVocRAoiMIjUO1JMFP1xZzD7AofepdHFTMXz1PuR
SPLMmE56xgZTj9DM8oM1lz6M0xHdJuQQStNxWnI4JVoxEa1YaHCKZZGTGHYSu83ngzwzyB4ER2Fw
piYUAmJKmUFLRFRHTzWWf2wx4vunPEnbsYEFl37JEyPXAMCQk/JyJuYppSDw8AFDxiQFdwQfKX2K
7FdCSFCRneNfXMLwUbc67U+No0/pM7nUFuUlg6MBTaI9b6oyF3iUN6uAielLnvlOSZCT/2JGquPw
DPct2yNUXhDHGT/o79Atm1KQ4bMwR4zduYEmRSmwwMBvJJFE95fpdfNrjOdEpVF0zp08IRqckCJo
7bn+ygQqPg3BM1LVa5DtR1Q+Tf3STTYy5rHXqWPQtJMVZ4CqRsese9uYac8AaGExw0rIasfTadHB
d34oqbYjPrFPKsWVOCQlodeWYAHif321nC36ViLz01ygIOS32Wo2dRrstEnbEkLE0aSJkxt2L0yD
GFWiJEaoLKBRIFGo8VGfTipVMkiL6Ltkg18YBzgdxuW4Aez4NL41KfK7XOUuOYeUs+YVbeqkipj1
WWm0Ay5E7tQo22crqY9MUu/DoNwEdobrk4kiDZI8w70dpS0ba0O7E2N1whgCmYb7sKSYb5wdKRF3
ZTjiDCa5YzLxxM4zSghWe1UpURjYyuBH6DifcEW2qswTm4uTLKBaqQ72vU0y+NUVuCoQ780QIWdO
iDxArCdYSPNLkpjIUPlW4tRs4TesdBfssVUQYc7R45N/gzg6IhNykhH2pAZ7WVExRp04QWMCxANt
60EPedPn4+vnmyB/66UT95+x/cxznVWLtYteLAgvW43VWf7HsHerWhRrZ29yqrymbfVS5+NDG5db
e5+eVoSLIGkOjV4c2YedgIc4aeMsGJTKwEFGF19HBW6aw/EznWLPqmIfKD7wDoMYgyy0u9GX6dEo
4thnfcqsSxZzcKHUqs/NjWUI1AQx51FIaL8tnOKoRKpN+TULrFddDf3Y1Bxd6V7Vv15lxyWhTljF
rlh4MhC3xeZFg6zJSlRoh5i2lUn9XWZ5u5QXGTUrqZ+CEBHv+hUWLk5VPU2A00d8mlXA1niUbICG
4L7AksGgr/N8OxLnJdG4sda12K4QeURJ31qYNq0oQ13SN1ncbdIJnn09e8szzglikYvg6pvYBRYm
vR8U2ACHSQMRT0ngjS+LpV9GZqELtyOq8s1giJ5iq9WqU8nvlvEz8e9kurqZx3Ezl9SRWO8qHR3t
czRdnWm9cFH/aG8Cb1GDv54gCRXswYOHIdaOZH6zCO+U3vwP56uO0s6gLi2vZztpd3KveApjnXJA
WZ34+BmlZFJM8br2mnB8GjnggKsj6nPQB/gKVJzs++lF/8uIyTPwNuIvyjU56/XPNQh0m4hXYEyJ
Uw6whfDIrsFUPBKJWVncOTBSUYa6s/kapIKTzTQALY+4C05CYB5p6Vs2XDK0Bgb41ADa/wXrIstD
XeHX+lCPJUpYJz8w3JCwKLgy5AODE3edIDN2thhMez0a9mp/Lwee+zpXeIvdpcLZqEB8pxx03i8B
z5L8ApBzT3ilA3EbgaMuzOHC5Bb3NR8UEMRRYk0ocR5igGAXh76WiqciN27KT3EsmPmV8+eEzXGq
bznWipqRpgHgtZIfHXj/nrZvbF7hNha8ec7u5YJNaYClCH2lQCxmwNK3+jbpQEN2kp2wg1l3NNBH
0WDPSZlcZ6dS/uUlmS/gU9ETUGTJ5YjFW+vujKdM/M4FidE6geOMY0oLWZNIiWn0fVVYzaOciV1N
+iOnWSqdTo2Fc6B1kyyxU4X8USj6ykBJjgEqqD6Tqyd301ymWN934wfujJqARTERH9bI/YS7mgaI
AI4ofqymDe9kYIZSf1208SUJdy1icwD3yxj9SDadKFA9AJQwnk56bEE73iSZwyvkLN1eGLdLbETn
2+zP27HQT6q+Og52c6juhuY9h7eZYqZseSPKJnZ7s9/LDKyIkRl2kcubfG1DAcqcduxAp13ZkRvn
VzsvhAAqh7SnrpOdGPhjAaPE8TRx1UsbiVlgzSwwYxY4IPlNSH4ZSOWgWZyovow9ECYFJDdBMsot
SKAIrqIrrloNbs79a3SUHnplDyuCvIqYaBcWz5uQhA85rp5Vtlw07SKg13Xj8hp6daXeojbbSHnp
CmF/CyANL2EPcJsJd62fpxn4uRm5KUkRpAuqRFrYpMyb/YxUQTZd1ml5LyC75l5MUKn3yZIFk7IR
uEHQmtAAeAKsUmWIA7xecKrWHjMbhfEEJ0dDfKtCgttsZCYqF0QZylmt8kJij3Qjqi2NDn4NX0JI
4BDJ8HCC+qgExlFuCrfODIeR4Gn5HqbUz6Pc14XYxwlb0gOe407KBlyIlAE2ekWFmy14ioZdPySx
qW0Fhd5seafThDxSliIDGFkz10p0ka//hkQkbqyx+KD2iwcVrp2uMPFWXPh9Pjz5w9iaR34owmvg
AmOoeHLr17LuG0LJJs2h4zRrs7tGE4MgsY0OrlXGs3rTeJjkrF6lGlOBUVn5ffHh/DDcbMhbMCoG
0g8OQNpK3EkgOLCDWNsRtv2suUKNBZ3YlXSiUmmndumr/NeI47PT76JkXbRK9FLtfV65qeVriDQa
Ey8gMa9BCHNX7lyIKzmYmk24zBBYXwTSYsjrmqU6s8aLD6MdTwOJWeNA9VmngvqM9yStdxreZeoG
t3hQw9HYtXgw5ogtdOJUJOxS9hBs7TLc2aMGe5e50dRCha9cc+ZeG/pNAKFZqzFZUNsy48jh3dwI
IHqpYrAJXl77BkXQMCywbIy8GJhUdDxnVbbP89IJ/0J4TKhciISEwWgVJe2wSBxRw+Jhlq+FdVE4
RGakNHSOgBFDVaUUDwl7bhVjboPPfSx/EswGAQdGPX6rLdiLmAbUcmaIDdNSFtxWT52SDePUupUB
R26rR9p5bOXr1E13zUjvo2nzuSjBJczla5GWN7GSb+tjtFyL6Gw5u3U6DWUj1+egHmRjsUO3zKF1
DiwL1KWAOstCC2/wQlL7UQ7Em2EYArlWY2ea342BTQNBSrzGDQhhC98UWSnNKbBdLY3hNx02A5Tj
Eh+cyWIuUrRDPpBadvoYI6/knApjeIBdBTJCYeQQ6vUn2yHpodAPkhe/YahT6i27OmZjnmLGdO4R
NIo1oDk1niD+S8rnKkExJYRXsRSMz1owQSJsq+lkyVzOcM1IuQ0oDe98g1OVfCvUeelN4AFeaUgG
qp+w3WK6MuJh8Vra5TLGIK+Wcg7T/FxivK616pbHlyAA6lm/zFV+DYbgAmhVzDnoZz6eTuDpdkCX
9FrqVJbKe0TcTVH8VFX8Bd99PvZ+JX6CfZhimGXPuN2X7HwSKdwXA6HlOIKC8S9vwQbI1ku8PJTq
3ziaO2GSdr0AcaCMIBB6bB7SYEuSat5LEiwDUMpEZ2vza7Qye/VkWVCEaxJRPV77kEUqTVpHaRmY
yX9IWTlhQNbDek42/OAhtUYmEwqBsQz3Vmn1t0qq7uUxfOJ8f43OXRMcO708xYWwA7AMmsMbCgBe
VnlK+uzUxcaRduzjeAyXaRuHeNa1ZCuzfRJV/vXmQ0yptA50z0jW0/u2ymNcFcJJHs8sa3h4P8ye
BkvYxUGTQ2dkpKpSqLTu/lvwAS8SOMFAy12Gp/pF0XU8/S2HDhlEpSKQm722k+bix9gZCAqlQI0S
hLiyKuF0sKOAr498wfBOBLM3P2MkRzMcWV1M+MozXOAoGUAogFlfsJbSuBDr9X7BY2dgX8w3SmZd
OcJca+4r9aktyR6k926qz5MFQpMDRCGj4rQhZISQHuHogIRESzFdsBk8HMY3deFRJu5G857/qAv5
5TsNhA0mBju4giowBB2nCPwLWbYvG508D8f/bIANN0HNKFI4Ziq5bChyNTzSLqCbEaj/gHNJZqew
LCT0s71EjWSnHGQOVd4Sl47K6PuBeflUCsWF86Bc2NDKQdeJW0lrd7ryrSCWuIQtF3U8WvVrp3xk
UX3EWHqManwydsHbEtK4bMpomjNlzCGsFrwhQ7swgcP/ZB7EfDPx6qtwE+kl6461IbXS5L66PApy
4jpqW0mfOlajbv6S+u5KPyXe4FB8y3UiyEtF9GHsuE4LZzLn3RDWTvrRNf9KZdrqvIIEtmyRDZ7A
bIA6Ny9FEozix3ysSJBmloPjkTniwMwo2YBitCeehT3PQtGSSCIRaoUwERtf4wOUQ/0vHhGwqnif
tbE9AaMMJfTrk4Xdp6hOkzDgkIi9IAcBk6CvtauXKtqWAxP+2tc471q4IBU4s/2xFMVTNQbnIXpE
Ahs2DubTMpwpuTdnZNtMvaYpwbsLpoDj3HYnk35Cv+wcPeL7g3KN1K3FsIianm2X+6a1uIbJGKkH
LcgnLhPHAJ83V3vZwr7XUgcJeUCZlqPSyNQaLmdtwDSiYVwOkRqQDoSareKHVtHlUvmmfoqKmUyF
yo0mMJuIdsW6sQEZPDAdUksyAYm4Zz5O8xnndE7pPc6W4tSEOhUnAw0d+FfIN7TQnhIWe+jMC35Z
DXdohDt0ptsnZu3sZeLoSryVOqcYG2rPe4cORpWim4UFt0AZiETlKxJ+W9yZElZaaogzIMGTOoLE
MREtm/NIFAENDMgallZWVGW18ba8QT/xSD4S1Qe46b+ZHyg3pG1ikjMcfiUqxGWTakmG8HLB0YXs
7RJdQ2hNhUXUVf4VDcsDcn4kMW1ajo5CG5u0M0LYE8zX5HOtr8lV9Rzj0yC2wQin3CYVC4V5VNFj
akIgGii0BqKIhX903DVRykK1+SvGjzgKrjkxaCL8L8zLn3lBB/iQr333hLKsq9gNT8pcHkVbE3Ou
7318qVXx3Jf+qH2OuuyrqwRvZf5gavu2UNcZARSlrLtI1nzmvKMvHfEnRd0pvBHWon8IFrYgQ5iP
RoS0M9T3BiwJZg2TCPhKlc4oQY6gabdEjYJcIeSEXYzd2Sgch6S9yLp4HZiPwgi2h4YxAw+ahlWQ
mXI+hXvF4kJ9WJp+VeIX2HZBgcD5FPWJOD0Y15LJAguKGTpZ6MXDDI6SW+UWgUPOm5xFjvsQurvU
yiSBifm/F+aFIgDGDX3DwA+26/gpzQ30g2SfsMUsit43ZGLUQAoCQrWg7GvdFZoCQ6/o9Um4qUfK
ywCZpgkdq9JzHIgq459mCec7InIkWQukLMtO45L7AWGwvrzO2E9KXkwy1xhhNDsSy/fxbyAy/YQ/
yoQoseqrnFq3uqHuPrPx8RxLdHxmq2rw1ocwg5IJQpLmJFXrxlAY7ZmKQOl1APGt0bTcLzxHB0L5
lt2zSX5P27MYvJNTYM7U73UF+IqG61XrSTsgHbQcq1qOVSOtLSp4e0U+HtIeV0JDVSuGWpP9Rte8
9xCXuxUXAGyrwESCnxN9N3Gt+MVCrVCHeCN2iqdrps0c6GOIC3uqFSqxKIpjh1FFX4q62l7I968O
Ags9G/przhjeuGTyEXlDBv64uCaLpXkA1SxJNvv2U1HR8vEJ4HoQkk1IunAITSyBiT3Iq7sV9mGk
IjrDOCZzt0A8U9AdtYFYjwmqUcs4/CeMB2AQIyqEMJNweYja9CJxrif9yMvesO93poaETeozoHLF
6pFiP9a7AAMLi3nc2qKW7kbsNAWUgi4+EnVMgERYloqL4CIiSvKX7MWIUtoDS0xPvV+JfwPuKPni
hOTBYBx7mYaH+6xz2cr6jvsWEH26SzV9zYNXHG9xrLJNRJyZaVPgAn0FtBC+jTKFCcZEBY3Xfejy
Pu43bqJj1I9QdkBFyIJyNBJzJxevo7DWkaYHg1QkUSfFTmXR5tNjicUuqdvsE5wasmqBkkpOWxow
OqS8OOL7AfD4svrp+lubJocknnkcPfL+ReIfvsmCZMtieR6MmrNDdrdUqmmCN6aYzsnIL1bn8GUl
oleqV6CmQ0h6vStmf4FsXktyRABh0aN4bdm/uEjsICZc4up4TCRT30hk9trcg+FEruWxPh/iTEF+
tk7cmnPyEGCaazxxh/rdrcFDaMtegvArrahzs8PcIdo5aZKen1X+XR8nAXhafqOdJp0mp9dmX4SP
NI0PjP9r+r5H+Mq4HAj18j26mugdw615vwI7yTTJCHZUU7p4FtyxyDABDMCH/9SOBQRzEj+UCvdE
nypfQsrvFeGQc59y8dLsQiFGTQC3Xrl0XE9B9ifIPKL/UBJXOun4W1bGiUnTScjiYyKh6AO9kmMn
ayqs88pODfPVX+gv0lGaJEh9x4wS+fUgvSNmNUvIWMVLyTKU8mlQ3WKgiyUn1bCuE+5MkMysOyLg
wLWjqBuJQ8qb20RzLMBwIUFcwSnVUDAzuEl8zkhbsBxAgd6sxCGwA+vJJqBhBAB9b55DbHJXzmle
8QPzhmxRvG10ZoPnlZ9mUSa/NrwoHGWOJZdzTqtXHWr0gSqH+NWsEsIpyz78GgNPLX4nKOuLsMkg
la2SY+Ab0mv5R6tAJKTMuLl21rtKP9VAFxOKf2gzCis7107tG1QpwJA3lb7RkE4uzZHwERYJNxDa
tHJhBpw07HMOLZ3MIXUfM1lRWKdu+J2sXReVzg1JySH9RwKR/hTLyzbn8b62ewgMwD4wba7XPrwP
gccuX/bJIRZmrxnvl19ywG7MdVbCXXIbdIp2duPHOtBsH03vQsUiKhLk74t5xNGPVXAZSax4kPtF
EfOgQ5ozZmjy7P51Fd7rwom8cNzIKBiYbybVroRXtmH4V+bak3HdxPrWb6p74s1UojweSXY1OzvB
aSBvAHiaPnckbcymnRenEST2BC+9cxJfMoGicDamPKA/BDT6UsbdPeDLqvJ3FzqPgVqO4SXtnAYx
5cPQ3xKwvRyIvER+z7JDzbwfO0/+tHq3qo+Sbvg8hPQ3lc6eRxgOxA+OEmcWg349OtXBJ6ehF4jQ
91bfmulnyb+i/JYmJ6/20oBxouIARCNuUD0NfNshEnT1VXUZPozt6DJBppz+3WLuNL81ynM1YyfQ
UzYTDZ4QMRS8eQBRSYEne0U7zCW1aONb05kuRi/IYxSrkUkOQOphsBisR1A+raFjGkb37qNXPZPt
cXEAZS1jVZmd1Lpgezf2deADElR7sIj+AjuCbxsl+xojG/8PHvwDE4HFn0O3yP4yG5O3ykNcoICq
O8nGS8Ukh09aepWqn9y6JOXvmww13zqlceYnieaXvROlmt9T0S7/4LhpN12UuvicHcw+kxPR/qL0
OOntRd3UbCnE8J6z/DUFZfPmYSw52r1OJm0++gFPlCg5ceRSaXPWrYsqv9KjoR1CLd1rKPWlEVzF
6N5atiUyULcTfCc9rMZJuo2oIdXkh/wf2uBbuLJSTqJDeZZQyeA/MH0IriPvBEuttKWBijQoRP7l
JOXbn5aGj6H7Aoy2R5gMgsWpOsNZ+O7NfGnNrQbxLyU0c1kLDJaTCjl8jO7WvFvY9Qh8WvVyvdaz
7mXQlntqVsAQgAQHIb/ltLwVV0Sh8W0qvzFOTdI7QJIcmMGuAYyokD6kFfVHAmvmo1WReAQkHh7f
7wpL6AyGUrkPtcLEnjqapHOT9DESRbR4lvOXOKk06s7VtDyqqXasquyksykSX/SfbHSlLN/r2H97
mcPSG4IM0j3pDVX3zTg66D8Ew+ak8akmPxQmGyNbBn2GLQBgp4tjVgiudfIpgvDNGdgvSM2Tqm0I
OG8w+hKiezAMmTgQsV0N6URsqRojAyx8FuU5mGpsQdohGLnJ4Ch3+4LuIFl+nbVqmy3dFhq9XYsp
Of/bnLJmBl/l9FartLMaE/hjlDfxijRFgcUxBXNAdIcUXULRbcJLUr879nSaShiU/GPRd1slQxvl
Zhig4qVsBGtXoVtTgbHIwBOn9TaOKDzEyBRaJBsk2tkSjLIu81vtG0nLa0iKaZ8VW6I+kTe8Rxiu
WGjqmuqT1hWsqw5XuGi+KzbdcOna9tyHntrbmP38mkQ2iBSrXNeEZ6Kwh29MV5yUS/Vn6Tgmdslf
hFmEjXf6LhWRP4w/yiyehUk8IlacE96mEtYHe5Iw9pnvdF9yGW1s/QgBGm0GTKfYgCvnjtLQsWDM
QdvkiiCZBvfEyc2/rP2LQOZYoAFGVupMBZVEB+roRn8yvs1Jp8SQyRPbxQQwRUqUDTsgdGzjNKDS
2nV3sSK8w/JXQ0JayPdDotyBoF0li+aOTfC06COui0tNHK60/qHO9NVIvLHA2r4FBppZJneeuR9m
Ji6Dgjt3L++FV3GOaMX9lOdVIQy2aqPtBKPZw19p/Xjl87MDq7lV5l0U0rnHp6fBHWPLNKkx7Y/o
71kFnBMBeVZdizmTCVV2ay3tuTak84RFFWzPuWNwZAi81LQ6NxX274oqJ5hPee7Q7FC7QqKiNqdv
1I69ZWP0LjGClskVjG+9Er8t7YatY7/wuCHC4B5F3DwlOfnVWiGHjwybtToUnhkTWAvdNxlLfsQN
32L4ySYBAD/dOzxZiWQz0WDsx3ENa3/Jz8yFyvPgW1uiU0EQjdlnH62oLEcqf9qN0lIygLWLL2Zy
AGMTgajf9GxTTYGEQTMeeWxiuXy2JAlX+1pAi6G2oh8oVLYCHALMaIrfXumxnTkpWJR+7pxS+iew
QZHxBlNTfuat8iiUp+SFeTbEBj4gxqu6LYm3WaDzE+9oTuhHf4DVBus2c/iW/0gUSTY+S2wNLMBw
pZLPDA5gDC0lRxvfz/RGGXu8cLkOnqFgUKzbxfjZAr2d2dNUA6N78FkZofJYuxlLcFeWfan8kxrO
KRqSMyl9yXwb+CjWhRDrU+TyMjPp1CMzo7iqhbDXsffk0TbT6MyD22RSNK06gnmucyRA5u9xvx0K
+Z6NzUNhqmAqW4XSUNzEBk7ivJH3s3JcFsGfA7wdzTPHzRQOjV9yXlKj4yRA6M+J/IXE4zOyXeN3
yqaGo8/OqpgzZF5sJgexsMdjU864kBQYAZk3FpXjdOFEp2d/KNICe4eKXcjyc4kEoAHDBnsU0edt
jFamrwRZjYw6Wpn1Gmq4cER9p+rqnq/Ws3qvQAV0p7Kkt2q/zL3nj9XqJ/OG1O4N6jHq9mYV3xaV
vpmRuNARSVwj4xFFSyYTBvoZur+EK4SJdJbbLaOoMO/2sLy3OaNMQbHwtDeb2JQI5CZ0k3ZozzJl
3+GuOTUixlvjc4wBgJGF6iViHQbETLo8zU8jHh5RKTw5pKwBPcqfzPCowwcasZBhZQDYktDqUGJW
rKgwuljZYcqhRA10xdVHVt4sgOZrMl1gupYquFPJCuASiqR6W480RNe43vvNRPVxshkrHZsvzZeh
6YhS7VcnS2/OVrqcxelXJMSW8it8iKBUmonc4DIdEUHmuL+ZQXYLeOZJ2E2GYxG3V3AYo10lPzSp
tV0EGvrAjngGvmZG9b57GdL4kbboFLiGmIxPYXoTPqxw16rhUQFwKgnYt9OnEvr0PxrRDpllo0Q8
RqUXTG+vCm+UtRJNmvC94feEnFAx8kxqCobEjbmJEVC1jJw3SmQx8ur0ZCOz1YxoorZnaT42CuAH
iYe93PgNkO/ar/GXxWREUvM4pNFZrmh3Wg4BZZsM3CEB5yfG/zuxfZSTwZOx2mXVlzGk5/GQYZQt
GPKIGbu0TDia9yKF47eER/CxFZsEXiuwnC3oJpjR4TOu4+cKc4HAu1J4wyJlpBv+R+FtNJlSKiC+
cWczzcT8Ito0xJEq2KdZ/NTC37S2DmF2KlisF/yXmMj6dlcDTpMYNnTi5jYqO5PFiGrpEjAmWp6p
qrs6JE8ofem1cddE4TpGpRtAJy8P6XdWKQSwfXiwy3fegMM1SwobOOHXW6KaQPJtEeWljC/6eTE8
qtFUNWSkJW3m4CAl/X7OiCgCx2epzSFYZeUmCqc9sb6dKu9kZSeqQMThbEakTa3gNNHuzdeYWMJZ
7UrrgxaPCDsbOqf8TKp7HIL2Ms3Xru7exAUH7Fub8lACbzGDt4iSeStqRATkBvYZu5cg3ppQfwft
asl8JFLEjYMbl8xp8C80glM/G8fQ1A4s2hGEepPmKv1FiL3wTY+ETTx+ahys8SeHgTs2wQXUZKrv
AJCbGE7uobIj6cpBwQTrdDY0ea89xXGB4y65ebEcKIFB/dWr9VzrTniFSOWS0mNeUst2A6ZTifZG
eZvvKb45CsuwMA8yASUwqeR+FHDcshsXBGdAqRrUAJT7RdiCgqTHY6YIfeaILjJnWbGKkrBXFHsq
sEVf24PepH7EQ2sRkCyomwMN0iaSGzMCzSsd9xxGfG+O1WM4Vwd5sRuCjm+0d5jQJunXBX15Yq3L
CmcMDtFLRExTnu8qnXwtNpaCaa65qVV2mBFq7f03b9CusNcLTU08PXYWfAGK/EhIWSniURLEQ8ob
Vo9ONw2OlKkkS67CGDoWoY8idhURdzqHfSRZDXmTZ0TAPceqkpobFuNWRUtutlj+qXwN+JQePVqk
EQOaSveK+ZqZ0gn0TDqCV0xWCxDwO8Nr5IdAJVn8rSYUk2WSk0gbcvq7cbK2RM2k/bQ2ZNNZmEhH
2mRC0IFxBeB7+hFa5GFtfA0tCcPXdVVy0J6HitcXkeaGyi4yOlc37XThVpqNkdI2zbay1LVGfTtM
+lY3CAhhIarVzunTwPkfuwcVwGorwmnxYMDqJcSqErY5j5dNVkvuXMCGpu5MBUsnnouZOJ7lRB80
pAWQ7VCowH9LUk1jFiGYlcxI+oH7L6tXF3uzqdoP01JtxRXi4mAp6tEgxt3EEVuWZtMZ7FGExq2K
Uz3fVGzObpBJnlBDYygOI61pah3v9C0OAfSnrVg5kfoDAVSyJk8ndTHQ8V51aIkKqcBw4rGjbpYO
WaqOt1Nw0pd1f9C9x4b43kfjey2d8jM2FTAepUvvniCfcQTQqKyFVGxpwr5PEE0NX2VvnTUZXp1q
p6b2giIFRLTf4bIyPtDHjoJAZ+h0jPhtmPsDsqBvqLFfKheByw71UU0XHJE0qJqO2cbMY9kcV+Nu
wpzzf47OrLlNbI2ifyhUMQ+vgIRAaLJlx/YLlTgJ8zzz63vRD133VvpeJ5HgnG/Ye+0MYf/o6PyK
yJwsxiNmb+ODuVw3PglzZzW2NP7S/2VH4swd05gbBVlXBWb5hrFAmH+tuApXgEyophZU5cRWbsJN
xn1u5/3gT8l2oHuPScVkpgcKVENQvzHGi6S/BTUQbHu8MWMIZjW2ZSE+r8ly3hgv0lYRwXvTGSD3
8a+YMErM140skCtH/zwxmKaT4vfQpxedTm6Nu3th1o/FejVL67quR4j5mYwQ52KQPoPVruq9wugf
GUYxE3hdvg2vlXCnQArUbwrIwQQUetxgfZGaNzBdpv6M5AFISxOKghAKcD0B6v/I1yXSpzRbfWPq
fRVwhXStS/1aMprLOV22cQhIenNElY/W0JE1QEgHVMH8KxSG7DwjqjEFGp14gPX0M9dMp0DmwOXI
Cn8NzTYnxh1Zw6C9NEQ3GsATlHz+2+gSYF2Sw4tRWJxNa2EUZsSGywisVn5kxYLW6ObEtswIWyJk
/oJCzbbSEUeHdWoXJpydiBGCcWqWQQPsEZJIwQoSgvNWIqt4ANQlCDbQuqOVxIQQyFdjuG595JuR
dAHFHrKf5qFsgJoYpd9y11WgO0jIMsgsgS0Pn/1r5fYy9CzsTIRq8s1ifK8CRFoIhlSAXQj4zFrI
UdUushCRhXO8Ii/eLVQ9oB6AEnhOZoNmW3vQ/2kKCH8tDlpD9+VI9AWV+rJM/UVpnYbdVSlUpxm3
tYZtNoe2PTE1mFq3EcVgjmfqWKfVZa6ohALJXhX1Va1g/xATMal/tfqmoKRAwI2FN2XfMgzLEa2P
SZTc2GDhQ+W5dacMc5MV85UhNirVD75KPmE20Bla25LUhOuuLxRi1EtcV6QTO5oEolKY0ajRRqLm
Mdhlt/B3Zbr5nW2PHrBQe3umEunL4pIj7GueHTOGlhdAr1hWsDzDAhLtiyhzPqDM4RBmTCmpEM8m
CSV4hlJ9OBTCURHzMOaAmtGmNGJ7Nev2FinTRQYUu45IT9GxFNJ7KqAx+qeQegNiuRgTd2L6Tp/N
TiAak+uCFnKJCXUhrgB2fNHfZsbepiS6TPPvalSTINfXqa2uZOhEdp7wmxXZU4oCwJhamxw3KTtF
zH7q6c0EmGbCY2n4MDX+5qBanMkgrAOIBPP7lL6yitmFkF8nMZAwaZDl5lsbEkbjUihOb+tg2LE1
+nM63AEgImYz9l3UY4PbLSx6sLWw1r+0FBs1tqKG8MECEE4ykB1DZc6SrMi+xmF0EHQWHAt9/trv
bp+V6TZZXYyB9n/JZvgGpjmjb2unX9Ii4+zeLuWiQ+X9S1pwL15wDpCICpKLvV5Sf267bccgFoYl
XcHELyGOW1iDGFsC+kQDqWKayUFNAqauaUdRBp/F2qzWjnWCsJUQM4XOWt8tO8AI12826v6WnQuw
gdbEu7V6vL9ez7z41oDhZD8+sh/XN3Akau+TOYzZKvXgL0EhZDLPhod1frUELWB5SoCHaWj3Cs5v
sxS3wXxfqZ66DFGVhYAzVx+Gv6zGa5dKEEGzRwO/pAfuiGeYssru4B6bOrs9U3NFarux5MmudzcB
YhvswCapYAVD81P6jzUxkXUzOjSW8kjVHhgJmXQvbpFCQgYFtA1AePGK4caA2LUdtoyoAD2l5H1q
5KEU20eVSSCos3MznfAHeaXIpZBAehronLirBB1HSUqUdO0N9UPXKptlBbXyzJpwVj+0HENE0XsW
F27M0KwaGZBz1G9Q5BBQIro4wf1ky9KTT0AYNYX1Qayi0OzDYVTcyqLDQIQcsQxyUzW9W6P4aNF1
Titj7Kz2GrhRSTgXcMb1K7kBXpXo/EGqU1u3dm5CT8GyAGZBornNti/JFB08/Vl16JAlWxKY0peI
MEEFa6DVkOKxnJsCfFbnocxKpfYMDUD/gPd6tqAUtIJ+NgiUG5QnG06KwZxzSws+F2TNQtXb1dg5
VtFhbT4MSN2N3V5QFacUj48q4ytTX6/deyfSJ8+/kuElS+Sgr22dnWxOZFk817emdONN9oTyMNbo
NWg+hxXZp6sWcEFUV+mOeIuJPGc7h8e7ZaQ7LN4KvTdp3vrYC8V9kj9eSAQ7yPQCo6ZeTNzKENxZ
Nqfn7EXXq5emkx7Gv8q0mI+tvsVsEEbGO4vFPP/irEIi59Zd85rwNyqBsG1DaCDyMrcbKIRI+4Ym
wNmilAekjLiNkPAMHCiPNI4vMkNi69c081ge46z3ss62yURFtW7xRJpY3DgC2oE6zLayj4RECSxo
EQEQ+WwjcAk3g7HQ6BksI9eUrHtqfgmPZ+kD9a2qu8jAQkO+xOxOfeV1oTH9kJ/mLJ++648BqWPP
6DsNud7hUtCc36vurFKCGfPs4VY3WGr2rAOy3d7WHQ2LyG/oFCwpaojpDSIHBNgru8XfG0ZBc+HH
3BougCVAudCtCNw6Hy0c5lJd/52j9Y4G9B7P1LAC+XuRyqCfUW2XWrB/amtNpVYya6y8SqxhgwFN
Fy5p17udnHlizBiixzxRvrb8kjGjElsb3lluOq3YCzHqPgSBpmWr7SPamkNcf1YsJqJLPFhvk6ix
DvBjIbDINVbnEluCjq1gAd3FzoBvi51INeQHC2XsxH4/lrpDU/218tfsHXqFaiCmT+FZ5w9rEmy5
XDwZ75+ZlacfRgK+oIRm4kun1ova+p5X/T02yZ7VN9tUv+Z89MxhcjFHsj3DvzXuyp+9NwZ7l1hB
ZoQMElp7Ystd8jPgfpUqcg2sCF+K9yNTEf1tEaI3O30TaJrVT9bdhiCd0kv8pk+PpkWqMP5DEIZc
Y79X2L9y/cLiWkuMNanbdLvOdm+PD7kF3Ds9GmDMeVq8KRCB4b0A9bgP9OARoRjI5EH01RpZpscK
KSrZbs10QOgJ3toDClcQSKdWVmgc5LuG47lEToGgU6ZfBuh0QP/d0OPqIZE9CUk42B+AKKQQXnye
WWljc4hJH3RHIfM+0EyQjd10NuMF/GmOwki3rJdAZ7qzRG5SsSPZXhKxfKkLJOhG8miZgg0cARKv
UjD8zGNqJmdiFR6NaPQi6TQR6ddwdhNF7UGfI3ePimzihG6IFJOOmfxmEuWTXoafwvKNJCNZUKn3
WO3R0c/eUSRDA5nWLNTh2Knn6DnQCaCWpwUHSJNWvzj/XwSnxTEua45K+oaxJRx+hA25CQSielC5
FHHZ0C0gj1aIATbo5BW+5wlFb4S9OKJ1n2eg/jDjcgHBCPKin0JJDKZRolFjFvWFNrjO+zCOqKaJ
VqdBQ6QOgdRnlYpMWJ0LX1gNAkbnkwa1RqEt1v+A4ONbgLLGXwXZNRJaXkY703i/FM0XST/BZsja
fKzZ+pBXIaFmiPGTJ0fkdSwv0tJXZotAd4cnMYIZX6yCtyjTSU7QSz9yRK4TKzq2Qi0JK7wscUL9
jbz7NpJInNO9lkkNI3u+k8gJga1n7CVm+F3U4hR9Jq8zgntjexlhRb/os7OJJbbeKIiLNTB6BPMO
9yIfdTBZeyhvctIRtvWnFIRoOJkmU1YbjfjMZERfp6N4Hyv850McxgLVJ7HcYERjRB2VyyG6EpMp
DCxQQdpRcjr5CLLPoJrm4cbiXuf8weyuds173k7Xv4KiEOLsmIuIE6rz1DswABIyctb2gkQUJfkY
DbqYiY0opv64ai8N5SvFpSwJFz4v2Z+V/CyMsJ7RZcCpvswpeXcQ6pAqDeOpg0RL21m/ZyCpp/6q
GoS1VYw/EkeWyEs7RK96zbSoEek4XcDYdNMbtlyAO7QSo6m4Mf8ZJV/dQrnAvjN524ggwbiyxrwE
wEzCpibvmuxQ3S9E23jxciwLm2h5CUEoABv6i0IoBT76a68VN0Leb6jmkQZGqDQqeEUEYmX3PO0D
ky+qaRAziEzizbPWLOdk2g3lcjCi+YFj52tHWVXdAo8uLDFfZZRqNPjP/JV9mOEmVN8LO9ct4SG6
rNF9UJyMAjeP3EklBB49G1jnevnOFOoU1JBIiQVVuKv/x2DbenozagUYgJsrMyyuL5lmcG0WjGlM
zZkDzevLsKeJoIbswYrKKGmfwnhauzOxY3OTOEn6zuUZKNWRacvuFiBWSGXeVCt+VVL50dVJyXs+
kP40y2fFkpwaaY3IlZCrGQo08OmcTfF2WaEzjsQq1mRYaTRJ0Vdm/cqpkFZwbF6UVGRXvhZGfB1/
y4AA+94699tLOoKbHpgFquTV4BlJGGQoJrlyFgkTzEf785TwdGaKa46cLKhhKvWnEM0vmadpwr1l
bL+gXhzRhy4T/+/RHzuoMtoCrw9xROf+eU+nPzjI7aR+K1I2arbcOccSnJFBLdobVJvHebO8cweN
0wJ+WpQvWcyPwWlvhAX3wCag+l5rRzBuc63v0xOp+erS88YrJn2CO2Ic+XWW0rteIalFJzpMj5me
uBZwFRAssHwOkHtldj48XCC5FRjKGu6DVgXCxPmo1G/i2r7UJD0qfxKiMn9Pau+Oi/ZKYsEu5Gw1
w5asd2tFjwL3OR90u9uwZHIfKrhDaykgL6ltNpY6+PclAdXa/B4lRy166c8tE01NhTJUO3OSYEDM
yS/4hMR87SkDl+mpT4Ao8/yu8ojQKkifzLI3+ZVKyM6Un1P1a4cKqo1vWOZp2sCfdKqn+D3w211E
21mtU6tfJei+WaS0XYKFY0B+sZh8jEQpsJ4LDAi6Cw3ANPWOyGlVsyyeBjfiOuwVDgDAoEm5gxVX
V9lHXLP6lY2TLWtBx+yLGBTqNCfmj2mM/oAuqAEDvIGrqN+UHt4TQ0rGTd7AF6HqTIEsnEDUvVDu
VQaWrqWHu8VGZNBAJ5f/3Oh21io7ywWtUqir+3qHSgaq6h6ogSVQRk9HAHGa4uCjb4xiZ/tcdMjr
AnXvfRG+94Skba1ZgLC4c4bkvdaV44B2UTIvoOhFYpjK7CTwWiQK/umHUqwuozoEdgdLtVyFg5do
oBp5nti7hZETe/p/Svc4vg8QeEFTvutonciF1eDLLpKCKJWpqRzo17Tb0WqFT+xFIx1RMMMnhsw+
EeCrPTNUzHF/JuxDWcmJPEzRX2wQtOkvGbNsJuFjUt4xCkkiw5XXkSN6mxA6mugrXCRpqfm0mu4s
Wy5glVYBASj9ysjBEbsz39bMPEcTdKdmIFkh0fou4sACuRKXaohmCxXpH2ZHTg1YpBhBkust3lQB
xKiBdfpppd8tYXr9ednkazR/CzvjWrQbhQENYS50jlk3cUhQCdQLjTXfUwXXLvkWzf5CU2d0twa1
KFkU0CEwFkyBF9H55ah+YhfYgxMLCucrcts+5HsEiM7CmdZ45iKI6Zdi8rEA4eoRlvzEVZMviruI
1tub7znZSMqXitx3Q+6LfeD+Q2NeG5N+SzodBU6zwDBsvA3AsVVBGQdHsiHmX2sGSyDN4OGFEQHl
kxw2Cgk9Ynoe6/485MuZc3xLRaf4q1siSrT82HXofNo0HM88tKSgaOVKtZF4PwosxsYYb1UQfW6k
Uw2Ew01nfHPJH9snsekiNGrY/c4Gw8+hSTdWyRCCtQ3qHgxaeCyahpZuYGD9jJPqKHf2u0zlQdjB
rDvLaBcdVw2JCBa0rz7eDny9B0a8xyxne+QkBU4EGgxBQfm/EazL1FfXGYtEWhjR/28nxSpPsiox
fim9FMZzi3JW6T/XJD4OlKXjYrhWZwOWGNqLyexqxo9aAbjYtHVvsl31W/5uVBb0TimaIVFel86o
MTdXl4aGorBTTNgVOujM+bGKBsvUtTV94KQo0/G7J+/lsP8coAUjfAz1I8PG85UtAHOboGp0ytHr
YAC5IqIkQT2HmXZzBkItB21XSjqCgqMGDd8AlJEAMDN1yybUIzDSNXHzc+Etv5Ojlca3rutuagl6
KEL+1kxXnRdfDDORIocUyQnBJUWOM1Q6mYlcnfp8NpeEGKz5qu3wEbpV5YaoVb3HlfXAK/pS1buc
1yBWWeUc6vL40m9fZot3AB6O6QkQiHV+Sb/UPBc15Lgi4KQlEuh/hpV1x07xsjGVFmP9phUsjFeN
dGpsFeVZC4/rSDEXKIyYJVcpmYMx7Bp8sy6Dp8hJ1B2qaXCKJOzhBE8LWKLHNN+t393rog+udaRp
v4slrJGcWh9LadWxz1ap/hqcADOyWHJzEopuq/aWEqU+6cJjypaJWNFGo0pb3MHYDqqqvXRz+uyG
5K2OHSZ6nm5pjNYtb9P3f0oIojs/Mz6lEz7DHFE2AfLbR5ONoY8+HAmUmpwYT3qtrnlidiWJwS1U
RyQqayZGDdmfAnTs34xdrAo74Ui/gJcaPWdHmSEj7oCyMo6/Evnd6gjBTG39a9QLhp37WhoH+2uE
qQuzJlYDGpCVulNgZia7FlqVnoNLxoOz5DdUrFvzKBDGTPpvTI9+U3bBXnHjH22JjVgmomqUmjAv
lbaLbU6NlL6oSHD0gV3q0/C2yk+cMbL0zHwNxdm02TKq9WG95uth0drHTuGpIP1UBGQmy6u03SMQ
Fd8lonTSJvo1w8K4USr25HvpqU9OAUMSL2JGIBWO/rWky0mhrUYu2piJLzEZZArvT6QtVHjVStYY
SCYPHWKlDjlexAe3KYYHt/VUYqSPME2b5oQggiGQMyUvsQU3klcuZl8BwUmFx22cNmjxyYuSUxYn
eC9ayJF1f1N16fYhffP3ZIdjR8gYxaD6Nsu7yCkzNAsHAlOHBRYnOJrRDBvUiquxXSuEgDJxG6o3
B6uKieMRd9MZ3oADSI4DmnciHi/pr466p5YDqSyCC7RmZwQ8WUkmA6dwK46GznRbdmfwP6Pl0oEK
iEWm9szHqnKtU3voXMnlmdGzQCteEo+oJKI7UbwVHwIy/ogmHnPdcWitIw/DgPRwYCuwjzsxpE7V
iyxsrwaWlz3K+KJYdpF19917IQpEPkTxY8NRptxkED1zO96iOLtZH64uP/m0lPxLlD8xcBY7el7W
jmDhNWrYmxaja7LLfxuhCkQxmvqK4MKp5eQi4WKF8ESSOUOI2WBaBZpp4juUvuP3jP/+/7MdEc+n
haypLjoyURV4TC1jv2dy9rwYw/w05Pemo6ihBQI7NKfxm/atDIGs7CnFWUA6vdEdOriLK5sGhuFl
RaQp1WiKJqGtgpVKNVPBfcz+Yv0VaG+a/jaiJJkAiXWCZ4wowjDgscgmkVLcnT0fefu75MqrkJHj
jGU6Kb1Kw0UzDR8j9Hkk6AhsQimShulhoFDqB2pcd40AZK52Z5XXSMPcDguHd1gZzgZT/uVDhpkF
wMaprJFQIS2M2+IirjSp8Zuax28SkEaNXKxWgv2+vhoKqDG2/bxmMQb5dXL4c9Z6fKgG9v8mcl82
D3+aCtB4ipYMLBq9jGBYJNDsi67LHEusD/nyCeMmUjXX63PRd6GACJh9G6l+LNkdgitphai8UGHu
ImKWddV9TQeUzYAyq1vRQOWnLsTk25m3ej3N1sQ5dW5UfLal14HQapgT1JhXy0g8rkGGsVWVyQFB
E8jXzUkTT2hK+4OJNBjqLhA+xNYVftva7iXWW69JZPgb+y+MlhxW4u98/R6ZxP1psjvA3277SDfc
p6BTF0Ct3+iDUDKRT3frJu2leDM27SJZ42XLMMVTB6MoqaTpuE/k+RwXAtCEjlc4xjyJgBhvA5EN
qGJ6pXmsxniLf2vKfZQ6R+7HI5mazAIs5W5SVsUZrxQ1VQIEiuKfsSku8pSBJxJXZFRYH9WJkSw+
i+4o5hy+8p91f5jhFp3i3Enmw6aC08zJPGCRd0kOopy7gF/sasuvywzW9YCKqpDEYxo9IErLDhmc
PEv3fk78Fim8bMKM+l44jlLRuG2kzlUMu0WYMdd+Bof6Lq9Xuj9fjwobw/+DvVAkVsi9fI2XpeY4
lNjF9xtJ9ZX2FPrwZ42JDH9YbPqr+TaznohYguqv8TM3WdJlsDXq1Tb/P0PfU+Vdb+TXgllqx34r
ZeouCM9qrb0Ywm+buL2knBPxhM7Swm5QzF72axAvEwNt5k8M0jEW28X8NsqQRzTWqswJlXfm9DoG
Y3SD81lgmoommvQ2gXei0LWjCoUuFVKU1n9ybtoi/ik07xSh5zpxDQpNFNtnToWj1vyB24yMF2Ga
sZ4lwOVwUM9lFgUQ841zNitkwRmHVnUUzJ5Cx0eF4pbjTJp/WYnyrg3GWz3PEDXLc+8TsWTLiTuM
MLHz8aV9LuTPliPs0jl5dkw0yCl0537z4Saz1J98cUP7fI2o22aszFxStigi4f2YWx5DX+vI4IPW
sJImyI9xeqAl86IEs+nN8r+MpfycecPs7npb68Yny3HXuRvh75oTTV2oNBGXCtIEh5f9VQLH0L3j
1mpaRxzIoEWTKwcEYdup+rcSDnHvAyme8BOjqs2fGyv1TgNoYM8UWWWHxJPuoNN87d+kktDG/0h4
9BKmXfGisZhZxXe2OKI5vUE+fRs2R/k3wIrOIELBvxLV9gKpMpxj7HbE+Ok3A9ufuWfTueoraStb
RgBGdZ8QySfEt2BKQ9VtYGFUwPMVkCI2hCMcWYSiVKD4cLYyhJJzCkwK5RGok4bQ8N9PgFXZgtJ7
SA8AMWqiNc9Y80NRem3KKmhO+vxhYnyR9TeR4FZ5bq9Ng5cAP2UuH3WwlYr4iTQtxS/Yuz0IoZ9K
TcjwDdAZ1Si9ev5KrtT6GQNtgcooaskRQCxf+FH8A6DhsNCNidbLaL1oVNd0MvNZ1rqg4QRtY2wD
iKE2vImgAog6+9Bpz1bEY1HizJwVUnEcB2azYpBIJAShyk6V7VghS8pyFp4Yi7MwRqNDt1ETVDOz
clURxUsY6BNQHDru+XbkUILAFIPxoYXofvUxBq36zNSMXoPy/r4vw2KGgwsqDW3r/QbVDJcaPIyC
vphmVdXqwGKOQU+ZjZGdCCyj+TRbMhdjZm4epiyjMdmkQ+5WaeMwlJkgVUWPh/24ULs15d8Ik2Xd
kyDOpT5mHgJUDySUYvTOKP/NrNcEgQkq6oQ7erI2UEyHchRcudJ/KgQM7QPr+CDpH0oCT7ozL1Nf
cLcwOcoIC2Br04sa0fZaWJRiaGZTWCsJup1ro/MZbQdFqVnYz3AVeh9CukAbWkMOZjvL6UwYUWxa
rrlbBhmJDEtxUjsYlclITiCnfl5iWgNPRrm+9oeW7fsUAfQDtzOx99LiBgkjxg17YsMWa0QPc/so
nGkl89S+YbHEnlLIYXiM2N8VZ587npt135rVpxyJvNLf2UAghn1dFE4IZbtrqP3VWg4Hzh0KoCEO
CK69G9LwouCRWqRPcB7wgP8M63qqaTYnIhdWgG2NeSn1b1PA8rMwgUSRrDTIW/DrKVsZLmIZ1lIS
1qlxNlckbJUnIr9SDSUwxC9hzMIRbprRXpjShTmRFLjCjF09ZboxmuxZTuAYoHRNkWqiK5G+M/ye
pgk3R46gkyJIGH7/WHN9S2ZztfziNU3WE64K4rL9pKX0q/0B0Fq8FWSKIBpLA10Sef1ItpP9lq0d
ORkzwlKD6GaRYetSm4eZAYdA9tSIGnGUf24s3lBVQdn/Z6W6Ay6amTvbjBGv46QXYM4XG67OQc94
vhnAMP6RurPEl2z8X5ERa7LvGMLvMU4CZTjFOuk77NlN/bGPdaUlQat6MkXMuYQPMkSS5OtSvOCV
GNlX/I6y7VQb0qkiRCWbmE1V1Arn3SDv7vPLjBHTMIlenux6ZxLeyHYapGOME0XZGs80kateavOV
jN8jtm2FWV7JIZX/ltjQp8zclqQnZ53f1dcqDRE07nlmamVrstqHgsCLtgIwJVRMnkmyMV+rkBO7
TA7NWjyn5r70xSWJkksyc8hXYjhsh9lCq+/SmbpFPz6H2nLaqcS93doCObwWX+4M3WLl2fBrzocf
1dQncRRVlk+LedS9xnozyrDbCCLm3wpznmqZTn04V6bHrk1k7pqm32gVqWIhpUEcyGkXCTJvJ9wZ
DA+RijCXBFd6ExTMFkSdFCpK15uWS3hTDtyTMZRNqq9WPEZbfRy0QO1VmLW9Txg0NmvJb7+nWfEn
SThv6C+HcbMjBsRaZPefqQDZHLDWjBmmQEdG5sIHHqumZ8lKtBfiGCkjtAp+kM6g0M4n64YGpS+M
t/SaqutT3sM83qSPuOnPhG9oAM5y8t06vh0DekoMJmsyBbBESI8Nl6Z0VdanWSpPcVFfU26y+cm0
NsXR1SthzFK+r/P37YPJJqwUw0tVgSMkPWXPsRs+l7j8FNhgw/7vfQmvnxop3hfyrafMVXtS/wnZ
/K7/64mXSZAjAD0ZdECc8NosCEzUp9M5A5u+gd5uKqy+fX6Wjsn2f5Ofv4wIh9dgZCawlINXBHSh
sVMenWxjfG6bi26z5MbkK/lYEW84PDx1S22wDA8Q4nIl34V6fqRtwDDAw1aQdOx0YUs0yNab4iqe
gCOlrV884iYP01wKu4toW7nukq4bc98pqgiHjUwflnHiufjKe8To0nppvAw1C1peRbsoDVblVLjE
t/gWoSi3IDFMaQSL641inAsQD512RCSuoU9ZKTmH1VfgUoONMnJ3A4E5MW4oUSpR6J+wRXtmCZbA
Sev5oI3tQcOW0ERuxi0J37gt9+gytjkIlhcqC5kHE+VSPDFz2WAgsQHecGJi+bGGo4oAV5YXV9yF
iGPdJmaeBawLNZFW/W3ueDZSELArmBU0iJL0tkROByFJvaPAm+ujgZVzASxFCup9ACU8Ex0ByzTV
jrmFZlZzEulgwSWBOkE0T1CdFr31sGaxCoQCyR+jROHQKt6CXBWVFnavQx/VB/1AdkFG9oMt/Rlx
GCs6UUR4YpUjML3hTyLBJeNjaQekbSSBKDBiUa3PYnMBEn6Q2resmoKC1VGm3w2DVanyS0bwyL3K
YHSdJX9U2KUtYafL7g/6YnmJjC4LSLTLmVRmTCq94mcqHYue8KbTRAZChifa1q6rbNzLobjFeXeJ
Rj2gVfnppZxZXoJnXYxGtiaxh0cNI9hCzWMF0Cani2UND0OyPJNlFCh2k7l3rngj4ySOAFKYZGLh
kPSidUVHabA7rB19JD9Vr19qPBQq6ICmvfX/lFl/7TPlWbYU4Y/kWb+n+ANpK4/mYxOxSbfU/uUd
S0OFiw90lYmbD4QVgUTeiF0hUcRTFS0nGj7DqN6GbHhGjPhTvAVaZj7+mAcDGol5MK9Ssvg9Ku9h
FU8Ln4kVNvE/7BJO5dU9yNWWF9xG7lq1b2WZvNFK/kh6OReLJd58NQXezQ6qoi6AU2cprqWQADaN
32Cr2bCwVQUHOnROyyQE8hKw7rkLiwTRpLnjI42zPk5unekHeAFHqqMfa9Yn+tCUlm+khFdpA+k6
gvd3SEg1Ad+ZPWbCvFm0GcYQznNQyj8Jl/MI2nHWe2JmPpVzvo8ULjL+KxFu6Irhu7PeUpIZiqca
mIhg6BlUT5ZWvheFsjmoxIYdYuSNnGQR/1iKw06B50sWAd61KtKv5Jx3LZKSQywdsuhPqZCbB33F
xIyTzSQmgF8xK59YsMth5SfJaYKNBoHLx49KUURFV0XNJ3LbcnV3hmtPaJ+IpF3yCCpsFAQCauez
aehnCCR1kP0cKKn7jJt+IegY4SGw9u3Kp+wNPFUGHBaXeD2s9KcR3AN6Jp1TurRpYcNmTajHtqOo
MONKInsZ3oozm24RyxwoPnf/nqqyc4dgF/uyFDywIi5PWBiBQyC5gPUFXe7Ab2ImEI64+khx6p0I
QloMpg+Wu4x33erPI+CYGVBr3FLxMmUll7Aq/fVesP5h/bJiDDC6keyQW1xYYZSEItsXwxE/dXQa
2nXLHhglof7BVfc0RIWcHwj8iSaiUqT4IuWvoCZ29HuWpU9dsRkoJLp2LxdmF/RmzYtUYYTHT5FW
v42IC4MZauTkmEr1gjEDQSeL6UnkiRX8Q4Z2zteVAE9HLSGhSVxxMqWMkklXHm+6oPnRuh7m7F3P
FpZmtT+CBls1onBwEmDpJL6OASj37XstMx5kaKiPYCIRKSxwQCyF7gfYpET3dtg6VLcBERIeOc5K
NQLPRhw9nYlqtROkkvL+fScEnYcmgdb6bFFg1Ngq0rBF2IM3NEKMJiKr35//qQjZHjZM4Yk+ouBb
rD9k/jJ3cZX0vdXE0DBxACm0pii5cQYBSwT6GMwYT3nHYtdiqJnS50QTig5VC8RS9XdmhkryO8UE
OCqV494y38eNJOnIOkoEVkYbOGD5MObDIUXh0xkaz2DKfASeT5j+TlHEoPU1k2cBYhXbSA6Taz40
8BpzgklnR6bMJizXzUifNcKGz2ObCZXSDiwJuO0P6fK9UTdVCAk3OHZTRa/Hnx1+UMogjj0bkh/F
1dWzjnKghOqBsm6fMtI2dvQrUImAEidtx6leXqDbavENNUAGL59z9L3QXiLiSLeZXUE8evge9OlL
f+uHf7XVnpqBRJ6UZM/xufWfcaUcVir4AnlQxu6u/Jej8tt2IXwRnxvyOkW0PuzDgK2HvPDnifEn
0h2hReoSQ/Hr9CshMDPtc8buXn9hVymZgis8BRWQMo92ZHwqFuygJ8ODIE+OCpta9dpL0mFI+0PK
m1PSJy/Is0dYi3OdujKYZtBEMDsSjEFotQwE4jVBAyEKZas7kLkEVrC9FSHK9qOyXqeGSJTjUJnw
suqQV0hG3CSh12NQycYDxaMlysT0ou3bdNKeZFv1hu8Ex79LSXyAGO3WxmlxfkJUWAuKDfOkeGrs
9h9gEhhM4I3GvY8sSeA7Jj5nwGmfqrmvxoe4EUmSKsPodZbfwUPIUxJKAe6JtVqYNGM8HnAws9Fn
RHlvSnsFk1OmoYnLuAZWSeM/LuhkRqaS0qlsUTiuhIjy5HawFi9WQeS38dDQckgPYkoG+KeUBXve
K+sF7KKLzsznPOzrBPqGQWLCFjEoayiHsJwT//tVoWrb+BPN7sY2E50QHTosF+7gdDrIBnMrYFwJ
uaoKBy2kCuqSMKoyfuvD7qTvZs6gfbLMnhPlsMpyCK9nMHTUlcD6WaygovmW28gDjhVfohnQqyeP
PsG1CrzIXsZf7NbCPkzYiK5j0dwDmil3nDUjYLD2/9F0XsuNY1uQ/SEhAt68kgBBAPSiRJVeEFWq
Lnjv8fWzcGcmOnQfuqNvq2hw9smdubIAkiLUymnCYDkfTOSDVdv1imdcgGRn0Za1Yk6CmFisLvqG
O3DrAqzW09gk/E5FuMH0r/Ju89mZecwILXAo+EnLQt64P2Uh3w+Raonfb2m1ZuaiSWRrWdiL0NJs
nd7WovrQK2R3viwG9TzVHcvOf5AsvTD2VSvxJGP0ZESSgkLH9k4OdGqSW2cuV5FHFkpxK9ObgoOv
Hv+3xR+QIpKkdVIc51Ko742WnRyK2FBf37qkVNNkKA0v5tKtrdJZMvgzBuAIGPqEygCdax1kuC9A
vY3J6dHDFLk7SKhU5yiVjyYWIO4pQymeIzHhxgxoTsHfzmp9nm2tDA80YR1Mo6OdBqA3PU2gLSPu
GA1XIyQiASfmET/vguw+0tgAGBDI8d8aZvNbT+RXyRSsWFNp0w5zsA4ULtDgV2sYxHqaelW8krsl
Wz7JZJwxrOSgO3TxV7FrnEifbnHX2BvgNTwTOYD10IH5G7bxG8xH7Wo6sfRrBLlta56gPIoCW+FD
Eem0ledDvDD7HEt8wI3NJw1gyLLHSVwIh5EEe+a1s+6xMqDs4I8JKUSdaVbUQWQ2y2nbkoO1mNed
4WKLNuI9AioqMiAehwctdsaGdYiPtct+UwtBi+NVRlfjSioyjZpDd2yJrVoZ+57mNakaGYzdEst7
igAv0USKE9MVes7kdmHn0g+sZtIj1b4VjPisQm6V4YRGdbqB4KXwD/OlTg/xpp6tl12/8hQRP9HL
dsqJ3oSE1ddEjZ6SlPYIb3jlDKp5eSeZjP/qzw3OBO43diUWe+34p7PYRDk4IWqn0wbbrFZb6fRn
ok7v7BxzKpYtPItUT9jADv+oDLchj4mRFjmmEHYqgXpRbrGL3EWYckuP9tgbwV1tJymTRcth2jBT
GPSOtUzzkDMIEsIH6FiCUV7rxaYbfYZjEsSaHszLBY9IOrsdj5XhvcLqVKXWQe2xDhiia/AVT9bq
OFLl01j3bnuUdEHHIHNJbnWq3WROF8GPFNEXwtrPLUzNToijxXmLRCVp8pwPnjKsriCrFwNURQbN
nQXyPWxbLxkJcdR+R941Z6OTDTBMQWk2To9xiL2eI2tVIICUyU+f2QbOIelZXctF8AV+tGFrZD6l
1IQU3KTfYkNchdZUdE/kzQffe7IifcOlAFnmMVIdk4axCR8SZeVCuiWFCLOBHZIkd17skOlRutQy
WJ+lO6ygFaYGfs/iqvFHW/wtU5P/qEhNHS5BOuxMlaWW2rjpT+OL0UsZMm8561iylfJklnBZ2+pi
YHTFv1e+i+lf6KihfKFgNl2soMrsViAapEJTvJTlLtuKShf9ks36JUr+LqtvDINbK6qrBfCnpsJu
9iS2HArdMDvXp6Qj/03DqJA9tZL4QLAG4wTkkIoS3BzImHEXX7vo2j2a7NVvWZzqwFDGsitBVZMZ
fgR2ceyC5pV8zjNOLj14R8BZqCA1QVAsuGGUo9xfrA6GNTVYYPEGSIfAYJSdgqGz7Z/rqj/zRX8u
MFgL3kT8qmTG7bKjqMzw01ohGKLb6FMk1HbDGGLsrw9dQZpsTh7rED0Y9/FhieRiF7A7uyTCHqm2
XNCDdhD3uHOMjhdoMnx5mfyOmy9CgzqqT9UYPgxybKX+ri4YXYps1z7KNj9G0qvtUck0iwKC6WCo
ubvowOvihg2BO42D+9YqQxkq0Qr20DysytUQK55Dh4qN/SWrwOKsKzkUpuWfDDRIudI19qHn0ZeM
xsHNfM6o6wT22EFSXlkqRf15KHFdu6X0exE87ktwXAy0yw+q5FD84IIJnHMUF3RYtjZT1IckiO9o
2MaFJWHM3VKgndNRcUXUdQf91ynTxG/Uzp9XtPMkDiK2M1/k2mvZ+Sq7L0IE+yWUcF7GJ416Sk0Y
6KMH0fsdG7QCSSedQVWsbWtAHye6bFKcm/HMFvIPVRg+Q+AKebleenC0co8fYfJNnY+b8I8QgRNP
ZPrAPIO6N4iLqOWnKZGYSnW/51uLq/eYKR99FdlvaVYv+rDQ9KuocqBxQQuM9ElB1rTT8RZLCC6l
ejXbNugGw3dp3BL+Y17JtO6xWOM9Lz0rni/agxtXNuMy/m7QXwX93tMdlD0Wdb1Fo5Ptl191UA/6
NXHdhMNwNgmosV2Le/zTErrJQABAKT8trfyQm3clsc7Sr3zKr01hnMsGX33cOpKaBUUgX/rwiL1X
LWfcrOTPstA7b2uz7aJncLnXwaY0lifr0EB2OMJ6ff+W9GLTl0mWkDdJHTKY8FPzYx8Z7kgpmoA9
orzGabNPeOIKUUg3a0QkYYc7ZM1Oux5Dbo0HEE+vXw8dXkLlxvRUjEYgUNad7HXqNvc7AzVwlwcD
54kuOPma+R6o/xD3S3UecuuoE0Dc8iFtU9CPOLoJyL4YLwUHCi9JaPUsBnfDEDojwlOG8KSypEYA
2Cv0ybOxx5z8a9gDPLANjqY5DJ1ZeWRzedRy3Kw9hT3LoWK4hKM9Ze+LP36lanaaAW9Fy2X4t/jy
CiKNAsOMnuaSTUcoTO9iJb1PR4FYXhCVnMfCfIyu8V2W9rE/UX8zLn4VyW5Vd2A/Klsp9VOz/NWw
EGPety1zxPFmcyHH61aqUhstSeSXtNKQ3vTjHElwkqkKsvhOWaPhGkAKQwN5Mz4RULZVmUmnis8Q
YDMSV9qKC4aSqa2HTiNaMp+wKcEUTBhaM+qmizP25lpHfAdUIVPaPU9sXqA5UEBpXeL2PWM4GGUC
TE7GCN9fjQibBoGVUusC1x3HHzo9n4Ua7lYX127bu2Z4kDf5btL2RqQd6yGGYnOiRP0kDZRcGwaC
r3XaaX9KcnGKCWtfuwA08xMkG2RUVJsGH+K2jCJOwhNQ5UaQyfRgZflt0qP7lh6IoN/p4/lMnutc
qCRSjRRk5uK2UXTJB9o5OPbY4RDul6enpfMsVPVHI9KFktEaTZlJrx7n/ihliB8An80WU0YOVgvB
BGZfCxGvCOtgsAA4mHXQJ3kgydR0nTuR5Wlzq0X1yvSiKC99mB0NEEdJRATzwG7p+Si8cGRd2ym6
1FQa7vSZwpHFXpFNR+SlcPBzA4DlcC/w0na3YlLOUUfLKbjsI/0FLN4nR93mjMxVWaEKZX8oWb1q
APpbk/QqWpGygm6o7RGTknjXsZXBc2WXokS53wo4JCCH/7/5fLNyRObB6kIGJn5FWbsNqnAJ7nWk
uDzp0fUnu98r+BpKcd5HKQYkkuJbxbA+vxsRC75YfIcPxrKgGtyqn7wLjiuVCyPL3fpDZwcuswPv
OCK67EO0ymc9le+SmT96rXIF4PUx+6OexS/h3EXcilC25T0b4Wyv/wi6yL2EFU2/egIpxva3OU3A
zUGS5YlXqr8mjUtyMh3XilgO59TYgJwN2ocY9wSMIPLNMB85k/xQNYAIZQ49jihSDALFoQaLxu5p
mCSYIJgfsfnKRH8VOv5M7rQ5TgoQbyWxZSIiYfzZTclLM5RXyuX5TVczNY5WMdnSTFI1PhHW3slr
1XRzJJxY+6gTDysLPaXMD3iuCXVxs2wwS2W4WsvRmbTYQQedi2NcsqXB25Gh7IU4Kwww2nO9+Xku
g8kyjQuqDCfYI/pddMjM9LnAq4WNd0wV+Ug8eJ9KeDZqQomUt1JxT2MRfaWSBZtRwSUyy5Ebyfum
22xuLebKyd1Osq2/tftFBhDiyHEwr3ihR/8NjVborNKKaL0FsA1noXo2Wvw+JvrdNNsbK665DdiS
Mypdkg0mQ/+j1OqHcovK4fWyWl/VNM989jnFnIlkk3+ODjoCF4t09W8/RIxSEouAyK05TnRwXVyR
ULcx1gHKer+VDIrEHDtuOlyEObEtQu8Drm3DwKd4ExDJa3B9NZGZUVJ4diCeivVxjv6ssDuEbtwn
kgRQJzlGwUp3hHoou/Ew8GHoYqAVzCybSY01ErVZJr5nDHrGYRJNSM2nklhShaG089sfbTN6s1Wp
v+jhm6/LvRDlMwDl61f4UdDbEH0WXBYNPEvL3jxLHaCi2xcmS9x6IZzhASxYHwqI+x8m7utzPIA1
Pi1+82/+MqaXQOur2NLm5cDEWCif6dx5s58r+0hh+ANcqCJ96KgJnbP4Cl0MhU6wpviXm5Y/jTTc
tcHdJItsEDG315krXdUdTdTFTSdLQ5p3Nn6DZsN/QJ/oHP3MNwKmmXiHSY7QIFJQIZFHXSlsjqqb
2sMCJdjOZHbo/qVo8lY7wY7rLu3vjLantFnB1zGptolfT/lujGc7PuJtCsmRDtcT/Xzhe8qJEOGj
KbY4b7elTiusKPpXOTRHKe+P6eVXLy9ubipuDK9l5meLARubh4YqpnjRcVsrLvTsJYbmpgOKVIqT
KF7emnCdeI0aDAEFN0pn+bfQscXD0lX4WeTe5ZHANYcXlPhqTQSCiOph+jThTIHq4QLwu4ThUoOa
0kBNCXRmSwJt5P2+llizvI/nkZlPFNhbBODzqV/HG1DmAUyjAKN3MOZCsPxR4IdzrtcwKyv1MRYu
FSUyWBTGPcDQ4XG6/f912tJpPK8RX/i09nyBQ3gCNTPc2zLNFMnHRFdSoI6LSOmJou61+IXr1n4b
F0suLJULNUaaa6Vz5bKo94AaDppzg/WVQCh4GsUc9nRLDZB/uUT3xr8/uDCs7H9/eBPMVrJld794
E+N19jOulsphwb20fOY3i13uJ7twr9nVz1lNLzK3TmPwzXA6kVkKxicNBZTwgotkvfentSgYoxOy
jhOCwnQ2C/mR67jyMxTaXfqirMY0yZoqJHpydHrtc3Bmwn9QvRWu8/wlVcZdotwGT5RQ/cIXc82L
/f8MXh+4mMeUSoWRHDqhbcAFm0JPZ0LS37OLEmanhhYuAweC7g/b395UDDuKZjudoDURXY+aqyar
NqRQMb+0IkxPE0uoYvr0tDiDysK/0YAMskcLSYfBH05En410IHZI8NB2KFLrWnDPjPq8drgDYWq2
+EertTnHZnWOHzwpLwUTQwdbR8npI6+oF+4BiPIiLEmB9Y9I/oSATkHDfiYRweXJLXvdJaZB+zSW
2QmTnLiw98QiVf3CVjbM0ivTH2aU3lutfoWK+DmXTgKOMV9Z1ESN/ybPVHmBLRO8rGK+8HI+u9to
Yjaf9apB75U9axc92NZngGkSqkVbNQMXmiEOS2RQEEw/8ZNAo8eew6AIKP+u+M2pLqQ73h1Gzeb8
NqZGlTQSgBQTvERizl76tAjQsCz7l6G39oi4CsJtWPanRuPxmKPl7cNegbtX7GmMu1fMLalHwtT/
SmNQ1SVuQlgEyaUdhwv8pPP2r+OSPyHf6/f5kK0AneLoTHOZDHheYHCEK8DDwdLIQXvQZTEBumAk
nEJgsT3zRZ6JjFAGm/CwxgwpDG4/8KSEE/dP589kgpetBute1dI9vZUYxJTmLGgG01d6pYrk2Js/
UwKCvE98+Cd2lAF9X05wcpR9RmClrldPQac1fdTu4Kzf1y/hfS7bj0yaGKH6nfbzlXPR4VfH4c6m
5rR2yynKRHC6FvYKXgYN+9hPGomPZet/NnH6XHGM9Kn4MO/sqCsiVwbwwPsCXdsdHGKY16bOb7jS
I55gIa6uEEDnAlA4xc79u/gdQZT5Cu+1NX5+pU/ELegxkltQ0dis/Uf0QHiJVr+Epzonu/UwdKav
VL+KuL7XcXrn8nizyvHGmmJRTSD5xXVM2svojZSXaD25CnZrxYyNDtjeaPwr482LgufoXc2O3afc
9pSnVCf6MpzMFLEbGMGy7hdnYDjaLzJEC7aD2YN//CXgMNneRGyg6OMUcZIzoxWBQEOcftSY/jX+
rCNCCTLU2njl3HsGP/3Se3PsNJ/US2PuIOG58KNYH+EMoJMnOJ2qLE1jN9xIVoJ2UA4h3ybBIxp6
Qava6/9GbpDovesrTKiUpLtrf+5HE8lSOybawkMR9wgoNLiDy3stw5Hn21Yuj0gjDKOmBAuC+fSt
K782bH82ESCkznspwP6HrpWLzPdQ2iq/Pk1r/cpr/VX9Frr0ycvNmY2eaCEiDeBu7C/Ej5E/8pNE
2WejlnZINdgIgUzgR/cBIn/lT5AnMpG6muhxzfI7GwUaJ3B9H1SNFV8KCp9do4REa0KDU09SMZ65
yFEZD0c9Sa5KlGxccUGlpSBer2B9WvE1/ElwKypsi9OzTBJIi40T8Ua5ONUXUmZ9CmG7gIy1sp5g
uy813gwCoIZtVByd5UujYuIgE5liEoJzjjWQ35uSsfaTZVwmwjVZ907TmxTuGsf4wXh+EcGSbmQI
rOtYEXCGf2Y8skfxg6tcdNOy7fu86wUhEDot2DqJsIPuUyPy4RrpWIhZVPgy30IrxdryCYf2pJeQ
yMPGsz6pxPZav/gRI7ZGbXXuuJfBH5/lnKwrJBvMb9ECzAsltTbF46Qbx67OPDDq+BhNsktRiZcc
FwBvj9hhdsr4cNyl/1I2ADTyzWrh0DohIOqGol3SrEFQgvL6nsRzhcvBiuh4m8WjtTfxmsSHmFr0
OhCohBFy06Hl6zKXfkMbQrLvsf2RVSjKYHWtagxMdThtXe/S/bVuNav7MnQ61ghg5UYAwnX9Yyn1
aflRN8I3myogMolnnfGSBEqanoRzaZi3SUPZ71jwVUCGeejFWv3o8CE2Z3CPXG3Tc6WZp87L8/oi
Kfq5prioAychG+1p8OJjSsOhbHni3Lk1PUwJbUum0mAuCkGwLE4rgg4jJO5O18hKubTOp/WMYlay
6RDGQ4NejbHC1Zp1JxVwD2kVjBQ6PBipka0zWmRCfy4YhXQg8PESLEcai0LgWN7yEjVyF80OggH1
UD+ZHRX8hzDK5Lppa6joqDlMGhjHeyu/JPufgsUXnAQoA05Bd5pqi4ZI6mE9rRtEujWuL5nHFf8/
m0EXYQwt72EM/01ACetXthpBXKdBRty8F2tPtc0TAhulCOJ4l38JQn6eIYVp00lkG6Zk+aHFv9ii
UAPl0ObOL/DmknZnv37glQ0G4iM51matp0NSRSEVgd7ClOGxBs+GajMpgzdGZx9oFwS32+zkwHUg
8gypekcfgX5ksj408EYMboxHYlbgEbJn3eBkVJHYUIFEFCP3x1poFWhIjFyB32ZicHtJkEeyofFG
BCXm/G0V+T/jPrFetor/Rr+V9ROxBrkaLvMW//CHr8SLw5bFYi+wZAY8/sY9pxf1SLW8UftWhdXL
WpymAe0FpU1iQ/6VUC8aYsYZIPoYR/jSx5860DiMRTS3Ci1ppVYWGY0Kn3ADMZ7cpWR+kuTz2nFu
wHVPCrgHPIMtEZQdhZeVTG8NBAaKI9NFdhLwlqE/zoLX7dYTi0Noh8QlSwWegnnN9701H4eECWsc
7VD60HHrlMLsbhzLkS0NVUAAuG3tiTOCILcusp1nV1SzSEn4bvsVvFtiN6rstfyyo1ochvcZuRj9
ov4TUqwtJQqMmtSVICuF6PtviRJqUMsFw9PTCysqRMT5L70zBSzXCdcdf0vbEE5xeBjAuUYxpo28
O4wVIbFHPKKk4O2c9rO8PnENvW/mLCr0ZFXDwfZaqgU3eO+L6iWP1cNEvrcnUDtWgMvJCkS7Z4vt
h5TpM+F5p73kJvraacP4jHaPiVxNcZYGonqqPa9YG4zMLaHvaEbtliZeDt5E8BV05mnkUHKLlKMs
s3Gh+LZq3QG1CSHPSNClMYiP1R4HWE1yI4ET2DilV/yGyOTnNPP1IvFq4AX8KhGgauAVIgHYFTvj
YExn0xQeHLezlr4UWfqUh/zTuEmpq8PH1dmeHoVFeU8OsK0ofrboaRPlFWMUrLWdYGQX1Qyv4R+9
Lu6lgAVFevRnaiVwQtULJBTUqCx1lbXhVd8BkmCupDV6vEapuX8Ll7ibTK3TPOIylMyItC0FS1Pu
vgmA1IPfKHf5X9bUt7D9qQzztY0dgFCJgvQ/kiC4nTbvIouh5ZLLNNEIOB7C3dug9x2VcqLJfEGV
hsBnothZLIEImTYdTnI+PzMx4f5E3Wg238I+vy0RX8Qwuw7zdJmk9dyQA7Z0ltPxbhaUgNj99DUB
8Syt87/hVS/m1YpmbLwgF6HFo7gHXO373CWK56Jf/QejlZa/YC5h8Hz8HSAkKDA3yqa+pixF+JUW
/gENSSTehRz/HwUVYcLqszsLG+MTdJ0Z4Zcj/FvVh5ZuCaNuNseFoWZ38/01a4oLlcGluWDLGRnI
bNC/Jyb4vJrnrG/o852G7CDjnGPy05f4Fh1F1mQ8i2y2R7+jQjkvjrCL++6Z/8WFf41i9ULTn1ey
CByBwMH0gu2fK03QrN96o1FCOjLNpnciupr4af4bfsvhwgpm2RcRGLAmuqer9EBOzLDzUC3prjVX
xHegYDre8GbFf+SkDE6DcGh1Cqy4x012aZKtFEun1JUL79RlhSFb1AcJyJVQJUd4XSsHIwTBE+OE
VlMbQrwhR8W+Uz36l/9tSXUWpDr1lSBe//UWA2mstSKklJm4VPhJssbJyYgJk1fRhvwuxqAoddqm
dMN9C1dwCXmIiqitXDAYO2a36FuvJjtl/jYOs0Xbc7xZom5Rk4GHpAax0fe037EdrZWeG6zSY0qt
d2ZD5adLhI8ryaropNKucacD4/xWLWsPXWuvtw7umLfBKEVKtWRsYzQjo4cZWfYeZa6i1GcdlMxa
cEoeFhDkTcQJis5Ksy65kGIJ1hkIofzJNsGFujHKDRVZLAlGwCY79KKRYxrd8JAUDpGDYwM/tmHN
iIFpyx4KDYD90SfAXBr43i5dZcd8DMUQrCauYdAvMe/bfknI767fJUZrjZ+k/jVUjKWY+uv1u6Ee
O/lfpPFAN/fR5Kcx2+M4c1sDc39Qx/gwckOYoiGg232xXIOUVC8RRZjcy9sgdcsoLSS36Gslmwq0
9NycWYQ9oZ3t5+JMwVsANbmQ+JWhKRqSRiF97FAPd5FMlC5u4zoB2rdVK0VQ4ljvioE1iHEJGYNM
n041sia78SREo6uwE6znxF1l1Ynkih0f3rmGHrzMB5sT06WudCuWLXGnYKYYENeUu2JOzpuqRyuJ
OT32WoD05VmVNef73Bbdy/QXRxmNu9E+Z6h78ykmRT8n6lX83RDyLVgXlgd03INesXZzrS8zmbmf
NEy8pqV4y2eFZK89edsOwmRdkgV3Zis4gzjAMzwX8uqvxJq6AkOmARS/PU8hwjcc5UTkiH4Kyk17
ypdWvelsnPD93y3aLnkOL6x5U65mij1dJdboKWD84T2lKW3gASDYLfcjhcqsqnfn84IWPKMFp3QJ
SSjBqsWQ0n/HU7RxWs/6u+XkhECMxdbr5TwV3Ym1vgUGUd2WfHXulRBx8HfH5mFH2TW5zQmRvIuY
bki2LLr3UozFD0s8F+rhrZmWcZwm+JbK2DvtVVQid7RaV9RFt3Mz3/gjU/j3n9qKdo9QsV3Od5lB
0HQobvJEY9MumxiWv4e0uAqbo6weH+WhXZhVrwr76eKQg8PHVb2wxe8yexplBGZuAP12jzgVRvFY
dmT1Wy5xi5vy3CcD3+IuEwE2tGRxNBwT7N2ob13uc13aWZoe2AJG13Fsg/wMZagmPNvDTpvoCMVM
/cSre5aX5dTwwTIpQiY0MuisiaEqp4tu/+It5170tiLCT02oC+TOvjupPQNTOGe+pqoXQALXaOas
yL2Ge0ghh8yEqC3BcEEi6QRHdnqzZkUY2mGy4lZCzW4qRyBdNPPupQbUkf0IRZ+XdO67QwK60NSM
w4ojGCgQmQWNPzAQMnfdUWEjIP/GRy+/WqrX2oKqB+F3+D0AURXRpWyD2ZZyZTe6aBvsLcshz3X+
KCp+ren+d3SZ9fFDCdUPUw8U0+tmNv9kNWZqmAhe1DC1RzbIPRtkMR098D018FyzpU9qPbSreQ4l
9rhgHxahA+mk+bMnO2KCeUSAw5DTOIO7rMkvmEbRK/FDL2PiAIIHYxHjzMv5ntnKV6v+122Pb6nn
kcIX24LOjywQbiAssg6AvHhaftBN3fTN1RrB2cZn6LFZzBb9IwPBBk2yLKhU+cGzrPvNb6NC9mCY
CvUF529Hbzzgwzp25VU5IHLYFAbRlRw3/kDHRVEbx0nB8A21ok9xLaUxL7M/CqM3uVFiBnqjn0Zh
Yg4uLguuCkqBcO6pfBy/FS30hBfE4mzEDmLJ7uw1xWxnEx5rabeaqDVIR9aPLdUYixnsaq8/9Sc1
0W7R/HtukNZN3OwdXiIWsYllnBKbLVEnPeJ7O0cP7D/vesIRgpLQv+Sc3Vc+Hrt0/SDr+KxeEqS1
4oW/PeRYIFA1BxrJoiwmzzbeUizQefwPYJ5G3qLGBS2+YixfIWUmxVPHyjIU0rvxq4n5ir9KNx2y
c1Sthxreo0BIbSi9Gh64DE53kLy64bukftMJIHXUG0Jr8MRwl4StEylc7jTsceVky1DcMFYxhkis
WloqpmT90ECaEHBH9TWf1qY99h8ipuKc1rxcs4/El0W+Lu/VVZZVb8wh3XaLLy0Nz5FzA+M2Eeqg
yfugBCuo5cd88hKBcr7TBA3aKwd7Qm7Zi/Rf6AK1QedowMr0K/ZHbQiWjoC0Zw7VMZ28yJCcBse3
jkOHak6ILcV4SCL1EHLwHoRwOEvkq5iPpab7YMlWhZnTS6mtP+Kznp1nfCKro6EK76eTFk9HpPxh
an0NOZ3NPcnifwLUu7TfN/yVr3+fwxlbzJ3F4SM/mDF5LVP4olb2FwPZV7/8dKVGqTQm+lJ8NXX3
Wc7msw2SznKQjhwD31FIH1+d7nNDtwtyzpZQstnv7flORQG7DXhPs0X3bKO7r1dGT/bQUv3FlfE0
+1J3avFggBdoqSPou5P1EC6tKZ4A9Z84UGS9PJvQDEvw/n1gOUutX+aE6R0PyWgOV80KhvqbPP5x
1MjU06VubaBkbvmUCiXrXoQh7e4ikbeFC/bc6OeMZdCo5oFeXgVTvFlhdzdZBfzCUwK6IPF4qsAV
yk6QMfFR9iZYLk4O/CANMV5T+8lHE8IXySEsaS0x/QpzfH2PHyZ/pPhMWI5b0lSzm+eLrTByrErl
qmw9GSLrDuC9ftCm6UAukWKnWtUJfZVcE5VDmaK8ip+aBP5Tj9yJnQZ2Rmly0lojZ4yXmYOm3gOn
LTRwLzzLcJLhgAUc7zR6yQ2HOjOVrUR1K6742AeO8cxpWoEiAcoWSN2ymExJm2tb1/LRatni7U7d
nJ7rpjtjtRMR/uSj0rDCbOlyNL6WSaCAlMIgaKV5SuyqJ5+zM3wzE5ByO+9NC3WtVlamFJkK97Hx
xzb05HRXLBuj8dSo1hlz/Xmt4FAcERQsGoYMGZwQoS35fV5/ie8R+6iUfVSPwREf8eC93oo1TSw0
J+uI4W2P//5akVOCobq2s93Fo1+lroCFd+ATqHsbWheK1N7tdPrG/2qPKDPvbRCbT1z/U6vuvGKP
KyyL/xsmIsT14ArTpxYjrEZ8uhbD1wwZHaP3O2CqFD70f/pXSadczR1KY31sJrJd4whUjvX6x7iA
gc6s8bYw7S7T1ptld/sU0leO39xELRRtTeTb2Y0kfepdfwjAg9NW4HQliMmCl0H/NuXxqFOTOtME
L+GBTa3R1q7kb5cIVNk+hXwzyPX/rGIiC4B14CCJiG9l3znrlWLdS2EfJGh+WvWlx+pLVY3PwsLe
ZNEkwm8+wpYlhjRJFFaHzV4Hp7fyisuq2wG1nDtugKRj612+t42MMFpU++kH/gJqsvzCkvcdGL5M
IxJERqD9VgbCjSSaFqhcQPWwYAoMNuFxFMWjLVCaAIZjjKlhUzgZ8VStnNvzlnu0szZ9Vnn3DBci
HSGcVsOWU7YYDnUdLFMABo7Kna0JFhXB51zxkyHxBb98NMK071iEqvkQiPYlktNnkVQPfeaybqkV
jqih5iUkflb15p3OH7xU1kZwxn5oVXabFK8ybj41OA/mejNE+Yq/qer5c8jKriH8OsSLX6rfFlEW
knO7LqEFx8TDHTux9KGi9KTKFQqaS0pQ626JDrHRUO2MF4HCT6nj+B/tMu6CyiB1WN1MPnj6Eazn
y1VczaGIVVjOS9RdZZofhP6qXmcYWsPvcVzu5cEILPyNVfUnNDTSTv93clJSyOxSR/nayrHJlpXz
W4H1tQzU8Swh2awdxajHlIb0cW18OaXUoK6CJKIugPNGZGiMhusQoWwhANGDVFGVrXHrWq0H9x6b
MJFdDmT/4t1KCCYr4BngIzwDimoTN2pTiP3YsKPDQnMyvCtxCg89po5SorVELI9bX+6MBjnW5rH4
JFJ8XPWMFvCFtIG0b3HXaMZR0nsHqZKmFKzqHzOJMD96tfhLYeH3lOPK3+AxxGerPJBGnDQWHYPW
NEpsdC7bCL7oq+o9WCMeUCu4WAkPCXubucGaQgwAk9oecsG+rFv/a7NmtV5FqD2RSMzAe+DKruD0
zVmIle/stCKOPYl/pYGV0YlBJXqt/mOAY0lJYtImxBwc53czju9FwlcRfovlhhWPa+awgTlMYgEu
GiwMqY00v1raqrPmoVIANUl8PHZCPx6s7DdRQXeMmUm+hlTwY7U8iR8LZRWLAbuRnyg5DtbJpKuo
AffCDbCKp5NkAlOm+leWPgA6sSD64DVcoiWYFpxOIiWa6ngY+eUqlAz9O6vobgYwsmUB6x1DEwa5
ndKblywiFRr9GxfiUYnomSRweAQUIQn0/8PYmS03zqVX9lUq/mujjBkHDpcvSIIACY6apRuEpFRi
nmc8fS+Uyx1VZYe7LxQZmRpSEoGDb9h77aC5W2CATemmdtV2QQIDJyvFJmQQUFsCxRG0tbfiSzOO
CwNOGWNJGaAE0GAbRIxyVlReB2djG9u/bRIl3q0G+sc9BoR2NG+dhOew0925/igmjIVGhZsH9pK+
+RHk/R0a5CyieAagHufGfvAQtAoMDwCD2eIF4y5GFjHypq+yiDx3a3Mzsc+T1cEfNQmpIcEiOs0F
/mXa/sZ20Vl+hGp2niXht6gs7bL2LV/bTfIvDG/7jPitmvitII+vA6BT6rMOyWGOZdVQvqjeHDxZ
6Rw+CKN8SFQnIIYgonVLJYBc3IXBLG9kfPH8moMi5OLNnSSW77ll3LoqvCHfN9O3sjP3I/+StqjO
ZkcFMtqirtRqcTWX6hJ+qQHWIbYwKiuOaw+qCgTr9J12a62JP3HyU7y2Q7KwBbBpYlK/FSaGAow4
uJojnDZ4P/L20go2MsovO/5Kp8zPbP0kym+FgI6KPMqezHCMFYNpH2WiL6ws8C0O3lk8VfhTEVf0
aDsnBgAWzq1bkn0tq8yA8Bv7hDZnb0P+15TBHWMmuIJIi8ErTHlV9OxQS2bA3ftA97q62BmGQYUK
0Wbip+6o/efiTW7at0yc0oYw2hyxc/Egw25uy9BPoWmztFp/1qHEfSUYaKcAw5Yv1EB6psLUO+JW
oUGWvvFxk/iOJR8AhZq/tWlHnwR1WuyK5NdIzwgxlw/sb0osbuGCB7fp2GYHx4I3ObNcONF47I9S
DGU25uBiHlalbjdqj9FHNLXP0FifhZI9rwKt26xloJfxETuAL3c1IES2SbV8kPKcNjjcgr/rSbh7
VH6ID07hCXQfQYjGAgs++NZdxVvc1TdE/UOruV66N1rWZOSjWtlyaXE/VCrQU6S5428UBpvgq1w4
wbX0mPa+pLgYGoYaL/lWGpEbqk4Op8B4kufEESjBTaQZMWNOtqESlkDTBPtBiKIJavjZghMiOL7J
OKZtrKPg2NrmsZIphqRdFEi+GX0mME2IxoDmZ5fiaBkZivD1vqEwqbdGIl2o6a8tt2GHjiIUPaNf
WGtXrvjoIkMkq+fkbDKyXclRi4EbTn0JwS+dKrIsSbPuwbUHxKWHrsma3Mogdx8RrXK9kqwthZzE
Lxiu0sccHGg5a0cWE+wSl+QVgtnGRGI2LJii+yvgKZOZECIKTAzyN8FYHdpFbW1nngr+69L4Duaa
dT6p4DxnDOJhCF8+pgyUAx2CFiflJooYsj+N02sGSCeseeEUOIXctCPPIMN863caOpGwofCEHpVA
Zw6IBWNM0LLxXvVbssIlz4YCk0dw7To0geSc2KoXy6QZMi63OcDQO+a/8ii7RsZ7Nn2azbmSz6J6
EqsaQ+VRm0uHmnDLBgrduIsupVm5uv6LkmSrgcSykUL8S5rNiq3KFetgm+h6+2gb3qB/GQ30xemS
Lpkv41ZBDXBEpV3zZCTlgw3rix2k0P8JJT1laerHwavVvGFO2uLA2U89y9kYHcF+IJIqblJXJkJZ
IbinfQNuhgSx3y/3kqm0PU3EhvwmMZpEJycxBqLd+JXkyRNiJ1ejA3P7fRvbl6yMbtaq+7LNopCb
Cih0zui9f0+JBFqWLwPHmPpOLcpMKT5pfe7HGL07Np/j1i6nk3YxdxJ6/YUQBrKqd4eUTK9uaq6x
k/FslbL7CCsmzjFIFuTTTBA7HcsyTj2xekVMHBO2WDLhaxMnBSpgKbD9eS4BivWX5KDAS++5tpO/
Gt+zRHJQFqUXFHldFFxmMzhHfKmB4DiZ2XysdB5STZ1A0cy1ibYqjC9GkyFu9TgihvZjalP8vxDi
gB4LXKbwY5x+p+TdKXs5qSpJNtKybTR0gap5BKrr56j3ZqLTBVRKMj3N6SCdZ+odtTn8i9bVspnW
EkKqZWOyr98i1Ci0HxJF//jTv/7Hv39P/xb+lDeWmGFZ/KlghFjGRdf+5Q9VFn/8qfrPfz/8+ssf
pmnYqtAs2bJNoRmmJnTe//35EBchH678ywzgirCRyaayQRFBlhBKPPmeboynZm/W1RkdbEExJxc4
9RL7znOMSyqAwBwi8Vq0xsPM2dZeMxneqNte2xO0uq9Y7elLiRK4cBuQJ116ytG1rOrEhXANe8bl
mjPykr3O+G0x9dHn2EtRMJtm5/ZTg/0NJwqg3BrLFLGlKfphnRcdha08Hyf6cWgLJEjceZpfDL9X
21MSxOeBCBt98ZUuvwAX+yEMd9+ebVlnhNduyuZZtyIecOgoCiQyVPdyOHvWVxNpfn7X7PFscFEl
6uJzVTUkGqOt39SrMap+DsJjlfUnFG54VFALwky3BZg8FXJae4BjxnH8ygNvF1P2rDnIXMtUMxoK
awPycYrcWQ2IJcPJibZ1w6uPf4TMZLJ8TNSoS+fUxC+HEILCfiujoZhQ145tjXJ32TOCSjjB4iHa
jbl6aPttI897qdX2Ck1nOEDlvAK169Z4PtQFFmqykT0FlsPB06w1epTx7Y/F7iLLM6+6DM6AslX0
26ScnwvTesoexEgjERNRhtDJrn2lsE6NzC/WRmdVzigkWVJionhszMEdqvK88Hsvmuka1eMNyuod
8zhZlYlXJ8MD6fOa5Q3Q/pWxxehhGmcSJejnlmdtbl9AFN0b1Z/90BoxWfGGdH6SWrfpYaOwWFyT
MxkGICPeRc/GuyD0rZHQXmOPVQ1XMrFc6m6RxSf71Gm8EFvDEJ567t5VPOO70ltbkYbU6f/9TlEs
+Z/uFEtRLUCdFiW+ZeiyYv7TnWL0SyBP+XQQwweS6BLhxohwA0RXR4pIAlO20p1Wh1dE9taMLqv3
CmnxmIx7OndGEq2pyDmQgeQwpHTmvbFB+PbGm96z9y4l/LR01ZXuSansKci4Su4Kvg9X2ixmfehl
gBLzc9dAkc+YyrRgQrFlTMDioLTuiZK1Mzqk8zAu+1rTj+zwfDnIToGpomhLz1Inny3DzasQzKHh
5Il84z7eAvFkxDveKsk3aM4XMnEHD/wgE4xm7p+nEtcj0DzlWZ4yUqoGhIbyZb5VfKc2AODeUYFW
ySQZoF4FZq0PfjpUjkrjVe8ydjeaL4cG8zcSKiivYDNNxN7oUE3G5TbKhD/wvA5DTKtKsC/pE4WZ
uu+EKivasaVYaTqoBtg1Jydh16Sz3gdhJY/JkxDdY5T3D1IJdljYV03RIAXk28oICHWGFldutjWX
ItFiFUpXrJKYqc0iA2Tckp6nObov1AlMGjc6mxXTgCYZ2nuMpm5v5u5aJE7zMY+Iqxejq6nWPn5c
w17H7C6T95py5eZcuaraIFPmuMswGBiCBz94+8QBWSVb3X1KUnZYtb9gCkja7CA/6KuYDMgY8zgI
hkGx4zTb6SD0/vfLVZXV/3a5Ui1oum0I29IVU9b+6XLVu0meRh4rRTSfxDOsEOT91e5lzf+a1kBz
klnGOnRojbu3lxx+1noJ77M3Q1YJ5Ts3xnAF/Xccs99MyCwQzyNqzQ871O54ZRm6AH/bzCsveqbw
rA8oeQ95vhsycbCz+Ehm7NGm7NNYY9aiPQLkPJpWdZQw4rEt3KBiJa0zB4agJeemNU5JT6KcTcA7
hUk2AsP1rTX/I2d+1ayJHdZFJOY5mvZ1O5xjjVEvjPu0kW/kgEILP861+RwF4gVTLAsgw7xmA/uU
KHGydL6F6XibXjsKe6JCNi0jjOC2GSONKoCdIoj8zkJSpTCYJe3BTMjCwK1nPFRyBGBHEdVuRPTH
AfSQLuEWo9RhktvDnJgeNIqB0JtQQFxUJK+v8MAGDEhD6oKqJ9N5iz6Clrd3YkTwIUb1nhguwgWh
IiyFr2A4iFJgjdN+Kn5K1ngScYP9hYv5IqUMqV+MO6o4FHJcVRRUCOXmlUymoq+377NaPIRKAzn/
KTaKh6Cz7l3ekZhg3KI0uSL13UmWj+yBcHX0q0wBG5bd9U0AsWYM66Zx7caavTfmca+wJ07JjuF2
RwtbVV+iU3bYGg6iol5ZRj8NG85b+xQDQtHzZA/M3wzeBTuJjqYXfstDFrQPuZI/kCFyz6XuPo8j
InBeJGU79rqrdIP7624x1Kyt+y+8X1YHK4rW3ga9j+5tb9i6I5OiJwiUWqHJjMP+95tCsVTrf7gr
bNvmPaosC1NZ75q/K3csVbLTqJYJnDGU4yRAJjKiSmVyX3unYqZWv80rvmB2bc8LSU8wyg+Z0HgF
L4nEKF5ZOG9PS86FOegsHM4Job+eXU/nUo7hcyuwMEyFxBi0LC2sUitT2T3DLIcDVUI34Wxb9tZT
WgTXX8YuI/FxRpAWfr0EiC17HJcRSRpJ/j7WIEPldt9QdkuU3JlY3IEFSQ76uaUi2cjHITZeKhT7
Orc4c6g30ZJvhz5bZ3Rd7GmSEQk7iF2G5L2Io/f+xUavmnCzGfrvOq2fZMTJuRXsdR2WeaPcOozf
gdaeYZ7hgg7BYHfQp6eVBYWELQsPIx2tSUe7SMsR+niBOwyBM22CHLoxuv5qiztxJIRcBdq2eCkh
aUwn2t547GrjIXGDB0tNdruAOJa6OYTTL5EM1wGp0RAxO1kayAS9n41PWD4kbCaJfW4jaHJlexIA
FcGDGjvofuqDxuxUIXBMvnANhTFZiDSA4j5F6W1ZAH4RTmPE7Qlj4LdeCl8nUyxi7UKS8rdy69FI
Rrl+BK1m/xK9fsg6HQBw4yfol0bGLRSzx7QFkWaR6Vsc0eGpgKNe7NOqykuk7zZs8FYEu7bSUC0D
GhSe7JLpJk+HYWT+CYpakHobMR+b2e7W0Idtxp/9Dggd24uz2bPIC8qLDgUSr4V6TFEfA3tG7R9g
A7Tdkj4yYrWjATKZEE6tMwsUHpJEKKNskwmp7nsi/3Qp3XeB6RRYXi3Gmmz1YtfOR8c0amyJuVdJ
4OgFpxuYhNy0jhPCLHwQGttLo7gWpnlNOgJNSNBqkvlWxDOq/PoW3NTBCW4cgccSBPbMTKev25N1
qccn0EdPObvQcHNoHwZ1o5nlG5JMDKRaEj2mlr4JW90ra+XWiPLKbAZNXQKWlfGq5iRvmUGDJjMQ
Yquvw6hubnrYOa0WYjo0gDFnTjISeRx+SKtwAwslsox9DS3Ocno2U3EAPrNt91G37JMMMhHsaxOj
TEtY+r3HsM1ON0YCkOXnPoydhsQE1CgaqQ8FntzMPpODeiZ1eWBhkR/INvQ6X3KERWbEkpKB7qgd
U4K8ORSVQ2o2KJjw3IG1bNC1VtYqjjr0feSl2PnjQzfMblfU3rCFLJrrflQjjGzfuwB3IGGyBruo
qPdY7+cQKo35oCc2bzlGnk39oVfygbCO49ixbMHlVduEBrNbCfuVhBMelhBprECXDohRW5TDAhth
QX/fEmQaOkZ2NuAdiAF+2KyCwyGM45Y+J0v2PFbp02ZJ74SOx2eVKPUqlc9jr56sRfURI8sqQBF8
jXTYs7BB20bHro/9QElPcZecO8k+Sx/iKXvdD0BdWkfYvwvKg8rPvuIGAcrqGARLQt2nUvfFrOPg
e7HHNvzmsYkZ6xZvbQenf4RuVN8krdv0relNcX7HBXyv9UeLGNaCNz2BWiockMmEjgxEQrEor2NE
ZJfldRx1f0ghL1N8qb3fF0BL8KC8cvY6SnYOJFBw1KiMhg8FvZfFhDjZaTY3J4KqVKtp31l5gIlJ
eLQsPRJbhafgvvFRuQAOWKAauI1a+bjXkJEM4T7TId9EnJWcfe2+EClTS0gvHePFHtsX/arc4I+s
8bXkRASBFl6qAXMs2gI13pOCAFil+MVy3OlzJDFm6cT+B9A29nRQLVe26eTqneRCCvBzx1jvgAFv
O+JdHqPueK4hV+/Lcd6pALhRBjSB7RIo4hUaj88edS1bj4n1DCP5WL8FIaooZAysAlyRtDelLT2J
CNshHq414K0SkoG0be3mlgb2ZZF1T+2J5VB9ghHduTPOpTSfiJzTpEtUq5v6bH/1In3oLP2S0wd/
iPSWWZS/FqNFrH+E9PnxEJ/KPj6NXXwaOtvv1ul+QZINnm3fJMGZ7dgWI1pIFAgqs1pgdGj1g6FT
UsEeZfGV2bEXAWtCE+xy8am3FMoS4b2szZHHN3D9RpvU+pGUp4N2CWvraBcKCZobnZggLppdXsOO
SshZI/PPov+jBCLbA3sXU1czv6Tko+qPhHkbzm0T45Dn5VeITNQgdK2dNA7LjQoYph2SfZT/aGvs
dMNytwzcumVN/UEcqQkmmdyG4O07iHFV275FvAjEKzYt7grTsrJoky7KNgHCG9pX5MqBCV6GMvi3
AnhsDUEV0zVLqtv8hgB3Kp6mLeo+jIFY9G3lyQy6Mzl6MK1iHuEhhQEGi/00JaAOClea2VR0k1uH
spt9xm3L8cIkxDeV6ayqE/K0/pyB3gighD6seK4EPBdjctR/ht+NuW/SF6vSwahBhzZ+zZmkqTkR
oCiSDXPXNtrRKBnMacF28A8zG7uoDO4qS0coP8I4wl6qGecXr+JTleCmEEAKkoYdVGy+Y+dQY64I
bgTKgXxmTVizmaYkUAzlICgJ2kk5tm75ESJeGRFA63BNaeY0t32OQRcgfJzh1ICyb+XzYmtnTWg8
leXz5JXslDJlIAGjPMhIyOLn9E4xQQDvELzrXHjLq4hltIfzraVJ7av0Jj0o6M4ZK9o5NFTzYpJn
IqnrA/SnZAES5TDqpm/grQ+5RdYC0ZQ/xKsNPLUNFkHTVg5/sbWPqM/U12npX8xDcMjk4TDFKVG2
pheu5X9xCEigh+KvySM69Mg18U1Acx4MDbhT4VRKDwIQZqXmyJQWdsxQNXckmVBDbpZZuxJca6X9
k2roz5KhvqA/TKXp0fxmiuvGuBwWJgIzz8LxPgKBnh4Lkvvm8ZTUAWnvW2vMyafowc6O67jmNy42
5ritOzgsEFbe/+ys0pCgEMyJ7cNisLo0N3XDTgFm8YiitFuvx/yoNgxgxgULBIqLHHFXxHLdIRu2
ImYETdtqqLCcy2epAFlzwvdeaH44pX763reRr0TFqiElk8mR+IHmw5EBuwX1xhCMiRGayK1fpMVR
CPZx7CYlzCuodHsZQwT+JdNfjrIR3EQl3TFE2RJNmBQ/YmPaNjmUBMycQ6F7UalTLape8iBR+xRV
502i8GAoY7sYNQKacBCDId5MUfiSWrCXd6rcH0v1FqO8auLpVATSEcWi3VYHA3YFgA3PlF9lSdrS
JwUoMvV1lWiD8tFp3JRjg+Nkejbq6pQzNSSelhQVOr7WG+KZiSTwQja1jQnkIfBK3gL5S0I5NHKO
Rb6a2hgfdFZDw3Fu2cGQMqnFEL2qg0TIHzokXdWRFKeebU1uTAR4MGpbJQ08wVYwI3pq7g9227Jm
qn3YmacErVryLA8wI3I8QYwghPpqWf0bHNvfSQ4/xBRPui6eTHN56r0WpReBcn5ybBokBYBEajGe
tegntrXnMIxe0NPoK0g681IEXkWMoiCx3FHQkTJz7nVAvQg4XVl5XlPLPTA/Y6LeNda40bN1aBXp
gVTf+2htktpGutOx0yfliNohpnbQGCZik8K7S2MiI8aHBpNij6gKol7wZxDxEhBhCVFlr3DMzfRA
KRHupkyfy3AnuGMxhCdBJt2mwDuyEZa83fe/iZLnybpsoxY6p/EYTIvb8xgUvC7QGVNi2pKYkMIZ
ByZrF/wOLBp3M6dkjgF+7PB+IazH+1Snz6RowB8tXLEAPgFW3WzINpF21ScnRgBqtxv0S3hWm9Yr
XuncVWnd8I7MeiJXeUBZBsMIECHwPfaIO7nn3m5M/txI5NsZY7OPXtRrrsBdY1ZOO1/MjlxPjIEs
l45S6+N9wcJKNcybKN5Ts/OjT4opm95dd/E87lKQs/PokhyyR8niakgLYo0FnY6E9JwzKWtnKExk
W+fZ+rgAQsIxoaG7aGbkdNy3+Y6XvFQfK/ioGcj5jPZkhmt7M8FNkzGz9PA4bbJ5iCXlOaF37yEB
ql8BsHm8c44JbB5HnMPDdQyKo2yN/o16QRiHxpY2cmkQpVncJXJsegQN66FnoTQwdUKl/LbCxfWY
fEUUgiG/qW9U8EtHGkDvyLGb0CDJCDGkT9hep0RcVD68FNdRVW+V2j2Ar0yt8Gpu7A/Ik+tpmeTY
pwUz04f8ZH/ExXySpBMziOr3axbYkG9NglmxJ+YLQeiUL2E4AM5oAOkCHTB/BScYUDaSinA6GnV9
RMB0yNWJhGKQvyYIl1ynfvODgsHFdC1G7UDMHIrN/e11If+woQNjfzVk7ED5Lij49muKjBR6cVR5
Wg66QCGVgHNqb7KhzILqieT2xHobKcVx+zKO1yJys5VjjFQlK/OD/BZP8lFGEEIK5kvGxpUB5rgD
PjhFoK4UiMzaxdK1C1aSC7S57bAAwnyKrPHEyvOkiZmtyjXIMIx+irDbRyF3kWU4DXTKWjxkGJIs
ogsUGvMU02f/GDZwQvUUNb2FeJYsZbQGS70p7gwg010tPcU5yM6GAYESHEqD8Ol7CnOHojTA92GK
wLF+GPs7kC36+RaMy0Mf5E8i0p9DmpKSDUYcBa9wGt8aeXljgx7P9XFKYha8+pPSpE9mXhIqhSYr
dcPW3BQQZ8NsIbiERQaIxOpDUHmTYwmdPfJLyTh2LNY1waVJiJQkUPNMmOgYOQygjOSteokW+UoE
rQTRtgSop3TbF0PF4itPvl1+dFG4MxHkMcLsgQrQ18vk5jaYG3vtYiB+vC49d0+2w6Iyx5dCF2iB
ul3WpOdCHU7GGh61cKESIOci5c3HX3fSFppE3dWvHIrmbAP4cXFqOSkBjjymSoUSmKfl0FzK0Tox
cZTMHjWLEzYrMWQvD9qByLf2WACnNbCkMJQvlSd0VhGu3dYBUunAu6AY5ZfyKOvopejDdUxPkYGS
BoXFwlK6Yogk9TdDxPcIFCNDopDl2YI3LkICrpOXpDHmhNFdURRKNCWJvlWRBE+jd4dlhjr7zqLv
1noVYCOLDA0fTQndBxQRWjD1U4PareCQjHBIEjbptR6pVVUrrkJhlM/ZWmXuQvxpiSynxTm6AoBL
hjlkKYBTEYi4TWZgA+xw5VEUL8hwNxNkjOlqds8BJF1ocp6xqZ7x8n2QOXkSsXJaLSsKiRZTep49
reqeRD88BUv+1CEcayLJD5xAVxGXlL6g/qxEeZzIBBmHgzmwPRL1Fm++BCosXdzunddAnpIrmHzs
lQRZ2G5qbcbJmUeZCNcQ+e9HP2+7mX0BQTlp/2mB+veQvp9F7HVJi6d72SF03MVsz/TZIwcxU0mG
sqeHCDRwnz0YYfZIStxODocdSXYTsTotnIbQRNQzmK5AEWDbmzyebm0y3aDfYh+y2nYrDSR2bGQd
WCkIc1kmNUfsYBsKwgx0fmvN+luzkQ0aqDHWDNNpb5OjF79wmRD2jPPlhmDmGIBor8cQRax5o7LE
rpggdSkV10AQ3K0Y9vRV+14DMaPgGrZ7vbUuuVE9kPrywDLhIUnlrcLVMRTDPS7IQras617+nUhs
XsPwhPwsa0tQiANk4k0q3nqs1LaRnIfkM4pvxk55TxP5nIQIh8zWr3ZVzPL9tRfk5BifEbKyYPrp
9IEH9GqIENSYoTeb8HbJXi8wVEvBvMV/gkUBMZDJ1EMqYbRPv0MZsm2SHB9n8nIbX8NCPdoqch2T
4wCM8NIzhFT9hE6/i2wvjxGgQ3U9ZYjtRdD6smUcA9Niiq5v5rk9mJbiTblwS6/0dO3DYwDGKkWS
yWxycq1CBquiSHuvpfQ8qOE1U81bbbxpOVlvYe9FTFg4Qw7kDx9GJixTf42zZF9BJtym17zp3Xj+
RfTAsz7jDKU8GcOazTCg/4ABaYPVH+Z4/NJb1b31E8caekfjQVZb7SMzX1huVL0HCVsdIGPcfUDT
GXaY6nBQWDEQkQEqGPmKVM87i5VRwMrIDoM9BEAkdyXguSU7tdnoD6V+DLb2rRqQS0fvnD7keKPR
SexjwH62uzeog0upv+ZD7iNxLRKeVTUArGUjZRzh6k4eOmQuLzAk/h8TdNv47wN0tlGKbWmqLQvZ
XAfsfzdAN6tUNHTk46E1d4XKWWEB6WJe3gC5g35lxzIai+i85phLMoegolz73MkGY6e72clmpV2g
Vs4kc99Y0p5Y4q0ZvIa0N1pv7yu2QJObPEFD6x1CylAlWxicECD4zF18nTebLBR7LvwSdKy2qgjo
CtwJUQ0jeoJW90YjY/YUiHXD1itXWR94NREw594WDberUoOLh9NbK6exh0+y6a5FBRvVmVHBV63p
zAU2daCKC+HRuK+GeGLWqu5jSMozu8GC3aBGOK5RQ1GPOrdhi90g+O4kfwzFrtNYG3osIFzMMISE
J85AGV4BziN1gDwMVi1HNkLHn5+enAfJMQ+aWd2xttwSwI0i4UkZtGe1t/xxQdazAMS0GF0iUCID
EtwirviAVTIRacHg9iL0eosVM0VSWuCA57dqtSc0tEflqOaTN1C90B+CS0sOTopTMxv6bZCV+7VW
GXPtjQUdrk3cFsl7PM5viB02ajVfsMRF7UNZ9jykLaftifOU8qshzLOkdKeKdqsLTj3+IL7SRAnF
9DTCgwsQYp9EyBJgrgVNhXsKkNNPPSMdKi1UMxFLfcYm+FbaofQMWLENzOWRTv6gT92lZFA7zATG
SKkPSXsZ1dNgB+j+KngRXwPLkkjZy2h8wi90JERhs0I/IzMPmVFKTXZYp//WaWpl968X/b/+g0qm
/atq5rus5iYO8QL/41//40ymQ9mWv7t/Xz/t/37YP33UtfopHrvm56c7f1b//JH/8Il8/b/9/7vP
7vMf/kLYZtzN9/6nmR9+2j7r/kvPs37k/+87//Tz168CQvfnL398l33RrV8tjMvij7+9a5X/KLLy
d/f/+vX/9s7LZ87nuf38WXz+t0/4+Wy7v/whGeafdfhyOoWqrhqWWHdp489f32Uqf9aEaikWCbDG
Kiyy//hTUTZd9Jc/xJ8NQ1YUW5dlWdV1Rec7aEtoE3w3f+YT+GdZ1oSimxwxf/zXj/43KdN/vir/
s7RJ4f/6h7PKMDmdFEVl0Ee0LH+zV+3T351VtNV1bdkITDVgrOe5USDRQhu42OU8noecENauqzIC
E0IG7xzABCFbaM2qSlprWdI6P4ZF0Z+bWZgeMQnpSWoM4v6yMUAsOE7d8IiUrLrEY0nY50zSe19j
nGowXV3aSMQ3WW2ImsdSJj3N6QJUvW3SnVF19i1UV9y+rRbfrdHSqwfqI9kKuDZ5HMWHSsY4lciT
/EBSZXrtTMz9qm5lb6E2hA9xO9XnrNUkbyxIEKmTVNourR56bRyjtyEL9C7lRnopcEEdVQv9qQYF
P8HSWjfbiMPoZtNI3WzTTna6Ihp86vxsHJmQvHDdz3oGkE+Bp98uofxoDnoLjNLEfTswD3Faue8u
cRTHtM3LVDmVAfMTmWBjeABCiGyH8vAky0V9CipNBy1ThN9aU5o7NVZ+hiRFctHGbUgwCYFiRDIx
RVIn2fps9D68i6aIYZCUU3gQJKLg7zFCtN514rVoU/ZlNIfXWZKgGnTL+Ds365kc+nTeontHcZso
+Smc4ugxl3CzA1cwsKO27MCbtv3sxVQ+RJJhv6MstHEgJRapeVOzBTab7bQB2ZdutvYxnEDliyQa
TkrVGx9SURD+CWH7AScFMMK6mF4sYg5fsiIwV10Uy2rZmkYqZCu+zfU4fC5NXz4vhdIz1Eyz19qC
8KAGqK/EUPRbnqz4c0YlfO/asD+PVkRAaqhTNS1aBRd0CJVt0fb2d9ZLsCwH3CAbC9cl/OwxZzHV
dM8Gm2W3HYihSVP0xsScTg+zROOS9zXhYAmwTwNnNOLEgoDI1upAAak1XCzG6RYDvCEw4++2YqQe
Njne+VafCZyf+gXYu6zw0m8sGQJhIDqNKISq3IqS6d2QdyU7iQVfUiDXwW4Eo0A4pG5jmtYo9rIw
1S9dLpuObkwNoyAb4a+d1/N20pScL4fwNDoEfWrdgOZprmoO0VNvDQnJDIMeHdJk/sW2KzIoqZMC
U5xtMLGD76GS96O1O5oX2CuBtCTbuY5SsOZGA+8V564u0FuLIomIgMDMYZCZDbEVrSjfhMS3D+a1
OpSZCcu9rKf5p1QSGZh8NgHNk6H0ZczNAyLxtkChms9MAv8x962+KyzFOCxDOBxmqZd/1RORQEDO
pK+xiNDFGAxfizGsXjTkbeSuSqzGlV5f+7fhW7P5PizbMtByG0jnhqo+z0bTOaaWnUxDL8GPzgnP
u2SJvB6e63c15jHOBCO/TLPagLyqtO/MqMIvwtLnr4EwLScZGsHjcAZfXWWBs6Q0WaWAjYWyWcMx
Z5A9phTgI5ISLwlJ80RYTjgEM9uY6ca5aa9gE0k1EmE7enEQDa86w4cfcwlj1C/qKvwfBvaLPf9F
s9pdkK3jA5EGUUWbrh2Ui10PikcQRbzulfOd1awqxxliV2ml7bibwrgjhFNrvjta+GtOgtuvORgM
j9yDGjmcObErmqbx16imc7EpSlN5bOZ6cKNobCgC2NUiRx/M1zxIB+LqhPkTcGE5ei1PHyHzPycI
qwH72tg+dQbB0QgureG5j2WE5TaOsTJXbN/sliLchtakH7RMgKSNG/Wn1DJUiKWR/B/2zmM5ciTK
sl+ENmi4b0ORIRhkkEG5gSXJTIcWDu1f3yfaesamN2M2+1nUJqsqKQJwf+Lec9OfxO6XR38kwnoV
FX69HQLt/koxEpSNQeUSdSRxroU8+q5bnPG4szL2KgfEOjs3yqX0WIKyuOFzrmGuTs4EZErMC9kb
c82e2m4azZvWw3YYwwL0m+oTAz6ymy9GJXjpQWJ2yLFy9z73q1B/RgA5H5dIBME2DDlHCTwu8U1p
/RVyjSybgFneHydmDx14cU/TFLWGXDWZhdiMAwiJiIWfS5gTGxOSJ7lqpr55nhMvIcPIbtDSzy1y
7Xlk/GHXemS5NVaEMyqyA+50PwRPoxGO3AxRHe7TWlu/+SjohkxaIIsC6UA6jAOIZhnKHwu9hgKv
hIeS4tj56hI500nRHq0na57z+6KS8TkjVQK2VGNPR9LCc6QZjsyJvA2Wx3SMJiTuLl2eixnSuL33
UmUzYyx7xj9YGuN8uYpvbTXO0uOrDkPwI1C7EzgUzQMoX6sn1R0I3aAtd+s5HZnMBvt2JvP4oQ+B
cZSyzjhm/fB+srrpnzJqylcDrPDfHFnD7SOfp1OxdAz7UhlbH0ij1a5CorHVY969N2GRfiD5TrdW
keqjEnFK80hKDEYFW4Z0iSHBIpyyBtm3IRhh8NSEsTWXM0MVi2ivtPOcv9rC2UtFDO8jcVSh1yqc
u6s124b2uhaV2gAtd5jiDl4DE6Yh3lkHgxJkRzzDoO/j45Sr8TQLYouaOHuOprBch2nvrbMiJVwr
7reTqD/pkyG3Mixe9SBSV0GQN/zmYNAeSo41f0tlSFFOMp8ZfhJpR2JveaN+popW2dqMPruIylYD
dKRb9RG28D/XrolG0q4LhaIj7VForUJ3SttTNNVGMCFdrEz+GXCwbDM7E+6t+GDnlvWzE6OQMbBx
/TgxJ1kOQXftrBrJnOZUSvEmwFl9yKJZBo9zFlovLLI7ll1x0THucyrG/MtSmGaVllMBsdrvpXOI
DKHc/4STD/Z2MhZ9QWHHhyFYyvCS1wmfda0iD+SzgrrLvDGPfkM+8Wo1tHOw7PSI7uQpGucKJ4Bo
9AjezfI88a4GEV9lGo37RhpkoXBe7Fe/TkSIfGix7ktTWZpTMAQOH4iJPTUFLUvnZSpuv2j/RjYU
atFvUWD3xd+hgAOPwocxKINVd2zWmdvZ5J9riRIC2+2qzzv8xc5S+O8iKcUTaVFZjY7KndipiQy6
1TIo85rP8HEpqKb4zQvd1zAmkRmH1Kh/CSsCdKPxTadEy7/Z2sWHcePC6SgiCq+HXze6sUUyo7OM
66q2FfEdCkWEkH3ClL4cmlekAgiOs6bzPu3UCtZko1kvyyggb+aczWnGQoWrHrrGMLwI6SjODLxB
q0ha6j3pcvfFZEkIItnO9nIiuskNkINY0QJAWHGw/ZiCqG6jUYLWbZ59YZFrEbBAwV7ZJdNcL6tL
Fkf4DBsRLBDh4/ZQ3cKWMo7ZTycZqg/Hr/QhsYrsIxEsEqe8jD84OtoNWsL5Nwlk/RohfE3ADv+Y
xMYBFvVsh8XMwRXyfHA6pa8lTwNKDwGmJU5IlR0d0b3qLqZcqxF3f9Kr3ydp323yPOUEcm7qPEgD
2XPqElMPYRf1SdNPNKhLesjHTDxUufVIlNg/qdlsCtesxZg82PnfmTIjZgnBwhmxG6HTQd2/dyNo
b7gMY3ldlOxOhicVIq2JO5wcwv6XUwLvsr5hGukUM+QGfl50kgg61g0RMVam/QerzLje/TwNV840
NJ+JMANmlHqcP4J+DkkgsIfhKR5m71wsaZ489c5t6MgTvlwbK4cT1zPhL4+M3MkIyeqszzDR+qe6
tR10i9xqaQMHxJLhg+EaeGorv9j7suUUlky0sLNB0mzxbVDeiyR4JdG36Va83xSsS5zId+UF9jNS
s+qH+HVxqgoTIPO1GmZWvs1mfHD5kPPgEvvz8JzhPSIsTnbPKkJsY3KC7XwBbiS2Ug8TLQNyXzU4
n90EKRsE6XUaMsRFtG3T9kfgw5tQ89nO0bZqOhaSFWOEaiRYc5jKhvILqpzwu/kLro3B0D9529Fe
5i8ipeW20owx8s6ytp2Zvwe8U7u2cuEcEKn34FYqXU9xZ9j1pxiUHcDCcVB3mzKNxM42A7aLzoTA
7TOM0X4eFauWsMi1ZSH0lR6wnNziQRJ2Dg680jkJZ21OS+HVw0vF+vjqTbE6pe6Mejlwl7sWFMFa
wcPZ1Enyx5HBW0oX+mrlBrzqmE8RICaVPdW5J/eOKiXIzsl+4lKpfgi/7a5VG1PnWYqAl3rqzkPh
8rEkOmoANoibiU31NbTckicdYY2nNHxcaTWHwa2rc5MExcWDTs/OslvstrChxTTxW+zaJSNpAtPt
kSQWiSwYmXTfslNBFvYvr8vlX9CqajeFw6srB8dfda7r3c/D9F2WfXpe8DRsx9iYi/bgiC0Eq+7s
RHz5Hel2gj7zu1UwwKpo/tMn3AXM6qM/c98mp7DQE9yFBd/5aqAK3ddcfLBGY6gafdxhyIp7JX+0
lwIpcR1elljoU+THaG9qUnc8UEZV8+U0lPQr6eIiSRrsB6w3vWyTx8Vy5ekikzJrwhxc7owOWhqE
DRO4+sztj+0IzcdzMn6Y0NLhSU629zQPylszF8ARGfZ0Uuz0TJI2R2pZ8P9e5rpXVybjNUjT6bbM
MQWN/oAssfOnZh9Ju8yoOYr6OiYfcaTCs8/lDjMZ03ed9GqdwNLfouP0YWyXIaj9evq2FxU+Dp1l
P2ntDO+JE+R7RQF4WOjgdkqW9dmuwvHDag2P6OQN05Zjl7i02oMB2sa5D3DiZtZKqtJel84NlByP
yXYmBhWjoLecnLbOnkqQc5sSesglF0QoKxtIxxwO7We9lJ/OMqG/b4rs7AweVLmEhW5A7NOms6Ee
JGkoSQ3pYhioNvGTVSe+qDmP/ujQb/KK4yqtDTv2qW1PS8HbnZW+zxnXSupzfIku8Ih52sdhTLXV
YgRJnYhaO0osD7sT1D+hbnaUUiBuSwLfbPwSzM0qlLr59aJh8dhNOQrJ2MjDETmVvrgRjs4s9QEd
jx5WmahHcXnTzkqL6fySKjaStIeR714CR8R7J63x1Y6OuvawAB4yxq+/Ri7+RwZuadeIBVnzFNT7
aJm6VYNi+ZyZTH1Xc8Oy2h6J9aV7xiwXiocWOf6aetg5JpHlrqfa71GIGL3OXVmduZMpO6OBfNeZ
zAxZVXtTq39BTs6u8ayXoMQBThwRnHX80E/lkKvfHgIP9ADZkUANhKpBWM41UwMpCXAT5RQ6SGlt
e2tmKFpOGWZ/oDi6TxInMqGIDQluXDRqTSYbFJ1W19eUiFJuHBuFa1+DUBua5e/iW8TdLBa65zYr
WT0m+O+XaLC+3LBJDsY2zi/sYvuuEf1AtHaP6GgydUuDBW2uCcfyBZFhsZ8Nm2dslgzJYbQs941O
48NEf7xJYcWfLT03+BiAg8SqIo/Uk9jElIV2MM28a9Kx6jELce5JL/uzJd3lxA2FnWmECFt7/YfX
CPj+pkN3QPuBKiYdBgKoCnCB/owbsqLBVppnwQk1gDe7d7ZO0lgPggHW2ksac+qIDUMpnynnzaLX
vjY8X8lUGOI1Ft/ZLHQG8yqe3eXoWLrBiINFkH423tP0FPW6F0yWdDs/kTiJLJixXlKvkriN9v2Q
IX/m5fFJcij3ro2PoCvE8qUGCUgm8vtz0DXLN0bQdxH0CgCi5wEvFI7aJLPJseN5zbsbS8A+zLBo
HtU9mo0EHYd3sJR6By0P97xZ1bXVkRjsmwjymgcM3Nw+EmnTTlRhhyBkktUeHB5BsRVJbRclA/e9
zxmsNIrcEU+7/XdQNfOm7m3rNQlq+9m0dvReNoY1Yyvtz4KMGAy9VfYyxjM8EDIiqH/hsbxUivoR
yWE6rOgnaZ2Xso/hbRPraJdQ9MOucUFESE3dU2kEhQuZZ2rlCxRaRKX5/1hbfWicLas6sspVlgX5
n3bs57NH2MShrtzkvbKW6a+IsoJmiLSsg90i89AUJSDt0xBxQeQfo0EL8G3Wr65JO8v9MrkMbYfi
SE1TdOVvaC8u0a47t4jVWRSL+DMF8YwIqSVdCT1iteqcSW36SC3HkbRNLhpcLxON2sVq7envROTL
kfGGBDE5J+95UzfbaHD1Rz4hBB9GAqgp9VF5zlw0hi5m3qg6Yl9e1cw9VYrYyKD7OudT3e8NQ8Bj
PqP584gQ+sxqylFMNdju29B/Hetx+js2Jnm3e5UdJ70sLOyybL5mN519VC7tCyNdFEuB74EypSrF
XDeH/5DQ82dTMj1MPi0Fp27AwQpj/v/vOfrlv/Yc4v+653gZdFqx8fgfm47b//K/Nh3ef+Chcxke
hKH0vf9aZ/z3piMQ/2GzZBBSCNtjeyHxT//3piP8D9uxfbYOnstKg30p/+p/bzqEh5sUI5JnB5Eb
OP8viw7Xk//TmhqE7E2wccvbFibE6Rfxrf+fiw6FCTHMHFivM/PPejXrqtuVYPbaVWDJjAawUuh/
Mi++5KbRl6VGWuJXVA0gc9qeV674QSfbHbqiSJ5n+uX81o+0fYoROSnhf8UF4dXcNe/YJZHYLuZt
plx75T93OQ0F0T2RUxOn7v1Ewfw6M2rbKKSn6zyHf5tnRHOwMqHZKkz07WeOehsLJL5tVM9ADWCX
mVKqs7+0zXax4l+AEPE/W2IAdoslPw4Io1jcDo+IfdK3WYUtWKqgf7D9TytswSk4bbNu08Y8WO00
sbIch00WIOdy8ilbywZ/qm+3N70Qwwp+xH8wWJyVXXkEFkfJS5GTRIescOXBLHgqcaw+M+/ERm7L
f07TlmsvyIq7YO6pjcVEULxagAszBtVjvODS8rq7KIurs1NN2YGzh1l0MH4MvKlbspDNG+FuFQAB
oZm9NMu/eArKI3IG0JduwOBZjcGqZSz0dyr8bpNFATMDU/8k7LTgAtLxRXZHlo2Js/mcMA3apqrz
nmVSt9PKpAmyaQbE9xlrmpUxEGiZ3TWE7YbgdWAyQ+squvJcz624dkVCf5mZmtwxnJ36riKmSXOG
6XTtJ07yivedrL8+jEZELVZJ5FQhtP8txhEV6ODc4lQSL+b+HMIwb/aqo2hYtYw/UU+YpMguPhRP
+oZALaBcU6slWsaGdjq5Xkt3bdXvTYkeohHiOMA8pto/lbN1Eq1+lYnYMHN/JacBm2VW0h80a0GY
INqqhTUEtajAewKWAltAvncaQqpUu+Yu+Qr0X/YRwVV2JFC7w4Kpoa7spxzTjm+Wt5ZRe12zbpP0
HivLrq991J8HWf29mepy595bRirA4tO2s+6+n/AOkVB5D2b1wnalpQJwrnH/NZGxkwBONDlCe90l
q5IAq2dAS4E9+s/5tIgVueUG/HtA64EcMhLenReiygh0vMnLWb25SDtM8O4GE9XlDbkFFbcrzYr3
FKoWKWadSnb+MKhX0TX9yik81v3R3yEDfTJPsP1GKOerqNdwuAn/tVC3WkmcnqFEP1UtKClBRu5k
O5uc7fpknNXCBZ1oG1DwNB3nlilAaWcOzR3TWDemjckXNt3BnQ1cPBkpV42vbpF7HzpYuleVk0c6
Ci/GZRtvZHWxc65P6NN3bD2PC+kJerKzV0qLi9Xj4+mCq9EjtiU8D6da9k+yUhERJ/G1HIz1MbBg
WnXdLUV2YFoypA4QEfcU2926DNxNNDgrpxfbsOFRK6EMFSDAl+zMQNUDJ3bHdWrsU1OThWDe0umC
oJocG7IU9g6ekwznaPcWoqvzSCRrw01QksJrpzuXTHe8dO7bLFHz/wTyYWwOiBoBdWK/hLH2gGYE
I4BL+GTzMxKynS/PE5O8phRATJGffJfjxTZfYXVquivLgkWfye0JOZYYyGqybgPzYunsObRmIG8M
IZJbFB12shsNoiChirFaYFCny+QlCf/I9sGJq0uYpTvpux+5t+kGf11bl8wvH+zwPKiHAqFEDYWi
rE6exeJsbO89tR8VhqOUXSeZBow97jv3yU/MNpxx3GiRrgP+dBW4U7N2FBl8qXgI2fulZjw6tfsS
8NaSzfJYpurdR5dLFurHaMtrHv4V5DSNDVVei3UxtQl4BbyA3Q8f8CYrXjHSrl1GWiZ842DY+bMG
hAa2yw1fbsKZ2c7gwWMEzAnCKZwpQU6JG89rPvxkSRmaTMuqDodNij0/z8FhWGqrM/9Rsf4JGd56
JdEqHHA79iOfydK8mKI+FOIQ9i5GbZopBYXSquzbu7QTk7hLQlpYU797/XKix6KTFmvkJeJgu9E/
BZXDW5bzlNGP93b9EeSPIvDQYYl0FcXZ2dNkUTI6WotypEUL6S2SY2b17KYY5cumWXs1jmg7uBgb
PXTjpKsCQmBgZxs96JnB7OR1IOIsakPNcq9P/i1Vc+YMmNa5H56tYkSToYtNgcZ66tz+YZq9U1tm
/rEcgxLDAYZRvIF8LTEwY7MkVb6N4brQl0Y45yK16qO6bQJdbOOc5dtIlq/LXJ+BhPorym92G3HI
IyW1WsMAHrdhHn+IqCu+Qn7NuVtPj37pnXWhXtTc7GyUOmLska6L9Qx6c3ExvzrZd6P5MGycwSx7
mTuBIKEVrDU4OUyUR1atpAwxUgDq59K018XHUOY0Ya6Z/5jIf+5yIP1z16/Be63tiQywwaoeRq//
FxQlOLDWael7JcGjWfUjzLTj0prWftb/nXAEc0wLooLGBq+JJhNgyDZTapE5x1bDzpEpoypZRVPF
NJTVBaLJ6oI6YlOBjYAFebN9jbBeZkwZWzeLRgDjjT4Yw0UuYxhRQQmUZmRuZDeP3OlQTCcPCu1U
4PkprjkZrDarKq9Gws7djrg43NVV+t344nnJi7+Og+K2V759LTwE2mXhF481FcIhLkmhFYOhz+i6
VWVNoCwr5zvMWCVFM+HOgXq0qBaZwhDJRFK78d8TkhdgsFRMbKIg+pMV116VO6YQBwDe8VzfcTCp
BjQ0Uy3A0wVj1FONppD1xsdSwq1xnPAyZH5LnlB+kK1Xr5tB/G3c4WD14ffU+z0GMmDTSdw/J5HN
iWMv1XJkzUAiNMBhl3TNg4j4dPuo7UmGWazNWIuetBGQcVYlu309B2Thzg8j/CinceGCh8j3Kh2G
RNQVGzFF0AFF8p6K4V2y8bmp8nGdNcVngaPrXSfA4PJWf7On4jGAkSlgjkkX8paKjVi1Kr3HYq23
YtYsRbsRTbVfQU7Luuk8uw2wodlGUV/0Wbj2B3aLYjbJV4dxFOhNaz+kjr28lIv3Zx6GEuJBqV5C
3Ge+hJ80lplkBIwfVTHcf2gXRPt9hLQlgW07tAnUho6Z5KT8g+dOIU5Pl84qYkIwMwvEX57BMoDh
dTGGb4SXjAMgRJJsfdZ+XWxscvOC0dM8ZwHrPaXg2w1oWHRWJ/vO855Us5xScHSh6W4PgiLdOaVX
bkFdDn3/1IbFOeqN2lYSwmq/vNW6PRmrTVZhpbaJTN8j+r+hmuNjuYiaIVlwEEkM5j3nDawCApQ9
ohj3mb5m/qsJ6ohHFii91/Y3gyKgfszAl1jLl8ZLmUFNFTqScHosuUDfeh+Hvpd+SEE+D/TocFcI
KrbBaGdTdhMXULWVYfelGN+sGl/B9/CTJ48zaj0wgmfCnVn8YNZWJog7w/myOMFD7gz/6lL+qfH3
Etu+fIvEehZ1vdVT9D3Fy4MbDO+GJrcp54ZBHf7C8ncGCRyOyFxTDELyNs6YegsDXbpQpQr4IiOH
CpSbiI1HT1ZY2NG11JUJ72pVNftGcGov1kJk7MiL1LUCwBhzU86B8tuZ4veuD3yCaIvt7LYkQIh5
uA+r+K9OyGsbdfHtBMW8gYs1b/oirvdWnmoMXEA3iGkiOnlVceCg48Ybv+Biarr80yXYbVewL+R5
9SGQTrhwCS5nL5+C+pOxpKDsJoJ9Gr4y8xLOzTlt7jNbl2si7tKN8myKKRU/CtGdGyfZZV1059T+
G4He/8bcubY5W1B00CoYAKuWGjdjBLqIGv995E1CCx9cwqCuFVvFOd8CnZBkO+TXIvHIzuwV/NU5
w4BehZ9JbLjeFL9fu0suRUZWFTdp4FSoLRn+0bqJT0Yq0THindkWDoaDfKxiKiRWEfjXxU9ChgqE
cDoB1LtPomZm5OdLfIw1H4TyfZ7VWhY4+UhMmJuI1DG/nn20bRn8Dn8Ux6DNmYyMmXPiRJ4QeU7x
ASGHXrWtqzdI5j49O4QAOTrUp1Z3iHJOH20BcR678juu8nQfdMFb7d2ibUz2XVrixfGm3zTIvh3y
YtdW5hJbZNUUS541bUBIf5dDgkt4Dm8BAdPVkbq9SOPGDNrAVZaAY9+0Tsjdc4fpAFPmPq3Jo1fB
1N2pAH+Hjsbkufcx0mqIPgyGmJ+P5fxtu/ObPQiGpPR8m0nH6nFwdLOdEBIBmyJQabZvx7Caf+eC
fyTcHNJMvvOEJ3cAMnM/mtsvI+kenKbstnEA/8zy1K11NBU9XqWGF4v57PeQZeDbmz5HmZy0LT3j
jV7Jd8a7hU8up7O9WTKk25+9kLLxyDx7im7ICM1lKpzhGWsH+WeCm4xehzYuUhiK5w5NAasCdz80
+jaPjvRUoc42Cxtq36qHC3BISfBn5jV+u7LD1Ez3t43SGWUCbWXJGpzDru1UfScnKyJeT5IQ2Npj
DGHetpN8RV/vOzyibPk2gxlbbDlQTVejU82HFo6ifiznFNVI6QF1p2Wx1qkvh7ssR9korCjlqeZ4
hfCiWqcqd6wu3HArc1meaaVzAqIKP7OhQCgIlYUHW4gxHlPkUooKZsSUoxoLKuPNK2dwkhQFmn9E
s8WhTzZQCmymtPhEk4KokrnvN7pE39i5uyx8ackhwYYOEZi9TnSLS/LiXVQt6TbgWRTeP43XJMP6
0+QQb7V3EYgFNi7AKVe6ZHRghGaZl8E7L3nbVJDeC4ma0UHwEnUlu2wLe9CAOchYe3dI3xj6ElTg
8rIhvsjJhXC3ftnubQzfW8Nbt9YmGUktSbst8/TnPHJ2eV5/VOnwMwciWt0kQkwKSna+7tFAjViG
+JJ0wPW7lh5icHtNZaO/KiiCmMLRyUxMI7ZVbXiVEz3dhRYPeERbuuVkcZ6mMBakfoy379kdQCe6
Tn0fG9tZFZ4M10Ph9HecFM8o63axZ97ivl137cTIwysJykzMvHYadZKO+9w1HXN4tqTMHAaYz2gx
th2FN2wD9VAai0JbaNYvc+HS5KR3c+uQ81FPrBf76kUnlL6F0dOKvQ04FO+5sFHQOAs7cSUbyg6q
/+0SC8pPWFtcoi+D9J8b5sC4RskdyidiUYTeuCKN1mxr3meCYvdlQL2Q4w/siCKzsIJljPVXdoJ+
1VQul3JXPk0BkwntV+ekLwHg2VuW6jef/6rJqifSn49BV73Xljq0hbVmgv02pmV6747dfSCJDm6i
fJ1awJpr99Ee9SYJwDBVsd51IS76MT8gWkIQ79k+CzPMiFUBPWjplktq2a/g1z4bG3sYQ7qfLusA
UZCVcUhKvIvtfJ6l8xbM7HKzsSpphK3P1lU/adC/NGxGeIhva7r8sSZroM3Q6CKSf/blpuRYHKKb
q++uISnNON2alesD79ZazwSvsMRZeQJ0Veg8cAyskrBG/WMk8nn55pZ6x/Po3luZQ2BSqnFZSQBB
UXqXZsM5d72baSB7Ltr+jWmXXmcWpikQ6aeskE+dt3xEgVrHGSeHmhyJB8XfsECIw68msT6UY8o1
5gKUTX1NDSblGpbpky5tG7swUwJwOX2f6fsZuAAKg3UC5p5AjIeyKIjjDPaLDrfRHLSQcAQqWKA7
TdTdNXX+g7bsKqObZmrCZDgreR+49bOzkFI80a6s7b79bQvvD3XnwTGwGzubMYhEoLVQLVrvyTxi
2IieSaVW/PrSfWaGT18Js9K1uq/rDMS7f48wcN3cJDmsEfwqOCVWerR5hUeVHKKSZEQwPkLnIwtI
9Z13BVSagXBQ0qUS+x3SQbMpRXvpQ5JSEguMC9/NN4wB2gGxEjbqjqHCaFa2/cdgN+Qz4SJL/Y/Y
JUWmzfy/JGGEdNAqeI5Uv4lD/EAlQU2ugIcj4/lJtfZXTsNYi+ydLFfvPoRO2pUIKUHCEFmD3jtv
YReza6nhwEKVHbwGEy4rmzVK6GtoV5c+iGgbkoi4wzF/0CK5Mxa7hy46hDK9jot8KZr8e0pw3kuC
J25euhJRZPOBeuGgyIZgErSfy+GayHpAecRCOWt2BZntth2svOk1zAGB2gimp/4107hienIDUeL0
x8UlMs1pon92Vrx4VQ3i02NspdzyNVqK4zyWjxUByAOTX5/+fcTm0Cf9j+saXm9aEQbAR3e6BZoU
vw0IugnH10zc/NbX/MWuM1wQVl7yqCzZqiyPkeu9hkptSS7fiio81X37YvnTrh+K+8ikj5YhmKAK
vPdccQ/T3SAfHyLipLLm9uuzM2RIwe2bTRHS7W5NHhLj05DX/yrH3WhPCu6H6MXp7RcrAQMiil2x
9M8itK+M33ce39VmShCeenOz1y1KUQT6T0ua/Ald/Rj71ZfkyV2BoN2MCKJNKH4j3f06KSD6LP5w
l/AjIKu2hb1sFWCg+qJf5VZI1IJ/IX/3kIbDPQLht97Yf8oxeW1m/+BwKa9gF32jXXkKbqP8bB42
8Wghv0oODYpSZ/APAKXYN95QoSDgSMvxBjQEkidOw77uBhzpty/VCMaH3aHQ2Rs6tS0n+iOsSXSr
8SfdKtYg/7fnFG+lvGs0A7CyekWZvXMgNS2ufVgc3rgc9XppNs0cMoaeLgGCNOr1YPaxAOJXzZJN
ps1WuJiH4ubdDF8Rpxu91rHobuzFF9RQ63DmIrbBV7BuPCikgfSwqLb3ES9qM9LsCogCvfDOTP7X
JIHdmz44ulXKvWARjYqcWTQffKgXO+DPMiMfXUllyd86w4vPa8irQm8rY51HtChNPyz7PPQ2cKQ2
To6gBR0ENxkoag6rYkR+Gblq4yLqWHPlQattk08SRBGYVteKgv8himPkwDLeZaXzRJ4zE91S3o1p
TN2OJdDPqjuauwdas2/WSfEGsQuFY2PoNxQ5ZaF4Sc186IEGRaRPC4XExrIp4H1XruTAAz4toPyL
TVI1h6ZNj6khANoZkAoS6NmjoJ49JhnQ0Jco2wmjjqFhZw0fYrI+Rzh8S7KwGrF3JdlMhsO0sv7W
TIyQrdH+t4egb3F+fNcjilWVHtmHrwMzrEv/D3Y17GssG3BuU/xCVtbH3oPE4Do/YCm5qg3hZpji
qLB6Z7miGPU5wNP7gBAI23Pvu3pGaK3uhZXHDM71oVItAY7MMeLAvUsi4lmXyKALC5/l0D6WWA+D
biFe2zrg0ME42eJd8G26kuY8tfwSXHyU3jv7IOqW+Bhq+dV7+StmFqjd+aNTK/iF+esCktkvOlT4
812cL+e8YcLVvZd9v69jSM1DvAmd7MGKvFuU3aNNxdDfRtOt9eAwMmaBvvHFcIc0YbU4OOO5mIja
znZhxd0t61/K6aO2DyX285lRuRnTTRBSg/VolKDuIYN5CGHCK0VabYxnJFpnvvdZ1USASH2aY2eV
B/mJnJ89ZqU91s9NaYZDASCOin9Fl7QjTW/nDOOhYmE8Vcwcxk6te4ymMdZMm4xic7t4QTWgsHsY
xpt3naJFu/Z9MM57NOB3gfxI4f84jfcmY5vEAvOs3OjU5NW8SYaRxPn4OlNdNwbPvUXg6Ojx4txQ
/5in9mTq/ZG9zWOExghP14en+bkScZJ9f81xkdRRlO8qvzuFiDxFVwB3s+IdWpJNYGwy4fLTzT3j
1cWDRQBcoWF8D3KdxVShUboxabrzbuoRFxoNQZElL/o05wennO7bXG5aVbKyd/+i194iP0I/7L79
lwLGjHcuKS6YVNA9ww/Jsj+ZJK2XGAxEWD/xiNKwdV48PCUzyqDMm9eLLT8nesWNxvWJ2/kMr2E9
IyPApsukqGBDQTA0hADLnlI4J2GGOdm7B4a+rpxOYxXi50hkQVVpq/ge+WyMuLxAuEDI9DNKpvBR
w90idLs/ZS54lHG+DP/J3pkst41s6/pd7nijItEmMCUAUqQ6SrIl2xOEZNno+x5Pfz64ap8tUb5m
7PmJqGbgKqUAJBJr/etvlPR7HxAOPscmI8Ok+uIkwYud4Myk9M126tigUGy63TDPT0FT/iwL/TYJ
86sh1q+iqoPeGSR0LXyRb2JDif2oYXTWDMU+ToJqA36Mm9jPrAdcGFTtKsKIAVUW0q4++oIhjuFi
D+8tkVwxtvBSRXKdZN909Ypt5ykrQydjIprghGbjMrFB9vEwGDEew6u5cO2Wjv1odBiLJfNG4oC6
HkfflkJ4IhFuIWBPlhJoYZy2ljMlSJ8s89lWiYIdl4DzNuHWNpBJoapOCKl21gjhxACjTxz9YVCM
+bKutC/1aIHllc9TVob4pn6vpAJfwuDQvWkTkvgU+WjZ9lWfGwDT1aPdYG4Gkq8TDjFWXmItTFNU
xh26R6p5SKYSxiD6yiYjWoNgPTdQAfQ1tb6u2Kqw6IXfmR3dy/2iY22s4qv6tWqQilNkAwOhXlm7
8xd4HkLv4R6ntXHrEEdTTHV876igG1XMEszhZwySjqkjItwu1xyV1LmRI67i4ZLdFSn82Xq4Xxjb
0Y0Qw1ZL6lZsl0bNi5jfe41UQ3+MzBVsEBfk2LrWGD9XZJJx5lm8Exsmzc+Vulc1LSFtKuu4vnQ3
58HzNGilV0IE0AsgEDmKQ9jidowVJf4PdPQpMwAEWi3+BRyQn+uwc6uGiQxjwZJuHsgR6VC4mSYm
6nN+lWAR4DIH8tsuM7F+J9CbEi7CA7XELSfiHW9q5SLCzq9tAyTJsdeGMTGccfy9iOS9MVXJ9Tgg
8M0ZiJJMgoFbAGsLmyVPRPWlVllHBCf32FYuPvLDK8vBlaMoUufCDjF6iY29FeIJaiiHIINx3XXL
jZEFR8DVm2VUk6uWVwVDDEwzA+zc4mjaUUU9xgv1QBZC0bIym6TM1EazCVNhLSeW7ZKFyw4ONkGp
wCFVUk8/R2h9TkTsEs2BfVsECAUAt26R1Rgb4SAH07PLvItiDnjQljKvsewzTNTPUXON+Az0tzaw
SRrFN6TRF6ZNNjeEDF8zMbXNuoXvnuMbRt34yCsORfpamf0PZh2A71R51hIfqgQ/+Ckc2sfJ7vet
pOsEAFS7hvEWICg3PiFDB69ZRu2bflLsTVSmRNyNeeiRPVxb+TMqXZ5vwAguvRBiwtQCWcvG6sSl
2vJOCBNoYiadyky8pesX10j7VwqGgspW5a3KOrwSipfGlgd9KI/qmOOW5OTxU+ZY1pM6rNMoId0e
QctlMVKDGyBORRRh+Eh5qGQA33AZsfZrNHs3jVJ1cziEl6FYCmqS0m/t+6iq6d9WURrMVbggcW57
Iab2r+MMFtI1mLJpRqQfAthRF5gPfAY2GjcyjakiR89GMhQXJndnpg220mc9aG8X/D7hla3skPbJ
iSICkLXK6/vuelKN5AaMZz/m5i7QIhBIhlXWaO27sUQbAmtSq1Z36uwy0qzuQg23nR5hMgMALpJp
JzqIF7qSHGcVQEObYuwgpq91TyxsX9U3DUD5ZupQZsBedo26v01VszpmsH7LGohdc+RtEvDhsUTi
G5gzY9zDqW3LrdExy23yG0UtGz+OOAIMTusWwVOIHe0x7YftOOJUqEzcbakSE4FDjV0MO1VXUTZC
J02lzux5IDOGaaVmEBBqJAGz9BiL4l7/ZPbTZyZvODK2HfBvl30axwluSEGZjxNQpTh7mLXsDBKX
sxhHI7M0P40WcoF21KTXN8NxqYznHhpvgB8u5EKwVmu1oisWoEIDv0JbXnUy+dlhq9a1+KfP81rt
j3uUwkwOCu1gNOnrmFhfYXdc6yQglyPTQDy0wKlbEHgmNorSbcHyvFb7MQfYb6w4GMbrDAKNpb/R
euWOj6DbDXx5kgwm9lB/hmm463QyLgcj+DrgFkF3xnuoP5S4LSS4MaWV6pmBwpxwFXjOYUuDkxW+
YspLUKEIQmd10YZHJQ3vnJIkauJ6xKNuEWqJQZshjNRlTkKtT0gpoa5ZyVGk8kYJu2QewVOoBu7F
QLInhpty03bXZtGXlAeGZxftfa2uztacyMybwuFFDVNzM3YToWwsTmp1/ilAG7DRm+V5rPrrXLlz
xIpcW2syi0BoFflJhkoBwdjYifupmLeGSI72MF6UVXOfGsGTCuxSxcWFkZp7eL7Xhk5LphYllvy9
C+nda0nqnIR2E5RfNdKUOV8PDr5h9joPZc0q01yh1NdBASaaVT9qST7n/CiDB5nxA7L9LAxyIS7H
aEYLB2e5XNneOOgadxVImpYdWxPc5+fSvUoyYqaxunWyg4MflE4kjEb0rSL4ACak91nL10DDsmL8
ni05FSiJtwatowUHOZ124dhj3Em+HcSwFih3otZzZiyhJi/P8TAmClDRk7u85c2wktuZOGyjhqDT
eBUtlAhtAhYComW1+Xu/kFKjQMXI9Ov1iE7Vm8ii1mGAHNJkDgpJFwX2IDnGeklGmgrwo9EaNyLY
EcLjYUjsZukPI062NdtHX2Ci6HdQiu9s+yLjecz9slvHCbDeP1d8l+PK3hZMfwNspg22dpZEbil7
RpgXCV52UQCLF5ixDiXkknsmNJcwkaVGfs++al6VYpo3CKm35YJi8ynugv1KCKc48IuaB1UFF7E2
HoTNbkPCyoagRIjwF1Tvoejzfj8adUzuiO5b9LXrvs2Gr/TmCcx4TaeBUiWf8HggKqGJWucxx8AA
xe2AvrqTq9RaXVXXS4sHrJ3X2nclHcajxPNvo9SKctGpeclGisJXNZoU6o1XZTTv+RhY0RUvd71R
SN28V2iCDqFmY6NU4cZbiRmv/ETPcLtahBug9IU9E9o/QVVbT+mwPy5ng1ipuNF8hmAPZFsCadvx
E11l82NxltTZvLGp+McL4m2szXuTmtWQwmaaZGFO4QjNtq31z98YP5QxVsVQA0s3r+pvasmkztwi
WzpjhgN/kxHhGqmzckptHRUHrguwOA2bc0/K9c/frKK3eraMZLO7mcm1LwDBzd/X8X/OI/8PKdqb
R/rBeeT43DyH/fP8npHL//JvRq7xl2au/FlDEygw+fs/3iPaX5bBw2fUwZ84joYryD+MXEV1/qJw
0BH/GhqjTqERivEPJVfR5F8Yhug2PxRhscMW+m9Iue93oGWYRPvY9F6GyS+HqfppWExagl9Z4C46
vmJAgxAEdDRIVRBK782NObvXP6yknZic4LHSd9qK8IhIPUarJEVRzfu6Cf5mh78zwXn7ThnWSXaC
JGUT2xbNFpqKUtgwT6yfgrytFaclUAVXF3mcWkK78XFGHYjyl/O5Ch9gn+E20kcJaqs5LR9qfLiW
Q7loUvMA5ZhS1nMN9phlemc9TFkQXTQpqEoKR+VzrAR1g8/RME68UfoUgSpmZecpcdLkXjq2QemG
VWVuwcHhFUVdTB7h0KFjQCR4o86IYzijSrhnDsX6ThkWPOSTuHTig1U6JAFECXnvfmjWtDLhiGU7
551MVMxYqzHxcPYYMRawzJ8UwAOef41gzm4vphLtzRDy6z5YOgafjLwTP27zsj4qNuKfjdPiQ74d
ZFGoPhPJCoaug20qAZcZIR5JO2D9a1Xkhw19WyYHS45kBOQrr+oibuXSMoCn+IUQIhRUB41i6Zez
CiiAF0s5GIcR5TdkqVKnOKvJACJ3RLFhgeRd3fpqU0c5g7U2YtKg9ZNbzsv0TUk5/64JT41hs1RK
zulutu0XRhGyuzO6qs78KJC3tVVq07Ns6GD8CmYlQd5dWPldMWPfOBZDJzzccjqUw5a0kHZkhSio
JJUyh92aK3gN2pM15XeD0MBsKXtr8WqPQ8FdRMPh68PQBzsSVQmNDPA2pPbBKKS8nrIu3cctCWmY
ODcPUTdnA0RxXiKqpEy8toPDKGsWY8iUBuoP3G4bSeA17xzZLqim0PgPWRw+LwSkga4hV5fbgp3I
VkEDNx5kCzNkGsf01c60a+Z6B1uhDBwZtO6I7QyJgXYqY/SQfSlUyJPjzDu7xmIKqzDaSDMslys+
odAfTb5N0mfeNz9Bici/ZbORjwdTSgWr9FpOHeIbDa8TJy3SkSawNcmC1drpu9IyjmwVE8l+lRDe
OOJmy9xeRt3PvGrnh6UPv4fmUiSfCT2fsDVBG966MteWaI9zQIqfCGEfd4m+zMWnpLV1ezsMQejG
SxAzOuxAlO6I+IvN1hWSz6k36VE8+nnRi4cqqGI0uJne9tuq0qW4hIZBEh+ac6aQ0h4PwaSXV1Zj
E6KxyACzkTImlW6jGEUHFx1rnxuqHdKK0hBDjl0UyglpGBL2K1jm2Crkapvg3cEQX/gKVwH4bYdT
w8AWpwqfD29LOYtBiXUw7VQlqmvw1sEXzBZMWPZRHJD5ERl5UO8KyjR3tJC77lqZZZ/UoqhuGevr
EuQ8YX5j6siBN5Oe2zBN9aiQ0EDhfG/0QXLQBZUDiBzEYuXBJoyYkMARMLu0dmRDdAjjmcFh1kQA
MBoE8NAJ00+4qzr4A0McIoarmQd5aLpJhxyniinYO0WFF7NZxRphRD26x52CLVh9EzHX3oy5A6+d
2hC7p2bQQXfySJ0DT9jzSEpQhhMvZN0cxVBp9DFirHSorhZrtUjQkgqgrCvWGYuW4aI7I/PxOuhH
tC1x1zhXoolNZWvR8oNFNBhQeYFA7+CaVl0RMmnhG+SPDb+2p4D5A3nrTTwe87QgitLgNjJEg62U
84TH3YDWDpKemGDeRKIq50uY6f19Y0KjJ448sgdPseKbISuIoJo6oWLSboTKCKVIjlhFkYEMcaQJ
d5lok3m+ErmmG/bPop11u/Rt01DMo4y0ee7RYNSxOno1ymTyvvNOCFoSUWrFDAd0sjC+GwML36IM
o08oKqNz29ba2Byt1FafRFnLcdMjNkHino3DJ4ii3VE1E8K20ljiNqXUwH4DGdpPQuc8Zq40YjpE
qLLT7lQuB0vTAc3DrKDQkibnEmEbhJlokEg/qWGbEbEmmgKf4EB+1RikQzCNsk/FQnGLK6EG+Th9
GZK0+9mGIwkEaaFkwES9AmjaC4uYh0HqY4qzpgPWFQXY5AxhqKt3LaDoa1BKFVvyLA+76tbQCvMl
nkJ72ugqDg4AbPWY5c+xlE1xaBuTWFRt6Cccwh0L5XIddVN2MdqGRaSwrqavpUVmxJcoaCbrEQsh
VbAPgoIfCz+ojOsLSydonISthsyMUo1jfAyjwKI/HUG3zQRGThmW2CXkmF/4VZ9LGDbTCPNU5CQ+
J07SFODmmDY9BlVF2ohMRiHvFzrsIbdvGUX6QkX2fm8atRPBZxBrqG9vEutrtdAD4zzg3O2ynFni
GGpLAi1S0BlsgG/jBbanUXFoRVOGcb3J+fjJ1vNe8aMCn/prR7GxgRWhdpjapXRbwLBiUy1adFFr
UjkYkcmAIi8jdyFYmkg0Pl+9Fyqigf/StcBps95jAOqkoXzMUcK8pLoGNGMkjEH0GMdGjAHCpF4p
xUnv1SJ6CeFBT9qm6ZwW/yJdg+8rq3hA4hCUzMvbFlipU1NcnvqwMWBOpHSKZKsE1ZZvVTBscxBP
VEs9TGFXEl6KaLQVHf150eJ4ok3chsSpasft0YUTyiDQv2/CNIa1jr3V4PW4vzMwVtMscJd+wEYW
gzUzuaE7IhQWXhhzJ8as+6JyCt+c4pugysLbyRygLTHEWxAy5Po9r5V2UDiOog3lLGrCFhuK/gLk
v8d+dlna51QY9M9DNUVuU056ss4GCTHesGELLC+VEW5WU9icUbBu6Lw2CzG/1T5bHKYFhKswk7I7
kwlQCV2guK5rWOSPeIdUyvUUMvUi5odzF2gpBIWAiKmqN/9aivV/gXjlD+h2IUzGiZCr1l4O9hcH
BSkTBr6R4MgRZFpPolHQ9/9K8zRpLb2J/E5pC0jS8VIX7qwVlC0JvMvHMNCLevuvLFCqIu3zxB8Z
JyNIhhsP2SmNfiwImD4D8afdPm4cLfvb5/H/W+Ge1Oy20BHsqXJt6hwp7FWv97afM4bUUhUjSf1U
IiGoemEexyXFQ2dqyzMN6kkpvS5FlKShmVhkcHTaJ0X7kIRMYJI4xTO6yW4pTrFET5prxdaNbRoh
PDAjvIX/3CisLcd/2lXr7zV1GhLVABWkMXp/eY5j1m2ZOomfTlqbue20Oq9pkXpZ8TTRXIXp068F
/697pXvlgf5vzu7H7vVH07/vXPnP/+lcLfsvoiQd22QMRAtFM/q/nauNa6ZmIyuUuFzwL51d8e/O
VfwlDAuZqeNIHqEm4Nfx/P7du6r2X2wkVbVxGRS2Qef73/Su6roT3uwUFtClCZ6s8tvBblwv9u2L
YMNcyLWIlJO6qT6PMoAsUeuYWky3EP4m84HdfWNR/MZV8wmJgYt26/Dmfv2mqVXXdMp3vwJXoa/S
WNNUuV5tVby+wVbijlIe27/BN3aN6adEeaWk6cjcRzXmdteFa92cWXHVyL5f0QSh5bo5MC1EFSca
WpspOD6frEi4hj/s68+Y+W7EVvO0p2R3Zq3Tq7Ns7q7kBNCEBY60YiFvr64mHi4MM4wVjF3/aG5F
70UeXxJv8SX4vkd4hf/nFfX3CmELOwqdp6JZtmQXWXyB36849lqQVQJje7HDqNuHeQPlb7Ns6I1d
9F2uvCx3hke8+qW+m6/yfYRflTtezjvjpvHSGyh2l8mZ80h9j5/98zupEP5M0+Dc1de79OYZY8jV
m4nNHR8P6+9UePpL6YojJn17MnCPzdm78At1efuMf92F/6x4+oyrpBvhGDejb24gN90MeyKY90yB
drC87kwXVwW3vyjP3HsVs9t3O+vvVS1cs9nLvKUnB68WtQvfnPU63eaKEatguHxNJNEWkxB33qI/
67aJjx+Ua1zHt+fwIfV0Y6/LE50JYKPzT2rB97e5NykOYo1Hz2DBnz61190FSe5u+jU6GPd/3mbm
L8zz5A7rQuJ4waeNKzXWe/HmmeImGApzzgcABkvXdwxiBu0+wvaJ9tasVEf3gNoNbTvONPWfsTgK
s/u5wufCqzv8Sm9oDqz0O2G6Kc0uZrTySwmRNT+kGKWgT7GJxNBu6jjTsTXpsGggVFFzTIfCdITw
3EHWpaYwVL3eOm0GVE+q3MBIxpxRR/h2Y47WK94PJEwgDwrGeyMc9eS11+yo8ZJEUmZpjQNGVI9M
IILSWVzUPNNWKXDnddFULPONmi5lqlyCtnf2FfadibgyTKe3XGLT4FzZNvw4d8ynlNq4GxeRbTGF
GOQXehSLttjs/KkxLG6KEYfmy9iK2H50mrKsr2MtWG6sFKmUiwuEBYEpTMMRTx+k37OfRHkQXLdT
sxq3aIy/scpwhonCH82g+TUvqmj+mZtlbn8hnzzfxmlNKofiRAjmXTOoXh2nXaKXFBmhi067gLCO
Y0vFsDYQ4YvCEqlfxLEjjqNeUcYzeaJ1LZlSYY113Ttq2fd+btpL8GSbSbR4slkKBi5tbqwqGIWp
96adlNDGKbd2fhSAVN11GIWJel1aEh3/IwRQxG0N7m+7huQT+4ZaawweLDOayLPL6oIjHumy+VWr
JKWeZ+p5+NRmTjgh2zE7Z4fuUREPpiKM+TPapwX9f9pYbQjhm1xeqLxaKo6mWi8FuZaB2j5MVVZM
rhykDeWqjPo4xy08AFX0jT5qd70toK+5iaUCaWwwzUs/63VIjg1jHChLNQ0W8lH0ZmaLBkcU2dYW
00D5PsumLA5ZsoTNbdlGxk87swPGIwnWNsc64hODlBgBBJlfGqZXk5K28LWS1rRonoJkJAWy1836
Dh1S2FwuaWW0u3lRB/wWofNM+6nBP+KHoi9JdQ/YbTLcqoA3kWhbsJfLaA1b6Asnvpux2om90lEK
TfesmXQ++FOwUUygyUsdEpbuL0Gj0Tt1bZU9xSJ2lg72d/YsMl6nxsEMZd837djf0f4X4X2mhtNL
jAlUfgF1Ccyj1xZCJgOsl68qQSCqFtY5VDozxfaqiENlesrTucFx2KlVuSHPLEqICyHGzhuLqWtt
z4xN56AS6NS2kIojok1Cvd85etiNPxN0uTrugch7Fr11LETz6Zy7UrZO4RkdycmxNZJ5LJOeh1LY
7dhtg1hNd0Y9paY/VR0cq6zicL1YhigCY4YloInipSrwtHatCDwqpgV1k4Y0nn41z+lJvdwOScQd
kYFyWShYJITW0N5CNADdBS4hQSe8qXJTv1Ry6OfYEYq9muImGJMtAm0+UQtGnB19Xo+ZhsdUUgld
pGtjo0GbFEq7pW9leqg7sLS7CtxJqlN96RAzo9LgQqf06C2y5zRtkoNTQmFUIWojegjjqL6QczXL
x7A2h/k2Yyp/bECTZ6/mHucPJphseGkbE9lsdSQjZPygTMlFtnTx8F1mivHcqPSXCGJUNYknOP7Y
GSLu73qkJ3XTKTe5AZ+k6acZfT+xjAYbUhOxOJYa5dghMs2QPjsa511WA3qjL4hauMKcxMkDcfAo
MnSMj5tLs29WE4QaAqvA+lmZg102pTFJveyc1CRUt3XwfgIcUV86J8YsMzKsgl8sVSfDuAXWpP8d
hmqFggwngWjey2C4tJGj1FcZ/D3PtqvqthFdrj4lGKNF29XyYoDPyaA+4Vk0413YddFIozzPiP6b
qjyUjfYJvQftLYIa2HphEme7MjbLdA/oPVR35HHO3WWPLHA4AF3h5qHFjg2IExvxnO4z3Jr6+ymA
ZxZPqgJBviOLoOEYhLyqx9+z9X5hEJ1Sf8KyPipYxO4ttFE6450qvi548W1A/fArtpiqfpyRz6Ip
C5CoO01m4+42VGVyIzgC0UrOaSNv0sHqm2+LXsHWSfTcCvwyHlEE2VNl3eHiNB2HUuY10rGo/rR+
CAjTMByFMW8eKsFwiy5a22BvNU+HeNaG8djHdogrR70s49dltslQx08mt9wwykfyHMBerDujmid3
KKxI/NRVMuMuRGU6kZ+3mHSv93bhgrKS6B2UI7iJ43acGT7WHrE/dGVe3uvMjk303wusJ2EY3TbX
MB2EbqWXAS7jap50T2oX6O2TRqjh56QLpy/2ZIY/Jjsdh6s5HXExXkW/cKbbRLR77Boa6wsz5bjm
e2fH2BFjxqNVxGrwrhy7uNWbayddBY5TiFOEUBj0NNhfqEXl4pecLkgP+uIxqLGSt8tGDV4dI54w
FAyz8UWNMe0lpLgO5+oKB1I429E85Yp530HwwGSViZJACBoNsic3qNWR59fYZzsBOlqzD45hH0av
wai1bk2oYnQHPjA0P3JqDjeazKXBID/uxmGP/2Gi7ppIqZ09lW2g73oFej2M/hGCFCLuoX7uerGM
2KrNqJk2aTsY4rsdmjOKAMC17ElXNHEZI49tdlXQtM4VMp1UbBM1I+srEroivspWfxV9ZVhgX2sm
WFkvTXJlgOrfLkAzfKvGwjbgUssO0as+RMFeazKcprFsXJoAopEykTBURisBp8aJhohHSgFV/aFJ
Wdo3nQpTP+O3JeOqmG38SEAmdbg0Slf8sMu5QCYh+1YYSPjK/ls84xuO5k7NOena+LEIB3DffMDD
HdVP1b045ZAYF40D+JzFwwRJQss6pLCRZYSQzGJA6jxGrtNkPbBki17ttUoDU95Zk6YqbqbZfXrI
TAt2qEIoaqp/rw2TemnAeLk+FgShV9dKkyoDASpNMzNRi0eqPuLVOPVJe+wYsjEtWcWWDNmAa/cF
j1j93rSyGIlUDeFkYThiI5wyg6gixBWQV0ZeqwLePCCD76wHrUPw9y3oEHYiPXKkduOkvfK5pt/C
gHme4H4ID5flEbPoSZn1wrhK2h5usRcn68FFrYZBCHZzRgrh2UUrrA3rUSI7ENZUqfEwkXgwLDY2
JEHD3UYUGkwwaaPe4UPbBOQkQMHM8FWdVBQJAdPQvaV2NrEMHZeDoKeKOyvdVFaFewkuFRl9+ZBR
gyyaM3Y7hJSF+NmofGvKzdJPkQWumRk6jR5WfEW6bIraqjoV3824gHfDT3D4EX1eRKvfIpaCJJRO
bZVQqcCjx5S66oIB3ZLidBSYyZCN2EhEM4KmeDMyE112eRPrxpdwHmuLWDUzTW0P/5favEQVEsqn
bHR4UzYBXF273gyDbqdrFvxiIaqJDGPGV3cpGdNH6BglNRAF8WihxJojn7tBRRw62WQx28MVb6sa
5CVc9glGe2R/pajQaCSEfSVqNSFxW1pWfggAUFblZ4o9MdWeYlcqP1pRUSUWonLCn4wqkvLTOKxq
zZpgcgo6UfXKp7KfUPAHTW5D9ZpyKbqdo9QWjleRtMhd4DRfbPIftX6Gz6skpRzynWqU8DR1te4b
bT8UaaLGvjAQ6T+TnhvKyovUsp3lNotG8jFwEddmON15m1lIflNONrKgyAqc1I1p4eSCMYYzLEnp
cxGNqp3rxT/2qPAVgDxNcEETH7OTXnyOkF4JZ0aSTbdf35N/6qUHxS13iktt5kYXfLU8tv614yln
aDTq2oC+7xnXtU3b4S/HNKwTrCciyjmRKg3qirz092jxKAEXnEM22WZxF58MWuKXaTQ2f+5WT69Z
0qICqmmmBiJHF3mC+NR1J8CX+8GvrD2Uzw4/sGa1FUEdb4yExqgcOvWZNT9ga+8X1X7djDcNsq0N
RjebQD+tT1rtNvUz7rTL8HXX7RBxKJ/+fI2n69mQocC0cKdTbY3n65wAPyi0pzFMWG8E51m8dtN+
Rr3qMkj156dzWMMJovNhsRNYOw6XdswNnuSSfauxFMIV78z9+wX8vdksH5Y4ARgSBG6dZf1CM6g4
hGs9YibtIQfeJk/mLr4y7yd38onC/Ka9EEZ99+fb+dsLxHltxWgdaYmTu6mkOAI0BnczFtdmdtug
+/jzAr9/XgA1qrQkFoHiBK0pBi1bNe6gNXezWwFQMSSo0C7urG26NcmYP7fg6Vjg1wZ5s+AJU6lC
ASL7iAWTPQMzsfiRmx4iDyWeQdgm7gOgkrmXTFhke865x6muN+zD43yz+skNpRKpGQaxOtk6/vRA
w8E34PJ7fmVfdb627dz0VjmSYrmcW/nk0Pl7H71Z+GSrinjE8g5yLbM3rFzXnLZKAt7Y3pnneQK8
fljnZL/Sr1UMsdfn6RIWuNUvMKjaofXengWVf3tFHGkWWVcWlpAnt7LVy4GqFlNoY9ddCZ/vBp83
asQLeE5+2FxP1iZBp7VRev/MNf52ZUfaOCBodGunsGqOV1InIjisIIy2a27bHZBboHvNT8bPiKld
xYO7FLni3Al+CiH/fXffrKy9hxujhY//FPAU0RmNOCK7qR/d0oFQVjIs8FYwXTmeO+XOrnrysURs
M1eTwp02N4O3ePuX5Yn4941+KL1DAWJ+5vb+7tCxGPswLDAFYsOTByuaMMimmtsrdrXfIQLZt7t0
p95seq941t1uJ/dnVvzdmQBsLDWbEYzxYRaS8ptwAHJbjR0OGuRyq5vEq17WZekrqLK91VbaU9BC
nylEftEVTw8EyWeR4SjcBwZd75+oYeJ+N5gsPWzrxRU+D9RrLnNnY23uMTFQPYwqHshScIWzIRoH
ZHAX3Cdu6+Na486uM7rnHvdvdjeUR0mSnQOZ88PuxhGdTA+LNzjonx37bmhfivT439/wd2uc7ONK
K7reYTrhz5FbfDL8xLPR6bxYe+hTDMrd0G1vi51Q/bNDmN8cwO9WPtnLWdFbcpGszCgKsaXtGi7/
+uq4Ve7jRtRfkeR8O+wUb/lqnfvY/WZjv1t7/fM3tRB+J5DF8APxC3Iol2mBHT6fOX8/LEHtoxpM
Wikw6cpO5xEtpDdoZyzRjJDfu8w9u2N/u4K1EmJhDnxkxVaAZ61VcxhUChwRLiQvz72O67fo3Tux
XsSbJU6+VaqBg9xQsUSyR3uYe5qbXgw0CZf1zvYqOoJd9Wz+bA7NZyxVwqcze/PjBWoWw2pYvxKm
+4fDgC+lbDArXE87hA0rFeiipi2QcGl2A5XW+JDdtRd/XvTDO0dNjqkxA3JpQd//Nc58szOmCiIV
ADG7UnwN0iO5TIQcPP95jdO+g4+5xnfSAvBCZ87g/fRc1cpFH8Zl3frjI/J8ulD1Ek3aviY4zm02
5BYV35Btn3ucH165k3VPHqcCTTIQqRh9Wz5M8jZEEj6jqBm+QmPuFxLdnuYs3Q4trhFHa3qYjG9w
tfd4ZuV5cebTrZ0MB/++B2ib+IYajgoB9+QVDEFK6fx4Pzzj4HwR1+OP5JVqWvHwILhftUMbV/NW
eZLbpZ7zY7xo/8tR/z+/gtT5pDgMxrWTE7+J5CjNgMdgXydH1RuvoUQywuM7E2yMS/wWkv+65KUV
ciCx2waNP7qNdfe92V3w3cK+XR8ADScxUx48qX6zMgyIWlwuBt/Z1duKjhO58pkt9+FdWlde95ul
OTBVfz2ONytPosmjJebrttxGR8JItjFN9oAilvtsugyBvfrMm/SxWDlZ8uTTMndVwCzOwhJ/2tSK
3+37u9gPvPDKWk27NsLLwe/ds9Xo+mPfnVkny55sLFpRTQ/beX2qAVmPG77j2+LC5sViTtvszq33
4cA4WW698W9ubJGnht7hb+aHRLNGOOmWtyFivj8/vo9PD8AADgUu70TUQll4v0itKfD4cJH2l2Hc
lMZrbP/374IOIAElDFUtSQmn3Z/S9fmkTci111m94Vbb+QcxTXTrhKnbm9A72/395pJstDi8fFwT
Y9CTVyEiibXBBmym/wIrPhZexka8xzvZExi1bAp8cjfBmRrv47Mi35dWAcjFpsY7vY0Y5tD29eWM
5dYR9Jzx2z6ixvnzszrlevCj369ycsoCh5uJSvgChaTT7OOLdpe73abEVMnBe4VyUnWRI+OkDZX6
zD45ZS+tazt8UjhbUMvwBTtBlmxmoWR6hii/PeqC2MsPhIbvuEbdVa9TDx+p+zNX+/GeojNCHW9r
Os57nOQnW5NJAR5H2cJzrP+HtO9qchtGuv1FrGIOr8ySRpOT/cKasT3MOfPX3wN5v7UEsgR778OG
qqlyCyDQ3eg+fc4rKsbdLkcS2bylljSjflfeY5gW5Uzvutn16bm0St06Q05ytFRgVVveMuV7BpT+
dQPrUHlpgDqeYxRrqRrCAEp4YM8Ib3gBCl2gttDjlyyunevW1sUXXADUYHncQR1pI/34mHMegqUR
zIESFNKivgCF9gIjza7sYhIAgy2MQ7p6Z13aE6jKZyFxgCn01eLUyoMAoPLt09gcGGsi5/zSEZM1
4VmuIaUyNLosAP3MHmpBsEGeSNB27kQzbE1oKKAl6EA3JsMgrqX+4LCvP4t95TEDkMj4AdRFnNRS
qQMQRzvyA6QXzf4Y3QEVgBrIdJx9lm/ZSOqwXAX6SwbejqjrUhehWsoZCokSrIFEHjndXnYyO/UW
iCYpZmXiufxQPYz+9I2xzZuf8swudRWiLkWzB7zsDsQVJtA3mfoDpqCt8ldTgpCA1O+g71iYmHNm
H6ONGK8BIwkSMQkHimBIL29/1KGt1SgR7ww/FhcsJk+1YiORvdGhZGeKZslBV8tkHd4tq4Au8iLg
rLgvKE5cWsWTuedLoePxLJHeR7DFuL3XgRvXCncIwrOt++lTzzjOa4+jaZCdxHyvAskVPEcubeYV
1opWGta4PIF8MMPIyvUPyTJATvNZIlEXeO+rMUQHF3Q1jfl7N/IMCzQeENEBQUEyUMkxeGAfFeqI
RloAvAQxAUkHbBvUBwNQj9ggL3gLHcMihC2Q4Aa3m7OQh/9TgC7pPzuey59AndYJfEKKAnlAZ0S/
JSLT7M+h+j2ome2O1XYa6CZhNIHcRhFoYiplSirdmBuMT8L7jK9IA+fbxAZ9nZ3choMFgpbP2dcZ
azt5zQuPR9mkHI6gxACmhVgceNr2vafvQPlj9jvRZ4W/dZynLFFPl1SuA6kPQJ01/Rhfq5+gXzvB
eKGAC8lbK7RZn41lUKYCRtKUOpT2ON7RnrJnHbzVsAjhFKiKIV9DaddmXvJV+LhcokxdOGNBDz6C
Xo4jAjg83YDrOrU45FFehaoycS7QCxMcdPZTh53Vr5M4yjp1GxNOhaoFEHgOhNyqnfyaP8roThiP
/G520eN5QMlFNCsrernuBMh3u3KCZOqGYjZQyEF9JyB3DH04NX9EBsBe3ubeKug/wnmiak9n+3nY
Qs40wuoSGQTzQWGL3I9a/ciT70mT2vP4en1Va8eDDiuG5XEXFZ2HOeoyRgnK9GFp8LgYxo/F7r3g
vttFVmZDKPyDJMTBofsQbW4HOfE3hm0SDC631ECoQA6CVrsBuW7qqoC3vQJKh5zcxgkQGgG7tPVd
9ARnUKAod+p/ch3z/JKpiLVdCYhfFG6Bfqf3OJQ4ZcLYIzydhepV4OH41ugvx8D5g8UdFUccoNyF
UrIN3u7IS1DQ6iwgDu3r699c/tnPIOnDWVgBvZ46DRlEhvvoOKCMM6ChpbTfrxtZ56/on+Px+N/F
Uh8Y6VAiptBld7IbwcUg7IHfgXMeCwKU2Fb+fUmqKIrAYSmoofE0fD9RhElRZpwmTBkesz7+Xsv9
PgHbCWNR5LJRJ+fCDhWrMAOZtHyFreP8xdX3ir/4zad6Awp4a3iBfgkrfqxDlqGi94BRK4zgyKtR
iU4GVSKEFSE7XAQeEFdfvVB8XF/TuottIDflZRS9ZHAprLocPZhrZ6iE8giLKKgS4MwCTyP41efY
m+muHsyUCHNa4L9D88ywoz2CCav8Lqz9z8WvoJ8ffZ4Big504KmPNX7oYHjz2keON0sLBEa34EUs
zeyxW8zpJQYVgnN9E9apOtkE4KIEYE7wduWp0BIEHS/Firw40hPaODt+jyaP1XqGox3rCPGMlMNK
n2F06zQpeJIbGIPBYACdkDRgLBSnAR180rvDc0iyJx+Fv7vFqsz+DnpsrFWuGsCnVf4xSDm+qOqK
UUaZA7UACN268UPsSfvCqbyWkRqvXiCXhla5gdJqE6DQi6MYk5Ms+lFZoBgK1Cjwg4yrv/3pdKgO
omaLMTE6K5CUXpAHAbY6W3CTH5BvRwyp7WUP+jYSkT2FY97L7UsDUiwAkfGcXb3O5QhqMqOk4Ynl
5rczhikO5QMgw3aKeSXehdjUeJP4pNk8fEPlymMmXxuhREXK/n/26euiyXIG9kQsGuHzvXAnvzM7
J73HlDG8K8sLbQRr3I4za9TtwICxpGedfnq3Q0VM85cbgAds2a5Fc9iDqB3NuXcB0IzgMXKYd3PL
CZJpOF4DCgUToySencWrsQUCcwAeEWFzsOvH/ggNO0u9Qw0Sfd8QUBRmLr21uyqKL2gCqIS0iVpv
3mjZMNcni8WufOy99KgdQcRrNt/Zae0pONFBBfAdHVgJxMtVX3DScgx2Q/UDfY8B/TSoC3pwxl6O
uSzB1j3hSfUUV3ChVYK6Nf8UPOFFG7ggmrQbb/AiX/ZHX3cAh2U8XjbyBCz/v79LoRJ8THkAKhfL
vJPXn4vhF5iA78bddR/IskHt9MwXijZxIO8IjadG/ogW8LYNz9dtbLxUyHf8sxAqc+chyVTmDTQ8
ipv0MUeF0K09+afgQQ+ng/Mj027XLZLc5soXpV/VMQC+egSGUGdK9dY88Qe1U3/DQSKnMdJn6Juy
PPvmPgJBiJoLmocY6b28I7mshHHy+44g2/IEd7hb/NxagEATLO4LaaSbstLoLSeP6/hfm1QeKSfN
VIcjVlncgLE19fPHFmU8w1KfFsDe2nvRVSx4X8aJEciRWG0umtAYAlFwY+jNnTuMitQizJKoWd8K
Pog18SSSD+xi1pbnIZ1ZjP/KAsZjqXjZz8Es4megJmoM7xX0tEWZFZPFrbNyZuOkp3vm3XpO4MSx
xXIad3kn4qrvFUBDeBigfFV74Cu03di6AaEqKjDFI7RMbTwSoJOGrmCNmdjrB3fjGAHwIioEP4Co
RrdDIEKUSGkEBlxIKTpL/KbNGhqCzGSPZYYkg2drFpI2n/oCZlAGRX8b3NpmezRua9CCetBbBYGK
/pbi3SMU7vX1nRZAHR6C6IEQMljARdCiXVqW1CyYOgw6ItmVPcAXaijWoG6BKTKPAHynBSPdxfcB
bp4VssWNc3thmrouGA/CxCd58Uapdi+UAwg10Ojv8obzDID5LSHR4n0iGK4ixvsyA5tID4lJEL/f
hqr0tVTVa1wEo4MeFjACQjgcqhTSsPNw4CFDVE/G1/WtYv5ecnDPPpI2QRk+R1aArdI9tKVt6T5D
76qwY4ezQKb4AISmGXvCfkbblr1fWw/Ii/2iDolUyWArBX8Tura6JzoEX1Lbwd1pKN1ifZ2Nm35h
jLrp3TirHQbHJqeTQewGNZQA0ozm9R1lrYi+6pBUa1ROwopkLwVLG6BzpGJmfBff5wB5Ksu1bGXG
54syqOC6JIEEFqwGwLVX3ctByP4MQlRYnB6lW9D+QEQE01a+LDE8NDnIV+4YTe4BeccpGgIwmLcD
yKna0F90UKLq9xCrZl3njRfUxQrJ38/OqJSM4LirT2dUcFULkBnOTC3lAbprwCKWwA0/Mr7h9kEB
JlpH/4pHh+PSoijjE4IxkKTCwQPa1D8JgKEzJ3AGo4YMWMqO2RffyEaxyD8myU86W2RbTaqB0QB4
S7xNRUfyIQQCWKlq1veyz8JbkoO+/nh/jFEOslfVGe4ZxoRiAbvVIrwGk/rUR9NjDZ0RXhwxZSb7
aS5VrNux/S3/WKb8YyFlGC4vsLOjJbjTDiKjeMfxd/VOQZpfeBqjlsP6kJR7S3g0xjG/vjgLFGXB
GkfEWjLFuX5cNncT3TC0wQGXBZMK9enASoIhahgBDhrXnRRvBafzWBA1ei0GChcooZKAraDvTr8G
MYip5YmCeBpzQw2+Hgx3qRxi2vXFrPzXyQzwBGBCAUXGajXSMoAOKQM28jfWmBRIUi+/QTkaeR5r
Tas8j7ZGrsXZsZ/TsIKeFxFCAHBBuSmeoIdjKftxh8Tnk7EyOgkjtoD2UgAxRvEQlDOXtnDiwYHZ
YgMLzi12kh3v82NyR0AayYexV47tDSkBGcy65eppcjJMhMbAwYISBl0ShjpdCqHWZXEMX4OGoWe4
gz9/S5D62fVuAWeByar+riptJ5OyRAimDBShaWCBlnA9xCdhEnyVGL+z5Zf2K3sedvEeyipP2Qe6
8KMdfluOM0b7GPfhxFt17l6I8RO4RwA3kAB2n8uNHsCmbgAJ8/ujyhg1wtB6bEGg7RTbRTuB684+
uH25Sw6NOaCr01n8IbNKRoFq68ac/w7K2SiNNmZcWeB3IPckROFpfrx+plgWqCM1KN0USjEsKByU
+Q5Q7rv+75NfeG0nqfQIYh+NLIPm1IlDvj10CrgXw17T31MZU5PmqOThw3WD5NOsDIJNF5gUSQBJ
G3UfkziOUsw7I0WKX2L5EAePM//zuolND0MYe//PBhVdQZvIzVGJ48H5xU5GzocOiS3sQwuZJjMj
X4EGTofxzBr5hGceRgHxYwlFRgh2OcUOtPBkYCOzB79xlq/ltbGiPRvvSUe5k00RDS+020EjSz9A
hFQPVT4cJkSE5B6ytIf+qD2mO8PDwG9tzgfWjVvV7miD1ElvM6HkygnncDHMEMiz8IWMTcQW+Hkt
lPDw/1U8JXUAJ7gdy9dIm2fmbLXUJcCkghiCagFgEJe7A+36z9zP9/0RKlvfCJIw81EnsLWX+Blf
+bHcFU5+F2KoU9zXTuIlewxaOmTUJHRlnxVf1vcT9TaegJ4M8J8BCnv58RdJacG00kP8p3qWivcQ
IifXD/OmAQRJ1PbxoF71bkYQHvBZNuO+ZImlhSJ4ShjTOOvdxRLOLFAuoFtKzWimFhV2JTb76KmK
Jkj4Pf37MjQ0h4B+RwMch/Zyn9oiFyFFAyOV9hPyg1YFJe1/t2CQohXGItR1Lb1LxqyCcNDkxPNH
OT0pPYMtnE7CDB4PfpEwDaLDA9AZdQjbcokwYV6TK9ftBB9ifUjCGmbCsnbIxIwM5JMCGD/4tS43
qtdGsREkbFTNV9A8gxAaqHpS7jMZB8aGraoYpxVJJ9o+NOsxJH1pSszUairUZcK1Sm9BmOa238G+
ATDLiFm3p3aHNsBL3lmha/jXP9WGy8QizyxTR06F5Pnc5/hWAAvxmM/BaPJbcM+h5ocnswkagdln
OZGNHEkAPB2zFxj5kMA3SG1szCcJB9LwyTFqu3dCv7vDy8CZ7/gf3eu8Y3/Ijczz0iAV6Uqkg4HY
YZGYgCIuE/L2L4QQb8Lo0f/ghi4WR12vXopELhgbXC9VBMNRbfLMkZ0NRwRINRIvcA+BM1+kci4+
09KhIp5ORSGlfawtMtQgeMt+tKHi43O26jBOyTrIkQlvMKiRG43OEbUo9JNlzHIpvydps8TUPolJ
7khaNguZ1WMV3DcSh0uLVCjX0EcVWrLGIlRe+2r2Y9AGcQ0kHTXIjUSYw5YaCOv0EGSGIzDA/SQP
g3192eTWXSZIl7+B2uewkTgZGJrJASGMWU4ZqHlDO1btUf0B/pvrtja+6cUOU1FdVdoSEsiw1Uj3
AX8Y0YO7bmDV4YSPubBA+ZgGpUoVqq3YrB5TnjJUrR1Mpkx+cNPbqPgBRuoIe1lEhxVNuLvxoX37
15rc6RdgzpFQBYg8T3fhxrwfhE7B1Sj72CpRsJqRp19f5ZZvwVwp8k2whqsq4KOXnhQkfZUktOLo
gK/GRZcNI9GNX331tuDwAATHb9ftbYSiC3OUZ5GnNOgLkAGRmuqeTEOPLinBMRuYLDvUBYzbBfhc
AXNMHUapONDRYXg/cmW7eM294gBBTwIiDxzoDaExxHLYm0cHqC4dY7si4N70C7OGTIXE6/roCMAf
Qz0oRqiA0KZff+/u8wcyFD09dk52W//MeF+0ITT9z8NN5OwgBqP0AnwZmce5/K6A6McZOPjILFkn
WeVtj1KrbKvfOpTNMPYD2rF/Hvv5bRKgNuCPMMxHB2UIAaagYOSw58b4lofSmxaAdjGa5ffrZ2gr
POlovRIMKyYxFULNe/5sUfU8lEHKMv2nDAP02l3sQQseaTwLx7HpV89tUfuYCzUEHALYynb1rXIT
ovQvo09S31d7thffcqBkahW1MhXz1hp1aiVoayKCZaMjosMNLT+Lj16jXLQCoAD7nOGtt7fxzBoV
MvSYS2J9gjUyyVo+kAil3kko4kIXhZGob6SGJLmFQ0X2QmaNLr8Y5Fj7BGsbHcNIvUHLzF4bHKH6
0iODtSriQeggdG6K+mD8AM3aXtcI/wFvhQcysk4wztJecqojc55i64sRGCfaozJgTAoV8kBUv/RB
Ay0dTBqAedPSIpO820mTQX5eME9YS6AimDz+EHnXbwHLMhUAm0IZO03FweyS5WGqjNiuU2BxtBx0
UcXk53rFqBhthorztZJfdFYtMMIFkMZMHZx+T0IFmeFSn7v9jMcE78OPvl1f4OaZOdta6sz0NRhY
o1HF0GLyBv05FWrAYL0z5ZkV6U/V4dWRObNEHZlYb6aqjZCtycCZjHCUqTW6843oM48LiaZXLNHs
Spw6ymBPnIilEI1EaLE3qENAH8WHflthXd9AkbGDNBVIMqQdVwfpiQrEaX31AXKcDiYdzOUg+ZO/
HMJfpIuC4RC3tgcne6z2EUoOAxtPRBzXtXVTYb+JYr6Q9IisG0QSmrsA5mdgZt1KHjMfPSObydPB
ski50rQbUijU4PQM79IPfd96AUo+y75BEmU3iPmsXG3rYQhxu/96ApXypgG0QUMtQcwnFRtFNEER
Bz5rGSXc/KexF1G+YwJByD95bVcp51MlYVtkBWI8dvV1saE9iyuZYsIQ82MNyUrZq9zcViwT7ykA
xzEfe+kDxlEai5RHzIDcFek3+uCWvIU4pgtt5GPosjqpm+GXbOv/2aMOTq4afdQrsEc6LsNz62Fo
2tTvQNAFXHjJ8Djb3/DMGnVoNBCZSqEIa6O1vKMquo+d+Bgea1vzoFl1nz0w89RNh4CiD5QL0QxA
kexyP3ngqcu8Qj4MLn9bAqiw84H9QGOTP7BsbZ6WM1NUwBiNsc/7KkQ5UQNdbpKYdclStVg13AGf
hkgBclvM/EkadEUul9NkkH8aulPwFd7FL+DM8NbmoZl7o4HWPTG7CejMf+4P01apSJHUEOhNYmQX
6gPuglN6UIbZoYVzYsVhvbRXsBDaGhUtwOouA6wNa0poF7vlZr6VAVgEO6dNsF/KdwjgwK8dtD30
n/Cwqbz/8RcQ5QqIb6HrSe+y3srJrGGXIU/sJN+U9xI/oXBL0BCRKk3jyK56+NY4o13a/KH8vB5W
Nu4kPjL6Z2TQENRAq2fpUoG3uUfOI4VOQ1j7ES/j2CxeZ5vcSmYBf31wiT28gqFAYRBFjctDlVdj
JyJTJbxSpE+x3Ch+4qZksHFXPBJ8M8viOm5eGKRxn3PdjJDhwhfWpdJs8kUwm3DYBXX7BXJvk7Gb
a496aYzyqFkHBbY+hDHRQ3/ALe44gBaNI6Rn3OSYvLAOz+baMAaIEiZehqtqdqxhvEPuETNUsTDV
xOuhc5+/Qdz9+rKI37oMTVgVqgoYpMKws7YqgGE+dgZRM+JE09gTyB+SotpJPaPFyLJCxdwKZOkp
vCeULMPelUBrq7dWHv64vpTN44eiOcRIMM+/otzBEJUMRiFkUYROWUr3MtQX//8sUEEO3kQaowzL
WOLMTpCMibV13cJG7k6+x59FUJGt4EuosJGXZfwa3xKcamLHkLyyBoe3RR/cgowHH2vTqC+jKV2Q
Qn4OTjJ50bOPOPh2fUEr1OjJC58tiAqcJRQtlrbE8wesaM+R1R9Bb74DRnun/4KaFTzSZLU3rY16
KCB68Q3vEhxw7eZA7v0PdbrLzaUia8hxBR8HWGy0PGnBO2QfGAdk85wTBjZI1cPp0ryhOS9kMwo6
qJoZT+JwB2JzI/+8vqHEia4u7JkJKoZmE3i6WxUmyMtE8okiSrv7i8IcaymUM5+5rk0jCXZIQqe5
ypvhZi4JnODPu1VduTPHA6set5HXofuFQQYBA1QKUknq9FclRBOLPCFVR0QtjBEIbwRLCV03q3AS
p/Ck++u7uRkj4fpQeeMB0l613NRBzdRGwPOD33O9RXIS8NffYCyGoJ/YWNGt6waAP8YqwVIKihMq
I4hasRjVFgvshkCJ3S6Iq48g7EuVcRDJKaBPybkd6pRoi9rKwZwiXcXNM5pvungDin+rkQt7kSvI
aTDD49a5PLdInRcBg2kVqLRhjcyfyYiR+SMoM2SglgefVFHF3QJuAA+Q6eaxY9Y0N4pkonBm/1Tq
PSt6xMk05knJEYpgDVihyKqPha95khO7zFojPZ1GfNq5LSoVyI0GFeUCtpIdqgMAQpFZec77i1l5
xnk5DeqercqYoUMyRngLNCnh6iTrIi3F0FNue87l3eWjObIafavp39PyBMzDgvpPRvpBuWxpnKE9
oONTZjeD3ewMV92DZsEnU2PDXryv7eijBRer7kYAmvFei4eew7iW5KJfnl+MHoO2E+zLkClHQx9/
P1s3ZOhbPknhqVuHt4C7KkGuO5iEYQmk7QOUzFjp1vrCXBjUqBGiWh8zJQhLuFUJDP3Zoayee8kN
iu9Ctc+Vj+vLW+d2BDYEOTNg2nhIDFJBt8PEYcCD+90pIsjZlr407/RxsqFyyXADm4bAgYjSOxgz
1iA2wJv7NoYhfk+0V5L429T+mmsGARfLChVW4zyam8FIRidVeFPIXxLlCKUiO4zd69u2IjYwTjRD
f5ZDec9sGuWugxgGeiW8FYOPxzJA/pHxpvo8IGtQLPkt1M3yiXnhN1eI5BgjC5iClVcvG0nJiiLB
6cjNGbpvGHp5AD4JwRDTvnb+Lb8bTWZvmizm8grgkPyxST9uCjT8IKIMm9BKMkFyD3Z8ZT5ywk5S
ZkbWuXHjL21RDi1UqqqcZtgyntRjdN+DVjp3wr38ApG9wSd9FAmTE1/9XWyPvgKMW+GxWvEbieLl
bxAvr3xRQMlU7PEbOlvdh5Ars+pH5SCYmh87KGBH+BH6e+xB9Mr+cDKH24Frzap+TcfR5xiI6408
BC+iEycAGXYGWc/lb+FzIS/HBieaEGwPP7sKBIuBTXTnIDDf28rLfGDNWK/zrUuT1CWC9E4MyQuY
5OPJhC6uWXd3qsKirtx4X1yaoa6QGipj3tW4QuJDCFz+h+QKGJOJvfYHWJHB8eCyosnKsargLASo
w8B0GjIe+upMQyMHfIx1yaG7tIOpBT3emLxV5KVVyZxZtIXNcBOrVAQm1RN1BUS9YZUKHnIVSWoF
1nl4veUb9OQwqgpUwK9HDkN/uaU4nSPNyO8gGGcxK5OrwEVsE0YrtFaRydLY0zzK67lKM1In5K3k
5+gFO/CwW/WO20NOhF1SWx0bsEiADIWMjYJRAsQIlyd1HKED0iWwhzpvj9Jke1vYaUpkIBonfNYJ
2s7MvJmZqq8SE1XWMOoMahIoJWhQJby0K2JUHgoUsNsLd0n/EQ9fjI+4ZUAj+C0FrJ8YXaQMJMkE
oZMZoQtlCXCNtlYrur9RoOBcu2t+FS/RvxYpsCQNbwBw2GnAHtElczBL6uNgwOKStxYXPBdTCs2U
X//Lus6sUG5OCxZ+lrWcFMoXt76tH0oQq5DujuFVt6QsxxoE2tzIM4PURqZpOWZTCINq91lD/aFA
0+H6mlgWyN/PkjV50fRcIDUEHRPfxmuR/rz+768iIT4M8IqCfKL9WIG0xnku0ywtQFPa1aXV14Fl
RJnbGiAslTMn53Lnur11dVwFk7KIOQseYtPgOqYcCB/olQTtOpw9d8Y1DvaRVd1NB+6FdwOzcHgz
fWJmvOtNVJCfwSz8FTCs9HwFVBjDqic2yXtbQLUUMJgU04vGg+gmSHmJGgBjmeSoXWQYcFSqjNcv
D1QxNBCok6HkATf2GfZVeyqep6dwX/nckXsQgCwQ2dXotVeGlCoGV3j8F2GhozbVWOYgldoMbbYv
QpmSO+mDOb0VUPu5TW8IJjPLT6IH6uPf0O6t/eSFdTqbMlphFBYJZ5Rcu2Yn+e0jmQ6VTWFPyhkE
Qq8/Xt/fDZOYcwIcFKEPlBQ0sqcKqkbKF3xRrvMgMSdrL0bI8CYbh+bcBD2niWJTpNcBaJlKTn4S
k/nGGOqMcbvXy4B3N1DM0gEXAk8i9d2GyYiCMIIQ7xCjApP/0poeUlis99eWFUSUU4YN10s7X1DA
d9C0w2bxKbTWMGAQTZpVByxoxPrIg7kC5w9pPGBX4Lu8dFV6EDV1qMJMdqMqJ00IQj4XoQOE0eDI
YV2xrVUhOGKIG6UlsN1TNwwKlWPM19DdkaBYLJWWYjzNy2JdP2frQ4AW3pkR8vcz9zsoPL9ArxSc
ub1lQAKqw+5dt8BaBvn7mQVDaBWxGOoZYg6fEE81dfFeAMrxuhHWMqgEWBCqrOFELIMvA4xzIrcv
mUWqrYWAvUQBIA2TjqtIEghDlXYjFiKiAaljDlZGCVq5ldHJzWULY1wPhJWGPUuzsTaMcCA/Q41R
BoSTytJyoTy1q+Fp8ZSzlXfCmhA6gFZMZvsuuqSwL3y7vp3ryiasIZYImClAFWXlfgQoePYREXEY
Rukgje7QTa5Q1vuqUi0O1KPGYg7hg5JIZh2gkqW/MuyTs30ZXWAfGHxosCBTRCC9PDT1BA6BqYL9
xpbe4ZUIUxfnSMfkI38unJT50Fg/bciC0coCuyrBG9LtTj4LxDDLiMHQRhFS+2GgXs1ZQbBTn5Jb
kEeBqN6+vsiN84QyNWZbQNYJ50h/1y5EKb4VBWgUQfVVnJ6l9jNKWLCnbSO4xZgBIuzflM9KIGUr
BWUI4L0g2YNyzDCkns+sz7V+p2H34OMhei9DtoIGhUpNIxuFUPR4uMiNKb5G1vhSvkTQWfS41+RD
sKpH7bX6nqZgNAgY9bB1YYd8ujPjVLla1xYIj9Z1j7c/XqXDDYoPTueHD/GxM6svCJzf8Z9qbjIB
CcSn0GcUmGpSZkStc/XIwAxyHLc1Fg1GLuBIhvscWISjYeUgyiPeAADLN/COM3pu69lSLBdzPqTL
hwlC/O/l1aiAB5T7HmaL3mpfs5/zEbP50J8UrPhF3clgpelvRDNDv8P4mXwH2MsnpK/souemjzj/
IdS+J9UgldDoJOsnmkyFPR1IhaXcZWAbYrUa1wN+1LKpg6yMikAS+f6U4s4f3T1O14nWOrPJvIXy
Qkje1Uf+UfYLJm/Gpns4W6tOVXhLOaig5ErW+k4elJk7fcq7Hpy60IizwabJ8r9b1xbOD+IHGobq
gRy6/MigUIrkiEfsV0yoIOEJsZjxHqpipuaJ5q36ySZzWvdAyAafmaQ+Z71UeaiOUe8MoLD2CJJc
/zn/mO3Mie9Y2IuNR9KlMeprYtiukIUmQa1QMQ2TezfccgIHYvzS2rwL3u7htiXMgIxkZ40BBcYM
tTk8WjCEDjVBKpQWepmPuSaihnMnf43H9AVoQRChmOy5y63tROpL6ioYtQdPILVCUcrjRNXmDm2e
wJOdYFc55AH4V3Uc8m9RnggMUegKCjrYOlYuQRK6SgXHYoe2rvpV2fpDeUs4ZlOwzf4YMP8ku9W+
3nW3bA45acMJXpimTk00QG48NGC6dZJ7425Cj2k8jreaTzBhCcRlMhuvtOKNaBrWbuKT4B1Yyys6
pCi6E85mcltBt3Eg7AosbreNX4d5OkHA/D+ejaBOv7xG/TIpVWHw+N7TbUvA2/y3tGgtifOuh/It
7wSSAdxWzHcKZGjh0lA7RGKKJxQMhc7Q+iIY8JtPvkeCOJjqHSForHeIDm56z+3/otO38TIBNaSA
BZKu16r1bSRxlEGjnhwAHDar9lzoxXuODgZlVkl2PZWpggrtzBb1YlC1HlVgCbaSmx68XV4FSFr2
NvihR+5uuxvfCVPGXxCxrSs5MIwRXbSiJNAZ0+3vjEvToR6HDvGGt4Zn7bPeK4fEJaAC9Dm+cV8n
NKwdd4y3xdZVBh2IgswGVnmRRuIpdZkaYLj77YyJ8qnwFnqkO5w/sXhpmLao+6TqsS6FLRaJEvvj
6HGPsh08zSeUI4tye8sbEskWA+M1EhnopVxUBELRWGv7Dsx2kps7UG9wT+Jz7LnFjXCGog0Ksahl
4ELSOctoaCNyGqxq3PdOEkMTt07NYFf/CJ+LW/mmsrj7JGVqpWzd/nOr9F4mYFaJVViV5efeCC0B
uuFNE9tLX7COyMYFxGAUryGbB1RsxTYSA9SIZAhbKXvzK5r6Bwh8mMS/FYRGmBXGNl5H6GaCKRQl
DwwR0Uk9lNoLIYhhjZT7wkP+nQDCVXAcSE6HjharvEKFF3wywE3g5VEowIginr6Xzq2ZMKfFNafF
ESHMwV/2spvsmVVMalm/7RBqR+h1qSigUtEZgBetVEfYIVJM3S6zgadxJkRoUDfAobCg0nSjjtgD
jhlPBwBcUWpbFVjKpGsEpSSxS3+YocKb2cH9eM8dCcSV8HdzP6+HCeoarAzSrlOOmkGTm87pjR6F
vS9R5aye2fwg23SWDfy2AoE54C/A+bBiCs7irJQCnEb4Scwm2mRAQTvyLlQlXVavkyZ1Xdki9+Ks
uDMkg7Co5Nw3GDrJvvUH7enU/XUMBxL0amJOn0VhBjfkWRCgQhu7yr50jXvxKCH0ExhxYkl31YKa
Mevz0j3h1W8jx+3st2lyrk8SV3cYDiGDmYNdLlA0GL1jcdQt/aG7WYiyaWEKjy1UXaODoFvtc3wv
Wbz/71TGq19Dffu20qpUDvHtRyv/kEl/3CbwdSiuO+wRw40bCzD1nyNA3djM6PK0kHEE+P3vyX7F
Q5n6n3FTq0URD3y2xVIANaViwuePdron2YufHTTv7xD5dN7x2xbiL+G9By0q3QJAoIqUsI3JURP3
hCEOpPSamUVm+EsVzNkluWSMs8Zb2bvCQPqd6tSrO/XHON0BiPL2Pxsq3WW7YZffFvfDffMU7MWX
4qn8HkBh2tiXqHfYFU724MUWUkG0QrQv9ZC7oHWzr3sS+vH9ezfgudArRsUKiNHLnY+iaF4UviO+
izzW6mPsNV/Gnoc0ByYTnhjWKMzayhoVSVsu0xaxSEmmwIMMI96LO8WDSCXkGxiWqECKV5mAMSA4
ZkVANr0KpLIoTiC0qjq0lVQ8e2s8CTHQDE58NFmcmlHRX/njS2OnBOns+M55o6hDA2Nt+1gsBwFq
UZzIsEETkWFFyHrINKwmQr4eMnWXX2qphGDpJNDfEwyzbnV2/gjua9kkwJQB0OwQCckHkVT5ixIN
lTLTtukGf47W3RhJcnsKBRg9goi0mUPNQYWATYc3GHkaEtJk1vGkMq+VXSosZGOm8UGl4GwK2FL1
2I9vU/SQDN+unxZy7C5u5eXW0qIxasAnC0jxgffFvGE/PheggqnfZtWrIrfKNOu6NdaXpPMgscpH
oerTFncuee6Rw0LoCLNxB/K2DfF6xTyXDx4A0OEzMz4SHa6tlHK0M2R5UlGpsFKr1YHUyH3hrbQM
S/Jq8fQ4CO9Y35B+064+IuVi4kgIp6SHzQGNbD1HgJ8d/rXFu54DdC28H11t3zzmzzwI2lnBmy4Q
rYxTHmduCyMOhblBZBHe1f2JG96PQOSVg8wPcRo4MjYFD2uXqauqREohRSqHmSqSgD4Pdz36vKnX
OO2NDjaHF3ZFimGRjivzgimdMA0hIYm6fNkb5sIitmJcRbo0P3Nt10tVAEmTSjD5tHBzGVJnyWRn
0T9OuNDfTKG+maR1sxbVPWcr6aCbCXTlTZQKGLeQ4dIU6hu1WhO16TBwdq5wvzoV2MZc1hc7bMLZ
GrLemZZyYpikH+W/FwY2UKK7AaVK+uJPpVRUbaK1YBgmBa722B0wA+glPtCiPsPJrAMgwsWZLeqm
G/EALmMJt059ENzKDfedidwCVV/0z5nAZbquvVoZdcfFWWr7Ig0ap+iU1B4E1OwE3gal2y8lb0ur
FHK/lgYzCnrQNin9j3nMP0Ohu+VjFk5nHYsv1k3fhLCaBbVdWpzTVrOjtDt23GAG6mJe31+ateX3
iiHLCVgFYUyhG311gSkRlcSM4ub05IOCYuiI3yDd9CnfN05/A/AbyH8tcJL2/l/IfEhbnvzMPhUa
p3KKGznFWSIyGI0MweHp0JmYrOxe+WcyzS0+Xl8xXeZZrZj8orMsR0wDI28KWCxu8Kg+IYOQsPvZ
num0N73Z2drI388sjXVRLQYJ+8R/5nhtuaXFWR2m47sYyTDwvyZLEotc91VgPDNJvXRmQHNA0YXr
InrNjigPSh7n5S6rLrfpRc/MULdygGuLlbQGnX5opOj8j5nZqgNoW6TaFJec9clWT3iS2JyZo66l
kahFpCnINH6LUmPoeP+74hgzwzzzQlBee26ERpBr2MpfoUWFjFvEvC+4gR19R7DbPfTMNDAbNMfk
Lx6q23H+bKWUO0cKV9V12UOMryLz1U7H2cIhsKXH+geZWpx+RWDge2M1UTedzR+rNPRJJZOYnSAi
sDcQAosTd8IHXWIWLzbLDFXQUkcNIDpDb5yub155PrrLOekQzrl3/YYzrh3dfFCTaQiVCXuYDnII
x9VaRq8JrCB4/Qqg2nl5ufOiKhfQfHM2X1nZTul2amPODpmHJ0g4adkJVha6U/gX6e9mzP/v50KL
49J0C5RaVUwcZ2fBYKvo15Uc/lP9mLX8VvifAtGZMcpddqoGKkYRgaidMjMbQrOu70rgXa5/s+tH
A9XcyyUpRthWQYslLSIYLKsPpfi5tEyIwvbJAG2RDoG9dc2kQKLUDK2E+uYxuS9KwGiQ/3nqc/+e
7zgPExnMl992RgFB9P+YpON423FC+P9I+7LtyHFr2V/x6nf6kgTHs479wCGZg1KzVMMLl0qlIsEJ
JDjz629A3aeVgtJi2/ZDLVerUjtBAht7iB0BaKxwXQC/RpaffweNP7g1dIwgV1G/Fi+dv0/f7Enb
kpldAdLVV3uz7zLPCKetDdLd/KcQ7vgLoPnz5+DNoLQZ3TTTWloWLYrv7pUCSTTUqY+Cd05MI+sb
97FBSWq1hSJP2fxxi7+ZlbZlT/u4HW24abxGbYNJzK0LYpY0sG+BjMIBdEFeQmFWiIn+Xr1e5TUS
N8HHu/btK0h7tiD27E4MK89/aRt7wyxcEnmUAO4iSrvFzfCI7m6QbfPVXbWyj2UCrrkzdUjQ1zx0
qpfS3liTu3Ic1wxI97tim7OjDIyHpdEvnmNPX4nRFOHnZ37NiHSrcwMTu02BVRhZ4hG39nT96XML
573Kn29IpicaW1b1XEuTUM0M32q+NyMyyrUwb2UbyGw24EHTWZMnSdjm/K7QMM2llF8hOXDQGYje
4opfq23+479bmPR+CtLrU5LTJLTJEsyIlhsrj8B2sLINVs62XFV1MV6RLwRxweJe0eWmIcRPi21X
NSs74awdB5M3KOBikFNu4FV5wbvZQKA8q1Y0WIeR3WYj8WpXW1nQ2S33ZkgOdMy6yatZeMciMf3U
qbxxWcP3ns+OT2xIHrhaVKNJCyxG3ZsbfvU7LYPjjTv9sJYdry1Hf39rdu1EamWCB3KZGSg9BH3j
Jvh8p8lwwt8d7clyJEc7MgBsHIeJCwwXJgCFqPEJB6tuvpk3gkwgC/+Cgrp4SB9864lVsfKT1MnI
elrV4C9Gh/x1YikqIQogaFPX07S1hyicyIkpXlmtbejwdeCz8Ob2piluVh7hmgXptObpkIMIjnPI
zJYloIEtkAwZ4Ejd7Pe4vcLp2L2sBQJnXd/JA5Sca9O2cV2nLQ+b0r0j1nxlKPQLqENW4JefLw31
oPcPr8BMLWEEjqipAAMsqZfgIX7++NZMSO8nrZfYaGyYGHLHm5uvdFhpSZwNp/98VFD8e7+GROHt
PJUwoFT2zWgzv7HSS6bW3ydmPzjdGkvQ584OzADvzdVaOvdJY/JwmMuA0O0Ipng3+Vop6ebzB3c+
9nxbmKzHC6XTUctnuG+Bi9Ax9mf+UF6p8jS/v5q3a9R8Ky9K7q7gOs86pcbCmHVIs9GztLX76Jwz
EkIhxBUTqcA4S76VtbZWqRl8qxEh1YF82uZKlFQEl8E+qwIVBL/rIe6Zmso7o5KXzXEzTRpIFAR0
cd9EFnp9WvgX8B5nfN47O5KnRTKsteCPakOFz70HShx/olPj96riF6T6UfdaZBjjoxazIyurnWrP
D59vmNcxAsnrvvsG0mnOmqLp2w6uUHRROwvZLJrKh+a1aNUHzyU6LO4R47HXOTrMIMoefSsqjsU6
VOmM93r3RSTvpacIbso5S8KaAh3J0m2Xzw/NuEYEfmbHnpqRi+d9BmHGpsWO5SbxeLexkzU5kHNd
I0C9hI47NENVlLHen/aiNQdigZgTm4fsBAEHMcPh3vIzDOBmj9MN3QEOegsWjgQMxGuh6ce2uAse
7DfrRMJpO/0waqWzIDm7cqLfCXkoClgCkpBsVtNrcRCk7fPOmnQ6bQOxIsbRRXt1APn4+CBiH3FY
+M066uvMu3tnTDqV8ARjwumEdpyyN5nlF6Ppf34czpz7dxak85hljqtoOqKrbCcY/4YtRZFgHa16
5vp5Z0Y6dAt6Xlq6cMSkuusNRPOHDFQ/1U09f5/ztfqwPC4hwrl31qTbdBjjlhfqazgHiAoYOAiS
5x6908sBraPXxLnFAN94BUaISLBTCAWmee+sFXzOdY/ffRHp1u24nQxujFafEdFLDtHi+ywQLVyo
ml60O9xZKLICeQTKodVO7toTl7xLPrWqUovs1oj6R9XXgu7uFX2wzzGvMW9IOKGKDYWMNfj1R4Sd
9PCl2vLAurRdhOH4aD7rvnmR71Po/CpHd4Z0JbDfx7W1rpwSGRJAcZU6dgFHqmIAqL+314Zmz93I
p69R7qeWedEqzkJEj1gFmwsmM4ztYuzoAw89zQcAM6JAWfxc82y6OHyf+BqZY6iDTkWeW32Dd+g+
Cxpg1fLsQ/sSByhaIFcod2hHbtJ9fKieNAzgpMd193rmljpduy35O72OmwmQySZMUbQssmlDisQD
03X0uR86l1ECk4l6JbjcDIhfy45Ir+o0Q5SKpo7gWWdRvSWv6mioAK/4vFVbkjdirIG6g9mJct4Q
0C39bocCueugVrlWQNPPVE7erUvyRbaNXmtXw8FOYMWqN0Lt19zkYc4wUJSCqtG4WvzYIy9jgB5s
wDb8IUbLNwO2jgNvu7alznqFk6csOSTmLIPp8ArJtPJUDdejNfrcup7To1I/fP5Cz+6bE0uS/3H7
KrNLDfsG5AW+VrGAxySKnST83MzZs/9mxpC8jRsvipo0Fqo3ybVWZR4G6FdSszOpzOkLlOuQhWt2
RO2nJowR8SvK7cAwx1Kbm05nK7nM2UcG2BhUKTBEBHrV92FUbWSkzyeEFlPeBKM+bHhW7lW0Pj5/
ZOevxzc7crk+Zv1UDdUg2tGATQFZKVxac3QCemFdO3dT4gGxejEg6s0AXWsOoDlExrGGMD+XuWE2
9c/lygI1k1VQvQTR6+spFLhcbVtGv1ddqjC9WcvczvXE39mTgimemXHPiS1uRCjUHMQ9CMTKdh3I
dHZPnixMcmUldkcxLLwJrQICnMUecMAVArXzN9KbCbno2+iTPZY1tr1oFiteGRr6Jtc32uXkK5F2
zAMTUsMO6AmmFcW583fSm2X5PlDnwUk6A3cSgtKL/lJ9SUxIYiA0veoOWqRvWEDvyE69KAN+jC8x
jeT3P/6zGAOsDCCJUg2wvEjOxagh0WO2SJHTnbFH1dun4eSJoaDuUQwErYOr/8VmfbMo+ZnBjJdW
F0lGdaFtwMn9WvIswT6rAhHbr8LSzrV+sFnf7Em+wNZ4N9AOvoAHTtSDoym7K1HcaCJEsE6gX4nr
ovie3CVfhqNAQf+FJZ+9ud6+gkyQCXVnyEwINyFmr+xghAzKAjgpRXlACd0H6wo8BF4axsnqlPz5
lO7EtBR0QGlsyt1BpAsXywa6Fls7AdnvtCd7a6Me4jUXv2pPcg2UGYVmtrCXAeiNBteDXnuFl10S
lH21624tYT7vIP58ua9n7KQaGysty6kqYh2TXC5zeulUfOVeXNtAr5fAiQ0am0qOiXJR5pgCFdy4
/RNgRxfZV8FiIxjGVGCrr5HrIflJglxgPVZCunMok9M9LBM6MC011FpHsCEkJbprXnkJknLwqUGH
2d7bYNHQfCFXWQ4bU4ySROR+5ab7gGEXucjJPpLCncxZMtuK8Q2WZ4KgCyPz+fdN2cNhtYGGEaO8
9xJQgzlAudTB2vr/hZN+e82Sl1KYnthui0woI369K8NUTGja3jM4k/zCc29e9dFekh+fL/p80nmy
aMlVVVVVpARSwyFGNfMnw1cXr/FZRCPzpjzmyH7BoPRklP4Eiqi1S31tZ0tuS481hTqiuEZyDCVo
eMP108ryzsZjb8t7nU4+2dgo8TuxWhbJa9iQlqAjBBlzPO4Eu+a4sTZp+zBZYAeo1wcwVraTLE9W
zEqhtByJpsLcXzNkMvyh6RQ/K6u7Bo0/r2P2d/B+Nl6rG5dU50vw+dpXlm5K27mxTO62M/JQ135e
UK2I9SbSUtNTM+3n55ZW3qMtQtWTh6wuXTrMJm55SL96XN3r/O5zA2Lvf0ht396iLS0FWIq0MkyC
tHIcyiOhJYao3dqY7yabuddNlpSGh9YES1dyv3Pl31OXII+lOsmC5E/TG1zk04Wxz6CNDbZFqOhx
UHhvMOcSWrXXbirHp9fdLw7B9vgK3asIF51v33/+ED54CKCLwSWC4RewB57B6kxmmRlsQX2PP4PG
CPpNqlA1E2e0uchux10WprlX+GsFMvntSmblBKC21JS2oqwYs8e5V720+/75wj7cPrIF6QLPjNyN
nRQ33Ag8EL/Ow2GrRcnkGbsuFJOWUKHEoGweFCAsIV5xQTerMaJ8WOSvIN3pnRvTTDPR0eiC+kLT
EaI2kXsLktiLHi1QMe0ZOYd11dsPCb9sV4r+zR7TtFqFO4dcpYhe2tss9fQs6CNQpRy7vbWzvqk7
OGNM53XI9YmX+caxA0gq25YbMqxO8q49B+ko62PXj/oMjOWcZRdVnoWsQZpM7WPdTrefv3Y5gZWW
bkkXnmbOHeYv4ZozJfc0DuWjfNcqdfBfWZGrYo6ZNt1kCysV5ieKH1kK2Ut1pV+6shR5TrhhCkeH
FAlWpqUxOEsNYzPUJd2whKubz9fzAQ8rPTbZ2Q4T7QyyGCgHdxgwMNNNTEAbkjqXdJyI19lQsK/6
LpjAZe0NOkj59fySuN0FmSBm11Z7S7FXzu+Kg5Cpb5LawYxKh4vGqm+z5tGqv/x3S3akw1lWCfBc
IG8Ltav0Jz2YPyp3wyE41m/YfX/XNGE2eQjW1syKs3d660hPWsbgJP3oFn0zVCjGudBMDkUJLocz
sh0fwmqY/l4b4vqQLr9atEFHilauiS6VtFDddqFXp8HVihi490H8tTG3sw/HGLqbOvUEhFAcFp8C
u8iuNL8M/oIYmbDyYd0n30LySanZ9RO3BZQ9Gi4UT/MgEnMcIe72V2LA87faiTWxu06CB8cAYoJ1
r56XXkIkg2AeHaf1hxBq4eDdWZCk64c1uP6Hspb8qCVHB2HgxTRHOF6+qS8g2YLR/n6GOkcLfcD0
UrvUrwbM54qRmt6rIb/U7osj267JrZx1HCeLlwKbYnJ0zZlQ95x553GH+tAO9BqIWHx+gs569Tcz
cgWkZbNlOymc4FLPQkbWjnqGpTYgfKOrVBcfMjnp0cqlAIfXbtxo8FCiCGCgWjhML9OX5uhe0ovi
UfPHXZV7becZKB0+OF+oA0HP/8Trvy1Y7jFDhFGx0xnPdULNerK+l+5Vw1bc3gf6ABBQQC4b08gg
EMZUssxGsWBCWUkUDAfHRw3sKHRfX7R7NJV9c2vtFa8A8F3Ik02pr24E9BbKJUEOVY30AK2ylUj1
Q1dd/jKS65ioW45N/geng/OImwDE1qnP74YOpVIaWegclNhbd0PjjQAqfL7BPlS8ZPOSz4gtPTeM
rujC5HFB26JF0rpcOncOsFxCFFZdAVl96Bv+bg+0wkC8OCa4Vt97jbSZMmNwW8wNBd2Fq786KeMb
CuGBAgUYP/v+F0bh5IROtil5Kq1OHDtOXx9xhf53jqIEZon2xX7NOX2oML1askBygtP/Km79fnW5
AtG9eMbTzB+dvdKBJKr0yY1gsUt6bz0P/+iFsJHfzMkxUmeqyrToGcgg6JbZk1fR/aKsIUvObxEw
yRIDgFbQ1Uoet1ZHjDVOWBSC7IsUmitZkAbFodxNEb1Kw7WCipwzimcIOlQLpEyaJpTu3j/DTOOK
DZJknM7+yQQpae9ueaZ5ZLhgfFVD+2MIBGMgV9MB/ATpjgybGXWN6UoPTEsXLJvqWuiq8QPkrQN+
WQa1766WTs6Ege8sygeg6nK9SuZYJCwcuWm5TUJn9IYtCAN+ibhAyQLRkVk55ud2ysk65U7CoNSt
XjevRwD6A9/63Ovg4lBLER3R8hvPPUeMVKy5l1dUzvuQRKwW/OWgXwWxruxqWa0NqjuXYGrZZNc6
SvhFQHOP7cGmH/RH/UH8p+bBDcXIrSAZS75mW+vQ74BljsUc5cs6Bu78o3j7SpLDdVnpxLzHo2hi
O1zI9yaeMQiUrz3xj8GYWDkosTCPCqoqOQidzKFlmeGK3BiqGqL1FgEm65kRQddrDRsh43tez8yb
MRkM7vaFY8VMAep8L0jMh22/GaF/vXY0z8R87xblSgk/aVXGSInNi/BLD4arZRsHnTftrWdBhJej
WwGuv+MafdSZZPu9WemVoTOr0AZFVphVL62IbAqg+aA9dQAAGfAzLPggaIiA2R0vkPjvgJZAHQdy
FwBydC9rghDnfcafb1ZWo9PKEvwJLr4NnQuPND+TZEVn5vwOfTMg3VdNWVZUAy1d2Du1z2rTr7pH
q1ub6X8NHj+ezTczkl/PIeeF+QeYyXbF9Qw6of67oHasvuQ7a2Nd9Tse2dfrIPUPHVp5s0qxM0Z6
9TxNXu1SSBU6u3wHXsHoP0DxyZakSkWcusqclZY4g8um27X5q7KkaAo033i01npee21SRZ72BjUJ
xzS20z3z7rKxXtTm7nM//jEfeH8QpMJ7YtXE6hpx/swqsPrnfNh1Yp9k3z63s3LQIUj2/hIuoavR
zwV+NVjvQtF4xfDdQbDUsp2IiHuoPYk/V6x+7jOJPIjqZlVaUQsnyzoKBBZE7g8KiFDK67+Chf78
dRE5Z8+yrFrazuVhTX7N+SGzIEI0rXTw12xIsUzH3VJZGiSrdCq9Iv5WxFBbG3crj038ln99kIk8
uTCnvIYasEiJ0UVeBC+r4gu+ZnT/AmSJkMdc2x5rFiXXAbU1JUsNWFQj0bltQSls1J5Q5BQnOT3+
m2I14Hk93feAzbzfjhg0MNqqAMJyaQm5Nyuq7mu3caKVB3kuUXi7sxHsvjdTZGOljwWW1YOBhLmg
zuRK6pWNHTTM3mA2LhpH9dDw/GJYtMcV42vPVHIfbBiWkmkZgDINv80ohLIXM0zL4WcxmYehpRep
k+/mro9azQ6hk7oZCdktar52CD/3MUTmDlWtQksSgRU2vRrcFRetCyYLFpkhEoDBc0Ah7WHg9wAy
/fvPn8DKYZE5u+LcmFzkhpipL/y+fnLjO16t3Kxn/ZoF0Q3wur9KVEkOdNaW2nEsUzAf8Z3xqG3d
MKdgMZxB4AymLoQubZhs1ijOz0UMJ1YtyZum86RAJwMTviB+zzxov2xmN1vLrM/tH0GuaQHVqAIr
J8Vm1CzmNme4fvJH9vR/EtGYpxwDe2/65dVasnum6Ak97RODUlTWTqkCUltdYB5j7mkB5CQCdlsE
07b0440bCvJe0f1RAUMejiI8TL+TFd8n3pfs+k6/g3goJ0VIYlcjhjqxaDHQom0tNJ7S7Tqg8myV
5tSOFJLpvFSMxNAEFImDUreC+imLbJ/e5C8aVMEwtuNG9hPYuBFiJP64JiB97kyempf8LbQIWnMR
05EK2B+GuQvoYnpmtzcsHnx+CM9m+6emJFfbtA3yZIayrn3VPAkcq+JD3AcD8AsAi15+tZZTnCno
vt9GktPNQVBrFQ0MCtj1VAKhLzigs+slUBtv8pIjvXECHs7UWyogZ/vXJKNAsePf50wS18zp2iUX
POtFks45+/2rILfwijuR39D7J0Cg9tr154/6nL87tSb5ItUuUN5d4O+WeTNAhXlwB9w1d/+VEXls
pornRjFq3CoFgVSm1e0wIPowTv+mGMnrBX2yFiI5H6UqRlDooXTMlCIoLNtzsj6wsnRtd648MyL5
HIUyzSl1PDMnB2uVB9LDeN/67GH8lv7KfhnPokRbvKyVT8QW/MTLyLN6em8OdZ+AOKSxGAkhulhf
t3ZWXPf5soT2XEJtjhprB2PlzBvSUpepdhXHREe3BmfWVwTjfRgXS117w4JgkpSlcvu6Vf7f8/Q/
yQu7/n1B7T//F39/ZvXMaZJ20l//eaTPnLXsV/e/4mN//rP3H/rnVf1S3XX85aU7PtXyv3z3Qfz+
P+wHT93Tu7+AeIx2803/wufbl7Yvulcj+KbiX/7VH/7t5fW33M/1yz9+e2Z91YnfllBW/fbHj3Y/
//EbJDdPTo34/X/88PKpxOceeJ/0T/OHT7w8td0/flNM8ndRGrTRatERNQDD8dvfxpfff+T83YAS
LMQ1VF3oerq4FyrGuxQfI+rfAU9FT1AQ24OpSmBUWtb//jPz7xAjwgdRHrJVG///t/9b/bv39Pbe
/lb15TWjVddiOcIvnexPA78F/8PNL2ptQNpLt+BYaGPqjDl5daEENRGGMj6NBjGxhj81DsiUkO8D
lQeg3s7N6Dt++UP0xohn79YwGdJpEdyuKh4HnpggKv5Avg2ejY7kjEJi3XTuWgcunOT+kgNOSyI+
eidv6o9ncbp2ecpDWNMNoP8QtUHACwoJ7yOAWVUpoQ3WboMILchji143y3Kh2VYTkNzoI42ACJoY
SwQq0cbPM9b7Jk/XwKUiADh9Ba9fwxXbAIORQq/j/ddo07ob4fvwCgYVNc4xubSGdlpZrBTt/L7W
EyPYiKfRTmxPnLs5KvFm1vo8u1RLjL2RY2LcdHBEcW/uEnslg11bl7S1zLku8ALwMjvXxIB/7SKf
nPzP36Hk1P9YFiQnIdEFcjR5KIhZ3YBpYAW8z2WlfmtBOLHpl6S579Qp5Su2zu4X8CpDwAU0+x+l
/rSBtXPtYkEjH+hlX0EZfGy4ck+rL8ro9okH8qY+YpNtgD+sAKkBtSbmTUvHbz9ftVx/E8sG7z6G
oBwE7ZohS5ikutFYYL/CVNIRSfSjoL5GMzIEpfpdvxHU+NZBzAyuVVPPPG0T5PiQuxN+x5Xhjapp
8m7hmR0mNfdZrniqPgVQUFu5qs9sHBPqLOCpNzRBhSbFUp2bFRgBpzYwHqBPIiUaDCvx05oF6eRX
SxKPhZPaYWeUN/noPBn6srL75YaeeEemJny3K+QEtFcE3El+sdByGVXxsJwHcDrugHD7AXAXgGXj
Ll99M7Ibl41JZ83uyMwqC8ZIfeygtpZ1B7SGvbyootRNvJyZK/7k3GF4tzzxiE+WZ88gJCUjXlLt
HnMnjMufBv1F1aelPPKB7Hr1wnQ1386tFcNn9qAQ7UFRRzSlPtCuFvmU1LlSw65ypEgeHfchh2f5
/IB9MIIWognxJIJxQ6T8sltpm6LMxGR1WAxZmDGgsWPHU6uVLSKFaViEChEoIUGMzijBlMr7R8gy
rtZpB/Z/Vhd+OhyyFptkiTpl9/lqpN3+wY7+3o7SVGRyetDC50sTdoxtdZcGn5s4sxRDhdbJq+zv
R7GperQKjssbDO0aCyrGgti4BWeOV0A5/HNL0k4XixGqsSASwP5Ba1DK+cCCiXYsgp2w1BSPt1/M
6QdLgiWDCGb+iFH1lYWdeXavzTGo4bjko8xJUWhlF4MxLzSAEM3iwXeK1ThEHM6TAEAsCaKa8BGI
6HCzyGMQVT3W4EZeQCkxe8pzikbyOByXOSBAgPZ30O9uos5YWZd8fj8YFW/05PxOoBbSiAKjy7MK
iosMmlTs2Y3YRgnIirc9sznerU96ZczITMWh6hTSZetMWzZ/Jc51OoSfbwzpzGJBOrSYoIxnExuj
kbKMWwnajmZoEiiKsdSLlQT8xJe5ujaZ83Et761IZ4loIyiJlXQJIXp+P6cUlf9Ug+qiedMu81rt
xpYlJl4XRQAJ0SBcjx64HKLGpMsw9ZwhVXQN0LZVcRmP2ykFpgIMpbVuRkm61ONuMme6Vwytvkko
Wldh6VRGczulizHantmP5bWTLmg5Ukp7b0B7Zus4cNINM3QQjFOueSVvDcsDxEbhNz324kw8SH4t
V7VZjd4I3qbNRJ2m9nq1mPZaN2abUlXHfZoaBKFApw/uRcLMCkTsGC/RvzQTnrxi5MVTo861P5gK
87MBn3dqnbzUmC/14qTS72q9rBdvMhkQjprTNv5SmSS5zIye+lWe8jky2kYL6jbZOrpBL7XBvFpU
+0IZbRMqKfm4PIwJar7VeNcnQ7gUmqcrjW90WrQ06C6gBl/X2ugRPiTeAL5QfWP3RrxzUuTEVE/z
yNLn/k4Bu8qe2mMJIK9dRPbYgUuDD43hAFSrdMWWij+jOqetu22bsu0fKj42HUZlQFTrBgoE5R7j
po/jKzXuaoiepNYh59aDo+DbKOVUN4HJUkiSpElbJve8HedDDqQK8StILJae5YzmYeqSbquCVTho
W6P9ueR9GyQT04+2abPLBhn8d2726lfQtWDm150a6E0nNYTPFa3dVdbQg3vVyZdnXRkAIy26jnjM
zHV/ILbjOVQZb4aiAxQsxYCyQkbzolxyZ58sZNqDhpCVXp1UqIHEyaZVbAZaOFNTo8JogdEGSnVT
Z9qy70iVXs0VqE9VAFe3VtmaeytXHa9r8Hg94tBuh2iDEK8CKNCvwKUTgiByjIqyRXknNohPqZn5
Zo+ptkwx2I7qMV7FnLncm+o23SpaTAJbTGzPc1FdMOzLoF6sYcvnpfti0pB3DHp2s+psjMTmgWuZ
xQ8cQoxEtNocqdpS3A/2fTz3zZbGGfe1PlP3ymSlg6e17QJoHlPmK8emDZK7Oo3iPk5cn832Q6fN
5m0MBhvNM3JT9Szw/t1Cd77+YZQG9UhPoOaCRMYGB7qu9tcD5clo+FPVI2su6ulq0lt+xTDXc0DF
dfbmeSmuJmdpHuIStF1WOzICfrDZnsJ86oonkhGzD/W0cSCAjn7zTrdtN+DKyLhnmkS9AY+1vms7
zQFagLdxgB2nfCkSuw8KnXS3dHaSpzyLVc+I1R8MhLjHxByVDVpObmBZs3ON6m91XcYpIHNJ95Va
SbPlWm79sOY53adKBiG5nljHouiK2yy2obtkA9BTMgtMPMzqnYPgj42sSjU2NCc19VljVRFtNDQj
IfOK1eA0BYzq0xjouFKijFPtpR7BHbJwTNNlCwNfUkb2Q8nL2yJPRz9xjPbSyp30whgQO3K8ouMy
MRAapKZ+MMw8O85prIZJyeoDN5w0LMoyvioKO/GHWi+eaz3DWy8W7a6GE/6JbZgeGHdHn8Sde20W
RmihdnkweK6BiII6s59Wph6QuayQYpPlAqKtSVDZVPf5ki67ydDTm2Ww0sMygv4AxGetcblkpIoK
3S68bu6AXVVZbhy1ws631Mrb+3kiEJVXCcrLJe+2ZFTcwM7V9tIpHbXyWkj0eHapgp/byOyDxdQh
1Gad7bKCxPd5ZoAXs9WQjCdx62HTdRFRZ3KRQ1DnoDTthV4BHjuhBrErSKs8OhYEtuemvDegdwRi
4CS5YnOl/tTKiu/0hCYHrbWsH2o/w705dleDjLzkB9Ruy62TplPmWSNHkNw5xi+nyawv0OdG8DRU
9GC7oBy1GgsNCW5o24ktSojBHNPA0FqSb+hoL7sWfBwH1aoGr+0dzChmGZSUq1wJ8bxS8EsLScs6
Jpd5r9sXzUi7jdn0FaJzVOeRCM/Fsa0yGhbwXWE2WuYTvsMEgp8F/B1pXUQgOUSS143uEA5aq391
asXYV6ypbgxgle+yztFBIT27+5Eulp9AM9BLnbm/mOHtwtyyCz/vk3hP7Lzau+1Y7VEQU7yxt4B7
BZP4kuICy6xdj5pm0KRl/ms0eIUD32l+3uVdhO3q7thAHtJpHLZ149ahohAcuV6j26mBy0+7xtwN
ce+E8ziwcNTL5Jc5I+1JVLU71Am/QJko3ipDAjexZGl3q6ZxGbTMsm8mNy+POqN4NOBF3Y2Old3X
9djC0arLj5knRbikyvLgkNGIJmtw/NmM9cNcNOZtzZ1+2/Sjs01mpz9QOqU2HKtGNkuSjI92ljde
3WhjVGe03qS6FqHSXnpqUaDXkSFAdicnRNVH28QxGVD5ZoC9x9B38FUS6xvocgAIZRrK9eCUwwVE
EMrtyDDDTgfaoFKUkqcu5+XBLDh62SNG3orZACygNM2blDQAN2PWMKDqWONKmIZrl8z2UY9VZYPB
qviZ6A3fp7U1QuM7zyPUNxtPoZnxjfIGXMGCrzvtzXnLrORLMjjVnloDCVJrLPxKtduHhFcOciNF
HzcKyMujzsmN6yapRoziaq52mSUaG7zMiLXbNG0hXMRj5k+60x+HNjdNXykgTtUyZ8adx9zusoWy
1IHZtHpcDMf4GpeEHV0lN7A2q142idnFx0ZlxpNdlcqlupAB8BXuDC/cbdC2y8YarSR1yfzctAMU
0e0XQtUXRACmlzHIxwcoj6f6ru505eBmiQsqo6w1UQvSqhjlQ71aDLC5LvYcEW02cj8jzksP1fkk
GMggLitW7cg4Dy+93vcI1rqiSYNYW7LER6KKQcTEVsftUGnTj1Qzh+sJ2IYpGCnRvmpAftkeisk0
8dSEsT3eon5dMxPUeWrF7zm3FXweEeJxmC1EjF1NVSvouEmD0SxSrMdukmmTU5duWhBx/SwXXn2v
55mGszHRBlKc7fyjHZYc4LkZwipel2GHW5RxFBKryQp11prOPm5rzr0FQIQBuNvOMjFykAAMQHif
4jYBQPfRXcoePIxtM90UTaF/m4uiuh7Vyvym6g0FG+iYF2jfJXTON3MOlJmvqVPm93EOB45migPy
/5T11xPoY0TDtEbnj8SVew0JD/cS+h4gA+jVGVSw81AjG1C46vdWnVyTSoXaLyKH2EdlfjF9bbBx
htPBoV5mZeZuNki3BZ9SEW9KZozozGaOjgPNaHIdj8Mw+LHBsSmYqRjLlqVYGtyYWddBawxgrnQ0
Bb2+uOt+DZ3ugkcMgDVsrmGqkjDluv2DW13nemYyVMjy2FJbXh53RhwujlJFw4SgUyML/NkYlwmi
WFwwrWcCXnRTKVbsNamJwEBhRprvLY4XiD1l886fq3k6FurQl/h1ddIE9WxrE+JX6P9ul5GAqqXL
lr1d8F5BEFLO12OcDKmvUVOFdlKuOM/laCQ7pbUSfzas+JoilvfpQtNwNKpYD9Iq0dJnt5zZYWmH
9spdknyH7TxgOJGjtd0MlhWpNQVxmZqnNJgqCr5zpU2pT+vYjWiylGao8Um1Q7Vbch5UnFXTpq0c
9xIOQvH+P3vntSW3sXTpFxqcgTe3AMq1YbPpyRssihLhvcfTz4emzq+urJrCUNezlsyFlhiVicjM
MDv2jsqKq0SyW+dHLIU/xm6uPxadlmSkK8HYPOVp57AXq+L7MZWXGkpXRNq8bpA6z5KcadiHoS1Z
3hxrUEFEZqfk+7mUeyZB4qD7ruZOn96pmVVPXjqi8emWZVrHxz5chrvOqStvrCbgalFRvJntxQ79
ugGyEiZLu7iGFFiP5qhVtsuIiXmYh2i5W/Qqh6tbbT70TaXtuQM/RnKj78Zo+D62unYa05ow1XGe
R2XRjm2QKgcljGuvyorAZ6iZJjFJ2f2K0ncbSev3RREt7x0+I/FKzqxMES6h5wx5vQ8qmYe0GdvE
VXlifKsK/7Isg/RDH5XwTRAEVt+7Tiy11p001OO7UFYCeT8DU3pvVc1yiseO+0aSIo0ikJIVP1Le
z25fZpPyKS4Dxg10zQRfYsS2/UUjXvOCrg9jt5oqpqwnC0qIXK7fSGMTs9uEc0aX6Ix4pOUCEagc
S4E7dNbwjvYq1cbWnArLVbNV6wl93+YgEw+4DufF+1/WvChqUPTWDtXTcJczQ0iwX7Eto9F7dQFg
6nZZ4LKAoxJs2Y5N8wNdRJFodokLvrpDKc9cA4FpzB/UbG42ilIiMPXvPP1/rFyQzJZz3EoBeToe
fljC5HM+ds9aZf6ZGun7PC7eZRl8hvHQfExCc2OFlyUJCh40QEwGHhDDFocs0m4eBk2b5B0v0Khn
D0b/Z9setDZ8d3snheYca9TQFlYt6v+A8nURwY1oRGCZXaHuyiRqfVWtn8Imf4oT+URjLL4PYa64
bfCyokOTg9IH2r+UYR1DKGqnalMHU6SouyiTXQmyhCQdPZXn5bYZcbDoZWGv7awu9KoUVkIiX0+5
ru5i+wVwT0j+Ofc6d4YnH2rvdQRyyytFVNAvm7pq2vxFc0Dky88lGN+qPlDpu64DDauscTy51fv4
jiyPkaYXIsRD+iN+Ct6ov4n3+ts4gmI6XSybuu35gpcBGb967Zrph/QdYsB+4LeS+wNSjK/dYU1A
N3ZYaD7+soceNM0z3ZEveMuWumq7nGYrUKt1xsA+TXftST1uKXe+tFTOC6k4zD92RNoCWld21HZs
KnRkwMOnU/tIAHXQHrK96ZcP0VE90hRjpArhtGcNPsStzyoeRUfXkKp2EMS2HJr0Ir5fMrMlmKpI
QxHq0SJ3tBKUk4pvDNj/5pnHEAVpxVIUxwJB81LdfeWydRzDjmyGGFqOsUqfPnirTF91+fvtoyGe
QMHMC47vlZmSOasutSttJ9uVG1Z7KmRUCg+3jVxcno6Oih69W8PWWBbf79wdpSK2h9HEPYLYhODi
rTG9r7qc+bfoZzE8RDArm3W54ZIXh14wKrZQpzwpiYAbbScpbnD4I3ano7EjDaXEwRDIUe7cre6p
OCRLiZZgnl61QYvCXsvU5+u0SRaX3srZTfq1a5k/vKsfx8eVb0l3pWf7Q7Yy7+Cc42e19K0/b2+z
eH0L1kXywFKTSMy0ArRDOE/HtAjhHDLCZS2z/lVr47CbCWL3t22KTVCWjMg93Ad0NkxwFmJrQ0pD
TR0NHAitoQ/xPfV/uhr2j/V22x4Z27ImQrzapk561cHar6EN494+JZ+kQ+PNbvBmk+j58nCcrU18
8y1lHg2GgQ30wtC8Cu+7ZJ8UrrNzHkfyIrd7p3zM3zv+8vVlT/8/1gqsFQ/H//4vmukCa/Xpr+Kv
pf8r4w77Bd36hc/i//kv2sr5jw0GQcbVgDSpyoo//xttZWn/4enhpTXxwdUXubn/Rlspxn+InLis
La5TGVpXXsO/wVbyfxjzpkW7cjPoiDTrlv07YKs1jvjneeLYwzWGmbXHR+uSs3F+/uVu1oalH8g7
1XT6bMzL+FB3dhF7r3blCq7p/BHCDEs0kTWQAYaoIIoEM4OijHofBbYH1ensjdnyuZyUj/bUT75S
zKfbxi7WZK6wNpBqNjSLmiOOVyTE8nkQNIbXz83yWc9iWJKyYdh6Iy7N0KMA7aYDsYf8V2yVT2OQ
RrIz6F6nz9+KKv02Rnnm316KuG8WKRMf27BW4JnNiPn555mVJOvijBx8SQb+rv2meTeRxVu/JzQI
bkEwtP6QV69qndkhcDRkPidD8vrsrYRoXb9F4nptNboqAy4wKD3RKD83MgDNIf2mO6HWgW9nR+QA
3bJpD/nWoO75NfhrNbzZnBMwUSsGSzBEe63Plk73dAn+fx9czfi11a2p3VvxrBxvfyMhxPtlDTIs
hq5NS7b1C6XWMopJgbLQtz+qtL8ego/flr2+S2BJiX5WP63d4CVvut1O3SdQT2abQO/LbQWYaa5I
BxmvZ2PPVwswtg2lHGI3RWuMt4oVP1S5fGiUBRW7ud1C2Vzurc19RtyKx4CvENu/emvNpVZPdAnl
ZBc7GlVX+dBOyv72rl41owFQhb6C5b2MvrxyyKYIK6Ujh/Sylgm6pU8fIDTWd6kWbyABrhlaE45V
8V4zwPCc796AFCz3XW54gyUFBylz5sktC0X/wDTG/MfvL8q0VzQI7AOEyUKSo9YDXdQe7OicJsoH
jZzns9bJtRcuRbPhldec4rUp9XxZMbUp2sESur218lkaVPUwllxVlXKw7ELZIJ66aswBf2eSiLM2
YQ8thXJlMC34RKzu62m4i0vjJMvDIZ2Xd/9iC1+ZWn/KK79Qy55OvWbBbhLN4+Tp1UQiTt4YmDv6
d9Oft62Jd7xlUcN4ZY3X+7U1EwxeMk40iJOhao6BLQXv+tmo/4Wvg5Yz4ZHXUKQUsfFGbMyZXnKA
Z8turV0eZAY6NpMT/YFST/PX7SVd83cLdLdlrgAvWRysMqfBrtVq1j2J+tshqLvPYd4WnhMHW1CR
c1jUei8ChVpDHAIMSjNiphZJLfVPAOeMv9Xk89TYj3Unf80tJHRrtb2TCu19JMkbWdR1q/CxAGOz
V7vnnwxUmTyaKrKCStx+r1MLdq7FiFytMGc3iVtaaIpaumrfbqSM11zFWllgwMSolL6ETKqIY73V
A5MLKyRLbI1TLMkfbn+683Tp7w3VV0Q2MqmgzQQTsNvMvREip2KGxd5qWr9U93Py0C7G0dCfb9u6
6iavbK3b/OqcLRLji3lia56VWM/8fTda6ghYunm8befKmkzeTJVIFl5sTaQHjWFUX+ckdc+WS3fO
P2tN7SdJ7up19yUKt1gCrnykM2vCqqRCKqGbcnRvcRgEm+bvckgn+vaKLi9DR6WoqzvEoBwzY/0N
r3auQ7duqBNF8+SuirL7oZYk1NcatCJcJekL472y9H8nYGezLmdzAxcLY+/AmxMkqkx2mCLZVZeX
UT7Fuu7Ld2V6sg13AVkCY5rt6y7FfDi5S1Aqm6q2F16CWVZLjEVorzCFer5W2e55qJfI8GVUp6y3
Fr3f3tySvri2tldGmC4529C01QYlNTASg9kPi6/FtJEwXHyxdRVrAubIlk5SJXyxaozkqu+R9Upq
O9xnfYYgmxQ0+7HXIr/uM2l320Ou7hqvP5cflWRZvO+1RSpaifaWJw/zIQjS+zgfII7dGuJ4uWBf
J3ekJyQPnC6DIIqVCRu3MommFcMIPlPA79RHWESoQvwiRFf/sv6A3k52YV6A8H/feSbP6Hv1fjxq
H357tcSJukyJyeRnWMIbqkxaWNXc9Z4xo+AAVAQyLddqDOUvpYuszRLIxf0Pu/4rcyINZDsXSi5r
uelFD4MvudJnBVaXTHsKHshnFtj8AAM/6hFK6rS43Gbr9F/5tjpZLq0p0gEiPeFEAJOaqoW+gVep
surJWe/NZvjVMqMvv72rZIYquRR0VbQi5PND0baJ2ULVY3tD7vhVpnwL6wlRYHUjcb+4nqlewP3F
W0qtDryncDSWYG4TKLlI2aqOzpG0xG/lxFRde0GayihSy5eLcIuj68qBh4CcHotJxYBzKawtNOwk
tDL2sKty1BqyiK4m4rS/G/jDY6SQHPJar0sUywTjbHdRLxH4r2MfPh0CA7BCUjwGzJNu7OLlgjBF
vMUWgggmSDj/WM3YAFxaZvo2+RwftCjqjx3UmxvXyjUrALaJDUjMKOkIobGUKb0pBboEv+zk1sVX
pdk6XJfewCXCaCC5NQ1MQxSuYewMVqYI2cNEKXaGxEs9J8AbI5BtSoGcd2x+vO3ll0si+0NS0l45
6BR84XzjjBhUTATc0muauv7UIWd1iudQ+u3PY+DhMun7OnsIk8K5lYkOus10j+TNyXjXmekzfO3H
2wu5vBYMeAzWxiEtkrUQdm7CnKQxlhQyv3iJOvW+W4AbH6auHgHzGUG0FecIZWdiUMpSlBBtjZER
aiAi+4SaSZR07EBCCXLw+zcpCmrGC3NfcxiPW10E8crFGDhw0j+ZKhgDCcL+Jc5EHQYpWK+XUs3F
vb9rkraHh3G/QAjpQVxpHqG8+n57S0Xf+GWVVA/82Fq9XP/7qzirMHUmCFUix9TO22AXF7nxAJ7L
6TaO1fVPp9ONxeVVS6yp95VdGzX4Nq9XS4dIzrbTeS8RAcL3FjfVFtm7eMbW40t7AqdnAJSwRHhA
zDkOggG0hpcGb+f5e68Ca3KSU6iknt3EG9H3lS9HA5IGISN7xsr3e76HQwf9dWxRGJiTBrqLIE0/
d5khe2GdzgeeBueuBmf3MVfTceNki7vK1zuzLCxTh5k1lo3EBvpiHhrTue9CA05Sq9ziE7piiNdx
rZhzwMnNBDcZZypjcUJyveL3MzCOtjT4irmllH7FDLOP1Jt1Hn7mdgUzhjX0RjLwUCrVJO37zFQP
uZlPD32jOvvfdnxSC2rqJp07ZrWEu6SSGdnuQlZkDPridWNNtjSoGzHxldNFwIaWC+OcFOHEM10u
dWvlzDdQ5pvDjzK47Gdu4ubfLMVe10DxkmhF8IJBn9aYI6YYoWax14WlFgITzJdlo0AlMOUY/OFE
L/TBqVDZGjSjoqG8AJe8xCGhcPTBfixOq+py/RhB7OI8dhQFvOZZ2iSMFDbxl9W1AW8zoEvVW3j3
y15RyKFHagJO8HmZ5beTNu9uO4Pgd6sJi0iS6MIGjsItdX6Ci8FJFSWgyNK10nMcys9JsDwsjvL1
thmB6PNlA8/sCEsBUZolizmG/opjKO/SbwjyBN6P3gdz7hXPhZfCvPn5ttGra1PWt4wsegVLna8t
jKfBVBHV8GKlo/WR5smhtKqvyQA89ral9YV6nSlhwmB5zFHj0jaV2XNLSh80+dTIVDvUAnpiWkja
oRyIrgMqx9+TUtc3Qg5haeuaqI2t7yXvF+mzsJ1NmYV1XlFYDLu2A00U5EPs11ZYrLzudaBseIng
iKu5lc6BQvpK7kCd9nx9jU7xXCpqHZio4zD2o+2WYNkafL9mBI5bpoyBFKwtnnMjth1W5UT/2ZPC
yutTvyiW3981m3yHWF/VNQXczrmFkkHb3ihoCqADcufM/btm8MPu521fuPJpSCFXSWhmORnaEz5N
t7RMfkSdQTXAghtcSVP1DznKkBFb+n5jQWvuK/idvd58K8kVMCGR684oqWJbBVu2Enj1h+E47muI
KreoCK+boZUMkRoBoXiZ90GblGadWZ6pFOldQtWG+dRYGtL+c6dEYfAwAsUfBjcNDb2+H2kF/qnM
QbAxW/xSWhZXC9RkhT6ufW9VcBDi4yRTkSLyh33+yT6Yd8aP7mH6onq6p32WPDQcbcUNGfo85YFb
oOReePFWeXi1If4GhqgpjfCw8IHFryvNU11UnITcBI7NoMh+yWVAmBqvaB2MWxnTNXOUAQg/gIEB
wBLMwclYGUOJx6Kpc6+H5l1iyn8CCv8xLlro33bca1/5VcwvC7ZqR87MFEJyVNKKfVr+GEMn9SDi
OzAw/OiE6rfGAuRuMX522+61NdJ5/B/vWn/Xq0B8tKWJ4YZ1Xk1WwXn/pYydX+TvR8fe3zZ09WSS
2DJ2yWEBT3BuqMksI50mvp1uA69PHLePFzfWD7etXNvGNX3+r5X1mnu1nGApuzlj0sgHxQwJW8OZ
fCGPPd02c+W2RPARKuX1ySErFO6ysQ8Z508CzZOauXwTy4nldVmz1VoSswkufiaQuTQti8oAhcDz
xdghh7wy6damwAh8rbLWEMR2aaJ59tTBHZOk/+YjvbIoRFpyU09ZU+ZrASyoetcoM/vZ0Efzi85c
0UZYd1HhXJdHQQIed24VuL5W13z1rWZ4Qruq4v7Uv62KsK3HbL/0VH7K3zAUd+fsprsyccsHFRGT
U/mUPc6H9qk4bFEEXfuUCuGlClZQlUFcn/+KoLHycOpp/YySrT8Gbdne5dKw1Sm5agX2JcaIaBFS
9Du3UhikuUMY0v0BUw+Pizq7FVX+21557YhpzHxTrV2BwI5gxO6aZHQWzQZL4Nz18V0Ko4oTF//C
R15bEY7Y3KSh1dgRIqh59uzEzRO6bbAuBhtH7Kp7AOSE7QQGAwqKgntYBrOZVsmDw/jYu+oBFt7d
cqz2kqveafuVa3sJXeT+8l3xfdmpx/Yzo4Pv5a0+6LUL5fWzJ1xbSxinU0Ze4mltwngSg+WA8sb8
z8Ko8vdVOw4R9PXo6URwYRyY2Nwqz6yrFJ48yjMUg2hLAlsXO6KNJUe61KI9gNKVa87lIW8erDw+
ZtPvdmo4jtQQSEjslY/HEF8gM+2aPGlpbCTt8rVotEMdL7/vOq9NiMlvTLlYc0qZiuC0WIi8ygF9
m7GOA8WfA1iQN962i0NHZgoFGbUKrmlKsoIHqWkYg8rtOXTWGPuqxQCWZG9BUq8asSyTSjdnjkDh
/GS3k1XRZWLbIAX+M2W0y5W78fcXwvz3iocDeqID+zu3kTKd1tDsN7jxP9pMHMXx8C8sMH2vksxT
Vr8oS7SMVppRhiqVNMEs0NFyB8l7+3Zaf+SZJ/NHryU4Llm+Bkf6fBFh0epOVpFPW03+sZbzhzgP
3+lV99XWmJ6NVOvDYPwuBAQoO0MsXLuwv9nguISPMzrhtCwdG6doOwWgRGnUG6u6LNauJqgvymut
G0imcOkakhzQa2d2ddgvSIOmuw71CqSu1H13GP8o/7i9iesPPt/E1Rohh0XREgCIcPmGvZ5FrVQz
i6oyueUutjZ/p+hYvqucRJ28PrI2AqpL96YzvMJcQZjzTIvip6Wk5d1krmHbeulQk66G7MPtNV08
W+wgWSGtTvRZyUDFjxTqct9ShOEF1o5qVKV+O0LGoYRatrEYAaRPZV0wJRykvopDx1gK04NQGu7c
/nm6r/pP7b48rZzAZefm1S7v97fXJ4RxZIgUdwB8rMRdvP228M3q0JaXtg/J363CeWorGTGDgE4u
mnc+9Cj5H5o9mxvs0ls21z1/HVuFxZJrpCmekhiHrlRSd4CHBFaQR0a2fcmy/NtrFNzkYo3iN9ST
mDYQB61tpPQw571bx/pWwVEYeFjrWOc7ua761aqMuK6Gsn/JQaX3swEjj6sTN5IgfbTeWTvIMMJT
8H5V/ohQZ/elo/nu9jIFSuLLXyA4UBsqo5kmVeh3X6heHJVj7sWe8ryOdWVoOm/ppgpH42LBa3Ty
esGD3SpNqRKPN6H5l2l04OXMMCqObafJu9trE64W0ZaY04Rh3yP2yzHUw2RwQaCeAG58rrhX/Xiw
NjbycmHUEaigAXwhsgFdf74wrVPbQQHe4GVK49Za73fANiZrY0mXXnluRbiba3r9KU0m0Dxpd2wy
40ub/SYClV1D9Ar8sMbpJsQQe+y96cRO0lDClZ3pI+iBpypN4CoZx98+YNjh+STCWIlfxRE7lcY9
NCLEMnlbekh7uPHvSXC+FInPLAiblZmhnSL3wjR6w9xQE3hZ8um2h105PeeLWL/XK3cO1SjXFK0L
/XVuD04Bb3BRlrtbT0/jSX65kWFeerTprBO6MoT3hE2iRztONKEztfZaJgRbs8y3dBQaR8PPi60w
4DxNeCkDUNdUmMNaQ2ewk+crM0JVi2C+meCpU3rksZP7yDC+GO34MK0kN1F1svtkp6Tx0+0tvbAL
WIDhQFAz1G4vAd3typoBnTb1N5hRn8p6Bj8mV8x+FhZCo+nSHwqwEm9N6C78TgvaDa88f2ZYNiVw
8k0iXxoYMN4KF3Jo5PXcZFIAdrgqyn2qNE7nmk0PjRnIIel7qSpd7Me2BPjr9sLPv+1/LdMfB/IF
6FOcdwWRa7dFMIX+qDyFTPVrykltE6+2tpr/53fIL0MUBlZogUoaIWpQkFIrAxJLgdfLyZ3d9aVf
N0zT3V6NwJ53YUXMjDIqm/qgxJH/q+WvHdeWf+BSx77b0owS2ml/2+I0gJ7BWQmOz31VT4phbu0g
9Bt/3nED+zHvWHpIT9ER1TNPhs4eUZ2NFZ5f+H8b5YqkomWteYzgKa1SlqbW2HgKWr/eYqoRdMFh
5EIh026E5Ne+mI5LAqcxAS+LXwwQcVtHU0qPiwl6l6G60oVI7V+sZ9XRUNZGOrhN7XwTYXwoZKOB
yVPOhy+RXD/IerIbrU0c9uUB51VheIj2NAVHECHndhy4daYpxs/lu+70q6DJZzq2xw0HvNw0CnGg
MQA/A3JRxKH/uAt0CgDwVBSwNJwUiLsj33kjv13ZuoP7dO+83crOha7k6hLnJtcj/uo1GNEtkxbF
CH3lfXGKvjp7NBUO8SFzi+/2e0Ye91jdmmISnqC/jTJ4BySJSgcH4Nyo06iDKtGK4gkKj91T4kte
7aMfiVDv+gRtCclcfj7SXUiHaVkoqDGL11QfMhHbzS/mgjsK+4dxb91tq+Gd59a/VsViTG5hBqfA
wp6vSlqKyoi6IPCiaPwomcWXRss/QevWeKC+NDcPexuaJ+vtbae55jMAM+jl0SDXeYLOrTJTPdYQ
ygUMBExR+wYoj5p4GTjx/HTb0OUzs7bzGKRzKE/Bfy8cglzJ7SpeMskDvd8EfqKmyfekbifYUXQK
nK48loXs2eFYb6zwyueDMxrMwdroZepY9BYZdkU4OSNOX3iEJOcEiz2trS19hWteeWZHSCvCMQog
XmxQvCsZHi8QCWd+Gq5qEK+hp//BrbJ14F8mpf+pJLy4DMBi0GUmYgJsqbC0NsadepulDXttH94b
n+XdmhIXyBmqX5V3w866m7xacgmVIKqlm6d9zaAAnwpP34KMXl0+ITThE4VrMmXh+3JPpGbcq+C1
d8qP8MhQodccW4jHrbvO25Z1FWo2L2tnWowCOXcdoCJxdN2YkkVdqiDyw08jL2B8Z37t3PSk7HI/
3m+JE105mxijckLjkjLHC/f6q2suy9N4nEcr9FM1NWIYNKOpPZaSFScfp2kezR1zQ9LoBWaV/0iy
etxqPQhFj5fVAuAGggHTystYz/kxnZSksNS5jn37caUJKJ+VP6JVKtPTfq537LipSP6yJMG3mIei
mktctgraCt8zUOIhD2zw93HGJPtyMp6cJ2g876Rd9LPZOc/JO/Whfr+tp3rlngApxHAUwCcwE+J3
hR2ztO3YCX1NL+Q3ebfQmWhLRordYhzgJplHOksE1Pvb19OVexA41zqzCvsKI7LC6U0HAhnbmRCe
i80x8ONiCh8WTQL2ctvOtS95Zki45mVLbXpt6OOXyC1/twQud9LX1GMI4EsCK3uPbu7WC3btcALy
RElmBfNYwF3O3ces+342ZYxGsJp9SI/ZU+7BCWg8Ll7gtk8Jer0baftLtCv6j7lGPCCHwEaJD0tX
GH1VxEXMI12+6RGrVQ7qvrrbdpgrcTeTv4y4U31cx0fEC95c1CAMnCn2iwdl3x9yZHG59U4J1cCt
G/eqLTJsACOr5htJ6flGqtOgBY0qxf58pzBiPB2DPcyc7v+L2PG1EwgiFFAj4+cIgYgncAz6Gabl
OPHTT9PTgIx767KPyB0/wgP203ya/c4rvo2ft4K6KyeQ2X0oOtahFQfM9Pka5UpP9WbWEhRBGz+r
UQjTC09O5KPTItuVb03JXPOUM3tC0QLu7DHNozrxi6XzlgZsSgdjc27CkZi5EuwyFbU6mGoroqDb
h/FKaEDBH1kJsMIUsMTutQR5cVI7ce4PjTm49QCjoBQYOwaU7osy/5YHUrC32+bY58HzbctXrpsz
y8LLHZPxN2iDIQo+NW8Zz3mUC+nHbRPXfBUCBgIfsC8rOb7gq4RTkCoiWOu3U7+T1qJQ2QNUhRKy
/Sr3X5z4bel8m5IYXoPiuGF7bQSdn359Bb/LwNGZ5rs4k20DzF7PstxPw6dZfbDnD6P+buISj+HZ
luC6ax5jcwNLfbmnEMuQ9axIeKqCIjqF3lAK/qLI/SB8zttvmlVvuItA0LW+wucW1l/wKgzQA0Oa
5AHZ+FXePX+zZljxzrkPCfP099WnZdcdSthdNFgGtorzV67wc9vC12SkwdZyaMHBf9oHY5/vgpOO
sHz6Fp1JeHO2cFOXl8C5OSGxs/LGBh3JB7SVO8Us7nsTPg9zjmguWl/zrtu6dNafLzqMaptrixRl
94tQNozMKtLTMvfVqfgxzdYx6qPDlAVbUhFXneSVHeGdt6NO0Yuoyv1S+wDvM8NhWz3SK/cZBDFA
WddbhXhNnLdL2LepbShTQt37sFaBfiyedNcctjKOy/LZmR1x0G5K28acjSij715/CY2BRooWvs9G
410TDRv0cNe27dWaRIoNu5vGKgPf5jv1dJhK9CfSjxtXxhpQih6wxieQhgDKYlTg/HC1tlFXC1yF
bJv8c/ELv/6YH7QDFPDLTnZj39ya0RFaUb+Os7kCMzg6tP3F9Em3mIosbFjFOn/ccaTeOftkb72r
PzZHlW8Gj+thrShUH5W3/f1WgHRtR18bFxwxLRMrbss083N6vtBduPO0Baq+doZfmxCiPj3OTaub
MBGiJZMPx56BSCdFCirTSbc/bXy/ayf4lTVxTMfpwsVolTb3s1P0ZwgdvudYSOHGXvRm2qlucTeV
3ii7Wxh1AdT68hWBdRKL8cwYQFiFp5RvCMZfZZXBRwnScYZO5R1SErRYIt/y7JN2nyJePfrZ4mqp
O5/0++zx9/hufv0GOvkAiIGprKJt576rtWlRJyvJQo/IMtzTcGL3YPw67/YeX9lih1ooc0nqSosh
Vn3nXpWsccSMtDyo9ejq4Vdtiwjyil+yjdRdsYIJTcj74rhaprEfMz9xyDGH+D6H+vz2Ml6SKeGo
8ycDu2fECkCUCCOJJLWjTdmwXXfWexDIp5Vt0vnYPdHv8LpdtXjRMfWp7x2MP2+bvnbmSYOIbtfL
GdYoIbi1eugpZAmeqDUtKYzduOwkx1V3yhEFM9UN3xqfhp/t15xCQveIQEm83/KVay85l5xBYXul
2aTcde4sMOumcacvmd98mfbDqT10x36v+70/+7kvH7cihxdWCnG3AYZpxLiIY11QpqJzYDbZjNdU
pWs/N4QuwWN10g/KfgHqMtyrp2an3amn+UdxVO7AvHixH/LPlY7v9595jijfHAQ4tXDG7M7Xbo1h
J+lUFny5t1ytuquWnlO50TO8dOGVH4k4AioGFvdSOnoVphVplg/1jJFoST15/BAheHPbja54MCbA
cSmEucxDiIQ7PLaRNJc2V+sn42Q+gyPIXQvoyV+KzACaZ7rSgYq7nx3mQx9sMsVeufNW84yT0CIx
aWAI900w5Q6qe6xw2HcP61sZ7+JH+bF+xJan3Tl3CAzvOk86OcfqjhR84x76vyz/H/tCdNgHVpnL
FfYbX9lnh+5rcUJYB/ZKZp+/5KdoX/uIW/w/kKlecWZWTl5KA51i7kXZz9H6Ti6XMfdnb/YK3Rv+
LJ/zQ+0HT1QcW3f9DVRvTqvO8rCrP1g6/5J99b55jkAmfyg3Eh1BK3W9+c9+j3iVMbiUOCoqT758
SD8pe4123LLvvtiHlf3Ruc/2XGy7yWsfWr+6l09t7w20KbQdUjrmveRvjYldxoTnP0e43mbCtFKW
uFnX/P7ZttrFJp3WYsudWlX9oI0MnG5MlVw9bWAa2Ip15l3sxtR6gJRcOZGYVO+y8YdMonn7sF31
dt537kuVBowm0nUPC9z6GXp4NFaLU/4mPFr3WeSmf+VUXE/xMyVKr3yYQQzJHSzvnqT72eNWuHbl
1qbq88+PEMObqi/QUbBxeVgK+LiRVxNf2A9kR5CzRnfOb4G/fvkVrsX9teLauWXOL0pNHtpCnVhz
Z5k0QQcvLBNv1o5NkLnN+OH2Dl9JbNcmPOntC58il/O5NQfUcCVpWEtO8XFFjv4R+Mq7+a310ToY
n2DNv9dOlA4rbrIRod/b1gXJ9r/Xyru0DugzTSCWfOGYcLR4oVBhqW2ZAN2vKnNv6fUYemURqkhf
zc0MMdFsI9KuTSYCHyHyRcOxLZmJcbuxKb7a44BuQWVRKPfjcF6GE5Kr9XzqbLv5yWCwbPy1jBVS
ZIuWwTwyWVMK7DvMk6Lw1axZmodxXPLKd4w+e397fWskf/7+Im31wsK+zvLSnD3f3GhZtStqM/ML
9IgqOfIcJ9+pKQWn9jHVnrrp6217Vw7kmT3hctZyFGAaM8j8Wi3/aAYJHZrmX7R7zhclRN1lOIZm
NbCodtc9DKfCnzpobrP7VS0wj1zp7Vbp9eoumnTP6b5A8iWWsC0ZhHYgsyotkvnOh6bv90bwsAQ/
9eWN1W1hU65k8SyQtxUgNWHixUxJC3a3qSNnTUftu7V+3e+lg37EAzfc/zKohwYOt4AEFmOy+IIw
XDP30rzq3OflQzWSd+rEXtlGF/RKNZkj/s8hE80one2EsUEUGHJTz671ReXBrh9Xfirj0Meu8XOM
3cBdq+Zb3bOr4QK7ifOvhREy7vMTIK96G0s5ZYQrlepb++Bn670UzZg0rAkhfoYeOAGCCXWTGuNK
j9SAZ+8f22KeXf3X9kqqT0lpP3/XfOM4IF++L07QT0dE/1Dte/BkuLHqK9703c731NWOWwWby3yc
nwLfN6E/jVnoO8+3IRnmDkEtak9qN6LYoUim8ykLYivZD7mcvBkqRrkDrTjdvg6udJwwy+NFRgeT
LTHrudnIqo00H8g3CsdVWD73pNn5jid9o/ar+upn6c/s47/waoyu7Uq+ORAv4ZNzHTJ4aQ8cH/jb
9eFbPx7GPvFvL+2yfs/KVgDqyo5El0kocKRTXkkoUhWc0YY8aj2j+r47bF09V04oM18rWh8MDyBL
4bstTTPrkU1lCm3JP9pO6RgkzbtDzbWxu72gK5a4CyjXv6hqXPAUmXNYRUFHQ6LWBlcvVL8zAy9U
l39jZm1z0lgi1RexGFmSqLUGq5PfawqySpWd1B+McoAVrKy3Zkavud9KywH248WaSMwxI3odxxlr
kpPJRM5uDu+pjxYo3UjRyapk50dulzMz62TjVpHmeytckDrUu/GgqjMjyZItP5s18jy391oYTnsJ
O/hhDPwAuwTNZgp5uFUtxYz03vqERW8ZjNinb6oH87GnFBjfDcfwUPzU7sZTsYt2plu8QSFi83a6
gmLg8ufiZy4DaBgTlOdns627wC4HNqfdoTREN4EQx/Rn3Dh/AlS11fC6FhowsLlGWRQ86c6cm0st
LVqcejW3PHXt5MbyVmBw1YNZCRkaxZUL4J5lDd04tcQFBtx2mv4p6Yl1kg3E7LVlrAnM2tUiNBbJ
nKop7o1mbU4Y3Z1UoTeFyuht57jqta9NCDtVoU3cdTWvMpQrRn0qTha1YclTAJmZftMwbYJw5DHe
ujavAOq4NKnuMfLkXIH0OOEiVXPA0kav/NRBSUBye7D95W5+mPe/JBI20QFXtxM6DAMMLsLmlnBX
w4LspIFGWys5daf62aCO4VVHmnXdrj9Vh2IX+9UWvfSVRBVA1j82hWe5ANGJhCZvYd5/bEwFyUzD
tQp04JTD7S95zSFfGxLeiGCsjMrpWRzsnD+DTL3T4b91h8raoti/8rpza68I4/VCIdY5P1tzORl6
FGGI4inaf2Slc+s7RbDXILH4P6S92XKcOts2fERUiVnsMvXkth3bSZzsUImdIGYJAQKO/rvIxp82
3RXe9fxrZ9UaKncLhHQP1zBA++F/WNdFuFWWr0v0GLmJenRsuxT+eKl7B2XwbodMon35/xdqtT/S
jjbJzNBzaXUWWGI8GPWP3qk3+gi3skRQL9EXhvPCH/HBjw+wHSwDEtmY38qoPVTwpIU+ZOCekj89
YRJad/DD/Fk8t9+zzYbareJisXQH4Rqf35ULgyP0jqcNHqaLFU4mTIHkvi9BCOHf+mEMiJOF/36k
NzIXDGz/BlxtlgXuj7kF1lqYtQoWTRhoce7bFLbPiQsPzM62jvqoRZPgr/+OfLOwWYQwIEWDHuJV
IdXmBJNWvV++dnm/wFmru8UOJYu30t2bX97fQGv1IM2UXOs9BDKyQ6lee/CexLBR1tw6RqCyaQAq
hvMS0/+Pe2YCmdKgzBGho5GDlwBoWXfHujDPddNsjEA9uhVsdScoCTdBJeGsNJO8KM/W7MzN0eAt
THCzqoj1BHB2H8TsAYfawO07t1N6cmRD0516GD6O96AWf5oLboeD4fAHs8lMdZQ1nDb3GTfLyVdE
qNl3Ja36o6WZkxcawsYwAk6NWTAmA7U+JcrIh5MDZ8IChZuX6p5fVsIiT1nBCZywpxSsA52gWQOD
3upnngs239OsB9vNad9cOmY8KJl6BY4xxObSXwZSweoPDQ1UflqrO0FuaHN6zwFfyY+9A7Jq6LTD
vvAKIh5sLmpMbaa5mnxIdORBZuVGdueONJXntuyL+hPjqfuecjJzXyUiee90oBbbsjoODYzYm4aQ
NkprMYmQ5iNr/Uwr5fMExRvdzyAPnu9l0Ykh6Gop4MWc1KX0m2EE2XEgBf8MpDYQ5r0AidXpCuI8
CK/P4a4nnUrsNDiTDsHQcquHOyXPzi6E3e1X4Wi1fe85PHGPuUwnKx4To7wHGmEoo8kgwrrTYSBr
hpWXO7B1g+sgBAFgzt1HZZ7VZ3tODOfO1FNh++bsTdpDAa05nOkzlDbOmjZYmBTPltYeRsAl66J3
k+No6xVsEQkMIQIYXWI6YPE63dldSlCHui38N+u2rYpAwotw9pscPmugRrpxiVnmGcUyzQNnUEJE
EJrVIcMNy+HQ1MYi9Ws2kIdOl2R4KDXL+11QV9AvDWGpeEhU2RkviVWRAzetA1HSkUeobWGcZ+EP
tg6wC21hhdYZleFrPc6Hs4Lj3ImaCux611Xyp5k1LjlM7oB+Y0uVN8GL1dG/GqC/tk+5NctwygSk
qzStNcdHzF2z/th58BV9kUmXHlD+5200DqxJ/Ibl7giRWirianYmy4dft3fIoFE1naGfl+DCGuxf
crBstbNgQZkGzugJy6fKVXbsZaOXRVWmVyLCkL5zIMjoCgm24aCVd3OrrO7AOAgIcZaLIUdPyPqt
pVi+k/altzdHCOoH2PCaeuzyURv93nM0/FGFwFUJvw6un6dkaA3fyIgJPu00ozBmQj4ZE6MkVL1t
vyghDRJ6nUUA4MiF9Q06Kr+satDhat9XevMwVQA6QT2M0PtR8OLFLjOLRL2U8nE2efqJ6n1dgiqT
C1Akx7I/Zb2O4SO+ed25Y3pXtfej7sx5nGn2OPlAu07PeVUVhm9zVby2VddMhxEc8mE/t2VX+70+
gpzmOdJ5xnh/gOAKqrnUL/usw77KygeCgcS0/Dp17yrDA6A118rz4DXDFCkIhH1XogcGrC8kmrxw
InAfvHrs5hBYk/rZVpY77zJTNNWR5UWmH5u2hmIuteoh37NKs5JDMllUxXU55eWuGkoFXBm1YZwr
ZVXdqb4Ar7EDRfBLDf9ocEKVQTj04zSeRMNk4/vsTAaO3TjlXgJDAF00DZQhPb2PsZ8m9ckUTocz
EOOfo17hD2gqnnzpJiJK6Dd1ZQH8iWL9TPac6fBhJ63z2DW9Aa6LNOu33GwKe5cUM5l8SbrigUMM
VdW1jbFMUQzlqczLcowtksEwGHa5XcDnplW+zNzxu9UkcMCtzab5QVzSncVilgufOd34Zdl1H+Uz
IMhfjERhzc4weF/duiMJLOtl4QZEdODdtia0DUdi/RadhY7yWJNvAOToKIU0Ob3oNRzkm+WwdTHE
4KLwQlJN7hhToRcyIPqojJOeWRU/EpFRPBhkyV9Vz78zAhFxS7vDrCkAALXcubz8PRpjw3wLmsM6
xPIGsz2NKd2XupY18FQXMOEEXsMx9vagS8gcKVf/legun07D0GKigB3eCFDiCnHwmNthXCjT+a0n
CV4vyZnzu6tANj/A5o9CKKbhtbhv+DB7uT9Cgth6mHP7sz16yRc2tV0TdE7q5DHKtYLtQVKaqxjO
zo/2DMDzwZ7zzomGcoCFQVvPBvJ+fUJjiLtCuL6e5eOj6F0nhbw8Jj3ZW6fm8pFrevuNVoxku1yH
htfXMU90daReNv/EOToY990IX5VzmTA1+SJNGucsEzLKqEhLrQmLtgGfl/LRkT7e/dxGcGF3HT+B
WQl2bm3vwDxFpVpovCdx3YrqzehLXZxh2z4V+6krzSbUVdJQH3Q4093JitTfbFAWH2CGPbnQqE+t
BBI2wmYvqeOxzldpKvo36iRDtdh/q+e2y3H9wTSlgex0wez8pOuyFRG8hztc0XM2YEic0aKP5pJk
wGGjAVIG7ZRghgx8/JsscwIeKsscuOfC0Ho5x1hdiCZqQA16nHJ0j3eJnjd2bGVQsnsyKmKcF0OT
/ZjQuYJb9ZhaADg0LtykKW+Leqdwz77aTdam96bsG+eB5mqaD5XhkPLYe96o+ZPm4nj3q4o1xnGG
c/ATrOXzKbDt3PDwHADZva+wc/mZdamU0dCbqXFU2lB37zmm7+XgV0ZZVdDb1poigjhTx/cpydIs
SDRKK9iDu3aDoYEQ3ts8eZijmR1QZSm3q4BCPvsFvuvFJzR9Okfzs9mdi2lvEZkpASXyZII0UmtK
8jj3yjwStx/yr6YphHGqS25K36sKyfYjn9gRcztmwERVrz22a7LBAMPP46ras5nhXJxr0+qObt4P
5pNH9TwJYF1d5D46Nr1+hkIYXA9GLW/4u54I2EiYGHROpW9LS5lf+jxx8frank7fcb0bw2/LGF37
BENvzURCr0wgxK2S0KNqJHzeK3yYmK2VPaQmNc6KFM8TAGxfyyx8LebgDT+7Spe/RFsNfWSxep7x
rdFycPyxzgERI95cHwmsaoxAZUM2hM0gisdKmSaPhd57JEQXbfI+N3pfuidAeZIyPRIc4PkYwNy7
qaEQTSpYLCS47R7HRq9YrFheFbCirqhf4gHb97TSZusBG1PoUU94Sp1YG8Yd50I0O2aJuXooIcFL
poDrptZU8Fup02cY1znfkgQ+3SCpMdf2Dd7ZVUzIiDkdxzbmPvSGq27PlTGYsYKehXxtnFkWLcq8
pPydWlZ9l8py8VZ3YCHtZ3bf/4ZK+/hQQRGriDumCtCT7bF7aabUKPZdXnH4j7eAkRTcS9XZHPua
K1xtNN11IpNFZKYyGWMjp+m8Z0Ui+1NZUEP4HsynCXZ/WRHUzyrNfrGMcbLHDHCSPzlNJu3oNhph
z3pdl8lumIwSyjNmroof6EQn7uTbiuT1bzUCfBYwd7YfXVzB7TO1utlF14vL5mfu9bNYMlkOxhUE
4sSpo5mlhaMlEpSZsIbGKeEQQX34KWg/OKQDm0BzVC5hjg4fA/wDLYv3CiUzwVvuenFnQ/2E3Tfz
lJWP+ghzJAgw8Yz7U1o7d7le9Y8JzdSTTgcY7Th9V3xTA2dnOpi1BzM2nh9LUxtEaMEenL2302QN
gEBhKOlLaMCXMXWVBexGSeunkY3Qp3Jojk/A6mf95A6Ouxtzs4KPRZJZ3gkGV4XjCyEGaGTLrKwN
P8m7foy1TIMaDNx+/ohNdvnEzj1kwNz3kdVW9aW3cdOHppo0UONc3jywwRne59YYf0LKl7fHfM4z
ZMx5OUr02lxaxJVml94T0jgGq2mi+Pwis6osI/iHWyBgKKdGV84wix8MNGG0yUbXG0q/EEblD2oa
AY6hWVd+ppowyiPJO73/2iSMvLq0QtqMA9y278RsGhb0omVzj3aYhvdUNFzGo9GaQ+eLCsUP5DA1
4nyeUAhmnj+BWf9GOFwUIzzeiZ6KHDRfv9Pd6t7gXEMbobIa/IJZx+kNV5qp8Ucb2icRHTh/KYfa
nX02TxRFl8CNFeR8bF4IbUfwZ/+o4fblBK8cpU/D68QG81C0efm5nMfhtYaS5xM6x4DHerIf9mVW
Oyo0Zht8bCOp7ltK4JdlluQOXU4l/U7T8zdz9Ow6SDLKwL1sKgoeiV0KWFs33MMoKIF4e9gqcEN8
0LzrF25V0BsuIFX0fSITbN6reZipz8u+QoPeaJKe+G2qaWjZC24cBHyfGgzY+WQUZ6NRLonSzByh
Z0pc7n4uEmJXn1SVdHSHLL/hL0Lm5u8Bg3sSiELDMzY5E+5T6mIy8KXTSf/U8aksT0XRagd7TNuH
Mu8EzOHEw1zKz/ASMliczn2W+KoS/N1qG3KetQo7WGhTDa9lpKSd9tnQM5JGad801m4Yug6T974R
Hnx5kBMwr3cs4SfJNA2hi56kVe+JwZvkWdDG1oG9UCQwjWS0Qhdjk/uCaayrkE01k4HuZT2hbtmP
usqmJ5EYot13wB/OP5kUOcbgFZqFMacuf0Mt5BlPUFr2oCc/uGayI2QyX5PaSH/RCXfgUbIKLnGc
t8iRUd01u0KDFUYsCy7esmlGC6BVOW1+WBPoiLEzQYUoMuY670OStDpKdLO1bBgdJfVjAyMsKNnA
TE+GmqNVcvZLObixy7AjA2mlRuQZKQNPQuXdj6LQqy7uyyH9RJJRAxWmyqT7aLmW6vfUkUV2Rupc
h4XH0RROsLO/UTK6KF41t4OScePgREkArHyRXWpwnK49lJxJY/LqMKQG8gZvNuyvGhkh4g8BRRjC
UFRqgc0ZffJKiAmEhKalC5/nvNRiSsua34N/yAXzG9hvfnMbp/pls7aER07B4doQja7U+jDzip7G
kHbQOpxo0mwCY5ggrOWYAomCNXqDGaIzUM5xUev8GTUtoLMtNO5PhaRSHUXaoHVUqMwNhNG61lPr
oKruoDnn+WJGbyXSimlwTujXW4BuGTLb22zWi2Pict09zbM1u5HBEsBN/MmmDE0ak8FrAdlhyh+A
uST3ysCHEysiF9tVRvMhKm0+yRijDbSJq6Hj2dGUbioDc2haNzRaZNpHYN8Y8+GP5ZgnDJAs11cQ
QyiPWsO6u1yjzLtvvQY15ej16V2iofvxvcLms/YdzQsSTGikzMeyQQMklEK3nzJeuKhZLa/o4hbU
jvYub81J7kmTTDUS18mSrDnyLK/cXSJLkwRzs1hmobAcAhfVdxLluseWTkVTzC/NnLXGDmds20Q2
bYwTF/ZE7gvoz7h+odvyNeNZwuFbhmRir1mKGoHo5DAchOQpiXshzMynZWb7BDNcZKB5P1p+OvXz
iAxBesD/uknfv4tyzNwQfl3GHEMEnJVv3KWfYCKWuM9NbUz6r9yx0/LVcYf2s3Sgd5owg86hMmvk
GmiGWeweLF0ranA0DxxUMgf5iJNrTYIXkeNcyQFBhdN9XTeQzC6RMUAQGtrEjGaPhWGw7IjjHdej
MGkK0R7Yx/iCNEyPdAyF6xB1qTQOZp2de6KlemhDzRlg89buHwxF9SRCIdq2jU/KfNgnXp260icG
G1SoXFzMe6NjqX2nMn3OIsx9PfbC5Eh1JMYcybthMfk2VaWbPwzwifjNReXUgYDphbWfhsGVci8w
Z0OK6lRKA56or79pqBBBh59mf2ZTnkVIErBilVK2K91MfUJR3MW5pCMcsKVnsIcJ+XYSJLMatb0m
0uyA/0Mmdxw4m109gUB2tKEDb2MHdnoRYhDQYQ9TnVWnCgwKCxU+VwdbM/gc8dFMMl+Tc5Pv6rYD
2ETPUIpA0i7j2hsM0r60Vu3Irz3E9hzoYckz2nsFfRyNyXEDvYSQblDXGjSnLW5k6jDqNgNnVbnS
VC82hb8v0qB0AI80lSQNRnRR4ekGr/juYDGRwm4VQ6UGUldSf3QwaTbOjdFD1o9m6FeaI4eUiIKn
EzRpbS2uMx3C+QzfnILs76tmSHLQSJpHMCrwghpPhflli/eFfwkOilfr0GBAGaIYM99MDxpRnyrX
Bh0yp7MO3GtqnuSYD+lTqkuxRU/+Y1O+BpFdNrpXw2oTn2bqAAcHQTR4J0QqMqL2Ybxb5ApZUBzn
Qx4vMmalrwckxNzurrpje29HwhojbGDpn50ojbeg5TcohvCnALoDsIjF6nGta24UDYSbygb8mYAE
izjGsF8At9qO7PsNUPfNUfllrNUUqkoHgM4cWyKWHqM7VERJ2OOFxqj0yh3fbS7u1lAIKAGQLTDJ
BoJoGZtewMhdOZQQHoXJEuwy4ScctM/VGNBHGo7BGI27KWzC6a4Nyh3kZDeGlrfGQ5ehV+MhXQx2
jmZZhxlNuu9BEFCxhCz9VpibU+7LOKsh4pTqTW1bWCLZKQAQFtGK9sRPSBp23c4LabAFBbu5MCBN
gT3AboYoxMdnyjESk32u47qGi8WyMCRg+22k1e3NAqlIgJLBfMDw4GOcvC8mh4mxC51dnvgZP7nx
vLej7CXRjiiX+OajvAVSxl75G3H1geYpuppVAuX15VMwxHuG9n9s7Br0m464REKJMx1oK/ztNwGr
EYi3cBtLeAulbML2Dl7UWDSkFlcfSWtjpAJERIcZKoGqP/ipn7qviwiJETdx4vpbH8kt6ADeGWA0
YJcsyh8fn3NCUuHBShlEhLEpnrkSzVd71JJoY2Z5c/IGwgzAUTo4Q2ttHI+wZiD93IUDLNze0E/c
V78G39F97b6HuFEaoJQpgdPZWt6t7Qo28WIR4cAbeK09q7slo7irekgL2PFCJFNA5qBJtt9Y37Lt
16f7ZZzVa0ugA+CQ0YKcMhSixC4JB4AynbjdhLLd/OIvIy2H3sWhBiybNUALu8c2VRE9GhFYh2nU
7ksw5HB3C2R8wZYq9Y23txBloOlhAECPVunHmJAxbdFHAvxztHLfW0h4EDVV7AQCywYo4haQHUU3
/BhdD/iHKyiLLrF3YMgDIHsZIMU7txmQroDuhFUgcFe8TQ/1T/1T+kgWzQbiy41L6saV8SH86ulC
EDOviW4CZOsY9BOUYEa/zmYBAHum75UNCiIGMbovc6pvbKGbzxgD8MUpEhSQNfokbcVAPA0gz1GK
L8roK0hYz6FmIBGYzS1w9M1lXgRbffUUtRYpaiwzA57Iz1Izj1NrTuO+a98dDQ4mHmv7Uzp4sHz+
95dyA1MAVOTfZa4+FMwLSqvSJvBb6vrkKvTQVWL8msvu1/8Sx8Zf8HqGqvHq/qBJZRVji30EwcTq
ubba8QSzL1CJam3rzd1aEtgzsEYD4xJqH6uvA4yMnNJ8gSFOPLTbJJIzMustwMmtmwEn2N8wq2yG
MTlnmcSKZGSHC8ZR7tyn4u7/qnp7KzWE5AS4aXDtA6F7jc1NyqbhsDIA61DTLVAeikc0XjEP1Nyz
mYhzW2A+NjZWVBD7C2uNJ5ZrG0nUDa4n8IHgdhsutMotfJgfzx30vZijg++Bs24Ihw74Sv5c/QKu
c79gLUIzEM9okhy8bznE8ZJgSy7xxuWBexGIdzwFE8So5b9fHLW4rhhvF57nksTp+yWJ02EBvZnE
3dpASKYIkipMRa+srDJTKr10MMgq75Ip6A51rEWFCio91L6PURrwIEn96RO6bP/+Rm6cAtDKXTiW
UMVDorX6RtjoGQJmCZhmZ/mjV3+aqeZ3xg5GpBiiALoMqZp/B7xKNmyDAiur45BbQNJrJDEtukKT
A1Mhgb9qW5lPjf7fBHT/pMKQHoBRC9jBgK+vMUvoxtSDnpYq7KyfAznm2dZdeGsN+NChMgUiC1C/
64fWQfK0VWIIS5f5HsA1XrplQ3udiuI5XcZYpaKUexCtQZn+546XT3VMD+KYh9Y3dL+isoVqiBWL
h+JB7fOj9u7dmRugrD9cnA/pzOoHrI60whFVTWsHcZDlF1FzxkwssO/y2An7HXSFHhfHKQmyKvpg
xzqqd5iMjGHuJ3C/9u4K6g/f/vvO8aBuC+IQDtkrjdumKj17IBBsLzB0ZuKZb6kQXH0Lf1b8N8Dy
3y++9bpXOebmqQqrhBxMKb93JIubbIwsl99rVOzYUGzg0a7xkkvMxfcdtjs3iu8BfcvJHNC1bkO6
yw+wD/PiAmzIhchivWrHPu7vFum9/rR1st3YxBAMJkg0YDaBynj1fk1LQg3GokPINKB87DdRbgC8
r7KZRcTnIsDqshptuLCWJQJgDlb4IH6gg9GPO0+DEHQ3Ghu7YyvacsBevDxSkALDNg93RHK0wThI
nFdveLNyc+PAvP3YoJYO4VLINq6TCht6aENvYBfyAv1XPp81d/z6741+vRTw6jF99WzkDdB6W2Vm
SZFyTu1+DAfteymzzxWOfkwPX1Nr/+9A1xU2+s6XkVaXK8wJSsjaKoVvvKT7xfqpAZkMCCAWyXco
MIYb8a5uuY/x1qoJU8sS1AsDx6GmxzEDVUK7T14EZBOcmOzf+/0WjfKaMbeKuNrlBcEMq8gRsbai
9q0+WNHCb3fuMhWUYJcHmLuE9XdnP+2r/1pGLJEh64x2F0CtYPl/3JDGMGMEX1pjWCvtPCnrdZLq
Hun9o7LR90rVV5TK+sblen2CfYi5Fsao9A4cOhcpqDHgNIsMcx7vmTvpqGCA4wVQsui9+X7sag99
9WwsxcYnf+M4W2hcy5ZCkgqNzdURmld9jQEbFo0hnRGWjxiKxt49M4Ic+cR+UbrCQK8LGmcHoGAa
bzIvltf58dL6GH+VrjWwJh6BisVDX2rG8ZAeF1nh4jDDumw6FJs7+sanernedSsMYEuvzBysF+CY
YBx+T9rPbgRQLNn6Uq+aC1BIvXiwa/o8N/omx9hbID90wGT17mEaKw/dbqu3d118fwy0psjrlY68
Dwi9kMGdFm53DBwBNQHVyB+z6kAz0C1V9zDP5T7zQj5oPmXPKQa6ZBZnJdFWKcV+khhwsy2HxOXd
/ePdrlPVORkwWSLLIwDDRT9lO3tnIhXfIgpev1Lo3YHBC0UQKLNfiVO4Lk3bfkE3TmkSkTb/MQ6a
7kMog/uFu0Xiu27l4JQAUxCfygIAuYrmcVZPE7BvIYwsITOC/m1FMAqg4RCQ+X4Rk9kmStw6hS9i
rq0yxkQCzEBbHpoLCZ8Bl+xRf2yeNg77G9+itTTcoI4D1uVVv0+1gDyALKtQrM4xkkUIbeo7KIoE
i9jddtv0+mJGffY33JpPRtpUzwVF1k/FfBS5xPx9PPx7SVshVnm/VhVJ1YEbFzb1yRpJoNVb3L5b
r+ZiEWuLIp2QjsJNARfkpPktdQMveWSYWf57HTd33WWYVbIk+2ma0wH3xCIVMamotg5eUN0VjziU
bVCmwTyovm76HWxsiD/UjIsUrbUrTWUjFocWcAhB61AojH9EqMI0kLXPLX+r53zrPoQ+E0hq8CLF
Fbz8oouIgJW0QIEsx3NbylBIUgJpS2MN8GZpFu+NdHZ2O3obt/D1CWJCg+Nv1GUbXUTtReMmvENU
Zv9UHkwPgN0k+YL8MzZe5K0NeRFp3TC0GjZgypQgu4EYsCN3dNzKYq5bTjigLkOsklEHyl+p2Wh4
aeoE5Ui6syJAn8KCPizNF1v4RbxFoL6ZtEGtmjqgagOVsT7pAbtz5oLhAXLPtwA8KQMSQRHkuxZ5
P0Ygb2x/DrJ3G7P+wDts5RC3PsHL4OvCe6y1Fo0tvD3nJy2/ztNbDwTR//ABXgZZbcyK1jBrmRAk
P0yBuGcAXu/Soxt1UQ2EkN8/12kwq419eSs7w8Tu/3uuax/GfuYZM3BK/plQeF+zIzwK7sFRx7TX
hr7RokU8nDsokgKWuRH7xuX9IfSq0mC1V3q0Qlph7bqDiT7aovIO/7WNE/pW+vIhzioBbYzMpACb
I0mADLiYACZyGqB15xjknoCbOXBsvZ+zwc/h+OZLF2IunvCJ1kTF/K0DJLSCTLDIoUDQWo+tfN94
7zc2F6ClsAmCoi7ameuiwJmZRwsL791jUCDqs0Dd63scva/Uh06y+0m8NJDiGjd6OddOM0tS9zfs
ui4graYE/NJEmKoftomKPLcex6mL4NEOnMsDswB9khlA2AACT33Ax+lkdK+sLx9QscVmWWyls9fP
ARqh6AGi5wjAwZW0MK2VDhYFkqz52cGGEEdUngEMiH3993xcGNLatt7ZssU+5o8fY662RqbrbKGj
Q4I7AsgVOgH9zvoNbNkOBFXwRaHfuYNj+uL0A9edjX15vf0h1IB5uYNWMpK89UWkdHe0m6mzQwPN
tGX7LzPI7Tby9WNdjGMgb0GxwxZAx8ebB21l4XiF4YY5GGqD+mUYv8FU2FjL9VTAXpZBKDoUizL1
ei6PAqFMyyJ3UYvQ3WIGbBySh/T/9tKW0/bjS0Ms6IUtEYHqWa/IqTC7dRmAwfVd/sgC+CN9zoIJ
PXjJYI/0389++Gt6BoYdoO5jjLOq2b1CFlrWzm7YmpGVftFUlPVf/n0EXCcHoEbj0QH9B4sE40oT
TGHeIsEwCCWA30Fr01CrKM7/EtQ61Qz/uZWEaDhpMFCEjMvVXGrihQXqDxZUJ3NgM/Ohq9wXuKSf
DJH+/vfCrj+vJRQYZgtv3oAV2ce91yVTKghDKI3j6NA4eg5UPZoF9O214lmW3X9VCof6zmW81Y1S
DaqA0BhxQ6jURLPIApJp4b+XdPNdgTGCzbAkj2vEguNkrVa5CCHADJx/A0IWML0PuubHv+PcenRo
a7vUhSbsMmn6+Ohooqyal4hjuahZsrQF1LEdi6juAWp2y+zdsPu3f4e8cVJAocKFOB0uI3DlVwmI
YZelTjlCtqI+TKkDVEkD37rE29Igv6aq4z3ByXhhymOkj4/54+J6gEgdDkOLcMjKvPGhktVr4Tw2
BqjCqX7qky4PqVHzsHBZ/2sCgPbBJUp8+fd6r65Ab9FOWoBEBmSU0L1d/YxONr2X5SwPbX8RFy6h
oGoEPE4OfWy8LpnPotXy3zztwa7+GHRdk4Ih7HmwBi5Cs00avyXp59qsdxsrW17V5RH5JwiExyia
FRCuWCtgG7lbj2pRN6Cjb+zozo3TaNgbL+73KTZCvttKz9dFxyqetUqQ88HKGWjzkBhLzQcI4nzO
evPzxpqWSnq9psVwBPsG6IOrCkApZoCmCvsKhYoD+QGUxtoTJM4O+XEL7rH+EpblXIZaLadpPQfU
MwehCOiCgy97iAlv5H1XU+xVEHvVOeh0KzOBDC9C5Uw7ZP5PXWJA57IG9iEZHRaOpfk0mvlwMDPr
mwkUdWtn+p2dkkPj5kCniloACyKCQqcZ2jbayzTDc4v2ny10tzdS9avya/1jV0+ElvbAtAY/dniF
vPDL4q3rBkmIHsEZnKyofqpiDae8n/7ceOvrJuefwIC9QF9uEdNbww0ypQNgNMMsJTlD4+xc7QaM
OZuX7S7nzXf+N9Cf/shFhV6ABiByG1uYdnkOAD/ohqYA23hirow2FnXrc8GsCGNpDPYh1LU6afty
rCxw+HOknXpMzpjwO5VPQxVncH3AyQBuURJo8UbUmx/QRdTlV12s0NL0jAsYcYbobpiAiYCwAsU4
v/2BPG0bvbC1xuV5X0QrkdlmswSRjQK7gM57DOJiBLRWmO3Yj+Jd/R9e4VbIVboh2g6MGJD5QlX/
AhPPL6dPG49w2eZXZ9DFI1zdys2A4Q74KMsZhDr9m35Kz4AO+/KRB9OmiNg6Bfiz9f8GM1fFSWNb
aZOhNgTuHYxH65xz4ZfDE9D2qtry5by5+y9iLcXKxdsyUthB2gNiJczxOxBQ4IQGMaXPG89vI8zV
JCFX4HoThCE7mGiEzRN/tivf3I1R6xt7EjZxFv8vF+7Fx7buHEGOx3Mwcy5Cq07gfN750M7bOh43
dt76/sNIuVDtjBj5obg3jm4sdl6EnsprcyBhEeJo3PqYb20OZEgY1C9CfxDc+vjC+tnrSn3CFbUo
dWt+cyw+NZ8WdWzt7O3sADCQWJ2gsx9uvMFbK72I66wvApDDITSBuT3YoOL8xzguSPYDXt/zAj+R
BhQ/t7KLq9708iV4OkpllBCYnq5tGKjNvFqNKW6fGBPMoDjp/rwf9mOAzv7eibdNH/9UdesP/TLi
6ihhKW8dzcDjlVGy6x7GZ5Dd9xwEDdA7v5Wx5vrGYxd5wPLye+jRH9NAPUBsle0hYH6qHqCUs+0v
sHzv//pNq1eelC00RkE1Q7oKPJj4ofnDA+Q8YvD1MPdz9vb/I+26muPGme0vYhUzyFeG4SRlK1gv
LFu2mXPmr78H2rWHg+Ed7O5Xlqv0pGYDjUajwzmaNQKcnX4Br0q/dm4Xy8Ge28jv/rZvOg0UNsE2
reTHtOPVh1aN+rTP7FGtBsz0ziWMS82e9HGPOf/joCOdLCsHVTPt66bME8ZYcloZ6oRJKbg8qSut
WAyPVSehdqnF70MWb3NayLwu8SLZ+pcdI2sBIkK0D7I5t1QhnWjmsKoELO5egkEJCjZew5AnJ7jR
LdrxDm9xX3q8qsf6Bp4kM/acDZootJ2QOKUaAR1yX8m/gp7T3bAqQ0aSSUHwjPcdc1+VZSFIXYhT
KhmzJ2cfUfQ+twPH8dEPvTgECyHMRTXMram2NYQo2ndJ+5Wot3Ia2zkPpv26LqB8OnevGQbBwyQJ
EycTxByTgdUuRX40VRuPYxKrVvhHH/CbnQvyTR+z3Sr0Gfb1UeqtEN0R+n3kjQ+0gw6F3l1p1/vQ
5d2KF4QLn7Z4EvwJ3r648cV6MptJDwDo+YTi+QaYIRiFEveT2/6gzCUUna97G91mJ38d93RoId2H
+9nFdOFB53S8rd4pi0+hm7H4lAngtP5Q4FPmDIBaIMJJrA54ApzTx5PCHgFgVoF2MQRiVr2p8sI1
C5VzOXL28nPJF3oIU+3PJrCFnFxpNl30kGDwoq7vE+mFhE/X7ebSPpGmAbQt+nRVA8eNMRsVICdZ
nowYxCxuIkUsrRRdmU0Y8QJe+nfOj5uGQTn8A/8S7l0Wnb2sUqDyqAbAdChbrG7PLd4p7b7YFSh4
W9yW58s9OhPHJlvrtJDNUoa46AXddPe5E7jA17kd9ybQStNnfmixso5L/dgemkjrMQgbN8g0KXgL
CaJNMBOqAEH5+nZddNWZ4pli7AWq9lGOtzzkoE65AUoRWP46cChPDm184FW8Lu2QCkOdFLRrSPmz
jriuROAZUozbvNGsDuAz408gXlip3NlcYNv1Bfwty2Tf5yTSAYJQtqUz+i2AyOXIVuoeYAJTwrH4
9SVEZUHGD1p+deb85lMfjEEOrbJPPpZ5qztAAvmi2f+EpHXVEE/C2PRrrQPMKci6ErNTsu+akf5D
Khrlv1iFDrROgpI5Om7ZxndwhGK+vgVwf6XomTsPhl0X4FDPOuCz6CEAIZrHNhAw2B8dywkj1G1y
7wvkX9+oKA/9+Qi0OZ17X4wSGQArE0vgrAR3QSG9AayUvv3q9xy5U44TXjNNqi2GN+nMGPtsSXLg
tRgBpkeySXVU+0sy3oR5AHwtLvsszaGwnmspiYlGDCUgWqJi/EbcR1sC3hOgH4M7WHGfKCUBl/zr
MjjHpPRCMSYuaX0w1XfArnHaTXoMbv2H7Db8ClBDB+7SSnqrOPp3xZfAzrgzxWsncCGZMHGs3mut
JDQKXAvGtCj2ghs3RolueHN73YnxBNEVX1xvSVeZwthoJcpUBTxJ2nxFPAtYL73klHF4gujhXAiK
fYViI0AjU6w2GAWZI2TFyphj9ytSkHlDVpFoqFDprD+hsJloggeMba7+UMJDDOQ8jINx7J06JcYK
l0JYP5Jr/RwkKRoUM7X1dwBHKYgdjKEh2EIXi+pmxvBgy3MrlzlTTLcBqQuXAOJwlW3mSzAcNTZF
ifFEtz9mSPwHu2onb/896xtuNTpGB5B9iRaOWL6BWM+AYTUBGtvQ3gAgC+TRb42acpbwot2IlcKc
5CYUcrz+GjSF2dEtoHHcBA3bwTPtFlF+/oOmgAvfT4ctKZuJCvIWBFjUcBbml899nUY+kKxoWYhs
JCtObOJq770bfAWeMljcW15FbNUWTzvGMiWJ8pTM1YyFrJos6qymFn0vaoBYZcWamHy9fo4vbPJc
PzbI6kOA0HRChScnRmdNtdiOWrDRUtQVgFN7XdRFX4ApofyE2hq4qlHMBMLU+Vo2voYpyAJzC4Cg
P5abcau9mx5lhYm9kmP2l9t2LopxT0KZTU0/hpNDEOuE00sA5DuONhe3F6MN/YSFZTSElOpEm9DS
Y9lbdEj1W7QdvMDVbtv99JF8weNaPebvwSb0roum18eZHzmXbDLraAZVMinAwfvslULHg5fsVIxH
8BqdOWtoMmsoZ6FcpfXUAS8dQMiAtI2Bf5T8/Pe6oNEBp4tgfBz0YOerGKpBXqcVbfSJ0UXk96ab
K+g1E9BYJ2OuO5nHd98IXxIg21wXvLZ9S8GMdlUHcO12hDGCz9aK09I2258DcK1aE/+N3r4ubW0t
VSBBA10A+ODgkD1X0wfLW62JmDtIUXKRCwM07TlHxOVJ1jERfxLBBB1EEmIgsScgUgsGOxzzgw8M
y3zw30DWybF9jii2bF1U4ZjpCdYOV6k1xJHV53tz1J2g/7dMI3AZCIUxS4WJPnRFsc0BwwgkZzGP
JifvgJoWVhu5xuBgprjXt+fC5Z6LYU+UALwhqa5xoiYgSlkYDX0QwxjAeT2vsW3F6lQAcNE5Xtpw
zCb96mxSItOEPlUf7Lqgf9VL8H+0xCUZKnCGVJnOdc0u+xqg2lIi3cuFm6p6QL7B/CgWRJda87Hx
5hJQEOYzzdAXd/6jcCT304GbUlqxEdTmAVIA+GHw7rD9FCnwz4BURUanfQNAgOhmbuMVXuBlP4Em
5cobDUxOdLxKf/MttPN9BbMFuFYE1Hx4TVuXj0W6BItPYZYAcLZa1kTw1J+oLTbQn5985yPbpdvk
jpu1WN3hkzDWYqsyzwdMdQGc/mi8656eWv0X8Tm803eSh6gonyh00n5+TkBuyWM74qw5YRSN9BYc
iHPd4f2doSpR9RHZAvU90IH2bZRAgysnXu1pxbFhbekwNXU+Kpt7mkkLvgM6xRaWn42ykzE+jUQK
NtfNmCeGuSZyLTcRNMOaZkBr+/lzJn1cF/D/GMkfRT6Dl8U5QQk+UwUFa6d6QK69KTzjWL3RLLzs
TFuZN6vE0efzaxbSBBntthmBtL71FB08nDLvAK7ZAk3VqegqVTDkzqyYMHZhknf6iEaM7iEx082Y
AqRAnV4NTKZzrp4LQiPqphfC2G6xwm+aIsgx+NKa+3bq9r5UAm8522TitBmDHpmMYNt29YaIhmOY
aOtOa0+dJQdzGW41/bq+lauaQ2UQnGPG8AKJhlqq6kfm6AC+DnHZnWbu6vqxjA2ea1Uu4zBELCdB
7KVeizEujg5ao1ms/JL/qHOLwm0YlhFZLeUi5nqXtYtKl9D2JCtorr1IwUaRrtV5nk2ouKqGLbuR
6w8gcspjW0PzweyaL7Vu+6767zMo2OGFYIUa9MJgM2UMRrHLMdORIiM/h+NHIOlfxr7ZAeTfBRzx
oQ6UrVgFI7AidRn4rbI3tKAnNRTO9q5Ev+gIx+QHEpqgg1GpA158CUH5PsQct/Y5m5TswYTi0UkB
HlzT2gldiNEZhWtAlSS9DAzHVGsttdslMq/muLaXaC8AJjTBZA9Gt84VSWbJTNLZQEw43kbyNgmf
DV5b+ZoSCxGsU+tjudeVDOdSijMrges0hpfrh+1zJJt5jNCoEy2wOgV8Y+/5NsmA+twgsvWfp31y
K3wE2+hQ3oV3Smz7G+Mu+ESfaT1Jt/St4DTb1JMfr3/DZSkVxrn8BuoRFiZh9lWTzwpuB9pC1YDt
FPO9TrrJEGLId/oHAPOPyZvxCtwrwfnXr3VGNmOOvgQk1LqD/hUtTrfAVO3FjZZvrqu4bit/Vtlg
bKVAUqAbE2AlYGLyBW+Izhry+kUMNV6Oat1iToKYWlJXJOA+SjECAngpd2x2ZqV7/5sq7MUUVCBz
GgkkVMYeMNVPtdFjxpDXnkWd74VdgptQljA2e4kmJ9WRKY8R9qVF07QFsohHPWnugkh9wE1/q5jt
XWZ0PPAaamhXhLJMj10iVWVUJAB+xUCCBj85S5vM/FaD7uf6In5WZC8k0XoOEGxkZFWowSxMvih0
HzgBUK9QJlc2AheTwk95ET/qavItrqaXCs9ma+gwCCEYuGc1J1PUwSaZ/ldqOBhnw47k7FYXw604
Sw9Gh5sEXurOD6ZfqV98gM5gh0wO56yuGTKmfYEQZ+DNj2728++O5jIvgrkcnD74roOqRL/hnpXL
DiEcyaUMxob7fKimRgdqhYKcnb7XweJePEceADJsxaWjxTwHxFOKMWmw45LSMEIAw0SvuS4fiuyu
muZ/21FBHc1ixxkn15EILAgTdjxMQQgU7PKhs/PE5djVRbqYkcK4M7kpuxAsvKMjj+I3cCc4ZgQk
587fKRKq5JP5YgCFkfiqDZaDrVIK7gDOHGnstvM0b/0RvQp9/wZgTsc0xg2I9kZLjNLv1z9y1Ued
VoIFVZBHkHWh2x0MbAI8B+pgIAT5D2a6WGx2hEkVIMOMKVqMqN0CpL60pTL+WhGlc67rsmY6S0GM
6YS9NGdxC7iYpmlA2paU/VGZ9PEwgkqBE6WvLxtqbSYYJTHXwRhQkyQK6EOwtUX7OIQNyDt4jaOr
7k/+I8FgjEcbAAGZSxXmtZWvQGc9iFr9bWi6r1nPoZFcXzWATWqqaVI4kXMvYsbGCIB1hE6DcZAB
wlo33+aQ8yJcX66TDCa6z4EcnlYRlqsmj2EIJjWJO2+79oAgiP9+q8Gk7PShKuvWgBo0IT47jQV8
8EOzoS30shW6Mqe15nLK4PNw/5HHTpfKYl5KINvBK1oD0voMLGCio08xJneD39oSAOYtvQalnTD1
Hqa67zut2wYtUFmAV1LmUwC+MsWbtPIRjIBuqkd3Lfi62oj3nOTsLmGWJasAft5oNd5VY7VRQiD5
6rkjD/fXT97aO2Kx+OxNhAqWFIJ3aXCiboh2lJrIImAF2qhVfRRqTAGHZfwmy02Nt0zb7a4LpwZ6
eX3/2QkWJUoYA+CEqhDe0HHjzNyH2S7PE2Sew40ocfadJ4zxMVM4i74QNIMDPiu8BMbDnEVb5Ad2
cSvcgnxue1231WwAAZ4uRlnB2QkUrPPTKcZxSzoD4XjkKyjsl+Y3wCTaoJ7bk1ryKvCfWGg/fOvy
aJ+E6H/JgJ3Yho7k446O44cuKTm32upRXnwQswAw+UwCYwzeB2pxA298i+EOjtKrNnsSQehRX8Rj
yRjRCixsdkqjbU783RwmT6OmvXPWdtVlLORQVRdyAhnPgC7CQ0BSmkC2C0ykAA6+zP1XlcSCbE16
KniFFg8PJunfy6LqvrQgALzJe+BWezMxs7dcaKSf1z9rNdhWMcIiYcuB+MD4Y3UW9LmniBaKoMdu
UYoaOBZGYReQZ8kQMZYL5g8nzzTCw5NaO8QgOUctkdABYJVuy2I5zNYEgTeeX/Cgk6t+m3d5aPUH
0y6OM0AxQxdlble4F7wUv3HbPNb2YimcuVDVoQ+rIUMmgj475WetwYR6a1HScPm1/xnxJ9QvGvBo
YHvSVmO0RbuuPKQFDvKwlzaYAfX0Y7YDu+E/QMpas+elKEa3QUShVslxlftVa0l6a8UdsceK2wW9
qhKMBujbBjB4NeZoKk1l9k2QaQ658wEd4u9Kt9j9BQHE64RbTVUYC1nMGVWLom4bul/dvkMHP+BQ
NDDVWRqxTLt1fQtZqzuk5XsvQpqifzPsH+Ge1zy/arCLb2DOb6ulcpK1GPRXvXpXgkqh25A9f4Bt
zeMtVGXdUduaEhgB8cyajefE/NHMj9cP/Joa5HTg2YfuDNKpKTeywen00hqDrypw+nzkzefUm2vF
6jokf3KZ42NXw0v0sACMEkgNF5Mfpdw29aiiVkxBI4ceOCTkphslWym/XdfucuKDBkonSWxXBOAv
9KiUkNlNj8pmBAQLEEWBcVbvyB35iL/mGwCt7qJj8dG7+gbDwcCbmY7qtgcC//gu7etb/o6uWi8B
1AFQ/4DwjDmlc1dHwKqclXGvfHa+AODMIpgQcBMb6Cy/DMt/GpzcLW+QCAZwCMDzLRVn1ru+LmtO
YfkJjJsHNWpOzACf0EzgaAKEqwzU8dmvrf9NDL1tFk4djMAjYu9ydjS125h59DbocmyJOU/OeqCy
WFJq5QtBuuKreppDn3Dn31Qv1CVkdo+pqfKQ7ASv96Yt7/xfX0L5c5cXIhPkPma1QR69r/KbIu5v
qrwBcVPH2am183/aKSSIzjXr/azM0xTnv8umnaEIN30sPvwvu4SW1XMRYTik/mgKvTOOYM7po/e8
DKxs8nlX/Notu1SFufSmtBDkAPRDgPXTMDcqNDbwzno7fVELeOzqiaIMchzNZZfZ5/kHwB9Ye5Eb
Y8v0Q5eZg0/gpcH04YaxpX1vt8CesWnTZuLUP3lX0wUIAi2gEXISyBxuLVCBeU33i6hFvgchxXuW
l4DG0NNZv0XTYmkhe1m8FVUVWNJQq04SRr1zfUPXtQb+kyoBbhBhHHMc5nrISEEQTA12/IVsIpfc
ygBfnW19gzbZ3RBwzvnqJXKSx9aUwJc9KpWAcKZoHqVQ2QbgczDJW2zsTCGzu/G1lHhw5msiDfTI
AG0Q9wjSw+dGqwRTq7fyZ/GoBsyUvqM4O/+Ammbt/C3l0LBnccxl4uthSuW0DvlIf2Su9r3fgjoY
nDvAU1SewUDP2T3qe9kX5UIii90lSgIwVeiNr8SiNUzASAprVyhFZxKeY4mTi1ytli+lMTeBMlVK
mteojjVApNSB0zsIjzSIopYyzY885VbPhyGJgD8xAOpisPFMOCYRyuRYT9rCEW3Tu8CbNoo7HXiz
ceuaLSQxbm0aSmSOQVkPd5M9dl7maTcENFCfvZ473gTtqpmchBmMmx4MYFwJwoRNK/oPyZ9/5iDP
tq8f67WoabF0LGQkKoDjOBeI5FOM+usgYDSIN4eSLUU8o1jz1Iu8O5uVKwM9CuTi02vOmxndj3ih
NF9rF5SlTn3D36v11ftTS1CZOGFWwMkcgibemcXgAGZap5Hmr9cXb/VUncoVbC8uYAYTDex/mpNU
P2Z0tw1xD5pmT0juzYrHa7Pqm06y2OxcPo7tiBotMiZ/Y4BpHsUA47V1rkUgi11is2tpSoC1FCBT
oWgDyoghmhEnLJwNij+Of18/tafHDvtKELpA1QQJDr6V4kdJ1xH0hN/qXHvoZj9xdL159KPkiMab
zupbXXav792qogvpTOCQayREfy7KQFM87PWu3WAA9TbrQk4uetVEAIGJ3nrQY+BaOXf1YIM3/DrB
C3aaokNdCtsYL+ZqCI+a+uQD1fO6Uqun+SRNYZRSM1MswJ+JQKHPbVLqh0QIv3d+vG1VcC5dl7Xm
C4FeRXtcgEwCJD7mFhvSPlTLBPlpNWi/Cmr5BNr3V7DAbPAQ26mmft90w22DjQN60kbp6vdxaDhZ
WnlF4bNvkM+XV1R/58jVB/Nu+Fbuur3hUXDY6Bb3AMDRrB25zbfSXk/t4Edzn90XGxEUE4TrrKk7
YW7Ysy9hnDUcjFn1qDw4s9BPVjDGD7VS30qdclvXgSeGghsP+pfrW/BZaPr/haLt5Vz9SZGG1DCK
AfMHA0bPLLmxqn15rzix8xcgYu+ae3Ez7TCO8Dj/9DOLd/eu2PdCbVg48wU9mlIBl4xDLEhHTK9Y
3YgHkwbAZuIDiSTyrmvMEccW96psDPxOQhyjY9Za1DZT+jIZP9PopxY9XZe04h/QeKMhP42RHwyN
MPuZTeAV12t/dDrjNTX3la+6VS4514WsFaMXUgBacb58Bs7rWFBM6MnTver2LxzL1DJv4ID/ESTi
dbXQiXouMBHMrJ4A5+kIBJ3ZJAn3cTDcgDyd1226cl8RxC6iDB8rYaKNMYxgUOSpmJHmT2LtAa2n
ttTIbt6mPwRNuvHBlbIBy/mxTnm9DyvX/lIu+2zoBBCGdw1WlASpgddZqL+nccor/601TuMJhCIG
HWaS4AXP13EO9Vrq9EgHeQ8wW2K7cnXwZwKJMbQo/Qpaa0e3cIA3xnt8Uo/GHPmlYDYOMBNVKtNB
Ghzzad4om9wRbqev/lbw0D91rz5y7HPlvKE9GyQzwGrQiMpWhYtRVnzJL3Rn0CyjtLUPSihJcUSi
zgYxuQncXxkwccIufO65AcKKrS6FswXjGozzqQBrRVg/k63vKdsQyTSSWNpN5/hW22AgWnB4EDIr
V4oJuEbMSSKTdom8YY4tcH1b3NghSqF+62p1aTVIKTYzx8OsFVzPJDGXl9BGRakXA31MoAH2qXgA
dBkoRipQiOM1SFe29RLZxeKi9HfTvfJ891oEtvwAFk00HII8lwYscJQK7SbMwTKSGocwF2+qcipd
s1ULl0ThfT43j03fTDzvx1lqduRLmX1ZiRrkiYtxyl1Rir9XkxzcA9rF2FegqrOzSOpcf8pmR840
0Q3aoPvao7WkHn24R5CmW4IafjFLzVWz4njd9lc/TgLpJ/IdFKOEHo3FI92vmzkNG9hB2VabSrkp
og/wbLtp+vK/yAGB27mcsY2FQC1pP9KgvQZTdYhmzcFY60YVRU6pd23GDu0daBAGtRJycqz3H9sW
POqAVUZBLL3P0QIpPYASHpQKkaNxQrMVP3wmilFLKfuoS/EhTgjK+CHN7KT697HAUgLbvhoD9BYv
EwWhR6psBb1y8r70Wr/7MhXiq5YHnEieo9BnOLywh0RQ9b4sZOBIkTRzGj076LHWW9eNYS0gwCAp
hq6QZANEAtt3EIrggQ1KWF26K0B8MehWY1POIcoo73Q7Cm3NcwNrPn4pkgkJqqmNy6aBGwqSJ8rq
bo1p5ERyuYnEtxH9WxwNaeDEXmBLcYxhgIjFEAOgDDnTnvITTz8L27TDbwb4kGtP2AmcY3xVO7RR
M9oFmToPEl4ijhAY1pxqtmzelYA7jbOfZqvzbudVI/m9fZDGKDfJsaGNOqQpT8inlCBi7DHTD072
/tcQAR2cAlDwOrfW3fhCKBOqloEpg2YS6bYsaPezYbwlvvSln0fhOJl1vS0qgNeHNegjgFgSoqEi
5WF+rl3UIHujaKuITS7q7GGpkEBGAR/t/wClzr7MIagejP9y/k5C2MBHDYmsdKKI2kiu/DS7+SVT
5l8c26Tbc2GbFAGQ1pvBO8P4fHVK57kZEdVV+QFd4j86L9y0ViQfBc9/5fPLr1rLQhzzfGs6osxG
inXrSIu2DBnUArPNUWn1uJ1ksEhDQSOMqIxi2WbT+ixhYcouOaq7eQ/8t038zIPD4ugkMzoNqaYk
YUyTlkN1Uxbtc/pfUjcmUvQiGhXBjobu7fMbs+2Lto8zojtt/aYHjZVWL6b+9J/W7SSEMYXEj301
Hwkc8ZG6KXKYD5TbLtwigQB8BN6gwPrVvFCKWbdeDGLAxxtwi8i7gSZrW2E+oTDBMgegPhkJi+v6
0T93ael/1LtAm2iGQdQy3GaV3u/n9AFw6PZEJrsZc9QGCjtROJW61XDqpB9h9FODTAF/owqB02gn
6QdJhI06xK481t511dYt8KQa8/JMNCEaiTjDArP6RxEWr3438gKp1VsFLQCAAhdNOD36DYtgQBQr
LRtDzfwEfui/dC/ZNtj3tv9UHz5aF1hNjvE9vuFRjK5HBwuxzKtzjIeyLH6LNfahrYl4braA5pXs
9jG76w48stqVZ7ypLSQyZ00SkmHOJkSMNO3ceD2oJ5qdCJKn63t2iRot6Us57Ht6iMReM3K0PNKa
av+jpogkyCLiMWTsxPputAVPiOzY7bYmb/p+LZF5JpvRUTB8QuoYORFEX31nSWN1yM0e8w5iWlpd
ENyAiqxsrKzKNDS7FwezS1wxyk1X7oFDf30hVo33tN5slURGAt5sRA1PIox/2WHjA1ZeKF+uC1lr
bYDGeFyL4CHGVBbj3MLU6Mok1U1nso0H8RswuXwHpQvwSCBGqb36FmSrAJzh6LZ+aP5IZQFhyzYH
h1dMXUBfuKWIPIlgupqO54GQ2kme8Gxq9TbHlCeF7cdIick4AoXgIakAOwCmNLRHSncuoDUgUI6U
GA8gzP/pqv0jD8Ol506hiwsJQD3Yu87ugD2r0skSOPHWosVIecuDnl8/M+hwJzqeghi7YLzBrKht
l5UCfc2hLRusBJvxM9acbWl4MZwONJZ42iVOIX7nxZyr18dJNIvxkEa1pPUmttLIgvcJ4BKW7Hde
HsRbve+lfRUUwWvaN8/X7XZNqg4+DU2XdRPUE8wdUuW9ofkzNhRd8RGw99TUTqsAyImjuAH04GGO
yIGkWsix27XwdiGWzXFXSh3qpYaqyhw8jg1a4f3SBq/ldd3WDv5CyEWcpsZCCcZgrKgc7GYN+VjQ
hPOgOVaFIJNHMeQwAc0WynO/mIU00BHU1NE+/q6rFSesWLvlwVX0RwCzQ9Fc9GafIvprEsVNmn2i
/9Jbwc54wBWrlnCSw5IBhmKlItohg4Me5l0dDpqdtPVtmIlPIRkPolA1lh8SXn/I6k2howUGSSET
9FNsDkCpxjhL8xlUKzetE2zzTfTcfaWQyhQVX+FkUNY6bsyFNLZNazZHozAnA/zKN391pALvb7BU
K7d0VH59W/ty3QRXY9CFQIV5K48BTvNQwAb9MXfaPNoNVbuX/HzT6CGxsyw6KmEBwyTzFmiOXm0Q
Xkpw1X4AfkJQM8AZ/1ySRVzVKiBXaGMMIkydeR9Mw3MsN7s4BYAoSu2v19XlyWJsdTTrAHqZqBSE
Gdokp2RntuUX0k2mhREIThpi9crVT5p9VjIXmk09igVBAmktUNhDW9kSQMm8G07p6m+5S2JkeM37
/zDhTUlo8SPqYCBiGxTCgMy9Txmp4tSwyvSX8h8m4ZYCWPy4rIu6SfURa8+zeqNOMBAtC6xSLjbX
92rVcZ0UYUOHse7qqC1wFAQ/CwHbMNyOas+rnq/bP4bGNDQRAYOMfViWPkBKNK0EBA0oRvWXeUs5
GyTgtZceb2fWXclJls6EYJEvq2k7Ilj4DTuTPfQHGioYm/rnf+lbwoWJrK9CaH8UW43L0rnUJ8rk
5T9nL76HvAZAm4cUqLLgaHZ5GcXV3TpJY2twclb4gtgh51BNujeZw4uSN1+vG8RaLLlQiKVRqNBd
jnK4AMMTNkGtuUXwMzQMK68qt815Z/cykATpGpiE4PQVDOSxj5O8E7VuBBubo92F92Qzb2ndS/pV
WzEGR3iZgMtogzK8oeJM6w4qRpXPo8g0TE3SFRBmdsqh7ettIKCXte5UTkPWpfs7l0OVXjikpgDy
aoqIxCHNZEvTYAvaXvQHe9K+Xd8qjiC2T4TUJYYJC2lyVPlLqxx78UeHyb12frsu5hPy/zylcaYQ
C9MVlChVlmSeHNEsdoGKqdmpl96MEd3hKLFbeVxiQvE20YEuBZL1znwuhMoeJsCR9GNj9cZB16Zf
YXFj6tE2URuH6IdQN+wOgLNtZ1hK8L3D9auY39rha66IdjrsQFHtzeKPEQwyTfXSD796kP6RYbTr
4WdthO9ZDRCWMtx36sQJhVesBHV1ZB40GXAMF6Qe/libORlgJSpepjpmvUj26mc650lzeZDJUgrr
dmegj8rTJGNJm8Tygx9p/Ov6pq2qgWAKICd4pqH19twIwbYaaGoZ+46YzLbfKVYSF3ul5eSePuGM
GNMA+vlJDNVzYeuyXvmtPMooY9v+Q7BNbovbPnLzTefG9+kPYO9upE0UWImbeaXbHetH4NTY5e3o
jc+dk96Gh8q3wEjP5z5aORvLD2OhkTrQOOapqEyAlrudtaM5vkcDuMeF0L2+ziuZI+zkaQVUZgVS
Ve1p/gJIpU+TLdvd7WhY4NPBJbAxLAHIY+9BCCap61LXtQOjI6qaBAjQjCurdGlEHldFojaKdrVh
3Jh5oXskIFvQ1XABl1aNFRC2v6XRr1lsciWmSo4Uw/R5o9K+Y+V7UlmqI4IAGg/w3PO/Rf+aihno
uVhXzKbhbpUwNc/kGMw0Bu2YGsGLEnTwUDafZHionomLkSBHPzTlFsQMzvVlXWn7OhPKdk4W0tzU
aU83U0CpXhN3QSxhehUcPmNla6npkhow/EZvlbVsj3PmCUVjzZ1oT+Ehj4GH246bUDKfxBjD8QDl
UpS2s2bg9l//TpZOGaNYONYE70FKxWfILDxuO6f12FapDzwq8828E7bio+rNTrnJE7t8bT6C8SC5
4ta3600jWrxlYuyBSkcDkv6JHg4SQNa3jG1opCQixCl6cDWOqA3XXGpk6p8WjuVTBu5patwKBU5g
orignUKAvWegt7sBJ4fT3USqleV2dQQfc+ulHigrJYWzrGt6SXQ8gb4mKM7XuZ2raPBEUgsyiYiZ
+/hxUAXOuWUrilQtkGygAk1MUzY0tgrtT+E0xGpkOKBIPQ5xBfT8cXrt0vJQk+JZ6Uo37NPBSnPd
QCW85cRb9Mwwi3omnXEbbRIhOqcKDlnxYeoIkGNM+BN4q7F/7o1jIr+OPg8glfWQFzoz8RC6T5Rh
1ulWeuhOJ72V3wWJJdxiLmOjb8zOmZ4iLlMT4yEvhDL3H8BK2jgSYsNJJ/9JzBK37fLbvEU/bap8
4ZxGqsDFsiLro4POV9QUtllUKzXf11PaZ71BRO6MYA7XLTqzhAlhbhTLvm/+0gzNwTBROABAp59b
qWBKYZ5mpg42RoDS2KLmCKCJJ57iap0DtlGOyTKBxF/iUAo0NGJQ0CN6aBbOXyBqk01tAD5kfZ5v
6rAMvseVqj6qObCcOAtJ7e9iIRGfI/7SCPqeGdX8wZSGdkgMOhjoleiimT0kodCMxl9G5pnzt1on
UUyOIkfyrBqlmgA8V7EkOo4M0r05A6Fw01nyyGVOXbURUPuCBBzvGQySni+j2sPfoC+e4A4170SA
oU4FqNUTW/4It31h/0sYvU/1MGGJQTq8c9DvwqhXp2AkBQwMcUYy2EU4/0wk8eP6bq0ZBtrv6dsN
nVzAVz7XqDcTXe9bnLBRko5Dk2591dj1Y/z0H8Rg5vnz4Yb0IKOJMn7OvmrEEXHVgpLAauIUJXBe
3n1FG+QMsDcygHPBk83sj6b5A6BzoY0WHwMgN2fmM5CWORfMiis0RFCO0gYkYNoDSPF8zbo0A0l3
C3oRP6FdnwZG7wNXsKthP2ziR9ot1n33eWDOl9fauVDmBAe9OAq5AtXiqIm+gbmLgNqkEOMf1zfq
8nI5F8PcnnqW+pGm5b8LmomnACBS5jJyXjp2GB2CXkxkowXaVBgfgd5gSa1DSUUX6Ucayx4gMMWp
coS4cq/rw1aBcIYgSUGTOmp5ID1kc/r9UFXNKEOhfjO5E8Ds3MTrSktAZK9uWpAQdNvybX7+B4AT
qzqqQNCTVTzgwC55biaNIRRtp0Ny7eSp3TrImzr9E4pecBgj8CBsdRO9RRteXMf2Xv+l8UnuZ/Sy
8PVSVNflaEAuQL93CdzuvtyGb+HGtDVvdo14M21NgEnyzt6ageIJ9Vtdtt+wGgMgKsYVUraq+BzJ
830QChXn6LGh/YVu1EEvdCODOZKAmidlk6x0J/pFn2t+ZX2Os9jCt2njb4tdD4gXtO9UoC/YF5zE
EFt3+Psb0AMN+FSg07HRHzY6aky0GWBf0y/tLnWCd5rwEh6ABbhNn3mvROoaz69TGDDa136LY3ya
qFVV4edUXOg4hWTXSMg0r3PwZvKGHdfO/lISs7jVEKBsNGBxT80M4Zb/qF+Jfc41YvznCJaMwJcg
p/0AEShmckDdKL3TJg3c2vw2Mu6GMa4zLTQpR5qJwoZgJqbdoU+j3xiO4tXNBjx83gDYdI/jdtZP
w2nXGD9aa3Mhl9PnWoIhmmDIV7CLt84RHVRIc09zcptnKNx1ZV74ZSBrykz1rJ3RQb0bXap/U5ri
KPCDc7Zmc3EQGCfeqNLkkxjyGgSttgEgA0eyihu8eZwp8AyLEvaaO56f4VkpE0rURKjrWcTKinva
clNvW5cSePwfc1+2FLeybfsrO9a79lGTqebE2ftBXTVAAQXGNi8KjLGkTEmpJtV+/R3C9jEl6qK9
4r7ciBVeQRTUVKaymc2YY6zVBN67ElikENYAjw8Y2nGEL04aCLANltUavplDuxG0ZlGXeNAJ3H68
UM5eEn/MLGGbw2g23ahoNiipFE9ra7fX+WU7vBDov/2/WVqcI9KqU61Hw50fESsLOc90kBhSZPJi
86ojw8opeXZcJhTmQKSjWsiTn06fBrAcM2d2kMi2vtZ68aQKsQOgrvQEW6O2Ofuq3tharIi2UZNe
cwywo8em24mraGBbXqzlss5bgeM/5xaoYy92dFPo6jgUKlyWXOxLTkJa6Z/yqLr/+DWdPTjm+OKX
mcUmNsZxEKSAppvWgjUn89tmbSBn/Vf9jYnFuxlGtWsGPsvGbaSOTTuLQ5pfwbgLWNWNss/9ftus
aYaePyzeGF28pMHRe0JreHwmmN2Fyx+G1hufZvlG3rsMDRdPJCRz66n/8XzOg3l3fb6xu9jHegcR
RwP6B36tvbDsS1nF13kckIIFRbMG3j+/6BEWqKBaAIJkcbGZbRT1TdUR3xkP7RDfAO/uOgn05NaQ
PucXyR9D8+dv3KAG6bYkY5jMLIq/STM60LIOP563NROL5S4dBdnpEYvEShrgC0hRF7eDlv1NbYqf
dwhwr7+nbLHcNT0zRgESan8wFbRz3OCnzccDOb9v/1hYrHZVnUihTZgrOgq/7YNmKIOmvvvYyNps
LVa308eIYnoQNk7yS6XSYRMPzbQykHM2oJ+sgngF2gXvRGFqfP3YqLBh1zOjXOpW1gox9tmTwcBX
IFKCzNK7ehOoS7nJZxPaXXmZHlvTbW8BZjkoHJV3hipg47L9WhfluV3z1uhipYEzVa+kQYlfZpeF
YxQbKxEc8LXoArRdycoteHYSgZRA8wJkQcjyWh/ADtSAnI/4rXlXF9/tPloJUc4tN+OPgeWFzpqo
rVpGcLiq/WUBinmdp/tMTivjWIIxXjcOZBzQIoY8FIKDxYozgL9Syw7XuRIHY4VQpLqGAFebBeBb
gxpdCoE/Y7hS1jgHz83fW7OL47ThwjZz0RtoM6kqL80PA2SZVsa2YsNZdH0nlcqNroNI7MSeOCsh
tXv78W49947eDGJZcp/6zCwKG86J4QC6IpO9kkU4F8jKhj27nWw0ywDTa2gGcq+nx3Q8qc2MxEAy
OXSeE7jEgKSn3HUC5TFv9z872NeigPm9n9x3M7kfahNIGALHgovo1CZUo7C6R46yjqZ7Xc09NXks
wQilQD+pKSFruqbG8277nhpcCj+rEa+ZpgoQyaTj8FQULNsMGWE+ykJlwKoSiicfv733cc5sEeEw
2v8plEWXaB1CEwg0NaibRY+N7ckdhzCnmbiZthmC12brtUX/br2cGlwCdlSOYo/V15OfN0i6gYOK
5KpL9S8fj+ucFYxnbptH4GEvkS1DxlRLGzCsonVcTdRuPT2ma12ha0YW922tUllP1TD5bZp4Zfcs
m+/lGj/zeRsAKeJ4Arns8oxF0YNoXRMBTRXrrjptwOjrg3xt5ZQ4uwwgOPvbzLuTFnWOLmoxX1Pr
KmhvBSNovJ8OXRT8FLVZjennc2e5td4aXERQfWU0o0DyGn6zvZ+77TuX79h/kCF5dwBivb0xtJTP
oTqTwECNk58myvc6RqtFT4qVXbRmY36Jb1zIlg3QQgK5lV/0w35My72MlBXM9rmT4e0wFmst0pu0
iiVMlPqPwUE3Tv8CPUKv7dcKsmfHYs9aHki8o8Vycc6qGqg11R6lbPRsZDdILqteYZrTSt11zcri
ZI2cJCNZDSuaxQD5ZWH8N4VXQRI0Z8R/j8NQF+OwadXRPtMmv1ezK4XQa3T/+x8fMmffyRsTi0EM
EBcuuA0TFvuqTcQ1yhs9vTaatSzNuxo50qAobiKMnbUnISW2WF9RwppRazoUM2vlQONsVhQb+Xas
CgUFIC63UOLwaTJe0GnoXIeXa6pbyzzR8gEWnkoHFWAz7ZPIb7rUS6P7dFRcghJNe1STZwaPaaif
Pp7bcxZtFeh+ACssig710y2VdWPnIH5v0XBSo7XZ3tVBs8vDtarga7Hs7Tk0j+ytncXUQjxU8IwD
FcbH5MqaLjJKtrndux35McrJpWZ7JO2XJKWB07WektwY/XVaPirTo8osl07bqlprIz/3ugFgAhcK
inxQFntN3L85TiQ0dSV3oNzIdt0OCd0w3Vgb3f/bwrqAaqM8/8bQIkmd6lbaWFrb+nUtra1SCe0b
BPLWmiTf5YyXZozTdzmOVc4Fx7ucRe/1ZE/N/ZzXnALpgd6w5L7Su3LNz1ieMEuj8+dvJpEOthIZ
s9zo0H8u0iRAi9bKpbnc/gsLryDRNxaaqK4ygFkj3+xqb9K+SbS0McbdbI37710Vamlp8Z44i7u0
J7AELvCNCR4D7bNy5F4TzqzPLKj33adxu8bgseSeXq6OJWDQ0gfc0ukIlMrtFEJEL1DcdqP5DoBn
jYe8/7f6lYo2BbSjOAxedM2Osaei6DDuAIDzUNBdI/p4V4BcTsTypZog5bQ7TAS9MzcgaTnyLaAz
gdxWPt/RQA1RY9nz4jff9H89D/8dv4ibnwdC8+//wc/PohzrNE7k4sd/X5cvxZ2sX17k1VP5P/Of
/u+v/vv0R/zlr2/2n+TTyQ+gnUrleNu+1OPxpWkz+WoTzzD/5n/64T9eXr/lfixf/vXXs2gLOX9b
nIrir18f7b7/66+ZA+i/3n79r88OTzn+zH2p8/Y7DuWf3/X7D16eGvmvvxST/BM0wAaCLdTlkPCb
4XT9y++PQH0KDAXwDcDcaPNHBfjqk3/9Zej/BEQFdWH0I75yGmCdIgHw6yPIshKA1+xXJmPQTf9+
tJPZ//M2/lG0YMhLC9n8669XrNufU5tSXOeqZkF40QZuZIYonG7uqs0VsxxkHQ4a3yWUb0obDJJR
5BHILqDTfKBH6DT4HR8Psc23eSc3qkVcOXWek2hXzEK/u0JcqJN1EwddWOUVA5hBuOPlstlGUO6z
FWVfQivCMb4T+ehA22Ko2i0wxJ9LXn9q2yKMKjOME7bVanhIEDRjIhxAFS5NyNYAPRMzuUlk8hmE
ysjH1T6YTyFwk7tRmrmKaWzYYFzC4zWcbW32uWsDewY5ZqDscnQZ6gW7RxH+S+R0RzBcoKqmBNyR
gI1vDG64MueIOSC3AaKWN4vg10yfzCwm7qOJXRzViL874NKaOpQVEvMj0tjmDWlZ0FU0/NjS6fn8
/hUutnJZlTwZSrxCR79R9K/dGjMwOT2eZwM2glpT0wCbRdJzSTdbWUrR6KyvQzu+SlXm5fbdxEOu
RZ5JXK7egyHWA02xa1f8UCYXhshDDtg2Y9fSboBVzQOj5G6dJftGoTjjP7dG46vaw4CFk4jIbWTk
xvh7JoU3f5esxksH+vSmjF3LuFXATN9COovJwo1GEYylCBqk/VoSB7VRuJOCs2vOzUFsR9B9JdYc
+UXG5NcEIKLHHoH7CBjP6SaZMcRR2Xd1WJsxnhiKaM8sVj2n/dyKbsu1wpO5S6wBY4zcApOS6VEY
4fE+ftFn38Obx1g44rlqGuYY4z0wJ3IR5LqjgZAcoEf47itranbWTlcvXvkbUwuHXJSkc5J4wLFg
gMZLU92IMhd0FysjWrCp/Z7ZuTPTxGH3jkrRSeoykxwz2+j3SUl3TI3crGeukpcbJflcO5fmzGNL
9lBvOk7KQYguaKbPupN6E8Fcl6oroiCKvkVIAn8826d+8/tHW/jNpGkhhcugcAyv2oO6JfjZgdNp
VbQrxUHcVJvOVAKli48fmz3/kv/MyOJAdpRhjMoOL7kyM58K4QqdeU3ZhVm0pu32/uCYX/IfU4sj
qqBpWsYtTKGC6DZQOo7zx48Hs2ZhcTQlba1yp4aFfnysrfum/Vv13N/vCFVPilEAy73YmHMGumQW
DtlWu5bjc2thdcTUdaLnj8dxdjuAYt5xKOiSALI+PQBSSzpD3sBOlSWu023K9kFdYxb8meV/t+ls
JGTp3KZsLKvTDQU4UM2x4vKa44Trw3LETZfaO31SfclVv7Aj154mFy1NYYo+BRCJTPHMCGo8DHGO
M9T6odP0OgUZjV2XzG2V4VMnW/QaQX3N1VL8KmSdPR51WyWjl/nwiXF1S7ICjQXcK5LkWkH4m4Mp
IyvpRi2/x7IP1TZD39V0kNazWn1XCP7eKvegod9ryaGzM9cWiUtl75HM7adAMb435JMmvKneSYrK
DOF+NTm7rsDzW9jdFXaNAjmntAjjKQr7nOEIL3fRMHig8vCjVPr19FAp2t7o2DZT263sN2WpBqLJ
DnrxgtBHE9/S2vpBSfdg0unOjoajtFA1PvTpcNtm1g/WgsJO6b1Oq4OIob+8w8Sx5EJi4poEtECi
9kmSuClymsiaBnZp+WZ/U2exq/SPNaegKDQ2tKcbgQxAmXOocx70ygmwRG5yyQ+Q1L0Ef3gLFwKV
qFtZPfNpE+FunIfQFzSMtMkdlWMrngrzOZ4eW/K55mCkFU80zW+iIXNNhHFkcHxwtfhTWfsCvDrS
cYJxMMO+YVfTYF+0A6KF5BPQgmHFxd50NnoOBEtbeerErkDYFOpSXM7LRUm/V2keDirbWCQ5zioB
Nu7MFjdFPoIlTtDLMdG/2+2sMg5lmSHOvFS1GjfW+KWh61cC1SNXifuD0fV3ZdVvW6vZDNVdlIDZ
drzI9cYvqzRoQWavq+ZFbiPfjAKcbW7VHETG8/WQ4m1DOMQS1AODh9tGyGaoQD/Lb0rO/BE8q2h6
SKvvs7pImhduXYxg3EFNNzDjPkgdbVdJsrPiC4FdBqrvHWNPhsHgnKkh5ryI4YfKK6L+9Agy02NK
u7VisJcBT6ijFSwvjSAXuS875z7vrhs06sIPcUY0+8Ptk+03PQlqVruOfhBt2Ks3KkncqVI81iRH
kXch5Mj8ocx9xei+sJjg9iOuQN/hxHNftLFbx0Wogy8+ah2cx/qVk3R+laE3UWSH2iJPXGWPKZmu
C1McxNQfm96+zOHKqgRSAPEerLSuBSdUts8tcdBzUj8YSuZH1qcO9QiRABUpvsnxpSfA3pedRwAZ
qS0wB8jRU+rmDn1nQaJOXubUfnLTpjUAy9+1CPkyiftQ04IUj29BYkTGGwK9YgluRc2EJ+2kh0EB
kodDX2X0TLRbMk0JsmS6LDO+rXV5kVfCS/TyaoiLxxLf1up6YItroSt4ApdpzLVjeQ0pacxDD7im
cIHQDlMlARX7Q0YRO1T5tlVyLEga8vIxGssbtAYGiUlC0UNsIS49KdmVbd/1uggilXqKam26IXJH
qkPRuHZnZ1JvPDPObuuc7nqI4aajsePQn0/rIsxMBcxJ0YNB6q3JTN/G6p+c0S2SIB/TgFTDpTNa
15mCrj+BQkiZQ2VywrLMIXltTa4y5ttJmF6dTd48Qm7LO7MZNp3+2PVxwIo7io4ZvJwSBOiiuEnz
dJcU+aNdK7eprPdDE13qo+aBenkDlj7F1L2KoYV0emQ696E75FIc13KsA6RLPewxWYpQgyGtLEOS
9zsSZWHdkK0RtbshdbCFu5C0TgCxNJcLJ7DVGziavlGBW8ec3FTRvTFn6CQGhUl/adhVgMrxJuLW
RVLHnx0cUAqXl7n+QwVrYaPeJE57MQIOBlZNd4wvaRrfWnp3MKpHqsfHuh0AQL0q7cY3RtT60Dg2
6kVYZxlkmHYFqrQiA64ax13PhoPC2EONdh2mJRe12V1rVn4F4YRtC5LwiKaBrmS7tLmr41Wdnvkq
PbkEkaUEObkFliNIXKCD+/SqVcapSdJW1CFNxZ7piAJSHAY6EFq246o6JOCRqo115g8jcZUWmgOq
ExA7ueCdeoW2YQ/a4zdK8sB7a/uxE/DOIVw82cL9trgNAVkIzoVmDphmHV2r0ejqDKnN5iHDu3Sa
PETmyv/Y6jvXY2F14XoYLUPOAiXSUBm455AH2bIN0de6/pzZ13s37RpB4x1FI4mzpMtJrAaVe51j
cBaEiVpzSxV42628adU6EAoKt4MTaH1/PTsALIFGjE5cZ2ovusr+EuNVZNDh1isPjBye1V7oErzT
4PSZY3QQvbgE64q05BOpDASN0q3RB2ngWyv1O00odg1ke8wHeZTpvdQMd3AgytRorqGhiGogJOxs
NAHXHgWpsip4oJEv5cxUD+8kboK2JG5p9+GY0E1jjofakDfEmkLbeEl5fJMozc2850yte6Bx/kVp
uE+n+CZrnCBz8quoK0In7h8SUwtsp79tSv2xB3zASu7MeMrdoR7CfJzuGkX1k67dFmP0MPbmF0hu
HCeEJqoOClRd9zJEY6XFfgzovGtb24/zypOC+w3IL1JcJAbDhk4M7+P1scgJwweeF8ifN/caYr1J
nuIIjEC6nc3L8qDiTEzqO6KEcxrHnuzLDnM8PUAdsREbnL2Rs+IZz4v+dN3oyG/NySgT/UD453S7
Akkw0BoFqFBAGCZtw3KXHNKcXsriF8XC38oc3osc/53mCE9zjf++Sp9r0Ygf8sPf2ryIOXvXLH/p
JBn5/0f2cc4m/9+zj3ciE7ko/rFrsqfie/M2Czn/4c8spGap/0QrFdBmr/weyOX8TkJqlP6TaiCV
RnUEnSjWXB36lYNU6D/nRlw0+GN9oavU1hG9/UpCKhoSlPM57SAhgg4wHBh/Jwu56DlG2hEdqyCs
B2chGqQANFjE2nUraWSZuXXXxTe0uBzoZVU/dloHJx4NpfDY8hhSVLgUufndGWKoV3/K5Z44oCCw
U29Ib2o926SrIsOLxM+v5wKKCUcf0rPv5CkNLU+Y6Ll1N/O9zGreKFHmXmm5GeQh2ZY90t4t1+ot
ix1tIt+mIcekAUJgITFMrMWeYi1Jx7pS9LupR1dyKbeaA/6yOMYJ+GOidsiTzG+cx1SlW30CLlbt
t3a3Rg+8qJ29PgUCURu5YVDVIdc83xhvzxVw+JMY8nZ3hhOlvlSZeeipoyICGJ+aRq1cp9fotrJV
FppVsUMP69/sq0GVFn1sDrLnkJ+HlBDgo6ePUPVVZhhRye+K3EZTi9k3QYrMrqegRXUrjPo277Mv
eMhN6uDMbabhRVa4gPsBPmCb6U7g9Cn3M3CMwA8FtQj6uz6nY9oFYIev3bGbQo3GqwoIpx7Mr6dG
Bz2ieKgnv6sxczse0X/AORbN8AVoJyBAijuxwQJ2bXcIAGVGa7Lqjmihf7Pzb36eum9TzqcOynvD
C9dJm1iuqxyG0UeyL0K+0aA2JVfVpl67L/+c+b/sOOhjBFgKo1xKPCS0Mscmr/hdpSSaSweegZib
BMrUHTvWx4CiA/tSDSLxs8L6rFVI70e4G1y1ya0LtC/QbaS3pt8mtnBjOvWfkyLlAZEGGo0jAbh1
FDHgYsdbIDB/KKyXYaGUMYI0gdgFFCBmU19JNTmYVQvZcUhvumWDriviDNet1TeuE6c5XH+JzuXI
jOb4D8RQRgIRYFJezxA1L9XVbVkLvouV2r5CLgbZYyu5YZE8UNBvh5lj7EowdG26Vte8fGAHUoMg
pqrIMR6F5UZ9e5F2yk5voSLrVMkVdZKrQZhhSo0eWRDUGWqkKONi2iIOM1w7iplLdH3wOif/XiTx
Nq2MYzWUmQd1RiVslRixh+N8Qht9FfSkrX0jpi9Rab2MXI6uiv7o3dTSait6me0TJlkAoZbrsbUN
6IHaW0WVwy6mFp4Ievd/c1lZIJ8yLGxgMqNYXl3HNweBU3AxMpUZt7O+8cwma2z+kwasRS4Yy2q2
M0NNZoociNDMy/uNnUHr6MRiQ78FkVeKrIVr7ttNp7pYC5/zTROmnVvtyqOOuqgWQAN8p9x/PNB3
x/38BChx6IBFWrgOlwtbRYuD0WPh39apgd0zYrA2MfcQ8IQobtzl416Srt+12pi4I0phLlFbjigw
RwbDEPTWaVmxjYpuXIEsncYAmBl04zu4FFCTRWYQtCWnM9OMuT7muMKPBZC0skZlHJmEC9MRa3p1
p97cL0M6HAUdegbAMS4MJT2LQCIxGkfEZajTMeumM6jm1qqz5bl2D0nYl4+nfD6SFkcJ/Edgxx3H
QHC77LiNNalFlFTsrm/jXYFt2/HJdyiEJ0ZzJZ+vLYr/r+cW1hahFPBk9GMvhdYMSIVWnVMqR403
n5WGDJ7DshppCfrVzk0NOSl7LxotzM3uri+bO6OexMHKSFA76B8rhbovDd3cmArY8uI2vgVmH6zf
BJqcgt9prLzDHfa1LIy7otEurQpADH2YHpgFkp6+Sr9UFGwYIMC7S/MyiE100nDbvkafgea1Mvfo
VLi22irI32W1SyZ64RSKhayQke5zuDmuY0UqslPxBR3TImANpFYKZXwgEdDikQ3oApggAzQeh+AV
hL6tjXpBrdUQXkfbG7OrzhMN+WLyCfEdlmnVKJ031sNDY9WJazXIDtTVtsAI3V7pkJ/luXCZ2gfm
1BQeYttjQu27MSle0OPxnE7sYopTr+G73NCvGicNhEMGTAsjXpdTTxTU9IQ0Ml+PsivkTn5otL7P
mwgyv6V+KZpGCwR3dnEuLcSb9JogNdNhXaLpmn7qQHbj6W192ajickAN3e308SqSeHYVpSGQPJvC
Veq29CsbzSBqEVUbQ3bbLjbuFAMlRaXQnlFmLlGeVA/myGft1GZPW7mzSqVZCdF/YntPljE8Yfhr
uO7hss119NMNqpSEj2jas2/TwQZhWV7IzWAT5XLScmgdcTZnzJCRxZ+OHnq/pZskefqji2Xiky5D
YgfUe54zGvlTFkVKgMSC4bVFYt+Jwu43rSHYDfjydDOUvZbckgilRjnMFHBO3JZXVl6qG32w6wuN
gQW+VYc4SHMNKRLRTcDEJ3b/TZhdyTy9T7j01TLN70k1qlso6DCUXCfbYzx7Qb+a+EwgEIjEPaP7
GGH/F8EMIH4KIw6NeDLuVdZmKmjTJIi47ASlW6F2nwo1l247WNdFOeRuVndyy4RMNqOSW+g0am41
2xHXeRYrEEnqxVWtFkpoiynaiUlCFArEeS4S05cKGdpv9hCDBw7pqIrpRpANE7tMsqzeV3CXQ42Z
X2zWX/dc67BZCrxRJBKbJk42tWUWbgchu6sIWSHPqiwO7jok6epSxWXfJYFuomnNBlwFSRsVpTyj
etKyTD9MAKHf562wfasa9uY8g3Zf37GiQQJRrbo9xCXgg0e1fmhGe7wc8kJFUq/W/aqp4x2Yx60r
rboFeEL19cmxodc3S9jbNnJ8TMRI8I2aHiqaChl3E2p+IsvQb1am0kPzph0UBekDPaPOFo25g+9E
JijFQIQXqmrk3EXKzBBlVfCeWJp97lorvbB7TWLHDzmq7trwhUM9bcWTRGR3eiwjnMdtA+JJgFbA
Z7i4B0wKF4/xxMKFQ2vAQCD+lmp3Hx/952wYYOEyQGqD2HIJjy1GGwD90TJRq4iRsCy1IyIhunLo
rxlZZM+qOMt5JR3zKEb6QschwLWwpnn93m3AbKE7CdOkAsUD9qzT3d9kXLfjnJrH0t7Q2tcuGzB1
ppsyDxrD4zeSu4W33kL43imAVTDBg4wNrC/wWk+tdvmEujxrzaPpNGipGNxc9m6O0tXHr+k19j45
2zA6ePk6sgNgZHlHWpiiidWeFGkeEyNDhdXATTWMIzJbkcsn9HxVFG58NVVeSSflCCJ86beFfQVn
9LJJh3snEWDjK8pdPTVfuzS+J12N/sMGsXuSj5arxdPTx098bmLePvDinYNgmimsrvDAwwUvge0R
30HZujItC5z/7CphWoCRw9xgTvDv6fQLg5NBaLF57L0egtmGD3jpdfoqYV08roJr3/lJC2uL0M4q
piFpBlij1/mBfW1cEBErzJMXz/G9fJKerSK96LLbNcPv59IEmQQa78CbBBTQkrpm0DMGXItNjkqh
7BCgb3mVv5Cs+/bxK3uXbICHi/sTy8tWZ/aVJelcSvq652ZEjnlf23N5aUPMnrtEVhdDP33N7OYQ
9eOODB1Q4fHmY+vnBonbAxJq8HiBm1mkGYRkTi8rDLKgP2LlgRn3FOWoj228P4jmAYIZfObLBIhg
sVt5k9A+hWt/zAbDUxA1ymkNznHGeT8xoZ+uyKxVp6mXMDFU6cbob5Kh2dnRk2M7vqqvvLDzU/Zn
OIspS4jRjpBcIsduACthBfx2y93cvv140t5lwn4uiz9m5ll9ExJmVYoLAgHE0Snc5B6N2bfRjX0/
3cKNsp/ZNtlHIlgxeXYWZy5zECyg4+m1Y/yNycroOzOzE3pMq1q/cHKTHidtaPxIn6BqmIzPdmUi
uzGp4gHSOCj81dTy2kohF1Wff23sSXhDMb1AvymIudxNBibn40c8N/e4m19jGPV9syjUFKKoqSxy
bOLCG0juJjpqUNEaodQ5M5AcQF8tCNoM7IvTuR+jqUS4nBBAK+ptNj1TEoU6X6NlO+1eeo04iWoj
bAJ3POCFS2i0qqRNbMbSOEZQIHBVA6HVGAGbOauRKWYbwmMd3b5tw8KqAiqHtY6QM/vyxP5ihZGo
1BHXIBmTF9yP0NppjMXzx+9rnqjTCxSpyzdDnCf6zYoysyziGm2NIxmVaVd1kFYgfSG2tUIRJuhl
6Wqd/inphAKXIV9JHSwYDn5PMHre5pMVrG2L19jKgWh1XmCCH/MJeiPgHPUQHmwY8ivXzWX+XYTZ
Jv788ZAX8PJ3Vl/P+zdj1ktCOeswrcrYWzsmaX/fMHA5II0BwZpkuI8mkqND2B4PamIbO1Z2aGJo
xx843Q2Pjgh3QayINpGu3kUSdPtkXNlFr8jm96/lfydm6T9xPe8H284NXOAdeGmKe3T2bsF86POL
6iX3Us/azMmmunJzH0oVfuybx49n6fza+/ME+unCqOwmpx0i7qOJ1mgJ6DIKkB9bOLOHsfT+WFgc
01ObS2OaMEbeVT8qC6KebSoQl0XDSo7wXc7bRhZHhweMxBmqRcue4io368HMmHHMEKddl7QDskiW
6fCpT7Rjl+r1V1Xv+Vd046g3Hw/x3O7CIUVxfjjA+y1LRzaJZN+RXj/ayGeI8ZOtcjBJ1ltLlpd8
ulOQfImTVe9vvq6XiwfXOdhxQeGivvNXEq1q4mia9CPUkLzEAo8kL37oufEMHahnawaVIzMCdbjt
lIsXUeprUmbzi3tnHx32aOoCkc07d0LwttKzotNfF++wM74hze3N+sr1PvX7izW6knP+GaIv+Lsz
CBoEmgv3xWqQydAtDnuQnYoTa2uVkTcx7VKBpHurO6HqVIciHV0xrmySc0sYGU+gzkHijxz04vSc
BiMCdsjUjr22U21lO0SOy7q10sm5ASJ/AowDijYAn5izW/DmwDKHdujjqVKPAxF+oVm7jpkXBVW/
dGnqGZ2BfiT0A2roeqittSP6zB1oqjZqoCg0It5eYi9SlvUl8jz0aDVJKCr0/+uuTqwLw7yPMrqB
Bqov7DvprIG8X+WJFqsIySrIvSPYB4eHvTgeQHxk2PEg4OuYqqsOo+FmauzFjmO6tfncaA9xagc1
2C60ZvKVgbp6MgZ5Mh2I+JrNQu2W6nbMujJ0Hpb5FNL2seVXad0BlE28Hj0a2dQ8gLgf2Ry4vR9v
/HPO4exTA5MHqtr3ZShaRVQWLKVHBy5v6vhyOIImjrupepFDkntk4YDKMUvVXc1+lIrcydH6+8ce
HoGiEK69MtguJjCrqj7p5rDFotKDVCISMrsclGMFkIeiw/+jl48Hfe7WwiqFy4uCNEgNl8yoqDfQ
hk8YsaEnu3i6sdPSJwUqUknj2Zp4snPbS6LnPk3DLq2DBLA+zZguWh2FajU+Fl2HyKO+ykfilWbs
mc4Uuay/rNm0ckSdudzePuiSLsPui1KzMoMcR+si1h4K52FlJl4ps09WLwgsHGRbZrg0pv+d+Ba3
JM1MBrpgg3zP+75Hfa4yPrVcv+G8lXvRads4LiePT9oWWV+yVfsY7JN2f4E+Q0j0idSGAlX5AxWD
kMcgl+p74zCq5qMNUi2fIN/pEtIdEOt8yaIhQfauSF0taZAota+L2HkplSGMO2ffOFYO5C8pXlIH
XVDQ6zK8QeXQ0x0MCqIQy53EZCKtmweJ3UKxqKIApiqxm9HiASXTL9kAVSpR94d0RE1aK0r0W7Qv
uT3cKH3RoOPA8cDsVLk1s29k1U6+MKrWIwTl16ZwNrYEBFfJpD9pxQ0efmtS58oU3S5WAcMpyvq2
H7VrXVhQQJPPVIAGVlGsg9kbYWplX5sK9Lc8ArMNGTdO1gK1Je5HkJ52jhJWCdtXxvDE8/xJJNWN
bUyAhAJvdAE+D+26TVVAIqJu2pnt+E2lzee8cw5I79/9H9LOpLlxHNrSvwgRJDhvOWi0ZMuzc8Ow
02kSIAECHEH++j7K1wunsiLVL3pRm6ooUxww3XvOd3hB98pvD46ampR7xVcxkNuc8SyyBn6nvQgO
nnFeu4FMIwBBOKrJlV+mytZgLkYOSMn10CcWMoMDAXgCKb94Q26gwL0Lyn5lCX+HQzvmZo6CbmH7
aVORG2n7DxPr+wTPe9sE7LVveht/bUJzA/9f5CB7ztAqLuV4aFT40rnIcMJmM3Nm+s4wGBJVwgcB
ROJaR9VdEXLEgxYeSyTXeuujiJFin30aq/JJz06JkVNZW1s2xUqL3kK/A7l+A0KjVhPMUdqB6rxA
cSWRrEZDOMzTs86tnSIc2ZzwEcbabTWgeS566OhcNE2M5YISGkBtXZJnyzI0JnkxY1+s7lzW3PXS
2VFeWvFkILUuoxLK/4ptJsvseit6mwsOc4paPvphMUlQBTfVGK51MKwcz2zzSpoYUgjARwl5JGf5
qtVGYcZzu0/9kD6gFmvHVl0+hEv+6AWK3/c5z6aR5pDIR7tRiLVh9WM3z/xG8n6D4Kj3qIF+PSzc
u27kx6legiMX5QTb39DeO2e5O6SwqR+UJ/T57uzSrzcmZNWT0e4DSjko+Dp3xqj3iC4fbQ8zYLA8
ugvNKrj9bDQO0nac8M0GoMNwr4Qo1eszFM8nJFH0Ttx2wj34neY3OrQh87BqiKC7APEwyBBYI0QL
Lv8h0girjdYWL/pXMw5NOo4oLjUAlcX0/AD5PHz9e2L6a8NynpYQNAe1FYqEf9GqAqn5ApETdvUu
WUvCsggVfOX+r09Yv51o2P2dgdLhX4hsi9ty5O1M74e2D9d52ZJUBM2esamPvXrcdkOQ+cRkHCtU
TIl5Hhp3eYYPZNnCQ+bvSDG8dBClZ16OAEaEMF7bmF8eCVCUxqHTRVMMSRIoIF6crJexb1gxMf8E
h+mQ5GrZzSC2eZ26w2yXKqmePPvaaf438+b7mnB50YvdYkEMUUvZ+SeExkM3D97WD9bhhRNR/spD
/1njSMDdBYEE/hOFsCFl6INjPJWP5VzXq4go+zD6rofA0WlLCdCsNUsJHcS5dYYeJcrcQwiPWhWy
ZbNg0VxCdE8tMi1Qt6BtLVDuTjFkntqwmhPttkFmjVALEDXvxny6Cn/56/SDrwCORO9cugQn/Szf
+75tNTLS1tw4OP0czvHT1V6ubCuuNnV6zgpzH6JDfaw341N1i+bb1Ti0v05BEP+h82lBMnHGS1xm
HY7F2E+Qt1j3vW0fe27qJBz8KG7pNIIL7Nu73DPdiheSZQscEtiylJnygNP93444HHJDYIicM1Yb
PtU/H8J8Piflo57vZXnvWwiRwZLULdOVbfrl94wzCJq8NuIAbSBYo8ubLSbTgoZKzD0Et3si6Nrr
5u1SCPiOtj6jG8Kiz3/f129f6eXX7OBggD4lACxQxP95Y+7kWvDJOO7Ji8N19TxnZVKn0ARESFn2
NmB2CWjKzpk11uO8CR7LzRkxVK2ilO6vfWk+LvWvn3L+79/OR7zgsi104J/G8InAWYUMpNQTz613
5Tj/V1/lPIK/3/PFQaybNChavAlP005t+9tiN6yKxyWjcZlBLJX9+wljqbhyX+f//u2+LKwr1hDU
5T0l0KsN/dTc+MA1ZKoxv2Zw7SFj2JWiYrEnIdaC5uuVL1WPPlu3dyjcJbIdbjTr2rg0zWvUdyIb
QpBruPPRtmMYLzU8AguyzVJsYocMg5jFcgZWfjFBTMfpZ2dCKOO75tZSOHfO7QOUKI+msu/cvDhE
LJdZXhv8GvshMO2DqHw0fWTwAxlwvyLpHywxqwTnZlRNpXvw8vC9Jhopu1jwfd2vHZDBZtd97W19
4+oQJvShuWMlPPjc2FDctxkrWjfz53lj10GXEbOcGr/dQXKfFbNtx3Up4fJm7omFfMMUUC4DIIKK
kwxz0anKQzjO3X1oYf5DDXlAe6g7zn19yh1LwKJIyVqPM0KrQGND4JlzKupoE0n2zATSo1nOdlUP
PUHDSyTwmHBXWfLjPJsNbbWxLW9bnG1S9jwil6fRuzFy4KYxdhM7bLyF3A+pGmSaE9PkQ+x6kF5p
ifY6thjxSOZP7MWHtTJDu4N9e9kjfdhdwTGTOeMyJYCKk5j15lTJYWd3xbH17F3QT++dQ8AVdb0n
lnt0XVvCiQXSkddBE/xaKpvBozSLVa3ctauKk2Z0C7I90jPLYKcM5C6ckntd1sO9KLq3SCHlsMiL
DR3Ho62iHx2BtX2yH6C0AnkqmnZ9v+wR35rMTVsnU4VMOwY71ESwxw8lPAolPEVFB0+hrZbV4M1e
EjLTrEJBIQcemzDG0bRLyRBgamCOqGOXVeWhd1p2soiznoPlxzzAABmNLyOcTlbYWmsRGaQ7Qd1o
9dbXUOYTDjU8j8FbeABJbIHjBpEAOfbKiwtLUG7n2GUz8tqQolo1XQvTIV9OCvNBQmjwo6rcXaNL
+wjpnnOroR/ZUGNOlmn3dI7AFZQgKRl7eXZhnCd2dxCmXWK7d2k6+tzEsihui0jT2JjyECGvNpaR
obhNu0CUOjxZNhysmTtD4Wu580NA6ygeQ6qOlOoN882T4pMfh14NuamPb20WZEiwGAFAIGCW7Aa0
p3PHICsr6k8khyHRLCR/dSacvyI/R3SFA+sgc3xsk5itUzXmerc4Az4plHpUkzc4pg0fHSIeU41v
MZ2CQsCBUs5bYGt02tf4tkXNGshB3P6GjjDGqCX6AIOuhYc2qJIanu5tRwZ/V2jYJq3JzyAXgIQQ
vs4WWlKwyPKq+7DtFt9EP/jP6Al4Se6Dtx2ZDl5znFhE1I0fTHTvgod90rUMhkRp9HoZOoTeFSqK
w7peWwTviucQzoxRswPGNojHud6S1v0J0Ti0upV6IgyzBUc8ZeKU/ZEVIQ5J7bApVTUAqzH3ac7F
kikm6YrnwQq8isfFD8VJOwLetWFpY8eA52SWisZuZXC88kEF1HX/3ISjj7Oj2ouCfPh1gzwEUbaQ
G/kgw3bhOhjQ4hG6fx47+1AY6wtumVdR5S/IEUBg6zR+yGp4Rsm1SssZTTajPSQaT0GJIePuTI+w
2ibqt8NsuTChyRHnpRACOZccWhtJudycllIJZEZCTUbMcWjDp9JnH6SiVcYqHNdc3gLJXg23udQY
Oc209WtY/xi34Az176iot4EPSKWeuw8XVkDisFdmIH/rW/EAhuVHpbxfpa5eVDtlaFl8+U5fwujM
7n0S/ugD+82ncBR7cv4slDMmzGudFJZuD5I4F3qHqgVuv0PYKZ9fx64zwBzoNQvVQftMQObl4cYX
+wY0Px1zYX5Efv+eFw2sVCPb0qrvMdonyIq5/BVyeEeVt0LY5d4vaSL83MEWlABtKBDe5IWfOYMh
s4OsbHFQBQu6Ty9Sv1SNKgjsyW1enKoOQA0r59g25SEyNUmDGPNq3S7zYcpN2vowXeYR3m8DTTe3
azw1iOWnWR3yynJWDhcHC326M6lpyAJU38pCk1gL+2EuHCcNS7KzDKzKQ0j3Qe4+sbY8CdlB8mEG
mHrRAZMkf4Jf83UJuvum9WF2MMuXi9jKdLCHn1A4SVyufivkXKWhAlU/mN64BwaHN3JIMOeljnVE
DyNmWqqio1M1xyrECdcS0a8gZJu2dm67InipK3U/Fqo8MXuBfSOCB7Ye5ie0PVG8ZrRORiffjxTO
Aat/YmTOY1PTzwD4eceC5DACrDuhzVk4FpyDjEdyCiUOkPDlnBwF92ZpwW2lcv7VRwJdpAniNI8j
nQ9bhncQAO8EDLFKmWfEQp1CNAj6Qm0mEeEv28Ucl3r8ISz2ZDnsh7XMj1UBR7TFSZz7GvbWsJeJ
o90CX9O05RppYxGCLRtbHYkLd5onqjtLW9HazocQW4ERNvR6TBYf5uzFi+pE2hqqpKaOi8j7YNTb
gcewm2a8C+q+yXGqoIn6PWXJN9sGPCHw6ptmlncocOBBDyP275ZKLaSwUsJ4Eo5y12FwpF2ep+0U
kI0L4EsSSOjhhjB6KmAqbbBnTS1GoJgfMQX7BYMf11FHrkEpRUfE4GF5sRV1d+WA4rPnb5zFeTCd
8yq5vfdNhVKc092NgXkMQG+LfbHIxLatW+QH/wBSKSH1eLB9+zhE4tWPCh/i2QIR656VLp6/6lhY
xkNLv9oF0AGCFxpjbYJdvBdb3epPyBEffV+wVVnS4yzFTY69fwK4WkI9eIWX/oaE+bPbm30hzLEa
hwMf/cdO9psCU26Mlt0N6vUknZwB0w+qOJr1WUj5fsTr2/fUAvsFtBKuH3vTbcCUGJGAXWZd29/M
fgAiXlCsrXKZYpZHMhnRWol7Zm2W0PRY4gg6Z7C5Lh18r05Q7wbMxggvW7cdZrDWI/BD4hY1Cnv1
VN1UefFoZJUVHH1kKM9V4lb5OzLcNtOC9zdVy21IBUWZLKwBMlBf2pveIY5GmHQ9vlLdAdRU+Q9Q
fzmxnyvU4lzxBm3+CXSY1diAPwIqcWJp+wtKzxRG6UT340OjgiYJFe1XQ67wrKn1c8JbKNhEMflb
6F64eI9+nRiV7yn8lF0eIuVtgH0oQsE0jvj80Wi+JVz8HEqZIVLgsWQMxIqCHzSVG2zGvyIn/wpU
lXlK7bkmsJMrVCDn09xHRYx2xm3fRXBlcfMLfoifroV65aKs57ZHPgHjLframPlvpIU/++9Tw1/d
7Ysqw+W5bELUx3muc0+zn9o1QteCV3MjELcVJd3rjO9Vp10Td1uABLbO25WLX3aLLi9+cRKrOQTh
psGhsN7m/9flQ9ZtUmbB9t9XuqwtXF7o4iQ2EdetlsVzTxS+D5GZTbGN1u7m//cyFycwNQllalV4
p4C6WT41mZAouUTQ2ATRsQIt3LbA/Zqtay+R/sfJ73t96qJqQKzCJkVgrFOXBa9OWuxsiPfmFMbj
FXzv15pV54d1eX7+frXzr/l2ztQBzs/BsFingu7IYGXBHGIrZn7U2PszU2Ohq8ovf2HPs62hyH4P
8RlBzHzvz2eHoU7mZe+F/Nrx98qPumhfaW2koFNjnXJ7AD8Ckv7xMw+9hxzb0n9/S395L/7nY6Iu
OjYIUXN/D6lv928HpSVAYmD3NGcSYFXKN5N01JYEPpoRnTOmTsPmVPbAVrjDiIQR5Y/JyGWeVYM8
OEy8LsbyEw3jBE4EmCn//QP/krlefO2/b+DbDzSyXwJZWOGpvPHXbGPvQ35UkLU/oVqv11GGGb5M
z4lsBSAkQKHEmOZwGK+vfSjXPsuLUYdNHteDPYUneaPfz7H1cBlhBxKfEz/J1cTPyy7d5V1fDD4m
TW+XTYC7BkLFb8usMFdny2t3dJ5nvj3ZqiczPMx+dJKNG0/wfahyo4ojs6v70t8X5G1p1T6HN6Yp
b+lEr7zYvzr7F7d46Y9nqLQwN1/YfRlgK9Gz8q0AzjTpDU59hjef9ly1B8OHJzTQHnuKHPl/f1lX
HvGlQMXlDsySpUZuBZ/uHGtTtO01Ed25DviPyeV30/j7E24nCufDBMgHIra6Y4W5GhzAZEKul49M
PY1/rk5oV97qZTnU6hzsxiVuq8sAUU7r1Oz97Tk/EIvRml7TPF5Zi85W9O/fEHeEqZwWVzuHwJ0h
xv/jQeyuvKvfIK8/nyQyCiB6DJGthZgo92L0gXh3ZoRicSUb/VW82ysnBVV7DVX9OQ6uSvpMiJW1
wrIf24/dmqD+uiRIiLsbHtpf08c1R+JfPW7vnJnw7fdcjE+jRmJrjn4G9cdDp504cu20mDbo8Nx1
k8j03Dw1lUkrmGBRpvoCHCdB/OaTBqOXUfhbWbSRTpRINLRVix1qBzOq2hag5aFBsxKOWk2edVzQ
Du9s8J7AD0YTLhXNzWJhSZhUqrxbx1uObXmWmOferneKtPFNyst631Yss5Yq7d2ex7qt1qNG8dEf
r0gJ/sIDXD6FixlkrBdTwV7unRrW35UKADFIAmVVvtXgdi2DjXvS/k0RtEftlj/5Ah5H56aoRaLC
5W2jkexZRQ40H56s0seLJM61qvVlJ+TiF15S/ztIISAiVQQeWXE8pwtXCdvqLY+BGrlyrb/nE5gY
gf2A+NZyQZW92Leg19+iIEvdU9n8mJDoNLMrM+a1C5xH/rfZJOQV6i6t450YO/DpebKurgh/z1d/
3sLFvqNUVml5LApOZ+mlq5NoZTZArDWxl6GAFMvM6uNoe3Vw/8dL+uPJXUwiPpzoKvQbRGJurd2c
BSu4x1f+WqHwl8i0fgDebQ3o1HAD9l3qvV/PfPx7FoPRyQY448wQPO+C/nyylVAtaYVYTtqd0RDQ
ybm0arfjC7dveRXEZlarGSXXfy9Af7du/rzqxfskszQ4etbLyYvkj6kjj7MeZCzrHoRpG4KFf1/t
2j1evFufAMgouvl8PCk21Y6tq62dXQeu/8cZ7M+7uniZrFZ+wxGghe27veoQ35yxHw2O+LHZRetm
dV7xioe8R+zx1aXvvwbI99d4/ry/DRC7KE1PgRHHpfVzu8XBm2VlGiQzxEAJclAPJL2qT/x7uf3z
di9OfUvnWarFtIAhA53JvbotEaJpsPSM9+1VwsPvjunFMvjHh3qxDPK54niRuMPi3aR+4myKbAGL
FznwYOxeG5e/lQD/utrFIocAhrFXYQ7//MOYRk0sNnpdHazPDhSAO4opVP4SH//+Si/SCmBgpH8+
z4slRS1drwEcCE7q53TWxK+LH87Gfml2KAcnYotiF+wssfOEENZrO/wr4/FyrWhKKpvQLrDn3gK8
9minCH8+RUc3FTewie4MrlmsvCvD8r+m3G/frHcx9Xhm8l3sEMNTB4dF2EfJFKq1UxTxv5/rtXu7
mGtKVs152VvBKVw4YHKv0rWz2tWbLjj9+0LXPhrvYp6p3FajoWfnOK/BGZT1d13Cz5IH0CKx7W3X
9Tq89uKujEHvYspZSsvRDp1zjEF1E+7aW7OB4iiJvppVcfVk9h/nlj++UO9yllkc2jk2thR07aPO
Yzb22o+dpF9fK8D8JaS9GAuXFF1ntujsRRX5PZXmOxRKV+NLkM0rJ8Om7/qt/df8CUNpYEPx7LgQ
XP85f2raTK4jRvfEEb/Dl43TXUMoXbvCxZvK+TjPkg7uyVTdZkC6D4zb2ZUP8L++hu93cfF+2Bi2
Dteuhy3fOW670zEM5Af/p5PN+27fv/37cv81fr9f7WL+F0s0uKDmeKfRgdTNP87Nqbsaw/PbZnk5
E3+/ysW8P4ETjDoIhq+LkHYSN7tgMxzC7fISbkMZs62T0LQ9FyLuyicn7jInbm7bw/9DuezvIidg
W98+kYslgeh+VuF4nkcCKzHhilddHN7mn+YFhl6oqoNrMZbXnu/FeqCFJRGXiZJui86gY31ApLL1
Abr891v8i3FzHmrf7uuyGCF03Za5HZGzoudkaJrvpjXqfVnMALh5MYl4XN69xN37G5Zem7/g+8HA
uni9YGlBnYiARg/pERefbDTW0dBpbzk5uagz1Y/ogHtyLULPAqcB/a1OiiBr6mGNLCQ/7UAuAQcE
1ivjwkIkYPbOoZNecxGsvbC64VZZJzmZik3RMLqrTANKrYAepQ/AUK5I3BczYFyqS0Em2bSm3I+B
i7ZuTtM+GOe4s4cvWTQtWgqQVLSsA1VY36KfuwpgNAQQDpAJXm57gedU2i8WlW+kzG/a3uyoQXfE
9fRx9urHBWGWSaR5iiYHcMcOclNKmM814NIcLhXbPjSDu7I7nhIPih6ruR19b2dMvp6cKgBNTJ1E
V2Ctog9mGV77pczc3NIJBliz6mnzK+rap5bTVzMNhyFqfyrXfaTGT9x2wfl3gQxFjG8BKWUShDO5
8Ur9ZY9Ex0jOOarAnuKgdTIzhNuJ5kA1hzALoHyCpv6As9UkkYMIj8uLd2Z91H3/Ygh71lF546rq
iRTR1g/4nVXN8IeF4qEDJhz6gjKFBhZA4pG9B7Ddc/BjCermULtga7/Y3aZQtrt2LGQwFXpjWPuB
AaUS6SyrpeYr16MbJ8zL1QCHbVzmqLXO9vBaWDQZwD2mHWDeORp7KSBBT7ngD7nbfxrm3bZD/aCt
LlwNvhXEzuA9ql6eBmkwHVR8p2y19ydrL1vymtf1jTeiYTaZ5udSLDtlVVAER08QPmeuvxyLnLXA
8g4b5tXvcHYFALl0u8ZfVmNkTetlsdBcVn7C+vkG9puf56wscWafomu4Pos3de+994uH73O2o4QQ
fAWG3RI53w+BPPVT/hwF1Q4tKtC/KyBqalBygEC98VwbEvX6CXjDQ0NklFBXJZUSK7Qhvmg3SZB2
0fSQjo3sA1RWHD6GiaH+wbTIJoB6hK9Kq+6SsuiDVBF/SZoxfIhqYKv0RNU+Gi1Ip2y6dZl8m429
B79uiJ159CBMoU2Kru+RcmeleeVA5t6/RA1dhd5ibbTbHevAfoUzcjcFzZKMEm3pBhCSegSptyXN
Shr5Shz9XNAOpGeOLFUqyRv1hx8oMj4vI0Xb0MJTh5Prjuvu2S2Ls7OheQ6KCdJQcMrbafpFpkBv
ndE9nFU0NkU70FA7JiXdGq8yR1iM3yBwP0nLHOTiQyyi0K5jTXN0ZFHeNG4H2aEFjYa/yLeiL8gG
8v8KPGrtg+EkQ7TU0S+NBRRNiVjqn9LMz7OPkUDFMN1VmibdOEBybufrEeIhvFGxKXR/b6T3tqDC
kYgAAkMcoWHuAPEP7WD9SfvqBK/ynaHktVzoGjMfSPFezHN1NwV847H+UMM+1VjDA1+WNcHSMaBT
h0bSvGrL5YksFmgw4LvkvEiiRm+g97QAy26gJTBzkEBuAenAUt60Ln0hoLowkR9Dj53Q2kdvm2cD
skOxKG19h7NUD8hT1t2uC8UbQBCfVeQ/whz2GBbFJhj7MEPMaZFaxbK2F+jsgryN61zCWWU5R3do
fQBoyjDRgv2am9K+ZVC2ghnTjYimwd5LerBS1RuX5wCJIxQTX/lDPo+ffcMfvNY7z6bb0Ise5kGR
tAuJn0g0fZPAgsrHFxaiVwoDOpKR+MoKWa0KzfON3U0bcEw+C3zOQIZvBx8hAUIE2yli6tmboRGe
IYjZCc9qD2D2NA9LbrLcr4ArKFo0QgJPv+dz1W0xKvCtE/NKGEW8Kc/3pZejNW4V8H4t1YtDp1Rg
RoltzwUoHnmZ2WhPIpmZjROI50D1VaXB0u68gtNYYojGtlM8+0s9QQIF7QOZwzIRdqvSuQMNvffl
DGscWOg4uKHc12jMZRVEejBVVFJ90qKpbkzZHqxzzPB09sMYDw87gk53app7CIjRyabDW9UtH5oh
d3u2Swg0KtOv80FUu2joZyhdPL4uAui1jUufMRheLY/LDPavHaaJMau0dYzsIQABDmkFvK5Tew51
zNBITKwZUAfhQCBI7GHVVrrN2khucde3HJaGidWQsy1eC6yVwzK7Y966HeVrXtTdWmnyHNYOg1jN
7MG8Vhsg2n94dZMZBALQPEekA7QuUJ6GaPpLCcoXkD/QAcDElS/5cze35YoDOgn/GU8Ck/sx+FuA
ZtViO3aAlEGSCWgWzFC7UukjdBDtbVN0/EiVh3OuaEXGbUazHKjynUbSQFLAdsLGQqZMRAVIX9Ks
MNPsoQD8CflLl2gCWhmdQrYOizMLvu73urBW0KLXW2iwfjEFzd4w2+9WqbDCjl2fmUCZxPgTKN5+
/jGBWog4TAFy6VyupEXuZA1Luh2NAC+bEnRR1dwDknQaWQRVhz/djlQ5aef1FbCKMzajs/eWe767
NXAvHUJOEBI0RXMWtY23aaDdSSPemrvSkmlXS0gkxXSH4VespY19imoAKoYMcoObt1aQBj3Xg+fG
gSQeYn0QMCWjQH+MTY3uWy0OcziNSelA7DYAM88G5J4CAwkpH5n4rs3haXeF9jdlC0qvrjpg2Mne
FT2LMdOMiU/giFSAcWUNMPtb6FXwQuArdyALzv2Wr0PDtxrwfdfLT0VlJ6XtoS9WV8lc0JucAHHb
euN+hDZPDGbjeUMLHGywCgb3Vz9AvoRI00d4YI5zJLYLi/allgvCEFS5DizE3J3DDRATPHYDXF3F
fihgWWjdCjYo116ZZr5pA/IGg9GXpEi1QHoDCapDFbrxCMUXOs/FbnTsXdtON0IMEIbwNyta7hDM
c84Bg+2OuuSIV3YjRgmEA8RWcdOBuxnSad13gPTTZYcILlQb++GtGOnBn7WGYC3kgIZHy26oSigJ
i4YmKEfueNNljZH3dge2u4qqVY0Nc1xJF0hgqNt8m667pt3QWj/m2CQUi9wbYOFBw+lvAjjbswnd
9Yb46HnY0OlEih2pbVzcMMSH0dhbB6wdTbZELSIvzpEDM5IyFJLQieVltCkRwQe86RbRoD/wo+Hc
mLzyvbDaJgatk60qitnHgaYp6FekHBII9De6EN0v2AYYEi3y6H3wxUMbzSQZovoRKnDYZ90a2icH
lE6isMbyfSHDDktNJe/bNoIj07P9DN3wW8wKIpVVvups9ZCP4IVSiCLUNCFZw3Hkj76pPwNm3+UR
1C5oiH3lGl+hQUZMrEYHnrDCLQ8jq+6Aynvi2JxY+LLHxW32lqnvlgiVJdlVsY9qMEahGW4nGy2e
iUSfflguSdkLNH06f5uH+KF1TR77upO7ReR7YDGOsEeDZAjbeeqwGn+lWcbYNwGUziAsUfWpsVDF
QdQeObdgcfOQIBcFPYSqs77jgY9xQz5cn6Sty7LOUseBj6shgi4ItSKLL2vqgiXntr9yr1yX8Bsm
Jg/umwGnlFK6ZVZJYnYW0eOq8nu94g5EdR17iXIJPMMIdqGfH0FJTlvC91DR47OAddJdsLrbBTbr
kEFnqsVkOHnTS9eYVOf1cxSaB3hj4aPIZRqUZ3Vf1X9ExgacKsTKEjwNZtHIHYhesGjKmDjyKHO6
6WR7O1gC9qESyTzudmr0wyynlLkDJNgaiS6ivWuVbM5qMZ5A9r+qIRUPByRbYu5e1RBGxtyfcSoJ
sNGDeE1x9rF0IeIVFhuL4RREsGRytNUI1lUFUkg+qf3E4KmeK/AYpyibSg6vktpBQI3wDObu/Da8
sbzp3OhCGQxW19lvNwIBew6kmMKF09ch5rEd9F5W0HKVGrtwdkcc+00x/qFbz0lLK/8omzJCZ7za
jyOgkdrlW7cDmA3C7gyBF88orCD7zXlW2LR01fxQUJxDpN8/tUgucqBPjR3s5mJKaLlZjLuLeI/I
NvKsW2RZWqVIue5fIcjeFbVOQugecUC54yNNlXDxi70xxvOKxfHMswrFT+7L1CNS7CPffDqsQjmg
zJ9yJQ4dgkHkPONQN91WuXvHy3JHuPPgamQcoUwCPWzdwasITCK2UltFQ4S1BEKIGKYtRNAotxNX
qjTXDtgXVRrkpKL7sxT+CbRFnHyLNbj9N6NBzoe4Bsf+jxLXH2f5i1JNYWnlD65ChaR44cNK9Nf4
P78JZv+qFlzUYBrFrNmFj+6E7nAbU2d4rOf6k2jdJ/A4vhrd3nPYk1aL301YynFOyjlpcWyqzzMG
EpM0pspWrUxIb6mYodV1w8whICHXDroJVa3teCmHVJZwoDQ6T+tKImtIEFSYxnHdlOYJtah9XYN+
XpbN1iX5kU3zU+k2R4t4JPa7jmCMhms1WQUCK0obgSngp3LxFo70xRES/lrMJb5D4DsTznIOU2M4
OWOpdEPzhYSUZ/xLloTOcAzafoCqFvIXT9YvQYvNCjCQr1Ay3szKOVX6/5B2Xrtxa1sW/SICzOG1
WEkqJUqyJfmFsGWbOWd+fQ/6An1KFLvYPvfBgAEDXrU3d1ppzIZDXyxtxShNCPASEB9tkkzTPXml
nGNpESGHh5ow4mzAKGZfloCCZ+lFN1AqZt0Po/hNdquDAn2Jl7e3FtNeWEZg2yQVhAIa5QhJfIzF
xmHWk0yPBmK/OEfPuo2c1eMkRAvA8hg73XE1/TFF0mbLigZK0teSRRZUnkd/6yTJRs9E2nUC5xV3
PD0J2xe39TEjaa5uaJAqN6VtPYh35e1aF9snGhLxtw/GZ4Hhto8Ad+ECOQpAzXYrX8u7qbCjDW3p
LrHIcNEsebse8f6crVREaA2TwCqDBpEzxTvPUoaiFBStDj2DbEW/B5SxT+/7cD+NPD5FV82NvjdP
FFJ49/7hcsTxU1xzMgzeA041jBHFnC0muTQ0+hat3nHTl658leJTXa2s109LaGZidk4oNclQD5Vt
Z+C+jfQfsbKi8rc4e8wdbE7TAN78J2x9NnumJwT0VGSDE3yVXnlL4ylp7kY7BbsErD5aoiTyizvE
pnZAmlZCtksTeG57dqT3vhW0YpVjG0BYQTtLYCbbONa3l7+T/Cefc2lfzIKz0uj5VkLGx8mD6r7O
ZB4SkWLAvU2uS0ls7tu2Q6wsb/uNH/X7OKy+0VkcwExW7TirX3NJfsrpi7sVc+9xAMJZa/lPrfKI
O9WkWZrafa1bnvOKUmSH3qCtrRGkTUtPPl67uhfHToaNHIy2YUVvAl0BihXdW25x75vpY5UhxMST
ljr95lYzm3szCE5x437pY+EHEr4nWMU3NT6rMjH6+yh1xDz8HqQtzTrCgzHET1otXSWjdN2a7a4f
+xsaC/c1QJatHKAC29TKaUg6J0miOyBx+zatpk3pvcS160RWdFtNTZcIFb6Prgj/IA2vzcE/wGS+
8sz+DbDOTT9k9LDQniUlmV11Cno7ZvaFpCeE0lp4C7ro2ZTplRIiy7UFE4Ku3Jd3fh04sh82vytP
/CaU0Ru+vHgoZF75Zdfu1LQ4epIHwDU0852bGMMVolnAurL8VJXxu4qG9jbo+pPWDM8aLI07rY4p
pQrCr7mnQqofgnHTFrXHY629TzVvpN0+hU1Vf/f7wbKHULgrJP1+iMZbXUxvoi4/hor30PgyUn7d
ntaaelNpxj5q6IUxpfYQC+VjzuWGuiFxlZHCNMgGV0NWPfaCdOwU48ovXcfIrafGU/S9700h08Mo
9neS+Q04jtqkx9b3A3sAswFT78QjNdz6qnhdhRI+SLGnXcC7FSra5/0m/DkWHqHM0VWgy8T3NHFc
53CbSYIiMBe/RVmhobYm2HGhfwGT81sdqlehCV81GKE7o8qIlvYmHauEyaxhK7l0xiSWiodbInbH
g/0hjyx8OabUEyE3SOmIb9G9DkFz7Q54k+kUeyoj/0rR+0n+CeVh/GTSDaisVdGvWDEBn7jja0CQ
ajOE4S4JyjslNrutNiB4Z2S6fsVC7ikqp5FXsXC2IvrtjiEB4k3Y+O80WfKqj1iU9GZJoYx6cf2S
ZDLYiE64iUz9HgpAZAsqytaxZP7ExTkmVhJuglCLkWQY0vvArZ9RQXmTCorrZKsX7VokcgNwiLWG
0p5qFg9KUxN/GmI+eW2CYmlkb5eEIpVOLqVzwai8oFdGn4+SHgi29puoz0HNBE37HIolfq37RSwB
OxRCHKDBravbVoppEAopyRjgwAtjdiKS+Jyk8X1cS+mzZlonKfV/0WKI+JRh3iXK4O6F3Pg3xRsf
btTZ+ahFTUs726A7rBhtE/jtVdbK3r6XxXcRKUcJ3gYnTfdjiu4g2OFv4WJvypEO60HYSY24v3yO
LjyedNWCWWtAY6FvfvaeaSvBKlA0J7ccPEIaQLbsJe/oHC31lZfT4jPmzNCs0iFvpTC0SssiVWpe
w8U9KIfqCsfweHk8SxlDEAu8GkCfUfVnza6FUIySptEL1TFQVtO8H6Yn3nRSfKigrOvKT0T5njo3
P5rGF1XPtkmCgKJUffU1/7UOhj2iBVcw967YpxAZDDtIVi7/P5W3s2vLUFTYC5pkQGGaw3OLti3l
khYrh548IgxTMPdXJNEGHxbsq/xoQDzvdPG+sCDuEKOL3mWNoK5Ly20o2rnyjS7xDdx6bnT4qqnj
asRZaerm8UuxOJtpZT6nBXDp985egCI4PVGMddWp93R7vkfH6hZGR2x7t9Evy8ZJuSloxKYRJNuj
PEs2wbWNm8u/4dOTArT6+ZTNPikQ+Bi1AEt3VP1k0rCqUmUVKpvLRpbqRz5YmW1MerxcTcx8w0np
cO9E7ZSECs2Y9Inu66lftqQPNtMjcijAGg+Nqz1d/gELtcuWblDsyHMX6rFpzZ6eHPOu58v64ORW
tZfH7CfRQzsp3l0puBGiL3H8KhOSKzN5a5hfOqk4DiFyA8khLf2t23l72U0PI/dzKdwUFhqtRoh4
bH0fFfmm15N7rQyvUv173P6m4QvZHhU1jPYaEZ0HpcQ35FwW8b+jfoOs8q1Sk2XmtdCA7IDj62Uj
LRzJk9cLoALQlSFYcnn0n7/xx8HPHsVGZBWK5laaI/QZJcon2aczXfhy2cifppSPi/mjlVnVAp+w
J9IYGY7+jcvIn4rnjFO4NbeTlOrWcMR9/7U/5Idi7VRSPu2ic8OWOPNn4phCKLVUDKeRMpJbQaDb
eq7RtjrRmZrc4KVae8ei8aBcxHR/Qp9qnSwOrnJeSdt6VPdNaABqKpONKWRXiBD/jF2LpCX1Toog
0m0f3ialUpP4q9c42Z8+jUK4jgIIXRTlCd0+uyK8sreo30ReSneDpzI08i3RNEBq1ri7/HkWHCPa
EGFYI+OG8zVHxMedrg2hXAyOWQ4sscc8+H3ZwMJIGAuUKbzpSTdv+kpnflHWF71Wl/gmikn7OMe7
a3bXUpysHCWLZoBOytypkC/+bPQzM6KmmKWuY0arCNQcDP9ZWe2pXLTBLFGbQqafroePQ6nGBKYZ
QpaOqp7a7NaTbgpj5ar6XOemiBQ8/GNjdmX7eQ+gxUoGmjvU64Ai0/ro7qcaWnEb4jmuXd2Lnx+X
G814uNaKPNuclWUGNairwYnCX4LMGz1ducuW5oypQgaCVQb/dvb5Y7OVkPNlzgye75IVPgWtcUBT
ZgV8tDQOiTcV+jWqIQPxmH0av4U314fELtLcLsRJdPrt79cxDLPpkYN7T9xrZkFhk7oeH6bu4h2a
RI9kzSCQuF8um1kcyD9m5kEYFI9kX1KVnhtlcBoteYfgsrLGpjvtw4HMEoP8plJbxRcHzfVxJJno
UxeumZMK/ZMg3Ou4b6VxSoXj0K8xiP/M+9yWLBIQ4c0yHWQzW5qWBDp1Bv2fLoqMQBqiCdfid3kX
791tCw0Y7N023dWH4ZhujGtxG+3X4mmfXtsMl4UnysQpkSibnwxxVfgtgOne8WCfpV5PHQwJXXzD
7Oryp1sKASkap4OmS8DkOCQ+TqzRKzIcgp6z9LbdmtfNnfAyAtO4zY/RVbdtroYn5Zf5ozsVK7Gn
aenNJhlRWxH0sTltsvkmjgqlEOuWxR/SzvD/F79bMjMhzLCiIoJhzoYHvbUgX1sTAVGMZ6mR0x2I
Tadr0SOK1VuxCL6kSfHNzGHuXJ7YhTMEX5ByL4Q2ZRM9mY/zGpHB6bta6hwUoEFhFlB2zJCkc77a
B7qw+1iqkmJxIpLtnZNrBVCJlBsQxKOpd5ORh3PTtS2xNBh2A8Q0fD90C2Y7QsbR1UQv5sUZmhuS
DaZOt8RaK8byOP4xMnvZxUlL7X7KOHKTBZi06BU4l7/JogXFAkNBzBjPajaMxG/8LBKrwemL56B8
TdS1zbSwbQmmArk2+BqUvsxWW4GIVAP5lE+x16/Hm+waTa4XCqZu+520U0/e3r1Dh37F6sKozkPg
80M+TcGDWwNG6YO1BaWmmW98/OuJg54Na1LTLZn9OntEeGWj+kIj9A5ZnjtImDtLDlZGMX3d2Xnw
wcTsDZG64oB2LFdV0Oi3cd9z3qmBcqQ/50hr81dBDhEJBkz99fLIPntzBNmR4NEVSVM085M4Zpgq
EX0VBNmrBtZTZcbXeSPc6m2EwFlfijtosP1NqED0BQRH/4PfjT8v/4Rp1c1HfvYL/vzCs1egmlIN
keRG78RCtS+DN493Zq2Sbgcb6zW/Lhv7jAH8ON4/HUpn1mopUbRMcFvOXaL9yg2UXBudla352jrB
do1vv7Q2z8c2+6rEoWUryZldP5qqPV81399cHtDn0vrZgGZ7LhN83UqmD+h+aXaqrdvxXjkV13Ww
jffCrtxRkEzLaAXHiw5I/Rg6xLmfgsj+uZYR+pwD+/NL4A4rOA6QbWZHfu9B522pY3K0+/qmvzH2
4Wuwg028aXfhuOmeycQf1ib4/1i//xidjqSz70mtcidIICDoWrCcXBd+aMjm3Yxufo+bb2x1wdhr
qfcq6vVJbpNo5ZZbOPBwK0Q2DkhazZpnwdpeHIWswBPrfMEWq0cjuc3wy6tQ2F7+zAuGOFNlUm5s
U50r7eMw1WE0miDMe0evFMrpXlt9gh9SkctD8LKlJW8GU6jzweaxKBCanhRnM6p3I9Jdcdk7haYc
al3+pkmZ9Uqx7jZEflSBAKkm3k3Tps91RZApNxTh1iipdvIMdSUcsHDv8lNQ6jZZUahbzX6KaOUJ
3AS3c1xa9oqu28bgndq/1upBGB1PBoV4nFCah+btCz6SMoDWPRhabnxyxehVQor88qx+Pt65bhF8
10jWUlo1j1lBQGpFQW1Lp29fE7O6HvtxZ8G1BUBgl8CVplzQZYsL2xGTuD3kZ+lKhGf/8TsGxOmC
jIJgp4aL9A7e7jBuUPOoNnm5abZ03NzEO+Lpf/9WwixvdhH5h4XYAReW3FTJWDqZ8JCnTqVKm0Sr
V7bD54UxGdEnLC9WPjU8l6JBsfYoY0RNqckJzW8DOiF5SRHn5Vn8fIB/NDQ7wIkzqmYmpRjyqPUX
4Z+F+srNv/ShUM6l4UghQsxRMvtQNIM0SBrk5Z82uR90/VKYb7s33b7fIXB+yumLWoM9fT5Oput+
Elwh00DgZbaxEjcSVIN8jiO2JhhaoDOUrgXuNTIBKxO48KXOLemzgB7ZOd8tkz511IDSKCOn+F6T
KVH1k93lL7U0jRpREZnIFVhj4uAf17uaEanwQy3547aa15DKqTlxr+jfuFXsko/3bzoOEZcmPYFY
D4xssAmzTycA081jZLudvIQ2C0nDC1dW+tKwdICBU3EHMqDUKXwcli/ohZ/CB53Uy7f5z/Yh3no7
wW7t8C591I/yS3pY414vPJKkDzZnl6rJBm7jRsZRMJNbPYCawBi/gb7eNZW6M2XPONZjoHxHkve9
oao8VQI0OZXMWlk8n+PQzC/Tyj3EXv/sUKiRKfcN8DsGX95Ej81dct0g5wy7iDztbthS3yvvkvu1
CNvSpJMn4f7jpuXrzi+eCtlIIY/TKQTSIMIpbCpbOk6cFmgfe80GtrNf66JbOGlMzkyCrZQac3rO
tiQiQllL5R3g4C5J7UBIbsuqX5vQFSPKbDdS2xBTpskzQgOWl+kPrWmuXDsL+92UJqw4UQeEL5XZ
cjVp9wtTkeCkKN42KJ5p9C3oK3mupVGc25gtz5iGnSIZ8ZRF6UCD/y4R1yLsC+fjh1HMzhLDl7xU
GPHGYpKjlKBvLasH5NjZI3D0y+fW4oQRaEV4CSEsJu3j/kaRunDr3iNAnZVb2VO/F7p5Q2PgSrxp
cUQKcg46odbp6P9ohgqgropodnFoewK6qtqZS5+g4B+i4nB5QJ8RCAgvU2T4v6ZmgYwiHty6GBiR
qRYVGJaMTRSjXFPGVgAeq9r5capvraKkJryuf6h+SwdiMHa20kT6Fcy+7tiOFBXEQQPKO3S3hVCW
rFb91+UfujQlNBOiMSAROiKa/nFKAIznhZ5C982pmSZJAA+bPjL5SzdaK994acHqhDP5Q1ydyOZH
S+B5c6H1OU7U8KmxbgJ9Da3zmVrAnFONJ3NU4sRzKX20kBV1r4i50XFQJt8jBIC24ZP5TC+sZHt2
tg9IRW3WQpiLo5oOaISikRGYn1iNXwalUVmdo0KxlkD2v1z+Pp80qbRpUBqxUdmg0upT0LtUYHNl
Ql05gajTgiT2ykHQUYOX6UCzKjmkb2pIae9riMl4rwCWq21EyeC+9aUdjzaJbifq6lJTeqorV7wf
g6GyLSm+rTvvKvWEZGtErbaJVRq2Lv/ypT19/sNnOwDwZDv2YV07ZpM+qWhn7ySLeqOwoIj9sqXF
b6BRz0t0F3XMeaauDbqK2he9coyOR1X7NUVt6rKFz5Cs6SsghsvVhB7iJy6UmphBE/Zi44xPyn2/
RQjqIG0RViKUgb56egyuouf8u7Sjnks8VS/RyipYuosnpUlSRLxJxE/pCN2k8DuQ9M7RKQN6lG35
VxFtMhuA/BEQrGIXP0s7/iau1hNPJ+LHuBTjJj5DgpVyu0/hjMikgwawCc6nYWeFHT0ajS1tKQ21
2w1510HdgWt+zR7EjbAa01w8mqaDQufhoyLJ+3E7RyqQiSLCdlfu5fqrp74X9G/WD5c/7eIyJayJ
W8rhRAz7oxXeOB09RVrntBK9RKEL2ajqHrUsXHF+F28E/czQNNyzkIKlWkIUdm3txDfxg7Yno/St
abb9VBF+4z8quwJpLEf/QcPpqX+7PMbFDXJmevrKZ6YHejtzenBJgHRc5UJQbiVahNb2yNpMzjY8
SU659QrWqHqg0f1rlO2Uo/VIFUqBhP1V8FrRXLhddbXXxjZbJZmv1dUAG9mRxJeucDz3+fLcfcY1
TVsfqAPBIA3PY35vVTCYozIKS57Boi0gj3EsT5RObLOfFKT9iwcK/i+RJ1VBd2iexulM+ivFxi0d
pVX3JI02+fCLEoiHaC3lt/StzgzNBQTLwK+MTMRQrNEnpGj0GoKfMv8+iS7hEXJo4ZOSx5x79U3e
uLEJgN4x3H2iP3Uier9KtuIgLa0AlFpR6yIpjD7Y7NqPa0+pU5mMjpzRI6U+D9Ff851YAlONIFLT
oCv1ufuZh1U4Ql0n8awEp6TuHqQMtd+ikb9dXmuLIzmzMzsiBJG2Hgsyv0NpOF2kUv4g6enhv7Mx
Owv8ui+ULOJhWmbB16aibthrvl42sbi4zoYxOwgGP5mKjr3csfL72HrOpW/y2kt+zcRs19N/rSmu
WeeO2hp8iDcjfnGtlZ2/dPedfXVz5ifWaqzUWk1SwdN7dwOMv6W+XG62IHe3suEp9ExCub08dcsr
gAipKBLZo9Th40ltGuSculJGbCNOvxATvVaSNezp8tT9Y0L+aMKXOtReBr6OoP5SrLe2+oEH+18O
Y+ZVKJ2WigAVMielTrxOX5VyTVxqbRTTRJ5daZ2S1pC1qswhUL8tlWPVoAqqPv13X2P6EWdGQpi4
ChAEnCOzhpp+CjN3/y8sTLxR/BXk3ozZOk4iaRRkt86cTvOuZPqgBSVZMTHttvkTzvjHxHwZGyNh
VRXUu1PAxkOGIHW3Gr6MTalejFCqBv8nVOo9mJ+Vl9V0Wn02PBVekBMypXlcUNIHGceIsYmCuQnM
apvA8G8RnQEScnkWF3cqr0TDshQK9ub1bUqbNL5ZsRhCpd9ItCvK7YvSf9Fybp349bKtzzXj02Vw
Zmy+fyy/NHVacYhUR3cmQDeaR8A2PQmo2oPh+Z5vxp2yy+6PIAC7zd93TPEMZ5gU3/MqtsTZ8d12
bZaK8lQgUWXXY34tCWRr+r+PLU3FJFOxNoXnqM5/XPdxbSgofFBNUHUBakE3Fh38l2dxYftSS0Ja
SzHRyP4ksKlYrVtlXZE5lvy71VHHsO5HGt4vG1nynS0ubYoS6W/DiZmdpiEXHfGTnghmNDS7uIaK
EZrgkQqKtK1bUythSAz5NumkfkPn/zX4qVtvLEObsqu33KCFK4NIg5OX0r+u68+ySo1mG//K/bCE
L5X99nxvTTphYdeQMSKGwaFAYeB815RuJZhIP3Kwiequ6NHYQp6lEVB4E9eibn/yDrMd+sHW9FvO
zreBhvnEaJrMKQzhlGXiViyFU4p4LpWCRvOUqL9UAuyyeN2pw21BZ0GUdq9tme8Gy7+naoIusqGH
UuCXe01QvD2ao08uss3xkF7LrfItNMTNqMvJwXDFBx1QOzJoMpAj9bFAmM9KnzuxfcmEfkul5Zam
u92g5+Ab6GFuUroXOjAHCGgH/VUJjchw6xz1S4SzQhjsNJt5GcISaSRtXCg5ihfsojKwIS+9ZBb9
4YDV5KR9NM23Ui/uOIj2ehVdVebKI2HhwmYKp+ZeShMl3rkfp1DxepoRA9KmSRC9eIlxPRrW9vIy
Xtor5yZmV10ml7XR1ZQUSNRPUKPf+N/N1bWwNo7ZVUczpCi2bcAt4eLNS/47ejLHy+P44yl9Xm7/
zNVsudE/VTVJQgSw3A62tE8fxNvqW39lvP6nqlL8CQih/+rBPXxItsOxeBnW4hmLo5zIhxQMT3W9
s4MtG8cidy2Zwhc5/ikbzXPtBd7K51q0oUwlycR/KSCf2ZCBSdKAx4ow1EdL+p73t5encXE5/PP/
z5OJpcVqi+med2rVB92C9FR51Qjjytm5FPFiAP87jLlXVcSouLmy3zuKtEmvxH473HqO/DO4pSt2
11wR7Lo20c3QT/7OeoA5dXmQi6fgmfXZJdsm8pgAt6IeKmsbx/OVV9lvug1Vbr1dD1G3ch2tmZvt
4qqrkcIyWP3R755TRlXfh/BtrZ53ZWHo07+fnbZymXrF0FPIEZTRXreUTdC/X561xaVBEYcoUXYI
iXK2ieMiHaRswIIHraqA29gE3VYR/76slaPuzMxsH/fAHXuE6DsEH7+kenmQvNtm+PvC+I9GZg+d
JOrV/0T/jPqJ+yWEqHR5sha/OfXwnGyaoX0KG+QNwh5Nw2T1jW93XBFKuHVRMxOb6K9r/Kn/pfQY
bWOoE596FTy1l0o9rypnUh0bCRXrxspYFuLDEBxVRKIJgZg0aM4WMCJloxeWf47WEYLPxrjX9sox
uHX34VfLqZ6zfXi9plD9eQKxScEXFeNEd0infVzPxqi1NExzQpjCTdbFB1e/SkX0dmVpd/lLfX7e
I9JBkmrqkaBqaL6sSx1NRjz+0tHH7DYSIVbFvX/dasGTmbnbsK8L+7LBz/voo8HZAm+I/krVtMCJ
Bm7d4JckVzsSeitWPp8HMmwQZUqJMXvcSR/nb8yFalDiqTYpNW15kNDVSJ8uD2TNxOzIaUQz6nFn
UqeP0TyFt9TUK4NYmCoGQdYFcCL1Y3PXSyhHK2srLNRIIpbdu+TdN2tvrIXQ+TRTAK15S0lAYWZX
aqeWouApQ+moQrwdVQFZvSA5UTJ7CuTqFPg6XLnYNTeyWO19NbkbVBRKWiCvxiDd+zHEKBEO4VYW
aid0zafGbL2VJbo00VP3FuRiUaLYdZqms7Pd0pDa8pqydMZae6nD7trysr8WaqE76NzGbFV6em3I
YVP8p0TK/DXWG+0mcvx9YBuHbpuDB3mo7eGoA5M4Bk9rT6eFksiP5mcHclOEXSR4mA/R8GqfqUve
abvsJruiINoO/kUpCOY0japHmd44yks/zqgM909zMwrCUq3wd63aHUKIhv/ms50ZmU0pNA8JFVmM
9OFbl795w+Pf7z9ydoTzoZ1ODu/HQYRC1llZFRBm7y1CL+h6rtZGLZzC1EVhgIihxhUw83FJ6nZq
3QmFAzfBTkeKnpPfkdIdjeDr5bEstETxRcgG/onnTPUCHweDUlw8qKEZOSCt6exNclgMZmV7g1bf
mFkz2EEOKE4sI8qSLPcOZ/BNS/y7bmxRlkujJ73I9j64zqMQNydu91s5N9TNKBX3lmduIB0EiDnH
8KkqqH6Xf/viJOH/E3GgxelTgCiSqK6PUGhxmv5bND5H5NpaNoy59gBbszN7tmpQYusx8ksn0l6b
QjlkyX2DxrgWFisLd6E6jY8B6kji/iUc9ael6+zAqXsrkwq5a8hKdbvha/kUbtvNpEqGdq98XHu6
Tpvto+cmK5TPWkyfMblOs09vlhWsZxDhjhBkVy34NdcqD4XhXP5Ka1Zmt5VRwa4JOz8DCexuWkAd
hf7VUleikguPCZ4qqikRdyIuNO8bDoekFuLUTRwxzBFXbdzCDgekWRtkhTZe7Cu7sQX4enlkS9fD
udFp3Zx9LS/TEm8s3MLxwTI0RraXk2LFxOKKOLcxO59FWqzDWkx6mjpI01P02eyns/k/0oart8Hn
qDIr4mwap38/G5E+0rfcuk3jZD4cRQpDC6i4pt24yEHE2RdPEB5M0dr7FbViCtqyomfYxihu+16z
i1G1Va/4Upr+W49e01r4cmkXnv+22XNB7nQLhvfQOJUrP9edYhvlUy8kT0Pcr0z6ynedN722QiwE
RlI0jubm+0x/VFVvxQIlY0t775+ZnkPkhtTH2XJ52qMIeCUIiWfLgUxGXU/8YJP6hRVRUxNZaHq6
YOX1utt4fmkdIOk5g2U6BcHqu0xprsgt3tWVGO/zNL2C2P7GOyre4PhS0JfRQYHcvIpctvBiSsUN
XbbJe9k13qZFCGATqJm7EeA1KfT/VaZab7xaegFP4G3zETrgoAMJHXhmdVB/G6/JNnIY/85a9NSD
snZko3yzkuZaNocnoUc9Ku65N5LuOI6uRBTbrPnPO2BaWrRvBOC9aSLexkF5ckdaeQJT29Yl7a9D
eCu4wU6OrYOrjtW2CbIb0IGHtIh+JJZ26+dAgZWy/WqW8YPatUctBOffWR7w0eKuKeTAzlS1sdVw
kClESKHjIdD63VCJM9W1CyDPjJJrScvQ7vP6q6KS9StUCNpt1fnm1zLM5J1f1oBKSTm/CWQX7Khr
VBuoUQz/FzmsiCBkHJEwVFKKOWIBbnRUe9/Rlq3sTqP4YhNN9OEmIKyr5WFk59bI/oyNahcmMjCq
TP0FxbS4bdIBtGzgqvEWIYFwr6Bnfxo8HWX3TMuvCdWOx1TSx13Su+b9GEn6pkhcfRu12bAzy3oq
6AK2jAw6gHa1e0uEGtn10oDBnle9u4c1O+wrrOwES82vI1lAdQcIHL+y7e0q7T1WUZLXtjkYw9bX
TFI3g4DUYQ9d687sGoirfpueggwDjY/OmTbEX+MwdPC09zHRfKkrkj1hKvMUB20GJZKk46ZR8twu
oZjyV308qpUg7i29QVbMJ46Vy0O9c9XyYXBzBd3eCpFeRQWm1aHPnkvmc6FFVzES42qhNUdB6Go7
QtkU3lN8ozawkEUtkbYtgfxdr6vemwJ6bJ/ioUAo9Y+1SEtdTGjumPQVXmrmi3aRheLGN7wYSm7/
oOa6tvOrHAXdBpF0IUu/9YI1blLB4DwL3EOqHAIaj4bfUX2VDHmy6wSeNklVfS9V4zocDGUTRmDA
pDHf50H+oCQmgJSOrhYoKeLB8oVTA5Bjm4XeNh1iuw4MWpKVL0lQeEfU6qONaJbjRhI6kkrheIoQ
/NgHHpzbtEGiBdo9arktwGqKN6Yi0ibfhBVPMcG1bsTIR7oBTNBGLcr7ThXHa21sXrQS6Qqxeeiy
+CtgX4nHFd6Qr1ZHtQO0HI4a0b3ErY6u1N9oXnIqWeu2G1W/gj8672P7oLnmIQP2ZOYoDMCRb3a+
18IpoOtmy7EH/ikeD33dX4ldd62KrlPXIoRhFcykOr7UrX9U3fJ5aIobERXzMcy9jWDqkV1GQ7WR
x+67IQtPMiIZu4p8FmQRcx8UQWl3mV/e6Z0EuMsd/K1mDi+gtKONIVTZgVodCtEMwHlqJL7AqkJQ
RCDo1STBUQlpapQM68fgRuG+meg0nqnEu44utk0ipeC0qd7otLLcD0FMykAqgn1D+uGoqm1sG8h9
bGQfd9KvtOfUoLoysYbXxqrA3+n6DjIxZXdW8lxTFmJrRf/GcfKexcJtA+J4p4Yky7QouONES7at
qG2g1mUb8jovvVg+RmDQ6k1opAVlmgn94EnzUHTtcD0GRmQbBRImWW0c+zR9hFmmXjUFzL8xoewv
THk7wFLhZCw6OpmoVaSVxC1B+7IQzKx+b6r0Jk5jZWsBed6qipc+C0nYU6bXpMUbUUelssVMTCo4
sIF3yBqzeCsURXxSumb82Y9ZcvKszHgQjLS/zcQs7jexoOtfZHdQ7xA7HX8mnFoHM7cyyMXVqVJG
41bLERsoRjG98gal2NTuiKpyFhbXapEMiNcHj6PrBSsRtcWIwNkVb8we2jG191nQmS2Ph+DdC/oN
8QO7lW66/q2IMzD/za414lOinsquuDZc7Zs5bUyg2RqNPkCYN7nk/yST+uPyQ2/l6TGPwyldN1QV
ESkH0P8mU/JNEtzQ6sa5sPKMXXwrn70KZm9luVctQHhm7bhmaJdlag9CDbN3LRK20HwiExql+4Ri
FDKS8zSA6w5jaNa8XMEs/1b2nJzCS3TtOZMEq/g0Qnfp+2P6xV9JcizN4wTEmfz/qfxu5nD4Qe5Z
dR63ToSiXhW/x6LT+1wua7O44A3QjTgRhGSS0VT7fHzGVrkRBmkSUTkwIiGhRWJ/HHXjpkzTr7GP
lmkePY2DoO/y1rxXjUiwaTR+4AyVN57r7iUkXmr0e0Cf/Kzd+mum1ce0SO7RkD15quuEvvHSDtYt
AbTnUWoOclUeEj+qdzggT71cnKSi+t14w70VidYuJMGJIlTmU2WIL8Lz+wvaCvG25NLadnlvbBLP
/R0kiQQnvk3gufFScstUtS09v28LOsrKDN5WIhfvXtK+62ZxF8f5syDVVCIYx67rW1voggwmOjjE
OhvzlbqBhVpJ+mUJ0k5d9GS/5g0WfmHEcYQ6HLmvJtq7qnkwtXpfps3JkntYbCF6JFmFi1okBhzG
rv5Rddbb5S248F7+8BtmnkkqtZCyDT1xisbd18RyN26WIRHRZW+SiZwRXogdKVq1uWx2YcXSKjUV
TRhU+ZK7/7iSBLMJ8rE1ErrcvYM8qVHYbaAe0ubqsp3F4Z3ZmZ18XWO5rlczxVEnQKsPNds3B15Q
U/Rd4RlXEGXh5FxB7yw4OpqK3z91ogHcmhdypm5PA3TppY6vevcC6DvACGgdXB7awpmm0TivU2I5
4W7mvRS6kFmNFNG8SDvEQcr1n0klnsYxK//eDlRNaUJHsVileVmIPKBWIQV6iNyfZKeBsA0i10bE
c3t5OAsrQideBpWe/Q1pfOaQtzKQ2WEE1+uXPTo473RFbxKdt0O7lr5cis1iivOLGmsabObHmNF3
HBu+mf8PaVfWG6murX8REjZg4BUoqClJVSrzC8rUYDODGX/9/egjnZ2QUkr7XGk/bHW34tjYy8tr
fcMxRXXGaeCnHm5A03WN1IFOLmDXl8gdZ3YhlEDROsCeR016WQvMsLV7CM5kUJQsYWXSy1WRm51D
kHwQ2B4R5QNuBI+/r+eZ7fFtzMWVp459BguNND9GmeVrLFwL0X6Y3SUFu3OFlG/jLO6EOIoN/Kdn
x7pkML4QNVI5OrmADMAmgw9XU2xf55yfmgbqy5HYUzlBa3+41GU9c+S+/Rrz9vpSYakgLtB0qpYd
R617gsI0fJOm8sKxPrtxZrCpAYIpSPnLzspU9UU+wQrjL7gdDwO3iNy/QDYItyXv45re/v4Nz03q
y3iG+n1ScKgC91K0Ak48EJI2bxUUF34f4ezn+zrEIhBLLYvLokmSI3LVOxUKhA7882BeZ1hshbCz
kbn2XI6ooMRdGaFLRN+yITnFKbmA5T+7tuDqWGANzEiQZZhpB4UR2UEEQGz6V+iI+3D8E6kzYWlr
6Hm5tldfNH+f129RqJ35Qf8dk35f35ImyQzFRx8KWKEWwpFVlzhhQ/fQPYK71Vb0dy1eC9oQ/L7q
Z/KoGVQDEUMKbSAU2b+PO8rIaDLRVceixHjtm2G+ZAQ7lumOXV9AyZ/LMkA3p5YNgTaQCZdXrSoj
oY62XR0NZ/Llpg9mLvTk5rfyfzDrRkMdBW+g+9B+/Cl5rOljTOHAVoHUEq3lTbSCqQDGUrbp8VKR
/dwafh1q8e16PR8rTBqdHNR5NIKrnPZOwkcHZQaYNbWn3z/ZuTcUFGQhyYtbA0DMZSWc6kgl7Nqq
jvI9uoac3p/mun4ma9stV/q7uYXfwPBH9dCuuagIdO6Mfht6Eds0DosmpSqqI7vCu3FN1hA5303b
aVW7yuaiPM6Zy+rbaPPCf4mkusVjO88wWofdEm/CoAGJR0AYiHkkmFzq41yu/rraXzgV50IARjbh
BgvtZhMb6fvIXQZrOY3jk5apW27gAAQANpxzTsWeuNKVV82bfSEFP4N5hTLiP0Mu2e1F2VgWbHDR
athAJ2ZcaZ7wpOqkPo5je29t6p2x4hv7SOA2nDVBHpBNgyLYhZnPE1vEIQAidShRIMHS9aV+jpZV
8LZLm/o4wvYOonfhXkZAq9EblZA7o2K3VdtvKLkkiXJ+Y/0z7rIgT1PBwNYaEYdi43WApVkZbyoo
HiF9he8NA1ZO/4yJ3JZdfEfbcl2kF++fM2kfpg4UDtqMCFJL2QRVh7pdLPDN8WhbGT6HZHDsk10G
eDis6bz2IO/73cV+zPwg/rng/x1VX1ysRTJAyx4GnUcdBeE6hyTyURJY8Q2v+nQIQfMllk9Qji/H
cdVTw6VD8u/T3a/zXlJXUsuEBQPNsdfzPEg6xGMYm4Y9v58uEQtgoHNhtotQ2RlwVqNqVh3DVrxJ
De3jVAf/q4SLqrSfoZr/NBYyWXUhgeeNWadOMwywDkuje6k0O+AsNpGWQqzEUg5amMIttGZzlWws
nWaE/1ERb0ihqfD6VXpnaiVxYBf5JuBb7IYjhLEnVOnCiNR+jvjqQZvjgYz4l7ClbDytxx9ZFtuY
9nSkowYTgnoL0+ErRe8Tp4S5gpvK/Ir2sDbS+2yrwkLWIRXKjbZF/Ii2rVPBTbc1K3j6xRq0dBXF
cLQqRjE+qQEgaN9gCPwOzWDNU2E0nJJOujP/Ec7AMOesZQQnBg2uXHJ8IjAKLMwqRdsCzkxE6DdA
dFG8hy3NTQ2db0ZJ9GAwGsODlQGSW3ENR8l7ElYh7A9K6rQh7Oja/kmm+iE0rdtRtNtmTLt1xcZ0
lZd814AEp5rdR9KVp9gg91aS3LUaauuobu7g73kqDfHHtlEpnQi9rwfpswFenrLqawdWTLAchfVr
Y4d/LDPdd8TwE9RQGTf2ZjQ+Jkm/SmdRgtzMbosQhNIEdLJYexiS7gOapSu4hB4mhiI+r9hpDAGI
RbUXJXCleulatoOhJff0sr/JavMpxPvSkalxEpry2lLQpqMaMcnOySynJcVqys2DKAFKhx60o/AB
PbYkH1xmgNad4J/bQ8lW5qiX/u8X8Zmc+NvBWdS6okwrJ02V9TErej+tLdR6LtQMLo0w//2XC7Cw
G8gF5WEBo60H0f1h1oWMjJ5Nyb4EveUDtOg5h2uxXeI9iI4JDMdiFxWiAnbnbK/HOoxBkmndR00Q
ZhEcnOFGnY3649RNR/R5pAtbEtiZNXg5dqW5MrIcNgwzdKuGS0kW55FjWgp0A+mjKHXUeCNyM5CR
XiWV1XoECDQYKFdwD4tR9rVtEkOkrfuoKqjkpOh4OlNnPfPRilZxJQ8ZIw9weYWkemhc6aTzep7B
G1aDj0VV2R5U9W30bPpX29TGayZ6eFfD5roTvF43VbXJuxj2J0ler5U+u0LIhQADS98jKU+knEZH
G8m4xiJwr4D3icVQ+yWjfLA4fD7DbGvkzUOuj4FVGbdVZHt6W67YpO8KY/TKAn1ZAqsswW9IxDdC
4T7stgfU+AwgyZEEtuN0X2XxEwBBO6Wbm65C20Ahwi2AKOYaOisxte7Rg0EJcYLMYQ0TLlae+BBD
nQhttrYw32Te3+OiOAl41XZD+6BWSeZVhXVUB3Vr15kJpqOM3c4Mr0zSsSBt2Ak/+n2A84ybw9Q8
HwoVDp/mIS8qyCkmyXtsxiwABWsL9/eXQkdVsgup6SIsPEURCsQ23AYtQ7+GEc/aHkC4kXV9xdIm
dXiioAXSjs9loUSAyaD7leXVtuC8wVcTfMWVFKHSRgNUfxpKZG9QdgVCl6+NCO46EavQQDFqBz73
WzgW+pAMgPNMjMoUuMK3dSgy9P4GeEXGDyFMTplgCajvoasnKQ49kaark+IKO9UMQDOxUU+ztiok
EtEmSoJaoovbC/UTivawQIX9bRpm8JKUxa2V08Qz+uHFkNoRvhzMh6zFTWTORT+lWcHGz2N5BLud
KJqcsoxQnrfiR0Ppn5tcebQn9hkbHN073Zq8qKee1WbXRVQf66jsHFj3HdoedooZXD76PP0krDpW
KdqDxICVW9PdqB2qmigJfGbEWKmtvi0NtYHnRHYTIfNAj027T6L0DQxM1H7Q1yJDc8Ui8thomb36
PXidaxB8i16LVN6uyoxPcDSF5UfxwP6QvblGshPQjXioH+zteKLrfk0u1O3PPZUgpzxXuugZReeW
xH1JRJocSaUgsxE3ZQ3dyUTuzAGwyEiF7cDv0zwbQb8MuIigMEwPW25G1bHJK4ioF+igFZfqBWfe
7ubXSS3qToxAcMnELYenZnHdBknwbgRKQP8HkQG8EL7MZfHFBg3V3BIG5EeAt095W2+rfqJeVxqx
m2f1JSnESyu3fHxlEm11+CgcTa66WY9bVnd//zbnL58vE/pR8Zd6UnZheSxHuQkhAjAN77bQr4A7
aOJxO+pw7O6bYJhdkqb43zOR5+WcVbcNcCZ/lNCESoaRMF4eLfQ7yZjdStK6cTdeOmhnM/x/xlmW
zsqYJgDBp+WxmtKreNRar0LCi8DS70iRoadkhDXgARWqO2ks3IJaq2jSYIwlw8ACE9L5fdXn3fjj
wfHl11lUfCyIW8Gs2hBH3XhCRd2BoJsz1er/dO7+u7jGItHHDGkNEaHySGxrhV74MdbM+98ncr4O
8mUmi/wrRAm/R/1KQP0+PGbXyTpZwcOMoMEZXRkr8aB6sCK2HPUNlkXPF8Y+f+b/md8iruBRnLVh
gsK94fSraPcfq6v6+n899P8MtAguY9/2XCU4hrmc/NpCJzdVvEIdvaz78/uczh54CAfiAYJG4A+d
+AFO7tKsivLYseKm6qJDS+glweezm+/LGIsTr7QDODUxzkLcbnULZR0L6VPbr36fyfnyzZdhFuUb
bvasQwOkwM6wb/IDcYQH+BCH+Ivh4vkTXHzFz6H3x6ECvxverUAw4H77nqgDgSfhAG6BMj+6YTCb
TqRv/AjwC0o2lqO55Yt4CVeXVBfP3aZo8JtQrMMpxf98H7UvxqyLDbM+qrricDv2+/iVkMY1caSt
6f33RT23PdAvQj0Vz2xISy7WdBwhB1YLDRI3io5KEH9tQnjr/L/GWKqpA1lkTRBCwxgaEIGwaR+d
pk4u0cvPLRsef6jtUVBffrQrTWrKjgLbdMwYgF0p7OybULNcMgx7uzMU34xQaf99YvPiLPYHVAXp
XFFDT/EHfzW1cshRpOBgdP7si5cFfKP7+kVfPP3MR4Ie1kwhnPfDD8YaoEDA1zRo98poap0m77bE
jFWk9cqHNjSf+Hx3I7gojqmXgEkB6OjiMaO5SmPjzyjgThPPPTGZ20oDadzONn1pBHhbv1sR+5gE
PaFEJu+B2UR5RZrHJkrE+6jiURZ3hQFoK/N1OzqQUASaDsxinpmfaWJtcMfbXlSGuyyDGbum3sQ8
vGEw6nINpBieJvFvVSqvCj7gITH09MLy/wg7OCU2mBaAXkBUGmS77welK2pFjAytJcirH1P0JjYk
ad9p1VL/9+/8s445j4RRTLClwVdesl9KjrueKhgp3vQP+iravuvOyP82c3P3Utj58bX/DmZSlCvR
yv3hdFWroqlFgmy6LF74dN2OHxdmM6/Lt20L9qPKTKDj0G2Yhda+r5tOhZKYErdc70bX8WF2h1Jc
Y9UXzn/6C5cm9COMzuOZoNVRyEtgXouAVgt8QeSz/Ijy46o2gLcTqOjI27af1r9P7dJIi4vIqs0a
MU7wo2nXHqt0dMA/UPeABceFF8+ZbwSkAnwF0aU94/dnCQZbFIPwYznY97QCgLQ1Xn+fy7lN922M
xWTGnmgiojo/Qrfro6/aHOBczj0+PGU01JyxsV94M3wWKG87hi5eraLYt7p1Ye//mCnCDUrk+A+B
B8CJxSHTUpPlFCA+6NWABTJaHm0v7McfxxiYRqAlwCtDkoIe+2J7WI2WhmEv6BHdr2Lbgsm0CocG
m1Gk/3onYigo64MZqEG8GLCd7zs/qlTAAZWBoKdn74DpfWjy6Mqc2mNmlhcgcz/XDUMhKEFxGJve
WPYdDL1r4xR3x5GPuLejMNqxXr/9fYv82O7zdGzQi8H7hZvYj7CUoVQSMkzHmn08i3Jjmy9VpBwK
5fj7QD/v1llhB2rwEI/7CzP5vm6ZCBXLKLP62ErYKjfb3npKYcdsQMDcTi497v/Gg2/xCc3Pr6PN
0/5SH83JkOJ3AU1PWU8+HDw/iq3wu13oc9hfkdX0oq/hJOIWF4LHmZcHKHvwmMM8wfv4EeXRyGfm
1KSo+3jlJnuI70w/P2VzbHxhd8ZR+xO5idc07hhckhH6uVm+j7yYcRlFHE0hjJx2wiuIcctE9Pn7
JzzDSccYMAaZfXUQjZcHWQIS03QTVrWuNwN1GuiWd5YfrvV36vcb/oF6HHQUHetC1v5zj34fdp76
l485qgQQOEXUx5i/sjGDKthVQh5znrq/z+9nFME4aJ1bIN/ZcIic//7LOFVill2eo2jXaKoHZ2Sv
jXX0F2r/92HOL+OXcRafSkSiVPN5c0K10683DObisLBofOagpbkdVtItg+Lx90HPbo8vYy4ipK70
isZKNJHTRnlPNMVTI+VCuKI/n75YPwRFirwD+mdL5jjJeyvFq7s+Vqt6b/htACRXh+otnljNk+qL
deL1a3Wf+ZFf7CyoY1/YJ+cX9ssvsKgt0MZAa2jCL1B7+lbzQR3JnWibuOiyzYLRIDt68VVyYWXP
1EvxsgM4Viezvh9Udb9vG9XkWQvvgOI4bssNdW3fWBuPM6xkn6I7bIUO3YXux++f84yYCwbVgXg0
oY6s/0jARkN0vLCm6qgGyQMpnJE5w2a8B27evJbb7iE8tXuxTtfNTXWKj5dujbMr/XX4xUqDaGa3
VNXnKkfnzZCEJpj+OgkwPKWtdXGKvH9/8WLGEBw1Z8wqSnOLZ6aWJaOh9lhmSEYIGPsVU+jWUevz
f/8o0JDZGhAlgDozZFHo4qyEopcjgB750Y5GiHH34OH3Q0DN/hK468yhRC0CvEpIFwEhu8STosOQ
hIxCGYxl+gFJwKGJm6ffN8qPmKajhIlXH1IV+KEgJ/m+OScbYuFpB2RsLnT0wnj3onGtdmhELxwD
/Ej8qG93LobC5Yf0C0oyuP0W52CUdQeGM8ejo87QsYXoSobexbqIGvSppP6W6iBphwa77gyzBX/i
LxZKHLgCfR6ZKWiVtNzJuvKjb4Cfh0+zo3HzU7WbFeVaDlivJcDHm25MpbgWqvrBjRR/w9/tTnHS
rIKEtoaR4rI66GIIkeTq6ypt73qdBWpSveWjWLEe5lJxkUerqKNbrYz1ba3WtQMBQMSpLDuwutnK
VNZBHDXbJI1eJpmWroH8zoM46YuWcbniA4VjdMpPSgfjdgPcIhtk9KAajWklOX+JC+GbKRFOxZ26
3k23HVj1J8R4bSCbQdFL9DB74HcEwCxSzdeQIHPTBlmREHhah2PlaULbZaG1Z3A3cEoGwlcBrA9s
gF4pl76iJdekMT4bgn6+UnfNqjFQGc76Qy4oZLtNNjjFmD/XY30LkehDG0ZXqIjiB5is9Nqu3PRa
m4FTqt6Irt6iWWquYKezZmZytKV00YIHnH8AxgIMJs9WR/RGEn5qe+3RpkrpoTpwp7ZW7LK42Vkj
PLtD/S6Gs70HjSxotNlF4aYCaLe6ATiSxYRswTx8F3lf+DI24QxFweANK+jHm5OZ3wDHP+6HkHbv
AncT3vhiZaut4sEgBvp1k35lVbm1Ed2Et5hJT6WSZ64F2QxIxikric4yWpYwz0IlJYEiSgdapKEF
Ja+JYxZxec8Ssc1Jq4Okxz2iN4emjgYnLxUO+CQIt6zHjwHqOwMVrzK3tUVLVzQlhOUodaex3w7w
hUkbIdamlazNun8tm9DcwEwWLUQLP1ePIGEVT+3sBzdeJ0oLIiZUIvBrjLWT6+WHPVjbEbBRR82w
qWEpD2OsZPioGuIrKLRYNX3uoroB1AMysUY1jo6ig55H+vSzz9BLr0k++jX62YGkIJR0UZR7aQna
dZeyK5VCWc8U+j6eKsgKipIcYSregzpgABs6GI7KKgUpUx+u4756hVXsJhwABE7BkwurbB0ptvSg
+gAmrRI+jpOxYfo7XlOg8wFmMvb1hsedL1g7rpq0+RhYruwabHxvjKPKnXQjcaq+PSmRCVFJ8jGa
NpikncjAtZs7qgp/Vir9uR7QDUbP4laiVriSyJFBTIal+aT1MIYq1btBWIqDcoPhgVpcB10LDU6Q
mG+m1hz3XJpvXW7XvpnnJ+SCj7oyDJ5eJOCpl+gpywqStyCmwe4CuP8pYm9jqqa3MYtSbItO2SZd
z9ZTX34kaCkPTLyNoCqtIYCyBjGiW8VStvMhjh2RmrdwyMHFbde3Wqb9Ac3wve4BeoWb25tRAD1T
G+jBUyv0lLwEFRbvl6SkDyIKS7R2QdgeS7YJUQXy2DRsE7zrXMAIbzrN3hRZsiIxv20mSBlypgEv
SAcvkeCwTfDaxh/Rx7pmmitqmNiOSrSGrPNBZj1es+X4yLLoaWyAjs1r0xm62SGsBxk0BiQoZDCJ
QPkyd0hTvJcAAjA92SUSjmxFHIQ0dAttgOPWABlTVvwp7fFRGhQxqbxJQjtycENBI62iz8QMny19
AOI3Eps6BP5IS7MXPbWN1dTInQJmNHrhUeJ2Mt73rUFdzoeTzbJ11yrv6O1M/sSifagaK6uHe5Jq
e0xLxKqV00aZwo1B6tYZwKtp4Y2S1K5ViHsDCA2gY7u3mvcBsesqaOEaC7YUbYM01DOHCK11OsN6
LPRBelCIAgQM5EWfq9kLVctkjbSBuqUaZ54A+9E1cwTvfhoekqYl2P+RXA0cxraTIfZVGEe7Pi/v
NIAMkpgO28gK76VmuE1EdA84Vs/Q08dK6z2JooZLYvie6+WDGvdre9bmAyV0NxbZFlAnx+jZrq/w
+kngHBipR9zDTzSlYj1FuXWqBqig8gyElJKpzlD1wisHrp3GpCLHcFLWLbYJfMNizctr0jqKCkhS
F1bCKUGHMAZbBccULjNRH6srDWSW1mCA3ZDyVPZo6nameoSCRwuRd/Ouo+O71ozPMuw+2JDAyUnM
PFUVMMFUFqqLcpkPxjne2nzMQd8CJkRn7+1kAED5F1Cv14+2hKqvYVWfDQwiHLWay8PSKrxkpJsu
jzdxgXZkB1lj9F7BVAUuNXPDLvWhDf5OjWHVmO3eqnvYcU7tOoMTmkKKwCxKY8YB7a0eePW8gL42
xIlX8Gl7hRtO5nRiOOEKnoJ6qBI/bqs7BlNYp6XWhzGGH5whUnQquHHMNp1WSQNV5bcJAGBFB2UG
XhS4vNPxhhYm7pu8v6tR2WbCfKgTiqxiyG57lj2oLb2mrDc8mxv+oHdBKYq9VAy/ydJPtVFHLIs1
eO2k1w5pe90xa3oHsdiNrA2/0ye/V5NnkcSwhZzSJ9AbfU0tAthOBWEeXVsqMg9lm6fREzfK2yZB
whJC5jRiCUTGoVxapFYPEbUYByq/bjtlDSYTgIPKVAWdaWzrEZGr581Vl9JDM1VPtFND7DNt8qZY
vo0s3msMFXibyQAzr7wI8EGh2JlrJzbEVpVkO3Jxi6N5o4TlYxjyKyuynmLSe8C9pY4YoHAu+Trv
yzKgkgT49HeJMuET9nYwgfnntFmfu6wcM4Dn8IRnrWb7tMunLTzsr9lY3cPPUnpQothmuh7PQg+5
wyf+kJkZcJUF5B3MNHf7wQSjkcvGaXMaDJZ6aKEyWRra41jiBOsQNfDrVAZIhYF8MZERlVMBU5+I
ujDQvldGHARQ0hweK/uG2DuFo5KRNk+KYYdOEYnbYqK2Oyb51WSE2zBT11U03k+xtjFFvC4j/hHC
WMRQzaOo1GdMOdrRGohoc2hPpiWCYarbPY3gj4AiJVrp/Wtldi/2HE7TsvRlUUCtO4rXlIn7qUF6
UkPCO5XsGg1l1VFx5chRAcbHNtbYWblLlfoAre/Rw6SupziHV2rUHTqD4bfOd3ZWPRAdFZLOLIA+
wn0mp8IGiJQeCygoOCO0h0GzRkkqFdSrdLZjHSX4ptWmmPBLqCM0EpANAEpqQMCgV960ZAChHZT3
2NY8qxnWjOKn4oo5dpN2w7EvHZp211Eu//CC4JoBcqxhHuiusdPZ0xpZ7AcX0yYfyCrOx8gDsvgR
qcMfvZHP1hg9xAJWQnETgnyts8wLG5s7UER5IIn6p7YQgdLRKtxxIriLFHecVdriMb1pbHaQOu2c
fGze6EQfSArtdi6Nd1Urr8AyB522ia9JrUMyq8uuKpD0Az2R4Z6WHbTNjPhFwSPXhbBDBXpE+ZzA
jHpuMr3ynLz2ERSErTpAAWMPH6pHvN02nMKw3ChLcL4JBEJ0uFh2lb7O1U53hhyXVd1CY8GEaJUn
dP1hZMo9VNnfmYGCALRCrKCZGV54lt2keXIP++tPklirMg93gyUeBdPvWwgjO5ZJIV5b7EB6uVfj
6iFOWQ26OR99BVXybTLDC5U4QrDEIfBjNd6oyoTgFTUbS5u9ibPc16x6W45ibw3J3hjKQ27xypns
5srO0sxXi9bL1XRc67N2UVX2p6SYdorRx14+JCuIi1wnvf4c52xwcSF6ZhtdJ7Gp+AMkG5wakgFI
+WbBCCu7h9JRj+NXv8I1fturSo6rD6E/SuLKSc32tSKtCfcGSHFpk9ohT4f7LOsZxEubU1n1hyju
g0IkJ12WAOGZtZd243Ovpw+aOkgn7JW9ZtevsUaBuw6TdQOwfZOPus95LgIlIrcppzvadEEXGpuy
Vq/NybgpmXg0aNGvhgLmXb18FQPUuENFfQ+51INkhIcyFdWBiXx0VZ49qpJySENgEDFWuFBs80oB
PnjMredBmdFvpH/Rk3DfNG1Qx4VfqPE99CSPMNp6qioq3WlWxBnAAR27YVMYdAv1mru6TdbxKAOz
TQOjJgfQRyZ3mJobq402WRjtc+grTHp1IvidkW5YbjXGJZjwyauhxb5tTdLvrJohPnaRC92Yk2LV
+xh+6TxnPZ5x8k8NPyCY0CJ9s4d2V3fyOEV4vsl0fG+z6lPaKizikPJbI+6bHr3GdVxGW8KNbVRj
ExsxKmJdXT3H+qh7kdSkh1TC9q1ikC6h2Sd6AKoXCyinwP72Ohwzwy06+5SlahdENBOeruNJAwGB
RwjhPJsRggbSVcML8Ry11GqtTOYrmyaAYgfwOkttuCtVJdkA9A6f1DjBXG3bl8LYNK0+30fqlchr
4CZV4xMlkv0AWC9gwPZzmMvOM3ICcn2DS14oYtezcSUA18eT4GSaRRX0hfGYawLK3rayHq3hpi55
96cUZbs1ZUvWptoPHvgNtwl0uxytq7V9PFNXQiGCsVE+/sYyY9Cx8vOBskx+21cQ8EkYFlsxxk/b
qEMXcgmfph1HPkzRgOeFS0A4SA1hNsk2kRx2St2mThJWdwPwVRD22Zd5FZjAmOD58l4PKnX6TjPd
rGsPMSd+0bNXwct1AsF2HzRf6adGt0PuYvtwUracxOSd2+nhXszVAjOxbM+y6z91qVYOiMHcGfTm
sTLzddgOzxlvb0iOcJTwGv4BYBAoEWROI3PYWvGkrCoFhYKpTpw0aa5HYjZ+C/g+kmfZuzwF8X9A
pfqSEv2PetNcoZmdBua2MHL6RYUmSkDyrYYIxaCBvNc5En+JdPnfF5z+qp+iSgcXgKW0awcGhFJa
Fj9W5LmxOvB07LWFpPD3UX4CeTCVWcUC7W1ARn/wsFgsubTCKEGpFy9Bt3Fn9hcPdPhSQWHHv2Sx
Mpf8lrWtL8MtOVh8hMxPDHTcUS3JOoHcwZzvALPqJvEAZPWFQva5oh2sLwg47bMuwFIrA+GlgvmB
woHgHneqpawGQ3nADrv9fREvDTNvly/9jsIuWhQlbY53i/aYhGEQFemcKF2Yzbldx5AhoSWHPQdo
zWKY1tSiGuWWo9rgBKht+myjFHNhkHOtbsJmSwiYqqNMwBZ9WdEroFfrfMb80e1/8AhsbwSqJwPu
XepIndkOWBiqQ5cbyJ0fzpelVpZhYaTimDR8lQtFc0rwByRIym7M2VWVp5d6RvPRXGxAdE7RcoOo
CTSKl73gLIyTVOm4AqMqgYv5GupKwNPne60GjUa56vFMYgPdQefcoBdgzDNIYDk0jOoBhkWLGDoO
i6gRa6QlMmkEqtQ8xH0gw50SlyuaZeABmjEEyAzjJutgPPWvt6duAoxHDSwzdB0WbbKxoRrumjo5
thCSS6Ae4xHFcjuiXQwm809azBAyqwCew0CA/OR120M+jalW58cQ4s7wdcdN0iR54sSTHFYknHgA
G8HuhncTQ/qIfK8tEwqJRGJfGWqer0rWWYFWgGnPOpWfjBiabf9+LVDGN7DVZtv7pf9whdsq6kUK
5GAtNzXXd3qUPxrhJVGQMxFBR+cOtt/QBAHDfXGIaryF2zRS4mNJHojxqusNAGGn36dCzsSDb4Ms
wk4fqmqZEo3DCcCxAtMHzcxn3ux8nR0I+ML8Mjv5zBb+NuQ87y+RrslZSnM4Px07EKO1p+aawcMK
rUG8Jn1QmXBnbKrN3JrnF9tW52cLprmqYn9pSyhm3hTwIUggnllQbVWaRue0RlteuHR/oAgBj9Jg
rGli80I8donimHqjVlMR82M2db3fW8pbj1dx1YlrC6jyzm4OmaxfJbM+fv+WZ/fLrMILBRnwfZat
z9S20UfR1eKIbMiRkeJZqeUM0JD8fZhz5xMXPSIfJPcZcGffP1+WhwmFi55yQOtjS/u4c+wyPYRd
99ZE/ALz7UxoBxYTXUbQu+kM2Ps+VoQCXEVDXTlAw66Z6isN3bLZyhm5YNCJ/AJg5O/ltww9UK2B
EaUFKBiW8vtwE+HohkhNOdR6ErAECrldi1JsHTuhFKnLahBRJbD/oQIZj/AOqoZA6Zg3gEdvW127
mWjn2oI92ZO+zcpwTRMS0ESukU0fQpb7tC1OfdG8UJo823xu5JBLgiNnbiaoeqOqAk44oI3LvVfZ
IkdoYuFBbKDZNyMbuasF8lW94/6lHvC5tA+Dod0NM73ZGHhxkKHiBZsKjYP3CAqqM4AMh1KwG5/6
ZwGtrpUduVnu0At50rnoYSAdQ96s2lArXERFotgKMYs+OmbVXP0IvUmWATyi3RJtokl8JoxfOM8/
MQU40IA7ottt6LiY7EXbdix01C06M56l2Y9jYDhsa+7CjXmVXJUr+UpcoAr+vSb0PCgiFN4GEP7A
E+H7XsQTONZbUkEOnGgrSe8tiUe0JS9s+bPf8Oswi3s9gcpfn8WFcjBgQxMGmgfpBk9xIRzuzg6s
5ub34HEuRgHeNpu3q4gdZHHCsu7/SDuP5biVpG1fESLgzRZoSwtSlERpg5CF9x5X/z/QN/+cJoho
xNHMYhZSHGVXoUxW5muqnpom4ULpnre3jcTQrCL5F0FAxNKAnKFDy963Z5TFBGnSf9Jqne4hPGtR
4lFYbxyEq2O5CDO34C/uMSnLChjVKaeFT3+l/liI4kGtho0oa0egoarAHGXOPwgfb6Mg4hAlEp00
V1QQ0A5fQx226TDtCxR5TWkLdaXyry1PwMs0bxGt8XIxa5I6furSKNt1nnEnGNqWYsjaBXkZZHGq
B74mBGrTx0+RRF3MULJbtbI+NLHxO2ymJ2uI7rCMe6gsfwvfv5rtIOYPOwIRHVwbF5E7vQgH1JwF
18/Ipjytf4gjFLWczNgl6A7T7iIhCPqbCYVjj3574veDbQX9sI8b2gD/epkCKMXBCl0fi1lcnGS1
CGV+9DLLHY0d1dZj60X0K9ON9bPyRd9Emf/+YpW2sRnJUgr6PBe70UE1bT+QYv/7IJzEisQS5bpG
p+9tEEFXulnQNkYO24icoNFxoQRfcn2+VpbNfCejfwh2mQNxEcTLhKipZMS0qIvd5VaiH7B7CBwr
s+R9VEoUcofpB5YWP2V0iq+HXplEQiM0NcNYwSQu1k0pGgmNmyl6irq8c0bknR04/xvJzkpi9SbI
fPNdfCk1C5qIOiw7HbGLPlfwQxxOaPme5ELfeEWujgcYicmQsBhamm73g2A25KnRUzCW5d6Munt6
G39ROAGSbWG2SC6ivnuq5npnUUutPLeUXpLeTeGi15sY3/mQXRxYb4IsDmEd2YsEp0nPBelym2fW
ycqEXRzpdphoBz+vnVQY9r4g3Wl04BKOspZi9vXFsXIPzI9BhYVJVcAyFusyC0KBP6+ip8qwPqJZ
KoGaANdPovL5fwu0GGudIoYajGL0JKnJF102b0wpM21eGRurfXVAs7eeDhCdzGdxCaRVRMOFFf80
TTWKvnr8BQJnZxuZt7Hi3yMXZx4JtAueJbyYIA28XfJhI8wKuNRADckWToC09/nH5lRHNirpd5TU
d+Ktv9vi463lc3Dqgb6DDKcEtnwoebrYI38ReW4wVOium04ViEc0UGwRYZVAg4qBIVVrvapJcxg7
/+gNJdYv/l6PEXGx4n0qbrmxrWx9fhGkJ5xvKSUvsYfqqETkJ1R1PD8/6UJ4E6nKmez6Xk237oOV
jwtqXJoh8UhnvssnSlrfwRiqESSrBP2H6EkLx0/TKG68RFZOGPK8P+KVJgXAZfEinrwmk3o9fIoE
fbI1qCA2FduNhbpyI7wJMv+IixNTHPrOMDs2xBCNGt2iYa9VSWvLRjGzhfrPSevr+3LsQpTYO3Mj
+NYIF7ukL2uzkXtYUFEGVqlqlH2WJeHG2fInIV6cbwY0X4qbBkVoMOOLIQZRmeJHQBRdPmVTaJv+
p3h8GTvx6AvfZLNFlLjgld/awBg3Rri2KikjyPNLklrjslZsxqqclD6kqH7sXtUgR2QRtCUqA7AS
6zLaoryvTaiq4udk0qqg2L7Ih7JGFIepHKInoal+CpI0kxR/Xj9B1547ALwA+M57n1NnMZ1qbfZs
+B7qWvVj0DCXUBNnElDl60GsWimN1U+eSD5YvnRauRPifF+a1tZ7ch7I8puShSKtwRELMn9x6slB
Nw2UEEy3QcJM2oV7eMFIDDsgVo+WG91vHngrAelfIMFJyotV+ZJY2Yq6NphJRpHv3J3L+Jj+KtAb
P+uPHqRn+dQJv7dq8u+XDu0gE+9CiUK1+Q6Gn3jWZOpNq7u1zltCQBqKNK3fyy1oSTBjG6/Y92ca
lQ5elPNTmfbTMp1h90hC09aKq5mnsGz3tUiCPx2ur533y3MOMusAUwEgdVrkgGiMGVOv5Iob5hNQ
Z7AksbLhQbcWYha2QwuaNOJdJtH5wojhY6u6fpwdIqHEGaE+Xx/Fn7l4u/gorkOO0ABVztW7xbGF
bChePaVsuN7HmSyg7nPqr31p579AzPxE62twkgdErA5zq0Z/1lHn2up8zjN17SfMi+fi2NYCPQNA
TP1cLQNbFKozgtRwIaVjKeSnCD2y60N+zz+b+wkXQ158uTKoWqxQ0nn5+yfhMwjP4bv1UJy8k3Ic
d/kue8Kg4nZQ4aNcj/y+VjUHxlKTbpuFP93itOmyfKzUYaISTIW0iDmj5Y8gTI/cutWE8wnIv+sB
/1Dv300t1WcYkdwXVEDeTm0l6EnQZhBmkztsi+/Ns38GRQ2Fqd7Ycu+vXoZGnVHiECPv1RbLqMfV
pROkmIGU/UvRh0ctEMEMg/tCX4+Hu9WJD1li3cNL+df64vPnnCtxtN9oYP4x0rtYPr2qZlGkhSHa
Zqk9KdEJhvjNtJXArJxgXHqzEgDO48a7RunQGjW8hoJF2ksnqSARLsb6HMbpD4rix+ufbXWd6OD/
ZjamLi1vPtkHiFX5tEvzyGj2hRl+DuOythkmQldy+TGd1MgOlU3jz7WNqMOCnM26QfEs/RM9oL0S
+C8ueEd0kp+1o32fTvoX5cE/C0fuol1+agMQgPZWBWilQSwhswA1E14mEgjmYvl0Q9aCgm1J/DFq
eeiP6RH8kmX3B+uYw0grN1brykBZKAyRmqoOx3uxEYNI7hOOVrreRlQg4JXtyko8A6uZcYBRZ3sh
AOTr33Rl/SBcBNOHpy+P36X0d5dbfWnVuuliiACLRbMt63M3IXgOvvp6pJXb7zKSNjMBL/ZDqQCT
DDQGV6rN3SDCMpDA4pRWsZE8bYxoWX/RVGEM8e3R0XurD52YHq06hUbgH9rNMuT6kCjv0yiUaIAu
UkHPHIoKIwt4/7rugE+4zYWDr5gfr0/cynXLxP0TZf77i4lT22r0zNEL8XrQgQ5Oe7U9XI+wdh6T
5rG9qM7Cnl6ughFDda2iDOMaWn0Yyi8aDBK5Ap4UW+1hAl3OfwLnpPtplOXGobI6hzAg53ceDqnL
pKgLu0hW/2zudNqDuu1ReYzBkm127LcCyW+nMcGhWBaQ6HryLQqAPlC+TDqNQ7wxnpXcHakODn0E
YZAt4Ph/G8caE3kSQj9ECq/fKwfQbqCMLKc91Hf6aTxtCsbNv3txl+L2rVJrFHFiAIX8Nl7sDWpM
kxEx/aKGlZHmiRMXKZ4jQSjuciEAftAIv/0GHGehAjv1m8M0Dj3Nwo7G6/WFtDrHF79lvkEulmqb
hJ6Box1z3IOP1ptdN7aOoHbO9TCrWxy/UyAHXAvmEtnQ1kbdm7FkuoXaO3mGTK0RwZIZ9oXy+S8i
8cqbETSKwhX0dkBea1a+mLP3EIrAeaG2w0bZFdW3WNwSrV6dun8iLTWrG7H202Eymboc+zZR6b8k
xvjiI+l2fUQ4nK4sGPY4JTMT1cR3qfWojrNcoxyiyo3OpKensJ6R03m0IDjdFurgUHJzdbQvMeJt
Q0QXPNSKkUXGas2yupuwyJEKjYtPvMfvWsrNTlfHxc2kGHe6l0xP4IHwKiu6c51K0AIEK3scw+Fb
NErieVKKQyVYkMlz/YhYj2GXwVzDwssNz4LfsVUfJTy6nRAjRUiMGOfJlj/tdTh2qtj6ThkMH+GR
3uF0sou7VHaA3qaOb1TeUbNqdJvNDpXmuL/V9fjZ7PgxZp4AcDJfmzKOTjTanlrfGhBYbpCEsdKb
uDbIWUq1fAn8gpGnE066dQoO3JNHR/PSU6vDFRbEZjqlaXVvFZDpxtF6jTP5RjdjwL1yBmOvncdT
VTg3JfFrIXRunIX6rW+Amg2K9oPvtfehV0+3ZuvlTttOn4pc8g9T3T9zLj5Uhfkhb+QPvlCBNZfV
gzSpX2s9OfV69pIq4bcqCxyej8mePp9sa6WcOIlfHOecQPdV41AWaOoqCraKhu7ZiQxVM7aGft9U
kGA13hS20eT9uVEb6W6K9M+togTnNEeeNYqGL3XUfBW7auMgnM+d5bnEKxE0Is0Isqh5wV+eBakQ
yXmuBU/ylMm2EfSW44vBb00rwLSEyVel1P61/wRVIBiWgGb+tCKXFYvcRC6pQ+/FBcRvA9PdeXR3
VOQ6pfBYRRtaPO91O95G+yNtcDHARs3wLWv1AH8wQ7Plsc92uZaVjp7mGOoZXxvLv+06ZdhbCbzY
eKhk+sjRGanG0RY95WebGt99uc53Y4hqbDViFooezL8+kYH4Q7D+A87iOywOsBDBV3GAG+8mU3nw
qDoGIP87aSOBeH94oYiliFgpQxynbrW4g6aWDmEAFsLte+Nhas0H6jtOotefrp9da5nQxfdd5gqS
0cKeKA3dDT3WttrfQ6rdSMFXD0dZU+kpoN5PjePtqtXxToFzBJptQq4wVp8m/WvjRU7abrS23osx
/Fk9/wSaf8jF6omqwuhFmO1U15BJn+zgZ4eqBwizaJc6s5FJimrxuTl2HzFtPGy9bNbqKzIXp0Gv
ENSStSwT6Y0ZqEaR6670IXhJ3PRUH6PH8D77bGCmuWv25V3yPMtyhY/9Kf4snIUNh4r3K4atir4h
b3KwZ+9ex6os1FRqK8X1G5RaK/FHoejHoUJ/+/qSWf2egGG0ucLHy2qxMjnnkWgxQtMdG8PmyXpf
dYjBtx9awdtdj7Q6IsxDcTwlkab69vaDltJUmRJcTTftDLvrHmINpbb89W+CAAzQZrW2dxifrtTS
oVAyxU0QNtA0/FFHye5Q4roeZqXjxecBLvV/cRjP28F0HZBdNUgVt9xbH0QnPEHE2Ql7w6l3kBpc
3xFPW0tydf7Q0CVppgqGNtvbkNQvQNoonuy2yktcDg7KdwC//b8aGQ0siVIz2fJSedIbuKqBfSvs
O0PapQ/DuXnMDvlxztCTT+U5VFj1W6Y+q6vwn6BLKUq8Z/IBr2PFjawJYYcbKEWnQL4PMGC8/uHW
JtGiuwtsdBYQ/fNdL06VJG/0emhL3U008TYU2huKR2fygd/Xw6yNx5I464FHYSS1hC61uECHysAk
Smrs8Ix3DBGKsmn3qXXzN5HAis5uirNf39tVIYtZVOAWzILPv4xpdKx9c4dLMbRe4fl6pNWpm1Gp
/4kkv400pbUnTHGvuK3WoxMwYUwR7zzarNfDrKYNQBn0uamr8WJbnEgtX8NIsXtwkUKAafcs7uP9
cGvPVqrPMPz2zX7cwROvjv8e1EaPjEc2BTxRN98BHSi79JnotYrrqf6ZwtaEwzMmlTViJRtDnJ+4
y9TvMtJiKsG8N/+HbKthbzkI42DxXCrtQWuzE++I8EYczRO5UOIEvqo7lhgeAcLvm4EOUxXGh42f
805jam4OKpRiVdOcMaDzz73YFL6Ut5zOnMzBWb/p79MjzxIOMZh95+uR1vKTy0CLSk1XtaWSjQQa
gmcJHmk3JH9xyVxGWBySGET85/Qys2PpWbtCeVWaLUnbFYDx2wmbt//FhPH14mwiT3e9GjN4EU/h
qJEPPE4nO9J7x/KVG6gVSJ4pMPNl86tUacdkGqUPsRQ8VpHfn4wu+i6poRvJ8EIL+oiPRVt+8Ev1
vmzqDzhQ2LVSU55IhRvMLdwG9JfTm5j1XP8g7/c0EHqkeWcAETWmJSQ2yqcu1GtRd2PYvGOvP+AT
8Snx86frYeT3ceYJI1skx1AxL12cUsbQASGKZRlqNxjOlOORpN78nKGU6Hhgqu1MUz8UqXQCtvcg
9/VdJ2pOqkkIR8Bl1Lz8k+ZXn6oAqRcy00etxKY6GeNz6GWvipHsu6ZEzkPaZ0nHI0Povl3//Vs/
f7Ff/b7KISNIqjtaqNXI6edcbFIbrvmH63FWr42LaVpsRCukdhBniurGkYxPRrErtO4c8zKjpbhx
b6wMiUbrnExQVHwPyc+iWEkLIdbdIgnPcSMJlKFU+MGT9vv6mNZ6BG8iLWpeZtNUuuj7PDoP+UN4
K91a+7QnT/IeeeceIadej7dyxnDp8kLhYY1s3rIx2vdN10+tqrmyVP8USunghepGbr5WIXoTY7H/
tVxRIyUZFBe8UwPHeZd9oawy7RAcVGzVNhFo2uHcXDla7/xFGjhrtTFCyqhz/fTt2YOQJHSiUpHd
EqkF1H6G/MHMtoCSqyMEKQKKg1A0PheXcII7WZjmhepWr8qPDjpoil/J8zNKlBZPr+IBRaubrS83
/5uLW3H2xvxvzMVC8fQi8ZusVl0Tr55OxgG0+iQOd7WKt0+4gWta2WlgT2le6TC/JDqRb2dRDLsE
azLGl6X1Y1Z65wKHDzVtb/LC26qDrG01hHo5ZTlgTTKot7GaUBCRrZn4Yr/7fZzatdOAdN3FTqbZ
3uO012aK1JQfNvEiK/c6nSsJDhPdEeldF9m3DMoOSi273r1/6j/GMHkpRj5Ux60vJ7/fdH8QG1Sb
eTKTQC2m0x/g2QkYY8NXEROb+k30wpPo0Jw6WBYvLZResjeKQPkZLOAJwx7Tke/1fXBvuFv74/2X
BbssolmsmcA7WL5vZ9tDb1csoIEg3CY6avmtjjtH8blkgy1CyVokUJVQO1C3J9NffFcpLROrtSrN
zZF/wYC0oS7dVQ9BKzrXj7T3gbillVkCkHyYZv1iSEbMWu2NRHcN2JCxIe80ehg+5Tttq071/jvO
kUxeEohBAldbXEBFqVt9wBvJLSrezG0a33p4LWxk+Cur5W2U+VdcpE9xh9aTMKWjC7t2N/tOalnn
lCL69IV2RpjODppiR/kDQznkpkX1MW0xscsHmP7pzvCbu1TJDzHIf/wj7TyTHFHQXGRM7KZ+UUt/
X8nBFmh9dWIQe8H8GdKSuTwvtMyg/hx5Gjcx2mVeurf6ZEs3fz7f3p5/TAsOCXQeEMNGLvfttPhT
lgsS+Zgr+8iJlChVtdnR8IMdAs+FRudZ0zeALe9P3DcRzUUVI0BnsU9bS3Ob9rXxStsSkWKDlzf1
/W7wtwSk35+Db6MtDok6BaiciL3mVmOwU4VfCKnv1O7T9b2y+qGons6gZ+Zy2XJGmyQd9Uyjntvl
N36IEoW+hfJdX78cL8iIw+GGgf/2Q0k1pZiu7FCBNDCP1VKFTyUggjnMhmN1omBmp6UfuxFvRLwZ
kSMuMRjiDIJaFwfRDkGOyQazkOyakc5DoYPDrAKSvkE+67qATxv6e3YelK+z2ZystYatt/Kwcais
fo2LQSw2YZaWphIGpGV5KDiKd5eosyDS0998jX9manFyZbjExykWgq4ggZcoNAUZI6je/1uQ+fi8
OE4CXGqLxs8ANLThp1DyvtTjtFGNXp2sWSoXCAilt2VNQtTyFOFNzsWQhpVcPGscWmG/JUiwHmVG
8YA3AeS5WFeGFKViGJucZUjxBlnsgBu0J+/X9elavU2g1NGImGEZ75oEzVAFVptprlEqjtZMu8HE
tilA/9Pbwlavh2LGAMdKoIMWJxq9wCKFnjKvsf7Io88R/B7ccYQuYHa8PqrVowzh3/+E0hdHmRb1
KOyQFLhqGduNgUlbj+hL0+NziPFr12/sntWRod8ArhrhF9hfb9ecmQ6+Zs6PmjTBaYiiZSJ3yEAm
hzqqvl0f2eqquAi1WN4dhfk4bkbNtTBuTZQGf+gKBcnvfxMFWCzSxjgWLLFrflOIWo8wrIvc2s6b
FKcE/BAJP65HmT/4uyuOXfT/oywOnc5Ux4Yqhu6qUmF7xYMR/IwR6bX8L8i8HkTvSNtlfz3k+pfC
ogeWKr7wS7OoQU7ge4gBfSSqoqKc7BLpxirpmScbl+lqIHJclDUADbxzA+q1Mk2VsWX3WhgpFYld
lZ9l83uCQu71Ea0uCHiPc7FuRv0tdhU966FWO111i+A5aj7rlbZjhRyuB1n9Uv8NArvn7QKPdKkj
I+PkRu+0QBwgNT6yx+xBJ9uSsn1To0qoFRvA6bUplDj9Zh4RXNll7q63tMNSmW8F6+U2SoIPWued
GuBIQmpunOhboea/v7g0tCnsBuxyNeQUvcOgAaTwMlAZxdkIf12fyfVIWHnxMp/BmYtnwkjfq+sL
ikctylSlHqGn+qOrfhnmFlRxLfWBEPTfQIv3s1kJddb6pCVNigAe4+GdUGzBcFaDgBamu0YL6p23
SQhYcASoobppWZz9NHxEkezj9Qlbaa7B6LiIsfg2uozmdeMj3z780F6bFws1k0G01S/qS/Xbd3Fo
V+0WHc8v18OubavLqIvvFMcoi5VNyuKrsm9ppz2bifWrjfKN3bu6HDgi5p4yoOtllo8OciNYfk8t
sUJrUcja0BnEEOAiImhqssUQ3Yi2zPCVsm+QMCQ3Go3iuQ/Np6rvbotJ5KzNN27grVCL9B5LpKws
jI4bJKFgVJVOrtc2Lki7NCk3Mr7VT/XPHJry2807dLJZSXrOlpIyDH0l4JfP+Dps3PGrS/0iyiId
i0ZA6VTHVFcZstshzk9ZpJ+vrzlFfV+jYa1TyJMkk4oey/7tUCJvFNVa5hxCb/sxzKrHNlURvGuf
EZ0xePz2D0o4PWdS9RNA37c+Uk8w5Z5aoQtmn2rF7uWcMqCIYBY1jj4pbtogPncN3MsMD95SGNJd
NVThHmW9J2Gk/FOGRy8fnluNfaS1sOcl42b2Yc1j5TPOfCfZ71Hib5JPPerjgQ7MNMp1NGiUQ65O
ip3nyp1aRB9AukMGirqnsvMcr8cA3uvu9BLlLtU7do0B9CwIb5IJY6zJuJtk9ZwapJy59xJgdicP
mGN79JGF5g5zkZsmNiunpeJoF4irmDVEo2mgUzCqKK+Hiu4IXeKMqGGBrkeCGGHieVXdjOzOIh4L
e+yFo9eIH+pRRtsVTyagX2JM4yDwbrvC+u3VuCfkiv5kGA0KzDI65lpxTkwRyenyU9E1t+0A7bDS
9O+CZxwVT3qJYhVxZNW4I/0j9cowPOlP4zgixKsVt+LYH4J0sCjH5Le+JX/UdFo8fXEsdW7GZJag
F3rfrcfuVi/SgyahEWm04W8pp8MmR7/QPrlD8Lxl+utTJBb7zkq+eQFiL5aKYE3U4FpjCredBLy4
0p9Fb3iRh+inaPn7tJ3uJS18FZPpddTqH02AXFhuCU7bW3eClz/S4EYi0wstfkICIa1qnwx5iu2h
hxcQBL9jL62gG3vhoVGKmzwpdqkuh/shTu/b0LyrlNn71FcOAmrKNHhRbK5bp+660Clk0H1Jmpzi
Sf6SjdasrhpGtjAlN1MgUAs3sF2o8YnCSKRU7EwXbKWOfae2rHOkD0+BH8p2XGFO3gFrV+QRgS9I
uSGO6EgB6z9136uOSdT9CrBlCDoZH5LMARiv27IwnRpN/Vwl0iPAuNemlZ+QK78v4+BUNurJi+pj
EJq7UZO/qUJ2nyBePmbtaRhKngAQ44OgfagE85EUNMDOQXV5X1OhH4wExFf5IScLKNLoAxqmmV37
4BrjRnUM1escPU9+xUL5QxuAyNfqHiCno3ZI+PvpDwpQn5FYLpw0TE5NPDwO9XTuKuHOr9Kv4lTd
Qql7CEL/2FX6oWw7R8UlHZXv7kAlHHaw+bHUxArR3O6AFO9jZfbIv4XiqxggF5/1ZezUlbAbuvzZ
SBiDH/MHSfgSV/BYvN4IbclMHvq+dRQj+lFF0a3h01HTzGl0qgbul2+wfOYS+uzp3E03XmXcSpbw
IstMy2hlr16XfR4MKP2DmGlOmwTpvSc34q5X+bOo6vl2AjiTqDTpZOb4R+Qilg5Gt8sH+U5ripPa
pB+VKboLuuzG7JpzIhQn+OY+mt9qs89ni4LaYFVbEUYAg++hrzztml54yUp9F5jaK6oFD37cfshN
PnMt9fWureThzqQc5mitxWgq4ySoyY1m1qJtCNN57KwbKQgsDDmqH1MingexTCmm66gF6MNXVW9e
e0s/ZjWvQE8Sv0u63zlVJT1Ko3KrB94xS4WzrNeWk4rdvZgOH/qSYmOYCJNtKD06lMpwr+vjTx0M
RVCmeJFk3V0c6s9yilh9FHa3qY7UqlLfhXLOFhGFjSff6s1DPxFlE6gu6rLckFnIRTe1rrhKId6b
JvOYRRv57woMn4uHf3tmlKpAzRavCKVJQ8nH1cPt9cKJs3qfq92d0bW/TNGBspilX4b2ZbdT/I+l
XvzFY/Mi9pLqIpSDnI2SNrhhhlS5hTH9dKoq729eExToUHBDNlBeol1jqUEHTDEGN6nxL2izG9iD
RxWpR6ugfXz9Il/NSKgPwaDjjUnD5e01bghN0Gc+cEFBCnbSiO8L6sP9Roa6uiwugsx/f/FmwQUl
l/if6sKoPuvaHSJhG/nIeup9EWIe50UIMQgyw9OVwZWPgas65VPpBI+xU+yH3yQCdkDd297qHq0O
S4cZD9aK3s2SG69lNenNROI9DZ9D/0MUvl7/NmulIeni319ki0kpRlOq8e9HAuqI3lQ8CmL0y/Im
dxZHGsa/addcpnSLeLrp9a0v80QSUkQYAx8TkokKPqrfdoYP8vXB/VlZy5LKZbTFyhPUdJDUoFFd
PYO0CY2IcCk2KH6lnHs9MfaDgiEPFQ8FjLn3Iam016wo91SVHzIDVwiv7p7Nqf1dV/3H1OzP4Ey/
9UiEIhii9Puwtn4HuSI7utG413/56pa5yHwXq9mvgyAdDXNwUTWvcSD0pU+enB3+IsjM2VLQC+C9
tVjPvVpPyTTQmOxi864J2pOWFretKf68HmZ1iV2Emd9GF9tGGv3MiCd9cJVJO0l+fJTS2NbLT6Xx
wU+9jXeJvPrSuoi2eKkCsUF1mo6AKzRO/ClJ+T/5xryRdskuOIQOauniGb8KAczc4EiOvFMPAVK2
f6jg1m6LlPnnifJuBV7cVos59gDhyLkMGiLTzHtoZNqJFAaHma785vfykxGZTxHpfT9MSOmPQwCB
rtxfn//VI+TiJyzmv8jUIsCfAxSkmI90VLCWyAThrw7Hi4NksdUiE/5uFFKXaF4RQccG5UH7jN63
WNjZJ9MuniH5qLb3oG3EXR3cRdjFRuFv6JY21ehG3qHp4l2Ubkk8bUVYfEF8OerEH0Te0zkujzGa
+5pCnnr9G621N2e4Bf1rBPDEZSE26qNO7KuYqg7IfX/OE0fs444ZKqz7vsuNPR0yLMzU3toozK5u
zovAi/O4i9VeDnG3clHnubF6Fce+XN55PQlBXv8Y68Ha+GDzdL3bEBcBF+skkfMaw7JEdbUG37nu
YaIn7YFFvz6f61GQWAEOzqW/RO7ruIXDfhuJIj5ApLeT+psV/s0ZPcu4/CfGoqQoN+OEeSAjEeUv
oeGa5ZNkbIRYPczgN8xqt0gmLW2mPQV0nZpLgxvQ9CqTTxoQqil4qpONLGA9tbkItBhLhr2Mn2jJ
6FadXDu9jvvW4FM3wb4LIQcqzBjtxh+xUfuapryWkbTSHcWcLXS0p1IPH4ARybu/+IQXP8l6e23k
ZpRrZUXHP2rbB1P2H7K2OOBGdLweZn2KNRP/TTjKNELehvH1oE0SJFFI9UW4fJmNS7rT8w7ufGXj
IF5dlMDrNQkFdzpjixEVedOLSsuipHtgj/mdKmUOXlYbR8laFGhs5PaUzXi+LC7AhLcRfX5Q/JE3
7KLoSfY8dJO2Mqu10txllMWCMcI2U7CN0lxM4Xb1g4Bdnh3RKnWlp/yMVqxdcLVWDm/JU/JR6+1N
5vLqD8BrHvFTwFuUrd5+N0tMmjjF4MkVfPwicWfQbejtjq75n4uixlCoUPeGmiB3BDL8OHbSVv92
7eSUL37A4lqd8OdpM0wRqYCWDtZP3zvDo7PaqthNyvlet4KNOV/9sBcBFx/W88QmakKeUb417hN1
Sh01KveYMG710NZuPARPwDiBFgcmtjiifTOulA56qptl0xOliOfKbzZ23QqGEs9W4EIQGbCbMJeq
eHKZDmNfc+BEyDUJkpMeezf+aJGTFd907Akdzy4Pwtlq/2oS/xvXmpfVRTI6VlmDTAanipnV9xCx
78oy2LeTsnGgrp0q8z6HK8EbG1rX2zBy7qdx2OSj64/Np76s7j0f59b+e56nfzOgfyIte/vDFORD
iNWcW0W44xmjYyhfCnmLCbo+Hi4hebaaB1/7djxDO+ZN4Un02YP8t5hUx3hKzqOq3vfKsDF188mx
TBBAKP831GJfpYqgJJ1W6K6eP6icwYEn2378oMg3Nf5VUtvvr18Aq6v9It5iW8kRas0w2tnHQK5y
pFPSrUbG6sa9iLA4K4VQkythrn+kZrajI5iqGAEFW64n658IkiIrbuZvLXatNFQZvL5ydA0Zi9dC
P4V1v4va/HbctJFeHdB86oJVQMB7eWfiQFd5ZgpGkdTbCc2msNs6OECE36ISbgVaZKel3MtjikmI
m7Tlocv0m9bCzAWzuutLYD3MzPI0DNb3koERJLkx4hqqu1r16gXCURbwUVS2jtUV2ixnnv5PmMVo
ukpso7gHKGV+bHbesT2C9NMgxLC8be8nXSnlaM5idXa09w+ptG9rxzirf1H4m3FaPPfxFnmn16Xk
QpbT34G72xg7cbhX8m5fp6IzWb+vT+rq0xdatzVzZ5jYpeCnmaD3gnmM7gYaQ7N+TNhZyumj57vp
y/AdeQcUbEdT30h/Vm8WXlAKcAJUsN8hyhGt0Po6ZJbrvX5TueM94gvH7LY9YPHqO6QkO/0BkPWW
U8DaMUJpE+4B2oNIsi+OkbQwrKpKBoAnnfrSyDmcpi2zlD+iAMujcZZbstjhxlxOfXsK56XVeKlO
AjknXVg87yHc3GLat+8+my/W1/IOt7tT5WQfR98Ofm1B5td2yWX0xcHcB4bZlzM+KR+1vYSwRVgO
J3PLoGLtGLuMspjHoOiH0vS4OUmMvfqgSCiHx3UMrbzbX1+gq+MBpaZwqbFMlli/PqQAmFvd/LCf
7s0C+pTcDDeS1Xz73+Istn041bValSUlz+olUkNHKG7NyNpY9uuDmUsHMuRMDMreLg18qmMrNyi/
TMnXOv4kNM9W8OsvxsH5yOpG8Q8I5tsQmpVVamPRMlD8FlAVomb9h1rausZWKK6zUDJ8EOqScMiX
x4YnFCTzRTS64g0E67v+ofsQ3wyn7LtyPznajbLH5eNey534cavWvjqHgOEY4SyjtiRqSKklT1Ke
8aGice8N92bVn0v4Gf9+GskL0cGBH8GLc/GlyDUQ1glDmqxC5Cgtlpjcnyi+X4+yto0uoyxyDh/8
ViYpquJOODICxtyH9Eotvca0caOCtHbwqSKnPKxkSOPLg6/qyA9wTlFcIRadmiR0FJ+vj2Xtu8yC
F3DgodAg7vp24eEwKKo93qluHcGTQc/mp2Ru7Z/VUVzEmP/+4l0AL0bIq5pN2rXDt8bs3UDZuiHm
D7s8vRGtoKtNLohk/OJNgLXnAN1JUlxNstt+Mm6KXPkUpN6tHMbeQemPfzFr/4RbOggOeAQnVUYP
U7QexBQzcSm9S5vgb1bzRRTp7bwpBQ32xIAr1mWPMo30Jo13XbWloT4fke+mbj4WsHxCUHgpaSym
llloPuVRI8aEtswPvP5tTU2dsnqsJ3xH09c2E/el9WlMvg7hj+szubaXaFtC7qcEB51psWOBSkS0
UJhJLRqdwCsOWXhv4TMaSh+vB1pb6OQsbBbEtTjDF4Hi1jLSJJNkt088O/5/pH3Zcty4su0XMYIE
J/CVQw0qDSzJsmW/MGzZBucZnL7+LHrfbpcgRuHa3fulY3eEshJMJHJcS0kDB+ifFlCBrovZsnUL
zgc7MZg8f1c6aexcZZGTYqlC525tVG4z/vwbCSBoQpQCchoxFyHO0hZkQo9+WX5a6GyoSxRcl7B5
VOhZ/SNBuK895iDascJlskHxOifVXjPzUz3LqoNbdxZ8GP+KWX/GhVvgvZHGrY0noY8WXy/5bevc
K+lrF3UuTcvjdZ02E4RLaashXkhzWoIxmwLH9r+iGqawtEOxojrcYJs7NHZItvz0OdkZB/Yy3LGn
+C9cxqV8wf4cnKUOlHDI1xXXUF7V/58Vi80v52DjE/tBBFg3ghuM8pHYU4x2FC+TpyYqb5lZHGez
kDwaW5cWOCY6giHM4mJz/u1ZLktis2HtRw3Nh6Jd3Jb/bMwfC4ZJr3+0rcuE8iOxMNyuAdZWUKem
GHvKMfIe2jPfK/W+B+X6dQmbGQ0eVsT9WCRVsS/+VhWCSpmhFPB+6S3/ab9kB5651V1/inbFsU48
YzftyWk8yaxh8wQBNI7Tc4BvLnL3YFq7KNQigtsb2XenaV1lSg7T0u9rGeHnekaie7cvJAmXuU7m
ZYkWdFKKHm6du1rkW/1+Tn6U8H+99URl7fVfaPDvJTqqaiNLBLiHYB1zVuQxAZ9B6KwDamygr0lr
tB7m8ZSDYmMOfVEyLJLU449OW0LFUcd9bCmFX+qYvCqVLFBp5Rs2xz7apAGEwXKOrNbGfZP0T6MJ
CsSuwR5kVdWHPGUn20nPWEX+lKys2SozH4eor9xBzb/FDUncjqbxUzODRc8xa8nTuf0Rfyu6vqwX
LsXQl4wNvxzYfJ9iXtVKgkpvsEz6LDHSNQi7dqLrf78QRICE33GGe0D2dJ8dxrvquT21ARbVA+15
PhmS67157UC++88HFEwGgHGNrXHciX4uvdwGt6b2dF2jzWwbCBB4IAH2tGLvv9XIAsKZkaXYPbSf
8mN9bO51v/GmEwnpMXmuD22gwiEPExiZ3chTdv518du3/kK8oOHAeFEkFfxk/dIEYHBvP/Rh5+VP
euGiydKhdpS40Yk9YJrguuQtB40XD5E8MMhtVLHf6s1Kp1V7EHeHsZW6Sw2MpvKn5XCJlM0PiFVe
BO9wne/qJXZhMXsGSUtIyV3m3Dnsx3Uttv/+Ct+hgldTF5MGdcqMqKuRlqh17M7ssTUl9rEtAD55
HUyHGQqPZY7OOaCV8Vgib8CEaO7Bwe2u67D5JYCq/48IIYnTR4UCEw53ypgfdAer39G9E3+/LmP9
G+/u7YUM4f1Km5KQooca2fjF0m+W4lgQ5SYqC8DOFDcOpqGuy9t0SL/liWnJwhNHaTlDDUvrv416
/tRGo4da5CHNyYfroiTHJ5Z1s76pHK4gbufWS8Unj/ZAOhhn/7qUzSEzVDdhBFg6I5j8entftBxT
YXTGGFX20zrT/XA7HZdDBlAq1wwe49cOwO/Rit8MRD/fOrX78s4MZSnypjHCSRkWUiQ01IQ7y2fH
VPQGkSNtZjdCfwHJw3U1Nw/zQoL4kGRAIupR/AzT/iYq+jX8dUny+W+ErJQH6GMAoVC4U1nVGLxZ
cmT6/DWKPw7kjiDuuC5jsy6NWft/hQi3iug9ZswZPAOB81zmg+ZQj5ap21N2q7AWiNcDVgZsEFE+
Fljuuy59+0P9Fi5cN5CdOoTNEL4o3KXY6ZjrSSJiPaR3N/pf/bAw/dYe0xpoIxpAesOoSXCJvxg5
x8J07zeoNVEmswvJcQKb4a24bul6nZYwvajYm5HiTmCZBJkSsMK/RPqPcTiTaXST+rXQZUM+188S
rYa3khtMqs5aBslObnoa713peuK20f/ztXSR4SuaUis21xqKYsaulan+kB3tovurq/VbyqrnRehE
nWSpeIwZQRsI2I0CuOYZNJa86WTFGtmBrepeCCJcHYcJ5c+QqVgd0M728vW6dcvOa3X+FwIq7D2m
NXbZQz35ooO7L9Jd7O9I7HtbCxuAI9iUxvi6oIVWTRHhmKQJAYB7V7H23FIi+SIbJKpg7UMR5h8Z
giKlDU76kUOR9JgcqpvuGbtlTtD58WN8IgcgV+WWJxtl3HyJL2QKzq8GT6pJMV8eKsqySxzqL+r9
AmCXlPfe3M73XXW8/rW2DhINXNNBcgeeaTGvzIqyxXw0QFO79mNi3dbKx//294VDVHq7a+s800MQ
hPn5AtQ2rr7+NxHCmQEQjqW8YbAFZT4xjT7oxSwRsWXTl6ckPBelYxU9UEoR500g+dMfnHoGpPvu
uh7bQig2u0HHA8MTbDrJ4mjMaA3iLRPj50iBGX2tGPP+mxTxgwDyYcqrVA9nC3D3yR2AWL0IY+7X
pWyb1W9dhG+y0CatLUxdhQbtd2bLvaV4ui5hs0eECtK/xyV8kxj1UYaRlLVQtuzozfQhDZUHrHMd
erfPffMcP9JdezeDe/uuke0GbQ2eAZoeXUMsTSFEEdQDiJk20PUFT43yRAY2AUhLp36l9T7TmoPB
s5uZ1DejpXgRVz9JNN+UToCKv8Z5aOAI0iMlrbE3BgxnOj2oOvGBDtHWWHUDIlwO4vYGnAy27Y5A
25II3vJO9EKweOQ6Mw1SIBfJPnYfNSzw7Ma7pQlYMLjAZr2ZPvIj2AO6h8wfD1IG3FUrMaS5FC5E
TVGhW2ONPDLMbynwIyx3MDz1uXlmX7I749j5Dgovvv0xxdbcjcwtb15NsgLhoQSABpdw4lNmq3iT
8b2Z/rlImEvbl3KWcZ+sN++9gr+FCKdbttzRewdCbK5+jO3plJiGP6fTj7SSbX1svm3Yp/5XIeEw
K6zCdM0CWWBY8Q0PQ7UAq98nHveXgB7aZ36gEr+z6RF+SxTJDhrAfPDBanGEvDhGfNi3oya5ltsW
8q9SYjO/SUZwfQwIbWyi7DLVCUasfgxAlRq6V7XWJArJzpAIoec0Dt2QYQEcEJB94vKv4345KR42
KW0/vdcD9YQtX4mGEjsUpzILU1fsoUDBZM5j10hij8cfuSOjzt3sQVxYxy98r4sQDkiADsh/kD0s
D/TOeaJ7rCnftk9H7QTYTs8uTpOH6UwtIOATdZ3alSFN/LpP764C+IiAhIPGsSHuXra8WBZlhqMZ
b+wHkH1hAqC60U4DYIF99iF+XMvdGIH/1I4SF7dppWhXmfRXBi2yNxQ6dlWxcIpVHfrAk4NdyYhu
N7/ghQDh+S1j2qXNmqQ3Tg702sMMlggw8EnU2JSyDk+g7YGWgdhm5qluo5Ssk1DjDarT2CdPovTA
C/BQXn8SNn3Wb0FiJcdUkEXnDcc732F5r1SCpCZeR6a9A5rJ66IkOonlDfQnCpTguim02T0hYKcf
T0UvQxiT6SPcabWJF6AjY1kwM2dfazSXsdk1wAk0ljLcpW0jvzg7/W2iRPOuQUwOhQCyn3t0v5aW
Y/VxONmeDmAIVw/mp/hcfcPsvCTo31z1+DVc8z/70NdrcHHB9QhMN0qC8KwL5l/MvLzy2A09anvN
Y54CotRDLJ063LxbF/quH/hCKECBCTiFiBGqGf9u58YrwiUJaLPs8wm3aygKmtaZRcLe/A4pXunc
j9ZXOr3+N1MUwgGLmVU0TyhRtYhE1JS55sACm8pQlFdje+cFLw5MCAjsfE6bheIrkXP3kx3KXQxM
3Ip7U4AmsJTRRfZ5hJDAcNJumgCyEPIIVPBDclTYz/90bL+gXi4MoMuNDCF7M4G4gO6sOV/j9NhJ
JG+kRA9DqEVVfEjqHNsfqKQ8qKAvjhJNMj4r8USG4CTics57M4J3rezU66fY1dUJcHqSmSqZFME9
IF7CLgtpsb5GU7cocjdpPySWjE1CJkXwBIlB+rhWkA4ybbxFfO2PlnZfGp1//dNvgJwb6oXHEfeM
k0Zf6rytgTWge0axhpx4k25IaLhTdhg6d2hcW+LlZIYgOANVLRot7ns9LFj6Y14B6VO9/BukpUu9
BFcQofDQxUmH+iMHyk4zBmW/eLaVB9fPT+LYDMEVJJTZC9jWSLjQPTqiAecDkMaJW3X0P0oS3AAt
HGWJsgG9mSK5M3gZoHnyiGHkp86uJRYuUUpEuaiyYUITCPN2fGRHDdyIPO2Aa058hR2uH992RPvb
lYr9TMVoUzVZ6xH50dyZn7QSTQUUc4Pui3Za2bLmHfGHu+LBHoM8D7rSLVBv+yQbLpVYpCk4DrNh
SoryHgkHqp8SavpRxyWPhkyE4DWIU6lA3kWa1eratzrpT2oWfbx+mJtp1sVZrj/hwo2DpYonmJUk
YdH17tCdFgdYTigDaECwUZO/isgvpK0O7EKaUpXKZNIGBUSuu8VguGPbedcVkp2Z6CgGW1HQF0Q0
pAIIxWrLztO60r8uZL03Vx5zcTi76jJKS3QgUU2O9vVuOKwVk1zKEbCti4NpzF8EsuJOXaZ0hOsm
dBnnL/kS7+relMRY2y/GvxLE7bmCwrIagB6FHX2pBqx7Wj9Bd+dePy2JGiLkScNmq4oTPEt1vCDD
rHcmzSRffYOzeH2Sfisi3MayygCBRlCaNpBMN4C9aKcQgGmuFjfeMIatdU5IGQx/M5RwKVa4oa2G
ibV5gmqO/aMEDlQN1Lb/dnjr4V5cmaFuG0Nr4ANKtOF48oUmsvbLBl8Nzg7DowBoxG4oSmJvRShJ
Y5kA4zPC6Md8g628r7OHjfAPAEe4qXcgevMSbUdG10JG0QdLoN5O98XDfOIHS/JcbacyF79EeBmr
Bcw8TYsJtS4YWjAh8tLPgjVQnjz4JeAYYN/nC/Otx+tnvHkLwGmgAYwVW3Di+lsRA+56jiA214tT
r38xR3BHzKrk3dp8IS+kCCa6VIxwS0VMPqInTVv0H8fGIy1gMbkquXEyhQSzNBi4lRoOo1GLGK/f
q8OzgHSS2Hzz6QB091rH1XEJhOCiK+Oxn7I1ps1VN1/oAXQ+YEXWg0jZl4sMB2ZbpX+kmWITfNG6
2UrAWR3mGJOK+3OSpCiQyyLAzeY3BjP/n1LvBtNBcZy1tEDCwYzpMU7NYzcqALLFQ+w6FcCGtHBe
5jDCMn4Zu5hXlvgxmZaCjZA2WkqANK6tlqcMSJSdZgS97M3fNsTfOgrW0WGPJaVsdZDzYRjpYc5T
l7TxjlXO3zivi9MUnJdDl35cirUCM+WfYpsDN3ORFeHWv/HuLb6QsR7phYNE9ytThhKXN1LyvUEU
IJ4l+V/s+AB8AdBxGB1XrXerZcbQYYXaqccwUgFHQPNnY1yOBgNL73VPtKGMhoVfTNljoQhrbMKd
Ssq4NStWjmFXL5hfuWetIrGwTQm4siuxIZZXxEV2K8+AfQNSbABRta49ACxLBuG+JQHbFYChA1sE
mDWF54RbvKoWbRlCzc6Aqsgst66NWXJQWwU3NM3A4wfscfxPpL7I40WxAXOmhvEt+1otD8pDeySB
foiOFighfUvZAf7yIw/JKZZkOht3FGTAWF0Byh6qx+J+VEEB4AiYyAG80sdWwR5jdqQ0Cf7cEGxs
2RLQXxFguQt3FGBBcQVaKmAokDN6O3A8sru5fYKOjecWoBvrmvTbi8MnJ89yvYIl+GNgeLFnsafC
CeKdjc6RCh6WoMs8G/96skNZ72Or37ISyyDaUNdJXLEAHGOjF0M+MUJbQG248efpCZisn8j3CQXn
FbyLeY50pm7rw13KFJwrK+Zc1RKkqGaq7orkFOt64Mi6cRvOFYoZ8BM4UwfrjsKp2nnSDuVshOuI
6X3uzKCXXDRQ5Q7mPfYU/zx+hzRcZ4x7ECDkC86PN2kErm+UYVdCY6wSuxmacU6lH//cGi/FiEmV
MhlL1ZdayEok9ghXUkC0/IUIgv6QtQbxxq8B/ws3DnzRfF4S8IbZoGTyrKHBdq3xcl3G5re5kLF6
rgsZZdorhdavgW4NgOQUbJbKD4KCnJb8zfXFV/lXG+G7VNO0zsWOI1AR7W9D39/TMZaQum1a84UI
8ZtgWbtL7ZaEWdeHWGK7ty3+Yehl+I4yMYI9Z13X2BTLMmBpfJmrr532aZIlUbLPIkb9SVP3KUer
N7Oo2+GzdFEe5AX8wKz9jSFfHJrwvk6pOnd43Y2QTUDTnk31tUpkeCfriQgByXoj//n2YmXcIXNu
pUCgCfXc0/Xl5ACIuw5RLd8Vdf8Xrzlma7G9jTkzPBWCPnPmRB2m5TUQwYQVqwKkErvrd2brNQc1
PPz0/4IG4ftjYyybzDgeQ7Y8W3RyFXk5WSZC/P56YdtTj+Bq2kV7gDBPh8Kbzp0/Di7dZT7GF74U
365rtQUIjJGf32oJB8fmcag1Apmtr+1yKyhRxBm80S8fAWrBn7CWJ/lSm0aONXiCpeqVeV540NWe
dDbTIkQNNpZqyep7sPKu+04nYwXeWjTRUMZGTAybQKYk6FZoFjfBuIWV58qddpOfHaLKy/3CI0dQ
zFmu5s1PjLvJTpHYylZjQKPmugiPRVRwWghuT2dqhYjmV0gx+b8QOmOX7SdP2ec3lEkhOjZv2oW4
9cwv/HmrTjNLy3YMkyF7BjiTlw7GEwa9FLcarPupozLoyG2BlrryRiM3FDeIeGE33WjmY2hZ6Ser
62/AWfXdsAbfyq3Xnk6SDHvT95q/xQnvVWQsWqsyGOlIzQdjcO6WNp/dhk4S29xUCzObNrXAIgtv
8vYco3lR62yyB6RQ9+0U3yQlxu6Wb0x1XMWpJY/w5m1HXITxVJCLmeJUBlLPmWZGMYZG+dEiX5pe
Npy0dWpAFkBugxiMYMf7rTZ9MqTVkCAhTFLi5v1dxc9lJBv7vyoEI/niTH7Zgd1rxDJX5NxnGCsA
k3Q/frjupGQyhM8CgghiTiUmd8DpdO6Ncaep6VHresmt3fr6/54XVBHC4oY6td7kMZD/muKoqI98
im5Mlfl6i2Vy6YyyTJrgB2tELTnQodGZHqjvAIzDiRK/mGfQxKJSrz9dP8JNj3SpnHCFjCnhxriC
WVg52zWg2q2xedfwGHhBi+PrjeobrQpsfyw18vQ0zvlTycl/NZb1Q1/4qZjzpbKAXxia9mNe1fuu
LrG0KVkM3bpXl5oKznCKu+Z/qMA9TtV1cgsMAETSkFr/hhjaXMpYP+6FIrbVISUdDS0ELZfn9P2N
3n0EsqDL5eOpG3OxKB04NjYCkAO/gyRrB7g6wwT80lzSm9zMHggesSzlHs+qHam/5OCBKNUxaJPX
6yazeY7A2gQt7Jq+iYlINxvZSKtyCgEL/txWk18RLsnaZCIEo4ynuh7aRB/Xse0b9JhP3TRKno6t
Qib2nH6rIdgcUbluzHGtIcEeA/0W2fXBDuadHhifusP1E9sMOC5lCaYHMoN+ngG1E45qW3sxHx8o
ITvHAscYMw9mYt4UneorteMtdk/dMZsORg2eJDvV9kmXHvS28SubP1//WbJTFow1UVHJBdClFmLt
xIszxyOqJIqUSRAC1yxtScYrMoZ0eLby9k4pEsmF23wCLr6i+JYptDCGCHmkyq39OGTn0S6eHb39
i5LWxQcUU5bcAHB/o2oIpGpMjVl0N6rxjssqTpuu/7cy4jDPihrftzWoAiJT3/fp16kFTKhp77mB
/XUuUenXxO47X3UhTXjWamfCtjDHBeiCyVeDHANX0QfAETQcc/bucFrpwVdc2w4ETX69p4/oFs6d
V+iS27HpMy9+h/DgdXVfodmDIDUbW4AhjGizM+onhePHiowOfMNcCCitAV2DzAZrxoK5TLGDAvuI
ZK1k+3iZXRu7+7J5uQ2jv5Qh2grA+NMBLnsEbWEf9IyA2T1Fze763d2qD76RIsQ+dauMLXrsCH09
baf5SUCVA7jJ9qrf3qRnLII4/iRrhG58KTw1WJ6C18QeiAhyk2bJ3DQsVcNWo/eZBVoBOuxMUMe4
+WQ+Xldw6xSBiAq0HvCAoH8m6FfZtgLkRi05R+BJVKebLv16XQDKie8f6zUwRUKG2iDyFcH/dTRh
qEDpyVmxhtdYV6I9zUBHnOsTkJV7szyiH7wvlqZymVW0xybNaryoeuk2s4JrwmKU+XTnISfIBqiF
zZQq+lxH9qED+Zlb56Pp64CldDGMc5dQEAMx7dEslQLIkAZbt2CBG5WCbS0yzqMDkWmnZa5u1j1i
cuWBgNXc7eME+EvJ2rEHFTsImZf9UqSg2JoWP0u6cpfaigXQQOclNctHopoDaOcVr8x6EDtgp2KZ
ksbXwJxVOeXneQE9tc2wCBWXyeSDuVE7Uye6YVmJlLfiBXOdzlBuJk7zT9SOzX2/gP076vvsZKbm
C6jk7pTJSdyeGbtUiV6ouTxEVZL4RqyfdDZTv9eMl5k0i7uYXPGmxQKZew9lp157zuIau2q0O2CW
9GtcgzuuBcd40xo7XenBp9YQAKwbmPSaifGBtpgVyKtsRzqt9gaG82YcJKpzW4DLqqtib+T4EABJ
HQ6VNTVuwZqPnIzHuI2LR8CZvOhD+W2pY7bTq/6bUykPVm5UwXUT2rDRNwYkPG9JlbRZU2YwoET1
iB0HUSybm964csD/AlmtCcA5B7QlbwNKPZmKeqRqei4W4o9Z2BDianPhJv2fj3kagL3RsHKjqQBJ
FTzj0k0ZjSegp+ukDqoRQ+Al6085wKz964e2NYkCpG0LJQLUQQAkJKg06rXiZKYOnPamv7VRoPAH
8FL6ZVsixYA522PzWMfK4Da9OexqJJKyX7C+bMLL9+YXiN9tAcTVorP0PHqAgfU7jwXU73bqrtol
O9kq18aT80aYeLBVFUXDPKdnOi9ADVb9Ggzr2PuXPAhbYvCIrsUQIKWip/HWUOrJUqzZMtJzpc6v
UdJ7Tf046tkiEbMejXh0l2KEo6P5AGhC8EmeVVPhvtb2r5aav1QjBfJ+3Z2tPI9R6yG2ROzWNXAA
IwhqCxv7u+I1AM6nw3Uro6FRON6Y3k3aV85mv0h2141z40YbYJ7QoSLaRnjm3p5izpSJoe+MVwfr
dYuZfZ4VGUzXVlsRYGA6+Gk0YLW8g3wwe9I7Ra/YiLu0XREkQf2N0SA6GC514wMYEXfzIQoAIcBl
p7gpGvwIgLhRTXTpRThdvSz6qkpiGgJFf4cXLXPpx/yh/1SeCr4HbXkLuDUaWLZHH2XXYKvQ4FzK
Xj/xRWrcAkRYT1orOWOjcb9urtpBdat54J70mbSYvFq7YKaOA34LJKgI23HMb4VNCsYDSu4kZ1SU
H2N7wBPkzNPBasEsRakJnCYlkiSUGxfQcVbgZwNOdA0p3oqc26U3SsIoZlG7J0NZMGqhumpRSPz0
+wuIgjVwyIHvtqKvvANoSFiy8LlNzp2xU2MsZ2p3+fwYocLWVLYfy5L9X9747UmijgsEzxVVjgCc
SfAro2YtNksbwHmZ9XTgRvQNoCjAYRqnJNA6EE9OSP+xmQfQAD6AzClZEH8YXPFrZn0w4uSB9vPP
lCqqrylk2pmNMvqtyetbZ9GjoznEttfExrGfTNBCIkd0Qc2FMnzNXwe1v+niCMGlSj19io8EDJ9l
yh9GnX/WW4KV8YJkCJayJ6rE9KZV4snDEJni93nT7BdwDhNm3mGaw9MUQFgoWX9nU4RmOsvZB21W
k2OUac4+Lody5aCsdlgvO4BzwvZmao67xkkLf8yZ6iJ4rIPcLGXb6RspmKmuVeV18w9dfrHUS7oG
TEd0Sc5QDti/PZghhgf9lD9FRydA3NmabuMvHj8aJ6f0SO+WezOsJc/he9/69kcIF9PqLcfMo8IJ
K0xsGcVrUT7XylORy2ab318QyAH8JvjcAcP7HtR2NOfCVrkTgh+Ud88NKEWLP4fTAfjVCmeMSU1M
n4hZQ5t1jUOVOjmn3NlhnGE/jM7RqXtJa3nDmcF/WtibRH1+3YoXLnteDp1OOHy4crD25q7ZU3/F
JtR/oa3L6vUbvTjg9GswEI0YoCl5tyDK6iUda5yc6S7I9XJfS3YIWPwpSA8VgOB86Xu7EaRBmrmC
G1MAEb+bs8LgSQwKdIS2AJ0Hn3KEymK0y9PSU9mJpx8o9elsH0ZQqV5/gDeeKIDPmZqzhjBozIrD
Q8tstDPhCVLYc3k7+ObTBDLgoEPPsz1Ms6d8TT92R0yS/5DBHGxcgzeChchGn82sGZw4OYOQxo9p
i8uXoE1WHvNUUnnZuAhvJAkRIe2zHEh3fXLmqn6P1PcRoz6HfBlkgHObctBnBOmMgYsnjkiBKmiM
oxzfsExAY8uwrhPVKnNb9hceBKNmuAYImNb2pqBQNPaR1auVFc664ask31W9c9epy7HNrY8S+1gj
MOE9upQl7uD2NBnQcNfs0LSWPcLqWzvqqoDk6c1gRR6ILe9VGrdurDWplzq8WIGtiFcW5nFIUtl0
wcY8Nrw22MosoPKaJnhl3z76w1SCDwdt0HDo9diNlfqjBvTLJC5dY7irRz/XvPJroZCA6/2pbdnJ
KoaHciD3PQNFlORo3gev+DHrwB2xMK7+jmHIKkdrog6gYdaKdj+4RjD/SH1UKVBRC5LvZuPOB/vP
V+og1ELeAW4j/CN++3Eoi0zXDaAatq0X07uG/oyw7XZdtQ3NCLwRGqIEA6bvs2Dw2rUpBh3Bz1R8
b+fmw+IYMkLCjftP4O5Q1sIKOZq8ghFXxKqwnNCR0Cqe5kZ7dIZnvemCjhT768psXEuwaBk20EMA
xPoOTkUdQCSz5KOF/u4PgwLVkvxc/uZKEhB/gGrK1kB9IiIdGfDdJR/ACZIsXxU1enDaHWPTHaey
gdyNPopJEPWCgBRnhoFMIWWy4lZPQFkTn/OcVYeMWPe8Zrqr2wVIxnNugKQ7Bgt3gvilZcRrqP6S
j5GsFLN5qBe/YrWgi+yizgmPbQMuqMyeo7FyF+ukowh6/cttmcilquuPuBDC0PildqTboa42HurI
QdSNrsJKry1lefaWZyGoUgPxBunL++HTwQIPMqJTPMCgi+ya+WObcndeuXvb29iovDmvPLtVg4Ia
+P+zwavmZhcXLMiSNADipCTt2HqXyYpNYQEUBhGP2PWrmKawJgFkm24rmEfN9NFnFIMkVqffODF/
LM30tunJD2tMT05bn+u4CqHWA4/bfcX6o5PyO53MX00AYF7/KlufHsO5SC7BMQAQecEHd3oZa8rc
wDmAlq4GsWY8PWSzrOC+9e0vpZC3377LyoRpNqSMRY/aKf1pTtZdMUdnI86P1xXa8nYAVVqvk0Ex
pSSkXFXWV11ZwROBT21yLav9yorR/xsZ+OsY2ofrFj/nZM86qO4hw9Fz6vF+8TXMMUruy6YiyIZh
v7YK8Crhy9BOwW5DjnHSnpfnfLAe83SRfPwNESjBOggJAFwMAxVEZADU7dc1wJCQz2r62spo7Tb/
PoqiOCm40XcDW9VS2jqgK2Bcee6rfW+6Y57LRt+2AnzgAqsrqQguvSqWRK0udZhlQovWb2+LRyyL
B8sp8wy82913cpBt5m6lL/qKf2dj+26NGYRTG8qqsdFfhjEjUlA/ZqfKi/zBQwGoc/u9tP29cUPf
iBPuzlorGJKekzCddy1oDs/xzsB6K0btvmfP7DgFzKNNoCCl+HMrfyNYeJuKgWMXmvck5AawPwY4
6uXD9Xu0AcyGD3ZxlKsBXbwJemFZHI1UEs43YIE2d6VfYBlhcnm1w2C7O/qVn5Su+sm2PLarAhm5
2ZZ9IqWmQGPGKMb7mK/IlbaZMOTcJ7lfVYOHlst1Dbc+3goDBpQ+A0nvr+XICwVTe6y1DEA3YaHl
vm3coXoWqBYLrkt5X7ADzhgCCfQ5NGw8iIF0TgqGcKkgIXQB24iBZmZNNfTi6Blw2k9AgJNtkm0E
Lkhv8Vys7UxEzL9evAvFVJakNSVQLF7qwLQ+deUr1wEsZzz3GLNe7MRP7E+jYXhdbP6xXaIBjAY0
Cgf4Ae8GUMtC1UpsBwFRr71zlMqtEZtfP8/3X+2NhF/5/YVyTqtH7ZTA8ms0LUFp4CF82KWVjHr3
vfm9FSM4ktjqdaUdZgA8NfWuMZeV9i7+fl2V9y8vZFjA/sO6lIbR4FXVC1Va/NfatrC5XMy1P9sa
sCg/GyiPZ9Hn64I2Yq63ktZfciFptvKuiDosK8+Euq1uFS4ob+8RtSa+0lOCImR2XlIFz2X1kjDr
RsuyJpiX8mTQBoPfU7EgQpskY2sbqPz4VXDUiG5VB3tjwhkzu8yNacAKeo81pPx7Hbkg3fWru3n0
OtCmYCa7dccH4wD/GQyWB2/z59Qz2JDB+aMEDIDYd7GfTjBUA4IybFLk9AN40DC4b99OSiLD4d/6
0ti0tii4wtavLaRgSF/HhFNo2pgV4mrsMmdPS/OTZ7J8cv1Db4sIUIii+YgNPzibd9HPotWAL281
AGSwg37qD/PO2JGT7J3d1McBnAPanaiP2MKXA71924KOAmNf03PDqVss1CXzOsuT/XFJCQpdSBJe
2CFhJqkzuE+q95aLDkHhOhnfJUN0uH5HZCoJL6oxWuipOxAU1fRmMF6W/Hke+aHOw+tyNu/ipUar
57m4i9FcYk8ArwVqnoPffkCiAZQujOg76Fm54Ip6bT0n3cue003DuDhHwdcAoMWoosLGusieHfi+
B+eFc9NKI6It73ypnOBoBn1a7MpWYBhVvdMBIR7FL208HyVnuOWdL8UIicSgqUpTV1gBnW/ojRa7
YARwtCDxMCWEVvfYBOUYyHtvMqlCITXjpNcAJq2FUfa9Vu/gOSRvm0yA4CbQ7JmAl4hrVfEyc+OK
Ihsmqaw5I7F0KgywT06KrB6vN4bLy8iz4nLBImv7MlbOh5irP69/ql+12Hce6bfhifHPuMyN1WTY
nh895UE5WXs1KLmrn9jZZG7x0vnqLnshn4Cc5/1EoRFtYrQA/jjSe+NEqOBE8PTmaoUuRBiVoW7e
mijgpJiHuq7p5sXGSgrmWdZWEKib317s0mjzCO+sBmiY7t48NfvpxO6wCE1vLdxsPaj3+LAyVjNt
Y14OXW/Q1VLMgSHwEudb9CTVoriBVZaxjfXJvvaw/gIu4pI9QMl7YGdh1hJb1N6kobqS6sVhLvsf
HXf2hZEqLhnpzimsD106PegWJrptTFqjz+iz2XkEb7QXaxN3p0hpXfRNVBR+5+cuUcPFNF9YFLc7
cD3mXp+pmedUTVC1g+ZHy/KsNNT2WNbu47rHOCJNARKRvIxL/sgN7ITbsfO5VpSwSxZMYaZmtmtn
TUUwx2JPNaenvoifsUr3lccMqKVxflC1VHU5S+qjnZR3NI3QJdWyT/OsD2Hyf6R9WZOkONDkL8JM
gLheOfKqrC7q7K5+war64BCHuATi168zu/t1Jo0lO7PzNDZlNpESoVAowsPd7ILIqSFON8YPsoyO
YMf/OmRm6zlNarhlC/WEru5PtbTl82SZU8Ay56gr8S+uga5CDO1RVwcUvvjJbvJvsRrvJsl7t1Cs
vapFr0mfJV7aMyg7VvouLpsPRrP7knLHNczoaZryB6PTd7Ivv8si8qjaZh5rxufeiTPX7iLmcTN/
abKSBY1QHs1SGwNZQdkXzy/upqZsvCkh/b4pyLhDomAjBUxLiPNGid+n9b0u9WmnW+hJNzkju7wT
HtP4GwbO7i1qjf6/d2S8iZCZ/cOJDTzptSM7ikJYZlagBgpM8JVINxegFq73AKjs0HvOnvgXNK+1
w7/nLMNbDDAtqOsgH/urJBFPLXFkXOLFmaf+ABI7Kzdd07mbiPjXler5yQeNNyRlaCwsg5Iy1BkA
hjmeftZz1RUe6x6Tfmsab+UuvDKyiDq5ZnStEWEAxaq0IG/aHRgkXEf2we3PtRLOr8wswg76nECT
SgcT2srXiGUuldYOsIRg9r3bllaesrBEwVAxSxP/PSxm9+VIEqRIk/nb0sSRsnMqf1Acfyvaiqbr
m/fH1mLzygKAkw6CRqE0qs+2Sc8d6/aMlxvV360lLTaPNkkWN7PLmUPh1vRrH706rbITGaSy5NbF
u3K941pFaofUHCCe5XsPY0YOwyQv3nudcVcV+nPG82+3P9HKQMZ8GxjQIiYACwCuc312jdIBErcZ
VQChhN+bLvUcxRtGL9uZ/oD6g9cXu8bLRhewi61q38o309HNd2YED5Qo6GIzIZCMuTx0YkNd0LMz
/Ijrg+TFRv684u5XRuZNvkifuVmloqgHzHY0u4JV9xWFJgUNEjv/16M6iBEXX2v+IReGSpT1MjKq
WqikhscbiHdE2Uak3XKIRRrbksRqUi3WQtLwY9ETkJbVOt04tXNWukjAsI4ZYgvAGCaQF18Ft3cm
OP4zmAIQf6LpOy/2TmF9KbQvad36Fd/Yt5UPdGVv8YFyAI7KZvZyJ3mdhA4hxvmC733o/m482VYP
78XKFr7uqExzSgXjnh3+1Z0UQVweRapnKfHbNNW4unT99fb5WnFxgA5AcDPTwAA/srgaE0MxiZDz
+8ZRT6YQhzSNvvMp3Qq1a54BUg9ECbC0OCipXTufXrLIYBGeawmvY7fXwDDeRBsnaW0tSBoBi8ao
m4WJ3GsbtcrtWpnvpzR+iRMWZFXmttqw4Q6rK7mwsnAHVWOawmblthEIF1JhdtDwbn+TtZiHK/zP
QpZ+oNMuyxMsJD//n9lz6Jkd+13+Nvhg3z5knnn//6BksXawEGdBzg4kBBpNi9NLmV1qFOjPUOz0
nenlD8lzXgcgJGWPypMVjJ62yw/jr5IDFOb9e0VXSMtfGJ9/3EV0os00oHqFbRVUP2WpHALZJH7J
gfgrTbKFCpvdehlDLq0t3N4qi1StgIbAUqN9/lOnHiqC00v1vdhTPz3qJ93LpM84ynXiV+xv4X3W
Djr4EwzIWOJWwYTO9WKzTIx8Ih0Yn/InCGl+wTDGYP2aOHUhcbARVNZOBW4wYE3QP8QVuviqvBhk
TJpIDclAfa4+NX0VqOAgv+2za6fCAdEv5OMxBfEXnQBPeVJWJFPRe6B3VpTf9fW/JzzBELyB3gYo
WtDbX7beJh1z8kXXoxQ4Db07pV0IIh9j43JZ3a25hWii6E+hX3n9ZVR16jvI02thHLfohI+ZS3RM
1CnRVgV1dcMuDC3CCBhKS56plR6qnfFCG6f2UmIUG19lazWLQIKUjOj6zLiZ14bp6lx8WqNSeETW
v25//rU7EmHdAByfzmqTC0Ng0S41OelohOvKHXRiHkjk6DtOxtLjkYj+y0dyDHS6oMUBpPriI1l5
OyVpYeM9lyMdlG9JlWOEaeu5s/qFLqwsvpCVoJuUYjQmjHPhT23j1dZGLXjdAqYlgLaFstaSY2TM
BzQhFPD1gxH8MNjlq2E4G1O3K2gQnBq48v+1scj6KJ8mWuroCNTBuCMBxBx+Dfvct48VIh0ev/Pc
aLpLel/ZsLzWDTHmhxUGpIGFBezj+iihfNEmMajiEWPH3fAW/e7C4YMFEMKCTrH20LxF34bWz9BN
ds793dbbeyXEXlpfFgU5LpOi7+GReu+4dpKmpzi3DoUNnk2pYJxbdPm0EWlXDsGVyUUTIVXYHBhT
LK6Csjv4n/BgFcDagRzu/9PS4jEZjY5ZDwArhqo5uiorvEEc46baOcnGuV5LRa7WtDhqTpbRjMb4
iMZz1+9VeBAL4tMw7mNckmMwfai/UBH7vtWPWTkZV2YXZw8pZJ9i2AGvZRr7hhN7VbR1Y61AK0Dc
8sc/ly9LwQoMko5Ymmbz2qV2/FgIB7NsMmr8ukM5TG/f6WTti8RO3EqNPkSWMtcC6/NWlJ4L1Its
5OqXLM8oGmlGC5h6iMc6f4+Gd/RYmW+pfJ+00fd21HxCmS+J/NmM7LudOJ9OXpn7yNI9UFZ4beta
X+VkxxgXFcHUdEdNlO9ZzCK4n1Q9EUV4N0uMdJQRd8d4+A7yQOG1IDTojCzx07pv/VKMZ9Pp7pRo
uC+i4TjJgng57yEgPoxPbBxfgI98izGvCsBE+dvuuo/B7O5B3Nbfp7T5lpEhC3I7MjydD5WHGulW
bxPFrI19WqQyII+sI2glzDxxeeT1Sv6bMS1gqAy7di6Pdo9qIyZWTn1vfhEjdPc6IyhQLL2vODRS
wWaG6dopZE13zkjxO2EYwnVQ/nUJHqrgTvku0in10eFFc9hOfqoNPaAr+Iq/vjedbQKxNuH7a61f
xIWftuS+Sdg+b9u7SEaaW2ja3mmn2O045n6pVZdf61a7Y5Xh2Xn2Q81yL+HWrsCfXYvpTwWBhkGR
+GAKPJU2h1KR8gzak89kiDAuK+bh5bo9oYT7XemTB8dKipOZsDCLU0CArGQ/1t3J6rs7JjDQzDMJ
2SYynJnU+YFP1Q+lTk66HB6tVlEwkds9Drn6SaT2kDnTjhaxwErUX4oa2X5m6XtHB/SZ8iLQCeqv
RtOctAqTgnxI9umQxfssyzzB6xOpNYwN0lxxM1sFfLEsRz8u6Qlk+Mw1+uiY8uqBADe/Y44CmdBG
HAkZnvGGfkxJjDqefuoGIdw4mg6KqA6lLU5SGPRQ6YbqGrly0Af2A8Q1x0r2QEP36lfHRu/Iqlgw
ZOjdQwdC9UnE7qVqxntQ5BOv6JPuCJd+yQW60U6O/70sM8eNK/EdO/VFqtFDmaovgxVZ+I3tm6Ds
wxpo5HZW8+5UE/4XWvWROfpjZWoctCy66uVT86Q08nelK8mvdCjlSVfJCx+UGFIQRebWSSG8WtCf
eQmWeV51R2D44Rrl9DYWVelBf/1VqL3qNkn8Q7Oy0BETZsJBF+QyYtiu2ZWDW1G4bloPJ7PBxPmg
BRC7KbypMe+cxLpjnfVegoUMLAv5eeJ8ryTJwdbqj8pxXogQn6CxPIy1aNwozqB5GBU/x0rXPKWr
1L0U+WcBngpfNbMHQ7GONp5S4EYmCiChwrOM6V4qrVsM9F2rWOPfzgfXLn/MhgBQD5gxwazd4vLP
sraMVMCeweZXTS6T8Qinj79Ek8W9tImpH9XWq+Q52ETNRO4UK4e0LH9KGP1BNfFjVJV3wvhRrWyc
URJPwaQ7mDFpMexl1M232792/jGL+AsiZLwrHCCwZ+jodaaCHm+KflJuhpOT7yDNQ8wdGkPUzoIJ
+pVUZ263qaq4ef3Y10YVpbKgPjPMYBGMpHutlwaVhzm6cxlsv+3n/HuxwqsbZrHCCWiNwUlxn4r0
FeDyyvqMlI2pyo2Ea6m/oKWloisCl5gKxA8eTPu2Aw/C+Gh21JsALr/9yTYWtBRiMFuwKxiFhbSW
g+AQzesa1/KgbaGmtswsEi2uq4ma1Q7SH2F9WrXzrrNyR1m7Rau1kTou+TpGCelUaUi8Nch90que
Y3wb6Kdsnm/v2tY3WqRVMc8FEbMbWMJ5xcTc4CIuDvt2KOMgEYYSGIk5bWQ3q0sD466l41ENNedF
BhlTR6gZB6S06KOzRmrQXFTNTstmTAPbUjNZzRAujC0WOHZGTYSCQ5WB9MNtu8Z0yQRh1P+wjRdW
Zq+5qFVNiE6ZHFFS0eowGYBVldDZROt57pXy7PO2sRXcKvJUAJMAKUMXEYQP19YwsIEZ6Rbdy4Y3
P2rag++NVv4k29xTajSbTa3rT8wo8xNXyl+GKCy3UAvVBW6KezqLn5is8QzvdC+O1cyr0sHwlII9
bfzM+TsuQgw+LqDjQEWbIDBZ/EzFyHUtm2wZGg/tGzvgeveiQ3HG8IHH/PRhMxtc8WUTGDc0WIG2
I6g5XW9LOaq9FVNdhlXA3vhZ3aWH7nmmRmoOceqaD3GonbXDcKe+317oP2XQvxZ6YXgREyyi49me
xlMIYHbva2ABYw0Ilwroy7sYGNvn0/gxWtovtW26L7SWhT9ReycrdUc5gHj5QM+VaJ/MEoIWkBDi
rhkZeIlXpwo1aztz9kOLDMYi1WvT6bVXiOFuShxwZc4jJTJ5yMbx19RBZKsfMMmqg2KEpnJXK/Vj
o/fflNT8Ympy2N1e9WogdID1UzGuhiLiIvVGJk2zqLQAUKLpj9phSDsrz6zLj9tmVoPFhZnFpTiV
Rq8lhULA+pQeQYmKdO+txb9OzX+JFCo4ktBVxBgkMJvX7mNHPR62Nnq/JkS+hgKU8VG8EW3Xai8Y
Fgf5Hubx52xosWkQv54qPFcI6vj5y/Cle6ipa75H5+hAdt2Xca8dtM/4ufq6BVpe+VhXdhe7mFIJ
uXYtV0NFfxLm5LZIVY1hawB4y8piBytudboqYGWYJtduuVdlH5ha3bg+ViL65VqWaQXOWpkrNqw0
jAQWJqxGtr/tc6vrwLAUxAnQAUNv6toTDMlisNOidN31ma+Xxwkpp6lsTd+truPCyuJmqkCH0MTo
MyM9KoPGzJ7BdrTR1dhayPz3i2vJKjlNQCSjhpPmuC2eU9RgvtpsoJy3rMxH+MKKXfaqKACVD6eG
QKpOd4fECWRk+re/yhroH8xDfz7L4vCMrHaMymAkBG37dyqa1s8B6IPiy12qQZh46KyvSpNbbsJ5
4QrI+taJsnH1rn8zgNDmqIca7cIzOjrFeZXj/GrWV8sJyCbRwj8jGcu7BPQu/2Nh6RXTZDZxNZ8h
8Bth+NmPA6NwVeLW3/XO1Q/6GZ023/HktwGIrw/1o36WB/pUVmfjuMX7svph0QaGXMvcVV+uVp80
XZaMkLCWfe3lhQI+2VJ4sYZuy+1vu7qvF5YWqzaI0veklnAh4mRe4ai7KQei7baRlasEC/mznMVp
6GRjFF1X4ipJX0fnR5+GkQoBNePfN53nNyNkVAjaX3810A2utIIKMO2lTrFTOKD+WRv5Y5SXG4Fw
dT1/DC3H6YeCKLizbBKaEolGSiE5WOYasHr6S+4YW/36VWe4sLbIrkYADhHdI9z3fQEVrORgpsNT
k24WYVdKn9g+jKVT0PuBkGdxiQz6lDVTjGiSNyX3lTHbVQ29w6UN8WLaHAvgvko7e7N4cj9GQ/Lv
e/kX1vFCvo5lrVJUFTBtJByj6Cim+mtWyt1tN1yDs5ozhAhrQ4fbXhKQQDdUMXlbI46heQ8WKcZc
iFpXu9rP8DjxG0/xI7r/9xpj0H5D2mHMyi2YCVt8P67EJFUa0J6MyuQrZnSvACIlzfjt9urWTjJS
KBBMYm5UA1PW9QayErSHdd4AIQWmoTEDJPT3bQMr9CZYCETU56F1a0YiX1tISQXiXU0gBmPW2W/K
BtXMgpmuoQ/v4B48oUX4OUz2faqKn3oyOhunbu0cXJpfhKppHCPaMny9Sn+RVX8EbQXgsFvgh5Wx
UqwSgzsYP8FUDWZqrlcJ8UpDJnU0hTkTu6GySojWZ3cmxkP8hpeGW0TirZ6aDCg35y4pKQqflvCH
MceLwNqaOF4t3gHVR0EWASVBZMnXv8ZkFIEsoxPwsvxYam75okIDvriHgOGOB81b8kB9EdBdclc+
ppjxCG5/87VId2l+secjK8y+T/HJq6HbUw4opirQeVEj9TsIJT/+gzELZUrgg0GKsoRigD0nZ6o+
TKHKxKMcoGgRGar07G44OkW1kWquf+c/1pZBvOo6Y2QRrGVHTIdRMFkzz3Sdx/qIXT6luy0E4+oT
BCPXMyOlhrnuZfQZRNKMUaHOBsuQGZhTyPz0tTvRB2efBxkGYHfjPjspx60AtMKYBZcGM9/MMkOh
grS4f0UUF4qZDCREeRzTjNkLBtfhRXEwPSkBXrGl6wTz1G0dTjnEUZq9E1rhfztYM9Rmru/+rSrD
TD6YKQcRxMgzBfjKgriRrCr0zRoJSHbi+MwEB0Zepl+MJP6u69UeSshvKDJjCEcqzoZr/3OQlwkf
sgQUc4AohazIIqudsmyKQQc/hU3lRnvTK5/pL+WpuaM+O6beDLIaA8hnP6fP5WPsM/DWbgS02cCt
H7B4G7a0byZpjVYILda7cch3RIP4eGJagd41d0labWAc1g6zBk464NlAsPMXMr0kJUXxfy4Lsafc
6gIlf4yICWZIfWNhq4bgapisRrH+bzAy76vUsnG05KB56QTewuSbQs6NtTWwu2oI/QIbXo1S1xLK
qMB2pejdFKbau8MLT8nvk1zdmSCpvh2a1i5XzYLmGcHdMOdH12E4NQfAxBxFYux5J5jjcm3rcY0p
yjV3QBnNAEXaTI+0OKWqgSaZOcAfaQJlXOl8A9w5ccH995NGtleX+UvBVGNXTKx0rVL9lLVzbinU
KXXttdCNk23G52LAsJNWDWhc0V006m9QrgwgBnSaZP+7TEB6ptohHvkD2nn6XW2pMuhkG8Q1Otai
nx7pWPopZV49mke9HdCWi/kbTdD1KxTMyMzw82BSiOVyvb3LTcHdODNDU9V9xtQn0fIeUkvFYbRN
fzTzkFO8J4r+ocsKw22j6A08x8c2o5Y/qtWeZYp0uRgeMqXE6EdL1DvDKr5oNYqWtM0x4D3d5ba5
a0oaaEV9EHWNYSCMEdWp/VaP8TFT6G40RSC14mhEOfhzZBfoVnnoS/UEzs4HJLT36aiClsxW9o5E
k1ktTyxLTLeloF0cu8wDzOwDjFv7KWWvg9lCD7imL7nJP6226I8dAZ9o2TS+w+wOD3nnnfZgOcuB
X7H07kNrSekONcZVOvtpnl/wFcVKXVvEFC1P8wXs1bVnZuy+mcgv2nB+NuWv1nrCfXOYvo+6sQNM
8Be+6MOEJrZv0KQOWMMVV9G0oCMTQ2G+BEII3Jlu09bPk9J9RIPzpU4RqGnTnyfA4jxnRBe927o1
/nZH8K1iSmeetqfkLzK7RkIDSVhOD1na7BTr7Vejtn/cPlVrY22mduHy8/m+KGCYlqqkQ4djVQdd
5dr35qncFfdKYL+0O+d7e6wf5FfjeNvo3+uCis+FzUXYx6weQEdIZUO7H85o2b6k0ZZa41pD0UQa
DgUY3HV4ui2Osl2Lsq0ifQrHuv06tkMejJP6M4v0Vz1zXp0CI/+skT0G8yew8+W8803LDnJT+fea
IBboXRAe8d7Bw2DJQ2FL8LqNIKoJswxMFyTxbNwwt/dTW9tQ1PxnHql50H5ZrMgyEMqWBYrwAF11
GNVmuQtueCidlCY/Rm1znqqsdhtHnA1wDXUZJrpRogfRupGNnigqnzSmj6AmAiWS6am2AZEpVfRW
bE3ou3SMw4yDM6lVox+8o91WGjBn0Mtb+PLnz8u78EHIyU5UqBzfClBr8sFOzZ18n8VK232KGrHf
BcS3D9qd5Q+PdM/8/BX0Ez9v7+H6FmK23gA4EJfm4umdt2NKdAW/IYe4mk2hYPV628DscH8tch5+
QxJIwTe3cPrOxrwjSQw4vZ0+DyTvXbNUwEXVbqQYq0kuLpz/MbTIaVitjsJmWAnE0wq3NADC6a06
AzYiwQPCaT5j5mQu2mfgxkx7V1Hs3hMtAYWPI540jZ0MB42Zukfy39aoLRZlvru9FWs4OtAOahT9
O7QD1CXEAIU0o3d6pEH9yXgoj4rLd/19fGLokY0I7V/qHblrD1vatGupCjCj4E4AGQTQDbMbXrhZ
K0F1UGKuHENnxWkypneNyX1MxHuqalssLWuJ5aWthUu3fQJ1hdKRIceUZQKFvFyHevHZqZ7tSd3a
zjXfnYnEZk5XFDeW7+UEzLKKolAZxm/KA9D7/T7ZkSPmcsHh+FJiMjn5tUU4sFqQvrSpXW8myYbC
apGjhEmR3OlG9tDJ0jMwK+Oamr7Tmu65ao1jqpUPsdCPuOE2mea2Vr34nFkVWQARdWYo2NgBMBb9
UOUQB0VuFw+ZRYDpEtxMAOySzxVN+b7SJiVQCyIC3rfpkzOotTtkSAVuO/faOb/cmMWXL7o6twq1
BdaHAlmGp17z1rPH2zZWvQvjTaDd0qGUvcR7JIquxoWFD15I7Y1FxYk5yUOt1r6upJ/Abv6+bW51
SWjbmfMTVtO0RegCZtAsVY6dRmK0o6pwe0JOur4BmVlNRYwLM4vAVdUmUEfcMEIjLt2ixXR7OTqs
BuQyVg45BY4QHIZ4Pkdl91yq1M8QSQ+cAzth9PVBSas3exgGKGqP48YFu7YBoM9HTRYaBeDzXLw9
tDJ2zC6djBDRkUoJIJ8eRM0WYnq1HnJpZnGmTLtLJhFPJsoT9DRji3EDp78s8JsRfwBc7XOLO3je
0eWdhH4LSKRQ7f1bGCdN9SiZatUMdWf4Wov4uWn7vSCAuQodikmV8Q3apm//3pkwCA62eoIxHBRk
rwNH5gxplxE4U6I1r5jDP0eZdrZEvgG4X4sOF2aWnVKSa1M6ZpoMdfIl7d4xSrjhE6v37KWFhVOA
ShLn08EhpHv9hwKAZeuWYfdThDMF3ujZ43NyqHc6ygmn+nB7D1ez20vbC09pa2ixijI1gaN0fksm
H8yqkoCtTgkGgsUhJgoGWksDj0hnT8gIAQ/dVtwcNZ2NH7IWiS5/yCIIKxHkguyogcueq7f2I3vn
u0Tzxq/xvTi1QGic2rA5daMLytiN2e61MwklCLSo/5m0WfoRBqQJyNKlGRrguwYWN2s68CpsfeVV
N/pjZelGfIxG9I11IzRpDAG8s9abG360ug5AhEwQO6HbuEw8MfDcRJkVGeHQRuep+91CwMk2N1o7
6876x8qy1DoKo+Bph1tJe+zO4mgc9IN6SBJXLdzxZO2dUxl0982rc/wPRMsWSKbx9DFtDfDXZc21
tXSaxnZhhhaIE5nMvCZ6Fvp27WYllIHGGa89lHdR31yEFTuKK8JnwJV5z4/Dvt4n/nwKUSBwpZv6
W/TRa36BArKlY8oLZbZ/0qOLXDICsJxNE/azYsPe0CBZ1rfVVtN2zTVQKQSjKggMZ5bq61BJZNZU
VY1rBzDFQ6zErtlqgTrY/8EDbdTVAPdFtY4uJ4XtLK2L2umxlpyHqkH3Tp18E4Ru3O9roQLxHoLm
mFQ3QM14vZraotmomR0KeJp5qkzV1TiInVH5ZoCXGLbu/4fQNFfxoP5hWDpIQ6/tKVKzwU86GqFy
133TpDv69RN5nT7TV+cDcbJ4qcP6AdREr1ujmav3OO63ebZ71uNZlhFT3mYoRPUSOIZEOcWH+pRD
98BEhQ6jA5gZjn11qx++dpOj1gueQZTSCQbMrhdLoFMdiViVYUqcA5vGR53Gv2VNPAADPwiEk4Ez
bzZuodUzgOQBhRHo0P1FCN5UDk/MTBpodyKQ1Du137hd/kHDLvMTdGz/x8K86otTFqtNkmicW2GR
6u+YNYp2HYKl2wGP6BY2pMDBJ7MDWKUGt2L+c0R9FBx1XeWRqpZ+PRiaF5cSSnbGXp88tfkk4oVb
zH4TKrNRrpymIM9Mec9y5W6qbHnPjY66XS5ydwLGzjVR4XT7pmCnoWgxpaEPIJolv3NrSvAbqpek
7NuHzoK0HC9tyy+4emcJ+YIudEC1/KyChAliMffInoOoyO4V0e4rpbjXQSfrDNmej+UZ3C4DCrhW
FTgjZhBGsavrnh8dexz2rO1Mr9LtoJXZC9AO0k+oeawtsH62zjnvoVPQdRqKkJwfHJ77TTaCT6h5
qJIiPYxmdCeH4nelkI/bB+vvZzSqklAPwAdH4AMf1vVHgTSQTPrCISEpkFzk7yZLQYMbe1lRbjjY
SrsbprT/TWCAqLFES2e40yfeRX3IohwHqGGZr03s0JQgsBrj9DltHShv2uDtt5rkperNDQzZlocv
lkqlYnV1F5uhmr/a4s7eYu5cC/AOAaAKvS8b+mCLFDLi1dhraKGEpHtiwz1nX6t+I01abV9f2lik
il1uNAknmoECbx/Yp/GlVF0Vwo9+Jz1I9UQPyaEMCK5IUGRNYRKUXvx522HmXVqe4pk1BuIokOTB
P9cOwxIiOEuxSi4T4sHH87Nh8vgYxYN4SOLoDkQ5I04iyiS6voXLXClUwId0hEbdBLMMVAWurasY
xR6nSgg8qiCZ55bPhde5xbHesYctldbVk4EnOdjmMeoDfs5rU5PR8XTQSxHmg36SHVTJgMhzRPTN
qDZeN6uOc7Gli0WhWdSmfYu0G9NcZ63Tfb1L9gBBebe/3LoZaB4ZaFmDp3zhn0BQa0pTWUZYZufM
vkc3ZtyK8WtHDCjT/zGxcE9WgJ++UPDoV5PoHUD9veCSbSQ4q88lB05gQgkLCPllAaPVpGEXdWGE
UnZvhHXmi9Wbmd/ROj0JDbdKzscj6mvzMF/lfBnV7ChVZWfH6kbsXF3txQ9ZXGg9GnxNWw5GmIHM
rwdZHtj7/sMnu7CwCFk5F5qAhJwRtpIeeB+mY7lHayy4bWVtR0F0i38oSndoZC9cHeh7K1VLQw8J
ZsKm5qG074lleLgQ3d541O0vBpkgYfPexr1fsXLD/Mo2AnYPLWSQ22sGGh7XBw1KhI2cMKgZGvZn
HP2mkFO7vb6/TzKwkvPtpkGYAYIni9yxbhORMNmMIWjmvCr51uVs31nCbdut5seWpYVHSAhUOFrc
0ZAa6R0SIb/voGkdPfTD79tLWtuzuYKlUYBZNTA0Xe9ZP4361Nf1GOpNdcqoc8y35vC3LMx/v8jW
SKHRzEGjKEyQ3trDvoy3Gl0r8Qjvkz9rmP9+YWHiWoQXBAE7eN/B19408pOirnF7o9YwildWFsEV
DDHaRHJHxyyi8QPJXQt9YQ+FxR9dUIQQek13JjSaNs7tyuvoyujC44Rl921kwOOiNMdsNVSE+7eq
CFstD5pR/ofzc7mPC6fjcRpVo1mM4ZR+RMpPObUbe7jlCosDmkJ0K206TJ51RezFvfOhEfm48Znm
H7lIK7BjFAqEYKkGBnZxOWEu2FJKDEGja5iWga57QAXYvzE1vEtPSmB5oPv/VrfH9KdqusXOOm6Y
n8/LLfPatS9qMobCcYwP1gbWt1mXFE/zQ/Sz9QcMGUMMdSvkroGlrta7OMBqOxBBZIc9laPhmvZE
DgBrDd9H4AH3aW5/clI9NxbeHUX8DAglYChRco5yUCmV+ZPCAFNIdWG9qtFA9rRv30uMHruKXd3X
uSi+RAXoEDb2aN0N/nyiRUSw0duPolyAUnIw9spIT61ug5uQ0TfWYdrRYe0XdTQrV5v037I1C39k
2ksH/hrFNsEwECv72z9oJX6gFuAApvTPaMuS5CICW65SQI8CJYgw0Ts3Mp/0bKs0tBLR0YnDawX4
IvDOL5vxUtWTHkK5FGeXHdr8c8jxodgDXmYbp3jL0GJ3gcW1wSkDYjQbWuMNnwBSGV09jQNNTzei
05apReC1HSZAI5GP4aA0x0yrPWCPGG9ey2xjgGDFY642bxF7myKWqeawEVxg3Mts7uXmxlIwhvD3
yUWZRAd3g66C5N5chNoGSVdpNDaYW2WaP2txMu5zbYBWPR+eFagLuWxqv1gW6BVIleyspg/FoIgj
cn6fF869SuWTOrD20FSQH+rsOEhBiYSnTeb2KRs9bs8HE+ii0f5ScfQdhIwsD0+TX0pl3A9m7U2t
5WtVMp5IB00qEbWoU0jymavDrgJViDs00tmxPP+m2M4Ogt+HtMCPGZw+IH32hjmOV6cDCM5I3sCZ
9avNqqBmZG901jPrPFacU3RU2sxwCUtrvwHyCyQLRLgQx3zqGvWH6OWJkRyYK3keWF76LR7a/qDa
GIkdz6Q3rAcKHS8PGxNoHJr14C6Y3zLKd/Tffo+V9GMufHOo7vXSeekNFgBoc+RCfSrz5pPW9DFt
G+ZGZLrv0O7xmDoWfpZOhTdm1qGu0gOdHHDMRNA1BM3ej1azfSEBqetAnNyn01Of8Tu1nxS3oNWD
3qCdJ+u09UWUBmBS2KuC7BJKj3aT7ou6/pbX8kw5YCKsO0Scn9LB3I8YAB4YDbuu9qu+yfymcRRf
i4bXocPtneoO9DgoiVxlinYcbdNgSDHBBW2HIFPiDyVuv+l0DKL/RdqXNTmqY1v/IiIYxPQKGNuZ
6UznWMMLkUMVgxgFQsCv/xb5Rd+ySa51q7ofTp8+J7q2JaStra01JOVrk5mbekhfc125Vqzs1qlz
uFIWaRSSpnvqoAbt6bqBxUL4Y5YNV+jodNuiVq+VsTiYiguknj49Rn3teGMP4QzHiSAlA7pDCY8+
r6wNQOGyZp/nAzzTbGiKMIhlizcKDw9vKNgbQFI/aTlB4burc2+c3IekqKgvcmXywKM7xMJRA8gB
P6b68MRs/sPMzGdw9WHjk7elN+iQujb66sCjbFdoMTRiuwTrD5AgDw4y72rLoGpjjrXvoiIs9fqQ
p/Ft3TLHA4QKlmztb3fA3a8ba/jcjx/TaD3onPzifcq3JNbDMck/oJf5VrnslVPgm61R7TbgsWwT
OrNiDR+vVZvcsHaQ/bU9xsReqO6Hm0H0uokOEHG+AQTuvQEDkA2T63Ojz4NY1UPHEo2X4y9hqU93
tIY7UT/C+xsd8G1VjM+sSp5dMRrg3VnPLBdQ8otUoBJb3bPSHo+mE6R3+sz52WvOy1Shkhvr+Fk4
UNigqIU306g2Qa1qbwqHZxWdPgoSg1xgwEfRtfemWl6PbrExO/MGNpxQsrH1CZLeUNZRR+hcAlYz
JO4d7aDYDYGhPHL9DCjFKqk2itJ+QGQE71FWF/RFexC6eW+b9QPJuW9D4MXrNBiS2FQNgO4Pe3Cg
h576ratABUZ8Y6SHnY/pHvUOdANIrmAn4tiECPzHQImvVwX3HEqeoRuOv5mpGDhs0oG+xsO0hTpI
H6hxFVhl/9pXQf2apRBpxdOB+wplJdjxTXcJh/V1rpSP1USfuIFaeuJQEAbtE+CNfK+pIBmAu3pt
JMiKtTOBf1Exf0jM3zqt7tNGfaSu9kIq9QFGiRXMu5MNLZI7y8kTn9nTJgNLqnMYmp9u5FkQVwIU
Zs4kh5hhhXXW3dDgz+RK+uqWRQGVx/RnN5qeG2Eo8RTkefEyMWHvOtUNmQ7+M4AeUZAN/Fi7LjQV
S36n1cbGNYpbqwY7HK/XBBTI4rdbpzSwFN3dco6XplIH+x8PKE9xjPkDYXGfmXp1hWcb9FxjEOIL
y7ju23nyamWT0erBzPPfXeZcgSkXVEAFehpLKy9D8nHhmQMjCtqGttXFnp2mD4RDVUEtTOozZn7Y
OeZI5xhhYTS/G15srap0vRJ0/UBP6wNchqCxrxXDI27nzkHY1hugPLdtXEIIHZI8fVFfGWnaofdc
QJ9pctmdqM19WRn4KUb5VGTIC1NVBNBRarw+xe+qSHMone7JJfyaFaJ8GUbgggeFzdZJOT5F4h5I
zFQfIAmgcol7P8Ckz1NZf2/27NrS6yeqTk9DWYYOq74rBWD+LqMxVATVgCtR2BRlwDPzQ5iD6pHG
gjd1N00QhVFSGGL28RaobDVUOXhiHS6xV61pvJoc6j9mJUzPBL7Kj/TmA4CM8ipPEhooOCwIrZ5o
C3h/qZhepVZw9h27bZ21kDZL6yCl46HM0TVvh1sNmj5whWltb1KdTdbQ21FYaARDySpPyVFQc08L
91oRw48BNQ+rs7tCJdg79Tc9698FMQcfrNmdCwYCLETKD9r32TYq+gebtk8TNw861cKYVs8W5S8i
mw7ANt9axhhkeE3cELurPeidBAotX7VWHTdDp21jzkPW5rqHxu1PKKHNqsvJt37qflQc/8+pqI9w
EHztAQMMWo59UalYOkxhTlBMfeMDgvaa5Bmqz0zbaDBuNkj5Moko9ksD9AdoV1zhVUsJjLg8TDx9
UiCFXY3iuVL5rz6x3g09/V6m9lvXOVvuoOrjwP9Y8LWcMsr8uNUKfHm6g1v8lmhx5A18gqJClxRQ
qO83A8zoDexWz47rQ+oIa5PQFqm+t78BD29tEwtu6pxxGCyUV33bfcetdJ9pzW0UQcICv39DpmiL
2moTmQ48YEpUGK4ZUsFDJ3Uepmz6TdPqPqLOlTaMzfdIL+qg6/ltHhPVy0lKADuExCGz7rWmeO65
62wAuef+ZLb3imvewgqjQPZpwiix4H2Xb4SVO16VwMZQNR8Ns78eU/VdrdgbqrLruMUSU6YPpvX7
lKZYeNEu6spvWYwU1I4vmBx0bvJpP+TGVdlPHCM1oY2TZzvCzDt30jeg3z7WRf6IPvm3vE6vIua+
qq0TuJW7c1ptV+DBZaIzVhb6aWBv+FFGbxx9OkA//GlWw6yi5ibqkxtuwyQwj/im6rJ6U8bDD23o
SGAIdmsrbZjOhs4OG4HMyIW6MZWcAqHm2JAm4TektdCbpglcBrOy9NpJMx/MAQo+RItCTYFKdJs7
P1raP2Q5HHEA/9q7JIH2mTXtULkB20HH2w72mx7aqd9BdoTD1mR8yy33Z6MXDwYvDV9hKi5ftvUQ
o/z1hAFsLY8wwTTWWw9CZz/bodhV7virHopyq6S4xkIepfaUYgjYhCfuOFbRB6l/kUF7cIaqCbqi
eDJdmFBBI+N5TOx7Q51+MKOdPL1KFX8EJfnO0GNQF5zpKdcI9Ya0asBooE4wOumzJXi0pbzVgq7k
9rXbs4Odxf0GupHFMY0i9CWiSb0t8eYUxAoOMry64yRW0I7zsB05qowmDXrBv0dZmW0zu9y0bDK8
xK4/FMO9VuvhN2txmnLRXakt31dDjrM7S+/Aspyt4BkcrjGDfARpgwJhWXs1lsC2h2aYr6Pi3bMW
hs0DxN+8vkkhcWaQ32mk30GM3L0aMvh2WLy/bwd8gNQ10k3MY7zQNTHzukRGl/t8J1l0HM7uLYuu
Tco1J4l1RRx1uNDwWodmETgQomu8WqEbU+M7AlmLqMlazeMOrtUVFqXjkjKMreRI9Bj/2Byuui7d
j2nt40z/5rKeekKzdG/SMzySwsvEtWLXB87imEfTiwX/EW+MeeGxKL+LDbbRLP7cA3zXtMaWOe5d
mWSa1+h9WEfj1qq70JiE6jnTuKmTNuy42YYjcesrswA8z4RCuAIPtgaaQR4QpKUfpcouxS8JM6a1
D92gKLuJ66XfNkgHEwVdqdOav389mZ+EQEIGsgIQraU/SKFFVlS7BkeeLpCG6+HZzbrAdlsZZ+l/
eXz6E2nRJIpYkyWinfpjS6eDBuE6B0mlV9sN+lkHhUJSUYNeZR11Gs5Zom6cOHn+25bH+fPX4uae
AfQRNSZqqLHYOtWwZxT1K5H0VT45sJeW5qLfp2R9kQxNQdCLY3t9gPXkDmQp8avYNuDGdr4BJh8N
6F12nz3Dhwr51Kvu0sfs8PeUGbR3/tzt7QWHvZvQfBEsGY5F++4ImJPJMDmrDYqTAIuuo9ZQZewn
lRyh5LxJFajh4XlRFmSergvTaS+WzdRA4BJgUHI0DLp1yqryOo6DBgpItU9r5xCpuBOnbS02dhk1
kgbJvCIuBV/0GSEwo2SzgNlx6K9N88aarz+SLs8aAeDsMy1aV8LuKktMWC//kfsrHwfFT0JUhVtj
Uz3yx+SeX8sWx/rIQMSB8axDvuCYZy8O00zQ+Gky4uf9VYlOoz1J+tJrC8QCPdGGrTNY+EsNh6Lp
Wx2kC+1I+zfVKLc1qySt57Vm3J8I+LvzzjMdtKnOUZkcWSs8Mt0Xiut3YDSk73+bOmZo8H9GApDw
eRxzKJ0cp6k4aoI99yb9VTN3C3tWCcrnkyK6XHDwstVUAxBz210CtSBonCdRD/+2UVe/pzb6EkU6
PrcZ/dal/b1WGh6raRLoelOj3qm/5/pMoEQp11m/K0egoaGVKGzErLNP8iQYUt3PzHL0J2psUj78
1gceaE5cByXMCsOu06adKyz3Khqn52aEtReKnttUVSq/QFFiR9WTy8bXv51MpFW0G4HOgpAAEB/n
k6kmUOsVsDWDRF4CH/a3qeWgS8jerr6ucAfqGphHUIxBDlgCZqyyFIqWQphMMVtPGxIPfEqv7iRf
bD2KC+aOBkgFNO7Ox5I2ox4zquD8NNHBGNUaetH2tpxK2QPC3In9sjKwkVQ8NGPiliYHkKBCj6RP
xbHT9cyb2mxnptVNaZvX4DE92woqu8tfaXXzngRclFjxNBRoDRXiaFrsJkcDtxZEshDW0IEusLDW
p3MDyEiL9nMJwrbdpYiBEj0gL2UcpBu6BWDcYw+d7ddbGSzl6+fCPj4JuBjUlEQlZGVz1I3s3Uwg
CZjcgx4jOTXWhBnPoixKgLgYcgcXFnEsvGuxQbNtEOGd8Vb4vTf4mp/+4Glg7WgY3cKn6PJXW51S
G+wnPLjARQSAgPMFaUeDwtMBU9puoNJcexXsNWFjDttAr+UeDZIrqTf8WhKeVQuw3+ANYywBlwZX
U/TOEdJ9HPIQdEoXz1jPWajA2bhFS8oEsqobAutaCWRPxWuL1EVNDijtTKJbWj5FZNSANabiaPPH
ynkXbnB5OleHdvLnz/FPXtmHOKnqoi7FMWrTIBHwBbSPGd1rQmwuB1otA1yQITUdxpa2vcQkRIqW
a3WcCfgZ637iw/ZhgNET3MxIMPkTlJZ87ZA+tm+yGVwd4UncxQgLJjSex5jBueVpdM96Fhb2DyWW
HNRfPxQEQKHUA51SdC1AyDyfSIMOhEG0Bu9H0AtXmvImL0ZJ5b2y7c5jLEpFrbAmtHZHPuuhPo/F
tGWVvhu7NASg4JF3gEb2anbEs1qYW9zctinkNYuJ+MLM3wC8fqgb3IjLOsGVXUm2vDBl/k2ySVgc
Fj1n8JRrNI4rUH9wWXtL5h7n5YX09ZzAJAADMJuzYmcs0Uj6oFSsi3Chq0egXtXhZ1HatwxdfzUa
b2JBJei7FYQI9M10uK2oAD7PyPnzD2tTwBtsYnKYPKev2QcEPMwgtfz5IPSGjelrdFs5HpHmubW5
hDWjC8s7FLHwfDuPGxXQG8zzTD+qJHTZrv9Oruow3vQe9DBs7Z4+xb6+kx0fsqCL44PWdLZESzho
szokKpTqyGM8nF3+gl9vPPOM/hnZ4vRQSFqOsKXXQabq9trO3YjQCmkoc9JYyTiIA+MkwLs0G/XY
Ig5TrIpSCEPCWtr2HAfAZR8uF2UAwuwRBopOYJbbztevm2+GJBl8PYURGfBDoPMtKBgvmw6V4jQQ
uIAgQYQbeDXAPPch12Sn8NfENgdxIayGhDPzos4XCKxvtHIagEDVBh1+mm6QwCq7sYtdp0slBdc2
3Wmsed2cHBN4WCiI6orpqKuwRM6asNaLX1bcbVkG2GtqS9Xx5l11Xg3Oxe2fsnMRsKGAY39aq4+K
EkObFHWErtTivqaNvWFksIKqLTeos+E+kDlkX0N3GErUjMi2/5xTv/wQA/+ZzZ1m58XzkUf6hHdX
EkNa1G6ucwPKGRQGkpSh2U7xDLJRy6Lb27Bl8CGkCndl3ekDO9GafVU77tvljfOJdVz8GJTgKPqx
tEAUWpKEaByj91nUYJrD/suixaMKfSmLIRHFycuYlDtHuUqd0sdjoif0X20NeYPGgqIyesUQUgl6
sAP7uNpkI4MHZnl/+eetrPqzX7dIHobIO4XP1x4hcnSTE8iqlIFqyRwWVtb9WZjFF4Hj1tSbDuRR
yfiz73pP78dAneBbgU9yeUDzD/4y3dBV0sFkQtmy5Pa0GWRrP13iXbyjQHjaQ7gAJjkg3TRHOtiH
FL2tvw+J/ex+8mw0UKfOl5saDyzC66N5JFb3kNhXlQ2dDqCXKt4Ellt4sYxevpLxUf79CTiv/5Od
zdoGz6ca0OUDN+6Jxh4KXkr20EryQAgbZLP/r1mwSFRGBm6+ANTkqPe2X5g/ADVAHxoYB/GQ4Gns
8gSuLcLTYIvEUan6lFV0Zssaid+mDvSVdM9JiaSclYWZ//3JtNWDRpukb6xj0dtebD6C5OCBSy25
aMlmbt4KJ1EaZiaiYDNnhFwbBcTjlKepmTVWay+T9hNWV8J8R0VemRPMYukBq0NpOlkmPNmObfNs
Z7/+4cuc/PmLlcZB989qFV9GqHqQqVD1rV6EovzLlMEkd6YxwIBtichTU60b8fhkHoFIDUUe3drT
HSNVWFV4gAZc4vKYVj/QSbTFalPblkx6Ak0ut4B7DlSiXDwhaULx5oybqK1kcGufCKwWG4ilmfe6
rH15ZwBJNirGUdPZjZo4+1SKUV/jYc0kLBTXKkqmLxKYNsfT+DjUFiRliugGkBvNE079qo8qIAn1
sFPrGphNrtU4Vvidbqr/kC1mRUpIXYA++gVSaTWmSFTcWo7gr24oSUMHwLxkhErt6FwR6krY0mtf
8DTc4gt2dV1Yo06tY16VFCha9DTMekdJuSmzEk+yTier21b4FDBghVcoeJTYZ19a01U6ib6l2YiG
uNgoHt0AMuCCv6yH3db98fcCXOBiQ8kDfXCAYVFTneeQ3IhtECNjcqQdODHK744Qybm/ckyeRljy
zc2oYCZTcnK0yx8JR0cmTsMOoruVu2eux6rm73MvXDZUiKTNMtdfuKgF7Db7BFKwRysrQ9XEoyK+
Vm81kr29UmcgDDSLcNc0TWA2zyeuiWy3ryiG1ZqQU3xvJ+At2/tKk2GIVzb1WZxF2WTWcdM2JV4q
NEigQxEvS2RPkytr/CzCYgnELuBbWYUXmKwRnonMhLdZz4whCGopYQmE5eWkqK0cjqD/2yaIJ7Ct
By/6fOb6poMPAyxKjiB7T6EWwBIN8mIW9Nyp323SI3vQqQ81dwn9URZ2ccAIA+CAEkZMR+CAryuQ
SDXegZiS7S8PTxZmUc7kmoK9XeDNrGPfu+r7KFxPU3aXY6zdXc+mcJGWhJZmIlUQRN2qV+739rZ/
1K6jgDyp38F2PrZ4XXX3slbZinLtrNvw58PNQz+pN4hbUoNmgNKqV+BP+rzyh9IzvgHUYT/EN/Ee
Lm/78pbvyY7eiZ29tx7SPjQ/Lo99dX4hHgDyEtLKFwIfq1IzEx0gX7UOdNLwwwYE12DPl4OsbomT
IMtN504TjSdw2rJGfXao8kIAO22jfGfBV8hOEsnSXNvjs9IoUBponEMZ+HxiDTWvTEbBkdHiW54d
Yzwl//14TgMsKkUNkGpgKcDHEuAvAYzl64CfTsDUR9Td1P3mcrS1T3QabZEadeYkxBUVgTWJCHT2
M9cA6J5kT7hrCfg0yuIbwai6UdsORATNeEuycl91z2VSbFWtfr88HNnXWeTHpKBxY8XlANcYywN0
CSBuiR6GZChLaZlKN2Nbmx2Bs/oJJ6U3uGRn2A3Qw0lweSxrC/tk0pZyYfg0cVEyENp0oAQLLXsB
ebgGuB5oz7S9VUrQgC4HlEyeu8i68H6EBiVK1SPvXwkyxaR+vxxANneLfFuWNZCIkBM51jS7zYjp
k9o4aHUdjkb69yboaN3D/RwyImj44r8X+9SxSDkoIDEx7YYQ4THtMNF/yAU6Smtz9l+CFNDidOzQ
tDfggGUdYeSVoonUPULd4uPynK19FKhConOBHhrK28UGzSO00OFSiiKeiSutde/bMpYs6Xn3LZoj
n/bWBMQa3BmXKS2LslawXligqGmzQu7OJRCHcFNTCcxxek9dGhRU+ZfaDz1dqBx+fp+lwipzzGKM
4Ol+dKpfZIRZmFP4uvov2dRAGKjGw6oT/LHzZYDqkllGwQmafvZ9NOCEh1g1CRXgyDZRPwumR9o/
bCMDfWqYoVs6JGwXK08HbwJGnLgUpH300ffknZPd5TWxlrSx4kB1hk8d6NSLdTfbStOyweWR1NpW
M+HHlpZhCQuhfwiDDsz8aDJrfi6OOmgINCgJI5RHqbJXSuWQRYCvj2MrKcM+6+/lAgQpXENXCfoL
UEg8/0hNR82IdzbgX11fAGdrhkR17nK1eTNTyIShF7UzdOXVYcVGOPx3TNxd4iZZIGi2Z2lmbfoM
RFKbiW0yKtJG3spsA3aIbKLikfqrLhDo0SROKQoMA68ontOBhlXAa03HJfPyfK/sw7NAi5M/N8VQ
1Vo2HFPxqgAFYrrCy7pvtnge0Jqvu0ISb3Vg8BMg0LSHvAJZTHtVOF1UjulwpMYPBfbhuJYHSvRw
eVArpxha7n+CzPntpBDNzLEaBMehAr1TP9cf855veaXsouQtF0+XY8kGtFiwUN5yxmxAzo/qcaeU
iV/rd2xkEqleWZTFZ+qKWX1bA4FzJIPP43g/ZehPqqWknbGS+M8mbpH4aQ6w/OAYuIvX43eXAaT+
yXL872ZsXpInX0dvI0uLBU5ku3c9Q3swzDGg7NvlIHOOXWzvs5EscrDdU45KemaHKvEO5udeXkPX
SzP9uH7g7sGJfzIu48pLPpK5QNvZ7qAYaTYZR0rNV9flkLWYRSsJDy+PbaWkOR3bstWKIBTYLZCR
GiDb0iaHqL3q2+YPFAPBfxdpUZ3hpgqP50HHPUePtkLFBc74aKHKD/KUJO/LxrTIC0WmTGZpoF0S
p/GurwYzaMtG+GVaXLegBF0e1tpLGGYQWu9QmIPS0PJZTi1rvNcnFjzOtCE0SaGFZTqye7D8VL+J
IjVMWcb8grEn4SYH2vZ4BFCAqM1LsIy4DVJYI6Kf1TQLZpvundmx8gqbPg8t0MUlv3VeNV9X8v/8
VmexqoSlW6xVE+0ouLZ1uR4MTQspRl5cN1Cr8W2I8vlCrdINd+1dL0QsOfjXc8Kf+IuDH6wKmAfZ
TDuaSQaoVgocTIeQl0cpC7JYaFCHbsmQjtqxrXXPaEb4q8tuGuu78884Fisst9PSKWe7ylxPQJ6m
h5LkD0yj3y+PZA1mYxgQrcWLHypodfl636qGsEYH6LZZop5sxl9zByRw9m3Y3ihX7KoIk/sx8mGg
IxV+WGudQeUZAlYQ94e899I4dcoKqzWKagYMzraIia8o1xkcgnzi6SG0+9+McWtWUrek1ak9CbvI
6EkVt9geqjgqogVnKckPGqufVV1WtK2ukpM4i6SuqbE7pVUtjs0QZG3nO9rfy1ihErRcJDYTvB5g
Y8/PJqx0o6vBBgaKTTsAz1wO2TZRZEXQ2jjgHQB4OdA5KHPn+Tw5AZ20MvWuB6gsKqcnMnS/oeki
qW/XQ8CiAHA5SAsvr4m1po1ukwIPK5zvvHi1Y1lXeHWdQ/II9Bh0aWGgsRiE4BWFNCfWuXWAQ5/Y
TAHfupo/XKcH7cE9RHf02N1a190v5SiT51/N36exF+UQvGxozFwNRphjvBt0WPWC2LsDlfRYVgRy
AhSGNvzWhrukyJqrhKnQCov2KZS0KJzhrDa6hqbTJke/0nNq1fRohZL/ch5Y/QC4/VkQAwNwcXkj
IymfKlU04thDlvU6M7lPSKdJDrIVyT5UY7iO4ZKp2vOD2/lKamzdUtwZ9izAsvUhVR/mQfIIC5td
5/XMMzOfwhzD/j3us40N76xQhlVaXwaA0uLqCcwN+vWLX0BFzaHMBsjwNkr85rbfq4fsLgKz7pv1
OPlN4Rsb5kOy4pf7IYU0zsfC8mzEhVfHLQ7aYl/ewlhkcp2Rz+HPb2GtR+/xmcEMgU7hm8xeb33V
4UXHmU1tZ+W+86Giow7iX4Rta94BokLu2R4GOFvyFAWm6hUH6yN7wSOcT6agpl56pz9cXlEr2GV8
bEjF4oUdYmJYWOfxFXUUwnVjLClQpwCCeOaz5QnbGKNn+OzePWIfXA6pz4filwn+n5D2kkASk1QX
1ALsNgN2EPpWuWeEZdAc1D3I56PXX7mg4lSxX21nNLOKMyb/WXSzNaekQJAM3l4CKUdlBFNGzOts
RlIaIdTnd1AZLG5EEPtFML6ZMlngtR0M8WFsXSwxAyDN8+lukFRHO8PnVvvJ08iuh8zI5eldey2f
9Y3/J8Qij+mMcbWrgTFUKcRAfhMWNuZNmz8qUJwsP2ITUi6GpJxbncjTmIs7Xjv2iqaMyNvCh99X
AG/KwPb7HQ/1sAjzZyWUjHFtj57GWxQHfGSZUbiYxrkmmd+Fpm/mxvIiz9mNO5kX89rN/zTYYov0
BYekw+fgYAWm1ZDPGOydPhYQSYDlaSHrnkiWyPLGZ7nCBokQ309p93323ZVei2QBFinHLGw4hVvY
8mXjBhZ8lzbVZOTB5U8kCzJ/wZNyhKVlZOem1h/7Au914j2RvsXIIixq77Its7adKRCjOb5mSvWi
JqmsvpfFmP/9ySjqntu12SJVFdGtmTa+Awbx5XlaA3OfbtelPO3YUjtVRyxl5zC+pDss5V3hp370
ONuQ9s9y/oZkOZuL/BB3AyRzDBS8TjbmT5kWA4A8lHepXf5sGqi7m6UeSTpN8x+5zPgnO2hJpAJp
201g7IeML8afwBneJmoVNAW/yoHLuDyf66FwTUFP2QLnYZFg6zJRiWgRqlLwVpJXEJaC55nJvWz4
p0H9ibSYxxpk+HqcjzHovO917ryNbHp2SHWlj52kJJt/9Nf5+xNqmV4hhR3DGkvAGHKAn1P5DrGj
hykqPv5h7oCKxPMMygEIX5+vdq6ncaZkmDtm/LahJyaiJATX2OOt8XA50hrgCI3/P6EWCdyGiBC3
5yIr21uOX8ReuokC93XwxwAGlOO11LJkreg4DbhI4kPDmB5DUQh1Drkabop78xYi7ntlC1Wc/0O8
1WX4Z3yfNfZJ4kjGYjQppHaPuXqLe+u2Loq9UVk70iaS834tko0yHQ80IMtCyfj8o1V1bwIDh4Fl
trVJzXfalYHWuNvBdCWR1lbhaaTFgs9AsKtKsB6Pdmr6KtV82yiebCuSoO3WXlHwPPhnRItlGEFk
A0a1bo/Dvdxbv3FTbrfxRv0RD15009zwG/6h44IGKp+srpCNcLEqHSivooEHm2Q06TqXBMUQQtxL
lvFlURZL0Wr1tGIG5rHZjD7uiPwhRb3U407Vv6o3sV/7ccAl324NvXM6qdai41cOKckg1yiO9fch
pLfJj2mfB0BvOzf6XXWj+VA/F49i1/+QbPS10+bkYy7vN3zsLDufS+zhXblrbh2oEN1D1XCjzQaL
EDcO6p+MBjBpDWTEofljLZPmaWT9fGPkTl2XUJ9Xj46dPecA6AVKYsFEnbl4U0niZxQQ9GfnNM5W
MuT5D74UeFGYQOQl17MCU91utJA4ASwRfMVvA9TCfKPvpKQiyXqyFkWKLRQ7d11kAHRuxQY2H/d2
4aXPZL5O+fBIeMLcKp5seldrflzQYXBCiO186UmqKIkTB5Sio0jAJI533SM2KagBL82+vxdQCLxW
JTCF1VbkacjFJyXwrtbrHkS7wUAPQGfjlhrlTlNqWLUx00uM6B6s821CMp+rPPXr0T1qVvfeUTRz
rIp72lB/l3zttRIR5hAu9Olxiwei9XyZJQQPJ1UZqUfzsdwPe/U5BePphr9POMq0Q/+rmgBHkqSQ
tZgOuMYasNAguX+BHOgKb0ze9Eems6eB6ONsHNzLUsbaIwHaL3M7EXGAPzkfmWtUMahDWMcQcvRc
qK4muRtw4wYkeD/rMbtu6KrcU8XLP0zpaeDFQVNEbT7inRzDC/nGCKe9eQ1hveJg+/FR3JjPiuKB
Cng56PyZlpv2NObi0OlHbKE+smafBjM0dv0OjOP/y2ZdSw6ncRZHDHGjMm3zz+QgNvmP9N7BTbnY
j/v+OQ4cyTpZvVycRlssztYuWOm0iDbdWVvVd17guhXYm+rG/G36DC0VWVZYX5n/WTNk2duBuiQa
4B3pjyQD28rS0m2mx5I0sNpA+jMqKImfL0yIbnRDNY8KGrPMMzxIiN+zGzvMgmKbfbMUlAnVwQIw
1PGSXb+tHsurOKyDywtGNtJFLmLt6NaqwI+IS9unxAKATpGEWCvtTse5OEiwJBM9dkbcoR2YT/IK
ao73pbJVxqf/bijzUE+K1bajVmwKXC/yePJoCxHSQda5Xu1KnY5lkUygnAZDgylWj0nLNR+XRS3U
Mt69lHaDT6gTsRvaOtsoNeR5lYLg6pbJVOFXLx2nv2GRVzjXDBcCz1g3zrvRNl7TAHGE5/suf+nF
e2tDAjKLPY3afkZSD/KOkhyzVpGcxl/kmLbQMxVKiLjG5UEB9zs8CHuiV/2+tL3eqfG/ZWyt1RPz
NOQi3cQaXPfgkzXXItEWziYtDcTPWehIhFz39JvsHnLAJfWkRYls7S4yzzxM2qtRD4EKB5LJHr2u
7/K75C69p9ti3z4pAx7jPX4tK+FlI/5ciGeL2W61NMHh0YfO1XSjPeFmeUwP3ZW7JTdQqP8lpMJO
kjT7xY7PhEGAMhIcHvPzbP5u7uh9ekh9yxuD7n6ykGdluHjpMBfpBxKKVuVUn+dI/ED87lhcJXdz
lSmC9gkyjTBSUiQXs7U682QtfRaEJzMbQ3U+6uYj0tDge2VNJSqb3oD+MQT8JTtFsno+J/wkVDEa
sVO22KlaCg85XFOG4S3t9A1BzP8q933O80kkrcrjMnec6VgXP0fzrYHk8OUA0i+1yDp4ZyJJU+NL
6T9hilDvjaDxo71x6zw6LjrWzKuxPqT3vbV71+nHWuaaqRaGon5u/BhyU3jCy+54FkRPw5WeenDl
9hXTTyiEO70WdlySwmM+Mf73aop8PvCdzGqrmynMKfD9bIinDumTlv2+PKuyBbJIL1VcK7zIbey4
9GdRkK3ilNDTNAK3l5yNl+tCsmzkaHyAbY3eqscMZ3BhXplxujfgEq9XW8Zp0HHyWIpKsmYkO20p
KJRUpZPpcFI6KvlPVoOf5MDxj8sQA7KV+cm9OflKMa41UzHnkOSGoDpUN2B6PbIdGn5B8gBHvU0s
rQ9Xmzsn6/KztjuJicf9SulmBQyBuyqBJmfAIDBOvOSx9+b76vzoOCW7qA/jUCbhINkT+qLOaZSs
jKa59jbdXez0UPSyAjt6HHBr02TgI9mZsLyjkc5yYXf0eQ5Vt+1DHvY7BaJoW9goXpPrOIA8i+yh
SrIp9EWm4SoFGpxj1+kcUrdR45lX1lvU6f/l6lykFpoQrTAcNL5VHdLsMbRnZjH6VEZClJVr+qJ2
sSfSZPpk9keIoj1Bgc0C2r0bt73lvjduUwfQk36ymfH/SLuy5jh1rfuLqBIghHhl6Mltuz0cJ84L
FWdgEiBADOLXf6tzq+5pk/5MJff15CS7JaStPay91k0826/KSjFYBP020cs/VmHEdNR/02C6nFal
RJZmayEKz8bmPnbqHYRu9h97s7VbsZxXZd3cOK3kuPCVL/ZTODwj6SV+vXWiJtRdBDWCjTykUf/J
XvFvK65mORipe+mIZkaxdSh01BP2jGf+kbXZ48oKzznZBy+Cbb3PMSoX9NgVw70fNjpCIJocoLoR
6I0dNXw1+rz6/IAeAyw7nJnusuiYSJWztsaizPyr8u684vTxatb+/cViTCDOm/bcQVXIP7n6Ms9r
ruq6b75YwiL3kw7pPSuHiTMj0QiW5MbPN1L50BM5TqC0nalf3HuvZG1WYm1p5z+/8M95i6Zq5oIy
OKZu1KdJBD6r7ce7dxXew00I1oAsCz2L5Y1iZ3j70JfziZexb/FNPeVHyMocB61ulTS+9QpASu4e
4zOh9twEAM/5BQcSzKg3A2ZSAp4ZYaf7h7GdV37bVRfqEBQ0IaF0vvbvl+91M666N6HHMYLDhory
nkIjAgwrDHl3s8owed3H/bsVy4vvNQkxqrifT6giPhHrc5PQbVJkN2PDds487D3oASlPYeqUxXtl
QUeEhytf4+qSL37CopoSgwu/KvJ4xoQtP4A+Oco3Pp7kzGdPQ2RHcgsKoRNfqeFcfYovjC5ukDOa
VuUK2p/mURyykt6MEJ3xy8J5tZr0H57Ou49Xef1Y//fILSdzNOWAeBLUpUzov0i7OdSNveIUrnrS
iyUtbg6zB0uj04+bg+ngfnicVbIn4s8FNnEsL6ycf8XF/TRiIito0YDHS7OtzO5Nt4uMtXnA/8f7
/Ltdi0hCEehntimeXmsr980dubV3qKhBnyXsQxLm0Pv6R2yd//UkLgILpTkUr512PjUF4lFFDxhO
u6Wx/KqyPKxzecCM16m3m6B2RWCPySNvqoe5tl6hKBhmJqrSq/Qmqxd0EYQ4NGO8HUFpRrdnlBrk
MmQESv6g2xcbO/8LstT3n3fhfzKuMehX5HCNNthamNp1xm1vmpuPb8PKlaeLZuA5N+ziiQwgiWaP
kuq9UeZPyk4fYtv79LGplYu3xAzbRM98SLF/sYl3Hul7xldwGGsWFq7ELb00pQL3rpflnk0y4t3z
/7aGxVvsZXwGv5s9gCFaPg7zeDsM3sq7s7aI859fXmuGoYEhh3+ytRF6qAX25sqHuIo0vfAcS+hh
ZZkpAB7WfIK+2Qvt+tz3vFpGAxn23Ji3dde89TPIr9oZGjX5mWdhuLHbPkwwuhWXBYTHgHrjxqZM
0s1Ah93ksLWZ9LVdWLgd5mSJUU8TniIULYPKADcoGVYHdX7BjX6LRf/1oXThZ/SMoXoNxhvw22cQ
wHPrz6DOeqiNbCfjcWe42b4qk29WL2bfYFD4qDw6BwB7RG02oQhgNRs2FXcusQ8jwYNJ6JdhEpEh
8j1ubNiW894SblA3BTixeugAEe9TlWV3DJjrsOz0fe8Mk5+2YFtmYoDAiW2lASWQo8h5oiDDwg8s
bX5ISK+wovlsgGqT1+VuEv1DRxKcjqYHEE1OR2+2H2NMt/qNUW77cZi3dpypCIi1OaCgEPCTTuyN
sd6YsRqhc1VjWATd+MhxY+abaelGCrTBAGIcprl9AgvLLWNpxFtu+nXJUh/6mZsxyzfQOjmyGEOc
Q14+mp5zShM0Wey+282GPJiC3QE2v4NK1r5x9b2BIVPfkOypG6vXmiPWHy126zT5i4J2mF96Yx/0
EhqiIKUKrS7ZaTt+7eL5k1LjZ6fjgW6NW5qPB87TL6A+PtYmpOZYWryIbkLhXBiF37ptNJjTzhnc
ElT6ep+WABU4+pbE0JgfzQMvzRsEc4iXIaI9znEWWgmNSA7IWZFFpOgOlgfhuZnqp4ZMzHe65Ovc
lrcmgrHI7cYtb+hTScYA6sx7m9YvHoZ5vWF88LwJ7M4mK32AxD/n1PpRev0jg8RiXI73Y2tvpnQO
nHyyfSmbjbKg+pV1p84o9mDjfZxpdZ86I4jk6c3QeiG6ZdFsdSHv7MbvLET1Q2KCiWZke5k2jx/7
savIfjSpOXgEMG2NWZH3XoYnuiSTAbZe/mWMSOTe4Fnfktf2BlJRYcT9JBAHsYOK0wZ5xVpKc+1y
n/lxEVdj/Nh0F3EmAnmzk1qQk1AgBpU8aru/wj5f2li8BQDqstSreX9SCSBK6jbBhhrkbaqy0GNP
OkfokA2Qsnz9eGOvLs0C9ROxMS+AMb/3+2prIufYSMmpLgBBRkKr5N/U3i9c1iIMYb3ZG1AtQ54w
Q3DA+cTMfJOnaz3NtbhgEX0UPWD5ejiTxI40FGN5gtzZ96bIvvYNHoQ/37OL52gJc1aE0zJ2EIPU
CTSt6/zQ1+4KH8TKcpYzrZBMskARi9jDiGNAP1B9g5jDaL2o1Yz22gG4XMzi3LGy4EbWgWX6XNVs
MEaxjffQBNzwz3RDUOBP7tcaQOdP8cEbthwFYs5QQh0JVSnHnHwre2lnoOX6l7itgsY7pPRQ92vM
glfdBwZiwOJrEpfxJY+C0JUozBZFd3LIdp4VpVbQ3MYn+lpiUqMLs2cwU/gOOKD1Tek9t80q5uiX
g/pt1Re/YBEgOG46VaYDwojSg5ZkX9pQxMSAihfzn3lFodOXmnh7HPRZeuio7ivI9rVNdd/Isj2A
+QBaqaDQ+9JV5PyoaFBkzwwiZNAly2LFw6RU1eeBjTI0W2CLhGx02EOoI3Xt+FZZ9G6G7GMjR+WP
mRvxEXlenLiArwJjtJs9yAGCPfCZdXkaZhWleMj0k5qbu6KOQcqZHEch7IB0EF9LBA0kxcDPAHKS
KKvsG6thyoficL/Jre6GGvJtVvSxc7QXuKUB1b+iRcFTlc/cJoDe5Bbai5MctgXImENrjuf7MnOt
Te5ZG2bYt8lUu3flJO8YGJl9V+drjGpX79aZ7I5xeHTwHr93eYNXu0mtBAolLcgdSBy5oNdryhta
/U14f2Fo8cmlEhauboFDN8QChKbjG/TE/8ZRXNhYvIsAxEs6lyU5gVXXKcpNY/3ItIZ4a+7/hdO7
MLRw4zUY1Hit4ZEwpGMHtBXRWVI9/AsjnCKRZJCm/31+j40eEZUkp6k82vS2ateai1e/PYaRXQyC
AoW29AMTSyc85JqcEtJAodeIiODfLHt+IWay+Zu1/Gtq8fVTlUL7OAVsJOvio6vQ6MvEiomrdZuL
1Sw+fswxgM8tmDAQ8gKq6k/yO6/WUL9rVhZfXnkZHY0aVijVYds9dUMaNX9VHLpYyuL9NjRPiiZH
+NO3452bNA8t0XAWPf/+8Vf5JR2x9MOXgeTi9juMQUNXg/CaHNS+eEjDb842/xU4rg1InvflI0uL
A8BUlxYTtK2hlu49e7np+Ykx3uvWeSa5HQ5J+7MtqrePl3f+4kubl+/c4kSoClPIxXkmM3eQ7zjm
jUrTN+KhUJmw1xhnY8UrXD0bF6/a4mywpkwqO0P3J7NIUJfCb1kfevTTx6u6XtQ7C/+4AOuCdWlR
xoBoJ5+7BC0FcjD8FIwvQdpt6+0ZiN3tnZfxqa58ModrUKDrq/vX7Dl2uixttKCPKCbUHZirww4Z
IDcgiVOueb3rZjz4vF9UUktQYKUFrx2vB6qedYcaqq+6dJ5NRVeeiquRnvWvmUWk59UOpC9jtOYn
hjRN3SMdXXHfVy8XGAMQZ52FtDy2uMUqq5XRuKiC2PQbtxuonLM9tJRfTCMOTehqTg39mqvhLufc
hxBZ9PExubpAvBs2xklsDOIvDr+TV5A3jQc87D37lBnJ64jc9mMTVz/VhYnFeTeVkcyYkO/hcdk3
qwY/dUzsmyYWKyd+zc5iI4nWA4SV0cwx+U6Mw6dKuZE05e7j1axs2LKYCkyB03AQv4Gg79GpP9lk
+JvtwjQbYaAABKvbeZkXF6getZmVvBtOnQkdy5aDlCUNCH/9i2VcWFk4WqNPRwcq4wBAg1uuTJ9m
z/kf17E4WUXS66Y2a3IqoPJDR+oT86cy1ljrrgMvLhayOF0inlRLUhcv7UNGdhhGvsH40BYDrkOk
jxKdxFCvzmBcPQMXNhcnzdKJpNME50OFt/dANQPV1ZVjdt7/3x6lf00sKXsypqZymnP4t/4t68im
oD9cIn3B/2b+mF8YWtRplHYq3o+QF5nSYjcO+zgr/2IpkKf8b7lkcdTynrWJaxgzmJJEZFHAQuPy
syvnKOkgWvLxsb62bRgFBen7ufTkLmu9QPVD8ImdbSVfrB6Yn+nb1AODYzYrj/h1QwxpscnOkxn2
+1tKrQ6cHCZKACgDFfkQgTPen5x6CwHIj1d0zavBEYBJBnBlRpccKVS4RuZMfX/KOAkkKI0kFG9R
j/7YyvkyLo/bpZXFN+oh1KJaqs6yS8SfkxcBCfvCnSDe1fl1vjZaiHGhFXsL56AbIR2jw6q4SCGt
OYkXg8YvIDKMULvO/DZzW3/m4D+lpL5RMZDT+Zxt0aSHchhUaqUcbkFfVkGEIr2XtZFG2LxwtN3H
oTPuR6N/anu+8wpMDCnIBFNk1b29kTpqSXvQFUTnmVWf9Y8fUTUOrTj5Mg7iQHv2OLRmmMzqxR5U
lCAeLLPRdw2UjM3ZYX7a9DtdJFGFYDg0OwEwErNvxzG+xzDhodDDuC+yIYrTJrJMcNBXc5AYww6c
SndORXaOrDcp4N9hmsofplm+iNjbFrGMcssN28EYg85LT2Miaj8f3E2fqgMrgFjnbnmcKuOb1vKB
j8bg87yxA5DeWf5Yempj5NNWVPozlWDaFaUdDH1yS7QBUUJp7BvIMPpG0wxbL0+nUHDoqnrtc6r5
XcnzXdqWEDbV+3k2a/xlE52YFjpCne1+LZ2m96FofV8PtutPXO6Txh2gF69Mn3msCQwXkJGcjKei
Us8DTeJAFdljMs3zVnSu9pOxLiIq81tVqO3oMUBRx+RzrufbwUl3GS+fdGXdCYN0e5k5D0Xff65d
/WN2ChWQJPuUM++2qTIgx8ckmrrqMEqWBmmTEQDqyrfOKx4zlaPyxJOjzuYINMd5cJ6vR90PQDLB
dTiYmYiGOC0CKSaQwLfuhgPvHzrC/JFnIkVNxzsgzIOmKwV3wVhar13aFH7MjTxQnjxZ3jzd5I0F
Qjf3a6aSE6Tsb3imdhihaLej7MKkzjHSmadbW7pb7bBXbXWgIIMsENouxk0jp9d0zgVOj5NtEseK
hOH8sFsGTE9d31uVPNhd97Uc2U5aA/G1N+e+1RWjP6FL5A9jfl/R+XUYxW0OLYzc08DfkXTyS7d5
6BIHrQeViygFGW3VaerXnL8pjbVWiQfyOUNHc29HhU33Gab4fN2LYzVkbeCJ6sntkvu2HB/jrr2J
ldCYmwfTRYeZE7sQedBy8WhZwycr1o5PU9cIVIxuS5F3ED0yorJJb0c5PdtG1vtlNfwY0Si0xPzV
YPMWxDpVoDKz3Y1tfT86SEJsPW6s0uEhtNfwPUU1bhxh44LlhhuyjJCdHJJbEM+fdMtx2yT0ZMHq
1m+0l7VhjY7RhhdzGrQWqDkKs9xDjAQoUmH2GyFJFXpm8xVVso2s2IPMumDszEOeWvsqp/dxZn9D
AA5qp6T+YSYA3bXihRv1V5m65XZwIUhlWSn3rab6OSvVBdAe9nwt8n84IT+NPNt3E91UOStfptja
mhQlcrdFQ8324EXmqQ9SPd46fVcHTmdjpFfiA1pEJpuqntNt0ULnPh/3bZc9VTZRvjfxYK7GO1Xn
HPyv3t6uhm2ZWQNWLF6nhj0YLqhOqvENEw6hMVdh1aPYagxd2HKrhai57vymA3qPT8XNNOqbuEm6
gGTVyYkLEdmEo2YI7YGEqTGAavjNrIrD0OeFj2Bc+JXKd65wq12S0ft6mu/7btKoqHK2L2p5hFco
AuHEme+5zrdsgG5DD4qmoHFbiJDH7Uucx50/pd6jGiiLWEMavyQcm+hkW2VBMZyxxIM/Ic7BQB3Z
T/X8FcCNNoAO51tXs5dadvuYjLGPYfk+bGrykBTzZ5obQWNXIGIaWHWMBzkHMZ2+xTmNcbqpCCZu
3BWkkdGcxWKD1KyIZCNfB4/MNwDmpT6h1SYzPcOvBGqUAJk81PEEwdvGSyJXJbu5h/TyBDKqx8Fz
m70w2n0/ky+xo+KA0GSvXe74jY16sms0XZSp+ITqOOAZjndM4/oHmLMpuuXZzzI2wqIrSt9WotqA
9bbyTbtyoiLFMTIKdRtzS/k9r8l+6hmaxNwICboeRlY3eMa1PRzb0oBrBtEYYgcW4uNs0HLqD5jx
/0xongRNk7SQVpOvpDKmoG0ldInd1j7U8KehS8s+qDEYElhZczBn/mBY7nMCRozAGuPSpyBIvSkK
rjFphJYqpnfrOzylXy2n289K3gD694+d9ZBsbrK3NOtfeloMgTt2LzqGPIZdNdui9LKwPg//qxla
mtIoAlaRbYZyIIjkOy/E0IETVCK7yzLVb5luN5gDGvaNoQ7OgGo7aFrLgzL4d2zzJ6c5axLNxrDl
8yS+eBOTGwS0xcYcqu9O5z1W0Gvz3cZOnh0JNT1RAPxjTPZ9bFgHSct/TMOI/aShm0RADTdIlYkp
1Yn8cGz3Jq+tDaJMHLkC97bp8dJRYryZLDtA78ZEyZ+A3ZQbkINh6ZbVUK/izah9BItF0I4x9YVD
NuWoDjpRCHpIurE88YDDdwsB+SKqaPyjdCwZFDo/6bQnaMNw84gqdRxKq/rudu2dGMmDiyHdH4PJ
yyiGcrSpp630cJztnm5GXX0ZpEmCXE14W1xAAOyST37blVvJEK2Kxjx4wBicT1Bk8vaOWunriMac
FmqX5/j/0bd4sWq+mXKvCQbBx7AHmi8Yy7yLeh1PAaSqu/3YYgKkpGi8u14atdYEmvI8e5TSonur
cA/ZSKGlFBuJD26YTR3PO9ccv6MpDaaR8tAotLSGzt6xfmqCRIDcTjna7w0ISGfFFzeXW9om932W
HHI+3KIT8GpNMRAHI0QloIEasr6KUhPhg+V8o41xD57snbQppNIxKJVI6WsnbhE+tTfgnf8yOPlr
loxjYHTeUadQaHMycRSCnepM7nGHQmqpu6Grw7iXYa2d8EwjY8BrYeb7jJxpDeAuko1pZCroCvPY
zSS00LL5hNehuC1NU/u10kEz0WMHuRR7UmBbdY5gwrmbnOGG0Phzp+bHeSpkOJX4mW31VIu52iSV
CjH2iadtcqNCzG9trnChBzvx517d94jwXNlsSVWBi3PugjaFFrxtGPusjIElMUBD00OKCM6k2IwO
Bko6xLDZMGCyc6qf6944ks6JEV+nD0We7woTOo4qPiTeFMaeBxpbFQxtJoICkCffiat90zuftYKc
kVelN6Ron7yS/VPx8jQ3/B/aqtDo7XuctEOc0APkJEhgtP23LB62KPx8kul5aL4utkoCisEM50ZA
VRp7M98jw8GRZ3KHVwMCCrEpfKMznhMbAlimLX3MbjK/a8SNavVeGhThn5GHHbLsvMi2QHB80rJA
JlwmwZixG1Gkpk+gm1GDqCBy2uSutIfbyuyeEq+5N7tMhIISnHcXzJL29FYPyWdIjo1+VTlB4RQE
fb4akKPJuZGe+dKYHqixyhbetv4+ZM12BkgmUI7Yc1MVEInVTwgznmQ9vaBh9MxjxGZjcW8X5E6n
3SZLWQuYS39sGOSIjZi92QXiMwHWFC2zY0aQR2STFVVu/Qz1uU1VFY+yKza1J97ARnpb0M7Du8eO
iYzx1wA3mb18V2bsK9PwTZB+km5/ywr8xR2f4H1dVj1MbT9EKodiHnHkRnnTD1CgiBDZAOCECfIR
C5BRvCqI/hHL5v3r0JZP0ok/VWW1d2Pll0mBja0jsPI8MLP3tgx+IK7zMO3S5ywFvqRzt16KedJG
NDgrYwRyQRLKud65TX0YEbH4hHGE+7btE1kPgNt690VBjqYavza2RtUUZ20CI4mJKMAg06eiy58T
0v3Ixxyz9z0UakdERVmD6VhR0VcSA46UOMk3hCxh0fDvvRSQ2cTAFO5Es2NCRokola9bRFmDTSLq
tI8yzW8AGYKqtx06Ch02ZpFypYR6tVN9mb0uakBzIfBw9M58KmVd7wZogYStJRjwTjbiAddwD4Zp
d5E9I/ixQeruQwDyxjLsf6RdbnmhPwtRI2yzqn3pygjFUhrgkYZoSQuKMauejJUZk6vFA4hv/Coc
gOBzUT9Ce5XLeGj7U45sJo/lZqjgUnLtk25cKYic/6nfE/v/mlriLmRDezi2X1LH5SNc+n7c6KNY
V6g/F8J/swMKV8aITcFXuqhaWklqFfRc7RPKDtPcABxM3udZFTWE/DM1yUmruyw/qgbZs0rK0BlA
NvpxDeNqpQQfh/xHjWE5a1YN/eShIYbZPacCYs47yo4Gnm5XWgJrZs7FwYv6LGlLO0kT7Kj0ciRn
CdKawceQ8Obj1VztC0CF9b/LWewoRYjDO7c2T6YJCqYWp1F43032nPdvCUn3rUDAmMlDTnXQF/0K
AAky5lc/6L/mFxWheWB1184GOMNJ7BwhcZ3B/ZZTaGh3zyvLCohhfZqrmt+ClQ3uSpGHARUqniUp
CggagbrZ3gPUMPly6J5zG4Gklq0dlUx2yBX5Exx67jcyq+61tmUoCeTgrHhqI2mTF9OpjmluZ1Ed
IyCoEv4tNdztHHePMR+/NfP4ZnD7icM1h06d2ocyGcZASBRKIVx240Ix/S5puwGSyJgcgyTmXQOS
LL+wnHmnCN3ztP2ZVvoxHuc6INX0BOTTKy9Bb1Li7JgFWmbD/Iq85B/A7w+JIb/aEozpaVfuCpVs
qcr0ZgJpI1KSVPhWEW8nYm1Z2uXhUJCgR9Uw0MwLJNNPbmtuOjdGzJRuHao2Qwf+FiBMWJ1/Q6/z
NS8xJp/XX9253QPHtrOgHov3C3GjGb9Z1fymXf3VcUYcMo5cOfO8YBih6q1nYCpnFdZWv3HS4pth
oJvXdCRIcnGMEfbmA/1qNBDIqAn/3IzkMNL5BXzjr7FDHyGADlEQcCD7AtWz0SpDdyYbt2/OmNEn
pweWQLpRWYExgPeHFjwUo62eCKU/ihIjmyC/mGozqjg9ZmYVeSj1+1lPHyDh/Y9Zq2d35hBnk9R4
HD2tiiClTX2azb5+AmQHetCjPBEtCUo0tI76wdpV1HnUfVGBFZ/Ve9MY0mCcps+KWWqbm90LY+1R
6W7XIbUL7KZWYWqPRzWmKHMg/+3L9DA1034mxRd8BRE0SsubyQKXfuu6Y5g6qXOPwF7eIgwcNhUd
UDdILBEJCxyIH9/cK90B4C2ha+Ay1KCBvXzvINzpPGhkoy4s52rrluYud6yVcu2VBwQmXHgHxhwo
yy+qz3oyyVTEDOXatg2y2N2MINAFdVOkV9l5rtACvTO1cHcD2gIQKuAzFF+LgMQ7NPN81bU4jLcc
NF9tHTQpD1CkXtnFq0uE2yQeeOgdpOPvd7ErE1QhG68/WeDMrdMsAl8++EKmwBZfP/5e9lVTIH/G
i4y3C7TM701ZNiQR0G7BwwG4e9uYoa7iN54K8F/PWYZKTr1huLwCJXIf4GgnErUrgyxDSj44Cahg
WpSjutS+g3g2DZFoxhukr10IUZcXCaaPo6uls6UITwvUj3O3OSKrQYmymIHemwRiPE1Rzp1mG9xR
lKJqmu3SuC8ib7RD1up0g+7qHNQ2yGg/XvpvK2fniUlmgdLLwurJYpPBkjbPOseYpvbqvXBQ3oNX
MO1BfBnNrvj0sbHfRxLO1my0TCBqClTwEkRmMxW7jQSjhAyHEIbYYXjObpoHSPqeULRxojNpGnBS
N6q/73cs+tj8b9dyYf28Fxfvdq4B2dQZrNPpaw01umFNMvO3wGBhYLGZTd/nrhwxRTVCJ0Yj+/K9
YjsP1hqxzdWFQMcRXS4MVOJyvl+INESp1YD5lIrHXcBmgbAbd/Pj3fo9/Div5sLK4t57ZqL4XKCK
Ht/qSG6mXbxr9mjDgGlkDdy6tqCFw7RHh9gtBlNOMbwJ8Uak1W2xxhR7zYhrenCCHsWmLTuDFEW3
zvIAdOgRaxtA8G/6sqCbj3ft2hGA4B37NYjsQbvt/acxLFFaVoLefdrqY5oNbw2wlFDzdNVKT/Xq
ai4MncPxi8NczG3rsbQEnNqhNzVzdmn6x7CNs7AZmP5wYfGskyUyxKPDDJi7RG/H1NupsnaZmLqg
aVMdfrxpV9ZiYxtgCnz0rrOE0w+K9KVFW7CH5O5NV1YhK52V7fqdj+q8mAsbi8svVCy8uoUNVOTp
tsxdNIBsXRxNPr90lNyjTtHezoxlGCVIQ1QAVqZFrzjad/YXvoG4nSFsDftcOA8E1QurSjaTyZ9r
Tz19vJ2ra11kw6Wc+ZiWHT6c9cyTBhFjFRTZzzQZ9lZ6KrxXqF34GJL5c/9qAyTo/fLuHlQG3h/J
CcXnJJtgNh/Gx4TTn6WxBvq6clIocWwLpRLoCIAS8b0J3vMhIwWeK3eyvrNmlkE3zumfr+OdkcVR
UWMJ3gkoYkB60UJt/lsuxIpvvXIYYIEB20MpZO5/G42pHGi9YqbuZCukdc0ApkqDTYafze6+t3q5
Yu76rv1rbuErlF1OLBuAN8SQexlhuLbwTUnFyhW74vooYQQCchQakghO33+bnDZ87BjeC1IUYZd8
ytLK79Ai+vhwn8/uuzIDMzHD4YJ+EzwC3m+an2NiGK6byOGEdjt6WgejqMMyr3xdt1FTpdG8Nuux
ZnBxGkSVJRoSbCDMMI+qBOmg96VDKqbRmZQ2yCqTFe7vK2cD8ZFnQ9PHRXy/RANS6nUSGOiz131m
2ZNCB6k2f7JW/fkpv7TjLmaCM85U7531g4RClmwV31u3r1Y+1pUjwVG2xccCb+zv+jUzsuu2KQB/
d1FU9spbUed+r9cShSvHm7twOg4GUBkkVez3B6/XnlKzKDDd7DjuA6nnIrTHadXM1cVAbQmnDrK2
dAmn5UUnXAGI4clm38SEsmIhAcN5+/h4XzPCQWZ/1v0yf6dkBzDd7p0WiO65Apll5UFu0Ar48PMv
rMD/MNDXgsd2CeifS5qhioXsMQUcwPGeUc/1MyQkH1u58l0gX2t5wC1ZyFCX74GNIZysbQD7TBIU
V10n2c6Yo10xcmXDYISBwN6CV3B/Me1cxEGdMYqZtxhxpNVTVw0HANUR2Bv7v1nKv1YWL6pbaJTs
E9KfQJt5X+ZQRUIDdu3Ztn53bRBgwkQhMlCH4aK/P8dlVkymbqf/DJXNYRWKe7VztmyTn0k5/txb
XxpbloURdbS9hdFciII8lHkf5NnthHfh42274ss8OGuLQ6fMAm/xYkXW7KaxcFHmLtGJsSYzZGT8
VeExwvn8C1bMXTsLFnEtbKHlWAhc329gfe6RZ66tTtI179oUnP+N+UCL9i+2DgcaGnLwNQDkLWL8
pCB2X2EoG/zbu8FNfU5RxtQ/Pt66a5fHgk4UzrSDF3VJJ8bGUWJGJYUR/pmj0DeVSfixhau7hYcU
vtPFO7r8OBOSn0p3rjpV7k/3ccxlYJZ/zC4E5TjbJLZpnhMIyFi//yIdZsvRTFXqVAB+NTgyqJ0/
5sY+m8Bcp+NAtdCFKvd7E1XuOUlpYqPaCWiPyugi/JcVf3kOXRZBx3kIEohsFEv4b4LD8TCm7RB7
3Uk5KF0mqFAoEkC/GqDPp6pQf3GM4TQ9xLhozUGa7f2KyFx4kvZud3JtI6jSLw2YiTL5x4I92Dfv
PzUfB25zuW9pRUvFZtqd2OiiZ5sFwHysLOTaGb40cXYPF765UUYRt8rsThNG+FXTH8HCtNJIWzOx
CDrt0u5mXWIVwDpurCy7wV1Z6YRcuyfnhJ5Cbxph2TK8mGpPjgR5zakC3MDXZXYrhISWK2KB6M9v
5KWl82Iv9msYUOwWFcExGz7X5DOSYQj3rHyT/yPtu5brhpUgv4hVzOGV4SSlo2z7hWXZEnMCQYLk
129Td/eaB2IRa18/+EVVGgEYDIYzPd2rq8G3EzIYBdroDrdhjjVQA3yWLWYknuXsPa1LzypFpZbV
+4ImKSLXPDXG57DgfiuGKq9aVPcp4Pe0h3jfND3olQH12SR9KrNQUA//6gcqENLK/B/Q2Ci7X25d
Cn4bKU3TFj255qg3LUbMkTD89XfU/Pshi4onxoHiJrd35TSRMElDci6Sj55axzZSBVWCrxsHC4hh
sgPdVQ3B+XIZcQmILettcp70DABX3R3Mj4o9OSTxQ216+lt3gzFwteLy45Bs3hUyNo4OZqjIOTcy
t5Pjg4nRXjlLBGZWj2Zhhsud6loxJwRvguK6fC0D2Zxo6V9HgcuVcHkG0LZ0LC0VK2mnnQFgSmml
99ubtbYKKCTpEG78HNXiTyYxNdLqCjlLdf87kXI02RRR4F+1oerIXHQ0iOCfl6cPhjxgx9UOO6Xq
XlJLfkIHQTD7mpGpMigrLOjao98BI5cm9BHzomlEyblTs8AC12BvuVKVuWojYtZbWwzEKmAKVWr0
sLlXDJiLvMuliZ4BnYSaZoWKeJSUghv5NZqpKAeBZc3GvVe/4CiqEQjyUe9gRL1BI+9UIbtUlUiw
aWtLMZC/ODLS8681Bwoi0AjjERSIRzOow0endwSRf92CBr1nWYe4F1/RL3KkytZYUmjRDjv02/De
i8QvV7dK/2Ni/hMWjws4bqKMoKV1btFgasPq1Mq3sSYLcuM1/5q/XXDfEflBYHJppW6qRhqjjILX
6hZ1oMAcbjOgQKXy5/Z1XF3Nwo56aSeiWSGRPKJn1byKTeu6d26n0hFQEYiMcHd+nABzBe0nPcvy
XQ00dK+fcmcQPMirO2Yh6GsY4NdtXpCVxHGR0jxszwA0ggy2b9GPB/EEfWUq2W9v2trrAsQRZPJQ
LsE/7nD0pEmZEmrtGR+vblY7N8qoffSSfdcReoOw+fdOjaElSArPVYav37M5cmYDYw/tGXhYy6w9
0/r7+pKq6KB9xfbNwjh8wCyLKe5jfOCdMR91MopvhUGuJe11e9e4AzLl+cVHYdNEOQavMj9/ldRD
T8DjAGzZhNkja/RAmuU5eP1RA9q2xEWBL5bmv2RxRUOmsKK2QQZIRu1kpvQJMJe/wy59McHFfzxi
OWsdRGV8lt2PY/YUl92TxDIR1zh3db7Y4R59Ne8aHeoiFNrZqlsaideC/9o0RN+X/PDn/7UD6B8a
bviM4VMyU0LK1FUyGIzeobXlqT8h2Ilu8mP6cwgwgaO79Y1I8obvYn/ahPqeib45igCqNq99cUxp
A2iCHMv0nLyUxJ/Ab2x65R1wRQf5qO0xvEYj19iD2NzLI68VKl6sba2B/BMVNTRCbB76oVvElMME
4+KDRgKl0q6ilr3Rqv7YdsY52Vh88/5nlQsz3HshJ6Qgg1pPn4TE3T7ba/v48P+hZrZ2vSD9jSwU
Zbyv1Vs9tPpBs6bpPI53mIPxFBcUarGv+87oqSqmBdwKZSNXLJmwdtvQpbINWUf5QOHruYncOGmn
WCPYoswdQIogQuz/4bahwKIC9IAKOFCRl55SpGNVz1SSZ4V+Y6m2H+iuVPrd9kGtrgMfcyrwRkDx
8cXcKHJarcWM6zktQLBNK8xP/P5bCzY2yIA2O0Z4USvigoaTTHEc5TaChhLKbjSXpkdV1BNbuVaw
gjusKEDnwRT32qpOk42xqU/g1CJQ48ldY9f+AJ4c8jyYxPgeRv7oj4/lDwC+MORjvSd3opvNvY9w
efwFOCpAU9DwBqrq8rgUvcdwFgFzhV3F+yIeXpSkeZ/ocKfn8bdQ+GH0eVMvr9ilPS6JGaNwggIv
7On70Qs/nF10Sjz5l7NXgswvn0XL+xo4ZnNYFroLYErnsT5y2mpOFdv49Lei94lgOo5BHsQ2BZ/i
q2ZAOYJ2DBol6Ppc7qLFujaRNWCxh/S5j3qg8DF2yASp2deogbUsjMw/X8Tg0ei0lg5grpOk3KXh
U9Vi/GQ8KOrjtut/Sm98OaOFIc73MXlt9HWLMGhiKNenI0mCogJ2pJBDzTPKWgPJnC15Wam1blTZ
BzLFR6rJ3pjEO0cNZd9SxqcuwkuQJkR5xBhr77VNtjdM0MroTL0vU6nxt/9o0Qlwj2/SYXBQL3AC
uXEN0jA3jPeQ3hUkKyIjXGxLgT2pCivF94QR7vpm8DO59Iq6FUQ3gRmba1OarKnaFFPfiNJgtoq9
ukatIhVBw9bdCb09JMeGg+bepTvp1cTCzGETsIZTcozkxHJpAvSwRMa7ybEEVZ7P2upXp/pjbg7p
C+9FNpsM0F3Dm3fCLBDGD+/z0o139QHY51u7d2W3eATLmrftFvOxf7Hq6OgpoJApyzw2yRg1m1kR
ciXbuY16/RxPSRxESnHu4NUuNYvvDobat22uJGgoNDq6AWihIqsonF0utVMbarSsmqO6Slxll12B
/sE3n0CF13gEEhfgRBUEoHn3+HWChNdGHRCE4eASuzSJOeyyqwyk0Wr17qBkqwsTdR5h8/lSoMmE
lgZYcxxAcC9NtKlK5WzuzkRjfNOzpPe7urnJOntyO0s9hBEmqkZMwkDz/K4FW69gVz+LJ/wSdUNV
dRAMos/Ff/jIQORWxUzcGYFgwMoeMI24szCTb0zWzWDfguDMjSNMbWUY/M0Sr8CrSc8VUNGdE/52
2j6wlTjIuyQANaKna80pHB+dLj/0cuEBpXSAVregMLB2jxd/scbdY6AiJcIKZFsALoPyMHNt+wMs
xMdtd1s7+qUV7gU3OnASjKqEnK6ADIgSAVeTZoKnR7QS7tW2UwVvp4bvQUmffD0+mRgfZYMgRKwb
AcZlJgFCqZmLrh3DvJJSlDACdgwT10YbXLsUnMnqbpkG2kDAeX6tNqeaRfOG4KIAmi8NL2QUFGnW
8il98ftn+4sw15cABMHh2nM4zczMVjnsHJtB3E1KZY+VU+3aKHVte8C8MV9uxsImdzO7wihCZVRm
SlvtmmgP6QQMhUZdCSyfNgYVJhQis/Fj2+jqaS2MctlI2kuNwRiMDv2VgTfXuC4LgUOsvVDLveSC
WoSBCaM2nPEMfBQG+UDGgVEcC3e7RYTbXs2qqXmOC+UoE5KuXMh2ComWYcRgyi52FQG9MYnyGyXO
UpdKYLHYtra6dwtrnJMUk9OWRoSstDTSq2kor4Ye17apwJf5vxniPIPFrV6oHXYwLsZAM2+6ptpJ
7P5/M8J5gkkzeUAJtD07pfwMdHaQZO3PaKCCtaze3MWmcd6Qm2U7FZhEOGNk2esw25xJgk/XVQvz
57EM9MFc9r68uzkbByhTNPiq1D8gHeGGk6g7vOpmfyzo3ItQY+Kq1SbwCCTkt5lCnLg8K7Xlhtm3
7SNZt4OWIHzZAjE9d+4JoRgAAmvIGbS9fl8HYe6xJvXlXBR6VnMd5AMauBZRzkAh/3LP0NbTMRKe
jGfMfcu5mwMWcl8Cw2PHgCe67Jo9tY8xei0P2wtcu0FLs3PetwizUdZj8N7BAg3rHY9/XJ7k5vV/
M8F5g2wOTmcP6E9kXeUxtXxGqfIwsnK3bWb1i3ixFD7bH6wCeZRG6Lkf7IPJSO9ingIEJoD0DZZ5
npz4kdD8ZFaossVlfmMbYYzsZrwmA7oM23/M+rZqwCRgeNb4gl0haShN8NHxTLp4F1Y/MJXnG0yA
9pxdgn+ukBojk0MSB7VJbmOdTsO3cROOZ61M/UG5LVE7dKzcx9R5Gv9l7/8zazUAxcKELnJGdAIu
HaVJwmk0IRtxJj3GCMEkpCh3EvhH/mHfFlbUSytlYqSJAu6Pc20/J/VPS30i5j88hsuFcC8UGBLN
yER5+VwUmS/JqVtVKH1lD7r6vL2W+ep8OZ7FWrjHySgti5R6Rc9h1jzRWH6QcL1BpTHcEkx2gmDG
9CBhUvrbVtdir6EpqoW33ESJl4tYVqFT1SjU8dxYg1cXGsTSLEHMUNai4tLG/PNF0FBpp05Dinwc
pAov/XV0BQIVf3iNbjRUn0Z8jR5St96LmpCr7r5YGRchU5qAqKuBVQydYUyfuCnV3ExS3ZmXKisE
mfrqPpoGYJu2PaN3uH2kTW1UtlKNZyQzncf6YacnpSjqr24khudAjY4mFD4JLzeyL+WxAxh8PFvZ
rtFSz4bq5xgNIGrSBRdrdTkLS/PPF0eW9/YUahKWYxTJC7Xj18JWQ4EN0Wq4LVMLGo5dWCD3S43R
s2r1US2Ta0hdM1+V2H7bz9eNGQ660jJaKTxMyOiUxhiADEBfXcOAyjfcCDceiqB1RKNM/DDbZ+j7
hO9Z+JoybT70RWA0qcFFPLt770vf2H44THv60t1JvsjH12IGRChRxcYoKbjyOR8Pm6GrWQWHIBgb
rdMGohpO76a6sdOr+DG3h6fRbARfWms7ubTJpQBohE8hdGRGyA78bIfvdmyBBetdKUXlnDUXRETC
nDkA3aiKcs9VpRPZjBTkbGNL/DEqPDJ83/aJ2cH4iGuiswVE0DyxxcNGChNj6X0Dn6jIr6p6GMBy
Z/Yv/2IDOAs0fVCidjgnzwpNLiMtRXzNHY9Vj5KeeMQSzSqtJjOmjhY4OBSgEcMDB1U9gtuX2Ky8
DcpjJXtJ0F9hpB5EdoWHvoZfxEIlVJ4J5T+OvjDKBYlUmvpSb7ThrO6jA9CDVuWGiZcFUoBq5uiB
r6V0Na/Y5Tf1HqRs6lV90x62t3e1OoZ+P1D5KnpfDl+dirpCgcgsEJOJ2hxyC9JPhEi2y5zwpa7D
38SRM69U9W9x2d4xNAUFMWzVSf+Y50tNRZFD47rD8U6mepDNw4TIvL3CVSddWOASqTzVogwlmgEa
FZarEdXr4utc+vW/GVEvw31sZkBoI/M+9/EDVehtaL7HxBSc1fpeAQgGnO5MNcK9XrFVW7k8DcN5
0rTOjVJoZGHe/58O5I8RzicrjBnUGGoZ0LF+U7JXIr1v79RqMgMg/n9XwV3oVIsxu6TA6ZOX7LY8
a9fVfXYq9uFBv7Pd6kl+Ml/HK+W4bXU15i6Mzj9fPMfDlOm0HBi0vppfwxBdafjuUumxh8zatiHh
8rgXBYRTkpqAJgvtAvChnaKrLEAXypvllM1v0qnyMzxiInXOOZR/CcSL5XFPCijrVKvrTAawaxg4
UuFamXWW43PPtJ2q/C7K+pCUT9srXd1SQCvmL2gETJNbaK30TdQ1+IC22CuIU/1JArMrzLWDv21o
9QIvDHGLy6Ocgph2HM5M+d531KtBfk71x20jvMr3f2IxsgAgoD4HqDm3xFQzKifzaznszBP5rV23
9+UjuF723a46qtfk1N8QsOOIA/Acf76c3cIw55oTxLbaTlaHs+H2fnKofoDXwS2O4zE9xYIce30n
/6yRO7JQGRpk9O1wLpoJXEu6RyPqQazK297Ldc/4Y4Y7sDIhuVMwZzg79VNV1WBoVjwD47+VEFO2
ftsWm8flOIOMUfFSxqnNyuWo4dS74sdcQA5038TTqQV5UJn7ZPeX7FW8t/D1sAgfY32rI94nxlNj
XRvSo5zdb++i4LB4gIMVAnQMykwMZPQ92IyNnWZDpDXqBY6/+qj82UGde7mKESOY0yg1ZyI5nsS0
D61QX7ZXshqdFia4dyuySNw0A1ZSGMpDOdCjSgEwLNlM2QbW5abVHqJemTnVzOdty2t7iJoQqOUx
QjE3AC/DfjXqiVIo+JJIQA/dgRMQX7EgI982subugAHjqxVtHoQPLsFAEUwnSgFMT2/SALKrUm4H
qkHBE/gPHvH58fU58Y6xucvVjCzFR8JEMWs0NDdjpr12TXM0Wd4LUoC1XcP7bKDvrM7tLO68MrOX
oQeJ+2smteKCvf0BIvAdUBKySBNSZIlLNkC8SYu4Q26GGV1/GJnLOssvZdFMvcgMt3E6CHWJLiHJ
1NUCJIot9SJmYyS8aH9tu8LaZVruHBfL0blrBsj4jOjSq16ZNGDhjrxtE6trmVXdLAddc3BwXDrB
pIVOlaswkdVsJ0/WaxRFt0MoEkxfc+pP8bhPM5hBujRTqGlCGwkfqWQCZ94QQoX6lmoDdH/Zwz8s
CIJHGoabge3jCz9TLKclwCnDOQQnOxmiA0jQdyaVdttmVo7GQFUJM4EYbcUEDefUTWSzGlSZuKVS
l7v12BQuGEO3bayczQzZ1pCam5g9+swxlllmxlQ9s5D7WcXYuFR2EtfW2MEs+tdtQ5iQxf5zWcOF
Ke6N7cA4JUmJA4oSRn/XNhh17dTEE2GQoEgUxRtU6ON2afqGz6tTaKc/qwHM8mYW+0pONG+U9ZPS
eY29q6l1UpvmAJqGm66oJq9p28hlVbqLBmev1hYIkFHdHGW2gwA6ZjfUB0cu88Bk9q1tzHy5UXpq
EnoK8z5QFGgKxMqLUvQmdGpo5zllhL4ALYGRi+vXAhBOd2bkl1BOPXUyCeTY8KdGvp5K7Y6BGBr6
sy+qZLeHzo6v8qjfpWakej0UGF2JQr7T0o7xpCcgeFZPU9Ma6A8rtqe2OqQlFXCgdvlV2VYHWpN7
NUoPrQopbRqRICJGAMRkAK2r57qQWjBnD/ssq2PkQJPq6VYZ2Hl9g87zLPzc/Rw19cjq7tpETG86
8N+zHOTnRa7cRKV8m9MoDGTwJvqM2OQwpNqPKA2nM6h/odHVEagXFK9NXragJeloUMbMeu9aNBh7
I/erGH3ZFELMvqlX18CdDUFZgQ2uzfRTQfNHsMMfGQQP/FSubuS43pfdYIOOub2B7M+3xIaycteA
vTwmu6JKXgwpP1h1I4P5u2aBgy+a0S5SkJMSTwe9LEH7HtxzuxhKUUBNval696L05h7jUVdWqj4b
SUgARZF/Zk2zG2v9xZlMy6Os/+GE9Aqwg6tCrw1PirJgnPnW5RD1ZiP7UUzdPRvk1oWy+6uihY+l
Cnlo2oDrkmUEvN/lDxW80Y7VBxKEl5XE9tAG+A61CqjJggAEW87eDRyZEzVPlZpehZZ0QmrvUwoi
jZJdaUXzTc2G28JEHQS4ngDslIlbSZbmNkZ2bRMd02kRGGHNyR8aBgi5E51ATvW7ZvHN2OsNdKPT
m9GRjikFmSTYlJtuPMpRcztY+b6smGdBfjawcvqU9OE+rcabMZowumcgE5nqfC8b5aEE7XMcDVfO
OObA6ipXUEvDzSlK0DKCn12BAkYKWITeJuUuHKedFhrvQ9RNEM0ysZS2eJP7vnEjI33TyvGKKTnY
eWOQ8o05wNL51IOxv2+uHIbOjmNTsNONA+g3oys5yd+jIX0CM+8dKCBiEM8k75NO4c2YOQMj4p2m
xMdmsl6grGC7RgOeWKcJKGujQK/ITxz1uQbLui+1xhvLmtJrJeuHnHUPRlIFsa4dKyiieE3oiAQo
1wItXg4LFaWZo44vO9K+LgYIILRn1O1A2/xmZk/bwW/laULo+68Bh3uaHL1hzmTL+LyAuu6UlUHZ
Q4IczJmkFalizR9EX6Ls3CjAJ+6so8olDngAhxLtY9SOnBqJkOKChXQ0frdwe13Utl1dlopdQxlO
tfBRffniQvm7lsAQjeqOQx6kDAoeJNmHU7zLK8FT+NmZ/bIsDeEOVAV4EvkBXFtmUUQZHveynDB/
affkCOlB8KNOyY08yCcy68rkafasg2Q8TtizQyD+UXcQ0Fal6aDlfXGb52Xo0hSwDEOLjr0MIqS2
gKtDsmLXmWGGo2fvqIn5A5A8+PwjV90QPkCwAmdW6abbVyrQhJR9NFD9hVZQisumgb0d7EffECwY
VHOSHaLFy6RGDIpqfe/VlgqBwhKU/HWiqLfpRNgRFPsgBwzL575GpEfPlB4yjeDdCcd3PVSjQ2Wl
kU/BWzqCn9EtNKlzYx2E/sOkjB4zaHQ9ZYOfVoYXYi5paMF3C2LTF7urxusiND9sAq0ox6p+gVwI
vZXwA7woqRfRDrh623mkJNF9qPE9JVL9FI1Jva/tYa8pI9TMEXLdPg8bDySm/5AGGrZmOug5YiQC
Zf5Lb8nKnEpEQdVg6AyXQTKA2c+ZLeJrWPXJhRUuy0Cf3mFFh6vWQpAp1t8iJT2E2UPYRX//yXGx
HC6r7WINNPPNhCJIqHtRqB7H5GcjJD1bzc/+LIcvNkth0qeYFJpTzVOHArsOMYZeiv3t+LQaNBa3
a07dFllgrrV6PUYYJElq4mnxW2kQ32yAnyueHedl29b6ijBTO0co3GZu3zB7lplJjoyzqwBvhQQA
EAn187aNNQQ0Due/Rkwu4DYKaVIKIe6zpbjNC95y1GmhzOPrEKDxFA+qM4Wf/ujeRM25de/7Y5f7
sK56J6rwJYTj0ozdCONdXbpTqwRsethe4uqbtVghd2RoPE9h7MToQpD4YCf6PSuhVf6/2eDie5wO
dTxacAtoAO8HR7oFm4wABybwBnNe5sLz9GRgSQ1QG1BaXj9OQWf9gCcKPkDX9+q/kUfjToWC3Ell
LcqxZvgIXhovcTqBhfVl/LHAnYY2tWZHSryEBsFhoO+WHHtLRKa7amSuCWHAdm5GzD9f7BW1IThq
xx1KD7J115v9sTCsvUFaAWZIZGb28YWZSi00Zlc49Q4c1ipeDqjOIX9WBM61elUWq+GeA6XSoddB
sWVReYUvQozXXJdJ7EnF27YTi+xwDwIDKSGRkaOeNXaVFecIr76Uvcax+S8xdLEeLq5JnQq5p8GA
C0CvoqrA7QyJwxL4E1bXgVT83F7Vqkv/P2sKhq25Q6IQIekTHJKjpjtzUG8zIoIEb/oBTHC3ppMl
KEExXM04LZ9zKz3Sht7bRnL431bCXZ1yUlmZt/ADNazvUIoKzKr/tW1CmX/Hl+zRwNwfMg8L6hzc
zYlMqBOl7RzIjlrs98fpCjLmH8MHRj9fI98Ots2tDXWB8eqPOe4G6ehVpHKWo0ENtWBXy6Rdmedv
zZi+2izUoOeg7MrQAfGiQZC8GkfIK3j4HDwQ+n3QieYSA4VmjaE5MLDoh5TIZ6uuIr+eBRfDPhdR
Ma8e9OLP5W5ipiY6aOPq4QymCxcl515/MnNBxXlt/BKVLEQtW8ac+xccE4vrSKI1pvVBCnLs7xwZ
lrxGd03mRjetD6mc6xmzYD+wV9QEQiUQjSd+lrK+OMHiL+CfGlO3xraPEXBexg9AP9vb8aa5MSx3
/K7cN5hQeqG304382lBXFiWLq9d1YZtzQMh6xmnKdHwGM8MFPsF3qAg0IDLBOZ2ShAXIxSRyrpQf
Yx+k9uu2V696yWIJnJfIQFSY0NirzypmZ+WIurZ8nQEnu21FtAouWuvQyLCaDNFAMt87K3ULEZfP
/Au2vIAL00oMnC1JVKjWj8BWhN8q9n1MrKCXH4z6xbRC0ckLtu0TzLJ4TR2mVDnp9Br9AvkEOaDU
Vw2IF0KKcLe9c2uGUCUGbS0oa8CNwp1PKhd9a2YUO9c8WcYPc7rVUkEcXTucpQnucJxQKuUkhIlS
qaFbRFGnU1t8uW4vRGSFO6FMBTedPKHlOxgfGgg9rVE0qSiwoHKPJzRWK2g4WSg3Weq3uCCjr4y6
LPDklfMACwoG6EC6ggo+P/8vU6er6gzQl4LB0SCiypzMNbVJsFsr6c2FmXmtC/9CnRZ6LykGxCB5
6SrmybQOOWS/qPR7+1REdublLuxYctIZpTJHT6vHMGflKaHp1+qe9bqADklkaf75wlI0Yt5pLPEc
qehIEVL4ufNopR9TnAi2bsUNLraOuzHE6aY4RKUaFW8zmIhyrPNJMCsqcgLuxkCEutCUqkDKjjny
ssm8KUy9ohcFGdFKuCvTtzSBKAFyXDu8lVJoUUKadfv4BRZ49EAThyQ2W7wudTQGEACcEhG/91qG
sDwOHj2AFBCdFKMCaMYb/PHn8Dg+Z/fNO30tr4z7BuUiAEwyPz2NAEv8bi3BdRUtcE4hF15njWZl
0grOELWxW9TfDfnb9g4KXIGfAaejY/QqhWYhk9DVTyEYX0B9pcwc0WeiaCXzzxcr6Zma5BBlY9Bc
Ga/AuRfEdSr4RBRcUZ5CFOqtaL8W2CwZvEu0vGmHyKvb30r4sb1nq0sBPAH67mgbg+TkcilES6EA
PcDrLDB8Gup3yRbEmvkXcNkAKOX/GODuZxZ3aqjleNEy23kjlvZeQjwaqMtTpNKPlGA+YntBq06w
sMddVAUIpCSMCOpS0vijo9kTVHqfUl1Ek7ZtBjOWl/vWDD1jsTnfVjNFp+y969AHgF7j9mK2Nw8U
LpdWIinqnGHA06ODhElj3zC57GXsisUDhJ1F5YJVV5gn0m3gqkFeze2cJk8aBh+j4UzMd1rG0Bl9
2F7N/Au+uIIKJrF5GlH5QrtkJDU64JbCzo5UnvCkQs1TudUrvT3p+EYJK70JJqc3HyMIeAs2cn1t
f0xzL17ehsBySzIDpN8CGYz5mNgiE6sesVgdd5PUbCQmAZP5eZzAmkeVKznN/UHNBO+daCXcfWoh
/Js5/cDOcXfQmujDgPiuYLNWV6KZaHGBjGimZL/0OqIoWqXVqLvb/TPVZ7HTwR0qEcxnNcIBfAF0
h2xrYCW6tCIPSq1NJbI3qE4EHc3vlQmoEsNK91I3iuqsq0taGOPOX2vGyIH0K1J3NKHqeVoA6U71
vO3fq0bA+w/6RBBmqjywzGmUOndCfPgYSr1HPrrL9GutE3zmi4xwKxlBwpCRuoEwb594ToFaSzlj
8nfbS1FmN/pyVxdr4by5UluniaYEtMygy7tXdnJgHIw35Q0DI1fGj8nLb1nvYTrGy/f6v3j4DDED
kSrksXiWkxK03GNtdhD6Md0UA0WRUgneiNU7ZOlgi4K0BfBsnIOj186Am8QdMpXDKKsuHF5gYW2S
GGHujwn10rsrXSUdDSsCDKr1rf6d+/Gu9zqIoxW/8ZB7kS/qsAstapcWmV5GMZWwbcZj9IBJSq/0
i2f7KTsaJ+lkX8lX8X7bR1Y9cbHEeZcXWVDTt2mmFsiCajAnxfK1Lf2SnV/bNtZPCnQ3kDHDaX25
UlKYjwwK7Ocmvk/Joy2JorbIAHedoDKCPDErcZ2Gn2V2Y6bf/2EBoCPSMEoDwh7e1SJiT0rR9uys
QzwTwKIGePF/sICa31z1Q02UB2aGQGs6w2RABqZvfIgSYTZekIt+fq1/CQYLE9xJh1Wo6ZIGE4q0
y36Olm/v82ur8/TPsaTG7+w9xgtLy1c8zUtdcp/tRBXf1XNa/AmzMy6cjTgTqweInePK3unm0UhE
j94aatxUIJg3q18BCsgP0pQSPBCy6Lg/gNyr7U4rdrNmHp4/6B7s9M6rwenr5gHmDUXyaat3d2mb
22AzT+jUjyU7t0EjBUrogtrtHZwNoCWDxqKrq75T7yJfVHFY21RMt+GtwjQ5qAe5jC9LoOjRyDEB
nnM4tKx+tEPhDN18gXjfWdjgVYqyfNJTowaUfN7WuvCSQwuImJfuHK/1gTLUvfBquKlv/sVhlna5
GC+DhzAmOTK+pAldC2KfTDRavlbunue7lZn2Fxw//DeaSiVTynrIpbVBfczCwN7rGOsJfbz+lYNj
iw/5PeAsN/ohFYTetQE9mEbVy4GeECRWuecZFGF9X8gNLv2RHrub0KcgLFX96k40CrjqIgtDXLpJ
Wii/Q6eWnSfpBghPNzRFnOmrqcZyLZwXEmMCwrDFwyUd2oAF2q71tAPwc1UfxG/tLwtErGkgpaCt
9Kfvydt29FytiSys85XKQumyadABjDPvbY95LNC9/hHc/S0gSaWb7mwfKrC+BXWNdm++Jr6oUrr2
ii7tc37KwFDRSTbsF9ULwFQesZ8KxxSlI3O68eUW/jlGlUtHWGbZIJhFxhPehHv7JQnmeaLONxPX
PET/85q4VKTOITyZxzUBTyXAzulbjBkBIsQcrH1Ozrk25PfATIcrePkkpLKR53JuQ62wNiOQU8WS
S9HhdA1Q4+2UMrxru/A2JMOpjzVVtKGrYe2PcV59aXJSCxOLuIDUd+7S0K1uiyD18Rnr3OIq/qiO
2k8VYuWB6Oavusu83plaAlQ43MUvqlkqocVTjLLGlUwR16DTfaWNlog8Zf5FXzwG+owY5EY9AJn4
5e5m4AVtOgIxQFLfAWR0nQHVnQN2OibXNRA327dwNcqgkA8wpWbMrMyXxliKhl1Ra7gEtDhqnX6b
GdbD35sATTDKP/OQLOxcmtDtPs6SHFGGpZj0kA2fdN+3LayNi6PDCW4Wa+ZiQ5Hj0kSKOZU+rGdB
Ph0PQr0D6cy1qbjD/eDpu2KHp0CwJqFFLm8Yk9QcrRQWwUuKwNntY1/+Dgk1d8KMm3P+hwE3DOmi
/eXg4xZwW+6YGmLrhZ1LUFKss72VVpEbWvu4kUSiEGvusLTDRas+L9NImSwI/eLLqQSS7O8Zl8GL
tlgId1Jdb1QYXoWeZqSnvkQwYC/C+63dU5CvQUEH+DsMfXD3FNg8CJwOkKpm0ZNMDK9rBnecfm97
3FoE1KGdBepoGVn+p3sskuKqQv8rCXH8QI4cs3t6GHdKoF+JcoC1WIeCBtB+siEDWcCFgjiZWjY2
0F0u6DVuz14pyB1Y/V8TR1QTWtu1pSXua6wsUzkyIig0DnW4J4UGtIoCwclYdDqrF2dpiDueoR5b
yPiyHqmbsqOKG4KS7xSdHM/YSydlOEK/2t8+qzWfXlrkEikr1K0sTwYop/eOKznMy2rjuG1iDYQz
I7fnMIdsFG5xGYDUsqrG3sJBQaOnQq627/ahbx5NxR8CjEjvRbnL6poW9rg1jY0zqfoAexDyBRDb
8PRStKQ5pPDPEPgtgY7R8GGG/y+XhAn9sXLKCvfoMzXLUdOY9s6+2pU3omGwtdu0NDWvdnGb6nLs
KQFjGfAz0aEFXz7b6TuyF73ga5W1pRnuNs3Y3Ij2TX9Ok2o3JqPi4WnF7E+vmaBpTA5DGRVHx44P
286xelaLjeSuVhinhUkUmO116qXlbZT//HsDIOiB/g3IX+by3eX2KRnIAIsUIq5Q2Dyqav49GaRv
2yZWv5MXNnjQcZ0kGlSXYcMGh3QwBqx1QT6SBJS6428apA+J5gJVL4scfbU4sDTMvXxS1pG2mKCD
mx4x4VBDPO6jOKUgtZ/p3usJWk8uBY2dm3vjfnvNa+cGcIMMJOJMSMRj+ofMVEu7jHv06q3ADBvb
k7qBBNtGVuPh0gp3ky3SK7RSYQWvrfyz2ycBedN9I/bQp0O5UvIp87ZNroV6E6osc7o3U+twsWow
R5OWld2dIf74qw8Bup9s/dEci1GQW34+tXwIwUOMpAWCG+jUcRcOAxmYDCqc7lxZSuvrcudRYjsu
LdvHNtJfLYX8UqvOt030vMhY/xzLeXCD9ZgqsQ6jrftVPR5qtTqlY/tDjq2DOTXfHSjwujmh+6Zr
f4b0lKd3UguscCF5SaMdjTy6Skl5bjMzyNW2ctU69DHK/qYb5LWKwvdxUu6TGDCSVJswGRhLg9vH
xQ8Ml/wf0q5suW5cSX4RI7iTeOV2Fh1J1G75hSHJFhcAXMH16yfpiHtbh+Icjnv84naoQ0VshUJV
VmZxNeRcdpKmlJD6VlpE3U3nRFo7uXbmNMVuovWdyOIaI0C3WwNzLiQ4cqc3ua+M+YHSpPK4ZiCs
se172+a/jH7aNaI/CFPI0L2VDtHIc3cwwbuXV+MV5DtumFoMj0VUV6CejKWgJ73taVAyPIxaX3lZ
pzxXGntM8/oBrZxbFPGrj3BsAWPWmUVCY5mIgnQ6r0Y0JP5xvT3Eza/ssP2IfRvtBHMwqzrjleHS
QHrkV5ChubwT16zP0ROeVKhGAWG+2Iq1NvaGLuD4pb15lx8Uj3nTXv6d34LQ/aoP1BZZTdWrHpK7
5mozhJ8LxYvdOQus6UgQExyH5fkuiKxELZXaMB0KP5eVoB16KKbUzV3J4xOrWaDXGWCcrHENeSsO
XkthIe+Ha1XFW1IFf9C502ZyndpliokXQeNPQbxv7/BgebG9+DAXK5I9FBOu+/1WRLni1GAWf+w/
hK5LIIoMSK4hJwrkqxNPRVsX0stbi7pyzULuyUZgjCLm7GXOR5ZOIBbtkVtBhDfabqn7g5e4xgvf
Na8zfQsPrdqp3/oDaGu9rVjvT0S8XNSvxhcPGCF6eeRIECBq4W9k344OOwy35MHelUGxY1fZp9V5
FNJDV6bXevxxxuVG99qjutvS8ljLrqH3Aj2X0CWdKUoXm9sQWZR1HaaanYYf9aF465HKuk5ulRvp
unisJ8dy5UA9cS/fVX8fcsC0PSstzUpyyyZ+M2J10rIOS1CgxRrEwHwrr7W2j75aWAY1SqUMNYcG
tloyB+pentFsbdXVCUTjFmqhqAsAuLA4IqLL1KkWAvLEnvxp3dYH1Z8O6Z3kR8EYQEHkTfvMHMCN
tyt68y5Z7qK5MK7P5kHXt9jCaAwqbNHDMjvljyQYrqir7bL72uGBtJmzW4utkBn5x9piz6pqKjfp
BGvRU/vZPyduhpqlHKKN83PyqyA5bgXCKxHAmcHFxKozXqsaYbCPRFCqIWQHnYolG8qiK1E9eAJR
0LGgK4vhLayY0ziiv9SC/IvacfSmNqkbD/xDjbjlSSqufCsXELUe/KTa0oRcM40MmoVKNogvkadc
uKAUGmPoD55CKh+ohQBH/rDRDDvqilOQd24e2XB3+SpbOw9fLS7WEP22bTTGyQQyuOcSWiuattXo
tbZo6IwC5SJKZXO58XxMHFwKaIwhIoR+j8c4ymQGKlRsYxwrGYe5/+o/VpZxfk9B9TFIkRziSDqZ
/JGw0Un504CZuzxha22MUC5DaD+rsSFVs3CPpaLTMsMrE546B8QKJT++03/RwaVu6atwjFrhxkG6
BV1eXagvZhfxds+56JSUQThqQuyVV4GVbcY1a00ylq0CkjQLeSJNtFgrqaztfKTtBJLD7Igupsce
7WAuBKonTwDKDgEP8VNJpafGwjGIqulFpo0n93ntWNx6jTLx28oy4makAeX5aBzGolP8Op3exgiJ
BTWNNurMqy4ICqoIBCEGbwGPeL654u4/B8ZwosiHNocPP4syYdo5EwNzV+2mwdbTbnWrgfxFmSlg
5n1wbtPIOdNphCNjkPZkJ7+liRzQnlMlr5d32uqKQ3hYB24Tz5Blg5Te0tTKwKoVyjUBFV9ffaZs
dC/bWD2cM/MqeGtRkVy+qSysncw5xpIV7Fg33aOe6LddKQeXzawO5YuZxeYdjXq0ZFBVhHZlHLM8
OaQa2Wha3TKx2Am6NWVjTeE6RygHjtId+Gouj2H94P8ziCXc2i4KqiaQjQppV/hqVdSHyULNT5Pk
604UgZyCAbou7IcYPCHJoEDza1TADsKk0Yt70Je0onNqoT1e/qy1FYSYC8TdEamhkLC4MuRcZANT
ZFCv88yN4idduelf/oWJmdpVV+bHsLWY2pJJtILs2ex6bnM869VmH2lbHAFrqUhUjf5rZakDkKUm
au49rAw/9E/jFKPgKD+YP9pwTiZsxWirs4bK0YwkRHnnz1p/zdxxPikmaIpCbsmeRnqfyx/M3AAy
r2xJG+BYgv46Db5p+aAwGy0qWAaXDcqqu3jog5qW5cZ1tGVjcX9nbaTnfQYn0WiVn5PeM8XGwZrd
2SKmPBvFIhwyOlstaz5g20d+IjqX5fTQmVdap+1s4+df7zTQP0MYYS4VGd/un2wYowhpdjAgccgx
mlrrFGlT79CGsDFtK+sPdhQw4AJaDFGvZbFF0nLkiGMD6E5yaxctKJNvJPx1eTQrFwW4NSAMYoI5
8Lv4IjxEqbYDuMLK1vBYQryUXNfN6JjD82VDa6NByIhYZIbmoM57fiNJZY5HWwIfUKFZVC5zrxws
hxdbPalrjOozqz5iOLzRVID/z+0kaVvadhmBAG9Haq/d8Sf5YXCNyoVmq29tbe21USHOhpok1KS/
s+yrkgk+MBv9mYP1BEIb36hOU7wF4lo7PzbOJ+L9eVBLRxCbNu3YANEtBtyUVTCv0avD5dVZnTZo
8EEVFjonyMrOA/3qbGqR9STRmxCBv+1WU1d4ltqYuB+yX1klbDdtFA9tT9c9YGZubJgnvTabjc24
kpBGgRneG52+2IuI786/ohrkqo3itEKEDFottPNoAd9rL5XpWjfimNywxuGvw0/6sFVk+r6OMAzN
YuSsEGd8K2wOjR7lZUrKcGiOFvlIWelmW/zf1uznll6KQENWAesuUkTLa5CLskP0Dy4iTePMY1o8
7kbbvLfbDLl+KUt+1CmSxlrv92oXBZHC8HLEyT2ysut8kC3j38TMgTAbpXstYz0QfDZ5yjszPZYg
9f+0cIObVnKwgDanURxd6WPT7qEQH4EB11aujDqR0WVhv2uoOLiobOQuNOrxJZBUdhRCDpx1ezqY
V2SSfOgrpEHTdu+QGC92wkRvRpZCLbhXHaBTJMdqxEsicV+P9ds8SgIpkq471v0ElGJP+xp9Iw2h
XqXozwyga0dRi/uM4lXAot04AEogGRY4s2yGGL20cJHGlvCyQbpmZf6rKovHQo4DZhVuwUFvZpvR
b6sGjY2g/XVE0ER8efuvLb9i4gTjOa3jhl/0vRiSUan1CFdrkMiZeOXQQXGEsRGjfPe1SHt+sbLY
3Rm0FpJKBV1YwrmbQJ1Vpe+Ybl+MW+0U3+/Dc0vzTvxymvtEQnqgicBb0OmfdtveRondos4y3ReW
mNzJKH9cnsB1gwju5qSAbi7bHrTYUJMYV3sYqZ1DxXNGCdhnJ9AhPknJVtvDd3+I0dlQy5hfgEDS
L3yVLmOfTvoM3EWRQOvIfhisjcfA6lKRWY0Ibzb0Di2WCmS9LC4J+rsmiJj17KbMB4eSBvXMx8sT
tzqWL4YWKwWuIdD2zf2RXdw3bsOmQ86VLemjrdEs7kSjq1pjsjXcUlyCiM67Wd7Z8u+22pKr3RrM
/PMv2y5So0lvajR22eJeBkVTu3XdrhuwwIiH5yaO0mJZUuhg80QD3ElMQZsIh+pbWlRbFhbrIY9q
36otALaacV9R495s+P3lFV/1NWg/+s8YFothKiiQoa0KqDDUuQzpFYyHbt88XDayNYzFShijnBVZ
iqYdNtV7q+5P3bBx4teGgTIEtOPwKje/CeimkKBqwO4ICC3Y9Gj5BJU5B8xS3uVxbFlZjEPnrSRM
BZOV9YWHVKY9ZHdRs9UKsPJsxhHEw1EFEGjms128HqXEZFUUF4BVjw7wzi5aoUdgZ3ZyOLiCObaD
UoZwocy3VVNZgTzPhx+MiyqkhlSEkudHZiqMpqy1fkZb98gNNbsOYsv9Sey2XpNrPkDTFFzjAFej
bLIYYq1H1gBR5Ro0HJY7ZK8QQwcn+Sv9F6SYGNE/hpbQeFAsFgMzyz7s0jcuQAjaP1/eE2t7G48v
E49iS0P+eXGAEtE0RS3xPgSXJcR+jqpabOy6eS7OAzUMgQBLB51J8E4vFXJGQYsJuo1DqNTRp+jz
q5wY15LWv1OQpTldl/6Y0MiMLQLBnMtjW9vvXy0v9nsOvBBe+za6VeVOdpg0F00Vdc9kuuGFvk/i
zBUPVkwT4uIyGLbP912VWCaUOkEXL5L7evhtJu9/OxD8fhtS4ih8Y6GWoK24HVEWp6CZU7MXPU49
uwD7Q7L1MppzcucLdW5lkbMbet6DX6IEYRK56SDMUSX6rgfjfg/eOSoNoL1ND/9mXPPGQ6CDxMy8
gF+uOMg2K0aToPHDyut7lZW3EFN9mPr677sFAQBH+wo6VbE4y/oO4mIE2g3EHtIJig5Ft5/KeCNX
uB6y/TfmXSqpxizVcwAtQdNlma4e9c8Db9NdPXbp4WoqtiLSNfdjGxoe5sjOoT1x4edQ6RdjyaMy
RJ7QtYYpgKbKfRkZrmVPW7viD3zufFsAzIuaJir/hvJdWlVV+wiUVH0ZJieO4mb11lY3UET00511
B7ZukHfv9EdlV5yaU/Wonsw9RMd3Snh5p6yUWM+/Yp6SL1slRbMAq8ARjCG79nXymIXpPg+UF+k+
eVdjT/4gu2w/PaUPzZ5v5MNWHBgCYx13Mz6BfGs2hbJdnaOE1Ya0sD5LJRucqE0Vt6rMJ1li0EHJ
VdCmQ6dkaNiG7/xTv11M/pntRQSlK7lBQF/SomNcu5El7RF9Eu+Q6fVGZj4ZmSgdacgf9bzSHatN
Rhf00eOu6rQPELDel3H1KhdYHo5etaaEKPYYSQWoj6GO25k1A1t3GaTV9NRZ2imejBRII9A76IMv
RZV1SEXxI5fFq9DAwEC7cauwpn53m/D7SPIiTwK2pG+Nj92U2Glso1Ao7+aiue7Lv7tw2tth8tF3
3txXY+wgqPvLfCm89NV8b38NT9LrVtSgfvd755+xmOOMMlyCYFRCkgu9KCk9gJPsBjAMbwi01FE8
NXZZkHjU1R01qE4ElBSu2bpgdfda1WkR4BzZJm52pdB1/lWLi5mWjZ0WAl9Ve4OneMAfh1ODkmPj
zQFU9UB6R3q8fMj+FM+Wuw2JS6StUBKcU4vnhwws3y2xuSFCs4VeEv77jgKh4SnpAHlwHZzkhXUd
KemV3WnvGShxwzJqDrFlIW8xcM+0ox9UqipPA3ulV9YtUJCF/VPrFRm3VQqAliHvyiYPZTaBZQ8I
za50FANcPEnR4P9NRzTXVrx1pN7y9Mm4njRkK9re3IHg2nJSAz3EfdtlTi9ixUEBeFew+IX3yhNK
5vson6nQtTJA7gkJGKXeF4NcOgU3fum5fkwTcU/jNih1QX29GvdgatKvjaL+GcvsUI3F62DyXckt
0DN3yokayQeY9ivfMCYQOwvJH2JWO0OtQBqg2BOzOeajlPpyW1uuFYNPzjIFgtqZ2CHTueFMQrxR
TREvFqw61DByaEc01E2IqHxLANnX5ZajVHpxwKs49cu87m+hLA1F6WpEI4hUjk5sZ8LDexN4zrId
HLU1PwYZ2JyiUN57VvtqZ0j72oRWF+odpZcY5MR6eXd5U6yUaXB5zvhLQ4Z6CPKJ55sCAEIO4ntb
IKhunmfUs3RDIUvWe+Ojuon6WgnZYAxFJ0DtgIdY9hGMtaHKKOGLMJOJpydwsNSJhl+Xh7RyfSrQ
DEEyAol6cIwsRsRixRrAgt2GABQGyKM/deqUgglRcssCru6ysTUnh8I6sHtzv4++NEYVmpARZNgh
l6ygoz+aTNu4n7YsLOK2BiDNvIhhoSszaFDYTlVsxGlbFhbxbV1XIuojWIiUvRa9pH8vWQUcxywk
aSFhjDBt8fvbQmlHNljYYiR2ky69qdE3NFnpxlZeHcY/ZpaPqUYdp4rquG9yrQ2aKoKsc3t3ebXX
9i/BnYZdhacASjPnh4WO0kibBIelVJ8VXBIdpDmyx8s2Vu4rFRGZbeiALCJpsJgtSOyYVplCp523
YlcPtuYT1QIgwTxkSvxGS8BRcql4uWwUoSw+fXE5fDX7DXBTxFbCSg5YT5N4JLXyI3b2rwSst21C
qKu25GBlyWFQoyuVarlrCuOYUnhvOQcGP+ltUK3Ko3y04xEgDTu5Jj1jRzGRqzLPbxL0dwSqzW4T
iH65iqT46M7uHYtVXtpPttOl9sngYL2TMuO+5s2j1OHJ0JCdZbZ3etx+gHnzIVVA2QOyhmMN0HjT
561vkfgkSflJmWw0WNWN7MRRJ/zeyGQnndUGoAEXQxIlB+dUpbvIu3pWx1GvoMOn1kjPPG+AckmO
uRF5VG9OKUPdgEMxBOTSoGfnfYWOjMkINaUKwVZzBybtX1LDH5tKmnlnH3M1usuG4UgHup9qMjzy
OA20Sb/uqISMfSk/ogMM92ei3IEUNXHkTM1dXFGPWidDmWYY9n1h7rWuvemr9FW1u30lV/fxIJ7R
+gktvphUnlRpPmXx3RRPz7EmHRsuAqA73gmaR2xaQls3im9MAyqmMq4Vp230qz6G5AXYl5mXRf0u
zexrvQb5KlXEzzzO7xWS5o6kDj+IKT3Zcdz5tdKfWJX75lT6Rsb8sie6Uw0kcXqQg6oQaFEG65pO
lU/H4gbTGyRF8hyzuHKIQJVDo0p+GlNR+2RUE0digK9nin3VA1sDMZF0x1R+sksLIZZlMVRmkIuE
xshzBEELP2kSqALF6ocxmQGVEDWwRCAAmnAvzvozvae1yW82DIgPaoCg65IfyqnuAiKSnZ6ZHPgw
lNeQ5UZLiJLeZIPmq/HwSorxua27W5kgji6n5KaXQcJCqwSCN6mBCZhuCh1P7YzVDxZr7vQB77pu
eBaNeJUs+92oq9aPIxNsjJrLEukm53HuQowClMEJRbuHgv1mdeUdmCkeINwsX7OikcDkbb+TGPrU
GRTYkqG8NslkOBpaK5yiJIovSvmT2OWjqcTX1owALuMdVaGlI3fVLQDyAXhp3qKePrVRspsyxVdZ
hr1EC9NNUDsfC/umhaO9yeOscQZosTssYldJqu3yrnwG/DF22ho6c3Ys76vR+NFMPeQzdCEfgfX2
kqqIHJZVUDmwxgdZqRDwqI9KXrqlor2rSlE4CpVCo9OOlCPtVTSm7Hdc+7BLo3HjClsiKeU7LqNg
kfC4cAidAJTL0Eeeq8MRSk9PaQrJHOSa9NF+Jh1cRaakh0GIe65qR72cAm7rr6NC+1vg3j9TPJBc
pSACdCLzm4e9gFrvlxSXitvrTeMgRAXTP1p3fbvO7ppG0oNkUipPtApUwDMKgZtoMI9jn//gQD95
OsQrr5nCX1EblT3wdk5ujvKEo/XTb8HIj8t+cyXWgNe01JkPFum1ZUgtkZF0sgmvmbdHDRvU0o9y
fJMaW9SQa3ZQ5P2DYEWX9FI9h45GPmh5KsKYHif5oYh+kz/8bFug+fkCW94CYEQCWh4NAUDgL1I2
0CHqBLpYGgQbpdMBtTM0rokTPfDnXGwVedcSuiowavIfKClwGwtrlSUNXOegmAI2/qTsJf/D2AFf
eL2FM15pbgKa4ouhRXpBFB14uawEhk70vpB9fqS7OcaVhT8+1u54tQV8X1svoLbJDCpFM8sSwWG0
DM8TKarDpmRgcaVOHCfOOL83WfL3ESiaR6y5O2wGNy/z8awtJ2rEpA7togxyQV6bcivsWRsNoh4T
RSQyN1QsQhLS9rkx9V0dTva7mht+RY40e0sHM/j70/TFzp/98iULZE8SoQXrazQQAuKu/FSV6Gjb
ByQ7NkLF1QEBzg/QJ7b6NwQcz5XaIENdhxU3Uw+4sccSqUUHZaDeaQ1gYC+PayUyBZGejhQvCheA
jCzmLwUrPavxpAvrQj3A+51SXm6MSFuzYaEogyXSUPFdYnk03uDZPg2oW4KFK2tNcM9RyDVxPu7U
gZuOwUt0VfHkOBXiSi/V+wS3t5uX4mhPPXGyKbsd0TRsWMluVFC8bd/sVgRTqgRxN54IN9xZzc9O
bQplF9E6atS7BJJ6RI9j3K4KnrK5qVyTGK97tdB9YkJUrCgqdSMVuzpOvO9kBdleYBAWc6kJKqlt
hT2ighAT0+GQ+Pfl1VrLzeBxitakP1qn3wr0mUW4GDIwt/XH/GAE4la76vbmAXeOL+26+/pJed2w
uBZ8ozw4I2rQBCYvu6E0Va0jqUTBSd/ZO9kvg27/MbiDP3r5Effnv/AYSJajlx/JIPlbwR75lSS3
hAlCJsVDtc0posm5PKCVRdKBbQJ6FSQKc/PD+TtJ6WpNozoq9Vw/xuaJSJ//v9+/yOnFhpbSJsPv
j9LIM+obysnGCFZeemcjmFfsiysqZItNZT6PQG6ddoh3Nv0pSm3j1K4VU5Hmt2VlBjmtULcldABK
G6c2KacDlxHBJsprP741vexyXX9S7ft6QhY4/1S62IG2tEdLRIhp7ndmvvExa4v29Vvmn38Zsjbo
Be5onKw2f+8gcTne//2iff39i9sevYCoqvaiDsHB4gg8tKxyA6A7n/1F9HI2m7Pb/zICBbj6XiGw
YJLoBl09gR2lH7JRfYyMnEYN3TBAV8kq2zhPKz2UaBnViY2gCZf9N9aFZExrJS1TOAxQFIhQ3DZP
Ewi5riw/Pg2utKt3RRqMLxU6WTbWbAWLCNMGDrOu2rrxrfilGxNRBY8xqSAAIZNHrw3fdJoDO0q6
92+szSAfc07hAWP5LZPTlgTqHmoVxsiQZqqf0wD/OkzIr80vM30SeKPYAd7ovmLVG9HByv5E+xb6
Ywlwnd9xhzGtZFPLyypk/RSUduMTFnuXt+jKqT8zsci1cZu2cV7lMGHtO36nT2Gy1aC1httEqnW+
XNBorH8jtIzzhheEcuA2j+KQ9E592z5lt+l1g2bC8aSe+gdVOEj/b5F1rvmaM8OL02HVGfp+DIbB
nZJQfrb26eAYkE1yIaPkt4deuMgcvIj+7z3pmVnr/FBKsiFko6BV2DaqZ/M3wSe/L6aNg7C6Ob7M
6mLl8krUDdOzKuQa2XOAHk3ebmyOeX4W3sWAxgRuThMF7W9vPUR4hRRnANxG9b0ulRCIvK6pcafJ
3YY/WRuLAoQNXvEm8ObLZ5GiR7XWgAs7LPVsX4nMT4uNPOY859+GgngUFMQyUC7LZ16DFMpgIDhD
u0R3PQ3ZFVNKTzdAGFOizWVLwnR1POgWRJc7ANHqssVc7gxQ8o84VbL1IimvssE3ttjqysxNlhow
lQi0FzGhYI3aJ3lchblkI9n2OSqmM0e3ibQRGq4amiFBgHIB9/0N0VCZsiTXEqDPNkgJokcDAs/R
HUvTja22VpUxEDzNT1aAzM3lFrCqpsy6eCpQO+U3/Y49kHs51O60ox3Ie51smFtZIGJbszAvtgMI
RhY3s1olaVI2eh8WvfJJCtDoFbG0cTevuFZg8nFzIJhFQ+KyQ6NqezaApRpA1C6Zc5qfZS9ONrc3
wCDfzKBTGsMgIJEDOhljOfc2YyEPk5zxAhksvGKskod23sDnVBudLd+mbO7IhtCZOVOyQJp3seVI
lvFJHdQ8BLTA0UxUIq0NC3/W+OyQIkBH6ww42MGnYyAQPx9KXqIko1Oeh9btwFwCaEZxYxVOjS5+
/WgE3K9cuqOnUr2Lfjj80fyIZuid938gllaX7gJfAggS+jZmCBT2yfmXmAZa/ISuMWBErFtA1o+o
RYwgj5zJkSJ32gCDrEwt0k8A+KGN0UQX6MKaXppFS1pI7Qnb+gmi9ZtYkf9+l5yZmD/hS6AoRNG3
UdPwkOTo1jCr20nkAXQWNjrPv7kLzBtAV9gdAF7DbSzOVVEMeH5HDQtlG9yJaUS4a9J0p/adGtD2
1+XYZcWYqYP4C50ZOAHg/jofU6/KRYfwiYZa3HucgsnGwJvdEK5It0DlK4fM1EHdA2QuGPW/vcFT
DcL14FqgIbK9KOi4OXlAD4V/eTwr2+CrkaUq7zCyps1rmYZ2/UmqX9T4+8XB70euE7AfTNuSm6LQ
uoKQeqRhK/9EqcPvtfdU+hXr9UZksrouX+zMP/+y12LAL+UkxThk6GTbbe7RFEEK87Mtfq8tQwvX
Z5ZUQR0fA5KU526IoHp9I9o7mRwur8va4psqHsfQCMHcLa8mDgrIiutmForoTYEcAJOdGgLdl42s
jMVS0Jo2s//jVv/z7PkyachNx1FhxzQE+btjlk9xnTpJpfhMlza22bolkKfjZWGioruYNdSsqVFE
JMM2KD1VL/dDU7hdgjJgkv8bU2gcwzPNgjz8EufZcA4hZs3Owq6unyHxBYJ+aj31fHhhyGj8mxn8
YmwREHc0z3sC9E0oOvtHhAwMGfhtlQ3XMkc+//JqrWwJYPTxIET/B4LjP7XlL6tFewrMGqqCoZ3x
g402ALeA2xZl83HZzvc8/kxPoqJ9FZhjA8nbhY+DGF5KzbzKQppO6LcTteQxtUXCAgWXQh/RR5N3
Oysab8Fj1buFSRVPj7vXhiQ0yCndWM+1YYOVBTE66DexqPPPvwzbkvOcaejWDXMh3WkjC2gFOoWZ
ROzysNe2KGYVIQA0PVVzmdpVxYxrkEQGArjiQynVvWrVR0npP42y27gYV5zuvID/NbW4GIfRZqaR
1FkIvru9JBn+kOevl0ezOmvmrP7zBxOy5Nsw+pzGuc1hIvtZqh96xJx6UzZpy8hi93ONy4METa5Q
0xsn1rhfy+PeYlsX4fcKFjYk4CAGYLpIdmJtzrcAgAxFpo80C9GKt9O4OpM3Fui+sDoQZtBCB792
bzqqNiYoYtfAxueDd3k6V1cMbx94FdQzzGUzqlpb5iChSh9y27yRIX2Ziez5702g5qiAvNTEm2RZ
zGKTFBf5yNL5JtbMzknHrXM9n9tFqAt8/T8W1PNpTFW8EGkNC1nipfsZjhkFJmq2LvcgtuBeHs73
/D4WbU62gojD0ixw559bG7pYqqhQ4UW6PojocFcRKNijODdBOw44vI8UDYCJ2l+jtHsgKu+dNLXR
Axr7Vk3+Vsxn8S2LkRdaTIy+lLOwia8Jv2vLR57/uDzelbMA4l70fuD59SdeOx+uJFK9zkWUhGbH
3GyKgjzJHVBs/7WXUtBmApJFC0RLOBWLo9BJk9SRUZsvnMTTLWlXAss5qtl1skWIOV/J57sFgQeo
7BFZz40ny8itlFJlGiHbEvaDBLqOW6VCO1UbOzmQLFWz4a6+ny8YwzsEHUc6fL282CyWAa51LYWT
l7kPV+BAvnBj4mZftBgOPAjwikCg6ygBLd47AuqERT7AV/VZNvnFmOqepkWJX0uFdatmzU5rUGKb
2r/HLoJPVAWkAE0ycF7IHp9vjNqwRynT4LwSoWkO7awrPereL2++lenD+wDYv5npb4aDn9uYzCQn
EgYGOpP4VbborjK2Hsrf0+/zOFBqx+sUOH5EBuc20Dxg6CyGDYNMaAYz9CspKlxSies074M8H55a
wq5Gpbut+hTSoIz2PgVpNuD0uR5Ao5g5pTRlPi0itEl2dMO7fT9/6E4B5BVwVNWykTc6/7wss9I0
6aI01BgZYV28Awjc+0W1SaI5/6blTgIKAKVL7CWQoSwmghGa9EVCUoDK80MZNo6yH/YVqJ+HN3bc
Fnn43juCideQm4D+CbAB2EXnI0ulVk9qNYUjNcQv1awbJ7VQ1ylz5c20pSCb5XJFU2VuB8KnAAyU
fguBWyexaThC0VKR69FRM3YSvHkoM71y4a650xV54qaFSl0KPXlPbwcddC7d2+WNuboqoJpCvRx/
ULhZfDuNiwiJlzRUANNiCkrmltPrT5eN4BCtLAn07VCgAdRgZjQ7NyODIkYGLjING5MMACF3N0i3
JqdesOsiawIJfacOqdJHmdIns68hSZ/xX2be7lim3nZ2N7hFXzyDfH2PBo+fcdnGHmjxb3u9/BBW
6dcdkHSaLhpXJvVPNLL7I5FPZjTaDmL13Gdc/Yh5d0PtkbvUBGm2RO86DdwYUpQecwv+Jrd2bV58
DAXA6QLKCFbbawCx6T/a3qJu1kelZyrlU6UB5iel941kR57VGLVL7PSlNUjlcgHaZcu+qit9p5TW
FWPijmSAdlMZ6WQIvp5QGEr2NKNHZndvdcSe2zELRmDXgP40X0sN4FEa8V855TvFQotA02Mv1P1V
lI4/IqH8BAcEuJYUYw8Sk/sSiGgn5uZ47FCFKiTDcFhf/CJSBc2DNt7XBtCyJ9F4yotsAR5ZKztV
Ha/0yXwsp1h1jERkLqo8sk+T/Kpkg3gzRCJ7bTscdSurTpKeHQp1KL2oUV0jSfdJnr4KG21PmhaA
7yEUeQnwo/6UgU7XmSRWBG3OHsDvnjoIbduXcShOmogPkB4Zj7TOoMOW2XdtLO8KuXko6vR5UCvq
TUP7YSoSPiYqn1Ng6Jw0r36MIr6uVTMwLJTlgfHTnbHVYq+JyeDyMZ2cqqdvhpnUjqEn01OpRqNL
AAC6kiTtPobsnDdFIL6gAAVtXFRr5x0xGug2ZWXuGFte8QL9lixtEGu2XGtOsTKgbwIiBw7Qlqqr
FWjJlazaA0bkd9NnzWNtgUS/RE2QsHKXGAMD5nNCXbI75l17HRf2ntXVRz4Vv+rGIM5gx+iB6nPH
tOot0sKVawhfTvDxeOgjd7/wjNogqXrNcdXZahropAq0rNuI5P6X2fnHxvyM+/IcZGk86XipZWHU
T9Th5vDKc1JdNZHsicZ8wBqN75QSlEi1RHf1QclOJs1wEuEgXAudXWGfTONR6qvRt6PafobbbU6Z
pgPyRxrVGTL1rWaWFJaSTG/A7LHhEVGN+eas4A9NJCbwlEeJa0mDbHEgj3XS/Q9pV7YUO5Ilf6Ws
3tWjfRmbnocILanckwQSeJEBF7TvofXrx0VVT4FIQ1M9/dBWt6hLhGI5cRY/7tFRCNqaSK1mj6wN
CSslnehD6wzicFsqzVlvvRI6duFN1Rl3fMk52tg4QzC2QFnqKbCq4g3UcM3AU+5ySbZEjUPXZDHc
cjl6nCNpeDJ48IY0VYVCZ9ufPb59K+PmfpTSt9TzjS3HwxjnHZqjWtXGtQdamedDogxDZiLTChps
kd23owAJl1AdET72BoXN2+ggVFlHtdCcC1RZSVCBEzaPZRgi1R9ILcg7rQqPI24ZQcY2ohXfrP0S
BNstqiKuF2QF4Xn8XyAWN4CQvwKjqlG169p1nkq7rAjeeR+ds5XM2W2S3xRFI66ilL9tWejbrB+b
iUMRDNwlT+MsuHDqeOAChVYgVwJSmvmFQrIhNACy8l70Pgufyjg+gGCmRXcs24gJIFWsjlOaVKJT
8rHbSRoMuh5t/XpQ0EulHUHI0lIeUOJIarZDwXGWnMebgnlvSs0XRNP1Q5AJ73wuCnYapszM6xpQ
51a4z+uwt6K8u02Z8FzwQ0C5ut0HaZfjc1Fb6tqVIkGuKAWsttKy1xHMOHB2C8GWo+B5qLhVr4ea
BULxjOR6ohE59C5qGT9xo4xepr78u/UiScCLKSJ//ien29fbNHJdkAsMvkVQHBS2H7hdL/zdzprZ
EJPR+HRhZd6Pg0jzo2MOjhTwayE9oKn/luX59B0zy1P2nV4YMZxTXkiJBx+gGJdYZq8EtF/XamZ5
GjkJ5LYNEEFQcH08a6t+o6GHy3BkW7JSyAYuSet9qIXNPM0vuzNz68UqrhCaYUQgq4d14Tb72ArX
Q2zG63yn3UhPIEa2YrO54MLnNqioAGNf7Cb7jmiYbeAsywNAoh+qOWZRWr2d3AIEY+ZUduPtH8zl
idVtliAw33NxX5d65s+xuNW5MsKxrOLG5PiXKj6PiUq0JZHf7x3RX79tTp8Yi1IjMrAAAIQow2w8
9NAr2ApmbPUb8VEPiH5WKpKpKPlBJHKRC/rqe/nXqZ1z+lR1nJVNg1MLodyDCjYcVVvC4F7xjKGO
BPaLSTFrQgd8vX1MBg1tFozBcRAlV+3rFd9rB6Zxq59d8GvDTLhY5IsBjkZT1ddhSqP0uLIagmOl
1YQf1kb5WpQLL+f3dxPTR/yOJLiIiv3HOf1kSAZuerDQ4XHU4EIiEK2JCKlSyrHioFXNHqrqtz9/
1JW84wecAnzuSLlMy/f1q9S2DEQlx+IFSiSBA40D1i2UXtAKHqMNq3v0/ZQDptdD3kDxdFo10eXn
GVy7BwAoTMTayMAARPJ1AikfVyOrmwBlEzEDVpvBj6kEK9Pqbe4Vdz8PdnUPgWwHISLo5vR5k2Wn
6aEAxfvgyJgT1ncJ27Lkbye+saDo4pxQWXh25riBSi6lLE2L4Bhr6D7mASJReG+pYPD9VsG/Qm4d
HigSL99hvl0FB9lD4rHvs0019UA14QI8+vtRnIZAMlUE2BzVrPmtUsPWD1PkExUluAeqg4ONMC5Y
wMMwpj68MO3t7+4N6JrBHqGiHIMEhzx7RH3Y4ChGjH8cDI8ydlHy1xydfT8P8v20YZCJcghQfZRq
5xlbTUTX4xDVcN+lBiBsBtrFUB7A9+J3j01cL3XBXN2nT37w7F0xfPSmKW2PQl0HCnzJlfrG+vmD
ro4AyCiwMBMQ8FspUJawHVGCukHpOVIi7MWgOf88xLU1w5VRkHiA3QP64OsNRTjfhNrkQJVafAEt
IjRiat4Gt8V7mEsC/Xmw7zcUGwSwg4xOcqSAP4guPllAffDg6PsZBtOL9zFN9u3QrkJev/15mCuv
IsZB4CKAGgWd5PPUb9BFgNspWLeOqo5y6CyRZnZw1mUSr1E6oEFCEOFr7+je06ylJtlrm/Z58GnF
P31koccd34IB+Fhy8NGlng6l8/P3XV1GcN6DY1gGOHSebFbLwPNB4hEeQ7B59F6GJA5PCmR//41h
ACuCcDEsKmL5rx+iBVqacYIOHIIOntzEuAVemkfSxVsY5+qC/TWOPKOKHHKp8TKmTWUdQAsDkGjF
xb9xkfAy4DtgVQHLm1b0055AK1BNmkwMj0Z0J0SnbDj9vFRXPwFeClgzIKmHJ+Lr7+/DUCwlKIAA
iBCuUQJ3ExA0/TzE1U3/NMQ0hU+fIFeKn4lwto4F620QnFKdr6wUce2/M8xfhnr2JeOUaswElBk8
r0xR0QJPhSddulJYsDvfsYtArH021uLX74nRtYsObpSrayjuyBRdoxaSdlbp9tAREtyfv+rq/kyF
PDx5yErNoZ+tkOKxE2B4eBae0Zt/GNuleuG1J1X6awhldoobLu6FTs+jI/SFLVCqmzGnEkPIrdpH
0/eCK3n1MHwabObY1VmhBnWHwapCe0Xf6g6kV4zoxRKX5tI4s01qG09ERhGF/gTFQA6sEo0A+jnQ
gf+8PVfXDrcSwBqYGTiMs7MgylAKMWAyaxn1hxwcK5XmoX+6S9cBiyNSdPySkvD18/dpzJmZFv1I
yYyprPWHYGRNgXNH3cmcNCM5kPEuXN+r4334JoBqIsE4Lz81eldzeSaEEILOXFBDZKRfGbQxBZpG
hF9Jjz8v6ZWoFyZ18oX+HG/2fXzfpgAhyygp5P5oS2q254tgz1JjM5b5LdSyfQLWgZcqGkDekz6X
UbMBoP1NyLXHYRDessGPF5bg2iWUUX2bXGdZQZl0tstdJCqliiKH6N/K+U5BJurnb752Wj8PMDut
yoDozm/H8FjyT2OPRqhcBqzxb+NOp6cKBS0VACOMNjureBIZKhJdeFTTNx2CI5n2t1NaGEADvmbS
Zv2uxlKM6pgZPpYpFk9VcuLExyhaSGl9V7KD8UUKFL4DEHoo+c+2Qi2UKCoSQAwBWyhR0GJosxo0
U0dGlyCO2vF6GFqo5UGPEJ2hIJqHsKM+bmWvfKt5z2HdKFlYBYlwnO5ybbSNmb4pCy5Z8HS+t8FM
ExVF+FPIxgPJNXuOvGwESeTABR+CfyXkb17q3eTBNWaxB/pu3FU9MY7x2bN+PkriNb8YfRXTEqGZ
GZfo62HlEyYji56GR/CalJsm1kwvBXtpmm5Ho71TBePo97oGcg5/ZUitQEFbb6YaU0y9TBFI5+tk
IuAQK9xtv4esWxUVyEfHN77UeqRujNpq4N0jHRzWVEdNw1IZaLTyJlzAh1/9DnQNTjiqqS1lttOj
xsCGwQMzw7gCgvOe+B5F4kYp4pOfB5efF+3a/QO4A0MJACkg6P+6ZqwYqr5mTXhs+epFKXWrbNUL
ly21Q35HQkw2BICciWVzOsZfh6lzQ2zEmg+PfCPGdqULJ79ROFeOhpPYCgUB18dIknDhzlz7OAQU
iPrxdWhVmi1k1vAMLFtteAzy1lZBW0eYzn6xCorQf38VQdcP4CL+h7L5bBXHHgVvSUIFQlRzhXS9
cI9+FQjOtEuEpdeOBkwMKL2QlZpSX1/XUWFN03MqjvjY8huQfbhtPuQmL2TuEIVs4SZfHQzmDFov
oKv85oGPihQhBAe8SOQrG3gL5kOEPp5YD/4+DhJYlYkTHmmAKfE1u7la3ojgU1GDY60X0GkVSaQU
VBYjErb3P+/UtQcNvKWwn0DrIraY7ZQc1wJTwe4JxBua5kXA9rUlhPPCEPP8rmKAgKfu8IhlXXgn
F/y64/5+CQXr9ddXzN8CD+Q7YyvWCL8010i2A7jS+/Lu/7VS+uxlLqMA6p0ePkNJ/X1aRLfeqC1k
cK8+FZ+/Y7bvhjx6MTfA+kgNGe0wMzMzMj03pIVmZgIISkcqWGiLYvulTbp6tqdUA1QoQCQ3T9OA
tIzPoC8JkAgcqaAycjSbSzvWDLYRKUvCCtd8ZSBE/newWdYp8JlSKnIJg662Vuu1v0DF0ZuRaqQm
z4/7qtLKBYN0/fOgRQYUM8KnOX6nictBH0c8IRPCxoDj2vrJfSbqJ2lRl+WqkYXR+9dQ03X4FOR2
TZZFOQ+T1GcR2rBDq45rKtX6gjG6NowOOkQIsyho0ZxbPtYX2MdWgonghE3d6CBHyvqTVy0FuVf2
CvQhcJvRCogC5byzRwR6xssELTi2SW2m2VoeB0vgBzNowLWU8ubPl+xKuh8pr0/DTRv5afVSvUHy
tlaQAAecmUtANjZmdOB5R/JC4IGAGtJ5s8S/S6uFfPKVBZ1we5OLMbUWzbHneh0WtTYg9W4UUJrm
bnTQyKbyUgf9lYP4ZZTZ6UBYokASG6OkqUH96N2oPbPxj7q+EDtdMbr6VAtC0w+69eEFfl1HT+/9
yA9rvFWtarZccZ+nSwmjqwsGtiG07k3p3bk3AZreUKtqfEqtpmu/Gs9QS7kwXVcW7u7VT0GaEB2C
UwvTPFrpoLjXV1qKT8mKTTqGbtazhQ6pa5+CjgPAZeD4ASI3XYJPp672GrCtjHEApL7+3OD3k0wW
b4oab+LP5/va9uOyopD1IXc1T3t6Qx4ASBigfoZ2vLS+H6tLnQV2MCylcq5UyiEwDpg+urfR2YOE
xNdPUtKoEcQqDFAxbiAh0O0Z6GwANlec2mUU7G3LbCvXPg7a3nCcIXplfGvjrMoq6Idm8I/RsO/r
W9Dv0AzdAUb2/PMifhRBvtbkQQEBpWDwT4Bw+VvCH3Lbrdwjuj9CeMqSLX/trTRHNAsa/qs8/B+v
/X/6bznwDgMQ/fV//xf+/Apt+yr0oRTw9Y//vQtfq7zO39l/TX/tf/+z2X91KN6yM6ve3tjuuZj/
l1/+In7/n+Obz+z5yx+sjIVsODVv1XDzVkNf9mMQzHT6L/+vP/zt7eO33A7F2z9/f82bjE2/zQ/z
7Pc/f+T++ufvCl7d//j86//82f45xV8D9278m1snz9mvev633p5r9s/fOdRE/zHlgdCoowNiCcKT
33/r3v74kar8A+UrIFpQK5NlcGL//luWVyzAX9P/gdwJqHLQuYmGIvi3cKTqvPn4mSj8A6VP0G4h
KwGXFEDn3/81wy9b9dfW/ZY16TEHSWj9z98/KnKfzokBJ11C7RE1BhSgvqvL4dfHRdDV4qmjdWrq
4xMEkeuKKoobj/CpIrttweF8X3cHXz55PtW03dQwsAc89H2stvKkeZ2r95CNDVADyfuNEoEKKlmB
HLFyuNyOo7XArQbZTUCHDHARiAGJ8UtqzKHZRPh1JictZG7mHN/TJ8GFQQ/WREsCCsmZXS/bsOjB
O6Ae44So40qtbdEC6XJry4Xdt3ZRWCHtMO98I1mAIr4lHRG3FfVN5XEUiIA+2XPSmyACXzcLzut0
fj5jsj+mpqhQ+UAXAeDGc/T3lGhVY7RLHMf0kFRuWdn86OrGXqxemf4S+NAq1FxJH2BbQZwZP8nF
Ph3u0EjEuiNm31QBKVsJVNsywNXHFrg53NYDL5lCfixWfESU3Gxszpnk2yXRZgHUik1ddqrqrs6f
GhA7KgG8//uY7RTfVmXQ2xePgrYpM85KdP6D3S8EunakEoXs37hmgq1E1pInPccWfluH2RPPhWpW
ebmsHls7f55s74e8+BkB4zhsh+42EBMkqCzdXytWlZBgFSVOYPkm11gdmJVbN09OIhCmUEDQ3E93
+M8b8vlGzAOMb3ObHsJPD52UG9yYBZhbBkhmCeHzkobKJTBLcJqFJHdTgcS2mK1y34ztJSzVh086
u49wRf46ITPnzq/kHGk6jF4ikaQQdSClj9yS2+lWou7y/hShDtjaQMbL5ig4QrwGZ9dgpqaBzQ/N
Jj/GYDUXTQZdcyq9AfMh/FJ8M2lodceEXeGTvLTqxad0ioG/TntCMMCOTEIVIo7310XjCjx5VQLM
cVgBygmmXcKOsaV2wCdTBfBNzQoCqjjx0ae9jzdIzs1MNpOlWv28+wObh3nAD5/uNyg55slnrzdq
EGNO2GfQyndm8hjQujFRuPfEPWpBgMGdBhPUnCFQUrrVK1TPrZ/Pzwez9Lel0PG4izDRExvo16VQ
lF5p1MqTboDfBM3uAGJodC/49Wulv3CNAO2gfPqBFBfUb9AYCCkPtXmpspqm7Yusm3pPQ2Mrd7cG
2xvtLz54Aqu8GQM7x+UVeNJ1VwqjbTVWaKkghbQWzVo9VE+hH5n++GsEpnNYpWlIROivgU7X9DXS
Z0R/G56l17xLifrE3+gTU/BTUZ7Ciy/eCcFaLVYqQMWcJa1z5VfG7YfAQdOn3mw4Yxtnt0mw1gSb
zxcCig/HdL5YSINjudDANRWFvi6Wx9WqDxQzFsuz9IDyo5WmRLn4lhLYYBnUkHCBKI1du6ldMpK+
iBfxNXsHc6yNPh4Q0r4EzPx5/z46rL5MSUXWD414gLRPglbzKRlF3wgN2FFu+sry0o2obPJxJel3
nrHXKlcsjp4BUmLuoIqO3G4FkcaJ04VY72LLDADy4/sCFF/61gfKOBzWCprvA24jIlmpVZQTXQUC
EsZFLk3fOHTDvoy2YnZAmoyxG018VDLHyJw93t74IdJoyuGqgIddtAapWyulcKMnOyW7qbKbfin1
OXkVXy/xhHKBbzGxpaB0M8/CK74+tnXUCzfZw9hQkXezrbcZoNaARwQCIqZ34h4A7+Wt/EkDY7Wo
WTHFMRRKCt7dglbMTtahGexAxizR7BbY6fyZ78zgmGPBnuuWKO9ZTRiF5vPtwqbNAiCDn03924Mi
N54KgpQzs2MkgEBtLFPf0AmTtzyoo/m9DF0PzqqsbB/vEvSBcbQvVtVjIpDGpznw2BtG5FdPJPFD
f6/egjKcMeJ1gK/TWCZqRBjp7OQGDa+y2hPd3xTVL3RdoPEcmhbQ0Uoip4E870u1b3fdaDKVLoFN
59WcP75xaj9EMhc6ZOKs9CyHCPsLoxNu4MO4FQikdSrr1ItNvA2BjatSm71ijyo4mwkaJ7KYZA7n
LlY4J/fp6/3AKfk0jekUfXof61wYuFHHNESnTuBwkHiF2gbyrhSa0Q1tjtVu8U3+9rxM2/tpzJlL
Zwyc1vlhIN5EbnLUn6XLBI7fsNHsQaFNegqzYXq5ye66gBSxaZhBu2DWpVnk9m31ZyesaLBGojIK
mELhEVa4UkNRbUXNFX1aDPmQgHrqJZAT0GsnJAP5HpVR2kbhN+ItGXITuh2Ctjo+eqZBlcpug5Oq
rYSpKSA1pXIbWHn3LgLlo3k3Tb0E8tG+eZ6zFZx5NUqPPqeyx92uGqjW0zS+cPG2xsmlwQFNR6K2
LdkhZgcDiH5BXWP+Ddppd1ja96ElPUpxx2it7j2NIhuTZaYamDyKiFhuyOEoBA8afM0EBECTHJ/2
WkQkODW/4FXbOpWira1CQwT9F9CWudHtcbSk+8kOTG2IYL6rduj4yW5xZ42DcYxGIoIIvoIHGqOT
CCqCQKt9mI3y8rPZkJZWZeZtyUgQNiWkW2462Y5FJx6J3ddmWMDni6BQ76+nvq/Yki46oAJ3UxlY
cBs0J3FWHlgK+JUUf10KRMTsBwIGaTvYTB8FqnR0V6NtJfGxABwou5YwkB+X/adbOHs4+0wuQgmE
uhB+MtG76rQtlUFVwjWYIsR3SlL3LTGsHFxRQDpksaUF8Dl8yYYkAcDA9OeF/O7Qz47XtNCfjAKr
st7DgyfcoJRl9SmtRxr3ZvUrYTS/V5F4tfAwOL1dMPQYmqnlW3LvAKoZuqXhSrDY8DzAu+wsGc15
b8K3azvzxsKWy3IulADMF4icWpFHKghq9Qg4mGHnSPcgHzdtnq++pG5FVGhKWGJNEbl6pbNkO5d2
bU5j1EotizOdxzMFp72C0AWaQGE8UJonkVngzdGgHEQQnPLgKmngwcemBpFQgTa5CfTuz5smL5i0
OU5zKAS02xUKZiNRhtjXHFbGr4ZGcARDvPJQoDpBuGKIiPxWF7Y4OnlPwpRkKHaLYGWoILg5xf/6
BLTUbxu72fYqUMyEvSXovGCkhnXwifRcPBtgWwV9g/FYXjx4AEv0Nt/d/q/HT5q9SQY0IgwtFeIz
UD4DSZ+bkGZm7uhmn5gFHEpkvmIzuotjyq+WMARL7/IcQ8BGuVMH5FHO7WsREnVt2BL4XguIzRNp
024Ua6TVc7DJRiLrBFGrBKmTBTCJ8D1qna3A7HkK+UDyuhorAIr5st7KGgVruv6ECYlwQ6Hk1EVu
XRH8tH5pH7VzZwnQTIXu+ej2aAq3PbTEBafMNwsQH93jTwPUFqy4hzIGatIEYqeV2z3Vb9xeMstJ
6zVGb/ZBWuXP0MlAwzLyERTKiKQsoN7VYtG3EQQcakeTad6iRdhk56YkLYjIHpXk0Eh2pqyMyvG1
Y9O5iG/qKCbFRdJt0V+BEbh+5Z56i99GoOIat94QgIHpWCX3in8RUS6vasEewEwYB5tIOwOq0voP
Wvae5RvVOPTjikF0DIUQKHZLNGSTIn1aXvinjDkeHl+ot98FJxDw5pVV48E96jf9o1gt2ETlqk/6
l9MyLz/JDcoYGTrXz0aGgNjMK7uCIB9aI17hNMGTvu96PL7FCs1+EG8B0qij1YU/BnuFRsh1qDeP
xaqOTMEwOdnh5F0gWPlOSkn9gMeHw2Nqqjxe2UDG2xiCGEXbtgYkWgjIC8bekQuryGkjQzSMZkgX
LYG8P0LpH16gD4fpk8kfNT0wvAKWtbIbK+/NxIM9u0GKpE4t+OBQbNEUKzQ29UiaHQRMwzV8bqof
ILKSt9SXKZoN1YRKCokhRnhRHLbvY4Jd6VXaHYD6we5lIwXOBhp82WmZyfC6NdbAxgCYOgjk5wSe
bZmJfhLAJ6ottSJhQHvYQTc0rLSHwA7caU8wJapvOFSWbyC7Mt5ljuZymf2zHb5+dz/NY+6FhIME
ymjMAxTsRUplqm2Qt9MRXSHyAEtLZsm2uikc7VHmFw7pvAbyx/v4aeyZH9EAjD36U1AhntopuKtv
wFgl3Wg7SAR5D9DBNLvV0qM8By1+G3TmLRRZXgIM9RHJDKCOLOloyla8Bo5+A7lKA68xLU7LfWyL
Cz1zBlQ9qOWkaUVsONdfhMCZ4MgQ1Uk5W8nvG2x2BFjRPrA8KrGFjvCP1/TbfflrpY1Z+KZIvQBK
qEREXmjozBjhQk0qE0mV5ykCBWkeV/dE5lboKiBxt4sk9ENbTflQezuJ9okbABbnnz06MGgfQoIg
uhXGh95fp0gupTtZXC2cymnnf5rvrDqGrIyXcBw2CepBA/JXZDTFu5LW6N6OCFIjkAoICed4OpFf
EqdY9HCnmO6n8WdveoNaZATM3bReimyxxuEpuxWGvSBuNdlSkKB4VjYhjJ8xmUgQIyBKqE5jd5eA
x0Iy5c2SEPgc2zs/tvPyd5/6uh56bXyu35mbn8I38ReymrBpJLOGlbKUj1m6JsbsTa8SkJ3oRpyc
xwpMQESwIcULtlXtLgDRxJ7bIYqy2KI+zvcixeRKfDqos1AxQp0oQtdWfPbv03uQsQmH2ASYYMNe
64AKZ3GfbZHf0WyBBKZqFi8IBp/Gh2RbucNOWEVn9ejZwqbfKqvIbFf8eVxL6+weTYnoAqqhBGWK
EFR9LYEg2Pb32mAN2/pXdBpAZqwRBU33EQ0PzcV/+fk8f7SQ/nSeZla2zfmoKgzsnn/vq5C52LeN
0/A79hA/CxNjvc0aUGqQFORevBmsPcrZ/Bo/6Xm7wR4/GqIpG4ht7ES1Ov2IMGsEWzpY23tbDd8U
tlG9e8ZtcnHDOMrR8gGvenYpOyKDQwDhBpKwVbRCTRvvXnuPLmi+deLX8rG9K2jNE92wPYEaeNNp
XVh5sy/rc6BeUpHyimuAwaiHZaCiZ8e8XfMX2XDz0R7vh4faN1ORCHRycZEtbGxtK55KjaTaQrzw
vTYxOxizt6JE0d432jQ5x+AugYBql1FkgKrhnA0bzXBUuDOm4NECNupXASLYziwSk2mPMTN73ppE
k7MVftjgr72WDc2hzRc44LbiddIhWihMPl+Voe1Vm46/+3n35/Xwb3d39uRIwKXprYrdj1xvnZnj
BqGWv0X0ghJgKiwkiz56mX46a7OHpqhKndMl3Fw0aiuIx+lQ7JWgAxnLHQdRtcRzaxohSbgWs+0U
floyW7eCk0D2inej2FWnibVvfkx779xAfIsIe5noBFp2m9KwmUya0K5kAlbrqXDpBQsuyQc/8PwD
dIGf0owfLFqzrQZcouKbQUQq2CCtydMqcHxx1Yam9jCiorAXpJX4mLznLjKmQ3pX1mb7pHD3nLnU
4HDVSfs8k9nGhWLYtE2GzEJH4WOm9hhtJ1WcGsz0pBZtIbCxXDnhJSrbnb7OEDOfl33Fq0He52nM
drQNWODlUwZSdsJVJBBdtBPD5luXkUkIaASTKpVXvu3hOBWobREvXW4uufYkfprEvIWuRsoni8dU
xJPsOaD0clTE5/KxQ8VX3EjyPhsWEyhXkwSfx5zm9MnN7310czd1AzffQFqONO/pM3wB+dRAvRh2
3ALj1KsIZSmSmdKw1d3GQW7ncXgFd+4mQYYFkJoVJKUy8P08VJ3ZgSe8X/NADRhAiXAurCVlNxVM
R2yisvHr52t/NUj5PPvZEwoVpThA01F8juHgPycyRSwL2irk96b2gjBxVASlhxQl1hJ8KXaxilGN
oe3LoFtd5KSRIx70c/jL71CvI8lTzlElcgbkTXkQE61htZDrsGIbWPHhJV3EgE4u4Q+38BtdgR8I
TdJj7RHLlyCjDOjw7oOcBLh3lDdQru+hy+kqYFITbW2vP/LobNrpQADEu9Ap7/w7pC2LTXQYXRBM
5W9OSGFyTfi758jAPyYv/AH9M0y26wCvcLQZtt1td0b8FUtEZeQjkQnUpA+WtlN9gN52CPIQ/1yq
a5aDDcgEKYx6o1cIsqenZympCDa8he+fPdlayEtVU6KqE+W3ibEbhe0AU9oUSLtapiYza2Rr72lo
n/V43TeOcQ5RNvPOkbRN45WX3wsMEyXIO4fPQFiEAmL9yhQVQEAOTDRBhYA0pfAgcpaKw3wL7W8H
TXwhkZHIAn0wq1c+gtjbKNozG43ZSCiF/poXbCQO9wWKY2DVsVCOz0xEt0LtCvUOwhlVmVEdemsp
Kfe9m67zkdQ0ObMX1KHjtWe2NDtwL6ObHGIooprGRrj4J/1YbECC5VNbsaH3vS8OvRtaSUY6yeGf
hegmLzbIu+wax3Oibd8R5Nd7m7cCxC8iB9UzKCiTLiK6Ozy123CTuA0NcLs8RI1I9r/IexFaYoIJ
ydNDeFciI4C+tNyEwrNAh7sc8Qf17+J1oWyzo7QKHe9xvGgX0aDRq74OHtXnFtVoUMvRDiox22Y3
Xup8Wxy7XZNTUMnR3DFe2LnsaXcXrqXVsKt9yoWkuI1XurYJ64hgWX1xx4GPrEUODBqfQMbSVNzJ
0CfSaLMLV4BQl3dFdMBXA6170gRMSj0qNR1fUhrSMna0F/5Os8EsAzdT2qJxLXtU1/CJLXhj7UOu
m2XscucMV0O1E9BFkfgZ4TQuTA0pV4iXEmab3JaZO5DJmoDSSFuectidkegQ8ADqBQKmisWXtB8v
YvvS3IjglbLzm2Y/xYnNTQlhXjpkVrdXNuNmsCYHESncDFILzK6fu95shWPyaEjbSKYVXk0BpDu0
PiFn2g/nNgABnx1UUBd0s9SOC1jR2OUZch5DinxQYvoWqosEzGiei049EFshnaXYIg9ZPcrfFecW
U7zNjul63Bj7RKT+CeILOZUCkv1CniVE5kAgeBaHu+icWpgo3HW0H5Zm2RJ/zXloiwfBoLftN7wr
3aAxw9Z4lC+JLGywrJc0W4X30IptaG9D18Gq3/qLv/NP8iOUF+B0oh6ERD7KHBJ4sApo/dpiR2Nt
y0sERSO2lcwIVqjddqgKvpryib0KAgEajL1y28hSV8VOAUbllqEgLD/vCjdx24YIbvgMDylMHVjo
+sKtxdXdXWAZJvNNHhNsyHBCUQPtqCvViixklHfCPdTob5GWFsbpWVEf0EdKYRSyO3mTP8a2Z6HX
ODARNJbvlW8FW2gyc48lKloCbZ1ug6xZAXHMYgtKolUUo3hvx2wz7mDmBuPUOz32AMCoDWfWGzU9
DavoCXqdRWP6g4rEPIXVDxQzPLC3BmnJ16x+k4SVCiownScZe1LUqSymwFjiaUzWae22CnhHHY7b
1q68GS5Da9c5oKVIrbRHOUVUQPJhheQsEpvecx7QRCTcYOOVHeIVEOX1M7SAWfeQPQLNwe+6+86g
4Up3VFru0pPeWTjKPEpzg9O6HCPRITagBoKKY1ya3U2kOvpRWbWuQCr42bg04NQTbalY9+MWNXAw
rLGM+Cf8O/+p66anJEe6Fg1zzoCCpZ32BMXyEASFKGt23WNbn6Xo0MI2xMVzhYtRwJzid5kh16NI
nr3jiHF7sGgSZJDGEyQjGwl6k6glck+eze3abht5R9Q5U/9G721F2VTvSHKFohmiliqukdvUTvmt
p714aJ4TTdQB2z1AxvmxlkCclpOUuxMDKxhJ2Je4ewgYa6TtGNZ7OAd8bjUVwo6zQFWbCQ4onKG1
TQbvGVR5GopTD8qN4EAH5gKCS6QwRmCERqhcuw2krmTcpBZZ8wduDXZj4oM3Aroq/aZsBxqIDlfs
x2SdVMCF7gzFRKay0i11yliT5gXuCxSTIuVj4w9JfplI6EHIQ8TQKicABCxf7vBjaQ71jp3AwH+v
B2aEbK1K8A9cAXOEUlCzbZV633HP2rtxkhypM/2CxMZKfa31lbGXHI8g1sMFmyou/km7GY7y/5B2
Xsttc0m7viJUAUTkKTJBUoFUsk5QkiwhRxLx6vcD/1UzNq1t7nAwns+RILCwVveb+ue6c8GRnbWX
mpzDsIGnZVC5I6ERQ8lHbcgvD36W2NUuDP0Fh+2D3mF/dctHdbBYgsUxfiSrb/WeU0CbOqzlvBVH
wy+fQm486XJ8aGZLvBWSlY9mfGIM4spR/DhCuxRbqCCUYp/Vdv5axz5iJkrzYxqsKt/omQpDXqW/
ymvnxA4Pv4b+K7OgiRTRDG9KLbWxSKRbwk3pddvE7/n92NTwjolB8pG4xg3R0VpoMZbIZNL7MhAt
vkfCNaMefUs+qtvEWDj/SDqM+RY4f3qXJ29uTE31GHLaNI5S2wYgFdaMeZsR76dZAoNd3wcuSPEG
0KNreS6/Apf+rtsUpiaTHURZc4GgxGq1zGyCVhYDOXYUNubKOqn2iUw5mVrKTgjyS29K1asGJ3VH
1adgKPqdUA1mJbtVlplqe6SfMNuv0ZHeYt1EEF32NoL7LN/Npyej4tFKVmtCs4+Upk77WWb2WXxZ
iYdS43SlIv2apW2m+gPTW+35GuP2K+b9X1/xojSbonWdFNjNDuAl9WZaI90yVWwnXs/iK5D7zYdJ
8HJzciXg62zbzJw+MmjvOB8SIGU9kNLbIrs5S876ZK73BZLF1sw2hsliMNtlcpH+s0VmYHGc0GtI
RxIdoA1anPuRhQbzjDagrjiThoeT7Iv5HiVfqtiFsJUimwpJeszc5mTV5UEpr6jWLidP/AITEG3/
5/ledMdygXK7KBXpwAB0/bbesBNbsUvpkDOmlUhP5xpx/CvK5h+3+5eM+7curC1SLZ+nOjvqRw2F
nhnnbgcThGoBseX9cgVJUEUug/xc6g1/vZW3zX1/RpJiZQGA8fCZvC6IXXYf/mjf2cUVNyQ78kf4
M3Tz0JLumzBYdfBp9LIgD1/nJ4mngcDDnWAQd+K2FnwNbTEdnrDtCIggJ+JHeFDtdCdvGLt6bX19
C0L+dosvWx9V7fq4IZn/eHIMb4YDKq1Zsbr7vjTnjR6a65UpPg6f6my3mSURAfxK2KBF18PIektd
JGY2edLiXbSToAtTPx/Qxprpkza6OgGE90sbVHuRaOo/ZNAUso3hH6nQUUr69SEP2s8G/RdCUXD6
djeIVkJZGvnZ878bVIZmfdvj/Gct/eq/f3uyzLFcM0mQ5MBkclAbJpuwvJEiJ/vih9Ee3vR3Y9F1
2HlsJo05Z5ZQ2zD0SvCrGG8iqzsoEGWkjWpWPu+KA4txxJXF7FhTYV0Wnk6dgFkRlkFgwjk5WSRb
wm59zurjwK3Y5h/yc/OI9wV3uh0/nR1sqA4jqujWRwexhA+YqG+mzswn62QzTO8mP2QP0+gWNzW9
0OwLaLBw6r+JL4gaH4yXpbvPXOqb9V11l5oDo0G7W85KbrFcWelkYzpZgYGObzFHHD1suRdRfnd2
tXanlbOGraWVWZnd7Laa2/BPLKIawR3IDletQjTlzZWnsIBIf71ejDEiNWbJSr9UPsriqRfkM+Ku
s90IDGQCqo1gYAvZHLcRhaJ3OgWdHRu2cM4t0S5recnTQy7/+P/EjRE58Z9LuUAslDjEEM91gnd1
KgUbGOnLeozNylOiioDX+7VXIKip3BT4RS9H65qWe/UtyvTbFVycXqJ4Ftt2APuLvoy9AP63Wac/
FNwE5b7whNlcP6IaeNI1d0x8TbAMBKLAXRZ1x2ymwCj2lYezQGv/ejgXR03HVJXqHHI9yj6d3PZD
rD3O7caSC2tsAhnJjMNQMFjold21G8Wl6ILBuwLpfv+e/nZXLvb82NCbSCtLVB4o/uzybr1NnFk0
1W3jJY+Zpd8j9PtVZ62eAWbPzHmx26to3LcU1O+r4wINlZpSGcKUq9D25S5C1gHi8zH/0j8KCKz+
fee/34R/+84XoGcjqoLSTVV27AIVfrI0s6dkdsqZg5UzeTPLdt7QhItP/Y/sCfJ4epofaCbSY8ZG
MToQlvfCvUqpBhii7cryTmUYXf4qRfsiPijEndvqvCdYunqZUrtlwLm2jY7xGNAPG7BKrZXF7inb
z8y83nGWo7teh77EIGX4rytI4d9KdMiN3+7sLxz6t334RAcxdzN3tnVnUJjcFRWbIPqN7K918Pc+
SIDPOlsNFq4vS63qOd206C4qkHzr3/f9l2LozxW/YvIHOR4KGYp/+2xPQl5P50GUjiIbX2F3hkU/
2Iaeuj7b02uFKifuj0r+lLoh3ZaSfiSAcq/VxBUCrYTHBD6JzVvaU2GTFyXuzgjM8pl9lQj7ZMKO
0RKRzTlyTSX7DcP+55Vf7F6pGqsDIdrSUToyg5pm5eSmvQV05emODGpiRfwMpSsyxGv7lvb3Sfrn
Z1/sW9lKaNT6PEnHE6pC8jpaahPEJqIKMr32yfQ/RYvIMwQjdOo1Arai6rCCdbZoC0twLhWnMlla
4eoapxzAWPnA2J8TsprYTF1FRci0X1vtaWeslgN5gkSMN5Oxa+lImtUzmS5Jtz+xN+YvUxR0lbso
k2u6Ow7RmrpFN3Z1gTy4ye5WK3AL6dCIO0ZKX9uq/jcPgWAhkXSRZVgNG+pvS5nbbxD52nAjHKAW
MKApBpBgdx59BY0qX0S7PY/+CeyXTu2ahekbScnyHP778ctz+u3jC6FM+34cpEWM5zCjVF2ZVTD6
U02RIFkYA2kC/w/mjywb8N8vzX8/9oKoKOJU1JNylI5nG/3ZQ3MwNHDJtnbUZ6ZpbJYE7PHmPJny
q+7NDkbEkRB4K3oPqRV96r78UbkSI/uNLPHPO3HxNvS50lQnlTuhHqND/7M4mdobZRkjONdWibmL
RdbiGGlsWmFShq7tI98YOv78/Is3wmC8eEgysATpiWad2Wrg3AJ7s8qgPIfbI1L59mAPdvIaIfbj
iBfo520JjSItJ76h0RGoHjcSEDeqXVzR1XalONXJEV26b1a3l4VbTb9X1g99j1tmU6mcFPuu8eQr
+/M3BNyf3+WiCijX8yQU7czjPa88zdNdAOnY7Se7od2zMMHVpx06bEm/0UwldxU3dWgZyitb89V3
66IMSARRqbuQR4qbFZQdjA60MLRTJLqpc7LjG4j4BZpYeEjsCcP/7+dfFABlk+VS0bLKjcyE8gDX
Hm5wtlgR3gszDa1G95n28pQGLfvPj3+fS1fX80U9oMTpJPRKLR0Vj2E+S/54wgWM685ar+3Fdzrv
x9V2yRkOE7epNjDTpysihG/44D/WwS/73W+7S3uuwqRLWAe67smopHt7nXjTYZX6oHm77n5h9ir0
lBNPxJ6NXxrq6z7+yxAOIAAug82GAOrVMsrq4tXKJiVkdkXKq02JTuB9UPtAHU51e9X7smwSf+1r
v33SxcLXx1KrqjiWjoSIT7NvlF754+QtXqZEO+ity1trMVrFvvKs/26J/vyCFwu9n7NGGY1QPJ5f
elt2T948oO6Vn7P+XuZee/0hAaMpo5+R/oMhh+kKo8e/L+GbkvvPS7hY61KXGL3aRsuOrq/RH2fI
TKGb6oijm2Z+Kq2up/UcrREzSeZK+o4xO5F9hozOtGAWPq5cz9905J/Xc7H8NeZ+qIUsiLQAxMGB
YVpG8d70mxGhe5u/dP39WcRiCrCqAJjGTpc9nCp/WaGx5v/7Wr4RF/9xLZevgdzNKnnUFDu69ghU
jyQ7lnGcuMw3wVgAYDY9QcBla3vFEJTM1WNP+6SHW49fFawkRh2mIrDTVz4qpbHchA/KQ7ZL8yBU
UF7H7zXa4QgTHw+WLBtLQwZ1k+eeEpKNR69T/FS6I/A7oEif1vZZeTYa7xwFcMEIkItrScjftKR/
ftuLikYs5GYMT8udXwfiBOCIiWTJfcorXxS8odxlgq92big7pDHN4D/g4Nhhu5t88k6pBUg2qP/3
IOCf13RR5uTrKFHHhh2A0EDgW2dQb7IIso0aF/Xq6ryNhKsewG86sj8/VP6ztmqrUArXAzeiyYIT
5IZigFnlk5llfvHUd0GX3K+qreiUbqLeFCA9xejk1Pl3kXpH+uPZkb+YO11vhsRGf7G25C9pcjCg
SboNw5HCQj8wRub0A8CVbzU5oo3ezeuCxs0nZ2zd4RScWQ+RdaRiOXsTOCzi5ErbgPdc6T6/3+kV
g9FDxF+LWOL//K6z3hHtJLEDpatdbw8jvGSPTMSV/NbHipV1L3K2WWe+MmzhJHnk6SuyjGuZDca3
bcVvl3FRxBEnLGdhyy1XzxaW6oZ0C0ufFlsbH1kCv+itg0C2aoCtURdYcQ2jDUKqugoWbShbmyBd
GFxDtaWVQ/mVxV8pzXpxn+guWxqIGLmSstfy8pq9bp/hn/0JwQW4QmKFnclXHMF67blh2I+t3vyy
p8V29IgltbX7cWE3jMjLqteic86rvZHvgEJG1Rx1Vz+b+dGwcxrZZnO6nclIz++JHTV74dCqz/mM
Yffqvr2cfX+fWP99cJdnYy7PI9CBeOxUtBSJVWi4iaQHZAZzacLW2+Vk5cv8r1uts7Dje9ra1O+B
1YKiNGFwxkfBvhY5oX3bHvz2GC+O0WlshL49c1Fi0L0Znw2NnCVu+i+0ELNr1HdGvzvlvgBd+D73
nrK2YOSix2gzWlyd8RBuUOMfAVpHGr8PCEhV9OWTO4v++BY9ZPvCQUBgoDFYqz9jS38efeOnXFuz
/KCf3LH60s6BbDFYaMVrY9KHSs6km50lIn2HP0ML+NmQcRqWG/oABUXNw7/Pi6sv08VxnldNpq8q
XqalKZsRj4obZBBtuIEUhma3eifKH/V4SXAZbKItRF+3p/5aUXHtIVyc6GWbZRRNXAWGo/WNYI4/
57NTInxg8z6cTee5o2GXAViumyy+XZTLcBIiv/BOX+YfDnlaJKeQj55GJ25qVEEMZwEJKLzWkWEm
yUqlP9VcMj3G3bVO7BspN/v2b59+cVgQDDTl+synZ4UjRKhCzsS00cDY69ZqbAmmYu2plgxEb6N/
/vez/8Z58OeHX2ykRdQlqRjz4WfsBkxNa0ZQKzcGGlHcvrXZ5fOb8K4/WaHhrGI/dlvM8O1XJO80
VJWxnaEcQeMiwgXZhPykoyWetnF2Fd38lc/+18bx21262GrVLOyNelmkRIgsBjXUDMipY5l3y0t7
r7qJT5uo2taRNzESsjeRPJTosMeeOY7TB5TqgNwrDKlTT7k9koExW323k+egWYYJ2mPmlMhmxhxb
7C6eO7NW3UGMLeNDtmD12XtQQ8Boo03OzwT5bZjQbYkTGRTlQ9H//PdT+b6Z+u3LXuySbX9aQXLx
ZUleSjcjBaOV28VnxhGzOev3CzA12UB4ftyW5rXt8BuB759r4mI7bFS1YVnw6aVC8o9focx0Tpqb
5PagLQrtHsjROhf2qrnPdZuhVrKVq2b/uCgAa+2afXGpnP948MyMXatMbpCYWy6DOP951K8NQSuL
ToxpLDGBn/EMInB5Shwi9k24mJvwHCR45zhy62Cobb13ruELv2JZ/nUJFxuk1qT6KWm5hGV6KIaw
L0R9wnNqJ59DiRThvVduBauVgsRA9eAaHzpkx0cUTDJMPM5vW1KC2EmUjRK7UnKjGp9XlsvfuSQX
9+hi7xzUdpIBQOJjlQYGbCA7eJ0t1Udv5SValF/hTgwJzb5wJLTaRj21vizCnXVnS8omWMHKlEPD
JdDbrZPa5F0zNWxH3XifYyUwkCsxd8YqdIKWUg/+L1GcgeCLmMyOsTnvEqmxsrPfAuApIVbaySnX
d3NoA6xGjZlZEIKTW86OPuP0LQa3Sty1YA6hLUXWGkdbxW1SrdNt+dkCgFU5yRmdG83MRr018LYN
VgWCAGMteys1SNS9WPolbd8qudXv5NJSs7sc4BtBUPZzQJyDrmA3Za/hycMA0dUPrYhB8r5Kt6J8
Y4xBmN4IqscAPz5mclIP1ualOLRgoWgVDQxUpIH0oOXANOtAixjAbCpPJ2sgkgoy52QPqIMnWzGc
E8clvgzkssJXo+60dl+D+5ytdtys1NsSle1th70/5+4W86EdGMCGpVFoXifSuQbAkSdDu5fSbRv/
7NOPuqN9OmMYYqOq4wxdx4uR7fv46d+rZbXslP9azRetak5rUhsVqzlPdkVh45aS2e4iGwfqhETM
wnQp+rnolkTnDnckl5P2EEZPs2YLCEqKuwVSQFZx5ar+Jln+XMO/hDO/gTfE8IlDq+jx8dxvB+Ul
H44K8p75LsqPJabQkf+llK6dV0eIl2Kr3Z03xFJsR3UZ4csbWZUf3eylL1Lv6YVFNFbWHBJ5exr8
c+IyxBOzN9IymH/hvihcw1W26zskjdEtJP9qV9zJQftWHgqoO7hcaBWKHOAi+G5lGyE8acyaghjm
vyY0YT1bZ8OeNnUQPo/ytktgq6wysYSYj1miVroC38HJoZRtQ0cXH5jUEqcWcrccsy5G3Sp15Btm
CJu5wXxjRwfhRZuQWhEvlxH/1LBx0Jk1QGgGgp3JyxlF2oagKVRhlqaYFa6jBbmHAfNP9wMy1dnp
0cLe6LezZGMTHG0dr76BOFH3iulHG7ongl8YfGIm8yNMf2nsSX+C5JfPThrdVcWAgIYIOA9Td7xG
Qzt48rNy7hyUpAQmmmwYRErFbkT6b4NPCyUfTNyGtL/tGrhxIhsz6nAA+pngsTv01VO2Oe1CigTk
/Lktt2bYWcK8yVZIIG3IvhaRHeezSnIUB0q0b+RdKASgCZGM38fUYq9dv6DrCwVrVdyfP9FxjWRX
VNp+CFfWRCuldCvW7Rfwkqh6BXMH59Nkq7GGfvezrXctyswxoxESMY0W9/EIZGHlMPbzh7itjryN
Q8w5dr5t8/d2JMAgZbYJ1mn5do6fTkE9XEEFVn9VuBcr/KLQC0UjLVtFiuFektnSsk3W3p2U4ISY
eYZH0p0e/tQ0jGBYPRlncoeEETna05rTfujNMxomR2KdixkqLmkXpzdXjZ3ylb3h10Hz20tYyw1z
HDMlhtUdP7LSqVAqHnR32FOQVp+asUtUu0b88mDs1Nf4RidhTB3N8ZfCbB8D72CSPbRPS800mWs7
Va0utKore8WvI/8fO5h6UaAoiZysY6FbHQoaWVICR5t+7ZNi1DP6fRuii3Sl2lkxByBDbb6RT/YK
FEY5gsdJlGxGdxu9ooKZGNA1BLKXIr7Erqq6avG8NrZpvEnsleTIibRlUHmfvxGqpRU+SOOHeCDP
6WrB9ReMYDDWkmwtwpPVFalwF/WFnq21s9BjQOsXRxVKomCNE3GymKq5qHQe4cilyeo+RvA28svP
EOILu3xtvMFlG8RQA+bAKcsEHsYcMLz7z0or0mctHKtaIURK7xCMK486eYBktvzUmJxOogKSald9
EcyJIqeyOEOn0pv6RzG80fCbinaubto6QM1Jqv/Q+ljkS0I8i58V2WinoFnt1tFeyHyww9wusYeO
mxO+qDVH+23GJ8m+/MAuRAciOOi7pdQeiBhJXGhX5f2qY3fpbH5fRJff9gI31LEPj0PcKId8t/QT
056kNWz16r7aGH5hmNcwq8uRdMvMiD9u78Xrn09juu7ySjlkX4yIx7ODaTk0QWI1S95imQTu4YC6
lclDWQIchu3qis38l1TpX1/5otkT43SdrSqugBS2F3G0mYgHEV1/qUFWk2BQe82VJfV39sjll75o
27RTMkQom5VDdU4IuvsZJ6/zPNvrGnHIOSaY6+kk3M3KpyHfZ4Xf4h2P/ao+YMlkuHVrSoXmnFUI
x2SyJBjIUdX9cwO8XrxHg4+X9lNT7BaRom6hSJScNEg1C4X+/wRIEQHaP4bb9b0Al09A4uoWjvcE
S0BQ/sleo4bT9h3mXNmPa6sSbXUKevxm1Aiecd7m+Uc+BSLi+0S9HQ0GXluYLo0e9bAThreZsDcg
2ib9vdL97ORMxm0mbvvYbWA7e2eN1j67I9lLzh1BemjL7Wq8KRVPUjzqz7TaCInLUSp32ynxI5Ea
wdbfY1exy6c1W5IU9PNtMm9VgvPmBzl/asgP7CgC+ujrnHXWechtTcqtVf/x70Ls+iO7aLhGeSZi
O2GVnOn7FhXg7KYIH6atVnlEGspGMGq3jHaRTlY2BeFqW4wbubgX8hdRPlYZt4Nex5ZE8l3cSAgM
lKX1Y4MRLt3Vitf0+ykiPPL2XG2GdFsT0ta6fRY04b5q93Hl8PQEEkvyzSD62rxR1jdt7LQfar+R
p4AHIsjPU7nJZF86e7LmYyJBHj6trAriq9/LKZsUASP+4NSyvVZ8JgZNgmMUXoJo1XBDXC2KxxgK
o3PFxouwHcyOIN+T6ot5Z2vgXrHE1BdxaGLhotTBeaz4ZyJHytzLYk/BprO24tBSyVCJdkQACki9
YBFsfrmu0fc2lT8QvyIzmN0EDkEAMqEkta88peWI+9erfHEErivZOK+SX3t1fkdRkDkNB+Dq50pC
1uM1G0rUuwqMAJ777spHX55WvNIMRWKCMRNJSVP9pUP7rUaIZ2bDaHX+P+uD7ESM/ITR4N1kgLgr
ba582mVFcvlpF3uWJKwF0MlSOYSfJSi/LZjtMXZzMFJaOzs0c79w68q98qlLw3xxe//4jhfbVtZI
zZAhqDt0tSXrPuOtVH0DizY4+V2NczXi+BudFI+U3hKx2+/hG80r1/DNI/7jGi7ew3DQGMmcrZTD
ZPVwBydLeqefxnBjiNvuZbaSH4hnGkcND+G1fCLlm8Pxj8++WF5ypejnqeQZE3R6xlsQaOKmkr31
CbWSp2j0hmN/I477VXJfIuENLZGc6ckSsa6ZhV0TbUqBCw+BxR2oamX3kzN/ydZilJ28NVwG1Vdt
r2V3HeDu0V5US/qsSTiIpStPUr8sui/Xz0VtVY1zKtE3KAfllQiq4asql0d4J/PiPye5Q6y0zkTT
xkQFPW/z27oJToazbp4nozUFkhJq1xCQ0ZkrejIrMzyEzkZ+mHQP1R/BNLkrja81aQZSoNdWmPcc
LrEZNj65catjX2xrTENEXe2LTUdi6mJFA1YAptKdsXwzis1UbM7FQTpbbDm4hCk4DRnWMmjoFnW3
Eb2EVqm0kncpfS+U/brbGCdk05tiepdWz2lyTZd07clfQEn1kMmlWmTKQcjcpLDPu9rtt9IrYWn6
a3rosbwph38vdPnaI7oAJOaiGuZKKqgRyIGu76vyZnQ7PybyCtcjWcy+yuka3inpBq9V50kudlu4
fuFNeDWwdW2ScwBTmSQHAzsjNkKPTsCK9Kd2uq3faEC313QX6pUt8FIQ2jAdPO1ktgcuDHzeqiR/
ADTIMWR6MRFbKqEOzkxbp+J9xkrsSO6ZmHndJ+/2bbZVf/apNNHFcE7m9zLFnmr1uS2InpTbxrCt
T5b+yPn4S0WqhFb5qI9kgtAw203sUD+j0V9GUDD3Ik2dfz+Ov9RUF2/ML3j4t/19yld1IempcpCR
7JOduuRHClil6EKRLqrW8BEfImuVuoB/6ZIxXb4O/jq8svH/pfC4vIzlGfx2GdHQZRDabEHpGsiM
maCmROtBGDyKpooDD0Nusz0T/GxVL4Bm5EIVNg7WyBSuQtAMcfr2PODcMwyGOxEk/ufF9M2sDeO6
io84L0q8eStwTStUcTGvHulXiIZ5anfyLcnPwRCcCrt/KTf1RlhsGj2JHeAurnKPy8uhscp/roS7
6qnfhfdG4egSFDxoTXUgwwcLd7788ZGTRnCKNxnQm8R/zMcjFtqcW83MarhC96S6+m31xkVgHVY8
GlPJmzzh2G5+8fvO+UX6KDeDJeHWTQ7UUkFV2HrkyAJsOXqQkz9VPxn3OEdvOXkit+U5yPDzkmTm
tZvQYbxdYOAVGnxIWCQVheSt9pPVbs7u2eY1xO15X32t/e7LsPC/v0p3JAMGjHanZ91M90MgrU2m
yRdbbsmGLW9THRLUrbfdFwNH7pstl7NNN/pufClBCAJ9dNdMHkP8+0Rismq3dvH20rvSrQGoe6/v
6g8l6GbY8s6h5JXwIr3FO2IH62YfY/TfnZ7wn7JfDyprpGztofRImT/dJIfZFbjiQsTzvkSeq67h
rYJl3HDKzzUDg2hgaFji4b4CsnqCeLP8iEnqJdNw8jo8jWDlgS/cZDfpJsaWflM8GYFMm45rnfhE
ETtlj9HrjAy8tZOD/sEci/MmP8ZWv0sfFA8HOIqA6mm2p5uU8FMUiAH/CCL5p/ShXexKBCvOD6oP
bJ++rNf++WdKKBB9f2wTmV9bqwzD5m7SjkWOnMODKR8+yQvCh5IFnbGoOfzCWbxcacIHL38xPUpN
kB0km2yi2TCTbcM2unDJqrREdKlI17Fu61vhBovErgrkJXCGdqQ/ouTyMy8KqldiAwqior32J9nz
XoVqZt89hjInpDIQWSAc1si+UjzOr919euS3fuS35TuSgsKTthrq2ke4oqYxgTSN3kke53f1IGbO
nLiM2WCwKJcZ2gQGE9eCBsXusSbz23pPRwoaelPcq35WkT8QZaa2KfblkTh8g08WUAxYsmQRAVB8
8o/Xx+ZzPDEox235lYoaqVm52t0SkSCnFrGJUJen0QIyQ8wko3kXcAdCJ9gnUiqwaLzL3V15ZCFk
982nLvFyk+ALKGie+LdqZ3o0FBv8XyDWg65y7Y7PxWvhJ06kLHlsRuTLh3Vozc+SSQpASmyQSNg3
Gz827zw1Gyt6jban5cbzzWv1dkLooe6Ns11ldhEgQ3o0COfl/0frkBIX/1j7/XtFJCMmunjJssA/
s1GVDXHWTfoU9yccWih7ZCfHKmnVX7XsZ72/krZqvi/7O8gysr3vjfgJW1tlPM286zwEEenCOycj
KRBRFCzOhShywh9wVg569dNgxe88yuknoO46uqUzBqx150DDd7yYkJeEJr280U9myXTul/Rpusvf
4qcBZgODdkSOSOE1qa2Kjlr4SudoeBO4E4hfvwAzuh+UQuIdcYXwhKfbNSNWPN0TvmrhzrB7q9qI
JIUtlbxmK2TGkX6wB7tzG5egAo+QI2yTQCO7RVhEGuYGYRougUUZ0pAWseuDNTwgHGToosWo7voF
hWSGi83oGRcH9/lJfFCDJZkg9Qu4Q3faYYNAh5u5+SN/yzwfsCseSNOzGU1I+5b9OEeQ3e8Sghpn
OPuCtCnPrhqkiYX/W3RJEv8kYwBWmb+tOsS2yoNunrLDSducEB8SEtl7DNM4IADCwGYT1+k2m4iv
fLbGR1lDZ+1WPxhLHLJj7PPHfoX4oy18rfd6KOmTmQfqnVFY6ld0N22Sn3XlMJABdYiebca11fyE
dQv60pHfALrJeDoZgB3hx+kh+xg25ZM8kaTf39Q3ChkFus0muo+3hGjAF0PYQuMT1iaa69f8TQ9y
p1bt6ojv2XBbnA/g34q1NHGY8YaHvLHqm9YLD2sSctNgfkQHr9W2RsfbQrUp22ajEKRCA9ZaZFkj
qyXWeoetg0AHQtqO49sSPZp7paNiG6UzHk2/wmYe7TCuLymmrvYcfZwP5JQ68SedQbPT3Noq93LH
XSTVmNEu5P88otuKjkwaQMkE/N9/ErRPkDahDdi5n6cNgxCM5/pG2+LyJ+NI7+w+d1bPTPAmJZXV
QFngEiJE6c6UYByCdxDax9ND4S7C33CvPSZsCgfRjyQ24iViNHTizeqGEYucYPT/7xXJDftxv0hA
+K976bHdr231QY18STBVxSYOurxB1B3EuDUYwBOTXbQoPMna9ZPbOFjuAn/BHp6T2/EGftaZglVh
Dla5UQ7Ne//Ybcrg/LnenAJwVKfe19CSjEU5rmX4iCUouXlf99yixVUfmWgrDKbbQNRlXDf0BuME
JCzk2y7gDs9PuZPeD6TKWLUdfQBjlve5Fz3pm3qfs+mRPPzQ3a623TZ7hq18VEnkH3z58fzYMIGl
cYTB5y9LP4pbkBWneifDCbco8xseKaxOQb6v9+mN4a4RV/AR2mtybIPTbcWa+AFYQl5JvVe2IlxB
ydwy6/TQc4CHNp/3jI0hqTcrYRtDXsX4ZTcdyZ6ShdzGeBfuBD9lf6U9/JzIxyNB6Zk3K2En5vTL
HKC6dnBK5Mx4CFNs/Cxcluv4VpP9aljSRx1Ux5I4m+Vgbm7bPU7k1Bru+2o3i9u5uwKkGvr3vfl/
68EL8FhSKox2ubo+tLZwlEdXxxhNUAVBjNx40g5znq1xM9zz06awtftwL96fnjRPeSVf0Hhs3nST
outhdOMN8bKnycHJPrBXLmURAXpv6HQrJMSvo8soXsERfAh0p9/gZ7QnS3+JPZZP7BCoq37kO4Kc
JydC2anKVvNFajJkKXXTisql4wR6SjeDc970NgH9w1PnZE9aoN6qLyu84bCFk5tQMlC1oS8LHcKR
mtZUSO1/6REyrp/5TUEy85NTt7jw/bS103Zz+uKSm8JTb5VXxUNR3AXRTVkhWuMH+QifLL30L5pH
Ir4zeRHjIHCC31CgcB4JOw3WjSRwCnh/DVz1Fj9E9GouvUbc+vFmfuFeUTK/MTiAAlevbmGmIcwo
pR8oueU1Hg7qbdGKtkagm6CHNmSnu7LOOxVNgEWilRltZSGomx9nYoaZch90N6ivX1h/pdMD4JIL
1PAn+dbOHGIWH93RXtJ4oDa+yjuED9lBDnF+m+2D+EYiM0lgJG88iRFZsGQ61XhviXqDV0wOqjse
CbyzyrOzRgkNLYPCPDKNgMaQJGub+TCEhNgqPVS/1NYku28Gb4is+AM1QWmff2K8UaGsmQl+X0J9
tjdEAPLHh9fFjTbzx+dNFdR3bWdGmk1dS3wUtSeOd7ndJ5VDYhLFZ3kXv1BwqH63L2ub4V2gGuIe
yJ3C+EvenV5V97xTrDJ0y58FNQM3LDGgzZr9rYACU5Ndw7BxAUH4iY/pT3Hf0tlob8U9OSoboFdf
+wHg7E3O6lGn8M3+F2nnttwolnXdJyICECC4FUedLdmybN8QdqYThABxBunp/7Hd8Xe5VNlJx9c3
FRVZWUIH2HvtteYcc/ZB2uPs+tmAF0CheES6+VyodruZBCyci9g+vwHdCrGZc7ppAMxc7ILongTX
9KOC1Ixzja+6SOw+63W24PUUczb9gCRPohdV4cTT7NsS/nXAAuJqC5HS1nyEC0EzYFiy1oOEHzx5
4kjgm/PE+RAf7uxS+c7iB1Fcxl7xUTK7tHBrIimh3H6HePTRDrP0BwXwwP8OFeYt356GdfojQnhK
uWtCC6QGqwcc1Q0eXn0Fo/LjslOOVvqSofcAbc+e1wn2OTZJmZWflxIEp71+2hpdMFUOKRUuLuOe
9fISft7Oay3cF8WxaL068QkhlqZeBZOlBaVSLfN6CatIOs/2hmPOL51LV3k4VqVP9SltmLIiasak
dkV54YU/r5RxjEKYURflsVhKYOyVnj7aWwfjCIj24N8uTmwswn5hvROqfe5n5krO7Wh1XlHPAbLb
JqYdRoB5+sdOXypEzOVbVMQqJPRUnrHjyxP4/EuKiLw/yBKxpOuyntc3DxLn6VWheMnZ36VfIOKq
DdtleptNlC1W+GKK8Gc2OZQP+q80IPBHfw55QZqnLpuABdCPCkYLuk/D8MtqUQDGy4oZ2JIrdZsx
zBSLdv1aDufXZi4je4PBxRLKM1Msz9SIJFWd9wXPqO4SXnYO/VO2IgYJg1wztS0WSiZJhBMYNAGM
IF5qQMP36TMYRrf6vM41CtlIX2n6s6Suy/5lcjuovDSUlHXOvIEZjgEVHRAQyRwudJEtlo1N99kg
V3BT1/ywntVAPoJ+6oG/gp9KdrQ/PCbdbkq52q4uAJ+MTIAIXnMmUNJTvibCbEO7kDnG+bHYaR/K
mnLFXIKpUaFJnegKXZag5meXp4uTPZp7gAbzZJEvJmRhWHPq5VlFzcIcxP3Ffbbix/WgbCJaERsu
1inqKYIMKKiRFJGqVLHFVAsV+ya9VUCccwTvRLUQrQGGip0XhkXkqJvdIQcgf3YK1EfB5UkYY3Jf
eb0G4TEORM0ynR8G//TIDsv/D1f9AUnVQkIbo1K6xW6yrhbZNsLbQ6m56CFyociWZ6pXUThPpFm7
1dCU47hbxm/WM9x53uYNwbaB+BL/u7Y6e8Y+3umv1To8Ro944Ndq0Pj8T/hFwmO4p2ygYJuKrlkJ
MDN2xf6e+I8TtxIcXGraB3CQCL74im5rvnDvtqVb4hPKUvmoO8Ij1Vr1lejQLhWkEgBf+JCcmj+K
g9RuU196Gni0eE0idoBowyiZwsZttzLhlNzdc5q31oOxR1pA2bmFrrvSt8/ltl9C9WLX2SYHHh/w
udKTupEeANba4ZsV6PNwf0psaa6PzHlIAx3pPN1NAUqKjCQ9FdbeeOOyymOU+zrCBhbtRe+an+ah
+KSXIViGxhr0cqx+Jue3PNwm5C+H0Rq7JqrNZcJyagG12lzU11JHSP8La2sc0mBBCdTahbSIQ5Yx
j3ql0j7Z8M1f7Li0gOlQBAVDLW7Jiv1susx1N1m1bkJb+mJ4HbxjZa1XuzwGPfHKliIXy34IaIhy
cTaT1k/Zji529co+NQgPRBd619pjpT/g0gRb0XSLieoQ8Maajwsdf27vt/0ekeUPNdoSuSNzHiuW
UVNBufgCOzyxpfMjYGDJneuh0gTrEmvq8DP+oX80PyeQZqkdGVw6+gcMxtOOBb1lxWKhMyhC/bhk
T2YjPi1JAEWjyULQsesUqEJQFYclsYr2ABymXcILVBzZdLUDV7ueHRMioT2RZ/Qgitf6k50B+NUT
bMPqEb1Z0s7mV7QE2LmXNFRs3c23118cj0FeQ2x6Spz6kOrBULBhVTcnbY6ptWsM3yJpLAQ/IzE4
OIFKXnAyBBaG2H+WPhuv5KBfEz/8CU/pIprG/NMATYilBMEmG1vrpJ1XEsZZz0wWgNusYOsnlCyx
s5fbRzj46mtTc3JujrztFDzCrvqg38DGM3k7v50P6vzMUX3fBULQ9dTo64gQM4prlvfHgdPZh/52
vaxiQErQ1tfJsXgEw6jy198TpEsv7UvWu8Lpls+VzVXxVMa6bv/AZgVkjEYtL8H4ZHrQnrDH1Lbx
SguGQMPi+ENBbenFR2ZpabichDaM4HUfBfHRIN7zJ4u2hLr0wtLPDxLUwKp4tk1PpxEYMhqYMXZV
f6S42Mgf0QVwPqe0VkB3zhv0d5odG17d2RW8Hga2mGSA3HFPsPTRvaGaKD34BxqSS266eFNLh+HN
ZMadeEgOJPntGs7J0XuzMD8BVQTGyfGZw+4+31+IK5Lt7ClzTh5pe++SvFbo39I2wTrDCaZjNTeO
lbzlLZmz9yvousZjt7mc3KR4uEG8stM3o5nfDHv6bP6g7gNkCCqZR7T0CFZES1oGjY59FUIVAW6L
yyu+kCIL0qtTsPOsLk+oZunqfOjEUcgMsO0pmyL6TbviLv2YPjfvkc0HhZOGVOJsuOmbVXhck01v
oKvFLMKmiODMnnicr3S+HosJuV16XcqwfV6lvtzxgqfHnoAXWy6cMzbaAMSGlryS2tOsefGTd2Fj
VJ5Zj2WG75I97YP07Ey6bQpegaXpEoQ16D4IhNT8w47DX626tLVy3QHjppB0UD9eHkMyXGiwuTqC
sqvPhqHbp5LwVJ37GVTTZ1Qdjfh1IgVVP4/NVaijvSWByAip4DGdZjXTf/T/PL98YbTvosXkKU4e
butrABJI5XtWZ4j7EAZKLOsjk5LfD67+OgXezcrk5DxRr5ckfqw4gYhGpjhntT41H40i0RIQbSh1
NCPDGtsT7gZm01Cbqn0hRaB6ZwS4lpz+dC+CQpi+hRS9UPi6Zl2EUOuXpf6oy/vrmeTmPpgimgC3
OFB8RsMiPa8vKKvzVb6s3CizrcN0zexsr20Zrd+onyadQ+GV2Q2nwctPfVeB0ZrY2ZxKcKH4LS4V
nwpBnaUZcbOLPF/y/zVX/Li2vEX+qp0O8Y2y8P06WQl5BayX9253ame6ypwMUYhjISIlyDNfpZdV
l/h1jx22YTVzw0qdJaeHhtUDxWy/gBrBNkV1zo++mgLdj70q4xgk+ZHmj/yoI1/uvRkouWStomSR
mO1xo6nuLUCA6XXPOrUWlZf958v9w3z1rzHXv++hL4vhtzGXUWTtuVG5XIcvnVmCPYVzykUlMDkt
k6Z4bT72DgB/oCjpy0DtOOYBEnfLP7UOf72DO4VF3yVWkZxjJuR+I5A2bu/Fwf+BT3T/Se80FXIx
GcxpzCfFK8I4osbKKHq3CM2FqWtk7v8PE/791e7qJr1Olds541Ml827V+pnfetxQtK3Gvr5/cJfu
r3SnlUhOpXqaaOTUCrhI/27YOD9ef1zmF4HuGFMRGvdG8/ur3ekZNKlSy8zkcxXExNl0fLhfbmZw
bryIzYcpWS4/J21AsFZEK+yNAqCYlbrNDlkofr36Yl+sz4/D2/m1etccUisYRRPW5k3oViCsh05s
E8/4SAjFcHEvD6eHcDu47fz6JFE8wY3zEgrDBVY4sO4L8jkeBEkTRV87ovL9hwnq/pPer67ni3Uy
RP5vPOfJEDcM8Dp9wpPx9eUCzESLO7yTDYIfceSp/E1/z1BQN01kYzqZGl/9v29PZRtX1TTLdHX3
hQs+hY9EwmOktflmtWI5hH6YLZpHODlecllquAeyDpKO21CViTjDBnJekILvJc65exp5b7+5A/72
3u7ugLYdhpMEgmKnvVUrUqiw6pir+sCU6ra09lN76pceB74BrDsd+2amfOb+mFb4dzf9397E3Y/T
x0iwtYmm7sTDXGh24Q2BIP1ltM22nEBHfpDfaUT+dr27LS/UpL4vZT60nC/N1FGrWfarmneIsXRy
VXo3dGhcsecKD6LhQMDbU0bObukMR0jizZTEK4hCYNDJgPHEV0Qq77C+9l6VcqZUR0Q0qmj/3i2p
39/tvZKaJJlWbvKJuqsaP2YsfLNpje1ru5kudPrgOBnIaHJiPEVev1LW6TWggcKxN3ocM1z/g5PP
U/S3t3LXqU5SRT7XEj/UQBGZ1atTvaqTRarvTxoOFfp8MdNwRsPG9hLNb5cAfSo7exO6+WXB+FEq
3Nhp+0DGa+nIpaOf5hNifC6vmeXDHpZJpMOPktn5GznUWRmkO2YONxIyx/bJ39Raf/scYtv+9kSe
U1wfWcQTKUzKBe/M9Gmlt9OvVDRs4607NfwGYm4wtfNnHscEhjg3fmfr6XxaInmY5dUzs3k/drsx
zYxp/UY2ZagTfaoaE1O3pl+4pW9vb2JVVZbrcg3zRV1AtolX/UJvRGgQ+PISuymeOGMdfaAPIg6X
uOunG1r/yG3OnsrhRZ+dfgGvqMETovJ550huHBSJety+YgcvaqIC6IxbZVCC6R8Ux+SUqpF+jkqj
woPrWrJzNh9l0oTx4hh0U5lHIMFgEpY61935eGpmHOrbRY6Y7zzT3oxdskqNgGCm0wxqMNwp0nl/
XffRs7g5qgAtRnm1OePzEkI2t0NK3dLQBgO6RvaBsJdPpWMEmCUrPtDkR/FiJkzuZimS5Jzzkg28
HQWw4WLRaL90qCg9IojbaOZm9TI56HMFOgfkYrdkIIbqYg014dVcI3j7qBJaWJI0K5fcthCMkJy1
H3jTjL3yMIW1WjptwvgJbdJSNJkmrTtRbcZADBU/9ImToRufOCbZiN5Z8wBTBMonQy7eapWvbq9M
l+o8OAOpyGYW51q7YNG+eOjNzsmiZL77ehsIcOFDGzBen6VHHMfaGqwfcrTmJV+h4qiQYBEVNE8e
or0VvbfJXFtY2+SJpoPpV9hga1ebOqQLhLvW1TYkQOdzisnUmvPHNxppV6IPsVYHJh9anVmVE6p+
Ua/BFr+KXrgq2hdwISZQWutZ17pl492etNvhBphX2xXU0EAUaz83KJU/lYJ8CT+NHxK+iFWHjOA6
r2l1nTGNP1vopcLZjdHH9AjNq6CF6RgPtCc+isrtP6OdvjdM9zZ9s0zcbTRKSH0mkZkZ3SKika56
7fo2r7aJM0zIvxDI99DRHtBWoBiYfCCXELEVZx/1xQllikkMJeIJDvzoLioTIOiHtaFbTvSTtDnt
eP1oUfdPyTb5wZDjI91ma0NHpgGLRJAA7W6JNGM4Xlv67qQP8PeVpTrpZzGLykdbzkR+BE+Akx9D
hvWPZ9aeubmC4LbMSyqZ3LtuxH8GIkkiCK189BC8Gj3MjflUHUuYZqwEkh0+0O4OnVCD1O7ejnwN
OO+F4CLZFo9IZs4LuZ8P2px3bujoQnHaodU/MUBFkgeaG5424neGAIi7TTfFIhAmy4Tjtk9v4QJ6
1D3tjM5tbj8yeOmdg5zlBPOf5tkW3nUePqnyy5SIIICY6G7aiGGAvE+/rnt2uo94a0bz0y7dEjFN
8AdtmNKdnrxJUDx8Jen0fKApmUoYOG7Hs2C227Bo3XInUiJij9+KDnY+Y8fDttUfaKY/MSuwTxof
LFucd5e1tIl71Cm4dpHW5JZHWt5OgKEhAq8zJiz1ptyF5aHjFEIfoXOB5muBmbilfya5J0RWdn7I
1tUR9MUbTft+1tDlUei6OOqAvtcPJV9+5P5C2FMT+hMfz5/FsX5tXH2RzcNAe4i31iZCQGQbDnyw
E0ThdxrksCBFEGi5ilgWoOn+OMMYxuTnnj5BtM+TD+DEEfqwgL7OM/aQopoNixNDvy0BA3lgQkCJ
1kiXyLHI3G6RMX1NZtkL/1B26ea2KNz0mCYBAS4qSQgzDrZ5Rd3MqoW10YaZY61VlrWztU7rVctT
pkNYIU8P0dYLkQXDIg8fDEQzdIA2dFB4aDQPtpwRMb+ZbviuLzNs4JgBauLblcUkWWQTVsfCRiF8
y39OWYyr4By95zWT3PBBRztPNMeFeYVe77Ua9Mn1rcEKyfYlay67Riq5eKZSJrz19VgVn+ppP2k/
VOujS4PL9GeC5mCWYh0pm6DQdjm9LCAkw6/4vUTZskGERKM+eprI2zDZn5p5TyhAtEmUIM/JwxFB
saWIVCGEWPX7m2fJbyYaQ2QYF79T/RpNTkRMQnBBfRE7PXMqU/88yce0W1XXA1bNrsHKTXeIb2RW
bM4vKabbiTOYDnKS6adBnlIzF9INEA2B6tXbNMjhChmecfMaQu6ermR2vfVPNKFqCJDzhLaagwD4
tV/dDsyH1NmChlGzQz9jo8pRg2px3vInaFreDKZJ6zSImPdyEFA5QtLOgzn44xwLHQHzmgOZrG/G
skRX99Yw9NipRyYwW9iODAUQEtDEui7JEp33j83hGphHpARwAWU8whfBoTw59TGekU1iJ2v97IYb
NcgP6oe2rw75gTmBzsDD3A3Jc6c/FNI+oRfInwQJY4g8qNCvsAsaCf6LiCFKu0TffU1s7bpvj/GO
PJH+vNN/YgAm6YojvRTQCWmiQC1cjbXVxwwXJ0txxlrnu9wn8PWY0SgzFsknEkmgMHWxmOb2oG3M
ybxHLjyXvGRNsBjttCx76Xi6iQkkzWQd6f4NTRru4sGfXrx2OSHTmGEHY45jcbCmq0vOiD/8NXkl
u4kB/uq8nTolAHQmmKbd/ah8ybFWKFboAtGFwCdO7IK2vi5Px/gAfldnuCbP/nzG+QcnVFSt38op
4+54kZ67QlLlm0pQjOgVyAduUwF86J1hkz1oS6RG/+sl704YxaW4pZOME4bK0MoDTdRseULsH6wk
xO3QCUJuNIZjnYguxP1B4dvnvNcVD6XSlIYqI3IFDuYx5UbNcn62WJrmIvMHGaKTAZYVkjX0Zgm6
9uzQrqdklYsti+PD1THwZBCg4Ejzy/a/6G787iT8/R3enR/qaZ3EQ8b5Qahmy9xRyHF02AI03suw
hwVmw4tQ0o3wbI3cBGNfzl3Jb02nt4vWcxOIvCQ0xxhNIPx/oBOC63d1kIyZR2s+eiOoI7X8VPz3
b7V8Zl7Norty1GhQLou+A2nxk1kPB5XU3eaKAy4g07pgjX4W3u3YAdazaWpPpaw/za8XF/yvYvmY
O0XskcWGptEU7kDCz243gim+yoFZA3AfSSTJYUL+CESnwTD/yubVPQkxqeHccI4kjqE9IaZYiD9A
Rty+FKVgwWAJbNEjApdrmnVLy2EhKBQ5QBuRrLNQE0fDB4E7jXypiEigyRoYAtMurgT7QD8HYIV0
80VPFpNqeT7TneVuM1dChqmpqVuGQDMxaNpkjOVOt0RgUDsI6GqPeQNyxKmyBOg6VBGRHjXHgW3b
bJLikFK3tTOW0PI42mX7TZfy+4owvese9o3aq+aFH+UiU58fU+MzzZ7EM1CoVANMfOLJ61Da6m1D
i9oxLoFEHB3vZuSeFPfcnx7Yu7ZiIqlZJ9Vfj0OIFwFRDDADl81atDFPXjSW8ze2Et53opIsK5Pz
yVB36RwpufRjQjkqiABT054uvnSU4w+e+C7/9CHvOkzlWY3VsB9EhwnvJ5/xIoS4+xv6TuHsP2/H
uNC/64L/7de9W+/JKojSqOLX1fxKdzH5dkA+JqlXoGVbsRXyiFW4APrjMOXkRJ8HdS3pXOIAOvID
jy06d9uAEU6nJ8yvYr2rqx8gaBDE83y/k7wKbmJ4FoET48vsPzhcdxvefcdIktX+lCiKusuSuaUg
7Nn9q0c++eiCH60DGGOra0ziZ8xzG9We3oAd/IjfLV8jjYkj3oIsFjx3Z7bryMuOf/5Sxn6ef8xE
2rBJMvUqvhTF6+ap1wn/5SI/Pd1oF0huubq5CFUjb5cYgYlFDDK06WWXEYLG2MNwPyw5FUk4Kabc
mOS28HkB5j3TRnOGHZNyRrAOPeHxrMl/QDHuf5u7/eCi3Uy9sVp+m1/ILBDMbzgrxLPbdJZODjfw
7790NCUPpCxFjjInUy0VyzoyAhQH08sil15pA9OP+hp1tM3NM7R5fgooMXOfxszIbzWyUJp3C+VJ
mbRFrZfqDq3Ivu1Wb1QLnAfVdxVt+WuFdUAc7yetpxzDp+QdJX3J2rnW5e2sremcinic02WBoCmX
Rt7b76xl3x9z8271lG9WrPVNJ96bGtvQLJx6mNNxAGxDpiB7005Er04R8ESMNxh1fY41kn/buP5W
z5h305q2NIy2r0T33Bct/ZsthB9DMHkrGG/ktoRUYaR3rYzUE+bdctqdSk5Z4tnuPAFb6mbtGpeL
zfEOwFCzyTwLjcvIV61qY1e9W1InujSJOmNKB024IoNhsoeghYK3Iii0d+KTS2JzKdtJ5Q6c/xN7
YFzBb5J601/yChlEHEBSQy43g682l1JHYd0LmqUwuYBlNN+tI3IcOFhDMz9HXltuwAcVT6dAPegr
BAEg0DKRhgKTWiJy5WLztxsyyN8ljs4YZN4BSSIcVM6CH4iesDbcC9MlE6uDT9APCW2Q3KphYXUE
K1mP4eUTNKH23D2W6/PhmrDlOu15UyLMZR/QnTD5eUb+hJaH9OWQftS2JDtkal9oGASsFdXc8orH
yYqsMVnZ9srcxEqXsVRWdv6gvp/0nYwbBdGI/OX/6kuvRrC4QD7FvAmggVsCVpvh8QPLGj/qAe9k
ztH+5XIkwByNVc3nEHIhg/DKCOfwj+QlXNTK3HoBWsdf5EYjSbiFL5mtgCxNpW114lf3ssJG+WvG
u/jlQrr7Pqd9yUFRh4axtMw9oLuJ3zRBp2zOuXPi1G46KsGyDDlcc0CSNu+RRnUfPUf0/GFKKTa7
obqgZ/Og/eynBzVZXelgFGwcDc9Znx4m3Udt/iiAFci2/tkNJO89Qf2ZSdbLpdkN/b6D5HiNl+kU
VQ74tuwQXVLHSmf5BbLito3gupkzRaZ7Fn6kp5ei+ozUKf1L4rA4hlSvvK78dCkDuV1qJAKFBbnu
K/UYEy/lTPtdLXrRGJr/vOopv5u4fH+s77btSdOHWgKrgMea33srsqXFGFsY80dL0ZFrWXdm0JvS
lWEmakD048/00dh+RQfOvXZ4Tdpg5JONFGPW3QFsWjSX4Sz14mrZXu335+u6X8c01nqCDDS8YhpK
0tHPOHLs+5KgfDsDkVGYpkpC2VkoDo7T4klxTu5XikznyquItJ0pxD5UwaNyBOV3k55vP+XXqOXb
pS+p2luD2OTPvwQMCe19NweJeqLwhMjagaOtlHksA0Jqg9H6fmTVtO52z6EelM4qOJBrftqAbKNJ
Sn2BGZJALf/CDAHfEs2VP//G/0Dy3VUY1t2+2EnhYDQN5W/CorLP0U2HxvIMagatvzhiSjb5HBpm
L2OfkGgFcGHTgSoBmxhuJ3iphvIgW0+j3YnfTZq//xJ3e+WlziQtkvklBmt2I0bgOqUzIruXNwbf
r3Jrnw6DmANsWPwwIkTkST+06wYWiIRUc9P/lKbL63mlnHiHllMauz9/a2PVhHW3rzbMoE/5iWqi
h5UsPApYaCsGBZTrgIv1uchBGNzG7qwVqaLMKWnONSObuzq2GNxts81VxwdUibMSpgUsulFwPQiO
FJJKPHqgu5eA1e3rCvlQENTHiT628o0cWKy7lc+Mu3OXnln5cKGLMwPU99Pi7Ir3gC/HQUc+tWFo
jnzukVLclO8WwWy4tZaeU0cJAQBkcxvRrCjeaH3Y7QMsj9ex21H585pkyncrYV1X5S1tuOQZp5Tb
USQuqwcmGkDSaQ2iggQC+4wIZvwIMPpp1b+3hORJXmhZ9FXCgWfDJXDFjY+D2Xi6esUmKjnxAIcc
XYX/vPabslitvi2F084Y8iblDv//X3JP84sQNarHqzdxpwUux9G225+XQFO+WwLlU3q5RhZLYO12
sQNNWXPrNcAN4fN1mAlgd/CGZOR+GlkCTfluCbSuhnGZFCyBtcu5Pwn9Xt5NHiazMHOpJVFddw+x
QeEphNUVY6RByBdU5pW0TcmhJFBnbC9Q/7wRmfLd8hdqTTd0GY+2jI8lxiB2fbviOffa/QR39+0X
KzOrHfBXX4fQgAw3ggnDmBHVO9DfzJOkAI/kYWTV+/Pzbsp3q95Uj7M4rumKAuS9Yf7XXCUwmdcy
ORP9cWwx/fY0Hrgi1rH/3BMy5bt17qZLRlGK/lu9METoKkkHk/RNg+IgebEyoM/Snulyiv1Z8ZNw
k2Fp+SEnqyjfkkOJU6SCEIVfGTcuXs+RRXD07rlbBMNGOTUqTZTdZDrHjkgJyDC18LI385MI5YE0
atrVDEIYyfphOCu358Q7v2AIJ9wNH/Hyf10ev+SJ357c261L27r9aiMZlRffPNE0B/QiBPEMgbzw
BauQ7pgjyqOR4635VSd/u67RVNTBDXdHIjrXs1CESFtodolS7inWRj/nyN349X6+Xc/KkTlNNb54
or4Hdh/MD0Jnb5uOBj4a+TODPeFROikjP/k/sPl/r5nMr1P3tytLZ+kGq5IluWE6gJvCqdcJPuSv
RjUZwJ/UHPPw/X97+L72iW8XDZVYnk70Wt2Fh2oVLqxjtgsfLLd2zk/Vvt+K0I/Jw8g1RzaBry/i
2zWnl/B2m17/tR6TLlo7OGi6QhQ7uG1+qJ5E4nfiSuhW/nxhdWS//dqPv11YZ7uNFfOrvpqm0BU9
PLCfqBRAqobKSwHWm0kBlhZpxwrk3MDqA2HP0RldVOKG/RojgNb5lkqgo/w/Fn/m1yni25vLoza5
yaJjfMHkVD718ry8HvTYNUx4G5GLM+KFDDosjlHOWIYKlMzhCpHH//wE3C2MfaJeuyTnPoQWIKrj
pJ/JJXGK6YeiCwEi+HfQZkx3x6R9Iwcl+Ph/rw7URm1yRWyZCLdRjRUb6yXvfPy4XrG8etnDKfaL
6jmiYz+uW1e+yoA/bAj3DCzp0iZD235t2D3W9LOrW4CC/NptNI76QYzbL10MoN+Yo39FkmmXbWas
ajG5YGBJsdZHS0nbIuu1mwDP0TCfHq/vDYwdAnLhliBArgMRJCfKyuvLVPeKEmbPXKOcftXhMD6A
gGfjrV7rtejRJO+J/GZACoGScLJYEPirzLtu7vUx6VLMqI4Rbq7gvDlHwp5xmdArNo2QW7PiEG+k
C0OYiLl53miY2llGkkVwjXyp9RrxisFpoTlR7GbSu4JL9ASOotGJTA2RAEeOrsXBWMGrjSyuX2eP
b/d4H07yvmx58pHYKQ/aTiCOft0ms8br3YmH3Zu2DmyX61qItqCoiKnobY0nE3sFjnIGi3wzwoY7
Nz5rse34yG5swgDpuEEB6ZA7vMHPKI35cEDDOa6j/g91s6WIri8JDvfFSn+qwrSY0LyAmwUYBv7S
J35sH1Yq9JSJHc76LQOLsUyw/7A3/HXZu2fyEpVSIWusXPkPVKCdP4T4+75ifVoPJA1lgAUJXASR
+39eM0c/8N0z2WZd27dFw7juyo+k2grfMg1Tig/E+ZxYGFwByvhfL3tfbpxJBr/0RavuTtDmqQu5
+yXISyjAbZKUSelc0+f0m7HGxdgXfV9uTIdTFkUxvy9GIpPL0m7lCEyl8SmeocEldQp4CEvS//g9
39cdddpk6aWhNp8+qnAj+HGHD1F364trJ1Bw3v/5NPbvu+q+4mAIFOvTKY+jQR9kYpuLGyIN7eLR
z8S5k7sQBxkNqmOt/LF76r7o6Cyp164p0zd5Ib1AOof15UNdalzzRSzu8sd/Nav5/e7/16cVi9O3
xScvcnnQdK6qrRtyE+2ELHcDYkPMAcxAdWVDRAJ4awBhHj+D/n7l++vid0evPhKuJKH/AfkFR2Km
MIcdltCXoXy49JkF35mAwdHb6vdHvr+ue3e4yq9q3eQFtxXY5Xno36Bfnhaxh7rOldbQH4KLhwIN
M/ifl43/cNT867p3C1amSarRpqX4iW+rtJhx5DUoqdhjCB/emvMbSkXFz282ur6EbiSTxunT1c6g
qK0zgPcvwBiil/9iPRONjX/u8n+9sbv1TDLOfT3NuOebl5vXb4TOJCbZgTfG6jkZqTjH7vT7moJ0
LuVkVdxz6UtDUylaWqCE/CKDHYaaF8czi9iYWWNsDbvfZauosbQw5SNKQUcMH3OcL/3NA4IddKJe
CggJHd5om0X8pH/4ZtW7llJ0nrRtmXKLIzR4lmZgY0qG6LN+LYw0p7mSQc6nc6iBRKB7ipT6z7fc
fzgp/vuX/VJBfXu+w7I+X/uWujUEsbKIW7emhpDsGGEQiQjuf2EAHHmovw7x364YFVIWDQqHpyS1
YwGa7B4QwCpsU82NO4r4G9EktV5HC+Xfd7T++qh3S9klibpOv1YcUpFUYcAQVrID2iiaNiJ3CBaF
N3pX/b4v/Nc171awc1rGRZrwRAtXZb/+VzsWHt1Ghhbx559SN8c+4N2yJV+z6XCLuFgyL41ZCfFJ
S4ncDpbxQjDgKkzJCkYwJ9oLl3K55mY7udWytLcwlm4O3MkjXB1PoqcDeGei7PEx/FLdAnYZVeU8
fh0eVdNhEsP4NMRCPiN05q1cD1iqKp+Ba85Utj4xGb76BnrYIzxFLP66/IH+3hx8UP38tm4VoOLU
W7jk6Ty2FP8GyTtHNmc9p9fV1Hy6pRenFAgIejeQI5GY6JCnrKf8xJzLy1tU2NJeiwI+qdMi+NYu
743O4aZ4P4fPA5S5ybt5ATtgvFHrE3ultBtDhlhkPFxlxrDvev8pUAVkMvfzExpLcyBQsPM0+SWt
jyZlM/I15mmt7qgo8q+XPdPly8F4QIf5mGyrwlFo65Pqi5oD/qZi93wTyPMnPK67U7wgNrer/Cux
BLpPqV2Ra0GjFCWt6mL6UjD1YsCiF3ZLbEX50PrXUN8MQH55haPyEZ195SM0SCRaRsYRo1jUvGn9
Wh5AjMO20VHzodkzXvmCriXCY1eCF013p3DC6k2JZtZkTqjUvlhCCgJY/bNZws+sjkxgG2GWnpU/
Lopzs47RcMQZcJuD3VblBxUyULOgPXeunTSdlzi/BoJdOx/5b0doGTgQ52rfiEvyob/5Wek2n5o+
h0OzjTvnDBfmrM1hp/Qi7pczF4DeipiUq1vwE73FP8V5KvOfCNaDsAV9gkObkC8C31pEy3RFwM/i
tMn28EKfASfCfeYI+a6yNLDZQMoTcqMsgCsm3EyFU2Ln28Im00CGkrfmxL68MNbD1I82qn/ztA1y
a5wakHeG1inW+pxGvZfYVlAhswY2AzJPFA7WPOdn2CgkKpHwucNYlEUrAQwk9GmOhIg7wfSGQ7cb
DsUCKzRwO5B2YGIDsDp9QCOhr/zJ2UF8b2Ne4iQlfP71Y0Y6GOeqgO/hgOTBti4rqbebTxJw3HIr
OeoHhsNIQXldLb6Ag4JyQ3ukP3kNuU6gGiiaPy+tSxQH7xTYRy/KHGWmkiTtoUxBA19FNq5iU/cj
wSKiw6LHn70FxsFJAAMmWxPykN+hXwdSsk0t17jMhzcQBPFCC51rsbguk4Udhig/ZkAbCekmcGKN
fL6fqzA9uHWo5iY9Gs5TgkzUh3LYZB98b8aHhO3ODvd4hIVmfjqHyXDa3rgbgyvNRQLYnJKoeWfy
QPZ3Y2usKp8EvEHb4YjHCBenjilwFPx7D8fji6YoQ2+4eJFoxhrmLiMTAz25AXlTWlqJ09aoPhzx
nZzdAjbEDSpQzX/EZqH7pr7WDCFS6jtPvgn2hd4HwAmvPrJ8eI393JpL+Sra8h/PZEBeWBT0jQRH
cSBDkNyrZYJWgkBVdViltv5KClt+2Us0DaOFlgs2YU/beNOBSKRpdOm8oTjE/ZMEIXWOsyx+AzZB
bsitc7N0d8peMuz7w4o/rEFyS3veJH9y0eZETStdIJte00Me8hjRIafnXxigoN73QQ/Bsu2FTwCU
JH+H10wK78yKx3CpfYBj2CJxfQuN7RCutJObeQA3YChMEWO3M9lcSOky6ZjIjNYnv207kq7MgYbm
qnI/CZcmVajfTHbrq740IYURCEREb6SRSweGZD24KqUoCjYwHX/ezn7f1/p25bvt+ppmp+acc3pv
vP9H2nktR4psbfuKiMCb08KUlVTyLZ0QkrqFK7wp4Or/B30R/1QzCrFj78OZnp4sIHPlMq+ZiHX5
3XktbdCt3QRr/Qa2Ddqw6f15X24W1l164tmVLUuBHI0qT9w4eupaiAgmOyhFVzKajm+6F+8sx1hy
t1xac3ZzJ6IQCFXNs7YGJmiuvqsmSLEnoTiRungLghdft++LH/fbOufiFc/qjcQUYzFJ6BeEW0Io
6oL5btz42wgXIgUJkHgDY+e23YfrhVf8bTlxse6snJAVuS3lhPpqsojcQl9EYzHGrGud4N5qy+Z0
apY6tN8XV/9/UXk+qpaF3EzaaVGg+4gmuP6I4hUKRyrDiqF97864P3ijsSsnEW04F7r8FOB8Kjxn
mVuN7lgcT/D61eAY6Y+JBi/w3ofQtbTrv83hLn7lbLqtlUPf+iG/UuwcZMeRnnPqkhZ/IFEIrEWn
eS3QufMWPsjPGwGmyazKFyMxG2I2ApLvOCtEUCilfULnsMKNrtwqeM4BHtgupeTfEV+wGZM1bNo1
FBaM+bp5EUi5IIq3YwNR1YPd0RyjfoU6jZY9YYUoYVGl3Yjph1Rh7+oagj3ox+p0lSKHGd/GZ9Dh
+HAcEK3o0TC2vJwrrXAtBa694w+HtCE9PN2K+k5otydhYRt/B/r469dP3/KiklHPQmM0ySASKSbv
sJMDJ7ZYdc/oW/m0/19U2dZe00Pv5mAK6WTbTeyIg2NF7sLn+yZ8/PVDpj+/+CFhFDb4efUi8yj5
swAMIb/gTVQ9T9a4UJ/RyPbUdKly/K71/9eqswBdGmJ+SnI+HjzozkGcQ4ebJKw7lLwRdzoCYMQ8
PK+uU8ODm4LD2emh/6V4tU05rxys1JbUQxuQlR70P+dXTfwIigkdqeNpQ6IacNQw+b09ZTa1RpjZ
6KqikTq8KY74p+WynWrlBJWSX7Qa4f5FUH5lGiNucA345src1VDpV0we4shNmo/4hWuLcbD8GMmv
9LEQ9hchdONn8iE/oWeHhj3jmnKNOBKCqajGnzGsjcMbTEHRv6WTqiE3W9B17yv8LoYNWltd/SQR
GNLph2lPgYK9w1qPvLN2VSa3FWLs/gai/c+f+gtxN+sX/PXSZ7fTyfebAH9k8VY+DVRFVwJGMgGY
n5APPkgv4uk+9++BjfntnSnhg3UXia55pmMScI2KFn/lA7k8ZAOg/jW0aet9QmYTNE5rbJRsDXYh
iz/Bg5YRPiQbxb8OhvtCfimKpw7nA3ETFTe5sOsroL5OWZH39etMW5fnrZJtOhi/EYJl9ybmFcNw
RD6iyK8j413Jn1oJsiguLp7820JzDZjOvtt8wXU+4720A0JBHQqeAESL2LhFeGuCMm3dvMVv7FeD
Z0OM6RYaXjstNFZmlKxr2fRMvV2hONNHCyf7u67IX295ipcXByqPyzTJDQ7UJDMxTYoYPl1Ro3rk
qZ569/M3VaZv9tM3nV3DGF6nkqlykHov2Ih/RJT9QLS89TcDjo9Mdh30gN1gw9kQEa51cH89v6Dq
qt3hgyA8C42b7NtH8wVO7S1y7tY+rXYVuv2kjilGvj//2MWgN7u7404Xm+CkIM5MVTY2tv45vLV3
/wd+ja+tNYa5cebQtprkzh9Cd7ErrH1zWV1+nDlJ5qRxVZc5HwfvD1XDtqQ/r2qULfbhQ+/4UNuD
yTri8XyFt8oVypIgsyd/som6TBe1vlVw012Ln5P8s9Q9IcEoYS55VK6MwZaBZODlxIU/AXliNlyN
/ZNTj9c1lRHiW251pqFAM8EJmF/+ioNN8P7zC1amO++H3TBn2Zh6L1pnk8czHxsulRa7wY362qPT
2O+SZzwIkTg89r/bR+sOHeCxgNdr48bBzRN+Qi1H+xBMJiddvRdRgoUtRBMFf+OFnylP0f2nnzk9
xsURacdGrMyQQITOiEEfGiFnamPNNQ0n+w0U1GIQTssGAcgeccbSwUGbZoOILQuYZQSNjUnTXu1w
GYAI4PWLJBPlm0zKwL1U1iFFMHc0Z6fqXCti4Sfgx6JxC82EtDrXvPFDeUi0tbWJkfSGNonqRuio
QoF6HSK9lPVF3dlB+6GJ95q5U9MPBZHtqEMhFdk3eP2ou3hyc2PxF5Xed/Oa3ov5IFILBv6nhQbB
kD/G0qMpX5ftbRo+yudnBWiRFV7JVOooEVT4iss5Ql0YIXtZ9xKr19gMOIObuiIqG2fkFdYxE7RH
HC4fRqjzYBVwIaWU5sJp+G92hnDV1VuD1FTBQsyl81LiYCjsq+gJr1SRloiMFj3AORwiYMmHJcgb
wJiIIeORF2HK4Yr8WtM+nx3pNzL6lKo9gRb7ICt2K4gaWBdmKn4WK+thIyAj8j6U68FHSeWhpR9F
R6cGAnxXSDcwBZrwl4muSUst2ifbUH3QJJrY/qOk3KrBvsQ6iobH6RaJLlFciETfFYh/feBZJKoi
sAej2Ym3WCJvw2N5V9wgnG2gbIhmKjTZyd8D1vwfWhTh48+H9DvQ8eXac/C/3wuVrw9srsZL3hCl
9jSwBO8ZWmDR2t9Ubn0Y8HlTn2mVZY/Cw8Lq/+4qU47rJhsbvT5V/5LJujh7Si93WRU3xlG6QRKx
+D2Jf+TQIFv7vEVJaCnmf/O0f683O0p9P5i5GY7GMflsTRvt3zPaDgr651tL3Rbd0f/t30uT/tNI
2zk4nhVGJVda53ZLp1r5Rvju758y++iK1OVZV/BTzrvgDVldPAH2J9jGxeZM59qECoiTebHFIWB0
or36Jyd3vKnXiLbpNH0nJZjElmCo2B0KXPkhJS/XbUvYlzHqIMw+cmiN4p/yUQVbPJklQbLe96R/
MJS0Z1lFmpde5o30PA6HvF9Fr9adVa+CR1Rq8BE6D2usfQbWKldQihA8Bp6lP5AF08/m6pag4OAZ
AEQKgeybCkze87hNUbLdmsm+o3uOsEn/3p6vkgS9EWOXjLSQHyqoPuoGg0Uxe9c6r0MJv3WyG5R3
JigHFBD1Bm92J71LgXvLx+QR3Ds1Y/pq7Jkier6D4U/3HIQbfSveYDL2rjyfH+MPxWs/pyc0TWRS
riblNLzrr8WbapLcKYzdWN9Db1Rpc6LOaEL28Mqpgd+s5I/hZvpf7pNHGvTlhCkJdgBQ9Ggde/UV
4gAO6vOvuXkdXSted2ymzLnc0QCnTS4hYYDq520Ye2JyRJPHSq8MrHlHp0OmjverOY3vlVek9GSp
+W33MHkd3IFiRFA1f82cGq96gcA32eaG2S0CN6VGXvmaw21f8U66Z+U9vS2wlDq7yS3wh3ETlW8+
BwMb29yWufbRtvwDViZBJQTRQjQTuuPY7M9kefVk0/hai7+s9vqUbyNGA1bZ2BDwk3AjYBrEOEPf
idK+R0MmfGEPYQwV1s8+EwPIZyvGDWjnuOLHSXnBSZzj0DDN0vC0ea4ejfijiT+EF1q4JR5Gwl7I
32jd6tpr0lH2YP/HQEq8q5JrS0XjKH6KGXlWwf2pT+3+ZKxCsHVyAOypYMlJV9lYGeFnGWub8uxJ
WL+KH2SLorFTiQY6ren9yDczV6xhohoKDo7GMUMD3LWAnCpvlYzjWYKyxXtHjUNCOabviPNaIrQe
7HzjFzU2HNGo1vTF2/SKHm6qK1N7OMUsiAQ15tY8PeHiUqg0y3/pyiPt3iS9iqnbdAwrvZgu+ojE
vHinD4cmQYjA6Qv2ibY+57ljyHv+BZ1Rvz8gTgyL5bZaUmT7AmP8naX8FS6+dPEuImVoDUoXt71x
xKLRnSwlEI16/wAEhU3t+X2pj/cNVOvv5WbdGzE7RZVWDcZR1R3NRwLoCd4UI0YwT3aBSpHylhhH
9AfZm0qCGRiS1YxWzm744q8pM5LfmF5PM0IE92wTNQEHrpGm7Gn25i1CMs4wDS4K02UwkL0ap21S
7WKUzN1cv6o3C5fMv6uSv59lluAZiSbIXc2ry2S87ohdIXRRRKNv4vf6V4cQrkY//1UiFK2rfqEA
05YWn7dWzNJMm7oyjojSoW0cXA+3FXJI8qc/rOLfp8jNrMnjcIq1zY3hSZwQZLrcund53cZ7oq4m
dYR4xEiAVgEuOVcNzoe32m2DB595L0tYRmBOFoESOqbHHI8tDEDCbbsl0eKMv+AikLmhW+FiA5bn
rkPocKGS/wZw8Pf7nTVtUtWwBE3jEofrX2wbhQD4SggCp925cfm7b++wouY4OugI/o+fdta5EdvO
D5p++rRcGDuVWlwaneJ5OOI5i5bqJFyeYPCwmEf8u3L7+5FnzQs0FdLMzFkXMcIn7YPIzvNhN8Wn
6LYY6QXrqd1ycjsmiZhfLbWAvwGW/L3+rKyPC6HUlYr12534ZY1oANqq7Tt4x+hzvdGk0++W4Jvf
pKl/LzpLnjSVpnOSl8SEdT0pgIa2qN33DyBMYSbYH4iOjXaOUOF4iIidCwfp+11mSLphaSI6tnN8
SddUgyXFBVHHWOPC5BYjfRao9sOvxC40hIP6cj8pFpz6JZWGKT78K/RerDw7wqfUOFmdkRlHWdrh
DtFUrh9sMm0Vx9u4PTBglrjt3bL1Fjb3t5vsYt35uTKKMLLy2jgq5+cwfzGwt5A2JydqXsN8MyjH
kezFSaz3QL6u7PPwGxN3fyl2/rs45ptf/IbZAbOSEebsmbONzGaDd675NoGJNOaY4CEht6NSu5pM
zLb/47PPDpisjmWotDnZMePHnQ/qHs6UTtq2Riwp3kzCPowMK7spDhCWlwqy6c3+9MVnx0tvknhs
VFav3bY54BYJ+GLSrcKdAbMk9cCPEZ1hbwlLj730umdHrGwsIxOU1DjiU94Zm8TcVyKaSz5EXdLV
chNqnugY2HYRX9EFWHruby+ri689q0mCWoJugyLJMa+8/LQbXJAtJKok5+TX9KCDK2GtYC0FSnRr
xMskzIX1lRkJMxSKKhwbLku+erMzMaJwshItAhdbCywrsj2V/mmD6yFekPFyVF9afpb0dGMj1MPp
67Mn4rbaZlRSk3AogjDNGu9ZF6sNdAGcMLlejOjTq/1hy3010y7yu6YXY7LMExF98iUTXav4xZ0K
WrDPAFsj2VYk23N/DwTZSevnLPitIqwaqdvFPbCw97+6URc/RMmasgLxbRwn+fchom6UnpsN/gcm
MHswUQCUPElZusgXNv6XZs3FqpJQdu2QtMZRNO+nehXTxvGQIxjLeTeNLcSGlXC6BgqyVIh/f6v9
s+e/JnsXK6Msc9bRRp/23JlrRWAoX3sGusvK9Yc0biT7hJ3cc0oTOF8KrkuvehbkyiZLG33goVVx
XYtXcj5pe4PGMr2hWXdudtqM+dqYHLCUpfHL0nU677wYYmlodcBjD4y80G6bHOkQx07tQfBwufDC
ii4xju7Z0kNPIeynjT4LcVpXCKJpsHA1Hs21Lr/I7V0ugta0cFjJvSj3LFxE5YezU0k3aPkMycP9
EN0s3C9Lr34e6fw2Pec9kSaIN2h0SccIsVJv6HcjDHsXz50Maq7bIUS/9PwL2cS8kLP8cz5pgxnH
KN76px2sIMHG8Nhg8GhumT+ejqf1sNhiXHjr6iy0GedWiPyaHEZdi+ONqTyYCca+THoZTLcd060n
ZbgR0e52k8zDrKcEjzR5UHsL733hnKvT27k4bVVulaIUkEOeJ8oB7kquioM3jEo3UpHXrVZ0Wien
YXlwFlZeCO5f+kIXK6eDXmt1+hXXNCDK48aEH+RJpYssdIi3FI7xkxBbZrlyAVjqvEh7WHr0aUte
/IBBbaJSi/gBVeDUwRXghOgKPy4k3vNN3HqUEMpT4m+tBO3JxYxmafHpzy8W780aDcgz771ximaX
N++B4YHrDFwV4LstZMdmvDHyNZokyQ2Qg4V3v7T7ZoFOsAw/O8VcbrVrDm5U7OvymCAW7gznLa6T
ofCr1e769tAeMYmiCVA9Z6iVL4JDpkT9h9CjztI6tRNFQ646LhmaGiA7H0SMvhxpU7MP5QMw0eEK
+K+78PALoUadBTxrNPRKNkiqgJ4aKFwmLjbujJc7RFArfgVapxYmcf9jLqfOIpxxOg+GJBFn1HXK
eK0L9vhzWR5tPk20Lf8XuuTFdclhLx+zEQ/GzvgfH1ybZXNVII+WqFC/mP3qLOG1CvYBiGG5bpv1
CLUPuSw8spbFfuTvtpsiAvXTZFnSxPnCQ3fiuXNzvD8d0LT/3T0IhFjCDIhLHCCewmbVvQe3KHPT
ILmOtr0bgFZc1bgzj1+w0vfTn/G8IgL0S9zn73bgxS+b6+PWRVeO55gbP/fhDxIAvma3UzU1Zntc
CLDYXsSLfTM/NMTLRWexf1AMAT0V+nXMKIUrgWnsyW6cSGBO2DarUt5W2Gm6MjgKYNm/hkpbmeLT
eLoalUfJeggQCAGsTC5uB9hnQT0uD0A90Sn3Xwr9OZ+0+BJpucXxXcS6/NWzm6L0T8LYDIFxRCCW
OTXGXnjjlgkKqaVzxuD1/1JxELWLqfh3B/Zy5ekjXsTKsTyd/H7qNJxtlNb8NX0OGpvQ4rLBrbdq
SGKEavR/lZFdLju7H4yoSy1f5oHPtnAT/9bfTg4eveJLDV0MXYfxsUYLKF4vQde+7SVdrju7GsYw
zsW65nEFfAeCNXrbjIqwDoA8k/qbVCEwhoNNr3sxFfquwXG58uxaOIWqZYlTKtQnXhgy8N9p5ZVi
bYvKTTWQxB5Amyo/whITrw1cCy23ZTi5cDl9Iwb69/GY3Qq1LEdDNhKmqLwaNIkFd5IdAraFNED7
p3lGkLdKEcFkTjPRXVYd3q5ujWHHUimy+EtmN0V47ssk0EnS2gGY01rEu9y/jsM1hheWuMpN15is
M92IAvjE8H53ytdiDdloN6gbpi6LScNStJpdIaEkaI0QkrFMCBmcpx3Ble4q9GEaLmnLSZ4Xbsrv
auCL/TDHw3TlSSpHnKqOWf1Ljp4L5fOEPr9xzSAzu0viI0o5uK9kL835Uahg51Q3HdJQ9Pyybrvw
UxZiwBy7Euj45pnmdCjq3cg4dsPUjqaqk/s76BmTRWQDbn35lS+tO4t6XdPEojawGX3reG4QL9xX
iqtMY1tb9z2isJDvcwtKDg0Qd+mDf1UB8wTp8gPMI1+apPopPE8ffBIiOAwiopFwkafZbHDyNAS/
W8Y7XJvKRoXbwPwRaQp4Dlzr4AjbHgXrgNkYiubtyZZqLx/2+H1Eu8BL3hnsaQqYpZv2/KQFcAEZ
OgrLt/+3le3lQ8ziaOyfzkkRhdyxkwGRN7it6UBKwvMkxm6FjBeZcTuvXFbvNovtk4Vray4JW4hR
Fw8ZPSTE1s2t79/jGM8GLfArKcW9f973rtpsw/JgbZdrnKXFZwE1lYNTU2cxGVf1ru7SdNOlDyM0
44zxvG1WtziMYGdU/ge+j9+2US7f+iyK0jWqe18kxTd7NxKvxK61KTGZXp+YtHl9c6zVj0rz4mKf
Q3zo9lWCcNGyzuPSG5iF0DIwpDa16C7UAN7pG5Nyigk2MBisjCR6Vkb/TIMWtwzLX7pHzVm0NFsl
qqSON4DUIqyw4U/o4MqDUfgWqxCsGrHy7l9+DlPfUAH+urvm6J1IiAW16ckZhluuLhHRW6YyE51R
oDUu2eAnLDehewaQYz9EXnKvfVJtThL+ko2Q4JWvw0r7+Td9Azn9+zfN0k0ji4ZGa9iEjRNjqoan
CYJ92tS3T9e6focjCn7oSxD2b8T0/l51FjgFoUtLTefUJyAefS/P/5A+1A/1uGugMoXJ6lCqd1V6
r9hB+CoBtljKI76d0F+cgLnO50lppLYb+RYFVe5aRRCYrBplgYnrbcorGaHeZd2IhSt6zmrK0Yus
E8nSp7o+ZD5TYI6EqcY6nXqmg4lT2LBR2qXbcWnV6RReZMhSEKWhXvCJJ6VKKTkYPsoRgtvTxgvf
ejepmDjn5f3CxlpadRbdJC3qmlH7mgmd3eyIManmpCjVWrc8agh1Cz+ahSUXwslckjNLolbMNWis
DCSAJ9nn1wk9gOk4fDiZfjjsxXe4bktSfepXF/BfN7EkW5IkWZqifoXbizccFYURKOQCuHdhMocP
YFFuW9+VoP/FpmrTRrIFkiHD0j2EOhHROjWAfs8pUkXbfnI0cYJbubSNFu/5t6rABf7Oz/AJZz5s
t+FViYXUQPyNyKr9d7E/4SJ+VZ0epQhd5Z3i35R0CPVfgqLj4/1g4k5uBIezgirw+Vhgt6UMKwMb
7U15jRZ0UK+Kfl9jjpWvwMtLnm8CYpD2yDwX6zzm5rM8eR2pa3liW6/QnX+CYzG4MTZsvaf+gQyh
9o5s2hKo02CV/UIo9xdK3qoNQlhEAvCDjmXNIMYWmiv6hlMeIgk8YgwRIluJkW1SRhct0jTlIcyu
UnKXWipWo9ZcBxlq0SiHtnsLFGW/sjAE6e0aHOzpqUEdIH2o88IRYUU+WIDNIrvs3Vh5b0RAXbgZ
OYqBSZDiRQBYEQRV1fsR0JHsmtrRQrsjwVHOQhpLg9r80MB4FRUMbDMExDcVbE8/QSLcsOPzp9/c
1PlbMFHKg22Vb4pn/bcuQNXI0eIeMJxp/6gCD5GA6pPatZxPvK0xw5EK3F1njxV8Itlwg7DzTtre
Uvcl26KNH1No/70te/G+xseGrooCCXPsnJ6Svc49Q9vFyW3CQv75FuPcKrnqduIvcYuf2YlOMHB8
3cZ/g1o/1BBgFtb8nRezvtVhrWrxgw9binPW5Vs47HC9hZsbfKYwASBtw2CF3bQOH/xXa1MiGBNd
Y+OUyvYk1th7CgaEyJxMxwVQYXslZh7y26dxOz12Ib6P4JYrKCplDup3KxRrM1vBDVfbjfWo3Vb1
dXY+pN0zsUV0w0+lgEH1lumsYlf5Wjp9RsGdFt2aE0QxWguBF/iF20Zst2v9kOFSCVamCKpVB/wI
OxUYTTGY52ojxZsiWyepJ6ePObKXkXh8CYobS0b2Ks68EhixH7gjl+iA6lRpB6W2VdLiETV9y9TY
/gqC5HhHYqBUawfReo2ru8i4CZR3rKDx7RqQr9by5k7VYQkfivRJPP86J5bXK7F9DjsMaJijW5OK
koQCChwred/Vr2JJwTtiGk/aPaGRNASyYCv3JvTebWsYq/7ke2PZ20ZxkLOcenyHKXwQ3YjJbaSt
28g72VHILWvXGDNAqnaAbTUv/QuY6XgXr892DfYw3gjiU9Xt4/qmyB/D6Bh0T3H4m0rqVLzGnTuE
NzmEX/z0ZCSaw2MneYKigYZHKv4qU58NjvhwumLwrKDcZZ3X2o0cVq5sqY6KWlGLs6MJt1hddzCd
sMzIACcJEN79fdvgjtbixlx6I662YC45zEa7CnyCkefLmyCWnFh10tg2aK9gJoeHugyzOt+ZOJzh
b1aOd8X4S2eTBN2ndYwRY8oP/eldlZVVNNzlNAskcS/lj2dr//Md8H1R9E8o/iK9XITi0chOY9jo
4710PwCj7fhmjhr80hArNVaRYcNyAXmLTWILl5hpZbGqXwJ1JeSYUaNdfAxe+nUPZrHEFnU9PMev
Hdpw6+JNE7dsmeE+eEH4Gnc4/xklLdNYacXq5yf4hpZDbvTPE8yHP+0pkqM218Z7lYlPeOdLoOyv
FfUQnH6H2OGAs4yvU7zaFLcvPs5OcY1FoQ1cc2pxjCe7v5LO7CSGktvKsoVX8TdKgCXeh3bb2Lno
mPDswXIudAO0b6/7i189q+NGNOKjsld576WT5r9D1LmtFd0ZHV5Gfdvma0QtTsan0e1KYE8EJGgk
kNomHTbL2Key45dOnnip9dt4pdz6PLkNzsRrHTtPRtn79ljd1Q8iZrCY2ZpbWB3xp34THPun8mi+
i+/qe/YH2hHyV9HzcPfzF/kWFXj5RWZlSpYkQm6hCn+E+ZPUKw3D6ZtuE22DCKWJdfpK0xpeBlwt
+G5eBnkf/zuooB58EyIPJBkOG4jx4kX8A5gVscDWkT7HN0yYDdCChLdzvdakXYNQBf7BOGh3dnFa
CWuUE/5kdb5K3iHpn2xQwp1i6wixQwpZVDRd+oCzgqjNo0LuE3oZ6rBR440RrJFhye2hc1sohuZj
Mg1a0VuopaUSZMoEf8ie5gMAaSBxCVTSNi5r5TDlQz7CV26/KqLtlI5LuocUjGPCknR+/rLfdx/+
2bXarPpp0qCRtdaYEvIGApZjdOxMQJ3pFo4gHC8EzojxZC9LSNNvuQ0Xe0qbVUDnU6aYncaeEjb4
/ZkY3Lr0cO+SneVO9MTxKUbo4DpE3kN+Hp4XH/zbztXFg0+74SJMKrKZ9s3URi2iA3qZeMGlLv1r
ZnyYbaAlbdfcBg7EnqVk+RsC11/hTZsFilzws8KYDtPpoJGBWtdYU7+BQO/t7J1RG8x4HFE/yWSd
9ph6AaI3MCZoXiG84gUfp2VPnqnX8dP2m5VHAag5wwhoozUO1Hwt4k3ApD4Xh+p9UFbqqvuUbIEu
crED5m45yu+FPfjt/OviU8wKJatukqbUWN98LN8kR1VXEANV+GvwLjOvMJxziK7msLEeyAYSqlJg
lAuV0zfsyr8/yqwf1OuYvqo620EEzBxcTcrR0lUEkbfaKrgaAyR/CfGVEo6dcBSjQ3y613CPOq+q
qS20uDmXvsgs3rZ1r9QZu+RYgz1XMTvNqqsap0Lck5l9CZtKvjmfnyPtA/vHMF3RVUeSzguXQKzf
92suvswsJIrdeQTlNBrH0NiOktMPHvZZMOO63/W6olV0q6f3xskONjDFR+BdK4DEkzJruT+PR+AR
NFNsQ3jScbE/b81i/fPGMRY2zhdn6eIMj3VbZvoI6h95vm38Em6F32fgQQZEIgWRG6STpGBNR4PD
bJPqxN6k0W6tladM3RWutvfztdJsYO4DYZPkaV73CHbOmXDrT/UhsIEz6p512kGwMHZcveg4QY/x
nWyThfY0ke1s+aNBaYhk+SX/BWuDga36Jw739av+VtpfrqnFMJm1jKdnM3TrG9DzlW0y0W5vjWZY
uki+rf//+V76LJqfErRk/Ih5bUcfOQ0Q94V2MTX1GleSdwjGDExCUCM2vJ+/hPzlD/BDDNFn0VyO
8nNqntkp+rAN8xuKYdXGCl1MHJ8gZ3Tr2j7pawt2U/VcwVCtyh0BD+7QOvvsqZpXLWYvIkpHYYIV
cYD1cfPap7+i04eJuSRbH7f607sZ76P+RVS8vHd9hIwr4mLc3A/dVYd+CBbTxRZ9sTJZ0czqsCBC
MSCYNM0Gw7Wsh/z0UfmeXByGZF3gsAWdR9umwTbHYzxcDX+oz9UXy1ghEm8xTU/IZrRmahwAdFpr
SBOtknA3IJ6M+umxNKn+k4+uu07060jxrH2kgfnV+Iudzl+MPKHtHQGXbKuvcVJ/SToMzz1/rRyi
WwHyKnPh9DU7Jm5T2/VV+ViNUL1smdxwHd+Ut2aAgK12P2mrT8+wNh3h2S9tiRuDnLJaZdbKCkid
nNNR25hv9dNEt042yj7YSftz4YWN7W/VzNOutHV6MA/miVTsoFSe8GoMV8lBuMplChok5bywu8Na
StQOSeD0JPtknuPabPaDsWN051jqvey/hMG2pErUQSJZ0e/+vKmjl7zZd+BsreLtxFuJS0I2ByCJ
UCgQ1M0oJg9RcMgiLhS12QVS76KVjqgDdiGQRYWMyjfl5YbUxKgsVWOyCc6gHMDUdArIRkeEzwvk
CWvP83+Dkb9IPvTZ7d/UXVmcFGVqlGFEhhngWt/i9iuvKsQ9/wM800K2oc/vfLMIJT+l7znBF3V0
tJMvAqHWu/oKTnGPyGSh28V/N6S/CAizqz2W87QWJFM/lsM0XJKADDojDdc/zJYs3Ql7JJFVAWA6
s6WlW0xfikazez3TJcOqSG2P4g4+X5weIJ+dAsbVAe01mAEDftjV8CcNN4VsW/oarewe/wLEtp0z
5tho+8NGean2YsZv9NA0xK/3LcCK6jeRzEX4zFihteCDAQydNHmUUCG3NtnpwEE0AV64xiOpe4rK
dRp7ZuOW1mtmeAiX9C+ReBemiKH0qNKFOWJfdEq2glCtTuv/Qsb/r8xCn2UWapUXiXQm3WscwQSu
0N518J8gAjrqKr7rYVDjUlStEPOfjKZQV8M9F7LfNPoSV9YL9SwBMVwClE43wU/xepZhVHFUmL5E
ziWviy2aLhNdlcbdZJLcIDj08/Xw/YzlYhvO8gjJrxsr77iX4m2V2u16fBYwbWhopHqpAzVyKXGR
FjKDOXDppI6qZPohILaTjZ+rUjmUreDjSbNzm8ZYylxVsVusgycdN7Y/qh6k3gtZ5fczln+e25jd
x8lg1Uma6VNhJ3xwvu/Z/SvldWRPGn/OG3GhTl/KYueyTuchHwPF5LFl1Svi19D0V6NAOZM8yt2d
quxR5DEPcbmm05WrrnGiE45iRFY+9e27GO715CYclmvMhfLWmAVbqQzPYjcC6CrTdaIhYGP7dIM7
p20dvXE+apSMz8hfbjTLLXpcbOvcWdh/S79gFn4zUzy3ogwyJJUfVOVFtUX8BJDnAUKm4nqp/inl
p0JwM3dg+LxOo4eF9RfyeWMWhpvQ1wsjASnjI98i38JFa9EXi9CwdMrGCbN9C9n7k36z9oVir4el
FzA94A/HfW5jTZ0bp5pEhyEUuICvJa+VtobsdvShjNuzsa1rsNyZfxiFu6VrYPEQzAJgUoUCbhVk
6ZPSMuJUtZ28/p9BJKc/QDtxccWl1z0Lbme1CoOxZMOJ4jphknzaTY0pR5Y9VQW7mJ/AU2xL3C1k
oEFDscE3eFFFcUp4f3rjs5Bn+qZeFwMBduJpIDVQ88yTdRZ6k5GNGup6YYstXLZzMFJ1Kpqiniie
ZYUPSkaeCREJVBxKJrbo4fCKliFaCv/B256O7w9POsceFWfGQGb7VXQ01a1uD5MsQWQj26jnN5NJ
JRJSi5F1YUPPragFPSxLY3q98UHfWQ3JgdNv9IeJaDfSa/yMz3c0D/+rl4xKosSgUze1eWe68q1a
KXQwE0N1KHwo4C/YqyRuLnuB6ogm+scvo2sx87GtYLOIVPj2mS9Wn9VYpdEXSmuBNyt6lGvE5iBR
96OQJeECecLd1sK4mQnY8F9urouVZxFcbfzRUlCiBytC9OY+3VBOTwaHI2gphnicLrR3V0tf+QsO
8K+tdbHu9EYuCvx0FLpEQJv/qD9WzTpCYI6hzU03/E6aV0WjDdSpK7D6K/NYbcZ1EILV8GJ9pd0G
+Wp4adzBIaNH5DXDQHQlXcmH5ANtdZPU427YTvvDfMScMvLSbFspK/SMJbd8P7/n95ZTecYN2sjX
qPXweima031lG7u4tGE48o/8y4M82Pt7ZRfQr3vD7PY2OGaYfDGmnv5QrFafk7d04RSH35iz070G
yDXB5/8DENkUTX56UbMLxrcitUhaPlANqbt3anQ94U/ggz6qG/qp0uQFdn6DLmIgm91uFFuWvx4q
yZZSvaVNOkv6z5HRloIFc2Mcj1F5Hbcbf9jJwS43nsBbgEk0txWE0PAzL3a+8fJzFPweSn+xYWZ3
TVqPVaukmn4s5KdKfGokxrrP2j2MZH8kvyAoTsbbnuX29lm7EyJqWrfMH0V9E+a/KVANcnF3dEvF
kTEPHJolQP23icjF75vdTCbmSEWvgwmRDFy0n4tTav8/0t5r13Fja9u9IgLM4VQUKWlq5tDphOhu
t5lz5tX/D7W+vVqba3qWYcOAYbSBplisGjXCG5BVHD2zcBkyNMwc+0S+eM1aywN7tjrU9ec4UnaC
dXr3drr6HZvbKermSK4lYnbrAdtV1GZnMlcd0m/TXs4/66NXHobdop+jGK1GPyt+hjbQ6j/j5mle
SNljYk4m+k0rv+KDPbydgmRaOXRGAd0FFX30DtWDnN8U8j3spxUfQmNBRcPHN5qf5nQ23CzztP5W
/TsmxILDtJ2JFFKYyYMUg2s2kWx/SFq8/CxUM8nP1gTC8eAc5s1J7g+jxAWXdut8ZD30go8kWpBN
vFedrKxlqPy0N4e9pN028iN9YTSg72aX/ghydLh7+YjP10zi2dsm6ub3Fyu6RPRtVMHGvUw/ryKx
bBV9gkmH+SidAyAi8mPyqHraWVXPib2rIDng+9NYN13ttSUU+DXXQmspVJEiQ9D3XKtnB2Okafyk
dKZvDp5i7brPwXAE5lrfmTok8R0YwOnHqu1k3EfIxeknDVHZ4FM1PE7BHjl/GX2cNjoq9Pxk21OS
hzmCYH6qsCuYdvV8wI0LzdLqAQQJkFFUnx6QDwUMY9ZvVreawjX2jUwA6vetvqte5u/UvI8Ajpad
c65esEx7QInYMA/jXf+GDlBINLB30wok2QWPJoRe9PbePvf9UcfYzDrQp0RRL321vhkzmjOu5aoP
1lvKYB9uqDf69Ynfetefhm9V8itEyyjFc/6oleip7yzUr/APVFZtdWgS1Tdsc83stcgeY7xOZt5I
88yjhd6kvUOJvEq92A8dv0ZcN2O1HtC1LyUm+Sf6Znr+FGugGvxmpL/MuJiZfDG+piweNGTTXWel
xt1oY+Kwh36iQNStd3F/P0jH+fKHtOkcEAAPcvdYY/QKYkTx0S0qEOc39voP1AINBnJ3QbyL2l33
PGEt+JJ8y1Iv+aXfYyWv3q0EHUTrYdgjp4Gi9ElngoSA9ycQVOnnVQzz1/xDGU+o0Cu/6grMSXsm
3Ei3KDIx3KA9o9S7kksazaTS1bVjvf7vj0/TBYL2UXjZ5BKz1edL3oaXosAaz0V/Y9Dn30/Of4qC
qXIRyGjb47IWBdVEURCIaK3v1+e/w66xuaYrnUwqdajPp5oEI2hvoVFzW4e+g9TYHpkMoK7KzbTK
vA7FoVBOcDhWcAMS+f9IKgN9xv8vl73M/K9OdBg7k61mXNSDehscVBAv2jnhYn5Q1T8mmywn9av5
xtDvMzdI7gQfQxRiN/e0WSy0hOpL/3VCNJNhQfUQEtD9zj5iV8YEmj74Xs8gm2I07+AuKAiu2rsd
oqvX39zExjgZaqpSkmeAX5PPA9jnZGEzgzwaUA+oyxb4z6c7vWq5jidQXIk7BD8ytNhOGOYUNwUT
Sb8JnwzpxbYi17C/OLivadaXsvMcC3M7+i5z/Spj3TJ9BrK1eDoibRijiEHk7/byrl5lc5knVqHX
zppydXvty0qMr2TMfxcX74zDKJyUCm6C7dBNavN61BM+nf5NdqvX/kbxaaF3pxkdaJTYUIEC6fin
fVqD8J352CPem3nNXYPr448MeTURXOh9IPvv198OvSZ10aIW1ZtHLcbu2IuPSNnRYT+hfNx5BXDy
1UwJMtL+4z1sCHbQduQFmD1t4pCc25mbnaZyHc+P8nxEBhrXzOFCSAvx35FAwZxj6ZRj1Cydzb3q
3NXyo67+ssu7XsI4b3iszT2Kg4P8ObbO3YrbVd8yeM0o34FRvgmbLxaC6yOAfMn50qzWIADWXKV6
ClAf1g51dZOP90P01OK0eN8c1rx/l0qPmXqrBH80XYnmtOj8vlvzX635piBsRkOuAKyYjxmN+VOI
5+vaq983jU+P3lXeUl9Y/QpCxnaEkvSGXc0ZKWugn/UbKkHU3axyX0EfOM8wdUuv/2JfHh7WHjdN
+0OE3BBdIZeBx1XI7BsAfWPEWJ7av/cipAB0F9dVjMhdc29PvmKeuxQW5g7wPCwjMd1KtOyb4mpS
rE5NwgvDLYDmiQqFsd4ZBeqJvDleZX8HIrTG4g8uzu0AI06zoddLHtrsFT/T9ll7bNbxbuzFGD5a
qKbZkIOQ5GCIxSRFtOqW6PmbSJ3HmZwWEuHNhPBYPjTtKRkOGgU/YOze76mfMMooc7CJGRXl3kSL
GsXJ0I9VRjo3ZXqsTj04lkl9DkK/Cx6i9qj5ieYB4k4tOrFosH2SpIfQ2tGcnFfqrHU/uLr9Fg9u
AdC7eAqkr1r91pLDZT5wXtR2M/Xp6xgeNFcCz+YA2vMb82VZEHoKqaj8Sjm18O4A+KiHNnx2ulvA
xHl9N9snu35Cjr1ktSoXgx5hi+r9+ts0DWTHZNPRN1skbGNLkyaiEpXbOhLGx7cFm4HsPEMmc7d4
WBViKSEIhn8RhH8/dnOhL7aTJG3ArdDhO44gTkWuzrGwCyZaWA1jX03vUUiGFT52szdo8mqN0+vm
2vfQoegdKl9R3GCfd4cVOCdlN5kHfGrWTh8H//f5O+rv993eubISyPlMJmfPuA581uLvWnhPsmaj
tUrz0zID0Aeeozwp1hkUNIowdfpF8BsEn3pbMKuNaoTdzMEg5Mz+4rdrQAg9xvBJ7llsTiBsWFUJ
edDvtpp/v/u2PgaplZt2RS0I0nVV0IbqjvrMXrF9GZFqmlxhQUcwE1+5748Srp68qYgxbIQ+tlJq
4myHd5QL6znx47sYkr/rHGw/9VNZVDeIVnlz1Smt6RiKySpH9BSpu4c/1jk1jqRGhMNu+ZULORKz
s0RrvP6qq6smsi2rb+XLxrZaz/ALhJYoV6zd2nN15h15jk9hJQq27+NBr1Z4U6GMsrPYUnkhLanF
WdmDOOt3K7deAdOyHOU9bcOZdsi/jB/baqQccdlNQxp3cb6Ho4M0tAwt0GBush/3ZUsVlO5hLomy
WeH7buJWkQ+G0tW8rwMJLNrPNkKRCOyo7jy6Mbojj4vXoTLjQ2x3/+Xx3cSuQVPLVpmoQOBXoA34
urooI4udf1H+DHblvsNERlwriHbzJm5JVh0Wck8VDDrOcyIPPg0kp8MI8seVDgFauP66zI7oZd+v
Gv4bL7dVQzAZWjuXAGDqykUtQLrDQL1wlaOCmbsbtWTqi5fGGLLR5hDdidr7adPvh2/G8GGKTUGk
K2SryKv08qnMKDKL/FXBwYObmFNlFHjPAEdXv5NWTjvJ/YlNewayzySgBbsZUYPqNg6/raZ9GCFa
N1p9WyNiW4lnLWsM+9906/eP3cS42KmbRk25SVsveQ2Pyqpf+Uy7eo+Oo3Cm9D4Y+fd53wKhhnaM
ewR//zOcBZxy0H7E7IlbyF0h4g33znSL0jogfQhWw3NCipch//Vd7f1F3yuiW/X9VO/3u2+inuI0
RTOsigodqeaqJw//hjb0wRl2hd/AAd5ph9X7uIpfgAnEIlDMuvk/WvpN8BtiuMBaT6gPKmxF78zy
k9R+6dF7sxEjKhHbQexNP6T9axzcjfVrGDyM/Y2J6P1El9IThAfRpt0kcnljxh2gSnQBFjJYlA3I
piSGuWWLnwbOVpFHi08Y/0XndBMPrTgMZbO/ENJp8qotfrQKOEewSWj+mHtma+P31Xs6R/1OFCME
scncBETdGYOqqnk2mX2QnLTIk0OqDLQkyhjS6JmEJvYWhliHWEjBEH36TVzskzZOYuVy70XOYUxO
fXyKJcx/QDZr3c55Rkw8uKnTW3XN31uAvzBBgJAJPrpg+be4JVUdHRT3EmYgugcfA9gC03Su3/IG
bZl5vu8jPKkB9K5iHiVFd3sv+AGCvON/EEulHixRRjzoUVNlz+8Ubn++AFQlIuY6wHTBaP7j0va/
R38LXUp7pHXKhAQgwxLZhyyEqs/R3NN0z08DgsGymAIiOGH/g0vKM7CRHRcw+mZPM7lz8RDt+68r
Omu5K36Jptnvg9J+x1prE926KjABAxJelhJesLlgjgryEfM0SrQQErz9qhhflOKRtifkypAGgvCI
iV55E+HI24ssTEDGTMvj7GmIfUCA9RYsxJgI30ZYlXld6mXCYCY42lv8kenIUWaVdE7ygKnKYWKe
5puQVm8tt7UPcGqHGyf9O1CgNWZ8ENIvzYWrPDqXm1a2rEuNJNGJ82Qk+xnj5el9dyTjafwlvVn1
JprpxF3uziI6pqhCvXAYrn5AvRI5jIIDFTS3uvQZ300//AbKeT4W5aNzMOl8HwxYvKJgKjrIm4Cm
6vn/UUg6LKBoy1n7CgU/MEEwnCX1GC/30Ks6WlZ/5zALHr4FI6lBaw9NwTaDrge0FycnYCrFj/Gr
uQsZpBI8MTRGef1fhs8tFCmr+6FSSp6bMTGhJIbM5aY3qPKCB+n33SfNXnX8MAM+9cd/Fzi3gCTm
A3W24EvJsBbphdHrlB3Q/v5xsNyOmN0+qkfsibHoEJuICi4Nez30V1uspHSSK4c4pnUHG5NVXxsg
EWCNguRSgp5HLmGjrRYXHThLaNkn+tabqBY0U5JJA8n1aFAfq+4Yo+lCW5vui1s6u8TeJ3R+aHX9
25pxq13Uym2hmePlzk554F7aacc89cbujtHRF3wyYDWfjEaUJYpeeJOYLZHe/Udko9vnBvlRj9D6
OlK2ZuZC59lAnhHyESA4vxLKxgjit71Jz4zKKhVjBsdZtZ55M9tnQhkutRBtEG/a1T1+sRnMrL1g
c4seu8nMgr6PNMpk0pLMhS9/i6ELmdmhzSgM5L3z6W80FEWrvIlfms2u0g2SQUunf/plCA4ymZCf
weQCqzJDEg6B3vWnxq310ySSjFEFVZizYjOuzpQaS8VSW1RhYfKSK09N8CB/SrpTu3javnKeCrxG
7U8OaQpzwLa7WaI75TsiJ2V7GPv7uWNkTuIkiumCW9TZ1LH5WC/OjD7rIyx3cqQdkyOglkgnoE5w
qP9YOYCLCLEkeua2HJW7KbMbngkZ37COZYmbwhFqVX1hJi/ZUQJMcdDE8vbva8r8Tpe2AkWhJqWT
hBYshXDF8j/hN88GmK3bASbeiIbLDQYtqMlk/mpNdWTeaA+vGs55u6oHHkT/9WzSP/LS+2W/is+n
5y67G9eGdI0qXINH6ylOnnHLc7RzdhhECOALqPuD1OMCbrzaQvI4xLEayDhcgoRt/RySYoNGPT+m
+RVMd2PyS8keivaraTEpzT9NyufaTZAtTB9Qz8jtvdMfaEdVJgPdKXtS5uIWtM1cPVfVscygD0lU
BBM6zObPHj4Mgh8ZtHru210ynUCE4M2s0zfLSW6AB8XpVzrwE5ST6SiZ/JQZn2IVbRjfnn7prEt1
1Cuy7YNNGgwOnL8JkFz3CduYnbyTfxRkhdi3DQ6xTdovQnSGIE9z1nBwtVj5GLVponPemuRWgjvq
GQa2UbnjWUh8JB6UtW45ARsqPH5QlXmFW9i3ubCtLwh0zia2a7Ld6YZEnlqYR80G91XsDf3keFl+
UHDWAPk5ox7hCcKr6IxtonpcRpLaatQ+C1ouvuoyPElvIttfRycTEyi6Ls4o7DGropfdRPXSYIq/
GKCZEapQ6rsAlz0DAHPwsICKOQbYWKSHvryNAlizfXPK1MMiPY7xc9i+6tEhMBDiRcxS2IIQRH5n
E/kHa27k0L60IBhyrr496i/E/l1pgejsTZc5Y4aCibD4/vDBlixvYn4eYDFd6+RRffrCx89DX0KT
br/Er7TfygekmEAIx4AfM1foL/3xaIOHb2K7MqjyNI08fDVMa+BXyxMqgPMX+m7fQSpjHydCIwkf
uQntfSU5SbnKoqEASAQZmWoYzr5GruSi+4CJHHW+UGZbtMrrrrw66a1lGIWyFkTGTnrBoXD4AwUR
4D4oPv7svs+n7hCKwQMfbnVWdz2BVw8FuB/ORc9WdzQvLrwMz15UJn0cA4ObdpWGgSpBo9cVHOx1
q/7lFcBj17W4emwhy4GZTSuS1L6v2lN8TIfbJn0YjENQ3OYKcgvfpZk6NJ7PWrGvDr12PObq91lI
QPowneGHbOKa0WSKtQyM7FAYeVQKeomcp0+rFJd9DlAx2gteXPSRNxEtrOc5GlZ7mHwGuwrWHM0w
Cs92pd/kpzbAnrE6tHjxilb8w1DKi25iWlKMgdbMBPBV0ksHF8rewgeZSuApOcb8BnBAUit63fV1
PvrOm5ClO32MngjTuqY5Gf1xFSFQoVuvMj++WXyXHGg/ZvUV51b2mCJKVj8eYlmysglcqZHn0VLy
dVeuUfncus0qpInlF3CEryF7W/oaeIhVCT7ye2utW7ouI9homNa22jZorJTGWm1fzLZGb4Bp6+HU
qcKfh+PoMM7ap6lYRPK9zXX93E3cagdZ75V2WickiPR/HR7KN8cDY0USbPvm54L5jRh6894nvn7o
GmGujnIbB6Vchgt58EqBWRODpDoupJ0I2oXtMXlW982h+sXwrF32ziBa6/Wv3+6w68ev3+Lq8U0Y
RYnWcCka6AaSQ8Zn5Si5/Vej2a1ZSfEmPMKiJ25iV13rEWqtazf+Zfmy9ijzb83RBm0FNBTC7KNw
O4k+6yZGxdPk9BptwhWR2Xs6uuYUeDer6sJabdRfxr2t7ju3qcQmN6J33YSrVu6rUbPX+vYEYwRb
xvoXRsUXKVT5NX3RRV120WbaRKkRto6zpJwcRvv10yr4FCE74g3dbq7gwJ/tXZQd1V1JKniAm174
gpMrWupNvMrnoUknhSmwzn27X8IDBDq6VdldiCCjW8gn3adfVLnt39AdFqz1trKuo0qV1Ipn4xTt
h0c8pBO48OPPBnoSHK89AHTB2wpWe1s2F3mggU2iEJt13ygfdKxcrL3qWZ/DXxauox62WYXylAc7
zQtaFwibcGuvW/eD0+tsIpYajkoazpylEN5G6CF8jBYronQudtH2vk/9TEYpx0bnDQCPOHYJPve2
kjY0dTAaTIUZvn9CCb47IXWF2MHSP7bFW4Yd98paVI5li7s2Go+yQJLw3UTzKnhtK+GwN3uIRJzs
9X7Shl1LmbkvZuB0xBJYTvKx3wWFSONDcD1tS0pFThy5VOhcTL5BAxblX0bpMoTUfL/qe61ca6Q+
xINb0Wpv4lhWlElVx9wU008Z3Vk4QwjKwkG5d+6ADKX5Kolnn5GaFS2zaJ9volgwOqpSWbxws5fx
+oyf0xL1e1y3sf9GCabXf07m2SbkrKhFRD779qyZnuCwibb6JrTVUUD6ZUgXcNjkp4Axa8QlxsFz
CKdtf2DYol00VkxLmP29y6+43mibuGZMs1K1KySb1s5RRdYHQoO8usNXAXbyq/pTfjK/FJ1f4Vkv
7Wp5Z6HHCeHub7hRfLwQ9raadPTMXpZV9cDYGWjv3AyPChq3ruRhkEdRCUq44mqjgDYK9+NvoL+X
7f9eBntbS1qdZoctPMPH6HaFgLb39ad5hd1M++nVRKnLWMnLs3w3elJ7h6VZ84epHvLaX50TADi0
vtp6NVTuiHYSKnytdjs7B6+LXT1FReLWaH24gnfhS8Fpng+iUYr28QGy5U20bGTDiRSTn68/0QdC
8OiT/kuv/PH7dMrqI7ysPvOml3bZNcpOOQ4/uD18NFMCxi6QoT0UC8fjAL7IIefFIB2/H7eB/17D
s5LE7YqPT50tr/fdVWZmBNpkFjq5vw2VyT406qOFmtgChaUk3AVrDyeqzvEf6KvCjcf81y3trx9/
cEGAtbflbdI1QTRFwPH1wyif1PwmQ1kiKU66/gzgF4fO2isOdX4SPFb06uuHvHr1UM60MVYJOK2X
V49B/Vj4Y/mcVZx1Z512QgG8NcBQe1N6P2n3AedOVHl9nE3Y28I2V7UoMgZwuHikIeAPjAw+fq1z
q6bNUTrEIFHFEC3RQzeBNmvzKJhgOnOzBIcCsoU3HFsN4Wungeed7mdkZoQ5xMfXmb2tbFuph2Bk
kTfBt9s7DQUIzX9UfNHzQCqyc83u75Q9orO4iajjEFpqOHEWVWOnlTsjoI4v77Iz4rM7/OCWnfW9
Wsn/t4KtJQhh25JWm4cgz9bqgx0teZ3uoujWKAifHYPdilLcNxymRhA4RedI2TTh+iyopsZgN7Uk
B9N+9ZLJqr1B4xy6uNetXSI66KKnCr7sRT3p6hjpWpYraUXrr3Ye6+Vhlu65s8tV53GO3jqvQx0Y
Xu8NhM1/WeTZlwW5erQd5pkWJ6TGUJ1hbK5GtrWLAwUDNkAZf4wRe0rUo3mXS3x1PV0gE1cPTeOh
iqVpZojpPNTGuUTsdY/WfdZDUIheoupUvtEKfx5/rj7p9kO/t2bYLahuE8XS/QBDY8FaLAMBLfpp
76I1rn/aJqIBfS4ypeRkd9ap9zrnUDaM0sP5ECJCG6CgKEeHXnIxkxKi+QVB5cI4uFqVUFX6Xrfs
/zRx8A/nHYdjR6kALveSqwZek3iCY7ZmY39dmNjKJpJ1jmPkQURQCaz7PH1xgpvR061zU/jR/ClJ
HszsOXUe+uWxyF5GHBjPZndWhq+h/Sr4IYI4c8FOXb19ZUtxMo5kS0p7g7aJBz4ow4khUt8cl6YD
Yj3R0ZgQk4n7fzLhvP7mmxBnKOM46QXVSYGWDLcnXbuRvMyrdMzd7iX52KyxNTuM//b+VDd9O72r
+6RPmOYb1ROKmTFQbNNtaCPBzt6V/Wsho2Fi2K7pA0+yIXEvP5xAdIkLos8lp75a+dpUHAQPyF8G
BcKQLp8gxENkkY7IFOXegB0QjYBmPIlQ2cq6rh/sPXWT5tW9rUpBw4ZP818a3ga99lV19fhYpmdJ
v7OKn47xRSv+sBRUfeSVXpbC17qxYnQaO6HbrWgV1tN5tQr51CZNF1G2ZBjnnaZ4j/tmsKcfg/At
mKHG1fEi/YdKv1ebT11/19Vzncbp5tkc1xRKwcNjZ97oXn8XnCQ3OFpP6SvyoVjirNRP0Q0riDcX
ZPjVk1UEY5amA7ejpX5xUr0IF6LDAG0ppDjBsBLXSH8RBhzROm+KYwmJD6cAtvM4oiKBYBE8Qjwx
wHrqBxu7C88+qzXSn8I7VvS2m0A3F3oUdBIXXWEdEdOAnJaMvgqEAn8lT1pttrjo/pHs2vXX3RTD
2diE5tyRxYzuPO/w01gRDHpBa3Fxy9WOp/lbvWrRy24iWlkakVIoPDaZffsQ/LnisRIa8QhAUNjR
6qPqnIQOvoJqQNtEs1At50CNWOKUDmoDyJCOcfAJ6PhBHo765Nen7hk7SjxCa2ZwYs1HwdbSNsmb
U1VDYtl0uZTJTxbMZJDYa4E3urV0WItefwb5x3qfaqG+oGDBtU0oK4LMCpVwRS/AqulaPJrDXxiI
uS0EG58uU7LDfVBwY4ped/1NV+c3M/PCqhsuDwUqa3nfnFKArfiA3gC7K77O+3IfK8+IWLiC54o+
8yZiRcA0glknbM8uiNqy85mE2LvnZ0MlUvJPAfEQhLrBnNz6R6IVVwfq0jq4euk6sdsGJZqVvmTO
9FF1N/oSe+XgdV7TYocenFE78U3RqPxdS5Lr527C1tCoTaStZWZnHeDlUAVk1k+KEgOd5oe0+znN
LwusNcQjFhyP/lQI4PCYfHu/YGeBJ9LjqP1y5m9LQfNtLE9pd2xgsnRfDP084dshP9rS3RzdS3Qr
pvin4IuJducm9pl9BfkpY6dEIQrMJzRwEz/00uEUkOTu0YyryfbElGBBSndR4Lj6Vk0Xm1qkrxTZ
aWce4tDPEto1sL0COoG1uvaWUOXBek0ItBe98Cb+jV1QpkkPMBQaUXJrNXdG4kv1IUZSp/o0A25x
9eYQ7st/m8VeIG1Xr6wuhlXlAYE302FPFKR0R3hLtCToPOLTlJk700fXt3WFCruCxdY3wa+LtHLR
1m7jCjEL5GPS7/I3kgj2E3jrYqHlaozHf0govDoZl17k1StrrRrhBE3xOkh+WN1TmnthdWvuZeV2
gkgBXqaL0NIRooQE7VV93QNXz81wy0IX4HK14iQow//105AuwZE2CGIMkMHd8SHx8sHvcSbzBUdK
EHz1TRCcu8ioY/j3pG0NXdI1BrLFPIznZGW/qg62mKvVzO4EzxXUa/q6Da7euk9px6D1yM2e+dn0
MpYEneqRabSvz/jgQdJKc9KpHqsKNyAUeWn7goSPMHdft9MHuftWZSC25KRZVvtKE+elo3aMSJUn
TETpQ61+aoK3Fq32NoBBiJxwSFvP80TUwEPBU44kbxkQOW9c0e3NAQyjsDsieu4mfdONeVlkidII
c5z+EBwWyGioxdLejALsLSgNS39Sz5MQUy8IYPomgFWF3DhJRGN1dNX0Rl5QwIu9RD9W+qFYHurY
a9ck2c6P/26ht4oCk5rlRmuyrTVlb95Mf6wTM31kT6/6kW7WwP6KGaYJUpl3gYhXMWQrKDANy/8h
6kfXcHbrrU45aOMZrfxM5+OAfC2ebz7GOPmIk8XyKZ/8sng1cuTm/CC/C1GSF/wkUSdw604UVuP/
gRGS3q0unsgkObDgARTjZe6rg4s1z74ZRF9gTZI/OFhbnT1ay6HpWEB51KcMcbrh8zo/CL5kN8Ib
Q7C5tzZE06I6dSfT6hrd/HtrAnuoERxy9df8RK9zRcSZ0lmoHSF66iaAWXPmmHI6rZOK8Ci/2RNi
0OgaHFf038BEZ1UJWURQbOHX3KRv/bhIkWpf3lV27tMj3iDozBU+om/WISh38HrLW2H4eP9OtmzN
cjQ0IrZTGdO000xaRbcTbEoNr849YJY6DmmN/Nwp3oxNhrobX+P6GCQPohCtX/on/7uVfj9+s9RK
mGtGSJR+HL6UDPmdl5xOBn5zzU7BL705qstddKuciCezh49IWeOXaR5K/AcQqbVd7dF40HqK1l0o
nwAt9MU5/G4hYE9o+Fax9+H2kIV/kya/sU/x9+Uh43SOu9Ha1bHfJYfilwFz9da+x9O0/REdRq4K
2+3d9DuQZm/8lXv2J/xQGdYU/Fs7a2w+tCMf+MGMhntvbh6q6qcj3bbKJ7yXdPPtUNOX7p27wDrk
ETZy/VuFe7K5nxlz9W9DBbcNsVLnc4dPXPy5r7/U7bCzal95xkIC9VDUXYd8F8n4OH1Ruj/L0lea
c5zcY3apDl71I3/DLAd65M4scjSF5+SMwBQSNiljluSgD8NuNefCSzf5aQd/JvZrWd7OCTKQeMKx
CH4S7DPcJ/u7fjhyN838LUb94pSd2+NG6uS7adkP58D+ZGJUGH4d5F2OWDOPhAqJiWSHGr8bjkfn
uU/2Zg+Gr/eBPzXadwU1AhQtHZw15Z3yYzhHL/yHRkobuor+EKBVoe9If+BASF5wSjBhxTviufsx
/UjvlBwFO56b8gr6PZNJVTnPyX7RENh0lYJL5UHRTsrwR2p5HXR/gJnANJN9pZ30ahf+KoLzlDzZ
3V1jPsnlHVS6Yob47rbapyR2DesM/cD6lP/snvRz/EB7riQNaG+caKc/F7/UOwfU5WvSnNr4ZN1G
eCL+yJ29ei9jAeNLRwZly1cl2VnSaZTdvvJQNVkerPGAF+gyYmoKd+J+ZiFf8x+BdrLNG3jPXXgc
BuBSD450Gt6KO9tLrZ3O2OQr8CKaxWdk74gi9rNm3YaISqLAbqJaaaMfMJ7Gc3LXDN7S7TFvlXYo
e8DyrrzQ9vnTbDgZj8ldqZ/Q0Q7C3TJwOF3j6/LV6T3lEdZEi/ym5Q3yl/7MTdhDT8CccAc/osYL
rD7w/3DEjEbXKW7rz05yj7y08cfyWOFA+2fYno2vJVsGOD+WE1l0UyChxZD6R/mZ92UZQmZc91AE
R+04f+ZvLH5pyaG3dq2DTOQOp9TlD/TdUMnUvhrSLix2UeXjh5a3LmuEtmdZnMLqRnXO/XGCD1ft
yuPaMJ1+zt19qLgavJk7nhQCXGTUc9Tv+pux2UW30F8gdZTaEfhVikroeNC/GS/Dl8Dc19muuB2f
4s+sExPcW/1JOkv+XN5MDzXqDI8sfYz8OFacTy2OLKXXTPTy3JRuaXPDQoRMb8ZDIew3vZ8k/Y5v
m6Cu1X2qhD2NiOwELAEtkfyOpPsnW9ZlNkTlJ8gJ/gJd8vuBmzQ0zaZqMFYQuX6ov2Oq3O9z1KVw
r4rYR8j6+5GPtzNmAulRLUnAR/NQZefQukmx/+i9j3M19f32+e9fs0lOu8poumkkRzTfuj02r0Z7
tG0XRuIQ3A3Kn3qjuk1wo/k4Ohbt53Y4pdmPOnsOqlfZPsAYQ73EjJ4ba2Ce6sVIomfezZw9ie6h
vxip/f6dm1x2bpQ8G0rILav9N27bSPsgDHyTJ/sYURPMT+ml9HuhXOD79eF/H7sdIM92ESvVKuKM
OG2V+bJyyNmZX+mQmYj1BWi5STeGSdjxZGyVheTUS4r+we27HSWHFn4b4TrUbQMvhFDhSwGqvn4k
+7rtSs5Oj8GjDdhfObcqknJuOh3xMJuM5tAa90t5UoeHrL5Riidt+TRPJzo3bj+6EXxeHDywcjfa
Nzk4leWTzDgSg9XgawC4ykQEzC/b2tXHe7naTw0dbuNeSzXmV5rI2ugvJji/11j9/1ejWSrXeoIR
+KNW3TmzX1dMriiTsIdFf54Q1d136sNsY+16CHuvXt12DIRl/EA7fHwYRJvskgBe1cVSOenO0CAv
hB6ZAvrGn16UI1xRmzRi9uMOdGUQ0OLXZFEnYD30H33nNeG9erJNUNCT1RKiUvYNp55WAOZO+Juh
Er2b8n1d4mMLXnrPZZGJGwLv59O/P8EmyTONJFj0lhyz9Xp8zPf0u4GwJp65T74jhIcv9xuOtZUo
+Lxfpvx+7Cb2BnU9TfYqf9d6GaqPhafVKLTvkVAs9mN4EfAtuZ7wXO9u5L3c4YvnWSYMdGEZI7gF
thPsOp/VWov58q2npsdgoekf+eQwA7NLL5fx+wr9Qlimrcv60VffBF910FpD64AwYAy+4uqirzkC
zktxgqS2DncQhmRuvx9K0XYThbVNNF2SsC8nnEoRCdkX2YXjso9Yb1N7kdxweVwfbWjMHCbSGEEf
5i/q9P9+9e28Oh7aqR4hg7DWHRBG8+fCfMnc5xOWiHPiy7iwr3BP6BHGHUa6iopL4csYPDT4tC/K
YUSWoLlhO9qiVVkDzQefYzvDbvQ5nvSQUzD5A9oSKLt3RwkbQy86mucKLQLRAwXHbju7rpq0CJoS
wJ2CX215jhGi/45DY+jnpzR5vrgTVC75qegTiALd5RNdhZswiYtpCbhNER/43p3YBAjUX9R55HLX
PK/mImTNguh6qVQ/Wt9NkBuNfMmqlS/QRW9yRHcTSfLe7SIvwarPIr1D9dUJ35zpHl8Leznay6mg
ZdW6088BFJXJ7UdbEMuA7Llpb9dCrWifK+k20J7z+HbBSNx6m8qfiX5Qp9UN0nox++m1R58uDW/w
DrDs174fgVRapKd6nO701ddveCr7u9lEdBV35MLjItSnmDqp3f25BJ/KFMFC1yQxzM65tC8OGZfu
wfxTxsXbG++Du+ILSvmS+tIY9d5ovg36Xm7POkpL0jEbXrPyTRlOi7brkNPE3KXy+/xLV79FJDGG
+jL3+FP7te47/ede/k4JXcKilE5UyRN5dHBG6EYrxQAlQeDZTu1lx5b7eFWHi9F0OUjpLaZ2ypEe
Xdf7tbOjAOhvNA9IXi/sKGiCUHvBdV3tvUJtLT3M6N10+xE4EIay1QGXgMBjzGIfwAIbn2Lrs5Gi
5E4hO8eHUol203xXAYyV5m92cJjNBzVBpVOSTrYbGc9meT+qnpLxg2kZ/CPVId36Ha82CbthGO2Y
/gefGhzaAbo8/vKgU4tzBLHaw/jxB1Y0nUgcWxQcNpdDq+RRFq+ufx0+qI+62/4/9s5ru3EsS9Ov
UiuvZi6YDRCEm9VVF7B0kigfETdcsiRIEAC9efr5fjAypWBGhao6e9Vk9WQwJIEwB8fus/e/XRmj
fycD4YUxvoJAxyMTjtPM7j5Ypir3R6v0ZG+YzS3PX4kojVZX0bKErZ0/r1btgnRgkQ1XYIfwoQuE
xU5BxuJNdkbys3a2/MgN4YNqnNoBuGTOGjYbCCbr4nyeX+/sGMzLCiZPWyW9zEiDueyPy9QlD4iJ
rzGuoFmCrPpBZ3ywUE6tAZyROfSaOzbKUvOT/LwzaabieXE1I4ZJgFs1IT5JntL9kER/1P4TrrhY
rBZu3kAVR2yKxBhdrMhwsQs3BhtmuiImxTa1sk7+0JJ1/bw4cxtXDvBOsTv6v/zH0+7/jF7KwXHg
l3/7T74/ldWeUPPj1cnXv51lT4tyWb6u/lOP/Xrbtw/97aJ6Ka5Xi5eX1dlDdXrnNw9S/tf3Rw+r
h2++xMUqW+0v1y+L/dXLcp2v6pdQU935j178y0tdys2+evnrT0/luliptFFWFj99vdR5/utP0s7/
x/viv147f5jxGIZxm5fVXzrL/KF4Pn3s5WG5+utP9s92s9Uyfddr2S3b8z1W8PZFV8yfPZvQ2b7v
m57l2C2XNVSUWH799aeG3frZaNmG4TumZViuaXBtWa6P15yfLZeYLlxzHB8/G/+nXyr4zUi9jdxf
ivVsUGbFakl9jG+lChBjx3Nty7Itp0nKbmjYt1LFYVyUlbkcEgd2CO438/eNbms/b5A323Ub3fpX
fXJvT0e9+qg+d7zn7Xt9Epegr48YzRLP0cOIcOBvhb2V81bsaWHvbn8rctdsoV5++37yuD+fEEdi
jon48ca397zV7+3c8Z6T5rxdro+cutJ1c07fPW/46PX1srdnTurz3efqe95urN9/LPut1+oS63tO
qrcuD5jZ+NhLnlx4111v1amPvtvM09vrd528v35DhbFglE2aX1v5vfvqc8cC/269T+p0Ukz99eSW
kxfXlbEWEzwY11O7s1rhkwvVq/pzf1zB1OHsv6ga3fp8fcp0mlNsKX2j6h8P67NsUUQcWTnTuH7Y
c6qc2Dwqov51/F5f2m+dYdIy/Id397y9sC63fuTtXDXHs3I1YuL/Wq+3297uPZZnbX0rsH6tyFu9
N6V7ADFSlepyTExE63ocW7E1D3sDCUj1rq/rrfnWGnZP63nSRXWJBVa3x7e+vaA+Oj58fEX9YN18
uxg9Hq8YzoTetE37YMDzUbem97Wx9bd3la6/v7W77vC6nW8XnAn88jyfbtqL+YrIuvsGQQHn1uiy
/lXauRObq00ZjcxsfDy3IlF2G70SmgjdV1+AZG56B/9w/fao45jTi1nmHe96O09Ox3A8brnnOOp9
fct2atyOmi3ijf/6YtNjbmxH+7ydFxmajYw+jhbLA5p/3XPQr2l2UPL6uRm+PWc0iFTjOXvyiP9a
ljG2jf7SmvbfTs0QogezJZzYL62qr829QzpxD/uzt/ON7fqlOZnk3fqG+nxrgTpptfdLcjvQhPrc
cNvMYkJc+9HbS9YLILnMLKbv6reeG8uuZWdP9VPH5zH7P/NnMCOq8dubd6SHmrr54O1MRbAxr1wu
+8c+2Q/Jp+PsFqS4+bWthd20w9Vy/w8NYqsYAuD/+uy3g1i/1tMgVsD6b2+oz2sQs+3KPa/P1834
4SC+teFtIN/OWQzsu4GsL9QDWTU3/8hAFvvjQNq+gUJMgzjz/P3ZW51/HcS3d3qEQg3HzOy0vq3u
hX9qEPfr/Gm9XxDRcaQBXI43pN/7Zjb9YADrd9a314M4MQ7Tztt6eBvE4wvqVVjuDPQyvw5WvQrr
AayLqR/+dgCLZgEOOMlKIndtxm1jYS8jy/SK283WcjvZHoVv/XVfosOzDvhh11+n+Xxynhfu5/ob
oWS2gxV+IfW35sbMr10HVzCVsx9uittZ1V4e3M1NtqrK2xY6dWdxaF3Wl1qH4aXd3BcX9d3zFfZ/
rcnM79cX7TmkoVw37WPJyzmWkrNp5bXrq5Nlaxw3Ww1Qa73J9ObrZLzLmnF9dZtb4/ZuP/zantFk
87U99dW9v/DetWfnN7K6PbZKqtsz3Ix6dbnuqjq2p75Wn/qlPfUXtcdTe+pvjZ13aX3bHkftqS/W
7fH3K7tb98SyVRH4M9t57frq0NwTzVrtadru9Chx/VOc/k054/8p8/4N0/+PCQPpSyk+enla1B9Q
Dmghef19OSAsn8rlX/5X7+UFYXv0v78KBMv3EoEKOEoEvvOz3/RbvsPkNS3HlarjKBFwxTPJo4MN
B5F1zPrKLxKBibhgthzDt5uu7bmeIkv8IhGYzZ+bhucaPvKu64ud/2ckAtXsG9nesDzPa6qK5Ckw
W6cw97h1sApA91bqkvjkLPpSBhfkYwxRswSPo2AUPA284OXFDG4GrWgwuP+8CG7HwettdxKsgzs3
uPCD3uXzJOD7KPoAd7BO8Y7Tuqnu73ChKh9v3O1u20pL6vZliYfoCO3PPKCSc+xsDkGD/BYAc6Qf
8tNFQC2aUfwwDraqI37pHHxQpToT13so5LRKJ1DIslqvto0G3WUmc7qIANtBFjw+mtRLvVVEF4/L
4AbRJBjMcI54GQUvV0RKDF788N4Iug/n57ev83YZ+MEsuCyoYhaNg+tpwq/Pn4fBbRHe5WiZjeB2
H7z+zsqfwux/qMrXsUR+0POnUPzO25Cwu6Dn7x7nwSMzIKCnv2gQPu3DWfBpRo/Ogrtp8OwGd6UO
94E+Ww6N8AvhyBkdAmREm6B/37/fBQUpb0oQbvL/Xqf390Vw74b39/dOcIVdAlr2inwQ50x3ho3h
YHa7wSMh5BlvDd42GAeL8DUP7+5er1/f0ZOvYvt7Mb12zP1RW0+QnqaxgANd0dbhmdElkM2Fjfan
1/IDp/eM2cnw4Xe+TwDtu4W2cpZFudZCQ8FLnsdR6J9P7qtZMHwia2zDDicv4/THr/xwOLX2373y
33o462ABPxpPYYrvGmu1/GlltxjPTzekIcatnz8lka8esd0JVm1yIBCL6mowyCG3V1cvL5uA6Xi1
4/RL/evl5WrFHYMxt794+A++EOidEl4eIBPjGDLX2wbXo+jSjyAqd88T9MGkTQyfn7fB8zTwwt40
6D0/L6LeOnjmxJ1F0E9uf73cB9evIuivH9rRa47+qM3Ot23+b5hTZp3s50fvPEG3zGU125cL5rGW
/AWbljYHfV42bfIjK6cXO0cjIBv5Bp0yCQIgH6u+yDFhPtA0HJJPOqyJuh082wGpSKExWIxFRvjJ
pVRCw4UyJS4Jxf7JIMMs++Q8uHteiwKJ7BihS5FHakSGzPDxYhofgvvPZHWO+iSBn+G+4KezDukg
iFo/DPpe8LTiOjkWITte8Pkeo5WA2w9QoH4RcKFfB/4OdjFnzxFKw8/nnCzq243E7hJUKyoTorkG
3Sx6vczDa+LCnF8+U6kxn20w/QgE/7CnT7bmP3v6v9rTH9KOE47jfwLt+IjxO9X0/AsYv4/45FO1
z7+ST/6IXTj1Ev297IJz6qRzZIIdy7NR/KHsOGFPrFm22E2nYsUMwijDiN0QkTO8GcGgwwwv4bM4
cSVOaRYXHVivA2zTLHwZ9InsElTBQxXAVw05EnnKw8t1wMb0agT4C8Kx+dH19S13dT/clPxv1R9k
g6mlnbeanzA6G6vl5OaMmmMTG30xxdBh60xFj4wd5ibRJLlRM5QFWH9/+bCZPELop8Hl690d/OXF
knvRoISjM5K6pezZPX17uXrY4wZttF/Fe44i/oibX+GxNgq7XAruaOft9RiTpdstt8D/X76yAe8D
I7i+nSENiLO8/DG39Xdm71u7T7gtbOkmo8plY9wzXITaDMp0Ft88Xry8jJNREAzq9nIasWXgoOw/
x6yNClPNLHm9HEueeh4RnhrG4e7u+fk5D39nBU84pH95Bc0Pu/CEnzmAVRmHIV0oLiC7ctnsXZxy
SRjBURn09FWCiL6KKziDdfBhLMQ9GHGTM27w6Shm6xYf0bVJSpWSqKvkkIl3yRdxHnNOHzhBcht8
W8WklBJyuHb8jAe6B3QWI88DztGwjJ9NGIUq+PwwDJDON3eH+PM5jMJn8paKnfDgO8qOznA9OHeC
e4+7cYsJ7lmH+v/5vAqII7yLVQxLlFvuYVLI6RsSq5OCup/PG2kjvT3/KKDcbyw/TtfjCcNWHVbN
smGxHsetcDUMdpgwEKvHwZU5bEzCohnyFR2E4wSGDcs2e8nC0SxcpL4TFJhdXM87e08ukWOquwwb
mADPA4xzjH4zwUei/MhN8sP6nrA9/6/r+/GsPeEe/py1/8Cs/WgXOY00+z9lF/lo3z+Nd/vH2fe/
D3L6XhMI1vLMU+dH82Asq+1hTb5PbBkJ8dUe+oA/W+I/fxTvp06k+FsR9O1VJzttNd+NV3iQtNIe
wfQg0USgEVjJ1nCBD1WA4I/vDxvEIyHRgqu0luMOgZ08avNF2n95GRTBw+1CEiAIUwCcWUNaLt+q
sLsIXgaTgGwhwTMsA9syMOHrNnh9/vF+7IkR+lEzTvZje9PKtpPGCkujgCTg0aSfnSMdY3JJYAyy
vTWAiInsE5r9Vmjwt4jWZ3Z7SqpD8U05cUoSszeJynSEadQ4wXoXG0vZL6/Jugydj/fkfd1H+ZUZ
bvsWEi1e5UBuOVElF8BuNv7ARjC9WIQrpZ2BhcqINzKK8PIL1qHRxfcHm/sRn/zj8BLGqQ36cVN6
G8KTnd73bIJyrGn7IsKzI8IXC+fCdbhJ1BO4/YMAYKdMIlm8ATAAwx3mxoEPbsbT9pR8rkpaPg/X
Z/N0TKSODa6v03CIA48TeBc7LMRyIifMIxIHkE7eIxzYJCHH0QVu2MnsjHDzxGVTN5lEMBYLNqJr
MDUPd6mOdTSL8jbzYIZLPM5QRJAifBWfLMFXou6VYejxwaEj1tGPJ0a9xn80MU52bLdVZs56wfze
d/fhlxmRvcTyfOFYrE4zhP1/FM/MrwMwLdD3AMA1h/kAzxIUcwguHu1EwkEpGYHYtcE+FktDsmou
k5AXV2y4ls/nD+JIzm9X4S3/4EH1axLcPtB4xAfmRlqEr40Iz9DAHTw/3/24pX+H2r1Ng5O9Pp8f
NvMlCwEuTE0TokM+Z35wwUh3GKXjOxiACX25KcPB02AapsB3T09E4Q3v82BwtQmunoTfdK+LECSp
RqcvX+GwBqYY60mMpPBBnT8cnZPt/n/u6NQA1TtI9Y8wOuZHlKWecu8q/f8VZWnWMUZ+Q1pI+tH0
myALTfuE7jZaK1IEl4SiWENnCTUO/V3Gy3iTiOauwWYP/CWfWbJLCN4KDQaL7c6h0Kv6vlaqZblD
Ijsk5UNBwgUz8bp4JbNf2Yl2q1k8JecZvuOE1XWvNm3RZkK6RIQo5S9hCbsZm9QG6rtPNmxRBr/X
5Glff5JVdyPFL7ND7K0IH9/QTo3EjEeRj4ch4ZhDJ510CHt9vQ8n/Q17w5azFbRaoK7ELUjCMgLV
PyfVOTTMCpG89MGJOOinLwRvHwihvpqmg6sWQU82fK5QdqY7DnD46joQDtRTg6cszKUegHPYJ30o
KweD/j1Y8gO8QjtHdQs8AeuRiD7BOzz37kR9AKvd4FKpNO0AwOVZ3feqGl4L/Of6luskReYBxPtJ
N5zEitSXp7OIrJfBPlknVayeI9vO7ZwecpIZmYWGmOl75PnJ0x+T31r//VsW5N10ONlpFpuJV4y3
C7Egv2zC89gjwbGGex3bT4dkE1UM8yGxP+UdRHHswa3Iwm1Jvy1c1kzk5HWaRzPinGCnrrht6QRv
2hl8Sc7WeyDmyhDeZMffEfHkRl2Yl2SZzlPzUduyGJoi0ZTBk/Jaz82wt9e92WXGZJqnk2h+Ji5n
kpiPKsFsT5I5z4+jWdqI8SWJGqgYN71ZqruOdy5fdEfJZ0xkRL2VhNxdsz1P+csbM6z6l+mMemck
9c2Jnk5MnoQ8efzMSF1PnWij2Iw8WVODSVLynprHIjnr7GyWqj27HtBOF9+xdqn6JPpLPWlJyV16
c/1zMU527RlnyNt0vmnPiCPPUeyyINw4C2FbIpYEHk+k6mYxiHVZJ0uSc65gUKY3RkIMvHgX7pMd
oT0wRSc8UjOBcXnexSMWo5c65FzRIt4leC2wWG0+ZrROC0ZFzOQ0ZozieWyhpnJIMlpGOUnoy2h1
fsCtswhZ0DGuHNGofYjEcE1JtUxebTw7xP+ISZJflMnynJK6vjHIcAMZxzgpVGkDdghDn6DixRj5
kV9v387JAgb7mZCul2u4naPtoX448KRi8NbhOPWJEumFcxI6kf/mSpzqipaT9ZcWTuCpxmeK15nh
AQgfTrb6bRtPfGqyI5DzJMYD5WpCupEVnOlQsArs3CIm0zsBAwnlFLqcMRJhMnPs9EccURnKJow7
83oe550FJKVKVzGu07gajuCASXckPo+W7XBzdmoW3KZvRQjNxKZX9CTpLGFWvdiLh4QwJh5cBKOU
evQsjYZ3Vjd49Bztoo3+Z5eRwNkKF2XikNLCsuNEVexe+mGJnsogBJJPRCJ866KmvB1pzZAeINYH
dSZQxk0zWZPUjYhQqZtOiaV6e94n5AYqzBRitwuPwkz/fh4N/DDdyCBCNhsYhcImQm1mQW8G+HWG
zu0r9PVlJK0WVA79JzEHgaFQyheQHnRkD4BUt7d5jIUEOq4izMNXlO+XKDiL8Pr2/AHGEDxVus1h
zHmuFeES0xSsVGrKV8Nl0ppinqEqzDk4wmw+LJ1qAwfptxekNThEmrXzmIAZgxGThtGg50Rf6Htm
Cd4m4ZJxF489vS85culD9SyRlFkfjFbi01t7emnecdMtYdqQa8KCDU0jVjJSW5w4CbSEqYdm0ITA
z5TGEzkBQw/xHJK7YlUZTFW2Hnr8EE5viGoKwS3IJr4Oz5sRfib1/jTnNdsIAxgWqbL0ZokiZeVh
GU+JhUlv8EjBrFdTXAYcjxmGX5V24jGFNT7w08HP6XvCo4W/gmWZQFLeCRc6KcaGmzWW2qQ3pNyb
Q63nUIDmGbMXBHrNsdbcKio6BZvm6KroeHDZRBS9M2IEqniFzhRKeJvzV5RS9IpEG21R5pwQg6Kk
u7YU4Y2aQmECPiCeROQiamkjt64I059qU3f620EV0zVd1t1lFvo4ME9D4gSkVU/JYrQufb774PgO
89+P9eQwIkL2vei37pmRvWKabhDdSLwW1ZtzfeyGo5Q8P5xlu2Zd+9QF6liPP6s2WTHGOA8z6hKi
J5AjkosyFFuIUH4mHf26XaT25yFDonQa+DPyadIDq74HM6M1XUXrgPgLsRPbDJkI2CQuO0vW6zLK
+gSn5COR0cUVPEvW0FDWOVMASkjSXi8mmgozd5PUEyG0mcebJO8QM5UrBBuHPWldWKkgfwt/anIq
EDbxtUq3WAsM49fX2/7LLL0a3EtPc12bKkk/cf0KqYLToELMIk11j8KGLBjNqTz0yYKu73yYh/Xi
iCfhoiavEKcPRNLfuK7W8vrbdDuF4xrN4XDTHCKvl0QqYfZv4+wsI7B+VB0CJ14hMZM0o4Gt1e4j
B9bvm4O9e7U0Ze8Y+nWryIZ7i1dL798IHmWhNsbCCIsD2WdI3kUVJu0K8rDVzqQ2QuUk0w/Q+0Y8
uDdDpFr4sGvZq1Uh1kYogW5vr0vSydd9XoSXaPIL7Dnu4Np+zGT9JtbHadedaPKK1r5h75qs1JUV
EusMT//hIbBG8WrRdonwOCZcd0CoWwNtBWnXce+hgdug1Qx2k3COwx8BtEFtMKmohNcv2feJSLkM
VxgeOB8N83cNSt71tSCrd31tTodGvt3Q10RoWhP6IWyxESaTO7e77sz9ZHmxfvygd+zvKjrfvfIE
zNsuNk2zqVeK6YRxgT+uFWB3+7C2+YNblkasith3epiebfltHS1uthiGzdhlmBJl2NkJ9piz4ZQM
v5CRmwasKbMACA2IUJpTZsooRocKKrILhpyC+x8imGxCKRfZVfv3UDTixbM3BvChgA3kkhu8AD3k
nBwMnp5qAeF+wGELkeF+wz2DYVK0B4QH1XMLtvNh3w+fplCqrFP2l32UR0AURyHlM/suOy/yiDRA
T0+kUAXQAInk0TxIP3dfX8EtrtlyaW0jes4wIKptiWacWLOD7kOaTPbVpHfXY1/pk3wLE6SJ9LuA
aNDAu0V0B88RiAeky9ibmdJAeigVuaL+u7yjN+tepuRVwi/uGEE4Lz+a+h8O7gnE+efg/vsM7odb
wimU8N+3JXzfGOMdzTgRW38/mfpwEzoFKrOpP/WmQLIy4XYDbP1AY7fxDjUy8ORR36/dSGaGUJkD
eRFXwVPKOhcwew9f3ohHAVIjZnIyRxM2mUWynCVoEzr/ZwAL7ARZ969sVJMYxcOPCe2HLThhGPM/
XAs+4nn9Gvp7tzv9yfMCFv3J8/5Xed4PVoxv/MEZT9P8Lmv1Dt072X2H61ZjmnnENpEsKDBX1i5L
zGCGl7uvcO8QbKNJ3iBdsT8NFfQAHMggN/OQYGBGKLyP+NigclhgbWCNJL758TQcddaJdelcbwEo
DgjUisImyTcP83SeNAMTYOkQ7xCcNkAziEA8SZrccATcZiH+E9eiswFHtoDGgMG4i1RR4L3EtE+M
iHxRiFd4kbVXCOSL8z1MmgdCikNqbCD3CIDR2z6KPGd/X7vzrs9OCH2r8rJqsxO3nggin9eypbBQ
4Ve7rzI1kYrov90nQeHC38pzeo18uM0YrVu0uLETIguhuCXaarg+H/Vcvq8IfG1hK91uIX7qwpmU
vGRzTGBf17eAkFFxgfF0vASUFAy5BJIskml3nSLdAKVOL/e363RxnaMHXqYmFu66DyAzNXtlCswK
sDoBQEUkAnAdg8BPU1m0S/gWUyvhetNdkMKSvgZeXDIeuGxHzrV1plHSXRk/BBJt60j8bRUvkywF
w6dEjbuuGwMfjFowpyBWsdY1gAroO03F9DoABsf3CjgYgVchPsctRPVZtGdcPURkybSSXP3I6JmA
MOO7bSIhG9yfZ7aDTeh0dj1A1zS/Vshu6t/OgAx8RPIZs6PAVyQH2EO8v9/eL9AazJkhmeBSypdc
PEk9gICJQMVPggcF/2VRBUIpoV+DO06XjwrqVkXNS/QL7QxhPiffoNlZAxat0TfsgZE8/gKrADAs
Ii0hWZEhpwRaQJoOObN4jrZaWmsgWOYkayDNLvbE6xc8QOgiIAVBBnyQ0B0AB/HeCwKYao5bX0Hf
FWAgsxyUaZ9Ms6DJo25/C2rh1njjiEXBJYLTl/w+AK4KvZLiZEenrYVkxQeUCT5NtOD99bph7AO/
gkKiwxdghwKBwMCz+2Fod4aEwCbAUj1JZqkQmyPCoiFQyftES5GoTVEFACEIS0imsEy6pt2gTPfz
ttfojFn69SfJuxtw5RmoNVnNa9Bsn7jpPiFQMnUUdjPl9zaxuluUO8NrwjdqUp2joO9ISa8JW+NA
NWpeq+2ZllIb2edeZPEjBH16S3aOK/io3ux20971hL6jIQC58ph2PiUKuULzoFB+bQMc+8BSm3I+
Q71EfNZElhCaDGDrbSE2GqIJmCtYEv0JwsTkztABEMSW1EboGJhWq4DzqQU5Eu5T6IfoO6Nkee8x
8OtgzqAKXyQOEhrzGeCgJhZTnL7TSLSuxjVSLSXO/F4jAf6djnXPjUhZ40b36qwH6qljm5RdzSth
5MQjjMapwxSa9bgbyPH3E70T3vBPovcn0fuT6P1J9P6diV4dbO8HlhCnxi1WYzYb+VssIWRxtka5
LB5pHj2JxfHDKylofTZD1KOQbvEDzTM78j9I5FfHgvpRLU5kDMOYT2f+DhZ9G+KJCsNdkbp0HRd9
60LsJ8H6UJKuUS5mWALYpNAcscFrG8FSI2ph8m6hmsT5DV5Jipoj10egthrG9Nlyp2mzI57PPpPC
q0UukAOo/Sa20229xUux4cFU4P6G6lPq4VopC9uASgRTwB+jEJZrfVdx1fzV5Ms5wXtLw5sRCBIb
/0bPvEYBCIsjzsrB6IDUtYgn1kXrzLiE0ehLaGFs4LomnQkMtY7F2qhndmg6jhumODPxZPqLKidc
dsUCicOb9HFCiafgnqOHor+RIvdp+EXiEG+lf1c8tYqi1qUYwkVkXoy4VVVSUevQvK4+zWPzotGW
1ld7vN8evlSR364iMqdTDSryqXkp45kmZUzv0DAlBPBOSIY7gS8Uf4gCrr/7NL2TMm7MuU0y/FL0
je6kMyQVtH2hO453YtXSkdkFbe3knVZqdHVeP6OH7MFB+FgjgkixpJ917F+r1RJLSHYr7vPVSR2q
QfoXNetYrLpmdlf0Jb80u+513pe7sx6ClX2Vr4okmLxTZYHRxeCDaPE5/a7HZVTgnY079CTGoMci
1Ropu9RQ2QCtPi2iJv3pnR2VjarROnYv9ihxpYY92gsd79YxSrKOP6ey5BXYK3g9zXva0xlq5vCL
Gj/FiIeewh62oxqt46pPSd0mppCq0QFx9YCKE6HrjhxJHSfVlQ21dS430ej8KKhNOs3uor+FL1ct
ZvS+k8qwYZhmD6rjLrE+bSlbilJJosXXcvSNoKe8V36qLcpY9FGcXqosRGSOzQRTidB9Up08ylx0
qk6LrLeqg0ethAlSm+4wbXW5xcJISZpG8oOGJhXwUmlja9Ol2P00Gazvqg6hNWNkx7B5l7XtJENA
1I+JgatPahO5xaKutBAvSdaE4jYn28sGwxQjntzQIK+7R1p3uouOlZDU7mr5YMRZe9PJ2kMMs1Yd
Epi1Z3ED/xiL5KjNUBKqpFPJoxJGDfTB4pL1Tpkf6yzieTQZqFwMbzt7wZznK/4esBCRuRcRGTEo
1felQ9TsyUA36cLihkRLGAyN2rtodj4lseGOm1VURT+5n6pOceN0/UCN3kWLjtMlY+/dng7BxCgj
wPz0akcWRrTU9IkeVbM9OtOIy/MmsZqrm+rG/7To8Ogrr5NlEr8bT2ay6at3hVtsyS24YsDmdwtS
tFB2ea5Cqcez97rqWE2E8GaYD/LBsMtXejxrrzrE3r8x6RnSFyfLcxscpLxadfS9CQZSJd6dxHZ9
08fEssbmKSMusJYhbnbaxGpo/UUWNzNsGHDKi0YYKu9Ja4JR1KFD4EjgACuqEpvhWKdV4vb2Z2UX
IyOOisi/t3pI9ml5OY23tzJxkvR7NCyakBsSq2+MmMqzSeIiXF9aj7KLmnanXT0ERHBZXi6Rc0hT
w81ALOjxuVbbSZntDCmJkOr1nbJzypNDTxDDHGslfPNqYV425DI8I7lgd54u0w1Jfc/sRx6mSFlb
k1k53fIqmpsQFnOdWrScZvEm2X8tKUdAQEU+mFvyA5Dl6wAugQt+mnWzS4sdympXFzntknnBnLZN
MDmQKZRmdIXRjao+D2VYhQA2Ciz6chpbbZOOWXK7iX95cTHt0l0UYWHLJWurQ09QhGzN1FqNhiy7
5tRLbZaxvPqjSDQiGp0llj11L2E9LyswqsQzes8ylSUa2S4AqDC2r9uDPjlW1afd8rL4Wr4ZuG0g
rDYR/GVBhn2Y28bGinOUco+V2n1xMeqqh8kVCKwzoTRqoCxgdcO9u2kse7Cj3duUZd0C9Dm0r1TA
kpnBAKkobP2nNE2Vp0o9TSxV3k7UV0KHdkxjk/6cnWWX44tNG5X82VGMrnqLttAaUlWStJE0lpg6
CeNxLshKcyYR34zXiYsgvI+WtYmDi4HCtLMKwImAEgQBbBNc6CMrXvZd7OKb4HK7OBuQ3EAptOBG
fLZImTjApSSy4d+GRjruVOwQk44IOehcvUPLTkFIjc+mal1gXoWovQHtaKHFd+BpVrLFpx7CDAU5
HAAyQABlkMVT89oog52+gyvCdZUKFcyJwQDyA6/SbLeAKQ7UzsSgZ52Y6RKwYRvZqcxRZN7jhhWl
UnJ7IRQIfs7DPA9TFDzcJKSv29sQCk8tSDnDFi8rnirathe3GNIBGfiYwYzpjQbYpCkTo7iZbBNx
TcKrwNSiFqCBTFRYlim2m6A+wnvEMsjoSPZAs16jb9UggQ0nabP7yFJuTPnNQNfLZCsIB94MvFTG
JpiyYVhYAxmypCU9H3BF0VXr1ZPi0iz0vsN4SXZGaoI5Cjb6bYs9XMYnzJrkiwaHBIdUooItqjD1
1e9ZT9+N85pR4rosAseAW8J1Mhr4tKO3ZvhRyBTRSlUbfCoCl74EiOkKo5J/hQEnmeFOsghIF1QH
AVZBeWpHZXsNRCGQuVm/sGzLuH9FrXWWzFSdccrUybD7k0UcVkERiXKYKBNMeW2BenQHjhlto53H
ZMroyrcS4ysmaxYGTzuGaSUYMp12XKbNgiHWIIBXYS2Zx4cz7BWx3yFMdbQGnRGtW8fjrsNwlI+j
uvsJ3wF0A/gDRscsN4HCuJHqyAJ3hXmRhbuHTSvR6Nu4hpADOMJ9mLUQ3p5z7NPVFZhRHnvJJlX6
aXxCOk18a5jUCYmyEqc3AXsTvFekBrnYZxzPe0Xqf+aHZQC7e04urWTG3fiVEPGfsOzRNmn1ttdY
N/LyLdXTm6gx0wQvjHjYA1uKXX5o8oIuEFZqno/6mifs7lvomywZhAfKWA2nUg9MUy482UWjk2Gb
tr3Pz/QdQ0XGQmyuID2xvFlCxmEqSXWSRTruyo5tcja9zujGApBM4B8xTrBl82jYhDWiSpeoo2TM
pNWI65BmdKrnp5jYtdpOe9Ku13QHg1WZWNJ/ZcdIbLqD9wGsy1RNRsVHnm0ek82JmS09wrY9lHEV
NglDulDrqaYfqco2kFUwlsS5ewQwtmxv+aieej+uTHTnGnM/bBPTijU+i4q4yXw9QqZLENZ9tGHw
FmdcIcDEvkcXMyhHoFSDlqf7+wZINeahaUV79HQL2rfQJIVuLbEJJ80ea1UuVntqc/QgUmt1r5OY
vHF5kfMEmdYSGbuStirNb0eYiKn/RtgdgWJzL/aFTF3s4BPnohUIwK2YMBPZGAJJGv3N3XQgN3EL
yrOHFo9CF/jUThXgZB5V6GGAVDHR22CoxwSqDY+hRdGw43REl2SeNwurXmsgzY0gUjf2BsoQOEua
bRnxQlEuRAe3UJI9ZzQL8lvqwR2Y6oOZMqPcUNhrbcfHdq2Nm1xJEIApm7w4BqxOZY2N+OkMRt1R
bF+NvoxRB0AMU+HSoNLMSJ8tZo5loI+9pdlFOMU6epZKLL3XUiDNGTog4f8ZdJHsAX33vEVyABiC
TU/Y7oojQHym3r5NBzKRwHK7ZG2GJozJUL4BxV6CV7tMWSz1EAm88HKIXG1h+JclKNvp3zxuJA5z
S7tOC5Pb/X2TeTDpVpCNBTOGrLPJAiev6cUe+5uM5zIIVIXkzTdeTWaAOq4PmgUongWVIGMVxFMk
rcTI2MI4+9i8/K4VOR1MJBklwdOYjdNJMiHH/FFEjJ0QmT3e4MQHmboQpVeXbYH2s/4ofUHV0UGd
0vHo+cbtrEOGXCa3qjFiQrXaslj+OoQsCFKapppQWHXXipblxTje9zTZIAD1cl2kINj4Ax4g6c3E
g9htcb+AoDMdwL8hcDMmrR2u+03URnumvBR7FQo4ckumdmpBi2cknS47bAhstKObFvTOCq1urWBh
CzOw426ky/6WcRiTtqeInfb8GVJaL9AGhotkckPInHTkN7cO9z21hZRKHazAGV9i2ie48lH2tAMA
w/SVHkJ1Vetk9y4aL6LiUPdj7UfhvtPtLjjv9DR08tNjEOkZP2JOC97X3lhBO8b0OSbBvEyOfAYm
GC3WbIuNRoWu6B6mGCscMou59ZbGmHBONru6MBNtNAxHzR81aXjjjKajcdIe6D1BVcBUpFFzwydU
a/QTde4usSM9Wig3sS5nP0MjouW+C6u7dZRxtQXlX7Kkt5GFuk66BlK+sRdMgW1EyzUhVrXSbvkZ
ViapeI2bNi791O820nG7Gc2YoLJbV2NGEAoxE+UAfxa2CVwgYRvxbkBLIl8GFz50dd0KsX2FuZxe
7li/moQ+wUVELHIiHGi0TTEhsIGUACtKqH/8N5TNFEYkFgk9wCaQkAGQDF8MmHcJBbN4f+ZzJLti
ceZzWFmkzc7RT0R+CI3AhefW+LLQYaQ0tvIr2LHwxfhp/h6ZQ9hPun8ISwSVQYiQpCMvEW12ogXa
59Q7q0BcuNw8SSDCrNwwdLOO2D80TmdyIVL/6UOowJoQSDYYdfGXTaAobaksxU9AFqUhYogN2F6H
cRjVMh4LFholy+gGCmivwzPQMEFnh7Dsz1nKkqsQZDgis3Ak2aNEYYr6lDNlKtddeZVYSJZjKOeY
e5eh3Z8ggdH31AIvEmQM+ZtY7QO9J+YUK+yzCeQbu0/mvHpHm40XrPtaq3O8GnYIiKjESU+V1Wxt
2cF5iHmktkyh1jmS/7ArWrznPsqECHlQZ80t2G31Pp4czXq+LeJDukxQ91479OccvxBttzbc4rwn
RmDdY5MIr2R0TU5qmi5FmSaH9PnwIajfGgwFA1ivDhnUw9yh/yT5ITzGEhvlgglqtMdUXhragl35
gP3l5wnbDxwT5JUfrLanvGIf2WLcqZs20BWbK4wDjP4WC20KRPcoujbpsoXX92OrzRxi+d4dGMk1
q2vL6qLHXvEqQeO3giIWvFjzDCGGRV9C9uXzLLomn+hR6CST3vpC5v7HJa35jd8ImzOsDMR9U8Nd
KIQRIjRHzVuSZjFbqSt3FZCPw53Khkmn3jNYAg9+dPdgRO7rBsHEZjYOgyV+CnvYzSyUnxOknr7e
hKOb7OjwxjyFzCBaDKmZ1hkMeG8snq4t3nfVloU+QpOgEoCEHNEZ8Zk1O2dmj+GPt4hojbjsTtuk
DAGmAoQZEoKH5ce0Q5MfDZkKvCTGPa4t/h6Xks6wswktFpDABEK5aSvC2wl5u0iq61lcXsp7SJ+c
9S3TBWznKXDCzxJL+gLpV0KrNjXNbdGCIqoSPK2YdZgpRF4XvyJ4UzMRiqMYb6BV9ChQICwaWd1A
kiSwyC6/gHHxmFbiErS2lBBrxLqmygT4cRhXMohzpNgjmhfrDiIZPQB9QBKX8YHoo+ZwLVlAyhkl
wusgYbAOpqwbtuK+H1vnEgrJLccOhuk6u6kEHdETKQFM6JvmwfiK3ZHxkoBZ1vR8HQ0v5LS47ufn
PrutOP4jnO52q6Dxugi2HUs7GTpg2NAejAaMLngwc0jM3/9l78yWVEe2NP0ufY8Zs+DWNUtIYhDj
DQYRBBKIQYyCp+9vsbus8pBpGW2dledUnY4dOyIIEMjl7lrz+n9M52HbbXfxF9Cr0kEg5kaBzhIb
X3L7Eoinp8XL3SdXVsPvESdWyidw4dHKH7lRjdYduZnnlOWcEWnJRqV+1Wwzg8Qt8Hc20lnB3tgQ
NpDQ0YFIhgQT7oGEEPASOFIiWJVYKlAS5LJEgiSK9QglwkUwj5hgnXUqU88iFUGaIwEHyuoJR6Q8
J/qgQjzm4q9XUphDpTSrjnVGVKOgeOSVQ0cZ3o20i8XW3fTFdtmI+WqL0VVCY5F/516dU/4hGXkJ
UGD2IDXF0pQ4SYFsFoNVSk32RDaJ0/VvBgkPYpfPV4zwTkS7RMxwbpMmIVpYZx8e4C4TLSpWpUg5
wgFsc9FjYsXishrzqUS9ZG7AzCKALDHGhi/9XUdcIVkrif5LVc+vUC+xzlTNveqiQJHtiN0J8gKs
BwOpvCF45iVGOnxVw0hTIc9I8+NBPwyrLKH4B3UuU2pvJDJxQjjJ5qzZB1cULTYnTqa01VVYYhEt
0lCGOGFKxObP+hhYCLH5ywOHPl1yNTGfx/atYHZVI8wLzOKEZQZfm1inNPnQrMnFHd0HS/gwL0Re
z2CErRm7KE9Md25UCUixPVCL1KuzqBQqsbCIJZZAYkUyWpHpoP+wKStMZAVxXBPJji/TxqdIX0gK
r7gHnyiWq7yvZTRoDBK9kDLNsnAPLPC6B4ov5znD9ColGmI0SK2TRni8YOolIFtnE8ly5ygr+S1i
hTozWxaueAXy6nppsu6XzTyUAHXTa1gS8rwShT9z5bJl2QKE3C5YfRc2WLHgNpTHCB9CiHQDsORs
8LsNfS63k5gOMl/ISEvDR0Ads/1aHQlkPsljkHsgYM7IiPQjEBEOwDrpQHVBxO2uVSQ9KPQTSCzc
4u8tgyaYKX2jpBNyLuxK/PzWkX4sqe7AXWAYBVFMkTIi5V5hI/anWLL/8U3Iyc4JuWFl8ZzYQQTp
rCyU8NM9BYQZ8xwZTpOg2UxVHd0nOkdsZ6HOxUWcNB3p2ixwcNFynVtY088x6T0kyy/Uj5pZ4B+J
s4putEQfbswbEutgJCeU4UVW2ReVyrdxd8WloGyG5knx3CUiKJ4rTIU8LwU/G5SzOCKXoShxiTgk
Xr2MA5fQYYk7iRNPY1xEpY34IpGEx6T061eHJy416dWzU4pfzUwvR6rRFfedgIIhFUttoiC/KpnW
PEoCjWfnBCLo6OrK49ZrZqW0KnektunMz9yButycn19NEJyCPgkpYJJoXMs8OFJ/Jn/nZDiPPCs7
5CieHrtAXjn7h7EMKafDYqPXiUokdsOlGwsTBY+QKxTDJcMEOQCfgknAHbuzboSemB/iUPaxJ/7p
eUA0CrdDErc0GpnSO7ujTkrcSbwVPKcKfoq44Q9Mo7V1x1vDKyLMcvCv33T2fAc28yp2/U3t9L8R
2Mw3wETNtz6FvwBM9H+R3X7rTPjJbv9kt3+y2wLM8ZPd/slu/2S3f7LbP9ntn+z2T3YbJ+Mnu/2T
3f7Jbv9kt4mM/WS3f7LbP9ntV77lJ7v9k93+yW7/ZLd/sts/2e2f7PZPdvsnu/2T3f7Jbv//nt3+
jhGm+Yba89+UEaYh8Jq/6wavActPB7SQmb/1RpeOz9KmnFzhsBWgR6Dl2mryC9Fyp2aBPHMzXtTc
UJ+1hbDsDB2e3QVLEgZTYRIDjPJihuMOvKeUqS0WJwHCBxFXH/15H/e3I32DlvrXjfQ7+NXW29b4
V8KvfovH3xR81t9Uafzg8f/g8f/g8f/g8f/g8f+r8fi/I9ZpviFn/xDr/DsT63wLvfmOcvMDvfm/
NCmN/J3x+5/Im+8Vqv/ToZC+BaB6q0v9ewCoKn/kcrRbWktrVprlWll7M+S3jeo2b9f2ggf0AF/l
TN9bU0AgXr1Pa7AN/9xxqGqCJfi+zL894dtlp60i2a9PIF4dwRgCZ4c20Bbf0nZRA/lHQFZ9gfN5
AG1RAUHnThG+cJccgZIREJcyXSlV2hWO9LbQi+IImIj0ugjKxhlkD3hEoCGrGRqgItKnIqX+9EnR
//YCV6U+X7qNhM8phZuKriFeFWCVllF1NeAeBP1Lui6lM5D+Fel+soVPqGZXKHmXBlHp+Hn1ngoQ
BJ1qbXqcpZflYh55v6YnzsbP6Cyjt4xSeYHNoEvMEookUBeojASShpGnINVIA7xwL2WuoDxeLIHT
2PnwNEXNF2LQ/QUvKkASgtcgrfotGvAOgBSARKlX/RMjSpyrUQoadD3dgLqQ3sSWyinapyPg1Vcn
3b8bughOr9dS8o7SYiHdmol+pburRq8YLRUgKkg1+qvfTu3pbaPNj6r1nSW9vE36b+EKtXYDQb0U
AADp1bs7B1/gUX/BRZV1YVUSIs90BODDi2GqoN0FYFnGJnCy0p14YaZKVMhegI06UIwPrqUpVfzT
F7IwbTttemSa4F3Av3ClqUBQMv/qDnyr0f7ZgT878L90B34rc99CEn9V5oKt90cyt13X6q1KWWu3
3uNKj0qpcUl2CHljMpL+e4ErK3tNkLKeltAZGP5dB8lNi4Rp1tCE0kCoVJE3nzwxgoJ1MnnowWQm
pIdWrqwg4IcRzSwCUYURWNYysmYWfYVBFNDjRa9XU19aS2sW8RJtpUK5Aj2C7Up3XyG0K9Ij14d1
CpjnxHrR1u6EygdACWCdoDCTNkbhE0s9V348/ScfIlL+BZBNH1VFRXHNjwR/Ol7GkLo81T7KdU7G
OS2ogKI4NV+ndvsqblyUG7vx2nSR+6rvJvSM9mEQWivXXpX0VV8aveEV4pvn+qs5XZMwYOlrr/AZ
LUhcis/KoITcq8NW/meJOm/N9lppYbpqHVV9o47L+VFpO9WGshewjJ2ab1SJicwZG/Q08y6/+tIj
u7Hcne4KOZENX4SQuBX8pm/uxeRr2ytbqVWfXkW3v5J+xlXbXLlwRyhlK7grt3q1SwteH9YokLJp
vPtQK1p4+4zbvXFI/yan4zJcmXnVMla229Y5t+t2+8w3/ZpCf/Prd39H638/7q/4OOgwZS7WDMal
Rc/uH5r6+milW5XS4s9uWdbG217eq9C7rvW5wIoP6vjsOYbscXWksa9lrsEgQ9SvzoU6EY+MdsO6
W3ZpyoUcDLAPKOGC1HwcgN2SlnjoI/2nTw+yU92oLZhCDRrw6L0HyIAms6jezZataWujDsF2recg
D9HCd9DvYXHT94ADNNUG3s8916Kyi9p/CW7C9aBOJ3XonuxnrtZXVWH2ZxqR0OKs6jfVGDWdQ1SG
zYwG5EIdtwaHnQfFVtW3+j71asPr56F771Rv4GOczLnTJIR6RXffvdbw+bmH1wPQlv5lox47tX4a
2l5vQlp8MeZgqNBrDJxAU+iZIEe8J7TYPfVFGZaPHZgXV1CIWv1smG/1c6IuW3X+2ChpRYdsXG0f
6lmoy4aGuyzR7zGANNIF1u4e9UOFhsO9aSdf98HOuCYq/bjNqomqDZ+zy6yYpR/ppA4z+IdcZ2OV
KdAwhoOhDiD3sLDLnGIo7e6hF0J1HjZ0zxt6oBWZi7XuhWs99ObKnPKl604v043PEfxKPr3LAHNC
DmQYo+BoQHji+BghCro/nvEN33AQDvAJQWfKOEejqw6Spw/xne4bRnBAquxU4Ae8xfE/wZaC0URQ
VB6K8w9Ouq50M9R1fWD4Pd/vGSPDQMgEs1mwXFp9N46tKJgtgxnSZTYj0t1Wc3v2MIOyXtab3gym
QBpWkVP/gasJtlTwYkYSotjRnUH4DYBFgQ9TE3lwsXj1qhBnvnC1CsqnUE3dvao9EUbWBtRJcjGj
iQ/0JERL8iSfw7FQKDZECO4EqNRr8AefJGep2rzIq/K6mG6cQUiW5HM5XP4LGeeopTMtMq1MzVz3
S7G0M/Y+e59fvc823ZFfX72y/1CDnTWA/013YKCnWri5TJS+iwSRxnGgL4MWCgazh9pFTKQ9+Bow
oUDOCDt94pUMpwcCjdVz7or/vTuwWiWjtw+EkpAXoZXJ7LvKgp4Q2d99DvjqabyJB7A8PtTa4AWA
sXprw3FYFmA4dI8N8QmvlONPfN8YOQ5rP/qGyPB73fTmgPzoph/d9KObfnTTj2760U1/s26q/hF/
Uht3qVUv86PyCmX9Nhtbfx7W9VsKwDbQ0w/QkevA5GywngXhJAUrSjBaGiDNoWXBNmgYfx6pqDQl
Fva7WNl/DqBV5vXfDGCbN7LqYZ/U7XVYpGq7aEf3lv6AxZgwSqYudf0WtxbF5xy252E1V9dC8bME
WhzBGu84aJdVDjbh0z61VG2ZejuiWHOjwrPD3Wrdu4B8iX0PeM6wFNY0dfHTYfmueMTP7ermZOX/
8wcwfIWmajt136hira64NYtqF3i7qzo9VHvR0KBfb06f+D1eE8yunauBJBE/vWpbDkir6jGpeGXg
VRallv5cXD/veFK4e3V9nulEr3pzqCs/wDNpq3U33+lV2E+36rICDRHIW/v+tevnqpmptL/N9XpD
gSG+7+QPpWHfR1X7zolBwflaf2mJmmtGCRv5Kzmo9dfxY/9x/Dht1H0t/2tH1QxzPyVYhukNDGe/
UlJXf3uzkq2pYQsN+aqrDbTQy/WgSuwQMK1oG51bauNVlzzPI8b+wOxKVPn1c/tx/+TRJvjz1f9u
97XeqAFO//Td91aM8LP7/o12n/YHeYF2pdqoVRqVSk3T2m+lSI9n9Xm5ZsKDRqyopG4gnYOLrt+D
E+7wcD84B4IMPjdWIJOZmVptgxeUOABi1+F5CGOZlyrQksA3r0DGuxaaW7B7QWJ66ggTu2k9g4MF
eIwCP+UGAJYgywAUIxAvQ5wiG0c66R3tw15teqdc4ZiWOjnYwn9+k317me/ex//My6y1ZLneNEm7
UqtWWlq5Wak3am/p6ex6aZ0PT9hOyjCYngwhfmj2hMUsiZt2A9I+BK519g7+2YM7Y9IMTla5d/i6
fHAcvNPOg31wIYcxKlmfuVObChMYbBhg7mxxfVtDwa3pzc3eKNMr3ab58Mp6YIGbJQBeYEIJ7fsW
FCeQocBdAsQY8q8LoSwJ6UkAcPUE4+xJ3uVork5+vabqMSzz8eoQzA3BriVEZwOlqpk3sghNQgfk
C4BbAuqw9Ul4K1N7OMc+fpHLg/jt7H146/g4cKwJJ310G4HadbotQzMbJqGwMtjRghMH3qWC4e6i
yqDgaTwNZi5/t8Gumnf245QTglDe10JR9xW77I43Xxfvao2Bn/S4kA9K1ptGZ3o3xmFLCJyf+rhL
QA3os3HFOwASvAfeyx7zyplTdcZH0kGLIUiOvKXmZWI/lK2Du1deOOj1JOhwsRoQqvsS1jibE4lJ
+J9FtCUU8wtL8WIQbfkk9HCzJJ5BLkb/lIDDjnedUIo7KDUm/lUF5JSI80qmhdhuI3qFQowiSjo+
bCAk20A7sxL37t0m+dfjpI4HAiAwcQDeDnuJBFFI5XggJ1lFt4oBtOk8vFokJ5XxCfb4XCf6U+Nr
qz7DacOeRy21cL6EaLrcSw2Ca2Wlcthvcy5d4AfLE3MKxDypnZt5cKcC0AZmpHe3tICJLhGTBETL
fhDQADuSkMV3ucf6H5hT/3ATvMm02mZbed7P3ASGQSR7dgTrP5hhOhgT4srEfU1W6Wy0oqkuNCrK
GQzAzgIn13D8hz5xDGe4Uc6fC6Dv78w3CfRzZ/7cmcJx8G91Z9a+U09vRQHH6zNpVuTObBDQzZBB
iJbAAp6PNA4JJih64HMxuhqE2hVvenbNiofwABfP1I1vIpLfSom39PA/R0p8o77fMoanS55fitNr
fkTYzwMtuptBifrvXJ9VAENsy3S5ylwsHh0deEl0lKjEdbdDtL33zRR9u1xvfJF/53LV5NL/xLKp
v/nIf/PU/BE1fbvSaFZrLYpqar8Kw37jsp+b1/Ztm27r9l5A8cs41/rcqdeNyheAsqjpp1G6f2PE
vtK3v5uC35zzzVE735Js87xzzsmkrEfRmvqd6XQ4GHyz7NU/SCP/w7W9GZH3TX4ul08b8QmKj11h
tKMszlO9AUAz6dPUyKhAwXrU1MapQdFRi7cwpDwp6sjnKiuM6/m7C/9uQG8K/b9isr+dhDd9/bdP
wrcDepOd61PRSvMDq3J4qm0/uav5msKetpV0K2BO6vkBu/ZEc0iq73tHL49OpNDqupar+VBz/9ya
aXy3IG+ys7nTttW0YCdKdq0dlfW1cyPVmKrCEGYvEKBHGtVGmlU3rTi+YS8Lxv7ZFRjuIzwz984x
3KvFYliys7Ci78OjGsMcjnl/UlXliG1YMj7/4qDfhOt/i0F/e8+/ieC/656vvonXv3N3/RGf/W/l
zyti9hvZ2kjWzXZjx+7Cq5mrpneeueUSVSV1COUys/hWrv5B/PcfzvcmV//q+f5QkzWbjXpTI+pc
famW31zegQqdcrVEuPmeQ7V2oEZicb6qJNh/Izarchf+Tl/85kRvcnx/3jbTU4rEaNeo/UBilCHw
mKv7U+UnvQkX0k1fQxaRGgSWb4opLk8KyBHy7pV47U3V90orgv0io+7BOGypS/zzG7Iq5/+z8b2J
9fUuK7c3O8b3wHF0S7Chf+3jW3yK0l4+PEUtEI5bTnVyDJ9frei+vAXgGQdp9M0ovpulN0H/z56l
73bLm9j/f98t363Gm0z/e1aj2XiVzP9+V8idocEq29DexHT2uGqP/TWv21tCEIRFpLTDGFFzQXFC
L/BHo3pw9kYBKQmpVpGnAwPSKmoXRoHvT4wRVK2/ikJ4krdJxcdoctUNjqDCoVcPHGo5AoPeS4o4
/FfB20FR4GYZAYUngTUT9HApc5M/KYEjhnDNOADbm27Mthwq1SqvKuVzSOXKtn+EoBLO0MkePlJ4
YK0L5XZpmI/APAcc/CERFEI9TWJymqp7mpJy4D0FTEYi0Rur3iN6Q9hFqlXqNukTvmoMfEew7oGG
HVGSM5/lfBABIqr1cpOKkxv1LJTkEqnJE6HVpWLl7lEAM9l0qnaFEM7dyzpC2Af9rcXLbWcDUvwa
tH/7OMk67QHhwWBOJIrAUSNqkF45wNVK+I8TiGu2cRNXAkXzWUMl7nqRwawr4ajt6GZVoN3qCCkt
ZF5Qx9ZtObwVPLz8Cwq4WamiynYjesCvmnFX29tRLWIR7jDfZh1sV00l8dFtJfq6f8j1CrO/IBn1
lfYvnSzeho3J2tnHQqNaUkUH2eQSxdk6hSsw8E+18ygzhApxYzQcWCMpQhQmzlpHuBmh4LxaBYSB
5Z3+vHcfw7P9gPnhaJ2bemsHRjn0FgHELT7478Zl7KbDudvYUTpXMmequ+pTjtenSI8AlXKpraOc
0XapWsTlcqnVs9St4jZP/rwEsyO46wV8ExthrQDef7gYAvxNyLKmewlA4d5gUU3VEPIHqr6GUhK1
HhD4prIaCirMnHDaBTs/oLzvanxAajOdu5RMOra9WJBuGt9BISfBJSRUV6dH7Q+I7V5zItQBwgdV
hgNp7hPOw/mjRBAmv+5OP41LxC8zZX/s9DQnRJ+qkqoS1U9VfNCpiTPHYy4mZ74qvEoFvb1W2UCq
BGECUQ3A94WqU9jljmZpeIO4MeXDZXK2+mra8R6KMOSBiGBGMvSLWiI9DDtzIYKATeBsmCZRYujj
IFjkMIqhStadfJlGVm6c5OrzwUx40w9SgsobEIu2N6s7JU/H1RcMdEY2O1EhZ0ok9Qw11tk4EHZN
g5PfDiuA7tut7jbgCvVdUFwUeU0zLaguTQY1wOkh3JIA9EfblL7o4eBTCOx+kcklMxJ9axKFA9LO
22gIIRmMBdAlyVdiXODPvKmpmajtYB3dnXz5wPz0frGBHNWCNRPySOGkuau9DlA9KQrKrrp7XQ+n
N71hpnZ1A3vZyu4+YWpYzWN2nloGUnE7iQq2Vh/OlV5uV3yKKr0T18SOTSbwbASHGf0BivJFh/pW
WCVWe2oTIZzYGwcUYlvFLiRQ4zVB6yMBauE9Ecas+8cV1r+KHg58msRvBrH6qyPF9Rl5TuD3B8cg
UU222cYcwiRmDOvEotmTw+nDkiBcVxa16mbjursfV49qbq3tupouCHqmBqQl3VQmI5ttZmXotITh
JFFm4j/ck8pvGO8ZQX0i6suSfvNT+6auUF0Q+Z4+zcXBKkvhmr+lns3bTUt2OM1GYxomeFtTdYUJ
QSYdGnOjb06FOgwOAuEfoExRuEAHUqYmVIR0BAC7nw9g2YHKrYCYVByHqvWA3QC6nSM30JwvqA2g
UznBrDHduZKRvtGlcYa3bC+9LTTNpx4lyEaXAeTQ9bX8jZq2e+NaWJ3eHBiz7MtYKDUqqqLaVu7l
Xs2p+cI/C9usWkN8cfKbtCrcyCCUcPN3ePnJgw8/uIfOtG2LW0Ot5YYI+INvLwynLdnBXDGd+d4Q
ogAI9k6QCcimulPHR0XfRtV9SYjVX/yBRJ6nYxr7XzxAMA4eXKFjO0KIWaE1h4ybLSRskjSpQZeU
hA+LD79OOuPx0/4Y20zpx4v0qb9iCQp9LFRDNVtuokx9jMeNl39VQCwyV0NvIERpVDEM7h2T6mEn
ds/Kcu2OAAucDVIbJ742EBsZxjIIqG68qtwRJUz94ycOJ9QOWSDMqan1UKce+2vBv6fuDXcGxDgV
HUa4ozIpTR4OE+UsQtNmzjouVL/IoMyiHJtSZhaGImZKibk2o/uRMVKhydjq3U7x9WShKwTj70Yo
ZK80tIxb0ZhDxoWyOx8fY3M6HndqHu7ix0V1P45M0R7JjdBec18tqRgXudefu6vEuCkCifaHUivO
iEzvc4/qtq1iblbKwtEjVKBys/L9pCac0e30D5H/5KGosI5jIU37aOtjCqXhP+QM/T60L9SUS31I
BrNwA4YkeJQDTGr919cT5rODjrx9kQnTZrXh8FfNO4fEQuF4Uyte3VPtDkdaTz4LlaT3uXq9Y8la
dEIdUev0NuRmPnuDoyRJRGk4A/grdcQoBHeoGq9qUNF7VMIcRCE7dfd6H7JgFUeRpD2ogJc69H5/
ba5uzPlWt80p527zu2yxSevclOMx906LGa94DvtYOC7WkrgldcUR4+7qo7tXvJX0Du+H9wwxRoU+
fUQFv2N8/EpHGgG2MJDto4p/5pwx+tKalfVZ3VxCCq3K0F9fezt4k9t0Iz3dtnVWBw9q8bYwNX4d
CBrI42jJdEsDAexvfEANjcSHwASCECq5CO9MH8B8J7WzlEcjl+GO5abbm17v80oSqSdUnjCMoR/h
D4bRkykazpXj3bnzpKj2ZHteiAw0dW/wSeGzzSxVjLaf+hpMR8sY1ViiNyEmqa22ZlTQoYBKhNf7
rKS9rMK31LLX2F5QCzEJLHN07y9hXprlumuzefqvsnozrihqmKGUMZfC4ZyIyA9oSPNYjo4KKbfV
jS8GQwwErma1dvW2+xo+i7pAhDDlXdoACgSY7MztTJoi9hamDoRvKc+IwBJmnysMN/JsnNAS8fwl
uRg7uvGXzmeEN4f3ZVYUc0OQ/oqWZwi3Z6wbbRux8HbH0hyx3KH8o74CUeSj01nGLqw0H/aUm9ld
RsQyuUfYWBvYsHcQH9E1gc0glgR3Cd0UjCnlCEai3IbzZCmpqOGi7wx3KeRUkIRxJUywbSrZ2nMd
VZOKHQMtoygAEZp2fIZhWy5NuL2zgRQT2JSRJ1IVQOl0Yp6jshxrMmJqfJycfgWmoT2Wu1EkDPex
G1OWr7urOIYFyS/BBVSHDKvC8a59hNpwTO+DtJfImHZQDV7thk/Yii84iFR8fk2tLHmix2vof+S4
FDpD2QnLfbcCM1WbS5UnGd5F1ZX9Wik6Olb0euR6w1nCOwRRL3RTtPyVVMRyCmqLJInHKPuiEynV
7lU4HZO/Qz64/QyBxQ0MyRDmMsRrbJonZhXaEgEi/IpYvUFRQnFykVCqswGZ/YABR24kg5E3xoTa
opjVlsdsYHi8aI5Zkp4PIh6d2a2/nrIijpQl42iZNka9Rg/EcZ83qkj6JzFGuELmUw6kwYYEvkF/
zkvKHfgpy8krLu8XAzyOljCFMS9yAk645Ge8zPUl9FkKskNOiIVjMTYeyBxHMUOSB68j4z2tPLQC
0MfCf4tBSJIDcd1fsTCu248RZiLZpDmGNXatmE6kWVOfWXQRREvLkn4b6QeCuU53x6TnYXU+6y7C
lDupy36hy8jpY8XaKyq92LxPJl9I4SvcDQV7fJazZHNbkNmWcfdmlnpwXMZYk5eRtMkI4ZX088Df
Kh1EIhu24nRAf1co4bEq5N5kNjjH02feWLhZo6yuEIX94pHPuVyeT71YrG6kqLOmrIbLRTEytTgc
3EZDsWLhvuxxNzsRtHpM9bKuty1JAS3jjdVP9S62pghKYa9CBXGZsnxPdV0derhC7NOtk7NXeUnz
kb9wwomoOFptv6k3fM1vI7WFOOxpcM2LNj5Cm23Z8pBVGXR/0peVsIax+FVyN57RbsL+J1+i2147
lYGd6c2V1xGAIpeg7kROrS4+Okauv78LRO3U2fwOrJWZukPbDgcltRDh4ogD0SsZrWAeXL9GNDNA
6YqJtsacant7EzvEK+zk5fXcI1weSKvyTyEJPHm/nJ45yku4kcdS3eGWXvsf6Qq5sOooj9VR/mRS
s5bcxJSVrNgerFsE46LZ6XSw90OTDplwoxb6gnarKIpyfsSrlW2r006tMBZcNhyb/LXP+2xMuRdY
Lu44lsxyYTaTv+IYaSUCmXuRbRxH/CIzE+M89vkQWahtcHNWLnaPMk3Toy9Hp2dHxFqIHgtNz1s8
DC/0aF0aUnhAP5S4ekPvgoOBfWnCzFxFXYfUJ3gmaE9hyMcsFBfAx+BweuEiDD1z6JXVFwa73kut
gRfyPrXq9pFJXJOIKSw+3qh7GxWiZQboQBMFFIYPuq6gV8xdr2Le3UVIt9AD61QG0rI2jjCC5TFP
Pkco07uRhOMG9saVkpsmJGUU3exoSUvtI9Wm6DvNokHJE3F68Y8OptlIqsbGaRe+2Q2dxd222ewi
aQMNVSmGjxBBdq90IRc6zcNsnPiE43OMJ4h7I5DNR9VQAjdryzg5J/yNDG7deSQmYsYIzPDc2XN1
F9YFF8qXVkJuTorUxL7k4zbGI0ggZy0vbgQIDn0hQsT14p4R10w6/s72FQFbUk+jZdegtKnjWthl
mCtPHdq+XhycW58S3C4NZm6lM0N/Om0uk9NxWzzdOj2Q3Nqs99Uwu2z+VDX8Ryi+NNrJgLNxUYUP
U9RuzeIz4DUsm7MWokYoMqPMmAUtL3V42JTWdRTPZvp0qwtue+bhaRSdI7EQOf7Ql7b4fXfbf5ht
9EjqpBAaiqHR/MrDh9kignN5zV+ZFv8SN/YxRuzwSolPzUM+D5474eCbPcgmi995c2VCdqY2xooJ
Moubvs0n3tFej0XDmnualTOj7tNIpk9mpE0wJg8DzuiVGcOuP7cb1p0LpB4ZY4rUj1eFohE2ws4D
cSriuI7llHOT0JancxprWaOjkmOPn+WR9IHVjKg1ylm7HI7HllfXEV6GW3SyrhgpmIknt+WtHRiG
ofRrepsb8GhP49YpOocz0Y0dk9HygsYB+Z2HyfTkXqhhbIh2iZ6qRku6iktKWHIvcVVfvsaJ+RlV
IUx8Mtx9t9YpsTZrh2sz5j2mWSFXra2zvEJrWmcmLFE/YvVLHKS/ZqOj4UpyOQclS7p3CRlq1mzb
r+DasHuWN1f2UwEJat0rw9DYsn1sUm8oNLIn5Rk9QpMS3BMwhknWFQ7OBzK5gN8SvDdGHET3AJGE
d5/2ZxwjGnztYQVgLjyCswqu5paisOMwpZoS45EmONAUDsxHoCmIG31NBTVwFS6dUtSC/PBqauph
zu6630NEIFuEIjA0oY3WO09PwwWoH5TQawvPnxduwhsheXWkW6Oqqp05lZyk6eDGNjXkr1B5EpQn
JiC01IduDYnRtHZ0U9aRGLvPk0q7DfzBs1uMjn3PW1veFP/ctjtJWOgvDWxbEfOKDM/dRQ3u3kFi
9oxPgobg4dUJkz65ES9MnwRms5ua93ajixEQY+w90fFMxrFDMZuGAwG2Qi9zd9SnSfvfQS1FrYkB
t3RXnanZ7bN22BuUlXtVPRIR4BJPwY5AoKP2HyOWjhU8m6OTJTVuMMlnNsNh/I5ugMd3ckVZzlFM
fJXN8+huyqhmEdtrzVN1BqmpETE6GvB8f+PeeNek93JOinB4diHVdNtesZAGUGaT+Wx7mifKbFoI
ep+ED4j5bY08wo3GsbaFqHwnLIKERE56bhE+TOFVHhywlzemBEWoopUjoWYsG3xwWYHocNGHHnGg
0aTJcs97SZfGyVerY+/uE/mk4g4zWiLmEhFvKC1iX1HT5+ztqr8Bu+IIf/vFno9llJceekoo5LP+
sU/kJ8yFgpcYjac/1BfdjVQLowGZ2ODSuSVG3cvcdUgwnk7HJGiFmkHn4UDoEgmLoN/O0Iue3ZL3
YLzonzJxm5OoItlONf0SaiNhjj32M+fUbxK29IC76AJP0Xm44R03l0ARgQGhWW0RBQp1n5bQC4F4
scbTUFMlAtLu0ypF2gdFkVznl7cQNxbeca/Um1Y/at4TwlUK/wrqmHFrFsMaVkbJPqoNJ8BcHI9F
p7AcdNBSt2l36Nomoig02x/4z0Q4eXuHylRCfrXwY07TcFONp4vpYNhzNvaAuI63ELbl3G1/5a+S
UK1BbEwQRTrmwBkIEWZv4C2aFhGOnWE6+shfhw92HwAZOs7+2vpKFH6to4eir8dJH2NJNOyhU1eN
HpZOXeni67aEPFKni3M7qI6ZxaO34IZEObcUfb6yZdgYlrdQvG/KLSz7Y2sNeldAPfClcbzKY4Z8
VZ8CRTKh24TtsOF7IoAskpAQf9rX3CsPj8bk1AmwtYPA+TzapDGeg5rS/QZpA+OT8O1gbnIhBCZ8
X9BlLoZGpTBlqgG9wpLKR6iw7KGE6sTq+xpAqkk0ShjsC1MWQLM7Dawy4odhSukXi6M71QAMFO73
M3JLdhauOlkVTrnzE1INNOkQG3kVi9+lpxWuTeOz1xsMuAcI2oaEUrZuh8IDTDQ8ZWOJ8NEBaRFK
cNlKTexJ7J7BhUAjNK/IQvpyJS00Ic0zWdaRxWXi5iDQoI1OKCN0X5z6RadmBXmYq0P/EN5iQFV4
oY3aemnT1BcJgYcIOW0dp//YpWyrX7hNshZ1TI6rXRpf7ces4bf9+agMgMLBqxlbp3FD/dwGwpwr
cuvMidHRZtY9h89OffTAqBKDXSib0Uf6DR1+izFDEs6SOoneGlWI3S/5QK60NIbg2RIXukyjkH2B
79Q8HjHQD4VeWTZgvR5XiHHCEj2kad+LJdx8jM5DUq56Y4zHkllZS+1muY3q3A+OZC+MfLb1iDQE
Oy8zrmsOw6dxCihwaRRAxRLX1sbQkZv7QcW/DpnvgeAo1MbiS2R0EDxW4gTBYs1E4CsADCC+i/gM
sCxDIS5QD2f09KZMTO31B8EScWxOOK2ZdeIjxNto+AdvKTIX1Ag8prhIcP7PSoOl+TZoY1ngnnrt
5QHgAlGRVz6/ARfygVGfEmYo12mZkrNlVntZwzVaHmYyxOvqjqF4CMRqzIMaca0UB4Kp0Mr4aVsv
s3Imp8DM1DWn4RytW1euQywaXCSv4V8GkKhb597dPkZ5b29oPuPilWuQXfRr8BheWWtSUXyzItHe
qvnX2TVgSnHYMuLPIkh35i0hCI3eYmhsCBLzwCbsvEt06InnlVMGkdNs8RjeoSjeYYIyZfC2CzCG
tmVz7XrHPbkxccr3FjFJnNOGTApTfSF571z2GK57zn4pMbn14SO4MFqhCq+oYoAN29OwgoUy/BkX
bq7q5j28s6UANJpiQHX3SJjw5j6h5e4c+g0LlXrhsIpxDaN7uI9nJFAjcqR40oGYlhxR1xsWttCF
GwEnveItd14+y1xMH99oIYlU+wjQhd1Uhw6Lh7t0AL0CzSzauQKSg8oxrvYEOxoAUsiuyQYAhCwL
p1DNjfxvh+ughEN6cXA2CehXS4TM1nV1W2pEj5yWmONdIA+IZ04exraLMtbRaCqdbvEmS/YpLBsn
LBli12gDwJAIOV/CttciqXd161bTOvPziZjCf6Hcyj3Hxeg+4B7Q69ZRXd01nMtnF51WNoQpGcmO
Is3Ia5SNjSMuT+aUjZLX9ppWFfX2cI99OaqBBCpjM22cxFlUIP6uqsWTID3j+DouqIManY1xI6jg
7ZzM8a5ztzYjcaSnjFLU2rXT8IQbXICpJAlRgsq+jc5cY2KI7N+bw2HVl5hxdygagaF38S1RuzAS
63iKQwd4Bn0wBDGCKGlV4W8OeW84AAwA53SgD/LoiLZCvuMrillYVnzOQNJI4paf/jd7X9bcOI5m
+1cy6vmyhgRBkJzo7ojhTm2WLMvbC8ObuO87f/0cuGp6KpV50z0xL/dGKJ22VgIgCXz41nPQzhGH
okauL4wJASeO8XCCrOfhTlBF4xvtDX8O4YpQJFQZUFWfzBUUCC+zocYgsINWsX3wQ/CHhzhRHuQU
8NMmNndEc1W0OJSg9k6hRZRooDIHl667LeHuAvMEcKzUKA4U2kvn1tA2IL1W9XFwiZeAwBw5LviE
Pz8xj66pxx7+4HBOrYE3gQbbyNBe8dGaeCU2gmFbHilgQ6YP7aHbYtA8egMMrmkrGsTj2lHuaK/Y
THFojX0MSgzfbvkgAOSAjjoMnTugh1PwmloUfWS42J/AHJyovAN1NM5SMobn0sF4QOCNX7dzhy12
cZwy3xpRH3WAWxSgXxQ6ZLYaoLKhggr37MTWeOlqOIR7TUtr2lJvwOHgAT8U6AhoI7h6IhSCzOad
V6vSGfC6v5FgenC1C41zHnA88qlSrOY7frf4Nzm7eG5pa83D3UbMLf10ArD1qftUR9ENxlcdGhMB
RW4+EKt2kJ+DkcmY8phkFiJhvBHJHnYa6Mo5NFkG7wuezD5zXvg7/H2+82Zeue/M4ZaTY3NnR4MV
AcULOoK54/zjk4vLipfwO/C1BhOhsF+ItcLXMQF3iHxAb8MlCM2TjJ4rXAsCR4Vsnhb+588Dyz3B
qfL9Hn0EXDeyzacAYToLg7RXsHNCUHNzf4dicu0D0U2Es/DmE4KMzNlhSdq7fL+zze5lYz889dZD
7sO3uAAmDrGazX4D0np4oVBctHmQ3f3DHj6eDX6NDbwvZoFkgBc4driXhl+8AZODn89phainaa8M
2AAIoMPFs3PhFDOQyd1b8GZw/z9CfxBK0OcwSLioXlZk84Lre0Jk6IR/8A1hrRmnBgAvJZYUXkEP
xP/cwsmvcGuBDIO/BI/4h7k94xX/CAfx8eDLn3/4V/EBoGJ4EwgTA0mGeYgUnvD0iPUP04Ork/i2
t8IP1jkuO0Kzn7Pp+CkdwAoPnfVTMBwxeY6cEz61oFABxwTrhkOeHPHkbB6Pn189oh08R4szPkWT
n6bSGas7sj18ccZS8LhCxtcSpiHWxOqMziEmjqvj0bTImosgwJfgWAwRXfPvoEG+Atgr8FVwxB+S
6GRi8OYJ58gvOy4exBiEI38KgYUZ+nn18HUOlnPE+3iKY3AZIfbwwIUEl2GQlvyTz+vkrUoLbUKe
8tXPW1xhRcIcw8VJbJjXRxNnZgJfxbMO3hp4K7DRrTPHbDl70No9yzwcvIPnHUxEY/EU0aDDaKw/
Q1wH6zO/4GAFdsbjfjoHdfl81HaZi7JJnX8BJXje4Z0b84H5zm2t9wPviyFiYSp7r/c4wzyAXxBM
vytfPc+yTAv+1ncEcdETjsejiff4mPhzAMRgTBgDHwY0abyGSv+OZqDC82JN/qF1wAvPOx89jAwD
RwLIAf94OkSGis412lqf8dE7+kMD+OUPeI5zRV8hNwmtM17ihKwz3sdvgMIOPjbPe8fvmqPboBVo
9N7ZOuId68zPDOfHG+GYNYLP+4O54WYuXvNUlM/+MQYkaJzPqE1EW7iU/OeMArMCpjMf3tnjeQXA
zoH9Oq/PAiZo4RZbpBrDAD6ezzzn+BzhLvJYa2HOawD2IFmHB1sx0BnhReNcmWe8OXrHwuVvxTgF
3FZ+rMADkkcvBmiPh094H9wdcEDHHPiHvzijBfQ0okOMLCwMFM8hromujCNv6yiiHxyLF7AWjx4P
8mIhYMKjXw4chInF0YEQNkP8PYUlx0fG+yqwcPAkdc64N5998Rgppl8Fm9/zjg1/iPjirSYzeg4U
txYEw9tqzRFX4oiLhFHAP3U448QwdJwit0PRLR/x59lgXAKSF3hf8Di5qwN0bzw74hB+Jc4mwpcc
9OkMAKiD+IqEB4wTl7EwK3fEkvZyrE4PexPculjUzoTi+1XqNLC/8pvmVCHUecNQA4qND2aHglPM
JhNpIDfNBy8PLra4Uw+oqKg+OFIWT4gCQiUuLS7+GfOE33n84srBwDzgRps4qdjBnwM+P+D0Pq/z
+fwZdsQVxrv8D7/beMInFgTK58sZMxx3m98W74zrilZw02G+80uMoAWikbCl+d3AOLxzakGawe6E
JuCtThmUjhXzvBOXG5BWHJwTalEB4QFBAznHZRRvmd9jz+TTdH04nAGxiZl8gOsJ8/SQbL0zlhsX
FYBpwhzDRxxH6gyDna8FLN93JGPwRfxemMmWCwl4ccz1GQ0c4AGq4QDE0lxjaap4vMejpe0sHAT0
BSQaWybWOV/afE3z9jwICt4iFrR2i44Cu+fjQfuZu35/h6+AHwzxww95P+P5GeLkc+33xplLuEPL
D4B8eF+/Jy6cE4f1O/4DDQviANFeDoKF161HbwEGuuN5DHzJY2AQFPzs3tfeGieI07XW7z13L1jW
ev1FCcC/kF16kU9/zS69Zpdes0uv2aXX7FIdMeprduk1u/SaXfqAwM7DNbv0ml3qwcEJA+J4zS5F
DOeaXXrNLr1ml16zS6/Zpdfs0mt26TW79Jpdes0uvWaXXrNLr9ml1+zSa3bpNbv0ml16zS69Zpde
s0uRAvX/YXYpz3q8Zpdes0uv2aXX7NJrdimSwa7Zpdfs0mt26TW79Jpdmu/LuOjav/+mSD+DkpUl
UVNUVRR1xi6wWpVYmNoyZbLL+WBb/PKfDiw8zOWVteDYAe4nr/pH3f+qtZONAtS+FuCCChLhecJ/
dFKtxKxAMcff600QtwCLYfwEB0C1HOo6ZcA16IByye3oUUY16LgDVoRNbRElphwiIdmjJB7l2D2I
TTSzNwcHP1b22Q7HZeDf4zgvqLgEapCCes0MLfJKSWXNCyxzjiqDuszU7o4VcgBak9cyFqh2lLzM
qo5AMjTxDCWMymsCnARUfaJQkbN4A0sKAGHAmHLCVXlCwaQneRFQdwBGtQIUxkp6jXkbn2hQvOpU
9tJn8EoD0CAqOCE3EMRKF0hx/A0089nAa3YEJ7gHKLVnvOvgi/wFOMVPoR0dgTwCDEfNEhOQc4Ny
6AR0NbQkmACLtHRbBWYPAVoOGIZ8TkfE8ZRikxMSgXl6E5vMAgIaYOdABmQW68KLAScDHmhrcakl
gsyaHsH8t6LArZlM8E07nAewBbxeZ8sH2QX5NZ7XlvwM8Hu0y0B3xJ+FmwEFQZ0xHahBLXDnbVRe
RU4tZQsmHDSCZlwZZN4NqHLGN3wVcCrMSAFfOILogv90tnIYTP25stMN7+QNhd/oFsPmHaKgHN0D
mAjHtRvdnYCRx2EPRWcEKAt5m512U29mYDWUKFdEBZTHK7Fqp0RRV26BjMsh66EGt/CMiojIHpE8
n7iZmbgtKudV1HoIqB3hfMIoj3B1nz8LHbzrhyie4CzDAAC0kI6P/HuUAnDmYUv3x7Xg83KG0Ime
eYEA/5YuoEZgRCe6X2zHdfbBG0me+YH8PQ0zHvxCpgZgac561GLG0sMf64PT1rc2LyfPUALeWRyf
gXMVKRZq5QHFyYebYXjgD3NQTrEekdfPBx07wp4PH7CiWE2fPZs6H54XbXuvf0BZDKpodL9fZ27v
JVv9iZ8gxrHTfay/04ixZafAVrEeNZPe6vw0PltO+CPQNeV95gZoMwD/FQcZ5WX7wp2CowVf2Ecr
DrQQ3iQuX8WcWvvXYNVfi5gLlOariLmKmKuIuYqYf13ESBrXUr4HYNfBgauIjKka1VX5gpB0oUmS
TbpMXDYAK2ZYJ6EXN2uN3OS53zUWQ1VkccwKVAPT0KCiN3Uek9dsGYwZYAF1tCoAwQOEaMCFRVaF
TWvxRMB1sFWjObS3GbU1wGFUVt0eh8SVBVcIvAZ6hIpK8U1OEkPSrIg5arJqCl8eNwHzx8gOelMB
IgJKsKd1tfhx6QSDF893eQOUEv1QBxup9SOgYpeAzy7PVXPQUHuvrRXhVJG9GG/T6FGY11nvA79i
MqTR0cMdCe9o6mWZMzSeUPtUdAPRHaiVMUstbBq5M9sGAHJUbAXcVI2VPxDgnKHWX3aSyZZR+ru4
sQoGB9Sz9fPHHFslYNNko+wtpfTGZN0nbyyVjaV2k2XbAigpcebS71JXAkBC/5QJ5xnl4PkYGRM0
t9nq0M3i9MDRIq4cHIq8MmbyGIRHKfCluyLaU+Geoo46cWnxWibnbNxnbFtM92G667Qn/CfMHhpH
KdZVuC3jk06dTF2X7Vac13G+odmJLms5c5XFbqRtI/m9L6trMrh6eNc1u1i7XeRVj+rHxVZdaQZr
HtmyFr1th8ljnU8HF/dKBiDE5CrSWhTWAt3N+SFOnmbq58EXXERfz8YLkojrbLzOxv/tbPy3t+nf
w49y/4cQbP/xN7x+K6u5icOou3j5j//o2655yeKX4pvRNx8v/bfy/O3YvXRx28Vv7d94Y/88+B/f
v0Rbf/YFUK6X717YRRd386H/aObbj7bPus9RYFT8m//qh98+Plu5m6uPv//2VvZFx1sL47L47c+P
/HfYreC3+be/Nv/nZ7uXHIftyqaLPpri2/alwUm+fPPb7KV4by9b+Hhpu7//JlH2u8ioTiUqMgLq
lPHjj7fp75rGZE0WFcb4R799K3jDf/+NiL8riqxKGj7QdFDUYntpy55/JNHfJUmUVZ1IuqhA92W/
/dcwv7s3/32vvhX9P83x77cx0LiLEnYv/FBRV2RRu6j0ZFJQFFKcyTeCbMcBUHUFMJouwEQgzRdE
NpLKhdB/b5mffSkS01SVoORUlslFX1FBl7AQdfEmT7ItS3IgEXUM2DBzC7TAQDN0DZytjWgskgLI
5xFCXZNuQOZlVHFt12AXURmxJfVVAmVF1Bi0Oc1Fa/djagxZCbaDQvXiHLircW8s8os4L9tCrtdy
1YK1d3ZZ29shwBDHvjQEgexVcNJFAtALK9XplPe8zQ19AtVtPz52BKA68VkVR19g4bs6AsZcyd1G
ygw97b2xUZ6lQNyQqLZpPW3nuvX6OMkNUjI/D4GFkAhWlkubYO4tOQlfC7W0ZhFs641ih4uPO2+F
g2pmjRuCZqih8ipJ2rumUHpjqESzj1M7rxJ7mGuzqbLXjmpeKHfUmscGmM6jqDlzND1NGt3HjSZY
49CvFjG2tXgElXDcQr3IcmDV5sppzJVN0kjiupgazejF96rsbaUAMccU23UCUJaEMT9tR4w7N4Vl
8FvKciMcQD0JTghh6YxQTq1sSdx5Ctajnj5JhPOjDJYQ3km4pGJOjbpt3UE5NlJ0R8lGFOh2qE+R
AAyeGtwkqobFs5J0O25yS8rgiZBhTaKIXWkAFJNJdkyf6lB3IThiBjYUST5pS+QLo2rW2DKVxSg0
2RwC4IMwoKWq5ZOYRHaTegvOo4wy6EriDhPZkwsCVasG7f2a6tUuTyUQDqYv2ByhRUmWqhTguE8A
jpfd1BO8IRoAnpLTUE9mELWeKiu3cSCYlUo2SXfTS/uBhTt5UJ2/CIo/V+AXK06RiSzrElU1Xbtc
cdI4EnFpIumG6ZqRaPAHtL0p5bMT6R+/7olzMl2uN86fRXQV7IuaeLHeSCsH6ZLr8k0UrGp2R9T7
uhi/sLU/Kc8uO4EoIoqoY1nr5II+K1ETaRm0VL7RnoMDfGr31VMQ+SlcTg1wBWfZXl6KXZDBHaMD
IgdgBYn567O88Cf+IVb+OoIL3YewLu3yoOJ8zDJ8cYsXJZw1YAvMY6PflBsVaMIJ0B179atzV352
hXVCmcZ0UaTk8l6mmaApaTiTm0FOjEiClywJ76dCMbK0X1fjeRBB4wE2tmaYVk0frGMVMDxN4rVL
boiSsl6afDfXwLDQmsMcapbSAQshK0yWy36t0ptWae8DEns0A6rkeBelz9kIwpaMmqm+HoAZH/Ug
eCFmVudmADU+F/ubTpbXYzFw8K+7prsLCgCRZtIpWDorVWqo0IRZXfVMWeb1uriJU+CWZn6ABREQ
8H23fiZMjshEq6hrV1j2bQwPWztYYSLvarW1qwGgEfROJ4BWDTO3UsD6JIAeYVTv6spRmtns671C
JLuXyEbId9MQAoFqJY1n/KWVtKrSYK9TuHvl2CuobExKa2pD8d7UADtTgJYlPnYgfki0xe7mWyoo
Tt3WXquAQDR8pGlvliIchjGwvaPGDJR9F6RPRV5u8hEmBmygPpTticGtBYjMFvR4ZLAW0tj9vJ3H
d1bKT02SO4N+BxZ4S5M7d6pyg+rCfd+p2IPGyerCypyEmyWFdNP63ggyAGiKwM5kmdkqTzUDAqZS
WYNKt1I026kW+/oC/LtTeBvAidvCYUrcZqZOS4ilV5GjsmidiIuTVh5EuJsF8Dp2BGwrbY5NTY/N
cuitNOkhgHsNki3dZHVsk3Rehdpe6EKvSwGNoWs2xP5gJiVwPYLiHGQKaGlIZNN2Wo20AY4mS7Z9
GayrfPaDqAdmU5uV5qiUlly2sETnqTW0ZHCWLDKjDmSlutwbZaP4ozbvWdA7FPAl+Q3tHkY1NRYF
GM9x7tAwWJXSoy6u6AyAyXw2dDm4LfVDEpH1xEQvCcm6VYcbhQFKN4IfXH1Lc2/OwHCfMytU5VvS
bMP6MWuAFNfsK/mBTbnRFEBkV+GVnPoVy0AiwyjAkZXYIYtm58N0jNIW3nE5ThxR6cC8J2oA4g31
m1wHpRfQT8ZstIM8hbdRiG9SEXDUCRkNGpP3LJodKUr3cqTYQ5HuJR0ajZRPt1Gc4WZI2zSjR5qO
ZtxV72qU9+AD7Q1BL16CbrLDonLDOisMXa+PKZn9L+QVF7s/SkxNIkRTKWTmhXOyJlo2tTIkJij9
gCsYOaLgdutpnYExIn+cgFFK4EOWR7N+HZCB032hh/1E41N0WVIUTaOaJHJ1tHp7uY2LENEa6f9o
SdlNYVrIN0Rc5TMg2vTYzYvaCqfgC/kofTpBLk4VXTAolkQDjyO72IFmsW1SeRm6myUkfjN3R3WO
DW3UrCoA05g+3UjN9Nb19DRNul0PcBYU4joNHpNkMnsNCktJTnXQrruudpoOaECiBMzUOUQj6rDS
oruYQdjmWeAU2uy3hbpJsanrDaigsmZVttW+6eC+J/RMWbtq9MBf+Iyb2904lZURKZMHJe4+FQZX
7Smg+gMAPAuC4ARCb0tNa4qgkQ0qYLLroY/r5ucZcO9jMZ/NUoptkVQ3ISkAv9hDeRzfCdO8OlD8
Oi0fpLrajsr4FLXYA1jeA9ozGp/nQTKaGqqYQubeFsQqcOVoWTWzaoRhIZttcZpFsq8T+bFJYiyn
jhgZI6E15QBA7JRVXDzKXSl6faUelDK1+km5n9tVNkE8JSo1hRaIxhOGBzxBWZGshoDltujgWKoN
EkG1o/qDyBAhUqeTGhdOGM0WLZ76qICGWpjdIpodJG3cgM0B/ivtvqiyVaJPdiR2jdFKC6j0aLhq
yZgbbZz6mWJ3ZfteaQS7wgzCkwBnOiTantUI3CjqrQq0SRlXMelwmgEgSZfAGklnSXru/Xph/cS8
0CTYF7JGRJhU6sXEjoZySqR46m60KYNFwIyg+GLpSDDILpeuJmHDJzqTiSpdzmfsUuMQVA262A4b
KPGrCmRTAUD4UoApfaXY0O8ZVz8VGx1rVIFyQYio0IsTaiVxCKtRX256kEAaoTSZRLBybdmQBXuv
AGosTQbr1aJbU7oZR0eDF1AxSJYd5Bb4gaS0MnFcV3psJXV2n8QrWFsHVQI0a+7lTNqo7dgYTRU6
YxKB3S8V16ydPiJttORmN6s+KYRjPYNMII2tgcXwJkJElTvo5npFb5ovwzY/XtzvTpcLrr8IJpHo
0GEXBaeLBSfrDmGvYrj59RyRvufv5NeUUOjcEgQvDG4qXrht+4JW4yQQ/Qbw3uAbABPCqw7saL+0
opXuf3ULfyIACdVFXVVwH2XGLlXwkkrLBKVPv6mV1g6Ztl4GZutcJkmJRaXaC7EW+xQA9uM2FABq
zG7GGoDCWm4UEBV1AaLA7Eipsh1AgZuLtVOlkp8twD8MYcgk0bpgmltJIGtUKnOBNR020VqpIrcJ
v1he0s+uHZ/70N2oDhfk5caVVkIgsrzUb7oAc164b6XekOL3KcitmPpp1nmxnJuicEc0oKRr8YZ0
mUO11mimOx1e8KLaKDUQzMGuW4EjvZcnfyzjW6V1VBh3/fxCRmrJim4tMTGVAoyEWQ5SFQ0MX0Fl
z3NvtOO5jbdqLZpRBa7juHqiPduqlfaRhpk31g/yGLha7OUTsHZjsHGBM1dRVnWt7Cvlvo4yr8tv
0rKzAgaM1FiDRd15YvARwERU2328PMvDfpYBsRvfi0poskDZ6MNu7jO/izQz1xdzqFQ/KZg9a+qh
01NPKNvekzMQiJdpjONobEYaoK0F8Zaq/b6r1NshH3eK3lutqmy6fj2JnTECVjp4lyV5J4ylPWng
7GC62yJqD2/GEiimlAJhd4JFEO9YTOy4AB2EdGBT4FO1cZfgoZhjs41rIxOl2xIozjF9rJJqNfTV
Ds4EK6luf71y6I9qC+xIUdckWZdlpooX0oikS9/IUhbuKeiO68yVBsDhL+u2eZb71omXbiOO8z1D
TKMLVSsCCdMMUYF70AAxWG032GB9KQduoCjAkdN5aqpACUWMIRysKK3NOctNkj1GLRBXI2iiUHJz
8ECkkQmfoq+OuyYChyWYhabQVgVvmMHzIMYnmsvWqL0lYbIakhKoeLHPZOCfl7IRjd1LJaiHag6+
sDnp9zksECOSBnWTKoouSWDFVi6sXqUdi6qkSbpfyG2R34oaMKxpLJ+KHBMpuJPyTUCQ8L28CmVu
Fu24kvrFK4VdUIIuRliH2THq7pK5cMrlMPUnNWO2EAubJi6B5gx1fCvM2XqAmyR9DbWXajmp+pqq
27hb/CSQd4ueb6oUdgN7U4dDE4L/W0ZqBfSgqdxLamJVdYuM83QBDVqafKHWcU/o97sg9hWFIvql
KdDuqHxx8pgHLJMFku0r/TQVrDKqsXaKVvBVuYMoWGKnp9rTpOfWHDzOAShQsE5TxW6D9n1O9Pcy
7+1kpH48LYhCkU0kv4awNya1N+UCaKdBatYDaFOKl7JPbLGDvxAk261iL81bO26Jco7l91BbqbAD
xQ7EB+MAS3EBZfdtJ0C/GquPps79Qm93ealaczg/twVSEVK6h1qfGVQDTPmQeXVGn369SKQflGtJ
owpcAbJCNEmRLheJFoLJPMnFcg/ecgBtg5VMMAuwF+hgap3OBDCtbCdQZC/R5Yu78qNuctH1xfap
wZhX22Ep9zyVSQT0OljoTHrU3RL5KHT3xYn+sI+iNwZvrgR5IMKVe2HE5OJAqmXUyv3SG/HLhOyo
/Lnz6ke4jxck0Ai+9sWSk9SfrDkYLGCEp7CbqM4utu6k0VNBkGixF9J4NImSHhb4ZuvxVV2EEk5r
ZrXJCr5Y+JFhRMMfUM/3GfMCzS6Z8hjJcGwnYNsLA7hkDlK3FltwUkHnhYFhpepGmgGtHDeLWWr9
S1RkQCOf09wYk26v6x1AsJeHHrNqytFZJAr+oLS3VeYNdW/nUmc0CzCk49HQ5mKVzaqVB7UJr2Ka
lFuhRScTSKYFrEnhOAWxRWrVGHpwN2RP8KDBBkcYeOjNrgZ7weCH2X5hHituJXkjU7fMVqoAOtVG
PCbLXmye0w4KkqzdwnHv04k8leno9SV4XiqQvRJ4CJqD1NR7vQNXb1VtuwDW7Zx7Sc6wbHyRlHdt
QpweAQkEnzVLGBZbGhE1yW5LSTaXEJQfTLMGGSqeXOnMqKV1PCKxbHbjEujoGZgpE5BrgEwbDPQ1
8r2m89jc5ero5fpsdMKHOgBAMRP9uX4Km3oFpd2M6ADuskW1RBGMYRDyejU74zybpLKpBILSVDfl
AXzE9A2BAuxfJ+wZy1iZIQEKajk7SjIZAVwSeh1uVFgzBaLvZs7EldjCJRY8TRFoEbnCRBK40Cfq
aLQzx3gflOTYIlKlhf02IZoj5NqqKQWHpYNZ6HYCpWAUvLEoN2Kcw1bJ5G1T2b3egl1YgyRNmDHT
1FRz+JYptqnqQWhCq+37lbKoRluVVhsPcOITS1TK56UdVmnylZdV+sEUkBCd0XRRZrL6k+WmpUTq
55Y2e3GlOOpDZHUg+JJA/RtClvx6af+wz/OudEWHDYVNTryU7kOXqVWRLA1EWOMXzuDJLigAkAj2
624k9qMI+b6jC7+tILWzAFO12euYW2WOFTC/hUidSDLE2B+nCcwJAwi6pmgT1Ld5Iu7yGSTP0JuZ
gBQB1vuaqjkltMNOum3jyciayVF10AmQwCiVfCMng1Ew6pIe3BHwLals04u9OUVIPVy8TANAeQOa
sCF2JD3w6qgwJfXUi7k5a5ipJYh0gtt6LHdCj8RMrCo4bs1IYUbMHriFEoyPfM0NwkvbBHYDr20S
7TK2UgZw8qiSFddv0wBHRQyBlK9VaEK5Wq4IQhn5mMHjgunVxGY/wPSPYCfX8iGruLUGmh76SGRX
KhJDq07tiBzPefChdztZqfo0RVhklo1GhQHe+G1A/L66mafGDpCJSjAT5cAZRBDQ5MSoKdIl7rP0
MQw30cK2ZS+ZqbRX6hdS9Vtae1FU3cfVlsTLXghuaTkaao2ly9vPkJ3J3RIdMycZoPsSSMpIZMI8
saXyPMqv1cQsCTkOIRysWvUmC7XV0W1ds7VGG/giXxm295I9z03pzCE9Ff2wGlOQw4LlvIkntILk
27bYxDGMrxJ02mEkGpM2reeM7GWGLEX4Y+XwrLNsFcKwSKvFU2ZQZFc7qj4nXQ5X+exKwgOdmSHR
23Zxh96rQa7XgHoqU119zv+Xa+NCB+6pgKsqYcpSN/TA9ogU1Qh4zYn71dr4QcPSFR4PlhjBUpTk
i921YEqdJFLa7uVj4Wdg4gBZLfFbUBf1fgp2DoLCvMxl9q+7/dnKh3HMHXWSpPzgres7uOrgZW72
4BJCWrKO5FkK8Omvzo7+sPCJiGgzQkVQlBj7Y6P/i6E/qXPQDqI07LMQOpL2MKVBYoz5DLOQcvOn
F+2pjQ9xANIMuV6cMEszo+8YWIeW7lZSmK8Hyy5Ra3uMN3F3DIN3VaFwghzz5S0cc0/TnzuQKkCY
GDS8b+e3tLlr4KlqcvixisbsJer245GQfRzWJwoSj57d6d2tFjy17dsygkqo0r/Sz364ujhrWacq
QeieKdql33VqEjj3F3GAfjZtwiP816AHVL3JE/0OlGECOFHh4AHlUnijfuG3Ij9o7Bd9X+iGdS40
2higb45rLN8kd6E3g8dHyY1qPZjCdnGFQwC+iWzVe51TroUvdxXpx9OnRFY0GA2qBEfOpfOgnJoo
iUqE7luAnFdaZ6sBg0BDQCEFVWUy7RnywqpleWp10UNcDDYjuJDCYTOKtZWMzMtKHTlw8PQWrcEg
JX89939Un+HZkBkhMmXI2iPkYsmFUpUtQSCP+1ivTGnpN2l8iNTai4PoKDL4iUUEPyTxpmPJgXTR
LtXjL5bfT+4S7AYEhkUsCUlRP/0vf1kXmRapgzLN476uMrMMoPokcCYEflCrzFBqRPb8vhv3Ut7D
NJwewugUQ7T2+mCTLHf0LIOviAL6vpatfAnsfMFFJNGB6MUXF+tHtxahKpYw0xA+0KGUX1ysaFbl
HEJq2i/5vAkosv/rjV5APoVgRMrfyziGf0i+qWNmdJG8YuQwxm7Z3Eds2yMqV0c91MNxnRerInch
JdYt7m//EMqC2YoOW6S3mYFyc+kAxj6DKRX+lykv/S9uuXYpZS/Ogn/+l+sdIjolU4lN+8QvvcnR
4T0A43VuDuAyBssdtRbwF4HYZRs7f67I/1GO1DZ+a8q2PHffpz99n1j1j5vqozh2zcdHt32pLr/5
XRrV/xt5U5827/89ccr7eGne/8yW+oaMqW/bN6ssXrL/eq/9awbVZ1t/pFCp8u9IHKIoG+IblKRx
7/4fWVT4BC5d7JfIK9Ipz4r6ZxaVoJDfocmqPP2BiDKSFP6ZRSUo8u9QdCGNeAaUxESY8v+DNCpk
bH0/meCd5z1RhnwLFbrzp9PkL5OpC3UmBF2YrjRhs9QF2OF0MI01deRUan1oC9hSfSoshtZFhhAh
UUWDv8hKQ3Grhiw1Z2Fm/8nclza3jWvb/iKeAkCCIL+SoiRL8mxLdr6wbCfhAILz/OvfonPqtEXp
Wi+n6lbd7q6uJHYMYdrYw1pruyYa0fUd8p42BUZYkY46dbwb8gL97CsFxkip1sUYb3x7HBZj0wkn
1mJAeKpEQ4gE1DBDErgfG9MNpL3qRNR5ycjWrGxCT2tp4yofKKXIInKp8yxyfPyVxETuCYm01qlM
knl1ZCO0YBwNCnkSuZS3t3aaIb2MgLmwRulGRAcPawB+uLCYcpO0RU/RajNo/avUsmXeDE8aazda
F4KC1dlXhjV5Y6GKUXkamiVScwQQqY2ozauqttDHSinfLTrfd7XUTlwb6VZLhcG21a8i0iJRlKIz
4IDUapoA/8sC/T1OunY95VerPIwXpDdsuP7jmhUozWWDbzgZA7yoSRd+m9/GnYYGHUHqL2J1n40V
gENdgKC+7xbY0g23OkC9gMlZVMgPULOzr7O0/jUORe4kefojKKsdNTPqhOlNWozINRWt4VDarTpG
XzstGFCKRshgBqlC4RCfoGpQTrbHyotsdWPRGmCAQCJ0RGDSk7Zzs5y9KRSvVqRIkE0OpO6WAXm3
bQP+rNm9aG26iRqkD7Kl7T/FCi0+4Q3p6CQyoOFpUF5nYQGskiyAQSgW1oj6wdDWaGNs2L3T2d2T
AXj3MGz7HK2ETXQ/pGh1bo5u0O+aOnCIMpcNPkqe7+MYDeH8cZVy+sIKxDxlRD4i/ZBFE8rMM5LK
XGRRhqbq05RCUV0BbOUCKzgl9LlyRdorFwAmVweeSyqBiCP1psyabrhJXHrdqAFOQl4lGu8Rc7wi
dXtTlBqQ48VWZkhr+CHSf3X1wIHKg7f4aDU3KYKIAYiyFLH/oK1ocrBoifbQpYkaW4KsFtNWY2Z8
BDn+LskH7uoNWgzmCTrLW+bG79HoSgu8NjPXqJmtEa3FKbqL8vGl0+sby0eVn44vdo8JBU0uvdiI
0BJGWTe6Fa0G3l3zQNyndoGSGQtxrDLkqHU3yyobT1x9UzSd4ZCHlgfMy2XykdDW1RP/Rk+0lbQR
NKlgXbHKacZq2Yh6qxGFVdFWQqSrOI4BSfHs6lUC8FLzeCFRp41RBOGalyR0SVusHSJKq0FH9AnD
ZMaPRRpsqyZnbtahxAC46HJIM+kizZk60Ujfa2yrKKtnXiYe0r3XUo0dEqgU5ZQqAp4E6fYRwI/c
RkqwSTXXKNGhbRxXth9vspCvKw2JSARwgFDGP9MczsUYv/lEB3SvFoXDtZq5cX+POVYLABd0h4Zg
PaY+Oiy3+BIDMU2QHdxeuB210sFtUJpLqmLDJexcbonRGdMgcrW8XXF7/F0V3Z+Q7H/hJX3KFP6b
P6FHQOT/8Un+P/jQCrgr//M7u4zi6OtTOn33n5dUo8L6F2IvA3VyHU4vtfClfwOShfEvE9AQFDRQ
bUWR+8tTStm/DJMCKGyhjMmmB/Wft5TRfwlUN/EyUySp8Jiyv3lL+XESnYNPQ6lgHIBLgffcsKZo
5stTaloltaUh/D1CPXTYhk8bLHsU6miM6mGni2tkO/wF8mU/LDlcUQMwiLAgxLX6FvcdCeI+nXqY
iqGH95kgTdRoriiM66pKw1eeRjd2bOyrUq2yht8mFn/tUU9IRvOR1MGLzFBFSnwk6ZMUKb4qQbdL
Wv4qMhjIROlo9NaCn6kjo9kAhupYo2+vcwOIg0BDkyFz+NGawwOjADyo/LW0ksI1DG1Xm3rrsB4l
QyXvzQCYCCQ3gNaoS6Dn6qZ6Fn7Z0G2qtdl9JAK9PXzZ/Ls/kJuvoNNj7+RzSeEY2UApYocsoMaP
l1TUaRlaVhYc8HLAOONpMN797MIgghz5QH9GYQi1URGD5wx/7HiUULCqMhIWHozRQFfy0afLuGrz
vcXDzGVd/iBi1jyURimvSKfgZ3BUbrSGrWVhDK6udQFwfea9qMJ1pisvaiuAesoOCDwLeED57KuA
ruoewDYxFV2BjnBTI0SrL7+BhdRrBIqRHe200d8k+rhPAuOWJ+JmCJFcSgJ26OOo9LIJWGTh0wPg
hhT24AMlHXcoxgm6BqoFGxeGeKZHZA9JrO9SmM6aY0gNAy87Eki85RJW0Y8OeczjlWn5g1srAGMM
FsPrqoHXG2VKHmrFg21XZxZQNUPgtqHRrODZInutI7eWmjTzeA5832jCIxR8GwDm7IU9a7ZmIlT0
8v0JoMfwGBNVe91G5Rb/gGsw4e+PNweu86AFvtL2OVjCgD6ky2gT3toga3Mk5dEZPQKd/sKYxzf5
dMzpWH65yU1qmhJAKLGf8mVounxvvFq7xKGbKa9UvZMbA13smgvR6fFZPx10luzo9KgpUr/T9sOE
IItWbYGI07gQPH7emH+gbaejwIh+ndqY4wD3RLKD1Zp+N1DPZla20urGGpDgpWqjiaovt5+/VCwo
R8+OfLXpKVdA30zf8OdPv/neP98Vpbbx8eeXn3/rn99bVoSy6Z8f8M+4X37sl3GDirf//jSfn+PP
7/98JL03//1j+rEv68fzH3T+vV9G/zOOKC5lCk+PDxDyBgUYGMdVgA9zvMZGzlGggNOz14LGkWHk
xdmdPsIExx8XDupkmY53E0EbA1AHYSIj+KHHI9VF1kV1V/N9s7FWdBdtzKcpBYAuxZtoeanCws7M
C+RRRjmyrQSAstlVZKTS+GhkfM+ddtE+sY2+DF2Al2unessh/YCS3LW2H9GStf5R7NAmGS31mm1w
q0OE4I/7dMTV+vowfF7745lboCcJZOQMAnzVPJVDzNZkqPxVh87tUTbO0YjdWhUPaMGNHuCTVAQE
Gl6KHUfL3NKp1yOafttQWOjRa3ZY80W/TK/DVb2A23lhS6bNnX0wZC2tiTdlIR83h04VdZybw5iK
fbzzV9GwiD8ynNJn6aKch371rv1L4VG4bvn/D/Tu+7Hp9NB9sVs0iBTv09rf8+gHslCOLi7g0E6N
MUCK/0zus973ZYB8KCQr7FbbB5b/ppX6U1DmqwsLeHqmj8eYvv5ljCy3Uy2iY3UgG+aG7nhQ7oe+
0dFZ0r66lGH+TN+e7BasIorzHCy3T/TQl8HgMHG7LrT2kJh9duPHqDp3AbqPj2jinU5IH848LeeB
o8coMsmw2esJ6mRNsGlb7b3P4Gol1UMfoWwb6XugVUdH1mSlNxSP9YhCNU3Vc5bVh8jodyGt912l
5KJIgQRLjB0TUKIA4N7o9HWUU7o0bXNVJMV9TTQ3U+q1JMk7k/QxCJofqY/SWcOQltTzH5ppVg5h
0X3rF91i7LMPNoql3vaNa1kltDmAfC8ZWfV2/NK3xUpX+TYu4zfC2mtiaezSiwkP+/jUsyn7i5ea
II0EQsnM5MV95OM6KLb3pVP8DkNPh3gMQkW3+IgPcF6u1N3o5hAyYWi5al5AdZy8nNPgFtCtCNrI
ZFqPT0yTdEOSJzj2DdjrgfTsbKUG44LFEZN1Ozoqs1Fm5zKyud8YY+vvEwQhYEhb3ZbQamFkwP9Y
gqFm0yL21jm6r4YDBw2u8p+rmmXrpAalrNbRdKfWCFAerZfr41aTYLgYSfacR8lOqmEzIIC+Ab7I
DTjwV3qxq3LzhZhi0STWVgZ82Vbme0x7MFtASDEAJdGzw+DbgUOz6rEq7ZfWr4APqBGLB72GhvCF
/7uwSOXwfPwoSP4SmChYFamxLaTY2uHwEWrttTLRZ90Ih0cKMKHq6tRRSu7GNofoSWND3yiNGRJ7
I7ZTwoDhYUCCrI2BkSDAXitrHSXBezPqe5NCHKisfodJfh+aVnVdDuSpr5F34q0E6121Tg5v7oK9
PXmTwOHC5gPOxlF6YAjhjqyFiKXBDV2LDx3Qi8m4Z/VrUeVOE79+b5ZOLN80DqgHTID+Zv7Jo34x
FFlICVxtjnGyfJuGE42DbL4fYnK9jg8YuBUoYFLOplrO3BYFpSklPoS/V0DUInGyGKJHHRCdioaA
ogFRGtG/XTwKU/uP9eOz9yIA6pEWRm/uLV16rV08Nyp6BTD0BlHd/feTm9HdJscTcTsAUBYmhkz4
HIMOZ5PWgx8Bmf9Sa8sxc5jbPPBDBv0mUGXBmygX+uCAxw2dn0tmfoZvOxn8MwL8snt0TMs8VLa9
Z/fqjS7iF4Bz+nfrSe2oK363D+hOLheg2l1Y31NfAPxkgrQzsKeg2c13NEMBLGqiQex1uwOAIXf0
4bYKl6wG3tm8vrDAJ/YJDicj4ESbKMWBqTyzgrIfx8zPDGPfuXSJVOaybpc2arNg6axAQamAhbhg
EmfI6mlZp8IwymnAlMLszpnRMRJ2RpU08lB5/sqE5FgJNpDm2c+tR71ylRsXCsInlx3jWZxwosO5
ovon1O7LNjJr1ACPxnpm8WbUnkjxQkKAqi48Zp/cz6OLOBtmFiPxOFZMM3tjL1RSr3LFEoAzY2Bb
85c2iq8kH611yFvqRiJsnUIOj0qXS98stl1oGMuQqM4l/cjwIuiWI32bOqjfAjoG8GfalC+N3ik3
oClsSX1pSyZ7N/vsE8cDEQGqhABEzB5ilDpUPAxwP3XqiA+lEEI65Gc/wPMkTyB79tADu3DwpoP1
3ZCz5YptZH9QIq8O6a6+0rdyJXds+cf7zy4ohugnNpJ+Ulj+M73JD/lyAvTBDMJU4/5+TBOKXBne
uia3kOb3DeumDdRHI0OUsoxfpBTPBCj9MgIOhbbFVe33P+rYHBcsiF7HJnyeQjcA2u3QQaj/rE08
sjLp7tPO2ugKGn8WZF8iQ6zSPJJrOfTEwZ+YrlHrKISA1T8KYi61uF13TaTcbJLH0YcAbEMtDl2R
a2ujUvzC9p4YFLxCIGYIEOEgGgCJhePp9xRg8iYe2T6MOwBHLJxAzU3MwsvaPRUX7gE99asoMylM
Niw3MCD6bDRbDA31ecVgUYjbXoXQstmEsCnNAki1ReqNKOagI/nfHifM0Zwec0BtJkTyZOe+bDHt
Yt4lvLP3Vpt5ca0/KDvaWlp4VypKARXwswUjUD0cw9HlYzhRNsaP7z/DmYnb9rTSUHnEKZi/VT3S
HqiVUXlgokatgmyHTo9dyxwvvPifmYBvrg6bPcCtKro+SprwEEl9R0ISe4EoUfgLwdboO1p4Ae/8
rdLZKxMF5Hr6GrXCwEckm+SyfBF23e+GWI+8UdPT2xyOgwNvSd+2pdm5I9Q4fgRD8ujXlbZpRz/1
RE7CJ2UkiHBqCnXKqr1H2hWUO0muWatZTgs8pEP0GBxY4N+uAjhyXlpF7zHh+iayJTQHetZf2PIT
3wr5eZMThMtUcLwiM5sF4rCPijc39rKPFlUOZxlyU9/v6LmnygY6BQ6cAXw7MODHp0pVAUqIVWbt
w6Jf6kl1O3Qxrk8irlGcSnN7a6K6y4o8cGKB0lOa3nXkEF4kI51MFVkaHXkhBoGUCac6u1J0qOKc
jC3bi0eYEGR/CcQ4/YVwYwVNx6Bz2h/5il99P/nT43w06DwtUOlZnPpksPd6pF0LVPTr4ID01N/m
BhAfoQCCeysE4AQnU8vGcMhbxEd1yHf+GN0r8xJZ4OT9n4YwOLwcDhfyhL4SKGIXZQWVLCokgO9q
wRq1xp96IdRLvl+z07wzxpruCnx9TAq0iOMDY1QN0ST4ZHtg1S0XeiBQNVW/IIDQLMbfOCZyGWkQ
qvx+1DM7dTTo9Lp/sX0qSkkqg57uc+s9S25y+lqjYPz9GOcWkaGUAlAbQ2Z97rTlUjQjy3t7L6IJ
daEWAWoDmQ/F0Ti/cLFPXutpDfFKEYYDz5ClO57OGJaNPdqNvS9L02NB82SjtILC+K1sFBxTMNUG
XS8uzG8GiYNXilEFADKAxAHYAjWi41H7AVVpTR/tParDEMUN3eaXv4Byqrk036v194t5alcwmIW8
EY7lVJmcn/pKEJFXQ8T2hUeXzIuXNHbNJ74yl/kKtGV+ZV8Y8dz2weHW4QbDB+BzH7hO81FVETIt
UToETi2rbSHEoxHxa9+4lO6brNHR8zRNDuEofEmQ4UHrO17JqpNmXYSU7uuluQGmftssp2jivzn1
Fkd1x0ANV8epPB6Glo1hJLaGtOXYr4iCcEZTbmTALqzcucsFCCdS2Bz+zEmAVPs0Ncw8CA4BzzwC
YpcatlxGF1zUs8fv6zCzO5y0nRibxoeLCi5YBU3n5NF+KBZi1bVO/yOFwOz3R/Dcgfg63myT9F4D
PUVZdF+NgadKEP8jsqbmI+3zCzdLPy6U/rlZX4eaXrcv5qnWGmlCVWTyvkdoE4uuWeR21S8t5LSa
QctfkGNdx0XPtlnEquecI4GBOMohfHzqG92zsrF0cpbmqIpmS2kZUEXIDa8J+9Uk1VJycMMTZNK0
BKSbQM8sB1oUizCIf0VFvzN08tAXtHA1abbP3y/imXcZ/qaANSRI76C2cTwznWaqrMyO7rsSxcyq
c1ubXFi9cy/KlEQCk5uizo4Q/XiMDjzCMGkZ3SuAgt7qq3ShLyIPgo8dyEtedVe66Wp8/X5eZ878
0ZjT4fmyY8g4Wr0ElHDPw+hNY2LX+9oWigkXHNlzc9PhsyNcgIMDiY75+iWJ0fCBgFzt+aHL3Apg
qxBy3bRdgEB8hRJM70igZP/+SusAdiAbAP4iAMgzU5+GsoHERc/2MQ/dYYK4+SBpDGT5/SqeOR1H
w8yudJqY3PeNnu+tDLgOoI7S/sII7PwQeI8BS8Y5nJv1pjFEMfLa3PfQHgpse90EmRtoFjxEfd1x
iJQHm9iyXWu0HywzW1v8kErTBQbjprH6Ny5yFzxxZFjbdQCdHmyzE9sAMwh7ZffspjBI6n2/KKdH
CzfmnyBpnlPrSQ/aGkCCByg30F1qmes2L/VNXRovfzsQ0YHpAU6DmBSo6tnZMqqotqq4QjkVoqUJ
EG3Vfe8/fD/GGSOqTyAhC4EGg280M6IsF2ae5APbjzJzaisEKZmtk/FKi7tLbvL0cWeP6tFQMyMq
RK350tLo3q7tpT6W732XQQAj/qm64AewrIeergEpceBlLyJrAGjRI2QLHsZrzguIMMSQruWOAa5m
nTdOwUKQDkfwLXcA85FkH0KZvTDuK1V7lg2FtrG8yozfo4AUQPMA6ByoqE4Vg4xVA+KbQewsrJy2
F4uE9pPCHqJc0yv4cENAorK01ZD1W0ge7YK6WloCsM7v1/2c4TDgxIjJfcL9teZGsclbkuSVD8NB
lwJdCGi7zN8h6bRM1hJoxqV/cylteeaqIdiEKAACCPhu8xQZsMtGynQYDTmgi0C8ko1+4Uk+Nys+
qV0CvCKQ8Z6TZpTd2ro5CmQQqUM2/aK/qtA+oVxD5UddiU27gp78BQtyblYYbso3W8iczF8XvYLS
jYVU4x6Sj4syNfZJad19v1mfjtjs6E61f8DokBpBsW22WXIsQp4BBreXZiCWaoTeMwq1rm2i8AWO
iseTznSqluLQcrXxNbaTReuSDoIZkBQqRLHl8bClU5kOxHZTla5kubnIO+KWYbnmFV3pOdAvJnZo
QYNulQzkXkeSw2nH9DdsvH/hMp659uDcmDgJ4PIi2zQzLQMQMGY1pBz7FHu6/8q1G2mkriQXzMuZ
zfk6zrzQImth1G1eSWR8IQtahK4vfny/N5+ndrY3Ato+2B8EpSivzJIoBYIhXhYFnGjHukcogo1w
wyXaYzhiw28A5/6oXXUL0val63RaXEE8ruNE6FhHFMc+9YC++BhmAJ5CXabyYKH2u4/QZyT4YdxN
vD+A1d12pXvMkeia8P2EZzzcT2cUBWeU7mFNTVAoZodxYElFB6mTfSHDHzqJnuIwj5ywMW8CahQQ
SmBLASFuuKq/xxHYZKYVk8wm9Z16sEDntOwbOw0hMmmD0mm+Rwy9NerRa3t124TRMjKB0+RQdK3H
ZM1pfW3WwhMDXIyGpaivl088sh3WHmpLeQGVqyIjN77fvXbgMZgpKPsZzx4HOwJgb1ID8VN7VxB5
XTF6AwWJCNi5bG+W5GcWi5cxre/rotoT31yDQjk6mhw3UZ6vuoE/JXnYuEYKPoIfQkkpL8qVrzfG
IqNALgdVc2vTFji9WB6+X+GzDzzU3ojBwQsB1ubYd7QGO4zxPslDroP2ppoIcmIJ8OOIY74fyDp9
EY92crqlXw5Q0Je2SMKe7PFCwMHpYcKgztjHah32ABlWA94xyezH70edLsTswgDzASQT1OwgAjpP
8FAa8dpOLVR0oVJoAcvPJm9rImFYzAFB7fvRzt2So+FmPuSA2x81vogPmedfg2Atgd9446DEQ741
ctAj5om+iTd1a14wPWdMHHYP+TLcTwt8oZldiCRK97qGB1ZAzbSit3YYLirIHYzh7wszPD0v4A9N
AFq8rvj35AXKu7jMCxof/Gu2MVyxjRf+1L6nACGtdNqVehzQqeX7Qc84U1BzwVhQqZ5wwjMjkKYj
SQJdjw/GKlpD7mGlrthCLi9lUM+UQjA3G/DxyT2HRPRsFZnhyx41CXvfuNHb8DtYAwd5XVxbIBwA
UwYOTHHrP1y0rGeP6JdRp4vz5WKEKeg5+jSq9YO4Otyjcd3eFa6/gO7EPrlJHnAdr4Pb4kIK48xr
dTTZ2avIEvCINKXr+7x86ofB4fYl1MZMGOLTeAN1D7YoaLVI6M5PZWh0vFFppe8Ht10gl7UJrmsP
ObP7AM13vj8i52YDvRfo25hgpkO7YbaI42D4FogjhzKBdoEJfk96YYTzs5mkc0AQhyb6J1jxyz4h
o6BaWxY6CmWdBy0OaNiUW7GylvIiJ/rsScT6/WesabpfxjKToeyDusd0FvkVZFXFOr3NVhJ46N5r
QVu5Ntb56mJRblqkubEEpgB5wAnDcQKxIoI2ZT9iEdtlsJZrkGQyF624oDq5Mrf+Deqnl+zlOWuC
8hvnwHUBEzO/2V2IMmcRaSg+Alm1yZ8EOpVNEFO6AvdAPYHdhOZQl+Z5zlh+HXT6+pfFTfuuyEzQ
KvZGcIjiO+hOQMwdkjHR/fdn8py3hkDqn9nN7InNwYNh3IgPPdxot/Ydfdc/6u9g5C0ANqy96C5R
6xq1oGCZXQi5zplMPOZQEoTrhILYLGeSJNCYDAxsZY/Ay8mqHsUnDqIY4dVHF8CH85lBFoYZPBJV
lt73Ez+7q4CnIJKnTED08niBy7YPrBaVwH016S0rwCNvgpZd8CfODwI0JwQ1wfqZe/WdEGOObJW/
B1f1VvjslhvDJu6Cl/9mLv8ZZu7UN6gfj0yU/l6Pd036npVXXR9cmMq5SBJJCUSqDG8rskPTXL+c
SE3RGJUoJCYkhB+RV3NTCFirVfeKyB3d3kLg9YKFfiHQg6Lq6X1HOm0SPkDiH6C32T7xJi0lFLPj
A6m1VcyQo2xZ4zRBhY401Q3LbI+06hEV14Ptm6mXBxRt9kTF3Dqts8Uo5Juems+URJvUSJ9Irz1o
cQnt/UhfNknDnUijv8MOLf+6DMrgWgqITeoDLMNlxdemXwFkWUAGqYCCmsZTHy40pCVL1g9e1dQJ
lGUsLxIpAE4RdGVsGr+FRnvNIGcNDiNZWKX1Q3DUu3Ufne9sKQESMTLIzJTWWrc1NHSDub6jFflZ
if6j4dqhKEswdEzDkSQdwNHKgFUFxWoBKXrIY0FVI67prpTVpsmD32DD3Na5BCMYuEs5vAZmfGXw
HtJlVg2gTRjfBSm7b1T5iMTlwbTjx7IRt0Gprq0UektZRGpwG+X1KLI3InXm9GUCgwq743ZpsKsE
lA/qAvnTQco7hQEzG52HAtkc8qRZqxgiCRnPHzqCHnVWpJw2jPZVx0Fm1RHj1S3ot9YI5TlxD/Gq
lS3H26hXygM4eQq8o9c2FY/hUE8q4Ju0NdekbT29YasEm+6IEvI30DiCPF4rr/osQyaqoBDdsEH+
jkysdkyv4yF3NShMtHz4XTXpLYHwkgPeyAqB0DMUXxepCqFTPN3wKO7QILHRa8cv2/d4RF+ngL4Z
nek7lYDnnSQ5hCBVCgqVFi4S30YbBzMlV6JIlgnVP0gNmEmUq5s0U2jEOCo3KuA70yDTXUHYWour
eDGE1XUMRpajanJtdUCylrCfOPam13R4FVvwXpyw0Lc0FlutMfDZoNrc+XV+3ZTQRe9U+dB00TaS
9ocGJhhA3B2k4bM3i8U/iyJ7VZOYbKeTG8g9/vB5VCMZ21wnURq7moHoK1LImMWqXNdp2DlJ3N5X
zbhKWLzqIjtzR8u/S4DXdfMx/8m59rOWYEILLb+vDX+FKtzdiDQHFJqZdAE0vcIqPBaA9bDQB2gw
n54hnSUuC4YK9ZO4cGXEH1VC7inPd6GlEhcJ+GcrRm2us5sNNFLRztOol/gSyK31+GaOtTcU+ns3
5HtDVc80h2ZFkcs1hBA/oI4M/CWnTyRgH32KTwYK20KUgBZbVfkTC5wgfKWvBWHvmjG85tDNV4N+
2xH7vq7SH1EerklsoJvUQxWj6VdlXgPZDkpzAXs4Jj76daHPAOvCJ6go35Z+/hhk5LeFtJsuh7sh
GSBsSiN/YRLfRv+OfCEz9EfNwGRpwRe2uxoiF0Z2G9ZseOBxDWS9SWAXoInv1VDZtuMshTB9v+RJ
AEE7wPUgCt7HK96LJxqPvQsqc4dkabAzaBqBIRx4kmsRdK2ov6snVW4T/cAIHWoofMgSJObqJfbZ
synUGzA493HUyrXfAsQdq1670kcLlpiInzYEtBYah4kK/UBszdD8kGEL/bU6pYUDfXIceZG+8UZL
l53IC6hOkXaFTGzitimIz0kJjboMpXEHCqgFdO3Iqhq6m75CgcEX428/h34b5N9vCpw3cAmpdHRW
vkNrQj0C318DAqXLrRRt72ZFKdyxbG2vFUG/iBttvBKk4ksow4Bw7uNVx/nZESXezah9HjT1XATI
/47AMwitl65fhsyByQYUPI3vJIvumGpuWxV7MYS5rqyBQVKw6zsvSw3dLUQQogcJs12TRH8P8kBd
YXJOkJWD3zf3T+xylIAiM5SSVH1XaPWK+toKsB7c1PqCN3IaGmAo1LWnNiDQvxCzQMePJOmMCb+q
qeiqFP1DX/4X3ARMAqUFUIIRQs7rOn0BVVyqK2uvMVDYgSu0uu7K5xfC4HPZBRCf0VkJpYvJ7Zk5
dXnNgaRQNYg5BrS0ed0s7Fo+N2HzxFpoI8om3/gBt69Qm32jGojFWJfbhoS/MmndQLLtbgQAKUyq
Cws8k0/6jPOAVURFZSppIZc0W2EQr8Og1qS2hxRWneEQOmw1Lil6CkOtGMJ2i2GReONvBXEw9Rqi
Netfu2hAuAApCWcTzOwTTDTJGtFlbXLQB7Q2yqYkHfru+JeEhc44nHDNwL/DgwL6yzz+qzOFr9Rd
cgDYrktQN5EpSA+v38/l9LASG9RylEiA26NIuR57giXJeo1GDH57Id4hNfJQCHYpiXwmE3c0xiy4
7IgGmQZB5CHcyX2/6N7MFUhJbnYvYrdVTriPb9TP+p4dCuJcitPZmWyHDZnIiT4E9gNkTI4nCKB8
lqqSAt1VdB95ADXKRJN7yzcHR6/s1yDkyRIoA74rqnoZoWtKm9NVYtVPuTKKJWEdpJqaLczHs9LE
Wu8S9B2hzRLvwbrzuT8xX0CRh/5oaIDXbXZt5lj2uCi79q/zJ0dmxZqhOi0OZVJEJTEqtMDdZ1Pr
h0shzulGgeqCrDdaF0FoD6Wm47VCY6smCrhMDlRq6xQiLgG7hv+4KDrwG+n0hv3629N3PODMwCCp
rdWqQBoRHmDmQ1MgujDA6R3CAIA1WVBpBrb/BGvEmqpKdERTqmELZnYOhBlXQ34BqHAa4B+PMjvg
IVOBjf5a/l5G1RXadVmAmXDIc1OvVfzCbTqdES6sMHTAE6CJaM9n1PKuC4YUgXakqqsufi+r0oXv
dsHEff6YWWoGmBzkg5DKBjp3XkFtIEmQ5kEnD/UkkrdTHt2GC7zMDnW72/r5Ut3l3KyQNkc1acqc
63NstKblIbIEoIB2phUuWE46Jw06iLeT+kIK6OxIwAQDVIquM3hAjs84nBsThROh7bnRbKrCcgO4
I2ljXAixZ6Lof94oZMgnJS7UAU8yTbEZaFGQ+/IQZVBXqEh1Bxzm2pDZuy0JLq+q95BOeO5s/yZo
eOt0/fiOpg+vIKk+NpC8G4wS0pbIZzp+kaFFSQc+nN1cj7UM3J4X8PHs6j1oWguxEB8Wg1F9lDGw
TWbIr6LK3KPGpXvG2FMPgcuNnumRk/Ry2fnhjzYM8EyCTbXQSr93shZg5YxCtJTJ5yItuNdYBpQn
dflkBHhUQ37bU1RMgrR4//76n3Uwvi7SLDOWd0HXKKYSJADzK+tX5MnV+AB+9SZwmZOu9Csf6KVL
CfBTK4fujngO0A8E/zfmT94Axpvup5E80Pw6kj/LlLqUXmvZD58+jMPq+ymeP27/DDYzDShi0jbM
gWcxaWNC6hl2rsL2N6z7axs09axETQ1FGaSk55BROcSZLNJE22cQ7IgsCPeKPQ8gfHipJjx94rll
ABloMj7I2cLNPL5AVVL0/4+0L1uOVNe2/SIiRA+vdNk4073Tdr0QVXaVANGIToC+/gzq3HuXjQmz
174vu1uxrZSQpqbmHA1XDR0IHdB+4h76j3f/fsksaOq7M6gSCneLAZxJH5qWg3jbug8asH5gJ8Dv
zP9+kK8hG4qNgG2i9YJRUFT7PIsh0/NCK3vgyvXEN7V7B2dscmU0KsnGSCvQTaTqwCiiMAkM1het
U0YVKxa97V4g59Uc0NYNofZ/oo/V36bSpszIvDyfv88M9v6Hu7q4U0GEmBWNUG1u4Iejwl7L6wbS
7VrTPiad8yeuYYI5QomntgfQFqoiiBnZAyEOE8tBYxu78uv2By7WAf4R7jJ4ey27d6Wo9Y4BQnwR
sJEiwm9tuWOEH77/mFujLMJIkcMX1Z46cokt+ZAO7ktroO7hpvrGYf66aT7PZnF3NArU8SenJheZ
wcPcghi1qrd3Xa8dwbvfooavBEdAsdEZBPAGPBjyV2XgQ5EW9gV9Go+mfWki625WH9dtlNP96bY4
wArEBxc735H77LzFVFzbsJ8GngPoh4ELcC6Siknn0gQAGT22UL+Ah1SY7GeF9S026+Zoi5Po1rkN
zWNMc9b/sKP8xr2GKMLog9UfTPsyC7/fKyutrk/Lai2S3Ka1c7cH6vQionjX74pd/kzeC5ALq2DY
6w/1ftolG/vmq8YJTuSHT7l8MdqMojZRTc4FL41dnJrHpKAZnH0c0PHZtVVPGTQVWhjASufGLlQI
FY76Q6YAxqdTLXnLY/1CpUp9nZNy11i8Ofa2fVcpOh7h8Fa409H6DDkkl04m7LCAuFMsmMyn0D13
lI3MUJvjxyK+4NGtI8LMThdfQI1TOqZNWvQ92pIzIxhOu9muR99OROyMUqo3BFWQPnS+9jypfv4j
hVeDumkH9pVNixX9+CsW92rD4C2UVnL+iskt/ck1z8bnLMLh4l7VOxsagl75ExDoGSzUnaEPse98
SLRstDS+3oWqC7oV7F/AZ0TOt9i7LZVu1ysW1JVSyK6NBVQTNylDK0Hn4xh/4fMfTiMF/lXkfe1e
EqB73kAZOmAbgXAb0SfDg2aECkuKG/k0wO1441OvhFUQotEiQvFnVpVdhLt8MGkplVq9qJDtquCs
yrOX3t6SZlmdH9DJ4LMDMv61zV2b3Daq+YHO0RkZoW3awOZv/JVX8l/j8vC1Poy02DMUzx0hU9e5
uPJK684CriZ6CgC0am4k/+sL98+U5n/+4ZMNSWU1lOdgKLUQZINr53loYHabKNZGbjF/gcVZRBoL
Hh6OIopEy6qmyuGuVRnMvXRomlO78lDAr1R7V3V72A5sbIeVNyHW78No2udpkbFEXDETFydfRrOK
DvRljoqf+uMfC6CELZbBXzzrd7ObM50Py8h7R7QO7BYwHvHplX2VP6RnlNmKJzc0POnbkAu8hb1O
YAfK3gkFbisYXFwPV1vxe3WZoQhlILMCuHe5zF0nY1ErmDirflNI9TkFnGJrWLLDvC2GLen3N9Qc
NL5M20BlE1U59JqWmTzQepVE40K5zPYm7JjuBpDMYCy7cSmtDwPhLR0alV9ryKwdJ9o4NXseTO0M
zf+3VOl82em3tCHHujaiIu1KUC66jZRwpfmMbYTSOOhts778siI3WkXdpWkLVgzEtQxf3La7akfP
M7BTDeEcRrz2vyidfRxxkR+aWgadXgcieKWW3ZuD4g/M+fn9R1u7CeBtOGMQZqD0kpSo1FahTAT9
BcfSLnmR3DOwyf//hlgcP4da3NJpkj/zCYSIfvxjVtrj90MsVPfnqgU031AZQJdexY22fBvHTafY
PVPJfNk0pzGAos+VdkG3trmJDylu0+K1A+7umB2vu2vqP3B/69L5y07/vP1ngj6SC4C40ERZFmg6
Zco4tEVNbA8RqEHry/0BrJXqN5xnppfsWv3JgvFp2ju+cQczG3Xr+H29j/C2hdKqheK+gZL4Ini7
rHEdCFtDUsa6V/LinMrnvFY8Trd0R77eEp8HWuzKpFF7JlvHuYDa9aexumurgOUS1bcyiPVxgN+H
MTv47stvqnGe12hjgyE23ST2b+qgI9mwjZvo6/6fJ4O2FxDhGnDbi1enVWouT0uU1XoouHpNDzbN
QPbf7871L/PPGIsDwCg3E1I1zqVAh991HmuIRkEpQ6vC78dZX7B/xlncOylP8e7KEvpcurN3w2j/
sIbuwa3cjf7a10IUGrqQD4akB3bbl0Bvpx1sJRTECykSX1GH99bRz2J0kNNbvYeX33XvqhtR/6vW
CQbCFwLzDBkddtZ81324VIU7mF054EMRp0Xv34Zea9Jl8CHSbV+HAxmJs3cUQixfWPZdg0ayNw3y
hcb0Fl5jFpTVgVdXy4NsIA7boMsOHX4NTuYIrqONBEQV6einQN+FdpJnwThOAeoiYTkkaAK3wlOk
U4dml9+YlX2RldiBo3buLPin19A7Adak8mw3GwNWaz9gdL7JDJq/3TK6fJz+4m0LQGeSNTUydtGG
YB8HWRQPvhIKX/ouEIAQGt/UiVqNaB/HXLwSeG03uQs53AtgedfmzfxqgqDNtLMQ1zxTem0008iT
I21Ryffb5+zHFqB5pZbw6asvJUFUmsS96JDBdIF70zaeHhUhYmoF/VnZRCI0ATWe9mjHwx/53x+m
D5P/+5z8sN+KpByqdsLICeRZRwjkWwyWMmLjKK2Fn4+jLEJDbRf6mJQ9PusA92ajG8+DsuVVvxZ+
Po6xCAu0hllCmWMmsC/w4bSYJr8HvT5w/vT9im3NZf7nH1Zs4IoUssBcElSZYiPo6LARSFcy6xk2
AJ4LJK9MwIsX0TrmyAIKopCLzZtTqtND6upIpqvE7zQURaj7yijuPKXFD9BH+aKNDLpTCoQlTVHA
Zz6+HSBwG6D30XhZXJKoc6raGzpan1jvHpW62MsatSoBXqCvSIJUuYBy9ffrtFI5wpsRIQxNllm5
Y9k0Ar5oTODsoEN/DUqtv2e3GiuYohT402jbCnAFXYvhAFxEXgLsIu7Tz99FNpPL0mbKnrUfzh3d
61d2lIYKdtttG9l39Bb2l2dyZd7qh+/nubIf8DQGTnPOmb/KMylqn5XcQcdPT4ZD3ib3ktP774cw
V64iTGwmdIAuCcW3xa0wUKUzUsi3X+x2NIK4MG+1vNpPpnOtufBVTijsT6ToDqSRM70O/xOr+dWk
QVq+hwAkRMjKV/DH4HdbQkjJaB7csphCXlb8xs5hHzXmb6mZXSdE0oD1yS837nzdLtGpUNlLP3aP
wgaaaOLqFTi7QRd3Lx2Ys2Ey4xVRx9/ppJi8FKhFD+aGwEelTYYgkr05o80Ck6O8zdrnrhThWOVX
FIlQpE7G5NlDqnsMl5ePi6gIOwWQrapPDiyFoSIqa8fEKJ8K0T1R3bnOdPVxY1lXLhu8rNBmMCwH
oNfFjjFgyhkDOkWfTcFDzaWHrOmjZhQbL6q1fAUlYnDlIAMAxOQiMEnqdhae5srFHY1QL6xj1Q8H
dD02hlmLfzDzASKIoJiJ1tnn/c9yxhwORdBLnsNSO5t8zuF2A69JCY/i7xduZcvjLfX/hnIXNdpJ
M0uqQhP4AhdRWKi+4ALZCh4rs0HggHPDDAv4ClifKsAplBFELXieJI+oHITsmN+wp9Qv/8C3V/WT
K4J64bhRMVz5Vp+GXVxUlTr2gHf22TOcIXsC6sigwcl+2prdfF4Xac6nYRZbospcXg+1ql/gi3JT
6spPFbpJAZDTF8DtmtBN+kiY8lBp7QOvYhA8evfAU/wHYabQHCSowjFIDbI4fZic4eH7r7tSSIIi
6Ye1X9xwCUsUgt5k9qwQOEIMb0oiPTDBGwLGQvpW6r/K/LdhtfcNqW/stD/o1hZxbmV9cANCyAcI
h1m7a7E+vDDhGmOD10wtE94VGtyZMLYJia4KDrfj5m6b/97ie/x1q519HiHZuUTSAeNCSx3Iy+cu
UiM4XR1NJHoRKrePxCN75b3dOKsrRRaU6HHDg7o71+mXqupFyns9VQj5XyqU9OG2nAdJ1EfqcQoa
18/32xWllUU1YIsCvQ4C90DgRj4HiM4ebaupUbhSQArk2rVkZ7uDYJEOCeUt8YyV4wv2KDxRZofA
uZL0eSwh89QylF6/mOO1gOUpuiBR372UWryxkiv9DqhMfRhpsVlTpRDErTr90skx9xPR3/KEHcx2
fLDSpg8MaR16pX0TDfIOeC0Ay10anjLGN9Iy4F2U9xeg0y52rtAorXB5Tw7Fr4XkBxDtdyiHb3W2
12o4gDeggw4HNmztZcYtAD0rUTjNnhN7PKvMvLfzEgCSsTlBwiiqlIp7hUxPddr8ghH3c20ICP2l
eWBqwxVtGxOqKkgEx7F/aUsODPro0Z7dTClicJLmqUckeAMbEWEt//j4mxdhUa1gWjYqFQPjks3K
+xj/WQMG6LlDnRfc6nsoQ+7yO/eQPmwVnNZ2ko6iF9RAoKCDf/m8kzitWFckwNUpw4PaP+SG7dU0
B+qm2ZrkShDAKKhr4aYG52bZLcqdIa8UF/SXNmwvPKrgHTBEjjcFCLTBf9BZXblrMN7sw4fOxix/
+XlmEyPo/Ddg+dgP7GfloJQGeGMSxI8FMIovsUfSYFYHGrcqaCuYSwCf5tAKjh3EXJaNIx0ud6MF
i9JLfG5OFXwc8nd2LcHBBKrwFB/1PdvBbvxiRCDJ393GD/Wp+6me+Y/tpH1tCSxU8fBhZ/0ba7Gv
yqYEyRB99GeoGJw7lc65YZQm08bzc3UYgIqAcEAO9iUaZcBJoWwKBVVRTtf9AAf3RgF0qXf+PdMN
gGMC9Br+DQnlErbCBWpTwGFrFyLAo1BGCVrfxH5muva8cSLnlVncWLP0OWDfJkGNaklwzaouRiFG
T5+dH/D8gdII2003UCmE1cV2iWRt/QDkBh4LFlw2UubPO9Ud8EYFywGVMLAaeHynExuyHxvvqJWD
bqFrDTF/XMWQe1wc9HHS+xJJh3rhCWRC0tqBqSHKW5al3AiSbhrYzn9usYAoIKOIbsA7Hvomi+Ec
MZBWza3Z7gfVlmN9dq+NWwNegvQJ3tyh7hNvunLC8UYJwGOZrrZgbitAh7mC/c8PWOz9bhi7zChS
62JwH4BCa2dHE0g4P+LX+GQ9lD8rAUeV0t9CXK9ld3NmBcyojnbrF80QQ6O1BKEYVzPcosq8jsDP
2WlG57c1Hn/x76oc9zE8QZ2R7o3hSrgn/KlgY/vOL4TF6n/6EYs6H9RQBkol2OZwTwPXSb91dEAp
pzS57mGLWOrOlZFD7yjT/1hTu7HR1qpts5wyGrLgDMHDeJGcjLJqZx2f/pJeZFTdA5CRRmLP/Opt
NrXudgBwx/fWry045coGB8Ydvs1wNsOJXV78WpUpIMK2AskG8VjKZj3fsLaqgMeOv7G+Ky+0GR+M
6A7JSMtcSttxG+5how1rBNPL4UcSJfEu8VvYaFunEWzSnZL6LNrEtq18Vbz2IZ4KlDpoKcvWqEqE
UjuVRi5dE5QWaGDQFTbZA1Fzb2q51/I7F9RM/WZjsisXNyAY8FGA2gUafLPd7seKXDwYDtPTgsw6
dLupi/S9Ejah6sMZcwRTXfkv1AVgOzKLm0K7Ct6Df4m0H0qAtW3arRxiecHnvqls7ZSY1o+NSa2k
XBgDxSxgeAAZXTYCYlVvRsVy5IXrAPLAvgBKnHO1xfaswPLorRXVpUeeZ8n1/8ABfeWt8Gn0xfks
dBsFJ8WWqImr4OBPT4YFh1EonTqBueuFx7jn/sZzbDZQ2IpQK7fNp7EXhQxXmKJrJGY+Fu1OH41L
0uS3mlJsdJ1XpwhGOA4JMUCKXwwDp1yA9d2EXPLxus06L6vP5vAyCwvDGGXjPK4dR9Ac/u9YS1Cb
5DzVgOomlzJRDlNWBm6vb6SvW0Ms7jMdBsUotCkS/HfV04s/haltTEJd3ZIfZrG4sUynz+VgYxbz
OTNPssSbdWx9BoWG3uuOuDTD5EiuSzsEVGh7U67PELrCJuQ6cXcuZthluqIVLCWXsUNZojRekK1X
G6u4ouqBow1iIUQHEaFR4/ocS/Ta7pIuxTLSJioPWkiP+nWtBrO3xbbCxuoW/GewZR3NzMbJYD0W
FA3B60nkB0F4KJvUd5X2ekDU3Igpqyv4YbzFCurWOJgTjL3xAaufybvlT7/jQw1gh2557rHxud/v
N4ac98TiogfeAikd5BwdeCQthjS6AmQ8oI8vndAiZ4Iuczn6lgoBS6V8KxyAVo3iZynku11NUTY0
QWp0GzW9tYzn029Y7NshTUqNDyMBYqcDwBuFFnhU5Z69g7Ojj8xu9/2c1+LXxynP19WH20HLxxZ2
ZphyImFXoY2xT1Oj9WvWbwy0eiBnVwhcugAjoQjyeaSqT7OCGFTMApaTB03FEQSqEh7KWv7UiO6B
yenJtJMGuO76idkytHOGtDqWDuQTWuKBMXysVXiDNiaEzd1H0FB+/du1ACBtxl/ihQK/eX2xFk1C
0AQykfMU1VWCir9aT/C53arffd3X8yjQFoJTjAa81OLQgojbMxOPvEuFPz9Zv8SWZ8Nfxu7nbYwR
cAujN28DfbOsZzlS1ZTM5uKiTz2SN9MGzM0GqBTZAdIcIqCX5FjPqpn8lK17KsGpDGxpv1qQGfPB
XQA+LpsUDynMrGpRwEBMI3eD3go/lfngGXyA+aYlI4cJ6DA08SsFhE0vx3e9ANWmmepznpVlpLhx
HyC3PLfNpAe6/VfVvz8JF9J/rbNH6S9SLAHDVJtDIYTRW1SICq9IewhNJBBDUEyjDXQ2vHI3mX3g
BWxUe/PcxVr2y0pqzQdm14FCQBtm2Xg7n8TY1Tk4S2kaCDLeGl37PMQV8Fk2LNBaGNaaD6VCb6Vi
BlWL+6Cn2m816+5yq7spIMO2TzQSQUwc0NjBuOljNKZ4WoWoBrw5Xf8KWZETupYs/H7TrVRX4RyL
1zEEZ5CmoaL7+VwUKpdNO9j9RX+wnvhhVlyGwsT0Du+QoxbgYbeJ1vt65ucRscNROUdRcPmkUGze
2xkh/aXR3k01D4v2JqX5xnlfGwS1aQhozeWpLwVcs8b1x6pR4jDltxRKHJ2gh0qWL98v39d3Cspf
H4ZZhMtcBTo2YbW4NFIJ4LvjNTF4a+ws+sO/HwiQNvTfyAwoW6a4qp1ZrFfxSMlHHjraGQArsGb1
wElfvx9o5a2to4KIAiLOIxSYlrc6vLSnGGItEviKWatr2Elz5wTkYKLQ5XjKkexb1R+74Pth176X
iT1hwCrLQZReBL8KB92ApI24DDKO2jT18Vn9GPCO74dZUWj/HJzm8PjhwkntwkReJgVmN/2Jj8kZ
3oQ7LezDZDf4pfCgn+M3jlf4nWe8qTvV59f1qX+EzsSuC+sD5Pc3z8OKBsD8m1wI/CKX+tpR0Qq4
kZcO7lxj50AXsLyh+BFQ8UgHkAjbgERVNBj79pd2anwabdYXVm+ED8Mv9jDwdLYmpSsvw3HmdCUR
nNGAXkW1egqKAKQHaKLaj99/h7VdhjfvDLBTgdnF2+/zd7AqCJFLZR70LyCaHVskyGLvAryk+tD4
fBj2m1Wk+Yr/cjF9GHP57QlhSMnzGYRtQ2IkuZ89G5LIeI/hXAq6h6j9LjmbSO3SYGvwtUWeBb3m
AvaKAl5bj9BLdSU6KGbYSbTzWepvLOn8nZbTQwOY4CVsrkjQQawD3MLUHi/iLd7NcDD73jqhXbar
QD5StxLFORn9OhqaMpA7RiKxzCMKVlYd7NkkCuNqxKNx30b5NXT7/4Pq/+ra4bz/n6GWQuqWBNZA
5hjKLV9NYNTzcWM3rg6AdGjGyYJ3ukR8AqqXQcllQhZKxr1tIgVIKmej8rICnUMyBP2LGbv6V1H1
846n9ZCRKs7m3Qcnh9vqmIY8qs+F70DT9KZ6RNdg5wa9D2Hc5kVrfPN9Y3+szvKfH7CURFB7meil
ike8ApHtawslLu1pViA1Avsuaz0JAbX9v4erz5NGUxpY2rnQv8i6ramAllaVCQj3PrDy56Yowtdn
Nv6+O7+WZpUa3FqfF9UY8VRRcK5Q+blPs9EbJNxU4ZrBoVmV9dKX+a/vV3HlnsJYNlTwgeyGpMki
fYZ4go1uu9lf2vK6HYWn64/1tEHuWftQKJSBo4G6JOLFIjaWjtFKOaQTXEeVNKoh0OznolA2NuRK
6oLywD+jzL/iw01ogkigqgWTF2v4QQoGNBLImSr1BFM2qkerF9zHoeZF/TBUDgHxJp5wuRu75oAK
GSwobuM7zR8faGhfZzEemO6uDHMWuMNe2eRlrswUHOx/covFTEfu8laIRsB7uTsW1Z9M+8UG7SFm
evD95lh5ZCJ3+jDSYqK6ZLnRDN2cXcxnHJD+5ziIo/ppzif6aAooGHw1+LzKpjrMykn4NPS8CB/W
uBlz1mZFBp8lpu5kcsxBvezKs1omV1ZmwuLR3EoUcV3jby7vALwdIJpMUFD+oh40qqTXYORoX3hl
9OH80uma9BmaBEDlivjHaDkHZ6zh6jNal4yjT9Lm5Jn13W+H4XwqI38pIfNgkNZLrOxF6bRTKbQr
iEFFWpbe9bHYlbK2vcTWHoZG/WHFduwz3b2rE2VXxvWr03dA96j1lS1gwNQXv7KKvALYdYz14ji0
toE3J9v1ELGbXEKDsUh/mkbceaZZBf3YVn4zlUOkclFFTaeBjMIDWsU3dQzb6iF2Mi82G2xMxINw
MGEG5pamdmWnTh/arAimZoLHNLxedtQkbgCc/ZumGpEu1IPJh2FHHP7IGDC8rQIJwQJSyCwTeO64
ZA/syQFqEbdd1Z6I61r+2A/8qshoHyUF+0G0+o9aQbCwKYbQdt1o6NS7rkVbgBX0RAsDthV5FlmJ
anm6Nf3W1cGbVBTfLAuqaT8GvJ7jDBD4Cm/JvnMDa9dovgFAoTtBCY3uOC+fNamjJjm/xidA8z0t
UZ5klj6Nhf7W0/qxJfQeYozHTh2QHPXTo6HyvdF0O9tOcz+L5VPijicH9BJfKcid0hY/bAMyfLaL
Oo7srFuTiGOjgdaQFpBldnsRpENMvTLL8eNhGNe32CVjV5xLSMn5msrumSMfFdT4gyJOfZpQHf7O
MHGHedPkm6OFLQyFEWjgtU0g26n2dXeiYe6gTOAk8gW9e9gU8med0htD8rML/aJQzdJfSS0gXU5M
EWqD/kdPJt3PcuURaongGcr6RYzghqfK5E9EfW4H41D1ZsCgdB06BsxyYjpelN5C5l3hekmtCkTk
+FHT4L8Q50GqNVCW7/UjtYfyKjWBKRlZAvkBh4UOR1Kpy8Ebkm4n7az0YVsDwHhrBhIWnjvbJXE0
VdAOjeMSWjuQQhwATNFdEA0oycygswcYz8HQD5hURYSUji9Jy5MQHk9POSHU01WUPgx74F6dAXxv
ttUUDAY3PQt7FGKIJvFtbfC50roB4IfhyJurCS5AoVPSR0aqVzvRILTuiJc8zZAljuKBjtQKFdeZ
aRTVTUNNdJUhCOq3HJj3KWGwTq8rcStZC00TAYg9HQjg1hSRPc7vplZWfpxJIEGajHtDP4R9qZv+
aAGkR82dkoCoChgS5CVbsObcwr2Bh2oIkAnWbLSoH4vW8PkA+XfU10a/cNiLq9e/Bp4aeyMHW3j2
8YGVTn2oSvCzIVYEpc8SXtm0fsja7irh7Y2ui0M3UteTZoFMp8gbeCED50MQnr0xBsIzdSEaYSr1
UwInpG4sftUaqf1eQG51Eu1tP9puYHZDxCx979TDvqz0Mmj7IZgmSGhyCyGE80nbM2rve0hn+XB8
JL50rCuqocbVMBdbzPiRNx2sniwtMLgE4R1Rxm6gNlhY9Nkx9DqqGL8tnBjMxNwavaYsj2x0ftU6
P8Vac41Y8m4IfJ+8gVcRPE2ZR2ichyylYVxDU1KGlbYb5ckhme/G5jUjqa85Yed20CEVA2ymrbfE
xAOgl4GhTAzvWrZTJuMEqPm+VtRbLbUPTtvulWLcywqE7FoGU2ZezDymAVgud2ZVMw+FgjgY5JR5
Q6kdK3WqQlOtr1HXg55kWfuW1TxUVb3XGI891LBuSFVMPuwF/1DTrmEUCrlUxSKTnwpNxWbrOyx9
EiQND9EflZExMHE0UxPapgWBtZlkp0ynxIMCZR+YEpq3GWKYZ4+5+dbH/UM8QBpZsro41dxKPUgU
NoGpyleddreVGUd969CAlPARQcXLh2UK26nMgnijMt00XHkz4fYaqiTeQ7eg8+sR/wLQ5plr8UvP
IBSmZkoc2ZP7y82gqWoarzzpGDxJils+JmFsjlB6y5Ta10pgDyaY/uTgHBB66Lj1Hmc8CyjKg8Co
tUei9WBlK1lIxvh60hCrhflYTNWjWVoArjbwvmGVOLu1c4x7tC4FH1F8mwQ6XgT6g5rfgPXkawlU
MLUhfkg52iyzMzY+AbSvh/r3qGsHBuQyOA13YDrCpQEWMIgKg+0VTf8zN613HPCzBvU3Sl3lWI3k
hlF6qeIiVCp0SEGNwJZv3Zsm03YMRVBedK99RV+4A3x6YYC7RZoCVCnWUvizKz8mSg9KV6VBHLv3
qOLQvc1NJ6wHbdin0wQxh7Ttznk8vdaT/ggjFph62yhnD+TU5s5115kp6Pf5u5laxzrJngoGYIWh
NK9ao7+qwLVB3du8KFDAhuum8rPSyUvSyScrz2fz6PJP64KnzKvhkeQ6lDl7I2pVeZ9X1ZXkqgpt
U4QWUd918PltS/sZcEGIT7c/bWKj6mz2UVpkb2gwQuvQ5eIE+Tg/zYQV6Z14rycU9jPriQ0oebSN
sldZfFAtrodxD/4HXFVbwAmB5GsLLJptjK8t13GzNMmOtBncSMdAAt/dtPlj6/bX2oTwnwHK5Y2V
euJi3GWQGQ2aKp0iQ0sHzxnS3neZfRJOn4S5wi+5Ct3euJkcP3OGKFHtIhQmHIVT6AU7Q2/4MJGJ
9EbbJ9BVjVN5U1bGex+zU9ppt440LS9NoAXcdmNA9XmZ2EHUMRL63uNKBUFSyWika+kep/GHOnZH
qU87obJAxIXv1tUDPP3eNKf/47QIqdNYvVhT5Xp5zRA7CDnxQiaH3KVPqqJBQpm9O4xNvjNZU6QZ
KQxJhHyrVWCckSFAfHpHVHY14uKHJkKYOMMuU3IkAGpyJpl+BNgUDAh9OjR6H8bSONK08kQjL6Tg
fosqqlCaq7pRItNtrnRFXomJ/lFQYW9cFO0Gee5L90XayKqy1KbeoEMjPp/i6woyQHVl+lRWh1TQ
h2SsftqKTTw4gr/kPRk9zQZMMNFRcoZdc9Rp5bObwlcFvDIPQPO9kbLHIlN9w0qwB1voYXfPBGG7
iu1dp/BdXwx6gKZGpMBy24Q5kl/WYvALCdsqR/yxQBr1k6HvPaUpn+PSwv/poGvlPQREL9Ru702w
UZCJ7YRrX8VpC597DRGOXFljC7Hc4RFGTEGaiKvWqY+TkVGP9E1AVH7URtx9SlK7nouvanHIPDmy
pH7vIDzyEf8Vb4/Wj6V4Kkl+zQo1IIP13vYVlKRzBfbssfEI5hPsG0H8H5U0JB3aK6R33hBggeTp
fiZy/FE5xbFK3YMWxy9kGAxPzN0KahdjNHWAeVaIhqwDV7nqga3tTfVPKozY63XjrbGKK0MwxBi0
YlgjoUHVsV1iZ41HBvGeQ63GU+BaZVJ5VnPkhgaoVz7sddQIveQ5o4bIqqC093LXiRIuzzC7HH0B
4H+FNncArK+Ao5YVwosajygOsWdGQLM08toOBi0bwySzG5/UNQ3hDHdn97DJ0eGTFbgmBIiZawcl
J6cxGw0/hhicj291BBB4rvupuHEGKHfjbMIUl+LCcA0SBxApPySA2nrCqFt/rJSTVAnAXhayR1GV
EJjjU0C6Ksp7eoEUV3GEy6MPbgnAUbXUPUdv7sBZ9od8PGogCYkMzuyF4l63TDkgG4DtUlHetgYv
j6JBco83E55uxoPmVslBa3gXtoQBmt1lV3HfvGaQkAULTS9OJhkODFEeOhmgKcWqZzbtcyw74eG5
i/vdqaIWpQMPCW+UOnmPvjUPOgQpIy3hJjoh46CleOeT86A21qMCjWovc+IAp+mAV10KMBJmzdFy
9lyziaqpfquVcV/I6b4e4DeBN5HRUQ4HOuUAoe0j19irxuyoaajqxUN1SIYq9QklRyiwOR5hIIga
gLL5k0KvUlse4T8Q8maY54frOIU3h3lGrRi9tkIzbjiH0VAPTS/s8eI+SYfI0Ntd3MQRFw4083s7
6C28MDgD4FC2xTlu89taraTP1SQOqDP/RYgMCjOBqm6BTNhEsTJCwoczBM8mdO6gszPWexlbIXcE
DCJl2LExdGnzWIxJ5pWD8dYa4LNYtQvItq0mQd25J5YqV6ORDTuhJA+qQX/QSl6TBDwwl/xh/JU5
5L4y1DvB5vvVVf+0IjkQ3XoiirxtBAzu6h7tRVE3D9BKCswJR0oTERnRfexLaP1kjhFlSe03OUQd
aXZsUyvs0AiUuEpSIP/8mhS4qMSpMuvqbCc9NCdiswytjsMDp7STHxCtjlq8Eg+QEjsIZKWy7Q+l
zC1kzg7zjSw7G5X9ODA3NJ28BW+X0UejasQRyLPUM0wZar0FeXIjuYXs/YPRIYNsLTzsdMEPgzP5
7TjuhoojzbfovZVWYFaL+uF/SDuvHbmRZV0/EQF6c0uWb6+WqiXdEFJLoveeT38+am+sVcUimnvm
AANogBkoimRmZGTEb6wuftEqX91YffOpr80TRLiHvKOoKRCQ4Tb5PQzU1A67nPJFUXa5N7xNl3z2
yQsMptQRFLwUaHA7WTe8u6bARbOSDp2vfVMVFUkN3+TmlG1ariYo1kdbH0xVrKuHwtj5reXI+VGs
n3WTw+o5jh6FvgSlpP6U9LcmyO+rRIUgBQmrTCSuuTC6ozhT7KoxfhoDmtBF5H4eNUh2loeylVAj
e14U0o8kCb/kLdqSTIA7CAMFt5hS8d44UzwbVX+U5Xv3R9fpO8wUWych9dsAxr/1g5ttszH56bZx
aae+9oIYinyUa5TU6xFqOKaO26qXkk1Wil87b1INd42nlCuAPVqtE7XJWwgPfV+qlWZDM/LusyjM
7CwOxyN43H5Xor65iYT0Sbfak6UqP0x3fAQkAwZu8N88Me2YRkvMsXKVyrBGQLGWWwbo+B/aoFvG
nTaALhBU/yz61YCuuWlnusuhl4UHM23eGGfjJQAE/OxxREdj/DwYg4Lvm3GfVshQ9TSNQVpYm1Jt
Mpj02kH0mmrjDe2PYuCiS8olbYrNkc3IwCMvf0GXfCyqJnJ6ty+/xUK46VozPABVbLgQUhxQHSU2
LNEAWIbAyRaZ5Fw1+xE3dWiDekbrnOsezYr6wTXTDT9jALlYJXshkUk2neW9SIX+yky23CG5TenR
abaC/8DeV+TnPCu4MxqJaCvV+BYC5Ig6753byssoReU2FcTPlsnVTxYbbB76Uj5aeYzUvG+JdsL1
ZluFxbfGQzUEEMKhkNdgaYtDMaafGmgqgOMwZa97eKkWGgksrmlE0G1VvEz6YIcnMBNALh+naGcc
629rQNSlHp4GPF6leb6gWRX2QSeoWiadhdrfmjSIOqqJkiUrYZ660h5dmlBhkoTdE05v2JnO2qNR
34gNZvDtOSwfENLeIDa8rUYda1Uwmy7+EVVx9Chj3U44GHG5G/s14udShxbQPG16RjELIuGyO1gD
Ph8mw878Xj1ln4pPxSl/7Q/gmbkjWHuulP0jU6xdcVh5+qWJ2cQ3pRM1+bjPJ2apFJeCXKLzVm9E
Z9imG++Ei8e+wKZpLdbSlGIyhUKQdtJWns/wfUYmQmyAlx+y58YbIHN99jlfVh5o4XMCRKB1xtSR
8dx8Zp/GJjpdgT6eU208hJWPrjvOwXaIL2/kWzhq6skLzqcHJa0Pdd0rdq3Xjq6uqTAtjEuufsas
va/LEVOMUQGGqFPjtrktuOePn/QvCGbW6IYJKOEdytRHvHlS7tulT4+qPftJZXJf5TLVUmANQkn/
ebDoYcs6mPEgn+wf+l2hqr802TipboABD5Rtt/GQRanpf4K9eioaN+RHVl+0IUN5pAFi498rWV9s
49F/FNJq50m4GLthr206YLeQ1sJ/LremyBRe8IlQqcYZfLYVY2n0R6mVxrMAWjlIzpL0JawMW5a5
sFNDfvz+FnKMrEOCNhUQ/fAoZlM6t02VpBS88SwTIo0/wVZ2EoORI3C7jyMtTEGYfk+SR5PFIvOz
6wyq5xULD/TKWQ8xR+5khBxEztUvivtHpwmfrvn0LTwZU8AJUQg/dYp4Hc+L68RMe1CFpNej3h8i
/73M/L26lrcWNjRxOEP5ezQmWbOxoy/lg8T6ac5NcNS0c1oxMYtWVvnys/wnxtyuSwzraU2YzVkz
XFtuPxn09crc9oSfH38jfTEQHwjkus50Yw5OTn0jaK1MaM5D3vl7xSp/C4JM58hvbZM2W1kxgE+y
5Dv8xXutFB6iUTmWsrcdZAXUb/mYp9KOVPqcD6Vql6Z0LMzwOOjJSeya5yRWvylRfBx9UbZHJO72
fSl6Drrmjju4/UGJza9iYR2r0IdEFHHXbiPUSmNDsV0djx615X4bBt5dODTtFvEs2M2B90JlCPsv
rI9jEKKskxh3KYLOUlAN2z4Z3xR52OqNHzvg3j6PIv9LnY5fcObZ96b+1RzCr00ifWoj/WEQBNXJ
GkVHpGfAOkotv7dlDlNbgMBFb2GTBl1g12Lx+vFbX8iS7L5pZi2DWLuVPEhBbJQNL51StmYmJ4Rr
6tDLn/U/EeYIbYUeg5mI0xotMidKz5GItTJdej18+f96lBucNDYjgaQTqDV+ifq9Wq+hxBbf1QUm
claHoQbe5tRizVkwnro2dBgBffwEC0ikq2HtLIAI3EtoJaC+ofEuBdYmNz/lLUL2qu/k5Zo219J3
oQyAY4nR+lTiXeeoIZTVCtMVUj0N9TrBUs4rmXwG20yv/3mih/MwkcVQCKHsmD0XwxVPEpn4ng3p
txV9cmNxU4yPpb/GSFxKh5dxpmPgYtjd6oFGw484ngBcz/uiID0x0gn4+Cst1eMTHAh0kwZG7QYX
ZHZqmQhYVp+ld+G9edTuQsRYsBK5tx6ae/2AiVWCr7vrrLmh/0VzzuoNynFqRJBxKALMGasFF/IU
bgPr4zhduOzuTEMmQm7dcqKj/wd5seq5dNAh45Dbrzz0tBw+ij0rp0iudM0MVTybvvJZUZGsbwrt
s6KUG3cM9vrwWA3GM8bQd4JS3EWZ8RQqyk8guL8+/h1LeCneAYc5JEDzlgJouJIaJMEwAZN7xOaL
ExiVmklWaDcP2e/6UG6FvXnHZbIc9tmOiYSzJnAiLb+K//4E+XqZKW1XWP4IeomB0Q5t/UP/c3zx
P3kgBLn/rXo1LxQv1EfoVU30YXADs0Oe0nKsvUFqwEqYSFAbUm+3gfAdbFpBT1PYlEL4MwZZ73z8
ppey3UXYed7GvLG1anr351T6w/PaqKt8HGApAV0GmBVJCRaqYq9VQAWFwrbEnwgcIXR0r3vdyoZd
fBKwpKiA0Zy9UQrBPdOl7SQDaWLPSMoPVDxWIiwlHp1i/i/mm+JlluBcSxsDIQb+1WP+bg+ie4qA
n3RS+/njVzZ96ptNeBFnluCgF+t4iWqwyANuip32ajUd0xDtUEbmc5KMh9x/UcdkZe8vvr+LqLMF
6LmRUVpm13CT+mr2X3NlBQi2+Pdz69CRa0PVQ5y9vdTKPFcAb3z2AvlOH/TnUjFWQizv2YsY8zcn
mIGip8QIsS5E2jk4NHtRsKkRLFBJZ7LmaY24tfixUBuDF4loAhSe6zSRCX1fqoiMnBuvtEfjUyj/
ykvdSYo/Y23upume36yA9xZ0KajmMIIyACJKkJZnh7pvlBrSnhTrY+tRjxbySRaw2exDubLbPDM2
cUfXS0/156SOtmlRPjJ02A5mk9ldkfcOSJM7S4PDXSrfY5EhVtQHmJZ1NWAf+V3Lms9er4BZQ36w
BlFlQwrVQMVqD3Qihe3Hi/12U6HuArHUoEJZ0PGk+Z/KclRb56rHFk6MIADRBm/W5Bul6TtcbSqu
7jR/JqOaSSVlfqq6qtyVycRsmNK5AkDaTJ3hadgp2+FAG/Pjh7plzk/RYGCC9zbAp86zeVR0fQK0
YTwbaZUcw8z7jbKct/H88GgBpDCVFBqaov7S0+ZZEBlUSuZrag2YzoK3t7TiSS+qzyENzpXftfQW
aNdYNP0UIEZzDd06otZBbnBC3iMP8xidJkuM0fEP8iq771bWkHcgKdPd2MCkCubw9c5wx6YIug7k
drnxn7n2nNq7+K3ZId2zK3/Ln1aebEof8+97GW1KPxdVYc8x5tZNAoFOybmAob8Rd+ZRE+KXykoP
qWocqqL6gXToXeXqd/W4VYYX6ocK5fNmn+lPrW+uoeTXftK09C9+kqEblWd4zUSmiVu7bG1cf4vv
2V789k5Gos9dPI+/mUs8eZtVXsfNtpq9/OlYvojd6705jqAn+NAiaTDeiF96CBYapBZUbp+go9vW
P0Uuz0LOEnzejkqZJYRs1U+4psIcWXmhNyfILMAsu6tGjwx7CZQX21NtDG2lWdMSmGq6m0WkwoUj
GUFCnwO8uzIN08iYiEg9WnIjIwRdpfMuQcXNqu4xSOI73zVf+zgdHCmFghjJYbNTPX1FrGvp69FW
xZoT+XwVmZzrrxcPCPoVoTKc/YbpPkAyTfyGSthKPbP0PiHF4oClIK91g88H7Za6ddsAWDbeo7qw
5fjrx5vypvbjg9Fu5/qpwC68UchPhaEHJ6kNZ570h5dWz51b/S618LckV8n241iLD3MRa7bg81wO
oAlYwznBp7yxnjr/8V8EMKDgWSR1nmr2TQQz9VvXc/tzRZ/WiORnJRw/fxziLwtjvv4mnTvuzwzP
sLa//u4VsgFAX9OBw9D4IoMu2qUhHSl8d1CGGzQgiIFGVzPiSPbqGAvxfq01PO2hm1/AEWnwxWSs
ImZJO/DQdaTC7s9+Nty3paRCuOFg7o1itAdcrds2a3eAxJSVz7eUK+E+c1BgMGZo85Y0puVtZHFX
ONdZD9qnu9Or5lMR0saTTK/ZAO9IVs7CpQVDJY87G/JecP1n37NRiiiA5d+fSwClOAQ/GWP2Y+V7
LuUTrI2Bx1On4dE2+56eOPgAaArepqucgmgwAWoMn8uRg0cfxNEu+mqXWXK3CXNt66vxro0yAc9p
+V+sXRUJM0osSGg3nerK0ofQH5Meo+HXUf2hFd5KKlkseC4jTG/i4rwBkikKSkSE6byJOe7jjbXD
anwb7KOjUNqaU+7Dwl5j1i0um4sHmy1XN2lgzWdRjxWO9k0bgKuPtfheqioKvsZXSVutI5dS2uVz
Tqvq8jkLX2kbPe7PblJ+x3gPISrV/4FiPAjK9ZnpUjRo2ToplA7UTec/yvTej8ZgeqvdVoKdHUQg
FOwxdJhY9ljeoRAdg+fBSfNf7I6LyPN5gJW7Odx4IrclGvlY5garS2b6NrNUA5CeW9O05aFGzi6c
miBwCgOdpyIHPfm52wMDd3pH3DWf41O8/8dqOVw5L8LNOx0UomoeGIRzkz9pmjohaJdYWetCTDv6
5qF0HSlvvtitCxQKBlarGm139vpeQplQeWOINzh1W6yKlCwkF0p47l7YEYIhmo+fyrrxsipMO6Sr
/sfGqHiI9oEzXWnEtzWkwF9O7vzBLqPNNji6PG0yZn+jAdt61F7BvG+ql/6t+u5tI0f47r7Hf7pN
act2QLrGMU04rklcLqTs6dIChECfBP3mg7BO6EEESkl3TmMZMlUA3y91zXhl6S8cgZdR5ks/LYGk
RBZRqiL7BlP5pBXJkwQY07FypvcgNAs/6DcfHxWLj4YcoozwNXPmv03hi7xSi2LZxE3UnUPTPyNR
9Est1ZX6/KZTwQagn4p4JFN7xtiz/VZqaS6NOV9QytMXlJ5+cctObE0KmoMGms8GX38GWGhsRDz6
1s6HhUR9GVwVr/NmFFZFmUtB97/3ke6L2jv+zmK/420Pq/dxMklMfv4fZPzWIs/OeX0UhMxSiSzm
gNkD00Tgwo+3RdDfB5IXOG2BOUpjWk6dw0LU+k3cJA8jWu7bMNJougM0bGKJ9okLdigMwj8ff/iV
r6LO9lVW5zmtHn7ecAoO0qG8q7f6rtxXh4/DLL4FFFkoRGSgL/Nqp+7ASA0u5XEv37fql6Z4H8df
rjJuvMRfWcoLhxYtDyo5dEoXxvA5lLuwadL2HBefM1F/CNGJAihefIuzYa27fGsDozDrRwTTYkiA
bfC8bjSVUa9pnbfnCIqp7Vk969iDwyV65VOK57udjUG36fNwC+U1AFc5HpshP3qRC7YrNMdtGTWn
Ugk+lYhBO8B7Eb1Ihl9B4cebQQOhGldQprykKHdiwmkRhyUzNB0BWjcIfxeSf3Db/jVCvMfmtv8F
QPDRTXsQfpCdthaNLduNSsjVefi5zeU/etHFK192IXOYzAsk7lcqCiHzZqCBMbzqpiGiTWP8SQ6y
u9SXVkLc9lV5y5cxpt9wkZ1Cb5Tj0qOJbzyVR/Bx2R5k2tcSyZyjaycbfHf7/cfrdeEcZfQC5AHd
bwwybw630PJlZdLVk2JhA6Lbjzll1qrH5SBcTyGXIEczP0+azh/leppY1j0MJ1wiFGfguuAEkfzy
8ePcOpVMbxDBNHaFrnGBmvbnxRscJK0eRh2Gg+QV+0zsyy2qRV9rtDdgPncNxNEQUmwhgt9Mw5NX
w6iQe7Q46lCEexOf5SSBTenmZ5DSG980Ec1NhtcgVXdiHJw6qy/tkvaFY5rBnZLLLGWfCeXHD7HU
Q+U9TSIlk/qsOL8CG1lTd7ro1X+TePVY7dtD7zSb5hiftOPHsRYO4atQs7Tomp1Ud6Zbncf0qQFa
Q2eb5iXgwFdZEHBiXTv0b8e9CnrHF882u0mUxehaahrV51xIQOznhbI1RPWeKfArMlfIMdF4stUM
3H6Ca2NX3it9YNp1boDLHIJ3mK3vZjXku49fw+orn+08rVEBVZdCdY7v9ZO18061rdv1GSLiugTd
QuLmikgWZYxh4q82W6ORKo1mlPMK5L20QyJiX/2GFPk5eii3HeR1iE/UQKlTrE1tFjLY5F2ONyts
Z+4Cs1cvxYbcYM9STwrDgZ3QrJwscCYrKx+GBNre/0IicfraVHm4sJA0byzLBDlP1Ho0q7OuCBiz
qHYhb1e+3LRCZwXzZYi54kZIR9qMMkJMftD5s3ZoD8o++2t5jYrSSoZe3C4mc0/E3TTUMGavUDdd
SDHgIc6uX2+wxHz2E0HaRF7/GKTlBnvfXRhqn1aecPG7IeCHbBP58+YCkjRp7ZvB/z5hcAh3yR4b
MuhRtJkVZ7KhXrW0Wws5SwswRDS4Hjyn6HHnyEfHTFfe5O2ZoOokeogGAFupxmebwIQeGRdpanCc
+qA6C/GP7HoxWiLN2gK5/WZTJE4Dxl/c4f4eGRdHQtWCT+tdIlXbNrAHAx+m8dAotvTi4y5m2TSL
nGijQ4I5QBF0oreVz3e73a/jT//9Iv6gtu7oyolx1tVdu2kTrGmjbfHb2E6zKf7RduImR/ELd73R
/jj23y19vTmuY8/ech72IG+GsH5rM7+yPS/eyn3YAjuHyJcrim/nqfw70UIcVPKD7xtvQhK3Gzct
DoYaT8oOrbpPDPVPlIotPxaKAdxY3+4G77Ua0BXMGXAmQvc4mlDjxdKFUgHz01Ez/1kOSwlKnKxs
8rLObFHsJawD4ne912nieK6y8cPwPRXz+BB4w/joRtYnuo8AtETITboADa5H32CvtfWvsnd/IVwG
/M8oXwq1/AKT/r4K23fmf3c1FHBQAv1Odkt8IEp5g5HJi1F0MLRr/WdSpU9JrDzlavettFLYEMZ3
7N9Ee8y8TeyhR1VU6dvoe2gBtNrGFfs/RQEjXspQFY4M/GxCOGfC+8df5lauBaQpXXuESNEywTl1
2h8XqyKEFdGVABxYlRPdxwHaPMm2YI+u2AWw7k19Mm3F0aJN0joYPsBLWPkF07efrY2rXzBbl6af
uV6AuB9VBmT4ffyrPSJohemLt+9PdL2NU7+PT+k+W9kQCzsfq2LkTAyaN1MH/vrJRzmN27T33bOZ
ZzA6Ub/I0ABZaQkvbHrKWe5fGJhKMp2b6yBJjP6cF3T62WylJ72TGttIwp2aDI+mL+cbAONHbax/
r7zS27OIpvpF1NkrTfRSN/MeCYX4GD+naLjXp6lVA1vysO5VsZBXCIbWvQTYmv7U7CySzLxt+qhx
z4JM2WrgtwddtAPOROfy4+daWilwZSbFM0Df/Hn9Mi0tqX19HIBE57hfmfnwkJrpKUuLBzOTLFuO
ysb5FxE56RiZoXx8g9JixswyyUbtzFZ2Ct1H0MV1KKeODPBPCFyslUZLH840KMZoAoOqtGZPqJZC
K2gR8cRTe9TuCnqkU4dP37W//4VUEthg4LNwHTBaQiB+1iAa4hBEnitY5yGmG2JIG68y7UbSNgls
so/f463y6HWseXWUiRFUb4zY/na2BRvG/hdvKziT8KDi5C/BbtU6dGHnXT7dfKY6qYW2yeC5VJne
iBSNPcmfVV8h0+4nZWdxox7SL9VdjkHPP79n8mIlAEKMgqYJ12xH6KjzeYYsaOfEeuzdxql0jip9
bXg9rYVZ3qTvImMNQi3GtGD2+bI0VrKgSCzG484w2N0P4674nT95qo3noe9Ye7V1+KB0vlc2xW1R
xuNBWJumFIi7zhNnkWpeI7mmcY6i0u5kSEBJvvkX64UZ9eRDQbGJ5e/1Vq8jv6sqodfOjao+V338
GJt0WeS8/eHlGN7WunyWeqXdJKq8jUD5a4j52J4O4LlNA2/vxXiTrPyk6avN3zcg3QlWjTbrDaVL
FvSw9EdOys4Zd2NrN3vhMZisxZ/DQ3paf80LXRiw+8yFicWIVJ0XjFmsMBzOYNOq3M/GTYlUKPzh
Xb/lbvb6f/BdWkjkV/Fmp0YbioWehhjFmlw2tzJAoWOxj75UtEqkTXw3eb+UTs3yQuh55SxeuI5f
P+uU+i/KkKIq0QeamMOqu+224a9poIhFo7dXGIBvfMvxGCi6j2tDogXQ0nXcKYtcxPVi1Ro0N9VA
EJpMLXfSgXb/BpEAhKO26/qri68Yn1LWD7BVDOuvw+lIrbRuGuFnnIifYhP/Ch2wTmd8sXpxv7Je
l/ID7MP/xJq28cWjxUFtelYZ4Ht5zD8ju1bgTZZvJxX0rbVvnuU35Xd3MKuVbbIUFZlGZuykBy45
sw/JYdn0Gffgc25ZThuh0i0LjocqycdPt5CDri5Ts++WJ35EfxuzYSXO7gcNwRel2H4cYqEXo3Iq
/gX1oaJ+g//l5ET7iP3590bv3RUOzmdbrrrb+mHtPr/w1ggFHcsi13G9nq0Ls0WewXK79q1F6wBZ
fuhLxUNWru2ypbdmqJwXyD1T+84LqLbTwjJGNoAUpnHNc+StdFDTv6cwQkVO/5ussnJYLF0w4Ij8
N+Ysq0hSXhiDLyKQfsJxR3S6wKlfwTQfkKpgjNhuuyPCw881d1/r29oEcSmvXEWfLccEQaVE1WP3
3O6Q2vEOAm5GGcbp1QZeRfoJbTXPoRBw/s36vHzq2fpUtEpB6wNy6tjDmdcgyEMuX1mf0xk4O5Ao
EukosHDoNM99+fpWldQoiqs38dT9UO6Vg+4gbvLGaK88BEdKuaN6F+/DE0xU41n/9HH0pRXLZPYv
thta33zFxig2VX0Ydm8dIida4H9pImvXNsPKJlwKQ78O0yQASjTmZnVAXodxjMiecfZT88ET3fu4
BDEbx2v94KWdQcoywMkCkUOp/jpZqmlpiITQznoZ2m2ib0VjDXAvTWtt9r0MEFYUEPxh0hC5juGH
SSqlIxfdAgny8qg60Tbbu0cLNWpxhyAJp6u/XceGLjzaVdjZBsylChDLdL+uJUQYh+O/QMphFXeR
8mdr3fO6sYtFQT0rWXYf6/JJKde8xJfe3VWM2TrwgyjS07gxuRiN9/XO3AvUX/0d4z/ztbtHgAhu
VImUt/mPkVRXzzY3KEpr15Qm8ZOzlX+T1K+CupaS5dtFAVqSS8JkGw1Ya7YohsSIrdELTRLUiJuV
cvBO2qPKgki3yauygqj9y7adLcGraLO1kEomtBxc5DgAhKd+k2zlF+ld2iXb6KUVbfdeS/YBEq5b
85ADyJG/4+mxlpIXdsHVT5hlZIRoXMsdEX4zE7kBH4cRSDTqz00uICvQMQbThjWDpoUkwpHK7X0S
ZGAZzd5xHKWNFFJOnJVC3Yqd9oDAEXqVa+2JxUvuZZzZ27X6agRjKZvn/qnfha2jnsbP40/Ouy2U
56m5a23WDO0WNvfVo83eZlsocVf7onmWRpDD8jchPn+c55dOUGgUGjAS/H4p6mZtMkschyAXKFnH
d/2Lvs88hC03uhMiVgKLVQmPDfYsor3eV1p8NBTUJTw9dNiBs0frZbmtugr1DrH7kYqfvTU7j+XP
hWYNIyEIEjzidT6OsM2R0Mu02HrqKUJS9b7AZlbdZPf1eTg2r//CL5QuCBMbUN48kHlzYvuSi+pr
zw2rF2LV7iJ9k0vRgApUs9JImlbafJ9rkF7QeoGpdHN9tjjBUkSieTQF6yOttpG/tH3pIVK7w8r6
WPpMF6HmODt65lGquQH7+aGX7fTb5CJlONJp3FsvGMXLGx/pwZXSZykmkDC2M00WBlKz04CiJ+27
qCCNteUrqrsPVuSuPNdyCBDKMkABzKhni6MJJsiflYVvZZbDOkWlLl41cZi2zvwrTezCaaQGKHJ+
wS+tFsUt8Ot/zQT99+A0FcXKNo9o2qzedKcK5qNgs+TUS1LqarGqQs8x9xO21N0M36b+G2Zfe+u4
xqddyrmkVCQsUHxjRjlLG37gu12EAMrZjeuNLN2lCb2LfIU3sVgWXEaZTteLOy4iEY2pdpVxFg7T
6Umru4J4NKg2WmR3vVP+mEwqCmtXSKtdsFu/cjbzZexZyZgrUkU5Sezu1G1TTOOCF/jKwFZO3svw
JTihNkETTjm7bwnAgX2+N11n7TA1l8qHyx8xLeOLF+D7rhBIbhq/qcUo2qgth5/lEj7iWEqoienQ
BXMJKD06YvuiZTumbvPNsrxfJtDtIK02Y+afgaE4TYlOgNQIzOPT4oc4WCW6w0iFG1a/yRstsCtX
3bRqd8RS9HMct/6dWIiNLbVae2rF8FM7Ivve1BHSyUaqbOQYVW6lN41dH1v1PtbDsyxlwRbyS7gR
w6B24gHHU2i7CCl/j9BnRCNH2OdC+yKW0psaVYfBiv+UIfO4InS3jVshjI3UxFjVT1qqRSh8Rt+y
tsVXwAVEUCcd/Rs0kVFyO8DR2xYQhpxOHnB+zr1gkyja77C2tG1VGdI2MVANrBtE+YLoky/LGNx3
Xws9wJ0g+VFCzL5D1ZqGm0/rom+jdl/jH8O/ACAugvFPbQzl8eMsupBtGEFZGqIddBdFZfYZFU8P
TRNX2LOge096Hj8Nnr/95yEYK1iMauBbEOZ6pWhJhpMd15+zCYzdDgLoq3H68+MYU6U/yzFQH/4b
Y7YdUVP23LIP9XMgvSBKdfBQMGyiL35uHVptq3TfPg631KHheWi1gyWh0TXnW1RagtKJxzkg4zWh
bNyjd7T2IXOuf1WNTK8OVBwtWfFmWDJKQgyGpDTPWfaMxMtmRCrk46dZyJh4vYvwNQDlTE5m1x9I
FXw9H/EhPOcxXXsxwC8BPdh2rez5+/fcfCQVJpvIOkPIaBYnL4BA5mrmvcm1Fh8EQfS32SBh/yaM
o9PoOXPCLFIQKWbXM7xGdbsN7iqDaV4bq6h4uvqp8llCtelHqLaht+MjV4SWtXHQGpybAzFmsCn6
95mulo6rCe2uT3G4GlyjQsDUEjaaoYb3uus+m2XrbcpRRY9fKHub+52LHKS/HXK32eGmgKe6mTil
b97VdU4tgTHofZLl0RHNznyL9vYAUyEKy6+KFP0oFGn38RdZWF/a1MZkRA7En47tbM/oVaoNbt7o
dOD1k7SRbH+jPU7juOxprQP4d9B+/VmIRZjJs169rWm8HipBHojCGcFJ23fRyy3FTZy6TuMPPOQh
cTExNA9G9JD0/ZNZ4Byk5TiDVycrKnaJ3DpNYThjjr+E1D96vFO37zZ5nz50CKW2+g/L2DUFphfq
Ww9wsFX+BPB0jMI9KupwzLk+VLXmhFJlp+MnsfROUlLYQh0Bkcz2qqYdLTH+knbmYzTETlqOyUZF
OspIBGdw04eMUVAi+oeYaUjYvKcoD5ceIk26cVT73HCUWtl3jHs2ueKXyFKyTJqmRil23GjoN1qq
x+mDolLG6F9rNkOtv/Ve6iTlpL0eSbbUZ7vClU+ChDxjGK/kxuWznCoFPy1Kc3l+C/f6TBbKvPqf
8STDjg1sn+hkHPJfvpNxKZhQeBYj57vJYEt+M9rjkCGRYn+83paqdlbAf37FrETzi1xDBXEwz6GC
NlCW76WmdFI0QgdjZWUv4Kine8h/Q83KW8/UsMEUjfDNmxxkwKI8FmrkAvPw2KNGqDie2t4jSnev
oVrv6EZhHoVWiXaqi+8H+RH5Xq4VTiRGT3pkao40IjONzdDdOGovFBm7xpe+ykqOfE2ESrtU3SWG
BWgbkeK+rH7qmg+wA3h4UkqfWzl608P+1Awj7RwLfWGk7dFbDcOjKeS/2lSPVlLtQt1owgAUceJT
pv321+zmomwSgtGrvCxpoGozWjuaJ8C2W+HRctSN8NBvJ5Czv8W4Z22XL8ybrgPP3nte5XGCdU9D
FY7QDdiM+qA/CbSu/G13WGtCL7D0puaAZoLOsAx6qLNUz6FFM0W10OD4Me5qjOYd70Vw1F/KCwDP
b7Idv4Agpjv8+eN1PP2116lsCov/O1o+uAXNAZ6+FRtGO6JXEYXyUyCLe3nUEINRAfV+HGhhRHod
aVY3WbqYVImFeJf+oJ/a52nEn2/jH8NGtvG6ufvn3RZaISIGjlzgucTPj2gOSAvxSWSKQMc7YvDO
JXTliW4LwSkC0m3Yxk2kitmlAkdbt/EbHdx4lx0yuHFut7L1b2u06wizV5a6vVUHrobUkvklTCVs
gfaaex8i3d2e9fHTygdajjZpOnHBBa06O0FzoYgz2ddRovvuP8j7Yes7yPdtJ0O69lC8tyKKt8I+
4QDYrN2NlvYaJ6lIx09HAESbFzq9mcteVhLbehW+qtvxgBC+U7X2VCCuX7AXv9xFtFnyLj2zi9QQ
QSdrYqVGr2Hw5+N3eburSNlgmBEMxobrBq5dwDfpowlCgxPLXi5F0urAgS9J54/jTD/0evdex5k+
6UVuTLSubuiIqGcVYeDSpYGjnHyqNkNd6UZPXZqPAs26OPAdhr4Y6OlXYuMYCur9ZXDwRaStg8OQ
7WPvFeOkf/5sbCwTK44p98+hKzXtYexNkOWFJmarPSFF6PbWa0th9HGkpbmneRlKvn6NURL2rAdC
9Tv/WfzhM5uzHsvPuqO8+a+RM76MjpwhcmarkuOr9hoF/HbjocuHpAVer1wsWZfX4RHdT8Ssq6f+
iwqaWeixCgi+hr0eOE2ONGBvfqeaHlae+nYTqKglTE12LrHsuln6wvi0DuVWU85KjeDXoLtIXUrG
So5cyPrXUaZfcbFCQwCjahkMBmU59KQ9Zga0feq7YiPvhmM1GXo66koim87l+Vq9fLDZSZrWmaB2
ncmDteGu1s9G3gMQBisLlyAtV6Bdi+UoeHRom+gCUg7OdoampQEOKDQGES/KbN8ZvnTeaVo1PQ6v
wVd/MxEpMfp4jjbNodyEAmZAqx3DBQowr/m/v2Le2R2GbLpg8yvU79lZdtJvydY8ji/ZY4I4IRDI
XeRY380N+lKwRcIT/joehkS/Pt5HC1kPlBnQS+750/VoVjAhQJ8mrg7qyi/NQ91W37vAdWo3XUl6
S6/8Ks4s6+nICGV+yTBgOCU/+h1GI0FlK19Vp9sX++bvmLZ6TygMA9t9747lS3jKf/9zPUZu5ArM
RmoMOqe0F69XtlDnYx5g0AL9x9zrTvfAHcx6bJ122xy71/QBH7iPX+9CiThFnOjBkNQAJM12rFe1
SRfTGjtrT/lx/JymgPIxD9xEEL3gqm2bnxSItYbTL0Y6H8deyP9XoWfbOO0bqTUTMF+T8KUCX6bb
CXt53XJ7ISldxZm91AI3myEdmLpEpmPwRQHyPNC9oaePcCDAsvx7/jv6+fGzLeSLq5jTIXuRov4f
ad/Z4ziuRPuLBChQ6aui7c7J7pkvQk9SpHL+9e+w9+GOm9Yzsfv2ArsXu8CUKRaLxao65xiVFIGe
OtGPiQVRJulQYOo0H91Yfkmtb//FlI10FMQYGqpHX02N8Zp1rVLox9iGYFLX4HE++5JkuRT9Oal+
v25tI6uCwzBmb4CpdAVVy6/mkJ/aEhQ6WPBNd+pvRgagHPJfDKFWuuu/TxFgDK0esKlgBISHqE0g
wOzmFcayvR4MIQi+wm4vVmXf3K0zM9zhB+edXUxqjt2iQ+XWcferktSfq9TuS1JA1MswXq9/xa2o
Bp4nBv/HmD7+zn3EwZzTuLfJsUTLoIByoZW8renv60Y2XrkEj6q/VjgnLPKkS4sMVojpGpDCUZxy
T/zMg7Jq/Nt0pcgvbug+/Ua9uhH2+TUG8eeuTAa2wzMGb0HjAvqQNUaX0xrp3ZCAIwbb50ehvotv
FCc+5Df0u+SjHH8bhyMoASDr+UAfoYrtFiGDl8aethfPZW/lZEBNIzthTwLAp7lg1y5KitGDClPF
kOU245CkGDNNArRGj/LevgMe2DygxbEDIjeQXnXBpv8/zKPCB8vAOPMnVU4B3Za0iFWZwOmON4nb
PQ2/4+/yY34Lods9Ooyyl/m55QB47vaicsBGYg9OLkhJ4vSCEpA/TK0GXQPFwqxrDFVVKKIN4162
QujrCuL6pnPjzGJkGS9ZdE+/OveyQP5XkdARNqNgTCiIGMagjKmA3mIzEBmYmQFDPhrd4A3+aobW
K0QNFg3eHcY7G1wNXgdqYFd+N4I6rKtbUX2e/Xm8PzOYEGZBUdIwDC4T6RWp0TJtNo9LRm96k+4U
moWJ3O/znvyWcNQcpDC760d46+o6t8mtkSS5PbT9TI4x9LKjAulftgh2a8srzLN2ABckoqJq7NGg
2akA3r5Pk5t4iA5KnXtQ9BCY2nIMdNTRtgec3Lzg5Mx6JYrqXGIS0t/G5FYfB1eOBJMPWzYsNhGJ
8hNmd/nIOg2rZc2zqh0rczC8ZMRkKUKCU1WFgJX1cmtQp0cFFXUgjKdcPCUjrQDHj4Re1zgNQHlE
qbPWEOT8t/v/1Yj61cdn2nRSbizaUc+AcNTWWym1BS52efexNbBFgHAKjHlcTNTQabKtgmrHsQam
0QBa0ZLm27mFtuSau7KWCibqtpoqsILhdwBXdDbd83VNjTpmuaXF6rHUWlAZ6WNgg6UDerG/p9X4
oxTTs4arA49Hs/M0A6xKplG+Xf+sl0cZ2hqfrI94oWMmjDvKKLLZ0wD/PNLKyN9GcOmOsjTu0pKO
N1NNMLfe72Sle79u1WC79TWCfDXLnWY9L43FWGXodUG6VoZwppWc8BEcSau8rhig+F2bp3mIH6T2
nY7kVjfjXUNKJrBzKOdveTV45WoGVfyjXYxd0d8WKVpFa7KjFB2fTPGgVbcDvqBGv7yEHuT0JENw
uJW/lUR6NqBZSeL0Vyb33qQAWBHj+dr38QEIRSi35w826IGdtLLcfpyPoCeCbOo9Meo7aSn8RELe
AFGLaI4g1d7sh2y5X6JftvGuWVkImuyDFPdQMlWDMmofm6wAsCD2qwT6bXMucKDLgIUCJngDwJSv
Ao/D36ISQr4ZtShqqxEES5LYqdTfKZiNSiq6yC7d5Ksl7vQl/aQsjYXqcqViNdiYEJLHb70+7qop
g6h0ZgL/I8+C9V0Glq9WuQM5LaZdqwvWRwsD9TfkaiS87ogbR/6L+/MpvGWDMQ/Iq+OcoFYJM+CS
bkDX3kD21J00hYCZJPp93eZlXGa+byDbRSEYjQHu1Ne1Bi1yiP8draq4k7ouAC77zVCE0WVrbez5
DFwcLgDCk7ZPBl1byGuoKLtFC7TPffQ8IMLntYtPb1e89sbvtZu9WdQpvguf71sH/Nw4d8CzsWxL
XHAKjFN5D740N4Man9e8gzdH98VP2415Xswtnq2W20mNjvNszaV2BNCRfEOX9ie8NPFHiXboG+u6
18naLivnfYpCvAPC/OhxmVLtCRvP9CwHB8MAoZn33yRpJawwWAUQ244cPa6jcIyhslHk9OW6J2wk
buxHIzMEJbVlXRQ5hrovEvAAgO++3a0grXC0ne13yi1oP/+ZF5QkgcNfHilmEdSf0GaH3AKf92tz
tWKMtUH1jla36pzu85L411e1ZQJqfuDbwjUKllHOv6Fzba1EbYxjgbtL6R7nSJDvbhoAIIm9GFEM
s7mtHiS1AfVUhnsaQ8y6Wb/I2Vo7/2ERSJsMBZzIOqptX69mMBh0mT0W2rE3sjtpyL1aJ4L8jP1M
/g4EcQmeP2B8uKS4jJcBhVt1BGqVJEA8tDo6dSqFMpo+zs5kgKRxhA69scQ7uch215dnbH7Dv8Z5
qr+KgJ8YLwr7WJXRL53muw4MfxH0YvFPt1lbyHtad2DCvSf5DQTe7tvp1WpttyQPNun3cfnIuJmV
uQzb+d6yRlCAQTiTQpa+8qepu6Pyx0CgfIuBM9MsnKnQwiQiwTr8hliwH89jiHGIsVKCDMlG3xM0
PVY303LcZL1XlstjlFdBksp3idp7da85bab/XqLWRynmUI6WN4GtQusx00eTsALMPi9WFzN+gZ1D
MdLWIAQf3VSgqaaN8Qs9zN8tRv8qCxM8rYgfknkCt43nkzE8dryJe4q7GVljB5kBJ7XrnZKQHVDy
p+tbtuEu53Z43HhMzFzSKALcoNTxrTpEP8hAbpQyrQHplg3oAeXU6VMLl5cJXt3rxrcWaQAshx4z
Opc4c1+PQ21biWErcnSknXZUTbAkAi//rU6kyb1uSNu2xHr0DB50ATVstMgYSIOLw9Rzcpjk1UT+
aT/k0LMOOjob9wp4D05aGn1AN9Zp2+y5MfqDXrSZN0/jb/BUn8ZZSpzGblWQh5vw7Mdu9Dv1pPyZ
VgVig9nyWNSAoZEoiGgMXcOqezNVyLAmICBzQEocSB3AJ5HxaNrVc67K0Ny2UlHrZnOdAL9C9RTI
sQu0C8OMmeqSq8dCB0Jd/dHZmHXG5l3/nBs5gA7Ghv9Z4Z60TTYPS5MpEWZO5wQ6yNl3uS9/xqqB
B0XL5NAmIhLD2ogsGEVH4gZOT6hG8udhjcbJqjEsdgRBzUM0zWFkm4ILYKNUjzr9Xxv8WcBIqxyt
ZhdhaIV+LEdMBxaYdzBZc+B1/lCDf0qworLH1pbZYDEwAf9AN8hkH/uskg3SPFvKGyLhBKpeLB3V
bAFTpiDn3ShVYm2Y40S7CYfgYrKiz4Doj4pMRccrCpd7W0VSwMau6C0Y8dn0FesMgAOKmI6oLLa9
wL+mOW9BAAfPANAaxxSSw3O97qR1+JBU+/e/d0rwQYAWECeXTf1//Y50pjJIbk3z2AwyFpXsMiwn
0cGwhpdT3xuCu24D3fLZ1WHyRfgLT6Wv9mxDs4a8byN8UejFuGYwlg7W5kpgpwT7hQZCERCcXl/j
5qfEUBkSFEZ9yNcSKmNY8xLM4EcV2aaczI6dlRgNE83Jicyww3jmkpBpM3tNhrOsBvixCQaZieVE
8q/ri9k80gB/EPDUo1bLzwrQWSJR36fqMV4+8vStF00vX75jsUEoIwLdhCb9xczhknQlBsxt5ajG
r2gHulPsZ/Lk27L3H9YBEg0AaDESAO6xr1/LSKDWm0S6chzjjwwcT5Mo3G5uh4WSqIU5bPAccQ9W
qlFz7mssxAS1X2CDbTeoO0TYWpmoYC1bxSNg5EFGCb4TeDBfWy5juSddpFhHq1+OUTPeyUmTuFYV
33aq9KdKie3WWnEHStp9s5hPaB5bwfXPuZGRoOiA4jYjwTMvqPeqeJAmw5pxuSTv8fhm16B0SgeH
6I96FgeL8XOlsWDVl/J4GmPpIZYOLhCIBPL1KiuJolGaCuWYaK71Nsc+BNUO8pHRZAHFbjrVT9N0
q9vkOcIDCo04SYgz3NhjFATYUAdeBkAqcbdAOcjFYup4s1HyXhSrNyShTn5c/7IbBwJtIqYXhnkV
BA/OBra1SxpDByFXmX3rk/j31BYUww2EuJY2P/17YyjlowoNDBkON2essBsKjllkIkNZuaW9w/D/
gVjUW9PKv25p69MxBmZY0fBs41+Go1qAaCye1ePUfqzKk6HvEtEk1UaoQmUFXS0ccEi68bsjNVkl
VdKoHqu29zS7c1VTVLvfGLpBTnVmg6ttlHAKeVYRdMGk4INOBLTAjI8mO7IWum35TJTx+odjf+LX
NwZkAuBvYMBRMb/HDxP1TarFcSTnJ7jF6AHW8qK26cPSdG8FbVCe7COgS5K8+teXGNohwArjcOvo
VvANbkBqU7O0JowlqPkDtPnuJOgkOwBN/Rc7yIItG4M+l8O5KSajoqzpAd0t0nDql0OSd98TXbhz
W5/Rgmo1WE9tRb1IBACwrkiuxvEptkfTxZD1i5lRREjjOe2XxCmheNRolWDvLs8ydGFRRmBtTvyP
L8MVcqVpnZ7ZaHBDBr5UvdzMb4culCxbEI/ZQeW8REcjASMHbEToAlNLo7kkcRRhgKVm1JLd2juk
xXNYaomr4V2cDES0cxuLg0mMJMkWwSuGX5zRRHXaSFN+kpWnAfWBKNrps+VVIqjOZeRg+FNVk5F9
QmGXL8cAkEKHCewYx5yGU2Q57bLrl3+Ppf0EuSJuIOReDgCRdm7NbizzEzBupPxQDUGfbCMRhQEC
xhm0aoEh59MDCwlqma1RdiJ39kP5ygYhqZu7jIUfo7+VJ4ZZX7oEvhdqzKj0AKR7gXCitV6DrVOW
j1LUZ35B6E5r7TboQNKJbdUdtf9zPVIpl2cMcssoMYIXDcWCi0pBVcSDJRc9BsPt1TGgRDqRh2Iy
nAjQiFpWADtE6w6Q70IF0ap0MIA/tAF3kYCN7TD9oS0RSk7pU6XWgnLbBnz/yy/7nNI4y5UBKEvt
TJLZEDRZnOgPK4dLbsHk6EwIG+tgvxELd2wkLMwqKCGhjIJTyZ8Qs9UivPaK4Zjs4+fB1/bqgRGY
EfANgUneWypHOZCguQUW0wMeTJAvXV6HQDyAqBiDFtiOi4ujGfQWHU/sRqtGfkx+W7QTBJ3NDT83
wX7C2Wc14nYy5hY4jvFdeWfz7KkP6gxQNY5OCojFTzOUQWRtoAEQClxNvYh3bHFMKo4gltv8u05V
2lzvTWwo0whSGYfMW+90HiMMkTwRy8/G4WXWGDYVqARA7bkSWF93IPtLMNUu4w3ZgbLAlzVM0Vf7
FommesI8ovmt2QmWuLV/5+gc7kGB0W1twYX5zxLb1/6x8Co3vmPKldKfT3S8qMhxmdR/heVw2xkl
aicpiLbHFD1QvGH9GgJ8meaAeVohe9luPTKLBi82xoG+GmXh/8yHcgnglWSC0c5Hcfk+3TWz0+8B
CTox6UbItQadgrpHE2SH4k5EBbNlHW1UdkZRiiPID75aN9UuLVH8xJI/pF11THf5AdCg1yYENBqR
GZPb+/wVZATA0i7Pgg1mG/j1zmYtzr+2mY+frVybUOxMZtjuQPY33Ss4M+MPgK9Ae1OBREqoc355
kX61xzkUcPp5VhUEDoWF2u/dWnnKuL++qG0bloosBFNJF/CMVFmSOSXacJTA3twU94OqOq0qmAwX
GWH30NmHM8oyzkodH86u76ppCprpBcTO/vWVbEVvbM/fpXCHPi8ksFCnsKI71oIoYwZ16ch+fwvw
jif5RA707xhbMAJkjoqrgrRfdoQqARtH8vxH8ApCZoOi+ELUAdXOFvQDcBTV7xNMeeWu+mDex7eM
j1JGryMAe9tONHj6T1nkwkdNJLB4cIMeiy+bDIsJBTGI2h5XqRkgMpPelQUdnSKOftNEuu8bnA5q
3eUWiH4WKoMxqbbCPssgkqJOgZVqb/rU3UM0dPHWJMNUDQFPq2ZOB00eVxd8BjjgVHfNFKUyskAF
QVV+Uinzm1waHVRIMUyvOEu3/prt5qPvJAuD2eSw9NV92WZAZmtSYA7SC4RDY7frNQKaC4ZlwXsX
shXZD1orbJwkw5+tQscBo61Qd3QyzcCcl3yTIfjctGMEznctt3daNv+gQ34caPsrrpcJRKvkRxnV
j5USfcPh+dVakeGAThI3ANFbp4tXiMLI3eQNc6MEmHsCmkbC6KzZq6VD8unHEMdPuVyAJ0iyfphN
VbppDYRnlTwQSisntxcIrsrQuhw7+mrL8TNWeN/OveHUaS7dUJ28zSmdnHhZekikYEKhTkdAlRez
clOS7424eq1BXuGZYBrxsrTbUfa7l2QIEorKeFSVADSnqifNxV0tx3XQLcQv+6nyYn381+xxrJ2B
uVJkuTbaDvydvEJTaxxpPLwZXf3cmdrj0M2CS/Hi5MME3t94c6DspF1UEYoK/6pa7f5Nz0ant5Nw
XXKfEeFfP/uXzXnYQVceD1KURTB7zV0LQxYtZZ+S7k2yesecEJoNC6L0nVNR1THQoDfzZ0qf+wjw
vXlyS2GL6CJ5Z/VjhvgwVV25HA9TE9I3hWWDH7rJfSueXmYy7SDNNTqNipHSmvy+vuLLDwt7qDsx
UgyUMPgMZ0FHojJzvXtL++cRQODyT5sLkvCL9yJb0l8TNpuUPovaPc37Rm2ZCXw/CYwqcoGGd6SF
UinqEXEPEaADwSOKHcQUgozeJO+JakHjyoL4+WnIOwdpuGs1P5ThIY+funiHI+TEE5jgm2dtBnyo
bb6PirlLMPDTrYiii/pizqDBxWyGwHv5uu0/vwts0RhWASbtgpCKVuqQ095STmAIceOo8zU1OSTV
7Mx6Es5jFaL26WQRcTS7eh3NUpQ1c171aR+fA06Ne42ls1+3oJXjMrWMYj3V83AvD5O/5OgdtIww
utb6JNAAOnQ6kj+u7aTvkzh5Qw8d0iprojk2hchKo5a1t2pjvm8grgphMVGZcKPAhiTl7MJhXnTm
JZjwXQalR6rd+YvfflNujP3g4Xp1Mh8Kj2K9ds5V8NRn9oAwwxsCsjj8u1yT7B4MNxPLskfPghpd
4+bf+x2mDYJv5T2jqyuR+z0pAkjH/2Odf+1yubamtUo0GrhY5XB+1wJ9Z00OCH0mFAOYvoTkqf+h
dsmWCkEuVmdjramvn1YzaYLSBx6E/SfJ4nQnAdPktD4jnx/vit+i58TFgf/8tH/tcfktbrghR49q
OBpQMdH77o89jY0zphNTOxFxvW290b6sjstugaDqDUmGNTm0nvRgultvZJCYunQPwu4nEDnei3Dw
23uIyhMSI8xxXegpyZpe2vLYDZi9XxM/vYkPYDF9wAj87KPg8R1gYe96lN54EqLAh6osLEJfmR8a
Nq01HSVwS4NSYABJycOAMt91C1yEAOgOfyxmPTA1YBPEC/bfz45fIU3DVA/d8NYmfUDGvVHH7lCB
Tkx/sCtBGn9Zlfk0hliEAhWaKXyjdM0q1WDgmLfeS17j2CFvmB4K9bv4VXHTb8aOnGzP/pd3wz8r
RMdKhfw7UBn81T4tk9HXc9S/dT456KprhQQEtH2E+qzrkFeG45xe+7CEAJ0bCd4UF9k8W/CZbe5E
gFnMbFWWvqSj6Zhkr0UnZd21aEfHTvlhjpZgNze/MGbnMVLDenUXWiGzPUZ1Cb3oN+OpvU1GyP8y
9gu/vgGhUengHlY+gOF8kgQf+TKbwB1zZpYL4pXSAGtdwmyigjFTLtEF1YpHWijudW8lFwcCH/Tc
EOeu6mBBR3DOhreiTdIAs0OoL5qaZ/Y6FhqROagg9uQ1S5fuaNzt0CmPD0O+vpSdRTDCRjR/KWfi
yfYwHaxujDxq0WfoqwA+qGECvpSln1Uuv7RzjmrPmkLZqGx8DeBFM5V/ZvPcutRKcz9K7fipLeNb
UhphtOjfc9Q03QKImKhM7qqoTP21hpyeZmHcHWCgDIj37JQPLXs5NIeksxqvwwNH8HVwVs/ebtxt
j3rR17PcpNYCbmppOSEu5m5tKE8dAfH9dSN8EPzHCoapUGDExXIxszLFraY2ZbScgNIO0IsNyByi
9BuHZsjUbUFHNfeCMMjd2RcmOffCz9AaFaRJpxJS0E7ej3dpBM4dvQJKPC6eoi7baVEhYFnkzu6F
Uc7VRh2AJ4pPesqW6s+qNa9aAzSS1E+qLzdL78fjKoG7YTmsqyRIFlTuJv2/tlnzVDPQkvvcg7Oo
vBRFlBM6Lqf5ffpD/rQP6W7dNQcmnVYHTNgINcH76L3y2hAX+b3+Vu0VDFqLxh23P8Hfn8FO49nP
kPIR1Lg1foZ8iIAGH3dDMN2K57n5qPXPcjFyAsYG/H8QfXy1U5CyKlRzWE4knG/bh+aeFZZRcXmw
D9GD7M0NeHap4HXyOTd2cVrOjDKnO1ucuYylSTFPccr2NegU2EfFKHbQh0Kpr033PbPEZeE5Eu88
7bG8yY2elnAOgF9BUQJEAmwf80ft+wIRujyInv9lRsZ/2M+S19ka9VmKkhVjgSe9Kl7AqIax2OVj
jTow7M0/r8cFLjJfmOKSzVqX136pl+UkVZaENlfuSAp4Kq8b2TwXf7/kJ53B2XpiqyQlzbBn6URd
DQMZGkHVqLJCKB6L4hy7m6/4By9aEre2USzqtJyghg7RiM5dIZICSN2+9MswCa8vjC9AXHw+7qjl
pq0Mo9Qxb5w9ULEFEgmhJOIrPgRgMGstuklFZ45HDFItSUlC4BqLa4SrB04PyWU18CkAaewOnMle
dC8qL4p8hIvjGo0LPMZhs6jQ/ZvLQJL1O8GHZGn/tW3jYokGevWqqGa2baM33COThXyJ+lNxW7wo
8cp6Fthjfv3VnikD0sEGNTDmeMGQiQZzg6xBq0+xpVT7sR/NQ7P2PbSa9J+52tznma64EM4m3mrE
A2j/lgJMcvrL9Z/x+Wy9+BlI+DA0QjDAwZ90uZvHTDXH8YQK9snUxue6V1BhxeMBtUKQ0piSQVCY
7yInG6x9o2QFOKHA5tLnVefkVeTlZR8/pDKIDadBR8lwCBMMoLhQoUDxxpQPeSN9yGl8v7YdNOM1
/Nt+nb4bvXLKaVs7w4hTKDUgNqyThrpQvox20LK6bzDi7UqTcgsJ2scWY16OEU3fo5HqIOUtHucS
PRCVQPo2q4+W2X/0VSE7cpO+FE300Sbo1zYa6INo45MJpAF1uQCXMPy2a1KjSg/q7c7SepBvUuhO
kh6MMC0y7a5W95REu3iaD9K4Hkaiv0N+HqlYK99bunSrSutNlExHucsGzEWDuTPpYtlrKgJVOEN0
01xEEngFoLJozRrAgAFt+vWmSYsOWWsbFafylt4Tf95Zt4yCI3PKAyAT3nVPuDzYnDUukjS5CnnH
LC5Pye34Pvmyn/zEk+MGmD0ve6a/QA0dCLuzF4eOs8neB2dxuUuMSR61BDb32nt+s+4YZw/dT7eg
x0Q9RXSt8W9/m52z8y/KBZKmkswFzPYUOWh3TF4pEobpbd2BefpO/9OuDl7/gpfcZwnxywHjTHJx
JU3MfixtLHE6oHWRtZ6mOIPf7/VTgqMUtqBx0S23xYQYOHTCwmkBPEvxrUU52UUM5X4Hl7Z0UUfr
iUrFaQKRqNQESvwqcCC2kmsr5dKVuiexhP5CebLuagykJ57yqpQYumfjK9jV1xH8Ycf2MKauOBUU
rI5vf5GOxtk84ivH9Z98PiSmIE5yD1XecfiSWIGQIZeZTk91BQ1eWpa/+rz7NhUJda9/RZEhFhPO
TkRGe81YFpxC0hzbVHEiyEUgIF838pkY81sF/iL0sVFSgWNwTtkaqCmioUxP8VEFHbvhDndmwOQc
dN94AdMaiMGMm/hBdP7UrW06t8s5oWy0dVlizvm0ggndrcohHAyiuks2/OiLonKa5g1Q7TLPY1+P
41tTqvACnte32QSXahd7No1vDfAgaHrtoUn9YnVt2K46oLjLbTow8mNC3vWln0UfbCsUn/9wzrc1
kNP1dY8PNoGcJftFEYwbz3DmD1wtYqn5LSfAZBXeyCYqMhdsdIpex9mC6xBhSntfPTugOT6Nww4S
q3Enspt8j+5FueTm5pxZ5VyvSit1XbqOniqTuhFaq1Ek+oyihXE3GvC+a80KPljY7PX7Iph/lD/i
Q4r4wEr3keyAlEn4YrtIteDh55+TLfzsTK0TiPGLpKan6E51QV17yMPe0Q5WkBwMX3CyRCtk//3M
lpQNJQUj0j9bp++zPbNYvOShlbAxkZ+s1EEEcKDNO+Z8gdy1tiyzbfVs50AQ8T57AEe89Sfj2LmM
dA7ISs980g/ts+xIXnVTzkKeXpHncOGk0mdNanT4K50+0hR6o5mI6JVHc30G4PMlcpGj6bVhBaaX
nvqfQ+EoewBRwzqowvKHhsm4fYW5uMhNA1HEEm0nd+4hoA52lKqnpxLP7PxFtf/Y/3bmkF8aD1Qj
BoKhnLUURRuauoq3zBCfTDy1dH/OLrQaraBS3elHfhK46lbydfZJP5uQZ6462TA8drA7HdbKadEB
gchJeWJHUX5tcMsFwooGqyRe3Dt/Q8zna/bMJDLtoS6hwovCkB7kh34n3ZGAuaVIAU3gkXwhrLa7
LI4VGCo6vDGm3dqIyJS3LSCuAOsHpSd+7r3RGrQN8goWgEJeZMnViKCQuJmRK9b/TJhcXTZXItKx
auLnk3R97ULlxF7aSzDc9vdgGfHNveilvZkhn9vkyjGE5paRjwU9jUG8ax/Kh6T2CCPcCqugNFxy
gsrrq8ARtw/Z33VyFw/I+QfbrhGfSWgdBkiYOEUQPaZu9BI5wOc8aW85eCF8gdXNK/3s63J3kTXa
U0btnEVqNpGq7OpTtBu8BFpuRZj+EFjbvoP+rpG505nn630MJEYLd5HROi5fEu8n3We7moWs8Lop
FpIuz9hfS9wNVNM+rWUZXiMNugf1B6+2vytr4ehDHRDzaZlfVBG5Ez8d+X9D2F+b3AXUp6WajjVW
ZyxEcVo7/mN2/Xs0Fl5bSrbTDNk+G6VgkYxDPnR+LA3+VBHb67Xqwx4yny7TcxXruRsP6o7m6f3c
mPb/Z2bN7TfKR+20yAY8e0pBNACFAnMJVypKFdlS+c/PWM/R6AUyF4KjXzc6qTu0HAaJnhL0UoZy
9KJOf03LBMNW365v9FYEOrfE3U3UHtN1mWl5skkd0po6eikigBadTO5ix9O86osF0UAHrlir3pcJ
r7pJUHr7VIXkP9l5zOE+WWzInaVituRU57V8GFpqeau6Aqq3knuSNTdkBCdim2velBezA/mj23Gu
b0pN2w1K65sJKBonyOMm9o/VXrxm7VxjLMNJrV6TRdpDxO0tTpvdvK5eJEVvnWrcjGXT3NOhv0v7
hDr5WoKRolHABxobu6pVHlrJhmYNlKJ2VtG+5L0ZxnQ9qhrVkIejo0PANSyvgDGmVe2oYIHtbLXy
1gHoKvAB7NO0A2yinhTXnpO7OlbyPdhHBjcFhwgYBMfWK23AmKc1qw+KXWNEvOgfEQbBlMQmB6+7
yfZj7yzQcX4CxZpEhwvTk/q0Bipu+XkXhSUkzVC4DYwXxW0eS1wmUKQQGN46Cmf7anH3FyRxoDhT
wDCj58Uw7E8K8RuvyTARzyS1WxeViOFGehSVsgRey2PHoSZsQLGCImmLowPj2qCo6cbCSvh2/vS/
oPcpNnYW0sfV7Cdq4gJh0ILpHpwoDOE3HyYPzYU8iC3hnfXZp7hyUiwuhtX6YFTJiNjOeqjycd0X
Hkz7YMZ08qdo3/rIDJ4SB3tqoAD6EHui0c3L7tfnW+rvorl7zOwpWrwY7cVdDbpXtBTTvQQNqdQT
aX9sRbdz5+GusbKLosHI8XU1CCvR9F6WBbMHIgPcndW1nYLKI1aikV8ROqWtIH37VCG7tllc8JS6
VGkMCysYACkCX85gBlrbx/u6NH6akzY5IIQpMD0YQbSH5q/WiEFnUsa/VBBYlpoyeC1Nw2GwyjAy
iwCp88/IMB/7vj/pdhpMRnOLetsHcGp+3qV/1rGEXp0JuGxf+vNqeRJmtR2UV3ylpMCQRfkBkkGh
kgif11uJ1Nk9xKepGEUeUiNCyarxoUyFVKoLK1d+VA7ybXIQvXU3HfDcGpegWqXZDVaFy0KJqNdD
mmkA848x/jCL0te0KMAY/C6xLTcXUWVuJjnnltl3ODvvkyl1PdicKdZphflN8hPiP+Ujvi90rrAH
Fd73C0EVQ76ZLBwI4RQZ8xfen87tc4d/xYQ5HaWIHf5mdfs9MFSNs4LFxp1PaQjONGeheLl1ubvT
RbDHzUvk3Dh37pNxVuqlYnXJEL0IqEbWL/Z9w/rRM8rn6X7yMKwiWX4cCHd86xo5N81FgrrSmrKw
YFp6UV3V12+Kl2RwqtBAAW7xMK3rabNbC1urW7fIuVkuPtRjpDDCXNQqVUhLqdLHrNq7TknfBbek
yA4XJqreNFc1Quk6PU4fKrwpfqJo8ONl/B450IzyupMIKn45i4Mofr42LuNqc+BF4gyubL5YYfYN
hSJPeTZeZh/giJc4EELUtl4/5/a4FCRZUBUyZqxRd0YvvunCPJyCDszV/7XH8zcB57MOFM3HJEuw
tvq93M+vyuiUXuyr+wYHFG0Jt3uQvonOpmAP+YyjL1NpiDVCT6Agc8mseQ2AIHIg8BRBoOUTjiIz
Oqjd4Ssuh35PnxIopoKfL8AYsDc5laD7yOtZfL7pzvaMzzXMrB8MY0W4Me4WVwtSkH/XjvawBtD5
gh5RFWotIGhgZMP4ZfpePS7vw74NRa9ZYcrDuWpGW5UkEVKeuHDQtsWEz6EI+r1xYE2LJDAgqDH/
aT/UW/pQHjCGg0jw/5tPct6r1stKTbCznyr9hlg3FkbuU0GysBlfz9IdHvQAf84KCwWJkxoCunUs
gxxMk8/prRkCtvW63sVu6047mrmiqv9mZfVvT/SC0Vi2hrZuR7TtxmCEWsefT6IsEEbkPnVHEM2n
jymG+vHdS2E+u7nqc9vcrTLl4JkkespSaKayzArW2r354zOPxoDT/B1vhF13EA5fsB27uEr/11nH
POLXq3yxbFomUMzEVWq0TvynTB3g0poPw21CxqOVD260syBK5RoqkzH0RHXlzTrb+cq52yVupNhe
ezQUWxSy0+plCGk4otUeJb6ReNSbMOsrtrp5lZ6tm7tr+j4BsWmEdU+uesifgYdKd8CY+8AuhSXm
S5zyeYb08n85QOeL5c5wOiydlZgxPaXFQR0JaCd2K3QaBeFxK6E/t8IdU9Br1CaYhgo4MlMo1IHQ
SLx29xOzIKyOKH0zXwUWNwPy/z4nFGK/ulGRkFQBJ3ZxKvaDAVCQUx1o2ABcrhiIyrX7X95Ef1d4
IUqM6gQkkGoc1XKVD31hhoa67q+v6fpHhBrF1yWVdVHG5mLDL7sVfYiqf28gdnfdxuXQGks/zr4b
l8nG0As0BxDYfb6ck2+M4yLxjNfowQjAgiYawdi8nM+scUEmSePIrliAW+OPaZVdNHWceBDV/f4P
adexHLmuZL+IESRBu6UrL68qSRuGpJZA7/3Xz6FexHQVxCm8e2fVC0V0FsDMRNpzFqPzMymMS0nU
JgGGOlxZpH90+u2EvbVMU72xu0sMXsi4VHk4vz/GeWAYjsgE4+GnHDaLh3Bap4dsB2ZSdO7b2+Be
5DQYuR+M8RtRD/ZiDbPTqF63780tdTvrs3W6d8RSfCd13TmDfu5SBQNku+ao4nv1Nlp9OGJ0Z3qJ
0zVWuUpnQD7f6Wx91b3DVcWWoVvc8HiW8H8/DwoLTymHmpDVKu5XwWMMkr2n+CZ/mHXUtPW3ELIr
a3wMdnxHuRyY/9UitheYNI0PamOEAfMUItmra0CW/QBlgKXjjQ/9wnmGAMd5eddiZOYYvsVdz22J
8p7s5jOKL5jWtprV3FLlEe1df4EUtgM4ZcOEBSmMIWFD2MvbW5l8RyCiD7gQmRyrZzuArU6jnspz
sGyTT9CdZxb5aHYg63L7J/0IyAq73XEVh2OYP9d9ViIgmQ9qZgnXWaEuR7zirgdvp3rIn0aExtTh
9lM53vqng3gmL6yHtGgGyNPu/VVt/2BWYj0J4+HbmdRVx8aJ27xe9948mYzzqURVSHNhrgQM+XOV
jrfU4HUEFgcazhzcT9x4di4J8OBBZkBLVKsfLSGYI0OH3PjH8N5wuq207Y6VhfepsP0bZB0IlXhP
7XKd6cwSGS+UD9MwRvL8E9pt3YuWgvE1ZS7sVGsqvKr+I6pzdt7ywLJ4t8sEMf7km4ExYUJREIAr
L21L6XT98y12lc/ulp34xWKSpIPoJUM7IHjKnpon05uHnZUNEBENJ1pX/0UGxQn0wbJ16WfaOtCV
vIPS5AHGxrFNra9NlCuByBiuRMkxEHPPM+vCYGf3PCvhaRM7/R9VgSiPNSoCPw9KspE8zU5ke8JD
Mi9SJA/y4+xkhfvRQcbxpTtZz4tNOd6IXQoYMiAeFAm8ESa65tkn3QNVvO8MppN9S1t1q9oNeiOI
jHlrVzzBTPDTR0Zq6D1e7nQIXYxF21rzUvMYMjhKy+4EDKIZT3GO+H4CgkbXIJmKeQNAPBGM14nz
otG1BA9joAVWTgKLdnfXDYMngYlxwpropCdQ0aHahENkG53M0wKeCManxHomJFkTZ2iI+ZWlZK5W
WqpoAa7urnUI6isrAIVU3PRL5sQzLDI7KuZqkfbQvmhjBpj0sUzQOj9VG0RV08nYSCu0rDzZKzBa
Mq3Eu8EGTr6XAGHR6lbzdA7vneTcA4uylhIxQKkeVw2w8RvS91s9Cv9c/5o8N0cYjwP07xGzyDgz
5tH0Twmh1ExkGZ2klf+YPmHW8APvMUcox9gIkzzRJhz00IAd0Ny3Qj+wVMzLyBw9XRRyVt+cL/fs
beyTNjGyMslOjXmrhV9Vugm43HfLr9+ZkPlHnAnJsi6utRpCNGkr6/tmPWoWXadbs73L6ZFkD5yv
Nd/Mr4j7TB5j3gMWZXRhxNcC2xLame0qum3WHdrEw022Mp+uS1tM1c6EMZZeD8YktnNoWNRb7Ija
tHuV5NYq6o8oOl4XNX+Ma+diLL7DBn1HJpR5sqKPLbExEkurfY5GLJ4HFDGAgEFAbbDAl0UAaoeG
ImfPSixlSaM3AMczkEAUNlpZsrp+ouUU5Uwa86k6CQR+SgVpMxDG0KE3a5sY1ypcU7UkWwjt2OPV
jxbDB6RhABD9oVFlwwciaFGLIckZy1/ZJnvxZl49U9cx9pDW4228l7b9k7JOH3lR4NLnO5fLGHQj
iYIZKwrQq7PxllADkJBlmNmcG12y6HMpTDkkjqskCknWIWswVunMUxAOViK5IJY6jHuQRb/Fhsen
cV1saJ7LZTxJFw6kB6hRfpJapbUCsX/KFQPrUUKOIb92ENdTLH8JQvYwSbnsmgGarWXSYmOlB7JV
VjfradLDdzFN6q3RpImXmv6w1oupcdo0N9bXb2npDTv/sYxH0qg6DAmgbtBiqUvsckf7KZ46qwId
gdWalUtH8Pv0Xc4R+xuKZ4blVVUDyBOAY/3FwZHXtBxHIf1Praq9UXfNWsFEdfVQrWpOy+W3tl2K
YixLnuRKrPooOY3AeAlC3dF0XrP+t6u4FMG4vqTt6jwU4uRUjJmdUtMG3I0dYfwp7B9hftb1b7ZQ
XrgUx7i/SiBKP0pJcsp74IqBd8eqc2kXaIClU+IHQuudWfkvkp+sFb8O7D6fPsD6+ihPINcUQupe
/zm8+2VyqxTzzmjT4deU6SquMwe4IhxT/pnuu/T384HndXTw0oBHgjFlv/K1PFd9/xhJ0docw9YG
9c9oqyRHT7AUPqOwcLoM0G9lCD5Brbmro/EWTB5f2SAZVjz0952SviOtF+2yUD77IP6jkPgPeFh0
jPcF6HZ1kauYMZbEorZwAZaSYXFM+wIBx1OFai6AopQ7gN1plpj07Sobq1VBmw1JxS9zLApMm2R3
YaMN9tip76RD5QVobHe+IQPELgTojpLQ57zXcksUGqyaa9Ngd4WBX1a0kYXq8800RFtJip90Nb0N
2/ImF02HlrT06gmACq3/ApC1Wx1rbp3aYv056LB8gEXNdZM1e3WiPhABtWPrK6qlKPVb3vCmBX4X
D4FJDPxkoLoDU1dnP8AoFy1IjoZ5Z1L1yG7uMysIZVueW/jtsy/lML4zr/MyrqpirlA0uC137jEj
evlQ3fAORJmOuem3wtN1/V14ei+FMj6QJmI4KQ1JTkqqbk3zu1JCi2Z478Gggx1jF7woVtioFhFE
OzGOQmHaY8DLKJes6PyGGS9lFlERdAhCT1UT7Ccj3yFzvX5OngTGSQWKn2i+0sBJ6c2ujXaB33E6
EEtf79xMma8nRVOO/xtOPZSjj7CLD4gHV1kz/rl+kIUw+tIdMB/MbNPAkAa422hD1/k2t7EmsArW
2ZZX41hUjfMTMV/Fb/KukxRI8g/Giu7mYnUM6Gj5ZQZE4xfpf7/GlwdjPhGYCrUxyY34lDRh5HZU
D9aaLoFbDDSpm07zJ+B2Y3lxJBHvSfmdKVxKZp6UoQnrIvIRLOmt1bt0F93qbm3iRZZczFw6vFxh
8aDaDI8+Q8v/YtkQK6oUQwJNaYxY9rRMWGsR2RtNuMkrU7SnnN6LCuWMJi705GdDF4G9BzaAeS//
Mv0SxtRUy4qgeB3YdF0DZFh4j259p32dmzwzVjbF8K5d8W53oVR2KZi5XXkEtjooeLKTXpSOL5eC
ExvhbZSoGeJDoP8ZajWuOvzBnbrpXhyeJmATKQJQEormCNqcnRT33lSgxkWS/DWo+mEPqM9NXhDF
FiUevs9Ckn/5c5kX3UhCFe4e95QhBB3dycnAT2/awVEI7JZYGeDjXcw2b3ktRY6HYgsq8VBU4ZB1
sGv52/S1VTCMLsd1zAbLRhLnbpbpLYdghgLbRYVgxQWbB5YIB0DBF57htIXVIQ/BaNig2UXn+hE0
4brwnxrwNeFM8cSkRjs0MR6a7lPy1BfQTA4OcHaxxYA+7cY8/EDXyQ6QqoQKI1XryOXN/fwMM137
CUzqFQ4hcOdIDcMzN0b8XZS3pYTd+GCMXuqaekG3mSg9KOBrlQmGvPdGne6KoN1FgJWibfyUpwYA
6YYanNziuiXUav1xL0jlC4x9P+XfqZbPnGKbZtIBXx47DXqNvkkcg6QOkStbbMc3EdynhQmgXFAc
3QrDuBPbrRzu+lQ6mF1sBQ3gv1PsKQwYLcvHF7MQHXOIvGkkgKwQXSNHnxKeovFXkpm9x36LFQHR
Ctq3WHmNS/B59i9jQoAuutF9vbP99E4V6se0JK+JmG3Mfp1JxcpoAYOI5QArr0DfJQGII5BtP65W
oYy4DOAUJZYREF4qffWnBy6plt9pYcFTx/mLX/scjGOgUdLo6lTOwxXaljj+pvbU7X9HoccxLsIY
dWNOQAEiCDCkFFjRWIBUIu+6fi/0sy8CKRYuoOkAx6XosN8BW26xS7eF5HZAzQHM21qKXGlzXd5S
uHFmywpjToJvxC1gepKTrN9NAFHScyydxJw1msVg41wKYzEN9ELpUnwiZdVswB2DbfHG1Tzkqevr
x/k/nqf/DbIVJstRAklufKgPhtXmXkq5MhD9xvZ030GeuNadZM9fxWVJJDCQePnRmKCtJMg9sgke
IUDJ2lPsEqtt2OOeHOMJaNvWcIMxSAlk9BaIbVS7Wv2LKdbLH8BEc35YhGOXQzHnKdYG+5gdSgGT
nd/Ja148t4CUAFngSAEyPqhnEQhcRgBaEJBKoIg7pNvOQatM/gaVLmatyQ1QB+AGb9WbOcYDew9A
RPtN7vVrfS/+cwKN/9z63x/C1uqbIQBcno+kuXkBOKtXr+gzQQyiYNKSP4+w9OjNYG7YngOaGxaF
L0+dlmNm+qqKuGeY/sil+S4OBbXiCFDxmfnC0eKFSBKQrGDYkSUC0g4Wsj4dmy4V6zz6KWRKe2As
zHPXoyc7GCvBXoF1Xd6CW7sQx0ToVdg3gylk0Wk0UWSLBB+DaaPKEbJUcbmQwtxglEVJmJvpfChj
Ne1Lm97PqDK9U3qAml0FHKez8MEuxDHPAqlTZQpE3GHcYKA7x9pF/DqqXpVxEral/OZCEGMPKCpq
JMtwe70NnLP9+BU96q6+6jfVl7L7L6bIF1z2ubwfZ3vWAGnlqCdFj4M1jm6Bmt6qei/wdHTG4GLe
APYu7qjDU5ElF34hlX0ogFEXoioVIV/sgBA0A36oK+IqJ154tVTWvJDEPBbCVBKzkiBp9mXhepb1
s5Ec3f+/RTGvRRVFAxFLiJpZKZTnaSe48wwV4PBii1eXWf5sQOtF9gSvqTMuWpILmguzmpChtOtI
d0m5S4q365a89P7h8v5KYUxZn2gCAhyQgPmF+FJ2YNcGtOlOF5JPtdRXYQPceFXbgRhyrY9TvFHK
xC0aD6SiLnY97pUB+2a8EGPZEP/+JMbuC2GKxiEo41M8CFaB6UbSgCpeqYHDFHrXj7+UHchgFFX0
GTufEHbbARy6phAISXRKE1rcFT6V7dZv7MAsgdPfK46fYTUHcbo4dvNS8rDPyVc60NatRT+y+iZ+
GQX9rWsi7M4CGcvG/TwLfnI7kUbnZDJL1wLiU8ME4CiRgG18+aAQIxh7Pxti5LPkRTLpO67IlYfx
TjADTvVeXQiRZQNwftrcLEDxkZEV9aOWodganLKhXaNn8JzmAGFVTkCOd9PM8ATh2KH/Z+bCug0U
u0s/RONFVwFMKytOPlFHSms3oTszrW61AgRKhe47oaQeoiJ0ik7dVQPZxB3m1VGopdFNKP3xCwzM
Iz9oQJSmkD/+BD98I4X3YSa6SXkao1CzALnjYHfsXa/hwbrPiQS7Si+fSSzt0vRNGMhOrRQXgw9r
kvMmHpau3wBno4hYBn1JFrjbNE2UlsMgOCUS6H3o3eDvEgr4xuThukrO3p/JTmYmIRXxkowxbLYD
aki1VBqlmJ7GRtUBGxihH6QPn+koDtYkjIgSu+gT1PSl3WOtxbkufMnnAHAXlN8zC9cvqupQrlHv
EoIQwqPXDLgFBqVAd85VlRN38wQxPnsudOhanISnPC86p59y0wpNsbKnuuchhP0YxuWNotwlKeDR
nb0omFgvDQc7/1IL7oHwpEURiHJbzbd6saROH4L/tTJVpx5r3ZKQoyZB/eRjO6jqM7fxzcwWAulQ
D+Qp89vSysNEt4K+0G1RASman97Wo7mnBpp2RHOj3v8IkKlbxlDfybARIgxrGmZIoU1jlzRagfqT
VLhC4CcrIKsWm6E2zYeh0QM7wIDnLhib27ij2i4uiurQNlVpmT3xFJLdalr3movJl19pPAf429Jx
OTJg70EsZIq/gBkHvUTqL6sBMi10QKx83Tg5ABr7wwAKdrtDkAAmkV3yPrmypZwybn3mt7pfymcy
oUBNBaEpIV+tsA1VFdg3gAEfun5DamLpwZZmFS+wnJXrl0KcnZnxblLYpZoC+pGfgKG9wYLSSrHU
1bgXsevKw4VfKOxdnnB2LGfhV5l2GikiIzil3z87xcd2hacjAI6umCACMxPgQ4YeNPC6KXPlMs9o
N2ltmZlKcKoF86B3KoDCyWiD3PoRDIlr2gH2DUlWMEpvhpIfxrLz8tzw2rBcqcDBHTsMinJ+0Rwd
MfcOLpxZ22SwcoCp8/ImRrXzlRFuFLwjoi1Y2JUANcZMx3GkNjAyV8PrdYHKfMQrAtn50Dgsmioh
4KItMGkX+/dTLh0qHwU4ILdi3LWP/+TCH1oqaB23z9n02CsGdsMqz8DAqh7cBlikmoo/VX/TGM8F
GbxgwmIy2GOIUNz4YFMvdHQxEywwS+AYnagl+A+9DxQDv0VPEzjJgeiEfm/H+VZrUACj1mAG695o
1qLsW6VS2WG70czyQRJbhwqmSzLesjPPvJikBlM0UwIqmAC1LgyOr+ceIrYs19zA+PfreKnkzKed
wOsSGrMZG2/kc3Bkt9yC03A4aZvSKY7tXvM06NSah431+xm5EMsWv8RYC0WtE4OTECaOabxKAFRM
sUrO0aPfanTuI9maVznlQy6qsCQh62yVgq6o+8fv7uU5Zo915iPGfpxQRZiCU+4LO7mc9mOBZKnV
/vGrO4uB7SG2kOdQ5lJMVmSKpgVjcCoTZ9blSn4R/6Xf+SuEOUurNQ2Ni/4/3rXZBJ/SB3DsHfEW
IVl5N/u6du3zEJEWLP3iZExiJvp+JEyAmD6N3WQptWj3YeUUFfh3SyC2YlL032jE3zMyr1YWByYV
KMT1gWbreKjabvhXKvFXBPNIZXFSTFTBNYrqy2hEDmkrOwZr9/WDLBRZLlWCeZ2qqJLaIcVJsDea
HwlKoD9soNb4Qu+EFTIhlzsBt2y0f0/GPExFZRStOCuI/hipaHTNO3Md/sEqlOjpNapxybZf8yq9
8ydh3oILDWE8oRHqE+IvHDSSwXNW3msGp66zKACs9YqELidanYwLDH2BDLhrvPOCsiM9Cp1l0HK6
qUtuVjU0xGlIWLVfW5OFNAyqrCFsFpT8JTPTh2oYNnI83ZM84+jf0nHORTFmPKBSSUDLZh5blKGz
9iPkdoZ5EhibHUBvWaVZHp66tq8dVCGArJaU0UGuRjdQE4DqAgwMz2yzzbSyc81WzFY5aL/XaRup
h6odHmgWNKvrBrGknOfHnn/0mSfGClndtkLoHyc5fjT0wKuHyq0QPF0XszAGiqx65ik3dUBs6Szm
og6OngaVuRCVJH8F9jsMJWPPFx01zDqQQwfyapu4U243GhiZuJOAs7KzxqCJQOsnGvryMvuiKaEG
iOKyNMA4J6IICeGFN2BIOTm68suMPBA70SGxe4tbFlwISIhk4jEDm5eJbIwxfiXrUUIzYuNYvcTW
aIMhyQ28YmegdPA2n10B4FP2UNwDjr/lgrsu9F3gA2aWLwVhqKayI1Uakiqil0N4UsAP70giHdwc
pCsbrURQpvQkszEhNq4js/cBghXQg1rV4cpIAPanShFWe4QCq1NJeJ828kOjSIE9ySJ438eY16Vc
sHT8QtSkZvpIxVQZ91+FQA1UVCoc5eG2F3sHVHJT+ynoI6eqtKDvqP5h4BrUjBL0kDHCrAU3IkWK
CkS45hVueTUizu1kmeO4FqYxZKLICj48XBf44xh3YkRt1Jp57QNsznjEFs+3qlW3RQj0W7/HDm6f
zmVpGjoSSE6DOkKCYgACDKwSVqPHq0wV74qe3oOlTXQBwILhmMFsnEhCUxxTlpGH9lLvckx0Pjpj
JOAhVqEmImbbAYF46QoyIxjEKEn9H7514JLZLegjYCTqNvdk0Urs4p+7XBXtMRgmBKq/XhCz0xMx
V1vzqAfPKXo4ka7w3M6CWuE/JjiXCUBu8lMOPnNvw0h72dd646j54lealPsg7e5p0B0mSbeKXnME
ACEVKK9po7EekvzD70CpKwKWSvxs09AiMc/fzh+euWVU1RCRghkC7PYG4xCGtO57Qc2FI6LsVWhI
6ySswdEmGb6bDDmcITEOmYHJAvgsqwnklxg6MQ7hlyxFu7LQvVQB3y9tUa8lXxUyWjk+1SNiJeO5
If2qDg+5lDkVTewKnGx1flQFrFjWOGDv1LLwXZaVVybCSjEDL6ibLVY3DokS3OgjaPFUum6zyEkE
/Rl8EkeBpFtJKKyBDpVVDF3h+BoG6asBTNhmDAJoUsQN0EmFb63SeaOEC5Z6cVFMAOPTSStHeZCO
4Fp9lRT6VhuNKzU8S13UkLPvwWh9QaSRhLSTjp1cAzVBlMLVGBMQHeiYzxgM7LBeNzOOPBYtxmxM
EpEI8poeIKrV/QiybNCwyApv7e6naP1L00wDrx5o20DWzLg62qWCHGBZ5oR1eLDjNg74Tt7HpLg3
1eqZ5tE2mwbXz5svcKN6WQp2+mQ6FAV5oqpxQL9zVQKPTAnpbZyBZwxoZXEIQuxisJQgeCMIFYZE
3xPKCSsXUINkBHwo+qso/kvI3S7dUCqAFzuMiHEcO3Oy0sF/UcqPIQnfR3LwJwUd3uGPUsSZRWn7
7JvxYZCmnQa4yEiI175Sylaum1s9F1RUMHVgKWpNalEDKCJ1+ZJ1vCrPQlR3UeRh7DmpZLErOtM4
KmLvpvJdgkrrP9aYCwmMIZRTOQVpiAsJMS+mBDB1YAoaJLZiTeAo51KYdi6L3dYxgb6tJrUMWQmi
FdkGbVltC/l6DlWKb8CxGKElHZJ7VHsAMMDpSHOukl32bXI9z1DhQPkKtaZQBCtp03Cef54IxiYi
P85DP5eMox62lqj8adP76x9ryeoubnD+BWcvTi/F1ViTwDyao5nfa5oGzFTaP/TSICLuNC2xSwtL
G/rXrk8qq5sMA7C83YkUw7qPtXsNLWQr7fXbUswBfR48EwNw63mdgtq+36k0t5XKtwepDd1O0Dxj
zHgdUt4VMfY3SEMYBhUO0HniW+OkmkUcad2t61flUwytCugS3HLawqOIS9M0A9St4E5lqcnbKCrb
IqfmEfjA+5kuSXGEg2TP1MwmH41xISY/l8a64EiO/Uo2IG0GcNIxgJxYxVNdW/1q2tFVcsz3+VN9
J6Jk7UVuceAPI80+gfHMFz+AqUsVhaBPZQ9FVwSyynDZ4J7vo+80qeKtEtc72pQCECBM8UY3xR1A
R/eTlu8bM3/Io34Vglsm1pRH3UwUjBfK72C9Pnad0N/5mf7ctwpGHXQaW/KgPqhG8Sj7GRo/Ckmc
OgkjCyn7R1dpsg0E7CczMA9JqW2GmGgz59fzQELRHiU9tUx0+xSQWzm62a3HACvVJFYQHoC8sDV9
bDz3GyNUvoYh+tJCvXXzSvzOI32dF8I6SdpVKTWNE2riw2QUt5NfHbSkhCb5QuoU47AeleGTCP5b
olUHqelcIwo81c8AS4kRGEfKk2/VT+yoTHaiPh2UrjPANVPbpZC+5eLgBqmyxorModWqdTvXoE3J
ofl06kLdNaTSk+PuNlLyzC0FnCBqbCVuMHOpd6EzCcNHGSuruiReQ6m+jhNJ3AzmiL3ErFopRXrs
lNpNIzpaie/v9Akk06EWP4rgDVICqtq5FmxordnRCEgJcPLmNoKjR1FrO8+nUmX1QvcaxgUAL9N+
sHoqmdbYgjJqFP9g0Fq0ymLihJULcw3yPGMnywriSgO0BpduRzSFXI/1kJ7q+qHCmnjUTF5tAHhm
UL5MMkxWpFZg5qqfEGRigyr3piHZmPpOSrIeO39kl1cJD1pxqSVz/qPYSRxRrE0pCAvjOOECRgSK
9gSaw3n0TY69yaZ/qN0/Jise0vHClAMuA1qviQbBXbCjJEIKoiHUMCjoMVoXhSnkWoE17VCh/8/Y
HWbeb8aN4knfs4cBSR33HV2I8i5+wfz3s1fASGRwJSUVxehdNQPKYPrORniZr4ynzpZfFKyLeqC+
vuONfy857/OTM9GIJsZCXAwRRZ85dYX2YfQr5/oDt+Q8zyUw0Yged2ok9iU9adWHbGCaQX5S/dae
10V8xIiS/IqhAV5qupALXFwno91NREEBMEDoPFE/unADYDmy4i//ST+U+/wu2E5AYud9RY5UFo5U
qTskZHFBT0Vx29JH0n5MEmfyZOklOLtNdh5nCusgFTFXDEylCXt30Y2gk9VoKIeUHrSg4IR3nG/H
opDWYLIfQxn2WGCupc8HWwZEV4Bst80jRwQ/I6G+I5OWE3QtO6e/9sjikU6Vb1YVhVaKqxYFuOKp
Beg5GGsaSwL4cXZD3nO0SXibHguDhxduwGBCMawzEnRg4ROTfbEhGKjETA7oqtQtiJOtfzMBK2tw
vDJo5+GCRbbbJNAulIwIRca8gC1o+XvRBpYepbdKmHAMYkkzwS4GMSgHaIA6unQvvi6pUWFEENW/
i8EjqffGyIMzWgBBx3n+CmHBwSNdqsKxGPRjEaW2jqg1UOLbKMrRb1IeUzFzdLLGODm2GvLuvp5G
B1UNsNxTe0DCpcrjSsqbdZjKVqfgpWmBmPIq0feKlnY8vOj0ZjTfa6FYqZH/p49RETY8qmfEHiIg
eCq1XeSPWcDr1i3V5S5CrzkSPXPMndSqUWcg9CKP5m3j9S5oBnbdRv4qV/Sr9oqjsMLa3VYCHh/g
XDCnsL7uPmf3yIZ+GGaDfpgoSclsRRZ7EaERS4qBOifI06LAjovYC4R8BaCX9bx3O7Ymx8csYMjA
DkTQCWszEynmgi7PnKhBno96oYP7lLq6Kr6qw02Y1htR7D0hBTOIvBWqh4iijS8aMRYBN4nse+VQ
7kj9iF1LV9Ojty42XmN/OAh9bnVY0KnTe4xEe0kIFPMpPwAP/35q95IQ85zHvC31+8b+/nrmi1Wk
F0INZYIjUIqcieifVSugJSKAc7OMkAsTKxA8YYifCijN9Y+1+IqfXRyTLXZlICnB1KKCooeOJtXO
WJhWpcaWFvF67osPwZkoxleFadlhR7tAQ7cBWKIogoitBBy16dTRqy7xquA8abN/ObcCkC8aAYj1
TpglsPHNLJ2aHqWRpWrRtul48NeL93gWnDLiKCVS3tcJopLWcALxSx0/tEJ0JeXx+vda9vhngpiw
K8dQrxTFcMHpsXerux94fyDcC/fUblahw81bl/zwedTNhFsUA4SDKOFBTUJstGrf/aq0Td3C6vOr
rgLhvnvAgJzvajwGs2WTPjsoE4UhkTZ87PnRU1q0LSCes29QK9ulXn5jng9rZuo3lfVtkTTE6ijg
qUzgIYPceRtLgpNgys40TNfPyscCqZPRa243gS65jFAkE7EZ2/t2P5LnwCiIVZclOv45sGF8Y5tM
AueTkSXdOH9lGOeUJqqqNVmGBpmW26paOiTFSh4KIpO/1lEULZt0HRvfvj9ii1D2lPRGjp972XwQ
8Ec6jhi73Sb+k2Te1sVDbgqerlZOBZppIXNTwbST8Slpb4Lq2AOwQDc3PcaQkpn9OZIdMj0FARiA
kmBzXRGX9OL8UIzPMoqpNKRBBVglttRy340L1UpTxb0uZWmY4eKFZvwT3m6xLv3cOAI3f0cD9PmB
PpPl6CKjm5JTxVHr+DkSyVqhN3kmOWhTuUYN+Pfk4/ovWUo7zs/LeK9OzsSMzoElml5IlSvL6L3r
Eng3Ov/9zGP1hZzXcQ5kBBp+19ULDfY1+TeVLwwKgREQF4fmIHOdQVaHaiPjOnNX3o4uccgamf1p
RtjGPNcpW3GhxBeV/0wic28lUdMINF3GUVxp93Sdec1u+ABV+B1ZgSx83awK9CG4/ACLbvL8oMxl
iuE4wnlAbLav39U9gGrtwk1u0j3aww7opP6NdpydkvHKtUZrUY1h4nGmWaoBQE51dV07yFJYdX4i
xhEjmCLyMDt+DbE3VQUrj8ELGPtPILt3QHFnZSaoTgzf6300emK77w5jQ1AnK6ysb1BFO1Yp1gEx
NgnESac3KVzLfecfVE1fj9ONYGCNr5TsorkZ55WRWF/T4q0xRifOdS8OiB0jHs7Gwk7K2jJRZVME
3u7GsrWfXSPj86M6UvSknj0lUuDhKXFianc7E+9buRmfIqxoWOaf6/e6WEk5v1cm0ajTeErzWWa0
aTY+qrENkDc/h226UW+GGZLXnlx/l70hHpL+hMDF5Lg4zndlU3CVZIEyzR4uT9apivHZel+Gf0bz
GZSIdov86vp5F3arkPP8vWM2H8cyQqHjxYGbuak2KqrenxPIDGamaN6aKMf02Vy81KjSiADLPdbG
jQYinr51svouF7lUbvNbw8bP50divFofCHUCwiU0qO7n1VuMu91A/wGtUz8iIrKvX+DiQ3B2f4xD
q6Q+awIjMI4dyqBjhO3FtOd8I54IxnmBmysRMeaMGK+gXtVFlgnzvn6KxcLl+Z0xHgvASnLZgbkI
oxBVaCVPQAmYsTwEO7QxU442mLlV1v8FcvH8La59K8aN6aGIzLeDuam3/mraDOvY1oCDIawo6pT8
VUmeDjIepffrPmzBh3k0hO4tojcGVT0/KNZB+3n9QpdrCWd6wfqRqhRJMz/fyiG8mRygX2QohuY3
8krYzRgZgkXWkhfY6Tbw8hfxE7MKm/BOuq/3shNsjZvSBRHwzNjO3YjnqBPbDIrngk4kU9Sok/1U
fA7h8frRZ3W88klNJr6NWiwPp0B5PHYgFY16IHsXk91KH9el8J50c/YCZ/ERDepBBYaQcWwA8iBY
4mGmFtP2okfcggJkmzddsIDDcOEp2f2wsujbxCQYbPvZVsZQ67zirmxGD3AMz7yqyWIF8cwgTcav
5JMIZLAaTqy3Jy9HEThcx9t55zvFwP2ERwi7BVwG8f8h7bu6G9fRLf9Kr35nXxIECWDW7X5gUHSQ
ZVt2+YXLqUgwgAmMv3626pzuY8ue0p2ZeqhVtkqCSCJ8YYdvfJQ+X+PJVsNqk9dxi5uaSi+5s4mH
xtuT+6O+hCoIGhkQdAF/xLMO0dZ5gpcRyPx6GV0l/ZlD8MwyFSe7EYydgb+GGPTBbe1Fmy/rDk4z
1ptq1Jl979xcPd1++tZxhwSnbVJEO93nPsRkN8m5svr3K861BeCYtuCnYMyuMFxeN5g5ECP1UZGK
ais4sxrODXGyGoBpHVKrwhAEedfeglZ5Wfq9ZxzKNem9Y4EvDnBy/H7Ub1v/jPx1YScnbU4M+Ozl
M5b6YgyGFomQd6nXQ1i2HlRD0iAKGGZsH9Y7yPIxvwvq3pNvqDNm/xPPwW/PEpdaHMBJ1wKP9vOO
MFpND6AOutxHsdekWBQruTkOajhHOQFsCeewrsfZ8WWn+2vA051UOnb1J/IhYm8cIooJROxSTYKB
rIb/e91yLM0Pg51sq2qOKq4MbRxc44EXF704A+D8dikAfuQyDuQUOyVREscA7d1u2GGA6W2mXjP7
DVZx/u9nzLd37K9BTgU6GmbVdUExCMUUSChd93UTuKjXZMZLO53bsp3vVgUUOixwQ4Vpg+78eUY0
TIjRjSJ+GOfhgVAAz/kihegDE9fIRMOM5rlniOmm1sOSqueoKXeqi1boNATu7N4mUtxEObDbQhsI
E6In2QABWCjfsuowkTfQeAKfVfs83aAItRImnG7BB81JelWZC6LKbS6y+4rYvq1GYAdIiEt+YWpP
ejeMs6chN/3IHkNzmrcigyluOW8tGS36ZPaN6g469YE1FV4z3SSqBE/SRk6mHn//RM7douPrH45R
IzWs2IzwRGoElZa55PP7/8MAFEBn6jjiiMv7PEDZ9rxxJh0d0Hj3huap0OcK5t/WBrHk/zPEyTW0
NE7VYGbkAZj05LKI8ExuRzY2c/j7v+eZdv/+nx/f9fHff3zCx998/Pf/6RPmVE+NN070SB+s6VSr
Myfktyf1x2s+LudPzy1OYnMw2IFkTrrp7QZ5/TgaQaP7pWGN7zqFx6mWYuVo4xoAIAQrJVPLesru
UmJtjGjYGU32I87nm1k111NZ5dDpU5exUVaBRE0UgonZynDN/Ob38+HLPgPuuQXwsy1A18Z0ODly
M6NyUT8unUOcIrtmrj8Ci1udk1b9qk5yHAZmeYBbA5AOMebP94fGfRNpC9huO3Ug5jCkB2dE4Vhz
9aJivZvtxvIK5gQzhSrtKGCY8vvL/PqAPn+BUyjI0Du8myUym9HtD6oWITinS4KvAMuoOz046K6j
75GWC0urTUtEyMb5MkdZPW5vSHZjzn0os8GTKKKyWgWQqMQj2Ux95NnAQJ/5ssfw4NNJdvyyDPpN
HLh0TKuTRTrlSQab4pYe7K5sViA7CG9WcQ1IJKXdinf0fooSsokGtVfO0F6y1AAZNp9/WCnkrKt5
9qo6b0I+K3gxJAIm4zXJd8bkrsy4fzOJUYdVNqD318/nOgNfCibsKJ7rgJHl4tR3xUlKhxhauWwy
7QOgjkFNSGC2yeVkIwLp2U00cj+ynn9/t77WTBiHbAOHbDJ0Nt0v5Jq6nIzeFY2BauIxaU0DqB0u
6nUE78Wz8JYvofDJWCeBnW6UTOraRVDjTsDy6C7xc/XDlDeTawSGqzdUXmVlej3zAeJ6+RKUK68Z
C9As0GEeOFlnslwOY/fY6D1sypdTU4GFR7KlO4zPDTeW3YRGt8CiN3JgBAjeleYbl6rrvtlpBoNA
o/fddssq6jf5cNOhjV2kiwRyCTpCrd+8gFuuPzuQ1yvzV13s4JG5Lbp8ceaef4kcTmboSUoQyXym
Q1U7h4SOM4DaUm2K2gVVe3ScYvPr51//+uOXf/3865e//jJmY23mQHtC2HtoViTtzmLSvhymxy8J
FVQLKEHBvihqZ3qyx5JYDiLQ6MYEaqf0C9+9o1B8izy1MQL7jJvC1xLpyYgnR99ka0jh12Czgf59
d3SAY4t5JUCyind8oTZJeA7i9u32/eEST84dNwX31+0nFGzyPOBofIj4jrnWmd3za3Z/cl0nj7tR
vW2PMXGAWuhC+hMkoPCX0TQM0qAkcL6M9zW7Pxnw5FgCM6zNmxmPjl7ym2OuLe8zHy4RSLRhhnbO
sPh4+nzZbz/cxZNNq4vaossGjOaCATTbwsssHgCGDicFEoxzFDjRpaFefr+Gvm4lmJ0IhrFbArIj
TtNQEWXRPLYoVTZpjgHsbQpyAUv7tZGdRZ18O00+jHWybbUwUO1iaMIeIhbf9OIGMv5B3r2Vii5d
NYdT3DyZEzzJeicoSL9MNPPlmC9LO/PjQoUjHEFchbUDpCkx+nDGrTGoexXlhd8A9jaZrw3anb+/
P9+u3mOYCmKWgxt0EjLMRjfQSUbs4JTTFQUPUAly//shvn8E/x7CNk+EcoGnnQjNWfdApjLU5F5H
PUT3L23j7ffjfD+d/3Mt9ikCRpLeLqIS1yKfjwZe5RIg4dsh+BNffubGfRvrgPxng8HCTEywk/Ah
UkPVJyTqYPat7qAWlSD3719A4oNBfOwfNf0gq4ymwgBl5r0dyoVbeJNCj8E8V47/mgtgHcMa0gQs
mLr8i8ARrazKYpGKDrxlV2j6B+PA+kUa6bUBEZ5AQkfRK5D3+ZnrXqRO/OZEdA1BhpeuaZPFZFHT
S6GWD17ovMx6vmg4uvQMLRjBJATKOH+JJIR7pnmCZNncQ0Q3Ebs2nq9byd+atj2TlX83YT5ezsk6
Eu7QmsU08oOAjmA8B9ZRZWNSIWnNMw/xq8PKrztHKTDE0N/nvyTDPmQUjTtkViFs+BYepmWyI8se
QkH13rxsL+N7fkE9G3rCnoDdFtQEzyKYna87IhCEx4gK1EUG8NPneF3WQ+RGNmWHKXY2qkOroayu
0i5bThGuGFLBIzqS7uQEFQpbdXJsS/QB7SbP6osVyceQVsOiNN5dw9z0CWS7uFgpo74tMnKDTMCL
hzebncGZfXfLPn3pk6eDeNRMB53i9M19/Ziv+wVgl/B/hMDs0lS+vNAhumlvdmgG+mwd/7uz/9Po
J6sOQEXmtFSi5kequ8IRoUgvKYXUaecEjFhLZqnFyMCryBEQSEiLS9ObrHrv6DM4gm82TnwRBxg/
GzMHWL6TZ6eV22RQQDoQmB+0cGKLCrY4s6F9Oz8shwGqAIox4H0nY8xSzKgviIN7GV8Zr9RnW9TD
lzD36R2oymoIW/vy1joTX303KiE4NDEnUbs9LYpBEx4OoiJ2DiKufBv8VBYPqODe//7ivrt/H1OY
k9gjRRw7tyYISEYJdTF1wefhTIL3dRv5nLGcTJXIYE5ewFby4MIDw4avZTX85DoJrPyciOG3yREY
GUdFXAdKNKfKghFxk9IsKnJQHew8upbsVd4GdQRvPnljA/AH0FbmJ2o6jL1emMi+f38z7eNM+Bxb
HQuYFGZQ1IHG3WlHm7IWkNwW+xh0/xf5D7pBWxGxx1K8oiy+KHwHOOz2Pg61l3vWTwWx+J8oTK/b
4DiLAAZEqfi8NcPnicSBTnNMKAgi8IKyB9jZJztFT6S24hb4qCqJA+CYUUbEOcTOZaYAt366+l8D
MWQfloMJZUIF6ORJO/lRDAKyHpC3IKU/IMtbdjl0JBkcm7x4Ntdcx8YqE+XbGNnvqkSOnzcOR5Fc
QQTU9Fi0HyvjGqYZiwFsdegDah2KyoHVVoPtP24cEo4TsvimzoWXT4SDdlV2vioS7NNWuc5t8kxj
+kLkTFbxzO66iTFf1G3g2k36VBMJtQ1SbObSzfxCUXTPBhuc6j7RHtduADzJgiWxG7RV7IZT465Z
px9NnfV+TeZbRxTzAp04mInPRrXQPWm8PBu3MBoM3KTDfxIEYPTcAFHDTsYAPCpAryE2h1vpu4TM
wURa4fek33bm7Du9WqIYvogi5TFyV9nQDlRF/jRcJ9bacPxW2tAR7Of7Bjahoeu0V33EA8bre6d1
1kUFahe3Ftk4b8ZOvCnTVJ7pqKBK7FcBklhYW+V9ko0bXQ4/yrxBjTi7KGsjbNG7XCAXvTLB2PVL
aaIcruBO1/ESnJ1invxoymGK0hvc5yqDXrkdIx+Zc3iW/iocWclzpvLbtjkK7E8jqIsAeXuOAJ2B
jJ4c4YiUWHyRFUDt5NLw4sS+Hhr2UjSZ6bV9M/p1pN/RUlhbLlkyKqHRaMuNPehtUhsBzCihkljY
T0mR3bpGmYa1I16MDrgACCoeLFhW+lYb32pnJhdxVCuP9IjLnQgkp07elQZY0xBOTYI5lz/7sZg3
rVb1okrtZ7enL2D0pWt7HF81by20g+qlHfWVbw0WjELiYdwKo3+BTQyYodp4TyxI14nGRqgMK1Kj
aCHDWhHUK3MY1UBYqCh66IISaMnGM3ydxgs4h3WrGOalC4crti9lGd+5VnZULlX+VHc/5rrSftek
q85yWi8Zx+tptkAZz8CRy2cv4SkihkqACQpaAzydnVuamVMwO+58A/DTdT4YYOSZ5JB16iFh6n20
9WVjVI/DSIQHut4V1d2j5vYyrdDvT0jp8c4aFrnKDyTF9wevInusS9hCSzXbGwQ6TWiR3PGSyLYO
ce5UwWCnF+2sHUQ1jvAwcbbVpJH6tGITEahym5W9jLrq3uDmdtTDjT0wNJ96CieR4bXsTL5r2mlh
1+aGR1BeNckt5GruxNSgKFDANVgbAz4WVox4kPa6h16gP0cmqJQ6uyOluJhmuZ8TKGtFTibB0LXC
uI3CxkhW0VhtZ6eDYiXfROUV560RuGm/1w6/GAeFCiXmL2B+a8dM4MKBKBmFTrPyG8EbHwHaW2XG
t2yannNwfbFH0OXYJxeNMQV2k+s11FIw5fL7pLEX1qTfm7EZfJskG0PKAyXorLA2xYeRV9tS+Kp1
aDtR/BqzAjeMEN/m9ryhM2iTQ/FMSApEcJlsKwmifDxaK9ozKF3aGfxWOmujQc3cO5N7m5bRoTKa
h7wqHwqVl0Gts0VDoPtrGePlEJm7qZZ3Y63WED+DbkLjvCdp9F4WHRgG9gXTbDP2rPeYndxmNFrZ
Mi8W1CD2szk0xZIIaQSOzl+xG+yrugLldSJ+bbkXgPuDdlkNfini0YvGtguaAaIcFiM3cZa/TLF4
SlSykG0BBf1E7oXu1lguj0WKglLSPBYJuSQze6NqShecl1eWimHFYxh3TTauzagIptnBWdfBiViV
rgvnwea2T2gZ2LLeKHPEMW0nj+kUb9GY2ifKulDt+ITOWRGacfVqs7QMzbwGVBDzHljGamOQ4Z4U
4t1WzdolR2/g0vVyRyzqTFxbcb6eICCNa7Ffgfi67q15aZcF/EoGUgWlqzOvNcm8sJVTwJQlApQO
m6Wf2HJlT+Y6JunaKHsoRFgEu+mIwnfabDXrAU7EvpUx2ntO3kHRBEXoQXFfyAniIEazhhKntahZ
f1VM7h6WT8+SJZU/DCYNCLQaPRNK4hdFWryklPyo+dx5hts+t3xkoeFGMlAYwMtE3HpT2e4KhbjA
3oNvGYI+/JiU6CHOLy5Q2HlsLoeW3sUWzyAhq35GPLkqnep+MrN7ReU6S1GGRZ/lB4ep1pJPBRxb
Fb9ymr71ckhtD4V7Uxja8dNO7SfKX/shG2G6B/xtNBnYcNBBb5J0B1XqZazti04XZaCZ2ia5I70+
NarA6vWtcod1PQmxQ3H9vs2BPFOD2JQdZJgz2L93M3vKreIebSLLt+YagXkEhVtq0CeeDg0MMsWF
sprUd3P9LrVxIzrrHdLQ10bXAWqu7XfHiTZ10zC/teGrE/WQbwZdWvoObQfstpnxo+gGsW8q3vpD
1YCSUrNuARGjAoexWV2iZhvSDEKjaVPUayXjISg4x56Q9cnCTRMVmo3hhpEorFC0feRn2qJePo87
2x2A7m5SzNbOZmGeT+s0aRdtxral0f1oI3vBY5UuWDZvyzF+a2q6jCERpDqahzD9UAsQuOaVWRv1
EvZE2i8j3flVzvpVSqdrivqX51g5qFnCKQIzxw3Xelq0Ql0d1dK9ieTTkkQC0kW4gAWEnGMPjtj4
TrECyM+YgMG3ehj1DPjLdgHuGuyXAlUlkOuxS5dzso9Ls/YVlGQkxL/qrVXnA8IcqIgWJr+ZJ9RA
ejqv6ki+FLwWsDKtgxLhslUV9+wov65bX4ydsxiSqvNTATKvhsvQsit7ukCL7UqwvljGPEZY67jm
dVs28OyhaQMZo7TytYoL3yztJih5e6vsAaFRyZbcAW8NgQcyxORZ8eyHEnxvSudmHvL1yOhlFeW3
WBkvgMXAIdeotlED18d0hj2vO+9nl4dEGfdatYlX9OZTrZLHJIUAOFTzp2XVxaE0knc9WRdpSfHe
AUFJyq9l0Ty1ZbSiyYQzt3s2bLaLO/FsODkA/HZ6BbkIKG+gBcazVEFntfAnFMtA36h8WeAgBvZn
LwfjWYE11w8d7NMygOiK/lBTbCf5yJbUdJ9iOoEg7yw6kv2IcoT2vIFBqfPswKfjJU+cMCZZ63UW
aMpDDxZ43UFGCD1SiIaFDmdg/bnFuByk6wbIRF/dhDgrDY2TUTnTs9OO0AZvRs8VxA4Fnb3cFsvZ
cTCp6+pATPQZURwP5FAvyTCZG2OwnxjqLYEU6j4bnR0pcRsbe+z9btbL0YHnUibHOkzZOK10XXew
QI4f56F44CR7HhkmJfa2HRTYC9/OOmMp+1lCnHpcaVpfGYSvbKSOfhP18FQh1QWElosQasDQMqCT
GyqUtYyjjDtp58ErCP8xlqpb5Lrn6BHpUM61heoApl2ZwW6TiJeYtiubNPk6smYN29xsObJ0YXNE
dFl5P4p0DI4SRp5ZdvIqAaEqVOPwhpbHLsuAV47bmrge1MGAPSIxjHVqp1kxmT9ThDcRaa/z3l2O
gMzC1B1nS2kh6nVbyMCRI3HUjoSX4B2hkycgnPq5PZV+zhPHi5TGnEA9cWbtj1FjOkwdvYqVc9dl
0VOWzTsDqIJ2wm5RR+5GmIBz2GMCY9B6k5acryXnfaidyPLmoUWcadYXXRa/ytF9KJ0ZKvXzeJfM
zaahRu67E8LVNEkBY5LISWAI0LLMBlUHQUfVbppivAEPygqTJrvvi+KqbSFTY9nwmhNW41mtCbkB
ESBJW9q6P8rZXzZuv4HIyE3Oox9Taf7ssn5tsujW5RDljCR/RLoC+QVQMGszrKvoJoujbT/yEAlN
5bEhv0pm/TArskFRPQCyH9TUPNtMOn6Mre7NlcCVlpn2DXeQ2DfEj76YAeDlRPumktBLFeOSi2bG
WGCqtvCQjJSFSG/CjE3bezkaF0mZdChvAuAy5dboIdK/Gaz6ZlT5dgRHzhu5cV9Xnb3IbZwgQ5MH
gI7UABUgriNut4BqZkjned3pJPKRn8PfWPOd4LiDhEz7Zh6eU9b8ZL12vaw30BJr1CIZJmNlMmCB
SGPuTVM+mWrA/oik1Z3slUHbY5oXbV0+rqIpqf0pgnRYTnBwQug2DWorW/OohK1sX2OV2XyZm9Wz
SMYd+EipPwuI38IUGYrB9maYoLTYISMxzfmal0qH2Vy7HmCGzEtH3FGo2l5VFrnOuvwmbuJHZ4g1
NGhmNFzjcjdJYz+abPRFgw9lAwKqVnRLc9CzXzcikAnfgq/zOOtkCBKXQlNsROXRHSyPjjFAoqNR
BipP5wAkbeY787geUoOBgdHdA9q/z2jzSgmD5yxjV93ULVrHftcmVmGDOAzOGHMTSgbzY9caAUAy
6ztZlIexTDZ2i2g86TephOhuAXtuj9eouIykH+Co2iFhk9WLkY8PHHYX1igQuuMgiiv97rbVFeRF
biWHFvzQiKtsglg+9A7W3K0vspiu+iZ/zCyx7hg0rGUFQLaphK/s+TKZ7QeUOnrfyOwNulaXWtmj
V1VZguioqkNisiPAYtzJFscktPegj0KlA4UjrhcinR86DtDTqMyA4tpWGU4fkegw7durGY4p2xld
sZWr+Cot7CvHwHtIXIa5q98SRX4SEb0oLi6ghVx6AvZefpVlXRg32SOUW3OYbCOzSqGOorFHYbOx
EK0cvSfUGBGvddWFFU0bMUG2WBuXeRxJj+JODy1a+DAFoLX9PtVTuiyHah11+fXReQmXlchV1fXQ
kcSHpBH3k6y7hgPUcsAfr6ksRCbYwi0kM6GFZZnP8jKeDGTWZTLv+jIefUNzNNm7Ig5pi0y5LvnV
5OaLRtjoUZT1S9nX7mae4hzS8STxG06zwJXGRg8JhIhyKDeOU4qosVbpcowbHA8ITo/aRbet0T5G
Vfvq0AhZNgyUzMIMM4bemUPjfTFIHACo2xwjEbIG1M/LewvKxlIaYS8lmDX6GhMzfawHFKZKniMw
N8idVshcC9EjW0xFkOhi8KVT+GSsuttoSG8gsBB7rkyglYVj0oNh9bJs2XVZ6FsdD8uuYa9Vmr0B
frRw9AQgXeQ+9vIandGgVSli9akDG5E66wFlpSSmDgqC1a1VAzLP4AUXI2XrKhShpmLyCsU80xYP
pJBr2EFcphSLti7BWaEJhYUrXVl5u+9jFUYFrrbO8mWChcd0dNlDED7EAhSoCfWXqIBkYQe+oheR
xAzdcgBuQ5Y/5Thfz0kmVhmicg9u1Y3PEG4vpciAqxrAgi7hH7Emk9r3MgbX1e33AysfLWiJNlAC
sHrUOiPIBdQjfeRO+Zh0cj3qHvoBOeLbtKB3tIYo/5wjFOlW3WBep22C3de5pDndJwXDsWyZsMxs
I7JsC/cWlinXVZRmWxOs7NUA87VQEiTsLSQzfT7CwiqfC7FIGH3sokwu9WinAQOzBl0R3JMqdVZC
2sXKOgIlbCn29YjoxkLhDftSmGhj9Lu4q0MUkG6tCcO7WbxzlAzhaDh4pdC3mDz3OFbvUzu56gp+
Q2j5oF2YBmmNMl/NVh0z6suskm8aX9pTfYdNuummQ9QZ5soSBnCOxS6Xw8Kq2a1FR8urjOS1LrJH
S1sbC+jHkWXrKaUHVw1XIi9utRszryjHi7YqMbfTx4EmdxaBdCjLzGuVkeuoo2HC5abGLDBJ/xon
0caJewdarTguUVtCQD0WK7ft97yVu2YWq9gdQ87iLYxAjgtiPdHu0jTtlxz2N7oGeK52DaiUNfzV
zPLbKEXw4DgsnBnskArTjQM4AZgege5DNfQ4ruHGjiITzD55EcYCQbYV6QkcvOYwT8a+iR2N7Qx8
XmhSh9AXmdBZFOh/UtQYBOqDYy1T3zQ6lJumGxLPe2IMDzUZUt8ZKBRKjuKgpqxAHqTds9AjAGMz
4ndZrFHb7VGVpCM6cdMlwDlHLRPwf039zieBEq76ORsa0TAea98ZdpgfVR5jW3LoS4xb7K3gQpn6
LUaPxuedu3CcNl+bFAj7NEMxPhP1shI1bHewsej4tq4yJErZZAPaKrc63cb2BTyuvcl5TuJEeAXK
crK0K8jmz+u5VpdTE91UylnWnbWmyGG9wqarlo1PZj1uB2Y8wKsstHDiIqWZ11GEskKCGBmXGxfL
vpriQMX5TdEA6881uKAziM466Z57y1koXqOSX76oASjdUcaxVwuBDGVkCzVAeKqrchjMCg60rpJP
skR7EPlZ7tUcZkoyWncF5HWxMjKvR/GTlR20xYwu9huj/Am4KNS3ZmQypCOWjxRD/dHD+q/X8X/F
7+Xujx5E+6//xs+vZTU1Mk70yY//uq7e1a1u3t/15XP138e3/ue//uvzj3jnn58cPOvnTz+ESks9
3XTvzbR/b7tc/xoT3+H4P/+nL/7t/den3E3V+z//jnqg0sdPi2Wp/v7nS+u3f/79yNL7r48f/+dr
V88F3rZo3tVr8rfjpav3VqJb8ceH/vud78+t/uffDWha/oM6hAphcwEJF4oG2PD+x0sO/ceRQYCG
EZyj0dkD6EKVcGPH29g/OFyYAKQSQG4TIO3Q62hLBJB4jbB/CAjOMC5MKChbzOF///e3/PQg/now
f1NdsSul0u0///4L2vGpZ3QkQP9CfaBLY0K7+nN3cYZ5XjoDOncNVdcJSowNuJZjNQdwANiX2ryw
6oFeQoXyIhJIV2Duc9GmkIOh4lnazYNZRltytFRhV3Wf+BEKmWUJ08kxfbKzbR8lPj1SbiEtOaEk
j4rskqb2ZgQGT+F+miuDVO1RM9HFL3Cc2fpgRi78STp/QKMllbC9m3CIEDOsCtuT5aKLU183BbDF
V+CqoqwFwAW2jd4wPRTVQwdqGrE8mA5YZxOEh4rZK91rSm4FaBhDh/O7wiEF8CK7lChmkHQv2lsY
aXs22wwA9lkoNUxt71eoh9eV5XXsIjXh3fw6YbH3HKoF0OErJhxGbbFoUrKCtY/l8QLmn1kMvZT0
BcJ+S/d40j6U073Um7rb96nwevfVNqGwoAeP9pYfEz54dt2s45RffZiHfz7hj0/0W0Ljxyd60nAz
4rks2cTlLmblGoXqGEerCttEhomgaEWRqyKd7oyZXwm1gZ5p5HNerx2UsL04cpAtnFNI+JZZ/PEb
nXTmGlfVTuUKuTNM59Ak1TU3oMGHEplezxL2RL1YaDmEZke3iAKvywbHhBw23JnWBaSwJRk2MfRp
ST29M4j5zWn4+1v2BWF5sgaOXeoP+A9Zz1zr3pC7VoFfBkmzRKCC5GbQu5Emyrto/59TPP7crAQn
42TIY9f0w5CmO0RNbWBItKgkNELjpQMWQmq7d2NSnZHZPTfW8fUPYxWuLSGAEMmdmz5gcqBh5WRX
LpBvI7Vo8Ptb+bnb+/W6Thr6psgj1B3jdDd0L5nl3uFU3nSVdaapf3aOn+Au8hJhIXdRJm7juzYd
EM7e2JHxKA2zhnG39gfavsTTdhDN0lDTW5WZgeP0F/0E4f9uXv3+mn+JRfxuDz2Bz5VmZ7V1n6U7
xu/pSLYczRDkk95sgpMpzWVat37WlYGDlFQQHWpebDN4UHrw6ur8srwvxWPVIEe3sASNacdNjUJu
eTWTvZmWwQjsTxv/KCiyqHpL0PtCXbwWJZrFSLFpv6akaH0IawbUfRgyBFF2hLTCvjB687LIeJil
/U8d3Y9FEqop2popdBNQOqR0AhyxCu2qhE+c9ONkuiZ5f6yD3giyi+cGlWSUXiMw2pjzXCEtq6Bx
Q4ryBjK2l7Fj+zRN3hXId7isGsmTkT4pjQLm0GPVjIV0VqYW9GLI7GDIxY/f3/Yv2JHPS+jXrvNh
WjPDgVOvxq4ioW1lPZXinCCBdWZfOFVIxtncMKPEwukbEmboR1u1ue/hqKarrYEcaazQvsrdyxki
VQ4sDNEZiNEqdmnQ8nZNI/QZojPAq1/CyL+Za79e/3DVSZIgaJiwwJBrbitI6PbX9QGdUkh1owl9
xF0f/cQnEPF8tiGB9Y6EDvnDmWX+ndvEx7DhFGyBuVA70DJMd0Y7+SLCmWcg+wYjzDXTQ9oAS4/9
FOm/8jAvG88eilvs4pG8niHCr3r1JisUJqxFkffL30+Lc3vDL8/uD3fISSmi4uNXAxcjpOAq02yH
+Bq+8STQlzDl1DdQXrD+P2fjyYbuUNwPWWCuGHO54QZDHfycVMG3e6sD+DI3GSxM2cmmp9hs8P54
YSa0VRTE0FT502myxe/v3y8w9JcZ9tcwpzocdtI7FjprckfLY7eo8MXQLuX/Ju3KtiPVsewXsZYY
xPDKEMTkIMJ2ergvLNuZBjEjZr6+N66uShJHBd33PvWqziorJKSjo3P2kNPNUKNVgwJ6loA2AVk7
BS3JCO+fFKakksD2eJdKWvjQicovQcH7o8J/Vav3wCocxRzhoRlyj6H4aVaN+EBhcGGiufhUj3uR
dq+S8kZoc89asCLDB3T1TQGOcVIWbrP4lHds09XUjfsMFV30dUi6smtW1nYJnYKyUhqqBGsbNbrF
R+jD0BJ6Ui+31/Y7uH+KWbO1XWRCQPkwPAgK7iW77ik+TGo84kU3lY1kpt66A+XVEDkbbvr32VEQ
YYgG8hCyjIDmbinnm4IOK0Lu1wPSbIxFdtEnHaiE05QUIbAKLQK9BAX45GcUh4cs/cgEt2eZPQKH
gDbTMdKoGzUXzdeBckeBP9hphNh9L6JEIKFUT2vbb3sHbBLn9tJfTYKQ3IKKCWVE4KP/XIqmlkLV
gD3vSW9T4BoIBBkPUSOcImHVg3NtqEUogIlHHoohZQhAg5O9arUZPkwu6LIlmaGDV/5+chv9f9NT
pq01m+DyO+RwQe3GmJ7y0ZOreNdE5zLSV0DZX8v0LTjMRlnkd1U/+GUnTqk8L2ozhkhBgQowm7oD
IzqHwxZx6RDyZxh6OMN4Djo0vkTUcnasBJxLIxOQa49XVZmOOz0698roJeOvUr2E2BWRXkNYaXR0
+tDzI3CvdhLTOyN5kckIehdoCZDCV4N222Y1XJFTq1HLPRNVr0sBYQpGk02OeKDiExShUAj35Ayy
o90hlUK7katdH/4YaeHocosQlKFKLoBhzKyaqrsabMRIfORquEX59GEKSsa+G9X7rvuINdRz4Z9U
yRmgFZLtKwBGRQddASYcNZwAQlECxGYhpq4LuttWwHyCVoqKc2YcGx5YedXsfQUoF/g43N7UV6PW
7GssboQWlf8CVlfKiaZ/wRHwQdfuhTJ9uD3I2nZeZLdZ5fdpoib0xPk2LhsQ4E4RjXblmi3UymSW
mgJKig4XjwTlVICWBziXo41vsb8mLjctyY0NvETbS0MhZEQn7KxVoaNlaPf2VgBPnSaAOyWFemAU
/7PIs5RrQV4a+UMc0VOpP+gSVFkzICX8u9Lvtrc/lDLdHrfmtrhdYvh45UWu4FFZM5eiiELKdNcW
fyUUtkLNMdR0nBjDIV1qoluI9j5xpUpDCns2eGcmjWhJCaCUAcwZTTlr30X9oZR0VLzD7EXPJkOI
FkC75kxlJJwMfZLhvTL4cxck+JvqnSxdWlm3fQ1dOzTXnLopNx0a0nLa7NJudPsImhRq9KDx+jFO
/47dB3gcKLQBfQ1GzqLsAce5zhgDdDFH1rpAZW2CaiVHuC76MRtisb5qw1IKK2/JmzJLILTYFkYS
znhMfNMAJj/c1CaKV3vjIlqgoJNtaXe2dCzu1xkQ187KfLKL26xDmU5U0cTwwmafji96s2/qlTrS
yrFfyvAQGFSkfZFS9NcPVQWHoJiB2wwj7Wxl216by+ziMqZ/nyUpXMppBmAMPYE2/wbM4gFNTWjL
/x3V3fkwi/tRlDohimpGTxWEJfSq3foQjBFzaG2hj1/h1rl9GKeoeOssLi5KHx6TCRkM5ZRVjxn2
P3gyKqNOI/h7NKwsraeggkkvtwed/uitQafgN1vKCMwg2FTU9KTJqLiiBSW3zUbRCzeKQKzU+83t
4da+3OJmiMNaLcXAV04N4DqtEIA+eCjG/Pn2KLcnhXTwz0kxuah9iXF6ijIvMj4K1m+YIlphM1oR
GDe3B7u960Hp+3MwRUCfHL4d7BxzCj8RAF+gZ+8GwA7QNnr6Z2MtIlauj0lbAdZ4qjQK0JqyoQMA
9Rm/AF60krd9F4X4IzvUyCJ0AaGQyCjY01MgETung1NAUiVD95rz0iLyMc7vMwUgCX9NuPb2HtHI
IlI1WRHIsYEw0ve5TUb/lHMOWJds3V7LtU2yCCJAgxhy5+OSLdjRwNNNrIRNyilcYAoHEhPu7dGm
H/3fz5lGFrGkztMe/B8kESow8nr3zPmP2wOsrdo03dlBHiMdQHVIdJ0ARUUbUd4WDCYmAODdHmZt
1RbxQu8MH0mXyM5ABwMs/KhDxYmLzNK7yI6Ch9uDrc1pES2qKB/6MO7oqUaDJWkEK9MVkw1rhK/b
gVdbqo8IQl9JBMS1k9Joj1nP98RP9mmWnfoSyr6Q5xZ97RDRf/b80pZ9tE4bpaauc3oCaNZS0tTR
OdsF5crGW/lgX+Tn2b5Azyqr9QCjqGF1UJQMjAd26lLJ6nr5UsHJ4PYnu17m+88DA7Iyf+5DEdBU
nhNtesoSC03n2hO3oefXNjnDUWQy0xUs/V2wQzf5sUpoXtkwXyzQ2WR9XqGsTjt2jlhhRRUKUXJ9
YB0yWLnT4esRIcn1ySZVQSoR4VYgGlsfGEojhHbsQDZN8qxHwi8JRfKBRdtY+ghRyFZ97VgNjavp
cGTLh/c4pPbtRVsJDl/1ydnPTg2hKAUdZ7dqf8iAiOmBvpIxTcfyRvj5UlCcjZAH4xiVBmoZQF1b
TZjjzJb2pCsQJZ5ecVMD6OufzWkRjxpAWMQ8QhSvYNdeGomlk5WttrazF6GoJAIA3wpyiayq3BCC
8JQASiucAV85BnSFtrtyyy/tb4cRtpyxGiJPUhyh5AB66W6B+r4gNC+3F27lUy2bFCAZVkIJ2YUT
JzDUZFBFEWCclEbw+3tHGRfEnrV0eu3MLrsWnQr3wEFDjKgN34y7wY6gnFTV0AVF34eBazhW3JJo
B8gTKC0kcYLifew/wP0HqjQFzG4Ll/eNHIZ05RN/veBv7Ntl7yItlDLieo/oxeXnIX6e2HlRr58U
+BmkfXzvN5mtjJErVHcCGNtCGzlBesIUGAC7kDZkwIDmPzv5kCp/9QMUqcHogdjWXZfbnNFjVwWY
r/4cCT/xVNv0XN7LRlKaUsiBoVV1swfO1iU0Av+08x1RTu28LH4S1C2DYURKHqKRiNKvAbZQzcCz
p709Ag8Rl7+AfrO4NrogorhqP24lMdwaIz/4CYS1gMhJ4NE7EADAJMEyxGGrauMhBf1CAJ8I/FGR
WpPXHuwKTIbGW9YWDtAeJtDBdQywkSi5bBDdhEluMiY/Sk1/6dtx8mrTGHB2EfCZzSDYWlnpVpQS
tsnLcLD4pFpUMaikgpBjJ8TwIOD93qa1CwQ6xlPW5KVXAtuy55PgBZX7LS5wtVDsZkAjpRhX4sxK
FFj2bmIYKFTExwMGNM5tzHewIbcR+Cv1rVnTsro+G1U1wLCC7MNSIbGloVKGAes9TQPx5Mmovdsn
/3r3UP09wPQDZlE6hryU0cOlwavtsbEqwdFBTYOy9KTmIwPZD1s83QrOokO2GnTnVlZybXrT5Tob
fdT0uGvwVvJKJbA5mFUqgH0rM1wbY5EGa1zq9DbCGFN2APke2e6hwNTYzTEaTTQDwCZfU8tYG3Jx
EdGhTdVxWlSxDx2KaXH2cHtWayMsLqKxqLIBzrG9pzeA/3VQe1rLuv/LY+w/O0NdvGhRKQ8jRQt7
D4Idu8att5NE+yQyvibTej2D+j3Q4jXbj0ZbatMHirWXtH8EuNsALPH2eq3tc1X6c6dBkl1NNR+z
KV4M0YSFqIni+wUSWa8xOCyW37hgFtrBqv78V/73/Tr5PbtFcjoWRAAJHwN3Vga8wwaek/UOyu0O
d0ASIPb/RSd6ZXeo07/Pj5Wiw761xIpWIpxDOgpZmhXhja9C5a1pLU5u3QLZ3SR+5zHiCaQ7qN1W
492bIQCZXufko+BjZtcKXF+b5KgIL/7ohUBaZ6yymqG7G8idEOGOkX7CM9gHOLtEkyt7h8aNCRMw
oIb3HW4GrshncFJxBSmnVANnZbKXF6TEvb05ri3XlwWapuoEUpSL4xqMlayVU5BNcii40nel+7w9
wHe5JxQ25iMsjqsKUF9KKTaBn6CUJxxkdg8nZSoESBXeFRll7cEbArDNet8cNbK9Pfza/BZv2qKX
IUc0zU8Sce3yYtNEm9sjXIUz/J4gZD3+3HGdFsPTRA2mXR4LzghdAbsEzxH2puh1WUq956Cdoa+4
BvG4PTVxWQmTOqa14nSsu4IC49nvhbWdfjVyTFZClE7oQKjM/Dk1JcmKGiXExmPB3Ri4xEnsCahh
wBvgGN3jjgSpHq/M6BBvdGdlWae/vTxlXwLeugH4nkYWp6xLFb3NFN54UC7eRB+jXbmxK7oY1upA
5HHVtQGnMPhtQIB9oTFKJ5/axWSrIKRNhVagB73CHT2yvWIPm+6jByoF+eKaNuhXveHWcItAFYqM
NJmP+fl34ka2gz2S1BPkrf8P1hJXUQ3abGqLtfS1hsVDg6kpbvjzX5bevaWbwn4ab/1Wu3rmNUiC
y6jnE0NcvnAaaZQ4ZWBr/3tu6lE10byCrFq3XdMhvXoA56Mt7rex0YzKGL+6PqiBAHNPtqqVu1Oi
M5YW82HsDnECW9lqu5U9eu0IzkdebJkWrfaA68PgNXvNRI3HDT1wZOS/wAy3y42wGx9AGfyHYy72
jdZKTUbEZvBCMNbrmj8DXeeoyT0ZHuQkPLEksDLhmeYPmvSgiEct3SfN6+3fsDbtxXZSVc2I2hyd
vCbq7pI8dGvcXbeHuFYknK/sInMF4MhnY4IdFO30vbj9VwYmbddMA9dmsrj+tALybUOJmfCh20lG
7OZ8Bdt73S3jd0/yq2c5S0g6Bu6YChYizp6v2RV6dIY1+e1qwLuJT0ZqQwJNhLwTno/27TW8ivyZ
NSGlxSImsIaPp7juKflJqJ8lwEcLKd4x4uTKgLZkbStStU8D0LoiuhPbC3ocKMi/Fcw/6PCspknp
ATs7urRR3aGrPCm7dJDjuf0zr98yv1dIXmwnrja1FjR08DJ4km+Cbe3JzwAhTtir2qwduHpAFiCz
4Ya2X/My+YpE36LwbOzFEkW80HQ9QZ9WYD/0TP1EiQFcrZYAN0pe+wx8IR66fgaKUOYKsTu2/aNC
doS9tqw1leGJlNFhiLs3vakg/KGZaJysLA+4KNcupt+/UVpuUlEpKyJmjZfnD9Dkh1wGA7xFkXfQ
smG2KOnDNtQrYI8R4d1IDj7rIhWfU62WnEjvFQfKmAV0LFS4LWdZbdFYkMA2IJKlaCNw0BkB9SoE
PYT8KHvtvobqkdKrd237GRq/dOU5Z3dxHO0HeGMxYKZFgP8j40cCCcvuOQHbIqtzSFI8Gt2pBQ8R
XQkoeUOfSYVixFEIKzsY1Y2kHLgxwRMU069zd/iSToAnJBS3NBqgTZg7Cv5v27+CE21G8ZsMXXEJ
7sStLltkhDp/ykHrgPNLNMD3rN2CUwoiQGBqsKCtUnOMGwgoPbHA4el9LI1mWZSmr+dO1ECaKXvk
2Zs4iGYNjoregHTVf/ZQI2wl6CEm/jElyVbyL1XyQAOP+9WGMEiCqY3FiWqC6PzCAFnqI27WQOgl
UrFVkkdDBdEliwMBrWrZ7MBQF41fBQOvXJAvpHqu4VALN2+ICmVFdari51Q+Q9N6F8uPNHNan/4I
qg84eCYqKl4QUydZBQGAd44aPpRanAFYj5TAT04dXKWt7IiUkMuByCYgeD7s67MdQcJewDcza166
6JWkPyVIsGuPMgR0tRwqQvFLwH8y/Q4akBYgr2YBfdpyABY4fwzQVPfjzKy7i55sg9gz1J/QjrHT
dtgV2ggNjr/U6C4vt4m+A1Kq6nWbtrXJ5K0KNlCsAAcZPffl5gtF3O+44EFQzQm6D4mfePEmZHip
gPxcAmEFuzpsCUhfJjYHr86H5sYYUMh9HELhYZQfJfaa1F4j75sGxTKwHaJJbGZ4LwlkcwLPF84D
eS6pBl9j5rAc+Sd/MMaDIt+J/bZC2YbhU6Vwq2bgFsHuTyZnmgcmzTSH5y2ITZcYok86ewtEh/me
zPgG3oROV1RWqGcu5HUsA/UDSfAtIMegFAL9H8i2tZAsH6R7Nm6TejMCCBuPn+pEUQ7fO+mSD8DZ
EsnWMbmiX1O8v57PzM774sWUh5T3ooDzPmW+zf3kbVTvwYt9RWXYUjZkG7PNWiHiejo6G3QKQrNr
Sqz8EG1ZXFPtht3nkK+coDL545SyrQXdKZ7firmLB1MeNHoBep3kRSX6jPCOBvDDjNacjaaoeGuU
RWml6VmeCypuFQCkyxLiBf1Rgd4CG46wV759g61NaBGgda7LmBSSlRiU17i/lCCqCcpai+d6Fv/7
E335bs4+kS8UUqN22BdkL1kANgEX54AU8ii4E6rfNOzBvT2vtZ0oLzZFZDSRX9RYw3YDcBH0fopH
EfeygHsZZNSuAWK2P8WbtcRlbabKYof0oUzyFAa5OAHpSZPM/KKeWwsn3AJBBoFhXbB2uudv7JYv
zP1sbSOB9mNaY/uTfalCpQJKbf+bgKCD8QmfKuKbCFB2d1h7vlxNQX9/1aX8pjDCpTHhU37Y6/ui
LjaV8n77M67kD1+oxNncGq0muQCZVS+vEEFyVH1LzYPwIUS2ECmHfaFDIK1fayZdjygwVNLAr52s
OxaPIxLjxoUupwLhAgWSB9lmDMoLq+iGocuiqtB2F92h7O+hY/gIV/mVtOnqB52NPi37bNKaL+pJ
LuNMkt5j1dM4AuQ9/Giz+9tr+7UVv22c2TiL5LWEhY5fh6niSfJga2J/aCEnL2bDefDBEeNnXj5w
NO5gs7Mtc2ErADoHNuql0g1P0oB8gTuXILtyhf9+8phUfFsa2bbTpCc/3U2yB60eeDSqHFKc/Lae
GgWfk7DIkMrvUqm7IGlcAq1/UHgAsdGiYmZX+k8K0SD5iALUCMHR2xO+Gutm810kzJz1ekEjlaLq
NMLTO7Qi6D1KuvI36nZw+/rP5lmEVGj8xKQtZOoJw4FTKG8KqnV7IteLFLMhFtesIfz7iTm2g6WF
/itKTtCKxKMD4JAMclIa+MtTThEmNfKYHOTP59s/YRrh1t5ZhNdWAHCohuyhN/qqUwLtWKkuh/tO
+ilAizNeA1iuzFhdViojAiO+pkinsozvGpt/OZpCI2g3lYFWiyO3ZwcT7z9PoKKoTBK0aPD6zeCo
VrSp38V79TyZ7kGpZCo87RIrPJaHcaVAP+2N/76sKpH+HJhpvCBJqEEuSYP2AzQEo3qfQVNNyfw9
a1ZQuFff9wacnCCfDIV4iEv/OVofRiSF2qACBI7gjXZml3cMHlaWb7coscmQpIcHlmIq6cpBvHZv
zMddbN8eCmqDwSnG5ZVZ6e8GXg7//+05H2GxPRkVWijUBIoH6P0Ghif3/XCfQ/8ql2oQvILtkBTu
7RGv7tDZkEs0Rqm2Ra6KWMzKmfZM6U6pL3WnpNe3pBVm1LV9Mh9ssUGjkiUd9olyDkdlk0CsJs6K
/egLB+AZ9jn0SVYmt/LFlugKKKoFdcdV5Ux1ABVKws0GWipsiH7Q2jfzOj41Hf2LK4M9ZJk5qgJM
uPLJjHBSmIO42O2fc+14zme/uJ4pLYZOhBz4uU8jG6RQi6j4tEro9tK+rwDmiNeIizgNV07mfMzF
pSz4AVAeXSh5aQRcWsMIxIn4JPIbnMAYYCAg+hV8MCRAQtvMgAJE9NT73UMjGu1BDDVXjI5pVT+n
owATOL/s3cqHrB3VgdfWuQhpwbE+qUoAfGSAh7nC28bhJWBKPZ58g35nDPmjxlLHSGLfMhrA1CAx
kQjGqYvTZyKOvhVE0JiOfqX1r0QJIHEJ9SXZzYhvF8FWVCC6EQMILIJoqZnxkyrZbfzcQRwy/uyz
9KFLD6Wo3VdFekcogTYx5Nn6R6q9y8WvNuIbHrwZrDdz1npEOFdQHFOjS2wwq6wTiOtcOmJM2lqX
oZBtv+5tQ4SZB8wRUp7hp0ACqNN2SfxrhIB3NOygMiv4Jcgh4pbT8AMWWXe8DTaQXbfUElV2gL9B
/7qTkdRuInDRVYh4IGWHBlvHYdubwSMyD0+qXh4YNAfMsfbaYjvU50b4kbQA3/vhAR/Cq6No44Nz
IkEipAIcaGhAp+iTx6r9CTkzyExC4XJwZBB0auAXMh1yRM3JUJ9vb9Zr2dzk/YYIC4Qyksk/g+yQ
EilrAgXpOZfuBYhrNST3VOoMxfb2QFdb/7ORlq3/LIykvDNkyctZcRKqHSSPwaaDEFlhQ7L4AgEI
6HNVqLqt8Mav5VXzcRfBCKpLdYWinuQZw9mXFNtIle3Y7m7PbmUZl0iAWmwbUguYnBHTHwXQyg3p
LLVp9kpy+Rsj/b4Vl1VvQxDaQupDBX1lALMIWHgZuuC8u6SA0N8e6uprcR5VFimpEpRd2weKcuZ2
b8ML2oY6rW6jTmoRGzr/tqSthM6vwvkyw5iPuLjz21HW69z3RY/bkIrexNvqR78NfpVW+BLsP2Cb
pSPvMNlOtDJH2EE5y4NeznP1rJzkx5XJf70Pv/2WiTYLi0RKYG3x59HQq0xU2lAYvATitEUmnUK5
+oTKMeDVoE82/YDnSNGOR1FLawe9qnYzCL5kS1EQOJ2ha7sR51bVISN+Uf292N5V/l2qvOXqZyFs
SwqkXQa51egE7ccqgEeysAccwaxb0W1UuwNUr1KPSXnQIF+VioZdKcK7Ib3CQsGSRnqpGlSdE0fg
5aNSK7DrA7KyR7U46nxo1vnPImKIPp5jcNbEHE2H+iAV2CvUJc09IDimWIjHWnoIk8jN5AsbPiYw
aFdyc4SmPoFiqKQFZsMUpxqfC/ZRqf0mCeB4w2FiD9U/o++cISrNVDwV0N2QoSFKIK8f4dmZQ8GV
y5mt69xOUSPi5KWFPnmFd37B7LGDwDs9ly2WMP6RC69Ddq6U0BpquH1hN8tRYwcEZauaW20Kyml+
khF5J5VMCf/vIC7BuqeWX0DFA+TWspGsFuKcRfOo6YKj+ompUghvwzhBVoEHloHJSnfMj10Jkkrh
8FAQr/UhDRdA+3a0uvhHglShEuudloaQIIbIe7gjagFT8A/J2Ecj2fQ9WFM0Q9UYGQPbASW1suuv
wnnmIWqRMTSdyBs2joPX7dU93MJRfkLHE9Wg3oJ91xuk1FaC8dUU5XfUX2J56rZChjZF/Vh/kMQU
RiEqxGwTsy9/ZVoBkcy1wyRdy09mAy7OUp5DmT4DccSjZrZr3gqYk6HuavaJOd4xe42RsHrXLMJI
L0VQ4wEWGEWnycSe7YsDddELvFt9i02f5luQmE1sWulZNcRomirsAoJP9yW5ATEa2KmcSvjKkGPt
CtjKa5tlbSkXN7YPLcEx7rCUZJ/87Fx/V9rF02CnduwFfwtGN9uZ2qJe2KCLN/mDYTAo6rVwf6Sx
ajZStlYymP7OjWXUFpf0CBwWHXyMk0vKQxqGdgjaZQtCaQYpyviC9tmpFnalGt2vRPmV1dSmf599
PxJxv2lAA/GGfXhWnNwF9+0IlTJAONfhG1ePnQ4wGBxroX+3RN70SZGyVsNgrJeQSxpWjSQvBS2y
00GxF+E582tletO6fVvX2YiLGzyQlFqVSwDBFJfvcF89G5Z2F50ku3DFwvyHgy1OnZ/HsZRxgGGm
s8AOuLTtbAsdKEc4r9V2v7uwAfxmzCa2OHcyWNyBH2Mp+w35VPfqExvNeAufADdw+QAHz94Fazu3
04f4JXTWMFTTTG4t6+IMKqnQ5XqI+KkM4Vks91V7yEI42FV3Cfs7dcHZTL9i3WyHcph6J2ngN54I
waA6hSPCJdXXOLvXU73f6/lVc56N0rG+b+BmMIEpVCjiSvZUIzCsyk7EOyo4EbpVfy92zsZcnL1S
TIqwh3AsxlQ+s020EawPFMzvJXvCaq1tmavvgFk6tzgKDR3HNGS9coZVh9h/Duy9YcNaHLt6HcwG
WRyBqsPTW4TXxhmWwLvWyI8wLrISdMQbktzBRfi1hNyrWsE3OobsNC+gA5N123b9LF4NqLMfsjgf
RpQGJFEBv/Ah+jIYULJvejvPvFoVHDxL4vpcyk/Jmt7h9Yt3NuziYARBA2IxdH7ORI52MTohOpyV
uDjYMEA5JOW59zMkoRH8txp9Jfxc/b6KpKtQ5IFRt74YGuyPIDKmFIMjLQy1Bi4KNSwQV5uFV8/+
73GWYh2qX48AVbbKOWh/wB8dOrXoYVXqVldEGBVHyVMC7dBRGC1RYU+BGBwN4DpQuoDVzWsjP0Nl
w6pov/IqvFr/mf2oxf0pca3T0CiSPIkeNN5vE0H4W8/o/yyvsTisXRNAckXDYYX5h5lkLyqE7db6
aWuzmE7XLAjVZRarfY0LxKC9I/Z/ZXAXuX1HrWySpbRD1g1FxfNIgqR0Z494oIghZE/bNV3E69fT
7HtMv2M2k86AbH9QoIbcqJVFQnWTdsEmDmHWUpR8H4Zw6p68ZsFjmmxZcPVsqkE+M7X1ctGA45PR
vmYaf1AmEDz1HaGJt7cX4nrAn/3CRThMZRhDG7TGtQLhZBd7eLRjBxItVmKcyCaBXy/d3R5y+ovf
Ls3ZiIvYWIt9FRvGoJxV0EvKsICys2b5IrmjzcpI/+VB9XuzLqIfDUcaAOWsnJOd+hk99rtgr1nl
sdvwt2TLrWAdVH013s4mt4g+od6yTAhxu7TFJRjSnVA99wOLzTEqLjr0ePOg3pIw3kFW3769rLe3
NASS/9xq+tBX+dBhWWU1BA4NFf0ucxPEnNvD3P56ECT5cxgfJWYRWqoQYg/Ci9RlVttekp5BCnil
eXC9BvSfpYSozJ8j5ZFORtoi0kiu747HzoWWOfVaG3UCNwdAovUd/ZHtgPzfKkf1MDzDYhB8K/Bt
LpCquj3rq5TS2QOILjYtVdPBb6aHyUT0yhrYvZmKbknO1EBJTPaoS8fqSD9lK4Y1wGqKNO3T70fm
d3V2sY9hgglPx+lOQx3lyAZijlwCg65xdOEt8SU4Qq05Qv8ZgqkOxW1NnO5o8BJkRfkCrswCV8Hy
IWi4nJ5HyHpWyn3Qr2k5LjaSDglHCuKhNCl8K+S7WTdEWXyYZEmXXnuDf8027Hxg0MqduJakL6PA
t5EWGymIozyvhVy6+HfgSOl7tNTtessd+DEBZCO4uS2c1xA2i9P4bczFFVZyxS/aspYuEQRQBVI5
bWkDnrG2La8voqGJUHwCjvYL2Tr7TGWtaGrRoqUBPQJLPEKTCdXZwAnuJG96vKab+ldgr2XQi934
NTfEF5WCykEAI1uEgCqXdbXQAvUykFfspK0PWHEDndOKFA4V641O1yDeU9Sc7f9vIy6+YByINAla
nV6yI9/1P2tInm+EE3B7Z8EKdq2T3fvPAnTFn4VXkLqdlbO/iOnfRl98yz5Js6rkGr0ocPuSI22T
5MyGiMsub8iWySjyh5AVy4VNL609JK5to/lST8d09n1J78OnL8BSMzCcUpDnNaNxFCkxb09R+qKh
3Vrh6YfMBiozMciEQqCXoQ1f6hgKF5JioqgF6xyHB/daLpokeIGM/QPCvx37YLcEkumryYWFyZYY
EAJTDzyOd3mIomVXmyRK95JwKmBTxyXoB+leH4S7zJCsUOmdgA33KUh8fl7uAQi3dTai51e7aiRB
8fQ+qyKXQ+OeclhXDh+BIJtI1qCMCDlyw78Pq/QUyXAWgrJyLwAK/QnTG+jdADpb6/edRODlxjWr
L1NbAbRk0J/0RIaeWwrZnZesDqGlfoYYy0VnArSnN6nwAMBQLJyN/jyqf/mxaHMxcZqstvFPvbxh
gLZWMczVbLV4DmSXR6h0A2ELl8E7GuSnLgHvF8ZmgggBc6hqoOucwts1ggvvqR1R6CQOkOAPPZR3
pYZvyJBtgATe8qY1BepBSeUlEi61f+hF2QyLFwjGcbiSFCow8g0oYFXz1sjY3ei/iukLzBQc2Zjk
sau9HwhWNT0mfTvEVSyGbiSBaF/B9q+9gLzvNEF3ISPcJAB9ajVb578af5IU6K261jdgQ1qQ6Nr6
DCbIMAAtaydQPwrNga1qnL1x1Ezbcq/0w13J260A9obWfsJaz6F1d+hlPGAgZdtHrV0CBQXVBQB5
uq2ESFCgQl+O9VkVI1ssfewXGc8gYlJ0eUMoZXbGG/4JPkrEEnr1s+rhza26MQidohZaBOIdrCxf
Gg148+xXyZo7rgBGrMM0UZWsdIjgpcTwEXtLLrJjIInwFgqcHKaRQxBuElg6p7w5c6G0RvKX3zy3
5amSBasb0k0gRE6VRHbRRrtKhJS4Bo9NakfqJoGJQzFqjtzDflPZIC02c8hGEFRuu7EAubRzC/5j
MjYEQQigftFkwDiPsEpGf//DIHbWCYciSu2wEbdF+q5w/VQHxl0H722EbvwvkBz0Oxj3mSo5DTxy
tCaHqEvyl4hQAnQ8/qM5cJAwis+eHehAtw38K30UWtuid6MssKkI5kCu/4A5oMlgvpr6FpN/Sf49
xwZQIh1/BT40PqyS+IMWt8CFM1OEogR8Y7Za95IJ9Z2IqVSttKuD+tHnbBuw5FwDrG0aHEh2+V4u
NvhJDtGMs9JTtHi0HzVrNkE/HOqE2AURrV5EDwQmiTA03OI5Y/dqCU805CEwhAF5UI0sVuAyKl4R
Tmx9gBMMju3teHU1LIqon8KtQxLJsvmZUQ1qP5FILwQfrsvHXZl4sbGGJ7k+iiIbsKSazEgWwZf7
XZcFuAYvebzthccue9V7tjKTq8mJAWP4fw+yDLxtXQW1hMuls8RNcs42wUWwfLA+gzPQ8iY+Zrjy
9l1igP51n82GnJKKWaw3yhQuqOVALwmIP1/AseLdsBSzfsqczF0Tr7uyilDlBXhLMVSCZGGROYsR
C9VcaDEa1R1FeEplvoVcye0N8We6qk5TwiCU6nCEUWAIs1hFaEElSV4o9CIkniG+auzjn/39xZLJ
Ld5yY4m/n8ijNSAQFWvIgevL9HsGi2Uq1SYQwwJbWszhHtC/JNV5zNfERb5/ejjtGIqG9xnODuAj
i+dpnpWRmkqDfGnFI4yvLQIlSGinWJo07guB20mJ1i4MRiBqamkFHNmMlQ+1BC3ruqhQWQbuFNk/
VGaXfHhwIGTwW4h8Udz0Pv0f0q5su3FcSX4RzyEJbnjlKsmSJe+ueuGxa+EC7jv59RN0z3TJsK4w
ffu13adSCQKJRGZkhDeAIhRTIx+80KWgVMW/IL/Y4p5NMl4xaWGU5E4NolsrWCecw23mx04NkQAw
IPsTAAzGprCBKIDuhFPsVh6v2hO1Wb9k6ZzP3Kojg7OMUYfPSgQO+NqtITfWT40d5rFoeb/kqp9M
fZmVTxpmgK+2w4TUXNixBHnBYYAcOF7O4S2rvkOibVNXMkTGiCiqXHfyy7T8sKSmNrGU3GVLA1mv
MttN6KZb8QOZmBvr1Y9Jjb1KMbdMP5k1qj+YK5IyiIf2RAcW7mYk/7Aiwn1+XBOf41yqSGaUgwjy
ztRiaHa8R0ZiW+TtemT4GsC5FedeB2akqhWBFNvdOkykuDr6XeEJ6nHO7HZBtkGJ+/QvLa7B8Cx+
gw5B1aIUfqV7K8DQH/NWJgRwfr/G9+sAR+SLCN14DO6XpeTiK+a/Y7MpcJKS59mTPbIJ3bVNA+Wi
XefVW+BPwHMjOr+iHcUF3caqSyBhQOsHfT27YfcFlFExFeguyGGuL+mqJvb5gcl9RC766mUGUaah
gX96L3lztkDf8xsIUO2EUbBOAKNutASzMjrdktl8a4zuO+utwg7L7mlIoDeqQWAVkTM+kqZ1plAJ
oryIHEUawHUWq1DkXobXQm2cpYaWNuqAMaBN1uiO+bSrMWcI3TTwI82/Sai9SXl2n9ZExTDlGBiA
AtGmORht65t944zlljTUGdt5T/MlUDLd1qTSIQBAV9Dc0YfSK8sRComNq9fptlsgZ65a06GBbO4y
ZQh9SuNGUrIxgUR1Kjm6jRJqKxZIccwK4uno+IUzZOv6W1l9v77IX+5obo25aIzWokqLGtu2bPWd
zhgUEQzBd/xyiXImuEDb5hoEwY2F3FntvY7HjV7/wICGqOiyboZPb+XPVvhObCLjqxMISKLoEj+q
liPnLr5W62DU1pMORrcDO77yvHLv/GONA/4g8v1ZNYyMikSINlb3nnTfW/MH1R6ufyfBFY0M+3N8
oSwsjEnBYQ8PsrPKx0RedTP6hp/uRPQAgg/20Z04C2XdoCaga4Q7FVCMDG/13gKdpiXMe9Yg/PWT
ochIcJIM8I98dilJGBm71vqrTragRlYCcOEkDkRqXJwQSUzNdHmT/LHIBa8xDNHyoSoKgAjSiksh
FOis5aofEFgLUZzrnOYpvNchSyk4Ax8Q/mu+crFMGhJFKQ1Ybr341N9i2Fb22iCKHMnJfjemvYfq
n49nKtbcQZPCpT+v75/L3/SP59w5V1oLI5Qo9Nwl+a9+RtihpS0rIjUTkRXuqCtG1YwZFviuzBI/
Bo6m7yRH0gWs0Zdj1t++8Lgnk5lAvavQVquVu0Qb/CwJ3eurJbLAFVMrcDRaxqSpd/JIbK2YXchf
+tdN8D2+/w0af7zgDvSIURaWlZKKNyb4HLH72wNKLRbmZ1D89vGk/+cl948Q+ccilxSloVRERQKL
7Ln3TB/KSJK9YMzk1PtIiyDDujNHmz4K/BSt5fr3s2iS9rjEI1ClY+fXbyg0YiTKQD3YRQ/eqXZ1
YYsp2L7UwjlHucAygEagJQ1MluW8SqnYQ7yv2JM1QfQEciwrcFbg5OVU5c/ScoElnsyYzh2WtvZG
SEwFhVs1wXQzmfY6wAu9s6fuAM6zfkO21y0LTpzJxRUz1IpuVGDYAMAqpr9LzNAAGP1y3Ypws3Lh
Y8y0FG3Fj826+AaYXIbFHW6Sw8oQ2ASx6luCATPRgnKRRO3mvh7n1WD2u6Ibc5j2OfrgCYawrrsm
2J68rFjIIMxWSmtgxHxp3P+KxM8/kQkumkgQ3u7TGffc4Oe3/S20YXs0JNEKCnqXAD5uExbE30Xv
2//wPPh7T67CwecHr5FBt6up8Gy9ctpb/QZ14frX1OGORRfBld1Q9SqoVm/rzfUlFdyyFhdnqFQX
RF5PPDBGtjZ+07t9tLzKOjTLRVmRaGnXv38KLmwsihxLq039GxhpQFir/dD0nWG5AHZs8y6oLb9r
Ikj/Wr4yWjdGXkW21i7BdZdF9ztf61IaPTIWCp8H3/Cg/r0t/ITdPIbf8sM6/JmBGguEL3daf/sg
HqYXfmou/PTSkmuyhWWYd8mttdM888UYt6G7koEp3pAFIKI5hJ6oCSeIsxYXfLIESLYc4LG7LBv8
Vq3cqO3tgTUgmR9sDBne0EYEjRHEO4sLRLIULlbUIo/KeieHEK5sFZ46zv9NVNX0j+lWQ9ENLvok
2aBGkYWXJ1TaUTVBD0IN2CwCj14o/KHs9scMn8igR5KloVWjFnJc01HmQddDc5PtuC9242YSoeMu
b9Ize1wgKo2kTicyq3cKK310sOwOoysSk9yS9K9NFhng3tbvw6jZDQWgV2z+DVnYGxBE+HSoHFUH
yb42n5ZMeSKxvJ1LtpXb+Pn6SeJBHX/lRWc/kgtbM2ixCmPBF+7Qp3CsgPh9MLynbrmDwJqT7JGp
QybNDl8SIQPHxf18ZpoLXPFCmN4VCi7T4W1KZXdYHmbrt4aRobS4gZS9K3B1deXLo+DMHhe9zBJd
5I4uKkqho7fCVobNfCKY+20C/STKFC6GyjNjXFK0qkjGExb2TssfJk12RqBVrvvzgTG45g8XhhIj
kksZpwop7SpxyuCTBfpMsO765YE5AwZm9vGmP5HIuUtcUT1M5CAXjahVAuIlyeqdCY6iBq9JISnZ
xeBztoRc8IFcGtHDBBambttB24+BdqnoveurePH2PDPCxR5LixbQI6wvxaFya2BhqnC7rOAKpD5y
K4IUCVzi0x+9XQYwFpi4q83MpUOgd62NICvYGdoFMyuoyETPyaKmwT/153FicaEY0l2ty6e8MFCA
UyADkMh0cFQreukrnQRLSVKHzB2k7BWD2kxJ/DwFRqCtMiDP4+mg9sBLY7KXOaAAu1to3vixyn6B
U/SXOu96TXbr2LJN9lhDa7tWWdBMPyAlo9iTtEDVOpIDA2KvNgWnWR+qJ2NWZbsgGkSiGICAY4jW
Ckt7EHJ1B4k1eKYo20bp3mTJnPd52jz2UL2+/rEv7NlP68KdGAvi2VAHyqU7S22hwqnNh0qSBYzv
PCHiGlE/GeEOhpJlba2onXSHKcFHZAfO+IvetrfkJrkxNHulDJ0+HilQmmCVXTInBfWdI6oqXarJ
GxpBGkIViOFZ/FwbzduqHKMyw1QIYjo8fcAH8vr9omyyxNGd1OtvUhEfFg96/3D+3Oq6M88yRBqO
GBOlUCCJtdK0i0LeKNloz50MR3O00qKHCtSGKxXzTAWtrgvXySeHuY+rFAamL8cCXXCz30I61skA
STGt3Ktm6PCA3s4gjWA/XUopPtnkvrVJUBmhBWwqx24vaSh/hu58XBzipLMj5qzSRT5yIVEvIb/C
yjg7jpBeyRbJlcgmY35e9z+J/tRg3tZt29lFDzWyUR46MNRrgMU37VQGwHiap9RuddXXEigT9qiS
OdpEdg1ZfkbL3rCCujJdTQvmMIWmKRzIyEGjis0y6VYyFGqbOWAn/TFuaztehQuOKfutpwPQNihx
me1TqPcAXkjZXZsPP2bgpZICYDwddLUMapDdXG7DeHyri8wxxyMDKVvGmEfq1M6HyDGMxFVrbExw
E1mSqMYk/FRcoB9AO2qakE7CYKkVTNtlY4EuGNwpXoPpNhE8kKy5HXc3n28MPtfsFJNaS4vTNwNI
Ulf+1FYghPxmKa3P1NYbUxBQWmD901q/oVCK73rHDIOGyAi4YM/UOwhfZw7pZqdniz1amDcP/TCP
QBsau/qyjybDCc3UKScgkGIChMS0K7LdXKSb6yFzXZZrjnBJbDioHcWJDu9wnwBllvuzbO40cGHQ
pnRwjkGC2fozzQRmL72xPi0gl5dCSF22pCbPVtqiH1P4XQJpbhglXg54TwgROZICuJFC3DR5Msoa
1F/MHkcI1kjo6c+u+l9c3J9+DperNj2bzByf5LiQ2knhdkcSX24FIUy0Sc31AjsLnyUlFVNxPj7G
Bk0f2CobPHi7cjsF46YUrfGFhPiTU1ywrpJUrlQTa9zg20qGgf1m2AxQspBlmw6RM5EhlaW/V1pz
UKAm0OCBf313kQu9+k8/gQvaZlK3aVzjnKTbEDC/XQtCvOale1g2umfmgXokBxPg5CpYB4hTp29s
+kBe6bFCr7WxpTvFY77o6hRteS6o112DPa2sNyfdVabhJdV7p072qLxqxbSj0wIymF5UWlk30Ndz
pmFeDM0mTeX5d6FgEVZgW5WQzMtOBQxU7K/M/mYQb5qAgt7h+sJfyoQ08sccd5EMUi1bUBgK7zB4
iPEF09b/KfXZ/6YCf0xwATcdhrZqMLAJ5ZvRA8NB8MG1vEO1CIAAZfuv/PnYZ2cHRw2TTg4Nlh2T
eHDpHLmRKlix/5Da/O3PR8g/MzG0XUs6hiWrVNS0AJs1Bjy7ikc9ip2peOkqgF/BT4Hq179zjYuE
JRJlLRzh2tRZTm4C3bj8vG7hUhEAp/CPa1zYMfRSBgASrq0Q+rAIlm2CyaBNDp1nPzkMOxmMP8G8
7cEKMbniAyfYjDw3t8V0fY7U1UPNAJuuamejd93DNYxcOV2ECzN4JpsousBCMxdOAt7vegDTseWp
7PG6IeEu4YKHPKmjKWfrLklnT5K1YGotLyIg+uuGgKpyEEYZ+DCPIDu5blnkIneiIWOVFMCiI+OI
UA8AEhuFWj8mr7P6L48ad65LLWPTpGAtcxCbaFruFqpgx1/qvp/vR56atepplSQyfNFQjzJvot0E
tK43u+1x3EBG+frCCa1xKU47GKjUrNasyQik5iUkP2oVhDvxDJ1IwxnqwZVLkKaQ39EiauGK9gvP
zGpFJjAvKoz3u2qbb6JdcVNu0xtxSip0c72BzuJXuLR5pkj4bvG+2GLmGZQEy60Z9Cexasx/eHz+
HVA0LqAA9VZBQBleqZPXemh+5xCb97tNj/eJq2b+Ai2C2BOWXNfD9eWYg/OREJkQjPhyW5NKMfjl
IrhYTPpmAK9NZVaurP6qMHW0VP+UzvqvG+6POf7SiTENp04lzCnmsQKRninfh9qPRU49tkQOsKVu
nRZe0m8hZCEq8Vz3lL+MMIHYqYWGkYkSMyotqV0FMxeCc3ExNztzj7t49MYcqLUGzRWWTW+mjbwt
t9b/4/K+nOxbFIAhgxJL4SEwZl/1LJQwkk+KJNDiwi8t2Y1BwW7Fh3qqHEwqY4qlPTbjr4kseJsu
tjoykPgZXk50dxpEteKLG4kCrG2hH0G+ALarriPRkrDiKCmYWzfcScZoNAaPm0m9n0EiL1jpdV/y
+xbYV1nTdJRrvkC3oXhgdJEx5hBPS2oHHPpD40JeNT3FeADkQe1Kyi4GwgoSao/yvnIg5R78y5/A
3ZAIcFU55XlxrIenMYq2C/SXaA5p3xKQvwVEPhndFdEtMb63yeD0lNl1d9NZMgYzZL8atJvFuG1i
01lKSfDTLmUH54uzfquzuGX0bUbrBIuTlXQl/5Me60EXfAGRDe7yjCwwG3ZVVuAK2PSxhgLKfwNA
WYcTUR00MfIJYrfPbowKurSlqeWgOdd2qpd4LLD24DdDxxD9h60qSAcuvazO7fHBqdSSqFLyccHM
GYhhwRlfj6g2FtVtWu4sFIPVUt4sCqQ99DezwoxMa97H8kNToDAx/UzN39Bysxkmheb6V1n0GHG6
16yDpXyvULKuFxxCTQrCzrrFBO2xz4rRNiNdlAdceBR98oG7mWPontdzrOdHfPhsiy6n5mSu5EGh
PvcmD/gtod7ZxzuLO4qfTHJBD/rGkSq1an4sPRkMZHQrbfIXYqvrJ9vJmECzjSMNYt94hAzIht6C
ztJfH6HtS/GUvAsO5YUw9OnHcFd2HCmzrtXDcgS31i2FysiozE+90n1rUvwSCNQOHz1Z5VZiAE6F
78sAHViw9A9ze1KWCYT9FugvRJ2fD0b+a2vE3e6DQaV1EiQ/tgbID+PRqbJla3TPGXRaR/auWqeQ
RLtorjB/BjL41K9aasfxKQYSuIolsM091t0zZCk9NHwPLQqYqflqxuDzGQ23A0giG59yK9nVqvpO
QtNTQcfXy/ING1sfjLGgrmtu1R4Kh5aJolcFtb8xkE1RxVC0+Fx1BEMkMplCbD6WoOqgVUGhYVWz
IKenuBIVzi8aw02jrzcgWFu4IEcSo5E1cIIfcacj+oNSoGLODLC+rEJJU48FpZ8LF45lnZnj4l0x
GrOeqM2CG7V5ooN2z2okaJhusw1tgwl0R5X3c//r+na+1Bn5ZJULgUgX86qLq+JICV5gZQN+yLWo
NPijVnpRQzdFLoO2oYH2iGxHGTrzQJVLJmY86WMxxB/lUaLdgXrF6Sy0qVMMRPZ7nanu9R96qQx3
9kORlnCxmvWaUTLEzsrsDumy3I1T785L6ahQ/cnyZZNAX1L5qaEWOTbsFTCTf/kDuMCXdPpYQb8I
HEU+uCU95iH5Ok0ORRkMwxTbf2mNi3mlqjBFySdcFW0RmKbmK7m1S0227Ua/jNpVUMeTJrrJu01n
YAK3S4Lrv+DC2/XTenNxTssiNEZLuBuSEio4j+byrYRcC6SVrtu5vu2Rb33+ruALzHqQhSKV2Hbb
OjC2emCA9Vs0XbhGhi/x8e/T9YXbTu0w6UhLbJ9ZNzZt+aCH5WlWRELcIitcxqYsctSXDaxYoHVe
9O2oJHeaiKiGZ+9Z3zifPg0XmApZbYsCQll4BAzAzcaO5K+Lp2wgKeuu0HHTM6HQskrLiZoodI1C
19aRi1KgQmWFujTFcWb6blbfFtC5ok6KqfDY0RoIYoWau6SarUgRZuJbp4ZChNr8kuQ9SsqYOcG1
3e0bq9jLfe/XDNMkmMuWDUDUah2D/bcVUFrjrpyPTYWBlxZXaHeajF+z0Xtlfh+hdz2H1O3b6Jli
0BtNXXdpU6+qN4QVjtZ3LlSenktSbSpWeH2b+zFUodB6t5XsERMYjib1Dh3eIgh00TELQrTVZBNM
ps1+wkR9CcYzzXqel5uOlh6kzn+F+C/SiLmp/tvS/EwtTNFogLLFtVe1QCQM6p6m0As13uIS0kkG
OM2plym11+uSq1X7rAAJOZXsVAPYV9npoeqkzY261D7GIaFwV58yifnZjMltxXIKY3jQAF8l64B0
0oLvVblpQet6/cR9kKRw35DiTluJVCDRovFIPWlYsolZ2loFNm14Ix1B5L2BUIrlNh57jJzxY+sI
DrrQLHc4BrnEgdNJdoxmrwIHeuWAX2qFQ9dQhpbprlm2M8T+EqEe4oU9+8lf7ry0spbr/WiiUcQw
P2/ZYHkDA2/lNRoEyYwtsBqiUbgLSfIni9wpmUoNPBNgrD3G2/G37q8ncz5Bw/btL0ED/VHwRS+U
BT7Z427xBjUkw5BhD8rRThMmeAE0LpPCoM16ZIP5YVwJltmTnooQfB9SwPxmoiDjAWGoZmoGP7pr
4OYnbEjG+0n7mRbbIs9REF/2MpAjM9Y7rTZmVEKfbaK+oiFRTIviOSpL0EsbTaDGjT/l0zoSOkcY
02f9GkCexq427LkMH3MzfjFkTLDN4CwIf5UWBExa0Cks26F6y8NbkkCrT7lrlF7Q9eO2DPhjdKIo
oELVMZQDziHu9isb01BIb4BzfgZTZ2U+zWHt0HRxVEAio6ryyn+Mhfxik7sJc0wmpGrfKxC/WunM
MQzMvJXiElMxmCRx4qfrm2bd9Wcf7ou59S47e8ObtWHGfWOp96hygKf7AO3LbZKC3Hmh9kKIc92a
KJ3gdigEE4lkSnJ+jMPB65Y2yFgLWgzdQY7jXzf1QbNw5tlf96NBMLSOSpEMdZbPnvWMFHNJm/xY
DGqQZ/pJp2PrInF9KuLEkdTkcWQjSMIwU45IkE7K3ciqjQL2imYug3rqvqv6silSBbQo+S+A0fDS
LSu/kyN7HMCaEdUeTVNwDYsmSy/mQmc/nEv6NJYYbO7iAjX2aLPKXq9IyHQnGoO5hISwrDM73O5O
zWwENjlfjp2CeqwGYIPUeHmUH0EQs9P7cItOK87kgMHzofaSNIv3ncH8VecUrwUnzCLVHZPXpEcC
oioOjVCWV3sIodZj7KjR8DyqaFKPfgxVxaY5EZK6hAz21B3DqUbTthRsLu60fvng3MlhUzVKOYPQ
gLQUTsSKXSm/TqmClku5I3Fsm7QQZMfrv3hti3GHJ9RZp8XKajHzB0u+lcJYhFkTmeCvyzJmWTZ3
yzHPAykydx10odLupZcbZ54BsiifVA1SnqhqF9lyogTQFKLYbfPDwjBuWaePTRYAejJrDAod9SYq
ASqcareXE2jFqoLLXfRjuStWrsjSzIAwHRmRoKzyUrJv1w/1uqDXFpy7UZc4HTupKPE6Xh6Gqd5R
9iK3hWCs7tKQz6eDwUWp3Aj7MgOD6lE7oLa1BS+Dq3utj8toTUx8UTZ9qf9zbu+jE3UWg40e2n/K
AK9WhAFARX2QBz1YIPuTGNp9qa31yRgXFi1rmK163VBrdJkPJQYvl53mF3ci5mTBt/p4yp95BQlH
pZnlpDg2bN9ahTO170UmIny8HCsNSlGftyyTp2RXMiKV8WxkRx1ERhlNH+a5dOm4XXV12wHJRHyC
EqEg0GDw4eI+/GOWC9GMEQUXCeps3VxBoOehVQokWvn3UT5OYemmA3WtscHAjXSnEiMoi2EngdyP
RS56DUE+grJs8cEaFUK5Qa1PKdtl6m0Efe5MsXXFdEvkp00he8m8nZniR8v9WPbHqX6VTFSeTLkK
MOWNXJ31jlo8tzqAvNDLe4mgrxuq4GKrYycppX2yivNRTDeN0rY3c6jp9RsGbqcK1UjVehpaww9b
PE/kUxouN+F4Uw3fpRhvAaOKPQP6gmVTO3KqfR/01pMsttFLdLBzEBJWI0irIPehFNuR9ptFT5yE
/UymN4MOpxZaZPL8hLoZksANDYlXN4eCUG+lxpdATpl1YxDV4Obtp6BfqiCGno6c/OwlyHwDb7xY
g1OUnWdaidNIDxYz3S4bdnoLiidWe2mqH5Pc8AwybxkFqx95gNaMg5TSJ63xPQYv1ZIobg8RvVE/
JBB9LuQgWWq70KCWaiintIu3rWZnYeNW+eh20ztecDYZF7fCCUcxm8iP1bKLq1t5/I0ajDtgHgUX
qW12HdI/w1Oa9854Meibrh6qurPDGWK53eCpva+XvVOVN1VC7D76bsXxEyrlboOvNBtHRTZ9qpcv
GY1vZqt6npLQr/GxRE87bnt+Seq4S8No47yQJkW9D00pkCxMVWS5V0/sEA7W+1DjxDOU+ZI3OXxn
s+VlA0Uxun3JgazvQELZZiIqSO5i+PKDuIuBZqCR6DUktUa7z1A/HXPRTM/FoE1lzUTtVwZ3D8/k
lA7poNMGzzs1sHbQKHdLhzmAVbuAaTlgRBQ8DYT2uKsoyjHZp9doR3yUX/aFu2wwKeSsdav6mAhH
9rlP+pHcnLvH3UnGIEcWneEeho3W85VZzFOqZwwPiBzjXgS8pY/hqbO4veChbDQTxTsZImrLuDyn
HdR/idzELk2r9udMfheA0EBfDfThOhDsSSHbaX0CkWruhUa0r0kY+3IGKjeo5Vy//y/Wf8+WgWf3
zPOwL5rEQvXA9JtEAfMidvSUA1QdYk5p1nPXTH91ZAkI8h4tkxAtjELA/Xux8nb+I7joP88h+E4L
fPpsm0zocdvyG73pn3KQlG1WMZz2sbmnv8lbtSsf2IOwIXzpYqXySoKrmgB584UbkJzTmkZLjp1u
QkKz3Ri76sQ8wOsDcP+xbZI7JUQYAtGFfgk7giY4uhOgVjXAfcztwTQFxFctsPgxQclRdgynf4JU
XLP7ENvaMzdyNRG89/Ji/zHKM9mby1xYBZRyjvKddZBjZ+id+u0v3o8kGE/5HjpPJboxr8kJFI9e
LPjYFxf7zDyXLqW12cTlAPMoxtoURAF4RMRx4gr29aW3y9nS8sT1BQjWwTSCpQWOFopQxu+VBjjc
6rfoqN7BPXpHUdHtIPhi3ffRf3WqzpzkXoLSEBJ57D9ipwY66xXiKn9L9lJQ7CJfEZTFRCu63hVn
8UUvLUkxYqyoalZ2NG/SSbLz4vX6gnIXzl9B7Myj9UecGRkTVY87Co8aICNGCa91UZH/8gVwZoK7
ZIeuiyJSwI8VRbu4Y5C5sRvuO09xlkN1EPaCROvG3aELlCy7zsAWmZS9CalZpHieBR4lXz3Gb0gj
IX4iZpAQGeVuuSLRKtKgOXNsu/cM7LPSmxBaL/pUXFSRIfjYqxY+la79TPpvYfdwfStc/lCqgqE7
lLpVg2dHXxJIJ0wDCt3jrveiDcMkEKTrTr0rBU0QelT0fLzo0Jk9bs06aMiCfBUOpVvMs/xYH5Cl
Qx2keoldb9X1BekJXLz4mc5McmuYNxQ5c6qvsEzptXCzB/Dtmgd08Z3GqZDpOtAPFZhcYwL/FAdh
5v+tqsF1YtU41qierJ/tCIiAv2wwjOhZR9VHMc/F8+dfumhwgViXB23BDDmK2wcDPSJcAUCtB6Dy
rTYLoOuA8t2wo7CEfzHtOvOSu+pl3PJj2+B9aaHBddBWtiJQmO+SwESmpz5gKGAv4+D1G8HqXthD
n0r5nLeMLGOJNy/ynOfJRVMvtusDOIJPxpE9EhAjxdA1FL5qv37RTzY5X4kFXZhaxzmxDtKxN2zA
zF6mDXXkHyiV7vuTdhP5tSjbvLCNPhld/34WqPt5KkgXwai0QTa1WUe/rX35muOcVEH+0grI2teD
wO3aT+bWdT8zF4J5e9JDrGtRHeeYjTbo725a1AubCnzfpnQra9E+pv/w/bNeRyhR/N0e4ZMYPYyR
UUHrD+0RyBxbeGBn/zxP+WSB2zBGRNusnOPxPouhY9w86cNik/L9+rb8aHh8Xj5dlqEAhWoLRmFk
ntE/riU6RLWV3Y+t6XSA8TZN7UtE/zZq0i8rTR8qa5Dw+u5vlCLzzA6tGcvJRqpBrLPaRkrpLabh
5JAXSer8ZtHve4ZSRKbkpzpBx08ffqG/9Dy0EfiXUmiL4tTJc4u3913cQfSy3zYrmX2/HwrteS5i
SGL2rgn1pFSqbsq2fRpXgnOU+e1IB2egjupPVvVHlJ3AgDcVJ7BwQs5xqQGTZPcA2bhq+Eard5Lo
Hs7ak1Zr+2RIwaYIOjQy1k40h8fI6r/J0/yQz8VLImPgCTLoTfqSgSUVr3u/leseZxGc0kmhO3oC
wQ0Q4bfmJMiaDO5Ztj6hVQWXl2EYKNorvCyfFM+gVZkJOZrM2mi086c0eR4U/RZFiW2ZdG6xoDRE
UzPCOm8IWuxMkr2pua+X33Vyw/JnpU2cHuANRFI7NmQHrMds/FaMumext2J5LoqbhP4syQCB1BMB
3Z00/8jSQ1wWGCc8WeOhjgs7q94naHBSeTjo6uRUevWIJpmdoWRAoSo3prdhuwXXTQHlcjptJ/Up
CkE7qN720lsiPWoAiKKt4psZxrZKskFq7TXgFJ5yCGCa7yzq/B5ygxUARGYLRW9VhCflJ2r+Wkfw
MaNLCblcVeauynLuylqfVHKsSmzNNsJ8VVBmStAR+cCo7lYY/Ow7KG8YIG1fam+p6PMo438Fs3yW
68fZ+GngqIEDPrh+uPi3Lf/L+DKw3igkNiL8MglCfVsTXNvUkwZX6+0VzVEFpiswyF0yXwxyMaNL
O0nv+45gkjPeaUVrY4IZZMtbqW6xt3/J7WaS92EMAeP6t1Htc/0XCnaCPOIj9J2FlC8/grt1sq6I
lCRrybEw1VcIfbtxvcW8nVvpHZj4dW9QY8vtjfyVZPpGSVIwbmnmpqiXjTo/alJb+VY6h+4kzYk7
RtOxanFwu6S2Q7yDZ9LZhjTr9jw/DEgbYvUllxtfl5Uf8nBUotLrslsr/4mxv9GdzCl0h1r3JRP6
wzspg0R7M96M2d6q8ttwOprVbTgPmTMoW5pCgpPemOXQ2CqzYlD3LjgAnjm+N6Byy5KXZPrZqMeh
LnzNuBvm73Gp2srwaAJi0jAX8u2aAm0OJQMo5JUOj5rmgZY/opEtaThW4S9dqm0ixZjP3ozmblE3
GsoxY9g7qVY5GO7ZDER+XeWQh6jfTzqqLSNm24H2HWAoMitfsFm4i3r9Tp964VxWWwFwWbYTSnjr
zIEBtK9V3AMT6q0gaUBbynIjFMhdPz23NT6Z5I4qRkS6qq5hEgpoMJl4IE0FCecHLjt7Wr5d95DL
oXkHeQaQMs8WIg+wtqrIysNmKn/V1t11G/xb5IsR7silk9rErVUpx/nO+m4F0DPw1VP5CjTflnjz
RhJ8tQ/sOreEwC5gWELXKfjn+apoB3aWItPhVGdgasH6RrqXTKNBX9VQoqJVtzHV9s4wjgk94NyZ
zY3e3bFc/5Z08b6vCMa1M8hJR06txoGlmx4zWeUkaBNPQDKFT5Km2HmHJkIS7sx02ZNxehSsGJeB
ryv2yQNu30mjUU6RDA90e3BVyE7XjgSG+wfptnjH4bY14CIk5UYUHC/HRgoaeN1ar13OLEjMRo2B
3vm4oqjZGlLkV4FnF7Y35lf+mOC2N4t6RZqr1URgBRqApNnNyukUYf4qc4SH6cL5PbfGb+/QHNup
pLCWEZCe2tVW84CVdxPi0IN00HzAaQUXmmAJLW6vFwt0psZiJscUJJ6VjOooFTwKRRa4u6Mq0Fcc
gMw41k3ohjnIjgdH8JFEy7b+/ezBsEiKtETaSEDWYqXbFcRFvdEvng1oxniZJ55zWL86d2I/fafV
5zODfTKB+SaFT+tzSNkkwf8PCXsxnfyz+fgisqyrrSLJ2A4jCIdKZV+rj+p0oBGYA8EOIlhEwU63
1jN+5lNCe1VvVSxi5yoQefXbQAK9MYamwfroiuGpIt/Wv5+Z6wne7NGIJfwf0q5sOW5jWX4RIrB2
A6/YZiWHu0i9ICRKxA40gMb69TdBn2sP23OmT9gPDj9IoRr0UlVdVZlptaB16wavjDNMfoaVUXpG
a/rXv+6Cg/qyYYKnGFVFTyKoVpxspQy16l5tpjAu3qxU8gL4L/nhn/5CLL+XhMatxbFlPNTe18mg
dSxBfYdsLQjuZUMJuuTgi09WXvNILQmslYW7vDqPVupP7VYL9QB1l9/mDhiA2uUfYKFnpZu8sJdk
W/ooQZ6knkuywI7gR1rg8pamxy/JlTEY6MPcjmCN96Nm10ej38S9j8HxgGMisNNeLLZruwKQm86j
gFvbKXm/vt0X0gQd+22AwQuISOiUfD1cdUpoats4yx27ddAImQ08aAtHdmUuffS5GeHKFMuQUjNe
NxvVZaTBaKcBpg66mu37BH6hIDaPyJFzf97KIp/sA4XbU3fzQmsFHxiRVw5YqVK4PZGUYdY7ITq5
868T7sycYi4rnnFnhirz83kLRG5A8+WhTcqNTVF6Gu3N9W27lHl92Tcx2hatk/SrI7dOS3OTP6w6
K0oweF1zswpTmFtZu+xScDr7RhHmlw1MG/oWO6i37x25nSFsIvkkyRkRocYOa/qkWt3q6Bnv44uJ
niwYDLZxkHvvpuO2CpLz4h5s1hKPJzkhxuruz/zrDB4WThLsngq3ADLiGiQ1aS57qcvWT4i8PUlH
LC++LuFgqcqAD2CSUyizsP752XeovBjnVIOFeoL2xWL6tgxYJVspwVlgdC+rEwsWeD+6jfXN6Siq
cjKImuw7BF8xNM3Y0Gr1FfEMgVcIsAJ8KDlrq5O9cmMNwSss+syrVdfshIGZAv9hKtol6UNSPuUc
HLfkgVRRAKndbd9kshrx2kr4m20dFRu0vCmGroSTMNqlziy8Rk70hFK4W3vxjbXB0d5LqaIv+qUz
S8KJ0AESzlK1N06aVtlANgLTMdV4plvguQiKGg3o4jACRgKGRYoh6ag5Ag0VUJM96TXVIbNo/iwW
Aq7l1Lu+/ua6vuIaQEgMOmW6aUKbXnBfTmnqpJmBuLEA0kMNtYUOpK5Z6O7k7gwgetSGegcsE1vf
5W2zs6wW7A67odnaVgXs52FCXXgGBXP5NieKp9H4kQOvMwSQ9gra7K2I94oekPLWqKOP2MKjcNHA
KAZCCETTpOtcSlB6aZQg4ui6zNp+IK0/VzzMafKjZBglNVDE8ZZsSYFKw0CxMqjb62twYXO+vASF
JZgqjSl5aWhgMHwg81M9lm5sDh5L200zHACblKy5OJcpPj3FSZhOwQytsz49wWAWfD49n+ONGhoB
u5GevAv7e/5x4mALH+g0jDZs/UEZi7M1BJa5A74//60E0NLBjCbQ6Bl3k98yuowL/uOLbcGf99BY
bxJoBZxahXo6BsGXSLJ1F6uuZ8fXErqFdjp0PShEwSOB4nthREHOiw3nT5nahz0DZxgkRceFhw6C
lpObx5zXYdNFj22GWqSRGxjgj4EeeTNGSV7wSWF05WJZYnY52VWa0646aS2Qh/a0U5f2u6YY9anu
oELSNL8Se9xEjeNbNUiwqdXgG9gui7TTMEIS1Lhpkwazfv1B6W2Xg8yTPkxs0y3Lzo4GvyxUr6vN
wBip2xv61jZ/Kt2joas+9I6+deq+HO2bJJ+R9iDRvn5hLuwrII4OGGRt27Cp+MZLnJZYCrP1E7He
qLlratnQ3YXw9sWAEHia2oGaG8Blp6QPMuWtL48Zk3TTL1z6LyaEuMOrOVabhegnNYsxELqP6UOl
DK7dKq6aKq7R2P9y0dYfdJYU1BPJe4zg6qeiOLISdJqz1MKFePblmwRHBhm8erGL2DgZXNk5KmBo
1tYC09sCbGTWQ02se8uKbqelw6aqBzcu3/qxcdXuvlEDxqAybH8Dcf+Yf1fJQ5PeRO1HQk2ke6mH
MXJvhOirWWmbclABqewPJo+Cvidb0kGFtFDc2TQOejl7PFbvhgw0APqYYk4X/+xoP10/gOLE2Ge5
8+wEio/IeMgxJMMUHWAmcw9CKvqHHhzxET+AbLpr7tStbBjCvJAWny+v+F6MTfTJejPST3GFyePR
fixyZTvouW/j7EzEVSCNRs0cMs9xwGpM75pKoA+3PRClqPm5evEzylXQbphek91pXPOJ2vjltJvb
J4QEL+c7Fn8vzZe6OVrAYfMqC6IpCSPF8uxo3xS5u3RxkPAnDZvYNwvSoh6B8XGq3iOO3cW8b0fT
IJt2epp+v77iF8LIl28XXTk0jMG/hAUv8QAephfSgZWurMOUxq6NZsO/syYkZmoUJ3kD1eNT1u3A
lO9HGEzlcIg1EMDjy3Vbl0LIl08TczM1aTs1xbauL2KOgcf4QQ2iHFJ/9kpdBR5/H7wj2/4k15SX
raqQxjudXUNUDz4h4kDudpoX8f08fSjL4CeY4r/+oRedKnhoNJTsUbn/hFqeOaBESdtCGSb9xDRA
m0cbLdePAojn61ZEeNwfV/PMjLCc1by0SW7U+KbCBqotuS3Q541BWFLu+HA0Isx1zl4CYbVsz2vc
geqpqJTv83g36wenexjqnUlzvwFT+oQmfRYWHRrGZQo6fVn6v54iIUIbUFP+c0GE1adxVxhmjyjT
BcUTjzaFEWiHfLPu+QheHC+5l1WuL/utM5NCYNMYT7OUcP1Uf8Sdy3fTE6Z+AgoVkajfxBiqkp+x
i8H6zKQQ6CazzmM7xrYTIBI1da9TGT5OdrCEyBbRPkdcg4VFCSercEvyyxokYyjSlRNiG7Ni1WoU
rNxKWDlAYQd9De6aj2Dp8OddfVJ8Wep80d3/tXAiJeHs0MGwelM7xT1DNyr+TbLsSbOqbe70kqv5
CSe6chRNIVkEqqObSKGjGZUk25nsp3w6WMrQ+9Zk04MCzM2Op8t9Stl+bvl2iKCJafeHuGuRVDc6
RaR/4ZhaJwPmVKZBBXE3N55JUz7PzZPTxB9k2BQzJDQ1KLZPWeLxYpsP/SttS8AXbypC3uKK/Ejb
cVva032bqC9T9JFN0eNShlYHEft5ZbDsMWlIk9TFHFBEDrNu3uKJmJschek4u3HUBIM7hbNpR0iv
N/3rjLy0Nh+hQg8S8Q4ascONpoEKnx3H/l4BtmhK0UFPjjT7ZqfvRMndOn6IehXsa+ajOUQbHkmc
/XpKrq2zEMacvohRY+p1zDNyjE/mm3RnhvpWxqEhuXOmEL+iXAeFK4QXT/18Uxi7uWokXvZSzf7c
d4l0i8PU5ZOFQtYpLdzquKohRb79qw/TX/AiGD697tQvvVi/mBNc5WICJzVzXHH7hu3GjXILS3fg
pvNHV9YgkK2d4CK5ykAMOwzggS4y30bvzVz861+jy0wILtEaoixeuKKdehAN7pH7HywUncB8q/7K
QmM7f898UDIBcNF0PvSawXjlpn5xIy+JS7dRcJ1Gz0imKKn+2YSuH7TtgLnIlV5seK486SCmzKMJ
PrTp52y00w5pVf7dpHdF/Gh1095e0/QZ8uukgDLH4LXrUFuvQjub4YI6rlobfpTf9LEs/kq2QXy7
z0h8HJvDpdvTj9a6HfNHLX5JOvABzc8OAX2dBu3OFJCk6q6ij8ywXcVJJGdBFlfEZ3rKOYaCFHiE
LlBndx0URWzxp3sOujkVzMf0TbYNss8WfFDatZNFxxmfDVbipX2YB5kg8KcA3BU3Zwn+p6uQczV4
wJ8Kvb+nnP5IR6xn5VA3TZhH0nc2mX7hvCX6DcfsBvudYfSORRj95fNDmvQ3mb6j6UljdzMeewqk
IwoVLAU99iQDI7QOWo1q3/UY+XNuKwrVO3OCvvPTrJRb0IeiTFxgeqhwo/6b0adetqz8M+GSgGss
AeXFR9q9agtm1vF+4FDyrozYb9tHu+3wwDloM15PkJdjNoF8xa4ADMfKdLwye7AqsZdMuVviY4kH
n2G/Nc1h7E7MrPwZmuqJaqCiOLta/RrNDmRFn9Hq8hNaHxx2t5g7dKahiqN7dQReL6cZ1cBsusVb
lPZu5OqvsY4/rjsaSbSx1pNwlnHTctRIVTf6iRroGDbNiWAYdUiWoMXsh54dmtECLrWSOeuLpY2/
EhdLcNakHBU+c2st+YHtHSMZx8Vvf2ku+lIYc0IIT9B5gzAiJnnzUDZPv/7j146e4L6d4f8DE6U/
qykBcf5tLQdlyqwIHryYWdnX2YKU8zR+KK8E8kV+5EODqDisQDmKIYDcTU+yBpXEgX6KtZxt6DLr
daM6axgE0xeSnSj5oK3pES5jg7vQFcEormpYqzYeOMKFfNDgjl0qpYbq1NL6qmNvldgOQQQxT1PA
Ncu1jH2lJV4LlbFMNlN+aW3PbQv+ibGxWqxF1U9V8p2A/yED0FntJVfjc+hUPCfnVkQX1RuGDRkT
/aRZmKGoy3DsjwalLq2UcOZZ6IBqiPLZTzpVkmxf8r+aphILg/MalIuE62GMrKF5vT5Qqw/G3st6
d/3WXwzq5waEKwB9MZWA9xcoaYi7mGWyGY0UPRMDMtR5mM5KaODblH7T1r8XvGpbRzb7euELv9Td
hbWtMvqf0bYIIxQ8uYnBwnn9G2UWBM8W55Oem7oKdh+jcpf+Zaxksz0yC8IulXUaE5Ph9TWqncdQ
QcNU/fVvuOCdv6ySsE19pViDsmLHC4xfdZt1/Grlz5K++S/c5S92BF8FuqAi6yjsIMOAsHzn2cAW
Bc6mCNKTDPZy4e5+sSXkk5GyAA9hopWlUe7GTe/Wc+PWai5Zuks1sy92hEyyd/6/g6Xu0203BvkE
SZHPehlUd1HFchvVHVEm/tnuk8DxpdofF/eOrngR6No7GBD9GlkVo2TVmHDlNPTqm6KpSCYG5x3E
oW6JilZJd8psglYSqFbw/hH0J1RUkGLnlMQOqIxBDTeYPoDcvHy1UtOLCXdRJ/HIAtHldPHzpNl2
+Rx0SXzHE+onurPLuRb0AD+0wAkrZjgb93nyoIEOtKDvWnQYFt3XgeRlDDJbFd7ZGT8YFfdjS/XN
5bXroEVfqpFLTNBAtFJNw0tTVZZ5tiDCxgPkWwOo1ysnnXSAjYDOuQsGZ/GbZPRtRfVqfQg5bz29
Wbxp0KFkAoUwAiAEBLyH9r3Wb8acQCDsA63gTZrkR7W+hYB6UGFG/Pq1I6v3ETz/l58qnJ0qTS2T
jbly0nj5G0i/MGW1Z5L+t9Y9qarqgWb6V5Ik3DVMc3oEXPxnwakNIA2W2KrUJrBtzOXbDjtVsfms
pIYPZCSG5GuyAek1NtE5dJMVLKYdpI7xRAa+bwbd1XXl3el3tb2zoR6l6/UWcHTXbF45Y3sDr45e
+wDzh9vMPzOzRgNoAhvbG7WU2VtM/VjbtZesqEQV6jkzjnzdOKmnDS3fc2LdlGr/NvTGrwohC4Lo
fsm0m8Gpb1OMJLZxoGUtMDxQ0o1/do6zub6iF13lX3svIiaViFAnprgMswVNxYyGUyzZs0sv5vM9
E0GSWaykZuOUymnU69uoAFc4Q0puvtMOtVO2B86KZ4o/WXuWVF4RJ6FlDduFpV5iAE+pxJ6t/qpw
S3OyTbNV3czwCrvE9Hfk1n14fTku+sCz5RDyl36IBlNxsBwpqK30EQyFM/UNNGGum5G4oM9jfpYL
qkbfVREabadiijas/z3NzAdyNbSnOyVG8xnSmaCcuW5TJLn8Y3Lg7NvWo3Bm1BqzKa/Xaz569JQ9
NT+a1FsLF2DMfh8q0LmtolmyQqjUqhCLezuu01SplVPi4Ak4NiAgql9YY3otS/xKmX0yQRmOWBgH
KV2rzUETYW1VgFohnkJbybjq6tpF94G02DY1DbRMWJGvS2CyaChRtofrJyRY5pNhvXTA5BUzlFyi
LJAs+IWWqnVuTUgSalJwu1tgrUiQICgT3k6YkdTBemOQYJizIOkOjZ6FWTJKvvOinzw3LcQ4JK+K
TdRZOZG4CsE4FHvGAIabERI86UsHZtm6wvwIOQ6gpY0c6INrwGUzuqH4GygoexZLQ9NZAkqXwK7A
hbBUgeKMt5ArzdxpbL0uQqujBjC+9MCUiTkyw9hqbXaPIvK33uTP5RR5Dnle6LvjvDjNU8m2qvW6
OE9UtbY5fSwLYM5ndT+kxo1tgGGqV3lgUe2UTnrixs4Ts6fMa5v0rUzYxkgeiHa7qIcKb/cSBIBp
cc/yI2SmnA6ePLltrez++u5dOioEaGZNA9QCP0pYwSapxyHVs+Q0D92hLN+jDmLj6QQQZwXKKE12
Vi6ZO98wIQZ3ceWMk/55OZOn5JeFOvk28QpUZh1vDPNds0tKN31TpZO1lwLAuWEhokZxF9cTG5ST
OdReDXyboWyvr+RFF3Bm4vM5d+Z4gG02lthZb13IdgXfxodVTShd9er4MXLtkP0PitrrVb5y1T+r
0mdGWy0lpqasRjs91KJvRrt4pbWRfNp6ha9ZEeJFZ0Glxlk/rTrmt+SDeNph2a3KdSyI77IJ5d8S
rMEAwknsSlzL52Dx2ddhNCrvM45ds5LZd9RTFr8osxEUhe1pyRCoehlmTRk4nawAeanmCafm6PCf
wCHpn2jsM8uNUirg3EfoArh3F4NYE7KTKHkH6m7FCRlQhJQqLEptCpGLL2WvoPasnCbd2i5th+pn
som1g918NPxuNO6R6yMj7UuvH9UHY7q3oHsX2bHkkl6K2hBbgOCOSnULBYWv0aMcMiduGUMA1RSM
FDRu3fyKjMcpXr6rqe4PPOndNpcqCV56A56bFVzDZIISFqPGClqk+akxR1ebbm07+2nWSMF59aPX
B6+O8Zpo0Ld3RyaTZrzUlQfO0lB1DSxbBv3UDz/bcsUhIzdYhhBuRxALScIGjThGNml1F1nlUYu2
1og3MB+f9CgPMJjyVNBkR9rfXTp6sfUNKXa4kGKjKRlowiCP0cblZgZ7cdSXtddOy89+fr9+QS55
tTPvLfZEp1yBAJSdJqfc7m776tjpqqQDcenmn1sQbr6d0blLWJ6clhLpv0l8C6LdI1y1KvmUSyUh
FPL+jER/awhyBVrqeZug1rBSklePg4umyw5u0xu3shLspdraF2vCXSsthbZ9WiRrn0dxzJCqAU0A
U9LtwGGgxZ62TQKZWfpyfcNky7m687MzhinrzGhZjXC7gNWxBk8DWNyycvJnp5I5z3VrRKd9vqDr
bzmzlSh4gIwLtm5FDUNDsgqHrekunvLB79NQ5jEvBaJza4LXmLJ4qrP1oKAk5bG525CBeRrnkpTv
UgJxbkbwEmCDWJqiw75N3T5V5lCtH9RChT7Ht6aWvOgu+uNzW0LOUEDSJ0PtODlRR3/VqiwkxreS
zYFDQdsfN3hfa7tGT49WnbuReosfwHCEMEws2UnJN1trlDzbSKaD+2C07fjEWPpMzdqni+kly7PW
0w+1rP3rR/RineTss8V2HwSml74xsJMr6jd5W5qThqt4aPZZqICKVw+X7/Xg4e2OftgLNAs39gNg
i/9oKuf8ilqC6wHVX0R4EcWntniaultFjb3rXyq5jGILsDfsVB3m1XsSUNlVR21ifgtcV6HLuNdl
zk1sc4HVHaOBWpWcuuZDyd9Ji/ZSPXrg8/a19Klen/0q9YHGRrPi2A6D5ChLLqfY7tLHCkjaBSdZ
UZ4rENQszZ2mR7KOzKWq1fnBERxOGhFlyXmC+5LXrp4Mu7xB9pDr6c6yy+NQmNtY6cOxUcPGQkYV
WaCxsdyKOaVkYyVhUexBZaW1aLq2OonmjfePZStzdqJo02eR4fxTBdfAbAuctKu3WyEDGAoA28ov
9bm/rW8hxoZrsqrADLcagVKV3+6Z1/2Uc4hINlWsaRWTQbU4wleOqDdp6XZO7lJwU1y/I5ewe+e3
UCxr6ZZigSp3tYIvVTHBax47cGSbaI/2JvrEu2IvY+AiqxO/ErmIcPPzkWigFkcqwAy8181+D/V6
Nyn3Drrs7WhuJ55tTWVVcUtupmSTOhuN9TcNOshKOWK06gUENEFn3UfQlxmG0gVVT0CmvUXQJ8f0
vznvl8betXO2aZY66NCf4fm9AQEtpyx36ZJtINbGauJ17RMBn6oz1ZuiurGsLkyIuZmVX1lsbwdo
n0GGghvg81UdtOlzENUYrauBJb6iqPGT2QNQ54VED2P+lAx1oJkIv8UcAteCss/MXSt3Bi+y0u/M
ScEZhJBiAT3Gug70R5P+Pa9l1IzS3Vyv8FkoifLagp4l8o91kJf8qO/TfblJMU5jBDpw4f82KyBC
mjWCuNpoUXo9Ga3h6UPkZQzEtfj/9VMqufBESKvyqWjAugRPvowNJMnuCmzpdQuyyyb4NhVvAszZ
oE4C1VqMnh+ylB5tELVdtyKLE59MVGf7U8ezulg1Tn6O2Ku+sBCSRnsb5PfdoyLlNZZ9k5BLgaha
baoam9NGe6a9F8nopsMkSSdkRgRPSXieW5jES052b4dOucshBByNv6+vm2T/qZAh0TLpDLLASRXt
TT9Z4TRyiR+UfIZIdm+O1E74UCYnfa6hGmUEccPQiJe9vSWejwqeDxqHXQHh+eQUmYPLjGDKtkYM
/ZulhWrzMY/KzfWFk32W4A+UJLJ4wnFxEnujO84OmgGugjmh61b+i9uhUNQCR7gFUZ+vbkdLIytW
ijYGDag2QtmBk8PQZps6TW4s46ZC/z+bKcZuAHN05seOSScmtcu53p+/QKyTNUTVtIYiA1qlfchL
fABce9V6YEHVeFNQh7qfBSW0aCQLLPv0zxt/dqN1lY/zpMDwmk0vPqpIlTu4GElGGYlsnTfZ/I0h
+1JhSyMypaXFaAyFztoEM94BCr5AUuWeUxwHu7xXMcuY0KM1mCD3i423CKo7OR1dcHt79RIBcPvD
6RLPzjE3RpELxwEhnd8N5VaJjmanB7qVu4TeJDrafErBfNrgzdw/AMn3zhn5rhE1GPkbGfaOJQGk
fe7S3xODv3ZRCCdJDH6Rel3MbEf2ppfv24MBNPJ0I58EvUjfRA2LmoaF+p8pVsZZUfSN1rD4VGtR
uIJ7O6p+RIsWbaJkegan03yj0TxzeWRHgBmiIGYUJVR48sHVm2SbKOOW1uZh1vrcjyZ+m3SV3w+9
axOqh6wdyCZ3jMiPM3KIm/neHJAnoonO1chLFRbm5RD8g1t4/kWCv2/HcTAGHT4MD4/34mkl1Mkx
w1ss/+GCkWXJl07iuT3h1nMbQBdD7+MTah1Fn+/GPtCH11YfZHds9YrisTgzJGbCy2jpY1t3cC9e
tAELo9vfDNsBwqBLuU/0rXyC72KcPrcoDJ91ar7YaQ6LXYDzgCFVdhq2bQChsGFfQ+jjnxWHzy0K
kSHrNRPDmXz9xglcXBpGTH/WoMJdpxTR9yrme7lsn3Eprp4bFXxJodekb0H2eYqd0dcAmehzdG8T
lKyib2l31/RbTPkpMXHJvNdiNDbp2wRFAobJ1b5cIEH5A9IxT4tzx5Ubazq1E/Ubah7savLAcuaO
ublBXzSsjRb0oe3RhnAVa7/Xy6qTwn6OQDddvwKy7xH8By1iVYnaEYsYBag1HrvZkby0JWeerH9+
5u5Nyxmqpsc2leAQNPMZk1/wpaT0a0XaTLsUvM93Z60bndnSk75vSTnEp+q1D9Sg3kdx6NguJFzv
1qPYqL4dH8pQ1uuWLaLgRhpljMrSxCKiwrjlHwMtdtd3SXq7BMehZNXUFu1/bpdCPsYbe9f5n9f5
f7tc60pdcSBi/jgtOdhIQFz1mR1ArtT+UJ8zwA1DNJPDJQDo7RlPT6f+H15IktUUE8tkXHQgOWEa
yPxNAZLrlobXl1P2cYLnYO289FU5x2iSQ8csi+7a6LHRHgx8Jy9SibGL+c7ZoRQbZxmUKsqU4FAy
i9yN6Jy15j1NksDWGj9vfjB2IGbjts7g5qxwWzzUKOhur3+x9EcI99zgPbMriluIzvvR9CjbongL
wkx0+bOwwVNKRuMgtbje1bO7qLZVawFrHAM1ZYQOSBXWYmnuLZ6NLK+ubsASJgnnEk9DBU/DoA8A
5U9YdDAdzPUpMHQOZtzM6yv2L00JjkZJs7kiEc6onX4bIw1wONs1yYzZMdlH/ZeI44Cb0aQETNfC
OsaVpU6V0kGMgwGfkNnabc27g4lGTE26TYJxDCsabmoHonx1DE1h0vtt7IRl+5pUiddhNg4Tjlue
T4ENzlK7CQy13iiMgUcXqKGpwBiHugUvJwZEbm2SuDoJRqd2m0bf5dpjHevbOFJ/MFV7un4k19/9
dw/z13cJu9WyDMVdA/WDpCq3Y5FvqXqqZCMIn6wo16wIG5VEC7oPloaIYFp+Nr9US32blYoBsT7y
4BAMeJD9UAweqHFfWsx4u00C6VdTA6O+ikk9riLAc6+PO7+owKo9lX5cJ7JazeWD+9dSCPEDU0g5
7dOhOJGsPGQ9tJzLbQRq06HeNpggdSCaWAH/AaZHckiNNCzrZ8uGOFg0+5FxW6TbqJ+9WtnOINst
q1UKGvoAaQRQFmY4y/VRw73E3LBZ96r2gCiv6MSrph5Kjd/QPdqoCd+YhuLlSucpvHR1lrpMow9L
ooWgFt8Cvg9saJmHcU4rj1iN5CjIvl+IbvNS9UNX4ijYLPWdAQAu7Y1VpqeT79fP3H9xSn+utEiD
pitd3yQlEv7pXW8xadMDzQnyitB8X6UiANzyrxtc3erfjp/pmDaFlrvqfD6pzpxgYTZxA5QrDjlh
m4ynwfxPyjD0LwviFxFSLJM+4YCbfbZX5rVh2+9Q0w2vf8jFLTozI6T3bYfKsT6j42aZ73zQPEhO
3cUGXsNmJWmayCwJwZmk3dJUwNyedDD8ttmPPt62Nt60g0TM9JMk7Mre/I3aQI8B6qVVcRqMozYr
x7nLgK7XRt1t9Qb06jOHDLmW3iKmvEFo4AUMd9xPoP8ERqLpYVHZGrQrvwE/0TB+m+zEi2Lym1Yc
KQuGJMw53hMOnV+8AuLM3ttL+0FL815JHcysTACpZBslnZByVHyjOuBVH4z3ZUqPc9/8SrtBchIv
9PcJcSAebUDCRlU1kbdsmqqYtRWp7soIzEZOcxsrr/1sbzDtA2mB8rnNwXbY93dqKrndf3f0MGxB
pctWEQYdcXpm6ruIAbVU34HL0XXSN8qB7ptk/IMXPP1XM6ITLaDH6ixafadZPzHxCprIbq+YjgdW
YzcqwdQ9TMHAdyV9K1EPrYbfZWrv0v61pEdu6WBQe2RDccMhcT+q0vRLtgaCh8vNrC1tW6/vRrX+
2XB739vWaz+Bxd2AHiCYnDID3lhJd3EzwIVX32hMwp7wwwKaFlPGJfb3X2OhivOnV/pMOc68UtYu
plWtXomDBYeRnQqMoxn/vO4xLr9Zzqysv+LMSm6NUTczFNPXBBDnOd3HaJJpXrHNhv+BZ/eybz+z
tzqWM3tlP+L0ZYii3LdxdaNND05a8L/14Cx5QUHTx+SrjFZTalTIL5gO7Iw54yOTo+rpoDw6FehQ
mO4QoDsHaEfxXfbYXI/KNbclnHPadP8pewwRoNdVGnTVbm6OcTNtshYy9oCIEYnvuDgAcX5ghOOr
1apjNujEwVUuvmE6IZmpV1YY3G619pYPEORYyg3twjTVXAgFAh6bbqGEjhDb06AqlbCJAK8hiQZ1
vHSnG/neGMkTAzSG4r0zUUlZVBJDRBaOpuz4DBEcPCEhZFCjAdZshwJVblkZXxLexWmzzpq7ZS5w
5GhfHTDWv89yyXSP5KqaQjRMSj7GlYmRD8J6yNCiXB6VoL9JdpLLup6aK6dKnDWb8Z7JMtLEpxnl
7VplW0vvX7peTwHiTm9MdXyo8h2JPgxwh5jdDSQwNjr/TQ0ldPL8aWE6ElC9ObatbHLhYp/i7OyJ
pBX2oM+Z7eDl2gVaGL2MsafZbp37DJArD9ovmxqUWA/5GCp+IUvMJYsieLCpI0ClpHhQavoM+MlP
G013ybqvfbhr6y44LVVXVPBXIttZOgBCAIpx3hekISUQYCOqACQqPJKDw6Canq9bvlgD+ctbflJ8
nnvLiMxRwnCwNJ36C1SL7KTygWTqOVhg3q7bknlJU/BZ6TT1bbXgK0sK0L27ToSseTfwU9WPZsdR
RPqXibfIUKrSKeZdocQnns5+BVxbm/y6/lGSuy/OoFl2PYE7D3ffHphfFc8DktR/YAEDwLqBuRW8
HYTYsqDqV4H/D2Kjo7PrwHeeNBI/+UnkKRw/jOWgroDaAgXVrJDWs1mrh6yZoEw5lC9EZd/AA9C4
Gp4zx2qu912r36DuuJ3M7KiVSHgBJqFBoqU1+NuyMC6zyFOaKNR57Cl1+oup5LZl854M1crk1z9c
X5BLiDJiIJe0VmnlFcuD23R2aJmj2KWTpOUpzmJI/ZIZ+WT7HpvzltflO6oJK48DPyDBui+7YpNO
byCc/NAXNIs7jnqlmg93db5M7gCxkdw4OgZ/KsnyFmkcBAeVdjBjKOpYpfZy/Yd/uum/rTOIL21i
WoZuiuoTDnDr4K/n5QnsDUGsjsdJI495XW4qM73r7dmbmfkjmvnvqeZeB0IRUv5KKdKysjR+DyzZ
MNMJ1Kzx1ap5gRZVyIHYM8bXDPgxHZ24aayOM3oHZc2PS/8KWOZ3sF2EWla8TstK9zSWr8oAljrH
vmVkcdN42MzOHCJ4bZu8vVMG81Wxk5OKjb7+6RcCGEF7W3NMDJBTjNB/3bL/I+26luNGluUXIQLe
vMKN4wxBL/IFIVIUbMP7r7/Z3LviqDlCn90NPk4EC+2qq6uyMudYRaVE7Mn1IpFHrYBobJFeoaDP
cdVfzABxKilgZVZUVCZNNl8NmaVatwohC8RiM8ygfwF0aFB4efgvsRdjhTkuZY8nji4pSTBH6FoU
wY6RC4c6fqEkJ2G0B3zaLSdelfJLMMMYZUKAZgqjZJBDGM3uKIy4nBsPTOR2l/LEI3jDY4pb6jTk
Ca4E8EzKrS/qFbYhumen0anB5l5Xg49YwDUUzoP/iyNlxkd/PzvUwlRWUinIaaAmMxhHfV1U/+Pm
YPaglo5TDwBMEhiQSsNTXFfepOR9fZ9/veOYYTA3ed70bd+FGAbumh3qn7UTgofiiqIapOMMNHCs
bzkmeTuDcYcRiROFNBJmDi8sPdsWQetQcdfer56QBXStn7HoEJ/36OEtGHOb97kZhkUhwmxxWObR
VhLickZGD9Jv/pKZTLpTz/ZEt5SZWS1yEgC+hoTjcxIrXiPG/gDKiDEtr7LhZwJlPlXU0JjNY8Lg
LaXJgKdkmVhTAybJYNxXO9lL9pkTodwmOUgRQk1W442WrtPKaNnboY3VrurzmK5jtC0ar0YnYONR
KtEOVctlAVjFkSY71Wxj2lV8ojZ6rtfsMx4mFSfVyCFLE/TlSQB2N8XtbdZ+WOjuUMyeALUVQW8d
7DY/7t600ALlHidE/Jq++X3FP9ipzlY8tlCpUIgA3fSpT+xkLsQtKefNZPSQTUEgsqWXewnGqRQN
4q2Uu0p3anVgNXR1dMSoA+0/xOdVkAcV4q1WvyZp761vSs4VYzJ+ajCNsJoa7MkZyKyoeUhLKHsC
Irtu5SuQmpkIxlkVaaKKUZ/FQVP1btaiSVkaNwV6ZzG65lSBjjwEmSJaDyHiXM5HoYQO7gwCUjn2
JAt4hHo5hIKLqH7Ty9F90bWvwjiAZrj21z+U4wVYGaVSAZGgUJtZMC2yndc/lfph3YDEuY5Mxr2Z
XRjmkwmPmu5ksM4DKdbIXoxXX4SnIBA60JtBydTDu4WSChYOlzCEcywYP1cromiOGdyrXr4n4c+c
r2PBm0PGzaWlGYVpoabB6AyuBlXBTnDLjYUGWbTHF+AEsf8NfeDvG4ylwTa00ZK1HMOiXVBgsKWQ
2sQZPAJoBPJyYsR743LWkaXAjpMBnDkaDs7olI/ld3I7TxCoL28M0R62vb+YzvC9v19e0szuoCXN
ewryXIvFuDdZS5ba0tok6L4NbnZLe3W1wo48wUHtdPNWPSGs9nOvAIHwdXzDM/+V9oaZbzaqGodG
E6IoD+RNtWtPeFUdowyYFAJeNd2WgEK0C685zk/WTue4LLpDVxy7xbisTqhJ3UpWFuCVlImiXbfl
obQA/y9/jihl6mPIWWtORGIxzgtM52ioL7Q0MDIQ/FmiF9cd+vavJj3kwIo+3nprY2PiLUPUS2KJ
Rgbv4Gu+OKFBwGsfwJEfujT9qjh4SVnaKfHvuCvKGyXjmMoF2L1qrmKEepNb3mbbxCs3SWb/vaLi
vf4KHmgOmzGdu7UBM+5IlxtlhOxaFih494Y9wPaKS8i3dafLGxrjkZoo1nrSh9gx8n0ZP+V6vCna
RwgfbNbtfG0l/O1UWCITY3XSJEalBKeQmCoEfufGB+OvnRiSXTWmrY3fMMHocNGcyVig5xqDZnPM
MrAgvbWZzttL1AP8eWotljlPa/QE0jp419EFlVyk8I8QObPrHdQ8XeF+fejr62iJjDtKxVkxzQYX
ZwtGt1IpNnF+UCIecfv60bdExuugn6zuJiIiWunFIEwgGRMW21Kw0KfcII4Sn8Jm4nib9dvMEhlv
k8jRaA5xmQVCgW63MXVC6KOvzx3PBONfmrFIQw3caOj930/14pKR99rmRB2WyPiVrkuqiphlHnRu
aePvlnhk9PojhNRpvhl0+3Z3BC4eYu/FO5/4bf0tAAeGrXoWBxuFabVDkWeBLDyZylYT0X0/WEhr
7fTxBVAZIDiAq55+WNHi6rg6QLAE7vTXejxl5FboInd9wtf9gSUyTqdvtLlqe8xGJu4UI9/iGrVB
YGQTnvzZ1zw/4xAYzyPmQKtUc4FHF9rqBBttAcZeuDVuW5+Abrv0cUMeBAW1Is6u5RxHlqRkNDQy
ajpG2BLZ6ZvUNltkQHOuw+PMJNtvYQ21ZSohtm7jDm60VdzmWrhVQOZ722l2g4A2QkBrgKCH27XN
GyHjcDoQ6dSWRDJYntBwkUMuzSmsG+h0ufWu2UeI+SDsZHER2pzD+vHMPtvKWZlYrZViZkXy1qpX
2NPre/Nrhfn3LfNxx5wZ0Bsik0mGAfpurm/oAX1DN/+++x+6H3iDYTxPkvVCZGhNHlBGsqjfjyM3
TqYueeUW+jghZ8MROyMpqjKjOwQYMNmrN9AS8Weqxu2kXuTznCnP1bHp9KiCMGlJD/eSO/kuDagK
ZYmotPgpQFc1dkFw6OS3UOq5DvkS0LzzwHiWVho1SI/neSBdmxvDrx/CHQS/jzQilm300bjy1nIJ
h7zjKyURs2UYL5ONHWk6Pc2DeJcPtuj1m2GbPqmp3frWptjjuZWCyIYH4uQ49Y8XytnKSnWxFOUI
q0SL3Cx5X6ofugxe6eRn2/IusPXXFrLiv18gIIafc7H4/0NB1QooQykf887z1x95jLMxzdooaUYU
Y0w/u9KWEIO3TuLFd83WeDGvp8f0kOE1WXIWkPOYQ23s9+ENVS52mYThgSbzNrxpdtBC2deb5apw
oSC+k6+nn/mt8r3b5O+WK3JS1bx1pE7ibMzJMErhEmHPqhHkL0DsAVdAsdvCSUh5Ny9vq7LAX0Ua
E6XL4Q5oQpl2mBdPyAbNhaNB8QW8YLmXH9EWoha8aJhzMmX6+9koq3iqOlFM6BSLDk27CJENyvY7
0LF3Hy8rKBvE9qxsMy5OihOIy0z0I4dLJcRllQcaRA6VK/Tp0TfV4khg15gP+i3nAuHcjDLjgwQS
yVaq03ASMcewCzdgXkMCRjhl4NlJtwCz8HuML+8hIIgtVTVBb8NcJEggpoa0KMgqyWWJAj9Ux6Ni
q1jdfabGaHnvdpxBXp7TT4PMctZipiMuXBLM6eDKj/ORClWotuhr3/9tbeDTGLOAcwt6MshUZ0GX
zU4jbVP9H3M8f3jwTwvMmo2SRSQQ9GZBFt5lIfApwjtnwi7fw58WmDtC1pZcXGh9g7ayASRfIEGG
NNXP2e0c6T3xeb36f3gL/zLIYnhBng7ZRFHPgsGHkrrdvyc6qjgTOiU0h9wJgt0feJ2Il3f+p0nm
loCAQI5+M8xir1TOAg4xVSj2ffiPxYB/XyyFCT2LZBRJL8JMW3i4+5xF5OGDPohivkZNnyNhLgSU
9lRdk/MkiOXHUXivGhV0m1cFsCUWSHMrEMcaarExLF9O77N4Zwg3rRbBbe+yJv1BgGcPs2tBvRm1
7CrqW3QhiB4gu04sZvg/oBkYCtu0rpMhdWrwWigoj2hqZJNhBkS+cIQQ1YhR2Sy98VaKwrsxotNl
+pkt8pPaZ8DAhXYrTC5Ry+2oIK4ZOrsDGDXR023ag2HdiuNTiAeHAj47re3cdOEht79iD5g1YC6t
Ue4jOWmn8Hquk20jldtOex8r002I8tQNxQm9oqhjREcwg+7rYi/jxEJpBA0EkqcJz9JiPir6eNvm
dwk6oKcp3iJfXbe5reSjm6VtANoaIGi3U+HPKATqQng/TxWaGxPbzLZDKt9YanyYLXlPevg4Id8b
kv4C9RSEtI3coDkhPcpjzbnEePub8bKmKDX6QpAsG8wtGbp7S9NPpfyw7il4RhjPCv2buDOFGZl0
6GO0/bWxELvlUk1yLgxW7BpM02NdCvAOLUQGNV/1ims84CiPJohT9uKVuRW34iE8xZx84x+eV58n
i/G05WRmkSCEUZDvqvviOfFCl7YQQ3EFXPQOr6r8FaDO7FPG7Y56VSqGiWS1hnRGlu7JYG0MyAAO
0IoZQChYW/UubJ5jYXlZX0aeZRYuKsXmAJAMMnIAEkGltrKTNHdSZdPO8XbRrK2ZqIcRG1jhkd/9
IYj+NcUsgNQSWrCB6BhzR598w67eoPnlkB3VAJJKjzoIUpXAjGxeFH05wvs0y7hl2pfXTQ0eszXo
0U0jELreGesbsrytz+xXfNnva8rCSps+/hAVwpreUa4HPDCPLfyqjwDkGijh1wy3nIzkjv6aXAu7
9lXlBOzcCWacnw6wQDGHmOARL9zao5mXFrBwMA1tok2PDlrAwjfxZn3YXKuM9+lTdbQK3Cg4sqNH
0Y6dtpFVN9nI96MfXlMYQSSjuQUqLe66aXomV25DlXFJaohO8iKk0ZFc4LJqXKOt9y25MSg3Xa0e
jOL7usHLXkJFLGsoUJ1R2BanOBeHvENrcpBJ9zp0nMq5teMSQBu971AGujfAKL1QkHeU+PXYOmJt
js76N9BF/DLoz09g46dxiPoQAsNZUKOTsIP6c1pyVvTigTmzwIRLKuRWUnlWs2DWD9PyI1QDWWzt
qvTXB3L5zXdmhz2YCd4ERTknAVry3N6IHIsmJAvQCRRmQMzCmZbv1agDWJRvoz5yoXFq62LsVdNN
JGmc/BpvWpnISixbJc9bKQsoV4qBKEa1sn+KDqT+4Wy8zPG0ilqNzA7bdZKCKHuM8quQV9G6fBjP
bDCHca5bojUFbNDoWs5sOKD8bkKHDQRVRhA1J7KjUtWR4sgrFPJ2DXMYSZTgMUvjetRF7CqOfy5m
MGjHtC5Te33j8JaKeXblpjJak4ClapXetiLVkxVeRMUzwUQDWT+LkZJiGptmJ0w/gF9dH8JFz3W2
TMz1j2bgCd2SgCWQFHCOqvS6uPJ68jwkMU5B7eUlr5OGMyL22pdL1QQJG+KbMcz8HEwASuWuj4ln
gXEbudFIwlTBMUXavBFGss9yXon/KwPQ70eI7RCRZkuE8irgoeluuSpvKG881YKc/hctSHriVxwt
e52rZbwAbmWkQfcm76l+aPIg30e7zqMZxvSh3q5PH3dsdH7PMlG5nOtDnFZRgPZIKr1qugDaZjto
a27NW4Hji3jOl6W7jhY5jDVLRhiIcsIEvsSXCIQFykbbN6fp1F4rtT0fuLzLdA+szSnjJKSMzHhn
dlEAxh5HTGbHrEJvKdA1GqsYrNz7kCoCnVJ81867BoHp+hxffMN8Hju2D6SQC0kGDSSKtsNot4O6
F0QKnE/+m4NiO0D6pF+kSpgzCi0Gcvk2lHnKXBz/wXZ8IGvYJoAPpMGQ+WC72JZa7Gp1sKTQlRoB
BYkf1yeOc7bZ/o+oAi9d2y5pMKW0kX6rNZzIirMyLOtwEhljvWi4PfK4uWqQgLIET5lbzvrzhsFE
HJmpqKmpKQgYW8BNBbdrFW99onjjoE7l7BCrQwQwb4LYaZgPS6RtSQfddNlfN0JPycopYumEzUnT
B8CB8JCqt3H0Pqj5I3iMr2Tzft3Oxcf453FheYOlRER/9Yh9vCx3qtofSInYbNGdpRQe55YTgPFm
jnENRFWUrAKDcDCpP/N8DsxW3oJvjnM0P8p8a3PHBg9jWeuzjrlLd5VsT3ilKYcmyJElNjzElyNU
Ux2oHLznD7wsJL3T1ywzMYXSd7qYJnA+VBEu21uestF95DI4O/CjYrFmh4ktrBjvgyhBeJTvQPzu
tJtui2IRhE5FTznMR+Thspv4unmlMEjRrfbLO8Ax8Y3ybD1zk72cHcRSs8nWIo9Wi0WlauIQjiAv
5YMeyLtlD9JecIeDxSGAyO6Deru+czkHXWdiEU3JJysPcQytOQSvwVGT/7m++O+hiM74EjjEZEp1
mOhcCdML9TpgLJMr+sAfDzrnaf9RC1pZVFZLy5JTuQWJDN22SMqOHlq4FL/ftKrd3cWIggZH/abf
lVeABQbq9eI0NvRCn8pX+RQ685a3lXnLSqf/zMvFQy3RnGMWFL2TRX5c2NWYnGTjFi1DvECFE4ax
5L5QHhTiSPqY52K3uIUbed2WbGgJu78uNjJn53BuVpbBreh7qSbopwPhh7WN87cqsXyz34XKQydr
fgQg6fpO5fhylvJ3bpWJtAkWVkQ6WfaNuPCs5UVoeZlx3svwg3X7bM06oZytMITjowyC+fN0B+14
pFUpeLTaD17kNE7h1E/ro+OdQ8YXgTbK1KqwA+ii/9a18V5JBU6NnDN/bC9cCbhBF8nwdmDDgJaj
6Zphs0ee0RuHjJNm58XMbANpHAM+ItLESLoL98RDsYSicMRraUO7ZULRjvzS4wmWXi6Yfd7CLCmw
nACYX9bIX6L1A6wLLfrBbZoQfxrdNoBcwUbb/ZtFg3tTFPQxGqx+XDssSwKIKLC3y2HKY1doMn/d
wh9u4U8TzGVfxqKQRJYUBdM3c2+IgGlNB+B/AE0X9qIde9OmuS3d5sjj4728Hz/tMre/JpaRCSG6
LCiHl2EewMi6cJ5xPAvMLV8N9TSEKc0jtbqT9E6rdhyPcRljj57gv9eHOVQZQMIgI8f6pFfVVQhG
zn0VKKjkG17/Fl7VbgG2/JPp681mPPAwRZchKZ/GWQRhp7Rm3i4D3EhjmxvxZkSvSuZJEpTTVXxD
hmI72Qkb9VW8qqBsy4tu/vBK/jX4j9/P3BhUQZIQ2s0xIgodZ3DaVp7ohzZFUfFSJlxbzBWvTLrU
VV0RIWLT/P4m8izHOsbb4T3iMgheLh6czSvzcOgq0qm5jBeWuhkfI9D43eaQ3T3MD+AhscfA2OS3
OnGWxRs2gBrtjB1QKbwUHmfvshDDKM010o44HWA/8Sz9DoVUm3PwL7vrz+Wjr4Dz5ctKHZiQIqH5
ydsZCgTQWHDwnjyB0mKjH6AcOSJy4ZXbeANj3E0eRYseNti0UY3yz0Ni3XOGdfnx8jksxq+ADjhu
RBV5DYqiUL+nb70KZgl0/NC6peKBDJr0Np+hl2eWcTYLqYcp7/ss0EeXyM0hmgGe5Gqz8WaP8Tdj
NxlWmBVxUISjE2ff0PfO2RaccbCQQRlVXylFy35QQP9R0q6TUQL7wvP6InGGwWIFI7DWxYrV4oE5
AMU2nkSMhmPhcnrr1zZgYYJq3YZRM+Nas5bWFrvuirTzU045kAvBAA1X8bJU9UPZz8dJggRyObjo
IZgOtYiG09ky8ApFXC9Xpd3qkP2rtpl81TXepBzn5FlRYl9tUU8Lha3cfq/1yCfhYoPkDCpzkF1V
QiT5Y8mqHXBhvzWlfkpF426pQVbTlxCH7tTFrqcE7Nhy0zvxeMMZ+8XX7efQGf8VVksYTgm2olq/
ymTxwqrhhF+8TULX98x1DAkoTswWje2CvtX0a5JcVfnbfxsE/YQzExJ43ItZwj7UQHdQhrFHhpET
r16uv386ehZwuBiK2Os1WKSiUfIQWjl4Q9pzjsJ7MzjV8gMy2uBVeC+4LwDe/md8VFNk2VAa8O5R
/zJlxxJy7uuzd7mV/GxojDsyTLSRq5kQfWDvR9OtIDk3AFwIwe+T9b9gyXjnjfFMUtERALvyOJDN
E/S1HAvhKhj5iTt1YEOLp601EA9UHZ3daNFGHx/XB8zZkWwptjGLgegoAwdZZ9hZ/W6I8yZp7taN
8GZVYXIZQy8JeVi3MeJ/yW9+dNexO9hQYHOgEZLvI65oD2efsDC2kixx1xodHdWjWas3aT5zXoW8
M8CyUXal0olaLdLrUgHGp97IP8I7CgAxF87NwhsM4zSSRZhUMcQSQZG3MJrNJPGiRJ4Fxmfg9Z6Z
RoZovAN9SKb6QCT4nB3A2eYfmh9nbqkBC1DeJAu65AvZm8FXMMk3pHg1sgbSqE9R86yVW617tarv
64Z5+5vxGFMVD6kw91EAWuaDlKZe2k6OPk8cl8iJCRXGbYi1mhMlQZqZdFeC2Wy05TVVLK+B8uv6
eHiPF4XxF7W6LFPYmP31rICdz8yEH1M2QP8C+CBXIj20o0qocs8OmkUse5Rk39KbXWjOGmoegq3H
4/MsvNRAQkxi4skxwVtnGu2y5/iVP8BMfl2mbLF2hJTIVGuYeHrkBc2joFyQerrJ4ADpAjZ1nufm
rDQLzRK1JEQiqv8LNt3tJlew0WrgFYe/OCzLa/6Lh3Nu2FJuqOSaklS4jkA6tw1NQDsS3nvmDwmb
z3lUfr/PtUKHRrSs/nUhAZFKvALU5aNjusCf5TZCc0e2Z21DeAStvMExbgcCdhI0Y+gTPdn0ceIC
Zu2t7+VLhwYqzbohymAo09hoVrd0ItelFQdZgSaeEgKdaWwL8/ysg1Fk3dTFaTy3Jf8+jVZpLAYR
0VM3+IpvRs5wZz2lvuV03uzmlRO9qQcQ3HP25KUpPDfKrF1iJWKYRoA6j2n6ppbt9yVz18dFTzub
Uz+3wCxSmafzqBTYHemuPkmHZquhJtEcuSkLOj1rdpgbApreqhbpsENPMwByrrmrtpPTouE68ltO
lMwbFN03Z3fFWFemKFsVEOLJBPJd4y5qUzdS4b/RxtMtqtdLMeQJOFPJWyzmpgCSxTQspQZeJq13
tTXZaKm5XV+tiw1858vFXBOG2g+RMKWUWSO6Na6rHZQdXpH/uYv2AoALyr7fxQcIMUYOX4z2Ynrm
3Dh7c+hSjSgiow7SuoZkluGXqKtBRMwtTvKd5kP10wmvelcFy6M3bpvR7g3eMaQDXNlHbLiJBFER
j1YD9MJWvyHftW/zo/xoHepjdZjfGiEQbiA67kTXwtWgcGxz1peNQdNlWcJBx9s5zq4mBGnVwlM5
5vgzNupM1TgqEgGrW1mhXcjo/ZKvlu6lBVBjfR9duurOVpKNPVMiSXE7YxaVdl9GTwRCfiB1Xbdx
8QI/N0Ln8/wUCmmZ4N1BA1zJV9zUD13lI8XVbCJ3eV639pUpEjfcuTXGwRiplVVigaQarRAkWx2v
kNxLQRw72cZp2E8eiCVUm2pImh6FLsHLOSIIhiYULHgQn4+FWtuljAMakrQCClKGGi2yDTYxw9Og
Lm6k9DswFtq1NjhLbmyojkgEujMhW7waiqf2oiIpUUgbUqA3u1Z3QpgdK7mEstXLRO51SfbCFAS9
Qy6c+qgItL5/iE3iZKYPep9dOByS5jqt+m9KYc4c8vyL1Yrz+WW8WzvGpG9r7H6ov3r1vvoBn0Pf
tvJufBtdzZEP6U0j+5RNdre+tBeLP+emWaenm+EyTXCs4l54k1xooFxn4ExCqOqSZ7Cp+9w2QTqY
tfVjPJ2gzmPYGDgf6ibZDrLXT/fTawRWuIkKJbpT7wKnX95Gd0bAKytzjiYb9oZT3BXVAtN192iI
va90rZ3PGu8i4ZlhHtTaKDSFRHBcKDkBfPkH/4JbPFnHdidvoYiwQZ8UJ5q5WLQ5W0g23NUqoTPp
W5E67024QcO7E71I4JZAy+fok8GmneDZnRVogcLbRJfej+e2mVBK0bti0pOPQCe5VdBC3Pr6t4+7
gisqy3HjKuP4yoxopItLuCL52VhifzLIDpS0WxCq82aUfvXKRmURjLElj5lofoRVtHM3dqC0GPu1
qzSA8MDBvaLdbf008jYO49pGM6smI0UQUBmhrXYzmuMgbcgrsfEuDxalSAQrTcUQA5u+iQ5kLr3y
IdsI2JzDO1/o8vLNbqHjEqzLkONjjnupmXWP9QLnyaTYpS44CB3/zaz9ssBSsEFyT0dVlLZ2l4c8
BfVYfC9wG2X/4KM/rTCHGndKNiYRoXwSs0fZ5XLcuqb7RslGRPSyQsvo37JZQhn37+lj6dbiVuj1
WcD0/XXRzw/VtQYcgJd8KDPO9/pBPsQ34Yn3tOUsGytwEomJRqoSJAvtAPa8xe90hbPZLybpzofG
HGU11HrZiChf33CbN+NhVo0rMawgpz7bObiN4xFKlKGB6oPx7zz056wyAY2spikUUhPEaJmwK0op
sudBfjD75GpCE6WgEMfq9RdNTR0lgxJNv5urwS8j0dbbcJfwkNmXb8TPr2GOPWk0LTZqgG3L6Jjq
mSNXhmcuaDAX0VERp9v148JbWSbYIHWea8IAbQXIDNjJUtlzqvr/zQQTVIyhHoYNidDgk6b7Vn2H
gAXnFcobBONVkB6runEJ0yAJxW0Pb5lrOQcYdtkZ/70qXzjViB6VZUWENKiEo5xXV9B3tpW+fVif
qvW1/0KWhpRx3UCjCSzRU2PLwq0Q+qNh2ToKlOl0s26L48O+kKXFkty0LQEGYETCcfYpvoFs8qdI
QE3Dq6++n3LPEbd6ZLc8Op719fpCoDZJAgmlCcNc6vtQS73EDN31wfGWi37B2YsIZLeCju5h+Of2
m9I0W6kNXVGPOJuCNw7GcUiQZl/KhrIKCXuVvKrRy/ooeP+fcQVNW44GpgoojZzs8/Z1XibOCOh/
+BrVfG5r5vhnehPmfQwe2Dn6tkwnCYSvep3vheo/2mF8AGmjEnhk3JcSKSEZldmVnDtlpji9zDlC
vDljfAFZhiWyKMnbYJBD15y0vOC4TPqtK3PGYpKsnoDIQAKHRQlFbQ0kykraeV33tJizTzQQZFrC
8/o+4Flkoo1usCZrlmIUfaQgLSwQilV+kQx2BABiXEmotvNwZZzz8xE0np2fwpqRH+kpG49Z2XnX
eU2n2KkueOsD4ywWS2Nm9Ho6jSIOEBQKXzRhuZsk3mv6ctz+a4ezKKNUydCvZ2DnUf5Jik+XtrSi
2Xi0P7l6aDnVJZ5X/chun82clpm9HFtdGih3C5oi+0191MBvgeZzkH/p6I0OkTWrNtYzLpD1yeSa
ZtyFvFhmW5kTyFVyd4ncfGf4lFhgamB6MZwM+QxPdkXgs3XOoeO4kY8vOxt02xupWoeIIghEhRdL
doamcKq6cUJSP66PkmOKBe/EqSGaFgVNKGb+rGdk3wvqbjKtbZXJ9+umOLuTLXpIrVw0c9ODMWn+
WTSIRRui8VKdf3h+/dqfX0A8glFENU2AfFAIObFTPhCgGg3szoRPr8sJMFiKL6WqpiHtgTcPc9qw
jz7r5/alAYrhVVTAmDx5RLGX77WfPDcbXun6IrTgM8S3PhKLZ7skN2dhqSuU+muvuaLkVzXoAtTd
4JQ7UNjccRMR8rqjZumgFNGKtVTB1Hbu6EluASI82rpgbAoPKq48sC9vY9Lfz0bXh0Mvy7R9KY9f
pcnYVdCcjxGz923JuYB4lphLu5zGvNFTJHe6WHHaOrlaDPm0TIe05OEZ/lCL+9yd9GY6G5RcDyoR
VVQWp9zwY3JTSpDohPIjSedNKOpO3R8KZVdqD2qiHzSIfCeCAfaoFKwiIicY+vDUK/cuy4ZgWtbQ
kxHbp/PV/XSFGiSI28IrzUvu0y3kqK0dt1DN2UFsDSQqNVWsU6ypZs8AwxcueQndNwOdVHzxwYv4
37PjwVY95jlpBYuWqC0JDauzXYwmdOFBNTFm2z4CdVr/oABQl0cn8Ivs/pOrY+shRFELbaJeSEIi
lKgexPc26xY4MQxbCIkXUDqVFLEHqJ5racmpID/SGlntcdjI6fdiVDmPQs4pYZU4pybRRjXBdkHr
lN3p414U4GVmEDIVNSfndLHb5XzpaDh1dkyWwkiVZdZIYGniPZgyzO5gGa0tNwW0Y3SXqjQubeTp
I5riRt0vRcB2k/loxe+hlDhEHHn8QjTKXTkrLIZHKKy4ERqVBHX6JPaSJ8oV1HnKaxnkwk0T7qri
xzSDKUV9qwzTMZcRMov9NYSeQJtyI3X7SRnRHw3xXCRT1/cB51JVGOcF0rqiipeeBAq0tOZvMtBy
/80A47LKSYuLfq5JEJvf46ax5/a/hQUsrCeyIqjTh1hsM9Kd3rIt5d9VJn55XbYyMQ9WCGn1hQRF
TW7E4VBO0ylVn9bn6avy6Ecd79MK86oIF/AzLpFIcD1Obn87H8Xa1mu7uqP9m8m+PKpuDw4P+ZA/
qFfRs75NRr964FXwOC8NtlJR6t0S6vpMAjUMiGG+hgaC5CbirBnnPLDsCjPURBFkwYqlv4ukPCpt
5KgF0ulV7iSh5EcjFE9mlfPq5UXkbH1CLqAe3xUyCZo69koZlNRTNm06tY5ts+z3iqU8L1ny0ksP
qrq1FMPpI2MfGuOGqJYLdVJfi6WHNualc3lzzrirsjHHCrQ7mPMKvNyauJ2adp+qPJw956izhEnJ
EOGsFNjGcju/StJLlliP63uYZ4FxJqQgRBRADRfIQwMCQYFC2cf+vzkUll+hDFUUmAcsIsF5N8PY
1hJeH/+HeMeKv2YZFnRDUzNjwYpMMwhmUssxZwtktDkabuv+NBDxNo/7gyUtu17BSKW6/iEs4pso
CLta1ytbkFXBxVOl3M+KEDm9mXutIX8jeXIlpoKItlnoBkDke6+oumLPerHT8pMVyUctGwErQTEG
gAvcV7e56KddUHRPRT3ZSVI4kXZNisgWlcd8PFqRcdBatMx1w6lXbhpSeVECbXOS7aQRXQXRFH6r
49HWwEMVSWTfqOFBHfRrSRQ3i6xt1DDdLHHijMPsN+KUIbsfVTArv5iq8TKXj7KeXk/hC/QT7cwk
fhleh+Q0G/3VsLTAS8I1CMSWjYd+geJkhf9b+lmL7g1y10PaLiufVeU1V7RvxZIDcBdru6LtH6ck
32YaZKMNw4mH0qnHwo+F/jgTcV/2MaeScWlP4mmBTSFJqgjart9jgUQFAq8ukHo0suxgodOiEjk5
hkvH99wC/YKzaEOVkymTdFSBJhOwbOuxkGWni97/+dE6N8L4iEklvTRI1Ej4vRKfU15GkDdNzHOp
iWZNVQn4gUXjKUldCTfP+gAu1sDPR8A4h74IFbGp/5+BOH1ub8Cg1h6ngxXZBp6cza2+bV7IXXxj
PfMutYsArnPbTBCSW+gfGVQAKdKd5ld3oLC8aY9V5UqtY6XOAPJ3bQ9loskuJjufnGKTXLctFwZw
KQQ+/wp6K55tFLNK5Dwb8FAsidvG9csgb6R8vMnqu/WpXl1LnGXxdzuJXLV/ISnauNz0ywnCy5t1
CxfLg7+GAhNMsDKXWmXVAlq7kwm9z5i8sG9tJTsu9Ulr49uw6d0GXBNSw+NzXD1sMEyfiGdzKCyk
yf+PtCvbrRtXtl8kgBJFUnrVsCdve3t2nBchiRMN1ERR89fftX2BE1v2sW7fRgMB2glcokRWFatW
rZXNqJgw0IPbGT822vUzIwm/XuCn2djbBS7cBin70RlGDMzb2zHAONfBzTdn2YA8EJj2gJwWeLrD
CIIFVdAqT13Trb0hu1X06Pk9LgPR28dY+Ja5oRlV9SuFRnHbbY1QHtUe464Akq3F1c9ysremFh5G
6dgCOg4rJgdoduz4fgC3Vn5Yq8t8WsN4a2fhaTgzO0B7UAEG0dke3GfBWZctOXWZZ53EzfktJg+r
tacvjx62zcL5jP2oWuUgaTiPaKaFJw+QCo73zskCnRdwuIAwn/FU3crtip1/71ffb+F4bHtyWysV
xXUqZdDOSYjqqCqin5bRH6062QjlhE3ZhzUttgXXu2xC16/Jw24aQg2qNvISl9+pBI/fQEObkrBH
nzsl+zozAnsog1oRyA3PQWdfMYAlZ/c2Eo5XUNNjyY20jZCV0cEw1X7ML+V0W5eQ9VGnnF2DlwXI
gfE+z7nf2Myf2rn1Z00fS2gpQXFShD3v7tQ4HnmaPIxOd2iSDOqcGEW2kKvXxANNz+brQ/dpSent
1lg4SAVi3BFUULjKXbLgfzdGjxFva3+mTmUo069l3iuectk7GgSHThzBPSTJ1UXvXDG3WeFu+dSC
aTkMCooAQS+5aAo7aksU7eAoJeq5KffAhvr1W/t0i72xsPCIQ9T1SBrhIhS5MZrnbnCPQ2t6E/mV
WN1KqrNma+EVaa9F1FXwEYWrD5As80BEcMuc4jBg9kmX88qGWHt5C++XWj2tnB5RprJUaETbBiWQ
r1/e537+zdtbeD3uzrYR1ajMsLv0B/mDbl46+5CmhSaM61t3AHrghiENrzi6P0A2+NhuU8DmuPbM
NWjya0Hxg69gBLrpDgIqctX3oW005haAT91eEVFdQJIziDCkqVCQMhXkgO32jpT5Dr2sQ2EhjXEq
n+U088pkHPc6ITKo3O6bzeQtbUBnpQY/rWQfZGOtvLPsrZ9kzKvN3tN5RT1mgby9mjaqtPVFlrUn
wxX8Ih7rX4ahV3p+r8Lni4XZwnIodbnLLMIX79hQacJjjFmdev5zTjV0a4X0DPHLJPYlONsxG0/A
6JiCEJUcyXQz1wPuRuYfgv6cZd5DNhQS0/0PqDr+HuMo8hyz2cxQ5wrO9E5peiyKkgZEjbtsTIO2
rZ4NPfxpWXkerK13eT97Gf2mud15s7qgIBrImZ/EwvYVNy7nGfiUpLf3dkR/TKLfzHn/3Mjh2Rya
RzqA/yT/0cvaL4D0S1B0H7KnboJkkVH9FDPyRG7poEyALotSeiAV1GsT+ggCn7Dte+4bXF3NZRfM
BsFdp6wONnx3wi3lA+R3Fw0g4J5pn4S4TT7SqMepLdraAxt5f5BF6+56DVYy5vK9nSS5P2ZZspkT
M5RY8DAoFkIW6jmX5U6O/5/Mwxb4XsKkjmnZzsKtODIz4la6w6nEnBZ2Wex4ZaYC0RenLukgGNCH
Bide1teHKNa/idmuxE73g7NhnFvUZSbDgJMDBrj354F3FoljWXYnMsknMuOekJuKQz8Ad1QqQPis
NYHGQGzbB51pkGbQMgpTYf+eXH1rG2C6bZio0EyTmBbPRueRaX7SDSJL4fq0JldVYk5+ads5/kmH
10sdeWButh2yUQUtm8K4NZ+7SUO0rNAHbKBftrRxmoS101LjpoSUF6LgOnV3aYPmWaSCFDTQFin2
bq+9xnRCOZ4yXT4gzIC2J7o0Rr6ZquucSgyFtc+6Ki2vnATzDA7KjdiLRHaQ03TLOxKAPeA0NcQB
rM3eRaZzFyNPkKZ1Sus82ZhU5n/SjuUekcobW/rStTkYqvLfU9UD6G/r2StsUgdzGj+mE/daO7mN
G/MZY9oA3vMp9ocGU3DE6cOpLi+yNDqSZIderu+q5KnM8amhCzHnUKnFVZ7H/aafGn+yLycJwk5a
TAcuV6dc1j75wuEn9LVHgE/O8mdw/PrxFIFv8Nc8pqHZ1f7Xvv9DdDnvL9t1LGpjc7Fl6VsWcMU0
riBmAJWLqtun40of4kPSuTCwSP6yOWFlJrCaBPznCVQjLPKU9qlHsuevV/LxOrawtAgdUmRaYaS/
O1GJkfvM8C013se477qZte2NEYIY/CVyzG0c5Su9jZW3uCyOd5BWGR1UT09WjfwQDIoWe1hZ3ZqJ
xWVTslJoKAfBxE15BEGshmTimY6nbjygbqZj+xCFa8xz55j0Lma9f6PLOvhg1XlOXSzLFZCgLX7y
rMZLXck+1owsPFzmjEOfJXV3apTjW0m6mZBYVNRe2ehrZhanqrY7q7Q41jJD/8QsLusROrP2j6+/
0pqR89+/uZiDUVghB4ARzDp4o3lV8Mwb1no9a0bOJ+6NEWFns7Qq7IQcIXl07iEv6w11+PVK1rbb
2Um9MdKA+LlCg7c78eEhVQ+GePp3v3/hFvKqz1Id4feDezjUCKfjWqV/xfEsy9elmN2isfCa5uKU
qOfeph6aLQhI375eyYodtig0KdBvTCDkQqcSk48cMrFG+Vg43NPzvLKFP85/ns8jdMTO8lDUokvw
jxBVlnVWPZ4i4L/t3j3NFWk8UfeQrO9/KHd+wZgB+r3qqeH1o92oCxBIX6tkvrYZeZyn7sWO3QFq
ROLWZPnJcbuVLPcVvrL0GAA9WNY5pjCgnt5vG2VOBU6AXV7T3t2YnRFCZiUOHEn3caNyMITEt05C
AiPW+3juA2IdoIrsVclNTe9aPfl15P5GDnhsuDjU+aFIn63o5wSJicFS1zx2NwAyBl9/v481WbxV
l9mmC2pO18Gf758ZZCmkyFJkJES515TJwHTio2MgPY1pDfVbaLZyEjaD9Ib51hTDRdvhApFZXuYm
wUD4JmZo4rcAmWX5Sr34tRm3eJ/ChLY5R3Q2Of57/2xgnXCF2+f1tWxo2GViN8RIhogVvRST0Qfm
mG6T0gh6zBo3yYwJxzGyPd50wjdLuS0nDsKE4bHPok0n7WOXIOHps4szaxKFMKZnuzyYRBPQ9Lst
oahqGQEbv4sBY3wsvQBxSIBBhEsClpXL+I874GIxlFDLIT5uLIfGyANSINRyCATSOQDiwK+qNWDR
RwgKJvxNYaNeBTF5my0hNkLHud2wsr6OS3M3i+Z3kbrQg95w8ZjV+WVSi73qINLaT8NmbqaVyP6x
XXo279g2cagFSoFlAt5VU9b2pqwBf98wUH9nRuqNmj3q5E9hPURNvRnQ6nAyJ+B835s0zHV+hWJS
6Ez0wmxeTCtZuRO8kk6/3xTINoXFKbMcRzjLOzIQ3ud8TnfXfIRs+VmIXjiFx3Jxg/nBb5Iah74U
GzLkuKDL+I6ldbKv7bYPyrIMaxNcRIT4FHs7M5XXWiC4qDq0yWbfdYZQNU9tSjckvZ+4hKw39/rq
JkM9bWhc8G6WYd4+NpUtfExJegzDGbp0gy6y/Nzs/L474V16yYzxlNq9tktj36uj2fWjBxKamyxy
0CIrng0RB/Fc3tr27Fu5eHCi4iGX1baMystkXpvM/whnZHhfDhwnPCYm/1+LsW9iWTmnM43SprvG
7L9zKDdGaAf8Lr4XB5A/b9dqux8j53tri/DsVM00ooTWASjBHuErHyO6sgE+QnsWC1oEZ5VYEa17
mNBDkDl7w/XOMs8opPpxt3XMAONJZ31p8FKsFsg/iUHvl7cI3GnhNlwbaXfd9N2uFzcS3zJXQ0gG
tZmiYpMbp8Ih27ECfgN0Xrr6YRZoFvQ3fTN52rxgkeNZFPPXnK2Ex4+B+P2TLWKPjIY+6qBefh1X
v0eDH5wYGKua3YhYriRHay9hCfgFq4roIgJT+o8z76Pa55dT40XbIjyn5H3isz5wG2+ww9nnG9At
BmtF24/A1fd7YJkLdKQTQrZ4hKoGkV/dHWrrGsKO17lkQZU+9Ppkyu7JTO+Gsgrc+HFiK7vwI5XQ
4gkWxZHSAU/BQLPuemy3VbM5qzpnG2vwQNa5wSVabqpv405vHA9sBoedEdCVC9/KQXutar451sYE
JaGkxxuQFgqT0RA0sVzZUh+L8Ys1np/hjQ2WV+AiLHHSomk3v5RAr6uH5sK4xNCfebA3MsA46sp9
aG1ZiztEL7KJ2imWhRkloKEdCFaurGrloCz596puGNMMIlrXBbcDHR1KecrKKFBsLXaeT9yHQPXX
8b5Sur95e3kKJjB9Xop9g1I5OZibzo8uHbS65p3woRod8iBWN2QDXPlm9YR8vCe98wdLtd+pmzqo
N8P64FM7pBxz3znmYYHZqDxWBAqVoufYr+7WGAs+SYLPhjkVLoIdyuqLpG3oq6I2k7a7zk0w1HJw
O7HEt60ibOwtBXQu7o+Zi6nGknq1IF4J6rLprk3xE8Sk4SG2TiVQywa5SnvjNLnF3mmOUmwTEzJh
fKWZ8V/8yN+HXZxiEY2tVCTvwGwEdnfbN70EtX5QHSSgwDpUm//Dh/l8W/w1Sd8fqrHuy0kbrx8G
eP8Lc2f4JBwuz80G54ToAEV2UAD4Z9trKMY104vzPAsz7g0bqx03Z5Ht/1VLb/6fOcDfFS7OMC5A
xWSf40M1NEE9RThlK2f4cy/x18Iyy3BAGMcYLPAJcLkssKx/POr/6vr+WlgkGa1tMwFQN8Ip2qZx
3ntW3G8zQJhWrl9rn2SRUJhSl2WiKsTSkPzpUWUdAoWJ2StzF2/PSuBzFI6h+JGQHQ2h3bbObPRf
0qm/Kz0/4Rs3lZYgxGsnvEt76xyG0PDKoPLTh+K39HOvgvD69MRbb2305HMv/B+rS1KAyMy6nHFY
FRTkcuhuJ1BjKUYAAdaIaT+pjL5zSO7CIWVzFrmJhEPSYX8sQdtie6UHCMVubU0ru3LJBSClErY+
7/uEtf5goEBfrmyXNQsL3wFWQiCo6g77Xuq9mUQhi1dqGGvbwV34iJw1dFYFTAwHFpR7E6l1c638
6lWjmzk+hEXApLDmmVbNLnxGF7nD1Fr4SL1WHtJs8ADtpHBu6qqD659Cx20ODn7q0kC5zRPEgfaq
YoFM65Cq5kgjd/P1yfzsVXOKAMYJO1ecFg9EQDpQZedrZkx44CgdtEP4tYXz0V7mB28tLJxYnmAq
p9VGC8arS2AedtXA/apOAseNA2WNGBisViyurWnh1FD/0VH6mri31HNRqG/jNYzfZ/7s7aIW/oyJ
Ms+NBIs6y8r9uxDz1szCaSmh5EhyRDIHmW9nfO/Ey9cf59NLzhsLS1xIA+kroQkCALnpwhh6TZU/
ZYGdBfV5TnVTXqIn5UdetUkOuQ+pqq/Nn3fXF3vjtSz01ilPySis8+2CSeLVNoTcY5+sjU2fP/dX
RhbJT8I61FsJMuH4PCM9/emFDFVyh+pLkDhrCenK3nvNxN6sSFV9VJERBxzVJq9Bizur1pSIVw7U
63XmjYnaac3E5TBh2VDwql7yKNsldXa0jZ/6TJJZ3H/9kT7yriFJeLtHFj4iqTWEh+cIyr9KBZYr
DgrdakAZ3Fs8CzDZxe9+yjyV9V5bYjKvnEJIfIdVhNKjPXlKo55GhAflWUAhrkdRbjuS3yS6gGpI
39/nhQTWa0089dN60NuHXridrugVFF6wsSHgAfqrjQR7Yvcs92fOJIC2Vzby559dQFQRNXvXFouI
lQyF5KbAHuNorJscCCG14qj/y4L+mjg/wpvP7rpTUyQJTOhwCnXjn4GLuTf75MhiAPr+fxv5r7nF
RzfFmKMOi8CQDu5NQtxTXO+/3lerK1p8ojzSrEZahrNishBlzgA5KLedC6OPjhMFiCVJ9w1uTEPH
7iFYFTbOmk7H2mdbRIoprTKeJGfvF99QehrW2tVrv38RJnJ045M+TnBUnSqc0U1I07V9Qc/u6517
48SxULlmLjhyHYcvYgSdhczJmEwnYg03kUaVdz7jnlKo43lTV+NymopDJ85M+BmcLG2sg8miZFPU
6CKMGevRaRiDiZgi6KQV+S30Nj23l49Z52x03dzaFFjKSreXHNQPQVzIbdsw0Bhj7hYTqn6ZF54j
Cs+ey0AkKBHX8fbrjfI6NLhcIjMtSkyUwzHYsPhMio693adjcRJutxGSbcc5C+0CQ8iqcHf5lF6N
E7TmmbypsxyiCSq0dHvRVh0ARv3J5bc8Brk0psyoSYPabX4wUzy1w3hbYoJFaLQV0slDkQkoDO0D
IudFRBx6/rvBsIdpkeu2uBvMaOcyKJBG2TGT/3gKFt+QIQWzGcMjfADEOY5ZRaXV16e2PUhrCEbx
j3Oi9xaWcd7IXWsaqwmTK7MRZFZYmGsttg+xfGFhcf8wNbhNdQ0LWWpAB+1F1+khN5qVq8GalUUw
B3qY2zwa6lOSozs63leSoDe1UtP6kDEslrJwtWj/8TI28TmGdPAlxZlI7xkp/KiEpnjxL40tHG1S
dXXdp1hRlj00FpqfcvDsVGwMeED0Sv5pSWGxtIXPpTTNdFfDWqqSbc7LQBYrV6sP6cnCwuKwFj2v
hBDYB331zOZip+wXxrfdqDYR/5EZv7/2Da/0hx98w9+j89r4fRMWhzLN3RxLOjly2KQtoDkQTv8e
J1F3yer4Kq3LHXS8tj2YGT27sEzPmCPU3RJ9AWhqANbR341MN206nKK2r7yqIS8Q5UVfZbqHlOAB
d7XtrPUe8EcvrcWmqX4zbmhMUQ5e1EKCL9nN5iFxje0k2d4F5UmewAUV6S4fNZI/saetuRXpAEGD
Z2k0O5q0ntVxD9yjK3PnHy+Xize/iAQg8XdJ344443xXx85uYL4gcTinJdiCNsDA4+mR82bdxhyp
P8sbps1t4l6bCUaF0n7lcVb2wbJ9QifU4WiDfUB5HYJS0i9l56G7vSFtvGHC2Fp1H369GT5mqq9v
wLWRMBD4cLHYewBV9DQ3YFM7Q1COQJnKBt2p0W8mADkLE+l/GRjyfuj6zOtqGbqE7VrRRL7FI7/E
8OAo2kuFrmlFQZhjR16WlXe4PhoPqdP6hmPsUAxe5c/5LISj5/2fx16mCVryqE3w4ZJjepvuZtRK
e3/8c9aqPGOw//lLck1c64B5tYAuXkIh6nZ0I5K2xYllSMWt5IrWw2NN2ksi+iPiVFA1ENcDUbWf
uPF91pmnznF2aTTc5irCQAkZbsGeeyjneN8QtZtcFE+65lI5LoVHziKvNqDPXTkNX3nyT3y/a2Ig
FUVJhwO1sIgwXVEkjpPU5NSXJ9VOB4gaGm23kpW6Zw+4cCjvrCwiDBe50GxuCGB+oPawrmh+1FUF
cGbhYbzfl9g1iqKMaVzNdrNN3eKSVT9lMnkD056LIhIECiARhDFT7Un+ZwS9YQ249pxChMEBK0AB
YEUxeoVinswfdJGB5g6Yisk5TRVcf6WAHrcg1qGeZ3CLWBoN+SLyVDP6ZD41DBiA8pwH+Ub83Gc2
2vu5584XbroT5FqUO6L03qhHbxifMwpBP4kTr4bTZOmrXDSeNTp3nQsPKCALACQTawLAOp6hJHpj
KrofQRphgb96UOU+MsagSJOdymrPra9Qqwmpe4htdnJqC51I9pSMUEmIrDjyutgewjo7s1TW9rdM
REHNyE1klvtuJA+lCURJHru/CtXs5MQazxwzP9UFVNByVgbloF/66sTmfuXSZH1yslxKuQvQK+OO
9Tq19CY6iHqeW6Nnw6kWyTEHibah/UKfXCKCgnIMJClfDw9ZTv24tPYWkWEpvrOpCi1wRcbNPcD2
V/pcfJsIriH6Dt+3tdfmIZDJfrLn3j7mwgGUud0bVkcBQTfVrzYCksPdmVHNPdcY73qdCjhP4I7y
IrtEcesukvpZpulzYc/XpFUxhpPhrhD8wPRsWn8sVArBdLhRiE+VbYdGFR+6zti5c/zNTYiFK/l9
otsTF8/lMe3P6mwKPP7trku4B2KGjbZ52DNwMXAMSBk/a0Dzy6nc5hoqRhJwMyPg3b2OWx8xzZb7
tLpPUVpBKPbRzZxF4qErF7TZQ2aDXNvQICBoLse2h8AwJhTAvlgyJ4wxjhoZ4mqokiGI6ioNEjcc
HL2rXMPLZhMtKuH8yMbnKLtsRijCTggcHAADvndJ6ZUFNif8mEfYCEwWwGOGlWIKX4Ddz6b+MGc7
5nwzym+9opvSujTrg6lAs92hZA0Vz6KrPMeYPFHczOLCnmofYDzPrX7r+cad2oCn6d5sbwi7znJA
13K60cUtBZqUy9FjfAocOvqpdcFLHVR177kFUBj5KSqvSxIWufLiQlwardqWiRV7Xztw+tEPmqYr
mOAAK1Ebl4P3lQDc2W1jsivzBI2kIJ9KjN6D0gpTA46ctnbOAzdrQszXHJIp9mLzkWblRveXpoA+
WK0Dl9xVjJ4UpUdi3/ERcCFuBkknLsE65tvdd1Pc2dFTr5/GGASdPQsxfvMEjPVWs/S76pvT2JuG
z6M1xMXaupaet4rbmqRYVwq2cks9OIUDMP/T12/vw5Wcv39556P4xiMolZUVV6V5kunLWEWQoyv/
cQL83sLi9jDSpqzqpjBPhY1JEr1VnQldJagFboxmb69qcn6MV+/Nnd/qmwUZssjgOPHWzqo19XPW
XnaQ7LA99FitwBkvYt/aJU6Y+dbKxeXzN+maQIJSQYEFfW/YdlTWaA7eBCUzr5l3clVG9fMN8R8L
S9QtBhkGo5qd7GRGVeo5sYkDFr8MvX3/9Z74eN87v8K/dhYHivARCZEBOy1kmdV4m6YXGXT99Cgu
C22tHd+PMem9tcU2j7JqSsqCZCdwSWxpZG972V3OdXKC2MPW1MNFp/UDRpJyjwskUhknZ/YJ/FFS
zMGO5mUWRYe0wCxvjjmEmXhWOlxh+sJn/FfLm/u8c0H0aLrf58rG3Kxd71xBwfVU7OhsB01BfosS
Aa5c45/42IF8PVp/X+PiaFHXbs1s5OSERiVyHQPIQRVMQ+1TfsbNdhe2C02vxjIQ1tag7B+LiQvj
i1Pn8FzmtIzlyXauVOHcZ4aB9AuQ0YLLYGigSZRfl9OdoE+RjFBK7FeS09UHWJxDEUWOE2uBKWX7
T+mkiA7UE/LW1vHWMtXmLBYq+pMUYYU5RY3U7t/t4cXFvsxMp2uVkZ3sXDx2ZuFXHYb/RnHMSnMz
Dl34tTn+udv5+7EXV60IdJgGa+FHo7HcCVV7NqqEDpLaMUJeaTnbpAMrQvutopPPAPoWPPHd5ijO
2YGlvKL7mYOJF5QpftzOl5VxayHFVGpDo5OZ3tfmNYo7uqUbBG4O+ggwl206qHJpBX2VfDPNmN4a
odTnoGs5GYfCNq+y6nuJSaoRl3dZYHouO5T8tjAw5JpCt75IvBgZS2WjDOASX8wPesKpqz0zjn0K
trtUZ+GQ1zh9RiAF26rWOTgF5vRB3cEivsVM/b1gEe7UJfu3H2+R/00t0/nY4OMJ7eylc8ySbyre
t4SGcf9PR7UW52ThtSvWNYZyzOzEktvREnvMU3aj3DbpCuZoJTrwBeC+Ato7UWmUnYbpO5HtNm+a
leR+zcLCa4+EzFOcwmtL14K+SY9763ZlkyOCvb8KvvPUfOGpDYKiKenc7KRxmbGL7DCQ+FSjcDbk
ZvDvTC3cV9Z1XT8IC6+r54ExzBuVQpZR9uFZ6fhrUyvRbjmkDGLSgXUoQp8MRyK1lRjISgXyaGh9
iBpNMpAVfW1w7UMtXFMCBeCqVSI7UbgHS/NjWdQrucgnta/3n2rhjqSu+jiP4P7dgd8Vbgp5itaL
5q3ZJJtW6tBomTdMz11WXY3CORhkKLxEswtToIcK4EWdrRYSVjbP4kwbgo9G1SENzMHEwy7a3Rkw
a12sARFfWf8+bFIH/I7ChK4JLrrv07Bstgs7zixyGtBFwzRs7A3tS9pVF1XMULbA6AR4p9xkR9JY
7eK8yrx5hka2Ncw0QHPjmICPJAVdIYM6ZD3/kKX2YuOhG6KzZOTOmOudirZdU37HnKBHq8HYUSd5
qWyn860KDEb8QsR3Qz8eCxedIKZwe2PJr1GTgETmviIaSdsazdFHQOPZi71Z9OK49JJ3IAmX5sne
tvsEfB4X0KpQQR/SELJNL4ntuSuUep9u4jcWF+Fd8akc+zo3T41+btFVm80Vh/lpQH1jYHFKVKRI
WbQwwBuk0ygeYSDGS4fBK4q1QtraWhaHpQXmL2PntaAO0ntztY/Gea21+vmJfLOexf4fqoGmLccn
gqTXeGH7qKPv3ND2pm+oMkRyQzZqIyG46pCV1OQjnnuxORYhrlXSiXKK5dnjqRpbb0LMjyJw0Vnf
enLZT6CjGj3lXGBOxQKlUVtYqDWsEoicz90X53IZAEepJ9Mwz0+BLCbLybY2r0yMCzh645IDLeLL
rj2ycmfU7KDFQ0ovjArcL5MVZEl0yOSwTft7De03nQLJ10HErv5tNwDaq9TLrPsKmOZEbEr2YMnq
YNUdqowFaBQaj7cujh7xXSQ2GSwaDgAZpALJBvMIQBhlDaU+1wKzgIufz4GrzIDRyu8j6iWY/7GM
LkS7/TLOBpByVB76eU8k0ru2I+dyAhAfKbefKOpIZjIj7QM5npUp4aV59BD1+TNIB25ASv3I+6KG
ogc99iBy4HWJeRUF75PO5n6w7Oe4S56+jjMfp8igj3cGLGEY1rYd1Lffu8KqlPOU5JScIJcVxD00
i3WB7LO6R2uaj9/ZuFMzvazyUOB1rdj+JKq+tS0W+Y7uZFd16NOfhniDWTNfMNOnABYA5+K3Ot3k
48OY/KEglIjai0H+4c7t7OYo5toXE898adjByhN9csotlMmhQmgCJUyWE2SliOZUkZZctQHxJwx+
9VsJoZVu0x15fJHtoDC0qmb7mWN+a3TZZ9YGh6i0eDU6hPYcDldpiJxiQyoPAlXt/4HZyGQrC12i
yAx86NxqNLmyCggpDt9Qj2f0d52HKBiYmDQD6+92qJOtK0EzH80XI3E3LvQCJqCWOijNi+ukOQ3s
R57hU83QFWbaOIFBIqwMuTFccz9COQz8H3Yb9HzWW24LsWU1Zv4Sewb2RjlNCIRCFU7R2Aedw6c9
6d0C2Ni0/R5FfX+o3S57mEw78bIcaJ3Gti4xeHd04+zkxtVO9UAppNMQTGVHPNNorktHP4nsWHaF
L4bsJka7kibjXqBTRzkP5RRv4vguAY5KpM8lCDDlfGhN5s9O5OfoIjTzKdeG7yQlkqDYhy1H5QG3
jJCkJBhyus2k/TjYF3Z3mMfsAlWWDZt/xeSh6n7VlfRaUTx2MQacWsefuXHUBQg4NNJelQ0XvN7J
ToP0Jb5zC1y4TairWMFE403XY2LWKf0G6uKKNL4VbVuGArW2flodlOSoKn+2A1BxQ4WuhfNiM5V5
NO72JqrqpOqeu7lAJ2VMr6WkwUjYLViljqmTg4jLPpa8h9DJ7Dnz+GdAjZMVKkSJ6I8lZ9Spm5sh
/5MreR8Vhp8OlYUex4WL3E/J7tjK6oagCqAZdOVTiiEVSxxl6R4sWjOPtXmxobQrUbfNjynoUQBv
Kx6Jab7ETVjh97ExBQ096BTncff1OT0nDos48e7ELC4ZQuJdYLyLXHEi/rTI/stuuCqjx6+tfJJd
vLOyyBJJIhvmlrDSoswuofJOkDUhR94Ohth+beqzSsg7W+fz+qYi6UToshKrIVeD31ZeulNbJzCF
z1GSPKdnfE0s4OzWv3qDi9QMWPR6iIoO9kYMEJOrrLyvFdijTTTgpBtq43qInr9e4yeoK0Cm/zrX
1+znzRrBSYMk0ITPMZp032U4MOhD6Dm5AFrSG9FBSzH5Wt5ktPI655ctttKxN6P7u6nSvSEnz+hb
T4KLybiakiOIWhU4Quv8halvrM12qH1k6jmvmM+b5x4oZmGaO1nzzderWPXWi0TQYmWTlga8NRKS
FITlaA968Nch3YIcsfdN/N/6UOP5Xv7V51okhoSLwWF9j8mnQh37Fi4FN4+YXMpu2GOMN2T2XQUi
LJ2Aqud/SPuu3cp5JsgnIqAs8VbhRNvHOcyNYI9nlBMVqaffkoHdkemDQ+z/3RgGPJgWyWaz2ayu
6iVX0TMvbd/XTUgRIqMurIJj3TI8m8ZuvS+C1Kf37XTAYQ2pHMgoAv1mYNz9TjkgrixRFIAwyXdI
jixNyBaIVhI8jGLiNXTK8vwXzSX7XbInxM7RMISOErMxyY115F13V6r3OdrzQkZ2cXNdKgfOZIVt
SSD7eotdbYmG2CRsce+7Ka1dY5UPIQvKRAZGXpzjgvOI/aC0GCJwlSKOORn2Hpn9pLA3rfY56Jpf
WO/99PvyFvli/7pkUAhmMVd5PCwJTdpPR9agLyN7HVigd81LgzMrAc7JjAKbOL5iltsCzzGbWHtU
+8cQ1G+0LV6NdGfVe0t7ZOHN0lqPl8VkLoKpgyTDYPsWB+WAqeHNbvDbIXL7IfGqfHT5DPhXQW7t
Dm32aGZsypdKGQ94qnb7Ygd8MXAtTpDT/rpHjq6MKJwe0wFZ+IRGZQuxHZz50RCkBvIcbfKskrh6
n3iQvzu0yl2UbHnxCbZ/X5l/OTO4Ze96a8+R+7QjeCGsh7Q5MQbwgunbqJ/HceHOYOty+k0yOJux
cvwRpSKH9Z6VOu+G/VhN7VErwBSOZ8jLKyA7Tr46MVd+Nca4SaJHTblZJE9VyJ0WHgeQG93lW7CZ
Sm7h50MisJgmlNQAHRAhRLwC0KPhy0HZVFdJB6E1FRVSjQZdT702PcXV/MHSo5XeD9FBZdfUlNxi
zl0krNUHCOGxsqY5Q3lKuYl0+5HweEPnu2F8M+v6j1PJyo5nr0xra0I8VMZohnQWrKnOFlR/dxkD
tnz24lB7NDvQpENqp8pbj6S4uBFJEDybk/wbqQhE0huulbSHbTCxbpg+XY/Zn65a2K5GmYSPzJRQ
K46GmiVDB1N2QW/AH+fZ2ZvNFlRP72fdkQHcjDoVb9B1ZR1nFEWi7mqaIHtTe8t7lcSjzwbn1cCF
lI/0ZWSQGV/Dswd0nl9bahNAYtdrTFwQoo9Oz90SYAUbiOR6cA4VUKi1Y3qO8VrgX7TZoQi3Tkrd
Tpelbmdj+OrL9O+pmxLhaMZFRLnRLfOtzDY1JCE69ifUQOka1XdJ+hgVBm4ZJm6Tb4bNfSPp8UYP
mv5c1gR4NtKvPkUIvGgAbLNy2QcxUT8YGPoap3gC+fxONcerzrzvZUqrZ8/klUEhjQQ8kKZgOcRW
6KLfC+JEr2RuuCzsj8NkZWJx01UoAyMos/iy8HOkJm40HNswIPSuRK06J+rfcHiK861THg3no+GS
AuZPCiRUR1Zb3RGSPQNSQXZiwHg1/Rrb8JOQcWPoqMhXb9gUU1X/6bTrEZqBJvvdoRW4qeNHYziA
knKO0GZC1Y+i9i/vBJm7CbGOm1AWH3V8kjnSJ5SYKVN/STkszh8gq1kXYpzD56IAEwmKjZgCoCKc
BzVkPrGQclPd2XC1v4pK8zHKpqOpjkGxtOFbsne3c/XQ9fT/aAUeuzhRFn8mSrlnTXVorOo+Bner
SnBHicDQAC7jfqKg4a1dwFQ+1cH0Gr7Dp+zmEHpVpmSzfyWZF7zxR8cwyZW8TpEj8gME2AvfOhje
eE/pJgrYy6LBMzyrz1oGvRp3h20u7zGSHHViJzFNysawWkwJkIpvFpys6OPW7ctPPXodRslwZcaE
0NYV0Zh3yw04BtxCt2ZkMPcGA5durh2kzHpnHZsqC1JVQ8HqR86SKHkIGlXlJucvzXitxPdV+Hh5
75wNVysTQizpeiNXisXEVDWgbX2g4Ii6bOEMnBoRY2VimdJVuIIg9FSDIRhTppX3mZ5uTT75TMuf
E4BKCvI+l5U3TfF9UpbelO8ZYKWho7sVoCu03MbpdlC3I3S2VHufkgelqvw8PGjzQzFKk8SzR+rq
U4VI0jjJFI7ZMhvQPm3HUxJkfyx/8sAxDI4i1bU29TbeAobwGw4dSSknfnL9L8F1ZV+IMaADVcqq
wFS1Db3rnL85oHfokIr4Yx8fc9ysrakGTW3xxIZfWnsfgqhEt7d0UHeX1+zHPNjoPrR18P4vNV9H
BGXVSo+D04SsmoWi4JzVCB+TS0CL2OfvjL3TcHig1dNlmz+Sq+82RZjWgAofOGCM8cTU5was1tYr
BehCgqr7saMEI0IGZ2XcTqMRRvLqDdhIV61B8yqt4v84oAUrQmbWYh2tZMELg8RlY0GWDA1gnevs
Qc2/qTZttW9eLs+dbFjLLl9tsVkdcNsoYLBCFwmA1uXwlCu1ZCNLnOKLa25lBKjKsktzzB1JomuF
DOOmifVAsZ5G8mEk8RE173hj5prkdP8RcYXJFCJUXA5mOLYcS2aoflHjQZgebGJunObDZrJ08Uc4
XIyBeV01NdsyqfgMbrQNEIoqG09DnAea9WfMZYxKP6+GgglhraLCqdLGGmCijI94TKzG3kOXj9/r
e4LqOIgbwxyciyq4Whb+2QbVo4YFl/3l7Jyuhrn402op04rOJfrLx9NC/DfyxOsZ90frOUNjjd0Y
EseRWRNWUK/yulSQop3G5oOqDTBtg0em6w4iBYPs/fusk65GtnzLamToYa01ClXuE14/S6KfCFgJ
FTv2VZYBy3UbFvMtmezN5ek8u/0cqJypmqks1IHfjVYkVROQawB4v4jszK1XggAT4fr/96b75Tn/
zAhhBYDPCGEZngMQ3BxTyF/+0XVI6MpQkGcj8Wo4Qo4zQ+DeHg3M4TAUKCIP2waKJkC9xalMZ+b8
dvs3ImEvVKplJZShsYT1hx66adK6Gyb+W24qzJjg543WGiO6IsaTCuBOqtxr6iZ57VnAh7uODxI3
l02b4OY116oGwrfjyRymTUwZWD4h2F6iuUYqt3R+R/2bN8HLlSpJmJNh3mgWeiNN/bSMXdb/bms8
JFqqJFrI3FvIiioSFUuFZRlYsVNpvbHQngBO3+1/20VC8mPwsLaRA6LLJjzZOiDLA5LA/u9lI4Zk
6nShZu5E41iDA3U8odPYq7v0kaEBfAZPLc8yL+2SAzG194iXic9Vtq8zyAHWLKyAczB/Mx2dazol
N6HFIOlS7SCrYPsZT0uvL2Pu9bGyNQr6S6/VQ54rXt+hx3NO6U0NwW67KeqbKe9v2gygi8q5q6w9
BCAfonZ+yvKrOEz/ToS+ZsjDhzj6W1DIQQ7VfQsFD4VHn5CqDlHkrR19G5Lkv63wl9TKKmpGtdqF
ICRHhE4z3+lDL0RfdCnjiJfs9q/XsJUVWtZZPmjwI8pfzMnYmpYiyVtliytELrWYIlrX1XjSygS8
xLhIqAC206cIlzVgFCXxWLIvRInmbI6MTAmXfdE89uWwixMcprbsselncRVBjEJzgUJXBNzTX73L
q2njLDSmvkBOohPwNNfmfkYpNWKlr4EidcKDRQySwJD7IVol6072xnRukGvrQlTjNO/TmSJVCMf3
OXpro2M4Pl/ek1+Zoxim1zaEcMYtGGjmSj/1avaSo1CJdgVjY2a3MW/2dVP4Wuq4tlZuxjg+dXkY
RHn9QBIwHzpDdYzq8oOo43NkRVui1kFt6tdUIQFjp0xP9hlNrziadu3uFY3wrgWkhG05Gxw8IPWP
d3Y87BztvuV+7qC5bzL25pDvrQga6fp4rTfGkWl1kOj5Kbe1PZqgQFGhvYTWrmepV5LQc/KKXU0G
Oie7D4PPmx4ysSwGG02Fni0TNEiXJ+vcJkKPL1h5FE1B85YQjG3TmS2nt7VTXliH2HykkLO5bEG2
4oKFfKmlAMKOYFBSwL/qIJ3f0MMnOS3PjmPl1UK0V1JD7wwOv8q03o2M1gXrnMSEZCDijdKhSatl
IDWHOgp0jVRQv1iPBSBql6dr2QAXnNcUkr/EjIbQJNieY1fsQbO4cWposUBeZ+KS8cgsad/TzN4p
7ZE3WJg4jDZoBsmgqjgGE+fB5RH9hD5+jzjiLYhFathD5Go8ATu0x4OVvssMt/DSCgSVbn2j7frZ
z4aNLNSci96gZUEkgO6sZn7dnL4Funo08jbTT4rTB5ZpHEsUi7q026XsHanBVjLK5TD4uXD/zC0e
ujY3T46WGpF+Ks0UPTa15Vfp56D81cs7HqXbjO4oHYqAzluL6z5HXxqBCtDlj/hZPf2a6n8fsfjw
6iOKoktDdMnrJ35g4NAJcn/+AKKUqMC7gSbrFbTjXhzQt3xy04Dvxo9GstvP78N/HyDEd5srU0OS
RD/pZufHdeKSUvEvD/LsPvwXsr5481djbCejZMqMkBXSwavG62JsvC6WEEWcdZ6VESFqAb5Yjvpg
aSdqLJpXLEiju2KA0Fm14Mji/zgkIXppVWLhqODaKbXBQWshfQM0samkIKjlq3/46L9RiQgPrQdQ
DmwX2mn0Bj/bjWjfX0Sy3IUdIPQyoKHodvxkk6t8xNYtf5Hxd0mWTrzZJm3T2kDe6ScUXwmx/Bb9
9bHs/ebn08qyCVajFAIbKD442DqxdoAWe+FfdTfsKGiFVY8/gN93f9kbz0bRlbElLKy8cbbriSg5
dMEy9dHOKVAJqusA4MvxYHLZ0s/HGmFcQoQp58YxJmCxT+Zp8L/YYjf6y3AcN/mNuQXyALwczr0s
iv5soBSsCiEFz6pgwJoQUso59pWEb5MKZNYIpRHAjWby0qrk1I4TSkyRRLzzfDRbza0QTCqtq8wO
ehQn/SG5nzbGwdpW9+UD8dB257f7EsrVs8evpsDZZBuZBJ8kAmjL31cLqzQEoQwF9tOCiK7nF7uw
/VHP9svrWBTJdsbZuLkaqhBvWJpBiiTF2o4UIu4hAF/xeHvZf2QmhCDjtDQai0jXTioDbwQ9tIMM
O/ETyPbdV8TbsGYMFck1gjg2HUkT73lBNjq3wfQTbZRsx9jDIpvX/RqdJJgqJQCXy0YxNyRnAVqh
d7NJXFWFrDPuzbGNtL14ZyYoqLLN5ZmQhEHxfsoyrR1DFN5ONVy6BPsCsKHuqByjTPfq9JhW75ft
ScKeeFMtp7mMq1rTwFkDEmk0Tbdq6BaZKgkQklAkCsY4s52kiTpppwG4SXA8bGd0neYWKLqtu8sD
kk2gEIk68JBVYThrJ0jk7MjUgGtPQfN2eVsR0FQ0ljfFsjWTDU4IQ2FlJTaeWrQTc/Z8AC3sAN14
QOkjvrs8NlmY/SL+W2184NczsykxuIVG12nc+Rht1S1/Lf8qG81lXv8BJuZXtJ1ctrtsvwtns8gn
aBZlboYl1U6kBAa0r80gibiLW/wxImgEpmQzoGsulF3PJGHuq5NvNdpeV9UIHdIIc5njxk2KZp/Z
tSvIe0bowdRtySgl5gyhXlYDVd5A4BMymlYculaeHqyYB6RoR1BhmUHWSc4QSdAzhOsUymalQ0ts
ddvufEKPahlKgsn5Uwr8qbZNqWGiUPn9oOAh6Ny6vsGxnJVo53D2DX/K+r8Zs/+CJnnXgZTNMVU3
D9E1xVCFm82XluzwyGoB7ht29Kk3dApWWsPLmb7rCZMAfL6yqh+etfrAZWutlrhqEgogV46EGbhw
KN4+mZPqcw2HaPRXT55G7b2rJzBl6FDw0X3ASTeAD+xA8eBRo74n0SFMjvXwEVUQfp0PVtkF/4Pn
r75PPGlJQToonMLzjSz3m/pPVqFthTngPYtbMDIZLl5Z95TLEqqzYXllVzxzCV522rjVTjEhHk3u
GpyLrLy/PLjz4WRlRTh2jXScYoiTL9no4AO67UV39v3A0K/itv4UgBfAN2+H5LaVlUTO58H/LIvg
npmE1pgwRJQWnMza9MZ7XO8pVIOm3nOgU55Ed2QEom+EelMTv0GyWZJxnM8dV18g7L4uUROeRgmC
toX7J3rt7N+D8a6Zg9eQbdelV+r0yyK6ZEdKzWrfHb4zzVmZ0UR9Mvmtasbotwbxnqn70CJASfqX
2qdXKOW4SqdKLgPa1+Xzwl6jwnUgUUncQaUK6pX5MsscTMG0C1M37DvT0wqQOU5mDMIUgh8lv2UW
g6Z4UR6Hit6EnGwpUvwgGUFNnYF4eIqwS0kRH8Mh/VTIPHlpmzxppA6hDmjl2ykiDyQt3uzhBS2c
nYtW3c5jVppsTQXXOq1wNhOw3yRcZBfLk1HrH9GIVk2InX6AcBPC3iDK9bPM+VNb842Z5LmHJ0nN
q61k3FohuZr0CYRZ/D4Dua1rTw1weGbS+HOGJsuqrmOoDzo7JykHl6DK56tLhWPulD8glgM0tFTu
c636YE57Sxb8qGH1V6YxoxNsEdZmHUCGsbrXwLsPbso3XYW55LZoFS+2/mZtt+2H2Uvpe0ltFKuH
IAxfx+XdEEAOe36A3v1nPYMqi+DWGs+lyxpz1/e/aRMx6ORNYOb6nWb0hg9g3+oNIP9tN5r0DbDM
e0qcgCX5Q4qVQdNx5LIUpYrRboKEg4RR67JgzI5qehOzBCzzZMgCNO9eNUN9jcKA7xhsz0N1l2dg
F0eHN5p7Z3ey6IH1EHk3QDvO4tsO1ONlHu/CVrVcXrHXuXqc8gK9R2YUuYWJz1HN2zhf1l4fgyge
nnhupOhvMV+pCtowAJneuhBCZmXleFbveH2TbJMcalNNBVJgAliwgjl18MSSx41HUdBzjTj1ovw+
tAc/sT6rFD0s3R23+62VvZNYf8uL5hGMu0D+ODh9KcoaYIQ3p/wmasy9AS7MWbHuk4Lscg3d+ClB
/7q2Ga3poeHPzkD9urKfdcgBpWG1pyza6FMN0RJwOpFMDQbAbMBTPKKd1OwLkLedVP47HnUI0b5Z
LPKayHzmgOSqCt8S9lkT46Dj1xEXhDRvTvPSDjpNOHQUn1G1Rv9Ajf7iV4CELGCk8xnnY46npJOT
J09ToW5rC/8XD+/Hdtg6bewXZNznZRIMmvlXEsSXiHFpW/84oiZqjTGypBE8KFh1u8GEA05R5+86
KnkKOpRnwwHr2mPYowWhVCWFvfM1VAdoEh20944i5vagx0BHXkJVVG4Uz4z9elNtDV+NvfbKxAni
3CTS+un529zKppDlE6PvDSitLc3y3R4chS36Lnbhod1CscuHarrVu9zvvBLQNeXY78hD6KF0FI+B
7Cp+/gxdfYmQYqFpKHTwVIlq3HCslByPpX7ToZA8Eh+MhH4Z33fTHFRz5mnMPpqsDcz2KiSaxxuw
tWWNJGE5e/1ZfY6QUJUUZIxtg4npiuSAm5DXYdxZquwyaCI6oLI2yP90KVmZFBywHM1y6FVnady3
Ytfg6l03qVCOMNgTVVHSVqAvzBTPwXgLdtBAGut0saegv9LvVASGhthezGRQnPMLszrgBRcZpj5q
eg2lNrwvoT038RZyaEOH/sJ46NP2FljaA43AwWRTt6e3NYsPSdS7DSiYszzyDNAq/sedKriK2Vsm
Ss4VShD75Ra8mXZ4+n+mW3R5e9GDjLf269HnUmAQXAGEqRptoUWLyi3o3KsxSb2uNrFDjfskY35h
/Cl69SaP7C1APBBDTgMFwE8dASLtTRSSqLUxG6iPgexTZaCQQtynIXhUuRZoo/2MthvU2aq7SX8x
8EiI0+Kmi3C0OC54cu9a5U21/s70MDbHrn60VXLH8Whk44GxcjbF2OLqSG6rSkPLu4k+K6LUL1My
/qXgv3TTNntWyZy5BPCCgaGzS7ISy1Xux9SsXFZIr+d2VhSyFNBUFOgH85ky5brip64FCi3O3S7Z
F+B8H3B0XjZ89sq3sisk3KNmMe6o0VIpsCEdFrQWk0TjZVEvjEy8xNoT0BkdhDhPwPcHY2GBkOYN
1M++mZiby2P5uvVfMiVk0KM58bqalUWYD+Sgle1SvF/rKXGtWAWTWhjwDtGf8G1cHxpQO8YsOir8
2mlAa81HNOTYV4oN/th+WxSDP03PCqSHEnY7gAh8aEq3mNFQlWqfLQ1Slh2aLr1H0zouJml3sIzk
Ze7jrV1sZ8quWWbjsVomHHP2EvZvtYzl5F1dTvU0rlqjw8GWx+91jnIccVyrkrzm/GwzWQqTKytC
Wl6iHjUNA3xi9HAHAi/cFhqDrv0S+qgieUMQf0wH7ld+cZKJap4teKwsCxGSjE7ZZTUsV0bh6WAv
ticLqbOC08oKaiITPDhbRaKQDqLIEixDEfwFHHF4PrJHDWe2uVkE1/Rtu2dbGcHT2R2wMiOsWgeN
+9AZW+XERiiRz5A7GFS3QE2sYrNkC8hMCUtXJCOq7WhMPaXhU5XmXuncEBg0Q9kRu0zNj622GpOw
UiGbbWPqVOVUXmkecXMfNRForeY75f9frW5xx5Up4ZDqW7ssnAJ03qApdyYcTKOU93JZgUujWaZ1
ta9SopcVgbb5aepqSB+hcypn+0n3SX7IQIcVtzoIj1rUIGw08lOw0nRp5F8OXrKVE3IWveM66UGB
cBoVxTdCx1N6Y8MprmGoOlw2dTbmryZUOGvMzNCikoOFHX00blZjg/eWxMTZQLUyIRwr4I8ZmkYZ
sGbaVZ9jEHzTMxkGTDIOkalGy0H/5uSjgrr2gDC952YuObtkFoQAoaLNJWnDGTNlfU7DbYGT+PJS
fHVoXfC8r7LUyvMye7D7ptbVU5t3d4k2gdsmT1/GETzbeZbuuqLHidWoOfTq0fbCTe61RfgWNY0G
XJTeB+Dt/FSmvj4yhjPOaSGEEPGi9cZS93rLdnaR3qFJFTWVCYyujboDmBTUFkbtagqUvczXyLRB
k95u0gRdPgV62ozu3gRPnAHUQ0nVYFSSmxScx/gG8KdHQWPkidsMpctTEz2ud7Oeod9r31eBAnhP
b6hHiLhD53T2KhyW0Wz+SZbjM1+op5S+vak62kO84zMvIo8PyQY67HtlHq5781cRVkeQzeJcRTIa
k9LL6HwNtY0K5FbqdZEMpwmC3dw0XupMubPm4XEk5a/WaTpvAnvOiJ6SFvVPRlSUKHJw30ECMu0g
laHuGMgC2x5pI/goYpB7l81ftZXJakqcXsTQMGQYfEaL8kl39ujL8/V5pzcyQIf6hTK75DKL065c
BjDFuR1q0AVGRgWaIHUPF9oxcoxUy7MGdm13Ogh56sBM2X1Xzb8yFVWHgoBADbFTdY6DEe6Q7oI4
6aMaP+ZhV1NoP40hJqwNIv04T8DM5i6hk2/YI5Dux4Ydbaill+SgGbdq/kuPDX8kims6EUgFPntm
uUT/W0HgngMZj077BtephmeQR1DvrMq6b2xzoySPKsCTVn+ToqwI8I1ndsQ3lBgMGsMWR8nCXHBt
90gO9Reefibgew3JcUTNJavvITNHaIJ7I/QVAIRi0Lwg90UKw8UdmV4XzoUxSdwJilEl7nxdcwiB
HibOvptQxcftKUw/7fnVLvKD1TSBjrqZypc4HozsHc/mG6OAx3LoRQCN2DTdFfxQB2cCjWtPi9+G
EolIQ8Y7I/3sxz+kfjSnPyX5o1AIjRTYAYsV83dXGJuheknALtXW/AoSdm5coidB4+zeSY3uwGfl
uTP0BmCOcQg6Wt2OU/kY0w7aNNS6bc30lx2nJ9C6Pqox63wgpgFh1wo37emdVkY3sW4clHK+D0EB
6idD/nQ5HklOoa8muZVvcbtOmqZE/pC3AFdn1ZZHwwbEVm7BQ0nok+0W4cxtp2aYS1xzTqS+RtO2
pzoPeB3y/9t4hFO1V7LSCjlO1dj+YDXelQgPKJSzjUJ2GJ2vo/878kQZI80qGsh8VMiIUJstnPw1
MSzwhLDj0vGPrlWwF9P4iRSJb4bh9vIwZXMpHLfjVFROz3CihwqImuotnXuvyySvg5JsWcRD6YRU
nUG4clIoeU6y9DMGgVhMosdysO7NNrmuZ30Xs0JyBkvGJsKgisnIShXlmlM8IJ7TU+Zc2/z1P82f
SHxD1bBAXRfpiqkHTf3R6r+b+X/wd1D4oUHJthQ8CYocd7xSIZ9t0flkGrGfV899aLuW9n55ID+7
WG3wyK6saN8Ph7Ie0SBaNsqpCtJ9ehsdi0NzDVBjveMbNch8WgHS6EiW6EzU+GZUuHUkOXKWyjDn
02DvSwNkKzkK8ot2VS8hCT7jC98MCUefQUzHdqDtc+LmI1vIMaNr9ORvLs/hmaTvm5HlI1Yx0FHS
VkF/IKaQm16pFlBXfLpsQTZfQuiLCiiNptBxOeGZxEbdJcVRNxQ3TiOjcJXNlxD+aoo3GyCXZkir
xa4GkfssQX1DKSQzdq7g/m3KhBtFWlLwxNJIOXFAJTWv9dhD7HcoFtCttVF2dC8D2slmUAh4YVeB
O0nJcWGrwbjKDuHobJE1HsM0lY1t2TFCurUemxj2ytLJM5sgtmL2bro98qMjhCV87tPnbCMrgEgW
7Eewq8aC2Ao8w2yu85oC9bwfEWUvu9+5QvS3IQlBInQMUAZNCKn/95V9cNyowSNJAvo0xU9tT23c
qnRRnJeYluytr1eU1d6aRiiB6k44n0ifeYSArVNa/JeZEGKETqEJUyHvRvWq3OubAmwgbv0yAPxo
bNiv+rrfybqEJM4oUkWoTWFVsW3Mp7p6m0oLHTIo6SP/J7HkBP66QVzyxeVLVtOXUl3D6wnOkK4K
t3mP9BmoZHQq78y28XDf9tC3t0EjpBdmva826b4Y0MFsSLIN2QwLUWXCiczsGouoqXhfNV2jlnXB
nkk1vjmoEE/stlV5XnQAm/QoYaFnlEEPpaKuzT/yKdpb6C7TaC0hDpPtPTGmgO04rsGocsqaPykq
cwmDOq0j00yWWBFRnwa4bBolRah0BttLZ+gVtgj+ox1c3uMSnxRRm9U0Id+IMiRr6RxQfQ76ih1a
890knWRLywYkBBOrRPm8LKz5lLWbODd92qKTa5QMR2ZEyDB02tYFZalyqvEgVrQl2Ehrz8ZV7fKs
LZ57YX+JXYVW61iTNmInJ62OOyQL6vw1bY6hCoyhRSXbSDam5e+rzawM5qTYCbZRWdq+U6BDg3lm
9nF5RDI/ECIGD9tQnzq4m4qaSk9aP8EzONQVXM3U3cumlk15afKEsNBmfcSYDlME3TSaMUNfTAmi
Od1QfpUqA/QSJ8lyScKE2I/nDDnjOYXrEVy4tdTyeXpVN+9T0QDqAILDEJDBapYsm2xGhTBhZ2qk
5DOWrS+Ohm6DWA+4myZ3NS7rOZPEWfHlrFbaeSQq9rCdEH+uPmkiE2CRuKAI+Exju+Y6x1mZdZ1r
DW+Z9qlmsuNRlh2Kr1Z1jYy9IUhqFkoW86o8QSZwYzxCDvCqeEiv4z2REKXJhiVEC653tqYNmLgB
4mkg5e7Q2QrvuOzusizKWJZvtX9xEWFxZ+AwbgMehInH31H08kA3ObtotPBx4WdPIxIraRIl8UCx
KVmZo76gTqKcurT3wWcSFNGnTXIAamqJr8s8UIgelDLdKAnuW+pY+AUq7HEaXJ7F80tlWVD3tAEH
toWlasoE7ZuFhtwpggh9jC6n8N0q/wfOFeQT/6wIS8UqAGBadYCV4YC6d5ApqOX7lrkdwKd+eUDn
F+efqWXAK69Q2yTWS9bPJ3u+zeZ2l1Unq6wDwOMu2zm/NP/sCEtjzkk+pyoEZU2IP+T1zRw7/n+z
IMTzlOYTV6IJ0VXJfKU7GFCavWxBNldCmjd2ejZY+YhE0hrc0ULZHio2cR1t6P9Sm//mAULUNo0w
NmJz0d+tK5SonyuQmhEqa0uQeLPIh2o0TgaWKwwoNYBx0sEN4gxuDq++PG8yM8KzlM1Ni1mVOp/C
eaflhq81dzq63i8bOX+4/j8H+6JVXjny2Ot13KJ39JRxlOBnRn/VEfH1qt1HBBBJHVCUOgQUHyJx
lw3LRieEBJJojh1ZGF0GetcOXC4gug6KxJRM4uK+P9OVf+Mzvm/UiNj1MOjYqKZ61SQPtWbgBoUn
tvI1kdb+zhWH1+7nLGNeTabBLLVOGAIQBGEDjgdRNb+r9OcEoO7CgLJ0HpAFlNsrm8tzKVtEIUq0
IKsP51ZHQluOG2DXIf6Qbqvo1umbTT5GfplGQV1IipCyBRQCR2KjrVPDnQNtzR9gvA5CYwhGLoOP
L+sjrp9JAZUzVbAxOCJ4w2hMPnIdMhmdCpUbisfMvpC4yLnZW5sQrjZtms10pDky9F55MnlzjXsI
3j0rsKKzLerFvjmkIPfPdpcX7ew1f21X2AG6lqqhRZv5VJnTPdPU33pe3oUAcrh9Ze243WgANXZ/
od/7AEDEruSaF2XGpgQE+PKXyOZY2COlaidFrbfzaVYg0wUsFcps/82CsDFUAzJuYwILTvI6KxRv
1oXEwrlDZj2ZwhZosq4a9AkWcoA4skgPkrT1arsBQyuTTNe5G9DalOD4k6r3jmp28Je5OSrJdezQ
bdu/0oTeoVtpq43Uuzx75nkPtS1gU5A+qaJeEsrhOWRJ4/lUFNCX4dzr+muDqbvGSYcDZfGpH9Xj
2Gkp+BWs+mE2lc8ydZ7UARhLjUFNpYJqoV9nnd9Vhmd0LYCQCVSOZ0hQR7arcyeI0a1IndPyRJc0
s2/n1dKaghtrhHdWVdc2cR1vqgLdYp2yiQoIyA/ReKVVGdpm8o0a4lGW/U5GzXXQxKPbjlt3dtCm
DxxM/CTcpMqjWtulO9nlB1fB9AmumJimDrDr5UsKsc4BEie2Q4EeV11z0DzUECUeci5emfT/TaIo
/JQbNWBmXQovT8m+nZ1tuFCMg6/s8mKdd8R/ZoRTW8uiiTZZgnxqKj3Hgp5fP23M8qPNVEncOr9t
/1kS4hZtJgMwZJQxCgDPTYi09pMMACYzIYSoOu67cURt6UQKHfJMYAaS4cbPsYWZ62URgg/aPwpr
4hjFNC29A7k7dw92i9Lq0GxmM/N687pvnxw8TCsT84HUzVGmqZz0DygB/w9p17EdOY5sv4jn0IAG
W/pMKVPelDY8KiN67/n170I9M5UN5STqTW96IXUpCCAQEQhzb49+F90ZG8XFmXpqUTxu8rW83aPf
BiM/vWtlq61Wit3OPwq12lngBzJahDkrHmwGIpq1epCXX3Ek38boncnqElN1SThhGzdCd1KKMejc
0u6G0kD7sSlhLISgSL8NQ+GNygKKI1Hnp3rOtoA/CFANlJpE5SnjkS3shtRo4BPAC6kfozhxo0nz
RjSYFFnjduPyDnJmAN6hzwbtrndlgt6MGK06OsYOOi/SdkmMsZ3SmL0aNa1pnDwVTWzGNr9gphW9
v1sNzqVku0O75T1NAcGrCMKCsw/m0yVwatmuU4LcPDy2STFP0wPuhP4qo4e6H4Gd3zhR95wB4K6j
91oFyGqAEsuKXVX6XgEXMAYZRF72nO20FFMnwLxRAIzA3cclI9MazZN2lBv0PZeRvcwVclbFjsoR
Jpq+j1F8lWTlba1rDgWSOuvWXyRwc6AHxSg6twIjIB3RY4lZrsQSQWXo58zF6edxu5VFiGm0KNeO
EfqZPs27rAarRdDDYN5LG5qZzMJwTDTGmGUFthG0usd1CahFjK/aY9s2IOrGPEFlKCEGzStHM8fv
ldGCQBGtMnUWqmULnS93c00CVDhVjJBFBDdoygA3YKAfg5GdjQpAh4sffWI9ocsHY4lV4YNTFxTL
hh+VXdhNyBtJ0rEHJCbgFj1JA5NnR70uW1+KaAnkpn6YMjCrJIszYnRpWPLvtfQ+WRorUdwlJapM
JsjDLlvazzwtHxtaqolJYU1VqcVXZPo2KWezmLUjmlRtHL3XTYm/Wg8pvdKj3LN6xEyZTbLrbkPf
zvodmE59e4iKW2Vo3NoYr7IofTHXwmt13VH69kpF63/ereB0KVyCyVDa1uiwGLIdosN9PsHXqRvg
yLIJ0IYYvSrqW6P/dXlR5yzu6Zq4OGamsjEBSV47JlYe9L86uRa4QZEALnpBL7SxWlOlHZVxvMv7
g0wrAQL02cD2dA3MyJ08g0qAaNWYD9TAK4bxm4/Gj3ajH98qjmqrV5Ujqjaec+yn4pgFOBGXmJFi
9GapHcsk328w1Ra4bw0Yl390MnxJZwblZlfmnXbsSRtaNaKrRaDQ5yZlgUP/H4XmyzndUKhZFLc4
G8oQB5QWWUYSqGN+M6JPcmuiMI2zF2s7lJIU9FBqMAhHReF1Iwlr+WAZNwMGni4v+4uB+jtgOr9s
GlNZnRWQDzR9GUpzdlvJQcsIkHJLMJT/VW84UZypnvsZo+ef/HDoLyBO4qiWB8om1HQ1B8TvALEX
Qcx8fbFzIjnzq8hFX1RlC/z/7ptlLfaSZaGivWkaqFzL0Wmb26EvdlskekN8HSTkBPORVU1Va5mx
rZPaxBiKvS/pN62vwzKNervCuG5bvsL6AA4Gk5Vm4ehVZGOwzJYl043bCezfz7RB++bWhsvw1srW
I82SKypN+3rqRCgqXxWT+1ouSDMlOsPa4mtRLLWC8bgAHIsGlVsHaEDFtw6e/i6tNhgzg/+hm+BT
OLhiFXQ9MfC6v99vLcnmTtchvMIoMbBNQHvpXtbx/6J5v0Vw66NpokRqDFYA3d5et87V/T6QHOxy
4dM9xqs9ETH2+Vv1WyD3ILaUcVLSDALlHhHcND+nyYyxBwvIbR+CtbFb8zcvyW0f71HGIjOBLiof
S7AVbf60U0LJITaK+iNxyv9/bwsnjvMvC7A9JJWtTCUj8l+vYw2C1Sm1BasSbSDnY/S6rs2OQil6
b3HTsHDh0rfNlbzJAXslHrx2FWCYKHfrF4HkL+6GWyDnbpQ1XY2W8cNsc4tnl59hvFbTHmPESEMN
2J8uIMSI0RoSTKhiZ1JjS/Wj2d4awAgTfMqXccK/fYolc8gxuW610sZIwWal9mrdPHadudPKDUhH
cZgO+m6xfmEOPkjUVBBWE3bp/rtWfcnLKdGgpuawgIBK83SrdKeoPYABttq2K6qjCx+g8MvWv7HI
cRlvFfnnnPwkyfdtzp9WlTpAGnBZam2VBt8Eo95GryVMPeSoby0WgHanY9/Tu3RLAdbU2vm4vrbL
tYyB6xQPHbR/oygG2gxtcaS5d4pydE24JeDb2W002jRGC7ZlBh2ItAU7zvzBpWVz/kKPDbNYaix7
w/M0tbL9NtwAOthdjY82bpxBma4iafbmePYUpJkjjPhf/oIv4Rt35JwxNKWBLhmoFY/NlAaaiWGQ
Ubv7ZyI4Ywgwd13PTVC0EOnB0G9BfCvaRdEiOOunGJU25czcMszFAZ3FgfGOwNzVDsaPyNbBUBOI
DK5IJGcFWzlZG5XxbMaFgZHN1wjdC5e3jRm2S6rBGb4NDAzVxixSGhu/ev1Y96CHGhRbWrLduD5f
FvYVyIbTA87+pWavFrMEaZ27uKBmdeI30ON9sp8wlDiB1gnFcUZvlEDoPhpMJwLysR5qBz19qH8D
tX0IYlc0Jy3YSn7ka1ZHy9zY4oz5bcqWnyiD+kiZoIMW0GqZsHPhskW3+J7tMQJ6qppAHTvilSVI
2HUCnHoHNZOrwdvyXTQGspu70j9eJ2dNFlpgHospZbR6GqFBtP5QzR89kNWX/MdlhWEHdEE7PyOg
k0fSIMeqJaWwG+AJ8SIzC6RGtQuZ3uDN60Y6DBlZwwiYDZfFMjW8JJazJdtEyqRrILabslvTAlOI
oriVIe+o8RDTF1UW9IQIrjk/2VL1lZVhUA7xvPkr6vYEsC7/bEGcHRnaJC36CLpSopcmrfXbRXua
Tf3bat5I2s+4erwsTrQezqh0WZqU6wJxGcajB7xK2lhgSUTKzxkSdFYXG11xQrTub+I0d5bVegHs
kciCMMd0SRM4C6I3AxoBZsiJlM4fJstpqOInYK4DJ/cGLlsCjl1KML6Q3cKyYcA+CRIR+Na53TRl
oljUVAwL/8U3nlyCZugGdSzxDcMQO2Ma5ICbuHxeX5HvYJdPRXDbiaT0YCI3jHcdw7TQancrVkdb
AbqhreAHHt1YuYuBsYlZMv2QD4cc/J0kb50qrY+k8xPD31Tg/imV1+idXxDtfzmH0w/kzgGte22K
tnD43sQBZhbeiplr7Uxn+jAtZ7iXbemb8JV9ed8pH6d2E+hNCOOnY1ADipt6A3r3LHfwFq8EUk1I
ikN2EPqscybv90opXzqmnTHRRsZKq5narYzNJP42KE5chUUCZmVgwZibXVblg1KNjiyhjfpIJgD6
WrD6Orj6lMwnJp6BIs5vZiP4q3D6YZzZ70e5Wwz2YancH9vhhnQ/ja111iLdXdbGr3NCf9NGKrNL
eaLwM8oCScSsPhqQXfRKDqqrufEep935huZgqHf6BbyMOxEWwtm8yukSmUacCI6aWktBKsYYIz9K
aXWbbhehQabbrqIWsIrfttGyl6kUrFekZ1xcSdV0HJtPPasXZ44O1BKhkp+LTE7XxZt/WstJzKzl
Rn50yXg1TItdqASThiszoJ7g/M5rimmoOjgLTdXgFhR3EkmaQobBArj1sgNQopcHc432w8nJHzMg
r8q4sIj3AoHgc17B0i1LtnSN6kTnLCUslKxgELb/nB2p7zeMM36vgYY++orTASnNBs5Y7ouC9LNh
5qlYznoqSaYA6VXuPzFJGCScNwGrCHHm63JIhR2WZ6/HqTjOFmKwuGiNcvtLnLx5ZPBJC3soOb2L
mYfOKSw3AfagEEfsbELtRLLBvdwHeFxzpp+SZScOgVk23dQBsGwfFCQ7l8OGAb5fiMbEsfXX+hxs
wqloLsuKTgINdXq9x6TT6qmWOz3E3mQDU6+2k9jvHMk1vGqXC1FfPsNo3uydCubM3paNaq5VONxs
p/vdTeIi1kCyZjjKoYhy4ev0PLdIzvCttKtpLilYZJ2AXWVBzIlyWXy1Rs9qVIeTDlwb6BeVD2kK
hMTMbei3qsaglJx6Rn1QtcZNl6sC4Ns0BoRi+dbJvTMAErvWXySAdxENCHfxDBzEKlRI2OJH04ws
KHp0+hm892bikPSDorEB9bQw76ravXxDP9t/L+0mZ2FHBQVs0DH0N5p5P2apk9Tzs26tV21RuAl5
KzLdMdLEBjcPxBOUL+8L4wPw7f44+MWmecAdCzdgCPT4/6l0XzQvlma5KsyYuTgpudWHzJ3KuzTB
EDogLls/q18nNRii2E3qzFOszo/bu7nUvA3FiFGLvQK5HjkNlZagXnk716Bkl3JRn49yzqufahFn
EvuUanKrLn/dWaS6eqf9Nfa2hVy4rXzPA6ZSKHsCSxOwvj6A6cfw8s6LPoBzAZ21rSp6I/tPGgwM
SdmlEl1HOHSJmMcCiK49MuLSLIJrOhc/n66bs8gT8mBrn+C8JwQlSJooNkoj3vDRALPGBgyaeNz3
nPM5lcgZY3Wgca5PBDu9KkGBLur5XtcAaKr/ytbnKQ+NAp0+IwqkmHSWQZg4DR99FwP0E3ieMcWJ
FK5F3yOYGGPGZAPwdJYsQTm1cobNdHL9Tgf0cqn4+AcuVb91fdA16FAC4Pyit17ebp4Zk6CUGydb
n9LhKa5B+dNewwO7aRfZgwxsz7xwcoAnyBow5hK/LNAZAdXWHtNh8zQFPU6Nhcpv7JVz5WYDCCH6
2jXAD2F2npUM+HEZlm0ZYPz83qpelbhJrqtInK0WuFO+gUsx0hxwTTBHvSc7GNHRkLApHZCCIhhL
nXpXeQRdfwJFFXlTvuNp6peIjCksvW7PXgsokEDyRn94jmzrBbwYopfFuULDib6YnGMxdQAy6qba
f4LEJ6+1g9kcvzv2D+LZiLMFm1NZnC+p86YEnbbJfEl5r9gAbgOq1+rCmziy/QeRgmhtnD9ZNJIo
GsGlr65Xr/HLgI09t7shEJezhWvjLLveF61pDcx3IehrvinAMEayrdxZfvc0HcQRgfpZV77gS0zO
ppKKdLLaY3VFVvqI2w9RE7mSRV1MRAfWEEu2pkfdIY8Q6ZqyGS5x+UFAYoqGQLTwF9VylEFtS9rl
vo6ng5nUgB/WzPW2J8vPpJSuaYrhhbqmvmwBRCaLVNAvZUpuR+Xi5GvkbAumhaxxuC6zcXoshsYI
84gUQLBdbhoVpYQ1+xGbxKnB3ptaiqNvmTtUnUOVPJSU0p3Xh2Z9LDsL6aXUrrV9YsEVNZo7d6Zb
5FdVHzlVcz+DLZSwv9Y0pZOT2V3awlnoh1mtgJxBz2/ZuyW9m2iwpu0uLn9NgAfUABtqDlcrMkkl
jN0EzI06moEoinYh7TYpr9YmGOQ+HLrE3fD3cs0bmrsskp2s/NFJpd2gAlTgJ00ggTUlVgEHK/1U
5EME3Pt8wl+TbsbCTTfdjQ1Mg1dBD4pgtU4crfqgreklueTpaeQNYG+z8s1LltQtko9eucvIN3NV
3HFKvNzcd9qvbX7vl2eKweQCWW553RmZGqRJFpIUJEbbGFojayLOQDiXT29pQR1AYGNOogjr6QrX
1+2zV7WrAkUpdvky+jqgmZMN8DjKSxlPDtKkaEtCPatkcKVAUxxCdQ0rebSnzfSntX9Wy0Aq99ZE
MK4MwMRRLkN1wpzyelOuSHng3w/t6mZAA80k6mpTl7mbol5PywPVHyhwdAC7bKpt61rgjvb76Mig
D1MFNJ0zGpQQcYyvVqYCJ/XelIJF28ct4G2VO6kDwlnS2Xn51pISCI/7RfKyqXAjIEs1txUgBSVQ
BXbJazmj60+/MtX9StFWl+luqe3TcTc2rIMIdSuzaqESP5eGvEIdHoxG8iNAV5EIVaj4QFcL40vg
SJGdGkKiY1MVrzmFA9nu56rYVVl7XfTrvq4kT8mDDvPZ5ZY+6VWGnqq3SQYUEcbwJDI8Xo5JhDaD
C0qsLJ7agtL+pmwVr48jpMo3cPDKbh1TL04rXBkTpbTBRqNynTymYFsYtfnh8ld8AqhcsiNcjDIQ
slbVihhlHhtfHW7NVnkc50Ov4JHcVL42vVbLiCsImgc0uLXhVj6M6CSe1WewQDpxD4uw4LLKTm6s
dooiKgUu5eVvFDpFLqqpy7Wo8wi2jgTKGJh+G5SO+ji603MEJpNAiNPMrPWlPeHemKgWq5K2Iorq
PcWfepcBUI6gsLRlt3RTf36QXBFshuh1yQ8oaTEBNrb5KRPQCLWnJMfCZ6Hx5rRT0AVZkK2AzbdB
gQAIa0HYIVgw38KKyas1Rsdlf7OpiFPz2dGyn5fP8HMk9sKe8kNLG6ZsLKOwehCM3RmQUGgRGkOo
vZRP/fZgpB9xCYC8rXO2ofHlTHIqFfmgGZ0yGuDgNxeNojDSsG3dSwQYyCV/VJSD0d1m3XOxzUhH
d65k5M4MQHnNyGFt04MypntAzXlLQT+BbySyOCoMr9RkH90kubKOsVADz8DLS/06Vfv3h6zFBR5G
vRiVKeHRzIKBwbxPXlnkiESMmyN5O11Xe3FAIHpbWuyIT7J3wzYaCWkQgbRruDQK9hCdnIO8I+ir
1mdwB0S92xuDk0V+TlU8hBGN634zvDRy5MoNfBqCfRKHHRjAV+1llL4PFARX1NGVzdZjAjS2Q0V2
AxgT5vhDKV/qZF8uklMDt09SHtt+tM2pc/rmOk8K5C2flyqCGu2tFsV+JGnRpiqJphTPXxpT1XUV
rcIWXpF/X7RpWkDtNhKkY4MaMQpi9C00XD3oQsNGyOEU+8ILK0d4Wc/elxO5XNi8kLkhZgS5Uosj
3tzSy8MWkboSAJav3QHKXphnYzbuy/05EclFz/GgbGocZ8PNBiQ6bb02h+GJriDGTGSHjKtTzP9f
RCdOi7kAc1WHqB5rOIZ4yGw5u5ob2VYkUdLy7LJ+Jy0tzgnqrREBJwpqO7j5u/qce0CrXV1FQtZU
crb9hujLQVOGkdqkQ9VaeJJs275s64l8zv0lSYsx+xSW7xNR+XEM8gBw9B5aNWHkReUNwevc4vzY
NDYZVWosVou+w4/mxe3ag0Dyl8D+CB4+Fue+jE5CKNthTQP6DIznCm4k37WP1Z34USdIrPDcPKSu
KrnpsaJsN+z6YApnn+E0C5/FgiV9grWeWDezk2g/UXhHxGu3zB3/WH0pYC8r0RmJEsyUu2ilthn6
pGD3XjE24kf7Eir5wwbG5A74SzawTXaC4xKoIN8riSn+VGprvMEZ5lP0geQY9hEkxk7/k7l9gbSz
puu3wlPOT1ANcV6/DCy2iYLeqW4KFTcNTEY7VJaMl8pB36poblgU6lLOloBmz+gSgj1d7wzEb2OQ
uaZnPMyuhm7G1BUWL0XqwlmVrRynCsBgLGCkr389/Q3beiWh2PF+xWT/u53kC9TmOqFTc0ZgM7iT
294Pm5+8Jk7mJq7pzKD3XJ6HBYqD0aU/WOhZ3TGogpkxQ5F1g3NERlKC3YaYzHwtbvPzL6T0NUV6
EYGqq94LlEckjv3+5BpaZbS1Qxx/+lvkv7zshrjm3ezSD8tvhHH4WVU9WRwXR+WjBMSGOYU06SUz
0IOiC0kSRQvibkNpFEk11vCqn3w0wOEJWJoIqRAMoeG8DAE0xPlM+MmSuIug035EARlLynaKaq+p
M90goQqQbyQWmm+pJ3n4kae1zgaQHpAXythW4e1g+/bF5518BHc7Ys3c8jzFRzClQUWFaQ165+32
EafI2Hedf6g2nJMdB2VpZJkdZCD9IF4d5A64aN/Bj4TKldCln/WyJ8vjvCz6FKMR/EkDsu4W8gvP
eJcC89pARDGFIPxJHAQVSY+WRbvYC83rWctzIpzzvVMKOGBS44bI++4R0Vn4iajjs2jif+m4s36L
4lPFZaRqtUqgu23xsJnxj1G/lyoz7OvJXxJRKUNwUfhEcb5ladXE+YAJwd63WvVKN+qfVVJVdjEV
fppU702MCcHeCPVUDjO6XgFv2/1nemRy5gfj4o1mMYOQ7aKAOEpYQpMYZ/R0+IOcrmjJnPmJGhRT
ogFHyUJDsN0y28DAClckH2AbdEEcYLJbcOFa8hnddZrrONUlVItSvCmmCZSRta+jwEmnxk/oTyCs
l/ILel4wjqlPA0qbmpeNsrf2S8go5hKr92YANyqYL1mNbFexyiJqfHo6+nKCWSSgjFfza9wzdNYY
sFXNbssHP1WBu1gs7iwvfovOcBktLdJhta6ssXaAiaEZvZdEGriPQLaTbXaGr5Hl2MvaORiQLsii
cZcUpWPQgwXOvXw50Kk4aipyo3rpEbzqlRZsuqCvM+9zHdjnGI9crM/Ht5TdJ7XkbcaNbKlhh76i
79Ng2qt80yKHuPao6mOmitSaavdb81MD9YkgHPo6vMu898kl4mxhT5IeozkRQnIg4xaJZINpaJG+
N1LmWFjkhC7WRrpJs6d2lOxlKIDQpttLAmdr7DPQpU2zBpq8yh+xiwPIEEHwF9aqr5WAWl+rq2He
3FX7MHp1l+TI+wouhMCSf6rUiT/OMsPopQ4qynpNUFH9tyWfnjHz8yKJLTnzT5d0lLOtqzHOc03x
8O29ZqfuzdpWf7EucMIC5NJZUDlKPKHDEgQCJmdU1boqlXTAzSh2pQWs1+mxdRKXYprTln1MmU/3
cijsaxG4ET4hF8dRu64GNCPbqQUGI/xGs+vAcMeAdVKzZpMM1ImL9wfrFTgRPh1HSKSo2YL1xsco
WI+suQU4P87yLnZYn7PUF06Uz8tNs0Q1jGvBi0zvqQLmxKFBjwG9k4bJmerBlefOIUq7q9b0o+ge
pCl+iebHrTP90twtg+UDYnovzZuttOMN7TBRtlmJL9BzgQLwGTVNLaU8mpAqZ5NDYACrkYQKlrDx
incFnTfz5Iijz/NpvN+mgc+o1Xoet4AAHT7fZTBBZmSzAK0F222EthHQFf5BqHQ2H3IilAsQDStd
NHPGcQwucE4tN41t6SXes5jUeEXAFCgluAoTr/b/IBkiMCd8MqYxFh2tsFgxi4YRlKJ+Vt9FO5YQ
6ScH7WN/oOsimVxsKK2VpoOekb1gZEd+Viu0mkqeFkSvw2Z3IEQRvvDPKtPvTJrKWZN1Rp0L1PII
0dJdgWgG2C3hZX09e4i/JfAsl1MWGW1hQQIg3x05Ceo195psP265R2b5GdiizmWBgiXx6KjxIGU0
NSCwMbU3GQyugIZxL4s4/4Y/WRSnmXM0RUUUQ8bkJ7o3F7buayHD256XK9lVAUktiuTPDtyCUvo/
6V3OORdSTeZ4+RQ5P6NbxexcA9kR6uTXm2oDesxLfLBCYZgVwx+WK+1LnyV7xV8i2l9OSWtdTbMS
jDU30hAFRnYldYogEBGpDPv9qSc3ZyBxapBAzJfCQKS1fp/mFw2z20qt3q+6CKPrfE3tZG+5WzBK
WZytTGUmPzXslKWv4WRikLs5f/IqE+zgZ3noZH21RaJcJxBXpfNzo1sPHaW2QEPPjVaeqAuPmUql
0jA7JgMtTf5i1m4PtuWqeNJNv6+oA1+la839GokGWM52Tp8K5t4laVOjuEVgN0lg7Edk75Sg3QEX
W5grZHr2xVn/PrTPCc+TXUSyfFVLdmhkSj1QtIQ0H0JDDbS19lJDNP9xNtg7kcbO9ERaFoG0rqKQ
NhLrRU33na4+l0XlXT62s3HWiRTOrmhNWY9yC8031c7rQe2mm/FDkzS3kbYJzKRIFGdPWunf25fO
abhsKD5WxOkjyzPTn5cXJVJ3zmA060DxUMDWScTwhq32NBEIpGgtvMFoI/SAF8xggGApQvtrttwq
RHpCm6XgXonWwlkKSwdmqs5yZKaSvUma+txh/P3ydp2PtX4rgc4X8mYg5qkm9ku3tR+btQPIEeiZ
J2cdnTjxNq/Zp77oWXHO5FJFRuEQGEMy5V8V21gWOCKsK8nfFLVywA+Kbn5v26yrdtVtsywFq/xc
BX99TyTyT4oZdaZ4HC31WPRgk6KoVqNcSI2Pvv1R91LQWDO6fDCL/1FmK30k5hqBFisqwjU1Ercr
YJzLtaZ7POSfkr69z5YhyIjhAraNYTRJ+zXrQpafkWYWr6P5J8agTr+SoLLweCkl9MlImZEEkzS2
YZXqb9pSvysgJyiYLdna3I+nfC/npmuqQGGlhems9VLb4yiZuxVgh0saTsDskVQT5WXF2aiy74vt
LS5awU09p3OnO8XlteN1XPKspdgpIE0R8ossvy5rnODw+WcPWZS6HJhtQ58HMiSzp1npQ1r5lfpr
MK9yIQT7OVt6uiAWBp/YUlqNQATZsCAlOpD6IWYITsPD5TWJZLBNPZFhVvlsRSxc0rPIaaP3DbAG
yffLMs6GgacL4c11l/zLKZAAhFKVijBQCdOANo7UoT+mf/iDKodIGzi7PZsZMi4GNo/cgRYxNJzM
lzzDba8JaxnPXXGFn9m0SzeVs99oaP7Xqzgm6DWZQBIPiO35UBQgKVM8aUru9VlEpyVaJWfRtypq
y5wFmWNKb1czv15SEW792eLm6elxtjzJCakXFTs5+Mktfd2uo+fyrgS7zOShWbCIbRIme2EqRaCY
fJU4M9LOpEWkHtfORi6lje31kHpoO3lYnO4ZTTHTsYTRspfby8oquOR81XizKiINnz0TveolgGaq
e82RMaVKQGeoRfdjPwrCeMEZ8sXjNsG8jFRif5foaUNCTsv/l6feyQny1eLIBMdkOrETLJ9KM1T7
l8t7JloB+/2JESnQDdhvTAtJnN2sknTQRWx1IgmcBQE2cI4RHEhIdWOnIICdN8FE+dl5qdNN4gxG
R7J/HfzsNInbY66gdOIrjBPcMB6lHgl8PyYOrTxxgZ1ZhguWgy8HE4Kp/YHtX1JIt+lceLQCF6ih
BcZyC45w7/JpnYsCTxfK2QxVqQvTZHETNZug1Ht/xst0jGVouDBGO/e8OpXF2Y5BySLFYnmTXjmM
BHz0WSBXeiD3SpDqL3SW9voGfmYzFqzxor4oMj+JjKBmVdYIGm8VD0W7HxQBhpno73Oxhq6NaBVm
J6YuyT3Vg2EU1s0vHhOWoP79UpVUjqd6xBJ6Lz9Kr/GVHhYPy1XHaM2vwe9auslbdC/CUb9odiGV
izmsKJF0hQXuSnOoTKRJK+2uQkf6ZRW86CohhTMYpYo6R8WSXXr5zVQSIGJRu9MqLx5Ur66ToJPq
u2SiAqX4L54MqMQEMCZU46k2OtpI5YD+gCN9aN8jvLpZSQC+2olu6sdxBygQYQueel5TfsvkzErR
5eba9NhQY6Z3lYkyskV3G+DhV8AhqRRtY3EbVCXdd5Zpk/Ggx1dSaniGAp6sUQkzpdyXs/EmNeBq
Ht62CSSGRgg+YpsoOm5Onovs4Hlj9PuD2e9PjPlQZ2pRJ9gk5cYIZAdUuMhjwwyi+0b+oVuOtv+r
Bi96Wok2ijNLw9YQWmgxEDFLcNXVCQBcd5e1TrQyzhhBrftYqrCyAczFK/XkBmW5FsC1sWUX8etl
YYLl8K9TvYvUirAURZam7yWQidNREKmIJHA2yFBizbAGSEjG5kGj23ExBI8DwYbpnAnS2r7K6AgJ
sjX+Ah3sqOnfQG7QdwcQQQlMwn/xv//RO52zPF2TJmrN2lyWH9JNfEUAM3iV71E7ewU8z4fhlzf1
t1z4oD87rUyV32LZLp+qe6wq+WqtrJaAzr3ADFnhZHGWZxKKuvbO29bfotjvT0SVOKxuZnWasYtf
4jlstOEZ+Oz/TO84ezMphQkAdqbkEZDd57chESiF8KA4AyHJMZoBG2a80XvIJnPf0qfB1gP0P+kO
6vHIprd/ECSdbdw+PSnOQNRw6HHLDBNmb61Adapvstfb8Z151D3M3zyO6E5HTU/aGQK/IboGnN3A
mM0Ur8wnWlnlG9YhKZ7ycQyj4SHriOAaCC41DxigtuBjHFg+GhCsnpV6DdWdywoi2ke+/6+ha1K0
LJZe92T4zrL4aQAw5PQaM7/gnXTBNYnjq9FIKnrUCTbS4OyJ1A7akCyQLM3SXZ0dJyK7zdy6gxLv
m0lE/3e2y/JEYQzOolh9XWuAFPssV9xrtU1ru3rUXns2TA6+KHdFr5c7jdfaZ1lW1BQsuO0GZ1j6
YR1zgzkAaUOyPe+BlajYg7DJSrSnnFGJqlpNInQ6wH6V78lkU+KBgh7UZTkaj9JHoD1kvV/vVFc8
XiDSVc7UbO2qWvGEFTab8gKwxOdIe7+sqyIJvKkhea8j74mnimFgJGfzCtH+iSRwRiVfp3+dkopH
UJ1PfmEK3LRIDzjr0QG+j4KPYrjJ0+bYJMe4VwG3KBi8ECzDZO+wE9eSK42ljuxmtXChiJzqn60q
GnETyeDiDRNFDylhhyHTnk0+7pAo/kfHzffqtVRbp45JyHQMEkeFq0XP/4MElQDUXiYqIYQ7jEHL
Os2UEGQuZe/U5Ec/Crwj+wNfnvK/BfBh36jqZO5YicUcWldRw81EhI8Gl0l/t6z1NkvuTEvYK8su
2iWh3MnkUbL2+ohV6aOtU1t1ACbdI+FpYcwZg1kOsD0AIQSMDOqWL5c39Kx2n6yXM+lyZc3UiiG6
RBMezLvdwDtLovTP+SjtRAxnyiXMnqdG+RlzzB6jJI/3VQhkao+h/15ekWgz2TU4uUpznE5aFUnq
saW9I9fLzlwidDzXYDYQxrxsdy4dHGe8SVVn1KDYveK6fwZYRGB6y37yDMDzpL7IIZ31FCd7yJnr
fhzI2rIAO6HLwzgdcnTiycpVJi1PHViBLu/i+SjjRBpnupMus7SkxNKip3X16iqQvRzN1OVrHzCY
g0TdD+8aONcBCScIcM5i89ET0ZxNVyvg8MgEorPO7dAxDzzsXd3bDAEPWbzGTp7RBEgDaY88SukU
XuqOL8I7KboYnKVB72pmNhs+goaj1zwaDiW7vwY6S9YvMQXyi5nZ9XfBtquCU+YDyLSVVauNFvkm
moB6uCCzHKjpbByLar5pVqVz6vVpMz6mAhQKb9H23EsfsnKfNftZ/T/Srmy5Uh1bfhERICQEr0x7
3p7HF6LssplBYoavv4k7osuFfUx334jzVKeitIWWltaUmY6Mjnr8JPutSVyorNhRpLgxrbxIhm6c
ckcMJQS88feCnQpIvQYAQhzOuFrdNafhxCcBnRGwaWWxoxVvRac6gRW5zXSll54SgDlH1H4dnjVD
9Yw03oEq0KMYoc3Ti864JTNdwWQ5qNzYhvYAQhq36QK7rvbTdEqVyW7rfWCcUvo7y7ldKMe2Sp2c
W3YBrqNgm6pHU9mJ4mYKMbuPIf6o+lU155ZfEIx+QhwobYSjQulH6Qtbm57bocdUduvFwsBEtOlJ
pbMpJPUE0Z+aGCw1RwzG20r8VIAFbaoeDP4YxG+Fkmz78ZmGNzqGlHl+IqW5VbtnEGp6qvpcQktg
YHs9Uf0i1l2eqjangccN+OUwcysp7byBG1ZBRGE+6mPusqzdREHvKnokgIo3nQj6M4YuX3qdAhjK
TEg79/7PRrJimssEAKwPAWcCb9RQqtekuhSRfos+74oHmG/ZD75tGewTcID2LMEFKENA/8MbPlyo
5Vmml5UJaglrXLn1344DfLr1y2ifCp4qJsN6xvPks9hGx881MWQc3NDHycP0/XrtYOWpWIb4VKYo
6s0+Lr9HU1PNbI24Wu5Q71+I4rK6oiVy4vA12f8v6PvPu53P+NMrVdPJHKHnqp+LzLS1Co33tWrZ
t+HeHy9qLJ4LDkqMoZ83p+L8FENAksL92Q6/r8d+WmLxRnS9GYuwxxLj1YicfrTxInU7QBkPzNNy
T3sPnwD/O6xVGldNZfFAcJbwqkX57AwykpsWD+/cWOROuNP29BFUbqsIyrVvuXgMyj4uGBA++pk2
oWeAaoZPa2CblUu9zABGQ2/CmM97QlVmgFO+TdzAfW1dHfHYBpJrTnG39iFX7H8J8JG6YUV9ioii
GIHgAGZqGt+4Xl8VhbFmKiuR0jI14GEQ0Uxge/yiOnJ/2gZ+dDZxuSrnPxhqXtvYItzkXZ20oYKN
4Rk/mzFxCAHrHIgm1HZ0WWVixuiJaFtmPujWLwPE+UphXfQSl91IHiQHTOznm/L97+GMQIDBgFrc
4qJIpVHMWkVMmui1PcS5DQ0wh6NGTqs1xZrvhzXIn7UWl2PKhwFUpMCHDNU2ATLIBb3OzrpTfunM
1hwAuJ7X6qLfhyx/VlzcjhqqlSLt0OqvpelL0FGp4JGrZexQ8BIV4u7nb/kPkem/l/sIHz+5zl6U
regplsuOQtnL2mev6r3w61N8qryW2GW4CRsPOoT4b7t2Zf7B5/1ZfZGrgTw2sIL4AyE2AXBzamLb
Aj3eVYCp6OEdai14MjBOu+qCvvcPf9adL9inXZdRLpXUwLpaomyLQdqEhxfJGmXLiqF+TGd/WgWR
p1WEM5QxGeVuADo8j1tIPEIInq9UPFaPcfa5n5YKKkHKCho0cHgoe4WGXcdOfe4HAC6aA3cYs9vb
ONpAwe7NAtXpz0b0vUP/8zXnr/1p8XYqGxbNFzK0EsjePJRspQ23dlzzh/60QAKVeS0kMFKD1F7W
vil17Fprsp/fDnRbf+76RzLxaZUYgydmm+O4ol08gZ8W6EgH35LY+S0Af94aJcM/ZGZ/PtvCt+gh
b2IVIFQMZRl740p60Co6JTVEwGYAR+137/UTCHbAdXlmDn3R/pdS3KftLhxNYQayxVgYCpay3w1s
25f5tuIP/y/TWPLLCKvsSRDgm1YQOp+p5gy58tavGJ++cCHJmNOAx9jGUI7HirW7eO2gVqxvCUZJ
6yaQTQ3zTq0brbtUujttXNnE99X5P4exxJ9MEJubzKBWUbjuPQX1qskGPa3cB24FkFZ+C/ZKP78p
3gh0jdZ8x9r+Ftc3BQFOwFs0/TCkt5nFaZjPDuE+O+TgZrY2pQuauNVF52P5mhD92/j1xZWuZD1l
SopFa3BYgM8C9KZOXLkoanuh/z/NcXz6uouIYQg0qEnouGlBCFlosIMJ8BiSw8+mvuLtP9iZP7mP
ZgKzk0xgJk1yHNCwHcTrQCH+HP//7q2+uLe6QmReFzB40iebFBKBAbX2Wvb6825WrtUSbhKnRNdJ
hVWqsDhRvTnE2vXPK6w9/ku0ydAyVggKUmN1X15HTnk1HUw3uensmfwc4ocR+DJXmU2+T8T/bXd0
8fIrYJ5SCh0OyYLX60EdYeUIaok3BdRpDObU1WZlmyuWvoScoCWlTyp4IrHN8X7mwumcHtQ7AxD3
a3ivFROkiyigVUC22QSw85QDYDvsFCpQgg5trbz7eVNrCy1cRtuEY6R1sPVJ/51Wb30AuXTQHOts
xdbX/CJduAk94Z02BaUKYFD0W3s0IUCLRE5siW43XrQVTvSs2jpoP0HMvxadrm1y4TV62SGjE9ik
4Ij9fwU6cPfFe7RWzl9xv3QRBpTALPQaB1ZZaUaHq7qbEH0n+Yo+7doqC6+RW4qJC437zHGXi+iQ
ce0wruG4vsUbfgqhlg2foI+nPplDKK6DwQfqdIr+XCQoOIHKVScv8fCQW6id8HsdrLC1aG37EqZT
Qnfapq8jpi4t1m6YBG9L8qvL5Mqc4j+UOv59+dkiVoBYttJOHB6nhNDBrgCjsbrL/MBtbG0/eRYK
8Gt0JrON/PDMLYeGFCUBMmtOr1RVsQMIDOUYZbPkMwXPfqGsJMZr2epyaohHpMpEJdSPYRSUPYQ/
bGMQboByMPmY8l/rLqyuuPA4kayyYEyxonw3N1Dflmi0zQoHGA6uzuQ/UctYeZjYwvWwXip5PzM2
GCfdsvHOztI6M9IpP4Itg/gzbdOaJ1h7qj4EzT+97T3K5VwbsWiXmbvSkrbUSreIc5/1mJzQwMne
ZV6aQMysfha03hud4gQNKCHNwCb5mh7L2idYOCYIRlVdNcGo4kDYiXiV2e3P7n31oix8EoA2VQwo
DKoCwC55fQH9ohkxQm44s6tfqDM9r/PGfX2ZCUi6NQ0gNoNCEXpxsL3Vm3pRBtMFVCfsuNt1ICE1
9XdVtfw+wxdX9ZXr8vUz/r3g4m0R7YQeqgLHW0b9yaqzcwqe5JUPOdfG/r7/f6+xOCpGxiJXcqzB
L+JrOj/+NgWrOd+jQg5k/mqjbW1Pi4MjZhCMTYr1ak9vndHArCpqrCD0bO5BiFWh8b1OyviN1/97
k4u3pc704l+8OwWnJ015CorhEIP/RR0LB1JrvgRWSwadHae1w4jhxF2zUyDK0XS5bfS4JfKYiNC3
LKShqtu2l1CVBF954sSRvFo5kK/R2F+/9UtCWgt9Gme25nEfbscTpIXApDU5M35mzfd/4xz/Xmvx
3LQd8IjmTCPZO63X7FLPlHa8TzdsY4Du5j9oan995P9ecBHcasxSdPD2TRe0Tj2p95A+jkC+HW1+
/ogrN/VLQgyCeVEyDOPrlbQjkB0KdBKL8IWGtaODipu2nffzit+MPPy9s9nuPzngMjKiOA0+SBdB
KH0DlRZ7uhq8wgtCey2K/vpm/73WwhGlU5VjJhDOzzBvOjF6ZvA7b0yH8PccIr8/b2y+Gj/4h2Ua
nBaQwRrm4K+PkwtM43hNl9mjpdpGBDqP+JyKbK8r5u7nVb/B2/+9xYVbyqATaBBSI+bUjnEen5jK
vTG0XISfNusPJZCIucG2RpKumM7XlxRy5ibhJtN0QixTX5joOFhaUzcSjTRkQwMdsFkHRgpcrQMi
in2Rb03RfWAS1wrrX1zjYuVFGyOSugiNskfTJBxvEoDXCvHflikXKyyMNApGCizwvDdSPglAinkQ
7ofs/ufD+5KWLFZZmGc8FglUKir9XBnNTu2fwvZ2mnQbRAYrZ/XFNhcLLd9HjRkQ/cEH68ltaoE/
KZ/cuOjsXi8hZQ1VTvoe0F8/b27tkBaGKdWKFTUYbc7l9KvHkEVSBv7PK3wt8y62tXgieS/GdqRY
gm7wDAkENgYa45qTHDRoQK0OGq0d1+JxRICcBzU0p86aPElRbDlGRqwcZPRD5v68s/nb/OVL/t7Y
smQTplZBajXXz3FHXSWRm9BE3ThXD23DNtBdW3FdXx6bxXKL1y2qCsI5ailnZkKJJmLbJtn3xbSS
t64Y4bJek8qBNKlaz6cVb9OPx1PzyHZtguDrW73YzcI7mFaXsrbG3R18Y4/5KOHPtE2QWJfOHKpl
q7Watc+3cBZisiI9CWAXYHuk1nBrTeVlt9bTWLlOS4xXIruQth+2Hg9up+SHIEquf7a6r2/J4sst
3ESj0B5kTXATY59gsgwCC23mFca4gdtQa3Tcz4Fy0TUrdrH2+ZaOQoMisWp18II8BtcPogBUTjQA
MFZ2N79HP12qhbdIAuQlWQxvO/iaz6aDfkg3tUt8dTqQbb9dS6hXvMVyJLcPx3ECAYl+1ltpDyUI
ARkIkONgpyf/dRv973Nb1mq0AufVCxhgWTc2yPKcoA+cwHxtw2HlIVmxwmXZJVTDWYUbd4tH+tYM
9S0gZj8f09oK8yl+Cg9jzDeDWxUrJFxzI82AWp/z/1th4R8qvSyNCDHEWdRsU/fSBpZiZYkV/80W
HgHT5F0HBkz9rPTDth6uBgacguYHmFlJmzUe5fn3frFrHdSdnFiGqS1R8K06AWddwq47H51OzA4O
doAWTHLWvMQONKd4++9z09ngkN1rpmWCMlRdvIRZ1QwQZgvp2aqYPSU9JimFF4WoruZBFAGQUoEK
FRav8L2pJV4TmQee6MTpeP9UsWH784F+aZlrlOkmSn4z+NXSjaXMbBd3eUo5xDB7p9iBxchpEdLc
5XfUnUnHu43iRiflsrxZSwt1dXnQy5UXHtNssg6SG4p6ak3MWHHIgQXjnmDMwiCHBINfjXIPjgkn
N3NbMcKD0UIbADo9qn6iGqglMa0AuphSQ3xp7fPpFx3BfzO5soRGiaVsAkwTKrXqyQJoJuW2G/yO
D6lbRakNzJFj5PcV1MEUJbjUoQhjGaDmNGqbs+euAWd+C/Y3YG/F8FqKg6KZTprdt8jTx0q/NRrl
MDO9aNCdnLRul0qot/aNl9YBVC+fE/lk0cSOSmanOgQz68gBaNszG3+AFJrBoAOlQJnS1DcTabyi
Tp1aCTYZB9uY6sRm56lpahegClF1ZUs7/FWo9aTWMZoGu0u5HQaDE6GmnErIlXbXQXwlWOkw6JXR
6C7p39MkdaoewmiYEGAFv1T4cYoBLZ5uFfWKQBx5GvJT2FSngWXbhFG/oxzTp8Tl/Uum57aZV05l
op0wJFBiUXZTFPlpeTmNvc2i5JizcwQ9ejDGY3y3PHd65AI/4Y0qSPRiwNP09KLpXkkG4HKsnoe2
d8L0rhrU3dDfd1rqE9o5rV7jkMdtoNduWyr4ENQGD5Gahw5Hxbt/1VLAwe7acB+w7CmzCrsutEsF
Y1VFf5UM8UERnd/XUPYGRahiCkePHir6VGPKV8+my0wVJ9Y9Q+xhn6T0pAM8roB0MlQh4aP9GlTp
hYNvce4MyRtPsc0A8jQxSpd6xo95wN0yeY/6CVKVT4UCVHAEVdHxd6gxG9qDNoomAlWcysgdtYPQ
aPrS5Xg5oG4zZeK2H8BNLohDg9pP88wruXANchWLBmKVpT8yiGNFB1OLIQgv/IwY9lRAkju87kbM
ObJ51tjYEC3wapXtFF31eHKXmOzU9s2+qE4VhoEMCSqjNn4IpsnXwbknYs0xoB2nGbeSiiu02dwy
fkEY54QoWbZpbpPIcilkUfvoEFemV0XRRuIOZGD8atreM2vmiuihiIhfoR+nWbuxA01o8iuCjpmR
X+mo6BbtUwbBrAqspaLb1c3gl2aMblcFcleo42lHWYK8EdL1U5HZLR6GmmqQ8bpPxmRj0BRj0agu
ZRtGH604dkN6HVf73urcfgpsUOd7dJhcY9IcGsW7Qu1sU9fcUD2LavTTsLo22XTLK8guNsVe0bU7
CbWaDMetUFA6G0/WCBpr2EI2QAYif4un4qIrWh8FOUckIIwualehYJsY6C5q+8upHfdRn0EekLpB
slbM+ALvh2MzNFPlILkwLCjeLzx8IM3SwGiiesIU0m2RO+059fINlnqCBpub31WH5AEiSrv2BhH1
xriu7vgOcr1rHvYLJe/id3yErJ/CAaurrDGcf8cs0YEJmpvqEpdK2uIG/MM79SY4AtPsoWY1OO2L
QXfFZi2O+1JBX/6ERXYUJjRs1AA/ITmaEOyI9+Il3BluujMgSNBvwWe31ir95lXBx6eEQKpd5/qS
8xhg6jhooNKOj9+54QEaZ9QeoDgEkVh7FnPCLJ+vHjgKPQ9rpZUv5bl/7fbP2sv4S9dpRcyPt1R1
iINm/l284Zt+N27lypjFMtRbLrUIxAhpY1LKTj1F5Ji2YE3P5UowuYzBP1YAmx0o7XRLNZcxeAN1
B2aVpXoaee6bSWRX8JRTC2HXVQXD7zZDdMYNhB+Ixaz5TD8ZKpQp6zZpizkGqY4JhDrvoWMNXu7G
k5OvujNB8qplqovIT6OGwaFvr5sGynnmkrVvSEHqVNB6PCUgCdS3HZQrTDvaknUC8K+7+2ulJVsf
6PbkmOfNiN3N2iroooOHe662wyMTO7lalxxYZoWLvS3vAK0UPWMkmk5BEduTzAEx7aAhmvorseNX
E/l7Zwt777V2NKksxtMHbfwE2TR9GwFPNYsOBRBjvZghhspqH5Ks7W9h/LRKG7U08hGOTfM1t9mJ
J7kJLtvN9DB3sSeMa+le9pw5iNtc5qjb0e0265MRy6LMx2emlkkNZiGaX7LmW72BrnYUjSe6AYfx
odmOPvXXYR1fSnXLdRbJdy4SM5tirEOuerAbIHm8BOWjH21n3ao1NRD6XUbAUZZmDBVqYljLasmk
hFVhlpN6EmO5F3gyEyQpGt7jWL21jMSrtcTOpmgO17dhBG3C8pALZVOpqU1qTIxGmm0p8awVzkuo
hFPq5BHIJkV7JSEOLAHUSqoQnJJAd1B0w0Jtow6WoxqmY9SjLcf9OO3qOPZb8W4FLUQehk3evc1Y
rHGMD93U2yQpEFih4RL+zozrFFRwzYAqldgU9WUTX44ahuHTaa9M9xQRVAq9irY9D2bha6N6qHuE
SZgC3o9j7tXJ75rtQ8g/Krt8vBqy5ynlHhdHoUc206F5K7pNjWENzCy01bFg8jDFBCoUYLrjb1N0
qaTWdjIim5uzMu9lCDB6PCkYcVZ3DGRhUoHiOXSJRW54HPmsDCcvZCDgoHakCpsE3VYtUaYkmjMi
DNfSYxaJfRHHTlbfBvMnKiKHlm9Wc55y4rNk2LHoUU1u066xiRG4UkGvX7lpNCAZi9rpswgyr+Eh
iLdAkjlDrdmIcO08e4wI5rx0f4bwxcNzbxl2D1jeGP8yC8Ph8p116Go/RNi2Rt0WZ4I4vZfDXHp2
yJQ4IqjtCNlFWm2Qnz9Won6gTbJj2TGCvHGP0vvU1KA3PNfIUfM4thlLHQvcRuZQemnT78mIBiwU
mNNsy2gOZd/T0AEEpucnCUUADC8FA1R5O3NjDYqfR8DONYmjhH4GCeokO4KGeRhLIBVbJ2pRLhyg
B4J2lFq+VlIBnNq8SsdkBzUNjmIBb1KvqcobNRnwuctTDQAdJKLdDj2WOBpgr5OdlYNbTJiTkI+a
RS/DSjg5jLygrUNaBh7UC0pu6zraTADb4ZsC9Ti6EqMGlXlLxYuldK4iL0aqOqNI3TJAKtDpUEG5
AcrTq1J5mSYqIvBTVwncoC1onjCA8szD4qInUA1SkNGP6PaI+6IAEb8SOBF7GCFkqrF9hKyPIY/V
lABGdRBVA1giGmHh1oL0cmjue9hPmL6GHfVId2VMkEEFhDAqzcM4XSXc9A36FoSqLZHiJiamqKOn
Ap8FY3+OAOOzEkb2JDD0N4s2RcGpJ/0mq35pADNXpbUxtMYbMZBaEAI1lmY76YNTdonTFS80GT1W
RftyuoGwMYY7rQ2JjH3WHWtwzo5DuFXUvUQakPOTanR3vR5s0uydgQOXEvzCRNt3JfxFCaQoVKum
vtzQ9lBaSAL61tZ47PaQhpnzqyA+9GXi1OShx/VSp+tEOyWJbtdNvOnA+U0StGLCypEZVMoQZKNw
7TVhDroSw+bGjaqEF03beplRoOKLGUoRIbEudoY6bIwxgfIM5oF05g2kfZOxir+DG51Ip5ITjh4u
pt5CvLqQEJfGVYmrXahsTPOitSqHDbmNr0Va08m7d7CrZ0yzVVk6eviWKifavoPCDsLcdgzEYYX5
I6m/pfxiHMUWTkLVt1xVHYaZSyitOxxcmXkBWgDtfkwaL1TCLWn2cbmtQtOVDURkyhPPyR5e1+4V
bVN31zHisDG8mpqnkas2C4iv4B/La2yQvTMj8wwTcZQQe5DdeVbPzzqsPReVW5jRllNfa1PIMTfQ
oRhs1crR4jypE9C21y2NkSZll9HwSLppS/qVxuDqy7Ko+ABPWmoUdMQntfJrGT4OYPWKWzixvnWp
fsgs5EkCc5q8gGeEU6/FgciHJLmr49LVC4xGG9bDzzHMR4XvcwUQYS4HhEpX8dRxgxuLZC3mitJT
zUQciMsfkdoXSAjHnHklLX0U9J04KK8VjG4oWrCtp8dpGlwTdkf7l1C5zocK5tJt9Ta7ZzV/S83a
jdmT2p0gqXMFrtmN0vgJv7aM2G2a4WbmP+7FHYEgBQEqVI+Zw+PB58iQ6zB2AwVzj+Flkz1mk+lo
rXUozQKKSiFqrTeWCgFd1TzoffPUxRIlH2iYtMOGcOPCSI7oKeOhhdR6r8XvbSrtzCAuG4U9mqfQ
nHxCoB5cGh5hBfSQLTsoJcZODlzXb0rewriarTJgVFG+CxSgwlxxrfoXA4fx1LgluWpq8mTGaohC
CdvRIHRYJhzobWwgjZ6VDeptoRfro9+FEBvPu73gZzE1b7XAMHPEV2rEX/TvFqe2RDaCsrxkSVmr
sCRcPadDmPtYn9O96Y4X4p5dJecZTp/eGv6AGGltNOIflp/TS4Nr6OEvEhZdEEurSqGeMiQPEPLZ
tKfcmw7p3TzXhKFKKMKNW5QiIpsc1rLMr+kEDNai6hx1wmqX8+IpT9QgHk2o25MXU15JOJqfr8Q3
8ebfKyzCeiESCeXnTD3pF5M/q6RbXrDNIVs6MySvthy/RtEMNmZyjRJGUGecg/1PyV9Y93WC5aYT
of5cgabS7i5irzsgLPIGB9Q14lzuqrOxFTDL9Xj3Sx749/JLnxSrclAG0AnUg2Kjs2Gba+xrKE19
twYjGOfTqEnoMr8F5R+fuqECZYGZOxMeX3MsbIb6WW75MlIcq4EgTi6OXXpttvdK+izr13BiToui
bpT2btoZmyHofRn2e2OEQwglAlyGwO80ZJpjZveaFbhj+gxObUzyh3ZkNJekf2rJ0ZroBkHombbN
L1rdFe27FK2TC4zf5fKBmvGhnHq3MzJf9qVjMnahd9sigH5x2V4nkDQI0vYhakw7r0qnNXu7N1Gk
VVFHqcHyjofJkPpRx6MWsMd+YIehHh/jsvZlEtxXar5rSwBhGQj4s3wTiWftY0C0ts0p8BRWbqXa
b0FtZvNa3bJMtYfgmqMeWheXZhs6KYudUEk2LWggTK1CBT86iuapZ4GvJC8YTPcmUnoloLUG5orN
fK5VQH+kSxCaCjfspocGAShCxDGRLoW0XZZBn5JdpAUUViFr3g8apOeOgnqCoZgcv6BoaI9NslXr
1yF7GYO7uDa8DCzoPStsdWidhLxBttSxlB3+OcwIcYzric5Jw+KZJE9xHewK5Apeh+ZhTBNXstuI
5q4cAHrk1M4C6RfstalQdNduQMgf8XGXaIajVvJOV31SwhZCyzGN2sGbZcdx4jeIfhgYLeDpt4KH
TknA3t/qeJpQPeA6hON+KeQYjr+7BNGS2dpBDzvOWqdqFBeO2Z9gQIrS7BUj8SFYNP//Y5CGdh1W
yDBAhWI9kYK5eTlBgUegCzBg6gpU/xJrTxaexMKrFepOEyIF4HwHIG5GOIJBcRmwnLH1UHK6DVLF
1VuvSwO3DTkm7obzNF3lweHjgWyNTdhBzXnE7RaWM0uqxLXi9xKjn5Ppl32/iRVqp9or48UhhDp4
X/OdQSDaMPaOxn5DR6yzFMjAo2BKMydD+GsqN138CikJT7UUuwve6NhsItNwRj3ZUNQ9wKmK2kdy
0kEm32q+QFVbB1i7ae06D/FHIFqZrJe0xwMujGsM+HgJRfZUhfflVCIcVu/LrLJpjXTAIo4agK59
nNyo612R4gs3t3Wl25Wmo91ubYO+Po+xcHvjBmQhbtClbh4OaN28N1nhWmA9SaZLalxOIGA0QNQb
mXdhgAMOiFc3Txnmt8doBFPJsUJbuGq2UaZuFYlOXHwV1MamhipR14eFjclgR0k1tzLDjZqVXk8x
dJJadm89yh7uMq4wAfBCgdKuJjtsioNVck8gWKDitprZTNLgMIEzTQavmYRhknB++L1U3AYd8Ri7
6tgtZAhti5Qv3Yix0PBNScSOhRcqLy77QZ4qcczBwmqBMtrusztT0/Hc3wQkccc6O4xdcTP21M2K
y2p8GKLIy1tuD9lVFDVuLfayLM55Cp1Jq3CbXLM7aE1GPbJBDJNrbYiQj9t84k4KEIhG5gOE5njW
uhZ6pHHZORWYvscXhYbIL5F/pBUEAwmaPfdBeGJI5kRxbzTPlnJpgGBIksZpZekmObHp0NzICAtN
cBrmeIEs/pLrL42OLEjL7By6lkKSXRr1+7j/bchu39TRRS+Ks4jJlcXj06ShUwjba3XPEhTFkZlJ
B4HqYNo96fxOpTbTAEWLQ6dNLpmh2oGML3K98YYicAsuPdbeVVrqEUC6MPdtN+FzwpNTGuCoOeh0
M0g8gglnwJZZ9p5naEQTDJyr+zD+nVnGkZCbsBe7OsHYpyb3ljBc3XKtDISbQbBXrBtgrBD355s2
0x3RgwwAOWbFg63RHTJFhQZmdqqQQhdF4BT1gP76xZRieNRksJQS6Td3J7IjBsQCrfgsRO+PKFGE
1SOEWzYYbkaXDeKzReJwNBV745RBijrCtTU7udOQOmRRvmEVsdvw9zApm6hrzjJrbGqUtgbcvE5/
m/xy4DcR6iEmOi88FBdRDGQ/BSYEB1qkEdLnK9mfGvMlTH8X5i4B+7g0oSGXwdOMj1JL/GnqbiGb
hZEAY5PHiW2010M+2tZkgLmRoQDSOn2uoyARPg3TvZwe8z69HKtzEkESBn3GyHyeQuAzpmYzZteN
HM6gR0V6OFMUWb8FvFxSaB7ohFDQwjzcEGB6OMTMNnFN8cTN0Bfle9TQc56PNyy1nCLpt+P4Cr5d
f1BHtx8tHzf/JDrjaJDEt3CqQ3Rm6cOUnUf1nmXk0jKuLKXyqlDi4dV9UlXHoLAQymq2gPgSSEjc
aHzO8GbVJpqS9RVPk+2gDqCLUn0NnUSmXTGjOqnBfurfjNhwkdA7Ksw/yoVbgkKqzbRrYgxeXTxb
Iz0IilIw2sdxHD6nheXrioqWOvOJDjc1tmhKG7Y+hsids0MNTFmUodUcI+Ek72PZQ6n1TpXpFpUx
sC+1UDZ9mDt0eStdJtE6LsEyKSuPIkeKoKwGNDVkY6vNpJ2CtoA8SXRX1W8kzezSxKXCX7a2DWqY
YKyIursyvJfkzcDpEZ4izbdsjGdpSmGjMeGF6ZPAkeVmvDOqSxCZuIapOEPUHXqkh33fe0wFtLSI
3SrxQeOHrnq6z0d81lxBD5xcJQnfSENeBoBdK+iLR1CjSeWVWT1XUNRLFcNGn3iEcI3emTdWWLo9
SR2BCKtCjpyFpicoRpzGUxUgGK3JHhnfIPJdRwdHhf4snc6KJK6M7xBEISLorw01d5GbPZVw7nVr
2jq0X2uw7Umk46nCHKuu4N9Q/EeJIMlVYC1ujD6+Q06Mt+IXUACIgg6ovaDidZBg2ogZinfwUbFy
NbHWq8tH3exsg/5K6yMt67m1q9gterogyfYrMz2BKMRLuJyFYdwCtdSGti4KfS44JjwFTKf4I0ui
XMm7o9GAK8RCopiqqUO08/9xdl67cWNbGn4iAszhlqmyohVvCMmWmXPm089HDzBHKguumblpdzca
zSK5ufda60+pRvDPEW9+L6KIWVZstH/WjGqbVb+XqHKaxIDfEDgLR2g/Lx69CZOy1l74fZ2oUY2c
gka3O1m2O3XdRes43pB76Wr5fBXmz01wrxmDA2A1VLGDX7CfRb8FM3CmBTet/hbdMCtS3YTaoyFG
dhGi+x5Zy8vIUFT046V0ImpUYUQqXTwlqnFNbLWjM+/JKxSQ47Vi6b7e2K1oW8q9PMebfrgxJMFJ
634TJIvb49o1ksyUBduSTDA1C2zVuJWVxzjst3WfezN+Z2bDXZK2ISlUkLAXpPEG3pvfgSFqmbYb
stRDpui30uhYpbyzEiwO59ruhckhXNSOzVsQg3Xc5JNq7aj8H3oIteL0E8aUV2Ey1/W1n5kzxYxq
J9jPqlHkVgL/3KFwN34u+U+z/iWZkSvi0RpUrnnRzuXvjusLbGOc4Qka3ta5Ffbzn+5V2a5KjGib
+pcMA74Z93AdTZE5zHSarHMgoZiJg5YzbTqVv5Mfhh+cul2MlL912cWw9CcNdHZL9zI+9A3q/PXC
Zz0d1qpSIIzydBLJ0cu95Dp1SNIbbWbebuHF16aXjReaZvlv3PnrNc9GAm1Wx0PEpPSUlHbt9R4+
1JuQOIHIH66Xg+hlLiLEjXw9+4z9XeGWz9Qbt8U+e+g+LiH/f8kL/iBG0A9gURvGyuv62lNPhamM
mQaZYzUa7HYsf6yNq/cYSaLkaE62p567RKX7FpT7dM11bvGpj9fFUM3D9ZqNW+2KF7xGgTmXO7b9
lUV2s4K4F2cH3z70T9c8mx0UjaJno9ROf4DAcp+4lpcfV4/TgfuUvGrDFNcX3Evg+zfzH172p+ue
LbCmqwojjLkudOy78KD46UHadk/p6+rmuHDttrK1PZQft/jQLwWofPv5frr42UrTSaJLTDNZkWvU
VHvLG4Ed5e3FRbQukq+TUV03RQYWsmTwEZ8zA01jHqJQ4zrqbbUzHxMg+dq1brO7kNzg8KJC4LtF
a+iSZkiSZZkGEOTXBWQoWqfJgyyfClzjZw4Z2vS9JZwEQb4e+xfLfFUgEZXLUcswKYg7KJKMUbXs
5xSW3r9HYN88Yn6KRZ6fZcg6EXRff0o+5ITU5IrM+10TBNPN+ogv+y99Qxhh4vzpOmeTNrqfEE04
t6xuzN8r155JBjn1f2TK+oUPVP0ro55d4cvVzh5wF2aBGgySfOpl1VWnwl8J4xPulXn2AZvGIyS2
S4/BUB2i7Fapr2vhmBv3VnQ9Tc9JmrkyxZ86nXrjh9yA5+ByVAS/lsDcWflACJK2kRknLDEd6vSR
TGy3y1p5+yFHZ1G9kFvvWFlCty26nfGTMC/IfgsAkz/LKGpWSErAkbMXdyPJgTahMyAVIxF6h3Ca
3YCQ5bjC2r+u7nRFfxHLVTBV7vPiTmoGJ5lx1iSl1QzwypAfByGxxSjZEL7uF9Nid+VrjUxajmkU
NMY3FdMc4cooyt1EGncz3Wjo0VNTtcs6txU+3oBQk4XBjNVADhl/Y+HsSBUxdRDpxn6wy5jwPTqg
NnGnzLIH4a03RV/N3ltazVwhRlzqtqIBXq9fia3qQ+10K7irlbVshfS2YbYVCM961OAqZtGbdyQz
jDBOH6UYzme8TzAKRVEAs3UblYuTFvBH5Y4wpm0O8qwLILvTyOxCtUWsWCGcbRgmdbyQeYr8Xg/s
qvtR9htVBwWge4Uf2kcRwNVPtXwJS4GeeUGKSvp3fZjkEuc6Wg1D2bfxg5jeJK1Cp1DBGJy9bC6v
h+jQz5LTLJnXJLqjlB8ytqk9RWMwPw8EOKt17TYA0MX01raHMBq9Kb0fesIs4mlfj+TFZCJVI8MU
WsHa2A1y4S/y9RS9qsLPhCFSkPQ7hbgBldemGDr9c2p3qW4DH5PHLIM9jyuUaUvC00jrUA41STmP
Y0vXH3qqQIdv/hKABQN5W4HwCjUpArMrC5OdKMDC+6S96QdmVHflIB0FC6GJ6gRy6auB6mvlTZ9p
7tCOV4OVbVqipzR+SoJzZzrf5+YxqjI7BhbX1ScNO7EigL6oHeDA2nGeOVMHXjU0mM462vgmz79r
/X2KmDa2PHpq71p+GMSV2QkUWTRu1rwmE0O7RHHDiEFB9DYv71JMcqxueI1kOdpyKvtlm5lX3fyg
W72tZ3TruXIkN8AeZ9qt9qDj1GZQ9nZUMZYeQI5sd7IgOGa+SyHGWqNIOT0zXJ7tFbZNtKsmgxe9
naLAGw3Dbi2gfKbEoULdKhaeUJqebGBiWxw1epRQO0Hf9fNJ32sVDGWJ6jw8xV0HP7a1u8ovcqgX
QfAuK7UbLBApEv0QQGxFf+eG893SnJbiLbLgP4c5KOOjvDZV6k0Jg8BojxmM7YKWu9EgR2soZyd9
o3XZTsrf53qAqDf60EpXu98u3UzcsRCF7qAoTD8t22yJv8h7PsCXaJicTiBp0JJcRRacTg32CZDX
sIDiZrMvi0/4jrvTFDpKXoJNS8xRfUlOvQLCozW8KxmYPjtQxaa0wBJdl1U5g8q/FQOfelCwgmR4
ok+x1HIeAUIzZEZv46cxlg5RAWdWdtvuThSwlZMGF5noc8lUTG+arYqkUytEv41OumW6U0cLOP0K
io9e6Gn+yhdDpscDvKoTDZZ5Y0/NY1ky5RZpCxMbPJ4BHtRF6FOSbMvlTpVurah3+nnETORxVNyp
Ub08tf5Y4g+iwTyU9BMJo7Ys5ZdEnoxMsQ4Yhlu21tNSJhvyqhNGDGL3w+hE/oAmVSduVxwVHQMb
spVg4Izyxoj4QPTnJtJ38Qipwazdfx+u35XnX86hs0pRqWVLMem1/lA0V5rkjCMvqgt24828VbeX
awt5LcjOapkvlzwrFJVGkoNe5ZKdK/nlY8/H8yO5aSI3o1AF93CVTY0rtTe6DKLghvrLY+jkfvcB
rQLfyQuii29K5S+/5qx85OhVhVZReQBj5CqKdbDk+jpUL0mb/kYKv573Z4UiFpps7kEvnyzjPTJh
vCzlha7nj5vXv57rWSu59IKiFSOFknHN4nH6R+3YXikHfJZ/4C92u3Idgffd9gjTwml3wi1RZdho
Wh4mtIGdbRunfS+9jIhz2cXf/iJV8LtK/cujXiu9T11JEWd9V2f8wGQ3HUeveEn38SZmqrgxsYNI
mcX9oSiWRKFcJpn+ZQlxVnGdB5Z2sRInQyD+97Ib/PqQ7bJf9Wu1k1zKd8bsHsOzjlxqxiv1jbnV
D4BqrrK78MF9W86CGcPos1RJMs9Wfz+GY17lLWGlebHJzGGn5Byy40Aq8vWq/tAnE/3Bo9SSbwX9
Vjbb6xlbcjXECq/kWVnlrurhOUk/igHT53//um/QUZYpDQYcSpoq7dyuZ7DSUVpt1iiCJT/bLa51
Dc7itG+QlfzlKdxMW8NRd9QPk5fuVD/1V6J6Q6xT8cBj8zlOnEuR9fI39OAvP+psj0pKfTYphOST
vElJW5T8zi12xU3l09V6yml0Rde4DW8wJNxWF31Zv98hDSiPhra6+4pn/Uc8z2U7aYsMZRjqpY+C
aV86mIgTQgagqW4vU4a/XSKGyoPmBViWcdYbZEUpaQJN2cnURLvh9KrU2En1yZWAlLuRWj04iWJ9
iRH0NzLOu/902bPHrIWNJUehJZ1U9VbqxX0swTZkgC0LLfqhj0AU9wOCkrH73WSXlALf7sKmqqLv
MjSsHc5u2exMHIbjel13ZA7gqBbeppvyg9OaBp7d/7oA0blwUfnb5/zpomc3nLZKYiZZtO5HwaZw
8UEhayt/a++gcaSvoWc5jVdcNR6So210mx+pu20q7eKUuparueP2Ipfl25X+6RedbQ4pNKJgnEL5
NO+bnXboDkDktrDvmJ38+0P/vv/8dKWzY28yFAFEmSsNvuIrpj2QrORTaeFclZ6Ggj0536x3jpDI
ptm2x2Oy7R5CV78LAtA5W36SLryO748H02DjIfcHKvLZh0ZDKEtmEK83PzuM7Mj7k9w1Jkc8hXsB
IvvoGm/tLnyO/UtC0L9PZ0PUWHy6ZIgGetCz5Zf1bTV3WbKcNIXkkeEB/O/CzvrNeGG9BDwhA20r
mqSzAkATu7wttHDh7iK2rnDf+hR2/ysLtO/v5j+XOisEwGMalcCp+ZSmlOKY38Bt/ffy+csEkc/0
y92sn9ano5yWblRWYTjfq+KHgD0PwV530v303h06PAoWD5JgiFScr+TS2v1mlv3l4n/Oi08Xb/SW
7JZZWVi7+p7GfGtsg/2qUplvVh+j7iGxYxbJRZnKOgH6WmAxD+NolFUD4ZB6bjLUFYsWdWK/JiX7
FnQMk750sJYNRlLHMa09yxIOpMXauv46RKljwgX492P/e8PiB1hM8EU8eExOo69PPR0sxUA5yQ7N
KEzZdttVeNBc3Bz+LtC/XmZ9Dp+eb5r2Ya+XrXRqZM68/GouH2b0mrP58u/bMY3vVqoi6zrSH25K
PKcO6uYw8elJ4mnNcjJRCuvpLum1rVqtGMFGyOFVxUpjm+PPHLhwZJJQQs3slRE2RH5VBBbA2klL
ukPYvZd0iWL8Dh8nXlF9hpbWGO3F9Kno7zPrRSxojDU7K9o706zcaKqctI3oEnE3ahumAtSAI8Ds
OD6a5UGXQz+dAJu79jRoi5PAsFTY90o42dqyuANy/jjt7aQGd4z1I0CxbUb9XW76pNU4RvU8MiAV
aP/7qfFTcd6mWeGYvYKQFJTPBOgNOMXRA9SReV+CqwfV26D8FIJD3CVMxo5DsLGMozrqmyqsnHkI
GZWALouqM66wYyu6pgQ9r3vSiUxMAb6LZrsInd3Mmp1M97I1b0TraQobXwtKv0jHU4K7ZROjYUBN
3XdXeSJe6fNO7Bsvjn80eeLUS+XHMKu05Wg2khfCvB3Nq77ID5H6S7B6p7PeCvpgKPeIru1ciLaB
VEFm6CASwGDKn4Pi15JDiqtrpxOdUYd2g4w51zvEK9JWSfZpK3hFih0RfGcNGnTbbUsmQKVAvGvo
CxhLGP4MUtxmGd5ki2uYGVoXsDyloyH2qiR+GkrlJh6GnZQ1XsIkQdBf67zwzY5PvpSu6mU5ROO9
ighP7Np7bRjtXiOqTg2ZYyD6Rd4cMH7orEObrYJdnljHvaBHN+XgTtViZLPvgS6jYz/FaGiyUXPb
gXUhoA3WHquQ6k/DqDR2ZHa4vIODZKKPFUqvsOojowqnEKUflPmYR1e7KLGeS+Fm0I1dnc7bqn3u
l4esyp8sibch19qdniCdLUXPKtkvm/Q+qUMYeni8CNeWOdERZ4VPCOKmYtW7SxZldmAcFosMHes2
kPAIDcwtGcbvi1H6IYSEuot2pi5tEsk6VsMsMp/pGLeG9a0VnGq4qgD7z1rLPm0J/lxCidEgKswI
cqLMaSlplwBwQSO0qVISOw+Dm8TiIYfmTZNXh1IvPMT5+zEVHcLKduLAs5QTJ4qPCta+hnqzKq5N
SdxVEhTR8W2MXqzormnvLfxV1/BDEkkcRb6LRMOdjWw39IDa9QmjoKtmzvwOqJh56W2M/UIU3+n1
xxCwHlem1nOk/9KG31VXuzli9cl4r9TC03LD1ULLS6KbOd/3qdviKlCB3479LpBOFiNhdENeBqsn
LkY/HfqdgYX91EyuzsEVV4jtpRs5KB2x2CwzngYqxmoYxErCDyNiey3Mrdl0pE48lfJ9J7/MjKqC
UXIMKd/M4ZPCd5PC1xjrX02AnjdFED5oBzFavBGXtLnvEYRDG+zlzfJrmFdexHPZxFtN+jlKiZvg
OZCXTLH196jDmqvqN5BFdhW0POa9jzGbhSGo63LzFq07VvArE2bLCoyQVrgW48TJDKhkVuJp8rif
gts8a90grGBhqAcd0VKdZPuGtDc7luvNFPEvYf0JWW5T/nojXP5CqTZKlxBqdT+yifY9BgyNl5e+
0SCYjV77CIWM2jktIbCxjDBlNXk4TkuyNeCRTAE66ogPsQ4OK4khqgfHmBsC5SikFP1+SK9bbbBl
y5PCaRuRFsaAn1lbq5Y7sbwLmKNlZrHTnmGnpEbmIa67MymyEfvcm3iit4r5itX9xmjuBE3ZVUML
34GxrN9IhdOnPwsEXgFMR2vAEaDKmcM+Bdl8rJbHZbBe0+oKHTDpSGR7hYtb6OzxZmtdKWQ8CjAQ
tPQqWBqSYxLYAdpjlmyZXkqEjTdboxL8LnpvRIthpGEvy92Eyqg0S7/iZ5XN2zz1EElrOMpYWsKm
5MvcLbFmG92uJJGwn3k17a3eFK4CR3YNSMNEx2fWxnQUVCnt4ULcqhpRe9WvKry3iJyX0ACNfP7m
/JHGd5NxU7cz3NHC7iGeJkvuBwzJY3nyzDK657SMtI5jMmTLf5ATAaM+6Voa1U0DT6fSl5VTeZTL
EIGQ4gvywFyZkLZwnT33NxKuAj233iPzCxRXm+obowevIJitVktvCu/aJrQrkc1OTbZai7JT0xyS
bL0ZoV23HoLBMYMTKyqbwfCRupBseTMFL0n8XMmo58BGKB+AHSBQ1dNOiafHChJprS0++6xXly/E
/7oiXy4KO9i43caQFSdJfsfjtBEg3JU68FsEZJzrm6hpBQbf00mRpmezEu7JPbcLA5VKs5l7qIld
DCF6dpZA451UUJmD5zpez128CEKFYLt7wRShSD2VKucfoXcm61OWP1T4Rmn+Emi/hrzdm0rmTQzU
zfy1V2enL1/iQHpJdJqgkiS5HDJKG9pGNF21VeguEGMkoT+ayS+j1oih/FWSo7emDRVy5+a66mdC
jZ/FvsSvDpO6xXwRWuxEUkKcm5vaOiFbKZp7Q3hoaDgX7ahwijXpM/w7KC4wbNk2RgQhWe4PoEu9
qm16uXzCzsAOJ4joVnDNacqbfTHNbD8MD02Oj3YDATZ+k8i7ExRy3IbUM7IKutGVNOQ363ZSZ6pr
As+V1Ak5VhW0wCQCCFD/xI9B6UtwtsJppvc4YrQPy7ZOpmtd+FkavtLlrtXpnmAdRgFaY4ZP3XzT
ruLP9Bm2pptWptMv3O9HUs4cF1CMs2lv5PO+j4ZHaX6LILp18Q8B57clSjyj0PESogOdgh2jOSeg
bMiyAasugJ+JVWHkaMxuG4AGFcfL4I1RvjfMs6+AdCyWYteDuCN8wJeF1A1aEyTqVwcTsgaBVPLY
nbN5n4NVhQU+A4nBJrV4Qxd7uTq4LcBN3Bd2I477fuZ6skiK6P2s3cXpI64GR2UGfpTf9frBKGO7
HSy/CwgZ5SdpTAj0q0h80abusVBR/rLhNWbDjOZ3VI7+tEA5qX+0MbxKOJ6t+DxnAzWf7qnRq0A8
gpIM3qIPV5U1uhr8pkpGSyGa3swqCeffsQQAYNVuHR0m6UVoiCFoYbjCXVpJts+NZmHxchNpV1Zr
3beFTunwXkP80kR1r9bNR5hvxqb1Czw+YvidojBfq8JDkiYPVScwysn2EYR2xj2Hqm69yuw30pj7
qXKM8uwAVd4XZ9ELxYgil4RaLXBwzj22kWh3C67d8lvYF14EhV4sGlYihBbxDU6iI5mDrya3UgA6
3B7MbPZUs95XUezVuWrP/Q+JuB8VzqXUT36RJJsJe10wF5fj8xAOoYOA26s5iWpOVh3sMO2eA/2t
nMptT0CjZGheGk27kGfZhclm0JP9tIItBpmOfcsLAC6bWlS4EIFB1RT256ZvHEj72wonmkExNnKV
+UMD5c7SdhIo71iTeRp/ZNJGHiu0GSqQJ+tFQfGaRtBwpfyHavBFBOS4KL9zHQgIrupgXIGIbtVC
uu8Ew5c19B5Jb3coIjVpQFpBSqyoOTmQoFB/KPOPf7dN3/a/KkMSzC0U0TLNs+a7ySFnREYGvWln
Hdvfq43vGpEnePGxO0x7ogeOy+kyQ0L5tl37dOHzETpfbxYveT2xF4JiV4Edlr/0aNeBpNdG6bWr
dG0R0W4CIMBAlbV7YZ780TCvp1BzkRBuKkXeGquUNW5+VGLlCAI81uZUTwObM9bMSk+2af+hmi/z
wisksq6ucUsJNqNB8Ys/5bAkbqzs9eVOhp0pdLqjy286gBwchwWQeULXl1bUtJyky/M4draIY2za
4B+lZV413xiIg6vqNIXPqfbWhGwOSn6oOCfUETC5e0uEYhcERI91zb6wPqwk9lPpNjeN7Sy/dRKb
lGk4ojV6ivIAydOmUEF0nJANUtn9oG6HvMfL5lBpj7NxH5dwXFNEqSUM1kPYBlsWhx2q8d1ApxbX
Ty0BMwkOVYF5zJOnEmuxcvkZQTSVIE+KVn4nIm0x5fiust5m4dqsSleHCq1nrHGSydT6ZWh6z+gy
L5oC2JoVnaNkS9V7nqe7qLU4zpjuicdG/z33hB6Ey76baVL4aGGeLkOxLYZuL6P7NZK7qpg2i8C5
2KoYCkD5NbR9LqFZUGJ88vAEM+lB5WrbSbcJZW4pZE5KLNWSi3Y1Djh9LcdUvs50/NLDx1CSKeYj
yvT+buZ/KGujrUgFUvgPoaH2mXZdom4bqQNupdkJmeorN3XxOA+MGZFBZWy2NcoEKa7sNAgPGuRY
wViulC7zJbBpQzomiur3AkZGsCG0Ot0NCJnU6EqMITCbqcvVENawDlbucJJfoWh2hKS70bQRjjcV
uzjvu1raSJRHCbT1UF07RagjInwL+MIl3zAaAXsxahgRsLKjYBvP+xIyzpJ4ufBoJIhH8goqQOzG
w60qyDg8RU4mkhvBkF78Ux86+ThscBvzsf+BIaxC5zDB2B8rMdhFVbBPIcrngu61NLgym59cb3MI
DEuG5jTtTmHZu3F5Jyd3TXqtLPBuNlZ3lBvttZgqlg/ra2Ja2l8XMfkG9fKU1s8BA4QQlkteHOP+
2Wxp50CQivEjlEJb4ww0+6sAKD4LNETOqYPT+QGyAcKL4ThwfMYTxd/WRHkaYAEt6oQ5SjA2wcRt
WcLWa3mdhW1lASe2wlHiIJCU2dWjfY6gBpDPMdrFHuNoq6c3vfQrHJddLrx2CGdr7XdTSsjec8+c
HyPQ7Nn8WdA1cT+sKip5Xno3HFUJK640wNzybZlfl1ndzMDDgZkeZTTfSXOgIXxZpvpaaTR/ZLfR
U8orTBKsTrsV9NK3BMNDlOAn2CqM4evYIATDA66IMHshL0Aqb0Wd7w8rgETO/SaWvEW9j2g0s19a
TGTrkSw+r0MwYRQPemA6DbZjXRSdqiLZdOPt0h+N4iXroKs0gzeYb/RV7lLixjnBMglM21Ay31ie
e8RlOW5LYkavDJ44+4nwe16ulvoti/XtEr8VEd565FV2ioaO/FDzX3b6I0XuQlmQDOyyFxnHf7mj
rrPbz7v42RSxaJK6qpt8AtAqAGLTvb6zTsKmvG4v+CL9Dep8vdDZHDFcRElK0wTmazQ43P+wTJhI
xN6F43Adzp+NZb/cz9nwPmIUO8QFl1mDwgT7tXWie3m3Ml23kSdcQMku3dM60fw0G61kfCDEBrap
PqCMWrVGneLJ4v/Vz/78HZ0BQQlanFDA2e0UlS+l/pJBIME+z0lSXAzKhIFHc2mi/81smadogL/I
K89UO8cn5GkSukRHe+ulV2yWhN2nEKbX0mIdra8JKtLv4Srld7j/D3b6ulL+c/EzxMIYjACr1HTl
Dg/uwgU5FupX5V24UyGoyy7ecfo7Q8zTRdDp+8Xznyuf1VJ11MiBJKOv7tzmCL/UWbbctLOy07u7
y6P1b0CuL3eqrwjgp/WTS3olRwHMshXHBrs4EA+dntBmuPWxP9I7AJwIO+WXsMXz/sL3KH0z2P/8
mM+Dxc0BAXEl8aW0HuZFV4VbntCQWJ5qD4/VvnpINtXGuLkYVXPhGetn+8BMokBFlLR4mnxYL8OP
2CuhZiPEKKlUE5truv/eEi7d59mOMJi1PEd6iGg+k/1J/xVijaiGImeWdgGRWb+Kv/ee/1k+5wnj
RVSNVjsG40mhoy6oBSRyYULzVGo/s1S5tNOtD+pfVzvbFeQG9l48W+viGT3UqpgddNvBIczem9+D
C1e7sCHoZwhxPClqpAbRyqs396syRUGZchmJXn/zv+7pbN8JZiEpR4HFUSWvC8OFvMXlNi8u4d3f
LgmLcGZZEkUJ04av310T91GddkyQRie4LX7k2/g2/RiwgLQ2FtDyRnqKH3RIZ/NRPzSb4Mo4Wjf1
gQnchR/yHeKFtQJOXyb8Dv7y9XdoSP7KeTbRVRq/Au1mBlj499r/Q80/f6Cfr3D2tVkYAyj6Io0n
8XbdS7Vtch+QJrA4xZ2+Dd2L7JxLd3T2saUq6uOh43r/vaOVtzRoD4U/HSJCY7unyNfuxGu6BDQ2
g4nyzzZerK21uwThf0MrBBX+9GTPTuZojiuxGXiymDM5FBzjK46TG+sKjjZxudM+3Bh39WkVhfTu
fOwc4aV4rTbZSdkpmnPhHfzxD//yEjQac1VULCx0LFk812tQdyppF4/oNabYFyThFrRCzPGWEkev
Gso3cqW2xH+6VUaCt2qcZCvwu2YnrkiDpJ1yNT9O8u9At44jMju1EDLXWMRDLGc/xljARHW+io1q
by1XxoguGcN+TK/oJ0AGdAUSmZjALUvvw3g5ZUv1DIl3LwX9zwYjAdjBd7UhHBrodvUCvzL5XTPj
CQTzZmhKW1DvFqYnzaTeNXr0IGNMFMyJN/UC9kaZO4660+Y4+y24lTbdo9QLwIH9e8aASpkHT9Gl
bVM3toAZxGS+6KO80wuZYY3oEKT3kLW1E1UdQ1DEzkA8aAXsFMWrVL7PkfaQ59leoCFNEM4XVXW1
uihX/Bdx6+T0A2Xwhn0zigXko5aSbc1RO0at6ipp/qTHAHs44UU542AaEN0C4Mno4HiixhQ9VTKu
MHPlSMXIW4j9hlvHXMvJKs2DEXLqtQcLutUCliEN6ibAm1VgJKymobNYj0vEoL9trnPmaZJYekJk
Xi1ZfpVIqRuZz2awoDasoOiLjrHE3HmFvDSwdSU6iuNy26skXWkCJl+Tm+A3YjE8H3MQ5rrzVBCT
WsQBrMDGOZZqPBZ0F/T/MdQTIJXcDUroOXLJOu5ozv+9Uv/m1q0LFfgdnytd1Pibr/tRUSSD0dco
SahkYds+z7+lI1ZcBRkkTK2foZ//4qCmBLN6t0DZ6V06q/+uiPgFlqjpiONMNufzwlPJ61IV43It
SvT9AuGn2MWAkP54VX/gTkss7mnyJA+Z08/0OrqQNPzngD7/UD9f/azynEstz0StQBepmzdjgm0l
tsp9LlwJgwCcWYh3ZZBuW3lnCAtWAGgnJjjhhTbfFPVL0kWOGPGaR3Y6Zre6qiAewFGledNVYsGV
zlb6p5E5RF+Lji6uc/VrcdZ/BCUIKjx7yJ6ndu4YL1wJ03XYi96KFVXrDNliTMyfgtX40EhxsJBO
5fJUhM2mGkt7UuaNnL7pCmL04T1mDqUBQHcxhnGhsI5CP+oFjmRe7QQTDD4Y3TEqdsmi7JdC37YC
XefFKMv1Uf3rUZ4dsZpghZkg8CJhp+A+eKv4vERi+qxDertmKefH9pkehsGg+HSRE/TX+a5xrms6
Hv4mM1H53CE3baVKSTFbY/cvH7sf4WLDkzhN78yKoSP1P4zfLUH3F1fvX4ffelnIoZTVsi4b8tlx
DrpWzm2qDKcYwVKaaR4GJLt/f6J/ca1EipZPKYTnKc59ojVCPhDIpW7aNyL0BhmAyoXWjbZy2aBi
lp9X+qux1yZX3Obv/778+R2eX/3srYrqgugZqsi1mjwtDWrKRb+wB/1VsZxd4jwlSMdaq5sTEjs7
F+N8Yg/GimTHZUPQN8NLb+Va/vue/uL0nl/x/LWJZl6qCo90rRUw9zPg4/1krGrZ8c2aSJjemxeq
6Ys3eVaWtSZhGqliLtfJDs925QAKBYe4NrYKIh9scQ13GDf/vs3z5uT8Ls/2dmlZdGG2SKgbC9Wh
8XRFDStYjErNAP9E/dJDXe/g8/d/frl1JX1qbcdE6dK44aEOiAU3Ag7Ey9bw8BUdPFRwqX/xkZ5v
OOcXPGuHZimYYrllaa4a79mLmDHfY+1SXedYPDmxA04IHHudyw7eGtmtduHDPN9yzi9/1iAZVSiY
icb9hmm+KfF9CvCUSIKT3suXvpBzXvD5pc6aJFkfmrAKuFQ5e0uaUTvwZSiJ3w8FdhaJK66hLJm2
kcL4/t9r6K/j+fzSZwfkWNQiijtyZuW+Ac7MMacyd3GHDWtwkqKrdCJ9AKwg0lVnkrEykTNnwEsq
yGBzgbP3uuwH2EskhuHj83Kp/76wO51v+6NlVI2+BqYuVrUxC9kftUupTute8I9lfR5KlA+BrmBJ
tlyHkIKy8Ecj6/fyaO7TNIdUBvQV1wIJptlo7pa6BA0Ly/TO0tMAAStuOpnVQV4ySXsw4Bcl/0Xa
lfXGjTPbXyRAC7W9St3qxW2399h+ERw70b5Ru379PfSHGSu0Is5NXibAGOgSyWKxWDx1zoDHXyg9
2HeaLz0nlcQIUy0890o4kiuU9s5JIRe7EDKFzx2M9TWAD0GpvNuV/wo6mJ3q39TmTajdx8iBR+t7
mT0N5jfNeGntQ5+CMgxULQV7O8VTjXKFJ3O/PxuAiITRbjCuKpAmrfuHYAE+LkKzTe9rfREMSSSf
LQALfbSzTqoIFS/Y5joXOVUQxtnaiDBW6OAMITawXMFWkx7bClwZ6WMSimC2fEmCc3k+Jx76RAl7
O5fPcvEu6a9q/ky07+vTJhoTFyuHJLGqWIJeqYR7RloctOSlwbt1B2mUIZBAQSxt1g0KgpXOxcrY
yLF3LWwUUOQFwMsgUFrHGlA8q9IEpr5A3fn54wJjr+OVLZKwYP6l/dTuINPsAiR9GO/+Q0+Z4NDh
bw9K2teV3hXIHbxuI29zr/mmHgZX9dItlJIEBVTRqnGxkKI/g5YVjLXV4zCc1PEQTM9++koV01Xs
H3+3YlzilbW2oWRAg18VgAA31osyQHurKZ0cD9jrlgR7mK9Jd3JigEYP62VF3R4IPUPSt39ngcu3
jDBNTInlW7Jm3ldW92APx3ULgj3L15i10s/sqEIOOYFAEo+2CXlsosd1G18uy5xjG1xCFYI2FTSc
WH/6Nt4mowOGLMUz3Omiu4guUSAJdj4g+fYNY15yWWucKBSKVor9fRZtczOqMxn9WOeSZXVoQ6pK
URcOG8PKccdXrppyMuNhguY5S8bbq/gt3rAurH4zXPV3kpC+d3ndCK5tumaRL6JvmaaNiWrlCO4q
4FR4JVevfZAnry/c8r79NMJNW1DnVtvLMEKIcTmWDXCUKAPXA2gMpU1Hf079KHD4D5Xkr9P4aZKN
e7ZStSkDTF/jXATA6gAIMETtoAOme3Rj7UBA5IUeUCTIT00wSDg6WvOvUIsetimkcPKHBAwn5RYl
W1D+4WrwKKq5sNCx9nFcgJakoc+HnGLDKzcj6othNu3B3+4FVrxFSQJiW9dNnm/WF+E399jPKeGS
WDSulB3IqrF7QGlWVKC7g0pUrdqHqQEnpC9vYlQuIQLnYCcfAHS1YkipoWxam4wMdXQHYNnbCSIK
ueBNd/ls/PwwLqyHeQZJAdVn7uF7dQpQfLgzk+AhmmJBpP3NLfDTFBfUQ7SSKkEIU+yhM7LRVJvt
OnSS4imsufovuijLd8B/DKoy995Y2xP4VxQYzLt6l2Uo5gbBFQ3olR+a17kwzVjfzirfoUTTTjIk
pWBHCVqEgeysUXX1U8Hu+s39/XNULCuY7S4JvCl5J8EMfeq3IIAFv5UJFhzsGGCc0Lxeiqmxl68B
nya52O+PwLGYtKrPsSmdS4aKCsGm3L0RFdQugKq2wU5GZLF0w62USXC6Lcf9T+NcAJMtWW/jCavY
gbp2LB8aIxNccwSeqcpcwCrtMfRzGQGLtTkHF+jA3UouaiKgtN7Lwh4+kZ9wEainIEXDIwnuzsAq
aW3u1eDtKxrRG+YXHqv/ndifE8fFHCvLg6LT4CjNBu00kFdDt38K/uQNWrtQFjwB4f0sRkqunzeq
zAUUw6SZGlWwavrHwMLAQuidDSe/Z1C2t1CpBaF1PYCpvMhdb1uZ2qpYu2403IhoruG/hPK9PAgC
5RfkKTedvIpdUldd3xCbha9xa7x25xC8ckysq72P7qG3tA0gDlZt/9/0Z7xdPn/U/DROR/h/lfU7
iDRuWlXd+Wa+GbU3kHNDvXwPKNhFgo6CAoogefUOON3fxW5V4YJOXiONoFCTPptAaz9im7vWNfoy
Brd7hYQSnlZF8k8fv/j7c1r92LOzMNcNkW61JUubC/1CA8somjWI9NO0bn2p2KcAqcrxfgTdZyVN
eyq1d4ITm41ozT4XdsZCtgpTw7TXdXNqaAp8NWiTzPCKSO22tE1AIsGaZSEWFtCTyftdWZOn9W8Q
BIqPDT6bAtp0VhgDCnW20vBm0g5QKDhb4fPfGeGjkRyWtTkitkuZR4x61ytXGLe3bkSwST/21mwk
BrjcjNEvcRKn9a4GF61qgKYLSXwgDaJXLcG6cfGnkVqwY9WYtEGuDqTItkUdQJej2TeDtVsflSDU
fZQPZ6PS8eyi+TZcRC/1QyH5x4y1fcsvbYQGrGRbJPbPdYOiTcF3f6tZTQdjQNV30kFNkjwH7QP6
tMYKpz/YNTUoDYcNel6+R/mLVYt4+5YmFo9LikF0G88SXBwqO6NOMjlszmkeXlA1OJqBaHiLpd6Z
CS7KoAdBUboGJsDOeNYJemaHa9JR0Grh7YVcBXj5z9TvWSVs6V/c7DPDXIIj1X1FjQhOU2+bk/ya
bcEM74Eb1e1eUN4U3MgWt/XMGBdZ0Fmaq3qHUfbldCmRfWlNV2CyX3cV9iNfwtfMCJfS5Fk7QqAZ
RlBdvVRIeNkB0rxu4guY9uNkmtlgu37u/1Vuof6L8rgWpDuV3LXgbiwNqBeleAeIoLHboKU5vPFV
7U/2+Mwwl9n0xTiYcg7DVmzuK/8cmsiCoUklt4LcczkznFniognk8wgYATCN4GZ5JHALJDPgC64P
4PyHCI3INT7eTNeWjbsjQTW6TuIJI2OZKPqVthmowdGB5Zbn+Fk7RVsflLLdFi1LEhiUtvI3kFx6
68v6hSyKW1Y+0YkrvddL9urBkHbkEeJC4S5F7Q2wiMTt3GGfIO2RPZRra7RsofnDAZALTRjCB+bF
+Po5+R+11pl/0bjO0EfH/Ku8jMEvHtX7oP5ZoJdAS7uDj46b9ZF/wYjyI+fiz4jGLvSsIwyQ3aRC
NsFNrzMoJrNL6rANr4Det934Ij6KXvNEA+XCDxAyShShCfMMMdhNaSu7qYa0paVuAx+K1ZAwj/NX
wVAXr3SzueWCkAQsrFKyuzFzNPLIMI5MMUp/FN8IlosfM1tcLIIkggwtlg+HMt8MC0Q7aPfPdmgT
uUkyFzWP0kH27KGDzAk8UdmQBaGVHfWx5jMnQmcTpEPtBGtKw5cRfb16CTEh1umqJnS7Pqtsd67Z
4uKS2kkjaUiKm52Edm3omgSg1EnReWwARQZqR8dX3ysjEGxYQaj/mP7ZCE3btkPSI0ZVhoTaDfoM
yX59XKI55KJSCmaitB+xgFAbcwzzNpnOwOgf0k5UgRUcjXx+E4UET70jhkJbtOS0llfZxoWFm836
eATrxCNXIrRHF8MEMyFNLqTsgciP0xQclOFGYf1c6PSMhh/rJgWLpHKhBS1khaq3CC1d1V2z2mir
PfydBS6IxHkb5EYPCwrQWGN4B8J7QeIicIMPvfmZo5HchOopc7RSN9B7e5vE0aGA9mll5YJILLLE
/GRmyZjoVGgsEYzzHq4meZF/XWfS1hgFnrCcUX/Gpg9k7cxSJTWq0mgfsQkEx+o2Ohqb4oQeO+pk
kAQQHfCCSK9yEcIYqz4MYixSjXYsKESB68G/SPvkYoD+hI9evkGJDut+IUrTPujQZkOsrTiOVfZw
4oMUYEi8ENoyfhw40OI5kPQGDCClhoRN4PBsiVZiIQ86D7q80jKKiU2b/KpF9yD0NgwiuIEpH+Wk
FTMaV+NNq7omehnj6MzHwI3BPoyO+ZuGZODt6yuw+0bhz0Ib7tW4jTaFjPgFSBe66wLSbAal03ZT
mEIrxifqaSzALl0F7eQwnLob5gqkWCnUgqPMupYHIFzaKZYhejbcA4M84Z4FTkqSWM29bY9niCRC
Aq6Wj6pee2N/9vXEsbQRxB6JQ4H6LWM0SNSnxkcx4Xs/3DTWAKVd09Olo4nivhaUex30IAEU7qJ7
cAYpaW45qvYzVFRge5sNuta2od8eMzO9ydU6+gbM4Q8gdMdd2gPjMCSK7kAvjBYPtQHaREWyXBl9
8Rpcq1GcQgepi/rS1AW4GwnoLkAXEqETsXxqpHCbj+hEtY80668bCMwF2rlgCpt5gh519JbaRQfo
4tDvsVnKTV60BTgr8vFoxSCSSDITOBx1BJuQBg0Ws/MiBUKiASAvcrkvjWECfjN8jBtyg05200nH
LnNkS7rx87Man6VEllHXiQQn1nKV/HNff5B9zpx+0NuCBC0iCPh/jGzbqQDXpRvkcm6qeyYkVjYp
pEZEj0uCKK9xUb5QW9+EJDky1qK99GOwJWJp1rezIIJ8IWJroHhtsSOyCzKv0J6a7D1gZfjJoyDK
ULBs6/ZESbHGxjybSXSJ1ZpsIlOkoCxO383OsR6rSwkYMygXXwTXI5SrN+Lkn0XCtY3NHQFDX2dR
w9BN9QTyrAhAXrQCQrbSBOl8hkZdwShF08pOpNkoo7ZJAqKzch+qu/WVBc14ZzrBcfYYnHxQveSN
MV+2bt04ohRV5DXcoZChPTwpP+7qkN3OQCplEcEZIEh4eBhtUqSqH2sZHnDq+x5dz00DYlXpys4n
B8gBJ5suJpp561O6PCpLg96oBrJ8vodKUq2BZKj+nyGYfJSHCuQV9+sWfnN4f5rgJk5JjWGYIpwx
ZEfUo+4pe1aRl/ILkOmAxMIR1uLZ/v3qlJ8GmRfNvCRPSB1PFEDWTgWNVoCO8YdsqvZdd4xp5Gpm
DWYCfWOAvqWPUPwQAT1+U474tM/WeWa/NiLT6NiNmELdy9G96AgVyyPOCS8AETFU8QTbYnlX/GuP
5yjEi21OaryjntEeD1KiTZLIYCYpPd26SUsAlU1p+3dLanJVRvhMntssbpNd27+CcHiXuY0Dscsu
341A0p6FayrwU5Ot+WxO0xq8l3ICi4B4vnXQkd8qe9YW54+eHKG+wejARWngcnL0Oa9crj5lpWrR
kmWdWuKN0lU/APSQCQq2y1g09dMKG/lsZC1Yzyil7KjwYhQyWPEK1eEj5D+ET8SiSeSidVkXPmlY
wt626TUanZD+iLq0l+8En6PhInTRZDqK0pizjiTnPEsv7WQnQ18V+a3A60Wrw4UVKZ1UAl6e5lwY
5RGlzdjujrUvCF6ircWFEhtEMRVpYCSpHkufogpcHyt93JEi2pHxMRAqg4lGxcWOoNQDZA44UHF7
H8H/lml4CS7/LuhbXDoeUNMq7Bx+ENnRWR7Qwy89rkcIgafxTaSKGWqjarF5C7TLVFKO4Dv7u/W3
uIjQRKYdGClM0LjcT/G5yPOdHor8WTQQLgZErWWkaNRuziBCP0+lf9Li9/WpEuwYi33BbP8jaepA
WAQLYxl4QfuWlM8gmXaN8ce6HYFn8bT+Wt+2Ck2x6KnfnurhSZp8XABEie9v7rH/BgCLCwDg76ni
hNWlm1I6jD/Lh8i/r6SrOgPUG3C9HsRcY7pZH9pyFvppkwsFU0NkjARDC5Hypt2NXJzCQIFqa3Bo
dFG8Zn71JbswDGizK3hi+yI81qid2uEZEVnawXwi22LHiAL8N+iPb/7DAzvzrzVrnHeQtvYrLWUJ
NkDzbnarOMFWuZVeJkbtX2zGfSZAEC+6yWx47O8zd0xMXYFyJTNYNKd+hK6tcaitl/UFW76uzKxw
XjJV9YRiJVZM1jOIJFc3WFxg6A6xZuzkRj7VkOVJoDE1UhVUOrET2vTOoPLVCPCsrwy7eCju1z+J
TeTaRHM+JGdSmUNRvT5rRvFkWvd12gti4qKXzsbMnSUEXFwKLktwnKa8K5IrcM/dJPJbNpJN5A+C
LSFaRu4csSxr1P0JxtJUu2nDbzKVH+pc8MInmDO+EOwbkR2jURvYJbvbZhN0cXLlZn1ZBJPGF4EV
K58MPYCJ0dKfYv2U2iiX+P17P+JSVP5cNyYaD3ekoPYL3TADxkzJuECV6ELWd39ngTtOYtwLwMMN
/jEwxFlQ1dXDQrAmbOes+DFf/s0AdGlShsjxfZTNJkhgx15gRjdUyCzyUQZdM8WFCt3yzd7olek8
ACELpl2/AlVK/gy6IxSiWim+CDSI+ZUQs0a9wy5AgDlFlxS6WVYegyGt2pn5llIwXFo5GASs27IF
po++VdmIXn+UsHIIfl8Obb8hcSxUOxCtNReBaKkNpGWAfzS1jC6wYm6HQA5pgG4LdmmWfffCEsLy
VfgzBPCFZSuCDDtlu3LwfGXH7k0Mud4le3kDxVMoza5723J9bWaPCznKEFlDwkIO6yLFC/VwzxSW
ImDlLdBcQzxL1OUs8j4u7CR6WSq5jdM/G8imU7LruALvOYUGaGEK8j9BZOBrylAIrBKZPQMXEvlu
gD2ipU9mK99ORghSbsG+FYyLL1RGQYD+k8yczhCHcZvyrSgh5Adxo0Gu3fU1E/glX5wsJ3WsZHYO
pbX53bbK16EXeIXIAheDbBVV3pHBaPw8fpdT9R1UdOtjYBt/JTDwxcimtyH/OMCCOpn3UOiL9e4u
Du/WjYiWhH3ELFHJtLjtlAhLAs0LF3VIp04kB6rh3ajt1y2JJowLFYkZ5Yb9kRrQ/BVcqs99LRiL
yALz9dlY/DLtgPAPGYxy2kaG6lTG49+NgYsElayOPmV5ZDGabtO1bmAItohoDNzWJz5YAHSZudVI
7+xEvrNED8ICt/rShd8YnY5tiAQqVN/8GKKH4J/OQTC5PlXLZmwdzT6KbX2R8/UzQC4IsIhnqaDv
8rRrUOlyTFFFS2SFyzXqKJMqAx9/bgv7Rul+gvz6NJnf1ofymwPncyzcXgdHDDTlfOTZ/mV2BaTK
EUz8jvUGDQFHXC9jK/x1238aYx4y8+KqqKpGVfUJ71JPCiilx8QbVLTG1PVOyocNsM94Y3v4yxGy
eZ4ZLe3c95UcTlFvh02oflTQsiemqq1Z4MkSLduyl3+OkYsFNYgmoF4U4xY9gPs5yK9JIepOFZng
gkEQxbJkslb62oh3dpHtWpGHL1/SoWnzj4tz0aDv9bYOZAj36U636Q6AZu/1nfahgC5YHtFguKig
q01iEh9uPrw1J2VT5pfswgwWs40JLUUTfTD5zhY1ATCvXnFEngU6DfURLN0fPuHvwIwTlSD6+l+P
YJjhbfNSTPUgGKfNVcQnQyuSTsU4c6PZxsAVgxByfSpFFriAgZ7vqA9jeN7UB+84K34EpQBHudw9
+ukWNhctdDLpkTRp09mkT505gTzgrpoOYGY3NCDeIMRSpvuofTHM8UcjdT9AmngKGRausPZKpHtV
C2WMHKRq0CEYYlGHriBg2mx+Zhs9Cic1TPBgczZlPJyXKeQljAei9X902P+7NWw+nuhGUvlsISuQ
NJsPE4m89XUUbT6bCyE6SqItfhawGbzTqORe8U9qjqepeO9DaTccg21ImLDB27pdkf9wYcVq1L6p
CvhPMtnfS5+8ghdt3QL7hbVtx0WVrjTLLMlgIfQv89i8k6Zx0ybpXQ5+EwJFyHVrIn/gIkvbpKEV
JJjGoPefEjDBsn9s0WItIjD/3RKgUvrV66hlGkXCFksq1Pcx/BEO+hMEEEqpu61o9AD3MyChoRbP
eXD4m/EpPJLfzNWpgyA33thQb8TdGmBTPT3IUAtat/ObWtw/Hq/IXGAhukEarN10rtIQXPXfjCza
2iD7KOVqO/YHsHONUe8OYDdPbKjXDwOkw81jrpnQq0ZjD6gu1j/IYH7yxY/AtQZaQqJoXwRo8Wok
a6WKIgm65iBDE97RBho+AZVup7DWwdA/QnelIbobydIPDcThcquD1O6FgmkKQhCOZkGHkdbQEbml
Gmo4t1Vy1tt3Eyx1Sl9u+qZEFDM87LskvK06z4zxbNpDZqpULzQNfURtuDEsEL2NkBYl1SaHdsMw
9E8SkEdJVDg22GMMHeJtqOH5IKIvESk1bGVUNfwAnH3GS4rJDEJI/kDFjSpnyMw4Y3kfVORlTC/R
nn9b1PpVUwxoj6du117nFqjk9WdaSg7aDF8TAjJvUHWtz+vihrEgjQtZPhRxeW7dxEpColY4Fc3K
fiizk57Hz4H6fd3IcsY5s8J5E/hEAQphlEfldEXl9xqxOodaXPeq+N6Qy24aTJjo1Mlk8GwWomaf
5YrHzDx3hJloBmtNVp0P0R1aHxVPAyDe2EzQXlI2PZh/0H0rRhSxkP3FY2dWubOpKmwjKFhdR8kh
GnSrkdrpsxgFkKf12V2MsLOdwR0dKYXmo6wjna/C1qtK1hd/qkLIakTpRjY0UWRYPDJm5rgjQ/XB
iEgzmOuegM7SRg+kC+hOBfUZ3apT7o6bbCNWsRRtf+4YyeS61yFPAAArzb5T6HYm00047Qz7Ci04
nV4JRrm4drNBcueIHw80CljJipThdVJDvUx7UaP8ukhEDcyLG/DTEp+W5kZq2iXrzYpBhORgH/yD
hfHvMLWpm10HbnNpCs4Rwfj4zNRPI380WSMTFBLzaLzzDeUqhSaZ3AhejgTeYnM7329LYDkZllQi
6TMa/J7iUJSgLp7Gsxnkdrc9QFGxYLiTNrPdPq0PCdJsK4FfHmRQo+raZWgdSHMZa9JurJW9WlCo
k+0te4LwQugA7bkry2pLaAQ9MVBRpe2fpECzD+QCQWA1RGoUfKAUSd/C9Lkpyx+dfiVBkE3ORKVC
QTT4kqqSsMbtHhNuZcq2tYdtlcYnUytPdXoOtW/roUe0ulzoKUHwS2M0Lp4rX0GJRzvqo/V3O9Hm
wg1JfRq2bHWLwnwwgvtSs761INRt/ugJd7ZKXIShE40DNYSh4FV/A0/aEfo7p9hw0OQCNLkIOCg6
Enm2rqweWrBt+xS37X7b3edeAuFq+UnaxVv44f36OqHJcv0w0jkfVIam8sHcBSItNfUSuD+qXMc4
09wEwN6RHI1iBJNjApZjpl9z6KRgkyW2aw+hM/YvcbvH/0yUck+q1pWDYkt9KA/I37Ry2JhQcwzV
q5HmUCh66bonwOS3dLyS+ncwX7txNDmQbnDHBsV/v3YkSdvqTMZF/e5H+7J4oSHOxkMsHdWYbMjY
QFjrJi7OYwjuVahqF990G3qk21Y+tOE7YETQcfyRDCcy7SWtcAc7gJBQ7SZQJLSO1Dz2eKSpqNOA
hzrFC4ctbawJ8iTgvEXKvoms6DCExVYBlVh7IBCYBMUfcNWK02invkg8uRxA8/ysGSeanmUVOYkF
dtLO39s+3U3ofe6Ua6I8TABkJBdZ+zpCQK1W7lsQqSq+5owUopjU3yR0PFgTpY5uvA2deorTqxgP
hxo0kiChBmmuFLI5W7mE+Ae9SbqrqH7MyEOfF3sTvJokKfH+Rb4PDaQOW/QRdqCnxZtY2D/r9Y0F
EdCOGMc0vw0jdBpC38voH/B5/Vjs/ADqQkPqMtC6Cj0fGtk300gBqwRa2+osxy/i2662LIcSzdjr
YfuctwBVG20K+GXROmlcnSr5UbWhZptXxQ49xY/apAF1Gv5Y98rFQ+gzQdLZ0Ti/vCdGZkAAklFC
6Rc0uZ2s1hmrdh+n1mbd0jL6cmaKC1R6luEkYmluJgVueUBzJvjzC2Rklo0NzvTM/wNMY/Fgmhnl
QlfUjHqsM4Kehu67Ez2zRzaZ7iEw5UZC/LpoMrnwleaybcQB4v6Im7xvXJGJ3vbhq1SIuLcXM7HZ
qLjUKATGs9V7jArNppsIkoeJdmnFAHOZb0llO7K6F6ydYBoN7rYtTZjFjBVzwdzpld6w9/fmEavo
ipt4l84zXVNkk0ApXdFMbsWMIozHosA9pTeyYx1Le73/k/NsboJbpykKQd3ddMiZpVcVVEqdmntg
KoU6suhlZMkj5pa4hVJAr52NFGQ1RX6R2Bd2SR17eFCKTHBCL9YKZoa+IAfDrvHrrAXU2HgqoVel
1FnhVqZ5n1fhsDXkCTTf4anrg1PU9xDkqluyJ9Zw2VbpXV1P4O9619Bhue42gtHzYMOgU/zGDLCU
sfne1mDFp5emjqattN2tG1KXMvj58LkUF60qFVplQK9XSVCbM0xoAqPxoIsudUthAr0QkMsgZ9rJ
JztH/cG/9bvXAmdmgGRTti6MOt8WinWBriFXs3EuoqNnDKtDWuu4TxX7fNR3Ohqn1796MSLOv5rL
mrM+0wrFxKKxrgnJMS/M75BHcLLDsENdJXdFCc8XoQvWoa1rBMzjlqHZJuGifS/FepO3BZ4XzBjU
81rgaN1V7KvbBq3w5VGfsk1LIK2YQdAcnNagCx8g9xxDptWoQHuHzjc5Dw8UdHSpj4uKjQpbU6iV
E5puFb2FEtMnu1Xs9/V5Wnajz69mf5+dUTq0zKFYB1JVH2/8UoLSVhY442hsK1oKHGmxTDGfIS76
6ErcKz1jIQPWJccZFRxzZZt3aN0fcKuGgIThMkEtwe3kN9v3c4hcnMj0LJYCFUNsoXUWdk6KVivl
GuTHUXcLEVxQ9D+0uE7UPeQJg30EUmT/SMDoWZDkeX2yl3fSv1/Ccxbn6gjFaJrJoCraZuAbTqd7
Xz38nQ122swWtJBJmucaRhuZlpPKqQMG4kD5vm5keXcRoEEhTKYTiyd4rktShOMIK6atQAgUIpeR
PiTOONFLKbyPICScKPk2BwFGPV2b0Ewxw8iZtFBQXWBLx5eg9M/P4CcUyXoyNKB+OReB4djyexU3
zhTJTm+B9aasN7VaQa89FmRbi3tmZpWb4lYl1gjMP0gkQ1jFDbdIr8BVtCeo7q3P8+J5PbPEhV7T
zOJ8CGBpjKZtYXTbUvTyYy6lO/Mp5OJk62ekLG3UbltNP3dR8TNSi+Iq6CwQY3Z3HUghPb+YwK5R
4rbYaxDvDSs81Fj14xiCagqyKWAA6SAgVikBwqzZ7HNFv65zkP7U6bajFuJtWrsoqjlW8dhBwDPs
IVgP3eS4OUL0bjMwXXMUuHRC90laelZ/3yovtoEzxqT3WQqlgTi5lnp7q9md19TapRSAsjNHJaMZ
FIeo4dYykJrRZwoeGVDzgrhuOBDbBP3Hgz1BOwZ081TbkAh3oOFWV+il1QKYb7YnIpmnJrhtQ7Rc
NjEIyuJOBTiPek0JvvSk7vrLkkZ7BRI8QYuivOrqxpWsfat0tKtIFuTHa299wT/opr54NOQyIApt
KrpqcsuBJnYo5ER0OufoaQy2/q70CldyLaiQlk7n5lfZQYFkU3+ReEK5P/bba7aZN85Ch05MKZTN
HtBGD8q+EBvqPogwTQb1fopwg/dEwIJF/g19Nlzu0FQDHVevUp3ORpjtmuIyod9RgmxH7Vs4sJtM
b7nTOAXoR693Oi6MsZ+/tT7Eek01vQn0aadCpbbUW+qkvV1s1xdjcWvMPo47Gw2z8SulxXxUrLMU
bysSiGUyo3f1QXdBRLcplPpPNvzMJHdEpmVraK2J5TdKFy/T4C8QMcMvtl7Np5xL0Nu0VtVGAYCV
XTcYb9C0C64Z9PM/3BAX49dsONzR22rdoDcKXtk6ZImm9TOl90UHJuGXlryi7AU5q/ehn46+NmyK
onds8q5CJ2p9FRcP3c9v4LN3X5eUHizrYE4Gl6WBBmFs9Mq8WTfC1mVl6/DZuD8FUjka9XQOwdIh
hbGb+ah72cVeqq6DSISKWBwSUwMF8NIGwxjnJZo1FMqoJvIZCtt10LqKsq/6t/URLR+tnzY4N0n9
UA/0HmwgVj+4GXQm1PuMQp6y23VB4xCIDmuiLpPFSZwNi/OWrKdmlqcp+DLzswaiAKqo58m/axtk
674IuffRWPxlyT6t8Tj+sIlSNSlC+axrdJerUKMDg7tR3IZQfsaUO4R6itYdFFX18KYP1tyLOrgL
4+92D/ydjhS/nKANXDoERJc1TZy8uwQNPcpnF4r2OEGew6lUHa2+p8FAKwdSA6OV79Pafiur71Vb
nPOkvJCAsPMhGKJAUTvURUooi/FrNkIuT2m00cT7HJbQUO8NrXfC1DO6YFcqNy1OSQp2znWXWT68
Zga5dIVCmrJPGvglg6Upm2ib/DDeS9kBT8Upjv+X5XuAzedu2QqAEYv1ZmSi/+yJD+qw2eGFG3oc
QuIDy6lIbi8B7FfshhoSdl3sFaCi6McXpQ1dSX7Vsv5OAwny+uAXnfczzPAE7WPdxHSoEWZojbyz
sk9jlqNYdJOEV1YZCGZaEFf5BvYg730V/wHoEJpMRPlmp9FmfTiLOe5sOFyICSjRsZg4iCo8DurZ
QdVAs5b+1KpAYEiUAnwAI2YLhzczSYbmOPBXbX7fq76XqoTeWFIIqaISL+mGbgeOn+lQZZryO+IP
F0ANFY4la5YThbW5jdAh7aa1RsCagq7vvK32citqLRLNBxebwqyoBi0bAM+AVuCU3RD7OECJzo5F
Kf+yI3/OPN/YHo2KMnQDzuf0ZLHsD8hBbSeji/6/sPoJswEuRhiDHapRgHKdoaDJl7xQiPWE2kWD
3hPiQ/KL/kzLXnEiG5e7OnfXnWwRFTbPRbiAISdtnoIKfTrrQw6QxHVgOgoeBM5yBJEGZHYpVOmS
KhGYXTzaPmeYb6K18Zya6grWUoZTycX3stceRmSaWgNJ7ewlrB9KUIavD1WwYy2We8+83PebuBtS
7KcJfIUEj7e5KM/5jePYxDII0aEnyplQFIonpcocwU+geZXTQii89eqDDOE0cSV5MQWxPo2x8c7G
08lqDloQGOusXTHol/bYOa2qCDLw5ZKRbZs23moMy9S4MNT3ZKyAfBrPknmgtrJRtOZFVR6q6r3o
qCfbHUilJW9slTeaWM8x+FiaDMqCvfknAXf2HeyonQ3XMGsZpFHqeI588G/RC1URdXYvBBhNsWVA
hSyMVOZXr0LRuFT9rjrbqF9Upe8RKfcCudt2mtBTmCdwqc8vtrjFM/2WxgZ4T86l1gL4pUDs4mfS
4+I8EWD+o42qdLs8JCcr1zHH6r5uzIMvjY//7y3xy1cwF5vN6QiUZJuAduzcpKaX5k8tWlzXLSy5
zy8m2KTPTKAiq0wIZdW5pR7e/8wnZZNA4A/ySrjs0E1/whVTKHOuLeyNX6xyTptW/RBXfVGdaeQH
rpEYxcYaY8gn4l2sg85gWUJKypK8aiicXpW3cm+i8fc+fKnUbR9DgwPabGV7HGOoXhReMv5I1G9+
uu9phZgcO71541dPEXmYusda9pFemW9WdFatn4Fp7mKUUhKNCELmQvj6ZUic/+ck6IZQwloZU7Sf
kLlWQopTkQnuhFWk1k8VtlZBirHqAOf39+vuILBAuLMuVKmUQnq5wm3U3lAT/LR/0GU2nybCnWel
PNDQTGChBxYnltJdIuLmEIQJwgX5VguUJtL76qzReBum6k5pALfs0Sj/B91/v4yFzeZs75DJAM4o
REAKmtZt4FFFZ160be3Zg6igKloYLhJMSpcTiy09CPA2uvmuFyKa0CXFiV9Gw0WCLBjtTi7aCrSN
lis1T3JHIwgDW45OjS1eazYtLkjNGBxJbu1CQAmq5A1w0pM9ZZByFGqrshCwEoEJFyKqwGgb+HgF
/B20//A6eDStycvl2ikishmb5pCi3hSgoEmnYGe0OzOj+xbNKr6NluM43pBk8KRIAGZbUpX8ZZa4
bQ4RiTSQc+a/rooO5KvkNb2m2kneJmB3htI12aqog8oH6/9Iu67dyHVs+0UCJJJKr8oV7CqHtt1+
ETpKVE5U+vq75MFMl9U1pcG5wAEGpxtzWKTIzc29V3gbdilQQ/XGNXutr/DpB6yCgAqxuJlCtwre
ocNkAdUBOQbf2E2IbsiBF/euTbrwxqdY9xB4V86VAu4MAIpKGzSh1e/wGPd01ziVz50Lb8NTHlry
sfH/ScH1crZrl8Yo/zN0ef8vZXfTD60ERLVgsLYUszZO2dqwMZ+VWU+Xj2uawlc01eu3JHa27ts1
6CvLUxgMZhiCnrS9dIoOQJlB9qzSHXDTXDkIbXkD1rZx165xXzyjqhwuoYM1SjCQJ+SiDp392xfH
f4keDGUfg8kaW9MS4AnfDrqBPaJaWmzTN9VrQWKHUCXNnOybYRWutMtfAbfZGPf63vwz7uo+6QUY
mSHFuPJ++CZrTvTI4G+SOClq3lZ0J++aCQJrmZuNm7JZ1xf2z9CriwYhcIBFD4YextqNWrgiA8SB
ZszGDJcZ/B0I/wyzumWk3ggNvqxsY1rtyyKEGTu9VUfu4jIdeezx9njXr88/w61vmjikPVCd8CLW
crsy7rS+DYwc5Vq29WK4VgzD4f4z1OrG0YdEncIuWmLp6BDYZ2tDUBG4N/V2g/1zXJiH+Ws4ObT0
tnreWx9vdb1MnPBRKjC2FIoHM6x2aSTuzEbsbq/m5hxX90UGVGWpKfh6nHfHJkeTLZoBQZE7L9ag
SgSmjBT+QG3cSowHyr9UvHIh74pyAjcfTQWVa1zDQar/A/2qT0u/ukW0ZqzCpMX0uZzbcvyY9OpG
PnxtgYnMVKLqGlHUtS1XI8oSOvUJPaFQIU3EGrp9VCkbx3/5meuzcTnIagd1vO1oXeoVyqn9kQZ9
QP046Pwt+Yqtuaw2y1iiea6Tqobc233fm4duBlne4Bsw9o8H7K3ZrPYKLY08xD8ViHKzL/PfSvR7
5L1XRfflDGszkXlGj57tCAQnK+2K/oImkQ2pGFu01A2zV1kJ95wdEk13peqYq4M9q8+8A0qm9UNY
hyk8EO3vSe/cOPH12gu1cw0IQGPGW0nKtZh1+V1W26tnEIMPOxNB5EW2Uebew3DKmTyxy0+Ss6Xb
u7EJPkpoF2m4VqkQS+NEPzO/27V+B84y8+RgqxO7sQk+6oQXw+SdSkojretTiYZVBNNqtNZHRd5Y
umsgKXqxdB81rIthtLye5piY8llnL+CEOoZOHFUYgSo6eypYYFTdIwOLljSZw9rmUBS5wwjPgJut
nVBHCzalu0ap7DIcfIg97ZISqGGeWwP4Viwt8Xr4Xo4poANbh/Faee3TT19diHI0KUk/a9VJz4AH
zzXlhbHWZXoLd0ygHsxC/abVMOULsb3zBul5An1uGHFvNDq2PtTqwuSEKYNO8KHmzi+5GbTsKBub
idy1xOPyOy2/4uI79XneqtlkVKcM+jlnsmf7foeMzsqcPsCjqLLnxoLtuhu/b+33axXpT+u8inrK
SGkuckQ95k+uYrV+7ET+BE/W+GEr+/h4Ld+ISetGKra8PBGloCcl+ibnpVuk+bc6hE+7pAHZo92V
ZnVMzi3wnSaiS6c5OintqT5w+j4pEGuKzi0eZVF9FMwP2+Ip7SEHBrgkxLrEtyGJnkJ6nLsCbYII
jjSwngdwvZaMBv1AZneidyTRdoCxD6XL6uexaKEZWn8wNiEbYabKSc7TJ03uHHkjD7p6c19+4FU0
noeC8KRGNF7CSgrXTEvAnTm1hl/pF+aYvhaAZhDkxr7w9eeNrGE5KbdWfRU/w7kDO6tG/CS+4Q9+
jaBm2tK7YWleBW9m+v8cb93p1TgU2lQVyq8ZXECrKd2TCXLhvfoCkKhNpV0k+0hKICL8g5Y1A2cy
AaM2dzdmvRzMG7Nei7oZM6iotYIj1TlsPz9nTrgDh9HWfWqj7ywDkrqVBW595LWzR1QmdVLmuNnz
5qVvJTsLvyQtZCGUwIjAqchmmxH9nlDUG3uU1im4IHtCHSrg6xPHhpPLW+iTD8GC9SowlPNl1PNN
QPZXYHfCKdpN0zydBAeRLaqBshyOFZuORal9HyICqsI4Ih83sxSdvzgK2sqYUOlg0a6JKsNp6ll8
iYCQcRtT80NZd1KVur022ZoY7jj8Q4f22EPoS++VPZPhi8iDKR7fxljsFPUVldZvpTE+SFNS26GO
Bh5QkkYk/WARaJBKMOc/FJnaZW5YbQ7zxPEosq9trT2oshxUmbYTjNvpGD7MKCMZVNnpGVSSI1DI
QZMBx/luiA5kPsYMJOqqtZf/DdP6+6Qanmi/87yyY910GIOpQfyDKWcBkFNkKnahoLZGvkzGozLd
l90d3umAtxk/oGVzpu07kCUPrRH7Sfh7Dt9o9mIW5T4cWxCmsXeaxorKLwtPXehBb7BDkf+WVbiq
9ubGJr52f0M/RdMNU2NEU9dtrL6Pkr7RZX6mWOKiGmHEMCEXqx7hdOoMkHFiQY0VGvnj0IZ3vC/v
Z8AlCJE9VpdgfI+PinJCxcWKRlz4rHLLART/uQxdGTSlkOMz5vXO2ILnXFPt+/S7V7cmmRb9iUbn
53DQbaVUv6gpgk/9m09x5aipZhu98KHhtG9o6edT4WUy93X6c+aGJZkvsvLdCKMnDXYCGjtM+V1M
1QAUMqORdmOFhFTEblL/ghWwfztqGNfQy5fX4RrX0I5JmyXSqJ8hwFNYGY+9vNDciRpPhpbslbmy
wLEyxvgeVKmnsv3GmvnVlCeri2bL0MGQlnvQztPc1RP8eFgv9h0Q18aRp5FV1dP9zCKA6ZLDqAw2
ZZKdq8ojinCgUgGeRUpgHBtPSganhB5D1zDQp1JgLh/HyC20/hnImOOk4MnA3aZ/M0RuzyFBUVPY
rO88wTRHmRSHZiG2BEoISWORnIM7AaoGSHSi7KyyqO5JGFlRdMoj7sxd5ceidXLWHsUMypoJBn3S
P9IQDkhV5ZollBni36HOLJ7JTolu30wLW0ny1zmTPJ2atjGR4+L8QQnzleK90Runmrq9WmYvE0ns
Cv+e4a0Wd8pzN4GwQLAeYQmRg9DOId8VadRCG9Wr49CGRZdbcs3uynanJdkTm8iZH5XHqtffG3Xa
x+R7ObWPzSisoUZknxu7VtGykX8rSeL15c+eo3Q76LukKXYNgyGKNt8nCLQsH/d9NPwygCkF5G0X
do1jytX92COoFfSppnBuuc+bzoM8ih9RQFoKiL0pqT+x6JfBha3HoFIsRWLa1y6YZW6vS5aStVZm
iu+GDF+iCt7bE39vR3jT6cD9GNr41pLpV9LNjtz3CExgFppAvde7qZ3tooJZSgYW+IJ8J5aZ1VYf
NjYzHSzmU0sTv+5nOGsk0S8FTooU4w8RUN1Kojsjb32dkKcI8BAOc7oox2HOsi+FSt7jaISdfHqf
DJJDJHGAwZnVcvyH5DkQKCdnCsx6p+neKMjBaMeXjBf3BFxYwC1AkwDIKstB6aknRx7ucrXzBUvd
BKs4vMTQCmTy3qh8IK9tLX6Rht9q2u2AjTkref9Di7uf0dTahfq7HFRXTb6xKn1EP84fDLqDs93e
LKYH9Oq+xwAf6nmKnGseMWB9IhCimPX6yAF7GWL2TW8SjxqLY2sBtHIYfRk77DHFInho5kNpFUT8
qCTTlcLRVnQtyLP+XkEeGetvUyJsrv5KYCnb5l5nYEZ1ETmlMO/MGj1WI7WJtDyCydFsdXACYA8U
deCJKM5sPDXKtFO16KVLnhozvJPRA4QtjT0TsDJhx6FJP8elARQd9RZu3bnupuoITnjEnnN9+EJS
YZvGvb70OtTe1cj8HrGJ+bKR7SVEwkioTpWkKeicADar+iFP0gct4b7g6TlLSbAEDUIhZZFHhzCt
7KqN7dbUj/IU72Dq9VLpWYeMtnTyEq0S7sLxwtLa2pmk0UrGL/OQBmWPM2YS/LHYy+hph3l/hG/l
YSwyW5ch6Uz5oco6t60nu41CL5kNQHp6cEIhf0Kn95A+TaJwmbrrNNkWhWTl+AbxNOwLORji6kgi
ci+XY8C55NKaWEJ9hRO9Y5TfDFVyCmQ5cRzbYWF6Isk91cQ9pApAvAECQ/ql3leh7OXzy2AA4iKy
nQTlsVipfVa8ROVDLX7XjFlJ5hQoNSTDtJ8l4fR5ZIcQfAoVeN1mvS3irwMjQbY4XyT6FzbW91iY
AI6xfqQRV7SxyxOYKkUVQM6FrYNA21eyticg/SmjrQLmNAJo36lA3SAea6mvtqiBYKfnc+jDZR4Y
rPYHWkPeIO0747cEuoNUgz1UlTs5eR9LYECJYQO1bzfpkyofoT7qd4liy1UV1GnmNe0b135MfWxx
1juJ8sDkV3UqfjD2QrD9RQFPibtBeg7zE0AKgTy6hAs3C1+ILnFM23zoxI4u8jJQIU6OdffatPJR
iXjQqoojuvu4fkLZz48iwx5U+silgyQXeAb1jtn0QUublzqeIQQDLYIxLnaqIftAOn81qIxKOlM6
K5WAICET3tZQCw6S8DwZxJ5TaZ+zUyR3d1Ozy/n0jqdvkInogehZQLIv8HMXyEN+i1D+QWZj16AF
YUGMxeu7IhjEBBXvN5PfUXQgQH73CwnbuZR/yH28590dCdkh5+QtKb+bqumkIf8xStnTrMh+qfYB
8rqdPgYVqFxCS90xjqwY3XUTSZ3a4XLQvBZ7irUP1U+VH0IEznq+E8x4FmrnJDkgOPB3VmFi1fA0
BJapfZ2Vt6GEBmHuTc18iE16NpLW4nR+1pu4sKCvpHS1L1XRWz0I8Gbax8nUgloL71lEHooo8QlQ
byTtXI5Oqb7oQBiDJ8GFDpSERw1Jcp11SFGCKTO8cW4CrplBnZi2XFaulM6OMYRW2DBHakI/k3KL
9KNrZu8oYFi6GhgsIA3AvVr/K6HIKuAH2dL3WMrsYS48rVK8hPVfQ23aF2wMUOKFHGxjtSZ6glWz
F5WXAHeZZ1Azb8eHBPzvATrqKuD7khFaRVnfwUPlPgPyYVQ1l8/jLuZip9f3sX4UBPocxEbGMVgs
Uaw8qn7BZs/jbeTOeLbFNeR0ue4OgqP3AVaAPlpQK/cj6LjGuvCjabhPDQRHvGSbiO7jkIMN+iQZ
yx3YQi5jtBdFldjAs/pI+sipQcBrM8XOUU/s49FDBeyu0NB2Ld/kDmkQTrlaMS9H3WNwoeJvc9Lb
y0ZVBXMp3gdVE7tLA7ma7nBmPVHtuMoDnhp3ep2dk+YbfCjtZhCHBKVKyNvizudgESBwRLI1Fah5
9bFf8ac2IrYAnLpMwPrLWjelsU3wQNDBjSnM8NAaiFJl6s5z+9RX9ZKbOHQyoRfAxXJggnpOIPsI
aeMMEKz5MYK/nIZPMqFriZ6fqzKgTNBYVupX1gUDEkYquMco3n2Q86Xvszr+KMv6xehAswCwUiGg
HUiNjfzocShjK1dfkvhHA4HZVJ2fI3kBrWT6E8Wu0lXVImFotfGIKye1eCHdtSJ1sr59aZEfQN11
Pyj4P6RTuedtbdd1Cc9ggu0IEWxdDmZ5p4EMCXkTq0GpXh9do3uVqp/aBxXwXopbK4+LB9H0D0nd
urHxymvyYPDoIAolyMbM4SVD29yAHtob59GpJIklkF/Vg2YNswlRhidZQnYZzzVqMYU9CNzZ3e84
wVUuCajqFXjNSVYnx4EwFHcSPp9Gt+giJ8xA4IxGwLvpi5kZdmbGB0MXnpkUSLmn6InMtQuhUTuP
yFlX869dOu6AFPA/9kieOR2BR3c0H5XsRSggtwAyPhSVn9Xktam/9Up8yDWIJOS/Uw3fQS2f+0yH
7ASz6RRbrDu0KsQaEtUyJd2quglMftgMhz4VyDNj2Q5p6RRoHVE2e7P0rZteaPSrEKoVjtgK44gE
+1fN8W3M5CmtDafLIqdJ5l2BC/T2G2WjVrgWXwewMU/7BL0QYRrWpJSlPXdfdC49ynUorFq83h5u
q0D4wVe+qE028kC7OUGBcMAzRZUVL86RE5iFj+y1VmZb1l/kSrMTpKRc/0d9H93UFJ2CG2ssa3Ex
toj6stZRNziV1WLvM1pyu+tgOrgxxaX6tq6SEPnPMKvqHBf4+Oos6WfZn1BqRfsQApOuMTxw9A8X
n++icEOLQM52yB62WgHXv+efwVfluZwgq5/NoTr106EDfb1GYlTq1KLdvkc2fXuqH2WvG1Nd60Pp
dd4NgJLSk1HjDZb1hSUWKp5ZI9FUH1M8SmaCjd//XGJkSGcbupsGeFiDolnIZ2F617gphw6Eapca
bIOy5X1IN5pXV4ExFx9krScFFo4miSkHkLDACRetLVV3WeNnZe8boHnLdeyb4dfcfGp6FVIvu7lH
NJz1+5TvBzVxOyRwGUeySJt6Q/d1Y6usBahYw8xkyooabbV9xB8iJKuGqe5AegZEPnbNcIvlsbE9
zFUfpNKjyoRPK7AQorZqNlgSChC0+VUAkkDJBiLpareDqbqqLyxYc100FdCwMLIWIY/MX/qo9gDs
hXnKxiBXK7MXgyz9votD3TeSkU1KrJ+HonVbEyW02Lm9y69+pIsR1msWi3mQE9R+GwkSBJpqTaD4
c+NNC6VA67gf886/PeLVtuHFiOuCVx/FbVRxQHxDQMuK54bE3EFtyKr60B1GFGGailRWTjZxDwuK
8q8DfTHyqnVUAUOWZg06C7wHYCXP/ZBzlygQQAxPc6o6eUwdnUI9KEfmICJpY6mv7xhTMSlDWREq
Pp8/ZsRKqFjKanWawsrKkAkKFK/+h2le/6R/xlmF6LgbqQqFieqkjaeUPZQyFnPgVgfqOSoA5pcE
lYpZ86s+02z08IMy4S9QokNu1xAPSHenTaAvnJuI5fCdv/3xt9ZgFcEVGftp5Fl1GrVfLNFtmj7p
U7+xw66fmn8vAJVXlXylBXkZQhHVqZ5g3JU/JlO0McLyqf7eSX9GWOF1O7zGS9igV6eKP0pZd8il
vWCFB/SaiU7V7SXbms0qBnRAo1RGjtlEoWll6Z0hbSm8bo2wigGpPAGSo8YVlCa8ESxXeRP28mFc
fWvBlp9wEcjAMWnCvsUk5D0PUJAHcar9haoxfZ0hfsIsFCvsAowav3UM2EfimfgqLFzsMJJsS7TB
HMiwqF+3lFGuYa4Wu+N/nUhIdX7+VU3HBFRzWHUSWew3Q4LaIvrlBuhEDm6u3e3vuDXYqntsCEWk
gD9hlaGQ2KCGNhmjoymPPWC1t0e6nodezGsVaVCqrRo4Ki8NPRCpbXoo76Jjvet98X2rKX77QNMP
q/GLD8sjphVzgqAGlR+F9DuUNOS0CW5PaGuQVdQQGVPhTobdQ6YcZagYOmWvdRtvfKBrnC9U3v+z
HdaAliom8HyXw/JkvPN4gJc56h6o3NcGiDWIiMBTuEI86VvY5qvHTzXxHqAMkfkvAfK5TY0+MktA
8/fNWAaR0W/NbDnBfx2/iyFWG6JBaV6qiVaeKskLRQTd/59Ro7tqPgIG91x0R4GilVwektK00sYz
tHwjYF7F35KLX7C6lFDpGWTDGI1z7QIv7TKXg+1iuq1Xg+lCrPhB2sg+r+6ZiwFXewbv3alSgdeC
XAWy8xIqr9K9akQbIN/b346tr5qmpFVcyGp5Cmd2EOlRZWIjBVx+53//dH8BfHuNDDEtSHmae5gQ
mfVdXi89LFY48mxY4BEFumYOx1gaHv/BofvPAjJ5de+UgnKj0WmJFn1qIbF+qPrvUqZsTO86EuBi
mNXlU1aiMGiCrflvMGoOxHBk537toC9HbeOAktB9/R0XwFYysvXxlr+/iF2DgY5DKrBFJMD6QqX3
WlnbkAG6motdzG51w1Rpa1RTjldCmcNRLAC0ArJbFJ0ck+cuyTb2/NaEVleMrsPtK04RSeSCIlV4
YDxxb28K/faxYvIqkmgz65sUrdDTGKFappaqhpQRrA+J9F9wyX9v6a5NRqsrEma3BS73qgiPfdIf
jTgLyuqxYOda6PdMqtD4MA9Gj0u+PzTtna78ZIqApv0ZyCILHsxWKw3OzM7Qcfy6rFwSOWiyZHdR
qnia9jUvp5fZ9BISWWMCtAQM2jXYz0f8lLftwch3bdo7aZ3ZBdi64G2jLRgfJC2CtI5C/HhqvNzM
v7RzEXoVaERh86wZ03ngmJUE9TwUhvu3ZiT4ajF/UbXyLtTNEKj6kdnIyB7aTH+oCTnXxJxhf2lU
gHWEzpIwj7Cjb59uL/uVbfQJJLDaRlFVmEzJDH7mfYMSpYneTeY3muKWU3RSQtXTgNq6PeS19v6n
MVebaTQmAX+nzAS8E1xLlFGXRG1HTp2r2CigFlZ/V9jxHX/dGPfKDvs07mqHCVOSAMUBRrZzBnTt
AOwDltLh/mgTb5HkloPtRPDKwfk05up2Khug3gY1xTtb8asMPq6KubGcy69ehfFPI6yuIxSA6KhQ
jZ/jAXYJnZIFkURsdK+kLhytsts0/r3y2L0ccF29AnJkYopBjDPQJPvKy/3WK+5hCPk/MK6vcaM+
jbW6KkQ0EjoSbM8BkW3qFLdJxn1YoegbBgLCw7KeA+oRZZacnLIEPWJoXynVltnAxiFZl39iE448
mkLNc94CugDiocSf0ZY/jPGXmn/vIF98e6deuZk/zXp1fUi8oIMaKvzcTJmbSib03AC3h61BUd6h
OrRTMuqFRNpk6NG/txL9k0qxdcpN5EoZQU8uPwCSigWrCwEtXeRSjuQ3PpAYVjHstkqv10HGFzfZ
agOPGlwk1JbhiNhkD2svsH1iRz5Pnualp63RrsSAyymuM3FlHpsoXYprkRKwPvP7/D5LtkS0rhx6
SjRiUp2iZm587OrL67/UxpaXg3FONBRCsC1ZsxHLPnSUV6f+0xCrLVKpaVq3wCedZpii9yoe8HTU
qF2b+kuK0DaWMG2hO1OKCmhCy6+tTu7nHvpCmo4mYl6NYDp2sLWEqLxkFwbvASGkNrjwB7kSz4yO
O2E8ACRxqCEXbc3EI9j5CoeSZCfnk9O0ETpYeXaIi0Hgea3ZNFO8shtBhsG1Ozfveajjz1VLjwDB
hEKhQLtLGr8tzR1VAuYkzp0GmGBa+DlAVj0rkAka0AkaQ1vwyqHEp9C1htirf/toXaW1XX6b1YWn
ZcJEE3EsT2nFbFTqGujaieZAh7OGDngtOwmBdriYAAby4zlyuXLUI8hjqhsZ1dWNeLFHVpdgRJkg
RtoYZ3M+kyR3RpjCZ8WWYu71w3UxzOrOkxlv+UToQqWALuYifabcD97kwHnyCaAM5/bqbk1qddt1
qO+BITSUJ8h9A0NI9g0ZgdAId7eHuXa+mCJrAEmYhGofyMeL8yWD0DaHqqyfmwbbiaIjNm01P67N
5HKI1UySXJ/GaMa6dZ55GpGeOek+eZJsvhPHYgb5sbuDCL17e17XMiN6OeoqFJZa0mvzyDGqY/iS
p1p4P/toyOZogI12xe3lmp2CrefKtWv2cly6qms2itYOBWdLZqR4C28vO0n3gE5aslM9TIdNyvP1
1WUKkRWYFpv6qso5CxLOtVYtu1KJfPZtMbvXHOBUfkAqc17Yx0DF/8NZ/hl1lUzUKh8iSQhcNHtt
XyL/85YCIZBNy7pyqMVvFVg/yMzrKM2IDnUaWVNUtvbHBVxJbmZSJg+EJHsJLg0qD5+5vhh3ZMAd
xb7Mojc5TveRmcMFsreHiYFrG5uhzQ0K559aC3Si7sNocvGnZ4XnTjsCeiYNiNjmu1Ga7zmAAnUh
u7SaXb1CR7xwITICI6QcEF03So6ZWjmQ9bQ7YPekjEAPTX+GBcduEvkz0FH7qE3gndJ+E7q8g7g2
wIbgBeRqMEuom+Z6DIAgDRYUg1xr3u0Nf3UfaCrkrHTo3EBT9/M7WY6HsRgarM8s8DNU6Ia8t2iV
3B7kSvZGL+D36upQNaJKC0DZpxOt1GOXcLzkntv41dCq1w6LBWfYLbGlq/W+iyHXDlzY8amShap2
hrj1DiYBuwzHt3iEqkxwe25XIyFybdT2GPINupobXDCytDPT+USnwm4JYJT5w+0RrsekP0OszXjr
3pQgyZiY59YFwE52xTvfV0FiABhk6X7pjMB8BfqztC1ivTE5tooSLJdAzqMJZHrV1m7a12a+j8qf
M4UOw1gF0PJB1v/VYJ3XQn1cKUNnFAKY6t66vQJXfoZqENA2lk3KdHn5+4vbRquGTsgDX8wyia/p
o6dmG1/xWqnq0xDLObkYAiaDgxHDwOO82LSaUOzh7nhQgtj5ke8EYKG2fFAdoKo23hnXkqFP466S
kJlHcBqdI+iEOpTa4xsPUtAZoOTujw/LaxxsCxIAFSf1/9+RV3kJ+sFQfa3qf824vF9I8PUvVHdw
TkDE8oDBKvzN6V5533ya7upSr0KFKEY2amfzaZGBjT6EGoQzuiq6Qf/DBt4ab3U6q4wIGipY3pe7
/gPPMge+5uQ76nIv3khsl0+1umou57Z+2CAGkIZy7NIOailNVnuzonpJTYD1mrc+3saJ+OgSXWzX
fgImBqC46RTvUij817aGzwd4rw1MLmRDgQG73xYtuXJXfJrg6vbOdM4qucBiDvlsh8NzXUW2Oexu
n/VrDa5Poyyf9GJqnakh1uoYBaVwELGgJ9fLaB1Su3CHIJ02VnJrTqvQ0o+9IYdZDAndvnAJIW4a
7ni6FcG3PtcqurRoAUmJQHTpnLbkVgOtl9qW3G4/m/cs8xYd5G0zrK1BV6GllqE3TkZMTQJtNpG/
Zdl541NtnK6PoHrxqeq4SGG0hxCCi8nT/Pox3RtO+ab6CpLzbbfCrQmtgkfH0jnUwDBCq1BYUMm2
SLJR0t/aDetw0Wem0WsYQZ9eAVkBvNQbAL69vWwbcWJNDJ3MiodSiTgxz+ehBoUidLkOn4Io9W4P
dHW9YIcKWAzTKSTzPp+k1khBVCghHzhrKDFQYcejvHF8rr1bwMf7M8bqtAKQAuGNPjfOjTd747He
Z14HrrZAvWr0qzt1Y8tdXbuL4ZYpX+y4Sq55O5rqdILupGUarqw+Kxo2AwRAbq/dtabmp4mtjqw2
pQzY2hBSk8UYtM2ED0RmR+N4ChrtuS6gjp++mio0AvLsR2SKB6VW/HTMv7dc3UhOtr7j6iCPdcml
OqOQgdR7a27BNUEr9/Z0r278i3VdJQMN3B4aJOdQvJJyyF88E1BnwmRDRGD5j/x1QV4Msjq/uqwl
CSNsOtUMxOP5V5fXAavesnC2u63ywQf+978P9rebNHBOYALn5vKgfut2udvsxH2+L+/aO3R4QO9P
7fI4HKNnxU3BWnMyf/i5rcp4e13/cpZWofc38FCZTokG5C78w9gjB0Hr9sfb2Kt/2UqbIeQZMiaW
OAyfZHuRTdPdCJczxK/bHUCaYvNpsDWx1bmnEUQus1aaTqUG7vrC6RjPJf0n4fg/G0ZZ5/1pxCWI
ey/3i17ZqfKW085W0o2Qsrl6q5OexC1sk5t8KYXE5yhYKnSdpfg9sm/wxw7bWek19PFFbEEZ7XMU
KwGUr3oeGeexbp/h9vAYUgMeduRx7qunmIwaevIP0oiyLM918Lc14RDjQa7ZD9ngjqmBIyXv6753
6oWDg9oYPIayKN+qwC01p1tHaBUUqlyLCw4t3NPUCDtVe1CGXLUSgRqhIN3wg9YjiYnA+zC2csDl
nv1rZEaBmIEqraHoqzCfwq9bRSETCjd3vLbH0/AbtW+rvlO/K0fICDhUc7rf3Qt1FbQRN3WsPm7g
W8OvdsSsA44HMZJlR6heBm3oR/G+pNfjw/RGsSmgie0bHviLT9KOvG65CF+f/B+2++rapl2dplXF
lubsv/Lfxm13aP5s3CrX9/0fVv3a0xYFdZmJqV+ixuDW4OLlzqIGmL8tBBEPBjqNz7cdWpeSwd9r
+5/Z/YWIIqFpqhLh57bP4UcGPMAcxZB6O0+oldEOogImu8spwGCq3ngqFGw3guWyfLd+wGpXyyOo
gF2Bbm1U/66Trxr4UjIkFnpVeQrNYzs8Qb8ggZyBYOpzPL3dHv1q/nKx5usrUKqNaUxHftbl5F7X
9qBsws4SsLCts3v1rr0YaJXJokQTIfdn6EkXIJFBH6EB7hIIBiLGE7g6TqLiqS+hH0EPes0DGfrg
oGA6bBB7M0Y9SU28cdI3ftUyu/++9BBywN9fZG9FMyOgzKoJ/mGXWqE4gkHuTFNz6GKy11I0j6fc
u73gH2ojt8ZcLUQ1AebQxoZ5pqfwQXoDqsQB9OhOc8aD+hp/+Kur+wWIlMMjYnnQOlt1ges5ssFU
Q6UqM9S14CYEMRpdKkN+7j3xMjsEjN9f8M62Bkd9gRLHtmvptZ6TalyMuLqdQVcsRmke+Fn0utVL
c/B/pF3ZcqS4tv0iRSAEAl4Zc7LT6bHsF8KuKjMPYoavvwufuF1ZOE9y7zkv3RFdHaWUkLa29l5D
WXZH2pMSNC/DCon8qECJpKR+CLb9aIHp65UTvb++9Jc8Fv76FYswWsNbOoDocXSnDm5jy9JmrjGh
3+e0AyzxzPmahbXpZE1OZkMOYS3AXTxrZ4uwuGWZkRtqDhWzu4ZJj3LJZuBAfD8Fpa2kUbSSg12+
089GW4QV8AqTOusxWmTANhk2LkT1ITlAZpWwAQWgyW/vWcp/hbzepQRc2ALKeqPmZrFygDKNqVDU
j+OosCDAYnIQmss2uIvAJDDqYi3juZi8nf3WxTmsFDkgTMWGpNWWExw7yN9p0svU6bej4h9KGEdT
LbKTwABxHZLS0C7IkUmDS2xTCAdc3yYXI9XZj1kcUNJkYczrcm6t3GvQpjJCCyiTWtTodv+6PtTF
h9SfoZYyQBGvdE0twBkMuQJBac1S49/XR/gSRvkWbs6GWFTMwzCWQBCOGNQTi2e+CzsLto7vtYkT
cDDcaaNZrV3eQuAClfsOrEF3Gmwo1DrXf8blItrZz1jkEGCdA+BJwW9TifjVF79Sv3bHlNtMQhOz
TWBOXmO3wbIaDkFZUzxcH35tnRfhp4xIWgTwxLtry2dh/C6HtXrayp7hi/wQhgU8qw0S3fG42IyK
ak652GZtalWK2CkaYJiTsjUaUAyyxPJFumsbFdrrnckgbWQWCdRkUhE/jd3P6xP/6ntf+/yLkKeX
QHvTQMJtgzZCtTX2woOmizcbAHRbtve3c0sBchmwYYV3OzAA0h48YWkD2ZNxH3urgmsXc8mzfbCI
gfVUlaxP8Ht6q4cfLRiEvlV41VHdxMhnhV29v5f3nWe8oiW75pS8dgvxRUiEIl1aSgbCjBHrP5j0
3BujN2tPxDrgHYnZiWwrErRN+/ukfeqYd/1brA6/iHJpJ5RmaHDa+93kajh78hbxC/jGCqZza3ST
Sw3H88uOL8KYxoM+jmNsyWjSXwQsqNWmh88uuO/Kr6kC1xp6fgZkqHQAWq9P9CtlvrLplt49tOiH
RmcpO2btE7pJO8pnqUgIfgGZlxjPGkplZQdPbOOtVX+CZAxAr2SG9WSPs77pgxaq0A8ajikMGAMN
yN3CHaVsC3EFK0dn3JTYA5d3hXhKgPPood9SDJqJSuwdD9RDoJ0yjdxkHJoJOxreN/oj7DT31Sgg
D31Qi1cqHsIGuYZhR31kQanDjvFolScKPYoTJQeNe4XxXk4paO23TN8W0BmBM0/6GETA+NY7wwfK
/4OMD377Ag8CSzQep5shv60CqPi0zzVUK6CRUiT7LPfNJNwO+Z7zhzwAxS0wnCy7JwYaIiXdUOgE
6LEKkQV5X6SlN8aKU7UELGMqmVovEZvSxu1H7XfTRr9LX3+fRn8lA75088IDXeOqLEONTl/skiBA
+Q4YauQkgytF3TYVg5kU0fb6jrgU/oEKNlTAOwxDwj/+TrR5prcGHNGrY34INhA+dhIvBX+b7Crv
P4FznY+1bHsxWkuSPM7ZLasOedbBgRsupsGnTH/xSGphkDueIvkBz01LtJ0bKuV7V3Xbnki3UkdW
bnj5y7jr2mFYXMCBkUD9euKAmsfgahvGp5YPXiIBk9s2z3IcOSKsdz0AJ8h/TI3mlg6BDCod1OhT
rmv4waJQlyX9TTIAZh/JDiRdoE+sH2jTHRW0SX3/Xsk+syb9jOBXo/gUE/wdQWkzGjpMkAHfdweb
J6gtVTaHblELQQWm7Ugib6Et80wEQEtIAVudOGBh7I12sgul8PgQuJofvPe9AvUfyWw6CGBBw6Xn
7iRrNqLGSw9Rg3EoXaMZPOhZOzqqpyrwf3AV6WEgKwO2mZcnt8ZlaAb2ZNBDQsv7IU72RqS6GgSr
CgH5mjBFaOpeIik99JH8KBoEp1GCCnoxJngJayc6ebngPSBdtSMXaQGU/UPbp040OIIkO4Vkm7LH
5TEEt7LxHkIkImXoFo/Q7SlDBBUj3Wi97uZQBiwoO+Xta9dBy4UeBpjfRHrswuxn40udlWjTB2Mc
GqjdwxDsM9VwoFx2ChvwAcdoX2nJ71QeXqF/4U1M+VAoRDdEatK2QuIGd0MBjaUMirAaxBAZiAAN
5CdCsoP0mElhtVP1dKeisiukDBJesP4WkhurBuSnoN6by5kHGTK49QqA7hGbB5HdanEAAQcOSV95
tEBdNbRXTu9YBnP0AKIsWB8CEGUJPvPAjjl7HSGcokynnLDH3kCQBdegzd+7wM2iTcZQTtHvZRnM
x/ptGnp0q2BIXFKr7Y5ElUxfSw5J+p7EEExJX9LqeRyFVfPICxof0EfItxoa7BiCYcO1z5jYgzp6
ui9ckQCKMWrwChmmuzGOf1QSxMMqSKDlxq42otu8PzBsXlFAvy4qD36ZUFhFAtaP9aEhRBxv9a4y
1Tz/NSr8R5bDFjzVoBYg94GZAJGqFqPJ03xb50C+sdLS6t6uhgw+5dQWxc+pZmYQ8x3sSyxIQJlN
tkn6eC+a1stRY9e3rYBjhvQ8lGFhVlHgDFKL6mRs1sWeiNjKR2YPzUnUzV766EFertLYM+aDkwq7
H7jbgO7hx4lVhaMTS/leL6lHiDdWI+qld0zb+MZGi+BC0CcwMbqLoV3EoAkpUXS8tebFQEt6asa1
3sWcMV+LK4uMuuiloasGTT4O9JD1/qFIml2SbWHpBnXO+gNm7+DYd+3o5r4Ru7APg7atDjju2LLE
1NXuCA/OnKs3MEmHONUThDjbcEKumr7kU/c0ooqu+vdVAeGxbSFgQtKXljFSE8JtLpPufPi1xDC0
zkRmB1Sx0wTaxGNj1b66B0XMnIYTiisWXIzD8qbW3tASMCc+7MfitmbvLHXT8l40h5p+QDiwhjVs
ngDnh6glZyGefvmzPjwP/i4NgcIYUZJoT4oKfR+BSZQPZJTgTQow4uBvoM1jd9DPi6Rk5WpcKxcs
TaibIVYgmoNcVfHq9+SdudDQQyR7I85cKmlu6wPkEDfZEfrGK0/QlffKstysKCVU36X5OQFhV703
4XO5kqNdfrDokkyZrHPjq0R0Vvlqsqibcii/3SUtc6MkhssOZbueNFBnQwl0KKS1utflOf0ZcfES
KRNBR21ACQj15Bsp9BOQrBgsvOWyhFBW+RlVxo9Jrrcyd1H6dHIB0E8lOxN0hrQphSxkfIIR8F7L
WtCDiodMLyObQwSDa1Dw5AozB9IdMjrkKyt1iU6ORPrPD1+8GhrcQxkhWCpY1cL5fLaig4YhpMA2
PcuT45S3SKYrbg4pvF1UYbMmcnLiP8cqfSpb3woaikYsto0O24tMIK5w6Ioi58umcZsC5U5zt43Q
WglhcanpVt7cVcgM1LeVHGx+5H4LGIbO0CpVkYItwRFy6sud1HQodDsUl3J/g4bcbEsDixEbCatx
t7aLLx+gsxEXD5529DUZCteotyGtqdt2W5Xd3XzfF/o2VCBu2MIn11RSQLxQlSpm+xa4KRMR3lXt
dJgq6AUSqN93BrN7X1073hcD6NmvW+SkCUnR4aqwHiXlFrwTvT78DWSBb1aUOlqV3pZA1FYtOw4Z
fyZgIcRUX9lbF1se5+n34lC0Po/STGBvVfYIZRCvmXNjQFZ+ArI4OUy1JdmJVs0ULoL8zoddvMJL
HdXYGlfdnbSDBMosqhTsZkB5h8YO4rTj7/8PD9K1p8biHEFUnpC4xKC143twph0TKF+DcRfa+qFx
8sHW3kWzkVc9HS6+u89nu9iG6diVTazpEWoOna1gujAe/IKmbZVNA2ONzfWDdiG0ckNXoOpt6DJn
y9AqZWk9hr7WHtWqu+tS0LSQ0PY5km5+I691pC/V8v8abVF5mmqotIUkBhYD8ttC7BLwUquB5o4q
wgLpq++wYAsbGDfuQNUpJMh0ZgVwKhl3rk9bnpdxEV/++iWLvVwJQUivVC0qjXwH4/CbwUUCyWfF
LmCwOoc5AOG8YbvZ9e/uZd5s6knzKviy9nukkF1jX/9Blw7XXz9oscuppCM5CPAhGjvfNh08sE2w
kvaZBws3M+jw0ILt5Vqlc+3rL3Y5VDJLqgWKfGR1b0IYz62LWzb+VPJhX0HH7/oU5xB1bckXO9uA
YpOowkw+2qMEB5GaOAOqOWpRum0IYDa0MdbW9EIL/q81XQRNmlODJipvvx7y6j5wUNHZGjtlv9Ys
+SKYfJ+bpuK+Ujkah4ua7VRKSpdBWedIgemC/iB/S/SicoKohAZ8DobnY0mFqU7CLDrZTKc7Nhmm
IiV2B/1TeXAKPLV5TRTox6rHIuR7v24g4QqLUfR0czplYEyg2codAaODMBgOvQKsBbVXL955m12b
yOKEKii/RlpLWliIQde2uc0NDQqpzO6qp+u74d9s+D9LtjiBWpmlFQ+x95Q3f3Tq9iA7savbtT2h
rxo/1dvMHjdrBK/Le/DPoItTlulNV/gtk48S3aFdumnFo55AdhIO2lrZ2FX6pqDBeH2ml5qo2IZ/
Bl2cMhkuNGnU5fyoxJtqeparn4nBXKXKzEm5nVCIq9VdnGbWkOQ2jaHuE+/b4Z0MXi+hyW+gbMhy
UzGeW1BobB7gv+Hf13/j/FmvffbF2dTDWlStgXUZBT1pCtv2dO34rw2xOIwFh0Z6W6XjUYe4qYYC
Y9KudOYuR7N/1lmfw8HZMyHnpPT9OuHHAkp+4JWbDbBAZLzPc5Q6In9lyS7hXM4/q76olfmiQHVI
l2Xoc4A7CrWH1Mwzl6FNAvA/qqtgZ/0crOZ9Yl5ZeFBKVidrPWFYWdalMXqqNqFWJh0wnXJng3tn
D/6v/2pv6IvYFidynLIy6o4cYHl1uoEo3soLciXoLGlUYTol1RBjBEOFmeowWB37yEPpUHfu9alc
yq7++maLoDNwuSiNQIZbPUQ6R+dfXO34RfNyJ9ytQRfmv+zKodIXwUb4ctpPeOJAZFWyOlTIo1re
ysnr9TmtjbKILjSa2kqF0uUxAeonB9E+zaGCS9ag/pdaNH8t3SJEKFkaj82A88syl9SdCS1At88h
h8fvWzDrGaA/Alp6Q7ayOdbmt4gbfceFKiuYX1oyqx1ecwkqTdpK6LhY8z+L0UtRiLSdqk6wPj6N
8vhzLAd7gI4HLz55DmvfsXjUSv5WwloH8rJmNa7RiVYOgLEIJXkZZx38OuXjlL0ZVeqS4KZKIgto
7ZW7aGUxl6D2TmJD0HR+e/TVwpPKN7XQ7aFYOWUrIWkpN5EGvYSeGnZKLZ+i8JdBf1zf8Stx/suv
6CzOt3mv0LrD3x/5tcVq/VYP3qPmgVZuxNZ0RuddfeUML2F+KnyGGUQT5SNP2XPK4X4Ju73iReGx
q1BYm/if1+e2thPmPz+bW1ORTJYahEIiVWgsoOuD1ETmz0myBlq/+JVglQSZDE0DNXARN4Z6SNHZ
6OQjDBrV+i7Sp5W99lWj+bZ2ZyMsIoYfIl5UPkph6OWc2A959y9A5n3hJZZxE9/C+AQC8Tt1e30J
L78yz8ZdRAxB/WwsGnyzeJtnVvs+d68NIEe62pXs/wtR7uKG/DPgMvGoa2gGjHyQj2XWm5zM91e+
G8B7D8bBi4nxn5yvs+Hkv/dINQQ9T3ohH8H+zQMUXdM1yvHle/JsiMWd39IyUOoESzgjHyg5li7c
tbGEvN5C828d6b+yGZcZAGtqaHPoNVZQgh0HhNiRLl3fFfNHv7IZ9Tkynh2skBc8UVgTn4aK3ozN
tKOSYaEHD8efeDdC4zYMqZMNK7nT5VvzbCEX55nAjHYkaomFzGT0IDRHgspJmso2E+RmIngTNv0t
QbMvocXKxQnt3JU5L454HcmFHLY4gAWLjgarS1Nnvht2tyG/m0DMKf3CTgoK8wjfbeBMo2nPhiys
aHxk8OUost8x+ZCm4EcE8Sdj3PmgKMsQ6Odh5VE67OD04nQdjJKaBG1rgSIgrTZaOO6zsHtNEh3M
+7be9m2yE+h6kUG/ZQRKFHX+PBTNlsIeKMJLI0ITKjUOXwZjEcCk/vg4VCgLFfFGL7tNXKie3kt2
RuGeCXPRKrc7QJT0frCUMgAAU0A5DWYB4qWLe1RCM9evtUdoK1llONq0ja2phoIyPKfa4rWGuUvW
xzDtOCrprO+f3csxmq9Ta1K6H9DhhJsWhZR01eAZNo5e6OdW0zM7gkuMoFJvx4WMoN968TgJuwiN
j5jCM4bt0dFB97L/GLA+CnwvZP5QRLINvfhdIWnumID5FAZPcRnhXR+PjloQSPzn9pjRZ2AdHsvE
OCoFPKabp7E5AtZvJlr3o50BR+PNLDltMKjRIEveh3617VremDms8EZIGLMSLgU+SlN9ZlbowYo2
Mv2ptZpJPGm94g1wHe17w6mq0pEldP2i7VBFO8gaeEYHmxQV5Cwdhk5wS0UbE769KjdZpTywJPMU
/SaT7ztaeDKHyT3Wion6RoCx0ozq3qhaMxtKK6gyr2smM55OvqRuIJbM8jvsL95vZ2GIRhJoR7KN
NnvtRNLcYI2eBJg9UNrJnnuqPet46BaQ+hkGcp/pm06CjpsEnJNyAyFxmG07U0k2NXpLhsgtGRsn
JvjWJXcZuqQDPfndk95JFislMwpuiPQTFIi9koybsOqglJa5eQuFDChQJZDaGpQPH/DlHIw+nzqG
/ApR2O2UqbDqQlbLc1sdf+hAw7TBS4R2YPQc1fdjfRT9G8H2haX8NkWvF1Z76AQF9xnrPLnpYfvh
aVy51QFMVWqoXahPQ9beBAJbRp32gfKJYqY5NdCtSV6a6lCR9nY2Vc5o5jR65hm5j64+rI4yOG+E
2ispfqOij9CL9ieHvAiB3V39iwD1LyfPPTnKEnGASYD6KkBpaCjmaMnoB6nrzZHI24JXczfSKwFC
oEPlpOQEnsAPoXQW1jQQcEXpHnL1JSv81zx79ofmPksI5K1/MSWC0YxsFYFNw9fKSD6laLBYdghz
8qjL3b2uwRoGTdF8D4uXt4oFVufHMFOKLIP0cKD8kRQ7aYgd2vFN6qN8WpKPDj32Bn10Uko3I6c3
qfRGa6jW5fRVsOqjNzL0w+CQPBZODyfCXNyryWRlMP3og9RO+avBbjM/vyfBbwNNzWiE/V1f70cd
tk953MCx5USM5EnAGY4IxdaZ4jYMhm2w0wvgYpMCecUhWh7or4Vfb5X6B0Y28waSFhJss4sAF3Yy
QHlZbPLAt/Wwug8JWHWougUFdcJU2iZkcsa0h2vKbDwyPvKmtrUwclrdt/tRNXkEYGrKzWI6xFW5
FzImW+1Fesh5/eH3twCn4JQAtILGtl9+9JBwZxT2s+E2KnkG4z4ry6sDvK/dLG0fM/S2uzY51qS8
gx3PMZW9CekZMEH6GHm6EWwCvweeC/AZMb5EqB+mTX3Xyxsq2EdbGbvYLx1oluwZC+wRDX3mMpoB
qALQtA5tVNCnHFpElpzIHzrx7YRQsLWqxMnT58x/7wthtX5y0BpiGt1rz8SP3pBu02rNkf1Sa0eT
JCprXFepTpXFpZwqucYrKsen6BnqTsFm5uGHbrlXnfGn2LbbfGe80pX08MIT6K8xFzfyCDWpqiF4
6aV9BjyPjlg3WSxfkce6dPH/Nczi7gWGDVpINeXHJoI8jU/cGAaAXQrfL/2gJcQFT+QxmYynslwj
bVx6y/419CLvTvWY6Q0fkXfX2jGEOSzOvcn0n3XaWiN9nqIfNQycoEO6kYuVxb0E4f1r7EXujcIA
6kWs4UfEYzuupQ/CfpAS1F8DZImE76HBekjLEIcf4sNl/lEowwmmA1uq/wrjEXdujCAijl11VwY7
FGpMdGDNOlBtqjTwLiQ4Km8ltyMp+LyeH156NZz/cnVRPUzCUm6TuQLAU7v+LMF5jR8ij8sWO4X3
fAOV3XANFfM9PftrxMWrn42qEP68Rai/9XuIciEqFQlcR6A55w+Dc32Cl8D1fw23eDbwHJZIcAnl
R+kEeyflE3EHW5NXVvTSW6Cf2zWMuyNhDoatwVa7Msnb9NncwhrTXRMK+5aM47lJZwynAbspBVTF
v5PxUeKRNk1fLzTm5m63aV3iNaskvbVh5lfHWc4fgRwrJVKHT5qhts8oLqXbggNmGdpZNsC5st+o
47i2zvNG+eulsZjcIqgFMBoL+RRBD9YGiv0OzmP78CfMS8UNuY2s0UXOcYo3HXCyNurU/WYNyfDt
LbUYfxHgJDXXaDbX8n3Kb3Sd3MQQwby+l74H7sUYi+g2KB2Bn1Ydn/Sb1oFqopMfM4/dKzY/1tvU
KT1jm3xcH3P+2deWdRHVJAifsanH+ayG3InxamlTCFMqkVnK7vWRvktGLWa3CGJtGbW0mwu3NTp4
Fi7KBtbfBQjhtZ08wqJN/mHsMrBYi831gVemqCxC0DBEou45xs0YfOzhkFX6UIftQhfqlf/lF1QW
wQdUO2kIBc5GvB0zuwO9Rnh5seF23VoyXgQ3oSN8G9C8lVfp99vp78VVFmGIAf7Uch+TlGr2ODLN
RRY4KhmeWpoz9g+16rtk1PcqzMTDWvlvp72IPByePiqhaNRCTA4VtgEC+9BrDRx2D7tASIgOz4EF
0ObrOnN25Vgqi2A0MSKJoCv5MaexO99oU/FqwE+kEAmyVN01lM8I6r9S9HPUuCup0SnMf2pyv7IC
XznV93MEfV5VA7hKlxYffiKhHpGpHU8SK9/ztIEtVzM+oYB1lzfhE6UQFkxKmlkjvCLRbs4/5LT7
rJTsriurW7hPn0ZQy2144rpxUr7K/FPr36oWeMga8U46ZSLxBh+BTe8TxZZrest1cmrb9s7Iurew
ru9iHaaxpH2Oox9G0e0ScLiaMSwhZorWZj/UNnT2boxAeu/EPpyfGrp22zavU/L7PzhtzFDhiy4r
XF52zoao6UsBz/tjogZ2T7S9IHzPBANbb1jb9N8qhPOmPxtrse0mlCmmpCMEqB7JmjXb4RzKt+UL
9aAFZcpm9aTfZntbvFyfIr18A/752IvDlqetr8tTIh/TbbDpb+RhA1Hk4gm3vO/OIBejd5JjXljx
Ca6qR2K3a7vtYtD+M/5i3tBeYEkg5PHUzIK70y9FxPb1Kc636bXtvDhWlZYqAkZJ0SlO76fpXoK/
NITq/7sxFjf60HU0T3PESkbj+4Rs0Qk7TmRNmPx7Q/krMv5ZrMXF3dUVZTHtx1Pn9s8aeG3EnuAK
ouw0t30iTmSRt2CnH6ZPeKg/rOkmfKfgLkZfXOmw2G5CdcjGk2oCBja741THWck6sZIDHJ933Na8
wCu243aGZYy7ZG2vznvx2pdcXvAwwFalcBhPtQNSrZ3ayVuzF7a6K1zyqq/Yk3wpS14bbXHHhzpA
41HXimNQA1DY/AzyYKuRuDjEU/ZYEZSccrAk+ontVKN1SKw7vFFfYIX0PlbD2wSwmBIqXhlx1JZS
L+OFQ41TlndbKqFCGYBWwiUz8X+pkrGP9ftKx5PbUFwVXaQOV1utx8dANPu4Z6bcErupc5T4MifH
A21spV/XN/CXv+aV2X69Vs8y4bGOpiwdAnaUeLlThtDpKLXRa0LvAK6qyqMulbA+k20+goShx1YT
ErtXVWbqEwf94SE1Skug6pXq0HsoIQaQOtOggTBCN6DKhW1yIlG1cuq+I3L/3pFfmcTZj/YnIzKE
3yvHzk23XeDBy32ya6sG/Bf2OAFsi7f1wa9suFw/gRe0MvwcOK4t2SJ0ViAX+BwYwSPYeK4y/jBU
eSV0XbwU5H/O+9eL9Gx+SRujcd4iOA9ZbMfg4MB5z6Ei3gbNY92Qlaz2ezdgsZyLSCkTLYUI69dy
UjBoXRgeOKXlO0DzpiYBtjVwULKyhZfclE7nhLm9/iK7nOH+mfIikoaoo3W+JuJTQ1H9BfEl0yGa
FUNHXT9d3/IXPx+DajHjUNI2vjmYCUPPi6oZT7kOqBF8c4poZUEvX65nQyzidSBl0Czm+H75obgd
b7/g0KHLYkuz5lsdpb7mVmwb5JPpU9GYa++8i9vnbPhFwO5aTQa/gKCBy9pHoj+G8imudzlvfqag
Ev13q7mIzUHZpDznBsB6MWB5qhXRVXzJnAp8O29n01kE5EnQTIeMfnDK/WQbjDupNjzfGK2yVG2l
rL18ltiXT1KROgHZJU12oycrBZnv1av5iPz5DcswKcsDbInmt4niVbIpWzAhwOsWQvvdIztEO8Nq
HPZJd9RRNuGmdntbbCszdYwdNKvdVW7oxQvx7NcsMnV9aMtuYthfnTtDleDaaBFr8r7ASom5Bo1c
2U5fLeHzaNRBOYk0qX4sp8FMIb1QgeSXxfcs5BAzWjO3uvwMOZvcvB3OhqvUKi7VKQtAWOx/Nn11
CovBrEi9bedsnEE3PAO5KhLqezL3uWYbBrDd2nJ4jtEsihH2JwBFRdJaGukcP71RZ5G4KYhccDLt
OpgcwUfD5Ch3GxNaSpkAUwf6YKh6KfmL0MlnM1CU2wBi4q8gpqkxGJ9l9pBn+H9br8i5XbQfQX/T
NGiZcTjTlB36w+gQJf2moTgFMJ4dQmBHIUFABDpcdeSWFfpydZ3soyFB3zBx5PZFU6Uf/lDgOs29
qN+VhB/wJ59ERdehRyNVPgnVg5WHE/AGOpMMvbvKpIlvB6lbNcZ+4pA3RTE1isKPaOKv4aiChZuZ
I1p9vf4I3JxjAPElw35J1InDQ3FodPCWSX6TxJM5RckzmNx5nzks7S1/AuW2ByWRkQ1az+APdtJr
Gas3NRBjjazfBujpReIzTGeXWyf09U0DKVmVoZX2HgQ3TYgGhvGgTcc4E5B7vUOh25xaT293aKZq
7WMV/MiJYUKxJwVE7LFJJweOrzsBXfipTM1OMdCoajZpFX0wTZhVncDf/pWig5i3pdUy5W4YYhsE
CE8M+Y7x2G7K5FNM+vP1iHY5uzjbgIvrMBX9ALo/Qlou3dESZc8Bn3mv+8kzGH1mXj0JpEm6/CRr
iT1JdN+3siXIwyB5YU9NNfxB0zWn8ouvtbOftLgdo6iSVehkRqfBrba112wqJ9ysa5ddfDKdDbO4
t4CeysdALmOkq6FZiMwMFFxV4ef1BV65gJcMLhGPqt9BQxfurDF6aoM1rVquXb8xvr7wWQjROUTx
jZm9ELQhEAs3Q4+SZ3gIphv0q69P5nt3YHEzLG6nMtbgjjZjiqC09K4842HkNubo4oBVELQLVh/O
K1thKXMbtRCIhBElSpB9ahFoyhWZttEIWuRFalF0KRsZ0wwT5/o814ZdXDlUbpDQ+HiCzvWC2uNb
hICNtM5yWtmCX7nq2adjadGzEfa6p0TVoTTR1UBHoA85AWVRgrdf6Xu56p1WlBZXQ9xEkTP0L3kF
7OmhA317pUpx+df8UwnS5j8/+zVpCEY213LtmAadF9W1JaIJYXiNCDCfq+8Zzp9hFuduKoQOFQ82
nrQWNGA4xnUeZY1pyGRlPt+bj1+79c9Ii9QwpZWIFR1FEVqOVh5HO19HcTX/4LYDTCGKPxQCBYq0
snlWh11kiVoN88J+RM6dKMG2Up9aPqKptWtlh0bQfWy3yrBrCm1l2LWvtzia2diwThqK8WSUN8b0
Wde7uMlWVvTyufhnQZcIP7lOVMBJMAYeZ5u5YcW82VJsjY03L9CVHbKkFExy0OT6gI5g2fZbUaBB
B5DY3OoYApBBoIKV1yvA55XFWwLvRBeGvZQr/DiNnaNI+7ICaous5ZYrO38JvpPHGg8/nfOjzztT
hPG2miC046tepqxVDdYmtDhkPYlI1XZoQIdZaYXiIeIBJnR/PUyuDbI4X1wFWltKfH4Mst9U+1n4
AMUNz9fHWFuzxWGCBoEYxgJnuDcgQ5HYrH9jSeUZ/eb6OGt7bnl8CrnI5Bz9gLH8VMvsLk62cI8y
ZagbxtlendasWC8XGv/UwpdQew1IkDxr8rnMCZxUbiYO3c/ahqFtWNl2pjtSS7WUF5hN7uNdYP+/
/Y//Do5LsH2UNKyI0E08jv6Ln9zlQJ70avqfVI/OJin/faUELSSlg7oeT0GnujqQiE23hmi93Ek7
G2PxhGoNPWxjgjHC7WxkOWz8zVxugL6utda1u1ybPhtrkS1rXVe1vopdMju8zFW4FKlja0POQDoO
VvSru608iGzMLiQePZJf2uP1XXq5enX2A+YjeXZHMxAkRCIjM2lceSduQ0t9gRIahfUqAJW31El3
+e/K+Vc3ZdzTu9xbC2L/Jgf85xJYiu9GjcA7lXwlR812TJyQwhoQ23WyKrRw8FodgDLonOsT/zdV
pj+jLmJNr0JLRG4xqo4Rsvp3nQPWqj8JXQdCDxBaXTZzRYaxWnRTC/1WhPcF2QdUNUXnkXQyCxZa
HC4J2lrn5Tu+f3GQFhEqpAMts2TEJ7Gj2/odOCOPWCVESqHUMFjhPUrFJrTxtvJajL/coD/bDIuY
xUijR9mINZl3owy/NwFGNiTxPHqPV6fJQObKJnvG8q0c65WRgR/5exsqTV8bNO7GEzSOqMts+AQm
wgw/UjN5hEYENBMt6DGDxmnC3XVlJ1x+Uf3vTvgf0r6suXEeWfYXMQLcyVeukixZknf7hdGLzZ3g
vv36m/SJO82D5ghz5nttR3QJBFBVqMrKlNnObUqGdFD15QpA5S5HE1EW8aXF6+IuFxI3LzvpPBjb
7eggs1rnJvQbwAQ2T9fK7cH6UDjg/RB3gt0vQBbbAO+vsA/sFq6aV97ctAzFKvD+yhCt+W5prC58
XrbGHEPx4JzEw8M4vszgX6DRfRbIvq5Iu9owd7e/72bAXRlkMgcTFSmpjGEwzcRLKB4VZd+b/SFS
uS34rSxvZYi50WKnoWu5GAqjGGTdySnjPeOkb7XxvzLJlQ3mbmYgFZvAnBFeIX/hVN3PqAkOhfQ8
G4qnj72L+OTn48dAAqcrM5BqfYGLDVByMXIl4yBVv+MysHONvATLh0jAQ5cBIB2ZoHTvqn2fxQcQ
/rjBgNllNI1phCkX/diN5RHU5INIf0wxvRcJJphVg1iTWuxIHnqRINpTkToYQID4nNcCEj7qsx8l
3b5VwVMEsrDoITHxF1R9GsDd9U53AkPbj1D/sQBn97oBfTm9OeuBYLfycAJdtAW5eOR7Z1nEGK7p
yNOrAXxBn/tpnxyFOQFJcoLx+tkWpOagTdrjAPIncYhcIkQi2C7aXTweusYvNf0oJIVVYuYOMskH
vQbyH8MQRnCSlANafT0eopDFg8zrPoiqXTnehVp/H+jxHbiLr+NYHSYye1IHHPk8O5UkeZ36SIb6
HtkVHj4Jxo/kY4k+Wh/uJhihQ+6lmrHLYrB5k+hTQP3TBHlA3JELVfR7EeOOo1nYISSPMlH5QLEO
HJKlHatnpfiEZNwLakXHojR/R2jn4OTuejl4qWPhZQFSAvdlD9lzlALQM0uPZmTczW2zFwFjBI7j
UIJRsq8aKyOiK6QhGNpGNCwnOzYfQRP5FUQgmFPb6aKS9n6adUyq6+Bj7mr6ii6Aa1TJfR2ItTOI
8mz3XXMPtHdkgVOyckoV4wiz/NakhTuq8TFJ+g8oMd6ri+oQuEVisPuqMXBv0ITB6wbMP9Cupa4y
TjbFS8cw5LuMKk7ZEa8L68+qucgkB+n2uBuap9FM3Rozfpo2fUadclQNfLRwkK+0Vp7nlu4VCN+H
eHXqUNKrgJUuZvqpzYFFFcOj2VPRgjkuBT0/Bl5SqhSWHpXH3qw4UWLTUf+5fDLjSbqgrXspqtFG
0B4N/Zc5+Lc91XYmsjLAeJBeH0KjNaIFvNUfm9ZT74z9/JDvxdktD/njsJM4Dx7eihh3UmhFmjYl
cvbBfCPEi+L/uwrLkkyslsSEdKq0ajIRvLAjQGMqBdlVWdmJdOmEuwCN+Bl0RtnkzO2lBK2akCHe
hpWPBIQTBDYf+n9+BgvBo5NUh0KFhWZ7iAkeMM8EOa7o8N/1dlZ2mEKbMCU47T3aHwu/lWYnXuqT
fecoHl54Di+K/y3n878/Lou5a9VBErMBH7dxZW/wxTvUn5A3VaEVHBrfBEWc9Bb8goqgHymWfFik
W/Dy8ngt6L/HCpnfwbxYBooiACaQE/yOyV1UIgNnkXOeXWkXOjz65s0zaxADrHEQidFYttie1hqd
zaI/0/A0pqrVYVaIcw85Jtin7CBI6ZhVkwKobx1b0mQB2uUhNFlgEwzOs1sc/gN5gs085c+62Pdr
k0p9PTTigiUTPZBKQuNvDK2Q2vVd54EU+ol6wy4P7ImXdm9WPVaGmTctiUAOB01rkCdQs7LQbEKH
CG+SLOJ11nmGmGOSxZifESaILhQ5wV2Hznd0msBLenv3eJu3/H2VYDaKGIggaO3PQfOAcSwwk/Is
bJ/31RdjHq0zVYdZVcz4SiKoMQIrg8TEWuZol3sen3kDBbwVMXEnabqimsIgvhbFuzGUVtpzqoWL
m/8rq1yth4k7SaEPmFBXQVJFRktQP4byFdOGtilO+yAE5xx3noS3Iibu9BiH6OtFfqOl73QeXAq+
3n92Cpi40yUFZKQSeAmxae1g+mxFXqv79n3FCAZzzmqjqYSadBhHVzHsEFzUX5KGuV+r+Jm8VJIj
gv3MilwNN5YTtbfP358o880WuT7iZl0ERYU2S/0GSN2xscHplFggE7PmHwD3cFa6Xdn7Y05mVjr3
eYKHjSxcxmB8pKCsziSTAkvWXZF4/dTELnYldQLzuWl1oM+xJgXZ4yDvTKRlgoShxG50gxo0Jmjj
LYo2nk5bp8L0XMHrGWzXs1Y/lYm/ZQRxNFKi1Tochi/6MPiLsE1/qJ77OwVE99Afdws398jd1FqZ
zysjbDq4lXXGk+ZU6CRtjENUEcxdm77nZnsapOfbJ5u3++yUjWAMPdWQBV+XIf7ofQG6B858r/uy
C8Zpbkqz6RxWi2L8qWlUGVDhSJ0WuofJVeziWy1I+WZN1PBJRVs8tSe+LvLmBVsZZrzsVE7KkEh4
6wqt4Ogd2LlTzCenmCiKOajRzX37l//T2QpMK6t1XJQglJureqfIbgtNt8p85+zb5odcWWFOB01V
+ItZQoA/dC+Q51g6TpEz4xGGaXl7Sc9CG89qPMiAnGt2Jccj8hbJRF9BrfAGB1PkuTV8koSuZvxa
yMFvL3KJFP8+kvwlSl52Zlb1eg7KJwlgY8wmTqBnLj5AUWn3as95L20ekNUHZQ7IPI+TOM9LJggo
UaJRO2p+y+RnZ/AayTxDy99X/lYWZFr1QRtfcbldIYjdqTmkYO0OtZqzSduXG5IXmOGQJdH4LgCt
TGlKAU0siqMI9WDJWihOUhsjtNAfRQMg5Bc+l0P314at7DGROInnQgSxsHBpoGEBYnI7JsbZCIKd
Al13qKSFKLUYHdTSAGYygDPKeQzXmydm9QOYQB2NsWYKSkSg0zH5efjZanf5WIHfLbelnKu+shzy
G8tlkYCClgepuFCSKX6806LHBXq3CPPKdjntY69XuIiP7Uf9nwV+t3tWO0oGGZzmctSfySHe0fD1
/5skDuhDIjewMa15+xJuHteVRcbRZKaYTUUIi41wCZJPKf6lgFEYI+//zAzjUNQK+r8SCF3PSgSt
7ra9m+vZpYlbUpnjVbYBnKsVMTEo0M16HkQiXLqQHKU6saRY/ATNykOURUDg9rgj2WsilG/QlHM1
8mW0pZ8UmOmn4JboQdwsgsS/Og6FaiUlOUYY/yMY3STSV9qaboSwKWAmrZ+fukTk/Pa/CTGXx/Hq
tzNeKgIZqxr2IDrD+842451atzZJMQRIjsHwiDl5L1QUzO0foiFDve+5S8AEKaKUdnu3ttuKq9/B
OLEgTvK0IWK3SMgHvryDcmduyT6eLNfY41X5t2F4K2vMk2LM5iRLIKUJP9a3hx5jyCCRfhCd4SSi
e+RO3gC4o7FbdIf4WrLLcbh1yxmnhiJ3nHWkia9d8EjT+BhNvG73ZjBdLY/xWrOcT4KgZP3ZMB+V
5LdSvJeos9/eMc4qWKyYgRYCmXW8ymR19qJRtVJD5CQ+vEPxnfqvnJOaGcCiKkl/nvvIEc2PSSZ+
jJEMsTg0dWEJdeOp9D4cBU/ABPvt9aEMeHufWLhYrcaqMM1mB66y/jTlVQT6AOO9DuJXokNMIlI/
Q0H4UoiYHE3DAGF3Vxs+FIRA5J4DLqtExqPQSNBt02Mg6QLNOIKewO+E0S0CwVeLEsIFyg9VEi0B
tHttGYpWQsTnRAI9TqUcc/09UqjXmLHda6bTGOR+1qJdHkLmVQXTRjdYRPvIFlGIEgN+Q+ap4Vst
PEjCBH2b0sqU0gm0YWdWszuk11A5gjgUMHr8791XEPxIwDUIwpdc/lkC9yyiRQAnU+SXNPkIJ8Ue
Zq8U9iEI/ZHnWrma2k2JyaNTqPhJ/Tl2INbRbagSWBR4TgEJI2burax6jsCLlMYL4Gb0pOCYKCEg
uJcZ1dRCObZp6ObQDpX8oYUau/wR0cYiAMHO9GeqoOYZn7Jad4fqBVJJdh0+EPlFgKYyyb+i/ABm
QqfNG8sMUaiN7mTxq5xkaxZkS8d8tBDsF1HEGRDgMttL3WckhY5sfEnBDOm8ewWTEaqIoTbpIuV3
qfBjIj/FZj+nkHKYzxFUTHsB7CZ3IpZTZr8lNP6GkriF+btQK99IMqcoj3UECSjVEobCkmPFEQeE
FMj9TNK+qD8JFawIspEBZkuHbjeBWEEtazSIEyuDqtBYKk4DwSGjpZ5avKEB4mv0JJqZZY4Q2Srs
ScjsMsju4ky15SD1RfWnCqKeTjU9Sfkq9Ks2CJxYvNnnlxVJhuqUAd0ptpaoSqUqBkpBzmp5qkGo
2dHXfDqFmL0yTr30MkfgyjN2wvDVo/jdZRc9AAhVBW1T22A87VFoK0zUSNGOc/ekjau3/lnMQ7kR
hz6LOrwGtCv6VqfwgEadFd1D19KdXnlvyC1vuTa2/JiVl8khNlapZUMgspsD028VZ8BRvdsr2vKW
axtMNoIRPzqUFDaQlHuN6KAD5fwzC8svWK2ihLpbqtGWnBsSunF2p0C16baFTTTMehFMrkDHXqEG
ycgZUtG4boXVAUKrm+d8VO2AgoosAxWrcVCM0p7pk4jKd569lSCJ6gUMK6W7vr9olfYUQXNpbOi7
PHSv48RjRZfMLb+9/plMKmGCb7fqRryHxhgicT3mvnEL4y67V7rUVaHlo+X6qY+dLCZOEOYOBapI
BmmUNN6lRmfXVL42+KdgOsQ6RggOZjXZAsilTHN0GykEYB8yAWm5eJzMbgPtHbU2v5Jan2ioJkko
6KLLakXFW9BhpK0bdkrmlXBuqbnXabgre7C9DZFHu8+6jX1BLt6muUdDuj7P5vAmkz2GPI6DcUnl
r9YEfXxbe2kByPco+B3UZ42xtoys3qN35c1q7ctEP07j04jiO1K5R2X4CfEtQ3WpCi3bAg3OeLzP
yS7FPkBD9iQZshsa8GYJsdN0/k1U81Sao19KmUP6lziqgWXvPJKmv5u2f2qG0Gn0/FDTzJFE4oyE
emN5ruP5XAc/DUnwIYQDhy9heB58gkZ2qBLyEonRVa+7K9S5/AmihLPmNrMAWFCXHJRgvEJpDay6
6k9ZqvYSNAbL6ZdBH3oFcoZ97VT4jmEiPOizftL7F3VoIdoWW1P7RgzBITma0Pp4DLCFRUItYen/
KqIXz8EzhaIAkYX90BAP12FPwSo3wtYAVE5Q66/5jMBUZ9eBhNY8ySVIzZ8jzdwPJj3EcXkASuIu
SBtfGoXzJCdojad+BB0wdR58EscHGRqY4BnbDSRxSihFNXj6pgWo6VJ/Sn9VKF20/aGGlISO+RnS
QfXLNBJEH/lQDo0FXgIrwZizmX0GfeGreNFVHpoZD52i2dK8UGahOZXRg0Ymtx5Th4Qgc8PEn6Vh
nDCLG9lqEaclesmbU65f2zK2g9p0ikLfk+l1Cp4GkI/l4CwqSAMZIJD6GPn7VKV7nQCPgQBZZBis
hpvXiqfMOGh1bouAwudQq5uhvBCJTq64kaq9RJOBdrV0DKGq1Ik10APlSafSUzQ0v0Hxtoe+lz3N
d7NenGS5+Bplemzj2E7LS4k3TYRfkOSgMSHyfo5+EhGVgTR6mFTMOvcnSUid3IQmmQLy3AwMDpcp
hpaxJDlBZ1qFKIPmLgANR5V6RSo+CLRyk5FiS/WHQiiewlSz1aY/GHEGydjQNbXqEXiwa06zh6kH
WicZPUxMOXUFCaHZtIsGdd8hGK2xT++akVJQNEpHipmvUqqRFSCKE+M0dDporJ9IeQ8i112Sxvfz
PB8rEdI35g9D1O0iB+fc/CTCiGJ6hoTEBjrohh903VEMpALIdoCVkpfbLpebATNxIwCVooZ5NTDz
GnC1xlXU7hRgOo36hyDtKnN2uk7BtJUIGEPFUf/ZcqOrl+F3e3cVUOreSEQ5wyMiKJP3OH+RlX5X
C/dy01gKYCqchS5O+cajiAVepZ0mTl0mLy+yci8eC6i84xbpFrqatuJlB2GvPQgXXtDkFbQkJlaE
ED5NC4HE1+kg/JKg8aM4xcsCbUu92OFVPraSgPUXZV6dZQvIZNwsdYIZlGLxPTUT3qNl24SiQqyU
aETUmPOCtrQyUaGOvzGKEVhN3BH61VjSddGwWvqmJ96q/s0Z/WOTyTxScxonzASjhKSRfQ5O0KK+
FBjbn7O7LAZpQ6q4s5btGnRlzJw3zr49/mH+sc4kJUGQi0ldjMrZAK1CC2rXdAwcLXk1jdbVhI9B
ok6j1FBr5tGrbKWNIE/416dmjo5GR1UXNLCayyDnEJAoz73md+Tz9sXYvhd/rLBnpipRmIeAyFkF
J4JZaLaY/x6rO1HlVYK2r/sfQ0xVQq07Kof9MJ2T+tSnlTPWCJ0yWDjxcstEXi/q39Sd/phjShSE
FIUWGNg2xYeC3yK4LdjwZF/pUT18F5PP3KLP0gj828X8yySruRyo0mAAVtadp1p2c7Q/e6N0C6WL
gDP7YabUA3ecHTSOUVxv7+G/8TJ/LDPPGbUe8WSte+VsPs5AwoSHxhMPAXjI/5Mhvq1zuUp/2bGX
oBFkNRgJ6DJ0YmtDv8MM/WuWU07fdXNRazvM+Q81ML2NFd5ogIPhGQ2OVxTtULn0gAs2j8Uzj6ds
y7Wt7TE3oa2GuSz0WT73kQ92ZUcAEfTtfeJZYK5AOzcoh0+40a08WpLxrBickMrbGubQi5U2moTg
jRbRdwheGwJKqgWHTmDTIa6+0/fzaBW3x65FhRG0ktgXjExY2aPuqmi+IiF3bn+uzd6BDEYvsLaB
uU1WmWBT0c6MB6nCk5O2l6g+ALrZqs+5+NwJndsGLRTEAG1VdKTPvWpJGMVtWh6po7rcHfZWr38E
E33CBM0qYSGNz6X3uAXnqKK27/lIErs3+p9Bh2JF2jYLSS59LdOgcDTaodYSiyA1DtUHrRSoFVHV
zXCyWkLcSIcG3hg9dr121uYXfSBQu22O2pS+B1HkJgsuNc6PufQjpd0xyQLHNFQ/LhqoZSFPzMFZ
JuedpY3Q4BSnl3gI/DB7HFA9HBo/N1LHmPV9J0TQX4JmF+bYgZKzZNOw27S/q5vOpekbZ5+2z/Wf
fVqO5epE1JlKE7CwwPFpkHlT3MQJnHpyFgRedp9gkni6kzil262wtd4Vxjn0k9jLcocad9PFTgoK
YCkWXFIv5JMq59Yut/LWAWBvrRIUadJqIFOQjthIByAHR9fNfaYfgnkAyvyT8zm3IuV6bcwtlsog
jStxmZIGnhDscYLpF+/KZ/oROCjLXvVD8xtTvHns89k5ODupMVgXXaWmGEHW9Vr2lUXN1qp4DDbb
LupfZ0VjQlUwNaE4AQ1+DtN9IBR+tfCyN5V/+xvyrDAlt7qSSTrFPdqqU7WTjP6+SVFKGkHod9sO
Z6vYdHhqiRzqORyuPlOnQAlDKxI7L/M7UWuf8yTiHEXe9jC+KKlMfRZLNNPQIACFzH6hvL69II23
ouXLru6ykSdiIukNerNhuRsj3Z6C4Heii3tAmIjVFZFpQUgInMYE45SxMl+6tjN2KN09E6l+yASo
6NZ54UnD8CJP9V5H+UAf1Z0+SVeT1lelj1DhkJJji7dJqOy14L4G20mN+oOm/ujK10x4nrULUZ5K
EMQriwDrvZC/m3iw0+EtDwc7ryHvXqH2ryrXLoRw8fTRY64ApY8yLHb1VNhyhpkD49kMHvB2pgQl
/3LGgEDwWwRT/EzSBzEcjqnx3hbgvegcKYBSt3qKhMALJ/JsBO+3Pylv0xhXFYqFHgkDni9NZZft
vKu6eXfbAu+0L3u62rMsGRAeKO6UQj5mwOen5zq+3DYh81bBeEGNirIqlrhRyiwcFMG4AzQZdY/n
KLvWE7hNwXEAyk9AXybtWgGpa3goSVtid4E2+jh+RurFKEwbDLBZ9DzQ1BlR4yxTyMZn+wTkmvUg
fERFp+GECZcqREyMtT0hj02EglvD8Q6c4KExDlYbMnwyCepyUv0SozGToegxRXZfcYlZOZbYJ0Ed
VJDZClXMTJjpDkUycD1hjEGIHXMkr5E+H4ScnoIRcyeNmyi/4+4xgPxNrj8T85c0/Lq9h5tvolVg
0Rnfm4RgxCeLTmR2BFoTDBSgY1moEDNoy0+WeoCyxytXt2jz4KgaUUHNry3W//fhrJRE0EgmREDH
d1DaW4D6Foai3dZtC3d5oRQ29yW2eSFWNtnDOtVKKxuYRUP7HXLDqUvt9EDt+BPvIsDM6GOmWLxE
cTsvXhllTpWhpHqkUlSYEtqdUrU8EDNyRSID541aNuqAaa36tI33ef3f4M7kP6bZsD1gMKdteoAb
oEXsSyh66tOjms0PrYLO1pxyci/O12VDeBIjOeiDJSEywKwe3ctj/laHPNognhUmhMsCWjniCJB0
3vysUdovxUORTpz4vXk/Vx+OeWHUsQiWDV2PrrHu6S0YmwwFLFWlY+ojx+dskouv94iJ3XhRTrVe
ZCBAPhZ7wVKPqRt/CjVmXVt3cijCkGPu/8+yEEDfrI0uH3kVGTpRkoIAyj7nchy9LnvJCPXRw7nt
V5bb9FeCvPqITIAbJ6OoswA7NTSZRWPkWWhhx+mPXN8X2nvBo0znOBSNudxxj+Syyg2QFpmjow7e
QBT39oJ4R4+5yS20unvoIUfXMsucchQsDbCr5Om2Ec7RY0PDIKe6rGDm9yyOppUHxjnBiKGZVOgT
FZz18FwT6/iVqQP6Q8VQiJKJboupkFT7rcsg6akeFPrQklNHP1IeQG57n0zFFE2ViAZbcZ+MTAf7
ObCcRtFesugiTunL7U+47MPfB++PBebg1SqpW6WWoyuIDRHKUl/2Z5dP77ldh1D/2GFCWNKpjSbk
AOpIQgda2P5cCQSNtvy91iofae99PRqO2uluhZZoAFzKMgagzubb7eWKi52/1mvqkqFrmgSCcMZb
jVSoZHF5nTWugSS4tJaReVRgnPA64Ydh6gwEBcC7KHb7yW17b57XlXHGf+m0CPEUQOV/wd0vzCYh
JBwHu3ic7sc7zYEm8Eu6747hZdrXdv0c3Oc/vyf6QY7nGLyhrU2Xs/oxjF+jc6WnRQK/pgsfozS/
SzpI/0rFK4FN6FWoCvWj7t3++psoTHllkzltuSalkwlqIXx90et/N5+RA5iisZf2AGH+mu1lvpDs
ltqyjiE26SBfvpRd/Jh6IdhDbv+Wzau1+inMgZQ1SQSHAH6KMQN7hBe03jq3LWxXX1cmGC8r5qSI
YgjEXYOwvaRgaiyN7KqaoRdGD6NSe6XxIuRvND2YtXlC/YdTydwOlyv7jA9WxgCz/gTtAtTvDxmm
vsANmVrLRKnxuPCTdrVbfvCxk5xTzlJiNUmE2qKw1JUwR15oEYYQ3wXI7pG447yoNsdXV+eJpcUa
wtGUISX4PxcK5JpuCAroV7AK7lM73reH5F7zMjd2DJdATaVGtzDxVUz+727v9Gaw+/OhWcGAFmME
VaPjLKUJCpPdJZeAxFP2t41wF8u6riqn/RDAymCn99DXu5P8OAf7p218VYf8Kriq2wJE87S0RgkA
PShcw4WCaoW/xbwFM44MumkR6GfgO6qg9XIoqFeN5KoA3N9e8nbQXX1YxkcpeqAq4Edaltw78a55
jn3VN7z6xPMGXEuMZzIB/RI1EYCk3gNAFBNK/Z3spxdpxwsCnABkMH6nb5u51hbkkzZ/mNClAx7I
ozXUhzS3zkxeo2HJ8NlwpxCiS7IGjyaxYi4V1admodr4ZoYBNdLOhNKQ7EugZzEvFa/dtJzAW9aY
94amQLQKhWwRs3PBVfWWsVbFAnu+L9s4qA6vubEJdluvjrkRKcm6MBoS2LPnN7mzK9DISpbhi04G
Jj6yn+3y3vilnSdnwn14gZqGzSfk3Ext1r+CuQyRMedtOw04pOGwi2N6yjFtBllZkIfN1hiBvwwg
VxLc0QlKfRAVMVJrLqh7+6pseof1r2AOsCAKsiRgFAc7DTjc43hcGJDCnbxDNN+1Vv4ZHAfPPOhu
g3G7GjIDVvGZnXhlgy3HsP4VzOlOo1jvpN4kVwEEWDTe1VnqmAnnnG1lLmsjTFyV1LITtXhZ6tjd
jyXUARXDnwYltaVG87Vx8INI4dykrXRhbZOJpaNAjbzQM/EqSU9T2TrU0P3bO8j5dKzMXBwbZlAr
+HSSDmzm9CKCXlocG45L3cr3V+v4btWtXrNJkc01yXBlei/cdWASHrxl5Py/8qdrO4wrAEMtmD2V
WPzmiy2gINDu8r0BxTiePAnv+rEdzgE9rEwU8iWj7xa5Ahg7QLveViia9/9J8ON9Qua+DyZYVJUo
FcGx0uLJ1OMTNnv+k4l3o1Um+EErYSjEDn6lhPRrblSuIOxauZvcsY72o/JY00tcZE6nvGUFRDja
/D4oyJ1AiK8CA9/Mx1bv3I7uK11x+qL0AC50Cr23B6mGkhGP13Az213vOHMrW0Oc+mD5LIu6HSKo
gxbmXncXUnoIlnJcwOY7bm2NuY9UKScwv8AaxSgBfP6hsZdBbUjhXANPPnQeHhMgD+nuVOf2Nd0k
eltZZguFYVwlRh0p8ATX+L7cL+R2C3TJzW0QzbkysJuWgdFwm5c48D4wWzMcK4gmAp4GUePnhd4D
Qs2OcJ+Cbk3z+Ko/HB+rMfe3qHSxqHJVvM4QsB2h96Kl6c8GkwVZkmGkU4RacvT79pfddIConsui
qqLk9i0MsHJNk1pq01BKyKJrBI3sROXaUlBouW1lK/9SVlaYOJk24JEmAm5VRJ/0orENQ7WI+IUO
mqfxBra3E5SVMSYcxlHWjciKFt+E0Tzx2JzC3bwvMdTjZp42WJoDyjF3/OghrOBW5+kuQ0Oah+Pa
DF2rH8FcTNKNsq50+K56+qHoP5rsevuL8v5/5irWEo2VBmzc1zALrL6IHXBZczZts3Cw2jU2OJZj
VCuqCsQ6mpc/imNz0B3FFzztVOxNj/q6a+zVk3JO/XAPHotgt9B9al59wCzKf0V5tf4tTAtoVoym
nEQtunb6Xa9kUI3g8QBudpnWJpjblzZFWQ6LiaVOEhNb/wleJgsjSBfz0J3rFE86XubG2UU2jPZ1
IqdKjkKgaWKgsv4tgxDu9jnZjtR/DqK6/ITVBYfbrMy+xkEZZkA/UuIoWMkwtJZEQr8dXqui+Zka
hxTDexI5ZGrntDyw9vc44l9PlNVvYIOq3kA5JJ6XgzS4wwtG2/pH4EOizkKbxx68+CK69TW9yC/t
NT9rUFrjfWiOm1MZBzSOeVOmkPu+TqC8ztrUpvJRHSknz+O4ObZlWEepoaFTHl37prTCMEAz+Nzn
GSbegHlKOakr96syLgbUm900dYjGgx3fkwPNDnLtyKDxQlfaLX5ob5NnvM1f0i/5MLuJC00u9/bZ
4p1exgcZ6hA00IaJrihNeDKYCNWJU03jbBsb9mOzkxuV6sjGRNmpVaDe586mzevtdSybf+N4sjHe
SGqiSIsvLXUImQFxNtKLqFKf8tA9nA/Gxnddp3o1ayNOYf8e5RPmX3rnny2FeZxXkHcXqYEt6at5
nxitjYk0W0qiR5n+vG1pOyX7c6k1xrGkcZirQRJEV8EUvHRUXQwM3EXAM1Z16rV9sIMQGGb8xfeg
JO9iNILOtHUVDFflyeSkrXDUx+Hl9m/iHZfl7ytfNwlNWeVLSZDqPSZOfylpYQUaJ/Ly4oTG+JK0
6MUqmHBcUOGdrNkZfEhKAxhAHqFcbysCJuP/ofv6Bj+tFpanGbCmAhyLKI6WqGOKyHiaB8O7/fk2
08/VjjIOJUwDAslExPsOn09Re1sDx6sxWk3/0oQuJOI5/mM7uV4ZZByIPCd1XBvKEnEXGvP/ebGq
bnJfgTPP5JAnyxzvzDYuCQVfa5oiJQMjklseWwwVI4/JT917Cp5AyOzdaY+Y2nMDC+Dc118dkv3w
JPrZvWpr0P0BjfR+KQEHD6ojnTKu3PSy2BteiO11EghgBeBrWo7VUiRANX3/38oNrbIcnc1yMrlO
egUpx5jkwKQJmB6EulrHiYS8rWVbfnGdg70hwyUJB2d5r1Efkniv8ZF41Ek+uJWPxa/d+niMMxJV
LTdV7bvCohi2eFz0C0AdgHaj85/VI3hegFWpqfRugIgwPG2yp+7CPi5Y8g5KWl+zPTmAPO+540Qc
76YzfmcY07TOoD9+zY6olrvzrgG7wW/FGhzZLfz8NbgnvsaBzGzOMK2Py3KpVp6njQeN1FO0NHuI
DWbhu9RfROUBjd7xGjq8+8m4H8CQplJVER1VTH2KAqQnyMukHSRFdgBl5uTFvMeNzvgeMdGECXXs
6Cp9zN7sRHbzvPCoa0+h4mToCxO0/63uDWO4VuyNiUX83tMv8r76ghTbPeXtLu/3sA28TtWkSQvx
e6ZD74hQgnsCJ+vbjEG1ygfa4VncQZvdo/ZS8eicBMBUS3S7IwTy6oN0x7tQnEyF7fFJTZeN8Qxn
VBg7E1tBJt4DebP5szpZbP9ugJ6rNCVYMGmNd7TErWHhBCoBKiJeHVZHMXxVNDB48zBnmxw3a8NM
jpTItaDLFVxT46b3iS/5std9wwlHtMJBO2iZJwleKvR4rZPlgt5wUqy6z5wFAaRq4HorzbDaVrPL
9KSRyhGCl9uBnOd92VGnwpzomC7bN3qTC53eHT4twHXf5MnyZeZ0hHnrYhxTX5HRoBqs5SCLnDEC
Kw6d3UIgNAt2txfGq+2wjTw9C4OWmPCBkj97gWvuSoxtUB8UCxBQz7zCAcHlrnJMP3MVD/RWvvgP
18o4qbBtzSYnODx1nFtZ8qiG0AvGuPrz7YVyfD3Llpwr05z36HCf9Vix1H50xhS92ETleEGOGZbl
JKFT0c0l3leyAXqPypFpbTe8sjHPCFO6CaEgKTQRjCTG/v+RdmXNjSLL+hcRARTrK5uQJVmWd/uF
aHe32YqlgCqWX38/fCKmZY5GnDvzNBHj7sZQVZlZmd9Co9RVwcVv1rCdKwHLXpQ1SjwwKbawBxlY
4PkMf1hV4lrZ5vYibjS5pVsslVGE/7QdzVUhE+tBdxL5d0YDD/4s2G3DfuP6TlgrNOxFaVMXCrTx
dWz5Luh9GZscLF5PhAKmLlqghfrdmi742qec1/Ms5QNF0miDhDp5UlNH60XA838iyX8Wgu1FxOgM
SzQ1DD9PSVG4kjw6cBRd+W5f9fKVaLuk+9VModUoMAwjXbnJ008dXhA5tbmTjcYuy5oXNRu25aS8
pmr9Cu2NF263HyW1IocNKpQETOVJyYeAEQJdGgVGBbBfoHdVbrkY8HtUHMQU2vyx63+AYH3Hopo7
Or+RzTct2QhZcbsJCK9foquDasp/ZUBiksIp6S4SkqOJvWLbTgvICuCLY1K4fLLfCpPdD/oQag3E
UNotZfh3XrLqsS5lx5L3jRnW9e8E3tVDLLsxE76sDnvB7VA2iEOgpmRKLVSmEy+CUFJnFEcZvrzR
CGmXNRXli4K95wu4CIMKJxnHxsxAp58Cdl9QH/11hsJlNwPkQaF7hiY5gfCF1zv1qX9Bsl0ZRl3e
pZpmmDpmF+YXDutsl9qQmIKSaJmdqD06se2DS7Kyg/6mwfbnEYtdOlZKriVNgZds+61KyYtcprsG
XJ1OOiikNh3eYeHg7ptJdM+s8kaXa4/3Q5C00m2fJwFTJ1eN2i2ZTIienGgCKP+of6wEiDl+/vdG
//NrLkp0yVZ0RiGShmSf3BXIhmWY3qnQsF43HrscAv88arHsBeHaBAGw7KTYuZcqYVS2YUyfgKpf
SUzKRQEuTfnzqEV93st1q1FYEUFF4ClVPkxD+HVb+21k/hwMAjL6BInTprDHsKD2a28rstsUbbe1
KB8PWdJAXU5xI1Y8Tq26qeixLH+A/4vk85wqVmBJL22yp+B0Dd1roYEDprtS7vd16jX1vQxht7z/
0Q/weoHGkR2LsIDrDBxZ5OpOLt+TWtt1nDmavIdkXF491OSFSadUPPP01exDg//IIQbc6QBIs99F
vZ20+zHZa2a2bzikUaCS1g+To3Tvca46ooVTgRUHhOxl9IvHw0isoI131B6cnNzp0buuPZDoNlIw
EGwwwoJFXkO3cKVxJOA2U7Apkweb3peUuwbfCwoCL6FOSipYQb9X7KUcc1eYsPwce5gIgoKrPSGV
OS18CvTxoTZeCEw+kmjfoSdPpeeM/IasAje4oyCMDTlUjcf7nEDuKD/kGLvoGiCrfeaa1g2LE88k
IPuuVFkXDrcl41Qbqq0TqHUsSgYNYtxybWkEigQTWEUEOWKNpj9v1cWp+faIRcEwlWY1dIUJ+55Y
gVyUAi8A5mqg67fTb9hgOTZZdWi73OH5a0svlSHNhlZ1kTLrCFTBg1450OltWzQogZ4cXnQM7bOw
JpsB+cRFh8//HxRJ5pdavLR5dqi+It5Z0LQUTU6aGue3b5zeNyBBXrlZBy2ZMYB89u81A9XLgIE/
h/irnD97npLlhZYVggCArlQO9PQ0tyGRb3CU5sntWCRe0bW9o8EfKO8rbL4hCWvcI8hLUajbAfJ8
zmgMfm1IL9eD5oXV//YhFrUc0RiaRYzZoAJN3mArm1FUu34k0Hkyw7RmkKBdm2WsxM4v5MnZt0hG
QZSWMnJssvehzV0dmHsZ1T1nU3D95f4mO//ZaIsKzpLjVBZSrR3lGhWc+RIxqM29xk3lxv3wmPH7
iv6UUwoVNMhI8TaQFF04Bmoj9OXLn0WT+FphvjbV1NxpFVovgwlnyeu/49rXmH9+9jUmjUEGTdTk
2MdmyGXUM1l8aK3f2WiuzJAuIrLPN/0iPyZG2aOdgUpBd6wTgb0PrwE07W7QN3PTVw0CcA7frZWf
f9Nl+LMGi1QJdb7KqosY4/EYcgZa5lEpgCjdJOAd3GDcWeU7yKA7VVHZXtTyl8yE/okkQRU1VrUg
mkxPRLKf1ocJEnf/7tsvUmtqW3lMYzod5STyk+gk4MUGjGSkrT1IXTlmSwuKnHeTEmdM+SoTIQLn
jzf57dzoZ4fkoYNBzuBTgAUm1/qS0h89mGR6FACyGpjRtXuNoq0EYLJIK4ZZQ+aMZdlpNF/1ut70
fNiOUbGv5cxXDTusomqTCdQWTQw/vMgVUX+faijgOXehkOFKbeXnPXwlLcx0awHSfBmkVf1bp2TX
ThhoF7MgovBARt80URZaw32fhFhg1eo2Fk1ujVhxk9K465rebWjvUAoZ6wQGNKSBqDME2YgCDUMF
6bgtP9rkDjQCHbK5sH3cZZ3VO9y0/CmbvAbnpS4fIYpeQiD8c+yLUEmhMhgnt+Azbfsxv5tIlkJA
dU9oF07acB9z+UZE2U1pvLIezUweQ4KuPpn6W62bu0Rt743mFHcGxF3vozHep/yUxB9K99zjYpHT
xmdSyqEsvK3Mo0JUP7KIk6uhlIGATOvEsaKfCUwIzWh6jBLI702b3mwcVUdbJm5vCcE4VVdDsxVh
DjvO1BzueAsjhTjbJGnpJjgkcYTNr/0mM5zurRaa08AOK95H5HfaoPLRKnfIgLzKEw/R24lUDFAJ
bh0x2lrVQc2LjdGmrp7BPk/GfQkDyQbmF4B12pA8SaJhoyi1J7JdCh+eWOocPYI0lT0mBytHT7Wx
77IUWO0xc5U8fRJm4sU9uVebypM7bY9ywSFi9W4/p5lFPv5WhCzSUGOPymj1zSz2NDUebO7nEZiN
m72eg5BTBf9okvjtiYtugshtWRpUPT2Z061R/4jiJ23S1i5OFzr53x6yyD8DpBk7qTBmXP/sPFLc
RAKu0tE2drKH4gZMEY9sMFNMnVviRjs5BK7ooN7qkjO8Fcd/0Mq2VHBJofxmWrqxHHjpTI1iDQS4
YzdWnqHfDiL2r8fTS13Jb49YLGNkgso1VIp9RE4tVdyIx2djA40hN/Yh2pgaruUlKMjv5lFUHozb
7L17T4O1EcJaoiOLkjZmjIylbA+oL+1jvS0xwKwDaFuGECsDL8UBBuQu2Vx/99WHLt497mQ5Tw2J
HMvX1u+2xU18U39M9+hqb5JdAe+LNlzT0Pmb9vZfufVL8+GseDArg4iEo4ylW0SCWcoPVpYD0GeV
x0oHzKOVDX1hP59Xi2Sxn40oA4lQ1a1jwzJ0UyRPy55Vig5c/WnErbfyRdeetiiNrMZI83a0IFU4
3I6u6o63M8hWflDfIPUMjF0I5jouCP8oNnx7zUXJgupcGcduxK3Lvs1S4nLtF2uMlW+pfqFcFkHv
22MW5UcNEiBRc2k4ZgaYOMke2jBBFQVFpjlyPcBeY3AiqhzjvurD3oA6b9YRXAaKtn+18t72hlSa
XMMuN2WjwQXViGvHYiacCtS4daQke2uV5r5gJnNNkfa+mGAGiNskhOVIFrktkceNyXo4v0FUFj7q
PkMGSWF62tTWoWiB/2dPNoPOn2l6Fe7QGemPGdwoGrvfDvGn3sNJNUr8lOcei3G1lzAqyqG6lv+0
ImTzVmwycworyD7DANyTZeLrauRy8qxW084SMGSXdadqJ3TsBldOzMNkiXv0+yEMn00+xEWdwbBv
JAAQI1l9TnjtzqMiUqiuov1StIeSj24MaM0AoJIFYWkN13gT1uN1raI9scsaiFeVYEWDhlbcqlqB
N7YCeAS6Hd+y8pR3tZdqhd8UUP4FV2YiOz1DytUZVMkgNE+opyXHcoI+8mQ4TXlPB2i7y4XXdrfN
KHlGAxfeIffrofGauHOaJ61xBjQyTf5Tlo6TdI9JJnidrxrd5+YnS0qfRDWsCRKPwU8CNYSYbszk
R6P/6qjhlIMJ0eZNqr3bhebATABm3aUji9eaaEFh1L5lAC1kKl6pfVr21gC1RTUbn6vI620G1ZVQ
juCNDBoKlPgDhnu8VkDrliheHsOyGOr0XGMulNhdU8JsD0UdxX/BZXGU8rOusQvq1hu1UJqVu2v0
ZNTE0cadHmHBR8uLY83XoZRtRU9t0Xm8rENJhCXEkkpbQEP70WKYONW5Jw3U60bqlyXQePlhgNBf
Grmq2IxjiF3kdUnhl73idMDN5xrE1nrVRxjbqArbStWJDnQzyoOL/eGXEzpS42bq4oCqLcSlfwqr
CWEdF2JhNG553QQQOvjvIk63UZvvuP0C224HXRxXVk55+VEVyUYS28puAyw15GrmTZC7so7GLLud
UT2AERkV+oM987Js8Ej7JvRTGak++khx0/ly4gPnj/qqCdB6xeWcBpjOw8ar8Bk0SGj1pGIl0qzH
uqC4ex6tU9Z81uZzW5ZO1lso8Jo9g9vB9di41pLVFuVL3xhx0llzbET/Qn3WQ+Y2L3HYoo8B+onp
xlvhF79A8Eb7M3KTzGNrNdsc669EryVgvsomTSrwuY9oSXmQ+kBnEKr1EAa//qYr92NtThJnKc6o
+khOGHrPHJSaCPuoTNEzGTDGzdZYbGtvtAj7idLyAr5DGUKD6dJyuKUK2tpGsbJ2fwMl+Str/xfY
mQ4MsuHjjFfF4br7j+5Bfdu4MP1Zq0rk66u0RD1zSVaqkhPlZAm4ltdtzKBf6MG/kviWlDYIVqZj
jJ8mMFADdFyvr51yYfG+1YOLXQov03iSE0gHNV7yyOgNvZs3KISbvdKA4xmayq7sNRvqGiuV6KVh
4bcnLyoVTZFUSM53xhGNH/48AQcFWe/dPKNsbmWwHtZJZ19K0IsD8e2Ry3KlTMoenmjqUUJQgRsu
tpDsANqZ1Ch3axm27Y1fiAwa/IZTDL1vSkBI5oeyfoMI+yYenjoZiDf7JaHMo8MLUaCxz6ogF9Nd
Z+S3kd6ibZWtof3XemTavIPODlhC5aKmdWFDaqnZUgV4m/Smh+LDnjqOYYPHkN3MQcSInXAM7S2c
ZFY2yUpvZMkSVmDeq+gpyiDrAE19v3XZ4UMvoE8h+cybPnvVo6EcpgHfrTVCvoLHYsnOK7ClAbWl
Ukj61IiiA+H7Afm24bJP2jrbjj33h1HCRY1lqguEDgYDPRDE/UYxU59DAIrUD1I5uRCd3Y1GeoPk
eNP0fdBlqavZ0LaOoDBS/OiNeyU7CYjyy7bk4maN1oVJnW6wbhKaBhqBAAVR34VIG1gKox/AfcLq
LXSV6Tx53atlvrFJ8hlZj2g6QKVVBiB1u7ICK4W2vjgsNmAccTsiSMzu4vWD4VbJttrM3piTH0nu
xID8QhECJNC/HF4u6Qi1aKgm0kFBI8oMIDdH5DWo+ZdKzZU1XnIRVHmqddbjEbbiwG0WWqOh/WHi
aDkZlNPY64xVjn9aHyqiQvQiTihhvPIexUmwRhO4dD0+3276IsEMoEQYkoxfpXwV3gCo3fg7BcVm
eEz9BMqg0REq/YF0NyucFY+yt64O+jckmD+pZ3HlGEpDaKXaK8DWjj7XbrDbw3zTB/GvBLwb3fsf
nNTmy/aV77+kLkx5UvG4wSNnSrj8Y76Iaw5C/z1821YvqGs34uXALErrTEo1PM06qK7ktC49Wlv0
8jxtvx7y5/R17dXmVz8LnZpRNiYCPdZz4EAleJKerxC/V0qSpTypLUFBgSpcOZlDkKe5Syq4Pa2B
UC4ly/N9uWQwdLqcDlOEp2gb9dN4TsEmTcFGmp4bf+5LQ+zwcSXirMR8YxFxaq0zuKXjiTMuTwNA
+Rj7uDmdps1Mnu49DINjl25wQzuugQ/XFm2RpmmT1R2yjXIyKtWBb3errs7sL8RTSwZLTEHkhNKT
vmivqwWfrFYu5m4mf0Z57h4eP+bWBUTwcLUPVG/80HarVPS1py52I0itTSanpXas/HJrvo7PXOyr
0oN24oZ54AbLIfQ7jc4Xm2rV4v3CPv32xovmV26TIa4HvLHB4c6jv2oclmyJHFzfNheW7ttT5p+f
nTfdtqhhK2Q89mIfoyWgvVz/9y8dhG8PWGxLMZAUri34hKjMKzhc3mouClYNEwlELMVt41soiTys
rdzax1vsSKjvV7opD+RojgHeMTBTgDea8F++27x9zj4egZ9eY4kKs1DbDhXtwMXrAMG6ykCrXYjN
TOuXCVKSIE5jjHCmqzKnZ+OJqrhpr/wu83ZYBM5v33mZCOlkEdbMUi0u3M5IMCehfE/nTvjodW66
ijhe2zmLvFc22dQlJZqzkDl1s7F0cmmNNLSyiss8x3oU7F2C78van5q5j/XPck165JIow/l3W2Y3
xYz6yCwrDItd9jxj9bMgfWKbSHM6A6YRqcs9GWMaF6rPViDBzyVF31m9lXZrcgBrL7uINSBcy70e
ZxDgHQSmab5SdDe68rCyTS4Aur697iKqoCWmlVmsQllxq7oJlOpmzP8M3oZE8uZfPmsRW4w+aTKd
Yfl09TdrIJ1jxJ9qEsHAy3gq4X1oCu6mojm2OZF90R6vP37te84/PzuczE5VKZkiclS0Z9nW/FLs
Ca7q1x/yNfe4cuyWhD0hKaVcDHhHAStsSpTfEtzjWFnAy53Gnl1JqVPp5C6tLOHqPflMTPRBqwlO
pL94Bh5RiUmK8WibOD645Qy82Jnm/SBZaPqBDlaUYOTpm2xUIc/QMlxUBPraRZL80KZROJi2Qx9j
SGqX5NEKO2eOkNdebBHbWlpLBlXx+Wo4a8owzIUzTR3UTF4JXGvLtIhbLFdRJamYm5P4RyRTT9fL
UOKr86v5173yOkuC3mhLcR6ndDZOabYghw9bfVcG2cOM6C+2o5cSpz8WD3QDBcnrW2QlTi7ZapB5
7s06wk0wsh7URg+ksljZhJc6l+eHesneqmUuNTmsO0+M0RAQDzkkLDXhLVuweeLvMMoPCWymFRhc
G0CHuNTe5zlEKrap9UGV2cAe5lEHtYl2ieUnsXSfwJjw+me4dGnEL6lD1WEWBJG/ODtn57HQa0mB
ae50NAv0cPJNERnbmMCFfGLxZ5dJN8BM4xCAJoVedZu/5m0XGsT2MhtIgCL1LQqwQvyRzK0bKOIZ
8YaLTw5dZwV+hmkGlBdZYzzPKWy5aVQCeKei6vhqy6IzViB+YWfA2ZTZvgZTKeqb94F5FtAPmMvu
0klCM7qyVk7e5Q3z50MtSl3crKUo56V6bDVoN4CTntsra3HhqvBtKRapxmrkVuQi146j+pa3c1FS
vmdT5Jqx7VYZdCXJSiy+BNb79sRF2lEZ7shAvk/IsuWWJP60L+FkCFi3G3lzX13T/ekHbTDUcKvj
Wma9tIznO2/+4Gc7LykSpsBcUcbNCO18SOL+RyJr7TFr67ZIOAMwsiLN4ThQUowuosyd0t/Xz9Dl
WPlnZyyqWilO06mtofKcifKuIOW2jnTHqP9Z3v7zmEXoLwZu1go4eiedDTt4M0FuAuOvHpZdaMC1
2q/Ilhy7Z25hfZTFx/VXXPuIi3RgtFY8ZLGtHkvTcBjpfQxd///o/m97cVG4NpORDhqiyrEsareg
z5JdrpyvSwDz80cs0bgV0Eo00zHIabzRN2BZCjdU2c8h3De3y2cQjuUQDGidinmM+NpqMfk3166/
1vArZZzt+W6MhZYoMApLnzHSDUtw0TENjcK5/6iG6Dz34RpcY2V3frXqzh6ZlvA1EbpBjty2HAsW
5APw85n9jy6sf15sEUkA62YUtmSQ28x7DOElp+hX2+eXa58/z1gEjFhlilEJOJR3nuxmv4iXBda2
z30JtXK1LX3QDzsdPc3VKmXtE84/P/uEitX3PNdNemIJDSteuWObh+DtA708OnzclgCqKeqvEVN+
E/Las91qrncgHoCpG69pNK3u4kW4UYc+y+ATlJ5kw4Pe1eeEuc9t4ffMyQ+mLwFMBi9mCNOmd909
uAthstKpuzTV+3aMFoFoyJtS6zp9PA7yc0f7ezhquYXdwMs3DW2ju7c7shmHMgT/QW5XaAJfddky
+Z9ljS/86dlajLFsFLxG1ogrCM/l2bEdu6Du8hrYh9bYQh5n+m3BqlctGegOt70cbcrhLc5gNiae
59k+6YhrGYNjjZ2X6qZPx8ck/dEA5pmHaXHSwbq0JRbUdPQzGEM7lr7r8q3KLNyFtgIYFCgAgBAR
CkA3yhacCthlCD4C/3CsbdjKRImbq2OgzY6j3ZOZ4haeGEAWDhsjeywpRoNT7ttt7zDzHrIpmpE6
Vg/jj+zNbg9KvG3hTMpZOChvwB/91GEckHawDlJLz45fSEwcgT8gojrM9GxrS1nAusfrwX5tuy8i
MXDxldVlqHQIaB9pQoLCDOOCrUSMtVi4RAobHU/y1MY+bv3Bs1UPhvNbZVNtux/52zyHW5+VrgSQ
JRi4Ui17zARAZBMwt7B/CfBhOwnIDGBgr3/CS9358zOyBOZl2mhCfR+pBvJpP2e4mu0We3uTOeVN
vKoVs/opl9E3qRQ2tIi+s9qWVXgqFASSAGOtGk0E4gN48j/o8V7uWfwVjpeQvE5NzTTHVWFuIXo5
YBmw1/WLLY7OZnVuN7/AlVO/hONN0EkxBtmgpxbonoQ9NjI5laYCm7TpyahhFBjxB21EVZ4U+F3A
4Yy63omBOr6+rBevdOdXj0WJnvYWrORbaToOXKkDlVpvYLnIjp7Q/SDU17izD1Wps71ta9DWtxh3
S45mgDCUnQV4FxtwdgtQzpzKTD/LNGVw2rZfI2nIgijSdKc2+Eq0vrTnVRMOV4ZtaIa81AVoOlmp
i3I0j1JmOUIpA519zNBzbqvu9Y9zGQNx9qhFYpIJVsLsUWnIG/s4VI790048fquEwC/5SrnRaCB7
sypZvVLYXXrHs5xAFg+G3Rc3Iwnbv7YP1qZ+SFMT+Li1xLsSFr/Ehs4yTyK1hk1lPIWklis67mYU
wbhfa0ysho5FrW3FREtiFeH3P2PE7jhPbzm0b+3f0qq299f9/trJWgT7sshUIvR4noiJreJUEFk1
N6qXH9dmwmtBagm/iJQWbkwKWuHD60gd43lmoqUbHkTH6KfiF0G8OgC73F36K0It8RbGJFSq1SMc
zUXjgvMdsvjXoBwonLfHiPjXt//KJlwiLCgdK3VMYJ8eoYIgaK3W97Avi5K1Mf9X7/LKimmLYK8J
S2ejwqcjg8WgasiupULmXK37yOl7BofZGratqdVWIE1guAFwrdfXE3VTo3hLJ5ViAFLFm6zWIalZ
9dmGQ7/MIpkfWzJQnBX+Sn+KtdIxBP5/FBgAkvd296gWL7J1H6te1lKQVTHd92PBfKG0HsgmnjYk
HI7Rs50hOen9oe/jPcxoXVl4OgP6UdcTF4aQrkpfSYlLiBo9RgYmaDDxBA/N3HACEmsCujRJfhjI
W1IKJkoH68QfrVofRpgcaxVEAxrhSt17oYitZImAKM9jtGbYos9B/NoHXtwzIH0UVWaDg66r+aab
yl3TlActH3etaj5MUv2s8wFAETgyVAhpbaTsTTXzYCnZjjcjYruCmj9LIC803MU19GVqCNFHT7zd
iRKGUxI/UJ746rRXYcQ5ldSx7U8OQw0DKp202qsgCoJJdtMXgZUqu0wBLSolG9J2AewMTWqEPB9B
1CFA0ZShmEy41tB7ltXbFoXpiMWsOyg3TQ+1tuaLvhYslkhINaNSPPXQTqf7bpvfFJufc89m/Z48
f+FrK7AI6AnPO4vFaHVozeDaVuH+D3TztfO6uMWQkunUkqEZXAy4OE6NpTimbPmNxm5Y/iFk/qbZ
0aazQhMcJkoOjWGWHqx8NywtM6+0UaUr+UoiW4v92iL2Dya6ppaIYSMNT5cMnpM6szGpAHBQ+2jt
R5HiRhntFFO7Eypg1WUeXA9iax3BLz7dWZKzxibqxwl1a+vXW6jGutYNgXJRAjsb+EZt5BQNEuCl
y1N2s5ogVgrKpfhwkfVxWiQTVmTEEKxJXAmiHKIr3DjaUWUr0YMmXgjBPTdde+1Luf28SlpshqgR
RakYaL0yayflp6p8Vnv5QSdPZQ1hN8qdTh4BIU9vR2PECW0DghmFbEErpQ9XVuBLE+rK5l+2t3V4
7TQd9JxQsSkIlGhHoeL1JlZC4Ya7I2uCwX6vk/G5l+PRMRjwIxWkKA5x8lwN8L3lGEgVeaw5ZvF7
5O0vqVUKQOwPSvcA+xU4BEzJi8577oDjaHkcQO9bAVOPEmpsO9BRqxu7ylvXrtpbSRIBjHCAVQOf
FcoIjam5gj4nCoVZpO7WPYT9YgqxBPj9YO7VKckulx4xHU260ZP79zqLgrz97PPpmQxvZVcESh5U
MO+cIpw1ckcVepzobZO1G4JUodudK7dVWJu6N4s9KyQDwl3aRV3l27GxtTiG+Bysj/xeT2UnZY2T
ZDdR2zojNXwO7L4OOkihnmzWeTF4HGqyAX0yyNrWS8C+aEpsp+oeMmQul14bjOws6JXMlklanPnJ
MLqabHsi+dkxy62zZwM93Fob3fk+0TQRfDaaF96+qX3r9DDASCKy6bs7iNU5k1YjdOOLop8w6r8F
+Z2VEyY2qPxp7VkDxvw8d8AWU4fEz1sgTdWtkrdIoA9p/lg1oCZmKnRbIk/jaOBsjZMtdmOZbAgY
HhHGRWWfuxNFfhjx958TCKa9aDJ3UhpampvkhVcZtTMKy7ejzs0Z9MEVgYaICCo18cGc8lu4FnN7
J6UpCJ2gkmpPWjb4cgVORWa6Tf1WDiB6gAg7ZsSDn9ZGM49I2U5iaF4HKnNjRw5sJh76AqIcbATh
ElQKycnZR5RIEK+TAfQ8iQkey+Jz5UCshYXFnStqWJr3Fu6ZmdA9U6d+izRKrQMzx1uI6zq1BIgq
/BYyovvwu/+XT19UWzSJRvBwkYqqUQHx5FjakTd0+zjqgwEU2SF7qPRQrigYwysN8bU+2xLR3lSj
JHUFglI9mD8U0e9UQTeNUfhmlYWq+TQMfKtxIwSLJCQqX8lFX//8tTg0x8yzVMB1yEZYTTMdqUQc
BvWQmORh3ycPLcekT5gx1ARQI95wDk+IPvUkC9yLBJUg9O1q3L5SqoAmXDgZWqGmbLq8+JXPpES9
9avCDBrxRjC1y0GT5BAegRiJLFFPaDH6XXCPVzRPn1DLoCLsBgi+qTrG9ubNCJKaDIKLlECCjU+u
Ht9Xwy/LxESig7xGvTFh3KGNMVpyspuQFPQ5dAZb5ky2T2ESz6M1KujqtXeRs8d6gnAN5JFwX5uC
9nbYg/dE9syd5Ui5pyQHnEiAU9aA//PFbLk85ylrcXGL8rbnpcnUYw7TJXX6GOLKGcZXEd+Cgx+Y
Zb0VJd+unIZLmpXW2VOX8nGJjI3GShzGWNZfhQDJKs0b7SBBKc2t6u6uqqpN1Az3CQG0XAcL12mx
grkJDRqmq/ej1u71Igv7MQYdS9Df1lBNLny14CwV5R+JkROXxrYMdTA2bEApzjayAi0YjO0grlQq
73GGhlZqd17OFcQcAauyEra0SerrZv0+kPYXusA/bGmAlk7/Vs0I87IdqYcryLtZjbtUs2+VpgQW
0kYgBHQPUlKM3ykG9yiTdmUPLHub/koTy+WZeFMM/V4WsdM2dC8R7tlR/UNQuN1AzVt5K7jwIQ3o
Dc14w9Jxk0/72tiN4rOwS+Tkm7LYELLL+10E+4Kh/xmTJ728myADMb3K+VEeNsl4ikDSEEepC6r8
GEWBbP1MLIjy1P2mb/eNhDZe3zhy95By6vW5ecdgOCdP8BeUalcM6OmM8KW29xK4XRHYX7F4ksbH
nj3m0s7qDqR66IQMxYA5ncKTxrDcMfWb/NDaQcNe+iaDZw08KNOTKr0bbenoaaYExIhWJDku7Vb5
j7zP1746CyYVpOtrznX9qMqAvuUNfDmh/9maYSH6Y89ve947nTSs1HWXYWRnj12czcGwIkkUqn6M
hO5LkxS0VQr7gdiintl3N7DOlbxGqT+M7qShpz9G26ntHVN6NiA1YPBdw9g2bt7gZOKDvqpCKYg+
KRwy/0rfBRYlNxlZbaNdIDKdU+nVxcFmTDGVqi8M6KQIn/P3vu7CRO4cycLtOa2dCfgsMTaeXDcr
7c35ayxDytkiLTvyObCYVW8TCCR1H2nTBBnXXCsWToGaQAP5OdablSRziZNz/rL/1ZKPWMmlSpsB
QHEou9opgwjuFxb1S/ZWth3lVGxBnXL7MF9tEF28Z/7ZHssufdvmVQTWMBAXPXEo5OTiaOUFL1+o
zh6xqB/MgsaJ1UEYQYo9MKECHbaZmNt5kVPfK7cz1hZSkkEcrEkrr73a/POzA9dXzB4milfDeQbU
iOi3sbWq5j7/8tc2zKJEIEUSFTn/ErOIBwgkwo1qFrNoPV2elczddS/CS7yObxvG+P5eEtpWE+w/
/6NOPWMlycs8/zUcy2lukpu1ycPFFuLZ8i0uhplkSTWV0IyNotuaVR5tdvX/kXZdy5HbWPuJWAUG
MNwydrdCqyWNwtywRpoRcwIzn/7/KO8/ouF2w2VXecu7DosGCBwcnPOFFok3vHAWkQ2nIEaqXLBq
9TSUZwt3a1Ir902nox1Z2zpcMJjqWtpwgIXSw2AIypbnSw6bGXLhpgcgAUkeviH0aa4l6EChWVXu
UKBFBxl6L74QfyrYNHwdOEVOWxkTbpzBh5mCAqliWA/Y1XX3tIqqRkKRDMFJ4KvAUWHALrPCBCU1
9UsoQuENdTktEo3AvVCmaJKiPkPcDNmPPk0heCaSo1gP0oWDxtd8FxYaMlOxZp1SuXF56nIWEBEc
bD06lwbhQobGaIdoWOvHSZZcS5fsAU4irP3AtSBYMNEp5guJJCSkH0vMZ+0dKo4O2ZQQXsLYBsBx
JL4qQA2IPhAXNIo8y6t0xi0TKTfdqmZAhZW7s6/Ur2PEs7dp1QPYXCPOr93s+Rbpv78a5KleLLY+
OFug3ozFBYoojGQrnZh+lFPrFxRq47S1tRykZwnCejm1LUD4agAyVHoyi28KGgOX9/vZV8AmUeCr
hCMNUU8oEISlLLqJ+hWVT9T8msQDtPziuwW1SRiL2JGZucMy2BH+O1QmJfDgoO3e4um2oAWg93Do
VvcJHpOyUkNCQPNlLbrRW+tK7tieplnv0Sz8LsVChyxBisVXGsswrBRS4cDWBMULvBBj6rMUjvRz
89SnrQO5TGYmXhU3r5dXTpQO8MU94AIKCc8GbPzD9ILwh3YBPBWD0KWe/g5I/k22tw7hVSKkZIri
/GfXY5MQJG3WtlMSz/+jGGSH0H1f/UbIDmBeRzBNwYHjif/w3Q1zMuA0UHsGE7W15R0e37H/B29j
ZaX4zfPlMUVDctELPZmJDGuYb0KyL63bMhQWxwU3F88e7ht9KTXtM91JoFozOPXP0p1266Qaa6/q
NtkJb0tBTs7zhkuj78aI4gVDTtXT5Eoo+NrLDtXAk9Y5ePNpyCBVCOqtOvySvVDBlxStKpf/WFPT
9mTtB7D2UVJmWwpVwQjny1xf0YznCnezssDFVsphq2K9VIdw3/vZHUwFIXck2pei2XC5TlK1JhIs
qGSGPaDjsreMVPDOFVzUPDdKxc1WJBRia0S+0fIc+oAPo1DJQD4nNbnNgnl+S25JbSrD6PooS4MX
gS4Lcyo0/2AJDXVg1jumEf/Uqn500mmSHJbN+cGCiqAfse96B8Gd4Tsp4Ny6QvpRXW4ZgSoPXPJ0
FI5BpYwOtIsee2O11AblBXWPFOI4Jaw1LfR+AHAJUmVEKb3yDJyzgvldV91WRuvE0BxSSIpgH+R1
uYsGmKBDCFuWf6lD5jXtg9YatgJ5gJqchrjzlhnUrrxzY0gRwcbrYEzSU7PqnmMyWVi7Rr14yeDn
7KUsWmfWA8beO8ZcanZ2gw5BJsPJqEuB5bpCswSq9S30j6/nuQpyg0E1+T7GIU2r+wU6FUoMI8KG
ufKo+mULVbap8sxSgnW2BJUVCDg3u2G9p6ZgwFjRsuy7bIGuErTXk8CcZC8r4fkTrsWX63R66LvI
0VACm35MaCRAPZE0TwQdKhiwLWi8hn3iFN1Ps4ldfQLtr1s8yUJaEJV7Oj5AOt5R4b56OQKKQjzv
GZbAqUBPJMSKNav6fEQHSfBHTlUKzauEo3FZSFcNTTsXuMrIAYURh8L8HGRqIyDgNENlW4TjFyUd
Ond480UxwUhDnADSIrFHeQKTZr7VY+0WiFAH1nO7tGE/wjCdbWKiNzR2qm0ZeWOPS/KAXtl1G8Hp
q0Xzchr3rAdQfmqCuSXKlVRap1ICYNmql9lv6vKb3MEtbNYfqZCaJkp9ecoTcFfMpBNelOk+PKBz
1geNUz5PsJCyftHKQRVPEGAFaT3vMmalZdFpBZJfabyqpTiYIY4WQR+8bBYBRUYUyg3uIZTOfarr
DeBxpap7sCCgpXa/dI1TJ7nTl1BJVYsfbEkPyPMCKXu7vP0Fwd1Yb+9NgjNr01rrw1U1grFEaegV
6hL8tyHWn7AZIusgQDv1uD+kYTgVGbQWpta/PMTfVMQs2TItRTc1HrAHPVYT/s9IMuBZB+wo4ogO
8mvX2a2b3rIdDVamgOqhNmyvioBQZb/8A85vl6/xubfSEMqpmemLcuxJ5pESkEpJ3VP0cFgjKnWu
J/avD86vofjkQqoKU5m15BSjh90v+d7qgS+YcMVA848awOhauKNJvLs8w/Mb5WtYLnAtNJvmYsQM
46Z1WukYpy+XBzjbEoImwu9vyIWqoh3ioVCBBYPn9YEEZhBBoO5UBV1kDx9zYlOU/Ix9fiOCUAhm
xndnGlpFupKqUCWNtCArKkgai95OoiHWd/DmCBjmAIR7Au2nsamvxtG86UqRa+P5HOr36v3F2KdX
w0KLCAJ9ZPhLLh1NyaxsORtGewrLl16XvM4Aqm0Ic9OpZsPPl26XSLkNB1RvjKqXCD5u+XA7Q+x4
WcDDCAvPqia4py3DTl+uNGCv0HIo6K+xAXPEYAzFLuVlJSpCTxJmCRFs16uW4T+HqY3cuXm4vD9E
Z9ziQlU7y4U5zgAmkvwBzhJemb63IWSZoiv8r+thVEO3k9AAJa99Se4XA/4wmp8P6Y8Jb+5QusuI
BulCoHKAX/KnzBCEgPUAXDiXvP8QROjUumGjfuxrCCF18K4o2eSGaIQkleJrsC8YJRFb9m9exl9f
fd0Vm41l1WXL6gGZc74frjVIY4Fi87C+GOUDUDDeqmWbBuZzKsBHn6fTfJ1V3piIxYxaRqT8UVBe
n6pqZw9X99ZbuFfu1NN8re+UXf2rkB3TEclyCWKtxQXAikEOTNda0NR9Wg1OOPeOzNqr8P7yfhPF
I4uLeFqoxXGZZfNxiTzWHszA8KFCEwC7LIGPTJGt2pMHMQVwLkRSg+cJxpv15WJh3oNznIT4rlrQ
7aFFFaITuZPRC0lgeRq7yh3KLvehL92EL+OeOsoVDNG71+qtfRMx4f7m1fT/W4yStSy02WJogBrl
mOCnrDSJlaTlFRMwp9AFdwwnfEyus/1qmx1DcFR2egK9UMHBOiedjHfb1y/goudCUjKTCpttNRBN
ULVzILH2Pz2LsXAq9Lki4av38i6jhMvKasVUzGRQ1GNYAQwVW0BhfesH8x41RNFGWwPX30cOUMr/
vMJKlFhxXODiM29W1a8Y5U9/5VVOnu4D1SUWMF5PyKUBuYwsrlJUkicZoHxrORQVXIXZKi0HDiIs
ZDR41QhO0vky79cH5KJURspWzjs1OUUtPJ9oYisRBlRbhCh5Rt6iXFcUT+PBPMiZAoiSCGV++fql
hMvOaKjJRroytqW8dvT50VB00RQvR3+8m/78DUdoLA+VAsWT8ZDcDi8g19yuFvOFkzk1jNJXzD7Y
qtDP3YsOqGhyXJgq0ixf5gLnU2o7x8y+t2QRHMDLqQUlXDAqyKhUkoTPp3TZLiS7CsrTLLJ2gl2y
nqgLu5IXVbBgS5jp1pwj5kW74SH1oQztxrerubN1RwUfTHC8Px9lm6hGCAwZ+jWmzEsN08jSY2Vk
xwpxjPnl8rzO0p824euzJLAZipl1aw0jjjc5sP14WF10oWKtwHnr6dPv2e0+yB6C+EgWjiHwoo7y
RgWtHMGB/3xeb39C2hXRmBIk7wtQqPVqozcd2gxPIb3xABS0L09ZsGE+SS2b4cJE1mc1Q3wZeuna
TEp7nu8tPdlfHmXddpf2CxdVUjkraJWT+dgNih/Hr6N8q6kQKNUzJ6bE1a13aaGixEe0SblQQspQ
DeMZKwlT+48YRTu3CIAQcptH+UcXiKS/RJfvZ/63WUkJgsPRaOFdOzptbkf3xS37qX3Af6x0Y5wP
mCWEdmw5MfwM0Y9Brnd5iVXRGnPBhZqlWs+lmp/02gokLbONkT5No/Q8qMavMCJ7EzRmQiUXKocq
uu2AogV4tb3kiW63lO7wjx4oqkexXBxDGR7NTHa1zKfjPenTWyuMYOky2gq57freW2rdXcLkDnnz
j1EDJmLAcZRNeJWkh5oZh2qsdmFtujMR3MBnj4dONJXoMuis/PGgelwZs6EoKAybqGAd+8ncUSDM
AG7OJZFI0Ccg6C/7djPaGtA333SJkrRKunwGBtFWDt01HM5gOrealYMPGnQ7OL+gN2K+935yMzyv
Ltahrdjdr9wbzBUBA4BI9a9i7+Y3cWcpJBnY2GHTH5WguF2dgse7FWUDGjZIsCKUzWdR6dIKcIeo
UEjdN0U9HJM+8qIldcLqLs0sX2oeS+tx0qYDo0EJjrdaQ30B7E8YwOxTY6dXBqifwLNrp6F5lquT
oX6T25c2hiYd8DoVMJ1hPez78KOgL+Mcwv3gIdXhpKvOrplkttVbsBL6ocwwZASANgQsDI7lTHrv
FOzs9iWF62k/v1k9usCjBQJX5gClCJOZR9kMuorZqZbaUI52O/Y4qd+kDqqNOrav+jpHqS1Ds79a
Tm33yowOvkO9B+6e0yVxCLUpPKYNbfKhKfGhkRzPQTCwlib0pqI66fPb5WN7NmxsvVy4nN3SJFM2
CjyRGg/6kjkKe17T+ZkXghSp28ljfM90v/qZR7htEr8RYLDXoMB/3u3oXL7O1N6Q0yUZjiAcX5nA
1XZ1f6ebi2/C9yk0Zb/uReXav8Es/k4xPx+sm0PVSFVUdhri8ujMHyPsRBentxzpmd2tsjwr1Aks
HPKiOvQb/Vjrxrh+SzuEB7KwaSxIyHjBFKWTa6mLkVo00FYqpbtR6QT3qyAqf2Ycm8nGWqSxVkZC
BvrpdRsUQbJv94qwjSqayHoXboYhcrKQtsSatgZYF6s5AhVUrQR1BKpwTx+jjtVmkQC4I4FyKHR7
tZ1bdjW+F9jPAwxyGcyiiT1fM7yz/4XUq0moDlo5tLcI/QtmNDVyZjRTfjL6yJEnyS4zUbH2M9Xh
z8JmDB4dGltZk2cMF3gK0e5rVN2OoPzYUFKI7yWUav3++J/nxcNDCRDmWkxx+ucWLSV1/imnqEZd
DjFn98bX2vEg0KZeylhXcWWGmn4DestsMsHeOCeHvf08Krc39KHIGF1xktBrqX9K7zFsOGMEMITu
wkLpJd29tpUtUZDrILsKfYghSFxRBnQ+e99MlLut4zxbKFsREq23VDac05DEONF3U7K7N8MBRd8Z
TtBk/aDOvEMnFF4hJ1GB+uxx3/wE7nKOk0KWMhUPIxmOh1UHqGgIz5hZ80f06Vp2Y8jyIUaz6F98
4d8pgcmX2VozAcYR6hBHXU0dghJYJTocZ58JmxG45FKXGxrWMt7MZZu6UfKu6Qoa2o1gp54vH22G
WZd3E8bMtCnasgeGx9QqTzYwXKPaCWiiuCJzJ5zkyNN0EMJQR2xQl08niMaNMuYso8YtwcPIJkyU
2J/vy/7+URZfVZvbNhzraBqOptk6aspecUTdMrkLJeIZ5X2dMzcCur9uY2ca7hu0P4yFgiA9usDW
OtqgODRWoSXLfI28lPlDG9egqgVLZdwQVkBNJ16g5qD6mdH9x1yRcNe7PnVlkWvIFfM99Y1n6BE4
n/01G3gIYXPmfMN8s1DcJTQo1lxpDNnyBNpMlKI8xsDCXNq3kDwvfQOuITIv/OUJurYRVquWJcEG
OhvqNr+Ai0NEqSuJtOAhdtpHU97P/fPlg3a+0LwZgAsxk1U31Gg/C9rgTII5ULij5ClegnxtcIzq
1gp01HyR+YvgAefv383QXGiRNdjtWngYoZau+uy1fC28GcRA+T6FEM6aJjW9bYI1CvB2s2Pf0YBz
BZO/HAQsvjY30FKFWhJ2kzEoP7IO+sTzEMhTYcsEB0NenIFYXmK+S4PkW9AtK0MLhxdCd3A2oqrg
U5+/rjfrsb4UN7EiiYt8SVuYIFajAe/xCUppyU0xouBFxv7XMsT7ZgR1KjerW3R5b8Op30Uy3YPK
Bh4bXA0vL45o53EBslOIojcRQnBfwwGuuOpnkb2w4OXLl/b0iREgHNH+H+BWxQoJFl94Q8FDvskt
vyFvl+fzeWX/JRv6Wl6+xNf1FUXKhayhAz7fje6rxCFPrc3uZrDm79f9vjYZ2vv1pWI4xB/uYS6A
MzC6oPDgPWh9wN1Ags+KvZID+/+23HxNMInBbi7A6j7W7GZUoG04Rf7lBRDtL76eMyS9McuZ0aN8
pAEAlBQ2hfeQ5PV+9xTaYQgnldC7PKZgE32+FTdbGsRSuTUbRJelaX9Q9WaM6bfLIwhnxd2wdAGM
n3T/uxHqh/4W3FbX8pg3uvlid0F+UwlipmBS/BsL0l1FTEvWH2mte3EOKT3jdHlSn7CbC3uVf2Qt
xVhNbVujJDKZvZ1rUHQYo+bXRJXJWeassuNE0V9MeUnu8jC8kZb8h9ozRwMY3/BVdmKQ8Z26n1qM
LjyQGRq8gBBLAdfPdhq66k99M4C4rxJXVn5l2bel60tHR5Gvbm4r9XsMwiJQWk8mKfEvAUX6CjK3
XUIeW8NDjE3qzxUQDvQHYpPTgPE1E/Opo0igPp0DX8DodSK1cUbAG3YVFEhsksm30VLeVZn2nYEl
mbU7CGc50XAlwz1PaqpdB1fABjZ5WXlqdAjJtcd6nF2Dwfm9HiAXgEJU2Iv2ztnk9isk8Eqbupx0
Y5rjS4IZ3X9oH4rDXsmv2JcjW77KUFudPHxlQApsDQLFvqhw8AnkuvSZuds9LBIN2M92PsbTczmA
DgxN2hBKO1VrEyMERXV8ldLoWjECWl3n0p2pH4b+Y8VasvF6wc+WIDCQOyao/ur4akjJcYp/oRot
KYc6Newqw5uP3U/Gd4l8l/AZYANgpySo6tSJpg/Lus2SY9m/0VmzNbn04F4oDYZdzy+R8U1B2pfL
QIVeGwkkhqVdY/wE37YzHyS8VCEEbEOfzJXiRzX9mQDo0UQQAJcfiuWXDLhDDHJopjkAUtYlJIp3
WXbUIeMYg+OQoioh9I8/2+XbfMn1zG4CDeyqVVltEAVWMkf3cxUnHpzFqX4qVyJZ6c+6wKWvtmYV
m7EKVkREGrFrmBsG2rfVQVhy+pc20J4KVC9bv7StQ367Ousmx+aqdnG9iVIXUQziqpipQaWubyBX
pZnFsarn27r+cTkGnYd3bJaUS0eKSWtnw1xmpGf6iT708IpJ3xtHw+PTXg6jO3nZq3yT+aK8cP3p
l5aXSzx0tUOX1sI9nRnJVUYB5VhOCtlPuQD7KFpC7uKw+hzFsbUUDuUWWzeuwRT/N3c6hBJUWE1q
GuEfK02yQG8qw0fqM+Naawq70SWBIPjZSWyGUP68FynKjl2iYLF0uLapegKLe/fyPjgPfdoMwQWp
MZazcdZS/ahKb4YE2qbqa4sUQFwjrJ573URBCbcMstRJs+yie2Lq1ZQV9kRglwIDeKeaGgTUD1Py
mFDh72yxmWx+3Lo+m7NISgluiiaxjpLiKAfNi74n9vKHQdzLALLOE0XtLnKpGwnl8URLz4WBRZ0U
s+6R27RF+nPUbzU8fQUb6DMn/ctZ2EyPO+aW0iQJUzE9LSgfC/A8h4MVmFcoNQkKLuuPvTQQd9jj
fKBWssaTKkpuc20/mOo+ByDj8l4SLRl3tM0k14w4gt7kmA9eYuxk0omS3LPRY7Ni3KmGsl4SL1aO
ou4q7rG4fVDCvwtMCVt/T5/g3uWmB8uV9/9pYvzbAkJjoNMtOIbj1F5loQHagyAcn/9AwIpolMDK
k8fSL6OR0TCDP0opdXYNDfmu72xNJFV4PujDcO1/w/BYd0XOWFUbKLtbD1ClneIgAx4ITaz3xaM/
rJsJxsd2igdQ8iAqdp4vlW2GXq/4zVGWMkLmvmHwQboZ3HpfeKDdp66JF9jgUac8TTfjrhB0i85X
eDaDcvHThPahLs/RfGRwi6mLU4emXfhCiJeQ54l5MR7g5S5Mv02ZJoirgg/Kg9+HwsqNdsKWYfN8
HdMgTPJr+T8vKhcfc6ynOlUhRXf5xyR9tErrdapvgV0TxpHddFCahMG3ClmyaUIx2zxNZfNRzUpQ
RiLN1/Olps1acwFTmcukXD1qkDetXLyghb+kpdjSS/GJOZv9mj1p8T/Is8+Hna9NzUVRmheTTEcs
dV/FgQySSQd08uUAIPqaXPzExm1gABIPxzy7VizVqcO7PM+8y4OcZ2tsVpCLn23bFH1jYQU/nbUd
MPGvlP3sq152FO0c0ZpxcRTg0wJ+5xhKafsjzOllSxXkX+d5NV+zMblGcZR2iwwdW7T4vP6pvlt7
pWs1d3hakcNiKqEowJhcgOmg/T7LeG+hTTuBwt5CJs6GGhKS99ZfnHiXe9Brq94E30ywkCYXYaKE
5Jk2IM1M9/qBPQKWAvopDQo8at3Kha220woYjcKF5TK2RTLUoizXzMSjfWOzfenHfu2V+pWueSMQ
kL4YLSSa5vr3N9G77CtZhpOtcgSj6Fruu2u9/Fd37O9TzNNsEjWfzBI8g2NijdeRDmWkWND1O19L
2uxILlDUjZJpk4JJrH4V7e1Q2gNk4HWbHrrbzO138UF0zEQXkMkHjqjoFNmK1gsX3gG+vFspebCD
UJ1/IsYiCFMmF0BQ2m4GK0EWkcyKq+SN11epM9X3l/f83zwZvj4VFzyqAqS/CVDaz0i/uLnbwunz
JMuwV4ct1Ut6Kzud030bn/NDv5N+hosgGotOAE+rQdc9zJrVQiUCx5VAysxqAz3qnDYFDBjAOTW6
LpJrKBh7swIfbfoax7MgExUcCIuLNkauVSRX0LtlGvMyCOIRoZiPaAgutORUJ2m3Es+0gL4QD1N8
RSHdq4CJJ2jY5N9EVYe/eY/8/rA8DaZbBpaVNBpWKmTQA/wR7Zt9ujaHBImZaGpcOOnHBu6NFUJY
zkpg8gKlHASwVNEIXDYi16YE7UMkBXFd78Ds20Gn5fIxEIUTnqhSDwuTzfUOTfeQtwuBtsP5tiAA
oCNByJ/h1PYPkp31bP31Jff1ibiA0g1jO7SAGmJT5HcrPkcN6tsuEFVpRNncXxgqeIukJIt09IFV
f0rcsb+ToAlyt8RezGxQw6cOAIFCCsJYeWjpUw+lcbr4NPp1eZVF8+VijUH0CYCkNY9uV6HJHri9
2Q7zfV3CvEP6ZUgHJLyXhxSEF1R2/nzZjaEGIfWqQG0YvuFgIDnJYbqS8GGtAGI4sS0CYaz3zt9/
U40vJOlzmE49TYejMnQB0ZJdRNGwacqbVBckZevuuDQSF1KokTL46eDcGbSOoBEzPIzysyrtmfkC
kUhRmD53HSm43hRZNVX8mUtULCmZpTjBa9O8CZmd4dW1W9+bIPA7XQl6Ux1YDYiXwktXNC4XXUo4
hkY06efP7zfq+IgKWN3DFdR/0e5D20H/B9C8s1f9drZcxOmLMtXLHGtLE9TC2mVfLAGw6scqCT0z
3BkQKTdQxiJ1s6/H+2qRBSWEs0d2+wO49EbVh6ZIoNV8nCjUKMN9AmvUIUmcBeV7cwDKQ39T0Vsg
HUCm8XdWVGg6zQdFQe+oICFeiyLTHdF34GJV1UaqanYlQM8gQORAkUOLyFkKUStbuPJc2qPUMZ0W
FaVs5lZPxCvdAWoU781eua6hUkgfBeHh3NWyXWcuJMVxqMTqitNfrQX8arguLGyvP7R0LLIPC2cc
AC0UbevLq6nwUWmATohmMaxmVV8t7LmRn8Z4/hcVvK+pwUb+z5EvBDZpgFqGddT1Ab3BK12PBSOc
i+fbEbgIFOfzIiN5ose2uy9kdORo/izTl4mEsM04pT0JBsiiXv5i6rmwtx2UC0R9IRuTUZryUTPg
qN6haDiQt16BvuQwFtEdNMxVu9eM3OmK5RVW7zftVH9ftOixsCQ/UbpDXLVBCr1/MlvBNEPYuA/R
ISNwnKPsJm5NCI1bzySPvw2l4k5TCnLBAKsRGfaFBrK2rD91MTktKx6r0+x8QZ+F7aNSdlM441ye
7LnLZDtXLgy1YTfoTQ/KeT8lO93ABdbAryabdkU1CW4TwcFTeIDNyIgcqskMZhrsSrt94ySnJIDT
rANXPmHJQrT/uWjSJyWD/1mFaFJ86OMraVEBXl4uL97ZAul29bhQglC5WEk/ABL2kqSYlOEnXvIN
Cjq4OXxAhr3JgzXOP+BNCteSiyo9y6qmMaEVs9oprm963Fcjco7RlT2ya0UdgbOtlc1M+Zp2o0JI
FhhZzNQPg2k/AFpRhzYMMAOQaJT37A7a/7v4lP4aYWYqSP8F55FHw8ytxmQ2o5xGpd7pQ+bH+nez
n3xFL+5NEWNBsG8+F35TuqiHeSl7PRuOhgqyEPxfNCicq70n2DmXbwWkPH8OnbGu02ihYPis5af6
p+wDKHmo397BzXc/rz9bBPQ8+wDZfkIuz5HnIkLK0aN1V1QMgzQuUyO3MAwbnfq+SfZWZQW9BY3K
k5wByjjDy/CxISLKwPmZU5Ua+AOAdO7SKKd5gTfsym2q4MG1QGcpEbRBz3/CrxG4SwNsk6zpBrxL
2+yQqXiGQNy8kb8JvuD6/8Inx4ryNQr3BfWibdIwhZW7MrwVdb+PS7iyQXk6bf2+htPdAD17IHUg
lvouZzFcrhNBPD0LS9/+Au6DqoxOnbz2HFeoWnSF+rkZjKaTQ94ahN+1ukKwwoUbPQK/9kSKT7Aa
YOGC+/L88fxaiPVzbE4MtNfDUW9xhahS7oNSZqP/bU9YexNXodHVguFEX5fLWy0JVlk0QTkptZjb
h43Twwkr7gtf8H1F43AXSJOjcKqHMlBX867ca57cOqC3rKSlOzXIgbz/xPqLFlM0Knej6FYbN2oK
ENAwr4ZbHSTbNFcZRVpj5/Oqr2/GXR/dnMJTLAPadhyzJ4rvFlZAphiyV/cwTu7aHzqEi0eWCYrR
grPPNxSriEI5lGHHLkByJEPj52og+GyiIbjwUsuzwcJuPRQM6TZ4sexxxeSsDFUo10+esfzrZPv3
cvLCWWROlyEscEN9+q81wPI3h6gSvZDPTk2luBoUw1z/9OeD1qUyJM+SBbqx3SFSIFJXi0Y4e5Q3
I3Bnq9f1HABigI7VonWZ+Z0Ys037Ux92dpfsLn8p0Wy481XIrC6MBIQrfSxsQx3sURWMIJoNd5ZC
udRHqEvox7bNnRhW4YzkTl2XzqCNt5C+dS9P6PwFu1k97lCh7Z9lJGn1IwoyDtNBdqwlb2rk6zp5
zMvQRl3RNuTrsXo1FuYay0ua3ZjxJIiP6tkQ8vUzDG5hScuSotFSsP7CwQHx8wp+G08kLcs9ZM9a
uyrab2rb7/VS/SH13V3TBI0a505ZyrsRAl6kj50+LkEiXXyZWg+TktpzBt/T+VVOYrcmBtBXCUT6
GLCoRfXYycXzDDuKRVNfi7bQnSmtdsbcPefZZNkkDQ1bryPBpxXNkfu0LakklrQzuoXSwxStvTpm
s1jYpD57x2+WkvuibIholZnxqgoNGvlaK0DrrPYa1woqP2uELHft7HPsa0C+C5pBSFVlpNGPeRd7
fROGLisMuIe1YWn3Ee7VBA/EKk1RSF0qyw5nqGdO43zVmwywfND6CJQb1Q82DS7rQ7uIOj9ONHeS
FLs3nusGouBhYQ81bszk3dQmR1Uelvk1M9ubwrjt89hWqj3tUSt9qic8XEeNOSV9k6vsriFG5Czg
rcPNz7iPNcCBy2IOEhSxnKxooFlJmUi+4WyXdmPYyzPvspCw0Sj1+NQfatzBkDEBEMR0sQ4SQDym
rfvkSqypv+6ev6R2qiUTWaGKRnhrZKuFPpluyvoR8BtYuSR7sx1h9djddPlxNGana446HKJtGG07
QwzwfPZKQLvuRwXm7WntdZXymERIOtPHyyHm7LW9+WFcfFZAHVW0ojaOPS1dE6XffOhuFXJXNcAE
g7lfwvtuEDEzzr81N6NyASUypJmVOT5C662s2OSgAc8LHrMUFD6UWEXNhLMNw+1H5w53OhdY3RBx
m8bo1RnGddcgi0+s5IfZHZblPVHfDdq/twPcRbR8r2TQ4kNf3TaTBx0ycbiIbdpCCjZ9a+nwC2wt
QfA5f3N9bQ8uKiRKXDd6h3tYbzo76gdbWgR50vnn9teSa1xPoVUmK08TLHkHdMx0PbnsDvoejtRi
2UHiDxASHNOvnfBWSMQRjs1lUFFZASoelyDtMh+mjUk82T0E3pkES2hQ3Gjd2FL7oRR3i3Zf0RbG
rtSBAc9SNt7Sf6ua7HowY0E2Ltj4vDvvpDNrSWqiHxP5YCaRPVbkhET5PjI1vzQnqHuwGwLqzuXj
drbDudmJvG9Dp3YlTSZ0yGmhOkN5CrtH9Lf0sHJ09lhkp3pVKn66PKhgd2nr3988p0xlZEmpdMbx
07YxNNwqFiEvz98yvzcwb9+AfmouYxIQZWhrt2SHCOA2VT3U0v6/TYULV7FFIGlNMY4+Kq5WY9NW
gmRHNBMuNE2LgTg7QtF1bKCiTp9J0/gtOxTz/eWZnE8lv1aMC0lJMc55a47QZTHB8JmPWq67Ul3s
I3ny2kh47amXLyDeoGEYMyC5+wEA3GS17oSsX15C6nSGK9nTgOduEe4KCcLXU+2PA/NJfAOnMffy
lM+nWL+nzJssVEaoklEfjGNh3c4ARxntdTPFghN2Vi1jc8LouhKb3T5OVLNmi8anGRf8WgPTnSaA
xdeddAuNcj31/rAcmKC9Cn2Q0NNvpldo5kZH0cNbsJN4t0aitbA2S7GTylmHRe6usirXyh8MOK9d
XldRUOFtCEYg3cpxwPWxKiqqVx3MegZvNXIQqZ8IIgnvPZCk+QDaBtKYrBrcleTF0lQwGdGqcecv
HsK0p2CoHitiXo1d5JIw9+tY9+FdennZRNuRO4FdRtOmy3AjwkVbV5CJwlY6ZppgPqIl4652JFdK
Bw9EKHrKscPC2Uutj8vzUARLxlsMtHqkpXTGVzHUDyiGeukUV14GglY8mrddGyt+HkGLEL6sV9Jk
KH4z1y/q3HhWBt51X7qw/X3PxlLxZqv2YXj4EcPrNq4qALFX1G4xoXPawcy2KFJ/tmDMswzPl6cg
WKS/VHCVaZyWNaynEbpTNHeZqLQpCLe68ueosJBQjWIFCrbWIMMgFg6caPi1PR6peub1aSW4p0RH
UueiUKmj3ZyBjXDK8MRSrPZWyebAjIAIVR+GRXHr0fBqPfPjSAour6VoN6xrvYl/zZQoci4jsalG
aGVbeeZIauVpSKSU/yPty5bj1pUgv4gRBHe+cu1N3dq9vDAk2+JOAtzJr5+kzsxRC+7TuGM/Ouww
GmBVoVCVlVmnj9fXWl3kyrOGrx/RZJn1jiGxG8Gjkc/Erei+SwcHbXdoQ99CNlhwOwt8lpe5MOpo
yJmhY3Nt40ZqGYDD9kh7S3CGIntcrensDDVIvKHvAXskqQUu3ModNUFHQWggXPSJ5mlSZh3XVKnL
LlnknZXcpXHuG+RgaFu5aT0zsUMlEWHsRJ+Mi0eEdIOlR0g4VmIgWZqPUgwmkJR6SfxaZWkwp6Lr
6SLNzNmNzNdogVvX4go6saelR/moN/2kfKtI7cnDF2aOTqN/rSc0bfMHDZigmA1vqfqFVhhJ1vA4
SSEZWOqgaMi8zDIeUyhLezSORc8jwRfnNREGAKDAkPbe+UCRwhi9bosSNgDjKdDix+Qe7Ughxk1g
zHyNFx38rp2hK3rK2l0qPSSR5Nh4ll530fcXxRUf5QdBWrUANK6Xkrta61+M9gdpJn/swTK3VLsi
0r6RMfO6jH7PQMkyWHfGML6xpjvUUXsL5Ns3PWLexKS3uIKIQqSlN/U8+JCG33SDCkogBjZ0tX41
GnAh6sq26tqfdvSrqizIx0OKkYEodtF+lWlU7XWAK5xmZuUNNdmG5DZzOhUEeenYrDyKANBKS9Av
S+MO9p8I8p2pFPPYfKUZUmtQEKgmQHSI7c+tSH35Ytg1Dcs2bEMzMEP1OWTo6chsyQYk2FjKA9Xs
0ASVdCG1KN/ogk962aHO1uIuF0iGRUU0q+ZpFdW+7x5jsOd4FtSVnQyzsyH0k4HrgPBK7GZOFS6g
Ix4dfH9BE/2i+Z79Cu6iUTGzKbEIWJ1FfluanVy85IqgIfnetP7NeD/W4FHOSSINMaRRVGS2w0Hz
27u176J/X4ul82u2EwEhBVvihQYgX5o2i9ywE1PNx6a7I53xneaifrVoFe7z9bOkTNrKWlFO2beB
4blHHpklYnO9mPGcHR33eZg+VJPKhpX+RnmjirMcFHkzHxcghOegAa35AhZTX4XCpnjcU/jd1iM4
u0BrVPgMqegU3DJTGIG1OYsS1Jq8un3SaOdTgmF+lBX7QQ+q9EtEIL6NIWeBn1wGJJ4dweqzZ78i
TSM5SuxePUmb2dV29BFyUB3mXDNQkI9BY+7j9ykIkTanIBTw7GJNzEg1SqZ5stXYsUCFxyQQeEav
wLUJ0qGLVFtncY1HSTN1MAYD/NWnOVP2GEJjQQctI8bqvQ4Z9bXW3q6Dh6EyBrpykqWnDAjQBXl/
3ilOHO9nVjlpCq7yVnKTTi1dixpuq3zp0q8KRjHnWfN77TkameC+FbkAl4VYWd+wNNdsJI47Te0f
ZGRxVfz1+tV3kQHq43QIj1isjbEhE8GwLjVM4oxgA/LiJflut/Umi+qbtl2g2XODjNfREtMhuvms
ayq0kMzvFPNi0zdD/4H8EhzAsZNa5t9ZJ1oDn62zqucMjMuInyiCqy7kp2K2z/3YN7zBLyZPNxzW
bvFQCUBX4l8/mYvZzr+OQXgBADTbRlDIAmDRQdHAiFH1HVvR9tYo9t+hm/DM/wQKafY0AH8Mfs0U
sszjTbxbSy/5ANQIhazVH9VbzjbFBbwab8jCrDMMH3U5FBwqR7He2Dg5ix0L9iY6Pi66JUMlzUOX
sVMO7tzFciPb/pMHyNleuMi15KB1SDGEcUqr1M3a3GFw5es2IIiOROYeOWmiGbUUW+sFYd2hGVmU
bnzsthCXAmlT6xXRg4oxqlQov3wZ43i2Oe7pM8xdZEsGkrHGs8JV3B009brk1qHtHsCn7k3fcwLF
Ngyv/K3dc2EHSnhTptS4lgblMKivPWiMBIcqMI33Z9/ZlZNXNrUSGVZfHMoX0Le48026Azzbs8AJ
5srOnwlenAU5HsvYx53UgusMOYvV+3aZOrmGgVcZgmBS9BC1hsBs1iO64tY8mrFL6yKT2LRmZN2W
7G1/DCDN+Wdvow8beU8wzs4xVepZX0oER1P9SbUnBZRPSy9IkQR5NHmHX5wtsiwaOj4N8oPsYISk
Re/T1VG8gPIujFGCskX52Bjv3GyzU1leqQGi9acqpOefkIsntEljKCIjIdTy6a5prd00vVy3S5FZ
cvFENW0NwDbEE3Xax5nqGLnoUXL9RifvTn92llNMsjiJGrxJyszTB0Cl8iTsW0FcvDiifn5UXOww
l1gq8yxCp1Rdjro9BWBy9mdKT6Xahn2j+Ip+AHbAicntmNsC7xbtkQsf7YIrxopwis28N/vBJ2XI
KBVsUfCpePo3CAQ0tIlSdgI5GRjgyb41hPOrojW41MOuMdZpVjkD0nv0yaOKCdllo6EDPHug/rDz
PSRNGzHfqWhZ5XPGM2jFkhhUW3vQsptuwKRXOdOr9D4VFbv1Q/NLFbUTREuuWcqZWdbDxJZUxWmW
Jjjuqw4llkgVOJfALN47UmdrmO3S6302w/Ttp6561O39mnZcd+DLEIaPgKhwMUKdmkyOl26deYYS
aQrKOqfbtscxVF+H0z+ZVSTtshVMWgeSZ9ynr9d/wWUw2tkv4GKInUBqSO8QkuWd8ZbvoQ/gMs8M
wYEGdlxMr19fTvThuOykV/UIeEfEREuztyZGAor07voKl2EJZxviYolWz8DFmiAIjTAn6MhxHQ6N
vmfsQWe/KuWJJA8rBkTtcdILC2sFxcsE5EWY0oGMMaQI3TI6zbbIOUXWxAUZU6qLUie4z0t99jJp
8tIewi+KaJrrMgbnY/c8ezvG7tTBrtOVvT27pRi7WAVFwXzgUiiOCfOi1bWvpA08b7s2s2hZRlQj
usDYsV3tli5KVSBAjJxCyHpw/QFOeAL3rDKonKH7csrMH1ZmPJlwllwftn/W/zg7Qy66aM0sM81C
PlmivNlULotux0ZySqvbj7LmNqCov26zAuPgcWQW65QxNlH56+bAxApzt1NHWZDiCao35B0PehbQ
ikalS68x9s6cQuRj9e0f8hTIfMkbKECKZwsFWaXKxRZNb2w7t/BSX9GsSvcoreKcjW/1Qzgo+h3L
ba9u+uD6YYoeIioXY9pYZy3EshjGHf6Rx2ZQPGkqpw4hgujLXnWXEqcqjhhYrStH5IGiPXPhJzVp
bzOqW8ik400LcZzO1wJlI6ppCgLpuwzS2cckjHSjtr4PMutJNqLAXAZBIVhkLzy2zIwWRbZadOUs
tNCX+DttpXv8EVWF71n80PS7UT8N/Y5Nzyjst+3kC76jwCs0Lp0ZiC3RaK1Ey98hZQ3gqvaW7slG
8pMvaeLLkDZ4bFyI8X35y3XXoHd2tHnXLFRTFftEHqYgBpRXc1dhvPdJ/dllhwmqeHtxoUN0E/Mg
sljW5aRc8AZbx3Qkx3DJ6xpOAbUmeJ9g5tgRXf4XT9iSVWxGtTSNhw/lljUUk2whotovRZ/s9Cb2
OutZcJ4XTfVjFR4ghNHfzARtxloymv35O8kxZrGKRRI32bNgmKBuLSoaCTamc6YDQcHKGgykGXnz
Q2nssCjpUSECA73o6Wf74uwkY8QYNQKQ7f/zdD0kfhOKPP3y4+hsHe46SjM61N2MwkpuGLKjtcW+
zUHsa37RISxlDepujHaJ9jCle9YboiCwntRvN/zZ4uvHPXcGKZInDJOwE7GLoMqbFykr/TFKvFLa
pXHrGaYcol3ozAa8Qi0E6eLlGHS2/Pqhz5a3pMK2mqpWToUUyNrONDak/wJUlJOOOmJS76rxuDXN
O6k+Rnl1I81EUNK+7JVnv4C7w5Za06jaD0D6BN0BFHfD46rpkrr5Vvua/tSQDoSiZr7IYbgLzIjR
rU3jXjvZhuHL81cpL73rPinyD+6SGuJsiqdVQFyOQQN+X9R7agiYci5nomcHx2W8lWlkUbTg/ZQy
awfVRqi8L4dIztx5GJ/yUd3n6uJH9LlIdra0g1yMIKm6PCPx8QN4ANVikSzvjIieFip9GZsxQN8M
QxAPYz68yPPOGJ4Ks/samdM+00enz19L5ZhYs0vsyIuax8TSt4tkhL2agTElPg4xSOF7TOZE/txA
D62DJqVkurqpbcbpwbJvYzB+S5LmsJls7bHcJ+2tXQybcjID3QI8CWgMkhl+ZO40jJtFFUT0wK0I
kbelKsNMKPwosCIefTXliq2P7Yp2WQU62JbNoyCjfM9LrwQHHn4lxaB/VdSEndRsvC8RY9sE0zzy
pkpuTZbt5/hJrW5HW9uwbNrakuzW5K6WHsEeAJJ6yUi9uNu1IIhRpN0IrSAZtwL7ESU6Kk1QZo9A
/RPdFQxlcjmwaOPYw0kaf3VEdmWlE/SkVze+thUuyFbKpNrQ4rROA7sZUMCYddQVenQ2UlG56XL/
6swuuZDKYmgjRXkHsDgoZDprI8+OdldBmaYNycr2jIwxcjoXmdb4sw6oMLwInJ+Hd+V6STqtQniR
4hcbSqpq92IsmsA2RNbHhc1GM7KyNhA2pdEEL8y3VBLFsMudjrNz5MKkRFW66jisnTYFtYvl0J3K
GxLSZwKB7WRn7lYqIBH7vuDSN7jI2TZ5Ecm0NU9U6fbQaAajbuOAKLQDSOMHBce9ZbabSCTiKvpk
XCy1JCkbyIqkTJNxU023aWJ4UHIRMRmuRn7FCXhIV8okhopXpZ765YYYhtvIP+SlU/waGYZNn6kR
ewZ0osmrKivBQiZI3ywkuH41iS5cHrNFDbqo1YigggbWDjnNDRJvLz+Q3Zpc2R71mCDhF5gqD9jK
AFo32xxPqamqA2OYIHUpcAbhnrjoEudLNOYGZljjt2I72SHqbA8W5qhBx7UO6NROCTCvO4kwepef
wh8uYnKhJmO6lDUFtpYkySbLdbcs7Y2FgYC2VFyjimtXbb5QlFN3ZhO3mPeLvLa5s4vlBSpHyX6R
a8NVawgXqUJKlNVRrtkal9kpCZsbZtkUxerBa+/BQZ87sb+Oi0Unum8gpDhv0fGNg/jLH+Hdz06F
i02JQoe+Ynj2dPLkdGblQCtAYMRr7n9td1xsoqyYi2rJgYS4M1aR3KfoEVxdIRBcfnwS6akL7i6T
i0kTzbS6XGFwOMpDY2DIrXVUaA5d35NoFS4GjYqKIQEztk5q9LKotkvjbxr7FrHOv77Oex3vytnx
s612Z6WDjE4GxhESQBGhkVj9miHF2r5AmURDCamd0Nggxp6CrTJNn7rsuMhHYww6q7xhEGKaXs1C
D83xlmFEw2K6Exuz098lHvsqpQTEk73ceZ1+WyqNY1nfIunx+g4EJ8XDEguDGsvYoQJdLuykxdat
TZaf4/S8NEN4fSVB6OLhiXM81kpr4padMFyrkX2liKTkRKHL4kIXI32CN5BFUVBWgPeA4A4oEvbK
twZip1Ywb4jkYM7m+rYut3A/PNTi4lZHFjZgnkFF6WmfTZsiGz19Sh2I+NEHTOKiETJ+IRSwL/2+
lkc316LXsVW+t1Xj63F3StsiSCV7o9iLH48zKrcMCXediabKLl7LEIDTZEu3bZ0nxpWTmtFcRgZC
6thNJGSNGoo1/ffrp3Ex5ThbhXO8SU01TZqBVdfC6UCDYaOG+a2yEY3TXv7SH+vw9LcgnC4pLQv7
NO/U2hlODNV86XlBnQYdKKhH2J4UXN+ZcEmuTlNEymJFkkrRfLLBqt2juJg5WgbICMZFUZBOu30C
5IrAvERew109dNIJGxpsFIQmjm1jRih9FmxMEP+tNUSc1S36OK2MZaYrn2q80Z5WfKuGxgi7rU/i
NoxoP9xlExVFKSvLjCmYBTLg3ROZNoLtCKpAvKGTCGKk+dQD+2jguUoLf4riL5M93zdRHMrIgudp
dCMZHD6D9dQlpuCDXR7vP4sHnAvkc6snTY1kAb5+bP0onG/G49qq1DyQtcyehjtc+E4ShHHeHyLS
gKggY5DnGF7G5hdriNPGT3H59frhXkZ7fmyOR0MP2dCPMsby0QOeVHcNc/eY3gpNn4SgcAl/9b+s
ddgxf8pB8g1hzc0IVCc450/NXXmSPH17/fdctKaPMMBPWpq9TZU0mzCMC204Zr3GpeiZsQ6l/3bB
n63ARfdEL7Sus+D1xZRgy695ZG1n+i0zbkcL4ntQq0xWoViRBNflh/fZupzf13m+mJO93paBUb1h
TP29nYB2d/em7jAKcsRI3QKcLCBd/wse6HJF7Gx9zk/LZYiTVkUghxWD1HBTBPK4Ssw45m5+FBPW
Xsywz5bj0sLG7KJMLjEc10S9O0V5qIPb0GYmODHMEKwBThPdXzedy++NsyU5P21LcHD0CWxHC6kd
tiWQgNEOZBcEqf2qjz7JG1KFkMXMNspGhC0QnS9f8GsM4Jd0Raen1LRWtpfQGKxQSrfpfGdMzKNQ
LhxT27fkPoiAju9FQ6GXq9Uf2+dLbp2ta5kkw8BGFwynGrZd32i3K1WfFHbH/6E1sCZfVzyJL8At
UjLjNYPzXhE/MtKz/lfiQax9ZwTaq/iiWT/fteXWn3N2q2lQ/DWXitBTbXp2U6NvvLhUBcYnLf00
eknHyYsNkQLpO3fLtVW5cKFhliqDsCyea9Cxyv0mB6tL9QMgV1AQVU9NfxysRvXBCPzcxYZjg8SP
mJZbt2DrTb/l0eRa5CY2e9eIHixpcgv2qIN8skzbQK6h29t7eKqlzmg/LMm8Ixlg0/N9ld5n6lfk
CYKitMAn+dpblWSTjrfNKnRf+rH9NU97d1B/9RLxVDn30bQXLHjxEjszSS4RkeJFKwcFMSdDqRUi
NiZqikCH27+ue/7ljP1sHS62KZYWp6aEaUA51EID76pd8ZgebWiOAnich8vOctpt+hg9xI/di/U/
YA2EzseFu0GW66xKMSE7gydMiZ5b84nZ1FHG3WAtPssfhjZ29fxNNSoPXyHQBxHCQnBz8mpbK5Xs
0KRrNjvIQbkEEHMIrh+zYAW+QDe2Y0TNyKQnGtFgsfYm+Iaur3C52/jxIfnym1nmqHBKBn2vTkNj
3p02ylaGWlAVss1frrVm0WfxRG8xLdFRoN9WpAa9BTntZs2S6b0YiiK6mviByao2SawN768ocPzn
93J/UL0sWPPyTA/YQd/FqT9AI9tJfFHp5DLM7+xQuRCW6ZZCl7lcU7z2jczB7K8SQumv7KH50jlg
VL0zd8mLEjR3uSdljvTz+kGLzIZLfOROboeOKvQEouOwLBfw8xSCyef1v7gSpE0uzuAVNxpdhLsX
A0C+nHQOSBu7xBZZjGgnXJiZu6IeRtBnwWKag7FTPYhrx47kmm69VX3wHIpxGYrg1uPLazGjRaSv
lqOiX2N+Nd5Ael+54Fa6/SdLHF3ZnQaH/tR8hSGnXHlJGl+zttEP1HxetE3lioB3omPg8iy9aJEl
97j3mzgOk+IuVZgg0oie5nwVztRS3bRSDa8fl5V4Zblj6REP8BsgNwb5Bi14DIduEgF4fzWTK2bE
l84aGToccYOKSrxsmYxJZMN0KgIOHREqRbQQF3oqOlqFtcAlwMqLked9lm6NbtNEssAvRI8Ovn6W
sySdFB2OIUM9vYVaddhZzrQ3vDaIH6tj+Q2VI9/8pt3UvomKmuDlLHBLvpBmaLlEMh0ZaZN/L6sO
t+E+qoVtBtFhcvFlVDKlkGR4CLGdwtqkmEF9HzeKw1WGEVOpTeWvcGIx0EfgCHydJZ3lyois1RHQ
ripbCloTAY5BdIJcxMllTeptsua8+SYC9WhvbhL0aK8HaNHtxI8oF3YyyUmS2if6NX9WdlE4bGmA
2OYrW33wUNnZDTfpqd8sgt0Jzo/XUsn0XDahZ2SfrCqUdBzf+OP6zkQLrH9/dsVDwi5DsQ0fyIxt
v1GeZpL5f7cCZ3xWK8d5auEDRVWoWz2K/SIkicC8eUWmQUoazMpiDxK7qVCdkKdbu7mp4rfrGxHl
0PyEsa2Xch2ZwG7XZbeRtNqb2gewSQQ1JNeaHO8YwCBbi3myHCpgWKi6byPZdFq7XeLI0ZUvk1F4
c9rvhxjyEsy47YGZuP4TRV+Ty7FnaAloY4JLAQz/YS8rYSZ6QwvczeZuNmOx80pbOxoZpqxBIoqx
3dSp24e/2YfBjxDntW1OtYnoP/f5ZgGJUt4IPPq6zRj8GLCMweB8rPEWwFCHJKGSJ/2wOgCCk2/X
d3K5NPpvamnwQ7+IeVOWpvWaEcm79iXdVMCqlm4UtNBap/fF5n8ojK6X4++3tCYDI69iyOzdkM+c
eumXKM8GGQW8HhP+qm24Ur/ojtVpyApof1NY33VMY0vao538XBLidOVuaL4zs/GX8TDZ24hCvYR4
FZ7jKvtZQU+gnp5Z9CTRTabieTajm9WiB9EWYZN+TazStzXLTQjxY6tyTIr5DQmDYfLgqtWvlIF/
VrqfZhZSPfVo+YXJ93JWO0X0PM6Dm9uVY+v7Jand2bC9rPZp1Tt1t23GlSzhdpJGLy+UzWwnwTzv
R0DD8vuptwVlz8u+83FoXMahm5GsFTqiiLpUvgxqVMwwCULhf7yBP9bgCjRkxqD7ksiAFgGfAkGY
YAUuW17rlfnBBh4mD0RYxcvJ8ceKXHzXZwDYuhkr0gLCYoR48/iN9YlvdPeqUeyNEuMTpfVHYehj
US7kp3hfgJlygVz3gDHB/LlmsuAkRdta3fvMwtM8i7vFwijdZBn7qVtCuU5PXQLSyFE/dhOy0hYE
T0OXetfdWWQkXLZBWnk2SI3jjDEaBBKzgEmCFf4jYHwcHhfDewLpvSLr3wOGu7Z0IcawA4833ZBw
ecMjKoxfTdEV+h9328eqXFzXOmmSVXRTTgRxPVOazbC8pgqgkNEu1fp9gokCCMHeqQV4gjXAAVPo
LSuQ5puKsC9RulYPLahc1abNXStRDmZTosSMf3T9+C/TTNr//kx+fCpXrBzqi/NawYVuE5B5s088
HBBqnLlDOie/sTFEP2Ckg+GxXtzNX4ab8mezpvCC73T5Avn4JVxrlFKpt1oKS2DZpqbqY8yeloI+
WVRwUa0WdSWWv6Mxzix9WWxip00BiNCs7hJSIVB/68Gt0LfWps2JAGZ5eTrv7IC5CNXPsZbHEqLg
Cn7Enfhmam5OwzaU3rE/9SP0xyLoiDsoxIgL5gL34getUhW35Qz6k5MRMydqtkPzct2A/uPZ/PHZ
uNC05GDhMHuEpikoX0DWgmn6zbChmzDfYqgSYgl/JuB2dqJcqGJUxnBaAUOJoMmTRntaUEdj5qtg
YxdbwGfLcJFpUpU8HTqk2cWh2aqb2AcGf2vuIEbqCZEI6yFds0kuRMV1NtXy+mgYICKltltb8Ri0
MlO386tiszzLh6WFdYhcTmQdXIyCDnXelutJjoxuZWZtp0zg1P/RovrXPPiZqoiVup5mMMAV9WYq
HnC3ub/KxciB1B+0jVDMafWnK0fJD1EZRi+PSgTk4crJPoZrNtD4caiH2aYBODb+ct1M/qPS+bFB
LsuxGilT5AQbTLbLV9h/Dkz8xgqJ1zzMzEkCzQMPqBzI3vKdgmHCTT3t/vpPEHzF38ao+iaxyAQP
JMpbaj8PjeDJLEgNeN5tcyiaqaVIDRhRnmj2iH6SSqDhwYBZjKujoR2afBYcq+jS5pm4mTrPdT3h
WMFqJLt5Ha5cFlMJyVP0VagTP9q76aly/6x89PE1udjSy4lsYcIX1jMoLqgfvAhILEWk0S4KmhoX
W2is2PWiYHetP/pN6jePNJg2zGsP4IlM9u2D+HoVpcoaF2MSEpFoLt7n3svUVfwikI7mUfN6DzLj
i5PstD/iF/qIoPy0XZ9r2iyViGrFggmH/pblouaNwPT5SbtYxScqCFaowPCl9m/QN/rLAMZP1uWt
ZmDsbaT4VCRYOdcwg1btB4DEwH4b1iLktGhHXDhJslTvILmL54X9NNSFl1dyeD1cCPIsHu6iaMyG
SkxrnyblOZJ7rwDt4miX3kKZYKXViq+EYp45fFYY6qQRUuBy0U89bXfgoO8sOUjTwoutUhAG/6Ok
+K/v8vThU2Z33WjDd4Gjj28g2GvgqrGQGyBoABBS3yaGUx1XqIsYKPD7BW69oyK1lTZTVfg2t9IO
pqWmKOObfeeO2fxTnX21sET0Gb+f6OdluPBkJrSw9QkXdqZav8ZpY6o3U62/TFVAiCBNvtAX/bzW
+lvO8mSNRXMb9ewfvLrmVl68i4LBV31QaQmaIBeyhM9rcbGJJLSi1oyhyxXqln1N/cj70X9NjusE
RNy61x3gdxf7vBiX9dSGqS+NhhJwWxgQDHixVcEM6YWc4NMKfNcapUud0BGW2Hn5EaqD8+xMnuYy
qBQ4udsHIK58aT0SygHyfsWJYuf/P7P7/Au4xxS8K1/6pqMn0B5I47JXh1z0zQTHyE+RUNrnmcFQ
h3vPWQG4OrRuDay05vTQ8ELtRZz5i5bk3lKTEWHwaC0WFKx56qVNUSWPf2Ub/PyIpLe5Ns8tPU2R
FVjzrRIL7/7f4+/nT8M9mPTYkOPebla8Qe+zI+iri5NxK2/t3Om9NUOUPNzEBhW2xi505j6vzEUP
NSZkSd9rLaNxoxaHupm9pcGTn0DKMfO7RtpUbefndnpH1TBWUm/JMLDX383tnQZxbgroexffzyKO
V0FUM7lI09SzlAHRu9aA1KNp76Hf6Uyd5tk18aVCWPL4HY35+Ri4YDMmEaEEyO8Ta/SdrNY/JPm5
s3YQRzwAY+V3xtcS2hagwANuEHrreuUs5q60Z6cBLXGd3o/53m7Noz3HYQ3Qy3UDFIVCk4tO/cpF
3FCJnuwqA5/pg53eJqgnyuNWTWEfU7uZO8WZLAK6/xyVpcIQlG0F9sn3wdO2TXvUuvEobPpHC10P
2uxUIGPb/3/hik/fgW99Q7dYXxIJvrZMDyaVbwpo6YEj/S8PlB8ZGYyigSY0gvEUZJ2v+Cxs9sNu
MT0ZtYnoKAmOTxCj+Pa3UUaWNFK4NwFD+ERCkDUKIq/oA62/4OxiJso89wOBhbBZ2xEMWUeS4quT
6c6NJtiMaCkuVilznPTSGjH0+FgM46MhPUNQ4Mck6gSKQhPf1k60YahHdX13+Xkb2Mm93mxW8e7E
y93suZ2D5KjO4Dzz4yVYaVfFGZzou3FBiOVDlkI8C4k3M74sY/Goi4YKBDkiP1PQVco8Wgn2qDMk
odHeBH9xLbxeRKtw8SMywT9kg6weKgUOQrzhrAUXya/2+aE+lIODdwvOT1R2+b1G8MmX7TXmntlk
O9cRRDVXQymkTVKr7iKhozt2zyQ/Wg1EUtsfkSpikRJYJz9HIHVVYshrK6bR6q8VxOWtbob+WL3T
p9oRhGXBHcXjFaSKtV2ZlBihOSH8Aj4wO6pX3017PDA6Z7Yde/RQvX9snmCapmB1wTflQQuGnS/F
aOBRWHR3EdS0s1Vn4g/ogD9/Qy6uqDIjY0wRj7u+CAYtyCD1cv0UBT5mc+GEoKJTQAacnowuiNRk
o6dUxF4i+k6rzZwZ4kIwOtPaVMN7052AwTc8SDAdzQADJjfKVrUe0gYDyCokqsXYHJE9ciFEHUhh
ZxZeTFbxs6uI140Hyo4aGwXviwulnM9fistgtImZkZ6bFkYUy2O+XzaWB5mkaTf4KzdvjGzO+7sP
xwcV6KNO/YJLbS5urfhnh7H/6wtcEH8635LKAxRYRK2MFBghTZGQDuUrawb4c71LS0z+lHES+5I1
/DCXGUKs8bdYt0ATRWQHICJXkxvoJMebRHk2ae3EE/RFx446qjbq0LqMWgiwGk9glb+lJJcxI6HM
mOAU4gfXQ/9c7fi8A+7J1dk5RIQSGx8FtV/VGXfx/eJVXv4dEaKwPe2he2sP7bYM5j0km0R2/3u3
4vPqXN0ojhJIX41Ialt/8rrbGpQ98aHeLjdVWG+uf6vrXqzyjOg9WzLN7BF2J7UEp77mS7Ywafu9
ir9uR1OslaiLGO8jEmdurLdKr0caSOVG1wrj2NEP//CRgRTBwIuZuoaoT3fZeT9W5KJf25a6FaHA
coLQfEBmyZN9KGr1zb4tMAa3krFh6m9AVYkA3kGg8DP1o0fwRpqVV7QNBQ53oZj1+QC4UJlOatbU
KQgwmh8L1L22UYiKLUSWlVvYkg3OTqB/c69yy9epEvjiBZ6Rz2tzMZTlk1YlfWlBZtaxbtrCWTzM
bnyXMNEkn+ra0b6qvryPfF2w6ctJxMcn4OKnnTHWgFHk/3Jyb9AED7VA3ogICy9fER/LcNFTGsaB
kJUwnkIMoYROVI+QEynRrinMjZHn4XV3ES3HxU4AmIo8VjHKSYtpr+TjXQ/ey4mWTjMeSTFtr692
AXfw6ePxDbc0W6Q5Y6hEajdq70i9Mz4vBzuACtSW7uWHEiCjN7/ejofxMfEjP3NVwS/4jxfsv+fL
d+Bm22JlLmOAvjN+kN4IEqnwpeYuqw1/UOuglls3scdgMtRjxHZo1wli4eX49LE+FwqTyTKZOZcU
Df79SND6TmZBR+ydx/P3WP+xBFeIAuE6QaKBsZS+pYljKC1127oPqnY8VYOUHlot85gO7aI5MnZg
2/aHxeujPTjjINoXqNqmq5kLBn93ngEwN4hfVZU3TxA1V9Ibyx4sZ8kzMGcrb/k8W67MoOgsRxDw
sk0aIhlEXdt+ZN2pkyRv0E859TPhlXyhSfXZkriIWDdSnqhlhku/eUXF9FmHWL2SfOuKXxoAZpH6
y1heyxbqV+ONVG5SkG61igjgpVy+VT9OmouDWVnO0tjgY2q1+bT0QMj31HRTnXnQ6NNAdaBbeEyx
Y1lJgT2SwAa9mJo8jmVykiTb02OMbut72z40LQtN3fJsa6eCYatHgjBM5o7SelOTcq9AmTnOYgEY
XmSKXCTFdKaKj4hSc4X3wmQHRi5ChokuCr6VSNqylHPSwN+/GyDVmg59iNHpcLpTeke9AdXt84pY
mDCxfn890oiuCb6hmHVx0S6WZSHlYBWm/t9HJe61r0pgYl0CAHwOCoX/Q9qVLUduK9kvYgQBgtsr
yWJtkkprq7tfGK1umzu4r18/h+UZi4bpwlzf5wopCSAzkcjlnFwS/G6/hT4VQnCnQ2YF1qBDISjZ
t7b92I5vthlJzm3bh+lMtxegCwNIxH99RvAoGoyswXMv/BI+88f0ZO+Ut+ghOrRuJKXr2gw9VsKE
C8meeTyreVhelNF2Zi3aq/Po4LmHmdpJcrdvmtNKlLB7TWVkY0IgKsi+pFrva8EXMj1jZDrsxx2T
4U5sXn2f0sS7qKdVOJW6UlwolNEMKHh2K8dsn00Qvk28k1y0m5qxkiYE4CEzlRLMmsUlzRtnBj6h
rr+WmLS/rfabJr2SItwuGVG4XWVYE2g9nAjNuQqXRr+bGeqVDOF6oQXlUcvMAoyKGIhAf+IAMJJ+
zN2pMr26bY61yp7Kiey7mf6by3MlWnD6lY5BIbTiFZcWHeLAqywDGfeF7JgEj25YgOOCYkDb0QuU
A0EjNskuQg3s9jnJxAiut9WannG7B8dzjx6HrvXyKPCp3kn2a9sLrjZM8BQKJ4lV2nZxsUj7NjPu
svYenJT7dIgOnH/J+m+UvyXRfJ6HadfpNmrtnasAUrmcfmR1/G8Strql0qVRXSeqsLl1FoO1zdSg
OfpzA5AQw0p2ilrixSBrq93e309Jwv6OzGY8boziYoAMes5eVZJ7nWwWadvYPoUImzsbdlUpISsu
ES3cTvNS4z8fLESQs9owwfdmrZ0jmW4aF2pWuzmx3RDJr9uauO0FPxch+FyMiQ3gJ6DFRbEvSepb
SX/oQ9RJ2X3ZyNpHJKci8jblGS/LpsP595nfoDSgj29KJ3PrMiGCo7X6vlJtEKBcrN9GjpwTd+Og
2N3etGVT/hZhf57L9YJeJQCUlpV9hGLvJUruIpU4Fin8XB+dgrwRekmVt16V9X5tX8N/ntM167YS
yS0TtHl5C8wfPbkPOwUorZU/hOmDClbB26vbrneslie42SDgk2FGOKdq16GvqHzMD9N9hkl+lz7W
bL8MhS/QeTZGoxMv+81ikrtSYljX9rvVWvPKHLPChmF17bDLWr/KZ0+yxO1L7HM7BQdR8doeTA2N
mDmbvB6goQxAfRYA1WrmVcjTqWHpNAH6CJVYsjiZfgpeQzHwL60cumOx10Ht/Ty/69NUYtWyHRQc
h0b6OickNy8VwPlCrfL0qJNoiUyE4DhiRaUxT5ADautjnbH7MR8k18U/xLl/HtK1k2WtB5qlziWH
HtYe8QG65PZn49j5yj73Q498u60SEpu+pi5WwpRqSOaEQunM4MRtDOcENq6Mc6Y91PZjZ6IaBmjp
2yI3bRpAdZTiijaJ2OwGHNK6V3NeXvr6HuTdeAehomgcG2lOfvOsVoKW31drm8JKT5UGTn4wGq8j
j8CJlmjDZui+krBo/UrCMKcVeJ/mAjQ/95Wu7hStx8RI6NK+BC2tjc0LJT54+225EimYMOG2AnRr
FcEgiK6om+/qY+M295FXHsK79M5wIvRUN6oD1JHbx7atlyvJggk3hc7tlEyL5AHMiplnJfv0ipGX
+10vHeqSqYlgzJioZUXbYW+ZisbBYj+oZ9SCHXuWNV9uuqbVugSTnohWFmEONemDHCBuum+WGJno
i+Pt/Vu252+356cYERiqr4q4K5YUWJO8J/bP0Cp8HUjsBrgx5z59vS1sY8QFMdRKmhAPaEU89eVM
lsuM7eu74NSA8KI/UJRgcid9a9F/uSiKWfjNuwxSRbKhIiBUUJZZRjooyqwBLS5WzoxFTlXlkozf
dslttUbhSVaXJZsGpcfB+eEh3RX39UcGJJN+ZwCwnCauKdlU2boEf2IbUW3xakTQOPmA9T9SPGRS
GY+oTMjy+8qlGE2UNMDZhtpH6a5qOYjsn7pe1hsgkyJ4kaa2wDwcwgdrC4F3jjFJy6GF7IQkJmwI
HiMY83LWa6zFRrcUsJm8jMWuNZ65HUpKRbL1CM5ibolS2MGA8ILeo13boygMVfzfNYKtNE5wFTFV
x7lMsKClJxZsEkCVemMeepjh8h2+HwrvthlfqfduOA2xazU2E2VO0mv9Hxj5xv1k+rhv/FBTdjED
x61pvgb5YtbhATQSmBEF3lN5GGr+Umu5R40X0KkeyuQQR3ejqThmp3wnRfu40Ii7RH8p22x/+4tl
t4QI3WRHSWJRDSexkLjWl6VZSHsibuLQg/koe/UsFndre4TET8EnlYYjPI0ZDL7efYyh7M0jkyD4
GMRHvV5asHndYgclfk9SIkmebmcrPpXqb/2tSWOPRgERyzTDMgnbqk79gTZHG6Nmmkvu6Tnba6Uz
yyBTZGsTXM1kFclcqot5lo3flueRN7vb2iCTILgZVa2TUrURrDS9N3WZZ1fdfylBcDG45cIwBsjB
RcN8eYLLzhr822uQuBYReSmGbRHkUxDj1T6GRs9mvse4uSTo38BfXe5rm+qWTmxdp4KetbaZquAR
XJRgBMQRUMDqF61Agwy3gCw1PwSvzLGc6IzDwvtTc0IvebJ2gCd3gp2JRBqgxr3b697umF990nK4
q5soS8s5rdEDeP0koPW7s+pANVuyA+0RwPpP9UN2SP3uQEMn+k05d5hZkeVOrnyAf7fwz30RdJQO
09wXJEPrppU4dgv+lXHa6bzyCnJKSXcZSHEcC7pXlOqhDn7W5X06v3ZqcqyVfgeKeK/LtCOohk4q
rf2sIt5cca8sRoBgxD6LEz9vJieuzZ0WgG4zDZvfAvxhqALnPcv2cZeht6XLvxmA7dOaVqJaGxN1
fz11wT4ydWaWarZIj2MQefYaJ961H+bzEqXd50e+mw5G7QYyevZtq/zcU8FmjJr1ecNxsFY6Hmny
1oJk6Lbu/ENo9ilCuI+rUtGMhmJhRvBoJV+qIQBLObayYieqx07E9H0wPpBec0rylZr7uJalc7af
Zp9fIFzVXWuZLSg18FoB4KzCWnSuZ5geIE4elc5kga+rkhjMclg3VFUc2zeHUO/1pFuuij34iNFg
pDgzA/gkAEQk27uc0C1RQnSvAy3JQM4aL1vAvvXH/JRgbxGM9Pcm+OCXLFUQuAamJZ5tzfnPMUT+
orTisL4JNsQ40yE8mqZjVuy0Mj3cXt+2y/3z7MROIzssMiOI8FTKwtyJe7w0kaqKConPlUkR/NvY
8YhhmAp5+eh73427sH3SJ9nj8h8eYp9rERwYAGEw4dHDElpv9Cj6fguXFFjQvYXBjbOJ9zMwIIFr
2RCkur1KRin1D9HFp3zBxdBeI1pfwA6yK3VCvEt/A/EEvaDv7RE8IJ59IBf1WZZWkrgYsVYL7O5M
pxNcTBQckwSIO/IZgs1c5uf1pAkuRjE1xSxzLGzm92PwI8m6PWeg2egPpHxOYw1w8Gd1NCWqKfNs
IudpaTaBrkc4T7pfINJADOAFHv9Yhuc1dHw4MkBpiZb+rV6bjXbMNWipFvjgxPFhcBOWetvgNvtK
TNXWDTT4EdUQKcDVoszTLi3+cCi4iLAqM3GjCth5mHPxUi/IHUuX1em21raWKuhmNeVhXYYpLBA8
0fluPvTaYerByzlhNr/eHwx+RA68kATc11hK9J5rsYLmcHugmpI21iXMnKlGr4xDfrUFUFYiINyD
ysXR9/QFaZLWUb6rfvcVUKke2qU8WXFjuYJufYdwRRUxb0bFwqYnxwWhoz38wd0p663bupdWyxXv
JS3jGrAQEqSC2GvZppgpfxvDi6JzyQzM5tNvLUi4lYaxn+KQlsVlikYnyl+n+bvSmkdt+j7lhUfb
b2Mc45rSHH0+pNMsOdYtl7OWLrwFy1bV0RKaIRtUoEuxeExoJLF9mQQhRid6pvVdD3Wdw8oDDVkV
BN5tO5RJWH5fhdwoWfRkorV1IfrvLdDCptfb/19icNceutX/B21r0Jp496H36dcYR54xP5BQpm/X
guYNvRadv2kAHDoNoddZu0/Nh7E5kflnP6ReN79YoL22OFQjlWydTMsFo1Z4aaCAZhcXMiY7w6I+
LV5TjNA3ffBfqoFgtmhhwxyvDkUzczeJEj+KA/+/OibR50+qAmIKHYrWWs8jsOwV+6UZyfG2kM3H
x8pgxJ7Qqpl1WpRwgwvw9eLzw50JMI8D87TTeJq8wpsOtiY5ps37cy1VMFNliOeE1AaknvKH/lKA
3yd2g5fkOffQ++rK8jcStRCBWIY84UQjsCizbr/OQQeO4O6utgnA2X/c3s/FNm9ovQjJko2DHtQF
Di2zai9nz+nMJWohW4sQSuqzEtZTtljvpB8wzLUro9C3p3TX5jINlPnyK6/tylOYRFWA4skLIAbH
B4QB3Am/TwNQD93ZXdLrMZO190l8k9g0OaU90RaaZZQ9QSNxxSZvicuJ25NdDARfslMPqfohyzDI
NlXwG1nHeGVaOV6q9XMz3tdI6Cfhkxbru9vqIQuxROSVGnSVmVrAKy5pPoSNvkH84o1/lLvZ7Y5Y
Gwh/I4nGyFyxCMZCaEJyvPZxJWv7jrxW+UfahZjdyXd9da6ryM2n30n7n0PAIGtBMDBEGWGWLc7G
MSSA0R4XFZe8VBxWB66Nd79kOxc/8TdzW8lYzHGloPnIs6mrKuuSf5l9hgniha7LftL/X6w5VCZN
ML2SGcjSNGFxibVz2x1bq90ZSu2AcqQGERVhZG+WP6sQzOgUNJf3kfLLiL8Hc+J06K5M6nxnLu3Y
4+hUmuam5KfFSok7345qVxuyKPpqQ/rEBPmbFS8hPPGXDKKSuNZjVfjkvX+P95U36o7qUzj1zB0v
2rfqEvu9Dsa4f3M9rr5DyC7FgaEybmCrRky2TgZz6RA4ksNfIq1bhy8YbTGEVqtkCGn/WGviRS+g
SzbuGg8Mo6cCySZXInGJXW9JFC59UI3xceqhbkhy7oJTeirPC6XO4pRk8PPLx/+jKFsVx+56Huga
7WA903xsjMHJzeyURshFjgA07dElH0hUZ/tO/r8jg0QhcG8omP2o2VuX7tTt9K/lr8pF3nPSUCSe
Ykf/AgpMwHJLdnTzvlwJXUxupa9llPIwXHonYiRAOjCzg/uVgXqrprZXm4lHRt1rSywfpOzFoHvj
rD2UduIlTJMd7lY67U9/hfULgX2r1gE6NQC/tMDjR65C3Pk9AKC1M+/z47xr3ew0nTFigZk36TZs
3j+rbRD8mDm0QwCsbA5oh5+DqroDuqKiF4LML/uS6A9T6FvGk9n4Y/7DUNC8j6H/tnDbMZYogWwP
BA/XZLPaIbfBL5G+Y8b7mKWuAiScom8cXnLJ4S/WckvFBV9lDXWjNomOu9Ce8MqJHSt4TNEzY4UP
tvpqddaxbHTJKcsWKPglbZxjXTdhVmP8MXXNwdJ+kt6+I7rfT18lui07VME/mRzPWwNPILzsAbe9
Vx7mPTty1Vnox5Sn4Dot2R2ILFe0OQO1VmTBS/VhUHBuDeZDoufvccPh4ZFs1EyEvAOGkDvr1GcY
xVeHX7lxUmfw+41ZuVfswS3UCOUPM/ihlOOLWgJ+GsW0iNJz3BnBcSDh5JSqmrixPT93jR7fA47h
WYvUHxqzzkNY31ck5m6rsvNgK19zuw3BQToD3IslTm3XTq0lueRAZW5LbKxlJZ55HQhVMYf0obNH
ZhGH9V7BnwfFcJQi9ELzOCJxM+f7vqqPIZslarwdXn0a7xWva+XDSB1ZTYMBOlAhtQ5XAycKasfQ
9Euc2QfVsnZdivvBfix1GQbeZrS8kix4zyzolLK0gBxoDmgzi35Tq6cArMK39VhiMtcDWC1PzyaD
akv/RprUe6VAyBqZqP+NLjUjtwYe0W1xkhvhGkGvxI1zUowDYBgvuQYcaM3vm9y/LUGqMoKX6+LR
ZqC4WLLxSxAe7wb+vJRMruADiWMEZ1mLgsQVXPPzq0VNRVMWNER3WZy941XvGDPg/UYKmtlZFhLL
dELwcF3eNoOVFgsEwQx+7+Wdoe7AGQLfk/1efhmOrRT3d+vILEM1mU0t27Ku3Yqr1Y15MfHUHlFK
7CavAo0cQAEkR7ZosnhXrEUIvlRPKZlTZvBL6S3wsQDm9xR3eAROG1DvpIOyW1WFtTTBgyp51sbD
sCzIzrykOlX8EThFaIr+Au930AfTYQA1yeUh7VaAuRIsdv0qLfgArNrmODyg02nefNB3eGR8HR8U
79+8edeyhHivszHMZi8ERymmLvUqypy4PSktOU+WJbM42boERwUqgI6HJiAYFuJo/Rx5vTP4zbG/
HxzZsjZ7Y9frEuI4u9DNfjCwh9M+OtJTfWSYzy/uraP1i2bPvTvu+G44YO5yLt5ua+mW6a0lC1Gc
xbqc1RxtKBPKNAZAWqYAfTyjJfGQm0mEtZzlO1b2xs0kNrocK1xAapMjyMcOKLD5ChD+VD8JgUct
iymuacAb9ndFCVmJtBt7SOPC5BfV+Nrqtt8SvkOnBUYxj3wMdlZKHH3gfjuhzROI7QMDJt0hijWP
6rvKCnd590pY5WC63uvZ6wRYhk5PHSOZ3DEDuVD7nGLWLK++t+yFhaaj8ZcKE0UFuUvCyAkwi1aZ
P5FM8Kpkb42/Z7Hu8GJ2gkzWMLB5ma/3VnCfk12FGMO0+GWe3xMDWADGIQ5Mb8ZgZBpRzIp3Di39
LO7/jd9eCxY8XJOV+dgF8HDJUffTBwaGrhFo7fFdvVP2hT98gC9EEjvJ9FVwc5y3OhhTUMPX7f6t
SbNzYA7v4ciOt81iE0JmtTSx9oT8TNCVHZbWd456mr3ITUeneya+EjktxqLnD711ZvC5VX9gHj9D
b5jfgrEOE9L+/O3252yO+Kw/R3B8atkMcaaieBsQECyXuh+A1iFrzCcjHWs3I8wNoZddGr5VDNQ1
2sM4/8x0YIu0o5eOZeskIci3WQ0EFPam9TLMecmpiJ0VdpkMhtmgap5auWs09XEugFbKsoNkGxY/
eMOkxf4KwN9poVnA/5MK1jSyfVU2j7l2HyXGibbzXdgkTskfiijwuuG9aNF1ikKB5GZYtPrWRwgu
s2QYAB0ZzI1XvTupqhMjSZgjXwQmIZfSh6iU9Qpuwueuj1/wnih3ACQ9xBuXsw4eGmwPeudGc+4o
9rlJOqfHoZvsvif3SvwvGpTXopcwceVFlQHoOUWKeJ3EP8opdecJ6FfT75KDlUQvYuVNrSjhSYLr
YekLWri96/PkG37qyzT12l3x99NjxNKpoZnEEhxIBjsKDIbEsmZmGeiO+C6kHGCOYLhWBjdB+1Me
6Q6LoEvB16xAd7nyLTK7fVsdrPweUbGT0TP62h0NbXdhBlJHtXaSuHBmpIybEaHJpLo2wFAr46uW
IMWaV7s0e5nKj8hAaFvVHfqqkm9BRQKXpwCNsdJgQqteKnPO2/HLnwu1ly1fHRy3Mxq0C/h3E0/P
BLGfqZ/19E6bowerfG8MA3fUnT59k2EqbJvHp1zBVdGk4lkVo1ygoa8StrA3MJxvlZafDvV5gYxP
4B9uq89ywd04UxFPb0iSVi3A1XyZDeOUhGgyLfRdop+0aHzKY9mw8j/ct58rFKI1Zid1q3HKLzUQ
cdTmua/mfVn6RvmURt8iUGZP7UtlJ5Kur80noGV8ihX8jg0i725cyF8oKiL7YN/tAy92G81F+vOO
gHko2N3e1u030qdAweuMYWPwdoBAKx5cxcq8vJG0PmzfG58SBOcyzWOsBBQHFxHjpUNdImTkoUhl
JIebRcH11gkR0pwbc5Av0P7J0fxp+sA0QdypQ9z/q+gis4Dl95Xl6Zj0ClXCOHAd73v1zm75ySzP
QVbv0vaSAVzv9jHJtF/waOiDt0vaw9DL1vbCHkqhfMlieiIUQaus2HlbJ6iY47eSKjYbRnAT1fOT
FZ3qJn6YUnOfm9Yx0062kp4Vgzt5fW9qugNSY1fLHo2KS4xB9hmCkxkMTtu6QsbFbEpnxBxLrfx2
e1eXXftnn0JFZsCqiZua6ljokgnVzn/gh+W+bJ5JthDBl5CKkbRdcFz7ZnCM8KhFkSRi/oen1/8Z
GVWXT1ipI59HSroI6siAq5PuxkPwS8eM2XVGI/eG9z7xpAB4t3WSitARikWsGUxjHFWnHs2jkUvO
+SnwHlGW6BEhL5i7xUFW67ptd1QVvElVN8psIDS7zCrmdsLgpCI0KhimDzpU4Un5bpb+bSXZBEj7
dCxUFRyLSsK6668Mut70O+65pHeyx+lH+wj8op2JPIh14Y3TfgHe8KgAUBMAJfInkWyzBX9jxd2g
9bPKL0Eb7rR6eB4m+hop9p6hzFv1H0wnb3MQVI4emejzZOXX0oCVRk/At/HyuXYshvEEZp7GqvcH
bdypQMRsune7n1y0wrq5Xbh9T5zU0LywrV2DGX7HOrfqLS9WgbvSWW6gTJgPBUhIFMTHErCypX20
NbRM9ZXbgdgY9CP7zjB8wuNdV5FjrD72puaP1mMYNX40LVAWz8VI/MoEeDwFJFg3n0kZgDV4cjNz
eL59cDKzE3xmwtGrlijgXM5AupiUXkdloIsSZRRz/CCd04MghlfWNDVGEuGUa9Z30zqrSn00tfyU
DZLb+vZdSsWUfjcB+hKUoICom45aQJ1hRpucDBJ3s1i/UvjrTbtyJg3hZAhG9F6hN+NkTndDpZ/G
rHEG5Dy0cdyH/A5A7LsgfiDk54waSjd9nUC3SzJlBwAit1Jeoqp1jY665oxRgxjvRYWfFNVQJPux
WPsNB34Np1Zfao45xwgv9qNJ2m9Jcddz5iQN8FMVWeOAdFMEDxvnJJ+5Ag+7TFdybz6PiduCy/VU
E/SIjS7Qvj4Mh7jaTjnmKKbZXj/udS/0WhlFmmzRi5KsFs1xm4RFjUVn4+ibDHOF3xnBlFMp69qQ
GJBYHYjamBm5gmdUnSb+0O7DQtbaLd1VwbfyisdDt/DYDS7QUVPH9jTHeJp/TsDdp7+hKwXELj3I
eJwZmEGodaNYp7mtNI8o8a7XOYnVljao6QB1B59hLpyOE/Va8FkaUfOqsvvM+PZf+aVrHmglbFJa
iyHQX4QRtyK1o+aVJB6QOCYxX9/EKD5aFBYM5vdj0/0MW/1AAHRoaK1LutdU1vwn0RQRqKOcc3Tu
23C1GjP3zHgkQX/4rzbt2gO12rRCmaMopAg22rB3VKLvC3uSxL2yRQhhWmSGAzFmLKLLqKuHX43E
lkTxsmMRfIha2GMagIL4Ymnq11iJPAYWMjNHa1igPgb2rqCPt3fNkvgKcXSijOeB5+CVusSYX5h/
YjDLK8LYRyXeiVTDBXgbkK37g1arLqtrd6K6U1iDw8gTSxIHYBBjNjg2MLO14FUtnmqSOkpzgqF0
xbky7yot9GLy1U4Tb6oBZjajHSMDXOZeRU9MXk0YMbtY84GVnVPq6FihgFqw0nNegWkR1VqqfC2a
+nsxJ/uq7RzAg7mkeivH0O3sBgTXjDlTq7h2+zWe7sr0LuXtru25y7sSd85H3X43a1D7sTebUmcO
Y8xfEq8EWUKPJDzrbNdAihKwRU6YNHeFNT8rmZKBlUUx3CYDfWoCzr7JHr3Y1k5hkh5Y2Pp0BB7m
mI2uGf7SrPekCpBhTw2JgUpeHmLdYiAox+gKNCEv9VMchU6bzHBzz2p1CANzb6HXuU9lHQGS6OE6
5ruyIcUMqgYUVkgloGcqTHSf6TtNinO0CQuwCh+uCK0rMYFRxk2/0Hj3vooZFsud0Dg9ucFeTQ/F
Q7PgEuzDPd5z+h4pNTAFd659apDdRuTMXVkxQfY0okIY2GR9Wlf29XMGJP7QMeSFO8z975Mfyr45
tq4q5xSVHK9YWTCVjPBMvz7H2iO4ET6U8S44xqfIQ+rjzvCbCBCrpockj8uVZ9mSZdKFh3NU5WWe
E41fMuM5n/T7mnzrTO6kKni6h51Nj2Yhw/vfnORbHbpYHSjQVdngMb2ERyCy8/AAVY6/GQCUp5jP
Cv3q4xfRnCqXOFRJmo6KxYKySxIgyeBw4yl77YczgykNuLQp/EKgoi9uyp6Zhu4iM5aIloQMIlFy
P4FaIKC4LfQkcROOYmF6iJuzHR/CQZKel6nwdQ59ZVFDNo+z3V0394/5e5CRKw9I9/6cXebX+xRk
tRIHJUmnUXEaR4812ttL8LcMYIDa1Mm8/gByjL0FPgIZkLtUmhAHZnmtEhv1gf/NJSAB7+V7c2fu
qRdfZOAB/1CK/zNbIk5nWgGjlYmAD9KMPViDPP7SRk5+rz/P+3Y3Is6Mntq3oXH/1ej52kwEZ1QY
xdBMBJLZHr6xe0BzsGejxWfy550KfHXZUiUuXxzWqQuzjSIdiXqelYdUUY69NvltKmOTkAQ24rSO
YdZqSBfS5kwfXAPhZWZ9adrECYzgfUB9ZSreJYHN7Ycfo399A40GVqUvBDdK/samAjUXz7Tf8gH8
u2PqtnSSPDRlDxVxVIdXYaSqUWld2vIJluho8UVFz1SBOAGv/CT8kQ1fgoZ64xR51vCKPi43KHIn
zxNnRIBHUERi9FsCdHG9+6G2eupmSfmTqUTyoRLfLw76BLONkuyMjSkLy40JkMlq7pTpsFf0XYeJ
M230i2F/+zBkMhclXLmndu6HKFp4VKm2t3tEtErt0ih9Alf4oYovdYUgrBolDkrif8UZoEYbm9lE
U8DFoOEJuOwDnCCpHmzyZVQlD4PNAYuV1YrTP1mA5hG1gf+Njvw4e/Gh9NOTOjhR5PQHu3YtHaWG
pU+vdmsgcaIMd0ymU4bn/+2NlrlJEUGdxm0zsxSnu7TPLf1DteoEfncdLNC/6ZLXg+zeEaeCeE/q
rG/Rw7qIs88Zhsl14LR1foVuPeshvFgS7ZU8wcSJoJmOY4ZKO7+Mxs/U4Pcd2A0kW7hdhf7T94v0
zFU0oGy3UK0mo3lpWPowgTYxU3snpJGLNuxdUjReMGteXEmqtYsZ3EhW6YLPSmOlMbsaYVnaRHui
aSBB4H6fkWfJCmVyhHesXoIBYVreseGX7nfjpB8itPzeB354tF6W/BQDTtRDJanySW4Akbq505Rs
DJY6osLV57zqQLNgPXL0eKKmnk4Igus3yTKX7frbdpqMIcOMOj86PP/qdfJg1I0+mjlABCd3ad6J
T+z48xqfHCKJh9t0Np+yxDo7S8EUkTNk3zGegUdN4RZdg6JXsU/jH5EhS/BtWsFKmhC/A+vZ0mM8
ES9q931K7hQAN9zeO5kAQROVRmnnTO/hRtIXpmuulkwSCZt5h9USBB3sgZcKBjocTml9oPzrK9R0
AvTnzfr77aVsx3IrSctaV5cPMeLYtKcJLsOPnxUn8/ljs89BK1xmjnXX7gIHIAr3SunIQpBN8BRr
JXmxw5XkMEjQXYJCKKqHmEKdT026t3fzU+fBO7ocU1EO8CHSy3CX7ZCWlkV2sh1efl9JBwdFHZjL
pZum7V02EmfMvubo/WgCWaO9TFsW41hJ0pga60mGHks9CH0tOZK09m8f4nZ0tdrKxbusRagsi9oW
Cqme8meQX7d36mnYmX75UriWBzog1bd8tPWnj0D+P+lecmdiVFC2pdv3/OozBJfSZuXQx6iwXJgO
ELH5VwvSpQpwERb5GvGPJA/cGNxevG/8man7NmLOEIE5IgNuJHnlSGbUQ3iwI/Mt6dlHF9M9q0NH
m2WtxLcP5G/UdxNyK+lk4TNrHnn67PSJ5UkO5LZz1cShuxKvozGKcRHzUHdD9L8x/V7lmoNEr5cX
o9OaGXqNBqfGbJyOniqrNMCeqALzMTtERPFStfcsgqa1ed7P4eC06P53yq66oIYgaRPYvHn+PDQM
Kv9Vd6q+KOhswdV0/Le6XICiFafPXmwUIW3jHEkDz9uG9zc2u0ap9TgocRdYquKA8d5vOWiZwvmo
9L3Ei24G1qulCb5NVVkwlEglXZS+ciY6eBE6y0BeA6Ws3dzI/KRLfSWjktOXrVBwbCq1h25O0PwY
Dd2h4MxrzdlpwswzaS0JG7YbnlZLFNxYpkZRNWfoeiwwvY/0tNNrocuy8rEx3i1E0mNlufWg+KT7
PU7rtymOjyadJEHhZsRkmja1CQh8DF3wcIpmT/rSzHAxrBdQdxtF6cTz822T2jbaTxmCi1OrPE7C
CWpKS0BKTD6mkCUvIskqRAznjidkitEAf6njH6zlHo33hkkkrlqyDEOITZjVWEgtYhmF0nhN+IDL
QLKMLe3DOZiUWSahpthWYkQls7QKL20Wlm/lfGfmv9SpOo7wtLdPZGu/1oJE1evMDuAKoY22HNNT
pp9U/d0IPm7L2LLgtQxBs7S0CeeZoodpaN4qWgPwpXg3WhO8LtklCI5s7j/0tPl2W6hsYYKqdSyJ
rCxGLN71xa+IPoCq8jcWyKoJmw3L67UJt6VN8i7SR6wtVEu3sB96itkVdUHj+lBQCSoGa6/pPh/g
Flvp5JVES8TWi7ZvMWixNHdoSfMKPJA3nhVOW2CwU1b534zzbGITQ7XQRaOaQiwLcBv0q9i9fQFM
sW+cwnN6nkYn/d4f4iP7agA1KkaMuQDSIMpUJPb2D7v8KV24A6whpVOwxOolIR92eDeY+SPDlH9B
Dgm13AY5J2XW3jHpuh94JTGRa0JBfGSt176o2iowizvbsucc0rXafosD0CPmbhPvSMjAj5eg/7by
2vo+0tX3WK1th6O8Yudolv2i2k+J2h8btQDZHqhlzHQXKKHbAqptbn4aVnhfVezY5ErvVlp/DiL8
dUUwczOm+cdc5YcOU+Zh1aYO7RVg2AH9Pvgf0r5sSU6da/aJiAAEAm4Za66eB98QdtsGMc/T0/+J
94ndZbl26YS/a4dbJaQ1aK1cmX3odibY0BT0TbTNMEHYtX8fabydqjHUUGvLQQUwLt/DznxTq3Fx
pzA0g7j9Gwmgy4/COY5x1c0NC6CcSR9uo6W1oY8mCMHX3OzlEpzfyHuix8t66sOgb8ISvbMmuO0k
rqVNlytw1lsMS7qUA8nPg0Lteqow9IJWQgygmPw9JF5nyd7tBa++1BBiNWoalFLF5EIHKNDSSqF6
fqZtCuKV0ovn/GHSS+BZew99VmesGycuvgxjd0r7+2IqHpfccOoCQqtzeqdB544qlai3slrvHzf8
4lepv99wQAmSXK6B6e9cqEB+Hc5sJwHYkx8sPEO+hCdR8i78DJw7obmZ6rKyEBTVVqWKejdXh7T+
2lSu6Xa2FZSuNsW2thzm1+QoIvBf782t3XLehHVpn+vJlINVm+0Q/LzG7L0WmC2l/y4309/c4otv
y3mPoehYH6VDfh6NvQ5o9GxGIvco2hBni1Re+iZvscTgZ09sMwb6nn1Jjytz0eDpzgL/sZlfjTsR
T6No3fXfLxxjPTWKrIwjgoKWu0mGhBHTJYR9NUoglGRLYDtX3cHFh+Qieh4VbaJGY36W2NcCH3Kw
VMGHFK3AuYPSQO44KviOsgw0Y+S3ah4I7H897Rt3jy+iTVqYgeVCgf2T7qPRu7d8HOwqgbBTagUR
KrBlb9qJ2e5I2vsouJ/78N7EKB7JUldCofb2zxH9Gs4bRUVBTZ3A/7Va6VnluDcmsBJB/fd/W4Zz
L0mF2NgqMDhafK/kRxQIXCPKBCmzaC+cSzEGBRi6FrP1taTbioxe9JTsmmhzeytXuw8XDtzinAcG
0HKdybNxhhL2tvL/cZSZPb10gRjxrAiXW3d9YWJE1tUGD1FyBhoG0rA60AOt2b30JQVTMbUGe+rY
tpC60FMa6UhwRXzMH4fOwKYsmLOydFSmZnuL1rGdaskQMAuax9SME6dOtcBslg9NMwDVnHuUeOqa
etGQbgaIP9ezWjhmWyFfV8NoW03DMcQMtdsCdstmU7VRCnoulNaxcshTEwNEDeGmzA3VX8ZpcnoV
0sZQR8ns0NQmu0kBt0ljCvxTiUpKLKOEYmj+lGAOLq6crP85Z9J+RHUl0wqfVWg9pLEH2Pk+iZJz
Jin7njVPnQXWI6tFZZNawTQrHcJl+BhmFrFHoI89gDXdJrU6qB3VhUeN7HkcdpYJ1eJl0d7GuDms
o4tNGU0oWKWvgyF7LPyotOihXfJXtV1cFE+8IZ83/azbWa/smcKCBAUHTSWdXY/tuZqS9yGBSDU6
5EplJ2Nrx0YNMhNgfSfVbsq9mjMnouNrbdznzYaWWwt1UAxQZSRzhlqyq3F0Kupp5Xs4MFG3ajWl
P/wLUS1ZMzQZFTrOSU6qPjV5hJypB/9H76xXNPYtR9f8+KR4qxbAbXtY/96t9XiXaaUyJazPz9OY
ePX4Dbo1dji9QADQrsJHNUkELvr6U+Bzg/wDH1Lf0RKpcKAQTdqqmh1u5zNyYL/00ZEQDa1cz1Mu
VuMcpFwA3aIn2nAv7+pT65RfckxUpdvOXqnFEju7HzeJM26E+dG1Bp11sS7nMWu9DeWFNEhRpruG
qnaNlCx+kbtXGQ/JUpntIvZlEeb9+iPvYlXOhVIKNRtNVUBuawRQuwhGI8nseHhWzMhVyZGagw02
ZLujktOaUEpFh7sE+9jwsB5+EZ2X5JkWIhKhq0H54kdxDrefoCqd9iQ8xXNtU+mhh7HfvsNXJSwu
fTqXPymDSrMYs2x34LzKnFmpWy9KKz9PO+DzZpB5hWV/rofxp1lPOVDtGYZic8hXtXkxnEgZk6DF
+842E3Ny46o4FCm648nyUlqeqTHQONFvcWdFtqpiFjYGFM8nPTE9yI7e09gM+i59TPVihIdg1J8T
tLognMVQ1W5HP2LsKTaFAryrXf5ht5/JlMWlbhPgpokE6SFweao7dRdtzMXRS8AC0c7DwFQKoiSK
wrWjuhVgVaUQk3P1VC/W5/xUZyhRbJZI5mbJk6bZHntVcKpXq6qXp8q5JoWEeWLWWEILiJ+v42Au
JgQyiIRqfrKzMNEjWvH2R/1jZjBnY4LAhDxH+zK4w6Hc1c+strNHbcu2qFtv6EbdMF/fJh5zRZyE
gkxB5bsVZa9oEDtELod5KGr0bjKXm6VON32C3yJVp2lAcQ8DGWrhxnUIwQ0R4dXVBtbnB/9zktAq
QyNnyFUAfwrYiQABAgGsoLnDXIMzQQGucIEwkzyQZliPi5d4m8L5myb1hePk0RpGVDX/SNBD/POx
X1rAfyKMG0bOOIhagldP+9Mx/YHTMOpm0Ws9PIFw5IAK1b7J0AdSH4bprGYmErNsM2WiIQNRvOUC
EoBzSZqVdX4urfi4VIsbFolLWkAhwRpbRW+t3Asi7lVLvdgmF4rycAD0spvzs2rGgLs/dLKI2PAq
B8nFofF6ow3Ta7XQ4OIHPwy0r0AV+OHkWsgkwJ4T7ccvmS95I9CBJLVlW/kKbB1IyttDc1I30laI
+lzD3B++8WLHXMRp84GM7YRqiDm4BRiKage1t33+Jh2NHQaAXFEp7SrpyeX+uSTfNKO2YYm8vt+J
352r9xblNEDEo2fk987oqra2SQoXowmv2bNou2twu7VbLviRcZTnvtbC06R8t4AYNqp4a2ZfZCgx
3Q6zV3HKl9vkYk6e63lT9GV+bigwAfREoe0u09IhICgKz9boTel3GY3L28v+Aqbd2CDlvm4WSmDN
zMzhHi1j35S672GjKXYlKSeSDpbdKniAw5adZp3Tgw+/MyPyWBcJshrQL8bHiTUOKcqgkcDQ2+5G
+lpK/RYcuncF652EoN4N0lfW75iWOTJ6wrn83pD7qNeCNASyP0zOUTXZGHyxo2k/lHFA2tRVktDT
LNbZI6ZEBoaZDq36mLv7uA1Phkw3IAALprESpOtXH8mfV5tyh51Az5SFHWKi0r/FmWWr0bOmfr39
wddjvPW9uWOe2EwbMytAENKYvtrOXkoiG6Oh3RIknYgvUBW4J8olEnoS6YrE4Dvw6PMW1/LNXbat
nmSIqpqB5mBIcbPyTiuOtGvdAQX0t+WY+iJFBYERUS7XIDokLfOVqb8aHy3jhxymYKW6HxHubn9b
wfnx2o1q2JfocCLD0Id8U8nLvoh6YLEiQcHm6sjUhakanNPHi1eH+pIcniC47rVDbFet9dxaJqAg
igZgOsgRnLyYAbCVHg02ocBYaXe9Pn9dLH23MO0xbKAEN0vRewj6qJYZaHi0kc2SZXyXuminK6Cb
muZ5HxvJLisHNy0MvNwVdMwq8OrFPxMw2i5mh/CdBC36IxoyY4MVaPobW1P7VijfYRw2zY4sXzA+
0m2XFBDfKL0jMvXK4jXMmT0HKair3sw8oFqwhD/z9FUawNVVTv6Syw/DaL1k4bQBZeYhh7x1SPKH
OjI2dUsCqJTvFRk/uCQvfdu4CZJFVA3uwgRkrEr7MjLzAWLBuyz/SBRlEy6g2NHLPvRl+AHQpNid
9h6m+AkgyR363tPQiFGYCKFyVSDi8pi4SAVSkZZI0ZqCyJVnyHulkMFfovhqdZTlV7nut0mauinK
3HGc2Cj3eRTsbrT6IY9vgospeLEanJfV6lyTrAp2OIEVOsvuSAfC6HLeLvFuMrfDSOwBOA2oBdpp
RzxjREmoqp2uGe0aYK2aLt4wENA+TWCZghRpxDZzurrjY4UJxIRmX4zkXLPYseYfYdGiITJtRghv
WMWHCj4iYkVOUXWOplLbNGJXVh6g0uKxQd/G7QyZ1XdaFM7QJk4Fseq8PSX197RNNrXuN+Qt0f6m
rvrpZg3OzTYqmeLUgAuUQsvJzPuBoccxCzA/V5HJl6fPOVrNKHrMGyBPIY/0np2GQ4FaD5DQbzUu
HsRBoIfk3T5lUabCS20uqhXq5rrkvJPO40txSF/VHfH7YJ0B8NKt/Dj70wuYINiHJOR/EG6Y87I0
z4pYyTrU5++jh3Cnv4LQY1zlsmtX9nVHTyEBRd5vb1kQzcz13l8UYPO2CuM0QyWmIrEzL08KCq89
PY7lYKeo/d1eTPCk4LuDYNMalKXTh/s5G52uBc1GY+375SlEKTbNur1CkDHJnWDV6y/lz+tqct5+
SNVUmSbgCKSSBYu1nNXorCiI2maFVxPpXkswXFEp/jkkxxJJDq1OcyP4zoI4bvK1Jws1nomgcFky
C9oloKERXl7REpy3lFRtzBSGbRalrYEXs7wDiQFMxnCm8DVqXCmg+9QXAioFuYHJeUZJnZXZHFCx
JHH40if5roo1Vy0fdOVlGY9m223Uodl3zYxPzLwip3AVe6M4MBlvnOJdkn5kueJ0euRm7UFJUY2K
HuYcoRB9vUo/kPqv5hgvHMuv7ODizvdmPqckhvuKD0iQJWTngeYl53CbOjRz2rf4ZAWhne1Ek2Ei
W+Mc2hIONKlyZKd6pW4TvH6WCSLaCFwAV6ZJvb1tbKL3iMmljiF4JrOoxH1YKlz7WA7mlO3mXntc
WKAbjSOnaDRU+hO0Gd3bSwvSOB62Xy6zXHWgiT1LxoeJcdSu9QvV8G8vIrh3fKsx6jBtbi5tfl50
6pTpSx0/52GKLKARRAXBbiyuJmFGjRY3MdrAdbqto8iek4dmfLq9mauw5Is7yVPfWXFMWnXEJ5tR
rgQU5Ov4HO00jB+pHsX4+xYdABctfMtVto0zndT9qod4EjEvXXEhig5mKZ2qlOoaD4Mqo2HEkC8c
dKmHO/MD7VzBfMy1jsNvK3BOqmqzkYAKCLaHDltoY3yu/7LOHH1M4JJxCg9wwAdgNMEYKXrDXKsg
/rY056jQUlRDNqDZMTorKKN1oGxtur0POIYfR47QH19JGX9bj8uSQKYtT2ONI00rcInuhpk6Rtt4
KsGjWe39HIoGSrZrCxH+Y7Vr7oH627qcmxl0PJgiA4YxAEgb0w4Zo+prc/WYG5jCZ7ldNJHA4K/Y
4m9Lcq6GsaEtDSkGCARMRQkoT8wB2j9QzzQlJbhtKaIruuYYF847lJUeQHMZUinFjxRkg1TIs7am
Aze+H58SRXGXG01drYV1iTgryyB127d8CwHuZ/H0rmA/fE5EYpD+9iMqnhVR/Mk69EBX/k9fjE9/
aGZGnWws8F91ZIfzXYb5+dsrXAs1l+fPZzc5IU3cNnS414JuC/4WCIniVWJXgYhoUrjS+jkvjr8o
ShVUyVip0r5DD3MTTemDZJh23sVOMkLYe95UpnGnyiL8xZXg/dsWOe/RJFmKdinOqdf3Q6L5tfSe
VxM63g9JxAQR59o75LfFeNeByZ8YpJoWrmCWY/DNkpzsLHkkQIWvgwAeccBO7erb/i71QdglpKkW
2LPJuRDN6ADTl8Eikr0RgAN2qxqAedd8AxNeYxv3g0fBSEAflrvb9+jK++C3bXNupLSIJTcx3Ejb
lM5KYmdWX5cydjISbSXyWJpBTUXD1KKtcv4EQ08TKVJEhVBm74nVAjxSIH3eWWX0dHt3AkvnExYS
tRFtDRRqx6q6X8rtlNYP/9sKXKYyUwjgyk0CX6LHjmEB67SIUGrXumCXZ/RHolJRTdVrBPDW0zB1
t40gdaYG7OvCbGT2Tg6dtx5tMVCyggPGmXR78jIvfRRF818MMze8NC/xZ8qJTk0oV90PrfxgjiMI
B1fwUIr2rgHSoxhovbh11EZ/ULNDhwJ1Dr6dNDyG6nNXvqQg86jroz5bztJ2fhiBzTmkLkkNe1UO
0kn6PAPTIsvTwSQHWk+CCorAm/AwK8gJgP9cYTnGbyzkdQ2YjAabTrWP/MhWzJ//273gfFeqj2HY
xpiCaKu73vqeJR+3//76/2+dBeeuVoLVNl9QuDBY5krKuCnMdzWrBd9MZD+cUzLHvMuga2WdISJu
S8UPItKvES3AuR9DgtYYXWA+fXQv1SZaG6N/+0PdTs10nnU3ZWZNzCpFexMOrme7QSW2HO97/c6Q
tyBkdG4vd3tDQBz/HizpYjTLkiDyY7ixWM79+P32379WsbpwBjo/lxfP4Up9jiemJSnfs2lboiys
3QH3+dDlB9rigQ88vwqrG6SgMneYWALVfZMKvurt66fLXG2lUdpo1FkGY5r2UTxjMvA1Y4Ktrlf4
v6+4zpPvknzULQ2cS2cMu4MKUq93mSaDZr4B+xUxBLNqt72Dzo9HIQr2hapKGZQJDYf1qZ2klUem
yh30JyC4BdmbKvp+nPlKbU/JVOOa5HmwNpnkI1G9MrWVVwxjAE/SvYR2jnJr6NQQwa1OICU1z5On
bcS9YpGBcDae1a0+S82aDesAz5fMGSEBYYwA6Cilp+qGLUVEcHtERsJZ/ZxGUbIU2D2Rzq0KFNMs
iMqiq8NlGIbVggaG5Bb0SJ9R1HbydrOkd2YqIoQUPHAxxvS7uffLEgK7a60P3MmNCrfypw0D8VCt
OeY+Eoo4XWvPXFo/z1QrVd0iZz2+nG6ru5Q5yqF2Skzla3a9JcGImW5IqIjI7IW7VH/fpblA91ZN
f636DyV17cQ+AyH1uJ039eZ/83C/assX741Yp0UGAMFKtFExe4BiTLcJN0aLmjzQYz6IxFGjCQSL
Cgzyl9u9WNTAV+/CxQDn9BsWLU8xihXDfn7v/epFeyPeSrstknu4ViX/7TTXH3WxaGgtFqtn9Hgn
H3QRuq9sim8gunEUkGXVd7lQwUNgdzzzrDSUii7JSLxTa3Ziy1FJKQh//3FBiWmpqiYTk6esUhUa
jnmO8PSPonfugWzyHy6udjuXNgDDbuH0IsTJ9dP7XJW7oBOJjUFLMZo5UNNTQ/SNxuSUaU+CS3K9
vPS5DBf1MLBPxyRHtpLoi1sgua37GegWYFfJD3V+KbsdZp52g3Aa5/q5fa67/vvFPZE7Kg+6Emb4
qCtRHXqVx/zZ8AZHCiB1+W7dib6n8Bi5m8lihtKojMRvpfAvl7UZZ7qVp30QJ7HBctr8QGU0wnP4
9hcWnSMXFhljc8IsMzvP83mqgJIird0Dkva/rcJFPFkiIeY68ObFjGVBG7cibxU6w7cX+Q/j/jw0
LsixjEZJN6kmyDe0n9pOe8lASid/X8msU6AUPaGXFt1OLujVRE3HTDKQwljWliz6qcw/Sm12qJyc
LNBqF5D3ZWz0pLgQuOzrydO/W+VxizFgAEBq4H5Slrp4CNssNJ1elQNzKPYmEfXCBebAc01VI4h2
DEazs16iDYGxLSbCb1/j3YRn/twR51DiQVoA6EDJc2BAX4JKvy/vVKN+JF2K6Q9QjzRF5jFTfUVh
7Htr/CyhBGiPEtRE6x5YEKOxUYcWxKhf9NJ/JsSfP4pzP33flhJ4UzTMVGLwIx5A/OtqO4rONcAR
wCIPEHb3IkwSA36WrSOPKFWJpjMEFsoTUrWTRut8wXOKSd4woialBiiaeQLbWW3j1k459wMJQZU2
spVhp6OnuOhWbCEy5Uf3KYBXUpD70WPnUyRYIscnusmcA1KYVEXl+lqsJfW4zjpj7ARyh8XJnADE
z0QMPatJ3ton54mMTM/iOARpwbhswPRspZMTtR+VtNhyCW5nadh0mAwQfFyR+XCOCcvljSXjGkFj
nDjtaR04m/Di0O+lewUY6sgXEuyJluRck2yBVEmR4CDkMfKqkjgSpCniXvLS6L6OrM0E+LhiHJoZ
opCIpiCSTlX2ugjlBq7No1zaNT/r00VGXIDAFg8DH2NbwIx6oPqJbOkfWaO1ypv7Um03cNG2/s5e
b3/668+Sfw2YcsWBEpgtOswICdpIfEj/2JX8PqezBzJsgQWJVuL8l97UY9dJwD5ECeQsUDSf9Z9d
t1va77d3pAoMhnI+aSC9VoPOIDuX7Tc5wVMketNKxVUzTJXnptumGip9R8gAOCpgHvPMnEoPrOLQ
GN9n8DwqEqQJhn1F0JMvVmZw7Vin8n1hDoDisbxa5/1ye0TyX6npw+3fLorQdL21F2nV3DeoV1oa
vAz6hMy8m+o3i2rHFIFrmAsgxiS3X2dn8x/MUtx4oG6Uxq7gRwgcKo8lpmZmggQMLmDwB1f21nEZ
E2LDeNG1hwLoo8xhwkquaE3Oy6UhCCK0CYdWVOkWRmdaDIqrveAtIFqFc26VRpbSXMNVO8+bOHsf
ibppi6fb3+8a0v83i+a9WbZUdd+irJtAJoVAkzCpEPUKw27k2hk6oBfzdM/gRaPxW5zmnpxjdrGh
cDSFM1evOrht5Ww4Dta+SaA9NPZ2avUMDdtDqPyI2488w1xPJjp2kX1yDrHqiaRkPRLdxejg5zFH
VH6n+dPSi0Qb/6Ne+K/PMbgKRSItKmUVTmEy6vesPxaa5pTxBrTaRQscbfmjkJ5TcPtjKuylKnsn
1WR7kL/cPqXVkm7EOR5kHIcgTgdLJ/iZw7vGJPYUiSoxVz8o0TAhpYADw9LWy3hhy80Sh1EhwbWS
ubHHDn3+gdh55YdtJYifV3OTi5U442lrxaqgip6dK6hXLhaU6XLNQUn2LqqWO1bVkF/4q3rZxZKc
JendyKzMUhE+s9PUx7Y5awJbvR4YL5bgzCijFdoJeS5BIXFw6T04hlwgx/zIYwHwE4BC5k/6/5fi
39WrcbEwZwlKW2immhLsjVGXdsdOloPbl+9qkvW5Av86odE0jgSKO+dsa+5WObrRnw9NIJrsFdwL
/lVikGYqoxCHBPnjbW8pdqkmblLmgUkeIWltg1BDFDuuvvgudsZF+aYp52XIEcCSZpsVxj4vX8Ac
ZVfTuGlledeMjZun6SGTRfRyAmvjx6u0oUl7pmiQsipLvx7PvTY6TfdqsshtcmBMy3QXgkyfhYo7
DdUmgkUkaKhbchSYau1lnYi2+nqP9OJTrNfswv4LU0laJuEamcf4oCDBjG0osHnN3bQFwR66lEcJ
elLhY3uAonnhWTsIVNhrff32XbueU1z8Ds4PEbXSzbrCI/wffn8ovID0BitDhsSudulZhM4QmI/O
eSO9S6Fel+LWUZRooHAsxaIwLjprzvmMBbiUG4mYZytMg8QikLhjNtNCWxMCPq5mDBcfj3NCU5Jk
IQFk70wT/Y6YTw3kqicR8ZhoP5zDGSwUSaD6Z54N8r0GO0RnDHZT3yuykMlNYJ78Y8My9ZlFISIF
6K/l+TgRAqXtlTznZwtJwHr5aUTvKhLk21dQ4If4R0avFMY4SwNuBDpZo4qOep/7E6N2h6mziM6O
3IsoTATnRjk/xBCf2pTV0nkxJXA4o1auwP1ZT7c3Jjg4Pl3vDSVjZIEfj6cahawW2ouKPYI5QNZF
Zexr2FBF/7yJfFYuWTTplaqQkJWzU//SemiHnYkfO8sGoCd3pbKqD8A/gdjAS3bhXoLszO3dXm+6
XPyE9XNceDQZpYFWhUe9W6a9VL+CBsVd6uWszUqQlYeuiR3NMO5bmfqLyvwYc3+3f4DoHnF236qK
XBbxkp0VUDGYrAuKAWJCSBa14yjH9iTP3u0FrxfdLnbMmT+k5w3LyOfsPOkf9fJUsReZHQ3zhyK/
UsOfJOlYsjem4HVWmr6kDZsJt7uS6EayYsG4msCt8tN3StSV6KXj/KUMDBXqc2+KBjOuw+o+d8sn
5n2l4G2Lbt65mJpDlBgb1RgOoKRygRl0UvJNQTu4asD9GIuGvNaT+yMbv1iZK0PoVsn6HqolMKTH
sXxomvjcKsldZD0ry9vtMxXkXvzU30xBOyFBPejOMjYKFL7pSG027kiHKSmZ/iiSbTuGgot7vXlB
DEqoQnSD/IrRF5YjhSm6v8aEdklpj1BNqlN77ZFmL8pD50He1lb3LQiDBAiC6wjCi2XXO3WxbJRb
UoTGtnXuIZqUt2OgJTuyWNAgizcVk70u/8KAZe/ktobERWmr3XRscO5aBp7GF5YoR6LFCQRdgVGJ
P26fwzWSGzi0z2/C5SVsyKB0pHfZOW63UVfYGUjCDJpATyrdq5lmSwgO0hQCrrXNDZGSyX9Y9ufq
nC9rkQb3SYwTWVU+jb1y0Lx8VzyiZG3PvrEbUnvcTs/16+1NX5vk/W3TnAtr8jCOaY9lUWJKWHI0
k8Ir0IKJ3/voCeLfdhO/9tpJRfxQymd5QnVAQ6o4WMFIUZxbJIju6HalYHbe7M6jBegQRpzBvhSU
YijBdav8/Eac9zMMxFBQYiGZ3yoA1b4bfh85GHVNQj8B31IHoU4dVcPC7nFHhOwp1w31c3UuK6IU
vKF9Bd/7C07sp4ECEbdGCCYWLPOrxXFhI/mcVMs8IahkygvylA0xMfy6OCj5acjYtSLdVwN9uX0N
RGty7s5imkyzRDJ/9TLbIA1IsHjqRgSPFLmdXznFxd5MFKKUOelxyXU7fUHHz1M2uaNuJU8/DQ4A
vCpIE4Wrrr/+T2f+78H9ehhdrJpVEL1MNBj2oEYbHWAayOrYBHRiKYjN5mSySQrhBOOpKdojoNz3
t7/tf2Qpn8tzTk8xSqaN3bppT8akg90HeaDZ5QF033t5L0qKromGX1r0L1zVxW6NQoZvDE3zrCs/
G+tDXvX3lsi1Wrj3ZmOFqtf3DyZZMGe4D/VzWDduPQBcGn+TyGtXlXZmzUBZSe2dwTCTEooeS6K7
xjm6Tg0raYqA4l4F41sAV6Ce5DWBaNCFEMGpc56tm5UI9cPKOlvg/leeVznRGZzXChifxtyN8jdZ
fyvUwZnbHtPQnt6hFkrAYCBDGZNB03OTNTtr2EQsBJv/2eplpBmnuhg2afHYNOBAJkmDUcH7hX6x
ouo+GTo/SrYZ+yG4Puv3uHV7Oac3yyyV6mwN1W8zBoQyX98kvoSZCZc5sk+85B5UxWLM2/VW6mc4
5NUrFZnMPXjjV3fHJlcq7XSXOoajdHYarPwososxoW18wqz90XpPdiKzvf5i+tdseCVLzQIfW9dk
yBXKnyDHRInWbqlg8Ot6Dvu5Buf3NBiFGvcwzVmxjiYqa4b+IDi+6y/czyW4h18y5CCbl0KY4zna
NI/DZnBMu3oQuznBPfllDxd2T6ywtVIztc6NkdpZNNjZnIL6CZQ+Qo5oIgjEvASllYOaPCMtvltj
3ac0/TrkPcrJkltIFA/4PEBBxAbRytc+lT1S4x1WAnc/y08RZoxnTfFn+igvs60RIOCZcohBoT5q
OxV8CZI67UhvBRL96EHrUi8nE7SzCaL8Ur4v1rhhyuDqTNtSa6c21g6z8U4SUdGYv+jYuGSwa81E
A9p6jYhhsL5nV/ExlMQCUfdB9Ck5dzhqSRqZJq4gJDcO4yQ7y0qvofpAou1nIqLCXZ3FDWfy62Av
LsnSxIPVolx1zqVTYh4WJjvjYtpZCR7mrnGj0PQF918QfHnFSzWM9RlsEHjDEfPURT/y/sOKUHck
bgdGe1yLzsB7DnegTERSxyIPwiVsdQJe/T7Dpx3hIa0oOVrJa1Frd7d3+B+FkH8tnFe6hOJBtcgU
g9vJVtuZL1A9c6FHMADDFLBj461DJ9pe9kO7C6w7IG17sGv/1Yjsp7PmMYWdVi6kB/vsOa8/+nwO
ulDybm9T8DF53UtIhxpFleNjqugatWwOJKh1G70sqA4LLiivdslmuRzU9ckfKpFLEhDArCP6bP4u
yWUwFIPbykwwwXE9YzJ0DXJummHhSQyjuTAKOlkx2Cj11dbTye2/dk/1jnmmWwONtqIe1u6OJrnW
bvRlV7YrhwqCxNVve/EDuBgR6oYymQSpSqO+zMN7voBLZvMXx3exxJotXexxaIZkgUOGZEY4u/lS
+qPWYLgoE9ySX+KXfziYi3W4ZNeKyqEvYoqojbzSADOJ9FAb793oN4si2ROeh6qUn1q2ow3a9+0X
gFicBI+ohWzlaN72ZN8bphtLL50c1Pno6pqnFUeJqSe5ll2DVPtq3KV1Dx2T3lGX1stDw+mUH7Js
2gpmVSWw+cu4Onoxe4XS+/PshsO3HHhMKbsr6LCT4QGdXFJiP6orwe6v50wXu18P+uIrF5NqLHTE
QYJI5NAhpsWQMCZ+6/QoH0D6O/5qQalND2Q3d/XaSXairPdqQnPxA7hoMkltrUKMwzobeevkGqCh
88vti3T9DXexBJdXF1Ont9DcXWULZIdtEndCl+ik5PYqRAonBzBGDErGQuAYRDbCpcFjmpTN0kOc
p6nZ1jSCMME0b9KJ2nZX/c/F7riYwUqQZU0UJ9jSPW7bMSnfVeUtwwSZMkrf+uHbUpROl6m2lZQb
qqt2XALpX79Aa8bTQTFCwTOtaaqg1nr1zfT5q/hCaNGoQIaUvfH/3kxrf1YDyl+Ui1zj5IX+0b+e
kAchqKhYd9DCBsQfA4BRT6lrlmrnGlVX7ruxiGCYZLRBcpFt5KSfnb4eH4mpV7behaMjNfHjhLEj
wOe9tG39JpkOVJ++TtlHFUGnWAeTVKNOiIAD7ILK8VlJ6LKBMCrbRR16PWoXVEv2oMiYX6KWnwNm
pmj0pWye5DgNbt9jka3yddc6bTM5JJBiVc7/vKsgiyX/yB4l1EGlY72VdpFlKxhpXuH40AP7G32d
3z4255JVIymsmGGcWt6Fu/Ie18pOtxjhfhQ/5gTGY3BeGY3ftC6y1S0omt91UBGy/K53b39RkWfg
2cgUzLvV8cpBODuY2oL4k90GgGeCtlsK6oPiWD+YkOhH4PB40q+lABy1qGCvEWtAXHE02r9gnP3t
mDh/l+htRLLxl+39H2nX1Rwpkm5/EREkmUDyii2jUsm0TOuFaHWr8d7z6+9BEzuqoJnKGzO7Dxvr
lEWaz59z6v3yQX+9PdHUMPlMaK+4zjXNlwzl4KTA2Pa5koO9jAL9XvFn7ab0m9cABWcz0rPMKkGZ
Awlw2UsYeVOUxmJNeswm7iYFj/EC++A+jLXHHNzDHc9RxM5UeuKkII4MlLrVFyDJVTAa/tGpwK0B
wOB7aaAOTxr20Yzn/kccQ1SwkpXGVEewg5aQFDFJ3N1UCOMhKA4lsS6X7rMwM2tAf5p55zf9jivN
G9P5nZwHBxT4rDYLnSFTdpXh+OAZjYvYCRtyLAkwQ3XuJjz0FH+R4PBC/sDGyPTLW+4zt8BoK+Hj
gcjd0ZBhZCP/AzUcanXUKMwACA+z6PlzFfmVCTl0wK0fi1I6UN24bXXj0BC9cgKluA961EwhOc4T
qGCy4HZEm8MotcYqR1rdRBxEeDNJ3uS6c7VqVpwkry3fzyyedCZII+IbgKBB7ovKWQd2UTQikmTq
zY7IiTklrILSlHLK2/6AZs0ttIV6N8HQql0sRMuzV5GPslfv8hrSqH5KYMp8plkUJOZ48i6Re0um
v/LqoCVxZuVq7JXG776+bfnLEMV2VZa7Fj33JsmfoiD8iQ7Ee+CnFgt5Y6cTotJO2A0SPKI1BwAZ
irQxKjwi+ji6HGU5/Nwjx7A8o5YMBlwxq9y2QeJc07lCdH1dXIKH9OuBouCsGS9jfa7QQlQSgdPc
Lrzqfy+yriBlY1tOJMQird3bqDVa81HZZ3vNLT1jL+IT3g4cvhZbJRFdKCtRD86PM29qjxbnsUe9
ilYYJSBWmuxK/+O6tf0HX/214Cpp4HkRwQZk/Ay2vCdNexnIodepqYFQmBArykYzrOqXrJduZb2L
7UH1H7iKKoaa3YSS5PogFOiJmpsBUzV7lO7zWLbqMAdEU3X5IO8KldzmYY1f35TQMFYKaU9k9s7l
DEF3q/4Oi/KGS6dJfq8Dcijql+vfJzy9lXv0ocCQ8H4C4yFi6EVlO0kwJtSaugeNsA9RtXG7NXlx
WVYucoT0gzaqs/QJIOsiq7mvfxX3xu0CNpQOCGh+yW57mwEtgrl3Udj+SUf3h+3nBtFVnVGFr+sy
SG6TQEIV5mwoOLuwemAN3QdTAILHfsxwLuhUZEiZHF1nmYvKW7RjnVo5VbUYpxBzh/nPcOCmWvbA
tsDVxo3Fp8mKlSPyHTtjqj2rUH1Bv2ycKrB2MpjC1yy8iznMO6ksDqsfG7c+KO58Cs5ryOmBtNM2
UC7XUuZK9CNY/MtU2r78RJLY5IjR1BwiAkGm2oqf3pfT99kH5zDfVaP+UJI95GHBGPoWG6k7J70d
IjruDRXjV5LXDWAgHT4a5X5S7rh2Tzm3QGBrz/S7AlEa8tIkIHeJTjIHzIPOz1I4H7W2PsxScUvQ
qeGoxqvKd/RyLCXUfpHcv82HwlYTCOJQ/V+kzjgVHROzGuD0a3qEgBth3aooRCeSA+ySScrfWfUo
uO1bJvhykZX58HNqDHLX0s/m4vQUvIVn42H2shtI43mpZjUvmqDsIVpxZT8iRS/nIanpeYYCT0d/
T1LiXP+oLSN/+U2rF5xqbPbzugPBLEfHnFvQpgENsHV9ke3G+UXOssrY8iSrU74grxfFCZQST0ni
NJ0dnQZ3GWQo38Df/qEWwsjzHyzG38nSmpFL6jVdC4ETOnPosSj1YwGwhsy/SdOvzsCTbcGoz26G
+iNobyWu3zTRETj73zEpvAH/BxmYTanFf1Tb/21D1txdfQX9RqOCWFbhwCfUe3IDWKUbWWlqSk/h
Q3TT3MxouIks6PYowddBrBm96mEmo1wjiijT5FiBKDqu2hNo3e1WBjjwWamOw4ASv3Iu+BPI3B9L
VG547zVdaiNKe9PUzlvYisfhmwEy4rIen/wEcAgiRHdtlqQvfujqXqKVp9R+hsTLP0k/k11wGO5S
ZHrz2/9j2HUpuPxh2C/WWrmVpKjTnFMcRvAjeFbeckhDxW7+Ij0wtCCt6A5zTEgvRU3grZd3kcev
2U81wE0hEoR8r44gkKupZsYb1LtERmtJfa593KraxDRa8F7GMpBh97Jn1U0c8j6zvYEpYt0ZLah1
WeXggDJL9IHbmI2LfV1lZe0ctVAWwGVrDdPozLY30RqFfJkXoi0Kbx16QEaVnnDdzb7QxbqrMlQm
UTlsUOQ4Z77sGpS5LPutyRm00YlXZMM+VfPdIqLWz6IZ/c8a/rXdXhk6Pa8CXnIA85KQOnzCHHkA
EJ4MNdPkO4Si+uypJm6Z3QzMm/jrEN/zEYIoYFUdK3NIXovhXeYQjtPB7F3tmCHBo/7gyPB61S6g
GBeBKj6bVWtAq3dQywef/OgJ+iWdV0b7gkMZ1C/A1jglHfhoowPlGjX5fGMU5F80ZS/dxvrJQA9L
k5SKQ7vztWVP8fhvxjYvF1hez0WVVprlJpIH1Ckije4hEP1YTK85itCIUhzCZKfjIjmMTezI5ZKr
l5J3jUEkDl9ROXpnBs90rxyITY9xZUeHeqc6/WRi8l9zg9fhKBqA325wXESXq0sb9n0wSWUR3C2J
0MIxGiUoR5duXTmAKKOXH1gNhAKRC7h4SgDeS99F0PtNi3TxE1aXVyslKVSogakPyO/G8X0zIdNH
u/e679uKadSvVdatOBoq6pxMqF/65fOg/JpHwdXcTkouFliFaXLHZCmqcDeTQbHzMTn68bNR35c1
9McUZiopVBWjCMNFvR3FEuDQgcC7C/Zx3YYrVHBXNciqz7x7imIUIHoTj/r6Lm4jNC6+cuUg1cIn
ExoqqLWnP9gEGEMWuFGGmB+MFxZXyaktFLMoMA473mVFbCYVGmVxKMgARYe5sgPZ1IUJG/CpeoHW
Ak2srhY5sM1I4OJDV5aAkzzTW6iHgSsIB7YrHyWnxbglEswnUXhENp3lxVorEwC+MaM0cmwq2DNf
O0exIKvwjh5qZAHM8ROkw3ZiG3ehI8ott13lxcIrVzlU2kgiH0+vcSZP8xQLuLVD/pKasjvcoLzt
Clfc3FZD0QjR8c8/VNHaTAsk3lbBXZ9DeB0821oWQl/bh8g00kzObN5ZfcL2JUDPpp68C67v5k5f
LL/KbDqu+VBFQ4eKn3QTieyMnPZZq0ywhdqQgrYNzWzAeI/CVmSLiDe2LcTF4qu3oytzr7QklYDj
7E1acqTg71R1VQ450vQQ+rcSyoZT5GjGmyHl99c/fdM6XCy+ejK+IrVdXgESVGUfywQp7c08/nV9
je2LfLHI6tEQRVKM3scXJs/xtxjooHN0r0ESDRCupjC52Ta4y5jrZnboiMSvhYuvXlGtpoHeBkC4
MK957m/abxDW+xz9Re3DKkEKZRwyWz6KXu9mA+7im1dvqPMxCxcVyzf7qc2a52zkXjPEFoR9PZm/
BWAJJ6MQKbdZU7xYdeW325JGJUnwsSr6uKZkwEjpbmrH3DR+zBZ/Vez2dNAPGErYiQLd7ZjhYu2V
w07LPBujGBiwTjVnd6GByE6R072h22krd6AYdiTUfqwYJD2lpxxzS8Qzsu2Fvn7BmjjOz6HK3aoJ
+O8c4rLIyt1+pz3OVm2W9/4xPIg+ebOSAAFfqnIVZTZ5PTmbRAGmByRED1H+e04M5RDOFMyhUD2m
Y3wmdfVQUuiOGfO+5u8YfosL/jMh+FmF9jQ0hJqsL0W45uU+r4P+y9+0uu+hRCi0zErgxsIHkGuZ
BRtRGAP9mirE4i1m8dpSqzse8VEL1TAO7pjX/YAQqxdZKghy4N7twfxXp3v5Yau7zUMW6WWNiHhC
eVdBTKq/Z55u6YiBIVoduKIFRRu5us95KuWSqoZIicFCXAytG6O8WRdPxpTa1w3kpx7BlY38o+9g
TFFXxzk9B1UBoW5uhh21ldEAa42yG4ppp4HzHlKvhhfn7KbRlPfRz7/Luu9VfS7Z0sgyi3YTjqBB
uaztlHMS5NypSvJUV6jX6pFfmvKI90fq+ftMY2KmbXxoq/rRl0cN/5Xhgtf5vqUYrsnLpkLTDMIM
kqzczhmwRGqUZXaKrNXSOdC/6u1Qds9UzU9lZtz05YPUvAKkC8ZESmW30SuvLG+yWrfC+ZD0vjv7
UN3L8kNbPKQzQnhQYPvsqE0/R2N0mlHf8QkdgoHsEaZ+S43gIdcTSEvesk6z8ulNpp0dFuqhCt/T
XrEKCOJd3//FyV3b/lWMHsRaH4wFkNc6QDt1AYld/+H6Cltu9uLu0lWAkWN8nRYg5TmrlFisgnxN
1NtjWHjXlxEZpPVIrzwmc6vLMEhFCqXC50l7w1QPZormxKuV35oP5vxWOfNoRpPzw2iepQTSlcob
yC9FGYHoi1eBBfKelCFjRkZgT077KwrMxRr31iKK/VxAhCBzh5dApO0rWnUVaURBLmfjUnnXIR5E
eLnn5CdTZkewzUtIdu3CrGxsrdfpwLQU1K6AXmGDn8LH8rioF4JJ/IQ7JHI0ogu6MrSMqSlnoS8B
c/XSRvohyKhgJlW0cSvjCgLntPEbzIJX6YEzySHwHGHwcX3flp95bdtWFlWetJgYA/hEqsm3A0qd
GVqatWGORm1peiJIvQWrrVP7Kk90FSy8cM4gqfYn7qVT5AZ160zgd+Si8W+BL1zP0zbqGJRQfJQw
mxPMJgSjoD7fO+lsLgoHYm8ocE7rrD7X0GsLAqDDG1l1KhnzVP0N5d+h3CiwjZtB1YXpWs/Xgnph
qgsgosCNfY5ShCy+nlpV8GPgmNGa3Lw+NTOkG+Y7GhRW0x56Pny/fm02I8vLn7CyJZokVZpSwj22
NkQTf2QYdzDJ+8IAAVJgu+mWqYPsGzg6MGfLZoBQ5TfRoNvmqNLlb1hZFj3GLHVZYxy2cairu819
/hgkEPz5qxiGkRVQ/KQfooe/CWi+XHZlaQraBazqAQaBJtR9lqfHgJG9MYWHQYV6nwpVUV1yorKx
m9IQvB+BSfgU7L0oesagKtUqHwc/lr0Zyu8Eg1Jy//v62QosG1vZHVrX9RSgv33uW8nx6zOCFPf6
CstfuGJ01lLjwKuCd9IAglgJy/vcIKDfVkypwMDv2GNYsTiMuipww9s797/+L8g18JMudo7U4cyn
vqJnwNZ2TDpU7TEORWx0m+jjrwox/UN7gc9QJwKT1rnrqZsl1BzmX6UBl5f1ZhYfEvKznW4UBlnd
+Nv1Ld0+tK/vW72FeMjlYRywMgfez6gjG1Xx6yssnuDPQ/taYXXtAxCAd2SJ9dtxsgh04ac2tauC
gqXhd0KGgy/fSR0TXPjlj15bdOVlI7UZ9JCjVKtPlYliok2nNyntrBQjDdc/b7MocXl2q2tfyIjK
I701zvmNNkG3j9rsI3V9m9mQr0z24EorvpWH8LBQFQg8vegrV044myIjL5eJ87ycnCgvTlSudnIR
u1ndCoLAbQ/8v1Nk8mpDU+7XtabjHejENMYXFoGPcAzMGVrAbSAquJBPOrJ/Pj8mrzZ1VFLgr/IG
pXZNOsqNbyodKyx1Ktmuy2Id0/7gmEXGmiIWDnxrSjiYbodgNNsi7syJSzsQ/Yy7VmvQIdOqwuyM
oLILAwmBZCCLioYF5lrrsqU24R4MQahMhllg1rTU4enjo67KP41xfqgKOT5l2fQz7+YWjZrikag9
t/S45LY/NYhAYh8U83oLyulGb3d9WKTWrGKkbVTmPR+62ZzAEuKwOG5AHtCCO5NMLwUh35rIAMK2
R2EJeqoqZguhpgvkbfGkdlV4lDXqgM0l9+qE7yMNzPlyEr0Ay1ue/RaVvbgm7/U8PVYM4zhZId3E
cW1TKLZwbXzrNDm3Jy2CeDJGGUkIsIGc7KBV4jZ4DqwikDLqdIwXqQs0Ymx2Xf+KX7pIAcR2M2Ze
qpbEyWQps0lQPIMwwmq06CTl8FGNv2c0d425fWEVK8zKwOkkKKtYvCtaiwb+vtNGaGVGMiguR/Zs
6PGvRk3BIeSfsE87PkjuANnNpMTBaSpy2MbYtd38KAWvGUxE9Yu/1BS1+Ol7H2aJ2SXzORiDs6SX
b7XWeIFcnoJC+tlQFaIXxU0OUbs9Jn9/pK36Bjgi+If9pyDiu3IZ7DQg7I6WLBjxa3BLoD+0kyPu
zb1sannsylURmOPMEXOgnr1vIvzbiZeQzn726965bimum1omr19rRHIWNpBcTplTgGB+4qLhhuvO
iq2LZiMti9bQ0ZIPcDn18pXPj3mnCTzGPySmf5uCT2d24RIbGeiLHHhTVGGDnYz+ceIoMLC9K2H2
F0AQxU2dZgJXKYJZUzS4JPrEVfataKqvc62k51j60bNmP2SvCV7h9ZMSLbJ2+rqigN+mwBx79Zwl
vwJoeOqjaBu3s4yvbVyuy8U2EsWPWSJhGxtngMJJ5qR2f9SdpQGVvgkHzK97YfYZE1+slveFNKQj
kkLFA6dEdEvdqsXAVGwbFjP9nxhggIQ1I/ZgU2faodKpC7Iq0Z6uwoAxhVI5XZrgKqwx5/lTGxcn
PxBSKQsc1ae7vvhQDErHZVtjsm1BKC2VawylzGi2oxq3tLtHhzo1BgeJlTNMhQuCAcET/5wEuFhc
mqisxB1igTqubjV9rwyRwOVvrqDiaSuM64wZKz8M8FWJ9N6gZy1zMt2w61S2r1/+zdE2DLn8vcTK
9+YZDzq5W7DkNvmpuo0HxunWZrFHb5VvqfnXDVEyE8LzEtABtuimbF7Vi/VXdnLg0mj0PafnTr6f
23mfROpHF8gOcOcYqs5eVAzYxSIg7+b1/HvRP2SwoqwKw6GZEN+wCFTbLeBdv+a2da/v7fVP+0P9
CsDc9i+EXqy9lxOmlVA+7NIfk2phPCP8KAsRlZXgMP+Qwxo4bYmyQD8XpnjJTBwAPzh3+pfGXZpm
2nu+62zAyezcy3xbEyF6t2dfLvZ1ZUq7FOhNomC0dXmO/Hd3P9uNCQoLhwEZVIJvClQzZpWbuSVq
oG1Cs7/u8R/6WI2UDgWUBv7q7yNRHG6bU5CY7Y7cBoU5Hia798CrvtQa9H0pmVFqHsVUJJ9J6R+h
7MUOLDfvwiZMtT9nEYPWkpF/b/TJ8zvjgVaN70USyCI1mtl1zu00/FFyfy9V92V6mxVQDOvtMolt
cIbbIYD6WnUo/VMoH6oaqQXIRzJeWHKN/xHY0HwQIki+NbcQLOfMqTPZ1PuzlodmVZy0FHRao26r
cWRCqAzBqQJg3SErf1Z5hUnu2irkZy0s7PTG8E8Gv9GbwSwzUWyyneNe7MPKAeihrwxGwejnjD2z
iDke28MidBy4ojrBJyTy2p6vrGSV52OVpj68nRzeTsYzK+98fpq1X1rUWZGSOT55JNW3IgSxRA/B
yDzb9RhUT8HNnp7kWD7OKCYgv7EZUgo1qsyINng5tzV/okPmlUF/X8/tLo3pfcZzp41LC1NldhmS
U5M6ZRfsg9nTWG8m446OkKF/6FDNM+ZbNr8O+bPSzaepxThovWfpz2QovHw+zv39JL0UlbEnBJxs
9BZFXPxLtE/i1xCHXBgc/ZzogHE9bxx79G+QAmWKglY0KBUk1A1Hw7jJxueAcCdjVHWu265Nx3px
fiu3oKhTP/kTwfnJoZUDOkakEbVYYtYG9SS9FrjS7SrdxXorN6C3KVOaQKfnsYB+p07eKPvRjjJm
ZmvfKuISbQ/o7DS5mfXlLss7ezYmu1S6I1ItR4qFGszL9125U+vgOiz9CXA2uMXu4L8BpO9ETsxA
9wD+2n2zHz3fXETCFx2sRmTKNqd4LkzZHyF3kUsNUT5nbQcnb+y+BDsBtxfrqR2lACQ8kp2IDkDg
rD6HXS4MV8gzlBXqcemMLKpKUBsaIE4edHajuPl7cjMDHoYJAGgo2Oo3Ci5nQclB4JI/q9kX649K
Po5SLKP0FodHgKvcXp+OEfSIrt/r7ZL010X73PyLdfoqlvXRR7zROBI4yQyQlpv1vsMwMZjY6YPv
NtQiFqYd7kGccJPeLqAMUXwu+taVkwD2qFP9CsaRji+Jn6Nm8eLPIskl0YGuLDCKB76PXJeirxHt
gLr2JhfI0J1IK+56iKquI3BdY/LE/YKd43BwgNK0SoXsrp+ZaImVLerCwi8hyMzOVdmYcLDmkIpI
VQTm7jOwurgVXUpQtMh93D5FtxXI4RoMineBj6VKQKEKQWQo+KJPwPrFcokSNLxsUmgXscyOffXQ
CjVJtxsQXxf98yFcrBEEXVINkwILPoOZ1++cGEToJU89OmCQC1LFWf4zr2bUxQbBG1tu1hXbuab+
CxQ0uGrQB5ylSDZ99REydLac/Chj0RXfxKEAR6dCCUUjCl8TEyc0lyJkLyiBpBiYggqdCw9OMN8M
IRv9NkB5y1Zccqru0gPM1h5aXBD+stBNEI8wbSb4Fz9l9dzIzKYUwHR2DtnvUD3G42NXlftZCWyF
T0eAjL1Co8dh7sy6/hWqAoTXtkX52ohVCNRP6jA1ZcXOhP7uCu2jip2RKrnISWyf7Ncyf7zEshwG
JGzntLknmCz3o/ZmjN5piYolIeD3l79rknHP59GixDdTudyrPSWmxiLQZ4CfGJmX4Df9Q8T99ZtW
kQMA4lGQyT3K4kApaP6dNpZmz/fDIJuJ/KZNd6H+0Od3QfxLTl6kwLDzqgKvxSteX1aojh6/jUVh
MSXwMuVmSiSrBDqx5jttoruanLoeXA1UhcrESSbnQXtKFMWSmtrETEgR3Y/9qdMDu1ABvAmOAX+B
+EAwZFbYJh89wfi9oj5KEyqTNMksgu5OnWSP183jdqP36+p9xscXL31qpE7yY9mA8fLNCaiUiUbW
pMn7GP0XX+7MWJb3Qy8/h0rsRQTHdZ5iTUCn8g+O9e9zWBOKhHURZrOCKzgcgEe71X4QF9McP8Nf
Keg+74KDgZ7v6N9OfBfuFHuJnETDyNtG/OsXLE/0Yh+0tijGYMQv0Pr5VPTgTBjNenCDNDwH9N8g
zi9Mz+dk2MViPuRK9VlBolcaaANlDmjjTOnHfG9AhDI9ibzstjP/+rTFoVyuJuV+5S8Svg1lkIYC
SDvAeH63axQMsijSrs2YF4q81OcU5J+G/GvVVZxCknYctGW2RGLSSVMgSN6BqFkbnHDOjoQ/Men3
MDYOW8rqgPaGEVBZQJr7e6p0O7XJvalXD0YtuW3y5AN3JPGXIs6AOaIKg9xQ35jyJNopkU9Y04RQ
o02iLMItaBwDNKyVNaVmlyJdMvXz7Aa7zuPgMbLi1vw5W7MTvMbIBl+WusD/wytsO/qvHVzZ5XkY
tKSISkixulDiUQ5+DfAauiFeVJjTK8faYnTmdsn+wh6srHQKVWQd/CIAPXZPMz0r7IA+jVX4v1lq
WCOLbJqApqrfd1loDhNUxarJTKluyrP8UBSiGq3ANekr+8y6sVXiIFsk2k9gxvDq6KDOsiOwgYIH
8gdCV5MaOrfIV3uXvqLGnppL6Wmh+AF23Sv2zJ7cYa+4hT3tRHZHtOFrGG7dSOHYSwhDmCc1QH1Z
EoBzVuC0vjWWy/h0ZemR1Z58FNtFedMmudGFIVpjcaNMUUO5hfVvnOo5eijvyLcK1DWRZZwq0K0D
BBGbodO8wwE7QS6ccNskp7hcf1XzCzoQvfdAK54nFNhHHj+EsQ48XwE8QipLIJ5bounBb257UoDe
nY4jyIkHi+bQ4MjRAVm6vFA64YCJjE+1tC/avZ+3PmCPoObLqT3V6Mfkj0MAapjiVpXPSZw2FkCv
+0zDYEsgJTdTmD8mqerF8UdFh0OTi8oTgmfMV+Y3w4/2jbHHTOT8TGF901izr19g0QorUxtNY5HG
BFZrCkB6J0meUpFAECr9Q1Hub2vEVzFqWzfZSDnGP8ICEmf0Vekyh6iBE8qujHa0Mugmgkgv0KRz
JgzUNuEylxdlZQtzWY4mSrA6ISb3Fm14+a5D+95dWFog7PdyfUe3RzW+zCBfmUFWZyEmWVFGaebC
4eQXoiSIG/emWnMLYpDWELQgqw1Qkr/N0ctWpbcRpD+aDslY6AS3Q+D2Sfxx/UdtHrOhUsqITpmx
rnKkfVFryTRiNKvnjlyeNbTG/9sKq6sa14M6B8EEJpxRsvQ3yNwIbuqybX8EBRefsL6pc+vD0ipo
l46dNURvfn9mLWpF2T1XXyddoCOx/LVrq62uLDJ+JcsTYFOSxo2q4pix5xjgqv+2Z6ub2ZC2HOIK
uVuC8dYSRquvBNHxpnu62LTVXax9hUXABePul4o7qacKDUoAzC2/SW0+3w2JDB6+TFBSE53UyvMa
pR4YU4OTCjGbRLTfCSaWUg3kWrWrKwcaC3LQTfFJ/esj11WNppkAJuUJ8qp4n/vf9S4Bw3F35EWD
WhuV7SZX0P2IEf5Vp9ConLaFo1K/taF2zHvugr8yQ4e4lnd5xZ05f0yZamo1R0pDLEhMuAWGNMIo
FezSdrn14mevQARqNsf1XBg4m/PSQ1ZQLktdbs8enUwKUkAxVcQnx8+VW72ukMxqS1patfys0G80
BVMY4uaq1qyB/FDxtMzIgEZohOmdear6F58B3d8WPUILJHYo6rVo8YAFIZZKj/aBB6IzzHzPqh2y
whlzFUUX9iTpXsFuJOlnp96wKT/M4ZEmJW43RzrblKZRf0Bew9YxGTVD3iNR6RE0UP/NGCmr2ABc
mk2qF8vDqnG+wQCCVsHTFZ7eyt5pk6wmSgV7t0DHusYEHqbcQTX2s1w+aPvyLXBF1UKBFV+jx8a5
nNV6+SwgiqD7rVjquLtukQRP9/OpXeR7QSKDpCrD0+UwFGDPlgCw1UszwLhb3B3AmXt9OYGVVVYG
UEazI6g6DFA2iMPYYDgk8xI5eri+ivCsVlZwiFXdGJGqfmKwFyCYzMyFxAPD4Pv4CAqP76LoWLjk
ygYq8xxlRoejgnLNjXYYbhdQY2RpJobnAmvJ+UTtG4GpX0PCEkgPskTBhYz37SeJZLKfnVSomSC4
g3Rlteagj6qpxA0hzYEbvWn0kcDRCy7FGvrEMMZbyR0mvOv+rkEKMw2/QU77r2LSL+u7Bj6hhRc2
GCZnaFPU3+huQeWDOMyDnP2/wwVeLLUyFUnOapIPOJkpmx3wirmDFloKxFKiRADO3i7JXSy17O3F
+yUNy8tKQzg/upjBB8fcgl1GCugQkPN88gCJbNJmafZixVWgpDapoSeYLQAb90ddsmcGWjhKgwcW
i+iZt9Pdi6VW1oLXtB+KGEfWOHVkQkn2G3PKc+CQB2YSQAfN6DvbiYspohu/sh7lFMVhkxNA5PzG
UTC7OpaB4MoLz21lLuRkwj8w6YrHC44qDvo8O3A0+BLdvw2g+Cs2FyILtUY7NXKc5BLSMuymdJ70
hb0Sqkzhc3Vj1KZ+WFgbROAUwU6uIU+FXCexKuErDTaemM5OjQjOt93PN7iuy4TpgIGszJNeqJmS
lZ93pEHxzdYVs50fM6fwILNtN8lNyY/jSbyd20bra91VDbjLCAvDEhOjJWh8VcxGJGX7mhMhqmj5
O39GcF/rrCKbmuZZXWrBUu1epgNSdzyyPWjXNDd2tFshF8Ly564ttzJdijaRsuFgAGVedktssLzZ
CK4fRqvZKzv1+7+7IF9ftzJfSqHLSR+EiNtSkAHUvRVGiiDsXozEtS9a2auUqJ0ug+7lnOVgyCPZ
ottps+hHpaFE2H27HnmIbsXKYqFIraIMicUKX4Wk4A2lsdfGzn9bZGWfcnUsfc4Q3ZRRb7b1b66h
CdkLdUG3H+/X2axMFI14Fozt58uiFINIqDQuiniN3aaAHJi+OXpiQTzBomva4CGZu6FuUccGNnnR
ppsyUSCw7b/+/ixjbTD6phzS5UFlKXHVtHEN5a2OoFrvi5ij/sHIfy21thFJpiGNhKscrNEOjsRU
X0JMRkd7pEwgrDZFAJftEu2XMVzDyrQoGOd4+IxxAqgn2qPL0JDLIcZZeIuWYd89NL/QHQNswlxI
6MWs8Nulv4ufsDIgvaKzgi7fbEAUT3+U7BnYqDmy+yh2MoXYWvwLOuVmmAgmmLfHEC4WXpmSkTWa
BK3IZbN7ewmI2x31QrQ9REM1/+BIv451ZVHaUEEDHHnsmdLhvYKqHbREp+9K9FGnDlDEJuv2UVL/
CqAlbPuKfGgKUBXlVW5HkcDcbM/BXnz0yt7wpucsAUPIObzpHO03wiM3ttWH+cUAVeJk5yARPAQg
XwvsUbDfArNqrIxQn7S9TOICXZ8RajrpGLy3Su8EclaiJxIjOBMNOQtf08oetTEWZBzxy+iqr5kz
71ozNYv96MQmFLbFmvJbpojLBlpYssbxd1cXqhsSlmlGDs9rVc/TaIPr26zfGTDbLbcXZi3k+wLL
vjlXfbnm6mrVcdL1aJkvl1i2lsS1hLDbI3i343MJBmbrL/5LvbNbiL98j5+mTJgmbaWVlz9hdaXm
Sm4SkiICiPDHI70H9E+997swdBSQ+ptqo7zNfgGuExJ6Mm0gjzNCdib1B/Crai0YPqSqNVtpQOVn
HLKj7D+XQfbiS4FmK30P4Gk4nsM4HW55O/3wk9ZNIdalUBB3yLtm/DH0rwVYIzVe6FZXGFaFoEAv
m6eoZSDYbyA2eduoy7SHXpnAzmU7kqO0rzldJr9oVHqd2tms+m9RBY4uepzlFonX/5F2XcuR48ry
ixhBb15p26qlkTSS5oUhjaH3JGi+/iZ0zllRmB5i727Evk2sqgECVYWqrExUQgvdmyTZb5rerRfV
HkGSIvbfw/ogDJINqS1sqIL5jX4JMj0CI3a5X1QFlULFzxPQuKazp9H27rCXhOQgA7JI4b4RFj71
QWjh7As7M+3P+qLotlGJ37Kl21dyoTlFldW2nDSuACXHBC1qcP1A5/bJpBsLDv9owpS2cCsiAQfv
ntb7eno3tbdV3LiZ9G1u3gojsjuUZHIDWiKJZavLvdh9geKabQqHfjzk1jELZScsHmoN0GzRwn3H
E71p7kWReBPpUlfqwFDD4w696nDXB4XxACIYS622wkFJ99GuOGQQIIVKLtRreWHtWsReG2Iufo4n
Z6QTRDV9CtGl80axRN0IAMDm1/8/sVoZYpMPcFri9Iu48bFyUlKELSiDqxw8x9X5gbURJv+w+qUx
mwHbpp/nL/le8+WfZA9hpW/pJbztbaBosnODgSn5ZKn29BOj05FtcaamrrbI1j+CyUyWhqj6DKag
92Apfy19QCmC/Aa0jLuR2zmmjpLNwNfGmCeMEQ9xsmBK8ZIa6BAPso2ZeshdfPl3H49JPJqiKYeK
vlziJHVEMMq2RupoGCjeNnM1+q9Xw4SFpYtl0OHhTasG8mzX+/ilg5Tje17cQZAv9fhvTa5NJixI
aquo6QKbVO4X/CQa6EDdZYdpYGf6JftG6VERge2FviMZtj4bEwi6NBPGSUIZRCBPyoK3TFFS3sNF
sgu5ua8z1dqhpCbb0GA6i00oniIzH+wSA9UWeDv7BC9HA/oupZAGbZ+4Vmj4porpOPGnOX3t+iqQ
iGkTDZAeI4iyF9Lu6uZYaM8g0gD2514Gn5UqTQ44HaEMCok3NCL0r7luuCKoZKddOR6b8lkuMFuj
pF5TZZi+2+vS25jtEnlxGvmcFki54pOyQMXHkuxKwIAGeBshLapFr2oXhBMkFdNvGWB7iFZL/80C
8r3C+G8TucWY3LSTW7VZjsG+Y5xgQiY7TEQZfCLPZzXs7omVnUVFDXTFeLNmwnm2crIPNr9aSoAP
SAygcCq0YLV1iMgbouJZYNxqhqRVB4cvqPSlapcuZyNOOM3IqxdfkjUQHKuyDjgAHMOqOGmCBUnS
VNRBxTwBMX1ijxjEBtmtv31Sr2dNKzvM1e+ESh+1Co9G0KDeJjcgf6c0MNGu9jGd6cj3TQJ1YUoc
LtZ48vDq8FfRa+bKPOMRVEmqRtCq0SFY6/sEhlDNRcHyBHDi63QqvNgnNmTdwULvtK+ljZ7svv0C
bqtdw7mxvO1mvEQdKVVltfASUwn1oKZDmUiChlOy397ua5n/ermMX5jq3sw1E7udQN2oqHcA2blQ
HjjIaXlHlprzca+e0tXmMllGCK2dWaFYS9XQLpIFZGfMaSfTbfnNz60sMPdAMOMpUTRYmNOdPOW3
y+zGWfOQTsH2vl19wKw2Thc/X4cobqqQTAAwqQEmtB5TjNrQ14R4aqHaCAU7XqSiQXxjYawGKUmN
UJ7V0QRnq1NDJADylAE5pF8nT3b5qml0m7as0V+zuuz5FNdl17+rjUQ76HEFCYTn+GqUV3YRWkOW
LlFGTdEy2FW1KnTCwgpOJXycHYqyjH5ioBFMFzp6AqVXBtbAOfDvXcnPS/tsklmaWAuxUUxIYAY9
uqsMZZ+Z5nEo5NDNyHIfSYNNeuJkyU/J2IERKbcLYJRtCK+5alyjRw4Suy4BJqg2TtNSftc08Hwv
01epWbzegjy8MtyYkxw0pbnTUuGQLjyh3Sv53ucVMJ5Y7nML3UlsGrhBqOC7Wz0myNfpnCT0dbjN
UPrntjaMcciRnGcAHgAq37qgFkUVOVPtDL3QxZlPFTIVLgTrdy/xeX2MC8Z8fFjEmYhIMwFaFj9A
wuim1kBdGArK3WzJO6EGC6XoS+UC6GB21MfuvleeIKjC8cG8H8L44LkfzSSMUAAexG9hDyawbuY4
xCsPiM9rZfyvhrqsYdG+b7wHKByzJl78UrracdpFp+KU7urzQThUe2gpyb7m5IeEW6Z4h1NsfV/W
KS+zNU90FML8NjihRytu6a16NwPVghTRtBc7RO8bsBbzHrKciyOhLx3fGZx7eaX383knGM8N8vM5
1jKaX8wg3PGi3RikbgWtzT52oIRi4mUP0+JOUniulXPA2UmIKrWSZFKxAZSsBP3PpyzQTx0m3ttD
7Flu+LodOn4PUXShFpSiNF1FCGEWWiWVrA6Q3rgIvXIIURkZZwxGYsQHKo3OtqnfkwgL7OoWlBBV
qG3IbJtcFfV67FSwUtdGuiuJbIeFsFPyxts283sS8dkM4yEsM1YsaMAJF8HMAJRcHvvhR9Eih++j
XVLyav7XbuV6UYx76HO9nQVQK1+s/lBYPzMeRx1vNcytN5UmHeMRmxZa3UHUtAAkuk4IkpDwJm8U
Xh5B8wT29q1XwziA0IAKT5pCxCDddzc00vZgSG9v+IUX3rYx19xQSnmUddrqx5iN+qbxWEd4Z405
1ouVREYR47OUzUMk1N4y3al45m2fNM4i2LY3juEyjQqMoGBXo/NQjN+3DVxpeXw6y2yXu5aWuJnp
laHBdbhRdlTPtdsvmJ7mRVbeYphMJC4zMVI6fJEKrGJ5njnZGHP2i/NRWDbPeBH/uxo1zcHgdS4A
JNUyTs7NM0LXuUoWy6gK4z7CER7Giwl0YIYiZ6nwfNkVAAm+jKQodGxTlPDfZzMJhOlJI2KaSQ2M
Z4UcwNWl7KYjqLAD/bme9+WNcKBYCx6dFL0Yv93QlV3mM7UACop1CUZJSvtSlG+gSjnK4Bsg5uzm
4F+wytLlHMKrJ2Nlkkas1Y6OYY49nWGSQCk7NBvwrB0XLaXsEG2vO1N+6MW3MSr8vJ9dRRHgdAen
XHgoyauecPUzmA/bWV2WVAUmuSC0FEEOdI7vFEwAC13QpU/4fcAEgwhHWFDLKVxUj5xmBm+40YB1
r3P66VHMJU5AuxY7UYIAp71kyIquMWcAxNVxZBpgM0ybh1xrA1FAlVN46dBk2P4EV8/0yhDz0TEU
FCUROvMXpCKA+R607EcucbvyPCvMd1bELIzzYjEgNHWcvRiph+CVO+sGc8les5e+AnbdB9xM6+pn
Xa2N+awgyJgBAswpdoic4r0ZQGjmadlRyYjFqz0rqA/ym+VanGz6aoa3/nh0N1anegHIWy1l+AnK
ZhY72q4bvRSKyGAXG13RTXoHjbD8zMvir/Q24DhW62UCulKpTT5owE33YIAU+vxRIm1h91oFtnvd
jsuLgngbQdh06hpesnLVeaxsM+FdN4yunyzBvCwlCryZZht1iUHH6mfX35NKeoyE8X775F5pI39e
LhPoY5AWCqZs0W2muvXaUQY8XsBgGbB9FACkY7cBYoWa0c9W4PYHrj7p17vN5AG6jqlyMkDQUId6
Y6B6qV8/6fvGjR4Wr7vwoyjv87KVmNmo+zGtcYnEQxgMQMF1vhD8HSgh596wxYqpB6S+x95eNBkE
SIuvWJJbJVQUXD3X7bftz3g1BHwcHJ1xQPGiLsuoQI5iGqabRIFr5SVsHF+qM84n1OVxiSpcixot
BwFkoJBhjGRA7BqO077S8fh0InXG4QgVkXOlpF8ooLpWutM4ZKeiP1btwc9sl4HEwTNcGSunFlWN
Agl16Esx147og9605mRc2mcCXhrhKblTPfA8eOCpc/NXy+vQlENz4Cwfxx16ctp+++tdT1ZWP4C5
hKolguk+jjDTiOd09yp6HQYtcPlyZPfdQx8Ul/pOcLlTKde/6ce6mcvXCVORNwku3/J9giK2dQTm
D00Sl8qXjg/isfpbYu3Xk2Y8Zim6woCgFxOWm6oBTayJFzSVSVtO2cF0lUByFKc98/rH1/3LyhZz
MYRZb3txxNgstUX2/SV2Baf9tYB9RwT3Ppev8eqtX9ljrokUmeZgGBBjkCVKSim6WSq7RQuOkHGy
x/iBc3Doz/8t21yZY+5KEet53NfvasXj4sgexGcxIAtyoebHOwHf07a9q25mZY6JyUkzGLLao91h
hY+iccrEH9t/n7d7TOwdp0UvIqpJqk8FyC8wxyWbe/ALPYYhdMkH799ZY669FC4dyaEkeSlBij6q
tT0PmqOak10Z7QkEM/62ueuhZ7V7zC3vjawkkgEFqvepDSfG810Lhj2wL7ttS/QPbZ0K5l7H+iiC
Yg4UKr21+EZquImc22GkeFo031HIbWnNP7dN8hb320jKUHakHvHpOsHwdLKHbrStVKUjhdPdbPzs
y+rYCKq9gBSIY5leqY3VslMqeSl3rVwm0S2ms0AdAXQYrW+DljtQfehrcJHtdPe27DEuBbObul5Y
WnQrprtKboJU/1UPt1IDlm7pFxH0HWDAnDfz9Szt4+iwpbmsn2vwieKeE3+hE2gDMlFAD9onyj/b
AgRnVvby+q756Nbu9gZzLqXC+Jgwnhs1j+LoVkpA8KkWD0uvunnyXE3hRRcft41xPIzCeJgoszJh
aLG5Kog0JQsULuo/CrarvWScjCgQuU5G/HhKYKqDKcMybPLUaoHlEc+k4Nh7jZy1PU9Fhxf33ic2
Vy+aIk7NcoJeCV4Q801jKIDCNuL3Jd2jiX4ywOJkCrIjdfKTYACQFrcTJ7O6Gu5XC2f8T9oOmCgw
NDzQI6ozlb72qEmkMTk3mc5xrdeTON1UaP8fjX6TcUFTsRA1xzjypTZ3CajcNR1cZ93dhEspn0fF
8GfVcuv8a1o+klJ1RxFgwoY3nHy19yV//AoW1aXGihbFXUsZFiefjtyGbrnL9iBnd/kTt/Ro/u4X
/loyiy4fYiNMizSLbqES4RNSHox8AuMqb6jherK4WhTjf7Ago2kIfEEBAhJoQdRIkEPXcMJLty++
S4cQQ4eZmwfcpjJvgUxuo2sFGSQkqug+tSewJ3tNoEiYpdNtBajy3J7dys8DKIj/E5fwsa+M/xlB
hiEaiQGhcuMpkrRzqvCY0697uA8LdOHri1l1SrSkcDqliOy/1JwKlfuwCI/QuJbVYHs53EPJ+J9E
NQorC3ENa3f4RQ9l7OoPo49xwV0d8Oqg14PVx9KYHEe0JJWYiwp6JbG85NZ0TPr0VZ/ux+lnmH5X
+tNcgFnpX66QcTStUPfRiDYGku7ZoX2KIiAYwBUCCMz7vGSHt0LG06TQRrSEVI9ugbHdSTt9X+CZ
yOeg/EOC87+d/I3Pu8iHaTYL5L7pnuzzSxJUJ0D+7DrgVZCvh8APQ8zzaIysJpIles0wRhERFPWq
e84Hup4yfZhgXAjpOkHKKXvT/zAB9Kmb4LErBAXYkytOPso58uCE/nzB8mLS24iGXPIs+ZS1yChs
w0OfzB7uZy4YimuO8RhtGg1zpuHQ98+0dIgH5osF8VHJM5/4I6Pb508TGechlbpc6QkOezN5Q4aE
t76kaf5zERdbb55q8aGOO07B4nog//h8jAdRGtkcsowmSdKLmg1+B1GTRTsousIDC297Ro0V6ZHF
sbUyHWdRz+zJlx10UdpbbVfHdhEAvknT7OlVmew8+jvC37x1Mn5EBqteWJno3wFM8Uwr3m1pV4Fw
I+OOa07vVBfSgDqD12njJC8aq6tiVkJtCg09rn69l73MMwWQvLce1SER9v1jHvz/CcxQgforpmvv
zmcVgQShkvM0N2lM37f1ENTxg9Xw3rt/SED/Ojfv/762AtaFRZzwNSFDuBPeKHR59AHb/8bHLXOc
2PsVXZkKkzzWZuAaLlEPRnTI32U1p9/Es8D4lJLk0GUfUV+VM9URwUOaJCLPb3H85PtBWa+ibdoi
BbKSMr75ndOA8oM4UZDtQTIThI7ysO2X6Xn+cwapvbdEVuaGTBHieUYGOXXESYTYbaJjLUV+1LwO
MSIo0TkTCdebLKtzx3iSaEnAt67DIh06mk6oAb4l35LACOhQuP6W3fP9Je+7MRmJLqOVIuVIX2VD
f+nbmy6OH7e38b3WsLWPjN9IesUgBfpweJ4+L5Vqa+nNiJy8W14VmWiOYTzgPVschKJKvKqOwZ0X
vkpq6JPCupXDd0JmWwq1/TSWjhoBdZ7oGHo18qNmJgFEZL/nQMDboMbxIAxzBEnLTePNBeDGeTNx
cinebjHZjVZOY6hoCpKB6DijW95Ukru9W7zEhqVUisPFkHIVHGZ0mGc4QwzYi3d/pyNCI+HGZ2Hr
vkUoQU1kAEFVnIyethjfohYOVpS+bi9I5lwjlvkI42NzlCfwDCaGteqqvV206F6GD+8gJp2fF7mH
2EUxf62H4qukYSQrlDEsqUG4I62PydwHi3REjePX3FiJnS2qW+hKfzTTyiFN6EpSZ7wKwpTeLVX4
Go4xetyqODpQ6b7bXgjvdrLURnUWV+MQI7VVA8XPjs0ZlbVLuEOTHxUfYW+46Z53dzgB/535dOWC
RlnqymbWUeGFQIQxe0IPlIk239XJAyoTCed0c1fIJE+C0S+FQp0B8SvdDtF2WY7KF+Us+tWt7Pcg
z8kfecQD3APPOD2QxkZGWUCxdqj1wMoxQSN3bhj5MyQnQO+5z9W7MoFcLTH+ZTx5RxuvdnfJQFAo
yyhV9i5xcR6d8n7a0Y52tS8PSWyHHucEcZLT96uyMmiSRaoHqpEFKZrkRnZip3mMfrblzjxpAS2D
RBdtb3Z25KtPlsurAl3L31Rgb3Q8M3WIlzMhWjaqlBhdGV4WCBNCwtDJc0w8Sk86GsychV7zk2tT
9N9XC83aCN1RIUcNBG1s0YOU+TCB98nwlKC80R7bzOVHsquVmLVR5vTGQx2VUoaR3Y7Skpa5u8SV
Y2KWsyrRvcPEyaLeQnTZq/rBbhaxBQnQALb/3FMi1Bk1r9e6YHsfeNvAHG196klMOmxDPASFhQ5t
z/umVztq60Uz8XsW8glk4x1NGYZf3Q0tQ2eP0jcjKL06s/mM21ev69ogE80x0dL0SgUgiGaPXnTs
An1P33LqkQd1uRaf1oaYWGtgnBgsswqUrKEF3kW/Zto9WZ63v9A1B7sywkZbARxKSRPiTpj9Yw/o
G1A9btG9LFDM4qo3ck4DG3CtvM4goyMAizZON7H8QhreS/TqU2m9HKaSUArl1CuDSRHpIF5wpB7w
7x5CICMYV6GTCcA/vMu/20HGq5R117WNloUXGUm/ZOa7qHqMxFtpFu1GGnkum/e9GMcCSGSklHFo
XebD/EuBwKExn4ogAbIdKeGxarzc031EY+4rlPfxGOeS1VK3WHIT3Q7jeKODgRjV8u2NvPoeXH88
xlvE6pwOeprQMhBxVQSHGNmF6NNJGt6A2tWazNoW4zbEDjMZeg5bwm6CRHoTANGBbov4tyAGvL1j
XUZVVnWnIYuBtCFEfuSjKAnu9uZxnAWLyw/1IYaAFUw08P0NVNBk8XvVcwo9nMPHNlXxp4XSGCTh
outHKTpppltCe23OXpP6fns5PLfOdlGbBLN2cooKBAVKUPoJXGUwOmBOiAQzYC+8Igtn/1jmv3gR
pqFPaRhRX3LMi+UnkVtp59lgPMW05FJhDng8QaAIlBrDTXsvvUHleCcrjnAYLpmPeG1wama8b8Y4
jDyvzcKAQglwX18NjLqTToFm0ZMmRpg6Xjh5D88Y4yRmEaqyaqsiZFFe7fCQLWgFF2Q3zYpXCRbn
OHKulcL4i0oj4Tw1RXiBXlttJY466RzfzrPAeIl8qFVNpKewbhqnEy4RKAM4B51GJPYVunJECuMb
zH6JIAP3DngMwRCe+nqJwnd3Urw6qJ6MB445esa2zDFJhQY/LmbLQkEf9YPoDQE5qpSPHEgFYBNy
h9et5+wgO/MgJnLbVgTfqEKWnwxJsPR5sL2ma4+K1Q6yQw9xLau6sMCV/4d9tMfIw99RMOOthH7I
VUpvdRqYYqsWXbnUgJJwBEKBkM8Yz1sM4yNExEChb+HH5fNcBAAdOqgmZjbGJDFMprYHqu5E7roH
cDTfDjtlv72VvBCs0k1YLVI2RnWScFMvhVwFcqo6nQzlrFQOpnQ4lVrtKBgnWipyxjBhlUmcy8Db
YsZ9yIJSkHDEYYnkfTu/mYnGMXC1FLc+K4zL0BRNb7UByHg5a22SARO3iI44FrPbpl3lhCG+KjGH
S65Jhxwql12juGlzrtH2MihqzlDdhCy+ro5eP4xeIeS3RAMcc94TPc9sVY28Wpps0zjnoIyrgKkw
zLcK6GxDj7n8HxxvqzLeaVaTYp5KpGQWJhbUqHB7sD7adU78oUr3oXIYEjDHlBFG4wFnFKdgGNSD
mk0/uxalOwBPvkiG4GF6kBMF6CZu+BiVcWlpUStqAUqeS9i+YR72m0ZUe5ifo5h84RzX6xHVUi3d
tERF/41yU2llQ9YRUcmzoTjGpffNQHKHx0Z3VBdkGyIo9QJ5x3uZ/eGl/WGX8QVRa3ZxKOKgxns9
mIHaKe5gUjqGqMcvQI6OEO78O5x21y/Ih13GOwiRnCxpOABbRr7FrT+qPeeCXD9SHwaY+58KVVwt
8yxcDH3xY726hKBmr03sK+mPU8nJTXifj7nvZoF2XqRgOYvxy0wNG8fSJgt3UIV2qH8/jx+LYi69
VeTpQCR8rf+AbinXbLKPdyCQ93jd/6sj0ar0YYu5k4VgSJ2UIgNK9/qvqnh33NaXHiFWfOlc4Jx8
+YSTcQEhkC3ck28Jl/KZt6nM7YvaUJQXqwsBryDeWJY/BK3CuzR92r571y/5x0KZRGJu2h6DwDgp
bXdXNIem+ZmKryBQ5xzI9wLExsdjMVPQ+hmqskUVRMAMdWJ3cqC4Q1AF9Zt+352W5r/I6dAxd/Kz
6os7Hmabs58sjkqOxFIQLJweI/8GtgUo2kFZgnA0P/5QuPhrOy3Go6QtmeVlTMNLqZlfImWnxOPX
UWq80si9pW3cBCyao2Q6cmWd5VTYDZKJcSN5vMkS1d/+shwnw1J3TtOiQhoCrzw8F+wKokZh9vzv
LDBehuo1NPI0Rrct5Oo645S3/2R0dHUNLcaz9J22TEKDspZSQ+V2ASeVeQFI7XF7HbzbbjGepVJq
cPsPKvjiXUwrfZVfu2BxM695bI9SgKaBn1yUAzBpjyKk6AvXcnl1DN63YtyNKmT9AO+GlkwFmYxm
F/fccU5OSGDpnzo9tTpLQNcnx3zZVIaRo2b9DjpWz1BLMKfyVh+0nTAAAoGxhqq9j8DNVZeqsxRg
G2wObYepevPr9sb/IU/9uC6M99EmE1POOl5kagB6DZ/sBr+8oYJ2fB5Z6i//7IAMUfycEvdjXw/D
IqM9A0m9THuampesMqzzIrU+gdAwVGc579o/FKf+tzqMAX02WRR5HzbQP0QQMQ/tBRVtjAmX4MRD
yd4VOEH4+ovjwxjjeVpRIhEQeSZ6Xuahg4wanRjnT/BzPpnBgq4ipRktY0YvwIBa7RxZjoLeMWk7
XxPP+vwdED0bHGCgGR2Oo8Wh/7ra2PvwB4bIeJwymfSkLQjtEpgBhQw1AShzHPm7SdGpYMCqubM+
21fTYIFYhaSRpKfle9Oa9mOa2Z2q7bavAc8E434i0dAKzE+AIaMCFV50HEOu/C39+lunn3EwmThm
XT5iZpnmTvmPGvSMFGVFXkvwRPGKcLz1MKlLVi1Zlgw4952F+htEykudc9j/UFf8OO2M44gENa9l
6HqC85ISUTUQQa+Bs5ffJSr4zoN+gY3tY4FUeptOiwwWlQvaVIcpTFDGTI5J8pKJ99tHgROKjPfr
t3q5T+ZkaXjIhuAkbvfxswDNgcfs5/IGmC34Wd3GnTzTr+/ABjUDm+SXZx3jGRcebfB2sMAw3WfP
JaW1pMcqTqQ8KX6sRCeMD4xK7gHo76lJbW8vmnNe2IauCfLQutexu5oZ270YlKC83rZwReALkOS/
8nmDhVw1gF3rpj6AT+Vc3XRgP/aTAHKu/b50QXH7RQD3xXFIbSUQXdF2yByQc+1YrnCU70B5UD1t
/xyOr353c6uPnAso8WsafIoa/IdXfEapK0NXa9sM531rvP/7yk6idKMw0sG60VEP2mX2WnSMgerH
oXoW/ezW9NVdds87PLzLyQ6+gr87KtuwpyQZFN/WnQXDBucmnk0yJrWACuCTTPMuKONypDFO4GWU
6DbuZX+0GjtNo9kJo+LQxKZd5IkNClEHxLGBDKXpPKzdDBVMuzdeZZSGxJH8ANeDt7392y8O451k
crX7E0gVZjWkT55wCJaq95Dg+VVu8c721XcxZulFEDlJGH9lkuRBqVJJrt85SeJb8DZ/bX9ABW5P
nGKfACEvaLbqg1MaA8YPGoRg+D3Fqwtd/QAmfpVKOldwjPFtEqZOYabuHGIqVjX87f28+o1XZpgY
Bph8IopVhfd/AfBcWhx6kLliUigQwjLYNqXxlsScp1rBLGPUgnUE89tQGVZtE9rReVPZgty64HR2
JugFOpnW7Cot2qdiexhE8U6RjPKQJsJod1pu2KVELHuSOkzSRcZrK5MfcVU8RYmBOqIc/SL1SABw
VgTF1vTpZVzCuzq813XpqCWZ31vmfpbMg5DNgRyea/1klU/JGLlN2J17MxQPs5nsogYCgw1yLlX3
c/BsQWG7L5yRPrOzmxQCN04qk9iO1BS6telseX3SZ04lQp22aZtkpyiaJ/bE5WzftXC5+lJMdJZB
8xQquRTdGmZoK0S3BQm/u+Vp2173bx922KJCCA0fqMvg4MmB5KuOcUxNe3pqAQsGwQSlZ60fof4i
uKBL3F7g9Xf+yjKT2idTGAl9j0Ge1rKhY46OT+RBjWs/3fUeNcxXProaklcW5c8hORKMKlZSqgk7
o5yQvIwYiCVQoRNL0avFnPMFr8NjVuaYEmUcypM1yujGKEXnxtB6zUF2P8fzXsh1tNAec/NlCUVf
N+b99tZybp5Fk4WV1xTTOEKTogH3Fcg+rYMs+gVPaeJq+F2tjXGYYyOSJRURLEppOjTZ98LAGEIp
OSDz8kw5tuM2djuBm4PTF+ZvSeTKLOMmDcsq6q5uhYs4PJp5a49CBkYNT0BLPJU0ZxwiJ9Ub6Jwm
HG92Nb9aGWYcZ5dkSiMRA/jAQrNL8MELFg9QLInUI26tjvGYY9H0amjgadaMmZdF2p2ZlIdBIn7f
m7VTDOVPqbSOk2DcSNLwZeqduQoLPwzFydaoFESJ4wVN+SR2Qvl+TsHLTw5Vqr9NpWAn/fgaYX5B
SpIjSYgfwp20AjpY8J9iCskiUXdrNXHaKHWVonASoLmM1pehddErihuGujd3/amYtb2kdADNDc4w
DqAGHM7iBKdeC9WzZBxK7VaZxfu6PNaZdExAfVDroSeWpTOVL3j+uU3/pI4DGPVjqLt+D5PvWetb
E6ToVciDYfJ0in5GdYQqbRDmaMcOrdNWs5eS8Nz0D133Fk2/hKR2QkoKgG5g1WoXNdNRDDROcV0c
8XhPa7CK7UzxYqLnlAvnrLn06L60+J96w+77pyw6xe25QKKspSVe2hIMmzt1eRlzQOvTH7NGVTc7
W5ZKRzbPYl9wPMP2/QSHz+f7qY6AVy8ingai2ngKGunzZLkJROK33cB2sDdZjErdV8o8p0V8C3Yz
v1ZFh8hgLTco9pA7WLjtWjHI8nlJekPSRF9q9C/w6kp2CK9PUDDXb0Fpi/lCALjdPsgueAcADbG9
Ss5msnAVbVIiPAZIfBvVt5V5K5qYveWKKXPCJIgtPq+vihOz1UkKIVafCIc6/QLlqHd8cH6jBEYZ
GDnq8a5IbHHHQ0XzFsh686Eoal1EnIQYlpPmi1Okd53ISQx5Rui/r0IGLmolY6g/vm3M57F6rMpv
acKpPPFcKHPqBVVPNHUEakDo70TDAhS39raPwrYFk61PjmOHv9kDuRQBZbx01D+WHBOcoG6yBck0
l4RZ0PEeTPL7VoLqkRkHUmn4Wfs86eZ9P5n+jGzVUnhPIc5tFpnkJUPrWI2FNL6ViOL28NBRmjuD
2QVggON8KU5qZrIFShPq9RW4aCkaXgSdd+ygmP8Uut+VA7mpnfntHzWW/oqueIV9Pn2WXC0gUQMY
fpAOY7rcyMYXSeByOdEd+nN4NX8rQ1rlvEQTyvcTAZ1ZY7yNyX2h3tbQzZbi+es4nboGksvNpajL
W3Xh1Ns4N0xkU5dFLqtZwuhiVNyTPLpkYKGsuDgA3hVg8pR81KulEnAFygy9924vDj0nqnA8/XsS
s/IU06DOSUWbINmo2EIYugPAvlZaBPp0mQhPYIx36hmnAXy+UXYF/K42Lb8isAEpenMZs2+pxkPc
cCyx9Ukpl60pJ5DaVlCkEyYd7PVAFsWPJHvb9lLXK/Afp52tT8ZLYihhho5N78/O7JWukoD+gjjN
HqpU7bswXHdoOHeac/zYcuRozdDl0jB6pTeYBYh+kvpHyCPD4W0hEyTjQQnDsTZBzVDex9Ipnaod
CUMnWbj4UfqXNq4yW4tEVQjsslmPq4zxz7nykPdPR+WG8muFx8k68bmF3vOILZN0g1fnvtRjUPCO
+GrELx/ExamQBB+aAO//DHAXOn6a3zTu7HcoL4NYDGVlzQUiZld6qm0EMlD36rGRALTg5QecC8lW
KFEbqKJWRlxVKXSxnYMe3d0xfCNE+NrEk799ennniHEwYG41hSFEopdkiyeSfSNWrsXD9r/PP2xt
NvMSGoZkIaWOa5+DOsK6N4O5fJe97Xzll3FHO1UQ0PhCgjygSE3F5tZfectk/E6ElCuPlhG586k/
qQ65L8DovYOMoqs4y5mcyUCVBjmulRd32REUzVSNYSpqjGW1tV30ZmK3On1/HU3yois/VKV3lW4/
hWDhHDE8q6buYO4siTtdvf3MNtnxFKHrJlU3qdeNSSCboSM1xctILC+qL4U57to8dtROfJQaw9s+
XpzDzE6IyomMqVcBqMRkWuzYbF1IUiXZrWyOjjQN7rYxXlbPjnHqQlMbtQbCexS3w2AM6Bgeha59
nxzika94S0MEhne2OCGaHeTU9djKrbiPb43wdZaf1O5pe1W8v884qlhB/7iN8fH0Lg6yAnXW/Me2
Bc7leO8UrVwh6fqQ6EUvXCrtRU1Q+IHwisUlNeKtg/E0JknUDsiJEIgS4opfKSdsBU5Y+bk6zW6P
9j9IWLbX9R55N9zOb0OZydTpVYG35Dx5WUjsrhBsY4aaWvtdirL9/5H2ZbuR22q3TyRAM6VbTTW4
XC7Pbd8IcbdbpOZZop7+X/I5iCtMpbiR3GwEuwGzSJHfuL61OnrTme90Vn13IhLShK/PfmVtEcJP
0l5NhprRU7XYm66GkrNd+TX6bHy+y2cwZB+z3PDSLN1SBSIG9W8O6LFRhZPJK48bi7e0fF9kndfX
v2qibsv2J2otbIIcHuro1w/qgroWeoHfIYwhfBtGDT53CkoLP3rI+lpbyJzATO3iQ/WzDwufhMMK
8NsON6gShfFD/oME7qn+OU4yi3m9cQNB2L965QQkac2kwCtXvNgV7gKFFUgZli9aBtVGDobK2TMx
rmyWXm3IukYy82EITsKuqcvo0FFMgWvRtHgpwGmhC3/Pg+TN3pI9fMXslxu6uX7869+9clXESQLb
ih03M0rlDvJ3gFPvMR3px+NTQj7T5dM0qmBtaVxfcv2g15YU6jvamFoZw25PDlF9NrxX4ECJq/sG
nb/ClF2vy6if7+tlrpncuYFJClBWZih5kCbA9qIF8RUQ6mxn7aug3sigqrJ3L8orWM0QG2oN7Nga
blg3KP95U6SF5V4uTCf7dqvVO9saBJPNInVAQ6v12s9FawKCp+tkDxVPoyGmqPImfhU/Xf962pf2
zbXvJzgFkN/ylqIscjKocV8tScgVJdRQHZ1i55c9g/d/ZilGoOcWWzcSSDtymu+Map/GcwV5YBYY
Dii8YnPwjHT46Eb9j8ltnwqmZzBQza4qXOjN1RsUx1x+cNON2uQQbsNQTf7ezreq/aH0d3MyBDnv
QNXuBsVQbwbjnvLbRq+8ri89HdYBfKGem2ANPNYcPAfDUgbJqAbVzDyyHEfUdZQ0rBEYDXbuqfF7
TzTPGPY2vWuc5djX+s52Ub7K72K+xSBgNFsb3d2WJpR5yYgh0RmoMb3z0van1eFPZkoIHbttjEkw
pp3c6mBjZtCkuVeyozEOfq0hi3a5Z0HKzCjh6egToehKtq1P7ONsz8GsbYn26Wh1OKDczIfBp+DV
KTHioGex3zog4cshIdwABm//oOXBAuyEpa9WfoJ+nodL4LFO39HqCUD6cJW8b8HAZXaHvo8a7cmh
D4b7e7HUgCyTtwIIR/ezSTazOnl0Yr5Sv9fjB4Zuoatkh5q2c8bZHwbXo/1dxh4ypfHc+KTSj7pD
v3cu/XYOOzcLh4YFjv1AjJASx9PoPjcXtPieWwoqp5GFUzp5uhv7iWFGdcK8ZlodTbqdq48UAl7g
pg+S6ocSv2ozWuP8tJSPXJlu3aV5dAAGoSz3W/23qeVbq5UBUSRxgblmoWcvKM+Swmk0C8HpQtGH
AH/I/fXXIltAcG5GryCTXRGV1ZpQQb9hkpH7SNJXcSwETE8x2seor3EIcUVqaN2wveu7t1YLcKx5
w6Qjy7KEyhRdFTjyMqtdG/8Y1V+HSOPsuGyL2U/u+9cuwiZh7fL7GvrNXjkELe6N4snKfLLKhyUA
SDkFhWPKcLJd2LzUTxlYAZNwbRB0T+MLtAyAWZVSqV9vqjmW4LlGDlpHDAPRUx9NGHQCzV3zgMYR
iNLWpWdfuQcJKh893Rv/B20gSahsCZ7MrlsXnTZUNuO83DbKTjcPtGl31y+szH+Jmq66rud9X+pr
4/B5VJtnh7a+a6Y+n35OFpQPqzvLOtIYpP2mI3Mtsh2ur+nsOfaG5UIVAHd58vX9VwKleon32XsH
jP+EM7BKgSw1kNSZvpAnZ0sWzQzIgoMiJ/CzOzs9Ds5HubQ7dZaUbKXnKpiaweZl3SbLymAZ8/+v
UtQFoKhPoeciex0Ss2MJZiflzLX1pgSEz+I78AwHhivD5MiWEKJlDQwnlUIB9nD5UZmOJqLj6zdR
dhkEM7P0elMPi4E5vJkGk3VP+LbQZAUvWdwtKoUoOu/KPlXXKzeFUH/Z4TGPr8TnkRFmkXJKb1aI
luzWSQ5PlA3hPWEtMVASageMFSbOpmMyvyA5PlEspFIqpU3X4tpK+6B8EYn3qmcC2FD60wlURCF7
JIY3/7fWHCQG//qGIQmdzmkFsJHSTeDM2s9FFly/GLLDW//97Mm27qg0moIiZV292xi4z/gkKXDL
Emh7PdyzJaByO6kLlInhXIBmar1kO941m5XDSduv8jX6CWIlHrG8DICqEPxVn8tbtR22suzs8pzW
d/ZiC1ZD6cDnPXRIz8zN9KI8rtQk3S0rvG6jgJMZzRLuFQcd1CQd9ZbbeiN9H7JrJFgSUyvVfKnh
DvLB576NBNTPQgyDD2Bi9KCa8lsP4Gqp1L/LPrJgXnK9zhixYC4nDYAS4C26TJKGSiy/LdiXpmSt
azdoPqHZn+Qvbh2a7bZQZE9dloB+pVNndyklc5maZo5p2hFjWfGDYgLpqiBB6hM9tON3lMGfexO0
9DFgJt2y7Qxtc/3ByBrNRIhbTIgG6d2AMqEOGmgobpQe1wpvUaBdXLGDY2pPzDi4lvOramyZCr3M
whIhbNHjUm2cDOkiuBEO8XuJ4RsbdFLIlt5nmNnsiR/6TSd5wbLwkAhmqHZ7u3ZamD/7vgDhWxfW
OyNIwk+WhqrmpUctHDMA9mWzFpLnQgTbVObIapcRsEDOigBkK74y78rECa5/UEkcSgTzZKoFMZoc
rrGj90m1oAeHUaYUojdIxQbyoNDl8fqClzHk33aICHaoUpG/pBWnp1gdwa14yiFisKjvxH1nZuP3
HAhnQKsqAD4Jm6OYwz7l6n/ctWCK+JJnzljiN3RD5Rs1KurWiOx4Nze3Cyeh6j5JNi2xEESwQYnL
q7G28HLNzXhQ7jAnq/tlkEZWCkZdZUOPBAAaaAxYv64vvG7kSoGFCJbJyQA8KZURLjRVfV7OiTcC
V+A6rkfmKQLrbnh9PZm7c4RcatTqpRkSoEstD3rea0rH9k/sE4TT9Kf26j7YtVdul/1aKs/u0iEw
Jh/kCw4gRBKbLLtnIvVADIr+jPB1hhWF+jlYp/+LDfSeQVZa3stHoyQn7Qi2KZs6p7AbpLID1wNT
gRSRBpIBg6FSThyIBMiusHn9yzqCVUpbZdaLEqFLWr2Pwy/NlrX9JJbBWX/AubNR3XVwNUY1oGWB
jWrqrFvbjECTfTURFJuLEyq7Pqv7uHJfxYmH1KntUa2QFq8EyrMapQEIVDdxZHuan6XeH6/Z7ei7
m3nDwM84r/hRSaogeaiOaJ10gyQzw4Oh6YNTsYhzfdfDHiXFJNmrzJs5ghHKcqWB5hImEeLb+N7C
HMuw6WOv2LK9HYwhWqgqDZEmp167kTX71md/7ZgFc5SPA7ClQ4P51Tj3YRCqYr4rVes269nbiAKj
3iq7oSt+S4zD1+ldW1cwR1MWK+lMUSRjaeIR8kEh25h3PndHz8G0n/m7ZE1QJmZksr46oKuE+maX
TH6TLZ8Nge1Y+mGjNKiETiTXD0MyQB5RfS/qIazsI2vXoToj8Sbo1nZpHC0Y6aib6SYvbypFD1ls
Bcxsjy5DeZDjxJeheHLp9FlrT0U17wqoCi+J+1sxFc3HIMDzAmSypbZo8yPMmsMlxzSZQzB21MR5
qKXKh10QT2fT/Zx2ReRSG5Q07KljA4xaOxUBr5dD1aPe2s+eMvQQyLSmxp95+QMNonbvOC9ds0Dx
Fknp5MzhbHBgx+kts15TfV+Nqq90ceGlBuSTssWrWbkEJbo74WjpHgHSo7fTwE5aj2DweTRGv3Nq
L9e2kwbRLjAUTwdzBun+BH3HRes/hznHKG/5Mdt029EcdRg2/oQMl6fXOxWE/HwA7sekm9LuwzGZ
A00lYLVU/Ib0fmlUD2bp+gzErE6Z+XUbmnXlM6sNlRxfYzRCs3nrq7u2XnyVKreauU344o31qUsB
WOLMTwfNU3Ut4GifN2bhTcOHUd6R7KcNjgimL77dVn6+oO1QNp4NHDhLoDxsc0+tDXQ2HfQaDcz1
jexAtBYjmg0GXiv7pcefdLXbFtrwiw2CNopYzATrogMqV7Y8qk1/SyyoFLqz6hVpczLy8ueiH9Xk
zjBuBrPcmgkABEMRZLHqWy7Yvq2y8u0B2P2c91GRVAFNO7QPb5Y6sG7moFymna4sQT0WW6fmx3Tp
/KF/nrpPnvT7DPHKnEA22E190zzUhnVETfUERqo/VLUIwTfZAVVtUCtMjDYalhy6qeNx0tKNo5v4
sCd3Abn+YHnaDE/JKbhg9cg0G/DFjkCDN5tupiADiwqyqePpoW+qiGgQXf9tlGhITXOUufVmaUAK
MSKrSruJBpRbgTrseXyyx1Nau77mvpgD8Ud19ru877yCK1jqj1F7zjuGUUkDVhdYrMI6EHMZvGpQ
DuWS+DnCJQw1Ej9T7wDECGul3vdoDeiE3zhJvmlTmMnmketwrhbmlUpc3WJraIdRvcv4AzRUvVF5
B4OVn9ez3zsfS/Xb4exhwUusGzB2LamXoUsxaa0Xt73fdvjuIE3iWRnaFIOOJsQktMOEyFCdxxC6
9twjGvDjwxSk8+jXCZc4g8sm2jB0U8XwHdFEp65VDl9K18HGQy0C+CWPXHAJNRC6xUjCqnoJHAyk
k/xJ1vO/6N3PFha9e0p1jlfNTsOQeW2xScqn67ZYtoDg3QckUjVXCjT81rEYgJIrtkhOb00d/mbs
z/aw/vtZAGEbVdZPMeQL1Ubb5GSf0xaxEJXEeRcd9tkqgsPmhC1NzzOc1PpByK8ZM3ix/lKnMqKb
i5p65tlKgr825hm3xMBlGFpvTQExbkehiFG/sM86VDa9rwbgxw4KcAlJ0fayzyU47ErDWHzZ4z6k
cwOtsJ8ZVf7j1xJcc1wPWY0kASwT8b4tfxDyOGSTZA1ZDUoc6yvTwcSgm7GiFaHlvhgYXmZbfizv
knslhHPtoUWamP50yH4utte+s+DfCKecQUREsqDBgiiG6oLBALpW3likW5u+DJ3+33p1IllQN5mx
YmMu+UT1F86fek1aCpIEyiIH0NKDiQ9tXAzTVa7fNPdTrMIDmx6z+rBLf3TuT1VBVa1/tlkiK4hI
cHjiIJ/pTnatUvTL6G6dj5y3GeqGsN2BrPfwNUj9NxPyXSsQWYK6xeDZWABQu9pf68ASj9Yea5lX
hPN2FZLDZYGaS4fSKQQu682qeiw76q/237UfIViYqtVVCppvQMvBftYpDy6Fc3WWiLFw0EF1az6V
WR7OZMPmt9r6dAueemDHjTLnqSy145iSTeV2QTm9mNqegbV/yTGqv4ATIUMgNHmTlQR8eJvJs5He
6xp5mYzCU3t0AdvF00ZU1ur9DHTA3MAf16E+v6Gh4Y0dKLYKZLP2dDKN8a1sF+4hcDgwZYA7d6jr
jc2PAjqJ1x3HZR6LbzMovmHTsXIVsCYFGb72ow1axGTRHDj75r28Kz/ikxMMEeFeeWRvazdq/h/a
l5eBXme/QahCtmbvFHmBWnb/swqd+/KJ6LgS3TNMSBbGgXXbwyDTIw8QZ7zwgwVYXrrJP9O9rKh9
0fsgyDBs0yUupMD/6uOqJR+aWYFdtlB5hfJF3X4S4wVf4fqhX/Y9Zw9B8D3pZJYAP6SQQmkN31Jf
xxYIjdL2lrhkYVJy81Bp1QOIrkJXeZ2oHsbD73ECfaQbNSl9ztX5ox2AzEAszSQX4qKbP/tpgmsC
IoFPjKA8ula30hdDvc25BIV4uer8/b3F1iqfFNaVFoQTEqBdsuHYq3Q/Nj8nTNDH+hKMBLJephI4
QyvpfV2s6pwtLLz9NInzRIcw6WkqGSR+lqh09a2hPtCZHIfG2lz/zJf949lywmfWkw4nCSzC2mkD
fDLELL9fgFfWhpxY51f4b4yF/9AgZYY4e2v8ur78ZfLVs+WFTzkny9g3FM9qHXzvPPI6/aHiJb/B
mbyUUQ4t9BFxInCEzhaf+zdq/0EeIqP51UDaELP5jzbxZHW8i9fr7DcJcclc5RPNc3wBtei8Eako
2J630Ni5vvXL1cLvZcTmbVUxTasBgAZost9BYiGNnKDQAmuljSkxPhn7i0xe7aLtOFtSsB3UhrTD
kOfKHXeMXZfVh8TuoGrzUk+15BbL3o/YwXWGaWa6AzTEqkXZ3LIN2iXBqnr5r5Qbz4JksWfLVW0y
YgUr0UOJtZYbiIPdLr4Wrr1vWRnrCwn/N9d8doRCFmPEJsZDtQnUCSFIO7Rg2nQP6Alx9KhXbow9
w8shv8uXAXrtj9mTHfXP0M0JZKVS6e0RUp1qnpyyJw4Q+7vqOILmDuXJiEbr8nEbaDPU36Sx0cUo
7GzvgmmiBEThqYuTzqGkUYJhj+0UUOnKsaGyeyoYJQa1Z75kECFKAPjLZpTr+ElXX2epUrFsIcH8
VNxOVQtl0TsHRAMVvZuaMlAnBYj69+uvXRbDiA1bFR29uVtT04GRLQcCcWeqL271YOcg0K6GXQ+Q
Z5Y9g2sQ7c0+KNPYL9V9Fe/RUPFUgppIkR3sBeVhsniVAyU3/om+qMwoST6x2O9tVChPWQnscboz
ojoqNtrG3awkilK+5IvpxPdlEtu6y9zqjDo4kKbGG8qW0XeWMszJ0S6nz4RYfsnv5+Km0ZGcYcvX
P4cm8bJiXxcCYoMxDAgpofoU9RH5kf1eE4vlhk+e0nlt2O3Ke/dTTr1yuaN+tm+hzhIbxMooMMjo
N1THIgR33uPit0DdMXCBSqWQZKcsmKsxjTMHTNn0CyHUP0HYdj+8rUJIADZK7cP6Wq7Yxr91dpeW
perqzEF9+tvYGahZ2H4eTA/DrfKQQcKgOdQMGutQJJaRnl5sL5ydqmCaXIuSbAEV7x0vMW1hQLhM
T4OeDBEt4l1rzf5c9Q+T3u2u36P1+K7tWDBU8HJx0vZY1iAPDvkwY0niK9uWYJ/cmRGtNxCd6Ztk
C4t7878RcUrMoNizTSyly4pmzSnGRwq09uhOnmGZ3pxK9vM1CXLlwMRm7TK2hdG1jJ0aJNq+oRuL
r4+HCoawdsejgbJw7Gp4+rBx1nAq6HzT5M1jOTxDauimcKunMckeq85yvJQ9Wbx+a5zhVjOSUOus
vWoUP6iOxgS4gyfzRJYEcgyLV85GCNI+H7yYHuTQop64P2nfEC8xNHC8aVqoLJB7S8b8WbV0SbFQ
8ibEnrClp7GZdYgXap6GMUMRt3H9IgOlFN3T5a4xPq7fyIuf8iw91P+aHub5ko1cbVCcbOojRNwB
dGiDPE/23Gii60tdvPxnSwmWrLcTYy4gUHqKbcsrdAs8eeX2+hKXgadnawj2y2YoFs/oEZzqugmc
2Poxjcqb1o5bKwa9iTJBgzb15p5hi3Ngas/Xl7/oJc5WF4Ks3urRvKsndsrpeHDS1p/rZGv0VlQa
dmDXm+uryc5TsGFZEbORsh6rzfGGU/BHuossrZVdD8Fg5YnSVI4Jg5K8MLidnbEFrnJIQ/tpRUg0
Ub4vb9P36dV6ur63y3W1s6MULFk/p0tqFSUDNkJDE8pbguL+S5oPWc/sQzVhmyKvc3+jogESAMkj
vBwtn60upHSDUUAUCKA8RK7l0xKQm+rZCUDE57XHf4+k+l5P5FBozbnhbon1EicPhi71YuN1mGfJ
hbmcPZ8tI+RzbkZcW0EieXJY8ntu7vsYbA0ENEd3cQPVEgwKRxYpgiHNI2L2PjW1z5w/m/FtMg5H
u2/AGLXNFM9GUdeedgZd7kFqOXevaommQmacenvZa2V5HHvzsW900EFk4ygLxS6m22ebECxWouZM
w7TOWoEwfmhBHtE7jnftsyeQW3uYV0o39GA+SO6j5CF83ZizVhHmhioaE3yhW8TW9KndocsfcgzQ
D6F7OyFT1bfu2hz0WplGi2y/gklzu7kZxx4fLdWDhpO9arVeU1aPkg3KlhFsV1Kky6zyFUxTZxih
jw+8IahiwCfmuf0rb/XaH+p6mwy/zA7gg240d86S3jTgV53zfGujFCH5RRdj0bMPLdg3tYZYC5td
YOJrujUSGxwQAwR2JgehYYXZn3687RvzB+i/R4jV9ejbSMyAxMB+JQVn37yze0vJtfXku4BR9L8T
XfIiL0f3Z3sUzNzE07KPDZg5tJvCIkxCTIma3hQAaLxRnsY3yZGuLvZv4dTZcoJdY6OjzqkJB9WF
K7oaOJ6Tvlvll/UAlZZX9iFZT3KCIi+DqavK1Jp4NXSXnswXaJNvyNEMQOuBeoPzIZ/Xki0oWDhr
AvkE1LBhSPV2l/NDNxcymQ3JQ/nK3M9uRWmxJddzfLIuNPft6I8HE62eL9bP35rf/HK2+V6WKkms
j8i3kI4zVyc+wB9Nr51dhLlTbIyYPqiyAGr151cuyBd48mxzIyj2Oo3ACri02YAcznNU+CTXs4Gs
U+JWEl7IvpZgc/LZrJSRYFsEHH7W/JZIkdESGyIyLrjzXJPCxn7WwZDiAWO125+L3zz1GynhtWwp
MVSyoehV2WC6nOcIhirI3Hw/WgDZWI72w3VapBp4c0tyhLf/WKzWDq4/Ntm9FExJquboAgLdhWnc
p5Q57yTdJ44psyCymyhYEN1Jc72qcfvZyxSCbKHz00jxtU1yUlF6nwJolERKIA3I1h9/5V6KlIz2
kFggs4IhKQ/padUc5KBLPYHYO1r2ysaEmiepPSUA5BPYJIkbuFyb/raaIkejY7BOrSvsOb51MFS/
btjYVE/6VnZdJe9BpGQ0G02ftNXhUHfaQO9Si2VkeJJLItIxNsDlZSpKpSclT27j7liC5szo+cv1
qyjbx/rvZ1bEnKwlr7QCjrNSwq4DGrGrJLd9vWfXLoRgOtq2zYlJRnwTKAPEbag70Kstdc8yjFuI
zWxs297bJJY4NNnGhJAkcfpxXBIUPmqqbkaNR1RGXy0xwIZgRUy31ZrcwSvu2I70yiO3zffMdp+X
5pdF2ef17yQ7RMFkTAR0LGBQR+dqb0UdeJqszSp7KaOJkJ2aYDP6rk76CTQYpz4DbawSWYmseySJ
a0Rij3qaddDAfMU1WoQaYoTY/GQCfWFHqwSqDKIj2ZAoF1oMKnS16JqCVD0AoGuBXTYMd3kJ0yS6
STQCYee/PqGZKq69lJydbEX1+/G5QSB+/eNfNql/rvC30r07qXOBKe+TW96l1uwtmDzV49bTTdez
6ty3+vh4fcXLvuN7RSE4M4jDp4mrgJM3HXoU+o6Zhj8j2x2a5e36UpcZwcj3Wvpfz09NYwhTFmAl
nJI86jhAopzV7KgsyOITNUJyes+7Fzbca119x2P6VOh0A/WIyjd1yBVc/zWyja/X98weWgqZs7YG
s1QLQmFQ0Pg9vdHHNJgtGX7tMgzjbN/rvTpbyh0Xp9dzy71T9ySCk6SP9Uf26YIqYIGuOwvIrn9O
b1PbB8WQZJeXfcv3kQsmuQfUms6aCuPY7xeU0qEk49eLjMXiss36XkUwwUTRBs6g1XuyS2OX7erx
ndQPWnM8FqBGkdhH2Y4EY5w3tjN1KaYmzRqnFwPsrYJowWK769fjHwKM7z0Jdtgu0zFtLOxp6Sy0
Y9Ud0xbP6h6XioUOmIIoGpmONvnJ8nB9ZYmVEQv5dtvqWQ0Czzs63DBT8+xJ5s8uWhnQ74ELF9S9
tjiaWC1uwomKFVQH82vN8jLZoQuc2bgZjfJFIafrG7qMhz5bT7j/DlKKbijxyeLntetc7bPE76E0
72kbHgHhu80C9ojCveyJXy5Yni0s3n4jLqiu6GvJsH4qbEBjyqDalHfuTRoUfhvmRwY9lH0Zjp/8
RgbyunhRzxYXHoWil7HRNBYW70DdxcM+77yc1FvJ4V4MTs6WEd5DrFv1RBdo5aLTfAT2/qZ57l9X
YahqV8HR0tvyPgYJi2x3F2/p2bLC81CmrBiGGnfITmCe1ZMSy8ajL7/AsyUEd6svIM2acobcAnBf
tHy25h0U7AAI0SRvXbIXsaFFmdo6arWAjXrWPeqqKLr+uP6VJHdB7CB1WmLRZjBghjP+aFvJDerK
GAdyouvLSO6COHjQJ8pS29lKq13wMEvtIOFjlCkfmAf2rTKRvGvZpkQPys0MAza4AjUNbWV6YzTk
PZOALr7og/6WVHzfAnGgkKQjFB7sCmJCI2Tsx+XBtpMHDghfB3Si1RqlR4t8CQ0LvpsPNCAWzz1j
Nremam9dKEzUDRQSEGqk+jt1lYBXreLlGFIqp3iv812tPzZWHJjq26LGAOlj2qCdtqNxGIwI5InQ
S87TG649VUbjZflOtTGfAooWSItry0bLzD3v54OtlntekeNMfnIatcu2bBRJ21V2SQVbRhw7mZyh
Sk/o1nl2/NBkEr9zeWL97KQFg5V0s11qk4nMY7PmHmbofsROCGb4bR+qQW1EmPKhe1MSgEqckTjP
CBbnZLE6pG/OmO5MU/VSoEWgIxuZAGSlC0h4QDd2/Zl8ESleu1OC8arqZpx4jOe4wvZMwN9D03df
QaSkbeeA+m69BVccZkhz9OrnEJIaqMSC+PE+fi3vWaT5TsR+Oq+Yu/Ypxg3k2sTrSV/7fYLlY8VI
9ELHOyZNvbV59eDm425yS29qZN18ySMWcdllNaSVWcFLmf0I9ddt05ENmN2uH7hsESHJUEw3xyRK
BraZnu3rOAsnix76dgquLyN5IuL8BDijpmHs4e5Bn+JXOnj1iCG5OrIlBJvn9EnMWitNT/r87FTP
Vp79xwXWH3CWK9Bq6ntU6LEHDI7RqgpGTXZMsq8hWJIxxyvL8yYF0Z3ySB3DGwfglpZU8tFlRyWY
E4bQM+0IApNE3Wpk2jDSbv7b9xZCH1Y7uZkTmp7mrg5bGwz+2STZxOXc7dsoijLJRee2TDXwPiaw
z4y77hmUls2tqWydoAvcTRWskK9y9qq7xNwaksDkcs/7bHXREFRtiomZJD3Z75br1U8dTJUSssM4
BYBTRyySYWOvf7S/qSIPiOqgIQRvW9WY5y5UDyp1/vWvdhm354CI2zZsVHDFSo3RcM3gJq54GxS5
V/3RA1sMNpj5fjMEeqTca2F+D07NG9nbvXzvv9fV//q0UqXM65ri3uecbdKRgsu/2LZzLdnf5SP8
XkYwEZWylIvithlU0I9FTKOGyBBrso0INqKtzQKD2Dw9KVnts/6Zz9GSyXSdZNsQrATQMcBzFk12
MqG9BRVNLyltSUjzD4nh91EJDxgj/cNgdyaYiSL1d9yA2yQO1F+r8AHGIm/QREhv5OjN9c383bl+
Lyo4f9uElkCS9NlXWtHcZpsCfJHqjaw9eDkW/15GeLpuxsA9qo7pyS1yiF+WvgUUwtQ9lVTxLfZy
/U1JboTIRekoaV3SHAepNHeuQu8z/SWv2Nv1RS7PmXw/XJF90lrsvB2ha3bXB6CBhdT3sCk23W2M
ZLM7WC+xhxqTj//dlM9Z9C+5Us6WF94vULALzWy831iDfZp2yxyw0vTqKQ5SRaYlKTtR4RW7BMri
aITi893ZI0dtIr/jy+/rByp5YpbwjhObGyQf4SF15NCr+IEtZfWW3EJxBErN6ngYMAQG8aMpdGpM
7X/1xRffpX71NDzVrZ/YiG9pKP9el4EUZx9MiACc2dJLTEGhAnIg3qr8O7/WN//Pa9K9/XD9MGXG
RKScXGr4LYcNKdwK6BZOoBAKi1sSLnsM/mPgSAU3npy98zIX7dkeBWvSU/AYo6ZNT8ad8ZOHwD4d
JkyUB/0j28dv1QQgq6dG0868QS/2Fowe8kkL2VUVLA3m9oZ+nHrEpLYaQHsqAp5y2yb/CnnzvVNx
1skh+jwpMRyCM9+N9MOAguz1LygxzCInpabZNe9AJQLcDQgj/ux8ybo4l/GoZxsR7IjODbNuTFwU
CnarboRspKNCkZYCf5xEGL1dxjri7jGvXqdBUjL5h3DyT68gDjrl09SOfQL7pd1NSDprQLV9UM+4
D66fHYy9xlY+r515BA+BWniD5IRlFtwWLE6VVGXaAWiPaJYd89hz9qoLKrzxJn9UANebgvGI2Wjt
pXkyt+DRviVP1z+xxByJtJYKhAfrRoE5WiyMyo1QAMx3EDz8kVU7LZEAWaRnLZgfFQ1BjTC4K3Pj
5hGYF+4a+Crj1vaQHQbpXvUmHLnlQ3pie32b61++EmLYQlxTON0ExABepMJikPtEGTmW5pvlxtH1
dSQOxBaMT9FAWnrI8ST1ytwSe9glmiu5MrKtCMYl7jpMHFZdejLwQBIOliDQVXa+HUuCi3+oPv35
MsTWZwfuZaXGHCkgXCvt2uJhXN/GEKvp9X8kqLNsU9TfXq+fn8TiiPNLYDNJ0YpEKGg3JxB4RRwq
G+MAiE5ydKHGBFb/jMfe9TX/Iaf73qhofmy905Yeb7DKPYwfIqf84nUFIS7Q8DngsiCjlNxHiYcQ
Gz7tPDepnuPZgZM3LCkNsrrGaFot2ZrsOAXr4lAETGM2Ix+PnH2O2cKVpBCIHMluJLdeHFGKGzNr
rAn2u24hX+bCTM7K7vpHstaXI7xgXSUWsYnjGhoCr7/mii0SxQnq1jBUNlrhlJseMiygWiBvXRvQ
IeMmv+W1YgQmc1CWVlLEoVz9GKAl9Fb31vJeDH0bdY2lRYmdbFexP6cl0ZQst0pipVu3KlCkBmVV
Y5vb0tZubT2jqF9wyK7a2nasqhuXTG9kJI9Lmr5UJbm10qXcaiXPQOmplH45OLPXJM2twy0Q2iHs
HnWoJSR3CXsdx4eRhDHBWEWJ/1MFic7vWX2D8MMRoEG/UExf4XnQDG0REuWlqNMeEqP/R9p1LcmN
Y8svYgS9eaUt213tJb0wWo7ee379TfTsXZUwNTwbmueOaBRAnMSxmXDpx5IC4RuIf32QvFmHQ4qE
OyYHLtNh8qTTEHQv1aG8n4/qHuIOp/pxPTem3b1RU3M3rvxv63Ipx2RdE1lW8uyyQPqoTcq9Pk/H
VSIi2Bvo+NsqnC1rVr3UUKjLLt2Ca5in6GNQ9vVcHdv4+/aNvHHpf1uJi0ckPRlisTaBw31rl1Hj
zrFFXHpqCfb3q9Qj+nVms0fS7hLKn8fMOgypTt2GG/2Yv+2CfbWrJXLIKvelnmWYKEe9GaEIuCW+
iT7GGjySPJW6eezbXa0l11bWVUmJ7ZzHU/bOfHMIUA1gzX5c7qPn/C4+ro0tI8tPsohS14J7/xVr
rZuqs9KLtF7GvneiYfLa+KwWA5WeZBdsA6d4hth0FuNwXqMMDp3orG4HlrFxF/popvHLgJLdvDU4
/9vn41CxGIxITpYpuzSe9K049gi0st3iQf+YTeR8KTFr3LgYhejQtfStX2zW3jIcqRzlrRf0+mfw
9dpmrJUOo/Ns05M37nMXDb06JpCafQ/ZjfIM2Zt/ZXx8+TY02xm9cngNjOY5mZ4L7WX7/99yfn7b
EYcjbVzGRifD9FTMiIKyI8gOVaDv2abYC4p3IryjKDKIS8pTwZq9VPfLLOKSKj1ID/eDchz1Gjq7
wfbmCFjhC7hCkYaNWFZwslBhGsGPIUzECuTxcbASjrJYTwUuBAgdvAJyRtBsr3TwnvT24CLuzlBI
DARSiOZWyuG3z8ZBjD4nkbG2c3bRntqTfigiO61BJfQXhQOaX9vCze9QIvBrKlamDpVDGHVtLAnM
hYj5oaFuaJMbGv72Z7vVrffb5rjgQmyGaVUMcJsoT/On7j3+gJb50O7Sd8jhnWjtV2pPHLrEUziP
w4LHoQMvfMsE7yaVwEtiCb7aCUGFoWwwlXSBLvdiCTs82YRzequ6cX1sPFWcLK0aaIdwbL0by64c
O0xGBpoeSSAdlPPgYsT5EwgxPtFSCdTmOBCZhUkdtBIGPVvvSp9A2IrIXhCIwbPHQRcnM7sQOVGQ
N7mL0HmJIdvNIOxWSjmVsmieLK5fWw01eolZtITQvTokh+rcw10w7dAeA7QJTCDX2b7x7H5tvKU8
bVyhl228MldVPACEkX+afNWXd1RhgLwhHGqg06iFyJmO/NNeZLfj0wRdIS+DfNPklsiPMpZztXPy
l4LwVgmf2OJAIzdr9CGJ6PnWDKR+RsMvAFd1RTxm1Cocbsj5oEF0D553X5yKQjjW5RM6eIiJL/ZT
t74VhxXDWodyJArIa0snxHAgoi0PE5hkx6bzxj9QlPll0rIoir97kkgSjMMcw/cWkZbTdDABhSoB
G5u2iyW4cCXM42SS0VR3kbKXfPwhkPUMagEOHPp6kFR0hSGghVziUO/n+Q8GZX47JS5CWSJ9jtph
BTpEyHLPoDmlPvqtgsJvS7BNXrn05TpH0dLBQnsMoMfrsf+egLevQdV4kC99QPHbUGfGuRV5DOnZ
RjJYzPVWai36YmriPSJ3xGFBaRl6FWo4NLOQDwWYHtvhmKXVUVjvs/TcWm6ilE4iJS/NWKACuxK2
uo2zuHccJKyitOZLDCzqXRY/gB7wwejtEGNjSIt7813plcFMNcRvIgQW5RAC/FtWF8p46FXoYuvN
aRjhm1Gh+a1c92+XhYMIfZGFPLTgd6b7vnCkU39f30P33F4dNP3OjvUx06sg347S7H76KhCfltgk
Tx8QaoUOdUd8WRHmoMwLuL0zW88+bb9ZmzgIIkkONzIQt4qSNseXEn08cyvuBMyH9vXrFJv3Rqi4
26tRe+JARBGjosB9RR4R5FXiAOUea3arnqJP3A7wsCsOSvI6aYZ6+gjwmBpI6U4vyFlCqweEcF9o
P56w8w9P+ApW8lWrzJlh41RMhyXJ96lFXIbtSAE7Yid7tYSuNZWkrFiCZbfl5lKqTv49XNGPHvvg
VPcEE/KqrmV+kiHi9e8+GgcxdbgYU7fio4UdCGKhbzBFx3pRCd/iVrXl2tw+vJ6rHRbZGudRBXl7
9UN5XlvdbNo3zUv2whh3Vb/wix5tz0dwvZiGbT5SCT/yB3Co0lZzpUHNDpdzN3hmEB5AW/8tOrIX
YvDb9ya0m++Vm/m5Q7VpUfeHQ5oW+uEhJlJYGSa35zX0hsmijpdY4wPtro63aYYsTSU0HqrB4tWf
ax/KtKH7jSmc9CDj+pK+UKNDm96+DI2F36+s3CgD+KTQFW+tKjR04RLHECdIy6MSkYMa1FocsKh9
X0m6jMsjoyFXQlMt9NxKO0NS/WuHDtzKnaM9lKae8jNVDSYgjZ/ib41kGGMdmZd8fItLzRWX0quR
0Nq2Qepy8jP8IPVOzDn5T4ai/gy/O8784Ut9j5jmJH5q9tO+nCHbbENljh5FIZfn4GfSzKEwOtgG
gx/1VfiUgTVd99hMpooUSRgFNdKhUe5kUJOqvm5vnrq6HAApJkinGRfkJa8jp00au18etle4Nehz
DT4y58aoYiRYJQMfqHvgwYDy+BdZd8BC1pwFT/Pmg+REzvijkL1xQH2dihypHXLQM5pS2VYdvCio
aSTWvJNNmcqcU0twGNOXUzOMJdr/G1CB62WIuE2z6060y/xFV0RvWqBnVxmRJ8yGg9pA0IiGm42p
4hpZXBHX2SLslR/9X5VWL1Y5jPFr6rtxLmyzu9cWTERrz4I1XAwV/GjtUUS3W4gsv5FA9Kn2K4wh
dibq7RC6rVof/ex+b+5KcFglMwgiTUBzJvqdMrpdZfhZF9lyZDwOc/YEPQ+7qsB2uDSOWecPQpw/
MiXvLpN8te32ud7tuhrNquKnuRQdvSsd0dJdpYuPZim4c/N9HnYLyBfqWfJWENOIytNa4JdYgifO
j4tcfQ6L9g7TJE4EqYkemhB6Nn8xcaTJYagi1J4PVrPL69FvjRBiKdAeq3p3BJW2lT5J62Nh7mP8
nqFNnMwsDlnbBtJcZVA7rb1MhRBPrn7u07dCjHdVbxx1OcegipGnLsSND9FS29IkY6JwdNe8ddZp
ee2mELK5MUZTPtf593QiDIZAPZ49YZCstJamOruU0kUa9e/R/BQvaJjfNkvizv6NOmGOCylruuwy
aidr1p4EcSXcXwrYeO4EcGoImqojIoQcdn7qDr3b7peX2rSL84zhjoMRiKfpCV364MqMf1D9NNs5
UllU2AlcvcqCqUJDpMY5skoESLgcdIczdY8ZLl18LL+UL38wd3eNdAqH5FpSrctUpciuaBOad2yT
5HckN8XhdakImBDusIQaaL4OqUxU8iNwP6+O5oRf6zMaMSgqZApPOPyOpXgx8ho5o8Qq3XWCWvvy
pQCJeCPl//JOclDd5+O86jKiQkVs7wfhELYjRXzA/sU/5qZwKTiongSrm2TGPQ6Rdi/ZgY3tqF5i
N73PMHI6IblnvtVBdB8HFI02cYo840KXTyXoI5CnCmPIwWd79C/YCsabtFoiniNqJc43XNZeCE2I
sqMN90Uo5N04gIN8Ns+rGVOnSUS4qvy7iYGhEmqMKT7Y5CDnM3jjEyNZ7/y6cbQHyWHtMvk5DWTR
1onJNGqTXBQ6JmEVDrOIS1kcxk5/b/QfxSTbfWwRycx/iA4hBKGYuiEqPMHIEomQuDFQqh4O5T4v
HWkn3NW75T68b18HjLzKR8GNzyHFoHyreRVg8mtdzhjaMe26UoaLn0s/Y6s9xU3rtdkTusltWZlH
1yq10U6M2ZM1SNaKn6Wuf5iK1AnNYl+Oy4+0ebEi09bzyW7ibC/J6n0shTFhsrft6dev5OzJmNEY
qmAc7lIggB1ztI0kn/K1vC+kp2UuLjPVTP8PSbH/LsjbkTrHatQrKKSwaqz4Ilpe6ipNAMUcV0QK
QoLQ3HiJnihov/0o/1qWMyotj6LJYP0Xq9g4UIyyW6MED/LuTx7lX6tw9pRVst6UGjbXgYQXdamu
Tt3tFf4hqflrCc5w+lxCKUrGo5xEg69MCcYeToZ8sbo7qXpGE/EuDRUPlImnpBwDSRW97fXZffg7
/v5annuU215WJSTcIMoATcphVbxJmjwllVxDADNcLx9XGcJ+A1Uwve3t/FqWe5nFRZ6lxZRwsGXm
ViqC8uJ1e2PUCgywrryNqDPFESkG1lYyukZ10YSUODrqCnLvcCsPRR2nOl5HE78fQ3tliawU/NPt
jVDLcLhTWpMVzT1uOmQHbTU5gOfF7gdqzJe0Yw44KvThZEmsoIj4U7ivHiGk6U6pDd1JN0La1zrI
dkYO0FGXnx/FKeVqFYeeXQOvAmkIConQzUDLFiINtw8in3r0iUvBD+Vkk1FbTYL1pMlwx8F0c9n/
V19L4xBDTDWtXvMCuNQ8GE3vrXqF1EzrbK/yD27nf+1H41AjMSowrnQApvabAGkrKVB8uE67+qiI
gTG5xgGtk3QLB/vxG2DBz+AMcR+2Uofj02zzQZLt6gAe8sgWv63vHbRAXCpXeGv64PrN5Sdy0qpK
QT6IVMwalfYKYbLJvBPlo6qAqt3qEQY3jpQWx3IsbbiQ22dM3RUOQBCqaJgWQRbakmV7EWV7olgK
2H/YOk4OQKq+rAU5R8kMyk7WXB4EY7RltOKMYUncFwJDPjp4r8HQ6KO1lVFfafXMFlukCodHSQi2
D+wfKhG/LiUHIVPXD3io0P4evUv+/JSDNiYDb5Ow2AAPyDZSSdd/aA7474L8lA1IymNLGQCN+iq7
SV648wjR4K67G/XHRZ+gGww64zxzpfYuH3NXTCChVMj7WfpUtpOd5C/zQGV7iJPm53JAXhV3xYhn
R85dAfLO9XIG1+/b9klTi3Agk4ElXqortKgvkPTFDNBUivd1TmTRCc/gb9M3QjKm2YoHIdahxpoF
pvqigM5/Xe/mRX8f5s4XG4rGhrA5fuTGzCGkm8oN6oBqfpcN4qOEQdfts7vFlHONKfxYTSgI0zIp
Lb7Q0HhR9aOTBqeJxmOCAe5M68/mBEZhOPVJpxIGQu2OQxRlnqYE/P5In8viYVBSsK5QXNtUdMRP
0+RKL5uQtcZX20+elaDBLvK0u/aNpVlmL3Lkt/wQPVHNrgSS8bM1VqmmRZwqSLg2j0IyXFLIoQi1
E3blJ+LrUStxGKODAKWooHWCuTclfYnQ+InRRcvrPe2wdr4FBmoVuluM+OjP8tb/BRu+OR/TWJGQ
6kgqCzGUH1qnlhvC06N8MH7Exqg0S0ljjEINh/Vb94qyp8sSZMlJ3jeVzZpbLVcinjkKtXlloLbP
JwNNeH9NvWIk0117e3yzPNZNW/glaGq97W9IhKj8gI0liVYeI5K6LFbhhEjHaxjYsKBWHwnFPkdB
S0814mQJyzPY36/eP9G0Cugky6iqIOFuxQNS7OX79q6oJRhmXy0B+nh51ULsSkuhhZmlDrIX/3IX
HH4IZhV1WgKPRE1NXw57t6F0Z4mHxeA8kjhNwQ6rw62EO+K14rsIUXQpI1JF1ElxAU0BAvdKLJDA
mbLWl/K3oh2JG0beaR4lhrLIuhS5mu6nfqjAnWfHPhM+RkZKc5Z94lPpCGJPfJf9Ii1JOioYsyoi
lDms2q0onRsK2fm++q6fTU1p8W3UAAMEJzayre/HBhQneIl94dA9mdVuIsUhqZ1xvkYjFnkSr1g2
XKEBD13gRqB0sdmt2vCDTS6YWUPdEvIWF2JJYfyV8qSibzrU9hi+g2ICRTlC3HG+xb4VG3COLEZ2
qQQQdU3dp1CR3nM5IvwM6tw4PAAV3xS3IQttGcl4NNhKRjho1HNhcnigKBOczREv0twduqo4aPK+
qr7kGW57ifpenvqKCO3eGeJQkWKj+yha1qM1XuYwopKy7BNtfUIOOORFLpdZRYAhB6MrolYeeaON
uSvQkhR+HiyEJ0UZuMlhSGsMjWSFWG/0zUBykW9M7hPEGqov7vRyH5+pjhnqc3KIYqaRtEwi/A7o
+H01JvWpq75sPyCUgfP99qKkF5YZw9LyU++zBkP5Ba0dGANxrIfuGerL95ippMnhWaZ049P9rQd/
UZTaLLBsC9YLdKtkB+uONXPPkIanfCgqic6zjnVrpQu1hoZ/OVjBPe6siV2Pdle4mi+BJSr9WeyV
xTZPWmAivQCmjQjTDaSwJwEBfG/+YMWtIn281dOxEUXoohT2VFN+DnFl+Lb8vMiGbFkQpclyB5o8
oIBM+ByUGfBd+G08xO2SsoouSqor2BdrWzvOOxgeGrvP6f8gY0ltisOcWVVbRehxW5q+txsFIunC
jrAD9qJsXUgOS6bCKguEaHgOIHmR7RpMeCUB692ag8SnGrEJZ5SnLIurOFLVqUYKQdUxTmzcVZa5
z5Hz1nLF79XWb6PaJTZIXT8OS4Y6Lsp5+LA4eAvtvu2dbLZj0a5Se1083c/80JPu9dWNQmpt1n7/
z4er/q09X827akAJjTX6YhiwCiwPozYgfKEGz7c3qfJN+rPWqOLUIJRPhcMqKMcsau8sCBISZ7nt
O6gi55707WosUo3i6uhHO+sovRWVYxS2jPQOavChndriEQ6LWthJTfL6EvlrVeQ8F7nQQjEv8QwN
B+MpDIYA8t12vkC0m03pUk4mtVdmm1chBkKlKJEyGMYwqa7Wf1bzgxohvJcHZ6lLjzhZ6gOyv1+t
1mdKVwoGyhsQNwX7Su5qkhd+b3eqHQ62dmaMydY+LR6JZbc9CfDO/r5sE62lOMVYlnWnZSis+PMO
GgUBun3d1PsfktrUPnm40RbRFJo2/+jgSHugTdHYaBjVL7U3e70zNnYe7+gK5kef3ZYpcj7Mkqfh
nOhNfhFBo+vFDmtSnezCgWdvz4Kzh9+27lR3RC3EfDO/trO9YIyrd0pMaGJW+H84CgY8W7+IA6a1
amoQqaoYrBlkX8T0d4xqlqikAeb2vS4R3dJSgjbUHPObCq5V7X35Xs7f42InR5/H6j03z6PZPmxf
CHkboVV+NsCQinzO0BuFGpEJKYzWVQ/I8tS+1jkdujEvKurMaFXOHFDL2j3rg7XQp7k6mCjFgLMC
alplF1LGcfMZNC0NpDimqakqc6qujMOY4rwT9Y8e0epdiF3c0/t5ZziYJY+DFtlumiGMWpJDOmmY
8jEtsGQkftH1u2mmkiS3vYmrTXFohmpEU2I+nnmCTIQk8frQlT8rH5IqQO4GxE9Uqz/70X+7cVdL
cpAmmrXcjmaIKbt7ZgKp/6w/T+4J3/P+j9yxq6U4PLMsRTULFsgmNeQp6xdT/759U28X5a5W4KCr
m5JWinVsZvYZgZt0TBCQXNg7xMISnKClOdSbQH40Dr5UrZKbWEpY1KD/TJ81H5p4bnEaQM6+65EG
pRakriGHWmWStX9FXv1g2aNhOEgP2MRBUreCw6EEmozRGOINiPf1voDmnnlaMczKCAsickO3AebX
Z+OL0Ji/LIxeRQKUEVx3zvo2nMe9Goh31jMjbVAdTAlFD8PnCgAEVZkDdOtRzGp2bdAe0gMkQqh8
yEeD+4ZV8GXqTpEqPZrh1KhBu+8v41N5n4Bv+61YD0UwIswVXdVEdcsVMTgIN6N36/0RqhBfqHGY
2xW2q7PhQKdZEzhyhgUhrP16woOUfhrOxYsKyUXhrB1Cu/Tkowk+4ZeYyigQd4CvcC9qb41SAuLb
yZndFUTjDRRse9sAi3D6hRwzplbjcMhQ1zgZmHzC7GufGO0jglK3QNCduZNNRcGECfFV7XZQJ0mT
sRh0Cr1ydHVwdxEWRC3BQVFtlZas5cg+qWdFcVRneBjOrJSQ5nZpGwekg0SaauRmJuHqsnBQNA2W
GZWsu2JA0wh6OZDdPwkanGEWyFM4RAEfX9NeVHkBgRAiN/SWu3Hirh0m30bEvnD7K7uYAjpv8KG2
uGWYHDCtvZQVJWt2y0+Sn+yUT+GL+YW9ldkBTYjl3kxted97UJfdsz3HL/HBeNcOlb8cq7ftT8wO
c+On8LXv0SiGSpcy1hqhOQpcMdBsy2O3E6ZHs0TKe3u1m07yr0/Ll7WVdF1WtUJlqh0qP8wKB7Rv
dlHut1e5ndG8WoaDm7qsdcWUYtZgwkZTwMB6yO9jN3F0O79TvMQfvlLMLrdjuKs1Oa8Hw59tmk54
tZnCpmCD6frwF9AoHhTrg+0dUl+Nw5k6yYzJ0vHWaJ3ihFnitNX3UntKchEJh8jdXux2RvFqa5zL
A0b5VpcGOHSM8Cg65m6UYQ5uDRLIP+rQyWvehAulD3N7vOhqUQ56lBF9JqWGLQ7KsyBnrpU8Z6J1
GpNnq2ify9k6lDICuSHHBIj0WpSVXWNCpU3Wd1Ppnlq992SrAsNadJEglEycCIHzfHncirM8EVn6
CrSpJwsUTJkz+Vbw15NOXi12dbZslPOVQiHsdWvF68modgRcZg0utGPAlYEgyguGO6kh/NsjHleH
zwPUUuqFurL7ZZvSYcTZnsKgxuRa9DI/hpAWfxUewBS+Kwb7j2SOZJRS/z8o4ivk8SCvpa5hu1p5
7tcMU3sG9f2IJ+ZvFfIm6eTExPdjFM3ZsQPvE4ggoTFS3VNnSUAeXxdX5mhcshYlva57rZXh0M3W
nZhQ3Z2UufDV8FnAtKoaIaybHORv4VHtQcyxt2CssS9qTrvT7+f3EhOIX2BKe/DcblsEs8aNK8pX
xls0hsEgAOxmvTpVeshmTylq8DCSLYuE6RkcGOkKVCIj9SNkhjH0XolJGSa4K+n29J2uyFK4bnA4
FKsAVbA6IrOr9cEkoylSynfzWHipWe4WS93pLQTpFsTs8PWzwZ0hH7d9tuS3Za/BVZYgjrKitkQc
7uTksp1+X+6Wxh6/aqivrF4bTEf51L6uh2GPfME5edtenfqyHPhgLsFcxwVB1JrC/8AZmEq5T9fQ
L2nmdGotDnZmsa1G7a8sLAvjq4f6fj2yUIXRB8fHwo+9BGOA3vYOqYCbr7qvYRVhgvQ/MQIkOdG7
cswC7QHKZ7a+y+4jlxJOpZ5UvgpfxmG+rAI8lI9PWiWO/M6KnYx6d3wVv0E/GlPtgbj7ow6rX9hq
Muu6ukqpaCWC1JjZpa4rO0ccKmeVJ67xvrCoSRciduDL8aj3r53KEiVZ+63SLyGlQUwAK1+Ajyb4
PkKIN6rug8qCyGecB535vH03PlTsN4DN5OBm6ktT6GYWAQVV6U3DSXJXfxB3X9QVHBmRp7uLXxT+
AtoxpFjH4SvGrZFdoGI9wjL4Gv0ci3NpZoCAIQbAL+CSBR2XBGqkUSbsnTpWDmzKXho1gzG1t7nl
aWBjLnO3nz5vHyt1NzhQMQo1M8MOi6z9ZC/o1WpWIiV4m4rm6qZzWBIJiqRnIrpaQU6F5Evmjcir
ogO1tFW3/yn7Clh2UgfBzh1oeHZUWEmcIl+EnzpQ9TctYvM+941xcurouUH+Z/sUKRTha+6RAlb9
BOpYl/VeP4jn7Ev2Ep2X75OPnF2AsvvjsjP2FIE39SLyxfcmmbseYzHMJKLdFORuCp4YyAnb0msb
UAOB5B65uKruwYWuscfPPGd3otfM6AqxvPUhftdqpEQxjeigf3idHIP0qQi/m6+860KcTaUAhJmc
9sSIXpmCqXlCZSBA3eRCBXXUO8SX4Y0ykaUqxMEimIk6O1Xszom8OUKZzEBsUUm2evofpmcIbPkg
Hrh6EzRD6y2lBMTlJwjH96f5FKp299IfDaQIw294iZbn7ik+UNkyykY4pKlnTGZCsAfNbphIqqbM
TvS7YU2CbSOhgIAvzS9q19YozmFu9qf50HlxoNjqobOl+IRA1kvAcFR3tvAwvo7vkeLSqu/kZ+WQ
yEzEoloThM/G0+IUd1OA8LnEvQXt4AqKjKW0RTQVUi3c2xCr/a1Cr0CFOF/Yi9G8CnppyxDRJE6W
WoKrXumzIBagM8z/o/4SOxKrVsiaW6Ns7bOXUUCWu3bQI+f2P6zP+UP7oH8tz5QMDbso//xGa3zx
vtFzMa9yIbsM2Q9FNk9J2zzlSX9Xao29ThQssLdpazUOkEyzS5ZEi/OLBTGfCehTFl6TvpZ6bc9D
C+l4hchhb9uJJrLPcGWfpgSioKaNcox2zhjrBNKi0jv+2QTufx9MTWQ/42qZFmW7rgurHDn6ca/p
9+jpQLM/cpAXc4fx2+JJaWyI3xGh+M3NWbKlGoYuK6bIGcfYD3NVFwAfPXrIp1cpfqgNwhW4+cF+
LcFXfpcs+s80SIka/JTHTjc9xl3uSCI4D8rXJKHG56kFObsAn8LQQMkgx5M1/Zz91hcPim9hsg4p
wb3hgO1kXOzwU+ktO4r0jDjOj7f76iMmYRj3lQ6/YwhTJ9VLv073c6YTmHrT4K5OlDeBItZHNbLQ
By+/9kJmz5LxCE4Gx1wEJ6Mk0Kgtcdc/VTIlNDWESu38VBeYt0wxR5eTfSos8vmbWV/tibv+RmmA
mHjEMvlJdgS02eLpZVk91ce7+z/UHW6+ulfrsb9ffSlJHwbZHGHVajC8NnfGLvL6t5Apbv/VdJAh
L25bZJmS2dPWNtmnvVq2lyxRGBq8hszKpWMUaIEMgjaqH+52xe9qe5yHX3cIUkYN0jJyoAes+glx
Gc+8GBixMdDZUKMKy7obZmIMhbqZHJyorN43myhnFCv8/lC3o3BxLNkAg0RzkJX37ReQ2uWH73F1
moouVroKBbRL/WlFB3GpYJMRtjkMtnRIntcD47pEyiL+oX0nlr7pnP464I8W2aul26jLhXL4yCCM
bn1Z8u+5D6pNT/YT6UmEshQ5t0sY4keofLXiUitWD6FS+P3Du6TUXjWqXiF/297XTZ/ialsctPSD
YVm9GQJacsON0NprUDzX1AocnshzZHaroDLisM+jhfR1RYme3o5ZrjbBYckQLoIxJEDhzlN86RRj
pBk588FmTypmub3ICBb2nNK9V4R5f1Qer75RNIeauWIe8LKAT1vZ9TslQBbrT8SNZPFqgxyKpH3a
jZoJj0vvcyfqpOO4SBCYzp3ty3C7DnG1DociTVbItTbjNrBQU/U6dC+A1V1Bpkx3e0+FXNX38WF8
KWK7rJzpSFZebtYJrtbn4CSRs3CWO1C9piBrMQt7KUFvNfxAudg2Jr9VP6WZtLfE1BHn3t3eO/E+
8HRvrYYRRXnU0KdVHmb9pZHlO6m+GAlJh0x4KzwvWb3ohZboRnKxnvSfMbga/NBl9KjprvGTPfrz
bCa+Xgehozxvb/F2ZPTreHmysqHJcmtidfDeNSGoBLTeKUe2uvJQ7ZXCZZ3nVC8KYf48e5nQzmh3
ZyjWowGl9BFwEmER8QTx/GRpvC5mPMI5SprJTyLNXsVTozduXPa7ZSF8W/IIOagx1nlYoC7IOmsK
pEdyN9yP6NzKkaOAKOV96JCpa+q+cI6LsvajGWUYTa8xcmEoxjlSMlhmdo6KCFo4y/pp7sL0pJTN
iyA9i9XiTfMrdLs8Yyi/SpE4+00myl65tMgbRXWwfaeoz8shkz7lVV0ytyqvNFdSB+g2PW2vcLtj
5OrWcqAkDJDlA/kBuMZcE3PD4CcItEckFT867vMXkZhzpF4Tntus7CKhRdYe2gWYcjmphx69XNCr
cQQk3cKnpbKbfXpsgz9KYf7aJs/IlGHgqwDLHxziEJQS6zHt2yARH4nDJGCO74CNFT0dhPTjqYx2
/f1S7KL2kWX4OjDM652rxrYsuGroF/fUaAFxkXmWsyETRctKEnjg2aEPoZY7/mzruw4Nln1l7arm
391MlfNsOrmDSaTAhVVMgHWgnZUHf/s0b89FXX0zZh1Xz7+u53EFkSHWfyb52mk6J1/CvRbZ81H4
mh1CdMCg5LO4hY/qwQen6T4NyDQm9Uk5SKqLsJ1CpPaQNoVnqn5QiVfB/GA9Kg+sn5olvN701CF5
PAgHVeWQCZyecTlFsH3tvno3D8w00azmLd+VgIlz5V+svbbfPnFqSQ5uRqtXaitRMM0PHhtZy15g
MN+shXgoCVBTOcQJRQM8gzVuqoRODBHtRcvkbu+D/c6NsFDlHJ15kcXRrMDflUgHS7XuEr30QlV3
GvWnKBFRE+Gj8o2yTctGBVlCdvTnE9MvG/zpRAtwEteQ736FUsmYhZaF7L3hgjT0ztS+NtqrOv4R
wc8vm+OpmhorBt+VAQRT47PZDXZdUwP7xCXje1ijIcxyXcDQaKgriR3p6HkqymOdv27fAerAOPBY
xV4SUQpILo3cB3p9HqCgt6KHSkxWKkNG+NV862ofZc0wL3hCWzyhogeV8uN6B4/FTUDRub0rKkbX
OFSA4LTVVhUGtTVbD8IyqC/gVXQNr87tPPS6T2gdQSIOk12zSjJPUUfKw4NczmbK4hdpMFxVPoen
dll2ApW7pZbh8SET5LEGcwqoEN5MI3J7KFHppu508sv2YX48Uhs4oXE4gVF0TemqHu6VZewZ7XTZ
jI42tG8mRg/N6j01u0s6ew3KrEU7++MwHQzPSxJ7Lex97UmrPUSNh3nTwzoGefhUqu9iepoHHTf6
qc+eW/kgquJuaofZzqqgG4/qJDpCG7qT/l3VzTtYNMaITn1WaHa21KGTWM1zs6bEDSXwkG+L7SVJ
G60GpY3eeJyVzE21IgiV0LamBewFKhEyUC4e3xebp41eGTWo6s0zy5X1pa10znhUoJopnFnjc34Q
9sXor5+3vycVYOssK3rlMKhlLsezXOZI09WnDrz/J8bZF3mGNy738eRayNVhTOG+OY6KrVClFOLe
8txQRt+AWTzB6JpuiW465+hUQwzYlA4ktr3tnRKPDk8J1azqEhczPqjcCba2LnanomVjrfw+Bn1f
hKnqBRMCCpGOvF0r//U48CxRpZKHK5SgkSiJ1kNd6G9jNGAcF2lB0TguTLAJybQofg3V2a7E2WtB
vLe9cSpc0Tn8UyV5tiAq8VcOJRzcdRdjAGI+WAFUF16qzKE6HslLxaGeafTC1Ja4zUwySv8hweB9
xqoAYmlMDXgoKrPsb2wPb/GLSLWYE74SzyHVCmHaJEz1YZgxwCRKTjkT9ThqBQ4Dl2SN1GjGgYZN
5FbtuR80Iu9F2AXfAauNfbHEMm7NslqeiShICb1Qzx2kX3fbt4PAOb4RNhobpTOLNrsU7be1Ls5L
6UsQb5ajyNGbmNgWYYN8K2yYdHVpdTkej320G87mvtjrfnqgMjy36R5/GR3fC1suvWY0BkAtSaYA
MqhemSk7Yxz34GyzkegSFuTok9gfhNqvZSo98H/sfVlz3DiW7l/pqOdLDwEQBHljuiOGW65aUkvJ
8gtDTksE93399fej7OqWaI9YNf10IybqocKRmQIBYjk451vWhnQRRrV8VOToo/UZW5w95pfEid3I
i+/n3K/mxa3VXMbwJ10NdFaCqiUytqmBV1HqOHm1/UYxHlEOHNqQlVi3g1/b15aoWDoMekWrNHmF
pPe4ZCYHDcpiyRZewJs1xNHKRX0pJxU0QpFmjso0/BNt3twKvz6kBoDhY2GH2jHRpffxqljbM5cW
z4mfavDHwExtzoMHd5xDh0qZeeFfETdyTWdNT3YtiycWW0o3htA4mC94ylagdAQm0LTtCoBT5uQr
TA3c6KT9m5mXn1CvFTyCYf2avF7D1P3caORloMmL++xJ2ehbuKU+rmXUV17lEveqEhHUnYljWNW5
nQD3ouiJ13U6NMbDbWWgJCLWpHRXNtMl5LVSk0kdG7xLP5gPA7lJa8CN1MeYpCtH7crBsES8Tnmk
BH2GRdFDPUj72vhrZ9uvkeD/2tmWmNe0ZbXKs+iV61/sZqne5FaNHMg4bGawVr3DoH4xHd0dH8rD
mpXp2ixdYmGhqJmUWY6RLEGhJw7Zto0zV6vH4wx5Tex2v1blXHt38+dvwtNRSzOtbrAu9OkiEQRG
Oye/uIj9NarsatcWIYvetG3umxjYxvM34wUkr4Q1CCvYRZf9bqYLV0jw/k8gWoSpAjrDQuMGXzQK
F0FoovIxvO6Se4OjAJJL5+ON7JcU4LdNLG6GaDsg1YSUWO1OHgU14zKzIQC1yRRL3Wh7xcocoloR
CpEO2GpuyY5lZ43HbpPerqVbf3X6v32UxR6XlkJWfNb2SiAZU2/izawIQA9rqMJfTZk3zSxvbkGs
KHGhICMXDF+Y2e16JbGoTy3VXM03zpej5WX4bVPzgfxmdhok7dVyQCKrAr+bwPn8OnRReN9J4Aln
rNQaCPw1lfRRg4vbWpxNijoKTJjYrEZr0KUdNB0cnfxH5BgswiKrrh/4cGv6lWOq/T5txU2q7nim
u0K5aOEKwOWxAuVSGUsvkKi00ds+bqwAa6pPnDEHhADfTSqk+iN8bVTJF1pSh5exxTtijz0sknlk
aVW36fPpxPuIO7nvq1aqSafAls61YDd2D7WZOn2PyCMebDYg0RKaG92v413PctuENFchQ5d3/5NE
2dsXskixa0qRFCWF5dU0mY4pDTsWkxMZa2YHv9rn3zaziPCqMBVczIBZveEHUta2GNLPHy/cX0Yg
b9uYc4Jv5lbeGpIS5TVrBYcqhznF7SyDPdtxTvfruIHV9hY7bVfAXkZoWnAdo8Y0OZkTeemFtusg
RYI64jrp5lc5zbf9W+x9M3qA1hlAsTzOrBxaNGWV2rlZ71bGce1dLTbAeujLuJsV7mfuatbZFE5h
brqZpc386XYuMP8JQfFfReJvO7fY6kazxPrskXoeWhNWqmU8WU25GaJjPea70Yf0AA1vocBU2bJE
af0Pi+P/OA//N3jOr79vCfU//hP/PufFWIWBbBb//MdV8YyMWfX83Fw8Ff85//SfX/3H+3/ilz/+
svPUPL37h5s1IZwB2+dqvHmu26R5bRPPMH/zz374t+fXv3I3Fs9//+2ct1kz/7UgzLPffny0+/b3
32Zn9P94++d/fHb5lOJnm/YpXX77+alu/v4b0bRPJtcNAHtxgmp0jpn65z8+0YnBGDBtJhGmjk+y
vGokfsQ+6Vxj3DTAFlQ1Yw7VIFj24yPKoDNmUgFQqgm4+B8P9W7c//Ue/pa16XUeZk3999/ezz5D
VZG44iZ2A1VwxjldrOI2CvFJDt8cWiLjZFx1xlqC6f1xZxDdNHWNmipyn5owzOXdqIOSqyyokly9
Svfhpinhw/aK3DUs3OERxIMTuVtjZy/69b1VTadUF0SoGMT3u1MhJ6kyhSdXqf5ZhMZsNeC8eb0/
RvLtyL3fH370600Li3UrMjpCzdVIrhh5VrsGRYjIIiT0Pm5lQQ74uZnFSq1LtY8UHR2ZrhonvIF1
iO33NtOuDAd7hTfupgTDqFqBZx5rXMW+8DWwGGbkuzDij2cwdZ1itphkGVYXrGiEPpoJZofuBR33
xp7ew8zH0UwYwNHICoMe7u55ZfHMhEmUsi/11FPkVqmMC6qHOzN7JkO9K43coh25ImZziDT4JuUB
HB2PaSi2MsitSEIVrIu3Q2FaqZ84lPT7abwjCTmA9GXFMnXSsrJZkV0bie7k4WVTQMGs/gzfcLtM
ICaWdtchj10Wn7R43BH8SAwq6tjaYJcFzCEz7ORQVsd7km4K/z+eAKpQyAMbytZScv0QhtOmqxq3
Hfl2iu8CUbsQzq39F5Udc8QhWjpsNLXeNtVFqle7PjEP6jS5o0Dxvx6dMAVtw0i2Wj65YDFek+Zz
bnYe1PavsOF6JgWWBzx5i/fKqczYfRcUX/Luaozbc1WO4GChGqw/DT10eJrPmja6rT8cMiXeqImE
kH78lA2amyB0iRDNKOM5BCcFOvsX8Emwe9FZ/dAfe6B4fNY6ZtfsQyP3jDTYKb55Fxr0joKbF3HI
9vX8s1pDZ40VXxW12lKmOkC5b00NNmPTdVbt+wZKDQrVLpQ23HCm1lbORy8YUGwDO7x60GI41fnH
sb7pfce/LF/goedpRNn3auK0I0aqojdmll1kDepK/eOkvTR56rW2ousuHM+sWOxTbDk8SbemMO9w
uDaQjWo3rcGvOkXuskm7kcOGD0A7hKTc6k1BLN6KJ4BZvbg09ibsNsxEJJY6hHae+57M9Uc4j+5M
2Dj4IMkagtuw1LSmwn9J9GBbGDC/o/ERgsWWaFvQlwbh0LJzEi36HOvJjSq1HQ2kXVXTS4VwtcwS
3PahdFJQm5jlIeT6zphCuEWB3FyrUO2MrqZWgTma5nEybUzCGGJcxeYReOWRbZb5nlZfiQkFWPFM
jcISsXI95MKZfA0mfLS4FdEXfRLgSR7ifDgNTDitBq54lloZ4xDwyq/wjGMBt77TEE0OxPHjjfKM
olJ0OSobTND7EpnCIr/x+zuz7y+G1DwlFYu9UeFOLLQvOuSlla49tjq5NzSjd1BtDGwznm5kmXd7
VKke8qTdFSMEOknPz6pgJ8ieIPUdwnEnAo8zGMvSHpMB8nymbulDxuDFeOrKENWB3m5pfhzAbdV6
aJgMhp32yOrJwKNSwInVAOY4hANngjePClpX9hvRKVjJsDFNEks0vRdpD0VxjtjoaR2zw+56SiOo
YnR8r4ABUQrDnfzDjIGbxgJGI4YjK2hShca3sKW33fhYRclDzMg5rCJbwh6HM7xdCJSDsnSZhdmV
ryGFiqJ3l8vT1MFDqFfaY9o1ANC302HgT7URnWhKgVaKo3OTjVdZN92OXeBkLe4QguyivP+c6yxC
35IzS83Bqssvhjj7vN4mLdbi6D/p2gNn+7I2vulj9jvE9B6BzLQ1eCL1xvMkL0Hf3ubRk6xaK1Hy
3BoqbJoJ9BeHNNvzBBBVXGIiasDAG5oV3ZeI3AsI7MEA0y317IX44bFImkdRX0N24mxCR0nU97Tb
0a75LMPbln+bssTtCt8pZe7oY+IZANVAAry2tOGUR9QT1L9oGkjLFJFXRa2XBMjHwP5cVeNtETyx
sdwkXFzrrXYWUjyMVe4wMYI2jEqM33n9BIW1NDjKCQUS7cHw/Q1ETvBHMVmHK4C/7Ang2ri4LuIX
CS51HF/2IXcquFqqGZxyz8IMbrLAVRvj1uh/n4I7yMM4I9WOIc9cBTa5SW8+qcK4aozWKrm4Uvxt
NuJVt+KrqUOpTA5WqpTeID5PPrfS4BsBHMAhJaAgvnLb8RSIV1/fjN0xldQKIEHHsNPl4rORMNdn
10ImbqAadqvprk+wQGo7MwonNei2yBXL0ID7J9qegaWpa+YxbtPPkX6SknxWG/gomGwXFu1tYRx4
X+975Vsb32Si2ilJUtiIcKwmu4vUyS6jG0nTg0nam6A1Hao9s1F18inCPUw/6sPwBYEDQONj81Sy
wIvGdpdIUH1kuBVa7o4Tv63Tb4o4qMO5q6QXNOhMCKG9NLC0vLSHVnM7Ef4+imIX9qzFhVrd+uWO
ZlCaCF/C/AoOnHhVo1PHV4pBrBG1Wu4zrxBeJwZwswqonJrlrOKkmvHRMGsw7yowSvAUfGCbhqd4
y7uRm17ZhBu1jLyw6K6FOUV2xgSmMmZAMoLYPRgPJM8PmZldmrnphFjhA/0ykhMtByszRpxWws3H
ft8Du6ZP1TxHD4LpoKFlrc3CyaUZtwMOHQWu7VLsom2QWE1wqIoU2LPCNhXMfH6lwAQOay2Py0Mg
fHsEJJNBMT8xYqft8HRtuq2SFzWnCCY6e9Rh/0LSl3gAO4z3lwhcDhMvN3JgnpEXdlc3D1AMuwmH
9lGJIfUZ4hTqNyNAfDEQ/W3Q3RiD/zUBGj4yXSRoXKXstr7MLTNubWnUmy4zoLwlLqgyIOHfwWrB
2NasPhniJH2cMyaovsqpnjbGFOxbo9l2QBX4yXCZEhV7J8hBEAubqgBwhFWXxV/Hvf8K1Ra35Jyw
Oix9hGq9jVXCqKN0Vo7qh4AAiQC2rUT/LeTNV4LhRUXrR4iIOMA0dF0TfIkAolUQCVB30it1H24b
2Bl4jZXuom33vC4QusiF/tzYPAhvUg8+CUoS62gMeoDHYJs5JXycHbOyG+R655RdhiLy48eB+K+u
MWAAqoZKVa4RbXFRIrVoWMBkigO52Cj9c4lILIed2RpY61fXCgP+u7gP6qqOa977vsWKmmU89hHv
j9ey2BXmQ52ulIcXWbrv4/e2jUWWzqRGMIh+SK+qtL3g1LxLjNS0oO+8m6TxTINqm073I/8COqQ1
xWeYWDqDbPcwEXZNqG/yU2gic4fsW38D5yyE1/G+iCa37uKnMCiBnpYWTqvBEji91VDanBlfKpNY
ZjYeja53k7rxUH3fVXVgY1OFV1nktArZVFqy1QuA+uJuRtU2yLdo5FEPc4uM+1Y+ZWkxHngL2cJg
/qtt83si2UUar0BrFupsr+NjGAYckDSgaHBxXbzrbqwUE95m6RU5x5fcKzfVQ3JoDslh2k8or/UE
5gRrvLBF5eTnRhcrt2VBxOoB92T1BL0HW/096ixI6ps2P0gv+koqi9gR0Emwunr0vwIbu6b1+4uZ
967XiytzLGIyDEEDC90KtxgCGVL/M4nXChkLvZIf/TQppraK5gy2GNwmjoK0geT2Ve0OTn+ZOKaX
7TT2eUT6C0p4M6lxE3e3IBpK7Fm+pWgWwtG1JPwvOmuSeYHpSK4Qzhad1bjU1Fxp0qsp7RAoYP/H
rXroOuvjXeMX2/G7ZhZJArCwK5GKLL0CO8YJyTOD+9O/18IiPwDedV/i8pxeKQJ3NNgY0TX3xl/t
7eiEphqgcRMT+aL3W1KhFHleqWhi5jiZB9w87dkulR5T76+VYF4nBzY+jRmmieQX4O3vm/LDYkqb
qU6uytLIrF5voCIHv/K0/9qGh0ZLcHxJfhI+WVnyv5oOkHQTmqkbxNCNRbtFV7OOEyO98qvUJeld
1HOXTZuPX9UCk/C9d29aWWquGAjpfdG0KQ7nEbYntRWfqu0Albxku67AuEiY/9za4iThQZIZaUrn
1+Zv9MGpN5HXWa2HOBHedTbwHSvnyi/SRCZlIMkLTVCuL4lL0I1D2SXocKyEODcY/KHUG0D3nKkL
4SN39H9Qi/5SEvkiPFd5nb807zPG7zPP/9+lmsmsof/f55r3uczqJs/+9l8Nitlvs86vP/yedlaI
Lj5xWDVQJF2BiH+Td1aQEv0EEy0Dcx0pZjYDcf7IO4tPpmogIa3BVFzX9Vmq4o+8M/9EDGJyE5q9
lBLg1v5C3pktJouma0wQU2cIVTmFnfdiZ8xJMiiyGMidNEa1K/aKPk1MQy5TZWWD843CVYZa8GCJ
A3lVAeyqBFej1iNp8pwraRVB00LkadbC2/L/YIMvqaCE3OHmbQRuQadg9LI2pAq8O31RwXiHximu
FgYvUXYz2xc6FpAYLM0pqS1ghkviVHQcwSaUrOTbPobErxsFZsAdFvnF5CnCrKpNog4tDKa6Uouh
v09IbOWx5E9hSPX2FPJGKZDDUnHhUpsu6Y8RVQCHT1qR9e4wZf63Ny/9Fxno5caMMeREEzqDcgH6
hT36/W7Ja4qdXw/ZXR/3ptv7ugMPLtdMSejIMjxWkODQkhb3Wb1IH0SLAIusnnDzQfmviq/x/RlM
VUVuH+ktnKTvnyEzhBIgLmZ3TH0eip0yAgpsao4cDETlDysdngPTjxpbBP5dGVd5mKKx0p0+z05K
iisRCG4IFGz1y2mldLEI+X/q2uLcg3VNlORDwO7iCBaEtdyYzbmhw47ozF7p2M+rAW/yzSgu3mQ2
ZQGL5qbE7SBd6pLtLFiFWI9dqrt4l1z6VmXHnuKUh+n247YXIcpPvZxf8JvLVBOoRRuHCXrZFbte
bTfFEN993MTidP2picValy2Ha7xu0rsppZ4/5LukKbciHXYfN7M8X39qZ3GKi7HS9FRieiBf5RIn
RCRJLmevtGpjOj/ARv97+swFyzcDPxdS31U6r5+SdKyefnH4zL/75+GjfuICJwwDIh6x44zb/170
xLnEPuEwQrZZx9lE5pLjj8NH/wSlIJSl8W2Cc0vMF7Mfh4+Gowz/mQgtGJ6PgwT+F06fZQZBQ70T
NxhdCMEJw6Ms1hvqoPEYSCU45dLWRmtW34vvY3umgVzWqLwnblWu3jl+mp/LVhdLra5x8ea1GZxk
Bd34zJNeseUn8zS77/wJYdjl/rVsbrHs9NKvhZaiORY4yJAeIYaxqT0S2QEESw3LtwC7/fYn5NqW
y33Z7mIZwg6rYSghyBN6edn/XhGLgDNfOvo5+EYt+nVW/luDbS7v7Ms3ytX321iqZQNvp1SeoD4J
xfHKajq7PAX7GdOMzfOmle4AD7JVi70FM8b4qeFFmC0bxDiyCSSU2yoJ+evabmMXg6zddq7c1rdQ
OUwtBm+lzRq8ax7Ht6fhYpyXvL6oq/tEG0J5mnNucEPZCRyEf8LuYOV9Lo94HgqfRXA/OekXxJth
2/lmtskCWRfaPDA9e/4TaJ/lSb/s23xqvTmVhNkqKlWMAK+zd6vrFmg8JM1nhx5bXUXkLXMvP73D
eQTetGb62MKMDNsB3uGuvQHHaE9xUoEeDKMlJE731Q15pg/Dc/WM6vGqYMHcmY9e5GI3Qv0xbEN4
xp0GT15n17MRzMxGCa/llr7if9ZkS9ZmzmIjanETplmKBhvaK05WxGc6tFvZDyiLyM3UZm4LaVzb
INpKoLM2lRZbEokioYxhIk9Jkx169TnpdUeR+zfH0fX3gXuLzFgQKn9ekosNKFSTRANta16SvZtP
s7BNt60vwk28K+/gK3ZK74g7e9sEqvVx0ytvcontLFhWZX1VyJOWaHahwxBwbaNba+Gn7QaOkSp4
5KdE4CLPMqdZ055feUdLxl3Ked5Ige0bSp9uX91HimFPclwZqZ8uL4sVvqTWJXpeFxXqOKcZbTtk
VuB+V/PrTuntGuFmns8fLLAlt84wKPOnJJYn3klbEPVY+KM7lLNcTuGFRvQXQ+pl1xbbCdy30okL
FJwNn3VWkE3AC6Cxj6fa2ixf0uZiLWKDX+PEg4DfrjgOgGASMOcQUmwI5ARmqwdlB6+4zb/Z7mLz
KPoibsU8P2p31vBnMCWeVxfQxVZ5NPevVkIP/XbttFuLnpa8Ob0LJC0irGqOXDiFpQiA61vGIZds
3gfKHcBzVhsHVmiEdq/gKiy/ftzxtZW32FVS0y/MkWK8Ry32tLC2x/r0cQuvQo8fzNMlra7om1wZ
2vkgIMrnECxBtyTZC2XsKYzIxdh2Li8H4pqQvLfCrl/J362cCkuqXQav+hQNBydE7fu28m3KUXQe
ZHjyEVhZMVW2XB/shq+xmVZGdkmHgy3eFEBpEAFGWTlR7FtC91ZGln68AyztHwgoNQb4gjjxYKJU
XL96MuwNiPaXt+ta6Gt725LoFmUDFVOOqYpKsEVtWO2cBFQFI6R51/y6V9taBA+RJjrWp6+xi3Ju
N92h9XL4ec2El7WzZ7WtxdI3+zRrDA39inYh+JFgwNvAVIFSF3pr28zKKbQkuBVC6bQxwuWlNioD
aIBv0YSsUtF//jcnxnJVt1o0oao9B5qDU12z7WyqmYEBmezXK9crN7Ilo01lFbLyHWahEnxV48jR
u+emOtHh20qnVs67JYkt9fWQh/NlKODEdwGk2umFnZgeLt/Qlwdc3hjvYRpgK3lqD0aVolLLzoBh
An1h0mAr8nrXh7VqZWpGnJVnW1nsS7bbwIqyLedgt7eJV5t2kcH9VTrnuQ4yM2EKME9XJy77ePkv
iW9CKklJp9e3PJMVgCSsNtITdr5rbuAtOG7Th4+7udbL+fM3N4qOqcXgE0QcoWzvtFAPAYihu4/b
WFZ4Xq8tlOJ/DDhngor1+0bKQURxjWo7NrXe5dNDLU9zUgFOL17MKkvM3iur6/JXc9gwhCA6EAq6
+ZpaedOztGcNAI/AeE2A8hXG1fwE+KdlmoOcrlVj0kWXWKQFTOTaRJFdCuBjmABoqG4CxU7TAuLQ
JdV8oKZxkHYx8Hh9HsL/PKmVzQDnOX9OWJfSiXrVfx7LOq6gRh6C7tFV/XOWK9mxG2nsapIMN0Mz
jl6f9TWQWkVx8n2uZlZcQBUGFoBS2bc9JAwaNnaNqwBCGliym3IgWwH12ZBaxlveAmxva/iGZuU1
0ss2xAbVjVBVXMKINHqr9ZmiuPia+i1gA3sgQmauCqbRttbz4FkLqgCUIWB8J0dTVLZVddFr+V2i
1qbhiYhSYKVaMEeBNZJ1NDXhD1LR/2Yif0OF/s2S+CkTefHUVmETtvW7Etj8m+9ZSCQaucow3ipB
JYvwfyUhuf4JdEbdBDlAUwVWD2b5jySkQtRPDLUpFZwNrKw5S/nPLKRCkdWkcx4SRTXOAUf8S2nI
V1msN/EepfAQg4sY5aZOCGHLe0nel4wPiYCIeV/+Hjb9NRPiRmPAmg2QOoFjlXDHkpR2VpgRBNXL
HQTaECSVySavIDVKlejF1Dd6yzSroF+F0Qy2iaIUkRKWxlNtAURtq1kHm3gs1MB/ImO5DdLhQm/C
/VgxR4rANoz0pqg7KB4PVEXuSj5BIDK2dVk6cSnBjOt84Oyg7UDCznDaBmu2kLE71Pq2RorVZWWs
W3BEc30fWa6891fuOa9ylMtBAkoDLxIkEoHs8PtdDnhZPkQyGm1kJyqiW74CqH9HMtCW+qsMSRqp
R3e52jotbx05BYeW6JdkigtI65MdjM0ObAwvRk7zS274F2pW7Wqt2PZpeRtOkODQs2KDoQ6sPh5u
/VyhUF3y9xDHDSxfZMci1DetH14aQELBMugul7X3ZtL+Kl+xCE6phjcPZXmqcwadeUyG9z30eTiU
qH0W0F0xHkKzvhR4E2oIkUwdon9q7CRV6zFURVnWbAqZ3vbDeeUR5rTB20HGI4CbBEAWRRmRq8vE
RYaWBxmIwsnlcC3NZFv7xpYX+tMzzWu7p8aW0c5O88qlRr1y76CLi8fcf3QaLJ25+8xYajVkpKR5
yADGjXzdkxMBl+ZCnb7QBAJRorb18T6F4YfMULsdDDcIKnsCfbVSK69OPIQ5d2lT2wZXLBSBvfnO
IgrYpvc3AgSDnMVWS/JbVUwWdOBz083ztYTTq9TtcvReCxpYzAQH8vyC35yJwahHtVoHYLTU54oE
OIHG/jKAQoMtOj7ZcVBuOR0tUU2bcRRWW5+NwvM7ioOtMQ41GwDBbSzfH5yMIhzKg31wzrnxu9p7
vdLv23q6zgUWdkT6zBoBvZ7oLQyLfy/NVXjWvJredQUA3Bn4Nu+Lr6f8+66AihJCH7FpnNanj2k7
wtwQ0iQmHueS1Rz1EZ9MdjHwByQIH43CQMQGto4B8JHvZ0i8T22P3mdXKskmq9NBvkkSSG2V5aq3
0M9PSkEpAy2dgJ2OStIixMp8XoRjMjP8M/2CCuU+a9qjEvKHJiBPI6NbpVWfWhG81Lq2XVkuP61Y
gVr3DKwAYkgDhmKxYulU54TMSklmEnOLquxRxqqdz7LLVQZx0HQXJN5RyH7TZCZQ/qXS2R8/AhCh
P78pnE7g7oGbL8CyW1zGJqkMGvZe7HuwIraiLnvBceLiVDubsZcL+lin7FFpu97qev3aLIGjauHr
aLeKWVnmyBzTB7g/7WCeSYuUWqSUbqsclXLwWl4xu0qB6C9Y5VZThmNFP0/MD526ib4GswJPXI2h
rYT4q02dbrVpyxup2tIMezursPZ6ibJHEh9IXXr98AVOYJlqXKR0/suqftaQxLBHo7YVCuW1NAFc
vrDBPi0tnQyT3ZnewOPcqloOGrb22IgLJRguxpQ9BH18R7rwUNTRIc3pYzNqgF8j7qq1r9jj5XQJ
/d8LpSCPtV4fNV5c5WZzE3bmWTXAXGj0cwSr1oBH+9G/NWr2AH7DTRAErV235ZYlQeQM/lPZiZe6
mGobtc0GwXt23UBypKtsM+1/L/GHi2oAyylmj76oj4y2NyXU+0UfH5SgdStcrECP9iafburSmGCL
CBWvNoMoeEtsc+TnoDB3mQZt3D5XnsC/3YZVctcTvEmtam46nu0YErxFj2+k3Lgti28S6PSszJ2R
x3dpGh6kat5LELOCBJDJil90Kj8PuQ6CkX5dR/RxSPgW0IzHxId1D3aWjMDJOGAPZq0ldhpg4ILy
azfdRBU+1+MQOmrzaELqkCmf+y6dly/0GNQ8srgavoD5BCt2cNJ6Fl9WhriPWv5Qx+qOau0hFhWe
U8Vvki79ljV3ut/cVDHWRlo2CC8CiBeGbJuDrxCrLcyjeBFvQ0IeW6htFdq+KIdxVxbGJtC760RO
GIU0eOk4jr4BogF+qj7OUGAep0CWaZBCNJl2mSl2lGJXhBEvGEOSPY25+lznAJv1srKgTX4joIiu
1yAs4BaWf+8jB5YDqCKYudMN18NDKjOQnRRjpxnx3byv9T34zfolJvyDr0e7ulA9PSZ7vVUbG5Nn
sqGmdY7q3o5TJMVKKg/JiM1N8bHWKZh7Si1fcAa9GAN5nHQIyAQcZWXWg5vU5x1OMypfjJmZEvbE
SXEXSbTqFnAnaXVTbFhZmV3lZXqIx+YIAvZDEOCKUrRuqRq7MYg6p8pyYH8n+HuxbrR5UEgrH/Ij
qtmWEZma1WtHXhPIRWIh9kQr7EaAnNKoT8MIloqc9oZyBcNQh9XFzi/RbKskClRu/MRi/nBnqOdK
QBMcxaDQThg4j5APtbSCPhktnr4ukj20D31rNFppS7YJEgGqOphHG6pCUmFmCGZyb45GNauFHBoV
d3o/MO/7oIOTldhiFZ/iQj8PWnPMQxBvaK9u+pY+6UZzkUtliyeBENvYI3Eu4LilmXsm48kVaSRB
2UqFnWrg2wyOTpovMB0Eo7DUnvwqhDFYpF527JHr4r6mw7M56BuWYkg1Le/sykoi9tiVQeWk/pDY
dUwvc+AiE3HGGQG7olrcV73hZBpMEznQilF0ap4oSaFAwsX9UGtPeRtvpk49hb72WCZYaFLYWa0d
5IB5PynhIavOzaDflBMGa5CeCYZsUmnnQgbU0ni7TUIhIcuvYkK3zQ2e81bTWAcjjPAiCodLvTYB
f9OvJVetwQjAD6EpuEUgF9ltpLtl75dWbmg7X2L3VasblE8gHNYcYdRyVBTNHeE9o1fKRdkadj74
LwTX7SYKkd+kSe35NPrCCGpeZYqlUCi7FuxOZkhuJYms7D5MrNznbkbwnAbu6cNTB5esPpmOOvgu
vOH7ARED7hnaGXKlk5UlYF2EJP0K8gDoLX6UWn1IGqjL4kiYj5401R6DjvlOnZTfmvSGN489JeDM
TleGQJQQ9n2EYeMPsFq+yMmdnrZHKrKrMjbuhxCDFDX0AQnnw/9j7su6K8XNdv/K+QNkgZhvmfbo
2djlumG5XFUgMUmMgl9/HqpzEhvvz6Tz3Zys9ErS3WltgXj1Ds8wadlukO69NuFT1Uuj89rGmEHa
AZFp0PQgLeDBLOrkm7vcOXbtxlWLn6Sb/YPBoBilZ4o/Np2MTLcOgBwEnYDlA+gww1nO0MzhBXui
tvuAmeFtnYyBk7u3CalutJwHxNyZdv/w9d29BisQ5CtLwrugqXVLN53VGNQVY++WhYa2TVY8Nm5P
fTszcPmSqDLIjgzW1Zxat0zFl+7KG2bM13CiO2Di81ggnGb2pk3MHz/wD2kfKlAUIJjoAtgJmvcq
g7VMB02c3nCD0cC8XYinQhtCorNjZyAHpE6Eyqvy2pHuywnzOWW6svPUFyW5QWf9WesrvFcHeQ+7
NhoYtXZUD+GT69Upu2E1zIn0AdGsezKdITRS9SqrmyMZ0Z/KnWDETM4dYZzolH7Tdb8tpuF1N/fT
mL6mloyJ/mhk7eQNfXa26/4IeAn+R2u+zAx3hbtTBv2XKfGJZy99NZpggGKMrsvrXnc9DVTywTl2
yo+pARM4uUsV56ZJygCR+ASst5eh1k44yubeCWsL1DMifw+qE6WkMrzcsl4UTr9zUpbh0vhGaPMN
mT4MWf9WQNdGdasA86bD0BnADuHcT+hnDYE7gnLNKCQ7hyyQrnYaBd5cI/Zux185Khqwl24MkHnh
BRS3BVzowJwd+zc3Ke6IpZwFrP/4GKuGfmPxAlEaigndIzRzI5dXP2le3fWiujdyE2RG46rXNERY
NdDnGJFunyivbTP4iS0jUatgAmoBpuxQMkSCqFYkymB9YJnKlapPv90qGQCX0c994VsJrjYnH7yk
MR/TBlcqGxyo9Lbymo3anS50ZGN4/2iZwJLGSa903F9iQnXV5ceqmXygxnzDNQ9O/pOknHvl1Huz
CyNokvc/HJ0fRQdyfd3dVkYfqBA4VRSMEAQ7u7K7bkfzJZ9nMHFxCePb10RT+OPk2l4ywuxNjPSv
/PlvNc0e6xL//hI5/p/hy3e/6kUFpF3/o5Zf8y9Rk/8/VEwA/X4XrD611K5/jf/Hfy1+/awr+vqh
rbb8//5qq2k2+QdiMpDMpgUsOMhq/w/bp5nOP8AAUE3dsCzomSyB7V9tNecfKkF97KJphqIJgeZd
W438A1h09NxUkwAGi3/k30L3fawM0b4Aft0EW0W3F3kTdY0Fgx+Pi9lRb8c2Yg56xy56RTNxdgWD
55wxl092WuS7sUzgJlP8dkf29O6RXWjoLNXfv4OphZ4e+hgE4iOqrQHmuDb01NXJmOyKTfFUPTT2
5DXunaaXPiZZW0XgxkKrAQDuvcwojWSKTSWa6i6apjn8eisr7Y9/7gX6b3iMaMwA0fmxHwAKMNha
JJ3iZT62TE70H6Vv++yGHNKD9baYFMMGKzJB6r39euk/TLBPj/Hd0qvdIRdwWycXU+yWBOfVIr6c
Oj0ypTwVRX8uHHZSXIfuklbu5iaBigHvkdvzE+3zMuhK58WCtoEvwHJWWhRZjnNuzU5EQ9WehTMd
xnFhLOOk+l2mA7zQW3BHK9UrhThF4GjpcC2dLraUmZ1Z0+0tXEZea/dQwrOUMLfdLV7mx5nRp0f9
yc+kSdAgq/Coh+ZmEjFskzeOy8ex4OcFlibguzaVnaqVqcD7K4ZlVMS6KnZTemtW9KYo5lDLitPX
L3CF2Pi83iqp0AfdVlSK9ZZRHyCD0QQlSM/yFkC2/WL//Hq5jxPjf64GJp/qmItIzRJf3u9OjA08
GCFAHNuoGxr7Cp5RXulGXy9y8R1ZEEMkhrqgkPWPiyTpaAn4J8h4AG09kxCL+P71AhcfGsIqUkPo
OwGdvGrrFJQlDcxUp7g4o9EXyhMPh1Dz/wICboFqPvaQ/npmmBwiByWmDsLdCqlkURfy35D2jhdq
3wKK0HfZfpvW9z9s6t/rrPtlOs3VtEAyt4icqU+AKezzs33s/GZX+Vtk9K1NrZ7gaPWZOuaujHuo
eAyWc07V5qTCjFsj+j0RI6Qy3dlPJm3jbKzmsZ+f5ipW1piN5FRRZAzDgG9V6Vu+tncCE3m0Xz/C
Z3i3RdndXHEVIjW74zMp5yl24uFber/AcgEqP42u157VQN07G9fBpW8MNriugROKjuTaBgA9/MmB
DIqM3RoMxgY+7sp3Om18yCs47l/P0XZR0rgulNHIGg9k5PNo6dY44rRAQVLeTn510AIejWB1ALjp
L85LCdTDXoryD85Fvf/6G7wUJ12IEIGFAIacuvaaMUwp0i6pxjhTmv1kkQO4jr7eWP7ATYC8Nz/5
S/kCBukaVNLUCxyqvJcGoRqd4sWvS0s8I2bg2PYRJJJgTC1uwQ4Iit2WsfHWqkuoe3cbWKxThwwE
p7hOjNts1A92YZ20iYa1rsdfP9BLx+b9Bpe//m6pAmAUANmwVGuwn1Wa3WKeuWNQ/vC+XudinHm/
0CrONG1dtImiy1g9TmAALRLuYzSdC6B9t9E8l+6C94ut4oxZFtCkyhHUtBqDxzE23C2nvhXg6q8v
wSXoAqEiNxyyFuC1hwyDUZic4UsYQ+tYH+W+wwUqHo39Fkb24nHQl/OOzBkp/iqUzHnSpV2GpZSq
+15TqOwOVr/PbeaEZpJsHIgVAeefGzNw4RAkleDfrE4ERsUQYuP4xGWk/l5cASm4lL71s3jS4Djf
OzAW3jReuHgK3625OhwmT0eIerd4X92xq75l6LmTfPMELhnAOmt1wX82VBMQA2NNYYesBnxol6vO
oIu3Q88w+htPBBS/MGtR53cTyfxCgFEAee+sdp/Q5XvLisTeTxAbCodxZsGkayeuqbs8L95KrWmi
qU2RaujHIq0TT6u0fSqnWwdKaFZZ7kCW2DdOC8wfVWDZbbs7qrtwUcNcu3fTW02D1i4rSMQ4OrVp
CkhNjn6orJW9oYwHqpdRl4ur2tQXw9JpCOoJnf5CMY8TEYFOWeOVLQS7mwHiSR3dC332ZVeG3Ojf
aFpfS4GJrdWiXldb/QrSXLdTaTwXaL9GmZt2HuYUJ/RkbrgU0oPu8QO4gNAFcXp3DwOvGil1dp46
8WOiuLEhudNZ/UMD2R24Vh3TohVQtjOvnMmI7JkcHBOGqlYi/FmYN8K2ywhEhiLk0E66NiSAR9Lk
r4IS6JYZ9LrmyrHhxq2TlHddU9+rjaFDFEj7raToT5tQWZkc6yHrctvDOOcOLe/rujRjYkGlMm0a
r0mbn9RI/VZMj3KoZ1hOiBsE6iOElWJNZS81SR4JEQfThVekpHzyumE4J2b2i9tZYGryVw3XbozS
XOtWVPkWru1iBLLBiluQA8CGrCKQ0c5QXi2kjGV3LNGmb7W3rwPq5wWAtyAgyVmgyUHWfbWAW4w6
SNroRRGB9ntHoEYjyUadt0I9L7EAiwDdAR440l00Dj7eDvbQY75k1mPc13pEJ+LXQoELxhUDcKVe
xNKs45iXPjQOv97chSD0ceFVvtY5c2+oRSpj01Nz2BGbp3InoQ65g85Eexh2esi3zQc/RyEsirve
wp6X6LeKs6UcWmH12O1SFCVHEjbQLj5g1uLJEEJhAYeS5qap+saia2C5xUYqyhQ7FexhJtBq7lAb
ERltPNDlgX2MfR/2tkaQp0DqdE6FvSn79FU8VY/zwe2gclHuCkhretk16AFnSPtg3LCftpRQLlyW
H1dflZvJpFYjE84YV+dFJnWh/46REVXHbbrh58vy41KrMtAZYd9i2lhKc4/oTHhZ+1wqs282W17g
F/ovH1daZWmD5ogh48oYN98yjJOyoET9DLqqPGFkiRZMdg00IsnCxcd9m4d3+dwYFoYVqKk/FaN2
TiV0izNUNF37aJnZw8D4ucirDcbW5WUA5AAtGJi4dRnaCIPqtczxIQIbWuL2V/tj2TZbd/PnwhDP
EuEGrUn84azrirzidWqoiGbTcTiTUP7EzBOGwL59b39HSzpg8KY3/eS5+p7dbRWlF0q1j4uvXqRF
KXQKiTXGC22G/KkN7ev8ALE6qPfyXbvVfLl4RFHb2+jb4aGu74Yiq3QxWzg4JShPvTdOnh61MFDJ
/dn287OF4QgyLUD3N2kCF9+mA4wkghue9povahg5M0grZKw37LE01Rt7Hs+ZXT9+HW0u3k3OMkCz
INgDfZOP10alKI1bpgMeKEnDwmwiY/7x9QqrOd0/b6Z3S6wiygj3Z67p3RKr89fsnF7LQPHGODlU
e14G+PSDPNo6KFvbWoUWBfCKjnTtGNeDDmE2iBYm5sPX+9paYvnr78oxs2pYW+RIvs3RfETVF9KE
3X+9xJ+n/+kqePfolkPybo0+r5uEQJIWj07189abgyJoDoavn+pfpT9fOzfyqQ6ykOY+zIPC/0Dj
/vIx/Pf5WKX7ltE01ixwPoozYqYWWLgRlNB5bMDEaSFN2N7gEtp9ve3NE7PKZchIQf0B5iqGdWyE
lBSCZpXjLUQZA/e7cpQSthtblfwflfZPD9uF8hIGMhDtWZeJjmhUjZU4p8bdAB9KAB2hLOr3YL+a
EewEvkMLdgDrH2LdvhqQPQnS2+q+uqt2mwYglxKAdz9klVG5YwtMs2XiCq4AnM/iLvsGaeGNvO1z
ZCNAu/2rwvqTT747WopZA/YlJxmn5FG3deBmnGgoJEAqxsbrvPihvNvOKldLc5COBBVIf6ei8zGT
v2MDEJhfn5nP28HF8O9F1tDbPOm57FR88F0BS01Yb5M0R7gG3hnSiF8vdTmbeLfWKmb2WlL1lo0b
MLmi83InJLv8pO/hrXMwAo7ae+n+lnCAgDbEVu9w42GuecUZIK5maxfoqiVWWGXVAVDojaizub9V
8BzUzFGcGnlZccbzg7ygeLIjyECEzTPwvwC+ZPf1C9tDw/HEN1O1rQ2uwipHYgO/BlSxoy+e3De6
n/dz6llnCHoHus/CMvc32Thff2/rNoqjQFdQz3B2ZpkCVJHvJlMeC7PfSCYu5vXvjs0qlM5ESzU5
4rF25qj7nZgOQyqAWeruhDrf19bk5UN13jiry7v6Iqity8Kkw4zXmvrlBhlDgpnB0vvqA36d+ktD
dNMUlGyst4pdczuXFe9tBFHMQoDReF7sbMw7I+p27q37v93dKrSAu1VWmYEes3Yzhss1MZ9yuGIs
BozyajuR3zib6wIw1+tqtIsGHx/pX4Ab3jOu779+YZev/H+fknX1VxdSGF2Owyh+wwqi3euPvPam
0I4gUX8gDxpEnQPzGrLeS6nbHxaiuLUVAJYA9sWhWTt4CqfpZqogwBm7RcUDqu6+vitvyT6NNoPp
5WfqwmHEhCgmwA34Le/uoRJa9xnLUO3C9hjjzTKEvUQJ5Q7Lo7c6hFjsl//metUA0IJYGPBjzvpz
n8cq7SyJnD7v6zen6yKZqmdjSjc+98+ZEwxnlpmgYWPijKH/x43ZijsAIJGOsYOWl6YCb6mboVJv
PcCLy9gQr1t0Bt1PnVKjT0tYYJE+BnkHlA/NHyrw80wefH0uP9+vgJSAVbIIHTqusZ4LN23WszQf
utjJklc72RWAwULwPySl/PvPzV3GRdAbNAzQw1YHIkevrMqFaGMoPkSzowVpa54b9vvr/Xw+dlgB
UHUYA0G+8VMVm0xKChh4KuLSfij626nJN/KrSwug2Md4DywHCFGvXv9Q2jM19JLHwgZcPYHwerMR
Kj6/eVyFQBuCRgdSF/oKHw9YB4F12ZIKbx4NTHivhcMgzk6hbRCLPtf7WMYCvQ65oq1jovhxGRU0
51JL3Sa2b7oDPRqHRSmQHbcu4QuNJ6wDPU0A8mB1hFnNx3U6MY5FojccU6fkuChhDJ52XEAO6abD
3oUCA2tBhHeZBuECXJ/mPuHMUZjTx8MbzDUKb/re+llAKl82UCpqYHyA7pobgPXx9albCpePgRXn
GYKdlrHgRD/NRPskTxwYVTRx2piv0IOK2UCAmuXhZKVPc043PqXPH+0yG1rSfJUsKtyrVwcTgoGW
fdHHDNOSZuBeS6+HvIoM5/HrfV18oCb4dzrozJixrVVrKWurSRE6Ptqz4nrdo71H4zAGvp+CRq2H
g/Dyzt++kC9u0HZgu4VybVHJ+3hmLKY2mWHnfTwx4lU09UtxaEQeuPT66w1eenHLOohKmrFM9j4u
xIFhstV+7GJcYV7Hma8wMCO732qjhIm9pUpzaVs4mRjogRoFsfxVgWHzhkIfou7iRMn3nVbsifkD
4A+/g23K1/ta8Z+W5owJnSoQsSFkC03Bdf+n0xINHuRaE+uiBWuIz31YLfjiMePPrlmLqJ7pToOP
XTYOOtB+yj2YpI+Ew9CoLDI7AuL5R9HBRShJ8586g2uknos7p6XUx+z/CPHPBHQmAOc5g1JzMx1h
BPitY8WemqoABWF+61X1tz4Mo4+hUe+ZM9hGjfLsiuLehRHWPpuh67yIMEg4QuiQrq+SKg+HnpEQ
QCX3kKjqcALV/qbl4qo04KOVWnUVDKYCc8PJ2RIZXb8a3UWEAtHStJdBDiSBPx6Eos3TpK7SNjbY
Q9aDOAm0vyVedLGZ266P3LIS4qFm4AKxP6tpay34YWrVC7Q6m8M0e4/tlW17oHnRA4xonl5ZmD/A
1skAUXMjrV5fXX9WhnD/ouFtmsY6JWMq+wPQGuJkfAVA3cu3pDXWD3F96JYi4l3Op7WVCl1Fhmih
gZw6JcE8N75Dy0gqG6nsxZWQTRgafPlgnre6VAYI6zKaN13MwdsCkSdgMMBivH8kwxB8/Smt3xc2
Bb1NZ8HzLCF+HSL6XGh9XtRt3NkJ7LKgLaQ/uGYetfNT12/cyRfXWnAuJhKyz/C2fsxhlejmXZzh
irKq4agXMIotwE2E7ZqBuuG/2Nq75VZFnVY0EgxaRPdkVuDBgsp8Vr1+sIMss3yibo3/l3/c6paE
cAD4qBpSp894OlUBebZs8SQd9UWXMuLduC/J7yTrgeB/IMOWnt6FDEfTIGCwaBsALrVu8qcVhQB1
ZjUod7oDvHH/DLz+A9GPC9uCNCu0v//gHteAKGlppcaQ4cRDURwG2Hs0qu1TUkVfv6z117ucQyiY
Q358eYCffAYbODVIqSgiXlzYevBM+7v/YgEH17yOHOZzKQAAbyIkkRXaJQSklkMCJuTfXmFJyxxN
RXmGDG2Vt1SYSMwpXOjAWDdv6Kj+1qpmS2TwQmSwgG1H7o8qAGnS6kbXZ9ywFuEi7uDb5dpwqX/U
oc/X2i9f7+XPd786zcj08EaAZYFfzOdoikYB/MFqFLhTCBGrEOAPfzgt0p/atXED/yb4NvowdP6b
8Qj5pb0siupjYRKsNwi7KzGzNBufyjENDDo/VgoYlhDxeNN0yMZweyMmrc/der1VkIBwOvAphjI8
8eFUOj/SbiMF+4RwWC+wiuU1BlhSn5LhadHNAvwa4wA43+3B49korD5ls6uV1s3krE+FaalYyfQG
zKoy/7H1a7+EeOoU1UGoPm8VP2R9GhcSvg0B/0Va3yaofz7eiKnljjydoV+StS/NTPY0gXHXMIR5
zcHgA08zB/vYjsb+xMbvU/s9MU1Y6iGENPCfnG9VjlYbe6q632ZLEaHpnVUbO62HWZvzyMqjAgTR
xrFe00PWv3j1japp21rdhF/8x+cdj6eDZGK2V/ebLcU/1dj7L0h3cYaRjYALg2v1E6jOFV2R4I8+
Jj0DzKOnyX42s7c8VVR0ixafLLUvgqIb33gPe+lE2r/TVrMg3VTWoVoVj4Aww3yJQ5k1k3m5c+xk
DhIXvAULCdapMcGQbpTWPupTXj9Im2ZBZ4CEqXU1eK6VMXgz4OT+QFUJq8FyjCT+dSIMIGiI7v0w
SAImLNdOjiXbc2fo4ABbaRJRFAxHKMCgA6rI5iphHPIv6iiu0qQB/KCqTmK0yZVTQlwl4y4aRGrL
znYOJpkhAT6eXX6lCXPYqbPZRrndg4UpmIBNN3urZpf6VYoPuoWA0zWv6Uk36Q3HP8FPdFLv1AR4
sqpvcYwS484qheNjRQd+ni1m1e4MzYJC/zXl6tNsdW2YkIwFGeDIGpiu1ZzCss5tYI9rkXG5qug+
azRfT2dA2uB/5zsg4tBmMj1LCrCce/gaUpZBydgY3HOljJmvd6bumUgaHnuL71RzMsLWTIK8lJHi
iKg0jDDhHIZ5Hf6kPZo+BHxgFglhwSb9BoLeDEUMoUYkSWVUDO6ju/B1Z4HPojWavTopP7SUHB1W
H3AyumDmpXFQx+ZFKFMKMjwPbSitjC5noU0noIP8LC+CqRh4qOspD0DHhM0o3FjpQW/U3wIVsTTJ
bSZycU7RfwIze6YnOrXJ3pH0MScwqGuBrdjNFD6Oswo/1o3vaZ3SLYccKRbSA2TdSH9WNZ+lS4rB
ktb+GfUuWE6V7eyQXXPjoPh/ZL8x/EAJRIfIVDdShk931HrxVfgxGqtN6wmLL117zSse+l320AtP
8QcfcpkYFZQPneW7t38Xe4eF0YQFXZbgbkRlvSrga0vN4NPKmpiTX3yafQbTwo0Hu25mL0vYuICB
u1kkp9bFtJFOcmBQF4hNoewTpy72ldNM0ayob3Ylv43uAoJ3hzFAtQWPyxlFaNOBsb/xM9bX4/Iz
0GtGKgAcIPh5q3wDjHDLAFmZx2zW7dC1ERamQfCwlYV7Q2w5Bn2NooE1EskAy7+leX3EgdhTgdcN
y1YWj3pd/xenDkRDG/WxAdCgts60ZM1mOsBAOS75+F2h38eZRh2YoyZT4appwfD0jjUgmEgzpOaT
MYyPJVfCjqXHlhpRwa7qYRN+fuGF4ZeAJ4cmIBx31rqL1BjSUsusOral8LO02NmQwvG41T+Norgp
dHrS8l9gJt7Bmndfq3LeeFVkXX/gVVkEOFDIwlhoaBmrQ2mUSS9UaVYxZEx81QAduZYPXAfleddX
vdfpzpPrQo9+yFg0lUmEQZAOnCPUiIr6iec32thDZMHyHFMCCdntO3UMIHnEgplOz2nd71IbXrVS
i4oK/pW03box18kE6nccdigZGnBmcLV1VyyZMwqhH7ONW868Ylbuxv5mUutvuauFG6d6nQUsS6EO
AL9QR26Lr/hj3uII+N5nidLEc2XuktS+ajPjtjBgSHzEZOR6mGD6af+oXHXr4H5+RwucdgHtuuCn
fvqcoAwwZvWycHZeWAqGL3blPj1CzxiGzm0E8Qu/jpRbGJJv9FTJkth8zEY+rrzKc7OZZgxQMfTD
lSbsqX7FbZb6Y16hnnu0dHiFm29EdCHuToiruX7K6I5KF3atip9ofVA2MNAuPaW/m8m3il+VacxE
dh5cfaNOuxDVl1CDVw1XIwfQ5lWK1uSqOVQUdS038nOtw3CgF99LSNKnvb6TEMNQbVwtcCsvqXKY
Bex5mLlvbeojjkIP7jxz9cCHjeT6cxxcfhQKbfwqAmnC1T1XJk0yqyUaaNy8N+i3At2Er8/kxQUW
ApDlwJQEIoQfj2QHQatMW3ZtgYRKTa+vtI0AsRzqTyfg3QqrE6AMsGSfGQp52qahSWZ/7Bns2Leu
jItH/N0yq3pHy8ZiUjsT2vFJzMd6L2EAPPXhrJWhwqdjldx//eA2trVmzg7MqUtqGujKGdU9J26U
8f6mUrWNA7CxrfXspTIldBFGbKuHd6qFLwEm6QFFrpcNdchyaJuoxcYLu3Ak0EUAxlYHlWTBCX08
EkiiiVK7eRO3GQRdYQiVTE9fPzsI/F2ICwtbfWlaYa70uZMO8slkaAk66WbCD03jpJHKrfuyTby6
gm/ayKCiY4kaNYSrRVWr0DAxqOE1SecTWdx2nNxNRQvD8d48qLnz04HUtlfB4z2Ceme1MyWM0VhO
w9IdUQ8mbTBPkxagg/+NKQpDFq7cFUy7F5Z+7erzXqnpq5UrMWbdD0nR/M4NAz7mEFfyC3O2DzOG
/FetyrpI4x3zB2uxRVXRz8sASfUSo/3RKe2znOr2OLbsrhiMbwnQtxDkam4M5sye28pvxTw/ur3g
B4E+tSoHGMVp2Q+HAy3g6tf5FDzyRcXDkseRqLusg4SXA8KvdeOoU3orTXGF3ohvN6Dh6MiAhkke
AHP9hTZC4VWu+TDgiLQojv3ETUGaH+rvuJKv0g6IIH08um9uBz/7khfP4OH4VcVMpPT2I+dQ/mgd
0BCm/FWH13TF9HisoWMIdZzXEmI9ljsNd6QrbjSpknvLUdTIYW27N1RReDzvjtzQ6cEFxNODNlBQ
8H48T8l0qztlAkFH+G0MgAvC36NyrhMX9Xlp4nrPTY1HeUOuWqU+gPp+r3fVa2Fr8MyhQE5Zd3aG
vC6p75k9vc28PXasiiYVf05j1T4h9s4SBtyxXcX0VVX+kBl0DFti3058qCOwgODGpekvyNV/SpBs
+FTuHcGh4UjaJ/QdgZtI+BkQ6bBx6J1Gi1DUPBIOviot37XC/D4lJfROkbk4Kr9umH1boujwMla3
3jQN+h3Eg+s7exBPrUXyI1xGNA9uwjfWQI9qi2KNu/RGU7rOU4cS49IS02CW2vsMjupa3p+EOsyQ
AuBPYqom2NELKDMqLZyytVwPaD83ocqcu4pCP2mwswlqwKZ7wsekBNLqiz2DXEwIZyczRlcDPvUp
dMfcodSvZgYWm10Uv8xSPxNWJkHnzqdEgeZeQ5RrKDqJwJjoL+ibkh3L7FdLU15yhIMAPP1bW1a/
Yd/+khfGczObw7HKMiiMqUaFFKFLbyHPvBilK/uxJvmtkVhZ0LRNNPPO8XkJZSEFHGe4JVi+tJh5
JNDwCeek22e9Bi9FeuoT49z1rkeJeCBq/wxG2/NQisR3JfSVUsuBu7wsm5txKr/xES2EnugHTNtT
b55xNnJIyXhdQ4dAKumuGpA7jo0SJJLCx1czymvemA1M1Os4tdA2gKzfMXHIc9tb9a4vZnQeBoOc
pYW3okG2Efyo58YG5jFVkhs747dp0l0raG5CdL7xMgcTREr642wbB9TiGLG7ZMQMaXg12unVKsE/
Y7WQoV5aZ9LQXxWiAgQyqqNqtZOfNej1zyn0tNAfuWt7XbvOZAFCWtd3atBgNBb2KgwUhxl/X9nr
D8KugTaz0SCWZg8OGiSdvVLvFA/6bTBzmiAqpAq4lijNQXGAWzFaBcNbQ7tGmf2Q6tMjYENxyvMr
1WE74UArsHIAfkqhTlH3h8ZVKMRzshHqb8UvXuNgj9Qu/ZElvyAc/VgOEAIEDnSnVxBOdNwyzCq7
g360ViOJLzGzLKwkUBJ5xyfc3ko5/5STE0Oml3u51j9MMNzzSrv4KSbyZk9ZGeiWcpfXBSSZqA39
Lz17kKaxy836p9lbwJvCbOKYaEmAr4aeWwWVJRD7L6PU3UgU+U849904mvLqlIVE4tW+9pM9eBUb
Ur+pp4i2te71jngcxXSPRlHv60P1o9aJx5gBQ0hYeAtHOTSjCMDMBxXXmb9X9fyQJeUQaCW9Rnsj
ILT9IfRJ82oVYqlC8gLqgfghXZE+W3SC+Eamwqc5M9EPKsPSgH5xZjx2RVb6TqGfoRH+bcbP9yap
7/WE7WsBgnGptlAnYif064+Zhd7USK37TionkK6PZjrCyTgH9IjN5CrJJsyGqiQG3RG6TaMQ10VX
/tbK5KhUJc4LWk+0RrkE+ThVgxpKWUM2qeSRns8wu0yjkXWnzCpAlJPJbsRMDTJtZb5DVuk3tqgg
Qpb8MCq6L6Y6hVatIwNbkXdVSn6Vs1PftANgQ1JCNkl2xpM1JfyHW6B+hMBkvVNwb3s2GjyBYvHj
1JIuaqHUFE45HT1zmu5NEKzDQrRXMyVQ9kdqAtFJ9DjrDpDw0aKHsieNj/6Z9Meyz33cAs9jpbxN
DMwsng2HDmRQyRdZaSavmwq5vQRMzwYgeVatnyaBNNQM1RQIBUNjd4BcbTUdDNGcXDacu1axvLbO
id+00Gt0FQuvgRh7cDQGT8m6B7hhgAQm0aYbcuMBun+PhtKdhgJFqSXLylOkhm2MZRpMqnHUmGUH
YOFLz7UK5sMeKw/h/xJpJHG5B0HOBG0wW3huCm9jhbkHtR7xsx0I/Fo2PObLfEBukElP7RjxCwUS
XOnovKZC5NCQKRzINlbXHc26GKh52A7ZCVgxHVUDCUCc1+RKC4YuYeE8zc1dmddh1U9QjuM7kHu7
cKTGT8h0BcACnMApgrprFRQq/ntn7wgb9ooqnjgsxZumeUPrCA4gUGgNcqmcXdKd5smWIbiuvpJq
Rxz9l3n5z6ynQZdAsA89x9pXzfSWQ+czbOxChw2LcJ4rW2pQ5CyTIkhTJ5AMcLweUvhpBgku9GZz
SDuauNeH/Naxi/omG0sIGYKeqifE9ClHKZFD9OyNwx32J1BlPBhrZ1em6MTbteo+20X1mGuJ6evU
etWGEjprM21By8bfYKU9yIp1UXuqhN9qn5PTxEvfzaDX1doE49vJCmythe6bU+wLwDYOBi3uoTZb
RZpTFX7SVjiXWbODAJnfdogEaIKkp2pQGqiAqXVo84QiV6hdiEpQ66bk4NTlY8ujtuaDz4cKBN3J
RFCmDzNKQg+SP9A1TWNLzpgkaAk0uy0ub9KBxTknRz2XR0Al6/9L2Xks160k3fqJKgLeTGG2N/Ru
ghApEd4W/NPfb3fcwWm14ij+sSiCAApVmSuXOShpKvymM+AN8b8y2blhTgNCQfVateueeHgtFKbp
Ywu3EVV1QIKd+aaRDv64Np9LZZuem/Hbc4tu0sijxBfS3dWZzTrKFhE2EvZH1QJVN0MPYb/duE6k
bknSuLqVe237/K4bbPwq6mg/dPlFapPzYiaWedTX5KPrzedFEwPFhsziQI2W5OTi8bxdAH/jSN3k
NFJel4lk06/zxu4UddvIleN0HlQvFTq+nbGRB9LRvHoFRijSrWNkF1Emb1Oj/qy7gj/Ych6b2dwv
GDt7fe0e4UXgijqqiu/U7q7NazfQJsPeSEyrg6WpxkDP03u9ab4I4iz2Aqo+r5oJfbIUjd+Y0RgY
jah+Rp26WSjKA20wyjtdUevXorOMozaY/clI4/Kxi8TsJ5iIwy5QNtgAbOKqM4NixZP5P3m6VVFv
57Vb2WwzXKXBlPw2G6ZtrTRbt5bFccha3Vv6+iJWNrXEGr6WViHtagb4RxS50bMK1bNU9ziIZ36R
KDtcoa/rWh46Q15dIzM2ksnCvs2aPrCmwsZpvw51ZR29Ujh3IwiPK1ZkcHP0hVM8jUJiup4xLUNg
9TyhMSmf134+cTL4C+g9rnqvsIVs48UWZ0O8qERQxH1/xQHiPNTqMYnynYzjPkzG0ceTU2B0h/e3
NdheWw3Jzskdg1p3LAMHM+WLZnaaNw7j07gs9TZPGEGkxJSgeDc4FmvFDuWQmn7St9+Foqbeopdi
0+k9vPS4P9TojLGbnlp/SJZXlyDoQGJ+aferEyhVdJg6DJRHpz5rRv0YmbbfDlqIADOklJKBnszN
rtei2WvM+SVNMIRWxDwGy3iDmJdhR/rAW10ZmVeu/ZNM9duL1u6GZGo9BfyoNtv3OUaxoqZhQsfm
iZZqtNO0a22tz1C/7msxbdFwf1tr9inWRnhjL25b+Lu6ag2axCRwJeWs0eg+NhPJ2bJ7aFoySAbk
kLm4X0sOALK82xBh8dU2Wm3HtxQuc/GVEanWT8tON+IfuOVSht52db2LIApSY3ltW+ehVtOoNWrY
mT0nXF5cs37YwIB5FX3JPlcs386gByReBWOPZZSV9k+zmhwKpD5dY31qhlZ4gk8UrwUchIviWKzu
XV9JZZeKfm/XHBW60twretqGXWfic+sUiMsUNRwS4+cSzT/NyIwe1aU5LyK7mEN5cvXm0ghxtYR2
3wyLu+9E+aHOw0kdhVfOEM0GpOGbOkn6o+t2cWCZ9aXueHSleNIketWk0t5Xew10fb2XS17Rllob
sgDJcqBSq1QsV23kEcv0gOs1tLi+8I3B2Jgze3K5XNIp8iPF3ZtpdzIK81T3zg+lNi6DImL64vxp
Wuv3ZKTCSdc+lBqKUQ4ZSjG/xvx7mPutkAZ4f3/SC/fopGNoW3z86hqaqsS2UV1wYZ43EyBWpaqn
rGoOtl7yFVQPNWZcpJVuh7wJO015Uzrzre44IboUE+vS/tSd9NBLJ2D+9o4n7/s6pj8MPTsPUbJL
omnynYrRQ6TMF8BBDIX72hOLfK4LUsCXgrOs/VbWLg5ZOyPTCLw9oN/4ElNxX1kgUUXRep+v9kPZ
AV2OJEMq+f2E78Y4FhvWbc2zXwJ1UAKnKh96Wf3Ul+zsDNMum82jU6S/LCn2kRyPqWLw/Wgw9Jpy
OvSNWYZK2tnBPBg+DnVvY8wgVamyU6O6R6GUPyLSKQqDqUg2btUJIeJigVRG13rKzqYtDkDU+0SV
L03kKh7LCWqSZqobW+ZH/JXvc9VqMAPW7xV1gruZ4YlgCBb9OqTv42pxAINDFcXy6CZ0zNnwuc75
uZblR5QU1zF192m+3hsT44bE7p/xfrn00bxXlvbnUmjCU0sDq/rqgC/s6hukMrIlNZGnmLfiuGXs
SXjJa1rbxtUF+afuF5gUFUARI45WlcEIs1IkFq+cHA3WqmMmFn+ajZfRWmjHkgK/XpgqsUZPqfTg
MLEui22zpMldXMs+XDHB9YxaOckFCwscNS5lmr5b4/ShVW04q/qHrmGsIRwxUdbOey1zNRIH+oOc
sfOtNS62NnsjWRKmts59U4JYJ3X6K3ab0AC5BgHZ9GO+m1aasDhd7rLeCeIsxowkVxnt4mQycd8L
Ikm1xcNULvLNitwI2BtjWrW4CjE+F8v44qTK1eia2AeQ23SKccScHb/o7qIt0YYj62rr9C1WUX/p
2GDvq9LcN2zznsr+KXpgdJNp+Ww8VJAc+Jbvh1g7qUzCg84kgioSBFR0SeDU0U7VkktqNhfKrSCu
hEpqUreNtHK3jGbYS9yXxyp/Skp0z5Zxjk39TYnEU+sqo1do1kEdx8Mo4kcrjlNOAt2njTiU5vLO
cblT1GjTDg9jdgXnRmzY5tvkFiZTmcqeiQ9Fu4NDrNnWh1bEFzd3HpaOkXVRbvMs35dzHtYqmStS
25cKBhYqW4WpSBJWtWGfSHaqqaVUSJRTpA8XhfGTc4uNmIUd0nlutbz6gYvoErCL/1gNccxdeqHF
7nblSocd674ljr29+LkTebERtgNtnzlcSVYYvdZyN+YgfVdQhKqegY9LQlXnVfXRKu77PMQY2B61
j8x5j0bPTAidSq1RC1SFNV0Jy9x0k8YsWDbPMwaz+97gPxRuHgey1fZJ6sx3+qJpIEp9aBkSrVlq
v1NLnszato6oirD8K/s+jJl7yVa1t3XTxl5PXA5/MosSyOA0S3eTVcnHaJrbWG+eKqX/kapVmDrR
Zzu4jreM65NmL5dZwVC56WumPngXq8Pycxwmd6e37noHYTHxxyX7gtbRnzKt7PwU26yt6NQfsgEc
GlXOT31XlPMuwct9tbUvmaRzCB0hbFf5Vo0jXpbj+qq56SPDLcRz0IKDGFa0KPpzIRdzC1rypq1K
7a9ZAyW6rFJ/tejgjKZ378pGauQjCFpgVdyYGKAhuDk+korThaIzybTIs2uuli5FiZ0SDknb1/O9
my3JBKMQvtJOWRBR204DG7RMs9PQOmlQF+2nJuYAItOIF9LwOOfT4EdNMXiauV71sfyYMP4kdhI6
ELSpQzWJDyUnqi3J7qVop41QcX8vMpMuILGXkA13DTIEU+HUTr0fGWwzQzFtaKkgGElekFGNn+kt
5KCenWibDeO5ieUdwGTluaVi3qeditkVWrxgHewjw+ba0zOb4MGY3bTip5PKpf1xoaBxcli33mnO
2yfLyFibI6Cu2g6hwMN+v2rQDpz+OGXNewaEEyQlDI8hsY4Q8L8Miy+6jyy6VflK+eeXTr7XnGnY
RNKyHyJHBn3SnDrbeCjnequrMILQdpIhpn84Yn7QUMv4cWW85EvykKTlvd7hrpIV+P7ZSuS1vaj9
YV13nGVMIxawpWUWHBLNuasnTJHMHUDa2WZA7BnOeB34MPGn6p+K1H3Lq/bapLz9CVbehqVEJWL3
ePBH5mthKZfaGciNN3BxnzDShggCKDmHWpG86Do/q2ZkZDe8MXWJD+KGbDiJjYu9KvZ1POxwbtc9
NTI+aouzXIGDTItr3JXVuG/L9h7ZQqiN0RYuBx22ebQIdb218HNj7dsbCjCLhYw4lqBozaBrpweS
28hp1CsWpVV3fj2uu0mUfjXpj+pYP3QD8VkcJ895iq290WLPPeZYXZs9VppZVN2u/tbI7Nc00jXF
OGSUbEO3SISNE9tvbGfnonR/jn1FmTla35WLcbBYgIeqJdsnSXKxx4heSbLf3nbnGYPHTJ5zEuhP
tjPENDArszVrmrnr/Brr9c6meCHRAC9zO73HluvULfWmERhrMaIvg45EoyAXGd8ViM62rNwZ6o/Y
s238SrvmUBpq48VOu4UXtFEluXnZQtjLbJzFOLw0lRLmasxBRPxnK+/a0X1P3Sq7OI5zJ6fG9DKT
jaFSXlOtvqZMOXiSCNnVhKyFGYftQDZWGLny3qaJANvy10r/SvDUYgD1KKzsVy+ip2QerpoxUVAS
t+CVU0TyRC/OkcOKwHEL/YSKw1XuZgEQ57ergwt3mIfpcb1j3Ll3Mx0sSFfCuGifdNR3264YQDJG
9djnJsir9jB1ThHKZrwbG+vZUjOVmjg5mqvx6ZLo57Vl965Kysu8di5qCsq4dvIokD2nMYta7Zqr
XJcyKNN617kamH0U9qN2qA1jp0zDDk1bGCUG0KYrjuttlUZyWjeCUxJ3s22Tw2Jp1DpsFflh5NVz
pNtxaBvaSJaAueypA6JdP+TdHiD921bnfKOmzncxlOGC0ygprGGdwPCa9E2G3xqvazoi/bjqDlTH
OCnhy6rViUHb7EuzfQUao7Ge63M0joy3sqz3eqVnHtCUF15m4Vm8AK9b5LgbLDnSpMRm0MfjoejG
dTuPHB8wGc8dsV1eG9uneJaPS748oImZT1L27xGF8zbOeFej6R4yA6/VSXtky3uXt6gOy3qzG/s0
9i76giy/clO0F7Uk/cQsUQoBBrca2U1RlT4thrtJMxf0w8IA0/nKO3szG8t9Tpo72wIMO6MAsHdw
m3PXa9tEd5DqYDCkMAmaSHwT5whoSMgqqRvS0tOds7R3Y2Y9l4s4SjeqThXC6/9srVpsweUz290c
F29x6RCf62T3Nn8+TBS2Gja+NRzFqnv50GreKhnstOBdjGQCwyo32ZBWp0TYD7lFbEIttlpvsVAN
Bev6WTxRokQYcg/389CYvtbEgdby77FrX5zUacOixK7/Nts10yiYZszsFv0BvmhoOt296oz4ExlD
6Ws0twG5HjbIjwEiPjvnqCxP8RjfgrBuM5U12mdavzXz9NoKJ9QyIhJKUhAgUvixrb0yfvq1TMa3
RT9Zkk1O3GWHMDoq9nIahZ8whMuVmj5ZpAx5rHT0Ud8xxCxbhabf/pk6+lUT3Qug+E4BgGlz4THU
AV+vcFthqhiYjQUmIrr0ReAsIbX0oSglOyu8TKPgqFyE62tx/xgb5qcdFXGQ9NZT1agb4Nb3TnG2
jVoc6on9laSEB3uID5OTKAxiOepB5499SZEBv2pvORV4AKBLVhXfgkpRn7KwJ9/WibDeXqjRulH/
NJnH42wDVxTilZ18GDWcTDK0KpaZ85klzqfFkxzX8QHw+Y0O+Yc+aETP2CRiGOLHMle7lI7Ma5vi
i6Pqw0JfsfCShlTQNPWN3CgETBkpFQLKDHa8dXl3x0r5mMqpI11K/6Ys76+LuoxUahPtruhILxgq
Z5eqK/MWnWQpH+nlJyJLOmcI/swf5NtqWXdqlHGcuk44SANbUbt7YZutPadrB88wcPgrJyXdrPr0
VVfDPdFpL4rWvHd1/rDqtH4M3v1OxcFTtm5Q1NXJqUHfmjK0euXZavpjjodgNRtPUVReWjc7sMOS
1RNTsySivaYFHF6kLHslNR6a0jro+vRmdRFyRRo4D4VtUOdglrLUhlvUxj3H47yNavshi4qtAExs
jUlcnSUPq9o4QjQNOhz39o7b7iox7igyV/6cqNpkbXmQUfTRZEnhazxyL3fafVrZlzoHEpisHz1D
WUtOBxhiH4N5rOoWtjJBJ94klXM9aFGortUL3Z3hjfnyJQaHuBXD+jJVsllSdJYh1kCMtCyDU1u8
jjDRfCu3Rn/o0LQmMqH6XgKL2WsLhJz3zWteLiEiym0Trds1ii/9Yj5lFSMXs8ie24R5fj0ld1PL
ldUM82/r2BKKJjL5UmTLtz0ox4aDrFvXYxqZHxqAcDVnPxKQJIU4NE8o8hgvQAdTfcBNcYNG76Ak
Mlhc96u8ZWatrbVLSAub1v5QFbQ7C+e53zjLZzXOpyEZt2lVNJuyGT9rYMDJaeogsknfjCL7TXOy
B5WNxl6qAI7F3nDnB4iH4MtS8FvLezBdUDOSfIwx+a40dy+MYjf2sOtwrWbiYhvU1I0eWGt/pKOh
6E0JisxIUCvzqgpyvewJC0q37lIdOar2jIJ8VW+fSFR5iCcV5eI67WyypsDE4o1lJD/zwdqnk7mB
KsWAZLRfF0AWj+/+1IjkKp3lQFm+1fUMA2uzf9aa+qdIjR+Fu5xkfptioRwNTMHIsrTrA4OAK3N5
24s78VPp2nfRdW9j3z9RrLR7mTOwkn1EGBRtvucU1o5pz86SdgCY/L4oE/wHOiC7Oi729NgPjOG1
EsjXznbptB5GR6l84IfWW9k+mKnHx7Wf9kUtxpCEMokrMwefkW0TW//sqnwglUv7CYfkHngfeE7g
cV9qRyfp4n3PjKRWk120uptogs3m9o/1GD9YrbudGVI0kfzoTOURlVLY36xV52KDE8IWUxmmgbfZ
Du6oXqxakglQfcJ8jLYnocyOJslYIesuVdQlG4GZ6rYj9oilb3pSGMoxttDDttE+NgFtiCbi78jH
7WBat1iUwu8JkWv09Vj2nGeaqZzcxDilhKTUsX4/mFq7i7rqfu6UvZ7TqJfUwYvmbIi8+Z46wGsS
GXcx0TH2OL/ZDEEzc6INkrt+cj6yqNwO/UAKnxYulXI3jgSyVIn2XlXtfq7Ll9TRjn0NdtKrsKcN
+dVX2V1XNqc6knf0zKgWdOU9ZYoLvyBsavW+c0A60qLztIpp+qz/MCa2p8VQiJdqz+NUvIO9Hee2
eJNqvM/HcW+VYtdqA4TsRdsSm3dWq2E3xmJDatTWAjDDR4PeFih1boLVosoh0i5KS/qL6VoQmhxM
+M6a9rKZx0l4bqW+rOqybQuauzwGUXcqDgpFn9vAlvC/lZbVVA6+YUTUSM1NWIGL686MoYyYZpyf
TcP5glMdag0ZRYlkkr3a2RGBxRwYrr7v81vu6tyece3dGWO+nzTnaR3IatPUhPGIKs6ZzvBPH3qS
rxazuhsVisSc41kb2rt2ah+EEkNyyh9AlAqvVfC8VAbjTLTRW7PSQbTQTlTzR1xTelQFsO/Urz9r
zBK4QnzuWK/ElXUUUNZgsIpz/Oec8Ue1joEy6xdtFT8GwwrnTnvCxftXI9aDZndMKf4D6IifK0wO
z3FGGlzGN/7QYj3UzUzBYhcxTt5P3lIvbwU5iIQy6rZv6oS86jLD4VyUZ2kwGR+mJ3Odwrk3d8PI
gpqK6d6yen8YzIdhRAJRNyvgvLtVmC/XfcksjfK+gOasx+2mWqcRVfRwz+jzWZMd6dzLq5rCnGji
jBCm9a2ouy+1I157IfjQcwf9AWQdtKoE9Eb2GrSucyfMZNfli+lnph3zNdBBUaPG7FXNd2Qbd4rA
VKnRTzqhw3mikzFYxBUIbPTQwEjZMLB9ocg+WNb4nJHq1+ranYYGYoapYVlx5k8VqAMH9p1q9k+V
uW7qsj1gTH22G6vkxQ4PGFY+mz0bUuk4jxr8LvRwPrYcPtjANjKdY5xPUFxyEbrmeNHi9sUw48dy
oBTSOnaXgcwBeDVji1RHfbG1FneGvCQIj+D7nkIyhOL5yGwvsHP5Rt7ZJkdu501KFQzgjNVMQ1LU
aZgpfKBKDuHJFiYDE4T8xHj4aiwtOHfGa23czH9ncj1piO5Qy1hgegueQhkPOFKn2S8MwtaatgC6
1x/5wUudTj+0YZB8O9lzyug8IEcPNpACUF2dxdQz/damCnZHR/pUEWNVLU8TIfR+bNGK1i5xa1mG
HNCBeTGNj1NinLMczb/Ibvlxp8bInpdyUDxbXWGh9Hw1zFUmjk2sXkDWYka6DklWsZwZME90+6ZC
uLFqPjJc+bAdUGMKYig/zKWps1O/MZMGelP+mphW7Ws60B0v4Kz19n6pte1q2BWwzAwnr8e1oaze
l3Jl5upuy4U4ySmH7DVbhrdk1Q9lXn6UC/1JNSO6n5Rxa9ndV9tDM3JobeG3WJvVrn7pVj55rVmL
/bzgq5HZDPsXOR+rwdmO6pQHbYSzYNfayjaelCSYFmPmuyV7piorv5cS7KG3z/2oCDBjxrp5rhxc
KPXQOOJ7xYYw1QzNTKO3PC4JWd1ulsMedPrKw1EgD4xVx01o6ST0ZpJ9VhfOVJYAjsx1d5da8aW0
yIjGzTy1zbvcaXbp2B/GeHq0jP6uTRirKTgvTr38KOrCBeHdyTnIOnNvm+VxanPqjORbjfBCu437
BvmsZugB4E3ZjkzCrGweCbVnrG0kldfq4yPo6Zdjjsc4LreizcIqix6pA54Tt7xUWt0HSHrv8SP1
NbgU0DRMFF8y3zJ0PjgVcIUl+6cy7vapPbKC1/aVn+t8oyQ20SSQqalxXUiULzDyt9ZuQ9MGkrRK
+ppVKc7FzLJjMAqKlbfMPm+cq7Q95bp4alTny7VLGAsNJK/EgBquAjw65s3Inhu3IIvXWWkFpo1y
wYFGPirjvViY7k88Br9p02+9mc+O9WSDJEJYmQ9zsXLTot2tthWWM5I0Lb+d1XK61GsPjFt3RMvZ
w4lYuNMSR1+6jKaQZPTEr+32qkTmPpryF8QidwTD7rGFfzIqZzPArPBUB6G2MW0r3fAGHTZXYYhN
WurfzC+2lWGzRtxglvO5LjsyFrElUYpk5j1I0t2MV06i+9YEJq+7177TQrMgIgbkMWdLgN7zJLTk
ZK32QeTjEsS988oBovmaodRBncVvaVIpXi3lg7CMEwXPuqt0DlMT9yqzjH7m3fpYD/FXWpV39BOF
ny8dRCn9rSk6iuI+zJLyAKJ+kW1+anugadNMa5iwuXlUBK1dLkwg0/Q9kkhQVvJda8Zty/yhp2tA
1Vt5SWSzDPB/jlFBsP+b+9hZmJ5G0WuST/fRXP0ay8InRgs9H37wkxaY2fjLsMjqE5W0SGDNXw2o
txAumGmZtYPsDmRSuSXW60etUDlcVXg7qm/Z5s5Km+tQKXuj0PawMwNX156iPO980fUqjDveM9/k
mW4rgLDChlXyNw7V+hBn6lNjDt9FYnzYxbzt445IP1Vracqq2leX+qq3lFx68d4NbunHXXEhRvdW
4jHvh6OQH2z8RYI4gduUVGkWZNl6l/fOZXHpwyc8YMJSGQ5IBpmmwpBcC9xmBkXfE50ZViWj27IY
T7bG4cdZ/N2Z2iHuq2MHx0djjgEXjUTd9qure3J2eZkts/Uutwv4HOTkIiqjeBOED/e5htoyNp2w
aoftqrbwg6s9POCLMY24zwAx+AT+7QtX2+nkEg+xHqz98OrO2q7EwcSXRbLRE9qvkqjKYVzetW4+
rQUZxakSuoIpelU6lzhX2crX2fDX+obX519kpW+ICN2WJi/NSl56c3yNVXrUgih3hnbsU9vGqfdj
1x3iVX1364FqaXWeKwggce7+UGz6vWHeiqQ4V/CnG0NwJ659yJP1OU2igNZva1X5nStcwhHILZhl
9qC1jo7mOAJBbeKtvq5Uaaru7lD94rGOFM2VkrpFBt2NiqVAc4dsss+MpvWxy4mDxomvWl4e50E5
VPrUhQ6EHI/C0U9S2ft9LY/1km+Jy+SQcpRfFmNprWZeK4CfXRILclKwCb8WAHO2TYKu0F7Njg8t
HZBcVA15qm5rZnfs5TbbPXuLqoK/ElBBorYJXVyZRdDNuOcYOR9NUlGrwKh/dRYYFrmM6bPN0C2J
6FgEwn+MBDca+bGCYfuQpHCoRH6a9SgcZ5cxzyJ/ci4YPkEPr0UL19EsZwvSUu3uiwZYI+lte9e6
kEBlPN+lbrJNrPUzT5veV8dMPnQZfBOi2KrD3EA4Kadx3GXZFDOMRZwKy9E6zn38nlnFQVf7EmGx
iS+ZiHdDNW+cJn3A0j9c2urN0lrY2mBinHc67FaUqNNg7DLuMzNsoG7saiGWrKnKp6bdpaXcumK5
lusMXuVSoAwOnYOzXbP1W6SJASylPCYY67CR2N1h6gk2LsfXiAkyOvKIbjP+cBxdbExteQNU0zwC
n1+ndDgUzQ0kcJ+yJC59PYpH6hntQgTBzWml3lnm8ImcI/YyYX+y7Z+VzrpzJ4Yp4Gbkbi6BXUTE
TFN1oYSMas9ucLmPoPZHEQ+DUZE3NlxNz49FU18cuh5nKk1gcYp2ehpknKTVRRWhnew+T2XLXGcx
bZhnrfICrOx4w5odiymHk5xeRE7waK8tZ9qInexzI7AjuI+2BW1iacnvbOofqpaf59rYzYb1q0HT
ExTDdKcNuDM4uZ5uiHZ5zY3yCVrGHmzs207RZyycigIFt2eqmXEDLS83LqFfauZ7KepT0srct+qp
pLwFxnSoYezYrbb/rj75g+BPs4hsg+SvOzeXtv/Wt2Q8J8so6xYgB+IqoS8631f2+fdglj8JaWw0
f8S2qSbUjN8u1MpOxAw3hmcMLKl5dZ8511+0Ov/jPsuv1xBf6rqlYl+BCch/34w52kvsDFH9fDNf
WAOs5fPj8jx/FsfZV/3haXpscBKDQ55M4d98GP4ggfqva2v/fe1UDo1hNBJll1k8NTgdUntzmOTV
3+Tef7yQw0ju5l2GkPE3kRoj4bjT0757XrpfrZjhtX2sxHj/+7L480Vsy+B14e3u3P79HzZLVaTJ
pXdL+VyosFGsq+Ze5+Ln//0aDh5zxJvQsf2Pd47aNlh1y3l4Rojr02WMardRjb9Yf9yexm+COw01
K3JP7WZA6P627Mxck5naZ+3zoqOmmLWYSLPI3prZ7OuUpMRZZ9d/v60/LfR/XvH27/94dLGsylIv
ETWt3SEhMbwrZ//fr/CHl4N/Drg7YnD8tX83HRoqaCp1Z/S8nMqvmew6nXvCuucvSYh/vIyFm87/
9yv77dGl2aJi2hTx6JjYueOw6SgO9HkI/v1u/rADseVp+JziOqOwHv77eRVrvU6x7jTPqvG1zr+6
tdua9eeSd+G/X+dP6tt/Xki/CZL/8WJWqyZYz3IbbBKmcHiwXxk934PxoCTbl4f67IYQvDbJzn1p
7rFYGlCM/KKMk38RMWq3neC3Jflff8dvuxTmEzqVrWieuyDaWi9ZgIkj5iTNT+eXeszJoekxyL8x
EZ+mvbz2TsipiFub9pcv40+v9x/PXf9twxpV7AMWpxufBzfyM/Ek4OjkcF///an/Zzv6t7v9bRVZ
TczELY1b9mTnfiYjK/Kwq7Y32ca4sz8iHOoudGVXzPD9vzlE/E++EOfBfz3p3z7F2jIGfYh40vZ1
EGF7uTl1QlvwyL62vpoLg4PN3wT0f/j6cQCwFI0cABPHmd925w7V0To2FZd0PWds/Nz8m8PVH3Y0
zA0sS7dNxcHs4PZe/7GMKRaaTkHs96yJ2L8xfbEL6NB+9phXDtT+f3l/t/fz+/v75+Vun+8/Lrfg
YVJlEwJY/EMu/UkNJsMz3hmVh9GbvFt25f/VXev20jC7wHzewCaRnOv/vmBDaLqr1Xr/rOuM0pNX
TVGOo4qySPnbrf3BgYBZKacotowKl/vtSSpuakJegspa7M2NeYwCOGvb+i45tH/55P+gW8afRNUx
1lNwFDF/+wZW2ejGtCrtc9I4/px8zq4LwZoobDPbpHmDjOvz398aJq3/+9q4IbZTjgcu/fsqyZC4
zzo0g+cu15xtT/Pj2eYM7U9jAtwNtFKVXuv3NX6K27ZCmyFHdQm0MVd3dQTPbiaVHsn46Ek9erCy
8lRq/4+081pyG1m69RMhAt7cEvTt1IZqSTcISSPBe4+nPx/6jzMiQRziaP652DERs6OTVajKSrNy
rfKZXqRTMk0TO3TFyTTAGiR0kOVfvaoqq8gBuh82+vvg04026rc+MAEdqo6w1kUfHbqBPKZ3G6bV
zHRP5YIKbzA8KK7r7JxWvE/D6lPKbM+WuRdxM0DjsS01FWgvM6ifUsv0VhFdiLisq4eq6sInp68Q
uFdTd+90oLxyjWBbAvocmeCdYFeXwLHZlBpLUGYyRShL9156WRNWJuX/VS86/WvEvhyZcNKxNEKC
0hyGIzm0HvoY1YxQ9YA0+AFpkUXvSow7IJFZ0a6CvKXq46eM4PQlfdCx7CVYzmD3kaQ9ar0kP3qC
AviR37LV1Ez+pHuducl1pF640+9uOwybxHW/UxaUmFFl2Cr0Y+pQYcaG6nAm215ehwAIIv8oRIax
Nkvm6stwLUUhxTWZmURIQF6N1NHJglxpE0vN56ZXur2otA+1EXwumBnadKoPkqRzVab/I+cpyRnE
4bwUW7erjzBf7XyN09cVJKe5knmUePtyHTAwtNbVsLO13gs2vcy/qbA4HkrVBYxiwR4lJsPvwYlp
igg0B0oZ1H/tAUJsGyYD2qK0TRMeKRlE9JOeOL/zWB42fqwB8Ja7O9TXUJnzmZ2pZaDF/fDDlDt6
2FrGjHLJcCH1Xuc+8fTHIRm+ekyYdbnwpXEY6c30CGaoCAZJtMlfamVMxXTNXCVOOSJhQ/NZL5Vo
nVXaMdAkNGo90muDph2wJ39jtspRtOCdsbqKqkM+rEzJ2+W/Q5i7fK8w70LGZVayoEEm6gv+NnVF
8dBHvgQOSRW3Yuaqn0uLCpFOxELZlwO6YmR1gGnNddaaiX63XnjvndaL2wzheyqXHXcIhBHYA+BR
vUyCqpl1elfoIKEdg+NZxJRRqzKQmY1MfhlZKNLR8+INsqaPnknt9rZfkGaCLajQZFmG+GREBUw8
EfULxiq7Mj8x1maoG2UbbtwNBQsg7msP+ZFi1e3Sp3pvLPDCzj3FkBGLCkMbdNFgbrr06qKkJKHj
RulH8MWQLDBXu/5lvYwPSX6QGBykqveXtIK8JCb+FsCoSHYBZcilTQgVS6XxSQezMH+kGo6iafn7
9obOPMYmVJOaAuO8OXIOXZoQgsCk2S+kJ2JYsCLM6XEYk6c4Tz6BZvrGm/DptsGZqO3coDYJYt0e
l5iKHkFsNtiW+q0rfybZy20bMzHMhY3Jvg1pIdZwT/CtANi2PSC55vm2hSvSwvHTSKYsyTzxpM3T
4yB0XtUnVDlO6g4BU8Jvhgg27W4M0UD87YOtYFsP2g42oM1wLA80KUBZ7KqHdr8k6TBzIy5+ySS+
IWXUqYd7+clQfnUZs2fO9wpECPRat5c8FwibVIUNS4QrW7/Kc7xWS6nmQOYZfpbp0Nhitd1mDN5u
aJrv6FlRBQdFYcPbACPHUtFg7pOeGZ/mPlKT5bk8Gs/dZ0P4Ena/bq9u9u+TlI5JnE7FYBL2Rko0
+GJVhQgKRGvToEWUrW9bmCNJYcTmj4kxyDoLRDXDyCxXV8KThlbZhurOioYJs0A2OYuwY+Rqu6Tu
PpepXZic3G7DVROHaansVP2ktUMzaS/v1KO6GeDlWjWrYhM9AtCiKvkkHdODfF+drMNS7DhX1Dr7
EfD8Xa5bBW8oRHIwes7gLbnvN/ImftRtSDaevPV4dpJH6TPYrmy3dGhmwtYLyxM/MFIKqqmD5VCE
WqRXH5tAfVI0WjUGbdJ4QF/DcRYi1ysFcUjrP3I2xC+QTuKtuFyu4foJ07J5+pbm9UCHkXlzw432
fdf9VFvQh4Ul0YTLHx3f/RE7sKNVumTLcbzgZ68eLH4H7GSkV6IGEy41pMvfAf1WX8apEr9V6xYJ
HWnlbjQKxLCU2Nox2SDdZq2Vt9tn/Io+DqPQCFg4HUtX+AETozDEEx/Q13nzAxquDRVwg2nubcd0
O7MPVg4GQfqWWeCAvSa0lWInRIy5JA4cNEV5qhlLZKz35xBrzwl1g8Ix3wcFTLmsbGD0fTA8MLxD
3ttx0oEtq2QOcJaV6ySt/hGMtFy4sVPPymIsicyEzg5iLDiFyx301aFIaMFHb60n2IUKQ6NwX7jI
OSRLvnX6KE4sWZMrwqg92GwLwpXEolszCIeIwXdHXDoT82bGV94icjK1iZNz8taErMeL3rqEaQQ9
ZD4nhiNJWwjSpr50XI1ssGu8FSo54+TaoUEA1kjVwjd6b570QwHbd/uYSXMLObcwJo9nrjTKQFDJ
NRbcqiAPFNZxDdA9e+qz94FWBNOk+yjK6cmQF4CDr1KQv418gGLWM7KF3FgaP855geFjuaZkoM3G
4JkxzVRT7kLo5jLjdKAYRFIJFXxwRyED+OaWhtG+KspjV1b7wu0XNkIbF3plm56EaoJhlOXpFxV7
QPiOm4ZvFckQgrfOpnTA/ViR+aLSkx0SqHZSA0ZZMqFoAwAovbfc4d2rqQ92rg/aRm2ObW2g4pqV
kMKCK7/vGxm8VJfS1nHIAeHslA8MF6SfG9Eot4riPIUCCBmzyMJTFzcOIBHlGfCltpYYokelQf2B
qhUFst5c0wz+XonlAxOX2RpnBZBb8T4LMOozWJc8wWCXrCsRZxz1Wn9sE9PcMJclk6FA+BblyVYr
oTwKmWuBKg2tXTXMV3FWvN8+T1cHFpJwCVw284rspWJMDqwU5pno0Jl+BVwHr2Yniwtn5Oq8YgA6
f5HTQdGLvOXyvFLvVlMprfxX6gg/SKn9sngr1CWFnasIYyQ7V/FVSGZQDRKnnZUGf9kaaea/AqRB
T8zfMJhRvNNwX6tbcS9TJV2oQM1t3LnBSUhDiV/0LCP1X0XDIa13y3VYM2v+91/n3MjEDceN5nue
lPuvhbyGdmgfa9F/+DxnFuSJ+/XFwEDBumTQEb0VKftZxeJzrBQLm3X1nPB1kCcAvjSqr11534r2
uWE5rv+qSfE6gy60MOFgO2St+7f+dzQE5yW8thqp41TkjWnDwihMtLYrUBu+CP11XVZLPZy5T68p
lqzyztMOnXJZhgwoV5QovFcztBhsNIfxGZcWtU3nbs6Yy1FwgWXVnLZ3I/jFhUyW3VcGqZQWPHUG
2LRb2DBj6kU1jVBNopCKDh+By6SokKQUcPqk8F7j4odVeIznW5uAgT0Qzfu2qhbOwVXuOD4YRPuU
vlWKOziGS29QlvjawG/DtyJ1f8o8ECF0Ubbf3ccFl7ZkTInxYB9cFCi7FbMKcaJtvJABkIq5MEmh
Atav6/oh0SGnltxdAGSVCPNZ0NvnJpZtaMNt2OxsYOLr2zdxLral+MJXoHULZfe0DtxTezHrKgzf
0DFaF4dsK7xQBS3X3YY59l9L4fvVt6cJTq6JBhDSiJCBTvbJU6rAzEPTeyscYkkSaqhaXBDMC4u6
upeYkcnlIYpFXfXqiPEWKYXHfBSBcrMO9/Vn+LXW3jp5Dw9M99+La6AO7lrY3jarjD7/4ukezcqo
nI88vpD4jofyLIaRak11OrPx35qgFVdhHBxab2vCMAgihMmDIAtSxicAAHtVsK7LgrriOBsW1Ka+
jhvIB9quYv6nljZqrNKTykEM+Qzatg1gacF5FHzrte/b7lMkIkjfVhulBjkoN/I/DhCdVdoAu27E
fAOblLppo6pccNszrxG3ytTF0echLD199IawAyQppt4rjCub8A7yipFUndEDRNHEbL2siHbtki4N
jsHS2Y6qYDYDq8FgQX1OMeK3SKt+3f5qSyYmR9IJBQgnvNx79ZHnitMEIv/X2xau87bRGeGERlek
mFe00orlB3ljxt5rs1W2ydo/EvLon9Q1DBMIAipfLcr39m2b4wt6cRQnJscbcrZxUtS5Ts4Q8+so
AiTtRxEgbx8c/1a/mSSKR0lCxZh+znjnLs1YkQvHlOp6r9TbzVVh3InMgy2cujHiuFjKeKtGlSGF
R/A6620iTnKs9/6bZH23GM7yoYvSowbyE2LM1LST5utf7t1oUIdsmTdd40GcnAhmjJqQU+6/ne+d
uF9C51wdPMxwJGjKwmvO8ZjsXauVErIXuvcWRv8kyXu/lIEu/f3J3YFaJWAglb8vpIyJ+wx5QD54
e6dmTHCcSZPIVMa3drJTiQzHXuRE3ptFB6ostXXY/rxt4eod5y0lEZPor/JeIDQwOWC6KOHkJeWV
7ppd15CbadFJTspdRPaRe8KP2+auMz+438cK8GhQNcVpDJRIXR+LYSC/BtQkHI+eqH8s4/w11tC4
zpyD1+igVMH8x81SW/vqnI+mNZGxd5LOMXa9XCr12cYbakt6jRh/dCv9pTD0VQsFU6h5n9PIu2tU
62+/34fJD65707p+jplSsgriTek1BlfoDxKN4NeFDb16ijEha7CO4SR0/tTkTcwd2I/RvJJfR4RL
dYB/cGNCu6YfwnTbbiEEfPXXkZ0Iu1BdaLVcxRpYJndS4GYnqL2+X4FWC0JrSK9p7ELu+M3qOjuW
FvP1qXeijWwiPyCNLkq6qiihX292riCJr3Le3jMVrBmMORqyvbCNVxUJlgIUiRkt/OwIJrw8HK7o
BMzwO8OrAv2PUkAu0XgQQBkWzVKFtrccqBAgFWZsR3DndC2Z/+1fcHXVUQKkyATwauxgEcBd/gBH
y0tdR1r6NSwrmJnilZunCyau7vq4NjSjLNHAn1x9sCxPCrmrguYVhuVdTZDR1r8TNIvasnmTHXXB
2tWCeE0kGS3jUZlPxBVfLkga1EDRqZq96kFrq0NLL7t7u71n18H1aEMRwY6o6D1dMbWnepkNXeEF
ZO/tRlpD03ls9tm+3Q6baker9ba5q6s2Wht7qJqkEWVPi5vwp4fQsuiUJIaHhFqs2RygSLQjuFxv
G5rduj+GprVNU4nLsKvh3ZRhegjyn5CR/xcL1FUosFB9u1JpNsuxhFtrpO9wV0tGn37vA0/868iP
/TLHTRP556pB5CW9JQhaS20lY/CsbakIJ4jF3N6rq/b2WMFhBI4ZcwusMV788py1rUllLmSzgkP+
yCDQt8z/OjbYhF26rnauvEFqA0hftKj7NvuVzgxPQkCt8GR3CCUqOe67GACTTMX1wtqubyxrw6/j
9gCXXb2WPQARxfJ6/7Xbunva9sfcZXAIrLwN3YiBvJy8znbaV1Ph3WxW+ua2+dkFnlmXL3dWNOtI
H6SBBRbVVjefRZhFb1uYidzHBf5bRtQn4UfpNjAa+53/qhBIo5ezU4WVQeXZjg/OSl6JPwwVbruF
IzO/rn+NGpPaVW0yDixJjf8ad98KCCVhYFxY1ujbLkJqwnbQ2jAaQW15nR+HNdjXrO7cjzxOtdH9
1Y/wnG/ggEBZbAU9/1JL+3pNxgi0QGfCZFb+KnM0XB1qlZxyaW9GQGqeSlAJC4uaMcHskGbQ1hGx
Mo2fslTUIjlVhRdtNWzpubCs9IFBvo2FwrtILzJ9X7B47XANaZRYpTZr0pWbPsqBy2gqkkvCi/TT
2W2bT4VIkUE3NjjFz3B3UKmFp3mX7Iylx/j63qHLoYojklTBwFQUZrCqFu6qznmR+hy6rnfVCjaw
n3TwAwzWy+1VziySiqDJc8wiiUwn72SbOBbwEc15CX0UBqF1imC6gIRw29P5vG1qZlnUl5FOGwEy
RFWT2+YbTgdDi+689LW7CYbPovI+VPCtWs2qbj/ftjVzWoD581QiO0xUOoV4MwULFkxInZdWW4HB
WXXBkvLXpQVglfKYEVnsHUB/aDYm/reuIDZOPas/ebK5iY0iJXOFkPb2Mj7i5/OrPKJW/kAQMHrp
BPtMFI3E9FKQ29JWWjOSaovf+1Nqh/ZYxEsgErGZmN8tAREuVwe6aGJ3cix0F5pF2U9BGTnmi6el
D0GlL9Twr8Kn/7Gh6KOcHt5DH8/LWREjcNM07CzgFRXaIIIGs1sWuL+oHa9V0wtWQKxWTBL2q1qK
wY/mr76P9OMAAefCHo97eL3Hf37HmLmd/Q4x0dROhjj5NDZhqmyF2O0na2M969sajPzpb4sq02VP
rkE4tJYGhQrmmCUEt00VfhECP/6NqyUhH2gQn874Y6j7Cj2EVehkxOD4XVgY1k2vfu4H6O4yV3zr
oQFxh1Rf5XDl5GpurnsHetckVBlU67ND2vtonVfak1WIyEukPSOB5ZMpFH8bpo+bQb7D7zTGRp44
CZ9q5qE10cqTU60eC+uu7ZaC2bmdIOfWSIBl0sWpIwCPV7SamwenuBig8CjfkSlUbAjIBeDrVG21
Bhr21FCOqlu2/+VkqQC9aanjzCk2XZ4swHkuAVQcnNpjBuA73/m/Crqkq8HmydpTCL59kqe+fNxM
EPrjwBu6vEy2XJor46LyKTFEp9x0bE342mjSvgt+R06yYGj8Q9PjRZGYOrhKF5vOwqUhNZWjPO7L
7JQG1d6NxYMGHVMJ/+Ht9cwCkc7tjF7q7GZ6dSx3KVncqczs/Hd2cPflqty5qPJsnW39M/qc3zPw
vY2OrWSHPxaMz+7m2SInuwkdhVkYgRiC1XeO5kih81EMj+EAQwdb3XvP7tp4c1+93W3D00LRx1ek
RES0Q/qqTiXH+ihkrt4Dt+oizBQIEEaAUK5LBgxlbVPmLQWjw22L8yv9Y3HyyBgRDeEsddOTDhOG
KH1zxXRbAd93C2/hi340Zq9Pzh9Tk5OTh1XfwJKansYWQ7sb3hBvKXfSm7JXv6NJvC7XwnPn2+Un
GqE1PQ8kpRaenaXFTs5U5zU51AF8VhEiDaOwlQRgn/ySV/r29q6Of+jWUifnJ09KBdnWITw1hXSf
6tIPs4zfbpuQpi2p6VkZF3t2QeRCcRtd66FGt5F8eawfqj0E3uv+HnbEhXrbvC1w3NTboAVHo/HS
VlEPViBkCI16h+wQkw06+/wAOs4GHLlaWNfck/wRXI1DLLSqJ6GB3CJ6bblueFKeRGDb5S5+EGx1
JdneXbxdOhFX7d2PXWT0RwTqSURvTqwFrplkZqEmJ4JhRB98C2YK34R4STP5cMioRCXom0E0N50Q
rJskdQ9BZnzOUkhNDQhx0gSagjB+0BwYopwUFmkrbWn+abvWFN5qKFNo/K8ZQnjrC/NRQGALjE72
90OggMQMYIMgCBQegsvPkxnNQOgexicpVj5Ba/sedeZ/MSFThAI6NUZskypl7btGF0tJfHLhbw7r
dS/lC/5h5nJa43QuawAifVXjSmSI9vJK9U6VwqS7Hm5FplHabynU47dP2MzlpNL58VhSULsCEBR9
IBlhm+IFwnDtBeSUrrSwlplH0hpBlbQ3IEcWp70NFA79Ko6M8ORF9TronKegyLaqmr/cXslV13Z6
eifhK6C6Hiop7mW1RaYJDoK98wmKANvIma3I/j9u58zeEWP8uS5jyHXmdMSoMwoB1rCTWhS26X0z
3YU50au6zGRJ0wpkHqHiVpBgnbRXT16NhZl4Rxyao5Orb7uNswqOS+26RZvTw21ScA9qLT35n5mR
xeWMEwHU8Z7pwyMpLqzlpQ83F5qe7aM1OsGzfaQYmfmmIBPdHKPDg3pEvuVb+Ox8lQ/WN21nQbtl
q3siHfsZ0tXbh2bmnpmEo0z0S5THr9oaUabVMEwayQmQ7LE1q11Zhi9CKSAK4y+9UbPH5Y+t6ccU
otyjjWgmJ4TA1vqx/55tu/3PDu6ilUxBSjgsoVBmE0uNCoMMkFOUdGtyQHVP81t3tNhse8YecL22
t4VucoQx3C2N3y5Yow1w+Rkjp49S1FJ5Pe4hKJGB6iMvxvzauuBt/HvMxMfdICz8kAummTJZnNUy
55jI3D5DgaWGFLLQvt4+HDOOi5rGvxY+mqhn51JyzaHRvIKHHu2+3v8paLD8aUsFvbljQXtXAWti
ipTYJvctrfWgEiSfCgO6iLKwU+GRvb2OK9DxuFU4XmNUFgfYON2qBNYsXTDYquRe67d8HMb9Nuhx
rtR6BQNh8gjd1ddiV/+HCFPnZpkKr7HGdOPlgTAS16xK1+P4OeFOCPQ3s+5eQI89JYO58KnGjz2N
Mc9NTXx/1IVFJBrwlrvDXskOEXTvankwgmzdyO++YCCbuLC4WT+p08jWxn6vLE0xXiWAEYdibMzl
UrbWtj85n/Jf5hru3w2+GW3xH+qCo5w9KWcWx/9+dh6BIOR5V5OeKL0DxxL6rKtEURZe6yUjk/DJ
UOG+65wgOWVdenR6fYNnXhBjn3O65zs3CdY1Fc5jK4iSU6pEPqolJnhBvf7O4f2nRMtmffv0Ly1o
cgplISi8LjfjU57BLKy2BkoTiGPeNjKbz3EOGDKXAZXCDHL5bYLWM1oZAv4ProXoPvwefnYQYRrz
A9iibOEUPUKN5L/F/1R2uIaWeGGVc74KjnjOoUQB0Zx6ERE96rqFA/7k6b8Mdwzjnvy8WFjl7Fae
GZEvF6loXWyoKXGvgvTfQF++K+Pt7Y2cXYcFzpSOqDpijS9NxHqAZoKvElrnPmrRHez1zAGgJHTb
zKxLHD0hoa9Mj3V6ezsjMnuR8XMSRqTuDrkN9NQ8uIfsLgevNr6Pg7RdGiibO/igiBQeK0uzrsZL
DCsOK7WN2T+gShGst4rMVMKbq1q728sbT9vUHY7gAlhVqLlRU7zcxVQK0yJwIyLTSn1VoviTpvWt
3XfysU6HbJVR1vz772YxswWmSOF/wIlcWnTrqGochaGcPqlhV5R2ett8KtFou72wmeNxYWZyAmsD
YEU6uD7MtPBqS/dC8UmAjP5/Z0S5XAvD55EVKdRii6rbRvGzJ4lry1xwgnPvx8VSxst25s1hxHRA
tfB+aCuPqRt/5dntQ/hL+Gy+tmvhd7oOX+HAv72yuRwJwJ9K3YK+E/nlZGlocpN9R358YuJ/dE7B
1vmHFmX3rB0R/Tolu6Xq4cxJtLDESoEyEIVO7vOA3q6UM4B+0kIY4eLiVwt63DGir3kKvaFBFe/2
CucOCGO+1hh1gFeaTnAxXTdoJZ/vVEBvB7BtH3aoutCvv21mzn9QZQDuZZhcs6txwawzaIiGg/cx
VC+sEOZqtiXy57t8ba4gVYTtuYPTdnGw/np9QFugXgaXDOgb+NDlqekHyRtEqChORYYA+0i7V8K1
pi7VH64AgozAYYcKOt9OpqE98SA5HBNwchvBCY251PpSguY2xXoTIGzlugpM+E3wmGcw/SlFtnDH
ZxKJ0TZfj2YiQd0USuLSOw/jyg9Pciyg5xEUwaYM3JcctS10EKWHNtO39Hy2TD7sifk6JGoCIISD
scDCdR1UXv6OSZxiwL8CVWQQMinv7+NjtZeO4zRSueAJrl9VzNBeV42R7u2qxldUEIvUqhqeLHH4
nGXpD6lLFxEes+fmzMgkQFaDAmURVR/fu/B79iaRCsJ+9SJ8l3bdxrtTf7jbYSEmX1rX5KiGwFaQ
9eYI9dFvGW3vewNRq4W9m/1EgM3HiRTSm6k/gxc5C9RS5pju3H22bfb+gYH03VJldNydy/eUT3Rm
ZuKru0RgGF1nKZUVQm3eoLmHFKJUvEjOu1HCM10KS5fgOla4NDlxnIVpJWEzruwDU3cfP2bb1I7t
9ItzyNflvWu7P8sf4stttzZ7Ss7WOTnxKJE6VgFg5hSkX0N4gzT/oeiO/zsbE8+iCk3fkBbyIqi/
BeW7V9+3w1Kzc+57jXBt+C2onV4NrMXDYIX92HKAqHklyg9Z0EPZ+uKVKDhq+8LLN7fXNPOYjwx6
fwxOrhdDmG0vUUwdW+flRtsyA71W18WPihans1JjexlXP/etDKAXsJFB7ELB/vIlCEOVORgRL8n/
aecE7puf6e8wJi3csLlbfG5mciTqrtTNFDGzEwq5aIUfRcRob2/e3Ek/tzA5EKJUIvnie/Q44DAO
qncNIZy2/qI37kJssGRo8pEiT2gGLbPC0xDc9zAZtVm7joUfclBub69o9vU8X9LE9Q2oOHhprQQf
bKjunbKv9rAR7xFx3t+2tLCkKblIJOqV4jUlbl2H/5mpkRbKalFpbF9s/rrpwVtMrZSRxrFSNS3j
q2H6ERYHJykUd2hVrnI9XDgJc94cnDKjEFQrGbVRLo90AxWZWsANfgoURG89ayNDJjCgExxX+wSa
dDn5mufD+vYWzvTzQNCAJWZVcKIyfXNpVY2R4u5HcIISbhHT3TgHxNMyOz1odrH7e9DLyIhExjnW
xGi4TPIkVJXizC1M/2RKX/3oRxf/fctgNEALj7IUgKxp4FalbabClh6contnF2/ykxTY8lv0PjYN
R5hq0dpKtbCFc64I8XRa9GDnDdgXL3cwlfyylUuSaVPIV3n/lfFAlJWXppCXrIx34TxhguAtVU2+
k5lCqBGOUrCU+Ap9gS9ryczEHZGvhL4Zh8GpgKirdIKNgKp11yz4opkEgu8EHIcXSlZoVE5OXepo
viYM4HFGwuTmgGBcuxL/MR70tXSU7GSD9DaqY9WSWZlNmkYyY2dRZcSB53GK9M38xqALEQTgDoYt
oOyNhPrNS2OX8J1CbbCIHZ23R5ccGhIQLNO6mBfUSmXK6KxAZjFs85d6l9vy1/6ph+6JoUAo3m/f
5rnnimbjv/YmPn5gSC+MVARYinRYG/WT7C1lmLNO6szCxLfnXeiWTkLHFF0V1DRK5ZMYunDcI0OT
KV6wLUtECJGFfPT8ptvcXt2cuz9bnTppsZSC3CD2IganMAkOQtU+DaKKapjmv3cdMlC3jc3lYcBG
udKKqgNOnNYUKeubHgA9PP5rbxeHZIsi94P52m1GxqelAub/wxpnk46LCFhssq/A8horcbHWCbhh
9ESRxbLLLyjt3o8nZbHPObOXrO5fe9PuTjL4qhD0nEykPTYJiSyEfN42h+rpR7EZ1ygc0EeJduVC
/DtTg9El+j0f0zIjz+rEwdSZ7wflELg0DkaqdJ1EbNxYFRIyc4/RhRBhBjyGPciAwBrrFA6mryq9
pcjw0SY6ic/JvfDU3Ctr7QdjrMKmsdHxTlfV5/Ktfw35pNnSZZFn7uM4dcScIdVBOM0nX3VwBDEq
KUae3LA8eFLxXEb9Xcvv2RQI0uHgvMEeOpTyci96r4z6p6IU29BHss9FC0aVf9coSVSi89nyw+fE
SJKNVXlfXNX7jcgIZJHN90Eo/8kgyrx9+GcK+uOu/fvDp2x/4SBUTt77RPRfhi/Vfbb1noyT+wvt
EQHge7tu7+s380sEG1W/Q5BROfwX++BA1ZGxnzrW5JSkfZJqZqvx1XbpCrbLjbI/aNA1/3I+CUCe
hV2GRsNG+Mf6p35f5h+bvRxn1iduNLP0zNF6k6gfKeU985N3eWoqG9kQHvvIeru91tkzcmZsekbq
HopgJuJOPbw7jHatUuH5toWZNx0CzH83c0qTgiInVQK3wZPlz5mbIvtirnzl+20j88ugHc2MJNW/
aetCs5I6QyKOE1MfUUdaeZq24JHnLYwYYap/zJdMYoY+1xo0fwlNtBY2b3UrNEvEzB/1w0l8wE79
MTH+hLMgq8npd3ZDhhd2w3DFSNQDCjpIxXY+Mqld/dN0ys9irWz8mkadI5AGwFENx4Qr71s13SFH
vO8b9RPAWGUjYXiVOeadUUdosMOE1ihfzJApuiYtxRcV2rOi7JQDcq67yK3tWh6VVxXUOG9/mKvZ
NIqZF4saj8fZooJI6YLKav0RHTheJfkU5yfk6u1uA4/3XaeuCt2GSBgZ4N1/MT3C+sd+lsRg8KVp
EYSXmehecFKfy94e04uxihMLq9CCzm6cj0xsbyccFpHv00najzXzujG/OFKiT18ZFwoSNI1aBO5E
aC31CtKNaD0oT+iKKV2EbMxOpGktuH8fodCCpNpP2ZbO+NTfl4VUDgj8oHw4cJGjSnrsRB9CrqF+
B7C34KRnpkKAXZN0qOrY6boqnZrkHOhFDj7QZHcvvCdokyGYifjpTrHR/LORtL0Lt4687/9DwxXT
BCrjo8bgxpQ9QdOrqsqDHPJ+xGJz5V1GrcPPFmKFuQt/bmRyG0GGFI5QFcIbdwpyuMD4LHTBwksz
5+oBPwHNhwKC4YCJ95VRjK90ufNP9eAHNgETmSKUxCnc22rtf1q4D+PDMfUvYLpRXGPikArn5CrG
sQxxdZYGgGeHrXO07sqT9e5uinftEXEAu19Xz5Juj5DyJfre8cG8ZXnchzMn4AQDwUZWh1yIdFfX
AadEVB69PD1ZgFkjo/t5e6mz+3q20skDjtaW7Dru+IQ6aFp/xkGtmupbBu/sbTuzZ+TMzuSpzvus
UsyGHe3JFoNoV/3tZNzoSc4/2eSAdG5vOXXXBadBH4nsJBFdPkW39TL6XKrtwmmce6nPjE2HQgOv
DvQUFMCJUeKDl/5Kha9J1y84qdktGz0HIG7rmgGskNWyLi1SDd3qN/jnlZYV6//wVc5MjHnx2WmT
RzoIxFb5KrV87HJn78j6QrwxG9iDQf53GdNwIPSs0pEouwwu/E/dGsDr1+w1+DLmEwNwTePYdOv+
EBwde6lRMJvEnNueeKZGFRLIZNlCOOe+jOlat/d+6F/V9ZjEpE9L4MJZt3G21InbECWfmlnMIa/5
Ur7xEHjCeyjdOYlzJ7Xu0Y8WQP6zx/DM3sRZhEMXIubtBECUzLtEDmqbYTXdVuJhobw+m2ecb+TE
TaBe1pVDSp7RP5vP8QuJEAlG8O5tQ9vZC9/IjohRxJW/RuP9sAgIWLoJE+cBP7/TyR2BserW//Bi
K1CA1kuyIksfb+JAoshnwCwl05ai6BgVx8j7rvg5Kqi+3TWdDRvcf3GJf77eNLXXtCYOJLmmjiwQ
6bgu0knRgonZ1+TMxCSucwPHqMN6TA95/lMIMQvxLjSYyTKeKzj4bjuT+TiHHFCGAogp2GltRITc
npEGgrl8Y9KLNu6iNRTU22qlryS7P1jHYBVDSzYsvdazx+OP3auNNJzaSCw2svw9TpqXp+wHsrTg
G5IPLHh/t6SMNBuqQ3T0f1f6Uaw/85uaUeBXpDA8ZV+0VfodqOrKf45tANmnfN2unVWDWqm9VHwa
T+BVbHBmdeKt1VoVYwHhCTr92rbcVVCX6NScFrOB8e/csjPx2HVT94JaU30dWYJEfeWN3Nb/M8Fc
wT+/X+o2zEz0cEZNwL+MR0PXNyULcFWTgqhJ43oYilWJEvGYlFmrVvZsd0BAUXWdQ+IpzNKJw12U
6MBW9JGrMFDuuyR5ZCL4LRXiDg3GPF+pjU7DLIBOWhiqdZig1awGVm37uslNbmsZJUdZ38WyipBh
U/wXlwysg2K5RsN/WsZSmehsS4c5IhlZHVtI3K+do0MsIugLT/ds4HZmaPK0lXFsxYbCoe+rHyzv
JeyYuGjitVcsLWnueiFYBXknOkjXCpCDHIRG4vT+SUT5fTDvfNL6Bc8xnqjpiQMQCnsZ8BK0Rya+
N8kjWJMz8jHy+Ropmv6gNl660wSx3flx8Bvo0M4sB23bxfWnGlX1Ufv9KMZohq5ctNtv/5wZWv9R
H5IWIuPMAGWvslLHUwcZwhvaD8hxBzjnFSA05sxVWhGjHIq2IwWws4du13wndNlk+Wqp8ju762e/
YfLmUSq1YGPmN/iJcugrGCz6+svCOuey7/N1TrYdNACkvAkVB+NVPDb31jY+lieBuecHY9Nvnfvw
kB/Ue3RdWxjWtv7i7OzCGs3x95250TiBMX0A5XmS3Hqlyo9+vNANnmtx8yUp6FKEZah86lnE2oQC
lJyKL2ke06O3Du12Wx+i4xL2Zu46ykAIaQsjWnKFZcUTmEHQZcJbV9Ihg9uv6P7RfIafhIXDOdcI
pgsMyZmCRBf1mol3zmGRiY2BhFAZJ45by9oGdfAsOFDp+tLe6KyDKuXVVuqZmSgC5bFJ1aWfMBcq
wRoDJwgZnXQ18xwVZdgA/0pP6F630Sp9iSqbehkDWGAM15yZZjWix4tnNHI3wmLVee7YMKFElwBy
ZNi8JmF2lBG7DHIfnpLoZCDemg4L/mgubIIUeewEUrS56rXHUVJ7KmMTJyMj6ouy9s4ovE8tXxdJ
vac2lBba4Uv2xgWf3QNQyZqHPHt6alQ005TqaKAonyLuYAYvhbWEj59r6hK8/FneZP/iJjKcqGKq
2/kmbZN/Ojjo156/HWOXZoMq22sob1JxtTgmPHdszu1O0pVMql1wOhwb/UFk0AuhOBXLgv1zQDFD
eRgn95KN9+wgmLzwQReXPMlf/g9p37Uct841+0SsYg63TBOUJSrYNyzLlpkTCMan/xv66uytwbAG
2z7lS1V5DQhgYYVe3QnkHzSlxBj5HDpu52r9jjyB996jQX1LVrebwn3mC6ubW/kZYmFgJlFoPydk
LWt9qFDzgIjRw+gvMxidl8JN76AjiIFP1QedeweE/YMIqrnZpEQrGyQdoHo8ZyQqNWOBhDgGMgfi
OhieQlM0QTtIicEpZfyHrujWhUSJAvfRUiBqyfcU0GeWQBcI2puqMYJyAeimFomzbiYXqELbYFpi
qra8DQhCLXq7aNXnmwyh7qA6aq/03QqAqfWhlgBsc+Jlvijm3loag+ah1Yt2KIhVT68mKGEBfyds
GKI9zCUkSCXJv/wKiyywaPzL5U+sSQLka8yeqbW4M8iIbevxsoWNY4jSOsixMCcIbiW+CGwm7bBQ
iA4/K/OTNv6KnUMrgktuHTk4ZAw4MmpMTBdx38mSlXoY1hh0sA/tIfU6r3j+abpNxDoHIjrlrbIO
0FeMxRG9YkAnudtcxs6YUKktng13CvrbOix21E0icB5/znAqggRz420HGTt4D1nLDJE9FybZygI6
0dQsnxsCKWVZHzwrTcKhGQsIc+oPlzdr630Hot1B2R4u+pzHzFGXdBgcQG7GELVtzD50uq+7g884
aOY8uGxt4/CBQAGxJJoguLl8ry6O1yE1ZgBRclnfDda7KVWHv7HAEHkmsqIzrrm5G5Aq1wm4jfrx
vuqM/dJ3z39uAuMboB4GztQ5A3YtjdEu5lghjMXEnGKDg1UkYLB54r6a4J6uaXCGSoqlFN5nCcwf
1t64anYOno8UWlNMWcz7/1sSd8LlJidjk6GlUo6TmwzfwestsLB1Y9EF/vercQmGqnZlnYNN8Rmw
4PtCA2kdIDY/uh4UNo5W/hjW5XdPixucRBrmbd14WVxddbn2+/JKN887OoA489AhYC3IU/+XwzfN
EkGLSt+VoNn3+ptxz877hIHzv0GiYsr8X2PsPnxxtlMlgSZwgrEcWjgAjifE7ToSe63WvCeOSFll
+xt/Mcc88xdzUtUueVFiG7OX0Qcd0k7DbKdbu2tggypA9FZt+PmTxXGHtNOKtbQGLK5B1tHLiTeC
6zMrRQ6KbQiXrJ+Y4c5mMphVoetYFPGhQ/ajeqyOeahYnzIVrQw0qigV3r59Xz4jd1RJ0VXzAhXN
CKD1t/JADtoeOEQGMJmDGcgyIRu80CLn8mmy1ku9Yo2TR67bw3jogX8iryRQvOHXf7DHHvkL35SH
zEGNmOAYYoXx9ylA2z3AkPZhBoDH+EGEcyJbcwBfd5CHzJlyxSSaP3cQMlTTi+pBvTg7ju9MsnDx
teS/INk2lghKbogGYKbUPJ9lVRvTrvUVM3ZdkEeav+7ta4rPCRVlHyHC7rJX+YSUcx+UZaioJmKO
FQRWXDxiT7SdSYUJNOqrQGm/JbfzNWZU9nRX3rT+Gmb74aYNi6Pi50xicwh7P75L7lFPsohrHaUH
1QedTeVe/lkquxv8z0LijtISBhxRZuQcgrmU6WqROMPjPmCfh1vZSyPjLnmkhxlnDNKmAf39c91L
3ny0r5dQCUCrlfxcDtmdqGKxcQoQDILHn5VHwGB6VuXCk+mMC3Wi+ifJ3Ozlc9ISWBdvSpDDlwGS
9wfRvpyngHDyOsjugD/CqBKfug8NzVc6JU5UMjncpk2ONIlvFLk8aNrwXivkajKFwqDnfhH5F2JS
QHtBGwnW21MvXIEqZpml2IL7QCO1CulTEozww5NfPyZoWV2lQeKLgsaNd81CjQJ0e9BKwMvJf95Z
BffHuJpWFOd09My6fJtrfQ8C6qsOGm+e3Ku3ZlfiWYVeOVSqlz1isVqAKTqPXE9/A+c4wbjh2KSx
rMiydjZG1QecqVwNZakKLh/sjY4ILLFZAWAmMGD0mb59eemKBAfMlmcLj0L8YP7GIdpBWh5sv9L3
1v1WBuo7QxBdNrrRNzg1yi0PGoCmpbSK9akslHsE3eVij5ZFYDyZOwzvfjAWsvSOHll/cj2upTsc
9FctyB9E5CXsPTi91/gluNfITFnazcfRGONVSZwsVlRVr9T5QLNX6b6tqgaw9ep1JkjHHFHvfsOX
nNrkYpl17I1uXfDJ53CB9KA7/mS09mh3ZA/SbRFIwQqdme5+BX6MYrJL86YDuXEOdNeCQ0WUk23d
MSiIGWi+Yl4EB//0jpl2kSWqhh9DtQxUy2r6UPTZboQson950zdKOWzZ/1pi78yXk2bF2pTO+WRF
5bXSuBouMgO7mn520/vWkTwqhW/+h+Bqe4f/Ncs5kaHJFqmqRitq16eulqDg+NxC9waa956t1IfO
Ut1x+uNm0ulSuR2mRTnY4Dm1oixdd2OKYXhKfakr9oJP+jmFd3Z8dXTgUMAGwRQ/pZfAETvTRJxI
Wp16P9o1BH1Il79pspR4PTRgb/RyqMNqNde7uCg1yElCWS/WCiewBgKtCzubQluOS7+si++Ax4y7
1rIeKhmM2O3SxtCnWOlOHaA82a3rm7k0y24xZ8V1mhaHVjZ/Zavux1r2UeXSm0Hj/TiRB9SxwMaf
DBC1cvS9XgKBaEmzaw4ZcWtznI5Q5bZz1x57YEDBNuLGct/5pQbxHkMrMdhe9aq79Inq1asczMPQ
30Lx/RtdY+VmVci6W9FkemgcWgKFV5bved9OXtahTd6Valh0+OgrpTtJRvPD6Ps1bDTjSYozybUd
yKWtzbrrukTFhB5gWn2rZIEq9X410Z05ycRt7Lz14NwrbwCNgIvP+zK0berWlfJoNNmPPFnviaoe
8r7fQwrX72Q0leZ4B6LCQHYoaG2S+yYxhsCR0tntsRNlovrxsvpkqUJrsa6JgehALqSwr4cMunRx
Hhq1jXZUvegHSVFz8ARby51Tg1dIHg3TVZOh/RlbhP5oOssMk4oYEMdzJL+0nRW/NZte5kwrfixW
p7+RTtGeBkzG3OrzgKhwbCbXnKvfNFkGtyDZrZXN1R4Ipdod6s5Tylh+HGORSPCmYzFQgIO2EADm
PDQVGPxJU6XGifJezQKix/tGmanbG6NQqG4rOFEtFHqY7glEVbjEJm/6Uu213IlmNJN3+DiLP1lp
dp0561MMnLQPQuXVa3pkH1lS3a7jpN9JTjEd10WVb9VB3ZlL/FuyyU9bS9sdSit+OpI0vHxbtz4I
alBoa0Ej6JyDWcFAjylnix3ZeX87QPLGHfP4Pe4aEcp60xBTGDbwqgO3yuVA2bhCmimr7KhSDiOI
r3X1UZP+PGfFMv41wmM3KiLRbF57OzLRWbZW+ScCR5DaQMru8ldjrpL3cOCxhyIk6Mug8sUW++XV
sJtKK5TGsaJing9aTK6SHLf+so2taAujmagVAxt4zgixSC1ZauauV7V+bCEj2CT1HTQFNSha/6nU
NOqR2Jd/bXG5fjvrWdxksNVM8Zuy0Fs1l14neTlcXtJGA/XUDn8n5BVqPDGePV3Sj8Zk3TAC7qlt
j2Qu9rIpHzDkttNBmQbquUVQadg6gIAc4H9A6R2HmospyiIz4jEbEEFX67FPl10yFVc1LQVh5Oa2
sbwUmk4QKOXLu0UHUaC5RugidX6RZ2GlPEnmbV+JFFK23AtSgf9nhweNOgPSQWg2WpFcEbeCtqSR
oA9UIloa36uOHJdcxJWvnjf4sXtfTHJfsJYmSJ6WOCWIynfOVVa5o+0W32PfCmagmPFw+2pIPWDg
Zb/w4chFXNWbawahH5wqcr6zTvFQGn2jyQSpVy1fN62CR9M+0AaJQVssELWdribbELSnN/cToThq
9jrgJLzfIqgVVSmtEYoaqNCSJMBvcBeMhySpAF6wbYm1NNH9giI051TQMdLMRs+wul77tqTpoyVB
K3ZokptusV8u38TNy2D8a4v9li8OrLVBUAQebCuqxyOtnKulUvwEcehlK1tuEuN3SGDQ2DeQop9a
SbtZNfPaNiNlmA61tt7mtPuL62aCjAhpMV6xM66lBqJ9bYk4O6Jpc20Z1B2c8a4qHmv16fJatnYH
4skgv8aw/rmmGBpiqbZI2B0bvDvW+lMenwiAGamwu7z50b4Y4sJ0CI/XkIaBoalL/CKR3Ur/m2+G
WUw4ffS7ztg39bUjYK2CBctqO6/LjShNrY+aGEfZagVed+Oz6Rj2RqsLpFHn+qg9kpuqp3CHU9tf
rVIa1VK2h37AQ0eE/FQb7uHEFneoEcXIaZkucIkPQzDBK4I/JvcxqYIu9cHx5LsCyk6Y403d9FkE
G93YtRPb3MsGkMzcZbWM4zEY921H3hZHCy6fwI36P4OoyCDA+iy18cGrvei2JBsUl3bWvrc2wGwx
Qa5C+qek83VMHC1J5ZaAVw0UeObJVnZFJ1Js3dxPFGU0Cw0+jCxzTqqVFElKNbhDq0MMLe/l+hnN
1eNgCc7NhoPSTTTm0ZOFWCdkQk5dh6b2xVAZOfbSacGU+S12ngtNBGjeOjA2RCRZbRcCvjz4CaQr
s6bUDZxHpx50qAT1GgavQb5I5NGl8bJTJBHJ2JZJlJFxGxg93FlWYJTyanVOYkSd2XsqKMIDVBOh
Z4Xpo0Q1Du2YPlS2sJ7GTh8Xr0KnE4U0HWSdoHDjdm2oUyo1U2ZEgHD0S5A8QkR6LkM5YI0IYHHf
tOXOaG4XnyGqRcUckXHuWiZMgRlKNEbkmO8mQOkdWANyrL4xEzcVpgAbB5TVZzGeBplJ+Yzsoe/t
XCV6ZUREWlwn/dYU39XhtTL+eErNQjUFpxOPDkocfNNDmWs7mSR80Rmgm1F+suPZv3zdN0pESGbQ
w8TDido+H3j0tWnnVhnrUVY/4USp3lCORxUkmiRr/QzBnrwuh0QWiq1tbBe6HOC9sU2wdZ7FyUM2
OjLyDj0alWtq9+5QgtN1aVQ3AS61HRPlz/McpONss5Do4KJznnNuy6qvaKtH09z6VvFNUgyvjCGT
KwQ58z4FUBKgBsBbDEUegCvPNMj6ptWKOs2AdTQpAqv615BI34rW/NNZK2YIkG30ZPAFATfn4p6k
BWppju30uSw0BIqj8lrpw7fLx2NrMaA5BeAWQ6eokPKfrZLtqR/NFOzP9lWfWyTMYow/2doUXDbE
X6j/LcYCtRPmTbFDnO9oRttJrb5On4HTPAz6WAeULIlLW+tu0dVJcOr5d/TTGmhcQeGKM3FW+qYJ
gARqnWFsuUTV7qOjIrzitgGQLQGALuOEc3uz2AQazS32Bqn0797sQtWkgj7JWb/3cxF4tCBBC9qj
M4lTCUkuGVJUmZwncgD92k1/U0G0jSzuct1+j4P1119s0Rd7bM1fovkRLODyCojeM03a/dqOz4lT
72YF1WyVGKIXbOsD4kwjlf50Ezxcqlo78Kp3VfIs0/5qzOm1PYsC1C0TKPsbSFBQZDkjjNLA6Qg9
vVmKjLK+6mvtKbZE8lJb14fJBIBsE3PMZxWcGXBkxXAmKappfLVC6wi0W+AIprvLO3MWs7GjwOIL
TKKg5ghQyunWgCBvhLy5JKGpFO8gx+mnoXyv7dgQvONXr39jzQQFFnS/gfriU0ialobRUB26M8fl
SA5sqke7Ybk5Y68RoYq2PiF2Ajr3yIrPFcYTw07GpBylCBMyqblrzPdsENHX8Y/g5+f7YoM72Wns
JBJNZCnSmCAIMHqtpAOFGq+zW3TGY2HOHzS2F7+EGxa8S2cY0U/bjKlKsQDUOyN/azJpWBOtSIDy
BYCajF6KYCkJ0jvJM77PnuLFPwfQGrBCh1CjY+sG2BagDYgyZGATOe9OMsnQmjID1KcpXVyCTBKh
iTbcOkJQRNigLUCblScNLua1bJt+Sp6VWj00xpNeDcfEeB6zn4IzyX7q19gTnxGGkP2xm4a1cA63
L8FW2yz4jH0AdvHENWJ3yo5ZkO2yAwNsTLULHr/E8Pq76k40DLa9yn+M84w2lVEXtbTgmmtp7Tbg
Ky7HH6PVuImQ0ZEP7Lll8mTgabZMfaUv2DHHOawWUJ2F7q3ak2LOXq8edVOE/ti4fl+/q6GeehYn
yfQUeZ4UyXMRrGrnDwXolDoi8GCidXEOrCsXLe3aVYrWPvm5quVTFqfhms1oU+iK2+f69TiImeJE
Vrl7b1C7zEcD+7be6bspSGQPm6ZcTzvQrdzWL9aNHLagoP2ldCAwESUsW+83CKCRn+EVAL8uD3HG
tUSoqMCz6WDYjWdvPmRogDMAFfrvEyhBQ8O/fEs2NvPEIrfetqwnVS2AoRrjYzPkbof2GkRDLhvZ
uAwwgqzaslHFOuNlUWuQByYxe/OgY2gmT1qDAY3yeqZyeNnQxu7BEBOfZrCkM8LuiRADNNpg+yot
Z3FRZUK2ScuXxdGB0jENy4UcsOE3tGwEh3V7hf8Y5qlBkV50Ux5TKXLq9NrGqFLavehrCOLiywvc
3q5/7XCVcDMnSa6suOxL9YHJnoNqfVfb9G+MaEgB2fuK54d7AwzaoqukDECXqqAfmvyW9Zn/aiVM
gxUtbUD6+XrOTMhA59qRIkvP3G7eI1UDfdHLX3yuL0bYtn2JT4eZpnnRWQhLjD4gAIQp7YeGCdPL
Vs6wHHDBKJzj0uLBNkEXxbmqfCR0qgHK/by2zeir6OH7jjcGemgcp2vrpX6Qr5L+b7YJ6QogSRho
PcuXwQGpFMOIM6eRvbF82MljWYooLDfPmwFlVwc6J1gYdxTaqtfnddDiiOjBgHnVegCzpLDyvO33
vphh9/rLPqmJPcjm1ODEZXMTJKl2aBLtY2xsvyP0SKEHoaQD+pFdGCtG5xa99mjVAHvqiWhodvMi
w/MC/YOZ2TM1W5pmjopSgxUtxWsGUi5b+m50t6omekS34nPwRWFQHMSxmDji6ziVBO1EsKFgyYfq
VvPn/bozdkCYAEeaCEe4NqI6GANZLCYdGTMWt41pgamnwsZRKShYwrIxtUASJbrRW3ErKI1QfgBc
kHl77hpAImxW4nqNUQbPI9L7zS17OJNjAWWysfMcw+2vlwNDgvrp8+UruLVAxJSsWmWxGTXOdFpm
ZTECEROBBromM7RyRGN/WzcBngTDM5jeOtegyDpjGiaNxhHNdEhzAjfTxQDYCKBSm66EMcKBYR+l
nLOiBwrPrVPOWRwZLshXBgwg7bsZvAUGaGPH3+nsqwi3IPAmyqm2zj3AnShTYVhbOSt/YC4tXelg
G8h38qCUI+IEBkBFffUX8cZXO1y8YfbG1GmdAzvdt24Zw7h+W1NVYGTzcqGED7ohpoSJ0fdTf4JW
TFoD8RPjcpkg2vxW+o3H9PEU2zMx1BuKov3Nw/HFHue/LDsmihZPceRI4dBV7mqP7iiiH98KbiCy
AhQuBrhsFIBPF+WsUpP1KgJiu6Z+Ao8k2e82xiP06VEaLNQQyv2fXir0W1RgCXCfgIblo9GhlVsp
pWgtNfR9nT7K+f0v/n8IpGNmi/W3eTI0INCcrkzVOOpy+bZIk4ccrcHLJthGn+aAACoYwAeDgBks
3XxdoorVNpmpZUQSWJua4kDKFCHuPi5+K6URXLZ1foWAvEC6boFwgV1ezgfFUpfY8WpraE8Fip35
ZHym0ksFf3fZzvlhO7XDXaF6NGif5ake6eNjnn1z5EOuCEMalsTxH469FGCyRTHxrAahKMNs1Mpg
A3LBeHNBHnusdpm3hKovhtNvrgjPLZ4NgPjPxvekdEiRHzRMnCvxE/CZt9MP1IQF8dL5/cEoImRL
EKwBgodC7On96SqiGjPgK1GJ9qE2VTh2zWExZKDWGSVdH07yKrhBGwvDxOqnro/iYLCUOxKtna+r
rfboc6sg+dMey26BxM7u8nk4m4DA9ijsYQLvCHR8zkbPapoYIPycnYhi1JIeGPtF9mH69p3iGd54
k4WyMFFlZ4w7HjCJKil7ps6bXXpcm4M9wmR5nd3aR3TzQvMe8FdPDhOv/Z6FjcBXbISIjKYaOlNo
OjDee273Row/lKUKXUsKeHxvhlBowXmE/GPjWgDE30nCmelNkwqgHeCPBvTnDFGVFWXXLCmcB32b
fc0v8A7fAOfhL/76nIXO4c9DDEDu/rXHI6vqta9zaYnlaEpSr1K+gxDj0DsCWNEZFA6nBUk4Q6Mx
kPQ5rqjBzC7YSuWo6X+V01Gb52BUr4sFKrL0EYqrobWCScBR/tw7fjXLIyTrtTKrtDflSG9eVGya
NmNAUwnT+fnybdjwwuhL4arh1qGZw2csKSmyQsLweNRqrXRQlOKnsc6ZT9v15+j8KacQ+5Y29Lwh
oAUhyjOGjWnKa0Qz/Rp1UNlu0xUylMrT5fVs3DQ21cTIyMAUggbzqddKMnku00nCq6KRwW1r481R
UpEI30bAhLPwxQr3pii071HVM/DVDNDvJVX3ak0NtKC7GBKrrQIeGNx3TyOQXCsH0Fk1tuoB+CS5
syYa6BItmPnUL7kg+NPHvovNJSqz2EuLPvXaOnUEb+h5eZ+dfXDMIGVAZYGvDQP8Dw6PlGqfGXu/
KzBi8l947zf8P0In5CSICDb6SSpZZGldrSWyRsOVzXvZuUtskaz2RowDRACkNSHMhVXxJ36iQHNM
arVExgSHb/6E5KtbKYabFbab9r3gy215RXT8cOzRw4QcOx9b68lSFLZdyZ9jaIgLglF2Y801/QGE
caqrvkLL8/IV2DAJDhvgKhRAuG1gSbgjQYEMj521RMSz08Lazx7oa7vv4Ych73qH+vafF0WBu7Tw
2MCHyPZZEWBSWrUcTduOimT0tbl/KuBKZCKio9xcFxrpYKyGNCqaIVxEn2qDPmXxaEdgN5kRZUmv
vek5Abrdo2t4ADwkQmLeMywt4mHARv6xyVcq1QLJv64vWlSjrv2WPBqhju4SWNHunUcrQCH/QVbc
JZSvMWKKGrfs0m+Xd/P8fuMHAFoCEIvFWLu4zbRnuUPZptOjfAXXUgfds6QURHobWTRIIBiFB1hW
AFzjiyuOmmVoEiPUUx/030UFxUhqHUFc/VsO6e08u2rvYXHVnShF21ob7OEfhgeh5MgFKVaXVEUD
Hu6otg5J+kCQbF7+eJsrA9kBSuk6eq1nFHMtGTK7NDvz8/YB+q/+MFevvYsPmDUK7MYdorLc/Tl/
DDs1X8zyr7eu9mrZ25MSyXp1XWq94ya2NIu27TxCx8NtIudgYqJog3BHY5mgGFYw7XJGWMd61tkH
oMHFM6PeXAN9z+TdoDf4Ck0l0ZU/Dxvgz/BdUTJgzQPetC5TeJkcsdesxbt+aCD1qXimCuxEJwrz
tq79iS32W768cPYIKl+tQyjE1Ii0FOwo656CoD6LmggafYGoOnGmC4LdOzHIlUMcuXBIQhHypQfL
VVFSgtNe/bp1nZ/yjpEZS66yN++ll+Z6DnLZq372T603ya7+KDi+LFo5zRvYL2FfGQUuNJm5aAZ6
hAR6tFj68oAaxr6GiKTjeGyGWQuWvXRtPgsMsiNzySAX2Ei0loy11QwwIEzB6iuupu+lwAgmv4nI
o+qCvsIKROnRhhtA/xwRIeDaKKjxlZpBb9ps0I01gjLdY1/oV1YtmgYXmOBzhUrOi8QhvRxRc74h
1HpRlFaQvG6dU2R3Clpm8NTQJuKuY6ICHErVUY/UnRJqfrNjAxfm04QaJBQWvenh8l5tbBVCMbQz
DB08Y2f9ekaIWhHThLnmqoGHtskDgYDCZSObiwLMC0hYjDUgd+VdtKNW9pghnp7DLPN0b9iBpiAA
mfsStC910O6kWhC+bK0LEHQceqj7smjw9LqvOmaJ8xxBYAp34nSpZ+Y/2l7ETC+wwntoqTHqTKEI
m2ftQ8/AE7tc9dBIvvz1NrwkIA3/LIWnoxgnyR6opS7RmuT3GZX9xi6fUlod8mQRVDU2DviJKfX0
q5lTnI/gftQic8xCdXmTq8G/vJjNL4b6Jnov0FI/K7WnizKsTUKWaFGam2op74e6goZ01wpQeVvu
F8E/Q3sjMjhH/tmFHIM8AQfAvkGgx9BRCQa9bcWNo9oHH8t+AINHcyN55lOVuXLYhPUue62T/SpK
FTbyPLRboSUGYJGDn8Of/rVPjYLM5owXVgv1j3UMbbByrUDDdHfNf6Bo2XjRATiHrJmFeAUvK/fy
1CSTpbhcUGwgoaT57fUIRAOlbvVQfOSv1jNUe8ofFvTX1avSExV/t2JdoH8MZA3QRkFzlrt5MdFl
xEuFEkkU7csKip29PHtS3EP0aLnKhiKwzLu0J15cyX6Zr16akD3GpI9J/j434B6oSnRh4pBmzn2c
xVeDIdyQjQfx60/kuWNNYCMQe6yo+XiyZwNyhQPRXlkP6Z545Hly/+JpOrHHub+hz8wMhTs56sA6
UBS5q9uTyMVueAlEbxADRh8QxVY+lmpp07VNVsjRGNIDdHD2Y+oastvdMBE0pgKUg041d517EVPl
pmGMhyA1w6zB2QuSL1MNbKCOG13B4vBqkOxm6I7ykgiu9IbrYESYSC9QkEQuxf7+JYIjVM7zemqW
CNN0bk/v+uJ5NJ4uu6etl4qhRBGLAjOOgSnu9JaaOSxN1i24q0qopK71znh/q4MSgFy6CLNQdDbO
2E8QJ9oQq8RgFiKX8xmRccTUl9Saw2dg2t6rz4rkpalr/2oDZ1cHA3XL2V1xg/4G+XRqmjmSL190
1NW5WyhMszhN93qvdkCHyKTXgM5L3bz7myQfkzcomoNYGQ0uPvkGWTfYBmq4JmkO567yc/N2rH5c
3sONRwxa6eg9sXIJm586XRWEAMd20lIaycBeN4VXOCKO3y2P/tUEn887Zo557VKeIuuOBWlgInKn
sDn8D0cgPCHMPZyG06hjYRTRZLPuDIZ0uiCkt0mcYU46mkHxq6s3efeurFe98UiHW0kq3EJ/Utrf
GOQQxKLnHxIVeCDnQcvCJLj5xFolStPOGux2puGpySK7K3WEyfX5a8VALgyHwjLAM2y2WRo1iBMk
GqlxkFVQqqSRsU/9zBve+p9d43ZRfLcGZcAgGsJPe+5T8DKjagAkEch3gLg5/bSKXmgaNXADGL1T
WnvalaJAvQzG/XS/PsdIgqkrvnnnPvPErMORlwP/leUlu3gEJCf2FHTgMG/730R7vXwVRHa4h6e3
M8ua5XKM1knzFdBBzk6368xfIGb4C0MAgrAOLAq7fKNolUZVmU2NREv6phS/x+aBDo+dKRjDYoEL
dxEQ14AMFKEUZtv4KqjUJwixRp0gxTOuzHLxi77xLH05ggZ3166a4E3dOhzA1qCxgQoJMF/c4QDf
ialKy9pFVIYyyKjerEX9VCe2gCJ2o5WIcM1GqsdIVFFu5XZpNSu1tduVRPqD9bZesxESFdQ019X1
5A8H5Xl4xwTO5f3aCI9xtfEhkfnhysk8a4+lVqB4MfUWB9+ADolznX50AWs6O68NKJGmb3WDGLU6
1P/jZtQC4kn3zTu6A5d/yIaPOfkd7AR/eYLQJ9C6sYv7CLLNrtE0Xiw6mhvVO8YMChQsYO8AEfHY
91oiBlRenPafV25F4vnExBGdnezmINhwp1cRN8lGGAyrGIcHXwhGW/AcnS5sVKTStMiMTd3VEblO
d8Rn7GLJbXarIgNWrujV+gBygfaFAF8kJCtlZ/P0qsA8xlwBmmK0ajwuoo5jWVmGhkRJsYA4zjyU
sZ+Rg9ECVE1k10RQ3YFQ/E83EwzGeHaRdCNyOmPoM7KF2GOKg6wi25i7o5SLULLnDg0WWBCI9rCN
WjN3JUdpAQ9GasEDxPJbtdysaxw6mIabQRx2eS3nl//EEj9LsEwO5gYX7B/o0D1MEqI2uXjNKpSg
3lwRCHJQN8chBV7h9JyA3ApIIDUjn+FfctXdfI4NAchq7LQgPSYe3YnfvXNHisVBnQDjIGzQj3/2
2npORk3tcCXoO11sLwXxWVdj7KVSwjz9uPwlt1ZoQBoZ9wCNBzTMTlfYmn3ujDYlkUIw/1EZwWIg
DwFtJNCYwWVTW+vCZcN4EkA0KGuxTf3iTZLOlixnNbsojaedE2vhUPa7eWn9sSYHNclEnptFXtwt
Q8qDfAvpDzwV/0Kksp07GQjYP7OFAppV5uTWYHrtD5BW+khqV+QulY17jUeCzZahbHcuLzPKTTlJ
Ha4Y8PQPWRzf2g2VgqWBXPMgA8w9li+yRC2/GuiDVCjgFnOSpzm37/PV2a9p8sOGmCgi+7ryW2Ki
LFCX+9WpRJyGG1kNJuq+/E4utVgsPVnzrGbubwqKxF01f3A8xrau3WRR9kvHLNXPxXarJ+Xb5TOw
cdxOLHMuwuwJRlUqhCKlVv7S9Z56ypj4aKHEEEEUSsifv18n6+RLCdKkZPZKBhINSNSk2KOFaIR1
c8fRVIPWLMrCyO9Pz7Rj1rTpjYpEkNkBefH/uub1UaQ/uLUQYH1QCIZnPe/edcta9hNJEQkbNsh1
Ro+kwi72hk8FCRtwYAj0URriW8pFOpa60i8I9XcoyHndjQMVCy/1tVsmFFy2u8J3fE0Qmm6EVyi+
fLHKDswXp5BqcZoVy0hxSZsfbYhk2u3DbyPIigmkZsQSA5+PEO8VEAdj+AYdZpjmnv66jmU6dkMX
gS48Kkl3WyrV4urT/Gh3+Q+nBqR/SKjstXP6rSTjL22GbEpnprslJlM4zjGSAc0yDkkNtcLZkK/z
tg1HvTOCfMwfJlIZEMnQwDZo1uAlKt7y1c7clKb3BkS8XFMi0Edhfd6kM3ynMG5HyQb1X3UEd6wH
ZetQVtbnNEOpbejHW3CatUHRr5Yfs1855HLtJxL+G9i5AUvMTd9YtWeroFzKLWva1Uom8tpbO4Te
FDJAFicxBr3THbLwFg32VHefbjT1phvTvkbbAxNYsk++668E9Hm/LnuJz9I8t0knNrlSt7UOcZmO
UxcxYeXpJvVHt7l2jmRniB6JjZuFFxZDB+x9Pyfd09bWmAqj7SJ5t4aKEZgI/sz7zMNR6Lz6FsO6
fvF+eXUb7+CJSe7Im0Nn62U2YnH1unjGUEGZd5lRbzbSp6QuAzDEiboUWx9UsWyw5IH8B00Eiz/1
YOFU2hkePz/YR8XtPPOg7QY8hH+OVUIcj0IjCiIqKwVyj3zc5nnfj6jvoFL3s1Lsx1YR6XlubRmb
KmL8KaAf4yl5pXFJdEqsPpJqg7hpDIGYVReN+YiMsL9/8Usy7Zx0WBYSmSn16urQryJtvM/gkT/k
gEGZGGvGCMoZ/UHndH0Fyps+Kl5kJB39DpSnTqjFblt56EUD64I5ERJU0YKTWR0rPwn1RxH2ZCsV
QqL5z6/gqx1S3k/KvCrtZ4jb3yruMLvIPTJMBgaS1/6mVxYq1EqQUU+HIllQP5sCkayNN/TkF3AO
pi4X5PIZXulRQQ9wWu6S2HHToj6kSvxug2PWXMh1ptiidOWMyBu16hPDnJepZ1mt9QJ7DP54VFib
47rXD8ox37cfQkTyRjB6Yov9/ct5kuo6BU2gTAA4QNf9ug4bsFAsd1Mo7apQOuiCb3omzsyvjTu/
JWlXShRkSH0Q7yBNr/lacj/smAKH7earWydu1vv16jovseK1HyKExUatnn1cxgcPRhSEFJzH6Vc7
6ciAWHg5zj6Iu/fzu3Pb/x9p39UdqZJm+1dmnXd6IPCzpvsBl0aZspky9cIqqVTYIAITuF9/Nzo9
0xLJFbfPfTt1VKUAwn1mm2B0K6e5G57WcBQL0QsKT1O3nKCtdqEmG4ZGY3aqWZ607FEHRj/b5YKv
lEMWxwAWWJ/yW8C1ZnMIlAZgMFZcn7QUKkbCszrb64e1sufyjoRgBJjB6DpcdCSLWhrkGqobiM6H
3GlRCbkCmvyhvaLwxSAB0BobBjRasU+vqLduNrJ48n0afrYrGhVaXEab4uQLQ0gPJx5qcN73N+CF
wvm0OkE3wDsi1rwU5I1SeAX1UN/CddTs4tt6cPhODWocObHXOM3gNE/jYfIRR4n3wfRD7igw5iQe
9CyhmBwLTzqtPNFU1J0fxp+faJ4S2Zad6BxPxJ8HnL6xq2y1s5lAZdrJg91UdC6c6zAP+sJnXgbC
3tqFsxxnffoms9QoSfJI1SDngmmPtuWdOEMmgV8BfohSQ/8e/zBvpeD7l14qvn2ehrk5ycjihthU
L0/jQ+PxndiELxPqqrkqPQsuy/VNt10dc+kg/PSh530LK6dFkxl4TXLUNtOYdNPHQYJwcvLBqp9g
Mvf9Wy6tZ2uir6LHDyOpeTkFl3iUgQ2G68V+y8q7sPv9/e9fiq3IpwHmN2gCBWJEJNo0cc1OvWq2
5p0WTLkLWyEqrLyJPbsolaIzeGJhIKNMnVF+oe3arbE4ObB0QwkfglZAaX+9pWJRaawfFOyCJpSd
IUxUB9LoxEUH9EUOu5uESWCL0RDS+GMG6Q5Jv4bSHYc+Qq4g5SlXSVeLsfIEuZrKU+DFzcLJcVRg
ztVhtbRvBXiej6gtblU4dJl+1Dpgr0+9X/GgaE4UqCupweLX/jT0LEzP4QpQWtMZpeRkp+dozVTk
1/dLZ+lCwX2CDz1BY5Hbf/3cwh6KmLYlehiEbFozgO66z9ju/2+Q6T0/RR7UzJpejmqkGwBbxTZx
FfMqqgz3+1GWvhbqo6BMAImLFtNs5Yw5kRCFh+VJr4dnq2sPidz9heUPmCQkeVEJQb1y9rUGSeiF
ypCqhfSpFdDsX8nLFuPBzwPMvhRrrKHPta5EL6KF34jixIHt050RpPs1h5PFQ+PzWLOFndRJz7UI
L5Nj09j2rQ56JE130fASZcSDSWAWW24a85Um3eI0wTEH5Aj460IR7etikOIiNQqKVyyj50pQCOKt
nYbTtphfpIgegHWZhAsvCH4JvMT70jb4iQMx3HlImwyg6SW3gh6q5VaPUKqRAxlNFfMl1rzvF+Fi
1Pt58NkMGmMykLHC4HBhemxPRRDf0H103x6myFfdhLVPf4F9mv6IPLJydi5lMZ+Hnk1oZkZRU5QW
R8kCt8C23YKzsCPbtfx6qXYLcyeICUCIBHieOYCiGnKjQpcFBYt9uI+uQW6EgXnbOJbX+ATiGtJe
e00e1jpmi9HJ1CUADB2tKyh7fF04sl6kqDmiJdkGqA46FSIgP9skBxIUvv1SoUyytkUW4+DPQ84C
UYXGcEeRMJkTvxGmJHttL23DjbnNH+CeCTFhESR0ElSrXHZje6ug9MXT+dMrz86bsrQrKRoxPqpr
Xew+NwfNZ5tb2yXAKQoAtNNttmr1t7h9Pg06W8FDDwpuKvCdQwV43/KJFADcyaOjZGtAu8WRJpqU
gaoy7p5ZvClor5Q1G/mJqNwdRxEAo420O3Ei8+77bbk4kj3ZkerYIRedx5rWEJEykYvaXHfCZvw5
SPGvkMQ7YAbO//ZQoJpMcsgIbHEIzZdpjOxNL/H5KiNzlFC4pITyzPgoxmElrFzaEV+Gmi3P0mCQ
pJOR0cPe8rZH5qLA89p2oQbjwv85pQ6iku7KXoH9/F+GRTEWZzhQP/P9j6WRxkaBek3jKQF/qe+A
CEBe2PqyN+ys13U4zMI2mDoOYOxNNmAX2kc4DSp9qBgKRKXiSPVx7EcfwNaVz7lwMX0ZZZZ/6X2R
p4mdV6fEks4wkjsQKVk5oZduBxQidDSo4SFw6QdBszBs+rHDp4NHnx7kXuhpt+GtzraTAJ6+Jx59
4Ji0J/O2W3u/pXMb8lFYmhCqQNo7D5DMsNClrlYnoAMoLomjornSbpOzDfwi8SYlM2+7eoQt7Dx0
WzUQZaEnYZE5kCRHjFGHOZmKe52f3gJNO6lMh6c6gAOhm26LfXOOVlGTS3OJHi8OlkktGZqeX++K
Ti55F4YtP9kanIly4eZ15n2/z5darVMf+X/HmJ2TUEWXEhg185OCfgykRRKgWx38t30zQSXjwNgN
NwrkdQDsUN38Gq2KzV8pcX15htmVLwFhTfQKzyDvk212N053oukaDv9pBO07+uhr87n4YQmgAQit
AEiY7/2GjPCnioAMUNL+vS2ArwoV8+37L7syxhw9qSHHBEYdYyQxvNCkQ0rWEvLluYMyA0xZIKgB
74Ov6yO2M5KPVv0n5sf6TVH0Sc79Fd2mQfQebu0N89AtJ1f1Q3KTPX3/ektRBSjjaFJAMwEN23kg
02tEbmkZTednDQH0fF/mWKNOvytukuNEvFL3tAHxJYa13y7eAtMpO3+hnQuHp4++J7qQ+AJfPwCJ
wE/ObaSWOomdwYotZ1ICWTlRF/f+vwaZ86FUSrIJdo5AvIcgZfqQ19zXBg6Dmr+QKU/CrB/+Wjhm
5rifvgvjqjQ1dkpG4Rpj6abdy/eztoDptT4PMQf8yEZHjT6SGNR0i12yTfZoTfjxtepOkedasLt0
44HbCdk6EKKg9jILIoyig35d37NTnT+YLVrSzO/VtTLv0vRM1V2MAdUJkG6+rgGE+KIqNeT+Njvp
7V6oEBNAbbML13hxS28DktWkcwbs1wXhxBztpm3rFP1bjg6+9ZIpt5nJ3O8naLqeZ1kfcMjY0TKK
4xho9jYwP4ryDhX3kzmS23QA4SrukyBBI9dp0sZjY6hu8gKWSN8Pu3RYYYkjKAG5YlJD+foRdZob
zLQrfgL6p3HiIr5N7HL3/RhL3w/MYvwGCDNB3mX2alIPX8pBTvjJUpqNZbXXkVSXUHdVVlLzpQUx
2dkgpptESOZQkq5qy3gYUoSuMnGyFPSGqh/v88Z6LBlfM5Baas9AHU4FKROFJ+MCq8dkjUEfRwfl
0xt+0+tkC04KnHPj0VXdFMTTteW+VGv+POB8B7eNORaSiQHBZE4cAMBAtvHjwHTJ29CiyA3hAi/f
qCuTt/xRwW7ELga0ZR51AQoZilwz2Enrwe6JtOSdAKToUMncUrla2QSLqxGMEQg2TSLc801gp2lT
CRWv2OYvenTM01/fr8SPp53vMm1a5xCkm4zTZgdTBCYdmGojOzUwdSw120/xyXeWxOrAZoy6MZVB
c+zC97BX9xAsVVwpDosNlBWhfWFC5dNm9HkY431LrcZL9GK1iTGFdhdPiBLg5IoDtMH8aq+IlUes
xVVAx23cXIm+hPBXikzsSRP3Uy6W26lbmEfNfs2KV+gvBiufaHHCYa2AFY1Q/0J4tGK6DgvHAeta
daW3cgsmC5o5TQz50TfEgwVsHk+6y1et7BdPiU/jTmvjc5W153LL1Y6dCkiR7cbUht9RRx6jCJWC
lVdc/MZYypMQB/Ty5xEMGGaVmQ81+8gkJCd2wSSDkypkmFS3Pw6va9fhYso57Z3/GZDM3o2kQlHb
5mPrejDKBJxXhdpUv23BxLChEvZrXdEeVrBLSwl4IwvgowXJEarESk16jqgCIUeQF83v3h4LJ1PK
zEvhQWRCB9Uu28rjWhOQHMwbIDZ+RqiZboXQlA1ry/OQd/d9pyJIUJJAIs2WUajG9/Z9kpDftTy+
dKn+LDXqC5OjA7PYb85L1R1EfhMWKrRdB2Mz1t1W1To3K9QNYHj7WFLvxjT+kbXqjgzqXQgYWDx0
gW0jamVkF0LqmBb5HorK1laNmrOtYwc25VnqirMZh4Euhc6oR46ZiF3ZcuLKrXhuGd1VfHjXUqVw
ozG6yVTFGWvtJ7MTWANlvNikKnGliOzqvlc2kq6/hnLum5JwB17+rnT9HqHDI8vJqWy1t1yLj1Wd
7LMxdu3Chra02FhFetOVOnAcXN7B02ljWiLoQZKPAa1IKuV6qFKoysLOG242vKpqoKrJqzXQm7Ec
nmBE4xcooNYDPes93s+kN6kqP5m9cdaE5g8pvapgS+iMvN7nifW6suqnRTY/WbCfkbpDhxb1x9lV
LwoYY0qdUUx1ZW1w9KDeUCz6KIbGTnuNBeh/P+BC5wksaHjJgbOJPHaOmEIduWgm28+TDsO8UgMt
2Ij9sB49WWkcuVtFaC2835fxZgWQWBgabJJJgfux8/sTarqvpm8iFeqhCbPKrVoCH2kgo+LqRzPl
0p5C4HJpYOxdnJTSg7cxuYbG1bV4JHBWKDfhKTtHR6SyD6Vw4Wc5+Yzzzdq5Ms3YbEah6grY7ESt
AatqdpuZQImBsYQvbPYPXYyee9LeWfavMA4B5UeeMgyHRjP/wgXxZdTZYRbFKcyugWc80Va5qwf9
F4X0ea7B/ZpttFxy6s68IwWQB1Jz1s1oX3Dhk6rBHvxJStgT28nKQls6XvFEUOScKG5AsMxWNs9i
EUq1KE6QEVOfky2/se/ZG4uQhAJd6mPyN7rqfb+6l0KJz4N+9Kc+3Ve8GtOqUctpuQ0II5xU9igJ
7PuJ16oYsA9NjM3wmm66/bBdm/jlwW1AKmysQXLR99TVOE1lsE1PNUC+P/tDc5M/RL2rvbA3fUOC
yumPbeTGd93WPq289+I2+zT07J7maLkmoGMXp5xyV8qsQ2op/pg0vgzTGYvuStn60XVK59iNwLkf
Bzl7+HiE/3zr/yt6Z7d/rvD6H/+NP78xPlRJFDezP/7jmLxVrGa/m/+e/tn//rWv/+gfN/y9eGiq
9/fm+JPP/+aXf4jf/8/xvZ/Nzy9/8IsmaYY78V4N9++1yJuPQfCk09/8f/3hf7x//JbTwN///scb
E0Uz/bYoYcUf//zR7tff/1BMfM3//Pz7//nD658U/+7xZyF+NuLiX7z/rJvpH8t/A0X+o2moa/Ag
wzbo3j9+Yhh/g3L7h1ychv7BVBwoWNXEf/9DUtS/gbH84X6EGB+yBniCmomPnxH8QtwYWGUyArNJ
yuiP/3m2L7P0r1n7j0LQW5YgRMPzzMMujILQHiV/YCPgozjHkQwSyZCxt/25cydace5FmjPJMMFn
dyPt0uNa/8uaL9WPAYHMxHBIbi/AGFzOhwxy8/25kGAm2WS4i6m1L/pCcxS59WOR7FItPSaaDJO2
5prr1r0mdRooc6A5qKV2z6vyXGkSd3IoYDVpslGS/CBPUhewfHdGjW1bmdwxrX3ItUxxZRjcB0mE
7Ay0W/iYaPUtawV2RZhclQDqI/qA9KBVxEe1EC9alUUHWYrf4dT0QvS4crhZALqUpPamTuzCte0w
CCux1XXRumTQT8SqtW2pm3ehbbyNZZq6iVYnHhIJv0Rs4hWUwPZGmqTKTVgSkh4gfMSHboimlBua
ULVTYoJoUyGlWyWsdCqlrBwZMp2VDhH+GgxXRyjsOjTVY2tWb7lUPLJ29Lk5SAiScttpcgk6AQht
XK3PqSNkuCyESuyNSv8Wq+wWJTL30wr/5yr6smrmuDJMIlYuysQARBv2BWZQIGqL20HvzlDRf0w5
Llu1dGS89lg/sD7ZFS2moobAVr/mej/PSKaRQVybbhXIJVyQDA0zLbmSS3AgK3yUMBxLue3LH9+/
HpnXfaAUgGMcbDXYdgLCYsxKuQ3lbZJaSXuGanXltmpzbFIo7tJmx1DldbBfcvgJkYNadS+klt9Z
1W51e/itdtlD2hXoovL6vpfkwEhjuoEIq+XYGZw+FQPfg6Va7GRq9MoMqrsl19tNOUSRw8LmTs2t
Y9w2K7Ys0+n/OSQBoHxyx0VEgjQe/gDTN/10K1Klp3nVUQLzdcXXZTfWDe/7LzbPauYjTD//NELd
sdYgNSenyKw9zmxfLsL3LOrOuWL+edF8uWe+rL3LAwSKTgiXwaGfpDbnb5PClkhVeVKe+7fOVw/I
BtxoNwTDAYLEq9HcR/Ph87cD/BYXgIyQDYctwP+zMAasRYlHmcXOIYxVPV4pILoU8Rhkep4e66Ks
vVGQ3qV1/d6ZmsfC1EtZM/oIEoK6I15Mhg3X8uuq5Lehzu86oQXSoO05bVzICFmQj2fItri4MWDj
5iMHee6VovAsZGhXSdFZLgOn8PvZmq+Hj3eCnC2q9dAAgUbu19lC13NM22xgZ03ZNy0kEOxoNfqb
JxoYA3MzacOgwAjKxGwMm1lUoRwJIk0EpI8y45ZWveYYWr1V6vS2ieDPg64MWAGF4UvWcCPz7FGg
seLoxTBCK5IcJJ4pfh+Lq1TArRO1eGPTZaHp17J+pzPi8z68i2rljkmk2sUlZOwqPbwZUn1wS6s+
szLf9YUw0N3FIV/yq0I0j4ViP8G9QvYiW9ukXRa75gBeoKm2piv0NHdYwc5Rq1+RMGFbTmC9E430
zqDNSZKtIzcbQEhJDQePtLF9tagTB3JDtdMzjfm0zOodiExWECEWxM0jfOBCeSAaFWV9dWzczuhs
pzB7LzPDgPL60IbpPdTXr/PGfm/zGqKOEdhpSXyVjBzihw2VnDAvn40mUTa1TJ8FlObc2i5Bu1TQ
wjLGtHPgnbXnQ9o7ha7BR8KEoVtaFSDDsPptzLTXXMpzx2iRgNh0eBlr0V4pdgzhEPhZ71FEQ3PI
1kJHJs3vmhjIj8chB6jIBl3dDp+z/gluM4Yu9k2YPaF/Hbo6K9N7yTCvIWmEV8K86CIqt22d+YRW
+jXt89oVsR1BSaNuXwcNNzfNdFx+IXHSLL/TSvW+UsvMzUl3PxjylcrrrYXY/SrrwPxiPXkcm+w2
4XK3IZWKz4WKk5/2vbzJsmjL45RtrU67FTL8EOo0fS4r4x6+UwaEjCm7guCLazYKoJSQ53OLts8c
Nko/MyJlyApb6GBpdLVtenklIrk0AOODgDMEh+ebqoACjUWNkZ0nchfdT+SucV/v5K211vCfts7s
SELgBPcr3H7QbpgXZPVOG0WTlQVCNmtD7+G84jdbqN075Y4GceYY998fFxepHPbylwFnp3uSQoVQ
4hgQHMrD4Ge+AiU9cotF5Qxe4SPFWCtTgFZ1+ZLTF5uoXSAdX3SruoQpdi2M7DxSUz7GCRWB3hX0
sW0aY2vlcNercQHbqoi2kTyEHmnzXW2EHtrHgYYKo2dlOXV7XZJvm9p6sih7ASi8clVYqB9Nyeyc
MR/ujBRK73p/5PD04k6B+fVGrXJSYQwoMAnLt2JtPPQmYQeYEglfNQbHinFEF13nKFbxLqrqIc3I
gcfsEIWgMfIMhMdmBNWI5vqG2tnvAp41W9uCMWFk13epBtg/2JHl3sxSfh4ktu80XgUZ0cMf4Vjf
M5E8RbyDcmWuWbu6Sd5yEl/3NSQFefUQ6c3PPpQQvkI4zxFtVvhQM41cprSQDFCKG9aYNnADIyhk
pdRto7a476nqxVW/J9qQBVUXVkdbLp9sYIdGkbg0Dfd6WW2rhAY0pclNSaqtJrrE6QXAPwm8WB2A
2yUn6UgwNiHqNr31IEkElitgODlonZ0lQx0dgR3emvygGYVfGhoE8AyIYWtq6+tRQY+wKD0Isz8Y
ctFsK40QL0wtdiwruBg2DZToO3EXFabuMCW50yEfuiFN6Zl907pSPwSs61Fw75JtDGoO5nU091mo
hrhwy9Gx6gqwEy4NbjOSF4ibmG4llV4s9dCx5MkuFOqkAudaIoEkXQpLZlOPgk6vXgHpTF0pjUAg
LKEcAbN2JD5srFJ4Yo77vKGZ01jW6DWxWd7GuvWaEvY7t/hzNN0oJc3vIXohHkIe1Vt9bMGcMfrn
RNWy3ZDKcONtK8WheBnQ36Vwq+bkiUo6nAbLOM62cS49jnUfrVzvlyEy6IM27NhlyJJeyoDkCE0i
RdjJmSjyTi1oEKXsIKDBv3IsTJWs2TmEKEbX0EJEKH4RRrBcyDnrzOQ87FHDdSagmLbrAiOAaOhm
ZazLd8KxCgn3D69SSCfNwrC2i6JUyqToPNFIuh/iTM/JUb5FT8Lvr40txEyu2L/dTUR8+XnQOWgE
hICmK8twMhYNNxQoyWxjA56pb+BKAYqpvHKwT+/w+XsiiP6oA6BIgNDsgnXfGE2B2IWqp1qO7iIi
b3WqewUKpZb5k6e/GoO9ComuRGqLg0JrCME02K0X+b+k130GsUD1pCTkYTAppKHubQQPzIS4PLhm
pbCvib0qQTK/w6Z3xaUCbjLcKS7t18ax6ySZacopswAcs/Z5EAfaDgqMPqTtc6da7WQB5XD5eeHH
DGioair2JZ5DHkWu19DuPDFoQ5Ra9luUsUCSnaMoW0lBz/XQm7LOLWCAjzwb9ghXXJR0oNTJoldA
CJkjFTR2MzFsq8KE22uuHvSYvGhWSL0WFRanke3SyxqA7IfU76H5HphSndyiN06dAlfYdmj5uFFS
HJsql49yNF51dDzGNWLgqiW2V1nNdNehUNC2EvTHGMj1rRZLnkYRowuRgUZGmjgAA/Fai2xAUqz7
QYXpbGkdjQxI1zGX2yvgGTJHqOk5LyzfVug2UcPKM7ToAaJVulskxSPiyMgBVH6LVtwzlp3b2dJO
0sVBYyFeOKl1N6mjH2bCnjVbBYJJ0osDBG7HgKFD6/S5fEVG7c42c83vzLZyU2i6XWkNLKh7gZpG
JhmI+SABfWqzDsRfjqtAD/NjRBttl3JyW0ZxFdCM2h6Jsrs0HYnfl7iSkiFOPF2YpgO9KH2TNOR2
RLMfMnAlwKDoebVhj8ZXSfizRkaoBU5lId7bvS+k5B4tPZzcYIXwWNIfRAkj15yHmyZrNV8ZbIBe
QvmdVHLlDKTcs0I/wG4mckgsbA+FewopXcPFso/9poMAllYrYO8Z1aMeJ/Wt0WuPEWL/27rPQaof
Na/QIuH2aRZgxkRAMgpJbU7koEW4/LvLlHxH5LrZjIkAs6dPoKHQS57K2E1uF6EjNZX1I+aKtM0y
NXXSrtM25RgeFav5UZZFF8h6ciQMfMWojd8hL/M8qtqvKlRfdb14ZpY67ovECA9W2LWuKUk/JLM4
M7MRQWMoR1QOPWvgx67Jc2QU0TOBRqtTGt1xSE3NNzT12BUZAOex8pxV0KfiOtfPzBiPnOG7pgw2
BZ25Mcck0ELGHPheQqkLOL1rBbaMrlAI9CHQFWQs2pe0bR2py5A7yGQXS0J74GYS6JqE228Mt6kk
w5VNK7ZcJFD5sMyrhhrsHjW2n0YCQqAqce5pxXiVoYfhUJ4orsqS81iWD72wYTQPOUWbGgdrSG+K
sQlaKvuK1DAsVAhVgqR2KGq+K8O9rF3HPHUgLfiQACFp4Vp2UMD6WcIHwoMUZrqreiX1GrvGp2BN
shsoGoSqia0mYxN/f2nNq0gfRRF4ZwAHBd0olMpwIH0qikCNZiSyUeDAQZYCG3PXEFaQdFcAyUFT
+UloqxDEedD8MaKJqwN4HoA0P47ATyPaVQcbJ4mRU3FoAOvvt9FBeL0P4A1Y9msirBfY3z9H+1dZ
aVYlA3dCJVmP95sw2+G+/yV0mM9ngL6ETuVAZxhSIQJdvrUS8rx8MY2LBhtsWFHUgsz2LBbI5Cwj
pLaUUxIizq6q8Jch8RVW1kXO8+cgKMzDSAxC2Ob0qT99SiVsaNR2hgJmiBq0t/W1gI8E0HmVn52A
JXLK0l8jwUxp1Oz+BwAWTjXgDk8amFMM9GnIvI3LxKhxJ4Zw+Cu635A33KfpIW5XyoEL6/LLOLN0
rg3DCFcyxgHK14Uo1gbIEq9FKpBIo8MgBxvnzvc7YV4MwscEoIMA7mkgpyNzimfbcZwA6qicyoJw
R4MuXFsqu4qFv3gZHQZh/puyvfPxZpOHQp4iWaGinOoC9olWMWwiUVzZUnb6/r3mUenHOKB+THk4
ooK5AHJbyZ3dJrFyGsgLQPBOzAcnC1elXxdiNEj1Qp1fQzcVzdTZRuNCpFktw6wTDMQUPHLz1UhI
5TCZ23sy4r9AYewcaRhOyNZQ/MnQPJApxKcGvbgqTdNTw8EtdNBGGAXnPIz2qNfQQ1jH2Uo0eYGH
m74IYjqIQWtAIl+AxXpDZCCQ2CPA4zJCGkf2xbvlRT8MT99IezQJ4qv1isjSgka6A3V30E4Bo5ht
nMhU2WAyazyRXKtRUOX1hg1a79N8eDAF3+PcPzYsW7FwXZgVIPDADAXZCOC1OT640NpeKtigfDDb
6d7asYMGTqW++36NTX3A+bEw4TUsG2sMkpLzDl3ftejFqLlyGvu03jdFVEIEAtCcfkTNUosYd9MS
roNhN7woWk6cnuCS1JvSl0bp5ftnWTh5TYiFTv0XSFJc8JYzORchkbHeaYHyABLyvlrJgS40FLCA
MASKaKj9QGNjDgNLtFFH+Q9S7m2AKE3s9dt8F78Y7riNNhFQYRBPP0K8EiWo6NjrKLE1vxFN053s
pT7g9dK/f5IAxQyYsYwEF/zcaRF8OpNHdCBYV7TjKQb4N8VtU6KP2K9ltwupCUaBJjHBTQPQyGwB
D6lFOiKz8RTJ0U7KyusmlY/J2NSbUq5/gdIG9a42f02l+G2gWeXBIuvn9zO7dN9BeXkiz0ITa4IH
fX1RkzI90kcLSud3gz9JVrQ1GFj9XXYYXSMYtnoH3NTKtXBBTZ4m+/Ogs3M6iwFBM6qPQStoJmTH
8nmy/gFMw1uFSCytXQsup6CZIHwAzvTrC46KnIVdBt8MSJTCGKqTrrWiQIwqyy9lpqIiY/G9IlTh
UB1GmlQ2jkqNRqyZdB3KXsYhMaU1mb2FaxEBzL8eaTrXPi0umqKQq0vwi0CTdxMrT6x7InyXY1u3
dPv9/C4OBefQKdNHB3UO/rdLlVtDgRuiYf2VodbnBqofalfcxElyTKGlvzK1C+OhPA3HcxmyrNDF
nC2nGPVIo+za4UQGhThNAliKMWjMRbXrpR2LwZNrk7jfv+NC/ASDNYiaojUNF9Y5SjfKlarnBYFp
iRxZHtwfYGNris6r1OGFxmCcfj/cwq0DEB3q7wouZ8A0ZguqidTR1lJ4A4RteWPpcetGCecbLpu+
IvhNpDEDd5FsrZTdFq4dyD9ig4IphZNyrhcAtdOyiVDZ/NDlKIJm+6ej4ZrD2dKB8GWcaT99Wpy5
zQozphgnxHL0mt1wTnzq6gAZgAoaOuwlz1YZREsHwiRBhPVJNHgizOWVRkuKEuyI/oPZN0C2rnxP
NpNWAXldYyst3TSTqBuwl7jEAeqeHe32oBhJw/X+BCWzyGkaCmPPpPCgacXdWFi106lihwprwO0Q
uMzR9BMevqKhqAYqxPFdKrFHMpDcjwC1M1QtdaMCLX84m1UelPnKYGD1vSVXBwjf2YHdysZNU+Xl
PhdM9uAj3qwsjKXlr4IfrMHCFsot8y1uxkLR0fyEz0EKCD2VH/NKBnGFRg7N06fv1/7iRCHohawm
uOyXVjeqAHIlYkQ+DVHaQk9puO1QDyESenpRpbJr0aBtSyvLKQxtRIWoUfD/x7UteMF9xVkOkxuA
LafEYkrVvi7Stm2Vwm5qGJ41den0Q3iV92gnDhxRhFvmqAtEdRbwpIsxwQT6YCTjWzBZHxKpf6cM
RSwWFcfOAHA5FZZ6tkaWHlkHEvfK91q4fSwTTB5IrttTDjRbbF2iosiXwSkMfjzPkMHzkh/U7V6A
DnyeFEElb1x1Z1kZci7gU0EQI2pTDDk5zjD47MF97g3gLsvFXICWIr+u9UA/mvqzDPbzW87zvJjJ
FkOHfgRVxBK3A/BSDu9I4su0BORFS/ekj3U0p0PLR5LCH0wepS70wn6jwahc1V1vQJRQezEGhHRW
CCAlzkEPKsJHrTeIJ40GAOsDtF5iG/Aik0R3agzLa6lU7kUDqQQKtITZgbYOfogT9uktClnXqNQW
XmniUb6f0uXPi/gPohXoj8+ZbhVBFi3Vynjq7Q0XvzDmygAXevlY3NjI2FxTh4Vc9FewocEmpWMP
6DsUwpSSjkGsFuyO2mkM5UYoMulC+KYQiWNkPZp2mXoe4T5yttJUgrArtISipLR9+MclnmiRqCSy
tUNB8cWIYAtYimxTdEW96+G4HXTEVjcohK3xOuafSZvOCOA/JkU0FDXmp9JYmREELVO8RMJcmPYA
dVCtxDYXGMb5GOTrKUDTOmGsz3GSG/ShVCiIUMVGo48NvN55XTkdFLkZlFqA9yeq7aD4cayKboXo
Nr+XPx4CCqhkMtxWwBT6+hBw2cFPWqk7CeCpNaDEANJzxgTwPln2VIOjGJv6kKFaWSUgIeEXf950
08B45MlsEQIRF8ADRlqhgZTTnYqWbMqMt0BEFIOrCrneAhc8NRZMV+UoGshwv5GI9nucer7xyBOP
FTLdYIKm8FOxXblPnw3e0kPRq2JT6egsDEbscIgB79Qqbu5I15yqSWI/NAx8bUV4aN0mTpiazBed
SPyRF4UDyCNuPXU03ajLZd8cDL5LbBsmpqlG/YyDhJxk4Y9Yy7ZMVUeXloOvh4nhQXGs31m5pO8p
lTsntsv3DBotLh8V1REotUAlOlIcM0yh2BkBJtRqtLgxE+WxQQkQu0BpXBTUf+EIPpmCPViV4iuU
dj5aNYnHDW1wwzL9bRZltw2h2777P5x913LrONrtE6GKmcQtg5LlKNne2zco72CCABOYwaf/F3tO
nbEllTUzXV190QkiCXz4wgqqnz7AGPjJRYcplwO38jYXsWVnd+kcSNAhkWBZ8pEoOFulpp0+NYYD
zFFPQnAQbyh4WaHOO31bQU0wsW36Y87ES5MzsjdczmM8xA/DaUQyS7XPGb1r5lGFnsiy0KoCMx6a
fB2YUxWK1nhPByTJsoTvh1TukEg/QGrBcx62vKQbzd2HmVVtPLrkJmXmBNtEc1OkuFgNYu4KRbDj
WtQx1MpZKKkdppXRRjXHK1HMxdyoqHUkeReDY1VGXa1vbVOtKjdYmRNPdODelNT4yQIbk/8eoWRl
e/zeq83+rpoCuANTfev02Q/mTx8cbr4J9OcgnCHAqTEzd+sR3YXaH9X97Bn9H9dTTmLQDFHa8aAK
XbRH6P0/CKO/0qddLviTzQ/4KYooZHCIl6dJeJbzmSseDMe099LIrKY70JymENPLn/9duMcpQ6YD
PoMJ/ScX076vx7vtBJ/Gbh6Oox+XzRjpXF0pX84FBLAEGJaIkRCXQI16ksyMVm+ZLbW7Y6d6FN1Q
j43NeXgeneKHsj1MNVqgtOa6vykCo9jrGhWHP7MsAXitDAG0/j37I24BFyofk+sswV+ODzm2JwBb
errSRL4QdFEaI6JDZRfNvjO2w5ROtMyHYTHyMiJ7hVQ9Km4BtwjdXbDiu2tCVKfVFizc0VIMkEL5
SHDPhuNu57YMAw/II3v2TQHua+T3w/1gQxCnbcijCXBQCPeM7fdf/eJTLojZpVCwwEs8KfIkbtfK
SoMWBYm3NvftehlwDNEcdXfNml7l6F/YA7Ct+LTe8ho+VV1tM2No5LgAAjaVEWb9uAkmyjGpy6Ou
wt01oOK+NZtxiHtj0JEpjQka6XYZ6qzzb5hf+SEPxm6HseYYZ+gmRlBkm545E+ZmaGxy5fY5rTnw
VRaaNShX+BOto5Obl9XtCLRNp46Nae5x3I9T6r3ZNtnlg3PlpJ9fcx7E3UBTWDrMaIWffIlU+Mqm
PZVH2jxag451DtxP8AwgKa6VJvn+u5+HFQ+Pg267iyeEjvUCX/j8GXQJKNbE5BGjJqAIdewAHgYH
iyuv719yVF/jFxzvF8/twIMwA5KErwtpn7uG0lAwp2Ls19kAxaUxNf6CNwdJYZ8BpSVKmK+m+7FQ
7opOEo1eymk05jQ2ZpOuBpe9onX3oQ36a7Iz414A+ARBPLZCNtLHzcg3hkTOP/P+I68zSIKkwZM/
4QU23KvAjAfGwyxdSDRwHyxiEFq30LaBXYGmfznaDDum9d+SEveY1o5KpKAs9mwJaCx570T7OrEi
jVqf/oWhzIcuc7gHwlnmmUwp5mV9/yQC6KDyUh8cApQeDFJBCoX479jrBEn/n0GNzm1HRDxroKi9
AmIOXjWKdZdxf50yb4BdX1CHKSS9bnI6p2v4Cr9SaU+rTgDvDShrkBoxaeTOFfo+K4M/6SRWTOqI
WMjIAzYnTMpDU7o3wTB/uDjNYa9khvQQ/jqGpnvfql9Jz6ZYB8bRAzqZsXsEN6QCqYzgGzhuTACW
IwWNwchhHpykOzePiC/u7QHjR4OyYm1DifIGpNtuNY9DDh2p0knIYMoVFK2QAHbtLW7gPHQKiOLz
1KWoyMf7Epc3sLvKD6H+jJDiDCDD1j+MVpDI8PziJeOyTkbXTmO3YGYIevQBjZ/ICxqC/258gtXw
4shQQPnadyEIBIKb22QYeNv1sCYdPqID+keYG4qtHM+LWN7wuEcCtOsDFvw2WsPYWtb/wPlcjgzG
VBjELEH7FKCfZePgIH+s/+F84qeuBHSLXDDw8qT8e82dZrl3Tw4QBk1A5mMcYSECnTQaBe48o8Yf
0FxmO3PTbNz1orh7FYC2RLLTdXDh4VM44C65p4MAPbE2YE5e/3Pd/YtPurhJ65WdyFV7JdZdunZg
T/j/VztVuZHcGmuO0/CPfD39gbKYh9lzF/prC/iR/8SX87xOc7+sePIea+guyV6UNdqK48vSouAR
MCEltMQgwtYfwVbA9KN4/T7MXvp4nx/z5PqwRFAwsoiwGbt0Y2+6m+Xjdetrrb6zbtUSxD+vcxJl
4f8ZWD282Y/uPVv3awD5QBnx4T0Ab9X19490NgH911rYkwCBw8rhNGNwiymo+wYbBRbQLkY1R7mD
oV12rOwISFgo+/QbC/6q0fTz+4X/tdVPtyguY0DcQK3zQZH5epdwXvOUzJCNyQybxJrIj5zZPQD6
9QHGD89VSYHLclo3VgOSJcw13jQzn2SRv/pNlQG85mZ3hTuu8pnva9f4BTWVsC/nw6SC7QBDm3Ce
iZNQ7rZoqdMVihFY2Y0IOG473mvXByJbbI0p3eaZ3PsmtPhxsWTQeEzdrWmQ27a3D4TxPcbTPKq1
9+qp1H0sLH9B/T/3BoySKpy/MBCNHzJgkxC6Ui8UTN0xUv+A0I+Bnmx75yq2bQvvHryPPUvrx1kH
qLgNI1G6piHA168Ihc7iLfOjZ8NDrrvEDmYnQofjTrXmDrjrVxKY68ye5Q1RxYP08mMfVHvTzbww
o+TDmVCGluaMd1IDXuW/FIbzl2XuDelIFplO+16rrkUrLdvLlhZoWqlH3RWhEMWLgfIWytGgpdj5
baEgwlUOxs4Psrcxl7f93N5Bujui9rgdslzgic2bySq3Q+s9cMP9NejxVwUgjXJnlqTAjeVD3sf1
QA6zbdUrPvs4J2ZhovSdm8izYF/Y1faDU4Dt7NtuHVbBNEcomJqVRdxntzTv+rGkkV+b8zZoAb8w
Svs5F9Yf15ZF7MsiJBy6p2MAJgmvKyDpudOsGg8Rx/Qz+Cr03a1f9vS2sknkpy2wA70IbY5GnsOH
IFGd+1zSCSBux/khDDOeZd7ANSjtV2wGJhIEkz+Z52wyFfzJSAF6mGH97Et5M9bOLSAVY+S71mtH
axJXsqnQxTOzKIeW2Kop0jxu68w4EIO3cdsCj+mCM7cvQZcDb6e9tavJSAS0I6NpwPC3N7xDKaCI
g3IaCPkKSTP1uZfkUh3LgIi115t/6zkQCXN8tAK8SkdW5vEtYPoM3C6fQu9h2Du57YCO53ddXFR0
DDtbV9u6rMtoNvNgwxrabomyX7WQ0wZdFvQ1eINhyJzvZQXAmTXJfO9M1nAFcHAhRLuYRWD2DiC0
d9YPFHXLBfCHUA0PhhyfGB3vNifXUGtneIPTnP7kJtC80nbHoOGs+gBtM6DcTUA/sbmhhuGLCJ6E
MhzG/NjM6QcKzjzyHP74fSy7cC98KStO4vU81XrI/AYwTv2aQ6S2tnnk9X0M+G5oF5u+szZBml/J
+c8mXqcPvrz/T0m/KtFIzkqljgDSPtiCvyzSFVBfBA8P3IakGhUoewF7lGBJhDba2k5Xvhnl/GYq
9wUqZf8l9OD055yE88EuMZIw8HPoqKO0fmdmmRT2lTL+4p5CyRlYBhQ8z26rrM944KIfdvQta6OJ
f8Nn98rH/KfFe3IvQZ0UoCDgjiGffZoPdkNlyGDEGVw0QEB0nbcoShqAAx/BuYvNF3vXH6tYb9hd
FfMEApNOF15D0VxoH3z5DUsh++nb1gPu6soU6mjw7sEl3QZGkE0I2NSzV9ClK5g9OoZ6/34bX6qO
cRkvIEKowOLIfl00hRfhgBqmPlZkep4tZoSOCgYUEAB4dGn8/WLnJSt0J/+92GnKmPcisAlZLGfb
HkWKYf8xmm5LQTm5WrTiZ598T89C1QpqFjYMus5fHwvOmqYvl3PCxKvCgIZlTey2xq3biTUEfqIK
nPQBEVQjaMApcmkmhyzjV573n3Tm7GfAigsdM8Brg9Nt5aHZOJSE1cdSwDawTevEAiC/NcQvVVW/
a98KSWFHdek/+nrcFjmMn2xzBZH/H73DbsryoGh6Q5oRHcNiAs9h3GYGpMaljwuarNpguh0hVj9S
+ff7D3VhV2DCDcw/MlKguU5hwWPdWNZgBvWR9/2Giz7MAmghFXBlc/or7+jCnviy1El+PfSumRcZ
9oQmFErOr44D/L7x5/vncS5sh0Wwy0b9hW9xusuRwFCQzjok8d207dgDPAKvlEOX3tinFU63tqoU
r1yFgrJ2ksIa4az6Z6ZIp6/BRgFRPH8WH01GTFRAPAQ26aTJ5JQe4M4CmmAOUW+jV9GY1/OTX4Ht
JyVYtLgeHgoHUjoAebizIcJWmu/VbMpEjO1fp+Q0FLWVwPbrPhuRHoM5Mkew+2hDkRWPZcosiLZR
gk7ANIWs6m7Y7EL8qyS/TMaf/T4AZZlAzaFbmg99nTc7S3prWBCjYcE4AO1+t65HsaIE7JC2EAo9
/xwW6z2IGWUBrnINWcrB7R9cJ3gCoWTfujnORjE9FBb5E7Qku5kUtJEqihQ7sOpbz633kMLmazjY
Ahc/pGg1A6Jf5QEPC1M/Spy9vdNWXSgN7cfeoLoYU0s/gnRkCUmxdArtjG8C1HC0ki7cfKunKaPD
Djl8FxOvQm84b57zwB3BNPBhmQBSSMRHC6m8nn8FtLknU3PfjBMGLFOebRxewzV61i+AZtANWr5N
NKdjjMiW3rCpP5TL/6QQgItp6sS6b+GVQocDBHle584JIHjDSOh3IqqGqln1leZomSvodwk0wqgH
zBN44hZF13CaWRN6DJVPWRaocWX5EziAh7b1u6TLkXF0g8BQKM1CVbiPY9A9FFyxxDCyv75AXwUD
zz8lgUQHNZo+nAB7Xo22U8Vo0/+tACZru7bYWWga3oLl8sy8GQN/ab42haiipst0UqHP/8Cr5q4p
63xbgaccMcs8mqVjxCoPpjho7DdooLSRbK0bKzVNsFvlCGEzcJR6xItJipV0aJ3M/WCgL+Q9djXL
MZYS/FnW0tqgax5EBQ+AFwYyqc+M/KZohA7RNn/1BxAnG9FiXEgVglCGgFl3LQmbARf0MBuxvyw9
N9nDZHe/0OI7TjNIPVZevnm53Oi6fCi5scEXf3V8iOdpon8ALnVIffPOlWxDCud3ydxHZYpnf+x/
gyGfRZgu9ZFSI4Z1yg82AcLyCjlOG9oq22l7guqZkUMjgwChxkkayoC+1kyhYPLJUybzBHHgdcmC
I95i9FUXNoDPXQD4BvMSAxjg0KtgTCxrf3rgk3dLRwoxP1nGncGfshEIFDWybK0o+oBFSRKGxn84
KmvVZyymut2BXPDozcGfprZuuAzuMHDle0N175Vd3w9WXkeGPcgt/rJuZvTdCzXXe+XiuPgzznQ6
dhsJ7sx6mKb3yuvxMRjKsRwNya4F/0hr/V64aCfWw5sxYhBnS7RiO8/jm34cvRUhaNqqQmIbVjok
dlHfG2V1y6j2w1oSSLWCqxdK7m7tmcQgs4yYuhV3BL24kPpykzXujUQvJBSQiobkjMjjUWXAemfj
bWVwEqqGqYhQK12PbRvzMZ321ZRaD3xg+7aRd3NNNnlWfHDbEkkwl6gK6WTjtUGAcgVs22bymdzb
NZ9D3pE7n+ufGdEL5wdKWyTbUxymGAbFfkLn1lq3etBriylAKymNpM3WQ0sTkLJutSH36Idi2skR
1kWHqiK3GzMyqQgiD8phKOfZh+cKZz335sa00iH2Ulh9Nh36UgWqObTEnb2hB7D7DQRo0Wr7fc5B
xmXo/LoC7yeHcuh69L0ty4YAq3fbfkIP1FB+jCGDE5FuDhJMN6qNH3TVs6XHdoOw87Pocep7HfQb
v5C30CpcQ4FiS/QM2qfdPQD0z95Jj8HaAEnxaG6dbs305MUwoeluGyYKUJbBNG7d5gB1kQMlxkOB
8nAD2KKzAj6KRinAYWGRlk9uxsCA1PWHDYQQit8ObEjHjKhT5tgHOOi1hw0xWYesJ1Vo4W/ForfQ
vrEGii5CCqbgxB/6ke+AS5iR8hRVbLb1roJrYMQyulNTfrQbsFfqniOwLQQMPxfQkKQvEPdsw2q0
rbAUnRfnqQ9B0byZEtcmazpD17irxJ+KVTHN+KMMWPPKLFaG1JlFmDLyR0wqGo2yWZkMUWUU+kEK
B7S64TfBLZZM7WiuVG+/uWwuY2P0DiSXv4wG8uBwp4VmP+0z9O7VmzTGeVVP3sPMfQf0QzI+gtS/
5b53m0/mquWtGUL224q8pp5Ws1mq0NTmjpnWJgd3npDgDjfFU0AZuJb0ruzLa5Zd5xXpMhBajA6g
vAU+0EnO63YtrkTblUdzLJMOSpJ2nz/LUSGW/YQBeqzFK+LWlczqDAGEEvBLOnIyDRwRJQxuQxPV
FsMK/Zoor3vQNu05cTJnG3AYDPoWJHGzxz4rDhKIzCwTD5Jp0PV6M6mgaoopbaQGiGLmiTZ/W4qs
RlHcYkYPgqXt3LtNEX2fDl7qH+BHY34NHPkFx23VFxgqKIUcak1+I0Kav5yfNMoGSJBAEiDKo/FK
gXmp5YoeEcoAgMkXbsJp1gY5UHdwkYF2NWZCJRzeMRCHSClAGgGgF8E6h8hNPnvrXncRIxLsVOzA
osCYheLaNK+1gJf2xEllAhMADERdYPlNjEe/FkiaQuQVBR7S7jFLTDR+tSfvKp2uPSjCLEwkUAqi
mmDXjGk4+Ru/8TZzXb3/Dx8Cuh1oQ8NajGJY//VncIsUpTlCV7nRbtx29gsyooTBentk8DiavWjU
JDbrp77iO4Fuq1GZV/bChcR9kSKAIwGqX7QATvo4ppj8YNQ0x1ytWgvVApT0krVLH3L7/bNeKHSA
G4b1OSoqYxEd+vqoJTO7tDOq4pgKtZ99MGZnii9sXit9/xknff20oM5BFgzaRoBzYRb0dSGgyMax
An4K1xB4ww0Y+1GdrxZep1WuzAape1qxvW0XZpK7HgqGatG/IEWzR6L+UZRzEI6+fG5He0DCECwZ
EKG7TMphj36o/9R09Yh4h/xBqvbHVEwYDJoeGLhKJkTi6qLmDkDY2B+0mUBcZ1prqvK1SBtkRGW3
Lsl813kT8CAFfUBrdisHCI8Ae3frEFwdmIFuCS3KTeCUz6wkVWyhoIp8TzQrMQ9WqNM6RxuYy2cU
1daNsIj1w8vRxG5kKbBZa9N+HEVdriyBISpTJnydFSkiWY1PAwzHV0JMZDv43YtqG/1gZRD0GIgH
iZCuzTfeDMUmDFJDOYGZ2vEXCpmrpPEWdrpfim1ezO7Kyoy/mOq9eHS+K+Zy43p3aWfbkSXqAeWY
8QSpuwBDXBsCogXE+MTwSj0YeuxdCkUayPPjSsR9DOuY9dyRj7ZxIBqUPXYTpsr1sBFAPQ0Nvbo1
liBzujMghLccd8D/AFT4ujNyIJFKjUQeHaaI4+P+xvwTjuTyFvolIH6jkYjeJcx4jE0e2cfvt/95
d2vBRgChAggU3HhOy9YKLOiGjzw/jiacVdNffGKbyn+2MBrmGux7+GN8v+Cl6/DzgicXE5rpVgqe
X36U070efpkOZublvBHp/QT1gzKdgdrVyfdrngeTrwCQJQZ8auENIPs2kgAAkloqqcw67CF2COE5
TL+vUpvP+wBf11p+y6e1UNdKBXUzicbJ69SUCWR4QubCXKn3kmCQd/C0uNOBzVYzCp+GOWwF6bg7
ArsVCE9//9gX7lOkHt6iPg+UDS7W5bd++i1zPUvaVaY84gbUQJVmUQ3IfdVXW3N4dvV80zN5o4DX
5EP9167Kn7lx7Tdc2l8+sOu+gTYbxClPwuuoodSBUZM8wiPi1gdifp50hFiAU1hHTp/+HovsSkS/
MAIH1gsyNhDVQmfp7FInCh6imMQIMO/mVU7mezO3N6Y7vOY2+TNM435o87vOVUljBjtvFCG3CxS0
ZX9l2517WgLxh661s/QZYbhrn+w7zxzgAWqO4uhYw26wAQtVfvtcN1NIzGFj9tXvsQYHs08x8b32
7S/sQ1w2qNwBorZhXnvy4lkxdsRPRwl/9SHWCfSldhjiwhgqCkKoID3nz9cw/BdO9pcVT1qGeWp0
QN8N8h96UbsGcOM/w1P8g2Y8iZcOpBEAQQPbE3iWk5u0TG2zkRoZtavTQ1BMj5Y0br20e0RVtzWJ
P4SWVex8K38hHs+jUnlzmKth5fUsaTq6ywVJygyFQA4c8CRxbRHGfpejGels3g61+o0OkgW7ukXI
xi9Wom8XPJDa6LboIbYZ/CaTyCKXO9bSc8CNWKwyPY8QtKK3dZqta288mIA4JWz0IP7p9k9ZOh/h
OnubtsIAUT7fYNi9Q+x94TXcGjturRjPwVxoAb70/SFuVLpIQPkR5EHWLGVthKsb5iAA8IcDA5w/
00UZWUPZx7ZSD9QSJoyJC1TcqdhkPojktc5FBFmzDsQr8wDY2/1MSpBBu+BB8F5jPK9ved9BqqMB
aV86zYGM6CxBgxRm48o51gPowdRuIRJriwyLWo+2bdSrVhQHU3Twpx7yu9n3N7Jp/5QyeNMi/TGy
IQPy2LGiYq7esbEV1PSGo0CzAP18e9qlasIsFLYBobI7KDzMwZEq6y/mqUfMINTGLtELSwWEv2VV
HBrqfXS8DuISoma1GZAEZZb3NAXpj4KCdNXMSYX8vBZ+uR8s4SfjUOLf841F+xboO5Hvg7LYQLv0
3VAuRtboR4Rl4905Bv3A7wfeasymO4QunXDVsq2uB5F0qhJQWmwOOdQWQkj37hQd0aYTutiKtAcs
Chz6x2aRU1TM+wFAVsKovVIMqGZLDo9jEUDSynPSCMPkrWZIfhik2UKr6Y0QRiMACjh9VNnaC52g
2kxd+xvOpo+28uDlWbWPBCjWtYF3FpIKlZj2/lR5CWQeRZDSdsmTzGjfeTUDq+tDFbzIhheFkUMO
0k6kYImyqX16b0vrFvCYO+aZaKsZR0tA3a5ENwDCJ+q3mvxreM5Lp98GxgJk+kWH4pTEkGuoOKRd
JgHIAeXtPz/9S9w6PfyIpShLAHkG2W/5HZ/utKwtTacEphnSIQu3UIHeTZNxhRd1fy2GXnqkxfYb
8yroCJ6hqvsCNWNGOO6RbbMtV8NNv2q33VV9qQuRGvcjELBApgZgA52mf0YLb86S0kPWgGZm3Ev0
Sa4kAstF8/Wl+QakZABGBgj6/OM0BmSdQLLhMHqcV1ai1s0rOqSL9q2zWoBFWSwgZHht1fO8Fkrk
0FuhmPah4jmtIjHQg2NEx+ihsSYXtgn2xmtKsTZcgFQadJvC2jaAMM9hfQwFH1B9ZZrQ2kaZLyHq
E8ydu2mVeKRF9eDBhjourWLYfv9mzj/xIpUO0jocZh3/rNBt8VrQllP+oer0T23WKxPt1qlzIkBn
cE79PLLabuddU//4hyF68kHc/1fiQ63gbBcXEhSJKmfugcE3HsQmP1+VOQKuXxsvY5PGc9MdOrst
4zmd0JFiJkyaIeTYRAH0wGMH/JqwmFL4Nol6BTwRmtgtffMGMCkmp76bbPRsRncGVLX83SD3i21i
3zgjLxIo0+1or7ez6zy13HSjHDE8ZLRbwwiiipuMv1XNBD4Aj5DJQtPNxNzJs1RsaMxTgilgMVoD
bTgvpaDvi19uys2oAZqH+NnvcmZ7T1plVOhmxFCVv2cFxigg0jxBZBdxMhi2Tec+9iApwxwGal9l
k+6Em5qJMIB3bUXw7kuWh3nmQ+uyYVPklmjRg/LyTiV/a1PvrjbqNOasGyMMMF+BLjt4tbortNpq
x4e/kU2Co+X0P3XT3kmHxyNtKGwN6a5JzQ9kgUaSMXjj4PIINTcgnysf8JLfC2qsO0FR5AUBBMGo
jz4hsCK8R097FIkaM4i9LUqQzQBokl9P05WOxwUQCdgJUJMChcNYVJ9O4kAraikLD2mrf/Ae2Xrh
E2/VX0gFr40Vphgy6dH3XH+//88rI39B20K+f+mCYXD5NZoWDdziLCvDmoWfhz3XR3PytgaRQ2z2
+u/3i13otqEUgJoVuBjgPp45ujX9pLOhnbLjOOtV6op9pvv3njIwDTRmfPSPOY6bRkDGV1gYJLl3
qWPGXjOEddk+pP21HpNzKrwLww94Yi0kOKgnQvrqJJHEuS+gCE3To0twP4NlelP6Y3qwUjZtgVeD
tGo3H1TXNDdaz3YC8Pj7KG0bODe73HRQIgVxS5XrRrUUWWYzv1sq6Fb+aN6THCIJUPxFniODBup/
gRf1GXGioE3BNO0MZ9tmit0C0d0mXoaGEHOEugGnTsKSS2axo3zg7Mqsg1wcjIYA7QI2sAZ2e1cM
PXlxugyDPhWDWjRf2YfnW2J5KehIowFong/lCelqS+WcH6U/bS0hZOxX6c8y98eEB8DLfb8nzm8m
rOaZ2GXA+ICBeLLpTcyERm7gE1iYmYZ9MdxmpiUxmGuT7xe6UIx9Xem08eAIjQcO0iO7DXbua7DN
ts4qeE3ja7zVy4/kQpEFXwUiAcs//5ShFEXWTV5K0iNoQZhs7VvYPRjllfru2iInbQYbU6LJ6Vl6
VDg6VcpRUeL7jMcrL205AV/vqeWl/ftZTj5POc/ShJwhP+bbwF01D1D3jHz4jHYv9R38sOR1EPRS
JX634slnspiYMLrEhljU0/wA4Al4uf2GOzOamLD+uUYCOE++8IBA2AGk5gD/fNr/MofJr3VtpsfO
eiDw1hggLn/lHV56IqiHIr9DHnku9UXAubbmsUyP5mxnG+3T4SGoHTfikGDfwLK5AUPEuIHdTvYy
T0V9w0djipAxBZGjMHL8/tdcOt0+2HAwqUD5fDZgSOHIN2GIlx55PaC7a7tvnZj/jCP/NZjXGJYX
GjFLSx3TDCwFX83T3jpkHgYBuAg5gPQYzXtcX9Bq7cJqj7l1ZNyoK2CfCxS4r+stX+LTyXPHvg/K
AesNq/kH+m4lNGHjLIG09waj/B2FInOiV3Ni7Bu4OF1b3r74oT897sl10pSZDEQbkIPA0dyTHCiT
wXanxJETaB8BN+Jca7bhM5rsIHKuqr73FnnWMQZ6YdxkfMC8V93Ryh2QQI1O4lTQ8KMwpYRgq42+
uc43EJ2tthBze+5TYK05hbh3BhYfjiLSxp3tAyRYSXvXEhvetpUNULTRee/1zOWVwH2m4bhcnp8/
7nKyPr1sbXDG0XvDy/4drJ2I3swbY4xIGQ9R+VKH3V0RA64koBx3JZJfCn2fFz6Jr2TozA60DMDa
60fIwVZAB9isvPJ4F84JyHVAnqIwQHJ02j7T1CizpmbkkBbyve3bl95En8gGdmMg7fH7M7kE0ZOQ
h7U8oEyXdu1Z6ey1vFD54JKD8tMqSuETMVf9W6OmFBiP/qma6JWDcuENmkgxDSDvIIISnDbQOk0H
OfgTOXC0JHPy0xloyNnL9091IZ+FyBGqfhgOeL7r/xMdPm2QvoJssqDFcvqLd3sFmBbgV7g9uiSo
QqjxPqdXXfwudLyxJrCEKDkBWjgPb2gU9b5IycG9tyLwNpywWGcLVBinJKzX5MqXu7RL0PGA3Nwy
PsQ++XoGWrfNoU3jsUNllpuhtLxorsB2mbLivumCa5jM5USd7pPPqy2/5tMLVaWXuh4x2cHOOSRS
9Y/M/G8FUnGoTci4LUZJwfLVTkJY2jppaymbHQZ72ju1v6qkd+VkXQocmHNBFMJczMNA9/v6GOix
Eme0NDvox/bjX4YXWoCjGGK87q/5jd7QvfWW3v8PV/3ndU9VbZiCdQNeLzuYg3P0OmNj2VAt/X7T
X/xE/362UxmbQtusoPPMDmX1ZsrdXP76/v9/8VB9enn05Irzx9mVaYk9sBQFQPVEuFRj4a6pF08J
Oo0dGH5QW76Wpl+6yr+8vJONYQCVYzGGj7Y4hyzMTBXBNeZmjupwWtfra6D7SxHq82Mu7/nTVodz
MNDCLZab2l3Z/qxcEpns6ft3eeHwwgzPCtDYQ4f3TBu1zXs65bzD4W3qld3fzHa95SAKTbDB+F9W
8hb1y0Vb+VRldE5VVfYNVpoAcQvpCDlAPszvHiBdSs1XtREvvDyMc8FUw+QJytSnaRcMfRCyVM0O
7JbvvTUg4iEoWQTIMuivpQ8maKf04ZrKwnknDZgG8E5hdrVMZk67F2ZVjLavB3aYSfrXJ967WAyP
mgp9+GCwM+Bih48CJlgAx6krUfjS8yKMgL2Ir+idRWGVOanvdhkCSvlBnPtePabmlb1y6dxhkgiN
NPT8MfhxTyK9JFY5QEWBHsxDzuN0Q3EAOuA/f7agmYdQZYOA6NVTBzmM85BvQQwHokDL+BaSUV/P
QeHVwQytQHqg2KtJvkCOa1CMQ0JYQvt5Ap5TvRk1nWIXkphhACLuKnVSyK9oyKGXPVRfOpYFK1+C
s2460NIiOdnJKftZwR4LaCeYYjGgUVfQPwTtT0qV2E3X3BouWm8zQOcxZGX2LcqkEDLCWcil8yDa
8mPoYX8YZICODNTdOV7zoyfkCKX/v0P7f+ydR3fjSJqu/0qf2qMH3syZngUAEnSylJRmgyOlJHjv
8evvg6rq7hSpm5y6s72bqsqiUsEIBCI+8xrppukFUITZOxKz6PU05Qo2wW0m1ES1gCZ9cOWaIVyN
iXKMhVpZD4O1RX3qthGlxK1JmulVHAYhvRuUyCEuUh2KWGBL6jQ85GouXsVyWtjTrH9HaeFaRusQ
RjzkH0X2sS5VgytZisEk4uYb2H0uBS8ZZ4kXiCGGGLosrAKtfad594zT2Le49y1qoN1zqOr9g1kM
qh3K43OrgZCL5BhVfsuHCKvB0iszS3GlWiIclw1wmIP0GJsUBMNQGTxMI5Es9sdkTcfle4iUZMxJ
7QZtemv0CEjOCVr//VRvImgvQ6cYTpHlI4obWYNIfQk+BsX8WIpRTxXg5o8atjRdMhyTKJUguWbq
FaI586YMAvUatI96CAqKvTk2cZpa0pQcx1uKZTdZMeE2krVPtdn3rh8Aomtl5BHUMSgO8VAg7QsW
dTWN2qugpz8MreldRcFMLZR71e10fdoEqn49yT1493m66Zt2r07zraZEwR246Wvyj9u6QgYVB7Cb
yjd2HYZJLV7ZCujgOz1SjG1r0lLXfOF5arDzSa1j0zdPiCOh/BhrLZ6y5UtUV+9BOyNJi6pY1DyV
7QyUybd+ZGFU21FQv4glZV+kQG5wcNtjUPtoQHNw5rEJ3TKe1bWvYrKmGOWj0KFWPVTszaGXFzx7
DZ6dGjPJswqBtprAstaaZAdijCiwUWzz3HhrraJYGVC71lXvK6tJnYI7mZPUo1LlSkoGoDms2ErF
Sh1RQKviHhvehPYpCizzC0DoMnRI2cyNGE/jdZUCxk9zNBRGxOWyqTC9JgEfOzQkch3Y2Ie2nzk0
JPDGKAXPb5hETreTNTTc2D3+j0PyrbQGnCOMdPB8wRccRcKFE8ftaVOog+VCTe3tPJD0/VzNhgux
CaNv2aRTUmff61FrNkMokd4WI5BgRS9GL7O0bJOoVYfQkzo4o+wbbj3U4k6nUeoOupw6pYzNOQgQ
6q8YqrWbfObdgMg42DBnbxIrPHapyJql1dJPTbO1oaeaExPiuBYGBSszaFKnmoHR+JI62JHG2GrZ
6LQg0jeqeht9hK2NXJrJueQndtyLHeoXhXE7NeV7bpTRKmlLugNU+J0xNB9RCNnSab3u2+4uBv87
x/OTJtVPeDJgHdWEPX5hbeK0A/anI/0EG20t4MxmbWB3Mu4mfzzIdWbZGFU9j1q0oovIuehj5uVr
FePHM7IdUAT8Sr+Rpzm3Y1oq+FpA3QYUtydgj9eDb2ymrH6yRlZIRpKcswe0ChqRyAvEEyUTCS2x
OvI3jZrdx5by0vUTUjnUa1xVUXtawr38LA3lG2Dl/ioRu3lTp635nQ/pdmjW4M2KVTyFlrUN5ta6
7TOYhFGFBes8p9fxVEhuN6vzC6jAL0I2l7tKq8DrWHq3IcMftoEZPcYDOATdx2sjU8aSFegQdmh7
z5f1L0k7uCGiaiQhwj32GyC06xFLmaCykE3TjHUeyN1DGsbySrDCbi3KgXrry5QpFDAJ3gIKvU17
yeDpadq70iW91/V5tQoLo/AAmoy7McqD1gHTnH6t5VZYJabSHctJkz25sQB8h2mMopuKmOjwWqY0
pf1ZpLUzm2tA+DhxNebaQu7OjsrsUZ3MyKmHBCvCCDr+IHGj6VpzM0nFTSMKt1ZtdnY1j+i1UcLY
1jkQgr6V3TYW9xyFvADSjJ9NEyUXQrbzQB79YfQTAWzTANaUkzKkaNQwAOTMPzaSsq3y4pYiy4US
7nna/3GIkzwIZHsl6iNhmkT8rhnRfSaKxkKD+ubPgmlPsHB+HYZemNPv7ZCfgupSr3Ir13Ji+PIN
M7hCefz17z+Pwz5M6BS8TOw0FMjUkpv0lcvztHVgMMhK/e9GkT+GRGVFjS1CCPSYmi+lPDtigqxw
L14YZXm+H3Nt5mKYlGSW6g9b4OMoVWiAf26J91AHu89QMXAaudurRvgU1g2kVGG4Mo3u0q47D6IX
9wOouBqXzbmEvZbr0EKK2ToqdfE1qLTbJsd4D1DJ9eLsBFVW6O0wgqokKYNyYcafjC3hnYeEPIgq
5cx/IaityhSE0Dy2QnJIeOccvTW/mUIfOkECMl6XyF1UMbtWoumCAOYn0TXFABaZEJ7uJ4YfH1db
nDAB1qPOOBpJCWlOyVpb5iK3ufyeegOn3qzFrKfxdc8MuuoeJIW1kkMZaqWeW0eiMesH6DPlUqVi
2UofNgEAOg0PZxUcIXYxpxplU6UnRjUW87Fdm57kZru+tSNPuVPX6mb6Yrz+emOfF69OhjvJsdEp
wyPBYLiqLNdRaiHwuPfVvRxH0Bavu6UlHxrOkGl2rqIeFF+SjT07H07GXz7/6XzQK1yZAp/xowod
5Ic4vv31BM/MsVVw/EjQAQeRl6braWIqAKZuEQqaj1PnKw6NVGHGiTxL1P5OrafXphkx5JqKwLa0
fnC6vNe2QSCuoepFgOHCwi5oftpZ1rebdNiNpipsR3+8SiZf2SPj2zoWRgReolXZF7/OoutCTrRd
npm9g5k0PAodhc6pii5M65O29lJFACBE7Za399S/NQ3MpJlkwTymS7btiE/yqvHiNUGKk47uIpj8
P6h0nt8eHwc9eViVpRcocTKoehc+KOvO0wU7XWdO8WNEpbm2+6vcEw7ql+bCJfJZ+e7DbE9S0sAy
0ZepGJjo9SHaYEzviYM9bnpbtVHMt+fHCWU123B/vXk+OSOYMKcxlUksqs5QvViLCX1dSCYVKBTX
njuv36g2l6ej/A5gMm4v9XHP30cJDg4YU7ghhIoIynx8H0pCTh8yJXX5DkqaVg7ZWgnJPLUqT+/g
H+Y2frqW1+YJqhNFl+80LPRWTTNMdjborxfm/+ntiuIvzCK0MM6aaSI8/2KyNP8Yp3TTjOquuc7d
cdOiilE+5fa4gpGxf03/8hnIIshLc140Ya+cVYSbsQtCs6Xg2FogEk0VmCtsQYTl0MWAKgIoCNdX
wFuxet1zT9pVXHmS1hZuhOXmhSU4x/4t34XKvk6JCV72yTVBPSLrLJggx/wQ35brcd9S0BqfADY6
lwqen672T/HfSePbrNspJ1P1j8lQrkGx2/UYoKGiXlre5TX9cMVQBgfzQ+kMVR5oXydnvpGZYeRX
vXEc7vJtTuvMLa4EJwXoiVJo4Y6P0UWl0EtDLp//dMwnRNK10bQLudQ8FGW3A8H1lwVoPs7q5M0R
jYr2UzAZR0w73FHxwcn0G2DX3oUN8flUCFiQxkcj/HRDDGGuDO1QGkcAw6nqhAi6r8j33eIrshwt
7nWVgFDbpUbCJ6Jwy/T+PexJCDoVqHXNcsNDawdU2YY4djqreyCIeFJUDsNIzO8VX0Hzp/K9RKy+
GM1w4dI5L17zFWTso+CUchyegkYnFdx4rgBc1AYQ2vN1PYJ31ue1b0burxf5kzeBqdI5pl0Ivve0
WShWalXJ3H3H1nxJ4XQ3xv04f/31GJ+0F5aQAByGzqzopJ28Brpg1nqTpMYx3kabQFkXXuRp3/2b
4Nv4SHfhW37J4+CTWaH5yLpBk5Wokp/s0LQCejrXin7EpQmxPcFpDGIMs/t/eL+XgjjFeBjaYKNP
zpFxVkJzllr5mHE3AiKeNwI+wCVQ4n6lYI8k7/+6ZCFNLLqtHJFLvfoMT4wAtzhW+SQd4c+5syvZ
xZvqFltlFa0v9T/P3wRZYmooNPFvEybtyYlsRo1aaNqsHOWyVBF46HFrm6e7yiz8ayzV3mo1xUGi
j+X92BnTFsUzFYeT9sLLcPYwGR3lY8UCr7akayffgvw99NU5l49F3G4CPcQoUFxkCQE3XnieZwfO
7yOZJq+B/EmrPgBDZo5jrhyr/iB22Trvkgvx1edz+dcIivjxdJ6qAkf0PmNFaSnD2Y+cJKsflRG6
/q/fubMMd5mKQRsNzRXQj6ciSF02DwDGI+WomXXuKmOHa9VAlUyqAjfA/dCJEX6ujfpCrnd2cDEs
PAH2zAI+OOu6qWqCSI4yyEdV95EgwZwt8u3K6pFYkte/nuEn+QZjcbPyuHBIA2DxcS2bSDXGLEzk
owaTRyh0LF4tLd538nA1V4PgJhV6itNsYk80Vs9KMNz3WTw5ZQPorNGkXeqbb9gB58cmi8xtKykT
9j4TEviV+tJkjeS1dYlsCAAOhxI1GBgJuo8p9cZuTML0GiHK0JHC9kKi/tkOIdlYfGso9J8FwtaA
BGPWp/Jx1JA9baz3nLzOHnL14dfL9wcK/UNwwrNSoUTzbktL4HVyKiMYj6NcpchHvA2+BXMY7ITE
fzLFNPcKGadporGvYo6pMy7KkWNlpjPJxbauoPf4gvpS+0jc9Gm+pQppYGjR3wpmidZkpySeOYUg
XXMUfajVe6kQlM4opJodDu3eTDlLwLA9iE3TwPDpK7SKAqQi88Qpy9B3JlEfUJHovhgh1eqUdorT
SsVVnFCzxU7Ld+og3zaWuu/l4tGooq0ZTBQTErwtrNK6K7JkPXSjjvZEla10NG8oGZvfkwplR4F6
thPrwjU6MtmqVTLdwakL0pVYHYwEmweDkqg9NfOrXGr3fmfd+U2/icbgmuYdZOZ8jOy4FkI3yeZd
qVpeopb39EVfY1Nci5EV4OygBAcf12kKGJODyP5tg8GkJjdf28nc95HwYmX+l1YcSKgyCcPhotgg
DpngG9C8BGL/zQysjalAzKX54KLAJ26MIrybLN+b8wyUJNqLJci3bqbCnVhy6MU5EVgQRe91XR2D
Wst2sMyXevy0ksx6hPMsO6LYfUtjejSZpf+gBZg5LVrsZu+TbzfhHkjaeI0sz76dogKprmS+K2r1
qYSyvR+EJt7V6B7ZXVKFK95psI0ZLUlJKJxcag/d3ParX+/Nz85hgzoRNmbkhNpp2OxjIJrjsysd
9Uqx0+wutC4lAJ+MsKQ7S5AHYP0sMA9ErRSRShePSUsfqTGLZ7HKLyLQT6N/gh7CDwWMmQE29LTu
VcSmNWq+ziDlk9yXtlU8/uV1+jDASaRalQws4QF0xNZqW0TGWk7jCxfWZwv18xxODgnUpkW/JPY5
phMNFlkd3YgX7MJldWmQ5fOfcpaZ3WX0ui8eC/XbiPsMo/4vR1hO3Z9GQDm+ReiRldKH4dCMI6gx
39QuDPJ7uHdyovI8MGm2oBudm4LKvkYHvdNEiiemNx/DrfyuOqlLU/MLOlDWMzHUuliHyHldeGGW
r/+LgU+F8KJCp58ADew4TatSVL7KofRNnC+kfecY+2U/ywqxrkzV5MyNtIrNFmnkWTxq4WPTKuss
epNL+mzN09xvcvr+cM7bS+5158nDSd3yJPzLi6Iw6brOLGq9tfbay9ja+hbG5CIbr9p0/f96EQy2
DDBqmI4g5WC1n0YWgdpmxJjdEXsUUs92SSIk+DnFWI1rvMnwl09SAcG9+akLUtWjSS8fciw4HGSm
NBTx1JWsF0QYqpnD5wwvcbHPLAohSIsIiVsSNnfUJE9pktkcIawXjO2xq4TeFSspdbHT6ujh6hpN
7/K7iIc2oQu6HxJGKKOA+HAfbSMweHHpI4AJJkqs0eC24n6rG8FakCk5T4luS4JQbAIxc0vk7OqI
tHPsvlWL66GeIltSYSB86a05jxlV7G3J7+EMAaA/bca0RT/0wZS1x0yiX1yLkJL7MlglEe9JVzl5
bL1TLdoFQgwkMrvLsuQrCp2oaFnqrZhKMQTr6VqO+pe/erjytdjmkNA5wc+4A0WMg0lbxe0xj3B+
0jdyfclM5BzRLn8cYgnifzqV/DDXu4KIma3te+ND/DV1C6/5Dk/S4Uk483O+yhPb3MS73LtU5vi9
x/nxzGBwGCxg96Gm0hv+OHhK6FL1ltgcU7lDhjK2xH1iRq+iVr1LHXQQQ/NvzQxJ67QJqIJys/j5
BJ7ExEZpMEJ4IlJ4rWnNlei2qNK4MhZT4biaK6Qd8REz0ODLBKeXiaijtB9ddcyupB4IRWN2uwKF
HBso1ltVonoIfcIL9cWgrBSOgt68CuY8rmXZHzflJP7lG01d9LpInWnKIyBxcp7omSgFCZpDx8o3
90S960K41Co9r2bzYH8e4+RiFoIkleacMRYPpPxBcisndAUH75WdsYOkvbEefr1Zf3/jT5/mzyMq
H5+m2YVxLIZlw1aaVskmvbmp7HktuQiQhnbogmqifK+t8mO/me8ST/Ooq+/KZBV+pxsnesLtRamU
Zf/86hudXOpZH/RilrEGrTusVE/fic85V2HicHTfgQBzNae4yb1LnYSzRuey9DT2LbTG6HeeUn6m
2Q/Lao6box9hd1rGzX0rzfgVWFVr96GOM8egoM1UoaaAJsulSEZbnuzZrCndwS4ALHmGzixQZZtQ
FquPfg+nY9CNLxUSZGCHdGVjKBhLDKAy9FEpbaHHMmAK23e5ju+tMIYWa4o/4ri7NcT2a1fG07qu
x3QHMHPc1ooSrCMj8Rp5pv6Rg1whSViLZnxVD2LtjtBP6qhbB+QUAoxgUUcJHiOAV7rYblkOB5pY
KxOEXZhQOK30vRHU72Og3KuZ8cI6ghzM2jtBEKt1JGrXMrqIrpWF95UEBK4xgUq15nwHwFNeD21/
zLgzLl0D50HggmdFqQ1BMBOlpJPzqDVzsa18qYYea3xtZjuB2RNxDob3ya146IEhX9oqn72mCpJM
HARwJairnRwFaoRuCGlGfRS9ZtUecMRdGHCWw3bBDWiLWvb6zzH/48f4n8FbcfvHVmj++7/484+i
nOoowGH24x//+yr6URdN8d7+1/LX/vVjJz91U77lx7Z+e2uvnsvTn/zwF/n9f47vPrfPH/6wytuo
ne66t3q6f2u6tP19EL7p8pP/0w//9vb7b3mYyrd//PaDVle7/LYgKvLf/vxo+/qP3yAM/XRmLb//
zw+vnzP+3vVzV3dnP//23LT8VV3/O7qAsETprxLQLHa9w9u/PqEhhqu1THOZeOy3v+VcDuE/fhPE
vy+HOGXXpXC9GK0uLbymQB7sjw+x6MIclVKKxq6SfvvnzD88o38/s7/lXXZbADFr/vHbH6zOn19r
+gHLfQG+GwgFzLqTzZmqQVbomGfdohFoB8/6yrrpwDKoilfwQikPyk2JoMe+jfb6dYP3450CsGlj
4ep0VeyHO1mzg6cum2zRvBbnqwTJg+Yem0n6UE4Xb0EFYRCFD+9abapN8d5IDqR/iDXCF8oj6xwb
aswy6uRRarZJeBehawPwS3H1tyxdjcdovqtBC9Z8BYLzFDXgrbGGTrmi1pdNW+2I4iZNcrRnQtx7
rJfYte5D2RnK9A6s7UrV6jVqDSU+KWDl5F6xW/3eFG4zTDL18GrCx6IDhWXeCsm4thrdoVKySiH+
G/2bqKHcLM8rwNKt9RAg4o9xmVsMD1hd2kUBtng/RjcaCqWZ/xZFTzqKs7mtZXspW5RCN2m3TpRr
NO1wtt9GOCuIcKWrTSesSxQrhHwPKdmeOicVUZdwF6MD38Z2FJc79OTL7KjP16l0BWrX04DSST8k
alKCeKVxfCHU7iJB4aqLUo4aIt7yXarTKwRuy2upu29YSmurhisj2Wahx1zRzjr0zzhC9+9Ugoba
zU244K76Aymi5xlPvdTePf7R7ZfVtSI9AZumFW85P+onFHPUja+8UloMfyAojxVgtp1c6Up+AVm5
A6+6j1wld6xDulXfLX8z2al043er4gpdXk/x1HX9Yh7i5+mAFas736JhDty5fRw9OXMi7VC8Ziru
zNVRdnuvOrbyNjI8SwVe+cOSSqe5aa+Ccd28dtvm0KzR+tv4m4E8BSom8kXuiMDvSt4VoK8dVGVi
OiPyatbcyX8oCRQCRyxd3bRlsKlw1OZXP1qPI0U7ed8mUHcKOk9oyCKsF8Cr2Wi3HX7adnQMdceM
HwjC3SRa1+Xj1OyR0pev1cAO71SqgiPWKmv+wwKtGHZ3eH871ap1RenxT8uo/3+w/iZZnGv/8c/j
6+xgvX1Onz8erMvP/3mwKurfjYVpg5kgJXn8ov91sCrS3+GCcayqBMHkAWRlfx6s5t8hJJBg0lsC
H4ccNB/9eazKf0dHhmoxUirgpRbN+79yrJ70l6DVoU5BUxAtAqoKNAZP7t+uqyNT7vp5L8X+k1xa
3tDMvmsoz1NR2loS2YCbX2TM/OxY0Z/arrnQWTrBgCxfgOSOA527C8gSDdePUXNlodqrjbG6N9Bp
gY/tWa3SOM1QbyWA4336Lhf5FzJm20/CQ6FG330V46mfntafl83Pl8snqwD2QlRpbFkQKiG5fPwS
DVr4QdSV6l5vk5WYoroph49mkqxpDa91qnpi27hqFDjYG4Efly7kQ8sc/3218XSJU/knLS8LRORZ
VUc3ZeRWsq7a18arVeNAXM6bQkjrS9NcWlsfx1FpMeNkiQqSibHlyVqrgWAmEroy+yH5ImV54yqd
iHeOyHUyv4LTXdH/W+NdjJRh95fXeJEkAf5IO5gLnKbKyRpPODJ2kdbOwO2mBu/h1s39bFXui6+6
BCADs49UQRF90cHFPevXD/hsgaH/EtguZRqD9+Y00S4DrUxVhFQPkMvdXoaVAMg/Ey8Zfl8a5qSY
EHViGpI11IfWeonGDL9rGQmxCzXAj0E62+RkLkv29VPFwmrlZhjNpD4IAm3Exq6F8sJqndT7/hyC
1j2qLbJO//kkk22VsRhbwy8Pg9O7qgP3/c4kEZjBvZkbGBMXtj84hNONuczJ+n2HoEZ8psyTi9in
Jz4doCqiDZU9hDg41xQx0FG4YjPBoEHAPb2Kc+NlzL9CEHckPXWlpl2BcV+lonCD5N9tI5A1KNo6
h6w+dNit1YHlyGF+VEvJQ+aIoCfD0VwnlmvneqXk4z6C7WO1vt1OwUqVqbChyBtWgGC1W0uNcQaB
hgbEsTHBJvHvqBy+xyMsDKu20Y3bpdK0MabgIHeSXZkQ8WZxJ4mBV9fTtmgwAcBBvSvbjYxWXSS+
a/K0R2YGeczOVcPvtSh5aSO9V8H87sflnS+Vz2MtwQ2b7aD2v86Z6CQDBH8dcPTC7iYQQzaPPlt5
rWCtagWdPcWtk2tPjfBtUGv6faD+O8WWRQEzERJc/NVlvziM+WuLRcjUjVtN+zEn0BBwES8s+kjC
liDesUbd9mFn9GX3oEOLr61hFU3RF6l9r41yN7Zl58ildCWMyVMumnu5CEwb4K7TKTgLiSm8FqP8
MlErpCHsKGP9FQe2Gxw+SB6T7ibR39I+RlD/GokaOmWPRk27jRtm7DYjnKlOOQBc8Ya6cDphy/xd
MUBGEm8QLcJ4HbN0vXskM9lPI7Z8wvck6Yh6iJiD2cvRFizFdPvrE+OkNvfHO4CmCJixRbbpDP9D
QIUMbaWUB2pvITYwPAu5xpEv6J6EXNh02XUk80e5m68oc2zVqXEC7W3AQFaQkh9N+1VDCX8pW6uC
citTLKhEwmid74zRjGYVdiQI61jvVqYu144lE4eKla1ApNJyMSHXD9xmus8UDD+i8GUyhp3cmLWr
GOMmyqq3X8/2szOFFvTC1qXpd+Z7NNZlKQyL3wz3nptohateqnV+MgL5IfEFiwm49BQMEZImTmoj
9YdcWUl56CjoW/96Dp8cvh9GWGrcH85Fkq8kKbqDFGY2iAu0f48G6qS/HuVjpfz3bWFhDvX7NcJB
dQpFbkd1agcj7Q65lnh1V2x0+TXuv7WVfGGgE9Dz+UjLiv40n0kNfFMOGEmzDaxR/aeU8qW4xU/d
q7atQ9Z0K/z1q+XD5JYl/mlIC/uVBih4h1di6SopmZ60+vXyffaQ8B1GGQMxePkMSATFoWlRQO0O
Mx4aibTvoucGJ4RfD3LSJfvn0v17lJParzHoDVD7rDuEorwi7vimW8+ok6EwysGKIZFCXjuLDhYA
lyKsTy4yVvDfI5/cnFPTq1DHmJ/qWT9kjATczNNWku+0dr0CTOAka843bqLYLS5ojny+YUgyIIdD
yCDS+fj0akHQ9FJi1po9rGaX+1FEGNCGxIo6sY0ikIcYfUw99tKkl+X8EFYierlkN/8c+CTsyUUc
tKOEgft1vRUDp0MUhAkvhsjFsBYu6n99+g7+NN5JBKQnrakCEWWiynsdl16sX2fVg+ArF06Uk+bQ
n/voXwMp4glUzE8qLZg7Jla858EKKEvxtJgvp3B+N6Mzrqw7tYbl6ug/RBfKv3tJ2WqZyP99YZXT
4mgEVj8s498XdvFgTrxhHW4uS4J9+lLimwDqGwNTNNo+bpxQNkYEJFlPhOEcSdiXxAWqcuFClc+S
j2WX/DTKyUtZNvg9zb3Qsksw4el97rpVfaR2hUKkvQSX1cPk+qpTRG7tJIiTbC4RsD67g37+Bicv
p4gvIjxvjrewRtjDwF8nvbtw8nz6Kvw0yZNDW2s70q8x6Yich1X6rfEyD/Kck91WN0jAXjjnPn0P
fhrs5Lgmcmn6OGQ+DdRoKVPccd50FAgT7YK7LZJMn+3En4Y6uVwNWMgh1IzuMA4agkbGASliT4Ef
OH+1KvS4iWfS+F6S0l0+Cu+RVB4C+HNqZ7pJqG7U1oxh+JpOUJduS+WuwGFJ055V/6EZi9VsGd6i
qN36JjFPbTcqrMYbTaQQhwmRFm598ds8vfLOr+LkHnq5LcMA0QlRNWwGJiqmI8IBojLv9NFcGXJ2
GMTXdt5MRb6Nks5TkmFbIFGulNkmngHs+v3DPO4D8tzR2Crpi9899yhJZuY+r621JN+H/rAW1Xpf
1e1dSxPVTrQOOw4oP3JzExjCt6gdvL4cbYluVli8ILngYQ/2JAyN11uyV8eDywm1k/XA9UtM7zrN
K6r+yjf8V3UU7bR4nSZlNaAns6jExe1D2HwVo+BQUL2cxmcxlD2d2LAxrG2WzHslFVd14wH+WBXj
VWlanOnUP+f9KHZumkZemExXltS67XgjC0/YSdld96orSME1Bx6Xm5nxzsioiGYCAhXVWutGd9a1
RSbF9yxhjzLfTqJNbE7Sphpw2GrHepXryaHT1B8jerHTHK2rSPmmxRPiBssTmQDv+NWXro/cNh+2
PoKZim89asMXv+y2ofjclIDcLP+L6cerKStSV4kgL+OrHarg+CzLDloJGY3yptMQk/CTF2xBnCTW
16GQeEUHQbefHvpRop4deaP+OMI897VppczhShReaOzZFh4HtWISY9/MIoZuhedn4zVmRF4baaXT
D9/ClskW0lVrxFeZfBzC9kdZ6U4/Nr2tldCmRUhH2dBth1G/1qk8DSPBd1wcKDO5fRK7QTCsC1W1
k6B7xI/dniz+XwEWAblQmWb7CKos09u15atXVbCtp9GLwXoUSAFjwO4E1oTFkTq5ZoCgiKGuR4yz
+6jeF0W2y2NAhkJcrU0N1XPg+fvZz28Wg5tNK4873Yeel25zVfI6IH9ta+EBXzpK3l017VumyOTE
HWYwg1uCsJ2ijeBvJCR/J+U+ab8n1rchndjR9xLuTmrxvQrDK7Gf7gUx9CoxW1tZ8sMv3tV+RAjC
nHeyr9y1evBcxSJoZYRJ+nyvTEiJGfLXUt+3IBrxoV+FneZEOZ5umXTXN9O+FNWrItBwbZOv80z3
xrrZdd20ITtf51TxZ/Xal9/ieLeosw5isUGH9U6HHd8Y6aYzyCsDyQ3TflP76c3UzU+CpLp1OHDJ
TpXX9ArtGWEVaZrbw8Cf2tqWMHNQ0y9GLGwSOd6Mw30b3c6cgbhsIUhSFreConm+ma9HjGjCHLd7
EzMc/b7Eks4ujtV8UBPUVfTZMeJDorZLO+XQpvPOENMrf87epNF/xhlunc/hfecbr3HZXOVY1Gdl
iBcPZgfkR0ZEdST5mhehnfP8G1INvBloAenUS/L4nna3o8fTPvblXSYjxpbdGjNmjkW3kdToEJQ9
+9bsXTpyu6p4FHr1bjHaGzgmRyr7hp+hX1jZVWnaVUN3QE+2Bs6nAphM37Cu00RxDUGwpzzkxZwL
Wxnw/xMpfNBbCjHla4vbkmolDiysid+RspeO1mTfpSy8bjBpLxYKWdTRlBE2Af8L7EdSEagayZcJ
c9UMj6xGyDaqiBBVjU9io++Gsl02fbjPK/pBGSRRDD/RXHGVQN+aGCwl3WtaNY8ReG2rxM52DQDz
Gnf2xcD9XkReP53fiz7dojmy0aYbBZ2mRJeeBv/erGJHRThDqZNVRHPON1EzgXTez8ZKVA65gCSB
jrQdJpit8awt1pTUW+pcvR1z3xWFcRVlj4oUXKdpsEfIxmkmvJ9KYWXQmlHSZqvSr8NrzCG5g4oy
PxhxshoLWmvm2mzem4LcezB2PlUisHd2MtOCnr5XHHV5EOArY+CcEG7iOl7pvD6dObidL3hF8Wq1
qSfRp7GU0hUiGddKYz+P5To3RQeq5cEIB0eJGntk2pHZfNeU3M2zYT2L2lchX3RQKAeBDDHLq0gG
YJADU1Tz6VXxVTwL6Ur14i6lyRM1GCKb66zrrpvad/RScaoUo8daWHcdheo8uJbD8nEsNFcy6exp
waOskPiMG1Qw1nrYXWEdiSlPLx1itXQxlVhXwwioDjW4MD/oQLyHovgiaNd68D5yrekI57TJW02R
h8iNq1txEq08NqQQWp67k/R/SLuu5chxZflFjKA3r7Tt1Gp588KQNBK99/z6m9DZs82BuI1zZ597
YkoAC4VCVVZme0yar04Qtq0R3DSNcRzaCh8p9uKJqHzO3tjlILnGlUVCbJSbuhRcFeNs62oLadIU
wgrIjZTei8CkM9YfOPIuwI2EnAjIM4CuuW6r+eFeb+5A4QpdTHuKSjsEiGTy0evrRDcH006kn1r0
54w+NUvUiaYKxIc9bs5KMMe0ddMhuW21B9nvoOim3goTRtqr0J7D7E5rErf0M6vqKlvifUBe49t8
whxqaEDxNdjEZfwA5NZe0rmtEUUOJsAOgtDZNRokKpg3hQYFHtz3heikY/ihayqo2Ts7SMc7Xcq8
rNevCgU7HGoHGWQzWYdbaexlK1Ih26prYAD0LfIPpm7YlA1uEtJnLftDhLXn2gQ5bDT8IEfnhCoG
mXoJF/aT0RmmGL8EnG+BidEFaOAgTbiQhCdD8ncY87d4rQFiHpkJAmQDF5y/KrE1h6AHmctnGj01
+asR/5LD0Mr1nRElrqb9UsHdqMd3oEWxdO29hd5L+QguI1OHiu44XUlJDAoRnpG9rr/SFzkl9V7N
VSESh/o7V+7tYN9cqVvJ67bZHRNMynrgUA9UqQFGRMrwjpK9APPUyWtQAdsSOPxpgD5D7UkYcL36
f0Jb/no9LtZHPVMVqYh6Y8L68kN9X6VmsMGwyh4+31sS4t4v9K5zS2H001afjGej35u+KOHoZW+U
nYxXVifcS8VsByMYTxLN49R9NDemrtxqYckoGwka2cAfD1WgP0SM/H3Pbf3+goy1CWSnldoeUl04
jCO0pnE5GiLUfUINAAMB+ZY3ATQMSiZ7xFGrss8++SiBIOVQ0Y8au8ofq+B6Ck9KCk47TGbk6iOG
NJIYtBNApKqAzCn3mXIs2sBFpCyblzl5AkqKRxE4bKYbvkVBFWJDcvTYKV9TIFitwR+b3NN94RGJ
rzuI81VQCg7K78iaUqsgJfsCOhmBgNq1qrkBtOdK414EIZMMFIemZoglPpjLBLdAehsaJfYR5ekB
wgFib4J/x1SGQzVMttZ6FdJSHaoM1ej1qbod8fYZh106QQwnPqqY6MZXMcGSvYO4oC0DXTvH2SlR
ObuESFY13EfIchMcWjHOcR8/Rklupum74R9H5QRxoC031PsMOnWqL3iT2joAhiJ0bHpMXantPo5u
GxGureCMg4DOL/irBynZIlENkcAbaJcGUCOP+dHL82pbVbXtR+i15kQ9+yilEHeWY2uSIA4LSrQB
DwQ+24bNdTiCOY1PLH640cL9CMI1HX2V0d8OxikTjkUZ7uYi91CR3is6BmOn1u6G5stX5a9ML2we
yXNKpNK1Q4CytyALTmRUDho3GCE6oLxp1ckXNIjtqC7sQv2Fzx0RREm3r/0e7w9QvQ6lFcngVMSE
ly4n22kEH0EwObzWmahGWVq2CaFvWKedlaWNC+rtTaXtS1A3+X2N4MXiK1gPI397OQ3x77lc9kEP
2h6UUbN5wO7TIQWZpXO5hrBepSAUDOhDYzKMCotQVJdQZdZRJ+Gx9HQCnSWjSkHQAyvH9WyCioel
AmoLgRzXCak2JljwHn1FUi7zzw33LHDXMZBDQwtKOcUp/Alvsa0aZy7fbaIGw7Wl7AoS5OZmN9Se
hRjiKTHOAvq2I2EEV6HbxWtWMgNPPAyQXcf7TXsKwfHDDc4gSw/zKNlpAeGtgn+6vHPrFVAA2f+7
dVTElQnhOxpH7QHUrR1SpBMESnb6r+GDRJ1N1diQUbf+B6oQxif7wfs06L5RjRocwxR3YCKHsgtm
5PPNbLWPAGkRm9Pt5bWyTFI1u1EGhZwsIM7zeFC3/aM89/ZlC+ve/vdmylS9bhhkGfo1fntoh8ny
x5e4fdeACb1sZK3VjKrg2QpVkyuiaKoEFevwr8otJGs+sysDtC6D3R/HT3bp+AfcBN3z3+yRfV3c
j2Q6VsHoBlYFdSu0ti1/qzmpaZBJFq/aXF4dawvJ7wtjg5DEYc5jcUbKQ9sGGqsIhxmjOMfcQqo2
B+r5PFAVLInUHIPABSAxtNWTBJ4eB0UiiAJpJgtazloZFaQwAyniMYiVQcMHWkLbsT6pEwtOwfxY
VJzS1KKskgZWGt8ZbWje7dClR4cBw/Z4Dl6x8kTWmaLChxiNnKGW8PhmRp932k14iv0rh1CohkIn
NFERjAhQWd3dCr14m8wImfnbH1gBaswAsxa8nWByl24H3LPu5yUSz5BAqmqQl0Z48zaMaLvqAgsr
lNvpvmokTQ8r3fwaFLcp+ADEnrVh6869sEI52qT7iWoUsMLvIh29F2mDgRQngxoyIgRv1g8swSYK
kf5X2r6wSDldEsiVIIzohtR2fdB3AhppwY28BVuv1R/Lm9RjpRXfs2w/sueFRcrvclFu5aKERXKA
Ra89yE4CT2/N1FR2rTPYol17/0MsJHfEBbv0WwHTdUmOkNQdKmeyeEuwlb12izTrkF0zd5XcFpds
UfdVm4txGpPHnhhaJZDQH8FrZpUQbgIbLcitKjOwWdGX9SW/w8si/AYBCBgUEU0L2YO2+VEDNwjh
0Gq/IPS9nCz4bbDgNxzhagQ5f8lvb15Y7AKoYkJQHh0ZJ3vjzGQvYPAnfU+28yPSXa95YsERvuew
L+0rdZ+FoAAWOoioHbKiANFbvM3U56jTHTHfq/GvJHiGvDveN81tijKfgQQ+ze/lYecDpZPhUSCI
/gbJ+q7JX6JOPFS8/KwH3M73NxJecbpWuIbwRp5KnIJOhgJcOspBaInafi+g40PkBKG2FRwbrTRL
Q7LCOkIlAbD4IXSVCCNP4H9NFP4h4PdgSDZl6KuE93G5C2pI2KktSlggJgVgaWLeiiyHo4KgiBF7
YyLhqXGaR1BZbfht7/hmAOAEW+SI6WpUMJQl8Mr2Lawpd7OLLk3eWhEwc7hAxOfJxsM7BOzJVe4v
B/r1C3Lhb1R0TKsOaHvhGyMyu7ON4S6MBDizhdIYyGikl8vmGBFfoCJjXotgFsnga4NUOGrH20r9
oZaid9nKDzDud4q2WBQVDqWZA3f4QNqauPQ5s/PS68DTPN3998H+u2m9OLANZlE6aDgTzERvxyfR
6UbLuFVtsoWg8W8t/5ZZF1pthJ/XR1P6pH7ZV132l03hkOwSD8S7x9oLWZnh+hlA4ZEwLGDOkvy+
WF2Fjt4cC/hg8bZ7K93Mm48qLk4UOqxhz0J4rXvH2RiVyYegaJSTBMbUCfgrubEDBbhCDLkw3IP4
9M+Id7ZDRbzaFzFqTxblX41ICPhkD77suTvq0EWCAD3IIMuHiL8Fkjx9ZVI/rQf4s3EqqrSponWi
BOM95HbsaCOgm2XrNofRFIyGoJi6BYSRdXmyjFLBpQeEPulSHAjMxEOuGDO64+gydpVlg4okU9pN
WSYEaPB/dG/KBrN/nxC+OoRH2VU3yR1SbgZciZziH58ReHCgwEDqCdDh776ZzCUn+STpibfzIXFA
8bLlPHnPyunXQ+TZDp3kgB1MHocEdhRT9UiIRP647wHeyZ1pzwK5rKZyGuYygHLXdUOhizdGNopg
3A6bA6SE3pPRd8XqOMqFVYP4JcjBRI952EiwG6G+KiPJQn9NQjFSmlq0KhMn74Yjp3WMMLB2MDUM
0BtASQMYRj8HQqMXOSWV60Mwlk9JcJ2N+idmmxgORII//T2XVignlWd15uNOqZFsgaFntpXczEid
vS0t7kE1UWZHzGmv/MwE2xAI9z9Y9leXKYAzQgNZHmFn+92hVCgqJEFfNgdffDHSNyEBlb4OMZg8
3HYYXwuUDk2M7pAqO0CQy1i2KvE0TtoGmnbASKMIUJYZ0UoGWKJRtwKeMiVm42vFGaBMyqFhWhq6
XegVZv0iiHUMwCTr9UOdPE7q9JxqvOeDul3K+W2c3c0JxsuSZCuMZC7/mEcVxAUOQj4DrSC/DAhY
YpGZcy2cknn2+m686RXpSYwfh1YzB1G1fRU7l9x1fLcTB9Ebe4ARhOyWD048+Otr5SYdZVuslE1X
jcCOIOfQUJ0zjrUw3if8Wy3I103htYF46rn7rpLMXgZDiAqBCBk9AN0J+eGqNHyHj19n4WnGeE8P
HAOPtlLUZmbdh67Ryk7YxCeFB4S7id4k4QEIMhCyPnCzum0g4xAq5F/eolVvVtqvmeB8ZoxMosWu
ly8Vlx4SA83U/Haoa8w/P7RZhhE3SLwpiatqt+AKa0uoG49Xgb+TItkR+tdmeBSl4lrDrOIUfXJA
KtZ5t+3AYTDNH2k5W36kYIwcyBSj3CQNwBoaj2ZqbjWiYQ7RHpJdVhQZZsKRJqNuo1mx6cE3FhuN
VcqjVUeFlZavevEViKGrAoOetIapRdFVrDTvw9CZfJvZVa2ZfdCYKLojN87MqkO3MU5MvtP3o3Lk
ZoxeBneVLgBUOYjWWErHGfACMREg4KFYQlLvVLSrk0Da9UGG3vTLOGJwAjz8Bmgc0uykjyq0HcBx
Pc4YScDxz5oddEKOl0/E6oGUv9+zIiRuaCEraDjMupghFEE70gwyFeotkPxt0L681cMDxKvNy/Yo
3uL/PJyhgU4GVL4NUgkAWN5EPY6j5gDaTqc8QRHE0fNDF+MZq2MKMnbqyuwIpS2mRxm2126vpWny
+yLRqZEC45JJmkOBs5P3pxInjLE6lgnq5p8lNFUDMIQdRG92Nbfx0OrVjuNOsLhd/po/yMeMcUOu
PiqWq6JCql9UXaBVGaZJHUx0OuiOY6AYiI6j5JRWtwEC/N8ukoqhc2LgmajAYstpCH+hSaLBlB/K
GDojSmG1wCwUqjWkuROUGFRVG8fIXtKSKdVNfOXHbbII5tRTA7OQ8lQXCOatPbv5SdsHTm9+dHby
q7hmCwqv7/TCHJWM6OkcqUIFc4Ml7vxdY6FSsE8OuilZmR3fsNmPV9MSDRoEmPmDFiC4X373WEPk
Bj0pYRGjJA7vlG7wKh1ls9gWbvz6/xN7++tkLoxRjoQSYD/zU9UcYqQdTe/o8oGI1Fw+IasHZGGE
8p1B4iBh1ObNQcpiWy55vO3vL1tY7e8sN43yij5J2hb94AY5RvaGEWZLc6OdeNKuRis/NtvMHZiz
aaxVUZ4Bfc25RUEVKMppX/RPvv7CWBP5D354+nnb6JKwX8ltOGj4NuSQd6AVOLQn5B6R0z307/xL
tm3uwVLt1a9Ssmf74WrStLBOleVGGVxTU44d5YcHIQjRtC1MtesYrwuWFeodGnMtpCE5bCLQAKiO
WSADtbKKRcn1D+4BKiUFcufqD/UDpEGx33ciOVMTQEDm4GGYqjUTD5ALB/je2pQ+/79s3/89XGer
1OK0GfQTcjs3B6BJNxBbh7R6wti/9asVFBr/XRl1tfqhzvmjJjQH5ZowvaE5YRGGg9KJj76p76u7
ucLzs/b+5OWpLeyS07G4V8V0kgtJn3CmfYzM8J0JCWSG/5Pt+en/56VRgTDGsJgIkjPi/5pZ3E5X
JNIjwzsOd+w63epphrQXGFehEgnGs9/XA8iDNitV2wB+sOOD2BxD1qTxasMCbNT/NUGf53JKDZ/L
GnKVENXm3EUVBJvXmygseSCDS7xuc3kLGYtSqDOsxxA7wxgmQlSU2zFEvEAjdtnCuv8tFkX5eM8n
wOooMNG6yREU5bGLUTRU5bKtYIEiw4vc8Cq4Zs03rIbGhVXK69VZ8XMNDLUHCapVPpA2RpPZWZ0B
lliaTSW6MQdMYj8/XF4tReT114le2KW8PlSLWujTnrgk+EsiG++Mz9itN8FOjc0cyd+8ATucYB56
J9yIB3GTXk23+ZW8Uff1lSLbrGYr6wNTR8QQgqhODFwRaub1wC+JAVOIZzXfWiyZyhCgMR0peYcl
E7Y0xQWCocO0YWTppm/mmOmwmHUZkg78OPcLi1S6wIO/qtOCgWyy8jy6vCXZ5XX0yln5Pjukx8Bq
b1Cpf2FpyIur8WZhl8ohMsGP+3yEK6v1wcBYitCqFqYSrbTKnSHP3Tq8bSJwcTWnKEpuQv/E9zOA
veq2l1tPxTNQlW51yGg2eKl3kOdUlGnj+zoj4rM+ORWosqIa+0iuyV/5S5SepEE2Lzs5w4BKdaL7
GE/xucc2RMVdWT3KDStksAxQUSnUoFnYCCRkIE8jKspiZxM2MVJZ9/f8E/fCer0QH73gUSoVpOpI
wOAIibyQZ7UaA6234bXC2HYhpozNW880zk70PS61uBf5EkA8Vcfiwu3sZrftqbyOr6Mr9ZC+lcd6
h5cZZ6qM9zxrQ8nvC5tdZGhR7uOI6so+Chuzq1iSbCwLVJypI6k3KuJ0aXOv5bu5ff13PkcFmaCV
R64OsIIezUMy96THGevLMAKZSoUVA9D0AhSDeOpsuef6hWRJYGja4ca3q+vygeVzrC2jogkEtzAZ
l3TYsuA9zL4E+enylpEtv+TTVByY4rEFfRA+CVeW4Brf95rgSJXPiDYUme2PG49GNnaxJgZJg2UQ
okhwFnS3oNgAI6qjA5EwOYDVg1njswAoIbHU65Y0s3eSikcXfw/OjdJjkSmv9gAXWRS4435z9iBr
A60DmhQvPYydHP/zGcE/8tgy06f1p/j5MGtU3BBiqLj6OeJGaXcOAWnPG/UUWdJO35C85l99UJrx
v+UFMDtIMIaBCxCyPeYQYxPz58tGiNf99BoZWrqAwYJBmToESTPzUjTiSSKptQMYgOj/wmDhjQQW
pTCJro3JcC4bXA+9Z4PUMYCuXhfXxtgcuuRJr78EVMv7qHe04u2ynfXjdrZDHQe1bvUiF2FHrT+C
VLR6TNZftvDdD7qwd3RHGAJjVd5r2DsAjja5HTj1ZnIhI7Nh3pDrZ/vvxdB94FpVjAScFYgd2+bN
B2B5V+0qL7Q1R/GghJzdVy+hw3okr+fUZ6OUsyvKEKf89H2wMArhkZFyMgHBejiuN8JA7vuXC4pU
7l7lHfQ3J3wpLjSDpxFjgPa8nXUTw2lYXonmxw4KheE+s8NX8fbyN2R4iUh+X9yUUpT5nBHh1SoW
gxVDQCrj/6UF6qaMpQLdoho3mYGx1kkq7AachZcX8Q8PyfMO0rdl3YsAU2MHGweSh07q6pwZeKAh
cwmK2QeYhrEoxiH+viQW26aI3TiOE7YtHv19F1RWqU1YHL/XWO/JVS4AdEjB0Au6NbSNqP3LdHSY
jPG7sg0Es5PMZmPFNoiDjo3LP4N1DqHe4ffVU7XxnT9LpM7G6Y1VBCiMqGgWVDmm0zWQPDFFqdaP
9tkEFYClQplbzFoi69jV2/40mvcgA3vskfxC9ccJb1KLcxnuQv7Ln3HrbJIKwW3hF2kRoj+h3E2W
DkENq0LXCrNGwT3orY6gtNxamLxghUtyEV8yS0XkKasgG99jpaDgd69IQCFEmt9IiMsL/IeH298L
NKgXC0ZYAh0DqYj9V5hogUa4Dqg9Rm0d6HmD7kS1YhfQp53cYY6RtJuPzenPqDIWjmtQeUmeD0Uj
kwaJVmBsXXRakBNgpO/yUlfjlww2RIMHIQdQBL/HL6h1i1rKw0EJDcEoXhtGyqi6rfrnwgIVIdWa
K+oaBOwHjGfu5no/TAaGOf7MORZmqGMeZrwhc8QntXYXjr2DAVFvSn074G6zEgNb42jr4nUrYrSq
FhhLXL+BFsapYy6j1V01Ikrb4UH6CGaz/GXsq8/sU92WXz5y2OIkPKCwEdgqI46yPh91+AOt75VA
g+ESyhW6EkCr9Ouyg6ynrIu10Ye99zGpPmNj5zx2oWpk8bFmxf77mD4rCmfGY2e2wXVVv8dFeVAl
Fup0/W5a2KdOfQ19ko4D1T1eWcGtcIgcqMpjaoMvgK8k9LysZ9Z6AfJskC5XtJ2cGh0e9wf5pt5K
nJ1fF1b0yUtmcmgfOU802weMNfqWsbm808RJfoS3hV3qvEOcIQYPCTZa0h/G8auVXoMUrHURo1ry
nZJcsiP+fuT5bhIqWcb6pl14kj78xBQ+glvZKt3kJnsoN6AmuGrf0MP3RCDRm20NxC4g06wPS/zm
0p9BRZ7Yj4BcIW1XMYdqjpw++oMXAwVZQgk861RnSBnPofXO62KDqUhURKOmN8STxufuDQrgN+OT
bk+gZSYh3AP6gnthdUNXb8qFSSoqqVJi9DG5nHX1eSjRVR9ejOIxaXs3mFnABNZJUakoBC7fplFJ
sjHtmrf8F5SIXA1XcvRLtHkT5JH2ZX9djz3fD3qCwdCpgynwsd5pLcyB9/fQpxEASxrjdvpm5P3p
JH/boC9i8F9MUHODjcYJT/W9tk9QJ/5SPkbcwdMnGT3yXc0D4eUzhtVBHrBrrVk2tdH8HwAL6xfZ
+W+hzqcvhIIopPiWhHpMOfRbwRQwxJDvAXNC8358KLg/gmNq3y1GA8TJP8hkeYWbUz5AsSQAvC2G
dlxWsnL/1VfawgQV3yF4nje5jFNhoJOpe+02FUysjbSFfbt2eNe4SW+5r3oHbRrOlhmVxvU38MI8
5UVhnARQL0J6QGq3ZDI/wjNRdYHM2v6Bu54N0WG9mRPQxuGaPpQyUGPcbgC7y2UL6wdwYYLyEINP
wcn9jSRxfU9zh9fIaZ/mY3JfuXJrxp+sptV6RFsYpEN5E7WjVGFNMea1cVsZ++Cmiz3DwpScU52q
OyCE55fLq1w99gubVNzGrGaYKQS/MgYZdITQoEP5+7KJ9St4YYOK1IPc8nE+w0bvGs85SNpeEif7
/A8rHRb2SwW7T2gO76yQtnrEF3apcM2JgQ9iKOBKuvY2VN84vTMh2sSImywjVJiGuCLftAXqrIGY
mVL/afQQz4xZwqKsg0VXpyfkTGEYfO8hkJWbfiPdYM7Miuw/YfJcxCiVCiCdymtB6MMJJdABhfNk
cp3iMhyCONWPe2DxYago4dejpE0jbMyGKYCGATJ7bWtKx2g72MYueuaZYG6Gm9Nl6kpIqoavUDwV
5rsA/Fji++UlMbyArjobMz/gGQ0vaDVgTfOHvJDMCijXy1ZYEYIuOMeiOEIGF8uAoCdUx0QH8/Eu
0PZWZ2enBmfIZFX9WBtHxQdoEEBIHZkIYtIDEEdWC2lgxqIY3qBR4UGajSTTenhD9VUc9UfxgcjE
R5bmpQEKVqDxY1wdrMCuUXEBcExILpQwSEjKyXgLqCStdhedRFvcRDZrC1nxT6NChMYrSleSIwWx
mHvjqZjN6nV8j9+rD+Wmwjhhcd1+RrUH3Q3GzpL/+MI506j3ZC3oQzi3aGmBDqN55B2Af/I7LjOB
rDWuRigBm/2NJpv8PrCl02Xb37Lwl2xTcUTJYx+ydLCN4WinEJ+SKoXAomSqQgfhQvC8+LOdJY0Z
DMrNKM/QILkOQ4C7ANSodN9txUMEejBkTJ4w4F+GX2G6z4rwRdI+YwW8EyBB1GTMAEL11pGixE40
w2z4BOhtYLOlx15MvcsrYp0EKmhFfpIFOocIrM+bJFBtkMfYly2Q/+HClulUnQpN6IrjyP3Pg/0/
kCGlCvmWvtctJXSbyQCvsm8a48CwynJPWshDSdJOS0nVgajPQSi5fqnvoh1naWjYRSfhbb5Kb0LI
zjD2k3UMdRHbsagaD1xbyznZUHDsPAKiiI4JabkSrD6QI2ys7vppUEAzBA5uCZJTv9uLIGKplBFC
WdmPGwlAIMzQzFzjzAnrMfwPW3o2RZ14pU3x9tXg/LInkJGW1AVxGOZXig1nNTYoho7lCPpGp0Ie
aV12on+4I8626UNfd1Bj83EVKQDTc2CEwxg657TYVwx7gPjuaoCOD8Pm+vV3tkkddkOtQy2Blhoi
6uwmoOG4j8Ak0ZqtA++d7OGON8ElyBx/X785zmapIzlHeV+A8wbJ60dxlC3MtCQOqjuoJ4E1E3MV
vMl02vUo8LdJiTqj4PeM9FGBE0HiMtnMH3hgueCYhKq2DcUCwRruwSr9ZydFJ69yGRIXNHV8g35R
zwVIZONtb6N47UD68VrdqtfTYXxgo+fW13g2R35fHMy6jUDW5QN0y03FxgB/rVw+MRxm/cudTVBn
Mc16yKyTkvywg+hXpZqkCF/v5Q5Cl/kx3kPcjLWJrFVRZ1JsuKiIJKxK9gDrgYKap4Fd7F2DcNhg
Zy/THagzW1YVZ/1gnNdJHUYJ5aJOKvDlgln1yvnTmEBmCGr5y9u5fnGcrVDHr5qSVpkGWPF9zJ+1
t1Ove2mNRnCDhl/41bWKmeHOvGyUtZ/U4fNRJ/KHDvuZcIYZC6/q8OuygbV4rfOqhqk8TYPnUz7C
F40WyFnVHpLwSmsFe8quNfQWDbCfXja0CspaWqJcw+hEgxPqHKxWO0wggmy0PmXOuAEFfv0FpnZ3
uqvBuOf9Sdt0aZZyjmCSjZ5vYbYGn4EcfzTdcx8fx/bx8vLWPtTSDOUdheFHPZfAzKy/RsNNIs2s
8M+yQLlCkxRSHSqwQG5y9ZtpBcrOAPx8S6YD+YjZTdbjfhXoAzUzjCAoeEpK3+nFIkrxWgkG1gHu
IU1Q3hEwvNmZHZrbVf+mFR9tgrmj/irGazyKri9v6OpjfGma7MfCtCDHYq0OTXso2vglHSRLBzUv
WEpAzleYtcCBDzy32i5wBf+TYZoUnegccWmaOhSAdlYg0sCquxBA6jHWTB9Q1JrTXCWJd2n/oBo3
nehxvWLVDWPd5P++ZJs6Jr2kQMzBL0BKFdz2yjbNvpqOUUBci2QYwVWJfpSiqHQu2hjGOKZlhOWN
oBKXW/W1j6/b6FaaIX6eGJ4oDgneoKzriNzaP1d2NkulolHW8jVeEy3uhuGx88YNSZfSW3nzJ4j7
5frIvbjwnCLtdD3XEzhtpmyretwFE2ucmvytl9ZCOadf5XOfcTChzKHF+W+Rfp+XL7IgeMGoOJxc
7qXgM9TGl8BP3ahkNU/XbnZd0HjI4hkGEbr/fYVylVR8DqVWbOXkcO+pW1iJ16NAIVn+O0QnWdf6
+nL/tkdPTYBWRAozgUQ3YbySq3wjY7Q6qjdi94zGjCPMyYbrfFuWKzw5wThYs57366fi/AdQZWIt
6ge547P2oHXoOoHIoT5paWBfPvcsI5SDClrZQk0KR48DIdfsvxS9YbaqYl62sn76zkuhvBNisbkC
wTtws435PqpaSxEheCaCd98HJ6NgmFLkO/44u5fNroJ6Fj6jUC5bQQSC43UcPzLJBlGf8iRFmG+2
5twsHkB85+ZHcGBP4FV1Jzt1hn23UZ3LfwNrg8nvi4M5pvqk5ZBgPvC9BF4p2Qy4K6lgUpCwzFAh
dPKhNxEa8NZExchmOexCDdWg/LVKMN7OC5shlkwt+5BAII9ctGq+0jawODxQq+JfHlRa2VCRO7nw
Nfwpuf8m1Zh29zIBYoooOgR2W4KFVfgqM0yegzLVMJ4bPWHsOFnqzzh1djYqLREDjB9FEC4/AIUK
Qtb2Sk+hh5yjCwGrlz/uaqlh6WBUUCoyCHiKA2wNquIo/JegXheBbCvTr8YYTUnYqNk+mHVwf8rg
ZvgYueLPovLfq6X7VZrhj+Mg4C+Qy8RWIwl06m/YfzfLsptYiU1wIELBpHgSErzwpOzY9jzjlJFD
9GO/IW0vqDKQvT+UEvsxMdQmkpFtVoWZ642VR8x9ZtmgvqkUxYYYFSLC1KY+9Pdgo3Mw1thuyMu4
+jXoAB6wigCrJ2qxLOrTSi0nFFCKaQ+qf1T7bRS9KSzQ4WpJRT/boJG9IH9QQy4XQL4IqZcJfE+8
A0mV3pFfwB18GmSrtuKbhJWUKKtX28IsfbN0RhIkJY8vZiR3mVDaeViaKQBJdfYiEwnvtDfV/K6e
twKwQkX/VVW806u7vArcvAcmMvT3WXqjcca+E8FhAWGWWgGoNryro3DTgWMjm4DYNyZwI0ORAFTW
WQ+a/KSy0+lahvijAanMSh3MKM5ssTccMM5slXw2Z+FG0QezMQCjG4FzjqVdJzUoNSluJYBvK4EE
RrQLU9k0NCAHKyiid+NeC0E8Qjo+MVSaJPAeYQ6KFzATp4NbA6I6wU6Uv8IscDo/dDMeHDc8kj4e
YukRGC/izyKpXdBGmoVxnfmxPap7oQVSUQFHhfqe5M1LBm2gzu8Pg6wj+U2szE+sEFq4A/QlxCi4
VvraTqqntp4dpQGzNoa1/Lb/JUNDdjZ5SQKX+DGTrqbxMGQKIi4krXxsaP82As4yX/V5aY+EbR8E
NTyIFIbIMQaw1CFYPogaHoxZsoXozF2T1JASQbrT5yC8U/el/pFCVDDq7+MYIvJF6eXKOwegjtZU
ZiEgt4WoevVUCrgFAPmSUkhXjE8FGvSQ97Vk/VMvs6vWvyNqOFJRQv9Bt4X+Re2hEh9/BVp2I/c7
Afoiwjxt2vxZzwHdjFkiieuP5IU3UilIqQZlWQQ4BLU92u196aaA3UaebMbHcNN6ABYfmXVF8gK+
ELNoLHg9i5JWcjgBQ42GV3arfwajJTxphY1XAFJ0qBtA/d2CfDo0RVlYCkYwo8HgkTo3hU8WXCo1
IUrOS9G+fC8xYhddkU6bJGlAjQgKYzC0A81g6oNgzg1rYo/56aisI64LgKlTxMjG6cGnDtKsqrAA
zNIaVGjzI1BaVgiWUpkZnNe3UAJvsixrvEajtfkk4YR2AF14VUteICemDqL4y3u47iJnE9Taeq7i
/bYAtTp0gOEN2zRHyzpPrHh6q8OCkbOsf7CzMfLHLLJEXYnTcJKxnoLPTW2CvqauOUbC6J2xdo26
RZHsZ6HSwAoXdmacf2rB3eU9I//Bz2N1XgZ1Z066Ps9+A9bxKPdyTrO4ibMMI7oewRCHh50l+xFj
4xhLopFfkHULtKGCRegKTNGvzHi9vKJVXKsu/r0kGl49TWmZYjKAuPjkkFZAsDPQ9NC83OHfWa/4
9XxyYY2KhQkoopQ2Jn7tEA4Wwq/TPgVesQ0sdO7gGoxAwdo+6mEWtLPYijq2rypPJZKAQWENprIs
kN8Xnj2FvK4D8Yf906Hm1F2rfsN4XDLOjkF+X1hA9ToPwhJ7lqsfg/+oC2D8AjiN4QcsK1Q4mEtp
1HoeViIeaGY9dyojt6FauJ21GPKUe0zNoH6kuQmIASL/tgBOFFqZGzVAKl4yR8JYu0rFi7RHm7EU
kA+3tuCOW+i3pVet2dipapZHSMdACdCcQkaiz9oCKnxEihxovoiImA3vkpxaqnrbgPrt8kazVkaF
kHrWaqNSYESe0SeWoAlU3l62wDjSOq2h2gl83rUdPiVft3aC1p6fJ06HAbBG9r0Baiu5DnY6yG2F
krRRultx+Hcuq9Pypk1Zq2qbY5FzNe4rLjInEdiUPPyjvSS8j7LIG+AX+f1kVAKQ4rU4oOg5v2QQ
g5v1nuES61/rbIH8vjh7bR+I/hjBQlk3tq+D40YKnMufa3USGPLBf6+COt/z2IE1Zerh6+5kyRiB
HKE7H5q9AC07UwKwllB/YIp/J7uxk3rFvr9q7mvPsCfv/0j7rua6eWTbX8QqghF8ZdxRsrLlF5Yl
2cw5gr/+LuqcM9qCOMLcb1x+crl2E0Cj0XEt0w3h0Yl65rbvwccHcaag6+pUr4x5pRb6MyUACh0y
u51FbSH/Jjj8EMPd8UrtwxyFHDxte/kwu8lxLfavMw0N0HbgWYnZW7fzZSpo6jTV0kwQ034+zmGp
KsVM4De2bpeD1NCWnfTHvF/Bx+iz6TWv5k31M75avBk8SteRH4nm/d8Bm794EBdfwD2AoWmaS9rj
Cyz5qZH8CbUPAyA/Q7Gf0GgUzQ8Mo5uJ4dChcAZ0/6ZgtCbnKB7tqjH8JHy1RuPxewXc9nIvvom7
RkotzXoa4Zs6rwXCruyBdtIgfvZnxbUGQXDmTBaIEe3EFyUPN/s96IVo7n5VVYyRywWiR18F3h7w
HYEbmZ3lfe8h8fGjdygg+Rs7vBVFSJs6fiGYu3RNWrd5uyZc0urZaJE+zQB8PQXf76xICHeRsgZD
HJW1vmLJA9NvZKXHmyJIRyrrj3ynUdw1mptkGIsJoV7D8vsM2YP+Wi1TR24lR5kTR5aSoKSvxXRS
JWQF1LcE3R2SCl9FBYMqCvoMmINA07JnBV18FVjE58KjzPCW8kGdkNsEJKItL5Xz/dZse4IXB8A9
tlFCWjlrsDfhucsP2U4/Av8QDTDIOih28UYeanT6C85DqG7c42sNlExZ/S6UebFz3wTWGo2fa4/5
zf0YPIBbS9TJsG3nPlbKd75MMWFtXUIoQ4+P8aitoCy6N7gyxlGK6+mN7UT1caFIzs4ZwE4tLQaR
9eDU++kMQpLkkJ2jys7A+K0/DGh99f8R+cPFZVY529aossEwgt5jsMgFgI8NRtRj4Zhesaf+/CBm
0xBcr/dOyovHuSyX1qhmrBLJI5uMP6zUsAFIJ/KMV/P3zQVTORuVa2afWqsY9Y79RRbu1KO6ErQF
4MWIwxRH3okqY8Lz46yTPlLaJOs71Xjqq+qD0/MoXZEr6Mz7TEh0LYqTtpsCUMtcsTENBaDVn1/G
RZKRowIwIt6A2VVP62Q4mI0PjQ9OA0GUvr26C1n81c+ZpU8lZCloq41dZrqqD2bYo+ZKy64F2bUL
KgdfuMR1CV/O8UIsd/mNJiGD1sIpJa/jCfceXX6Gkx2qMxqKT6qXuZYbSo4knqRcb9s3gnkDAATN
fjRSrDcChfoBJNXomo6R0PT7dWjb/d6wapvvwccyVe7uV30XK3TNjZUKiF2RYe5U3UtHy8e0ikMi
2bG06SFRKi83AT2zDGcLGfEWUN1m9juPeuR/0gUATn9qrXVJmTtZQw4ZI89sqINhelzAcNu2qGz9
ltMYGWy6m3SQnZK/UYWYkeVepf8w+xd56e2mz/GjhR0mrZ3qeVCaGBGTH5RmCMDMuovAYzdUb2VT
im7spmG42ALOEIWajMY/cJ1AmaNb5oH3Okjd8iW3pZvQXk+6DPRnwbaLDplzomoZ9L5hBu2aHLSW
HPTjuGPnKkDy9Yiv2BlB+BfDO4G5W3aSDX4jb80Amyjwg3ftVneq69GD03sDH8sGcvWuDjAl/VQ6
oqrPu4v7nTJy1gzU3LRvFagHfdAO5H6xi3PmAALiNb2mLozaKr70ynMJPkLcwu5J9AWrgK8fgKhU
UwzVAnT1Z0tT6poyAhMFZX8zscfyb64LWmG2u4y0Dwnc8fdyDa6+CfFLugewcDDucmS8h/1/ALmy
mQ+8kMQdupET4MgOkCQdy8p+h1wZ7/UjXK/0DlxLnvGapbbZONTPD5Ir8mH/jSH9WCh3lmZnjslc
QzzGQu/pYbyur2N/5c1qTvpv+vIfDIVv36wPidzDJEsgfDZmSDTvosQJb0DnB8+iCjLndRrQzYXA
TTsK505EKsP50VqJytAyQmXS3Mn3izu0DtmhlgP0ZhOPhzPi2ojs6HZUdHG23ItoTXCSs+R9c4sF
AI1dIHlWZysa2rNnB/SqLV7+kHiDaFhp24B/7DH3PIKGhylhA8Gp/maQvzOwBEK606koe7Idi16s
kHsQ2SjXQ48xpdUx/ckwNuxXh319N+/mG1MHaY2XHlHt7gNpL9rc7af4X0vkp8r6PkeJVe7h3yD2
LaXBYcD2CO8j6yFFmup7y/wOxvrF4OhE02QUvdAUyy3TaHWjXBSUoyZSuo0Frve+d5u6deYMo7zz
j1J6kJP7DiS5M0iAASPjlSnYgYr0D8XUfx0/jTkjdquOB6qRE1BCQJHQ7xYVeJnDXsf4LGknd5l/
g44DhK26k6C0MQJfx6xGJ47uqupYK5Xf1/ftjMSGelYKDNowwJ43zE7DZU9b4miGm+oPxny7QL+I
9LcEFRjAvCPAh1mkCb7fke0w6GNHeIdkCKeRZmverGOoDmpOAVIduCR/y+NqKSPY/xSMXeAXE8jd
9KQv5HKmPwJMVNROkJvvlb8wHTfpneS8v4Cd3QFkXphGFgnkXgKTSiQcKxw9O9Bg3jcOZisOFYAJ
FUzG44H1vl/g5s29WB/3HLTSWKoS9PpEyyurAVhf3npaeb30o+iJ27TDF5I4y8+MuW5NE7mz4cAc
5M52JuLY1O13eMn92jYfAeQgWNz2a3Mhk7P9i4XSu1mvVvgE++9PEZoTIBEwhTDBKOuFx1Gzi6fv
t1S0UM70k7mSh7bHCaYDsY2JebV6zlGL/V7Kdvija2CZUggBMxJn7EkcGUbeNKv3NuFCdI4FsC/X
Cipf2huCw9te0ocszr63lkHTcKjhoGvoXP9Vz7cp4Le+X9Dmi3mxHs7mValKStJhPUtGAyPJgyS8
/28kEL7IoKsFS6T6XYIOLvHfOlDnvpewuU9AswOqPPiqKB/e17TUJq3G0evWechfK+uhygSN2ZuI
RfRCBnePDDOP5zpcVg8K5/Gsn5JD9AdI04gU0h06gJ5L8H6IOQDW7f/yJF2I5a5SFAPvrZQgVj6o
/gAPtfXMQx+IsB62k2yGTvAwqSpR+DqMltRNGE9IXawY0ytLdnIAFFSgHlpbsaW9aAR+81m/EMeZ
27CwlskcEVugCIq6+C+zm11i/FSkxMkjYQZxU5qpaxZ6azRD5Um20lqvsgqsdzi7do+hpKfuytzl
d7E73+gBEOAVd2VkHHbo6P9eMTcv14VgziZ1VZZrMRoNUJPH2FWV20mnut+L2H6iL2RwBslEO38H
SwE4krsZdM+jU7+t7D6T6XUuczGDSXeoUQyAJ/H/WVhxIZszUGk5xos2K+tQ4uShs4rqeFqs9/lL
1Lij1x65PJHQzct+IZMzWNFM2jSh2FMDjWEkfJZLSEqeBbu66Q98SHmPHC8yhshvjValqxjxRC+i
4pQuUnlFkOC+Y6Lttn4QQc8KNOX92bmQF7JFb9UFq8oAap4Zbk/q/04X32vBFxLqKaZoFzSBz4BR
oUgB+TT5Ldi09dZ+MVYXm8Z5NbUi9V3JcM9WdVAw5SF5o0MOUoDJzcM/6xC5kMZZ5KIcCo3I2DLl
ZgZbfHNI3XCfBCs/vf6wsj3+l6vjTPFQKYPS59jAdF9dJUdAdyC+W1mPwHdtC6UJ1Pz92l8cl2qm
pVnXuNa9O7rgjkiOGBnH9HbrWQFN7Ok+PNZnEbTzpluKQUAFA5IUBOXcARLWzNGyUIzejk+LLB/i
WHWUetg1CRV0a7/3FX7VlQ9R3OmlUkXaiEHUmkYGysaRHtL78Z79qSKn+oWkF8rYDCMKjrYzA+Ll
npkdJVfEOLDtql6smDtUNOz2PbXCFYjQCKi+VhZ34X2X4mB1Zs+PpZdXjiio3a4uo5fK0EBHqcoa
F97Mw0zMKoZ1mf30hww+TxAywUZfsYfUp+7ko194OcS7HK3GDhgZwddUi730TQ27+AjuDWammZVJ
C+OdPbb74cr4sw6Ud/6yVtVBM+62D8NRlNITyeQUTA7JYODkVwi0+QyP01Gq6KzXImRA9R1D54t6
XSyOUy8FK+vUCIsrotBj0ogZmwy9hOiTKMfsWBfgeVRPZR0eK0l3ehVQ6qzydGbZhXwMZ9m2Ctk2
Rh3kh8mB6YajsHDXm+jTBt/g2FW2OSIBwMBtGw6BrPwqY80OUbgtmuFaYZMNal+fWlPpKAtgViLQ
P2JsMisBwzPLR6NU95qVgln0ttffwoo4Spw5dXyAM3QYaO6iV9zRx8G1esSejfTTUtCArZwNkMtV
GDvu0ocmfjBkjFrch6mvjkfTfFXG0V3yx7Sb/IqiN7MFbC+cKiuEjUKncpfezi0yCWNgYDxtaK8K
UjnzgNJbGHvDCKBzU6K7FI119Rges0U/WEg5K6mXoX89KoKS4AbSaWfFqTcRxakiI0iH2TPjPtAx
CFqlzy1wsXUL7HS9X/TXWXJjJc2DgYHYBYQwjKKnSLLbpvXGzrCbBAMSCdqKNe3AGPOylXgwY06z
7NtwOshMQr7lZsxTB421dt7m+OV+l2n6LUlCdL+rAAYu3U5KMRDaWGDDQz94Ke2VOA7MOfey+HoZ
8yMDF0s3HLs+caae2UV2l6EHDRXtOZSfswhtcqmtzUBRG39WmBOS0bu2DPuyeYqin3llHBRi2FPx
Q4qVHdMeFctyFXJFR+PKgrkqSnfIgwL/SOY/qpI4NT3LSeYX+mS3eXJfg1g8AkNmVBknyubbdk69
pa29uv+Driu3mZDURmHyru8Vly7hfmiXR1VaHJqV4KMkngmSu7TcK5nhJdrsLZUJKGa0xSPDZNVS
UBuyy5LaaWn9FEm+UaJisszQL9RQ41NjXUflo5TeqnpyHhPlqkWDfx+Gjl4pbg7WeTphorfVnKVo
Th3UfGYACDPs3LKuWyCB5/rywsbc16ujrkYn+CY2ZczpO2CXyIC2jHVbwrR9g1oQ+j/MCrPbeuMb
i+GYYBHtsptF128zehWVFbBmFLuZqwnVHdmZJekxroMc7LuAl6F97lEFibEC1QYbgJ5oL6Y7A4RZ
1sqLSR9SYgRx0/6idXlcEfLluApSfEwaXcuS4Y6qFJS5hQe4Jzba43rrFowxQ2Xrcug36ktcxjZp
iKugX9+QnlUFUBnLI740xvRMYjkau7NKckhCywkz5YSan1ONoIRXK6yBYmbhWsGoFmvRYDT/YLiF
Y3xsyzc1eyXReWThtTJUXpz+LioJIgHx0wKIBK52GcJT7CiIXXFjdANHY1YBqcPrtkacEbU+wG/d
JM/RLgnO14leZ0Zsq1HvptkpGatjQR7VeHGn+gkem9+i1qZPjSMbv0MJKDE09aIR1daSHRqmIM98
loty36h/TBib0ezcTn5eauKCMDoqiR1WiavhznWD7o3aeDINDV27jfJIyltNekoqy64UBHm46BWt
7TFsHJZTJy0KdHuoOxMMsXpXuiwlzsJ01yyKFHe53C2mAUKe+ow98FNYCCt7MAYhROBmAHxhyLkH
WjOYgewVDLl5h7ETXKnCls+JR3+QJ8vD3rkdOkCy6+JHAU4ZMenm+hJ/945wEVxZ5+kSyXiw1nZ0
fZwcq/yFN8wu57U7/Y9heHrc7GLM9+mJyOFcH8PvZHORncb0hmgMS393pxGTk2OManvjvrdcP4nS
dpvYofRiq7lozqjzSBo0yOv+rj0voM2BQ70E5kt+3YKV27wKSwckvRYmjTU/cwHmMb0o1FdeOqCl
CpG1NoMJqpuWZcGGaDwHuR72SW8t70E7LMwud6fJeR3c8rZFwXMQRZWbKYIPaXy8N/XAfGMRnPsZ
FzKpwGxCwKNCniXtWWGFqK9h+2T/tbYv0V7Hhs6IsTZ6tl5xz4PEyx6G5/Ba9caH8o8wu70ZXV6s
jnP1mmRhRMogTz4ohZtgds3FuBSiJVhFXz/AKVqC/o8oQlO37+7HMjlvL+y6op1DbGqehQ4ZUEPW
/jZq4iglcQ32N2S3hSwDXUGHS9UARGLY96N6y6LEjUZAgkyyk6vTXoWRN6t+7UKwGYZ4gQCxm5No
v2SYqUFnAImpzYBYXrSl06Cgai6ha3QwVr2GTmIkmuNbTHvOme6XTe0aC/FA3mt/Hxxu+7UfK+Xc
zbAqgA2zJiUa1diDvjvUUrTNld73Urbr1RfnyBnDETgdFcZWIGawHFAPOQQT8QbBY6a9UOl1oC8s
Rhl7ECrQJnrDhWDODKZ5ISddvyoQOqfU/oZKbxNoh0rgL7YD6oETGtQMxabJJNjY1eZ8tYEfG8vZ
QBVc6NmwphQGzAKyXt7PZekQ6U5G7x8lwyHr7r7f402CQbBu/5/dea+FXgTegB2pykHBHudwhnvw
ia9ozZElwz/V7Rp9p7Jy13S/o/wuY7g4IQpjKjiYQqSJ1CfSLK/R8DRVj1pVuWX1MC5POnS0AwQT
KRNPHv/o3UsT/pmoiXhg9/23i7RwvY8Xn17ibknqjE83zQDUKrZc3Zfwo74Xsh0yf2zQe3B7ISXt
ZbPtDASvWoDFG07zK3TlZxOdwLYULGfAruWBkERcsDS+H3vOY1XOZlwwWvRukb6tLlpjikZ0NqHe
Lw7/nefiYm1WrkYkxxU7TXCaJuM5QyNuGDIHXU2VOtg6+tCoMoMc/nE0HybFCMyF7Uc59sG4bS8S
IjKg40S3g5UicEAwWaNcWd53ZrnPQuILDkJwN/jRzZqqrVxP+Nj0tPi6n+3Qna4H/ZPp5fbsodnh
XP7SwZFtmLZ0/71s0XFw9k5VlTaOFuiAOvsW8Jvq8yiaoBM8HvzkZpJ3faSub2S6X1sqsqAFoae4
M0e0Es6yLd1SzqyGmLmUPS3aW4uO8eOn/267OCtWWJ3R5AUeQq2wHCu/rvEILmnr/hMplgKQIADD
oIHh8/WPMYEhFVKEMYnwulRf6ijdZUYiIAXYPpYPIZyTCAbnJkwbwAcRzZtnaTfDGWZ6DEqxyGYW
kliI12dTFAas+vT1GfiQylm2JZUk1hRSdyqRi7GGBxXpl/9q83hk0NxsazRqQEKe/RrIz5mde4zl
fy9ju8qGnOf/nhCPvVTKVmkga7RWFf6nyoYpdQQxBmBi60N6EBUVhPKUzxrRmXWMEbIYZTZyGLPZ
b03FnrXfZAC+AmbyzfpvlzNbsUqbzNSlJLN1oxFo5b95Lz4WzXmBMZkKpUnxEeVp8ibLae/0l7W2
iPxWC3ngy+o1W4zMu67tG5WhnIlKwjTvSxl73Xnv7btAm7O8eS1G+JErsoeCW8FPYXcTYJG6GcLG
5NcUsqCe39jQuLUEFwLZJxP8qpLaCXZ223R9bCxnuhLQaOglwX0fm7OFfA5FRikdve91VrQyzqhU
yhgN1YTTA6ONUyH865ZfrNQ9IymRhYFAVvtSYQpuyvqr3x0eZ2V6XY0nFcixJxnZxGS80dBvWmQv
BW5/HSeCfdwUZingxcFeUmza51uCjGsihUCTPVmsclmT+bOcOz1VAQp8zugiWNrmq30hjTs1qgMc
m42QFvcKkJhA2d0hnZrdDqnhGTUoIRORxFXTv2zmhUTuCC2NNGgoS9EeQWO7Kq9DMEB+rySbmngh
gTsu1YzlpUmwJsBnMaCFSOVVZwmJ2zZzMRdSuEeA9pMstQyqqAXRTsbQD4wINBBE30d5V6YCrdje
NYMAUwEJCPDOcVoRgqSQzHiz6/GQkEc6/P1+z7aNs/UhYP2AC19z1q1xmCpUwNTrtX6Zu1UQnZcD
QVtd5sKxFjQTidbDaXkeWQWTAEp0CofK0ZrUzYmAKGl7nPhiRZxqq12VZmkNK2ipr0nROlaV2aN+
nVl3jV7/7PIrq3wri+7AVPMkh0L9WH/+q55/bCin52rSWfmkQbxiOjr4KzvX+LP2qq8VYfUxA6jK
5JqHysdAujBA3tbND9ncDWgNTQpDID68l2vBBrPT9noAfGRb3onY2UUHyV+DIsp1Buqi06i3NviL
bE0XQD28h3Df7CQf4lksmeIhhIj8NLrIndOA3Gk6wAQA6luC3wuVnHqnnnsPKQ5AXofHRDwLs21T
/rWjfMRn5oORGcp6mgEwvYhPXPWl7MHXhp7q9lHzwVlUHjJflAXd7nX+UGI+BFyKiNVA7ICPJvf7
Zn4Ou78DmT2w5dl985Qh6xEaP8f+WsrjKzN+7WblPOZ10DH5cepab7DOuhA18J0v4bsD4Y2R1apF
2mAzFiQkJBTKlAgg/qHqpzXmbsvhdVI8rTXswaydykwcqan8VqkDpV5stQXeWfujHBq7l8D91Fpv
Stp50tigenVNutlOuyu9s5yRoT7DiKsXj1QHJ6WWA74GuWf1RNofY3JIFCe5Z9FtjlGFSXsspzvL
2hczJrNsvFnSEjmxCQaETPFStXXUsPMT5Y+CROPAHrvwOq3YjcFaB9VYt9B+AAROih7Zkh6n5HZe
Bn/oDuEKqRVdRRXgxQ2/DA23aHvHKl4VFHxorezS4s60RH7UpotzceKcIUbTaIoEKTZXC9p96dP9
ypIJWYHA4Is0mrPAU9wp6rhq1vxzdqvWGR6kK2OfH7PRJo/zFeqwYGj5Ue0EYlfd+Ko7lq6p1ARv
JR90jENlAJ4LvlSNThKMlu2KA31+zfaKn/z8D2bYtsyTJRsa0SmxCFoXPz9rE2loPKzpoQZ+dz86
K8zzfLNOQGbP6E+7ETcVbL47lyI54xuB0aIbyXs7RS6d1+5teDj67ejIaGgYPDHT6ObbfSmRs8Fz
MidZOkJiiz1tbvF2P/Q7eh1iqqV/yM+i6sRm1zE208Rcgga8bt4YGoNGy3xEZm/lgEekrR+zYPDH
3+2v0hG9ZVvP6KUsLmhUslDT6gqyrPFuql60qPIidOTIlsBpFMnhbFoIzCw9ZZCTqCxQ42Pd/VAN
06OzCGNk1Tj+AlwuiLvfWpQybYpx76wVv0onIOC6kqfEDnX0UYlGJjZTiO8xGbCVqarxoJ9oX9XK
QkYVbdGBbtcoO1Itu95oDnHztEQD2Fiie60xUe6Gva7ROGBrTWuH5mOIOvuYOMmi3VdSfSUXDHiC
wJBM96VxZXY7mMKzKu3/v60DOrKBe0pkiokXanBGiVB1KkKjGU4VQ8eIOQZgI3BAP+sC+9YpgW7f
V81VlqKDooXLqKPWSku/Hbq3f/IdholLpQOI3uLdbfSj6ayT2HiSA3gba2M9qo/3rZfehqONx0jc
+vXVLmLlFxI5tRiqrEimakFVGS3PzVUMTuYYBOiNW+21k7QXDr1vyqMErIQa1ajK5wjMLAKUmTWP
J9QKDkYJv808VUPtN1XlD2p+kMnLlIcOJi7tUsOj2b829eL+k22++AjORZ9kMFEnZBxgSGiw7nLl
jE+jndvVvnLTG+NWIO+rX4xNvpDHvQZKVdZoRWgnGMqlshUP4ALOeGhO5Cx2GdcD+3zPP8vinoE6
bchIJ6wt7XfxGKMzSNS+tvHSrCJ0mRqaTg2TxxFSQtBNjCXOsHXRKAM4GMSgf1Y6S/SenEWO/ld/
4bMwTkGzJCThlI0T0BFPINKxknNXiK7/9vl8LIi7/nOf1apVpCM6EcOgOMS+2l2NDuikgJyVJ6K6
91dL/HlFnPYlcURns8H2rRBybZS/c5Kot42r+HJ2C1oijEom7vAmHtLc2ksMN2Cmz0BDwRdmoggZ
kAgx/nDS1cdOuo3yh6kU7OXX9wwQj3CvDB2Ns+YXCpkljYakoPpwYvK90hxJB8Su8g296oI7vKXm
l3I4tRiKMM76GnIq6iwog1bRKEhRbaRsPy+F04ponEAnqUFEeSoxRcvAywn6Nkz8Vfvmfj6XgJMS
2AnRojjNqOigkj6BxHVEo/gdy37noN4f7qvXQbGNwi98aXLiB4HYbbX4ODPOPNG5qOaqNVax9QgW
qXehqaup9rra8kr1AHL7n1BrbK1XIYgEVQ1MDNCXz16y1AIvO2F4fNzZl3O79ufdiJ7jBRG2DdQd
902Qm9lSTkWxVMtE7QFAy5zDOnZ5OIMgdDyliBhncsuoBujd0xK9CXZ09Q55I3whiG+kkfRUDWWi
TKfKnJldK43LVNmLJ0CBo19Bzts/JfroZA0wmHlyY3Q3tOoFjqW2ubngGtMQ7eDPl3mwsG5yJe2H
02xOTtoBEYsiizz/UCTqGjNa9SI8sahZhcpyVlvVnWN/aiOgFCog9gj9fKK7Lo08U069WX5R4W+P
I7i15LsORCBKFshhbsu6dWixwkID+3apXteATTZ69biEOmZ70SSr6PsVTHrtWiTTYNPwQVlCu6R/
Z/zPYobfzo7NIL8I9n9r7egotyg1gXWnypxiTTJNxlxph3ecrKT7o59S0Fdq0GbyO+me57MYH3yj
LYXIoHyTEZrI8CP5CLPI9SkywgxORfkrTXet/hsQ1SQ23SW5qZobPWd+3QkG8rbWqcFfhSOFZer8
S9w0EnBpw3o4WcvdrP+ctafvN3LdJ16PNU3RFHM15rLCmUDgfOukquBMdKpm1x3wxYjkhNrsdsXi
9sL+s42IksigZKGGahLgE/IEZIymhjVN8MN7NzJswGw3BwL75yKI9ac4AMuUIyoPrnf+yxJ1ROjE
UFeV4VSlN3I6KGoMf2kf7f6nwo4xdjG32uZRYaJEUTXUpWV+qqShZcvSaMZ1vJ798aSfssP4ghbV
QPZVr83g24v8tC2zDriCf0lcv+gitV4nJOmkcsETqXVeN4ZO1CI5BWrM73Vk+9Au5HBKsjSp1qoy
gxKWNtzb6QpdyHfjE/lFKGBECj9FkUJg3Dbf5su1cS9lnSO+1BWsbXmdPOKO10jgrbSOBNsJZlwD
9KpEhGy1Ma0D7QSTOzoL1hQEP7CSJNL/+hztz/RecYabBbEtsli1aleH8Yjo0K00BzjHFKXsApVk
Rzkmr5KQ83TTAb/8kPX5uThZjGOoipnDT0hPxqH2i3PiqAFIi3A9IvF849ZjdiltDekupCnokh4K
GdLCX8xDp9PZukX4Ai9oDuo/Qh9o8z5ebDKnteacSlmSQRoFv/WegNKSXZFdESCPCpJ3Y0B7VY/e
V+utRNbnn+gVLIEKlE1ZB9cXH55mkw6kgCaaTv3PBTkJr7iJ/RJtv9TO3jCSdfdPJjnJJ4mcJg9l
P9XxxBi6E55rS8JsgLHrdVHMsWELPknhrByNs5nptclAC4IuW71NnYIis92aEtouxpuoTYJOjX0F
c1YNhgfMYvnTxfIhU5SbwgD4lhmLbtOGPSSmIqO0AWgjy+KTeWad9lEqwRfT2d2CODUuRLisGwUc
bO2FCO6a0GWaWkXKp5OZ+cjC7pu/60w32VVgnFjBE1G5cXKPHeff01s9O2KfYOP5/PQB/M2ZY1lt
jYWd8rFxJZYe2+hKb9ljX8Iy1pnIKG6EsSCoA7Kvifqw/uW1ntLWHJoB0JX5PtlND+tk5gzN7X7I
u0rgSW/q04UoTmvroh8qNM+wk5QVztw9ldWVIUZ/FS2I01qrqxa5S1VoLfhCxqo8j1J6bkxjH02l
XUZmoITXtCkTpy3ynVn+FjxsG4YP+0hM5OKIhoEQLlygeqbESvaeGxtdTAcCeKD2ZH+NzzNXlOfY
wFYgl9J4grGlzMy8TyCtd3t0lASjr4Ew5VCC9pWChH0/+MTRUU1Gbl0ke0NPVV1BsK4A6RfVEW6h
JaPm0rQEmKeVbGfpdGJqa1PFsGOwmrFK1Me2oTwow6iQg1yrTvirr5XVVM60AXMP2nNZKbtJSwCS
LkKK3oj2gFusmmvjAiZMeedVnuiYpm3fAtUTHDIG2BNjDG4BqmkSznxvGLNPovjrsKDwOWZte9Ju
0jf1tOLn9bsVqQe4V+kuBbl88yRQzo13EhBN62y3bsJV5mGa8i600hQbeDLqtxb49jHYluqpfdbk
wSY5IANDxGU0QZ4n/KHLg2civ64u8c9ZybyMAgMHrQehMu7CDkc9JT8Fn7eaNs6txudhMJ3omq4a
vFuN9KoaNjlrkVNYkydDEO5JQA4rlBAGG4RQQhsFayBWESDRmDoamJA//+ykaHRu6VyXq7zZ7fe1
bziY6gI3Q+fCYXBa+IWtfQDXTSewhBvAZ6tk/FU1CwEEH2ej34NFuVy37/CccP9AzAnAQsyVRpg9
9WavSFxMm/hFJ6xRbVRZPovmfCWCicSYMiy67iy3m19bTL/1pj8MdWOjo8epU8mm0vIjr2MQE2ne
CMpQqU182Vp+xR29omAa0prQMYqXhdyPre4Pxm3U9edEyt7MqPC+V4pNlb3YKe6MCjOeE6XGvU9q
9TmrtZe8SvZa/TvJ+5+WKhFbDzHWiVL5PxCrIOtJ1l5Anc8yWZYujeM84HKisr3iG06+FIgr22ti
/YvGX4jhEu9D0aWwY2N7mhYWVGHhjMVhUW9phgRQZfxKQlFH27bmXUjkzLaszxKSOJDYRu+AhqW7
ZjlGJJiG94ff8PvA+jH/A19yzQn8335q65jMRTzQx6YVRxH2c3JWwqvQq3HdKkdy6twFwmBrL78r
dJeKwtmNR+qT2NVZuBA7JnmYRAnEpqnkmdqVYY0/YcCcqiWdvVDBtd7U1YtFcr5jaJhtOAx4PLoW
+Asqu2mZeiBJBUYsetcYQ6DpGPIWYTht6xAAnFaYf9X6gtGjLV1eR7CahsVcubwzVrcUXS1jdFOw
zG5aQf5oo6SO+6jCV7RU1Vj7FT5vak3UHoRr61mqh6IcD1a37zGtTJPoV5tGzrQiRavdg1ZKL7VV
ChzWrVfzUji3x1Mj9yrCgPbU6CAbVSc3EiYCN1y4T+vjPHBUPiOpXiBiaoHt3hiA3jVYoExR61AD
HJCYckGisn20pnodJL9OgUrAwtD93gIJt5kz1Kllpkh7de06AwheP5IcKEXvT3uTyuEuqY6T0bkR
fanS6anMjExgADe1ChlC5NllpJ74tLessTpbTNqeCFuQ+n1eOvM8oLgqLx26e9F2OST3ggVvH+2/
RPIJcKuPDOA+SRBZlE9Navyslcz9f5xd13bkyJX8FR29Qwtv9uzqITPhyrCKLPoXHJJNwnuPr98A
Z6QugrXE7L5oNMNupkHmzWviRijJQxgPVIrBh1xWrqH5NBy2XICsVJediiZkeXy9MpFLTiDeZgPZ
dh1h/bIdJCqzGHormEg4ElBPGQc0mmYMcoOQlOMgYk38X8pEoTxrrjV+XtyCs5EX78HgSWEupT7g
g/3Wr38FxhqX0eVTdTbCwv4jvwfWRA5rK6vArnsQnzeHKbsuVc/y4482gPOj37eR/tKCHWJlXy9e
LMVAVVtQRETvi9CMG7VcmzQP1tiVP4ZfwlbzSQgxErDVqJYPdbnVtpFLUYN8NuJiP1WxGiuQ1MzP
zgSn0pub7mgsk46gd6RyddK7kYkm7LWc0MVxkfNTJKQq5n98NZG+z8kdpBxxgoDg5Tcdej9BVrKy
nWuDLAyEB71u3zNg+FsKXCBIglOSWJA9RJc5aFEHExoPeFLXlnYpdSvDLPx7bQuPTPPD0ihCrG2w
yhf+JbE8Ng+JZg107rL/X37ty4CLQIkL/Vr0VAxYm54tvjSH0Exp8DAXvbm56pfZoJz5eW8v3sOz
NS5Oag1aBx0dqXCSpys98olQTytf7+IICGXFGdQiqsvweRTHHHQc8MNKoyTKIBFo7P68hoveyO8R
lrJ2YiKLiTpihCTKEJQPrNdAhtXVbzkC9CQVzJTPTF82AvPncVdWZizcgy5WyjEQ5yDTkKgsxdRY
dXkunnzwiCIRKIqIZhefZwySRJwmnPwAtBpKgNjJAM+9uJYMvOwsn42zMB8NQlUPzyDCtGvhFKJd
z5R2iEoZdBUTJtDI0R+b9arPRTN5NurCRHNNLg2dhlG1EwyIU9ocyOOzl7k8sF7w+V/WCHAH4B1z
kWJxncM8TEu0PmMvQ1KJRAHJbTwQkYON9NEpTmbq78pGOXgta38p1YoC/u+RF/fan3xRLhsN93qk
NSj6IWcCI4a7Ddbzp1BhSPDOEYK/A9oPxYppAyqvlVt4+SD9nsLiIPkdqJ3SGF5Oyz/7HViIbjTj
/ufrcKns9GWZi0OkNQMcOQVjyLbyODHcwWug5V4S6MT4dEYsQNr85yHXVrU4QImoSFOaYcQOZEaD
k4d3pbrSzHr5Ffj98Zb81kFjVKmSY4zpDY0Ox3GfgNWPxy1k3b1yF2ymp5/XtLaNS82NroRwuIj+
WJTnc5UAEFBTCYySzkDzcg81sZpEpmdKa/pSl5NEZwudb+tZCClOWZmUNRaKsAZZVpHxCgi9eXMC
WLpDK0fLAERN4o1o6dvAXIW+XzYG/z6hy0wR+IWhjCNh+J6id+GTXhbCQnREAbiwA/vnTb5sun8P
Nv/8bK1tLBUDH8BdQp7cShLd7ODt/zzEZQf0bD8X9iaOx1QAm+7sXFeWr4KLTGksiCwQTfKdnLsJ
ityW69Iaat0K5DUW6pWrIS1sTp4mesgLRgVWomtV8OigpVRuhhX3Yf4t39I6Z2tcmBUIC7WJGmGU
cDLcBqLZOg5PzXdWD3zuz/spz7/rp7EW5kWu5dEDsA5vVAqeYwhejjzowj2JSvOVkKAfnlkaSNby
8UXQ4w0Q0Tr/0vKxEzabqZlR1bNOWQLxObAwhwbLIdwyvbX5Pm+vwSGFcsmu1XrH60VWoqdl8gfb
8zirTcHFBd6zLtsnXG4W40DbNHD8XHHy4a2QS0vnuMdBuuUDMENOwZVY3JVopAnKNfGBtUO7sHbF
FAqql8+GoR8gOb+TvTV6gJUtXiavei5SsgF97js52uRTactI70zGhN1NzSIf3J+/6JppXeZXxhTc
ZiDRrXY8qOUAVEjYBJooeIhWfjsr6wBVt2pmVu6FvLByEoiQDW3EzeeckfoTAb+d7PgmlAE/8U8q
wDSOvqoQuHJPZOmrvekiTijECKMCX0fEwGNVpZuN4PZqe/fzpn7Wh364Jp/ItzPTVkzioPYyNjVx
+wlmVM7plFJIxYG6D0pB8q8aUNrSAsIsIAMAjKnDo+iwWl9ee8aWLdPyFLRpOHsDqJCBHYV3QBhu
epGpVxCChJvTUAnt/QxN6T9vwMot+ZS0Olu/MPFdJ4kwE40hWCDWY0O0kv1cG2Fh9Lp+bKNkfijR
CI7KfEjigv28hksYlnNXSl7YOkPn/LYbMcTckDUwqD+cii2IyE0ZDLdrge7aehZ2RQFbVjcJuPVl
emoNgyRJsmK7LzCQI5P6+534Vr6tGiXNJxxKcQ8wqzleRZb65PVmYHlWy/xfPR580y/YGlvxmuut
LGO0QJxTMdjIyJ3J8VvUHnl9W4I9uCO9Vbp9sE3MEBpxm27P/X80Q7BuXYISHnyN74DvSomRQdAx
vGxLFqg4tdLM7ZkdL7lSrRHElTFZW/LlOAddOgi1ZShiqYslh0rX+IKnzI5Ubxa3mpO+Z68dTa4k
6lQxmJdWPdaLNvVsxIVNHXk05dQaRvQKqjQ0c2UTMsOtVfake5DZRHmmApIArUrz53ty0ayeDbww
q1ULlyAXMTDXa6yoHgbheaa9XaV6n7fsm009G2e+QWc2BXRPklJ3Mq7jbvZMIfDL3hQbjul+rbf4
4l08G2ne6rORkKAGZ4ePFSUNnMTaHUPN/nnPLvulZ0MsPMNQriYAYz/PB/iAd+gTBKUAOG2v1zNa
F78PcurAMEF6A6nQr6uJ1ATdTBlscSe/cmlrayN4VuJTAk7elUXNX/rbF/o90jJKq5ua0+UWI3l7
VEtAlyjwRH6aQQaTCWLh0ZnWCn0Xv9TZiItrJnJqyysxrCb0fi0PaJCGik9gTbXr2/IpZEZP1snX
L3tMZ4MubprhAyvWDLAn+p1QP/qOsksY6IFuC/FpMvtDYK6dx4tX+2zAxQ1rAKWU8girzJF4GoaO
qTW63/ApV77f2jiLGza1/pAGFb5fxaJbz9YicDsCsdo/6S38MoBgHsGVm2ubNX/w0leEtI0sqCjZ
qtoS0hjyZdcHU4+8SOuBO1ZktR+vUCVcNMjnYywunDqkkR6GGKNhghVJJGOKQIOMqCy471lFoIad
KKxcT85fDOnPR154Kj4/yWkAmj88u9kOmPRfCZN40ujkD2308DZKSfxUbHBu0Nuw5t5f+qbnoy+c
mErRo5pTu2qXpjZ4u9HNeB+bHlTZO3ilj2DaQA8ZEn1r6baLl+R83IXVifsa5OAJVq3ve3N8yZCv
wVZf6Y8za8p66f3iEUIgr6CZBIC4ZQkk4sAqkmkDfHtVYCAKAlPpKo/fxTFURTFUSRZ0dZm7VNuo
ScscNltE6ytHjK0CcQk0G1j6IXLUB/+0tolrAy7O7DQoAtJeePEkGXrWgIgp2cPPV/7S6VChtvNJ
qSR+I8+R0OfDB9kIWQXlpgFlRy2BfEIazZ9HuRiGnA8zL/TsQY1LvIRTgGH00urh48W3fNabnTcc
1eK1Q5dO3yAPbDw3KVBAeXqVZtXBT9b6jaS11c4/P5sGD7BmK4Y82OmaI4ccc4zQK58V6gMQMapQ
Sg0Um+cES632EjQac86gftBfa+j2GnXP8T13jK5zv2ZYQwXhl4lzx/YZOoNM9lri8RMRq4qis4gN
4204zNThhRkorzpY8zX1jo9BdgM6lJXNvfTqnm/u4pRopcLFdYPNTXvmXTcQTopYB0B4ltk8fOq/
4FDPD9zynT8fcWHR0p4rqinFPsrX/IdmgZ8EYHstoBKu9nq78MU47Hy4hQnLEk8bpgLDNVZw62/D
DbJMBFIDIH7+C6u7fEjQOwEaDt4Ql5BaA95saogD5DYGlSWAK4GyXjbWnqNLziw0uf81yjIWA0hP
1hseo4DtCNLqhRWdKkfa6E58WIPOXnz6zsdaOElZUSmlOI8l2xBqfGvvgGgAO3m+mymsuv1QEt9a
fXcun8rfC1w4SX6L9Hns41R2VvBLpooTMfVJezYQPgObDLr/p5VrsPLdli/ANLPd5rMpE1NbsMT7
zMp99w9hI6gFWBVcs4wkd2ssHBdTPee7u7BtUaMKhh9id4VCooZ3ncY7P8gczoD6Qeq2Jc9yg3Xq
wQdvg45eu2KyIrlmsVjaCZ/z1OsfwyxhbVdFZAzTF7/T/qie/Mfb8J/+e37842bW//wv/PtbXkDl
wA+axb/+cx++VXmdfzT/Nf+1f/+xr3/pn4fiPTs11ft7s38pln/yy1/E7/9zfPbSvHz5FzMD4/t4
3b5X4807CJObz0Ew0/lP/tUf/u3987fcjsX7f//9LUePyfzb/DDP/v7nj9xf//13wYBb8R/nv//P
H169pPh7+5eqDl6S5G9unbxkv+pvf/X9pW7wWzTxH4KGnnBhvpCgsIcF7d8/f6Ly/wA4Gy2qII9G
MD8/+VleNQH+kvwP8LtoKvh6gN1GEydmUuft/CP5HwoK4ed/7+//muKXj/X74/0NGljHPMyaev7F
CzeAB2BYhdofekUBDjWQw/j6bJW+16plzvun2ux2KjKKMfQFii2cV0O1J5QsQVqJztGeFTVRd/l7
9CSnTMifJAv65EAucRRiBAIaY2XWZY4M6fLoKMdHXnngQLHWj09Z8gKlGe0BPmkY3ycQg89FSxS3
BXz/cdNllTmqR0WBxZ02fAcS0IhVBuN7mu8BjRjNprdiuHU259Fe34X+acpdRb8W8g2oWdWOB7HU
JuoD4kF6UzM1CVQrm3TEr3IzkSpglhestDMrgY7v4gsaHFUaeWxIybSFLmjkoUqs5K7UAfoR5xZQ
PA1BcRww7TKmukemxASreX0a454EkQxtDhsgYnncVXOiU8/QVdxSx5BOff+udE+A2bqhvlGGfQOO
UzqpDyWEguGOyAIt0/3QO33uoEvYSVpQiPX3wmS31aagErjT+eiQFLu6vWp6VwP6hH+UK+DY+deh
M9fBs4tn9o/vbgAYZuBwit+6AyKtTds0EvwTKjmQMM3YwBPflknpyg5yVv9Xk/1tvIUjEUjtGOYp
xuupYM1Eh9Or/hQDMcXZiQlNmjX3dumPfRtw4UcUxaAjRsCAUA9GRidpt4JxjRrS4PASqdME8kPo
cIMAlcRCcit4LBWtJnsUOxBwkjmtIPNXAlJ4PPPfhooj8bQrwec3bmaeezhuhXGvyeuhzTytM/fn
z2mDEQAEEgrwVotw3KjHTucb0T81/bY1Id6kx05a0NKOh01DutHMoAED1harLBm6ZkHR0dMzM/an
jTi3CUvFhm9TWDw6LeBCWm1g5wYrERlUQBQ6dGCTM5FxgVhSGW910fLNmE74ijVy5JCL2Q+jxVOE
vhwHOS8K6UkZUKrYOMyMi2YGHyB0YqhUmWNNUZioVEw+R92pnm6gs/HzApatRN8WsHDFjclQ4mpU
/JN8nd+PZnf7SesTEMMEMhy0rhOd7meOkRwbugbqFWaD+dMHXBz0Ea6XJkYyPqCF5BvTLPFdmnu4
k1fPSXeBk1oGkwrCQ1wtKtc5KPW1A7Q49zEyfzWy1f4JDAsaCHcS0AMC9amgAWU8jaItASUPSEwu
m5pgl/6Wh1BozCTZSRVWS0TzdoJOKsOdQiSy+Q6MM2Dw24IwutA3IKJSXvzBxH/joftd3gau0pLC
lSk/oLuGCZBnuK8OM4fSEboIXUqMGxGiQ2Qitw0EAu7B2D0Bg5zhFtYDxLIg4xPklPcJuh+kEAwY
00PSEnUkfkUiSEqxvoJWm4k/4z80b8IBENbKhQWHbhQZSIPz2Dp9Z/rX0VsYUuXURCwm2qne9gLV
jsG7BKLwiPCvHk1xmyYWPYY+5QqG6q0gUJBHvh4lHMK3HLyOOB8eNQ7jtfYLiwI8z1S28qazpLdE
BJE/GXHawUF462czYZgIW/CU3eXQ6YNqycEzB0uwgsyCVpXSgUUCxWig9Pc44pNwV6VbqJDB1uP9
cEPtNQXMAwENF24SBXhVt/Wuo/Qo6mDgdhXhMR6OkeiC78SXXwPtoR7vM9sIt2ME3uUavajvk3pU
++OkPGjj48rduegPABD5L/uziIdSLsv1kZfmy4/e6poFjzPtS7iT3wZzdAXEYNaaqV4msb7d14UP
khRtWHkZjmzV2K1gix1LXBld7MDfQwUNYlgg0aDApdQhySU8zXhhIwQ1K2ZD/fnmqPyisSMA+EAb
BNxc2Q5FW6S1vFFksAaQsLSMDiAd3xQHW2mOxZa7AS9Dt5Vd4dq45jZaSao74A3M4TFxc5M7Ku+D
TLieSBAHeRvhhGhEO6rbXjGDm8nkd0hWSKZ009xKqPx5MliMO6LtwQE5IqjOD6Kjo0AO5575J/1G
5ElGeckNC/Pnj/2Znf/fbRV4O746f0kV81D7woqnQ5dQcVNCzi51OtCAqQ/zAp1qpJ3J2XNaLVAg
m8Mmf6MBSX7LbfoDsCbTc/VSXIkEFKw3P89tGVguDoXKL2I8qH3FtZhibuI1eEoPxW0KVQ3quaDi
CQgo6SrSn6Ln1UMwn++ftmTx/kp148mpjGHVZ5BG4rY5KWAeY2cqNZ1bbWMcTlBVtaxqtgHatkER
dKtBxxCWC0lIidVAGglmIVs962HqgSQGMNUZxQP8SbmFRAzQVSJBn3lk89fh5I7iJnzJSjJkNvj1
DMGZE5hCRitW3kNaJGatA7Eb/xF213D6yaoATI7GTSBYjUE0BRqPNLb+Ap3mvM6f9mHhBKRVVPnR
fBkaVkKy+hO6qZizCZOgJhLD4P38vT8TnMsBkSxEkwZyoMq3jsmoKzsOHE3+KXJbU6SaVbiiAxVE
2qD3eHYYOXCS8YB0plRDQIK0GQgTUStfi7kvuj/nE1lYwDAFH1Q2r1zfAyebHeONBPd0IpDnlG5i
G37y2Bz4p2ZzHFtaGyR2S5FVm+TZt8SrEO1gO+2Re4K8IZV5E7olLhLgT/EpuosFaqwo6C7L7p+3
5HyyC9OZS7XcyDpcnfJDwQ2GjkOJFkxVJiCN9CP488LkTDOZuHznW/IKm/gyebYYXVtazFQr1Gqc
v1m2g6b63nNlIHvmTtO5y3WNu1xYEpD8MZyA4zGj6nj0rXw1V1HdcqFS6Hgnol2VWgGt2wwNnh/6
YAfNkZdYr1wl/G4K7DGDIuNNO5lZvQedJTRxCEI7RI4qPJw7lRg2GhS5Z3G01INKfPzHwfEVGt+W
FZPybZeCGN3kc7QTIk7YSYo1Cz1zVPVZVTh5bCJ4bXiWFc6IaDVn8KG6jxI441etJelogkoSGuHg
fILk+gbioEqMhsQEsp4SATbGnDxwYMHDkIFcS208tCkDlYoHqk3QYATAnc7xZxSTfse7csMgOwUe
qpS8oRnCAysQUzJwnQxgfEFn3F6GhKkPhor24LMcsmbTjdRY+GEOYIms07TYCL5bohYlQVPzlfM+
OH/T9Ldtc+UFtzy/co2XpZnPb6TzErL9YDJC8mNxIDk/lEOh9nAgwfxbXuWb3NZZiGxgRQBNWK/N
XPS3zwZc1oUbL4/9PDHwTnSs/5hYbAan4gEpBPTxabn5sNPsnDV312pEBTRCRysLvngoz8dfHErQ
aDZS1n8uGNevHNhYEwmyGHj5wYNzq3kQzSTjIXoJkMFncBs1Jj6LyI7W+8/G+Nef7ehFZ+p8Pot3
sy58PVB8zAf5OomoE+ksTobrW1MwO7IAOGPaRC50U+fAm2NrfFIXfQodHx4mXDIUcXlJeRkoRkC2
gxO/adubDMlIE7KuYcs0nvInRF/8abIhBDsIZhfRYgsoIBB6dxyD+ksMSZh6C+HjzC58EJJoiMQL
srJByoWX7XyCiw0yhKII8jQPTtBZNkXQm4MVjhSv40EYyW5m6+cY+sfHNWznpYOCnD8q7aCbRbf8
shUvx9Xh9F7zT8F0bM0UgufAfvuIx4qMpDQSTF+wILtcM8xDgL9bUqBteRACor+YBrrJhUxfo1++
dF2/TGrx2EGPcUqyDiaV36B/zsr3OKzeDs8GhRNje1frHGfz9i7e+S8jLgyEAFIKdQoxYsMyl3uc
SQ8bErql213/BenWC+HM+WhLRae+9ZJpELDp42ZOc4175dW4ge4WmMj7k/pquGtQu0tv4pcRF/Yg
UfI0HEeMKLQEqoigeJ/bCSbo6BIDBfGMFfbqy3ghcvky5uJIZ2UjclGDMeET8h/lFbr8t9Jz6SOG
hqLTCe1lj+UxMqPZm/z5NklrQy/85XGK45Sflwup5ommVwLT0GTbmfKxeko3ncOf1KfgEVrOGpnA
Z6XYI3JHJUkf0dn91J8C01P2I+Ju3xFiIEfxxJJqg5eiKkkPZt2Bau7PM75kIL9s1sKz7QP9z3uY
fsxAIrj11Ltt75OICM4frCVjYyr3KfZqeFoZe07+/HD4l2AU6HgnxSBhtwZLSazgKbOSGH1ByvN8
5zpTuE+cinaitbroOXZdDowOMzAIaDA/QGrh52fV6T6KmhY048HJ28NTu9PhqU20PqbWakHw0oE4
H2mR/9LGqhW0Lg5OVULrCmkWFonIg2Us3YODr05oX8EjTQbGz/lLoHHW7PulK38+gXmCZ0sFNwra
oBIstVcI0O0jxEmAi0ahwJNYvDPsCLrXeBfXr8KFh0U7H3hhS4EyUtWgTYJTB7R5S0sdme7BI16F
4gRoxuo3r/jINASvkjVnyHrIlkNmvKApMkro/h+ZIVnCAN3yEa2gicVJVs088oL6HbIuzRZ5olSG
IEUsrtzhJV5w9tm+THxhklHej7Umxyf7gzwmsfAaPspWZRtsDVR38RU826RlbVrq0qzohyBAfA1q
e5mKjaVPtwIKOq0VfOSuH4Feashp381nBS+kCZqCCKAH3wn7I7pc1vgbV2e0MNjg4hz6JMaMuMGq
OYSeXogCEmAHwnP2wUtUtCrq8cRgLRhtPCJtZmMqOtrT6Kxlwi5aUzSBouKnySgZfj7XZ2d3kni9
NWZDzj/H93FIwR3bnJJDcMoQgXAmpBXLyOQKE50bVU0D8c6gKP5udGSQrOpBQQdX7fp0GpCQSbKb
HjBJwxJHJvmbuDsmFCv42aB9tqp9tyu/J7wwpgI3+LGezwbNgCyQeF+JtA/x4pV3smCVmimhrFaS
uruGvnMNIPhwrzqBqXRusQmtwnegrAat7e5dRScYGwWKlLy0mpK/ZHXPd3Vh/PS08HytwyQrNJyY
OkKvD2SaHQEZG7AUdTSerN5VejOz1/j+lwX8P6+WAVYxsFSp8pIVt0kKcRxURMg65KhuFYKc6hHi
SS1amIGMgGiu6E4b9O4Dqw4i/gLJnVB+qfxNnbOVL3XZOv2eycJHEPqhCdV5JgBquOMehKEZmLLk
Q5W7Y3+dtEct2aPk2VHFbneJOQSbWVWkp/Jo4u4FBu0PEpgGOquY94oOYDwWNv1reQqeE1quNGBc
9KJAZ/XvfVu4FYUgS1EZ4JPNMm9jPB8i1A0sw86tUjTXCbRWP9TiIOcxEguaju3p3ibLz4AvRj2k
a6/GJ+EZsfyI5uHIzFCmHN6AdI8ZHukAfZL05690KZqFKf697sVRjZrY4/wE605yMstdoaHGd3oJ
xWeUuKUOhRLaEOSJ5zglem4LKJzLV1l5F6qbn2fy2Qn2/Wb/nsniHa+VycgFSBmf+BQ8GujXLI6t
PWnXFVJhfHTleR8SLm+vCmiO8Vk6IdkJOkQQYNihjgyLmFLPt5FSQVHpLo5R8d9laA1BcnzcoDuy
R0d00z0ZQAUM3a2h34toyEvLh65HkuRghObPqxEvmgBAMBR+bprQl8CrXpn8MqvmoM9Mgpcw3sh4
cM0+t3vO5OOZZ1W8SVQ7qexJdOSQVdFDrt6koTmTyqJmKelmBnxCkMOyrqY+L3osvye3fBO1RI/5
sMXkusbGnkJO6K0btojHgPIRCHLNAPPKLEfH4g33rp/awAwD00CaiXXXolOhsrh2DFe2S1m8iVWd
8BLEyxHEX480xtc0Y3PWqUIYo5Loqj0mz9l+bdRlK88fxvJsHxYmKtB6oc1KjNpYaBeEOkhxrNWt
V6GFD0Uos6PG5IZo5H/EdYzUrUCLBk7KWgngYkwsnE1jYXsy9IH0Ejd/Dour3GkHMhJEIpZ3i/y8
xpIGMgRrYdSlkjUov/99PpWF+emqnI/0+QgIyHrEVjNsS+QJ4TrT8j2luXjyvY0vsjSwkf9L8FL5
yePPV+RiXCSgmUjHKwDt7s8pnvkeUZJwvAiqvNOEHGZtCU+Ci0ddH7H7c5Aeck755jcmGDeKG5Qm
Le12ZQLz5/1mcc4msPCftcHI6kLFHsg2RAZllJ9Vptjp7Yz89Nlax9plX+tsuIXXqxh+3xZ9jdPG
Bs0JvDvVO8XVUeNDoifQWtq3L77gxoIbQPJ20xumHJsS5gOvnY7lPm0fNcGtQKdbMjQLS8zzKlOQ
r4PE9Vq7nE10CgoZ+WrMrjhpJfMuznvxda80ELNKoA8TkQjXjcVeca0/5rzip6fhLbzPAnMatgaB
qDOpIENjWCFQwzJ6ACaNlBmt2VgBv2XFoRlATe/gWzpPNRVJb9o7W+ggrHzI7yEgaIeR+tVxo9EX
9PnWnp2khm+UKjH65BQq28zbd7UjmiJKXP4uKje+macH1CekWygslM0+MhO7VlZer09A5mJ/vkxh
YUqm0pB8X+6SE2RAE28jQYFCZXq6zXRbT0wRuBAeJg0IsvwORWYZcKuSCQHp96CKNIrN0JCxp0jb
yyWSkHOVxzuhQxxNrajCDcjMIUVnqzvP6o2bpqB4l/0O9glpJTPacB2QaKSNDnK9jWMKH+kBPbBr
rgKIYr+dAYRtogHWTQWSAd94d8ColdZthdqPuOc33nVynBUpGosHECIkgEPk/j5z9Q2/jzfIviSn
cS94bvQWtQTSihDHg0/l/fJuow9BIRDCgFl3pQF0yaJIxt1c6ydg5r8KU4obkc0KquGd7+bRXQIn
JGBtTOLr7kE9thJRwCyEvcvtmGr7wumc5pTb4IN/fIvfI7Rp9USG+4//ZZLdlPAwi23jIDeV0+iU
CFTnXElyG3XDFTbfsDA6ptqcHO4RDObhsY8ICicAIuq5NepmSQEeykm1zd+F7tj3TmDJ7oSSPakq
AmCfwVOk44keof3aNDJHKKDbAAxQQFC1AeFreIXfJvZUja4QQOUycr3RNgrB02/qoPeR1E2UFvYo
PxRQu4vzlyF5TPNd732UrU6U8gG14ITH8IjEQJZOpOGt8SDf6HKyHesmAFI1R1r8ekDG7G5kPSpE
klOU9qARNbSHivYcwZkRwHmRglGIpyNABWYoUW8nRqZRmDrLtvKBRzAwbOJoO5R24UGFjeo9pp95
W/XYeUx/yraaRgFLlH9J0ALUb/nwOEuOjI/Q9ORe1F+YgO9GkEF0gcMBBNKz6jc0HRBQ/MnoiAjl
KzlAJhTj7Roso2Mx+MPCIz5GHmHPTQMMNgYJi70Eefg28SmYkxnvvdXdKUh8ovo6mXhbCxvWvkXF
WyKDdKGGg1KkrrSvpr2uH7rirRxj4EPv+8cOoJ7ECuWbqrIagCq0qLc7KSd+uZeUxxSA00HMST0g
ZVTdKOrTqL/D0CrYKI0ClwTBuUIjo3oXBYe6iWgjHarpNWuPdfBr9o/5qSBKewTbIVOjgiXDvReN
tmLcYm80weyhBTzovuUP13V78Lq9ETyBkoPOeNTJaJFziVC425TxvTfYOJQo1xNgqGvaojPb0kCz
OSFqRFYeZejQBNop3Yzv9Z3OKhNGIbyFkSicqrRHzlE6SzNnJbViIF5oqcUmCjZiWBAOJT3euM0n
mWo+WCjuc9BaZP0+2gBWwztK+GvQEZ2CBza/0cq7GsQw1QTMj/wivmriFirhvXGtQM+sr09oSI8P
UnASt+K4i+KrWAOtsH7tSy95FDBJOknyQ8PdgBqrhkQkdnoAZCqlY7qtm5dsuMr6gvjyPhxvuDph
xi0vacCr4Guao0bLyupqU8zBvy08SZ3GWkCahJl2tBrsusipKiMfAhQX8OKkkt8SHz4y5G0GJLLC
bNvUASsLxNJAqZcOMD38FbznyJZ+GTki4HSrGj4YNswyoOlwEESALFQ3T5gquoXxHnk5k2/UqyLa
SsdCoSGIP6W6QOWO9cDbRp2bg2ElhmMcNghlMSGUEbIdqBOLyJx6WnsM5HsZrprffMhqtGtxy8Tu
V1CDnBV1UB+RR/0aXE/jxsf/40kCMM+wyTvgd6H8c9equtWFLW4Wzj8Me6nsqxwUgpNdKMcolPAk
2HFpejdDxCbvXR6QN+6JKICSBFoJ3T6hGjKM3E0nPygcwiBSK89tdw+4R2SgaLvJq1MDHDGapguS
v2pooO7mBLgUXtXCnd58qMWpS1+qnmZJbTZrbbSfgc7XhxHHHdIyOiQ8FAWM61+zoyOvV/wYDXP+
LQIOhRWGIxAN5Bgii+CzTIegMaGoRAQWq6wHLC4k4O4ARQG+6WQK0k4EHzvAa6lVtKb8Ump4EU0A
9ZLS1oabMbPwtCNlB8PNQumYSmZeHrgxpHA/JGRjhQ+/t8NkB2MNIB7jVnxI8eKbqMzJs5mOGn7s
1+VBH7XrOzBTnFLQPyewrhYqWN5L/QFLY4RAIupA7kCFVqEisDNAZeHwCZsMnNl0ChxjVavk09f5
vt+/J7Rw7Me0iw0pFwLURzpmwCMr9l0LJDsNX3gg3OTBhRA7By4ZE2mzFFihDy6HYrNTva81+l52
8FUIfKKjBE0Fnw7xmVvG+V1YdoUyx8CClXe7fI4wPJ8aBatmv6wDOIG7BkhFudXbE7rl1qKcy18H
cY4Kon0kxJb8vkpex/KkG/NmoCmPeIjyQL2D7t+BKTrR46sUBP9mKrxz6tMsqBg5PUdzVNCBixgD
dBIpv352VS/mL6FzAhi8IKD5YQlXSOUpV/OBm/ekcEdMA94O6vTo8hmtySCNNVkdEnOJqfouEkJ6
bJYty1CghrhNZEqiAy8aXUcqeiSAwxDdVLiJYeTW1YYvePyfiiz/mukS59C3tVImqgeTr2xbdLsC
k6rNBeE2Ybo6CxCrKGpQ7x7mLa0gGGtl8SzRniMHCx0pbmOoQKXAL/zVYIW7On/8C9XW+XYtD7s0
V/1lA2cMNe6vty8utEEMlP8h7bx25MayNf1EBOjNLV349JFGN0RmSqJ3Qc+nn495Zk6nQjGKwRmg
0dVQVRfJHeTea/3rN3n8GD+rW9UBL1pTEf7IN8k68+BHXkEJleXj+df1zrogaa61oe253pLeiqa8
XCauQLx8/IO1axfzKKcndi1fCZ8od0enxVvFrcQPs3UbiskCaGerQvlxRo73yh0UV8he2JtWeJW4
1z5A5e+mjZ9QX/QWS+uGd+yfy9PBysiViNcf37diFQyuhk1/4ndvwRtCUca1wP0nKKLOcCTzK7RL
IbTl/u00+OFwiOoVDKcqPEi4fHmN4ua+wmMLr0Lv1Mq6j35Ww1q0cvCq7Gi4//5O5L9buj9v/ayf
0sSs6IYqjB+fDwTJkxRLvLw90S10bvyj7W6UkmT4x34+iJyc6dEob/hAXOi86zzezNYhw/h4HFfC
3f/3nZ3t+IakR2oesKgDBNbT7BuEfTV7ffRGAh4MV2i9Cb5u6jQrM9npsIKe840hHTTszIuVZLoa
Nt8brfDM3XVy0iVSI6ovWSeowjAgnZx9EFHWh+Mpk5ft5bQ5ParHOPMieL2rAfYD1Uu8YWkMt4w8
yel+yutJWWMAC9F7hkkO4hyDxDhT5//711QuwXvfb+vsuwn0uJTnkpPAkB0z+4WGEMh2FWw7QnOC
2C0s15oOcXHsWrrfl7B349StB6+ZtiYcM7dzpepODGxADgZiuZszv8QwV7TLyDfrXdQd5GJdR77U
XYNxL31B32/8DLMRO6vTBevrCCNqzeLLzX30aIFyryaQlolB9SVtHSks28LAyrEfQmdr66/1W5Fv
pTqy+2wrSAcZmt1i8Xtt+n0RNf92g+YZhzwryxyrb37w2mueW7pUi3DJTWUee6whEs/ovLbZBoHX
PRuZM3ndvU4kCf0ABSUYP5Rr3S0FX0nW5ckdMqfP7P65R4sUeRkzicgTrBtt5m9urPtpnxN7ctUP
5OKm+v0Rznapk6YVRauxxqNv6rtG/DGhWcCdimychYabQ0+sOKv9HvwZN1VX2C1UxVsZCCD+KZSW
o0oQIn21eNBumJzwdelI6PSD9dYaxOJeeSW+KrrzM4BIQQKKEFL+nRmuJhYcn4mClrCJtLqZPFO9
p6IFgTE5AAbaJStD7aHelklrm+5Ub2Ce1ak/Os0m2YqUqepGLzanyg+t+xTyHnN2C5Y1/p+CY1Ih
CjWG2z+E+BqEt6zjv278rDIMSmCG9sSNn7Adnd3IqWBDILLkdS5XzUrwFiViqXnwRrPCS3tQKoBQ
SDEn9crufhFJQv1JWKiowuI9h357S6rJ0gAKXSKZdSLCFiXMlzZP3SEGnK91IZdoy3BQ/nPBsw2I
1Gez1rIuelQ6Wz3BHPK0yBs3kB68xq01L2+3Q2wv6YmWK13z9bl0li2PifpRv5C/ZGhtUZx0Fr6s
PxevDfIa+5vInQb7syHyDrNgp2HcVbgnZ1oP1whiF/kG3y9/dpSWnR7VqBO5PARmaGFYxsQn+j9P
pr6d/Qp1AXInzAMhgTikFM3suaJfTMcYPMAuffpv+dqJcLEy/35TZ6coR7uoljE/CEdO/B4Fdgw0
0TsRaFbt1/dWwxTIAcSLnkU/Wav6Kn4FvAC+lXfD+uoSXdzmja9MLqIm/wrkmhilV5M8AM0z9Zh5
Gw8SfqNrg0Ylqews9jUDrNUqVrGKjIpq90sJyV2Jxa26GZ202ci3SyBke6DHpxT89/l5ebUg2VoW
ncPf0VqFXosR7qHRY5zZyq26NbN1mK0ywZlfQtkHCxyMzeRKwg0g+2JcDyAxJOvgFxpS9vRr0QDK
paaXNND/vp3luP/W2M1SF8ai3i+UWw5D2QPmdzEHCdPnGMiy0G71+RWS6am1+W/IdyW4Nsg3JLvW
7n4JXrHWVrMHiOkWBMo0oUqfrwEHPSWO8vTvpTt3a/ma8X2/17OKyIQgK4TV8tO66Y35Cyzl0Npw
Xp0C6fWqcDJHuFLtnMdE/XXJs80mC3o5Lk5cMiPiNtBvdOUJkLD7EYSbKU3R4qy0ygOpnZK9ityn
9UgtY6ijdLdt8GykqF+MrYGsJ7251hAv5crZEWAywkFqpku6/pd7WtuMc1xNxaJ5OW0Kv193RDMt
RfO/F11fjpJ/XOe8dwQzjK3GzBfO7SK+Zpja3ozyUfqYSqd/iY85AAQj1RfBctPjjGNI4hg3FtSY
2SV51PDSYwTe+Cuo7HppOewTDQx2um8g88WSoo2PPC9U1MDeXMfb0+MiDm5wnbCjNSoJSJ3rYpv6
ZIzMbqbemD0sqgGAnnZsrWWznWevPdBIb3y9d1d3kwv7/fdVPrfblmYrP4kxq7w8/ZKaMb6Adobh
Zu7u6vxDwx21dKLTKj6qRL6/nOjCdHfyJS/18+xexL7dEH7J2gGbUfSl//5pLh29f9zc2WkQ1UWe
6xk3txBdGqeh82O997Oz8O9gQ/z7cpd2LlJp8HlAokHs0XkWzhS1QmsOmvCgqA9StxKxV1ilWyQs
ufoJFRGVSnQoMx/OG2xs0aC+90S8rbEU03DfufbTkEd66c0kPFk3IaZq2J7/uXXVsyGGWp+FdG8L
P5shB7JhbSWwp8NzOWIvISv2MiJ6MjC2rCgMbjVGPLkdZB/hMfnINQcEvwFx19k7XlDZ1vpauol7
r27fJMPWQP+UpbDWeM1U3sXd0HlKtarEVbFjEoKRV7hacEBPRFaYt70tjA+d5qjWg949DUR8wT5c
KLqS6gfwfvaYQmL4kh3EyLfesvv45KFBag/iS93avB0FrLfTTmIsO0s26hoB/YL6UKNi/hywa8Ik
Q0FXbKROWLoBUuhRc5CgC0iKc08/QIZtEY1CM9rPt4ZkB0fIBi/mfUcJ6jdby4288hFtbjWt2tIf
J8Gbrd//fkMusR/MJVr6//wi55XA3GAcE/CLxM+dp6EJSFfzw6L7U/1kO6zzK2fp5Q/g2/WWvevb
4cV0sxWVhL0JThllMLA+p1ewpuLxYv9/wiv74+nO4G9pSEwpmHm6k2uudAcOduMsVGiMg1b4H+pX
uhPrwtFskr5p4j8oWRp2Ln8+XTsZ3dxjMv4QC/uUqUlvrLrqs+S1lLcl7vD5yszvrIKOz00yJx5Q
pjtQvwoVzgCWqi6MoFLwSuUpnrFLIYNkZTW35g/55GuvsreMXMNjq9/rDC6Xgj2rn+dpXZorQ/Sy
dM0ATRdWMGuxU0mp3QY3ylEE0s/sY4Ei6qY2iKqI12a9qYy3k7pi0E3jmUQgsqQY7aGTQtBnxNXe
tLYK687OGvvUoLxNC7szlpafAYr2M8Dk9t7yifQt7pR4NVUe9MDitI6SFbMOZhzXqEKXyog/1vWs
jNDNPNDkmHWNUIsipfFwdmEotzK+Uo3Tz/zxmshCvXSIaksxQVCcgWHKGfbQtIrY01YKDyWWEu58
OqgEPu2Fnb6SdRuO1PAc7tJ742G6k+c7foJUds3X6PdJAtkXWanBrZ8W5o7gxzd975kf1lu9Frfx
mulL/7hYNYCoITUevUDdFAyrrhw1FzgRGmv23w+gn2EThSIiFNFM9v7H7EnaS48Y/LjGOmFza23x
l37PiZx/dI66Ehl7wlu3FRdHJ4moMPlRF/zEfCw30qE3vebOOiQvAPi3OqFbtvl28nggG1HiQfwA
PMKYuOgRDScro3VAswYcd65VvZcgyT8e5wynIABeMLXR4hUosR/PlP3khY2NjKMGlrw3Xq1d4keu
ETj00TG2WS5yqva+R+u1DGwVp11Foy1K3lWJ0yUFsUnsq0Z2MlIv6Bl/fvSzcCqtLpGFB76LllSd
kZHoWnJJN2fizBTV8mZakwjpV+RDnrDTdwGCCQVYYKcPsjevyZR20nCV5r5Okg1zMgPlcx5+BPrP
dlHzVpClr57Fl47i73d9tlUt6QvSGIjCgxhvoszXVIyZdpOX4/RsOInmG/NhsvCtCGxGMRXAz78P
ni8Jyp9FKqwha1F/6yR4/5XoG6K75z9dBghhLpQ/+VdWrQV+vP6QxKseFW+Lyjj5DEbYwHtxPvba
uqse0vGgjvdlhNgJn0S13OdodpV7DDic3CfwrxYxONEX/8BBQg3SvhT6o6YhPEp6tHXlmvK0yHbI
lQEcxGvBVRdO0z8e6q/Ku+9HtZbgIUEy6zjgItxHsBhUNy3omSg7KgyDK9X+15TlHwv5V73blklf
zu2ykLHOZ9h+Fb34YMHEEH5kVFNtvgta0Tb6X8qSBOHVLsJ6r4mQPg7KujHfImpzDy6Tp0/70K3c
qnqSuwDqiJMM4FTrk7UvVll1zbhwqS3O71yijxXJTLawLzyrPU7moMdFxGqNfrCKDXtxY+yG1TIK
DB1zLa6la0S6CwcJQa7fLnlWfkSBPDdtyiV7P1wng51u8WmAYUGEARaQWxFwI4yuVOEXf6HvFz3b
IPQgJhbC5KKDE598eZugQeCsj27It7eb6S0/3QzZcw/dSHoY84POVoyOwni2xKNUw05/G72s+VlU
v0GoUuh89UCZnr2q8nGQj6r6LlT7Hu+B1i9xqX66zle+WNUAy5gcJiQtGGe/UxVWgUAkoPBQk41Q
lBXOOa2bEdxpSgv90HImoeZIfJUC1Rn691b5pXxqnaOId5Ia2VpGFJfqqHDpcU8ID6m4HpU9CyCd
XL1y9CMm8zpxOWX9M5swuajuk/g9lg5fGuYU8lmGqmxrRU4oPzezP1reMhUDJMfpCELPZ6TBQehi
51T+buqncvInt5jttmEzlu49I7hL0m3SYNzxZchyklf8e8LgkMWbbPKwwrOrPkGvDxZgmodTQhWz
Xgxa5b1SJBDH7CrYidHnoN0JMFhUYd024PePOpH1+naOIzc39/rCUqmcFrljsgor34C5EoehnekE
G9JTjluzeMj0Q6a8C8Z9Wf8w6hdh+hCgkZqRQen00osfkroRpZ0c/RTGT2Xap+HvYvhVBbLTzpNt
NbsIVqEQmEjbaI1YVkyZcH3oh+exk23FehqmVcVMM8V9KuaBMHo7/cCaLxp9BE7IwMvytm5dOX+P
tTs9Z/lTy66Sp0w71OB+E7qrqMF06HlIdqmGlk75sVTKul+tOqNDRH6X6j9MBOZS8HCSdmrwZlpv
pvlWyY/i/JEyVi1oqSTwEyiKZivbencHqJr7eeXq5n2vPKb5vVC+l83jCFKPLTLUPYzXinWfripz
r4S/EmSlwkMivpqBYOfj77Ta1pCc0A41j0m1lxqoUo6Q7LrhpxX8NIkG6trfY/ypJ08l7MYhvg31
H6eBn+9JEF+RsZCbHEofpvWkqrctLioEf2cfmexnsELSGz07FKhTb6Xkc3Hfmy0MJu4GbVUEeC1I
xyS4slMby3f+534HcZMiAbKsgof++X43qVbSGwNJUcN29hHpr1Xrd2X6cnxjaNs6ccvSb417+a2n
1G4XVKYZnFB5FAvH6p4V6X2UMl6prQ5GD09yNuzhrVZgntopw0NBOQjFVsCVpNtozZerxBLEbqUf
7PGYBmNrUyLBUxgzQ3BEcYTd062A61eyQJQTb/Qpcgx60aese5LFY6Hc6PmGVyVxGAVp8Q3trtWt
GWlhV5Osqt5DaWYVR0nfiw/ilWmJemFago/zglkQ7Afn+azaO82VFqTdAlAbG9EZmd2kuR2uT1iP
edraoAEIXxigVMZWgz+mOaG+n5SfaeTJ0dGSnnDuUC00PERsHsPuThJiewC5DXYd8uN6hbxJmyCb
L8YbWvpcQ7svIAZd1fdcogNB1YV7BYfKMpkI/1ka6lGpdVqVL5OWlO5rJzEkZ+AA5WShu9+BJkwv
MzMsbpW6pLarh4ym+xpx4kJZsjCG/3MbZ5CoFHRClyRIVcP30wZjkDddI5rQOizoo7FR7LS58vtd
snP644rn3ZMaF0og8OC9ZReyK3SOaLjNjbK2QLsWWYF1I3nSr+sOz5dUJd+v/PX3vwEMk9lMg1Ak
/8XAWqwgA+1mhFtk3OJUh8QAxxq3jTZDgOrCRnna4zvGqf/v6vbqXZy9v8N4ivtiZsXFbQqOSqsH
48RwYx08tsI9CI1PDIeIFrs+VXjGHWRbTd94A4L3f9/JJRrYH+txBrm1bWBhncx66PfNOxXo0XgJ
3vSfwoFhSr/9L/PTaU0hkpN1cc2v6OKO958X72s49u3HwLfcHKSRiy+Nrzbv27t5rUMoaJ+rm2CX
4aKkx/8jTboJnsVsgWRFS/yiaXy7Kj70WqrLUfTYaTbemUyxI79JXevB8iZf9SHq1vyF+fVVb7tL
fMs/Ln3WVdVFYvXUe4ynGeZJKylD1fU8BwetfFP114C6M34QTJDenRbdRMOuX5TfOyn5ITVruHkh
Hz8GOlW+G8fGA6TPVF9WH0z5eSx+ZbCW0tOaP0rGHySKG6o/Q949pM1Bgp+s7uXYbW5jt7MVOzhQ
nmmPgJP/fp20S7Xg97U929EUIZN7y2Rt+09tfBHndfHUPtbH2fJPtxbskPsEZh/s88pWbvJXjl1Y
a4/y4wmHe74941iHXoHn361xhEzfvVJo5GjuaifHfPddgVlAdCrUP+jhAyWIjcl//FK8gnfN0nP1
Wiw4qwIZ6sMqOHb+/WyXP1r2aeJ5TXIM9LOP1urGUg4UK3zMm72CybFAfwTaFE+wtkw3Itmgf+/g
bEHE7zHKg9H6X725QZTJv2/lEmXHxFEHUY2uYax0TlRsrTGIpWVivpA3u34vyvdiuu3rzURXqbjS
Gqhcm/ZQ3ala3EQ6SCnqms0g72N9nWJ3O8WfTX1kLhNyzileZnlCudfEXaS+4CIbmfukX6fylc3m
0uzt+22f979hI8SBWTKaLMmIM52g8LLeqX72UMJ1+yS4So9X1S8sm0WFTzHtV51ysjEy78UNOepk
TLlN5QWRBnN69e8VvXwi/WdFz9tkWUvLRjVY0dYNNFsyN70M63nxAGG6TJKVsidR/f9hS/jqjs6r
vi+WhYirocjv+WcNEKTZqGrliekxCPuYqXZ8+on2LA9uFHlfi5tSXMOMBQW2NuaLJh/i0G1q9DDe
SfVOeWnH5BeS4pzuTelgaZ6UO4X+O65+59IGj8Rym7hLjDnKD3zpEhMH2DWdoDr7LQzDHHzS/Ii6
/Wy4JwKSYUnnNpZ2nDldtasLTzNXHM8WuVT1rpkOLXO/lTDaRrET2gctPFjoiKYXRXkygaaEUXaS
jq4NeUAJ793Lrs3HLgl3iUqAkvK/F+ts/wzGHLggQxSInUhcEFZbNu81BhmFxZnJ2BFcDB4+9TFu
CNskvJ+6LUwpmFaJ3cp+gfgl2qolfttuFF31a7j4DjG3UjVVIgHL1M42v0CcpqzP6W8gAhSc2Biz
MX1PV8PnBPSIc+jTTCKBcJVKenFu9v3CZwWcIJmZoSBoeUyTDVA9ntBef5uPmLHLG8uJmHHWTos6
BTZoeB0qXPr7v97gb499XszlfS2MNdpwfdl9GNvBrbTlNyie3vwjI2asu7L9XSJSmt+e9xy7nrS5
yboTz6sfMap3RxkWiNsKt7c47fKOtqaPo5mUA5k6pLtirxyu8gqKX/bDgufvxL9nNBelf2ULuXT2
fb+rs/NBlTJzgjiF+4Ufxs6C3Bqedj+4p/+yRPX+fbnL38J/ll1fbudbGVOXQjnUI8u+aAnUxmcV
Gs3HShDRQISdtiMfY89KnM/o9+jM5HGKXsDcZhe8thQOACKLV+hVVvOlku77IpyBQbVgBp2mYVnQ
eMEqUO2mwENlCJ2gZn5QtiSnOQvyPXgZpw6fbKDvYyePHmLc8CKv8EptMyzc+VXUYJCHjkp3UM1k
AsR71H3+9Y7gkskCyJUMciUuCphzj/V4VrSu1zE4l0LvZB1j4Y43ql+BEWu3w2DHKiRNf7JWce/I
gltbG3W/WBVd7cIuTZS+38cZ9lgknaiXMr7HDY6RFVQmyOn5rxNhCq5lOgrzT3axa/X/V7LoXx/v
t6c/O35GqZT1SZnCR4twzIX8UDRomqSVquNClxxj5N+C/lGJN191MhonB+eB2PRK7H5xaoPf5CSq
37b7iXfwSW5WxaKyXQnypg9ATQXDDYxNq/px64XtE1MwJbod1dt82Fm4oS61nBPXmMEP1bbM7+vs
cK3X+tp1/3pCtByogCxCMsWzN9Iq5zic5PbLlKYxK0cWsQk9fQQFw5R607qi03NvBZ/KfkhleybM
MndgDI8E4CXkXnjRsOSvtw6bqxXtoIaa3ul14J/60dIw4QGLuSrp8HbXbaCHQal6jWccMdBbbFX9
I5twU14CKe7n8mb06uY+157nCvTP606rQUH4hgnowgu7tk1ePo++PfnZGxVnTaoISoNpx1bzh1+9
uLixCV5HX8Bs6VXEBJKkvcdriPAFFB0LINhwkgKZRdG+AO9vO1M6lGVddRXMBMlt3ehOdoSPyO8d
Snmi4BZTa/H64bscrn//zP+56NkZmAlVnZtljfssnlmpLy0ul3mxpR94MTFRoLy8C8n3cKBJJ+j4
bq+aql3c/r899dkxqBpFoepCyT7ySS6Di5UbLkZf1J2ZqFnoBFf2/ysP/EU+/7bKlVWoxqizyljM
JuEqjvwllUuzOzoAPiuG0uSRQGrHK9KZb4xjJm5Gb/g5v4tE/mJzyx6z0/AofbpumnGJNf79DfjC
777dW9/V+jhGJ4wW81XePcS5O0zeJG2VnG8MReNtX9zq+arjzw6SG6FBJxvYrcftmL5CVjBVtMmP
mfKUmhvZsmck9j+EZJ0KB1N21YRTgK/lmnvVRTTu22urnh2o0xyKUqRCvpLwTUzX42saPLYMCj0U
2nc9NXfvy5tyH0yPQk5G3jYqwAdTPtxrWxZU9QsvsyWLi20CTCjkIn+e7WZZmP04JEh2k+2UPNaB
Vxo2ogH5kFmH9ORHhJX0boC1r37McQ7PNwS82vGY2vmwZG9tpHUX/iqCyg8o1yUkzfNp0b1T+Y9P
i4V5qOwKbcMePbP0KhFn0o3Ct1kt3geV4moj+F9W+3mBvFlv1ulAoBWg6XCrGLd1fG+062bVrkeM
MwmSghV8q0gbPbw5MX73gvxHdLorsk1UPhpM15HEhX6LVtlm54UnrOh+ptlW4eXE2zVuTImMWrv1
CaecdRslSTxAS8FcwYxsHZg7wEWowkQ3Vuk8xqORP4bZfpr9ouHtbTdy8FH3W026NeRDoqx0+hXN
p9kxNL+MViTvROLKTN8tkiWgXQQoKnZk7erIx19Gwhoi23yYCycanEhfG3wQJu6LyUGihp+N5+R0
rXe/WKxbioJ7uSnTwC9pTt/rNi1XiXWZGzTBzBi1vYYmzuJo9wmKhjcxuYrlDZUr8sf0gu61wbp5
qcz4dnnrjPchRFMRSwaXXyKqI1y9QgfkbSTVQXoVo3W1aIB2+mlmaPbY9G5r3FZvUexmb/kDg/hx
3zBKPG0nsjvGPnpuox8NylWCnRRPoyjKiIVxu8P8IqBa6n3YPz6pOSkbvpnzNFm8TSGyDf7JuImJ
PQyfW3F70u6FeWWNa2N+7+LElVr/pG4t4Ua2NphNCHjhl55KP2WtcLG7nfEeyO4qxMrkKlUPLRbP
mluV7/jbwfzuKzIVV5PlC8M61tYK/epVU/iLgPn3NTyr9CWxyA0GxcKDZstb67XqoKlZnKvqK+40
n8n9/8SEyPx+wfOtKWxyQS0YsSKV9WCktj9h7ToMLbFNDXo2oWt1/NVHPKuaTq2EOWnDa7LQZPu7
pCYoRsf1Y1qivS3ezKvg6P/lknhFyyTHm/J5+zzEUyybyrC8mbrpLI4/ECM3nYu32jrZXeeYXL3g
WclAzEitVc0oPIyktQjUu/gk+haaE4EcLo+tS4az9O9T+2JNZin/ecizrz80RmRrAQ9JlIwfPDf3
yhqI94aJEzBce2TWhPeIc+Wil+TCvD//fdXzhrmpG2nMFJ504RV31ccsQD11s8/+lj7aVqRPttb5
KdE98UiyxdzAxUZKfEcFgc2RSJJfh9v8iELgEacYtfcKdifCmbvdNG+naBMZUGr5VNsCoxA9s/M8
gMD4Fje/2+JJ1h8xmemSX3US2anyWi3/8EgmHMkE8VoI7icUNmTH6Sv2FOwdTvU657jJJ/zt90JN
DMlnd4CZz3YyHMtsVWY7cd4m2S1nlfGCo3oIpW7hpxT3LbZM8NdOx1T56NvROQm9bwaNLVSZnRZP
QgEyZHS+lZXMDNHPpJyJ7YacXRsnh/EdkFncjzfWjK2FrQI2skrUis3wKg3MQkPbyO7CZmVE27Le
Fk3BdsckmflMRSD9JhpJm93p2qYbR7fhSIuFpxYSRO2188qYt1p2A33yCgqAK9jfpYK1MEoRDpDS
g/btz+NEKLrOMmMG44vqeRloyZXfJv6AS5ayq49hSmANdj85f70378pf4T0/3gl4WIY8Efuy7iCk
aaGEhhbjkHHTjJ6p+Lnhm+jFZcsTMb4QPWP2BeHWku668T2ROQf0h0I45NVdZa4Nf95lkJfXEs5O
+Y2QOSnhMbmnIGTQ77GSUKAckRBl+CmKu/fyRl9VaCE3KpFKzS/cTAMXanUxuyNGNsCVP0XpMXrW
VD9XHPXWWOXTzhDhoTewR7DnabfmuKvqG71FKPIcFTpuNXtTfjilEwLkR+F0TMTBjUN4s7j8DLWn
EbatHk3xQYh/9tV7izA6pZhExtF7147XS1q2RZRvojSWsBY8r9zESY67MYgWBj8KVAovzMtCqu21
siPTV3PEW7BHyrAcxuE1vam5bMpnPdAfFz/b0LIkqcxZjBcIoY8wVDfv9YNoOHDHc/gx423/mcW2
Mezwcmm2J3Kl15bsMPw39sFhonnAesSLNtJGU2y8zvpjBesvWUuP4k1M4+ib98Eq3CFMU48SGwBm
KeYiCkl/YTmUENH1uzh9MMBRbrSHEA0FKrFxNeNwxMRpvE2sG/Wx3eIjND7It1V5h5NM0HgdzrrP
7Y1KzeUzzPnZFqvyadoXnnQ8ZpjDXtuALxFFWSMcdflg8D754sV+a03iIZCS1oIoOi5F8aZZavzR
7uQtqXbmuyA5uubiBgvlzZ5CjB6AmEnhWtXtlllaNTuo3jIPor/Mt+bh6XXtDfqaNPz9I/7nBs+6
9qlTq4Lg1S+8wlC90KzIxdskKoQKr2Zc1thYhhR3Qm9blo/mF99H8UEKnNDw8FkiXGx0FmQ+3WhO
RTFurSsREw93Ht3s/hq7EC/Av145xmGkoKuiRpwodtp/bj9BqKWynAbpY1D7Dfl65XNVH8J0U3Rb
WV6dpJvCQC3zptdYq9B0q47+C1u1wsaSIj8IDKdw/kAZ5EJvS27NDUKrrcFmrXu4Ak1PyjN4m9jb
BSvt1I840eS31UFdB7t43uniTT37prmRhDsreBEwaSqkN0t9TcunQXwOM9jt+luiAzIaz0zuXEJw
HXHqHf2Ek017IxfvEdZclnSEecNCQW7RB3/Mgc/7DZZg0vDzJHAod3clLBtjL2L8o8s+xl+rQjv0
J5JPAYhG82mKGBFhgNOa2t0k/Io7OEODnWEiVQcRtWzGK1N5CvTSvnmUw99N+jkF7KGnl6zdxbiv
RVtB3ZjDJk/vUtAaDNms7EDWiyxswvKoJPep8qJoy1QME7ri94yRRmlHv5ViS5C61bsEo0b4RCi2
CL6BM6OwLq1n5kqOgVmuoP2IxdceJylJC/fmSV/PUMVaAlHG/FVPdmK4xkBaVomuWeOXFfxU45W+
8IZ2lrLh31bBnZL7p27cNsU7z2S9p6on8k+hf3LG+5P5KD5ayWv5qgo+Q9vT5DJfX2hH0JOg3jRE
vb8NnzCuLWNx7ypxeKpRvU931cSq2XHiyfpaf9IO8uf0icMe6HQLw1E/8r9hgYHM2qF5rMdHrHms
GU7WVh9fAutWVhcxtGY6JIYopOm0nsJECLe60hYrxTEthsWeRAry4Criaqpfw/yt63eJth0Q2aRJ
aSsph7u1LYqfw3Sn1xtN2w3JvjTWNXwp8zGOj1qfw7ViwNu/5/LicuZax15es439QI4rGM4Uuq28
LiVApeImw9XMDD5D1Y3Gff6aTjc1fvfMGwanE2BD0hy0t0P9Q4r8RDsIvDx6v5aIga2Qmum4UgR0
WCKcwrA6lvHkj+IMadBAa/ErEH7nUPeqjrStEUu7zFjyEqURot9YrgMJjLhpnS75SUaac2oR7dHN
n9LbjAYfR3PHyiGGZYinRAyLZU6gR2v6WdTbaSKY0MjWVYYEVECYhKK24tefQWfAd0sdmuYyUpmw
P66oanaFvupKmsa1ALy1CPrZtPmaQ27U1UukrtsmvZX5f2KucKzqXVy7s+bKp1UnEHy0w2k/OL3A
eeLTdFTGYwx95V17Klx1/uSsNmQ/73an4iPSX9r0JixerSigr9s16hIJEcVbafDy5C2Hdd4ET0Tx
PlWVY34sIIOB1GIfz6YXk5Fi3E3GDz14StPb2O/FVw1pcn6QUTJM/V0R/Tb7eZUaB6zcpelJrLfc
RZWVXpM91eWGDBQYjxsV52G1ySkCb1Te7Gx+jbUVvl6yeiiTp8G4r3Etl30LM7Mg8pAvmmhmurt+
uA/GvWQ9K8Y+9Ifex1BgqF9q494SdyNkgDa+U+V1UGyt8DnvjmO/K5vfkjGuMiIk64/hZODJSOhk
916F7xJeeH2aOHV/tNpVYD5GyY9TCGSDP/rUu/KMDZ4rx2wUzzPytNk85AqCOHU75LvJupusF7HY
iYCfyrYIPpJoNYT3p2bTwradoNAH7wqCbuvdBA6P+6NQb+bQm3prExZ3JyKdi+lOVXflsK/y21b5
jJVNNdi1eZPGG11/CyjileKIZEnqDqd+DRm8rrZzx1g6ue1o9aOZUfJuJphKI3prXaQ3VbSNcRfR
YHT/+F+cvddu41rWtX1FBJjDqRgVLAc5nxB2ucycgyhe/f+wXvxf2yqj1GigsdGNrl2kyMW15hxz
BPWErH/cF2ADSoThVcBbJR55GtRV+Qr8obT7sMFXkV3rkEyPCvm2lSeFWMnRG8ADl2tCIe9E5coy
MU5Zd+a+yg5iujEwTMjvon5fRmzQGkqp7NbimAgEAVa3axzBBfqVJHtwjeMlSaCfXrJha+EDPwW5
AvEP2CJy2BHssN/OVK8COdE7IKQeJjP2x8K2gg86o0PvVy2oFCJ8oqcZnOPRgz90iq5UWUwqP636
VZKfhP4FZ4pVK2u4JzgyXv0cQNB8cbcUcBF25+qhHO9nHEKqTHI6SqoSLQpCQLj5uLJqrxHwzHHR
+pvIkxE9AgSk+3kUoaTqK8HYdcK2oPbWeGsrxs+capj+ScfbSt9M8tPiJjf9Glh/ya+pGlZNxdAG
LbjcPBnjGn1WLG1b4eNkevC8YDsTxCSsoXkWxovYd3ClqdaTG/nIWO6Q8yutxDeUmxQ/cvNg8uuH
21yzrfjVqG5bMtGURbMoi5ea2L8x0aXSUElHhy0p/yUH6GQV0GmM84N0GJiQIRvGWJetyMGY4M2Y
7ZTptsCE7FKHdem6Z/WYPKi9CDkyP6hXMoesm39An51WKD7JjON8ob8BRrzYtCuXrrv8/18K1VmM
EZ6pyaJFUDwLrtG+QymGh4wvPFOrUv9h4Zi/KKKjQ7EvbuB9l4fQcJsrbWuuFT96EfJVirXvuJMJ
VMDZyPqtY9PDQI+NdHOpbv2hEf3+fs64GTEZ6Ga/vB90ToMbBfU1iAqfxAmUislYgELwAqyx/I3f
K+XvVzxDycX0dJQtLaK5PUGBZgou29CALQneA9+X5EdIFkXn+IHK7v7CpZdO6l+XPuu01FlP8lLh
x8q6o0JmwqbL0Nah6c4J4LaPZhKtAolvMN5hqz2n6GkS73/QPX5/AGe9f6QYepaL3EVPRYZInIht
jiH6PWhfR0/sgvREWox42l2q+38YmnNlPApMan4L2cfZ71cG8RiHevpHs7In9/m+c8u15mlB9lBd
yaYbrpdow0b0mpv/Yrz0h9/91+P/cvmzH97nR1LJ64y94FfyRHWyie7Sj5qNQHdb+QaXxVVWwd8S
D630lNSU8uHCcKfe4kBpb4bhVyQrrkpPMrUvmvaYgEp0KExi5Kwwv9JwgycuKWuBOgeh5inx0emJ
CjpixjpS6Z3ArLHfrcJDLWxODMyrcB9ms9uxxJPjg2jtT6Nhl60TAYBgpUzikWIr8mOoYTQZXSH9
EqMrDLH76XDq78yid47yy2kCIB/ulHlv+vGAdASlw76n5WyvRs095hitRT2HhbIJja3c7Ht1py1A
THcb67qdnR66BrLANueCMMFOj6nBtJVzZAzbO3mgnkfxkqu/h/qjZ6yfkSP9qtbQouLQluSddiTZ
wde7u9R4J09TNA/K6UbRA1GqVnLypI2HpNxXsbWytF0TXx+x3YX6SHW7SKaP0pa2vta2DUoBg/Oa
kpIDHUjQbp9wsiJRL/ndQDQEoytWgj9t5DWCM7h22/x9eJlvsVqXnWpHrvOJhQwm6YnX87yWDx2w
HOX/7zZ06qB8THHmBGRYpe80Be17/H78hcKm/xxOXs98UfAyg1xzW1HHlSw/ptAZzBPjRQ0df/gU
ckfWaVV8NC8xBvbDitqAd4fDBzQhq/VU07eyjWiuDW1Vfy47hzU59KIt4tfqWk0fuhMHeWs34UMO
T3vYIM+pbiZfpXzHIzAPjjtiaNMQ5CDfjGIwzu4EteVl8XFdmdvsxRBcRmnT7A40LG8x1saPWI0S
L5YlzmgRKou5gGWLsSPD5OlQU+yGGFfoQKBmDVcW/7ZKPXHD7FaOfP5MTJRmuIpeZIKiZSIrfLKY
s9gve08rHHPeV8ldku0kJFXoe94IH273ebW1qhuDwhJuYNgGdbWNypQ07WCUbkXVhSoG7GfjT0zU
9kNivrfVtoyvOutBbJjRITQi+iRd09EiV6uEjW4ESFDlBJLmdsQRnXJXZomsqJbTJ/kF6z/MGm6m
u/YzJrypcFokzWK1Ao6FDpd9iP3S3B+7oMw3p+kQi1iLjTSxH0K474WD0j6izq2zdUjQRr+uicnp
1lLnwaHQOg9YsB1QM7WOpGzm0oXiNOcbmEPRktMRg2pNKxlE+V6dDxrW1qaTyTcdlUpkfAqkcCkE
iIOOKKDSKVtDIz4WDByHusCNeKeHfsufYbCp4VMrh7jRXCIM/JCNCUiIfFxXLKATcmy/H/DWFA1a
3PTFAUGRXDiiy7it1UiEtxFvmePtWG7KORg0txp9Eaa47uGpd41npd3FdjI5gEGkQCo4HcZenttF
i7bMuVj+/H3Ifr/Ls9HTLFWiNIhdcehOpPOtFC/TwKP8jrG4i//LXLi1Dq0CbZ9eXGno+50LR+2l
G1gQqC91kFIV7emYjsVhONkzRixeg+0BBawHYrxYjp9wS5RMh/5ScArw/gt1p7y8hu9nzfcHcFb/
HU9dIx6roTgAkc92uzbjdYeYnaCy56XOQJ8jtk6veaERjCaMgJpxN53gpqX7e/r3s7h4L2c1YSI2
qn6aWDIKuG0aEGQwuDlnno4pg61IRKU5IkbMqEYge3L4G0t3sOXcw5cH4uO/7+aHSTaxE1gfqBga
Gxi9nr2ZtGjqUo7L4iAE5U74BRHACKQtKVYf4rWM49ZpXXlzs7Juivd/X/kHfsn3K5+9kyo+IaLo
Cq68jR6JujavYsFDzqFN3vicvEV38Ue/jrY9kh5CJ9c5UB0AeO6BJ8nTXjzUBlvDLlqTTr2XA+GG
bkq/w3Lj37f5w7Dv+22eva75lKhjr/GAFpr++HH6TXSPbV2VbxZZSItsHz/PS6wvfL5+WLBfX8tZ
IT6HVT5HeVUsgRuz+BhbV6o1ONH/hRDmlEXyDn+ZNvJnYIXaXB9Fn0JCVAe3IozgqD5T/wjiDttc
87SO6SirzktwbRzDNyu+E49M1xZIQoXTdmNi1CWFIYOjAucnGHXKLh/93PLzrCMV7Am5blMQGqMO
CxQQ5CfRFydYBcmvGb3VHAjRgyaic+PglTZDuR/crHRPsYzdIv1KA/tdAC3E3e3k5Vbw2GAtD8fY
8CQ2u/k67O+G7KBgTTcwZBg0woVRrlYoV3WrXIX9YTqJHsIGHNeLMWL2d0/yCWyiTiUOBcmBynBm
NINek2ytuq44DOvFfp7JurmeSGGg0avQ0BSqHdUfRnMrnmAFwmUtP5Y0DclRuclR+TQkbCSEa971
qlAydzKwFl/qtflVzkYnGu7SYaNkuzS5C3lc8vg2xm9ytY8pdgzld1u8pnVnJyTKJ/E9jAwNe1LS
HWuCyqvpvh/3SURGA3OSYvCrUUWQzCSyl1ciblUkSuqLCz3KiRkrpKTaoRgNQ3zXu4hAt/rGsJ6q
amVGgKD28NHhflAHBZZK4aMwXuF0f4TyKTrMJhMvfjB2ComcEHfFt4ak2sXSfxuJ16l4U0i+GLo6
8SnCOjE9HfTTOF6Vk22WQYYjZHX83ZHnCU+pdocEh2JKad0eZNfqoQvkj6Z1a8Wf8egopLe1hGyZ
fpfjGpPtCmUpcyroVLKf5pteXM/GNqadH+7m+ZVxkDEH7eS0n4m4P5mBNQfTCWIpP5qttt5F+l1E
JWy35MZIQ6DmOGPA78EEhppFedTEq4JlWegpr5JZAHa0GMBGbmiu0ypZVYNvGgi7/WY3wwEFe/Tl
8KrHaPVI6dz1z1F6N+LRQV0h+ZX6m6I0Lv0Z12Dmqif5kAFJiTg2M5sWBD6IbAGefkfdc0b4IXWS
Bgoe+acWkHNj0FKYnVNMDez0hadO/oOCp6cFUuoqhVO17ikRWbksERTh0rYXtmXyIhwf9eOVmN2M
+T0mumWAzwwZRDDatbujtZGsalVkH4K+6XHZlQ4WH8JJhTUDKZfg0OZKxbrcTbVV2mxTKaiZSIu9
31qHdL4+Kp8JlhpCCtR9h2zstNDr0g7XOUEDj3UiZEzxEmfT/5+dC0GShc00AJ9Aokg1dP24Edtq
7CjmAT1IWF9JPfUaWVzRVRFeGRjuFr5aXvfy/QK1h+W9aPovRW5P3Nwg29h92TrShKNXWPlqwhDp
dNIBNjDbTt/5HPDgpG6DY4YH9wOY2oSBOd5xp4OU+TJJJYZ3Yb9ejo3zo/7rznkGKAgRLLkWqTv7
NTuD+Vh6ETQbWsVkRxzvApow7Dfcf1/1D+Pqr6sqsikRUfAnke57gTNiACYlcUJ6U/N8ZAvs8tUA
GqslJiWs4jTVxzCvmZhLx0NEcEEveHJKWfjMXhp3rsqGSIw6EU/zFSeh+KliiLDrD/O23oZwsRxY
rzSqhLZEjnR7eua/qdZGeFCqm4GUTn5gtsLgY9pQx1er6VM9HtL0ibZpeTOY94Lf5J/okaA6Fnb9
OPvlO5FCm2kvbI47wvPALHMvfZwNzCvWrQ6lFGupqXlPFETVDW70eBUHuuJgIG2REIiZ3GLjKgxB
JwdRKF+qFv8GZjhyFV1msKtgx6mdvUJTmC2r6Dn8Jlb5cuxqnCWtncxEGpD0Y1QuVjqTK6oMW/7Y
2HGU/b5Y2i9X+fuV/ucuzuCR2kirTpKaAvzB0QYfAVdWu2DHA4SEgCwZYmYqouZVZibxZqyDJg6Q
9Jf4KeB6GWGrczptj+gNFgLg6Ipl8O8l93Pl9uUpneEnx761hGIpEToXqcoEUHdkfdgR8zLmiozO
KKn1lf0AaAinDm7kv6//g+vtt7ekn5EQh46zT9K5fjnYA0Tt40yongwsyYQTpqljCquxtZGk0f1o
xMCSDIHFUAFVSbPJg1hfajJ+INx+v6GzXkywkmE25Lb4I6bBgOXUe1G8luMNk2kJ3z6vZ4p0Ip/a
BRAo3Zp+ftjqkosnI7HWdYsGyVtmV5zjl1C+H8hb3+/trAOrkqYZpIbFtCxnfHDyeKc1+DCNDHbj
X12JAPSpLX2Vgk64mV21xpsxt7VihxcDthsoPZmA2611B41Ya914XF94m8sN/GO1/+EIfOnQtGqS
rbiiRYzwm61cGArq0ZHwKnYoIRoGO4h2j26lOnVsl6pXQu7LPfyDwDsWH1XhctP4Y28NxYNsBRlJ
JQZS3/dUpToZpSzQIBxjW+fEBiUCI6quFbiMuQPHTVXxQmGlVakPZaKuD1OOcNAh30zC3gr4yJXi
30XlwLSOyjXf7dJ3//u5/QCi8mK/3ORZFwMgNeioU5bOMls8HSdpT9m1RAGT/LQkU+Dih5ONxJQH
g1JnYPOUXQ0btQub5o9t5dcbOetT8jnTUlWJC8Sc1NfNvo2R8YlXRoc/ldtgk0rAJkFc7AqoBnxm
fiMSGLaGyy3lT83+1zs5612OohLDVcy4E76qdY01Qs0BSMAcBLMYRjbGXcWL/GdKaFYXsYYfJN7f
38jZ6TEf9aJAWFEwcwH41ORF3E2KYsZEQf+oWNE2MxXG5MWLGDTvSkUTFxIo9O918fPr+BLneHYX
ljAXoSwK+UGLUJhXOtsK81WcCsQraQVCB6V/NDzcTat1iBwNI9Jfp36LT45huJfayR8EYlhi0d8j
XdIkRm9na+MknxItnOcccxDT7z+YMknbwjaHtRViWReeAO4gzl7Psivofqtdt5o/vmfNuqDxt3vd
6RxdsbUlg9xgcFwj1XXFxq3y15w6J2vX2maJXrCoq3cNQlk50LMrvd8H3bBPDTcsnUxhZnvh0/tB
if79V52tM7MScrVPpvwwXyeGg0tU+lAhcSuRKqGqXp1+gVdGoIifJBBl1GKb05p+6hQIHyQMbi6x
rf9IS8520G8P+eyNn6RyHizxlB9SgG3qPKLuJpgquy656uet2j+KcWtbciDJyZUkwFyZ6RnMyO9a
t389bU3IRat8rSdrydyZcCamq2jEntm4HoYN26wkrdPSAUgtNZoBqiFQMsPwjxSFrZcO4+rfC/iH
USBP19RJtyFI6e9YsdoQjrOM1xNieqb598dlSrs0DbM7vrbN6iKn74cDSMYGyFi0Mpiwq2dr1Gi7
JkmXNZrhm8tPdCwVypvb2TlbJlWFdzyu5mTNHFv0GGhb8waxgCABKdjiqr66dD8/mKpgCfrlfs5W
l9bMuVnk4jIdK4QbkYMwPiJQV0hrWCK6fWrkMSN5Ys04gbXvSOuTcv3vd/CD7eT3ezhbUo2g50Wj
LEtqnQQ8hAafydE31GDW4hWCrNO0w9+aWJEgabac0xSis3ZlljbtoVQ4TCIQ6JBXetoxqVCFK8U4
MqKhZYCzZVylexhWW7AXIejS+36igdAufKPmD2cBT9HQLItsCJSbZzVZWUhSaph/fsFk+SiyWsY6
yP4d/XF47V7jHoccW9sqDpvINSdXb17XuDqNB2HylPKF3qjD4mDwSryESX/RVlUaGNfJHr8Ahcpa
tLXYmZp7mW2IyRANLexCxZPGvZW8WJVTPnXPx8FmUDEL7qRDg2Dvso3PfG9eL93geGsyQGidMHaO
JtYQwyadKQbXNYMr5Q4+bOdpkys8FAPVvMekpvqwIk/IHJgjMlOSTQ0/klYKa6fkskRleb3nO4qs
YCuI2FoiyOOswtdVJvF8nNg+llsQYVsaN8BJdjvsBRv6nfJ/G4HGOa7tc/8SUP1TaSNjKIXFjibx
D/Ns9bXlrJhmJC/kBdHmKAUDXD6DReYkE+vh44AHBIdS0S56OxQwRUi6C+vnBxkqX8CXezhrwhTD
aMYpVpavsELOV3iMYj1Z8k7au+bjJuhCkAlt9VIGzU9FBIl2kqIqKuJb4hW/154xFjhC2av5AXi+
NcEp16CipfbYzBvSao82+a0wiwdYiet8fC9FF+SL/F3nvzBG/qEb/nYrZxXmOISS1Yl6jjXDVecq
LYfpRh52Hd2WBd128idtM+ImawJQ5kzkFuu7i7vhj9/xl+dxtjs3MEMsreYmyJNhmD57YhEcobQY
m8rPp11oXldrHauKVQhRMakDo/T+vRf+QMpnJXy5g7P9uByNMNNDLT9grQ53KL4q1E2JbkRUVosp
NmWlBu076BGe+ZfO9h8PwyXgEPNfXTe0P73wl+7oWNRxXi1cBf0KivAahNDWXOHq5BQMrC41iz8v
eozxSHSEJQUC8X3xpbNstbVeLEcv7DScAF/nYDETA1Jw4LmD517/b7/wyzXPHq80Fl0mKlyTJQZC
uUJ14hs+jjAUUK51Y12yDftxb/tyvbPNpTJqqSwbyCf5ul4LK7Qhv1Uyf9fyDf7OuD4686P6pBag
4gH0w3+vpR/0A6ylLxc/31U0jXwpC86N1dv5upICoat2VQdWWP22bJ1uQd6Ywi8MQWXA9tEVkjVF
WEJTLK9kDDiNzTitRapjdp/i6EE6v9DN/QTuyAv2ZQEfG6ZlnD0ew+xmvYxMiFg5Fjw7aFGcX6Ff
Oj10WSKvOwdn08RcC5g8+EV+L1fBRQDsh6Hpt3s4e0pZIc8nIzGW+nr2CqgHhZfCXrQ71/pFa3dy
W1y68PMltFfJNrBjikVOfXnI/mMp9vVhnJ2DYyTFYdpxI7DSLB3f1g3irGIDB90u/Cn2fumrRPvQ
VXdRbsISuvQ2fuw0vtzAeQZcrySZ2RRYu1XAqzq+tDqTsK1Q3mYkT2wKdV9DmMecJrPNdYaOrX9E
KYXAUpMCdVchLicq0xr+B8jm6/s5r63SvNEZq1vL2ThIvgZ0NG7KyClyf1IDhACWhvMxHJjcG7KH
Ao0ckDEu5B4IUoiHy6awLq3a5Sg6L1i+Pqelxv+yTfa9OCtyzKrN19BTXnI8RSAR43U+OMV9uzrC
yK7d+ePfX/MPhnx4n/znW/mjqPpy1TJTpSquuSrc4XYhCP1ps6NrJTiOQRIHPUAA2Um905NRvje2
8w7FVEyiNwJHWyKUIbYlr73JoEYwgvIWHiD4zVxchY6ivh6pdhwZzkK5hZTSfYDgGIqXdHjNByLs
hcjTSfrVCTq6uOx+OnQVCy2trizD+fOWqMsZe40h2BIeyqgK8IS7j2+OEEUreu+tFeJ5aLUYy+tk
UUbUYg2THSZVsJqoRGQiSI+rW1jK2XRp89Z+fNFf7uzstIh12Wi1GHSj/pWhH2TOpmdBNO46c1sP
2wE5zGTDRJ+9LL6tiN+10rcTKRMjFDNZ2Yjl0glUzT5UXtL5cMIgrXjKh2ciykenam5GJoo6008i
GGY+ebF5HDCPzgkRKW8IlG8ew3KboCjvn1VeHWiODhMq6++a+EpM7CzfGLqr+mP+SupZFIAPYh+w
UvLb/k9yAMpWT00hFVHmo/VYYXoz2koWWNLmWF0baYAusTT340bOXzPDPVJrImS6JVdWt65e5npv
tmsZ2nKB2tJHagb5yfKLaSsSNoX17gOFMKrMNMD2sdIcbNgWJ1BhASqHz0Tfmcaut+7NaaML6xED
SeyhgVj9OFtLrhjUqW9qDygRYDNlYK24z/h5u0OEYZFIZgUTbCnRiSQGyNdkHENaV9V1Ih2m6L7M
APfaRxUShLGFoXY8YBxCmAWrc7qJw2et/izdZt6VDylynebw76/w5xPry5I4O7HMKaH6TFis/TMh
PISjMi6iazfuCkLSbdnrEfGTOMTuc+HCSyn+16bz5cJnx5SZHaOhzgE+ZV8Glbb5jm+sN/UXvs98
Bvitxv6FK15a/Wfn0dwmmSQd+akNvOjnkNSZ1DtVnvC2ePL0OP+ueLXChaLlB6U729x/fqd2Nm/J
h6PSYBi2VGgLazN3BJiqPvpZAN3+IX24lKzzE0GHC5LeQA+6dKBnP1POJz0hZq04sLAGYPXKaVsn
j/3UCgZhHxFQvI05VeADjBtitHFCBiIS0DMwd2SRQtEkIjojNB5KpBsTO5+az+j5IDEquW+J14Bx
/wUg//PL+X93/aez+3IanKZjpEviMjyUFmdYHAg6NNDCKkmA2ySXLM5iNaBQufR6Ll33DOnooLfl
dbSM49DPyavp/vRQ+YnfMtpl9Svu+N/Ebf3Yp355R+dpW1EfdmKh1MtcCWILc1IyLmHNrPGUTxm2
CQzsV3/KeDUwIeF+tr8kpKhPMKD/p2/CUixTBrz7y81bydpy6EZYbcweIOTcg9gdCrsqUYeC++Dq
uLIc5DT/vupPIz+W6H+uKn8vOKiRG/UY//9XDfFEfURMpfGiUUp6FRNJ0H4a5XA9+yL+c3jR1f6I
qWF9h9QO6/SX//HQ/s8tnSEHY1zLuWIySEP9JXQuDvbd66T5FlWg5s6oPYjaRczvwI2QctSzo03w
b77DzC97rjBuQVQOOar2BOSs9r8f1489tCpiwEGAtUI/e/ZFt310zIqYyYy2oGz1ekmC0W/mPQLX
YLG5mh8b77RN3i9cdulXz3foL5c937m0XBPLKuOy+XqioXSRsk+Mg8iadixUoiSgwtrXXi7N5v5E
cf19XWoREQiJJXl2JIGfFUUU/vk4sPglS16qruXZlacA1WSbX6ekdLUOcfJEuTjlB7ncEJ3UyW6A
cwos6RNhpSEac6zxsV/qK6hNUMZjxe9OuHgnd7p8ow27SfaLdlPEPowWrWGXI6hum0D0Od0m2bWe
30OoviibMf7abkwVlotJ7J/MuEu3zn5bNnSWGSZN9v9OgyT5qMDHsqM7a9cVwmsWmWxjGVHL7nBc
Kwas/dAefve6D6feAFVNXTVlJgm/gVCAQJc8Odq04ycRSrDKEEPVjnT8JO3ML4s0EBCXNs1bmKW+
oPebTtX3RI7bfY+3+uklz1/k6HqYmUXso9oIjsUGMUahbDIcamXKjjftOnq0DiPl9Wcero6zHY/P
jXqPkONWHhzUBQoU9qdTzdgmxHwC9z7ikdM3aPWF+khastTYCZE+KnIkd9a9ucalA52e/lFOGILE
fs4V8V2fV8kzqji7UQPUq8M1rG8IvSf+6DQ9pOrLCBWmnN4MPrNB012tA05N7LC7x8RvQk1qGehL
/IzzXLwjJFSuNy1wQMkEucFQIUuvW3U/R4GVbsfTRhpfhm6bW48qyvIZUd5x/B3e9e1rnD6mqrYq
83cnalzz+Ds3iSB1cFQphC2gRvG+eHbBnXnX98N7ne077bo/uriWj6xNNGC6zWRUeJmxrQceT33S
MeLXiSHdK1ROynodO4CP+Ld1c2mL0P5q+pd1hS+2KvIf6MBn60oa9S7LIhUJ5ga6opVfGzEfhPWs
CG9a9N6ilWtndvI2CEeyF9dEyItIdPfCROgVCIUj2PqwjurboyKtpn6fhlutu8m0X234RMnthPmD
aHS4wXlwE+u7E/NgpFVyCLXPvMOVqJi8HlML+HWJ8jDnj0P6IlbrQXSwRYsvOn1c/LVntWOJUNGK
MzGjhR7JLjCim9JKVnmJMRa3VIwk/N3OfZBEXqfTvfiSfofgSC42bOTdW3w/satDmN1FQemhKcYR
/ao8rYx5nfXukUUn0r6EzGqi+alR2VBstBDNsBE1l1XZmttJCmY+GqYgNYoRd0ALHits/cs7/vcm
LP/8Yq3F81xSAfXPQMWxMo/HMByXDcN4FnM3DdeNJa4QE/8JqzfTLTE8qo89q0AOHinWEKxgJZ7s
6nDZHe8PYPpta/6zzP5zN2cNZII13kBwQHYoTbLpJqcOUZ4oy129R5WrLD17WW9URK+OEl2FGFpD
MgrfTQ3fofpNCndQF0wDleu/n9Lf0Cv3pUgKoWWmRtV7PikvG7Jd8qPAU4JtCZq9ZFaJut2+j3bC
vGn2YHvm7jHQ5wvv5++z+ezKZ09EUSRGoL2ZcUiyO5qIikpsH9Z547ZlsATHDzH4Vj3fitI7BN+L
J8qy1M/fyNdffvbhNxMxYopgZIfKnT3Nk9+GWzCOw5/sLMeA4OlEduomhyHQnH8/9L8bjbOffvYV
6mltNWXITyf3b+43kYGW7lagcy5Bu8ccdpnEhiHiBo5u1npolkRsyEfr03iLagtH1ywQ8RHpn6UE
MZ182w7vBUok6SpL7or5SbNnYlE885Ka+YdPSgOdFVV8XjQJCOrskxInwRqn7gTvCOEqfi6WD7Vz
QJDIhGJiF1klD/q98goZmJnj7WlcFVZQhGs5KP3s0sb9dw4wC/brzZytn9Qys3mQ53oxLg8pLwtb
+AVxcas8gRG8iB/xZwVejbIDTxwIBF1+DXkZBviFl/k3WHt2H2frSDIydcrTqT5owwrOh7xZ8LRs
k9zCKPGBA9fENuEFysT0v2j+/l7Ey0OgS6bCJRjzfGzXNYWR961Wc3q16yUWG2cWKdwidFpUG7jG
/BI+SVjb1iRM5VcXhyhL/fz9G/p++aVo+9J7hqU4kZmm1AeoHBhGiaUbEZWN5sq0GVXrsOjw23hJ
7BM+mRuF8XLTu7Rst+KlfezvvvDPW/jPgzhbmr08EZKuSjWz2/R+Rts3rpq3OHba3bzD9+xA96E7
xVo8Hdq9gTuGHznZhR3tz/L/19M4W5HxeIzTjKnhQbCujqKNDavkicrGACrDC1v0VERWfqzuRIyN
EVtXJtzx2c7vQRm0eS9iPiZcZXenamtGt4t8BQEQK1e/k3q3TPwm30btQ0mpjalbO+6F4UZobfkQ
m6iqdgb80/uTsifwYxcNLw0gRG+s0JWO4jXInZY7VnStgUlY8b0lEUIikjkgviUqQjRBwB3zz0S/
TG8IQmHeg/JFfZrTrQaax2gKf0vhMwlfEurZQZ5Q3iJbzFbT8XqsCAN9nuc3Yb4XIHPdkKR1Ybf8
+yBnkZkqoIyi6pxQZx8Y9ZgwRKZeL8OrySNl/qXWfovF5rg//Z7eh4VvjwT0lOOC5OrWSngdJV/Z
gwMAyd4obkV8TPfUkw9vMjulknWypwt3+NNXCOUDa1SC0GB+nLXAapgncVpzhzLuwN3bmN4xLVEZ
2Nwp5DKtBt0mkT6fPtLRU2+UOwi5Or2y6pHnhTw1JoH2TZSc8ZPgEPpD9k1IGuz/gTWQ9QdEup87
fEXGtZT6zaV7/+kT/nrvZ59wxgBBFkfuPcbpzZMUQlRszECoaxenTr3FVaThfww+eYenPXLpK/NF
23de266QoMA1UW5xTpL8o4NnaoBYfH6JJLsicteEOecwub2wHuj5/tp1GEyDghCzKpqWfN7msnwt
bejz9HC6VVZHWzP8KbrT4/jZCkG+r/Bd+cDDJyZHKMeZSFyRtEPRWp888xU5CyYwdDenbjf+KqUd
1sSaji1rtzHF2+m4FaWX0roGZhel1mub+4HsxwZVawe0fFP0OyQWVMaivipaOxZujToACZzGG/F4
hU95SdOoH9dZfgO5hu+vpahKucHF05o/R57AImGGUCHAJ8QP7bgfcrdGn+Eoz7JNZ3kl4O2zzR76
I+GBKxxTnoqAAp2MOP5JyB10Rp1dHgT9HcOdGU+mJ2MPVRmzSkteNbKvyEsdpZNEz2ofULG4Cp1h
7U3Hx9Ty4BDnojOb3A90PCea7rUlJln4bAZiKGZCu7Flwv3HReQyKAwZbRj+uGLpRGk1q4pU0Sgg
jD7RnFPmSrIbzbc9fxmlaUJ6xmkT4sIZY9Ck4e71OdbrvLdL7gwvNCKcbq/Tej022KzEGMnrjEQw
SMKAHqPze2P0muquiX4PqT+kuHo5Gg6N7bZNcYFacwcQPRQsg+55qOQBsvjCCbnxtl/SaO26scNf
erz0GKjoJeRwn8IGca+5ba6ra+yCbf3KJAf4EdEJda5CfXWD4xRc4NBe0ovlwYs+FX1X67sBM8/w
5ExjQBZMrCMm82N5O8lbXIAs5SBEQXaAb3GH0kiW7HEJXVwm5D3DKJIiCUE+res94CcTEUe/G4yN
zpfASdysdHXdib862W1pa62dAU7qQthCwOCYtjBgtWXndrNlEuLgBVo76RTw19OIpWBkaIk6aGTS
qn+wbjTSSbbo9yEDYsP/O38F8z8SWM6Se0m0NaJaeClSHJyC4UnYNQCltrIuryAxIlWztc/c7eUt
NeXCdWBv5N/0zNPiyGTuo8c22pR24cCwwx3mdCt49PFxhhvdiis25koVfxHY2l1nnrXuPWGNx10N
GwvzivJKWTxljPVBcTHyJBpgfE6pt06B+mRuiQ3oV/2VQsLK7yzapdSLr5OyZURaAwWqPTCSuh1v
rU8UbifATJ8Y5PvmRg66YPKEX9pB2B2D5lD7hDfWfuUd1+LsjfSmXrbGr5GBF1bGyHTyYOo9xiC8
WihUqB52ghf/zn/XG9mrP09IjOONchPeZdfkaE+vWKVq2docuZvKC/MdxdLCPF18DcTTViRBQ7Ur
5P3pjgkX9iz4LcLBqTbhIzGTtngT4jG879alm5HczJ0Dh/FBQaBa4zV2y2eOfm5n8Zc1DO8Tn1FA
bMcB+kVHvsv92p/8bs2hlWbBTCysdIvV92tNkObCl+VCwFblNXmsMEQ4HMq3/k1CT7oiFvq9v+VT
d+Tn+A0j8f3/R9p57jaubV32iQgwh78Sg6Il5/CHsF1lijnHp+9Bo/teW3aXPnQDFxcHhXOKWwx7
rzDXmMOqJHXYSogB7iGE3TIOE691u/R8+30mnlP8pYe26ZzKCdaB172xlmAedYuZm6Vmpi3mit9R
LVcYGTrWsFSyh9jfJfCTTc6ornxj3m8JBFvf+XZ9z8z4OvqoG29IPeb9cQ8juAuQFkozgJL5Kh0O
AVk9JLpyYd4ZXGFcyNUKWbIIOD/Hdz09Yt7hWpldvp+yLf1coB49Ts0PWHVmDGLawXvhJZ5wwe3t
p7aB5MswJVnGTQ+AwXnBZ2DmMc+lJiJSBEjSbcR7BW8XWloH8haVurmw5xBWT0510/5BL/km+jZd
fL7CPSawFw4z5Wdw8301Z6lgNSVDNgV1dMvJNOHdhQ8P4Ls7HEzNe6TOdISHxqE6of5VS9gkGF5D
diHSYb4N4+ITpIvys3iYuOFdIq3SwEZzvW6tC3ft80z9Htt+X+dZJZ1kHSxZzl1TAjsjt6AHvcmU
RTl5vezOjGT877B0Juvk/VE88fGSIu+z+f+PFZxbRwB1aQN54E4RkkgeAI1bCOY2fou8IvFr8Z40
tvJs3DVub9iT3f1RB6DGy5SPHPrrEgQ0MmF9B9QxcvInQEdVuZRAI2QO458yJSGwJ/b4xnHMhqzZ
TIlfeNT/l1toSgwlzO0I/ewWRqXvy22VRxSkgLt94GwEl+26w5DgdEXfftm9sMMso82lO/dzov/z
jf/PhY2zRqqQhEGfamlEpQUEorlo99JWcFRbuaZZBAOmWvqTPaYX0qFfEuP5lfnvZedX/0tymHZK
Wfh1Nodp8evMNtB2+UZalR4o76t8p3yMO6KGZi88yzf/Dsh/KVR8v7T8/dKhKg2ZLHOrs13+mh21
HR9PDH3y4D8XK+06umnvrL+R0z5G1+o2fP8fgMV+jVG//PjzlOA0SUkxcc8BcGCpds2HPNH/WaA0
DOBrH6cbdkviU+g7mEpY5YJoZC9c0K3o8+/8+c389xGcBfc4Qoq5gh0Fr9zklhlR2ZaGVJ9sFCRD
vZ2CJZU24rjyX7t+EamUb23r2L5RsWcSYzhq6+EdTzjyVUWZOSKAmONqm39Yh2GdmS9Ek/EAsHQ1
/6J+waaEF+ZTS9rLHBSz+wktdADLmKkXZDWN11AyJ+wth8faZKfa8uGFmctOD+kteWm3l0pEv9bZ
vr6BZ0UBMRjzqcp4A2fDpOLPLKUOgEaMd/3LeN/+LfcyZfhogSdpXTu5shMYJ4Zs9NTtTy/aWt/3
eI4chmduB2QGufCynWGLF+HJ6vwU/vWUzuoGrWGexgkM/eccp/hgtMviKDHz4YjX8rgMHsTOtnZR
ie9ztFeO2c7EeHZ+LJ9t58RRcwhUC2DzJScEztdMKKKKzhcdhSiKtyEmzEu5sq0PvXFK3YEApa7+
B8ZNv71rJgm6JBmWgd/o2c0egtEIRq0IP3/FbHQvPc4VKMCkTravL5xHP4eP2NPmYR0LGhEVSf3s
amktmdiakgNGa/qcU8PrScHH/8iNpVpn+KaHi3akPQmff5UIOwDLJNtC5Yo2OAk83Ofg38TPbTYK
l9AT+rYW2TS8HgL8WWgGaEuwQOq0y6m8ghIuHNAgWb4kyL+0Pf+6WX39KWePXy/+z0+ZPquqzMbD
XblrDv6DRXX1xng70ZN9HA/DBxG7lntTu4scMtVgcWHX/PUJfrmnZ4WWvDe7OKy5p5QpQETSKHRU
ho1iOwKSpHm6sBrDB/RiXe36nQdYVMtdLTz29TYFojujArvnfy/ppwbo7DGfhUdZUZ5MJWNJ2RO6
sG7ZexiqLpPtREFtKe1PzqWS5q+Nmq9P4+yU9gO5V4SWKw7ugACPIBZKEdZ/JMWwToC0VA5Fszms
t/FvWOLWA2QAK5el0iHGOwj9RSOVn1NR32/C+fnNhHdtyCNLmpt2cgeq1CZkDZyIMAf4rAnKNzro
wTonRR3+6N2zql7loxfmhI1ESDV06LcJp9RZTp+CfGKO/04S1tX4FArbMF8rwcbo77RCWBRk5u3w
d9LAOV+0dvulRvvtmzXOAgIlLatylPgdkwXCz+b2xsy1YRIL4JOKE6QD9Q5QXpwfMLXAl28xZ914
kjmXCna/f3KGqPGy0xuUz3uDUZ7B0s0/72iP1YKTjpxnG4AGYb82QYxvBdEr0Rc7UuJUHvp81Uuz
dSlssczITffCSz5/4Of7Pw6x/1nN2QZALbi24oTVJOuKAcDXycZ4QsltgMKMgm04TDf+45xRjxeb
YL+FKUxdUEvTTFPTzmNSLRTlQZPi+dXqHQlSTeNEEpacmFwOoy3Fmz7wGMGcfUrmpiihzKk9FKr9
7zsgzzvLzzvwn2Wcv+HGKRvMJvh8HiLYC9JhN8Y+aaKTkpnAi12jcGTAw/SSlzOug7jdWsZ/NIbQ
oJv3XkPVSAL77IHqvrg//3Y8f7lH568tkJNab2XuUe00O8plqvmEIDnqrmJ92aCzHhbt80l+Nmen
p3kvSCCvr43Ipt6c+3dUe/6f+j58Sv99bsa8lX+JrZswVipRYE0ngAkRwxEMXQdrS3KCYBMLLqqF
GL5URhEqzzcIGUEw5+AXvH8/N+X3N/e/z+0sym3rIM0qQN/cGiPaBebWhHyzSIubU/ZUZjdtfzeC
2VRf/OGYjDdFB/fbFYXDCRZWuJ9HiSKKNHqMfnlVgV3ByCfcJj7x5HUUEhyWcCGcE2Gke6lr91NI
N++pDDdhAkHb2zifN6nlri1iTQgBMyvvmpted8JGkm3AXUuDGqZd4gBgU8GGQzO6gdfyz5hQL5p8
OdFWuIxV+PVOflnP2UGXwhXR6uQ030mU7yT8YAzmMnwlLnyM4pfMO/vpEjDd5/C+dSk3/fUd/3L5
s1MviLKsYRgsnBEGRFIZdmjWzdyEh+yJyIN6Xv14aUr/57wlz8BCdsOLbKDz/Tz8v7zEiVT4rZUZ
4S22BhSsydVp0Gyz3i2Fv8zYvQuJbVDf/Ug2OFL49bZFbp4E60sONL9qIL6uY745X9aRVQOvA2bg
2N/Ur1kBK4VSHHOOwPM/PUepOaJsufr3t/Prafj1qmcRbNiN06wrDUlO0le9dk+DOwvn6+YA3Up1
AeUjqQmpBgMsm+2oS+p//ZIi/YV1/HYEfF3H2enT6UFQSw3rmKMLLHxPSzSAfe80PXD95iDKt7lJ
VMxkvul1mpuRTzg6S+QbiEWv7ih7ly9N7EXRlp5j49XaJhFWp0s26r88JcRZqDixaVVVU/k80788
JT1ptSYx1eJznR1SW+BNDkEYCR210iXMajAkwEYvZBq/hKBc1xAlRdR5SX/AmXoDkwpJoccdgNvV
UNlWf7RHjkdyZNyHEnduJV+EMP48EL9f9Gw7kKWqGOuaHwswM1sjKIwt+/T+GfsuKhzvBSckUbU8
dTeXqwzR/fdL8UvJ6Pv1z/aDKBNOp1qSP5UeOZhQDMy8gDZC54KuNxgEuQ9Qe1Ft92IkVPL6/+/y
+lnFCvOPShxzfj7j8JorgHJDSmArKP9bu5BxfFn3xbNsZ16gHqT09cLVf34R3368fhanmtBTRzPj
iQ9uW1I5dEEfmwz8OICU4LRzMrQwre3QWikf0FYIQTRhrV8Eu80bwPegiGUwh05yy0A8NgLft6Um
CKxRrxG4xJjLyLZOiuvlXlGSVrekH9PV8Dq8ULoSPL8+/vsWKL9d21IkHcCHjnz6vKNddnAMhrHO
SQV7Z3zIDTczvHHyhmJVcQNEXOzRBFCwP45PwPcGedNwp9CYMhzUeWVoa38BYNHSauKjr6xK0utj
5Ro0Hx6Rcsr+LPesOuffq7Z+WTUD08yQMmuIZuCHRniq60EpmuLW3ENg0POj1W/DYN9qBaxxCoCL
egvp3sk8c0l2Z1d36KhOqzK2aWUaWzWzQxw/7XZcCOgu0GXRCHlS4FovmkNySNFD4+dkOOG9oiZL
yQztJt3TFvXxAyIXVtcqbEsF1E76NLyZzy0GLI3t34EdBiVAVRyLpl1u628NEwlYuCh/1Z35hmhX
Dl1l3DSxrT5W11O90FfNvRq6dMNwGkwfZmPZjm7wQbqH05ls6kPdOjK22AO9uMf0PXiiBYkZ08V8
TZmjt7MX8NvtPNuEYsPPSzPpihliLFYL7V39GJCBMm+A3uulJLA13Yiw+9F6bZ9qSMLgB6vrhr0J
qYCLQPaTfPQ5MC4D6biqiOBDN2Uo7fnfD/6X0rquaKJoiiYqDEX+/CVfzga59VVL7GRsVTZjsgGn
ClxYWYnZtGjUw0gywWgaeCg3VpyTk9AkCbBtf/z3In5pUJBOIlIB+yGq0g9ZQjgUkxkI9XCTa1Td
FtZhdAQGAsvXkY903Kl0fHVGIiJAHfF12x7igA5/Ky8SNNfwh7tV0DNKwvRMlCP09j0ivYIBWx+5
PtusC74ch5Q/ZP+KPShXVfBXYKpAnpmxGFwh14k6p87XmrpItItJ0C+xGp0yxDcz+RvVxfkdzsW4
6SL51N+M8yzyIt7MKF19QbyPluHUbQo3pTfafYqAq7mL3U72pdrMLyHA90WcBWpD2Z30KNQ7bCMn
t2docQEF1KN9CZdiSUH0MYeic6GGLs1nzfevgIvO4/MiAllVOa8VmBp8zSiIe96t7KhsmxWcVVve
/Q8cIn4G4d+vdB6JVWJXlVY1v8Xhqt8PbxU+crQi51pcvTD1Ze7NhewePjbZCCl6yagREwDMmM25
1LwujTYDHe7JyXIPtmtB5GhcEmT9/hi+3JE5ePnytWFpnVWVFPY3GvYlHQK71htQ7LY2zgTy5zUv
yft+CcK+35qzrags1DaUMx7Cad0+KLuSDA2LSK95pVxEr//S9X4pSHy/3ln8o7e9rHUG3zIwJP3p
1Dz1iEd7PL+3hb4Oc69lR07vOkRmcr4z6LKfdr1BJ0+dn1dG+9tfa/EjIm5uyDRek0FgqySVl2L3
nxVblsmeZ6l0FEliz54EzkOC4qfYSZXTHhw10nLZGxOnXGrWnXrCH6C/C6RtZsAYxw9e2tftE1aQ
DOcn1t9U3YMqQrNyIXhTfx4bumKyT0iizBFsnauE63JMtE6W+hv6nM7UrNtkhZqxB2WUr8A7Hyhc
nwAxUeYu8VC1BWVpYJ+OMzwJCBYcHIABQvBFhzFesqSDNC2HBww7Bvw61bWYLSnAYjXyOsTr9L35
S0pcvtG8bBBgXfgl80M+//Ln3hkhkMrOfh4E1VGh5KE/9jfYol5l6K8Vr7iqvIu+NL/esC/XOdvW
TrJfRUlk9jcSPlq1q1YutcgXzBw7bf6ogmvEnLF7qXjzv0+k7z+QY1FiTsw0DUK98wR8CjMhGoaE
lk23rYy1MrinNYRw6xb7iPqjkOxA27aITdFO7kxI2gCRMtyRSoYbRURnCbUKuk1muK4CZzgax+q0
Ou3DDz9cK/JfpiIzAnd0ruJ+1BbYm5n7/LVpHP5yXXXb/Co0lyl7WzTbulSUgVe5uFBftGqlGkji
TsUyQnuI+Yl03ScfORc8CS/+CDvwONGpM0FTxNatZqwj3OYmYNRBerrpk79xex9PoPyY3TVWYv4Q
nVpbmswXS3oQ8jtN2gUF6hvxWSrXyek+SP4ajL+A3GLEIDHAJvyFPz+JH5X0t0iWjfwHbLlX+Rsz
9eT0RHPISZ6UYwAkBIva6C54TccDNyf/8IulRLdQ2Ca7qLLbj4S0VFpMtw2GmBCpzcMIQbpcz5VU
hOjAo+FWOu21qcMgV82F5m/CRmF65imWcH1eMDGVWi5l+OVpOnJV/5pQFJF1MB54RgFfiFA++SWy
hWkt9I8t8wppTeChLnJFXQwtrgE0O5vsWQNq3NY7s4ZrKDCyj/X6h5LvT6ZnGPfitO8wnTSvWulO
Mw8DLabpKFdbup5I2Fp80pYlZXBGsJlsxrFPtFJXkahIGWtzU2CSSyN3Wd3GBfnZfCAlV1hhtsXe
QtnUrmvbX6XeeC8OCz9Yzrs2Mmx0NOvpIwAcguCm2ApMu6BkKh3stK9oiieW3WZLy3J0m67bWl3o
a4CeVOWZyGiP6MdvhZfxmOPLtwJS4cRucCsvXnsXvyMy0xh/GInZvBuF3gKV0Km6Ke2gWmXaotxJ
ui26EV6zOa0OBzr0+AQrnPghizAo8nR+AQBvDH1hIBzku1rcdhvsMWk7YWqHgpp309VvMVzB5RO2
+114tD66K3om2kfxkDyUT3SLkpxnA3F/CXVOyR/0nXwERgKBZDGt1LWGUfBQXqWMelyrb7TPCJkT
N67XlfCIlnZ8r9+HgdnxV9pMvHmU4Ktl/WzioZRdYQ5NzjGxDdqtN99J+unoH6MIA9rpRtVXCIIy
y9abZQpoAY1V4h85kfqt1d6bh/TOuO4Ww8JqFt2Ke1V8dI5s4+dwi8w8WTxT7SFEtvjoQOZlz1V9
M/jUgGwMZyRCu2lFdkfXDXUeW7L8PLzpR2pCHHBW86rVu95anKRrqyhXloDiCzniiPLVh5MG6bNa
sfbkdLC6l7kXey+W63h4qrVl9iZdTdR348jOx2NdMgJMRGkg2qchEz7GOPQxXXLtS7vSwJVq0SCk
e9ZMd4qWpL/ysNba++Q1b5wU2ad11VdrGP9h9CKEjwjsmbvj6qa06KGO1g5tft4qnnaiuTXGAtVT
jM7uAR2tlNsKCq967p0XI36F616yRRR0MuyMJcZJNNGHcYG7aRq94Cu2qCXxTudOnor307SCZmGA
6xUcGZMsKhZ4U7avCVMpSKUqBmXc/Kn4oEglKsvEsJuHuLZPN2QDdfacaIYTm/jEX+s7JIfZdrqu
PiRoW8NWtw0PFyw3uKPEZaUOkqUTdhfYvAbw74dsW6BorZ7wBZBET6l3fDojfhI19L763bCW7Xjk
XSE5VW5m2ROfJZoAntdgwF5noNFtJZyiHEt/xoY3H1y92XeFZwbvgXIFsRJCuuGIg7g6cQIMiCVQ
UevhQxZfF9laVG5Dks7baiu8pswLs2uTporpDWoKlHw1o7ORncHLEzA97pwJcAP8D40R7OG9404K
NQME8LKhnoP5R9IJ/sNJ0LXxv+ZKi5p94KPWQixPEAuYKlQeLeUgDp6Q4YK578znIMSulXOxol1l
+vGyFBJHswAfKI865cr+2uzBO/pM1a7LyLM4iWK8ajO27u5BTm8U/VoQnUbdG/o1r5jYb3DIDfEC
xUyh9Luj0bERTW/I3mDnAKiP7DGyNVg+/EzTpxrccnzcqhnD0EBgVxgiLSckm2Z4pYfHWr2SmKAI
ScmKR+wO9Npfysr8vLGt99rB4w4q3Z++W4cnGXJMa+s1LtP7ExJOaXoDTIkBA31nyNNF4YjPVvvX
REYdMM7Uuvy3ZouyzZO5w5yXWN9GS3GaXQ/oWnQYbGubfNhkiG35e0ZITAgCT27Lzba2kelyT8iJ
Eb4Y6Zrkvai3U0vBfZXE18mjuFauhY7o0M6tDx5cbThRe9T/+N2yRBFRLfMeiu9CMviLuf3btrGN
asvuWIQHih0UiiUVQ4w9P61XbivsU5PZGvSJ22WOTyf8HvJNGb7TC/L9VTTsEsI67gUBYfeAa7Nu
EZm2x7Lb84FHZBTQtwGZF16KHNtJ4B4Wiz6yAXcGkpuqNv+60LpKeGi7VSkshMyWdceUr1p9pxl3
Zfw25ZuKm5rSlDevmyxbBtoVP53vIhlnFSoxJe9DGyHXRy3/7NNGwyOvhGTdL5kMH6MHOTo20UFL
nyTxZmi2Elntn/G5eDNVG14ST9DnP0cpq61L9cqI7vz8tZ+5blm3MapmWXMQ9DVWf9qtpVcYkMlH
FaWOxZx5d1S6KwAaixBYSO310+Yk7rDvik/YfGVPQYbt9ORN+GQmHYZkDdVG46BXR0PddScvVZ/N
YlvjfSF0XiddNc1KwW4hDtxyMZy8QXEEuDyWG7f2yEwC8OmEtHDpY/AobGqB0wjtHwUbPauXKZuc
dtoHNb7YJlL90xJDjqWAHEXSqefp5J7KQywdu+BJFq/igjHZZj0K9ycRzLCNgo39lf+faM9KnLm2
0drNsDJOq+m0Gvp1oO8Be4JEslXfDhG2U8nUoUhFd+qwKxk/ovWfLnJ2C8m/KeNrmj0lbjiB9Sxh
Sk0ATJt19EzTbYSbSbjRefWS+EoUttO4aZHe42Mrsd2B3Sle1OCK42fmbqHE7k5UJdv17Mxr9Xdz
a5j5Kep9uIoPfYLz86qCBI2LgODfSBA8WOQp+Gu2H8w7acX9vFyqcvjO1njPCLMEP+NfWA7TU9FR
0osOMsusgUuXNOniiTo1uubuj0VcHBQba/CMaJuP73m2rscbRVuqJUKNRc1UQxORKS4LGa+fbjl1
10lDCLmt2tQt+utSfCtMp36Tumsk80Z2M9H2qYgnGFTNXCFDM73T2VhkrNMZy42DzEHgTniEiFPf
8C9Lja1zUM61xfFtlnJo+5AOPhFM1S9UunvZfYq2H8F3ARQMDIH8GGcrNV2PgcbO9rfRxqWA8fdp
3w9k19H2FM0Wu0ALdrT+i2A15pux+zMYIw7zzDyuuMbULxq99njHw7Gxywz8SPenw3jRL7xTSb2Q
3bHNbYRU/CcK2616NNKbON9EkZcYu6glfAS6SsTFjGt8nSorTd+VzYewSxhIC+rtaFxXVk61e4FZ
YUphOTwmAZMtjtw9lAlW8W8pxR/2UyhnfuEgTVLYIxTJqcyHqsOT6Q3hhqn2bqPaurFALjD0C1l0
tPZO2DH7kbJbnqwH8yafbnT1AJVc7R6mtljWIZZNV6E8Aw0KZgQQ4jWSqzS21q071ZYNko8eI0c2
KvzS2RwjJ2atBEcW7UqoXvgJ4VAVpnujuBcMRxm8Kncp1olXUX2wjIeiW6X5KhDnN2PEpKQ+KBHf
VIHgiJPW3+alF5aeiBgdx7rR7sNDWTg+6j/ReG6V9TR4kemgURREt7NuEuUK/lnC5VPTtDURVaUm
MIY2EX+XnQOzWeWlEZkpbqIr8IYs2k8Xmrbsuz9NyiaKTW+KdYAcPwUJVuNoPlaDsqiZyGHzRRBZ
beX6Q472/66eKj9LGeSiBjGASEOedPus4tI0DXuh+NmExdcHi+w1vc9l5eOitVMy0oZ2T+XXYbqg
nFxc44ErgL6i7KXQf+QldTBNaA1ACnaterJyaMyHU3HP3KuImOBCu1z9pVtvUQSlMECHRpLOa4JS
WdVhZUrhbUe/PC2O+njg1iiEYvWGXBiJ1gp78Vk15Dum5agNzqd2floO8YsF59l/H+B968NSm2ZB
qoWNFZ1EkbEnhuqUoyk+aCfXi4he1Bvd2jTT2rCuUqokkNiqluTV7oZFVLjsiXX3598P4jcB3PyT
LE2UdMv8AWHO1BSdEFe5VQ6tg5uAIIGbcwTsoCADLgUMThZyz6Q6NqtbwgvVnuIVGEzdze0xfA4m
EHMXbvdvrXILMjk6DVWBCaaddcICURDrQc7CW2ynIFAUGdYqVONS5CQgz2KHfnVpE2ANfOx2fOfT
Cc4Pl7uy8tz4O6+XzDOeBsZHOAucNwYFKZSVKE/D29ig5YcLF2XoJNnljeuHy66wk+gQNl4s7IWC
eSfjmCkucziqy1DRxXkI6bd38Oti5g/qSxWW2mNQtTqLmU+H2TGIQx0v5w7hyLKxMGnfgM9XT9Rj
A2ZxJjBgF8pjn6qs89tBU0CTRXBp4ADOqo9pWHSQEHksrCDbdtZ6Ksgwg2OgPDGzuzT6AG1is1CI
wBBvdQV/1D7EBNkjzpvozDwCXKaaoISo1cHQ7zjCovs5o89wwg5WU3sgsn0J0OxGDlytLVYWT/VK
vtaM3Sm7gfPns6MvO31ldg+gZxTsuz9HfKEFMnxnoaJbqPq1hFOpqnlxaYu06qt9gKjGwd0MMVLF
eUyeZ2uh/e+P6Jd2iWopJqgumSqoRent+8NJc6HvEouHg7enuGf4F7qhkxW8pHZY2bQC8Zsd7aBn
CcQ+HGjEXITkF5Yh//aOfF3G2TsysMKsnl/YCJJGO4tH6IPCQ5p7mhyVp8AGABXZcEBHJCbvigYe
UqbKBGIao1T8QxjEQr5m/EFC9u879Au+geGreT6EppJs/jC7GSpRQlcXhLcC1QtsUd3U3BrM6wfb
HjO3ZjNhY2KL+jHPbgppow6P8Xg7Igb9wDCR8bTAf+ZI+vea9LmLcP5Cf12T+v2p5U3dW9iawfwY
nSZ2O2rNdv5ArI4tqA+s41nzX6U/lbHCQjs/7fPpIDC82+AojSfBsgz2evYRiAwgL8XByVTUw8e0
crl3c7+KAKgToXLhwozMp1NWMUlSdNQzV+83ITQyk21lJQvXKpUjvVwbwtEft3D3o/6eorhQ7+KK
gGxbvUqciU42HYg4NHuojjhAK5QoGdklw2Xu8d935Zcnha0LW69miIai/NCIRtrJmkzLym8zhkE9
IWDqF/cr1BAv+NswMGgmS//PgF20LajbdJ3+UZkdxamBDD251OL/Zdf7tphzpehpyvK80lhM7R8Z
TQY4odsTltAz3iEets1gY1IKG3hlodTVLroOmT9r9d+vf/Zha+GUlqeTkd8SdFDbToybPjj4NU7t
fF9Bke+VfLiVTcFBxjYx1Frysd13xrVQOv1V7IAkgfvlM/VJLkHuWlNLOIWu9mLcaI6yHbaLd6Y5
GRF9UK4YnsQ05/RqUfeM74vZL9pL//TIb+ekoNyOnR37thFsxO6DILNgbKG13P42fIac00NrVSHE
Fy/tnX6ys4/ZGxwObLpXSIcSnFlCZOzp+DdL2QdGlBwpDugVMjPGeIf1DGWyhVl29u+X6ZfeIfdv
HttXRBXC5vn0pRhMGFyRDNwaQQEphMl3aSHmMxmwndmeFjb0BHP7y93VX/bC71c+ayGmBcME8TC/
OY4VkeYOj5F1iPGM+xxavusQB9yNzlDvLeu6qvGyccakY2jrY9D3AlTcsrpOEo6SfrYFutSM0eet
5fvW8311Z+HvlIDbF4NTcQtlraXQ4+8JK8vXeLyXOm+UVvrpug+fYHFpFPEe+mR9wptoZRIlh5u2
nGgbXKUv/howwHYes+oXirjseKqodG4Y0mde/rTwFadhg1kEXuUUD4xC4wRlHbOXKt4GgJcwmEFY
rWiUyzdydp1QbPEZNQ8zfAChBSzHk428p13nHMcBw+H/fjN+U5soGOHo9KK0mSZ5FuRFjZBqchQV
t6h+CTGndcvc3AewheiZtDQwXOOROTOQg05b2iOiNwuHSyj2VCiw2qw/4bdYlezIhAGrRAbF50X/
aGFN++ffK/39Tfqy0rM+fZE1YVLInyvFn7gDDihvmPw//YlXgLy2Fo2TF2V0ohS5y6KnBbSRNsZG
+1u61oY8ZXXaYZl6YU2/vj9f1nQWi1VhPZzMgTV1TyIDA5C8YH9XNuKMeduBeeJN3onCcrQR36cP
/4lEY8UNOr1Qu5COxgXRxE/7P3A8Xx/m2cdG05EueMFyyI6Fai4y6PfE7GW8SgWHz75Z9159rz8b
NyjaqKocmq2+66pFjvfrsKUfgl+ZbFN88NQLuttPuf75l6aJ5DAi5xn2S2fvWV1Pfh/Pd2qs3Ma1
diOMgrtr7bag4tvxnm3r11R3Z0em3bjPIre6LTcK87nGor+3OhdxMA0A6msFI9t39bDkz3K+ENfq
KAtjZawesrdsK1t7WXzoxI1SX4X9Mt71qqPejn8GdT/LqjG0ApZB6uS0DJ9LyzJ8VrGYHvprWX4t
8UVmYLXGj7jpKXHAkFkR08bvoDxnwIL973dH+xklIjBkS4anYiKe++StfMkkcqs1hLRLEZvi4Ipn
21TdqbR9qDhmzd4PeVrFWitRqDEtDd5+q3EKmV70GjFTRGxzrwDLXI6QTTpYiW5GV5RGWprtZAgG
GDNrt90fmORgUWhlYcmHXcqCADTYaeMmnR4mXkwqUxuNSiE15JroaewawPRbixrF0n/rwXVe+Mm/
zCZ/+8nWmcA09XtDtmJ+Mtk5aftgx1hHcfhRcLD93finDJyaEVnX39L1rJe0aC/tdxeXcBZJDGpk
NXWczHrmWIBvj66KHmliD29StIQb5oNYdQA8UIlZMoWItOlSXq38zGe/34Wz9MCoTaMI25g3mT77
C3Pz5G95iMDIBWGvj15c7GJzh9C3MWbPGSl3MMYjb6Fxh/H0Pr1NjU3Q3PpbyRllW4Iav5S3l+T5
ys+onFUSKqDDYHKef/gelSNbEKauzIsZ1CfZIz1zBJy8en9GRj43xaHe19izqfdZfCC0nh5JMB/N
zJ1utBeTYgG1C5AvSxx1iUrfrPgq19bsfNU+p0De7y19idIgdAX3wlf1246sWeonsVafIdFny9ZU
PTHGooBXgG6C8wENrzG6ReJqqhNDdD155ut4nxx6L7iR3rGVqm1h/DjRNaeoTDlh1cq4ot8E2vF0
m3tmY5NEN+Ii3ovr0W13FKIx/TOCR9jbiachiOmdAKMeKmMcfiA2TZcOBl9QQRQsrC+lBb+e17Pa
UpFFEbWPdnbiWGWfWHmEOvQJ1DOFmVGc58MnDkR6Qnbf3YSkQRmIVODYcr1QdtICQ5M7a1jkTzQx
24qaJEXtdZhSysOleZHfya52P4+R/vtJ/PqaM+jDZLJJRUs9lwWrptRXVdvPkR/gTYg3IHv+Voqj
3ltvCmO9yr3R8noIHw0WE3RL5g1a8MC249kpF3Sl3BGaeHJd9eu0eszpS43gcpRVrm9U1fv3Yn+p
daGe+iIGOjue/CBHZRIiZcXQAQYJrZzJPbUrCl2Yv/R3YX7TJU+G8iIjCjl5ob7uSxStA02iHOee
4yW3AUWaN4Hv5yULkvFkw9xYk8gCv7/HoZamYgh1/Cb3HbygxGNHcDEdau5iIqI0qx0tgVaiPeXt
qzntfRzcc/+2Fh4lmSkW9e9ABOQXx6D4GyrPaEkUbDPyHoe50GFa3GvIduWEvmR1HQhsfKjAhqFc
dCF04Xjttzd5Ey8C86m1QNHhGCwUwTJFT0NTwWvKYiENj5a/GU/ok9Eg9PpcymAmdhbS1s06btND
j2dnEneLUQA9Xhu8qy3spgwTCvKNHGNAxo+CYfQk6NAtp5ig/E2Lv1qNRkM6Wk+ijNs2hh+QO5a9
7PnBU5kjiGCdo9jyp6ghgGDjRro06wdoA3Aw6SgFMYJxlPraHg3FlDmoMrEtF3ENm0cERXVdFTem
+C5UE31dc1ENaxM0sBXc4bwRVs8wvIVkk52eYO/kMScphn4FTbyRzg39IKRV6cbKPb15QqKAqJm/
wE6U65F6Xz2rYoBFmSUhsg2ix/DoEuY7lHPkAMAYMstt7+UP5RaRDIiheZy6A+I7NTtD2AmzyabN
yWOOx+Khpu/zpmzRFcHHKWzLgW8/zcKE4BlK1V+VVj9elOSSXKDZRDk9HDs233r5oYzdFJyNYUs5
7ViEP+EsVylPtt7SFpslE0kJQFC8FsMXq76Z/QeNdQknskIpGIEhh4jxvzg7r93GsW1dPxEB5nAr
BkVbtpx9QzgVcxbj05+PPthol0rH2jgXjdXohSpS5OScY/zjD/zDfxcETLYKwDH/aRCgYBYvR+gn
xXVGnS3BIHspyUJha83d1oSnRXym40cPKFRaGPzH58Cks3mtwrdgfMpJVUkiNyGQVprtZVP/WiGl
VlqOycEkuzSyhXAekcr4QAl3gs6rlQnJ3hxHFxXquE1FNy6vdYUX0bwnMQlazNPMtRkcchhrRvGV
hIdWO6Qsfwy9G82llgWylzocCgdGj1c5F5SWMi6Q2Yboaz/eJYTXNGsfRi9Y7YFrEcki+psaAafg
lcdD2D0QJcL22T3gXtCld6NJ2pFXRvc1k9L8IKn71thhHR49FMqfcKXry4hHH+wCismFWOL0kMdL
GT0bXKFNOGz8wr2wY/1bRbBBsL/OSB5brHFyPgclXvTZ2M5cWble6DBcNFfEt8yCxbOTaXhmJpqr
mLbuaYSTuEg/EgGyGXBEuhQvyWbOwFV/3858Lv+oZstRafDB53b8eNMh0bBzDVXsooQSlboynhDT
TCCAdcRykZ8nl/5Wn4P8cHEL/Ft4KZdCG86clPMdaaIsmbDIKWH+vqNJ7aS0LsYBINPRUjvEtv1e
ZexzV6+L5kGriMTpCJbESZxPlIixxu3xyAKmWIr4EsHnO27n04bAwWRv0m0obp7MO38cMHPpVxBd
sB38/aVKZzq4v2/6pDasNaVvq7AbDsad9Uz0C6gssLHUOHHgRBLpFigFfa+g//mAg9gj5E9sgBzR
sOGBVDeTqa1CGrpMaVZ+nXhR9CWpK7l8Gy1rMc6GTPxvJj4LdvYc3bNXmTBY5roXgtkc8CIDi0OX
kbiop6FpBuxnapva2bvxmDhJsqeaCzfpSryPXZIjJrkDsbnvY6K/7NG6F7p9010rDxCoFuWXQATF
+wB2o9oMziywUjuBZJFASvXi8ZsQTaKm72LdJt7NFmUfPox6vnd2qOv4AHUqPair0mbI6h80unyW
S7RXbgxGxq9Q+GS2DC8SJSJalz3lDC5O1s6CmvcWrspogz2fiR0K9IiMF1bhR2pcWmNnBHt/v66T
jxAqhzFaSTdLI1j0pJEEQIeMeO3ZRGBCRcq40HKGC4G96nz4/1McGBJwHhIJ2N4nxYEva+WUNOpw
aMX72trLjSfjbLlrsb9j3l/jATOQGAVNq3DgnWG5xdvzjMKTSIr/Ar1OmwUOfEJ5M5MfFYxZoMvZ
g7WI3ki49f9giQvF6QUkKsNJSKeMR+tAvls+h4+Wdsc80rHkCwjBGYySZ/njR52AF4WWHH3B50dJ
0gJT5+pxdrOJ9waam4V2izmc5KoX0we/5Xy/PcqTfqGu0jGzWnE4BMmdRCUDU3EH6oXYIEnXmfYS
HPCQSnWoSxxW1nOu7UhmhuCj2zA+qTFcY5M55fL4pbyJng1xJ8VdMH8a1JcasskCKgmv6C3ZVfBk
sOxfDtdU3cW+QNl4V5IubCsR/oPhQbPNJ+0r2aFaM3ElQ5Cmaq6MueaB747K6tLx8W9799fTNk9a
8arMg6TLWblS4o2NV+GLKi+I5KQZV2g7Tag1SyXYzuqXUcXMG+1dtabTLC1bepAg/1DUiOvuAFUl
utgin/+uMPadh+Gq/E/MjxQdszKVlLkc14atJd6BZKDHJg23347mOrhhpCOTF8GOs7qIUsy1/j9L
4sfFT/ZgNI5HY2y4eMrsbimTuJ0uJz7rFrZG5cCMwta8nI03A6jPF97LWU0d0zkEJjMs9E92jpxO
g2jGfAU9/gxoWxinenP+7BgvB3Gjp14Y2cSlFg4cLP8aMsyln3+GEqIrloiTFO2/JP7TYaZtq/Vp
M817mrVXPGV3lG31TXg3bxlZ2M2yJvtat/E6N9f4zS+Lz2Bgb9nK6ILwsIRjXeCPCoUfDFuCU+0U
lzrLs7UG2htIEoQ2y1i4/H2y19IUlczO2Cly3CNdfwlRKlcfmmQrqk9jsKn0HePectoj2G7ucSJ2
wnhbMrwR36dgHeNrcgHYOuOLxTPD02IO0MbhQjzZRVK9zrru6A+H8dZ8NfZox+2BEtomKko5umg3
ww/lCe5u3WyxTBU/czopw0kfo25Ruyq+kwv/nsmVm25iHGeIIbnixIQ2d2UeUgh8kFx6Gi3b0DiJ
pwuqY17qvwteFS3JIOUHN21NPrl7PGDMIDEnarcHnMYleaGCjK7abDMc79EtSOpOh9c9otilJ3VF
CnRRLZZi+acnBUvlOFBNKnz+GaXX8gibF+m2qC7gcB8XSbvXk+sA59v+Ngk2Y+0a0d5ElmzeFuYu
GZYyTHL2Rg3YRMruqNmNrxls7WbppQofVQflXaXAoSYomLhgahIFTiiA0RFZS4+KcSf0H7gLPh7t
5VrKsIdSXHpZgW1JwXga/vlwmw8ulqm+naz/b8AEdramzX4/utg/r5Inq4dxFkDdZOaR7Sq0BGFw
r1R/6ES040czSFB+y5Wq/8khd9cvIQeSjt8tfroW6NAF84NvZs3JDqTCYJBEVZTIhvkubX8U0605
FL4vsAP1EO6YxJByVjr1U/BqYEwt7WbU9B614lMB/8lu96HL0Nr2X6dhS5XdX8P8MMclhrAKjQiy
2zR9LpNkOdb7xFwXwTLDc+/PcanmK3PFCYMeIp4WhvnYd146LPvxQ+y+LMmL2muru62FPzmF4/8i
7fpfAFz/61eetAyFP0HRjhBeylfVn+RatoXFPIs9vsNEuGLmhf+J128vIsDzav7t4Z7sHpWsalau
fEM95GjUxDcMDsYWkraKtVXkxtVdl2wEkpn9Jd1SuBn8P7VGxXNxKHumivvr958MtKRyHBornN+y
YevLob4vFQdGMnqHRlg3xX4CiIF26WkEHk5OCEW1eyz7ze8txznkC9k06V6MsWTDPG2T2lJptCLn
cWDMixEjymKbcVaIGH8HJY2py3115BBE/HyLhj9ZdN1KmZ6L47USP5rhBfj2nAL0r7s5OXulvCRc
RJDmlY/fbZ+shm6ZK27qVNicw+wPVDfXNsz4oFLri+Ileul0yDK0HwUMrPjaB/kpW/Yn+M84iEGi
/v1xnTuf/7rBk4o/6/tJPpJ7gczSwCqSisBLgfE3UF7DaA3mDZWH9GjK5EG569vri4Xb/AT+Wb4/
3tfJV6N2+XEa5ic0eEcZgquNWWDA87EtSrQmvk7rYZG3Hhh80NHRUZ4hciveVM6bFg28U9O23f3+
UKz5mv/ck6KQEccCwt/55JOqpbQloYF7mvb4lQYRygibuIwMJ7zAFisaPkxjhHg/KdBnA7byDLRy
wvBJp7gkiWF2M667m5DXZkDhZgLXiykoZLKKkhuodTo2qTIKKpyD9f5ebnG31Jb4YCC3QL4DDord
wLP+3IHGWTCRiY5bgBt/wbO1EDCEn9lxkRsoGpAgrNpyQxJazNnTf8nxPfRiss7yZUsA0he0kK5z
q614ra2tm/GJRxfUZObeZEQNxCHUdNzgxYMib03uZv5dr8dGX7UAAeZcIDd3Cr21/0h1PwR3fsty
XCJZvHRgn1sCqgyBS2LcKzO253X8OB5EsbAwEGHjBLJwu85GjDMnR/Te4A4FznmXaBLnynGkzv9d
8GTNhVmhZxXqIS6Y3mPVNND6XFVL02mcwaW3/BCIlbzIzjjXEarUVMRkMSywlNO6ZOjaQBDiZv6d
Psl7D12zlI4Li3GY6oWj3d6k9eF/8WvP7cs/LquctEapOWSmmiG0n935yC5QN6ZOWwQNYrib+4DK
6dxQ2iMVsi9pn8/B/j9/8vdQ5cerzf1W94lzmL9uDqdQ2yE9cCuecpQcjoR/XzwNz64lsshMS7Kw
HTmFEsq61vzO1LoDXDpqoZQkZX/VuRQ3RCgPl1bu+d8HR1PURAVm8SndRB3aImnT4/xKB2RDC8W4
GoM7w0L0MjyC4kOuXQTSczfi/lJtMv1aDjcFMSIm+LBEgTY23SZIPkWaaJE87YiiMI7Q66bjKobl
1ebv+sBcodplCHnkbt+JszZ0TQ53QfiAddUxJymTlT/eaJ0jEqNiE8uAxYxw6KzHJq0YAD5k0jvT
nYaW2Ig/4WqNlEWoTY/RapKwKasfhn5lPuW60+fPA1QgB8Y4hgg48BH5ei0SNcHeJwQbmJIJ2Y8j
hczEn2+HP0J5SBhTZDDnh3ViXKn6PmKX1vQnNVVRdV/3JPP19/473LTYZeSCjaFCykDioK0JidzE
DaFYo7WU3KifE0WzalYrHHGBxqcY1Z2XPP2+tcPDPLO3z6za/3ljJ1VKWNaF3gdjd6hJssgD9zk0
16V0Ux1jpqsAcmgPE+lVzQDxpOSxHxFjImUapSs9czLSOVX0MOJIOGb5p1BvzTZhaEzN3D6V/ocI
xFQM6irPNDuQXwfrw/Brt75Rav9eyV9FXlCqYuBTbqPxgVxIC1+8yKL/5Goa4SupKTlFd1xp/Kkm
1xe6RfiZkNmhKS8KC00mfTqsE2bAN632IsOWDCtlMzDyyQ1UR8lBkgevaZjCyOSjNKhWNMlGoAg5
2YABMQJY8v1H1jY7fsoFMx/9RZ/eIv1+Ch4iIgv1exFP8Wk71jcp/plD+C50z4L+lfUpASo+cLe6
6KwVUZMrSWiXiBc8ox+W3ZDbJDgn+CcYZuNN1hwbi82lKeBn9CgJeIsoN2O6NfyXXHRS7a1swjV2
nKDURushUDBKWxtdBLjadIUdrlvbyLGE4YX8H2vcyNiFueMyLXeZ6JQDWLbD/2FMtkqSR7qEMAlt
y9GnDwYc9UZ/iitIeI7ebTLmXWp86P29jzzcXMvNKp7sY+BZpt34C7T+8WN1BThGL1W7mfY1wGci
gjv6gPhNZAb+OZiFVekrFJQK9PWGSZ1ynVHFDkv1fcAI3XwajyZ6tZsIEaWU5J7KHHOj2EfXgGBO
8J/lVDyH9VG1IcUwlr/CYonEgOGhqZDGPyg5SRoicG6xB3p6kxuaPSytrvx3gcqiWGhvk7KBT03h
Wq075jfp9TQsgs/57gPb0he5DFt4MTVeCW92xFoKeW1DFupxQx5UPTyU0krtFl3GkEtHsAvpzWVO
aICbPkDPDmLP+iLr1Th6UsqJhATJ1eTt8Vb80Bj+Y4dTb0SKieIpu6M1LG+HP6Iz+uQOX7diiNvB
qj/yWYMR2mB/vBNz28qO2/sLddUyMzKfjm8cqKwsZtDC9ai7YkchDs5IukpxkxvO8MiI60hVV73z
hT0Po5six7jDuTf7YjyQ77t9+jnjRd1C3ysGcWzp7pitUjxscTWEktpicpmma33FQJR/beND4H9M
6m2LrVDRrmbj322YbMlexShhwP5sfGByqe2s2kVslsPC5J2WW36KUP2JU5efFSF4LR3jLX88zkkn
3SHtMGex45S2yoFRhqgWQ88WhJnkneODRB0mIZBGHamz/u3qE2zeCx/w04pC3Ldm7LN7ExfdA09K
YwLrQtjXTXKvFgaeeIujJlA8bhk9U+/hfVMVV1wNwqib+B60S+yWTUxXddQ6jiRdiZg5ITHn4ObR
isQnM71oHDGzlaOniGsQW8TFR/lKIWXquG66JWJLXBxEn7GwnZHAhP6HbEjAUZKzcT8ZXoMb/Msf
2ruQWclb1DjyAuYjNxLcs/hhlhO0ioR3Gde2Ym6laOWDA8UHkZ3BeGJUMWkOL1y3VlW34QsM/DXD
kAp7g+yIHatXB16ruXW6xOjOFKBBOWQFOJkDmMzMA79FjSArc8PdZ3xlFH9Q3hcsE4ZWnehiAjVW
e6L2jhNmEdvkuEpaJPhMWFfH5HHA7AFnhwx7K5Som5hlSD4s3zcYM6jPB3+dQVhWssPit3Lk1Mu6
ZaN9puGzDr2xUh9R35QvQng1T8WPwnVhzn89Vx41twDWvkH+SXxyknk54rVAuJJwBAG7/LBUr++3
6Kqm8ohy+rlsv4JEoKCvnaEcsFLS7UqM1h3/LqS5rQBBd+p+1o4PFgESaE/9mxB1ZWvNeVqxts/T
KxltO0e3jx/kSCGBWyAzdboEMVh3nQdsqw8Lps609gLjH/wbmMa2LzXKuxBy6BGi320nvovxY48j
fYwWTDsEt9ocLcwStHlAls2hh4YIvRclhozOk/RcpojEC41bEp3Cja68+eHLIHwhM0wJehBBSYiJ
rlxFfUqZfvrsTXC+u+ohxOZbcMokwn3jK+wZIt7NqXjUJMpbKD63xYrxWTpu8jhGsnsdsd5mFaTg
fwHKGFXrqlS+RvRoVncm/oztY9nekuJql/0tmVgKTVRCONhtg0RU4y9Z0uWk8dbQd0eEhb+XBGdU
NroKJWXG5U0R1PCk/egzP0bfUmJ/pHozmxMIiWWCYz3KQdqikKdHAmli7b83RJsy5v+zbv15Eyct
yShafdWZFJJz3ara0iK6rbcwTZapi/DqEsB7FpH7ebmTDjdvJrM2WsYlOZpXznV2aJIk6Q9axjcJ
0s19Hu9TddVpe5Lf6tibTUPL0CuCTVciJXRUB1bHbKaSskwWTeUiqdVuAHQldM0DvEuXSWVBUobT
mNg0L5t5t8enAadLzAq86ab40zl4BKsMkV6SG77UOaPrwps9MxQC/BJFUmZFFWvyEyDYV7OqUSOG
+OqrjgsCr3M/p97Jn/notN4crF28TI+pK1CDIgf8/eryGUbDz6ufskONvIlTQt+Hw+z5hfeaXVHE
6Mv8vl+StkTwmk1ZFT62dH/1MoBGOIfWMQ/+/TbOaF1Y3v89BOuEN0A2lKGH823E62iVOgkYinot
xPdWvkJuSLVFZ4QTg3Y1IHG7CAqeg1J+Xn3u1340gFk96YqgcXXzNQuvGP7MHv1UhEeKAsWOOLZc
jrM03Fzyw1LOFfpgCbj8zjCgfMo4U8wqymPGGAeY43rtjZgWQaBcNPa0soz7WsGlH8XpQoMWgbNC
dx/GUK5bT7LDLcbE5aa6i5fSHZLgGPU1wWct/DP3E3snnDYM2augRPbr6v3C2zr/vP6765OpcZhL
UqprLWPSx/o+W8FZsKkqNsLVNwfTxpjH/f2K34DoKdhlqJJkaTP88s9ssumMNA78GbbdAM4r5noK
HeG5lK57yw57DFzIMCCk0lZzokswP1jUZGJiUaC6AeXYTvVSGOuOsSkPWK2thPts2y9K5KtO8kEl
RSU+XVV7AP1sgXtcOCwv3P651/zz9k8WWC0MQa52PDAfmWyFwfcuwWNsU7+MKJmSZROhk1+n6S35
Fg08eZw0KhabeqcnWxMZSExlTR2VbpCBE0DG9+E/liRTQqRaQJ+jMhmGK5lZVnqTCC8Dc5tyfCnU
t7B/CZonvpouXmoaErLnNPmQ1KdLO/VZPPvn7zs5nQqhqOvcgvaDghplQQ7JSHCBr0WnQxSRrwW3
I9oS7iLVzf1MZ1C7m/a4HXBJvQiuzKfCb0vl5JCaxrhry3lxYlvwIWvbcp17eJzICBMpSXDFGsng
QNMAVfj3t/z/eAoqxqiSbDDROMGwRDU2zbBipNe4Xe2AnmHYOevdi/aFlnSkbfKhFWVzx2LXpRd4
Jd1X67TyhSPlG6P79xH8dyMnu2l1DLrEEHgdhuCRaFWay15a0pp3LSsoJbRUvzG1p1J+aEXybBbW
a4oxFkQfUGyh9MpgTWHkdSh66nILe3TWxUZPFx7WOQzM4GsWFWyfLbh0f++5YxYd9bRj58PTbarX
naNy+PC4cgwcOAAhSwlrQb1C8mgDMsjBFiUsvLUIlqVnXiL26fOr+eeJaUAueDIgyjr1P0ytLsWg
nwlDpS1qODlA5SlsGN20NcoJTJFlVyZ8mj5ncCrRhhgmrYY5gnKuLrBlX4DT1DazZKShkd041c54
0JaKK27blYjT1tJfjB/Vh7U8IhvI3tGZeR1JeBL54R+QRWeS+zFd9et0M4/xwwv7z1ks2dCxPySy
WQdUPqkxhpBXAOY7HAgUdHVyfdXbpFz2yTLosE+9lqbXhF2QwnJAs4k3yOL3l31GdqOrP65/WmUo
sR9Y0QBRHvJ8xG+O1lgMRo/SZ+v2j9XRK7MdNsa9hKfAp5hdl0whtyXNjOHJpmOAtuA5Bew1Lbqb
5rZ47d7LJ39l3JZvIaQqenFQIhLnUB8AQaWe/0Hwq0JLuLbUF5wBdDz31F2bl9+wyiNdllV6BWZt
MPljePmX9oGzu/1/T/u0mBH1tM/7iKXdfUhwvdzjTTEsRGwsPufYepx28PkMPnNxxTkF7LNo9u0W
m+4PPLUfIRh71YX94Pzq/nFDJ8ePoY1tHaZsibG+soZrNd/2057p5syzJ5Y4ua7I+tWugYLDaVfW
TP5G7cafnpPhRUzdDKbbHJUgu9m3ChrLSUyAoq92ug0FqkQqxsxO7Cm0sa8xmQMi/Fg3x9UQeCq5
sqKjonxoXlTmQMBlR6BiOJ1G9BmTLYByd9kYnn+ow6sjJqCO4agXLfbPlSs/V9/J6SRVfn4M/LmP
gESRufU6cwOSlrCfxr277xYs/e8M3wuL/lxhb5hzAKapwJw51WIogzIZWTp0BwPsqLimzMMs8GE0
tpK1gi8IKxc+27CBbmMf1dfEDuXZ3glLGiqSlAD6ETgpt0VSf8tDCik0uc67G2P6UHz0AqWwDD2G
kGAQnlRuUwzNHIU9K9IeJsSXwTpl3Cfhi+t3f0o4VQDp+FYuSQ6V/Mdw7Im6JQvTiJxMUxaT9Ezx
iH0X269w4ds/27li3Mug25QU7A9ODqO2KIK2LCAOzRbKALJ9da1Nj2b2nvS4klV3OIvItxI5G/ic
tNuh2wtOjatcjHXUhQ/z7CDk562cfAc9khmrUVRIZrvyntW/9NcIxAFYqJwd5eX393++HPjxw0+W
XdQPmCVpM2PKWEv1KhSumKvDT4rcsVvpTDColRDetEtgyeENmw6OWqawIeazi+pi/NXZTenH3cwf
yY8eR+Z0m5py/u0IGLG3XEbGNkvhPphO229MBU9tfdFb6wTcgLiNi4PFs53mz4d/0s2XUTDVesfj
wGJYXGHhbGB8toJZhNuU99HMbvB4PaAGYF6tb7FyyRfwmC+bPFxckCfDlUIw2kwxeBKq7jADC7ul
gcebgpJg7WPTih5RdtrUw7OE/O6MDNlxZ46PnPjxha7m4p2c1EBRWluTNjHmwUZNwnrRniB7oW+g
EiIYzLw1nd7TNM+QlxoLhZw6ap9L9fKZ5FCd7lPRZ3MSKiDpZJmWWaH22UzsE1Y4kwQoQhagaHEG
5Zht5hF1sORUcKDwFJXDL86IEm8VjBwMG+OU0XyY1KW/UznS2MZoUhY0rOZONW8F4Y8ZVWtEEPaF
D+scmejnHZ8s5bZXmRbLBhymZof1smJtcCINCOfAtZexVOREU2mbw+0EUKFt2ngXE2ROnsqWiDuk
/2hyxcjRApwYbnrFkZGWNU+i8CIwU/z9TrV5QzktK3/e6cma79Ikx7dOn3k+0Gr8dKPbwrFdjggI
1QzQsnlQi/fYqYqd8CVDb+V3jNdl/b0vMJ4IB/InbAxmdfG9Tj8E4lhyaHvUasHxKZaXshMMDOBK
wtHnPCVxtvqt1kDNGVqJaoWfceOJKxj4WB0fKeJ9ZAuX1vC5fQVlJIJqSJigWCdreArEPO4wHmJ4
biDJQui9xvuPKaw91s8KXxi/YQnxfW4i8prx4oUbOEedJSPpvxs4ASPiLgxrCVdQ+j0iI/l0inLX
xMtc2PrFzlLeBmHb9lepmi5Uns8K2azL62fYEw4O47F6OXVuwdgqwu8r2ETKg8hwbDYJdTTJkz5/
XxFnD4Wfd3tSiavNVFV6YhF8QLQQqbVg9/JGRMjndozfPGbmOCETVy+ue+MdnZ05z4ycQL6c/nmu
5flxJ993+uNACMjoLjrdpEmUFkf/ijBCZTnFHjYAGk5OqoMjKW76CiptjMs9H1UYnfS46cfPOR7x
98dyTjf08yV+Hx4/bqaZaiUNdR6LgN8dqQ7NasKSCb6riLWtceWHGwyFSp3WyNgYJKR1BO4QS+D2
qG+X5Ircjqu8W8XBRjY9gcpHwewpBZWul0J4q5LkM9GDXWr4z7VVJo2NaRmqqJ1R2zZ5few17ron
yZEoW4KDEMbgGbokUXKaTdqQ4GVHnNU9SblQzKhnPjwTLbKIGsWgi/6GFn88Mj8z5VTRICSRMIAf
Eof3XM7gzIwFRiq7k77pcfS0zU9svdV7RsPdPUST9ga34Yxhx2AjUjKMhfbeLmciE08Uxs9CXoAr
hvi2QuUQCnso7F67SrsrOF3CN7ENR3B1j9uKeGEJnKsP/vo9J9/xqA2plQywcDovWGnEj4LCBiFj
4lsV/dKmd6xZ9GG37y0isNTGERNAP+J7ufBgvw+8k02b9DNMAQEmGLaIJwVr7I9FX9RCd6hoz0jz
zt2ZSYcMDfv569mgLYROsfz9Azj36/+66ElpqpgNsN3Romf0WqAzspdzD5YZ3pADpb+TEJLtSpon
ZkjEbHElMT7lLGmdBh7fyrrgaXKuUP7rbpS/i8WqqMO4KHgXjAoBZkoCIaIl1rJLRHgX0cNzlLO/
rnZynlelKI3mHLhD+FKJDxGH2bCCpA+dE393WgPwkktH87nay5Jn10eTUG3lH1/LGEJlppTBnHjR
AjEJtyj6CPrCXTdwjd5hq0G//TXQHrMnYs1i5rOb76Va5pvXdrrYmPtIugmqrVMf//2kGzlQI79K
58EHbzfamAGjT7fHN1mE9fah740//b2J83VYwrBa4AfUqm5X2UjKoR0qGDo5k/KkNjdDsBH6ZThc
zWmFvy/Osy/o502eVMxxMCVGMbQzFVF7BoN2O+ayNwzJ7WY9p+DUuFpdOCjPfoU/r3lSVxTlsQoz
7fuac13c2M3syHlcQASAfrVoL3LUz51BFi7nWBhyXTwvT644hjjCWXM13mC3aRcrdQZLHR8T7vYm
7h+JjltA7x+X+Ocfocc64eNkN/fHgy4vHhTLzvylgalJ4vrMKfcIXiBtWy0eAEjDH39/IecAXosw
Z1KaJBnJ0mnRVbXGlFu1Oi/emIG/07yWDNk3sBcbY0FdiJ4eWju52b7BWtqGHjThmTYKR1fTeV07
+AdxFS+QjySBUx1BKX+/w7NLBkwRSqyFVhLe4d/rOhQSo8lCNlE4X5Mnuu2SUBP/E5eAZXqYD5Lw
9eIeOn8rp9/Sz2uenCCl1eRjPgC4RMDZ2MxymYEk6wOjM60iNWTd1Xdqv0l6mw5zr3oZiWVuEUEr
cv3gNQp2QndvHK8m0dPzC8/DuHRvJ3VfA0mLIwUENGooVBE/QB4iwgTn0onphIO9uEvNJQpfPSKM
SLnzZ1f8aJ+b921k2ApOS93NUdu34rOCMYFQ13i8jIuangarRQbfSYV22sFdZN+Q54ItBJSvuNhO
2jYwd7myxuFeUN/K/lHCgMqVi702dwvktb1r433vv5TyNhHf4+IgxTdtgtItQhA6cRj1nzR9/abP
tjkKL/lNAC2JtzEo9rhr4/suvsHxuwfOyIRtpl8QSpzdBX68UvVkpBI3eiE2x27eeaIDkzk79sy1
Sl5tsR6ueXOXMJt5J/tlCZ0KMwToCH1Vc/AdnbhZkcf5RJILDMHCofHlgECmEXpwBtbEAbr5Fabv
KdND2jEEmiiCPsv4Enx2buFoBD3OMKKEbfTJUUzXRb+bckfq0tzoUFliL1qBFAYAmOIHh4ItIXX1
Lkke1HNP4ud1Tw5lUwt1SZ1J0eQMPo75E0QTmMAYikNBPV7XxNMsWu2dRBEKdRxuPdPB6/aIZw+H
trGcR1wp+AlhkYWdL+lQ8b892lMO9hToi5b8Gey9TW8UF38gagox/g1Oly79bp6VuBc2o/O/xTDZ
jWTS30+VgllLcHdW06OKG7HxksGdcHTmNYbac3Zczj5d8k5clfG1EF3j0/L71ZUzcIVFvOn/XP1b
CfijUFcDIx216rtDHl3LU9/GYmk8A1wEKw8mHcLxFqJSPO3ChByXbZxdqb2NYjGAJy0t82JbyU51
UzAkaDGFN9yhuxJIHdYBaDzs1hHhJ/sCUINT+BI1/pw0yMJNSJvBIZSf5kktXAb+UOG3Nxfl2HZ1
+GNVMQk9GHfCU6hFT0tsuBodnEEO6XzVOOXbkN9pNB71Umv307AO8oegf1ZgZhY57tABHiTe7w/4
+7Q7/Wh/3uRJ7ZwPqMn1mLnrjDDTAZWqbU1e2znc3dzakC/kxfEGTm2tbNSLDJ6zNdzP6598on4u
t0dRh5s1hyHcyGTAmQ7plxM7FT2+3YxL+YgEaEUMS2D+mbWyBoCZAQMg8dT7EXplDBPfZijVdtcq
MrA4udHrbQkY+fuTUucT8N8npc4hehY5aOrJKZTGST0UAT0jurO3uaiSOk+VtthVY/U5JHakO8d+
CSJFlkaWLrvjsLgv8DjQ7wyicCXfU2bOHlRG3Z3gVEyrPHc1cWUe4X/tYoRqEfNRTHoqErV0dRV4
x26dxJsAnxo8RustHz1jXL5wKJjvv/+2M95pOkvVJLaSykhHw/l3xSGbTZgXDS4eebyzYDpXsN71
4c2YnXvUW2kVYpg7Ep0SFvDWgidwDp9QNA+B6zOb+MwR7d8F7IYg4TnDnG7V3MRuVbkhe8a2qe6E
e7QFjb5BlmSIqwb/RCYmFz+4ea3884ZIQcY7RUbadTqInjozarUAKhJT6K5czLmC6mN/DbznDdli
hF4vr1Jhi/dTGrGDjd5M4I7R+5pe8K0k/f2pnu1LtR/3c3IMBFpu1H1RzVtnKF53+iFJ1hQO+NzU
1xL1MB7nAKxa8wZl1Fiq01NdMDBENCPKb1l0//vdnPnSSSeXacpliY38n6ZNMy0hMCy+tH6j3enZ
koyZ0pu0/RzISjILEsU2OozOYMEXEzmzLyWzn+FrAfPwOGYdDefxqToq1YQu6ZpYPtQfM1M7fql7
r3mFeyReBVtzYzzX9e04cSO2/C1wDcyb7yg47SYjRxlDLmAak51w0X4QCAQ7kSirFrIf8+2KOvR6
zJ978VB3F8rPM/y6v+77ewv7cQYZYdUFSlpJbFEy1DJlp1cg0YvY0x1CwzrlXiHv8JA5Dc5AF0W3
8r/nL1fn9OAIUcGqTmuYujP9Sukb8SCSOLbU9YX61UIjJ4TDbjmMtbXcX4nkGgWuACrK2MHRQLBJ
ysw9CNimKwDkdvDp730X++nf19SZ3ZuoXzhlGnG/OL+dciNaOc6RJ8vSwWJSTW4FFAL0jVH5J5lg
fk77gRhcZEYb6pgnTE77fokLTouBJFlix+k1rK7riZ7QI6UeWdMD8SJBvBpaF8CgHZ3fb1Y2zzxK
vAIYphI6as7GAX/vcpNfRFFSKTI7OISUAMO4Klnr4joQYKV86kggtK8R4+RYgSc5A0lOmL3WJtGF
t0Y7IUS/1cubZHCUFnnJ4/SsPTeYvjGZaJVbKxHtnIFXUH/K4usovgpaSAYW5AppnTTolGmNr0X1
9ihbjiy/GilRLVgyi+LCxINo2oiI2fqrnLzpL2ZpUfI4hS+k2Ofwnj5FfRdTMfp/YnIkCcmpokfL
H+xG8gTscwQZ3v540EjnG5P3njmIRi4jOK+O4ICkkF5ZFMajJe/l9p6UBe1WbNd0cqL1FZG0hjeZ
U48oBYkb4s9EDiiJhW6a4rQbbYhXNXYE5CFSJTPuizDUXxbj1jTXtFoJfs/oTr6sfhX3e0X2FEZZ
r0W/RHJhypCs9+UEUcYWYYLvKronN2RGKq4qib45WTXFp0/uSY2lv82UfYp2g+QobIzEINabLnAy
8y6GCFchvlpVyBRMnGp8ojqf/g9p59XjOJR11//iZxNgDg9+kUhROVZ+Iaqru5jFLIZf78Wy4a9L
JbeMMTADTIRYDPeee87ea+sMdRwBn4A/rzsXa3farb3miQq5KVeJahMW5OM4kx79wiWEJ0w2xgNR
RkT3qMqCcJ6OYB5mKxfvs4WzeaFlellU4cyKVgnVJGr3io6RWbg9x7LhQ6Q+rOVVYywb8jZbLANR
+KeKXk19B3qufQApJ72L5rGHVDj1Lm6Gs0CslWkVOPgNInOlWq5wyNaaY+7jUXVAivdruNSJqvQ+
zkf8vNBhcMzN5W2+DBD+Y7IQ3qRtRw98PO2/kjm4ExzqhL28HsHQ1PxA0VJv4QlYZlYYgcxUnBgb
SsnsEX/EJ0AJ/n9gp3I3G579i4tKYJB0IIpHNQOTR2cj9w/B2el5a5XhLe8eyXUktjGS5q2HJeAD
3wh05cFp9ig+fxNQtOiPwfJuc2zsZHzfsamN//oixy/2r6VVUZO61IiQPvqprb2ITm/stedyVTvZ
gzrMOtbZ5YjrUUb6IvEX/14Q9LEA/9evX/VZDEAWli+G6jH+TJ8KARME5ixkUGW+y61FIGu2ZEUT
uWdMuy5/n0k3Yp9GRkdycjyBpUknS1B2fTR+YnI99TeSssBiLBBuNjEuI9VbGzkAM1GZdqzJxBRZ
0xqG7kzMF5dDh9uH5CUMOKhs8wnmnEqH8s+xrzc3Fr3T84QsMk4rsTD1i9Ekd27Qz02IdydE6N+3
4gbGzdRgXSuyqmu6gZj6+4OQi0sYJzR7j90Ly575mb3TB6qetGrR0TDUzw6SsFF+pWwCu3+EKGln
C0OfIQCCd280R79ehProFLs/KfrqU1w/Jk0DKyLqxKr/sG8wjlLk1kzko3dhw3XJiWafIdKhqj9k
86S7hTXFFzjGwtmRZ0OH06UJ1QE4v2aadifaj3o362c8BFec43E8Dfmj3K4rbxG3KA/xqKGRJAaR
IesA/UfELnbn9n65oP/1J1xVgkMoCINkpDLDLlzEaMQs4xDToD8/Zx3j94m8zNJ5dN4Alo3dRp9L
ABIFzEyTRiWyZlJSY0/rI9lcYO7O+l5PF373RHaG0dw57t9+EVDhMpMG5iR9fTN/fZFC6beGH4ky
EXqgh209XjI9wcqIe1ZVqf2nuTHWXYC98QkbeJPPTo5kfuDgNgsh4GRzDCUQJee430ZlWH1PE6Xd
+mp5U//PFcrfX1W/F4wuh7pxtOQpKJ3wWFfzBBvNGI+q8Bnv208J9GaKP1P5nZ5XHGmIJGP2byCv
m+qfMAgZR7Q0MpttjTzAm2nWXkUxAxB1mWx161ekLq1haapPqU6Y4xGomeEYB6y8Vr5HGz9MxcDR
KMRexg4+aoj9nY9x/Nh+vC0GIDGAUTdoOlkcC5YVFuPbAhddnFuBG6erIDkOGt68U5qDw9xT79GK
9YQZVNhJVB69Ynk583oVK69wsHoJ+3vDvRvOahYJk340c1tF/zHc06QG/o1XyjT4AE+D5cRyiQT7
mOgOjO3UmlrIem3xD3wa/V0ZZr3lyAWdP6Nbp4/ljjgnjyGQ8kAaAkWU9qliGKowrbFfqnIDxPVE
IggUEOqyFIUT0qJ8ovn7qELCM1NNR7/M1UlvTSJxkUGbIWW7IsjTEF2SUC74fjM3sVb+8JmU6yQ8
KMaz6a9bfx1/NLgs+4NvLb84yKwOKP+w4S+FmAWlYJV36vRJpxF8txUo3XxboZNxtubQ9ePUFcdG
3RpFJ9NfsXYAelbBjijHqf96v5ci/Tz/8nyAIkBh1k1OC1f7WSNpaa3L/BaR5oFjAc+n5cuW4/TV
XITwfX+6daPH9f0nr8YGZSo1opf38lE9jHENYzHllmufDSKckjIGHIGwpv6Nde2y2l+m4owlQxsZ
cb88TNDprH5SOaaww9/5hrSb39Bf9+Kqo6GpA7imdJCPlQbaxNGlA+0tkT1LnpxBvIIHA0z6wu3C
V3qSgSehVFerWXKma09ZNPHBBJjKCjJV5hJcG77RyHa6KVDJuHgNtT9Y8qu1bA8ZwtB0BXvfKrcD
tVuW0OsuXnFJUzsrJl4Fb4LMwhL253QslQUHQzbBR/c+zhtDIyB8qNQN8LF8pD/aU01fEZP8tcV4
rs7Q/VK4Pl13e9z58NsT8ApCbLizs906nmq6LPFhShry+Otp2iUsxAsfsHyM2ZkdEs1D+8wE2lzL
BTGYdhrbHY57fSp2D6kL5YfOj6YCRWPXcNhyMUVbyInjaZvdG3/8bB1zQ/66sqtX82JlcnyOB2nU
6AwvtbiXsglyfXs0CNYkAjIJ3RHxbbn6rJ8TCopb/J716uZuCphw3EkVBbHLVVkleGbDqhlKo3qa
8AvqlgA1BOQBXi4cxMNBaPdd/1TFbm7NrC3Hs4NszBuk1oGD47v2dxJoTf3ZkzjsB2DHNw1I3Tud
of/LVZoq5lj6C5jEvu+ocsbh3lNKCaTIJHyqh21VYmSoOadtJBWzlA2uCcxR9IJBHrfGrxhygEQG
dHIakiWO7cu7lTw38RE/OO0rlOvlnUr9Rtjk+Cz/6wqv6qdQGwb+y1g+nj/Ye0ZjCZozNkDtTIFh
k40B6Q+RDvrTC0cmxDbmHOESWzNO/3vxb9r4Y9fb898Xc/VQI8PHllN74lHbmQPAJ+LZSqIvoHLv
L6FTHNnSzsma9lpo2QFfAYx1+L7C2C+u/rAhknwy0C7u5mHGONmWT0ReH4P6yRdPI6dhcCOMXwZ6
9nX/0pHBE76UG/AKyJGeW8Uhb0D4BFLgvVyCBQNG+U1f3We93UBWcsctEVqlrsD2vN5LzCDL0670
pGMNS8BpxIVWzdsCYwOCHuUXwVj1pLDVD7G0LZjsmKRGQoFcuWK9ut8EA8l1655bMN8YQdFu+tr6
/ipLPSmtvUINxCP9IYuo9NT1txzdh2zXxWsrftSbtc5xgGa0mpBoxLHtTC6gUUQQomFfwZWeR4Ld
Z9MLsP1mrKz7fgaMBeI4Ed9+z9l/gR+m3nrPcW6n6oL6AnAszkxxV6DI1AT6VxupouJKgOboDxfI
aVq/iIaF9QaWWklXmrryDacQwgnDFDfbd248C1wVg5IbICwpZtVal0eFTE9QR3roCXF/RpXSclYk
yyzeaFAk+oVQTRpyMqVZIk4GkYk/EUCutWDSNhs+6R0Yb+3IOUbVIu7RXBMfH8IfshVl176CZDh/
BsV00CYqW+pBWYpry6V9slLteFEEjgqBnhmTU9KLISmXpXfSWfa5gfXD38D5iXBSTr1EriEf6wgC
G4Ph+eQZiacuhcREcTHrHxv+RHSGDLEQTNCtXsgfEnmRJBf5TobMg9aarXtzSmzlWLwoB8QSwnsb
btsA2MF55gVPakkzBS6HbhfR2wVWLr0qETwOChWYEeV7PwvXRQv34J2ehnwqGrLnAOUwNSUEx/XD
rbhDZcLdn0RbyZjCMin0Odjlzph9BbKNgP72xdMdqbcjTifaJHmHIU2a2W6ilKs+J4p1Zhw8AbbO
lMDr3JuWJrG8W4Uwn2xW/il2wcp8GaGs2iSKDpkIaI1IZEhTEB9KiA+m/5uTZpAtrX5+iRaciipw
p9S3wtyTZpXCkr1KlMeexp0vEmQkHCtIrgXjtJhi5MVMnjrtUR40MIDvWbr3LedCDcF7408rdYLi
MPxznkuH85P50rnBgaAjeXE+tNT8xHhMhM8hWFhIDP1FDx3m7eLPOlf60zJKJwdehLCxhNt8Etea
QCQvRql8y+tchFDZZ2105L0OcY+BPfW30JuelXx9IS4zekqzBZNHGRY3M3oY6i2uwg+MRgkNiX1c
s77t826pmg+davu03er9kG0iAGux+KpXOMpwpYRbT3Qk6xhBe0gjGCK7lufTEvoShOs4mrfmNub4
vlVEcrMdbKxNsOPsRpFWZU+5tVHFh6LaS9K6lj6F4FHm2GAgEd2Y9WMkPWkFsd3QB2ayNkl5aZSQ
3uQLTT4i+sxoen7sHotmAueFmoLVPz+/nyEaCKAfFmW9s9qlDG0F9zLKNd32jQcr2ErFXE5X/Nta
cNNoXlTrS8ij2bTZk5z80Tl8D9byLH4K2jptP9TwoaP3OYa4X2ImXmhNqvLUcxjtC04sdk1GO4ng
3lw+GvLWrEkZru7FuN2YRZokbZKhAASN2utLjvXXcqjpkTRcWvbD+kPksYLtBSph+CMC3AjfC3Fn
WIss53RDNz7woTW0L8xU0JrbVmUPVUF5aEYThWR7DPH40F4HvNVAVuN5jbTFOngoFfx+pZaboTmC
XLGIENAXhfTRKHaIwUUZ6LpuUv2xMjat7sSnu+XsDfk/f6KOs3IcMOg/0hACDsaWBywfRCOOUliG
fr6VPsKn4EJp4gikZxIBgB+ukVwMwxJwQ6lejlGb8ZvmLbsek6ILFSAxfgWYBjS0EQqdVRNaIpkg
5GdEvA8abTr6AhOKw5j63xOhBcRvVT1SGpmk4KcLpBmCsUkKVL4ch2KBQ3mUWhAFSTmQxY1CXoTU
z7rg3RQgqKwIM2pMG7e5TAqW4LtR4xTLYtqtzs/qjj6g6u16361FgnpcTAil7IKIZKPHQqS+NhaN
2mWLE6CtX8TosWlcAeBGLi/xzrJdEVciA/OeMjgWUifNXj32sTHg1d+02gdBAlW1GIXIwVHl77RK
2u5MVHLuk5HvJSC1HEPAPx0UyEWwEyZZtPYMj4TfZZG9sofnngMNEgdFMU2I4bA2iTwPokP7ob+0
6tTMs4lEoNfFDZE6kxlYbIAPS4d8ZUApRtm0RRFHz5tYkxgSvALXcmOeJCdyErdkSbvHHL7ROx4t
Uaps4Bj/GQTZdFigjbwtj2IRzhT01r516oE2GWRi1usmdUwEzzpTDaD3eoVkYJMObwNLWkopxalM
/0QjzFYnSIwewJw96crWa12SgIIzbf/9ZZiXnN8AB5QLLduuQwtlDpHMvgXSyfAP8YX5EDsjVojE
31Qq6m/fRZgQ6Ix4XZrpvmKb1gzBGcIdcwQVD9EvU71zzFF+DrUQXZoj9pwmA8kqV8W7EDe6lOUJ
6ryYCG07hTtUHC6kY3DWeLEUdlzyL4y3+llc0LuqTJdOy5CuBhhVIuO4fhJs033t9nNWS+JxZdnR
MXpIk5Yooz+y5HjKLpBWfr1X7qnwjZ+F9PdLv6rqk6qyzqZw5tKNqWXuSgn4FilRUMbcIgGSx67Q
MigU9A+GdCZcEagUPZPBg0YYgYSMVAKQWj1bgBjV94TzkX8QJIYsypF4IIhqvTKVlhKVqTURaBId
SPDRlskRtOFEfgmp+dh1jvnzOGeBROVZh2p48nKSXVyhoOK5LBvdOUuLc/colxvZWvB+W/U6lzYF
YSWqQz03I8P45JUnGcMM8F5E7zL1yubf/cAbcuvxPqnimG2Hks28EhJJcTRIgVGUJ71aVwVZ09Bi
H5qBNibt4un5V2GH9YuUfhrSKySj3xl5OaxZ/76IrwnA91PP94u4arvmnlwMRVOWJ3HJhmN8xMNC
EveFuGkSG1Ems71p9SY4tE1QMwxU08VHByAL/wRKDJvhJOIVHQeFc+e6fja9xusyGCORvTAKrb4f
Xgdy4YgKDsuTlB1qG88BViC7BfiSovCc0GSHvHvx7POFyhjZHxitcUYuXH6VUyN2S0xEZfj072u6
0YvBCojCWEZNY5IQedWIU6gG6hRfzomiBnahRasrnynIYWxVX7czdRZD4+pRP8I9/PdP36gMvv/0
j66Hp+mFIZYnuh6Cb6vRcwmMtJwIKJwBKQ4TS3M82e3IPFvpf7K38wka5J/mreLYHM5IVqNZ27aI
f5ex4UTRVHnzEGEjsV0bh/N7syhm3R9TXagILTaoC6ScWvdXdP7w45m8OnPSuRez8tV9uH7xsKix
ulEF4Ni5uplRUp/TPOMj62aJ9jsfMRy+ZdNizAPXYP9DV2d0p1R2E6iE/q7ITm3xu1KWHvhGj1qM
VDftqe5X0XmaVIsa7/KoazMcBqHqE0ePKeOjZBqhL+kamJSPWV6BTNtW1kLMX3VzHprhRFjmJHHR
k4kwTTH9l5yxm3qv6LmRyjBykC1dodmBxuy6EVNHIllKYlGdVBbm5/TsWv1sIDETRxdKN2RuXsfM
g5gyWmhGcYFcOc8gFdbFDj1MsqWBzWGMmnRa+ETMObFSTD06T6X6oMa9kysHr9hI7WNYHkgcq6p5
WM9Vb9PoRwXX4/3u8A12An+PQTdkrFHZpq8WLtVKjAjKdnUaxYUBEXg65mTgj7ILRbQauyb+vuhs
/soqo00aLyBZMVRaD+I2FHeqwcDpQi1W7NiuBz4ZDNfhtKsdXedV+NOkz5cc/QQCouDAw55JW7TF
xO91tAE8WrIGJFXR3/bVQ0pDIBUo6knWkPgGvG2pkYfIFYTRMQAeMszy8in1fkX5SqR4wXF536iH
v+BHF2O8H6PvTDOMn3KZOhWjUG+V6tQszwtGHR1zZaiSJVKRvuOYChRXU5/gKnTzgeHGZQ3poxkR
Kt3qMs6k3XpMqhi091bYevlWQAYlU3B4xwSOZnDsvW3RgIqtl3G6yCvnDGhcJ5O1M2jlwZ1ngz8T
s0nl30KDGcQKwCeIocs+iz+SOmW85eZMx1rA/ZxujEeSJ145OpfxmEU87BOij0tx1ypPafWili8G
Z/0A6x7Q9oyze//AIUIjX/HLQSsfi0SzQ/UXBdRImj9p5r7TDqgL2sWZDlnmr7SWZ3t+LuWDAR43
kaCay27vuZw4yblg9vm7wPaKqGlYMTW4nB2O+/5leU4WZffuX15yHXObNL8c/iOSN0/KRKWGq9sS
fxDL+8yXijyMxze3JSJmBUpllBFaU/oFvGT+SiIwi2HWv1fvG1Kz7z97VRGV7Ca8H/zsGM9V5J8E
HUkEmbuEO035Yw3biHmwM91fyfO7FpBbbycafYWmH65MVNffd9JaVImFiazqFH8OM5zzzyJumHLS
2dq63kWjR/rUTYceNuoO2uP4jcQWE18mw/++Czd6j5YEK15iU4clQHH//UJkqc504cyFkPA1+pfQ
HihMbCf5ngaeiHB7OhxE+mhYMulEj65CiNcgB3Fmevada/np9B2vRdX5mPkHA47v12J4ldQJHtcC
egy51OXF5wMheXeavVlH5Rj7boaf8klaVg+0cuexiYf/nlDlZj3x90Vc1V5pELTUP1wEI+yRNJjO
MbvZAgPvaQP6NHLM4z2u3w1J8Pc//OohtEVlqIPKb1Jvgm9GApIwtPAXbWxMaM31xbzsP86XbRPb
JYwWecEtmZqvNNd+M5+t5LWBK28KSjKbptKUXkQ82MislGydXuC5jCssjXAvOTB514T5vb30xjCU
6ydcngYJTWzjOuIhls1eSASuH/dLsmRg4JKtZEec30ArE0x9f/tWfs56v//klZppiMK4LVNv3L4F
A2KB3Q5THB4DoSim42H/YCqGN7xBheag1NR6W21IBBTXo4qgyOaXCx5dzEQsnD5eB8Kn/2Q7IMt3
asQbuuTv13n1oVfFOci0kuusbUt1wndLIs59ikixfRuRqOdnOriXSVvSchlH5Ygzy68N8Z6P1LxV
uyM7Gh8TOyJGj+8fV6ZZsqrwiZ1wncMHyxvXohYhUWd41uoleZfFxILAXCxFUglLwI3xDg97rrmy
4ajaPifRweDGbnV9faZBPSwY65qAHnDOgEWn7xnNG20ljqd96YFRjctBXc+3qZPsUso+jpP8z8Rt
SsOU7X5mORzdnyJyfZzC1pZGupTEeUKt9TVSEotNVhySTzr0Phy+TJwpmn12sc5rHsh3zn4+Q28p
cmuBM6D8qD7DQ6iA0vSkbcBFvmdIuL1M/nX3rjYLwzLMzrO4ezmIImKfABfOsvduDZARrGQ+Tp+h
sdR8tA7vGSdh4ggDHJbenztr5M/hDO/TXxeifX+M2lAJZaFyIRIf9LAZfJccZwNqF52qidoSREBI
Q7ATptkHp/K6GNns2hM5AtHnSD5JHGtRMf5U7XQXPSq/71zdzW0NQsuIbqMW1a7e9jZPscKK4woO
Ng2a+lTR3TFwvLQHwOkADtM/jA/CCTU/s9dyQLk016ZGY9MhY3f7DwLzuFt/Xc/VCa2RVcIfDK4H
m9xDo08ucDc2xnzU8zBsoKU2wnNUhuaMC3/d20puTFLJTaNLZFJ+YmS5FuGLWlTXoeEVp0s5N2gU
0vuyg9KhH6yc0LDgjlwhAKYyR0DaNvtWricA42PDvWQrBRD+5L50Qbv1/hgaemxDVRjYf0Vefrwf
w7Nf/Y//Jv13s6guVW+a8Fglm3c5D2yltMWnftv+kcxDTok7hK8ats2LIjE9wgxwkSe9eqrhklSu
giO06Sfhtlx7bveQHbJHfR9ktlpPu356pg+nORx0MH2TNdsLNlz9Nkd66ZDMVgYcoJZt8mDk73FK
dNjTBSgh8KSC+Ey7QY192ZuMoAqm3+0huTh18OHfGyjf4JqwSyFKJz1So4lx3S4QE0HzLywiVH3/
iyOcQs8fuhZiN6da9KVKvIFu7m0YvmJNDoi9pQhszYOHLcdSlPsG/1vfDPGAyAEQoYHpuK56RKMX
qrNSnpK17hqzwi3nAxQJ8j3+X0RE40J1dcKXRZ2xriWhXPqhIWm9KPEFgxYOmXaEDA6zIluV1UvZ
n7RZq8yKtwjbVI2ibz2cl924gXMMkNNZJy7UZNw8Z341/feqcavkkkUyoEa6gfRTExF6bdR5Y1tp
SF/PC2OmdH8CuyCq3ViMa5YVLFTNtaK7Iru7P3y1qtdFeWFL9EuWhzMECToWyS6hYcE9otyTpqnu
pLMCIYiy+E/+ZAtzG86JUUd01UmLej2uCpnXkFEYDkv0HNBQtPxLZ5hgh5haT/c/fv3Ww5dENEsq
hy0T+fH3zSOphKwKc35Vdf05S7MKl8Mngn5Zqb0TEkxTN6tz/Cr2GgffeVRntt4tUpSFYGGFqfzH
IkKRlhr/WeIExACIbMHvdPbRHxpzBfs+Z7Yp+vFPVL6cPj1UXHRNQMukayQrXh6hR3ooCBLp1Sku
S1LRW3HdKSsvPQwhE9XaObdMckLH0tpJ8qaQU5jbUOaItNH2yeZe3X1rgZb/vh9XRWR0EYy8FywW
Q9bAaUSwPGUQCMkIEM+v9uKIJZYeLKTM9RN9IvzJWC2n7W+SUzyGDDCQGVD/+8W4dRSQZXbPcdpC
Vuh1/9mvNEUoBWOsa40XQXMSchUCRsmIPTmHKBMLHCat+6n2Ngx2TtSy5IjIRDxaweOWFmY7XCxo
EqOFjBOinA24CkHTtg/EYYrm7JzN2hzQT4SX5I4MUL71dv196VcnJ1nOhaBMTSrMak0mQUIXyIk5
TTO08h3rA4wA1HbwZjZKDPAlkB1RWTGAY3wlQNPjaJWTC/MfFOAylBxLtHSAGcSFfX/nL/VFlcuO
Gzou+Gd1Kj8Vhwgi9blHw1Q8xgh7x0AHYNyOGs66x/uKGmP8rK7X3L8v4WqZifTBqirp6xIudr1Q
TQ6V5x3SPUBgpP2Ybx6jsy8qRkeeyBNUB6dh+0E+MEwEDrlvAvoUmWkNqrl2kbYO2KRI3/jxlulp
e37ncw0Zyo8Rq+OflQZHJCciJb2Pw/C5/kRDAomF1vyyjKZjQFm+9VYQY/yP81ur4ifiLZtwZMyS
TZa8qIqCJ1WeRP0yb2zIEwr5uO284E7BXNZtwsLtOy/9jcPct2d0tS7lRvO/nxG+i0W3yA685A9C
M8GMH9OV+wz2wav5jj6UgKEtNgRrEj9wWIKNJr6YtesT1DcpAB0ICxwF6p3s8VslA5GKhojMl2WT
d+j7G1TnXZJlls57/Ylf0ktPg7erQk5Qo0sjQpZqQ6VsBYQhmxS0H3NZ8qf2l3gPN+A/qSm/XczV
u9SHXdmGAe9S9YklbVISdA0iJV5vaCBxRXI2DWa6uCKTAdOat1O7Wbgnmjpb5CGxU1Qwd57dDaMf
QcsEgMFk5HCJn/n73dGqejQ0c0HBOtxaL0Re5OSkpjMLecpvySShaQkhmTQhLxsxJ4q/Pp9ArJj5
Wid1lq4zNSJqw2muv8nCRNoyJR2OabTCpa/w4oo7LduHxhzXbPeJrKh/UHOkAhxAse8+0EsWq4X+
0s/kBXTO8pe+ODbkQVYQHeYGExWasjlDsomBHHoMysk3uTCvNLcqn4M/vgg0aVojARsD3mSatwJU
eKdWnhOmOEb/krcPikbYljWxUGY1IRiDY+XZ+r037MZc+ds9vFo5a436p0y5h6qL5AEfYGjn4hro
MTnKE8b52W7UJTxHv/OZgHBVn9RPCrIhiEaXeDtmrnLdd4qyGypAymRR0UQdFDcu9au3XrrEQUey
cnXCzkb+5tQUyS9xgssU72nx2Tr6ME7zfQc/lqFN6PO8w6gsGHh96MXCS+ibUl1SvdVuM5eKhXmP
VHNDDv/9Aq++BMU3pbATuUDCwBLZlpm/wCFNn8+z7PFCGgeNNEQdRTrLil3/6Dv1RJbWRkkbIn0N
HN9WQA7bVU8M3x2ZwM2ygtJawRcvEhX/o6KviKELE0YxcmJz/k3mEZWzvFRo73QODgvilj2765Dw
ERjfynbq7xuDRLPgiOPICRwiegLrz7/X2BvCY27XXxd19Y5Jfi6R8MhFVQ7uAfKg6uk5fkxqajk2
5FnT7AR8iXm16sMnHF1WfEKHI9r6CjyKGDQTIT2RR4Pyw1bJxNJgy5XN6yW8ozS5udj+fZlXr13c
93IrBzxVcuroh6MaSZ+RebbHdElP8RXhY0q3Cocm2UKEzQzA5WypW4rG7N/36wYNZbxf1OaUyfj1
r0ehYicXYmdeqpNPvwwYvUrwMmDxifiWL1QnoKk1HM2TTAbYZhxsemudWWeokpG3Ei8Y9PbMxWvk
Og3OhfMbMQpq8Nrnc0LDGmwyL6Ft3T3P3LCIf7/mq3aHZFaeOozXPGaiSvXBolM1nmiq+Kk2aWd7
3aRSn4tsdqF77i1z6yRID2g2bKQVdsiSKM8SfY1RcxJQ7GrGJKKjhN6ieb67j93a8g1GDljfcDkh
hf++bQx4VS/puRwvFdDsOIJh2gp0xSTB0xZQXRJOEDKO6bd+ysoNQ06ca4aTNjPlLm57vC3X9dnf
13K1kgz5pRdx/o8DqK/YJpgDgY93IQzmA6nw49yjtNsSB7Yz2uzKmv7APZLh2Bn71zVclUBdNUii
2Nfje6+wnxNjNu+IZ3D5k9etHYe2XG6Y00VfzWG1OP37bb/52dGw04nylA1gg1fnUasKwihIvm5B
4yS1Q9MOjxnHMvA41SqFEHfe+/2pxQy6JhdGgpUkJgjrhem9gl26eSf+61KuMUSF3BU5/xwLdmk2
1I7KkjhVlRXKAAdcaWVn8TqubF+bsopni+Be0/DmV2QAWgCWyllZuv7yPUm8qGmSVycvWo6vZRHg
ojslttZ/iNljmNOqhGKWsgIGqqvWrnFe5bhxm/ixb5CtIYSdetu8WYBo80H0okhl5lLIj3X0KyCQ
8c6Tu1U70GREAQOyngu+arkGnWcocR+xDZKHWrtafuin6daYSb+8tYGDeSRdpSp2KgqmaKJ9WqTc
cObxUVeOiSlo19u7Pa2bR8G/L+pqIdJi0KTnjIvy/lQOElKcONW0IWZQ/jUCoNHhM1UgoK5EV2yj
/DN3JtGw9gUqZLJIYbrrhEneuVE3potwav7rRl294rE8pKYlJhSqaAlBJ8Lew6Q0YcLnCJrbXjZ4
BVPIsinfGnN4ToR6xWHn7vs9riY/vnRNxTVIU9ikOfx95ZP9xMwaj+uo0AEy8ZWdHGRw4Vhn0PZQ
RsJpS4zN3UPWrUkUf/9//e51s8NKsqo8p6wweT7xoLjsaP5tVSdzNaLYXz1kXKA6l9RtCF4HxwRi
aTkitd/dyPCbtSVNaJ6FKQETvZ5FKT1NqD4NqtOYola5IBD38fI8o6VU0JHG7j+5/FI5tZzXENp3
lCVx+WDugIcDZFDF9xqCtuFIwKho2945z3yZrn88Hp2pAYRNmdfl6jyTW23u1YM/XhtYPc7XLoTb
3NyAEjK8hzCGRTkrB9u8bDR9aQDBSvCLsVQRgWfIU01bAsXG8JaGkyKwq4ZNzWmtXW3Ymkbi5pIo
TeqqXHxDToyt5Zx9Jgz9xV0JpMmbclCyTnL+ocYnTfqMkJVghuhFJyxXIDolYaFERGdUY1CnVe3y
Ht6qum2jHQkxdyUKN3borxWQKgifo3V9Iwo5LPSqQQn5tQ5fXIxVne5WxWN2eQ3lFVzRlBneOEBJ
m5XWTdDfarTMPMD7lwe/vvP53pJrfLucq/rVyDgk8sqUp6ac+SAWZ+MMvI1c5TzPHWqYmlYtA0Bj
od1zFn4d8K9eCULDRFXBV6wYEFe/f7Gwx9MsF0ucB9MwOcnhjkBb+p0z33zW21+eP1NyW0O16iQz
DZKMAhZlbhLhJc9qxWUWktULq5wRcCvvTX/viSBIzulKnMiXPUiVO8vczccG5U2URU35yRAsezwD
MufXE3HcF2yQqEvGJVddGORWw5Fxxjnh727K0CudJpRVzMMJ3b3XW73VW0cI8H+u43ob95Vzntad
Xp4yNKvW5Gu0Mc3+hO5YiLLSoOr7f1jkxrLxx6P661evvt6CbkKOqpeXtt8p0KnPC7SpMF27J8Ae
qm32S7QBI0ScL3OYEqNsSYuwWRLiix/FHvN/7pztb7+3f13R1XsbXgypBPtXUtj58wvIOV5bgg8Q
SCKN9afE+476N6WdDL///96Ea7V6kyeyEcoakm++2qcuOcbYe4KdSOaE+7+suYpIlImt0WUkB1ug
tiNzwPPc+yu+JN6osXkdTKoUCkzGTldlShikQyhHXXmqeBtxFNVHKV4LeNgxCLMZB1NvE2/NwbOT
0E4aB2Gi1a/SfHDaFoxVkCKh25L4QS9che9YLc7CRkSoLuxLTPDQk/LASQv0peddGj1nnwFbuzGR
D8JJJmSQoeRcm6eHHGVX7LZYQUu3TDexPpWUEmDzrIswss5gMRXGggUsrrExoJ9DkLCsIQRZloPp
EGudfH7MwwfKPs/DhzKi3M5wOlE8DE5Q/imTBeeUivl/OD3XM30WI2cVdR9uURhdXL/a9MSKmy1w
sbKye+Hd8l+aet7Xc5OA4m7R6q5EQ0D6Rap40azqR6Yh2quKs1Wip4cigzwT9LTKvdizL7XZj69G
l8Z4AJFN+Vq/Q1xWJEupWp4KRQRA89TNvtLXsnAazlPm1fHGyJbiovgwhkm7D56Mg+VWHM1/R9tm
xm1h73vCpdLMcKphCl7A0toyaJjrj3cT8H4KfyyRvhQSZZqOJhOSqzKuvlwimOhGwcExxewjgyTW
5sHJ3LMJZ+/KQ/4yYoulCzK20kTq6XpYGcM9rrhRYmOdXQNe+nDgLZsmY8i0LbV3+j8/l77vl3i9
9BlVrzVWziWaF8ZK5YIQNxSM+OA5W9MrWDQPKSbZWXnvh7UfJe7VD1+tfgLzl6A4K/wwwRNBd6rI
DSv8TRBfJl3eIgCjtqLHn67oAfHYRuZHnEInMyehPsN4DjgzqudjrKsVziJb7lxL5FPE7oWGzDHR
BBwI8KrPDiZxW2DEpKxDYWPKn/X5s0V0k4r70PyVpOq0QcBTvWRgIW3lnQ69nat3CrWforOrP/Zq
Ye3PpNeJllSc9E14vOxo/y28B/6AJ7rGitODyXX+vaBymrreXcaflPA98OLxL64XMdIGBLUtu+JE
RzjJoLBssT5xkCAyq0iWovAcpupcwW32Pzk7s93GsWzbfhEB9s2rSPWSZUlu44Vw2GH2fc+vv4NR
F6dsWTd0cFGFRGVmZYoSyb3XXmvOMTMi1IZkBjfQ/QxOL77sqJ9ZvBo9bwm3BWp7Ms5rc6VLe/iC
0k7bFa1D1FoKcAi4zsyad0TnNmsV+wRIq8bOZMd9QWMEQ8HD+j2cLWnZG04mzwri3D3sASjR94gp
TEb3PPVrRLzErjcKTu3N4DtvUMcGcyWZdlQ6vuFIwTpr1m32nInbkNBi7L5StiljFiha5Y2jL9Jf
9dEnJldeN8kOd6noHvX0mNv+L4qFGnOx525bF//OLHvmr2TPxo2OyM8z5PRj8x9sOIYB7uLiRY8z
pUQhjSrAfLQwb6gLTbHzKbN10SxT/B3qKj1H0MhB1vLkgbkxbSNeqRw2B0dGYLaOPgE53qR3/Thv
f7+sv+/gFwFNPwwslp1QnKXypddXhcvBVl30zogp30mwgIKpFJyWdni/KbGUezM2g8QJTynjdWkl
VyiwN34f2FOQnX769yP6syl+cXUXK0AoIypQ6GWdLdxdNN+r9RSeKJwIK02Ix/DNmSpuI3POzt+S
7TSzlnjTJPh1hpOeyKGZ1B21sPIASt2Sefw89V1c28ULa1VtTgoNaouM7RpHr7EWyWAS5mLmzySs
ne4hDDgLnwssVfQA03WqrOivkjdFPzrYqZLTkbnWs52/us3L0Ly0lk2qQ+PcOvpIU0H/bT+8uNKL
5mRUaUY9SNxjuAPuRpwkARSxz/Us6rZRbKvvE+UFnKThrv59/6QfZdLfT7YI2NA1CUbIRZmUZ2U2
umaEFMY7Se22mefoYYJNFd755VLEVPDefmqfxlMd2KVIOOvt7sT0Wv387v+9govWTTn2SVqJeBwD
F4Yvisr2fRhZWLx93Usz3T13AEs8+VWJf7ncuBEmWNywphBwmvxqeUFNY1vgEWlRay6F4awIhwGH
j3cU63eXdCa1+PRAyIGaqvd9s5Hqtai9StrK0xcCI13DdqN58egd+8nVXwChLfAMpnvJ+5VnL7V1
zPYQXKp+g9byHP6usOIf6UrW8oFK1uKfNSG6TGx3sMmO9Ku3C6KMKdeg/z4RFWd7D6AYYVhBZpC7
Z819ZqckW/GNd8X2jxoUY5xbDx4BU+Fzs/TmY3R8N35Ngyx9688Liok++PCjeka1lIovfXPQn3Oe
YfK5DKeYA8nwI8eVH8d8p4kvZDWk6e8hewmP6l0jwARg7K5ivahguWWORd074pFpQAPg2ClNhzSK
WaafMBCb48IygE+woPxyKRuD/DAZZYFe4PHnn/U3t5UK1ysXxYISqRmKgl6Ch+PL4haXal/lEidd
eV87OWmppjPsJ2a+NvmPjWoBXvo2dvfqI/flU6eO2ZdPTWtBzMuQT83fJQvRvQGBZSK3f/YqGsk9
tVz5VzXho6Bcj9t2BnakcvfWxvKOgU6jpT8zTEN+268gl5bSy217lXx12f9yjRc9gNT3PCMaucZp
VEH7Zzkdq/uVGznFhucWydJcndVkMSdYdNiisNvMGTdzIpnSoHg2biwU00Lw4zX9cj0X3bwKR1Gl
TneK+ckO31oevFXFPbaB6XwJ520DUlQD91qtK/P0N4fp3xfwcz42rVRfLuBipaoERZWjgQtQl72w
wVQk0uea5gYRZC9zVSQr7bk1j1JzH0u/M/KxOp7ssV2K/bJE51baPSGu8tyyS5yrJqjIeTXhaPc+
+5IcPRjtWoyPoroWpO0ULOi797LrBDR4bv2SP1oGF1/kYsFrI83VBay+/JIgDQgfc8DK29o+LXjp
p/yXm2vs1UWeRuwUVkBxfamSDjSxiPQU2Rk2cuOggpDTl/SBHylaUvCKjDjQ/xU2XHrgbVTus3/f
up/z6ekbowFVyPu9ooHVha5OLDS+2Iu7dI6EHJYcDrl8XFS9U+FUwzwbtlDbO7ZcrNvu3BDmYX7f
ILUgenkjSvO0ffj3Rf1ssl1c1MVtyKuy8Cv+SN+VUiVTN4awodvmEnFV7zjjTRMEzAYWCTP1ViCt
I+nI+kJn2G9Dke4snXzhFwWr7cH/SaRZ3h9VfU8ypRviK4NYpXX2zSnm1ZXryy95UaOKkMhkjZAb
XgLrXTPfh8Ems1b7GB0vJOHR10u0LUtvgyZlanthyuwXGX1rIthD1NAP5F2SvU7jEKNeD5kR4SuZ
R8qtG3518fqfyzT+nmu+LLBNrwJPULnMv/l/kbiOdFaGRanNmWmTVp7cCbO/sgn0MBz0mmoFL0MI
VxVR60CybOizEQeT/4X97OrL9+XKLurVuh/drg2563RcjFVtrFhLRqdUnAR/jrcbaZ6E+jJZhi7q
vFOvb+tknuZPxToriGXhVEoELIG0t6b/15f7L9d1UasmfUhCxLS6gcxBm4jQDB+3+Si6Z1TCvm0Q
PTHJpNtyESk7Ld5Y4aZsHilFVzXLPwGUBaPkmXszbky9cit5pFDvWsBoOB1d7EN6Z5ZC0/KD9bCm
HE15immmUc7EC09eBowhUXcytLXmnrAwxH1RrmFrNKXjvo/VAhVg8icJaIKtuxRugZNXK2yPnFo4
+z8DxiP/In8ovaMKkBZRpB7tJjdSRRWzrPV71XUskEs3jtV/L/liK/v2lS62MmVaI3VmU+eEd8ea
VfpWa5Yy9aaO22eD4QDoB4hoUnBWseuUQKOapa6dEhYpsKSuymB4CfCxtLup/39re1B/brTfru5i
n3NTrx2Qb06WeHXjBbb5NO2w5EgRTIm9ZZYwq2tvgXd/DusmHNwk0WY+xtDh75Tqyxsbi5ovljKf
mkpTfzQvmUOzMqOEwUgTzcOz92jZ0AL6ZF6g6wMmA/HaDifFpnxzlbtSa3y7mIuXAf592wwaFzNJ
aPGOIf2S0Ox6DlsH74U5krQHolvQN3SM4m092BFWtw7L/GIw6b079TKVF5U0QVMeY7hwr//eO36q
Fy5+rcuyNczc1hS5QFh1PW2POwtwUeBUM+XZXyzlD7pv0YqdjH4K+C/00YAT0/bGc/yzi3pxFdOT
9OWeoRnwZAx2JYWEYfyuqyMNamJmgMz5Gzdk3pA7pHDoYj4LCahR12jA/MWQstWfAZt10UIHAOdO
CnphDnyorHfqIuSfRG3VHWGIydgco7Wn1JCIiUKYi92Nlsu18l+hr4XayZwwhJeuhEFtk7KM6v/c
aNyUrHv0Lh/JQ8BPuYbfOg1gbwXiXFtrv37qXz3Gl99tMEYrDTw+1ar/yoCYUmX1I+FTVrywmmX5
QBPT9s9Eiv1CJaDgXRf0rQL2R0fYDkV+UfubWnXk+pag/epa+9+f428r+suFqaHuqbnKDY3pKUvl
0TBOWXNSS4THew1aBLAbW/tNDOc8GhaK/FpGZ8ah0l0F+QGG3NIgbAPg8dMt6/q1WunbL3bxQpq+
FUmSzy+mzQoTvrM2bNuIBsm+CfYproBxlrV7lXQZkXFxa7t1MWNMwVxaO/krAqbCu1FzKDt8dqlq
SsUkCV3LRMcfbKlbD0xA+Mu3lpGfaJ3p/fjyc168pWahJlkk8HPWAEQheW0Lee97W3UeHX0n4PUA
FbxTIGgRc8Zq3heP5bC52du5st1I4AYMxh3yJDy7nGuP7OutOuriWRz2tbU31Hcpf6jrjYi/lHNL
vq3rde2+h91dlNTwhSmPOHYIw1MXBjM5HGbC+KdFiag9eOFefZPTMzK7QiYramGUTlHY/FFWjhX6
/ZzDqaS/E84CLiIOT4NwNslvku5kf90259LcjNK7x8maP6/BfE48qBQr0jMrQZ3MxAJW5Spz3yas
WEzDfiCZQQswv2ITcDcyuw+wrEL4ZVQ7OsM+pDNtjiRaGO3Yf87pzUY93ra9kO9Kc9eGTgdtBTVn
BDnRrvXnodkGwrInbgyrZrnH4gWeDMZlPODSmIZbrYlyfAp5Z2YSdMuiW7bxNjVoVvzqzW2ZPgvx
c6psZPRi/lKM3hJsKLrwiGGrLBaWtyZTIUtemvJcKudARwqV28g3yB5M+40SEN7x/O+N4Oew1ZJM
w4DmQugR8I/L9lkZFkoqDGp6rqeiqOZ+2Qhr+4/8Y3hM2DGjdYLHqN0li1uBWDc/+uL80nSDPESj
ktIfA8AiNycBcD2NCBo4DjEVylKk968ciZ2iz8/I8sbuc/XzTahMOOhIMv1h7KxjzyrKwUrPKhRN
zLbVSratxVSoSsasHLB/mLD1aRvaRNxVq3//8FeOlBKsrP9++kUNp8eJLI6DkZ49PKDeUa7epeKg
aWspWMjxcowOiBFmHa3xubAMDbtnoMQQzk9WPO9mYve/uLYbldtPKxUPA5FJliRJCklYl1NNPagt
oJ8ldgMNeXqJLWC8K3j4iFowFpo4wzyDDTjlr1mLtv4kcLQK7hswZzQWUwHvgG7r1SEmz9Kt7bC+
L6bj5vhJ7D0ElmiJx8NyBssjN4is8QhueX0/CC9Kaywi2tb//oHVn2Xo9GV4thWR//7whakK3j3d
ytKzuJReotW4FbE0P5eYJRl36dLZC56C4F13T7LczTJkSqpjLadl1MzI3LAJYFZSx+IUjJhVnJb3
8XUsY0c8mnDcZmG97Ia9mqyi34XI04HxrnN8cUt8njATFv/+Lsa0PX0v+L9/l4vtSxNbq1a0NKVQ
khZgTRZlQBsi3kvym7mumfITY1q6AP3keaSGjpJvoJ7vBf/VFf70lEOmoJFUROH9f4kkengIzBm0
wYy+yasK3GEslviOx8fhnKHafSwOTe6AcIUYEh+lR/Tr+TH9xSghBXJr4pBTVlp9ED46iBqn8qX6
tA5itIJmtIzSkdv96XsbDe6O3P5ZWd7KB77BWCdQHOHhlv7sylhTnhhr9GVoD3G+uzhvdFLsZ2qc
ZmcXaRz9KAp/qv4UA/2iAznIa+3+L4JfrmzOfCyefVmFmCT9OHCEtH4HJasyekICRZZ4p9pJsErV
lS6sCKsitk7YaMMB5b0yp+1P+lO/y7M3IK//fjh+QtVQmtGWEqf8U3bnS4N23TWdFBVlcQ7URcox
1ICCAjMTywLpBdDuUFco9vAUvojwnFVsCTM3n83k+/HOixcCbYJ3ay/TSSyddkMCMdMjcMuDNPOb
hYSGglqWo7tQ2PIHHYSFyAQ1cLoP9sQhWwvtfAyfynCZqhOg9t/f7MopRZYmm7ck6ZA2NPHi6B4n
uRcizeKbfWIGWZQHjtwUZspdE87lj0kORFjiRlx1z2Nnyyk/vjPcuIart/nrNVys06aYNVaiJcXZ
E3a58ic1VjidVFpV3tF0FHfXtc+DcLTEZTvHl8KIchmSc2I+/X/9FEhASSqXVMAj349KY2xkSheF
iDiEDlvCfQvPGvMqJ55PpMorsB9xQprZIupYjuXVBGk+jvJeXIkKkvwbm9dfP8739Wi6Mf+9mouD
W0nN2fS5X5zLAIjzIrGIUthktPAbULw9Mxmn0LcuBvhQZrpF999LVs3SMBdUUVMLCKoscy5gHCI3
cXhJxSX0OBYLgtHu4yaZwUXQIIKyGBfy74hjcFEuE8YGNycpV8QxfBN89DxdtIhIf/z+u2qRNPRa
beTn4Cl+iO9H736gkUq1M2xFaW/GM2OlbbPHJlwWCGMmzgAmYdpZoHBgf+6Rb+5M5beRkRjCuR0E
ODNHO3j+993Xfzb9vl/lRalkWrGOHUXLz+mLqM2E7lkcV5m4H5J5pNGItut2Zr0ojvZcNU5GfDD7
tDVZa7RsJQGH0NYtZnQ68y8ZMThbOl+/kn2ARzuQZ2B/O/fNyu5MoMXxAshGsLbGGQahl2aX6ovg
g2ghJZ7N/a26paq/JxdcCLdqvDd5De2ksokHr35bH8HvW+fcv8Xnj8fsy825aBYXTTpGRsrNYduj
vH6bYhWYJ0qhRVixwwCch0aqZr7BW0dOnlz7N4qI6yvQf69AnfQtXw60aa74mJG5gg7NGvgLyCyA
6qdG9aJo55PerT8QhgbimRNYoB8knIY2mWQ3D2HTHf7HT3HpkCOxm4xcxcrPMMoRc+Po4jOR9oET
zey/bJZY3Iv6qv/UFz3kn5sOhb/b6M8rIJyS5iLD7svFWO2UcBDqjph0ABM1sJoN6OrQn5vygytz
eEPnXf+ONfIHvWVQvqv+3khsSQaOvgyx/yMZrLYoPFrEfQ1rAOdDrMp2NOLZXpR3Rg+lna7OjLjS
DqW3J97LgmoP5TqMsdXIM6h7mr+vjW23k+Yxp1zpoL17BDIRSgGt6qyfAmIRVQLMQ2c4/fv9uyIS
kYGfiOJ/8Jc/vFe+Dyuyb+T8rKrbrHPydR04dbusyHlU3/L6jmWC2b9ld+pdOTwp4jCrgifTOLCO
pfLrOFfdtQABk6Oh23VUB7Cvw3l042G9+rpouE9pR1HB/xD6xaKQWOXY5OfsE8EkGPVZjNWP3ATi
MEJ9Sy97Gs/Be2YNJtz3FvLpyoFq+pX+5/MvVXxJW8a1q5bT6zpwqFmN/T1rpz28Ypy3HuGCTzP/
DqB1i33+xtnlSieOD8ePaYlMCeF1XNQKWjCZb6so5zx15wn3Hgmvc29ursHxtcnM0CnuUeFho751
jPw50Zo+2JBhH9Osgef2fYkozcb3C23g2Ti6x+Kugl6POcMut+I6WKv4U6bMhnjTraqVd2NfuHKI
hEgkobKnQkGHenl6b3Psi37UcYRdRoTe20ipyvK50O+9/miG91L0kGWnoN2DyqVycwp47wCFglcp
fFLH9+mFqcVt4984rlxRA3FZEKEJe+J2/IjpS7VmzBieTaWx/ikXW5xg8htvBxQC6Dg8g8PI4rVR
BDaxGy/B1dIEMs7kiMUng6D/++3omtyoFbNOz5k7j2j1VfMqWiUn6QGPTCX8McOlWDxq7muKp7Q9
6P5m8OCT2bkyF37jVXsEoC+Teb8GCaJB0vclRH+fZKQOhBa/mL/N0WnNOSoFoV31+eMgP+beKkpX
WX/rdb6690zoJYVD7BRfdbH7xZoYNkHaQQy2RZvo6cKC3r4XoxrVxD4ZXhBMIPbASE7+QbkcM+p6
d1vKW0iTBNDeWAGvVCCyKLO0EHpALX75eqVKS6+bPNSzv0YLD7DW9fZ9ME8Zom2jYNvAXZwc2ge3
XkJdLZ8mGFNqG9JCthbFgJ4etc/6xjXJP/dEGpIwgdQp+Y8g6u+3WpQzwVICrinvkYG+W+pnq+6q
dDOOu0mKu0GMbVIXEIwDSh0dTLrN1nqyQGhE7HSqnl1bzW78TteOC1+vSbsoGEajtJo05ZpCEplf
dLi5WUGf8STMx2EV9FuKKTl9ndJugpmF6nvYdO2ngCp8Rib8v3+fa6/Ct2u5GBXLRp+G7TQmUJdD
tu3oPHrbSNn0ODMxOaaVLUWTdkxT1/l96iTL0mD/dFKQpROCeor62TYuqrFZTQSpg/eOpF2sOjZP
oFnaPmkM4V1uzdmfNTKlnm4zK6/taN++wfQEfCm/2qJWxCDkG1Tzst8O846RBmHcHpDEEOzqiY0s
fzKyP5ljisyInm6WXeLPLpIss+0rum6CdtDMi/OBnOGJMdv8L7FclbC9gEWekJ0i1nbjhSCPiP/d
PRb5PWGknLsHlgalXsbqnBAZmkQldiLpue82erkdhxcLHuqwzKtfSMRD7+yJp9yOV9LTuM+BNSmz
cUEyQlHak7Sl/S1txbm86WM73/XMme/Qy8bNS07zmGNTtDbFX/ErQzMOe5GjmAvjzrjDS5f+hhgU
g4aDHl8M2LHN+RAu1VfJX6TjCUPJmM/F6pDS5HT/ujSsmcoQmSqfNgW2H8qEdF7AYS6iXRCcTB2V
LmEERYj3xcULSvRu9EgUiN+wgm66D7B7Qr7wDrf0zNffJXDjqq4bWGAuJ/c5Vj6SdU3E4zgPylWL
gB7LH/01JqoDm0j+qLt/dH0+sef6N7XZVPVDbdiQA+Do3XiZ/h8Xo8Mf0+Eb/Mj5rbVWScoKlWcy
EHbOKOSQ+ifQneYf5E/GJtY3TbYzqvu03skLgzlNPBcgSHVkqdy4lJ9oTfgxov7fS7k4fQtZOEaR
jOSVdHTx01QXY7EuSXucoiwxp+HRYQoTzWNSnxw4UaEwj5VN5i+bD7rKDgjyf68zV+ZDMqXHhEml
O4FA66ICSjMpSDoxnyBplcu85iHWTk0OlYWEGOvBy8kfwsm3Dh2deBNvU5Srmiif/H6c99LBl1ep
yWCrdeJft17fK6IAYCL02JluTD2kSzaY7tEcGwu6JqP0lNcWSy8pavkBDmvBkKGd6WeDCOHszk+k
Za3NxLU+K9ZNbTfa2mU7vfFDXemvczkG+nwKEwuY5MViUqe5l4KUmwrkKsFzU3fIMs7Cs2vt1PJO
9s7JZD4nz6Cn/fzuRou4c6rSCZTdyIbKUpwuaTfTFmnswt2GLulm9MPq7AQGLNTOMXN628LgyUkf
Se08TW98gWsV/rcvcNGHoFTpM9fkC0RPLnE9jqIfjGesu7YhIubUolVf3E0uxcR/1W6GP18ptPlw
DXmHhtKWXu/3zaDRrARZiZtP9hXG20ypJEc9EgB9X4O7OMt/aG6SMH/vLdHtDDMEWSm171QixUh3
IFFPyabuvKUdnt44ffzkBPJKqhSdrAvTEO2S/TNq8hD3BP6cCyCp0myodh0S8CpCctIfDB3wQb7n
7OjKDfM8AqP6zZbzV7wL3iKymxIOyczc/Hf2XsV1Enmhs8h5K5G1WAVtozzq3srqd4VL6BNB7xSE
6wxuwmfzmq/UdIcZpVsYG39bBvseHrlFmhLDz2R4BigE0m7Ae2vwJB3RUWdMvpWHYR0cpJA8FDv4
7d/U4ly7U5qoKJzHZOz6P1QRslgokajmZ4GGkbQTj+LJ2EF+2LibwFjIj92+eTTIQ1+Mv1VYUjvO
Se+cTokv8pMNMgAQh/uKJsr+5kH+2nb+5coulRNxFxijGnJlPD7gyr1hbrHtNgRvu58G9hxA7gsA
yeVK2ysJNEOEkQRaatyjTcDQZ+MtbiVFXXHtQHLjzPq3g/NTuBS2nSLVeZsz5NfMpZhQKi+aeVDc
K7iNK8fHQY2hkIyY0EZ2n23H9k2Gdl9hneE8nyoEm98aBF6tu75e00XdVRRqEboG14R+iYAqB3UQ
+v40d7x5ERKh2Gd3VbTz4IkYquO36+wWq0qf2uoX3aZvv8rFniIZUusVMr0MYWUuVVtbZaMdZGAu
H2lhyppTgPXzPuv2qWqA8EcKgcbctuRYkxIlAhzJJI/53R0Gwq78FdTEWnv1po+e63kIPCNGPO3F
9iDvONkVCv+fI0c+yFc6iyxVEaM8QjygsBOiuDNPQTLPaFqXhVNWxcyNCIkmm2MkcdJ4UmBJV+ED
w/rU/xDah1r4I4R4vFh8w4BYeuN4c7+dfv3L30YHSQsuWjEtglC/L4RJzFmPc+50dwSCgpXchrKU
r3V70Jx8eHJTRti59YqdPn/QNm0PimknA74snzAJOc2tbe3qrqAj3BVlQil0rur79eShGFWdmOXn
HlRzhRM2ILOLQL5lwAx1D7vBvcMs0p0UcJJ/bj2rfzv0P36NL59+MaBR4jgMpTBhWzAQcThF/6ga
GLUA0gpEPwb1mxHshnANfw3eX7sN8hMdMYNknmWokDzi0BnTy01a3QUh3syN2W11BfWHkxhLJuEm
au4xIZaEZnNtu5P3/6Y4aTqH/esbXJQFfiAoXWqF0wqQ5R85qt61/46HeCn19Pdtcks5f7l7rT/Q
NgUMh20Y2els4sQpYAJcdMZB5gQ0TolqDefZDcLY3yrp4vom8K4FbZlK6kfGkea7UxSJRpcJGLr1
FvlHo9/K7W9DO6jdSkpscgSxIPXHRaXd5dlqCgrVnkeQsBalKS3Sg+EvCI3NjDkEkHHYee2qkhlV
rZUUKQypjzMxdDyCILVlgmT9ISyWsjI3kApXTpkQ0nBX6lsvOKnFBI5Mi+fYOPJstRpapAOEIySc
L+aiR1/K2MOcywKGJkF3BHUgbSeHmLONQlZv5c5I34L+ie5TZi3q4WhReFb76oOU0hQqP9LYmlVD
+GN5Nx9TKvSfd9kyYEjjUmPc9IP0rjeVobtijx4hZ8ZqV4mHcRw1u7lshjn5OEKC7mzPJZfIxoXF
JFMz2fptw3O04NGMzma4ir03udq5Ip5YEopWXLFgLFWJvKX2Gb2kxbpn4PifMaVk/mvxt3VWLmzM
DpgukknV6hSBiSmzB0ly3B6nst28pa/REWpZGUypvmRsjXcRoVzuQqbSIBYi2HaY1NGgwi6kq0Ok
UWqnrpNJC4NQ+mz6o8zCR8zgawopUJ0l+cKgsyhFRzOHhc1JfZW9p2AEzTOAfWLvrCUlWetE3aKA
XtBvaLMlLiXrX6lBfcoCJxMex9FWX1RKWmmWEXQbPUvaNJyS8AYB/WHwRdyhj+nEJUOgW1AxHfCC
waGe9eWCAUN/Sl2Wg0VhzcxDsE5exg2wAt4fbDcwstG1YgUeN/1TUO51Ex26WlEZUn0RiTZBs7Lk
RGBx91K9toT0ikQNb3O69spaCw586VBdJf6miLbasJN6cDsIxpJj0NsUYCR+PWK15Fh2SqxZtpvA
HfIqfhRX5gop/Cm/k3fusxTNZRGNGuTTGf/KZ+8F7LP2FurYv0vLxpAcOZvqXntU4nur26vQ/TKn
IKUEfh4zNxe/xKGI96o0z+vDkKHMIH1YvjHoveJAJeoLU4ZmwRyaes3fl/aEKiCTSfyeWvrz9sPM
7OqPEe+jff5cw6bGoIvSlaWIqhYRjLknG8RJzsof7Md30n1HXNXSeL21AV7xfH6/qovyZCTcMvYr
rgoQ11Hf6E/DHj6F8dt8RSjVObiZ8dzI6PwcGdf9w7+Pu9f0Jt9+k4vSJHX9QO/DKj3zouIikG3V
nrwEvJDzYTHhKtoZmkHtVjvv2unx2+deHPvdYjAis2nSs3GmGKrpL5I1C7HTISC0/o1sQxlndboK
HtkHF+0EUgROUhPP3WzqCAx9bMtL7s+i4NG1hYV7IviPVOfMbmDSMSC41ae4Vhd8u+CLukBL6hET
IBccPU3QLouQ8plxorVOm8l236dooJDhKZ3jtxu3aPo3X+5YXx/bi5ogNbqoLDU+2XsK79sDvUL3
g6gxthv/yVrGKwAEG+NVV37d+NwrVeu3b3yxkzeFYkWpyeeiEiO3e+JYMJwlQjx0bW2uHrTlf5Bc
UnPjRSWK4MZXvjiaG41ieJHI3MOang7zV+3hRLPlcSaXtgSfmiSdcEdBuyFPGrRSMAtWBNQ4HJnX
/pu4Ji5c2TcvuJloE/q/69xOm0WzsI6NOjcelbvpVRdnWDV30sbYyAflBCMYkBernYi4jz4FqUvG
vBGofIUpAH4Q1vKrqdmo7mRvpd/njOeRVE6LIcMKZrSoPLxNZ0yoehrK4d4ydwzOx4ykLIfULs08
pC9GM03Nztqrf7QccRk/wJ+dC0CBZum79RA/qic3nsMgHj/ocW5vjfauNdro90F5oV2jIw6+KLT1
LtDjctJDtovW0Z+kmQaSJH8c/YUIGIWQbphEnwaSN9tED+RowpKzAYyHIF1b2KBu9P2uIIFIRCH/
AKGuBliLUuL7apyOhiSoekIq5nBvGvYkduvOontvai+tuSzdDYPPSBdnU+6puHfHFWujLZvz7Ojl
OE6mtj5nNzvhFcBMjdZxmNXqohzm8ovLUfJJeFQ/WvJmwb4oG6AXQI5YU6JdwxEM74qNVp/Bz0E/
4PXc1r8tu56bL8M7Cm/Vwb3Sqfdl5jTK2ScNJWwhDXSfNLVGa2EOS4PeI6Yv4KC0ZJbmtluHHLHy
O0PfpnfNgxIRY9kwqb6rGlKsZ90ufyt2kyOYma26zcdjxD7JeLM9RLnjolZUVlKwhfMjeO+J+JYN
jOBON17nKwetb7/3xTLiBdhBZZffmzpyQRu8hP7Cdc6DnbD0gv8N9enqAvLlDl8sIKMp+oE2fSKd
0nRZiKvKnHKmKnVGDSLzSjsq0Cn6baZjmXPaWTc6fMq1C7BEVeVgOc2zL+HkgubjLRGthDb3AY2p
etTRbZJd7JCCTMKiOcyHtxaN/jvj1YE/mSsOthPbLxcxYFxzSbhl88AYwh5eJPoV8numzrUEeBn+
+/mts585LWqX6/zXq70oBKxYlf1IBTBPIyf7tEz04qQAALeeSbQHd/mL+yd1N2N3HseeOPYHKmdz
sGOSVBvSOY9Gu5WHfRI88+XUeInIjJN8526lej8ghU80mB47RjkwhGeGtQ/CtddE84HEAIMXMFx1
7p2GBgziqh0XNPr520CqljX1KcIkItfJu4RSgBchiXZpdq+URIEsYBjQunyQlVPv7Xe++uIHD4b4
ZjK8SLZSxykm3VTVRo8WQfnSph+VEc1kuBKuReLXRko/XH8noNyyli0nwEJdtH+zsc2boNRrW4ol
Yg5gworG4XL5s8o88UPRSM6Gd1LSQ15vnKE+ddFzaK0lp/jVbpUl/PIwXpnKh5Xds5zEtBn752mR
v92Vurocf7ke42K2Go3A2Ti+gNWeTDzYcWWbjvOHRHRXvoiZBRJbPA/MlSVtOqe4d5+Fdf0q+gtM
KWl3YzHWrpUYFp1onQRI+WeyeataI2zUJjkjyOumwaRp2ijxEJ1sBFtv20U+/JaTt7TbZVDI3O6l
r+9af1Gy2DW0gu+1fifox4o3WgfESCYCYFkrbQBIOyqOXViXgSOa6Uxu/oCfCqbQ95Xes9mtq+CA
/9230z2rKeWmutQxf6E3IeLRcgpp07dzU7/tA5KuLYdfv/JFARqH4qAMJl/ZUn/7uxqnfcPsMTce
reQQFy9y/SbWj62+Q4dcx6dSOaXSOcp5eIFttmrIYQffjriJq0PVfCjBfdiDphnuUp5voVxVwrNM
SZsVbEq4gPTiI8KcOxCIR2NW+9BBhjQnS/0j5n8MEIV9/lqJB7/bSLITbCdzsXjG7axWq0rZGcVT
TBix5rMPyUeB1DRtrre29Rkkv+LxwPzSY75J3ouvvJoKrBrUq3BY3tNsSR6MxrDTO43dL2N8DKSn
wVha5SkJHqVhH7CaVW+Z8q6bPG/hRvEflJz01f6UVJtGmYnKPBk43TIkDJO1Ia9yHM35EtuiHtxJ
J6BLBUJphBuge5fiSFiIo8hbUibSx3/vXVeGcgoiMEbXmoGl40ft0vi9JBZxmXByi4sHUdgh/1cW
eN26z3jY1c19YT150oJTeghWJUfAvgKBBda8XeiUae5TXR/M/kOnA3pzPvCzC//t2i5f5GRokjrK
ioRdTlq0qq0jH3goujn9BT/Zy+2+jB7E5CT7d/W8lTcih96troKdxFBtV+oh6dxZqdlas/73j2b8
fKmnLiaZYsDNTZT0F9tvP0gYxxKxOVvmHpRCa/5O4BrLzMU7VZ29lN2zufS2zbL/3cGImomP3obZ
S2Hc6eSlpx4+jJfeCZsZhUL44K1ihykHjSrxDfmqQjoLLQu66WRtrDT0ufUBVo7mP7jBkx4uw/au
XdEwSMjl+D+cnddy48iyrp8IEfDmljB0IimRMi3dINRqNTwI757+fOhzYi+JzdPcsWJuZmJ6BsUy
WVmZv4FsUnyG9Qd6t5HyrEgbq75L+peWTZcZboPYMDrUnqW8aCjP9+NdhQVMuWpnzD7dn+e2/xG0
27OoIhmyxS/n37N0hX76p9Y7W/GCOfuLJhQbuDVUod6eGkqQOV2TTTC+NeYy659Q0CIU0rEYcFii
bqIApXrEjbXGJS1aUm8Jd2n5O2pXyUyqCTdmsvv34K706b8P7iJnAyQ/iVWptKeRCnAq30nq78xV
EXFFz7Xe6qLHM0TEdcYAQlIvSBQGe1TcapmYr1n88O/B/Gknfc9Pvg/mYj/R7j23Q6m1pym600uP
sh7d+hwpyMnNa3o4+GUTplLY+l7brcA0WzPPaqNJ0Bw3kq1jhDBLjuOP0wsHxo2pyyq9TfG8giP8
Ps6Lx2MeaIFSVExaUB/L7DPIXZqYsnBHzfaIaCcn0w3b+6hzUbtTg+dePQIogAUiOEPnjNUSmaYb
m0y5EiPmhsL/bLKLt1fbpGOAuymbDBwerj0LdULMYDMML1Q5tdL5Y8nBhj+IuT3MLMktcr3t4CG4
SbFyohJp402I0B2VxwqtPxIGBtwtISUx4Fj2JmTdbqEPrx8NZTZkpiOhY2H5/YUWmZNSKJLVnrr8
VahXWXOXjpi1LeGMNNK+KlfGT67M2LPs2toMCKXC+AcYG0d2KWyQLEQlUDp2mPBGXgTf/cak/m1p
gt+i+J/haRcZlBCY/VltjfYE3iGeHdfb98nT8R1zEY9DXla1w3KFTZpJwcKdhp9TfUQSSUJRonKR
4is0b2Q76i+QtBunT3dB4f77xFw/vl9GeFFw7P3krNcqsWXqtyWNrYQqG1qBYb0bsIFx6RDE9fY8
7CXCau9VoJp0BLZqKHBVf2O2rpDGv8/WxetC1ItiiBWzPUmyvJBr3v5INT0rkEOCe5U6MuzmnBqF
9BT6W7VyeelMYMAaJzx8DDY8qYogrThq9QAv+Mg90k8O/N7SWJaTvkDvZOofEK/59wRegbx8H7Ty
fQeGZp/JksAS125PMRyitUHj9oGOADRndEozgCTBCrLm4PrdyQ+POkCYZVjcBdbDf4HQnAdjiipG
Cwbwm4v4F5h5Moih0HLRj5gbS48Fz1cUdIrX1PHXIw2K2riTrHvraRbyT+rHJNgHkDlM9TBxv9+4
3q+02r8P5yLMwQgNBWv0saZYh9Ksg8xqcEnQAQC0LcfY2PfjPVJDcrPURw/lvXoty3a4IU5A3sNM
rpRukvyvx14ihWTRXaONdrFgwoD6bakwR5J5EMkbYTPotdeatt7DZMyVBfLooZPFS0F6Guho86ck
WA8roTxqqAw5hUqUu+nqfnNYF8l+HwVB3kphdxJEJ6mPDdFC8d8HR3XhEpVI9izHdm22KyM68PY5
qeUOPbkEd3WapLREZmiAc2Nrz8Hzr9v0y0zN2dsXNGhj6MVojEF3Ivw3xePEvl7U7xDHp3A5VQ+S
aludh8uQBUdjgRvaYHqsqDfg3d3PugCQc2QMjbdDvOsCYhjE1FuIs+vx68sYL9IPP9PbszoybcOH
Va0AamEpbdGcn8kI3WL8pUaOzmVKl9wZ1wC87OTnjVm6msOasiFB5zf+tpczsnZIey3quDh7t6R3
ncLHGZw/LfBZxBwTRNTukJtW9j5CuhhquKLu4lNlIEjDswUzlrK7PxcvN8Y1n/W/Vu/LuC6i6YAI
bFLJSXeSDujznEdXkp4BB/n1nTku0IwQa1IL2x+XHZoLGCnhnUZQ5QVsngbAe170g/KfL/FWc7J0
LkvdwpteEegjPHwZ4eVJFBRBHpu0O1F2cX4AyWqfJ+U5o1RKdPrQx3WMK7W+ap9hx+v0OXekt/hD
FtBLDFuTIffoa4QLsFjw46WxVw/Ve/PQahhwUBVyAkyjOs94Ve5Rq7wR2ZS/n+bfh355WqupSMya
yc0hhFLcDzWmF4SsnXNey4fInIWApzUaJaf0xaJ0jDpnuQ7DwzmZZdnz56zaic3Gb23kCOnhKfdi
vFJkW269f28D9dY2uDjEVZrUhtjEHVdC+CiFrpJ6EVp5IK2Gt27GeONgllYuuEiMv/1paQr7jmxd
dvrjgI9hsFINuL9dYfMrCm2LDlBd/VBP4EwO0MbGENNPFEQWiPT2J/2nry0D5L2su6AoXCjtGbVo
Ws2ft+yJrzDEvi/AxbmPc0pFY8Leie9gnUTlx9RZcBM35/ekXgyn8KN8ApUSAbVOPJzYJMpAg2dW
FM/Qtlu01rJXbfER0FtYwOB2sxun7wo9ah4fLi3cw5L0F5mkHf3UQOiVaa+Osxwn915pd9pSrg+U
I/TtzF9sIDje5ALNP/zvY/8/H7586ydCOZpWmHW04oDaFeuMAhmXbDZX0psVDkKA2LpkASbjViz+
/2y1/3z6IpeUsyoM+4xPx8XjOf/0p7U5Hea2V89DJvmZFPAF9RXGn5Tj6PJPSPc+xT+M4NmEY2ht
DJQQsnBXP08Ot7Am2dJAzah4D4YddrjRVtfuktBpoyOV3jPezc2DNCD9sjlLi5aqOOmqM6prpdvV
w10mPv37HF2Bk3xb0D+SEV8uQ7mXW0HX+HFQI8ippKU2nJRqHeiL5Ci7crLtJY8tHz/57TJK7jD9
DNl/juXcBObe2lvGRdxUE02os5C9BVpFSSnpqM94R6AiBjItTRf6j2pTLKV48e8ZuH7VgrkFEUwR
9i9SZqa2guH3VXcqx3XnoXmnDpy4lTJiG1IvBVfO7s7nO3zP4OV3GK/9LJYhTDj3xjDmXfTXBv8y
jIvQ21hkcFFddicdS27Mj4Ztf6//0Ozz4baornLrYxfRM27Ms0Uo64DaByuYHKVbRI4qrhQYWSFY
H9TUFZo0Cxqo6oO5oSx+CA+0jni7SPgo8O5oy1Uk7f3pZCVrMXLGhEYvmKkbk3I1VfsyKRfhsA/L
ZhL0pjuZ5mnCUEcc1sjMSQ6dcHVVpD8SO6l/WO0R9ArJ2a6JXZSrkv+uiIA4s6XC4NFU9SICZIJl
JE0yzVtk4S8VR/nZop4jLc+YEKDvRSzC5RkPotY2OEPUqOTXgpfJ+e1sIXrzIjzlYLXbI/IZGZn2
uXCUbo3Z7ehTml/cXt7r7/Mv473IkdoxNiZh7LnGg2MioIa0lKQ7U9oEqkeZXV9GqwmYN76/0snI
N1W+ojE4QIDpXanzBlY5W5+Rb4JJnVC1zRxkk25V/67AUAg8X8Z4cdp7NcrSVOq6UwQgSu6eYH23
EhnFbKoO66irqHZv2/4nblPUNLEwF59bdmTN69gWaJBgyYhAGO6yELgkUk23fwVBQOPMkRSvlz50
OUbR8r1rPCvcoDCGOnnUfP57f/5/ztF/NsbFoU3TwJd9feBHaJ6MGS8cPSTfdEggz7MrqYrbu1x9
+uKun+Ad9e8AZsidSKjemvYziPcNMK25MJ34xiI57zTFy8RTPf3qV9rjv4d69SFGkRWTGWiX1l/2
atOkRCmVfN6HB+UjouVqi+IhpgZMYENNe4lpcy15Gtw92gqKnTlNuNKNIwrperekQLv693j+lLAu
4x1VX3n2ebxCw+jMMlDKqZwLDP6yFV3EwzAj2OTVIbG2obwXrFWibnrY0M/dCVwaukSFvhGjbf16
jrDteDHZHv4KZqSVPFTU85XFoC3q2o0hnvUOVigkghR3/Fe93laUSHAwqnim9NkPJRgXKBJJqoMu
W9ev2/M6p7mH84r97x95NZ2DbAKLWJMkTdYv4mwoF3EjSlIHgxnjkaKjZGMH0lLd1bENDmUtHIwW
oNf/hfjsElAIn2dzGemr4jdptbIUkrXxW13dmvyrFYyv47qIq22XFqUyEdCqwJGxJEk2U7VSpx0S
ixTJ7HIp2KPoxaGnlEtAmkJOWu1pFf5hyzrCzbuBc3izVnut14QM0n9ma875v+Qiha4M0xTL3WlE
Y7O50/R60dMGEKtnP4R69VMuc97d4sKvHSCZPr6EseH1PPhkbQWMwSjuDBRhFi1Xg3qKx82tysEV
VAOy0l8GeFH40aNROI+BMi/nRKDPXYDi43gwzg+dvFfFZUhBY5AXmfJASxl299o3n5vhDherkBZ+
Wh9Ta4+BVe7z7zalU1aO9TC8Z875IMuubz1W7SEO17md3SooX1Ex+z7y+aL9MrWqrtZ1Wopzmhft
c3D8+hYTnbxaYaECxBedB3C+5HamjPXzplNc4D6Kseg5VFCyoiWy8eOr/KhSUa6wmlpAzkb4UD3E
e8SqfS+L0QaeRQ/l9KAX67pcnbFbXtd3s1TDrYT8Cm5zVvemFEgtkM75n4Lrlx+T9lmoJ4Pa4dWB
K8MLCJc+fjE3DbAat1sVljMNNMDlTZJ5ih2SPGI6FT7dONrzWv8Vv74M4iL0N6FWioHOIBqnwbJF
j9bG6GXTmjwAyNJY3sc5D8aHATDx3FS+Fz6DWcvUTsJnKfukWA/xCt2P8k4UXovi521HkauP+a/T
dBF8miEKIlVht6Ij7MJtt7Dc+ghB2Z4XoApTuOPZqfCXFO3pBjV7+gnjG+dKqbZNvlF5AzvFkYuX
oQKYPv9CwoBcT14Iybbiclv+ez6v9ky/jvYiJPWhqeRTqc8Vr+hocYpzR2o3hr9QQUOju6mRgYsz
Y3nUKMo9tUStnMfJg3++L4Ytzsl5szrDiy6VR7+4F/RfSvWY5DxT8EF0o2HVgE7FGk3aAi805HVu
bS00NeI3JJwHqqXiGi6OKmEyusOItXiO7qVni/K77iqRXeyB33C7xM/EQIydgs6Wu02LOGGEA1Lx
o6TNGy1VsOOgNMN1DJwiRjB9JfpL4bxE8+t2rJzTo39tv4tY2cZWmxmCxkP8AWRkysXniXC84pe8
2XQtiqZ/xMXoBNpquSrbdRYeIX2hVDrrZpSye2v9rnY5vq7fRWyMptzvhpbdFq+LR8oCcL2KcSuZ
qyhF4eKgZ6cG6aPSRqc1xojYrfd03Zxo13+g9TCxH5NV2L4bS/5Q8DyUnm6iuHrSOT43IShX22sI
4sIpVEXdNJSLyQvaqhDOg8X199E4dXYSwDQj9DID5UTdCxHXtlEWYeeDVEX0GQ7YuVkWJqTYteol
H3m6VC3v9qL+6WP8tahfxnUxh4PZytYUMi5tgdegWfzqsFxBmXE9W/WiU6Ut4Ba0+UEUDkH7v3g4
XH0Lf52Yi2tCwpFdz+aJycfZILLn1hrdnHKFiSpMih3NrPv3uxPuh3it2MO+RteRytitJ/m1Ys+X
YaiX/UW9arLYnOdBpcokulV1wLzSO/vH2aGjb1basCK3K94C52Zv81oJ9Ou3L956QxAkaTPS0wqe
VSpwAUDmJblb+Sy6yko+3/lUBJEyfZgdeItjL96VxVr6TF5vW82o16dBBTpM74vW10UAz2OMCIpM
mC/ts+BaIgU+glV/6sG6K+YqQwCY6FJuA5O1QKNneGgmpNenX/rw6Jvu1Ni5vkvCNWZKPm+mmYQG
/tYf7wPl05IfwpImWexmE/mnvJ7laR+sKbbj8ng+1fpBz3d+AY9tX+jB/waG9zeRiVucE6igeaTw
BLh4AI6JX0iJFPSnBLQdMhj0ViwkYRZVDSoQaZGV8NmMh6I6qg1gYwlxkKRYl+rNXot2rRjydSAX
N3lVxNooDAwEuX/Zsayd3r0N0nMpnAZonspdiCVqsyqJUXH82g6vZxzT7Jn3Jz7E408ayOawkcv3
YCRv7l4A8mQ4u6VOEr4b2eeIlPSzBVasWtGZfFQoVAivbbmsUJ9Md72w1ZvQDpSnEJEHHwFQS983
yrZfdbce3FeosAoTPv8F+O5vgnCUtzG+QvxMRXEVaxc0x5Ypb+329wC2dLLB3HR4uRb3Ku15eZMq
uA+ukINCDdWWVsGnicwr8q+PPWZUKOgBncM9Ln0o0Hppmi2AqzrZF4jawqnrH0tpW3W/OmWNouT4
q4UlRvJBAM1OsaI6ouYm1s9CR3At1Rd+9SCctzNY/Cl/CN0axUdbRFy3gn9b5utRe2vVg4r8rDQs
i9j5d95xrVbCo1i0qP8ZaFj/aYR/TSaNcRqGWEWDUqHusFSrX1O9MwPPkI6p6MBBzPT7Biaiuk8g
KOt3Q7zKRq8NCApQOt1Cd5Dm7tL9WTy2ypOANNQZAZG9etPPeN6GF5eDDoWAZhxGmOpfymSBfLba
rmtFLocW1weklKeVOrPYZvCnZk+faOjdeL+at755kZSFZlRXwfxNf8feyMEiyAslWmiAHPWF8APz
qRjtL39h0NaiD4MPhbKBBj99cKa7M8XC5fm9RCx9riUhiq1Om5RW76p/ap/OO/CtdwB9EY3Boidq
tUXon8YfMZxUxW2wby1eZItiVL7qMD+CQLfxA5eGh0Rv5xlmlmu6sO+FR/kF00QNteJuLatLROHO
HfCodTsbpTptvW2MO7Ct2eQY+Dm8tjX60gvjFb+Oc74YtxMWFU+3hJavXeTf1uoiwWiDoRX1nnlD
Y9GJpNUormY7SNQyZ2phFizhSYAZ+6RRg7rVraN+rdaDDgBSKoAQceu9fCBZnQjBS4v5vJeyZxeD
Jy7z9URULXfZUy4u1GLR0bmxNsG6cwmsTo8WE0jiX+J463xd6zB8G8y8x74csLxJlUFVUpFOXRWh
4GeDcUTZMObwk0CHDrpEirQ4a9A8Fl27m/oFCUWM1wn/hO2hK6V2xksUmSE07p8U6a4090i913AG
gpnhE96VL8OrIDhmip+qW+AoXq6lcp3QOsDcVdvStWRzmW9jaIv4LDQ7bDB75E/J7rhRoZ0uZ1RL
vYGq0ELhVXSXPzZZQPXfy3gtUNoOlPOsglz6UNKxnLAreqKGvbWiO3FwlWpjZiulsct4RX0YnXOD
3xW4vv6ohVsdgioU3AqILgt9mMrdZB0KOtLS+KKDU+6UO+5xX3BVHLeBcz0oVNIbiEBv2biRxg9B
WYdgIO+ET/FQjAsESfCh1c6/+Zt+8CjMdP1HhF8j2oDprhSOEjJmFHbZ6qINkDgsf/oUbHpbv+95
h6IWGSHsZsPT1R/5JqW+kJ4+ns2mUxcLI3jQnmlXdccQPRZjqT3H27ja+9Q6FBi8C2RQCNPwRqZ3
XoOVsfWxbqtXUeZRGAIdF2CTUMmPln8v1XeDtImZUX9Xw4ut1sAVKG2lcDhM8m2HOq6KCIJqUONa
lICLpzWMWS4KSdtWEtbIRJhVCb0w5xnhFJVBgdrR0aAe3ZJSNvOG9Bg0YNLg4ZBOOyTuuXkN3EFp
WaDoTE3VE5TFmDxiyxOcb+3qK6kZXHXoDBAagCVdchqm5NyowUT7Ixz3YOgHR7eNl1F3hmYHRk+D
QG3rlBc5/nb8LlcQV3zSaex4cFL/TOENrtQXIb6JbdGvVCUQSlQ1GQlvCbfki6SqRmDbTyplOslv
bYUy3J+TltnsS8kb7jpsQ2fFaVC1unmnRF6v4nhxDxEZvnWacxjCRcMlBsmTy13G4isqKPudwnY/
KCvrmMXbQIIE74TFCbBkXC1YiQKUkQTQg6JQupYar9ZnP3U4eFa8LbNdjrAfWYF/7PO1guhHyTZY
4HxS7ILSVXD1fD27ReDU9T5PbRh5SVsvwFSa6mYIbmkh/nnYXdyhJgqbSDrqIqB26yIuN0nRD3Xa
jsRlhGc5v3MPW5OOQ7fXQhfPIJ1q45NhwE+W1ol46BV6tH71xsE6VzVtZhTR0pW/SKJlWBWOrGDa
0qy77tjY/Vb5JaO6ory1vFhjxxi7G7exNOf7f40eCTl4hGi98Au+R9JOlariXIxIXoNg4bycl7M9
btY/KOJypk9TvMMwehRQTBxuEVWuULiBsn/5+EVP6azLEY/Tjo9jiOUGiNFOb0XxNtKxWUcrpVQc
7ATa+wRceb7Sg42u2XS2QVAoMNfF/LFYJgBKRu0ppEXer6mLVMv/pl9oyioVdcS4se+6PJbB4Oda
FUnjqUDw4IObo2mxga/u6clnKHfErvnrA7XEcKdA6lhHntZjYvfvhPKPMuhfq2SoYBVlZa4VX7yh
gyQbhqCJJ54TNDYqHMfXCV7jyBQJrl7L+wTIPqIcIf0WR/VM0RGeZzeljKoTasv6E3+D6paNSE56
EksvT4gSDa57qrK6VdC+ejfTgUGKU2LeqId831FxKOpDmUbTKYjXBvREmsGv+lOHpthso4iKBl02
mEWAlRiqki7RHnBvTNeVZyC0J5McHOcrekEXR9KMpLJoymA8RWAOLPlOpk0J0JluWe9ElPbd/Lwe
Mb8KNoP4OvHa8oUPy3yEXDMcAc96lOesYS0Gd8WbpWOWYKNm0j7ARc9vPRWuFdFRoUKHanZr+Jur
NQmhWHaSMMDjRSmn8uDmI/m0NDxpK+x5z1F0fhHa+8p6NdtXgxdFbBEEHxLz+VypC/H8VDqipwFp
xLc5Qkndd7SAl+NLw80lc+lr+AGG6n303P82d/4TCvAxcLoY6v3NxtSVNy9aUYohmubs9nB5UMJJ
UQSrJ5QMZwyHe+iXhbHLlha6IIsU2NroGh0JKxZb1p/H96iRiS9vuddcoYIppi6qc1NFpht8ufiB
Xw9SKQ8joNWdjrPviFO65/vrxuXOL2B43ypTXusdfPviRYktMItAGTXCGPuM3C8sobSjlunUD6q2
5xY03Nqp71Aq7UoM6wr7Fpb5ahD/+pMvwoNQ67lJx3hkEwVH9V2IvfEJwTJkRypX2QS0TbRV8xTe
4rNcecl9/d3mRUkNZLAVKPPvFrbQUXF9cbQ7Cfy2iOUOrYiGh/et6HLtFfTtmxf3Ff3QrEsVblt1
ibyYsSDLtxEcXn4gkGKzvDEdOhVgaUJZ6kYJ8Vqr7tu3L66rumaRfXb4SfN5A4mu4a8HLDQJJ7Od
KrosDuJONrE4dtC4HI2XuRqNwyO2XGDJ4PvFGxBduNw6SMzPNXNrrT+ZsGduH4I5J7u8ML7sCPMi
Z+sm9f8lJSbGD1Chc0Kf66/7+9kJNB7Bsd9cmWuZxNdPXrzJQrEZz+Cyx5MFnN9HQBO+2fQ4+2uq
j+ki0VyupeSmHtzV60bncsYlC6AVbjffr5upN86qJNTjCZKjq3jJVlrpr6N5D1Zm9hQa97j3LXxt
Fbs+iN1N83nz+F/L27+O4OKHD4FmCVHDCDpP8bicE1dwQ9MLMYBzcm071xk7XLvr9Eem3jiCfypJ
f63zl19/cdlmGlJ4StXMxwFX9eRXiI4CdQ6sy9dyekdj7XfqogTBzd9AsfSfK+F4a+GvVga+/v6L
gk6rF6Gui/x+JKPUDDUVshJbBZmPv4qNhzKbD+nCYdXfN0SFKnfGHyjSGMvbe/Bawwgg6X82w8XF
37SpgrMZ08FjPpGIEFlKYkQDDQdCtJ16siNHzJ7neGWCudK6PSAViwzcRzR879OgSOlGzmEreQbY
hAT2zdm6dkvqsDi5Iy1yFPEiVielWOjq+cxuETzUCmQ7oO6Q3PvnZ0t9Vu0K6JZTIedEU5ebYplX
d113wFgn8pEOvtmZuJYpmegGz1emYkLH/X56QmJ4Lsd6jiFums0yXFROShT7Htt9aEtb/x6Anubb
8lpbaqUtNuvkV/PfqKUjGWKQM6LSqpj0j7+PQiuwnhB0dZaWIE0wfwip15/v/XitefUyWirUmKAg
co05QrUQ4zdEsjogZFSB0Ly7lcdcSyC+jebiPFtFINNE0OY5UQH1bIMNKmF3kt2uc2x+bjkm/0mL
Lo7wt89dLMHQ16rWh3yu+lGjUiBjJItBOnWPRWTY/RG/sPiXnqxiHODO25ms+1GcF8F7Ebrtc4wb
yUpCV6kg9mSLT2TsUHP/GdKixTBrTXkl1xeYq9KI+e23CzQIFBhOR9lfopYCCgg+DxZNwQ57cGAY
5L/d2YGWIR6EnfCAohrKMaYdP4jlBqGN+mdkeka0xao2Fdb/Ttmv4XS+zcJFEAE31ORRzSygd0ED
AT88UCOtHWd28Wgi6K1CAJwbOMqykJdWz+vl3rVKiO7pwvTGFYR/5MSb13+PSrsS2r+N6jKeRMpg
5QobM/lN21JS70rlgdbNGfjCdEAWHK89F1SrgnhN4miIkeIaQ7STEa1awL1oazcJlrN0HYr1BUTZ
xfBiHJNh4SuLbqHtpH2seYPeLUTrUOce7lNxukEbe0BRjdRt/NE7QjlzQmWwaOZDb7727X2dPvjD
r5LlzIeF5Qg3WHp/GqF/7UcKUbPGioG0/EWGhZNCLXU+KwE5qHVFlweE2rvj2a01mlePre5J7bYu
vcF/GkDtZMJzq2wx9UjstPkcCiRYCyQtycam1C2VpyJZUrHBohbOs0pFuHBymarguEEC07GGnWTS
H1rLQBiX/1686+cYRSIq1ijEaZcIW9Ogxi9UJrJTsN7X9Vvy2VDqs0vkV5B8EdaG4tz44hy7/566
/3zxIkHM4yaKUhPjTFjzyF78nEXQXWMVn6Kl/KEfgnu67bXxFO4BBGxu8TzMKzfLbJL5P7/3Ioqa
ca6GucrXezbhUqlWPSEcJUG0eH14/hTTGE/vJvvBoQ/H4zH8fU63euIMyHl8lkf9vTkJAXgORzwf
U/OhKtwGSCGd+hgzei/TnBoSlLBokVNqV3FKnXIh9rCWYUbtY1y/UjvAoHSpA6vnzVEhdNLBb17F
hCB47nhrVotiO3rxCt4xyl+5Z1quVh0mYanldxWmJfG2Tx6z9t7S7q3z3SR7QrJP6pf4LU8/xORA
/e+W27h59YRT1IQBiqoQoMrvV09UB11d+lyAuF2QPrZHREDuon316KerSf/skO7StwVEINKYEWFO
D2UrSmV0y6XcptRoCbNKYruoNyEUmWX6S30/P4xIW52PlBonf+vHruIDotmXA0quW01yRTSyc7sT
7TP/rfRujA7E8PJD1D7Uah0f0e4RnTxbkCihMVp3di7yVMif0gd1FTjhkhZTqa1BtlqTDVw5Hpyc
Tvf5MNB0KcDUjjXW3t1uxNFOWAchPsx2uvtf1MWu5PsQQ/8zcxebPWiSIe9attuIdraYgNRb5Cni
i8oyXDUQTFTkPs+ept68oK8hpPHvod2sYrHyt7lK0IV1noesWW/Dv7cqCr0eokql6Zx/B6joo8ks
ON0sBDSB+NZ3fnxfdM8hKTJ1J+upr9fQnILQLcS39pe4ak0PZRgNyXoEexe3Er4/JNnLoPBltJfE
9lDqq9QfiKcpRDJ5OTu0SdLPAYy025xXfreqsh/yuEGfCSMoWGNLaYcqlSw8cCOE8jsNFzm/Q6qu
shy/hXaOX+k6xlBV8j7Samboo3mHA4qY7Jr0Z9PtetNTFnG9UfxVD/KeOlDbeZO87/Nn7fyUGncp
2s+J/3or3l4DJiM1j/8aJ0lSrD+yRF+acqrfaaofyfksrU4fO3TF9/Y9WlF/OQP2aA9+v4G8D0Q5
JhlH9z0Il1ZkS+Wftqs8rnPz2c7zI4omNwskc8r21xp8GdpFdhEWTSebCUMD7eTov1X7PC0D3gXa
0v+RBx6GuS+3cgfpWmT5Oh0XuYNq9MKY9nyz86wPKhU4TU1O25ERuBqQ8blcQZLvREBvPLG4dfnN
//d//eKLmhS3eGDFPl9Xd1x/s8TuEsZNYjfSjMJuxNdyFruNtxQObVNZNtn7jbvw1pRfvHPEcMpr
sZoHsEyAfCKERK/6KaFArW0q+KuzDNctbMG199/XLahfVKRqEWfQISRfm+uPvem0uBsM9ygjCMY6
HLegeScyFhghywIEurKOyjcfTaTEXJnxk4KT+lPU/tDLB/SEKala4G3sWFihgFS3n43hitmNtFeZ
g+TlMikiVSuFQjliBBezJFhy20E6nWdJ+DBiry3vw8itF4niDZFX0eSyM822sPbjFa8ckvh5SKEB
wg500IYSneiHuEoKKAwHtb3vBDjlQsEDYpW2eCgsbz0Xr4nGWF+GexnLspElVc1pfhr5yyjeHZJt
5MJ6DRK3l73UesUz3oK+68jCcpHSCZaTO7NB6TUBi24rv6Q1hvcqzg54kXaf4k08y5VWJR5gFq6Y
ojonsBcp0KjJvlFZCFmHAEXsCdZ/wD2N7vIy5BSSs9oycefX/MRP8ATDsDre3nrQXZ+kL4O4eD8q
FbxShe3PmtY6b4NN/iv3KqRBOqjsbvicxfuudAOccdlmYNTmhnMorhMsaWjzEhLKny0vv9rOs2Or
vUUFVli2tfovzufXqbp4dhpB0ySxzFTNR6U9ViHSL8nOstNxoX/Q91uFGzhe//7otXLVt/W5iMNm
ht6aNI35SV6aIGPttNqE9ZLSZJTsJx6X+WrMvQyqdfUgOvWJohlK3QZ5ogBw43CrVXD1xqJfgYsT
LQuD4PA9+ctL7SxnZp+DL+4cBd4SBgFw1iQUaVsnllwNE1mqeQgZL8ofKkC6EHOGAT+s/BMJnAkb
k8kZ+JPJvnz5b2bKFMEympKIw+7F8piqMOaRxNDCNSAyskH27Gu5CTEQV9eI12OlOzbolC8Gc3bp
egp6kpj7KtwUu1u357U2rQVa9H/GcrFqsHqE4TwyFv0JBZkOIcG6fzXql4CbvbhDzKhdh88oMEmt
p86UcRE2T0DRDbsfXg4nchLr/G50O71w8wRw0q2KzZUKpEoMRXt2RiiwnvNl+CXzGKakUvu0mdUX
Z4t10vPwZGbWuhrh+A0PGRoq8dJEvFV6RVxp5pfXy7FwJHl0zRQufPwsIQmM21Pn/nsZjb/fZIwM
DrCO1N0VWdwsDfIkqZk6cj9A6mtxCeiIJu6DVK9jxamQMSg8qdwQ+rNwjUlweogeDOThBZsiYNHt
y0+MYRaj9Zy0jmJkvCgePTMMCRj80mJALf4oRr+U2m5KdMRWDWYsKFmHnrGjXoReRivZ4k8mPij4
GMr9qBZC06BJpWCTsPcj7NQpgkKp2QVoAHb7c/4jM96mmfmULZQE1+lT2/KIqF/S7sDeuvFkvnIB
zhNkGaJkYN8Avuz70ini1Ke9TxiK6fjjFaeisIeIS7KwAJf9DAFGJT0AcXIYDf1eLAB9B4iPtW89
tIDRSoW0i27/KiGxUNejgpwm5E0dwXBteCiSD/22x8mVJIMhG6zon9AhX1ZwQy6YSUwIYvF6fM7R
WO/XRrONScP7lV/c9f36TK8FloiHNR2Ep/DA8vj3c9OTO9LNKYlsRZPi8jITjxNej8qqCze9/DNw
bjLR/8zf9wQDOgJGYxAi2X+KfhHiog44Qa2jZyiO69Rcjr+ND5ADWHyZm8wtAWc7UMrE9qCXvBOE
5z5JuMyhLqR7ydhFsFlyPD0RkEWtrEXr+NfA63hbv0UbrIi4LMhjpfcRDSwvLvZ57Sn+PoWCXAgn
5CxVHuwZNQM9ep/KX0F8zIf38OyiOTLpdmjc9+IxsjxJWAX5HyHf3qvzXUFRi/cJkm7NQjzKZ/po
eE689Ybto+UrbsFdSer9TVefKzQFJoqZMshvAC9crmpQ60mk1X0GYmHkR3k8L3VprZSvPQwh3mY9
FGZad/JCVp9b42iWr8rwfyg7r93GuS1bPxEB5nArJmVZcizfELarzBwlxqc/H+vHaVTJRqkbaHRv
7N7/Fs2w1lxzjvGNXeaXt2qsb3yU84VolmiJeF++iBeCQu4tK1AgUCZr3beAf2rjfR10aJqfamub
Xexw/XH+KKp9My2FdG3yma7QCvFAY8SN06Ycf4U3baffHGe4LEMnaAHHOvvl1YtEp9BQKsnM7+vk
uTY25sVrwJnMPrTLGjUoanThUDD8CkjYWN72n3/j7VZF8ungPs91snhd2uVBop3DcK5XoJQ4feES
UlKh2bM8q3L61I28rARfKuCDFJ6hO1z0I4s+kop0iSAYUaOqOCb2ztKLjgEgKBfiR+hwVI1VjqE+
UbkVvp1yHZACdit69Zsd9O+LvyoJIykYdblgySDAwxlWDKX6H7G1VVDE1eF9V7l1dwyEJfDsfFWj
tDpmb/SJllr8JIXLsrtrAQsOIcGEnmx6Sb8S5cdbK/G3mygSo7mtgshIvi6GzlFqCu0ciVB+St5Y
OEa9JhkdZxuHZ0eXEKIdauVng6mtcGXY9znaGqSqkcAB5F6zkPH3RAHZt9Dy6tcjEvfuj+u66jNl
41mIx45Mi3niLzOUuO/rhRdHqzZF8bmwSsc4qQ+oPMef9eWHIq+QbYpMseD0XtbjS0ikCloEdB/C
nXYn7jPJMWJyWl3Tsi3FiSvXAH87+DgnDABJN5MVv6l5uf550oc0Zg6ov/pwYr70pgnKuQ8w5puO
cdYZKPeZY+idmO5NR3jkUpU3EuRZXKx1EXP2nDlHt27kNzKVvy/k6kaKciUPsdQUuPV7rkBUF50I
IX2o/Qm5a/LcO5bg1vcGqq3A2MNWu30++9oU+PsSrnb7tC5Fq8jr+dAR+OqsNZRnpkHJB+2A624B
hkg2Yb36jTrsm0r/7x+++gD7NtTLoOMh6MlauPhgrPGDuJkHoQCi6OygP8+2g/ZovQ+yW2IqWSit
F9uqsSI6MoKSjYmk3CU1ZdriZufs6xT276u7KvZ1S1Sa0ajm9hRYNmgxthoz9nPg5BjxA+/4TA0P
FcZLa7iNDtGITXQXJb5+Kyzy23cEzJhikQelAWS6ekBloZamZRQc0I60u0txqSteqIEoXUzPjOJc
2UtQsDCmppljrfqftzH/3wg61Jl09j+XcPWoTKtt+1EmZ4C1slxEHeB8+3xmOGm3JCpJr+cP8SPi
afGEkJZsVYzQy35zaxv+hhz092VcPZOmFDqCZbkTwCrdCB5pvvitJLAxxtB438x5dTcVVfPtva7W
/vzbr05aSt42Ap2DubNNIN0Py1zUPgJ+Z3Djwq5ebx+dvpGO/f1nXh2dLJimURjwiw0CzeoOI47F
0JgjwqKjKuWPbTAjr27bgL4tTP/8U68alGk/UugU/DBoamarBcdKWyRnTTqd5c25xDLozqeAi9t1
dvRCOoecEP3iMp1uf+DTXsm5d6FL0trnR7VeyBYxbwikDfhWTJt8k7QOYszbO2H+tB0YWGI15+oV
MoEATqb56qpbzwA2V5YdM9kScFU9zZEeDM4WyfZCZIws+kLgkdynB9tw2gX9QQpINF3iAGpKb6D+
1folc0t6E7f24m+LLZNNmNPsLKOVrvaMsbYqqR0Sbo4Bg39rTrSDFuVr6FpuvgUaxaH/rOFvWJBu
dXty+u2W++fPX+0UloCEt635eYOAk5HWsXR2Aua6qs0ayZpdMpO6J2Z8Sl+DywlWtNb5rOOJJ5ms
mXP8GTmWXqLgSDxWc64ZCaoZp45hE5i7GRk+LYnAFa2lgjbTHRKaYdvgsk9SN75FqfhmKsoL/set
vFrRuqEKcrmN+I7Xxn2zNfi9GD0YYDm4+Eje7YnPSyE33RExlcmL2MQ99MqhideFpR6vebAXgp1e
bgRhXYV7YEJBafePPH9oim1/TKyHhKfDqYK3ULlTasb7wWlUnmXJkwNpV5jEBtkp88yZ50oxb7eR
S46jkN9nwv3sgMH6G9qXaR3God1x+FC5y6X8XufH6LWHMWC0h/QgcbK8bM7iyZTeTQGMKOcv7Y6w
wEFn3Lvon/PzRlUPRcEsUfPhh7bvt/os0s0X42ptLkVRLvpzPB99c9kfp9dQQjuyhQsbNbvysg2E
u/qyVaWjJGRQPfh+JbqLcuFiZdF9ov58/fwqJA9F7Y611/6Kux81Bg8QeE5Q+JOwq6xl6+fhSuA8
86n4krgUsp91uB/wnBnLFkUCn/FGKN3BOGrB/L0nL4oy+02xxK0k2De5bbany3npXRSEaLKA/MXi
FOWPAXvJqUhXHcqN3G3eJl7obE3eKmPs4d2g9voww93Z2PC0xScB/9/ZUaofk8PyMh9zDMSddLSZ
Hhb5ugZHShCnNTi98SGEu15/7I2VFS87LJSlo6VHCyUEITPCgkUr5p9agwFPpves9VLqD26LucLg
ZNV49nK4QfN2IicPIp+LCjPXYBKZKm+TVi8a8UUZsEfho4ktji665VrBchrWnfjSLoJbJcAX8yr4
E3Kssa2y7uALvZaEBVGTZJBaxXvDWJEhN4HjJMnjE8cbdrMLedDkND1w3uLQb6cCwWUbiK0yXbQa
QCdpbvnP9AfURPMyJzbcHvFcHweuL+9qi+wKNVVUk8tTfbHwIaFKwWIoFiIO6hl5qJtsFL5IkPZD
8qkf6lW2LA/NI6lMAJKl+rGU3tNw26uP8aFfnjfSj+SxG8gQulk/zNfx51b++zo1NP0G4kd6L1fr
TjJexkgdRnHGHsSQDxVfa3ZogzzBDsXNPBvRpJ1UOJFFlu9NrfIXPRXNWlEnWx5F7uza+u1a+qMl
KiakhuWqbN5LIH23GP4eTRev4RlyDY22M9PP5rLXGXlXLrIvg9XuCamY7sUf6vtIcuLmln/1i43s
vyuirYHYkIy4a/JAaBXhGMedea8ciq10MAoyxut9/1SQnPWz0laUHCFi5XpBVCWneoYj4wBsYIWi
tsofmv6OHEVJQstiN2eb/5jRPBuxN2kQklykRAVpl6TGaTgdF+RR5+d5yprto40GHe9CqPZnGW5r
yHCL4TF51Z8D1oPXlnWGHtU9CR49+bn3LWpH9d7qVjA/JWExcnUBhrTp1GEMvqXdvT4M/b4hdFT4
H+2bFn9Y0XEf69S6L17G0bbGfYwWgdcCl/ohPI7YLffZxqqwHzspMmYWhpc6WMg5kHsCSVGdWPGm
u4WuNG5d1dX31XdVUA9dZCHryFYpHS8wHauMZfRQ94gOfGpylUiWjAKVgKlU9oOIbNj4M6SpMoHD
swvCvwjabUETY5+lknQqDLnMAQm3Hh7pgiteRpTfoiJq6sIia5uaMwl2BMJ8rW0IjbazjXQcTuQ5
XIxZRdfXDpycmPzk1i9RzkyoQgNGCndj8CaWP+TodEmXF9SpTntfVzP4KrXL+/SepfLGMfL3IOHv
j/q/Jtj/f2RX1fJZb9KxlEPrvhW2sXI0aCyYS22WbDrRT1iXsuRXq3Sj05YmMAEvH8xcV/glC16C
AWRZm2jwq40Gm2ahBruotgFDMPwL7oi1lXqHMkkT3PRH7rUXkvIWwk9hS2aYVi30/fk9vCc5dANp
Wljlzy2TTJs4w4nqc/CVH/+eW3w5/cxyYFGjWYGHBsrcb1HLH8tHGqSSWXUiABCXWBns9bSF/GY5
Hs7bZAm3i8S3079/EtzA9Yp59ZvXxUXVy4oQG+mDsFSP6RltZ0nmItOZLYpP6EiDa5E7Zu0zFvTh
3hxe9SPkcDF3zrEtfKRv8AHg4MUEVg2bM6Nn1K1N65NR3GJC4z9Fz9u6Z8/gAwMEFRWzOE6E6vc5
HLR+ISJzTBcVqbjJKpr24WXbNQ6n8ZiQeQvk92IyCU36JHsNkCsZWEb1UBQH/N95usy7R6lZdq2v
9JszIAPZulemu8n0tZCzxnkRmSs0uxUBTZCuvLa8uzQrJUN8W96F6XJM11KwJu+4lNeQRo1F/glz
Gs1ZLx8D/NlCdIouCAc/m5dklSBEk8u7krrBtIvxuZ0OUMD1ZCURPKXrmyn0ozvBmrWzYfgSt9su
fTTI/OlzR4Po0qyq81IK/T7aQXtJYieIdsO4yYWcVfVowEHtsHFjwq5t/TNS7Sr0VcMBhD3w1wPr
MdGt7TVrBdJIClbZ2Tep2fF6t7+a+2ygneJp511fe+e37GfrM6kp13C3tA1JZ+QwCgufw0FY7ZTL
z05kQ1zAB/HzQ/SY0jhcIlJboigNW/+/cbhiYLlu1iSPAFTMKHMFJxWOUraqraWMjpY5QWC+W/K6
igjZ/ZDw5ANXKfxZvVF63WPee5fWETc4uTu7k3cgQkLL17nRq2hpPdVM21JYcqIj1U8UMPIZA/1M
7arR9b4lT8bj+HJeDTtOWJ1vvjDjICXVVbuldjr/UPCJb7sjola8p9200CmMAl87M8P2O5E748Xw
xj6goWA7qx1t/3GhvbWYXASZNUkqDPrBCURuvALy9SNUF8EDdRXj5SD3Mk4T1qJ7SpYloajZUuBI
EJFqjYsf0TtxLb2TTfwR08jZ/EH06p/pA3I27Wj4w5NFgmpkm3BUKhJTCNRwztZC2DFEJH3tRC/J
JxHEK1dozMTQRQpEkNWwDpaJAVSFvmn8MD1NbzJ0DY1IEw8WCKuXLAFTsEVP3Pbb/iWC4NRtzi/N
Z/xQiMssY4jP83UrdoKW3G2QQtgVFikPPibBVU0ez+VCee3Rh7Z+1j8WMOE0L+frHpfKUf1oALuH
vkEcQe7qnLk+cbQXb9NbeDeyzH2EIEKe6PgI4THbj4JXPeUP57v0LufkLm+5U+wOub5MV9WTtZNe
09XIxf8wh2e1rhBYHrkddIe1HY9YaIjj5urklzOHwA+iD3nfrOTZmlYJX5psHUD8WeNh230a6XM5
bAQQG9vRuRynR4Mzmq97iQsFZDYCRL9uLYHWtXzletW96jmpsqBPNc/5gdHgU5Zu+WIvDUwR3xhY
O5oVtbh53s59d1T58VsMJhk+7RTBqEVXE/F/OZWB3WFrOluirUMFlfxL+powiNTOL/i7k9ZnT6fL
U/2s19Lykh7leBPiT+O7WM6vhfgB6xQFVMWJ/QmzundemTD7ZT97y/j4EYpka3X0sP0tLprXYJSJ
3OiNl5JQ8ctn8YZzv3saxNeRg20koTxDID+5RJa0AtCGd46+ZKu2aPs/9Q/aqg2nivIQqLAhV3S+
h8lNlsYnLzyDGizLerUumaT+/PdWI385Q7DTSNTljJFUSWfaxk70x+6mmKViZk2XPVy8+sma0YWL
6INeRrIwnXAXfarzm5h8EmmCdJnZAbETz2O6M25pBL9A4+YHLpmKRkqPaUFVuerzdJoQBpHYZg96
+tl4cJGrl2zbbIN1uqnu8RCk9nASpcVk2BwtUxak/JCuJjdzrVXHouEbvT/duDlfzvi/rwm9B5gX
cJgkv/x9c8bQkC6JwTVRvMBt10nn29TaQt0V1gHXQ1lCUBsW5fmj0lcJDgYizuP7QvgBEQzzq6K8
WsAWcvQL4W7mwBSd0/E911nFBsi2votTT5y2fbbVUERicAB23fl94+LYtH7kwuZW18K8bqpe/0FX
T7vKizgHyJQ99OJ6sA5T9yyJnrBBPCzenXtYfJFuW7LgKIrmVLFr9rET9u9p/Sss+WxAukS8r5Zx
zFn5dSdDmbDvrOcmeC4Ikhdh1gln2TlfjuDPEop59rSsL21xcc/GMWY7oV8X1kl+Z2yWh6dR3v7u
qTodzADTlVm250AaEmvbnwLuHW0jn9csl4KfuLqwUTn0J4vEzWi5VY/DWwH22cFDjLCDvlA2N9as
5uncHPlRF3tFwUf/9u+v5Yvl9r/7Z0CHwFI/Z4r+/UIoWmZoTS9x/+wh2XL8R5DUwtfYxIo3x4Xp
c3h22fkppcOsRKZi/fcVfFFcXF/BVWUoaVastdaUPYzFHp64cMgsHw6UyiymmTwT32F8ie1cXlOy
VbldzhMU0Dgm2jE8mPncwdiXE350FBscSBDYPPOwLuKO2Y4Gf1T+X/hhv8gAry/66jvCEGpUYSP+
vm1cwzot/TB6CGmHal6MUoJHK1iPzIQVZSvXNic/lfvpJDHJQDXNSvlBDP1K95TzT5ECLuuIdMDY
fP6VpJvauHGLf+tA/jrZsBKxDpmGhoZKpmH690M+C0OVpgX2CzijQbFXKRZwX6m/mmlvGctGvDP1
l9HWIOxUd1Fuk8E3jZ4o3EmweJgVNc506aEX++Za2Y41IcJ2sxRyINlO/NAiYfCNXQ9p5xNyTbDO
ajKNbcvas+/GsDyQkZRkeY/st2ZFw2vJBzVU+2qya/aLwh9weeVUAYim18UJ4s3jLfPMlwm9ic/L
UHX+t6h+Ey49DtNgqFqSnLDQL0Oa/vl7ObmXzBNMH3vBmNKf8M+GTaGsV95Q4qxYmk6Ur9BLcrWa
9tBrP6NiLdauIL6craNZrERiJv1/fwpfpsm/r1MDbwiMxDK/dFEiPeiUqTLik3Iwj1hoQEOp+OIo
0z9VN0Z2pBce1NkGaBU5ek+kNbrm5nbg8ZdB4fV1XC2qg5ZPaXiJuV/1SoRc6Gq5XTgooJjHS3v4
S6NKuCvzI7hTlNgpU13lFpPsy/Dq+iKujuONkFwukRElp5BDGnr6bqE//e5M0jtiVoLJd0HxcoFH
Zd9ijHz/wsy1A5i/GWFztSrWo9zKk5FJp0niz3YgNBmpN6N/Cmcaf0bK45CDYAAxqa3ntvEUMI9y
NArIVgTKYmi21B0J2hNJTsAM3cIb96Xqxlf9ZY70+wb9cZFXX3U/FZWoRbwtMmZmvim0mh1O8GbV
HTDUFlv4r+LOXBBokHq3XtWv+8b8Sf3x49cLYDZOkZTwdCJjaV3WKdyjFkGVW1ge70rryeQ7EfS3
SMGctW5XvZNBBbrh3x/M17bjfBUGXUfT1L+RU5nSdInasySeMDf36xyu1ov4qX5OkIXO1L/bAcpY
5IhRMx/w69kRCyUYZOjlo9jiLgoIVPfqddHtdWay9Kg+LtOOwjA3fdrN/eiNmcf6phSu9mkVHNw4
RFrPIg3lwIueIFTWiO5eyK8SXrVXxWeR96ZXlbWMOb5JrsSwbkjswWWJdAl4UH2ID+HkBPmifpdu
mQ2+FELzrTAlGo4GuTRfJFxlH09prObxqXGi+qFaXXo/DZ8L3e0LH7Zi7GSCg0VieMiEXcMRjiYJ
DFibllVi85cEnLd/m6/z6b4Dshy7ClhXBfqF9UAZRZ3z70f3tQl1db3y33sSbKFz2VaMvGBg8W1j
IWCWhCSVmSvymTnLPWSsyCTKbY3jv39b//ZeWSYuArroXxGecaJGVXThy8lW1kssut1D+5Y/4Uym
TyNNe4T9pAgI8qKUlngMDOnjMtydg21MyTgJwsFSm0VYrCeG2wPza4goXHIyE9FSBngrWVoqgVeC
EnwMX5vnaiPfqwfzwCl/oIOqRr7GpHDIoLjCyGFylfUnMbxLg49x2lTxiwbtzWju1Ik+Df8IUHD5
LsZjjDajrw/DvrkZrfH9ev/H/bh6Fl3TgDlV2R+BIqokn7lIl6sKEPc+TfwLXgskwqs+80DB29gT
L9i97EC+8QZr83r1V5XCG2Fi7NDhF6OlMq4X/I5M8SjnDa5e6BbIDiHKdMcoO3r1QcU3Z63O0jKg
QqYrAVxlcGTZy/P3/nKwRgc/HVepueRAUzcOoH+d0th1wDpLOxSc/LKaUJKUPxTrGa8rTu74rtB2
WrUiH7p1JvjddrEXSHdj8PQAH6r5DYw+d3hDRya4S/VmQNmXfsDVn3ulkcjjUQtVWFqns4sIJpYO
VuRcxH3lWcKGJxAyZKPZZXDm17ZJs62w62e3oma/9ryvLuLKopRLQZaLxUU8aYYvZk7Fxpr/iIet
TBipT0TvJyPX8gS+d5IJMsratfokY7vCMlF5Cbq7xGNeXt3XjyInGUJ+UTza6a/2BwONBoaZ6RDx
oBE6m5MOsMgP43uy1uzsRDcuSZcGs+H+OXs7r8KXIl6r5sLQ7bmBJjo0BAdOJDc6379ljl9eMTyM
Bh5GWRev5Xp5NyYZLKX4lKwGcKqhCEOEqANq2jx/Hqx3LThkzSpv31rRv8yambMz1WvGeupra+26
cWsMJPrtJJq6dlZt8nETEheLegCXT9nsAv2XcH5KYOEElC01pUDIdjh9dNpeS9zx1vb39RQyPz1D
pagVTREs29UXM42mdDEMXiGOPp86vsNic1HdZDt5k0OyxTMm5RDhfb34VbzrKGR/6j9UJ9I8nX4n
NfcdsM6ZaGu4IJZv9bu+YO3m8uTPi7t6v1OzkGJ5qqcTh2ygtpOjmIsHSbBxRqgUk7YV+uYvJruR
97GKSRkR1jlObG2v/+gWM1YntMMXhj10sQO7BnXV76CgtTqjdvvf28G3hdSfV3r1EYRdoY9mzMKj
HPjYjY9uJeGXUkpHvZvx8e1Ke7q8JsebNdS3C96cSYLlgHDE62F8rmhFY1ncoZ7sujkKOBwZw3S2
vsjvmIva1qqsbxwxvp62eSqWyC9SK+CIvwZaRnFkKW3DK5NXTwmTaWFQKWxlu6FIq9chu67a4YEH
xXhnUO4ywLur3ID8c3rbarUs9RXqFprhPZMjUjSQWShHS30QgyOpg9nOYo7n/fvxaPNp4/qj/fOS
r14kMwlUsBVpfIIooHMccsr6rixB91KJsczQPOf1N/djupzr8+JO5U7i7DJBqVLYtMO+b3dZB7a3
3Kr9MQcIq6r3EX3kPnUu9RpAwhnxVW4Lj3oDv/x0Edxza4uwZ4XnrN6P5wfWvvRQWscRuKyp56Tc
JZzVsaLIbyWLNcDSbBfdWpuVb0okGbXGjO9RNWk+i/xdIllJpXRtZKanGtBeja99FcprUDGTsGYu
S/1a9ZuuZSujteolmgb+dh8x3AjedWNchlbgvUaGZJtivxcHZZEzsVDqZUtHRA35t6eWI0zkJPqc
vdFjZkGpDEy4C/AssnBYybsg7pvzg5WcpGwrupcH+ZOBcbcdHqxn5UL+mB375k/xp3KcPlnR0wft
U6aZRsP57J1Z5pVl/0NtDpqxl7tN0j4WZ905kx8UM5uLjdXI+T8tmQAfmY7SqmeagS/+4hrjguWp
Ol2OOe8lNoxYOdTnfQvwmW7u5TR98C+p9WUR++yiYJjygZStwGqJg4qstIQ++kK659iF+1d/7fHR
B7vK9JsPFVIL1S5cFVqX5paSl79dzgG3LrRulY9bAT665ogWSVZMxPYVplI6b4zPxIMuOwophvN4
oZcWOHYHu2YYQvfjTYvX5CGc8RYOKD7sUXZk6zGO/IhN9OxYyvqCIzI+9dMzmecpMbPMlQBUN26j
7EDH8mex637UvY/iaOhO/L9LstoLj4iYdtq0xs9EPWqxLdMurJci/3y3zXjRYTJoqBpBCi8NVPsF
9jxkTw0ygkD7rEToEQ3y0o4TEIjhlR6dFKKCp/Jjujz27Ax9TPk6Olj7MDMFP2mADtJjFx/GxB/a
u0Ky4+lFN7YaUpzEKWJPYBnW7bxeILC8oK5sNdSZ5yNOjT5dSO/EXLDRBMC/HgEZI9vI+532rCQe
+h2FCK5uB1D1UjHvuksre+r3RtssCnMnaWRBL0eFYdShN+8EjgJv8tkTmA0TI3fPhcpsWsKO+Rr4
/67aNGiExf0Z07l5QtmZNL8kYT9JrwanzXEVx+8idCRtawUmKoTJQUd6lu2JPqyyiatZ02moDq8J
y64aKJ4ILMZwZWDh9OdF/ssP4uWXZtZ2SqghB/zCHivSDz6V/E1FjyEmL+H72H1EFbvtiK7E1g3P
alfhrVXPuC4PLXwRcGk1Q2JMP7PZ//74x+CSmeEkpKfmpf6kXdegbYRyma+DfK1Oj2Lpq4CKuIWC
d6GjzFdAlw1KurDIwhPTA0u2L5ndrtPKrT6M+1peCx/iG6EIRBoPq+glkznxMrleJux5TdvDiEJ5
3kHamAB5TtEyTt/LgdyaTzVYwp5FqGFi64eDeySi/iVajvfZMUv9TreFfhXI77nJjBrLbOrnQExi
A4E7LNKN1O0Cyc1I3W1CEOR4/cxotJXLIYw9PNpDYYfP/94wlOsN4/rWXTVGLCnM5ESOs5Nyr32c
kaKo9ZzL0h7jzmkKYNGzEGniIqk9KoTFRPOsK5chau2UdrmOnI90ZRJxcVdr28vlSQtpjS7SQ/tc
vuebf1/rl6MXG5tmMR0Ca6dKZAtdr/HmaGDcUCdqD+VjAMiVbYEA+6gf3TmmIbZHRqBu4c7pBTd+
+voUzE/rokySioarVhev51OCJEyaokjxSd8Vq3I/50zG/kQuuy25jR86xg34lCR+fafnvrmow4/V
4E9d69aiSyE1cRlJp35N2yh4ZX02JMb+oO83BtXEeWUwOE7FldT6OqYRiSPP+KzF7Lrlvpd/XIaN
ZCyJW6rD3Sitx9yPopOIYAl+vg8e/7ndsMRXPbrmWcaN87BFAPZRHtpNsuU1B6xvZVgwEIlA0k+0
xw4Nfkqo14ekr4sU2dK4lUNgdPcBMc1MqVl0rNLV762jAMkYMhtKEYRPpMMpqzDeNMZ9CHG+20SF
rxvLTPYZjOJdSD8uCiZuX6oXYrAyomN82UEAT60PPdwMZCPSN6WLSfdlM2gPYuSPIRFpZM8pcziH
cgo8+SAcqz3/VRj1Vzee+3ya/7Oe+v3c/3gKV/VUVghxXZ555aKVviYw2gc34c853GiSbvJ8fp/a
v/zaPAOFR6DLUBH/XseqeAqqitfiRMhB1NqS4KGKiT8LpCJvyocqrgr91DAk6R0CGtI3Eak/8sUl
WahP1UPG9r+Nn+Vd+1k8iBOMDuq7/nQeFuZbaL2AoYl+qG9AIPCQWDmre21LWEZilFbOeYdqw55V
okLupBdXA15VDstCeD6fc8Cu2zEykLE/UMPG5I4pDxIY1720a++zZbM/35mb7FV8n5pXOAB15Y6W
M/6fTx7zo5BU3DCqYQI7uj6PnnWh0LuOrQjCnzeshHeWSTgufP2EKB4YIp4QEKew91Ge3Cirv5zP
rn/7qumjdZ0aljm/PWtGL2Dgf0UvwZrxD1Oe3jPERQ4xS12YaND2gYeOxK32/QPHeE7o50N9F99Z
c1zxwBi48ufkhAtNVrdJPm4aJuZe8vUr9OddutoKJzUzClnnzEIaOkoedN29U2L+Z8Gy3Anqc7Wn
NFPShXgTeK7Mr+e/fvtqLxFaMTGTtop5QtEdOMVlqDq5RO9UHJbIyBvxuY+WRRC7JMriCYeNQCaB
1zd+AU98P5Rb0g+z5pFGEgRD/KnCnemqyo1T3ZeTwvWzvOrGp4rSV+mFZzkj5A2TQmCt5SuEIhTM
IBSDMxMaXfVb7VYX99ajmbfiP8QWwmWS5NScX+CPySse4uXs+DOd/IVv6U3wM+TP51tbpvjdAvbn
+3DV9oiCSAiKlPN6/tmOixrp6a7QbHVey35FgTNluw4MV+d1wY88vYNdMwCvkKst6ZqYkIrs0Gmr
etjV7Wtq0G2Kl9omI2RVeSduSDHXA3UsGOrlINvKO5z2k7IzEd8MzwwrkQw1+oLBbcHx0tiUOX3e
xTS3gw+IxlRrnowZ6+lNkH0td2KMBZhRKHvkRafP4qmeGTYMLJFoeCbW8FBr1zzfU1tkPTRPptyP
CuI2UqDHcjmajWN28uJCroteenXjZzuaYgiuCLxW70uBNHA0tv3ufCEUo3mRIzt9kg7pO2i4AGQm
nNm7cnlj8/iuaJi9A0hHyAqyfvcX/nzgglQEWZXNKxaj1MSWFqF7jvf88Sg4nyqSJNr05d+/+UVI
8/vt/uM3r77BkGKiDWDp85smAkk0SnbbcWJEh9tpflp6aAgnnMHw3/y0fUkCF5wG+xkHewm6zgXT
F3CL9ng74+LbN/GPK7v67gbLGqQoT6cTFA0ZN1e9n7sJR5ChNQHpeIM4ke7VQxzCSEL11O2bV3nc
FsQ1aIfwvr7xcL64O+YbpRpM+AlHwEp/3UEva7mUGVJMJ/HI247FdzH0nkim9b5/g5ekaO6ls613
DK8/yL+9N1V3lKiI78zaUZCYEdL2Mct5yBYHjBXFT/9+jt+uUrQqDcRHsmYSoPb3YlHUVh6UWTKd
ZtRMD+/WCfM9O3L7q0N+qJGa9E74y/8Z2fT7rvzxs1drVAPXQIwSfrYb95MnumFO0x+Uirob+yPv
k+nEbyairN8h1gdmP2Q0Y9fxcFPY0bK9j1yUE6W4Ra1wa93+7v35845crWQXORh7LDkTDVzNM0i6
sfEC7Qk0WzTYHzfFx7+fgHztRb6+FVeln1oqk6mVWB6UAzikaiNm90m6bYLVvJcKkReW3hkMs2dy
GbVXmY5y9loNp88tB80XqcP1lVyde0SRac9Y85drqaf7vKuZOwEemwN15hiR1KapZMMgKWCKSm7f
e+P7rbriC3Xiv2swNHiTHIL06+prOmu13OZcwwwfIL4iY3Qd0NLS7hr9TZ1oJw4/zcdsxXLTcFV8
1JBM3SBB5IVIqnHjiNKRwZHu1YSylN5kPKeexcD3TWCwQFPjsujbGx/Rt48QcK8Ir4M2LsrCvz+i
tDPFVm9GkVemeZDzJwOCFUQaATkhaUMv5apfSY/Fa8VJtt2Ejds9xjcXmi9a1vnO/XER1hWKT7bS
LK2zTjypO5pElNcFex0Wj3mt8Q3+Zb7HBuQ1kU/SMJbMFvcgNZu4on4bIL6W+AcX5g4xpI85dB39
zPcxp/GACnIpFz74a3RUMyI8Qai/6qxFuCcEDj9Yc9fuTHmj0V5yJQe52uWhe9CWpa/shaf84iON
ydWT1Wyz6l5RX4z2MVd+5uJdUD+Iudfky050aR0hJadcLEI05YCW13RDs1dpsPNoW7zqGzmGzGzL
wsGEqjvn3RGgyObyQbPvTHQhTtLH4ZGyvAS/dKvv823BOc9AmeKjyYMS8/fzbeqhLqKuk04WeG4I
hTRUyffJ3cCwI2vXN4veLfckyqy0jfJuKctJciFKz1ZEQLSajQ56yh00CHIHlvNFpjrZMXWm1Xnr
84G0zKVc18YzvkBCOAiW79oFp2VSFFEmTCep21wEz7j4WeYV6k+CgEkC7ZmoYuxgQnBB3++WIiaP
RaDbHQq4X/HaMkB4OFz0+LNx5w8KWqZjODjHwOHDGEuWb5M9i7+3WroOafLXu3LVwsJhg10GR+Pe
2BJzc6y9CAHb0oychizoYbTLDNWG/f8oO68dt7Gt6z4RAeZwy6RQyhVdN0QFFykGMcen/wb9Xxxb
VWjhPwdotNvuFosi9157rTnHVF4VUsLqA2gYYXyf8vUoaG6AE1ejlxx8peVzRz+gjz2h3oFCzpWS
3vfKdLXmy5DeatAosDxVm5l+88zPRzjreY4xGwxbhFb3PhubVtNCLY58Yh+6eQuz158ogSbgXYgA
HfmXuLJSL3qX74fKHw9kXJ0lf6oc82IL8T22PB4plNtqVyD4/m00n1aJHywgoHDdWms7Oq8CNIRH
4atJgZg4YodVBFYkwhbyDBcD96RaXZh/nCNs815KS+2yltRtET8Iw2YS7mT5rkn2cblOkkU+LqDR
GkwuwmhtFB7WwJpeJl75nGPBodDXKc9yGH8IAXin7AVaTaouYUd1FNG8weMldDv5sRHxQ3wM+Vo6
P4wdneitJOE7/M3GwQx9THbN2ddnHe16KklemCF7Kgo22q1RYZM1UH6caQBktiB5SeHrzJWbV06Y
YXiv93wXNsA7dA58yrmnB9M5E42W82thrCMg6QNfLnZ554LrApdEaINCa7tfSArlhxI/TObj2o13
5n3ti37u825H+cnBSFfx3dbpNpwP0YUdvpeVr9wbD2rg5FyWRovzsooSuFM2DXY68Hrn0PGTozu8
ZpObq/tatFMEBYKDTlfqvKrzzmc/1p0SJ6W6RdDDUHKge0xEHEzuwoZVJgB0iF0Z/yrrHTExPk8o
x3h006iRG17PJfY+MzlGoIH17aS64WWVElbbrWbAb2x3hmfi/x9Ih1v28Ux5bnrHRBIgP5r58gwA
YXpRhCWfZHTLojVpTH31gKYFwabZdWjQyEZeI28tqMmSrYt2YXp54ojZUUo8ndK9cBn56rjZyTPq
JY9PasYXrd0K+uaCl4d0leYOnZK+Oz+bGL2jR/p1ITQAsfJbBiKeDvJM/Uhh/6Ka6SB+MV9Jst9W
XdqStGnkT4TYwnAo5WUjPoXBXRp7GLDa7LNlU5SyN0UAaiW8dE3tTOcd+mMeCs22HuQcqZbhdcUj
YjHzJNGnv7yY7aGK7/L2q+6eRIZ2PTFZsrrNZ4sy4o6Z1F0GvNnsvI83wwu+TYf/7HV4bDX6liSO
/RHX/nXi6dreHGuTdtmIu7ZZya1bibN2H3X7OvLuTU8hLICV679LtR8/dkYKKaRFAje+7s4mkp6a
dGemE1i8doEOUSRspXZEHiAPZWrvW5AZEJf3000d6o+FOiIJNAWqLEKvvSpLTSkMi4tIjaHZGPs5
HtjB8BD5BpElwyLgyEqVcXfrJ4b29cN+8vfHXlWnSWFlU1HT5ylxhCb3DZbEZF1Oy6R7y8rKHcxp
2UiTG8mCM+nZNpYiR2AePfsnNvFIvfCsS2so7vIFhkvkWVUEnGFTF4Vf558aSxSxrSXC2XBBfDj/
6Rb3a71EKVjLa9rNWYnl7EK4BjbULNjl7UmYdo3+oV1Ez+Ts/tJCc8/EVZSa9oVp9FC4evBs5qj6
g8YnICrR/JTEdBTrJPFVONuCkLaUxGLljpVTfYy4K6tVk+9FrHzlw1naTl1p5+SUjlRHEn+vqb9N
au+B77aTDmH3Lg+PSJPJmWzOlE8ORN4RjDaKLGgSEFRysOzavngejlp+6IW1VAPtnNexTLLPOgwH
F0TklFPJg/NYCL1npSsCcDGtTXdacaco64gp4pkkzxDZn/KrIyeWaaF46PWPvnxIA6aupwlXJueE
/POyG1fTtn4QmKDHm6wkzdxG92o+nB8JY3IvO2XBlKjTbOUYi9viTU1QCthC8YR+QOV2SA1K7+FO
RGyZ42QsPhNAEm3qp81mIBzlsohw+12+WsbtfNv8VrOOd9rXYEF2BvQ2ZLOLz4pX8vDcGkv+w06n
vRjaC1i1lb6MmB3bJkvduowWVHfxcrqwUjNThqlS8rHmQtDQJ9FT798yE+ohrKVHNtXgQyY9CGN2
MhsU58BVzl4u/gvUn3CYq9FuLfvMmBYPGbkcRQKE3mcb0gIPfy/BCKQfGKk7fBW77nVijxhsykcR
GxaDDXO0leyr1j6yVRg/5vImIPqjhCn5WGQLOAefzZ2QYQanUx0S9hc6lCSIP0yfmIBdsMfeNhwt
y8HmgCJsWI/+5F10t/TR9Xql4vBr3MYv+n5IXVVfCY+zGyfYKsdKmzlp8ZcxbgVlNvUllGZfOAeN
bfGUoP98qKgdVllnS0fAxclm1j7QLdzTs0KNjz0t9YKlccypJEOvABQEoxpFjLC4dJ+msDCK5zZ/
HHIkInfJts99rJMdNm6lXMCJ6Uqs5OsKDma6VQiRTVNm/HQjAjfB8530SyXdqnS5SuCLBqQnFNW9
xi4JlWMIQwesZJB42asEJfVe9hiRg7N0BIcoznTXb5SnlLRvy8l/IQAfaPbkEDc4M0uPVblJGKsz
2Oh9DQUfbLt5YsM2vCNd2JRc84VsYlV1xnKfFbZwdiL1big3dfPMJqpifA7cUnnrAHT0/FzVvWA+
iZelZHgRE8B7Kgm+3Dqy+2fhk305UVYjI6Kp+TUGAwr1B50k3KrSnOACc9xhC0NZMLa+Wd11DaOs
FzzdPTaP8+6/N4sfO2SEvM6ebgV/x7WSiOavPHMI0Bg4eJi7zB9QTo1i7tECEqO1UN3Lh767y6vl
1LuRccdei5GQwCwsr+Eh0ndSeK/xBoMidtLH/EbHFlf5Dys7njMGHDrTRnbRfw81ah8K2B2KWekE
b4j8qZI7j4vHXA0nJUTWYIM81tTVBVVOl21Rrm3VhxFF4cHsnXT6yFsXtQmRGhfUI6RC1AdqyQeU
S9tosB3tLSMGhb2qccjX4SnlaL6WkXhoW5D8eviZx9z/g9V9ivx7EwzQ/firJW4ofgjVHZU+l9BZ
c3EfruZSklQqom5GOOyNqz+EdG1fLm+C6TAVQQrglvEuV3dQ0fn7VmGtWk/FQtQ3U3MYkq02ujVw
N8OL4UlfDoFCUIo3ZztwUKt7J3qmc0uS+VY8APwFA2+cxANLpnVUvoRjzPGOCX1Igy6HHashsCRi
b9yi53enLwKzMcTyjr9zM5TYmQw7eRS0xRkgC4Gggh0uJvD7Dl3/GH6o15Np1XMaQcJ8XlifFjuE
o84RASi5vDMCHp7gL6zouXfZMpKcHjkcHMIv/UTFWy71LWZS7WNcy9uEg6adqmANoCre18/SZaO2
fmwRDrRqE97kYzlsqIWp8gQ/yddpt7wYmyQ5ts3hct4Vg3+mbtSB8rvF+MJemHStDZ9RaJeEI4ii
BwBWQJVUOPorB0DwTFTPuTZHu1OoE2lLloobJsdLgV8v9+XFHGzQDhup3SYUkPkmRGwqcJas4l1T
gz68ZUb5sV0F0GyOGsI+RVrwvw/weDbCTJBB+oaz9WwlxkAOaVfIPMUAzqF2twIGKTRBsbRlb0vJ
y/SqgekHw8NbnkfyA76/Tpge5DlRDaU/+Mx/r6aRNa3NzzSumpe5JK0X1gk2tDadrPqusx4ScrjH
GsdrT8r2phBPNXq1LFqWi0uyF5MnFgdXHZlzrAuVg8+0ydK7eliqxiHoCcWDU6wInGP7hhP7VhNd
s/CD5CmrHxOIDY25FsOVHK6Cwi+qtZo7iGEtP8G2Om3U8VjIJM53rtT7gYqo5gGMQHD+EpnST7qn
Zx/qSPPnvAxnqU/tR+XSivCPt3dFsTKmzYTlBvIsWqBQR2/iD59Fv2DOxq9S0BnlxtJWBvVPkz1I
49fEEaXJVc7AxqmuLbhkq4DDAAo2k+K42jbBAjF+0TnsIP3k8TeKX1krmUgdLB2j3xe/SftKNWK+
Brsinadb8IsGkVZG/THHzmDSJjQQssOexMNI98i6IPAWMYnOkrU1LxjhAmLv+T3pgTOpLN5doAzQ
rbG2ebUKSjf96ljwbc6Ui3mvZV9BUA3sEXatsp7LHCoFDCNnJ8dJIC/Cz/gy/zMqWDMwPTpO2eHc
8Zu2EXjCsXmDjPfYGh9KRvaxuJ8GKPEkC6CNCiBcsEK6eNRGHrtso8oHMwMmoMKR6nfCeBRQOuQv
fb0of6nPsMXa0pOMA8hwlApD/NkmhHo9Tcpdc/6KONWJWO/vYRkoPeduWjUF84F+mhZ9WG7DdE/L
MyPno4iTrzrahIgR4UlT2+0zzGC/5WbJaO2svY2xL140OzYASAP9oyqqE5oB4bOko1VkbYMQpOJt
LcWPRPg1lG8XdHUh+vOFliymy/u5Xkj6s147ResSG9XfiWwLZ2PdBU8RLXvwObWU0E1cKMJJz10Z
uZPKnxjip0xd5c+3trKfdrK/Xz3tqvMZNoOmxCE9L22WrrS4PaMt2JEWAyWKVNSICyAdiTX3vWZW
eeeJNJJoRVB/bJn3GaEPegHpyJ/8DNUxe18Jj7FHvv1Nsv+8Jl215+ZI8Zl6zf++HVx7a8wupc4q
wa5DWMbgVp/1K2qoDh+h5oCt0z8by1XvkRs/hI7iQXSLcFQQTdHyZS+N1S2P0jf5PXyoWdGGWF2f
fVvXDcP6HLXnOsXzU9OcmNlePZ+r7c3EbS0vZgQbHIPmFYBBD6tKdNrU02Z/Uuwl5TCbNvtY4fG5
S0jgimfW3h9fSinsMXXJpt0OT40memd9GxqvAaKzSt8h9+vgR3XDr3b67Jfi6Ubh9b2w+fcnutoX
AjMgFK5jNDketY9yYOTm16ab0qyDXZetQ0+nc2gDRph0G+xGWz0o3oyovvVcfnNLXt/aq7ZxaWTV
VIuheEIhDSQibZYjp1FwmUuZTdRRxO0kL3CpW/D23VvTnB9UbNwGXUSlrFmSzv//3ZCGPBAv8VDx
6VuB5itSInpROPHtwFV2qk3Nuew/5cDOYru8D2/viN/nWv9+/txZ+KtH0xexWknaWeRRB+bDmg4P
CPSD6tAtCj0cfJw9HJNSeDE9aaM9vM0OvfL9xsPw/YX79yqudCqZmGRpKSYiLZsYHsEyCF/SbM6B
LR4iaUeK2nlN3wh9MGcCZ/qSom1juqb6lAULk6ymwLv1wv1R8/+7BPx7RVePp6ImbSx0l/mKgmO8
Qu9fXRx0vwWYHE7cJPhx1KqfJLZCKBmTT7i5vOAxvtBbOxdQWYwP9FTwwpn095Y36rs+Jcr2LaPN
2SiPI5yWjEiiaUPQi9beJeYhLE8mCQgZAafafdLu44ud/BaRy7fwRP4cIuen4S7Yn7ktpiOszx/M
WcdFN66rYRXjASS4K93pzGWYW9hJZCfTkzKsGkoUc83xvpS9jhQd4WFE1MceM2qr6rzOJvwvy/Pl
YUoXZXR3URbW5V4Md4Q+wZ028OC1/BlfQwC4DtnabgvdfigR/73XV29gpQYWgspx1uCAeoxmQEsD
ClwHGLZhFoIwhgAFBxJPOnMkdGGtM+hsVpmPiOPW2v8nC+u/vvirmXfS58U0CiURFPvuRfswiLfB
3Sjb+hvZkC2rPAkzOJchPNAz0TmALDI6JkD6xoVyJz6WWwAUp3AhPKKbOzLWWBtPJYJZ63hZG+ty
A6R+CQ5gZ63UZbvCwI9X04vX/V2l2CbRWuJzS6qsxPHXbQtXNO34yClkvMmO+N4xnO+5Qe6zpiCi
/fP8//3eN9lYxWd9OgU6Wz/itdpR9TtEhd2MDzqG7UZnIMggmeO8rSwDhZyHUibuV2w8S3+ZgBs1
m+Qz+bRoMLTrAcKbhknY54gf+tPhv9cH9ef14X9Xe9XfnJSoMcMas13tFavLJ1Mc31qShKJ9GZ0d
vRT4GDcNcIFozfhPD1dStYgpygLnwqHzo/3giCtXMwBJ9WlzOS29htJWMwai3HuRWYWx1Wn3BU9h
uEn0hUaB/ni5nepy68e4On10QZtbl4BdnErzi3o50PzEpESclf75olnSs9IY7oW/S54zvCC/jVP6
PO0uX/TaflHcE1AT3NX7fD/WTsXUxVjHIaeo3425uSmwmJ/zb+8BBYeMg0aRZP3qpeyVworGeVrO
A2INUE9POFx6DdFrF4M89jX5weC84pjmWupXqPRupdZpPz6ihorbUDV18JhXm4IlaDQ/VJYFiewF
4b7Jf2kKCT+onSeMVfRwBcpI70xzsYBm8MKA91wc9GlVKV/nC3xs7BBkGtFeStbWSd+EoK0ue2of
vVl0dco64mfIxPYkINIWUWwj34nmY6cmfsZ0Ua6wEtuD4c7069DXJ052iKF861Df3Xq8f5ga8DL+
9ZNebTZ9b9bJoLQ4ul/hSHKWqp0M7yTLvmU4rBHg3o4mCT83VE/fwl3+lD4MZixdxdL5TcdunpW4
q8/WLGphIwNKDN1vZdzV835bLesXgkGGe9wvtFZHHB2H6JaK5+eH7H8XcFV9iP0Uh2PMe62iAp/T
Sy4uiytdHGa/DBLds+pwvpxjH2jl31wDf6x9oIVQ6pPyLktXD5gwZK3V6Olc+8ATk/zmnCJDX8FJ
xGOZbmrabIHbH+RozZjWmVTS10lKqYNFMAKl4mjdeCRFdHdo96CsW948hf/vhe8HzYolyYRAqXML
hWylq/ZfguxL6wphFtr0+VdUb5V6pQSPWrHPUkR8TIhVOI+cm+9lk+Z/vcqqhzhfcCMXEBNvXMxP
JfvfF3O1CpdaneHjo1acfbIXvEI7qEIww9u34TPdc/Z3dE76NudwfMrAXlbQI6LXW/fkh/nev/fk
ahU15IuiCQYlc/cBcBJImfrYPkbYPqKn4UtyYrqiL2f39vL9Y63+189vXp1gsyHOprCI56f1HL7U
yepMVgrbIeIWJ3LVz/lkaiWrFi09ym5HfL75o/+0gcgYAghkZryI5//fal3paxGsJCo0a5muhPkS
ZBq2plsTALZjK9jfRtr8kc1cbwSchXXEh6pMkPbV7c4u3ZhLsYL2cCtXCBoWY//W0TnDc8/QA7Lo
Rl0x7+AleKqCXfxGeSr68wOoPZjq4qZS88eH8H+XY119CbTxpSma99BoFe7U0daglOBauAuPDDRd
fQ94T6psghB83UdHjNB8i7n2liHnxy/ir6u4OralSVyUaUnfUCV4migg73Jm7UIJSGPbn+sjfU7P
fZdT77/fwR9Pq8yWySFhR9TRDv37BPRpKJepgn5suOx7w1X8jIinMyREL5LAqJQPGuezM7P1G587
f8vfnoK/Pvdqiwr6uq7CM1tUgINkdGhTmsvm0NyXDmp+pwXExZA/Ao6I84qjqs7IdAb03riKn0qC
v3/66+dfkKSLNHEV6WYUPAg0i/nZ1zQMQBVC/Zv94p92iL8/7+owULSRIp5LPi+fll29VNPnLW5z
m83ZDT4pwFQaUjbTzA5pjQURkX6gRdPgxi7wQ+uMFe+vm3+1C4QJzXVtGuaFB3+XrKJgOkjGh1oQ
arY1xM2k7yXr2NK81nDk9dszl6eezHotjCsZLQBhdApTtsEJCi/T9lW3j6vBCYfMFdlV8fPeqh5/
GKv9e8VXW4VoaUFtQjo6WZEdbI2X4iBu8yMu2DFnT6WtzD3LvMupJOzxjy4Ndf9K2jCnt1OG+fTR
bz078k+vrILBUSYAdyalXC0c+iXMhj7gzYkqV0ce6OiPuOTwPwuSPSKKLB8tdG8nHRuvLX4GvnSs
nown8kU9UMm3ABQ/vsd/X83VAlImZ7GsKq4GxUbM0QRUigvgdw8Ph/N6SkECbLd96B7L5/9+h35c
z0k3JHxz5hZSW/y7gihyWV/yeGIF8TthDaVHFtHbbtLpjj4i87duSYLc5NIM0pea6ocoP1bdha9J
aV2mXyWg4PNH6Kun/76uH+/IXOgzJKLJKf3pEvx1Iq1zqxD0nusKZ66C+oWV3M8aqOU7wUPR5qAg
Cd0wfbh14ld+KkJVxJhzTCp+suslNZPNBsRdM53CGB11/DC5EzMAIMtzY5VwI+NBUh9nibXig13x
RpATtJ/Ve8QKjpLHNvmO1IbdnLtpbahVmbR1y9pimUApX9q3zkXs9z+sxfhdUblqJDOaf/xpf92p
sZlDFtIWs8LladDJjCHNmeRpy2suPvmnKif6WQNJLxGHVww8FRReW/kg9fOL5AngWIiBFp7RCtO4
wtFJjFOGwLFw6lP6S3gZmPPj7aWb9Mq8Nbz8EvWlHqyl5B6gNJBl5RhuiiVtZ+h1DvmT+hKTD1ad
Fl28bd5zyu4fGAd5cgMGyknuh4X2peFXHR2EE5IObnKNqqJYRntjCVi0H9xs3SyRiZj5g76PlsNW
fE77ZQZjt/ky71E+yoqHkBTi68hUmHzN8oN4g6XoVx4nNeEtzl3Ob9C4lFfmweJ9Z9gY80d2RQxj
NuNekLFoYNf9rmYenD6Ph95HDpq48R0Xq4FphCbqZS/IAC+4miHAkNuNvlAlCvGXSPR0ZACIWxkM
venyaMMmafb84zRfRrSjDjkmf5rleAC22aNCnB0aCDF/g/WIDnQilrj0tHwp9rSXcb1b2Us9rnv8
fhwgjrPRsvPiDHoG4XsP3RG7fXtPsxc/yZYeRdPDU1qZk2vFC1VZIoIk9eaSgG/HOjegf/VR0Jl/
Yhqyzgecp8cssaQSAaKMPQ54bkn7GAAt4SmjXqyQZAhnckA+lHrfDxsz2l+GRc/8bTLRtiABdj/V
yS7qPXyI/36/f7DY0OD+66m92ku7JAzUcaShQOi8LhxGko7wj/SMVXdtfBjOv8yI1qX22nDEvmAm
wUlCZI6jGFjDUskuh88k24bqLAet1glyZ6eFSHBjq/2xxv/7Kq9WR5Qg5WU6swoFKUN2RnY+ePdV
vwvXXYXOgvMGHjbaHjw8v4lKNBDB3vS2zp9xXWv9fQ1Xm2ebJ0YRm9wpddFEaHIWCRk+buqLMTNS
eJF3/YTcKfGNcC0xTXYm5cZ3ZfxU9xh46jloKPBTjKsqU5A5fhRlPc/qOrfcCZ3dP8okRh9TxbOe
k2PQeSaqIymzbO1dKNyWy8lGX2nuCr/dMeStj13wIPBE6guMg9qmPmXSUrDfOSiBxpUlV3gVjnSW
k8lPxvvsE1R8HtJnQqW5qKWTqT5KLXFByEIOqroSjYphkF+SZYK+WvYL2R+1LXKjiteIscCzvkPY
Gr5fFg2yWoxr//3o/jh9Myxs9xzADbB3V7cjl4shNmeoZQ27ApGeZUv9czXu8NOHeOqoRGVEiE77
SkBb5sSYDPE1onWg40RnCnsG58ICFbJrwox/URYouYZ1QeQHm7w5b/W6ghYLbTJfqhk4KB/EyNfa
GzW8/NNzRX6RQYwRP8U3cep5KNvu0sfSKUD/+EVQRvfRgepio3WF0yzQt07ir2mZvXZLBPwr4RWM
MrBXjrL4KCSH9eJ2HfRDVQZIQTdpMspw9K6bfGlQmKNkEW8XneepitDaaGd42N1s0R+UDHc9xpF0
3d5qff20HP3zwfOF/bWJarohyHE8SifQOEBCRAOBKvEsDoRHS5vVCia2UwTD5C9U0GpKv5ueMhJa
xGgVCwumOgUogpxJ653BxTMcUpvXIlE9q75vMS6PnwqQj6h0zzJesfcOIXZ7iBiukY4mEceH6CVY
olEqcnfUN/PGKT6NykGXHTPbx9nvMx4Fg+xYV25BqcwiS5WwC2utL7M9gTxL04GhGANvUGx5Xb4R
5fE0KA6qBQOl8WFC92nZpWe0XiX50iofnRKtpLKzcBbHO6N8xep4IavtPG6S9NiT/rcssvcu+VDM
DTFqIvQ+fRtpO/YfCewT+JdOu4/LjZi/UNWUGyVcteOnlNxZpieEq2ZYWvrzwIYETojNRlmkHM7O
Hp73S7Q6Gwuc7+lgG7/Oz//9av6pVq/WSlBPINwIqFYwVl3V0V2Dn0oZS4m1UkDITG/fROJrU8n4
c4Ni/ABkpcQrNB68mOtb55yftot/Pn4u1f56iiYlr1pgAKwMHhE+aGpc40V2sqV0lzgkhNvNl6Ih
SK0W9c3kKO2HuvWfz75alcSinoY6C6VTki0uqWMaTmk6Z3mBZKelIxLu8syWiE9DWtX7GbYRYako
S8wfemGPv3r6Np/I94zAkQA/Jr2nUPTjio4d8Zf02n+g6NX32iu2ENItuiM8dkaLHQR3dZVSg5Dz
8G6t8IUg/DRNGuR4VdZa9JX2Hh6J1LkVlKXOu973b9qAak7+t6JdS+sLU7qcy37A8UmKMcEKHxoO
XLRuNtWNcT+8MKw678wjFPZwZ7wApfLi++o9qu/I8lLD31N6tLCBwHGl2FlQiRZfbYtaaFlvRnQl
3Ryy0D9YGNjx1WBnkXwB5nZvW4fit/UrkbybPaQflmOUpQDsdMU0APFePbpybsSXwOBUb3QUuSfZ
6x8jn8Nnoa7kbpUQ77VQp10QLuBog/bwxWh/4+WZ2yVXt5TjMGcI/OgYJa6HgHJWypFwzlCO8X01
a0LvkT1gSwfNBSQCguq96NL6F5lM/vcnqz8UGAb7KXLA2aTx7QhjyJGiFa06+yQ6N/oFUglggEPg
MdLrhhIL5lrp54Ot/45+Mf8tZ/5VAG1Faey4vK/DtwZY9OhN5205+XmySUMfzV3xxwhXauS968dA
R569kRBXt0u5oH1+o1T8qaFgAXLGBSuh3/g2ISspE0mai9UTPh6sv64y3E/qDFqBf3shOjNcxel2
QmI/+r82jO4KTmOPIAyq4VemeybFLk2I/76vxrc1gTcD+6MF+Mrk4HgNvmvFQm/PIddUe9EhjhZV
sJy3iBkiqb8J70CNm4Yt4aCxqbbPCmKgGH0z0MToLjz9+f4jsYdftrbUfYE2kSO/5uiVB4Ubpyzw
gEXlqO+0AeIJ5hqCfVRyax1v+IuJbYI/lmzR/xIeiIVxftviZXMcEQ/lhisf82I5j8RDqmbH3E9e
uZ9F+7SAcja05tQ8aY4wOMO4uDno+vag/7ktlgq3FF6TZlz1sKtAbjUhnuTTABeJqKENugxPuCw5
7qFsXIuM93nfnHjLAe2/vxH5T0P6n5ds/mzDMlD5UDx+e81zqyrE4KLIs+242KMDzXYIIwk9dZQP
62UWN0wdq9lMZqHcYojD2Rh0XIhCg0kk4VT4DqJNqr7PvwhjLDIdRsjCxTCm6jTTICXkBNVYfroS
neaANjU2tmW60xo7wiqqUT+rCQ218ffQNV6ivEh0a/sQ2f4mhxItFb5C2E/6Gofv9D1QlOmWExAM
er7XL54Adu69OKjn7QjOT1lXmCv0p2B8TLpmmSZvoXpUinm52MbGIun3vLgKLTUR7UsG3K6o4IK+
me2mtUQU6IorkrzlyjwaUeaTxOgNo2QHmVvxV9Wt9EUEDcfgTNO+SySMhdAUc/VBhFKMnFSWVVwF
Cw4jCFRlkHbUbMWnNYOo0KDKbvsW3rXEWYV+u7DQTnVeG94Z02s/IqdxiokMJmYBOst7udeCHSJf
EH6kbX0qGE6jrdwOyypD8Qem81IdiqLYJSHi8GJfNt6blsCpsN4rfrNtiG9SWrtJaGcojJqQGaRO
ZvwWSWkqMUd0HQPjbnGpgP+WmHs/JJjYsPJSvPLkS/Xj74qOhl5xquoHGOn3jJw1SrzVKCDWvLhF
b73l1ct8BLaqt14/ie46Kd2LU3Y+2s4WZE66FM9u4vfvoAXxSlR+jkbLbh45NNuJz6bPqcyPpkUW
+CJr+ElaEGmFgRiaOg02sLzjUZc9i6Tw0qsv2yRanD/Fh2Y3kOQaesRgOchPrcHrPMnr5Jdiobky
cT/Jekzd8bk31gAaffGDFoZzecVXTOo4DgA0TK6wioKNJS5hVkF9GB3hXjgMvw2+jpOwmD3Ivd39
qvcg73Gez7SROVwaE6i4LGkdMf51Yovx2XjX9Q6V8OK/X0fpW+/s6m28KtiEfJAqpeVtnMmxbDy/
+sduWYFomujf31x41G97/PxxTJhnqAh7nXa1x3ftoOZR2avIyEhiaPwx8PI7+sm2eF7JpwiDq4s3
X0NOhh+RRtifvtu0UBbNO9tg9Ysw3/ZYGs+chxzNMzgOhd06zB6zzNce45MIo0ukWWe6xhEfD503
2SE87PDfN02eK8lvS9hfP8XVTZODvGFJEuWTET2GtZ8+QEjki0SCCh5pV7wDAaflhXoLCiehvvcB
No0nmZ2ne+w5pPz31ZjfCkGJtgRZqRQPliWypP9bc9d5NFrZRVT4CntPFF8rVm/GG+SSiOg9ohEg
3O++3EHbVrmaNjwqzfrSrpFVkMpi9o8l1Ak095eXIF6wThaXrQozPdGOqNy15tiPb4mGKt3Ok0Ws
rybrFSWegQ8+xhMwrptiPUo+5hRM5rKPTx2EJzGJJ1jLfR+tJrKR+lNa+k2CcRCB33piuS7E9YWU
pfp3ePGjEOaAW362mA9KZ6zWTG40TICAMaJNFL8MRr4oZyaEujk3x4Jq3mAQoawzms7SjjVkVm1T
YE/nG+/Gn0nu1dcM19iULG4wf73uwJNwJdI47MWTfhRTNpXKGYJ3K3iMjZMaV7bl073RtxbIwx4d
IG9qRYu3kRz1ovkhUz8zJuW837b1axRFiMfw2Vh+0ZNo4YoTkHKPfaokai99icjsu9jY2yBuVfd9
9DtPXCuzRVzmuR1ItgRMeq28RedljxqOKgUPJPLFvLlj7Sp7v2zvyo6ls9vryKJEbYX+XhcD9Hnv
XbGptGcs22gdZ2nz5/DWtwtCCRf9s/YQSGtxUT7HMpsuQaOPlvqccRYYW91X9TW9l7P1IOX4Lx/i
1///QQP3VacIUckTwn1yXW5LakO7jfkHi4HodCuSuVVHUB8DND+RtkJmUmBCOdMfa/3wwETzVewO
w7jGkVone5zDElKkGe/+SPTB5AR27pKrCX3RLfe3Z59/oo2unwZGIjwMswbsm/xKGFq9tbRS4WR9
zu4rRgEKMGCNrPDHdLxrzFXSnhKMr9bjIB7Ie60BQ8rlIUL+6jSlBxqhL1dAHmScUJFXB3vFLBy5
OvYE3ojCW0o+bPD/oI/F4mYb94c6GMqLCjnRoKv0TdmU62oihmYjUwfjAK4fOnI6IBbNQdO6K10O
Bq79x1lX1Gk3lqdvCTjz28OZQJE5olrGN72E1ueqlCqX+VtO6PsJayV7NfCVnLfUVqX+DHqPHduJ
wf5GMWEMz/noG9Myz15lAhpcHk36/vW+gsMNgws6Hmehzq9vqXm+IfC5TuilfLvsTrP2/KomNjPU
LEOSqCe83QWDwOY97N/U/AAW+snY41XapqTB2jYmPB5KU9vIxqrGdVs94dQq5wO/iVtIoiFOuMXC
OiS3gC76D18iFbNm0HW1ZEaVV1eo9FJdn6eLfBJK4B52S/zUQvNZmaNi1cdPOchHWH2CslfbbZBv
6Kapyr3wjnAuflDMh858EJ7zReLI97j+CICiqg7azJ+SB9N84meC1D6xBuGJxwifr+dJjO7P5zKS
m2jt445y0/gw/R9nZ7LcupJk2y+CGfpmSgJgL0qk+glMOkdCQ/Q98PVv4dxBShSfaFaDLMu6VZmk
wECEh/vea8tuC5a5vxvqW1HK5rH47KlcFN6D6E9i3o/qk8U8rVKUmYrgEN9veXxsVDxLrideuTb/
m+ydvZPIwAgPAm6scKWYDuov7aa2L+QqkaP/lrUp7rnhDepaq5bJib1ES2c1OSzkLDXsxqGwxASc
YASJ7VReqN5M+5A6Ry+cBq8TeBINEMWtWt+U2RbReRDuFHQNjLvjRTP7/ci2Lty/vn3vs2arKQyp
ngkn+ZAbK7YD3kOazOYdQ7VkwqWRrds4qWq6cuME2MoNFOxA8eFiq0efeevScAa3zRYdMpP3oXgg
MDrBmKotZH9tzUPBbZU3Awb5nCoTRbWyUVTG1eHLyNY+jrDKu2WTb2OBDgGGRxzpCyRqwdQHK6A/
c0eq6PTYvjdLm6lhuZ98Fyi47lCRzUPjPp7UfVtclRyNnvpWWsM8jxdykEy53r62EOslSiNbAW+C
fDfnuQpU88CvQ9luORPHgLYaDuGgu8sYtVmaZQcN1frU6FBvjOC2T6/ok7QLFRsvDVFoEx8V3uD0
g3xZKELuKVnu8cBF80ZVn/FeDg7cFTQfAMLw4mfIo5j5irQI4cPo4rOlPBQ1rkHzLsdjfNpkBeBG
ER3qwijnerdDZ/Oikw0bPIoUr8Is/ABaStZEe4OIhETB1o39o+RjjaAVzIKKYc6TJKMYEi74bZsd
ouKhax/H/lm/Fn9jXajpDTQdsoyiXeU+e1YQCqlaDY3fTW/F4Ggq46VVwnk+p32fpCdIfkzqs+fa
f6z9TZG9x9Y6TraFvJOBcc+9blWrW9nKZyE+YHWOqy7sZwzwuZ+rS5I84QjkOL/JunJxCIlcadCu
5ITFbvQEhZmp76oCpvsGsASQboBmW/RnBLyNzP+ZT9V0XWfEVAMHXMj5QYAXW+goapNdLW4zoH02
MUE+0VN2LjlSdctdZHRahXspDv3xTS9UN4g+EaEwHop2iXjjwUm6z3sGk8rIWkIju/SEFzG4qU/c
LK516i7V/oZJHOy04/CQzzdhIWj8qo2l6eHGMhFpvI/ogylTG4ZXiASgG0xjjCd9K4LadajKAAix
ksKSV3ltRA5P5/fd5KdShJOLgRECiCmLnXPs++L29eyUyW2oENglufKcRRrfFHcTZYUVOtMeyFH1
3WD3+6defhBfPvVsD5PaqJIHRZ4eBEZdUpE8EqkXMOXrYNO3YB7WePKxStXFbc/MQ1hkyVbI5uVH
BmM7XQ9LltjvX0nSLlyFSIqBBynzkmvmv5CiL695GmRSJXgZ34mGo+Y/luZbqxwUaycztvVuc2sd
jjufoIGyQYgy8No2CsFy757+jKZfXWBhL0nqEcGO0IWpkt4Jq1vDu9PEbjMSN5DcelWKvlIhQh4Z
BVKcglyZ9lUVCZ1AogV40ewXJe3jhDRM0jux5DKIrRZ9sTHQMSU0sW0wa7uE4rVg1ul1wbyakEYy
pe/g0KiCSybY6XgfgEYi3lX5mOxcI5mBw4viP5/6DRTsOS9MMDiEbk92xeVIZKg2b9G7qo84I8Ry
1ZW7kDs007XgbTz8G9EP6UvejbR8nkvoFCyWCN4EAlcmruxIiDvsNln03oarCNwMaleUaYEr+TP6
Q8Laf+0Pg8kkw237bc4+0AXrPtoLxVPgbSxvaw43YFaUfC7cIXV9AB111NW3vEa/Ljt1dlCJbgiX
WHA1GQPVbS18dM0thOzxqEHIuRMYF69U2aG0DxxEMqUO1E9F8GEr+Wta7yOJ79mufl8u/ywbZ9UD
In+gc1OODZe5s0NBk+IyGsqYQ2GtuYXiVuMaPznXkOF1eOMtwtyBmhyXk3ErKwsTu3ll3AZHWJKP
ReWI8UEAVCCAjMorx0zem2IrV7SocoeAPJNDsUzvcm7dCidGtSuqByt0IT8CGMEzW3Dtu+lo0DOc
4/1kYjaeHIndi0eUdnet9uQRYIKsdqLvpDx2c2ukB48whDZ6PCHTUUiNiVA4pgF9hd8fjHrhtOTB
6MzETVPWfiRGGKcoHqM0UA654DILFoyFIT8K1RpJog3uZ/r7xneA2XcgTq2HhjasEy4pIRBfB6tG
cfHx38fmOjTAsUBIdKPxEQVmCqdr0XAHYoiu1a5EGWG8iRm8vdwFCXFVF3ZhM2D+iXBEMkVaTcbU
i/qyGSRRmZeZXEytLeS527w5ZsrCJ9REUgmhT+9MDP00RPlzjD3gCwYjwHpIaDSs51h7UWoLTOKt
RnEQ4wE0wcw+C7Z1bWgy1ezna5BNcpL5Udoz8//+Jcv+JLVlzx2YLPR5CqO9IuZrpjNVRG8IQ5Te
BqzDaCZoa5FoLW/ZM9K0p1QncElQaTSKwmypkfuMtY5/yKL4v6wGrnAKIkRlSpc6O16avBISzKgJ
+6PPtewG6zTQFcaL5qfWoq5yJBUg3VH8FMuZ/Ol9FmjgTgti3XLCCtXb2nA19gUaDcNN0W1iy27b
v+2MSYqbuOHIiifCfK/FRNe0Tops5AQTzLrrPwjHnP++sH9Ox6cz+8ufcnZm+RLs50GPppPSvPPW
44rLE1wYy+lpH6CiouGFkileYG8VrpSgVz/7bLfxskIaOoXH2M21EvIeGYOuUtqq0+zKJ2MuWnsE
DuYfqA41hfbVDsClt2Gaq2Iuon5RzptZNDS8UyxY6kFYNk7frJV4nq7Y8+b+uuOqVs/p4hnzSWPr
MTohzyq6stQvXV9NxTJhSpsWutLzGlxNJEuoqyw+mnDScYs21ICZBpnGIrgSxizEvYUSPlT1wRd3
qrSoUsfEiVnape8M4zJGfZbdSJIt9cdC3AXKttX+YpEi8aPRZz2zlEfhDwE2wyfqKHWc45LmTmPe
0vF/JrFhqJ+l7qErdgHTFtV41xk5da5JSsHAvyuUvxpiHn+8LRVuOtMJ2T+Z5XLonwKJUcp9tS+C
2fCevXPK992VV+xSj+Tbo5lu/l+2qiIyxFKLfAUyoCe9SNOIsnEmJAylpe+Y3pIyJQQId29Gdo4s
E1aK7xQGwbz0vbKZDBpyqecCUUNsC2O7vPbi/FQHTS/Ol9/ubC8dtCinN+LFxwbnaIDKZ9Zv0xcZ
iS80UGQQcAzh7NDyFFxyX4CZ+eUSr944b7ZkYLDrOlm6ivyl6aSG01i29/b7m639GKCffcFp+X95
gmMsVZHcBbxdGCGj8EGtDsOw90s3iXBjOJ4ICmwmkYtTHGhrQ7FheTSvuml7yiZK2cqil+K1YNjn
Lxt/KaDWwcOjrgUIaYR7B3MEScm8S2dSRSYW0/eNlE5qBP9Wym9EZW6RMeMhj4UcNUOBGnxcNeBf
OCc4iGmUKrKqaOevb4w1rxx9YZqa+ksMnM4/ye7i2mZ/aR7E+0lHloqTyfn5S6p0pVFJnkWPaXl6
NNepa0AmIz9Ed2XeQPtajuZPwRC/29fPO1v5eWXISp148mS5/OPrMyhE8qx6m+Sdnu0tldMSLRhq
6dGJKS6uHm4XF/bXzz9b2B02wzIL5ak7WcAJJC41cRuQPoxXAf+MbgDabK42xHDa8l8ZViVQnXkU
PzEh9OfqZiDbC6FFhR2gVo+Ijq6dWNOJdF4ffP1+Z+va8hLmvwLPp1sjDIF3I83um4/Topvwfc6A
xWZ/VQt4oc9oqpOIQ5cshEXnDA4TPlWhxHRsgTvQypOYLDsCw4TcRe49GYw6tOmz1two+qQ5vjbQ
urgbfv38s/FaXYpRkJilejCyXR3AZuw3ivZHtWLbGNzkX15hb3vryaKSpytBRlEC671nhoJDuM3W
4smFXabAzqOOPgp2z2+HT7W5vfZNL57p2sQNkBHbIW45q97MIksSNTRl8iTkT8CqTjBnNonFB5ss
WhvKsTmRNhbS7CtX3Yt3ly+fbEz74Zf9Lm3RQ+uFhoIDgVL+h+hrDscO344GkWHmrYs1wzV/YvNM
AYPyCrhkgGeLYQ8ZFjWTu1e1fjn1a0vZR1Dc7gvbwkIQ3paPAlRKbIQ77PiiG4KC247sfqkD84YM
itsoWsg3wbb6RB8D9gBdG1Tsh4JMt6eBDtDEWytAfLCnwif0JVid+SwQrvz5Px1gbBtsgpPtT4MB
dF7bS6deIGyYLsyJ/dBzUnyfhC6E+zYp5jUpfUoccrdfFAAv5Xw3/QHT8PIu/zRnk3s7XuTpNkvw
rkAomSukCr+I1LSmb17hKV4SIH37omfvryLWWdfFbX+w0pnmU3jNhT9YTJD6Ex0VWesTbDOvq5di
7cq0Tm65PXUky1DGp+DasVTvzb+5wcDLtd40RjWvBoSwz6a/weGo0usBdw0g0HwRIG9KTCVIpFdW
kfQw/PUUR2wmdmCBhGyYmc/itgaOF37W7KNSfNtOIpiYPXdvNijamWMeGslJvQ8T4VIubZQT/NJV
u5giGwIccQV8PGGpIZ/N3NJfK+mBFr//9Ps5/k86/n2/m0KIpxAFsuzQCJ29UXnn+6dEj6cKXSRm
jdlf6pzkRVotBXp+xkzRVm22ombP25sasFj1dEoBcT8kwVHBfDKJfocQHRY3qY8px0AL5rSY8aMU
48LT6CqOGcmYt6xL8YQEwS7vCUDtHFyzpH/NuKFX0O0sR8OWQUDlBFQ9tOsksDVz3pePwPgU18yf
UeV7seqq6ls8rvXhL3gyDz7nZAVTCI+qKMPqo2RuQ9qgwRrAPyTu3x/UT9MT8gm4V/TAdNzPaEC/
bwCC150UPxdVHlQPp2kWwYCxtnA/zG4V04aKUC2SHONoc1Iou/mkQY3+Bvz02sN1U7Q2fdr5z0Z/
XbMm8Sbq47OfzcstrUu1k3Lgx6V0FYu/RULxkMuO9J4Sdq2+ytXaEp66ZtUbRxhwKbIM9QPCgrZU
oXeo4UbD1+SEzhSWDDn1QyWhj/DAwZiBzhycIEIrdRMvurlhrDqCIETjj74lxtljZrE29HXWodCU
cRmj0vZdRRKXPrx5K39F8vf7o7+w96oYNnHkKQzhdI7K748+r608V0RukbgfnBFtvqK/lmy2qn4b
jWjXXeIwVXCJ9D6NNUKvcVNPaZZwhvbRaV9mjA2PoNPkaMMkvzKcoj1aD+ZenzIWlHGOsAGyVN09
eM/FC5dj8tNAH1mM625iTZr1yNQDtSMfal89Eet8am4LOmYEjyPoehLfwZVN0Pd5uS0qjJwshWSV
AKONcv7h70/in07w/Gf/8iT+VeVfTqEGA4VVqNM43Ba8tam6hAtb7UZGKGUummEGGkpH/B08oL73
koVSs12Ju0q+G/HG4PjY1ZAMlUmgXt6q/lzn0R3KY/iqkfvxoICmISeAG6o6Y1U0cOtpqSO7O+Ht
e8Mxy5lmIaI/hPpcKomwjaArwl/djK3L1jncVqqNOa3q7qzGBezDsbyPD+NbwC5SbKMEpFMKT/gR
ZZja30r+pJBo9rk4j/J3yZrrwCWKWbq4dpf6SRnhzbVQOasW83gOsbOSs800rxVEIT5Wa7ZYa5/c
0ECpXscnH/h1sUVYwNBufAT/eRSfIAhc+dH+7Qw/f7T/ff7ZkTRa4mnAk5cca2umP5yeyER0xE/8
mc3dECwz+jYyTmDKvZmGhL6b8eCy7UAcHVsce5rKzenEfe/Kzn/5sRgaumFqbu1He2DoRzUoejU+
imsDEjJSdiiRj8PgEPfxGDwPH76jOekb7K1UOBKIfHKvXn5+Ftv8MiYTdkVCSaWdN+MQYNcdRUV8
xIsXz7TTg4ZyGWUsvXEn43ehV0Fz/lotd2F+8+1jlbNazjPbtEoTYRIpo8ftyfuc1RQsjuBo6bpx
K/YD6vB59HF1KUw71Y+l8L8/+F+Z9eX9zbJRSD0Zb7w+zOl6Klul39QqlO16FeDlpQ+3bSZef03H
DiuJeugDN2VgeqtOTIuptrIHDJ4qJsqPqAMIWKDqdsG+/r7PXJANfn9C8vcdt/EHTektntDUys0O
p+4B9aqcfg4Oy1aBdYGZBRxy84xiCgNHSlaZZpsfIhkg96o5lxkoIgqdd4ehn/Xv7C51sGd9x8Ne
lOzoZoCmSe+X3LB0B207hk8HaM6rniZlAL3J1e9/jvzzgjX9OWj1LBKZfwqfqpSRuV6G2iS6RK0o
3jbjvD5tB4wbe8WdVhzl4aHUJhf+rl5Gj42GPn6tF/x1yCVpUV6Xyl8oqb9/qbNtwSK5Jh+TQMOP
ugjltTnui9Mqv63mHrmd9aw6BPPARDoAFtOWh3WoMmDdGekNw2/5nlRUAPn1XNNsYcpEl5hzl/3O
QK/gStcYyv+fF+Z/z+/8AFYyKZdrX+PSztdJwM1E7oBEwsHivJsq/OYIAuyaav7CWOQ/K75OShFH
/3nJZYbVKCuJIfOx7EnMWTnKpfLodfdq9oamfa40N/V06eorsiTJayGhh9IvfErl6X1BwabbquWq
xs6Xb41uGdpasyq7tVccMxmqQlbfnLBHcK6D/SNNHE9c+8jMUpeXWbgPCwbM186CCysRugBlDJNj
wkHOvf5pLbSideICW3JJsHMTjE4I3XlywgF2v8dxoqiLkzAbPafbgh0NgDv5tjJDH82of3gEb3e9
mvzJ/5KmB21Od2pCy380ILK0TAchoNk1TRwqPBQIaqVXrBAO5d0E7Bbn1xqIF5oOfOZ0VdNVVVTA
Gn3fYkZVC9umUqcfV3J1EtwGmpohzqcK86BJ07LdZWY5a6x1v2ZM5HA1ejHpKqTLChx7PfOx1kf+
KlRX0VwQbby5XrWR1CvSY0n5sWNr/E4ySjWqbGbcZ8VDQW8kVvua0dyf8CZc9vmS+ZB2I63RxiUu
CnjypJzftytCuK586NnWIOeGMKL/Z5VQ5A3zJFoF6l8rJmkru6EFoEbLIMOF/6oi3FbIWBMNHBVs
CDvB28m0sHNQdcW9Wh/iKJ/3/Sbtj8gRmV9B/LRTf9PV721EmCUX1GXabcLHzgEzyWhmQAyVEkzP
Pc+JgN1J4FdDnIvPiWHXCX3clVEsTzKOVQNy/au5+A/UYNXumP1JjIdIcHLM1OGKnCoA/bx+xlKr
tq05l9JPy4jotm+FYW/yn25KO/LVuYeOE24jXT2H68pA93gQGFX4zpiy1JV5V6+JNiGfW2vfGm+n
Ex0bPWBpcRthHUmLgJFuVqwUmtCAt9vENgRUy1CQkwlwAMNWm5KuwDg/BpkwbxHIUQI26VtbEMkF
nG9YIG9s3OzegOVcPXbmgu0snsUOkdRD6CbqsuOCzyVgysmDXhwJh4ImhvlYYjN0x5L+z6IBWzAL
vQ0lMTlTrE4d6enVvN6ftRJlEqfYNM1BvWud7cHEh/ZqInqT0xOrJDpS3tLBLiTuZJBJOAW0v6l0
/H0lXujWTrWZwuvJvH4qFb+/pFmWJ32aJtPEPhxH4M4bFBu8gmQUknkiztUFdSM3sm7hn/4iLHUK
31ZnoPr4LeAinggRUwT6WaRVyPmyIp/j2tl04Wz//hWnd+lLSaXmVogHrlQOMfnkrLC4uFMiQD7+
EncPCAwUQh+qTZrPPHwWNHekMmljjDE39RKP9axZkTZvG9cIBheOzO9f62zfGAO1j/pgUsY4TJlF
2uqOMKHnLfYN2+Dcnin9A9b2xdWP/smTAdQ9bahgVfnXD+2xeWq7JjBYKUWyINGkl+xBg74rPIlE
Nw7FLWqbXtipbLl030GwvEYYUT1CZOjUxTB20W52/puWPVb9Tf0JNp5hxLD0xlkozth4AR4goDbd
SL0ysLz8zL588bOqM2niTKpHf3pmYA1SQrr+ouZ2Jg1HSD5weJgWenD1Vq1dfLW+fO50BnxdQp2e
JVIUTsKFKGCHTMxN361IwcMOiCYgelJg9OvFpjYesM2k6V4oIxxuyM3HysmqbSLctjbE4Fi+wUKm
AOisN6Y93jTe2pgwoelmqvgJWh+LPxkgG/FO7Tad+TZIj82ppVAm4ntwhYo01a6B5H4vu5kdCna3
zLGYzH35rjDvrg2oL1xLWSaWxnCaAZf+w3zraUlhht2kYkM97R9auyOoZzbcyFitghXr1HfoBj63
zNtsvbJpp6QvQu2iQLBTJEZsAMHw/Pt+o09vxff70ffvdHbweZWXw3cCaBBxDx5lXlPiFqwBs7R2
yK296fnzIDyMbqi+YLwmFVgKHzjDrFl1o88zeDvCMD/l91bQQfF47OQPbRfHnyf/bVD+BPkxhwgU
TY0N7iJqckiElfDR9vuhmUmlKxA5hKsmdWt6PGQh3hT+Wo34GbNVf9Pu2GBfegTaQMGNDlPNLiQa
yFv+5X8hhJQIHg8HOgPX6O73Z3LBv6kZqsjey3RIwqp8tjoFElsFWVB5JqvRhkMD5G3e8z5nWxV1
sDDDMhjjqcc1W8wMEZ35Vs5R+6AkjpHHkpAZ/K2Jc+xmJ3MKxhS6R72v5nVg2GGzj2n6aqNdTETp
fUdTBLWyhrK2c/0T8HmsQXhDwV/k+zrYKQZZubdpgZdxPlRLGMyEd1aY+c1ZRe9tWHvxjn51xvHX
b1vvs8vW9TTxmJXtS5evG3zcjChoxNWfaoRNwybrHFu0gYggVYe5hk+4XY0v/W2IlrJcc74UjVtg
i2EUan2YOmAr87FmGz38/ogvtEK+P+Jpg/iyAcjhUDfdSQPiwKWbhMTjkBxbfcWkJ1iyIXj0tcf5
6daijDEzyOaLzsQ8fa1R9TNFj40b3DDQ48lVxu3w+9cwxa73CImSJ8ahpTqS25Kujb15YGCCTnLd
pXMj2UTJwqT1OC3X2c1LhwaYVGOfTglnSY7oeaacFoiC2xPmgp0UPJr1zbU+5IWp9bdvKp11UJpc
9xoFGCI7tbeY3ryOaExEx9NBES2q/8O1ic9TwN8wftJ4NGd1SOJZSlSmTN8iBQiSI3nrSNdZ7beC
eEtqg8soAoei6Yj9us0XQuEOWLSee5JEHjNlK1Z3JQN8C1/qyOt/pVmiXboicEcQSceaVG/ndzpD
ieTICsm/sfCTlc8yWIDSTjVGF+C8Ud3M6iPazgTVkbLDoF475uCy7eMNIDa1RRXa8AIk/tJisNoe
B/LUa6I+uOq8aNTj2maqFT7JRZ0bL57E/2DiR3bSiVha3G/p4fReNH9ltNh5N1ELzZuTsCneOaut
5v7Ke3LhL8X0IemKyHmhS+f9uiiSA7NUKoU7m7Af3ppFvwFBtyjAm5z+CFc1VBdmLtyS//d55406
rTHa1hApohqV8NLRLjErYv5sd4bh+oSoEq5FkxrXicP5nACy15Nd031i5DA8iGZukV+5mv2T8p8d
UN++0dmtVT1pQqyHHaY0Mv74y+mxo7j8zLJP9Hk+W2T9THpAG75pPJxqKSt3Qbug2+RBhblPXgVH
umFoVeGx7we4VJPL5G9vMZ3hCuQ1zNDHV0FaKtlCKjZ9+Rf/aI+3nt7Y/Pef8ifcHI7J10d7Vmt1
itK1vRTFx3TbPQq1o0cfASHu9X0hMQYgQrHx90O2IJopC56bhqwociaG/EYK3vT6BCzSb9+r8tbL
jnX80njPtJBPTrtsXLUBgbPEHQ/wY3Uq7wvxhmDLdIDC83kS7mAKssEyhmGlEjFQrstMQcTzVKbr
QnqSFDdOHlX8Dq/X9POXqjyUeKIC8sTUFW5R33fXIfCzIAvYswYucCX4IFuSZv8Nsq2bLngsujtZ
OFRozMtjo3PQdvlcZaSYHTr9dqz62aDZFrCU8KUbQR1qe5nRrXBX2VH5J5J3weTYusNCa9ZHUnUT
XgzMYOZjT2wa008dXhh9noZtajycTHgAmavRyXuvh0WW28BIkMneNMLmejfhZ02Fp3baNLEiInk9
q6lazRzCotYnQpFPPBs8ucAOAhcF5p/UETdEPryyc1xZXtPDPH9PkDJD9zRo3EFa+f6wlfYUWHUr
S4ce/TUOEmM54uVrsttyPE07uD7M0r8GAIJXuhNLVf4klbNIH6rw5lS8DiTPkJR94mFVxpasPJOA
OFH4K5EESMBmuDEm4fAkHP1oJbfzZ4Qgl/XekjYig7kHYgmq7tN6KeLn3F/q/Nluvqs/wn1evoLV
0fxl1OxpO3dAT5sG08iVP/5COw1biMZfz9PWsTGf3f2qvB7TELfQdGteNguilpl238ORnHqSE7gP
rWf49PsTv2DNo6kIVk2dFLfc2c8+NLfUMbGM9r8j2XwLHe82TN7LaD+0u3zYchNHd4I8Y8QHnsCb
oJCfkKFM0d8DlmDrNtVGT5egb6sNghIebPwRa7YG9AZ3uH6XXeXX/Cz2v3/js4V5qgM9NIseelm9
VpksJC/5isYGpIF8eCd1XWx2Ha1w5qp/1FXYOoD5Fw9YJXDDE5adrcTcmWIIvU1aX7uJ/mzAff9q
Z3uFZHRRLXUdX01fMlattzQoMWo6eQB6T3mdeA0TmFfgCdppmV/ZnH/SiWC1yFzN1CmQyaTZ8/3t
KRQJdVXGb1naBPbOY1uPbH+dg6iMFpG2D7O57H1a/kunkj/8YYrM8l1psFEbWVzjJLsDIzfOZbsm
hWT6BSFJUWd7AsIydSFrpDxipklW4OaWNUpgg7iV29M1m9QFwxKx2xRtk90c7cT5ihRxK4VpJsqH
qcettTdmdyfWeyLnFW4pVGtIOt6EmFFf4XZLaRUVr4n10r9I1gE1TDSsr+2EF1rORHkoioR3S9KU
H/W1GCepLqckQIp3GBKTzxBmW+iEg+OflmO5Uga3Oa0Q3llPZDRjyG0NdxQXpvxZn9bqdEeczUrC
wOAOMJF5Z4NZ/v4OX3pikmqi58Afo8BWOytzzVarZM9Sw+NYrGSqvj/Wn+IgoEc42SV3v2TmLYM3
5RMezPiWrRJ+TjicgP6X/jGUrpQ6/3ap71u4DuACMLEk0nf8wUPuQo30lThlC3cHRN+Ammb9pM3E
ORKRs6ojSWRSWoHdwcaONOn3Z/FPyvDz4ydKpAiiC3ni93fAHNRWjKoyPLbEDOrwxF2603HsRsp2
co3VRFeSf2Rb1o6AmMLg9Fi0Mt1wEgJs6b7agQhFEBJ+MCaoUPxTrhFqFLtTUFC2IYwnNmyfJEqM
0/OqmUfcJsh8juc9LUJ0av6BbMhp5L0jNlX4GzCDuIbgvtC51KV/JyQ0ffOnea5OT1VAaFF4FJb9
4HJprmbak/9q2sLbuJxkLhl84/QTXRnwC9IG52zhDicZ/MRoRuygfkU796+TcP7IucBAN6HfwE3r
7NBWR08csygJSQyflbHLlfwEXDYnfgpTdwk2CYLQzHqnP+B1ZLfaaX0DIFsZ7Kg/tIwpShsGK+qF
4o/o9oseFcmDJbsy0kgdYKXbMLSpryyTC81OHuKX73x2dbcGWSpOehgelWPG/ZMUeaYJ0iKR74bP
8HGKVAYkjq9Yd9CrEv/ekmi1N26GPT86nGRuX1q8hoOCPX1K67RWLeQ5FhEp56adv032FMvWrpwv
P1mC7OtTrNAkqYR1ck7iKEpibzHIESHiFm8xx60WOqaysfSd6T1G1VPR3+s0AYbwVpQ0ZGVSfZDr
eT9XyTVPbS1ZFB02cosURbRbnTN1lFsI7mz5EJDklo42/SwMJ6aBDPdGjfftyUF0778YI2Gl6GMl
GsNt5NCeqcHXLbvwGtrvn5nvfDF9/RPPTvdQEDCzE2BwjFYn3Q1qhxHSMBl9NOCGt8VS2+fbHluS
FDoZbsVmcgbcgePWxKe+dobehs8hoDWCtg0IpsAEGM1O8srPnDC19clpuav0GWMZf3zIrSVWMyNx
u4k9SRMi3/jT/w3A1GxUt7H3TrbdB0In3B3yZuQiqS7zYt2+qyuoUWyj3Fk0pxRftXjZ1fdjSEfN
GYxDn6xL3WVj6OM1OfZpydjKmiWMbpsHJcY4PROfi9X42O+K094AsRfFm5FhkNy5g/RH7W4141aF
Im8sitRtxk05vNGv6fzbuH6sTTzu5F8uzWppQqvBnX3dWCj/KMOnCgLRg8qEl7Lw7I3Ws9xvSqEX
6dOc4rUi4MWdSdsKPyA7na25zMmldIWuc1QXf1B4KRGRDcsOvhBRHjMFtNk8OE7Jh73jK7N+4Xm8
GQ9ZArE1JypRcYWV91AVczofeuNC6bhSCf2rEX6soi9/wNnrbWq9XtXYL4/6a/aY3KCwMz9YJGm4
GMYZRqHI31iBIz74d/VGvk+jFb8PVBNytD08MYhY8zkvEFdu9dlaQwl9gl0uEDIrLJPkOf4oRPBn
8/7a0Pjn7YfHLsvTWFufyLBntXghNrERtw21+ED/PqZJxj0AazMII+pyGw6dMu7IuSUrhUPVQXqw
AuD7+wEqidOz+fHsvnyLszdQKYUo7gUpPPbUqxLBvIfcfFOQyma2BPK3d0phwVQHGDNOjOygP7JV
eo/xvt70sc07l6NDLp7C9o56DUQ9WcAwmvt8UYBCQckWTwBM4xWAHqNdGs690yfsWIuptowWcT0L
t/wMuJP4B8qhwLb7zE8h/uX/ERW19Dr0LoHwZbqMaVCaj2O4F5SV3y8wFOhGYQ/WIxeW4J2BSQMK
Yhu9AXpiS4AkItoKfROaBCeiw3FkLmqkFACtDScR70EOV9amTreNRtv6yTQIK7b/dcoY2FODbrmR
xsLMKvc61hJhYfGNhcWoXCmf/olSfzx9urmT2VkDg3FWy6V5VBeR0IRH3o0chYyw9dSNGjuCvqRy
yQjz0p6B2bXthvkLM7rOBMlD2gEJ1pMV3FfBLczJth8iR9/myEHyHTRLLSaH7A8yNUF+Dc29n+77
xtWwU06jsVM649D1nkSGdOiCKCtU/qtW3JY6g/fc/X2BKZdWOaAhlYOKliDthe8VmtS2ia5GHfVL
D4iQbNhqreIBJF4d8YA1Cx/HZ+M5O7T76jXeoxhOLbc78dduwtOCbrZiugH6nWiv35r34t/otBbe
2ENw0mvOQBwL+Gs4ocZTH+MVBpN1bbBy6ToAFU8lfA6kDQLls1+o9eS4qcs6PBrHirlmwOKi6KGu
BXx4c1qfHgZO35lZcIQyVZ7LsWsYdoPJ4dnc1k6wzPnZNhQ1hLJt4CRde7xTD/1sAX37emeD7TKR
06zLyP5JhK2ZLOLhltMrW55oFS4sWjjkAsQfwrG/J4eckW1fsVEb2h1AmxOMlVETQcCDrxTWEi4v
nJ33Euk3m2tjRGk6Qn77mmerQMNx31gSQTLTKEAiK2AzUTnAGTtJ6DR/xauH2qXfbQKasr0ipNJ/
3I7DgXgdqS2aw0QgXxB9TWKKtsXkYcUu6ckh88lqgZ0DDTPxmybCOMP2YExlm4oLAsbt+uHEba5b
MbejtYrBxquulKUXpGu4+f/3Hf8N9b5MlE7hpONArn0o/1hkq7rpVqocAd9iM6+TuTzOsZYl5Tz9
qz6YjY1+PWR4QVmG7mqcNeiso6W/01+MuZ8AucnsfGGObrdPs3mWw2DvnqCZS4RQANBMZ+HLNIt+
Uq/cBy79tMAjwcbC51KVHwrhpDeUUTnlDe3+4L5elXt/jXuXmDltna99ODJX7r+XdpRvH3i25IfR
i43M85uDNgtvoNMd8mdPm7Fd6q/xArmX/CjsRzvNZ6SLLCfaSnQYA06FORM7sg6kmbhv/kxMYZDg
f8dFO5kxdgPDlANzvc21CHHjwhv67eueLX2Jx+M3IRg6OsX+m05O7ZEtHAej9Udd98/ZJtmnr5N6
j3AcRtgrbDX39BzrdI6atuLqmQEQh7zBNABPTDHrMdTgspveH+axc9GW/x9n57XjuJZE2S8iQG9e
aWXSKn2+EJVl6L1ov34W8z50pVJTGgzQ6C70NaIo8pw4EXuvDeFxupH9BLBmZdMrqaB3PHVvo2Xj
TaqQaYFBPRLj4HSWbR0aDDRe406e6R+f5E1HXuqjtppo6wxV/SUB+RlAH8+4iR1BWqnC3+Ze8bj0
WdTwjNev1q2QwDiyU80bo/sh9voDZBEfVW2/gSLuNc6wydjmHCtAlblTZbshRZ6QS7v4Kb/0HzzN
KUUmbEbiRP69TZ3pxn69zJMS8qgWWdXWXObR7U2nOCBedVFnBEev/pEfVlztRV37Gd3U18882Vo6
jvZa2RU8GSkHiszT0XXI/ZMwPITJFjw4MXr2MD7k417LfHm6zbR90S+2PF83dZASByrYUu8pMHUQ
6AA74d9CPsTiGSHLlV9ALjH9TtjUm0q701UX1PdQHPeC9VgzvwdGvImuysodPtgRUAMWdNocsQ80
5Hsze8RKZSPNOhq8LNrJTBORJXW2/pbcw3F11vMQxQQxaOOjRburZLhfOWPrCS2f5SjZdu624rTX
JbdroD/vB/G+MoNx3Mvhrp69XNrJk48VLp5SNiy/IouAFjTmIqb9lq3MHj7/MXJry7Uavwt3+CQx
STLc1nB/fUiiLd8RweFURJG4DDzHBFoJSaNBY/rL/NowuiClZHmTiiul3yw95B0smBycoT4h8L1Q
x118fE7WpMiM4jHNeXwwboY2IXwZKU10qaNr+TGBFSS7DZz+i+Rebe1vneyrX96uk8VlyYtabUQW
X9IVJtWLH2f43Z2ndGuyMFkPjbiB3CsWO820s/fmPXqPB5+OV6Hsw8yzQjf7/Vl4m/KL0bFQ2Ee6
HT9F1glwfPwR1zc0h1V0X5E2ixE/tLvEa2i+Q9DF+rf6rVNQSEdMGBFV6GNiXqhwzjXAvnzFkwOK
GpVFYunrAqJgM6hVxwIxOzv0YcXOj9dAKlck7pAHEeMjFmgJbJxNdg8FopDvNMjPy+8schPkmbIf
LReaNJ8W/3/9Aidd+C7NBMUaTJPBmeIP1qYTPT1y+skRQkdPvV6CrLTmgsk/j1RYkZ/0dvtb/ATw
3s9NwAT+3yuZvP7k//cLQiTCX/+rqMiXaY6Z5bGqYDYTXpU1qtnBLV4k/Gju8bZ7Ctcm8XhH2A8N
zfyZRIltOXlz4smbdTzf7S6Lx8/4GFjrLJlzACYiTgInjVppSBJ1WcsxS2KLcowH+OtzzA9KrUMb
R9E8pXAmKrLeTjw0tyqU/R8A0XV8Ph19D1sCnAx/bo/F6AH1sWZ6OXSjp4uV6rrofrt9f13o2iz5
6/apqawf4yzvP5EOzQ6ZseitmwH6wteVM66NeK6r/b9/tHN97C+3Z62f//pUAteLTDa4PS2sbZ5r
Uu+M1ZsHwFaxAvA7NVx0EKCc2aBaYzjB4pMFLPG8zkw7jy/1GxxUVzlAJFIkD3FaRd8OCF7uZ9zX
yTWjgNPJ+CgCQi23DXTmBpvEhA3XIVleIddoA8i1/k3rLU09+RLH9dzQgi+4YpuZqX/vZc5Fa8QS
faZDeP2fl+b4ENE8uOXU/TvvHOTyzFOgIL6EGyuA25r4EUm5oj0SeH+p6XH+bPDXxZwsKXNmZCUo
6P4wk8tiYjSOnYyMqV/M1Xkx7s0gBRZPVyv1o102735Oups8hW/GExYw7Ndl4Mjtboixzgb/fg7O
zWe/3KaT1WS0lhGcOOv56Mi7/E67Kgenre1qcM3R4wHgzRjfzGZTvhhEddBo0Ygk8KrCAab3UDyO
W7ZkaC74psikS2mq2GAWljTQqIZBRr7Il5IjPjsUp+8LKh/i10QmeLSqvz65YtXFw1KUFE7WLpw8
JjBGetXNXgpCaXbp/8Uwb1cFExJEF0LNDE/taoHZdbTBtxHJBp+M4gToNvZxA4qz5FvJfSYExqHn
C6xWcU3fpwY8GFcx3Xby8gzLwQ/zlUNP95gyW4W6+++f4cwaasCjErGCiTJautOOaFUveRSNdETV
oI2ZrvY9BKgd+KKk8gr5bbGCwdwIKVUiY47Yb+gsHW0FUOFuRlBW7VvletDeRLhRXVA/XSpW1e9H
Ci5PVbjbUNTQWZ0UjuKUTdYoRDHsrxlTQXy/Oq930QguFvYlGmPzT0/iW3On8EcmRYsvFH55F4Hx
T3YEpiSyb3Q36iMVGEMjUBSjLwTJTwGSTAL5msPHfL3uCCQwmHeYbi8Xv2ce9K9f4aRgGsO+ifrJ
iB6UWz2YvWFLiAZcfILKIT7wpaJ9+vMoupLlr+xj2M2czx7mZ93Btv1iIScT/exn8Svdt7lnEKZO
fgTlSa0TN3GpUD8jMPt6rSdF1hwWSxePYfQw+GawyFzO0/IoPum5rf8oRQoNl2R3HwksghN6LGoX
lNp9LG8uX8r520aIgS7CC/8u/qznXlbrRYwf2tcp8o69Pe+WV/bTutuk6jMDD/rcpfCU7Nvb5aMS
X/WROll5N+41DjXqlZpdkeYXd3b0tqDyQQ04uXUNfSC31/G6cHURj30GJcTN+98Vn4pANb02xlK2
IiY8QCMm/DxvFvhToLsMCBU7RGI0eIROND7DNSUP2uDSRP/MEXS9BKbDHEDhURsny329KGYlKOk6
ZJoJvX/F9FFgq9Z/U0nqnD5pp1x1QP/fh9vyLcMRZI/XJTi9PMgfInKeb9ZcIY1zZ2FeR7gdOP00
Llf7//D7fq/nv17qyfqv5kbIzczjB0Yxul0PQXVDwO9rCbqyubLq7ST6quWg+C0A8GSYVsY3YhoJ
SPu0WTIf9qPikRfBqD464rb5pQWTV+LSLT1j/TUMzADUdDIKBPn0V5VqbaoFyYofMF3ONlmpKehr
ifXdjVnxU3cor4o9nYyr7Ia1iVgn7CD1dqZhUe/IwYlTP2EgmXoojIj4+xOHUFFAJUC6s2YbBXVr
uv2v/kF+GUM3+VkxcyVMgAh7ENi7Nhg3F8s+8XuH0iB0EowXnV5T/ramKrOizHNl4twSA5nDD0I0
mbHQuMfsIWByg5CXlF4y/sijoG0eK+FOL/eL5NK4y5cbrd0yCyc/ioliefSq/ioUPMZoDUORo9Ng
l7lPnsCwB8uy4VyV41DR7eSOg3Zc3w1/CpI5MfX2QUi5C714uWFMLgJN4fSMMs7rMfIZ7pg7EYRc
/NFC6wPNjDzk+bW1lznagEYUSZ9YZdUux3T5gTM2/2fPEZSEoYFV3VaT56hBHd/tE+H3lN3HL8o9
GYlOvgPOYTak+tRXsX6nGN5YbtAPsHEX01Wi79Lqakk4xvxe0v1EWg7DGGKQLmk5zlhN+AUIWQOl
Dw3xm/CGpoQ+NI2GunIHAj8gggjNeLZPmAePjnKzmkvga90kBLaw0DJq8izGH6QC2UBwJujlDGwu
1AHfDwNfLun0MZ/jpKhzSxeoA+jAyX/M9+hHe6VC+H1W9jwQqo2FMX35PE5VCHN3uj82nhq6HccF
TNaXdv7z98iidc1EQloTBr9WW1ncC2MVcUEdwn/MhpyabK2iRRKomFEkL/oNGBcfbP7e7eeN8IjX
ZH6RBDs01psEwfDx33foc3zztfzjDv11QSd9s2JY2lVPKhwGKDsIl6OA9NCheczr2/D+uLX2I+QB
cKJPIkP5tWdzNah+ptE/8qeD/pM+nzNuUBZ+tNfzNkICfJNvZvcOawciTaQgT0tQbxAT2Yo3NfZy
3QYZdjzCdhmQfmzI8hxvJ9CCO7rid//+aue2DQP9Jay11SL3bXI1NgTIhFITP4hBZoDRtaGW9TaD
QQYBnJGfr/s/xY9+dTX4gn7b47dUbzl+QQR4IDk8zzZNt02OWwJGIdF10oqka+lgeqgsMIZd6Iqf
6UAZX672ZJNTlzYXOnERDjmcgmAFb+UJbmnPvIoeVx1inzlMoYZLGl5pLdROH4C/79LJjtUty2zW
PaCndbLTRntjswqS8r11XV1ld9qz8ZsfJ7gEazj3sUjDAeFpuF2/41qKXplmodOWQ0/imQb6ap1T
C+gsHw0fv4G8kZIXyKL/KXPiC8e0M2YOkK244LFPAsUiKufrazh0xlHMx/B4UMXHNK/sqvXF3H09
vg5uGABQXS1Yy0a+40+rKItJNrirjnQtYOb6jry7iehazMjGbs5uKvRSM5uCNT2n1XawcxKJ0k1P
C692OG0yyUOEm3tlficCLjI9LXPHzJmNXbzrjZ1uPQrE+lpvy/B4McrjzOnu6xc96YZIYzpKemIs
B2Olt/kjeJ/GSSKs+MCEW3IaG4khA6yyK9HYW9am5shss2LjHYsRthwfcOeZ3VOGniEMNw2sYU6k
jESJaGJqEWrbyboSZ0pRgPwJbKgD+PdN3+/n6ApcAymOWpBD7r+wrmtnHlqKl3WPYTJBHX1ygNL0
eIwwWS2rHVjCnw79drkt5qdYP3IE2SoDjRccfEgv8sl0dOOlq5hOJGssRYblrWnemcHF5WYcSNK8
igmXiPhbVXGLF9qeWwN28rtpWwsdNQVWI1T1XsHscTuXr5L6UChPKjgUpvebFkzc8baQN1MCkNCP
qps5vk3ExTGW13qicb9iFT6OZMN8/Ht1O/sC/X0LTg5gqRAf59q0FgYeoyfIrsxk3Z62CRDTFG3S
7I8y6nngQpeBz2dauivx+H+3/+RA1efpnOoRn926ibhV6xt4v3LrE9S4KX2aXnYW7pAKogERUHGl
NsYIIhNAHcle7VARCqBWgv+HpexMDcjxYK0DTaIkKAW/vtYjjSGhLzn2J6HXe8JPc/EkeyB7MPIJ
vowHG53j3eCLjubnt9rVdDv5wmvFdO2680QFpo2bkzzZvZnG4HQEaBKIySGxKmWnV/aL9tQROJq2
t1WEKFW9nymHtZrajZlMuTVBV2CYDprsqhU3cnaTBPh96NYRcUb6OoDb2DNRpup7RfUjvJxF+p5q
vopHLOyho7vEuA7U0sX1wJSzM/dyfN92j7N4y0TIalzwRSjaoEfhMsi3CvvovKtWufzwZ2b9QOnl
1ZEfPRZPAhJIeom0OYAedzeW6E38tRh+j6tm7/Tj2huj2IlRkIl3EsbxW7O4xrN/wM5fNswrC4BU
1gN7efaLeEngqzpBdZbdG7R2gb8pTOOVzYwedPBkeMXhIb2Ol9cEx6ihXyUmkZXVlUwMeX8bKU8K
rA+hYBns3rPw8Qjhnz/F+N4a1NdT4zekik0O1P1jY8OCFjBn032n+rpbaQfKXQhFHPn/pbYXEJLv
+96K7KZbZ6ykv1MVdqqU0HrzWPx8f453GRtg80SYhddhMmRWJg+bCHK3TsIcz036u2dxboBFyR96
5uX9vpvfxJpTcHkvhcGwNeUAanYMX5r4CXjTQVw6MvmmpB0YN3L/k4wpu5SxnUtV7ayhZDT+cHK6
ZjGhVtwaQKKiZyk51LjLxRsl3GX9FcMRpK0o+FbfIyGOlUu3Ck8NPxIDQCRSoM5l20I7YAvpbehq
ogO8wsSjOXlk5mrL+zyiK6VjIBUvQ3tXlO85s2QBRaORvHJU/SEuJFGLnmIyX0GMntV2Pz+XOsr0
H0mNCSIWdv14p5r3i/JSgYlpiuvMup8zeF0X3Z/ry3lSiKwxangJAB5q38o1tZtMQe6Pq8Skw9LJ
ioYfTRY3SCpM/A414QLO2t12tNt2W7o9JudDPl2pA+gAeJyqsenaR1Ff82dtReptciovH5zPFfAW
+Qfw3tFZcnI+2XnMtmuLeq7WqyRQTx5/iHIwXcVx0LJNeM0BXcAYpD4e9fdh8ZKjB40CgF++q/pX
rKAEOF26cWck/Nw2uGqQhUUSma3TM4XYT2S0c+NIPSG4Nwxq1mAazCD34B4pB34wN4djUjPN4jh7
yS96RlDO569tBDItdCg/J7dEb+SjVprhfzuR6szX3U18V4t3vAndzfIo9Xs6MhJcJ3BXP7MY3DDE
Bbt8iSqiXj2TZXOdGKTIH6A39RQOHBtbFp5LN+pcH5Dna02FoIu0BtN93R6ATBW9nn1eKE2POLTH
xaF2G0I/GzfWwvTRSUankdxmO9wPTyqy0dQtJ7uDLiV7nXjRn3lGIb4+8RZ2SJR1SIlOfjqAu7lZ
6rVI2eQs3QbS8CqzRT3EYeWVICSD7Pgh0JvfYXQfakCjlxsoSKLurrsbm5ivQCKuvLn0ZMFTy8Cy
oFVgH2dFSF1Kkz89lAcv63eTvCuxdurpE9YY5smmHUf3OoLouCD/6d20tpd1yWfLBJxqoihB/oM/
cVJl520vIA6PeDCZE67WUUJ+KlQKdufkkJzHNyAaxMGQyczG29o48FdecuWncu92CxJOxiPuEj7T
w3H+XT0pa917utiYmoLlRaaIJCXk66MQz9IQ1yl6trZ6jACopGyNtrw7PhKtE2/mdN9FW3XcptMd
97GmbQTTyK0KX8XtS8akuFOQUuibY+vX2U4jtctdHQQp6hzaRUBE/n25Z5QmPCd/Xe7J4dBS4ymW
Q1SCFh1/azsyhpY2a0aI7UMwlBxTZgBmK+CqesVr7yl3nNlRAVswOuSUsp975vwtMI//n4bGlys7
KbmmJJka/SgurIcKfrRth5KccFZpH9U/CuGPGv6em3dIV/YKDlAIOHF1/V1EJhptlOPtoN0kFjbu
g1UcBFz7F27bmTmLhbINW6y0KtzMkwcwIcUtGwxuW+dpr7wYMwF6i00MLx6cclW9u5rh42YZPANX
BYndu44wxvtLiLszPXQaEHi+OO7yOnw7rjQmOsG442y/UtBiqrPuRuF/UzZ15DIrVH16FzfQYjaX
HvTzHy2zOcAfA4t6WhLndVOmTdizVV7BNMk625Dt+Tqc7gkXCvTb+JByeDuUuUfIRfs7v7703c88
unz3/13A5+T8r8m4pE5tZqJQxyZLrU2UAybL1KdyMgy7cAxn2s23rL0tzBD0tutOZb5ov6enTFhn
oH3lLg9pQOejuOTy//RXfl0DuDLTwKADoe/74ismZjoN7Aer8iN2KfQXxWWckNCZPWi30ittQtwo
sOCYd+SdiyhoxD+GgOZd4sJ+d/dq6TWoRbKgus8SHmeWV7veQzQ1Brezdiq263avD9v6BbwZKsWQ
zxDrbZP65RMRX1vrNvmR/MGpySg/d+hKERCj0fFB34H3/pns7i2FzeDlBwwrr6i70NYfWi96VP3p
PUJ6Bxw5dQh849Q73q4xz1tG8r+Pqh1Dr6vgk+/y+xXEfuG1+t5V/XrjTnqGgzbGS91S+I9O9kPN
2KtAOZWBmG7RBDK9hNMhEnNW8vuWe2LsR7Bzzd2SXMvain9T/qzKs8tr0RkRxtfrOilEjOy4hGUj
WAdxcFENM4UkaBERV3YdfxTXpBko0zN7fEcqpca02jbJV7zOn7PHFqbyq3DdXZEsfV30bvRbT9xI
cnFQtysorh9W3UBaBp/Z8j5TO7KEy3uklwMeA+M5giPZ7uNwU8sv/77XZ5xvfCdLQQdtqZJMx+zr
RpVl68uThtZBk2ysVG7sVLsU5aiX/qI/e6U6Y/Bfghxd5JaABJIFjsF6EKCd3Nlp68uvcuySZsOc
WHRj9BJ3Km1ZirDIkYttVG6mS5aBM5KqL9d82nUfmziTyRcPaQ9AaGPcRfv0vXkqHPUOHAqdsiFf
B5cyeFlvVfxCNe0ZdXxcWvzOdIC/XsjJ+l9PTVouo24dRjz64pt0Z14zAHbVp2SnHaqngdXoF2SC
h+6g7cM7/fHYAgBzlWJbE7S4le0hyMFiqYLToctgbPWxXPKgn6Ger5dIE1K3sInSvfj6+05jaKZS
F4WHRrpX2u3QXvfiu0lGEzEk7+AomBN+qOjesNuQkHJ0+nmnJX4WOQ0vt2nP0h6wSJ8Q+gnszrpm
gdqZm95tXnUUAUd30Hg+/aak3biNG6f9IQ+2hsuuDpbJzRjLO6KdBxMvwhH1vK+9ocsqp+1ieolp
T2jW8/vQBPsbNMaORbjqHEW56Y3Lo5oz/e+vN+KkxOkFUWvGOQ0PouEkP9B/u9UTqHH5F18BWfTa
CCaVLbvEJzi/aPz1A5y8YNNQlJTDSXhA4TIhoEWj/eOIx8Ha5ghBB0jyzjgSSkoE5a4FqU94PGIN
JEYtBkQbB/KufKSedZnU9wqTVCcBOogD6kEL+OdvIEmpr6pPMufHRBk8XHfKRo59YpM6TrTZvhhB
P7vdC1rgf68cZ3T9X26oeaIjzOY2iQZNYOff0jOIfxmb+EF3zVujcFkqAusiyOcM2c+U0dxgiKCg
oag+WX+pX9tF7ovwYF5jJ07p5C8fCypKApDdVes73Wi6I2wvVcdnivmvn3vSCp2HsR7kmP2oQWUv
BlHhqu/6TfykeyOnHvzg4OBXuAOBoXve+fR52Emb4z5kmzKeRugIOy1QfTr0Tvk7Bq92KaPue6vp
6/WdvONyr5VyW1BoZOC/QWeGV2tCSsLCA6+DWVqEhDLysPZKwWoTvKzeVL8fd7gCQot1UYM88A3p
ZMyqaLazaR3aycdc5xTPq8kfp8E1gK36ITyiPBwMZuSO3D8W0Y7s6Mn0O+uZAGzDmeEPjA9ESy8/
KExCwRFfUge0sbBvfyMH8FX4bUSRs2IqW5EK7tIieYbcRn8Bdx01LFNT+XOI+XcN2VVtOHSs48vD
GuCmetF95kV7YA6bYVPXiPxj4tBAYMgv1ta6MCI1v3eVVz3BmsJBg4XT4snP1w96syy9Yh2s/K0q
ktX7ZqDmxH1t3rbKT06Qs/Soi7s884/hJip/yTlThaC9omdA2OukXls/RGIkez+Ob9M/ouiTOY6f
XhOf4iO5jxtN2TLe75KAbacNX8Y3FhnYuLru5eEq7e8Ee2gP2DV1meatYw73bS05HemUKP8Nm3+b
/qjcz7fU0Nl2IQK6Qh+UlyiDnLB2l9yTtU1qODUZKowDSKIN3RnKBIGMi60JJP2gvv5IiZbDBKBe
H9/+vRB9LjQndTYiPAVGkAruxDptuzTGsu5yjXVQgdmZN70YFDQwX8vIA/aYhXcFptPVQ5CSLMgc
ATrfnO4q60YjkkRHfmgvPr/0lbaJNjRZC7t9XSd0V9hrP1TVzRfXFOyUvHn8DYeamJnbEsZDdJCk
3ZLuZJ2MAdt6als/6XYiD/jWQOtV2ANSP0fQ9uZERv0e3UY/+7gABw5npZMpD/GHEd7lh3Sf3CkQ
iNMX6m8O+jsiQ7Jqo0h+x2bwEt1GlwTg0rmXVZHp5PGwKZwXT5bRrp6P0/E4Woej/x+4CnUoeDlm
CasbEZPnv3+fz7fn++/zv887WT6nLjFIaRysQzzfkQ3WGz5b8PG13hq+/IzwHBlMianeXYE0T1Vn
qzs5oBCCDNvvaEXLOCW2qjdtOgKX+c/gpSgVXpj7I9diTy0CbbHxt0asrN74UyLMC5kpAEay7CHl
SU68yYHNQ2LG2Ppjul56VwMP1ARiHfz7m57doP6+sydvcjlLrSHEk3WY76MfyaG7QV2duSJRpc66
Pw0EhYC4dkiu/PcHn1FPs4TAouG/MVJ9mzfrcy7p47G3DtOnjJbOcbjTNnnLmHLtjII3jf01iVLf
tAxYHOvZmFDGrOx6WmAOVqHhYhydvJ7STn92VjN0sgSDoEQ5uRm9aM5dBU3q0BtMKp6Xbtf1PywB
2kTxR6ofpeUOGRVGck52cujFioN4guFxTcArU4fhiCBiRt5vS296RgYkcrcKJuIbQ7Wfi0/yc2YX
m7q9bj6ZreWHBZNI3me/84/mJ47xmVgDAVWFU1QbGKFMm3DwwR/YMj1XmkDf9n77x/rRsmA9HUV6
ok9a7qUp49tdM9rWu3n7aSwTX/PCE4SrGQCZtdrNsM+FFLWreBlwlHmzaMir3A6zSbuFVT1KthLf
jtK+Ne7rchMOKB3awpMVr2z3eXI7KjcmlfAj+cQam3SDURMSK+HZdndr1H7DlbqT8jL3vs5WPdsF
QUr42aAbhY51fMRf8xpXTxeenu/TbpPmKZIhIPVwjU67xE1lyrOm0lxMr4Dk4jRffZolnd2NVLs4
qVA4E/3E9v0KRe24wwi7+l/rJZD61S1eDt7yK/mQL6Jtzi1Uf1/XaR8A76tsDLF1EPb4D6r9eI88
Ynv8ZX1kGrDDq+iJ212BwSRXWbSNKbBGh2gDcSP8+vcdOjOC+HqHTpbMY9kuQrgka/v1GeMdx/9N
VDvmM5O5K47xO8CGtc8PO49BbzxPRIdlykuNmoe9k33zD+xy34QZk2NfI7Z2OTT9b7orGlI19a4Y
f/77cj8L4W+vnkIOG55KXf7WlyzEvNbSSTAPFSF75u2QXCm6Z/Wl0xa3Q3wHqcBs943lUiwCukGc
sviilxNgwoN7JHDqVzP5hfLSV76ClTS9y5la9tsenAKZiMJmTJ+pD8IxAAAo6S6FJZ3+MAqqOFBj
1uLSbn8PoEYvaYmM9TaffC9iJZisgDEmw+v0Qc37UOqq0TAPBr0fjRHpJtJetWYTC9u5ek6lZ01E
6c25H/+jFfo0s1lZ2MyFKLA0bxD9vFkVKJYWxLIn3hVXy59agpHlHUW4XZAnPNEIgDypWEqz+jpH
ZUbxN5Nc5g+hZ3R3SUSi71BQJb2k1v2ibo4YxOE2C/uh3mG+NuNV0DPnuM/WgWEpkizxB1qfgkM1
9ZLGa/LrWPZnLTCrDTZsSkpjeDTISjN9CbyEzgz8Eln23EL85a6dvEbNki/F0ONAM8GQoe5+RaEi
kHhPoFa9Y+Jb07H4JTxNy+T07WbtFpsbXuv4NzC3cPjZpztah/PFCfmZVUcBb8KaoynkNp1Ob0a9
CQU5k81D+HTEldARN2wf9/pWZEa+GqnETQhm5lJzUTuzqCg8PPCSaBoztj85j0uRPB6PtWQepNtG
CvqC89pyh/HzM4RiUTYVepyi/rGMf/QI6MFOUraNcJjgQ2JDGuz0Dz/tkdiHeU10N3ZGvmvSK+Ep
24Y/BznILYc0pSJZORojLq2dBeLbemRyJmzC3o8AaQMWQFZh0Zl31crr1qhid7mwYOnfJxPwG//3
LU/JAbKmRp00KeZBn6+14UHQt+R+NNkmvluPNdEBp+y+3qWFne+EremtwdVEJE6fhisKKGrQdxzw
+FaK0S4LL8EkZAA5W623oRmAvOLY0Nc02iCbG/T4tGuhIhqPfifbGn/T/LpWk0OGgAUCJLt427si
hnJ+WGKxuQWXnFHmt8eJLQysM7grouJ5qk7KjUmvZkta0FvIgXFbdX4l3jbRfSze1PNDt9yWx1dk
gArDSuEG7WnV/CLF8KFY4DvYvBToTsJdVAeJx6mhcs3kzgqdTr9rE18cNjRyKRRoi2qhW+ePUQZl
Cj21o0G6ZL75YuxZWI71JoKtJRiuKnKeJVhbAAxqV5IbPkS/8FIc27sSi3/k8qJZ5A21N6RONhRA
400bP0yogDqseq3FSB8e+mtPOlLtJmSHHO0ZkfUM5BZp3VUDKCR+Qsgis+etcUSXxPvfZzqyKq+t
YBE4BtXApz3ur+OwbsWKOMhjCzTwiiD3cvaTxgE/TIJ4UAWZejMfkay0t127Tekk+sfJiXxrHi4M
UfVvB+PP64C1iCBCXjXfX3uX8ZzOatYn7cFqvdrYVsXRzUteQfWPlgvMRbZS94g+xgLiGe8mgQDD
nVYHqhEYM1rnnYyeQ3lAgD3+NCOP7vpbif+q3dRwieSNFu4nPXFKAV+5F45DoNJui8h84de/ohV6
o0DKKx5inO/o30xvGTfHCbP07FRke6HolqZrdGZReb/0t8SqLuEfifl6XR2QHlfy01L8UKSHf2/s
8rfX+vOOoEAj1R0pxGe3969fBteuqY5z3zIZSW7y3sk03+q82dOrgH5mdlMQIfBrmDeY+xyjuSoa
F1priXDD//eFfOcSrRdChiYgYA2ux+kZUiyGslFHHhHEMsoz5Kflp1nuKxZDPDz/WbCbNdyUoZWR
31umHxoeLpS22nWVbzRBavmt9ciMRDpo1yWmxOfjrpwP4a/OtwLxihk97Q63ZzaSow+nZkr0QJD3
Ma1jA6TY7/ZauLMmBE625v77q8nnnjrm9mRrsY6o6ulQd6ykykxLsT1kobf20TSw1osXxzczWGlf
yx41+hhJ0LumuU2E3USgkB+q21ZBxnun7hl9JM//vqTvWkyyNdZ0DeKjLCCap1qyBZtfrIdaszYg
CdOWlw1CjcnVabk4uHwl/NqeTOac7ieAuS4qgL4LW04+f117/3rsxMqS9fDI5xfpSw/W8l4SSXrX
aq8wCUVaPhpwjeuiZ7Bxm8MrfaF62R3Hx6OwUdPrZcWEHQCyXrgr6+v/pRo8uaqT5SGdx0qdKrU5
ZFKwFKxNzbgpldto3q1GWA+ASnB0Zm3bgmmTyRf2l9T79yV8b+7zgFBhw34yNN7GU9d6KURH/ZjL
LSNeKGYI4fL+xRpuwFS1ysboX+f25hh+YLLMbnKEnOG9rj5oxk4UBa9C8TY85gxYC/VXhCO3GDwi
M0BwcdFMAEB50frEyVD1NzCm7DL9EEMkwbetSjA6elD5KeoeLGKDmQ9TkGjNE4PdhCA7uQmi4cIL
/318IiNl5MtC4YZIDfj26yMwmVJIxjM3m2FafNcHRbAcZCzkKG9nF/yc7lhu9PHv23vuVQTtANRU
5en/HtQutaPRtmG73l4Nb397LTtM+M1Vt7NdbAb4x2uyhGU0sAPqwffEVw2bHMyWOpb5g3DhHnw/
Vq334H+XY5xMPIzCiAwp1PXDuEM4NXa+2jg51vutfi8nWzN2ClYLvIugckpbJawhd4Hf1yh0abpU
q30VKyUPKrAAYpBkf4TA4AmBuhf7F+ZmjMuakp/Yqd/nh4GYIuIIYNQeRI7YwSWLwplNHouQaNKW
+8xNPW3PTMUS57GEsCaHkrYtO1foHBFVcbTBTUUA/epXhhsUkHG4NIgn3OrlotH+e+OdQhTxBnRg
VDRQ3k9eYdmawwRDI9K+iHEtBpHYkWixRrwwPP9eL+/78TEKEM+QNdxeQYCVJyCRtXdJZyR9X0zW
K0G5h23jjOL/2Ee9bmaZCNYh3OkTyc34du2FISXCws2KrmzuiMmE3dmg2n6/VHOdedT5fHqHTGqZ
oHwzbqlEfSljXqxyYWI89WQrQdu+R3GJbyS+Y1x5dCoOjtOONCVqcPZSQorKxEkewVfuiJq+5Gr+
TzX0ZX2FGi6jKuJiKDeAC3995YVUSQYjbOb7QfCTIqikHTw+k4l/1DLYQrw47U26xejWcuKBNkzb
y22dbMXhXh/uCdZAxdZj9a/fjPGJHNSu84xoPR6IiisidPAIAGx+0iynK4pyaNge7fJ5vqVwHv2C
eUMJywK4BtzmXwRbQqG6Sx7rP/Tb++op4nzR3qL/V8fP5KLZRsgyIxdJPcUglvymZcwlP0AXBi40
j7s4v1ZJ3HFbundJwLmex/xIE0EhwE+K6fcptzmkbvHJKCSmAzdLdl2bPlpmhsNqd6srUCvLmxkU
DklYrL5POn5DmPbYecJfRRo0x6Dc/4dPTPyUgXKPxWvPZFs93oEX0uePGYPPMGx0qXV7IogaQ0E2
yWrALQ072Va5mNhIgjF1jBGbJjUOfVn44a4OXFhux41MZwsc41z5WX59zA/G/+HsvJbbhrJt+0Wo
Qg6vRCCYJJFUfkHJloVEZIAIX38GfKpu26TKPH0fuqu6H0wIYe+115pzzOihV3e1Gnlq+RIbj5Ah
+NdwfwK4v1ESXfe1f78J5gwhpY97tfjXo2SlUduN+7k3WPtSsBsJD0Ra2fq1eUcHvgghcvVH0uHj
5b/3gOuN5+K3L7oXvZ6FYoegfz+Y96SViyBLVkq2T7w68jAE69FHUrgJ+kgZzNCN357rmusv4D9/
9+UXEAt9YFX8duOifD3XK8mT8YPbrbpCdRIxo1wrH6cTE1WF6fzixq/PnYirX2c50HG9Mp281F2j
5qrSc1CPdD0naFpu984OkkIqZJhaEqFIPKVLnrPJuF3g2OKd8u2tLe+6dzTf/T+u4eLuJ3pq1ZPR
znegkN+a4T0hbQSETLMOtA0qIBwh0z4bdkrgnMXZZWymXtHR+o5Q+oNqnuN00vaY/Lq1YF/XpFwZ
0t+57jJ/Z5L8vTqprJitmqbzlakMgrBMwDhbov5WVsbZE1R/sDyTNu0ZwdWuIqtkJ2TrsNvIWBuC
/jmQPtL6hoz2erJ2cU0XdbLWJ0ak5lxT8I4YMvQlH/S6Dwptcjks3hTHXm9aF793sX02hSAZWfn7
HsQH3e52pGgXyadw13nzoD/VVviCGBZXy66xb64K372fCtMmDekrMJTLTtpJz9tW6nk/z9RdbNdO
ZK3E2K4VF+9EBKjdqV1Gm815mXUuHVXIVjpj5en2+eTqWDzfh/9cyWW3S4kbNcsVdirGhYzOBZwl
2CSVhQjd2S834j3quvwr+VG6OmEHYrDUqkW0Nj5vfLDzx3D5wf55GRdysIzQ3KFsuSG0zT4IOw5t
qBHly8/WFSMXbw6wfZZ358av3ngM1tzw/ONwFmuZGZUnfpXK3NxHGm1mO24W+UPsc0R4N+4CXz/G
3dJCE0lfEnGhf7N6uaqeLh7AxelA7OJ+jAQeQDneibbxSrregEzdHnVvZrPcp3sQo2+MPTCxUMnh
hyTYiuZ4B5Y0eyi8/kcqLQLS/Ib/WhtzcWUXC5hSVGJrJlwZNOEzXqf200Cr+InJbqk7NPxPE5dQ
PVg6LazC12+dUW89nIsdZCg7Pevnn8fgZnUk5yz0r44/3w1He/xI1+GTkTuMCUQg46d15oWeuLw5
N/l+nfjj+7hYl4pu1AWj5SrUZX9aD+DX1YWK1dxpf3TDAiUnYC1QCoROuTgiAmN/i8B+Ldn8/Rig
e4oade6Vrak4iXWameW4lyF5M0VtVpU+17RiuaWtarmh9JWkvsLhJxVxIXpWvyCTOQe20tvk4+i1
feOrudJMXVzQxS3JlcZUzgYXxGQxX8HzamWiSs1V+CsTPA61kCORZN/hZkPS75BzcOP3vystFOAB
Oj5SFFOXm3tYkKwW6vx+gjiLBAATRu/ifF/t/5du5yT6Jjz/Dg+B13VzzZhfu6uV6o9fv/gqIr3r
+macvwoUY407aXwHGAb0wp78QL5rpC1dpmCRV1szX6FB/vcff03onW++Okf68N86Xre/l6y86qpz
FmISwFssLU/nZY3zxa7svFgJdiTS9Oufm/xjCJwQjJ+wFfvHvr0/Yey1HiMHrT5SmdHFTwoBFjPq
HnyjbnknFKu6bUQ/a+UYn5/1ZE5f+9lshMQlkurff8K3Zekff8JlL0AycikTQ2HY44hTvyRH/KUU
/rBgRjqfFesDknkCvNUbMOXfrffLB0ewCsFzog4r8fJMRi1Ev14wh715Qvss22XlIE1qaF2TwBBT
6zB0iIVVY/ihsOuKXeRyJOCTBhFPUEMOWxKVNLrtziFarqSvqoHcLeNNqz7cuEHfrXy6hpoOe9ac
+n2xGUoWD9k668O+xKIOOjv1a1B1pG6pOwQWsD6YHmjv/y92/G0q8WV5+U2Pzneb8lxB48Cgx0DC
5t/v2jiaeaZ20rCPiztkiMNG/mIodGr2cr0w15Wt/OjxuuYH4fxVTj/TJWgFpfkhldykfiv1O1Gy
5XHbcFa7cYOuVyBO+3R0WZcNQ8JA8/eFiUamojtk30bL2rtGea8+nZz6B8uhYCMxkZZh5GKmTlf1
MkYcjTTl5cYVXN+aud+AZwfzEo723/2uPyoHMaskRQ5+l48ScBqJmddCBsWwkmZNZjAdGwXbGX3T
m6vf9frz9y9frL7SSU9yReSXpaOOYmJDqRDqTvOrfMEY39lx9yovSlyKm5tdjetKRSa9cT45MHXm
VHVRMgehRZpYG831wOm8yCRg2pMz7jrcA/JKxdaYu11mY2aYcfw3Fv1rrxLkImYmrH4qprGrNAcz
DHO9KJTTUd+r7+FzOQu9gT/tJRIDyLr/JB8LxjWy4d35WJNPgn9Ld4B2iXc5uEmslIa8bsJN+qb6
t3xU+lwm/rWyXFzbxSMxh1o81WmiHCJS2+Nt2W+MMIc5cgf9snqTKZxNNPMBS4yN/9vOpV2Arhnp
R+0LiMqM9xwZnp7+ENqHIdmryWcSbntmltn+LP+omFURednWrXvuBidwOClyOCAJmtf8bDI1XTfW
KhU9E7xbtptYJwq3+0oJEZTtyB1hEMT3WvmkYRmoxB8K5r6CZhh56eY2CzYsYP/+NK41i7/vBnOt
maI4dz3+/jjHoWkprCNlni0ECKf5FOv9Wf+Fen9YnU6P9THyzsSPwKgjFcbLvABgB8ATXFZ2Ap5s
hPeACHFHo7cCOkOXjJQrlRBoV+ugbwWRgxZ3cJUPtDIkcsO2CLBZJE59DF3DLVayY1oI911JeamN
bZJsGJLaQoLh3HyMIR6eaTgU2vrff/V1nchfzZI9261h11ztLkXYN3EhpdmxfFWXoi26psrlA7Xk
29D28FgAQ7+lXnDQVuKNne3aiPT7t3WZhAAVdtXlgGE8Vfp5bE7Zsf3ZMtJcp+maSJNsobdPJ8Od
JOaIdvc8PJb30stAX0/AYM05Z50JiyZZmNzH2rMCVGk+LVEscvnGWkIG4e1BjbMyLfemLeBqKbm4
4osiSpTOta6nhnpAxyjJW31cTe1SMTH3rIVwq1DGMwDNi73BfJq8KJKCKtimy06lWInQFz0OpW1g
DJiNkRhijGQzia/gwcrIjxldQ71pem+Iv6b2s1Q4Gdz6A64pphd/wMXhpJKaXs5lPnlIH5zbtzRo
wa/ykbMhQrdH/2FusYLN76k9kJKzlkYgK9h87yvGykTvMpYlrNr591t43dm5uKyLlSiTEdGGuari
qjUQGpo+muA5quu8xVCAzfctVz2pd8zaUQIX5XLnSHZrpwKLCoBQB3LIvy/oWv03X5CMPlIGY0sY
z8VOnQZ0IPXCUunNI1ZNeAOHDch0CYpXri/jnnLLTc/HOfZKWofDAqM8zN2lAZ5hPUPNIPEvQMK9
KrTw2dvuhES2NXNbprP7c4se5Ba/6LpMvLjiebH/Y2cf27gw5N5UDwNBYznz65WpbxoizeZDnyr4
wEdGgU49OAAGUg31WDfr/eeHjUHeSYnZa156wGo/wKeOqq+BTbm1Gc537XLD+fOuXiyxiXY21azW
VYZ7peZG+kFMVxxK82odeUW8bNDsGxM7zejUa8zvyUYkLqRat5CgHfnw70csGVe10HzHCCHSAKJb
zDkvvgUxFqLsPETaoUQFSSzhfSzhlNsV1XOjsBC5pISpg1NI/0sGwbqb/Gb4TxGmWnJ91pn82mnH
Or3vIwZU550o+AkMr35nCj4W3UG0MbvJCwNoNAq7zGXZIoFuPvSwx69m83p78nPS4SY8oTC5PZ0o
GrI5FaDIodN3b3rgt8XaBOtNxt/CkhditGsbbDTxIgFy6DbRWmE3oim8mjp6wYthIQZ+Rkhy9RoK
hyi11UfQjnxATIkl58TEWrPJew/jh4HRwulZejcNvAuoZeLJM7TXSXB7/v1qEYSLbJNHn/U7vMvC
A09HcLxa+KF+zw58Pm+Nkx/2a6UMmXCDHifagcLGWkxfAW5QoLs7Q8Vm4aqEp/h6uADDn6wEYylO
7OII8wHOTMJibHGXMkU9wbnadvraxNsCwLBfqKldA9NyLYeDS9u/lNK2J7lqI0U/VfGpQXzW+UX6
ivsN41FjeNLZRWIpgj0LSWZmxoPBGXCB/piewIcOazqj3rip/vsT4fwGzWm7WFBEiryLg8Y5MGK9
DgIZbY5oz4A3FWCuO6Mo08/cTfYms+lbr+1VHY3uAFy+xViejFVMcX9/59WJTIkqneTDcF/XfpMt
rGo1ezpIdXJE8XnE1wIRAYnYrY/3qn1hGJymZvWPwZGThOq/fzhrppNl1afkiOEL4CkJAj0SpEeE
QNUzq7D6iwEAODTDHb3ELx6tHvDwjmmA+Sq+ZpndfrCPLG8V98r1kjJflcnUEjibRmb231cVihya
p75MjhUFg0Ng8AehXKeF5MX++Zh7wUqEGC4C7I0wAex7c4l0+VRsprX1NNF6Stx1tNMrkhZnHygW
pn8vMt9sbH9f3sWqPEWGOQZlzk1zZpswCbOb6JibNODCJZ1RGcfDttvKDsE3L8pq3GuPxieE9htX
cesmXTw6Q+8tA6Blcgx2+IEfyRSMbfVrfLaA2cesUtDEwm4NW9ZB47/TD8Lq1lTp2jfN2yPxhCSd
1RaZ+sVrq5w6SY7iVmbpb1cAEM6xWzfLkwOuh7GrKnp9BzWFeG5ibZg9cwCQ0YJtI+ntJD62SE+Q
t83EoVzydOpwlDUdc8+HuPtSi5dew23MOitaN+oAY34+f+9YXLZmgWbSdRTLl77zOuujPusD6dAB
bSQmdsl2ESlfCthdkXR0L2y3ZrqeMSUx+SgFgk+nElw5WYnW3WQtVPMovabpShQJ0DxKWIMIUHdY
8r3oPhIX9YuQLYgpEUvMvQLAImltAsFvlE9TjvDz2abCp5y8G+adRKYuh7NhTstdxdiJUpVsJ+vD
mHBE2TzAEnqiUx3JvBsrt39pYRSMKScNvCWLoFw2kmvG94Hsq+VS012iHP/9jilXA5n5Af9xpy4+
xDoJSssYecfGvYk6QfPocdCxGl5ZIHLCkr6M0LHuJ2BSa/13dobwnBgOms02Q76DdPPzvJ5saz3c
ASQ273T339d3Pdacr4+0PmBNHPAwKP29UJyELqz1TE6OreTM7w5u4mrXf4XKOkQR7KTueSOvZGPF
u3aGKFDeYXOY1tWq35bgpU87XKg3rui7r/LPK5q7RX9UbEk3zhEKXFGyqp6DHT4AqdpL5goAnpft
wmXGG49+mX5F5rTP0jOCu99hLDcu49sH98eNufgytaTXxmrgMjRMEy5ZyCKcKnbr134XPMgPDw9E
rnRgHy3Ev85pcEig+j/Yia9PVn89nktruRV3xMTkY3I0cZUafhDuAmAorSMMG2M8AoJ2UV7l01FX
sEs6DNkajQATn2BRQkbrcRWZaEw3BsZUfLTT6gxTm8iUbC0MzrnbauWGQYdc3XfV/RTu6+xocOpp
D+lDaBf3gnMWPuN8JQzLCjCTukSw/u+b/NvZcLWO/OcmXypMoyyz4irok6NEiif2Id6wmLOWrabU
jLb+QdRBl7oiMG1kpVjH3eIj3hgv4AOd0h1Hb/xJQ4HgU9N4Uo/KO0ku53VHYPUrlEXALoUtCmBD
yHIJZn4IbEOpvbH/X7e///6AzIutTKfDpuca7wkTJc1LJxfqDjWHuihNorYWQr1oHlXfWP37zilX
PdP5Zw1FVRHnAhu6vHOiJYRKMu9dp1X0oPA792DxtOFIb2D6Ke8t5gKL0MPrjGUBGiUdgfvqTvPT
J7CyVfTUhy5JYYZIQ9XXkLVhwrV2E9zBkILeLF0C5EyY7DeaSd+VJTSgKUyYkROBeCmWVuRzmzaN
Fh9bj8ulo1RrcPenO04WSbKIJLpsFPHGOnim5yHZJDiiZgKiiMJLy5yEJC7Il0gsydqqRbpxnlJt
acUEsGgfbh3LrtG3M9/0j4u9OH0H+TAasazEx74krxfsBETJhSq4KGxJzW7anxnMFVRRvSu9kDYj
NceuOETFypJQ0dvhL/mhf0t3xa5AKfdL1e3qSV7lXyF4yS8wN3VsJ89wcHJPnDz9vByjTURWXWln
9yWDCs4J6YITHiaJFGzoQmyAYzyLJbY530JP8N9Poi7+2ouNwDqn0pQ1ZnwkIq/TZ7RADVfZOZu+
ZT1Z4l0k3XVnjlVMiaMFA6Wg91MGPOCVP04OPrNup0FI4tgseuAYFfMVfyuBnO8JO3SzC9P5JXxM
LDvZkLnwdrOh/E39/9fDutg1RlNsi6Qz4mNjHnn5SUI3n1si+uIDTe1uO0RLgLM8ljpf0SQT3nVl
21Rv3eTJ4l0wehMNWI77oy8GN97573ZYuO+wr6jGOVBfcoWSIpWnsY6SY850Q5uzoXHZpNGrldr6
8/Sqr4t1ikpkcgTRld7JTQLcxmC+/gWYU3vKjs0PooFurB7fbG6GLBLTa+pUb1esMszIfJ9WKh1S
moRIQtAXE6B5L9YE8oHPtmebOYmvHQ4wZKenadvMcQkbdIm1R13MKVL0q5rYnpVc+xhO7hAZOl30
drMDduNCf8vO/ygGmqnTzMGqJLhpHlRtJTxQPs5spp4ihIaBIn3MUnEpc4JoKUZgUz3Vvw20/Kbx
BTNeYkCFyF0hxOni6ziHuVZTWkpzi0bYtehgzZVkPmXlM3GSivQLEEWAkRz3nna2o/QtTx9L9Z4+
t9gu8UwO0WOJMMhJW6gJCaucb0sSAAk/sJYMM5hNLm88YfW6Qv/rgi++h7OQju046qhoi71VvZJ4
2LvIwNKH/FhFa7GEjLHKmWs7iZfaDS4uxJ6LSlhqzC5KglNzMuARIYAiwe+Ny7kG6bdrRMs2eHsL
cdHIHxMi0H9f9TVJh0Xoz9t8UXQFjaEXp7zkK8bKo9oxe5dvcXmzFQBsMQvfrfP7taLz75/8bTT6
4w0TrRwkScxP9rz19UP0kxPCHLf8pXosX0vsNf8fKq2L37w4FEyBlqp1n8dHtuYgeACfRuveHnyT
CndYNuImTZyfnTO52dxjSkpPQNEqLszpxgn41v3+fU7/448vFT2UzPl+kyYGndArlmAQ1vHjjBAn
i/Pu1gO+9pzOfzm9EmCgyDmvbSLdoChNlkcERBETwX7KzyL3kH8pPxp1QaskVV5TmtuwCfvdeHdf
DLMg//ypCHZMWGQALesEgcs7b4Y18POdgj8TayXHRea0uFBLT028gGARXlZ9iROpzZ6Z5S3s1NhB
iY9oeQn7sPLjyu/py3i3Fqzv7+gff+BFOXhqp8hMzQIXo6d4SuyMT5M/O3BwGf8y5hHyrV/8ZnbB
LaX1hQlt9qFdjvXrTBOVKCkJuiJRQbWxcoYeXoz2E6h2zT4t3jPMtsyF/jzupBeYtHzoHaTk846o
61SDvxYjP78PnVuy3WsW0vywYT5iRJ1PMVed5CwejMgQ4+O4Ntf1W47cFPkndb1lj2jHux+d6NPq
Np/Vp26XPdV+x9HEOTXQj/I7JbInaV3TK3sdx7uEsfhn+yVDZlxhdhtWNRbthlhvWsAr44FOZztr
3m+sR78Z0xfnExy0AEXQtcPb+r0t/PF96Fk9CjKZRkd9R73KDAb/vDq51fp0zyiQ8hTYu/wzOcjy
on4273Vmc3ttXTiDOucvZ+yXFII//r1IXkO45ttKf5UPiU9JFS9eMbEN8rbMjeh4MpdKuaNN33wl
shNOdoUdobaTrbjOQcpoSNIRCLmMkKeXhMmQuFAfm1dh388iJ9eaOk62O5HOOqs7yPwbN+/7PdOk
QQQP1kQsr/x9kI+Spu3qShAP+r50spfaq/r3Es7CW9o9q+BfKv+0gqzsRF47Htp01yr3be6Pn91P
hsbKmkZOtU23sMOGGrKbseZwcvMd/fZ75e0UFQlmjES37++LLDu1S6PBmMnJFUKzuQXlnKGeTDMh
jOypm7fluzOvodLwwzWqYPi/zFgbdEHJK5pqh3C8T6W3oP4Z2SZMu2xdi1szooV18ifZEWA0bdEl
4i4B6UxuS2zr48ZQ9p12MMk7O8iqjTCtsp4qxZbTLeBh5kN2TJJStIqz49l0scQN553hyHgCbhXc
3z5dVhscaRo2zKu0cqR8ViGeR0DJ0ryOCz9Vu7GbX0lGaeYjc5qN0s+qmw5vkdNrDyN0Z9R9I4Gc
pGave90Vks/QS+wg2yBuSFU/UvfVZ0SPTrzFXfot/L38jAkDNehx4VEkC/Lvhwy0XTGFehAPOUQD
faF556PZOfH5HqVV6ISijc2JxgkRawx8qWqK/khClKJCxLcx8wC8KFygQbrhNsJnGHKCcAZtSeuh
5LIDJ2djTkuc0t1dXb8Mg9sPnEGihdku22LusGQkbi9ifPMbtdobYJrIjQyciTQLW1wNyG4LJxr8
MNvRP1URP+q+JROkki7M4WCqH03tzsxrATlM89Arqy55jcznJrrH3Ai3q/2FJ0x5EkEaj9am4CCR
LMaX4bwy1EURLXK7jX92wQaZ941jxLf3Fbw74Q5sQHjTL+7radRaabLg4cuDqx2H17Sy1TsyLWbn
Hu5bwSPJ/HmQF+1jvKEPsY+O5cuwN/bRHZECc/X+QwD0aUtk9p0eGmWTTuuTRgVN/rhdcYQ7Z7uM
mMiUgaF6l/armnlO6UctKCPK1YcEtDF7QOVam+FR8tXgoCj3NX6D8vwpDIc+8IuWdPTYNSVCQWp3
mnaov3HogETVBicZ/apZ1qcHSSOAxK/lzZjc8xC0ZGNJG9PYU+OO4FJVBQh4rm4TBiYJfeoccRR+
3kLxI2N76m29uVGWcRL7pno3LA3JIIN2ZjgXx43yJHViGZbh0Yz9TEQ3wRDgq5l2SioC0V83ZmKr
Xew1xWeYNaQBdjb27cWIbzLTXsv+qLRLpmDQ6/P+Jbd2SvSUTTvoGq3O3VOcNn6vmrtQ2MYBVJ7T
lxZ4oco0KE7sUjXdprlrhK1QVE41+ikPNVcrR8s+cmkDV0hqAxsuWwRsXFiejWVC0AhKmHyj1I5A
Lt8Q24r+GZNZIsTZAjWXSNgbk2PhXiDEWIfCzf99Ng6S7IwCOYV7IuFRFn8Epw2eCbmyUVh10JUJ
kTHljTJuZeFQnmcTRUuCW2IjC2Smqzu/oyaRiEk1oLStSj6unMJ9fFARQqQ/rfMPSQsd8r1t2Zgc
DYXZhGRsnJUxFqQR2PhSjauNfuNwSt7yeDUkPlO8mBYBPdDRCZ847On+kG0miy1yXMnZFkEwXieI
VWyaRrJu5UfFnCXCxXA3QhwTl6fueYofTT5ANdoEzZpfUiVHQFyfLcvOU14E+2d2XkzibiISUdsU
xlPlCKelgb/vZDnVxEi/OUTZUkA8MZa7KcDGxtwua5eq8G5Iex03kSN6+rEQGA3ZKZLbkiiObSp8
6udH0wI/y5EtED7PpSt/auhvk9cWCoL6aiIQorfG3zu7/zg7506mIC00Jyfq/UB7F+P7SfKM9EeY
6e7Av0R9FXYPpnyj6ftd6xKNJWkAosjugRL179VYkKVMUFUhOkKOto7ytEq6ZTdCD2Iss1Du8wjW
9yp/oHLGeUtoMMZvkq5yD/xuFT/Imi0dHqZlgIIXNlH2Lp4Xgr4I6Xs+paUD8gpKt+yfCuAAN77L
b/c8i/wNlGF0XK/2vGAQU0OryLljnq50C3l2Wjo50EBC495Lc63QMucI8z4qx5omIMG71kJQPfT8
1K+G4RBOgkhByucad/hAx7Hhc2izgyZ6MtkS1pwH+u9i8dsa/M9LnvsEf1SwuDi10GpJHdSOyckD
Bzk4AuU+i8Zh8MpXyZOIRsTZawCYUOHtZtjvf0mJfYI8DDffcCQ4SbCOx4WWrhFssNVQopzf2534
49Q5Qe5v1HQnfRY/pvygKQvlFuNa+q7DDuh2/iPA2pBgd7HLNI2VZt1ZJDixXTIJkUJ3MJc6yT/5
RjJ8RcVM6zIl0ii+sQZH2AccDEBK6tG3lY4mU4EVaxhWqJ5GEdTS81KaNo3yGhteIK1SPKrTshn8
bPBV7U5iX4YTCojRWEzrZiUB2wvv+mmTofqIgT1ArCEpWHL7wilRC90zJylspfUiyIbKdiJLqfbO
7DrE2pXMkCN/+MXe61fbaXQL1S5Yb9ZF7Vi89vLjiS4HWoxnCJrjq1oTe4QKZdtrNpZa8iEdoiZ6
T3unZyzf9w/GsK2x30KM3RsnQpwXJakTVA/znBzuClE5hFfyRiWhX2Dwgj9GLFjx/u83Sv9G8PDn
4/g98fzjjbKStClFgyM80V9Z5taspGnq940Cw3/bN7PQKnhXER0G68IksxyLDwhZhjiLYlejCELh
o3gZZAIa+c1OHJzGdGD9awILqxNRUGlLcAAGX8i+eEUJQOOsIygG66C+mZCKQiKBy8R0Q0YMtNQI
fx8w5WPaMOkBugGBT7hFqrvIWPBgQs1X8NDQWjhY2kL3EldYFTcOZN8IhmHiIdfEvkHW+BU1MKZG
McyK5Ae2S6xNJ81FRB7e6U98Pb9Oe/ml2yir8yvdVUYFjraJ31FGFSnhn2sBg6YbeCMOPf5mbRdR
0THtlz3htFe7e0F50vLX0HhAQjyWH2yGBB/Mw6V57l+K67R2e2Q27WOo/jhld+dprUVr8g7z3jUL
ToQHot/6H1G1QMIx9KBebywv1wdkEwk3IgCk5ORLspj/vbyII6lfSVrXh4yKH8325IYFg2Kn41jf
O+jsyI+WfLRa/fJnqh0CpFxRwNTeHz3tmaZttazCt4jT8o3Dp3SdUjxfmYHOhQOyaV45a7K0FIZq
qvVDBh8zUb5kBNp5uIhkSv0GScHDqVsXAoPHgxwccaOpOoMYVwRloXkygFJHLw9CPe/V1iJNViHh
C/XKioFcpKo75byXwts0MPYZm0UP/K7gPyLC4HAVCW9C6VQmeYVs3HzDu/hJMRFJG6QJ0QiSzxDW
w8qN4R5i9kubZfCSiltITQ7BAbCdYV6tDO0Y8cYq8eswrNJ4mfT3LZRa06HZrmrbOkfA4FVk/8Iw
XXL4F5mOsRycXuZWU1/sTnC3rdco3k39kyIvcRkslHrDJ0fw8vk1lB5qc2PEa7F/qALiyO5T4z6J
P/Nb5hd1PuT/dfSaHwM+A0Yg9KGuvo1wqKqzKU76AYp1dzpGS2KwSUeypU3q0pSKN+R9jHfZHmko
qhd72JrS8mwtT2/MZ/ah4sXv7Q9J9o09gYAhKwtM5X4RZf54rLwmWFYEfu6DH320xFMb3wStXw9v
fl8+RxuWPDhPvw/zfyx28SnOelzXOgrc7M4Ebadz4qJUcdBFgqIxQ8/Q8W9isfU70sjurK+i3Y+Q
Gep1n3iRwdD9/9Ddl37rt65v63+u66IHVOW6Lo29pR84AgFKPPFuZvmGODyr2hnT3Uj6xMj79zo5
QbY+QyhA1ZxD4Vtqja/I1Pb3BrFhtpUe+ItQW2mOjLrZZ5ayJjIib4B4OQ0qTnF7Fhn3la+RfNBT
5yRR2ZbTgtP0QiVrcGK6J1IMqUPmZZXhou/UyjkHCRE6XEzRi6ZVy2Y5pK9h76KvVR8k6SO0Mj+L
t3hOq0rxlbw5ogeyFRhK1KfCouQhz91u9uClaRsP/WbkCO2gN7ZpWWl0xymySD6sqhctuRPHrZAf
KiQrJI2FbNxt+QShZ5HJ5DVVTxquxsR0z4kL9qgVQCB9kv3rqkiVDAGjAVa1PrMHwkrM4bk4n7zm
zOj79KgGj5q6DsJNr6uu9Ewz6rZKD4/j9dfBS2VyypsjKa7mcKPZdcWpKLTfXwfNBQC7niR4WuUQ
W6DfdS9gcJNdKC5a5PGRF7LxhU5z/kjoAQGJUT2F/PPyrqCNFuyS/Gx3sQwvgwGn7k/32sp4sx6D
pxgPRvCQsHlmhNwEu2x8V8G3iDpa1qWEJrJzzrJrpHPqxcQZ9whf+qzSi11EH29l6osYW8JdJLy0
IHofAjo8NEU4V0FYBoNynz7OKJMOXznSi+onxO/prlqJTrsn/nJ0EfFuWUMh0XV8oiT7EsjgIXD+
KfRAPFxqGzHEFE8UHFWxbhEaQK6Dac4x7oNEcJJ4TIsFemDQ7uQWG172aurutNeYvP/sVhonJo5y
uN21BfrZyDzq+Lpnd98CBToCsphsEe6ZL2+K1LZUR3uTbxg2tCsthkkz7z9P8XJIWeccdifhpB3I
Pxg5SL4inWJXQBHdxLYGDgSdA8xJ8Mmo1x6BHi8VZ9oWH3MuwNnv3kT5Rcw+RuUOkQ4NZZDKA5IH
0Lqt87OMvBIw6QZAp1PeqRuAOwS4lK6mcGzjYD6Dq0fQzT+7zxQfgi8uys6h6wMzLpXs8pZm0vhm
PYeIaOoKuj/lOupbGgOjgUSosRrwmcySsfiDuDyBbFXesvPTSOvWeEJAMGLwp1aBTcybUHhgjVC+
BcmavRR1cpD4VPODsTzRI5M/OxQWPKjaIclQbD01P2KR7N+TI/GkPc/VmVAzfU3pWoVxETpK5ZEH
pwTbQSQf2Beeo69Os8d73vAothGXp+Ey5lAwhzIei4iiGlYH0GoTa/nLpD2W5oYcPviAuEKDw/Dw
7wpZuoY5zS8EWmBULlCbryzNVjOJRi0g6A+/EI6FEtacimL9vUlezqwksvRm8dIGyLNQPcprcCpF
uq5oMx7raqcCYi2RxTTymxJ9nFWbDpn2gx19Y70bewxRAKC3ymmmcMvH7o0qmbRpnD0oyGmtStmy
I1tFcigpUyiRkCq5ZUiD9sJcpwDRgdgPyto2NSLB1HtzUTEFnuxpspvGR2Aqxg/z1FcZfnIcAxp3
9qaNqd7JxrbtvLGFPXYMdVtWSEhEkclpJn4B/i/l68paB8DleBfGBbse8XiFDvLr2Uge2ogFZG1o
L2WLWLQmDweeubZo32RjYTT3UeSDwxDUBboH+eR1r6dndgIGg7b0lP9qCZsol+kPSllm7UK3//fT
Uq56bTwsnhI6LVM3aWhflLC5eS7SDv3GgdIdDHT6HB7CTfLI+6jVa33fE4Mhu7gidVvTdtyJJn1I
w2M9bonem41+ihvSVISykfpnOsvkj7LLDoupc1TTs4BT0rqUYH7oa86L/77263HqxbVflAG6ladF
zYn6wI5BUdKCWgHkOXmZujYY6s8H041I+Yv7qj0Sn1YN8BITRHZsc67wET23X6dDM+cPS6YzfQ2U
7Cv9hUC4onJ5YmrhZEc4GT0BAsYmJUb3eaoW0lOK4k5eNKtyLfqhI2wbYx5PJ9UK3f2//8JrGtj8
F8oMkWi3iByuLtwoVlAPuj5Ms+Mospap5CeiB7fCfJ5eKCeSRaw6Y7w9g5aeZx8KNNB6WQC2fs75
3/fqraX+uw0bb4wyR5QwM7rUa2dxVBrongHfYW0wv+hrAhydomV0toPdSXWteDuBMSDtFOm16AwU
E/0cway/SJg5KWmGaRtEK61awwlKk+f/Ye48dyPH1vV8K4P5bY6Zg3H2AVysnCSVcv8h1GqJOWde
vR9Wz+xWs+UuHwMGDOw9aKoCV5GLa33hDdi/RMgHPSUgaOSdf6vcVweVoK1ZduEqdJZNtkysfRHt
mvYqGO4K+QkPZzRYtebKGFa6s4oIUvRVnG08Gmm4kiwvKZr82iEb7wAu34iMg7CSzzvChxDYMqvM
GgRzDIGdFRjlpawCVbJHoo604MFslsolaeoz7mAS3v50zknVSnB1V5Fzwtt+NcoxQ/8lfUk2vQTX
M5/h5aMtxFfrBB9m0S0wg16EeJMYdxIbcHUJLHWuR04HQ7tVxrgQegkb3885bjzug7nIBaD2Tbks
QJ/8SieY5mbazgwjGTs6dAyJunq3jS/Ax3Ce+yRGpIVOksEjYP0y5SIlr3ItFHXcpaiVMKtmpjZH
UFGRXsVuJp1T0G+ajw+De1vWVzShouAKPWaIoGmA7aZNVDFILzg/Bg4YrW+m+81M72PrIdWuRbTm
mvey3TjBIlTnobGIgjtk3lxx1wKzxla5QUYCsfyVWT4PCLfFhHhYOch3cHXFUbMGzeP7FFqC8q1P
79Tm1kvopVwNxrMurIZsZZorifJMJt8M4a1HOCLRF1OLYBGTu8IRzPFRxABwTvHIoKOiLU3xecA/
MA+QZsEnLMlu5PxrHoTziqDUKV98XkgsWHpL/HR0nBYCH0nJ/MkZbgKcUoyF2IJjgixltqot9E9G
QHRI3d3fFd1WpyYWDdmM9k7RbzFBL69LwJzKzGvm6QDoxVrq0iKp56WxVZ250T4PKMu6a6ioSbvW
LsUJn8WNbDgI2lqGqEvTBrkUlHWgGzElipgwfG/cfTehwWcHHiLTi15DyVL35ODAMQaxlwAanz7a
HwcwecwMKdVDU2IAMtscRiIraI9oDpogAgI8ui72jH9B87GUQBmRQNCh40Zk9POT5HVDI6YCNZkq
gqV6PWivkRAffD2zPbQHShuhULsodgI5QaiatnnnIpG+9K9NzYUpN0uNK+theNE9BPcqiu7b/Brr
lqV04b6cQfWTB14BHInCsKki6XyOGD6seEIZRn4X6tpJ0Wk97AMU3ithSVK/oFdiS2s5WAnDPG8X
pL3EUdi/7ytxrmFdic1qsY7u6nDtB8XMRdCIHlq+r4HbNYfEmSOfDoT2VjdXDoyjF1x6VXmmC1tP
XvUqgbPNQ0smRQaQGuscJX7IIffWTXakbUAm4zpU8eYlkSxAPfHeWSo3HUUInyBqaVB6A/hIVHXC
/IX6InxktLoPHUWtfVjPvBu9PHbyrVN/M4xiVmnehVrgZ+vkqN4BKmWUxeUC/nx3a7aRZKh7Ff/Z
CggFIehCfKGJTecfjc4Hl37eGGzKMwvD1DfvcCFSGCfP5K6xMY9iFngM0lWatJWsNtcUwelg+gLv
InHUd6aA0sAW1VJ6zeRQdEddFRpiri4wbuleBkiVWHyXttzt51a9+f14fm0WISUiKYZKeiDDtps+
3eCJlEQaGI+46rfuS0fd7VRcV9SpSmlDdogf0Tqj8bKoFmA7YJDQz6NZSKiYPzcdTPjyW3iH2gVc
JxyxXbu+DhZZPqOy//uBfpat/DTQySrQ9EKbRzIDlb8g4YP3UP1AEwVvMHfja4+KY/ffGo1geDmi
bOWZKVJbWajV0Sqvfj+SX9lwXDKDIiEiejDMf9GakI2+RIYCgAs4z1XwBMHXqLex+WSKG0dVZ7Vw
LXmgNOYZ0+u2tptzayF/ax7rdqw5PBmYCqBDjkYwTxwSb6m/kIZFWiw0eWdi8HZhxk+rgxK2AASD
kD8VLJ+NX/APzHZnMDIpOgE7QJcSVMdrtgmcDbrHhgzvXb1LX1VUob1dYM41W4NiHu3lfTjvd9om
vXQfJ6n536NRYeURJxMsTB4AudKLygoEnNQ2NPe+UY+miaw/G0grIOUyUGC+tKBPN5C/TwkGDQWr
EdE5ic4LvdJSV3ciHnkvXtZHMQeeMFexhLhPN8mi0G6Tw8WAdNp0+H5WBKhRCR5xW1Oub6GWCd6X
WXwSb+Qt9Ya9htxlOwsBDSCs9M2P5jJKurg+W8sgn4MlSKo1RQB4C/4ivqf+xII+Zs93GhAaqi6w
JtmODgNguOLGe1HvBDp2zTKTFxQaieIzeAKA/ahW2kCmw2EmuktPWQzu3nxzu7Wuzft86TZz9B4D
WNoPZMU86Khz4BtIX5+0mUqZTOSBDQYZrLCH9U79jFzYVWzKxr2w8pxdSXiJJ3J674E58dGaIRhB
r+s6bxa8zcUIbOHfYQazi9koMYNU14W3ToD4iKAMsWawM2EtNZuyuE2SE9qSuOYVCsOprwlrghsj
n5XAum0Y6Bkqwo3wJkFRKXcuLQih+NJGTwZ1V9zDW/Lgob2pmk16iQ2pTyKe73eOcidNXFUCAzcJ
pXW3yqshiaJT+g4V0ijXieZRDjkM1XZAlzHcR/mzr2wHMplKezPL10x/kzOELcoHacjnIbKvAtIz
7vUILRmaGWpJYQRpAepwXthlfJSRlIE43M3ZloF9iMGrX1/peBcmawWD3pZFFt+F2dDbEfQskl1I
otFtAkaW0omtgkiQMRKQX7XmZFTL4YvhPQ2IHxvUOmse8STOtyr7bQwOo4mBDELJL7U31PvWwLt+
vxqqn12sESlN94QAUT9vMB/CEAVquTvEWnTKF+YKBo6OhD4uuOYuN5ZwzOV4q6B43YxVEVhfgrJH
TjFGe1REsAqxszl0qli/xv8d8Wc3YdJtBuBsHUIL2ldEapn0o6p5fxuaW1m78tERDr+F6tfQAj/D
jh0b75L8pW9W8voSO2Fq43CeB8SCEJ5Z5HFzmNQtKMUkWRXo0UmiWBusEYEp34dldm197b6OSZ0S
v1s39MKWl3hzU2Ha72cmPhgbtqNB4GTF8qM6s9TYiE7+u/uSbXgQr6JH5Euio74Ol5e0pKZ76y+n
m8REhiR4pZGbFFkW3vWoDTBeW0LXRS7vJBEQHNXbpbKQdBuVoyJfhtr6MkRcG3fwD6HR36MA/MiG
RUlymsLXjtuIZWdFp2YJ7xp93GEttjP/zb0p79Mv1tca2clirOEG37BiTk/NVZTPh2QWYSsMcNi8
lp/xLH3BFNW8BiFJ3ZWmI0LfLCmPLtNmRoLE4iI8I4LTmrMoOjYI12fz2sIQexZesUpVuo0K0IUu
77RO8P2HmYqCfuTZ322ynjSVGNRyxf6jrsxtjOfFCC+nwyvlGMHYuBPFtlTY4b6xx4Y5ZswIMRQ8
ytoGKO2FaGAKtZkOZkqKl520sZqqiU6RuyjkPaLPnrmONLhBjx4dOHFRinajr1IUzJtFRzUaNceD
p0WzVgZ0jHY6C00XzSNozQTvhH1GtXetr8J7pN6wVDXiFY4O4VwWZ3r9rqjz2MC0ylw4he281Plj
cJESOEnXzj8I6QhksKiMolQ6CSiEXLe6vC2jU/hOkXoDBb/7WsEsbuYxyaEEnnsjAoaNjgP+xBAx
Vu3SmQVrCfeymrLWkV/hmFs3vgvuBwWRLpCUh+ySgt60PjKOUuP/cDV5nGmiTeaAidChYQlmSDSA
8Q5h9IvijRNAo4v4pdk5uByR2JNwrak3FKYN91J4JyawEZql28bmj2s2bmeXCjfn+z156j4ObAqU
0fJOqLTSi0/FHKskGrDWOpSuEG0fFcXCNSwXaqmncC8qdrnEXRkN/EObzZxvOcCBpPvWxQdJ+gpN
0KrWgmIr3WMfzwc0YWdo3KgAXLZutGgyXHRXgC6qa9RoDj6AIKM+1a+WtlWl3akwb3R3VCB37GGk
y5a3Kg1RBJFmrpeu2jcS6zRUAFpSVAXi+ZTRkk95RuyCRBLGGv2Aq666dquruDmYiYZhH2fo3oVV
sC1wOtZRMo6432i2meoVDkUDWXHylCvNRgKSV5aPaqbbjTiSBmXbV+8lRB3iFiWvLziUuw7j7bdd
j5B8ijgcy4T7nnjrXg5nsjm7zLyacifOk4VCiwZgWcT4bkpJ0SFd1VXiEx8jNrWUFz0PozYnxpPd
pY5nWQ0a8wZfLzUZO5rsC1wHVcBzwYyQAdHLtYEqro0sXAJnq70BZJOaS+Fb3ix7kHwX0XvjbjSd
QpJCqATASB/Top9TaqsqMlmPCen7+n4o8CL0Aa9gUYfJ0XCI3YNgvXhA/1EqYy55cMmWuTdmk1QP
PLTwocuEwqzIHqtyp9abNolW2J8HaPHIN1FE6U2HyDfMLf86FSm0dsIhgPtp7U1tFbIp0SKejR3T
dH9prZTOwKDf/bJJ0mkJkur4NTcCbZq1AWLJuRG9jVNcp/KhtZisu8IFIftgvkuk7eLWiY65umPv
NMS5LtwGCf16Fk8bi63ERRHtqj3Ew8rtb0Qw5OZ4z0bTuW7lNwvL2ZMYArtVKMtHWxk9EFRJem7t
0u2XOG0QKpOiFc5xMPjuZZzdRDnuluWilWY9ZVCAmx1I1PdUs4dsAU7C1pfprfEWGXaMV7a2sTqM
ltbxbbENbvRjAtaWUNPu2nU+zKtgJWsrX9gJzbqB0xdQzfpCW1SPAJofc320B0dsE/uOoLtR2ucm
vNbSpVDNu2ouXfIG/Cx1wsTkx4SahD9iqbtCpTvBSSRV9u04x4N4kW2ypbcEsVqoVwFy3M4d4Ix+
0Ue40SP7/FxAXmiXoTnTNFvGIZiO3SX/qGnq//3B/DCwSaCUOKlalYoZEKKM9f5g2dC81+F3oXWc
C6Et+q9ieQUqFT4QpTJmtyPMksdwH5wMnX7vXB/mA/a7ID+c/Fbhhlnu69hj7JdmP3JzzayYDckL
QJALYfqlZ3SyS9aiFMIQc8MTuNMsRirS+kqLMKdxg/QVRVwRB8SVIYGZB2YCX2cmGFQpZpKGu/OG
xxObdGMZgDmVFtEjOmfVQ9vMcpmOLSB0elqwyFhh9RQgDTUNcPDXqNT4ylUt3eMDaAvOurQuhDLn
remXp1MFVCdKYzFhSuwAytMGoaYHJyLzYi/bxjK9idKNYj177QPia4qzq6pjzUCVE8JqKr12YJnR
TLxznLmDVWh94IHI4LuYzwHNf+1atuZob4jyhSrbZxHgSJMQ8SrCeu2X7pTS1p2uYAR2Ahqkr1BD
hQbhbR3S/ZB9L9RMO1BXKkgn/DlHsS0e4W5ttJs628Ygp7igkjcuqJfG9Ukx5qdxTdY3U2vCJMN7
+DRcDU/0ZUcdgmxpfBWEHUW1Tgd5N/IHJUShZ8UL4jE9cgCE2pAz9WRDz/uSEeq0PHt+wjAGHSVD
DFLv8+sf0kk3rIzChzlycr60i/yorHn2mwW4O+VYLQCpb0FsgMDqH8kll79/Rj7ddmEBKkBHMOCF
LvbzPha0kulFchqfBCQ+XhvS+759keE+7TXVVuZNtY5ePZxZ9RVGiIp5V6Ly5wMNXTsgZRBmR0cW
WC1B0doDWB11qAIxnWqMEpbwF4J8ZA5cGPJnj/XHIY/Z+YfLpZdjxhHk8cl/gJxAkyk8Ft/6ZK4n
izRaC2BMQChTlUflwl/I1kLK1njbecXKmRfyWkiOeYcI4nYYEPO9zuRVwEcFtqtZUl956TlqQk27
afGIvfD0TsWVz3f649AnEbEbtIkgW1F8OvtvSAdLxZ8Q4DkemRIF3ll/bA/5Cs3LCimsJDqkT/2T
os9QzGGlN8V9Xd6E2ptii87GzzY4ZVwqbeBp9klgo0NfNVRVU+jrTwKbKpd7MXBagnYVYdd9Z21l
9WmQ6K5AgRHTa304aO6LGi+IegcwzzFgJ8q/yojwEUbAjIB4OcW6/C50jlAAFA3tWaRLNnF8q4Fw
A9BCmVjGZxyJwwU8DQCOC3Nrpc85aKW2A1tYi/jVY/ZQn1rvkBWHyPqawklvoi9a9EVSH9IBstms
w9GvnONwB/s8pg9d4h5iG2B5AUgshlNdoMW4OUaoRypzHfaiujeMJ+1BqE6u3a2yh+IEgUK8ooaH
K5Riw2ZLN9E7wkBJttPAFMewI590mb66uDb6gWF9VdAf1cEBj6IHUfFaFa9ITLfeC04hskAuI0m2
ByD52jsBqxNuBhl0D9LyTdozG6/dFuraxsN6nLjFKE5qvnGrbbVTrxBEg6AMJQVWgQALalSUopFs
98+msihpw9n+SkiPZEkYP2ie7e91OjaaLdw0ydzCp7FCW98H0OAvAvUuoflWPsjMn2sfP5++veBX
MkV+fJ/FH6bIZAUtOqsZJI0HEAuhuYDZQbwsZCg0oBQX3rO2RywAi0e6vb4/i15a4Qp0YoWoTmbr
yCreX3Y9/KyYo32ctJPgqTUVJ2hLVrFgU2zalbLrvhqB7W6TWwELhpnpUcsJ1liX4A1Wz4tghVv4
71elTxdxHbl2+g2f6QVWit7XtcMQNFjfQMhWxTVyu2smzKYqZgFEnXedubUdtZ4vasV9UpDk9//7
5Mb4UH9YEisr17wwZF1RDySR8Ut7DOoZCr5+OA/UjUzoFbnPbb4eQEQ4tnir3Ag3+lJ9hH8QU9l2
4PddZc0Bt9qBmCBYxY+/vzrq56vKjwFO+stq2cm+FMcx1OrZ3D8Oc2WuAZdI97Jy6w2vbnYqSJdx
UxSfdLRRERHr55SPyZaY9FgiAxBsSubTnKJM+jwAceEpb2cdSybVZXjBxo2WfWmck+EvKs32mjUV
jd//hs+3yg8XeVIadWJrcL0uIUMlOkmvtddqU1KwxYJdaZZiu0G9Rfa2rvbYmnsrgYZ5KzhPZbck
eiZqhK36CpNLQ0VKhQikXwfBtRrh7ZDgw3Fs4lNNcvX7EX86JwkrDNgfowXZNLCIvKqKczGMT9kr
08JAZwykcL7IyeZ31r2PODVyPZh1w4okrSHK+P355TF4mAarIxwLBC7iMb9onfZeazmOFcQnk0Ik
aD3PDreZAE9gE8q7GkKyhgzcxkUVr7A1cMbp7Fg9uHZywx9vM5dg9bkHz9jXy7a/tBWPW+0vY9PG
DjCRNOWGSeAjlF6peRVpboXtiPlOlVWGEZZvG/V+kBdafDCyhYRwbwA2ZZH1NijVWh1ZIYVrR+7G
6LYtmeNzoD2mINXTZdetClLDC43Xz28hETQAr9EzfrodF0YcYU5KbAiZP7mT5jRbEdygiJevNAU7
ys6mo7Bw0vkQ7hRp2V6C+U1VeM6LvfVhAJPFXguMwDQC8lKFAJE2FfpTPvbKawUW10u+ycEFzaoc
79WL7q+fxXkfzzxZ1CUzD7Fk4sztDeix+NhtyjcHPegRpU4+uei+5LfZ4RJnbIoOGH+wPsIk2E9G
5M+0atkqaloLQRGdEHas0+ta28m0mdK7NnhUaE+GkKlCghhAMcFSH0OEbllqdi6s8WhXokU1rPP8
gMVg1aNjsIh6W9BmhbjxsvfKXSrjldL+L1IahoyOggXXjS7zdC4XjeIjsRydkGnUsruguw2gtKE8
4lPF20Tz4BaPQ5Al70b/pUre2uRqiBc68li2vqZVENlw5S88+p/sSD8NaRKkO1Zrmm0p0s2hMqrs
oUWo/ZewoqlSUykYNt/1PKoZBMJYsx3nNcfkxyKayWwRqgcuffrCi1aSsnQq4pu1RkDxKNz9fpSf
PV0/jXISjxeqqzjMg7FL4XL/5vJwPwg2ukUO5pk15tyxv8j0eTFshX77Xzct/3uu/XPj4MT9vG/n
Qe3lVcX5Ib2gwQFQXFzkX3pkpUajJvxkl+C9ZoC0Oyp+4HqfqNa+qGt/Dtvn95diKgD5fShkgBTr
zVFxdhL3m0WX105fg1FInhV2q8C5Mtv7st6HERy4dZ3uxGovvtQHb64dcwxF1IV55Q5HyPGyfKyr
lT5cx8E95hiJf4BIHRbbHuMBEISXZHY+qywgYK6qIDwoK/zSNFNDCshonAenXJuV2UPS7dJyybWD
mRA8gWKEqioGMLl3wCIhTrvaAmB7li5iZxOhxOLSkZ39Dbj476/d/3Df0uvvO0f5n//B8Wua9YXv
etXk8D8P/muRlul79R/jx/79tp8/9J9X2VtyWxVvb9XhJZu+86cP8v1/n3/+Ur38dIDWq4+jaf1W
9Ke3so6q80kY6fjO/9MX/3g7f8tdn73968/XtE6q8dtcP03+/Pulzbd//Umb6cNUGr//7xePLzGf
u33xk+qP9Vv0lrz8tz/+Z/n6lmDAkvzxknz7446yRfWS/PHt5Q+7TryXX7727aWs/vWnoP5lSmfP
PUIF4P7sc3/+0b6dX5LUvwD4QhKVdGDdljhSfJO0qDw+ZvxFrI1ZEXocGgUMsOh//lGm9fk1VfwL
My3cErCG1lCW+fOfC/TTrfxxa/8AmHKd8lPKf/1p/ryYje53CLmiLYgfEqECyvk/P6ZDF3d+nBLe
yWP1WoxvYcfBuzdlRz4443/O/+pqmTa/JYbzHy8YYfDPGwvZvytbHzldo6oK/CQad4/B3Pdv+f6F
Cf3479+lh+CkwioZZoMlvqYG4hem21bXsJnDxdAQhCo9mgp+pft3Wor1Bau//zA4gYkHTRI+NWKW
zwSFmLjIB2jGbf81d4XrttCdb4kM3ijX4LGlYQaItmTlhZwjRzIpW5K+R5qKk1gbIwsuu8KbKAaH
PjW716auH428Sl70Fpx3hEPVc1ZEIhAQSnthor90oU8YLick9VkdrX21MujY8J/Il06GgY/I+ej8
96GaqzUSI+fPlJoRHNS+PZyPzm9SIldfj51l4G2a8f1tcSnVCyyxcVE5n2l8QZTQoW3H030/E4S3
D7P578nw8eajBPpTpIhfApMSRywLaVwRr7iz1s6H5EpWciURdH8LcDY96k76oKah++A6ZkvPLcy2
VRQG1xArEdaJy/CbcxNWqvkaaD3o7iZWr7IiGK2C8nxpCEr5YOTB3fmNeSjeJn3cPLSIxC0jSxm2
ShHJqBZUkNRTS3vt36XaCL9pSpTaVowSjy9gEKz0Rb+MxMy672Lt4fyOyPFvOkESHuLA95am06JE
03rZlWyZA0qwbfJqDpgNm8E3PSlQqJHk/loxQ2sjhDDBLdOtqVgrz+dhVZ12zPS2eYw1PBcVp8l2
rq8Zx66lw1gYivS1yP/5Ab2D2krl3og9lCnmlL/qutC5i0Lj6/lsTqPsm6wTHtUA7Za89kXWZLk5
ZhFpwBBH4dcAsYTzTxgMegKB51Q3YQFpwopHBro5NHdqBSBqvAyNpGyTSmmeVB/goC4Gwi7y6+DY
NujnlDwe9+A6s1WlQ8MX5WHvlsGwL9xq2Gfjf34cnv91fktsvelKWNPR+ucNPz4ZdCF1zPOxInfX
USbl67//pinjK+f/nj9ZDnj5jizSxY+v/ux057+FXYNSkZSp9mdvPg/1x3DM1goJBvJsNnnh/Bbv
PMTzP/te0JBisfY/fsD57599zMhKd1876x+n8Tz12ZMogZlqqm+VsN1rYe4c1agFMXj+p+TFV44W
VFtjfOH8J7MXrGMhiLArLC2Zn184/+38KmFVstOSYPoBUxZp5zk0ZYzE3f54//njuD26i16gafTj
DOcXVLmCly6568kHzodZ2d3jyzVsJkNIPDFdiKGj2ucXfnxlFSjB3qhCNHX4MefvkM8/NZH850FD
Wb2F2HSh1M5S8fNCgtuAyk407lX4SiAfNUloaJL0IUJAdI08g+hOpj+P1iIMCqibaLT5DZ3QIFS0
vSQaGP+d/5lWFcdIZDmqUG5TnqD0GGjUizvPoYtiuPq+lAfZRMqGD57f7fjEPZEpmMvvpzj/MQ4c
JAZE7kfsIligVP1V14rRPeYXFJ5bwdz7ehLd+3KFaZkStdvzq1Egh/OOLWI9jG8WBB/iiZi2gAk4
lMORR+JW1vx8WJgRsC0dt+LzYa+Y7c51qRqfv9lhzT6mvfh8PuLRMoAKUsMez6qLpYU89H00JHQ9
cnOkKVrx7fk1OUz36F/H1+cjs22/5SGIh/NR02WoWruNuzsfqrVDypaV+vp82Loh4nBJa4LWbL3j
EArpvkAhTE5C685AeO6uocpklql3Ov/JctQvlpHI0PR5TXTrEFhEBDtyPFS8KFgEFliw83uDJpdh
s5Xt/HwIJ8HaZg67lTh+ueCJ2rGujdP5o0WiZrcNDOMmGURYOxIxvmyhHTZ+rx6Lr10zFIfz96By
nNqRL9B5PI/BQCzKxzAUDsE43CGirCiIIMCM1rqz6gItlwxSJ+U1dfH7bY9vnsxWIh5GQdkIBVMq
JFMEMVIAkWU0iClJRqYDQcvTeR6wHjcm4m+VEMH94ch0lfCONsz5IB3/kirKY19lWKie322kgt24
TbI+v+iVIBisf39X6cbxoYuLr9oQN3eWmId3HjT5xMBc9N/f4wTJrSyVXx01bjZoEONcNgjtXRpn
70PbJN+GTtqosmA8ibkJOaYzyn0tD+3BSMBDBVXRfHFdgqbxrbpJuhujqH6b5JG/FnO5W3ddV5x0
M4YYOr5FS5DKk4byhT01AlXfApnL3NGZjCZ222rlNg/dAE4tcj59n1qvktHvVHBhT5VLo1hQi3wX
975/lfQ0mJuiaV+RZLAKzXxNGwTyolQf8KRSja0YyVSnA614jNTy2I7fVcbFK7GQdGeqCsjpHkq2
5DrOjZYO/ffvCMhSe1OuvygtMjuyBCG40oVr3+VXixp6aEaJzEKWOMWRYPPpfOT1VXvtYykhh3p2
b7YDHHFYxeJ4JFlDen9To9L+PaH8f5AQcaf43zQT+imD+t9mVv8/5ktjz/6//5Nu/JIv3aXhW/RS
/5QKjZ/4OxXCh/gvyaTYZ7KWAOwzSb7+SYUM+S8NSJ2GTbA5UlgIVP9Jhcy/2FUgQOqAdqn3wpD6
kQpZf2HGbIiwpcZSMIol0n8lGZoInJCIgXeCLGaItKw50iaFAg2qdhhodXfba7sGRZwZ9FaU3WU8
chRo2HPli3YjFeiL2PW+shP9mDrzCruLr1JyKTSf5GW/DGVSmzRqq1f7GE3P1tYAEZbbQHsjRJGW
A9Jp7Yh7BWmNcSkdBXBY1jpa+BAQsI1Jrn0P2yrUxFE3AUmTFys1ehIvdcqkSwOc7PgBAoVGHXbn
AUpztFehyEgz7VGLLMhlJ7rOLBG2gGzyzPAoVrAopOv2IhlkPM2PWvevt2wC4RFNNOdFhWEEWJIM
WAeByveCq9BGGGSe3yEDCnIQMqV46QZNUqdfbtCkMGlJQpI40fn319Yt+imoOUHTO/PDE3+OFll7
dmUZko0HPFX82u1QTSWhg5PToSWeLkX3WmmuLusHTTpSv16TaYFSjEy5VxlaGc2N7CbWwSuskQfR
4MFhKTTY2s5djFD8MlpmzqMobBU8dLW5ms9SJG+wDqxXtMORh0AzbRG2WOJm4W2YHXr3ZKxqkAeI
mOfAJ/11jj6sML/IERXH2/a72zpe/Q+JqaC1ZZsFPIng4RZhfrTcxQATApw1bh8oqom3eUcO/0UK
T0gMDfqLiuUW8hX+WvVuxfRrGlArGwYkHnF8udHKnW/wEMcHYn5B35oKrQ6oO+vIwZ7edvZ6ehDC
bQotV7OhwTXy0jy5yRGIKCji9L64h8hS3ffGFxROMv2x1iBUsu8syx3Eqrv0WvJvNZBWKeGAnUB2
uHJ2cbONAAAG6IoAAZuLEO62IO51eeHsNBQM7KzbuGNToztUuFIa8+BU2Uq4AF2l7qp7Z+ffiRW2
ZjDJMFgFB7D0bgz/2gtXcJBbunPIVm4+rNaf1AOUC3P6DKD4cNWTSNEdWR2628o6iMGjV9xJ7k6L
/W0DVrG6lbXrpIFIyPqzww99RmSGGPg8HrYZsE3d2wpI9NAy6GBfisHKsgvUTcVD4SoHLV60kEO8
Q4cxq3vV5DsLkX33Ue0efPNC6Vv+uSP7y/zXJx3ZUlf7yFRYO5EiRGhxgS4cOQgl6E1AGfyJcBOs
cz5nAs398ErAWhfrHzSPVr+/nBfHMSZNHy5nZwqpJRKD3VZzP92pMKMwHRTa95o2bobyLf7yULG8
GZFz7+2FZ1PY1e07YFjjUsQ7bly/PE4KtDUoqgCxzrCHDyMxgqFspbBBIfoWjheCmV+R5Lfs6EWC
/jUj00Hh9sICqXy6Mn8452QHg+IVm0XDOaGYBXuUgSkbzfyAYtZSEKihY0q3UpRFNa/NpQI8vdpI
iDWO/pDDTMUWN9n1DaFpP1ukConstUWdJn1ADNRj/RF3l0g6+qVrNNnQOtF0C1PJulsUJWPUhmOo
xN7ZIDZ5bJNliKoS/g12vxDkedWuLMnO8cclA/Dnib7JYaf0WDfT6ZFPfb6jUoN9hLsIbUcB870U
vBuY0l6+tzaOgibaPMpwcJ9p5jEN9pE+g2O3Rs0wvAWbKxaHJN3xbdGVGD/JKIUNm3HbMJGmbddm
us6wd3m9MFnH/ep3U2SykVZF7lpSBX4Md0VkvpA69eM37s9ZCsPb5dFOe4RLPgdwouDgBdEabT2I
bCEiIBsQSRDc0AeNjtEiWYX+pV7xpL7wfbf9MJkmu60nBF4txEV362GTja3qWjhKR6SFgQ/jY2pc
gAFN8BB/ryAfTjfZQYVuKJpBZ+724qrwVwp2NAJotlVUYqVzLBPqNdB9V+7JQY2KONHVMRTQqdTd
QwpWsex9yZNg7rk3EZAnFITnbLvzxF8neCd8T0Z+as78VMT9dKv8MNbJViniNCI6Kqvd2O13pU3h
n8RgnVCuWIbiAodshM5suvxpiQzPJkt3Gbx9nv3ZqH7nAIIHy4718apeX5hRFx6oM97346KTe2Wk
jgOTxqH5J2ishmJLSJPF79mmXvlbUItALK+cefDe2W3nzQVpBRVs9Li/sAJOgF2/3NFzj/DDYDzX
6yW9H/cE7cmRn4M7fPO0EuCGVi0yERFIwU6gai2yh+jFSt9wUZbbRyD9S6BdaHNcGs9EX/jX8Uz2
Br2vXBymSuJWACR58RBizIxkKRYqIernlIW+jBovl8kon29KP6bLtBmKblxSegYXIg+3MlSMrNzA
XAWBcRuuzAqmgx12W0qVoC/0HTp8qrtCSy16TVZ1eAF2NMGM/noRJluEbkQ4Eo1PNVEkdrguwrq2
ftMvgAu12Q4w4KLBVfnF38f6HgEFs9kh5YcSRf+kIwODZCRrTZLs+9aBWjyTjeXvZ/BEY+/X8U22
hEqJ805XiUIFZaHH7750J3kvmYNnUYsOQJjtAu2bUdxgb9xe17R5kpUubUaV8ydq99RCHxp0gvrg
eVDQavqaCbeh8NI7VxmNXAFHU4R8SsQCWffLDFXMBmeHE3lDqSwSjM6RaOj1107aDv2hlrAUvw76
RbOgq7aGfG23+Qp/hd//4Is3ZLIJJEZtRpHMJhDoa6wHlSWl8T6GDLESjrLOfcFVGvHUrybKgjzN
+Syvdr0478s5rmxoQscEMrAFtZF1KaOcP9y61aX1bpwUv9mopkIpaUlpM7KqMTXIKN7OHeRQlQdd
ewqAfBWsKxisI2lyFQYsxqsKkukBsRMF6MNSH45c25V6ESE5RpS/G9Nkv5D+F2nXtdw4kmW/CBEw
CfcKDzrRSKKkF4QsvPf4+j3JnWlxUCxiY/atp7qnkAQyb15zTM6F6DjhUBE73amX6qqDzFB9Wj7A
l7B571mzeN+qAgZXFZ4lanBKLB7UVmeCY/Y5IjXhnwUY1ioQWCIutg1EgxuwtvgNb8Wfw64AzgRi
u1Njce8gqJ7AQ/C+/5sdRDsyaOTwf9qwi01AJq/N6JsQLMxNfTAEAws+ysWhg+5/aITtdkRGCAYS
B9dGCWYyQF7ZAUDFUD8mtpej4NFi+L7K5jIHfEZF+teJ/l3eHE1KIlFGOxEvr8K9DVBFi4QL1s4i
sPargMBWEtNKIwBPHRMIsdnDGw1mzyGzFTIbmU5qceSkLqI+Zsz0P1c1K1j4yp+YKEK6AWlzSOjG
qSlXRvOFHu2+NDxiSpUTKnbyDrVoJ/24/8Vm5PQ/Hz67iYZECIXcS+l58mw4EVkVZCEM4K+xX3wj
CZdiDP37/ti/V5+Apg1XN7EUxkEqD9ghjBO+yyVaCBtZMPsKPvE04oMnqK7T2Er7FeiP5AR3eLs5
Vra8h13k/Z9+Oym4Wsrs/hn4Ws5TFT+dHqWsw68fYNwp7iWyF/uvHPBVwHCq4gvIGggq+/DkS9vC
kMZt4IN4Sc7luCmIcX9RtzODq0XNLh3Gjzt4oly2aAC55AQmfQnybmQGsgGDqNFI4TexxI28QP/u
fZVZ5A8mqQ8CGVcx1ZujPOEwP7ITUqUSXut6mR3H4TGw5Ogw9ZCrbC/yLiF8TMExdnMeDJlnKXoc
MAmKMzcB4KxoQDsx1IXEfPHlzOqAKa6TdFBRpMGYRXExd2fRTDMGUJUtFeRBUNQMDhx8qyZLxfzN
bPbqs8xCvOjzaS3ThixQz8F7Hmy7ABMRswGtAV8ofPOMZI2SqDGBPYbrRh+j5LUqxuSAYc2UzVJz
YQZe/fPYzq4BViZTKCdYD/B9kwb/Id6cHAYyFqBbwNnD4M+YFRpL/mrizZvu9zVcZMyuTm/ZCo1Y
Ftgnwqlwc1UX0Q30YfG56lKLQW6ibDp5FU4R8umescv2kWv2ZHqpiBPbPuOScgurinTcU8lYSDlK
GEQaYApxoKnBMsEoOEvo1hkYiVUDyIjJsNbQbuX+ETZAWbyDUkVjIz8iySZECd47PkSPlg7gzS7Y
1U+cRWMy1imv9kgw0MrK7BoSCp0hpNuyQ3muqaYIPWjULRCrKxTY1pp84xbo+i02UGbMjz++sDIL
zHkUhwOBIfTlKq1VM2mREEIeAygYBfKD0HtSyCd8qLXuMMIR7BihGRd/hF6+ECaXDp0yi9h1M4RC
0NDOiAT3vMnARF+lrQCuMzAKQRIbGgAIZdrSHr+djl59iXl8JmqONxDTN8D/QLOfCoESQP6rUyvp
mWjLrTWAfJBZYJBpO1owwYuEg5FJaEXRTma+wKMoBo339H6d6Pfj9IwB8OfnmcXpii28YWrweeKf
jJ4E8Ki8N7Bk+W0HwYT6WNuMGYMQgyQHrRvwDQtQ3/QoM2UImhsVDKnB1dHhZVVxC3XL7QHA1Xub
BXM575QpBEkVV3o+6YH03IXvCrV5EQ4T5DwiNjDq6Y0EA1iNMI2DgDqPwf6RZVc57LrITght6usJ
8eH6HBifIVRMIJ6J8UEIKw1RBF8z9JDsg4aUFnpXTHoI0vpQhVpTPxMHfaGlHbh0JGdhv2GnQQg5
1CU8bL/xk0ZANUzBgWoEjkVqQqN7qDZ9a0qwEHZRmAwGX9lTuJYX6UhL8W92DQQyw/g1rT7EVosZ
E+4MJZwTO7tR7TZyJJs1EwMMMYgZfyLEccVOKl496QiJRLg6mgtbkG6xO5f2XJNMnAiGXzSbbQwZ
/hQWJIDRL/WPHYTsYOb4QJA8UOPvQE8sON24sIVqhY0cn4FwnszuTWUWo+ft/sLv3lNnuO+mn0ZO
yC/30gRXHibeEJ2dIII2fIC4nZip23+CnYhSDLaSkJ7XQ3kF29Kl2HF7Pnm1jlkUF5VsIq2E2KFi
UguP5RbyCGdoqeW4JOUQTgClG6y5J/h+naF3uZjl0iN259PMkZVSL01S0uX0EvHs/IC4FZkqTInQ
347bAzdA6Ws/RA998RRCLYiqHOYWgBNTBLzPCuOpYgsXPn/YtOOxl5WFK44srW4e0TtfzOQOu7gx
8ucwXeU1cLLysRhPHKTixxxKAvsqtqAu7A2bsl537Tas11XrJLI5gNvKf/srr3W99D3m1l75xoyb
jP+oE9sjKL7bF3orDN1mKNb9eFJwm6focjXV8zidam7X+/uSwwhxcRhMD9+9lz67L7xcylNlREwL
NpMlWukh2Eg2T4VKdKgQA9coQGhW0KFf0GMA6Nw/jTPptD8uBHV2IbRZXMbehCBFC6kWor9IH44N
+8EK667bceyZqx59MKKF6iUG6YHpDmXmVEbFNJpiZyKv+fCSUBGfRYveHajBADXwdgEotnmzGiuQ
Hd+9YN2nR05+7YpTA8OXAn/Nk+i/xHBjgrupvPcqm3FVadNCjtn/uv8Ll3JOdXaviJHPhqqEegkj
SauArqEZWXKCvM6ijmC0Gzexa2CJFuM/TXXufdhZ/E8rbxJr/hLoerPahysCB1PVplLg7eLNLi/E
eHUW43tWGhKxuYSwxh0sJoSHmlUrem9Oqjv+YBJUfNV6+01HxwK0dVuDh7RGDRsNOPKFvi7g0oSq
oT7Gb+1mAuRKq+1wHXzBNK5Zh3YqY5oTfokwZMJ0wIENssOuoRwI22xzsLMd/BDAyIO4f/vofVSY
JqSI0tPD+IGejaDxDggy8XO1hWxCzulJt3Sp3H7XgNVAMkGSIZmIb3GV4XN5y/W5CqKVtMWFmuDy
KO1qMrITaHHli/IYo9QBHwzKqIaAoRXhYEWwH7vFlv1fdtvvQuhCrxaixgnv16X/r0bXhs7ioFAJ
P9zhANSLk7xlsUlgRvf6X+3y3+fOgmMHF9ROjnBzYJgHkyP+uYUwVI+tjkK4oZq0mJyE8L5QTDhJ
9P5CrjOH0v7vqAuWbv9+/7MglucSyyQTfnavQ86Y1RkY8GIDNd03o/J65UFeDoo0PczUI1NE7Ymr
JXnMomdQnfvMXRrjyrdTr9/lzKJaKsa5LI/oTdWwdlp1RvEYpw6bU1OzndwcZH9TVhu5HTQvtyGj
hNIAsAjeIvG6V83SU7QhfiokFC+uqLok3I7FjpPcEC2/gNGkHwUU/2ALD1bKOcRQvNHgdIXQ3TiV
DOq2VnaQTIHPll2pa1m0fczQJvRCOpOF/xhM+U5ju2bFDaiUafXAFw+wGpukFx7tI4gxP0y9G3pw
3ylHSAiP3wLgL173kqVn0dvB0Qz6CLGxXLn9pUj+fWezOBkFE1giDG4CCG2YQ2Py8LlgjQnW6I+Q
6MkvygIB9OshJP9GZehp+4k1mTO8hVkCQgF4wf0WfNBxD7NSW+q0kHkteb0XMDXepzAKKXVP1ViD
rBkDGgwcZP3gymNmuLFbUyRGBve24UeAviParAt1j7i0IWaxOA7ELOhDTK7KH89uSkd4YWCzo2rB
o2ePbxMQUNAXivJVCKMbxeIBnUO9UEO51JrSTaYcq0YfWyOLYcWcqQZ4OQCr8Y/VcwREDqexrJZ/
QLIf8CI1WCndSsHfCgO31GgTS6aSLKkF59jUrVcVxJhz0Hs0oiIgWVJnJeEJGoE0XC6EhKWYOLsR
okJu2qKkbSc6MmRpFT5goYyGEfRoZKyexJq4cNsS+iL/vPR+dxH9EFfxb4xYQjg5GKhlLaPYLW9T
iF3jCu2JVfZsuuOUT6n6jGq3Vnc57l60jGEtjReHYtRzsv6Z5dfJ8OXVb5Pk8pzLTUgsYjvFwCBe
BeWOh6S7UdYnCXag0lDDm8sOpEcZBieCmEMOdc83h9WUrnhnSaL0MqS589vm7lVKLop+ElI2ryta
+bsEtxKT6qA8ZoYPmW+DEdwk0mHkRikF0PvAHwL/brbUuxltgP47smrGZSRZT5AdoSr14XJqwFsb
MsYT2SmZkwZWh65lYC1sBRr97618dj1OvtwQrsHtACc66gnzzUE8FqXn+FmivoFSckQ0ccmPdvF9
ze7CFJIkQcmjnKARpdoXqpUDwcZybwqc8+TkrecPRfkITT64E5ZWZJSIgNAdwBR3aDZC7GSQUGlA
JIuPTLFmVYcr1qnqNvFK4YCDCuDTrlS6Kuw85dGflk7PQsSYw2o7PlOUCrh21EIQahxgZwB1/hSb
T2sEZwrQvYFHLlIJUGw7U2YclsNS/p/X6kWu9uo0CaPohVGDNwgxbH6j5GsRwoON4/G2GFksFAYg
j+Nv4S6oh1/xsBM4V5l+GMx8jA6akYsQx7803P853eLsXm0YP5fIhCSzRbnX/rSQPphw2yX45yyH
dwl6LDpzHmA4VDhwl6uh2tPpsGyo0EBKzeB9qjTYomTHasWv2bO6EHz+Usb/Lm92hSkDyHFFjiyk
NhtoPHI2DEpBu0TzCh5csQYh8R/4fB8JeMlmOm7KZLuUecwY7P+up36XMLtooixQKxCmkIiO2PQC
AJQtZpmWWtqTAnoTlBUdtrMB32PBFoXsLTBLhrIkNLKUjl0wAlf7JvQYKfPCkJbK4Y5ifRKDE6Gl
SiU/MOqvTkW7o4R6KpzUUAIrkAIvsmwu3bt/aQf/vo7ZddA23gTqLF4HzRZiRxh+Rv4l7Y5gWhAk
p4zOha7ImrKdA4+269BsCC31v0Mb/Wanc4goM9W8EBaXwE19iUobqLf2OzCG4VMVnApAAdZUXGhO
A6+G3Kp3k3xDqrXQbnEvI6KbLWwHl8727br/n1czB3xSfXdfHbEoYNcExpIxtZPsMYM016MyvQnk
azBCOFqOLjWbQb0WbSDQqbKaINcw5XwW808UazCZ03tey61+MWdaOk2U6X19lSdKToK4ReGsDNpg
Tb5ddHbE2CkMuiV7Ii4jrsLIrEuXDNZgIpmV6nMSr9PqNMBhl1noVPxl3vz7vv6ocHi2ykS8r+mB
1BtVcZPUIpi9pjaMhKcHAX/86WlwFcfE8/71+ZeW/u+jyX++CS8JpLwU0KLJJ6eAMYoB2Ge7rrMT
yb49KKSl3JbXqTKo0kKg/C3oAw0fh1hKvyvkUyk+Nym02YjGa8BlLZoF/aVr+Lu8WVTmSCep4oSc
a7A4i44bKgr9MUSbN2ILiphx7nDJB8DCkskjhdIWOx0L6YU0i7s+2vRlnOHT1OZoNo8ApXduCCHx
CWa0GHYBsrH0Sf4CAPj9zbM420DyLPF4PJJipZN9ag5OdCYoPDpbBW12ob/wl2nS7+NmuXTc+C3b
0mmSB4a+K+m5araKCXtHGQKrQL2CEOzzaJqY5ZJG4V86dL+PnoVQP5i8CdLGdJ7UuDCbyav3Qnzw
o13MnyoGyZxwTtIHgXmK2DMDlWrS83qsItBzDuZ+6rkzlSzSpwyDpw9GOCTxj8mLJmBZQGcMNST9
jryVWwW2JXS0YCqWDg8qdOqELSecRP7ctXDHICfibzJ7Se3yL1iGf37bHNkyqm0LS2yvP0mHzoDZ
T4qS8LHcjdsQ8QTmynoV6DC67RizbNAFhSM4JhIlEMidGcXrxa+8ULxcemxX16YQKQXQ6Lg26T4O
XjlohsEA6dAnKfCxkB+lDnq9k0L+ikXJT2x42d2PNAI9KXcSdSq8cR1zJRKyHlPiKEMU2cDQEC6Z
2wBKt/hAAMrW72jZaZE1ghXyA3fKCn9GjbYiuMtybggf9dxAq4k291q3ssdiJaLYbINRbzma8Cy/
MBpa7q13FpRhHc+SWMIHLBUaHKEejF6T9AnH+EHYjDn1nI6eqKp7VAPmcGjbI1EhMHcmegcyaBx+
s0wJ86GVnBwS+a2MoF8JrejM3zRw4QNpN2eeB+6DIQ/scJg0aB1I3baFHF3X/5DyCVBUKLdVOt9v
c5Dlq+lTzh2SfoAtg1fUQVcaMpRa9wGKmRjYCQuQVBzZgaJJaGj0LgTGIthHOznQESB2Knrp24Gw
ClAZm6NyKKrRANWjgzt2sieyb/kYiPViuq5HlO+KVU8beFJCfg6Ohjw8OCg6rRvsmMFgGfQAJoBC
Edz01MmOARJQCttvjhKmSJeqAZlnm62LzxSAycAm/b7ANEneAOVXA7SDpOyi6Y72KgxgVZSWGDaZ
4OaO7HEUgazcg4yhQz5YKswIrwsmJprXvMjQqUZLM8dcDVB3zgRDIuCcFshcFCrhuMFG6KdNUo/0
P+5aGAADsqAVsq7gpB17AW66DwwsGj/44DNApjisS2D+hYOPFCjGw/sfQB0q2ALc3/W3KYy/+Zk8
u1/bipXqhoKu2UP8zPm26m3Fl+qrPvTf6VO4RYx9VvMv2j3qYCyjDQi7+3rNLliWykubeXaPgreb
lAQE+VNE21Kd1jVAsTXvgaCTArF9NaKbHrnCQ+G9DYImbbuXEAXGCOVTiMpDqdqcQmq1Q54guFk+
NesB2lmNjfk5n1lSv+Lh8wg1VcEZO4f3V3UMYVEt3EaeDuQyNPSHQC+yb0D3ukrjX6B4Codrb1OI
23HPv3ZU85pRTehxTfA982zs0iA4RDEcUvXwVVFt4Z2H+SyMlAa9hL8rQgTa/YC0AKqyCB1dKI7n
BnZhJwlJw6A4njBYQ6QScIyoeVyGEYfg1vBFVH9ETDpiQ93DLoeFovMSPWjpXpybeHFqQUigIAMg
g+mzgFVFklkDgm111dmfVm36PHLbajzl8jrEOU97h7TOxK2iZtMb9WNuEPWgwNCnWmVwPotg/asH
7c6L9hGsjwyKx224V6pGC43OWEvGVVO9efCk+iqGx657CExIwgYLlJGlAlue5RnZEE7QS7j00eHH
V2OOAf3M0CLDasLcuxo2aX8QIsA9p4+01KKzaHuhJn0WOxbkUZAOc2iOOC3ZdmQnwgdSYI5LbcXF
O3uWj3ClEDCkxrcHvTHM7RYgREb3so0XGioUEAl0CH0N0Ire6p49TUUfQtpWzFEZj3h1zHeF5vFi
mXkzAVVAhFZlWYFK8qy/lfPsv2aoBIrdyR6K3QRlf2VyP2ATH5j90ku4nXJfPXB2T7OVnElpirq2
NgfDA1xFT1MezCm+c+CswOQAGkEY0s1bU5Z2Pn/M4WMEwP/9uHm7ur5axez2naAQk2Sc2l+qaxl6
dMJrWuxhqgZbAENyPxPOjlh3Ul649+hSeiyl4bdBO1crmEVuJi39qkyxGUaIdsJp3SS66ADZCDj5
4LKhAypmFr5Hwxn2tMhV0BS1InTRZOQ0oRmAY6TaIRAN3dErtzEwaZwb5w+56orMaRzXmfDop6gi
KjuxI6D3h2Muru6/w9t3z9UvmAf9EhL+CTqNJ6neZPJnB7LoNJ3U2uDKVWkP3jrWJ/Cp8r0PYEgk
rOpkkyjrRgV1XRgg7+/kS1Kot3tIV0ualVPI9+s8pN2beoT4i1xDUxcXiryrYImEYTUa6889oAmJ
AkpFB3v5asf3exqPmFJZ2GKLr2dWZ0VF3GV9hSjbWdE+YTG2OzOF2yd2yDtyaiVWTk8atbge2g3D
oTTf8u3Jh1uxvZRtXlg+fySbV+9lFhwx422aOL0ER9D0a+g4P+bMHmUDpwGrkLDHONkV7De3Jm5f
OQr0D+tDNDpVvj4LqR2ldgBMjVm7auDwUEjo4JvDQDnYDVWrLcxuyULkL99Rge0l2KsoHGaRknSe
X/vQbj8BbpzyK14XYNPWARhdjjafP7FAvHKbjgXdGMkd2nBQfK6jx/v7e2kRF++lq5om46qxgJFo
D86WOwq48XSCFmAeOGh/YSBl8N5WUm1fr1E1GkW/bGV4e/am/PMaqHzhdU0TAlbUxR5WUJsQnIdA
BHWFBLk8xnAQVCne4qqTqEJ+BwpcRWZ0EOwj+SZIDlkLhcDnnOxCXGUFZ7bBfgB9UwRg94kpvgFY
m5BiD0AkRltZxZgX5pOMCOa0Q3ITwz0PIp35WUK7Hp3YaO+FVheB+WNiEFewQDiXEHFRZFnjp2PB
vfjDdwJ27EcLJFxkl4X+X3wIRcTlRKULhT8ciqBRF0YFH7CnxmrNqLNbAMwgXuAfpjWQCVDwFH6C
I+wruTNcG8LTInmPno756bl+/ixU16pccUUHjTvw1kYdDp2Q/g9hd8oUmgAXGQHlbGKMD6JNGPDi
GZTj2v+B0niL5n69ilm4VYcxUOUUq6CQ/RLEM5itS6ZaOyP60tB4GBxBNeAWj1gbw5mmRmui6tGX
TsWFyHbz8rxeySzKBlweJ0Ma4nsY4iev6CHm07bg8I1ReTD3rg1iZSsAy5KdqEM1rdcXfZhvfhFY
ZwvQWIMs5iX2Xh1NjCsgQDVKE6YpzQbJ+hbAla7RRU5rwGLLK51zmw1qHdWiDhT+a5d+YY5YQQ7g
hH/XO6ohhrukfBM4a7GlRxOYP3bL1drov79aG+SlEiYZ5AmpBbWb7L9zO9RliNRDxWVZW/pmh1W5
etwsk+n7rk/YMGdPcvjG6iQ1IEuiUaHMswAMpAz5DwkIpgYX8gHOUCZZZ5j8yetANTFWaTD/Aj8f
mgmYBwM2TbZyKNj3j+9Npv31CmfHJ1SEWBoarBC0q13tJBuMKDf9pKuVI4K/ED0KmHDQ+QqJ9x0a
DtDSb8pVYMUgm2xykP9zjTtj9sqb8gVpxfqA4uuUDQ6dDNDJWriLwdIutJq3wOyojwfs6SjPjFVs
1uofAddvAeH5yLlVsmp+lI184PT2EXgmvbGT7XKNdyunvv7Bs5MKJzriD5k64XyweghkoCHWet29
wsfVYGwI9KAAWaJf38yrrx86O5ThyHZxETMTwgMctwIMD3Ue4RiVhTP2bkEVMNRRlwFw0iKIiQnr
SIJgh3n/W9/s9l6vYpb0sH6V8x2LzU/7gBy0izrHexVTDBAHiF9Aa/UN/bT7z1Rudf6unzlLboqu
4uqCEekzw2A7UTNmXGdtDHmzLZZR7ML6c0oyrUrfCglg/Ng3xW6XV/lOyAuomLTlvhb8PYH9SB32
m3yCr4QoW/AEPtTqJhHqFwn/F3Q4jI6Bqo6MbpU9ZPsY/nfdE2sJ1Z6JvwqxeIgmm2ne5GTXCy28
EuDo4L8F/rmBc08ytGbvgw7vuwqgGZl/aiKISfHA1AdAMz1I07MMqY7ExJWvKd4rGNhwjcL7SvZM
rhcplMbTgyzvU+YxDRQIVlSGBANDtX8NREg/IYmCPVFoVjHtr0maV4DSCA0/2CaA055MdmYrsbR0
L9N9fC/SzbK0tkrHuM+9CdOTQARQBqorKhwvXhWjfYFwkKdVKkQr9USEH4Jx/6Mvbfe52gDTZtGU
RQgqJNZqoIQgAvecmlT7QN1u6g21OXiZTAWIqaXKjVs43nNtAR+kKLEpL8e7gzWjIXZUOIySXiGF
5duJGcMEfNHOiEbJOy/7omFxfa2kngRMBa7/4aEIteJRwOFCuYh5iga9G1y4wdtSrX6zYXF1subi
AX6sxiIslHBpGplLB2RDrJPv4kS1rUYrcMQVLHwqk38RV0B5OerX8IofvtRdXAoqF1+/q5/e5FOk
lCm+dWNkyL0/MYBZ17ZXaOoAxItfaKA2uOF5YYct7O6L4M3VUwOea4QyVhBQE8gbuawJwSnmI+DN
GpZ0sT7iltWDxBEbK+pf2SVu/uKPnsXzvhHGSYGm4YkAlzs+U/RBJG4bjfqoVXaGQRrynoXMjl/a
ZLPwPbBdI1VFilM1uonbKI4smrVvDWiQ7MB6hLxNuMnAkZ2guGVyqcaB1cca8Ghto/ccmjAuNLUX
PsPSkmbRXW5kb5RqfAZpW7jkndLLAbbGxB9MOHhZWxDQ+X+f8Flg4xo187ka714pdMFqHgROz6mT
HiZ7erpHHsfD/WHxqQsb7tIxutpwchyLcTjihCsjMvwRiq/o89AProRahHvrkY7wZKq1sPCK6c+5
E1rmPUBpYHmhShOkkN26M9TWVltIgqDQrHDcGRvETnKi31nIjDqw2xbNaR6UN2dhGQtxlcwSZ2Hi
ExLKeOtwoEVCaLZbdB0YT0f2CuksXgPTt28WJhdLwZzQRV29dBbC7GPAoJKgMBu4xHbWAKIZshU6
ga/itWpIS1qCi8+kW/7qmRn8KfyRpuzcA5dr4zOw0IZ4TH6o2sd4ilb/5ZslPDQzFeqrMiNp+YKq
clMJFb3EZT5Tp7Yx4tPkbf44upGJenXpS97OyH6fN+tbeLBqKmRoVp/6yAEzTbDiVKseSpo3yTrG
Q5guQu4Ku1ojZ+51YRvRv/zP3fz78Nk2gn9xH5U8jhGx812+6hzOhp2Nnq18Y6mv9pcg/fus2e6p
RPxObFtak4e78l2gyilI8vONv+cx1WSMxSuZRuB7v26+d3AbF6OasSc2+yLbzB3c3BaBvo4/c/Es
kROEEHMMXQYF5koA0/qYhsPm0DMTCVgLzGPkvYwq2YMhIyo+ASOFfKEtvPhOZhcX23Mt8Fk+okmJ
rAEd/hZDUCuP7B4qQyac40CmwAQWvvKL1cftCPr7OWbXV1ePPtdW+PSiViaa8pMACQG5qeGIvoww
Aro9vYWBphr1EiTtJqhGUX+fPLulvL4Om8DDZyGHRDQbIM88jDH6Vie5JujLyiY3MV3XD5xdUR6b
pHGa44ENunUHZQVDLzMywm1y5s4hZHC4H/kd+wD2N/eP102ttN8Hi3OjnzjMZFWiKQJ2FnpuyUpC
97C0/crKxn3h21CJBJUwSSwWzlIKJm0GoytQXikOo+yS4FhAUGVA47vs12mzagvcb5NJReSXGUX3
w5DIziIBJO7akoUsOSIBU7n1OwBeWExII5DsQW+JajUkUBpZ5IrfbNX9sxvg9vKfAd73xj6bUlTB
xI7gLB7pRWRxLVLlGqpaz520asLHIlsr/GYyec8a8mPc4J2E+wncyu6wWJYLS29iFjWkgBEDxceN
AzW9yhAFcNcM0AykIzqqz8lrbJZPCmaePmiSmnAg6I2MkLSwsHlrMMM1yttNgA9LnhK0jRXT2zKO
5EAtRl/YXEvrpAf86mbkS4/zZVrVAW0v7cCIgpmUmbzWsds6rQ5JWPbIaiGeCww1zjPQGHZmlMhN
iCEZPmxOfZsZ4N5qVmuiRSnVKwgc/yUwVTT6lo7CwqGHL+F/rnaKmsRXBZxB/jBZEMe14cztCrZk
UcHcpciv3k6E/x1iRHYW3KSRQ25OI38YYYrka/yo0yPWP0nPqY/am9agqg6uys4D/GkyqkwLrImD
WXhiwAcswP98AD1Wf6v1csv2mtJDisDs4QO3xqUBO1NQ/bV2i39WIIwXQ4L2HSo9I1SN41VW4K8w
Q5ug50aMqF6DyDwoVgpH+bJnQYxYpeMKXjpG1UJ8OfiGXUk76DAGqXWYesciHGE3+aAjn+ycKNIT
BtotVVlr6WdgQoBg7FKjKZ/k6YWvgINivjMGf3NepLtmQtlRUqj3Yq1z/yYV2VnIrvhB5JmY7jXW
HqwKWcmpBu0Sgw1FFzsbLCsd3CadWwVrT7VhCZ8rdqq4LLyh38Hueuu+McdcBg8v7qpZZE/4TCSE
BtjkBSAmzCybU7pl0MKELnCGV2Ytpmu38/9/dtZ80BWwfJ5UAd4EQGggJrQfkjkJOHiYhWNH5Qmy
YVWfZL2BiCSdKG+XUAg3AdMqS0T0vlhBgSPaf54kuUqmVpCQoKJtA6/U92g/7sIVEFQfjRM0GiUA
YpRwYF6LHZjzGWLD/cBz86VfL2AWeEgVy6KXI3NAlLEgo2mk39Ua8tMYosQnYb/wtFth7vpps8Ah
KgWRRgY/N9pIK6/UcEr9J86mNHp0Z008lTIccl053n+wQPf0PHu8fvAshkQeG7TBhAdT7C/P27KK
8xsifIpmvuPLr1CygmBNSVljdgSyZ6CysBDhtmvxa+iP3Y4AcYdRv4pW7ljAcUSPK4idQgckODaw
zniU0HV3BtlMtumCkNhNgeHrtc/Oq++VU93JiH/ySVpBEPvcrblN/eyXMLTHYIE1qcRorEejRiWR
vgAY8+GVbbCb0k1M8Z0WVxXuMTHDf++yG9wjizH6Auy/935nZzfkhU7MCF3jQ/UiPwzAmObvUBQC
DQ8w2Oes0twezkpaZ0GDjoBWAv2xLcoxC7RYG0F6JBrmugaESOHCBOTgU5ciSdeEN6WFyhOxQCM4
+FaraPUaWO16xdveCFT19FlAXhIc4Re6gSAuabAH8Kvs+7vnJkP79wtI89QvaEVRTgW0YlBBkFUH
4ZUYztToEBleazMr9KV0XMrIKu4/l5duherrB8/qyYKp/nXREgiVwTz88ssbALhtf0fTBH9XGMwj
DOe2/odkyxc3dk8x66fqFD3IlnxOneqBW0exFa+k58mYXAE8K/hKvzaSyZqTWx4zjOoICrh2qzz3
T2i/qDrEbuojHuhkuNybh+ZRPaOg4LTAGHcxVIkBMuv2iBVQGwdJ9L22O2gmA4NohABaYg2qNW6F
DZDnmEccukf5DPKgc1GrRA1e6g3uTX20QjdCMmx4D0kNR1ZDWIH5ZTW6glznEcW5G61jMJ8zrVkN
KwyPoJ8FrQ2I5FW6dCYcjNWhFGcOlMg2IYCAEuUAebepoFsFipINm3CavEW5LuDEerq3iz/qj/DU
yFq3llyA3ifIS0DmKoVoZGoU2ydYAwBzK+xFXAI9BpZciVaXNnwUHwIK2rfRmmyqY65uC1PeTvin
bEU3HXuW7cSJVrkVHXiHhbzJaLAvVHxD+pDW8vsAJsxO+sit+oT2ePak+NrwADitZA8P0o7TC/OC
Eu8cuKiNFkXd5mdBy58LqObnpm9VW++I4JJifgsmtQs/eow6MHKxvM3gFKaC1vtLZao0q9chQy/r
UoNIGloQ1tUbCb+bsXqo+C8krDcxIhi+shx8oWHtOKciwTJMqvkYPavqhaI5yyMK74KnfTsBeCyg
yZFCx8BXYyZnouQIl+6t2zfJ7/NnJY7PiLXcE0JnX0KLbTh1ej4ghsRoE8rIqXCjpC0iAhiNHgTp
tfsn8y8x+ffxs0InEoEEiGIOEaHRqwGa9wG2WQeV28FVfEskXyPrFuCMB+s8dHIJHHCYY8AHXWFW
DNfC1EQvU70qrRRddc+YBoCw4ZhG2NNUW4TBxuoorQ2GSQvf7QKz/TNQ/y58nnDE/TB4UjudykDv
YXLfJbj3J4OFqB+mxU/jNl9xwa7UJydotd5WJIuJrHCyIfeBbBgrx+56YI6T026bygSAUEx16OHB
O0ZttPwAXcudvwUEo9WbbDUdBrgZrwDDecglu35o99BoOqZ77gk7E4IOKfa1BY9F+bl0Iwd0S3hd
Eiq3KxMtEDUVtmrtum9AOz7TMf06WcUPyk407n/Mm7Dg6708y4EKoaybMesx8GBt6ApAUUp1a62M
Nb/5aivVhex9YnWd1YNK8da+pG8DUD8V2qb1M4/5RPuEL1jvWuixjbshNSSoOuCsQk4Y8vrMuiq1
4n9IO6/myLEzTf+Vib6HBt5sjOYCiUR6+qK7QbBYLHjv8ev3ASVNk9kcQhsboVCrRVYd4OCYz7yG
Pt3jsBIdoUOCuy5XvefmMjUpt/AfQjcGkrvwnf+XuO7P73wWabWy5/WDTwfL2o6AVNK191QcWtei
S2c9/X+PdhZeTUKcDUnFaRDfE14h0GjeDSsT5YbUzRbf7V0Q8Ls1fBYQ5UWem+pIlbVeS0C3i60f
IZyXo1oCWjTMYttIr8ehsYMcNH14LaTPBjeTNt5j+iWRioXVUZ82UdhhALCnt9Nva3/fJwmC1iA1
1lgdcD3pd5R3Xpqr5NY/mdc9PX3lYO7FDQyohoaQ5xiHfJMdjIv4GK/a38FucuNDwYLmZqIadZAv
Z4bsaiLInez40qp/RK14lefwWgBo5juFTWiHiER5111EFUhGCyl5HeRDMTJj8cP3a/zLtvHHNX4W
oOWDEadNN1CZyX7VvNNW9K3L6pKeEnEXeJQ9p2USbxpMIOvXBuqqmhlOsKcTv/Agfy1VGqKsYeo7
I5hkRTzbbIJcksunzXTrPUuuupYO6Qq5qqh1p+tZ4zF3k01fbNDf+n7cLzp8n8c92xC1kIhqZcyl
qZO+iY4oUd0ZbvtjZulLW90RdwIJvsYzqK56FDb50+x7vdjRXXr7s43SRCNC8CFvr6BGAfWyvGk3
OobEFBCArbzOAQYBQ8k/d9+//xfYtc/vf7ZpYpMkb0oqLsyA8smAmMctzkaFkwu/awDBaOJvkMq7
aLkNSH/XSb8d64tFSu4XF+fnxzhbh4AJY61RaDspt8h4usMuvSG2xB5qbdLyI5S6VUnCLKjmI24i
6nGGKs1xvbAzV9Gu3mqrfAcPw+1OywCHL9QnPj3ceT1ARkoyUAwANSgivePS40s/lG1jupoTmip5
orATSrtE+1UiZVddgrmb7d5j1DmcGsVs7TmqL1QdV1ZKnsCszfJyvKXqn0Y3kbSjsNQCUNljF2kt
VnW+yFE+P/tZqpCISV5pcfkPAFL0GHEooWNwUz0o8hYJcjpB6+jZGjZld7+wsv5an/s88lko1qV5
ahTlyMiqawmuCVTYt4WaIhKiN0jpI0xf1k4RI+a/1MGV/9rz+jz2WRxW+WmU9yKr2vyBFmSzmys3
+qxVJpxqQGh4rhI94I+W+TYJpBPoW6Fdh5dL/TB5YV+/94Y+1G8RlDaKxCzm2edUU/aTbDh3sKxU
5C0uysFNd8j+iOAHNjryPoOTyKc5RtBA/A3wu4EJZW/KkrneF4f+59k5O2u7sqgLP64nIJIA7d99
fvJr6WczOdHPGuvcilzF7IjBhJ0BpLdf/j5/bQh8foKzU9cqrbYIZZ5gRgSaqROlRwAsjtluO20u
U4REhOUtWoDZPWfevbxFaqyVlyhSS09xduoKmRp1esVTdC6oBq+GUkKXqrABj6GWaJBZ/TaCVb3L
jU2UbHSEyFeiD0NzpS5ZbcjzZvgcu3yekLNjOPTTcRBGLoAx3IX5BXKqPTxLHRO9KHSQ1uMOdAp4
1dE2NLZWsq6r3TCbxag4/Bkrqd+JxtKN/N6V+e6Zzs7kRA+qOpy4GmeNqf1sLuivW1Jf3D9UXEqQ
h34xG3cCE7HW98oxcXCR6938upFs6ac80Gq03OgyuzUOc+l0+im5/kF9MbYQFqkE5Bv9l+dyALxk
a4S7VoT6tv7QbfoHY587VKoOc7UKt5zA9m/V51/A/5CnQUlsg1vUqruQD0CsjtFB3s4lScvJuQti
BxH7jbjN0MeLKRq2u/ISxuxbejWcgoN88G+tfcLfvLTPv+g+fvp87/XcD/s8GjCNjRSmSr6GN7cW
VxSnMxtj+WN/1bu8xkuCNJJ6s3DELhwv78fgh2H1yIpMteNwn90mMpcqZXvKsxcDbcgElyyUlaHq
9jpkjKXFMa/Hb9bG+3r+MHJViUKrxqxXwMVzoq+juuVOWwXPE3EFrjPonXxX3JToRtq+Gz+ES/zG
L0Ajn6f87IhPE62YRI3N2xer6ogEDMKAVGQS+HNEAkhhHdqlrvYXZfnPY55lyRAfvEYVIHUVAsn8
jdgczfaYibhEFvmuFn5pI8Zu21q86stTr98gXIv4vYbY9M2Io4eykKC+013++hFMWZ5hLKJunE2B
6XlRn1Q56VXy3pcK9+mKAqmxydbV22K18+sj6s/Rzl6+qvrSLGLuMlljtPlGBXE4XVv4IyE8vqy0
9w5Z/e71zq4p2D6TOVjZDEUSU8qS+R7cHY1Qc9Pt2s1E3VHeKT8Dd6gvOKtrY92hTuAYv0vXmxwA
HY0dcuFvNcXmGxRLQqH/ywL8cz7O7rC8E5tatJj9WcOtXkkPar+qtr07V/8GlUphIyztuq9Dqj+H
PLuwDLOp4kpiyBrnSRWdGK8nsaxJ33PXv0xpkmgL+cEXTPZ5yf855NnFNIRdL8sjH0GqtoNjycDh
BABMHPyaeDHGHHahvNcs1Fl6yqHCT6U9pMmrH18gwETIK8F3l6vHLMRnPDukyrH1WxuUaIYAW0TB
uTyMoUNdhC/EhBlrvUXOd23kd7F50aCya5AG/qhMm0Q9rXG9z5Cg2XTa6t0WOKh38c/pOUbUSLCt
e62kV9+ECL7b3q5YI63QJB5q7zgzEVcJ43VcOz3iYigzM+KY7zzfXjwjFpfF2a1Z9EYWm/jB4+/S
rv3t7FdAK/Wda9JsLEda+EBfUBkNSdEMA8chES/3c0zyaEq9p7IYbxvtZ/WoccHhDeaCvFoJNz7h
VbaqX7roecTgZ7pg37JdbocHjf0Ke1pdi9kl+nPpIbFTBO1HR0rWdIXgzaExtnBefRXkfHrUsxMk
S8xGCdsenN/MS4qCTUZJU1yD2Bkc5GfaTU1vfZPgiZdfWdm+doyNjhlRssZqhDr65vvb8wum0OeZ
OztftE6Vatmq38EVBHX1b30/HaedVMAgg0zXHaptqSCCYzfUqslC812yVfwVPHQZJm+J4S5JqH5Y
FvL+KuH8NFFnR4tpBWmjeQXd1/2YrjvJzg/iJr4onvIbmjBDYPcAD6DKU8eXthW491+KsOKh8x8y
EEKSuuamNffRtjx23q2BJIo9bHLP1Sy8hLcIOyzTrr5AuX2ezLOjqdayVosrJnNu+KBsi5+hPbMP
ZmVs71BRNF3m6n9xI32aprOzSUyztijUci74gYpBNf5yFp7uXWvvUc1bXL/v9+nZhfRpvLOt3UzC
0JUmuIB8nVApQhSa4h9gDvFt2MHH8vbjc4ZG7SuNy/pkbCMA+a7qr6Q7fR/tcYYLDJuqb/1T346U
F1HeRUJ5nwMrfuK30sFWYbaANtHtATMRkFlgfmzht7TXQVMykaorAtb73e9SVuUW2UMYFpmt4TN8
Ikim2eSTVTr9TvuBQ/RaQaVwcQq0hSk/x2R7taaXkVzNU55eFMcJzNOjFrs+8jprBFivONPptwSX
Y36UsGuNV5pIuwBPx4tZpJTY5AAMR5mc4WCgOIc0krlC6Vt2ATlg6wQtbdhYoCpehmdeDVlwJuUQ
PlbDKn7k9Uo3BEKqLq6kL8QyPq3ec8S3UAee5s9HwWxsGG61g9lvA1e88vfxPtzzGoK0MjFTecA2
+T7zYdZFe+tKPmhvPJp/W0Yrw1/n5jKL7Ysb/+OSO8eAT0VY+V3azJA9f6s4MisEB22glChAg0hb
BdezhM3CnaJ/kVd8GvUssBTKXJyEkOmIsLupbaBLQudmmVuf4mTtXwOmyvA9B5HSHdQr8Hp7Y2Ps
U9m2AB70NokyOu40g2+gF+qrFgcCWjfA6exxLxErC+pu1Jx027gdtQcs33o3GSjQ28lp7pZhGJGu
m2qjNbYk2unecquj4HLJV6dawHp4jTcElYqF2+CraPPTO59dTh0xToRzDPeoW7MukQfq7L5ymyMd
bZeyWV8cA7pZoZs/B85bhyYdNAT6zEbKV7FzoJ42UUXpwTwqTv1hCZ4lfeFO/nmNnl1XvRyCS1K5
PX3V9eU7QIveSTRhsp6g7o6uITkodI37igJpzaPSh/I28p5XWY2AzZJNfRH1dncETzQcBVDHOMmj
2ISEgdPNdJYA6EJzMAAYxTsYpqhdQQ+9KI9ZYqPtJAcO+09BLwgineRkFxU0HxSmjt1LtO2PoJhn
wf7hALA4KYmtSNGjakUmf6xfhWrunLSrFoFg/o8OgvSuOUyH7BLgq47t3WV74k4L+n1xTB5HGuH4
0MJE3SID8Xu8m2Hj2i46NvijvjtDTJhMmr+nXbxXI1t+0wRH2nIbUtek14hT62V+ag6eGx/9Hmiz
sC/Kt26jFC+pi8Vi7myxjscnKc4AjSg7RAxL4bBIyH7HOn5zV7xbkHxIkJu6mTouKL7WmCG6Dvcx
jQh6uuCFLyK6nnaXKD+hAq88sAg9LJbKmNY1VZw+exALCE1MdG3xcMnBoLMqgmQk7xoi6TZuRNfy
tL3fVYeZW1huzA6PbK4AOlaFxA4LdceEgxQQFyfXwopIvFsZ8lPWuBkayApvr6AJJg2b1pzsLl53
3TrBommnjkch3hDZZCsdE0RUJ+Vtr5+UFExkfxHwSzWOHZIPkPEiWjWsL2zLOjcfN5nlmshRYrF0
3d8kV5E8mwMN3qVf3VPxhBZ/X9fXOrBTwymBhsZuW+IKt9ZaB7EIxEesaFPkqxC3Pyl3lf46Ht6C
4boZN7p554m41rgZoU/oliiqi3f5fVXv0hfrFtP6ff9reKleWHTTekLHAYbBrFQL/91sX/RTftke
c3Wt+mtlLx7ry4DgxJmglwRbunD5bQgdsnLC4kKdFZHdHl7NhbiX76tgLYWbRMKv3gY8AXk6HN5k
wHemjSyXnVeOJVxlSE/Q6cZhK1hXFbJdP5qNTBUzfuySbaLlthWeOuUwmr+y8s0qkWS7FTlHyVPy
8Z5AOy23vvKjNV6xO0S+loas06U7VXqzDPS7wGeliPmXdkeS5IGXdpKNICyRVpeCcvUscKv6Rg07
haCmcVViTNwFrvI9Jz7E83Q/bfubyIXSuamxC9J+0J3ulTUH8QKY7Yte++fD7SyUi9omH42ep9B1
x8NsxwbbnCk2Miz+dYPKf++KCr32VfMr2BXH7hhuUVo5TURAb7OzEzfItPY5VVq33ilrPpd1Feyz
fb+z9ta93EEjaokn2CKP/a7SHbV303IP1n3BoPGrCtGnW+QsRKzLrtdaXI64r8vaxRtrFsQQG6fA
KB188m68mswLTsBZf7J4Dl09PgnoGaYLN/gXwMZP83kuMD/moiXnM0XUPJFb0ao6MpvBqzhjKx+Y
R+0h3/sK5dnuwP0RO3X5D8TzRlkL2gNz1T1Pb8MzPepZMMW3ddMmhu/od7Meb4JkU2yW0sOvWlUf
5+7dVuLDkdmXSZlrPrFlB1isUxxli6/ZYU4hIKpwUL3Am9kvKqN/Vbv9NOwc8n4Y1ov+FdK+h1jx
qnqqT9ZBJgUkfZnZpXW90UtoYYvwiC+KqJ9GPguz2jpWq7YkuOtpvfoHET0KClv97NY0xxei092M
ZAJ78DBo7y7N91c910/Dn0U8uWjEniAS5SGIuu6uALbManWy6+1xmkQXYT8cta3l29CmqK/p7Tpp
7EECAj6AA0bIFIMNC1jbIdpnG5Tr20NpuR7XASYUSw299wD8m+v0XC5+lAOvpXYACNyys2Nw1UO/
nbYagofg40XMWFZqv1PR4jyJT+VJKpyxOOZgtG3UmNbTS38sjyQYB+QMg71mrgk25YMsI5xpj1v/
MqZCNG06fcU0J4u18jlb/+7Zz7J5LaqF8Z2aXzwOLu2c3njgCk9cC7GrAVd3cIhwXR5JEJfX2FKR
Qzs73glouwp1BPE22I1A2AGYbTAUReeEKfoxHGZFdxNZUtdYgz1Z+69AUuC6lK66BWnl/UyF1SK2
fCGnOZeU17Q6i7qYdVfR/CO/WHUqMNBZwC13wbJTVskWmdzvidJ3H+HsYA4jOSWToqRi3Mr7BnuB
cZUhvGK56b4qHC9yuEsslkt6Lfws6QoX9pywHhrzFDyO2G3MWiUcQ7UdIYh88IUNAZa5hWtv7YlJ
ynUu2Ro6ffJNdtKuvJfvS1VLy1+fO5kfzqhMjtowV1n+nSuBQdiPqH+3UCxz/BI0d3odUcvDFYy3
OJA59aWNgiZuOnW06fjUGKypTsN/I6U9N8/QVJ9Q/dxIb2nIPRRKs+J0Bj2Pc2bv5YskzaWT5hwV
KqVtNkoWB12EZw1WP4oT687QEeS4JfhvE+koZOkEGxH4JrxsolXptLOcTf4kBDoYSFy/UaLNcbr0
b6xto60UAbOw5il+0K6St6XDRl7YsO+o9g+z3ZRR6xUzah1WAGp0KAhZ7W1T7a3sVOmXobJXDUeq
nsbhhAkr+JR1lW0A6DS/QhAz8kZQDi15UK6SDee7eNGC5Qtww8dz+11f6MPjjbSgjCaaZ3MHDpvE
yZlRMbo7vC0fvEtpsX52SWiJqk1hTY1NQri/Ws8l7R5JM1cs3NRaK/694u0oV7HuSLmm/VC75IL9
r4oyPPIQ+0Y9IOJSzt4Q7Bxnps0JSzHX0nycJcamPqpDB9zjNhSOuMA0wQ19oq5dWfAN5HUkr6hE
4n1ot5ja9w2NgG25K6LTFABHWVRDWdyqZ6d9ENVNMSn/uNT3mWUjBsbjxNt07wE+H9qLPtqExWrU
V+Ve4QZz+F846ek7b5vujH2707fqtkCkea+86T/9SzSh24PQrxDd53Cs4IvXG+Wt8XfC01IbeykX
eOcdfFhZuixN8pTx7OImJEsnGajZk7hR4aNDrkUnHuq47Ezdpd+7xQ91a27DK9MtTkt3hDaHPt8c
1/pZPhB3cmx6c2nX/JHsPKyuOacniDm01sUDqW7YHbDEOug/rO0AeAOhP/wsosfp2G9QtLXLk05w
4nKKp1uJWc/mcnmGSiOZMBYqptMfAaLD32qPBgVVfUvqSMFxeNbeWt6ydNLLxZLAQulUP7uBDCX2
Sba49pIjtRt11d9QsadIOoJnK1zpMCGHtkY5BMwDRbTUBfKM85T/jLHo9vvr5AsU8KfswDi7TtIm
xcMk41H+We58lxGbj5Dy9t+w+plDjG++5bkWfuuJaWyMHKfqptoF7Q737upYYIp6IXKCeHxZECPi
W7y3vBV8QjTQ173ktCBbbqxgFze3SehjDPpvOKbKS492FvsrQhKC/H1POUyqKxwXAyV70qHT/DUO
UF9O5YmbU/vpOa8zCTiQt8mekqu+lbVdK/wbzkjvChvfTddZVhCKsTCoAqmbuuF4v0Xb0dC5xlcw
U2dEjfwb27U1Yl4nVvxortPruW7nn4a9Ty1iPx6HzJFIHo7TM1pTodPWK3U75GsV7cqdjkTNVT2r
iwtuaC6aW7xLPf3l2XVTxIdB4Y56b2x9OECi2qosreYAaYrroCT17HaZ2z1AizqCq0LGK1rlb8Ux
NN71fQ0R0vUmT65izYk3GfWm12nd6htLccf+sQhu52rOwtL/srT94QnPDpbQqFu5MvjiaFcC5wRs
im6U+YsTbZ8+6raxp0lDR2/9/bBfKEex4z4Me7b5By8ylall2FlWBXXiah28Kg/UNq6831YB+wlV
uItu36yjm2AbvvbJpc9/XBoL3z+IOg/0zRc6b+BEZV7LfUGBoh0HzOPcHF4O5eIdWpUORe8QDCKh
7+xmkLvTQ5nPQpo7ssFTBthsFQlOOO378LWMXfM22zYPvb+abMyXDOq9c/wWQ9RIbQsgDoV9R5M3
zYq7okaT3l/1qYrWcdYuFu+/7j7+Ob3vl/KHdSf5etZGJtMLO/96pqvyGObdbMM0iyKxT34u2aR+
BTH9+EXPOzOxYYah6HOG4vcASccmHxXt+kdMPQXdvNfowtzO3Kt32ZMrwEjacsHky0RKt4Aem6qs
yOIcGH14a3HsKzWQOSn6PfSKlXjqT/kqRem/hv2YPuk/rbvvV4/09UQbkoo8uqhJ1rkQcaJnnSDP
qmsCX7Ttiadu0njXmyviLdhrRuDg8tu51J0H7bIpkIhKq60sFnbtYVfRU+igjjt3LXHTbbTTpD6j
BSo9ocErK78y71bxT53wMA4PQ3FFVRIdO7hwWUlXNDuFjhQ55orjS3/NpouuuhbHHYVwIrt1ANqq
2ZTqhgQJx4KbUboMvYts2ERzO7q89tTHFueyXdlyqXYX5k/SHfWhp8UUI3tBfHbr39aXM6pQcIQj
4tfGVXdTch2cOjT7bFoG+TpK4PJ5j6MM3nJb6qd+dDSQ2+OKrlUl0MGkWqI6neoQBKfaWneT5rmQ
DykpJTK0tFSQk9gs9a2+jtn+/CLn4PTJr7xEV4iUNBsdvDlZSeInQcbg67ovD8N0T0t51K6sVfZb
dAfEFMs9IiZuDGlFPy3f9uaXRa0Pz3O+KA3ZGid9TrSzy8kdpAsP1U1KyJF3XcaHXGYn9LZcHEcK
kh5l5vKIn/IKj/Q5spTp8hlO9WABsAiOibVvsQoaIL7gW9JHa88CnAIntLczlh4ONf0vPEuKk4/0
G5Lx4WUMXBc7D/Na04+xuglQwDQO0qjZsrorZCBjayxhUYzXNTtT75vuEeddkw79VqtXpuzdCXoB
SRBL+mivZVdh+CxIT8N4KfmntN76/lUmXwrw0AYaXFFyIcX3vprYOQYzo7od/WPi37aRGww7jK2h
s36/+Ra/9Fmw0upireYG4kqIlii/x7WHMXPX7Kpyi9SFY8ioiqKFD+IJeiVzPBs0o+JgEgTgxgQS
7l/kgv98Hf6P/5Zf/ePaqP/7v/j317wYq9APmrN//e9T+Frldf67+a/5j/3Pr33+Q/99WbxlZMhv
b83ppTj/zU9/kL//n+M7L83Lp39ZZ03YjNftWzXevNVt0rwPwpPOv/nv/vA/3t7/lruxePv7H695
mzXz3+aHefbHP3+0+/X3P+Q5svnPj3//P3948ZLy5+7yzH/5y++/vdTN3/8QJEP5m6EYIqfyrJam
zq3B/u2fP9L/Js+SYxKHtYTDNZsny6smmP+Y9jd+WxEtSzbREyKE+uM/6rx9/5ks/03RJFE30fs2
8KQQ5T/+9WyfvtKfX+0/sjZF0jxr6r//cR4CiJo2D69Yhjk76L6DIT5cGyyKMDcU3bqvIB3ECQZr
cYUUSXoyDPhpqUhZhuKpPi2sX+kvsKazgd9rDR8Gtqqgyzyxtu7Ntjs08eyJ1PyofHODrCaNPxgH
MQo2XeZofen4irTtC8FOROmkl+JVGm4HwlaIoW8+Fekpr9YDTbJA31dy+rPrmrU/9BferDyOB6OX
IPoePRU6dSX/UUo5LrrpwjePSkX7cohvg/7NS9rcaSakE8WuICyp7iyIq3Kc7UfEDIdUvOs982DF
d5b+BlnhqEsEFPDUbLESnXAcbsbuupeBMw7mujOqdddXl7V48hvrpLfH0RtehzF9aEpvn+vJUS+i
yzAQL7QEhKREkg9sO1AQJu8gEcnJKvPqY+wLD1Je7DKjpT2aQg0pcERVZTrZwkMi1PvY41NlPv0t
rYPS7YP163p1BJ4CHzfZmvMHrSEwtPdS/tPKQqfCLUDtsC7R1NrWQwNHcQOdYxExRdGi4GlZa0kc
bqxMfzPE9jLLZoWqgJaPgVKWB45WQM5GQx3H0y4j/AkLWvSFZ7fNcBGY4mCbAcZV1FW6GKBGYtAm
7Wo795TCzmUOfM9YGSYVGJGsDuEpsNmd4Cr+cNMNHhC2bJIdLRbujbS5nBArAAClN//PFkP/WHay
IZuyYajie4n8w7IzwnYI5TwiVl2V9zlAhxFZlx81EaLj7WZ5dmMjHqEbN4hJ9A/NErXxPOM4H/4s
9M9TPym9guGVuic2PpUmrni3H46ff27x5S39P694vrPKNmh1AX/fh+QITGhbHXp3Wif7pWDjPF3+
x6uopqKYEPxF66yZUERaVlbTaNz3cJ69DmJ2AcIL/QKq+WvDb5ZOjPNY4ny8s2Qt7eM+SDJBvx/3
2iOFbyu3hYf4Wfwxg/2rdYSPiY0IArXF7oKEZCFp+0uZ5Hz4sy8nV5LQyUJv3KfDuK0tnLq1iHAg
PXFerISqddE2uTVSbY+z4ZMut0+mPy7kawvPIJ1rjPjDlAd9JBv3tQXu3RvtWM13bW3emCG2XeGv
Mnzo/LehPCbJ7dSdvl9W38+/dJ5gGKoZ5pGQGvcqECcmA8lf0O0p9p+dhOWecSWG4/X3Q/4FP82k
a4ZqcYMqhqnjePI5qbFKgR/UjX6PHhtqOzfwcOE+6Q5H5KzIES6WBM6zqPcBNYVrW9FkVTXPAtbA
E30jwyrr3q9fNeXUNwt786s30nX2pko6JRIQcLF/TNPq0IoCKZAAqJP7IwFmB5yXgEh67AdmF8gl
EMIXB86n8eYX/njeaUaNQnTJeP6NIMirFOBQVy7ZGPylS8K8fRrm7EMhuNho7Hnr3qiA41WMkf6w
BPRyg/A4jcDOQ+oZlMjwlnImSBhSGG9kft71ih2h9z7KjjH+ELNjBlaw1+/V4KmpQAlmN6XeuCKG
IpZuOd+vrqWpOSvOq1mmFlmvmPdSu1FDz0VOI0vK9cIg702Rj0WWeWqI0rht4LOzqM6GMUuxAbIv
WveehIxUFjwG5bQrtPKij0tM4kQdSZKamoFSene9WR2GMGF/hQX6aoCcQr8/CsqwSYpCBBNMfR1P
xxYxv6m5r8beFsW1gAJzqY3uwG9jERgmPnmRv8vkNxyoCFCiV8h7wOEqu/bpBEbe3Vjrz7qk7wwz
drCgxet11xa9K4neRk+BchUIzzTtYTDSi0rAJ05RGn+Vzyi0NsS6pBcqt44rmrT5lY6Bhk0MlZP9
b2ILA0Ut3KQych9R9JCFKbo91SMisAWSegreeAmWOYPhlvXc0xtnlEOOmk9SzXT2KnmW/RKIfY/r
feoDK20HBBty/6qPHmIJ8DtFqWTSLiI1fgo6hH8EWuYWqstT9uj7gSuoaJP5GQ5EgDRE/Abupio+
5Z54lKlKmCWQMbR225+9FDu5mG36pNgOSB+miH3BrR9Ufy8pL6OwjymKEiStcY1Aijelv3oVNLup
fNAm05YhXUYXvpeHmLVOrpC+NFQg2i65jZL0UYtKW2t4XYiSlenhYpdfTGOxK71wn6g4ioQtELb6
Quh8WPQ51kzSnUdprCiRjuTfNQPvMoKoxNAwJULJ3It3uR7QZnvKgqeCwHc6jUXjyuEvnER3IbZs
U05ZBGSh3kdY79xOSnapNIHbG6PbCDHAOus5MfWrMsSdaugI30JAo1lN7MXiaUrXFFvEGfXRssfs
VfcEjI7VaVuNOQC2dit7rLYycgwfWcXBcLQCWNA0rQxveA6y+jE0pl3UB5s+hcEJlkGpaUbX1AxZ
IKPZ0lYR0gsW97bt1LdUbO7qOr4QcwSakvIQyu02qZsbowVX4pf3VQcsvGDRJHDBB0PYZV7rynK3
syj7p2N/19aBq/XyfRrrF6MW3ErRSeuukrE4hdER9oMkXU8FyhXeLp/8S3Q/BjFDgtF6d3uQPHVr
9a/DNNAH79apfN8orhWX95bqNk3tJpVoe+Wmouop+8WpFtPLQcDQvpj9WEBs8ctRuMctfFsGcu1o
0UEKEjgpvRNrB927S1D816bfHkxyAXVfih38w89/SeOvpLhMh18t4gS0ckT2Y50gplhmj4Ik0/9D
/qN5kMrqpEJCEtonuWpXMdJyaXw5CZdhAfpGBRqW3GTWfRT5u1hA3itWnvrh3pLuI+FJ0ug8d/Sg
8XfBxhgm0DZpHy39h5L+1IdDQOZfaFtohxJ4unz4FSbIedBO7BOACvBt8nYrTOOqTsfE1mpzO6r+
LkrQ8on8N91CZa3smJQGOVScrgwLCTYpf1LHJ0V59EeovsesxidTuu3QQQ+H34X8ZAmaY5JjFCQC
ALg6Pd2N1s6KJebmrlBxiW1eo8a0Y1O5MpIErA21uzimNkEcEY8m9Z/ACWtzpRTNKo2PpchuSkoA
gEaeHSVPemzk2BkSCBB9pKL7dtHFr3F4IQXpulYo2gG5Exvo9Ndt5erms29luLzWdiIf6vTZg50q
TWxP73c64C2pHxt2Bl6cvXmqkHpUchr91lrotqYhXWCxdTR8OrD+CLiw3gO9dX0x22UxAsPjeOUV
5UYdZfBxqlMIvmN1nlv5iJtZriTtRt87mOlrpsor3bipxnu9fKz5SRKvFEqlQiC4nVzY2Jk5TXEV
pPd9qDqSsi+9epPLJ92o4HU/ttbvrL/qyE5189UT/LUntRAoNkKPB6x67INbnS+SCnY3IOYtUp3U
4F6zN6fXGJBrXm614FIYHqi91QrOZKiemp2wAtnTIrEo+KwDLAMEUjYcY5y8Rd42j04JXPf+wStv
qlAl41NhWnN6dEl4XYWU0nRFvbZaCokSoHekzUG/Xvpp13Jzh+I67fO1IeWXstwcfQnhqzjcVjLf
2lPKXS/60UYIynHbBYBUPFDlXS3A2B56/M5jrLu8fp/kv4WxXZv1RWPCIYRTENUhXsagYONTFgo/
9Ka8N9PqmA3iShmp5hkK9i9J0uenzKeZo5yaVtlUHgKradnUqwOF6eAtlUttZ3i45nVmRsaJXp1F
/i+yrC15uupGgFixSrO4UqHOaOYuiQYNq79KW6Fe4cWSAgjvWunLjdFg6AvMdHjyivtW/pF5L2Mu
X6tp4iYCZzAXTmTEIFseDdwNq4zi96juKpWkfbxsS6SPA+w5OHuCDtqosolUDT8D+nHiT1TJaXbu
kibZyHRI9RnUDWYzj8ZrPYYaZ5Gdipb3U82njViic9dBjEMrGVhnPHXryqoXNBK+DF4xHTRESVMo
TJlnwasU5XU4iIV1368whT1AhXBT1E+TF1R9kSHLF2KnLzIO/eNwZ7FrUsWtqWshmN1w18nUC/S7
zHpKKmUdIjUmtNuFUI1Q+DxQ+zjcWQw71W2c+Ggp3g/puPKvU5xBUcH4foz5kc/H0CVcBsgANMm0
zsaAJTyNyhRY95KIRkGJoOmy3Pqco3w3xlnA2Xn1/yXty3Zbx5Vov0gARVIS+SoPsh07c5ThRdg7
ydY8z/r6u5SL29uWfS2cbuA0cIBGp0yqWCxWrVrLKEraSDtGNRi9xifBVUA3IevmGhbH9Gcqn8ng
g64NEDHUp6+v8Ay5+/MUOFripC4QkLwVXYkXDre0N1B4gijOW5I7HSSMFLMio04He79uc3x7X1vx
pDTgKqKPE10TMCl2oJrcDLtRB2ZuFGr8ONfMTEoAHUqlCuq30k7rxxgZbYiMqQt+X1/LxUP210Xk
9JEfOD3RkwTvBe0O5KUUtOwgBvwDMC7iMojgk8Mc4+5ZL+H0i8npyz6uipJTge0biWmMdQi+T+Te
GOa6ry13hRmgF3BIgqkfWHmoih7GJvFCnznr/x+3QQOTUVUyOi3MNbrj1HEhhQ3+FcyHybuf+R4Q
bzfpLRpojQ1W7/4GKvT/4tTjrfOP3clH9WoH4byHXd4sw/6hl1BOt69/0suH/h8T04IctKWdHvVI
YXfVU1E9Mvfr+t8/GzT4vx/wr4FJ1QJPnq5hGhxzBG9D4L6AuCJfjIIbAFqgB29RKJyOGHLkwuET
SH2213/A5fP31/6kGRV1WtSB0l/YGubkFDATmMIHDcQ4YtFVb3GMB23TJouodK3rhud2dnohuVVR
K74QtqfjAV3sDe/PdQOXSm76kXtM5bV6Svooo8i6W4hp1hBKjhefGEC9B3vs/2uhnXTQjgu3c2fg
Bzp7VKzJlNCNWI0LL9jWEAAfSRIl6G91U1oaZHSfHuaqmnP7N7kqWr9oE8+H43hFtQiTF/Clrv/j
Bk6ug7R2EDNlLO0cNBVsmVqoBo3OSMEcyG+H++vm5hY0uQn6Iigd5BQ4zaxYR87aqNQZlztDPUwP
2yRgCNS6MgzzjUkQWYzcyM0GpAlAKbdLFFsgwKDMHO+ZNU1ROppkbQvRZ9SpKDXBUmWKmSvn8r32
z/GdAma8riSDy3CKAuWDAWUUdHdJzhfXv8yckUmMKAmhxNd0YWfi0WuhPRthuA8o0utW6Hjiz+/o
v2uZRASvdAUYSvB1HHBEAp88QAF3xMH4GC1dpxBO5csByCppAYBR3oFOa4NuoGnMfLLLJ/lvmXfa
VlUIcbTAQRLUYDhmoYHEEtX6UYJR36u7AqXeR7C5Wfnc5Nylxf+1Or1o/LTKghQ0OTYxMlAd73ql
n9nfMSCcbe+RhclNU+VFU/cpF2Br39KQbwVSgUgVS9bMCYGdYap+ztmRqYnDxGFUFrRvpc1UcxAW
ZjTcX/1DssUQ3dK5V29VC7rBgKeBtT5eJb/CewB3Zts+c+uduBOrk5Y0Eut1WpDbgBlRH/l8ShDf
zFyhlx33aLljFDiK/a3nNZkn0A/3ts4DXeQmJItCMKDgWf4RABSTgfre2PFN9KLs2wXmg2IMr871
9M7m36abPp7io18RqwpJiY7kUxwI6OpXyAZXw40CdRN5SLfan5FAf15L8/Ite7T4yT1ESMT7tINZ
bpW/Ykh3YjblTlqjtfZmDvZ4MRIdGZvcSFIfKlEj4QVeB3d4y6EeiwF/0i6vh6K5GPAzlnm0lyEN
iyIQUtoSss6YxAaw01tnEKDKQYdW34O5fsnnKM8vvv2O1ja5nNSAoSOv4YXOLRBd3oECzASnNCjj
vd1csJnzlem9VISgKK5qfDQUr/dDA6BoepC3xqqDIImKkUHw73kr/XHupTB+nishaHpbhczoMr3C
RWIozn1eAcIlcOdGmEIRGGgDqmPmM168Uf5u6RTbSQJpeDxhY1Lm7RGENpDSOIg9yMV22gKPzDm3
uWxPMq4DwyqYPgk5mqKlTtej5zl8jvQjo2ieMZjpm/GALj46hCKZszhG0rMdZeCMM9CUVNmPIx85
agySeg+ihNIO+zvu7UC1VpuxHywQ10nibkpt22kb7oQr3astT85t8JR58yfmHJmfHH491xIWJjBP
dmI3ikCEmLT1IJcwV+C5HGaOLE1Oflq5YZO1xU+MtYats1Wt/oeizVvNZ/NjwL62q5NUdKhIg3Iz
lqXkWyPSV1pG5j7cxdvpaD2T096leZXnKdaTfXafxkhCxJbdpn2vbki4HuUnyqf0fh5mem5W14nK
8VBHz5eDofv0ktA0j0UF71AvkMXWLyC7pJCbogA1djCTzl8oTZyamh4G1XGgmRiO7XLM/D2CMQhv
yhfIdYWH7Ab8VtkK6mf7ZIVcatN8RwswKEPErlxcjwHnIef0V4yf+uiAKCwM3IIbhp0k2m0HeYNR
tQv0T2gr1hvGypnvOnrGqeecmptcwsmAElChJ0j40exqfLqt2thWNSupoIga6dliAIr++grPnfXU
5OQMVi0m+1Q9wisNZQIDdHEolf83C5OzZ0jViEkHoKEGjN/AkDmS/7iGyYGTTYZKFiuEHZMPQb9k
9vLfVjA5bYpb6UZFsUci+YpB1FB2iXXdwnlmcvIV5GQUS9GSDmo+WEFKDkZyCDJb6Z7/m4lJAu/S
VJGSh0hoQQDnUWjp5GKfF6vrVi67k4FWgc50yozx3x8dGD+HzKngQJ24gBDG4EfJ5gCkcxYmZ6RN
Ez2JgKaxNeWgh59CzvG7Xnjnjx/j7xomRwIU9K1SKmgHuCHaQkA/3Wi6Y5Zht0pTfe94PQY9MIXl
OSsGJkoVvaTBS1/SFiS44Ev8N/sphQ5kErKC6SxmlEuHdGms234PCQa1teqsmvlkF32P4m+PkCuD
TmU5GVd1Q4aKYdMcvgHNRGheqoC3X1/I5V1lTCfARFO0kSZhIPQdGrpao9vIQ/Y+BDhynSzQ1rpz
e3EXFLaLqQQd77jytSN4LfvZRlN1wP5nhHjPhtNGNLbUoRGvSqxXnzJlBooKNJRflui1yofYRXUg
gxJpkX+2Wb1OnAFI/q60tV5dF04/omud5gZohwZChxRUSPQNjnAAsIeDNXR4RI/yzfdjzDo1NeC/
7laNpOVi8IlhPj3zmh3j9Z8hr+7gRrd9mt8aKUCwVM6Rwl66OY5XNTl3OS+TDuiG0q4IX2e1exgE
v+XIkwMF4GeS9mYVz6lmnNHLTLdychSdoW+YypPKzgHKWCekAoNFjP6+K7r3Nq2fG71CDVqLCFhv
ClAdgR8vw9Byqe55ATos+uqCNy9xlUPE5BrEyV4V2h5p91SCCKx2PmqeraAKuOkomgJa8K0omJLm
Ebj2YuCVOAS1VG+f58XvcgihRyTIs+uDvgNqS++hQRZlBHDSdS++cFaQKqPwhhYoMbg2ceIsKRLg
B/zKdsdxkG5RgmLS8ejcibxsBiNdHEOUoN2dbCw4A3AdpEZlp2qzSxX3gzXdrm21h4FXSyh5/woS
421Iwo+m9h8ED297p1w2BrrwAHkBPB8Hd4UBvIUv008DPNw15qZiKGnkurpvpDBdrr2neNi4IWZr
Bv9eN7wdQffcByStL9mDoWoRlMfaXQGASMdQgtliBJmQ+05jm7gWG0XDF8nId95Do1FUN3kIZiPW
PPG+GEwVnK6pI58NcLI1rrIKQ/6kZvKxBP6+iWi4M4K5l8y5+2Mggkpt3C+Ksv3E/T1GOtEOXoPO
52fsvTpMLBSmLZT+uYlBORq8XXeD8TOf5mmn5ibfRw0a1UsivbPz+ncITgonq1ds2GIe6kanM/Wh
c1u6oVJcqBgUwfq0yW2U+IkALaXa2b2AiBp48doIscfn+o2X8k3jJL+vr+1CGxIGdYEnKAAuGv0R
CTu6wjE447quE/Z2C2wTx+yImQ3JTuUNxehACdmO5OAyYtcGhOO8+MFXwJM59KbC/ZlQfaZKg/gy
Llrih3CCczfJimpe1zKtoUlSVtobgENm2g6rDrLadRmkJs/LlefgV0QYkYgjBJRWA85wIyUgPfHW
T7R9CHiQh5FuXGsmeNJncNHjzp96gS41pquoAnII5U5PKQ8kqOBp29sYBNt0/ScSW1MJvzzizGzE
BReAa+uQ6jZ0HcFn4m5Zq3eFV4nOTsWtgpPWBsw0ktsBJ5lgzPb69x+T2bNVcYkQh03nbCoATFun
6ctO622fa3eGRz9BZmah97EEvCoCREuskM/vVMznXLd7cTeP7E6S7FJ63VCMbsfJewWibxCcA0mI
3CrwZx4kF6IrtvOfFU7diqpp4OC71oB6h4BAZYtQ60F+rVjXF3QhUZWaACU35xrV2ZR8Dc/nvivz
jNi+8eZrTy14Ea8buLiOIwOTjD5zUx0MAf6A69c1w+ZOie9D9+O6jQuVEzj5kRF6mtA7nt6kRZN0
aIOCWBSkYLuRPSPJUWP4qUPPfJsLtdNTe+zUXsLQ8ApzLErH6DCN4yXkg9a9A15GUHU2Kt86an8f
y23gsI2MHRMcmGaoYgRpgBhhNrP6n290dhgkhvTGawVHcBJ8m7iJvCBF8DW0cq2JAfxI7WsYaTey
KHatUa0jpj9lEFFqqAGwMNOWfvPSoxKKka4CYuHIuoG/gwir/5mguG6WwCyGAiLsg/7FB2LxEKBP
gwDjptgZ0+7aMDNdI1rz5lZGFt5rpgIUsW58I6aQdBM41WfJwU1QJcZinMviw72axqZewxTbdq7Y
ubx4AcWMHbSN6dX1dkD2dd0lLrrd0Z6M0erofmA+Mogkw0GNFWNF0eqXDRRugR68buZMRBTRX2pH
diaveuG6vhcS2tldAbJjMBwJaCtnXreotOSjETWozp2FDw63nA2bygARF9inXQABAWc99Fz5KgoP
PKNzRctLyx+LYIZgyDbIz0DE0fJ93kQ9N4LO5g/NHlCVB/aqPALPeXBAMtpDCcXEEPqM0Us2IaWK
JzUgIwCPTQ5FLmicGzTrbFclS8PZeqCyqQWd2/Hxz0y9XeCaNZBuUKxsElCkVErMqUmkNcUn4wFS
8sYsXP2dDs8tgOKCQ2/DoVBfth1GrcQQEOcrZrzrJ/qe/QiqsvGxC+6QKUFO3atKHRRlY0stNLka
3zWdb+F5/J4YPeCu43zAS17Et6Hmz5i+dAMJitEfTOdguuiMkc5rfS3HtWMXCjjXQU+QtXtMewf4
fzOufelqOLY0veu0Whk0v+jw2vEWGYClUYq+iauAOwJS8MjfwbWLibd1inxLhPIDgyPCjFOxL2X3
Rzf45vrvuehefxeuT/Ksnvt95MT47k76rVT3McfzZsaDL2UVRyueulZv8DhL61K1hbwN23LbKc95
2fUgXkC/M4QEGqZTpeZvry/swu01DkpTcK5gsIvrYrLRrWQxo43b28VyWKvLaFm9gqgcJMEglrbm
enBnLIsEANkja9MqXp53jOV10do6KM+bA+rEJgEAHDLyHNKZXO0+lard6H2/UhOGZxFUTUB2QFeL
SNkTDFr40TMVL04DwoRRMElpvt1mHwDSqPkrP7/N5QMTf67v0HlqefqTJ0c+RWKLOozS4LsARQ5y
WBX0HUDIlyVUN8jvf2MMA/Ec4ZPRKclwllaa4mo9JhcAjx9cEO8ykIrnBojkgYyoktmS5/jrT2PJ
uLq/BidXSKH3BKSDPrG7IHpS4xiCVDeG+ISI400UCcuQ7UIv9hp1v1wFkPqge3VxFMwyJ0tPz1Zx
VKzzqrPUGJo3+Ip53z0pGMWG6pWJSaS17kHzoC8WgPQueqA9slTddr2+rSIVqtIPdSrXfhpuhIB4
d7cqQDSEjtezEjVL2n+HJN4YfO1XmOCvoQlDoz2DrkjVDMqS1wnEabIaiH5Iojl3ifI/n/jTjZmc
i7igQo992eMB+yiBGsxaoNVpM5PMnccVWME1Ap4DvCfBNHCaKXA1iFsMY3co+flmUN84zVMQ/8/I
l9HGPy//Hwb2o+s4ixoDoaup7Kx+FckvEnkzt8LFE3JkYLKIutAiB6W1xvYH8uY68UJ17t26+84Y
MRNIdV8/IqNHnnnskbWJx1aK0QpQYPd2Xe5TcAC3afgAhoJtIwE5KzEVn9Tv1y3OrW/iCnk5lCL0
C7z36pcq/FVTTFvQr6GIzXSQM6u77BD/fKzpyyvXQeTZSuQxThmZA+i6w3ARQaT++orOb9cTl/gR
TDtyiSos69RQfDxZwIhf9M8Bn2lOXqhln1qgp46tAePfNDIndoQnf5cQs07bp1at1ooLXnmlf9QI
WIs6dNNLdtfUab3MOaQsM7oxqnDmKM+tdkzqjlarN01UBzxobRfUzUz9rRjNzH5eyMSxXGRj4HPD
uxkVmVMTOUpQXCmcAa+gT4VAhiZTETXukx4iTYkbgfUWBN0a2Xpl9SyDV53ex82XKJjJWPKdVcVW
UjIzkXKeq53+pMnDLGPAYnn1MNiaAYWbqsfY0oORuiA/4jPnf/T/sxOJngW4rhAU5ZT6NKOd4oV4
A9p5qVocUh/M8aGLnO4yoznomI/iGpKLenXdh+nFY3lkdrLnQx+F+tA4NToR2i2lJTDwTNnJFKOF
ng5CjSjtbnottZw02JW+d9Cy1zSA2nAKRo1eh9SKilqZOxR3Wc1faVBvRC82bYLBPojVfdbS/d2x
6DFQGCR5hi0LALIvkznEDhsPwtnmIcFBBga8gEZG5z1yzt7jfGiNtrIHZXjs0hR3LcVYVXOTqdA9
ch558UmJsVPDTeKBtr+6actqW3WrHBdGG+1rAZplBYKnqDoP3033EfhPUfur8r8M96H0P0AR6GGc
OPbardNhql5f15h0uf4lLkbkoyVMPgQIiyskQ2oNNMcDG4FjXpmOjYdFC2X0Cu9yzYU013WbFyCQ
BtExCwEnl3KkWDvdNwriGoW6XW1XlG5CFWOKqQY9u8rAGH+tLw1ffgBjGo8lT9CP5dULGyeYSx+M
T9r94KLV5IKZWJJnv4JgC+f5skiefFKWZo5tu/5jxw2YfmOUt/CDOViEtGlqn6MI7BqNUePKYiYG
HXzMHPaeN3MgLh14HVwQI2cSMvlp5yWNldrveq20ubyN1M+x5qtXW6N/u76YS19b5z8gF8m5/CFO
PHJYmRdqwyDEYTsOSo++Azo/ZR80KfKzwCrqcmUkv65b/LmOzvYPpnAn6OBUmWbFBhnQckmSwWZK
vSZudq8UkA7zI7SXQ2GV7YE4dw7hZFsq4GSaa6df3FeBC0snyMv1aXvBoxQSzMIjdgZAL3Hk0ov+
EPel1et/cffrR4YmeVTAer/pBN68eqBuwDFlMh9VDIbp5+v7edEdj+yMX/joCwaJrlK3iAbbz758
qNR05SMIjWcWc3nXUIlXwYY8YgVOjcjGkSQtRA4KnHqB+igUrsAVhaMmyJy048/tOvUPg4ASTIM1
pp+5pEgG4lAjtWkJKbd0z1pyIyqbKDd55q5UkLYXrFqFvXffta957+xDdQX08oLLcld64a4nlget
oS6qD1pCNr3BthAQhdZmtMkjBWlYcOOAbV/qmPhi/VZTnwXatlG86THbHOZrbdjoATAPxjb2niRp
d4axLvmuYR8prvZC9ayqgoKT4VuqbA4xV8be95Ofdt9Kpq5KD+IhIZRjkseyqlaVEK8eLdbUi7aD
Dh1Rqq3Ag1SqmHFtinqlfDkP2RLst6ZCD1E8AHDlgcP+BYxRi1b1b1sHxOqrQF97Ci77kh6MHn8o
f2v0Zq9AfjaIyDYW5Y0/4KjOPfDPjyoOCUVLDIU/cB+h93X62XXuapUI3couIayoF6BABxcR9frn
wvEe4hyK5XEC8AREe+p6Vxj+rBr3mXOjSIz6H2eCA12j/2RqR86tuKrbAIVXvUJDatk9g2nsgFH5
QwK1LnDz0GW8lstcnQm95+nuqdWfKbQjqyJHf9IJ/eq1XDlW5GK6DG9csJoWj2KT7Lydu55Dap+d
L1hEviAJqnFolJDJ+VLrMKeGkgR21N/67G0I34rhA7KnM/fs+XaqKgwg6UA9ArXViRk9orUgThza
ifbYtbhR8swMiv/1fsQDeCx9McIkJn+nRjje+2pmBAHkqqC94T3UDghC54ry53jJiZVJ2KtypU9b
VQR2jqSwRxaMZ8nGS9/Hc1LIO3BzHAT6dy33rTLwDnn83oO2w0XVgvXQyiwhzR45t51w74d+k6Gz
6FC5AGJsJpu+tONSSLSzwTwIkMz44Y9cSS+qOu2zPrT95jFTUOHoMqgrBvnD/3gJYDeOzUw+bMtd
v2OKF9geWPP6Bzd/zquZwsPcSiYbDhxsrFWlG9paBolAkCYMBOQHZK6Gov40FM7jP+dUQzqik5/5
kaMt08owGUAy3NsAg6215qAUzxH00fTMuJWsR248rF0lPGgp6Hyo9g1a9w/pQlogjC2jxphM7Vsp
OO4rtKSS3ltgrl41qXajpsVt4TdW063T8rtq9IcojtctbgIF2rCkd6oFiFQwI5HdhDw3fVSgQd5g
js2q9pu5N0148PJkwaFc6kvtkKTcbl25YGlthcLbKDrf1PIQ4wZO/Rfir0rI8vm1iknRVdk4C5pC
NAU8J52LCjjIV3UlenLctSu3qbcT5UY4xadIHzsg6srmsVU+ZRkt6hbcrjYHd2EdlEtF+p9+a6Xt
dpDZolTXpfe79j8Vua/135Rpt05wF0vxmEFUNfG8ByP7XdMbT3n1QcMs9XIDBh5wSeJ5bnZphQG+
qjUzqL6ILlqrnWuJQl0WOsjlZJX8jot06YRvvmdlQHtVkLXwwN/vKcJs/f4+cDmk4ITpxewpIdpB
JOhKFuSQ1wP4tF+RuW5lGtwGIOYIJbgnAEopmxdcvTN5ycWnOjJxEJlxibk6deKVveNSTynaFAPB
wqr/tJD6qT/GOfxyrf7xoAC80hYeFAZndaTO+zbj3cjlSGqqcw2gpdOTHSgeAgrexLYjjcysHG7n
qqbgGoeEl6fcxqp6G0COqej5V6Sx1+vn/cJ9cWJ8UgRxKkZSip21C6mMPELab6MGzwzZszkqjPOR
659AK4AyQm+KgMzhdJ19RIADd6vArtYYMwTfz1u2rragk/xuNp/t2r2PwRntvot1eBdZnnV9nefB
YGJ9Ej+rGO0xP0LSzJCgDU7z6OTZvWEEa0WHAl4AipMeWIbgV2gEq9zv7loCGR0EpTbpooUffDv0
No+iFYHISF89swD8Jc+5usxIY1EDNNaV3IX5HPfFpVCJKfd/tmwSjROQb1HX4YFdB+EyhNamkvur
vq5mnH/8MyeBcrI3E98PPJp50aAHtgvuqYRARS2PzSHCGATW7nrujLnxz10zN3mju0JEmRuloY10
NvK9fQqOmLrxVlrebMIMk/B8jgnz0j5KA49T9E44wSk/db06bio5+Ljjwbq284IarDAYfFK1zXUn
u7SPx2YmPhb7fpN7ECqxE8TojOZLgv4IA8REQpCxy2a28SckTffx2NzEO3iiB1lOWYSx6mZprCP0
XZ8ggeKadWuqH+qOLaDs9sEhyIA666vxfH2x53A3eM2x+YnXOJmvCYcG1Wuw5X/6w6jxBT3JZXbL
0CT0/0Vme2JuKrqiqSWPVCUMUTr2t1n2GjEo9bZ/5Fwz+/JHHGsYVAXDM5tERNFWrVdlHfLBAHep
v/WB49PAsebjykM1ayYZuvBEGJf119zkZRQDV653nhKASQRMECn4OvHERDtbrrRDsyqfwXsWhCad
u+9+yhPnzvPX7uRIRC3tXcJL4IajBPqz5brVu4V09F3UZVYvPHBd6dVTZbQuyMPEtsPcQx5W2tLR
q72mDff1GCq84D4ftDeBV6WvgnJZuZV+vdcc5Zlo9IGKBlTHHPKXPv7rhjBbloFZolgTsvw2Yel7
1SVQTSw7kFrJ+5p8SXCXkVhHNuFpqwCQnyqT4JD73YI0jBjeYsBYQd2BSM25N0J/CTTDxumb31z/
TnL3tQLvZQnAYtwAWkNis6+NmQN+niWMPv83C59i8QdRlDn4iBG6rNhWPtPH6in9GG7kY7MDIHtY
FbeNlb1A7oBtZ07bWUd2Ynly2lo2DDxXotDmOX0h1F2CeFCJ0BcBFiB0nBX4sDHIVa0UNEuZEs8t
fPT6M3c5WvgkZgNEg/DaS/+Hx6rZxivvTgLONixUyON4H3MsGxcP4V9z00FZo0W1Nc5lYDvDoYIQ
3KBgxhFwd3x0tL5nHrPjEbuytul4LAMJOZLUPrD7zlnG/i734/X1rzdnYZLisS5KXa2NAzvrIQTe
DmYQz40xnydyJ545ZclNe2CgmzQL7eGu33n34Je2w4duk7w2u3opdzg4wJpt5Nf1hV2+BI4+1CR8
DRFnbVUpPurtxYZ0/iJNX5o8WflRdnA7i/qAv4Lo2gnpVneTBxL3Y2HLnvkV4/5d+4KTYIaWomHE
FIfDxVjK4N4KAoRIR9bUTTADAaL8ONsMCcgkSkQqB2Tl4XLmF1zMMI72YXI+tIF6GcieQ9t4alfa
Go8hlAAhpqqb6TZ5bG4hOPkyt/nnsJkxJuDhgP9h9kdOW/gOMFcVcxDDQRB4X7YqRI8guRlgNF/7
HhQOqew9kzeYzLGke+fn+iamXyCBXQ3Qf6xpvwhRNwQ19Za7FYREIEGkpwsDtB+BHlmgH12Jovgi
4gDdITOcx6tdPBRHv36SvvR1R3kboVQlDgHwt2a0Vn7023rIp/ojNcVyTib74hk5sjiJoeCtwnNH
pEgDG7msIMKOiaIed4gS/r7uDhe94cjQxBuAvMcsXz1muOi2JMOX3z6F2exg2MUg+dfKFBSQhR3m
7Bwe2vUu/KVEa+8d8geQg/3tQDqp+wWFvnwNLb58PS82PbOTU6RA4gdeWEcssLmIF5FhmNz/DRJZ
k4FJ9PpWjlt1drSPFjkJnST0mN5EY+pOv8oqetU7YPcJW6RMhypNtZCgH2vTYX3d6tz6JkmgAcFk
ObQNHl7VY9jVq56DixRix+mcfvyMp/ykh0c1KrVyGY8lCWyjaTGm6KxIkG3UYQ7PN+cq4884MhN6
Q54nSRfaJYpBknTL1K/MBHThMaDZoVOb17fvwqowDkkwf4LCGYq3k+3zukxSn3qh3aAL26f+TUe0
OwWg6utmLiXPJ3Ymt49n9Ji4CdrAjjPPcuoXgDmywFulEZgv09LKU8UsDbr1ZQJawPpN8RuTRski
62eRHhfSs5NfMtlgMCR4Q9HhCV0q5X0Zq2vfe03cZAsZ3HVSsb0TkEVVfckIfPKMzFz+F7z1xPj4
74++bt27FZjSfVw+qOF4LWqWLngWXdGijcVmbro5W5MY2pIYxPQpLvyCQQU6RBNKbBXwBANaMZNz
zjjRtD3OYgCN1QZXapa8G5W+CBkokbMZeO2lBOZ476ZixYZLs6h28NzTnjIUo/KFuCfbUfeOQm1s
XhD4BxI8iWcn9iZHw+cEMm4E7z2D+29Bnaz1BkSRVbMfu2K07ICHHPZhnd7gdEI3GRLKDsRWNXQZ
amXFtGHR+c6hilp/6TC+1rT0IdeGbTUqJufR8NAN9OBqr8L4VTLQahvqVvYhOpr9jfAxa6YVgMcC
KK3X+d3QFvvA0LYK1XcNZHlU/ge6NEjVitWQQWMMQ5G9bE2Qfa8Ye2iafplF/VJWct/o6ZpmZNN1
73r/2nBwk4Ohm38bdb+ijQ5AJFmloVx0s12Qc3wHmtBHkWUKKmJD2/eMOL4dGm9Fcy/rjcPfmYA0
WfCSGIfcwO2gqBgXSdZZhinMndHjPVRvqqZZRFBQ0LsI6FQvMB0OOUZ3rnhw6YF48vsmcWDwU9k6
FJk+OLGhwLoFXBdKqA8eMcW+23mPwyGF2PkS8NdlPnNeLsT4E9OTKABkdN2ipBHaeehg+iBZ1hg9
qMH3rzLgYb1sJhBcuJhPzE3SN1cjbtEAcAGSH8diG2VVrxULGkDW9Rg/E2+mSsbgXGi8vMHjLIhA
G+20qFNsMkzkyiGbubTmFjT++6MoimdJp2JEF30p+l1DG65U062h0CUvNTM16jVz/rSz4fRCEny8
i9OqlsP0xC/Q5LSNuF66BE2WOd27uUtyqh8cpKHDawgWI03M9o5lbPzONFCwwPNoWb0kO3RUZjxx
vAOuxDhjkrOJbBCtFiPbEG6zBFjBqtudR3Ze5a8IpmMSde4FP7vGSVRlqp+DZVjzUUXzdYy1IZKr
N5A5G0mUhbdUwdD+PS9LO3NDTTk71GEchwQLgu2npVn4YPESUGj35jAz/FLr5MRLJlElBWVGy50o
sJHtLuOoXLqIcaBCN6H+ZUp06SRUokGs7Fop4bvaYYuul2uRtw8FLZ8LiCyGYLkPG4w/D84+x8Qd
g6B3iEgPmdyq5ndO2e1LFB4Lb8RliAATgsWHxsgKJ25bUghl+M1Ka6lFwFroh2FghmC7anAdQSQn
679ikq9K98lDEttpv9IK+o5MWWbVfRe/5EpuRl6MbP2XTqHhJlYgPQoclA/rTSigxVzp60D0S5qV
a0IBwYk9Sx/gLRiaVV+A7oHQeAMZOlSbcuemy5V1kKYboE7N2Ei//DraNBEojZg5PChxYenqo659
Zmnz3KOvyMQj9C5aBxURAiUHATEVTbN8DNQLCsyC7hlLjiWHI31MFh6G+N1lzU0ZxxZRnmh7YIP+
oOvxotLBwh3mywb/OEZi1Qa7pRoxc1zEibypEnUVJOG+17WFm1cj1NGMQQxUMboe1BryKmQZ6yXG
D4u19NqHXDyOUwoFY5sc/ymD8gkNfnVxvNLIHVhUzLJQF7VzDzUkDFXcFTponHp0yju6yLp3XM0g
G/lo+KeqJIum+oqdXQ8f16B+wCAPriR0bZRgJa0/SfwWSzAau/F9FhrroeyfKv2gYaKyYOqSqe6m
KId1UOMbYQbHDFtLg3ZERz+lkq1FGqOSWQNalJefZRZYjQb2fTUG03VnrCCFvJLUKuJwISCvU1K2
oOJXEiRb2kBiM1c2kNDYEu29ytHD9TbC3TlV/hwq2VtMW9MHvXHtKRaL5MrlzTqFnkOHulhXiGVM
7EH0llD7BX7eEjhSYJwg4R0A/BZVuwxDQKR2IYSzGrytHnzUUbb0Qoj2xq9BJNYEDt/HZJPXyaKS
/SNAYE89e2xa8pqQV8RyK9VBS6d3z4EP4uwsQ0m7Ti0fqseY7AaPcBD8rqiLv7MrhXfzfzj7ru7G
kTTLv9Knnhe98GbPdD/AE/QiKSn1gkNJFLwLAAHz6/dC01MpQSphuh8qTymZYsCE+cw1RP4lBxAg
aZoKlj6DlYrdTq2GXcoHVtuznoDuIWx6YKVWw6APllQKXJuawgqh1cK1gZXzPhgquZlLwUpC176p
ylUsQu4BfiaUhk9DUp/bjLfSNDowcucQnpphgSCtUq54jNeihp3hGIE101GDr7cS5l2semRILDBJ
X5OUWbX9a4pp3HdQmsh+xZRsSw64GfgbCf2GsJEpkdTomfuR4602omcNhrHlSB24WJtB4NSo2DHY
FXiIZIqFhHp9AM/eeB3F1U4dC69ij9xQrCKZeuJY1WZTZC5IT5XBMuoJ3ohbGd4oJGRcmDdYNcRf
epndwTfQGILEYKr8UKEoxXFyoyfKvdI/q43qwqcdZamD1ijHGgIxrXjmfczKIvUiUbA4MdhUQN6q
AJL6IBs1UHVPyFbqGvhOcGuWlSA5w1vwzWjQEQh1pb/mcG7SssdQyox3frG0ifMnjZMR/8WdybcM
kHec3rPISrnBbtHO6fLc4MKnggOJp6hC6FPJw7or0h0DxlNUKkZOJWiq1Gabo0XJ5tFGzqGazScC
fE/A49VkYhY0dEBKHMFYVkZL8p8AUQKKMNLFBCa7cTKGeq9tfPgXF618BCvTbzgzBHsrrzKg3go7
hi9lJgpvSQloRAcjCV3BvG7SwBXLcJOPDGhldN3Jkgk5gy2Hgjj6blbdwfRCgRdn1u9DeIOzYbkS
fPEiwyFlgL8yRG33WY2NCQx9iP2f1b7fJYxsVZK/6vIReiSQCKq5oyD0K44UB+QlC5nV95EN0Dcw
u9Zgrz1lzB/CKaI16chGKE72MbAw6KQHdKlv/f35+3uIWZwRc1LblAQ1b6UHVgL71qSt27BLgeHS
ncyCC6h2ykHQo/eRM/u6vNTD7ecQ9y+Sht/3MV3Ah0clNyFDmZgm943GP7ZIYWgn202PNIbvLFbq
H+So8tAqMxke0r0550SKfIr4l6xDcC/BERwLa3Ik+vmyvo+8f1/VLOhIWo6j1IeyUNo4JLomnW+I
EpzX4oUWqLr0fGeJCxo9SjjGAIbEMmewQGGC4ux1tXqMNPhodYKTcGsRmX9O7vKIXytBh2BrMJQc
BrE18N5eomxyPrRz9VltD339mIMRgZNSZGDAAENbXl5r4pWFP1IPwQGtAIpDZfQiVNcR+Iqjgr+f
zuouUM0qfVVYHs6uyTjCi4xstAw+etXoUjE60AR7O35LZStYt+UPQsXJepj7Vl23nuLDGQzAYchj
QHrJv45gqNJI9XouNcIcwNYqPg3ByyBKABLDNydvtugzHdKGNemQ7AoWuqhRByXjvtkK4OOMYmnH
lDciobSihLc19CwENrN7DZt/fMjq+HlglEtRgPAR8hLc2NgnmMUvzIHv0JGIPH9PglmWJ8lRl8Ej
DiHu/WjL9/wl6c00t1O7d8cjGJ2DOQmsRqUOtphbHuPxvW6ylAR+pSO/p/2/L2PKOD6sELDm2T6I
UXWKVxA30SOvf2YMaMi/yfbgjkvoVuH7VPD3cLNUkG8GH+Q+gC0JeRRw0o9i+uwnmFicfOD5CD5b
rZFKd5kGiR8tWdWlO9AXKqCigJg86wG3SB/8ENzWSe6uz/RO4ldDCIxRKNrMkBoEQk8p3Wt+C4Ov
0IKTlCEpvp11uTXyK45RANNDk3AUzarDtKKd1dcgtKv/Ptjz48sVZvT1ukmYptFQTGHHLezlMK/c
MsyNn7eRhU36XVbuw6tLRrUp62Kq0eZvWDV6Xf7ihvPPY3wVVv48P97pVB8GiaW0pmyHQQaiw5nq
LnxMnhhrMhmIXjlrWPFu6paOunBrCxvXHCqCEy7qSIN+ksYdGu2stEt6B1/JbLP7mp0MpQ/vZYZ7
r06GB+5FOUgmMclmsESD02PbNyFuWK4RZ6pmBNFqZYcq1062iQG5BxhLLuT1XzVmZpczOxJENkXO
i4Li/Zjzq1LutyJSSjjSgYC2r/KnGk5zpN0r1RFMuZBtDREebMgquGDhff9FQvznAhVmR0bdZXIB
BhdCXBPQcGA1I4uAiWEwF4CCbHZTGgBIOKCLG4rZuUv6y9+BCT8tnNmuqAlhHycBpls+yJYKwKSg
5l7PHn25aMwUKIym1Uxp8kFTMpMKd4zMmU1+6Ye1UJT7rs4stK4QAvYTaAS26KNQ72pVtIei3WRM
tItzAdhzBUErtX5eKQuH+lxh3Sd5FOS0TGHjyBl9fkwlZF2wiR+zh58HWlobsy1UGAUkixIODqIl
egM5btIsdZkWhpiDRGQojOf+VLqHvwIU1eBViILnz3extLHMsSFyM4w9U2KJd1DaRnbe6PEJQsru
5M3FWf5DfGyfYflo/zzs0p3NAltZbZAJg518r7AhdAdTYMbNn0dYOtjneBGuU2XosygRWnSbJt1z
MW/3+SpNNl0UmQ1gG34UoIXEOEkj2QEprKI7Z+QmCa3VJNQKC3B4EA/V0rCJAwYumIpJ4oW+1tJ+
I07P6cO2noOYEVRjAMhwFHk0jy1Ze6sIazZyeSCgOok178hFjOwWXM0+0gOeejCnsiTYYZbqwtUs
HGRz/DKRw6FTFZLcDylI+ARheBl327RbnHPflk9FEGsgoQ+tzLkTStTFoiJSdcJaJVe6CdbdRVtH
R+Uu1a3O7ESD30DgxIQN9MJs//YOfw88jwf4WO3YCHCdKR6AhoIus4e0uPt54n2/oj4MMs8LQU7q
4dcW3Vf9CNZrCsdTVU+H2E3qdOf7qq6F8ImLtMecdPbQ4BSntR4A1gfXXFR0HgWY6/58Sd+fJh8u
abbcJBB4xLDGXiWpmZlDJioXKrutGL1SCxSSSpjygsbnt5YvPhVsb/jxmdbsWgAiTUZnJ2/RVet9
BOJVBHlQH2y6OiYLZ+/SuxE+L4UBBaaKKdHjDZTHtH/tizWTPf/8HL49Gz48htlqY1NwbKsWb0Yt
icFzj2IJlAxglfzC0bB0K9PnH1Z1xJbQPxCBapfKswxURQsjXhYNyJ/vZjqDvzQhPtzNLERIRZRP
+Bhg7JQDSgTu1BWySVGgFh2QQSV04f0sDTd9/uGm0EgN4FOJ3UGG4nwCpZqxrgyFdAaJlE3w72tP
T5HYh7ub9pAPw2k87H5hsBrfF6nZcqBvyo9Z8uvnJ/hVRnQ2yOwM73K/DlnKR/c8L+qScNKkzu3L
X9PDzFB8zEXBbNAlniicJLTj5C3MRiNWsHFov0RfBjkIOTALZwx5SWtzYQrNj/5kEGgpy5iqnFzr
QxDqAyqWgbokePkXmxWEzSBgAT3hucR3IShsV0eIMztQ+nTBHle5HXi8oOPmLNkN3cyEzMB+yR1w
Wmlf5+7vYWcrcUBFOWkgtn1PtUuaVkjwl2pa35EHMIF+DzFbhGkgZSwbYwjWGQx4Da+FDXupYASK
ErsTomumCxbxklNg8gsnwLv9y093N1uZjKwpCcRlUe9RVYsZ8quf3ocqt6pUiCfL8C6uBkp18B3d
POlADfSrGxyANV3Kd5XE9jo/Kg7lfbOWUGYNmuwcxporDL4XC6HbitIJtJ6jqqVG3WkIoWH+0FWb
PtdQooVhPCaMImzDIbKyFq0kjuLwCQ9sOdrCCPx4VV2Qa79AN/rMj6jDy0siO3+xqn4/+dlOIYBg
xw5DPc0p1mAe6Tl8RDOsNuKTvMKJZ9ItZ/Gh3uz63bIRyfcL5/fgs30jS1q2AXEY+AlsUzzKXwLK
/lPotLB18AszeLZ1cCUtC6XngAt+JJtm1W6LbfoAX3qb7oqTtCArNH3ZDxNqDoTM26aCqCEGkzkv
4VijCDh4uUHfgwUEMtyoXWWmfHX6+RYXnuQXCGQ9qkzLtdG9VlAjGluTzyUHWoALMdnSQn0vjX3Y
6UmURwM3IssRHZ/osFTQsFBM2UAq0ruK0ZnoPEEDUXlr0RaWgMZf2oy+IShOZ82fc+YdQvXhCnqo
y7dANwMYQR8gXG/RtDIlvjCgfGR3gW90PbbFOrGHIf9P8qAPI8/2wa4oy74JkaQkoMFovMsojz+/
xK9K/O9H3O97m22DrTjSqBtGbIPkNSPPctMbSHRCITTR95z4uXow9XJ44LTKyKZsbfps7rJo9YZU
XEsqcSta3wvaqu3OxbhTRILkpDBKBgcmBOJ1Iks3qRnWeY/ioE93cdRbqiqDkuVbCOimvlXKsq48
vkmBBNkhnGTxUuKycJq8H3If3h+0YQgThtjqk3GvkFOnLsh5Ly2/2YbGjDBI6XIggbKYOEJcOaWW
DVD3ai6s+FZUFVKzUdTBYPd+fnlLK3C2l8XDUGkQ5ogmT4E6XLXRRhv/gyEmiR6IuoKHpcyVyuH7
HdMOXgH30PaHmpdbgQve1JXz8418m4B8HGZ2IuYlI5VqW2O3/G91inN8EL3RRMs7NtFLdsQXNNjR
KreqvfgAOhhz/vkCvu1AfbyA2SusW06LtbSJ7gfPP1a78iCs/ZV6hoqypHNGrMeWv0v2ge0v7G7f
vcKP485eYaTkiLuAKL2nNW8JuWzw0PYkqJz/fH9Lw8xOIxKTrm873B6nvDAC+GdybJV9ff8fjAI9
IllEK5sFK+NzTA7iRVqzKLDhbIXjbA51aTU1iurh51G+rjYeAiYaRJQ54Nwhrv15FNqSpOtjJriP
ksBuKLOXK23F9MCchCWAHqJsVAOvK0mx0KZ757Z9PmV5fvJRYFGZ0FTgVD8PLLdj2FDE2ve9usV5
u44GukoEqIjDrfrYjDz0SNO7PIgtdaC20u4yGFqzaGDWVIX0DMKsjppqnxhskuqQUVsLk4VMfc3r
1uBHwZykM1IFkLTsWZTuoM5npFCOSoD9pbWXc5rFD+O57S5cKppiccigZvPzg32vJn26QQUBIPRT
0K6GfBg7v0GeZfISzV56yaseEqd5acCr8S5r/GvSc25Oas32ixKAWuW1JSha1HmFmmNRreMkKUBI
KGykliYVUdRFn0PrI/QfFHpKihD3Oty1auYSsQbpnIPiXgKRvwgg3ILjgYzgDSaGfoRWbpQssorg
NUxCSMrmsIUpjh1lEPPKtgwQTVeVpyh/UtsG9rgMkDIFDpmE9G8/P4svC+b9UYiiIIEwPU23z+86
S5lcha4LvfSo3jIhxVSu7XFJ4GXa1r4+8D9HmYMfBUFjYh7ArgsDhxsezsY0f2W6FPCT559v58sJ
+Pl25hDIopJSSgoMNGrXBt44aqmufh7ha4dyNsQUEH84ZPlQCRp+emICy195oXF6lTOg2GU3RLXG
mnNbltmK2j30LK1sEEDxTZZY7l+Pkdk1zDagIZS6vBaZ9pJulEcWvcRVuYdGMLMDC86A0qOdgJbu
9ffxml+XN3+3VJCfTomf3ucsXGO4IYB/MhZQ24inMUtXkBCyexl20VB6yQV54ZkvDTfbCeUoD9Ce
xnBiiy1EmUxNjrzm64nYWEMyLJwhS6PNzuiaqGNZ5RgtEEtD9uH12axDfwcpfpPw//a5OL1JBWVe
gYNiHzbcz7NJ7eJeTUq+vdQ+WlmB1wPmJCdLp/53qxxSMbCKwRDcl1WuDFoiw3a7wZ4assYIaFtT
FGcftG6D48bCESd+NcCglAUWUJY5Peg7QwMuivr+JQraY6lK5sI6kqZjZDaJOBioQBQFYZfMs7Ot
B5WPNIeliXTpqcOBhk45cseLTyUbmgSCMwGQ2ZTA3BFCGJIXZ4VX55Ep5K0HJc6tRmGxFAFsH3qg
RiAxEmAwXzqjxCFfgmA6A3JhaZX0IFH0DYtIb5qHMikhjQ+TzBA2dMAMlwXIopXDlqFeiLuQ6U0G
hhRNvIk01kxHxmbyfZlu/XBLBeExAmVDrIAli18V8S2KiQmt0DVlT0Lm0oJDYUraplIAAlBkt6qT
C6ZfU13xR0iGZHbJJ2YIPX7G/+WrDt+VcJLH0TGsCdHWsfYgwYuqkjVzyE4Nf22QKGj3g+bE/GhU
BdAtYDxkoMSrkRMod0TjzSKmA6rPoJv29IT2id4nMpSLXDXcsW2+7klkVwqKkoVbsTbKL0OHVEdh
koeqJ3pA1ymgcVWc6aVQoVDqcKiDl76X0njDsnbB5g99pdpV51A81GoEXhRuJrDXSB94JtqCbmI0
QeUmLa9rObvyK9RTNK/irhLvcCpj8kFgJOk1SSRTaVBhiksPJyPsOqCdUl3g4bviAmLmnGK3OQdr
ovFCZHos0MtNIW2EWlu76ZNDGtfOIO2bfCkOn6bW16kHiKcIfS14lE1bwIc9vK3YeqDKKF3iVbMS
3MaVnND9swbzf1/6/xfcisN/f2P9z//Czy9FOZAoCJvZj//cRi+kqIu35r+mX/vzn33+pX/uy1t+
asjt1myv5fxffvpFfP+/xjevzfXTDxaMp5rh2N7IcHer27R5HwRXOv3L/+2Hf7u9f8t5KG//+OOl
aPNm+rYgKvI//vXR6vUffyBS+LDcp+//14e7a4bfO7f0mrZffuF2rZt//MGpgJ90t/f/VeS/Q8MO
YQ/iTejfTIdtXpAm/McfjPR3+NPxqiYLKtRdeTht/fG3Gjrv02cc+3eYosrQR4MrI2Bawh//c6uf
Xsrvl/Q3dIQPRZQ39T/+eBdG/TAbgG4HgBuVAY1VIFcEBvnn2cAgIBWDkQ6XJjCTetMx1CggTzFY
PrFRDGZTwGL3fLISMxOYa95oDvFL6NutZI7AY3QGgFusZExwsBRipF5TgpNwV7yEmQPoMiu7pN/7
igNoqsRsSGfKZDUwHki79VmTdXIs7P6CuLrbhuomE1diDI8+CGdAz9dk063KXblD0Ogov3x4I/96
DJ9u+/MawF1DcRhnjirJvIbb/3zXP3/XnFw3fZmCFylCgVOVBHBBPz9CkSZtIycSuQh7QnV4U2Hz
9leiyWzrx2Y0xm1oCbH186Dzks6XQWcHNTojvtiLcPOJOhRxIH7pVLDSK5xRc9jUFSZTR6j97jTi
AEetmsGmRKOGXjRqpqIzFqgaWuw+T3VgtRLEFNABA89iRMVf1XQf6n46LD5TNMkpA1shSB+KUBop
nZ9vYh5OfrmJz6/h/9SjVojQZSIXXkLbobSVZpcYvfFuoA4bR7Ndeu/8LEb+MuIsFed7TisYliWX
zojP2ku2ozUch72MOfid2e5yE/Vp0UxwKdDH0gMje/HF21hB4EhXwTBfKklAAe3rTPw0eWaBQJAp
Y81ImDxBCnVy+EYYUeb1o4ZACHXQZtDjX0zNolmgQDHq3NTHuNrH/ipp7H7grYhrjQyWFFoFJkYk
Gz3O8LQPDRawhtGPjGj4hcmIY8camV+Af+pqsPInV82iBMCBg8YNUjoU6NpINYcKAGnw6sZ01QjX
sYTJqoloSIV1ZrzhiB5GBiqw2n1mRqEePQsCYJ2mSoyRrrSDP4KB4jAd4gtd6lYQGIeHKQNeBfuo
xQeCwCNNrLg/R8BOYa1b5Q3uJ4xUQeF3DQMdXCAwVkVsF7mOCMZXdEjm1CEOaBtf2CZ7aA6OncX8
wucJCkSqDhQsY+RP/LOSHMTSRCVSrrwMokzb8KkcHB9ndHLgH1owkU+JCp05G987XkoHfesSaohG
f2su6dMAgviTDH2bU3aqsLv1elSuuM7COJCcxbeSXi+fZN9p0z3NdnLtMLJOe9eHjC3n9jvuNpza
ZtXt2VxPBbuF+CwE5vKTVKN7GJhEOg78gQMTPdi1vhMDwcHJiNe8YiXvJw0pepGM5EyxNr2hNrNX
1kbKqxM99bpVuWvA+CRGekcMckmtRtYZohfn+lAa3bqyO7u3xifuHtFfvWK8wiyNcstB5d8Yvd6C
AP8doHqjNRrhTnKwR7ugrhCTUUyOOSjEjptNm8InEcbBa+ZuXINGCW5je+pvSrrD3Eols4MejW+W
3Dp7Fti1skq39bNQ6kv+VfPq/3xVziEZalXFHKtiMxt7qOaB4hGixC/qXGWlp+I2uUzpqajqCu6i
PSWmnz4W3GVhL/p2IeI0EDhJgijWvK6VwOM4TNWRXCDNmJnSqrZkr9nHtqpsoIYMKNRgxm7wWG/6
XfzULUn3zjGQ748ApS4oDPHwAeXnEKyeUwteE+tpY5KJDnuIGiL+JnXZE8JIJAWaKbgSVomrbCHl
C2O7ewhHxRbXIaMx4GUKCgr0TZap3HN00r8uDC7PUJWDUeE8U+ki1Lt5iZDLEBpA38tAkBsdOoxm
VwIdBuJFkht1YoBDDbu1h59fyjsI6HN0IsDlS4W4KXQWOHX+VCSWS4ZMG8hFkV0RkYXdQNcTrJ6W
P8MWq3A7Q3qc6OyZEyvYcR591oaQWVa7gQpLWhO0pIKYnCGMyF4sGDpDZncJTsTNQWbvT0iAbSgM
6TRoBc+15wOu4EnmF+RSW50KGxYbJcHaIPxzrtllZ6O57tblNfILe0zPYc2ZMbxo1EOobmtxTcKd
XD6LOZIjh5MTI5EHi0EFY8AmK1EIgMUQWXhrqWblBIL+8bMw3GndCxW3Unuf9aVbS4kOdztFsifM
VAhEmw4nWJCvGFOLgV4w0wu/lZ1q14B9V76E8ZPPU8CP0MU5iNEvRjwkwt6HVjOkvHunVs59fOCG
xyrdlooFC1nsl+gHCeomrp+G5Dxqm3F0FEQOsGJQEwO0PwXTABt5a4p5DqNFeBat4GdFICQqwPA6
epzcmMGo4x04w8GtTFA7HUIZspbpucFyVvoUymYOTVlWl3i7EC4kcfjSbBKnD/HS9R6bcIKOiykq
ugzmUwprP/aFMZdig/dQdz7ZkJJLiLtF/DffAVgVIHatiHAUX5Nw2ymIh21+tPgrk535YFUSJ/AG
xqWq3UkGXZPSBJIKFmUGA3ppthG75zC5CuNJTFajZIEQzIq/KHsIX+sj2vBbBF2Np12ko/JUoxLY
QjKx572OQMf8Ia1veMjgnPU7H4v8VgarCQ3Bohb7TG/AZmmFjUWWQJ6OWLKwgTEUAMc9lDL1rFmr
d3yjM6XeAZJfG5xo4gBsDA4PUhdkgzGXEOFzwMj7jBdRQobaPNzfITT+OeIlA7YJn/Ori3QajOo6
UhDObI3V0xoJu15exUkux0if6n25LRb2hHeU+5fXBKyKALgKdC7ntlFcAzNzTtAq7JTJdZBsVsHs
2dcIUBB8q6ZoQPskR4WaWcd4CLmu1EYuuiJeWaBTg9NOnEGBZQZ7WthKOPqolSA69hIzMJcE3t5h
/z9d6yzc9FMp6wIR14rNM4qMMbR8sGx4vT9xLt4/o2AKWC3IyomJ6K0bHAVyGEbUGgTcV81BBAGG
sxKj9mYTRHaSXjVTHJS8DM/+UkYxVdt+utZZJCqqHTxoU7xU/snfpryOgLgsz/mqPNQOtLFQ+GjM
+kklOsXl8eBYA83hJw49CQ+hyR6Gbk2hxySlZtF4YCKO6zrAC7GVpdrZ9Mz++jpxZn6efDETk3zw
8UwbEwxhBMx5qde9jjQnCgzGIpYCxXA9HXU6WsMpsdsHKAD9fC6J3+wVk8MnhO0FCbYjEjvL+XLY
VdQ084MLeeyRC2do7+TcrYO8P5rCvrqTiKTL3C8ODgjCm4JXDbPRVikNgawY5Xlyg62gG7BVsUQ1
4S3A/o+CpD4wDyPMJVN/z6U2bbwshyNL+apSFYE2tCqrMwGrlz9mzbMCQHBU24y/pYEzCGdg6uP0
0sq2KIMh7eT9gZEQrfdvKBKO0mpITGV41ZQnKq3C8bXAuVD1v+rhHCFGVOgukqjBhsAXIzko+m3t
wDi8gPdxIe+whBL5xIN9Ke9QyCO1w0IyHfG5Il3FMXHL4a1nwCmzQnmlIukENTO1/MSMe5trTymk
W8Cv7imONNGLJDSL3gCaA9MV8hbcppm0oO1s2IJzTSQ3iTz82WCra4U1U6zouGnBKGJTRWcHh1GP
cRbbJbR6c6nRh1uqelUhmkF8a4NaB83HCrlYB6csin1Y8qV6xgluEd1KaBgDpg91cFeMTbUxZcRM
d4LDeCA1IZmIMg5ILFNm79QpIcKDC6lJbiAviayOQqkwOFIGCW910zD3iez0MPLlUXzEZ2b+hAXJ
Ihc5hpWtjmYLgdgj75LEBGFVuZGnhDUHXG3l2xSorsjGbwas2UP9tIekQei1oR4Af9boSmf5vkl7
g5EPQQz+kAP/M6RRZaWXgRGXm+aWnNLWhEKytGphrz6a5U2UUyNGrKBIyFpXUmvm1IxTS+q3JFyN
eF2Rh4QJx2hBkH9Z3YmPAfJY1fuhgbD6Q7HnNyzexZHX29foV/nE68ybEhlEfeCuiOwmw1zVrRuj
LaDHsw5AxNGsMnJ5ZUuUB07b9O1TmsHr91zJjjSyBtSja96gqCS4GWYFb6kP/aV+naBeDl4rcjqt
Q1faRbJV7DXMyh5a2KGlrGh4Av6f1Yfh1vRuj7koQG5Hham7LaEwD3V42enGjVZdFfAEg1PGQ5XB
UNJXJjGzBpnbChklzxl4nfjFfsf6DtEMqTdBJyT0DudlgMxlgBY/dljyLK6GA1wxzNhjfUQq2QQw
oo7kgWhtouTsBeWerd0WMYwxnEQE4PBNk94KxtfxQ99f2029gap/c58/FBtV2FSShW4ld99qq+C1
4iERrOqcldi0M1InM6EZ6XGjld4hQivSTSfd6no1NFb1ykdIOfVuE+9KZV2To4zHguI2bybChlNh
6KQrHkhGnKUKBuMwo4tRQxSKT4ONArSl4S94XbShS0DZ1WBDPABOw5qD76haB3hZ3CJjpcKZqEZB
kTxvpMwaKhS068cExFNzDLY9SuYecSNez11mC3mNx4Yg2Uo2gZMZrJVZ8BEzAwdKzy+DoOdvPBTx
ia6eyzfu2D0i8lb31WO2IaEByKKnHMGEbvXhUfKqTZba+Zsg6dITKvbFY/o2PIJ80RrVFJVbg4tE
akknTPpa43l3X1YgmoGtWZ23lQSxUKMw04JL/ojNeBQtMYPYwaZX5QNTnrlqK1Xbnjd9r8PkgJ6E
LWLNO1QXTUhYVMZ45bbZQRme2PAuAdigLX7x/jYvD5zTmYqnoJ8CMWF5H4+GYjEX3LWArowuAgXh
MHcQz7AEK/WgjgttCmjACOefz573cuLn8w+3p8IwTYM1CQKdWdesz4KmKcsyuPT2pE58ru57MzQQ
egODBGeofh1hQRgvSPkrQ/J4kzihZKLGMjzEXmQupT/q1+P48+VMb+NDO4GUUd2UahFc4k0HYM1g
5RCiecCFwG8Qgv7hcMu42AjStVQb0HABNAKfSc/NmliYjIIBm6EVeeuP+Qngn3s2ttJ964S2ZkWr
SWBONoQ1XSN3Ek3Oq0xMZTs8v7Njjxq8GErgeIdHuMMaiI+QjqjPsdN5+SWNHfYBFW24JV+mDIZF
EmNg41QYF3tpB9sFdRNaKNDYeFFccc2Tl8A/h0AmtPuBMchOdAN7SbsKnnZfYhfoBCioEwOhIqK8
PwucEyVn21CLwgvr0Ajpjs6d83AzRK70jLfXxRE2ew+gQ77SaWJQ0RUKN8OBAFkM1eqzbcq+aJLD
BjgSpR2tSifD1s922yDychwr2SGo7CzBN1NvyNw2XTGI3BiUFett3V9j8Eti8b6P7jh4EgobudwR
Zh9k3qTuoME+A/lCidztDKlbI+RqYIYTdOGMahs5na15LfdQwpyrtpvujitOASxuhzdWfaprR9bs
cFg1d2Xq0F32WmPf2EzipoGJSmN6pMfsXHZmvGtFA+4d8mO4oxZLdTQJJ+spPUY9MNyyyaVltmr5
C7t29GvadFWE9rCkqH0UA53uTK/spj2ILmYzvcMZU5/pfXOVgbqxUCYU14xDrvAlOcVucy0O4w1V
QKU31AdodqKfWx9wNvjSCueShHY9Sop1acajQ254iDIi1Zuq2YLRIGPyDYgN+EAmy9T2H9hNauWG
f0cQebc6PilDF/WW1I2t+BjZ3RplN4t32Xpd7FHzzBG36Rko2zg8OiMcnfQyKaHhKdSoyutYllOp
L7d5wIBYN0AtR1uX61QvcDJJOu5gR6CjK4IArhrKY7NhbDSImfMAj8c7JtSh1q7gT2LEW8zs2mUL
izt0bn4ccp27SF5p5c9TEJxbpdFGUAfWW8izxtDcXGiifFOd+TybZ2iQIq0VykIk9UJfCIoLRr1T
HqO7fNObI7y0q4vI6Hn3qtzhgh0f9fPEji8QIeEVPd0pb+DEdBDzd4alRB4dtO+WGfBNEA4SJn+o
2TIrFLFgKjbEhWl6sOsl7SxwxOKzN4qnilSs7Rlkxm5THtUs0v2j7yGMtfvKo+tGp1aDP/P7epWs
yjU2mQqO4Cj3QkoqdSpkYf+fsvNacltL1vQTMQLe3MIS9K7sDaIsPEk4gsDTzwdNzLRE1RH77Nih
jlZtiSCwsFZm/i5mwyAwpQhE3e4ht9plME7edLynGA00FDoGzxZ/cjcZvFxcGs2sOX2pPZP2pbxr
vtGKhPvyIM9qjJOL4OzWC9Edtr0nOMI6C9TZOGznJaNlrJy6meUT9xSPcMQpkD50zSkX8XTwi0C2
xWX1dkqt9mP4PoLcVI657deYuCa28UHhoH2MZjFu7WA7ZTVf0V68Q0lX/+4Zf/me/P8bfbMCoAxI
ZilFMaOv0FdD67LvTr4Iplybdl/C+5cXnc+O7ZWO9CEjutgVQZ04hUMpSI/oqH4K4gM1QWkdCnPn
YjPpWVZT0Z9QpRGz8GbOGjvzOmbuvqIuBcmNZ8W63Hfze0NodWzZbs/VkRT3/xbNzbnaTvCsyQy+
C6PxQHPxwUGt1SiulD4BD+nS97VTV0qzK3V6dat9M2mDN9V4agFZdfyqjEtnJX+nBKb2a0FaaOVW
0aeN9FI1u/S86Ui6JYjoBG1xlrW+Mv6L75XTvRQL/fU8PX1cMZo/7orRNvE9Tu80zj8MI8aHBdkE
a8kRQb5p8LX4otfH2ogewmXxRnZeFVpCZV0dY6Z8XQLM3TiSerd6SRHdOxr0CTI9Kic6UIVSutaf
2rs2geJNWVsuJr40vSe8/3k/+c8F/sWUO+tGXslcYMVy2rKXTPHgkNz+bfJUcONexyKNDExveJM8
Y598pU/RIibRzFUfk+crozADVlRQmndunDbCkH+vDMB4DZRep6jk57+VOIMwxPqg0ex3UHFs4Ilu
d2atH05v8YVEK2KdbKH2DGmJG2U81WSLSRMvfL0vX68HlJQARQd5XtCYXewyxYM0sY4bHArBF6g/
zxxmjTV6SyrsOgmRUzbIOm5oJE8shyw4Go6K55iF+ZwUu4w2FC+6+Lm4vlyDc2Zh1cOkOPLO0FCO
y0m2oZFVj8zh7tyFHxAKcg3HpcOIG4jkduQRV2bVimfKajwOkfiPJbFFhJUNozFZ9p+MNPXX4nBZ
XZa8nJt+PpBS+qK6Y0KLtOAa79ee0riP3zwYaBOazgxSlHXx1/b0+4Mp6uNJbbSI7Ye1mwf54VrY
2O4FVDhO7jEMtMTvi90YtmnYk+8Gq9t7h43+Q/37xzXc1L9JZIRDpnMN2jI+XBblN295jRupDSqv
nOZMZwQOdZzjHgcHb/4Zg52gCqQRT7X6oDzQmEoe3TdHoV1PSat0FDehJGk8pLZy7F8WrBHznQgn
DPSsbKu7uh8hgKl2SjvL57o/+lsatO0FAt6p1vrGMw0hJmOX/rXDbR4vlh217mNc2gAIZ2KCMUwn
Js4p6bVDBqT2vZ1U+uFUMESIJRC3DYrdX4/tt8eiDaHRq1edjeYBlwe2EHSEwGniTMNc4DJnb6TD
HqbgONV3udBndIuDHdnVr8Lr392S9kPF/ce13JxQjZkJRdLyePKFMQO7HD7pBM9LrfDhuMWmVbcP
SrggMVuqdyUYSudEKz1ywi3jWuCu8upcsNk8+ZoTrnMESEtB4bwuyqW0V4WxU9Y9uK7XGdv6CUls
R3tMwdc5+feY+TdLgkvuRAFVBpv+RPRFm6FUEFon5352kPnDCfbHd709wUr1TK4h9712sxXOao9H
J3IBngGNp+lMD+Q9U3KztfQ1vxVmVituDRCECMeHluQfX9dZG/levu6r2M0VWB+n+WmlIm+92Cwm
xk7zkz2ec4w2HjWGvnjpPWdB1tqT5dFgZkShPjMU91K4MOboiWEA82zZ0gZIyXb2iclCsRB94zMK
rnPdZS1+iP1r1Vvi7KLbVhRkEolSs6Ei3Qbvudmgj+MJwQPMt4ksnNZzUXbyBWPytbm+4g5wj9v7
89IdCVEmCxhq5s0ZKaZnXN1bIXooersD8Pwg5YII74XyUO8SN3aQo+Ekbykf8vdF9Qivncwq+6w6
piPeE6/+D9cC9qmKkPX+AjryXhHzUmk5dmzDVx6L3C3hWJFSoa6u51mZbob5yJZhxdqqZhuXjcLE
s8ncs2brL8VT7//7VfoB51QMmKqSLGiwVk3jZubdt5dIlmN9clCl2iJY4+L0rqZZjKg7Vzy7eIAx
FrJ7xZWrcchE/CGJCUjM7NRVRLtWlo10x6ziNhsEIIpL4gTgH5Xz+fYASHXcLOWrOjm0sZ0NbpEs
63xaYyzWkU2iCk4IoGi6tM956XbKpr36TfcZyg4W+Yo3lPMq/6yi4KS+pflmGGZpz6olrdG+Z+31
871DTaLCumRbvAWtrkdJu0TiMXponk+P2WpYqNPy4bJOzwSCFH4zU7cZl0Tj/nB5MLx8hmvo9DT9
9wP8VafcHpdUMLKhQYPmvLzZH+RSk8nq1MitgoFLs5CD3tpYnZWRp1NqsSNjsGaTQTlYnauNIePW
VXS67/OhXZX+MDikrtFRNN9F7Maqpw2rSzbVsUQ5OqVIU8Rkx54chntoi/z3vkasj4geh8vm9t0C
7PokOiddmEcPcXBedKUtart6V4njqegwG/qMlqfnJJqasQdp24UeHGQbIffCqbFOxhdk0a4Ju9Xs
Mz8MbfRXcIPLxirumVD/sun+8wbzYhB0NqbdSwRA3/Sdgipd1cbgBp+fjzA48E8JjhvQjqiwLhvh
IX5JN5e1drXl97q06m57mcu7aGKhem2t9A39LgzLlnEiR8fEVyvQAovqtoh8aeK1H1qE/es0zBme
ZjaPQt5dZ4rHoAqn2hQXNgsLiNP3JHKOtWtQpsNkf297W6Yxn1UOzpofyRO/z75+VqwWe4jl5I4b
5g+zyV98dmg0ArkY4i/Y7LeTv62OknAZeB+Pz4rfu/jsAnw81MPz+elS25ruCi8smlmMNPSzCxhY
oC1q33l95ek15Wxu4/W/1/wPJSJXpBBgj6ZLMqDT/lm7d4WJ3jGXWJbdfKBjjp2hsNmybCNosIAN
zo/aPl91KDdWp2DSW5IlWMxq7H9fxv/9nD+XBqsXMZsI35bBrXFzsJiTVq9O0lU6FOmshURkrqUj
b9M1hlbrxP1TIs+oCc+SpRZeHW3zMAQjc/qMeFmBEk06Ob0QqCfM4S2sJ8C8RT0QaxcOSG0x05/W
DwkYrX+JbWmvOORvGRaEhSNlnuma4kphF4SeL89rcDW8Fiq5wQyW48v+iMw1LJXUMenrosS65rB+
IzngaJldKZxV/h7i7KxmLhM+wjP8iGSHamh6kqyis7vL9Jh4x8l8mMyJ5RF1DFuZSO5l0adC0MqX
DGCRSNulGk0nqh2enEu3hFTH/AyrzazyKi46meswmEIvvo40wFDzxbN3HG2EZ3E8VSH44XbdTBkc
VtE2A+Qb7IrauTrTsjL8K48vwuVpiNcX+q6rVcAWehIRrkGZOW5F00tGlqEd1ZgsQFdUAOOZiYag
pNbpleP0aMyyVymd49zcd3bxBRnQbubquxHZLa0XKPzEBQvPJzwgT9iW03aavjLVa59Cu99VXm/H
n6G0NK66rQ12CMuwIafOxt3aj9zEHrOxZKxLGMB/da/XKXNDa2Rweef3SvURBBTbIbiy8nLolhng
LHJBel/FrtamaGMjeLEm7xEIo9Wg98cNyk2mpTVWdqZbQc5j6NcvRo4DmCmEENlm4OWY3umVTtXO
FsMsO5jg8RpABuMJxPu9n7abNF1LZBhHqmx3JTDGJHL7eCpXfo0bhL4kvE3Cag/q6Izv0NkY8OE+
hiM4e5CkuEeoAbrVFG51mne9FyU7oCVQU2jD6RwD1wA/4xbHG6tF8UY8Z7GqmGYCr6XBUVgO36Bh
UuKGE18/TdXrQrx4RvGOPTIfrv0iL/eXdZTamTFHSSIPq1J+yVWXcQwRgNE3rnNMVD8UwnAIZ0ks
wUE/0idk2+fnrW6sI9Xj1SFcpH07fppzQIfiAQhCYQ4ehp+k5RhX7yz67WmdVVvyGnOsww1GqMbn
ucUxVSJtCSZpw5xyFpcKQhwVv/cU/1QCdbQ2muvC8wVA+jSmXlzXTfytp4Wr1Nz87mVItcDspqGZ
2M0wM5p9AYD6cLxOwY6FHOSwm4oMA1pHgNODGzmtHbxfUnOuWEbimOzm9kjkAdkgvqByeylos2WD
Hikha3oKXZOflkrQ3OOT/0DpGfcn/tFwMaa2u51xJP2gGBH70/ChPzPJnItz4+ViDX7MRAu7yVnm
mZvrnfnhD4PaPz91bK5/Oy+i/jgUOPxIB8GPN9l0mB7nSSB56GdADu7Nl+5+2s0ePDFOWhZdOunQ
zkD+AJrGgkGxeDk8QLI7fgE/VFt/fLdfnelv30259BNxaC/SAZKiCaPVNffdNlspdjlrGms4CPCB
eGvmbGnj+1WaVjrZMEecwTPzJofMmzjR+8XpXGmbfIaiEz43EIEzDvvdncNp/N5/nU1AiaKBPIVC
+uaM7GspVKKqlg7h61kigseWA/D2yMvtYq75NJInH52l9JXLliDPMgEmtJ1/IMmlIpwy0XhPv6HH
sqehQzCDUFjFjTc5zRNQ6M45feazcB6/andq/5+f5m9XfaOAKIg+lFSxkg4Zk5/rYnTHLHxGqMNj
47d3Sucf6ncepoFYh18keGc3lZ2oXGNBId/xoO7HR3jZtF/Ja7w+vpMFGTQrCC/W6MMqMGgf3YRQ
S1xe/v2UYLjdPiZR0HXwDEVUZKi44s0rKjVNhV9eioX8a/kd9rbwXVDeXueYN7cYcDYzXSfLN3cG
1Mzh5EnoHrLEDkEbZBUWpVwGZB+Z9RCk2i7kbhEAhbz7VHua9EKZoR19vTOtY6AaQc5pFUtwquTH
4lHdI3GdHV9IrVVmQm6VwuvEfOiiZ7ECRrfq2rsKm+4xjeaSYV9UF4+hZvAYiKaf8ebEWfQBL+dY
jLRmTXda7JQvAHYfESBXgAuS22+heQehjjDlO4E3+hlxDjkToI/H62IcAdOZzBO/9wayBpzqir2Z
rT2Xykh5TYwpZIKW2V8PeNDuxGGdbLDzl+Xt1SxsvOal1hdOL/K3JG4001eyhdHaw7eBznGDZ77x
nOLjP2hz/qKjuBTxUT1Zi74EbPMH0e9bP9fnzNImEDEQO127t7LteFX9GG6ZDBsTjPLoppguce5+
Ri+TmQlu1JDezCCj+mjM1jUvyVQYI/ywJZk8JVCOFlE/TxM6zXHwRbqFe/YZ2N7L0v17yd4sl5u9
tTe1SMPTUzmo1sURyA45xj5+CZAfpKMf1l5ttw/hGZkpouVtRJXBmEtjEAnXcJxOYSx1x2YEvvqP
K5hyHOmrAa/7ZqMptH5S5X2lHAAw22yWSFs1XOumf4I5gf8M8Hy9TMT1SbBDzZO1yGrW19phKnUl
fAlJVblrW8FJ0u+4fcourxqapVrFhvftCOusPe4VTsdJdSDKhWrkVb3O+/NnRfZFC4ctHWDLH2S2
XwzQ8WT8vEzeZejzgOaFhmc6gVmY2OJr8xgfPay2zvquOO6v2qd6fmmILTpl+TQDhFN0B4o2lXgJ
lBjWM4MFhEHnkL+yzNXwAZepol0IYtCg0S5XgrDuKb39HEzs5Mvts0ipJ7czwWXC22qwq0AS8yAq
52b50tVWxpBJgUPSBQAAmuoyE4jzaUSUl2FhvkMwhM50F2Me8Btgbala6gRvmXaxGI+ODqIW4cFj
DQV0wItz/hJTvmPcsnM/tupXFBashdzRrnO+S1zsKzjO9CD8O5cTu+MDWzvkxnU9vMp5KDkdzgsv
tQCwORWi93PkpaoFs60LfXhjMf8Vte2AgMipBMIjoEPzlrodsoXaUT4gNLt9kG6HBw0iCtHRcYy+
9UjvSRS35LDqOiee1/vJJl6epvFWfWwYCprYUdoMsWl/2wOT+5iOmIUJo0q2j/C10A1ehWlTbiCy
VwMiXBdRjiFRmdpiuSkT2NJQIt1r4zWrAXIBzYVwOs1ARFVs0uClwF6SwlmSLSbfHFunBenSnacE
lWB9iVAknpKF7uN8R29d7KGOGLVdr0Fg5+r6+DGsaaAnE4RB9nC1YK45LObsPXmKGkshPIC6+IRT
sluv24B0vS9uCHClU1mq6V6/tHm+TXPnvKPdbyBvrRFQVIN9+gyfICekr73VQ5PJbBkR1FORvkSa
X9RPZ8OVzq4M+J9f3HPqJvdQDOmvMfm4WWgKIgaydplT3JRGZld0MN8T5SCSYGmBoyy6lT5Voc9s
RsttwaleCRH4HjdUS5r+FzKTvwvQP6/gVgOkDloX1zlXkAbZbvCUYXk9jSTjbK4rC7EeXacp8u32
sccXvLdJj1G2yQrrJRfyCmr3h1J24UDMU18MlGXBKeOIDjyaZDoku+WE4PngWjoxHYNIfFBQDaur
8V5NlhcIctFcAIk/uaE4NfRN2n8NHfi92Fs4W0MgA7eWH7o4mcO9MRBkNaZXfEmI2167Gnh4oTxf
3kovNjbJBw+xA71DydqM+rWu84QDVLycYmpaeMIUfn6HwDVxjzBKTEdfEJyAR3Y3C3dn2I+SW06c
kT95fr8mM1ibJTk94LTm5T05t05N348xbHEdYyCetQnyfEcssLyoWC7uPaa9+mPBoY0mOKIuGeQ+
/1mdX0xSkkYHoEPt6h/ad4SmMDhyMXR5m/PncBjB0MXwgR0mdslBQ2c7sRnzRPBYX5KvzFaXl2/g
Kujh49g8OUSfBMRkz7w2EECPK8NrL+PeAXn/vXdCbxxlnxx4Rev0FzOreKMr0Jzq4R4t/28o89da
+88XuzkaK1loSRQJxy+G6mbREHBATbcfnrKHehnj5OEDgL/A2i6ew706I9ar1aiOpgmpqnZu91tl
d7dd+AvLvLmmmzcwv6C2qFJDpl3o3AHCk4HMyqZUYtT5whgtV6YIZxROvJf429hrH7yL4vf58bhD
RR1brAAo2eFOYHP6vEoe4Th3Zlh/D/fGK9QNeJWCCR5xy6o5qroappkO1zy3ujdp4l4Pl3XuwOuT
tVl+nFb9yFEdi891PD/tw3StvJsBORAegFpfQHS3sqd/F8V/63lvrukG3tNaon3rTJMP7I10SjaP
slwxuqgU+xr0D+LTxBb2yprdHcsKTouZ/HjZsp/3os1JducO/a1jHK/GgN4HYIOp9a+W8LeWryNP
JTcqRT6MrGlfdk7XLbOmHHbyOplRUdrgnoItP8Bprh5CSGZ3Orlb101VvrmAm4VdR5FSnelkWNii
J4Hwrdq3aA7oOq3cdpHBeNy0wXE2Imnd0z3c9+7Xv1nCnR7Vaj7h6zNGK+08ZDCJGsTXPidXaJpX
l1OEUoTzo6VFunfz/4bL+O60r6KpGdh3YWT7524VqyYj1kkrM3seX+sze7QWiO/Z8lj52VeynUCE
GtyyCVJ2nGSd+tdNgxPdPbRC/eko/f06bvrS9DLgap9xHdqyfAM/EWwaIXukt0rB8UW6MqazT3bZ
BXVGeKmThJVV9jO8SmLVr5MPIv7MWLSOvaX0XgIh6qVaait9U77A7Ifv0Uou5UCUrvWOb3LFbWye
eDjW9ERkgXigaUIXenEj4f30/u+X7W8p6HiHFUFVNYZEDIpu7rBWixP9osss70BDY+6iN5+m75dp
yL4Ekxw6ESmwZ+d/r/i5+dybO0rir6BHmiAfVJzErGGhuKkX7/UV0Eny0NEXGtPrEjMY/5o6+uHO
l/7xcf72pW8OwZOhHfPjwIfjTDqr/cxnYmy1AZPS6Z1P+um4/f323ry8ZUoSQAd0d8Duv3ehl4mL
2lafrk8TzHwfsoXgqfb5+kuXjlkyheedzx9fzz/GQDe3+eb1lZWmijMYQId8MRaA+jy6EgBgwYBk
sDzMY48xPu8w6pIUFIn55UZz/30Jyrhd/+MSbovAKG1yvWfxHeir8J8CoImX8We3Y7ha40VwVqZn
Jvmyp/R+uzofzmTDmGA68DNgaywZLUzQWlTLdCpL/nV13DIyHSxaChnAqXRkRCWTlwsNPCq7zwR4
/w7+9bf04M9b+IuC99sBoGmGPtEuqnwQXnXRYhYjhU+gcXk4O2G7dLZL2B8d3F9f0JhOX/fDuwL9
B8RudFEnD8DqNufQDj+x5utiycZZhYAEeZdMduf3NLXH2ejJOyE2OiEtgE24CH/N3au3FlcAAXYc
aAi5Ah/xlvC+BKPrxj/rdx7Sry79Xw/p5sw1LlrS6BnrtHou3jSmp0tzPTiSK6DMV5/S6OqdemRT
0D6i0/vkSZ+ma9CnVeGmTugIgYYxSr/OhtWJ+hG4s/04myvRpi9Upgw/xSX01RQwE9uU+GEQcSN0
RN65mQIiQwC7Q4/f6K6p+zBZYBaxfQ4ObT3y5gubw/70FK7IxP7SA8FPGosYxeRoCQXSCHvUWCU4
LYBIEa0MeDQbg8bt84wfGKeZ0u/iS8Ds/d+LWhRGXP1fN2z8+W+rIkoV01TGLaTsbVoXpsHQinJh
1bCAZTQAFzAr2/gSpwzJHMw5VupbhMmlQ+LjUQImGd9C4RocOy/cCC9cK6iCQ0c8Cfc5D8DO0Hnv
5bOjfBVScI0RCXn9a/vAHw8hiTwJSz4h2l1EZKToRczILY8+anr9WXs0vdRrnuL36knCmPtMr3tI
BYBk+IgxTzSaRtAqgbJOVlQHTFUKgoB8xKlxuWmF1emC0BBR+q7Td1Lh4UgAegKCVyl0LNh+pwxV
lgPoydUfopl+catoKoZfZP8oZC+c7izMH+sPQ0GKD8QKdedWGaNMpO6kkJJ4aDx9rcyiaTI/eqUf
O8c5MQxImmb5NJ7lPpmt/r+f8Y/9M/5yoy+TJhryLTnyVBhhKkkdh34/xcxOkWan81wxHB3vCPST
djNjl6pUT4LYJOUeggaD/Kr0leBL7XhnI/+1y/y13n67mJvzkkSiayemgwzOZBWwYgSYN+NLAtE0
9WrIStpsUAJpMhXOD2DyQ2Tpr8gQ8E58aZCAPLBnMnACAhgytz07LWMQsPHJFGW5qN6rmX88ddDS
qpIsU1jcqrX6qI2IA6/GUyfc9oUTXVHTWrGN8wbDydiDlbMqNuoD+h75oVzf1/3/mpv/fbv+cwXj
1PK317MzzSgONa4AUzbJijgwFsdPClcbyG+MG9uWZLK/KQuyC+88Kf3vpg+BAua/8Ft0Cf7qTXHR
yGWW5XmRHZrLXvC7CQfegItEg2vDiZFnt580fo7kN9xnKJv1KZQd+RkVOcmZGmFo+t48PStf7SgC
Ou/QvUbXF6ULTtCjT16OhRYmtES3pO+n50HwAagHutpWIuf6XWq3FXNzLX5Uupl8uriJ8RjhBXHZ
i31QRDvZgOteIsB8qFufHJaicSvJj8hWLacQj0+AU51X4nR3ZSyQXFZ1ggaR1GrxzExblsntpmGe
iW2g3iN9kYP5136Ksk8kJFZRAUL+umu1IOdHso3Lgwo3rpgPZaAlgdn4qfKJD1bOyNBHSZWVNsue
eQUoyXEyA5PovnUjGBv902Cp4HFz4bFbpptsnr6Ej+WOXpsBMPQQFdiBAe9xc9kcXxKIZJwrkHXf
0DgdtO8u50UgV9kyEBc66Uf/lcxCJ3960vbi7vKewW2Yj1Nc9AsojKIAVZXykJmQsokiIDfR1l7U
FQOcJ+G5W2C0EcTTBm7jyTXmscsw3jKX+B4GFFourG7rjIGPiZ0Dnj/Tctp4im8GbPEMVo9utu6e
5BH+0A0sDzDLcM+PBW3XDN24RInIcFN87CXrtJkUsx7myOig3wf5THi6vLabmmZ5E2Z24rTzysOq
fWtMe4BH04HL8ZKsFU+FfjITOFln2XI8mgwrQl5VeqfnU3D1822y5+9yGuLFA/B8BwOxcSymWzBB
sGTlDHFgtTHjJQO6X4OHQ8jO34D9acX07zrHqCh975ZaCjvWqlirT9C2EYKYcCTgeOxM/zhvvV8c
csWvRJuRkwNxd9d7Z5fJnD4d6RTMhVN4LKdnfTt5g+P3pTNxHzWrw87gAH00NpBkdqg0p5NV+3Ba
iU69HH8MeCA8D08TONARn3zBgpTh4LpDLTNZjj4CVxfSjafuiPDmTNTlQC39ZjKvmrmO3cbERtmY
z5PBFz3FHqpZnFpabqkVc8kTUBeOK8oXB/eZmVjpxpWfzOptC8TxRN9XEkZNYWPne1bPVjgveJEm
tvQpb+UYeAoCbHIAEO6fk5CYmQDiAaXrZVuhSXwpsh3EF54wcGsZu0nsNgMetHCp+YWhPjGbYezS
GAr5oVzHplMx8MaefjEZaZqetEhn4qgoDzrzIBwDQXjH5kkiiB3/FdrIbBvuTEaSeK8RRM/5hBO1
plu1DOnAOUHs2KgvurTPkPWlhCQg8Qo/s8nzv89T4++SiVccdwUyd1RNQJLz556sKLVwvgxteego
i69OtrosKvSKtvqpPejB2akZm3v1PF+qB5COfemmOHNP0yVnXso0fgCz1BjfynYyzVkyKLWq+YmK
4DX2t912SRGeHhQ7tq/z87Sat/iTOgmCWa+CY+KlayOQAlayuRQ+4eTh/TI9owdkHAsBYwukYOCb
xXT65Q0LBECKUQvuUUsO7shc+C+m4/dux80RVSUxgeU6t4PaAg9bpyagT3oZEWdzVu3Q1d2pZ/Sx
RPjzTPzz/t+0+orUC8UlubLFUkhdFzgq0PLlliD6VxMs2Wqkuay7EA5pbaDNj6HCj+UjjRmvWfZw
mYOcIck1dpNnOA6ZatUMLq70jV7HyIAIjykr2CHMCHlapLg53h1XS4tGlWtFzN44fg0yRid4EvYf
VRH04F9TdcbEeK8IdEvz5uSDn9QoxFDVpM8xUcrMHOGaxz7T2t6YTbL5xJE3E929dncKeunezbmp
r2pRja5nkZtzMdYU8zmWM4fXenXaeubu2D5K5bRiU0GHOde3qAAjE2nH0TdWwk5inM3mBwLw9O8X
5m8mtMgDQ5wzmmWB4Pxl0xX2Sqwe6/LQcoSAoMRIhVYpqK4nzPpvTFLwEoO0ZC5RUX+gvJBfE5Qp
/C+yC2Zy9RSG6VzY3bmqH0/q/1zVbWbNRGquMI5ZtxXmBfvTG9dl6/Pi4fikLQp4JkvheTIT5sT8
BbQNpnNvoKCPL8Zf6/i3C7jhbegxIfWgGOVh+EV25iTvVg2m9C/SSlri85YuMMTclLP2Ido2U0wm
Dsgu1VW2FZbndTYvHoUt6lllO1nL3vWT4BJURQGtTdnaKUYve3krBMqm2Brfpzd53dtjfOZ1KnyG
n01hNbP4bbI9v6mDPcmmyQvIqRjZFGv9AtEAG8UXjMjUNpbmgQl+TcTmv2//beY4RdIfi+IXhea3
ylYPpS5Lw6pkYHcMSnjITxiGV5UDSCDuz79sfKqgcOuvcHNch7NiVTAnmV4+r58Axsc1Db1c+2PR
gvcMUkUTPfNKyFc1GgS8OToYfrb5Zq7SdVZaJ5XS3WLVV3MEeT0Jvd1iMsNWGwdEt9IcnBKZOutB
hxp/Ws26Q7nQPCCyyKN2cbspPoiOSu4IeB6nXzk1pJ3xLlDYGpY0R8iNI6MEiZ8a6N83Sf1xb/1t
idwcNaZQZJlhsETiRfYWPdaPyve5nnZb7o+8Pz0awjJ6NPehb3x1FECbHg0Rfl128UDfvK9YJPn+
8hQhC3k4zsdiLV9VO9Wwmx2E02YnPhIA2R4KBTmJYzyLy+vDZdc8CO/gXM699IpfDP5/Lfebc8Js
S7XTj3yXdtYwJkV5C1W8drRn6Cj/jTngvff75piQQxysc5Fdh/IsaMlV+2V/YaMNvZPLIQnSnTf5
ZtPNUqmOhKjkCHzt3PhsVS8C6j7IpdjzmB72Qyg++O0YVmjFwvSozqliFM1JJi4qXuC00M/cInMO
CJmuapBeVxgayz3GdJY6IQzWNb4Aa1jDzE3iUepQpL7GFE3b5CzBLhBxV8dGIp6aZ0YZG6G0UqRU
F06rUPSwWYBxnULohb/cWdCg+aMxNqUEDzN7wttUsZTOgoXbvUD4xD2vWsY4t7+eLx9dasG7prqI
3zFJYW/GXO/qtgeknv3+8srCxx+IDQKefyG5zPabN6gliKL5LUiSGNu8ccbFkc+rNVEcbIHaT0js
KKgxO4d5PfqakXlTYO7gKVwYzG/p1xlEg7/P3uVDNHlSmKJFpEu7xfewTxvn+jJgBIom5bhCDeNO
MJt6LopRzRWuJ/7Jid12PplWX1HhyRS9RySJE2gPD4loJZVLfXnB3vXk4YYgMIOjJ2gAfMJXCYp7
4vMnGHUmJ2g9Lt+c78/tA9lkhjvOIZCym9+QOjCHwFP9oXmles2e04vTvKoP9ZrpSj0v4SfSKZ0t
ExkZ7qDP2fu/t4W/xcg3e+dNa56fCMa7kIJ0QMnRLM6Rb64nZXDhRVp0296OdmM4+XWqov0rF9LE
ivzrTMW9ystXPFi8dBDpsssjiPn3hf2Awvy5qd/ABEXfVmLR8yJMKPeZl+BcgNfZHKofx2hsFxsK
YPRo9/iHxk9VD1Yv6G9G1ZVxmwOf42VfGOfjWJJ72dt1gU0x+jNhX/KkqQQtc9dY3cfxnXcyyVxR
dDvRG0Suyj6DhJ58w7Cj8wrS+anEgMUd6CXLRSm4w3HZDg8X7VuDqgG9FTOSRPYRbuJb4fF/hvit
1SxqLGp0pV6n+PppSxHvzy4oNCa5/nDxJIPcAvDoq7xoseWRHOOR93lz1RxB9DBSiW0CjM81HoU+
LArxtK46rK0V9vNyrV6n/TF8Ol3IPKh1N/eb1CrRqppukyK6e04V584THJ/Q7S79+5282aVzo61U
OTmVh8YResYMgzeKfotZTN+BOGY1QgGf2rx/R1UY/Puzzb8+mzETBB9iMKD7wPW9Oe2MpOpEJRTC
PRC1NsBJ+26Ux9z4ODfk+yXLS5f4ddg7eutz02vNM+LtICIxuVTupUuxWns2PbKD22IlRq9JMm1O
QaI6HP5ANCcm95pJJ4qghwmAgD1XMy+L95qclGHXnF2wTUlkcu3UF6wD7Uyyk/Xk0HwIq3Bp+Mku
nAl2b7d0efW88LDbXejbkUAW0uiEmDnCPEOhY6zN47xPHyI28iZeTro38EorPE3c/8PeeWxHjiVb
9ldqvTmyocXwOeBakXTqCVYEBbTW+PreiMzKIj346F3ds141y6rIDDjktWt2zj4526PSDLbjOA8V
CHeBE1s2/C9fnKfeUacdQBRT7D3Uw22TUdZojA5bFFV+uNHNcRYWd/70PYofxWxT1hduu/w7s12m
NUyFroCKV1Bbn62WpRYXytg12sncq5t2N+54N3CfqP01qwYXUvZOimvsgv4pNPmUI3QLqSepF4sY
dSCaQ6x5LB0FGsgqJhk0Q62XBiezGTYqwu0m5HtT17ZCeyqYT2hv39NWCkDaJoJZkzsmMCVofz9d
dlO3L/qJqGlR2VXxHbIceUebgGZvGKzC8dbQThRbbrZy9b1RPZs/WWuKJ4tB2jxx10q+5VAxfm3Y
BriOwkVRzC3IqN5qTMcJw0BxW0bzNoO5aeP9bLMfurrGJqvgvFHh8y6p8TJ6W/kENoj7GaeLG89i
hHUFbs/8WZk3bOMKetK4jNFPAdOQYztP5tKholVJ/cmS1u2rbp8m16p7L8DNQLbmUJe1MEXEGz99
pEljLSLWBoogpPa29D5RRfqfibdWQbw/GyKA8idLnHWs3XD8TtrW/FEsLePasKGUQCPxwab/TE/w
GhGPDfOKq1o/RLZO3wgN2Y0JZeFNeUAKZlwp5mwiKNHKWdDjSd6KzsZowtZWlbHdz5Sb+sENl9QP
Q3xPNY1PiZWjezGe3cpZlsaMEa/2PD3t96yY+AEEMreYBOEHQS9gLcAGhtHWz9pVGL2kJqi5rRcu
Etoe3WrM7wzrvlcrJyQ1xMgWekdgSsjDHtfNfIyyeQykN8L6PbSQwsZkEZEgmC/pes80apLKfYr1
q0J/FpWVkd8xXpOehMX3nx3tty7/9OijYNIgj+hEXp19dvrMs4yhC7ST+sw6+tgcujvaYF2/93Vw
ksuqWyGAqKSt6L73mSNoe1aOIrUDQoHMW9O96YMj7zWAidIhO4+PiH+vxA7wO4Yp3mt78G9CaEzD
ypxLSK4FNtslsWraclQPZbc2aVuFTiwtzPAxb/axsFLafUpAlGibg6O571D6Umwalyzcv4saOW2Q
wrzzhoR0wjorIgSvDZvI9LUThZU+C1/N+3wRMwVFx+jw0ikMPWcT7OnfJ/ROB6ZFjjGai62fa7V6
4scjS3DVU2eDN1ryqhw8tlVzYZ6ueBhcelfmT9iSl4Sk0rR2fVrbzg48lfEftpy5KZj07jiwUq6m
blFrQ+GNEAOyvacu118V9nnwFez/iwdMlTlXk2stKsrZldY7JUcdpKgnvVhAeAIHwvrFnGKDNa65
xkYWpc7wPBQ3wx2d6Qi+Mmzl8llGaV0fPVNY4XYy8K+A4yjin3U6riy9gaFxk6PG7fyXStzm3YtY
O1azUGAv0b6tl5a4NyTyzlZuSjV/pWuAtMuZ0K50HGlWipkhZATPKMk0sDq6a0nB4+ZuO1wUkfqs
+otSeNX1a6m5/v5qnN8FDKY6Czx+LqIT8YvoZ3ehMtS81nKNfWanXfWalmyKRKzG+a9/7I2+/Osf
vcIwB/vP/3f6t9jORHKtARf79YP+CuO5+vMBOEv/Ofuf/7+GAWnUyf/rnwk8v4UBPfyI46D6B0bD
fyyaukl/fMoFmv7bP3OBBIk0IElWTWUaAyqgU+hU/ZkTxB+Zf2DN0g2JYAAya6Y2zj+DgiSFP1Jg
QaqQiPnGGDz3fwcFqX9ALJIQxBmqbso6g89//s5Pd+zrpKBf+rkPb/YUEEQr3gRqaEGBMPWz6qUf
kyrS4sq/dyPlVurErSoM4XVMcMHKDK49kV6NXN0rg4kVCLvMyFCretYhLDQNpuXOG5ZqbgGWVpdt
h/Rdxk0Wi6skiQ59nRz7/FDQMhb79L2R9a1othnBQhAIolQkiY0dBrjuoW6v1FBzWstcleCGg/xl
kKRjHamb0JNu+lrFaNcExxhs31itu1I/mubzh/v313X5GB30m5zjzwsxXXHeLT41v+QeHz5xCvGe
RmOlPmVz8dPy6E1bqPPrInnrYCHpVKlmUNl9AuvFHO7zsFx1uQcEaZAXOtv2sqoZtDR3WrsU+CYX
SbmVQ23Y9Ibww6shl2ua4dNbEBaxEHfzZoSkLiGvUFZtCCQ5b3aFUNudshAtVjYYQJQPCZaiaiAu
xLOyVQaboQgngyq4Y0OYiwWi4WiRaE8peWM1MpLUaGZCdDRjf9vp8rqt4BP5ecFRA7KNy/LRI/yj
VsKntoSurCbboosEvNasHCWoqRE7jWg+DWlxHVvZDwItnLpplyH9ZUHxDl4K3Fx4j8n4NHU2qNVB
LMeFl1a26Xqol4ofSRxcGV1BkDjURbm1G7ouqqAvG/68alUC2TQIw80x7B7zPHQkpSWOSl1WQrWL
ErirfkpyWRQmFAqGEw4S0o4RVqIuzxOVVmGZX9B1ne+5/7zluCKI65vSU3+l+Hy45YGohx3KR/+e
4fxcg99+K99588Rukawb78XrQFbMxTVNnprTn944dgqYpDAckhEG6/5MkOfqeTuE6ljftcK4HEX5
pATaoZTNu9wN7kIa1ZZ27QfuvhRS/FPdzvcEgKn6rBhh/5ktlneJPV3qKHl/nQyHUD7qfnFhVzOt
q9/8xl9q2A9Xpi4b1Rc7q77TR9VJAtb6MWckqGHl2qXCJcLGucSHGzBdEioavkLIJvikfSovGrMv
/QHIxl1w381VRrCKo628OU1OkKLjnCzeLeRkR3Ckp+9f++nr9vt5/uvAZ12XKFAC14z1+k6leOpG
YBY00ZXxUh1zLiT67QTP7nnrD2GYjRxHa+JN5b+F6Ws00EkayBpCa1VK/oMx1Bs4xYbJ+BXjnDUw
ScZmqZR8H0nS9kkAwzcTJsK15xtv31+G84p2+n06VwGvOBwgUTpfBawA2pnVtPUdM27vB1bNFdN7
8S48Tfi69r1aM4SLry+7D87qyt+OO3WnPjxnaVrXY5XL9V1V4z5oEGlATLtwbr8Ag2c3+dPJnT1d
bqn5zZDxwtVauWppbJkSCcZSuweJoBVoyr3XrKTnpDbHwi0egkjY+QmMq6J+av37TOvXpo9X1e1B
H2fEVXnlUha1vRBqKwGxMvqnTSVLM8WCESf9qP2dy87EK258gNT69Zih6Gizl6zYtcKubsbVqP6U
TY/Uh4CZfvDIX37IapI4RyL0xGs3qveDKq5rISFBGpWHGTA0Jf3JeJYry67xqcUtdr187iUFtE2L
D7BMa1Ksl4nxJAwwRCwssILqzaXOn2ue8KQZ1zXxYQlKS4nmiJIAu7aiaKdY0bxTs50yyAYNXrKu
EIDOhqaryMU2HYEpY2/tFTM8xj1s+7xVnVp1HaUVRUcYqrlSj3O3r/KZWzALNrLHCvGgsWloK/hE
kiUN3fmgYT4cX3kC85IUFYik7AafhSaVfmZYikgdnulqt/dlZphusJVC4S5tkUQCKvKGcZ1Z5UMa
SUvNDBZSPQAxQdAQ6ybwD2CNPWthTMQ24C9kxS62yvIQqoshJp00p5+b8E0tD5k0blxaRqEgOaMq
zhHSnfgS7Ru2AzqDVUVJbUziy8JUnUo1MP7eh4RiV7SzYs9ft1J2aw6EGByLViY2li2PUb0KzK9r
NVxntBPSMtyWPch9sVwOcrTtYBKHAugTgf73kwwzBX1znrxX9WkwxsMYJSejX4ugqb5/1C+9TWdf
szHIvCSIhhr5lDQvEZnk6en7I/wa7f7+LlmgkChmYe+cfciCOq4io+wJWduV62gz6aG6hb+SV5e0
Cue+pL8+DX8f6Vw03otNPzYBR2ofp2mmT8L2miA/Jl/isbDJP2CZNglCyzBF0bpexG+wY2ANXnKg
fH1R//U7puX8wyfKivMhRLRS3/X6C12kob69cEmnJsk3l1Q529X1hV/EpLbXd94978oVGklaCTWw
s8XgIMq//n++stMP+nBGvhmHVZhxQERnjd2uJeRWL94VGm50A/T3VvppSkvAkMocSl6Wu9EZ8aEx
0/7+zM8VF7/d4unSf/ghhqYDlBz4IZOX3dsGG+1Qz24ldqvDfKLfT7MBtFjVvL633tQjzB4mVGNn
5xjZlQuVwLnJ6s8fMzVwpxoEmu7Zky23ZdtWqlzd8eVpgATgMH5t1/DGsDnGha0sGW6Rs6ks1QUo
X0gKG239/fX4ougicfvvX3AuqyiGvteagV/gx0TKGPUmqLSVYQKeZg7T9uL8+8OdozbOz1g6e7L9
NlA9LZGqO6UCDCmDhkofBdVcSDohJnRwBYBGQwNKqDwN7EZCvnTf/4Jpdf/tyf9wwmdPfuFG7jBk
Az9g6PdGf58a2b6B7PBXn+JTZvHHzd0XVd6nC3v2wItVmZVGb1Z3FiNbj172GD9IuXCh0Lh0NtOv
+PA0S0aXxUQNVncB3Jepox8o7lbWYmrnS8L0L07IEBnXIZKd2pC/thgfDtWroyEaYVPdhfm156UQ
MdJNSrrZ97fni+fx01HObk/rl4FkSFV1R4J1qTLqFfqrwGwZukSzulbfvj/aV5sADkdkMlY/UcOY
/Pn6EbvUW6nA4aavgXyPpS4pFngSWGKUA/GaAMUZti9yO4jsU/Hw/dG/+Mp/PLg1SSI+XFFREI1G
kmvOFeyHAjNhNB+/P8IXj8enI5y9bd0YxI0fcQTAtIJAKdlgo2Ccll0oAn69tmdv1acDnd22yKu1
1O84UIckSmiY1WYQgFKUAmU0PvQdMKwCR52uIbUl/TUiofLCh/3rB+fvO3k+FoijMmyIxKgw76MV
0o8DYez61jQIiAI9/uuy/qcH+V/y5Nz/rgcZvf1jXcU0IT93H/mv/kol1/U/SMMGCkr1yrBg6kv+
FVLOn2joCdUJHW+KeBX+7j1K1h/MMHVAsATt0AebVo2/Wo/8kUwYpkGPTP+VXi79O51HorQ/ff5x
U0NygkxGwCauU+u3F54okjAzOk1EjdouKoyuUJbQX2grhjoxEITSMdR0UZFX5jXPGtkCid4ewrhf
uh1pNCMNSTQJhFMxMDb0dp3ziapDy+l0g8BhBQvZOHN7ghsCDKXZw6j8zKLXpr818rnmL3w0LUyL
IQ/1MN32VjKQNLrTu60nkGc2xxIlJXMAnW2IaQBiXo8iSJi3tpY8JjarYXNNdwupDTaSOSNJlHHv
ZB/ZZYW5pHvvZtZrvdCvtSsKLEe25Ttlkal4tIMT7by6d/BVSf3aRVjbP2H4i3Inag7ZFnWaRb/O
wjo2U45iOQtlBtcIhDblLcwcn7Dhq3RNJGJ038d2jLwAnHJjV9jryO6715+RUUAc025wdKysgORn
7JWkABRz6S1o1iFXJofCTIa4M4CoLfZWdiVlWzq2qHdcJOmBo5KLQmlDwBW3Y0b+688MkMx8mmiR
GE6QfLhkwmi39/USJkbZHOOlaWPrTN7NefwWR8sCJwFKangvhjvvdkS8aseeTiCGKcdY98ZSf1aX
4hLQ5Zu5miCGZnqsdtZGh+YDg2C8a8QF/2xiRdVhF+352x5jJILEP9vCWovmmrT18aOY4UL0IHR5
tozUNLR9Aib2jQsO/NCQq1LZkU6qdXRkc5euelScCFfquUwKl7EVN+pzk0NkY6s6+AfapXR3b4Jn
FC6OCAkLkqgLk2cd/2jL1zE5Eel5Vc2q0Q5MAostRHEZ7J9ZugV8DQhzli1os/JDFlW31Rs7B+lW
LmHMiE5y2z0C/UTlcAgW1Yqqo3Ri8OFMluev5JNDAFpiZsHemR8tee3XtI1J5apwXquzmxLE18qY
XCaOtadKi3YGqiBlrRcUMsJNjMEyXGaarSCjGtZpuCqVY+N267F+b4PbBJWmvjOkH9YI4Ai/6tbF
YlmeSN+1I2TZdrwgRe+IxWGyeRA4uHBnxN9AZ9lVT/1mcJjWZ+vMJoRoXEkY296xZ2gVAPTmxTyC
FVPeq9enHo6g4RCNqhwaNGWZE0W/Mj+4GPSjyUbNbJhlRA118iy+x59RqI6QbZD4IDEJhuu8Z6+T
Ay0VZ0rgRHg46hVkhwVmU+58sksf+NXCTQ10suXiQl85md5cPYUPiPEUlrerVCvtot0n3ltSPSNL
GQh31u2BRDqix/v5RPie9JKhvx+GRfmes8Wh8XGQth3zfFwqjPKqDnYQkWlL/Cr6ydw15A0sFEd9
7/uTp2+FbsuD475XiYNq7Colda+cWz+zt4p3Ag9JIW118j1F5rJXiraU6m06sSLpfb9NVyN0ckYH
5LiioBNhrqYP6IhzbebdKqDy68nSxIYif1fFQ2rZPeFXvIAwMCv9Wekrm1ZGET963b3qBvMqk2zT
vFXTtRFeGYm2SG1V33TpusQom6JXxvBkRnszxdaBSP2kJ++6ZhIjZlsvxQGZz7aAVBCuUl6hYCFi
8a1qkv3srLFjoHeSHVpw0jbubfQrSNziAlXm3aC9wC6ebBB7zBqY9DMSOW57b6NaT7G/aoVVMO5y
4T1oDi6mMoP92sDXY/xpqd5eMXZdTnwSPXzEmymayMh7GpAQKrIGNbW24UTPENasMR9UgrIIgDlr
crbI6fWYGAz88GrINi4sVIsxP/pN2g3hcsgcpSFdoXtVD+qhumjw1T436v9an5jPUWaLOhvCqcz5
UBOmxVi1mmGIYDeq+zKYy+TDLLH0BPg0doQtzuqT9kCUV0/qYDjPzJ1CVKmhHzuBedlL0LOTfYtU
0x7RPXgGILsrLbz1mY0gi8lR7g8DPFBo+LPxBjkIsRAk0uMx2EbRoZZ+3vjDi6kULC03KURG9Py0
45q5cY3ajnArbLf0ZImsHLt9vydJLF0VaGuAs/7CoMgt32CnQLmMkBGha8YHMnqXTl1oVxjN+RvA
7WvIa5x8WfOZrZEN5XYPg2a8kZmk13YIKZwMTd4v2Ff5TRYgzs13gfSTP+ChR9jfM0XCllY80Fqj
QUPYoratVHqHZCsESG0GpyaD0eo3ZvM+MiEjwJe4nwHb6cZAUSxBmye0AFc9v3tcq4gbX3JMb2Te
W4equlJj5k+zKJnjRrIysj4col+JWdFxtunBrdQ/dqQzLShyfZYdZ/xrP/efypLKknrvf64sTz+S
7MfnmpJ//++JtvSHYqH6AR5FZckQ659FJRNt+Q+KScYHADV/Tbf+rioFJtoqSiGiZqYBj6FMVuoP
E20R2SJ/K0xvU7b+rbJy2iV+2v0wzyZHkSgbZkoWATKfX9o4SbKuFY3+NqqVhygPTxqPXlMisSok
ouhE/Eu1vBlEWbqw6flNnTFN0j8eeSp3P3wueqWVilHS+lurWoXGkxhqcx9JYyosKpLhGk065PJd
qJqzVCT6WW0eI7Lu0rBdfbhXV3+e6sdmx+/7v7PfcdaHaNxcloNOhUd8hJ2EWyAUcXqS4w6obDAu
ND1+Xc9P1xvJMJKkqR+s4VGaHoePZx2UYloAxxkAvJkbySFk6lQTN8pgnLC8fF9dOrvPmwZ9alp9
Ot7Z7rbK/UaWZY6ncXaSY22lGVjAJ/UFo/JM3LqH4oJH4Ytey6cDnj1Qih+mOoK68Xb0xpmJHjEU
ThrxiRfu2vTXfHcdz54eWfS6OHLbAcrSuGBuMCc4Gt7cTFsOToUh+JJk+OKNO3tMvCDLk2DkgPq+
3bUnLLh2PdNJw+UNsS+DnL4aMX66jlN/5MPrUYhWAzDDnx4UcJdzQkYmjwXckCnadoqNVVfd9tLg
9U/ZxnfX9WwRH8w+ITiQtzLpzRetKpRTV2L6F8FHlOpabHFAtaJQUyqSj2OMT4WuAioZTDuDymnp
5bGXIYS2WBzkPgCd3PR7F7S61nVXoyVexZ15l8lgaaS2cDJVAH1XmFt4Ybt0aJnZh/ENqKGlLtXP
VltSjmtQ+hvTp+JD5mv06WoU5B9VhOpfAjtriQBHh3beiOGjZLTEW6UdApjmXvB6YR37ytxkXIDy
Nn1u0dGwTpMeL2npnDAztrWVka/oFkZ7oSVF2eqHgyv5L0mnoqxPF4MY/9R9YYvhBuYtWjqVtFBv
lJxIF3a9rt3HdfCYe8L7aCbkE6dAkSrpwTSSV6UKX60eLXgbZc9ZRihFnSvuqo6hCSPuX49VJx+T
tIParlbdoo/6dyF1ia1xq90YlAVUCvKpY5Hl3EzURS5ZL4KltAuj78keSLwrUyOWx2h8NoNCTDZj
KoFaVvHRDSPe52Zon4PC2nkCoFW8oK0yEjhaG9teUfGMFgASoA/6VEJqoV5pRnUdkqW7yqv2tjYZ
eqb4AlBB+z/7URwWSls5WQevNYG+4MuGY/XhukErqGvRoq6Nt3hwb8YW6E4V9yYjXwmB+hTroEig
UESPWUhn4C4IyQ5K2oOqZ3boZm9D8Dy6BEvazdisI1O5Hhp9G9XlDbeO/Q1FtoJPQRncdasLd2I6
7vyCil0buXKy9qRHzb7wJM2J3fzgpywNxYhVR/LZgRc6NhSvfzbAIzCDkDJ68WJ9x29eq2nevtYI
WYD0xBARIuDP8Vg7XU16u2CK1HQKLs3OCLwF1G1xNfI0kKMTyUvRRTEe5i6y64iMbi9O9E2ZitVc
K3KS7V2p3IiStwVksVZS+Cdi8SR0YWEjE9jKOj4/BRudZOwYWK9dwb/VfI+Q+7IBq2BEW1EAYjS2
3cNYAevvBhTJFpFQpa/8tBpprkWNuClFdoK99ShiWjVC1EuGRoJ8pDAmH9kwiZHaLhPFPPW9uipl
AReCqq/cEBla1mB6tTZaLuF8NPRTpZUinH3hGLpVtWst8VmqY+I3WyNyWmE4RMjdfZl5+5Dor3om
zWM/nLs1mLigo2A2FHQPVeOvTWPcpQSqp3K5KoMk4SPRpzOh4Fy6grG4LI67hDem8aGmpKJv2rJH
Xa6rwNvipB8dnbvgDIihMrldiUb8A1HZolDEneBnuNPHjNaOadnqUGwrrcI02ZH2GpUolfuC5D0z
HO7rDj/ZmAZTlIeROolW38tqrTtEEL8WopnQ2KqIApXcY+eN90Ed3Fqwm1ZlS/hjCsoNUoemQm/T
n6XRunY1OhP9KNe86aAxcvcRi0rCHkRfdQPksUhf9RbAOs+Cka2j8XWCsctvQ4tyXRdi8S62mmUw
4Ji5sOBdWshpW35cDzIrNmNTntYDzLpU+A+EayAnNk8ER7PPnHAY3x/xywMinIQ8QnFKcfj5gFFS
B2PTdf1tK/Htq9uK14wv0vcH+a38nMoTZogq7c5JGH9WLQSDYQhjWLL3q72tIEW2RIKiHzzl9AIy
pCdVSrRfXl446ldj+U+HPaseWJ/EXqolkcUVR8NMWpUruhBzcXuJbfN12fDhBM/KBskcKiOQEpE6
RQELugiu29kL1kb29jN3m9ML/P6C/l7Onl3Rs7rBzAOxa8Z8OuCkDaOPsnVXIETmqOMWF441FY+/
FQsfTu6sWGiiKBQUIRBvh4206JbeBu/bwlpONtv/A3H7VwdDbWoYRJzpvylvq0oKjDLhedTjh0a/
qqhEJPfmwhl9WVYibZz0x2he1bPy3BU1FOLM2LHyTiBV0HprLF9zifJ8Euxfevy/mimzKzSQpytT
lpxy9njUoV+6XSH2v/D0EC1sVHxL1QEG7wwrZX3h7L562z4e7ezZEKVoVJpfRzuSMbMJn9R7AzJI
u5Ju4KyQXgFEuXug018u44uYp69EfZ/O9exp0YUwG8zY6mFcoQCjh2oc4qfyFv8mQ0v91rge6SLP
uqO47WYJwTMXxrPTB/L8YSWygg03CXkY8M5ubdu5g2sUsXQ75NG9W+lvck7VFBbRPG4ZifguMHVB
vaCT/uoj+vGg0xv0oYqvrCCuxTaUbsUSOUQT2NVw4ZH9ar/18QhnX9CmlzUhKYvhNojwcpUdVr8R
yFIElP7C03PpSGcfzdzz2yENOZd+AexnnrMHivYGb8dEz4AotxLWl3Zd0yPx2z2jzqLNwdhelM8e
mc4zUyERMCrKemKPBFOpJD1pJbTw+q5sYufCGU6PwHeHO1tjfSX3yogZEE8oGbY4e/N5cis7jM0u
4ly/fBo/nNnZ6uo2SBopWqTbRB5TEhMw7IyR0C19meSljpZn1sPwqQW5ufDRlqeX/JuTPBeK+bEr
lrk/iJOlexIpkcBrwRLSryHK29kGuTr0KZTwmOfXsAoP2MeWIvOFqTl5cXm8cMUnv8fH92MYUr2k
BUYO0EZZQDB9C5YgLUkTHVbqpaicC5f8XDim5pmqjbHCDj52yAckTRRIyZhwmul2YnJ1TsFHaBqk
BM5FavCXH4J/3e9z37hvqbkBjlDC54u39163GbYS6zoTj7i6F+OesKNLcv0LL49y9r6WdcfubOQR
Qzp7T7Grb1InmMNzL+fFOmX8CkNoHp3olVx9/x6dUwN+NZ1o8uD1w5PDB/fsyHo/mGGdUV5Vc7If
nXDRXnHwtf7DO5CWgU4t2yPlgAfJDxnWDBPLm/JQ/wAbReh7s0keLslVWL6/fOr/9ZPOFtq2Hcyx
V0bpdjTae1+QyO4zxPVQzeij8woSAVQXQFB7lbZ9mkFzkrSFVuUkUXe5U6R9QqJBDlNAFgZbcMf8
VRyFQ2oKj2bR7wff3+RjRmyORJDwKCSA8bSlJsBk6HvjGLgRSbpBtpXlyJo3AqZ+1R+lXV5KryX7
4XVa6K2di9GT1IOuziWhgpEr4AKxGDP7TXKFAgGndM9OvGyYg9VSATcKse1bb7nhok/kg1urmyhW
VTtPubSYo4FC5D72eU8z7puaHaMeK+1VXtQrX4BR0g01vrzh3lca4TnqS3muWzm647HwAKXGvBVx
S4KoDytI8cW7QBauW3Z6M0EPdYB40XVgiD2ca4Ya4jACmWohhUUD+8eg5J1SG+zypes/D0FXI7rO
sK93dbuomwJW/iBFTmRV6tpDW0x8nl8j+Z1yvfPqzh3jfDZorjQfDCGZ6a30wPfwyTLVXVtjptHE
jIkX4IJB0aEglxZhC1YIdUwlu0V2t5laXneALMka7PB6yjL2a18Bt1QI8jqUIoCyacATWI+yk/rj
S9EFm6AL96YnJWwqVcXpR6Fl+tQscjF5rurKXA1VMwLklWmyuOW1obV4mePqXqzMCul4luywDvU7
1i9H8gqUO037EiQhBv+au5OYBDYJrVU5SRGddJl5cpCdIgZ9i6Y3XgQSghxZV5e+xyQqnXjBqvQY
Kniwq2IrNoKxKCR8RzyjKaErjKUJArYDQSSEOov2onVVNWnJnllzevwQkazKjltpsNz64ihr0bhI
uV3TxNS3dWTdJLCIpRP2hvQyRozU8qYKnVFJyJ6AqgVLL8LnrUaQj4DPzfIBB2tXiUxM0THbla8p
oCqq1VjUjR0ooXfK3UanB1HTH2JqB3KS8ZSRJCSvK+mbO2Q0R11fn6cZMOgmi5e5yMriVi7zO6u9
bxPDKSKeXZ8ViTwe7a1k4iel2i0e0ge6H0tzLO5jrcU9loZO6EaPkasA7k2LRepDK3Ct7pCmOl83
YsHsIiuL2fcfsy93cB8/ZmdFszyWXS30rJfxTmLEPa7oWRokeQBjokYvVu6P7w/41UqBTFGBnKAx
aT7PoSu9RLNaqyAxTwFrPdVz+oWi9KtdB7MHQ2FzzyEk86ysMqXRlTNdG2G94nt1uOsIFvR1tyDs
BzjV9+fz5dE0ttuWomlYuM6BD6aed2I6AYnjHTvS+TjRKtklejbogX/Kz/8zhfwvEr5Vtg//8xxy
T1rwj+Ef/12jm/00jvzzP/x7IGmgWNMlS9ZRp7HL5e/822Jr/KHKGBVxNUEnMFUezb8strKJls2w
oAGxmpOMZLDN+GseyR/9+r9FHliRPG2U4P+GwfbsaYEOwEzCRDEnMTLVISKfPZuFbsZlHg/eU4Wm
XaJgkTt44N0Ch8Y0gb+0A9c/V0m/H++sEK8LwfWSkuOBuViQwqYOEHnQIE96LhhaCmh20w5qLE52
U9gFW1YiATZocHp7ArCaa8OGd7WuHvub+KdQz8KFxvYWgd5PzKML/0p9Tvexbc6V01TiGkQUJ7bZ
LcUORStCINqo+4nhMKDMavR5I/8s4c3ptsqEYZE9yQkooxrx14cH4+rPav/j0JP141M99Ntpq2cC
XqmLFYtUB++pKXfli7nvrjVA8j9S9cY4utGM5Cizn6VIalAXv3Sl3Wy4KvVitGYukVIn8HnAR0Oy
IICChGt5iprqKEwQ07EIvkzg4YMI9nGRP8brwsXEjAbEO1Sd89rY6a5+5J83/QtqbwxFabyIcLDu
9GX/CKFQwUi7YO1uNvzr1k45Wkd9sAkJO5b+TXAvbI2j8dK8t48staM6114g0x2Vo7kEujPo27RF
JTGFDoAotTPkJC/+zrz2CZueKeT26k6xAnEhy/MAXG4xr7ncgY28sHqG00UaMyqJo/Q40RG4Cg6V
YRwuVMsOjEWEKJFRkDKPn7r3siB+TbJ7TGyZwvJK1RKnww7WCF2cQVJWmU3C0zxDchLKK0mchhyU
ST+FF7mG6IRrNseeXXP1sFAa6/SFXbW57xfhlazOqokTcYIeJYTYrhYwgquFWM7z4AGAOsOZ9D2E
CZ6fqnDeaFeRMF4pK5e0BEowRiSg10gEQDRznXWbQLnxsxe/bAkfOuZTPsI2j99NzxFipzPXAWgv
xExhbkNdK6UlzE4a6UAREwL0HPdU3xvL7ha0/lJ6GzEvdYeSxXo2KosB0aC+zsZt09qJu+yLK8PY
DvibU7CnyrUFy3TMD11wUyn3tUiYrnTVcQ8sb19Fu6FaG2Aj8le9msPfROqmvSPgImobcnODEwvT
AQ7nkUD3pZ/OW3GV3nTrfp8cIVimdnft3ZfKzDQWSrcMYLpcskBIyudt8u8vyNnOtPTLsu+G1nvS
DDBcs0y6dhPc5WsznmM8d38QDp52M1Q5gv/8SqTQgoS+3bSXbrdDdp9aR6nb0vMR/WmDLT8rOnl1
8/4qJApsrRHGSJjxrsSft1HWRGJk4yokRVOdu2+DjZemeQ/4UrQnD1RXsQ09h0cRyPI02CHl6iiT
uqg52g72Xhc5NTmS+onwR0L9kuynWN5FxlXbHkqGH7F4U8ck0xAXQeI9s+MZZPTWNsACm0QclPcd
va/cIDEj2kXCjzRaV4S+UZTpNx4Z49VC6AwquD3/r3YjXQc88pn8lgLZ06r/zdx57daNrdn6VQ76
ngVyMgOnz8XKUdmWpRtClmXmyTCZn/58tGvvsle5Sr1390UDRgEuWYuLaYb/H+Mbd1n70ugzh4Ym
llZ8GYzDELOd+1KlG+GsbfNZrcQmn/N6mOiHLfqobFkxIApyNVsd8e911D517TktSAPZOcWanGlD
0h46kz9hmytWfH8/7l1Ux3+/q3Dmdd/BOIF45ud6Qz8YsECqIXzqNt1qWsnNDGucQ3us9x15P9c2
/nSsy0JLHWnd5I4yeuqhFesv8To85LfZjcl+GNEiibneJvpWWe623Ip/LoX+0sbz66n0j5O9LK50
jd6nbcrJzklQyadZ1+nP8EK17z74q/jxnWvLwuGHwtKfz3f++Q+1zmhgnWyLnjcGPuJ2ZphH1xUU
yEOwEAso+u/5vy5W5n8+4EXpU42+7cuG8+sRjYOxlBvqObcez7hYlbfayn7n6Zkfjj8qZ/84nufN
MG5aYt5FeVAr6k5olh4+JXt7Y+789Sy7rbfvGQ4vahV/Ps7FQ1pOyL6YW76f1zydGLvgBiz/vOBA
NV0v+8d3mak/M0z/dMxLQ09WsTt3LRE+WURd4y9eoZnfWxtyOrfvPCa/fi3+eRWRr/30mBCNoKXJ
yFVEe7nu9tU5WL3aW7HKCSP7+0O9c7/8iweyo6dYGTVHsraQMnYxmupop7/7ov/Fe/bHGV08h6Hr
ZnknuXbzcyiWzhLJAOzUpbv1NpIE+/3fn9ZfDGJ/HG9e2/3woiXB4Oa1N4VPaDAOhAPv9D1kwEXN
I/+e5/S9S3hRNjNU7QZuxKOY7Eni2MGQ32rb7PDenXr3lC422dJKRr/yWIV7Z++giD2pj3P4Afm/
779e7z3q847gh8vHDNANdcM5zY9Fex4Ipkn3xlq8u/N97+JdjBczOUe1KSc1a/0Iet6a9JjRErz3
PPxyLe/98TzM3+OHE2rt2G3poIRP83ZeLKniQ6rGhjubLZJF90at+71e0N9fQ+y/Px+y6vSJgZdT
m+e28Eia9h6l0FrfvWeqvGjVXw5M4pLhhhBgVJrFw64fmn1+8Pb5KdrVy9kc8s5r9d45XQwXjOy9
XzUcKdl3HGm2YFgbjKLvGrkvtH1/PqeLAUOTw6Q08e3q4VTayw3UcWwXc6pecQoWxhp0xvsknQvF
7Z8PezFuZHEbe0bGCXrncp8TSIYEbstsyX1bjIvdu82d9y7oxeDhhbEufcn4q5M58X1Oicl5Ka7f
ewP+/kUT+sXo4dlRagb9t1Eq3KXcuZipi2zCd6St7z6LFyNH4rrj4CszfJKnuY9BNvEezuaO5Pr/
3ist9IuhIzNdc8hTaz7SPB7Gtzz5N9kRE8Ea90m1yN7eI8B/gwb99eoGuNnPr3STDn5n55xci6KW
pfHKeCQ3jNnZJXnH2SQL8RjOF/Wd1+6de3fp4u/scozs8NtbF+/kdbMbeeua94XQv1yd+j66DlsA
BLxc4KBk6lRuB/OIJQ4TtIT4uTy+Ytda5dHivWzlXz8pPxztYpEjs3407ZKjIS1ct3cJFikXTQcU
8/eu369XHz8c6mLYghVHk6/xwyfQE3v3OAuT4728ylfjf2VP8cvV2w9Huxi6LARbtRZytGQ/nWaL
p0lzeC7lEuv4zpPx6/Hqh2NdjFd23tKTKTXGjy3urQ3WTXtrPVWripsGMxfCO4FEq3dmgfkE/vQa
/HDQi0FLCVoIGWFo3Lk5Oz1bVW/+HayHZfqgMNIthpt3Dvjeg3kxeI1NE0ex586zt7cVCLZiJm+x
z/dEsh9+F/X9S+Xx6/JN3jf121tzfin/7/yrr0U51nEYNf/v578Cr/z9k2ek409/Wcsmbsbb9q0e
795Um/Gr3zem87/8r/7w/7x9+xQUN2//+R+vRSub+dOQ0ssf69fzPuuvq97bt6IO45fLX/he7bac
3/Bz49cWZI5imZ4DY74Xuy39N13HHkGWL8xI057n6N9r3Zb5G00K7CmEuhsGiXw8d7/Xui3jN922
qYR/r4+Dsf6Xat34wH962mjzkFVjcQiSN+a4msstutfTVgtUUxM/WOj7zg2rajN6jnpCne2RQhiA
noIfBMynbu39ZJPt1A+EmoUeuajl1GzM0TUWYUDsg2ERwEDlTpMpCUEJXjCvTjssa1czdcvpx2Mb
oQXuO/wttgrJtppgs0JMpmKnKHaWpZiNhla1N33Mx3pkot8d2nFv52fku2tZhku4JncR7c9tC5ht
a+QZjdRWaosoaW/bYno0iq5dZWK8TSS0ednrcJ+z7N6ntdn7OJyb0HN3FSJ7tdDCHmKFGmrAxuWh
lDZOO1qWECRrhJhh89A75q5NyGkIo/SripVcT02wStrkWoTpbRdX9OUtJ9kGQX9X1G915y/a5MF1
aoprE7F3Kkw99ELTXFKkkN0iHFa2xZucqNt8eku0ZCnzZpkP7hzSoC1TrYq21djcGLQ8Sw1roROt
SM3xr9ISEDWZtk+Vpj7UZeKsUtvbT3Gsr+uke4Dz6y8nM772q/YpKMZz2Pnn2uZ/5jbmCD8oPvu9
OKgS2Looh2XSNjkiDO02j1wKyNnXEEDUm+fae2vwtppWnZsw1aiOdfdt6SKklsWnNs6YfC2+c1zg
hQ0SDUettS2jamOZcfVVi92ZfF3G60I3v+ZtQ1Zs3ZJppD4WvgEzLPeJAZHIXvzKeB5M+zDoSbsJ
O29aae54bvDDUyfc2krclQW4jRQXhkSKnmrZg0bk9bpzwnSteRXygXJTFUW0oYO4tdvmk82XA4vp
vFhzkzSybw3dcKlCd8uhI0XRjXZ5SfB8VBC9mHTOefTxuVcU5/XIufPM6MXNgn2YadvA1byr3kDK
HHtvhZM8pk51W9nRXg/SY2NOa380b+MekX4oMHEnbrOx8bfDCeTpb4jFw+bgOh99neBca4idc6LD
NLAnm9qJXXXbOG921jge/ca67gy3QD8vekI+zdekZRmQZXJrOpDbYN+YSCgENegyR0ZvVc9WiT23
1qLHJMn2ZWj022AyFrlL2h3VYNm6bwNm1tAdSGORIt92oOEHECKTO72qLoJ44FEMdjNrDhB76aNw
3caI+dO30BI7UVcrVRGWxW3du2ArtYpWNtYH2LFo3UoH/XWsSiArbpfeos2/D8PhsR9p7cc3zpBf
OyDo46h8jrJmXMdZvzIb+5jZ7ZH37VgV/dGaimccL/Eq98h3MD7Z0rmK+/4lHxsOuHWS4ZNI76Sf
L62aNzg3i02MPTaq41uyEhZ26H2qSofidhNc12F21uCf6on+1ScNzfc/W8a4TfXnJkBPI5rnyWvv
dK3+4EOph1Z4HU3xY+WMb4ZEZtkyklTV1qsSEuhdwqrHHIhf1+kr8GlY/opnza9J2Ux2EY2RxjRO
9CPvtHiggp2SSJTSpU7KQ5VED9rU3YYJuYdDkyKpIdwiSMHw5Q7hFZQ5oVadhUN7bUzR/wvrE86H
FynrG9scTo3RUpxuypuia251PzpYhvyMVqZYWpG6bxlX6i6+jcka1Ib+uscUQtd/QuIPuR/5zTK3
ML9ocbox0uaZ4f2JNYMbQ82edjJV8jr22/4uc8MYDJBOiKA1URHSmqPWmskyqQqWTqMXXiHPml6U
3fYbXEb+so5NcXaFbWy9Xiw9uztqVbXC0BvYY7RTFFeXplO+ugOx2v5w1GWyzdzhXLU8d5pq9lES
jIsib+8mcxsMfEo2AS1LawOIg0BvoiXjOp2G+inwCUXtOs/Zez7sxt4ozCN5GYTOeFJ8TbqChkEe
iJMzRffe2InVmEqPPIwkWBej+eqqwvrs9H3+BnI5XopWeq90bUH25+NrPrR0+1Da0TwV2HhCH/OM
bkU3w+SXR9lqa6yoxxrn0lKvZEP6iRYc9bp/ZTJG72QlJrHIEa3UFkvoZJBM4Qu5DoH8OpObkG8a
3SKz6Q9DULKKbyz9a+0Qz9qk5JQNWr5L0wjHkSc3marBLCQalHtPdmcdKS69yK68CYw82Oi9Dhuf
Qb2EDg7m91DkuXgUqpYbJKfxiv7ITZdZ3bUe6PKhmkzkTh4nlvTFkwwGOrqDeImkoy17SZKiVcfF
Pjc80hYs9TnPW9RGmvkgFJ6oRNlUp70wvNKLabgOZiRx0TtPQ9h9QPlZ3GS2QrIr43M2maBB/HTc
tFGNW8xyKyIu43HYCs9cB2VpALhMaDCG44dKmsbO1pCxwUdqDlaRm9ehmxSHJjHkoc30/m7KB/tk
BiJ+ykL5ZjZD9zhNcf8Sp3p/sOryoBPhd8VMHJ31zou/ZllUn3rLzg5tkhDWZ0XZsc3rCM6w7p57
aUl4L1l1o6X5HECBvU4U6S5o4pNVhoe2lSPyJJm8xm6Yn7WKDvpA6oidI2xtTUW8ae9wqbSIKbSY
Wia/MYROb8QDj7/hblw7rR5U4MZfRdpoex+Z/rPX2ATZOiArgoxUxNrQxw9p4AKwlI+m19QED/bR
BsxnuGb/Gu6SsXTNVaRSeBRgA6jetBmjah37TIm+KW9cpF+fk6luP6QRjjnd8WIESbrZ78q+9Q6e
EDNb1aAYuYxcET+LURPhgrVJ/bkvTYRYg+7hARsQ1xUZLsi2ACpTkpszFc7wIRf1hM+wJtsHQfNt
XuokUiWFc0PCsUQ56Ji3taKfbgl55RTqY2rJ9rqJSQkKMAsfdLsJ3CWC7msWOIRq4nDtPwk1ZYe0
8bK7wqltVm8p4nW7Jt04jUN1b4W9+hKaunFtR7G8MoShEzFVB7sBXNxGN1igrXI98/faYMht7wVi
NwapWhmFXu/Gvteu6rwCY1dZ3muFKXstAxFuLT8BouJM8XoKNDJ/W1HuSzNrKBfp5bAL81H3tnYT
mSdHI0l4mMrXgYBh3cjAmKfqU5kXDeiSgOBAEWBK1EYraOCYSlgkQ2KTNprVR3OaGCVmN1gZBRaM
7q5djslMAqkphgWauKtF6R7izOi2QdSFyBIbXSdOREvPceJ+yOvauqlircX+m5F6MTbebcNynym1
PnuaxNQZ6GzanDytToMtU3Np2UxSKg7uGgQWYeIma4H4sYlL8+CwBFxVpjqFfhosTS8gRCly7H07
cTfR75IjnmNuTEtC4TWgYObC8pBl+sbBzAY1keWCNG5R9mrjRjBlu474Dlm6JayZ6lGfHAx+qVFf
W5Xtr1O9yjZVn028t+rFLZ1t3NT2LnfHbIns7Tqegi9YXPKPoRuah9gimmMq5V6TefvQjCLe09uw
lhw/INuab9In5pdaoMLwk/g5cJCNlYn71rc+6tSqbCRpZ4lEelHByzTUQStacnsh1NtmjSYi8m9C
M27PfRPO/ppsKbPmLCo6wFoTkfY3FsEj2FcsMHXBqr3rtk1uAO4BHgAN3JDJixlamEbMIdi6fks6
YFFp026wHeMwJTZokjE1d6GX169u1Q/7Ju7Exk5RnLI8A1ORJzCUZL3QbSNNllZaRRuFTfhY1CgD
Eo9ecT+1ibuqlQw3UhvoHdcsyEEGdgrfnet9Gmj5hos0G7ghBfiL2vdtpr9eHbGuepspBPQrEiVe
ikEGHzhm8hzZgf7ixSEzUBWMH9oJkUrdd3cRS/FVUZbtjSsnkqT1eMXqMtrXXvmgjSnfDF1vpiXb
0gtW7TRQ/7B9oFlSuOkd5P/p3A/9a5xBnAoGNhZB3Kt9mbUFDw1cERWJR7vKCWOpfOvz4HbsLWqW
P9Pku88qnCdnbUQGLcvmStMbdxOWNdkaBd+ucyLzUxpDA7Kx8p4CCzWIkaUul7LQdm4RMLaGSCOX
wTSUS7ebLPZCDuiTNBC3fRHD6M9647OUffDBDzEclxjF1r41+WtN6q/TrNfwHJoGg//ZCUfn3sgd
a83cWT1LuzLvLM9/7qzyi11UXyZLDZsizvwnzegg8ITkFbCd0E4tnw7gJnuN2hKFU+bapI6b5HsM
in2CH8pu6w9NfYtblf1TjPvB0Mx0JXCT7eoqSK5s1llMMjBUclj7YR+5OK7Vq10L9RAnvSq4zT4o
MQSf+4be1JKTag+jNW2KLig2du9gcu1ILDaLfBtgD120dhKsityAGi0SjMQpe59FXxfmtneQq+bW
UH2yhuxJeqWzrJ0ON3dtPcWqdhZFgjyFbVi0oh777EvPeKMuxS6ytx+MUkC+EurV70nvnOY1cT1l
sMgn2ExO5cZHanPPRqfufdFp1xBTiWprUi08MWwnt8qMdiRhEahojMambuBrTbY6KDeSKx75BNiW
tm5HTtUsWQrUxpjs9cFOPiZ1hTS09bhvC70u7Y9D0ISrWGbTPgrCcTWysiTXTSdQOLQGdOmT0U4n
z4q9van65iuTt7X0u7B6KsNg3Ec4fy34tovI98+aERmnyKWDNKbDkb04Lzl6W2+oqtvaFw9m1G6Z
eSAf0QjfaKVaVEzuOZWJNaLf8iaPbKQNtvQWXYxyRCr7Vk9NxifRfajdqH7RYo0khijgeesEGWvS
nKsT5Dz0ddNsimBiiaWFai2mCXWc48f+KdJ6vdlb2Plf+ML5pp40IG9ZmVnn0eGVKkuZHgwvMT8U
Q4RIzyO4Zu2WqfpowUAaIYKzma6PteaF1xNvwSmZxpeM2GamEZMtWu2iVUegug1VAJjcGIzyTVkF
1IKGXsXEZwjht/OJRk8sZs3HjMn2HPRhe2NEQXDwy2HctoX1JSgN0OIidrNrNVUlQdmNd6AW3Vab
WLPtfWFPp9RPqtsiqY1XL8yC61SiWJaZ8wF8TykDKhYZfPQiLY2A9T8bWpllzV4XUwzJJ5+IebaL
u6G7aZV2yIm32taO9hjJDLF5Io1DFzPbsYxBs1MqcSja9EuvmcFKMnpyR+1HzxsyHbi2MRVLL4+H
Vd9Z6b5OcmvLjpskttiPr/USzhaxHZ/0qQhPym0E27qMjZMwU8RhEg6Yb5TRyXecEgdtazV3Q6p9
1BvyKsfJgjwwsUsl9DIS+iZXU3o9BG29cbrQ3rhm7+pfEqFpqyItyo9hPmjXRpAO2nkcTPMhMoLs
U48kT1g4QdgSn2tijQC4oy5S7rQenfnyYDAvzbalykCzTNTHJuAVLJC8wneyVmNXb7sQ85IePkNt
xKcW+PFK+uyjR2+rWxvVmNW57cssRnEZsRsfJ9bxykDvtSi0doruhorqDDORya53DF3z1LlNRkBh
YBd8dp4iZGusclU6FRv0DKaB3yTZtmpV9rFhYiHst/JjdPpNWLCTyI1zwyyJOsuR15rEDI/NX/s6
puK2wEJzmnLHXacZHPy+CPYilyRHBJG3H1kbHfu0+dh4cM2kQ9R30/s+0R9GN4B9AAVRVcS2uU7B
yOJF1T6Qwv4opsZ8CEm6QAN1AtN6TI3cR1SW+8OtweicZUUJnKJEHVmJkb10Q8FH969DFU2UqPIT
8gxjP1Zesxd6qzZVbroQ0TQinNPe09Hp2eKto7C1IhHkLYEzcMWHvRR23n1q+qi9tqnYrC2LxJZx
aiHT55h16b3oiHlrhDqJW7+MbnewI/3YDCMUECeV4U3uVPyQdShrsrjae0UlNqxwlsbYZ3t/LNdx
ZELdi2cU4yTObV1u2Rp+CfKWsDu3ucqCyrutpzfDSo8QeMaPlWAXXYCtXAxkQQjJ4q2Zqv0UJg2/
GdFQQLUYGEV6m9tatTR0O4FE7z2Ok/llMrN64YyM6dADesNej4G68t26OA6apzadxthvR4FHlFXd
XfVJlylSBCDYFeN4lYuyACVGAM8YuR9FlFMXUcNzZPglPpvAX7sDkkkyvAjecgLKjFhOiIv2PqUN
IkuVN8FbEg93pspYfKbeKciL4gTfnyRaJ7Rv4sYLdkmWhNukB4GpMEmudGGxC1O0RJQao62qwang
a82XVUC1ccKptbHjEiW1FvswC41sTU262dtEMtFwaHXAFKB77qDq4DvK2vgtSr4MMQA7t3nxqVBv
mtHSFprrDgu7fZ1q2V21tsY2ue+CUyxMTMOjV+/EFLWfzZ7q72R4JOXoSTYRwVIJIqMpSPZWElw3
Tn5rJ2VzMDtwg1WpV/oSp0K4LIYC0KjJrarq8JNV++4VlJRNa5rngmxB9nDD/RhrL31izCjDEjal
6tA6UMuUy1LzUuZYXDyVPYCxsL0jCxOEhKJvm4Nht+ZVNhyMjDK01ugZqdsmpq6sIuM4yRFzx8lT
lDsTU8VIZK9hpMQN211C0ERrq5UejRb/PFD+85hX1TGVvPOjZvY3XRWf8todwa0GtN5KVv7p6HxK
nbxleqqSZV7G1G5kWr9RdIxOZm5J6IWajoizYxJ7inOXuk6mF9G6L9zwXhBCtIh6+cBwViPDRqqb
lNnSGjSKD/F0Byb2YHqav6gnk41o5301EnoFyThsGpucx9SlKsWphsIi01GqlRRDeZ/5wt1SP1kL
AZgp78bXoh0Yo6l6PIe1OitIW62Sm7CnXAVbJ2OpSkVrk4RSPvYKemgdeWhOPWvPI4Prauz9hyZl
1zHVzbUze7B6dgOstQoAmlU2kowFuSPDCbZif4ndR8Io4Wlwb8wxw0Pj40XSIuCGSgptNaAVryv1
0WdXK2vjkIzdeKNLvf8YOz1r6Ki3KX2EQ7vRuogH0Uj19VhdRcFMgNW3Vtec6jyWT41lMygB70na
hzI3v8h6fIagiEmNklkMV6xnVhvYapbxwY1JC9UeU+V9DQPioNB6Wy4k3LJBkyGSpYFYvFHIxif0
GLJ17mPr7PVXjo47SrkzkDquTqMXXxcmOdSkz/S52gRjfG8ZKCAtfeNaiHUxVVEOwc8+9Ws93oXF
0Wmsq6Z/7JhuWZne2mRnYb+SsXmbV/LgKe0Uhv3Bru1FFg0vYYhCNdPkLu6DxyCzD2zwF5wqKU82
pVB7F/U4CayqzlYu8WR864GEb/m5RxQdROd21D6kTb1k3wVk5b4qmPFosevpxhuL25gkzc7QNmD0
WTuqa5sQpc7Ld0zprOH9q7aBDQpB0+JJCxz/zK7/hsIUeVyoxHXxAV7CYoQlaWQKPDfZZx6dngQw
TDH15GoOWOoJXdU+h1rDvi1bhsm1SzXJUTVbyRqlcV5oqwhn+SKXTrzskDaEFeNV1o0npCMHb2Kl
S6pMbo17It1XrFNL2LDlY5hYTLTCJzSV7apo0vWQSTxv5ckwR2sFTuYca6O+Th3/UdnYw+R413kh
T5LegOtHjpo0CuG49SDibFfWn7LiQyh6oCoaSJ/cjvylN/lszbyohyGaHjpITwvaQ4CN3A5uVD0F
j4ay7a00yUGPDKc4J37QrIwERi38s6XWstUum/Voj1ci1rSlZqfjlV0og3HZSHchW0J2hDWbOTiw
dlfNs8bGjDHYkTieKibgRG8/hONwRLyw6HKcp0lpQZsaNlPG7GFCHLVosCleLk/QqKgQzgs93xYe
eMkRfGQJZ1b3ea+Gt64maXo0QXO07sCbWujLKp+wOtO3Sku8mz2z97K2mQz0MN26Y0ENbqDk2YU8
PlT0Ur8HMySP5CJ3H500+1qaJAt3kceGOK6MezevWt4Upzg5Ht0UxVJWazKQmxU1Yze1qHZQjTNO
80y9nNLktrP1x6pLP9oKB0owPU9Cu0n0cc3ml86cXWhcPuVYV8M0cX0z7WvdqfZQqfIu8UznJujZ
wilaO6VNeF6RDEjQXRhMjh5TZvSIxGkb+9FMQ7aWzU0T5mgJLd/YuUx9G2GM2DOS4KuT2v1SM7sP
VgywUx9yZ6V0sFqlj0mX9O0cc20v71XOpSAk+Vxk7lmFlb8Ky0SnqohXo9Ksx9DEBBGqwtyPRZlt
tOKuob6ztEGirgfKSHYVvoaW7ixcPXvyi+AJ5BK9qMBa2RXA2DBh3VzlD1WGFr8vr2VrHUPHMynB
W83ZHqf8CnZEdO5SAcnFotmbdMDVAuqYVn3u85rrXXaQu2tGCZeHoCraZl3njbuiFxk/D5ZBdL2e
HtqREQjTqli5bIi8QjbXLfXd61ZX94PWQh1ImqOZyW49yjGh3MPoRjlquKsyjJ+ZKuiVwoBrtmzR
KJr5rF9iMd2PWnale1p3TEAo+3ql7ZiwKKZE9JJKA/if292Xo/c2KO9ZQrQKhSrWfiC3MZjdOnW2
mU9k9WANW2mExYxNS3djnT/nRYd+0RzZPUbnuqVB7o08tt566AacH5Gi5AYkv8tWqnW38WDexbiS
BIuKtIvnOlK8rwP6J1W2ZaFw7JL+Jlc9LGdCijsuhGXiR/Csq5T+yXLU56GeEEUOcms3DsZn5zFj
P0nbuD/FNmRySinM+bw1BAdtI5b/gjimKFJ4imyfd66h8NW7ZnXQ2+rUBubG9yW7qUIz1NE0I8aC
NhALw29w8fYRVTGzcpdl1D944tbAPASwjAgRWzS3jVBcGdzAeKjQXbmV9/BNJPEvCUEeipw/P0s+
vsk4/tCDoK64esnf1OU/+kk18r9DJsJKVXcReZiQ+g0dlpSLPO+vdSPLLC7LNwDK8hepAL/8rH8Y
KHUfw6PvGDPgAAyAg6Dnu6ZEw/v4G3IRx8Ts6lsk4/whKjF0XJe+CxXZxdQoviWbKt7C6D//gx8J
zyVRFFOBOZO2vH9NVPKzROtPX927UCn6oULo2VpA+vJjRAXQNd5yHOuWRBBGlJgx491WAqJ9BS7w
Q8UOR0I5X9Fsg7NoB4esWESIBVyy09Z0d9zXFESFDtzxrqpunOBq8rdkiVkZQ+mj154S90tMxrlk
gRU3r5V1a1CZDB+6YB+Fq9BdzlAv+yWmj5heae2VS+9WHJVzAwDaSm46dUz575EW4BRfq2HrESgO
ed2Any7iq1qjSz9Oy6m5cnEmaBG54J9duQuCu97/aLP00t5Sktha66qe2A6Qriy7TZmd8+TG6vaO
semCo12sHfkwULkHs1qxmqY9sI/6F8FqA/gAGCkWpu1dPt5H5sNEOy19NKbnLt270TlQu7zZO+Mx
7Lc1n0P3uWTrtbX9k2MEJON89O0VWUDNsCgoc4xbJ94A8I/Yd/frJDuqcjdEB7M/j93NyN4sWMGK
mLonraA9icqm25hgyWnwEjvesaj4tKKHpQ2H+U+xmazHaLht04eyn3Paj3l+ljYOvPtK3QfZOYl2
dLCSdB0RBE9WerVIJzIdtiNkQurBuBxTaBIbUW6r6Pp/avz4Xzg08Lr93VBw1yr1s4Ls2y/84313
fGJBSNxgQHFM+OZouL6/7wR8OIQK2TpJ2zaRibOH8HcNmWf8xg9ch18jTuT7L/3+uqMhA9dBYg9x
Iha/SM7HP7Rzvzt3v2dG/zqQWPwsH9SEYbmWq38bhX4S/Xu1SlJlJScvpyLEnJnEFWb+3LLym9TU
pulG+azYce6mepg9xiSUfFbs4OxlnukixeAXFc9h4OfZsZBleoA3JCJrLaKOkj1CCtkqfVlYVITu
POTIECpzo0vWThaF7tnUXKGWqrSy4fWHK//7+f3oTJ41nX/IL/84nQvB7EBn0SncUp4yWn9PZVxT
x6x989O/9+kXdgWnFtEgij4/OQHj76qijTSsE2UFm3/r82de+I83o9BoqqpRYE3IDXYvwSCjelX1
1b/Ghvjn1ZmTbn78/NxtpRxlmp/8RlYfA8OSL3Fh3/97X/5ivuhqN0mmPodiQiPmQ2sYxUvZFd/X
G981n7+4r7Ns9hf31eYV+fGby6Iv2BTY4kTpotVX6ZAz2JHfl6ebCP7u7/FGf3mYn/WUf1ygC9Uu
lSF9qvooOyE+lGxG0hgedN7UZkAlQJS6gawkMm/coa6cVR07kEPoPtJsW/z9NZwHg1+e5/xc/+DB
UbZWyzAqyKry4qmOEWgMntgWuAW2TUB749p3mxrNzWR1MZvV1Mtykm2EyJ2bKTCn+GTzCJlbX0tq
Bzf8oI82+5lJ9z6pogjMN1fLRPs2RXpJokxWVPVRHwtjSN5Jw5pvxy9uk3nxAA+IUBMz94ajo6qU
bojJSmHld62zRXjUd1vDgw6z//tr9Revuj0rsH+4VAZlPasbivSk5Q2m977UV2ZiyXfwV3/16fN4
+cOnZxP12hBU6lHp2Z3pTXQQHSBB/95XvxilArbFoWV16Ymh0l5xlYqPBcqFd3wmf/XVL0YpNASi
Mij7H201jUt0L3QM/j9n59bkJs6t4V+kKiFAwK3P3bb7ZHeSnhsqk0yEAAEChIBfv1/nq/3tDtNu
1+ZmKpXUyCB0XOtdz5sT5xaT8LJYfPCNp0BXioxCVwYpGNZ13vU/hB6ss+6y1uIMkQXInG9CExOk
Jqgs1GOhkeu8gWC78mI44P7xTVrERKkadHqIUgvJa2OkRmRcGHFr+l37gckSxnpktZzKpgeUYuYV
Lr1erdbQmwbzvrs3XcWKGI7qToXqijzkj1WZNC9JYN9mDSpvsnYpJrNLSi3YF7wqV9g7sp3MoVie
1/qly97NhypuU6gKnfwQ5QgoNmBVw0ik7BHtmNf+ZDbTpMrcwu9zuNkUzZYmtf8Na4i9sS5d+7CT
2Vwxt+qEofkBaWIoFbpseOrEoOZt295kOneOGMu47II98xIPKU7RvwRIfcxbiaaIlRZeczmhToFA
pk1PKLzLX8faf/m82yesvf/ueO5kTjG/bSjsppMD0O0E+d7GAPOFOK6NjyQZI3s2oqfIO+WFdciv
LKd1cfYsEiWLKBlFuANGrUyg3OetKnDrS2FNXcAHcevSkCEjHZFEPCFQDledhvkDnMt0MMDuihXQ
1vQdQryFhpa9HFlzzGnu+jkgEMHgrirCixaVAk4Q7lhaU+MupLIEqYbPX/zKiJjygfxYsjwkmu6R
hfvV00rAiaf35n2y31CQd5MFJt8dRGcchmktM49ZNI6QZYLEN7P5yUyPAIOIg7Rm+0G5DbQY7vhX
2UN1P69nJjN9tCwrHAtBbUVKYNkKgpwr7ADUjY6fFAr+34ibzHTNkV5tvSA/eEPEcd8F3qLSuzbj
wCQNNanJ1jAHCeomHNg9y6AXpLG8uKMVbo9Dy5iQ9Gc05Fn/E/bQnP3wOe+Xfu4FME5rm0HvGGEU
Wbd5vTFZOSLoIlBjm5uDbcGxQ0wthXVdaSH8mdf+ZO1wEex1kfAzhyoFM0enkpwZ+MI31r1JYfz/
dfb0LNBykVCqun1IFQKNcWTqaC+SeNi0maPl90h1ut2onCP4WNMRdgkxIdBR9iGgOXHnGTNv754S
U8iI7AHPYbOVRmOypgGr4FQTB8DQzOrHS4XW+/0JOui6DwmJ9mkvO3ACe95094kHTeKNH7hytJ0y
hAcs66bN0vbgtqFov4hxCJ0VqTtkCndem3jxHUxBuiKZd7r9jd99t4RYbuISbiHdXqVNBW8jHpcL
mavoNK+7JktISCBb1VSPey+CKrLiRD8Ofvr/Y///d9SxyRKS+DiMF7Unj5VWr6OTBZDRgBY579En
68coFUo9SpEeOym/Gjq0e1s34byt/HeY5F23x2VLoJYVySHFADo4NYNpGryWZp5y2GS2I0EZE7cm
9MUilnAUNusPkO7N7JjJXLdMQ7ZXlOkxl/RLAR70vgMufl7H/L6wvusYlUK/xkSeHMo8RgS0Rjqx
R85mZuuT2asrMuqU5+wlY27yNUsZ8HmkjMVu1pD5vRW9e/jcClG71sUhh3VwnmGoqCZ3cE2Dl+i8
H7gsGu9+QLhCo1ZKuvuSRMVfqKMZkA6EE828o/1v0s+75pMkSEY9JhiVkXSeRBbIF6Re5y0Fv8un
3zUeR1j3iVskR1S8B9si6V1oUQBtm9czk9maRkmL0loQZsOkyVFQ5cqvA87K884qv4va3z07RKJB
LcJYHNPUINNe+4htm5vXtcvo++Cm+3tTfdc6hCoEfqJuefAK1Psd0VGw0W36lrX+XeoGpFxmPsTI
a4FDtPgpgu5SGjev2yZzmYHsAVMlRxw7GyHvGRQ9tAFVO28+TBkNYeCkwoWo8oU2lT8sOI39ZA3B
D1Lesx5/yp0A0FvF3KnEEc5PUNeZIoWRLBTh81qfXNOTsAoiO6biaEKRbHmXgWCHTPz689b5pY8/
+OxTDEify8wd8x61ZTUYEGcKU3doFZVsmvaeWZQ6wXXa+tEQgPrOrfNDmtI+9vB68hZeHCtnFdAM
nG1NGUDbVNX9ksi0HmBUVgQJ+UsOfoiSy6YJUAlNa4gpl1nuACZvU0YPcoSXFakbI3YQFrjVAgVC
kHUNCDvCJdeTzYE2EPsebZZDshQpauwidKosuEd1eGp2TkwhhjDGNb9sVkso5+mlfC0eaHcPi0Li
f0ESvHuBeNoJ95I4IFLSERJFv0WSPTd9oreJBkYAYs1Uk3Xta3bQ0Et6X3JTg5Xgt+5FG0j7fMNR
JZb3C6hVoIx1GsiAl0gzjPqrO5JeL1DE4QB8GmLnWPh5UbzRvIlO+Ldy3rIO458/V10Hj1sPFMu6
7Wy4CqskeSYSlXOfjwPvw2HgTQHKFxy2EX5WvQgVi5V1LKQcYO+LL/Oav/zsu8VFOw3ExFDroehc
pg8cWP+9AxXG541PGHD/ewIDDffP1uOib7qOgGWeoP5KIAbrSNfsXFYrCOSb2j2EMBPS97x3Bd5q
iLrntldt86VIK4O6/y5oUuQ8mds9I3wYJXxRwTILDsZF6hhx43LycQf7F2/S9z2QeW7YMd7lR1Rx
gzWfMHDlPX4LbHKt9Un/WjcNOBmkOJaUvJIxgU9D7bSzxoZ/yQv+8ei8KXhuI1SpxMgqc+mVT2k9
mnm7GmV/tu6ZxutVNeTHpnV+wRSQPddx1c8LHkxBWDaiqAOvYnLw6jZ/MQ5r3EVfpGrePW9K9GIZ
WAVRIgQ0q6LcZrZALqWAevbzcf3xjgzjyj97xiYj9HJOImFsXdbqW5S4WfcQpaJEPVrVayyaXuKT
Sx0/jzPYENmqnRVU96LLE72brqE1BPknlKOi7vkVJ8fxifRFNGsmeFPLa5QOK5Tw+eQA0y1+iHmT
vNTV8P3zPvt4InhTfGGWjqBApWP1EvpN8gxDhbi6uBT1s84SkL792TEZ1HKlW6HMCgD/7s54BNvj
SFMEcz5//Mti/u/dGD4gk/at65dJgO8o2JB2y7ADwWExtF2UrEnVocAvi1N39flvXemqcDq84mb0
o5yjq7KL8Tbtk94sRgWMw7z2J4OIsSbLsryqXxTC53csoZCyw7AR/pbz2p8cjITvlc6QO/2+G1m4
snZIXuKyrGatHF54+ULvpoCXInInBl+/qAjuyhmpYHGISiV4m3/+9Fcm9xTwrzRqYuBXLQ+IMufh
99ykUbVoQkTuf6hW9ThHIjV7zl3bbKPKz+Ib571rH/3y9+9eK4ajGuoOmvrFprBhhP4aNwlomdUt
FvS19id7xRDGrclZNu6LGMlYiP7JDkGAbPV5p11rfbJXMD+xOARF5gVeGAyFdlnhQTCJFXjmkJpM
b4kToV8HTvOiwnFY4V6ePQedGm4sfOzjs7YXTmY39UrSDqKBrU/XEEgejGyC8LWqIdFawTpcIbWH
4hn6GpayPraIZ8C700+Rm13YBIJS1HDKBCT52utj75TwDB6Pbkni54GJ+EtPopJtWtmrVevKwnlI
ZT70qF+Cc/DnvX9ZGD5YnKZZBOLTNBxaVe9jWecc0ikGTtMmw5M1p8AGdtjZqmrbwxBzVW7zgZJ+
iVQOoO+f//6VYLoXTFYsSSDtR1ESqiNTOAhBu0xcVduFY4e8tdAUDzzcaMe4bJXktm/uC1mmAhpj
lKgeGUVBJ5TiJAJfIDeQw6HEqRs88Oq7zgcAKifjwvERVL/3yw5Ui3lbaTBZBZXNUBIv8hyOzhIM
JeJVbx1pbsVpr0yIi3rz/XQGPGFs8dYo7MfY2oB8w+F4BL3i5x1+rfXJGih5HRNUY+dHrTpA1tjg
vfq0qmf2zOREjKqRtiornIhLGvKl0Kbcp5Y0Nxa6Sw98MFiDyzu9W+hKV2uZjZbsFeXDeAemt78u
nS5kcEbCKrvoTNA9oP6L9zdm97XOmqx8BaO0ReDEPyABCLl0gHrZLa6xLrtxCr+ilvGCyeLXdENr
defhAliXqANrodZ55EXZAdgjSn8NUBouFg7XCtU4UZE0SOkH+C9duG2QxQvSk7pfKD9sYN4glFPs
og55hLUjlX7S8LWoVxHqbsr73AactZdiHSQA5o2kaY4wUFSUJfHag0kv0KYo4CJaeazmN3bTjzsf
RXh/fm0zZBq6etecS6wLqN9XGoWSjqvtzPYnM4EOfZ1CWG7Ooak8JO66fJ/ganljYb329JOZYHMx
oIK5ROvKy9cqiYYjAC3Das4sdqfGcswqyf0ubM/SKVD+0Vl/D5+Guc8+GfaC5xCV58Z5YZHid1rQ
fF/kxY95jz4Z8iUCKabS0nnRBRvWAtiwfd/5wY1Befl4/14iUH7+56ARiNPENSznzwNOwkdgd8Ns
W3ZDbdZhm7W4Nzg0vvGFP9463elFEZViYW9zcO9gwx6dhqpzvtgyhyFdQ5vCBwgvGoudQ0ZY4Xnc
l6cedWI31o2PBxeb3iKVA95NGhbtGU7i4ov1Kr9dFOPM2xybXhUHG/Z+rQb/GW57VXRkqQcCD1LI
8bzcIBy4/vxKtqh6DsrueDbUr95A20JxduCcPh9gFzzlB2MAwuM/W6e2qUeoQPQZ4cKY36OQEx5/
KILgwS40lqO0czD2H1SwevbZ80QmTl4BLcVDOOZIrVC3L9ZNg1hI4mlQKBXKnZJFJMOKrEyoUlRs
igBmI7GqI+SR4CvxJaxDR29MJutsLZKRZmtLobW7z1CpiFKnsAq3Q2UgQG9A5xTr2DI43NCaSeAu
AU6QC5CLyBvVVbJ1wXfZBl7jkf/o1K8KQq91xmQdMoq6tYTL6okXvX/MGuufQMfzb0y3a61f/v7d
jqxxbXbSVrFTRssSuDDb7wAhKWet0GwaAyx7GKLnse3OIc3iZx2muBo4Tj+8fT5Qrj38ZCUK+545
QWDsGTq89KEhhatBMISN4czOmaxFsoPgIwjBghwD/cXxUIm+qMIaxWWfP/7H68+/Qc66I7pU4Ipk
CGv3Cw4Gpl4MWP7+YU4bvoIGi2I3SyKgSULVtGzVSS/NbkyyK303DTRop4D5Z5DTE7K0sFFNx+y5
cNLxxtJ6rfXJARt4pLLzcJs9eQzHSJPw5uxow2+d6i4f4N+bBGqO/hy1DYs70O1gwM0x+9XPUg9G
bVkiRb72XJBnUMbn53tZpB4DkckVKHWF1Vx595+/r5RJFVBFIKeh1Lr12YIC6RMfIW7LfkH3hxlO
xy5/yYIE2oTF4HTmBDhl1DwT7eaQQud++kMQggyroMhF3OVemZ9RZlV85zIOf+XO2Ly6vvbaHybC
S3eB7X0co6PY/gphUnkEJmfg8BcdgLvybKTgT6KNpHBTAyFk4QQSqDkxaADGcGq95VBxWS8+6rPJ
YAYeCsueD8POBtZ332WFyLwaNffPQaVNdyNAc/kAH/3I5DLNkqil2Mz0s5dTckE7SokP09aywf3Z
pjVqfWv+vdKotL8xFtzfhOGPfnOyW4So/lVZIqKXJm+Vfx40ay1yvU7d7tskTd5A4TCnyiBrBEdb
AEs3ihWoLgIHUvLdICOwUuMuqu+9uIT9a+JAfr8MXeAU1CobHCHNmlccZQqA09nvTQ444SZ0gMx9
COo6pa95JfxxWxZE3qVZPo5sKXMCCggKM0dyLIISI0CWETIXLAbEOV5ejAfBYvVV+R3nywY2K4FK
d63b4I+we+3ucW/24yVqutJxo6ELXFMepD6QjC3hK+w07rABnDd1tpZU1RpMUPvNFr27cuF56J4b
XhcZGD/hUEDhyIogjp0FjYz/hZdRxYFv7G1cvcIqOHW/1HVF+g2VTfo4eriBo6yrADFt2YxNWSwZ
4FxFhgBYox+9VqTuWoxU7yjX4AiGQTYCfFqGGKaCxgPwEjgPgknv186XIe0B/Kij4W2g2q12TUvB
CokBMEJFf1QES101/PBbim/9NP2GsFtQPIqR97DsEy1j8cartX4UbUz8u0KxlAOvSqr7sEMAA061
WVXuGzc04carovSHl7MAIU0rjlkNFX5WUNQioCQOWeYdZ9ryO164SErC2fUOXuxE73DPSWH4wXr+
F+gKACV6ke3TTRZmnlrFtWB/41ItkQmNFSqshZNl+CXifIeFhypB3Bl4suaxm3/lWD/3shTNMwu8
4U2manxuWukOv8J+KOE+GHTsmIcwoFl4YwYwnpXAOQPyFZS7wjB4HPNEN1vtAzqJzFgO7UAhBRKZ
0J8CM0I14IhePsIQjbfwNs6lc+fF/dAtSxBccXRt/COIok5/Xyi4rmW0IfuisXRt2eDeJ5zHX4WT
1KDphgBYn4NSEWwqIfIVSy+8LDeDdWn9bJGHQ1RQRzAyZDFqBbWXZXxdwWzgXgE/uHbgswojYzOs
orCAs13Rdd1CyCoFIgPnBcRicVguLcUyZmrKql0OH4bvIjJVtvfBTzsJp8NDwusZh3iWNHG7YeBq
qIcyAUNgqWumjmjOsBUImWTJhkaVa9r0dhPawJPrps3Tu7IuxidlmuqXSNBFjSyzDdDK7AGRBfNW
Cp+2y16Q9LJh0hRMsZKWf6GCtHkIQXhaDqasAAbugXtdmkjpe1uP6IGGJ5ndYXjD1DVtSrHWCNs9
wQKsaxZCFPX4FHZp9FAOTZGAytTpE01wLTlyaUdQrbEbRCstebmC6Nb+Qy3OqYuBdeHZyJZ0h4Ri
uV/El9qYJfU9r3lFAVTvfRn9PkpBWDAkBjqmHB+QedQd0BcojIHrdho+qKzkh4akLQiyTsLlPq+0
99NN0txdGmZQ+J81jdiAuZmylS3G1EMmfiDkTXVIuaOAG+WxogS9TSrm/EPB6xMrrUOQlwFcRak3
0q3hVlVYpjwdoBhWwb6jAX4GqThFGjz0CK1rAohnAOQ40DfoqyjAeb+hQ/w9bwyYnOWQ7+p+hNi1
sQjh7YsLUYUFGpiz0g7Fhb4J/cES+HPRrUrHx4m5Swh0XAvmiSYKEY3OEr5zAp+CW+S6MoHuyooy
Bay5RPR1OHi+m8JSL1O+PQ11Jh65GeBo2ndg8wKZwZ0LiFAudcH7BESPrAC8NoCeF+QNi6NaZ7oB
FUCigG7iSYPZ9jXWdQsoxmUx/KeMXK/biNLgPgDuI86Ty6BW1Zm3tnkA1cBBPLhQsE9wKHysG/iM
AvfhFaYEeNT6DwjfNOsMTsEPvI2Z3gaNH/EN18Z/8M0YnbK8iLKDXxY1JkiDmUAC3PpWQofhz7Tg
3UMCmjGCYT25k2nE9q1UasMDyenOQucerzICk9mjcjVAGCoszAlm33ZZ5twF79VDSPmovBHYeEYK
r95QwB2ce6xx/A6UjBblxzUw/DhY+vEWzE3x0wP3+Gjjmn/teu6dMxeYFzerXVROl1Jvy7JGtiki
GiVBnx9xr50DJ5cXTivPwjsA3AkK+GEYww+2qGChPq/1y6++u7xQxVES58jgxJsANwvjK2w1kKVn
0czHd//8Ad3VvkQBW37CulCFh1CgevZljAb+9fMX+DjfxMLJBQau5QXy04E6cYTncZokPdwMWOLg
eBJWMijWFQo7gCCtJAQ/dcG/f/6zV77KNGSveARgUlQnZ1s0HeotSPVIFHNvnMiutT45+2vRZwCd
juIMSAviQ8h1HJ2I+PNuFtPgunE7+HxioJ845cZbhl5+OXPk80SmLJgcJlUr4y6Rjj3RnLnQFKXd
LuiTW5nka10zmQ6AqwRUgJp8kj5SWcJF1M9BcGHebftf0XUkBOoiDeQ5liLYeF5dvkKtQOZNtotv
9vvJFmNp6mrF7EmFbQqoSd28phejiXlDcjITbDzkYVOH9mRbhy9Uj1juJa87s/XJ3aeRYAlrG6pz
OKbw/8Ni+a2is3tmcumhdZlaFzoP8KsbXCDdASfUApvWvEXot/PKu1UO1O6kiEevOJcWQ5LnQjxW
OCLN+6x8MlvLFDF6xMrAckf0bIX7rntXtW5549mv5EfgNzMZNQA5m9BWw2PpFH3yCvivyQ+ABl/I
OqBUuwcdaG52/VDZF0obuFbrOKqCDQr+wdgyCpgeBP7av6gaa7uO84RKpA4vJw0dpOKxiK0FJfHy
f9R5ZiFTnDUc+XQZSLu+SRExPAOfDhdMUZfP4+Deqhu+chXnk2WAaodVDkiSZ0TQQZzzS7BNWJxK
gDQ4ArXzXuGyBr0bNhSZvALML30afJwsVJjA/sRV9MaHvfYKk9Ug0/h2aUbrk3VVsVJ1Oj6o0GHQ
LUQJTjifv8LV0TNZFYYuKVK3y0rkYCAQXDVZCUKbggvOtjR1qB8AgLMJ/M1VtKEO5+291FG4AtUG
0E4G0JHC2bBJtqIDCvUu91l239AoXSWx9leyJDB3l9LHQ0eFGZKnzx/6Ws9M1hori9hoXZhzNpQN
TDgAahCrOhmcrS4SfUNdeSV0+Fs4/O7jxtJH3CJv9ImnNAdjOe/5wqdd8EOmNHsF59hN1zi9qvCZ
xQ0clooAZhPnz1/wMoA+iLdMERGGJ3wwpsrPoqS4uLGwfm4hALjxZtdan6xHYWM6Ups8ehloS5a0
Y/YxSW7mXa58HH+yHGUe1hF0To6N4JJHiHPqqo0ClaLbBhIGPfP2mykrgoqYE6eK9Rk0VXB2AEuF
YAg1W93m809wedyPPsFkARlGYUFdKNIzWImIbQ686eGEMcLDZrjoExEqCJN02RdAvcxbEP3L53o3
4IQcqiaA+vA5hN/RAUg49wD33vRGjuNKkSCbkhQokYNxagtx4IjcvJQOfZWRst+MCDJMVTeGFZDj
Yt5DloUb6QjzvgCRLz9CwK5DMmb3eb9eGx6T9QYVuZmNSh48XfBW36lU49OQlf7RH/t51SgwwPmz
I20rG1jRiPRscM3b0hDRKnjoNK+fv8C12TM5ioSRO3AomOV5IEGIhlV5AJX8lvn8Zff7YNhNuQtG
wobORRLxnEVlop4tgynL6yDysUU5dUUf3RH6jtWsN5mSFjz8hAcdkTwj0tRsZa38Y1EhhjOv9ck6
YLhuUB8ixRlQ/hol56wBIgwmWtW8VWyKWUAlsbZe25MTdxnizoMTxYhuMDGvMoBNSQvmInJmuSTY
3Am98xwZ3YMRcWMHu0JkAlz3zzEaamcMG1/U56wIuvaknTwJL4GlMv/ZxDlYsii+H75SkCPtklt0
5bLkqB9ZNYPbe//IIKsvaIxofLG9iy0C0HHIA3xEp/gbb4Pm3BFS/D1EtNPwzYFBkUVwpN4M0I6m
MDjy4PL2+Ve+Mp29ySEFAfDWDHUcvghgJAsEe1tUTleq1avEvXnrujYpJmuGNYmjUuhczxpiILow
PU6uK8vbZgQeF0DHvtL8+fP3uTK7p5QHDiJ8GIU6fIFalAskKTzZLYH/Z+t57U9WD2vBGE6CMXjh
IHX9kCSwCNdIxDQ/b/538e0H68eUzZN1qD2l3HGfGkD4X0TcS7i9oeoCN2F3dDFC8rH+B9ZL5Bjn
kEE9xX5g3AMiqQ4/UKHTbBuLxLnLPA9wX0lLC6sSx4MNVjh6Zqs6FyFpOeiue86Y0fUrZNl+fdc4
I4MpeoJIyiZFXhDGhMBbzrs+TeEVpkt5BUMk98SABF0y3oZ7l/jzKD1sKu7MhJOqovXcU5hg0OoR
PM8qcrqZzz655KBODMWDVrgnMLmghAizPj2yKiu+ff65r4xW9zIr3x0ZpOdbb3A0O1lc2/qjTrjy
HxIVz6vCBq3yz/ZLlCuUrm/dU1x7IK57xgWskLRfP3/6K7pWlK792TwXxI2qqAufuKqBJsiGomN7
isB0vpIdDvhwEssFfEa9rlmCaavvyyoMA8Anc6Qz8tK19RZgZkCQWTAOaysy9w34W70JcuEAlyiD
8OfnT3qtn6cLkIvIcqnwGbNURN+EqvxiA1niMNzYK68cNqfOri2PWwivjfgFqsrQnhRQwTnKN3rY
CmmSJduc+INc1N5Q3DiFXXuhyTI0KIH9IM3lC/cKtQm9olto2g03NoUrV6cpBkK0tUpY5SanoUcc
K8mj4ksNjm2LdInJ8YmEWSLzV0EhHwhv2ToI6H/+na5sFFM+BEzzssCqzpy5STpY81HjZchkFsO9
Kiq3fnG6BkeFz3/rShdOURG8i2v4XTjRyUKAeQjDi76sloX/ZV7zk5UDKfDIR5kjOTRIWYHH7Jq1
4xQ3Gv8NmPhgm2CThWNwSghTSOo8MeIJvILyu/FNKNR6HsMqy35xkAXaBTE4eCyU7cclC+Ejsc1Q
kQOBgUdbdSccVR+cSgdvGSDYPcyTEK54zEyCglKZCRSaygZh5BKM9jDsjixsWXDwYF8LwKj1mx2E
El4KpEuu5M6FWRzfgBNSsxsVapcX+eAFp2WHFsZ7HF7x0fMFHJbtpWBJvPWq2jWr1udtdmPiXhkE
/9KYZqRAAYCIngHNTk8UJHuyDMoEq8+8UXD53XcLfFbpPoNPp3iB7Wd/QOI8AuMZsPN5rU/WXw2h
VQOHKXH0oCuDJcUYb50WgPh5rbM/n71BIjhKmsicRdWP9kEkAWFPKXHc7bz2J9c8Y3zXYR2wAFrT
dMuB6b8DFv5tXuOTBRIlVtKp8t5/ikNT7z1t2XPPoROZ1frvYNy7z8pbOQoFs7MnKADSE0gJ3b0u
pdzMa30S3/FQeFFVAnX5v5cO5uNPiQto87zWJ/e6EKaPQ+oz8syqPkj2bNB8jRhMZ2/om65MKWey
8EEuBa1R0OizEnH5BKVT+BOeWP6NIX/pgw/WhSlkY0grJKldvz3zRAZmx4TwosV/7kkhc+W+ddzo
iUE6s/VRXTBvJkzhG03gEabzInzxSNI/KmgS4CfYBTf28isoA+ZMpnHWQZmEtFf03LAy8B8EFB7J
MVQRcs7wybMNHA4Mi+/KcYSBSlj32ux0hyCuD/T4g+P5GnogV9Pg2Qvcmi4Ycv2XtcapqiXGPH+W
TgaXPGPC9msDmwaLsiyviQ7Wpn0Ip7zBeGjVqXEuynDb4Fli0kUI4v0xJ2H4a/BtXm68C2XOMzRx
hqXMpDLjipUUe4yCiN5fo2PoXoQuefPyHATmpYAOoX2iaSLXwKP75puF8yacfz1R1gel6+BN6jh7
BgkY2sIwaupvfRVzahfStgPY4HhZsVQ4SC29NiQ9pNktfHz3LqxYv+I1S7P1ck7yY1/hvKhMnPpb
bbx4a+oYH6fohs1QFtGN7fbKkJ4WkodxSAIykvyF+jgqCNxenjrU4twY0tdan6yztO3iakAc6gVW
qfaIqGjy1DbYsj+f7pdp98GEmRYLhBd9g4t4w4sXtcPXUkkfQpFLSavyYe1SkBG54c9/6dp7TJbc
uEB1CSWVfEFQqsp2uiHa3jmeJjfav5Lq8ILJhgF1iy/ANLpYthZlAPeVMXDgm95T3+ffXZh07Vrc
ytWm8KtmJ1VmXLi89nH5E5BYUYWI/jfeaBYp8EJZuChReMS+jMhMYrgTOPx435045sHKLYYOjg5e
quEk5RCkP268wMcdBJD3nxsq3HLhAB6b6sCTCrAGAKyIC/tNKOc//wDuZcT8+1t70zRo1wgAhwob
7VuTWf4K5WT31A9FyfxVEEJyc+oGh0RvPg/MyfE7UzwO2YDrIIDK5bFQBSZNASO3XVL38jkdWB2g
wFBad9wBBgh1zMKvmKKvkZfACnThpHkz4GKXj+k+RH0RuJFyzPXa5CgjWOZaBxdTPb9O+T2CFtR9
9iund39C+suK3Xgpylwkfmj/kqPJm7/7um8yfaOnf6OFPuqJyRYKZ5A46nQxPsLRnpoOxCc4XHYI
/cOLFbY5pIzuWJDDf2onoLDLk5WAWNqBEUJNBGi12oevMTRRZF/hTnKzLvHKhdmbpnoTQXzE5pU4
mLLpDfwQPOm+pqhXCx4S49f5Zoiy9I27BKWgDNQfCEtZBbvJjEb8WxqV2qebiBSwk2ZupM3fIIlJ
EGtq3cL/MBDV0xAMyDPd2Jh+X4U+6sXJVg5ZX9b6RWT2wJKk3TdfDU0HcyKQglzcIoK0qx9rndTd
iyVtNbwJR1P3a2elgX2VYNnXorKt9yWMrYajaoZ69C3yuuEOPEkLoLzp6urVZ6OgP2ABSXHTSHHT
iPZNH3j/wBGsbN+AI8JpaJUm1oOZEwkgP7xAxdO/A5dk32gcJOW8os5pJGaoMColzHf3SAfDhL6v
sx+UwfDt85l5ZeZPs9l2cHVrYQrzkkEyOCKjSt1x1VOaf/28/Y9vSx6//O678yjiMEbDODg7GWBJ
tiqtxToDaztfF6AXx6vPf+R3DuOj4eD++SsyC+JSjo6PXdzqAtkmKGfhWN9iDY3vBlwqY1DlQxhr
7eEIF/bPuPeYu7HgRbGzcN7JoVpuETdH5Ldzs58hyMqAoLuNGBHArGoGaWBLizumWxwrClgEqjsU
TGYBzIybqFh5WdnHr8SDA/lX38VRY1XF/hi/VQl0i0tgUkizyJquWZMEZoLfnKps+T8AKNUZvHyK
DKZuJKtQYap9DotaERG4MptIqPEetlHN95qnwZcshYD4mxhh+VVECK24iwFA5f4OhpcI+i6rsURP
LzoeB4VaQsjYdGuR1+HwNym491oCLxftMmRQ5axbjHdxn3n/XXUSun3ORn7gONGiuAVEjXpLoz65
0f61cTPZUY3u3UhiMT8JKfxq4UEE6/8PaWe2HLeObdsvYgTYgeArs1WmJEuWJTcvDHfFFuzB7uvP
SNd9qJNlb8fJ+1IRFbUrd4pJAAtrzTlmJElGfSpnM94kdvOuB/FTWa2qUkV2z+TQP3VDED8T8Tz/
Zav/NV79zVt5PWv3nbSCmh+69xj2c3+9mxxL/SzLAJX1hXdulo1aSNu+69A6tEvk9mVo32N6zgT/
Rfu6uteTlxLw2SU6SE8qhMm9cxD+fokzjsMfdVYgluaEdDZTVWXdQYtxircrgK4Hhdj7zsuwne29
eWge6Q+T3TulUqRRXGTlDx0343aJcQlEsQ3OeI0sZ+6sedfEjWgI0qGemUjrycrXcMmtz3VYkTM7
LSShN0FiQX2qUwXXCY3qIUl1SRLmXOkJXX+e+M9NsCSNc6jIHB1+urVTxHccpvXsEBTpNtCfnWxt
g2iAr3rIbXf+6bTx7GCoGequmDbDCPkzoknV+Pt/3iLs31/PvF8Eif/YiIiJthzUe4TQ9m06PaQC
f1G0Tj2tI5N2sj4amdtv0GtJ4+Gu0pYcvMuSv7i29hO821XoVkd3WYr1kdajKk+rrEjzHoLsrq3b
fj0xr3LeJznwjNvm6q66rI3/+MpDURVwb+PxRGhKI/elFedWZByxbPNgkQSWZ93skm3d+O6mbMQY
7hcVrHXUr42xT95KQMNtZ9B18Eed6ZCoRTd/MfGUkTbfjn53DmZrCm+6x+Jv/t9/6hLkNi2FjPyJ
pCbuKSzWU83m/ZeV+IdD7r8UHXbVl7Y24bkzbnFg8qmznZpdP/3b+cO3/N1Cv/qhEqo1roZA0Hks
8thJVzy5dve3kvFXj/l3H399hrrEuSfFap9LdxRfh3Ke85dLfK/ZlWoiyjkKOn/5TnaNuylGM5ME
Pfja20J0WZ8ct42TQyHJUXCI+11E7W8hKE/jx6S4JPi10oqt57Sv8vY9A0rxswpwfTUR8MW+/VIF
YYNruyniuEBzX5TFd71YcfaqZgsfyTLE1bHUsvikB4Eh55+Xqrrs8b/5e69nQyZe5xCfT3e/Vj7B
iJFtjfZOAGMxDxItmX4gnt30L5jEsvxLwnGY7acBysxBdtraM0HxvsaTWOkUXHAwG+karBNk3PXJ
Ts+93OWDLR5mtDbBa3Zh2TnT0s/bwQ7Mq6/scIt1cHptcroFIJMrkDHj0FT7cGCetwXtWNWPgQ7c
kvAinq69ZSiuN4MsQ/05a+pxkLAi0IfUEcBq43mAUERcPWdLLcApShFWxBsprDUbek/edrQrIk0Y
z1e+FYXFEF5E8FAkLlYsACRVb8WbJC3s7qnIRTpstSQtkLuryrYexPlkPxGz7j7QVhcrp1fK/lwN
gWEX0Gslonb1m7t6mQBomDQMHoUx1kehRp0Cn176x8ETxNKqEclZ0tilfVdrU3SnXNDJiHTYpiRT
i8wt78dVDjvpzOn3weMqtRY1Tay2g/zJLl4Fu27QTf1tsTMvi6N0qKoP0zy28ktSLG5JaHIh3fw2
YwIekv+9W+Qm6fsiIKlQZdZ6cgthCSCWy3RTU8Xzr2qbIiXAlrnzfF+TCf1mVD6+Ba74y9XlsqP9
5uW+lhBljXZCisaUPFuyjZOgu8S3Md9ojvgLXUodMuuNfcxJUHf+NjX7QzHlX13v57Q2dgaR6txZ
Dt4Tdw6YclJbKvJ467W1/7KJ/2oL/uZvu5YYCcwDS1ylwXnO3SY4lU6tyn0CasC5FwP+sLdRKHHw
68L+4flcdNPea8TBcD1c8oPtDYv9UnSWz4Kz17782yziDyf/tRhJtrEHsw6WmQcGmVBWq0qfwSrR
CNICGQ575iCKL7g0LRQGSf3tn3exP5w53tWJpulpDjqOw3OVpt2LUZn44S1D85c98k+ffnX/1W3c
IiAV4Tn04LI0tVXRU/lr3+8XT/x3P+TVgYbBuR80YptznJCUc9+IfMT3Z4gReawa23wkY656pJmq
7qT2tL3Ra59WH9OBFtJmnbFGBQOmnoNbz8s2S1p7IUk8M45NJOLUn8MMRugGngB+1r4a7Cyqq1R1
Z+TAzt9EiZcH8bu/4OrMTJU3z0vv2uep9Gz7HIexD+4WHMgrQrhUbrJ1DW/DIXvXSqUhtHEck2F3
rslC2dsEFu1lPL3883tkXxbp7/6Sq93It52uTNZ1OPuJt2TPqTUOZzmu6sFBvZ1lxC3izZTRCjPc
3dKFXOdjM+Op2Q3IMvu/DD1/4Rh/9y2u7mNz6mU98Un5iUvzMP+cO1+9p1vXvIZklfik++EOe2lc
iwhhhkRzsIVN5EMSWzNCmiO/ioOPloHq/2nS6uL8aWWlfpCPPHZ3gT2tx4Iu3fjOkCAxRGuoGhOV
sWLoa2mL0NBMp/42x2b1JQwmDJad3eaHwNLNPtDpKD52mmbPMSUChMhQXXVyO89Cu5tgXTsE5IKA
r8kZrY/plManDmEOsju6Afuext9DORbpEcNylWwANY8Utoxd+znq5tzRG50NSZBxbUkWwcWauI3P
BSK3+1gsmRsxeWSvdj2vedQwjIZnVy4jLry8VwSbaukdbPAWDA9IR4Y+F3nK8gLkKMVavQ/TPGec
a9V2bB1lQ3BJFwBKzqMZeUa5Q1ugxK7pqlrvEB927zK/quYvtAu96S5sZtTPW6vSnMJli1LK2thD
OljlUzUPAR4ld5js7WJfLBdmzW3zUC9x2m50MfSP2JKnZociE5L31k5sz3wyfW0Xd05iedCtyraz
tplZBrNl0GFP5LHHs/tgFaN9Z/JClqcM3dSBxFM41f/8mv9Btuh5V2dUQfLAYvyiPfdDEDTbjsAK
e+sa31s3YVqnnzwHl+27VnbG2S/A/nzSYP22Xd53wHQbjNCJPWlyhGyyuvFS22JbDnO+G+bSfcSR
bppXnGF1ek7rdj325WK1OPM8FS2ZIvIDBQxE2L/hy/9w3l5L5URQ9h5tBfncW9PwPaN1e5ctQWYf
KmOI/f7nJ/aHI+BavCYLh2untuWzDPwvBbZWtbctWlM3fLxUJAz/7xqr1hA6qtIpT+3QWPvWJ1Ur
j/9ffOv/CYtz+fCrHzuxs3QYyAM9LZNlbzUb6NYdvRsuq3z4dRWCF8fR9Jr1iemY3LQSVO2APGj3
f3/sl0+/VBn/cSnPht4zNQkTP9l59D7sk+pTh4X7Bunx5dOvqgZpcLvQGKHZIy8og1Ff+DEdHJEb
P/+qbnBMgXO+JBQZizusi2BYtl1b/02y+7tX8vLtr8oG2XAnbQKvOE0hyqKp4EDCUfSXdsifPvzq
RI8v9mh7muuT5+fBts8q3M/Gu6ETePnmVzeKRUyr1eslORnCPYiZbr3dXM1/q7//9NWvjvAaN3cr
vaI8YUTfDmUYbBvEB9vbXsirhUpBX7WZVaenGqXYBqx1sxtz8a/bPvxqoUKvAlsN3fsUm36KhKbE
tN2/Znn94blc75MLLNsclXd7WnJIJS0cr21er/Iv15E/ffrVStW9F6D3zAn6vrA2mQwQet2PfymI
/vThVws1o+29NOzpJ2gZTzgdQVd4dERueurXbEfNSGIehV+CMPMv+kIAHoQq3HB14FW/nieZlO6g
WCp9Mh49ikIHjEssktNv++qX5/Uf26PCUGBPtvvvr86sU2yCAXf/bR9+tUpBBWnj1mNzgmkXRBBk
+p0NnOS2D79apH1cWGiCeS6TybtIOTn7i77Js3J56lertL9EjibtoE/9PH6KaS8cmg4f421f/WqV
9otefbck4F2l8j02DuQGBPzdduD9l+S2dpB8TXVz0uAgNk6NYaEr59ebvvl/yWrXrAlcM+tTUabh
fu2LISJQbr7tffkvIW3Wdrq2Cn2S3njkajTty+TWQuA6YS2J1ThZil+0WExKfT+IfXd53297MFdH
KToSGu4g5U7waA30VaFeO4yBn2779KtVCjc5LbrBSk90lUuwQ9Uh//ur/rt+C6+6c7VKEVyEaxDz
m/ZVwfrJfvErk8oeto5ecUI0OamCmyWci1OFX/TG3/pq+ZKouHIdCfmtl+Hbr12NduYtiuzLn3S1
ehl/dBXGk+qULOMntcbZHUCq5LZK+3oy5ZQ2sd15Sb0qwiNazYw05L+6/v5wTl3rQY0z2R00v/zk
uQ4uHdKOLe8j7bY2L2978L8Gbv+x48dwFntj2JSLGtTuv7H+nTemH296Va+z1+CDBkrlAdvy0Kod
Qy61twL/7rYPvyqHRViTChG6zUli+EUEgILAHxpz2w97rQidQnueWxh0J951GIYClkpTx+K2kvW/
pJ9yoO2NTvbX5mYcgm9ytO6H2x7M1RrO8J4ObDqspvwiY82LFdqVXQNTuu3zr1ZrnashlKBZTypv
niAmOvtfiLLbPvxqtdYZuMDccvS/b5e/riFhfkuKBVvBrzbdf7zuvXGHC5KOraCx3hglV9sudKbb
ztrrYLV2bktfhWFx8gKA6tnYOngs0x83PZbrUDUT+DlXqLZkn5HuCcREeD9est1v+/SrgjheusSv
TFydWnfMtu0MbPvm69l1pJqJgQWnmLlPBu94VJuBwN/yJi8aP+m1o0NXsuhCkP+nWAQffj30dbj1
XLr2cbRrTGzOnFQn1cPaKNx5+P94LlfLFJtyHBakdZzAcyKSKfJl04E1vG0TuM6REuAIQibHl6du
DRtpuCQEbf102/tytUgX0lcpnPLktDAZ3UiFCwnv6F/UQ3849a7h4EnTrGMVl9VpKdFBLYELxf/G
gji4xn8LN4A1mzrtyWEAHRGU4ewwG96iuab/ek3/1qOOCa6mNooTP30vusn5PrTYrG956sE1+jv2
Gb5NY9GeTA44OEZG+Rpc4Kf//Om2+u0I8PL1r05UNaUjdRK3BTH2y10h5n7jjUYdslS3zUs7MGXb
rIVKIcHEDRjJMYidz8DOlyBSCFmqvStBcC8y1/sY+txRjh0Uxq4r24NyW4icWT/Xm4wZ9HIq05Gr
pYQxsHUhDkA5LNbysMIKLuiJL8mDtdaFc/y1ot04gxuplhkARaeEjSKP7LjHCvhQ129dLIT60F8K
bF0X3S7pBwuusLXkGBJW7HfsPu7BKlUcRqYFx7i0rvUwMWxHlEafaIuaqQU/2pZPyFEt2JY0m3dx
PgOOVYxBXpPFJehNh5muo1ExCNwXhR2/I2tEqq0A8e/diUJ77q7vLABUel3K7CB7QvieQVKm6WcV
Om3xtU+XIJnxUZAo8T5eCAAkbKVN4m8t88Zig1ROVc9GouQUUaL6+ltR8YPsPbQHn5wupjksws5v
NlzMwa4GSf7IHBEOe91Sm7SOpx+crm5pnJoekONQoNBUoh3u4oyBxbZc8Kzzu4Xjp2kOw81kXUCU
hSVXHdUWkQuRwhk3RH5fWu8FT/wlGStxNK4GFJo55CJNo5FPpHkyr0eOn3+KbREcgb7m3U7M1Xow
U468aIzTodu3i1OXh94Ol/qD9IuB15VkgccM4Wj9SCx5/dXDnX/AgeE3z8a7UHczNA+PS1zoRzsc
EMWNglO00NjV5Tzlx75J0qNmInI/6WLZOGC5BuQTxC1svEXgSeltDRWXB77cWaguzabP4wkUUNfv
wWGbgxic/CGpLOfZjPN4J23HzQ9t8AuCkDkQVV1R7lqrFuM2GzrQJ+VEtrzB07AXbdsHkWdN9XOi
EpwlEu2IjCrRL82WocXYnlpTxRkaypVrSxFf3CcL+j/16E0Zo5DEDdoAtGhhELmWgceN8/K+xExC
xrexQ7hKelNrhR1Sd7e9I6OoBunQt1WUJe7QPRa9AA8Jidz+mUBxT06XMJdq6zqpWd8IiE2arejV
+n5oIJ4eTDzI+1laxY+iBc5qVp28i82klygTyuxIO1mfPDpTO/7f6rU2WKsjsXTQYTNV11/z1A4Y
ZE2mSbB26v4Xm5h0rML0c9lGs4V+5ylPsYnu9eiP+acMkYAVDV3alnu76f2NnVhD9iGZTW+dgJz7
0xaGOrPBgDzQMmKKrOpIsjK6yIKGaW/FZIR1JzLb3VLZ9OE7TDgeNE5A2YAE0Ehd3qZpD9LbHt/3
dsF8NCvKTL8TiEmI7YonK3kG6KuRNw6SAaKZhFLoviHnMMTs6Hv6cjqwD1SnOuirutjM2ovTk6AG
1FgSSPn8bLWD1VTb2gtwPoGqHZHAbAvNvzmamJiRRKGNrSKJy8h/8DrySaqt8KXoN0uVkzSvhsXJ
EI/3cxg5oz8FO2vEPbL3nYmNJIUZWly2E/irZmZJspPo9N71rYBhXZ35/EvaC1M5DyY098w795KE
zOPaxlWzn0MTvnljOLILmql5RK6mH/2pQoCRAbxALb0mifbGTVEb51ES1/QtRjh1oTP2ABh6G7C2
GDoW+eBxEdiY+jLgL+RKEjZnyWU1LWIvgiRVrPDefhOWrL8sGVDc3u/Sg1oR3WkPZf6JGy+Sa/I4
6rMJLadHR6WSltUr5+XT1FhsxbJrZPMwIXzayhmU7D1sO9O8FNjAPkgijY4LySvh1oy++36Q6TI/
CHuMmfp2nYlmRwlSzLj1SrJn5/IcZCpu/lXNckh+1paMvyaa5IuNLLnX3JFSwkNL2iQnSHckavpo
MuA+Rdc73SarM2VvpkKU94sGv8z7Ha91vMty4zVDJKzVvYOwEsRf45Kz7QgJviQVZkHa4+tQ+VEu
PUIoFKHP4YtVqWQpdhZeterJH5RzRhhcP7v2hZ9BTNn6vIRT8NnDQLhrGjS6iaYX9hzbo+vemTQY
eI3aEKedETF/YK/K/KUPOnzTCZTL4kxmUW0fvWEohyc5IbpIyKbxymKMnNYGX5W7w1I/9tTnw26S
FtLgJSV5NPGT+UNPXm26jQc3kyhWVF6/NFimvBMbkdgNbaPC+271huC0plks9nIqsp9D4vnqvl9H
dZAlfbU4dbxPfsP5Q7E4B8eJ4at3l5R2eWAm576PfW26nXJD+dGz10XvHJ33ZtN1nlfdFanD4Vo6
eZaDerash6QQ3qs3FUh2ZnKC49cyo/ZfVJn9xFwSqrck11R4XFQLDvMmWOFtlxk7jcmAH0+uAHuM
dp/DeVqL8FHnF9gWO3b5MQU4Do6Q6NitrfDTkMrlbwq7mFKAOJ39U2vpP3og49Pd1PvuobNdL300
9M33REGtj/ydS30SjSMjdks5fVuoKO6KlQ0uUZdl5/WdSS9sc45ykzfrAydV/wQPmwjgSaSg2MUQ
tsNZY6/st1PKi3/0nLzYkpo7+4e0t9I3gBWdeKqnsXmsTayCF3SW80fA6Lmz8WOuicVWJTF1zErm
l3g/hIgtGnTJMZ5MoBZpY3tWFjWFyb+Zzh2bXeH/Kp8G/l2Lrdht6QSpD2Q95OkezvfyPaliDe8H
X1EDO5UTdyPrKUOiRtIBSm4UHgkB1RLKIw6a9KgsjFTnVlU+IZr55Z0KO7jjUeipvHju8nSckm0D
f3l8lp1dAn4RTrCHd6O/hEpaep91frLsBL/4BXyd5OZDDxjvkQMxPDGoXMQr4Sxrth2kk+uXAPHj
bl4S5wtLuk82lRf3HJEmSYI5iHStzA8GyuHjIhz1Sp9x6I7Z4IwnHIVwxW030DZa0W4w3wCur/LM
n+YfYzQD1THrHWuetxN6tbKJprlNi90AZzf96hWCkMqkktbn0nJalxOdl0a2oRO8Fl6/qB1bF8k0
8ZJYzUEg/xURSc+Z3Kp67J/IkUuftNd43Ll7MT4i4yFXQfgJAUUD5OxDnbos57y7rD0T5rMLxXlu
UYaOFYWit1wskNkw2GpTj+v8xSOMonsIMMilGwCFy2lxTZmTjBAiBxL+0OWHmPOkOhN/09mRYw3y
q+ovVSznKjIS0m0ojZN6tL+Wcg6+azTX477JPK9lQ4D0siM+XFesXqHzfWLAc7K603VH27CoIunL
8KWvkPRstWj03ni2er1I//W9F7fYC5ZgXINNbQLvQxP0fffOhvH2uCB5MRtMNThzcZENH1rI5NlW
LBMZ6fWcUTSgBpreW+PIYyATsUbPIUgCPweAZYOdlwlEFOzPo4C8MsYs48l043hfA+Wbz1CVmoc5
ya38fR8n4/LadlMJvb1nPC/rlXqydS/Oa8LcgodpSvI7s0JuQJdm5LrPiRRyzk2czufJyedv/uI4
7p0WWdbvZsx4UFVVaH+FOhGeoJRLh3di9tNjlstaIgsi1V0e+lS21U9eQZ/IYqdLgkfEGb4+di7E
LQTSRSzuZFYH41shAfsieps5DhJrHePDJXezMUcWXRnfQZdhB47oMpefSQ3vxYcwJP9oxyUTGrro
dJU4h9qqO7wLJNfFfYOZoy/d5LwKM9evCnwtVeho7DNyH/XoSC3sTy0En7NJtddzIWPzVcXSfyWP
Pv2c1U3Bz4ZzI3102qSzjj2mzH3venicEemlSc/9CoUyAeMOOUxiGSn0CsjtLTENi/yGstr+EBer
5W201WKujwTC+vUdNTjgtJVo9wiiPrtUkmer3pEFZizCNcFeJoMA59GPTf4pYQScbetwnuyDt16O
an2pKBI6+vLgpWk1M3l2OnwmdZDIdQukU+YbVlihZZTVBHQS8LR25c86t+vlRXi4YDZw0pU8xmkh
YXTItl7eWxDEgN+hd46EafLspx7X4q3TerjLrCQfjm18CW3wKD06DvKZU2TJpFu8JDTM2kcpq8Q7
97MjHTsqtWnab0M4mCwy3cy1yE9W5T0B9g9ssKFN8B6mqYUrsLYHXe20WIOR8i9rPtAGWsoNdlcr
OTm1Dt+spcMp6VpiOcayoarp12yoHtXlaD9VXceWsbTNrB8WdMJFtPjl6EPQF7F/4AjSCqOKyj6Z
jLAeJPm1U4abwNfyCdS2026FGF3voL06qJ/qjgnql6XqqehihXq+i1rdd8WPhckM9CgGzZo/7ym+
ZBUhn29qnC9TozJ5P2SW/QVxe1Xs65TMmfMUr6Q95tw795wg9R13xiaLekP05NnjvEb/1oVIngzR
O+7GLa3pQ8/oudpCIyrtiKML166m4H2K0yoQlF6cKa7qcEM75Zx9n1ZZU9daHrW4dgmywAJJJTVp
mcMWbgqLfblLBrL9GooKyOLW+9ZqFDwA6Lblcw2uj43iEqb3rylOKRRkJkgWy+rxyGUlPvagwuv7
dmZ+LCSdOen4iObRiab9LnXDYTPxl4hvcdeuPYW7TwMiWU3Qn1QHO+qx8mUfsyMWXJZ8co2JeZHh
sUFUin20id9VvCD5JkPDF9OGnvRLaFNCRw0Kw37XXjJpYOBM8xc4AiBsuzYJ6s00jPLLmHrJW0aS
giAHYwblcaBvm+2mugBmbiPGioCV0XXIajj/3UrHYfG5UO6N7/evpBT1/l66Y8cORZegdjgbAvag
mENv7KLFFENuR7i4OEx7m/bNqzsp9djT1zvbjQeRM1Yhno5Eut2X0g9TZ1eES/MjUKv8aFQKfC2q
J1Ut+JKx0Xifl3mehm+c5Hz/mJSR+4zgmPjj0BLxHPdVC9/HjY18ME3YBk/EKizqySePsd/Q/4HD
NRF5ux6W1kDfC+ristRz5PFe5ARWIo9e3Zp2FzR0aBkMLzYXcavt1Qmif79vSNEoGq6EU59tZsul
iDKcfu+Sakif+7gzxQdcGSRlbaUxvEZucGlrsE9lhAGsI3aGfCD0jTiV+tmAKv7k585QREO+OoL/
TSxOFNoxPRZlXfLIiwsz8c7TZUpeZTDU4oDBhO1QLdzIWIT1jBtddEP7LBKv/GxSHNBP6CfT8adI
Ji/EhE67vbmzWb86spZZ5fchR0e5qf0hmXeZsNJ0H/vW8jAt8TCABx4h6vl997OxuHvGDQnyHxLP
RoiaxO5EJki33DmVXz+R+FO+h+XLK1HbXbPLWAot5wUs5fc0pIZ+w8Wkp8SwudM6sLzV3qS/prBk
3d7zSGGf0XPjXXZUTrpxAkjVOmDhA9JH2TuKu7ntq0+1GLhJJpN0yUwh0AfCdleM/jYJ8wrfSSEd
Uk6qeRwPcVrHpIoQGTIde/wpyb6P8/BUhshY6oojMlIEBW487grN1sodis0kzazstUbUu+sUmR4R
d9olOBAi5B09NycLKB5WcjL457A1HmhlLtiUBGDou0tXMb1LRg5CGY3YErO99Eg3OVqTNmeIIsLZ
cDhhP1eL5l1pM+XqTTNe2gph2ZHCMpdDY9+bZCUGOjB0CSKCvZbv06wrbzs1LXsw+t5W3RGeYuJD
6FE9YYrNzpchlr0XA9XMhpZOf4xHOeIxW4TYKWRBaolaCE7VG7vJOBzglPTvE9GQOjhxQ+OH7C6X
BOlbCWenxWk8RWTNlRf7TmglYL/kLD8oq7nkJBjW7slduWhyDZ0d51zGYfpUmCk9jHRaSKdNCzpX
s+Fqpewydg8B8oc3VKHU2JEiLTMEZkoc9o4Itsk9TCEm401f9N18n9lyzYg8Ed0n9PIEvSwZJK2e
E6M6WmAJireSze1F24rv6acBIS55T6x3uLoQqkXYjmT3wGMBnxA2H4sM0OEO6X31jVE2vjTaig4y
ceLAp3YDMXee71e2LUrpnL7lxJI4glUR74XDdXOssYjeFTYpFxdVmGOLNzbhZV+hNWCOnfZPVts2
4b8ujZIoGBU+wcRxxscxEbW6D/F69J8dQrzmN69qxyMIAhehUE03Gcqy6x0TE05ca7hKsWXZQCbN
mq2PXJExJSiZFJDq28B74iLtBAP1T5qle51YpOsUcVDMzt4LPT1HADEHw7ZU1/5b7Q40p3DJUXla
spxP9OztA3xXnaiI+Q8nhhHgPChd2YjbiPjg7EVgXGK/Q4ex4Tq++IjgcY+dZNMqis3aG+8IuWxO
mVF0xwNg9g9kCRTcdiu6O5zsqhBbvltMQg9JIw95rOrlULRjVe3GhcbMtu3ZXFqvnPxNW3binjo/
yPb1ajMewTfMBvRF1cGUPwMEhpLmpguLwwPI8VHOEM2+6zWb8w3m1vFpspOh4H3swtL/Ege6UjvM
wuxBkx+4Rx0kicuFck6z7SJcsNy1Eq7eJosun3RVBM2DmMlCmCEuTtm6iU3uyQP7SnEytWvWg6rT
DC8zpUln3oGcjfNt0Dm0yWdFLJiHRcc81SJnC9XKcbg7YM49uynxzNK1bfKxPBtkY2EME4QQL+y7
qZPJdmybNTs2okZRVADsC7drU4Tt60pQ24vO67iJfDhrh27xx2l7+WPfCbcgDqmGxqG35nJHO2ua
4d/6tOVXLmKbTk3S2+mHmAgNQppiNimGesStZfnUpXS11MW2SsvT9x8JTF9sprg119xlnpJpl7iJ
E/8IBz84eXlnHzNcPMPGD4CARPBLms8hfWtmAOxLLt7K8RizavHL9LSKCzLZj6HBbx1VpAmFu2IZ
8ney9IP4ZILL1m8saNdLTfvpUPu8bRuXyLQyIpWMDZE+77R8kzZykEM4G9ndxaKkDvRosS6Rl3g0
BtsEJE5OUlb7qa280D+Z1PWqH33qT5KmE/3dEwC6cRsHNBZpmZSBHZ+9wcseDXGbFOYBksjDPIXd
M6ODnH8ugz0sDDs9FL6h3/qtY37YcT3PHzBdGfr9UrzaFm1B+srh8gg8I/tOHqR3YTcIb40YOYz2
F9qcWXVOnanot57o+K0Wm9HkuwK0FH3cmYvqka4g/5kU5INEwWBx96FhHG+J6Ek/gn8K0w2YhhWz
OxfTbxfw+r6na/3mYjtYI68ne4CG8pwFHe0vN4dEFbsjmxyw2jV47oO8tB+p4MqzlyTLR+K62JDT
hR6dGILkbUnpthOQRMbdzMwmjRyv0GpXe8VlrJIF+Gzj0bwUCWlrexjf6l9x7eEK0RqSMRmSntma
NS1q7s4OXcdA0V5X/uK6O8K+/DP9qC4BbEm7+RIytUR+GeLXdNaFdgsV6A6HKSc4njrfepclMeRf
6WoWXZVx3JDjZA0RZVi5kUnlTe9W2vDcbeJS7jhLlDq5CloOX2X6ms6ARiT8RpLbdC1/wjVhasD4
OnmnAs+or1h40s/8ofwSlAoUFiWTPfK4/Jz+W+Pksbt1Lp+h3eBSuDcN9zjZzPd2P2J/kFyKaNoW
LSGMvn+u8zx9nqtLgF9i2WEZDeOw1hs3lf1J+FYK0YWYiqOn1vqLGmb9c1my9V8uHI7vre/U34Xd
DN9DmWPeT2fnySnc8a4qxcAdY56/qLCYvyW9mz3+D2fn0SUn0kXbX8Ra2AiYkqayMsuoqiSVpAlL
rvEm8PDr30bfG6jpMu8x6UFLIjOBcPees081D+H1OMtI88cu5qRPsOdzp4Ly0c5TxzmYdT5SpDWU
5osgqNsDhne3OHQjnaSQAXNJZoLRcs+MPhBK6DEJcexZkADD76qKtG82dfdLSAloQcOGw51pRBPb
A3xBJxGNSqdTxvSwo5wrHx3V92fOVeJ5ChF6dJrUPwesjVdxIsef0EbyOzqBsGmVxdgYasuYTmnj
Bd8p/jOY46zOPuL2KB/sgLWanZD3uSuDdEx37LO4haxrifJNNyi+D2XSfECQBdtYZKZe3HpmpT0O
TmtdzxFBcXuwyuVJjDNNInzCUJJEsJyISy++jJhYnNPczyjWdcflzDzZYASlkZDBqY9Txqa8tZz7
JY/S+9ZB9u99fuu8SxLLdJ8he9GcGqoB2ZBJy/kLae8iu4CGpQ4qqBR86ijHPwSa2X+wJFguP8fn
Ru2WxaDcaZ6ybmIKiRdP6t0v6lVQK2gLpGzjakdeZfOg935GpOOP1KvZQWaz3X+gHIT8gU8YcUXa
St+7RZpch4gdA1zTOVFcxZ+kaI51wf1E6slJr0aeeyA5A7oeJyyfrjKHJWGR4svWgTHIfu0LYQ0U
X8D5QeIYXeZFXqIpTg5RKfUlGNe5VfNSbktCQql9Zid2uxRf+g+6VNUhQSPa7KlMjk99Sw5lALbp
vi9cqtNDgSXLb0uNf0zOJrWmqAeGrKqEz/OwQ3V7BTvsAiosu4YFEeQ70kEpDwZjI08ej0libJzd
8TKDoNX9uMAFpnDyf+11jrnCadNPsL5Yg1K3dDlflLPpZyICUajAkECLYQOno/A/tS0KtYMddc1j
2mFa53caenjV9OF85QhgLDt4u63FIcvtv5QW7G8/gkxymdrUBfkx5sMtPs6lwz0GQ+i3Ke2uXZjZ
8VNRcgTYxVFkfMQTFeJYY2RyLHZuXaok1clld5H5ZuWSkZeBITGuQNVHh3rUWEZHNVI5zMTQ3udE
InwKgoSnGBYNHTAv8qh1LzWLez2UvGa6wVRRJU3yAwTYUu/u6SnuOUgPOw5D2Qc7s8XOhDab8EeF
/oU2jve/AwLh8dSpCiNM97nRKc8vrdG6DxM7ae9KZ2gekasV1yAV8idK/+4/nQizX6LIhse66pPv
Iou0x5Hp7qGOy+6S2DO7qBYLzG1o58gNIrbBw4dpZrX1g7Hg1J7QPtnnbJaO8zCUFxV7MOOcLKFW
AOWL0pfrOEvvg5P55EnrkQnP3RXmUsjNJ7feR2lXZ3v2tfOO2I3xc85M9VmmBtmmeaIhEICGxepC
+4WNhD7QGIuoLlfXeWvyZrGpFYembHnfO0n4e+50WeQLb4IaH4XZ57SqE86HvAjBdarGhUOs2cM+
y638FhlN9Jv7K7EtUl+seYWCawF/InwSY9Y9CWBVZE7OIA4fgmlS8qgtZ8BdQ80XPhCFnpiPCgNN
7Zk/JioS+JCeU9tMwXZVLG3XwqQEcx4MWRUXnSbm3SCipjtQHXX/ocw4HJAQkKZN5rN+YxgWoJB8
5KvKXTXQjTzk6Hyqayc2s2c7lck/We/p16S49t6jUdtsb+ijNd9qR5vnj5Df9PA6SUrek0AI/Vxo
VGRIo2Za0QYZnMbGjB5nuhTVlcBt+6iGOfDuZUhxjbaFMf7QcjHYjMGmuSskSmoXpdTo272rBfum
mahssLbb4beJeOJoBw9KHU26qgfT06qvBAxF/YFabntgp2se9NJuHgeBKmUKHCbISQ2P2ZQk9iFJ
FvgOx6bOvhI9Zwq/NmKaKZbmhYQk9cX0sTYtE24qBzc9itSvoedP7Gqgk+tYbnLUjdGi3hGRx4vy
NzgAA6cI2XLqYxsTLjuWRrBQShnnxh2giOh3mAjxw+s7skCHymAO4RG2e0mHLdzhoI7YzDoUA0VU
aj/InCSIs8IF/Zy4udtfza5ZwNBzl2cBYp+XrnZpid/rUYmrAryF80EV1dJXnlr2EJz33Jm219L9
Ly0Xp4RfcETfkZxbfi6HmQMrySVEKZI36hyCIaVrRgBL9VyWpnbJ6awfM2Z8bTfYIjt13ZT0vk4G
xmdzCIynPB8Titaqqu4kPYfON6JKD34Hdcz30ti12ae+t+j7To6KvhIETndJk4L5pyoiM36MuoxY
0rKyeF0pQUVMB7nOzgGlEFXfUdlXpLLmi5d4epJmPO5pxjq+17ILIgNgnO7Jv4maHRj2+KikYOcg
HY4TF6trEQYENpmyKCli99jGbFOovbJ3GN3mHFU9TmlTlMbViEKmR0jFxuI21EMESek0qlOOmuvb
FMDX84EDDr9h8zTnQLKo5/DJTv1YRfrebk2bUtkknY8MIsoafjqWs/UtMMaoOyyFsAdt6iz1nVZM
eGyFbmpXY7o0Emn1/DPMinAVG3gT+2rPNkjm9RvK4fptNxCUahXRGF23qEqUD+Pg15Ko8Kz6VJCY
VBN4rWSfP/0pJRgNad6ROatrfZikvUcDRLPaNVCxgG0Ni/uyLXTCgtLW+hFoZBhPE4E4ZO6G1NPV
GKA+UpM6jYZeitJ3hpEVhnMhGyU7MjwL0qoYnWs9yqnONb3N4xwNmz04nuXQOg3WGIm9R+pZdGvz
+Fl264DcOa1N6+ueZLX6kdNr9dWg2aYAKCnyyfgbpDEBgxl/8A5LcSD4jij0iBx6b6c86vinMGun
81AtC81Qx3V06QIRa0fpmNmBjbGdXEdRYOqwmGan2zs4o9pT0EWZc6/Tw3U/sxxlOTWZLobNw3bt
xouI2r6baWnQIRRGfkvzXCbnKdc4WQNoVFcoHuyjShcgbZhR6tMtWh6BY7r7rAnDC9Kv5Mqq8rDd
Zxa/f89ALIeriG3CJY9ZrAtFWz22EnUsCMj8XhJg97ngMNpdaghX4zGtFvO5XY3lw+CAMTglttfD
e2a7mASslHQlrdlHWTU7T5GUSBxGnbq+n+Hx5xuJRYBHCebY6Ub50xkIZToJY/kLgNaoF+eu3n9B
ZJE5V/TiXWOTVFV6K7sMm1sKiV0X/l8TpIdAeEabsVE1uchM/9J8u2ldCgKsStQQzC92wzSJQZ25
a+P1VzJeM8iqoEkq7NCLUeCP4c8iw3D3jipzsYGt2Q2LJnMltu9yZ+gV1YOzawPI3IkplvdkOA7J
LmWLcW0KJzefelNV2hWjJQ+eeVlprXtDHahNvmP5Byvx1x0sWUhdTj/ledKKr2GJxNPTcHu+/QOX
x/DS71vZ32KmB0oI3L7FLhmUBHb8P4jDX3YzSddbPXs2cx6HDgStDnAPbMLw7njhrWvXHDx3Z6RM
1wGHXQMwZGyLTepozuD//lQ9HjOtHd0cmT6m3nxRRzu2/W3T/XLXUn0DMJiRlOFZn/BnmVmU+9li
Mn376suQe+FpuCsFsNDq2DSzKaWC2YuHPKI80Zguq8fM3nXb6+SuhjtN3N7iJIZlikox0dHzUoyh
9fb2L3iR0cuAcVfjPR09ZMeJ5IVSoQYOOSetnK29fuNGOU3Osg1pegAj927KGfUhuuMaWR/bpFFc
wgS1+Yxg+p2Z7Y9t7qX7uZ4cFB1Ot5bGxeXIcyd0BNJLj7PS6ArriGvMTFFuDVjqEPW2MG2z4OTO
lQx8VnJKZWU6LYdwL7aaa5HG84OiLPCgyyr5XrBOHCfisR/sgY512SAG8mM7hOgzOWTWf3KsCFLP
23f1lVG6jssOWvqygSTFU9jGvbuc1as+bja5T+QflNxf84s+aJBChKZd24sZU1RIcr1FgrDtq68m
GCVdFjYnwyZGKZ+Mb47sO2oSyXtO9VeGzDrS2y4Hug4lOIxBL5hdhCREbahl/MWKB8LDN/0IuZpS
4LDRh21tjEteWF4XivIwi9p7b+li23jhLZWrOQX+c6imEYcOZUL3GvQPxXazTOR93yMr/pRKfZEw
oug/hIlnqKNnh2zizTlCPWaWBYaEiI/pkbCF5lNdCzSgtqPpuxFu7ycTNREHnQSPmK86Xnp/xB6b
3lUaReOP227PatoirZhEmTFH18eE76eUQPf1RpuzlKv5qqRSNkZGuGwgZv3YjFQe6HJvmwzlarZC
XBVRuSyYcLEvUd42dxsjAJgK18HhCPosZdOJYK2g2TKwsb3que0b38nVzkT0IZxJDUuaORAWFRtZ
cips99e2J7pyGKWdYaMEyAlAqRVFu5BCve1HoW6etl1/NSvo1M8Dmk/2hbCmQ6c1P0qzeGf5X166
F0bTGpc/1FlgqDqxLkPdDsM+dkU+nmHPcjZBU1ROey1G5frOQ3iRMMYzXqeIu3CKI4h95iWNDP2o
KLI9dAi7KkjBKG+xEbQEMu300Bs+AwXVvB164HKYfKmXldxvupliNX8omscF9ClKihamqjymhVS3
Qb9tiKwTwVUQO07T1rwKbeugHAsEEQ0UKrd999XoFtQEtMqJ2zMutmc3juQeEcS08casRrc7FVMz
2WV7dlvkWo1g3dSybXgXKax/bzNV2Aez10ztORhV4LtOQSBcupE0IteM8I60lkHIuDuXDdZtMfbZ
JRo2ZfEub+1qeNt1RyMoM9sztQrCXlwwT/TZt+Gv5BoNPoESKICededuCZhCcLgfFTW6TS/MGgye
IzrLQoev/sf9vNwSA4vHO8N5eTFemDvWrGYxG72uVUZ7tmO0sA07oZbq4saLr4apLUQsrbjozrHr
IjwjPKmQWbHx4uslWBcBIFTVnVOpfRatV1yNwUbHuXRWgzS0W/CPrZpu0HzHewEb4igTKk7bnuhq
lFJsdLBamc1ZeU64M9s4OMh8I8lIrnm3ItEW9jfaQ7bupBNQdzDsrRPMmnaLql0vUbU259wWH4WR
1Du6yRsXeGc1SFOzyFFgWs2ZBPJb0xbtzqo34l2ks1qAyyFIekvDRpNmOEyFSYkrS8fwHTPrK+No
jZFTtFc6+ILNOcxSuf/fEXySx03vy38oco1WhJqXtecw6mgYFHjHdNaNbRdfDVLXU7FAytmcu9G4
is0huUqwL27b9azDsQe8Qf+76Uu5Vy0YsznFMvD2N18G4wtz1xogFzo9ZNsiYmL0xuyGYsvXuNaR
5yfsP97+hNee6mqgpgly4Wz2eGcm8aj6SV1nw5BtfGWs1XIqi6IKJl7IcM4+LlFzt4bBf7Z989Ve
Wa9MoxncrDmboKlQHoERh/cRbFuS1unUqGY0fIJpe2668JvgsLtDhL3xdL5me9bCQ6ApMG4Z6Xhy
U6p/zahV7wylV96ZNUTOpIWJ6rozL7TUFQCaLllEvpEbfBs9SoGbbv4atqm7VT/bYrIueVTWqPVg
ybURj+Htq7/2E1YD1rZNJetCWRdkmbSf0cKgLiJPTvzGr29tyaNmw7Smyk3ZROFVDObF1qsPAa0M
dAwIBt7+Ca+MqzVVzqUDrRf0eLHYFW2J5g7v6L7V81hu/IDVwMXNofq2X0wodHrcc9uo/ClWrrnx
LVoNXScdXZmaU0MnTSFljAYr6X/Mtj1+K8Oqm39vu0urMYzrDn1KJLlLjiGza5kE/XU/FD+3XX21
2PZZn2ADbtvQR5SEBa02BzquXrZt5rdWy22ow/DvDKOjOYv27s93jxKiszd9+TVmzu6D3gBbzdWn
DNSkoeP3wdPyXtjgK+/nGjRXeEU7jXhxaJ1jIfLjxeui14b+zgh+7fKrESzwZ4Vza/PtiSH+pKJu
2rdJN73zcr52dfHvdaVPcgizo8PV5ZycaOUOVykO5HeuvlzlhUXXXGalv2qnUH0FwGsYNbhZ7aD6
3IxYZXayQBSzH7Fq9rspxtG9bY00V+M410oB+QEVElJgAXA6ye+QsmvbFsk/RfS/fguNaJDWquXq
AQzNUzLr6gn7W7ptGTBX47ewjTHUddeKMKP0mL6ANaD5m2yauNtGwWoIZ642u0OeyMj3YFH6nuY5
DxHp2ZsYunKNmuvKHuqfXXN5SiK/ukRzrqwQKfemL79mzWFmTaRJGkkEggKrtlflbbxDFIjuadsH
rErYZA95yohGIkecMRtvSJeSj72TzlfbLr8axE2YI/2Rlcv3N7JHw40C9FaRgzh52/VXw9jt3Jq8
HogbWHDjkwiq7gaNwTYeHCbgfw/jqbAiou96G4xElMWHyYT2gh9u2/S8ps15jYqdFD1W5FuF+X3M
quKAsT3btrj/oQn9NWxTJyHYp6747rYy5wXmHl6qeiOIT/7p8/11+UW0WbV2w3tT1bPjY2h1d8GM
AnPbc10NWqpEekzAHpMOKIVvaPPINJvSYr/t6qtlt9PrUmtDI/gVpXjCgxgBoYoQTW26+po4V3aN
mQjLCX51CMKuFVEMu8Kxwk/brr4asBY8lLjrdEYUZsQPlWWRhTyNybYNib4aryqeQHabNW8Nibkn
NER4Uvqtoo81c86CS6u1suPqSWo8KyRb0BSqbWhauWbOhe3ceW34Zyaeivjo9WME7wnX27Ybv1pl
VZxluIumZaGK8vImwVx7hfpn43HoP7HTZqsZadENWFuZ6AOiUPckd0Qbv7z575kMclDvuk3Al6dJ
aHwXc5X5YxaxHm67OavxSqTNBNFDD35xOvk4JODPDLRJm8Dgco2eK9J+duK05LWJevU1p54JyyfD
fbXpy4s1fQ6oUNsDSLDPZcUaoodoN5T5vOXGiDV7zg3lAA0VZbev0r65AoWP1HS26uydttbL+1hO
/f9+sHbTu5NuT1xfR1iwp6KhIzovtpFoxZo9pwdMX7Za5oMGpJg/4eY/VAud6+278/I+Waw1Zmrp
Djv0pM5uGJGb0gBe+gqMXAx+mSKGs7Rpm95MeKvRa04YzZoq44dkSd7jUQtpmKeIUN7+IcuO4L8b
fuGtzrqYChth1pN91gEsfEgdE8eb6xCw4GtIpJOrtz/ltYe9GsUxtLkQ48JwHia7+R5PFE0wCOXp
JhGTWCvK0mhWwsVrdY7bEcxTWWjXmpN+3PbdV2tumrTU8efcPJe99HbkbNN0A/i/6Qgk1pIyvSGm
D9/fcA6d+H5ANHHsySPbtAkHZ/rvMQYMZewLDtNnihkDStYBLkvbZdrvTXdmrR1rsKx4SaT353wg
ThFXeXDQ5mjTgg6f49/fvUT7K2oy7s9NG/yKnbbcRSL/uu2LL4Phrz2g20VRXCdjcJzKRFxhq7Ru
nKR9b0i99LJL3V5XL0SP7A3MVHPTyDH9UQSIq3fYj5wNlZ3l8quHmriVbblqqG+c2ngmjLK5m/ny
70QvvTQdLBdfzcrQuw3biWb3HGS9fedolvhOtylKdjNq7veiG5Zvup5zlg9ZPVojkhAWrSC8jKSs
QD8bB6RnlJMS7YOdGnFCYnBsHOtQN9xjKkq7emcke6987uqx6xPR3GOQlJeWUK1bss5ZGMZeCIT/
IfE0VZzb2KOSrp1v07FCzTw1xBUe3n7nXruzy9vy1zs3EMtV5WUR3mDppqiITSZoDuQ6U4XqPRwu
73zMSwvTcm9X87ntujUpoV3wiBkZhlxjY0nu8A74eBepi1uWxJTy9i967T1fTeq6dNy4irXkpuig
d1ZaeNc547xhXlx+x2pfJsYR8EKSBo8hR7+LPi8O2nSet311a32XFrsmpKX2psii+FMLfgKQQVe/
14Z45SFYqzvjiRQfumPWF1T0Ne5jp8Rea8pK2r+ZG7wWy7JHfPfbj2EZmi+MpnWaSG/pyVhH2nSB
QDC4t4VNcZ8uYpmkJ/ALc57sGoud6MUIvAJ26Nsf+sqzX9d/26LL+rxw8psISWmIWR/vVnMTxVOo
njZ9wrqAtEjSQ+rV7mM6zSkWCzI721BtOS7yev0nqEAQwSQ013ucqkJcs8Y3j5GxKfhmufpqFg1z
Orp1Y8vH2ANfOlFwvsK1taV0tFx9NX0i/7JT6C/pTW+L7gNgsBpQFfAptW1wrItHsYZtNqEF8hhk
NWitOUmPmDjek4T/ucwL7+u6ekRG48RJri8vsmy8JxrrXvyzGabiOcGJF/r44qzKx6BeNjuJ6QaN
NTyUtLoJrMnt9nVDgvDO0Up8ytT9vN3UDtZ9SfDzxuV7XX8aACYpaBTmmVj67LoXc4STW+j6hqr0
8vRWc0Muwlrn3FacWVvNfVn0xrkZyi0BYMvVV9Nmqs+BFvLmPcD8TaDEjTW8NSMc30sve2UJXSce
iDHt+8Rp85uxXFK1HTOOh8MCFBTXnVkQ/TxPifwc4ZomU9Kohv40EV2TvfvqL5vuF16edYkqJfzD
UmpOL3qXZC0eck+dmsTLvrBrhttl652OUzAeSDcpJ087pKpLrrDlZQ6k8cQu/KAltftDi1cQ/nUu
lfJAJQzaCFKMDPRdq2Fdxd3fQQGr7HYWt5bVltazExTxYgAbgNR8QIHP7zUtzKl7YIVsGhIrrXZs
h8UMFMOOQJMGIn2a60joj7NJAfAi8MFGDzH8lXjn5oZ9BNWX6UeTGxifxtqDSAQ8rjSKE7RUyJRX
WT7L93Z1r8zW67QHKJp61bbSftSxDQYQvPW5vXas+p21+pWtzbr2povWaiHn6Y9BUvT5p7yiW30K
g2J0D0kKKmXTgrCuwdFHC9PMVs4D2CJ5ivOk/VZkkL/evvorS/a6Bifc2VQ4JcKbpoMi81UfvKw/
Y7SLDuHUFtbRwCv8zoL92tNY/v9fO0Hd6GQCl9J8zItsiVqHSyaOY9iId/bwf+Q3Lw2S1e7G1bTE
WYIRLyFYv9t2cONvjeXBusURmd/ald4fam8Jl5U5PJqR4n3rxPu8KUz22wC3p5xCzxA0lwEWDpGT
YH/be5gQoyl9QwtNcVvqMv1E4cD+2sypYUu/CPoQz43QnI5RUo38F5FHV4ELLotjp+ATfFCeC4bZ
hwDPU/zQdMncBDsgdXl0KK3SUR8nDVhaBSc2yvSvYQvD6FgakYuoM9CmQ5cBWoN5YcSfnKnGrIQJ
NwSdHOsPWaKbDtjMsLgy2yD0vre88v2hjSJrAnOlz9hN335NXn7VLW9VDIgt2yQpL9Ue0qRO+qsw
CgjGNs25Do9VurhAN33MuioAfCEFB2QnTHBJtiDxAvez2xtEXQae2tJMYK1YR3pMkNj7XAbhk6t3
zYdYi+YWjga0krd/w2uv+WopqkaOGjXlkksv82aXyD74ZaSz+X3b1VcPwp7h4c59bJxLx6kpyIho
3pfZLJv929d/7UEvC+Bfg9TF1UxMs5Y+qUJB2VrIWCDLW7eFpzljPdn2Kauz/DiZUcuqpJ0NnrMB
7jDvugNaAec78DXgP29/ystPwlqXWmFlZW4XJNo5q6151zpa8eBpnXhn5vxzqvnvdAOx+9+3Suh9
VQOM0S/CqmaQYSWOMauu8bMXpiPVnuCDdt6bTeB21HDS4gze2hx8GLzxzzSFkXrTy8LQrgRU3/zg
OLpxdIO2gRBlJeJggPsmnzmqZFkCScLJ9WUUzhTdtm2kc3HHCUabs3vdJGQ9Yxx6akuO2b4RO4LJ
NcrTfUARBTx3WER6vi+crHEDvwoKwnWPFoj593JjX/RO4GFal9v0OncqGBnDWaZ57oCrc/MhO2gB
3E7bnEZqqllZDe6un9iwhLKPLTolrqP5OP7TbXUGa12Zhg4VeWHcZk8BoKx430W1/DqUPaDUJKUZ
+fYbZf5Z21966KtFDF6DEZpaXJ2HjDyCeDd34Id80PDNAW6WaD9PWVJPe6VQg+0LW01Atvv+uhzt
egIOlLXqxpLEUDGFglLeuSA0D2UeGJ/LZqp3aT2R+lHhCdIweUVRnfk6vi+iLAzgYpCj3dH0QagL
fT+xJ4AHJr043S1zTn7T1JkJOQcnvzxxN/JsJ9NZZr4tIyPBP9smbbczIML8yjQYiYGt1Te0r+E8
RlpquDRRMlMbMO5HVoEu3DXia+BUmf1TFrZFY9emTxreweUjwcF33cG6rYwo/25RRT8myg3PMtPL
+Ba+hCKpw7NldhzGsU7NuwTXXfGPAqR0W0SQX3wNenn9MAtFjeaIGqYU353WmI2zWUXWridjQ30L
Yxe+dpyqob2QMqR9VQCGnmPFTvaUF036Y9JHEiGl01YChG+RjGDHpb3r4ZQuDHFXlF/KQu/Tu3YQ
+q3nTErDbw9C/SfyA/1G03oxndNWy39bQCHgDkD8D0AaErJHAmc9Qan1SeYJNZ6V5ewHs9DEI4EX
5jWG25A7nXt5f5vT/gPAUBNUX0yADEPXvs0rMRXcTqs9uQJr+XUBe0LtW20G7yRkkbe23y+nTDxf
vdHttNwxYoRNni2M8TC1c3NUg+Lo6XZGzoyhmVH+aWgDECwyH+OPZj3r5m3fa9P0D7QyuC5TxtnK
Dxla80dHZaNx1zbQ2F1rNlFMVVqkqftcN9PboW+lRuIGDD7Dr7w52E/TUO0d9mbgELNcI6sFruZD
alU6x+vG9ZIrCHdO9bkGkC2ecj0V1T0UF089k7zVXhFDG19zEILc2HL+59tbWAcpYPR4LhxAViMX
mYiiCPjuvoDg9XuoMhN5agmj+oDqPjIo1Y1de66HIep8CsuFfUUhIejvOgNY7k3suDklS48YLhmf
dLscm9tmLhrt5+z2bTXuZymKnCMOJCRgGY2tvqSmE7hXYDsM+xn4mAz38dRRI+SgY8hnyJAer6tV
OTPZ332gz891PETzuWcSH+4Njdj3C33pOfsCrUL6HKyEd4ONJ2lPNQ7+8FAEAAt5vfU63LdKb5vn
LqAqUewDwxiGJdgzYc8yD9NPDqvxLkitdr6OHQ1ArG4E0D6Amt0aKIIL33SjAWgiGqHK8gkSaMcD
IJZK3AFrCWAAirC/FRnRN3tcSaH7QVa1NxHC4paq3jXj0N0mrtSsmyxjrhMusUetn2QhxzQfSnCV
HtNgHPV7DBT1T33ASSeJj3rPFfzy8cFat0J0FPZuY1fTBd6saA4pmSXsank9dtmgo73pNxljlkVm
tdqGfR10FkfrJ1tBnjEBHkFjtX+/M68vR4SXpvXV0cG2dDbLLKxnT+s1C9Gl5UHsStRMzEwf1A9Y
GyPOzWVz3dpJJb97eNKY0MZqOttSG/Ym7IoHk0TZ4TaC4kabXgfJ2gPnzQhB+Jh1kYiv3Da2vS+w
++27gnZm8RSoynqIqCPaR6tos/eck6/te1alFqOxrMrUUn2pekNn4JBh+lHjDNsKZda67aixmdG9
YJgv0HvjaJ9YdPb3DXkB2/Zta/QATX1RZvlQPSoSZssdSRVRcoCP/F4/xPxjMXnhcburxx00TeOU
Ms8fy7HuxsQHJdl75r6aoqB7qMAb6iPE69RLH2OZWWJ4amRcmf9YE6VYQDSp+QQIu/wB0BAjj503
zbEUTWU8B2FHJtPkoTAE+i8VuUkhQ3LacWpPfrimauCi6iCMd3ogya9SlYQ5JxyYxpPE5M0JMb9L
s55sgLKHVrKz7VqZV3hSO3A7FXlELt9dPwTamFx1lApBUhHCk9/1Ui/iB2XBlEtTmrRwibhGl+VL
MazIvDPd+s45dAEpL5VjxZCiF8eKkCPZEA3QfOB+amqrb10yjSejBjgbTiiRwaT3EAeFE5enoeJU
g+GtdnIQbCWhCTBJl9SjsoU6FQRZ96mxEmu+WbDhh8F2bd1v0oLkEWDZ4aeY7IF7l6Up3KdCZleT
l2uPgizbjyCrYeOYBn3xoOsS2MRdkH42U2rIoSnN9lFJJKbXMestEViSostng+P3Z5izbQ3FRQe8
PCgFNjosF8iGjVXhNiawgNwv7PdfUaIQ2jOhIus+2/CT+cEp9CX2iR37K8DLEEbjWvKieXb6ZEty
asLIWaKBTGLkSCBTZrLPCxLFSuAN0xHYkXoSciaerstj4xpOLPd2MnrtB3+1tj6hfiNnAucRzFHU
KeAMzBlk8ICD85kEpc6PSY3j7nOFY2rnvRXvg9rOvPowcMTvPljDkuozN4U2aocyqYuq8gVWGtYE
w2nqu8w1AO/q9vKGxGDhI2/nZqIHIggmA7RQRxXb9q2SBoJd9DbbmS5hE+erMofrFXgihCyQBA5/
MLsWaMaiS0kGHDroTpC6apFfsX3Ff5EbwFi/1rNpPsB2X5IQ8kkLv7oKzKI/pBkgsxJAkj9FUdXu
Rx2t5alzlty+0ePp7OGFdEO1iwYaGOkwtMUOo2d8IB8N8I5GjilbnDmspwObRil3kwDE8dFIyL2h
KJg72aXVi5JMu4SBxb9KQ/1aygm1Cedg++NUYNY1gFODLzbYfPwuzaGliA66kJAhypgiXlAkON6V
U8ScjbIM2AvMWGM5kkgIyQ0LSnJpKy8h/KXo6mAvcghs2hUHh4YUND0B0q/QbpxqUOrPf5iIc2VC
gDKz2oSQT+qB4Z5Kq1AV7Ek4L2Q7pKOlfoPk1prg6KZGZV4HbmSQQ8jKMX/QyiG38G8E9bi359jY
EcZlskL0dRx9dFPYxmehC7D/HU6VW3tSCwFZCWE8EIZCvh84M5jAokvc+Nw57Ot2wxR7+j2oPJIJ
eWJMCwdJOpuDBZON6Kc6iVOtg/eezsmnWlRD8uwZy/tDBpPj3uRWZj63EqQ6wMnIw8smw0LdK8+b
bot8ySd07PGnzm/Sif3z5tLe27Ih16GRs3XOWid1iIdJZPfVzTNmKceqxGEeoLK5N1ZZJb3YGUEY
0ivTnQhXkqdmgs+gOULMZYNv3Whuao5nMn+wE4neMg8GGT5BRiILyPkd2g3709uL/CvLolyVTgL2
tQlWumUQse2bOtWf4U29Z9t75eprXEGniLmoEyXuBokVO3aUPBnJu27pP+r6F1asNZ+AABmrqeZG
PTVtmpG0UEwwd8hVaxk0Eny84KBkl37HsK6IbCFxznT6dDiSUANBOZjg2wShJmGjemNEIF8Yka+X
Gm1TH9vZ7D900ErmPanvJM5ZYBAPQrb1b56j8wQQkuH0//8MQLisfRZDHplGW8LcM8wRWJSz6/Mt
ve3l0quTOYVYMxxJgjrErdxJUe3j/GHbl17tFgqHtDoSRqlQJRT0/g9pX9Ict84E+YsYQQIkCF6b
7NZqa7Fkyb4wbNkPBFeAC7j8+kl6Lu/hk9wxmKsjDLELKKCWrMwGhowcIp39m61Ird1AA15hJBv9
mvuOrQfYxtHQVhUSqqg+HFFO+8pA5qQt05mbNWw32pYhQbV5PI64+JMYjILG8aPt3jeCr6bADPB0
BEYS5D8dSKbdttDue88hvhik4ONxC36z1jtA7cTJGnbLWzWGhKbH2Wjb4SIU5OT8yVbCEyDnFOip
gVYlitLaQGhHvbp98177/VeNFxAzDcVJnDrc5tmyAo4Di7gtbTkhMg9oGdQ4drNGmq8xO+U00B2D
1fa/H406zgo9BuxgvbzEBjApNR3dvtlywgV8rzKZ95Xh3lwMqRhv3Fa2nBB0kFA83hlG4YR+7R16
6BG4rWw5IQicm4pVdD12dTGE2d5vf5h5ebbf/d5rhovJ7jdPmFAAmAfdpzroXyhA7l2sztRQP1ra
qv1v1DBjqmQ8hrU4QVbti1Szm73thmwR9WOzMjgjwdKyLjBS4Hg12V3YVoydQiq2gq2XvsiIPvTF
ucnnjwxiuaNsW+GbEj4zbi+LD15XV2/0LW8sKNRopEzWo4mLKzzqX4nvNMKIA2K5Y8WR3RWooB0Z
05DNBNsl/VSDCpqfa+a+U5DZD6DllMiGIwTTuKMWPAUQGUYZ5h8n1/EtpxQ7rZRc4O4envHIH47O
IYg997DIcvW2GTtZrOxPCEKduDBj3554AB2bv4YtVl7QzRIK0A7t5I6+Pe/QNtXUgilj/BM2gSL3
AAH6zMXSvt1/8zQUpZsclsZjIOrhAiXlk9vK1tuIsQcWr5rvK/epqUeIcwqnm9W3+0jFSJKSYS7p
uMIV2+A+mJSjOSxvhMwvENESGrGQkV32LKuHsCzYJpXjl1suKeiG2W7owB2h9/GTqn9YQZwCBt8m
zyVSA86yn2uGDjBmno6uD5lv1xLHvkExHhiXYxuNV3nS3+Xaf3M7JNYb2dfzZHa1vmMgIL7DcnFp
pHCas4l9G6mAmymuocSLnKDtDnt0pqjjCbTbqZqS2YPOMAI/2v7JkcKGuR0Ru1wP+q6kbZr9cBsF
VnQG6a48KpzGsmATyyvbJIaynMIxQZKdlkqegHh3/HDrjSxQJJPLCJsk08ugq9O8Fo4rW14ZVCgx
mQEfnaNlx5Iuc30OMBL/35AVEqcVlwRLt1Bo3NM7vx2dYlbfJpINvDZCZQtLx/R3y4GkSwa398Bm
kZ2gyFMmBdLoPe1ACQsf7XaLcMsfMV8IXVXouhwhOl49V5g9/gXtzsiJ3SL2bQJZ6aEu4ocwyUSq
5xICUd48OMWVoJv+70aiMtiYqRnWow6+BVKnqNk65UtQ6vrvymOTa4LXbHpTLeSMOhlBLJD5/Zkg
anc8u2jEYBLLIacCXUOftsNxACPBChTnZL4RXtHyoiplR1OoPeHQO922Nr1r7U8JD6EbcewJRDbk
ethEfOm2tOWiFT5StPW0HqMqeQ6g8Q08Se+4tZaPlgXpR5/sn41qhqQQOcRd7vbZVgi7iIZvi9FQ
JoOpyRpBoNmJaQgba8WwCqKdW11065EmqCIPGhIkLjDw/cxYXqr8XbqggEFIoZ6hSvpItnMG+eA4
2iVSWkK43KuWvTcUl0/QZ+rVU2+iYDrRYVx+SznR0S3WYtaR8XS7bNMika71/XKf+PoRKjnKZbw5
9m3G0HHKZTKWzPwJEWeuM7o5VZN8u8o7+RW0o4a1O2Lioz1A0m8FH035w+k8/g+9bFOGe09lhaxv
Tl/HMLpuQXbz5La4ddWsCFgSg7nFI+XTRUTBnVM6jcLD3Nbbv/QjkO1gOTgOTXlLemg8Qh/b7ast
FwVFP7qS0PI4Tj3VJ1TFxmsKKjW30MJmZ+WdJ0W4tOMb1D+bA8jS11MF4TDHI245qoGm4tLXwXDk
MryETEtGvcJhVgN3gM3NWnGMVkHZDgXCPD9o8PwDs+RmcZuZdWy6IqzpgiTFD66TIhIHYMbcqmJ+
ZL2mxghQX8zIgAqvuJVLB3EPcG+62TuyTjigW3M3TVgcE7PoLUB2sjLhV6dzaBOzMnSCO3+CVTCc
cAS59cUS3rutbF2EEipkC3SIB8SgHhKh8HIXaHRb2no6PZBqrLSGQaA7g8jZPAxkdmHawQG0/BLY
TWiegkrsGC7jS6T5fZI/un209XISEwdIN2HpskmyaPztVfTMNMhu0XeCLZuJNRg1Gcoe5ojb6AUC
qyCgm87O/7y/ts3DKmpgWH3Es/tcT5ogZiPGuGUSNgsr8xJwOuyf7a33W6EzNbj1AvzQ8sYtnyI1
Dli5JFG2f/QCWmCnXbQJWHuxFU20lzoCGWeEQI1Ut2di5g+20aZf7UFZGkAneDguY/l5FHEmSOG4
tOWLEJkcOtlj6bXLD+WcH/2od8vaQssXgQ8CNnxROCBIfEaAVormxc3UlisyEJYUCeaEjyoBtzsB
NX6fua1suWJUgo5+bfvhmPtBeSjH+AkEGW5hvc22ymYUaHA/DQDURCm0PjKJyqbTZ9tcq3FsIJQN
yc7jNMsjxFRv5lK7HWubYXXbzNR6Ab56f9L3y1rEbhcqtXzR6IFARG9PcyDgx9FgKNmZyaAP/MVm
VJ1120EnDSuLejkumKrCAJyjpa3Aj84Y6Q/8Bg8M2hdNcizAoe22h5Yngmch9sKqwB7yF7C03tA+
OrmtbDmi3yXAvQLtclyT7sFvyvvIsQVgD9cDKhANHgRIMFAP2fF1gfrrP27fbDninIyh5iHvj0Bb
ZypPjp4M3XzcnpcPESe1pR/3RxWWlwkI1nsg7J2+2qYbgTY2zeHmiJkW8PzP/eNKGsfqrs01Au5w
4Nwhabo/irPKnyE0+ej21ZYjQrvYdNAPQZTQyfqyhx7RqatE5Hbt2QwjYDgbatAzYRalgnSlX9zV
YnELb2zkTgTp66UpGQ5JWZLD1I4/kNQ4GsVyxxWSnRsY9/qjMYM6DA2ExiuVhG63qk0NMrAV+p50
CL9xwNEOUC+e06At3BrDvg3h8aJ8hJaqCb/VSd2hC4B5jahnbnmBzQYy8InVppjCbyVQiZhgm18x
yvrmdhKt/LHqPaFkrcNv3bpC1FttSQqUqnEzug3lgX5ywdBt8L57EaCisfTXg1L6HF3vB4+ODefp
OgXdZCA+v/M2YIfehzwrgFSO746N6WGbLroc0N+3bWL6kjGungaIiboddpvGIgESWw6YnofaAUiY
6SSBhAUYx+1WtEksQDfWDoBBrD93/BDGScB/BS3fxHF1y1FlZWQMSE/xXU47mY9fDvWQLjkb3Cq9
Nsgn1/VYhSJp3laztkeocd/SpXQS34t9m4GCLtDBXqJKfY+AEbnSnpwf87hyPfDWI8q1VnXf+Apc
6fWTpiZ+W0qQIjsa3nLWYdCiUmiWvmFAV6C1YXBqikhvbhGADfdZyz6UIeY43zD+Xx+qcf0n1oVy
+3abhQFqoeBkF0v5g6rVXImSF9cg0nVLT2zITzvXSVNXg/gxCgirrAFUp9eBCrfwxUb9zJwMjPa4
xfywfoI4s87aXXnG6QK2qRd8NtUJSMf6V7rw8ADhP5Cr+r1bCc+G/uC6WjwWx/qV6i5KS8x1VtR3
7Mba4J8V+kpBJCjG7NBnS01Yr+lculAUofhoI3/aYpLe5s3rKzEsU3NVpqsx51QmP3g4bPCPGsGr
49OGvLJRZHXlVQdg110PuuWkAM/nArAU8qr6+Bfh9LfenJQBQHhqjeWjHhGQUQMB2orZpGKoMKG6
4ulzOIlY3epvst6fkCsP7Q/pgZTukhTV9tnnrSpdYkesbwW9cRNitH9Ngm+sjVhGVWUeZgwsuSRz
WJ39t4fae6RJcOm2P5KGQSy9KdfUL4TTWcfqVhJqqKDoaIr2B0BZn0yLWWe9YLrdzfDWe5pAgToi
GH39vhrfpJCjHTKhtKPVrVQUafk6JhgK/TH1S5eatiXp6kW/3L6c/Nfo6GtGdTmT5seu4ZZRNMjv
eU49xy21HlO5VMr3c6W+Q74+PATz0oEoN3aKMrCllp/6bQP60S1MMOzWc0xOYVpzXE3rtqc2Mkhj
vDZO9tX7ulGHPJ7a4xC052gOdpf5nyoz2IktVxVVAHxGTrZvMlKC/K7Ao3DDwdRBjuW2BRdr70n5
kGMk8ByJxu5F7/1By3exNPZg6fJv4Vw18ZHHwdIBybLWfXEDxsxF0lSiK+IizoCfZ/kyZBm0Z1aa
/6STv8apD9qLqxZcU8xxcyxvFnMiWq+f+rfCmy8VeJIPY+DEHI1vt5y5gm6C1wRj8rMxENikcdud
Jgg1uN3RNpiIt+XQzxPlL0P+J+UpoeGponNy3+++i/h2y51nAKV1gIfh52xUiAE6cL+JxinTxOKW
N5sxiaucb/xFtALEJgpvgK7z+79fRH/S+PcOqOXNDcdsIDRbvJ9czZH+HXigBr+ca1PPxVU8x1vR
ZclWi/mz3xvR3I5B1dB0GjFXfyrk0uYQwgFU0DtUcTmHd2QMPfGLLUE9ixuo00Eb3KtE9zpIodUN
RmpEe5v4G9TOD7RnkTmVpYdzlErqV4k8VDySwdPff9kHexJae6KGtgA9a1FnVdMH6UbD+5puP93W
trYEEX6HhmNTZ+AeAP1REub3TOqNOhzWfVjf+nRSekVEMLv9SMTGrqfShK9lXZ+DLNP3LLMvb309
EStTSzhH14NEVfSuKFikbiF3Bkmsdd7in/lStxJ8eIF5NCZKXqpCiDFF9hfE1zHzt4eKF/6u0C3l
kgGy3TzXEkoKpxyFz+5iwuy/D5mMVq6f1rab8Q8hUZ+GuYSuYkOouuXg3LisqsiPrlQ/h91TNy3R
XRTpBex/C6byblCJM5AvEwGL0okH1S1d5yQ4jl7cqfxgQrJ5/OL/fSthDLujDmaK0AOtg3gE8+rw
uRnb8NXUoAn7++r7xWh71766df2zCWknUvDiERR+Lc9EDc85iHyKIakqlvHMtf+nLPTOn7GxgUvN
OqCW6+I2F8P4CI4FCGwfti4fzZUyQ1leDUvUXCZ+Ob7xmfPpFCiqCrCoTKMJnucm0DQ6FDlmq/N0
MT29BW1SMV+03dJ96lZReCaFgv1wQ3nJs74oWf717/Z573mEfWzUIfikOtLJtsQc7VCMt5gtAxcb
SAXopxnMiijSlxjiPrMXf8og71jJxiEmpVwwAu8nN4hbVvY7Zvng/SRM5remDGd5goBMdFX5wIMG
kns4epGva1DJVJM6oZ4tpi01UReAdBpT1WX2dwt84Iz/A2H0DJRqupnfhCI0DcifIASWRmWpHDLZ
3cJWSDDUyzBvLBi+MCnau0aCIQn0K4ScKw//kWJ+z6pWTLB2K2S3C8keRJ1UQZV2sA2fjlrNNHjK
azkG/3RlEV3KnmNqmoMFRpqDSGJRvwxe0tKrtZmq7S7H3OmEujVmOCeIYoWDh8hoDJKhz6pSBCkx
jfTAUADOJO/AKMWooBBIGA+DGtn9OgOsGZ6CUQZfG92O9DKfDUnlAkTrmCVz3c7FYSLgGvSaAZOR
/sDlq+djJv9CT/l6EayNfMBg+9w8taBFxhcS3L3Lach7Et2JMkrqgweuSpp5E19KL5sGv1UHXNMC
PJ469j324C2F1jf9Oveo7YmpCPihnjpxhxhWBbfSgzy2NCTgnxaiQ8CwuIzLa2Bju2oXc2rCVG9B
9VCES+lfg4CHhGABWAoIDYd5PF4gYwgLAGdYexGDamU+h+H6U797b//2g/mvcUYyTQqioyV58OuY
X1XREPdZo7otutUAFIYPQMD0xWUVTFOIKaJEDE8QgenoFdR+ZtJfq7rKaVZKH6yXbldybGVeOeSg
uVAzjmzsjWm+9v6zCRri6BDW48pWPUbK8P5LN9PpYtYB/cdLFHEAN+7uZr2tYBjKW8jBsM9MKO8U
rtK/VKQ9c1t+8JrYEERCIzxUS9F/WSue3M9Ns11ACCIwx6gTuQvuBL/AFrofiPYLUxL+wDSIjCfo
uXyLV+X43NpoxDmuKEP9Xn/hfZKkjY+9rdkyuFnfxq3O/TivvsZz63sRvfNnBJ2pQW3ZBUu528Y6
mbytjTcOsnxkUzd+FzoWG4AdvXapJO3rW2eTVGSMW69bHtZVsvoG84eQ3lh0x/ij02tjYyqZ2kCI
Ny3FI2nD6LPWUx0fynbrX/++/B/2+HcuE1vzHrQnTVIQKe5mQhew5ACevF5Sv9nu16VVXnnte2oa
JIjmTcy/id6ECpJYxaYOoiTekPkguQMriI4nWJfnxaHtaxVnc2BGeQV6GfCnHqp6VaDXoYBi5MFK
Sx8DjtpvwRzFGp7Vvdw6DZJvpJFFWiVUgk+smrc26yj+H1CfRZslXbFGV2vorerggVSfXqkEJm8c
SkfYRhsACm7GHHnNIB7JgEsAnGjlp2g4WyH5Q3n+jpFtKOXQRIUCt5P/4GuZX65B3fegs4Fm8Uso
mZ+s6RpGYDY9dsPOTjjlS0lfYxT5WNqYJJx+9FBBpPQiiBa8S8MsQ3oESS6Eg88EWh+ENDYcExxE
PCzXKXgQiVcRcaDl5NVXbR3JcyrZe7nmPQtYb9aajHE/gzTmyxrL8WsTMdJc+zUQc9dhrVsOEry6
fkyGUl8nwYZ3+u+n+6PfZXk/NI7igXRR+CAXiVYyQL6/xnEWZ1b/I5by3o+ynB/Exoo1TRs/hBGg
bneNt/rPKOYPnwADRHO2y8U2p+Ei8stO+cI8QqC3udPDRpsTcC08XUGfpnSqiZ76X8jY6vBR5b13
BSo1pN1pshhRq7QcQ8bqwwyt2TLjArTKGQcbYXVNJr94xBy/XNIK3YlRH8YacPJbJjceX6POWgi3
Fziy3kjW8UINXRt8qWJQAU0yUdcBhumOf9+lDx5JG0gqw8I0IKztvuQoS1zhFsEQ1sq6KKNN2Pz+
+9/44CTYgNJh6EAhnpfqiyQClxZE/Z5GHREHGAquDxtTynszUkMS8kWEVf7A24j/6pkOz9jno2+3
U1Kdh2MJoiy8wOCS8nEmPoMe30XAdf92K93oiAjAKqmqR52X0JpsVAPiLEpy3+1usfGlAG8Begb6
wC/z2iPKzuPiGrRj0tE21r0CTFGJaIGRL34zKtDEyfibAi7qy99PzQcn00aZ5lG3osYWN1/yfg4u
JOXtfN00pT4pFcTBmbfnIzphu+7V1Um8zRD7/KL5SoeMQc+AHLpiSECpZ7T4hQa4gTofHkkvJVBX
e4l1vt2oYFlcMMD7GbD8O1w3NE1Zm39hI8qG48qvxtYJ47Avbtcrk1ABxT3lX6awk6emL+fH1s+N
29Vko1M7Hixsq0T+RYwz+Ek1vUW0VJ5Z/IP9t/GpjUqCVYxD/mXw5+JCJ56sD7mmS595IUROzxyA
D/zbxqqKcsZ0fw7r+0jr9lbedgGeeRcIC8xv41V5svlNQtoEPNHaO/n5ED4j514unTyE7pb7Vy46
cdOIgg/RA8Y66xf0UAudX45+ovxvXiKhTpT9/e98ZCPLz1kPWS2zdNWTDNrpsEbzcumJ2T9zi+w3
6TsPuS0TRRqvNmtJ5VOezLN63XURUcas8upBh34kb9CtlNXBqKA+Y7aPfo4VOeRmC0Bf2Mknxib/
tmITvVt8/0xx8aPFLW9G1WXdkoDIpw6k/1lFe/6ppGDVc9sJy51Db0CdJgmXx1Dmv3KU3XSGaxJV
D6flbZTrhJLfmkdyfeSYJEXAv1UP9cKL326r7+Hpv44rn5ttIhCkfCKop5dg0Z5rcqBKnnuOPrgw
bFm9CVHYmqCJ9wRcUVWnAtlgDYrFrQ8ORR9M53qUH+ywDXvlG0q8aC8kj43EbBamKvpXzFQ7Rns2
8pUFuVryZqKPU7KTnlZL1VTpUhTdmRNEoz3+fsffbOo6DsYsb5acPYIYU4pPTRj7IBXtwKrbmfWZ
NGC+mo9G4Cx8b5vOS16FMuARqVrMZHR9CwGaOAQv52kigbjy/a406bRAEbRRko/ZXCHUAFtnQd+q
foGuFJrf3XMzbtGnIWD8taKh6VRabbjTRakj706wrho2JKfGmx8BIkCFMO9UoJ8rEEgX1+PWawn2
QBqLywB8nhx6ksNOChsjFLyTbVh9ZTMqPDdCNOppGjVGK+WCNxujtOUnScbhQiykvBMAtPyaW/Cj
gm51eJRLEPaHSUf0EdwG9YWo4zlPMVMVd2mnx/p+IH79TZs4f8l3wMoxBEn6pY5HUKnmUvWpQGlj
Pcg4Jve+BCbJD1aUc9cumqAxpMBReSO8oXuYwV76m22oUlwJDKrHP30NHvq0KZYNqlog4GW1B/Js
3jdjfqjyziwX0AUjn9lGRyjq+ppdY1ZvpqhxbiXy+EZeA6swzydfQfbs1JFe3/le3HdpiOUyDhJy
cwi7agKFbhnkd0Pfj2+kIHy5CGfT8Vsx7qWALomN9ztcFZkvKgPVuuMqJ7adNDa1u8RBMPl946Ok
+RMzVWv3WdTAXskWRJ13Yb1MF7xFxfaImkyoUgUP+81AdCTuRb51N4x7UXHU+Rr8bvTUymdgrOdj
Na35Dxp45Nu0TYl/s44l8v4Tb8eOXzKwOs+pgIh2eQcVjc3LGFrD6zdWk66+6CrSEHMMmfBVkTZs
GiEszyts/WFmhfo6YM4uAgMDen45yG+9nx1RoCyKC0jCM2/U+UlA1rA6sK7bkhMocnvwGYM5DsTK
VCYnNvgI7lq/rk5MkpzchJgdIAe+bL13nQBGWPpH9AS0p7/6xarlaeedu2lI5d/RvCWfpgA14DBS
+D8aDX6gRzB3/iOclEI9lsRrB57FpJvbY7Uta/eLNYqnrFqT4rWJy2E7arCN69ccOq88I+VQTteM
maa7aiChkUO5CENz0aEjrEyytskXeTGE+GFq8WX4uWsE/mwZcB5nTa9wY0B5Vk/XhYg2k3UQa/m1
wfl+DVHtZxXEP8sMVTkcgIYHhfg8iEC98C1qvoHinIe3DW9yODhhS3TFaqbM9WSAhAHMpOCHgYt+
gjqCxFZVfV/fM9DUviFAXi6pSeg/qx8k/HqAUMKJbCFb0pyCGfLQlJ3eHrolxhCrVBO7Fa2aSKbX
JvJvIf9WMBD3GVTWfIZak1yiTmV5MRmDF8LEyXW7xuazLMauyqqhSq6xIUl1N3kq8fEfQT3/G6ib
cj4pdESO4Ro34ysyHs5/+1Ufy9OUw8kQQ9QvLAzEp5CVvM2auR3MUesluV9Io9bHVUPsuUHl7bMw
bM5AEV0UFwshQfTQRQplxXbgNJ2B/X4uDWTvQ0h9haDOFys/xnVA73ixkIcy1gtKREPODmDGDSCh
J6EKmjZAWgaHPmENOjq0wN8voBRTPZiq0mA5BpafXXUMZS8+UZo1y8RvCMTYvUM9zuV2NWtk4uiM
ri9t0uRFGgqEQl5My/L7ULR+tskcYABSbfymUkUs7ghPYo5Z/p7drp4C53cLjF0NcnBvTg7o7izq
umnlPIAYN65vUAVOKmh3D91bB2Lx8jqHyHDGQQ5nLtHtaS86nPT4hoQBuS8oiYbbyoA+NwJ2Gn9k
XMc70Pctb2BtG4Hmjc2YDct+xQS7vlu6ymi4JDMX3wKqq+/grRXhetCoaqC2ogr54i8yMRlDJ6+6
kQ20tI5VTzjo3UMYo8mYbOrtFmTgQkEUJM9Zxpa5JOUBwHn/VhKc3QOIo720l1A7JIXXJpB9ner+
BDVpeiFioS+8PAzNCWoQ/DmiU/RJjsgia5LMF0kcgx2LEzP/XqBSMV2IHAoiGNpl06WPF+K0VGU0
Pel4HT6TNgbtdFWF81MhfL3hmdgpsc3Of38xY6z4rW/mQaYg/i4oqkQShINAfBwGoSBCAmByVFyQ
rcDjg8NB6pdZBuJrqYfe3JB6X6/omK+fdDjgtanyKP/R+3Wk0kZTnpVoIv8A1lHpg0yqXegUEjig
Z25XciYw+CCssbH8IIKRMzTF+COky/KMewhcqe9aRrH1KDkQpRjem/jjBM3mg5a0f/CMWs7Muu4R
5DshjY3kx7vUjUIG8eMcsGLEWS5YccgHXeMUES5N2rN6D0V0Qz7TyPlHWYmET31mWuhhPIbT/mAM
jYyK25aETevW2rOFJleeB/nIu/gRaHk9QF04gMaT8Yftl1NEbgtNhlFe4iGq48dhxsOZErRYo4vR
9ADp/P0PfBCS21D/3OcQHhBieppNVB/DPkHhtSoZESfo9Eq3AqAN+WcRzbscXP5PcwSZmbmMzOdY
VOfwPx/8BHugK4+mRhWLhl9E1YAwpsNte2R8mYMsiQO0UP5uqQ/cz57saiq/L8OwpI+kKOsyk0PF
m6PZXM+qPdwVxjEvwmJMHru5QqgA2sGHyAuMWxWFWHnpUHI2JH1bfGG5kdls5uhmGePy6GQbe7xr
oFNAzVwW/7cSqAdD7v8/vNhKS/14ov0WdsgD8K5CLaFd2iob+7N1zA929n8GvIqBKL9q6aOJIBl0
4RcyufOabXOhyEaNyR7xWswYoFW08UdKxvnaD2j4NG3BePp/tz1jiQ05KqGAlc9RNf8Mlp5doPHV
pxDydik47Ktbtqejz6eq2dafdJ2WExw5uCgRDZ+pIL9n+X11q3afbFFFcsmWn5DF8lFWTyh6fbUT
mxpWt2r3OdhwPDmU1QuZK3qoCozqFAQyFG5236+jfxVL+hLgK6gAe9/pimBlDUZyyYPNBbWwW2a3
2L9W98s8Caahnn8i6KHIXco2M/NZadR3XuN98b3w8K/F5TJAp0F7wQugCtFN0kzz5RhRl3bpvrr1
6PKJ1/Xkm+hn20xd6uXdmrXz+sPN6lb1ritDf1510H3lair9NIgwynsJHV+yOlyU+9dbFyWDklFL
0YF9DscGNSqoxgY0bYeVnymaf3DkbdazafPjhiw6efYxpXLyPa/BgyhcWrr4epsxrAOyTEDAOUFp
BlO8miLvXeaRpH83/ru9mH15y19pKJCTFwJR+taX0SEu2RY9yrxv429sod6Kuf48DyTGHHQZoMAK
vGibYoazrn+EvOg7h6hr/wzLscN8iBjY8+TbFOhjNfNfGEJ3O182nqeohsRXWpRvhYmzNQZnFAFD
+Zlg66O9t5wakyBQ+5qX8DmeopeI9VU6oqxyZnM+Wtxy6pxHBRR31vBZ1XS4QNN8zcyWO55ay6d7
AFIA/N3mZ0wGfGdQu0l35LOjWSyfbpZBzRvm8J91q27MAr2UfHV9BGwETzRBlggD//Nzkef8UPm4
SLkhlZvRbWSMXuKp9CJ/fgZqvMqQND9Fy3YObP3BjtpQ7g4TPVyDbf+5UKy7rSMEbiIqVsdPt305
Ah1dw1j1ddQLipNi6VFeFVSs3/9+WXz09ZaTUhU0Xr+w5LmGum1KlpanU9vcuy1uPb6mj8Yx3oYm
G0m8PYVjV2YKJIwOmTbul8jyU29TwcqMbLIGDZZ0S0TdH0iQx29uH2956mgGErQ1gCrA/18pZbq7
EjOFZzLtj8xueeo0UPBolrrJAr/s3iA/C4ytmH67fbnlqRvk30vUSVD06bzxhHrheBNCytbtHrCL
BGzZStUVVfIdzGnDIcS9PuIZc0hR9j213nXegBNxbWcYvdfZxuqLBdNeTlax0TMtVyGmEEyTzV6Z
Sj78AzHSn25LW+E3ivF1GZEteZ5VTK91AHRWPizjmVjn3QkCGMXmZAMqGcG8auKfHYqF0YsYi5bS
NES7QrcpWoyeOrVmk+FRzt3CvbQT1dBCWLcKUNBDIiag1J32E0qtAhLLbIqvlmajzHHIzQbf4LUM
t4XCsLLoD2G0XW157hZC2LgbSA4aYJmDOkvk2neXTb8t92U/+V7mtnHWFdKFGtB/DJplrYir01JW
0cuCaOnMxn3g5DbyJhhmjSpHW2dCh21qctD+EhU6msbylKZmNK8NOrMGYz3/oGmFXg50+87crX/K
lXYpEGfOhqSUQRuEi8fF1z7ceFQe50CgeI0T1Ztn9J2SLtVBsYaZSYqpfuBLu8T/oJ0jUPIOi2Fp
ImRyfb0BCI0y25iB1EAXkFj2lHmDhqXhjjtoo1sg3VxMiyjD52EEN879nBQoK8UEQFwnFg9YwnqB
wyAIinJu+POm4jFdwMT/pRU5d8CO73a23t+GU0OQoIqvKEn+02rwpih5TiD3g/Nn41rmTSUo8pT9
1xy9mxhbOOef8KjRc4Q+HyUaf0b9/pWhrvUAVWcSV2++V3noCOY95klWcEg2r6Bb3rprHTU1/4Wm
Jx0fE4H5nwuKAmZYX7bRujIHqAhMaFfcuzJicx+1mN0W9GYV8nclyOAWftn1draBQR7zivy7r7uL
Qfv/9EHoUG7dd96OL2Y5CiiF6R/zGDAUvYc+jf3QzSY27xxULqlfkk7/aHKUitlAeEa165db8UW+
ggMbsjn6x+QDx5TsMOG10I5mse61ZFziMILLfY0L2RwwS7+kAfpZbvtpI3MASh7RzeZlRmVuCpVG
XgSmlcEHJZJjxclGnhCmaj7O/4eza2uOE+e2v4gqcRPilb653XESO7aTyYtqvswExE2AACF+/Vnk
KaO43af06lRALaStrb3XpRtf5eB7fhaZNPAyL4pcqHVYN3/gTlCADotk9F4iHg/fGhPJvSkLAIFu
HIlbcv5G5LcL9TnJRRoBTbDnRs8Ff22iiH9C+6HDtxZFG4zPIknj8AHWpTOO5JhP/q6bVsgXZLgP
xvQErawkqnYx4KDibk2DLr+D9MlMSrji9nktz+iFp9E/C7rV/g89t3TMEs6ib6pC2xG4fThHh8eR
mKabd7wp/egEWEMA/9Rk7tP44wQTZ3AmirxKCQ6ZmrP6LJs1EYCOly0g2PswFGV60kEVr5cERgRl
nbXROJgT4TjW9rLy4/6eBYPojpBoAj0k6YJIfs0LQ2AJU0ry1Ne9JnmWF1WTy2welxh6+vCH4kvl
WGWwha00JP8YUJPxK2niJPi3HuXIX9dZzd9ufMe3P6Pd8xoX1FBD2Ee/tgmL9rCU/1ybQrnlTXbD
i3pERRII8Zeega3FDJrDha6O7498y5rfWoBWNq3AqNH9EkPAsQCK6wRf8WS6o53A0uJc+9XdUDUy
PcBTlaSnMgHpw618YgPfgISqp6HO81ddxPd1PXcHkuTFjSnbDvS3fpV10EsaGVqVhffC5rCTnyVh
0jwD8JSuF0j1RsmHDoxDR7EUuwsGxFbqsWFK7oYf5LOT6DQCjxX282GQLcBB4jvElz7LZvqGSOR2
XNl9rwiOth6BxfULMBLx3bDG4Yl11O1EsdtepizLuMA2f2ULPcMstz6EIXMSG0PyYS1WDf/mThdm
emVTM2bYGHJf57Nbcmi3vFCeBzWd9+I1F/lXszbA7Avq0ind0iZrQeIGuMxLPIIJmQ4FuCpzB7ut
4vn9PXwl9bQb1ixgsAsC/uQFKU6aBetsMhy1ya0z6u29ZHeq1wCp02BC9pJO5qPfJediit3qYbY0
HaRCRDRGlX7tm1V8SCWvT17Eerfyhi1N11Bcwed0IK8NgdpMVLbzbpSuQ98O9N+y8Tn3izpKYv0q
ZWvuxzz+B0buzO0ua0vTyblfSLUa/bqwOsrUWq+7fLglBnYl5bCl6XoJOQ8E+eU1WAPaZiUfq0Zk
tNYj/5JCWCh2uzPbKnUp+PqsC0L9CgOEOUtAs8/itPnLbclb4REcSEhc9NHyCgwSOYAd0vw/KvtX
Tg/bpJI3ae8ttbe8Ktig00sIPQWZ5QZZZRZNvJv3yRLE+qvLL2G2bh28R1GJ1zr5zguTZ2YF+Kps
3ZQlKbN163oDqpwAKvW7bumTHuHlPuBe5TZy+64OWGQLEdLltWv9PFuH5imp1r/dnm3FS85o6yft
EH5n88AOYp7rcxEOk1NBmNmKdazXER0nTb43fP7YsTXfgaH46jbyLUj/FhiACyRRNxP92vmy33tx
A5VWsNSdgjFLrXtsZDRfIjmkr4J09z0QvXjXo9vAg/8OnIfcpC0EN19H0LgPaRh87+vWTVWM2SaW
VZEwUXV4+LYOFYnuI1r/cBu3dYfVhRprATWr10rF9+A+x0CIMuI237ZUnVp0UiQem17ntBeHQlZp
RpbFYZEnJLBvJYqtZRwvhXqqehq9wAgxRJkcumLvz8tbmf32dCtEwuuvWKRnODT2obZxT+eUHqM5
CT/xfA6A0IZ++MeoaerP7UJCh9Rye6f1LVTVraoei+Epgp3CQzM3YwXFVr9yED3E4+1Eh48lIUsV
Vk85WzkQW6AdznE735iwt9Ko7elWdsm9UQO1PM1P2qzFswjb+hnas/H+/c9xRYQlsJOdvBXhpgmd
PzVzIYp/pM+95UhaoINfBJ2AzIvDKkxhr14CXRGsoOkA/9+yOzbSWX33Fj15jyEP4vhGevRWHrD9
XCvEagXBnBQN9ycGjPzrBPGGCIQVLJms1qAN3KgBvf0WCOT9N6oYD+CIVMjuiagEajl9oLfXTD0W
Yz0Af3x8f3avvcb6dv3sJWutg/aJrmg8XRRoAA80Clr6ZVggs3Pjx7y9QnxbpVVCsWgIJ5M+0kUU
C35MwdALhVX2jTVy7fnWJwFJEa49/SKfCBw2zxEY6B+9Zb6Fn7o2R9vffzuZAPanQTVGDVhaJLjj
bKZ/Q4yXip03xE/vf4ZtoPa9G/rh6fbDfnsFUsmFzh6+NqQRW/T+AQPI1Lzpc3hNS771xeyG/Pbt
g5DBRRxUpbZ4qjhlZ0mgHRQKeasud22qgv/+DpPENSyOkuFnLcB/ybwEhuITYUtx8iVjt4j0195i
RWidMIbKKPWec+oXZB+IeFYZKi/DcrfyEaXk9z/KtVVlBWUhctOm5ZC/KJCLgPGvpgskV9WNnXfl
6fYJSc04lnO8+I+QVlN+lofQ0Nh1qnccvS3nSjwiutjzihc9TssHs47iA5wNHIpQWK/MSmErUUem
bnPvWa8MoXfdqEYr5Tcr4G92k7cXWDtadkMbhPXaPzUhU/mxKvtJZyYqQQnjTMMOg0/F1Hwm6LIu
WTwtVO9mFCF6FFQ7/gmWseAE0pEOj+lq0i9O64FZccAUwDx7U8Ie+7bwnwPtq9eVuIARtx9sRYBq
pX2LPRI8RpDIulQsWS9e6bs4S21PD/+7L6koijSpe+9JTqo7NJ6XDxkOU+mUkPm2KGfVxB1nUxk+
V9XyIlcxyT3MUadbKcC1rWLtdxMMlc8gTPYM/b94p0Uu7pe2d326tc2BBYCSXK3mZwbf8R3Yn/Sw
VE4mLph5G1INwjvSuLkJH/u1LIsj0CjQ+4kDYX68vyjfzlZ9G1Q9mGVVAEWVL20h+EmksAj8OBUB
6T5o1uXVgQ19FR/SNuqiuynwjEvvbvtdVgRQaNAKjYz4GWAOpF1VIY4QFKQOhZzt6db2N/nAaQdL
2cem1/LDxGL13EY3Q++VlNK3HaUDTnkYdHH7JEKeR/etQoEebNopNlmz+FW5l7wTetxJSGg0u2bi
G8PO2wzwaCWBUcmMCINLS/LU7TCwIdpC+UDvwlr0wSxQb1SM1Hf+QJ/fXyJXto8N0Qa9MVrmNBYP
uhNdRnBdum+rWjoO3Trym4XGZi3X6DGf4voulyHaWQGE8t3Gbm19rSQLm1R7T6Qf1DEvuHyGRqaL
sea2zKytD+24Cje7cXgiHtjTeQ2l5Z1HPLRCnUZvA7TzakVnm0TTcxUV3t+yJxJmvbS8RbjadsMb
WaON0EbKrkhuSv9xMltarRHW99UcDsPLXC4GLWnWyObw/k+59i5rv2tRLionEX0MViGGI5DtY3gQ
XSPvAlWBlrnW400pwSv5nY3J1t7QeHk7BY8Tw5F+pIhjImNBOxZHAEtvusxeCZ02PruPogQSpmX6
GKQG8ssp9/c876cvDXoN/zI5h9ALaRVkuJKBePnj+/N4ZTPaMowyQZ7XqiJ6lCTBVYsv3V8FJA32
bk+3zvledgmq69AwzIHFe44WHX9pa3ELVPmrBPLWgrP2emRIB0Rozx9VIrwiA7kveiakiDuwcovx
mRZp84X5G2td6kh8YaEG5Cmqp3Q3r8kcOrTKsGttoUai6VS0MZFPmlXyLBUV51XfKs5eWxRWSOAT
EGPolJFHEWEOd4qC/03I6DU7CPrI+j4aU/FtXBXWJaBLxVen72Zjv03dl3kQ4ECiIIv95PUqi13S
N+Sb2+O3H/vb9VK0lV68uZAv0LyDgysn69zv1vH2gXplVdta3qYiYyXzMP4xtRRmWOek8+bxRJYC
snw6AJvZQI7gRBJogkDnF4KTiFil+d4wCtjCeSk7NT9AkwLCKjMEC+LLPC+3SDJXJCH9PyQh4T81
jh20A3G0qxJiwwEpHiHu7e16TprioyazfFkVnXUGGXe/O0kuvL/FMnYegCORhp6DYhCvAeOXfo4n
yGs4VeV8WwuStBVFnrbIF7TX670hUC1Y2c3ffe2TbH//7ZtTH75YpF2WRzmI/ivIWfLnwhN9en9F
XQnRv/Rmfnu68AdJQ2iObMfB2jzkI48IJDfQNvkL5qr15/ffsh0ub8Qb26wbRD5Y4jYleYQRc1Le
9atm5EGSoAZIR0O0DTnaHEOShDPjFlts/UUkszTWilUvgNMFF2FM8ZTI8ZZG7q+29Vs/yIoukRhn
kEhC3PLapvL/TSA8mudZUNRDe25yrxifgmk1R6b6otn1UMGCnUULiEfJF+8SsE3daBrb6imZ5qA7
gAs1zP9EiJAAJPUN7uDvT/ubkElEWBuFHswRLFkSv34hPNd91tAY9ToOBLnahwOojxONJ3oeAXzp
N/gRuYOQZPNv2cGJ7cYIrqwvW+dxgvxqG/CmAxClAq2Nlg0/MNkmPGMq1c/KKzuAd824eke+NsV9
oafyaSyLsrubGE3XzyjcBOUeKPSxy4B+WD3EIb++sfqv7C0b695LEtOkEvxxKiHYCzfU4hHC/8qt
uGJD1QMdBBCDEf6jTMvyCyub4nkOphtHwS8E3htL0EarC9U0vd/p9qmXITQwomqouoMhOfQQg7GW
OuMVZc+5TADbS7eis+Jjei+gK7vbKI7492T7K+CVC8kKJMtqb1QHwS1/AfSDzXNSnYpNweIRnCDR
7equKf6K1ASf76btZoi1TjVJHgc8MXT8HFaoywlgvEmeDy8UAizxHqas0z/JXOVuhHffhshzAZv5
qA3pI4Sc6IceVrV0n5Szcbzk2LKUhKad74sxfIRmzBwfdF/lxamGIeyNMHptuVqXKNDP51pWRfEw
6Wm49CIoPuOy6SY76tuqk3xYS5VCRvGpH0O0P+BlQuWumG+yba5FIxvlP8WrxP21Wh+hu1L6Oz6w
Kr2Q2m+qOBNgjI6HZZHRP0Geht3dPMjE7KfGDPRTnSrT370fkX6Bb9/YNzaGH8XEIGa+4o889xhu
Pb0P3JAsijsW8Gn+yKuqIIceKSI9kL5dwntqPPmZ18wEGc/TAlI31Jf+ixpCCPNA+xWbZVBmRcuq
yqvPhJVmPMZ+yYddBFzkeIC3XfAjQiG9OikPPnd7f66bozRpWZ3C2tdsz6dNqHRluvgKzEj5M0El
6Mat/kr8tfkEjC5DPHFsqaBtxVHG0J7MhCHQaYISGqwe3p/ULf98a063y+ZvWQR8HsmQdkP6CGGc
3tsrII/GTOZltZ9gF/gDVsrsUNUT/TrMNxUor2wGm28w5X2KCms/vEx9dQzA3fkGSdblf+//oGvT
ZkUiFTXdBL8I+mi6GpdxMK2g007GvoJvCaP5LYPya6+xrnkadl0w+8jjR1YFSf0ZggH+v8SwbvwQ
L5G6dd27NlPWbS+HGgT0YmT8qIJi+RRxyJNIdHRubKhrT7eCUgBl/UjB2OVRzpvioFiSfDgW43jL
zu7a861Ua+Ih2FJ+Obzkolo+VUM53w3FXDsgYZAh2RB90NSLtij86LHiQPMco5EX3X1SppA9e38l
Xdkaf/jEDyHEdsNkfNHrMO9Ur+u/tka43imkO/MB8m/CfAjhecJOHY2qdf/+a6/Mmo0uJoFJSh5D
nh/ZZFllkDcq52xVOPDdnm/teJzTnGifRI+69hGnqW8G2ERUlWPh2OY1sBoGpyEBWAB3Ewol55Z8
SmcIvb8/+iv7zmY10KlJaZSm44v0lDlHC+ifrKnlYziGodul0CY2VLIMNXxu2g+QR0x/RpPpVDYO
YX6jnvqL8P1GyP0DdO2JpoE8UPcyDfBJaeYaDjUNhPlMpqJ5nXaynZfya8NL84N0NcSt4Co28D0u
dkG8o01/H8yT+DiquXoYwrn60IBV9VFLFv0IUlkDoju0jTihkhoP4E8l/Zdc8BEKG369i2hbHSDy
rCDOGAbRNyT24r6pxhUWolMBaUYNXHKjh56CsKsFAf81LIJjTyJ2wSkf+HeVmcMPBOBOaAR7pUj2
wg/Q6PN0koR3kSmQkQHnAalAWrflXT33dLhQ6IgGmZemwAYSVP3bLF7g0v2CHSv4vm/YuMOOGhWs
NJvlQzwwvBKyjOrzKlj3NSeNl+48BnxwURZEnTodwFji/eV0bbNZIbDa6IZDIOYXJBd5cU+B6v+U
8KaoHJDZW5CyQiA+ZVKXbRA/VtCce2JhS7+jCuR4PNiIdRHWOU9VO7/8crD2U/ElLKH+6jQ1NmK9
oiJtRlxUHoOWjPNRmyVmJ0jiuIBsMTV/gNZbb41T2tdPtOc4MKtExEEWl+MtuvGV8G3j1ong4GkY
EaDtNxnofJWQVuSQmA8z6fUJv/N4NZ6NLPz5LoymW0nqlQXlb3Hrt3xKoQoT83VuP+gOIrVNDo3M
UckbpZErwc9mGU6iXxZaT+FWUOJ36Ceys4Bl+XCAeCR6AW7f3cpsgoDlq/JnLCrmhT8bCBY9xRJN
uhvH27XOnw0dDKC8m0MPuXvRcg3NMdg0nCIo/X8mRMR3EHlGXywRpfxf0C6KnVD6Ac/KrwEv8CRF
kFlNUDs25W2g4TT3HUR2WIp7TZF+hPnW8C+C1C3e67W1YG1+GtVB1TRwm8gVD3dqgfD56k2OnTMb
UQj57WBKzThDZyXoz9xUw2WOx1v57Vu7h7KYWqsAxKncFPFoLjwcOQzlAj1+YnKYIdOp2IE1BaTb
YHKEfLpAq/HH+0vvrWLj9lIr3aUoIvZwn/QvPaQ4zxAb7c+s9yAy6OUMh7BUqPKsM3Sl33/dW99n
e50V/FFDMhDWDv1LkIp/DIfKWgKDTYc0a3u49fEVRU2vmcbowhTYnXIBuRAGes9OI7ebFVQvTTUY
nx+hAQyhsjqfLjDjuzEtV76CLVRT5YIIcOu6e6JZP+911EwX3eKL7Ns5kN+jsgFZUC/qb7ffsg3j
t4gJX6sGssKUHSv4BGTocra7ZKxuNWivfGO79WCUnvxOLhxxBl44Jo7bE+xrn94f+rWZsoI994nU
XHUcKtBovwwHUpZz+TVIICuexZg8SAB3HfsA06IlvFEVuPZ7tr//NluNECDYzhO5AJYRHGCQKz+H
S+RSVcWitXsKLGl4WI8BOyqBPnxguvIuLlJ///50XRu7vb215yfhwM2lT8AR1kugD2m9uDRet7Fb
u5lAbXMTKjP3E12gOgGn8QN4SC9uQ7d2s/DCLjGsiZAFe/oEIX9zX0zTF6eH27X+bvQ8yN+FDKrX
ESSr5RLNDxS6Qg73GUyMXcj3FEdVuUvxeD+F9V0JYmMehqPbR7UL8XxWCjzMPj81mn2uOvIzYKXb
Wrer8E2sBiOb0TsyEaF7wAgQQTsoyGvHoVvbF7olXq4MqDlVHF2Mhgyar5CvuX3UbRP8tlFRohSd
Xsj0gcYoVEM+e0EVsiROgOvtq1oHNMEdKEWbPM6zAmaC2aJanTXB8D+30VtblcRg1o3AZ+VZs9by
zmNgqS1TPu3cHm/tVbgmTBLOVf09IibsnwsdPCarpxyn3tqsQd2V4ThE4YUG6A1NyxDsWojdvT/0
K4mRXQqHH/M0lg3BgRL2Y/XQjy2bM91zca7KdaEZ79I5fZwEyDe7de06t99k174jbmKSeMTc90X/
KeqRppS0fHz/J12Jy3almXJegH6b42PrvkNfCb4uxwXR+cbH/qVUYhc8sFRt7RqtcX2A/N16YTlE
Mqc0YnuoNFXwnpzU7F9EKph/kkq18a4208QyGP/lKKq1hfnRtJBuJ/DtPCIrSRj8JRiIOVEKPbF9
QNf2AOGYJXnggW+A2gcLGnjLoEzaQ8RJ9LxUOcTdfV404yeqg7z4B7kGOqZQvRwfcP3QB7ga9+eG
RFBFwsHq030hofK+X9kURw/zQGf/5DbJ8X/jQeP1eaSqgh8bqT/qmqd32F+3JO42SspbM2wFG1kP
6GhD2uKU+9Ss5w4WZO2xmqn6W0xgZJZZ50Ol41ysrILmfuyH5Q7XrIrcKpVeW0FWMOICqr8i97zj
JJNnldNzH4xf3ObNikRNXMc+QznxxIIYfqEirr0jhYuxW6ALrUiUh7SIacWxvLpw/IRGfvkzhajH
k9vgrUgkfOh4LvAZhYdOW2VNmveZVy83ItGVSbcL4FE6imDSsXfMFfxeAPoZdr1yYimz2C5+62Ht
WibxRX+5LvUlyp/oFNyoY1wbuZXyNxLqOuOaYLmY+N+qEmO2oDfgNOW2XVRf6CFcfCQNZEEBxsR9
vBP5cKP6fG3g1iYW3gLJHr9ocUFdzb6C4OaOF8lnt5FvL/0tY6gG4FRHo71jkMi/1ArOfwcv88zt
4dYOZRQSTMGclKdAgZ0TqN4cPTK7HSB2RVsPJu/8vAEQpFL5oZqXR9pCyNlt5NYO1R1pA7ALmws3
6IOGU+gf8npyHLm1QZmCDCvMxZoLUnq4POPQ2K3a8Zb+R3m28rw6DEt8UNpDSlIFOMhuEXC3FfdG
xLersyLJg35rr52mcBTA4dA4FS8prHSXDDT5m0zLKwveLtJqVugZnYDmQlQAzzBYqOyQlTugbJAX
2BXaKgmIpMvcXMxUyBMRIzncVge6NnJrq06hgNwubgw53EUT9q0pwn878O6+Oy1KuxIL9WsfTSK/
uURDWX5scPd5rsNqOLg93dqsfcyUahKGY6MmZh+svv/Fg6KW47RbJ+pUNuXK4PVzmYLFHPMOFAof
MiNugcYuqUaKaxMvYXuCBc2a9SU0y8dOhI5Pt/arjlUnoFjuHYXZbNmNWUA4bMv6VnPuyqqxi6oN
SNNorC3yNKlmynBx/uItN2uq1x6+XSl+C/AwB+O6lKs8aQ2aU0NWKKyT9i+nNWNztLnMSZv4Up6C
ZP4ywWcOJjyLk7whi23CNTNVKP3Fh7Th6L1GQYKKrFsXC2GAWDuV5IhdJlibSyON3NFBo3DT3wLb
XZvz7e+/zXkgc+F5GhuVRevfTQ9mGaiK9d5tzq19qrTfe0HC5KkfonzXVFiMyZAKh97hNi/WPqVt
UdfwR8ZaJPVTFZo1K3T76jZy61Cd+qGLSSPXe5jVGdi/YfsTbn66PdzapE0PkGIPf7R7ipJQz+HQ
53E3TwSGVv9/P2iFitCKq2p30hN/yLttKW5gSJeRw6n7vw9vgiKG8Z3oTlVLPwTVEGfF6ibpj5Fb
Wa+ahnEORk+cdQrr435I21ORzq3TmRGl9L9Dp81Y+8ATiHMe1c99DOSIn/TacV6sLcradoGkr4ab
Tor9D7PH/bykvuPDrS1axa1PmjzqTobG/0KBttwN7svF2qKmnHk+Bml/CTo1HXUPLaoFNjI3hv4L
E/JnGgajyv/OejMviTA44+5BzjJHZfis95zWS7mD/zcBZc5nD0MKFCEXkh8isOQNXEeNv3hwh6QA
WPSe8irgTYX+2OTl8neI//tJwrP1e9qnQE3UfAXgvq2JTB/GKWIR1Cs5oQ14ptTfD4xD5v/9tf92
DSGydW5oCo/mkQp1L9C2yvdkmMk33ZfyzDqwVKLQK3vQvEsoYsZ6OrVVhUT8/Te/HaOj1IoXamTI
lJcEC2BEX2CqtrNL3+rRXHm4TfI3QTsAmxx0J2iRjVmloUnhxZFTaT2yGf6QCGE97ZvhkpfolwgF
jdhlIU4Vo8hm+COAxNx4pL/IlEXwn03EN2h6SacTILLp/aiGsbrz1uEiNY71dBn3Q4vrrNMXtXn6
sKDrAF8dhwtJ0DKONEq70Fd1kkRlWPP/3XQVqzhcKjtUXDkCqRpxBgzErSkQ2Tx9MKgC2QzDcFFm
8bLJr/NPHXac44Kx4gWSP9jlDcVwMQPCkSqBiGrS4ta9YQvHb0QjZp3q0TxiRaIOdIE0IWC8fdi3
38gq2/uiWGqnEkjErM0ajSFhOL/EOVqBCZlW4AB6Wj45rRubqs+iup1SsSAtmdVDXq8063hSuy1K
m6dvoiTIc3jxXmiK67iCnzZwffXmauw2eOt8D4ZEsT4FvJ9E8jNqZ+V+LiondXkW2XR8kQTgo6Qt
uAMM6X2r/NOQlqtbpLHJ+HKSKll4OFyCoPOOvQQzIRsWaPs7zoy1Yft4ioc5LNWloW1ZAuplwtO4
9p5bkz+y6fXwSZo0UMDrvZA4hWGy+8QMOrRun9Xask3CtfJHbCqyxE99O37xV+claW3YXvBKmNEf
LnwJljsRR0kWbsHSbeTWVgXi08/TIB4uDZg+r8iz0g+oiDjmhDazvlJimWo2Y68qUp5QRq/Bz711
hbgSyf7g1fe1T/WsICZjtigz9+B7wOE3+rn0BEQnp/mx/c9gftJOSa23X+D5+2kIvrIZHTy3h1v5
OCjSRHZjWJwlWAG7Ci+7nxugld2evs3bb9faBsQAWUxrcdZ1Up+gSE3O6ehkU8MimyC/2RJXqQ6K
M4vRr5Neyo5rlTpVnyIbWJZDvxyrvigfphqIZxFO0N9s0n/cpsXaq7IaITTOuv4U1LA9jjra7Zbu
lsrymywoinmxdivwpHIw8aDuwRqmOmvRhW323NNiP4kS0m2yXcOzAv/oCbAjdukCXCePuDlNN9om
1zaFtZ9xUQAvFnSksxSeWHcGotLlAd6j6qM0BFoN78/hlbfY2DLuVQN6uKO6D0LTHtCmDf6SU5zu
OkIatzVgI8x0ComwpNP+mRbRVyR4sPuab97JtkPljSTIJsKrtsO9nQz+mdAa1V8IU6lwF4MQ9u39
+bn2fGtjRz4bTEon/8xl6d/TAoh5JpnjZfgPRrqeySCI8s8iHv8X8DHp9sOYRIVb3LC90KhMvdKD
Y9lZL1Nx0jljH8tIiMP7U7OVSd6a+tCKSg2rVQWbkvNURpzeS16SS9ujvky6QE13Da/p4wgkwCfa
1uHkFmhthnoTBP3I+sQ/MwrZLt4O6gQXhtHtjLBRZdABjGhRi+IMZr3ckZWpQ1y5yAIhoNguZrTh
fs1bTi8UsLInVuCC2og6caoIRzasjIyyJgB7FedozBv9pWmH8g5k8sp8ef9rX9kINq6MleNaArvZ
3Qes3WvKy31aOEmCYWpsWJlXldB2XdboPCi+gozIuiU/TEBTu22EP7BlSI7IBCnMM8xvzI+JhfmQ
zSQJ3ZaNTfFW0xqU65Cae51MRZYD05yFnWPVIdo+yG+HPy1hW5XKPjxHU0L/R9JOyA9eFQzejYz3
Tb2ObfKtfWxoUc1tGI+XYGjRXIREhmDnvBx5hTYmZMvXnxLKgP+EArcpyHU1y2VAyyc6yRXliTYG
M28/hktNXmMYgU4nCEWsMD1wW3XWEW8UVNxImph7MQBSQcM+2CUBdyuKRNYJT+GdqSOl4ksv1cOv
JR3Lmzioa/vFOr5JBAKAR7r40gzoLVWy/lL2xPGKZcPSJlq16WCG+Gw8SjIUB8ddmLa3REWvDN1G
nxFOvLlf8/ycw81FPAjwzOUDMO8O2stYbzYADeIFYZWC3XautG7vg6j2ivMY+256/ni+dWT7XtX7
cMEzeYZa8/yxaNoxE2tZ372/JK9kTDafuSFDDnEQoJ5qTbrhpTR923+seiFeYF8mu/ZGTLn2Gnvb
d31VkZzHF7D4NkEODnvjfU/EcAgHIbwbb7n2qa29z5vJL6cm9O4gyvOtyk21m0vH9Nx2G1NTCc0K
P12AKuVA48t5hXFnF3x9/zNcG7m1eSHbPXZ1HkyXqdMfKynKb0UIQR+3h1ubF4BPnZepj6FrtVm4
Lxj6HDrGHRvKpUMeqiZM43M+gbPOK9yla3JTyvXKxPyB5VogZtM0gXdHjB+PWR5ALjxzvtHZhOW1
bwHtGAdMzVoN6TGeBsh3ro4tORvPRTqvV7Uv8PR5bfLDZod9ThMA6Zy+q81WlulUV7yX3p1p2/Vj
vtGsqTckNyLDtZnf/v7bSV0tEhOvh7zMtoIm16OEYrVrt9ImKhMDm9qBY+x909brXprR4/uicbKF
ZJGN6hJsiZXmNQwgpq7U39a64V/7JXXLTm2XqCCttNevfM4zGgPXxchIjmPieKL8wbvljc94EeLp
MDOjB1xpkZ2ut3iYVz6rDezqQ7CdkfzSy4a1oA0IMiEkQPZOK9JGdlXh6MWs7uO7qF8eowWZo3N+
Y8O5JiMrHiVpf5+n9APQUDLDRc0td7LRXCakyphuSc+KhlAz516O+m4Nvfaj27xsx+Jvewl1jr6H
l5u+oLbbZUAxkl1YuUH1IhvPJctl3oxV9AXSTPd9AA2m4bZ6/bXlYh2pBi7vNB1DdZL9vGR0qnl2
O3e6khXYdFqTaDmCa6ZOUaPLFML+sBE5KAoifTc1rr0NG9UF88gUoAsV31V1OWQGEImfMQqQbofr
r4Lbb58294d8kSzp79HYQ0OsKZpjp2XpltHYmK6qn/I1F+2YZ1GQ3oliFPuucc3qbeuNCW1yA6UO
fYlI95l2oT4Vlendmm02qCswswoT1Y5gnMGSV8NjYx0AvnDaUDaoq6k8FXirn5x7lX6GrAwk3OBW
dOMOuaXWb5SCbFAXZwXYnF1BzgyBYC9LMq1HNZGue+hyGomshp54+d3hh9DELkQUXHvQkgzK40jV
5EOmFtsZ+tDTUriEHrwg+W/o8cK25XU4lEdPl2ZfmDI6+mXXuKQgePo2hb+tflwcZm7ysTrCo5r8
RSS0wYyOI6flj8fbcbMUIxew0oJCjvfx/zi7tiY7VSb6i6zCC6iv7tvsuSV7kkly8mJNvpygIire
EH/9tzxPCZmZXUWeUpUKG4Fumu7Va9F6HHaIRRaXM4TBN5f3+9zNxOKiV9UR1P+HIiFSZH1TETfN
qNhORHihIN6gsPAgrKt2akKSOJ08N03w2CZ9C6inmQmL6lhV3XaZxOfai9aD26G0XiOQHvSxMmV1
LIp42ksRrkdwa/lXSgGvXilYd+s5klKWrMRvqqPPaM7PFe5G/6CbRbu8yMGqkP65r6aBvOEqvfJo
oH91rDS/VJ5KXRwyBt/Sx78dmtHXnMa0qo55k+rTJEHnUGyb7LTwdjIBSCoRGCqqY+L5KMk0Xda1
6zX60DfW3c4kQHVoFRGqV0dMGNxPJthV18md3xrcslTlB1xBaaE8ToEx39jQ9vdjqtyU42JbhH1c
or4lIw5k2jeHmc+w1Fg8ua25FeGgB1LIibdwA10a7kPTlxkY76/BWt5aFyvlNyyBn8wkL9BdtvqQ
WW7FFwVIlwuLDsNxtCy16CH4w0GGfOyErLJBz3xHGvbRbWUsQ83RrhyjU6A6iqZA60T4PCXCKSvH
YjtrMHt1VZRo0TgOXvgD7VqKZirSyinTiuEtM2XjGk6oPFXHcqp+1mv4EITzj/dXJfjv1P0VH2Bw
60qli+SjJH75TLpxYo9JOC4geKnpPHcZ68u1R3bIb73+UAi/Wb7PYbgYmU2aDcmnvAe2Ei3+eZis
QH51aVeAGwRh2IGC+Xi8Rc94JU99Myfqtje1l5vMQG+i+bZhkecyW0mEJxZoc9ELv6ugIhM1WWhy
SDpn7SpKeqJzso6ZNonxziEKNHm5m8cubcHx26d5fRkHCCeHWRRzcFTvV0zEj7IxnYW5iHbVUQTC
wW7RMutm4IH4bil7EkEyPGjo9ImiNN3deSvXyW1aATf6pWgG1JmOIKWEducN81pKxGkxM/7s624Q
9Tfue705SNZS/n1uoSO3i0AwUgcYOWFBDsqAdgjXTPjGrDfSr1r6aMYgL16iIuwKtMFB6ChNcHf2
DEjvvOP9BE7tUhTdr4B3IZFwlnoILx0Rkzxj/CHYjb4a+S6hyFoUWcxb3zvk3YKSMF+bpT1KEgu2
ZBykJt1LzZuZfzOjztWvZq55+m/ORiRZZxkv681aTGA+xadScZtX4zg9NZSu/o6Dgtx7FGU7510W
s3ZUD2rxQ5Y1c8vXz2Ghw/rI0Onk4WoL2b/zKKrgUOE1VRxRjKj0TlVzKU+yX5ZuN4MMezoTn/bV
qfc2Yvg24mI4ViCqzncQt5zic66TSIh9PntDiMO0IqsUL1AY2bVVMKlzIBSQT2Ufth+DpRnlOeaD
Px2aAFnjm5YwIF5nv0umZ28NBv9rU4EZcO+JRYkHwISK6QBchmy+8gnK3XcVIGBfazpJ/m9ZL6EZ
9p0fxEAlqCAuj0oxb0XSiaw5CNk2ld9p8CJ6CMRAyIUkPh+fQExeq6/IOibsw7SGaMTP0FqT9rjR
hEKHDQNKw9+reUI4l6/psnxuOxGFBzExbz4wBcbuE841NPkgdLDkO4kejm43mmlVn1J/WpITi3K6
7NpyBVit6jGDD50HzbknmmJOHxRU0nqzW+qq7I4p5KwiKDTH+QRUMjoq1A8dgTdIZDUK7Roitn6/
Dg9ATw7sQwcDyb+2JcOOoFukXO4l83t1LNHSTW77mibrs2k1n0/xFLbRV7CAgLfWV1G/HEgayQit
j3Xn/w8/P4C11V8iCBwAbKtBtdKvaRfvll4O8jGWzSJ3mKU/Ivosm84/rKUvg30OzGz3K57LCc2l
PIKao846LRqof/jeUA5PeR/l831YzfVHPZmJnnUAuaSHsEBUdUCRCZXBkeluvg2qIUkf69aTkNhI
Kh5WZ+hhVdU+V3XU38u588S0i3K4L6h/5Di8UePR3dymzQAfxUqNWo/XQdNy14/IH/+cNRxAkQ11
WCV5BlXqBJj9OmLB1y4aZvXEDe3gBGtQNPsvMxgB2Y8JSuogwe9RptQ/2NCzXmUr6K6jj6D+hQhb
HhdUSfyXlg7zzhO1r+bML6sh/9SYKNfHupAJUVnXRED1Zc1ahR3ybtBXSG86viTNw7yKvHqsAUbv
Hwjjxhc3eOOHDBy40OMuP+lIpd2pJEUo/vf+FfDGpW7ndaGIE4yK4fKqmnr8Jwfl9UUPyokmB9eL
FUpRPi7thL7/Y1jjS3uoen3F3+TFbe7bN/0WwBrU7fzASHEc1mIodqyBMNkxjHB9ueSNMX0rnsor
OtYVXlbHhE9fg4b3+6Qg0i38/iuvG7AZflSUAHUt66mtoaw8da1TbhRTt6Ip6TPZNENYHImaqpu+
q6ZjWhCnLheMboVTBVQHA7F4BVLFESBvwyQuVVrFbq8eO6/LTB3zpCrLo4/hMyH9hwR24fbMt/O6
wJXTOqSYus/pvBOJ6m5ILWPH0a14KuURU+PYFLhYOnjhkFw41CGenM67ndoVQJtJ6JUUx7JmMWQy
6kcyji48kAi/bcbEYolrZI1bRLEx/w7age7M1umaxOMWq74SZtp5XQWi8r5YDfiz23y8QawC4cBs
mplQ93DxWr1MYVG/JEsfp8c26J3ydvgmy36XSeUg/srL5xLZiyyMvS+m546HNPjT+USV8HnYDTDf
1stPQ9LyWxW1TiB2zNwy34SkNI9A/Qce9Fa8FEWfJ1lfA4zm5nzsVO8adaMKA7iHOCzUx3RsuNj3
tK6v8Zm/ca38lexdEBej4bM45mFYPHI2VY9eWZRXsppvjW49idZi1uFUY+1jArmDHVAQC67lJOKB
mxnbCd86NcNKw7U4AqgXZQ3leg+9aMdMo53xzfmCPDvtymNFqqe+78Y+W+bRc3xI/5Xz5SKchxJ7
yzWpd+Devxnb3kVMFW6CWHeuDKHL0ClSHJuqVLsc6LZMDEngdiyJZbBzWZiiw21+hLzzhymc5b6i
jYsG3TZ1y2KNSQWLISZ91AUDzVAVmcxjrUuJAINbBosySRLHK+FHkkfrI8jeHlrf7x041reZ29ct
mSYVS3gD3UqdJU3yRBm4DV1uFWZ38nak8Do8O4ujHNKzXy9LVlZOvB6M2Y28gGejB23BxAPIuB7A
IB2d0sa4wJcxuHXXzrkS3cRRXZgHFJindURzeesU+TG7jTcuclWUw4SDiDln4xA9gnvQRaSbYeJW
VMyrsEDuBPd4O2m54k0sCpON3pimjrO3jDQo4crxzkemoFz8zJ+jJRugq+JkpMwWzl6ApegaCBMe
/I7GB92Dvxk0e+bp/eO4LcLfoQKzW3kDL0BzTIDjuHSA8J+hGqmAsa96liBH0Kby9P7PvH6FMLvN
tuI9j8qJoFrC0e1DkqDb04q71WOY3Urb8lYjXYYwsK368WTQW/ixU5AXcjNZu5mWdcKPpa/zQzhX
3SNwem1WBjz/5LQ0djftVMTRAjr2/FDO8Q7M5vnZm8DO9v7g/wWrr+yv3U5bEkju1V3Ej5EqWjQ3
KJPuNRjf4ixpjRd9mcEfmj+Oczjrk+nyqth5nV/2d/jmpjmNMiqb/TgvdQkuR9Dy70SXrwpv6S6J
2wwyEOJKNXPzIq/N0yoHiqkrYsZwi/pLnPu71u+hv8s1q/KjoKNOjgx9GeoeL/HErcwGrok/Q8qV
RZEUAdJsNW/rCx1y/9hDUtSpVgV855+jV+0IhXAoGBx47gX3qzH5Tk+6eb6yr2+tl3V1i3xu6iHq
yRcNMTaA5+IJaQxkmpoGxBPrWlG1A6cLNfTUlWlS36dLzcIL4apjF39d/WZHSh50jzoFE/n/ogiv
nXK36BAyVh60nHkLajUBgYSVRrxxuldZYkUEY5wnI1QrcqgVSXnv0SJ69AiNXt5fkjdcjN0GzMaw
50VHvEMAGaNTXyn90Hh+5+bj7QbgIu25nCuVH5pCtMc58IsMfcdumQ9mdwD7dEJKfcFhSXrtnZGM
5OfI91u3G8RuAY5VnfghGTC69pdsXSbIAhSOt+tfetxzmQYoQuQbRjG5Rx3fQH4jEm7O0W4A9unM
VrNgU71iyX9ynqidihr1j9ORsTuAc2Qu56Bh3qEYODqAgXXNWMKdOPkQR1oeoKRdCKvT3iHUE/k4
EIaelDxxauPE6JYD8FEhQWTT4ED2KWg1SAHwtRGjmzHFlqnSEuntaMCu0iaqP+YpGo1A5eFErIS5
W9F7UlXpSDfPS7y2Oiyh56OsxROnUjji9z89b5r2MdUp3EwNB/x1ouV4ho5z5xbJ2A3A6xr1oACo
QGuip/JDMFf6phprx1vD7gCOerx7AzBzHuLR5P/wsCgyxlfhlufAyv+5NAXVuhqhH3nwaUWPdCzB
q+IvjpGqLZ/NUDMoqmVJgROHbE1H6fe0dDQmWzMbeGIQMTfbzOva7EGwJjakgxNzB94Ilqk2JiaJ
lBidk/TcCjXf1CsCIicv81fv77o2PWc8P5CANzuuQw/1j8rx6WSrR+CMS6GhT3+IQvECvGJ68Ek6
upmS3fsLkCXKiAGczFYO+lq0KpVgw6mpE7Ed1t0y1Raig5D69NKDbIV/Z2gT7gpJiNudbff01l6S
+j413oHzgOwHrutsAQ7hyrYmsJlXIla7ndePqESRyM8Pmo/l+J0UlecdTKHyeuepavQP9ZzTrV0Z
BKFNogNHG7Y7fRvUqcZBLt4BCV193xcaWdA8WbwrD8I3wihbOqIjKEeGeBsfgO5Md9Jv/B2pOuEW
FduNviHo3VYStukBzBv+Taell0EmZnScu2XGuEzCSYONBAEmKKcR/LK94sap2YwxWyYCuWza1+iB
3wdLvGsN2zWD69DWdRuAinnOJYZm1Xmm3yenrm1M2bpoa1LnlV9g3IIfFlbuqtF1xpbljpNsS1R2
Nz3aZ2+SeAp+dPKWdv8ui1QUdh5h+8X/QvJfThJVm4ffzPi36mUQ93WXpzQ9jNJr78gcDJkcFu3m
amysrFpxLoI6Tg+8LLwzrnFAF1R8xdO8YZI2VHaWyBIipZIeKqKHOkPys9k1UL794rbi1jt4RDt2
0oCnah+z+ARar3PZiyvph7dmbhlkJ6EK0AQLAxWiB6gHeOsDF23kbT+t+NfTU9R6ocbRDor90D1w
4cSGipEtYwSiTHYot7J9npBsUepCmvSz21Jb9gikM3ATIEnZR6nZpXLIlJJ7t6Etg4wQwtQ5w9Bl
GGU+QScaMDhOPNpIw6R/Go8IWBjP/cz2/rJe/PohmkM3c7dRscEUSUlKjMziJFPe/5bYqccNc7Zi
XQXFhY4M2wGJ5r3f/ELw6LbUNhwWbFe1Zj7m3IVwItx7llXrVOZkdlPt0CcyRP8DAw6w/i5Y9Rli
h46zjv7cw4LQhssK6xEmzfeAJA/Kd7TF/yQwfvOtrYDo5rBtYkvy/TL8aFe3yiDUOf+cdFiwvhmg
dLvvKrlRSGaqd8ss2PjXFpbnG4qRFQibASfMnNQv4ZlCyxJ57DdjQAhUO0Z+btEntxFI/nKychv8
miTNbPIWs14YA5TvU9Jc3Aa2rscWykvlNGBgCENkqfh3XtxyLDbkdYh89LChYWI/LM98iLIaYDy3
KbM/z4Yu5bDhG7CDrMvSuj6vdermlWwg1ZpUcyAIDvTat7e++AXN0YPbpC0rbCcvFiTGpH2NVFyY
ZEXrRHzGmA2fAtQ1hOTwgKFZsTP9N3WNlmyb2ysvHRs6lfhipXmC+GMkQfezgZZMVuZe/dltRaw7
sVK01rTZnAeu3IV2uyhxwi0wGzZVsZ7HTYO11h6nmdmeYHXreK5t1BQnuHFFgtXu4uekoUeoWOyd
FsSGTAUEGG6SwGJy0uyL+p/CH90CSbsRFujghfGBpAddTz/8wv9Z896xrm2jpeJSVGMJKYZ9M9BT
3BrgZxzz1zZWSnZ+EqQzljpQd0SfwMiRua20ZYwRZ4GMSwzsLfoJCJpLFDux+zJmY6EA7B8XUWNo
SdIH01Q7QLyulFFeSzwA+WD3XhIviAIAWoqnPAcFYTAVy12UjMFDsvhgI/K17MFJOMKQ6ikmDoH8
9ptWMAU6wiYqk0I8gaShzpjJ6XkEwuyKU9xGsR3MNrrlyYNOtQuUB4KLiVv5aPTCbpNWe/+s6OF7
HMREDo78AduPWc8d041N3LfT+Bww/4NSxvzTh5J8e/9E/XcmX/sU60iRdA7oMkCfFsdqFBkqcEY/
mmBMdioclTjkfjRDOQ1qvtNeB1H3ICHWlYKXtQGp0GgSdiRTW72UnKf1voI0uncEjH6aXLJH29db
z6Yg8QEx76r1okBy0B5RelbqRAuaODivbXwrYDPdlHioOaeXqIqTM+sMGAFXVV4x2G2PXltd667g
VWB0ueTVJxFVK9kB8z6fSzHLh9XPnYhDtk+w47cqGPu0mCrwmK/kAJpYc/bW5FoYvp3pvz+B2Pif
gULkGQLZyWWo+mI5yCYMbkxJZnXb6FEfezwsXF5AQDHZcCCOVGQ8+DS8oFLUQGt8iZdPfCjE8f2z
/rofAvsUvvC3qJ+VIMyM8D55KinvvZuoHJvbnJuVPKJfgiFer02CxqGMNwuY05N5vhKqvu4tiA0W
YnXsA/4Z+C88SNHlwYFelueararbz4r1826gaJvLwOfDXa7kbSUtnyFCUO15EwnvJNocvmut1vFL
4VdcXIk3Xz/X6PX4cykhoVHkaZeEd3m0+LVGikcV8xGklGv0LdZXz9423GtnzzJ+rZlA85NeLySu
2mjPex08ijUpw9P7J+Ktz7CMP2nJApapaHjOSQudGgEnt+4lsFd619SQlTm8/zNvfYblBZK6ALYe
WLT7IIgUywZP1cNuWSEK7Da+5QCm2V/nMu7zO9BK1KCeTutHj8r/OQ1ug4nkEvo1HfPpCRIH3kOb
0PKuoMu1RM0bO2CDiZSJDYjxmuVJqwIZzjwdpd6zAb03GyhE9Fc2+o0dsFFFARL3YzLw6NIuXfWN
EEAikjkunYINYpP0AzoDFcu1Wy6Lb6IHAwbWD6U3Oa7/tnK/eS3V9x543MvpokfRnpFrbu/mxIUN
Bn7CBv2QAh1JUVN1zwPMeNpD+lLFOyKvnZ1XhTe28S0DFimK8GRuyWXKI/mQm1KUWUKFhyrxyGa6
03IJHoMe/Nq/0KswTPe1p+ObQQFv/phGuOTbsKtexnrswV+f411+SDhfK3Ad8oKCjzMevgvADeP9
kKcEcGNRx+g8oz3JpqKO1YfZR51+vXKZv3WILG8Bypap9yY2XkQCnbUM3Qnihxjm5Eqp6VUB1m2x
LDeh+qWZlzD3LmVer79KjlO1N0XS11WGGGVmNxGhujqiAdNLb6CSKsB0mjf107TSrZUb5CPR59oP
2mInilEXB03H4jNTvCz3CDlakMnKYkbz4+T9a4C1hZYmDu5NO0j1IRnG9Dbpt383KziCMq8tyu4W
jNWmO04o4GEKZbKG+x4ZvxNpKyi9onSrTyKnyGOvBQqWjqZqObPIQ7mABLN+Uv3gPU0SZwaz6fWV
IOCNTbSRS0yAmMQMZrxorpvbMhbT/aivcdv913/xyoVlI5dkIzxE6IN/ETPuqosqOUWLVTemMZJr
DEIxMsyHG702eO1wcALqQ+ypBAjQWXe3q4fA88pheuszt1jkN68BvKpHNY+SlxE8aRnFlbCLZ8gm
vn8nbKO89pnW+wcF0SIMAy9+kdAMPvHQG3/NzUQ/Sbinz/HQmq8KWIeX93/srU+xHCAZxZqmUpOL
KHxyJF5RgOVCkyvn4T/05Gvfsv3sbyslF577ErmoSwu53/CkxinYlTIN00yzqTsM0YqobMoVWHnx
7jtOMQjoA+WFcpeULJz2UBBHq7LfQuxHlCksM57DVTzNYRObfT93yz1LsEhRUFX0HHXGfM3R145w
TzGoEOFkBzSr44ktO4WjfvTSdjwJpdYyo8CvAlcuGd+VOfzofvJm8kHGwTDiWbaK7mzanu4YfumD
HCUkG5K2UF+ntu0wPjFReBu16PQ4tFSJ5jYqSvM15iRET6wGtw+6EcQ+yBdJ7iWAE+NhaMOFfR7M
1JMDqyutdgItQF9b1keHaaTppyHOUZNF10jX3NWBqfdTx1Z+MvMafBRrk4f3wwCewT3weyY+5UuT
BjtGwOmJGxegpg7t2H1G+EpjZBJH42flNK/xPk/7+lzFuRefes3XGV8rZJCl/bhM51JG5tfEi5pk
oSzjaD+bOX5q6zJpDj7ATJ7IRI9/z/iMnxC11NCOG7pcPdBVs2QPxWXy7HQQbTDS5CkoEMR99EJS
Mu67ApasdOrSGgjvb4ORBJ5Z4xim4/PUiPJjXqziecby/HSau42+Gyqm2kg25snQNHxCt13d3Pqq
QnP7++O/yrqP6dsAPI+mepAAx/5MzbqIUw3l3S5rWboxSYE15pz6ZdMeRw8Hoc5IXIjqEE9z9SPK
izz+8f4k3vIU1gUqIGmrN42UJ0iZfIrGIHlMgXX57Db4X/fSyiFfPsQvJSSqzngjhrcdmT45DW6D
9EQahTpJVvMEviCxg6gXNLRDn3TXkp1vpHmIjdNTBZyQlwzLXRkvenyWPvdvZddG6mSqooGkdidy
8BwAH0RB14D+k13gTaH+N9bI7mRl2/nxp7YEuCGGocLYUORi2ZpKF7XT7fRbTl5rtLkljR+9yBoi
s/C0wWFuyitFyu1aesXF22g5UqXBGoUNfTEd2lEOOdAaesc8w6qbucWe7s0akdzt5rXRc32zott6
XeMXBhqDo9ATv6uTyYVndVsnKwZtkxyUC+uYXpJmLT4PPdgQsqprB7eXpI2fm1qQEyYTIO4qH+gu
rKMGXLehi7TTNnnLhMq6CueilOVFLF36MxgC+Qk0UOrKTf6G9dvouTKB7PE8DOaJe4rsS0hdq3Md
rGCacbJRGz8XBRJPjaFOXjRoVkeS069qaPkXt8GteG2aiknEYw3tpSFOxC6pQG2z803p0lOKpbdR
cooYCi6cxPvIB0i9GbUMj2M+Xyt4vJFZs1Fy6WSStIIKxktV+clpDMJq3S8RAuBOqsCcIXhLPtOy
DPI9IdDDcXsp2CoZyGaJRaPr42UN+2ZPQsSESiXFlRj3reNkPV0HEMPUNSoUH5WESA3voQ9DhRNN
6rYflh0rXs9k6AVG55Q8T7oDC6u3OonSbsNbNyFZkrU0aA+4sKDzv6imb//nkco4Lo1lx6j1aY2E
Jr+UVRjog54Gv3hI8TR2S8oTG1NXt0VfJUsUvbBypHtGwBa+zot0cxQ2so4hSQCvXCYviVjqe69V
+Uu5JubKqdxurFcuGxtZF03JCPaCZbwbFNmoklr0bO1VnKb0dl7G+Ol9f/HWr2xX3W+vlhZkBlyk
OJN57gMUGM3a8FtAeiMgeOsxd6GUwDn6i5WyY7GOR5TRcFjnG1ZTcktT6YC02AbfLO+3bxjkLNSS
58XTFIvlDpzHpkLQP5VXyo7/ceu+thOWBbfRwnI/jvNLGzUT6NxYEucEYhnVMO0G0BoVmUrFar7x
xqBs0q3V+EjWCuzIxwQMXD/CGtQxqdz6S9/fszc8io3T20DdjKCKdUlKKFCRNRxuwZX1+f3Bt41/
7WMtix/SRHrLNNWXAExaAv2eS21uPcH1AyQOzW0YoCPnSqz/1ndY5s8KAyw0m/QdT9NwJ3o/PK2a
OGbZ/oLu+X68sIDXlyhEQW6oNP3Ul8LxzvgLvlenUwfEmriIGHPnFVT85sIxD28j+MC+BO1ZMk6X
yF+HHarPzT5GSjJ7f4ffWHYbxddW09Iu3GsuUQO9NxUjRKYNvdLO+sbxsXF8uYhzoBa66Xnw5g65
ARFFnzXkjpajCtE4dB5Jn8ZugZRNcYkufAD263y8oPY27Pg6+C+VSctPbstkWb2KSsWrsh/uTJ2A
x40ItYZZMdduBWliI/zKvigZkwpBrGr/F0CI/HtKkvmb2+QtK5ZTH8ncJMUlGGKxkZr5J9T+k8P7
o/+H9XnFSdhIP1BUk3gOouFDXlP50I7SfApATeOTcy7THOgx5Aj+jRI6/ipZpzcq3zWe71CpNiZr
x7j50fZ9fhlH2d6EXcLM9wl9HMVtVXcFvUevLFVfQN7oBRk16CF0oWTCPWFjCIEuHavAW4Y70ciB
Z6oKwifTdNTNLdsEmsFUDSlZTYEEYJ/eBgHSe7G6RrD9htHaaELc+yO4DAGvICCRBIypTH9uWueO
z0Gbni03Uwvx8n5+URT6CVJ69Dw3AHC+f17emrz1KM/HKhlXdGB/KFGPy2Qfd95+bsa4378//qsK
VtvObj/8WwTAuorVjFSQfZ+90HwRhpcH1Bqm4CP3AEy5S8oASih5kgxfCGvVKaL5BJpLn6bNiVds
Wj5FReItmS58fzmsYe7CkLFNzHIiEQA2y+RN+ce260AxBqqGSxWya8n5N5ytjU8sWTEEjAbQqgWQ
pXyQbVX0GU/jlu0C0HaKL2D7UZNbPsJmelO8J360anlpZVQfWFm0N0VzFXvyHzbxFZdiYxbLIWlk
svbNBwisr49q1mrZ8c40cbNTI0WJD/aF0nrEpuGpMLo+g2UgWr96AxQUdxJKQxWkesB96odzym6C
SZYUWqZ91DdZXQ3tfdQG0XGI63o8r3lI0IYQNroEp+r7R/CNI26jIvO4mWaDx9izQMUE/LQST7AK
J9BFDQoHycZGEjC+cbaQ9hIwqDWdeENqdjTBTB/7spncAmkbJhlFPAENrBLPKM51uyFV7SVEJffK
g+atJbKeGsYspZBNWV8MNDE+50HFLk2T/nRbf8vFQB2OzQ0Lqg8TjwA/Y2KUzU0Feat1//4PvJGa
sKnlBin8cFqC+sLGUs/g3iW6PXAl6+pDOdc6KDO/0ZyhksqBP0Cbaz878A9tW2/5ENBexQOok+vL
BGSZ2A0AxxX7Tq3X6sVv7YuVQkD/1ugDxNveDYVCNs3rEO0A0epCAbdN3wpFPOMFY1P18fcwrZts
BQvxqUPt1O1qsQnmBtonZhob+TyESHKjfwkVKz/i7cv7u/7G2tj8cqyhA9IHwvsYlXV7TsCSf9dw
F21krIyNZ5VVUhgaxOw7tN2i4czQ18X3wkitv7jN3koGBjoMaSt0/nFoPdBlI2VHm2OPsNPN6dnw
1Wltwxm6AflH6IKy+4GK5b5eXfSottWxLDr1wQu+dFz8UP6oQZ/E6scy1i66d9vo24b/FjFwUpR0
CSLvo6Z4OyB1w2+a1EmKfRvdMtloiEQb+b35mSMS3giuYwg0KrDwu72cbbBpLhQJy0qaF8Cd2+eQ
Uv2jLGTh5qhtjjk+pKBxZbL4YSCwcgzqAhDNAJgNt0NpvfppreKmSnXxo9D0vvTn/GRqdo326TV7
BcWcDTI1rNFkqZbmY1JuYd46Vx/W1AnzAWIj+9DklaQIsbrxpCj9VwjK0TTkrFtknRlMOJrzWeU3
kWCmQ0E9QVE1CKXOn99f+M1w7Ahrm73l54U0+RzXI70p+4R8rgIINcMBmXpHE89zVRmyvH3b4X1S
BxG9aQ1UYLPFAHpQ+3h+vv8Nr+4vvsE6PEZSQG4Z72+DVcgsCFq6i43nEP6gjGkfnnyqS2mQqSwz
Va/rTlOgOXbdSNwat/ADW2zxm9MpRwWB3WAeTwNHvyCidyCvqAZXpMNluH2A5e8VSVu9qkrctgni
Ny55Ci5sdi0Nuh3Ev89PaMOP80k2hOY1MqyUoGQIlcYVRPo14OhgzS+6D6SRgPLPo++/oPYUHWeQ
/5/jXuv6A2oU68881eOHjjEoO7scBuhl/rmcSaI8YVqelJmkQ7ID6Nbs17i4Uux9/aiFNjRZD3mr
u5GzGw56+/woBWtOwMz30sGHb5tl2TueHv3ihSXGp9CMhspMvI9Xp6t5G90y9lI2c7f6E1yVmT/l
YQ1iHQPWf7eFt4xcsWICSqZiN0QBPBmkSXmbFghiruT1kJF946hZZq7TmS7gMGE3bSz1P0PfqD3j
RfMB2JPkswqrAk91EGP98EvP/BKhoZ/iMhmjw1A35QG4w+BCFvQhRZmuIn3wOtjEKYIsXHIBG+AM
HNtUoCm6DLfE3hSMwYElHdjzQWNp/gnGeJieWhPQTyXQUO0Bj6z/c3YlTW7ibPgXUSXEfgW7bffm
zjpJLlR3FiEQSAKEgF//Pc53mVG64youOUxNqbHgld7lWSbgTP0B5kUgNtkbwqg41hC+/BIG6F8/
pEKYO94l5geBhv6LHabgHsyoZY+MLotywjvyxfNT/mjAFl4BVkpVBidGU31cSIBiZbGlCQta6mwo
KMWrMmIRcgdMVnS3yss0g8Er61eJ0hdXmo6/tXoO08fITGNQaIqeR06DpitlXvJavQ/jNo5+NUkE
YBSLOsp21OtNtiM8DfTPIVaxPemO6pNtqz4weSSUt+SWe4m2R16GVhztnLIWkj2dNUmHho1q7EcS
EaTXMAOsR+jtzapcdB6TlKQA3+qEF224pnh+3Cu6iPsev0WDP4lpJCSsf7FwCQ4qiukdLlFb7bwa
1XLB+lV7twJSYc2+001tPvKs6rIvvgG8/WzCSXensesx0uSD79G7GkN+eM934RTve45sjbV9f69b
VkG0M+3mF8mj9ieUUNsPgnnlN8NgruaRBOiDED7RZqeiDhwx3kVAyWUjh5qzBcGu2ntpHUA4AFIC
0wngffLezG1/12u1nEyaVnQvSOWnRQKrivHKcfrG8eJqAiKrqrtmvYCUU1zKJ4CXbqJBaG/b6eJi
gMup7sySkeTYNB488rwEhUtcb5l+4HRxRQGlkBMmw1FyTKM0LmCP0NyOlzDadLy40FoyhZntOVYP
w/kT58Egqlwgn6k20R9TjH+ci+PCD4rrNP3/5rTQeirmeAsEC3vj6gLCOjpD3cUiDiRhDcIwbBcL
v5yvqS+98d24woByQlt9KBmGtBbRAAeopLN5FiVbsDWXx3cuVY05vwRXCo/P0dKHLitQ45qYx22v
9vKr/pUB6VWPtZ769Gjmbn24YL6bJ49NGPtvW9+5VBkB/qUe5+xotHi/jLPYJfZqG/uyBa8kQC40
EQrnMSiOJDumGd5AldssZPMeUor6Awvrmn3Y9huc2xXsLR7wJAGy1oIKggurg374RhfpwKXhlM1a
eyUUZ48lSuAnMrTVRzUOL5se3WXhSN0A8wtu+JHjoC1sjBHXbpxrHPjb1ncS3LDsbA+B3PioefaU
6gno2dhuGatfDjWnPyn9ZElCKQwAx7ouMMisd2Lot32YruZuidunqecoPratf1h4Dx3adZ7apti2
MU5cwQp8ynSaXJJV8VGX2isiLyTbyoo/yDehBONZMnMgSydf6JRdBnOZJttuQle2kgALjjxrTY+l
6ksvNzXB49fN0F1JJ984MV1MLI0wBIjgZsVzWXqfywGGwJCfv0Y8e2t15y5hIx2y0K/M4f9Wyehs
7iJAT7dt/R9QcUMyUWHccUchhb4va4zMVmW2fTQuUjw1dRtbn9q7BR4yUA1Kd8gZtjBHEU0uELfU
GrKpnQ+LbRF/o9kAWmzQNzg1N33wLhQ3BT5CNdBph7KsHuBXUMqPdbWpf3d5eOcaiQ1ACgngvifo
eEW58Ztpt9U5PXCht7CL7qjxpTmYJGJFzJKxSMQW6MjlyZ3LA/4znTeVcYp9EUtBWw4afSDMlV1/
FZ1/Wd4pzCSrNYi0qc9zUMtWUJBHFcsbOnC5HKMxhG9el4BywnIfSNGvqu3hO49+zW6281RvTN9c
gC50AjSrWomRC58h5MrhCghz1lBs6jEFLj4XkjczbLcXeRsTNuzihs13daLUtuTWVbG0q690tobp
KTWD2jea6cM2ji1ej4vOTcH5WUzlVWBILtGD8eKYQbIe3rWbgs6F59IojMMqEzhJzej5u9Zj/b5L
NzZcXBgulWjmyHANT4wF5iCDmB2n6lr36o1j+g8NS4oxRTZnAc8XX34GsSi+meKW7LZtDP1vWsun
NkuHfghPkPpbH0zi10PuZYpuy5pdFK6tFtZymuDh6eXiAhDkw1rCYXLbwzsxTTKFBkSVKVS+GKFR
1Xsn0cMvbtPqLgR3qNd0UgE4Zg2KuXDKqmJd7Kdtazt3L8o42kdAm52k4sfU0yDTQjYd/tLblney
TSZhPpcSpk4Mbe2dgf/FzQws58bVnXTTMhJFegzVafBxUsPli9u8HxgsL7c9vVPItTRZgEdq1clE
09HUVhZ1cLUUeiOcXMhtIz05MVpj5+EbCY8jNMT6DDDFbY/uXL92FLpJ5prdlj1Hi6aMMqgjxx+3
Le7EqvSDJYn9it0uwj+UfurvvGFr2zV0rt84A60zoRQvlU70MYUnDyiKk2I/tj27G6pw/GVjg2Ai
YPIXJSMWJtMbSxQXMNuWVeL1csTnDvvlW9uN4I5NrR03do1dyCzh9Vpx4Cb+fwSHpIbBCt1apLiY
WTIEAna7BqtLuF8gPfHgADJNm5wo08AFzcayjdoqCxaek9D/xeQ6vJ/8Nn7a9F5d1CzUt+KUe544
mVZ91poFIO2l274ZFyWLKRB6dZ3uT+0c2WKwQVaMndhk1o59cUJVC8kXmIXxhxLd0l9pHQ63uirt
BswZ8hkXIzskIGjzNRS4muw7W1JxCPqtFYorhFkGq7Fjq/DFpBPAHVD0AdzJqGlbdeViZJsF/hrr
inCSgfRWkAZo1Owyr443iIVgb1w0axrBCU5Qwh/M1PgPXEX008Q3KeZcVneuVrCnhSRWqxOUN7si
hYENGhbowW8yycP6zt1aerEaOeZSJ02D9C6tVHkexcYj3kWz2nKEALMEGRwyArhVLYXVax5WG9MO
VyST9L4NFSfilHr8DKa6OfQNxBc2HQUulBWfioFYvC9OvCbsoaUjEH5JtPGbcaIVQIsVjXVrjg1p
MFRZIlFgSj9tu7ZdOGobAZpMiJ4Og/bjPM26KZ/8jYWtCz8toXDPJmHMkUNZAeXn6Ldweq7F1qGm
C0BFGwGn5NSbI1vsTWkW8gnl6yY9+jRw4aEpxCerNWLNiZFZH2PaDQclt2BPEasuNjTuq2kdrTed
LK/HfUPSbit4+7K6E6myB3J2ShMoKEi0K6QBhcaP5BZM/mV1JwuWWTzrPlr46dKbIxf2Tz9dozKF
r/frf3PY/zVsMBlsz8fR8hMQfNExZdBpCqbo/d/j9FUm/OXJL3/1X6unSikLIh4/AdVd28LQqveK
duCqAt1hiO+5iGYQZDEVqzPJ5f0QgLK115WKfD9f2hSGY42YATIo2oiq+Cx9qGp/Z6tQdlsF4AJH
edINYzxLe7j0nGWFuyHCwPTK9XZ5Qa8MQ36T5f718zkPwd3KEoRLHNrwrqQLYDJJMPAFaGyBgXmi
BjJf2ey33qSTVofV6Ku0Idjrsq+/4NzqDksvthC+L2/SyapBN62JQg5zWphX73kFoEcvyK+/fydv
PLqLIEW+O4RkLQ0mXsYLi7KhibzpvWr5sG1956K2vBswPp+nU0hY93NJZfK9mraG5x/yp1yVcNGo
lxMM9viN4VDSGuRwrYl7OUJe+YZc/Chan5UZgnk6hPXotQWEW1iaG8nYXSXWZWdhtngYG4GhwLa9
ckriYYLsLewDpyMQGx+pD9q6mDaOvlxsoFQlg3hxMqL+CKcvNqqbm2TYBJrEJ+oCSk1rfdbX63RC
fQY4SIbZVBCKa+SCt75R+t+jDCzpVEchXLFykFm/2Wb0AE+5pt321uJO7GKSWaNTGc3Q1JnfwccZ
NH49BVcSmjdOIRcP2FIKEHXqm+OStv0e1F/+wSrEAeca8mWAh23L+aiLDSTl2tlwrdpjGq7PpgM6
vjLVFr1S1AEuLtBCgikQ2TCf7AqRYW7auoiy8Aoj8/X9py4oEDwgiE2gs3eMowX0ARKk9S6aL4zb
LUFFXVig7iDY1fBG37Kk5HcNasv3nt2YlVEX4xfbefDafpWnxY9+ltCcuwcUKr3y9by1NZf//q87
bDHJnOpAzSc9Y8zD0i7ci36TVMblrTrJtskaNoxRj5gVFGKdKRFHT49iUy+eZk7MlnBHzzruraeY
JumOBUTss/qa0vZbG+PELMRYqzASLfqGkGQrALqrd/O8RZjvsi/udVvxTM2DmE+StpDbaAGj7vS2
MoG68AYmlEgwf/LvbCs+cpBLC0DZNsapC2+AszLzg8ozx9YDkXXAKy2iqxfI5cL+8zKEUfl/P8Yh
olIbEk6nODVdilkvh5mI7aFDlaegTnU3CRnVI2CF01PEKtpumo5TF/XAMV6uEhvZUxnM0OOOu6Rs
9pMh/ZdNx4MLfDBdOPqTWOzp96zO9BiNA1B7LYN440N1dUcplJijqTTzyYx9DQr4SG5UjTx827M7
EUy6smKgWNoTgQPgoZUT0loYVvsfti3vhDCFcCy0PSZsje0MmlBBXIAZte3YdwGA0nRJ0I3Y9yFk
5I6gqP3UXxfzfmvfnRimujI+9chwaupMFTapya6zy/Pf9+V3n+aVUHABgM3ol5CnFVBPbxOQE7rb
YeC0Sm6kZNmPjqEL0MOIQwXqCIDO3O1rJNkIStLTfd9Bsf8ewhjj7uJw8K6NkugQQTcZGNmYwcw1
MLLoK0a6I8zTg/uk0fHPypODv48yVBcFYzy7sZzXjx5klMyaM4nxA1xh003uHClO5/8Gul7NxfVu
tCcazCtG9N1nj2xLtqgLPrR6CaAB18ynBQKwByCxsqOQ/bbr0oUeElsJGCLaEagIyMRyuG/m3XKt
nn7ji3Jxh3borVo0FCJ+i+ksKZNHDCQ29dep60iMz1W2g63m08Arv2jjld5Ugm8y8wTnyHmhA4NH
WKVY8gSTOr4PmQdAcd19/3swvLovWNy5Fmw0BJAqpdXL4PNxT4RWjzXdxMm98KWc9ouNOFj/4dA/
UV8DDU1tY6J9AEmTessRij/glFxGlyqTLV5kWk5zHkuM2zIoKu63bc5l0/6VwMXJKkWorXoiyUV6
p8LmeDHmSttWd45/M3nNtMze+JRCy+RRJxXS50wy8WPb8s7xv1Sd5wEAOzw1Q6XyJfb9DzO+pC33
LjbeTeGgSI/Un6RP0GXudvDwhHwgzrcrW5O9lqxgdef8T4QPfnUj12cIvLDyhsfGey9lXJsCatLD
CtPvpu/zavGr6AbNMNXm2azTTda/iLfLU/3rtdMW4jtjqdqnGCKhBRl0uB/1puEBFnejOZGiYZHM
nliFOaKdBnEP8Z1rJPhXC1as7oZzG9g21Gv71Mai5Qeq0v7nRcXw1pRJID9cGGibYJv4U05sx0PV
JdD0XZ6WJPgHbRwLHcZlE+AUiztxnRKN+Xw8LE+6rn/wRUdFH23rR2BxJ6zT1YubHin2k244/aBL
4r8EBtIWf4+7t16BG9aDHVGxZvPT4Esvy4cZV0I4RkuTU7bUaRERgt7B3//W5Yn/yGTwS5wYT0ES
bTw7NS8h9X9BM7zeK7SMrwThW4s7IT6AQRRzULCfqLqItjBm/ln7Qb77+6Nf3uRrj+6EeJk12s4q
HJ8oRONPcdzEp3CAiJYH1MGnv/+JN97En3kePiDgF+wTSzyIK5EuTr/AlJXUn6qQTlPeISO4ppXy
xma5WVe5Rgp+Q7z/tIASGeQjBcIJakDdy99/ylvLO3FdqhLz+zVYnsAnkvd2LTMIQkRXNejeWt6J
ZQiG99L3pHlKU++r7rwOot4gN2x7dieWtazrEnyJ6UkTgIzbGk9dkyq72bb65Sf967C+iASEwFGZ
J11GP5lEzTxHQMVsW9yJ5Qrq9GqaF/bSViO/G9pEPFTVFpY9kiOX79ESNXMWpvpJBt16iA0djhG/
JpT21ht1gjdUmCIjr9BPLcRD9gucSi4+RVsUly6P7gRvs1ZrHRnafi9npOojiBk3uiPXZFrfeHYX
UV9aX8BtrdFPpYnkDsdQD8MV8XXTK3UVpuM2JEGyTsEdevXk3pZz+Zz10GnatroTp3T0PIC7W7zT
3l8Z5Btnn+16sD62IFaQTzuBiqu86g0Int9SnJN35ewPn5WXXtNS+Y1meuVQdlH1hFMLmW2rvpWL
0Ldti8Mfg8RhfUSyp6PHRk2YMQKSm5iC15DmFlaLzx7IGzf4SC7ySZmk823E4dcxZxzeW2unfHOT
dVVJCy8MxvjQZmQGtDqLojX6BMp3t58obdUhgDxB/whJ3u4sofb/DzydhzKf1qAZC4rEHlTjeYRO
U+XZZrlvslE1N0x1tV+UuHB/zPE6PDZAHLQvMuLDFz7axeRkJXTZ0snC1jsHDcarDXwU+gYKtQY+
I3MXAq0Vgc+/7axxSQFgS8jGr9PmOwScA1g21/wGpdkmdBye3skUUHfVGIaFyXmxTbIWJY39etdd
THS3ffjOeSOXVpIK2j5nKIdOj8TT9tNGsU2cNy4vIK6CCZP2eAXbY3ggFzXMrNt6P7l4/ziOPFQb
GJEvFkYoD1b7oXmIonbT/BclqpPxx1QL9HuMeEJ4/VoWamWOs1lt6hpjeefIMZzUjI6r+Q4HQp1D
QD6+nYL+mljLG2maC/knVSOCdpn42aDmqh7mlXZQuuMBhLJjNbBtl7iL/LdrbA2sGJon4Mx+NqUS
TyhVr3lsvup2g68nciJXhuDye4MQTxp+keM9eADzC9p+zY2cG/zDF3FP6kgkhxWjaPiGjMNz02qA
1Ue4elzDY79R0roMAShCxrKZOD+nFvx9nl7Ub82UNFD9nS6CerxkX5NVVGSXsnpU+bgGwftNsemK
eLeDgW0A5kNPnMn4ZHrdfekpRAz+vvrvFtorl4ZLH4D/eeoHI2XnNgguR3sLiXj+mYoaLg6kjqu8
NAyolSoSgdzFwYW0b7p4oXkYQEdxhW6r9xCP6BBBh2CR35jq459JBPZJIT3A43e89eD0lFUKTGf8
Fr6jHSQf89RwfRiZCfv7BRaPNbD5ckxvYw/GISkk/d7BR9GkebgGUuSDpr44LJo06842ccj35aLw
OClQPLczbBbHnKhwlu+iZRTqUFYtVxBLWIBmbWfh/VPBZy+79RYFH5kASiB3esLf2cExRB7hC8uT
gtuk/xkktRZ3RnaQfxgqu5zg8AGJhzAIIbkzzLVCnw0E1gEYZdBD9Dd/nMC8xTC5n/Zwa4FEZAlb
qSOEufv0tDYAAR2rPpyeGlTvUcF1HYDk0MXVmC9LDCEFtKfmb3HS8p8D6bR5ZAtmdiwv1SDbwqRa
hUfrT8Pz2unoc0SYn3706tZPr33Ub2RqoZMHhmoO26Sk/NMCFqG6TTNL/b1RXr1lyoCZsdOJCauq
H9Wo6TNPVZlzwvVNn6y//v7hvnG0uYBx7l18hFIenRdYbrZwt/T6cmfjJbrLejZvYpPh8HG3SIxp
tsqsebJQ9/7VqOYjrJTq73//CW/tv7M/fRqKpIZKyXcvsPSzJXH9i47ZJnZoBoLmf0sru0yNqRke
vWnliNEGJ2eVbJt2YnXn3mqrdGy8NqleZrQRd762/mFaomkLpwmrO4kyCKFdCAFO77soF2ikBN5y
kKzdNLnD6k5JG8+mnyoq57smgoN90oR7wMWuyR+/9VKd6wrcsc5Kvyq/R+sS7aydm6LJrrGVL7//
lcM6dCpa26OcDdG8PUs5UXHTdHOSAGg8BCdWmkR8rJXnLRtTWldJfhgrZtt+sncwQ50LObVi77Xq
ioDSG+HrcmFQ+vRTBFOzF5DH4XKGFo/k+RQG5XkJ4ZuzKcBc2keVhsMSCO0/Bwscrz+Z0YbVVzbW
mzSmcMA5n2k0Yu5HxRo8+4MszxSF0nwPqGewscfgMj/YAn+0pSzb50ZmGdC18B6BqVuy27Y7zpda
kjEecHVGZ+DH6FHL1LvtZLit1HWpHyyZATnMuu456UW8h2RPddsob4tKPXJCl/rBOGFxP1Z4dH8F
3jsFxzLIMw3P921b49RD6UorOyS8e2Zl/N6MIz0q2I9s6zK43A+z+N0ofRGewyV+H2tl7v0E/2x6
cpf4UWXZwvp06J67qrbvm7Zu+D5W4LduqxRd6kc7IxO1dm1f0j5+Xw6Alop6a//F5X207eotcz3S
s73odcGgzByS8Fo/+Y2D2eV99As3tdRR+9JlEXS2FkXuibfabS/VpX1QYHC4hWDOLYHzJ07LIRTt
bg1XOCxue7FOtNo5Yz1QwtUL7qwfPnjz+6Seh20HpatETn3PtwZ+uC+wlPHyea2Ds6cYv9J7eeOs
d6kfgKK2PWEzOdNQDUiVUyhLAJkWhnbXyboUx2075AQtg4mrRm/Le44EpXsfMLXDaK9lJG/9BicR
pCXKgpjS5CxJ5s87gvcR3MSSQRwNuu3DfOVMvqRPr1zwLhXEAFbXVcbM52WqywQ9vIR8pHM2PKSq
G27afk4/kQR38pU/90ZM/EEOmUF3nSeznNOLcBGnwQEiIltMcHFIu9wQnA1komNLz81c8SKsGIhu
nb+QTfAurO/cvsNYwz1YLeEZ5THbhTX03fuFRdu+JpcfwqIaveC+Iee4FaY/Whny5rCYIdoWzy5D
BJRuz8vqPjzHGdRPAIKwh7W72jD83R157UNyMkVO/EiFcB8/p9M0yaPWAh0L2aLSK9jk6WXfCqHI
YUE9f4ZwdRMdGtDU9jTSEbQAYVj/MI1wTcrLaU3THOKC7NQPAqrmfAFAw6y4aG7LyWRIoiH5sTeL
YvKxCbkPOiCbs1xy2KO8zKiECytWv0RZ3ZR7EiqCFslcRtWBcdmFL1EPUfmLT7dUUFGZldi3yJtF
UbfBiubwrDyQ0Bq0quokyQrS1cHynCZWdT+7WUafUz+rsx0kgunPRDX0azAi5bsDKQnVddA035UH
tkO6srY+ezSB5SxdDTl7ZcA+1xPcp/8BMSe+7WHc8mvTIfQH82WOkaHxy+VOQNyXFOZZE4e17bbV
nSMOZrV6KCfSPgfRNOa2hUYFHNLGK5/kW4ePc8a1lMyi5GI5E+oHMEXv1yeOIh6iiiPUhpcRwldd
RKaNrU+X/EL4RKO58REB2kQ7M2Xg7HWsa7au7xTA3jKAT7D07XPFeVvQsV45XIChEnzl0vx9KL8S
Yy7/xaKzRTkgzGe2zBm9T/spGPem7ss8XuIV44+wIzsZQ9Ki4GyGmCark/lbkvr0HR0TcmtYBwd2
4PDu4VDmMVhzW7JnJvVZXif+8B7uCpCQU95gthg04kh2OTWcJfChmVt620IbvIjngJy6YRupGatf
7s5/DXPTNQvYsCz2XPYTLWQ7Zve+McvNpm//Dw6NTaeoUcSew4CQmxAiocckia6kzW++S+e81COH
KrbV0Tn0RpPcmmmCxYjmg7mv4lUOEMSjKjtdur13FgdXUQZQzLxLwzZtDjDdQKuuiVL+pVYDur8E
0hS2qKEHHB9MUHs39QpofxppffRn9ECvxKv/u1p+7Quk/93xriYt7JaX5TuBnuunFormp8pM+uua
zI3eQTFtOKKDmQXv6oRBTnroF0SXYUDQ3E1e5S2PNdiJTX+c6zQ61YLDfAaXdfC11gTwJqngFlz0
HSn1F560FzHaSYsIBjlrE98rOBQfe6/JzBntVMEfPNjc2WIqedfAiLma/PeDR+EvEGTlyo+i7G3/
E14AaXKbRVZ2R9Eq9ZmXtmNnn7ZBNRSJHGFMzIhfrnmoE2QKfrrU8XtY7gxG5WUAmh86xcbHGRRI
AO4fh9Cn5Q34f8mUWx1m70IVcnUYe9A1ctW0zSdQPJdb3rbMPl7aPv2NWFXwvSJQnDka3JFfWjP6
B+gJsx6d2+CySwi7myCdZzR9JzV/7khDzT62qbjjq1pSkTNMA84Dy3Sk8jiA9fi3qa/icL+Acs/Q
wBW9JXcpbSIgt8jFMUNHibfsOzgfP8ugru+CoM2eRkPgLgCfGk/e6hWmNRyMzD0pR+Hnqx8v/H0F
yCt+KczGgtMcjJjbVmWIDzTvWRWsPzpdztOTMoYGBff9ZddA3evME0mXvfQ8GeVjn8h74wH7o2t/
BlyZyEEWE5P1Q0aT7FmtqnxC910N94qkpf3iWVr3+0uLPtuNwUhsji8es5R2SLXMMQ8uDyNk4WFF
n8XnTlNo7UL7ehpupgaF5lAvPoA5mZ/N75gItF9Eyo/srhedGk5t3C3dPhQ9W/c1zdSP1RtgvDSh
+NDw8ppN/FH5Qwi4wDjxVuSoLgcz7hM4vC/JjkXePKY3NJ1gE7PLZI1wvAA8210HrQALNRLhsR+R
jWD/sxO+391iEsFmKFwFZvxFFtSWcg+SRPKejiWPr4Tg6wl06jK/7KBaFmsW30pDynMIQbgPEB0S
V67714uO1MUOcxpXFhSY9SwvSrpD1ymoz3d++Y+C69w11+63fsIlG/jXqQ15vyWhEae3BPLVey7K
6CS867T/3+Jyf55RqYsilhcYLpPa+1a2SbwUoYIKdwfnrXclG2T4gBa13K1e6id3aCcP8hnyy+qj
aUGP/LAiQD82vpA3kD3xXoiKg9s4Zf281572fzaYzBac8qi6iSYRxXlZzUGEHVIeyXXfJ+GxXhoW
3FZqzW4rpDbgCsBKLu86n8+7BbKb2U6TgT2sYxiZAvJ1SgDm3Jse+WcJHNIwAe93OzVinQrqzyF0
83uW9U8xCBT8riUZ9u5TDFoY5UeY4tCCSokScRzS9RNf2no+QD8YAJiw43PzPWMz7W77aoAobwS6
CPyIEj7ty9av5p0aMtrC+HxQ4cO41L7dQ9O870+lDQA7bAzFRG2du8gG+7phU/uLmK6veT4DWZsc
wW0JvtoOIkuZrldTaIh2lHkSIz41sV15l+Iofg4zlvi7eW1MkDecxH4BA1+yj6DpU1c5xE4oBieZ
FgGFF08KcwBNV3950K0VSW4yv1aPQWsi/gPYQrHknvC6Fm6mS5OBmAibuOQzknrBim4xzP8KlR3S
fuhK1WU7UOjIfbJ6UQiSe8fwOKp6V0VR+b4qZ3FsMg6VeDFCkDCYJvoyZQmUozJbMpnXEJMWB9G2
zU5jyOPnTajBBx6mGU+je/qhnTy4CA5plSHY56yH8HhL/Y8ANIw09yaft/cC5ljeoePj2mNVUWWf
lPV6sRvopcoAp8rqosoW247gpwftB2bgzJarVHrPLIoHr+j7EMZauEtLbwfNnBF3RUUgrQ6/WTEU
MdANz4NKp8c5zPg9iYLlHeW2Pkg+ivRclZ33Ejdz9CinSov9IPH1VZEdqw+YRfDdjAvj3tSVb/MK
Wj87eMJFj6acSfWONWEVvJunQJ3n5qIyDv8MrYo4qVr6IakDFrwbbNyXDzKlqNa6MQzQVBlaFeV1
S9lnC3H7GyV0Xd0sXVoeANscByh5xpdXJuKmFrmnjKzxOZj+i0oMtOZXDxPM3VrCEbLz8GNPtLpU
fwBFpg9D0wxf4sCO5cEMspG/6oveY53X8ToHU45btyG58DF1gqp4Uz32iqfv6xDyObxYAgLC2o5M
S6JzwcxgctDdQ7q3ISo1sRr51OmFRO/gktUMH0KWAXUrG4GUBTozEAdNSrTA8lVYvMVBWRbmdAou
JaMQQVMANsHrl8xfI3pjuwRCEUmIOfS7yNqWpQV0vOdqz3Xa050A1rNqc50ucINjbSyFj/Esfvav
bmpwPojRo8fFm0n21TNC8WcwtqPg1tiB/7R9GbbH0bCEnFfW02LRSEqzHSTxoXcJznigxY4LnBmf
var12nuQJZtAgX8Atts/E9NDfPDAqouLFPPL8su8Ju2C6B/je7hdRzSHez3q5zZT8r5FCmHegZ6i
/smWCJeZjJL5w9iVwI0lEVhLAYBeYrcII9VdBN6Ql6cWwOUTtFbw7WcUb2XNs7iDt1bJYpyEGO6T
gpcz928zgIPrmxq88fgWSau4X2Fv8kRw3MR7KJJHNudZKX/JcpbvWQVvKwGg3btFEgxqkNQOIDkD
5fGx5am9m+HB92B75OTFXJr66MsZQx2bVvocw31jLBQLh329zhjjzyNg+XV8cX3lI0F2AC0MQIgz
ULRXMSn9FXZ5abtHHsfIvoq6Ek4Sc7B6+F9s962a5voLoD59vGMJwDm7zoOIFVAXzQCjhgRt3UIM
VfWJrJmedmTBlsCYgB4HJrNb0JvpuwGaAdVl4BRPN1PXT+EFDAdPyFwii72RAs6xxzVJurIgVEKw
0VJYeR8yZEPrzlv6cMmhqBLJvYfGTQOsQT0+pInvD0XkL6m+6xcw/KWMkH0xnqw2D+CJ/D/OzqNJ
blzZwr+IEQRIgOCWZdpL6pI0MhuE3AU9CUP769+peZsRRj0dge2NuRAbhYTJPPmdz1W1Qc0A6ONO
7mGotj9PnUtXdahxQGUnoMgkQrtKEvO8kp0eWlZSdQdSCJO3gjv1QOCtqIotz9s3aFSbn6a9qyGi
2GL3NPYzkKpDXFc4qHTyTOwGrBFROpO3ZZ7BU7NCsmbJC0nNqPEskUgbp21FoZWiNdIt6L04wE1c
HkkVs1/1piG1WbPlwTRmPMFMOmmKBCCg5ijbOP7Iard83PBG/ZQvQ/7YDoO1D3JLhuV5nHP4ZRRT
ByuJvogtmgxhGVHCCLss0/jjPnBcgueum++MdA73c9KiJWfRKsc3pjzCNkQzAKTRTrxP01FBEPLA
otwcU7euj9BdrPwWNuHug6Ny4V+Q1EHfJVkYwW4wGfU476u7w7aQ848bgSHkHVb18NwmUKY/8a0r
+cOEzLMqHFxoz+1WyuQ4DztsaTQcBY5Q/o9f2F5iG6VNNOGKsZTiy1LDBeMIZUTSvgHNmZsHPoKN
jmPW4iUIGNv4Zlc0vyf4i8y7bli2HfD9jODX13X2iVHSoKNeKxWdxq1p7REMevq9zBrIV9phU/w4
ZLg/3saNyR+XiqNe0O6Ra3DWR1N5AoZCH5lZtv5x6plBVqZKsQITHET7DQPPo7trSM/7u3pX6i6X
tMErqm7hbqXRu/W/vBlddI9TH+k9KelQxOh/jbpiSXOEY9na+JTIZPi4S9TY300ZUBu3czzR/eTc
VG+PFn6oP+ceYqu2GmOtUYqn4gn9EQTXnsjCV5x1mbpLea6OaCRB41ynGpAWCDRSUOvAzhSo+qZY
hslCUtOCw5xTrDbcapu+ICQu189ousuRYSKjQcJjQ22bHzXyoge911PzVKGEe1gTIdryQABM+5As
PLkZcHWZ34WkFYTfCFPRvadrXc1v9/2qPueluCnh4hiUYBd+J0ynSQ43uWHFNtmhY1tU15WBov0r
H/9H93mOdqTrpf4fl/dUdOVaAqz/Vu7ow1hEN5wXJvFgs9O6lPd5CmfdOy2keZ4SO883VWotbiVR
A7r/PsPwb8wWhFrAVKJ31cuhwHUO9eQEMYgG2ua81dB4sir7EDa4l+qwDt4BPHf2jq7afY0TXd7w
1bV3YaN7iVVcBtdhW8BUUwqbHngt+W2P6v7n/x79j+84TIyXWLW4TkxE7GgVt527i9Ne/axqfaV8
wXftlZfoHxWKgvqy+w7SCfj8olV/sMmuniYRd08x2h/Qw+R43aIiiWcRumhY+gFW29nwroaAJ3/l
H78ut3+98fCPe6nWFB1Z1aA0qnqdhIXOFZ7Ta3gE/ff0vTS690JVSTXAIhEY36Ji7jsKh7MtZuhM
+8Cv9wpJNMEFYZnRDb8MKIFsy9w+lAJNa2Ff72VFtdglHNGH+Q5mxNjim8gtxT4aHVQGw9xfZ+2f
WwDeZlu6oNteQpN43yVa3UVxExZ1vqydo/EQBg+LBSd46z+Lstt/tttru9dLv6sf0i1dExoz/K4C
qLdDlWfRPWtieRM28V5MD+VWTmzfr9+elhcJtcsHuO6FlAcx615INxWaJ0VO0T9jJ/VVcmggxtEE
qTjA/vSUgWlJWTRAMgtyBcvf0wj97gtdw9wXqC9p13U85GtlMTqq/QeL3N5pwzPglTPphV/VV7Q3
EdMZRC3uzorVPDYLuKwG5lWBo3uxOpgs6tO8taB37uAVXe/3opJ/Ba0YX8g+gcTomrhf7pq9kbeU
L9vRiSlI94Mf1QvUKXWA1I5XTFcULUcFI8xz3QQGqi9Qp3g5Rf1GQdyrKmRH+taBVwvgTdg+4IvQ
kQwfKmT6twcqgEBK4Y1ejEOiwrZIX4O+NREtZ+YcAGbqE1BmsF9nr5bCX1qPXqRuEOGscLrDxYFt
w4HaJCvw6gpSzgjqE+yroYF94rDNMM1T2VlvuGnvZgjKzWJ071yN6zhpZ11hl4l7wL90bxiuwf2X
oOXua3iXStayQiPd3cZT+wb0V/aEx04gg8rX8KK4Q8y6XDktgi3PFi82VDUCI9WX8EK2nsKcqsan
rys9wVx6vnWGfgqbFy9QK4nqV632/UGK+X3awCi1lX2QgA4/qXdJ3qCjBRAErcsFZh7aZjfMtzBR
5q+UDF5Y7b5olzMqySQJEs/AesoRwRqRMAtc6mt2Ye64w36pBEr2eoE8CDYvrGiW7EfYtHuBKpak
iqDhmO/iTOQHk637aWtiG3bJ85sRlNyN2jaNef9bcJMuODlIGobHB5X690sY9nUg6yu93S3llJ6m
atlO7fya9uyF39SXMeuZAyY2TNdIss6+UynZUWLOq89B8+6rmHlFiRIC3XPFJrg6TMpmt0irhnna
UF/EPJhB9YxgKWIP03PRwE7zONeB517ixarduizLXI+Ph4EyP1X9RG+jrM9fkS6+NPVetHZDp2FA
eJ36YSDuqLOB3BDkBgMXpXcDpmNneyTd0Gmksw/UGHvT26oK2wp8hP0wrgTQUQDpKtdv3SWP9fS+
npZpfkUz8dLcePEao7W4RkZ+u9mkVafJttN5RgPWMWhV+kLmtHcyMg2tsGyS+TP6yQHrW91r6rsX
XuS+jFnEUJI5YGRvunTUZ2rokp0kZELnUatGh/0Avpx5QNeiaKB4vBE1CpV8RuJ8k3WIHEZQX84M
li8bk0hjfmQO2xm7LvU3wsfpfdj0XyfuH69KTdmueptvN5Vbt7PcromKumuCZHL4ei9sG4PqTg6b
ohuY5zQHffUqQf40yE6R+mpmKPXJhqZDzPuADWdh+/+QUA1qPcCXeyGLqy8sfze23Uix4gyk+3Jq
pz7sAeJz7Km2zQa6MVLQKoVmtspXu94CQjAGydTx9V7MqiSf7YryFsRI2XhAuTstMjrpsEexr14W
9b7vKcHocLX40e2tLKBtfY0p/sJ242uVZc922egpKQu78wvSWag6VqE/qy9Whv3GjCJCAkUszr8j
BTDkGBF5CAom4j1aqWk2E9kovrkaz8ZALxXBi93XKW+p3VfGcCzJCHZIKBK0AK3jX/jvL3/B04/6
MuUhJXk2AYdxIyC7GZGoEeMn1fT9UTIxf27ZvJ2XdFA/bdaNb1CIWj8kXejp6zPqOcO9RA1XW4ds
fk9h8rSPy/N//2EvrSY/jGvN+1Un7tbWUIJMONFLDQhW2OBe5gk2T2M/rLO57WZYEGpc9o991r8L
G9wL4SWXBL1JvL6lkMCh73V+nlAjf+X3fmFafE2ukrDtU3ak2IAg8jtU7TidWwXDuqBvj71rcrO6
yQiJHmmlWlfg9+2KtRN12Hnr63F5ti1rMpLoEcZd3fu4y5cPDq+IV37UF64MvnZ2mvSK0lvXPV1R
5SktaXaG6tdMh7yd07CruK+gVbO0zWggvucDrICsHtfHFjbSQS3BgvoS2obSPcpwJ3ma4rj+LjIk
WiihQVBBjJ78fmWAPERBuSEx/Wut7xvBk4OLATULWzpewG42G3k+8PZJq2z4obN0b08mUWEAF3y9
F7Mqy3MDWY16sqoeviOTth0ZLZvXtLovBZYXtRqV/Iije/9JZnK4OMZiEA/UEFS+Ir4MMWWsmlDk
bx4F6iLPSwshbAQa7n/P/LXM8u/iDvFViA2A37WI1u6pand+L9J1fuZ948RNlC/r1wo2De+dTtqg
xhv0b3jVnkVNSBulonnULM1+QEHDjnCZSoIeLVCp/r5IleNj1gN38YRUXVwsjeTHnAaWHIgPNAXc
tZ5LdDU/UYE7+ZJuw0dWNl1IVzxm5rq2/nEnpy5trnJQ9TQAS3CjljU+LwT+uf/9M/95hZJ/EenZ
KOMxlvWTsE1+brJUfquNEK98+3V+/7SIvPCd1rhFC9fYPo3Icj72iLYO4gvcPLdqbz729TiJ83//
HX/ep4nPNt1qs5KYL82TtBZLx6qpP+isQlP5rJOhCbrqEp9xyq0S6N7gzZOqtqgYkNeHLXmFZpxX
fo0X/gqfYpquJt8touAJphsiQ6tGq+zbKI6S/I4YCKj+e65e+M19nCkwNrlWTk5lUVEr0KVi+1OW
hOULiY8z1V2zEgdpRVk0DHfHv0cf8dR+5eNfmiIvlNe65TBZbLrbWtSf+7l7mAFsg5YnC6uskn+J
N9CqsCk4WOAy1MunDd34t2M61mEryJduVArMIjKwBbPTtx8gnO9P5Rr4WiLCO4ybzJISOldIa035
dYumN2vCP4QtGi+ULWjBV/THiA8vJfm2RRRYHhfXjXjlh31pVXpHsV5NJjeRoIVvQ9EDL0iolevy
Y9jXewdxta55SqApvxX7/Lmpq7dN9xqS5oXv/hexFMfwAAVn/ag6yJvEHKfn3URV2BnvM0qhUxoT
5dg1VvfBfZBZkwE5FdQdD7G9d+qKesTNAfij2w3EyQN6/9YC4rm/gubcZ8PD1H5A/SrHp+PVXt9B
+Jrf7k3YU474cHgKKe4cAWhZ4nWaJffxrtBzGegNTnw6vKr2clpngdEnjp65tMWNgayBLhLE10xp
MYN1sOHWAMgV4UWs+/kQyTCVAvEhpU1LytqK6+jcofjJZS8OexaEy8Sa8eJUdLYEDoJeN4LBokFi
gunaiB66Y9iq8SI1JpHpenBty4JV5rl1bVf0LWDoQaP7eqlYSQctTomPr651uAX+hcdQwy+I9n+/
qtnG4IFIIJ0pUBBRBwVqxslRGEOFfbwXrV1Lqh2uaBh+mhP7RtSrPE45469coV7YyHxOqbZRVbUK
JllFs2fsQXZ4jI4QXtyEff31QP/HPRYN4jMMZPPoho99U6gFmbxRhiWuiS+HsvXQGrG0+HaIFhLo
T+DbVItNhi1KXxCV2jxhbkx7RJSS2Y80p1N+WAmKl4GT452uV4kxyOwlvl9CDPwIL+n6icGiInDZ
ezE70jHeejixnjOIc1ZZPYInGDg1Xry2YKxOMq/js+b2Nsb15pAtOQ0b3FdEiQ5JRoLuTKz4GEXK
v1NHcxrFYQH1L0lUTEuSUkzL3vRvsg4cx7LlXeC3e9GaOq6bvtm2M9VNsbb5w1A2YZcCH/CJxiGG
NkmFadnWpTrqDmmLTFWv0fDTP7/afEFURNoygSJvP7vxGWXWx0wugR9+/Rf/sQdMXQOBCFoqzmjD
OPXYZOqKnYK2F18K1SVOCmP2/ZwM6020P1oIi8JG9mITEihqlg4/5BRv57mrbnW2h8WlL4FKK/Ri
DYnez6g/3KOTKudDCMtKEOaFJRAspRIav+Fan013JHXYRuUrnxia2vAsnvYzkfQdQM1lkVbLt6CJ
9nVPuZC9jSKzn9NWnFde/6ADex82tBeMo1vRKGcHTHQbrUeLHrqbvknDhNDEFz1pdJYBdZbv52mG
aKvqd/OrV2oNu0f7qifqTFl2DOtPtuqMbhsIlgMjPfXiMZ3FIONo3M/oRM9OE9oY369KDmEh6Yue
9LbGFdl2BM7+sUnmUx6ah/H1TulAkpm31/N42FX9kPZN/nOfh7A69f+DF/6xTQ0VzwQaSa/H/VUo
wKXpTzsJs/8lPoDVoX8rbzOU0DivymKBQ04BzHfYkeYLnmQ5K9ACFDmjnlMXqSHJDWQ3TdgV0Rc8
uSZFQqpr93O/zl+Mkt+i6kdQgPpqJzKZri4jhimvzbAVndAAB5eBOVRf7KQnJ/BYTLdznKjnQesv
fV6FbYi+0Enk9UI6Xe7nQaqbWCTPABSGxY+vcorB3pio4ts5Vx8jjWbxOPAZ5HMa6QjlN0BauEDo
te/OogVSiCyhq8Q7MGnPmm4GFeNGbFclBlyHCtjuhq5w7y6b5YrRDKCMc1I1kBoY8eBMH+R7AgS2
d2xC3l+acsm3c+OG6kddo9McxuzjGHaV8OVNahjRYVua+DzAMhiwsf1md8kStlx8dVNuWsbElm1n
1zQEfr5pCmoKNIkfgiLU1zWlXScjnZfxWToD0kKFPiJQ610kg1xhgEPiv18OeaTKFpUscq4EbCri
aUtuRqTDP4Z9Pvt99IZ1aHFewRDSVsuia0v1MA9L4HXLVzYhyb0NQu6YnHkE8GwT9Y8WyzKoQEx8
aVPTz5tlcdziPIJBzJOgaODvIpOF5aR9cVMFO+icSUxNk7rxxLcUaOed0LAzw1c3bWW0jluWXkdf
PzYO7hW9DkwC+sImnqKIoRMbn+3KGfASMZ7l/ezsazDk69L7Q/3KlzZNvNvAtLfXi4BdFn1vs1TX
D8PUwsKEVRX4EfAUVjxsd/C1Tnxbs9UOFIso2dHfb+f2budhDmqC+FqnZYf3D2Sg8XlKQJ9Q65Ic
yYwUT1B4+WKnpR7GbqyBKrZJDiwFDBd38qo92wsPUl/ttMDTeTUOCxQN1QvsoQGny6ppDXuE+WIn
K4CKuEL1zmjqqE6KjPrWjGBLhk1M8vu+s2vwILipyLnbl7nQCZd3ddZ0YcHlgwd105lJcr5Dq7kr
uIqDmQKof5BTJ5aMd9RWtgPOcVCYGWfdj0aP5SfwFpcu5K7Kuf/x8FEA/q8C0yFJ/zJkgNI36BjH
yN6H59OMTazGyHvy1xb1B6GDulIxsndBADtoAoFS8yNwNpPoD7TnYbPhi7AqJmDsujnMxm4uSxst
wCK0nwIWIee+AmtKWB0vHF8NkEieV7emC0pcYmTvYY3GPJQzIas7OtfdGvY2NmvIqYSRveuArYEx
g+kmP7ZmOso9h81DiLwfI3tXgXJ2rE4AOjp2fXu7ztWZsiAbNAztPaidg6XWOmHoBRySGvdroUnI
RoKhvY1kQRVkEhRDZ1H8NKx9VOD0C1IAYnDvyq4q1VQDafITsHbjHQHO7zYPvLJjdC8cJ5z8M+w6
+JFlyQPLv3SsD0lzYWQvHCFRSlHJbTjeRtONwcX9BAoHDXnacebrq2xiZGJZjcrfkD3jEX1YyBS0
uJmvruKwYKnzFEO3oKAsyWXog0y98NFeQIKOkKV5hJF5nTyNkQZwIwk5bDC0F5GtcHW7oCoEnmpz
Br6syEnYhs18CRVtEmN5ydlxtcmvqGsvzCXfQ/Y+5uuntHCdI1GZn1Jt6WOtN3B01v2V9XfdMv51
QcSUeEHJza55Uyp5goBtnI4k3RJYwJm9TQ5gFIufYX+CF50prMQjpFrFSarN3pgkTd6pSbrX5N7X
zelPf4QXntnSxiAfJeBAgx70KBOdAvrDog9hH++FKFrMByC5VnFiM1WHFKZHRdevQa4unPmKqabm
VSZAijipAVyr2UTtYQNx4RT07b5SahoX8Ob6Njvl9W7u60jsj6Ng//vvwV9YO75QqtIQ0mTtCPgn
nMrf4LBbxxsxjYIekjKewla/D7oxSYVmXJVgO8iim6xyj7D9DtvDfKEUj42FjrNNT5SbCRfQSd2h
c5l8++/ZeWFR/kso1ZompwDUnjbSbvwMVzKW3fYJIOUhLxasHC90h3jlLeB/7JQOwI4utcyfgQrn
QTcu5rs8U9DI4LM14/NbctMl7VT0aeB2ILx4VRyEwolbBmp0BAQ+QFqnrH8tO/3SqvTCFQD51Vqa
41cde5bcGDDg2pt0VOAPShi+zc9BP6+vmoJ6hywtTdKTcsu5qqHXdxpt7mGDi9/fXGBpG4FsMqiT
QwnjvrRjFQBqBrjmsPG9M3ZCIqk2O+ZoIFCSlZwf6gF5jbDBvVN2gyRrTLsNHz/ZK02jOYCpG6Su
4cxXTSkK+MoCls5Jy2S9ldMWf0zUCvRw2Ldfg/mfhZN4IU5kGN6CXvxJx478atlQfgkb3YvYjkQU
5otxeqroYE6LSaP8kJstG49h43vHrMv3ee+U6d7ntIJhJgM0bk5kUK0NU+9FrRXyykpdu/eZw62s
rGtYirKwFh6M7oWtAOfRtqhDvJ8YyAKK2sM2ra/1zb6wF/9LNQXFVD7xgZ50lzT32iRxAThNULc1
Z75qyikHKgpAIBeq6vavOmrRc6CaIO9ojO7FajesBi0Fwl0aA21pQ1Vf1ONgw67EvmZqMXNW1a6n
J2FG8Ir3dDrBEuOvoPXoOzs7h/gZKuIuOpmrY7sr/sDTNXAr8CVTMHbe0jFrV5CxyYRGdxQO2Fh2
YTcnXzElY73YelncJWcrL5AlANhXBKE68Jt6gTqkOZqO9pKeUCT4iMasb8BHhu0xf/Os/7GD0c4w
A+lOfgF47HbL0SEY2giH7/aC1Kl9lSOR88VYW19RmfFRLkCzBi0XXyw11qiHL4m1lykZB6BO1+hR
524Kuy75Wqkq42SNl8le0uixnH/KNqRtmzMfHOX6tBZlD0C7ysn/Ys77U71mfdgq9IVSKzKta9lI
eykJP8He4ImpKuwO4IukQGTbJuDfMTSIvJOUtzqlQfkp5iOj7AZnG9ms5gL166ncUT6t1ki8ckRf
rxF/eOz5OinshqJkkzBYJX3ubldghCP42KIFtADGM20gY+dzdQlbkl6galgrdKvrzcXk+p0lVwI0
V2E3bF87pdxEYtnE+lKx5c3iICd1MCkKjCUvUq1p67Zbib6kZQfjhXKPC0uasD3G11AB4R51yzaY
ix3zuWjt8nVKkyD/G46T7fcr2ChruCTAdOPSmhUc8zzRj4mmW1i0+vAoEXE84lOhL/BCb+cD4zP8
WYHDAoI+aMX4UqoyiWk+pMN0QQdse8iXai4SysKWo6+kUkjmVWRM0oteIJtM25QfWJKFXQV8LVWL
J5+1S71eiMqPZoY1RU/CNgRfSGVhbQcXjHq88HKjpyrn7pA4gNrDptwLUlYPDqDeUV/GTD9M+RW4
mTZBLDMsR+/WywFppzBpW2FrVBX1tZDqglw4MLQXo4tgtum4XS9NnY8HU5XksKRZSMcoZ76OimF3
JDCM0BdCIgmHqjmzn8vMrN+D5twXUkk+Oj6Vvb5o3BYFkQIeAMCnhg3uX3k79DE7K+mlG506pQ3A
dLIPHv16sPzjhtS341w1RiSXFbTKAgCgL7jD/Ar7cvb72BA5btG2UXrpnTCAJWY/OyO+ho3tvU0X
CZashtfwZRezKqI1/9GXVWAK1RdU6QhdHvssx8uwj7EqVivVuzrmW1KEfbwXo45GFGAnOl5ck/2c
hnU7VgIOCWGDezGaWgNyuyHjRe0gq9RX0IHQdeDgXpQ6wspxjGuN+x26ePCcgc0ZHYPQEsDc5b8v
mCgzYzJrzEsUk0+RHpqCtOY1Z7wXnr2+oEr1kcwojDcufYXMNXwT0Oy77YHbl6+nquQ85zVcwy9q
mtciWroYOHgah23qvpgqnaMkXZdlvGyOvE2lTk8jfBzDNhjf9nbDfgmxbT9hU0fqNF+W92k2LWEL
xpdSyRZfvLBhuMDnTd8KMYOd3VWBqQxfSoW6hnR7kkwXOrFfzLqqeZ72YWveBYWSL6WSgFaLsZr6
y9IsawHzyp9psgYJVbDYvTiFFKjbar27C3DusHqhvTDqkGdwIQ/8Xb1YtQRPsbQc9stO6a+x0v3J
bPDXCZoaX0u1AYUht7YfLrbu9xYeOl1amKoavocN79170S9sWd7X/YUk9XRYrppnK8OsxznzxVNs
72aTMNNfzLK/tTVQjEntXoEkvLDN+NKpcuPxiHOvuyy4g+G52hVTBneLsGnxTtQavcJpX8vukuxd
deigsL6BGU0QSQDT4p2p8JQdF0cxLaOK3s0TrIbMqMqwF7bPgaomHlsKB+QLkejTLHCuyhMkAOCL
hU0N/f3sQDOZwv6VtRekrOG9N+VDYeAXFDi6F6yaqpHDO7q98MbBmCUR3TGdgtejF6mwGV92gEGq
y9+p6pLtn0oaBB7lzBciwTc+t9ak1YWsa/crWVb5PRcwLgmadV+KVIqotjyj5eWqBVkIyhuNicI0
VMxXIy2wSFuGYS8va5zc9/n8rW7Wj//93SRmf+sN/5A78SVJDK7Bu9MRzNsGwqvpuKBWoxyKtlLQ
9cCjeYGrnUyrdBNFRw38qWC7FolWw2wMq4Egl1iN7cMM/cukD2ldr7EoZm3z+gl9+CSGp5jNYKIx
9VteowlCVjUIFLBga35tcymoheqXDXhEwfdughVTzWxlEdUsHcv7OW8h2bgTPTXkM6w+ovwNWeE/
BQH7CCjfjyFtjIZGto+4K5IRnIIvQNR1ydc4KkVCiwz9xe5+YbOkJ/jhEPJBwelmOLW8duXBydmW
BwbD0ZODv/E9JXmZP7sq7aeTZJPOi8oY5t65le/J/bpJViFN2Nnsk0AnFIxt2gq5jiqC69ZpcW09
6CJVImkeG7bn8xkmU3MM/WIsxG0EpzqcD+Cat0fCALs85HNNZziNXjtyEphp9Q+Vy8f0bObB0DOr
aj6eBRjIyw1R9SyPI2gw6lENW74ftxpeNHcAwnRVgf91Y485GuOQeyFtqu9g1FazQw8nJ7SYJtRE
T7aEV+d5vRokFjon0/d5RDPkOcsdE4e8qS27z/fWRMXikt4qKDq7mBRS6G58puVew8M0Md1+C4uV
VIgDoe0Op+9ewor1PCykUZ9WOqf2V42dJwMcW0XM3PetGGhWmH1YXXfQXcxbe1qsrtLDoJu8t9hA
dg0sBoOWFJsIh1EtgA2idWO1F2QCI+sd3nxyNcUiIzc8oZRCxBH/WSRskTRkQi9A06E/4FFmwFR8
XjsdgYPKo73KPiezgYbiCaW0xjy1+LN4exjxdmnJkUtBthm+Uihjf0ucq8ybcW37CBRJEH3Qkpvr
tLFwpuy38p6bHMtjtBVolkW9N3P23ub9qr7iIgdjktMGW0RYDY5bL+k9HFTTDvyDGtRO5EoqlXf2
mLKx0V0hgZTM7maHDrLzxjIo0iool8m124Psw1h0INTBmhoOh8uhbJq2dEVdwseR3/BVlG2Cvic+
xd/buapJVzhYBcApzgDeM/+K9mxv45sRkov+hAYM4KbjJrnGa1In/BvJh3V5mBbePS12HPoCmMxV
FkrmNH3O4DgPtZblY4mVkLbD07TE9Xiak86Uf7kkVeX9kJptOFuQayMANTI4Bb/B/y3bj4iflD4a
Y0Z2J7ZhBApMT9ouhZoynt05xofqgJtoqr+mNO6T+6WCcviJbrDtKw9ovkjXoop3YX/OIlkyCyo0
ycz3pmxj845M/aQeXSZ09VYIgcLf0FNgcgpS4meYgcxcR1LoYSyjv/qpGquzW0qdH0pDqj4+bC51
xyzuxI2bW0r6g7NTM7wZyORgfVduCQwZW1iAsUNLBXKLaFInUDPA82zHUzqBQ+n4pZ7ysr8nNs63
r8yYOj3CkXNTEOWpgf+PAIVJDqsbXXJhg1gAtcZDLeoBHMwb/kaWeoP3Zd4iz/JQ7zLtn+Ic6Idv
yNil8ozSneiS094oMxTRNMJ6t0x0pH5UaLhkRzmwFIlyOtXTTcpLo89yn/j8caT1bt/GHVD6TxTH
2IIkbm47eCCa2ajkl5XThH6HJIXQtkASY3E3ZCl382OJus2cuIjm+a1rkrX51cx6T94vk0TBdqbD
vN4q00bmlMPAzL3dc7ropxj7oLjjkF/Hf+0sYuyAs1NPh8kmV3PiZhvcbQY7vvq2KlXc3JMRHM3v
W6nRNPoIu5vYFdBKlfI22RrKH4Y+mgZsBnIehrOD1dz+P3RPw7+Dd3DWOq8uluu3uN4SekhhIgkP
0wwWT+V+SuClsO6P+VD17fep4aBGHnogPKFdgrUz+zrCmGy/F3nJlu02r2ki77FPY9c9qqVG0qtI
2czxQicVyConCUb4mB2AIF/6QznB7Ol2HWBn9kEsSSK+mMYQXZ0as1XuK+rnAgVQaHnL7NitfRXB
2y2V2fg2QXiTu2Qbp+xGo5Zkn/XCSvcww+mgxjp08Fa+W0sJl5ko3pL+cV+2pfrIKhkt92qj6/RI
qjZZb+Cfwda+MB3yCHDp4PGzWt28/6hha7fcj4plXX1EP7RN/xo2MdnPq9qXKjnyKXEChXFwEOYi
jdGdBgUjPHvhyTqlGbkZEOH6Mo1qHI+sq7ttKBhMVslYlKKyDVwR01S/Gzda9Se4pxpXF3m71rxI
yWhLVpBdXz0ycm1q+Zi31HUnLG+nb1ZTJfMntwoUzemSExiB6KF373s6TbgQRGSEaVbfzUAhR9pE
n/FXbvN9SbomWk7lnO/rPQDMJPmS9C6vLqhnTZAAj1ws7q4f+/GaJJ/zUR1wmux1eyyhQ+zfiKXJ
YfxsErjJNAssCtHu3PSiOkupku1X3zllv8kMHBokq5o0yn7ELa2mjzB3RjG4iQjR72HCtzf1gQ35
uB8mlFtMd8BzonV3M6wSsrecdw69Kh2gcdPPdNiAjC5WONKRb6pcwT4B42Od9MNYDzDAPSZ4akfY
8kQO++/MtCM8XnWUDkeH4q04mkXGqHEDvfg+M6aczzvse4d3C6y+741jOk+Lqkqd6mBp1SjysZx2
rg//x9GVLUeKa8EvUoQQAsQrUIurvNs9tvtF0e5FYhcgBNLX36wb8zYx3WMXlJQnM0+m49M2XNcZ
oUVtISF4oAcWJwACRlGy3fihDKZp8BHZhDbqPDT7zP8tKQijveywEu6mcqagYZtqV42yOFtSGIZI
0THW5P8Q/Q6inRgknp8I8Q19xq3jmzsS0IF4Edk6jX9XH91+jGbvQwXkJPIqQ1dh/S9LyeR/ok82
7f740HdwJWZtKvOCJnETVdCVZ3VEr/jqftqNR2RBkSnaO4+6ySn0/o6q/j5B32r3ghLtQb3KGjaX
8dbp2IZDZOD2oEhp4c18zymf2keK1mx3ymzu2meTTqzH15/L9hMNyQzoJO2oPiRdGIbHiOyiP406
3ylc07ndXCllu/hzQEm9KwzDng26VaGq/+1rOeh3oywATiqc80/I7o5gWEYreZINuE/Qv3nMpqHt
TsTvhF5VSD0pVwKEVw5obZ/B3wxSfGUqqtnB135MTqNqmJTFNPd47Csw2n6Io2brTpRsK3kMPWJc
P8YVItBhkUigPPFoNUuJMMotf5nIOgi0r6Md/T/ALLr8wvb22h1QO9uEazz2vf5CdevE7oRL5voU
1STJz0nY1BYVLsh0AWokoU+fZ6BuivK8qfM5LdVA44BnHTfZBa3lpBsLPVuUJBVtXMOJWMAGl+6l
xKLcdmCcmgw5raO2R8fy2lchS33+mGPzH33prhmxxliAQ73ltGfxDq3vpMyyTwa3hmhi8gQSSqTP
ssG+afvgeRer5n7R/Sj2a6ix44RYJYPHfsNXKqmXC81snd+jxyIkFSY/vywl8gxWj54PRPv7v7mf
KXm0ahy7HP+KTnNJu2kkv/t+YK5qUQktqnaMZfo3GbJsPqH+lRqGCPYVHSqrnbauXGffi0uszRB0
2TDiWBFaH76myUp/h4Vbv9dVM8W7eEtRIutfu6TH2Vg0CUvc3Y6aXHNY9wkXKHZDcYN9h2X0UYFE
Qzedax4lQAQMoUInEYyoq7H/f8TzcnsnsW6/uObQcDXRcu2kDE2Jll0Zf9A1xqEVmQHPDen9gt+x
oFz4WpHGU19jzEH8xQO+tMd9XtN4PLFhcf7acmVRXu2oIf2lcyubLs5Huyj52uUwmSetTY7ACNr/
zPtRxyVzG7Mn1nImbdGHZceM55AS8Z50NZUPuKEJ/cEYstXveAPp05ciNMaXMunQIIc8rElUcsUC
6wm+OrdNWGAH1gWutdGeHZWJh/mJ4vpGgxLaluspKpDQNbJCaxYweSDSFsGYWqzuwTIGfI8+7zfU
aQ1rCZIYNdsGxkudoER42OgwFtgSxA7fZqmOiwltKSV2LOefIwr5TmHViNbXS6IrKG+UF2Dd9seE
j9ut5TaFn4B0D2TbMgxsQvvXAbf0q7A3eS6Zkjj6vfomHx4hfUXksGbDBu9tgsenKupXSn+IicTN
WwMcGx20FzIrzUjG6CyabDJD2Y+ZQ+gVXeK7STUzKmrBU0xPw0jnv1PS5xDTG9k89nTq9a1UO081
Xgs/xyXek/Sg9igantHuM3FzSHCQf4esyUqd3OZqNM9WDUs65UrRT5n+ZGk2I3BVT81UhJnu+Nt7
5JZHp2TkeoMhgGTi37yL+c7tcH9FxzAINz1wrgf5L8U6wD/UiMBWhb5wZfFlitJA0RI8ezt9b1Em
uwPwWsM/bgOdwRIZnJ7P+TJIW9oU5W+vKf4Uw27S4tG5mWQjMHu3uMdYZVw9Lxhv+B2+JBRlZVFq
W6zDr+qm9yfsqQGNFaelYgCWRToNY/zf1MSbO8UteJFyJs62heFtNt7qsrN5uPbzoKQqW9ST/Qox
OnfviaPp8Nf2qNoVJUMFJ8UMn5o3E0+rcxX237R7QTds7w7AC8Y1iA3LAiyTxjL7RmKRvOzonZ9P
zdK5c1x3c1SNuDzGrZjwoBi0yXrTH2TsUNOe7hr4J2qXMErgmLrFdBmN83aPbrYjilji/Vl1MtK+
kHEspzdCnF+P27iHHumcNPvIhemHn9FGIryeDaJTjyh0XOuS8SWbL7gQt/lx7fPYVyTlei2bnuAS
KDqcy/u5Qaq3uZ94HLVTycTu47cZXcoE98HiZ9icQIT0Jeps0S1dZG29i8JuMaevJEen3hdxrW4f
Udt9S7RPPFY93R6tWE/lOILXpcg9DYd1QpgoKsNEd04tOJfHoKetvZ/R33bI64alL+Pc2gngzsbk
OOkGg3Aps3xJcb8y/HqgfLbA3kmPmeqvQNmxRPFKTUccthr74XesySKB1A/8EfzCIHRk0dA1W0+O
UYoeY0vrsBbZvqYwzNlpasypjWN2l6KL24piyUI7VorGCRJ9tnplpZnGfbxf8KroO/D0UYPDYoga
9DK71ZxmzAf1a91tyh9svUQC2liyyKiamlyN4FRWoCyVY/B42Lgd6nKJUmIKTEbZIxN6ayHuirkH
6gCvBQP1vLaTOm8ZTi9EIvR9UvZAdOs1cwNedESYSBN/oFsJPYBlG4W8/rJYRKIlDEAtXg6G9vB3
TtF6/wpE07RPEd7u9D6L86YYkXl727HYwKqYrlWvMarXNxAbTS/Cfi+7nF2SEHVLgbhRnbQFGGxE
dxXxPmTdWNZIDgVr7gnVYDkCFRwhzHWGVFWzo6NdROjIK8FOmWJypv+HJu5VLBU+EbGjlHO3eX7a
Iqe2S85gPkWVdouTCLe4BMaqJSOVSHKTzkUyzKv6qIniw1mnZJaPPQtd7x8G02A3qritz8B5V5Ma
hFGNOfmny+w8FwNMOYganHH40kUYvCiwdvsStdTBn0la0/auzeWC907XIcKUHyNkrkQos4nbuw61
JsN/0Y5u8O8VmQJyLHgmMMKhST4bAV20yo35njkDcVs1mDDQ2ZIso8svOkbPkK4GRqHQmS7a6/cp
YGv9R0iiOreVGtI+/ei8FMGe+z2n/ip3SeG7SfI59iWaEmBUOo+BsOXCp4CoaKzuAL/8ppR39L4m
IdCxTHqk7755ua1TfBgTnMMz5oB5XL46gDPyFxRkRn+BcfyqN5yLdQPvTcOJwc5ogz7uo2pzxDTH
Jl6LkGRuLldIItlBGAqFyEr+uI0Okc7BoKEjj38nvfIl4bRGFyHObEzDATNMrXTJTS0L2fFnsdcP
AY+BFSlDJqur1/kLbVeqNDoRr7G07XXWiyys4/q0sIA5HrUuQ1GLeq6whuDP4LA+Wo4ur2DX8MTy
FkBnX0l8xsSCDax95e9Q3yhFHiAln3he+bHB1n5Jcjsc7Db9WjZGHhu4DO4WO7EqUjQ7bXG3v29N
g99jxMZP2irQk37vHuaQDoXvxr/1Hv3pLAt3IO5C0Uj3PWgjSMFmHBNzbV1lWs1PNRZ5jmK2P9Q0
YZ8yhxt+RdsITj2C8Oj1viPZTxZGWJyU539WseNjWrr8SH3an1xMfrpukeVOyK8Br9RU2DrSVWCZ
OnNlOmx+uuZXPgSJlbkO5ynyrQs/Ujye4IisnOqxq90ncYXcFft7l+n8GElOn1w9sqprEvrf1uf5
cxN1MLkKbE0VPUe4ZJFEoy37+Ha4k+73usdvntRDCaDaww+fhiLgOL6Hj1VeNrfi3MQC+l2+Ndlb
jkiZawDxhSu644923fHaWPBRwyj3c05DcsYNsFa46+URK4AxZng7VxYblngX29kdQDOps00cx8Du
f3bOC1c4UKEFYocxhy89HvCSJPsZ+S/fWRzGK4vAM7sm0Ffnhl8pciWfsCnBTwgxNyV6VH3pRifb
wvNYZwVdFXsMwsaHdqqjU8tWHF8sAmyqM0n+E0aPZ/wSdUm1Hy98QPOt8JtQ6AOM68uaZluFJVlR
8ZSpF9vV7rjVw/gRU9uowwBZo4AzbiynuU6fstybNyXpch2zejozL7MH4FDkyPaoSkARzGb+w5OL
z3bAilnJ+mi5TugsOnYUOQcFBQ/6KB3YQRIkpi/v7He0ik+wNabiZknum56ar36O6J/ORLur+gyF
aMVkce4lyzw/L+i7K0GUR/9ag/01sFn6uDFqH3DlDkex7Plhb0C5YvQz4Ax0jsmAjP8xStRdaMUI
Jq+LDoCL5g86oSph3XogztQVfkh85na8NO2Qftd+Rpayy6ZTk7f6nnn7lSQL+QTz/KOTXJ8b0xrQ
qB73izN6cIcQc3mXRXZ6BPGKIJa0oVkCbjg0suK13BGvmYfkUNN9KdBXTy48NXMKBGvEWOHO2OE2
7FYgAkTto/mKgi0pMj2ul2TpcR3WjfuXUYiFaupGUgxUxX/MWO/yFDe4Zst1lfMBx069wM/R+sOc
GxxTmubxncP0fbG7WkHfuR2HAvT9KnTLfMK4O/9UFOdbaYRNTvkUz/dL08R3farCNdcMt9SQ5+R7
RLAmPXULUU2hjHhusRNqC73wEewlYN4ZZeC3T9M/ZSap36MxEncDakrv4yxJ8Yq39GP1NgOjtUcj
0HXjmlI01v/1QdaoReAGTIfbIvknz1Pck13f3U8m7l5ydBHOx86m/je6cjfIgdN1aVcQ42g1ysp2
bDNVYDT+8J3V+6eGwGeuu5zrN8QYiL0QeczHi0zxf7lsEpDzFTPljMsE8Y8CW9Ud+VJJNMcnDhLo
2DStvk6a9R9ki9g3EfhGsiSa7hIV0w/bzeoCkh3eTdpm86eGVnYK++JfUxbEz0Hb6NcyDNO3yubm
07tRHkBD978Aw1HIgwCR/RAAJMm5XuxtKcEgKxnfP0D5Y5tY/zt2OywPPKM1a4tZTf0FEcjhOYJQ
dKI4zc5EZZA3hOTpw9Qu+2VAFOeMNJgBqKMJ3JVxYOp1d5IeU4PMErjAsl9i3OVUMaViUDJZvSOv
erVnJHvn9w7PF4hqG0l7mgC+008Z9paVe5Zu6hrMGB3GHOC7XIXo3IMamyG6D6rLfjkcG+Nr4g34
rkFNHjEJMvOvapyGqQS5Jv9sWqKPpW9ZZ851NGVzOWju/CHqavm+7Gz9Nj7exlOGnwbLMVHUvrYh
tHj/Q56+ixjPmSmdIsagdgbBUqDgGBBiasMh7de1KTldk6RKYDY6DvOcHZL+Nj8nPkHZVW/TI9Jx
crCiK5iSLUn6r26JbwUu3qMIJYrtaRy1nootmvr3oFC5ylE2ulXbyJu2StFSM0P/AnqvwMK1thC0
lv1/GeaotEgswyJ6L9wzvvMcobPg7cCdqkdQnsmN7k2f2ta0d6MM3aszrcrKnc+mr4Icx7eU0PrB
Q6CYKmna9MDTNW0PoAqHM8QMkGtWRSmuKDL+iFzSvxvq1ZHjejnBYy6HEumXGAVturLDumZhhCpE
wxXrFulvDs4KtI1OH/aOjrpMtxWU87CP2y+EhSAPDRVp6F9rdP2m0OFVjTStc1TKAWpVYwALc15D
PUMrnWNJK8y509uWhtEdainrtjQYXcqA+TibCroRuGnzLr7pkMueUQjMfXxPMGefRO6G5JKifeNx
MCttq6hPqHpWSDAJN8Eg/BFx3J9wwI+q2HZvXzEBNyUbbfNj7CDCRRHOhmLO4vFBdXsKaUtApC02
cMJFDdHWFtEixGGpE3gDMoQtP/bxiLkDkvs0HozBEmkVttF8THhNDejAZsoqM9eClB2A973gfH7f
E6yxYuE0vR/HZeneonpXJz+nGBpb/IxHP2n7goxU/yvLM/XVLzttgYYwUEGZS/UOrCg7e2gxsOFV
gR3dYMMA5H+J0pH4qWaCHoBvUVSgthYbCLPs79cZUnDFzExfPcn75vceo8G1xguSnpCylz10dUJ+
xxOK6QvdDds966kEJRNwFRd9SuQxw+xWYfUAAn5Bu639mKLGbyfumrjC3lP3K2wOcoxpERZbwH6b
H2KpdXweG+K+NeSPJ5Y5ulcx5Yk9LsJH6wO1Bhk1TCQo1RyZr9/rqNEIhfdjl6CAdAFAnEK6hELb
lDcHr5P6FyxU7FlZELRHgo8vnFYzjnj3silCgB21rK6gKmnzYlLyL9oJA0wb8/yskVLQR6VGit7v
aUmn18whqfOEaaI92743f9KdeHyNIR9HTxJy3VSAoKxdGUCr5dXgFvsZ22WAQO6RzVyabW7XQwxx
H4J6GwZ433ecu6KE6rGKa9PM2SdfEjgfZIRD4AAfq3jUdKubY9vS/WEVPPEgdUP/r29cOl00VKlL
x7rmLuGgZ0AMgrK/24ZsKykn3ZfPepZeKMsDxJhE6WqtUUh8jBdQ6f/JqbPHnNn1T+Cz1QW8D1tb
zTC32SLL4/7nviusY2fg/dQhUj2AGoqN3Mstye4lhfnwn2v75qNJAqlSPYSnETLAUOTOvoWs9t9T
licvYgy3Ytg8rNMdRkBxxpJah19YM7CgNLjlgmLq/StOZ2TAAIBptImwaP7IV8ouI6B5A7zt3Dvk
qG085zKPbbEmsD1Wq9epKyM6kKUYIIMPB58itHJlCRwtbomfjJvEU8QIPSupW4XUJIxkx6TFQy9s
CjpN1jGJMAlq9eYmpf6G1U0vflPcVfXmakBDSPbnBb/qnwiCdjnMwtZXOfbZCfcd+Sl9D/8iFQvW
eG2znjVqbn7bnun0tRZhvi1qz3wu8mUH4WA69JRlrk5g1yayxUndyPE9ykP+BCmtS+8obIR7JecG
m11wFpCzgcAAQ8yAvTcYmee7eJswgE+xls1NeVr13x2m8nvCiRLX3k/qHRSyPNEhMk9imPPmMMSb
fVsceIyDp3BFl80KyFHheLYHZMBHl2HAcf4WIGZdhY7NfkTlkIZdpubzU8b5jV+pY/8wMgGcgmS9
9iYYETWIh3zLEU3RtrsCbhOKd1XjjBWHJoOOfXaRrrty2/bmZWZ2wCMDKmDAYsr/pyjUnhIjTn8h
M3fjHVo8w3BMxyVejmvS5bokdsWF3vVIfW2sBB2xY2fslaqFwZCzx/l1XvoaM+RCMFAZ7htsB0JC
cWYS3/umx3/wXNhP2FUXdQaozuCHSNfso0ZKwjdXTv/elj67gAKwDwFkc39AgYXPi0FT8jxNevsb
s0xfUPhOD3rc1kfcVvQz5du2FsY20V5CroLigHYadgEIxeNggihWQofgsJvOlvxtdbJ8tMJbjJDO
jAeJ+wXpngEfMIRCkTxgvBG+xE5c/1Xv+YA7iiHUtcxSIf6YvImeUY7OzZ0UffKiUoZlk66Ppyuo
oNwdoAXBk5NyDmTZw6lxQMEHjhEGMH72KpFPWnQ+OboFFRGFc5hSEArlRF4EGEeKmNX8Cauh08Gs
cJrCh6Pw9cDNKROQy7bO4FRO5IXxOL1TfA2vMWTcH2Qecww8G95UKI6/dFcbkBFWzDAozTkY51Y1
+sl3cAsCMovdPvTNbkPBYPV5gp696YM30MmX0KyXrZPTr7QNy7Paco4PJhpsV4XZ45tfN60p8e0w
3T/N2uYJ9KJAP882v0EnJgc1JWtWRIKD0U6jBDIfvvb6YYnb/gsNUOHXiPCTM0yzoEZYyNBYtwT9
SDrOOYo4erIcQtTu+UvjfKp/RWscn6Xm68WqKZY/agRrp9+wmGAXpEO75mGZejuA0h+YwTRDo98R
ZbwvnO7rCEPojPgxmUREQbST/hwbCIhlnch9K2FekCfQlvyOmhkSRmLlNJ0BKNGI0G37/d5idE+A
ouHV8vN84WR3OHmFzO9YKvQTncDCn5p4YL9H4sSPCQnIp0z0/ROQmP80a+hvcjodX0AyDW+Tdcla
1UPdHk2Dnnh05CIprXC8jZ4Syzd/nCF7/dfHsusPw9ameDE6DQNcXz+FSeq/HhWi1epYXw3Tog8Q
CbZj0u9InNi47M9xWNNrNKXdYWwQEGEStV+7XiZHMO1JERAJ2GKYM6zC2bq8oShAXGEPHn/Db0QP
/SZ45epo/5yGaOurTK6/LSf+dW8w6o+omS4bU5u/aVcjOFWg3uiZw8MC/qo1wwM2ugYcecgEJOfB
x/jhGMLlYFLYlxrLjKk5BWk+YPsGy6B2wksPtqmM4e06GzNvmBnW/h5//8BLBSshmI58m84D3puj
SwEMZR1l7xPKGa6sr1M0+5D4Z9Is+fcQT9v9FgG3wVJAzjk8E7jieZ5hR5aDMUS8pTpkiNguyYBh
uEZ83ksHPe5Sx428A6qqf8wpbnn81ymu6AFfmJq4LxTUqSNpA0bPuAeqzHPFCshR03XOrf2kG3Oh
6CSclkUztnsJv9JVx9r3JduURBtIlxY72WG/Ictdne3ueUlqUSHgcygSpxNS8hwe4MSGvWRIcSvE
Gv3X+ogfM6yEw9vDtsKyDFEimwmoj+kpHEUtooEmrs6LRWhVtq0fsh+ywrdTWtQyiw5zissystEP
9Ij9zFz6A9c9+bGm0w9IIMc8EVilZvEGSY00sGfOUWGQeHc0e+ov4caOj/AovJq6bSoaKV42CJWB
E86cs9tCF3yeUYnOkO2CafTUTSnSfojG003tTwaEXJJ5UlVO1HyaIRiV04RWmmiZpmJcNwdCeIO1
Dd650s5NXWYUBshMJ28DJsRCqz0DJhsdauqp3KpVZPSSL/wR9im4QuetfR4CBwKVixPvebRJJI2R
j2ghARqQaEtuaxi25x1GEWSoFSPO3cd9hoDA1/a/wRCkGizRlYb9z5wO5m+tt/0SxXj58/e8RQUh
ep5T87yRLnntbWxs5cKYwZQqgML7G3akRrOy9jI6W+33igQGY+FuSSnklhCEzNr4j81GX8MHMAVQ
A238N9QROc2rl0BfaBB/8gTODVRo7l9pNHRY2IxwOVBlksrBpBMdsq5DYy0cOyVs3DDtxOIlzjcM
KhZyUNFrtX7xMd+us5mWdys2096s3kgwTwd7X2M3rgJIXM8tx8pc6ZA3qEuf27xIZvDehSaSPztp
3WEeaojSyy0FbtPsFek+gHtIcy7FSnHmoKr9D2sG2GBHj92pAbH6n/Mw8nvoQOE7s4v6QjvFBsgI
BJ0b5j/nlqfvuEp3SG9R97UExelhbmt05vU7XqR9Iv5+sjW8clCP+VPWLetLZ3h4MAv0hFzW204e
tevMFV+05QyfH5Q50td9YXDwAy0qJ/6IaGrgMcY49AbV58Yp1+krj/buaKwcDgP63g/RjY3MdTQ/
4DHL51zYDT4r5d/bLRFnCDvzvUfDWVZ1Qx59xnFnn3Go6mcVxAQMtPP2Jx3YXsDp9w7jynIF2JuB
jfg4lEhfBEcFtmt+rzNrMNa2oakxDov8QqcWI/9OOZtKiaXCM7JvNwz8nTxySchVcayjJ3vuPmZP
3rnP/TecRPE3ysrSf0a69k+vNfBXNBD+3CkvrzDR0jcwDqHa4A8GftnhOgsm4meV1sN/W7hdhUlc
Hxz3/DzIvb2mnrbXCZDtFWEb7cGCTL+QRbevTEzj/Qbl/zVAa77u624gNbcpZGUI7VvVZSPySsH9
Qm+Z6pQibDty22ExXf/tTdacYvhJUTCuRSkSqbYSpG4oekMaoB2HfW8FL8vjzfL2QKlFnSRSYU2l
Uo1sYTFg+NjqjRybFv+UiizNiWtGnnPdJghh1TnexS2FWJR5f+45B5uxwQrc9ePy048jexvj3j7k
0zK8jwOyYQqk58DGJmR8g1yZyGzBxyBevZ5vTCeDwaFAFHz8ia7Jdi7Qvjfcw4kAKQ3BcPO3AGuS
FZPMbj5iNypRTE2Sj7gfaiarONub5LGH+NEVqB/AaBvRkUz/BkTS9G8MVgcBJS3b/rMr2uLvaZKT
+lvLXpEDTMQgnfKQWiCD1uX9kQ7L1hWjQfkfrMui3cejoPv01HU2g+dBZtgFCWAdMojhjY3VNwxx
0FoyMtnhLfFrBL8ofIPzCYKKigvi47lKgOTw0klrdlbEk1k6QADYxiuG/8b/gTIdpbKAdTRJnz0f
5zDjkxw2/5VhWJhHHND7Ckdgna9RXYos883TElYC9y5E3cCvvEX78ce2BcAHqOOtHvpCwdjKq0aj
yvOOZ/ZGxkCxz44emWnV2ov0qb6xUvdsqKeu0Ewn+jHZa+7u9DAgff7UDzAFB7gAmO8fNN8k+7HM
9bSMFdxO6XL1LN863ElJwwPO0n5CevHs12ByGF+2H8gFHmlWAGKD+dAuU/7FcbfB2MlS8A//oSVu
aa+S5zCTNssm9+PK2ml63DDpcFWsPfNLVBo25Gg0hFLYE6iz85b+lQRN8GWIDbG+nDBE2RJR1cK/
+RguB1S9doCBR7KRZcjL2AfE+h4xpvl2Ay3WG7FWo0IrLBh40ICtqQKMtg0uk5H1N9tYkyDuHB5Y
XWfXrhF9DcU9am7ewnwfkrVYfCNiKDb4+6DZrGmcRq5yW5Nv7qYytP5e4Z3h+CbBSHXum6C3A3jY
oW8AVXeKH31B8o27pOAXJV4ANodDZkG/n9I16kXVWBVvL7I3aXuX4YfQT8gj2dArBFtFaXKlsCPR
DfanmFIozBIndFLQqIc3p0afWQ5RX0c1vSMGcQBwRwwrLTnuGvO0KHhs/wD+jH4vesggwxPkz5Af
KMfX69AsinU/5gX88Kuc/OyxLQvdJwV93RtXInRJzA8uwhrJ36VTt0dkWtyVuIShn1Z5LPvlDeFV
03rU+bjpuyExiTiN2GSHwgfyh918jTjJfsFyP9t7R3i9lXtiRHbu4DDBGEHg9p/eLA8Q+SYgw/Hm
wppWjhmCGHXKiOxjkLlqYM0Jada7fu4Qb41dZAlnxHSAHpeKp9oJBKXDIuvVoWtiCiYYZtO+fYTH
HBVhJYxKgV12KYSphghupx83fcqf2BrF+iTiIJdy3Hu8EG3U9uQuRj4GZpZu2qKnQenYAVG7EaJf
JEz8FHqmcEHu6dRtf2wXxfkbQqTww6Id1vX/crjwWwUhpcu24bCl3LEXCqJpfDQKFOqzGMyeFyCe
R72jGwSy4l267ivEICR7YtjHak0AVDroBYbtI2+iVJ9kBJNbKRkMZZ95ovu8XIKFL327OZrPLA07
QsT/x9GZLEmqI1H0izBjRmyDmHOqyrEyN1i+GsQMQiAQX98neteLttf9IoXkfv3c644TAYSUW6BA
HeW0SOdpo+Sl+wqtan741eTJk48/fz27oQv4sYc4HfcrOyHrjPW8Qr60vQko4htVbu1r1NYz5UE+
FmKo7pRKRfoIb1Ev/9qkl/mTm299+1+XSow4S7SYSTJZzjusp7ep6RJnnd/WzZ7kQOgK3+vj/tA3
3YrqBCWqqf41AwDy97reV1Jxqw1V86Eqxqk/c4/83kfUeyt30BhJ/k+mWztfq3Sm3PfWWVJxtN6w
2ouTzM1wWRObx9/FAFH9JX2Dj0YvIz/zYjYvfJwNjNTem4GLzzh5mKa7QeH1D+s0u81J6oWVykkL
Ip55rWRY1dlEzPdDP9XRWbZjtSCjoHD+GkKXYzpG9LvvY+WM+p1R5F2DHtsdVA3afG2EQwvY3dZg
8OkoRtxRrTH5le7Ar3x0BZPw+86tUN9l5IzICPME9y6uLjeeZFqqF6bCmfZhwH6Wvp90w7WG8Bxv
4wg1OKeKLozuvoFrG44tkgFYjRyWVr9SS7KU2LDGT9010CTzmcFHCZOl2T37PbQ1D9AYVlP7I+ib
eso6tlJiBnKDulxec1a693u3Loq323R+fW+1TZYXnxwK/4H6ZGOczzaCEX8JRrNyDxLuRdNJTQ7H
wSrrDr/5uSvvdSBBU/9HMqEU9rAqWtAfsgRwei8IuZ/qTKJq3LYAYF/I03t3oCYrdlMw+qbMVFdx
4ittZLlPwV+CmNg0f/XkOeqc3nh7UYPl8IoWlfvcDCxe4FEONZ4SEu6ZcjDxpyWrubcvJuDjuXh1
99mQD3pqyxGtZfBd8oYQAZ9mCOx4yAKnmDCNxNo1xXdrPT6azJdO69wNSVrta4Jjm3f0F+SmCK5w
ZlKrGY68MlsQHutIKm/ZLtg2bPwO3iPWR1rgZXrieVtZrpo0yHtRprQMxFnVqvhkhBCdcwcM/8iv
UWOP8buwD576BbTyaKRAstw55Wj5V40D/yjo/plxr3nG/F/0v7kltfjCopTM0S4ZTBR0F6/v+7jN
3Cqw8ipYDFF+V33XlPQzfp1Qaio3p9R1qfRLVvdNQ3EHB5ZMdwtxx11zyAcHHXOFamyPXpg0MiPu
sOruzdoVG4127taw5kwe7lOnrSImE8wIM9PJhu5sBmzgUHVOcwy11MkFkxH03G7iMDagT3apcZOB
b7a7xO27fDjjCObrOaZMMqBBgN7n/6Ii7IjoRqbyD5LuryLakpDCt7DS2zhlDRt9ySrB+xx7aoep
bKY5KbRTf8z9cMsipZmDe3BwR2aKCgBRNijqAENUQlLeFX14S8Ad3W1cgX/07F9d7Uzq4LOO3KEM
ZTPWdrMGiQZ7h1uDsE8XG7lOVGVJLhPXz2zvy+27WbhfU4a3nmPrp9ib8HyVKA/mCeNcq+99bxH9
sWygPN5Ny6VyV8WutBzO3C/Gaz7R/1+G0NliJ+MgNFRZc4x3QPq2Ck5FhHB6vjkDi9Pgj/yTBmfd
uv2tLah+9wHB4EdRVpt3Ban269NQO1uwHeq0jyM3A12x5alAtKwzOqnJ3tm5w+GNqJjr9oRXDFhy
Pw4Jo1TQmoRQibryEip9xj4AmCDK8FWgIr/91vT2WTlTyzSmpyVonost4R+rFhS792IlA+g/Gmcz
nkQxwsUnYVKMP+dQlsUlh1sIH9YZtyad3+SYjyYsovGuWPwem5Qhii4bakyCfJQrqp2jN9qdTZYr
+vrtyY3Z6bEi+9rcmFPV1nRdbIuaB+9iZm+Yrwy9UvdByn5iEhEwE/sukyBJ7xuSkNrzUM/azdxu
Xbh3C0+XL7qpt4EfHWgcWxq81r5Ig/49wkLu/2D+2Dc/khTSccMQ7NkhPAVNMTbXuN+siLNy29L+
TPCJvx5Gys3uI+7nANwoH5PqTy66RuZ7NjM0DSusJ2OuKi3L+HvGPwoZIH3RPrLJHeZxN0b0Q1k5
A1fDHhCr0g07t7gRj2dvHC22sUalVu2iZLptUF6hOaCW/CrEutikHd7dA4C6N58Gx4YcisntJSd7
5l8am4maDxxO5d3zYA7BfqtqFWKS6jbzFi+J491Jg4Z1HtPO7aODUYNXHUo1KGe/9eybz8JyrodT
k9fbBM8mCB+jj2YevwoFwFk0MwJYM+Yiv+p03qi/6xTHT9bCV44HW9t8OvuTFysWqMe+uW5WEb/I
SInBtqm4BH8MW150nxEjO+cYjEKlzKBW3ewmT/Eb6Vz3OF8glZrHra6X/K0fljQospwFgUwz0X1H
HG08k/FjZPias5IV8+kPp5oqzC0gSsl+bWqKoq6kJ7ywnm/NnzTuWUqqZJvMsdBmoorEhSTAuCfg
uJNxqez3kMo3HmoKajc9sYHUFj+UWdmPDfmkCywRrujAooCFbI7YF0WOu2/maWsuuep5aypeRqZh
Dv/ncbQkxAQEBWMgDJbJPPEj18XmPfVcjNx1lnqYxhYJBZBtsupcW9/kpzwG88fqIouCQo1DHu5A
o9f+2TjGC3cGHsC/X337fzHZacXfEPEz/JMzPshvqs3oFB9NwV/qOsQjdhH09nr91Xl2Ga4LhqY4
C9Gtl581tVb3F8ixhS/KC+vH/8EVIjevUae877H0AThqEc7Da4SPeLhn60iaXEt3hs0WIlm9F/bV
5LLZQ596+a8AZCG+hrMqmUymBV92D4FX/GFUzLAok4pX/Klqy5lfptRN9FRUgenCE2SSZ7hgEN/F
AY2Goo/8HLdo3V0UcmaysA7gvfYo/IXmiZ5IvzB7hNigurn4ovYfxHDMk6bQ5LvfcaVaJi7ukoy8
C00brvPFVSKAGpq8sV0Z1kz8WfI1Uf2H2LbglWq0upvoU92OE8ZH+JAMTtoclAbL2rsrqwvzLKKm
7k5pEPPQsuFhqK+c8v6761fX6N3cpX6Nll8iM7BrLuzKK35zjEB3Ypj96dmdau3uwPPR8bFYru6b
bWG6saT4OObmQ4jbso6PC7j64mXWzdEmdivubzEfR+a2QXEMA9ZJXyZewzS88ED0YjqkaUI0IENq
lvSlJ2TaduF1NapwT1sxLXhoGUTJZ4c/B+1+YZjp4U5s+vxlWYPl1OuyhK6kpPuZRxGqQC2YqH8z
Jen6f2nIBl6T9a4vBdD+0szjr64s04JvPsJCfkZ3tKWb4ZMLGFOh8TpjfFpd288/A9Xn/n2bLIm6
M1Csn5L7yZ5AjRGobTOOSzZU87TubOrcTMTAEttdYQLhfWMnu7EgGNto0EJKlf7COmQlr15rNujV
qFyGD/TGG84y8aGHbxILXPgBswUgOTgJDscCaTHcI/xR78Me3rgW6ySolXHoogm261A9tAucW+aB
KaVw7kseit9OJfoWK47l62YGHK4eozBuLdQaFRd0UbsVkohhvnSp8vfYAHpqtDkvP42ZnPFjXIIO
23WSxzOj/QbXD82CXesGH5VfBIfc2wZg1LUIaz9Hd5jWnq2kk9GiZUjFgf+zlGGVZwVEGoEGNdMr
NQOOa6O7vU4Q9i+jtvhsmtb33LdQaNq0gZtR2t0Qezo4+91UdHduwf/5va+EHs9bsfXi2Yss444Z
SjhEC+2c9C3V/SRptEaVnFEQYvfdIlo0Fxf1bPvJ9adztRtpWBVMdMo23Fl7bfGalE0bXfToVu7F
mg6KBrpErVDgfTsepwlM7s0jRrL+9lPMEGeY7dBn7tUu0/0QeYyndhCWqSqOkQSfeNlwI07Hhri/
nFpU9E37lMShmt9nn0TQ56YLR837GDl1evaGxN/2qEdbmQVEYg+X1JYb6yhW4WHLELVYTxhy4zwL
Rhmv+PACobkHuqm6Gg/C4eDdHCh/gTcLGDz8dSxRSyb7GlA95++zljPq6VB4QC5wtO6D4yW3z7nX
kfhDfMIsQI+dTjylG8aeMzp2lx7opJr6sy9iS5qzq62ERFx8LbcDk2r5NMgyzKEpA6SEfcq1klyQ
Z8J83IfL5LR/REdlAqvdrZE4TraMMGPNah6jnXZiub4NGNLr/+q0bSCOHJU4tANAJpwJlNcxvOGf
utjY0G60D1PF26d680fEDR0gA9wpocFhqDDfnISYYp1/U8ihQxPout6eRZqM/mOq57a92q6XzUXm
2tMRQYN9Ie6Y47v5QfBrxeXOyymL0ReQdgAWC6p5Bb6bFsE1SPh34M0bq4CxhqmVNb+N9pblIQEG
X+XVgfW96XL5Nl1WIeLxDk8n6ALwFDPpfZROdZ/F2PHWX25QMTSahoUutQikf2jTcYy/Y5i58Dcx
X4zyqsqt/L1bpLYmKi7QPm+XhtfPfffmvMAIzkKsvqc0Bg4Bjzjy2BUT4wVcQ4SE4LLZg/f1mLzC
nKEcXkmm+ojAsB5BTNKyl5rIDTNxQwvi4ywGuN4tkAFZ79HGV0QspQr2wPjzB+81dHZhi6o+dcx7
7bHTekaDUkEr/oSJzxVwS1aYq3Ndug5VR0FsfF5U3Hmqlb3zWaGLkOI0uNGGBBOQgjAvYmx+180U
icsYtE3OHAOUmJlMZ4ov0BtU78UmmElxFBC/cReuWz5CaDIqOSAYDODpsbI6f/FnDu7zQGH44Dl+
3BPUEdO69d4YR4dkSSvnwuNEC+KZwi3eiOG2w8mvY6t/NE1k+/elriKgeDC4jWEXjW74vHQ4wuHM
MW7PZ1V5AHxTGfTpN/5lMmF2cVSnNZ6FWQYP6Nh5iqZT5eJXPOT6y2xRYTNGKeVyHgFLPynzjPfs
kjAiv5pqrOy9lXGQWhReL/+SNdqo3tNwtdMPvE3kWljW8xiEvlr7P3xDCkcWGXeuPkkM13OmbMMb
uQsXkXvyifCLBZnFMxsCgV4cc4qoeWfGBJrXdBL+mO9jym+1J4gg1+9LLxNsST2zT+pyPqG7Phzg
aFRK1iTD93iSr1TcHPGh66nDdEVl95fByxi9Jjp07bIv8m4bPscUWQ6+LFZkfByCOG6iU2QTDM18
1IUMzoHYImpdlCG3PsukhJvUlqfsWBhkoB1/GogYsUEevoZ5M/d7L43j6S6dg9Bn/XY3pE+0tSPL
PCLkI2Z/hr4j42cFp89CjIZxf+y3zQ/FxfeE8v6s2rQrhFwCU3VO9dYMj7yHdiyOLJUchrPrr0Py
QU3tTc8yrJKJSAAIv+CDvCAT/YIHXZp/XBy4ElN/Ww6k423+GaQI4/WK8q9eYjd0x5+u7EOeOf71
vB0FajjsZ5dy+L+prcP6t8c4vvy0nFPUmJTt2feTT0zKiTPY+ecc1SS6cHOmezABlHmsR7ZqzokF
+7y0mN4IUfElQ7cHkjKm8hoSxTK+2jr2Ru/EHdbwSgs3xiUNY795tOr9yNOfsEI7xNlHiMJ9X/OX
OXCpO0xNXULmHucEvPhJ1IVIsi1W4/A68LMxY50WXQa/iUdufVLpmyY+Qj3F9d5FcTbfQU5exFde
R+l4R+ZDIpGgRJ20uwUf2vy3L+hZfiMrh92YISlTjORLJxGN0rE0AG0MRa/M7cTdzE+gsts/v/+N
t57Yh8bktBFO7XXYIJzUQpmIKe6YjC/pzGXXR17TlBjCSYaFzl20T8zcGt/WRRBjgdFjnBeWy7fQ
Fc4ldBZuHCyr+HAZv43qUPLsJhjNRY/rkRddoylR2+fTQS6gut9VUxSxJkmIiP/7cmq7m9NcYNl5
c3IsswhCU8rYDfrTvYY+qTdZBT+W7qVW6CKS4fLwY6A/ZPMsCSC1g0OcCaJ67FO80jcDEL7J6Jqr
mzEeIxoxXMdNFqP5FyXhVLyt1uCIWoaxYq9Mgef9uq6ph5XLpBp4EJkkIPUHqqfks1h4JkC4q7W+
3UmLMAq9aetWPR9WkkRne6giM7rrBViAQK5DtS1BfgRFyeNrpUl2hhbFvHvgdG64lGJc53+3FPbv
P93yaOzBCklfwIXRuHbMiCcqxDFgz9b4E5VcjFc/CFL928RL2T/W1qA55WZK3b3kOq2yJSiL6GfU
zUyAV3qW6o8a6gSFqCZX79FlxXB6WnMJ+rkLNlczP2gcxVUROu4aHTDchfGesWE+4+oxTf6zVFMx
7hQljHhGAZvGna10HRztihL5yQSh6ck7cnzKKrCdYPXoZRcT/o1rgLsDzIHE4j6Wc3D24BTuSi9a
P+ptteLQNWTqn0znR/WTUyf+vJ/DdgxP+gb+PWu0SIa7/eA7QM/84A5MliPbYx4i3L72wVgzoAtw
rsEDOZP+4BwF8qUOwCSzrgXrkkBwnCcFOywoRGSHEH/uGjefFHwBFufjYiPzWFJnsm59jMecanP2
qrfaYxFb5tVVhS3FqLImMaO3BT1yNC1c/qFbR8Ojrrhbgc4BP81+K1Dg9rj2aPhb3VUp3RqC5ZIA
X9u1+pWIZYyuUwHi9gegU9PmiYBE6GE3BmNQ/Ut9O7vnFSWjgz2zpDKwaFcB1TW3MHxcFQW6KFy+
6rAFx7oPpseGK7HAE+Z44btNRURqWOLC0+QqHtZ30hISJ90hTyxvLGgXzNUXk3v5xcHOYo61IQS8
zBotPSglf5uaL4qZEVMD86+w+WGQhpZ3Cseoa4H4u4TdwjzXuj3ewib4vXAhd/6pJ1ioPSSrg+SJ
36eanlI3YibG5xzzqNEfkyHhd7788mEO891WFPnqcAhoN/dJ0iyNPLW+8vpHjvmSfo63Mdu7GZui
bI+WqUrKcjnCugZx9L2q13c50YKuU147pfJyuqThAkfILi58Mfd84cz1YK56z8Xr1PBxWabDPFh0
T+5hyxvdPeYtY7xMEK/yb6scFjlgS2gfRuOXRMYU6KyMtccEG+IBnC34h8+w/kfmUTXCOOKLyzf0
W0o/iXBNyA9xK3eCUIKrGWawpTTO5YOYCUo7YpkDA2VKqRyV2SrOPxybBEDXGJO3Hz7RRd2GNKjE
+Dlx2yMZ0NBKz2PUCcogSfTGKtnRkitbPSD0WLszuQ32NdUP5uc40Pl9CRgUXyb2Mf2HzxhxQt6q
6F+zFqG3c/wiffBS+0Z1D3NSe6733VjGnjtDYIN30BEhoUZ43ksRRtWXpP4xWdj21QvBEBDOY9Wp
Jzm6wTVPSyLp2p5Vp7z5dfRu/LENsoXTVp0mAh+CYqfCpdmPIm7BRKKoDj+tGZ0JKy4f4KVp55Sz
yHPMx862qEQ6e572lqTrwF2xygXhrPP95k7J89ZXcXHsUqA1XGa+3teoweJRzM72i6XQ7KSlmuHk
Omm5frG5gcLFZy/oQQnFFLlruyeoXS9jSVJ8yJOK8UPOzQXjKxt5jyrJTMDL1Xzf+qa5g/YwJEOU
q6130zDPx1IL/TslY4eybCP9pRD9oxzqaD/gnD+tJOZK5NtK2SOyLLDa6rnJypjd8crn2Vgb/o6m
aS3PUyoTmznUnD981LE9tTsIS+ygzi3R2oYZaRm8Z6S/6QeLDL6WOyJNiD0zBP8B1Ag8LKqpmG9s
Sb5eA3rMLydJhqPf++mvzvXmuyW3zkpa1aK/6QmCzyYW2h6HaNTq5DvlEJTEfBejv+3opJbHqMC+
dDDt3EavTIuc/snZuM2+t7ZjkTjLsBdvlQcHHWb47+ZOIBy8ddpQkc9Rbx7lLXE4GF6sdJGSQuZe
3quKPHykdQNImq1VLPZ68Eosfl0ZFntDF4JEiSVqzFSAs+RxRqrHO7a5i/lpDUlh3LZEs53maDBP
KyD/QgcrHMqEOPX96V4kUf63iQxG5tZbZnFQhTT6YAYd/NiGMDmrconCQ4Kv/zrHkSLoiPoQaQWH
NZE0zT1Jhf38UPA/ZZlludNE/7CGRDq2srxUVTgl1ymIUYaQYxvvsb+9SuRzs4HMRzRo+zOtST+8
r8mwEBrSVhWD2LJ0/UMH4LNXPtFqyQ48slpPLoJu+KR1PiUnjC/2pQtWNDxOp6336S0V/dj5vCCn
uI83eWItmNs/ojQCc+9A5OL1k3iEOQkzFliw2YdyhIO2iRFIWVhVXze5FDEZKYXz3EtJ2pql22Tt
Zl9tkFWTS7wFqmnZ/cJWH/FxSAKnMu1WDv6LfvXeS7qLu64O27+uLLdqN/gRkSaJbNKTdMLm3DkL
tXMQ6v6n8FkBDlpf3i9jJY9Tknovyo1o/4YGky60C4puVvDXvM6NtcdwBXD6Se6fxRettbcatCUa
rKu/KWI8cPjC/K3gVu5bAifLn9TELAhNlniE+ONVwF/gx579TXe8tYc8tnhXqMlf3U2Vz8ka1/+Y
ipL/A8Ac7+l5U+/vkDZryOB47L2AXesxyUyM5zq8qv8QVhwuHuI+g/AHwVX0IRkKeiPxulXSf5FU
tnmmAHjCMzBxODwKdE6H0QxT5S/L3blCqHnG/eOlDkkL+2Hwby3PNtXO3WajdfhFL4xwQRYNb+JK
qbJ+2Q7halcu2n6ikzXFgfZjLv/VKZ6JQ9/PbnjGc7ESQqhyUDtfa9y6yp1pGme6rl8SJ/oPsd3E
X7/XHFeqV+8E7xv/3Ug0ZNhAg3JclnxBPqiKnyGsCWlb3pgz0qkcW7yWtik+ZaKXN6KPuqvbhOUL
rBURkqg1GOlclKks74dbmTgRcWW8MnkuwMXaXe/XotuLsG0gzcU0twAlqXsNePmIWahXlyBSZthz
lpN/t8elIEhKYWgzMllr0cwxg9bNeeuw1BzzssOwRUIAfC2BzvuuUf5LF+GA68dqO7l07gFzsRHM
YUD9AY6gja7Jp8BM/FlOIeOVbcv5F0b1s2enawfoCj7m47x1c3TI23V+Wf2t/Bs7BResKOMAoKrP
ievYUATHA2NCrIHzunTu/Yyv4zzSUF4WPnBDGpMsqNtzHfvzyWdyvW9NqkLaY9Un4ucy9+RwqEQl
xKn1Tn4DBhHcPrj+h2sVU/2lzVg1P9XQBsllhgbns5eL/I18CI6ZlU0qvBM+DKalu3Styk1hNaUv
iA9M7/v2EEmiAU8g0txapBeXVw/3bm2OSixFNZ3dvg1GJ+vLrQydow2TOJmOZVEtHsANSmR07jBI
/lxzJ3pqaV0OsqIczzBpBSCrYwStoC8y7uJpJtQqnM1JVLSCuD/K5k9JsksOL3ZLLY0wT7RqV0tb
/wc0zzwazqQilbxDCReftYlMfzBriYiTlsNzmpJgkw2dmpu/qiat5CstYRL8ikxCME6Snr4maJwg
YNYksHHH/vLdFI4rblUVh5K+XD9026h/bYbWjcHuoI5dm67FKzGpfvqRFm737UwdzXEqLCOWktxW
nDiSIpp1tpLZGZmCu45tKsVjncfiYkj3XLBd6n44A1z7Hhk1XSGBWBOMuluAIZ2tH9Y0fyYGrA9+
b+PqnPdx7jDFjDmdpyY0mgCwAQIjpig/YyXSD6X1ovlsrNmcBwrNDZOnV+pkJ7jt+HV0DP8ebBvu
mk4kAi8YJMDHMnukj7lBX10CFmEC/WoPi0jkGLMbJz9tD9KbDU5lZ6hOvdAsEasr4BvEyN75SzDq
fCTQKGFilGwDtUlr6+PktjY41n51S13o4r+955TBCYiemVzIqX4IFsPYhuH9GhwrL1yeJxyx947q
5JGGSb6X5BIiJ8cieE6KTf5xAepe4wqtcEfXuByVWcxj1BJAfeKrY6shjpQBdm8UJ+PAu4HAlsPH
QEbDQlrQaD9vXON65Z6WzKGZq57xeyrnsGybe6y6Omofg9Z0MMjuVk+PFcPjdTdNy8x6Ux8/EnF+
fZ4Qu9kw8WLs8l/qRME/tnx13CWOEifIBad7DHvlgMegDsv92JgeI3c6MgZpdC3USSQdxWQeu+l7
K9jB8KSV3/8025w4x86E6XvkAucjvuh1z5fmWlBLJ74nWA8TXBKNHEMocOfIvEE+rLlnf3Qr9PW+
EnNdHufSKu+oGIV0cUZTTbcShG3ynA6JAhlYACMf8PxOaOQYn/oGmNuQZ7pgggWyJHyE9MFkF5JR
Q1p7Po9hetYEtyG553qqpyorfBzykCFbXOTX7iaq7TQwtYeZsESnvK7FssXcaTYd0ytcSLs8RbjH
/qSUANtOEb86nZ2xiM749+fJ2fWpCeZfGyxtihgRMRE4bJMzy3OlU9Fexn4dgrductdzTDP81Ipw
6e75AzJaCYcFO9ncDu+a4uHcrC3zc4lT6dwLn4IfjyPsrNNLylXPzuO+xzbxQMRZuJHElCz98QY1
XJFOxHJJhsj/TcG4UAZxhudsnf1yob016PZsEtPBIR7Jo7wvKZj+5nHMjSsip8N9byMKqH7WX0NA
fNRhGYjBzRO04YOvm9W8jfQIvJ/5sr6E7RCZ64iTNX2hPl23i0jtiuEiMM0HzdQcZFGRlNMDfb3/
27rLfK9xuBhII4/3O2mG9L2rfOZk0xx3XB5R0bypKL3NKlePz7tH8L85q1rJE6lGzdWr/Q/2fKRX
2buc9cCz0QYz2kesKqmKM7EZ253APXusopYaTay8+VfSNAzO6KKAVb1lZvCcijqMXvKcXX+7oPcr
WDI6va8Wm+/epYHdR1UQPOP1LNW7iwB/Ud3t7ihgCO6S1A3MVzdG9Wu1VEXAEHlr7oUNhocyTBdw
Mnw0mQtzTJ1b8REyOsNvmbZyZ4JBPMzdViV3abMoekN3+zNsWFUtFfuJAMXhA3PZ8l0X5Bfc0s5g
o+lkBi43SSFGjllz6Srpqvt2moBezbSFb4Q+pAGenik+dOHWIUq7yQ0x5j9TdFnprEePcJZL7NST
O2B8g5z+pwI5Zy5NLO7guSk043MQ+33hBMhUGYzJEt5h5yDIFTNy61K5Gise6gBaNr0oms1p+NgG
w5HgcmXP3ckDmWh2dq41zIQmVEVfJbBl/TqRl+aSeQNneZ3S1gDstsyEsz4lANhx8lI8wmHk8cXk
qWj2VinSrD0iKZgweab6lZux/YuAitm9w+aQXMO4brsrolWcfoF5dzwg5BMUxWexoMSc+FOx5Sh0
K/1rxHz7POO6bHeRzW16xFE2iStB3774iIdha9f/mm1iBSu5aehh24nVJV7LN15vPYVQQDWApUGN
KKQJwXDROqHrBmlbEw1VWSQ8Z+/g117Pegq8eN8spB4do0QJ9nHgOoy8HyUEjvsUUg63u4aw3vUk
19ZeKt9FNyCSqTkuCed+v8zMcxhbuNojkpWUAcKA4uFPQUj+tbPwPbtW18v6wSviB5d4qPiA0JQZ
UyYDFo5dKbd4vqvoX/QTEcuT8zwFECnXxV2C+74kXzjL0SfUBcei0kyKfCYZbe6K6ZTw39Yfjiq6
9L/cq1SfgpbTwDFQSNsLBGiOARHYex/UzrB+LWut7Z2YbhojyZgkQpdSdg9pwZn47HIPCmYLnfBX
0NAxZ50zwhUsdf0vgs9yfkQlDcIPU1OrXelwNK6Ccvbwzg+2bKe9P4f6Efi+ehnY+zK80VJRL5Kn
/T7Nnuix1CbIT7ZPFnJlEH6CJx85WO4b/H6awFvQoVexeWSZy6qbHuAn0TCqYaPEK9znnvsTSoGa
+d0ZRMcFHCxpWhKK6cRRSBQJjvudHkgkEGioZyeAIFwXOZjrko7WvQL3xtcCo8ZLDtJ5N6zQdYmZ
omlnx8l+qji1HWtx25GWrC+waPKRzb+KMnevchpYlNeY7Sd7iwnsui0+YUUAAR9HondxzFGeVbiX
6Xcz26jhyRvFciLa0n9g9ATuScJMURxp0PKPKpFci8z31ccqTX11+B3UnkBo+gni7sbqWqMYf7ly
7uOsZX3ZkXC69Ei1aZa9E4sqEVhrJnEZPF6igY1V10U46aGjd7kRGLN/nMmBrvZe7Yz7WEVQLe5K
t3DtWfizXST86akxqIoE41dy3G9y6M90iuqFgVMJH6sq1OMyvZpJIO9a1/+EI5aE69OHe89hRD5l
vORRd7dSmqA1edtSHtN2mOEyF0rHJNgkVoEczu5/HJ3ZUqXKFkW/iAhIIIHX3TdutWxLX4jyqPRN
AkkCX38H9+XeiDpVukVI1pprzrECxInlrLseUZPkiExxi0brE56zNvweFYu6tITrdysg8OgtGReS
pZzI9p0Y/fTHqQNFga4dFaAeutLbNGz8FHvJgoWfYXbEY4i02x7jJB9ewD9ykkK1YKMGSUruqHTQ
5oEk7MqamOtVr5W22tRkrffQuLqs25KbVW670RZ+9vc6Y1HCYzFavFGMdINwH6W5n4N8cESzaSOH
zxZaXnsBrMtwo+iiipVGLt0WK+CmtxgA/N5frIqgIm6M3cKe6/wE/x7zjVta1XKHIYIkemMlZi+l
yu4w+RFQmof57FJMPa4oXrEVedz/l5CwcXbEM+QnLaUfw/kK3KNgzA+ge8g5Y+sgb18w9donT7PZ
YzNAuTjM9D0lqfARv4xMIivdjlaUQFOE1lDt8Hn6FXsyov7iJd7wa4laf2gwLad6wj+k+JJ78gnJ
ax8pcZBYgq8j0LFnxrTRG1YYWj3FRGiPZ6a/TQ53F7MIEtKcDwwUk5jAUGbhG6YYycgUi7R/sigC
thDdiQnBbPLf0HZw+o6Rn6/TuxgcuF1zWgaBTX0U8wDu2eyRnLFuZ1cOfralDzDK0ltetyMZRmjC
RL/It3yHaT5fuoDAIVDu0T0vPAxvgZ906j7AUXdOyc633KaW89lbodve28A6fou8tqGyO86MuVHl
w7Gu4vjBh+LLTgMhUJqr6UiKkFlKQ+R6XyVOn2znGuvQtrIDHtY5GV5dlwARXLQUo+9sXK5Fnfiv
SKvdz1CM3d6D+PPXVQ1PYo2DmUw2bptkm8LTZSBINO1PgdwrN7UTursBg2uBdsygFPHMrS9hinGK
mEAznryGRQTwT9xfrJU2b69uoivCqZNCJ207N7hTda/vQp+Q3EPuMvI48pBNFr4m2Mybig/67BZD
cCJEq65kuvhObWS5r9mo0LYpxpnq87HEd0N2HutXWTmHFv5tihaNmWhjN6F3GKZenc0YzArjqGpy
/4gfzDqDlQqn77gaRr4VL8ciBPfYyGPU+mla46hEYJmx82IzxZXN8opipsIsFq4voJrtMET+mTZk
Dh4yghmGo6Jpn+yBgca2N+xbKeYsNPsaaqO7zwbXto9sMGDKid8YIyCCT5DsO5xXCHUCc4wr1eSg
T1F+5p2SHFwkr/QRZ/DSnwXgTx7YATfNjrcMr1BYj+OpiPR6pjKvfY8jnBiHperLR9Ia9inKWKOJ
8yxckjOMJnVOXBtPD90mnZTJ+vyvwkd6X3kgDo4hXZYP9xXtWOoduU8bxkdcgh7kJHLwD10oPlxz
Gf16Lk9J3aTWAam/t//hDc3tbdT54oONM8mwY+/BAGKLjXg+2V9aJM6LopnOgBSi4HElr6uXaWqr
nAli3/nj25xZUO4wpyMXbVsiQowZpXB/sW2bR5LgpGMgjIbpZcQOOzytb+czKAKgMKWyzdfSM5cn
SKfMk8Gp0l30UPCKVnbxmbcmPVaotHpbj35ibbpeFOVjKQW0L8W26mpTVMB1jwyd4nQzoc9uStez
p3vDlod9GobgCwHWpAmoBRw5ayIi4qym9iUoF2b6PSzTBtR209gHH6SRDTrHm+uEJCPHGBOQ0H5N
cLHcWtikDwjAVNXkpltKr4FGxeHW+zMrEb7a/aAeOO1oBhnomZ8qdcurBMgHXQz9rdmxVKdJdlh0
/GKfOWyluGVpQ1OraMPOugTkctCpK+0TsilEcbJj1jUkHXjkrE0/BP0T0uwQ6K0kpqrvaNswQIu6
HV4wBudYq6OeucRs/PuhjtwnkFAe1qxwbu4KZ26sY1QUUXFH7W+GUxC37b7AxtF/oUQvmHYIEF15
ZfrmTOYr6rc+uLEHIKttvsU7SY68wt1Q7fvOFLQhQRq71rGl511OoYBrQqXbet3e0TIG3MPQ79A0
4xzQM4P6WSGOaPA+vRG5bSo2vEsEMdgDUuD5s/tFftnZalxBXGNGxeyu+c1w+dvUlxOKvfC6/MRx
Zx3KjPzAzlLU3RgZkto+oNGG+aFtI/lJ28EcWSJk0hWlaLG1NPzP7DZnCNtBd270yLi5j8ZHmEb5
l9ACow4DCf8UkC49edNcU4/EQBM39BBV9ouRumYc2aVElSnXguzYKnReOkDBviEgecNxoURumE45
WXOHbqrv2IAVBufYCbBdC5rh6Qk4iPwzzk38jpigi++u8KnGKpgM/+l2Li5ZWoOtyGiSOFfy2L46
Mjf6zOxkPtcDLv4r22GS8KCwQrgo5qG4DslAqMQdAiwTGenhW4szpTqmA+f2Q89OCRhR6YTfHsGB
oovHmrGIi+DcPqjKJ91JroRwp29sUl5x4+5qzxdq7+MIjTatgTa9Iz3phw9uy1LJG0ymzuwrRt7H
XLh4bWBguvEZwlZfHFhhE6ZPPcVZf+8sM/3E5ORQaDec0Hl6rjyTJxTq3GKPtsV3VXkCHgPbObOO
mEQW3q4sr4nPNe3j3Nd+/V35HAu4pFIT/3GQcfxzECGNf/iGdTB3ds5ijp0h2/GpeOecFWaecJsD
6gYCVzXdeGBNKNh8angPSEsdJ/5hzvrmjl0hJSGCzHGzPx3JjWwjs2EmE+5nyTXLJMMQSgDwd9wN
g7kZ226uGK1dkvZtr8e7aqIoZkOE4XVcRagkEz9p1i9fM1rhcKoLFQu14RHu4Cb0HjSOvOqcFyIQ
3oslXWY/eD0T9963cAhvRU83tY/aziuvPUZd9xCVhB0eJRur3N3sgkrbJcvQj8DmQBw/kPNoWV8Q
6SQ6UPnK5WC1/D7v6ObEqTCpqB40Jk5EbmFhQBgc6FqbyI7ymw+rI37AxSEh0PmQIrbID8k3mu8U
7vWEWfkO1aH2vtC/mgjOK9HQTRxkUl0bLA/XyQW/c2ykbbWXJYo6Ep/EK6j0akaDQIvgr+j7IkSY
B9bAGOLdwR6tIbxxpDKV44ZoJ0yJO5AACjw+9t3Hfkzl8ED3ml1Da7L4iVwM+BuWKYirMm7zFLeT
c8zA5gbvMpLFa+ONuv+haeY8ksOYVc89QqrccIXke4FYSy3F7AnL6bDEZjPFuScpFEX8XtKk17tC
w0hhzinoOECFxvmu8WckAAHOY1+AAIt3eRaOKfn71lunCZoupLc0C3gCX+llB0IpPqrEnlHYh8G5
eQ7R541hpPlf7PvSOWf8Gzxl7A/5dFAaKl4dPRVbUeOuZQ4erLsKSNgQPyVka5I++h6XJPo2HNt7
6koapEybNUoWQo7ZFIhrULjAnGyVFfVvIS5+GnjlOfCq+uhCNDa2D7NLtGFTUS0BV6lq+4S7JbY2
lV2DiCZ+SRnD5c/2ppbTJ8myeW87LYNCD6NXB/y/tJ9EteRHkRWcCYboc7qZWXZwTkrOg40Aljnt
qYrdI7cz23AhAs07zCzipmarze6NEfALJKXOBd5Yfm9P66e0ke1xAlAabOwsbF45qGm+wxCZUUAa
bRk8JXxKZojIZPYcZ/dibDL/kIydty/6Tv+GyciCp4x1WM/WrOirfTe1kH6i+kjzn+ypDLAAZGPX
Wjt/QeOfB7aCW3UZAxzXXvgrKESBP3RW8wQyC6F1Bam+Usy7Hx6OSqBQWYRKqfQoL8BhM+A7own+
M6EG+eHM8t1ibnnjeDFXgZTJFSwzcz8Xvq5AjHfzs/Exc1PwJCSoZodXMZDdvI8vmIOhAIhZygP3
Iz1fvZowe0IiH7FIUPHQIK685Npf0ADcGVJZ1q3yE7MQy8uHz95v8JeAHDaYL9M15hE7RfqB04A0
KzPxeDPPDRMUwWzpUzC27s9O4nc/wKkd4MKeeFQ4VXq8KSvbpeA4uxo8aidF7CJjFBDE/6pIpD9J
xqabo20gOW1CoPuMJULJ2gbTERDzbeP9heszoLu4DPhUPRCX4vyg0Yba4Z9YZFM+aa7xGz7F7m9V
RQHb3una9kk2F5CRuYbBtir5MnYKdYfeX8t2n9XOEuxow2k+sAd0NxHl1UFKmacvcxtb2YmDcCR8
ngj5DoMF+0wiLe+UAa7Ndx5Ji29r7tZ7NLXp8MhvFW8Kxt/HavG+VI7Fj5jEIy9x6WTqo2E/1MEG
H/nG9DW/4SZ1d03elB805vXfOGvJvGPZw0RmcsWIR/QTzvEkAnOFY4Q9xDLwvb/aqkqi7KlFIWez
mI54zZgN+U6T1baZDIgBg1jdfPVRm/6RS9/+2qTKyjOqKZM0TvnmUdVr29pDFBz4ZNN8oIujCTCi
zp8pe5IHnMPRWzPU9CVlnnwrtL73eJpTPNjB7KK0J3qdklvz/FEMKFAwMOl0Qf/H8Y9K035n4jzg
1ZQkybXBR0jkKYlKKiuZnOIC39VG8Zv/XEw/QGDwrepnGvLlltFso3CVIZfcdejnEsgCB7EmVs4A
4Ob/KuTBO9G7fnYdWAN29YJkeVRiosY1QIAMcdlq+JwzQo07YP7oq0ZENbTqgogJGawDYvqMF7Rb
57lZ2P212cpwCTXF76aY0/6xg691Zo9Odh8rWvme/gEfCjwd5pmNX71BmhiOtlXyNKhkXHEHyqXt
8mm45hSowUYRI2ipnYy8aB64P1mOs3EXurxiN57Vuh/RyDTQNlEQ4Fjvpi/Id7E5RWxc+AP+SpHX
S2fzWgUhl5aZ5rAtfM/9XUaDIK9CPk3F5O+tSxyizLZ2jjofvPSQVon5CwRu7cbKhLOW9v43qnwq
ZBXo9AlbLSIJCWkydA3gCLF1m3o82RizJK/AVZGsLfEBrV0dO1gXiOMATC9UP7qBcTf69w52lp/E
b3nJWB3jOLZ0DmI3VSJL7uU0Wl9YFHhRtR6PPAsSvG7bSxYPoN7wp/M8xi0BKcYlNoupIrBpo1y2
9gBcnXLe6fiiy8JfpNVEChH9gM8HF2pJkAG+ueafrmNgY+WiQWiebFw6fjFfPDKsBKIIrLbbHm7h
mQAHKg9iaVedMBEDGlim1ZTemKW9lV1R3dPUc+mZS9B79e3/A+u2EPM+lJm+toMqXyp3Kq8Ba1nP
Mi/FF1Kr3/L9sFlhtuzRWmBWwsfB+xE/ePipx2Phg1WIs9jr7+Blc295sCfXzSdrTy8surcPf6mt
g1ZR/FMEbUbWE80n2aX8nl96rCJyo5fe5Fulnf4rhVv+aMz6y9YO+oooR8JkIkJHDiuP1W8s+kK+
tIbyTrsEKF+CuS5OuC5jmOhZ0Is94PDmEzsAUoZp0rndzcbo8pYsflLsyQYk36sFL4XGUPuJd+Hl
r5nIEH8LX0QGlPgEBgFDoc5iYkoNb+xpO7JzxuObMLenGslXn0fZ8+lIAiNcpxH10NEl1I5oW9Bd
0JFA6ZkcjrQQ+EX2w3itwKlRRMmuKIXv710qkx3l8Xzo55axgqqUYAjEf8p/k7wbB96numIAahJ6
0WqHCFp030XpKvsWKrCHVD4s+xEffUXAalf0E+mPDujZUXOB7L9koFFQWcLxHQJjRREbIhi1Opt0
fYCEBYuDf9P68zd6S0JmnJ0X+5nymcis5JlRT9jLOZ28gOU2cZjWDzlK1AVvCKK3w+MtGo/Ent24
TXHCJd/dxVFl/QCql9UVZ32YnTmoml2LebW+i2KNBsPCZzwwCSvM5NWEDtO+sQREcUdVy1apJJIG
YaiJSh9vfglJX540auT4B9nNErwbKOzEGVeeEtRRVoVH7YL2ErlH+IOKIjwdXnRiLMzWBAXgnPPy
GSY5naXgQ7xMRUbr2usVvWISSoVdaNuY+wpWKHYIoaFr6E+UItBL1KUM6OYB7FvsswLiXvKclhGF
YA5xsdu7pe+YI8YfJ735YuJpTWi43wGzlNFW1FTv+z5p9bVPIx+k7TSm3YEVyrzLPZTJE75EHN7S
omjZF6y2yx8AioXxCXk1uXouPrt7OVp1c44BG3EeJ3WxZVmunx6Ur0x/QKWjEinCwDuYZKJ0hMmS
DsSXB2AbFwIfGZOcOfe1/MZRPZxL/MXRut7OghmN9SB/RkyK32XiVIjqvciGI2dxzY6JgXY5/irC
9f93gl4eYzIp2rA5Oz0Mx58M4mH3bhrl/c6cGEQQ2fFH/pntqsesgAuKcbzC+dQHGl95UmjLoR7u
7PbBdrJW/sEG4uUvpAbgNsydA7nL0G9JtyBH11dunz9OyAhzgY94SJtnu7DgKGyNS/+11S6Uj709
cPWOOki84jmeotb8awhW37vYS5cz8d5RPIwFqd5z0rYcP1pBYmBHcpDK8S3WEoD0Jox8/i4TywzH
FEM/ltOG4Sv4wGJ5mDK+ydmzS70cGP0TF9YqYXDJHiwatRhb0LRlaEQq3lRu8onKlf2lvV2Kpx4D
uHUGsRSf2sinNPM8DogDF9ml4gyw4H7qbglf6AsKUJ/x3N+z+cf5ChpODazOOBn7CYPzGUfogFFg
JIL0Ekp2fB8azzHuyfZyVV5RMLyagtPuiDK1TJrY3xYol9UVijsVB211LUt+Y/e9rOxTL+LpmTit
dchwOPz6/C1gdaDQGb+ylljmVLe8rHP3b2NXEWGFQXd340KUlVBB4bzhImMOznI4dPezrhHJj14d
uvN35kk7pYoY3ACtYIzTR29Q2NeCmQjziVRbkewUH+ku4yMKHJcLerGvs/rgVYLATTa31f0adBou
QZJZwxugUn98QQh0MTErPwNjSSxBg+CULhvXHvOiUendICup/3mRQ6hyIyHCT4es6tWyFYtDAHGe
6JEe9BKB9Jxc3ljaCjmwFfDu4FoxMCje19XSC5BCa3UbMHBhTxTMidFYQOcW1wFzkLdsRhGodelW
2MX8Xx+vTzLUEU223m1eC3Tg+kuSTCD7gHB28Qdw5Vv8bSzk26aKNXS956crN6vH63NOnIYXKJGd
keVAVYI45WasiiwITvYHyQSvOMIWpp2z0T69DQnp5THmaHeGfUyGW++ZIC/DH4G3CTeLXeWMNWCt
cOX/4hfqWlTfWbviGFP/kCTnReN/sqUFEjzNo0bsAS62krBnKjpoAD5zoS6BCeaytwC51lPihrBv
Y8gYq2XAzrP6FakbC3aMdL2NUmVGRjIbY1QY7EaQL0/VBDVoB1bO1XvakjCCmkJZft/kAy/egGa6
chrbO6ca5yGY9zS2Lgx+wW9tReAVb9R/zvyn0a7Ze21paPOtxoQ7UTB9AF/h5ExSbcd9kDNAa1YZ
sex1s4qTN7ePDKReIlVkJjna6K0LGOEeG1unb42sjmfcLgBQ1cK09Q9/s2rZp4Av9o/SDW/jxm8Y
QRAAYv2WS9HOahpDPT4wUz3NhuHddgZGCayFUjjbyoIlyloSMNwA55PFMxhAOAKeK7QN186lx+PC
2ffJqIErZlE1/B1D7C4gvhJXHX1BC4ZbjR4TMgyoF4+hM++4cM6K3ywA9H8n2TX4kBEokEfMinSs
GFhDcZfgIKbATbuZsc/Y9I9Bq0t8BFoP0UVnY1avaw9Zb7HHH57JUyPnqH43Q01a3IvbUN07yq2e
M9i6XzQUzj85gLfdsPu9+dL9ijJP9Nq59ePkl48GJ+346rGLe6GxaOtDJ1RJegC3yrBVch3T0yKT
zojjGdWAMUWH54ddZSG1AnzlHLgkCjwD+l3RsV3oSfR4qw+mjdaCnfeUZnpR1awe8vAYFynOtmRm
6n7CcYb9rJCLr2+s/QyCq5VNSP5ZLrA2d2Xu7aGOaRDN7qRzmlc/f4CnVm+Ytg3zDkWzAeilRHlS
ARMQdCzI4o8D05w82xGYUfoKPiE7DOOK2LEBredPfeiYnvFGFKzQXzcEuscnAHe7YWsHUsnG0RPI
CgNVXh9Jc7vfDeNW+6AilTC5X9yzKAZa+h7rDaE3BZ1hRfejZ/B6wYCaSL26P1hATkibaYw8kwKm
kooZDf6haKrD02IhAK6A2ucSwaYg9L2akg04mS2rH4PsPnVr493NTmMB/kxKhKyhKABz1Jb0Xgi9
F8MjMWbavtlh1/qeB5CGHx67CyC51NdKdJH3aNaKCDh6bf/F2YqIrgOyWXtPOMGTai0Ozdl3cMjM
bkF6oNB4iwxxuCc8JRiZgNpcEspiwmRk7/QjQfSAFcOVWKsja32/KafS71rbOFA4cM8yC3P2SrTD
mVdNebXrFoev4NVwnEzvbwuh53lr28S82UGSrESAoua5yliVxtlCCuW/pML789asMawdhTBCQKML
uyIb0ZKdHANE/EMWsjmBZKupLxW2U+Dv1B/5IZpQncKSqP8RPVSdhAYu8ASp13THoUNHmKo2Vrec
Jfdsnh2K0jwkIh3+K02A6dWPIS7oiXjXRg2dfu45fpcDairqWd7NlP8yZKa7L4Ki9tCCY+ad9Nck
xTvf4ycndlm8E0gC8iBDnPG/ujXUFrEVqRnHcpi4F1az981W6AQdNAsK1zyYoWm+Mk/U/n2DC4xX
BIXTzk/SwmPMwDIs4cB/3bnNUPovrB62GaTPTP3X38a1qiYCVrE/gMdhNSWpELzY3Iz5wHecxQD3
AklwjX9ZRZycNH4ueBxJCxLXWvgokB2J3jR/qbInAI5e+626hJujjjDe8qqQ/aeGYZLstO/5yaua
qhECgpk62DUjKzDAGU0R2pHhhXub2WO4l7CPJqSpJnlgJRyISEaH/vPMQtjiwxZcFYjMHo03S04o
WUzAFDt2nNWrI/GFlzsKQesWcpCHF6lazvvEdaoK3dLFyEySmdwfMDCOoDXyy9ca2/mYAOpawWue
5fzDJxQgLILbgkJpB0HlvHsectDOAzpYMyTs117MGldrT7gw1iJH7vrb0Mvn58rOK+tBpaNZnila
UA8JlI0wBghn1GwsLzA7aTZQdrhR11c9gPXFZZlGTORhExq0CRC6dXfXA7BKYSQ5GEDYP4Fdx3up
AAUOx9kJabK8eWH5gj1mKnoQrSMONkzTkoQw7qeXfMwyKPLNhAsgNFHM9lJQNF/kE0YBSDcYqiP7
anDfM1/BetK3jXyUBQYXUB6ceAtbMAtuOj5aVrLJttfsV8P8dcQ2Yo88Yc4cq8/ZLat7L/UooS0A
DTxhRb42rbFgijhj7bQO626BZKuo0nhpgeVEOTJdgC2+54gM6wm3GT4SiynOSC5V02fUjFbQVa1q
i6BfqvcipyO9ZtgmrWfyP1mBZTVidrfRuloHSSZMqb0GxaLQeBCd+8qvdw0/u74KTn7AdeG+CCW5
Q9y4VN4AkvGBuO2/1PjtB2UIFx+OISIUbi/6ypCqoEVjtuUFc52fPWfIwz/xsN6/DOkqgZRvF4Tc
et97xZzPE6+9evXhLMBPNtkURo95Mo6s6ua9dp/SwpNayDBx5Mbk/wwNB9IDzqlkI2OxSkj8Njkh
DdwruOdmJzAzPDWBFP+Bb4rZt0N7A5EhAAK15QJ4r5GPLUn6wbBtsXTbeOPAFMKCrKOBbc6x/QI+
vHycp9B+60vmSBsoGPmtY7m13IUMrEiZueXyGOLo7K6m6SwC+j0OdKwthfMDKM/Y74KYRMSFKYP+
HxFZZAKPi3FitJFMtz5jSDGjblO7QBpBf6HdueFkwHhPUG+gxK/YA36gOeedwZppm7O6aSuWYrop
TXvZsEpwQ3qgqzeNtNwtJbDlXjISVv9l1jr1wPSIyhoHOF7uHXgB4Di0qpqzIde2n8C6ePcUJ86r
PRCC29e1HWa3IlhFkRBbpX0nwdLlG2lXyTWWhLjRVEp1EHLg3FVu0f7GfobnHDkEt8meSnkiTZ3j
aNxlAlvBxc66mAwK/wGviFcGyyslA61xrGwwXyFCwI8ZPI9TvQZ4W/ItrNf1hT8codVNX2xeHvZ9
nFrd45yUSK0hMUpCIz38G+C5g8fwmDKA28Iu5RP8BrJdGxng2zizsabE/UaPb84mThrnvZKIymhO
mftW9LJ/iiMf+bqckWwbKVg8JTOfj4zRzEXCWvzpt2oZRvRBVwRgCQqsc0pHzZM9Er1mR0/Ixd32
EXLfak1eg40oOsmbsxRx/4cWyVUsKQpHTIooL2RPVMDSCDxNUHpPDNCmZS1to/jf6m+rvxCU+U0z
T+/9m8ugr+BO7CyqdQ/RZJdVE5MK7U7cplVgDVvdRV1+F44ryzdpyoAjSuR8RR1yUEEN5y0fTx6T
Bd8wwrXVmDTULIyF7hrG8Kv7EO3sl61cjP0atEX3ANBvOeLXR58uwb/vBLBk3ihhELHBppRp+6sj
Bq2Hwp0VwrXj197zkDAWQUqg57ti/WPQBPuE6kiKAYUkm2nO6UDcjWFqi5/cUc+sq4EL2zgjYShd
WH7JAKSJceS2ofNVdSaBHJezJlya4GSXoGQ/CwT74AbctMxOTPX9Z5FRNexhZnivHvZ+ax+meMCL
CBb6fl4chK1+6qaM443C9sDv257PuHOZVDrBErHyLjTAioPQfehcVD6GlrL4Fgzgyc2oQjz3tIL5
f7KbuaUWXSHo4k0LDnbsc3DIiXHBlj0J/kkS47Lv0EvYB5MId5259ixqOrg1ma84zp0fPQ8+Pnfc
ILsyYYMO/WrH7uVpCHpOgGo9RixXH8Nk7jLWPbBQzmPDQchfD/V69pbDMD4vYDPUsWHlBM1wYjfd
jgaku4Pka34ALoiTaK3hnd8VHybmHv9P+atM6gWGr8PU3pNHHAHMLQDRLY9Ud8IHJbceKGVI4u4U
4hFghzIbp05exA32VnBGx7vWhTeCPcr5V69iDEsRWzDYhIl4rfSspOl4QvNMU/eyx2eD7lH7byYN
hmXnZeCo9nTqvNpxmzD1QD8gwNFJ8roeh/IV0BixkqJNX3I+5U/fYEzflm4p/g4pvKatGEAir9it
f17YyB+v42k4oEBZB5ylmf1FkV+eynlg80Tcd6R3OGLbWxdlMtgstaJpZlYablk2yiEpMdSPH/SC
Lis4EDBmqrnE874BikjnLiHfYN9ohc34KVgQbO/ZUa3wjTpKHctiGh7wiPMjV5Hs32hfbfygGGpf
cwZyw3vRDsFwb0Wg0smoU0tzN/ltchvawO0+i4TjLWGh/Q07SvWM+tpt3Kyr2cwc+DSGtSiX45SD
seDsMDaTYAKmqb2D+LnuxtY9NIdY22P33CVAl0gdaOabg8tRBaoBldKbbaymKnKHRzvXqJ4dCKtm
yz5sfunoE8nquXTZMMtx0B/oDzlOGmpGm0q+HplphJ0u43ceyZGHEbw6w7CGPNC8bunc2mqYLzMx
DP54xj7DNIBN8cyAHRjqApVQ2aS9VBcyTrW0PsQtrITm6HlpC2tLS7s5Fy54FzFagEtYcMMsyeju
uacNbQz4ZMnXFFNUz6csErysknYR8QGJ0Xqi9Y0xnlNlfhNDoKZocq5Pt9NlIMerU8qS548NZNsA
2pW6jECIlls4zl3xEEyKnj4iughyCBfoLW0Ii92YwfAHMQBG1hmTZTjJwrJwiS4cjwtWHBQ4Z65g
cAdF9O1OM+eTP4X9zcnXXqQw4Dm22MZjInnsT58emSKSaIfDh6sTez8/ahWVT8LyRnlrmGZloP6g
GaA3to160KNP7oTFc1eviqkkuJ4QXuUi/JTGg/jNLqzjWF1i1GEMrH0zvFj5/1/DPSUF+xeMfYc7
PWsvKqaNQ1YImxMYOO9vMrjiT0UEBMtBbtgE6bBKjGKIWpgVVv6oacYiGlyK5ynGSIC7ZxeHZFiS
PGnCTYYpmiuP3zVnrUJTpH8ARTYrWQC7fUGzZNnjqcQ39QSYA+6Dx8HZ4XvPoEpxIqZ7PE7iEYY5
joWKhUUcKmXW42YoOPt54XO5BpeZEGOK8ZyBvQcDJ4fB24up5/GlwSTHGS86RctJob4wJMjFsyA1
0L6gomfdU4NbtN+ymQHRuoXvW9857MO4OE3n41Aoncg9xFAyl+vM131QA0YF8vsw9VLqkZFXdAEi
xtuTO9KfHIoJN7ZHhXoxAxRd1r+w/I8qs3xsZpg+a0SQPQFQxNGTTEUir/InJipSVpiGyAu2hObS
lvtCsBiFqUJL874zJRnenRvayatUXANugvwfJhqYY0mqZwdrA1OGbYgSxcJerQq8pj0PkSnZ+FuZ
DneNnHyDHBPV5RF5Agdb3C+BfVKKOQT3ho1uT6AK2EWZBOGPaVC0r9Bh6AlwtMa8p13Hv/7f4Q7p
OjfPtfTr9tAkbcle7Wj8m7hsHzimLSDbzZjXAWSTqCT5xwBabW1OgAVzV8gthD2dmFmS9PhtEwDw
aASGKjWsatGfwLKoixjxuXGNIvGHMFRFyluTneRgDT7gr9fHOjH5A+PqMrzXunAuspDMoLW1er3k
OPRIon7sPsBq6fuLGutub0+LfDeuzZJjflzr37A4VCF9seCpNtn8LOZs3RgSxOalL7w62fPbcBmF
ze54wYU3D5hL2Rajds1o5CcST6UefAyj27508+xgtzbD0moMRfhgJqiPPH5DuBUimoNjXxIcrSSA
B2gEk3VuBjx+j3Oe9P7PVHHTzmOAXIolYTVIjw4rG4k2RM38ntAlngbVrsWIVEP4T6PcKLK3LvbU
xrLRjpsMzedShXbQnHolKUTUDHIFxWy8p1JDHLEmWb/Foc151ixGjVfiU5wJuuFeZvNWylOuM62I
iFTVPYAZOBS0IlO9t6sO1RQERTWcm0yx4rjNBZ5rFr1x1Hury6OoWWSgCdQmm3QdDvJmpEtUHEDe
0Q6bITt75YTYCvyWdC/+EVWuVSAsWUOc2zkIwq7zgeYQSYWkpfNPRyrGihtUrDzG8qLTZ3tuZXcC
SEBRVMCRBeyLdvEtEtwxG6MKCgE+D0SZmX6lfbFKi6hM7DJPqWOsgGjxihLKQ61kq2inHxOMH8sG
4lHEmNmf5r3L7YwLahixhuXlxB/bbGg1JKJ0aN+IO0g282ZMmW9ioHc99KZrnfcZSfEkmsIr30O7
Tr5jh0W6207KBt8XhW1wJI0IsAwBzn1yeMGw+syF+LqFNGUP5xif+snIBDFDJf8j6bx27FSyMPxE
SMQCbncOvTtH3yC33S5SkQoo4Onn48zFSCNLx+7eG6rW+iPlh/RgQplQrrUqAkDAt0PTyjPGhuWI
V4Jxox0Vli+SIuQvDxPyuHfDkHFSsF4n7zpQShO7g6C+NBFfBvrW+kmD/Ux4g/vCu+vIpZ8OCd/f
dcBqXT3TjjyXwVav+qRfdE+zwxVqFDS0KUY+UsLGiqXRScYQQYEKwz2kX6OPpiz67kH2uApPsJ0t
is7Kb/d4b9vT4DQrbJmls6bVuezBiQQDijmRuQAejCQ7/Ug00sF9EyYhTUR0Of2kM/alo6jAVLCC
NxMkayRmg0aMVso7JzY1cwMJgA+k8OvvwZ8hNNl4+HptuaoFBfjVcAGTau8ah4qwgbqsE+Ba+mR3
fbPH+QycT3glm24Rz5g0elbFLX+ZQCuJ5+gOAh8MFkErxP1sKW4Pmp+af1MZ0HXgC+cZYmtFw6NE
Nigj1xzYbTt68163PXtGDJH4h9QkVvxMNKio7UG092gQWEcnRUzQtumz6ap6Oho3ROciRBDIDLON
csYBiiOJIEAnM4pTBIY0/Q2dLDhZkbuSVAOhALclILeHcXspUASRlw77ZQf3PnR2uJu1HSiABMAg
LMydqvfw1vYZbxahIfXol2RCsDdvICWIvVj3l7fIr+KLx5XbPAIGeX8QUvMe4S+LlqPAAAMZGZDP
u0/czhoeJxC8K7mT88w8FzCHgbm0ZfQwd/U71FM1PBEkUBdowlqyEAi9p2AFauHbMu4iTgRA0fux
zDm+JOaN8sUj+YQhZbHRcCnHMeE+WaVTdahh9dxOBTczroC8P049QiLkLM4GATepkWDG29jMFnhj
19MthtxM7fCpA/NSIhJQUriOcEWXJ6ck10TzqTro6mMUUV/xkeqWZKjVyTGhz6P8jcG3uBNLlgYH
VcXslxFgdLBn/MjRYVlxYb8MJoyHX0ISZd6Qx3+THjnhv5Xr8g3QNg/iHQa+9zoN4bDPfY1y59DN
YUqAdOo01b+sNMs2zTCT4pfIwZ61tUKWndVaxUcoPRKeqdjgqyBDkuZiuJug+dvVnl+d0b702zhJ
CTJuZ0O9BYV43U9ZWPq9nYACKDuxsEVrp0fhRxrnUp3o1gG7lFxhJJMqtP/fYNW6PhZTE1+ohYN0
dzkSIupogDwY/u1iX7Q9ppnFtSb3lhh2GV+v0KrpqfRFfL8mL85DyAIyD736YB6CzbZLl62M0mUi
NgRpcVvifPU78yPouBVlqD558ZDRIAVlGyROkhwNQ0nyU4vETj6TnlH87eMVh3M7lye3ogpnYnjs
QnVmnMvyfeuCRDIpuu4bMjH+WFqQqFYBqftQcBV8REoR00+vDUdS7U7IAHGMoETADEP6IsJXksRi
xFEAciinEoD3iEfNLhbksbm3QTEEvMNSkjzME5XFiBdBBVLJSeZGEu65bS2kz1aeIlgRGRI1L2Co
BVBb7J3PN37UbR52vKxwLmRz1s0rBhGvvOgpC6kYycnA3SKWkFc9L5w2o9elR+OHtOWFLXKnaK7E
I/XJ7S1hGrfeuqkDmIY0nr8sApWApjCSAKwwGydb4qXMG0oX5iQenIZTlrTHM35DL7vx8CIa7lN1
yFlwou3gWAVmAwUqOVO1IG8x5/XyhEugvuOaYf7jAvFRh0VFfWBESJ8rZ1oB47gOicosUMU7yaqi
JaqXpuStaCCHZIHAZuPodWou17C1E3hqe8DjzcW/bTHm2QM4T5t+NEEN/ulPKI4boM7iKBWlzrsu
Xb37Q5XBr1JnscY7jjhHcMEp5C/b1idrk3+Fk3S3WN5oHZZgIZ0QK4kK9wPLBgNWO9Y19RnUAH2E
U0E0L3pq95ZjMPmkDcU8MHbKv9xQGAgNapgzYSHANBLL3b9sAVOmPZeczdlUGL+ZOrg+GHaJZwqh
mZsc5LyM2mCHFMR1oQ5t81Y7VAju/d5iq01rQDQ1lqX9PWBWP5gqiIojNufyWlRecPUFeC13f96c
JVgr/ofBN3v8pgBgSKiAHYMiPkgmPhbwQCS4+1IUlRsbY3p3tAESJ1TU1rBXKUP6SRIa5l7ygdhp
ORBlh/wfPXFhZ8CleYI/R2OvaHh7cE2QbMD2LvQKf7BysePGSNTpe4NPrg8lwWK0Kvoq/WqNXJ4i
cB0wGEezlqUutQ4kI5GXJ+HzaaJAtLOvs4Z5xdCwtBtSVcNZVtb0QqSofEtSjLobihvYb7E+rd55
MAGRfmFBpk2wh9f03/EsiIw8r2L6zQOUI3dI5w806hQOlWNmVZ92Qwgm3SycbReTwgKgwvFAf4iQ
HpPH2qJLBxZnpKo2abK7kc/+m+sgaJ40He2MrYT+2Ww/klSWpgeGROm8HpIhjRWYhmbsdNSh9R5p
yNDS1ldU9VOP8AivJ1atBWUT1xy9kA+IwCZeOl53DWFPx8eqgsqj8kLERdz9g/bLjwaffr9dVM/5
5DZaXHiz6981MK/apmhbLzQCwptSFjD/6Yn8ex0m2w6ewDbmnhuIWKEHmlnANVbzDcwH+qx+H83k
xrG6G28697x+J/blgLYsyi5hwTMLDxevKym/JYkZme0hFYXWQ2EvIhtKxVYNCwxuijKf0Ql5bkLq
ErmnBBwedCdZBB7ARTjIywnobVC9O/xG6ZD01ZaktJCfgulU30ky32iatGOIK9IcV34PGe7Sboim
mQkiz+Rofa6ZH9fBX1UYipRlC45IAqyRjxws19FfVSt4MouDQBHuEt8ueGNEEFmXuNb5CVISJ6Oo
k/HT7UxOki8bOSGHJE1G+24ZGfWQGg4vxAqwISAFoF2O4mabMCRzDYJIv/ut6XdAx+YNbRREvRl4
hTa6W+8syoadlyKMXXlIgSPEnSEOH6m1kqK+wjvzm/53e/YZuteJxvcjzhUecLsQ8JrRNIc7k/4H
HLdR9G9k6GQIJMlBp7OwP2Ff0YjIIgAp5WeE6LKJCvyJiFfhM8LlXl8UCC3hYgRjeQc0Gi45pU02
8xpCvsHeuGBNpOy2PKGIYnnSihEyeV/xz7+Fgn7HIqTUCX3EnFKG15HXRYJ54dr7ybeja2ZcTca6
yw6py3z4IpYHf02X4wW4gj7aZ4hVqH83WBiiSoy4Z8UNeEdeN1iA7yD7SgmDhj4zLatMsSYY2uRx
Bhv6vJFsuvNcXksUhGC2BJSI+5mcTZY6kgdYzVq7qXa4IT3EdNM8LyRnlMN4yuh+7O5hwXE/jE0M
8i2CPrujddD9o0bGlcUhcr7xCfl6WFwKJvZoizlXaoMzZu9HOYQj1kgaECfuBq/GAEydx5kTqdPX
DLr9SJhr1jyIiBWDVwj3Y1yO7n6I7eKJdonsgsELxGICLyF12Z3Kz6KFx94hDVfOrnR9lvmxIsbw
k4hg5Tx5qc2duDRZWxE9OQ3+lgAMFNKhNenfLnnjz1wE5hS6Y/WnaiDj+z2pgDFGgsBeMxWZs/k0
3QUV4rcAS663RuhYE8Li2+t3lhfgLnbR0bYoyhwv8s5MteFEZ7dnoNoJqyEDv7BHzOlha39qPq6E
5QA8zPskXz4kOx7ClwKqlc5HxAMR5YUo85LFs26l6NnyF3IEHjDpyQfa13vSPrhb+wEf9EFynI1b
HK/Nvyas2sV59szYBVxZhSXeXNtHVbVNJt52bGnryqTZEzt2hCLDaVSgXqmONnWu1Y/AqmNfx4kf
ZfUFEAYCtIeAJBLdDviM8S1yrMo5IUqcvtECuPSI+XF2nMibe7K9QDcf8eo65z1xk09KgJZrMzfo
qhzCIIczziKN5IAFAicuTkiBRrzBqE/zgOd7QKFZirnyhHDDoieHJGRx9IdVXp6XsEsoY1no/b7m
/a+R30LD8w6OVrCpQwqU5RbVl2sd4bD9T1NWM3O+oT2yQ2OGbqPqBx5/1ZU4KZnT+O3DGE5AA9A9
2D0Z4orkVdSyiUC2FyKReJhan+14mNjxW2QKVzP1HD9tEEDDllU2/zHxpLcVuhxvS9A9L2zqoKba
N0FCel7fZZQvLO5kfrju2UzRrSCzo19M+u0u9FzvoUPuZDiCaEmqTg41FwR1ZD3+nzJh1SEfFuQG
eU2CVfNBD6tCoJIsCjzfMemhqZpw+0DbsCuhIAT1dpQBHy4Yso42otOZNkgHrhpHDEdDEXQ88BF7
/lEGFX6Dqiu8D6r6WGYrwIW/rLL2O4F8w9/Bw/6TuQsHJ++hfl4EjyzDJyssLyiYRSaD9pwHGFCQ
ZzQBgniSuoGATchmQwPnHN7TwhI/Fp6PqTEnJPywikuzTRoMZE3EcZB5r5wkVNexqIDGzUiWEFlE
NOPOLqssgqkWFngoCzMePWTXA7jNHP5x7Qk1kKdgfoYJOSnZrDwM80wsE58AyojRmsov39DXAjTh
4zzn1WQ/gKRFsdraOYHZujEerYMFOaNfuiH+DnUfLScbN4iLN0y4ib2DPeV+QEa4as34KiqYzGXk
iZYjxNDHnCjkEUE/wYRVan0AJWZP4kTDPvVeW8rhp2mbJquZrhlZCMkVzs2zSC19smPajk5tkrq/
RJi3C3r+gGXk4uJDaJGtCfZwNQWYHAlqY1OnJlU010YYbhNBDuS/oVYFL25iuKTiOP9DTReeRkgz
pzwOINEkUtOI16BQ1Xq62gEUvZvQrnmE20mQjKxNn2yGMQIeis+dbyTlAzmTmVr1ke20nmzw6K8R
PH+zo2PTmIMqe2AoMy/699DrqLmprmJ3lqTI4g/nOVXLquyzuU6IrSTMeZs1NfH2EXlY/Q5zfdWt
6fqrByRaHfSTmfJDEWiwu2JEJuJ7IlQ7o+n8YFUiG2gzDay/V1zJ5rD4s+l+kXvYoBBK5MpVoFbH
okzhs/1prDBmXh/lGeItO1sE5n0PAcTiDm9c9cm027XHMC7wXTskj0ZPPRqh+Z9pc3INbQUZTu59
Lqq3dvGdl0BYJDoxk9E3uemybCpYh0T66CCQmU9IeD13n4KlOFSnOaN3ZQGCtkCOXpKu0qDm/Ygj
UxpNEGclEXpgLM0N8dUx8hvqs7DsdrNVM9Xzjt75luBuRXw5xVACbmcPR3JXxLebt/oIRJDUFIaB
oIQMfQkxtQdKKQoa10pLj3d+UrfDmdSJKb0nyoVdNARLrTaTFwHrelk+9v+aoZnDXw2gr8L5H3My
zq3V5596srHcoMkgPxOwoPosJo6GcdeKabL+OsQwhIdyGSeBRnZgZXVjl7k1pXgbUZHIPP+IBYVF
zCE+pj8Tdcg2Zhdk+G1TCNj5vhsLAOJGiWy1l/OWsgnQpQdkS4MKNu0Irf4mCG3/M+35ye8BaZht
hhKsGKFDEkpiDMgujuJNh6LTfevbKfc+k0ivSaEaDuSP6oh3gyBzF/kBnRXyX+c2C2gC1IFcvcWU
yJhJ8l6tA9PdGm7y4iEj4u7RV8w4bKoEo8+fPLtNsHfSHvw18CxWNhX5DW2QnokA0yLfijZsOI05
9r4VdiDaUyE/gt6jFJiQRAPJvplKocX9CD03P5BEwQqQ6U6ZXTUS4HVCceWjnGFpQa+deUzTTkmd
Eva7tvpU6C0vacquELkhx3Qee+UxKiIiBQXRwTzqIOxlM0GALmqlZ60sr8/DANaUUfL1Rn8US5+k
XOExt1YSNnRJOSXlBlcBHotCPDLyMfjH48i8k5BJcImFABHl+6yOkSOcBKYThuBJV16OoaYTIw5F
H2TjwPQCyLgIOe7oJKrFrk2d8CmJO1g9hrLg5jSyfy8XIpgPGTa4t7xF7LVZEx6fMsQyvyC8MF0R
epEGm9Eoe1c0EzViVJQuj3NnvOepXJB7LtDjIfGvELisk1H9mNroJo6oFNEgpiPSs6itS/ehcCnK
iYKgPOGKsfchkQFmm5et3/9Z5ml8EtMS9eTj01SENsMb71uWXnUEJ2Y5ZA1BsKO9SO9DZGJggeOE
dJDKwWK7YBl18Es58NY+4eE7u02gETsVr5J4Q1YfQEL8JFBC3iWTmn6Dww93mbYhb4jgrE8C2+ez
lcJjUqeh6jt0dfNL2q9+diNbAmjpvmJ589AxS4D2Rzjooj15FXHvmmqtYwuiTra9E0bZxapRu25c
hTuu64j13eQAvv65aCyG165W4rFuy/mlnn2WCMgxf7xEhLhW2xIVKNNxHplriSzC3wigtbt4JuC2
Tebuh7YjHoGgXh3kWcNljE/4lfxLPAnAIKCnDRUvg7X622Frn+sxzM54zrka8azGHA34XNMjgkuz
lk8RBHQfIx+74XUnmwdfs0LqUYee/m4pvEeRk0UWAiKLvrBfkd9Sx5Exfu+iHpps6wZ+ZP0jil3s
Z6NoNERqfDaWRQxAOyjk7LYaqcbVq9uwyQcu9k77b7zP+kjMVHbIQtD1s41Eh5Ymitex5/U+R5Pr
iQnf7xTo31mvcRhhWAveVfOfBJznx+zt0eOgQfZDq1o2wbxSwj7vtJ2M9/xPfEz1CD+cI/upNx3O
yLNGVrVf2eV8q5qitq40yLB1YWiG3VxTICkLxOqGB//c+04FJoYG0ifqx8UxQUycqp+cesyw9xWo
DT6SNEl/YFNHNEO1TeSQh8vUAW7QG1YhWMOs81Dn2l3nyMOQdr7GMrJyCnZRcVMIGO6tqtD3GDAA
seOR43coLZSAXAzdJ9gciKNMZHyv1YDQnJre0H8WMtMeSBfBUzVXskDHqGfxQ36ySPet04Jc2Zro
foY6zwxUJup8IFW8jq1J3rKkJdJGEM+vnkZSt/E59lSMSHKshjWtvS17mbwKY8M/ohi2CoYmugHv
bKsY/QsyH7wKVjfzVyK+KCIU1osx6Rd1SvrR0g1WN8e3kO7PE0oMwtBZyjZyasNqL/GW9+TgIxHP
MrotSru3N4C9SU1TMbmP8kT4ckrT/eLxgZZsrt5GZ4nn1FvlEBh0HqYlxq0dZ5Sho8HD4nQhVGIt
3HF1SwDBNkxjCobcdOH9iyMLQQRXN+EeTkSnwqMTR9HEi5SH0F4JnRjWqUiwZKwWqGn4EH4EAZil
FGkhSGHI95Hpp3ab9VjzyAfYdI4D5KeKiuaMI0PvuMy73hnr8n3EbBr+S8ZWj1xNBYlYmwACKD0j
P6S01SJWHwsCAsR+39QuuzwhhtU4UkfaaJ/JrFwd4RE/MeYfWbL+WWE/6IynJCGNiXxx70/m180/
j6AfVGGpmF1kPg35W+R9YBo6BrNNphF2Yn4b/jUKMXc0+AKFIrCf0mFvuDqrnaHwO78rRmm73/5o
5m5jhSpy0TACIbFEr7YYgFputgXVgXPWWVU4XxEK5u7mBzZCJ6oNKenxSdpNHiUQvo+KkzZdviBm
HsXAbRxnOBSCz+5EDXDZP7bgnT4VuYpeir9kwy/tV5JJGD5y8ZhpXU7F8daiOeaY9On2do41A9Z9
0+PXuOi5WDtbrbxuDqKMLeeDfneuTYABg8m1lVRIYesM1r76KlmtYiqgFwnfjbVzKgkFb81EysK/
oBowokGlwzwcv4iOifiQMIuQwOxW40fYO6r9DfpYr50g1o/wtXtzbWhmPO2AGUvsLBp5XBd+5XK9
GFJss4QozaM+cue0zS3yBXSV9BThjiLEckteSrNGRhOoxQGbo+BXAsURp/fYw0wZS00XOLf4UfrF
kO9CBLj7YbVmbIVHMtFOUzlAYZ+Ymsh8ZyYZ/pIt62KGrqiYuISyr5+k4apCtrZwT6dtWZPEKtBV
HRoSUecnpxCAHqjsZd0MHAVmlLBgomzDr2zlEG+DFY7LMeqwBxJakHpXOSHu27utmO1DJm0+M6og
KnUZ0tWPohAOhCfweSJaVEJh3K4UA4KdWcMscZBwgRlvMClCDBc9gNENEKfsx3FCEOpg1RPr1nV2
s1XCUZdD81pPrkqeZIeeBwuuCceDdPHBryV6EpFQb+e/qQBC6Irjo7f2g5knfMUCYws0YKaS69g2
4bOWiLNN7ZKAU0LhbdO5Y0Jz0eH8zqCF5pKNK0/960A07wVMMHrVtUvJUKPTiISGluIUTOKsRlLR
goAWMBdHWST+gaq8pUfGFrAfFSGhhhuNwX/g5idnn4r6lCe0aDJndbw3Fa1FS/jHR6k1Hwd76q7k
obXLo596KF8H3OZbkU5irdqLKM/GFR/OXOAIAMmjbR3AQkEaq3sVSGSKE4YLRdNoEDAxZHYEbLyA
kv9NMgRgUuYgbtgP8ZUw/EQ3HNSomgaJiOUOF0n8CF9d019bMo9UDU9V2ITEWq5AHSqjCj2ezENs
BnPW8gmQV4ChyC/8EZUI5okCjwMpIeeB0AhAFgosERUgT4ESLa2fppn0fQLUf2QFhUpy0U+9oLZq
v4rVIQ8sxXYZ5ZIUI8M48xtQZw1dVg6fm64GsuEGi8AwJKtkSmVWqL/raFVMEQu0ki42UmkopIZw
EY8zHvGFukchMVb3NCVb8XaNoroqDsVoo3vmF7PwntaVYFP3QlDwe+iqbvkR7IFrILd05+K7qVdR
pMRX9OPUcOQwnNAkTprg64T9zw6KVPH0ECVduwP/kzW6zSJ/dfGD3TIiuxmVVWVV04R0ETXVS8J4
eeGYXpbneXA67zuaujon28UzxAOdyPzmC2cVw61L/pl8y4gYKdhM5vILF5Qz33FSBN6TJofhb5Gb
JPtGLTOVP/zt2Z29rASKkcatPxHzucuD6kTe/ZVGwti7gOf6YMZmlbEkTcXtSdbtxcRjdHOLXE1f
RBbALZIdWT9105TfhI9gwZ0HpO7ET6FUjwpbDE943Fe/QCOhs2wsz/U92oJA3wXUBkWAoujWNyQk
pdZWkmOADDRFS3XCETBOL3xJawod5RtzQmWBR236ps5H5X8IYC3W+MUAmlBIL1soqFJHN/Lq/AOt
xCjwwLzZhXPFd3Lquc3L04Avb+iPtmdRLA9gI6wLNivHOiKGdwrktLnrHh20XavBM14QEVEm+Wum
aiE/0z6L75UlDHKUhhcqCZEjwJMO3Q/hTFiDvHrmwZNWipqmMqgsBtohkEkQZh5jLQVrt3cJE548
V+PAWLZUDulrSB+WJ1g6zEy+R77WVlGoeilDBr7Zyik+b2L4WtcP6n8pHcc4A3TTXGMb0b2sSl6y
cVFrZkxHY+N+Souwv6K3M+9IDqcTjiiOpEWS2S+dUJKPOLdEbPQdePAwNo396hj+zgRH+AEeUbof
M4vVP8oXOQsGWigAy2aSBmiTmcDIOpOwfNgGaT3WonwmFYW41hPxFUF3XMUE0X3J0EhoVQNh5nb8
OdwfPBq8I4ZsmoiotqTrCmB3m5KemG5Mygl/0NPoinfy18YkZ+w0lo1IF/vsDoiV1NKaqKHyEPED
vmPIqX7wjTn+YSgUnMPEH6phJGlRklWLDotcoZZY3vdJmhIqg5bTe6yyyz3DeFdvNeXHySYIAiI7
2e4gxct0TRsOCKP33vIAKcZZy9R6SuzeZbjkU64c6s4fYQdI7LdJ9YJ/wddChUmJqPLSLijRtgNS
J/wdRSS+ybggbI0O7faErdz8FC1UUBqvnRi6zxmrK4RI375L8ygRoIX8m5lAv9l47H7bpF0te6uB
YTyaOfYPWZH3r6R9rw99UqVH7VjRZ4TWgbhaTvnyrsSEg0M1YPoqd7xCfnzG5NAKKoWh2Vgpe7R7
sL/lcqGyM4MJxjeLlV3FB7vuGTDbCLcnYm3KirbkbrGVki3PQ8vbtsZB5oSibhKLwGxAU3xCpkab
dhz5xx+iLsyqmx0V7s2SKfo2zI6wZi5r3PuocShs/683FqQ+5bt2SfD20cgaxCgQwpwqT1j4kk6u
giUzDugG3pVD4A+HsKniv07RgR9FRLNjTly1NLuw8dCR+FYL5E8bVHMjlS14bytBYQEmXvtULFxc
KUwTQr+Wig7ygz18eY0fEsFmLymmCH+lzj0JzuWS7FZtpVljMPUE77bGy0TchyRtI4mcTmhUVv2j
qg9ub5HmgmXgnskLqNwmi+Ow+veJW2PUf4j8jN4mmVtI0phZguFSexIBCOXktEk/C1w4lM5rY8vj
QkUgjXewnXTN4vl74LDtkhe/iprmFowJZ6K9thAjGdfF34VLkXTUkrrXS10a+t5c2p6hnnND2Wrv
TfeZb4DqKRxuXzAVtMMFdwptT1HABMU5JGKgTqJHdzWOhyLfzpPNGJjHgqm+UgO8sCCsOXKXsdiB
kdF32Tbd8gSdDeINKsliQTF1S7eXcr2dLmdmciTN7tPs+XN9wTdMVJrUpO6ck4SPSxAtSTOax/Wt
cWtkz32wKDJmCIUth4juPTX1lD2VLFkDoXAVp5afoXnAwQHsDxeY/7NafjhXL+PZpt423eD0D14U
J/pnPKwJmpnTj2K4VlIyDW/iYoz854QU3O+e4Ef0sT7MukaNUpNzlaqShwII2Pbb8WTimjwIuCuu
e+XZkmgO7mgyNsV+SADr2SXYHIhDsd/WlEp6HRbgdrePnZdy4gth2yZrLyD4ijDEqCENOUEDmin0
6Xq0oz2p7QV19/SOE+twGZplcHYWXPk1nPuAkDUHDu0WVb7/kEgvyzY4e0IkhbhxRVM7Wye06wcZ
lgV6rLlyvfmoqopQBNIbOAjvG7lWeqFQ5LkffQTd5HwML76Z4CYpMcmrN0wb5fBjBxRFJ0vpsfJI
IuTPGfV94JjYyyAcqPkhWArDEuAaBfEatY3+meOy+kThDUWi5oQM3QAIazVAZuQOhLa6SVCX+GBk
Plw9Jp12jwTBPZS6hpaD7+fzi9v+gShyNmjmdZdxpHQ/pIPYuh7IpYO5a+sP2CBjHxXAcviukgn2
3ltGrkhnsuHFRUAOwAgLIhl1nazYUAZgnQPN8deIFaMx9CRcUdbiAk9BAu+IRw/e8bOlDKdWnTxU
pAku0Npy4eJCPCCBW2t/+Nsr07aHQEQs6UVACho9RUB1RdPMZynXPNU8zbHcQB4aZBsVqCSd57Dr
IYzctG2iMIXxIfHok2ofTmzkAOKAwoAfdInhQjeVstYAx7oD9bZJgqFoVPMK43AiUgQDoIMQrBvX
X7cit6PA682jqWFBNoLGcf3GF0uFzQaDCQiwpAgh+9Gklh9jlbNwe3HPmZpnxgs+sPYHWHamgZNH
l4iiDmhWquOAseXFIKqDNigatHcNAVd3WO3aeDPzu1a7ztHmUPH79NuuC4x/0t56moSLr+TNYj1Z
q84kheaQ0iCkuD+Xa6KjML5hLYjHc9sDUNmuw/mLwTzKqGZLDCN5SVqHCpX5HBizL+1Ut5dh0qSQ
TJxl6Wft44rzPbR9cxbpN12U8kA8T3ks7ITI9rq0ghdsb+smV5JS78KpAGFU7cUGh2YMHvyfQugG
YaSdcFgXA/PB68B1+zTJ1WFvlOLrw87EWk7HcEvgY9ni2WN8ILuU9fukUrRoRdz0fxoR6JtZpZ9Y
B0Uwhtu6YmOYTpwa9SNRauOnycsqJucH5ecr90n115TQaFvheJVCTWWlsJE9ugOROWj5IqV50KRF
l8EjDktekR3MCVVJ5Uja6jNnWZh+5US2Vkdkqajm5wnYfBMH1YTqB5nSH/pXGYjiUf0YcjWCDwlM
qP+4yHjFGV/HgIGLnrXsDvoFn2rYak3kXy9WaCGemp2mK/5USvIGaEI0b4Sm8v+UEd5Z9sBjuJQ4
Um5uE1QACBJo2jy0sbMWnVQlMj3tTvIdeYzKj0u8VHBjayZB9Rr5oQ6ppHBK9V2x5j9qbpDkdx67
wTVznfnf3AXlNQk6IuV4T1Z4JKSQAefmTPEA7CqEM64lO3rEfUBCNQ5oRKVROqwyqPTZFSGRVoCv
5OPgqYdsj000XanXnl6UTnnA8LU8Zytwj1IGuMNJkOyTOBOz1+HCYhefyHC4tn2h8L9YCeB167gY
/kmVuotTFGj94tcApu74adNE+OT29AkEFOodCdvIPjMMs9fBKoa7OSrh8EEfuOzJ+X7F6kQRPCzY
gcAnZkRVLa3NSkFtkO0wB4RgqW/Y30gV0fW6slT+GCCSj3GOXpcwtMgZrx2s34KYUcSFPIVtrJ2j
HVYVPlv8G3dtJDUvD0DphdgSpkazENDk5bOmSx56dyNahXhSBtEn7lMHjZCb/5EGrT2BDKKgCkSO
AUyP7eXjyZc9lspBMYnWMaW7aBlYMukuW25MMPpbI8rpTsz46KAsNISc8HT1pKqiYIduS2s9i8gX
8RPkqBRZz1+Ma6sbdUabFlR0m/cZNHxEAtidR94D+3JrMwZCehE9KqmnnecI7bMqA6TCriG91UKi
c1x7IHZ6HCYKKUF2KrI3LUIGIs6tjR2NzvQssA9dCUFiFCiky7IwjCnhQtHcQ/PLAoKiwK+InXz0
oldBxMxvjn0b6pywr62btZ1/zAgzwC86zyELdevJG33FIF95lwBRFUzydxhluI6GSi1PDJ5EEFP6
ww3HxWeCakPKgXehQRZACXlfthcjk+4XfzdNj5g4mYtHi56ejE6YBxgg8Yt+G+xSSWOX/c3SEFB7
O4ilNRz4+aBzHXsYxyMVmP6wm2cnoYkkqfsGMSssMM/eNu2WwoY3n9uogc1wRq76Jyg2UFskGqU5
iCqO3tqSlqbd7FhDd+lCOhoG6L5PN6yQXsPQQ/d6HbKURYWCEDvHfkVlRsDW5HR4Q5UVUvBkjK6R
dQ0V0XJIU4sihSvHTIAKctYKbRAbjOFo8VvHBvJdfP9Vk8uJ0taaPrjdVy0MuYwb5MjjYzEVkToH
1urMIZATZmbwZnkmSqPe6VmB5KE0jfM7bNPN/UCExAtZ53jzxhSJZGSnBWVXBIFA7bM98ejYU/TZ
BWRX4O4unWIfDE7x5kb2Kn4LbGAlQQnAsgsTt9zbeWDeuUnBloDeyy1tmjWeKdJjyQr7zzLA2Heo
s755ZQogYadd7ZYkQzjMK9zQDFbou93gy2dqv1gVwYIqn7FPjATgbmdAjDfGf+JFdNkCIvGvo33N
+767tlWVY0NwST2aciZVvi1GlCKFHVn1rsUv8h2t5jxR8vSAHd5+te1YOvulg351LQNBs4Hfo4El
r8cu/AOjE4b2weOHfiwayeAw2xkkO4MQFGFUzc1fnSLmkfSChXt2O1ajsgnsfFvSVFDj9FVWKh4q
tvPs92o0iEhas9r6D/9opvdB3cniMQA2zwFXJu5oMpfSI25OJc+ltSqQBEce2A12/2pCdX9ezMzY
OAcVjwNRdVCyTpCFDxTbR/v/kKusieavbJKrmIO6VbpMO5J/j0zXCFzA6Z1fxHUD8iTlmj6AtWxl
+e1Yvw+ADv09LL75qSM7Kc+ucZPgAp+GtdE3ODAN0d/yKYSJ2Ouh9O4y4gYvdb/oC/Va+ploZEJN
bWRc6PskYyh8dh3DqDMnoPZwRfxEKEoAIKSJLQc74QHeA0jCrtCNCVoiiAyN+Bo8i/wNnnKDuKcf
7Y9pRsrxxTlPTkdCh1l4bcUKBlHTXTkFx4q/agTSyZ6KN9q+oP+IHQkOQzOV2Xzmb6Xv6X+cnUdz
3Eq6bf9KR48f4sFmAjduv0E5liFZIkVSZoKQBRLeJsyvvwuKN9CpK1IRNVWfBqtQab9v77XxXSfo
zls9u8EG2CtbxzqlcEfgZwVP2VzNMgqg+nougqt7xmvcYGFVcUP2ceJXGxEUOcYNzxAnXH6uzlYB
OnAXxpdFxqiCRvq1xlZB0ZbDPKcmo8+eSC4gy62eeTUe3d/BXPDhM9yvbFOyx3jfymTxVK0xkrA0
cQnkvJSUNLV9Kkm8ncBiEBgZArnE8yYvoJJWBd+nSMpvJkKaE1Y9Q7EsdpB7lSr8EDZM2+7swSEq
gwszvQ03TMGkKmT8HPXlcvJC7lQFdxFbcbKOUAKR+j7za75HqVVjHaUcg1YPXRjzei6kvhfhkN/V
jZ3c9IayP/OHQaQETptPVM5972vjmEhSoRHiSU6Qn53Q1+T9D88mpSpb9X6pi5zMSWyqNvgq3k/j
4CKOgUzUowMSDcScH7I3NlgxV1Eh6MM8Vn6P855wIhVxI2mRJR5YDmzjg02kYfqeYcWK5EUA3bk7
uJZDmQfBndhBmqjEDy+Z5/mbpL87kTwRzel9qooOSlydz/fUbueftPWg22GMxsMGsh2fFrUKpnYe
vIxz0N6FKaAIgQv6S+W0UEl6eHs7GSveM5/ml4EZ4SNbjJV9KMeU1+bhNNv1QSDOOhgc3kTsgfsn
QBm7SC7EV2pBxsnC584NEVQD8Jwau8jGhA6SnPo4dt8VfRjtFN5LDie0Hz9a+ESsG7AN/k0lZfoS
UaX6bGKinW9YoakFgEOg728qlEUtGwMlIPLDbkrWnfQmzOMi+0kfI4pPjIBOO8zC1iPxTSAYShEP
kQ9xA6wEmxwnnYWJRwhi5iEzQzuPj64vIix0MbgQthp6MZx2Ru8W0nAov3GA74g8H3SSJaAOi07n
H7lKVMVpUFAG1RquV9s+thgOEyowoWNv2miCP4POLOPmPwc4KvdT1LT5lhAqDogHgegn3dbLFKQf
BCc2RGw85KzjqwJKAvPJagTk6tif1Zcx9BOMw9qfsPrIESYOJtgaiQXIou9KW+TkncEXFcVDja1J
J1sMbXIc7zhl4/RK7SKsnouYM922wRlFM5jAegCdO1irRPiga0qyPalFlGTQl1LMFlOUYsJqLD57
ZJDDsZtJcIhpSplGe+yiwEvfGyUYq/eJI3sy4qhtN5tO0QG9pdWnmxfgbVm3xxzsGp+4+9bldjDq
FrcMoDZESzQLunsspCitKpgtYsUnKQp0pk5n6HGP3V8Jd+8KdK7rGe2Rcz+1bq+jTYKeIVgNCQ7T
B79d4DzL/8X7yLV7rj/SRQk6KoBTBaiuQfJYbkXjc95PW5MvOkVWWkr6btTRxu3A3mXLe0oYLvfd
QuSzuU4l3c47sOg1muHChW+6pvONZsjzKBNwTQmGihQoDQz/zjZouBxHgMC+uJ0dscgm06ldPEk4
XU1jMcDUgP4p+asNlQZCo5uGpu2Xgn7BdFu6wuy/m9I1g/cp5UvDWmuTpeXotV1AB6on1Cz6NEQo
7UjFRYRA2rdPLBsy6uWCfUppOMw75CaNBdpLLbLddiygLPghdToKPGqJDOR9cXJpQ385JTHo+aHL
0Uv4yRpsSfiCdNm9RMJLFMieQXm3sRCLVNq22AmRg6Ea2EK2afYeZ/Bsa2RtPKwqv5r8jz0Zz+3G
pq3a7kIK8DTUp67P5Y8woIC9Dwc2bCiOEeKYI22EpaHoq2VPLUr67XWgpwjJNtrh4+TVdo8JlklO
UwFh3ykxWCGQocekEiF7sRf4L1lxUFHpjixFOatNyNIzUZWv+lB1T0GTjdWxMuLuMzwPkd/U3jxS
UeYwQS4PPMq6gDzoQdCCIaQaWDNLptdAVIqLbI6ctVVfLYfiNgrMGceWjb6KXiQgpcka0Xz6g4ZN
o1zVPuiavj5qZbrFLXV3y/COIQxHtEdkqKLYC7pPHN1AI8He8anmx5TNOCiBxj9R8l+cqUXA+gl0
kqY0KuHWp584IMWpA4MEddVg9TYQapeSTWKSAJfrAHMUSeJIZCRLsENt0i4dltS2MrsMsJ5Is/hO
Iwoj3Uh1ITFtnKn5cQHcpj9alMzETokxeI/pRVj0Btw8/Qh9muKYAHqI1CwMtPEjLyzjXiVeVLi0
tty2eU5nj7Nsij7aPdh2X3vlUhnHAtpTBQzXjsv73gJCyPwXkCjJTSMnZ6OrosCg4CVNtOMOhu2s
9DSJqux2fFeYdlpmTyxoJDd1iEvcF5cVVPNnCpBgTxTe2O9KxNbhydWUee4c7F7+2cWeAnEIx3p0
JM6L2/XaGC1P4NSz8bGiyE2zZyKl23hLCy5qblJX4HSenIHGccnV10bLb+EDWFVOyj1gpckGYpHL
oZRk/qpjtuVfpl700J6IqGUeoakf4y8izLIl6klDiIEXJZV774QeVj27tchAjacEHAnwCVGfh2Gp
AWsarp/KxqnStQZY598mVF7Dd9zw2q84vkGgI5SmoDR2pIOQCYssbmdNqJc36CJN/awVwx5cbJsa
51AMNmSdZMzoDop+CWNtkScCVNSicx/lpEFrET1nDlTaLK8ebjgVO5zmqMmaYGnYlxoRig8QB9PA
vEcRkPnetvRjVVpgCBPZ9ZhkUzzpOzvxLB+cfo3BkxDITAELgUcMW5cC79DnB4jaDSSodmliu5Bk
9ZHGzRDT5cfMt02pi+58vnb4vRzi0H4Ujo0utO8GzPQ5RhnK+l7nwTnvp5ZgC3o3yIolNAnOw1xb
0VHNiHeIn6NWFUIwGBZylXDtpY6FF6tzoV7dsvwIsNVu2QdgtIlftEcsDzY37c+iau0PTdVUW0y/
0xNRHOP7Gi3LYhaUn6j89D9xZE5qQ3Rt/54EOwECeBH75b0RPuZQxpKvFBrHr0gHEYu3QOJRBNMb
pZgRzhyrculaK4rntBncMh5ouqdgHScys+dVCXQI7LpdtzsuEizeyqABY7L4fJ98ci5TtHnFbgoR
lWAKArhE0VVB3NGQL0u/5kTvS2oy61CA1FDI2tF56IzSf8aLs7ccp0ijbLjJn+CNmNMRifrCyOq4
NbohYhlytCpqW5aHxBYJ/YQB3zTGT6TNLu020S2MAqq9CJpn4YIubmNMPmh/Z3GTWZGNvmoSPnOi
tga14SbWqPtfZDbmAefypLcQNsbLCZStJXG3yeCaJVcoSm1bT8PUQC+rhdjMoZrmTeEI5zw34L0P
1jB0j2QymzSL7bA0znMS+jvbaYL3dVugiRq7GvgeOK8P1PnciFpcNEPA88YNiv/hx2jPTNgS1uu5
HVs6uotvdsdex61iYCHyVx4hAcgWSG0BkDvJJxgnqblPsO/fjl1A+zIOpQPzfHlfdQOTZFG63k2g
JjiW5tTlSIxsEXWVKICel3xSn20bsRe7f9zdTVGLTaEuF+yHrtEtlSEXq3bwKcxySwRy7HOOgk0W
g9AASu6EL9JInHNfapqIfgt2eu+nS97LzJ5H/RR6ERpNltJtWwXVWmiPmhQ3D6xqyskoYKFIWvgK
ltFtupY9am2h63zkPERP0WUzZryGDQobvzaHrWXgh4NVVp7wyKFEqOlCq9XIBR4ja+nRIHIbosl2
iWK0DWmMAFakVL7YsyaiIt0BMkgo8f8DWON+jJ5Yffz1ksI5pZrfE+sE4A+XGCVeQ1FbaP0IDVNe
mSA8gz56SeccMdIEvuIODSzQj5wGZ3tsSuQidp/H5tZOcRg9YIlJi+epS0BDqcxi34u4/pj0y0gj
GQY5P1pxZv3s4a5sOZQNB5UiOgPWNaDJEw7OwXWHMgAJmQgQ93EJJGApq5qTTqgtRUUFWQPIxsaH
MHprO7U4opzMwWibBNjxvrtzlItgzwdFNLGg5W4s/vLGpk6GzMgaMHgymTwkxbH7I1wmwVI/kWsh
hX1qR1h5B9dpeXNDG1K22QofBTQsSBPHvNUDWo5DxWk+Z0X9hPsJyb7oOKeRopJQMkF91RoBljKK
7Msdasa/xdsnL6NBf7OxucZ+4GxMiMAUooa+SZHgbsl1ItiE8eW9MHTgu3BcQ9ytO3P4oSXdJKPq
EW4ESepknAIj9Vhpq7wN6CBx7y1rabK+LCuZitL0czFE6bd8bqI7t+duEYV05hDH8j+zlFAiGpvh
caiwLT9EgFSzdcbWhY87J08Eyo9a+Jb23rfSMN3R3rd+8mcxonhTLFbSlukz6HFji3iz0Kg54uIH
dZnO+ow/AdciKC31I49rNHy044JjV9aQRArwveVmklJwZmlQZdAtpBoK9bPCHq6kr+8mgMXdPp1s
ZAI4acguwK0x3JSMQbYm2opEdlTT8lKUx5bZSqtrdmG/cKSMpiIsHt4qLahorCDewD5WnxMLwNoh
R3jzQEmClBzhITgoleRs53NFQGaJ0C3Ykj1poa6JFLVmAAh7obl+bY0oGM75LCssIWHDU+FJ1IS3
+Q0oRllQXZhsiFo4I319D/MTZm3fD+BBIuSVdxNUgrPoatIjzXGBdLW2fPRH27mZChPJNQPLIwSJ
Ve0HtQB4U7ABwk1aAw059E7HyTCdu/EzTmfvBeTjoOnn5/O8HjqBpD8sMLTvEwtZU4mQimjPBrlY
GaCrPwWpMaHmGGpKlk7Tjbf94CZb+OAUcHLk/QPZFHdpt9Rj07Sn0QiC8AYZk/MIPIzmrVGAilNV
6KCGzskzCO0lqtpBALipe7C7fHR4MEuuGJs3oA9nYwpqBEuZXvgQEx3q8AI992ZyfXDktefQf81m
QJsKjMnOn1NpbeqJ+le2hsUoViYk+u94MMfPJVpt8lk8YI+UVFEg+mXETZMxGj8x4bMnigdyD0dh
FDuODdhuTPiePdUyBPiYpsmmd2y7ujNzRn0whdT1GjMdAxwDbKlkn2B5NTq6zQ04/E8d3QD1mV+H
GtmYggk5SoQdxNxYiHbp+6HlD2npgXJ5gKOLs7NMCWRnowhuWc/Yk+p8uZyYyEgR2sOEfjAh+Dyp
kGgsGqbzuONq54AqdjwLoVVcwRtPSBOj/YDOEtsDrHJwUeuo64cfv96YHS/gmxpfBCdmAgRElCBy
BkzJs0TR0QbBUavA81P92JhBPntI8Djmka8wDI92sMBdavgOKNZqi+YT9rxA7LJiETaYScPx2Wo9
hmxhcPnfeY1JnqMJ+yLYBFQHx5UaFiFIr3IyH0y12N4J143aM1GQDAF+cKrl9F+j50AFRAFAgB/2
eDC9/OgMCVtFasuOxIC4cgn8MCpEbn7rJt/COLEOpoT+hfISw0DrTlhTbaR+a/8XhkF6Gft8X3Nu
4UztIMFd7rdyHvVDTSUyBEiN65UVcvqQ40j6mHZeBwIRNfWdWXfVvCYllxdZqymC1IyB9AngBcKZ
1YgtkDudu5S00GA0J+lX+oNaGgx3Mdzo98iMSGRAL4hxBoEvPM8K3d3OJJOI+v5kb4zWBfNjVQEm
fszqP0sSTbZh2nuHsJpTa68A/7+bE/4EmrGQlc7KkeCJuCFofWySb5lTBMY9kqaJkT5m7jDfK9UZ
/OcmpLKJF293NEVdsIIltf+WUp0B5mEU1CvQtWUUbqPRAxaRhYi+9lxyQn2jgSyJA0pWluHIzFnZ
OB7hfPQcbcn3IXAYcnMWUeIpHSp7uIWRIJpVYYZckUgNhEgy2Ib8jiwhA5kdljjV0dx8DoskWOsZ
wC90OujyaQzwg1E/6PAe/WVgwcf2Qivappll6g9NzF53xvvjY2ojqCv02TFD0AbOjktUR/s+Gd05
Dm8wt1dztW3xkuJmm7xuSkiGaUfR/2x0zoUYWZSTf0HfrE25SS186u1GKtIXmSENHhJSIxXQH5e2
UdjYD7MwnPKePiit/3Xn8JKQko8iecfMTcdvVYYsdiOH3gbVRKBJ8JMCuJC0fpvYEMfK11NywA7r
SLEKILlizG6prdPq4wtVhByZoHg2NBwb93nuJs/5DFJE0JCSJV5Md09yFxkBXdTHyTs5DHb93gft
yI3e4FgdYKTG8PsNEsqAkBorTB3j5IUV7hGqmXFwdyCXFKZxAPSA3HaJYwCdvzKJbh+bG1mF2Nqo
UXArHY5jZZs5vq5pBtS+bSygIEi+Rl1FPig+wl3dDaBN4MQrMrEKlNSmdIT1KaUhbd7OREhOJzBH
uMk2rR+LobiZGVfhYS4G8zvqH/W9w85H29VFOL6qaW5b6xgjKAleMyhKTGumaMebXPtw/PKRrsa6
F8SWbV3oMO7RxMgHJxuERPiYSD/3VjmhKOW5JVoYwV1ZUxbSAabDD17SE76bc71H3YZ3LaSF6UTE
4nY2RdDbmepQsg5Su4c61PlegfuSeb+aPRTj/DcNN11RQD3dxbENEq+RNiK5UdRffW8s9qk3pRw9
hRWdY6+eopvcyxCFxnqAHwIotrQwUffxKOdVQ6mTIiJnvjzBcS/CGYWd0aDYAcxWrcGHcWTZYUtE
XkYLg1SXu9aqpbtuXAIZT9C4E+K5K6nLcVenWrf7tA8qFIkM5yljA2intv/GRj1Co7FcohVNAdi8
XAFet6OtN9Vdt0aL16iD7VuV877SlafugBogcuanz+6cZKTJM2Osyva+21fpcZiwpt2N1I+iJ7fk
WvjUtzJ3AZKnSLAnBTDopYpot5zyOmOcrRO4CQk6ILOW36ifhnm0J9JG56eiaLocIUplzj9IggGl
xZki+xiwsH5HzQuoHhtCNH3zdNROd9wd8+KnZlORKyRKuXFDzzagh6HLwpw3aID1jTSQw60TG9Hm
1srF3P2QxBylZyqJSQN6EfkqLaliTtRtXU7ZuG4tMqruibJyMVY7hhnd2g2FuhUhJqM6KKt0oFYR
xJjvKVJygMfGjXh/K4rWkBuFxDxa65RIB2xBAyBiuC+ObZ1Yv4mE5lZoim9iNnT5rFHPWsepMgnu
DmYfr++KRgxSGihM3A3WmPhb9dXXzkJs8JOgbpE8mZXK8RhBV8puRh9w7RrakuedhDQsZCpplhZf
MhfkJ1rvsWxfwKujrLG6wLC3STtZtBrSkq1kh7kBAccmQPDcf8Ip03a3cDbzfNt3mONQhSc1rWwi
iMM7oHa+c+OHUszYxzg9behSEgyEvq6QB7em0okOOcfJ9BGVv0CdXmk9bImPr3PQ4bM/HkITMhZR
1KpsEbLNY/opaWzPMAHEOy2pLzPcz4Libj1zpJvhRI4fCHkZ/Z01ElKMZxKP0CqGayxuiqns/L1O
NXFLTD4H2izLU0+AshssLcSI9Ms7luVC7mc4A9jqhrK0nhjR0GJmcNf5bafiaB+YXdyvMg00+F3b
WAVyPvzv+YFy0+gNK133Uh5gBWThViErG3eBOzQAFJmxEZeU3KKUH5kRBaSMc9R4oL0Rl1sZ2fZ6
pIO+SlHYsMTTHBjWrFVJeKtGHClrezDCcu/0urJpnDllDoZzxPuFLQ7GMaqvpUr+BR+70+4xiwEI
rrizMDYc0xaQoagBdzt8Sng54J8Vib0DD1w258w0Y/vdKK2pv9NIcfJz2Nty3pFvO0EkV6g3wQJN
KFNn6mH0dKhvRB/RNyXkPM+5yvedYzb9hutalXzLJT/hpi7L2n9uaAWRGzMQOkaRsNJmvdYRCch7
uyIY+cjgidTHrKxn70fK9X584aruVoDILceHGusbA48qUBOOxtoL3cgY15IGdnKUzWA1R79OgxCk
gWJN3NYJMLBtwFjTkKmiSKRnixpF/KOoYM0/wm3QZLgBBwFTo73I/jhooIH+phtx7a+6blAZmiTW
mnIfBZUtPmBtbupjFLto6Fbw4bTYwWbB37O07OeDmVrttOey5vq7bgYhfxitkUlSddqO72B2t/Gm
Vl5gsXyyFFP9QCWNtg4vQHPPdDOT/WTWE2obg3nYP5mh3VYvfiN0+dTBPZi+0tKPQjBzaOoPvCpi
OTZg8tJJ0PtEqskJmJMcVGTqA2KdidwvX0bqXeMeA+JUlqs4IQClpZEh6up5dHolGMYknsx3AdcJ
cZ4IXaNZnGdVskFpIr7oMSTpapWC3cm54DfVEf+cm91no6PlF2coawcDoCcfuUPIzqMVqMvoZOaT
xskkK4qb62QK4vAhrxsltyJXybhHIuv0z2SRhWKfckVDyZ9PpEckpI2gOzdn9UR9omhJ0KG58Azy
3h/2rCql/ECt3nEIR2V5afRSKuGMD2TUojBkCC41z0lIjWk/BSMEGRfbnP6MKSfxXtqRZrlFO87s
60cTWBnzNcCGrDcGaI/yxLEIwm3KwpcfI5twZzCdBrzUrNUjSASMpRkBwBApwxvHYopzbCPA6N7x
4ZMtfC7H4HYvegrBXY/YwNomVjnKd2jW4YPWToGkFDDK4qa1/b7rMf0bVr51AHbIBzq8FhbtpR/5
2WNf77ZdU3RmSRxml+vNBCPJprkOkQq5jRc+knR1pDM/OBs23ooqR81prn8wBFWNfW1S4v5iNWHF
amZTQCLaENOstO+DCDP8bgIoFpFcWNUhCn4qgvYt5hEJbxrrIpeh0oqXkFQP9fjMPcAYKHOxNufZ
DfyIkhwybDneoeTNuQW9YjxHOELKyYT4XdIj39BWtdpTbGKyoJMZNhVJT2VccWQPFNoE6AT0UWm7
JpSpRpZ1yiZcU+HT1pBEv4MkcI0WjyXVAbH2PJIYSd7MXPeIooLNsA1ob8BRaFL9MNEwAN6ju5Yj
NPXJMmIUwG/MYPQaEFg48ZDr5p4cSFSkqFIBJqycWsTzKHF27PoJJQUFbU2XIOm7Un43qArEwD9i
1EQ7YTVBbR3TOi2ylyTyYthwUMab2UPthbIWPFC5SIBNC1u1ApvZams4GaSyqnyHU9PosM5zGqFC
7Rdpm/bbWE1olmeiOWbaNGQZj9GNF+gMhQdpAQqMObRSbBBd+Y7NurjTDhdT94V67UCKq2Kx8FwO
dq1boVvkWjYHxKPIull1Hm6jZ9cqjerDxA/jVCw5tjseUR7a2jqMqD8SRu+QEohpK1s3t3PrBhNp
N0Nm1Lei83ocZTgQUDavGrNKJ8wK3F3y7EDjOLyfqSH0KHioyBe7ylVihDqPRQD0Xm3Pqt2MDjP+
WJSV18D5jce5iXe0EsTwGPQm+9S///V//99/fxv/K/pRwlGZorL4V9Hn70pkHO1//u3++1/UpJd/
PXz/z78N23KlK4LAtPj3b18eScXjP7L+D8Rld66ieP6WFqZziHXqvafiZO7efrrtvfJ485+PxxMq
hON787nNNP419tzhFg03yD0NzWmdGlRD8qkwHnMYY1sRICQ2aS/qA1gvlE00mJ5UY07BY8QRJC1X
IDIaznVELs3PuO480lngzq3ogNEUhrRp7u045Bo193Pz0Y+r+MZre3FrBPh53v5Kf/5GBKD+8xsB
cIIkEcXN2SWJ4tzrxfVFYC3FNqLd0Pi//VfEH9+bHyw/128/Sy08o8g700A/kY/D7dQhCEX1bwKV
NMg9on/k5dCu3v5j8pU/5vzzj0UYVNth9K1zZGnUqvmML41yavCO5IqmvhMVVhpCEZExvP33/jzm
iLz8599L64HMYM/PT4tE5WwXbfsc6yz9y6t77ekXIxoxF+khnGnPfZLmFCkidex6NGZvf/bXfv6L
AV33tuKtxPN5AHJAcH0/wtxiWHvc3LHH/OUXeeU7+ME/31CPxodMjESffYypD73rWxtb02B++zu8
9nT/n08HeWUlbqTykxnD5ssHNNzZCDb8uqcvo+y3ocuOEWB4lv05rWo2oikdb5OcOux1T78YqzlW
MocTg4luMv4c2iWwhoLo0OsefjEwUWkGukUMcq7RXmz7NG22yRjcXffwi3HZugQD4+XITjVI7XfQ
KMMPMmyGv8wpe3kB/3sh9/2LgZkiB5oglkBq8V3eNsl1xknUApaD7aVxjRmmN6utExBM81Tq2DZv
okF6J7RbpGKy6X7KWWLQPyfUmhBLLwgNzjMJyEevx8pbEgLt3KIcJreTe6lin1HkrpKZ8hjDiexv
NdhGbkFXvSt5Mf4HEi2NMG2yE2sRYLEejal9dIjVbK8bpPJiCuRYRTkljtbR9vilgbxEB4lp98qP
fzEFUguTHBIFPr4b0rctPX0XDzK5bpTKZc/4bYIp+vbUAHg5LknjR5o5UXHrcJN2j2+//FeWOLn8
+2/PLxGb8D58C3QSovGVTRfn6Ou49zZjDO/gyne0LE6//RUlDUqFZtE/MRvEhMwYLO46M9uvb3+J
V9Y4ebFOpHaJpSKfZqYyrJkQ7cimaLglvv30V841vrT/+elr4YIOpXt0xlzeh59weo3ewUfMux+a
Gj6UIbCR95NDknAAwaa+b8Cbko2eLuAYeBEzAZEyAT6fN9gQlgAB8oD7qD6mgYH2jyIcyWSqyFLz
ZYI95q8D7frP/jxF3i24C/rm2gd5jd0VVnHVivwvp5tlgv1hFREXqwiSc6LwZD+cU4eilepsR3yF
xkBzym5R8tLuW6AJpwCvID7fjCRUtKDLd337vb72q12skex2kGxT+f8X4EHK+YTLsvzL3mEvj/nD
t5MX324wndlEHUtLVpO0tylbyyUTwZPVJ5JAOkqrDr/DhFaxOLdOQpMpQsdywK5CvhunTSjJGriU
6c9FR6B55fVoKYyosDaBnBSeY1asgxsm5S6wNRZDli1g86SEZ9cdPsTFsgiP0HJ7soTP4cito5VD
/AFbVfnIrce77hcQFwsjVmk9RhQmThGtqm3qS3OTtMW3q35ecbEuRjWdLJN6Ksea6l0/WvoQY167
8pNfLIspvRiL5BB6ejocQB5zNKgEjqi3P/ori6K4WBRdxOJTA3jr7DuJBHIhFEpa22FMxHSH5tPb
f+WV8S+Wf/9tUczb3uD2bqUnfgLUZoDW3jn8qSuffrEm5tWMz0fX6pSWDtt7W7aIkhpafR/f/vTW
ax//YlUcapFwgVD06n0vfY6ijKpGyEHZfaltLvE/ctgEa1B50/gUViPFBLyond7hSYI4UiajB05s
GmX/eUzyZksDsKFJ9fZne+2jXawsKQGSRMEX6ansGgREivtgM4DYuerp3uXETL3cN91eceIiSwvZ
gX+oMIQ9Xff0iznpyi6srQYeYgglZx1pIo68iOi7655+MSnhWMQD7CFxHoh/fUJE2H+Scfa3bf6V
eeNdzMqSjlySdpqnoz/D1ynRmdvmsA6sPvrLwdpalu8/LOvexdyMIAxD/4kImOCeRxIYsr6Dn6K1
phA9oSbyGWX7Fg/E3lU9UssKz6C1cVB9Xndi8pZB99u0Hfp2rtxmTlANgyBehx32QWiq9hYCOmqY
t3+n197kxexNTfzLwmr1uZ98/wkgSV2fFEX5XeNYSv9lh1k+8Z9e5cUMBvuDdxoO7XPaelt7IvLT
M2mwvP0NXnv4xRzsUfpQtNXpqQ1N44TePXg/EnX/l/fz2tMvNncoypjnmHXPwOZrWjYIlgxJzuZV
n929mOEDvn7RBMF4xqwIQSWc7R3mg+G6N+NezHDRN3AR0NycQ6e6tTFRbvmtxXUT3L2c4EM3OJAh
9JmaztINdUHRHwwXPMeVn/5ijpuGcqOoRzKpVGWQD9V590Q3XPvxl/nw2+SCX18jGFb9WWFfhqdC
YQ+IrfP49u9qLR/yDyPeXYbTb4+PWpRuInaTk20CIlmJRd6whlpAcUf01fAIT9v9Tq4ovDosGtHX
EVlpv/p1nesLWT+nhGz5YB8Eqi0bpwi18z5+cjoPUvvbH/GVgf3rDvLbJwRt7XYqasMnOqTZAd5T
CXCMjfSqp7sXy0rpYCTRdhM/u0lhPk61Ff/I4H7+5emvvd2L9aSOE27aLRn3dTtCbk1djkqq97IJ
VjNmXDlb0fN13+NicfFDMPIm9sBntPf6SGZ3jZYxebru4RdrSxgZCjp0WjzZfgmaAQeBRGd03fRx
LpYWivmRSqZBn0VUvZR4IFdeqZzrBo9zsbKUUMFjK3ej577PibJ1ADAn1d8qBa+MTOdiZembqAos
4qZAkATfGZzi3WKwue606lysKq7pGiNxDfNziwIxIWAtaB5qTIXv3v5Jl+XjD/PeuVhWsKBJqyjI
kh4qJDauHWCwac3FE1EQoudf+fovVhf6UUkf6V/Ywmw8TarEoFX4wf7t77D8iH/6Dhdz120djU0q
6c9+aaIbqFN6JvQj8bJNluzFHXoGtaArdOzv+M+IQXj77772u1/M6ghjkpOAzcM9JdIjnXsTbQJs
k+uefjGTwWZIfnwSPfIalzEXuY1D6+ovC9JrH/1iJlPJ8XJ6+AOFmzggyoeY9sClg3TVR7cvpvIQ
o+UYDTU/1wKacTnY/j1GLesvh7NlWv3h57Yv5nKbBbGZ0Xt+ilDzZStfOfgpwoVCsKTF7Cjhs/1k
5IuWh7e/jrUMpD/9xYsJHtGONNuqn54n1I/Rug+caNqKsYWCTVieKg9+12CgRzmPsc1t8MMeyzFL
o42KE1FutdvRu2xhPXz2wgia9tsf65Xf0L5YGXzLjdGfD/25rrxoDae7uEEFFlz5G15M2RZQogXz
iqdPs9wTggk8qxqhT103An8V8H/fzvtRO57Ddu6i3oGTWukHHOhyc927uZiaaAOKEFhVcw4NAol7
SAAPzkCKz3VPv5iaSMtKYQAVwyEPlmAiePE5qbLiyjdzMTeFYwA/wfZ8Dv3qFiNNv+XOrq4bNNbF
1EQsgNS6iMejUj6k/VRAM/RCklKvejPWxdycSJXSkMP6szviZaMJjfTAmf62Wb0y4q2LeUjsTA13
peQID9UKuS+5itq59r3/Ohr/NiJR6QPoABBztOcsOtmcF86FDdrjujdzsdFCkZgwLOrx6CqccPjQ
hxuvosN83dMvZqso7B7z39SfTVgGa9fq6r0mEOi6EflrXfztzZQL6dax4v48gDvbtG3j3DogSP7y
2V+rl1kXkxVwy9S5qKHOOGqNhLwMY+6/kyBPCsxQRUGMiZxIm58RCPCHKHXDvTDw9Z4acrk/AD8Y
w/U8ZvUNhv95fCzC/G+FvNeG28U0n8DdQfUU1pmbl3FouzL50ik5XLeI/Crj/PZSVYSCrAPLena5
Ka18gDRrkPR/Oda98tHNy2mO4stYch7PPWmN6xCZ9ElWRnvdImJezPJw7jDMTI2Fpwsgb52T/cyt
9LoDr3kxySPLN+yMxKlzDX4JX1etH4KxvrIAal5smhPGlgIq/oToCx9MRJTy1y7lOHrVNDQvJzmC
rrSYsHKEY/aIPq/eNbQ9rnzrF3O8nU0qFr41HesGUZvbNsk5SK5sFJrL0ee30TjJOuTh/nQMszLf
YfTrd05Iat117+VihvdtRG44gotjKDSpX7oOXowiVO+ve/rlPJUDtvrUxAtfSnBylutvZjv+Syvw
tZl0sRungkKIVfJwYeTpyq7s4J3WsAKv+egyuJinfgAhNYpm81x2Sq2JHnJ+yiYOvl/39It5mmpS
dJ2m57P7vn0aOgCZHumufxmPv/pt//tYLIOLmTpEflc5YSOfKGTW73tGpPjGtWUWD32H7n2TlKW7
It8M8mc0FbBO/GI8FRmMSFSOATRIc8Z7nbZQUm4XKli/jbrCENjLx2mTKll+tge8GqDsNIdPDBDh
BxWVwENZ2Lw1iZOyY6/GLErW8MKHnHrjRwhtcmvhVrhdoM/FDyxnZZbfYADVD8SH2cHeMUkS97ed
AQFJyQaWWCNZGesSYW5N6hPgTcfBUNgo739Iu7Ylp3Gt/USukmVZlm+TdLrpAAEGCHCjYmbAlmVb
Psmy/fT/F/Z/AaKb7NK+mipqSlHLWktLS9+hg8jqCs44gTXm+6kCNoiQWtwDHI1fGyD9AprO1Swk
j65+HKKNLHuMLDTYecU3AF7xP8LxtCJUvGoI7ITetXEPlc4ODJB3YM+PBI8AHTjdYH5O8iXcLJi6
wExpyN4Aic/K1yDUpeXnxi14VV0ydIrTHdwpo7IEOQK05C2ZIIcSKzWsx6ANI/zsuFSkLjsiH2FH
4IAXqEX5jWykfggb3kuP0HVKC8ghoSrvlvYTHJYdVMjW0NG9/KgSzcjEVXqGH+Dyd1+CS7IDKGcK
SgSZ8DIk+E0OrjxJd16FLtDD4OQ9pCeSoAyZCS9DAuK+DYx2eNyquhk2O1t9+h9G9zIkdNhUNxja
n0m3fmhUHb3rYOj2PuCr4u3dy5DgGaWDSyNxurJ9Lr0p0D+eoa0dsu4i9ksZEMyuqlN1foLsivsE
4wq4dyGcxY1nsyfzO4b3ciS69j3kUSExBL8ReOKsAKcle9PDvSJsefx6Bvw+pfPUZSdnYZV1FLi1
rw+DDXvOxh/gxaxFlr8C58UJXI13EK+YXw+Qwnwd9G39goZM8DYGtJzANGV0u6bEY27SDKGjexHb
R9SKLC0h1Ftn+m2aCPA1GDwAw+buBWwzDWBndkn3gC7g+0Js30vHvoUN7UUr0O7gWy3anVTCxg96
hvL2DlRHGpIn8Um9cOUgf5O2UfD0HiC2wer0HcyneMi9A4N74UrxLgiRCZIcUel9JBCafVwgNRUU
rPBd/7WMdAuHcmLL3AnMHHPft+W/SJpzSI4UcAL8dXAdKXdlPSVHwMy/K1P8G1q5Y2yvloFwLQi1
hSDHVZvPAvop39KiNF9DtgscDX6d+AikNzSpbXKkWffS5Dg0gB4LAhpj5t6hqiDwZGeoWpya1UCL
Gr5AHIqgo/g3bO5ejLoavq1wSoMBmsHbX4PWkUHDaBuCIonkXpDyCRJckBFLjk6bf/SGPtdgIE8S
NncvTCF5wSaYMixAeG96eDdmGV5od4lOOhoUTCT3IlVlLIFZo16guHa1isHpwbd9vQ78Zdhf4AXr
mNZWD9pt93gsNA+Cgq7bRVlItSeID68nudYznHGyE4iQUJzbAESD4LENHN2LVpqPw5RkJjmS0oKD
CeGbH3I1N47ta+j8dvfA3L14tXnNoKlD3MmxDFgTyDOjgu6nFuBl0ffb+jLX9dB+D/oKv5XFZAag
Bgzno01wwRTrPL+FXzQJ+8bCC+CCpXHcLD2yAwINelpQdkohFXgDlHON06cWyotfWkLHgMC55Egh
LrI84l7RvSrzDmaTYWvjBbDpsmojKJ1Oup7rlzLOxveQmFzCMqdfFq+wgxsqpIgT72C2MEv5ZYPu
2sewqXvBazKYjzaDyE6ygvcXLlNHMLeDkDLYoH7kQtiBQUOIHAlzbykBhyJnN/EEz3xUnxigXJWj
f1jj7QHK+hAM6/jbbMNrXtC6+KwASKhpWNPiLISgzbBjlIgPUPwNLBEyL3Ih3kpZj3vZSSm9VHi3
oja9S+DbQg9h07+mjJ9aWRLK2oMgtTtBagRCHg6h+lclIe0Udqr4xAAGG44ZDjP/KbgFXlROKFxN
SENIQMT218mbrIKdR6Ni+NnTryha47MkqXwTtjJerKYJHvXQlEAuKGFVndjhfQRDx8DBvcO2yKdI
QG4cCvgDAP3QhtsOLqZFWBrLvFgtuJCM8gJucGv6pYGgwg7+jeIubF28WOUcvjT1xqAV31cgGK6w
mYN4Fx7I27Ak6SPW+20RKZqG0J9oSkf34JLYu6EuVNiO9NHqcEvgtuwzVN0Q0YcUGzC38KOGRmbQ
gz7E+byYXScHWlQzpPfogkCxDFK3TV3vYLiWknQX9A24F7UAZJdihRPJCT7f6UHDlrxp0doLG9w7
YiWk4PJ5ACccRBM0FCFDuu5LSNGFZRwfr64XuB3C9wPD9x28QCH7C2iygWZB2Oy9sC3YUtV1JN1J
QOwKGpRV/hjBxylwdC9uzbSucy/r9V7DNQJaQ3avr8sTNnUvbC2st7jO5Hwatc4OzMHPZo7GMnDq
Xty6zkQaPkYEPAFef4ajJbB1KXR+ddh39fHsUA7CNo/r7IQzHI70SDsVf1PnMudhWS31amRSQFOS
DB052bGGeWFN0UeYVg4bkqDlT724NRVcrqFtQk4sG/T3q8WG3iUxVilseC9mjYRz7roOkOdeLZA4
hGsYzCgRF4Hje2FrG7eCohulJ1PJV0Zm7YsBurdBTRbio9WhO5IZuC5wVH+a/g1NAqg4/hf86+sa
PFF3p17Qgha19HAC46fGQNV9z3NZbhe800Ns0mX5Vf4FZjYwJgv7EvTXskFB7Bg0mZmfihHCeTCX
gRFuH0a1FCT1ohiPa5AjFhFHucm/UNLxx6GB3VTY1L0gJktSLg6cwRNLr4YOWVY+4vXke9Dgv+HV
VdfV6byRE80GmCLS7Op1k1XlLWjYtSx74iv7iHW2bPGGU4uf4MQEI90GyroQ1sqPf579dZ8/NboX
vjTamnKLof0h56pnD47NJL+HPy8svrMUqvBh9T7zwhgaWdWEZ0KISCSAehXxYGCNSXVYjmNeEHP0
BCWBa8aJwjcM2nhwa1KHKhYiqEUNROSvW38sLVyMG03QwJ8rWB5uLQSUmnYMQoaDvuQFMoiFWc/h
qnEyq4KtTtWbEzRrwprUhHmBu1YQc4ERDz+NjrpvdLoqKuOAIYGL70WuTOeEQ0R+Pqn8Ko11bRDS
tQ0SCsDSeKG7zW51eVckR8izQCroyi4upmm5sfufiS0fEC7SuORV1yIxwDz64NI8fzvDpyMsY/qI
8L6lDckaqyFK39bv+xT42lC8uQCf69dNaWnaQaxwTE8ugoguPKlgPIv7eti56GPC19TOV/v3FH49
8b0RmSx3adxE3/6cdZ5bdy9gGYTMG1gIutPIJw33oW2Ar3fcQ2A/bHwvYKHxDEPGZsPKQxLgEYi+
bZ8m1AWO7oUryeEU1XYsBbGKUXg6wQ80yXQfdlglXrjaoYmBVBXpicosegXrmfJNksuPYQvjBauq
B5LA0RYLA2r8O/gN1y/nzM1vw0b3grXYegfLnRajW7uafU+K4lRtenoRNLyP+YbjJSxn0Go8WaP+
pXoc7ze+Vje6vc9sSR/y3Q+5BHyihiIHZNR2SPb0CHWywA1JvWBlFKLA+QQVENqr6CL7CMuzzdAK
DQtXH6g9KgajHNhdnGQBdSc8o0z/QPknehe28F64GgBwillBjKwQYBjtkCcj+yLKOyh4h/2AF6/N
0MxWNnSDjAfkz3dmdf14SodGLGFB5UPBe8GSaYE5w4k1yTqAbyah9FDDpyhs51MvaDWDoGxVELiK
K5W/l7WDs9pGLdQcwhbIi9u4htlsOlByShWE9wC2sPdS1mHlDfXCttfRIIAwj0+2yedPrlz4Ll0y
FSQTJaCq/utB1UMAT9A03k5uTLsMlpswDjtsAzDiYZvfR4RDTlLDe6/DSdjyd2s5t3fTGNoH9wHh
ChbPtRklds6C3gV6YO2nrstNWGT5gHBTwvNwohODYxi0zndwspvLx5mXSXwXtHFiL3QdGNIaAjDx
aW27q/dEfGmT0HvVD7T1T21wcE7KFOAqdrIzrIgUrCJeVqhLwvrUPiQcwjhpm0GXGYaE0rxZ3TB+
aLOiu7FprgvwxMXHR4QbQbnu4O18XFUEl0d4iK8LPbhpWPNLni0kDuz8xl7o8rLlrE9nPEb0ps0/
sS4nsGMtdPIp7At70StULGhXKqSe3KoDE275kvIRAKmg4X1sFMzGSZ+w/39kMvAUuIeeYBBVRBAf
GcXruIGrd8ZO49XfSmjYE+y2mgQxVTG8d+rycmKVyWM8RkzLemxKJe+g0hp2pfVBUQVxHBzyaD1B
duOtaM34psIh/CZs1b2wbRbNFti8X88rAkvZFVjpxUHHPmx077i1rEhhOA3JnwIauG9X1Gr/pFPo
q7yP86YsqmsqRuT7NoMLK6SB3wwC1IOwudNfTxMqCgW50SU+wvZcH/SauXPF6S3dn+sKPJEVfFiU
LCEM7Fy1QTrOsOylUxkFagzeE1FYPvahUWSbugba0vERbO0zixJ2hAXwGHIVB9LbO2lVusbw7hXu
vmB19RfUYNwBQpm3JEafXBuMLn5deZhR59OE8/0oMxho7EQHv8g4X4NgOhjeC1ZqICLGdR4f1w5k
VKjt3odeqjC4138CsL4kG5y0TmacujudDMOnGcpi7wP2JEb3ohVKNCzvauxJmgC9CKGxby0cX0NK
BAzuBSukyeCgkTOsC8HDD9xrxGmGWUNIYYzRvbvsCtuXYS6cPMnRjfcG1jzHCS4pNw6PJw9ZjO4F
a5MWlrByW0+MKMoPtKjgswHFRJmou4VDDTUOyQr4Ie+QLbhp0JCLkRVk8cW41Hz8H76Ad8KODOBX
ShZ5Mmz+NCaFeZHwMKInVLy9mO0n2EA26wiYel/B4xtktB2gzmF7R/ghWzK9JgyM4F0hRfSSVbAD
SRKZfA/a9z5Cam1ZCaJEix6IhjAHh79V6VIaUv5hYbyQbeZWXgWTkxO8tkFu6Ou5hcWOKENOWAzv
xWxRb1aCNoKl6Xl3FQFPP8ZMxyF9FozuBS1HNhvVLOnxyqy3dbn+00Zm+Tts2b2YNV1XZXZG6ymB
il97SHg/7mHYxtJD2Phe1DpVDMRty3ris8rgJ4ojNi5T+DCHDe/F6jpv46Jki8LJNfZ7s8UatpKB
eC4svRetCuTMwdZsPdkUXNs9ThKYzc8kgS180Px9ZBSqeahgzW2C9h+AFqtJYbjI4ScWNroXsj16
ri08K7Dt2wz0ZiAKDhxWTw9ho/uH7DDamsTockFWst0XFShTCYHAZNjoXsgWvdXwe+2Sk4LB+s5w
GId14LGHlE6ggnkRa9vG9fCEik9weSAvHaPNt5xEadhB6KOiVpuKtgD0BFLZy9uxieuHLYdDaNjC
eBG7thsTaPYlP16ZGTSPXlVJn4SAO7EuXriic2lieDnFx+sTNr9SBGqcJYEz94IVaKuIZVRhO/Yz
BN4arHdfdy5ww3ixqotlK5OrcYs26QkARneEp0TQxRvWef7JynIBtZycnvjYDncg+6lPMe1s2Kr7
gCjKnVhUvNCjhREamh81aoL90M9hgjaYvheqBc5VK+ouP1kHnoN12wrzbLKFrbyPhWp6XOzbsspP
K1zjKhhzLHFxiGMahBbA7P1grRR30VjheEU1meyMBaG/horOi6CA8uFQKwF/MhkEB/XRrce+gIIF
XmWrwMXxwtVurF2XJkZviMHXkUBEv9/VfdKIsAOWexHraEtaCfQlkIaCH6E38G6paOjSeBEL0+MN
lB6bn8hW9Jdxxn2nkOVNedZrBfPbDRkf1gvZHr7N8VC3+anQtJAPYwaHyRdVAjPGgC+b4wd+vWXC
7wFVDe/JmZoNjigsgmnYDm4e5kZCu27A3+aP8b2NSRBWy9LCcQoNY5BamZvH4r2ZivWCZ7d1DGmp
41e8+s+2CVxxpNzOcLKCBQhiFyamYTJmmX9nKzpOtqQa5COEt8lRR315n4kp6CkJU/c2p7BOsEER
TL1s4QVDc7j6takogxBXGN/bn30eSWXjNj3D7Ia+YZPb1C7Gu+GN7/vk/sTw3v4UFWBRaO2mZ045
3DgjnLWdCUOa5HDm+HV3wp12SReozp+bdAFVe4jcxzy6ScX58WLxxOb072u4o/UwLCbqDK15WT+s
heiXO6g9Le+B4SPRoSVwWnnkUVc9yMHaI4j3HPa8NWvkizruU/UGwNDpzsY2/iYWQhsHeRO43MHY
Gj1Ejf9AVLN/lTRuS27p3omnA+q3SyBMkZWbmHyta7pUF2nbSXxf4S6o7myNN8LzkFXmBW5z4M+n
8PpNPgclit/qfDF3EYWT4pnL66foJgInPxCkgkb3i3yNN5nECWLOdHH0TuVVDhslmoQ06vLMpz+Y
bWjg8prBB2aGaRKdQZQuDdEfwubuVQ5EwBPMTWN8Ngm10KyBxe9ungP1H2EC/msMFNCIg+3ISs9A
fIq7JnIoODN857DJe/lZzXHEszGJzyzZNITeYdS0K9UAiYSw8b3MDKdSuPolOT5sC41Ppcrt9Szb
W25Cz2Sf38wQdEKslvVwXudOkkM/2F7D1fqmxNMzp5df66+RksOK9vr5B5K60Tb7TGCTcyq3qvse
tkBefl5lkSYK8hbnFbBDuGtZVLeAiJSXsOG9/NysFt6RIDGeDUcDPHccll03l+eZ5fdLfqWnUa4z
Q1zB/hNIjhqu8dDVa8vDnyf/zPL7Rb8DR68A7A/CQUAYmUOfTG0O3iSdPy3XvBe2Rf3KH+YwNY4w
Rc8rsXAeBbzxCwCmaVhp4lf+jOT1AvMdZAeJ9osrlqTabwTCkn9eouc+gRe/YzqvkUlycl4roJ1t
3vCvkCg2H8NGv/7qzy/ONiPGdcg9Io12fTpEL/IC5Nuwwb2yX2ZugLRMS88IshckATZqcjIIJpln
fs3PWAsQvtbImtBQECVU8ZM10Cot417Mwqy2sgtkd84wHXXu0GDLPJRTztQugQfxLS+W5z6tF7oM
bsA1ug3k7Gg8vyVLTj/D3uiW9tQzdYTPhGDwRB/bqEmw+g6Qw7ox+uhqWr0iJf6+RzwmuvcdH3FZ
jTq4MIa0fdBTus7mpw2FuyldV+A+H1VJqr9B6IXcTS364caWup6JTxR0PjuCuAkbqkxx22jX4kUP
0+EGHcMiO0q3wRYzczRhYYHn6/83bQupI5QoZ87x2A1V8K57SEmFCuDP0fHcn+IFNs/hidzDv/lc
NB15B3WlaU/csFRHW7VW7DIFE/KQ3go+ihfltHcNkHhd8h+pQdLk1T9DKvO3f/5DntnGPm3CTNIV
Y10mZ6udOvCq7qcv8FleVVhhmnoXKIiUX70ep+pS9FN/sBvsL2vVBg7uRTqNVpcpuDifjWLjVxjh
RtOurEH9/fPa/MAFPbVh/RiPel3lcmzPFBzX4oWp4uSFQF3/lcJJWOyLroXZg83zcbpD7QT9W1Iu
rT7ima/Sb+FuRqO/jLZOH/KJjK/BnYJ4yQJ58Dbo9SDPfLqFSOYNmA4Sn+nUbq9ggM3VHspAIqz6
8dkWdOAOCr9VcpYUbAuBJPryv7g+PhNDvkGAbKfV6CJWF4MLLwxMr4pb+8JoCUiicbE8pHYIEkfA
Ql3n8FNms3M7yUbMSD1Z+qXXunk90CrwlPcZFw6P0nVaxyhROLiyFK9yLUvEiz9vwudWyQv/cS55
OeMF6gw3BShxxiYje1iTildQW3PfaoUK/vDnX3omFfjECwpb8BbXeXX5Uazwecg+o+vv3oeN7iUC
Y/hURwTOaAT+3we0+t6rBQ3jsMG9RABVOEARLd1gkzTM+7GV+UMUZUXgwnhpoCn1VpU6wuaZoIbH
WMXSfY3Tk+6DZu8TL3rZSWx7uNWaHOLgtAWqsjQyiAsNrRvvUDdRLNAe0dWFssLcFxSq2ce0zetb
stjPlCo+9aI3ZVk7ssRnWO609oOjM5sfLa9EddSwE13OnRjJy3zQy9e62gYadiz6nAyaq9lkqCgu
aJ/xF3D5mXs47BDzT9g38Q54eGzUGVj7G+QAVPxoRKpO6RKoNZ8l1xD8KR0Bai2bYajj85p3Cu+P
Y5uyV0s0Quw8bPpe9T62cdXEUTddWGeXlzCoyT7HKrM3DsZnMoXPylDxsDXcpuOlcTjROJwGHlk6
BXZ0Ey+YVd/EKNZLgnsrZHJEy/MH9F3CtJWzxAtmOtcMpvC9eMTGNff/EV4V9lPQsvukDLXAlhv0
6+FC8OJzR2xb3s/mlu3FMyeBT8qAroaUQnT2YgUg8HuX9fUb2VW2gYAn6mmaZIHXM5+gYRXVanPx
cJGG4NO2MBKFvNgt0d5nEoZPz3Ci6pEkxuEyRiL+2vfw7RExzEjaXRJFg72jDp3fA0S2qi7eVXpd
vvz54/yY/hPl3G+ONmU047Em0V8pg5XikXeC0sPWxBCHKOMI0h8rr/X2gN6FJo9rUhKoBybCuevN
SxcPfUPgq0mpi/sdUH9O32OJ2Pd+orCoTtqiEq96LWc338GKvRinHWmgXLlPuBhO1bKI7E5uuqr2
jTRDc4Refj8fGrBx53vIIov8wyKpjm5UDc9EKPUSDO3cQqIqthczCu52Y58ot58NuXX/eW58L7/A
B7ietIsJkn4K7xLe2qE+TFWVBT6M+BwSt9R4Ps7mGfqWU7pvODQ0z0ldD/RG4+fHQE9tBi/LrHMT
XzWl1Bcg3lv1ypi1fGu6Yep2UWzT9xCFHezjOslpeD1tUN9O7/CY0mcPk1HOXsSk+Ju5hUL6rq9I
JvatsrgsR6bU6WvCWd6edQ+Z3QVvLuQQKzrE3xMzUfohqRy7IyiFxhCuFgAPXkKzczlRppi9jINg
8LrLouKBxFsUJDqQZz5jhfNWprQZkI5z/nLMgdSoMhfdaAk8s498toqKowY9ONZ/LRpbv5uGqP0g
cTbe6B1ee/xPfOPf6Co5SGxTvky4fDbQyHFgJj0Sbq+XjXrO6zveRuRjN2YkLOp8Aguz6zTbQTYX
HqvuHc3j5q+5NTdaDs8tlVeRjBJwSWA4skd19Y4eUVQcF3mT2fPM4eKzVyhfGgliqzm7rFMOkjyw
HxtLM1SPZKum3TTErgqrTXwqi8jtNFV4/LowOFW85DGbLnUCM5U/Z/lnbBkzn8uyQmJpmXipLtDI
NR/7YYHyq+r67TWxDG5FECiYuzsykgl4RN3DeReS0PG3KSclf/jzFJ77Ul5qMapqoAWkpovIGgNT
czHeAZ0x38hcz43ux7uB2QSYJ+OllxDHG/VSPywWzhx/nvuP+vmJmPmN4pJlNIo0GS5NMil6BwOa
9FUR64TtHYvZ8QdNUKdwnKZbLO8NMZQd4Wiq7lizagU2XgNz4wKt0GEPo8L2rqBT/JXmQ7UXJmLr
bramx0ufcUfTFWifEAvYPP6OcUuGO9DN6xeymenDwkHYRHXpjvhG+b95OYr85TgW1Qky0xF0whPx
vYWkU3dgELt/VySqLg6DK9I3bgDK4M+L8Uz+8Bk5Yp7xlMSL5mKRTrs9pIWbFa/oKZiqQ8OHcp9M
ZXa/oJcd9t7nc3TGrbcGRUhzGYsteVGALfguK0XgPdYn6ah0snGjyuZSTBRO4CNbVH2AIG0QTyfP
fPHi3pVFSQpqLkrFMKFv0no/JLp7/+eP8cy+J9d//+nO1I/1FNdJ3F4Ya1rYZ3fpIa2r8cZR8Uz+
83k6BKzARU2qvWiUTnzH0D3+IBIJXXoFIne1X7ArD2F/iNcJcRHEtnRsh4taOxhalUn+JunDFFLw
Ebzko+JOwCJ+wjJBsffYN0iskKIgN5bpuY/gJR/Wr2i4atlfVpqunwVvxjddnQVBwYBRzH/9xGRe
4YORtu1FLoPa6RhMprQIo51j9Ot95KcNROgEOb5Rdxe9rabeqXFj267mrg46/bnP2eEdiReYWZoL
kTCx769lBefNx5BNw30k2EqzvGsSioUf4ejBobh6l4w6rI/MfRyYXNZE1lzhwjfk9V7Yq0g1iO5B
G577+C+1rG26wLjtwiJB3wqOe6seUL78eWV+HOy/n1iwAPv1u8q0a9S0je1FMdif3hfEkINak+gV
jXqIJ8uhgAwOqOjqDYHUzpdZr/IspnEwUK4l0ecuE7eU+a+l2FMz8SKbgR8dA204XPQ19iC6AWO8
pu/j+0HfhAw8nai4jxjDUaxwojJzgblH+4iSpj6tpgc4sM9S825Cny1I6Brx4sW6rsehbPK1ujRS
uvsmFuvbLXcybFP44DHR6NLleF44y9ychEYzPo9vFoFPpym4rfy6JWw5mmzUm74UjCePNoLPyB6Y
ovYWX/q58a8Fw8+pZCo5srjuzz0mX4g1OZTRGNYO5j7Xh3LmcjOa5qLLSj64fHEfWluqILQV96k+
uk3Vkglg0xip170ZUGLM4FwFjn5dsJ8WRtkG7eBp6s92S0v6SMt+rnZKzKwNaj1y3xWEkwVOtaur
Lr1DHhSgSz90HIo2f84lz31XL4CFxrEP4lN1cXE5iyPdCPCeHE8LKuj85MI7nYtpLEGN3P6z61Vk
27ut0O0hbPZewJImAX2o4fqChCDB4e+nf2AIWP0dNLoPAuzRIYtmSvlfcGrX/Z3It3i5Kwf+Pmx4
L2TF4pZV52S8iJy5b/Jat0AcNqxJwn0RZMqt0PWimq92m+GuOTfd3WJMfWPuz+RkHwTYVKY3iyHY
NsWCt6FeoCmzs3KAxgRNh2KfFngB+fMyPfMmzX3ij1iLttGiry9qgLVvw+jwzY5O4XqlKTW7uIXW
4c6SqTiTea7f9DD/fajzZalOUdWVd1ENV+aDhWTzN9cKXGTgspeH2Y5xnzYEIcMolrxpLgLn3f0I
7+S3kZFbUK+I+3BCa8iWV6wAlGBZwEGwBZRUd1MX6FnNfTgh9MOwuy0dHqWEUQfE5x6nDtfRP3+3
ZzKLr6esFpu1sSzHx0YkSL15uU+BQQ7LKpkf+FS3YJfQ+GJWusGrHgo2r+eEjjKoxch9JOG6uX6O
dFmjEijdvAMlEooayViqsG4v96GEwIMVGYAt6tLHG/x6NbiE010c+gbKfRAh7U2TVaqcLyukBI/K
DPWLbC2DJHdy7oMIcY4umLzGxun65auRC4yd00FtgavvNf7UjGpAaOMuFmXlPT7G/GY2YTpiYIB4
d66qBzERHlLxsau2dNuBaCLZ3tp+Crm4YHwvr681uMoNaUCLrglwy/CXvJKL8yYn7wIiCz/g1WLc
DAJIgoQci5xVLzsGEQ9atDfejJ4MWwx+zfg/1TO9GmABAv2bo3Zj/kiNifayoEGvtBjd+7Laimgd
CdhJ3JWOvyINrOv2NgLL5BC2Ntc/66fpU2ATjeux+IwtH8AuWb5kyWo+hA3u3bvggjUMVQmNCp1C
c2rfmCT+a5nybAqcPP118nLuYGVk+vwEU77uI0xw83oHyftbYq/PfVqvFKOLpqsEc+4qB2DL+1Wn
5HEZ4IQYtjpeTraNyGYB33eQi2Wyl3iK2E+gkYdkfDCqvKiVJoIBp922Y99l9tUMt5R+1ycyfRs0
eR/4ZdF4XeMS8ByBB3R0yOfVVp9Qy+eBhFEf+2Uor2ReC3HKt559yq92yrtB1DakVMDyeGHLRd6l
k3Cl2o0ct5zRJs23bXJBsH0M78XtmuEaUnQbhgcJdUS2BKoxn6egCyCG96JWRMVsa9GKE0UPaccm
KXalDfOvwuhe2Ip8jvHEQyGyXpvt3rl6eQnl1CDCHEb3gpbJItezGOlxLFn1VXVSfsvL4G3vxSyX
ucOrPAzsXFXJt33nxr+7puIhNRrm7oVsI/pyhHp1chzlVL9kaYfH4KoftiDdSzAVvaAdOzIuo+m3
+14Or1i3oWvQh1WvGNw7Z21lyUhr2avdCnT1ToppPUQ67O0Aw3unrBm3eay6FVsePibjvdraz1f7
iJC2AUb34rVf2BarCk0OBFTPduuMcxbQsaBrPYb34tWCYDDjfR495WIq473G3WIP0dFAhrSP5gK+
o8YjX4rZr1MyvnbpLN9msQ4rQRIvXpuxZYip69p0smnuloG87NI+dE968Qr0+pDz4fpdCctf0Rga
9hAYDHrqxcJ78WryDTpTdrquTIt2TYH08DDVPAs7BX/DcollUS3UmKHCyuPohBfs9XWaN5+DDkEf
zGW7bNF2hdjozkRL/+AKKw+sC5IHBrHYi1daj0TSGcghptr2YCdQV6E6dxc2dS9a+7WVpMVN/0gI
TTBpKCXMa/5v2OBesIJHGS3ZhMHHkn6XcETHwRrENMWqeJHKa3RpYSTNjlQC5AD9lOi4Nfp92MS9
c9WOBAzZemVHw7avRETlvl3I97Cx/SgFuHzFKwQ7Qr4Xc+4yOEjrILN4rIoXpLzqqQWOECtOZHHQ
E7pXswhSwcbgXoxCdwjsm8ayIx5S5F0DEfUd3LCDaFIY3T9TYU4V2XlgsLPs3ogEfY8qWJrChyY5
PjU2iiJ27OPkwmtR7zfYEIYlFx+a5LbJ1o3AbrEE3D3Je7oP7RmA9+9FKBPIi6RMsepjdzJzBl/x
OawfhMG9CKUECttDSgzeUJd52YG1ve7SNg07kHwVXYhEJNpsOip3XOlmZynOaYgFBRE+MXk/SksW
NWrkiNLUwdheVHdx1gz7oDD1sUdrayPgLpF1rYEgAiMR2a/Yj4Gje3FacEiBQ8g8OV5lkwxMCPaR
Xr+GzdwLU0jGFLWDSuNREcilw1WyekgIoH5ho3thCsJXISmuYsdRJ/aepa07DlMe0sCCCIVX9zrd
L4TMG5xJxzXfNesSQRpvie6Dpu6DdFZnE6VanhzXZkSBJ6N+N8WBmdcH5HBpo3kzGTsWW/2epnV0
rK/5PWzmXpiaKl3N0gM/VbRXtcMycXfDtt1SZruO8ttjNFbdO0pdyqd0THGUjigbx73Oyjl9jGpZ
1XtSjPG4G+aonMIKDh+cA0F2xsjIsPPLBq+KZTvvtzKw4PCxOTxqYdzEFuDMsONP6wiBiKUa0rCg
JV7QKt2PMUgSyZG7KdqTGJa/UzUEbn0vanW51BUaNTD/vh6utm/scS7bf8L2jxe0TZoAnmbhLF44
0JpHkBT3bRyWb4SPxRmzdVXjOLOjjudPV0+Cw8LaWxSAay7/fW8Ct/pra483SuZ2QbpZcwiKaAtn
Rqg53OJtPje6d7YCQDf2w5Amx561YEuMw/BtnhFcIasufCQOHzSzczLh5IbO6usmXsmHSrZB/kSQ
1PGiNq/7TkN+DBY/FkHLU5s9uLSMD2Fz985WAlG/GiRRGCv39Tv4ORdHtGtV4ODJrx9Vze3Q18uI
HBDX007Lqj1EVeAlW/hKTCNhNaUDgWyPidVZa2yZqg0e3YvTlQ8Jnv+q9GgmN8DPDUKTpbJhDQLh
I2mKChpFmYPpOkol+gBDXrIDvSDICDYTPpKGVhJyjRAMOEpUwc5Ajz4dA3uRwkfSUAaAXAyNmGMj
gAxjpmr3eRdkvouZe4GqsnycpcKOsTV6M2B6dftOQbE7aLP7OJoRjyktiqZreiRfxw0zzyodVqUK
H0ZT2GKhrYEVF+ggn5zCqZ1Na5CsO9bFC9MiZ2UhF06Patu2PchKwNAMLKh8Fz6CRsxlAszv/3F2
Lc1xo1z7F6kKIQmhrbrdbTuJc53YmY0qM0kQQgihO/r139N5v8UEx+kqdl5hGnHgcM5zcfREe2Tv
boURV7RuQRAATN27Tck2boOA0z08laAofOAEFLhucd/DPqkXpjDAzNak71pRjgkMSPTYC5Srwrys
MHnvQp0h4t527QIpwnX5aKdEHDoeXakmXZLd31x5PnyGmJnselp2AENsBr8LLiG3XJduG4oNdqGr
7Q/rOhN370RMu+FQjUzy/GsOuTwZBCLNua+0RXIYPozRgN83AY+vM7uWyRr41Oc+xkbksNPiGbTZ
FZ1hdwUVyg1F6KBcmfsQG5mThrACWr0Qd/1UOfAdlsyFdRq5j6mp6AbKlqPxz3cbWeAmnM+Bmubc
B8UMEvwGnSIF5E39rhUz9F1JvYfduT4mJmUcr8JiwMxR0kpElh0YqIlBFRD0Kn+90PGA7Qz8y/FB
4QxdsrSnN2Cqi6AeHfcRMbDUq9c5M/Fp3pPHCtnrHex+wpq73EfEGDh04QvCWWIu3MktAysTUO6C
Xgzch8MgV4ZO5gJQwEVfHxMnN4NlReDgXmp8eYn3xnJysgWcB2wNJ5Jmb7vA0b0bd0w6G1cXtMc6
V2/Asx6OW9FWYZmxj4PRcE+lpNPYL6N5JxKsSwN5y7ugo/+Zhu60NVFWSSw6JBxRjkv5sQiUssy5
L6FbgW20D9JidMBv/0obcMY4vI/DopR5mbGb42UBoDc+Eb2sp5/L3uvpn7CF8aJUT8jptxYLs9rZ
Hgn00s+7Yyxww3g3rrB0b8ZxwujZ/nWNR3KTd02QWzlW3btvx62OwMPFEUByCLBz3IEPex6mK5lz
H9lk9jiFyd1WnH426R2l3+shDiFqYWwvSjUSqJ6mOALWuLilC4xYC2l52Jr7iCYBhDCkJ5bilEb7
V1Sg+hJiF0GFPu4Dmjh6N8B+9gWwzeuew2NtSusjlEnXD0G70Yc0ManFAJFQ6K+PeKEBGvc1z6Bk
Hja4lxer2FVVVDmc6qBPP0i60PHY2SrrAsf34lQm+US6GZsdAJL2gCcDOW4VONVhs/cCVTIhYIOR
wDIoQn5nCAGB1wVm9ZkXpwYGWagwdRc/ojE7mniBldvShp1fmRenpB86SFugUFkVETtxWXyzObtG
2L18vN8kxj6UaW1Vpjn4xSfoTNwTMaQ3kNm6Vqy53Gu/G9yLUyqmabaJha74tNTpj5EtySIPchWs
LlddvFnBmUenDnd481fQV/aRTZRrQyOCM+1yYJJmMO87NfQh3N+c+7gmPvdmtwASn2w3bF/thGul
3ItASBz3cU3QRmmKhWJ4t0lTugYn2r6FaWlj8n70qrVbRdTjaMjIdCQu2V81fZiuC0b3Ynee651U
WiF2wR848KiIS5osYWg+7sOaKg35sGRZEV5DI9+ZsSnus7mawg781AteTVJItY49sIINXmNc4r3f
uTrsqvJRTRz4Jcxd4L2POnrJODQsEjXUYUUWH9MExeB1hCdDhu1ulttOYf5dgc56UDD5oKbKTZHq
zSX7cKhwA53vSih7B5Fxcu5jmiqbRqBDZJdL/OJmauvhppBpWKnChzQtM1VthnZ0XRaQ/YAK+SRf
25kGibVh7tmvbzNZ9GOczTALaRvyaQS9vrSOV4HL7kXq2kTjBAcxwIbrVh8qkHJLcHF1WAriA5rM
iPYuAFNo58TzgQM4f2pUEuRZiHXxLtlqG3cjO9ufZQrLCiqVgqrQVTG+F+4qH89EEug1Z5HFbs9Z
pV7PUZMMr1vQDcOcSLiPaJr5Bo3gas9OUK0fXol0zGhZZ2ILIlrk3Mc0mZovBm06nGO7627Gqnvn
GAmygsfg3mULVSNHohpJMR3m6ADK8rt152FAEu5rUjngLypat/15TlEuMPv0NoG8b1CbDm63XjT1
aaInAiU2CBN/xEHf3qELE5i1+pimkYH6M1RjemJj9n3slic6LmHIRu7rPEnbjMO4COyXdL4B4Xgu
9zUM0sR9m/AIFZStbaP4lFXZcliTOj+mrTRhxYJnmKbI7MzVsInkiexLnYDDmVWouAZdHD6oSXbD
iJupxXt+rKB/5agtPku+qyC8KvdRTZVIehpfsm2qtLkVxkGDhZKwK9VHNWmzuCaRuLAtzCjvVI4+
4KCzImzqPqyJ7WSqdbb2Z8FxV481Kv+JLMKOdh/VBONiNhYUJeAxBWaias1nDRfjsAqQj2rie5cU
tkbTeG3BLpSNcP/GxI1hebuPaqJ11KNCiOxUruhFrSk6RdqlYUhV7oOamEipScCIPonMbTfZJNez
rOL3QZvdBzUJkRGbFujowIXrL1agklpk4xi4G70L1SxczsmGJIlEKruFi3T9AYD+5sroP3fGbx5o
viE49NIG1k5A2Y2zpSBCqXoCFAbxpR9c1I8zXMSGmjxwCy/1o5OE9sD4qLQqIHoI79mzmontjnyD
LT0uYopnnFYSdbCJc0dLgNbbD32cpUNYheCn6NR/CFWs62jNNB6rWkA9cjU0OdMmtELwDCgFpNEy
dgrotHSXr/XE449dlI1hke8DpXpp6NTX6D/AHWYpnUTbrFp4EVbdeIaUEjHYshkKP3ra2T2sePTb
hsr8GLTFfeki1yzppgkqPw6cs4MSQ3LXpnDPDRvdS6bzvVG2dTw+dbJvS9aun0ySXun7vZAy+sgo
IaE+saJ1cnKNaN8zFVUfIham9gOhkuTXxCXtJkH6C1HLwE/hsErwPfbLGzJsXfzYz+Ytjirc0VDq
LA60WtwN1NSuSS79zAufxT54s5cl+08wCTX221It+lG23f7A9ouRtmnlkANAFsMIS4HSzEuk9O5L
N1k8AIWQ2W3FCPyclrwAqW5jr9e9ctEdFI+G12vSpj8Y5UuE3T0wVF/GeDvqSaVNOW9NU8O+VY94
MSX0nZzX5AObXHWOLe+/kKQD9XIf4RgQRxc1lYAFxC/0Pg9Lhpa7mNl7yeK3MsaGbWzUhOxaDO59
HU0Tu8rFkUdL8k8wQRvv8Wa4JiB6yXx/9228ksS4AxOwrrl4FHPWu7OIkoK+XvtUtrdpt/LsTbgU
jN8G4LGms6iK5VFOLv+idsG+TzF600HfwG8DMAdZQ7xF9o9zMf2zRqS9jfP12v11OSF+s0x+HwAA
E8Ad4EL0qKNtSkqtGAyCBLQx2iMXag45Q2Afmf8aKPBoGlvo26mvWXIBViZ5f4pRT7iyj37mCb/7
Ed7rx9ROuHyY1CNlNtqgzV4s7+CE0zcHsiTJW8Go25Ghq4Ecxgl4juby8JrpPP6VwED+Qfc9WLN2
B5Is5G2A3+udxzOZsYJ03D+u0fpeA5zyMEGQ7YqCxm8PZAzunToVRVpHIVD4SKlComBQ6eC3Pc3z
a7ZXL4SOb6lRSRCceLUtj+m6QqFJp8sd7GLV52yf2Pt4hHJX2Mb24n+dd1dnZnIftWV/W9q1oNAW
hn3/8+iXR/vvNoV3ANjaEQdTevcxdWBKljwu4C2hi3GLjyvsINJjFUEP9xR3cf1hExsLehfi83i9
BjtvxBQF/i808efSSGvhxHpViuyyg37zq/xmQ5X0UTx10/Y4AopHkP8Q/YaBgJWWjVRBbc0Cnehf
w3VMUK/RWyoedeuG9mB3yPvdIoeexisR+9Kv8M4DYiPSFLgvP17EIm/H5OJHKaBregsREH3l+78Q
Jn6rAXdxbvQ8uI/0gkGDmRi9TWjf3/x5d700+uWX/efqN+Aw0H6oxSPHEw6+ebVQf9NtCjPfxifw
ghzqX2SY7Do/UN4d6TiLu50IGZJIY3DvVl/XPSZtVs8PYw2P6Ray+q0ugiC6GNyLag3k0TKzfHqQ
Vo2lyEU63GQdDbPbxfheXOvZATUbifiRWFADzZCZz1Fx1Xvrpe/qRS98oOMGe148KsrH+zGd2riE
qRT7J2jb+N2GakW3V1pXPwkLmorgzXILUaorz+gXoupZs6HqoN9SReyRGJfcWV6Zd5bqWN/vfJv3
Kw/I4vcHkN9zsALNLySoFbQQi6k52ovQ2FHvRJmjIbDpo8zk/+o6bu8c6232plhJHocUUArmtyQA
9aw3gR439m3flKmFGvYyKXXll/2sOf7mbPVbEvOwkGjqnXt0QLmM4CnV0ITH5bHcjajc1Ie5bdkd
iWA1DNRjO33S0dzc0ihV/JWSU/I62wpyzwWQ0cdJ1f0HCdlBdqi4ht4+FPvH/K7ZR362ezeQo+Bd
f9O0LTrpWwLVNrwJocgewXjpR9hW804Q3SZp3PX5/kiXLHugWz7+HeHfXalPXk7q362Vd4TMoIXE
Ll2xkWtI6R/l5auTDNQZNg/ZG8dJ/6XG6+TKp3khKv2mCOcM4jNiqB7J5KZ/QceIunKZwnou2Ffe
kTLvzRq1dbo9Vv0EW6xxZTwHmbmLPoR9Cu9Qqbo+imrb108X7SxX5eJLM+ns858HfyEg/Y6IhPCc
XNZsfrBjt/8g4F9EZy6mrL4lPJ6Wf5fENW/QUpqLA3jOESmjHOY5V37ZC0mW3zHhhMQpThjxpJpd
uTcuMzmsvGJEPJsgT3NjBIWydiKh0Vb288qCOjUF85sp1Ez41UCCP9FcjKieLfO5V2F9VYzOfr3c
7QCIGO5y8Qjm2aU2dzFwGa8CJF84pv12ityHSbbDEH0GSg+lfdDOcogdqkguhzx29tqr6IWY8Tsr
KYFq7D5X1UcCW4sHPfL1VZwG0cKwQl74u6ZqJ02a5JFHEL5BI0HAUOpqYeWlqXsphIptnNdxlzzC
iG5SJa24+YC6Ew87TfzeCqmgDGxjMz1onfO/9NIkxWGICL7FnyPypel74W5gDAkVZVV/Qnq1Hs3F
dS5heVDjvGB+d4XFIisgkE0fx1FPpQFv+a7pTVB3BaP7qX/bUzWYCXMvuuluptDMjbNQeVK/vYJe
E3wr4ND21BUmPtf1Sl8NZI3C1t3vrwiV5V2WuOizsev2j3BCfMuv0h9eiFq/vaLmaG6tmNJHGdFM
g85yeW+DeNndR0nGn4J2jt9lqaSOVwpZpk8KZcQbyPLKhwQFn5uw0b2gVXO6rYAAYfWThr1qk0q9
j/tVBK6+F7Qp+pSyrYx8Gju6vN+ZdfdFkX4Lm7p3Q0OCOjaEFvODksDYERQJGm62f/48+OVY/00u
4/dEtCHRAKva7JFEsngohnmej2vt9vngbAfbhKbdg4S3CuY3SFw7gKW+xcgE0MN462J9EJ29lv+/
cO74/RFqN/jP1KN82vPZnJxl7bs0Ftvxz6v00ujem50CY2uzzUSfGSHsvUyG6W1udWC26vdHwN0o
MjwflodqTUAbq2A0nRc8UHnVp5LbZtgFtAaaJ7uu7DUZbPO2bq6RAF84GfwGiZ7ZKvHK6e4dYM/q
VjUTHgBWVk12RlES78ew9feidy3ieN7rmD0CE7QDcJCJpkG9LKoDr61nPPJpQuPI8emBqYadR8gB
szLOL0rAYT/Ai2Gd1cIsxYADYryUrohbcnlsov3Hn4d/6TN4ty5rKxiNyoQ+CjHX79kwLEfF4uQs
VaKuPLB/HwLwkf41L4ylmBK+NM2TMvH+rVvh3XPDNRxsD3/+CS+N712+inC8QUWK0smlhe92+Ggm
UrN3fx799wuU+fYOBHZ7dQZfxSfS7uQmhn3gB1noBnK4KMIlQR8588nlMwp4aOLn0WfAiM9pmi0P
QG+GeT1nPrd8HOdGF7KfH9IIH1ZNy2nYlQnKCjPf5CFtmtEJvtFH1IbtHUwz29s2avYQ4DNEar3o
Va1ZIw0BtyeyRPIVtDXfAQp9rdf10pelv+5LJbTZNM7Nx3GCWo4bzHKEoq+4aTbRXCm9/ExBnl+S
mW/bINEeYsIU2Rs+KnOnGPyK0CFqW/7B2d2S7Cbdh2Q+4mh1B1EkgyiXtrbtq9HIhd03VS+jvIT0
gHTvstnJ/nCRXw6MGy/0J66k7osq+UrgY3yb1TXrStBEexu2qX2COqzQxWDGlj7Om1qf0nUcXQnE
rb6WOr3gAJL5JPWZr1VtCjx41i7DmgHdP5BynCv2D5tm1IY07Vlzn8NAuT5ImIDs5VRvBn+u7L1z
JPnQ5cv6/c/HxO+zoewZp53juQUphOgv3aNvdoNGdDOdL6Ccp7Sekrs6bdf6Skrx883ym03lM9zn
BvDQHQb3byw36XiDvH2MoT9dz2/7tdUnO3fiJh5i86+jkrkDWh6FWQ4UVuVvFaRn/pmHGbm44hvu
qRIaWkOBlzTO6OlrWsnUfZuLIdmPmavGN+2srwkavhBuPnW+Kpw1EJGKH8GiaptjNXB4fk5wtTsU
FaMh7FKoTl/uiP80GKBgq2FfVvHXvIsZrK7SSp1w19fxzZ8/80s/wjuQRqJR1nBF/GhbsssjCPuA
LaRpQsXJ9S3k0f/8b1640nw6fcqTttZNG32Gwfu4oecG94LG9hUJO7Wf+VGIXtZrl6onEkNaJ08j
8claGua1m/l8+pSRAQUZzj9xvJTf0Gom/dsil6wN+8g+p76d4bVDs1w9VXM6ngo5mFMl0iTsWHzG
lo9A0XJmUE9mBf2j3Po9msrcFtdk439fA858vjyV0EFFszN+lHGK6hKoSbDM5tUKVQDTWVgzpFQB
vzJAPSvsa/skek5h1leliblP4zV5bUAZ+zgs+t+greqT6OlS9WyUHNldm9cTDJcILhCAQcPOVZ9G
L5qsALhiq/4iEC+QryjLyQq0kENddmy3NH1TszG+8r9eiDqfVW+qVlZ1Mpp72AiZv0ma8jdiUsYG
biwv32h2B8NfszVPUDzZ4dha17wEuw5ec2FfwnspcBuhdRTL9klunTyNrnb3bR0mpgu5fS9bcASi
+Glq26dqq+abTsKocN7jIEA79Pa9N8KqcsW17ZsngEKjQzMv0WFfrwmAvnA3+zYTILzxSeRL85R2
WmavMxiozSVv4W99GCEK6N5wGoe5mGe+5YQCIreNJ2bu6Zqgt5Pq9XtmwzxAM59pXzvaj5IVzRMl
pLvrEddfxAJf4aD941Pto8bFKo0j9ZQnsjqsbS1OkAUNs47OfNQfpXu+1cvePvEGDN7SZqnpjz0c
kT+Ezd67mZFNS9gyV80TlNH4q8om5C6NmytL81Ie74PuYHoAUy6YQ78mYNs3dyrq6Zt173b2yi37
/K3SyHYBABNpcxBtZ+4MT8b51hWbK26gPjmpQwycQ3IhF7PvWXdVpyn7bREuY17M6yWpZhFN6skW
4wWIlkTDe17nrT7uCedhr7BnQL1igUcw3aF6NkbToeroeJvEYWQ/mGF4oa+QfMRbP+qHFTDMI0mi
DL6Y6FEHbQsfqbdNUZzCVVw/AZs33eKi4g9ii4awI9dH6HXRvq/Rsuknl23iNA15dGPISkPoSViZ
y3n2n2QW+gJNW3WpfpIuPndkxN7alLryinjhsvPBdtOqu6LvjH6KElvNJWzVYFoPfnFYWyHz8Xac
xMK0rdZPQ7vYpVRj4vqDvBzsYR/Wi/eROlhhF1icNFr/4njbHBsaxojGyntXNXHgPhTpkHxlkOI6
RE0lb+EGmwbuGi9obd5QmFKn1WdIcdXuRul9l7eZ1IsIaohkPpjORdncVbuYH/AAdTei2uOvcbar
v4JW3gfTGZY1WohIP+1w5C3XBks/Z3GQEE6RPUPRVQBP50OFuc8gdGsNz6aOh9EJMbpXjtc7eHMD
a7on1Abiz1B6MAdIslw7KF9I7X3wXNoW0dRGQj2k29YPxxSmbK9mNRX9dyTz7fwebnFAUKZwhLjm
GfLC+e9T93PZkLqrucatV+vvSZ70B6uHBYKv7Xjl9P+pzPSbcoMPqqt4D0pdbslXQHMTc5xyu+/3
cp8q+mCM2PW9WjL+pjMzDtikKYrX3S6pLV1G8XRNWcT3s2ov5qsbPCSO3Zazt9EATMXni2sQfWCw
Jlr/Ndi0/W3OaHtL+qloDhLptyrh2cvftMkCTUbsOhnrox4gKlz2lK/gyEIrmrRfQBtIh65MGZ7M
EwQwUmJVWSChXI9JlrDxfrAib07FVE/z57yYhX4tE6Bny2mNWX3KW1xvR41mGb+FAGWij65W7Ctv
F6Fupnx1X9aebx+H0Y3NTZtX3V9rM3aupNPSNz86IN4ynBE9h0zRqe6m+su+UfZ3Q5MkPcMuRrWH
toA87h2ygGjeDjDLzvpDDKst0Npp1RUWNuigcTlyhtN6j9KI3lx7jGmuilfbYqfB3FjYax+jbVmT
e1HVxHza9dbeDGJfPgxLQRtbCjD8IekSFuHe2ardGG1rXeBam3B+wH4bju+RDlJYRwx6h6uMlozB
Yb37nHbg3yuS0BRHLINAcdjsveO1Ard/KkyqPsNw7h3bhTxFAnDigMHBvPEGh1Hd0C2mgWxJDRzB
2oPWMSgXKKNIvEdWihiKxhF6VO7iWrI6Md20Ms9D7p089xsxSvI6kjVMelKyqxvi9r0EvyNMUBlt
xl+zFQ3ZzblpXX82DWCGyoCTlCeBKiK534aBnSTapiu0tNiOayHtgSsqwDMN+ai5336xQ5YBfweV
QTv083vYaLD4AHYDyu1h419O7/8kckzlI/T0sGkqO2XHcYnGu1jiKA0b/ZLh/Wd0KDlSsJ8w+3Gd
6vcGG/RekTVMxAxmLr+OriaVGaJAYcUuXw5VtJtjIXA+hc3dOwsU65zcRsi3AN1rzjBwZW+Hegsy
m8aG94LVabVt6QJyr7a7uBMsbm9g7UBDymoY3QvWeasmWjGwwSVg7Dd8IOyxruV2rb1x+XzPrt0c
mtC/Lnx/MaLAaz8+tWtWnNBEzcql2sM8CyB6+uvoemCVHWKwzQWnn9yU6WO/BxJaoTj66+AOrmVb
019WJrbNwThIQvdjkGMw1sV7FYnNuUzX0OQBJVccsCLDYSmuybW+tOhepIplyGC5hJmPICmotah0
mS9Iz8NOYL89oVOXRxMkSk5w7i1K1bTiNEA6LWxD+hK/xNU5cQ3UDy7qdGkuzF2kA60iIPPx6zdV
UzIpp5v+rIoE5TNHtFm/9abbo29BR4Hfk0hXqvshxwlfgeoJWwTYLvUkD0oKsGu8YKUEdM944Oiu
W/PvmkF9JmHReBM0db8hQbYh3vU+QYpbJetB1voL4GfXMOMvbEm/HyEnBTZID01TSI4+6ZnQ04Z8
+xg2cy9S12mA/Ue/wgVhgwJKuq8H2GUH5ht+32Ht4CUgMxy/4LbAtL3n5IA7NaSwk+d+34EJBw3l
CMRzkBfj80jBCclZ8jVsWS7f4j9XqunjzSW0688UbLtT5TZ1H6HQE1LXwdT9K7XQwAHPip5Iv6Xl
PML1rotsmER57sv3VnZpI9RAqx8yWx/IOEVlHS1BWBtM3btRVztOWTpO1Y8R7WVKoWg/zbiYwlbd
i1HFTMJpU+NkTzJxmA1IesNWB9G3kEh49ynjXIoYWh8nCFFJeNI1U7kM6/ugqT9rMaDOklYRpo7n
7ru5BXGxKQLfHLnfUwA3qN413XoYSOItIF3WnQcbPLp3n1ZDJVoKo+mz0il49yPJdnLMB5uEEG+x
7t6VmgKjwWKQO39oPOZLNSBQIcwRplOS+20FvWfwe10G6NrMeEzKed4P2xYmyYPj49djAMpTG8Om
NGcofo3oGK3vab+4sN3utxSUbjo4XBXkBDvo6WAteADo+f4Vth/9OG1HKoYmN2ebL7dyNOwm2cJY
nPiiXpzqPOuSIR3MmQAB94XwKZseO5ll/YegyfsdASnTYoAUHcTctv41XM2+78tVe6QXblO/H5C2
Q1LTLPr/T2pWjgyvbkX0d9jUvfvUrMIgbZ+KH0Y1XVlFfDoUtP4WNrgXqQz2tOnCkd8puOi8Nivl
d81cBA7uhSnMG8zQ9djraw4bl5/M9ZZYFnY++t2AFPrgKXTF+rNeRn6oqm3mZdN2VVAjBsmAF6kM
el+9qC/vyATjuw3KzEDK9WGh+qwdgOQocW3Mf1hpqxI0x+a8RKHhlHmxqtBrAG1Z92cYDK0nVDLT
m6QxQc0GrIwXrHCYb/W2NtjwU7awNzOcbvaPu9AQVAralX47QAiNXB2g27NQrn2nYpTFVD6wsIDy
2wE2283/9LnEsnT3YwtUbONCTwO/HSCSApKuqCNh6QHPXPO8vs95mMJx7ncDLM52pWqBY+xCVK1i
yDrl3RbEichzv/KPJwxasnOFqUM/ea3AZ4psFKa6nz8r+WerSXaOdEZNEHQjRfvJ7FSGwLcwcy9W
q1nPOhuH7qygBVxeznfkA4FVSL+4XAnepoQgmNYm098XtdmPEe2uaXy8cHs8Y9FPmynyZerOq7ZZ
fRyNK5JTk057mIBh7qv2kmX4/zxSxODp6qXobntDeFhW4PPoeaq6LbGGnDi6yQej3ddOxD+CjgGf
Rj/uO+KIFUgKqsndE76S0w6+2uew0b17lcEebTfgFZ3HOn89myg7t7Q2t2GDe/dqBVPTrYcW+Elu
y0d2kaRM0FULOx59ejzqMZ2qzdqdZ2vEWxGJ7Z84KXjgm8k3IQfqd+GQaiJwTsYx8y+TyRY/DbUN
0iDCU9ULVu4GMfYLPqtFz64U8CQ/1SjBBS4O/TXBhqwj0DI50tSqXj/ai+VBt84hTXDM3LtWWTRn
6was8Vmg/lhWuf2nF6Hb0btU02Lhat9zcjIGFp52T1NZbo1hX4M25DNy+rBDpcHiWjIb3BR0nbWH
uoI6bdjoXumXJdMOOXmU25Vs1JFB/v1VzSwJe+75HHNbJWi+ERTaHDOfK4qHXmNQ5gybuheptLYw
AZO6Oxu7iW9shcXjlF1VCXrhdH9GMV86GVPYSpxTY87Qpvk2NXUQGQJFmcv//E9FiQ2Qmtp5050h
duZK17n5WzKN9aewdfGiFG+NOukoZk1na0/Vui3vYD4Y1vPMfc1eExcGnvUSKaQ2X+BeZssBhMaw
mXtRqgX8jlZAhc4za7avTaLQKjCDCdyMfpwCRzIVaarPOpvH9Y6ygc2vhi5QGDz3WeVkMdu0wP75
B4v7zZQVlDzHctlC81OfV55mMbKwDZ4bs6zaA71UfnKAMI5Ba+/zyp0b6yLTqPyIGd5KI4Twy2Ht
+E3Y6H6sRnTpSB0hzZukuLONxFu474QJfPL51HKLjtLYLPlQlxTuFTergtGXbQIltnOfVK6GtpMS
pr1nrof+k8rj5D51LIhkgDKqF7Bilnu2RpE+o9fRHtt013fwcZLnsKX3rlUFbfC8UkSf5wUe9nMM
R3jAIIKMJXJfuneGet4m4g7dWse38wzdp7sGSVPgrvEidsShOObqsid73R0qat+0URbYkHjGI1+L
0UUJRaJHILIloTdc5uM1lPkLt4fPI3eoPBD4euPSdgLGdjBRiac2zNs492V2x7wZJk1HJBzFPh7I
DhOhfYLgadB+8WnkOt/pwDmuD5EWb/jcmlMH4dFD2OBeYUnHNJugKIf9Qi99PQbg8BSFGbXnPosc
Qjn1vifYLtUsoWhTjXUZtxULSzd8mV2UHQFZ1ys9DRosELstolzRCA1cdS9KIaM41+mEDUMrKJTC
lf0Q89AWvI9TqiCTzEFgwr1KsuSDItt8LioSxMDKcx+nBPxbvkUtnGrTiFRvJRwaqvMGTlYYtII9
Qyr1SZHDzQ65u740m9NJRxCbqZYwLg56QV4OTKo8Aqk2QTNIqOZOEivutlkPQVue+WAlZjaeNn0B
cIVIPqNqW91sduyDNiXzwUqXLpZi2UTgnjfa48/Rg81xmE8WNymdYbI94epgI87I0SzTERS16jHk
MIAn069pcBellVg1XjbQDqXZXbpQ1N+NVusa9LhhPlwJCopVXq/NpaFNnsQA8wqwccLgeQBP/zp7
2DgSAXUwIUqVTNCQhZ9N2REVBIzEpvRy4airIaQ46Rj2wCJ9jNtxP9AoDFiN0b2b1QyFS8YhBsEw
L/RQZm3VniNrxrBt6cOVgI2dqBix8GvcDPYMt8vsHO+ZvKag+PvrFd3aX9c+7XqoVCx7dFpZ+wnl
mXe5Ne+CNqUPV1pBSu6GGB3z+SIEkK4CYssXt9Gw0b08OFLbDEGNvD0vxB7t1tyqZA/CQDCfUj0b
nYDWjqGBdC2ZmW+3fQn8nF6g0m6HiBvH1eci+gUya+MNNHjysPPRBypxBxR13gKIN84XQA4wtEkR
6AjHfKBSaher1jTb4Ud9gRdnkClriupz2Mf0QpRX3USSddxPehsklMqi7GsO1n/gVvFClDCA+Fet
yQni+2/5xXB1qmsTNrgPUgIXArpDkBg97TVVJYE0wwnwwiByKyAKXnjOG4SoIXSxn0TO+wM3WQJZ
vsDN6FOm0wTH1pQi+5Ujuntatqc052HgLeajlHgMW04Hr9j/ORIR0XSHvDNhHQPmw5S4NDYDwB31
2QgGnVUOM+3Ihj05mE+OrhRoODVH8VdIFwGfsDEYCAZCrpkPU5ph/5vZhmDqQ/EOYpHjod31l6A4
8kFK4wTnjclIClPU3R1VxsRtnQS+85iPUnKJqzLR5skpXWAyVeHFV2YuDzsZfSK0YGARp0oi/5pQ
V1bzbG8b6IcGPd2Zj1JS4CYNZEeLZpW7Olje8UM/aRs2dx+mRJ3u2DZX8OLk2YfqorhV1DY7Bn1T
H6bEYf2J4wuv61E1fSkrSw+xCiygMp/7zHo19zsD+pFZzo/jgEujhzxr2OHog5R00mxNLQHG+WlL
JtvpnyoyYcbOzwxPVJKStgXa+iT22H6UeSveggAT9ox8ZjZCgOtpM/l/pF3Jkpw4u30iIhgkAVty
qHmwy06XvSE8ggAhhBBCPP092f+mLbs6I7i7ju5oJQXSp284w9nbDzPbCfrOzTQVUK5W2zJqH6cE
wViQzXGNHmUASoebzhKUYjAv2zaNd6G6MMssK0dsGqBbVcbZDXIlu/EwefdpSSUkIkbEgbYU6/Mo
YR6T0HbbMIL5MCXNx4w2E4C5pIXebZh0N+WUkW2HyccpIYnWsYT51VG1pL1VELlQBWKx2piC+cxl
GC43LV1XyNDCYqP5Ksb2vUiXbluZ5zOXFUFHU3MS/+84qXmoDqg+LhFezp2jP5kRf/iE6GECKSXE
xQQR1CbaYbwHD4wQBmDLbrGi3iTlANyilwJntnIUiEjcrhqEJmeRDG+Plj5iyUDUS40QhQSRrCmv
pevtcTXbpirMByyRZCE1ZgfJMXbw+xTZEn6cF9Vtq5d8wFLM1lEHDEh9N5xDcRX+cnGyzS79DyOQ
tWpZriknx7wR3ypoPhdVvg3tznyoEhx2GGtHkhwzA0L3Gj7lQbrtnfg4JdLUcR+cr6d4TPSjlrL+
RG3Lt93bPk5JiUzVa57AIW6Zu2c+gMZc5FknNrX0mY9U4usQ1gOK1GMcwgDcoI4vEkO2Fak+UKnt
GSZBMOM9EgMvLxmHa7GuW6trH6mU9UnfG83IsR3q4KuWZ0+UtIo3if8CXZz83nXAkAl85RwPH5us
OZQdJgbJMifbrlYfrLS2oSMUWvDHNFqfSmddYWlyoVJ9I0j6UCUQDVeZiHMPciDwEmmTXje3GuQd
fkjbdZw3gbmYD1iydIrX0qzkGBP+QyjYd82GbFv7D7hSOEa0qkFOMcDQFGJMviTrJj1wILu9elXC
SEvaMUYHW1fQeS+X4fMk5nUbT4L5fh8x1CIEZKmReaT2HeshF13zYdNQ+w8/D4Kifc2gdHc0YqK7
CuZPoHh05UUjq/P99pfr1Ucs8VG1+VDWMHJlwy3IpT8DOr/blO35aCU2LmMJ8QtYljJg6cdUP+Sj
nbcFGh+qhMQXCV6Fm0NK3Ne2JXd6zq63PXj8exxYVwUODSXkONY59MdoGhXlDJWCbat7SXA191pY
HpMjdEyujMn7qx7CAdvujj+8xevG2NThhEK/X3wWqSgL+KzM2/J3H6pk0BQ0U5kkR06TT2KofwTN
Jk4NdAK87N1lQY0UWHefATF2u7zv83HX8sBt1D/1wwtxQ14NYSNPaqY/Q6QabldPsRRbPmpO/4gw
VKe9Y6o9mVgEx7RGqr0M25yusXr6+4YM15Tm2ojuxKC+UbgmKL9BT7b6uGFDYnXmrd6FCTPMyv9J
NEg0JdtdE6/dJb/7v15OWP/87/+NhppjF0z5Kl7pnM3kjhIbvTTdbPP3zCUq31LU41e8BD6eUNGX
UdKcSAZETtyqGFUIPMG2vSMvNeDNFPEm6fN7G4MwwRteHmipN+E68exewCFdFiuyhHhDqTNHxAf+
PEtMs7Y9uxdwTDqlaz7z/L7V3Yc4rMSxY/m4cXHv3BKo9UA/sRpOsRvKAggsQ3Z9d1nf47zF/7if
cuqHHNXGKfRZdPigFkhBtP0k31XYR/ZZIIiSQ2bUzA4NRvdbiln8npcqODF0bBrNcCL1OA2FHTES
TfuUldu2qY+YhIFVlAVlkt3LJUzf2565rkjDchPbFI/vneWxn1BNuVaeBqvy63aGQvcCHfZNG8mH
TLIInmkuHtsTjAL6rBB1s6Z7yjWsd7f9gH+G1bgCzsjbUzyW4sUkOon3SUvdJnkLvB3vFJczSbqB
5P2JTWF3w2w+7aqZXzJHOz/l37aqf4qHuo6msEaM0NAvD3sbfIaV66byAc/unWJAFwIkxZDpIblQ
fQG3r1LtOsH0haTnjSgdewdZSh7SuRybU0ZyzF0sUiq6I03Wf8Odry78yBuvyIdQpl2s5RpE4jVx
6ruCNOQNqCHxYdPu8fGTqNdc4GolT7qvyBFoXn5kWX21bXHvCs5I0Foaiv6kbCZeIAytv8xztu1g
+a48ZGYOXkhV/5rVZ08b+A68m217acrwD1jvLxvTB09mZoDgatSRB2GV+86nJn0yVcqqj0kaI3pW
le3a6dD2CsomSVbV64FRO9rPQiVxZHd2yDeN33Lq4yxJbjNSATz7mndzeYCsZHQbZGW4LQnzcZZM
6xFVXUMeSArAeKbW4ccIlZwLwemNm+gfYfp/pTElk7kb87A+8XCEOaGpE9vDJ0UOKLfNWQAu5vK4
znZT+YR35R14I/KJJ3QmJ4mRYnKobIVjKbNx61n0DryrWB1nUypfJefRzlaJfVpLHm476T76EnDL
oEQhVZ90CycN3eX2Q7M5GPrwSxi1QWdcJvUJwm4/QzbKL5HsLmnXvxGkfPilA3o56C1LHqo0lF1B
5tW1Rd/13zdFEh9/qc84GbnM8rWBpMJcTDB6EDsK3PR+2/peup0h9XUwTc3vmUEj5R8s88S5ulB3
v3FN+BhM2yxt2cuIn3Rk+XRAkR8+Meh/jd9W45JgSzMIrkbeRR1XPRWasejEeAsjsbO53ayWbIsk
B1b3L2rSTuNEK3IS2dRcc9uVxZnhcyFOvLV9vHPr1qYV0I9CjFtrOhVTDmFik5Tlz22f1zu2TJUw
mArL/lW1Kc+OFnjSX6Xqs/ZCEM3/msUQH42pg9gYHAF6gpJou3ORia5cmBKcg1pDqZ4AaQ47VogZ
PKkqip+TLiBiU8wgPk6zTdNSTjSiJ05rvVfdEF01APxuOhfEx2nGuRJ4d06exFgN9a5a03XaRetG
R0biQzUrYCpU2cz1bTZWWQohrB4K+a0o+wsl6N9PHvHBmpVxMGAVWp4gDA7eBmxFMR8EEQKHnC01
u/Arf9+90NT9vVivBAJfbfLoFBsIVZwD7T6nFw3w/n6HEh+wqaJZ9RDQTE6kkpLss6kur40qmdnF
rZ3O0x8IFe7WclqmC3vqXPj8mfsQH8XpIoVJYWzoySyoT50dYCm3pPX7cF0HjbEKtDgvnPu3/jbv
3FewWCEjofQEQ4e+P0j4scxXumnz2wBIJoihmH54XGHOu3E/e4EghnsxrPKa4STQDN1Jhqt76Ba3
bXUf4YmRqxMSBjIn4eCBqOOA/lzOQgtbghiaBL/vMpnkUPsYu+EVpD53myIbfLZt+3nb4n6q3gUj
jbsMn1wQ+EeUEzz5isZswmHlxJeks00KLfgujk44kNOO69Udmo0KDljdu72hWrjWA80l3M/P1u1l
2ewDGv7a9ma8wy3bJUd7QEcnHRvkB70VLzVVwSYxKjy7d2sLo6H3M8nhVUMkEX7KFfuZLPwSDeGN
+OdDPTUNylG6lp1coNsvbK7YlQi6RhRL32yMfr4sHc+Jca5e+teOnqM3cMjqatFgil64XM8v+i/R
yBemK8cuqoLRhCc1QPSqssiKp9Jlm7Im4oM+FU+gvwA1h1MM4f1uH0MdUNwGDfoGFx7/jU/g4z5t
KnXIc9e/ViBsdY8pHEz7QsKVQO0DafS87Q7yEaB8Xdyg8o6dwPJjRVlBAGDp422+2MSHgAKrLked
VRxelBCqQ9uVHOtmoy828SGgEErMTAVJClRVNn4MaLJ80elGg1HiY0BZD5PkTiTDK2a9Dlmlyl+C
aWPzkPgY0JUsJmEOlUmUg3Eiahc8xFW2CeuREx8FaudRGFsP/Dbsy2SXtZB8nDO6ZUyKxb3LFxZt
K5c8w2vvz7iDGR81iDe6VhAfBUp0HwB3lEmU/l1fFU7Lhe3gGb/N2ZX4OFA9Cwiw0JGewg4YoXZE
vy2NNkkj5MSHgbo0TruRZN2Jg83yZFRaPzcwm7+Q9bwR0XwcqIgTUP9ZMPzPZd5wYg7JsAlNgkf3
utlsTaEqr+r+lQUBWYtEVHlQlHl2IVH4p6n/l3D8BxB0RhGYZqI9SQKqjypoPWa4UMzQyOtMlpiD
lXEZ7UPRULjJVpOOQToOYZcXdknzZDvKhhUaelG7i2eidVXwIeLkUSzGjZ9WwYcA5J6MVZiLgBza
JbL7GKD0RPQfA2AR6KQOkg7dva6bqr+ng1jI6dxav1Lg1mB+VaZsvhC63/pO3tUPCCpshIKhf42F
zNvPSZua7LimqCmuNuUWvnxetValEB2CB1jITXSINHGfyyRfNoYPH5kKm/jMhVU9vPJ8MYegLOkh
XLf5UBDfWUd1dIkWEUs0YGMXFQtA2MXCSLRJ1hUb2cvV6UrHHi2x/nUkbHi0U9r8UmPeHDe9eh+b
Gvd0cjQx4qTyVl6bjomnpoWWyLbVvVwd10CGlLRWr9yS+r1cjXrJF/Zh2+Jerg7+TptXix7ghdum
e80wYe3NNqnenPjIVABzTJBSKU5G9eCSdTHs1860201ya1jfS9bB4DMSRmnyFWyGZM/OFyZ8LC4h
yd/ItnxIajusyFWWDPYlurd0B+t4Xr1fYagQFiKbo23DZ+JjU8sgbEmfmfhk7Mz3HGoF97O6SAh/
64/we200brtWmv4UQjL1sy1L/lJJY2MUfYkQF5qSbwQ3H6Pawj2u6mAB8pq283pVN7O+6qL2/X9v
0X+mMH+5JXxRvXgZFQzpExR8UaduXZJp876qyqk+qjUfPpPSNfwwr2K60c6sP0LIn973ol+fGWDd
hzbvUOGqcNpT0VdPU5qIh5XX+YWz/8b79VGupOOaqrILTyZtl7tMmLUrsoi76TiU89ReuOX/GRX9
5R34iNewWWhXRyHQFSOjd5XrcedJPpGDy0S4HMXqlmFng4iaB34W1RvlpFNQuU14WOLQfe7aBFgb
kUP2olhcaH4sUmbZhad76x14QQS6pJBvhgY9omtZPqVAs41F0i6C7CBCYC6EwX9i9d9egZeMGAB8
+36w4b1o4+kpFM52TyqjbNm1a9seCVfuhYZzlxYt8GMPuZMm32syBXcLFSkwgazNyC+tOk7NVYMi
JH6FbVPcP/AAovlfbQ8EYVK4qO4XSB/maYb5WzdlV9S6/KXF2DHFiOncs4zDPLIHh+vqexhCYO9X
q7IqggtxTXmhpIl3TIAicg0x3uR71SYRnOiy2Y2FTgeRHlhTn32o1CLb45IH7lceBtOnNpuTe6ch
t3+PT2ztgHizhNlOhZLuZVU23zPWDUlWkCB33Q429dp9FwmN+pewdVy+QEpcr8VQ93FwiINKPCYG
hiYCliziaGGsmT/AfXuUu1SG87uO8BJ0zbRyMRyL63IT0QFaP+cd8q8ZHbb/SOAWOjyoxMYHPUTV
KQpFdQE5fb7x/rYDvByKt7px3aSiEwBTyVUWdPljnM7p9xryBZ/RN+3SA8Y4JN+PWUSX1/8OP2/E
Nh+UDDRfO0uQLe+zlNfXBvq7jx0qqAtH563V499fGGgbaB0HjXqVULB+qusk+QHTw/ZCXM7feGFe
VVaVGnSoksZ4Yen4CuPNqryGD3rnCtUPabhzdqpu+pjzQzknEF1uDDS/Nv5lXsq1BhY+S32VntBN
C45qkOalajp7Iey+8d58OGElhwxAITY8cLrye0CRRKHFxtEs8dGEYQ7jMiIcO5mcoB5hYaZP0NeX
F/pEb8RLH05IayDRZYhaoFzENFzTwEbrrbMcwqWExIk6bNq5f+AKaVi1NkmGBwKTpuuMZjzcBRLg
lf229b3DHvWdtjI1CPslQ1SM2+CnjFr6Ydvq5y//r1BiMkxuoiWNTi5dv8kmGSAtuixfti2e/L44
TYRbRYJiSTpYxRX10E4ELqn0x38v/9YH9k9117Sd7pE5ShnM+mepIez6XofAlOyjYe4vfN+3fsU7
3WU/NBCLqeKTAiqs3GNKaL+GVtC4WNNtvLuc+IBmzrJknpZ+eG3WzJJ9wzl3L+kwwETxv9/V+Xv+
Jaj7AENWtoCcyXkF+pXBcE11yX2ztYHhowlZY/tUDLR/RdIYYZLWrvV4qM3FedpbD+9lPq1KEhZD
AezB4cU7qEIIpB+926ZnmhMfTrgyMYUTBPdfZZbi1h8N7enOwgZmW5D2EYUW41GijGQnqWCTe1Bl
HsAcs4yT99s+rn+ImzxOmeUpGnfgOjH0Xe5SWlYbt453isuz6PPEEUdtt1Q7EVfp01CRbFtDxRdi
rMJQL2BUu1MbQvpHsCD6MqV83YSBID6ckBPZAwWvMWcyamA7jo3pjrWy88b718cTknFcc0swyIIX
D8kLwcIm3qeh2OaXS3wooVuA9mostiZm7uzrLBjmNQyT1v1/75w3gpsPJoytmmfoFfWvzgXiKZSw
ASwGk5G0gBp0vTFf9UUZUbJGJsfd8jpFlboaM2K/NfmwbGuK+7BCIY0YSKX1A6vQdyqMCAdV9COn
2/a/jytUrAKwEIS8B21M/S7mi3gZzKWy+43Q5kMFQ5g4lZPA/sl71T8FYCzC8XSj5y/xoYJAXOom
NLF+aKEtchsLCPiZipoLN+Nbz+7dv2frxVIShH2XyfDJaAi9zZ1tvv731nxrde/ebZY+aRGX0XXq
ph6VWIetWQqTb1KmyknkZc7T0jbV2gzyNQw4gMCgit6mSeC2vRsfGIhWkGzt4PSDmcZmp+GgfcjP
KrOb3o0PDHStXi2tZ/Vg2sBeOS3YfdBCZnbb6t5160qW9zCHkbBKleUhqPhyhQnghWLpjc/q4wKh
ZASW+BSLR5PwH+TsqLnQrWPJ8Bzm/p3NjgS61Sp19zqdloLFkXjpUjf+3PZezn/Sv1aPSYZlB4cd
abP3AVS+n5aQ6W03lY8FNLRe6ig99+bP8tukByFjXDYhr2E4nP3+5GXSzCSeIGVow7BF9dM3RRrx
TXcgVvf2yxQJ3tpFkWMywbgwbpJy1y7Rlik5Fvf6UZC8iwCiWUCG7iDgF6/jHrizjYxZPzGr2MCh
qIUnXwNyn8dTVgycbtkteHBvt4gus/OcVvRIHVWwFIvYVT+O2zRlmc/xWOoFCrhsBs26ifIithJC
9p2dtiRleHYvssel7LBHRnLkffrIIbtd5Ln+sOEUYW0vrttwnuosAe1UWtAHwwY9+ERdhK//Nbxg
dS+qh7SO4jXosDoEBXbqHHLVHH3a9Oh+MjZAPTlPc3Bam7p7kcM5xEzqEvCe/uOY+UeNloIh9fsp
BYRPEKrLqiqIZrX9plXP+qNLEttekRgIsjEhWXW0GdzqD2wG1biwsDo0RyFrNXxE/tzwnxKKJ9XH
smk5BXsGupQfVpqb+T5K6rmBInZXddFauC5JwwbNTyZjWdSJmzR0GSsm72K4g+fvssBM0UM4uASM
CbD4y8e2zRXGwyAgUrYWhrdR9rzAxrG96lSr60/xgIb4d1GlZfKUNcatRam6MC6vrUq7/n2F6tPY
I+tZuDRFvCbW3Fg2GLnnMTfjAb0fdAh6hkHxjmRBsj5VtCyr9BDbzCTXdajnId4z4tDUrcy5zTtM
cBK4WzIY9r1gdBQkUQGorq7fJ6PQyztAbFX7NYTWSbjPMxYPx7VdJ6ugnqfNrzpcg6Xac21aup8q
V4/HfuHUFeEKStA+gXRtu15Va7baeGeidNTL4xokyGMxlIqz4GjOji83pNRiSPejYml1AEfwTMMo
q4klRZ6MAbnt+liToaDp7Gp2bZuua75YRRJ7C7EtXe5jl4TtDSDA5YzpApCHTQID9zZpf5JmDPWD
ZVmUPGhRJ5BKn9D1Qd/Q6XYpWZHUJePA5cE56L2aqhp0x3mR6QljGdOjBw6T46bgeaPNUzJF4LHp
CbJHJcQqkp7s15SjQRViLml2YnJMv7QBvN2vFyLX9lHOvSmXXSZry90tX3qa810M8i875F1t9bco
GFIyFZldguGIby16foQgwDTChhsTmuaKaxgVr/vFpUv6RblGBHGRwS8AbnmIt7y67roBjvK7DFbG
siwWKEB/K7XreXfQtdbm4BpD1V3jGPi5EF039JDzsc+vwFlgdpcMTaBu43GMy7rQEP9qD1Un1nBn
86FfCjNVmDqTs2Lip6oR1o7FHHCiTmxAArmHEq/ij1Dkjyko9Z2jV+2sadXsJyB1lsJaGYungdia
HtsmnsSpwYcze57GVXiDtzGQ9sXOnQbiPawXtwT7rAl0BOt0QqL1EM79OH8KiaPZVZ6HTXhrMeyN
r9eQl0kF8K87My5LmTdFPgIJ0xf1ovLyK6xKF/2rigYgzUti7HhiQIiZX8CeqPIIfitzO8eJqA9z
yq2hR96ee5nRrA2mEyMhrki7ZhBF2JFy/DHA1zK9gWKygt5MHMkgukMBsObHsmKKgJIfCXkw9dI0
c9E40iRXrdKJ2nE15EgNVs7j8AruOs1wH2Y14oBeg0zc6EWG6204Tc2yb5LzGIBzQ+Mby/suoQVZ
XMT2fTQ3X7VNQnmjVg18gbPJ9OQYa8QLWUaK3VxP/fTFWm3IgQOxnjyVNo7P855Kx3g9pkvij5D/
TJsPVc8030VjFc57MS943JkayLy1zTKOH1Qz6ugwTzhVh0omc/sBnpvLCXg3Fe7PArEgJ6Rhq8Rd
O2bV8FT2nTmT7odVXbNKgurmCDqGVyPDSztC0zSQhZ4BhexGze4lHnyPm7afjpCQqJM9Hyj4Akgs
p+lV1Avfh22YpruzzGW9c6OpDqyiqUFkhfcvbG1pWqldaDExPZa5haZTnYQxDPRci1E6Gbv4cQIU
5uu4zm7ZhfnUY8Q29usPB8YDPXUcrnjPXZbEzyX+0PqaTCGEaB1dyyvImcaf2JxOuwb+OACCcVW/
a1rgwQoOe/N7qQMX7CYWQa426qsc14FosIVE22VzwWv4py49BjgFJHQxpYqjdLnusmkxN5LP7EsS
An0PL/C1umrMqr+yM14Uc7yQ7Ng0kWVvA9Kik24UpGXDdY7eT1EZLgW0Ye9ZVOX6m5K8ewfS0lCC
1UXswVgXZC/gpvLbDEzzbFdpBeIRmmPhrAqZD3X7iA3dnUjJZv0FUzSMTllS1j9DOAKpGzJI9wlm
IPBIyjLTi9vKlbDDW8McIou86uY9ZemsC4q5XnLVT3X4ngiIDRes5zW5UxjK7luQzqvClHlsESTX
Ro83ZRpZtSv10K17oFV4c2hSwCWfddlON10UVCNkWiD8W8mKfrBM11cMA7hPkmZs3LM2DyrcCX1r
5XDsMDPvX3gdx9cUU8rqUaX9vIc9Vbfe4w6Fp4bu57nG6xgIP5hc8mN0Vs6jqNF3BiCLo0zVuDzJ
KhnDYgmb9VFRZg6iAUS3qGQoo2vM4zBHcnXDngUS1mk/5UGQ3PK8Pktb9yX0mVoKIUE1QceqqlJM
JOPUzs+cwCUeESrC/6GEcDcrSLXmuot4GpxiWTbZ3cr7oHqWcP6y5naC2XZWzHNb1RC4X1K0D5D5
RzdaQvy+kCpKnnA8DTLEnvwwU1fdJSAZy3s7yS6uIF3mwvxqjMMxvbZA5KW3Caua9mOge73LXFAf
8iBGAgNRqRaiL9CQEJTqR4XByTGMmf2QyYy/lmGcP4PjwtCNJaj/s3DqnqG8JN8TWOmGewyD9R7u
rvQlFiO+XBaJWrwTTRB+INMIB7N0TaDxmYbVEIEGMdXrYwsZ6XctbrldGPP4wZhgfMdlO7dXMQLQ
JzL3mXvJAtdWe+ta98LXBMhxpPdMHhhoNN27MsUWvkJUsz9LaJCMR0ABut0wpz0pYFrjbsjS5K8o
ovGx4YrDqzudw170mDUpmnfwy8Eb1Ys2n63OcH0BcFd/zji89AoR9/qqHQWusEqb0N2rpR3m2wU/
RXc5LdWhlVx94tE86KFgttNFnIJ1cSvl+SSF8HMuhA27T8p17KrkHWQnGqjdvBOJcXsO/asfHG2C
6cgTDqGwGPVa4YZ5LQvOVnkvyBDA/JgjXYBbZlkvdwGb2gX/PNip73dyXcKxKdqo7G8l4uB7Y3Sw
42Rg70beDx9INU56z4Owdl8WEim7c2GCTVRaJ3cWidpnxlNzDNWSrk/oyKzhI/5T1UB3JomhoRPc
RMQGUh1JI+HHXAAciDcRmYWk864dw8ZeSyD82oOdAU390k6QO7sdkB5mj7bN5xlMm7qzDwDJBIDL
ExG8z2Juw18A967z11KVFMCDPqPuc9pwkaEbD8zGzdJEZY255sinQSLXGNLAFYtW83iKwaP63phs
0O9cpznCRxOlZJ+6KNbXuPADYHujhdHHNM5JfQ3MoSISW38UUVOYZeLj55HnKr7RtgKpLBj0Yoo1
6aNmP9sMieOKqQyK5Wbo1eewyav5IABtX36pWUh3XeehsHtaD4u9LnWPnZazuLK4/0Rn7kpovegd
iUCTKqAjA2TijvXQUHlxUNdoHpsWF9ZdFkL7QXyWsO3g6CqU4KIXxizR8ISNma7HmPYQfY9YXwa/
sNXETxkicL1APK2sjuuyAthSIVbKQ2TwYU5xpvoZDq0EvW58NdP08mahAUMePgMM8K5msPl4sQC1
1/c9LkKIf81ZtXxkIKzfrqiBgxTOi+WUTMUqytTkxwq36vLATFA2u7JtKD1Odsny+iDVWI7wSoCl
wUGgYuzGuzxLK/1MLC66u2kIpuR+wE2R9UWwpql9XkUnZnWMVQumKW/iGVG9VGP9HZs3YK8QjYib
16lp6LEv2TJ/5SgRsnsXVxG5qVLSxNeuFs01CTr1hCcJ64dQw0Von4MjoS7Rp96oT/1WuLC1iWBk
nhxFglGNzebgrm7dRl1TvxUeL7A6ylL0ecI+RgEWW7ePlm2+JMzvgxveRGf9fgZzZxYiyexnJGVk
W7fE74OvbV/ZMBroMaHht7NAl031JjoK6mpvgAVsUMkbKF3Bg129mjE1hznKN4qE+3z5Vo1prwka
MZkyX0sdVLu5ZlsmG3hwr1WiYjNbRDoIukHAbF8S+qGLkOtsa2Z4nRLDcayTeiLHmeNCmlCVFB0A
XpsW99vfJegajZEjPaLWu+c0yJHNQIZk2+Jen8TGfJyBFSVHSMCk+0yhVTqnm3gE8AH3mpnICR16
6zig8F9+aFdY0k8r36hr7De/gXgJ28ZqcqxQQKHtxd5FBOy6ba/Fa37DCGp2oklgHhaIAYS6qIax
8wKm86Vh4RuxyyfFkz5AHTsoCjM+5JqwK2T/jx3jHVIDJOAYQ8rxqMvlow5hnQCO3UbFep8KP+Yo
Y5pFI7pYRQth5qpApbOJCo8t4x1TXQOiA6duij4cUoRSf0qnjXKRvikRIKSKz0uODcMtWi1ZN1TL
QwqcY7DpoFKfBy8oQydmRtxVJDeHDOK3j7naRq9NqU91B1mO1FKEydEt2DGgYrFdZMzLlv1Ofaa7
44BrTgNOKsf1D06KaHbNRoVX6tPcZ0pjWynwq+YcqKtWV/KmbIdy01GlPsldhIzqKFroMavKQ9wC
q4Qe2zZFYOpz24HQBPp2ShgcN5IFdXXcXUV1OG6ZU+GTeuc0hEB9qifCjg4m4wVIE3YXdcMF6Onf
Iwz1aewAD0FoI8Ojyzi6EwucCnugdfbb9ot/TIc263rkfHDcKL+qLu12NAo2QXzwWrzbVAdNz4YE
mpEyn18FP3/RZaMLAfVZ6sIoULwZpK8zHuTXSzu/UGIu4dveeOc+Sd3lGn1NOeLJZ/exjZup6KG8
sW2j/2FDpFFTOoGo3goYS1QcQm1BZ7epmaPh8vvAREdDSptA4hiV8hkWXxwm1xsnSdSnqJc6jXSp
5uRY6u59hYJ9hxax3pR8/W8E9K9RcgutgIYDNXwsyRz8pG3ef4/7qtuCWEmpz1DXNWhwwXp+L7m7
C6Voip7Oz5tOkc9PjwOXjS5UuKdzSESqECA/lo7fti3uHdEycV1lBDY6p3mHkj9DFrNugxHitfhn
VFQgjTVYvUzmlxLaRLt0RBm76dF9Vjo/N5dMrZOjAjehCKkYYJC3MeWlf1DS/4+zL2mSG+W6/kWK
ACQQ2mZmZQ12loe223JviC63rQmEZgn9+vekn2/RplxdX7DoCPeGpBD3AveeYal3UqBTcR7E+oaW
LD2URudhM/duvLGwxQooT3IezdQ+bE3fo300htmzQI3+1xitho7Hceqyn+nFDWQ9QqS6CFx078pb
6XRRu9glXnboua0zivVDn5rA0a8Z819B6rIuKpGy5Nm00bXVGoE6a8iHsFX3ztEKJF8ntcU5Crb1
CU7oPajcge6n3GehJwvacExCZhx0nurYWLzVQy+l0IX+dV1QTqnhcFJf1ZfpD6nV19DXF/cp6BPk
hKCAapbysLQ1O7gMXkFrzMNyl09AR56SkR0HHBFzUYtb2Pno+2HgH4O+qM9ALybQxUCOwXaBW+6B
jbDIbE2gTTw6Gb8uej3VEYV6LuZOh2a5gXJEepOWJASpn3Kfgg7+ORo/oEeWB47WDCY//+j3JohA
itH9MGUo8g88wugW7PdjH7HvXZQE3neFF6amBtds11zitBuzh3lJoguFNmzYWSr8OBWq29e6hFtC
hqpXkW36piwHHnY/8une0hWLitAoPVcEfrkRZKioDKzwcJ/uDbtDK9wm4jN0HX7IAkqbsgqjBuGb
eocpbzth92RKz6BmvhuhwAuOJMw9g0LJp3pLlEfWLEIxWBDYAShS2MOyBmmwp9y3IRL7VO/TWIhz
taWfKqjgH/e16wJn7oWpXfksUzUjNwKOcSjUNp1qEQbj4z7RuzYyNvsaI46AWPk4WtEdUtsE6Rph
XfwoTfu0WGsFD4Yk/vI/T+sy9MLrs7wJWkgqmw2Ou62fTorAeChugqfuBWkdo/AP6Cecsud2er/F
+/YW7eM67MnrOw9BWUs6l8wYHV3PL8wNw5slAscvbK97pylxZAPN1GJ0OdvpPk4Eukp1lYXd7rgX
p0m9wo1wyFAVXCm8Qytgwt6gZxRmkMd9YvYKyfBNgomMLamh5NUWMruBpvKnoLXx+dhaV1M5wuPh
6oAuv6cVK46w+03Cal++A9FEin3PRITRd+A5HuYmE+8SHaTPlnLfgIhs0EHB6F156Hpmj5ov9HaP
0/iVRHONyudgQe5zgDeIFjeA0AB+CJQcOs96aUZ2YFXUmzuyld3nsC/gHa5y6VMQugXWaGJ4jQFA
VdywbAq7BPusX1VAaR3qfhhdQhvoUBH2na8mzACR+1ZE4OFmrSMGkaVk91ZCsfS8afCvwlbGi1u1
DHjbyBajaztuSA1YGchWhbUKnjmFVKld0ghN3H+ImTdI9uBIgQBCkCpyCr/gX2+TwEZVULFZhn8o
cg7wZ5DwQccwSIMUo8tfR5/rCAqejez/GVsDcVClxGlxYXbFz1xCUFCSm4lp9K3YIVtXCfT2wCwF
TiTos/p0Xj24PuqJLIrDwvR8VumY/bnWXWC2911CFghlrg7QzR9dIYoT3K6hzFt1gTvedwexW9rN
6PhX3+jA3y5LNhymDZztsJXxDtlmXjOImYzkx1pAr86SBCotRRc4OPO2DE4QtDkG97QRV9xoQEDP
S4K0FjZ1L1a1TXZohTTJtxKoDsjXzgdYX4aZUHOfu9sRJyo4VfEnTbLyuA7tNzAK6lPQzH3eri2B
vctmFj25DjdhadrlLmtVkK0JcAFeoBYb4BHGFOTbXI33hQReiQNPFLboPi0E0EoNyewu/iam9dHw
Mj7sLrTAwbyyEpEJsD3cum8k7shJXGct9uY1Bcjr6fabw9XnhVR9TyOWLfG3soREVjxKcSzX8p+w
T+odqW29Obc4TH1fEvuxYSwpHw0OkioINfDM/mMWIkoBDiXfpKPx/V7DirPZ2zLsuupTQ+DtFxeQ
mjA/ZJkBqq9/mqKHNd+fuX+YOtsKlwzkm9Br9DSuV3XS0oYe2T45ZFtKQKxL1fxIW+oeSqHUOVKA
fwd9V58dIlwLHV4nxVMxQjLeJbhjl2sYoIL73BAghduiAMTtqY1Mc5KQZjnCCSSs7eaDkli179LZ
LnkSkQP2DbroRzJUYaWlZ5gkSPH282CLHxC1hVJTk1GAdnm8BHlWpdyHJU3Q0nZqH7LvrW0/RRkV
R11W38I+qReqcQkmZAPY+lNnbHwYBrWepjaMrYiZewfqDq2HDPLs7GliW3czgjECvN7i/gibu3ei
dmDmjotg27cu4U11cElZvBloG7+iKvlCivSxSV26xjYhkfh+rbfNJcR3wWRYw44On5sLLv3M63Gd
vsEv5q9ii75GNrD64yOT0iEuQPEx07dBTe7rMoAzdYiWcgibuc/MhYh1NZh03W70PsAfkx/q8e+g
7+kDk8RcVkU3d9vNottj5c6JCKLnp9xHJUUoCXCXbdvNMN2l6u1U/xk2Y6+gxHRMaSEx7iL0Buy2
29BYiotT2OhebIIgAVobWBM3fDuzcobUbmArz6fiknKFVgHrt5s1a+44UcAj1mGZ1gciGUndUiVk
u5nSu7K7QVIJWwzvgjs4twOmi8WwugYwPAdJJ3CZvfrRUMqdwYNru6GU3U2pg7QkaYM2yDMTDgHZ
WUK3YbsBg+EzmLh/W0nHY8iKPHPZKEegvBzBShc9fVeYaj20VfxP2NhekbdHY7eSYt9u2J6cVDk8
LNFrQofX3fv85vnMXiOK2jET7bzdmL2bT5tt5edVTHEI+T59Zq5RDuC0lBMWpYFqIHQVTkkbdC18
ZqiRZaCCVsC336SbM4fYViDm7GHejpi3d1K28yxHCI9hEwJzKOMNJIMgYSQM7R2TbAYvFcIh2IP9
pw38rDYOOn+Bh//1RZvUM6lcisDZ2Wmsby0PIsQnPtIoWloHTWWcMHFtjg2vbqusCyqIJj7OaBka
K3Y0YG9c8UkX68HsTVAWAbrFWwy0KqqUL8h7ZZy9mxdYzB3A5VmCdJ/TxMcZxTNryLZaHGHYc4t9
1CUPKvM988FAE4ZPmmN/tOk9TdtD1n4MSiI+vmgYzLR3EgOD/1LhaR/koIiluGaWf6EWRlJTnW5Y
CjgkrLy9jWUU+BG9KNwL15PZtQiV7YwXyNH1ZViy9kFFKMaMmU2vI9dnF/0l1m9ha+zF4LByCTo9
slKZ3mX8w7aEZbtnSCL4ZHfg3OO4jZZHaLLGJ9AHgyx+02f+Fm0SFxWpMelo3c4aPRsTPQUth48i
2vH+iuGCiOWYbuL4MtSPYeN656FdoGdJImy53jXquLr2pgRBMWTXZcmzK5PlZZ9m1Dyuaskh/gqG
2jwEPTQwuLdBKHhyJo0hv9RkLALyuWNfw70gfPS2jUCkVtM0XJIEoqYVV/y+1EPIOZDFPnIb/lVT
x3Q7XqStsoNDJjjBA+5LwBfF4F6+LuKS9gbKom/dAH6CREq5m8YwNBtG9/ZLP9lhqTgEhmqwDlcy
g1K0xlXguviVwRiy3r1TWBcOyYyk0tvbukqD+vuYuvemmedhc5UxNv8ptZekxj10yzjehi27l7tV
s6SwS8CyQ6hcXhS19dG1KuiOhrl7+btysqNbASGzueX21M/tae1hTxI2de8eZeup3XooQTzOixlu
rJlzyjIS+E29ME1BPudghbc5RQ370aW4Dx5MvdKQdwgWxnvj2GSIriZFIwh/MjsKmQICgW5e0ML4
lypbZLIZeyyMawELsxzMnI4F2mDG/sVKUbUO0xINl6apdXFC8hqgg+KK1wQUf3YEnz1Isti/Wbmh
p2uxgz5giKbJwXQzu4EIR/ZjHm2vAaV14mGl8w7VjRgf6WaMWtpBCUFMf0J2ef0+2yU6msjsP2gD
zuln6BEAYnpIiohEgGvweNjuCm158Q748217Ow+gkx66OhNnCECv7GDnMoMcYVK4L0hy458jupkV
zoBp6j+so+R/VOBRPSCHgwFd4UH5kElwQw9t1MNgZEF/raynpctnQSHFDNG04gJ8Xhoda7XN9BWp
4Wt8/m6RvJwjIrh3l8mKMwraHjemn9ldVwVRI/EFvJQDv0WI0UdZm4+QsgSOM+0kZCd0F+aMEPsX
RktaiEhr2uYRtCkOEYA6T4Nh/I+w7e8lHUUa1PHqsc2JXHJbg8n+fk/rfg9p12JxvLSzww2sHhqo
+DU13MjbBt5ghyQ27few2XuJp0ld2kYNsXkKVQ7Imsy1PmxsqkMuZJi9l3hgmtBDaGkxjxICq4ex
L7JDtL6GR73uj99sSh+RvgpdZNCyb/Nk1fbMGtE8JGlVbSceV2sZlvb9KyXvO8gXxE2boyrJT4wu
6nYU7EfQ6vsOaVBQaghY29Adae18dF03v81E3J7DRveDFr6u2RAPbd6wEvJG624uIAUF4d6z2HdI
6yfG6x0gbwjaZ/+QqG9LvEvXKgghieG9m0JZQrmFTKLJl0oNfwmGDvfBNEMdUijC8F7UjhlUqOH/
WD6upf60tnD7jgrGw7KlD04Hlb+Vi6qwZ0Y6XuJI06edNzbws3ohy8i8UgWs8aOI3ad+LtnXeOQy
/+8981JMeQGbohYHrpE1OeTG4upLD+mg4slBJ2B7q+ZRJWFZzQequ2pt2x0274/rvg0Wkulwp6Bt
04XFlY9UN6mKZEnmJt9j1TxAnkXdi53Y6vDfi/TCaehD1c1k4AyctnD04RB6eYgkztvPZnA8zFc1
9tHqJhqNpqksH2EKI28MrdRNqFdT7IPVx5Yruw2qf4C0G+RRoK36d9fHzZ9ha+PFLTT+Vsj+pCav
y7E+LM5B1kLoIDZvBs7Lr7UfCG6oCVLgTT6OZXNKBxsBmDZY88ppeM2MvzlRfLR6ahMcJ9uo8wWV
leLzbixEUA9xNWTnxsLU70xoW1cfw1bKi+NRakjPyFrn0ELjB7jTZx8SJ4KqqFgpL5CBuwIkGYp6
uegLSAhBZFDdwnhKhjlnxD6CvYm3zE7bZnK9ACEB5wl87aKT4mvQ4vgY9q0DaVOirZYbAjrVYWeF
Ige3pCH1rQy2Xr/uo1QUMwAHzuTASLyvQbO+RKPcw9K/j2Kvetzdy2jSeTOJj4zOSb6hvB8WXz6I
HaIEqOaDa5o3yNXf+zpZ7YHvJnDZvejtcFmDympW55tw89m20DAnI4R3wj6qF71tZQXspErkho5C
p6fnI3wRGyjihb2ifRw7aaxu9iTVyA4SiaF1/GMtNbgVYdP3AjZpoL0FLhuGj8VbB9mSu66X4hw2
uBev1V4PdTsUsBIBvxpWATgVodSlgrCNWezD2PekRa8aRgT5EvPpVFKVVmdU1GBGFTR9H8jOcOB2
7aSanGwQ5lkr0te3bVMqErY8PpQ92oeZ06GFp+0YfYMn5XxbDL0J4T9gca7Hwb86CgxKtW1dEp1D
PS4+ERgM8gPEEd1rtmsv3Bd8KPtIG9jCQnA4Z4DAgHzGJv0F3ic2zOQ9TryoBVJ1hvKEvV704Tl7
GO3Q3UU1JHPD4tZHsbt0bcfdAMW3sqI5WXBGb9KkHQM/Lft19S3Ey/q4RbpkCzjR0O5a7nf8ZODG
9IK2rmpRxXBQyDUe6rf40KfBDoGHYOIFbSGiBN54qCysFX8jKKw9smbI/gwKKR/CboddZXHc6pxk
2WUWa33Le0g7hQ3u1b9Jk5pawcsvh9T+/wZvuzhIuxtz9E5XI2fZLAlsUq8lkWSECfXO6jDxfhjj
/LpdDJ/rDGXMNt9a+R3GYOp20GHAfsz8+iz6VyaAzm7TRO2KSLoe3T0kHA8buEWvCelc5/ib++Uz
+DoWnaJ6gCwpgTBPurmHZjIlf0LfjSbHjXIdeFbF3lFrOjFV8EAyOKuA7d1Vx/8wUPoMQeBimbyQ
LSIXVxP+exwz6EwWM4H4JKxqIYsZtju9oLUCnoA/4wqykvIYWz6Z06Dnanslob3wyvUR7TwqNYXy
mM6rBX70HQVN9Uig+jac8NZKPgb9ET6ynUwRR4xFeIRmUMKeh4Z+h2sr/ztsdC+AocO2Q2YApSN7
rawtZOR/FvE2hr3PfWj7OscwDoEaMq7fHFZUXSM6dRbr9bn139N/4Qv48HZrVgHkB/IPaqXpuU2r
5KgkxFCPeLgHOsvFPso9tgu6cAne6R3pwYaHJuI965Owy6ZvfyAgRg6h+A5tD7XRW7MXFbsZRqWC
ANFZ7BsgZB2Dno+CJjHgGf9sUFCBJg61rzS0f2bL32SiZyj3GJKY4+iaR5hvmvhgWcrfGDHv5QOp
dntXRXyDeHkXu/2IArS9hdR9+XEeKmgWMlMAbguwm7yfN7LwQ5NoYg5FxGt9hH+FPC4WL/Mjqsj2
757W0NxvalcuZ7GgSwyRzgXocQmN9+wgwcqvvqJhBddKuJJNZP3ao8vzbrcQAD/CiAsSq3GmcAuu
Y1u7fLgCoW9SmM88tEvGxk9xuzs0nbIipVHYyejbNzSkL/tZ9PpxbuRq3jJLy+QxLgPNrGMfo9/u
leqmaTQ5jGKXXO4Nlt/ZTIc9Pn2QfgXtb61R0n+Ecq/7CjIy698ucCXYwl7OPk7fpEk1oZ5aXOTV
abSY0ypPO2geBKUFH6i/jmU9Dz3/fzURIgwkXhcTNf2pj9o+/fTfv/LCfdxH7DdQDSIRJcWF7ByK
7LA/vKdtkIpoFvtwfV2IfTCmNTmrk/FseibeLwoSZWFT9676DnVrYIJxKRwG133tZUqSW0KApgm7
LvuQfbm0xi3xZPLGFVkuB5s1h1pvgU10X0yURDOJh6y8tuIWfUrjFgdKZ8Y58Jnrg/bp7BLBZ2by
ZbX8SPqoe2ekDZLKwKf1rvtVp/Y544XOSwL1Izku9Tv4rAY+cX3gvqTiqqBemxwCC+lBRqu8lC04
DUEbx8ftq1ZlyUxxJ59I2Z7KJt7v6hlA+7DRvRu/KlUfuZXjvgCrbkBMKb+fBxXYyPLx+1UNa3tc
GHCZLdXFtagCZjwKYjVlMfGu/BHX7T5YjWbNDg3xIUItELakJCxd+pKiMNRBwXjDhpwK/rYa6AJn
gr5gYT5psY/ktyNEyma7ZvcQM18/ymFaP0/Sht3yfWCaa6qIrjic7+F/qj8lIAzC9B164K8szQuP
oWfQNADqbDyhggyfDv0W/h2S3cDkjb2bYTc5/UWifX/V+P6FjO8D1TrlFPxOFp3XSkN7CZr/ECqH
zPYSdGlgz7Bqqhz3cUFmaFoLUXBKiBQfRhovOui2yXy8Gp4R/QCBdpOjqk//ULqGTSzUqmXg8F78
jiodurJkOocyPrCTy4YXwC0EB+SnkPwAJaFf39XCdISBk1hcYG8EDDrwO1wdI60hzBz2A14Um4Iu
fdeizOPG3Z0SDTwf12XYaxpa9970tSRd32kD04N2OPZ8Xh7i1w/F6xyf38WZD1trhrKbtyXlF/h4
0Ad4MI93fSPk+0qbsGOd+SQAlDRR8I3i4lJFI8fybOu56vT8R9jie891yRcpp54Xl6JW2XHtjbwd
FghLh43unboj5ASmlfeILVyWj1nWsq9mU03QS5f56LVZd2KvQYLMU+RRuONFGQwhyY+gqfvgNcei
gfZz3eSuXR93RsTXuR67L2GDezFLdBqXUASrc5emy3tSJRQPIWylc9jwXsj2FBeGrN3RCmpq8ZhO
U/mBpjYIfsF8yBfMcda0gmby//COnDI33XV6a+JX8vHPC99vYsrHfPUAd/BptuWlrhOI1kZN1aUH
spKfpmAwfRDxMrxZ4Z2VvgVNpMqzCs9seBd1cjrCCndPP4StYvxr5hhju00Nemp537fDjUQxrkK9
aYyDBDEy5sPDxrZYiq1FO7DXevoTf9QGj+Z9dd/Cpu9FtqVGZTq26p6h+3WooEoP86CtCbo1smfo
sNaAppWh22hKGYlTnVF47hXt6uqwPewjxFTlik1WgAtcayiTmvf6oIEGeQpaHB8aRvph7WAIU+er
4clnJqqi/s53p1RYgPvosEpWYAa0TZWLCY0RWMetqLVA2SpIkuTqoP7r3uxJBy4bHPByBdHo4wQJ
re+sNcnnsNXxTmSn5x2A4FrdF9kC8FBX45HH13UKIZpi8t6RDBOTON6SuMob+IYdnOjgScYLE9Wv
7M3rIvwmgfgAsSFp17h1os7rumguZh3odxvBcO8Yt3D8OmdqrV8T73/pp9iv32FfG1sbmPrgUWwL
c3Z45I/HAuoHf+2thaIckUMTFs++sqlr4CEDQewyd6ab/pqyLRkOUkESL+ybe0e1wOuvtG1T50zO
5K3GXTuCg+ir8Jzrt/3NN/FRY51aNWxO0Cnk7WYfQZWZvli1BNlLZMwHjY2z6OCeuGf3TaLgnFmh
gADHrrBc4UPG6FItjk0KxbLe5XDdAYq3TwPFtDB3L5SFiSDmskRlXlTqkpihfaghuhf2OPABY1Z3
0x6ldZ3bFXYkbMq6h20JE/HE1L1AJgUvVsGXMofKHswxAUV7uydd98pF4KUtE/8aW3IdCxrPI3Lc
0ulPEUDy38nUDtUpaMP7gLErEMe5ccjuR2hjHwrAuU418MJhjxpf3zQpDKmiXZW5TsX6Ebfgqb6Z
NNRgX8lxLy2OF67FNA6JjFFtpUmZnewMC0r4dqLTELQ4PkRs3tG4w+ctc9Ft0ztdNjJfG8rD0ETM
h4gZXEzmzQ3LpRib5ltfXh/2HShwYYvvQ8Rou9NigkBjPugi+lgsFtahPWTnwxKCDxKD3Z5RU4FC
Lm+mLrvdOIpcj0sJRaOwj+sDxQThJKs0Pq4bORgo2WD747RT6N+EfV0vbl3hZoyP208ETevmKOCB
+5jtcOD77+FfOBS5F7izKeHYupdNrhherCyG7eNORJEcymGl5GaEo/b3//6lF6LAR40ZOHBG3YTS
QTvwq2XGZN/va+fCkif3btCAGEAzu+dVvii8L3sGu8aDTMiuAz+DF8MG3qDC8a3MjVXNnz8pBKSS
QUohMP7Ofk2fs81WwI14nUu1fgD3SvIDDGc1C5u8jxrblt6W0bLWOSwe2psEdoTrER4m+JWgT+uj
xmCLtkNAfyrzuW8Tc47pOPUPou9eRXZdL7O/uZH4yLF+b5cZt+jh7dVH+aRGws79lIx30RjY8WE+
eKySa1nAbbbKp2iLjlGd1k/L1nevNIJf2Pw+dGyfItiet+t18w/6HsUV/rjE8KYKW38viIs2mRoJ
rm3OumR8tOUi1IFyN7+SI16aPPt1dyYwF+8TjckDLFJCXBUZSAeXXBMvcvG0HjgBSzgHpusBJmPR
eR/CnF0QWF7YojmbrLJeDODZ9us44p7ctWB+By27jxzrzc5tBMWjC5zPC7hY4q4GV1EX9lF98dOq
RQtsTtr+oU+oPknZrudpW4LE/eDQ6le1TFKoOHOo9rEM1uhonUbpoSmtC3ui+PAxePVs8BBX6DBf
S7lmEOPdDkfXwLXxHr2pUjIdo1jnsqc/6LbLE0ENMPCzXsPgX+A01tCidmbWuXUgbiSytx+W1Yj3
YZvGi9W52keyFEzCKlS7o5pSfjvF+jXByZ890t9kSh8yNnJI5W5VPTz+vOavfW2BHqHS3EjG18+N
juRjQxf9FeVebNcMjgrLKRJDEr3SbXohV8ReNKuuhDRtD7Po1WQXOyiJLuWrmMQX/zovnHuoIMRR
ZOU97JmgXpi02YOFS609SdxNz0Uix5tqQXraM5gUzAO6CYelnnRQo475SDNY54LP2uPl188yuqyx
2r50bndhTyhfQ9VEabLAzN7knbPqXVOC23YLETggpYM23jOsWWopWatN3lsCFQMXMeg8NIH8ceYD
zdQOx+B00epClKsXeK1spTi1Fv2hsNl7ES+gxxi3LNL5poZGHMpMDn+33ZLJsIziw8xs13Tzwnqs
ji2+gJknIBEV/Gm9mE+amc7aqfT+agUEo55heYB+aBuWr3yMGbwhlhgFzPSyQmPoDSHafqit+zts
3b14hphOq8o+mR/nCnIssqune5q9mq5eyBY+SMs5LuU+0vnRuOnJKNnepq9ni+tR9ptU6EO0SNnB
Bpzz9F6UnbhX+5R+rUqrP+0W+c8sKOhDSLgJREEyH7FFFOrSHVSyczaWiTikUz+e574gQeqKGfMx
WwkgDtAY65ZHO6rsA5nQMTikUee6sPzgo7VQHdpwrx7EBQae28FAR/jAptKE3Qd8uJbdZTXuixqf
8EIA3KCu6JWP2lRzWPz6vs9m6NlYrG55XI193+P/jpsI5GAzH601j3G/Ei2Wx5HK7jhTXdcH+Igu
eVCM+WgtOTqz76JYH9cZsiEgD9I/+AzaU9joXgRXcZkAy9OOj6yt/zF91t7tNpBUwnyolsvErIBj
Wx+Tij9AT6W4lDMJw1gyH6lV4GVg2mojuF8v89uKEHezQokr7EnmI7VMqaxrgKN9BP9AfemzHdXo
RbOO3Qatu6+zuoqxT+C2QC+ql+OTqvn27f/jdfDzQvWb7OaDtQQcCJvFFvTSwD+pzg5Zuvf0do7j
YV8PBS3mHwwKje/KBkAxGP4tY86acroTvRqHgwJTagJuj7vtyKRporPR6d6dE7XO6UNTppBhIegB
kLdNSudbtdJyOFepIunfM6uJ1EeAZGZbQFIMPF56YAMe5ye74xLzHv5i8W0y7Qv/yHR1dbxzrRzj
Qydqe7f12zSEbWwfUab2TU6RG+iFSfl+3tr0G0wNg1RyM/YMUJbA3i0CvuXSmWY9wXkUWaV0Iggl
yHw8mS7izIwDqm7Vyvp7kC+2+ybugmh2zMeTzdsKPOli3OPabdEbDXv2I4z9bNgx4cPJkgbFo2Ko
mjyJxu5GwNn0YdpCq8E+gKzA/aLJjBZPg9D0uNckutc8kI1FffgYRS1bqcUA1csn9hQn3Xa3L3v3
WoPx97cZ6oPHwGRUlREVNmQ7RB8lmYrPmQyDclBf68x2Q0Uah3RV1SArNGpZPsyiWYK+KvWBY2tC
kEs2Ie5nsfzRc6RwqKC7IBQK9bXOdALeoa6z6O8CPg73KZXJhZDu6b/T7O9Lg9THjKGQh4p42jGA
olLTHEmi6z8Ut6J4U7J+CMN/UB87Vu20yujAyKVRw3IUqXI/0Mhvgy4A1IeNrWjcwB60ppdRd+4P
SZN4Pg0GrYSgyxH1JWQZ5Pi5pBO5QCyluTrWr5+1okFOvhl9pno2Qmq4kDG5JNH6mW0xPGXFGsa5
pT5ujAwwrJy1nPDcLq08FEI7fUwZ7Kv/e/u8ELM+dGyp1kUV8drkZZ/J85xuuCdlLHT2XpUNxMZm
4hW2jTVo6fbRMr2j8UiDbhhUet1oq3hbODqTi0iS8mMvWHSxDbxX/ntlXggsHzuGhe7reFbTBVkm
+cdAePcsCj6bE0zB9Kew37h+lX+V2sRUpkM74S/o03Y+JFVkvruxTXIr7Guwxt83uKjvYW0gZm5n
YPguVWbYX2ottuLQoAE4nePZju/RzM8Ck6gPEqvSJsugfSbuG2vb45qU7o92iPkf/71WL/0h3j3e
jqARiKkjF6YgW1pVlHwegeoCDlTKx1TOcG377x96KSS8Ips0iQFHmeDJPEl5EjWqFVEU2OqiPlYM
7tPtwrMWo8Ox9MI4Nm208NcW6YVN+wwrNvKkGH5muoWJ9iASuBS2uidh4BXqY8WYi2AkllbiHm99
iBj2qBPpNcwZK6M+UmxVc+02tVVPRY0e2sER9Iq2fqRh9BHqa4nJZYaUWBzx+546e7RVkpw3bsJE
g6gPFStG3c9pWor7MSmKv/qm7H5McT29kipe2JU+UAzCwKYt9539L9mNSdO/KwcahHKjvpIYGqI6
mleX3MsNV6AJKk3dbsNg2/QZGKzLaBU3hN+r6wvItoZBVrwxQc9YaE/+mkLlZg2BqXv11Oilq+D9
iXvKcV8M/h2UDnw0WLWzivK9rJ6UQee7mxIyHiAuuwQ17qkPB1MqBcE9Svm9sfN8TnQijuBxB8ar
jweT2dqpegRNKol19dCM1u0HGCCByh22ON4R3Be0G7sCi1NBJvdj05cZyrtqDXomUh8RVswRdsxa
iHuhuz/n+OowTAM1GOgzQNgoN6o3CGGtGwxX+2v3suynp7B18SreZuVWr2Qsn1BiqZ+AOnb60PHU
hMWrjwdjKlkAZdvBfhOjPKpq06d6hB1U2OS9kzbRSOtzG2PTdC0MLeUiC3Pc40DdDuprhk0pfCEN
nZsnMTJGTlGyoRStN6hnhz24fERYI5sVst7MPpoRFMeVTP0dnQJVt6kPCHNTLTIUkOyjsOuj3ePk
rHUTViemPhyMuJmUvTNlThhKrSgyFfeTDCxeUB8NloFi39AWKJ6fKKGxsdsTGnrmS9C+8aFgBkyL
FVXE5gmqt+XHpl6KYJYg5d5VWZJaM8tX+9g4gDCIVNkdjIGLc9jUvXhlfF6LauvLvK/39G5qtno7
CapJ4AvUB3+BP81sn9ZAn4qtv5O8oc0RTSrY8oXN3wtZWPstZAZt9cuUsltIHoi/yqXU/4QN7h2x
UcVqZ2Mhv3RL/MZVTfl15mX2OWhwH/rldEt2OKxmXwR4zze8VPOHFdIPYaerj/ySoiwGopPsy+rE
/aIbKEyIQd2ETd173comzvRmC/VldhD3Vx3kMyNivoUN7p2sVe8IS5Yl/eIIGo9JmVZvtrYUrzyd
X3gn+GgvsQ4sZqrtL6YvKnNbQO7yUk2dtmhxoqAUtit91NeslYA5Esm+MNZW515fFY6irgkEJaIs
9Ovdb+myugKzLvtiC67vKjmMTxPZ+sC9w34d3SyTcfFozEO/adxbo7R8KOPQt44P+5ozYlLYaaV5
wcWQE5gtPEUszNY1o89wXykH/57YFERbmdytZJveNl0beCX2gV8C8hnlOkn9AKTGfGNV/3+cfUuT
3CjT9S8iQhJIwFZV1Te3x3d7qjcKd9ujC+iCJISkX/+emu9bjBn31BPsHF5kU4hMksyT59B7HcgN
Gfu4r8VZY2XRVc92iHd5KhrSHDE1R4LUd2T8L+RXH002hjjYn2WbJS+9S9w7ytExOAT5rQ/8MoWp
xwz06d86Nb7Mc7rf8F2HsYTHPm8YhuMy2uyN+FY0pf1mh+h27NUQ9sL0WcPs3PUiSYR6ipYuuqvW
fozzkqLVERYNfK6werdRBrCSftrasQGb1zIfdVeFURTEPvArtukIdd5NP3WLZqckrqZcuTGwkOnD
uuoKFJaWSPVkDZiI7AQ4H8Qiwvj9Yp8nbLaitXY1+glDKk+yGMy9QIU37JbyUVvZhBdITLR6mtZ5
w2NnH76NTgUmTj5qq8mKlUHtRz3puVsedDFCpKJdsrAj42O2bLwOVlPD3paMfBUD5o120YQxX8U+
ZCsqh7KuUVV5gA6cgFoJOsKkJ1+DwoDPCUbigjK8L9VTLfsxL0ci3lfoXH0Ps+4lw8rsyA7UoJ62
WJdvKLAkHzfKg1TEZOxTgqFmmQxIZLLnyoi2yF1vTH10fR/Gihz7gK1JbF0inKFvpxmkgUld2oNZ
RGDRwCfWKsTYMtbL5K0Yqidj5vQP3WbTld7yK3mTD9jq4yLhmFGQz301M/IGpNH6I6rQzD50lQyb
hoj/BdzS6WL4XrD7JNYfozHac7C6hIG2Men8a1YTSczv7wbGcXGwPIqH5bCPWVjK5GO0zLolKykF
jAu8XkGeXt5QJ8KeIT5AyzWQCh0aGDfxkhwsmoSnsVWBLygfoGWUsjpuM3ZvJwyHg9c8j8s1bIgp
9tFZts+YHbaU3ZcdpK+nuDgoAWqnoGDwL3QWbZbU8jb5XhUdihxxU7JDgk556HH08uBqNHQGJ6Z6
Wkfb3lR9diHODf2o3sN1nsxEdgzKPDUmlg/A4A1vQaITmBT48KxoaWc+Z0n0rKsylTm4PV3uJKbf
wu4nH6EFlO9myn3RT2oZlzs1mOYdnyA+E/RhfYSW5OC+SxXu1qFfyq+Rgq556pZrJLGXu+LfAKrY
x2fVvXKT2+foeWqMfcPpvr0VSxtWufXRWXXa91HBOv0k21p/3BOQCeksCqt++sCnskbbdAKD1lO7
orxXZEDd7fNurzyNX9sX725dpKlcA9zaM8S66hOSpxkM8i7s4vaBT0k6KzvHVj4nOJenFqzR7tAZ
s5Mrr49X7icf+4QxqLpQlMrnSWn3dldEvd8GwIrxoZOwUpkPgFKKGbHylX0XMsu+NRD9+SZABRl4
5r1aU7FuMq5w0p/JmnW3K0UaDAWCIDFrCULrXy+/ttomY/dYfFtIqd7ZddpkztpUhcWbyEdAbdrN
ZC4h/OVGkFHIGvxiWWzDWl2RD4HaIrP0MVHsscx49s1ZmZmcUEeCfDbyMVBEuZISCAQ8ga7yHVfD
/DVJR/Y5JJZFPgYqmZyrAZ2Ln+0+P+/I9g6zIWPQkUQK8+tnZREmirho2COo436A+bF7mKvyWqns
9/Eg8qFPTmwF7I/FWce27m505eR6s3eBiUfkg596SF8W81iSZyQg9OxiQcp8oUjLwjbeu2Dl0rCh
MY48D5CLerc1cvsAnqSwCzDysU/ZxjpRu6l4FsuiP4o1FT9IBdRl0Np98JOrO/Dt7jt53oexuIsh
V/kIIt8wEs/Ihz41kH2pp2YizxWq84eo1+MjwqS60oP6fSSOfL3HPhrYrKd4vVBxjdFBSBtXb+d4
AXReNU3KQvBbEDn2ysTbkKUpA6r4lMyPevqjzK48dH576mH38rP+gUzapOl79Cuhfu30H0SCRl7U
XZBaMIx7/ioxRbC5cYBk9ya/xAPVh7FIgkAeMO4VhTvQn2wdgx64KOgj2AbvizQNmoKHbS8VJrSr
s2TBwreIHROQ0HH0RwPOOkx7fhov1TAvK9SqobJxrHl2A0XSkHwJpr07VYp4aFpHQEG8kZynyRs7
qJAHH2c+OMK4jYJGGasW8yNnT0n8HLQbPioiG/FG0hPsuqE91Zw8jnUTUpnBkr2uTbUIkg7xRYg+
rcFzVedOfQ5btOeLUdd26eKgvq7H6ZZH/VeuVZib+0iIVYCNIqVwc66LQwZmtDINKlhjPzxn3JjL
hOU4HXX259Q8r2kIMAd2PT8suylZ58upq/R24pYdiUpC7jSY9tzQtgUmUQt8QtzIt0m2nrKsCsn+
Ydpzw5VteBQ5bDT0gG/GMb7fpiAsDkx7bmhY3SZUNjh49Ode9Pmcfgs6dz7cYVyaLu4NdnoxaJUs
IN5cfoZZ9opFnQNxHlhL1hMFiU8OhFVuFhb0AOXMhzqsJcayMb+ynlICxWEoUdskqN4C054nFjFd
+0XAEzf+pmy+jPwUth/erejYXlmxw64kNOd4NpTtU5hlzwsh3GzXPUHAK/FYSz51KswLfX6bdB94
C0nZ9WSHr4O4Sauw/MAHNCi0vMVQc3cy0R1rHtMfYdvguZ9z0KNoSpgFYdxSHFjQww8HwvO9xEL9
iQmNSLE+1aV+Ay2BsMjs4xdoUw0Jo5k7XWbGhoIddWhK4IMXtCyLSe8MEZQcTXlkc9iZ8Olq0tEu
HKRwOMXiVjcf5iXsTPgsNRjZxHilQhwScnkAf+TjJILmTziogH5NR0uxrnrGdN6JsfXQ9vKGZ0GM
DTDted4IxwOaNnKnXixv4z3u8iISQQgIGPcuQWr6lFmwxJ5oPRxI6d7obgxLvZh3CboRFAmZipHV
pbTMDVgujnPRBE1bY+GeI2Ygch4pveyK/AOTjnnszkEe7iMTWgeCcZfs2BHZ5YLftWHFF858VILd
a2GHHpZL6AdTtReHLU2uSTldTsO/qqUw7t2EFwFwpTX2Y57RLzk0QbNhsOtlo4viFG1N2DXtKU3e
JV1YWPJhCOhGdYKM5XoCLiMr44e6HMIyJB+DUGMAoAHb0npa5Je+enGBKb8PP9iBZI3QzbzY1bkx
39G0Dnta+cAD0o1y6CTiEthWT6oRb0UVJOmIz+c54RxT1ZoR95Uu9ocIMNmWDB+CHMWHHLSuXYem
QOhI1jYvtuqwI0UKM+3dhmmz1mlJsCGS3MTtm7k5Btn1oQbrAvm96PKUiNaDbD6Uy19hdj3nsyVp
kd4i1IH8ZM2X1gxvSKT2MFfxQQYDOHbnFWPCp3b42qDOZOI2zFV8hAGRoJqZNuCmJ1V9XIAyuLED
DZq24sxHGIDNBiw8BYxLrvKoFLmpw+oFPhdMsbYN1dDEwqO+PuqI30V9EBkDFu3dh0PZY3CrWHBp
ldt+jElybCMWhEWBcc8Z7cRnMhaIpSXJHrMK0KK1wdUVdga9CzEtR040pudOqz600ztHw65xH1GQ
pWqf1g5nGxpCVfuTlGGZtA8ioJiW7jM9456NyAGj3l/WMvDO8iEEMt2jDhyu62mm79Oty4clCJzA
mY8fgFSEnEt12WTXfUD94NPEu6AGP2x7b8JBTzXGpGFb29tEfmVtWJz2gQN9XXb10KwIeqDRPnUA
jeaoWweVwLFqLztFprRFF6qek2CgknssgpRYYNd3xKbTdLp8w5V9bOa/SOAbwOdyoRpV7+5ytZj+
fazKvA+a/8eCPf+zfTqpApCMUzce6/hxCkyUfIhAvTa1ZpcNTii4suUPvoRFUR8boEWfGrLDsNOf
dMVvVRJ4rfi4gLaoOrdgZubEthNN3rU67P3mIwIc2CdigFTcaeiWm1a6NyIOLKv5eADEzYIRWSG5
W5N87v5CUzSsFuiDAeaer5oAxHvq5+ac1MDtNEkS9lD2SVBYWlycD6vW5YWBsj+6MYhkkTMfCNAq
VbSdHi5v5Ww6CF6eO0ODOEpg3L8Iq65pO6mQLzXJTZ3YNyCfCkvx/O4/TkdUlgZnrxjkuxjXyjaL
sOKaz31SRHHLIWTjTnHPf6SrWZ5W0MZ9Cbm+ofT5awEhWwgrbAHjm6DNWwoJkANPWZhHYlDtV+vJ
1kydUSjtyu1Gb+9kkHw2p37H38V7VzGFD7nH32htoPC4BtWMqd/sn9Ug67rCfkzr8KVt158A1oW1
96jf68fLHHRksUXqYeRTXC1rPvcg4Qn7kN6F2JsE1KfpJZLE1aFKbT7vQdk65lV//YiYO19LvmbL
CTDGE1LUNAp7F1G/xT9UwIwmK9asoEsr5Jyn/U3Ybni34mJT5xIGy8l216i3ZZBkDg6e90Ls22RY
9FCvp762N8PSn8CXGfYB/aZ+PM6AhEJH8JRygEDSIadrUGmJ+g19DcoYWc2w3H8tm9s1cI/9Tv7K
umilPcyCHyh3SZVnQbw3HKJMv564Qad9QWtYVtF9s7+tl7BT4VOXxCvo4PUOuxgwPHTZn30U9Kig
vtyVnLIL/0OLpzLuWasAHU5C1+x5H0W18f+veXsnukebBd0q1Ccl2cDsVEccVcFmeaNIkrfjGnQV
UuH53lxhNEl2Gs9NXi3v2U4+LHbnQakH9TWr+Oqo7hGRUJR4X1MIYtqgJI/6/CMAMkUUeH70Tvc/
VP2lCNJx45iY+vUsk0ZA+3UX7pRN9ZH160262rCN9klHRmvBFzHgE+7JqEACnvbNYdR8mwPte24Y
NySFFg8+ZEHbT4Oc7BF15CD4GPbF61yQVYtVVD2MTyM9jBhOqPI249WfQReAD6UphGqjbJcwL/6o
xOcodNmeO0aToW1i8Y4DD+rtlCX35Rokb4wd8bJTRScyEuTsp5j9NfEtB9N42F54DhmZSHUDlKtP
VabPmYvHn6yLq5cw496NiCY4A0cEDoltH2Q6HUDzGXYh+hiaGrOfxZYgyRur+q924HEOjr4QBB3H
jPavXlnZpuunS3FiLXQeVe91fBe0HT6KBs/xKhGX+kGp7wDYvXdRECEKlux5o560qleHJY+qudEF
NDvCkGHUB9HsI8fsZALLRSNuOrXfImkPqg5SH0TTK1PT1KEPwLs+54I9SLoGfkLPEzPQlLQi4csJ
Hahjkv3M4rCKGPVhNJuawGW5IjTN5C0l8+NsZQhTPL6h54krqSordbKcoomfMkwK5zMazoH+4nki
eMp5YTSWzQbF3ifz5G7nmbvAT+mjadYK4gQyjbHf5dexZo8ghvwY5DM+cYiuMm6T2GHh+x0T9S14
usISPh9KA23ZQaYWa06z5y0ld1sVJLXHqY+kAXwugdR0tJyS/Y5s3c1UsrDEzGcLiZe9URsmK05W
VG/rvf3CoyjQNPs16jUuS0CAieMnG3MDIO5HN7CwvMzH01TdUPKF4huu4m4eqsMQxuCNnfauxVTG
anT9hlYif5HE5I37EHbsPGfs9QSuAczMnTDYJvHWWH+G2fX9ELN30DXB0WDNHZM/9iVsvT6iRmi+
FplGGXIGOsDeF0Fzcpz6cBo2wveqFeuVS3dYXHnswmBh1AfUyGSPwFmCi2V363GehiMul7BI6mNq
yJrqrcnQ5dsKkr2ndOZ5qeM1LKnx29cmIRD2upy5JcW844bCRPM+6HD43Wu5lzzrkstmU/kw9vJl
WIew1MOfljexqohx6GwJxzBLqR+bPqwZQP0GNtKDre7XS4QeujtC9zypk5ANkZH/1nfLaPlcK/Kc
quXDtIKzUjFnQnoNMO49MsxMUzxZHEZjJaMf+0kzsI0VQcgMWPfDabxjEGAXxXM9Qb5jH6DdOw1J
dGVQ4mLlX8gaWPfyG9HZRKLSzpocRDfmNpn26meFrQpxIJj3wqrdoBax4VJ/GRuo+MakyW7nsbsm
H/ja4r3Y6la1x6ClgvcwA66RA+DDkFxFmaS6cpVdst7f7Y4XZDOgBnCVAViRZ1lD8740ywGC0ONc
5wtf1+YH6LxtSKYpI780oEqwpPej4ijtZJ0juWvLqTuMs7yS//zdBPzNj/FrBBugcBcF5e0MJoTs
cRjiJjmAcMs+WmvH+tF1SNHv2DyQPefdVrsN2HyMNN/U1V59rDRVD1o1M80DQhR+Lv81S6jNOg1i
t9sZJC3inpRavKmWOtS694yZalFWRlN8OPSH55OwUOobi2t35KVt8bud9BzezsWauXqG09iqn9Vb
PHb5eFTxvOaKrvrOaVwZaVEvh6FpuhID2xBYDKmTY9+8cLD1srPRXO/nZdVncD9iPjYZAo+gFwxM
HaWTG5byJUrr4s4WTfZBD2A3/O8vfvmyv9s1LxbItaiNSvfieQFL6VGC8Go7zpqox2Yfyx8uJcvH
ITEmpNKGffJig7Rqytps3c5dPab5RCE2nCTw2//+La9EHn+oZ4t21e0sJs9TxUEjRwrH2txpew1C
fzlJv9krvyqRLZmIlZLFsynIrm5asLYnpw3Ty+/Ajl+G3Vt+eaLdy7KJk5I2edK55NR2NLpftjAK
NZAL/ergUGmPxrHpyXODJ+gXjpGRb2SvrmQhrwRmv0xhVDFlGZvBlSbMRMub0vVJiTvMohJw2iRU
veVckTao74pxO8/h1aqiRg1p8hgNy3ZfD6A1md2+hXROYN1z6SldzLz1Qj7bIoG88aSL/rMx4H4J
Oqv+KFDblCDEH0Zxjw7sO4PUOx9nFTSTh7V7Ti1E28R0jiBhsw7mxjTL8tCZml8JGa+4mV/J6E3P
554Wyb2r9Ocp68SJ8zJMGDvyJ4JA8RkD1JLqF1bF6Zy3JXAouXShd5BfyqD93FtiiHgeO9ffDFA6
zmexXYumr2yNX86IGlTit43iSAqIETqHakY3humuRX5FQyhDQKxhsybvVaQO4HBdcyHC+JMiv6ph
Zj5lck+KZz6yvzrumru5npMrKdtr++K5qsU4cYQhcZTMSxALt9GQHuWuPv63K70SdnwaVLwyJ91g
jvN5aZe4ODppUR4lvXF/qMKO9qRNNaorP+S1v+Vdxnajjf2brEJ1KSXfh6FKvwDZFhc3lU5idrdR
dAD/+2e9tmeeE/fRoqhK6HAeV+pud6WTO9L0YU8vXxs7AwN2l3VL8mj7+ocxJjk1EPQN3CQvQUdH
isuqJ/Wfjlvzrq6Y4dA/nyd9LEnHtpt0gFh52C75lRHV1Ns0xdNwVivvn3ip9vl4GcsOKn3KyK+Q
tHURA8FN+H3EVX3arGtuQ1lbIr9Iora+jiT4m+5ZLdI3E1uTDxwogytb80pq59dJlEhs2SWyfBFT
Bg33NS6LQ7zFkXkcoTz9BkAaNiMTd3vYmfIHkmpAHGO8/P5WYo0PkPdrjlwHHlh/JMk4YJtnOZUv
XeU2NGrTWeRLR2Rg7uhPJQEwJpapbvEp9jjLszrD6NCuw3geI38wyRBm63g3yflCX1YVbD7UTF/7
zq8ECn8uyZiophz63s+1Fu0nJMDdKaa0DCk9wgE8Z966usWwSCWRjyr+ue1EdkMzTq+c0VfW7g8o
ZdtE17om8bmskz2fGggqNmwMgljKyJ9Q6nc5sQYTaOjUQkVRXMQt9kr+CIrP/pjSttqqS3HgzyqC
dkCn6/nOtHGYWHbkDyuBuaXOCg4KFEC0P0ZDad/QESQuYUv3rmMGESzwI062yYsxGn/SscEnPohW
F+D4DvsTlw/+D7IMw2QU28wl536GOlZflnuT84a4z2Hm6a/my5hlqqi3+oWh15+Dc0Uc1zJQCT3y
a8Dwgn6uIex81nSvbqH7526memv+DFu79whue475WDVhTkwl5hMbdd9gsLff7sPMew7rrHJtBBDV
/cVfRQdxCJnWU9izxa8Gu5VNLbYmOY+WPk01Sz+1XE4hjSSJiPvrR63XrqaGshr8z2DqKndH3zXS
XFN9uhzu37ze/ZkmRbNeTFD0woNUOP2+vJDQfFZJ75bvSy9c2Ln355s2gdTZdCO7j5KM3ZRbpx9J
XffPQd/WH3AypN1GCanFFwlivWOlCoN+nozCTo4/5OSY3jLetuyebcjSnZznOe+khSpv2Oo9p93T
2lWgo+rPg1rvGh73jwSc3GExzZ90MlG2gOEg6c8XCYoucSgv7WOY8FnkE6hWMsmarF7qFzMMqs67
HkPFLMtm1LXnMow7P/LHnlRLMJTZa8Q0pdK7pBQWwBo2XSnOvHL8/eEntdhpT/COPpMmtctth4eq
PbRdPxd3uxsC1bAifxDKVXFTKNfw+2RO+6OwGppMwzSF1Vn9YSiTkjSNTQtOMHKhycU878P/IFj/
9wTRb0KEPw8lkE4mtC7Yuey6/VbprjvsknUPrcL0wLu+Jqw60ihZ0ocscu1bAeoSmbfrmr7tI6WG
23pyff12men6pDFwEDQxj3vTu66R11RdxQs0IUoL8HuemMGOh2oP1FyP/IkqJWxqR6W686jjbxhy
j+hh1S6M5QXr9/x+1RO4693cnreur46NMA+pTLZTUFDxp6sgxbsBOc2z+7YcvrYJBJFGgJLD0lN/
wsqQ1TTp0MC4gDeKSxNRQ0gnLGT5c1a2Qq9loHV2NqCuP4AYjT7IdghCn8rIH7aaxn5lEFvuznu6
J28I3vgfgrnlI3/gSreL6Tq0rs4lSciBdBmyvLpsSxZ2V/iDV0KIbsNQZfPChzEqDxUHCPUQ80BR
oehf01coSbcoQfEz08UdjqU92BYPp6Az6Q9grUPdp6Sv2rOw8TzkayYhsL3V8TWVz1diuT+EBYog
oNQwCH9WnY7uthS0F8cEPNzNLScR27+F/QrPbVPa4WkmVfPiKrPeVTGfPyFrna8c/leqE/8ayOIY
91qgj/lSz9uWDwIa5Ydx68skN/1a1UfO+yXf2wvPetjP8dJuOW0iU22vXpqmSXI06WoQWtHyivXX
Grn+qFY5l3zYtiw9Izs296DES05sFaAj7aZhfXTFmH0DjU/8MG+EFCcrxw1Ija23YF/uNnur23gx
V7aW/S7TFdIf7ALf7cJVjF96KfPli8t+zHURBDWEcS9Jj1LBqxWSGy+Rg6D7IRP1uGPqmYdpYuAP
XA7MP16Ow0DQzK+S7IwAkN1kokjvy6INao3AuteDZgNz4M6j6gUiRT+iIWI3S3n1uvj7XvhXAgHr
3k2dFErvYKCpX+zSyeQwg8fkz0rH+ta0quYHDR+9YcyYCkKeRP8xTL3+jBG37EXxurmS6L329S//
/4/9o8KoPYOm6ssGruxHMGYPn8TeNyFvNPxCLyiUZuDUlJt+yZxlP5q0LKLcTM01QNrlFP1uA5Nf
F5+aooOeqmbnJU6jB133S3WMgWz9MPM9KxEmhqV+2GVKUWoHSKYNCdj4VV5sSOKyhHRg1byQqKR5
IqJuAPRmA0D8v2PPbwM27Htv8rTvxlUAGXgu6CQ+mlknXV6twj3ZZYMM4n//kVc+vD9FlsWG8guw
8b4URZyLomiOXRmEmBTSHyQDYQyk1JOteknHNOpyVY47oDfNFB3DFu95fUvknC4x0y+FbOfPGFqe
Vd6QJQj+iuV7bt8A6qEQYul56NxzC3b3RzuXyxWPe+Xr/gtqNrmV6qxRL4LX+36Y1gm8Z5Ez5tNI
29AN8ty6jBBhV63ouZTZo9kG+1gJloRgTLA9nle3Ni1K3Vb0vt/37wXtinyNrrXnXjuWnkvbsV0s
nkzVSwFyw0+NLMhpHbIgtiGs3PNcto9921dTei6nibSHGlqRxW2cNTpocBx/wHNdAxVgU0C25jxC
xuBeN0T/lGO2BBXUhPQBZmLbUggNd2OTT9H6hY1j/4HXSRr2XX10GUZsK801aV7aUVNySy+bX4ma
BBFfYfWe10YQUXeujLP7Om5HcOkuoCZpIM8SxA8K+57bxqBr6QnDXdYU/WgPKz71eoCQQhAKA/a9
+1qKUWfcqPYFCiHmHd+XPcnHve3/DApqPiwsi7Y2q7TRL/Gg4+WoJcCuNx2BTnWYfc9tF7JVyja4
LbOEbbclksmf/wNY65Ww5g+lTUUB8QtWq5dUp4DKQ0hhGQ+8nBj7mCyruJJQ/A1//s2V72PCMr4q
ntiMnxeMfPI/+3mJ0k8Gar5vcdVsb/tkZqe5wDifSS0/Lm0xzU9L07PyXVnNFEJSK1qo1UGNbTu+
4Zcej7F4UD9tWb3eFtD9PNKBYQpcrNZJlRcVQB+5SwdJ8qxi2RG4evNDkXT5AaPx92wwdfdlXlT5
ZhTK9kdS9NPNtlIc7SVJpys5+m+fPzh5XljpYop2IKpFLytx6SeZ8PW75vv2reEALXbjouVtxqG/
FXa9+tC1fpp7kY0zAgG4gbMD7QElbJosCwxjPmpt5LLjO+vb81ozcp8aPRj46WSDiOnB/+EFGlu3
gJDoVZ0jONIHFW3DN+LIFajXKwfdx62xASTjMcrH91vP9/rg+jL7SVb0NqRcRBB9AH6BF2rUiHLG
BaH4UhTdWcyxvksZb05BgcAHq/EYWKkGsu8vTKIaMy9sfgH2LrsSZl45qz5WrRD72rmNtWfMo38D
Onhvc4A256d2dtlhb/RwBscM+/jfP+W1N5QPXjMS8WAccaMXkmzmrqGdOU+dSD7EA0qtB5KJ4XZf
49XmfTcPpykBDEqTjZ/bVrf8Si792pHw0oq2ipe4NGv5koDfnuSxmO9HTGZVx//htfhKYuRD3ZLN
0s72U3aGKl4DyiIxfdV9FFQXxXSe/PUlxTI37X2KNmAtEvFlmjr5MBd6v7ZBryzeR7oJbdYeEw//
r+xaQ7X80EES+XDlDFyi4G/uBB/qxmiHlBR0uU3ebpE+okJC3mxlFxmTTwRw+fOIonj0lXfJWCrg
vWN3KKNuvtdQBg4LCj4ertythSpqBj15TrIbaNypD5mO1uGg0SUTYWHZH/iTZlPIKoFqiaaov9MQ
DXo/O0zFXznFf3ddfrePl6/3j1rAMnZi2eK9egG6azIfbKa5veMT28jR7ilo+0hi8KzmSeRQ8a9j
ltNSpwfUpcefgprlg2smBg1L7lx1kBhTuN03+KRVdTketrm1N/hnG0R1hyPrpTPTvEXo99bdyxRF
3+vCyK9xLauf/32mXjuw3jNkjEhlbY/WKZ9o9b4oS/Jx6tRwZadfs+7FC4fHkxurWZzbqjMPTa+F
PahIFkH6k9gaL10Y+w6CLFWRnRNuxzebI/pjg4mXKw/YV1bvg+gmojXTvUzPe5tUt13Kh7cdpsiu
XE6vRXQfQ1dwzQSUjWJoS6QAVeVsV9FdMZWWfI5ayvkJGrsjTqHrs58jijPxDVmIood0Bn4s78CA
G9SBxrzjJdz/wx9YNbqVXEZ3l/GtLNJ8GIP6FbDsedpIh6qPUVw8sc7dJGy/HWggd5QPTZNkref0
Qpht2Y2IPw1lyFfHkj2PQDkc5c8OdskCNZgkzg7takJ32nOIRFd9kV0mS6fUfuJNkW8m+x7gyVi3
5wvbAK41J/flFEtMI6YFXgDdTZBpH442TBIviqEGmY/dQWq0rndyZVeyqN86Gaf/AqNZyZE8gF4s
YWdCUaroglJLWPaSY9aWUbTPBflBwFD+KN2ePQD3HyQtCOveGxzVCI6cDBSyVI6oxc75viy3Ydvt
ueNFWW1ZLl+y4dONI82breaBpj1/XPes6wCxvFDB8wfUg+KD1cU1gPNrn9K7qIpMpGxhmNNv7UuC
YscCMGrQjvgQKJCsuxXsyMtpow+DSfIiGa/kVK+s2Yc/bdDJ2oi9zDUX5O1I5PddFiFVJk59zFOE
qr1oY8x6d/K2l3+pMI5r6qOddrxlVrrA7gYieG7zJArC42LF3ulIm80SQWG5b08r/2D7EAQV7HoH
AwDuphOY0jztha4OM3Cz3/Y66j6HHQ4vYK+8W4ptw6pXgNgyXqBF8THMshet47RLZTRjfnwYq1OT
8gqdlu5rmG0vXNeZU1BxsXibLs2Y1xwN3dQk34KM+6gmaUtt6YUZZxa3VbbnQxN4RHwgEzcTlEIB
8zmRtE3u65KhMqiuyjWJ3z1wOPWBTOnCpz5Zwd+1LaS+KfdqOk6Z6Ne8mEW5HUsjmz6nBmWom6ow
agyLij7ASTmAc1w8gZEMHNUohN2jsh12dfogpW2kKYUelzupnp4GOex5QYrnsK/suWvUZdBuvRz8
SL8v6Efeh2moUB+ZxMu0pgsDuUGjxb3YIFOcGRGYt/nIpLXdpynZ4FTdEj2z6hktxi9h++G5azQu
NDYp9oMA4QiceM6G+Uqy/so14WOSxmwn5Uhgul73nIHftwqkJaY+IGle0QVaJiRAsdjyot2OfW/C
LjcfjaSc0GVLcdv3YFkFvftMj7bk9EPQdvtYJA6lOWaXzJ1c6R7NYM5LVDaBK/eyKzIvsSEbTmAn
3srBPBCxXSmsv/IlfRCSq/GIZ2otf5qxaOA5K0Y4wKwfhZ1BH4M0Fi1LINKCsvx4k3UfdRV2hfos
0EU2D5pnF76RrDmAfPYurYKqLRxAzV9ffxtmEHt2UVrosu//x9m1NcdqM9tfRBUIIcQrzIw9vuz7
NS9UYnuDEEKAELdff9bke4mV7cwpvaRSqYpGFt3qVvfqtYj+shmv1zkWdv1xHlpWZRY8RVFqcpbN
opCR+exnfU787EOQ53b1JRCNIjwwnT0skGz2CgjEpQJJ8AYEHOYSh6LbbfhYV1faG783Pgztvj5q
tWy1repyOmZUnvemCfJ22P1ubeLimzZMfiTdgBNB1/qW7eNHtadeb2LiopsydI7KgcFEhpafwGR6
Sq6yB7xxJC6uaUrDfW1rhIOdHuNtLybPi5W4mKZp5mSVG1L7YPxSZn+WfvoCxEUzSTEFq21h1lWT
3G9KvA9bdaW6+tZhXP77PwoxhgITXKoLBe10lyQfR0+7c+FJac/Ti/yyehowQ34fR+38Qc3Mj7Sa
uKTVywA96uBiePtsTqzqiwpVdR8vJy4CiSWxjGuBYkxb2zwhNJ/86NmIiz2qSz2kCVrDR1uzvFFT
US4vXnt2AUdAuDUqvMjtlPo+pE8R8+EnSomLNRqyEJMQFwEwpp96UR+q2C+pBy36a7MLoxIthMsj
eOnkoTUsJzbyCuTERRhVoTXVNsK9bfQ4hW2OvlTud8zJ600TFicrXmcXuuaGFVvKH+XaeenE46wd
R6xHM1TNhBORAsjbtc+32qsqQFxM0Yx2jd2qy1cU55S8Z5FXhgos3uvjyFRVg60Z9rwGbX1KlzbM
E4isH7wO28XjNMSEpebCguVd36YdxG7r8U+/pS9vwX/ced2wsnAV6XSEsCliIisC41fcIS4Opw16
ECDMOJO0Gc6glDpBANGHsiclLgRHAiKBF0ZlAZZWOWYfoBGR+Rm2i77p2AYyi0tlUY/AQ7bCAk68
2N7PIV3wzaST3pIdoXxUW/2OVS056HJZ/BIFF/CQVTLqTYkAxqaHKPpCvaY2UuICHcKVQohb8Amq
MN8H0AuVqadluygHk9A2Tm1nj4zE37m+dM3nyc+0XXCDaQcNyezAHvetym32qeJeqH2ch3M/mTLh
Q01q9BGQuufNpB605H6KniSNX3tkJldgWlM8dpMuHu/tBKLANJbSL7d28VNj2eGJzrQ9JvuYp9la
tNav20RczNSyjME4TJen9JIAHKFerPCrWhAXmMTHJNFziqVj/Z5l+lCt0u9qdTFInQrSLLqE9Rnd
Y+SUWBhXoh9PJYKi8y2DdozGAPvue6DGVp3SYo6nxS+YuaAUCxIQYzI2gdu7PC7lfrPGid8t6NIp
yWDY4z3BxgnV+Qby96nx3LQTKXc2xLVGy/U40198HQrTf/eKZC62JGj11CUcC9tkiIq6lu3J0nrz
sxMXWtIKKF53FeSrwNN+U+o/1sXT311YST8hZ8dkDNjw4/LzSJaPY/PsdyJOGSdtNLFQ0gO3axrV
B6VJltsgmrxqq8SFiUiY3iI19m0Mu8l4+3HY/MotxCVPGpdKNftF9EgOH0KBbnu5+tm1i+ZoSAWy
E9bg+ovWIV8qU4iee6YOLjM0kPC4Oi7bjqJDH79fPd+PLi9SqoDwWffdHlWgnsIQUMZdeE1OpcTF
cCyNrSWvUdnKFDmK7eOquJ99uPiNCLyd4dooe5z7RxnVt3JsPVd2clbgNtD1BR/tMUjtt57Ht7Ey
xM9AXPYjDPcovKaD6Zhq6Dss9a0u1w9e7uhSHymql8VIbJuvX7V4N3m6uYsfwSCtJWbBQa/Bl7b9
7snvTVz0yLobMZBK2mPGIAFbkkO7ZX7PJRc9MmXtsMUGVhfuZ8mR9PkN6qXExY/0SN637HIYQTzm
qBTlSeB5d7iURv1SN1lb4vvNocn3mhZx5CeqRFz0SB2ASlX1yMqqxb6P2vpuGNcfXlbnokesGvuY
Vpc6XP+o+JiXsV967UJHqknQKppxHJaVXzHc9bkZez/EAXHBIzVA/nJXl7Vx0aXZBxl4Pjhc4IgA
y59JIjyl0Se/y0T6LWj5R7+Tdkoiu5nTKZYoL4Nr/1Hbsc67WPhV4lzRdd3uWtQtzHoJ5ttaqy9I
cvzyJld1fRnjWUcUS9ft+rmM99OSVL/8ToS8Tn/BO1jNnF/eo9V6CKfhhB6V30Pa5a3vh9QmQdja
o4w+LrH9PBrpd027tPVN1gfhOl+KT3V0Gof0PIxek0kpcYmK7JSyHTOKKOQ30QcguR9TP3Yonrlx
q9Rl0E+Bbn8ORtvvC9R5HjKMKV2JuBcT/g1k1w1dYVKlpdA2OfNMiTtV0gTiWFNrH+ZhiMyVT/p3
O/d3v+I4kOjnLuZqY+ch3tszyPIx8KoxHtMf1QrdsqKV02jzatj7OY9H0u652BLL8TZZfcHPbtCT
ZOKc7Ev0uIhdFtUai3c75vl8LmN8Jec9CJDvPkaNxMhtY8sgV6GQXT6OYXOlLvb7gX/8gONxMsbg
3l6a7kmaXhdgHW3peUXO3+abnafxdh365tZopH1/lNKq6ZTOZnwIhwhEnjQAl9s2jyFg1R7+j91E
r/3fBjLdUT3pnvZ0f2+DeJX5kjI/am0s7zwlzRT2adiX8ifKSHd/w/3hAV56hBzqF6/3PjAI5nLY
17kMu/FoLjzIaEuqKw51qRT9xtTd4Ek2o2qrcTKMRu9LUuntNpAducar9NbyTkthrmWAydO4exqz
4Q7oie5PExhRXcmR37gN3BhaxRQCHDQBqwTYOvfDBrnvEYxDA/2RDZOX/CjO37kMQMPe1FUz8p9L
2YcHE45AS85p2tgrtnk5it99gcvR/aPwzZRdNZ13diYNNV/lkO4KsirbqpaDyubVnuMgYNP3dpjr
a20N9sZPOt4faiy5UVBHhNUeIiZG7b2G1vZ7TRR6xjWEg70oqXB4zjVga7GIpQtBUkGhQ7HNCoXV
NUwrL2gL1ncce1lFFO57cDk8s0CFwqa3QXuVFO8t63X9WtgGTBWYclnS7U+QHE0F9OSbG687yY3B
rWriBuhe/jNuEnyEC0e+gQjy0W9152nKy7lVFKWoJ7Puf8Y728KcWQzdX/G8N07GxctyDDNi1Iiy
n5DEqG/acIhv8FG9SBo56ONeu0SP8SI1L13ysxkqSothQrcpwYCNFycs1nddOqASMmUp6JlMGRfL
lFSHRnj1Z7G448/DOAeVSDL2c8v6+WBDveQm4Vfi6lvn7nguXtdjAmkd+tMorU/lliY3daOvVETf
yntclsA10NDyaUDEAcbw6VvS9815rmMKiRAZDv2txAx1eaOTDWzMFevv0JVHPC+HUkofeBPOznHn
OpkwUwxim59Ro571ZQyUN+E1Asc3bj2XQbBbje2QguinZJgDpI1Ba8WXUdelfGTZhrHpZQT1zH+7
3xuRyUXeyrCTG2l7dt4gH6ILs8RTcoq2VKsiBHXqFRDbxZl/EzpcFC4PEpAyM8t+SoxP0Bytq+iP
NOyaW90JFKJCG8lffF77x3EJ6DWdjzdM0AXn2i6pxobH+gnk3DPIHpf2WZEk9YG+8MzF4Kq22juJ
Meyz5rwvBhajQmqg//Dfn+WtvTuOP0+hIl1p9VNKanrDLNrlOa/26A+/5R3Xh+ZmAyEkvBvkLLJ8
i9fh7D/G7MJxh7ms0NBKkzMJ+zvetMNND15lvzzQheNSq4LVZCY9Y/IsPS2skqeoTzzPxXHrkI2l
jtYoPZtm+6rmjheQXffqEMFinCBdgvFSqn5O/xbc2AxZipp5ofN55oJywQMwrp0y5Xe7g51FDKBU
yEcgZL562YsLzIWP2zohS/kdgs/1x7ncpyUPBF98Zqqweyf5VjWFPFew8HPV627N7ZKsFcQiY/nN
b/tOmKa7qMuegP9RNPS7HWlzbCx44/578bfmIl2ErujlUqUc7CmkXi6cFDOhSVE1XZY8Xm6Jx7kh
WXzStG2X9yJrl09Bzcv+BIDKfpOUU+CZYrpQ3oFBmSMAd+5jNdD2SEdQUQcJeKP/+89840ZyAb3U
xESIivOzjHZTyBpsa03XPfkt7mbfMRj3UIqpflyItYqqHzFdgiuE7VeeLm9t3vFrSsemD/VFnMGG
4YmFcrwHoY4XbAfm6zg2bmgxaAwJPFo2D//L7Tsk4lcuvN9HaLCOvc4xDU92OkFG+5HzUsmCQXTj
hwrBfZdDHqP94PMBwI/0+kc0xKqqLdvTM+vSLxjEJI+15dfymbf+Ase99T4lTSaW4PvSROV7QAHD
BxEHyVl0fL/127/j4cZyWWaivPyEWN+bsGIfIJDuufjl7/rHw7eSJfgIdpaeQWcKsKgImsMYTdcy
sN/bJooyr1fXYyBnZZCBKTBeiwYQuBnAuIPfuThpOCOE1EoiFC+83NrCcJHxYk/j3ivNRyL8evOd
bFTXNjb4Ps5C3VhxUSVOvCDzHBHz9eLCgr9DCRo/0HUFuX4ZDOntCgY+r4FbrO/4bQiFKmvmWj1n
MiA5QsJ6k/Zz6RXUsPzr3RseUyjDZvJ5axowMqyK4KY3u7zGCvGG3bjwWoGxepB2VuoZ1GwYlxO0
Mzcow18rjL61vOO0yG63qZpqdraxeA4pJP4mkGx5pbfcRdmWKh2TEYrTTyYFx2E3j9NwFKPpvLAn
8ErHY4esbVbQmtJ7jPUm+aJnkA5n7FrJ4u9l/v2c4S7atiQIVQYTHai4b+30aOOyW+7MUvcgMye8
7w8bpCHCI08ucUw0PWoafYvpipth27ZD2KUqzuUI6n8IWwkCnoEEfNcqwVDlfciCPTjIBTRJBzAN
z3NO6QICf7Wmw1YwiF2aoyjrVtwEcQZKLdrzFarM1RoeLcav6ceyt8NaMKvbZ4aqY/Rj7RVAONWe
BD+nZgpRfCo38y6Zg/KPIY3K5GahZoCkUzapmzWEbMtDM/dcgnMrAafIzpZxOzIz2M9tFNE9Zzvo
Qtpm0GVhu8GeUjxLZpQmqvqr0NquKkfhsaK/+nYKpnwLwuiveYeEyBmDQNuYQ8lrvF8wQmrvMdo1
n6tmS6AeKUCgmYNHlf05ECr2E8WZTCQHwL4O8j2s1i/1OCfV55KH/D7pDNcnvkah/DDPPXuxBhSK
I7HIHfik65sI3c8k70AUsh2kAVQtTiL6tYf8anjslkic12oMHyO5yGeerSn5tgAPpvO078FnrlEs
6PNszbxEhmGMzh1cpy1aLrEqn5tGln2+QAqG5mXpN/2I9Z072OKr91paeo8sJJwPg50mU0CXwV6p
//1dC/iduTv38KDBUBdGLb0361ZDO2jY3+FOwwtDL7jNdnCIf2YJKL1Fi+v6VlClb1GNGcNcrHH1
KIOlfyd0w4OTnECjd7CoU49gvx/RmrK6SVRubLvINN/lhkTZK/C58HITpomKSUfvB5WsEI1Nl4MA
k7fX4i66HIx6opSQJLpne/sJRNHzGbw04vzfi7+RLblkj9aMbFIm659Q69mLsLR2fgBuQK15VM3B
8um/f+WN692FmtOd02jd5+2iByV6hbQymGiB8Bf4XfEu4NwyMuzjJqOX5MKWPJImuf1/8NZfotBv
TNLFnMdQPYvHjJGXDu2GO5rRJrsdaUseKSpmbbFuLBb5bvtR+uWALgxd4znXbYqQpyGMB5YDnF+y
vF+72S9RczHMtjeIEn0fPY39PhwiDbKqZFnaKzb11td2rgg0NrpQTzx6mqApNB4GLtvsSAJxTYkq
+rvy+rsP4twRqU7mGM+fsMlXOY/VF2XGlR7EtFuRK7nRNm+rUNcFIM/6i0YZPsirLCDVt7bj5pbI
DsIS+dKXPQSmdNoNncnpaqWtb6MZyX0hdCv3Qz+s2wHiJC0tWDnv2VFWVAbfSgs6dthwS5t6OugG
4fFUpRDJy2WGmYpCEB2WoFI25F05GogWAr7RPzLQq99xhX8LpQnKA3gx2+lDqeoguq9GybsDapFt
8mUZyjg7c8ghHiTtt/OG5n7BtVjGRzwsE5KzRA0nTcL5XSXUfNvKobkl4EX6ziE9csB9v30OFf5H
zXQTFtrGe1RItOtS/Cnhwg9li6cohcbu+X868YSCQ56HPUUGkQD60JvthDfZdrdBJjE7UUvxlw0b
WJWOm2gkoFUaAfWTMTwqaygIoEW2F/uuTYpgM0NFU9FWvWOyGcvPcYCb0KgOFKMZnhomkfYeBJIM
BYuSBMDvBXt1IwiJP5ULUpDK0kaccMaX80G7rc5JvIL1xspLCqLa+bMpW7RJ1Rqv46FSHTiedKX2
G5M05UcDaeWftBdgxy8j6BLl8carQ5g2SGg2FKreL/vKXoyuMUG+zEFQ5RuYdcYb2iWQKwj37CEi
28zOLIuHtuAWb+wvQ71CrRnkhfe1XqJE3xC+LvNhnkmPUwmGORZ/Gk5bdtIYAo1vAKdBfxLiJdGx
g1yveceieYI9tUtdHsSwrV5USUhpnZyzSa1dSr7pHyw0j5Y0YzHyxmt4DItfHPsfT1DIbI/7DLHe
+zICLVDZgvYsgB7qlbv678rsb7zXRd1PoGdiXR9ML0k/dNlxH4Mly/ue6j8xR7EgvNkh+lLVa3cH
/UNMUmVxjwmRvS73DuY+hQ9GRkl0Q3dooXheuM7jbCkh9s4xqHRveC0KDTqNwvtF784wMD41Gkx6
7N6upjqibD/cRHq4JkLJfx+c3KEiMeybWBN8LAoEkDlY1JCbB97M8Ceu9v772m7Njd207AEeLvkv
r4jujhyxRLT7zKbpSakq1cehUhNwvhnlP/zWd0osUs0QTp8YuTe7hfBBC/3OjFTX+rSXVX5ngU6E
kqCzFsCmxPcSbpuDq7ROTjKTRhTB0g1gUQIM7Fpq+EY0dEc1QgysIdHZTZNTsNQDxA3O+vHzEAJq
0OUVZ+Gw5VszU9MVU7nb7DtpM9blk9FBUyxb0v0lwQiv7nCbmeiswqxO7qtynGudD53OsjtTCy4e
ZNbalZyqAIGBgv/4wOu1GW/CZdegIu329iAzjpLGjHnO85JIORxwPTbT7YKDljfV1MuR55xQmfwh
FKaWjyhTrP2ZqswEspAEc6R5UKKQDaA0LleoxApe5nOdQB9zI7PKEx4OYR4s62r+CLQcbhgu6ONK
azLfltM8eSlb4XZyfJVAQ7MsW52cB8s/hAvklXqb+ZGHc3dKJRVgoxmUkj+SefohxkkcVLf5YWa4
O6RiiKWIyqEC5IcuBe9YD0Gu0a845s6poKEuA9qP2XnZIS1aRhd1yxVtHy9/dJlNtzYcW47IfV8Z
VCV1g6rk3l/D+rzhIv8aVaG2YxllSEOa/oOyo7lJpquSVm+078Gy9jqaBSqiZbtE5MW0fP6E6pjp
wX8z0GeBGNeDlZiGFK4UROpujjPBiwhUyLKI4jEavvqdnvMop7vO5gRl4zMZpr8gT7Sdgqzywh6j
+uRcZiRWUYDUEE31KIgOUiHlShLzl8fOAYm9RJ1/pAJNBC3rimMgRy/7A0TNwtsKXD9+M/suXGax
gVIBqO2feGTmW1Se1rxq6mutst9aFbbuhBBMAOiss+F0HJd7Qc2ncLvGbf3Wyk7yxecFyM0K481j
CLq9SkL0Tq+YlfM7csdexTIj7+b7dDRN+YPV20np/rPf0o4dJtChA34XGzemzRHvThiv9Ny1Y4Wp
jZjUY2+PUx2iAradufWjCiQu/EWoqtXEYLx5HKdfmMQDhnrz6UTBRpxYkqgyq9IEB7KNn+ZAHTlQ
v15H7UJdEGr7cN5r4DTWLJ+DKF83P/on4uJbygUVPnkZgedGnjAscQrD2HPXTh2ebqkIxhjjFyul
j2yk72XpyQngQlhSjEf0QPPZY9gLkIR1KP+sfrbn0sitG0RiBzwojkGm5X2UybbYJ/wBfl/S8cc5
g9bcpUx2HLM5zHcQvBcJ7zwXdzwynKsYRIc4cDwS8qo1RVB6tfpS4mJXxDZUS8hw/207eGkXfNq8
nkp99DsVpwSTLFG7kxmfc5mTIlNjLrXneKkLXeE6UmSc4Dp6FcdZPs7GqzOfEhe4sqSxHVA8ncA/
Rm/DLfoWbK0XiApru5GyTLauZ5hvhj5M3kIK1gb9weusXcTKvKEmznuMvGDUNAu/RmncvkvbSQQf
/dZ3jLCfxn5qUiJeqOzt/WxafY8K15WC/hvB0iVQYx0ZkmZGOGN9/C5cl5+tEH5+71KokTqRkN0A
OYrVffY+mdT6XprUc0DWBVostsliaKJPECqsv9OxuzFD+N3nwCMXZTESA6lHdPWPod7v7B6VORSu
r9VXfn/gkYuumNYpGe1lgj/ZWZEFw7HGC9Bv3054gBrMjD5B0j1DTelxYabO06r2osNP0SF9nWq2
Mk2ZQWPwmIzZya7yAfMdXpdV5JKSVUEvOtFg6X5tj8Dd5U3mVYjDrp3owBM4orQMuFxaR8Vit/a4
q/CX33k7jpkk3VQ3nOK+2vtPqZq+ST+JMuzbydeEGuwKTXsQRKEu/quKeZQDclX7PHhwGTrfMh1K
lGEknH7f9gnVZt4c6NB5KS9idSf/pqaBqjLAbMe4Iuc46n7QMPW8Cp3POZGoSccNlhKOezG2WRHu
XghhnLgTMeNmzqiY7Xws6XarmTColXjOxUcuuqRVQxRn2dY9T+hX541OIighrn7XlQsuaVcasliD
ATjbs/o41vR7163rwcvGXWRJBhWHlkwbPmacHOZs6PJsKP04byKXu03FLXjR10vwoVF8HKKmfupb
Hnzz27pj5TyO0EPOQKO7reSwShIViM9+WX7kokp60O+hfIvFaUe2IhXrmJtW+nFhRC6opF5Yt4T1
Nh8RKvpcleT9uIVeET9yIQjTEPIaVen5qCPQVapq6x/Qxpl9uotp5NIYrUCVVRXD6kMbHVnQ3m3G
epqicydSDAaEdbXOx86SW7CyfmhF/JefqTjOTy5jUiD/n4+90nmSTQ+Tujafcrma/lXMTiMXfBCh
dtaWLQ7Exqm55St75vHmR6UVueCDLWgNpr2g5Nf0wPLI8o+qLzu/bMLFHlR6HibVUugWaDschE3W
I4rbJ68DdyEHfRhR8Juy+bhP015QWd2A1egauP4SaH5z5C7cIEPbPNINwVVu0g3kmDHfX9ouDNTn
HSNOs08PBJbuhLk9yJJkqiuwGodbddol/Qszuo2nGzmBTtY7XrIZrCaRXw0V+bJ6FfXwFnmdxpEo
AocKxcJrdtuO97149vugjnPuZI9qO0EcRmzpaZMP0+bH7hG57GUm6lqZKKwc4QYHrO7UMe1nhW7r
j2YoMQNXgKvQvtcXdv74mtzZG17vtv2ivgYygU4z2BvZPako1Clbrxwo+ndvT+ltajfxNE/zloOC
OM3n7Jpu4lv7dmImhPjKQJB5PpKxFBOAqkACQddpV4lXSS9ym9fQcMHR2AZIhkKcIz9vcVvWVbDv
pp3FhT/0hDGHvKmutW/fOg/HrHUzroJwUz/RaphzvvOwwNT2ldHFtxZ3og4H4LOt6xKhwTCCssQ6
hXQ7ovAWUs/TdgqoVmzMQKUJDHof6NPgt223CbcChmnWvtmPpquyQij9XmgUDb3uEbcJp/E6S3W2
bSiLgThkYUtbCNn4ru68kCO+i0xz1K7GkBULQLfWT9gmcjtwAVAonUlQKZyg3ZCAznKN/eKM237r
q6Gs6Xjh3BnTA5tZEXo1PNPIbb0t4L2qpwArd4CLr5IVw+aZwLpMcZNY24CWOOiJILsH56SePa3P
8ciEBAHoPbHyoADjAgXdHrz4mZ7jjgBBm0Y2aKa1oCXVlJzC9Zffyo4bNnWKVGrCQWvSP/SJfYIu
uxe1UeQijQZMj2VcQG+LZ/VzU/OTrXbP55nLQTfrmMixxrbLpT+Mhnl7iysfGCY8WNWAj2jtnquM
387ca8oljVwqnzHaMgI9HIMm2oI3PCs/ERV7FsFcJh9myaq7i4mIKS3AdXQYtF9U/xcNXTBPqicX
X2RbDvx2HXcHL+NzOXnY0Oh1MaM5EqLzvsvyVHox1OCsnWQyi3ohhMam47bLNTZuBi+kB5Z23Hy0
7T5ilgW8Wg0FfvNZlszzPBw3B1I4hGbuYNBEW/Nx5oc+87tAXEYd1oI9vwTC8RgDerOGOO3ILwa4
dDpqwRwF0fAXk8x32dKe0qz/5GUe/+LS0WVtIgGN4mBnf2VBA9KTwKt7Frk8dO2eQBmMop+zwMtp
H56SzrPU7ZLo1JUQmRSXnqJqDrHNikn95XcezrMOszqNbqpqP84da55hKvJJrCT3W/ySCf4Dr6GW
Pd4ysKL/HcubXpyS2K8I6PLQWZbKRldIH5MoK+hGbsPBT20iculwquFC437pwq/ReLyEgZj5paf/
IsJJmhg8JviK6BTlKesPs9o9T9oJuZGe4mjEk/S4DuOdxcxXsCx+r0aXA2epKJ+jixBOtIINbG5u
q8kvt3HhPKVqsyarcekFVVLQSYOm5Bqm8o23hgvmCdJGNDoW+1F0yf2QRZ8T7kWXlEYukkctIA8L
AKFFn+8+U8hPd+rTQeTMLYNupMcXjEh5MmI5VSMwzmOd+Nx7WNuJXZrNexCbCkDfhrV9HqSgMei5
l4ghVievHf0iyjUERGB1VKKO48S/pEHmY39Y2wlgqWJkGpZgq6GSWy6HrAXD2iDXK/QsvzUUrO44
DmdiYSVgy3Ue7pyBBKbpUPevvQZhmVuwDO1k9klH2HsfDzYHByXgMZ0fRRJzS5YG6vJkAhSuBndt
VBWzVs1Ntzatz53CmVu07FQ3Qw5aB88b5OMwbWmHOzA2dD4xHqs7pZcB6Z+m446jUdWefdMxFz+g
MOV58E5Yowz6xKsGlDofezB3JRmuxKq+SurzhtW4I1GqNdAzg/olbNKA42mf0rqYm8XzaBxfBSqk
ldVELquDEBFkLIBoYvbUj6wQJFqvnZUsQmxVOwfPmC0P0Hyu2R9oAi5fPGI+vqvjrhiqoQnGV/Bd
59YCHlIHEMdievD8sI6/xhCN3ba2xPKgZoPeD94nRRj6zfQzt0JaV/O0LHqQVR7q8EXDA/BZiRco
B/hk/vrgw02tNf6B1Se7BQV60MPBLO03r4P/V6EU4tApsov6Za1Em+/oeKdHGJL0gi1c0NWvd2/n
htJI7dVLZTH+XcsOyQvfg8Rvzoe5T3uBXtogDY3uIKD4F68bTCB0V+dS3nBYtw5r5zA2mM2uX5oV
8pQYuWCnbPBTZcDROA4rwplqA13Gu2Xh5m7AGOaX1Xal3z3sKneUAQ3idFjrF76NM6xGVicQzD35
WY3jrnQILdoAuG9yPvVNDqYIQEYG6fUax8k47rqDwQ+6Gqx6wUuxuVecbL903NWf/nvzb6DpmVub
3eoWjK7A41Y5QGkqPGFCbELxDdSZzQHcHNl8k6AnFkMCZhzXj3uFtk1BwiE5JFE1pH4JilvDpZgh
jCrMf96VXX+/TEjbVuPJnMXcQQqkVLPpq227G9p9L4RIx0PAPNMTt4o7zAPf9VqGd9B+q28wWll9
G0nMr7QpLhfDv/qSGAp0YjBvU9CV1SSCadm1fSDD3J7rVWSHDrrKGN/p2OxVmcFPXdz+Hw9N26gt
rGnXvGC8sysWCZKXbo3a43+b2RuXh1vdDZtsqXQ3dS8WU2257TA3Na++LuJOTITgv0GGaJsXuWLa
L97T6Z4ocAX47d3xbx6FiWRx2L1sFlNXaxpvH1kTdJ6m77i3qSuuSaOjOxVWBNQdsyzWxXq1+zH4
mb3+qkTGyzhVXL5scaPyqjJQaABPeeuFScb6TjxmaS96XKfRXWVgNVR1FNMZXq1FLO70Xmg0LGhv
BeHdQJPLlbSbuyQzXr0MrO4E40Bjgm1K2/ZFN+WjoFN1ytbKC9GGxR3HRRMtToJM6pcqXKengaKw
dZsB8rP6+ZNboh1mwpOqSrsXVc7i0DG5fOXdoHzKcNi9G4zl3utqNe0L1fpmX8fyiEnn5tbLndzK
JFiejJon3b2I1iaFabr64yRQXvjv1f/XF/7NnenWgWXUjmRndL1jqYi+DOCVf1dtdrub0yabDzRN
w7QA/3e3fc7SsTrUY5lGoMapInqmqOWdGBjGwpvB9MmLmYU8BMpgFGsxE3nQ1KafGOiSMWNaqqZQ
PcZ0VT9s40GLxjYIkjwQmPPfu/6wgFYA/2RReVB7p7YcVDugJ6Aohyx5qCaz5TppxLEsgRw+JpZk
d5iLttDtCTGOv80ZEc924PpDs6X2zzXqRjAAsSkm7zG+zm7HAE8QjM6bCePwnRl6ca6gD1I9bSDp
OrBo1+MT0aZdvjBmm9tFk+SerUH4LazH6jkpQ/5Vp3a4FXU13Vbrpr+ih7odSgKli/uKyHB7MPOK
1mTdhRgPlXikfUyAPP4ULmBsGRKbxUX4f9x9yXLdSLLlr9Bq81ZQYh7aXqWZ7sRZokTqUtQGBpJI
IDAF5qmtzXrTH9Hrt3qL3vUf1J/0l/TBpW4mEZyUAXSlulRlVSlR6QgEwj18OH7cHzq9QRtOj+Iq
8D52viIqF7GogIXMFMAOYqL0jfqESroLPamiq7ooinhTxrBDK7UPg0vJgqnrCDi6AfApvuRBVt6J
hqR3KxNRueKYQELoF0KJfWo0wY6XCkr3p6Gg9KfAupB0iU5V7YMkx4W37ITS2hZo01n1IfIQmukn
5Yb0nrKQMbH3sxfKebzxTZHeZVLaOuBJSNamWPQRuCLQOmWg7/8qjWPdAVOeuGqIUh12JRBYPSoL
F11O61WqKeaVauTBRw0ZlWBRWIJwVyeJaq3gcQv2OopNz1zE6KQ4SmM1NlfULKyzohOB2MZgnF5T
F4GkJf5vkVkYIrApjR8fKpnleajCecQNo7aL18jjqeRcBZH1Bk1X5IPgCx6OhVod5p4v6F9IWHnr
ROqKz4VkJsd9ZdT+SWJRyTolVV986E0vSb5WXad98EUzB9uDIBnmItMTjYDXU66jZerpmbbsSlno
jolEo9NOLclZXyDIRAOzcQeGDShnXpbxgCTyiwtSwbgvy4jaxSfw4/VkUSc9aVcdhvm1GyXSokNf
EpIvVmHrpyTN3hzVM1jMZ9SZrTag1xqt9kIinXSk0tedooHSKRkIOJTMsGO++ICtO2glyC+9Tqzd
3tRAVVGidBRXyhsu9gu+D1t56JKk1qHp0glJ9G+xZOWrpI2S5ev27iXhzEUTGmGGbFgsnQBQcRQi
7Qbupjd5I4aL9rm9Hx76yCdUDCqIsZihpSaiA/NAr3lkFeSedmWF8ODEIDTXaA+3OdNl7PwKWOk2
sjCx44TE0Wf0sevLVHuTFPkFX5qttREMi7NoV4RuYEnqb02uS/SkDyK68S2p8oG+SMuQBzJn6mxp
hSQt6EkAtnLbpEJLfYDTW4s+X3+wzlZXbF3JaypUsasawjYTTGnli4SrYRBLZ5zdVuraPPWMyo2U
2PvQdnKJ/iGDCyEK6Yyza4LRVgJbP3WR/W8+NBIQ7TFuUj5HnS2zmHolGdRDLBbXxTkIttKllXIS
CehspUVW5DQRSF27hREki9Y241XVl5+4tJittah5qda1JVauWqMbH6b4ozr0g/IJZxxdo44zQTTt
ym30PjmMmqxYdgmIlfikMwbIjlWvaDIZ0VFmmF9wNsEDL6gR5ZrWbursnAEzLLpeKlvqhjaIBmXV
SjPQ64nVPd/yGVdXFcxK9MCt7TYeiInB85wpq7JTGoNz8+WxCbVrTwMAKa7cvCNGulJVv73rg1S5
4Vs+o65ibimBbRaJ20rKKZCB0QYejM25dkZbQasN5AqJEjck9r2ngIfAsDgZ3nS2n5rUYAU11CJ2
A1NLDnO5I6cYIuHxLZ1tqZYyvwjBVBm7tBSNRdHUgMnUMmc2g50NUNhGkxOr7k7iVhcXGYK7RVDw
DdbQ2b7qzq8xqigpc5cAWrsAjWa5TCKLL7JjO6tBbBgCz45PqiXJMOb6HuUHPk2SGGeBmErctUUb
u4ZQ1KjTdWDJrsHryHXQd9xTj1wRUIiirpuT3I1Dna66FNQ46Oty+IQzSurRLO/gTOau1JbCQtHT
diFgxBWfcEZFTROEdOBpzVzFMMqlbHkiHCeNC/Vk6mxvNWrdNG7avnLRLy5f66HVIUfbZW9E08O3
e8YBZPurWw1kKpanZS6pG7IyQHSy1m2P091jO6zRViAlKcy6qyt+sfIT+VsHY//GvTTcP88tnUke
9Wi10jtbi90ubOhZUqodXZqRYF/IngkAPNe3Zdsi9ZzqLe2qzKVWka51LdVWUhEUnNKHV3t85ksh
7c3co25Xd8larps8WglGGHJmwFjKf7NNxN6zg8SliXUvqwiUNfAkci6euVgz0cptyS+7ExKBY9Bu
a7pMPE4byfagp6LZByjvIodUNfXCR7VlgwIMF4oVfFSMxpZFQsOoVzO3DUt6pMo2InWF5nwRG9uG
7qGpEWF2jbW3rbeoLCs5FMCDziVdYzvRwSLYir0YZS76sZPbFsSj4E2sUFDhOfAa24veBHqA7FSe
uH5CvjSAid6DfNO7fV348xGaZjEq27VKYShyW7qeVJlkpYHa8UjWwDu5MImhf7TKXODcJcYltkWv
9DpgrN1O0tymVE8ywsfuq7Gt6ZkAas2qszLUIgANSLqoW4YC4cqdamxzuphYRYl7NnNFOwkxvqYD
Q6UWcPlMmsVqbI+GvbqJZLIgFrkHOTMYMdO6CWrOsyOPzZnpI2EtYAjIJlTyYmNqpbhRQAjJKZ1R
WjnOMRyqM1JXkgvhFMQX3Tn1VWn1+tF8/jbR2HbslmQiWHq0yLXEPi0Wuu6lGBERpeArD8rwiush
bFt2FRpinWEGo2sWoh+fwypj+mJGJfTZR3FcvvGU5+90je3PtvvUrFNqGxtdLqoNSUsZswS5CA5A
iMeoMCLMui2kTj5tQCAJgLeQLXqPvAFceeEjsLz/gRRRj6ZC4UbECMkCt234mwQ+WGVJuxgM8K9/
hZf2h7l1TRUk6TTJuhMvA+4xBROr5HHWojUWn0iNuu5lDa9gW7TCOJaS2osiSTFcg2/xjA7rEuax
Y1pw5qaZUhwmSiueREHxhU84o8BU83sDcM3QJRS8p6AYrj9JVsDn4WssSFHOTbUODYKbK6YoGqCp
7ais35pw9dLRYUJZQdZAoxLWmZvEqJig/lOCir4QVXA8+/RNmOULFxiLVQy6XksUTy28RS3isjrM
zELLNxiPAx5Xj+bRRWfnVrFM2w7FaU0SyvLM0gJvQ0xPb0EaKkTX+YC1AKlkUa0NBYFgvulTH+AM
LQI58LWUm9Fx3djFB2JlVQzPR4xOq85sTsvcAHVTAwB6FyjpRw2jDa2bME0BoUnjNiiXZqqqKXQG
/WAn+GjFSqgb6p/iD9DwUpSVYX5Cv7kt5IuSyhgEHYqasmx7qQfPvoI5icEqsA3tEsUecB53cW4u
KTUjUGehhCDU61qTqsZblSQ37COCQV9chFqmxuLJgC2VtFQtLJgrMTgEwEk5Tlv/nutEP4GT2Zli
e1SzQMnXfEA/nrnkBn9qLJqsQ+0d9Be1dJqZ9SVByXMZ9CLndcdCySiaoTBQBSv30tI8jNG+9EGL
CV89RGOBZCEmUXUUMK9TW+m08xA12qsSM6oO+XZ9sLyP4ppQ0ANQQ/bWJkwT3KAdqTHeXKoSrpyY
xmJ65dYLDbCxhK43wJFNCwol1G/d0S9Q1WsspNfKFCrp8L7cLO4D46xL5OYzBrjRb1YeohKrl6FQ
bdD9kESL1AslHyonFqgrCkPeUsSs2o2nhWp8ImLasbwOIzQyrK0mpluoE8aOqsS3PH+BIxPJC1Wp
8rM8RpfopeehHGmHXcIHMtWegIeFRgX6lnYndpGTRSEAtM07UBDDGsdf2OxaXTHRAO0qYiQtBakT
14FkvqG0A7bkaWSvPUEOJ35ZIfwo3EpoMRunb8TmoxSoBl0qWtaGqxAuk7gyQ9qetabX8nRagAWK
uVlNr5YSq4VbINtWhAl2AIimSv0GhP6lV2Ju1kRvxMJS6tJts0jsjjGDRegWeRMRcZmqRmQsZEpC
zNrRBOVQKgyP885lkcZZnAUyKrg4BCnmSsspMA280DiNpWFA0d1sI73FEBXYP69EIzw+B1d3ig6X
bHzCpLwwDKGi9bb0InFFlDw6rgoirzgsFKSzbmwoaJGok3orRUkMYlW1X2ixecEnnAk+G1xfAk28
civ3wCMWsfa5C7j3hdE8gGipGqpGsRXVrDolgSFeRaYicy6dsdxAAsmmIYXmVsq1s1yU02XdmQqP
74pNZzRMAxAOXTCVsVUEtNcQEakoZDJv+Tad0TCQRAcJSLSKbS3myaqrkbKXYotzW5jYE/NJMJzG
1otvpNW/Ad7TrRSxtTnPIuO6mnoIyG+daVsV0z7IymxFMIqajWl94toZ1mmVJMDGkVrUtkYL9Tdt
O1jJdnPJJ5xRU7GuMhCBe/lWDLsvXg6C9EDlwz7oJnsVg4zA7OIszrdeIfc4K21wrlSANPEtnVVT
rxcb2xfzLWb3aKvcTjtMtvC4qC6xdkZPzYbIShRp+VZpK28DV7z4pIlyyFNzgHRGT/Mm8WRTTvKt
H5ZatChVD80SBmKNL3x7w6hqEYpK15I839rUNBZ2XV2qAVcxBmtnNLXQgMMBU2e5TZVGWSVxrS9E
o/zKt3BGU21dNERRxZEJpLJeID0aLqSSi7gLK2c0tSlM9ARhlveWaCg21AIQcp1geHzmkQ2EKAYg
IQI3lG0aqJl3KpqAFS01JcX4La69YYOhLIgkTwA0bkttTzuq0yxdK2rNZ2XYYChBl0HhUQjHjB16
7EkeLHxgcw1w1dEkMfYGMAfSa7PBureeqC36PP6ch57EuS+MqkaZQVOVaOkWNAjFwtLI5ybTUk7h
jKZCMWOlQnfwFiPJnEQnH3uJKxeHTVHGm9LRXEWmvpC2ZtMFHwsMKFgnplrwmRi2paZSzcrSVVvc
EhuIflHO2wVn7yGWzqippPSYE5n44HNuwvBb2kfmMiC5zVXFgHhGUYkXlqqey+K2iq1g3YrmBczY
WwMPh2PxJDzRn0wcIWZoigDRQnitKZ8TI1GlI8xW0f0lpmlJ2ZpLWdmOGSNAhOVjHsgNNPbaAghv
kXcdn6/ENsyYTSi1XoXtaZAdWUUKRupImGiz4Fs5o6uksYBdwzC1G1lMT/qwBHm8GF/xyWZUNe0w
46ZSMvmm6fTjQA1rjCQL7/hkM5oKWlADk9fDZNsltF0o6OVb0FTniS5xaBhdBY2S3mPAaL8tqExP
FQDF12GZSDwJF0hnrtQ0tZvYSyJx68lNchhk7Sfa2f6Gb18YXbXzvC6Qse236I+Xj+AL9MPQJS7C
ByydUVUaY4iXlpX9FlS7/UWYAsVedxFfPynoApj+GEsTwtQwkn4b5FJxGGZoeoslpbrk2hq2OyYD
7wpabTt81RqKhElP1gKTxpNjPulMkFp6AjzgSOy3Sp2TVaWKh36alys+4YyWpjnGTidp1W8xUENa
S40ere1cfWtK6aAzz9hItj3GRGtnKVOBbjHqoTwPSPZVTBuuYZv4poyiNnFTd0IqtdtOQ1IDPRuf
iJdz7jmjp2EO7LDYEPOm7UB2mBYSZjNr2je+PWfUVLQ6wxSq0LwhuvQRw7xQOyv4BsVjVxg1BXTH
Nj3Mb7wxan1dlpLTY8IQ37oZHVVLv1Z9InpbtIvcYK7UWcir/k+ahexEBQVO7W3FDmzsBREo5n1b
fBEe21rgxTSr8hbCg7yHRU/Mq5ZwseuAK4RRTkOKRTOjJT1sFxinp3B1C0Iso5YVpg4WnqUpN41B
Puq1fK3p4Weur6gwd2dWEC0YGh1v7EZfqVZyoWVvpTdfUHeF0UiM8DLR/oNVq1azEtGlo0A836oZ
hcTQEt0QYwwKbQXvY+CnxxIXiyK2mtHG1qBgi7Yj+0sny1/QD3PEf/AYXQyF0rSxJfJNVUiHJgxU
alI+t5xF2GMUdoBpuJ5yQ0I0ilEhAZKRD/0DihrmtpRFBejiMGtvAlm/AEo6WirimwZqOMLP3Aks
wL5Jg7b2MzW+0WQrkY7KSi2TDWaMaP5NYJmq8DGwAilcvn5shvzTcw9j1DNB96dvWX5+k2SWba9V
9OxTDLOGw0sO0c8iWMECQ3ZU4UyQvLY8tEQM3+Wz8iz5kWfbXhGhZfCmTf2PUaScJb7HKZpRYT1I
c01Eku1G9euvamqe58ZbRZcXVJiF4QORpRO1NSG6149Nw94qCReYD6eKUWFbSZvaNo30Btytn7RI
/uZVPZ/juyviPao0FqLgqWkmpjdFr382zAjNbErKd+uxU8ys0leCTO3SGwXKABIhTBTO+bJU7BQz
mrd5EyLdc4My+4Zkweeg8/nuPBZ2H8aCWKKARW9M0nyV/frIt7gGVoJkatC1R5vdZK0qaXlMbyor
P85a/Yrbw2AB90iQyGB8LP1tYtBvRKFnGDDJd4GwcPuoKCRMflesr1mklY5P0lAHJY6acE3/w64w
OllIuV/kNAxuisA49oTkwogIZx6DhdxXDfB0BMxyN2ghJgvTp4eVBov/uoncnbZnbCQLuUdKhxBJ
KISvstr3mG0bp5jteNoGIqFfywBt0HRl5nYSn/QZaaVzjDAP8rWCcrKx6aUEM1FaO2ykc10WmtKC
ba3qJluKZYbO6RXCItochnnT0g9FgobSU6L5nXad+HUqHLXgWnvLOR32+bm3YK7xxKqUQjAS+atu
pWp6lFNJw0hyX9cpaJGzJlm/vlvP86jgOzN3OrXyLJB8TfyqNcDUfZRUz64PC1qUxdo0zK74JoZi
VpwChoPyDYhy87Zatp4EnIyPfueCL4/AtgMgYPNSjLtpv4aRp2hnQWnH2XUWdBin9fp7vnAPsB0B
meb13vCRYDtS6lQ+gbmuW/ULn3TGhOh1HrWoihRfaZpEiJhDsy4P6wyD3/guBHbyWmOXhWEBRPs1
8OMbdHwcS57xRmvNC/4L2wvQqwrgcXmdf1XshFSOIaEy/UUScjU91aVS0zZla+jeJd9GMVZFNj3b
suQw/aqkwTdCkqUE5Nwbiv/SJ2a89dg3Qaopm/SrKVpHFfWzhZRyhrgic9eHiWR0ulnFW9kubztg
70BdYN3z7Qmj6VYRiLbdKODAA5DhWmwEQN+p3tPPfOIZBU/B8KrDmvhfhSz0VxGMz7GgViKf3852
BWS1aRHwmvlf+y7ykVkQfcU6VRRLibhUC4d8fDvD1PSqCPzgdecXcIMC9QQD399wKoZT99TGGmxX
gEdFpFr8zLxuMKzKO03Mps9XthWDZqa0E0nguqoNtj+goqoaVjIxrru0OM+C4jbQG87dYeJqo6dB
k6SJfq3osXZuZ+g58FvkkXmODuqs4703PdLrlWBr1zXI8T5oUkjcNG3rt27ql7afUVhqglauzn35
2kArbn6oostPOrUkjNlc+3obcrHYgoiT0V1PFtRYpEawbsL2k1xkzQID6Bsuo2Ow4+u8vOg1GpjB
2itB3CohZM0z+lbJ4YXL2WBHtYGEXbBUMSyvwdka+WsPtlPV1i0NOq1HdVkN5KPYsspsFYKEyZAB
t7Jz8BlpvZhGn/Uwt7lQZNhDJlVGC1nT1VoM1h2Kie0iK9Eg6SWq8hvXQWM7CKhuyXYW1/46LKKr
0O/KVd+2xZJPOHM5yyQKPBlTatZ6Wd6KVpqugTLm6nUDDysTkOudnItBpwdrIJ/bRdgAXmfIAddw
HUhn1BusBlmWtzi6kq2HC3QZnYgWVws2ZDPKjRYWzNLTSHSNe0F37LI36gWk8zXAQz6j3TCrQm92
VXiNzihabfLWzpUjHc0JXB38eACj15UgpRbBIItrWnrXYRzd1dWbSZ1hkc/cDCyrMSYJ0EBV9OBa
9YzQW8WdhhMjoXL5VmPOSw9gbuVaLOwSaNNoQ6j/KUWleKFaBR9Ix2CZjeO+TSRqamiqB5Z7oWFY
6iLQTL7ozWCBVy1RKzVI0LKvVjn92hWlpK3TQKj5UoEGi4MuvDbQY8WKNj3y0EuJkvawb1o+QIfB
gq9Sr+yoKWD1QZnK61a26+M66XSuTBYGxY5vTCPzknDgqdsE1AR3leAfU6lQuYIAg8VeiaoSZZqW
RpvCq25lTFJatQkfTwgYnxl1LavMI7QNo00LVoxjk3awNR4fitFgQci2DDCwQmTvesdjahktXXlp
xpXQMljgVdyXaGsrkmgDIqkjOxTNZRQGXI1J2BZGTzt4g1KZN941Df1vEjD6i1jJeOh2IJu5VOPQ
8j29DIQr3UMadyWkVmusC1ClcbXsgmeb8Z1NVc4zK7LAtmOEG9yBH1PB4PNpn4Cu+s6Uw8L01zSw
wJ2eedaibpI7rhubBV0BvFyJyJQJ2yBKTk0wuy7iSrvmk81oKHTTC1JLjjZNZVd041FwjqELqGmt
S74HMPdqolVZq3VBtMmMvl0iLSQed8AIr/mkM2qqFTpKC52Bbgw/N47LqkUTjWbab2RJhk145tpj
oVdWaHpqIJjhhnZm1xxbhdHES1Wr9KWH9M9Nkfqeesv3IkzUK6W10nQZ7E1Rmc038GR04iZAFxlX
VzDOPqO4Bon6qpeLYJPnTXAu2XmMpmAr4AqqDRaJhaJCTq06NrZ2Jn9UY5R3LTjqfDEFS22cx1EM
vu082Bh9cCTXao9MnMrXImCwAKxU92q5Q3voRouMduMrqbq0Kj38xPVVWQiWVqE7SFC8cGOGlSuQ
sF0Sz+747j+Ws1hvG0lBN2S4SU1FWSR2ES0Eyyv5NIvlLAbVFMbxyUmwEbImWOZS+yloPW3Fty+M
2troiTHyHFa4VCxbXhlSEBTrKJKTmnP1jDMMlkxNxr7r27iWl2Ue3lQhueJbO6OpEcLSxBNosAHX
jLasrPiDEmEUPJ9wRk3RXhiIA/noxmhCVVhGmRmcUyloqiWffOaONcSsTJtCDDYKtQ/7PDQPNRJz
DWzVDRaFhbqAXJG2gfBcITe0bY27zs/17zwzv9y1/8Vz6cWD4S1+/Xf8/o6mXU48v2R+++sVjfHf
fx/+nd//zvjf+PXQpR+c2C3YvzT6dyD3+3NXTumMfrNOSlJ2nwZKr89uUUXl6z99WCFeYBB0QUlS
XtEnIn7oL+3e40VBB+5uXVdd6v79b3cUCKthfXBGk799/9Hx/d//Jg8Fql+eSNq9zWsSIgcvXd1D
tPROQcOoDKZX6/uvvx1E6Gfa/1hU3pkiYLHK4HfjSY+28aW3f7KcZ3bo9b/z2tIf9mV4eWmo2kx6
eUF8J1mWbvz+7tiC8etL6jtRtCxkuH6+1x9C/2mvr0rvNFEUTcWS8X/4BSP3+OMb8jtTwaUrDXjx
n+zjP6zowZj8rot/4uCDROCdIZuiaio4A7tf45dX1HcAkmCCtqLu9ubhsP1E518eqI4mHQBJe2ep
hioOUdj+HR9/f1l6p8oSpsJ8f9JP9PIDwGvSuwuS+E7Z/WJOvaAp7x7UAQ7u7tdPd/jlAdAz6e3l
wa6JSEBYIJ16evixBfhDFXXx7z9F9vjn0v8BWzppB3T5HZrRZVwi320flOnR2Rcs/R3ayyxJlL6f
ggdr+xOpgDRgPCbtgSzj9pc1UdcfTNyg5o/2wLDeKToGTKFE+KAICJh/rlMAKMHELRBkE0cdtMzi
kEF79PK4HhD7YDDtQNv1c721NNRSp314bbB9umXK+ncFH727Jr2TZeCSRUV5+PA/3dkf5kRM2gHj
naZpqqUq0sMbDtiGR1/fFN8ZGGgLHPHPd+YHrPekd1dw5DHXCj49gAXDLxynR++uaO9URZEV6fuD
fiKTJw/tIdPe3YLLq4DeYsijPHppwbLeiRK8XcwH+n1T8KSf6uWnHvrhWlcVHOp9wINr/fEe4ErU
sDGqOEQFw68/4fn8wEb9HhYvwbdyv4uaiVs8Cr3f/Av7sPGpgMdBsSGicjn6q0MY/SD8j7D611FU
vfvQj364//C7J33/17+/4tOHj561f6/9Hx4RN3fyO7/b/aD7vtAhZ/H3vy1Afte7o4geB/yPZTwJ
/X8/+69JXQKn6Bx8JnfOXtYQLg8zwqZKXkcHl05UO/c03wsbRA9X51TRh5VTurETjdY8hONTBR/R
5L7KnWIvaZc6GPB+UwV/wAbnjleNViwNRfOpki+cxInHYgeIzetinzudv9uvp2d2n+x6iKD//M+/
r2bYTcUCD8MPKRxyWgne4omyYRF/vNyv9M51kjf+zkh5H5J/jyT8c7T3/W85o2MIKNjP9P2VH11b
r6nu+6SErSgZsRK8tIlyCzI6T+AXnyhxDZhDOjJduDmHPsU/PsNgvf7c63+geekfvI9ddmNlZUcx
OUX2+6oocydi9gF3xcSNuKQA2Dy3ZjhQ1hMz8+f24+OgCeMVg4oNpKayqWoq/FMNTjy8tyn7coFE
NqY5Mk9RVaC64CjJOmhhga8bsvzjp1R/pKRhW3/oYsKZcZiDiFY9FORNPEFCLA7aCxHe7eQHnbsF
TWnpxOO3MlAPsjQTqD3k9Qwkvgfa0ukPc1B1dm/3knYXoqIYw39MoA+AfEWKYY4HLZ2c3N7iRBx8
cEvfzSMnuR9da6aqWPDuVEuRJUOUJYRw+1U9U0h4+Gp/3bXxoNN7N+mxozW+Dkam/v+Da2GJ2/t+
ZG2HZNWLx+wHdecwd91k+OJ7UcM5G1C9UwWfuy25o3s5O+9oYOSZKvbSQW3s4ALOb+4eYNkH5yTD
HCqmfjWHH/YlIaV7f3BZwoEcqcMuWpz6HksIwLXxnIGXd4HGyzv1oGAPDtZrl/7ver3f9d1HEFGS
MwcQ44tv8FcrsAp8ifRDfl/1x13xRIEfG6D/d4GW4+c4kPvN3G3wk3vz0Sp/UCmXXZpXozM3wFZe
/GA/KPXQ6R0c55yke1kPB+KJb/nnF3ycO+NNGDoop673uMgdN9rL2a116PmcLDZ3sr2UndChaXeq
0BOa3zNbMKT4poo9rRqHlHs5u9UObA9TxZ65t04yNplwKqfL/Rgze6DPkBz4BEcy369ttwVPXdPq
D0Pwg8pw6VT35OB97tyOfTn5VUfxR4UDdjK6qeWh6XzqV/t+IQ1rPljHJH9yLw3lu6kPuXaL8mDh
JOFe1LDj8G/3v33G4fvBTblxY3dkJOQBRjh1vR/oAQ7dvxUHrA8Doszp0g8pxB5cVrf3BFEeuRup
ooqzMoPSXFXJ7cFx8cTrlkRcg7supal79P62OjivitGJ/C59hj36r5/Xl+vP2/Xqvx0Mh8fNsWHs
+UeEJKoIKiUQjqI8pL4e9+0O1OP7e43wtkRO95+TdxqyLf964cP7yEP6Y3QGZjAX7xMPKrJXtMFW
zKARC1oWDaKdx2IHjoqperBwk7GvNtDLTBZa5VVyT/aChi0YOKSmil36zv1eyiDzaQqs+tN33mc3
rW4jcndAfztAoH+wBCBvFKGpyv6R/GZ+5cb0DncTHvP282Y4gUtUPHI6dmZezSr94HW1pDHN6dgJ
fy1q+lGxOBi7uG+X5E1+36P9xg/feo7bdumk7sHWze9HudQBQj71ZK4Ccovc5OjED0C+qXLXXpeO
7tehU2Wy0Az1Hwq7Fx0cVigSjGzK0MIz+QE5wRTWkdihrWmy2NInGNY+ljuDdl5B7Q+dmHF6h1bY
qSs+dG7HSjh0704W6jPXwNOsevWnzeDTgwCwxvS1Lv/xv0v34P7fjmuKCbR7eYM+A+62/y2/XT11
k250HJ4ptfz5vTgjt6xXAGzS9NWeIVNe+qPLRVJnOGVYL7MLA5/q1GN2jsSq5xSou+5l7T7bHNfI
udPRshwfh1fT5z94j5yjpN2MbLA0QE+m70TECJ1Bi89xkd4xueA5Iqdzp4L1ZStZO1T55H2g/WAl
kVre7+nuRAydmVNFfyBwxPdidlKHDt5ZpI7vC2norZgq98FYCgtSFE61F7db9dMiZPWnTfFnuPnj
moY8DCCeuuhLt7vz3Shi8vbDbOnJoh/Ksk9K9DvI6GThbuJ6zijlKQ/0JZPlDuUS5+AMM5xH51ke
oL6ThVPAa8YnD+D+GeRWTEYVhcfpUq8wHXQvZTjG8oD4n7wF//gPeoCOsn/8564kdZH/438ld2QM
Y5CVGfYauSLCVLrlgUh36gtcOUnP2lGg+aYL/uI9UXB1hgO9qPKQJM7BxinGX3MgEZ+6GcDQEcZB
lmdBuSGpAaDS6H6Vh2bnqQv+9sShl4dm88liSXzr3DZjizFHRv8B2nL5RL8Hgo+pi16Q/OAKntHI
iCLzOF3y+9vOHX07Q5ZNSRHRz2JYyGxKz0B+KuZG/OuSmjus179gVvNZYBtaT9763n/dl9hh5P4F
v8RvHoJ1lEnGJcAZ7ND73s1vHRKMBc9g6N/nqEiNPZcZoh0Uz7zIuXcLf38GH/yM/e/4UwDnnZPE
4xhVnmPBfsV+tBlcigXS4mN7OYw/mGreke29pffjbzaHQ3GZk4MzVD1HGZY5EiHAn40LGXN4KMCe
ewenw/9cvv+839RdUDZH9HSc3CNOYNzMXVf81K8HyeNPt+s1nCr1xEnHpkGao9p+2uVeh9EqjOhh
lsLUBT/AkU8pkzeWlBkSxw++1TOyZ1DpUwCIMN3uyZbMoNdnzrjUIs1RQzt37hz6REW0GXb5fKic
MUGvNEeMgLTePanHeQtpmLw+9cwN+cKO1ek5Kiwf3HScsZAGjsGpy71wcufOjZ7FRQxjnqfLD5+4
KtJAxDpZMHrQSJqi1FTshe2u/1eR2j+Y870kieekMBsjyQNXy9RVX/kOYQE08hy+xZUTkKc7jcBp
hjU7BNnDvZwHH2sGS3SF1MLgFrJmTp7DIn3pb91ntkOdYd1b4pZo7xrtxxym7iOAT7Q+APtdXqUH
vxysUU6lZfVdMx8/TtLQ7b7/A34v9/sDT6vEKXxE878c7P+RPPdQQ50j13GZArIQdc/ZG0Ua4MiT
Veyc3N9H7sHaKcq9sOHMPoCdX5YOK/JDPTDfd+3SJyEaVBLs2u//+IAte/xQ9H2hT2WG9N7uVnHw
gXIS/Z///j+L0Omcg8O8Qz0NKzhCSTh29l9tZA8BcdeVOQqCVwQwDQHlxnGNzZAtCzwD+5fmP42X
LoKCcH/ci19WxKEd4iVy8AmwH2eUfbQMzZDnKOasaHhPsYFXTogwkox7Ni1DV9FvNP3VTp2K5GQE
9AQtCVh7BmqKqTfKhSNERLjziSMURbWX9xCj7J7xZobm7QaHS0Taz0iewQadOWnpM27Nw9a8eXH9
dYmlh0bJf8HMUgS0+jhunOHwvEeUi6LY4/Pz5rd9+0juukHHax0GMk3VJjT0e6QaX+4z3EkLWmBj
dzWrIzfvXY/WTLZi4KebYfEO087ytEu4YjLlb2/1ooo8dC6OvuBALTJ1uSt3SLKNzOIcQPXj3GU9
7DnQBOuiZJtsB+rrqZuw7N3Bdu8FDXZ7DjTBhjzpNRw446euduPk1H3Od3u1EfcHPatN7iR37n6R
w04M0xemLvmQ3AIGynS2zBGAHoJyNCncbr/EYcFvszy8rW6Hbo5Gi7HYOfYB/afj3R0GB03d3WVO
UWodHV+U56bLPaoQgeejTZAGrrCp6z1GrgOF8r2gnZs0B/DjuHSi8WqHgYxTV3vi5swBk4Z5nZPF
ImwBXG7cJCTNcQOdOWXNnIY5igZnpPQr1jWR5kDqX0a0dkJ2yTPs8RmBXS/dBOHSuBVCmqMucVa1
LuozVT52y+dIb5zT6B57sj9lOw3RZoDuIJPrsNDEGVQEgXE5XuwcWYoX+BmkOYATKEo0zthWzHE1
g5CbNWzD4K2ptuICjC4VA5WT5qAt+IyMBRNsgMhz+oIHjWaLzUACzCB4ZzVzkoxSEfIcUcdlyvS2
g/5jhgXXDgK6fHTZycO82aln4rJx78eXhzxHa/dlQ0ogENhjLM9x5X0JB/qAkXMJxprpW/Hlgbvi
FAWDezoOG+coam+H9i6cuyUo7veLHSyyPAuyHeROAw42Hx/oOaKaSwBJxpcqJkbvX4A/R4gEqzv0
1J2PyxGSJs3BAfBQLUYt00VZfrx6CbizGS6rU1rQerTbloVujTl6bf7xPwa9eS40M8CRCoZ4CxA6
E73aivr24/661NpzDE9TE22P32Y4e691N/9zGp/RBvXADfPPfbWH2HP5mLxzv4DX6G3e59Xt2MWa
rsngySNgXtxlxBZOfguI6l7ozr7tf8NvK9AwXZFo3DI9RwV3WC34M0dFljlsw9AwuHB88EaORM+B
sPng1A66Sp4p6s0BhFk6HTy55yzPHOHIkjl7c/RerWgMdPiYXXWOqGEv9/lm4znAJSARY7nJ5nDy
wd16D2qvatxIMUff0RFYdchemXex5By1whNoCfP9pDk4Wc6dfOgbYJvRtBl8ZoS/ZTE0B5Wj3Zij
A/0CiciSDnzBI9dCnoOX5YEF7pSUZbGz1R/cmozt0xxIhIennFX/l7tr2WkbiKK/kiVI3cSQFjaV
sJsQgYoiMEHqzhhD3JhM5dhF8Ef9h+74sZ47zpRcexIX5iqpWBIh2/O6cx/nnBtzr8sTsauI2NKb
6EZ/fqiuoZW5vAKeRNqLoCzV/ATYl2puM4YQ5DfvffulVk3UOEWeHOJ85PCRvERlFRpIKAnCrg/e
ZzqfdMZpfpdajTwEZ9zHdXmx9g0C0buP9FONLY7W4u5fHkASFeBH8yDtvEggEy4i7nN51NrWOXAn
Scd+CcRVkZb8GEsUnardCQepmDz/ypJ7FrL2JNLsAOYViP7wBp5/ADlIAmJZDaC6BTo7VT1q10w7
Le0eZFlbS+LL8UZ/o4JKJGh5+B4llbBlG9LPEjk9hPy3KptaPOOPyClAvvMQzbO6+wcHkK9uzcht
b90rpWoTy+kAbxHoIuR7MRotHRPW/O+2BNrzO/p6zuuQwAj6wJTXClUSGSQ/j544IVKC9EzryTKX
EnC+QGWqrk4jgWLtx4gleHcJCTXiAQKfeELSQjWdGomKzCDKpiuzZwJe23EJPhnLbwD+Z64VB2cQ
YFAAkdnW6EoAMYgTgOQMu767Bz33Lx4leWmeooPBdqPajpe4zMv6x3oSJ2SM3PgTFK/ZwkGb3Qxg
1cJt7xqwtRZ4h5dC1V0C4pfRvWKLI+Fh+kDf1JORAgHOBZlbZQ2gJIhuvip/JoXFjZHg4weKQtqd
0wTNjmZ3u7bgViLU1OUXEjWF/01W3vYeCSBCoJRx+FgIRD3lX3ylt3VuOoly5Ecs6yCh5jBIv6fm
E8l6StC/Bqjkkr6xkd/X1bU0zpu81LVK9v+M8NO3OPUOb/BeJfou+YDx55bZp07Lrku78EA07ZN2
KSVf/nb7IUrzDdtNEtcl0rKspCwhxz1MgAhYTJEew9f4C1IjmfmNDQJAd/eJG6qHJefKPE9f/xK5
Q5Oh0pTnWUd33OmEyLSm4E9xF0YCqnGiJsB0wZIfFSpj2iddCRofAQmomnKeJLdsqiQCiVOwUK6R
+uEPFjgbwSQHjQ+VK8vZ010oXQ/fKMruHyGs1Zx0aijp+vRK3q6WEUPbYPcnnyUPnSDKLIACCZTF
WVpTzZPAWIyjGZRcuZsukXs8g4Ygf6rEjUIT/C0B5bqG6ZWw+KO0iJEztjpt6HTlvjtG0Q+UwGkI
FqVUGW5YVtcSFDDo8M/m4GzZOePNRnflqwknVRp2mGQodn7oHM1R7JinMLl05YZkaWAgwXsMytmE
+f9oQOa+KKGaIuZjO9WTcNFDKBnwr5UovoclQH61jxXYmVdYXvixNOGDsgBB2MwrXdtov2b+XBUD
t0ftV3DVLLeFJ+GFNwJDT4LFCV4xcLvNKwjgUgmoX0BqBlTINfbGzDFNeQ91B2rjvofexiB17vfa
EcNbTENYeg+6piGWR7NIbS//1F+UWXQv4s1guGyNDzc7yuqQvRrOdZwo1HLZiZYQ+jgv5zXVE08C
6hE+/4YC5WOyfBrQeND8ucoA2TbHZvbFJ0vryM3uC9vY9cEQbBls61T5n42yZRoWKNA4Q0D8+Q8A
AAD//w==</cx:binary>
              </cx:geoCache>
            </cx:geography>
          </cx:layoutPr>
        </cx:series>
      </cx:plotAreaRegion>
    </cx:plotArea>
    <cx:legend pos="r" align="min"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0D522D-52AD-4749-AC6E-E212147583A1}" type="datetimeFigureOut">
              <a:rPr lang="en-ID" smtClean="0"/>
              <a:t>15/04/2024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A837E-28DF-4148-82E7-39CD701535F6}" type="slidenum">
              <a:rPr lang="en-ID" smtClean="0"/>
              <a:t>‹#›</a:t>
            </a:fld>
            <a:endParaRPr lang="en-ID"/>
          </a:p>
        </p:txBody>
      </p:sp>
    </p:spTree>
    <p:extLst>
      <p:ext uri="{BB962C8B-B14F-4D97-AF65-F5344CB8AC3E}">
        <p14:creationId xmlns:p14="http://schemas.microsoft.com/office/powerpoint/2010/main" val="3441781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A29D992-CAB0-411E-9A6A-073CD8DF7E60}" type="slidenum">
              <a:rPr lang="en-US" smtClean="0"/>
              <a:t>17</a:t>
            </a:fld>
            <a:endParaRPr lang="en-US"/>
          </a:p>
        </p:txBody>
      </p:sp>
    </p:spTree>
    <p:extLst>
      <p:ext uri="{BB962C8B-B14F-4D97-AF65-F5344CB8AC3E}">
        <p14:creationId xmlns:p14="http://schemas.microsoft.com/office/powerpoint/2010/main" val="2166951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411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5A9548-9B09-991D-E5C4-390670B2953A}"/>
              </a:ext>
            </a:extLst>
          </p:cNvPr>
          <p:cNvSpPr txBox="1"/>
          <p:nvPr userDrawn="1"/>
        </p:nvSpPr>
        <p:spPr>
          <a:xfrm>
            <a:off x="550863" y="291068"/>
            <a:ext cx="1585690" cy="276999"/>
          </a:xfrm>
          <a:prstGeom prst="rect">
            <a:avLst/>
          </a:prstGeom>
          <a:noFill/>
        </p:spPr>
        <p:txBody>
          <a:bodyPr wrap="none" rtlCol="0">
            <a:spAutoFit/>
          </a:bodyPr>
          <a:lstStyle/>
          <a:p>
            <a:r>
              <a:rPr lang="en-US" sz="1200" b="0">
                <a:solidFill>
                  <a:schemeClr val="bg1"/>
                </a:solidFill>
                <a:latin typeface="+mj-lt"/>
              </a:rPr>
              <a:t>RED. Multipurpose</a:t>
            </a:r>
          </a:p>
        </p:txBody>
      </p:sp>
      <p:sp>
        <p:nvSpPr>
          <p:cNvPr id="3" name="TextBox 2">
            <a:extLst>
              <a:ext uri="{FF2B5EF4-FFF2-40B4-BE49-F238E27FC236}">
                <a16:creationId xmlns:a16="http://schemas.microsoft.com/office/drawing/2014/main" id="{9E5343FD-E7C8-DD40-995D-003E2FB1D2F1}"/>
              </a:ext>
            </a:extLst>
          </p:cNvPr>
          <p:cNvSpPr txBox="1"/>
          <p:nvPr userDrawn="1"/>
        </p:nvSpPr>
        <p:spPr>
          <a:xfrm>
            <a:off x="11224036" y="6286500"/>
            <a:ext cx="417102" cy="276999"/>
          </a:xfrm>
          <a:prstGeom prst="rect">
            <a:avLst/>
          </a:prstGeom>
          <a:noFill/>
        </p:spPr>
        <p:txBody>
          <a:bodyPr wrap="none" rtlCol="0">
            <a:spAutoFit/>
          </a:bodyPr>
          <a:lstStyle/>
          <a:p>
            <a:pPr algn="ctr"/>
            <a:fld id="{60581CA7-F8BF-4295-B616-88BAF15F257C}" type="slidenum">
              <a:rPr lang="en-US" sz="1200" b="0" smtClean="0">
                <a:solidFill>
                  <a:schemeClr val="bg1"/>
                </a:solidFill>
                <a:latin typeface="+mj-lt"/>
              </a:rPr>
              <a:t>‹#›</a:t>
            </a:fld>
            <a:endParaRPr lang="en-US" sz="1200" b="0">
              <a:solidFill>
                <a:schemeClr val="bg1"/>
              </a:solidFill>
              <a:latin typeface="+mj-lt"/>
            </a:endParaRPr>
          </a:p>
        </p:txBody>
      </p:sp>
    </p:spTree>
    <p:extLst>
      <p:ext uri="{BB962C8B-B14F-4D97-AF65-F5344CB8AC3E}">
        <p14:creationId xmlns:p14="http://schemas.microsoft.com/office/powerpoint/2010/main" val="4215522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6529556-6C29-4439-AA3E-04EEC6F7F5C1}"/>
              </a:ext>
            </a:extLst>
          </p:cNvPr>
          <p:cNvSpPr>
            <a:spLocks noGrp="1"/>
          </p:cNvSpPr>
          <p:nvPr>
            <p:ph type="pic" sz="quarter" idx="10" hasCustomPrompt="1"/>
          </p:nvPr>
        </p:nvSpPr>
        <p:spPr>
          <a:xfrm>
            <a:off x="7009952" y="1"/>
            <a:ext cx="5182049" cy="5867399"/>
          </a:xfrm>
          <a:custGeom>
            <a:avLst/>
            <a:gdLst>
              <a:gd name="connsiteX0" fmla="*/ 0 w 5182049"/>
              <a:gd name="connsiteY0" fmla="*/ 0 h 5870957"/>
              <a:gd name="connsiteX1" fmla="*/ 5182049 w 5182049"/>
              <a:gd name="connsiteY1" fmla="*/ 0 h 5870957"/>
              <a:gd name="connsiteX2" fmla="*/ 5182049 w 5182049"/>
              <a:gd name="connsiteY2" fmla="*/ 5870957 h 5870957"/>
              <a:gd name="connsiteX3" fmla="*/ 0 w 5182049"/>
              <a:gd name="connsiteY3" fmla="*/ 5870957 h 5870957"/>
            </a:gdLst>
            <a:ahLst/>
            <a:cxnLst>
              <a:cxn ang="0">
                <a:pos x="connsiteX0" y="connsiteY0"/>
              </a:cxn>
              <a:cxn ang="0">
                <a:pos x="connsiteX1" y="connsiteY1"/>
              </a:cxn>
              <a:cxn ang="0">
                <a:pos x="connsiteX2" y="connsiteY2"/>
              </a:cxn>
              <a:cxn ang="0">
                <a:pos x="connsiteX3" y="connsiteY3"/>
              </a:cxn>
            </a:cxnLst>
            <a:rect l="l" t="t" r="r" b="b"/>
            <a:pathLst>
              <a:path w="5182049" h="5870957">
                <a:moveTo>
                  <a:pt x="0" y="0"/>
                </a:moveTo>
                <a:lnTo>
                  <a:pt x="5182049" y="0"/>
                </a:lnTo>
                <a:lnTo>
                  <a:pt x="5182049" y="5870957"/>
                </a:lnTo>
                <a:lnTo>
                  <a:pt x="0" y="5870957"/>
                </a:lnTo>
                <a:close/>
              </a:path>
            </a:pathLst>
          </a:custGeom>
          <a:noFill/>
          <a:effectLst>
            <a:outerShdw blurRad="1143000" dist="609600" dir="5400000" sx="86000" sy="86000" algn="t" rotWithShape="0">
              <a:prstClr val="black">
                <a:alpha val="14000"/>
              </a:prstClr>
            </a:outerShdw>
          </a:effectLst>
        </p:spPr>
        <p:txBody>
          <a:bodyPr wrap="square" anchor="ctr">
            <a:noAutofit/>
          </a:bodyPr>
          <a:lstStyle>
            <a:lvl1pPr marL="0" indent="0" algn="ctr">
              <a:buNone/>
              <a:defRPr sz="1600">
                <a:solidFill>
                  <a:schemeClr val="tx1">
                    <a:lumMod val="50000"/>
                    <a:lumOff val="50000"/>
                  </a:schemeClr>
                </a:solidFill>
              </a:defRPr>
            </a:lvl1pPr>
          </a:lstStyle>
          <a:p>
            <a:r>
              <a:rPr lang="en-US" dirty="0"/>
              <a:t>Drag and Drop Image Here</a:t>
            </a:r>
          </a:p>
        </p:txBody>
      </p:sp>
    </p:spTree>
    <p:extLst>
      <p:ext uri="{BB962C8B-B14F-4D97-AF65-F5344CB8AC3E}">
        <p14:creationId xmlns:p14="http://schemas.microsoft.com/office/powerpoint/2010/main" val="1401245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3_Title Slide">
    <p:bg>
      <p:bgPr>
        <a:solidFill>
          <a:srgbClr val="F2F2F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B40299C-DF78-45FD-93FE-921147C81D42}"/>
              </a:ext>
            </a:extLst>
          </p:cNvPr>
          <p:cNvSpPr>
            <a:spLocks noGrp="1"/>
          </p:cNvSpPr>
          <p:nvPr>
            <p:ph type="pic" sz="quarter" idx="10" hasCustomPrompt="1"/>
          </p:nvPr>
        </p:nvSpPr>
        <p:spPr>
          <a:xfrm>
            <a:off x="1028700" y="685800"/>
            <a:ext cx="3238500" cy="5486400"/>
          </a:xfrm>
          <a:prstGeom prst="roundRect">
            <a:avLst>
              <a:gd name="adj" fmla="val 6807"/>
            </a:avLst>
          </a:prstGeom>
          <a:solidFill>
            <a:schemeClr val="bg1">
              <a:lumMod val="65000"/>
              <a:alpha val="12000"/>
            </a:schemeClr>
          </a:solidFill>
        </p:spPr>
        <p:txBody>
          <a:bodyPr wrap="square" anchor="ctr">
            <a:noAutofit/>
          </a:bodyPr>
          <a:lstStyle>
            <a:lvl1pPr marL="0" indent="0" algn="ctr">
              <a:buNone/>
              <a:defRPr sz="1600">
                <a:solidFill>
                  <a:schemeClr val="tx1">
                    <a:lumMod val="50000"/>
                    <a:lumOff val="50000"/>
                  </a:schemeClr>
                </a:solidFill>
              </a:defRPr>
            </a:lvl1pPr>
          </a:lstStyle>
          <a:p>
            <a:r>
              <a:rPr lang="en-US" dirty="0"/>
              <a:t>Drag and Drop Image Here</a:t>
            </a:r>
          </a:p>
        </p:txBody>
      </p:sp>
      <p:sp>
        <p:nvSpPr>
          <p:cNvPr id="2" name="Oval 1">
            <a:extLst>
              <a:ext uri="{FF2B5EF4-FFF2-40B4-BE49-F238E27FC236}">
                <a16:creationId xmlns:a16="http://schemas.microsoft.com/office/drawing/2014/main" id="{430271C9-59EC-4D34-BE4D-5335DF4EA648}"/>
              </a:ext>
            </a:extLst>
          </p:cNvPr>
          <p:cNvSpPr/>
          <p:nvPr userDrawn="1"/>
        </p:nvSpPr>
        <p:spPr>
          <a:xfrm>
            <a:off x="267996" y="263308"/>
            <a:ext cx="480102" cy="480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4" name="Straight Connector 3">
            <a:extLst>
              <a:ext uri="{FF2B5EF4-FFF2-40B4-BE49-F238E27FC236}">
                <a16:creationId xmlns:a16="http://schemas.microsoft.com/office/drawing/2014/main" id="{881D9050-B3E3-4C62-8C7E-75F68233C150}"/>
              </a:ext>
            </a:extLst>
          </p:cNvPr>
          <p:cNvCxnSpPr>
            <a:cxnSpLocks/>
          </p:cNvCxnSpPr>
          <p:nvPr userDrawn="1"/>
        </p:nvCxnSpPr>
        <p:spPr>
          <a:xfrm>
            <a:off x="508047" y="2938589"/>
            <a:ext cx="0" cy="980823"/>
          </a:xfrm>
          <a:prstGeom prst="line">
            <a:avLst/>
          </a:prstGeom>
          <a:ln w="1270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0636E6AB-6B1A-4689-AF34-C85A4BD5A777}"/>
              </a:ext>
            </a:extLst>
          </p:cNvPr>
          <p:cNvSpPr txBox="1">
            <a:spLocks/>
          </p:cNvSpPr>
          <p:nvPr userDrawn="1"/>
        </p:nvSpPr>
        <p:spPr>
          <a:xfrm rot="16200000">
            <a:off x="-424352" y="5411682"/>
            <a:ext cx="1864798" cy="480099"/>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spcBef>
                <a:spcPts val="0"/>
              </a:spcBef>
            </a:pPr>
            <a:r>
              <a:rPr lang="en-US" sz="1400" kern="1500" spc="100" baseline="0" dirty="0">
                <a:solidFill>
                  <a:schemeClr val="accent1"/>
                </a:solidFill>
                <a:latin typeface="+mn-lt"/>
                <a:ea typeface="Inter" panose="020B0502030000000004" pitchFamily="34" charset="0"/>
              </a:rPr>
              <a:t>SY</a:t>
            </a:r>
            <a:r>
              <a:rPr lang="en-US" sz="1400" kern="1500" spc="100" baseline="0" dirty="0">
                <a:solidFill>
                  <a:schemeClr val="tx1">
                    <a:lumMod val="75000"/>
                    <a:lumOff val="25000"/>
                  </a:schemeClr>
                </a:solidFill>
                <a:latin typeface="+mn-lt"/>
                <a:ea typeface="Inter" panose="020B0502030000000004" pitchFamily="34" charset="0"/>
              </a:rPr>
              <a:t> Company</a:t>
            </a:r>
          </a:p>
          <a:p>
            <a:pPr algn="l">
              <a:spcBef>
                <a:spcPts val="0"/>
              </a:spcBef>
            </a:pPr>
            <a:r>
              <a:rPr lang="en-US" sz="1400" kern="1500" spc="100" baseline="0" dirty="0">
                <a:solidFill>
                  <a:schemeClr val="tx1">
                    <a:lumMod val="75000"/>
                    <a:lumOff val="25000"/>
                  </a:schemeClr>
                </a:solidFill>
                <a:latin typeface="+mn-lt"/>
                <a:ea typeface="Inter" panose="020B0502030000000004" pitchFamily="34" charset="0"/>
              </a:rPr>
              <a:t>Profile</a:t>
            </a:r>
            <a:endParaRPr lang="id-ID" sz="1400" kern="1500" spc="100" baseline="0" dirty="0">
              <a:solidFill>
                <a:schemeClr val="tx1">
                  <a:lumMod val="75000"/>
                  <a:lumOff val="25000"/>
                </a:schemeClr>
              </a:solidFill>
              <a:latin typeface="+mn-lt"/>
              <a:ea typeface="Inter" panose="020B0502030000000004" pitchFamily="34" charset="0"/>
            </a:endParaRPr>
          </a:p>
        </p:txBody>
      </p:sp>
      <p:sp>
        <p:nvSpPr>
          <p:cNvPr id="7" name="TextBox 6">
            <a:extLst>
              <a:ext uri="{FF2B5EF4-FFF2-40B4-BE49-F238E27FC236}">
                <a16:creationId xmlns:a16="http://schemas.microsoft.com/office/drawing/2014/main" id="{5D528700-99C6-402B-8EC1-4E2F3F759AA8}"/>
              </a:ext>
            </a:extLst>
          </p:cNvPr>
          <p:cNvSpPr txBox="1"/>
          <p:nvPr userDrawn="1"/>
        </p:nvSpPr>
        <p:spPr>
          <a:xfrm rot="10800000" flipV="1">
            <a:off x="139796" y="372552"/>
            <a:ext cx="736504" cy="261610"/>
          </a:xfrm>
          <a:prstGeom prst="rect">
            <a:avLst/>
          </a:prstGeom>
          <a:noFill/>
        </p:spPr>
        <p:txBody>
          <a:bodyPr wrap="square" rtlCol="0">
            <a:spAutoFit/>
          </a:bodyPr>
          <a:lstStyle/>
          <a:p>
            <a:pPr algn="ctr">
              <a:lnSpc>
                <a:spcPct val="100000"/>
              </a:lnSpc>
            </a:pPr>
            <a:fld id="{260E2A6B-A809-4840-BF14-8648BC0BDF87}" type="slidenum">
              <a:rPr lang="id-ID" sz="1100" i="0" smtClean="0">
                <a:solidFill>
                  <a:schemeClr val="tx1">
                    <a:lumMod val="75000"/>
                    <a:lumOff val="25000"/>
                  </a:schemeClr>
                </a:solidFill>
                <a:effectLst/>
                <a:latin typeface="+mn-lt"/>
                <a:ea typeface="Open Sans Extrabold" panose="020B0906030804020204" pitchFamily="34" charset="0"/>
                <a:cs typeface="Arial" panose="020B0604020202020204" pitchFamily="34" charset="0"/>
              </a:rPr>
              <a:pPr algn="ctr">
                <a:lnSpc>
                  <a:spcPct val="100000"/>
                </a:lnSpc>
              </a:pPr>
              <a:t>‹#›</a:t>
            </a:fld>
            <a:endParaRPr lang="id-ID" sz="4800" i="0" dirty="0">
              <a:solidFill>
                <a:schemeClr val="tx1">
                  <a:lumMod val="75000"/>
                  <a:lumOff val="25000"/>
                </a:schemeClr>
              </a:solidFill>
              <a:effectLst/>
              <a:latin typeface="+mn-lt"/>
              <a:ea typeface="Open Sans Extrabold" panose="020B0906030804020204" pitchFamily="34" charset="0"/>
              <a:cs typeface="Arial" panose="020B0604020202020204" pitchFamily="34" charset="0"/>
            </a:endParaRPr>
          </a:p>
        </p:txBody>
      </p:sp>
    </p:spTree>
    <p:extLst>
      <p:ext uri="{BB962C8B-B14F-4D97-AF65-F5344CB8AC3E}">
        <p14:creationId xmlns:p14="http://schemas.microsoft.com/office/powerpoint/2010/main" val="425334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64292-1B0E-45CE-9ABC-F52EF7B8CE1F}"/>
              </a:ext>
            </a:extLst>
          </p:cNvPr>
          <p:cNvSpPr>
            <a:spLocks noGrp="1"/>
          </p:cNvSpPr>
          <p:nvPr>
            <p:ph type="pic" sz="quarter" idx="10"/>
          </p:nvPr>
        </p:nvSpPr>
        <p:spPr>
          <a:xfrm>
            <a:off x="261257" y="768474"/>
            <a:ext cx="5080000" cy="6089527"/>
          </a:xfrm>
          <a:custGeom>
            <a:avLst/>
            <a:gdLst>
              <a:gd name="connsiteX0" fmla="*/ 0 w 3463160"/>
              <a:gd name="connsiteY0" fmla="*/ 0 h 6089527"/>
              <a:gd name="connsiteX1" fmla="*/ 3463160 w 3463160"/>
              <a:gd name="connsiteY1" fmla="*/ 0 h 6089527"/>
              <a:gd name="connsiteX2" fmla="*/ 3463160 w 3463160"/>
              <a:gd name="connsiteY2" fmla="*/ 6089527 h 6089527"/>
              <a:gd name="connsiteX3" fmla="*/ 0 w 3463160"/>
              <a:gd name="connsiteY3" fmla="*/ 6089527 h 6089527"/>
            </a:gdLst>
            <a:ahLst/>
            <a:cxnLst>
              <a:cxn ang="0">
                <a:pos x="connsiteX0" y="connsiteY0"/>
              </a:cxn>
              <a:cxn ang="0">
                <a:pos x="connsiteX1" y="connsiteY1"/>
              </a:cxn>
              <a:cxn ang="0">
                <a:pos x="connsiteX2" y="connsiteY2"/>
              </a:cxn>
              <a:cxn ang="0">
                <a:pos x="connsiteX3" y="connsiteY3"/>
              </a:cxn>
            </a:cxnLst>
            <a:rect l="l" t="t" r="r" b="b"/>
            <a:pathLst>
              <a:path w="3463160" h="6089527">
                <a:moveTo>
                  <a:pt x="0" y="0"/>
                </a:moveTo>
                <a:lnTo>
                  <a:pt x="3463160" y="0"/>
                </a:lnTo>
                <a:lnTo>
                  <a:pt x="3463160" y="6089527"/>
                </a:lnTo>
                <a:lnTo>
                  <a:pt x="0" y="6089527"/>
                </a:lnTo>
                <a:close/>
              </a:path>
            </a:pathLst>
          </a:custGeom>
        </p:spPr>
        <p:txBody>
          <a:bodyPr wrap="square" anchor="ctr">
            <a:noAutofit/>
          </a:bodyPr>
          <a:lstStyle>
            <a:lvl1pPr>
              <a:defRPr lang="en-US" b="0">
                <a:solidFill>
                  <a:schemeClr val="bg1">
                    <a:lumMod val="50000"/>
                  </a:schemeClr>
                </a:solidFill>
              </a:defRPr>
            </a:lvl1pPr>
          </a:lstStyle>
          <a:p>
            <a:pPr lvl="0" algn="ctr">
              <a:buNone/>
            </a:pPr>
            <a:endParaRPr lang="en-US"/>
          </a:p>
        </p:txBody>
      </p:sp>
    </p:spTree>
    <p:extLst>
      <p:ext uri="{BB962C8B-B14F-4D97-AF65-F5344CB8AC3E}">
        <p14:creationId xmlns:p14="http://schemas.microsoft.com/office/powerpoint/2010/main" val="2760002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996D465-CA04-4C61-8D2E-7652CAF43DB1}"/>
              </a:ext>
            </a:extLst>
          </p:cNvPr>
          <p:cNvSpPr>
            <a:spLocks noGrp="1"/>
          </p:cNvSpPr>
          <p:nvPr>
            <p:ph type="pic" sz="quarter" idx="15" hasCustomPrompt="1"/>
          </p:nvPr>
        </p:nvSpPr>
        <p:spPr>
          <a:xfrm>
            <a:off x="2667000" y="0"/>
            <a:ext cx="6858000" cy="3429000"/>
          </a:xfrm>
          <a:custGeom>
            <a:avLst/>
            <a:gdLst>
              <a:gd name="connsiteX0" fmla="*/ 0 w 6858000"/>
              <a:gd name="connsiteY0" fmla="*/ 0 h 3429000"/>
              <a:gd name="connsiteX1" fmla="*/ 6858000 w 6858000"/>
              <a:gd name="connsiteY1" fmla="*/ 0 h 3429000"/>
              <a:gd name="connsiteX2" fmla="*/ 3429000 w 6858000"/>
              <a:gd name="connsiteY2" fmla="*/ 3429000 h 3429000"/>
              <a:gd name="connsiteX3" fmla="*/ 0 w 6858000"/>
              <a:gd name="connsiteY3" fmla="*/ 0 h 3429000"/>
            </a:gdLst>
            <a:ahLst/>
            <a:cxnLst>
              <a:cxn ang="0">
                <a:pos x="connsiteX0" y="connsiteY0"/>
              </a:cxn>
              <a:cxn ang="0">
                <a:pos x="connsiteX1" y="connsiteY1"/>
              </a:cxn>
              <a:cxn ang="0">
                <a:pos x="connsiteX2" y="connsiteY2"/>
              </a:cxn>
              <a:cxn ang="0">
                <a:pos x="connsiteX3" y="connsiteY3"/>
              </a:cxn>
            </a:cxnLst>
            <a:rect l="l" t="t" r="r" b="b"/>
            <a:pathLst>
              <a:path w="6858000" h="3429000">
                <a:moveTo>
                  <a:pt x="0" y="0"/>
                </a:moveTo>
                <a:lnTo>
                  <a:pt x="6858000" y="0"/>
                </a:lnTo>
                <a:cubicBezTo>
                  <a:pt x="6858000" y="1893784"/>
                  <a:pt x="5322784" y="3429000"/>
                  <a:pt x="3429000" y="3429000"/>
                </a:cubicBezTo>
                <a:cubicBezTo>
                  <a:pt x="1535216" y="3429000"/>
                  <a:pt x="0" y="1893784"/>
                  <a:pt x="0" y="0"/>
                </a:cubicBezTo>
                <a:close/>
              </a:path>
            </a:pathLst>
          </a:custGeom>
          <a:solidFill>
            <a:schemeClr val="bg1">
              <a:lumMod val="65000"/>
              <a:alpha val="15000"/>
            </a:schemeClr>
          </a:solidFill>
        </p:spPr>
        <p:txBody>
          <a:bodyPr wrap="square" anchor="ctr">
            <a:noAutofit/>
          </a:bodyPr>
          <a:lstStyle>
            <a:lvl1pPr>
              <a:defRPr lang="en-US" sz="1200">
                <a:solidFill>
                  <a:schemeClr val="bg1">
                    <a:lumMod val="65000"/>
                  </a:schemeClr>
                </a:solidFill>
              </a:defRPr>
            </a:lvl1pPr>
          </a:lstStyle>
          <a:p>
            <a:pPr marL="0" lvl="0" indent="0" algn="ctr">
              <a:buNone/>
            </a:pPr>
            <a:r>
              <a:rPr lang="en-US" dirty="0"/>
              <a:t>Image </a:t>
            </a:r>
            <a:r>
              <a:rPr lang="en-US" dirty="0" err="1"/>
              <a:t>placholder</a:t>
            </a:r>
            <a:endParaRPr lang="en-US" dirty="0"/>
          </a:p>
        </p:txBody>
      </p:sp>
    </p:spTree>
    <p:extLst>
      <p:ext uri="{BB962C8B-B14F-4D97-AF65-F5344CB8AC3E}">
        <p14:creationId xmlns:p14="http://schemas.microsoft.com/office/powerpoint/2010/main" val="3714718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10200A-391E-442D-9919-C1445F613552}"/>
              </a:ext>
            </a:extLst>
          </p:cNvPr>
          <p:cNvSpPr>
            <a:spLocks noGrp="1"/>
          </p:cNvSpPr>
          <p:nvPr>
            <p:ph type="pic" sz="quarter" idx="13" hasCustomPrompt="1"/>
          </p:nvPr>
        </p:nvSpPr>
        <p:spPr>
          <a:xfrm>
            <a:off x="6096001" y="549275"/>
            <a:ext cx="2932813" cy="2879725"/>
          </a:xfrm>
          <a:prstGeom prst="roundRect">
            <a:avLst/>
          </a:prstGeom>
          <a:solidFill>
            <a:schemeClr val="bg1">
              <a:lumMod val="65000"/>
              <a:alpha val="15000"/>
            </a:schemeClr>
          </a:solidFill>
        </p:spPr>
        <p:txBody>
          <a:bodyPr wrap="square" anchor="ctr">
            <a:noAutofit/>
          </a:bodyPr>
          <a:lstStyle>
            <a:lvl1pPr>
              <a:defRPr lang="en-US" sz="1200">
                <a:solidFill>
                  <a:schemeClr val="bg1">
                    <a:lumMod val="65000"/>
                  </a:schemeClr>
                </a:solidFill>
              </a:defRPr>
            </a:lvl1pPr>
          </a:lstStyle>
          <a:p>
            <a:pPr marL="0" lvl="0" indent="0" algn="ctr">
              <a:buNone/>
            </a:pPr>
            <a:r>
              <a:rPr lang="en-US" dirty="0"/>
              <a:t>Image </a:t>
            </a:r>
            <a:r>
              <a:rPr lang="en-US" dirty="0" err="1"/>
              <a:t>placholder</a:t>
            </a:r>
            <a:endParaRPr lang="en-US" dirty="0"/>
          </a:p>
        </p:txBody>
      </p:sp>
      <p:sp>
        <p:nvSpPr>
          <p:cNvPr id="5" name="Picture Placeholder 4">
            <a:extLst>
              <a:ext uri="{FF2B5EF4-FFF2-40B4-BE49-F238E27FC236}">
                <a16:creationId xmlns:a16="http://schemas.microsoft.com/office/drawing/2014/main" id="{304EAFE8-12D1-477B-8AAA-2C12CDF3991D}"/>
              </a:ext>
            </a:extLst>
          </p:cNvPr>
          <p:cNvSpPr>
            <a:spLocks noGrp="1"/>
          </p:cNvSpPr>
          <p:nvPr>
            <p:ph type="pic" sz="quarter" idx="12" hasCustomPrompt="1"/>
          </p:nvPr>
        </p:nvSpPr>
        <p:spPr>
          <a:xfrm>
            <a:off x="3163188" y="3429000"/>
            <a:ext cx="2932813" cy="2879725"/>
          </a:xfrm>
          <a:prstGeom prst="roundRect">
            <a:avLst/>
          </a:prstGeom>
          <a:solidFill>
            <a:schemeClr val="bg1">
              <a:lumMod val="65000"/>
              <a:alpha val="15000"/>
            </a:schemeClr>
          </a:solidFill>
        </p:spPr>
        <p:txBody>
          <a:bodyPr wrap="square" anchor="ctr">
            <a:noAutofit/>
          </a:bodyPr>
          <a:lstStyle>
            <a:lvl1pPr>
              <a:defRPr lang="en-US" sz="1200">
                <a:solidFill>
                  <a:schemeClr val="bg1">
                    <a:lumMod val="65000"/>
                  </a:schemeClr>
                </a:solidFill>
              </a:defRPr>
            </a:lvl1pPr>
          </a:lstStyle>
          <a:p>
            <a:pPr marL="0" lvl="0" indent="0" algn="ctr">
              <a:buNone/>
            </a:pPr>
            <a:r>
              <a:rPr lang="en-US" dirty="0"/>
              <a:t>Image </a:t>
            </a:r>
            <a:r>
              <a:rPr lang="en-US" dirty="0" err="1"/>
              <a:t>placholder</a:t>
            </a:r>
            <a:endParaRPr lang="en-US" dirty="0"/>
          </a:p>
        </p:txBody>
      </p:sp>
    </p:spTree>
    <p:extLst>
      <p:ext uri="{BB962C8B-B14F-4D97-AF65-F5344CB8AC3E}">
        <p14:creationId xmlns:p14="http://schemas.microsoft.com/office/powerpoint/2010/main" val="2663055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589CFA3-36D3-448C-A7C1-2F0585640BBA}"/>
              </a:ext>
            </a:extLst>
          </p:cNvPr>
          <p:cNvSpPr>
            <a:spLocks noGrp="1"/>
          </p:cNvSpPr>
          <p:nvPr>
            <p:ph type="pic" sz="quarter" idx="13" hasCustomPrompt="1"/>
          </p:nvPr>
        </p:nvSpPr>
        <p:spPr>
          <a:xfrm>
            <a:off x="4543269" y="0"/>
            <a:ext cx="4305300" cy="6858000"/>
          </a:xfrm>
          <a:custGeom>
            <a:avLst/>
            <a:gdLst>
              <a:gd name="connsiteX0" fmla="*/ 0 w 4305300"/>
              <a:gd name="connsiteY0" fmla="*/ 0 h 6858000"/>
              <a:gd name="connsiteX1" fmla="*/ 4305300 w 4305300"/>
              <a:gd name="connsiteY1" fmla="*/ 0 h 6858000"/>
              <a:gd name="connsiteX2" fmla="*/ 4305300 w 4305300"/>
              <a:gd name="connsiteY2" fmla="*/ 6858000 h 6858000"/>
              <a:gd name="connsiteX3" fmla="*/ 0 w 4305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05300" h="6858000">
                <a:moveTo>
                  <a:pt x="0" y="0"/>
                </a:moveTo>
                <a:lnTo>
                  <a:pt x="4305300" y="0"/>
                </a:lnTo>
                <a:lnTo>
                  <a:pt x="4305300" y="6858000"/>
                </a:lnTo>
                <a:lnTo>
                  <a:pt x="0" y="6858000"/>
                </a:lnTo>
                <a:close/>
              </a:path>
            </a:pathLst>
          </a:custGeom>
          <a:solidFill>
            <a:schemeClr val="bg1">
              <a:lumMod val="65000"/>
              <a:alpha val="12000"/>
            </a:schemeClr>
          </a:solidFill>
          <a:effectLst/>
        </p:spPr>
        <p:txBody>
          <a:bodyPr wrap="square" anchor="ctr">
            <a:noAutofit/>
          </a:bodyPr>
          <a:lstStyle>
            <a:lvl1pPr>
              <a:defRPr lang="en-US" sz="1600" dirty="0">
                <a:solidFill>
                  <a:schemeClr val="tx1">
                    <a:lumMod val="50000"/>
                    <a:lumOff val="50000"/>
                  </a:schemeClr>
                </a:solidFill>
              </a:defRPr>
            </a:lvl1pPr>
          </a:lstStyle>
          <a:p>
            <a:pPr marL="0" lvl="0" indent="0" algn="ctr">
              <a:buNone/>
            </a:pPr>
            <a:r>
              <a:rPr lang="en-US" dirty="0"/>
              <a:t>Drag and Drop Image Here</a:t>
            </a:r>
          </a:p>
        </p:txBody>
      </p:sp>
      <p:sp>
        <p:nvSpPr>
          <p:cNvPr id="7" name="Picture Placeholder 6">
            <a:extLst>
              <a:ext uri="{FF2B5EF4-FFF2-40B4-BE49-F238E27FC236}">
                <a16:creationId xmlns:a16="http://schemas.microsoft.com/office/drawing/2014/main" id="{1764D60F-D3C3-4FCA-9D88-3759EBB41A83}"/>
              </a:ext>
            </a:extLst>
          </p:cNvPr>
          <p:cNvSpPr>
            <a:spLocks noGrp="1"/>
          </p:cNvSpPr>
          <p:nvPr>
            <p:ph type="pic" sz="quarter" idx="14" hasCustomPrompt="1"/>
          </p:nvPr>
        </p:nvSpPr>
        <p:spPr>
          <a:xfrm>
            <a:off x="8848569" y="0"/>
            <a:ext cx="3343431" cy="6858000"/>
          </a:xfrm>
          <a:custGeom>
            <a:avLst/>
            <a:gdLst>
              <a:gd name="connsiteX0" fmla="*/ 0 w 3343431"/>
              <a:gd name="connsiteY0" fmla="*/ 0 h 6858000"/>
              <a:gd name="connsiteX1" fmla="*/ 3343431 w 3343431"/>
              <a:gd name="connsiteY1" fmla="*/ 0 h 6858000"/>
              <a:gd name="connsiteX2" fmla="*/ 3343431 w 3343431"/>
              <a:gd name="connsiteY2" fmla="*/ 6858000 h 6858000"/>
              <a:gd name="connsiteX3" fmla="*/ 0 w 33434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3431" h="6858000">
                <a:moveTo>
                  <a:pt x="0" y="0"/>
                </a:moveTo>
                <a:lnTo>
                  <a:pt x="3343431" y="0"/>
                </a:lnTo>
                <a:lnTo>
                  <a:pt x="3343431" y="6858000"/>
                </a:lnTo>
                <a:lnTo>
                  <a:pt x="0" y="6858000"/>
                </a:lnTo>
                <a:close/>
              </a:path>
            </a:pathLst>
          </a:custGeom>
          <a:solidFill>
            <a:schemeClr val="bg1">
              <a:lumMod val="65000"/>
              <a:alpha val="12000"/>
            </a:schemeClr>
          </a:solidFill>
          <a:effectLst/>
        </p:spPr>
        <p:txBody>
          <a:bodyPr wrap="square" anchor="ctr">
            <a:noAutofit/>
          </a:bodyPr>
          <a:lstStyle>
            <a:lvl1pPr>
              <a:defRPr lang="en-US" sz="1600" dirty="0">
                <a:solidFill>
                  <a:schemeClr val="tx1">
                    <a:lumMod val="50000"/>
                    <a:lumOff val="50000"/>
                  </a:schemeClr>
                </a:solidFill>
              </a:defRPr>
            </a:lvl1pPr>
          </a:lstStyle>
          <a:p>
            <a:pPr marL="0" lvl="0" indent="0" algn="ctr">
              <a:buNone/>
            </a:pPr>
            <a:r>
              <a:rPr lang="en-US" dirty="0"/>
              <a:t>Drag and Drop Image Here</a:t>
            </a:r>
          </a:p>
        </p:txBody>
      </p:sp>
    </p:spTree>
    <p:extLst>
      <p:ext uri="{BB962C8B-B14F-4D97-AF65-F5344CB8AC3E}">
        <p14:creationId xmlns:p14="http://schemas.microsoft.com/office/powerpoint/2010/main" val="950798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3DA2C2-22D0-A017-E9C4-CB1B4278195F}"/>
              </a:ext>
            </a:extLst>
          </p:cNvPr>
          <p:cNvSpPr txBox="1"/>
          <p:nvPr userDrawn="1"/>
        </p:nvSpPr>
        <p:spPr>
          <a:xfrm>
            <a:off x="550863" y="291068"/>
            <a:ext cx="1242648" cy="276999"/>
          </a:xfrm>
          <a:prstGeom prst="rect">
            <a:avLst/>
          </a:prstGeom>
          <a:noFill/>
        </p:spPr>
        <p:txBody>
          <a:bodyPr wrap="none" rtlCol="0">
            <a:spAutoFit/>
          </a:bodyPr>
          <a:lstStyle/>
          <a:p>
            <a:r>
              <a:rPr lang="en-US" sz="1200" b="0">
                <a:solidFill>
                  <a:schemeClr val="accent1"/>
                </a:solidFill>
                <a:latin typeface="+mj-lt"/>
              </a:rPr>
              <a:t>RED.</a:t>
            </a:r>
            <a:r>
              <a:rPr lang="en-US" sz="1200" b="0">
                <a:latin typeface="+mj-lt"/>
              </a:rPr>
              <a:t> Business</a:t>
            </a:r>
          </a:p>
        </p:txBody>
      </p:sp>
      <p:sp>
        <p:nvSpPr>
          <p:cNvPr id="3" name="TextBox 2">
            <a:extLst>
              <a:ext uri="{FF2B5EF4-FFF2-40B4-BE49-F238E27FC236}">
                <a16:creationId xmlns:a16="http://schemas.microsoft.com/office/drawing/2014/main" id="{AEC538D7-AF7C-62B8-7788-261850595F2B}"/>
              </a:ext>
            </a:extLst>
          </p:cNvPr>
          <p:cNvSpPr txBox="1"/>
          <p:nvPr userDrawn="1"/>
        </p:nvSpPr>
        <p:spPr>
          <a:xfrm>
            <a:off x="11224036" y="6286500"/>
            <a:ext cx="417102" cy="276999"/>
          </a:xfrm>
          <a:prstGeom prst="rect">
            <a:avLst/>
          </a:prstGeom>
          <a:noFill/>
        </p:spPr>
        <p:txBody>
          <a:bodyPr wrap="none" rtlCol="0">
            <a:spAutoFit/>
          </a:bodyPr>
          <a:lstStyle/>
          <a:p>
            <a:pPr algn="ctr"/>
            <a:fld id="{60581CA7-F8BF-4295-B616-88BAF15F257C}" type="slidenum">
              <a:rPr lang="en-US" sz="1200" b="0" smtClean="0">
                <a:solidFill>
                  <a:schemeClr val="accent1"/>
                </a:solidFill>
                <a:latin typeface="+mj-lt"/>
              </a:rPr>
              <a:t>‹#›</a:t>
            </a:fld>
            <a:endParaRPr lang="en-US" sz="1200" b="0">
              <a:latin typeface="+mj-lt"/>
            </a:endParaRPr>
          </a:p>
        </p:txBody>
      </p:sp>
    </p:spTree>
    <p:extLst>
      <p:ext uri="{BB962C8B-B14F-4D97-AF65-F5344CB8AC3E}">
        <p14:creationId xmlns:p14="http://schemas.microsoft.com/office/powerpoint/2010/main" val="1359933852"/>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2" r:id="rId4"/>
    <p:sldLayoutId id="2147483655" r:id="rId5"/>
    <p:sldLayoutId id="2147483659" r:id="rId6"/>
    <p:sldLayoutId id="2147483661" r:id="rId7"/>
    <p:sldLayoutId id="2147483663" r:id="rId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userDrawn="1">
          <p15:clr>
            <a:srgbClr val="F26B43"/>
          </p15:clr>
        </p15:guide>
        <p15:guide id="2" pos="7333" userDrawn="1">
          <p15:clr>
            <a:srgbClr val="F26B43"/>
          </p15:clr>
        </p15:guide>
        <p15:guide id="3" pos="347" userDrawn="1">
          <p15:clr>
            <a:srgbClr val="F26B43"/>
          </p15:clr>
        </p15:guide>
        <p15:guide id="4" orient="horz" pos="3952" userDrawn="1">
          <p15:clr>
            <a:srgbClr val="F26B43"/>
          </p15:clr>
        </p15:guide>
        <p15:guide id="5" pos="597" userDrawn="1">
          <p15:clr>
            <a:srgbClr val="F26B43"/>
          </p15:clr>
        </p15:guide>
        <p15:guide id="6" pos="7083" userDrawn="1">
          <p15:clr>
            <a:srgbClr val="F26B43"/>
          </p15:clr>
        </p15:guide>
        <p15:guide id="7" orient="horz" pos="572" userDrawn="1">
          <p15:clr>
            <a:srgbClr val="F26B43"/>
          </p15:clr>
        </p15:guide>
        <p15:guide id="8" orient="horz" pos="37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14/relationships/chartEx" Target="../charts/chartEx1.xml"/></Relationships>
</file>

<file path=ppt/slides/_rels/slide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8.png"/><Relationship Id="rId7"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chart" Target="../charts/chart3.xml"/><Relationship Id="rId5" Type="http://schemas.openxmlformats.org/officeDocument/2006/relationships/image" Target="../media/image9.jp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red square with white text">
            <a:extLst>
              <a:ext uri="{FF2B5EF4-FFF2-40B4-BE49-F238E27FC236}">
                <a16:creationId xmlns:a16="http://schemas.microsoft.com/office/drawing/2014/main" id="{40027A5D-7F33-4939-DB6B-327177C4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83167"/>
            <a:ext cx="5291666" cy="5291666"/>
          </a:xfrm>
          <a:prstGeom prst="rect">
            <a:avLst/>
          </a:prstGeom>
        </p:spPr>
      </p:pic>
      <p:grpSp>
        <p:nvGrpSpPr>
          <p:cNvPr id="4" name="Group 3">
            <a:extLst>
              <a:ext uri="{FF2B5EF4-FFF2-40B4-BE49-F238E27FC236}">
                <a16:creationId xmlns:a16="http://schemas.microsoft.com/office/drawing/2014/main" id="{9F430F57-A953-4653-907E-A36CF9FC9354}"/>
              </a:ext>
            </a:extLst>
          </p:cNvPr>
          <p:cNvGrpSpPr/>
          <p:nvPr/>
        </p:nvGrpSpPr>
        <p:grpSpPr>
          <a:xfrm>
            <a:off x="6256865" y="2520784"/>
            <a:ext cx="5291667" cy="2006356"/>
            <a:chOff x="1855306" y="2367171"/>
            <a:chExt cx="8481390" cy="3215751"/>
          </a:xfrm>
        </p:grpSpPr>
        <p:sp>
          <p:nvSpPr>
            <p:cNvPr id="2" name="TextBox 1">
              <a:extLst>
                <a:ext uri="{FF2B5EF4-FFF2-40B4-BE49-F238E27FC236}">
                  <a16:creationId xmlns:a16="http://schemas.microsoft.com/office/drawing/2014/main" id="{C0475C4D-6557-3F6C-3BD8-161BD93D5D3E}"/>
                </a:ext>
              </a:extLst>
            </p:cNvPr>
            <p:cNvSpPr txBox="1"/>
            <p:nvPr/>
          </p:nvSpPr>
          <p:spPr>
            <a:xfrm>
              <a:off x="1855306" y="2367171"/>
              <a:ext cx="8481390" cy="2123658"/>
            </a:xfrm>
            <a:prstGeom prst="rect">
              <a:avLst/>
            </a:prstGeom>
            <a:noFill/>
          </p:spPr>
          <p:txBody>
            <a:bodyPr wrap="square" rtlCol="0">
              <a:spAutoFit/>
            </a:bodyPr>
            <a:lstStyle/>
            <a:p>
              <a:pPr algn="ctr" defTabSz="566928">
                <a:spcAft>
                  <a:spcPts val="600"/>
                </a:spcAft>
              </a:pPr>
              <a:r>
                <a:rPr lang="en-US" sz="4092" b="1" kern="1200" dirty="0">
                  <a:solidFill>
                    <a:schemeClr val="accent1"/>
                  </a:solidFill>
                  <a:latin typeface="+mj-lt"/>
                  <a:ea typeface="+mn-ea"/>
                  <a:cs typeface="+mn-cs"/>
                </a:rPr>
                <a:t>Zomato,</a:t>
              </a:r>
            </a:p>
            <a:p>
              <a:pPr algn="ctr" defTabSz="566928">
                <a:spcAft>
                  <a:spcPts val="600"/>
                </a:spcAft>
              </a:pPr>
              <a:r>
                <a:rPr lang="en-US" sz="4092" b="1" kern="1200" dirty="0">
                  <a:solidFill>
                    <a:schemeClr val="tx1">
                      <a:lumMod val="85000"/>
                      <a:lumOff val="15000"/>
                    </a:schemeClr>
                  </a:solidFill>
                  <a:latin typeface="+mj-lt"/>
                  <a:ea typeface="+mn-ea"/>
                  <a:cs typeface="+mn-cs"/>
                </a:rPr>
                <a:t>Expansion Project</a:t>
              </a:r>
              <a:endParaRPr lang="en-US" sz="6600" b="1" dirty="0">
                <a:solidFill>
                  <a:schemeClr val="tx1">
                    <a:lumMod val="85000"/>
                    <a:lumOff val="15000"/>
                  </a:schemeClr>
                </a:solidFill>
                <a:latin typeface="+mj-lt"/>
                <a:cs typeface="Sora ExtraBold" pitchFamily="2" charset="0"/>
              </a:endParaRPr>
            </a:p>
          </p:txBody>
        </p:sp>
        <p:sp>
          <p:nvSpPr>
            <p:cNvPr id="3" name="Rectangle 2">
              <a:extLst>
                <a:ext uri="{FF2B5EF4-FFF2-40B4-BE49-F238E27FC236}">
                  <a16:creationId xmlns:a16="http://schemas.microsoft.com/office/drawing/2014/main" id="{420A4512-7AAB-AC5E-19D5-58F2B6EE95A4}"/>
                </a:ext>
              </a:extLst>
            </p:cNvPr>
            <p:cNvSpPr/>
            <p:nvPr/>
          </p:nvSpPr>
          <p:spPr>
            <a:xfrm>
              <a:off x="3127514" y="4633835"/>
              <a:ext cx="5936972" cy="949087"/>
            </a:xfrm>
            <a:prstGeom prst="rect">
              <a:avLst/>
            </a:prstGeom>
            <a:noFill/>
          </p:spPr>
          <p:txBody>
            <a:bodyPr wrap="square" rtlCol="0">
              <a:spAutoFit/>
            </a:bodyPr>
            <a:lstStyle/>
            <a:p>
              <a:pPr algn="ctr" defTabSz="566928">
                <a:lnSpc>
                  <a:spcPct val="120000"/>
                </a:lnSpc>
                <a:spcAft>
                  <a:spcPts val="600"/>
                </a:spcAft>
              </a:pPr>
              <a:r>
                <a:rPr lang="en-US" sz="1400" dirty="0">
                  <a:solidFill>
                    <a:schemeClr val="tx1">
                      <a:lumMod val="65000"/>
                      <a:lumOff val="35000"/>
                    </a:schemeClr>
                  </a:solidFill>
                </a:rPr>
                <a:t>Tarannum Vaid</a:t>
              </a:r>
              <a:br>
                <a:rPr lang="en-US" sz="1400" dirty="0">
                  <a:solidFill>
                    <a:schemeClr val="tx1">
                      <a:lumMod val="65000"/>
                      <a:lumOff val="35000"/>
                    </a:schemeClr>
                  </a:solidFill>
                </a:rPr>
              </a:br>
              <a:r>
                <a:rPr lang="en-US" sz="1400" dirty="0">
                  <a:solidFill>
                    <a:schemeClr val="tx1">
                      <a:lumMod val="65000"/>
                      <a:lumOff val="35000"/>
                    </a:schemeClr>
                  </a:solidFill>
                </a:rPr>
                <a:t>15/04/2024</a:t>
              </a:r>
              <a:endParaRPr lang="en-US" sz="3200" dirty="0">
                <a:solidFill>
                  <a:schemeClr val="tx1">
                    <a:lumMod val="65000"/>
                    <a:lumOff val="35000"/>
                  </a:schemeClr>
                </a:solidFill>
              </a:endParaRPr>
            </a:p>
          </p:txBody>
        </p:sp>
      </p:grpSp>
      <p:sp>
        <p:nvSpPr>
          <p:cNvPr id="7" name="Rectangle 6">
            <a:extLst>
              <a:ext uri="{FF2B5EF4-FFF2-40B4-BE49-F238E27FC236}">
                <a16:creationId xmlns:a16="http://schemas.microsoft.com/office/drawing/2014/main" id="{04D21D25-563B-7B6B-D2C5-89904F7DDB88}"/>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7932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E3A1B921-1E49-8DBE-9ABF-14EEB9F7188A}"/>
              </a:ext>
            </a:extLst>
          </p:cNvPr>
          <p:cNvGraphicFramePr>
            <a:graphicFrameLocks/>
          </p:cNvGraphicFramePr>
          <p:nvPr>
            <p:extLst>
              <p:ext uri="{D42A27DB-BD31-4B8C-83A1-F6EECF244321}">
                <p14:modId xmlns:p14="http://schemas.microsoft.com/office/powerpoint/2010/main" val="1938939213"/>
              </p:ext>
            </p:extLst>
          </p:nvPr>
        </p:nvGraphicFramePr>
        <p:xfrm>
          <a:off x="3418576" y="829235"/>
          <a:ext cx="4558475" cy="4176444"/>
        </p:xfrm>
        <a:graphic>
          <a:graphicData uri="http://schemas.openxmlformats.org/drawingml/2006/chart">
            <c:chart xmlns:c="http://schemas.openxmlformats.org/drawingml/2006/chart" xmlns:r="http://schemas.openxmlformats.org/officeDocument/2006/relationships" r:id="rId2"/>
          </a:graphicData>
        </a:graphic>
      </p:graphicFrame>
      <p:grpSp>
        <p:nvGrpSpPr>
          <p:cNvPr id="35" name="Group 34">
            <a:extLst>
              <a:ext uri="{FF2B5EF4-FFF2-40B4-BE49-F238E27FC236}">
                <a16:creationId xmlns:a16="http://schemas.microsoft.com/office/drawing/2014/main" id="{B95BF87D-5DB5-4B73-8FCF-002DBD470CA7}"/>
              </a:ext>
            </a:extLst>
          </p:cNvPr>
          <p:cNvGrpSpPr/>
          <p:nvPr/>
        </p:nvGrpSpPr>
        <p:grpSpPr>
          <a:xfrm>
            <a:off x="8165866" y="993794"/>
            <a:ext cx="3035582" cy="3677403"/>
            <a:chOff x="8096198" y="1372625"/>
            <a:chExt cx="3009900" cy="3939315"/>
          </a:xfrm>
        </p:grpSpPr>
        <p:sp>
          <p:nvSpPr>
            <p:cNvPr id="24" name="TextBox 23">
              <a:extLst>
                <a:ext uri="{FF2B5EF4-FFF2-40B4-BE49-F238E27FC236}">
                  <a16:creationId xmlns:a16="http://schemas.microsoft.com/office/drawing/2014/main" id="{11C86520-4F78-4040-BC39-6BF44EB4C463}"/>
                </a:ext>
              </a:extLst>
            </p:cNvPr>
            <p:cNvSpPr txBox="1"/>
            <p:nvPr/>
          </p:nvSpPr>
          <p:spPr>
            <a:xfrm>
              <a:off x="8096198" y="1890647"/>
              <a:ext cx="3009900" cy="3421293"/>
            </a:xfrm>
            <a:prstGeom prst="rect">
              <a:avLst/>
            </a:prstGeom>
            <a:noFill/>
            <a:ln>
              <a:solidFill>
                <a:schemeClr val="accent1"/>
              </a:solidFill>
            </a:ln>
          </p:spPr>
          <p:txBody>
            <a:bodyPr wrap="square" rtlCol="0">
              <a:spAutoFit/>
            </a:bodyPr>
            <a:lstStyle/>
            <a:p>
              <a:pPr>
                <a:lnSpc>
                  <a:spcPct val="130000"/>
                </a:lnSpc>
              </a:pPr>
              <a:r>
                <a:rPr lang="en-US" sz="1200" b="0" i="0" dirty="0">
                  <a:solidFill>
                    <a:srgbClr val="0D0D0D"/>
                  </a:solidFill>
                  <a:effectLst/>
                  <a:latin typeface="Söhne"/>
                </a:rPr>
                <a:t>The cuisines that consistently received high ratings across all five countries are:</a:t>
              </a:r>
            </a:p>
            <a:p>
              <a:pPr marL="228600" indent="-228600">
                <a:lnSpc>
                  <a:spcPct val="130000"/>
                </a:lnSpc>
                <a:buAutoNum type="arabicPeriod"/>
              </a:pPr>
              <a:r>
                <a:rPr lang="en-IN" sz="1200" b="0" i="0" dirty="0">
                  <a:solidFill>
                    <a:srgbClr val="0D0D0D"/>
                  </a:solidFill>
                  <a:effectLst/>
                  <a:latin typeface="Söhne"/>
                </a:rPr>
                <a:t>Asian, Indonesian, Western </a:t>
              </a:r>
            </a:p>
            <a:p>
              <a:pPr marL="228600" indent="-228600">
                <a:lnSpc>
                  <a:spcPct val="130000"/>
                </a:lnSpc>
                <a:buAutoNum type="arabicPeriod"/>
              </a:pPr>
              <a:r>
                <a:rPr lang="en-IN" sz="1200" b="0" i="0" dirty="0">
                  <a:solidFill>
                    <a:srgbClr val="0D0D0D"/>
                  </a:solidFill>
                  <a:effectLst/>
                  <a:latin typeface="Söhne"/>
                </a:rPr>
                <a:t>Cafe, Italian, Coffee and Tea, Western, Indonesian </a:t>
              </a:r>
            </a:p>
            <a:p>
              <a:pPr marL="228600" indent="-228600">
                <a:lnSpc>
                  <a:spcPct val="130000"/>
                </a:lnSpc>
                <a:buAutoNum type="arabicPeriod"/>
              </a:pPr>
              <a:r>
                <a:rPr lang="en-IN" sz="1200" b="0" i="0" dirty="0">
                  <a:solidFill>
                    <a:srgbClr val="0D0D0D"/>
                  </a:solidFill>
                  <a:effectLst/>
                  <a:latin typeface="Söhne"/>
                </a:rPr>
                <a:t>Desserts, Bakery, Western </a:t>
              </a:r>
            </a:p>
            <a:p>
              <a:pPr marL="228600" indent="-228600">
                <a:lnSpc>
                  <a:spcPct val="130000"/>
                </a:lnSpc>
                <a:buAutoNum type="arabicPeriod"/>
              </a:pPr>
              <a:r>
                <a:rPr lang="en-IN" sz="1200" b="0" i="0" dirty="0">
                  <a:solidFill>
                    <a:srgbClr val="0D0D0D"/>
                  </a:solidFill>
                  <a:effectLst/>
                  <a:latin typeface="Söhne"/>
                </a:rPr>
                <a:t>Seafood </a:t>
              </a:r>
            </a:p>
            <a:p>
              <a:pPr marL="228600" indent="-228600">
                <a:lnSpc>
                  <a:spcPct val="130000"/>
                </a:lnSpc>
                <a:buAutoNum type="arabicPeriod"/>
              </a:pPr>
              <a:r>
                <a:rPr lang="en-IN" sz="1200" b="0" i="0" dirty="0">
                  <a:solidFill>
                    <a:srgbClr val="0D0D0D"/>
                  </a:solidFill>
                  <a:effectLst/>
                  <a:latin typeface="Söhne"/>
                </a:rPr>
                <a:t>Sunda, Indonesian</a:t>
              </a:r>
            </a:p>
            <a:p>
              <a:pPr marL="228600" indent="-228600">
                <a:lnSpc>
                  <a:spcPct val="130000"/>
                </a:lnSpc>
                <a:buAutoNum type="arabicPeriod"/>
              </a:pPr>
              <a:r>
                <a:rPr lang="en-IN" sz="1200" b="0" i="0" dirty="0">
                  <a:solidFill>
                    <a:srgbClr val="0D0D0D"/>
                  </a:solidFill>
                  <a:effectLst/>
                  <a:latin typeface="Söhne"/>
                </a:rPr>
                <a:t>Sushi, Japanese</a:t>
              </a:r>
            </a:p>
            <a:p>
              <a:pPr marL="228600" indent="-228600">
                <a:lnSpc>
                  <a:spcPct val="130000"/>
                </a:lnSpc>
                <a:buAutoNum type="arabicPeriod"/>
              </a:pPr>
              <a:endParaRPr lang="en-IN" sz="1200" dirty="0">
                <a:solidFill>
                  <a:srgbClr val="0D0D0D"/>
                </a:solidFill>
                <a:latin typeface="Söhne"/>
              </a:endParaRPr>
            </a:p>
            <a:p>
              <a:pPr>
                <a:lnSpc>
                  <a:spcPct val="130000"/>
                </a:lnSpc>
              </a:pPr>
              <a:r>
                <a:rPr lang="en-US" sz="1200" b="0" i="0" dirty="0">
                  <a:solidFill>
                    <a:srgbClr val="0D0D0D"/>
                  </a:solidFill>
                  <a:effectLst/>
                  <a:latin typeface="Söhne"/>
                </a:rPr>
                <a:t>Among these, the cuisine with the highest average rating of 4.90 is Italian, making it the most liked cuisine across the five countries.</a:t>
              </a:r>
              <a:endParaRPr lang="en-US" sz="1200" dirty="0">
                <a:solidFill>
                  <a:schemeClr val="tx1">
                    <a:lumMod val="65000"/>
                    <a:lumOff val="35000"/>
                  </a:schemeClr>
                </a:solidFill>
              </a:endParaRPr>
            </a:p>
          </p:txBody>
        </p:sp>
        <p:sp>
          <p:nvSpPr>
            <p:cNvPr id="25" name="Rectangle 24">
              <a:extLst>
                <a:ext uri="{FF2B5EF4-FFF2-40B4-BE49-F238E27FC236}">
                  <a16:creationId xmlns:a16="http://schemas.microsoft.com/office/drawing/2014/main" id="{AFDDE42F-7BAC-4DDB-A64A-570240F97B5B}"/>
                </a:ext>
              </a:extLst>
            </p:cNvPr>
            <p:cNvSpPr/>
            <p:nvPr/>
          </p:nvSpPr>
          <p:spPr>
            <a:xfrm>
              <a:off x="8096198" y="1372625"/>
              <a:ext cx="3009900" cy="494546"/>
            </a:xfrm>
            <a:prstGeom prst="rect">
              <a:avLst/>
            </a:prstGeom>
            <a:noFill/>
            <a:ln>
              <a:solidFill>
                <a:schemeClr val="accent1"/>
              </a:solidFill>
            </a:ln>
          </p:spPr>
          <p:txBody>
            <a:bodyPr wrap="square" rtlCol="0">
              <a:spAutoFit/>
            </a:bodyPr>
            <a:lstStyle/>
            <a:p>
              <a:r>
                <a:rPr lang="en-US" sz="2400" b="1" dirty="0" err="1">
                  <a:solidFill>
                    <a:schemeClr val="tx1">
                      <a:lumMod val="85000"/>
                      <a:lumOff val="15000"/>
                    </a:schemeClr>
                  </a:solidFill>
                  <a:latin typeface="+mj-lt"/>
                  <a:ea typeface="Inter" panose="020B0502030000000004" pitchFamily="34" charset="0"/>
                </a:rPr>
                <a:t>Specialities</a:t>
              </a:r>
              <a:endParaRPr lang="en-US" sz="2400" b="1" dirty="0">
                <a:solidFill>
                  <a:schemeClr val="tx1">
                    <a:lumMod val="85000"/>
                    <a:lumOff val="15000"/>
                  </a:schemeClr>
                </a:solidFill>
                <a:latin typeface="+mj-lt"/>
                <a:ea typeface="Inter" panose="020B0502030000000004" pitchFamily="34" charset="0"/>
              </a:endParaRPr>
            </a:p>
          </p:txBody>
        </p:sp>
      </p:grpSp>
      <p:sp>
        <p:nvSpPr>
          <p:cNvPr id="42" name="TextBox 41">
            <a:extLst>
              <a:ext uri="{FF2B5EF4-FFF2-40B4-BE49-F238E27FC236}">
                <a16:creationId xmlns:a16="http://schemas.microsoft.com/office/drawing/2014/main" id="{2B70C2AE-6A3B-4608-A4A5-47DE1CDE297F}"/>
              </a:ext>
            </a:extLst>
          </p:cNvPr>
          <p:cNvSpPr txBox="1"/>
          <p:nvPr/>
        </p:nvSpPr>
        <p:spPr>
          <a:xfrm>
            <a:off x="764129" y="2133832"/>
            <a:ext cx="2986215" cy="1759456"/>
          </a:xfrm>
          <a:prstGeom prst="rect">
            <a:avLst/>
          </a:prstGeom>
          <a:noFill/>
        </p:spPr>
        <p:txBody>
          <a:bodyPr wrap="square" rtlCol="0">
            <a:spAutoFit/>
          </a:bodyPr>
          <a:lstStyle/>
          <a:p>
            <a:pPr>
              <a:lnSpc>
                <a:spcPct val="90000"/>
              </a:lnSpc>
            </a:pPr>
            <a:r>
              <a:rPr lang="en-US" sz="4000" b="1" dirty="0">
                <a:solidFill>
                  <a:schemeClr val="accent1"/>
                </a:solidFill>
                <a:latin typeface="+mj-lt"/>
                <a:ea typeface="Inter" panose="020B0502030000000004" pitchFamily="34" charset="0"/>
              </a:rPr>
              <a:t>Cuisines </a:t>
            </a:r>
            <a:r>
              <a:rPr lang="en-US" sz="4000" b="1" dirty="0">
                <a:solidFill>
                  <a:schemeClr val="tx1">
                    <a:lumMod val="85000"/>
                    <a:lumOff val="15000"/>
                  </a:schemeClr>
                </a:solidFill>
                <a:latin typeface="+mj-lt"/>
                <a:ea typeface="Inter" panose="020B0502030000000004" pitchFamily="34" charset="0"/>
              </a:rPr>
              <a:t>that stood out</a:t>
            </a:r>
            <a:endParaRPr lang="en-US" sz="4000" b="1" dirty="0">
              <a:solidFill>
                <a:schemeClr val="accent1"/>
              </a:solidFill>
              <a:latin typeface="+mj-lt"/>
              <a:ea typeface="Inter" panose="020B0502030000000004" pitchFamily="34" charset="0"/>
            </a:endParaRPr>
          </a:p>
        </p:txBody>
      </p:sp>
      <p:cxnSp>
        <p:nvCxnSpPr>
          <p:cNvPr id="20" name="Straight Connector 19">
            <a:extLst>
              <a:ext uri="{FF2B5EF4-FFF2-40B4-BE49-F238E27FC236}">
                <a16:creationId xmlns:a16="http://schemas.microsoft.com/office/drawing/2014/main" id="{414EBBEA-5D3A-CD90-F356-8E7BB0D5420F}"/>
              </a:ext>
            </a:extLst>
          </p:cNvPr>
          <p:cNvCxnSpPr>
            <a:cxnSpLocks/>
          </p:cNvCxnSpPr>
          <p:nvPr/>
        </p:nvCxnSpPr>
        <p:spPr>
          <a:xfrm>
            <a:off x="6731725" y="941184"/>
            <a:ext cx="1434141" cy="318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3EED285-80AF-5602-0610-4B802CEC81B9}"/>
              </a:ext>
            </a:extLst>
          </p:cNvPr>
          <p:cNvCxnSpPr>
            <a:cxnSpLocks/>
          </p:cNvCxnSpPr>
          <p:nvPr/>
        </p:nvCxnSpPr>
        <p:spPr>
          <a:xfrm flipV="1">
            <a:off x="6724597" y="4353334"/>
            <a:ext cx="1441269" cy="317863"/>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02423A6-5DCF-4895-8515-0388F68844C8}"/>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84834FEC-E9F3-3F96-1CCD-60BDBBF7611A}"/>
              </a:ext>
            </a:extLst>
          </p:cNvPr>
          <p:cNvSpPr txBox="1"/>
          <p:nvPr/>
        </p:nvSpPr>
        <p:spPr>
          <a:xfrm>
            <a:off x="764128" y="5197488"/>
            <a:ext cx="10437319" cy="523220"/>
          </a:xfrm>
          <a:prstGeom prst="rect">
            <a:avLst/>
          </a:prstGeom>
          <a:noFill/>
        </p:spPr>
        <p:txBody>
          <a:bodyPr wrap="square">
            <a:spAutoFit/>
          </a:bodyPr>
          <a:lstStyle/>
          <a:p>
            <a:pPr algn="just"/>
            <a:r>
              <a:rPr lang="en-US" sz="1400" b="0" i="0" dirty="0">
                <a:solidFill>
                  <a:srgbClr val="0D0D0D"/>
                </a:solidFill>
                <a:effectLst/>
                <a:latin typeface="Söhne"/>
              </a:rPr>
              <a:t>Certainly, the selection of cuisines significantly impacts ratings, as higher ratings tend to attract more visitors, thereby translating into </a:t>
            </a:r>
            <a:r>
              <a:rPr lang="en-US" sz="1400" b="0" i="0" dirty="0">
                <a:solidFill>
                  <a:schemeClr val="accent2"/>
                </a:solidFill>
                <a:effectLst/>
                <a:latin typeface="Söhne"/>
              </a:rPr>
              <a:t>increased sales and profits</a:t>
            </a:r>
            <a:r>
              <a:rPr lang="en-US" sz="1400" b="0" i="0" dirty="0">
                <a:solidFill>
                  <a:srgbClr val="0D0D0D"/>
                </a:solidFill>
                <a:effectLst/>
                <a:latin typeface="Söhne"/>
              </a:rPr>
              <a:t>. Highly rated restaurants also benefit from </a:t>
            </a:r>
            <a:r>
              <a:rPr lang="en-IN" sz="1400" b="0" i="0" dirty="0">
                <a:solidFill>
                  <a:schemeClr val="accent2"/>
                </a:solidFill>
                <a:effectLst/>
                <a:latin typeface="Söhne"/>
              </a:rPr>
              <a:t>enhanced reputation</a:t>
            </a:r>
            <a:r>
              <a:rPr lang="en-IN" sz="1400" b="0" i="0" dirty="0">
                <a:solidFill>
                  <a:srgbClr val="0D0D0D"/>
                </a:solidFill>
                <a:effectLst/>
                <a:latin typeface="Söhne"/>
              </a:rPr>
              <a:t>, </a:t>
            </a:r>
            <a:r>
              <a:rPr lang="en-IN" sz="1400" b="0" i="0" dirty="0">
                <a:solidFill>
                  <a:schemeClr val="accent2"/>
                </a:solidFill>
                <a:effectLst/>
                <a:latin typeface="Söhne"/>
              </a:rPr>
              <a:t>competitive advantage</a:t>
            </a:r>
            <a:r>
              <a:rPr lang="en-IN" sz="1400" b="0" i="0" dirty="0">
                <a:solidFill>
                  <a:srgbClr val="0D0D0D"/>
                </a:solidFill>
                <a:effectLst/>
                <a:latin typeface="Söhne"/>
              </a:rPr>
              <a:t>, and </a:t>
            </a:r>
            <a:r>
              <a:rPr lang="en-IN" sz="1400" b="0" i="0" dirty="0">
                <a:solidFill>
                  <a:schemeClr val="accent2"/>
                </a:solidFill>
                <a:effectLst/>
                <a:latin typeface="Söhne"/>
              </a:rPr>
              <a:t>pricing flexibility</a:t>
            </a:r>
            <a:r>
              <a:rPr lang="en-IN" sz="1400" b="0" i="0" dirty="0">
                <a:solidFill>
                  <a:srgbClr val="0D0D0D"/>
                </a:solidFill>
                <a:effectLst/>
                <a:latin typeface="Söhne"/>
              </a:rPr>
              <a:t>.</a:t>
            </a:r>
            <a:endParaRPr lang="en-IN" sz="1400" dirty="0"/>
          </a:p>
        </p:txBody>
      </p:sp>
    </p:spTree>
    <p:extLst>
      <p:ext uri="{BB962C8B-B14F-4D97-AF65-F5344CB8AC3E}">
        <p14:creationId xmlns:p14="http://schemas.microsoft.com/office/powerpoint/2010/main" val="289295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B4FC8DAD-8BDE-8664-3CA4-1AC63E1C768C}"/>
              </a:ext>
            </a:extLst>
          </p:cNvPr>
          <p:cNvGraphicFramePr>
            <a:graphicFrameLocks noGrp="1"/>
          </p:cNvGraphicFramePr>
          <p:nvPr>
            <p:extLst>
              <p:ext uri="{D42A27DB-BD31-4B8C-83A1-F6EECF244321}">
                <p14:modId xmlns:p14="http://schemas.microsoft.com/office/powerpoint/2010/main" val="2448501717"/>
              </p:ext>
            </p:extLst>
          </p:nvPr>
        </p:nvGraphicFramePr>
        <p:xfrm>
          <a:off x="6096000" y="1012774"/>
          <a:ext cx="4084320" cy="1657350"/>
        </p:xfrm>
        <a:graphic>
          <a:graphicData uri="http://schemas.openxmlformats.org/drawingml/2006/table">
            <a:tbl>
              <a:tblPr>
                <a:tableStyleId>{E8B1032C-EA38-4F05-BA0D-38AFFFC7BED3}</a:tableStyleId>
              </a:tblPr>
              <a:tblGrid>
                <a:gridCol w="1391863">
                  <a:extLst>
                    <a:ext uri="{9D8B030D-6E8A-4147-A177-3AD203B41FA5}">
                      <a16:colId xmlns:a16="http://schemas.microsoft.com/office/drawing/2014/main" val="4066127065"/>
                    </a:ext>
                  </a:extLst>
                </a:gridCol>
                <a:gridCol w="950744">
                  <a:extLst>
                    <a:ext uri="{9D8B030D-6E8A-4147-A177-3AD203B41FA5}">
                      <a16:colId xmlns:a16="http://schemas.microsoft.com/office/drawing/2014/main" val="1588769040"/>
                    </a:ext>
                  </a:extLst>
                </a:gridCol>
                <a:gridCol w="840425">
                  <a:extLst>
                    <a:ext uri="{9D8B030D-6E8A-4147-A177-3AD203B41FA5}">
                      <a16:colId xmlns:a16="http://schemas.microsoft.com/office/drawing/2014/main" val="1992839622"/>
                    </a:ext>
                  </a:extLst>
                </a:gridCol>
                <a:gridCol w="901288">
                  <a:extLst>
                    <a:ext uri="{9D8B030D-6E8A-4147-A177-3AD203B41FA5}">
                      <a16:colId xmlns:a16="http://schemas.microsoft.com/office/drawing/2014/main" val="4125278033"/>
                    </a:ext>
                  </a:extLst>
                </a:gridCol>
              </a:tblGrid>
              <a:tr h="666750">
                <a:tc gridSpan="4">
                  <a:txBody>
                    <a:bodyPr/>
                    <a:lstStyle/>
                    <a:p>
                      <a:pPr marL="0" algn="ctr" defTabSz="914400" rtl="0" eaLnBrk="1" fontAlgn="ctr" latinLnBrk="0" hangingPunct="1"/>
                      <a:r>
                        <a:rPr lang="en-IN" sz="2300" b="1" u="none" strike="noStrike" kern="1200" dirty="0">
                          <a:solidFill>
                            <a:schemeClr val="lt1"/>
                          </a:solidFill>
                          <a:effectLst/>
                          <a:latin typeface="+mn-lt"/>
                          <a:ea typeface="+mn-ea"/>
                          <a:cs typeface="+mn-cs"/>
                        </a:rPr>
                        <a:t>Reservations v. Online Delivery</a:t>
                      </a:r>
                    </a:p>
                  </a:txBody>
                  <a:tcPr marL="9525" marR="9525" marT="9525" marB="0" anchor="ctr">
                    <a:solidFill>
                      <a:schemeClr val="accent1"/>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76952585"/>
                  </a:ext>
                </a:extLst>
              </a:tr>
              <a:tr h="200025">
                <a:tc>
                  <a:txBody>
                    <a:bodyPr/>
                    <a:lstStyle/>
                    <a:p>
                      <a:pPr algn="l" fontAlgn="b"/>
                      <a:r>
                        <a:rPr lang="en-IN" sz="1100" b="1" u="none" strike="noStrike" dirty="0">
                          <a:effectLst/>
                        </a:rPr>
                        <a:t>Types</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tc>
                  <a:txBody>
                    <a:bodyPr/>
                    <a:lstStyle/>
                    <a:p>
                      <a:pPr algn="l" fontAlgn="b"/>
                      <a:r>
                        <a:rPr lang="en-IN" sz="1100" b="1" u="none" strike="noStrike" dirty="0">
                          <a:effectLst/>
                        </a:rPr>
                        <a:t>Online Delivery</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tc>
                  <a:txBody>
                    <a:bodyPr/>
                    <a:lstStyle/>
                    <a:p>
                      <a:pPr algn="l" fontAlgn="b"/>
                      <a:r>
                        <a:rPr lang="en-IN" sz="1100" u="none" strike="noStrike" dirty="0">
                          <a:effectLst/>
                        </a:rPr>
                        <a:t> </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tc>
                  <a:txBody>
                    <a:bodyPr/>
                    <a:lstStyle/>
                    <a:p>
                      <a:pPr algn="l" fontAlgn="b"/>
                      <a:r>
                        <a:rPr lang="en-IN" sz="1100" u="none" strike="noStrike" dirty="0">
                          <a:effectLst/>
                        </a:rPr>
                        <a:t> </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extLst>
                  <a:ext uri="{0D108BD9-81ED-4DB2-BD59-A6C34878D82A}">
                    <a16:rowId xmlns:a16="http://schemas.microsoft.com/office/drawing/2014/main" val="858047461"/>
                  </a:ext>
                </a:extLst>
              </a:tr>
              <a:tr h="200025">
                <a:tc>
                  <a:txBody>
                    <a:bodyPr/>
                    <a:lstStyle/>
                    <a:p>
                      <a:pPr marL="0" algn="l" defTabSz="914400" rtl="0" eaLnBrk="1" fontAlgn="b" latinLnBrk="0" hangingPunct="1"/>
                      <a:r>
                        <a:rPr lang="en-IN" sz="1100" b="1" u="none" strike="noStrike" kern="1200" dirty="0">
                          <a:solidFill>
                            <a:schemeClr val="tx1"/>
                          </a:solidFill>
                          <a:effectLst/>
                          <a:latin typeface="+mn-lt"/>
                          <a:ea typeface="+mn-ea"/>
                          <a:cs typeface="+mn-cs"/>
                        </a:rPr>
                        <a:t>Table Bookings</a:t>
                      </a:r>
                    </a:p>
                  </a:txBody>
                  <a:tcPr marL="9525" marR="9525" marT="9525" marB="0" anchor="b">
                    <a:solidFill>
                      <a:schemeClr val="accent1">
                        <a:lumMod val="60000"/>
                        <a:lumOff val="40000"/>
                      </a:schemeClr>
                    </a:solidFill>
                  </a:tcPr>
                </a:tc>
                <a:tc>
                  <a:txBody>
                    <a:bodyPr/>
                    <a:lstStyle/>
                    <a:p>
                      <a:pPr algn="l" fontAlgn="b"/>
                      <a:r>
                        <a:rPr lang="en-IN" sz="1100" b="1" i="1" u="none" strike="noStrike" dirty="0">
                          <a:effectLst/>
                        </a:rPr>
                        <a:t>No</a:t>
                      </a:r>
                      <a:endParaRPr lang="en-IN" sz="1100" b="1" i="1"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1" i="1" u="none" strike="noStrike" dirty="0">
                          <a:effectLst/>
                        </a:rPr>
                        <a:t>Yes</a:t>
                      </a:r>
                      <a:endParaRPr lang="en-IN" sz="1100" b="1" i="1"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b="1" u="none" strike="noStrike" dirty="0">
                          <a:effectLst/>
                        </a:rPr>
                        <a:t>Grand Total</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77452888"/>
                  </a:ext>
                </a:extLst>
              </a:tr>
              <a:tr h="190500">
                <a:tc>
                  <a:txBody>
                    <a:bodyPr/>
                    <a:lstStyle/>
                    <a:p>
                      <a:pPr algn="l" fontAlgn="b"/>
                      <a:r>
                        <a:rPr lang="en-IN" sz="1100" b="1" i="1" u="none" strike="noStrike" dirty="0">
                          <a:effectLst/>
                        </a:rPr>
                        <a:t>No</a:t>
                      </a:r>
                      <a:endParaRPr lang="en-IN" sz="1100" b="1" i="1"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dirty="0">
                          <a:effectLst/>
                        </a:rPr>
                        <a:t>6377</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a:effectLst/>
                        </a:rPr>
                        <a:t>2016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dirty="0">
                          <a:effectLst/>
                        </a:rPr>
                        <a:t>8393</a:t>
                      </a:r>
                      <a:endParaRPr lang="en-IN" sz="11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708346165"/>
                  </a:ext>
                </a:extLst>
              </a:tr>
              <a:tr h="200025">
                <a:tc>
                  <a:txBody>
                    <a:bodyPr/>
                    <a:lstStyle/>
                    <a:p>
                      <a:pPr algn="l" fontAlgn="b"/>
                      <a:r>
                        <a:rPr lang="en-IN" sz="1100" b="1" i="1" u="none" strike="noStrike" dirty="0">
                          <a:effectLst/>
                        </a:rPr>
                        <a:t>Yes</a:t>
                      </a:r>
                      <a:endParaRPr lang="en-IN" sz="1100" b="1" i="1"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a:effectLst/>
                        </a:rPr>
                        <a:t>723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dirty="0">
                          <a:effectLst/>
                        </a:rPr>
                        <a:t>435</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dirty="0">
                          <a:effectLst/>
                        </a:rPr>
                        <a:t>1158</a:t>
                      </a:r>
                      <a:endParaRPr lang="en-IN" sz="11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4125743061"/>
                  </a:ext>
                </a:extLst>
              </a:tr>
              <a:tr h="200025">
                <a:tc>
                  <a:txBody>
                    <a:bodyPr/>
                    <a:lstStyle/>
                    <a:p>
                      <a:pPr algn="l" fontAlgn="b"/>
                      <a:r>
                        <a:rPr lang="en-IN" sz="1100" b="1" u="none" strike="noStrike" dirty="0">
                          <a:effectLst/>
                        </a:rPr>
                        <a:t>Grand Total</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l" fontAlgn="b"/>
                      <a:r>
                        <a:rPr lang="en-IN" sz="1100" u="none" strike="noStrike" dirty="0">
                          <a:effectLst/>
                        </a:rPr>
                        <a:t>7100</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l" fontAlgn="b"/>
                      <a:r>
                        <a:rPr lang="en-IN" sz="1100" u="none" strike="noStrike">
                          <a:effectLst/>
                        </a:rPr>
                        <a:t>2451</a:t>
                      </a:r>
                      <a:endParaRPr lang="en-IN" sz="11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l" fontAlgn="b"/>
                      <a:r>
                        <a:rPr lang="en-IN" sz="1100" b="1" u="none" strike="noStrike" dirty="0">
                          <a:effectLst/>
                        </a:rPr>
                        <a:t>9551</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731423591"/>
                  </a:ext>
                </a:extLst>
              </a:tr>
            </a:tbl>
          </a:graphicData>
        </a:graphic>
      </p:graphicFrame>
      <p:graphicFrame>
        <p:nvGraphicFramePr>
          <p:cNvPr id="12" name="Picture Placeholder 11">
            <a:extLst>
              <a:ext uri="{FF2B5EF4-FFF2-40B4-BE49-F238E27FC236}">
                <a16:creationId xmlns:a16="http://schemas.microsoft.com/office/drawing/2014/main" id="{78218426-81BE-529E-B4CD-E6E8F99EA6B3}"/>
              </a:ext>
            </a:extLst>
          </p:cNvPr>
          <p:cNvGraphicFramePr>
            <a:graphicFrameLocks noGrp="1"/>
          </p:cNvGraphicFramePr>
          <p:nvPr>
            <p:ph type="pic" sz="quarter" idx="12"/>
            <p:extLst>
              <p:ext uri="{D42A27DB-BD31-4B8C-83A1-F6EECF244321}">
                <p14:modId xmlns:p14="http://schemas.microsoft.com/office/powerpoint/2010/main" val="100468060"/>
              </p:ext>
            </p:extLst>
          </p:nvPr>
        </p:nvGraphicFramePr>
        <p:xfrm>
          <a:off x="2238104" y="3254829"/>
          <a:ext cx="3857897" cy="287972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54520406-0FB2-45FC-A6D7-65BA0EBA01F3}"/>
              </a:ext>
            </a:extLst>
          </p:cNvPr>
          <p:cNvSpPr txBox="1"/>
          <p:nvPr/>
        </p:nvSpPr>
        <p:spPr>
          <a:xfrm>
            <a:off x="3289947" y="814062"/>
            <a:ext cx="2266950" cy="1323439"/>
          </a:xfrm>
          <a:prstGeom prst="rect">
            <a:avLst/>
          </a:prstGeom>
          <a:noFill/>
        </p:spPr>
        <p:txBody>
          <a:bodyPr wrap="square" rtlCol="0">
            <a:spAutoFit/>
          </a:bodyPr>
          <a:lstStyle/>
          <a:p>
            <a:pPr algn="r"/>
            <a:r>
              <a:rPr lang="en-US" sz="8000" b="1" spc="-150" dirty="0">
                <a:gradFill>
                  <a:gsLst>
                    <a:gs pos="100000">
                      <a:schemeClr val="accent3"/>
                    </a:gs>
                    <a:gs pos="60000">
                      <a:schemeClr val="accent2"/>
                    </a:gs>
                    <a:gs pos="5000">
                      <a:schemeClr val="accent1"/>
                    </a:gs>
                  </a:gsLst>
                  <a:path path="circle">
                    <a:fillToRect r="100000" b="100000"/>
                  </a:path>
                </a:gradFill>
                <a:latin typeface="+mj-lt"/>
                <a:cs typeface="Sora ExtraBold" pitchFamily="2" charset="0"/>
              </a:rPr>
              <a:t>01</a:t>
            </a:r>
          </a:p>
        </p:txBody>
      </p:sp>
      <p:sp>
        <p:nvSpPr>
          <p:cNvPr id="5" name="TextBox 4">
            <a:extLst>
              <a:ext uri="{FF2B5EF4-FFF2-40B4-BE49-F238E27FC236}">
                <a16:creationId xmlns:a16="http://schemas.microsoft.com/office/drawing/2014/main" id="{E6781FC3-B499-47AC-8AB8-5FCB25922981}"/>
              </a:ext>
            </a:extLst>
          </p:cNvPr>
          <p:cNvSpPr txBox="1"/>
          <p:nvPr/>
        </p:nvSpPr>
        <p:spPr>
          <a:xfrm>
            <a:off x="670162" y="1983473"/>
            <a:ext cx="4886736" cy="954107"/>
          </a:xfrm>
          <a:prstGeom prst="rect">
            <a:avLst/>
          </a:prstGeom>
          <a:noFill/>
        </p:spPr>
        <p:txBody>
          <a:bodyPr wrap="square" rtlCol="0">
            <a:spAutoFit/>
          </a:bodyPr>
          <a:lstStyle>
            <a:defPPr>
              <a:defRPr lang="en-US"/>
            </a:defPPr>
            <a:lvl1pPr>
              <a:defRPr sz="3200" b="1">
                <a:solidFill>
                  <a:schemeClr val="tx1">
                    <a:lumMod val="95000"/>
                    <a:lumOff val="5000"/>
                  </a:schemeClr>
                </a:solidFill>
                <a:latin typeface="+mj-lt"/>
                <a:cs typeface="Sora ExtraBold" pitchFamily="2" charset="0"/>
              </a:defRPr>
            </a:lvl1pPr>
          </a:lstStyle>
          <a:p>
            <a:pPr algn="r"/>
            <a:r>
              <a:rPr lang="en-US" sz="1400" i="0" dirty="0">
                <a:solidFill>
                  <a:srgbClr val="0D0D0D"/>
                </a:solidFill>
                <a:effectLst/>
                <a:latin typeface="Söhne"/>
              </a:rPr>
              <a:t>Based on the current data, </a:t>
            </a:r>
            <a:r>
              <a:rPr lang="en-US" sz="1400" i="0" dirty="0">
                <a:solidFill>
                  <a:schemeClr val="accent2"/>
                </a:solidFill>
                <a:effectLst/>
                <a:latin typeface="Söhne"/>
              </a:rPr>
              <a:t>prioritizing</a:t>
            </a:r>
            <a:r>
              <a:rPr lang="en-US" sz="1400" i="0" dirty="0">
                <a:solidFill>
                  <a:srgbClr val="0D0D0D"/>
                </a:solidFill>
                <a:effectLst/>
                <a:latin typeface="Söhne"/>
              </a:rPr>
              <a:t> table bookings and online delivery services could prove advantageous for the team. In present context, there's a prevalent preference for ordering food at home.</a:t>
            </a:r>
            <a:endParaRPr lang="en-US" sz="2400" dirty="0">
              <a:solidFill>
                <a:schemeClr val="tx1">
                  <a:lumMod val="85000"/>
                  <a:lumOff val="15000"/>
                </a:schemeClr>
              </a:solidFill>
            </a:endParaRPr>
          </a:p>
        </p:txBody>
      </p:sp>
      <p:sp>
        <p:nvSpPr>
          <p:cNvPr id="6" name="TextBox 5">
            <a:extLst>
              <a:ext uri="{FF2B5EF4-FFF2-40B4-BE49-F238E27FC236}">
                <a16:creationId xmlns:a16="http://schemas.microsoft.com/office/drawing/2014/main" id="{C4DEE2BC-F804-4E81-A02A-9DEE21F6922E}"/>
              </a:ext>
            </a:extLst>
          </p:cNvPr>
          <p:cNvSpPr txBox="1"/>
          <p:nvPr/>
        </p:nvSpPr>
        <p:spPr>
          <a:xfrm>
            <a:off x="6272176" y="3267271"/>
            <a:ext cx="2266950" cy="1323439"/>
          </a:xfrm>
          <a:prstGeom prst="rect">
            <a:avLst/>
          </a:prstGeom>
          <a:noFill/>
        </p:spPr>
        <p:txBody>
          <a:bodyPr wrap="square" rtlCol="0">
            <a:spAutoFit/>
          </a:bodyPr>
          <a:lstStyle/>
          <a:p>
            <a:r>
              <a:rPr lang="en-US" sz="8000" b="1" spc="-150" dirty="0">
                <a:gradFill>
                  <a:gsLst>
                    <a:gs pos="100000">
                      <a:schemeClr val="accent6"/>
                    </a:gs>
                    <a:gs pos="60000">
                      <a:schemeClr val="accent5"/>
                    </a:gs>
                    <a:gs pos="5000">
                      <a:schemeClr val="accent4"/>
                    </a:gs>
                  </a:gsLst>
                  <a:path path="circle">
                    <a:fillToRect r="100000" b="100000"/>
                  </a:path>
                </a:gradFill>
                <a:latin typeface="+mj-lt"/>
                <a:cs typeface="Sora ExtraBold" pitchFamily="2" charset="0"/>
              </a:rPr>
              <a:t>02</a:t>
            </a:r>
          </a:p>
        </p:txBody>
      </p:sp>
      <p:sp>
        <p:nvSpPr>
          <p:cNvPr id="7" name="TextBox 6">
            <a:extLst>
              <a:ext uri="{FF2B5EF4-FFF2-40B4-BE49-F238E27FC236}">
                <a16:creationId xmlns:a16="http://schemas.microsoft.com/office/drawing/2014/main" id="{1E88B0A9-4563-4822-B1AE-C14E8645F0E0}"/>
              </a:ext>
            </a:extLst>
          </p:cNvPr>
          <p:cNvSpPr txBox="1"/>
          <p:nvPr/>
        </p:nvSpPr>
        <p:spPr>
          <a:xfrm>
            <a:off x="6199675" y="4471003"/>
            <a:ext cx="5043091" cy="1384995"/>
          </a:xfrm>
          <a:prstGeom prst="rect">
            <a:avLst/>
          </a:prstGeom>
          <a:noFill/>
        </p:spPr>
        <p:txBody>
          <a:bodyPr wrap="square" rtlCol="0">
            <a:spAutoFit/>
          </a:bodyPr>
          <a:lstStyle>
            <a:defPPr>
              <a:defRPr lang="en-US"/>
            </a:defPPr>
            <a:lvl1pPr>
              <a:defRPr sz="3200" b="1">
                <a:solidFill>
                  <a:schemeClr val="tx1">
                    <a:lumMod val="95000"/>
                    <a:lumOff val="5000"/>
                  </a:schemeClr>
                </a:solidFill>
                <a:latin typeface="+mj-lt"/>
                <a:cs typeface="Sora ExtraBold" pitchFamily="2" charset="0"/>
              </a:defRPr>
            </a:lvl1pPr>
          </a:lstStyle>
          <a:p>
            <a:r>
              <a:rPr lang="en-US" sz="1400" i="0" dirty="0">
                <a:solidFill>
                  <a:srgbClr val="0D0D0D"/>
                </a:solidFill>
                <a:effectLst/>
                <a:latin typeface="Söhne"/>
              </a:rPr>
              <a:t>However, it's noteworthy that only a small fraction, around </a:t>
            </a:r>
            <a:r>
              <a:rPr lang="en-US" sz="1400" i="0" dirty="0">
                <a:solidFill>
                  <a:schemeClr val="accent2"/>
                </a:solidFill>
                <a:effectLst/>
                <a:latin typeface="Söhne"/>
              </a:rPr>
              <a:t>7-8%</a:t>
            </a:r>
            <a:r>
              <a:rPr lang="en-US" sz="1400" i="0" dirty="0">
                <a:solidFill>
                  <a:srgbClr val="0D0D0D"/>
                </a:solidFill>
                <a:effectLst/>
                <a:latin typeface="Söhne"/>
              </a:rPr>
              <a:t> of the mentioned restaurants, currently offer online delivery. Whether this offering impacts customer ratings remains uncertain, as ratings tend to </a:t>
            </a:r>
            <a:r>
              <a:rPr lang="en-US" sz="1400" i="0" dirty="0">
                <a:solidFill>
                  <a:schemeClr val="accent2"/>
                </a:solidFill>
                <a:effectLst/>
                <a:latin typeface="Söhne"/>
              </a:rPr>
              <a:t>rely more </a:t>
            </a:r>
            <a:r>
              <a:rPr lang="en-US" sz="1400" i="0" dirty="0">
                <a:solidFill>
                  <a:srgbClr val="0D0D0D"/>
                </a:solidFill>
                <a:effectLst/>
                <a:latin typeface="Söhne"/>
              </a:rPr>
              <a:t>on factors such as food quality, pricing, ambiance, and service quality, rather than solely on delivery options.</a:t>
            </a:r>
            <a:endParaRPr lang="en-US" sz="2400" dirty="0">
              <a:solidFill>
                <a:schemeClr val="tx1">
                  <a:lumMod val="85000"/>
                  <a:lumOff val="15000"/>
                </a:schemeClr>
              </a:solidFill>
            </a:endParaRPr>
          </a:p>
        </p:txBody>
      </p:sp>
      <p:sp>
        <p:nvSpPr>
          <p:cNvPr id="14" name="Rectangle: Rounded Corners 13">
            <a:extLst>
              <a:ext uri="{FF2B5EF4-FFF2-40B4-BE49-F238E27FC236}">
                <a16:creationId xmlns:a16="http://schemas.microsoft.com/office/drawing/2014/main" id="{8E9FF680-4529-4FB9-BD6C-D5D1F6928FB1}"/>
              </a:ext>
            </a:extLst>
          </p:cNvPr>
          <p:cNvSpPr/>
          <p:nvPr/>
        </p:nvSpPr>
        <p:spPr>
          <a:xfrm>
            <a:off x="10135481" y="1635533"/>
            <a:ext cx="583941" cy="583941"/>
          </a:xfrm>
          <a:prstGeom prst="roundRect">
            <a:avLst>
              <a:gd name="adj" fmla="val 40319"/>
            </a:avLst>
          </a:prstGeom>
          <a:solidFill>
            <a:schemeClr val="bg1"/>
          </a:solidFill>
          <a:ln>
            <a:noFill/>
          </a:ln>
          <a:effectLst>
            <a:outerShdw blurRad="495300" dist="368300" dir="2700000" sx="82000" sy="82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A52F1CF-1FF6-425C-939C-AC6D9A5A14AD}"/>
              </a:ext>
            </a:extLst>
          </p:cNvPr>
          <p:cNvSpPr/>
          <p:nvPr/>
        </p:nvSpPr>
        <p:spPr>
          <a:xfrm>
            <a:off x="1665979" y="4402721"/>
            <a:ext cx="583941" cy="583941"/>
          </a:xfrm>
          <a:prstGeom prst="roundRect">
            <a:avLst>
              <a:gd name="adj" fmla="val 40319"/>
            </a:avLst>
          </a:prstGeom>
          <a:solidFill>
            <a:schemeClr val="bg1"/>
          </a:solidFill>
          <a:ln>
            <a:noFill/>
          </a:ln>
          <a:effectLst>
            <a:outerShdw blurRad="495300" dist="368300" dir="2700000" sx="82000" sy="82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任意形状 1011">
            <a:extLst>
              <a:ext uri="{FF2B5EF4-FFF2-40B4-BE49-F238E27FC236}">
                <a16:creationId xmlns:a16="http://schemas.microsoft.com/office/drawing/2014/main" id="{F053C621-CE3E-8F0D-C72D-6906651C7F67}"/>
              </a:ext>
            </a:extLst>
          </p:cNvPr>
          <p:cNvSpPr/>
          <p:nvPr/>
        </p:nvSpPr>
        <p:spPr>
          <a:xfrm>
            <a:off x="1853969" y="4590710"/>
            <a:ext cx="207960" cy="207962"/>
          </a:xfrm>
          <a:custGeom>
            <a:avLst/>
            <a:gdLst/>
            <a:ahLst/>
            <a:cxnLst>
              <a:cxn ang="0">
                <a:pos x="wd2" y="hd2"/>
              </a:cxn>
              <a:cxn ang="5400000">
                <a:pos x="wd2" y="hd2"/>
              </a:cxn>
              <a:cxn ang="10800000">
                <a:pos x="wd2" y="hd2"/>
              </a:cxn>
              <a:cxn ang="16200000">
                <a:pos x="wd2" y="hd2"/>
              </a:cxn>
            </a:cxnLst>
            <a:rect l="0" t="0" r="r" b="b"/>
            <a:pathLst>
              <a:path w="21600" h="21600" extrusionOk="0">
                <a:moveTo>
                  <a:pt x="9744" y="0"/>
                </a:moveTo>
                <a:lnTo>
                  <a:pt x="9744" y="11856"/>
                </a:lnTo>
                <a:lnTo>
                  <a:pt x="21600" y="11856"/>
                </a:lnTo>
                <a:cubicBezTo>
                  <a:pt x="21058" y="17327"/>
                  <a:pt x="16441" y="21600"/>
                  <a:pt x="10827" y="21600"/>
                </a:cubicBezTo>
                <a:cubicBezTo>
                  <a:pt x="4847" y="21600"/>
                  <a:pt x="0" y="16753"/>
                  <a:pt x="0" y="10773"/>
                </a:cubicBezTo>
                <a:cubicBezTo>
                  <a:pt x="0" y="5159"/>
                  <a:pt x="4273" y="542"/>
                  <a:pt x="9744" y="0"/>
                </a:cubicBezTo>
                <a:close/>
                <a:moveTo>
                  <a:pt x="11910" y="0"/>
                </a:moveTo>
                <a:cubicBezTo>
                  <a:pt x="17033" y="516"/>
                  <a:pt x="21084" y="4567"/>
                  <a:pt x="21600" y="9690"/>
                </a:cubicBezTo>
                <a:lnTo>
                  <a:pt x="11910" y="9690"/>
                </a:lnTo>
                <a:lnTo>
                  <a:pt x="1191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dirty="0"/>
          </a:p>
        </p:txBody>
      </p:sp>
      <p:sp>
        <p:nvSpPr>
          <p:cNvPr id="3" name="任意形状 1041">
            <a:extLst>
              <a:ext uri="{FF2B5EF4-FFF2-40B4-BE49-F238E27FC236}">
                <a16:creationId xmlns:a16="http://schemas.microsoft.com/office/drawing/2014/main" id="{28AB3BF8-EC10-7586-D684-7D88982A3959}"/>
              </a:ext>
            </a:extLst>
          </p:cNvPr>
          <p:cNvSpPr/>
          <p:nvPr/>
        </p:nvSpPr>
        <p:spPr>
          <a:xfrm flipV="1">
            <a:off x="10286070" y="1862702"/>
            <a:ext cx="282762" cy="129602"/>
          </a:xfrm>
          <a:custGeom>
            <a:avLst/>
            <a:gdLst/>
            <a:ahLst/>
            <a:cxnLst>
              <a:cxn ang="0">
                <a:pos x="wd2" y="hd2"/>
              </a:cxn>
              <a:cxn ang="5400000">
                <a:pos x="wd2" y="hd2"/>
              </a:cxn>
              <a:cxn ang="10800000">
                <a:pos x="wd2" y="hd2"/>
              </a:cxn>
              <a:cxn ang="16200000">
                <a:pos x="wd2" y="hd2"/>
              </a:cxn>
            </a:cxnLst>
            <a:rect l="0" t="0" r="r" b="b"/>
            <a:pathLst>
              <a:path w="21009" h="20350" extrusionOk="0">
                <a:moveTo>
                  <a:pt x="8529" y="16650"/>
                </a:moveTo>
                <a:lnTo>
                  <a:pt x="12480" y="16650"/>
                </a:lnTo>
                <a:cubicBezTo>
                  <a:pt x="10788" y="12315"/>
                  <a:pt x="11079" y="5902"/>
                  <a:pt x="13130" y="2326"/>
                </a:cubicBezTo>
                <a:cubicBezTo>
                  <a:pt x="15181" y="-1250"/>
                  <a:pt x="18216" y="-635"/>
                  <a:pt x="19908" y="3700"/>
                </a:cubicBezTo>
                <a:cubicBezTo>
                  <a:pt x="21600" y="8035"/>
                  <a:pt x="21309" y="14448"/>
                  <a:pt x="19258" y="18024"/>
                </a:cubicBezTo>
                <a:cubicBezTo>
                  <a:pt x="18395" y="19527"/>
                  <a:pt x="17312" y="20350"/>
                  <a:pt x="16194" y="20350"/>
                </a:cubicBezTo>
                <a:lnTo>
                  <a:pt x="4814" y="20350"/>
                </a:lnTo>
                <a:cubicBezTo>
                  <a:pt x="2155" y="20350"/>
                  <a:pt x="0" y="15794"/>
                  <a:pt x="0" y="10174"/>
                </a:cubicBezTo>
                <a:cubicBezTo>
                  <a:pt x="0" y="4555"/>
                  <a:pt x="2156" y="0"/>
                  <a:pt x="4815" y="0"/>
                </a:cubicBezTo>
                <a:cubicBezTo>
                  <a:pt x="7474" y="0"/>
                  <a:pt x="9629" y="4556"/>
                  <a:pt x="9629" y="10176"/>
                </a:cubicBezTo>
                <a:cubicBezTo>
                  <a:pt x="9629" y="12538"/>
                  <a:pt x="9240" y="14828"/>
                  <a:pt x="8529" y="16650"/>
                </a:cubicBezTo>
                <a:close/>
                <a:moveTo>
                  <a:pt x="4814" y="12950"/>
                </a:moveTo>
                <a:cubicBezTo>
                  <a:pt x="5540" y="12950"/>
                  <a:pt x="6128" y="11708"/>
                  <a:pt x="6128" y="10175"/>
                </a:cubicBezTo>
                <a:cubicBezTo>
                  <a:pt x="6128" y="8642"/>
                  <a:pt x="5540" y="7400"/>
                  <a:pt x="4814" y="7400"/>
                </a:cubicBezTo>
                <a:cubicBezTo>
                  <a:pt x="4089" y="7400"/>
                  <a:pt x="3501" y="8642"/>
                  <a:pt x="3501" y="10175"/>
                </a:cubicBezTo>
                <a:cubicBezTo>
                  <a:pt x="3501" y="11708"/>
                  <a:pt x="4089" y="12950"/>
                  <a:pt x="4814" y="12950"/>
                </a:cubicBezTo>
                <a:close/>
                <a:moveTo>
                  <a:pt x="16194" y="12950"/>
                </a:moveTo>
                <a:cubicBezTo>
                  <a:pt x="16919" y="12950"/>
                  <a:pt x="17507" y="11708"/>
                  <a:pt x="17507" y="10175"/>
                </a:cubicBezTo>
                <a:cubicBezTo>
                  <a:pt x="17507" y="8642"/>
                  <a:pt x="16919" y="7400"/>
                  <a:pt x="16194" y="7400"/>
                </a:cubicBezTo>
                <a:cubicBezTo>
                  <a:pt x="15469" y="7400"/>
                  <a:pt x="14881" y="8642"/>
                  <a:pt x="14881" y="10175"/>
                </a:cubicBezTo>
                <a:cubicBezTo>
                  <a:pt x="14881" y="11708"/>
                  <a:pt x="15469" y="12950"/>
                  <a:pt x="16194" y="1295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3" name="Rectangle 12">
            <a:extLst>
              <a:ext uri="{FF2B5EF4-FFF2-40B4-BE49-F238E27FC236}">
                <a16:creationId xmlns:a16="http://schemas.microsoft.com/office/drawing/2014/main" id="{6CB06394-A8B3-EC22-A70C-D95D168AD7C1}"/>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20917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FEAB92-6796-E6F3-14CB-DF246646B8C8}"/>
              </a:ext>
            </a:extLst>
          </p:cNvPr>
          <p:cNvSpPr/>
          <p:nvPr/>
        </p:nvSpPr>
        <p:spPr>
          <a:xfrm>
            <a:off x="661358" y="4715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0690614-59DC-0AC5-79D9-340D177A5233}"/>
              </a:ext>
            </a:extLst>
          </p:cNvPr>
          <p:cNvSpPr txBox="1"/>
          <p:nvPr/>
        </p:nvSpPr>
        <p:spPr>
          <a:xfrm>
            <a:off x="6876223" y="2193215"/>
            <a:ext cx="4317402" cy="1190006"/>
          </a:xfrm>
          <a:prstGeom prst="rect">
            <a:avLst/>
          </a:prstGeom>
          <a:noFill/>
        </p:spPr>
        <p:txBody>
          <a:bodyPr wrap="square" numCol="1" spcCol="274320" rtlCol="0">
            <a:spAutoFit/>
          </a:bodyPr>
          <a:lstStyle/>
          <a:p>
            <a:pPr algn="just">
              <a:lnSpc>
                <a:spcPct val="130000"/>
              </a:lnSpc>
              <a:spcAft>
                <a:spcPts val="600"/>
              </a:spcAft>
            </a:pPr>
            <a:r>
              <a:rPr lang="en-US" sz="1400" b="0" i="0" dirty="0">
                <a:solidFill>
                  <a:srgbClr val="0D0D0D"/>
                </a:solidFill>
                <a:effectLst/>
                <a:latin typeface="Söhne"/>
              </a:rPr>
              <a:t>Maintaining higher prices for cuisines appears to be a strategic imperative, as indicated by our data analysis. It is discernible that there exists a positive correlation between pricing and restaurant ratings. </a:t>
            </a:r>
            <a:endParaRPr lang="en-US" sz="1400" dirty="0">
              <a:solidFill>
                <a:schemeClr val="tx1">
                  <a:lumMod val="65000"/>
                  <a:lumOff val="35000"/>
                </a:schemeClr>
              </a:solidFill>
              <a:ea typeface="Roboto" panose="02000000000000000000" pitchFamily="2" charset="0"/>
              <a:cs typeface="Varela Round" panose="00000500000000000000" pitchFamily="2" charset="-79"/>
            </a:endParaRPr>
          </a:p>
        </p:txBody>
      </p:sp>
      <p:sp>
        <p:nvSpPr>
          <p:cNvPr id="4" name="TextBox 3">
            <a:extLst>
              <a:ext uri="{FF2B5EF4-FFF2-40B4-BE49-F238E27FC236}">
                <a16:creationId xmlns:a16="http://schemas.microsoft.com/office/drawing/2014/main" id="{431BCE18-C07B-2184-BD6E-A07DE326440F}"/>
              </a:ext>
            </a:extLst>
          </p:cNvPr>
          <p:cNvSpPr txBox="1"/>
          <p:nvPr/>
        </p:nvSpPr>
        <p:spPr>
          <a:xfrm>
            <a:off x="7385342" y="1817208"/>
            <a:ext cx="3363254" cy="338554"/>
          </a:xfrm>
          <a:prstGeom prst="rect">
            <a:avLst/>
          </a:prstGeom>
          <a:noFill/>
        </p:spPr>
        <p:txBody>
          <a:bodyPr wrap="square" rtlCol="0" anchor="ctr">
            <a:spAutoFit/>
          </a:bodyPr>
          <a:lstStyle/>
          <a:p>
            <a:pPr>
              <a:spcAft>
                <a:spcPts val="1200"/>
              </a:spcAft>
              <a:buClr>
                <a:schemeClr val="accent1"/>
              </a:buClr>
              <a:buSzPct val="100000"/>
            </a:pPr>
            <a:r>
              <a:rPr lang="en-US" sz="1600" b="1" dirty="0">
                <a:solidFill>
                  <a:schemeClr val="accent1"/>
                </a:solidFill>
                <a:latin typeface="+mj-lt"/>
                <a:ea typeface="Roboto" panose="02000000000000000000" pitchFamily="2" charset="0"/>
                <a:cs typeface="Varela Round" panose="00000500000000000000" pitchFamily="2" charset="-79"/>
              </a:rPr>
              <a:t>Rates v. Ratings</a:t>
            </a:r>
          </a:p>
        </p:txBody>
      </p:sp>
      <p:sp>
        <p:nvSpPr>
          <p:cNvPr id="5" name="Oval 4">
            <a:extLst>
              <a:ext uri="{FF2B5EF4-FFF2-40B4-BE49-F238E27FC236}">
                <a16:creationId xmlns:a16="http://schemas.microsoft.com/office/drawing/2014/main" id="{46287E59-F555-9B7D-C84C-B25B5E5BC798}"/>
              </a:ext>
            </a:extLst>
          </p:cNvPr>
          <p:cNvSpPr/>
          <p:nvPr/>
        </p:nvSpPr>
        <p:spPr>
          <a:xfrm>
            <a:off x="6910505" y="1805608"/>
            <a:ext cx="361754" cy="361752"/>
          </a:xfrm>
          <a:prstGeom prst="ellipse">
            <a:avLst/>
          </a:prstGeom>
          <a:solidFill>
            <a:schemeClr val="bg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accent1"/>
              </a:solidFill>
              <a:latin typeface="+mj-lt"/>
            </a:endParaRPr>
          </a:p>
        </p:txBody>
      </p:sp>
      <p:sp>
        <p:nvSpPr>
          <p:cNvPr id="6" name="Freeform 229">
            <a:extLst>
              <a:ext uri="{FF2B5EF4-FFF2-40B4-BE49-F238E27FC236}">
                <a16:creationId xmlns:a16="http://schemas.microsoft.com/office/drawing/2014/main" id="{CE21B3FB-145E-C148-3498-27E2BBE0F501}"/>
              </a:ext>
            </a:extLst>
          </p:cNvPr>
          <p:cNvSpPr>
            <a:spLocks/>
          </p:cNvSpPr>
          <p:nvPr/>
        </p:nvSpPr>
        <p:spPr bwMode="auto">
          <a:xfrm>
            <a:off x="7023592" y="1939909"/>
            <a:ext cx="135585" cy="93153"/>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accent1"/>
          </a:solidFill>
          <a:ln w="19050">
            <a:noFill/>
          </a:ln>
        </p:spPr>
        <p:txBody>
          <a:bodyPr vert="horz" wrap="square" lIns="91440" tIns="45720" rIns="91440" bIns="45720" numCol="1" anchor="t" anchorCtr="0" compatLnSpc="1">
            <a:prstTxWarp prst="textNoShape">
              <a:avLst/>
            </a:prstTxWarp>
          </a:bodyPr>
          <a:lstStyle/>
          <a:p>
            <a:endParaRPr lang="id-ID" sz="2800">
              <a:solidFill>
                <a:srgbClr val="535761"/>
              </a:solidFill>
              <a:latin typeface="Raleway Light" panose="020B0403030101060003"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7F659240-C299-E428-E4FE-2298D90B4529}"/>
              </a:ext>
            </a:extLst>
          </p:cNvPr>
          <p:cNvSpPr txBox="1"/>
          <p:nvPr/>
        </p:nvSpPr>
        <p:spPr>
          <a:xfrm>
            <a:off x="6899440" y="3852735"/>
            <a:ext cx="4297828" cy="2030236"/>
          </a:xfrm>
          <a:prstGeom prst="rect">
            <a:avLst/>
          </a:prstGeom>
          <a:noFill/>
        </p:spPr>
        <p:txBody>
          <a:bodyPr wrap="square" numCol="1" spcCol="274320" rtlCol="0">
            <a:spAutoFit/>
          </a:bodyPr>
          <a:lstStyle/>
          <a:p>
            <a:pPr algn="just">
              <a:lnSpc>
                <a:spcPct val="130000"/>
              </a:lnSpc>
              <a:spcAft>
                <a:spcPts val="600"/>
              </a:spcAft>
            </a:pPr>
            <a:r>
              <a:rPr lang="en-US" sz="1400" b="0" i="0" dirty="0">
                <a:solidFill>
                  <a:srgbClr val="0D0D0D"/>
                </a:solidFill>
                <a:effectLst/>
                <a:latin typeface="Söhne"/>
              </a:rPr>
              <a:t>Specifically, our analysis reveals a correlation coefficient of approximately </a:t>
            </a:r>
            <a:r>
              <a:rPr lang="en-US" sz="1400" b="0" i="0" dirty="0">
                <a:solidFill>
                  <a:schemeClr val="accent2"/>
                </a:solidFill>
                <a:effectLst/>
                <a:latin typeface="Söhne"/>
              </a:rPr>
              <a:t>0.81</a:t>
            </a:r>
            <a:r>
              <a:rPr lang="en-US" sz="1400" b="0" i="0" dirty="0">
                <a:solidFill>
                  <a:srgbClr val="0D0D0D"/>
                </a:solidFill>
                <a:effectLst/>
                <a:latin typeface="Söhne"/>
              </a:rPr>
              <a:t>, signifying a strong and statistically significant relationship between these variables. In simpler terms, this suggests that as prices increase, so do ratings. Therefore, there is compelling evidence to support the assertion that higher rates indeed lead to higher ratings in restaurants.</a:t>
            </a:r>
            <a:endParaRPr lang="en-US" sz="1400" dirty="0">
              <a:solidFill>
                <a:schemeClr val="tx1">
                  <a:lumMod val="65000"/>
                  <a:lumOff val="35000"/>
                </a:schemeClr>
              </a:solidFill>
              <a:ea typeface="Roboto" panose="02000000000000000000" pitchFamily="2" charset="0"/>
              <a:cs typeface="Varela Round" panose="00000500000000000000" pitchFamily="2" charset="-79"/>
            </a:endParaRPr>
          </a:p>
        </p:txBody>
      </p:sp>
      <p:sp>
        <p:nvSpPr>
          <p:cNvPr id="8" name="TextBox 7">
            <a:extLst>
              <a:ext uri="{FF2B5EF4-FFF2-40B4-BE49-F238E27FC236}">
                <a16:creationId xmlns:a16="http://schemas.microsoft.com/office/drawing/2014/main" id="{615288FB-1FC3-A74B-FBAF-E2E6C58319B4}"/>
              </a:ext>
            </a:extLst>
          </p:cNvPr>
          <p:cNvSpPr txBox="1"/>
          <p:nvPr/>
        </p:nvSpPr>
        <p:spPr>
          <a:xfrm>
            <a:off x="7385341" y="3453100"/>
            <a:ext cx="3683769" cy="338554"/>
          </a:xfrm>
          <a:prstGeom prst="rect">
            <a:avLst/>
          </a:prstGeom>
          <a:noFill/>
        </p:spPr>
        <p:txBody>
          <a:bodyPr wrap="square" rtlCol="0" anchor="ctr">
            <a:spAutoFit/>
          </a:bodyPr>
          <a:lstStyle/>
          <a:p>
            <a:pPr>
              <a:spcAft>
                <a:spcPts val="1200"/>
              </a:spcAft>
              <a:buClr>
                <a:schemeClr val="accent1"/>
              </a:buClr>
              <a:buSzPct val="100000"/>
            </a:pPr>
            <a:r>
              <a:rPr lang="en-US" sz="1600" b="1" dirty="0">
                <a:solidFill>
                  <a:schemeClr val="accent3"/>
                </a:solidFill>
                <a:latin typeface="+mj-lt"/>
                <a:ea typeface="Roboto" panose="02000000000000000000" pitchFamily="2" charset="0"/>
                <a:cs typeface="Varela Round" panose="00000500000000000000" pitchFamily="2" charset="-79"/>
              </a:rPr>
              <a:t>Correlation of Rates and Ratings</a:t>
            </a:r>
          </a:p>
        </p:txBody>
      </p:sp>
      <p:sp>
        <p:nvSpPr>
          <p:cNvPr id="9" name="Oval 8">
            <a:extLst>
              <a:ext uri="{FF2B5EF4-FFF2-40B4-BE49-F238E27FC236}">
                <a16:creationId xmlns:a16="http://schemas.microsoft.com/office/drawing/2014/main" id="{128750E7-CC29-0CFD-3D75-EF93A83AD736}"/>
              </a:ext>
            </a:extLst>
          </p:cNvPr>
          <p:cNvSpPr/>
          <p:nvPr/>
        </p:nvSpPr>
        <p:spPr>
          <a:xfrm>
            <a:off x="6910502" y="3441495"/>
            <a:ext cx="361754" cy="361752"/>
          </a:xfrm>
          <a:prstGeom prst="ellipse">
            <a:avLst/>
          </a:prstGeom>
          <a:solidFill>
            <a:schemeClr val="bg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accent1"/>
              </a:solidFill>
              <a:latin typeface="+mj-lt"/>
            </a:endParaRPr>
          </a:p>
        </p:txBody>
      </p:sp>
      <p:sp>
        <p:nvSpPr>
          <p:cNvPr id="10" name="Freeform 229">
            <a:extLst>
              <a:ext uri="{FF2B5EF4-FFF2-40B4-BE49-F238E27FC236}">
                <a16:creationId xmlns:a16="http://schemas.microsoft.com/office/drawing/2014/main" id="{3E43D70E-D3B2-B0E4-A4B2-C40636D2B8E8}"/>
              </a:ext>
            </a:extLst>
          </p:cNvPr>
          <p:cNvSpPr>
            <a:spLocks/>
          </p:cNvSpPr>
          <p:nvPr/>
        </p:nvSpPr>
        <p:spPr bwMode="auto">
          <a:xfrm>
            <a:off x="7023588" y="3575795"/>
            <a:ext cx="135584" cy="93152"/>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accent3"/>
          </a:solidFill>
          <a:ln w="19050">
            <a:noFill/>
          </a:ln>
        </p:spPr>
        <p:txBody>
          <a:bodyPr vert="horz" wrap="square" lIns="91440" tIns="45720" rIns="91440" bIns="45720" numCol="1" anchor="t" anchorCtr="0" compatLnSpc="1">
            <a:prstTxWarp prst="textNoShape">
              <a:avLst/>
            </a:prstTxWarp>
          </a:bodyPr>
          <a:lstStyle/>
          <a:p>
            <a:endParaRPr lang="id-ID" sz="2800">
              <a:solidFill>
                <a:srgbClr val="535761"/>
              </a:solidFill>
              <a:latin typeface="Raleway Light" panose="020B0403030101060003"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D7A20E58-DE09-EC4C-E525-0AAE14DAFF11}"/>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7B9E8237-EF15-5C3F-54B1-C1C2DFD03819}"/>
              </a:ext>
            </a:extLst>
          </p:cNvPr>
          <p:cNvSpPr txBox="1"/>
          <p:nvPr/>
        </p:nvSpPr>
        <p:spPr>
          <a:xfrm>
            <a:off x="661357" y="104625"/>
            <a:ext cx="10869285" cy="923330"/>
          </a:xfrm>
          <a:prstGeom prst="rect">
            <a:avLst/>
          </a:prstGeom>
        </p:spPr>
        <p:txBody>
          <a:bodyPr wrap="square" rtlCol="0" anchor="b">
            <a:spAutoFit/>
          </a:bodyPr>
          <a:lstStyle/>
          <a:p>
            <a:pPr algn="ctr"/>
            <a:r>
              <a:rPr lang="en-US" sz="5400" b="1" spc="40" dirty="0">
                <a:ln w="25400">
                  <a:noFill/>
                </a:ln>
                <a:solidFill>
                  <a:schemeClr val="accent2"/>
                </a:solidFill>
                <a:latin typeface="+mj-lt"/>
                <a:cs typeface="Varela Round" panose="00000500000000000000" pitchFamily="2" charset="-79"/>
              </a:rPr>
              <a:t>Cuisine-Wise</a:t>
            </a:r>
            <a:r>
              <a:rPr lang="en-US" sz="5400" b="1" spc="40" dirty="0">
                <a:ln w="25400">
                  <a:noFill/>
                </a:ln>
                <a:solidFill>
                  <a:schemeClr val="tx1">
                    <a:lumMod val="85000"/>
                    <a:lumOff val="15000"/>
                  </a:schemeClr>
                </a:solidFill>
                <a:latin typeface="+mj-lt"/>
                <a:cs typeface="Varela Round" panose="00000500000000000000" pitchFamily="2" charset="-79"/>
              </a:rPr>
              <a:t> Rates v. Ratings</a:t>
            </a:r>
          </a:p>
        </p:txBody>
      </p:sp>
      <p:graphicFrame>
        <p:nvGraphicFramePr>
          <p:cNvPr id="11" name="Chart 10">
            <a:extLst>
              <a:ext uri="{FF2B5EF4-FFF2-40B4-BE49-F238E27FC236}">
                <a16:creationId xmlns:a16="http://schemas.microsoft.com/office/drawing/2014/main" id="{545C9296-A79B-96CC-3629-6D8B2A037AAA}"/>
              </a:ext>
            </a:extLst>
          </p:cNvPr>
          <p:cNvGraphicFramePr>
            <a:graphicFrameLocks/>
          </p:cNvGraphicFramePr>
          <p:nvPr>
            <p:extLst>
              <p:ext uri="{D42A27DB-BD31-4B8C-83A1-F6EECF244321}">
                <p14:modId xmlns:p14="http://schemas.microsoft.com/office/powerpoint/2010/main" val="1429610544"/>
              </p:ext>
            </p:extLst>
          </p:nvPr>
        </p:nvGraphicFramePr>
        <p:xfrm>
          <a:off x="1223332" y="3668947"/>
          <a:ext cx="4624388" cy="29860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13A1E4D7-383E-7104-858E-C29A5E1A5D15}"/>
              </a:ext>
            </a:extLst>
          </p:cNvPr>
          <p:cNvGraphicFramePr>
            <a:graphicFrameLocks/>
          </p:cNvGraphicFramePr>
          <p:nvPr>
            <p:extLst>
              <p:ext uri="{D42A27DB-BD31-4B8C-83A1-F6EECF244321}">
                <p14:modId xmlns:p14="http://schemas.microsoft.com/office/powerpoint/2010/main" val="1220852688"/>
              </p:ext>
            </p:extLst>
          </p:nvPr>
        </p:nvGraphicFramePr>
        <p:xfrm>
          <a:off x="1556707" y="1072266"/>
          <a:ext cx="3957638" cy="27193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560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FA9D5A2-C033-4E24-B7A6-AC191B77F54A}"/>
              </a:ext>
            </a:extLst>
          </p:cNvPr>
          <p:cNvSpPr/>
          <p:nvPr/>
        </p:nvSpPr>
        <p:spPr>
          <a:xfrm>
            <a:off x="1028700" y="685800"/>
            <a:ext cx="10134600" cy="5486400"/>
          </a:xfrm>
          <a:prstGeom prst="roundRect">
            <a:avLst>
              <a:gd name="adj" fmla="val 4233"/>
            </a:avLst>
          </a:prstGeom>
          <a:solidFill>
            <a:schemeClr val="bg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j-lt"/>
            </a:endParaRPr>
          </a:p>
        </p:txBody>
      </p:sp>
      <p:sp>
        <p:nvSpPr>
          <p:cNvPr id="4" name="Rectangle: Rounded Corners 3">
            <a:extLst>
              <a:ext uri="{FF2B5EF4-FFF2-40B4-BE49-F238E27FC236}">
                <a16:creationId xmlns:a16="http://schemas.microsoft.com/office/drawing/2014/main" id="{99688EC6-9FC4-49DB-8BC1-67012D72EE42}"/>
              </a:ext>
            </a:extLst>
          </p:cNvPr>
          <p:cNvSpPr/>
          <p:nvPr/>
        </p:nvSpPr>
        <p:spPr>
          <a:xfrm>
            <a:off x="4051662" y="685800"/>
            <a:ext cx="5244738" cy="5486400"/>
          </a:xfrm>
          <a:prstGeom prst="roundRect">
            <a:avLst>
              <a:gd name="adj" fmla="val 3391"/>
            </a:avLst>
          </a:prstGeom>
          <a:solidFill>
            <a:schemeClr val="accent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13" name="TextBox 12">
            <a:extLst>
              <a:ext uri="{FF2B5EF4-FFF2-40B4-BE49-F238E27FC236}">
                <a16:creationId xmlns:a16="http://schemas.microsoft.com/office/drawing/2014/main" id="{90FEBB52-1473-49FA-9A37-263C372F7765}"/>
              </a:ext>
            </a:extLst>
          </p:cNvPr>
          <p:cNvSpPr txBox="1"/>
          <p:nvPr/>
        </p:nvSpPr>
        <p:spPr>
          <a:xfrm>
            <a:off x="4239015" y="4289202"/>
            <a:ext cx="4844688" cy="1513363"/>
          </a:xfrm>
          <a:prstGeom prst="rect">
            <a:avLst/>
          </a:prstGeom>
          <a:noFill/>
        </p:spPr>
        <p:txBody>
          <a:bodyPr wrap="square" rtlCol="0">
            <a:spAutoFit/>
          </a:bodyPr>
          <a:lstStyle/>
          <a:p>
            <a:pPr algn="just">
              <a:lnSpc>
                <a:spcPct val="130000"/>
              </a:lnSpc>
            </a:pPr>
            <a:r>
              <a:rPr lang="en-US" sz="1200" dirty="0">
                <a:solidFill>
                  <a:schemeClr val="bg1"/>
                </a:solidFill>
              </a:rPr>
              <a:t>Based on the price range distribution across restaurants in the respective countries, it's evident that prices typically range from 1 to 4. Among the 89 total restaurants across the five countries, Australia stands out, with all four of its restaurants offering a price range lower than 500 INR. Conversely, Indonesia distinguishes itself as the only country without any restaurants falling into the highest price range category of 4.</a:t>
            </a:r>
          </a:p>
        </p:txBody>
      </p:sp>
      <p:graphicFrame>
        <p:nvGraphicFramePr>
          <p:cNvPr id="6" name="Chart 5">
            <a:extLst>
              <a:ext uri="{FF2B5EF4-FFF2-40B4-BE49-F238E27FC236}">
                <a16:creationId xmlns:a16="http://schemas.microsoft.com/office/drawing/2014/main" id="{0F0641C6-E3D9-26E6-B914-61AB75B013F9}"/>
              </a:ext>
            </a:extLst>
          </p:cNvPr>
          <p:cNvGraphicFramePr>
            <a:graphicFrameLocks/>
          </p:cNvGraphicFramePr>
          <p:nvPr>
            <p:extLst>
              <p:ext uri="{D42A27DB-BD31-4B8C-83A1-F6EECF244321}">
                <p14:modId xmlns:p14="http://schemas.microsoft.com/office/powerpoint/2010/main" val="1890591463"/>
              </p:ext>
            </p:extLst>
          </p:nvPr>
        </p:nvGraphicFramePr>
        <p:xfrm>
          <a:off x="1357312" y="1143029"/>
          <a:ext cx="4738688" cy="3024188"/>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a:extLst>
              <a:ext uri="{FF2B5EF4-FFF2-40B4-BE49-F238E27FC236}">
                <a16:creationId xmlns:a16="http://schemas.microsoft.com/office/drawing/2014/main" id="{7E1A4FF0-D117-B0AE-9C9E-86EA390AE7F4}"/>
              </a:ext>
            </a:extLst>
          </p:cNvPr>
          <p:cNvSpPr/>
          <p:nvPr/>
        </p:nvSpPr>
        <p:spPr>
          <a:xfrm>
            <a:off x="247650" y="209550"/>
            <a:ext cx="438150" cy="685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529E8BDF-863F-7663-A9A7-5567C70FB599}"/>
              </a:ext>
            </a:extLst>
          </p:cNvPr>
          <p:cNvSpPr/>
          <p:nvPr/>
        </p:nvSpPr>
        <p:spPr>
          <a:xfrm>
            <a:off x="200024" y="5305425"/>
            <a:ext cx="676275" cy="12096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5D2DB83-74EC-6632-DFCF-EFDF4AE7E424}"/>
              </a:ext>
            </a:extLst>
          </p:cNvPr>
          <p:cNvSpPr txBox="1"/>
          <p:nvPr/>
        </p:nvSpPr>
        <p:spPr>
          <a:xfrm>
            <a:off x="6719257" y="1777960"/>
            <a:ext cx="4444043" cy="1754326"/>
          </a:xfrm>
          <a:prstGeom prst="rect">
            <a:avLst/>
          </a:prstGeom>
        </p:spPr>
        <p:txBody>
          <a:bodyPr wrap="square" rtlCol="0" anchor="b">
            <a:spAutoFit/>
          </a:bodyPr>
          <a:lstStyle/>
          <a:p>
            <a:pPr algn="ctr"/>
            <a:r>
              <a:rPr lang="en-US" sz="5400" b="1" spc="40" dirty="0">
                <a:ln w="25400">
                  <a:noFill/>
                </a:ln>
                <a:solidFill>
                  <a:schemeClr val="tx1">
                    <a:lumMod val="85000"/>
                    <a:lumOff val="15000"/>
                  </a:schemeClr>
                </a:solidFill>
                <a:latin typeface="+mj-lt"/>
                <a:cs typeface="Varela Round" panose="00000500000000000000" pitchFamily="2" charset="-79"/>
              </a:rPr>
              <a:t>Price Range Distribution</a:t>
            </a:r>
          </a:p>
        </p:txBody>
      </p:sp>
    </p:spTree>
    <p:extLst>
      <p:ext uri="{BB962C8B-B14F-4D97-AF65-F5344CB8AC3E}">
        <p14:creationId xmlns:p14="http://schemas.microsoft.com/office/powerpoint/2010/main" val="2013029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AF2AB7-5D7F-67E5-BA23-DB2C4A920839}"/>
              </a:ext>
            </a:extLst>
          </p:cNvPr>
          <p:cNvSpPr txBox="1"/>
          <p:nvPr/>
        </p:nvSpPr>
        <p:spPr>
          <a:xfrm>
            <a:off x="1028699" y="591420"/>
            <a:ext cx="8418285" cy="1754326"/>
          </a:xfrm>
          <a:prstGeom prst="rect">
            <a:avLst/>
          </a:prstGeom>
          <a:noFill/>
        </p:spPr>
        <p:txBody>
          <a:bodyPr wrap="square" rtlCol="0">
            <a:spAutoFit/>
          </a:bodyPr>
          <a:lstStyle>
            <a:defPPr>
              <a:defRPr lang="en-US"/>
            </a:defPPr>
            <a:lvl1pPr algn="ctr">
              <a:defRPr sz="4800" b="1">
                <a:solidFill>
                  <a:srgbClr val="111029"/>
                </a:solidFill>
                <a:latin typeface="+mj-lt"/>
              </a:defRPr>
            </a:lvl1pPr>
          </a:lstStyle>
          <a:p>
            <a:pPr algn="l"/>
            <a:r>
              <a:rPr lang="en-US" sz="5400" b="0" dirty="0">
                <a:solidFill>
                  <a:schemeClr val="tx1">
                    <a:lumMod val="85000"/>
                    <a:lumOff val="15000"/>
                  </a:schemeClr>
                </a:solidFill>
              </a:rPr>
              <a:t>Suggestions and their </a:t>
            </a:r>
            <a:r>
              <a:rPr lang="en-US" sz="5400" b="0" dirty="0">
                <a:solidFill>
                  <a:schemeClr val="accent2"/>
                </a:solidFill>
              </a:rPr>
              <a:t>reasons.</a:t>
            </a:r>
          </a:p>
        </p:txBody>
      </p:sp>
      <p:grpSp>
        <p:nvGrpSpPr>
          <p:cNvPr id="5" name="Group 4">
            <a:extLst>
              <a:ext uri="{FF2B5EF4-FFF2-40B4-BE49-F238E27FC236}">
                <a16:creationId xmlns:a16="http://schemas.microsoft.com/office/drawing/2014/main" id="{E8E8E0A0-A73A-25E8-1C3E-EA01ECF4D02D}"/>
              </a:ext>
            </a:extLst>
          </p:cNvPr>
          <p:cNvGrpSpPr/>
          <p:nvPr/>
        </p:nvGrpSpPr>
        <p:grpSpPr>
          <a:xfrm>
            <a:off x="1028699" y="3355402"/>
            <a:ext cx="2879724" cy="2313705"/>
            <a:chOff x="1558927" y="4573830"/>
            <a:chExt cx="2879724" cy="2313705"/>
          </a:xfrm>
        </p:grpSpPr>
        <p:sp>
          <p:nvSpPr>
            <p:cNvPr id="6" name="TextBox 5">
              <a:extLst>
                <a:ext uri="{FF2B5EF4-FFF2-40B4-BE49-F238E27FC236}">
                  <a16:creationId xmlns:a16="http://schemas.microsoft.com/office/drawing/2014/main" id="{39476C94-BF1D-428E-4CB6-556ECEC55DA4}"/>
                </a:ext>
              </a:extLst>
            </p:cNvPr>
            <p:cNvSpPr txBox="1"/>
            <p:nvPr/>
          </p:nvSpPr>
          <p:spPr>
            <a:xfrm>
              <a:off x="1558927" y="5417453"/>
              <a:ext cx="2879724" cy="1470082"/>
            </a:xfrm>
            <a:prstGeom prst="rect">
              <a:avLst/>
            </a:prstGeom>
            <a:noFill/>
          </p:spPr>
          <p:txBody>
            <a:bodyPr wrap="square" rtlCol="0">
              <a:spAutoFit/>
            </a:bodyPr>
            <a:lstStyle/>
            <a:p>
              <a:pPr>
                <a:lnSpc>
                  <a:spcPct val="130000"/>
                </a:lnSpc>
              </a:pPr>
              <a:r>
                <a:rPr lang="en-US" sz="1400" dirty="0">
                  <a:solidFill>
                    <a:schemeClr val="accent1"/>
                  </a:solidFill>
                  <a:ea typeface="Open Sans" panose="020B0606030504020204" pitchFamily="34" charset="0"/>
                  <a:cs typeface="Open Sans" panose="020B0606030504020204" pitchFamily="34" charset="0"/>
                </a:rPr>
                <a:t>Australia</a:t>
              </a:r>
            </a:p>
            <a:p>
              <a:pPr>
                <a:lnSpc>
                  <a:spcPct val="130000"/>
                </a:lnSpc>
              </a:pPr>
              <a:r>
                <a:rPr lang="en-US" sz="1400" dirty="0">
                  <a:solidFill>
                    <a:schemeClr val="accent1"/>
                  </a:solidFill>
                  <a:ea typeface="Open Sans" panose="020B0606030504020204" pitchFamily="34" charset="0"/>
                  <a:cs typeface="Open Sans" panose="020B0606030504020204" pitchFamily="34" charset="0"/>
                </a:rPr>
                <a:t>Canada</a:t>
              </a:r>
            </a:p>
            <a:p>
              <a:pPr>
                <a:lnSpc>
                  <a:spcPct val="130000"/>
                </a:lnSpc>
              </a:pPr>
              <a:r>
                <a:rPr lang="en-US" sz="1400" dirty="0">
                  <a:solidFill>
                    <a:schemeClr val="accent1"/>
                  </a:solidFill>
                  <a:ea typeface="Open Sans" panose="020B0606030504020204" pitchFamily="34" charset="0"/>
                  <a:cs typeface="Open Sans" panose="020B0606030504020204" pitchFamily="34" charset="0"/>
                </a:rPr>
                <a:t>Indonesia</a:t>
              </a:r>
            </a:p>
            <a:p>
              <a:pPr>
                <a:lnSpc>
                  <a:spcPct val="130000"/>
                </a:lnSpc>
              </a:pPr>
              <a:r>
                <a:rPr lang="en-US" sz="1400" dirty="0">
                  <a:solidFill>
                    <a:schemeClr val="accent1"/>
                  </a:solidFill>
                  <a:ea typeface="Open Sans" panose="020B0606030504020204" pitchFamily="34" charset="0"/>
                  <a:cs typeface="Open Sans" panose="020B0606030504020204" pitchFamily="34" charset="0"/>
                </a:rPr>
                <a:t>Singapore</a:t>
              </a:r>
            </a:p>
            <a:p>
              <a:pPr>
                <a:lnSpc>
                  <a:spcPct val="130000"/>
                </a:lnSpc>
              </a:pPr>
              <a:r>
                <a:rPr lang="en-US" sz="1400" dirty="0">
                  <a:solidFill>
                    <a:schemeClr val="accent1"/>
                  </a:solidFill>
                  <a:ea typeface="Open Sans" panose="020B0606030504020204" pitchFamily="34" charset="0"/>
                  <a:cs typeface="Open Sans" panose="020B0606030504020204" pitchFamily="34" charset="0"/>
                </a:rPr>
                <a:t>Sri Lanka</a:t>
              </a:r>
            </a:p>
          </p:txBody>
        </p:sp>
        <p:sp>
          <p:nvSpPr>
            <p:cNvPr id="7" name="TextBox 6">
              <a:extLst>
                <a:ext uri="{FF2B5EF4-FFF2-40B4-BE49-F238E27FC236}">
                  <a16:creationId xmlns:a16="http://schemas.microsoft.com/office/drawing/2014/main" id="{ADDB7096-3668-370D-53EF-90D7775362D9}"/>
                </a:ext>
              </a:extLst>
            </p:cNvPr>
            <p:cNvSpPr txBox="1"/>
            <p:nvPr/>
          </p:nvSpPr>
          <p:spPr>
            <a:xfrm>
              <a:off x="1558927" y="4573830"/>
              <a:ext cx="2879724" cy="830997"/>
            </a:xfrm>
            <a:prstGeom prst="rect">
              <a:avLst/>
            </a:prstGeom>
            <a:noFill/>
          </p:spPr>
          <p:txBody>
            <a:bodyPr wrap="square" rtlCol="0">
              <a:spAutoFit/>
            </a:bodyPr>
            <a:lstStyle/>
            <a:p>
              <a:r>
                <a:rPr lang="en-US" sz="2400" b="1" dirty="0">
                  <a:solidFill>
                    <a:schemeClr val="tx1">
                      <a:lumMod val="85000"/>
                      <a:lumOff val="15000"/>
                    </a:schemeClr>
                  </a:solidFill>
                  <a:latin typeface="+mj-lt"/>
                  <a:ea typeface="Open Sans" panose="020B0606030504020204" pitchFamily="34" charset="0"/>
                  <a:cs typeface="Open Sans" panose="020B0606030504020204" pitchFamily="34" charset="0"/>
                </a:rPr>
                <a:t>Why suggest these?</a:t>
              </a:r>
            </a:p>
          </p:txBody>
        </p:sp>
      </p:grpSp>
      <p:sp>
        <p:nvSpPr>
          <p:cNvPr id="8" name="TextBox 7">
            <a:extLst>
              <a:ext uri="{FF2B5EF4-FFF2-40B4-BE49-F238E27FC236}">
                <a16:creationId xmlns:a16="http://schemas.microsoft.com/office/drawing/2014/main" id="{0846793A-4389-FCCD-F781-6CD85E217F69}"/>
              </a:ext>
            </a:extLst>
          </p:cNvPr>
          <p:cNvSpPr txBox="1"/>
          <p:nvPr/>
        </p:nvSpPr>
        <p:spPr>
          <a:xfrm>
            <a:off x="4548914" y="2753508"/>
            <a:ext cx="7057608" cy="3647152"/>
          </a:xfrm>
          <a:prstGeom prst="rect">
            <a:avLst/>
          </a:prstGeom>
          <a:noFill/>
        </p:spPr>
        <p:txBody>
          <a:bodyPr wrap="square" rtlCol="0">
            <a:spAutoFit/>
          </a:bodyPr>
          <a:lstStyle/>
          <a:p>
            <a:pPr marL="285750" indent="-285750" algn="just">
              <a:spcBef>
                <a:spcPts val="600"/>
              </a:spcBef>
              <a:buFont typeface="Wingdings" panose="05000000000000000000" pitchFamily="2" charset="2"/>
              <a:buChar char="ü"/>
            </a:pPr>
            <a:r>
              <a:rPr lang="en-US" sz="1400" dirty="0">
                <a:solidFill>
                  <a:schemeClr val="tx1">
                    <a:lumMod val="65000"/>
                    <a:lumOff val="35000"/>
                  </a:schemeClr>
                </a:solidFill>
                <a:ea typeface="Open Sans" panose="020B0606030504020204" pitchFamily="34" charset="0"/>
                <a:cs typeface="Open Sans" panose="020B0606030504020204" pitchFamily="34" charset="0"/>
              </a:rPr>
              <a:t>The countries were suggested based on strategic considerations:</a:t>
            </a:r>
          </a:p>
          <a:p>
            <a:pPr marL="742950" lvl="1" indent="-285750" algn="just">
              <a:spcBef>
                <a:spcPts val="600"/>
              </a:spcBef>
              <a:buFont typeface="Arial" panose="020B0604020202020204" pitchFamily="34" charset="0"/>
              <a:buChar char="•"/>
            </a:pPr>
            <a:r>
              <a:rPr lang="en-US" sz="1400" dirty="0">
                <a:solidFill>
                  <a:schemeClr val="tx1">
                    <a:lumMod val="65000"/>
                    <a:lumOff val="35000"/>
                  </a:schemeClr>
                </a:solidFill>
                <a:ea typeface="Open Sans" panose="020B0606030504020204" pitchFamily="34" charset="0"/>
                <a:cs typeface="Open Sans" panose="020B0606030504020204" pitchFamily="34" charset="0"/>
              </a:rPr>
              <a:t>Lower competition: These nations offer reduced competition within the restaurant industry, providing an advantageous landscape for new ventures.</a:t>
            </a:r>
          </a:p>
          <a:p>
            <a:pPr marL="742950" lvl="1" indent="-285750" algn="just">
              <a:spcBef>
                <a:spcPts val="600"/>
              </a:spcBef>
              <a:buFont typeface="Arial" panose="020B0604020202020204" pitchFamily="34" charset="0"/>
              <a:buChar char="•"/>
            </a:pPr>
            <a:r>
              <a:rPr lang="en-US" sz="1400" dirty="0">
                <a:solidFill>
                  <a:schemeClr val="tx1">
                    <a:lumMod val="65000"/>
                    <a:lumOff val="35000"/>
                  </a:schemeClr>
                </a:solidFill>
                <a:ea typeface="Open Sans" panose="020B0606030504020204" pitchFamily="34" charset="0"/>
                <a:cs typeface="Open Sans" panose="020B0606030504020204" pitchFamily="34" charset="0"/>
              </a:rPr>
              <a:t>Lower ratings: With fewer restaurants boasting high ratings, there's an opportunity to stand out and capture market share more easily.</a:t>
            </a:r>
          </a:p>
          <a:p>
            <a:pPr marL="742950" lvl="1" indent="-285750" algn="just">
              <a:spcBef>
                <a:spcPts val="600"/>
              </a:spcBef>
              <a:buFont typeface="Arial" panose="020B0604020202020204" pitchFamily="34" charset="0"/>
              <a:buChar char="•"/>
            </a:pPr>
            <a:r>
              <a:rPr lang="en-US" sz="1400" dirty="0">
                <a:solidFill>
                  <a:schemeClr val="tx1">
                    <a:lumMod val="65000"/>
                    <a:lumOff val="35000"/>
                  </a:schemeClr>
                </a:solidFill>
                <a:ea typeface="Open Sans" panose="020B0606030504020204" pitchFamily="34" charset="0"/>
                <a:cs typeface="Open Sans" panose="020B0606030504020204" pitchFamily="34" charset="0"/>
              </a:rPr>
              <a:t>Fewer restaurants: The limited number of existing establishments indicates potential demand outweighing supply, increasing the likelihood of success for new ventures.</a:t>
            </a:r>
          </a:p>
          <a:p>
            <a:pPr marL="285750" indent="-285750" algn="just">
              <a:spcBef>
                <a:spcPts val="600"/>
              </a:spcBef>
              <a:buFont typeface="Wingdings" panose="05000000000000000000" pitchFamily="2" charset="2"/>
              <a:buChar char="ü"/>
            </a:pPr>
            <a:r>
              <a:rPr lang="en-US" sz="1400" dirty="0">
                <a:solidFill>
                  <a:schemeClr val="tx1">
                    <a:lumMod val="65000"/>
                    <a:lumOff val="35000"/>
                  </a:schemeClr>
                </a:solidFill>
                <a:ea typeface="Open Sans" panose="020B0606030504020204" pitchFamily="34" charset="0"/>
                <a:cs typeface="Open Sans" panose="020B0606030504020204" pitchFamily="34" charset="0"/>
              </a:rPr>
              <a:t>Research is paramount:</a:t>
            </a:r>
          </a:p>
          <a:p>
            <a:pPr marL="742950" lvl="1" indent="-285750" algn="just">
              <a:spcBef>
                <a:spcPts val="600"/>
              </a:spcBef>
              <a:buFont typeface="Arial" panose="020B0604020202020204" pitchFamily="34" charset="0"/>
              <a:buChar char="•"/>
            </a:pPr>
            <a:r>
              <a:rPr lang="en-US" sz="1400" dirty="0">
                <a:solidFill>
                  <a:schemeClr val="tx1">
                    <a:lumMod val="65000"/>
                    <a:lumOff val="35000"/>
                  </a:schemeClr>
                </a:solidFill>
                <a:ea typeface="Open Sans" panose="020B0606030504020204" pitchFamily="34" charset="0"/>
                <a:cs typeface="Open Sans" panose="020B0606030504020204" pitchFamily="34" charset="0"/>
              </a:rPr>
              <a:t>Successful ventures hinge on thorough research and understanding of the target areas.</a:t>
            </a:r>
          </a:p>
          <a:p>
            <a:pPr marL="742950" lvl="1" indent="-285750" algn="just">
              <a:spcBef>
                <a:spcPts val="600"/>
              </a:spcBef>
              <a:buFont typeface="Arial" panose="020B0604020202020204" pitchFamily="34" charset="0"/>
              <a:buChar char="•"/>
            </a:pPr>
            <a:r>
              <a:rPr lang="en-US" sz="1400" dirty="0">
                <a:solidFill>
                  <a:schemeClr val="tx1">
                    <a:lumMod val="65000"/>
                    <a:lumOff val="35000"/>
                  </a:schemeClr>
                </a:solidFill>
                <a:ea typeface="Open Sans" panose="020B0606030504020204" pitchFamily="34" charset="0"/>
                <a:cs typeface="Open Sans" panose="020B0606030504020204" pitchFamily="34" charset="0"/>
              </a:rPr>
              <a:t>Factors such as local preferences, demographics, and economic indicators must be carefully evaluated.</a:t>
            </a:r>
          </a:p>
          <a:p>
            <a:pPr marL="742950" lvl="1" indent="-285750" algn="just">
              <a:spcBef>
                <a:spcPts val="600"/>
              </a:spcBef>
              <a:buFont typeface="Arial" panose="020B0604020202020204" pitchFamily="34" charset="0"/>
              <a:buChar char="•"/>
            </a:pPr>
            <a:r>
              <a:rPr lang="en-US" sz="1400" dirty="0">
                <a:solidFill>
                  <a:schemeClr val="tx1">
                    <a:lumMod val="65000"/>
                    <a:lumOff val="35000"/>
                  </a:schemeClr>
                </a:solidFill>
                <a:ea typeface="Open Sans" panose="020B0606030504020204" pitchFamily="34" charset="0"/>
                <a:cs typeface="Open Sans" panose="020B0606030504020204" pitchFamily="34" charset="0"/>
              </a:rPr>
              <a:t> Consideration of costs, ratings, and other relevant metrics is crucial in determining the viability and potential success of a new venture.</a:t>
            </a:r>
          </a:p>
        </p:txBody>
      </p:sp>
      <p:cxnSp>
        <p:nvCxnSpPr>
          <p:cNvPr id="11" name="Straight Connector 10">
            <a:extLst>
              <a:ext uri="{FF2B5EF4-FFF2-40B4-BE49-F238E27FC236}">
                <a16:creationId xmlns:a16="http://schemas.microsoft.com/office/drawing/2014/main" id="{4481E7D8-88A6-34B5-915E-EB6B8AB7B308}"/>
              </a:ext>
            </a:extLst>
          </p:cNvPr>
          <p:cNvCxnSpPr>
            <a:cxnSpLocks/>
          </p:cNvCxnSpPr>
          <p:nvPr/>
        </p:nvCxnSpPr>
        <p:spPr>
          <a:xfrm>
            <a:off x="4152468" y="2543175"/>
            <a:ext cx="0" cy="4048125"/>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2842B6F-04EF-1578-FD1B-F5990E6C1AFE}"/>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494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4DB0C14-0757-4A7F-B89A-879BF7906AAC}"/>
              </a:ext>
            </a:extLst>
          </p:cNvPr>
          <p:cNvSpPr txBox="1"/>
          <p:nvPr/>
        </p:nvSpPr>
        <p:spPr>
          <a:xfrm>
            <a:off x="1459093" y="1506796"/>
            <a:ext cx="7518763" cy="2021323"/>
          </a:xfrm>
          <a:prstGeom prst="rect">
            <a:avLst/>
          </a:prstGeom>
          <a:noFill/>
        </p:spPr>
        <p:txBody>
          <a:bodyPr wrap="square" rtlCol="0">
            <a:spAutoFit/>
          </a:bodyPr>
          <a:lstStyle/>
          <a:p>
            <a:pPr>
              <a:lnSpc>
                <a:spcPct val="90000"/>
              </a:lnSpc>
            </a:pPr>
            <a:r>
              <a:rPr lang="en-US" sz="13800" b="1" dirty="0" err="1">
                <a:solidFill>
                  <a:srgbClr val="F2F2F2"/>
                </a:solidFill>
                <a:latin typeface="+mj-lt"/>
                <a:ea typeface="Inter" panose="020B0502030000000004" pitchFamily="34" charset="0"/>
              </a:rPr>
              <a:t>zomato</a:t>
            </a:r>
            <a:endParaRPr lang="en-US" sz="13800" b="1" dirty="0">
              <a:solidFill>
                <a:srgbClr val="F2F2F2"/>
              </a:solidFill>
              <a:latin typeface="+mj-lt"/>
              <a:ea typeface="Inter" panose="020B0502030000000004" pitchFamily="34" charset="0"/>
            </a:endParaRPr>
          </a:p>
        </p:txBody>
      </p:sp>
      <p:grpSp>
        <p:nvGrpSpPr>
          <p:cNvPr id="27" name="Group 26">
            <a:extLst>
              <a:ext uri="{FF2B5EF4-FFF2-40B4-BE49-F238E27FC236}">
                <a16:creationId xmlns:a16="http://schemas.microsoft.com/office/drawing/2014/main" id="{0512CF04-63E1-4EBD-946B-5822198A293A}"/>
              </a:ext>
            </a:extLst>
          </p:cNvPr>
          <p:cNvGrpSpPr/>
          <p:nvPr/>
        </p:nvGrpSpPr>
        <p:grpSpPr>
          <a:xfrm>
            <a:off x="1981200" y="2743200"/>
            <a:ext cx="10210800" cy="3124200"/>
            <a:chOff x="1981200" y="2743200"/>
            <a:chExt cx="10210800" cy="3124200"/>
          </a:xfrm>
          <a:effectLst>
            <a:outerShdw blurRad="901700" dist="431800" dir="2700000" sx="93000" sy="93000" algn="tl" rotWithShape="0">
              <a:prstClr val="black">
                <a:alpha val="20000"/>
              </a:prstClr>
            </a:outerShdw>
          </a:effectLst>
        </p:grpSpPr>
        <p:sp>
          <p:nvSpPr>
            <p:cNvPr id="7" name="Rectangle: Rounded Corners 6">
              <a:extLst>
                <a:ext uri="{FF2B5EF4-FFF2-40B4-BE49-F238E27FC236}">
                  <a16:creationId xmlns:a16="http://schemas.microsoft.com/office/drawing/2014/main" id="{CBE93D9D-0226-4F64-8210-1E7F0627CEA3}"/>
                </a:ext>
              </a:extLst>
            </p:cNvPr>
            <p:cNvSpPr/>
            <p:nvPr/>
          </p:nvSpPr>
          <p:spPr>
            <a:xfrm>
              <a:off x="1981200" y="2743200"/>
              <a:ext cx="10210800" cy="3124200"/>
            </a:xfrm>
            <a:prstGeom prst="roundRect">
              <a:avLst>
                <a:gd name="adj" fmla="val 50000"/>
              </a:avLst>
            </a:prstGeom>
            <a:solidFill>
              <a:schemeClr val="accent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29" name="Rectangle 28">
              <a:extLst>
                <a:ext uri="{FF2B5EF4-FFF2-40B4-BE49-F238E27FC236}">
                  <a16:creationId xmlns:a16="http://schemas.microsoft.com/office/drawing/2014/main" id="{B0DD29ED-85D7-4B57-B3BF-A5D26058D91A}"/>
                </a:ext>
              </a:extLst>
            </p:cNvPr>
            <p:cNvSpPr/>
            <p:nvPr/>
          </p:nvSpPr>
          <p:spPr>
            <a:xfrm>
              <a:off x="9753600" y="2743200"/>
              <a:ext cx="2438400" cy="3124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90C0D98C-F210-4351-AC91-BE1AE93289E8}"/>
              </a:ext>
            </a:extLst>
          </p:cNvPr>
          <p:cNvSpPr txBox="1"/>
          <p:nvPr/>
        </p:nvSpPr>
        <p:spPr>
          <a:xfrm>
            <a:off x="2890942" y="3751302"/>
            <a:ext cx="5632044" cy="1107996"/>
          </a:xfrm>
          <a:prstGeom prst="rect">
            <a:avLst/>
          </a:prstGeom>
          <a:noFill/>
        </p:spPr>
        <p:txBody>
          <a:bodyPr wrap="square" rtlCol="0">
            <a:spAutoFit/>
          </a:bodyPr>
          <a:lstStyle/>
          <a:p>
            <a:r>
              <a:rPr lang="en-US"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Inter" panose="020B0502030000000004" pitchFamily="34" charset="0"/>
              </a:rPr>
              <a:t>DASHBOARD</a:t>
            </a:r>
          </a:p>
        </p:txBody>
      </p:sp>
      <p:pic>
        <p:nvPicPr>
          <p:cNvPr id="6" name="Picture Placeholder 5">
            <a:extLst>
              <a:ext uri="{FF2B5EF4-FFF2-40B4-BE49-F238E27FC236}">
                <a16:creationId xmlns:a16="http://schemas.microsoft.com/office/drawing/2014/main" id="{D1BC4057-90CF-2A8F-D791-B4D08CEC5B4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840" r="5840"/>
          <a:stretch/>
        </p:blipFill>
        <p:spPr>
          <a:xfrm>
            <a:off x="9432727" y="2743200"/>
            <a:ext cx="2759274" cy="3124200"/>
          </a:xfrm>
        </p:spPr>
      </p:pic>
      <p:sp>
        <p:nvSpPr>
          <p:cNvPr id="8" name="Rectangle 7">
            <a:extLst>
              <a:ext uri="{FF2B5EF4-FFF2-40B4-BE49-F238E27FC236}">
                <a16:creationId xmlns:a16="http://schemas.microsoft.com/office/drawing/2014/main" id="{13703D26-5923-0980-AF0D-793F2D7F238C}"/>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563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87A97E-4D57-F7D1-0D47-C6C222C25451}"/>
              </a:ext>
            </a:extLst>
          </p:cNvPr>
          <p:cNvSpPr/>
          <p:nvPr/>
        </p:nvSpPr>
        <p:spPr>
          <a:xfrm>
            <a:off x="452846" y="313509"/>
            <a:ext cx="1689463" cy="4005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F34E29C4-5063-0F83-6809-D3A67BB1B1F5}"/>
              </a:ext>
            </a:extLst>
          </p:cNvPr>
          <p:cNvPicPr>
            <a:picLocks noChangeAspect="1"/>
          </p:cNvPicPr>
          <p:nvPr/>
        </p:nvPicPr>
        <p:blipFill>
          <a:blip r:embed="rId2"/>
          <a:stretch>
            <a:fillRect/>
          </a:stretch>
        </p:blipFill>
        <p:spPr>
          <a:xfrm>
            <a:off x="0" y="1112455"/>
            <a:ext cx="12192000" cy="4633090"/>
          </a:xfrm>
          <a:prstGeom prst="rect">
            <a:avLst/>
          </a:prstGeom>
        </p:spPr>
      </p:pic>
    </p:spTree>
    <p:extLst>
      <p:ext uri="{BB962C8B-B14F-4D97-AF65-F5344CB8AC3E}">
        <p14:creationId xmlns:p14="http://schemas.microsoft.com/office/powerpoint/2010/main" val="4175099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C3D86C-97B6-B212-A548-DFA8E0629753}"/>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Placeholder 4">
            <a:extLst>
              <a:ext uri="{FF2B5EF4-FFF2-40B4-BE49-F238E27FC236}">
                <a16:creationId xmlns:a16="http://schemas.microsoft.com/office/drawing/2014/main" id="{E1B27764-DE33-E258-F031-1F69F1D6F0F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0344" t="9120" r="3408" b="1086"/>
          <a:stretch/>
        </p:blipFill>
        <p:spPr>
          <a:xfrm>
            <a:off x="371055" y="714374"/>
            <a:ext cx="5124449" cy="5223513"/>
          </a:xfrm>
        </p:spPr>
      </p:pic>
      <p:sp>
        <p:nvSpPr>
          <p:cNvPr id="79" name="TextBox 78">
            <a:extLst>
              <a:ext uri="{FF2B5EF4-FFF2-40B4-BE49-F238E27FC236}">
                <a16:creationId xmlns:a16="http://schemas.microsoft.com/office/drawing/2014/main" id="{B816A985-9F19-405D-9C86-63E0B8689B55}"/>
              </a:ext>
            </a:extLst>
          </p:cNvPr>
          <p:cNvSpPr txBox="1"/>
          <p:nvPr/>
        </p:nvSpPr>
        <p:spPr>
          <a:xfrm>
            <a:off x="5719041" y="3095943"/>
            <a:ext cx="6006234" cy="2310312"/>
          </a:xfrm>
          <a:prstGeom prst="rect">
            <a:avLst/>
          </a:prstGeom>
          <a:noFill/>
        </p:spPr>
        <p:txBody>
          <a:bodyPr wrap="square" rtlCol="0">
            <a:spAutoFit/>
          </a:bodyPr>
          <a:lstStyle/>
          <a:p>
            <a:pPr algn="just">
              <a:lnSpc>
                <a:spcPct val="130000"/>
              </a:lnSpc>
              <a:spcAft>
                <a:spcPts val="600"/>
              </a:spcAft>
            </a:pPr>
            <a:r>
              <a:rPr lang="en-US" sz="1400" b="0" i="0" dirty="0">
                <a:solidFill>
                  <a:srgbClr val="0D0D0D"/>
                </a:solidFill>
                <a:effectLst/>
                <a:latin typeface="Söhne"/>
              </a:rPr>
              <a:t>In conclusion, Zomato's </a:t>
            </a:r>
            <a:r>
              <a:rPr lang="en-US" sz="1400" b="0" i="0" dirty="0">
                <a:solidFill>
                  <a:schemeClr val="accent1"/>
                </a:solidFill>
                <a:effectLst/>
                <a:latin typeface="Söhne"/>
              </a:rPr>
              <a:t>data-driven approach </a:t>
            </a:r>
            <a:r>
              <a:rPr lang="en-US" sz="1400" b="0" i="0" dirty="0">
                <a:solidFill>
                  <a:srgbClr val="0D0D0D"/>
                </a:solidFill>
                <a:effectLst/>
                <a:latin typeface="Söhne"/>
              </a:rPr>
              <a:t>has revealed crucial insights guiding its expansion strategy. By prioritizing markets with lower competition, ratings, and restaurant numbers, Zomato can capitalize on untapped potential and establish a </a:t>
            </a:r>
            <a:r>
              <a:rPr lang="en-US" sz="1400" b="0" i="0" dirty="0">
                <a:solidFill>
                  <a:schemeClr val="accent1"/>
                </a:solidFill>
                <a:effectLst/>
                <a:latin typeface="Söhne"/>
              </a:rPr>
              <a:t>competitive edge. </a:t>
            </a:r>
            <a:r>
              <a:rPr lang="en-US" sz="1400" b="0" i="0" dirty="0">
                <a:solidFill>
                  <a:srgbClr val="0D0D0D"/>
                </a:solidFill>
                <a:effectLst/>
                <a:latin typeface="Söhne"/>
              </a:rPr>
              <a:t>The correlation between pricing and ratings underscores the strategic importance of pricing strategies in enhancing customer perception. Through thorough research and understanding of local preferences, Zomato can be positioned to </a:t>
            </a:r>
            <a:r>
              <a:rPr lang="en-US" sz="1400" b="0" i="0" dirty="0">
                <a:solidFill>
                  <a:schemeClr val="accent1"/>
                </a:solidFill>
                <a:effectLst/>
                <a:latin typeface="Söhne"/>
              </a:rPr>
              <a:t>capitalize</a:t>
            </a:r>
            <a:r>
              <a:rPr lang="en-US" sz="1400" b="0" i="0" dirty="0">
                <a:solidFill>
                  <a:srgbClr val="0D0D0D"/>
                </a:solidFill>
                <a:effectLst/>
                <a:latin typeface="Söhne"/>
              </a:rPr>
              <a:t> on emerging opportunities and drive </a:t>
            </a:r>
            <a:r>
              <a:rPr lang="en-US" sz="1400" b="0" i="0" dirty="0">
                <a:solidFill>
                  <a:schemeClr val="accent1"/>
                </a:solidFill>
                <a:effectLst/>
                <a:latin typeface="Söhne"/>
              </a:rPr>
              <a:t>sustainable growth </a:t>
            </a:r>
            <a:r>
              <a:rPr lang="en-US" sz="1400" b="0" i="0" dirty="0">
                <a:solidFill>
                  <a:srgbClr val="0D0D0D"/>
                </a:solidFill>
                <a:effectLst/>
                <a:latin typeface="Söhne"/>
              </a:rPr>
              <a:t>in the dynamic food delivery landscape.</a:t>
            </a:r>
            <a:endParaRPr lang="en-US" sz="1400" dirty="0">
              <a:solidFill>
                <a:schemeClr val="tx1">
                  <a:lumMod val="65000"/>
                  <a:lumOff val="35000"/>
                </a:schemeClr>
              </a:solidFill>
              <a:ea typeface="Roboto" panose="02000000000000000000" pitchFamily="2" charset="0"/>
              <a:cs typeface="Varela Round" panose="00000500000000000000" pitchFamily="2" charset="-79"/>
            </a:endParaRPr>
          </a:p>
        </p:txBody>
      </p:sp>
      <p:sp>
        <p:nvSpPr>
          <p:cNvPr id="27" name="Rectangle: Rounded Corners 26">
            <a:extLst>
              <a:ext uri="{FF2B5EF4-FFF2-40B4-BE49-F238E27FC236}">
                <a16:creationId xmlns:a16="http://schemas.microsoft.com/office/drawing/2014/main" id="{47E9A82C-D67F-4935-9769-EA15A27AC8EF}"/>
              </a:ext>
            </a:extLst>
          </p:cNvPr>
          <p:cNvSpPr/>
          <p:nvPr/>
        </p:nvSpPr>
        <p:spPr>
          <a:xfrm>
            <a:off x="3872040" y="2096002"/>
            <a:ext cx="4871910" cy="913462"/>
          </a:xfrm>
          <a:prstGeom prst="roundRect">
            <a:avLst>
              <a:gd name="adj" fmla="val 50000"/>
            </a:avLst>
          </a:prstGeom>
          <a:solidFill>
            <a:schemeClr val="accent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26" name="TextBox 25">
            <a:extLst>
              <a:ext uri="{FF2B5EF4-FFF2-40B4-BE49-F238E27FC236}">
                <a16:creationId xmlns:a16="http://schemas.microsoft.com/office/drawing/2014/main" id="{687E60A2-88D3-432C-A146-F17084BF9DE6}"/>
              </a:ext>
            </a:extLst>
          </p:cNvPr>
          <p:cNvSpPr txBox="1"/>
          <p:nvPr/>
        </p:nvSpPr>
        <p:spPr>
          <a:xfrm>
            <a:off x="4473591" y="2198790"/>
            <a:ext cx="4270359" cy="707886"/>
          </a:xfrm>
          <a:prstGeom prst="rect">
            <a:avLst/>
          </a:prstGeom>
        </p:spPr>
        <p:txBody>
          <a:bodyPr wrap="square" rtlCol="0" anchor="ctr">
            <a:spAutoFit/>
          </a:bodyPr>
          <a:lstStyle/>
          <a:p>
            <a:r>
              <a:rPr lang="en-US" sz="4000" b="1" spc="40" dirty="0">
                <a:ln w="25400">
                  <a:noFill/>
                </a:ln>
                <a:solidFill>
                  <a:schemeClr val="bg1"/>
                </a:solidFill>
                <a:latin typeface="+mj-lt"/>
                <a:cs typeface="Varela Round" panose="00000500000000000000" pitchFamily="2" charset="-79"/>
              </a:rPr>
              <a:t>Conclusion</a:t>
            </a:r>
          </a:p>
        </p:txBody>
      </p:sp>
    </p:spTree>
    <p:extLst>
      <p:ext uri="{BB962C8B-B14F-4D97-AF65-F5344CB8AC3E}">
        <p14:creationId xmlns:p14="http://schemas.microsoft.com/office/powerpoint/2010/main" val="3789509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E844B75-D85B-90EB-31E5-738A234B9EF1}"/>
              </a:ext>
            </a:extLst>
          </p:cNvPr>
          <p:cNvSpPr txBox="1"/>
          <p:nvPr/>
        </p:nvSpPr>
        <p:spPr>
          <a:xfrm>
            <a:off x="1301087" y="2413641"/>
            <a:ext cx="9506250" cy="1754326"/>
          </a:xfrm>
          <a:prstGeom prst="rect">
            <a:avLst/>
          </a:prstGeom>
          <a:noFill/>
        </p:spPr>
        <p:txBody>
          <a:bodyPr wrap="square" rtlCol="0">
            <a:spAutoFit/>
          </a:bodyPr>
          <a:lstStyle>
            <a:defPPr>
              <a:defRPr lang="en-US"/>
            </a:defPPr>
            <a:lvl1pPr>
              <a:lnSpc>
                <a:spcPct val="90000"/>
              </a:lnSpc>
              <a:defRPr sz="3600" b="1">
                <a:solidFill>
                  <a:schemeClr val="accent1"/>
                </a:solidFill>
                <a:latin typeface="+mj-lt"/>
                <a:ea typeface="Inter" panose="020B0502030000000004" pitchFamily="34" charset="0"/>
              </a:defRPr>
            </a:lvl1pPr>
          </a:lstStyle>
          <a:p>
            <a:pPr algn="just">
              <a:lnSpc>
                <a:spcPct val="100000"/>
              </a:lnSpc>
            </a:pPr>
            <a:r>
              <a:rPr lang="en-US" b="0" dirty="0"/>
              <a:t>Zomato </a:t>
            </a:r>
            <a:r>
              <a:rPr lang="en-US" b="0" dirty="0">
                <a:solidFill>
                  <a:schemeClr val="tx1">
                    <a:lumMod val="85000"/>
                    <a:lumOff val="15000"/>
                  </a:schemeClr>
                </a:solidFill>
              </a:rPr>
              <a:t>– a prominent India-based multinational enterprise; a restaurant aggregator and food delivery company.</a:t>
            </a:r>
          </a:p>
        </p:txBody>
      </p:sp>
      <p:sp>
        <p:nvSpPr>
          <p:cNvPr id="14" name="Rectangle: Rounded Corners 13">
            <a:extLst>
              <a:ext uri="{FF2B5EF4-FFF2-40B4-BE49-F238E27FC236}">
                <a16:creationId xmlns:a16="http://schemas.microsoft.com/office/drawing/2014/main" id="{4A81AF1F-9D93-10DB-DFD0-B7B38C56E524}"/>
              </a:ext>
            </a:extLst>
          </p:cNvPr>
          <p:cNvSpPr/>
          <p:nvPr/>
        </p:nvSpPr>
        <p:spPr>
          <a:xfrm>
            <a:off x="1401793" y="4343400"/>
            <a:ext cx="1591574" cy="304798"/>
          </a:xfrm>
          <a:prstGeom prst="roundRect">
            <a:avLst>
              <a:gd name="adj" fmla="val 50000"/>
            </a:avLst>
          </a:prstGeom>
          <a:solidFill>
            <a:schemeClr val="accent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j-lt"/>
              </a:rPr>
              <a:t>Founded - 2008</a:t>
            </a:r>
          </a:p>
        </p:txBody>
      </p:sp>
      <p:sp>
        <p:nvSpPr>
          <p:cNvPr id="15" name="Rectangle: Single Corner Rounded 14">
            <a:extLst>
              <a:ext uri="{FF2B5EF4-FFF2-40B4-BE49-F238E27FC236}">
                <a16:creationId xmlns:a16="http://schemas.microsoft.com/office/drawing/2014/main" id="{FDE66063-5D7F-A65F-2A84-E894CCF934DD}"/>
              </a:ext>
            </a:extLst>
          </p:cNvPr>
          <p:cNvSpPr/>
          <p:nvPr/>
        </p:nvSpPr>
        <p:spPr>
          <a:xfrm flipH="1">
            <a:off x="10532852" y="5676900"/>
            <a:ext cx="1659147" cy="1181100"/>
          </a:xfrm>
          <a:prstGeom prst="round1Rect">
            <a:avLst/>
          </a:prstGeom>
          <a:solidFill>
            <a:schemeClr val="accent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17" name="TextBox 16">
            <a:extLst>
              <a:ext uri="{FF2B5EF4-FFF2-40B4-BE49-F238E27FC236}">
                <a16:creationId xmlns:a16="http://schemas.microsoft.com/office/drawing/2014/main" id="{A4D0BA7B-AB97-AB50-2D6F-C7363FB05115}"/>
              </a:ext>
            </a:extLst>
          </p:cNvPr>
          <p:cNvSpPr txBox="1"/>
          <p:nvPr/>
        </p:nvSpPr>
        <p:spPr>
          <a:xfrm>
            <a:off x="11146273" y="6101899"/>
            <a:ext cx="818561" cy="400110"/>
          </a:xfrm>
          <a:prstGeom prst="rect">
            <a:avLst/>
          </a:prstGeom>
          <a:noFill/>
        </p:spPr>
        <p:txBody>
          <a:bodyPr wrap="square" rtlCol="0">
            <a:spAutoFit/>
          </a:bodyPr>
          <a:lstStyle/>
          <a:p>
            <a:r>
              <a:rPr lang="en-US" sz="2000" b="1" dirty="0">
                <a:solidFill>
                  <a:schemeClr val="accent1">
                    <a:lumMod val="60000"/>
                    <a:lumOff val="40000"/>
                  </a:schemeClr>
                </a:solidFill>
                <a:latin typeface="+mj-lt"/>
              </a:rPr>
              <a:t>02</a:t>
            </a:r>
          </a:p>
        </p:txBody>
      </p:sp>
      <p:sp>
        <p:nvSpPr>
          <p:cNvPr id="22" name="Rectangle: Top Corners Rounded 21">
            <a:extLst>
              <a:ext uri="{FF2B5EF4-FFF2-40B4-BE49-F238E27FC236}">
                <a16:creationId xmlns:a16="http://schemas.microsoft.com/office/drawing/2014/main" id="{6AB37FA6-B4A3-5F24-6209-7B7457189305}"/>
              </a:ext>
            </a:extLst>
          </p:cNvPr>
          <p:cNvSpPr/>
          <p:nvPr/>
        </p:nvSpPr>
        <p:spPr>
          <a:xfrm>
            <a:off x="6096000" y="-8626"/>
            <a:ext cx="1447800" cy="685800"/>
          </a:xfrm>
          <a:prstGeom prst="round2SameRect">
            <a:avLst>
              <a:gd name="adj1" fmla="val 0"/>
              <a:gd name="adj2" fmla="val 25926"/>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4EF3CEC-507F-6398-045B-312B9DEE4674}"/>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42860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114D1B-2C5B-4038-80AB-CD591E8EC12D}"/>
              </a:ext>
            </a:extLst>
          </p:cNvPr>
          <p:cNvSpPr/>
          <p:nvPr/>
        </p:nvSpPr>
        <p:spPr>
          <a:xfrm>
            <a:off x="2667000" y="3419810"/>
            <a:ext cx="6858000" cy="3438190"/>
          </a:xfrm>
          <a:custGeom>
            <a:avLst/>
            <a:gdLst>
              <a:gd name="connsiteX0" fmla="*/ 1336589 w 2673178"/>
              <a:gd name="connsiteY0" fmla="*/ 0 h 1340171"/>
              <a:gd name="connsiteX1" fmla="*/ 2673178 w 2673178"/>
              <a:gd name="connsiteY1" fmla="*/ 1336589 h 1340171"/>
              <a:gd name="connsiteX2" fmla="*/ 2672997 w 2673178"/>
              <a:gd name="connsiteY2" fmla="*/ 1340171 h 1340171"/>
              <a:gd name="connsiteX3" fmla="*/ 2145980 w 2673178"/>
              <a:gd name="connsiteY3" fmla="*/ 1340171 h 1340171"/>
              <a:gd name="connsiteX4" fmla="*/ 2146161 w 2673178"/>
              <a:gd name="connsiteY4" fmla="*/ 1336589 h 1340171"/>
              <a:gd name="connsiteX5" fmla="*/ 1336589 w 2673178"/>
              <a:gd name="connsiteY5" fmla="*/ 527017 h 1340171"/>
              <a:gd name="connsiteX6" fmla="*/ 527017 w 2673178"/>
              <a:gd name="connsiteY6" fmla="*/ 1336589 h 1340171"/>
              <a:gd name="connsiteX7" fmla="*/ 527198 w 2673178"/>
              <a:gd name="connsiteY7" fmla="*/ 1340171 h 1340171"/>
              <a:gd name="connsiteX8" fmla="*/ 181 w 2673178"/>
              <a:gd name="connsiteY8" fmla="*/ 1340171 h 1340171"/>
              <a:gd name="connsiteX9" fmla="*/ 0 w 2673178"/>
              <a:gd name="connsiteY9" fmla="*/ 1336589 h 1340171"/>
              <a:gd name="connsiteX10" fmla="*/ 1336589 w 2673178"/>
              <a:gd name="connsiteY10" fmla="*/ 0 h 134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3178" h="1340171">
                <a:moveTo>
                  <a:pt x="1336589" y="0"/>
                </a:moveTo>
                <a:cubicBezTo>
                  <a:pt x="2074767" y="0"/>
                  <a:pt x="2673178" y="598411"/>
                  <a:pt x="2673178" y="1336589"/>
                </a:cubicBezTo>
                <a:lnTo>
                  <a:pt x="2672997" y="1340171"/>
                </a:lnTo>
                <a:lnTo>
                  <a:pt x="2145980" y="1340171"/>
                </a:lnTo>
                <a:lnTo>
                  <a:pt x="2146161" y="1336589"/>
                </a:lnTo>
                <a:cubicBezTo>
                  <a:pt x="2146161" y="889475"/>
                  <a:pt x="1783703" y="527017"/>
                  <a:pt x="1336589" y="527017"/>
                </a:cubicBezTo>
                <a:cubicBezTo>
                  <a:pt x="889475" y="527017"/>
                  <a:pt x="527017" y="889475"/>
                  <a:pt x="527017" y="1336589"/>
                </a:cubicBezTo>
                <a:lnTo>
                  <a:pt x="527198" y="1340171"/>
                </a:lnTo>
                <a:lnTo>
                  <a:pt x="181" y="1340171"/>
                </a:lnTo>
                <a:lnTo>
                  <a:pt x="0" y="1336589"/>
                </a:lnTo>
                <a:cubicBezTo>
                  <a:pt x="0" y="598411"/>
                  <a:pt x="598411" y="0"/>
                  <a:pt x="1336589"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pic>
        <p:nvPicPr>
          <p:cNvPr id="8" name="Picture Placeholder 7" descr="A red letter z on a black background">
            <a:extLst>
              <a:ext uri="{FF2B5EF4-FFF2-40B4-BE49-F238E27FC236}">
                <a16:creationId xmlns:a16="http://schemas.microsoft.com/office/drawing/2014/main" id="{02130007-AA17-9D3A-5E4F-09B624F325F3}"/>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28899" t="36376" r="-28899" b="4270"/>
          <a:stretch/>
        </p:blipFill>
        <p:spPr>
          <a:xfrm>
            <a:off x="2667000" y="0"/>
            <a:ext cx="6858000" cy="3429000"/>
          </a:xfrm>
        </p:spPr>
      </p:pic>
      <p:sp>
        <p:nvSpPr>
          <p:cNvPr id="9" name="TextBox 8">
            <a:extLst>
              <a:ext uri="{FF2B5EF4-FFF2-40B4-BE49-F238E27FC236}">
                <a16:creationId xmlns:a16="http://schemas.microsoft.com/office/drawing/2014/main" id="{737C0AC0-97F2-44ED-AF52-3550CB72F063}"/>
              </a:ext>
            </a:extLst>
          </p:cNvPr>
          <p:cNvSpPr txBox="1"/>
          <p:nvPr/>
        </p:nvSpPr>
        <p:spPr>
          <a:xfrm>
            <a:off x="1855306" y="3931610"/>
            <a:ext cx="8481390" cy="1107996"/>
          </a:xfrm>
          <a:prstGeom prst="rect">
            <a:avLst/>
          </a:prstGeom>
          <a:noFill/>
        </p:spPr>
        <p:txBody>
          <a:bodyPr wrap="square" rtlCol="0">
            <a:spAutoFit/>
          </a:bodyPr>
          <a:lstStyle/>
          <a:p>
            <a:pPr algn="ctr"/>
            <a:r>
              <a:rPr lang="en-US" sz="6600" b="1" dirty="0">
                <a:solidFill>
                  <a:schemeClr val="tx1">
                    <a:lumMod val="85000"/>
                    <a:lumOff val="15000"/>
                  </a:schemeClr>
                </a:solidFill>
                <a:latin typeface="+mj-lt"/>
                <a:cs typeface="Sora ExtraBold" pitchFamily="2" charset="0"/>
              </a:rPr>
              <a:t>The Introduction</a:t>
            </a:r>
          </a:p>
        </p:txBody>
      </p:sp>
      <p:sp>
        <p:nvSpPr>
          <p:cNvPr id="10" name="Rectangle 9">
            <a:extLst>
              <a:ext uri="{FF2B5EF4-FFF2-40B4-BE49-F238E27FC236}">
                <a16:creationId xmlns:a16="http://schemas.microsoft.com/office/drawing/2014/main" id="{4F6CCC03-3E97-4A85-8622-2A10E2FD3209}"/>
              </a:ext>
            </a:extLst>
          </p:cNvPr>
          <p:cNvSpPr/>
          <p:nvPr/>
        </p:nvSpPr>
        <p:spPr>
          <a:xfrm>
            <a:off x="1602889" y="5040236"/>
            <a:ext cx="9016228" cy="1367747"/>
          </a:xfrm>
          <a:prstGeom prst="rect">
            <a:avLst/>
          </a:prstGeom>
          <a:noFill/>
        </p:spPr>
        <p:txBody>
          <a:bodyPr wrap="square" rtlCol="0">
            <a:spAutoFit/>
          </a:bodyPr>
          <a:lstStyle/>
          <a:p>
            <a:pPr algn="ctr">
              <a:lnSpc>
                <a:spcPct val="120000"/>
              </a:lnSpc>
            </a:pPr>
            <a:r>
              <a:rPr lang="en-US" sz="1400" dirty="0">
                <a:solidFill>
                  <a:schemeClr val="tx1">
                    <a:lumMod val="65000"/>
                    <a:lumOff val="35000"/>
                  </a:schemeClr>
                </a:solidFill>
              </a:rPr>
              <a:t>Zomato, pronounced as /</a:t>
            </a:r>
            <a:r>
              <a:rPr lang="en-US" sz="1400" dirty="0" err="1">
                <a:solidFill>
                  <a:schemeClr val="tx1">
                    <a:lumMod val="65000"/>
                    <a:lumOff val="35000"/>
                  </a:schemeClr>
                </a:solidFill>
              </a:rPr>
              <a:t>zoʊmɑːtoʊ</a:t>
            </a:r>
            <a:r>
              <a:rPr lang="en-US" sz="1400" dirty="0">
                <a:solidFill>
                  <a:schemeClr val="tx1">
                    <a:lumMod val="65000"/>
                    <a:lumOff val="35000"/>
                  </a:schemeClr>
                </a:solidFill>
              </a:rPr>
              <a:t>/, stands as a prominent player in the food delivery industry. Established in 2008 by </a:t>
            </a:r>
            <a:r>
              <a:rPr lang="en-US" sz="1400" dirty="0" err="1">
                <a:solidFill>
                  <a:schemeClr val="tx1">
                    <a:lumMod val="65000"/>
                    <a:lumOff val="35000"/>
                  </a:schemeClr>
                </a:solidFill>
              </a:rPr>
              <a:t>Deepinder</a:t>
            </a:r>
            <a:r>
              <a:rPr lang="en-US" sz="1400" dirty="0">
                <a:solidFill>
                  <a:schemeClr val="tx1">
                    <a:lumMod val="65000"/>
                    <a:lumOff val="35000"/>
                  </a:schemeClr>
                </a:solidFill>
              </a:rPr>
              <a:t> Goyal and Pankaj </a:t>
            </a:r>
            <a:r>
              <a:rPr lang="en-US" sz="1400" dirty="0" err="1">
                <a:solidFill>
                  <a:schemeClr val="tx1">
                    <a:lumMod val="65000"/>
                    <a:lumOff val="35000"/>
                  </a:schemeClr>
                </a:solidFill>
              </a:rPr>
              <a:t>Chaddah</a:t>
            </a:r>
            <a:r>
              <a:rPr lang="en-US" sz="1400" dirty="0">
                <a:solidFill>
                  <a:schemeClr val="tx1">
                    <a:lumMod val="65000"/>
                    <a:lumOff val="35000"/>
                  </a:schemeClr>
                </a:solidFill>
              </a:rPr>
              <a:t>, it offers a comprehensive platform for users. Beyond merely facilitating food delivery from a vast array of partner restaurants across over 1,000 cities and towns in India, Zomato also serves as a rich resource for restaurant information, menus, and user-generated reviews. As of 2022–23, Zomato finds itself in direct competition with </a:t>
            </a:r>
            <a:r>
              <a:rPr lang="en-US" sz="1400" dirty="0" err="1">
                <a:solidFill>
                  <a:schemeClr val="tx1">
                    <a:lumMod val="65000"/>
                    <a:lumOff val="35000"/>
                  </a:schemeClr>
                </a:solidFill>
              </a:rPr>
              <a:t>Swiggy</a:t>
            </a:r>
            <a:r>
              <a:rPr lang="en-US" sz="1400" dirty="0">
                <a:solidFill>
                  <a:schemeClr val="tx1">
                    <a:lumMod val="65000"/>
                    <a:lumOff val="35000"/>
                  </a:schemeClr>
                </a:solidFill>
              </a:rPr>
              <a:t>, particularly in the realm of food delivery and hyperlocal services.</a:t>
            </a:r>
          </a:p>
        </p:txBody>
      </p:sp>
      <p:sp>
        <p:nvSpPr>
          <p:cNvPr id="13" name="Rectangle 12">
            <a:extLst>
              <a:ext uri="{FF2B5EF4-FFF2-40B4-BE49-F238E27FC236}">
                <a16:creationId xmlns:a16="http://schemas.microsoft.com/office/drawing/2014/main" id="{939A8BBB-EC77-6D34-9248-8C95B9275166}"/>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07192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5BC35C7-A04F-6281-57A9-E2A61FD3CFAE}"/>
              </a:ext>
            </a:extLst>
          </p:cNvPr>
          <p:cNvGrpSpPr/>
          <p:nvPr/>
        </p:nvGrpSpPr>
        <p:grpSpPr>
          <a:xfrm>
            <a:off x="523875" y="1917700"/>
            <a:ext cx="11144250" cy="4940300"/>
            <a:chOff x="523875" y="1917700"/>
            <a:chExt cx="11144250" cy="4940300"/>
          </a:xfrm>
        </p:grpSpPr>
        <p:sp>
          <p:nvSpPr>
            <p:cNvPr id="3" name="Rectangle: Top Corners Rounded 2">
              <a:extLst>
                <a:ext uri="{FF2B5EF4-FFF2-40B4-BE49-F238E27FC236}">
                  <a16:creationId xmlns:a16="http://schemas.microsoft.com/office/drawing/2014/main" id="{18902480-D000-69C1-AEC5-F45888582B62}"/>
                </a:ext>
              </a:extLst>
            </p:cNvPr>
            <p:cNvSpPr/>
            <p:nvPr/>
          </p:nvSpPr>
          <p:spPr>
            <a:xfrm>
              <a:off x="523875" y="1917700"/>
              <a:ext cx="11144250" cy="4940300"/>
            </a:xfrm>
            <a:prstGeom prst="round2SameRect">
              <a:avLst>
                <a:gd name="adj1" fmla="val 8698"/>
                <a:gd name="adj2" fmla="val 0"/>
              </a:avLst>
            </a:prstGeom>
            <a:solidFill>
              <a:schemeClr val="bg1"/>
            </a:solidFill>
            <a:ln>
              <a:noFill/>
            </a:ln>
            <a:effectLst>
              <a:outerShdw blurRad="8763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 name="Group 8">
              <a:extLst>
                <a:ext uri="{FF2B5EF4-FFF2-40B4-BE49-F238E27FC236}">
                  <a16:creationId xmlns:a16="http://schemas.microsoft.com/office/drawing/2014/main" id="{0F2B86A7-E3AB-DB20-6E14-8BA8B05BD2EB}"/>
                </a:ext>
              </a:extLst>
            </p:cNvPr>
            <p:cNvGrpSpPr/>
            <p:nvPr/>
          </p:nvGrpSpPr>
          <p:grpSpPr>
            <a:xfrm>
              <a:off x="6004872" y="2214113"/>
              <a:ext cx="5429501" cy="4047026"/>
              <a:chOff x="6004872" y="2214113"/>
              <a:chExt cx="5429501" cy="4047026"/>
            </a:xfrm>
          </p:grpSpPr>
          <p:pic>
            <p:nvPicPr>
              <p:cNvPr id="2050" name="Picture 2" descr="zomato business model">
                <a:extLst>
                  <a:ext uri="{FF2B5EF4-FFF2-40B4-BE49-F238E27FC236}">
                    <a16:creationId xmlns:a16="http://schemas.microsoft.com/office/drawing/2014/main" id="{CD6228ED-5566-8A27-8291-38B9CE34F9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27"/>
              <a:stretch/>
            </p:blipFill>
            <p:spPr bwMode="auto">
              <a:xfrm>
                <a:off x="6096000" y="2316818"/>
                <a:ext cx="5338373" cy="39443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F95DCCE-8FE0-F88C-1866-EFA3FE25C315}"/>
                  </a:ext>
                </a:extLst>
              </p:cNvPr>
              <p:cNvSpPr/>
              <p:nvPr/>
            </p:nvSpPr>
            <p:spPr>
              <a:xfrm>
                <a:off x="6004872" y="2216989"/>
                <a:ext cx="1232690" cy="3105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8710B1D-112A-7AFF-9752-D1859F904E62}"/>
                  </a:ext>
                </a:extLst>
              </p:cNvPr>
              <p:cNvSpPr/>
              <p:nvPr/>
            </p:nvSpPr>
            <p:spPr>
              <a:xfrm>
                <a:off x="10013280" y="2214113"/>
                <a:ext cx="1232690" cy="3105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 name="TextBox 3">
            <a:extLst>
              <a:ext uri="{FF2B5EF4-FFF2-40B4-BE49-F238E27FC236}">
                <a16:creationId xmlns:a16="http://schemas.microsoft.com/office/drawing/2014/main" id="{1EFE9EF6-6CB9-8256-6E09-15E41F045E8E}"/>
              </a:ext>
            </a:extLst>
          </p:cNvPr>
          <p:cNvSpPr txBox="1"/>
          <p:nvPr/>
        </p:nvSpPr>
        <p:spPr>
          <a:xfrm>
            <a:off x="874711" y="2627364"/>
            <a:ext cx="5130161" cy="3584507"/>
          </a:xfrm>
          <a:prstGeom prst="rect">
            <a:avLst/>
          </a:prstGeom>
          <a:noFill/>
        </p:spPr>
        <p:txBody>
          <a:bodyPr wrap="square" rtlCol="0">
            <a:spAutoFit/>
          </a:bodyPr>
          <a:lstStyle/>
          <a:p>
            <a:pPr algn="just">
              <a:lnSpc>
                <a:spcPct val="130000"/>
              </a:lnSpc>
              <a:spcBef>
                <a:spcPts val="1200"/>
              </a:spcBef>
            </a:pPr>
            <a:r>
              <a:rPr lang="en-US" sz="1400" dirty="0">
                <a:solidFill>
                  <a:srgbClr val="FF0000"/>
                </a:solidFill>
                <a:cs typeface="Space Grotesk" pitchFamily="2" charset="0"/>
              </a:rPr>
              <a:t>Zomato</a:t>
            </a:r>
            <a:r>
              <a:rPr lang="en-US" sz="1400" dirty="0">
                <a:solidFill>
                  <a:schemeClr val="tx1">
                    <a:lumMod val="65000"/>
                    <a:lumOff val="35000"/>
                  </a:schemeClr>
                </a:solidFill>
                <a:cs typeface="Space Grotesk" pitchFamily="2" charset="0"/>
              </a:rPr>
              <a:t>, a standout startup in India since </a:t>
            </a:r>
            <a:r>
              <a:rPr lang="en-US" sz="1400" dirty="0">
                <a:solidFill>
                  <a:srgbClr val="FF0000"/>
                </a:solidFill>
                <a:cs typeface="Space Grotesk" pitchFamily="2" charset="0"/>
              </a:rPr>
              <a:t>2008</a:t>
            </a:r>
            <a:r>
              <a:rPr lang="en-US" sz="1400" dirty="0">
                <a:solidFill>
                  <a:schemeClr val="tx1">
                    <a:lumMod val="65000"/>
                    <a:lumOff val="35000"/>
                  </a:schemeClr>
                </a:solidFill>
                <a:cs typeface="Space Grotesk" pitchFamily="2" charset="0"/>
              </a:rPr>
              <a:t>, has garnered widespread attention for its rapid growth and profitable model, even amid offering attractive discounts. Its core function revolves around suggesting local eateries to users and facilitating orders, leveraging ratings and reviews for informed choices. This simplicity and effectiveness have piqued the interest of entrepreneurs looking to emulate its success. </a:t>
            </a:r>
          </a:p>
          <a:p>
            <a:pPr algn="just">
              <a:lnSpc>
                <a:spcPct val="130000"/>
              </a:lnSpc>
              <a:spcBef>
                <a:spcPts val="1200"/>
              </a:spcBef>
            </a:pPr>
            <a:r>
              <a:rPr lang="en-US" sz="1400" dirty="0">
                <a:solidFill>
                  <a:schemeClr val="tx1">
                    <a:lumMod val="65000"/>
                    <a:lumOff val="35000"/>
                  </a:schemeClr>
                </a:solidFill>
                <a:cs typeface="Space Grotesk" pitchFamily="2" charset="0"/>
              </a:rPr>
              <a:t>By seamlessly connecting users with restaurants and delivery providers, Zomato elevates both user convenience and local businesses, all within a streamlined process: users browse, order, restaurants prepare, delivery providers dispatch, and customers pay and review.</a:t>
            </a:r>
          </a:p>
        </p:txBody>
      </p:sp>
      <p:sp>
        <p:nvSpPr>
          <p:cNvPr id="6" name="TextBox 5">
            <a:extLst>
              <a:ext uri="{FF2B5EF4-FFF2-40B4-BE49-F238E27FC236}">
                <a16:creationId xmlns:a16="http://schemas.microsoft.com/office/drawing/2014/main" id="{7F63E6E5-DFD4-921C-7A66-1932404D3C08}"/>
              </a:ext>
            </a:extLst>
          </p:cNvPr>
          <p:cNvSpPr txBox="1"/>
          <p:nvPr/>
        </p:nvSpPr>
        <p:spPr>
          <a:xfrm>
            <a:off x="874711" y="786255"/>
            <a:ext cx="10072210"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pc="0" dirty="0">
                <a:solidFill>
                  <a:schemeClr val="bg1"/>
                </a:solidFill>
              </a:rPr>
              <a:t>How it works – Business Model</a:t>
            </a:r>
          </a:p>
        </p:txBody>
      </p:sp>
      <p:sp>
        <p:nvSpPr>
          <p:cNvPr id="2" name="Rectangle 1">
            <a:extLst>
              <a:ext uri="{FF2B5EF4-FFF2-40B4-BE49-F238E27FC236}">
                <a16:creationId xmlns:a16="http://schemas.microsoft.com/office/drawing/2014/main" id="{6D3D4F40-72D2-EE40-8B10-DDB58B08CC1F}"/>
              </a:ext>
            </a:extLst>
          </p:cNvPr>
          <p:cNvSpPr/>
          <p:nvPr/>
        </p:nvSpPr>
        <p:spPr>
          <a:xfrm>
            <a:off x="508958" y="319177"/>
            <a:ext cx="1613140" cy="30479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26A4457A-7AD6-81D1-C55E-EA791B4898EC}"/>
              </a:ext>
            </a:extLst>
          </p:cNvPr>
          <p:cNvSpPr txBox="1"/>
          <p:nvPr/>
        </p:nvSpPr>
        <p:spPr>
          <a:xfrm>
            <a:off x="10390744" y="6261139"/>
            <a:ext cx="1043629" cy="200055"/>
          </a:xfrm>
          <a:prstGeom prst="rect">
            <a:avLst/>
          </a:prstGeom>
          <a:noFill/>
        </p:spPr>
        <p:txBody>
          <a:bodyPr wrap="square" rtlCol="0">
            <a:spAutoFit/>
          </a:bodyPr>
          <a:lstStyle/>
          <a:p>
            <a:pPr algn="r"/>
            <a:r>
              <a:rPr lang="en-IN" sz="700" dirty="0">
                <a:solidFill>
                  <a:schemeClr val="tx1">
                    <a:lumMod val="75000"/>
                    <a:lumOff val="25000"/>
                  </a:schemeClr>
                </a:solidFill>
              </a:rPr>
              <a:t>Source: </a:t>
            </a:r>
            <a:r>
              <a:rPr lang="en-IN" sz="700" dirty="0" err="1">
                <a:solidFill>
                  <a:schemeClr val="tx1">
                    <a:lumMod val="75000"/>
                    <a:lumOff val="25000"/>
                  </a:schemeClr>
                </a:solidFill>
              </a:rPr>
              <a:t>Elluminati</a:t>
            </a:r>
            <a:endParaRPr lang="en-IN" sz="700" dirty="0">
              <a:solidFill>
                <a:schemeClr val="tx1">
                  <a:lumMod val="75000"/>
                  <a:lumOff val="25000"/>
                </a:schemeClr>
              </a:solidFill>
            </a:endParaRPr>
          </a:p>
        </p:txBody>
      </p:sp>
    </p:spTree>
    <p:extLst>
      <p:ext uri="{BB962C8B-B14F-4D97-AF65-F5344CB8AC3E}">
        <p14:creationId xmlns:p14="http://schemas.microsoft.com/office/powerpoint/2010/main" val="3317681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B4C01253-9230-4877-52E2-1CE4D4CFC83F}"/>
              </a:ext>
            </a:extLst>
          </p:cNvPr>
          <p:cNvSpPr/>
          <p:nvPr/>
        </p:nvSpPr>
        <p:spPr>
          <a:xfrm flipH="1">
            <a:off x="6400799" y="0"/>
            <a:ext cx="5791199" cy="6858000"/>
          </a:xfrm>
          <a:prstGeom prst="round1Rect">
            <a:avLst>
              <a:gd name="adj" fmla="val 50000"/>
            </a:avLst>
          </a:prstGeom>
          <a:solidFill>
            <a:schemeClr val="bg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b="1">
              <a:solidFill>
                <a:schemeClr val="accent1"/>
              </a:solidFill>
              <a:latin typeface="+mj-lt"/>
            </a:endParaRPr>
          </a:p>
        </p:txBody>
      </p:sp>
      <p:sp>
        <p:nvSpPr>
          <p:cNvPr id="7" name="TextBox 6">
            <a:extLst>
              <a:ext uri="{FF2B5EF4-FFF2-40B4-BE49-F238E27FC236}">
                <a16:creationId xmlns:a16="http://schemas.microsoft.com/office/drawing/2014/main" id="{6B1FA945-3071-FE08-348A-6C372E6A987F}"/>
              </a:ext>
            </a:extLst>
          </p:cNvPr>
          <p:cNvSpPr txBox="1"/>
          <p:nvPr/>
        </p:nvSpPr>
        <p:spPr>
          <a:xfrm>
            <a:off x="6801394" y="2397777"/>
            <a:ext cx="5042263" cy="3916457"/>
          </a:xfrm>
          <a:prstGeom prst="rect">
            <a:avLst/>
          </a:prstGeom>
          <a:noFill/>
        </p:spPr>
        <p:txBody>
          <a:bodyPr wrap="square" rtlCol="0">
            <a:spAutoFit/>
          </a:bodyPr>
          <a:lstStyle/>
          <a:p>
            <a:pPr algn="just">
              <a:lnSpc>
                <a:spcPct val="130000"/>
              </a:lnSpc>
            </a:pPr>
            <a:r>
              <a:rPr lang="en-US" sz="1200" dirty="0">
                <a:solidFill>
                  <a:schemeClr val="tx1">
                    <a:lumMod val="65000"/>
                    <a:lumOff val="35000"/>
                  </a:schemeClr>
                </a:solidFill>
              </a:rPr>
              <a:t>Initially, the opening year was extracted from the '</a:t>
            </a:r>
            <a:r>
              <a:rPr lang="en-US" sz="1200" dirty="0" err="1">
                <a:solidFill>
                  <a:schemeClr val="tx1">
                    <a:lumMod val="65000"/>
                    <a:lumOff val="35000"/>
                  </a:schemeClr>
                </a:solidFill>
              </a:rPr>
              <a:t>datekey_opening</a:t>
            </a:r>
            <a:r>
              <a:rPr lang="en-US" sz="1200" dirty="0">
                <a:solidFill>
                  <a:schemeClr val="tx1">
                    <a:lumMod val="65000"/>
                    <a:lumOff val="35000"/>
                  </a:schemeClr>
                </a:solidFill>
              </a:rPr>
              <a:t>' column to facilitate the handling of year-based inquiries. Subsequently, blank entries in the 'cuisines' column were eliminated to enhance data cleanliness and mitigate the risk of inaccuracies.</a:t>
            </a:r>
          </a:p>
          <a:p>
            <a:pPr algn="just">
              <a:lnSpc>
                <a:spcPct val="130000"/>
              </a:lnSpc>
            </a:pPr>
            <a:endParaRPr lang="en-US" sz="1200" dirty="0">
              <a:solidFill>
                <a:schemeClr val="tx1">
                  <a:lumMod val="65000"/>
                  <a:lumOff val="35000"/>
                </a:schemeClr>
              </a:solidFill>
            </a:endParaRPr>
          </a:p>
          <a:p>
            <a:pPr algn="just">
              <a:lnSpc>
                <a:spcPct val="130000"/>
              </a:lnSpc>
            </a:pPr>
            <a:r>
              <a:rPr lang="en-US" sz="1200" dirty="0">
                <a:solidFill>
                  <a:schemeClr val="tx1">
                    <a:lumMod val="65000"/>
                    <a:lumOff val="35000"/>
                  </a:schemeClr>
                </a:solidFill>
              </a:rPr>
              <a:t>The ‘Raw Data’ Excel sheet initially comprised 12 categorical and 8 continuous columns. However, following pre-processing, this arrangement was adjusted to 14 categorical and 12 continuous columns, respectively. Additionally, leveraging information from the 'country description' sheet, country names were integrated into the raw data sheet to uphold data coherence. Moreover, utilizing exchange rates, currencies from all countries were standardized to INR to ensure data consistency.</a:t>
            </a:r>
          </a:p>
          <a:p>
            <a:pPr algn="just">
              <a:lnSpc>
                <a:spcPct val="130000"/>
              </a:lnSpc>
            </a:pPr>
            <a:endParaRPr lang="en-US" sz="1200" dirty="0">
              <a:solidFill>
                <a:schemeClr val="tx1">
                  <a:lumMod val="65000"/>
                  <a:lumOff val="35000"/>
                </a:schemeClr>
              </a:solidFill>
            </a:endParaRPr>
          </a:p>
          <a:p>
            <a:pPr algn="just">
              <a:lnSpc>
                <a:spcPct val="130000"/>
              </a:lnSpc>
            </a:pPr>
            <a:r>
              <a:rPr lang="en-US" sz="1200" dirty="0">
                <a:solidFill>
                  <a:schemeClr val="accent1"/>
                </a:solidFill>
                <a:latin typeface="+mj-lt"/>
              </a:rPr>
              <a:t>Insights gleaned from price range, restaurant ratings, and country-specific data offer valuable guidance for the expansion strategy and its subsequent execution.</a:t>
            </a:r>
          </a:p>
        </p:txBody>
      </p:sp>
      <p:sp>
        <p:nvSpPr>
          <p:cNvPr id="11" name="TextBox 10">
            <a:extLst>
              <a:ext uri="{FF2B5EF4-FFF2-40B4-BE49-F238E27FC236}">
                <a16:creationId xmlns:a16="http://schemas.microsoft.com/office/drawing/2014/main" id="{A566CDD3-A096-C602-180A-990E9DEEF74C}"/>
              </a:ext>
            </a:extLst>
          </p:cNvPr>
          <p:cNvSpPr txBox="1"/>
          <p:nvPr/>
        </p:nvSpPr>
        <p:spPr>
          <a:xfrm>
            <a:off x="7227843" y="1017554"/>
            <a:ext cx="4615814" cy="1200329"/>
          </a:xfrm>
          <a:prstGeom prst="rect">
            <a:avLst/>
          </a:prstGeom>
          <a:noFill/>
        </p:spPr>
        <p:txBody>
          <a:bodyPr wrap="square" rtlCol="0">
            <a:spAutoFit/>
          </a:bodyPr>
          <a:lstStyle/>
          <a:p>
            <a:r>
              <a:rPr lang="en-US" sz="3600" b="1" dirty="0">
                <a:solidFill>
                  <a:schemeClr val="tx1">
                    <a:lumMod val="85000"/>
                    <a:lumOff val="15000"/>
                  </a:schemeClr>
                </a:solidFill>
                <a:latin typeface="+mj-lt"/>
              </a:rPr>
              <a:t>Data </a:t>
            </a:r>
            <a:r>
              <a:rPr lang="en-US" sz="3600" b="1" dirty="0">
                <a:solidFill>
                  <a:schemeClr val="accent1"/>
                </a:solidFill>
                <a:latin typeface="+mj-lt"/>
              </a:rPr>
              <a:t>Cleaning</a:t>
            </a:r>
            <a:r>
              <a:rPr lang="en-US" sz="3600" b="1" dirty="0">
                <a:solidFill>
                  <a:schemeClr val="tx1">
                    <a:lumMod val="85000"/>
                    <a:lumOff val="15000"/>
                  </a:schemeClr>
                </a:solidFill>
                <a:latin typeface="+mj-lt"/>
              </a:rPr>
              <a:t> &amp; Pre-processing</a:t>
            </a:r>
            <a:endParaRPr lang="en-ID" sz="3600" b="1" dirty="0">
              <a:solidFill>
                <a:schemeClr val="tx1">
                  <a:lumMod val="85000"/>
                  <a:lumOff val="15000"/>
                </a:schemeClr>
              </a:solidFill>
              <a:latin typeface="+mj-lt"/>
            </a:endParaRPr>
          </a:p>
        </p:txBody>
      </p:sp>
      <p:sp>
        <p:nvSpPr>
          <p:cNvPr id="13" name="TextBox 12">
            <a:extLst>
              <a:ext uri="{FF2B5EF4-FFF2-40B4-BE49-F238E27FC236}">
                <a16:creationId xmlns:a16="http://schemas.microsoft.com/office/drawing/2014/main" id="{C380A995-B665-7850-A217-67B19E7B1C50}"/>
              </a:ext>
            </a:extLst>
          </p:cNvPr>
          <p:cNvSpPr txBox="1"/>
          <p:nvPr/>
        </p:nvSpPr>
        <p:spPr>
          <a:xfrm>
            <a:off x="1163863" y="1340720"/>
            <a:ext cx="4640656" cy="1754326"/>
          </a:xfrm>
          <a:prstGeom prst="rect">
            <a:avLst/>
          </a:prstGeom>
        </p:spPr>
        <p:txBody>
          <a:bodyPr wrap="square" rtlCol="0" anchor="b">
            <a:spAutoFit/>
          </a:bodyPr>
          <a:lstStyle/>
          <a:p>
            <a:r>
              <a:rPr lang="en-US" sz="5400" b="1" spc="40" dirty="0">
                <a:ln w="25400">
                  <a:noFill/>
                </a:ln>
                <a:solidFill>
                  <a:schemeClr val="accent1"/>
                </a:solidFill>
                <a:latin typeface="+mj-lt"/>
                <a:cs typeface="Varela Round" panose="00000500000000000000" pitchFamily="2" charset="-79"/>
              </a:rPr>
              <a:t>Data </a:t>
            </a:r>
            <a:r>
              <a:rPr lang="en-US" sz="5400" b="1" spc="40" dirty="0">
                <a:ln w="25400">
                  <a:noFill/>
                </a:ln>
                <a:solidFill>
                  <a:schemeClr val="tx1">
                    <a:lumMod val="85000"/>
                    <a:lumOff val="15000"/>
                  </a:schemeClr>
                </a:solidFill>
                <a:latin typeface="+mj-lt"/>
                <a:cs typeface="Varela Round" panose="00000500000000000000" pitchFamily="2" charset="-79"/>
              </a:rPr>
              <a:t>Overview </a:t>
            </a:r>
          </a:p>
        </p:txBody>
      </p:sp>
      <p:sp>
        <p:nvSpPr>
          <p:cNvPr id="14" name="TextBox 13">
            <a:extLst>
              <a:ext uri="{FF2B5EF4-FFF2-40B4-BE49-F238E27FC236}">
                <a16:creationId xmlns:a16="http://schemas.microsoft.com/office/drawing/2014/main" id="{3AAAF8E6-1E93-2C3B-6D30-5CFD4B6E1BF9}"/>
              </a:ext>
            </a:extLst>
          </p:cNvPr>
          <p:cNvSpPr txBox="1"/>
          <p:nvPr/>
        </p:nvSpPr>
        <p:spPr>
          <a:xfrm>
            <a:off x="1172570" y="3095046"/>
            <a:ext cx="3799479" cy="2870466"/>
          </a:xfrm>
          <a:prstGeom prst="rect">
            <a:avLst/>
          </a:prstGeom>
          <a:noFill/>
        </p:spPr>
        <p:txBody>
          <a:bodyPr wrap="square" rtlCol="0">
            <a:spAutoFit/>
          </a:bodyPr>
          <a:lstStyle/>
          <a:p>
            <a:pPr algn="just">
              <a:lnSpc>
                <a:spcPct val="130000"/>
              </a:lnSpc>
            </a:pPr>
            <a:r>
              <a:rPr lang="en-US" sz="1400" b="0" i="0" dirty="0">
                <a:solidFill>
                  <a:srgbClr val="0D0D0D"/>
                </a:solidFill>
                <a:effectLst/>
                <a:latin typeface="Söhne"/>
              </a:rPr>
              <a:t>Initially, there were </a:t>
            </a:r>
            <a:r>
              <a:rPr lang="en-US" sz="1400" b="0" i="0" dirty="0">
                <a:solidFill>
                  <a:schemeClr val="accent1"/>
                </a:solidFill>
                <a:effectLst/>
                <a:latin typeface="Söhne"/>
              </a:rPr>
              <a:t>two</a:t>
            </a:r>
            <a:r>
              <a:rPr lang="en-US" sz="1400" b="0" i="0" dirty="0">
                <a:solidFill>
                  <a:srgbClr val="0D0D0D"/>
                </a:solidFill>
                <a:effectLst/>
                <a:latin typeface="Söhne"/>
              </a:rPr>
              <a:t> tables: Raw Data and Country Description. However, following analysis, the number of pivot tables has increased to </a:t>
            </a:r>
            <a:r>
              <a:rPr lang="en-US" sz="1400" b="0" i="0" dirty="0">
                <a:solidFill>
                  <a:schemeClr val="accent1"/>
                </a:solidFill>
                <a:effectLst/>
                <a:latin typeface="Söhne"/>
              </a:rPr>
              <a:t>14</a:t>
            </a:r>
            <a:r>
              <a:rPr lang="en-US" sz="1400" b="0" i="0" dirty="0">
                <a:solidFill>
                  <a:srgbClr val="0D0D0D"/>
                </a:solidFill>
                <a:effectLst/>
                <a:latin typeface="Söhne"/>
              </a:rPr>
              <a:t>, accompanied by </a:t>
            </a:r>
            <a:r>
              <a:rPr lang="en-US" sz="1400" b="0" i="0" dirty="0">
                <a:solidFill>
                  <a:schemeClr val="accent1"/>
                </a:solidFill>
                <a:effectLst/>
                <a:latin typeface="Söhne"/>
              </a:rPr>
              <a:t>4</a:t>
            </a:r>
            <a:r>
              <a:rPr lang="en-US" sz="1400" b="0" i="0" dirty="0">
                <a:solidFill>
                  <a:srgbClr val="0D0D0D"/>
                </a:solidFill>
                <a:effectLst/>
                <a:latin typeface="Söhne"/>
              </a:rPr>
              <a:t> additional regular tables, </a:t>
            </a:r>
            <a:r>
              <a:rPr lang="en-US" sz="1400" b="0" i="0" dirty="0">
                <a:solidFill>
                  <a:schemeClr val="accent1"/>
                </a:solidFill>
                <a:effectLst/>
                <a:latin typeface="Söhne"/>
              </a:rPr>
              <a:t>14</a:t>
            </a:r>
            <a:r>
              <a:rPr lang="en-US" sz="1400" b="0" i="0" dirty="0">
                <a:solidFill>
                  <a:srgbClr val="0D0D0D"/>
                </a:solidFill>
                <a:effectLst/>
                <a:latin typeface="Söhne"/>
              </a:rPr>
              <a:t> charts, and a dashboard.</a:t>
            </a:r>
          </a:p>
          <a:p>
            <a:pPr marL="285750" indent="-285750" algn="just">
              <a:lnSpc>
                <a:spcPct val="130000"/>
              </a:lnSpc>
              <a:buFont typeface="Arial" panose="020B0604020202020204" pitchFamily="34" charset="0"/>
              <a:buChar char="•"/>
            </a:pPr>
            <a:r>
              <a:rPr lang="en-US" sz="1400" dirty="0">
                <a:solidFill>
                  <a:srgbClr val="0D0D0D"/>
                </a:solidFill>
                <a:latin typeface="Söhne"/>
                <a:ea typeface="Roboto" panose="02000000000000000000" pitchFamily="2" charset="0"/>
                <a:cs typeface="Varela Round" panose="00000500000000000000" pitchFamily="2" charset="-79"/>
              </a:rPr>
              <a:t>Number of Restaurants: 9542</a:t>
            </a:r>
          </a:p>
          <a:p>
            <a:pPr marL="285750" indent="-285750" algn="just">
              <a:lnSpc>
                <a:spcPct val="130000"/>
              </a:lnSpc>
              <a:buFont typeface="Arial" panose="020B0604020202020204" pitchFamily="34" charset="0"/>
              <a:buChar char="•"/>
            </a:pPr>
            <a:r>
              <a:rPr lang="en-US" sz="1400" dirty="0">
                <a:solidFill>
                  <a:srgbClr val="0D0D0D"/>
                </a:solidFill>
                <a:latin typeface="Söhne"/>
                <a:ea typeface="Roboto" panose="02000000000000000000" pitchFamily="2" charset="0"/>
                <a:cs typeface="Varela Round" panose="00000500000000000000" pitchFamily="2" charset="-79"/>
              </a:rPr>
              <a:t>Territorial Encompassment: 15 nations and around 150 cities globally.</a:t>
            </a:r>
          </a:p>
          <a:p>
            <a:pPr marL="285750" indent="-285750" algn="just">
              <a:lnSpc>
                <a:spcPct val="130000"/>
              </a:lnSpc>
              <a:buFont typeface="Arial" panose="020B0604020202020204" pitchFamily="34" charset="0"/>
              <a:buChar char="•"/>
            </a:pPr>
            <a:r>
              <a:rPr lang="en-US" sz="1400" dirty="0">
                <a:solidFill>
                  <a:srgbClr val="0D0D0D"/>
                </a:solidFill>
                <a:latin typeface="Söhne"/>
                <a:ea typeface="Roboto" panose="02000000000000000000" pitchFamily="2" charset="0"/>
                <a:cs typeface="Varela Round" panose="00000500000000000000" pitchFamily="2" charset="-79"/>
              </a:rPr>
              <a:t>Number of Attributes: Originally 20 columns, then 26.</a:t>
            </a:r>
            <a:endParaRPr lang="en-US" sz="1400" dirty="0">
              <a:solidFill>
                <a:schemeClr val="tx1">
                  <a:lumMod val="65000"/>
                  <a:lumOff val="35000"/>
                </a:schemeClr>
              </a:solidFill>
              <a:ea typeface="Roboto" panose="02000000000000000000" pitchFamily="2" charset="0"/>
              <a:cs typeface="Varela Round" panose="00000500000000000000" pitchFamily="2" charset="-79"/>
            </a:endParaRPr>
          </a:p>
        </p:txBody>
      </p:sp>
      <p:sp>
        <p:nvSpPr>
          <p:cNvPr id="2" name="Rectangle 1">
            <a:extLst>
              <a:ext uri="{FF2B5EF4-FFF2-40B4-BE49-F238E27FC236}">
                <a16:creationId xmlns:a16="http://schemas.microsoft.com/office/drawing/2014/main" id="{67C45BF9-158F-B8D0-1873-A416FCE37422}"/>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01528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50">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B077ADF-2F5A-08FF-4C4F-7F52649BD767}"/>
              </a:ext>
            </a:extLst>
          </p:cNvPr>
          <p:cNvSpPr txBox="1"/>
          <p:nvPr/>
        </p:nvSpPr>
        <p:spPr>
          <a:xfrm>
            <a:off x="6385475" y="365125"/>
            <a:ext cx="5105400" cy="25796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accent1"/>
                </a:solidFill>
                <a:latin typeface="+mj-lt"/>
                <a:ea typeface="+mj-ea"/>
                <a:cs typeface="+mj-cs"/>
              </a:rPr>
              <a:t>Analytical</a:t>
            </a:r>
            <a:r>
              <a:rPr lang="en-US" sz="4400" b="1" kern="1200" dirty="0">
                <a:solidFill>
                  <a:schemeClr val="tx1"/>
                </a:solidFill>
                <a:latin typeface="+mj-lt"/>
                <a:ea typeface="+mj-ea"/>
                <a:cs typeface="+mj-cs"/>
              </a:rPr>
              <a:t> Methodologies and Instruments</a:t>
            </a:r>
          </a:p>
        </p:txBody>
      </p:sp>
      <p:pic>
        <p:nvPicPr>
          <p:cNvPr id="5" name="Picture 4" descr="A person sitting at a desk looking at a computer&#10;&#10;Description automatically generated">
            <a:extLst>
              <a:ext uri="{FF2B5EF4-FFF2-40B4-BE49-F238E27FC236}">
                <a16:creationId xmlns:a16="http://schemas.microsoft.com/office/drawing/2014/main" id="{500FC0BB-BBC5-B2E4-ACAD-1BEBB672432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2612" r="2" b="2"/>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a:ln w="9525">
            <a:solidFill>
              <a:schemeClr val="accent1"/>
            </a:solidFill>
          </a:ln>
        </p:spPr>
      </p:pic>
      <p:pic>
        <p:nvPicPr>
          <p:cNvPr id="144" name="Picture 143" descr="A person holding a magnifying glass&#10;&#10;Description automatically generated">
            <a:extLst>
              <a:ext uri="{FF2B5EF4-FFF2-40B4-BE49-F238E27FC236}">
                <a16:creationId xmlns:a16="http://schemas.microsoft.com/office/drawing/2014/main" id="{D3E5E401-0E59-5991-98FE-6C1176644FF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10864" r="-2" b="10525"/>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a:ln>
            <a:solidFill>
              <a:schemeClr val="accent1"/>
            </a:solidFill>
          </a:ln>
        </p:spPr>
      </p:pic>
      <p:sp>
        <p:nvSpPr>
          <p:cNvPr id="146" name="TextBox 145">
            <a:extLst>
              <a:ext uri="{FF2B5EF4-FFF2-40B4-BE49-F238E27FC236}">
                <a16:creationId xmlns:a16="http://schemas.microsoft.com/office/drawing/2014/main" id="{665C5C64-9078-7A24-2537-A8F5404EDB4E}"/>
              </a:ext>
            </a:extLst>
          </p:cNvPr>
          <p:cNvSpPr txBox="1"/>
          <p:nvPr/>
        </p:nvSpPr>
        <p:spPr>
          <a:xfrm>
            <a:off x="6385474" y="3124205"/>
            <a:ext cx="5105400" cy="3052757"/>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sz="1400" dirty="0"/>
              <a:t>For Data Cleaning – Used functions like LEFT, Remove Duplicates, Filter and Remove were used for data cleanliness.</a:t>
            </a:r>
          </a:p>
          <a:p>
            <a:pPr marL="285750" indent="-228600" algn="just">
              <a:lnSpc>
                <a:spcPct val="90000"/>
              </a:lnSpc>
              <a:spcAft>
                <a:spcPts val="600"/>
              </a:spcAft>
              <a:buFont typeface="Arial" panose="020B0604020202020204" pitchFamily="34" charset="0"/>
              <a:buChar char="•"/>
            </a:pPr>
            <a:r>
              <a:rPr lang="en-US" sz="1400" dirty="0"/>
              <a:t>For Data Enhancement – VLOOKUP, IF AND, SUM, ARRAYFORMULA, &amp; COUNTIFS were used.</a:t>
            </a:r>
          </a:p>
          <a:p>
            <a:pPr marL="285750" indent="-228600" algn="just">
              <a:lnSpc>
                <a:spcPct val="90000"/>
              </a:lnSpc>
              <a:spcAft>
                <a:spcPts val="600"/>
              </a:spcAft>
              <a:buFont typeface="Arial" panose="020B0604020202020204" pitchFamily="34" charset="0"/>
              <a:buChar char="•"/>
            </a:pPr>
            <a:r>
              <a:rPr lang="en-US" sz="1400" dirty="0"/>
              <a:t>Pivot Tables were utilized to condense essential metrics and unveil patterns across various aspects such as quality, ratings, expenses, competition, and more.</a:t>
            </a:r>
          </a:p>
          <a:p>
            <a:pPr marL="285750" indent="-228600" algn="just">
              <a:lnSpc>
                <a:spcPct val="90000"/>
              </a:lnSpc>
              <a:spcAft>
                <a:spcPts val="600"/>
              </a:spcAft>
              <a:buFont typeface="Arial" panose="020B0604020202020204" pitchFamily="34" charset="0"/>
              <a:buChar char="•"/>
            </a:pPr>
            <a:r>
              <a:rPr lang="en-US" sz="1400" dirty="0"/>
              <a:t>Competitive as well as Statistical Analysis was carried out to predict which countries and cities would be most suited to expand in.</a:t>
            </a:r>
          </a:p>
          <a:p>
            <a:pPr marL="285750" indent="-228600" algn="just">
              <a:lnSpc>
                <a:spcPct val="90000"/>
              </a:lnSpc>
              <a:spcAft>
                <a:spcPts val="600"/>
              </a:spcAft>
              <a:buFont typeface="Arial" panose="020B0604020202020204" pitchFamily="34" charset="0"/>
              <a:buChar char="•"/>
            </a:pPr>
            <a:r>
              <a:rPr lang="en-US" sz="1400" dirty="0"/>
              <a:t>Visualization - Developed dynamic charts and interactive dashboards to visually represent data, facilitating engaging and interactive exploration of information.</a:t>
            </a:r>
          </a:p>
        </p:txBody>
      </p:sp>
      <p:sp>
        <p:nvSpPr>
          <p:cNvPr id="2" name="Rectangle 1">
            <a:extLst>
              <a:ext uri="{FF2B5EF4-FFF2-40B4-BE49-F238E27FC236}">
                <a16:creationId xmlns:a16="http://schemas.microsoft.com/office/drawing/2014/main" id="{BB545047-D4D7-CEC7-605A-40F471D4BC28}"/>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0898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FEAB92-6796-E6F3-14CB-DF246646B8C8}"/>
              </a:ext>
            </a:extLst>
          </p:cNvPr>
          <p:cNvSpPr/>
          <p:nvPr/>
        </p:nvSpPr>
        <p:spPr>
          <a:xfrm>
            <a:off x="661358" y="4715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0690614-59DC-0AC5-79D9-340D177A5233}"/>
              </a:ext>
            </a:extLst>
          </p:cNvPr>
          <p:cNvSpPr txBox="1"/>
          <p:nvPr/>
        </p:nvSpPr>
        <p:spPr>
          <a:xfrm>
            <a:off x="7337754" y="2431340"/>
            <a:ext cx="4317402" cy="1190006"/>
          </a:xfrm>
          <a:prstGeom prst="rect">
            <a:avLst/>
          </a:prstGeom>
          <a:noFill/>
        </p:spPr>
        <p:txBody>
          <a:bodyPr wrap="square" numCol="1" spcCol="274320" rtlCol="0">
            <a:spAutoFit/>
          </a:bodyPr>
          <a:lstStyle/>
          <a:p>
            <a:pPr algn="just">
              <a:lnSpc>
                <a:spcPct val="130000"/>
              </a:lnSpc>
              <a:spcAft>
                <a:spcPts val="600"/>
              </a:spcAft>
            </a:pPr>
            <a:r>
              <a:rPr lang="en-US" sz="1400" dirty="0">
                <a:solidFill>
                  <a:schemeClr val="tx1">
                    <a:lumMod val="65000"/>
                    <a:lumOff val="35000"/>
                  </a:schemeClr>
                </a:solidFill>
                <a:ea typeface="Roboto" panose="02000000000000000000" pitchFamily="2" charset="0"/>
                <a:cs typeface="Varela Round" panose="00000500000000000000" pitchFamily="2" charset="-79"/>
              </a:rPr>
              <a:t>Per the data, the total number of restaurants opened were 9542, out of which, maximum ones opened in India (</a:t>
            </a:r>
            <a:r>
              <a:rPr lang="en-US" sz="1400" dirty="0">
                <a:solidFill>
                  <a:schemeClr val="accent1"/>
                </a:solidFill>
                <a:ea typeface="Roboto" panose="02000000000000000000" pitchFamily="2" charset="0"/>
                <a:cs typeface="Varela Round" panose="00000500000000000000" pitchFamily="2" charset="-79"/>
              </a:rPr>
              <a:t>8652</a:t>
            </a:r>
            <a:r>
              <a:rPr lang="en-US" sz="1400" dirty="0">
                <a:solidFill>
                  <a:schemeClr val="tx1">
                    <a:lumMod val="65000"/>
                    <a:lumOff val="35000"/>
                  </a:schemeClr>
                </a:solidFill>
                <a:ea typeface="Roboto" panose="02000000000000000000" pitchFamily="2" charset="0"/>
                <a:cs typeface="Varela Round" panose="00000500000000000000" pitchFamily="2" charset="-79"/>
              </a:rPr>
              <a:t>) and the minimum in Canada (</a:t>
            </a:r>
            <a:r>
              <a:rPr lang="en-US" sz="1400" dirty="0">
                <a:solidFill>
                  <a:schemeClr val="accent1"/>
                </a:solidFill>
                <a:ea typeface="Roboto" panose="02000000000000000000" pitchFamily="2" charset="0"/>
                <a:cs typeface="Varela Round" panose="00000500000000000000" pitchFamily="2" charset="-79"/>
              </a:rPr>
              <a:t>4</a:t>
            </a:r>
            <a:r>
              <a:rPr lang="en-US" sz="1400" dirty="0">
                <a:solidFill>
                  <a:schemeClr val="tx1">
                    <a:lumMod val="65000"/>
                    <a:lumOff val="35000"/>
                  </a:schemeClr>
                </a:solidFill>
                <a:ea typeface="Roboto" panose="02000000000000000000" pitchFamily="2" charset="0"/>
                <a:cs typeface="Varela Round" panose="00000500000000000000" pitchFamily="2" charset="-79"/>
              </a:rPr>
              <a:t>). In the year 2018, most of the restaurants had their openings.</a:t>
            </a:r>
          </a:p>
        </p:txBody>
      </p:sp>
      <p:sp>
        <p:nvSpPr>
          <p:cNvPr id="4" name="TextBox 3">
            <a:extLst>
              <a:ext uri="{FF2B5EF4-FFF2-40B4-BE49-F238E27FC236}">
                <a16:creationId xmlns:a16="http://schemas.microsoft.com/office/drawing/2014/main" id="{431BCE18-C07B-2184-BD6E-A07DE326440F}"/>
              </a:ext>
            </a:extLst>
          </p:cNvPr>
          <p:cNvSpPr txBox="1"/>
          <p:nvPr/>
        </p:nvSpPr>
        <p:spPr>
          <a:xfrm>
            <a:off x="7846873" y="2055333"/>
            <a:ext cx="3363254" cy="338554"/>
          </a:xfrm>
          <a:prstGeom prst="rect">
            <a:avLst/>
          </a:prstGeom>
          <a:noFill/>
        </p:spPr>
        <p:txBody>
          <a:bodyPr wrap="square" rtlCol="0" anchor="ctr">
            <a:spAutoFit/>
          </a:bodyPr>
          <a:lstStyle/>
          <a:p>
            <a:pPr>
              <a:spcAft>
                <a:spcPts val="1200"/>
              </a:spcAft>
              <a:buClr>
                <a:schemeClr val="accent1"/>
              </a:buClr>
              <a:buSzPct val="100000"/>
            </a:pPr>
            <a:r>
              <a:rPr lang="en-US" sz="1600" b="1" dirty="0">
                <a:solidFill>
                  <a:schemeClr val="accent1"/>
                </a:solidFill>
                <a:latin typeface="+mj-lt"/>
                <a:ea typeface="Roboto" panose="02000000000000000000" pitchFamily="2" charset="0"/>
                <a:cs typeface="Varela Round" panose="00000500000000000000" pitchFamily="2" charset="-79"/>
              </a:rPr>
              <a:t>Restaurant Count</a:t>
            </a:r>
          </a:p>
        </p:txBody>
      </p:sp>
      <p:sp>
        <p:nvSpPr>
          <p:cNvPr id="5" name="Oval 4">
            <a:extLst>
              <a:ext uri="{FF2B5EF4-FFF2-40B4-BE49-F238E27FC236}">
                <a16:creationId xmlns:a16="http://schemas.microsoft.com/office/drawing/2014/main" id="{46287E59-F555-9B7D-C84C-B25B5E5BC798}"/>
              </a:ext>
            </a:extLst>
          </p:cNvPr>
          <p:cNvSpPr/>
          <p:nvPr/>
        </p:nvSpPr>
        <p:spPr>
          <a:xfrm>
            <a:off x="7372036" y="2043733"/>
            <a:ext cx="361754" cy="361752"/>
          </a:xfrm>
          <a:prstGeom prst="ellipse">
            <a:avLst/>
          </a:prstGeom>
          <a:solidFill>
            <a:schemeClr val="bg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accent1"/>
              </a:solidFill>
              <a:latin typeface="+mj-lt"/>
            </a:endParaRPr>
          </a:p>
        </p:txBody>
      </p:sp>
      <p:sp>
        <p:nvSpPr>
          <p:cNvPr id="6" name="Freeform 229">
            <a:extLst>
              <a:ext uri="{FF2B5EF4-FFF2-40B4-BE49-F238E27FC236}">
                <a16:creationId xmlns:a16="http://schemas.microsoft.com/office/drawing/2014/main" id="{CE21B3FB-145E-C148-3498-27E2BBE0F501}"/>
              </a:ext>
            </a:extLst>
          </p:cNvPr>
          <p:cNvSpPr>
            <a:spLocks/>
          </p:cNvSpPr>
          <p:nvPr/>
        </p:nvSpPr>
        <p:spPr bwMode="auto">
          <a:xfrm>
            <a:off x="7485123" y="2178034"/>
            <a:ext cx="135585" cy="93153"/>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accent1"/>
          </a:solidFill>
          <a:ln w="19050">
            <a:noFill/>
          </a:ln>
        </p:spPr>
        <p:txBody>
          <a:bodyPr vert="horz" wrap="square" lIns="91440" tIns="45720" rIns="91440" bIns="45720" numCol="1" anchor="t" anchorCtr="0" compatLnSpc="1">
            <a:prstTxWarp prst="textNoShape">
              <a:avLst/>
            </a:prstTxWarp>
          </a:bodyPr>
          <a:lstStyle/>
          <a:p>
            <a:endParaRPr lang="id-ID" sz="2800">
              <a:solidFill>
                <a:srgbClr val="535761"/>
              </a:solidFill>
              <a:latin typeface="Raleway Light" panose="020B0403030101060003"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7F659240-C299-E428-E4FE-2298D90B4529}"/>
              </a:ext>
            </a:extLst>
          </p:cNvPr>
          <p:cNvSpPr txBox="1"/>
          <p:nvPr/>
        </p:nvSpPr>
        <p:spPr>
          <a:xfrm>
            <a:off x="7360971" y="4090860"/>
            <a:ext cx="4297828" cy="1190006"/>
          </a:xfrm>
          <a:prstGeom prst="rect">
            <a:avLst/>
          </a:prstGeom>
          <a:noFill/>
        </p:spPr>
        <p:txBody>
          <a:bodyPr wrap="square" numCol="1" spcCol="274320" rtlCol="0">
            <a:spAutoFit/>
          </a:bodyPr>
          <a:lstStyle/>
          <a:p>
            <a:pPr>
              <a:lnSpc>
                <a:spcPct val="130000"/>
              </a:lnSpc>
              <a:spcAft>
                <a:spcPts val="600"/>
              </a:spcAft>
            </a:pPr>
            <a:r>
              <a:rPr lang="en-US" sz="1400" dirty="0">
                <a:solidFill>
                  <a:schemeClr val="tx1">
                    <a:lumMod val="65000"/>
                    <a:lumOff val="35000"/>
                  </a:schemeClr>
                </a:solidFill>
                <a:ea typeface="Roboto" panose="02000000000000000000" pitchFamily="2" charset="0"/>
                <a:cs typeface="Varela Round" panose="00000500000000000000" pitchFamily="2" charset="-79"/>
              </a:rPr>
              <a:t>The data reveals that the highest price range is marked as </a:t>
            </a:r>
            <a:r>
              <a:rPr lang="en-US" sz="1400" dirty="0">
                <a:solidFill>
                  <a:schemeClr val="accent1"/>
                </a:solidFill>
                <a:ea typeface="Roboto" panose="02000000000000000000" pitchFamily="2" charset="0"/>
                <a:cs typeface="Varela Round" panose="00000500000000000000" pitchFamily="2" charset="-79"/>
              </a:rPr>
              <a:t>4</a:t>
            </a:r>
            <a:r>
              <a:rPr lang="en-US" sz="1400" dirty="0">
                <a:solidFill>
                  <a:schemeClr val="tx1">
                    <a:lumMod val="65000"/>
                    <a:lumOff val="35000"/>
                  </a:schemeClr>
                </a:solidFill>
                <a:ea typeface="Roboto" panose="02000000000000000000" pitchFamily="2" charset="0"/>
                <a:cs typeface="Varela Round" panose="00000500000000000000" pitchFamily="2" charset="-79"/>
              </a:rPr>
              <a:t>, with </a:t>
            </a:r>
            <a:r>
              <a:rPr lang="en-US" sz="1400" dirty="0">
                <a:solidFill>
                  <a:schemeClr val="accent1"/>
                </a:solidFill>
                <a:ea typeface="Roboto" panose="02000000000000000000" pitchFamily="2" charset="0"/>
                <a:cs typeface="Varela Round" panose="00000500000000000000" pitchFamily="2" charset="-79"/>
              </a:rPr>
              <a:t>388</a:t>
            </a:r>
            <a:r>
              <a:rPr lang="en-US" sz="1400" dirty="0">
                <a:solidFill>
                  <a:schemeClr val="tx1">
                    <a:lumMod val="65000"/>
                    <a:lumOff val="35000"/>
                  </a:schemeClr>
                </a:solidFill>
                <a:ea typeface="Roboto" panose="02000000000000000000" pitchFamily="2" charset="0"/>
                <a:cs typeface="Varela Round" panose="00000500000000000000" pitchFamily="2" charset="-79"/>
              </a:rPr>
              <a:t> restaurants falling within this category in India. Additionally, the highest average voter count was observed in Indonesia.</a:t>
            </a:r>
          </a:p>
        </p:txBody>
      </p:sp>
      <p:sp>
        <p:nvSpPr>
          <p:cNvPr id="8" name="TextBox 7">
            <a:extLst>
              <a:ext uri="{FF2B5EF4-FFF2-40B4-BE49-F238E27FC236}">
                <a16:creationId xmlns:a16="http://schemas.microsoft.com/office/drawing/2014/main" id="{615288FB-1FC3-A74B-FBAF-E2E6C58319B4}"/>
              </a:ext>
            </a:extLst>
          </p:cNvPr>
          <p:cNvSpPr txBox="1"/>
          <p:nvPr/>
        </p:nvSpPr>
        <p:spPr>
          <a:xfrm>
            <a:off x="7846872" y="3691225"/>
            <a:ext cx="3683769" cy="338554"/>
          </a:xfrm>
          <a:prstGeom prst="rect">
            <a:avLst/>
          </a:prstGeom>
          <a:noFill/>
        </p:spPr>
        <p:txBody>
          <a:bodyPr wrap="square" rtlCol="0" anchor="ctr">
            <a:spAutoFit/>
          </a:bodyPr>
          <a:lstStyle/>
          <a:p>
            <a:pPr>
              <a:spcAft>
                <a:spcPts val="1200"/>
              </a:spcAft>
              <a:buClr>
                <a:schemeClr val="accent1"/>
              </a:buClr>
              <a:buSzPct val="100000"/>
            </a:pPr>
            <a:r>
              <a:rPr lang="en-US" sz="1600" b="1" dirty="0">
                <a:solidFill>
                  <a:schemeClr val="accent3"/>
                </a:solidFill>
                <a:latin typeface="+mj-lt"/>
                <a:ea typeface="Roboto" panose="02000000000000000000" pitchFamily="2" charset="0"/>
                <a:cs typeface="Varela Round" panose="00000500000000000000" pitchFamily="2" charset="-79"/>
              </a:rPr>
              <a:t>Price Range, and Voters</a:t>
            </a:r>
          </a:p>
        </p:txBody>
      </p:sp>
      <p:sp>
        <p:nvSpPr>
          <p:cNvPr id="9" name="Oval 8">
            <a:extLst>
              <a:ext uri="{FF2B5EF4-FFF2-40B4-BE49-F238E27FC236}">
                <a16:creationId xmlns:a16="http://schemas.microsoft.com/office/drawing/2014/main" id="{128750E7-CC29-0CFD-3D75-EF93A83AD736}"/>
              </a:ext>
            </a:extLst>
          </p:cNvPr>
          <p:cNvSpPr/>
          <p:nvPr/>
        </p:nvSpPr>
        <p:spPr>
          <a:xfrm>
            <a:off x="7372033" y="3679620"/>
            <a:ext cx="361754" cy="361752"/>
          </a:xfrm>
          <a:prstGeom prst="ellipse">
            <a:avLst/>
          </a:prstGeom>
          <a:solidFill>
            <a:schemeClr val="bg1"/>
          </a:solidFill>
          <a:ln>
            <a:noFill/>
          </a:ln>
          <a:effectLst>
            <a:outerShdw blurRad="317500" dist="127000" dir="30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accent1"/>
              </a:solidFill>
              <a:latin typeface="+mj-lt"/>
            </a:endParaRPr>
          </a:p>
        </p:txBody>
      </p:sp>
      <p:sp>
        <p:nvSpPr>
          <p:cNvPr id="10" name="Freeform 229">
            <a:extLst>
              <a:ext uri="{FF2B5EF4-FFF2-40B4-BE49-F238E27FC236}">
                <a16:creationId xmlns:a16="http://schemas.microsoft.com/office/drawing/2014/main" id="{3E43D70E-D3B2-B0E4-A4B2-C40636D2B8E8}"/>
              </a:ext>
            </a:extLst>
          </p:cNvPr>
          <p:cNvSpPr>
            <a:spLocks/>
          </p:cNvSpPr>
          <p:nvPr/>
        </p:nvSpPr>
        <p:spPr bwMode="auto">
          <a:xfrm>
            <a:off x="7485119" y="3813920"/>
            <a:ext cx="135584" cy="93152"/>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accent3"/>
          </a:solidFill>
          <a:ln w="19050">
            <a:noFill/>
          </a:ln>
        </p:spPr>
        <p:txBody>
          <a:bodyPr vert="horz" wrap="square" lIns="91440" tIns="45720" rIns="91440" bIns="45720" numCol="1" anchor="t" anchorCtr="0" compatLnSpc="1">
            <a:prstTxWarp prst="textNoShape">
              <a:avLst/>
            </a:prstTxWarp>
          </a:bodyPr>
          <a:lstStyle/>
          <a:p>
            <a:endParaRPr lang="id-ID" sz="2800">
              <a:solidFill>
                <a:srgbClr val="535761"/>
              </a:solidFill>
              <a:latin typeface="Raleway Light" panose="020B0403030101060003"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D7A20E58-DE09-EC4C-E525-0AAE14DAFF11}"/>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7B9E8237-EF15-5C3F-54B1-C1C2DFD03819}"/>
              </a:ext>
            </a:extLst>
          </p:cNvPr>
          <p:cNvSpPr txBox="1"/>
          <p:nvPr/>
        </p:nvSpPr>
        <p:spPr>
          <a:xfrm>
            <a:off x="661357" y="104625"/>
            <a:ext cx="10869285" cy="923330"/>
          </a:xfrm>
          <a:prstGeom prst="rect">
            <a:avLst/>
          </a:prstGeom>
        </p:spPr>
        <p:txBody>
          <a:bodyPr wrap="square" rtlCol="0" anchor="b">
            <a:spAutoFit/>
          </a:bodyPr>
          <a:lstStyle/>
          <a:p>
            <a:pPr algn="ctr"/>
            <a:r>
              <a:rPr lang="en-US" sz="5400" b="1" spc="40" dirty="0">
                <a:ln w="25400">
                  <a:noFill/>
                </a:ln>
                <a:solidFill>
                  <a:schemeClr val="tx1">
                    <a:lumMod val="85000"/>
                    <a:lumOff val="15000"/>
                  </a:schemeClr>
                </a:solidFill>
                <a:latin typeface="+mj-lt"/>
                <a:cs typeface="Varela Round" panose="00000500000000000000" pitchFamily="2" charset="-79"/>
              </a:rPr>
              <a:t>Basic </a:t>
            </a:r>
            <a:r>
              <a:rPr lang="en-US" sz="5400" b="1" spc="40" dirty="0">
                <a:ln w="25400">
                  <a:noFill/>
                </a:ln>
                <a:solidFill>
                  <a:schemeClr val="accent1"/>
                </a:solidFill>
                <a:latin typeface="+mj-lt"/>
                <a:cs typeface="Varela Round" panose="00000500000000000000" pitchFamily="2" charset="-79"/>
              </a:rPr>
              <a:t>Analysis</a:t>
            </a:r>
            <a:endParaRPr lang="en-US" sz="5400" b="1" spc="40" dirty="0">
              <a:ln w="25400">
                <a:noFill/>
              </a:ln>
              <a:solidFill>
                <a:schemeClr val="tx1">
                  <a:lumMod val="85000"/>
                  <a:lumOff val="15000"/>
                </a:schemeClr>
              </a:solidFill>
              <a:latin typeface="+mj-lt"/>
              <a:cs typeface="Varela Round" panose="00000500000000000000" pitchFamily="2" charset="-79"/>
            </a:endParaRPr>
          </a:p>
        </p:txBody>
      </p:sp>
      <p:graphicFrame>
        <p:nvGraphicFramePr>
          <p:cNvPr id="18" name="Chart 17">
            <a:extLst>
              <a:ext uri="{FF2B5EF4-FFF2-40B4-BE49-F238E27FC236}">
                <a16:creationId xmlns:a16="http://schemas.microsoft.com/office/drawing/2014/main" id="{B6036974-236E-0051-7A2D-20326993EC9F}"/>
              </a:ext>
            </a:extLst>
          </p:cNvPr>
          <p:cNvGraphicFramePr>
            <a:graphicFrameLocks/>
          </p:cNvGraphicFramePr>
          <p:nvPr>
            <p:extLst>
              <p:ext uri="{D42A27DB-BD31-4B8C-83A1-F6EECF244321}">
                <p14:modId xmlns:p14="http://schemas.microsoft.com/office/powerpoint/2010/main" val="778012824"/>
              </p:ext>
            </p:extLst>
          </p:nvPr>
        </p:nvGraphicFramePr>
        <p:xfrm>
          <a:off x="539565" y="1249533"/>
          <a:ext cx="3152996" cy="20002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id="{EC6C7463-E6C4-7E33-C429-C78FED5D53D9}"/>
              </a:ext>
            </a:extLst>
          </p:cNvPr>
          <p:cNvGraphicFramePr>
            <a:graphicFrameLocks/>
          </p:cNvGraphicFramePr>
          <p:nvPr>
            <p:extLst>
              <p:ext uri="{D42A27DB-BD31-4B8C-83A1-F6EECF244321}">
                <p14:modId xmlns:p14="http://schemas.microsoft.com/office/powerpoint/2010/main" val="3305006246"/>
              </p:ext>
            </p:extLst>
          </p:nvPr>
        </p:nvGraphicFramePr>
        <p:xfrm>
          <a:off x="3667505" y="1199401"/>
          <a:ext cx="3417365" cy="2050419"/>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4="http://schemas.microsoft.com/office/drawing/2016/5/10/chartex">
        <mc:Choice Requires="cx4">
          <p:graphicFrame>
            <p:nvGraphicFramePr>
              <p:cNvPr id="20" name="Chart 19">
                <a:extLst>
                  <a:ext uri="{FF2B5EF4-FFF2-40B4-BE49-F238E27FC236}">
                    <a16:creationId xmlns:a16="http://schemas.microsoft.com/office/drawing/2014/main" id="{9696E760-E7D1-EF01-D061-0D62B7BF9EE1}"/>
                  </a:ext>
                </a:extLst>
              </p:cNvPr>
              <p:cNvGraphicFramePr/>
              <p:nvPr>
                <p:extLst>
                  <p:ext uri="{D42A27DB-BD31-4B8C-83A1-F6EECF244321}">
                    <p14:modId xmlns:p14="http://schemas.microsoft.com/office/powerpoint/2010/main" val="456809993"/>
                  </p:ext>
                </p:extLst>
              </p:nvPr>
            </p:nvGraphicFramePr>
            <p:xfrm>
              <a:off x="661357" y="3692977"/>
              <a:ext cx="6276147" cy="2845846"/>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0" name="Chart 19">
                <a:extLst>
                  <a:ext uri="{FF2B5EF4-FFF2-40B4-BE49-F238E27FC236}">
                    <a16:creationId xmlns:a16="http://schemas.microsoft.com/office/drawing/2014/main" id="{9696E760-E7D1-EF01-D061-0D62B7BF9EE1}"/>
                  </a:ext>
                </a:extLst>
              </p:cNvPr>
              <p:cNvPicPr>
                <a:picLocks noGrp="1" noRot="1" noChangeAspect="1" noMove="1" noResize="1" noEditPoints="1" noAdjustHandles="1" noChangeArrowheads="1" noChangeShapeType="1"/>
              </p:cNvPicPr>
              <p:nvPr/>
            </p:nvPicPr>
            <p:blipFill>
              <a:blip r:embed="rId5"/>
              <a:stretch>
                <a:fillRect/>
              </a:stretch>
            </p:blipFill>
            <p:spPr>
              <a:xfrm>
                <a:off x="661357" y="3692977"/>
                <a:ext cx="6276147" cy="2845846"/>
              </a:xfrm>
              <a:prstGeom prst="rect">
                <a:avLst/>
              </a:prstGeom>
            </p:spPr>
          </p:pic>
        </mc:Fallback>
      </mc:AlternateContent>
    </p:spTree>
    <p:extLst>
      <p:ext uri="{BB962C8B-B14F-4D97-AF65-F5344CB8AC3E}">
        <p14:creationId xmlns:p14="http://schemas.microsoft.com/office/powerpoint/2010/main" val="3728762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FE9624-CE20-C6B0-9415-CB3A98C99205}"/>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Placeholder 20" descr="A red square with white dots">
            <a:extLst>
              <a:ext uri="{FF2B5EF4-FFF2-40B4-BE49-F238E27FC236}">
                <a16:creationId xmlns:a16="http://schemas.microsoft.com/office/drawing/2014/main" id="{6990B1AE-A60C-5CF9-115B-9A174FF2D62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976" r="37976"/>
          <a:stretch>
            <a:fillRect/>
          </a:stretch>
        </p:blipFill>
        <p:spPr>
          <a:solidFill>
            <a:schemeClr val="accent1">
              <a:alpha val="12000"/>
            </a:schemeClr>
          </a:solidFill>
        </p:spPr>
      </p:pic>
      <p:sp>
        <p:nvSpPr>
          <p:cNvPr id="3" name="Rectangle 2">
            <a:extLst>
              <a:ext uri="{FF2B5EF4-FFF2-40B4-BE49-F238E27FC236}">
                <a16:creationId xmlns:a16="http://schemas.microsoft.com/office/drawing/2014/main" id="{A1642560-36EB-4396-86E5-B1F2D8CB7919}"/>
              </a:ext>
            </a:extLst>
          </p:cNvPr>
          <p:cNvSpPr/>
          <p:nvPr/>
        </p:nvSpPr>
        <p:spPr>
          <a:xfrm>
            <a:off x="4543269" y="0"/>
            <a:ext cx="4305300"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65DCDED-CF8B-4003-95C0-5278E727075A}"/>
              </a:ext>
            </a:extLst>
          </p:cNvPr>
          <p:cNvGrpSpPr/>
          <p:nvPr/>
        </p:nvGrpSpPr>
        <p:grpSpPr>
          <a:xfrm>
            <a:off x="5073797" y="339048"/>
            <a:ext cx="3352800" cy="2693481"/>
            <a:chOff x="5073797" y="1057245"/>
            <a:chExt cx="3352800" cy="2448618"/>
          </a:xfrm>
        </p:grpSpPr>
        <p:sp>
          <p:nvSpPr>
            <p:cNvPr id="5" name="TextBox 4">
              <a:extLst>
                <a:ext uri="{FF2B5EF4-FFF2-40B4-BE49-F238E27FC236}">
                  <a16:creationId xmlns:a16="http://schemas.microsoft.com/office/drawing/2014/main" id="{A25C716A-DA0F-496E-BC61-E942D5215F97}"/>
                </a:ext>
              </a:extLst>
            </p:cNvPr>
            <p:cNvSpPr txBox="1"/>
            <p:nvPr/>
          </p:nvSpPr>
          <p:spPr>
            <a:xfrm>
              <a:off x="5073797" y="1575266"/>
              <a:ext cx="3352800" cy="1930597"/>
            </a:xfrm>
            <a:prstGeom prst="rect">
              <a:avLst/>
            </a:prstGeom>
            <a:noFill/>
          </p:spPr>
          <p:txBody>
            <a:bodyPr wrap="square" rtlCol="0">
              <a:spAutoFit/>
            </a:bodyPr>
            <a:lstStyle/>
            <a:p>
              <a:pPr marL="171450" indent="-171450" algn="just">
                <a:buFont typeface="Arial" panose="020B0604020202020204" pitchFamily="34" charset="0"/>
                <a:buChar char="•"/>
              </a:pPr>
              <a:r>
                <a:rPr lang="en-US" sz="1200" b="0" i="0" dirty="0">
                  <a:solidFill>
                    <a:schemeClr val="bg1"/>
                  </a:solidFill>
                  <a:effectLst/>
                  <a:latin typeface="Söhne"/>
                </a:rPr>
                <a:t>Selected countries have lower-rated existing restaurants, offering opportunity through superior quality.</a:t>
              </a:r>
            </a:p>
            <a:p>
              <a:pPr marL="171450" indent="-171450" algn="just">
                <a:buFont typeface="Arial" panose="020B0604020202020204" pitchFamily="34" charset="0"/>
                <a:buChar char="•"/>
              </a:pPr>
              <a:endParaRPr lang="en-US" sz="1200" b="0" i="0" dirty="0">
                <a:solidFill>
                  <a:schemeClr val="bg1"/>
                </a:solidFill>
                <a:effectLst/>
                <a:latin typeface="Söhne"/>
              </a:endParaRPr>
            </a:p>
            <a:p>
              <a:pPr marL="171450" indent="-171450" algn="just">
                <a:buFont typeface="Arial" panose="020B0604020202020204" pitchFamily="34" charset="0"/>
                <a:buChar char="•"/>
              </a:pPr>
              <a:r>
                <a:rPr lang="en-US" sz="1200" b="0" i="0" dirty="0">
                  <a:solidFill>
                    <a:schemeClr val="bg1"/>
                  </a:solidFill>
                  <a:effectLst/>
                  <a:latin typeface="Söhne"/>
                </a:rPr>
                <a:t>These nations have fewer restaurants, resulting in reduced competition and potentially higher footfall.</a:t>
              </a:r>
            </a:p>
            <a:p>
              <a:pPr marL="171450" indent="-171450" algn="just">
                <a:buFont typeface="Arial" panose="020B0604020202020204" pitchFamily="34" charset="0"/>
                <a:buChar char="•"/>
              </a:pPr>
              <a:endParaRPr lang="en-US" sz="1200" b="0" i="0" dirty="0">
                <a:solidFill>
                  <a:schemeClr val="bg1"/>
                </a:solidFill>
                <a:effectLst/>
                <a:latin typeface="Söhne"/>
              </a:endParaRPr>
            </a:p>
            <a:p>
              <a:pPr marL="171450" indent="-171450" algn="just">
                <a:buFont typeface="Arial" panose="020B0604020202020204" pitchFamily="34" charset="0"/>
                <a:buChar char="•"/>
              </a:pPr>
              <a:r>
                <a:rPr lang="en-US" sz="1200" b="0" i="0" dirty="0">
                  <a:solidFill>
                    <a:schemeClr val="bg1"/>
                  </a:solidFill>
                  <a:effectLst/>
                  <a:latin typeface="Söhne"/>
                </a:rPr>
                <a:t>Reduced competition increases likelihood of attracting customers and establishing brand presence.</a:t>
              </a:r>
            </a:p>
          </p:txBody>
        </p:sp>
        <p:sp>
          <p:nvSpPr>
            <p:cNvPr id="12" name="Rectangle 11">
              <a:extLst>
                <a:ext uri="{FF2B5EF4-FFF2-40B4-BE49-F238E27FC236}">
                  <a16:creationId xmlns:a16="http://schemas.microsoft.com/office/drawing/2014/main" id="{F9E8BBC9-C75F-417F-A838-C5007AA850E1}"/>
                </a:ext>
              </a:extLst>
            </p:cNvPr>
            <p:cNvSpPr/>
            <p:nvPr/>
          </p:nvSpPr>
          <p:spPr>
            <a:xfrm>
              <a:off x="5073797" y="1057245"/>
              <a:ext cx="3286432" cy="461665"/>
            </a:xfrm>
            <a:prstGeom prst="rect">
              <a:avLst/>
            </a:prstGeom>
            <a:noFill/>
          </p:spPr>
          <p:txBody>
            <a:bodyPr wrap="square" rtlCol="0">
              <a:spAutoFit/>
            </a:bodyPr>
            <a:lstStyle/>
            <a:p>
              <a:r>
                <a:rPr lang="en-US" sz="2400" b="1" dirty="0">
                  <a:solidFill>
                    <a:schemeClr val="bg1"/>
                  </a:solidFill>
                  <a:latin typeface="+mj-lt"/>
                  <a:ea typeface="Inter" panose="020B0502030000000004" pitchFamily="34" charset="0"/>
                </a:rPr>
                <a:t>Lesser Competition</a:t>
              </a:r>
            </a:p>
          </p:txBody>
        </p:sp>
      </p:grpSp>
      <p:sp>
        <p:nvSpPr>
          <p:cNvPr id="14" name="Rectangle: Rounded Corners 13">
            <a:extLst>
              <a:ext uri="{FF2B5EF4-FFF2-40B4-BE49-F238E27FC236}">
                <a16:creationId xmlns:a16="http://schemas.microsoft.com/office/drawing/2014/main" id="{BB28AB10-9D2D-435A-B5BC-083E7DFFBD16}"/>
              </a:ext>
            </a:extLst>
          </p:cNvPr>
          <p:cNvSpPr/>
          <p:nvPr/>
        </p:nvSpPr>
        <p:spPr>
          <a:xfrm>
            <a:off x="4197497" y="417999"/>
            <a:ext cx="685800" cy="685800"/>
          </a:xfrm>
          <a:prstGeom prst="roundRect">
            <a:avLst>
              <a:gd name="adj" fmla="val 37714"/>
            </a:avLst>
          </a:prstGeom>
          <a:solidFill>
            <a:schemeClr val="bg1"/>
          </a:solidFill>
          <a:ln>
            <a:noFill/>
          </a:ln>
          <a:effectLst>
            <a:outerShdw blurRad="419100" dist="127000" dir="5400000" sx="92000" sy="92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7EAA5767-0AC9-466D-B3FC-8DC53054A2BE}"/>
              </a:ext>
            </a:extLst>
          </p:cNvPr>
          <p:cNvGrpSpPr/>
          <p:nvPr/>
        </p:nvGrpSpPr>
        <p:grpSpPr>
          <a:xfrm>
            <a:off x="5073797" y="3469225"/>
            <a:ext cx="4026660" cy="3070755"/>
            <a:chOff x="5073797" y="4636196"/>
            <a:chExt cx="3695734" cy="1900056"/>
          </a:xfrm>
        </p:grpSpPr>
        <p:sp>
          <p:nvSpPr>
            <p:cNvPr id="24" name="TextBox 23">
              <a:extLst>
                <a:ext uri="{FF2B5EF4-FFF2-40B4-BE49-F238E27FC236}">
                  <a16:creationId xmlns:a16="http://schemas.microsoft.com/office/drawing/2014/main" id="{7F9ADE00-8557-43EC-8CCB-35C7B5CB67F9}"/>
                </a:ext>
              </a:extLst>
            </p:cNvPr>
            <p:cNvSpPr txBox="1"/>
            <p:nvPr/>
          </p:nvSpPr>
          <p:spPr>
            <a:xfrm>
              <a:off x="5073797" y="5154217"/>
              <a:ext cx="3352800" cy="1382035"/>
            </a:xfrm>
            <a:prstGeom prst="rect">
              <a:avLst/>
            </a:prstGeom>
            <a:noFill/>
          </p:spPr>
          <p:txBody>
            <a:bodyPr wrap="square" rtlCol="0">
              <a:spAutoFit/>
            </a:bodyPr>
            <a:lstStyle/>
            <a:p>
              <a:pPr marL="171450" indent="-171450" algn="just">
                <a:lnSpc>
                  <a:spcPct val="130000"/>
                </a:lnSpc>
                <a:buFont typeface="Arial" panose="020B0604020202020204" pitchFamily="34" charset="0"/>
                <a:buChar char="•"/>
              </a:pPr>
              <a:r>
                <a:rPr lang="en-US" sz="1200" dirty="0">
                  <a:solidFill>
                    <a:schemeClr val="bg1"/>
                  </a:solidFill>
                  <a:latin typeface="Söhne"/>
                </a:rPr>
                <a:t>Most restaurants in the selected countries have lower ratings overall, with exceptions.</a:t>
              </a:r>
            </a:p>
            <a:p>
              <a:pPr marL="171450" indent="-171450" algn="just">
                <a:lnSpc>
                  <a:spcPct val="130000"/>
                </a:lnSpc>
                <a:buFont typeface="Arial" panose="020B0604020202020204" pitchFamily="34" charset="0"/>
                <a:buChar char="•"/>
              </a:pPr>
              <a:r>
                <a:rPr lang="en-US" sz="1200" dirty="0">
                  <a:solidFill>
                    <a:schemeClr val="bg1"/>
                  </a:solidFill>
                  <a:latin typeface="Söhne"/>
                </a:rPr>
                <a:t>Indonesia has the highest average ratings.</a:t>
              </a:r>
            </a:p>
            <a:p>
              <a:pPr marL="171450" indent="-171450" algn="just">
                <a:lnSpc>
                  <a:spcPct val="130000"/>
                </a:lnSpc>
                <a:buFont typeface="Arial" panose="020B0604020202020204" pitchFamily="34" charset="0"/>
                <a:buChar char="•"/>
              </a:pPr>
              <a:r>
                <a:rPr lang="en-US" sz="1200" dirty="0">
                  <a:solidFill>
                    <a:schemeClr val="bg1"/>
                  </a:solidFill>
                  <a:latin typeface="Söhne"/>
                </a:rPr>
                <a:t>Canada and Singapore have the lowest average ratings.</a:t>
              </a:r>
            </a:p>
            <a:p>
              <a:pPr marL="171450" indent="-171450" algn="just">
                <a:lnSpc>
                  <a:spcPct val="130000"/>
                </a:lnSpc>
                <a:buFont typeface="Arial" panose="020B0604020202020204" pitchFamily="34" charset="0"/>
                <a:buChar char="•"/>
              </a:pPr>
              <a:r>
                <a:rPr lang="en-US" sz="1200" dirty="0">
                  <a:solidFill>
                    <a:schemeClr val="bg1"/>
                  </a:solidFill>
                  <a:latin typeface="Söhne"/>
                </a:rPr>
                <a:t>Singapore has the highest maximum expenses among the chosen countries.</a:t>
              </a:r>
            </a:p>
            <a:p>
              <a:pPr marL="171450" indent="-171450" algn="just">
                <a:lnSpc>
                  <a:spcPct val="130000"/>
                </a:lnSpc>
                <a:buFont typeface="Arial" panose="020B0604020202020204" pitchFamily="34" charset="0"/>
                <a:buChar char="•"/>
              </a:pPr>
              <a:r>
                <a:rPr lang="en-US" sz="1200" dirty="0">
                  <a:solidFill>
                    <a:schemeClr val="bg1"/>
                  </a:solidFill>
                  <a:latin typeface="Söhne"/>
                </a:rPr>
                <a:t>Canada and Sri Lanka have the lowest expenses among the five suggested nations.</a:t>
              </a:r>
            </a:p>
          </p:txBody>
        </p:sp>
        <p:sp>
          <p:nvSpPr>
            <p:cNvPr id="25" name="Rectangle 24">
              <a:extLst>
                <a:ext uri="{FF2B5EF4-FFF2-40B4-BE49-F238E27FC236}">
                  <a16:creationId xmlns:a16="http://schemas.microsoft.com/office/drawing/2014/main" id="{E666F18F-2246-4A4B-86EC-7CD040450603}"/>
                </a:ext>
              </a:extLst>
            </p:cNvPr>
            <p:cNvSpPr/>
            <p:nvPr/>
          </p:nvSpPr>
          <p:spPr>
            <a:xfrm>
              <a:off x="5073797" y="4636196"/>
              <a:ext cx="3695734" cy="830997"/>
            </a:xfrm>
            <a:prstGeom prst="rect">
              <a:avLst/>
            </a:prstGeom>
            <a:noFill/>
          </p:spPr>
          <p:txBody>
            <a:bodyPr wrap="square" rtlCol="0">
              <a:spAutoFit/>
            </a:bodyPr>
            <a:lstStyle/>
            <a:p>
              <a:r>
                <a:rPr lang="en-US" sz="2400" b="1" dirty="0">
                  <a:solidFill>
                    <a:schemeClr val="bg1"/>
                  </a:solidFill>
                  <a:latin typeface="+mj-lt"/>
                  <a:ea typeface="Inter" panose="020B0502030000000004" pitchFamily="34" charset="0"/>
                </a:rPr>
                <a:t>Rating Quality and Expenditure</a:t>
              </a:r>
            </a:p>
          </p:txBody>
        </p:sp>
      </p:grpSp>
      <p:sp>
        <p:nvSpPr>
          <p:cNvPr id="30" name="TextBox 29">
            <a:extLst>
              <a:ext uri="{FF2B5EF4-FFF2-40B4-BE49-F238E27FC236}">
                <a16:creationId xmlns:a16="http://schemas.microsoft.com/office/drawing/2014/main" id="{0D5B733B-88F8-4F7C-BEA8-7245E4A435C0}"/>
              </a:ext>
            </a:extLst>
          </p:cNvPr>
          <p:cNvSpPr txBox="1"/>
          <p:nvPr/>
        </p:nvSpPr>
        <p:spPr>
          <a:xfrm>
            <a:off x="204886" y="259103"/>
            <a:ext cx="3768724" cy="1347100"/>
          </a:xfrm>
          <a:prstGeom prst="rect">
            <a:avLst/>
          </a:prstGeom>
          <a:noFill/>
        </p:spPr>
        <p:txBody>
          <a:bodyPr wrap="square" rtlCol="0">
            <a:spAutoFit/>
          </a:bodyPr>
          <a:lstStyle/>
          <a:p>
            <a:pPr>
              <a:lnSpc>
                <a:spcPct val="90000"/>
              </a:lnSpc>
            </a:pPr>
            <a:r>
              <a:rPr lang="en-US" sz="4000" b="1" dirty="0">
                <a:solidFill>
                  <a:schemeClr val="tx1">
                    <a:lumMod val="85000"/>
                    <a:lumOff val="15000"/>
                  </a:schemeClr>
                </a:solidFill>
                <a:latin typeface="+mj-lt"/>
                <a:ea typeface="Inter" panose="020B0502030000000004" pitchFamily="34" charset="0"/>
              </a:rPr>
              <a:t>Competitive Analysis</a:t>
            </a:r>
            <a:endParaRPr lang="en-US" sz="3600" b="1" dirty="0">
              <a:solidFill>
                <a:schemeClr val="accent1"/>
              </a:solidFill>
              <a:latin typeface="+mj-lt"/>
              <a:ea typeface="Inter" panose="020B0502030000000004" pitchFamily="34" charset="0"/>
            </a:endParaRPr>
          </a:p>
          <a:p>
            <a:pPr>
              <a:lnSpc>
                <a:spcPct val="90000"/>
              </a:lnSpc>
            </a:pPr>
            <a:r>
              <a:rPr lang="en-US" sz="1050" b="1" dirty="0">
                <a:solidFill>
                  <a:schemeClr val="accent1"/>
                </a:solidFill>
                <a:latin typeface="+mj-lt"/>
                <a:ea typeface="Inter" panose="020B0502030000000004" pitchFamily="34" charset="0"/>
              </a:rPr>
              <a:t>Australia | Canada | Indonesia | Singapore | Sri Lanka</a:t>
            </a:r>
            <a:endParaRPr lang="en-US" sz="1050" b="1" dirty="0">
              <a:solidFill>
                <a:schemeClr val="tx1">
                  <a:lumMod val="85000"/>
                  <a:lumOff val="15000"/>
                </a:schemeClr>
              </a:solidFill>
              <a:latin typeface="+mj-lt"/>
              <a:ea typeface="Inter" panose="020B0502030000000004" pitchFamily="34" charset="0"/>
            </a:endParaRPr>
          </a:p>
        </p:txBody>
      </p:sp>
      <p:sp>
        <p:nvSpPr>
          <p:cNvPr id="8" name="Rectangle: Rounded Corners 7">
            <a:extLst>
              <a:ext uri="{FF2B5EF4-FFF2-40B4-BE49-F238E27FC236}">
                <a16:creationId xmlns:a16="http://schemas.microsoft.com/office/drawing/2014/main" id="{C394A512-BC6B-9BF5-C977-CE8278462441}"/>
              </a:ext>
            </a:extLst>
          </p:cNvPr>
          <p:cNvSpPr/>
          <p:nvPr/>
        </p:nvSpPr>
        <p:spPr>
          <a:xfrm>
            <a:off x="4197497" y="3483133"/>
            <a:ext cx="685800" cy="685800"/>
          </a:xfrm>
          <a:prstGeom prst="roundRect">
            <a:avLst>
              <a:gd name="adj" fmla="val 37714"/>
            </a:avLst>
          </a:prstGeom>
          <a:solidFill>
            <a:schemeClr val="bg1"/>
          </a:solidFill>
          <a:ln>
            <a:noFill/>
          </a:ln>
          <a:effectLst>
            <a:outerShdw blurRad="419100" dist="127000" dir="5400000" sx="92000" sy="92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Placeholder 14" descr="A person on a motorcycle&#10;&#10;Description automatically generated">
            <a:extLst>
              <a:ext uri="{FF2B5EF4-FFF2-40B4-BE49-F238E27FC236}">
                <a16:creationId xmlns:a16="http://schemas.microsoft.com/office/drawing/2014/main" id="{F6B6E0D3-768C-B869-7D97-2717877F122E}"/>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l="27749" r="27749"/>
          <a:stretch>
            <a:fillRect/>
          </a:stretch>
        </p:blipFill>
        <p:spPr/>
      </p:pic>
      <p:pic>
        <p:nvPicPr>
          <p:cNvPr id="23" name="Picture 22" descr="A black and white symbol with a star&#10;&#10;Description automatically generated">
            <a:extLst>
              <a:ext uri="{FF2B5EF4-FFF2-40B4-BE49-F238E27FC236}">
                <a16:creationId xmlns:a16="http://schemas.microsoft.com/office/drawing/2014/main" id="{91F2627A-F708-347C-F195-A9A61DB11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555" y="560057"/>
            <a:ext cx="401683" cy="401683"/>
          </a:xfrm>
          <a:prstGeom prst="rect">
            <a:avLst/>
          </a:prstGeom>
        </p:spPr>
      </p:pic>
      <p:graphicFrame>
        <p:nvGraphicFramePr>
          <p:cNvPr id="26" name="Chart 25">
            <a:extLst>
              <a:ext uri="{FF2B5EF4-FFF2-40B4-BE49-F238E27FC236}">
                <a16:creationId xmlns:a16="http://schemas.microsoft.com/office/drawing/2014/main" id="{C48957DE-30CE-528D-2EFD-F21ECC8ACD2A}"/>
              </a:ext>
            </a:extLst>
          </p:cNvPr>
          <p:cNvGraphicFramePr>
            <a:graphicFrameLocks/>
          </p:cNvGraphicFramePr>
          <p:nvPr>
            <p:extLst>
              <p:ext uri="{D42A27DB-BD31-4B8C-83A1-F6EECF244321}">
                <p14:modId xmlns:p14="http://schemas.microsoft.com/office/powerpoint/2010/main" val="3486981434"/>
              </p:ext>
            </p:extLst>
          </p:nvPr>
        </p:nvGraphicFramePr>
        <p:xfrm>
          <a:off x="204886" y="1696473"/>
          <a:ext cx="3809679" cy="2346003"/>
        </p:xfrm>
        <a:graphic>
          <a:graphicData uri="http://schemas.openxmlformats.org/drawingml/2006/chart">
            <c:chart xmlns:c="http://schemas.openxmlformats.org/drawingml/2006/chart" xmlns:r="http://schemas.openxmlformats.org/officeDocument/2006/relationships" r:id="rId6"/>
          </a:graphicData>
        </a:graphic>
      </p:graphicFrame>
      <p:pic>
        <p:nvPicPr>
          <p:cNvPr id="28" name="Picture 27" descr="A calculator and a bag of money&#10;&#10;Description automatically generated">
            <a:extLst>
              <a:ext uri="{FF2B5EF4-FFF2-40B4-BE49-F238E27FC236}">
                <a16:creationId xmlns:a16="http://schemas.microsoft.com/office/drawing/2014/main" id="{BD973D69-D8CB-309F-F7CE-892C3E624C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6074" y="3617268"/>
            <a:ext cx="394389" cy="394389"/>
          </a:xfrm>
          <a:prstGeom prst="rect">
            <a:avLst/>
          </a:prstGeom>
        </p:spPr>
      </p:pic>
      <p:graphicFrame>
        <p:nvGraphicFramePr>
          <p:cNvPr id="29" name="Chart 28">
            <a:extLst>
              <a:ext uri="{FF2B5EF4-FFF2-40B4-BE49-F238E27FC236}">
                <a16:creationId xmlns:a16="http://schemas.microsoft.com/office/drawing/2014/main" id="{E8C73A86-7606-C758-6144-DFB659652702}"/>
              </a:ext>
            </a:extLst>
          </p:cNvPr>
          <p:cNvGraphicFramePr>
            <a:graphicFrameLocks/>
          </p:cNvGraphicFramePr>
          <p:nvPr>
            <p:extLst>
              <p:ext uri="{D42A27DB-BD31-4B8C-83A1-F6EECF244321}">
                <p14:modId xmlns:p14="http://schemas.microsoft.com/office/powerpoint/2010/main" val="2520937759"/>
              </p:ext>
            </p:extLst>
          </p:nvPr>
        </p:nvGraphicFramePr>
        <p:xfrm>
          <a:off x="99888" y="3976151"/>
          <a:ext cx="3954775" cy="280987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19789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22F7C8E-B110-4EF4-9076-FC7AB1939E5F}"/>
              </a:ext>
            </a:extLst>
          </p:cNvPr>
          <p:cNvSpPr txBox="1"/>
          <p:nvPr/>
        </p:nvSpPr>
        <p:spPr>
          <a:xfrm>
            <a:off x="804672" y="1308052"/>
            <a:ext cx="4766330"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300" b="1" kern="1200" dirty="0">
                <a:solidFill>
                  <a:schemeClr val="tx2"/>
                </a:solidFill>
                <a:latin typeface="+mj-lt"/>
                <a:ea typeface="+mj-ea"/>
                <a:cs typeface="+mj-cs"/>
              </a:rPr>
              <a:t>Restaurant-Wise Competition</a:t>
            </a:r>
          </a:p>
        </p:txBody>
      </p:sp>
      <p:sp>
        <p:nvSpPr>
          <p:cNvPr id="18" name="TextBox 17">
            <a:extLst>
              <a:ext uri="{FF2B5EF4-FFF2-40B4-BE49-F238E27FC236}">
                <a16:creationId xmlns:a16="http://schemas.microsoft.com/office/drawing/2014/main" id="{0F86BA61-7E86-4DDD-896C-23A51325870F}"/>
              </a:ext>
            </a:extLst>
          </p:cNvPr>
          <p:cNvSpPr txBox="1"/>
          <p:nvPr/>
        </p:nvSpPr>
        <p:spPr>
          <a:xfrm>
            <a:off x="804672" y="2926780"/>
            <a:ext cx="4765949" cy="2402866"/>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dirty="0">
                <a:solidFill>
                  <a:schemeClr val="tx2"/>
                </a:solidFill>
              </a:rPr>
              <a:t>The restaurants Ministry of Crab, Sushi Masa, and </a:t>
            </a:r>
            <a:r>
              <a:rPr lang="en-US" dirty="0" err="1">
                <a:solidFill>
                  <a:schemeClr val="tx2"/>
                </a:solidFill>
              </a:rPr>
              <a:t>Talaga</a:t>
            </a:r>
            <a:r>
              <a:rPr lang="en-US" dirty="0">
                <a:solidFill>
                  <a:schemeClr val="tx2"/>
                </a:solidFill>
              </a:rPr>
              <a:t> </a:t>
            </a:r>
            <a:r>
              <a:rPr lang="en-US" dirty="0" err="1">
                <a:solidFill>
                  <a:schemeClr val="tx2"/>
                </a:solidFill>
              </a:rPr>
              <a:t>Sampireun</a:t>
            </a:r>
            <a:r>
              <a:rPr lang="en-US" dirty="0">
                <a:solidFill>
                  <a:schemeClr val="tx2"/>
                </a:solidFill>
              </a:rPr>
              <a:t> stand out as the most competitive, boasting an impressive rating of 4.9.</a:t>
            </a:r>
          </a:p>
          <a:p>
            <a:pPr indent="-228600" algn="just">
              <a:lnSpc>
                <a:spcPct val="90000"/>
              </a:lnSpc>
              <a:spcAft>
                <a:spcPts val="600"/>
              </a:spcAft>
              <a:buFont typeface="Arial" panose="020B0604020202020204" pitchFamily="34" charset="0"/>
              <a:buChar char="•"/>
            </a:pPr>
            <a:endParaRPr lang="en-US" dirty="0">
              <a:solidFill>
                <a:schemeClr val="tx2"/>
              </a:solidFill>
            </a:endParaRPr>
          </a:p>
          <a:p>
            <a:pPr indent="-228600" algn="just">
              <a:lnSpc>
                <a:spcPct val="90000"/>
              </a:lnSpc>
              <a:spcAft>
                <a:spcPts val="600"/>
              </a:spcAft>
              <a:buFont typeface="Arial" panose="020B0604020202020204" pitchFamily="34" charset="0"/>
              <a:buChar char="•"/>
            </a:pPr>
            <a:r>
              <a:rPr lang="en-US" dirty="0">
                <a:solidFill>
                  <a:schemeClr val="tx2"/>
                </a:solidFill>
              </a:rPr>
              <a:t>Conversely, the least rated establishments among the suggested countries are Elite Indian Restaurant in Sri Lanka and Poets Cafe in Australia.</a:t>
            </a:r>
          </a:p>
        </p:txBody>
      </p:sp>
      <p:grpSp>
        <p:nvGrpSpPr>
          <p:cNvPr id="29" name="Group 2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3" name="Freeform: Shape 2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3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B03192B7-C2AE-6CA6-FEA2-191FCCD3DF2E}"/>
              </a:ext>
            </a:extLst>
          </p:cNvPr>
          <p:cNvSpPr/>
          <p:nvPr/>
        </p:nvSpPr>
        <p:spPr>
          <a:xfrm>
            <a:off x="508958" y="319177"/>
            <a:ext cx="1447800" cy="3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0" name="Table 19">
            <a:extLst>
              <a:ext uri="{FF2B5EF4-FFF2-40B4-BE49-F238E27FC236}">
                <a16:creationId xmlns:a16="http://schemas.microsoft.com/office/drawing/2014/main" id="{B057D210-C3A5-52D8-CE58-CC95B5F2F3F5}"/>
              </a:ext>
            </a:extLst>
          </p:cNvPr>
          <p:cNvGraphicFramePr>
            <a:graphicFrameLocks noGrp="1"/>
          </p:cNvGraphicFramePr>
          <p:nvPr>
            <p:extLst>
              <p:ext uri="{D42A27DB-BD31-4B8C-83A1-F6EECF244321}">
                <p14:modId xmlns:p14="http://schemas.microsoft.com/office/powerpoint/2010/main" val="238164822"/>
              </p:ext>
            </p:extLst>
          </p:nvPr>
        </p:nvGraphicFramePr>
        <p:xfrm>
          <a:off x="7540809" y="471576"/>
          <a:ext cx="3846519" cy="3023209"/>
        </p:xfrm>
        <a:graphic>
          <a:graphicData uri="http://schemas.openxmlformats.org/drawingml/2006/table">
            <a:tbl>
              <a:tblPr firstRow="1" bandRow="1">
                <a:tableStyleId>{5C22544A-7EE6-4342-B048-85BDC9FD1C3A}</a:tableStyleId>
              </a:tblPr>
              <a:tblGrid>
                <a:gridCol w="2317774">
                  <a:extLst>
                    <a:ext uri="{9D8B030D-6E8A-4147-A177-3AD203B41FA5}">
                      <a16:colId xmlns:a16="http://schemas.microsoft.com/office/drawing/2014/main" val="984025244"/>
                    </a:ext>
                  </a:extLst>
                </a:gridCol>
                <a:gridCol w="1528745">
                  <a:extLst>
                    <a:ext uri="{9D8B030D-6E8A-4147-A177-3AD203B41FA5}">
                      <a16:colId xmlns:a16="http://schemas.microsoft.com/office/drawing/2014/main" val="1644537653"/>
                    </a:ext>
                  </a:extLst>
                </a:gridCol>
              </a:tblGrid>
              <a:tr h="519969">
                <a:tc gridSpan="2">
                  <a:txBody>
                    <a:bodyPr/>
                    <a:lstStyle/>
                    <a:p>
                      <a:pPr algn="ctr" fontAlgn="ctr"/>
                      <a:r>
                        <a:rPr lang="en-IN" sz="2300" u="none" strike="noStrike" dirty="0">
                          <a:effectLst/>
                        </a:rPr>
                        <a:t>Most Competitive Restaurants</a:t>
                      </a:r>
                      <a:endParaRPr lang="en-IN" sz="2300" b="1" i="1" u="none" strike="noStrike" dirty="0">
                        <a:solidFill>
                          <a:srgbClr val="F3F3F3"/>
                        </a:solidFill>
                        <a:effectLst/>
                        <a:latin typeface="Calibri" panose="020F0502020204030204" pitchFamily="34" charset="0"/>
                      </a:endParaRPr>
                    </a:p>
                  </a:txBody>
                  <a:tcPr marL="84912" marR="84912" marT="42456" marB="42456" anchor="ctr"/>
                </a:tc>
                <a:tc hMerge="1">
                  <a:txBody>
                    <a:bodyPr/>
                    <a:lstStyle/>
                    <a:p>
                      <a:endParaRPr lang="en-IN"/>
                    </a:p>
                  </a:txBody>
                  <a:tcPr/>
                </a:tc>
                <a:extLst>
                  <a:ext uri="{0D108BD9-81ED-4DB2-BD59-A6C34878D82A}">
                    <a16:rowId xmlns:a16="http://schemas.microsoft.com/office/drawing/2014/main" val="2061406422"/>
                  </a:ext>
                </a:extLst>
              </a:tr>
              <a:tr h="276654">
                <a:tc>
                  <a:txBody>
                    <a:bodyPr/>
                    <a:lstStyle/>
                    <a:p>
                      <a:pPr algn="l" fontAlgn="b"/>
                      <a:r>
                        <a:rPr lang="en-IN" sz="1400" u="none" strike="noStrike">
                          <a:effectLst/>
                        </a:rPr>
                        <a:t>Restaurant Name</a:t>
                      </a:r>
                      <a:endParaRPr lang="en-IN" sz="1400" b="1" i="1" u="none" strike="noStrike">
                        <a:solidFill>
                          <a:srgbClr val="000000"/>
                        </a:solidFill>
                        <a:effectLst/>
                        <a:latin typeface="Calibri" panose="020F0502020204030204" pitchFamily="34" charset="0"/>
                      </a:endParaRPr>
                    </a:p>
                  </a:txBody>
                  <a:tcPr marL="12328" marR="12328" marT="12328" marB="0" anchor="b"/>
                </a:tc>
                <a:tc>
                  <a:txBody>
                    <a:bodyPr/>
                    <a:lstStyle/>
                    <a:p>
                      <a:pPr algn="l" fontAlgn="b"/>
                      <a:r>
                        <a:rPr lang="en-IN" sz="1400" u="none" strike="noStrike">
                          <a:effectLst/>
                        </a:rPr>
                        <a:t>Average of Rating</a:t>
                      </a:r>
                      <a:endParaRPr lang="en-IN" sz="1400" b="1" i="1" u="none" strike="noStrike">
                        <a:solidFill>
                          <a:srgbClr val="000000"/>
                        </a:solidFill>
                        <a:effectLst/>
                        <a:latin typeface="Calibri" panose="020F0502020204030204" pitchFamily="34" charset="0"/>
                      </a:endParaRPr>
                    </a:p>
                  </a:txBody>
                  <a:tcPr marL="12328" marR="12328" marT="12328" marB="0" anchor="b"/>
                </a:tc>
                <a:extLst>
                  <a:ext uri="{0D108BD9-81ED-4DB2-BD59-A6C34878D82A}">
                    <a16:rowId xmlns:a16="http://schemas.microsoft.com/office/drawing/2014/main" val="2144244289"/>
                  </a:ext>
                </a:extLst>
              </a:tr>
              <a:tr h="276654">
                <a:tc>
                  <a:txBody>
                    <a:bodyPr/>
                    <a:lstStyle/>
                    <a:p>
                      <a:pPr algn="l" fontAlgn="b"/>
                      <a:r>
                        <a:rPr lang="en-IN" sz="1400" u="none" strike="noStrike">
                          <a:effectLst/>
                        </a:rPr>
                        <a:t>1918 Bistro &amp; Grill</a:t>
                      </a:r>
                      <a:endParaRPr lang="en-IN" sz="1400" b="0" i="0" u="none" strike="noStrike">
                        <a:solidFill>
                          <a:srgbClr val="000000"/>
                        </a:solidFill>
                        <a:effectLst/>
                        <a:latin typeface="Calibri" panose="020F0502020204030204" pitchFamily="34" charset="0"/>
                      </a:endParaRPr>
                    </a:p>
                  </a:txBody>
                  <a:tcPr marL="12328" marR="12328" marT="12328" marB="0" anchor="b"/>
                </a:tc>
                <a:tc>
                  <a:txBody>
                    <a:bodyPr/>
                    <a:lstStyle/>
                    <a:p>
                      <a:pPr algn="r" fontAlgn="b"/>
                      <a:r>
                        <a:rPr lang="en-IN" sz="1400" u="none" strike="noStrike">
                          <a:effectLst/>
                        </a:rPr>
                        <a:t>4.4</a:t>
                      </a:r>
                      <a:endParaRPr lang="en-IN" sz="1400" b="0" i="0" u="none" strike="noStrike">
                        <a:solidFill>
                          <a:srgbClr val="000000"/>
                        </a:solidFill>
                        <a:effectLst/>
                        <a:latin typeface="Calibri" panose="020F0502020204030204" pitchFamily="34" charset="0"/>
                      </a:endParaRPr>
                    </a:p>
                  </a:txBody>
                  <a:tcPr marL="12328" marR="12328" marT="12328" marB="0" anchor="b"/>
                </a:tc>
                <a:extLst>
                  <a:ext uri="{0D108BD9-81ED-4DB2-BD59-A6C34878D82A}">
                    <a16:rowId xmlns:a16="http://schemas.microsoft.com/office/drawing/2014/main" val="3447483677"/>
                  </a:ext>
                </a:extLst>
              </a:tr>
              <a:tr h="276654">
                <a:tc>
                  <a:txBody>
                    <a:bodyPr/>
                    <a:lstStyle/>
                    <a:p>
                      <a:pPr algn="l" fontAlgn="b"/>
                      <a:r>
                        <a:rPr lang="en-IN" sz="1400" u="none" strike="noStrike">
                          <a:effectLst/>
                        </a:rPr>
                        <a:t>Al'frank Cookies</a:t>
                      </a:r>
                      <a:endParaRPr lang="en-IN" sz="1400" b="0" i="0" u="none" strike="noStrike">
                        <a:solidFill>
                          <a:srgbClr val="000000"/>
                        </a:solidFill>
                        <a:effectLst/>
                        <a:latin typeface="Calibri" panose="020F0502020204030204" pitchFamily="34" charset="0"/>
                      </a:endParaRPr>
                    </a:p>
                  </a:txBody>
                  <a:tcPr marL="12328" marR="12328" marT="12328" marB="0" anchor="b"/>
                </a:tc>
                <a:tc>
                  <a:txBody>
                    <a:bodyPr/>
                    <a:lstStyle/>
                    <a:p>
                      <a:pPr algn="r" fontAlgn="b"/>
                      <a:r>
                        <a:rPr lang="en-IN" sz="1400" u="none" strike="noStrike">
                          <a:effectLst/>
                        </a:rPr>
                        <a:t>4.2</a:t>
                      </a:r>
                      <a:endParaRPr lang="en-IN" sz="1400" b="0" i="0" u="none" strike="noStrike">
                        <a:solidFill>
                          <a:srgbClr val="000000"/>
                        </a:solidFill>
                        <a:effectLst/>
                        <a:latin typeface="Calibri" panose="020F0502020204030204" pitchFamily="34" charset="0"/>
                      </a:endParaRPr>
                    </a:p>
                  </a:txBody>
                  <a:tcPr marL="12328" marR="12328" marT="12328" marB="0" anchor="b"/>
                </a:tc>
                <a:extLst>
                  <a:ext uri="{0D108BD9-81ED-4DB2-BD59-A6C34878D82A}">
                    <a16:rowId xmlns:a16="http://schemas.microsoft.com/office/drawing/2014/main" val="3731325710"/>
                  </a:ext>
                </a:extLst>
              </a:tr>
              <a:tr h="276654">
                <a:tc>
                  <a:txBody>
                    <a:bodyPr/>
                    <a:lstStyle/>
                    <a:p>
                      <a:pPr algn="l" fontAlgn="b"/>
                      <a:r>
                        <a:rPr lang="en-IN" sz="1400" u="none" strike="noStrike">
                          <a:effectLst/>
                        </a:rPr>
                        <a:t>Lake House Restaurant</a:t>
                      </a:r>
                      <a:endParaRPr lang="en-IN" sz="1400" b="0" i="0" u="none" strike="noStrike">
                        <a:solidFill>
                          <a:srgbClr val="000000"/>
                        </a:solidFill>
                        <a:effectLst/>
                        <a:latin typeface="Calibri" panose="020F0502020204030204" pitchFamily="34" charset="0"/>
                      </a:endParaRPr>
                    </a:p>
                  </a:txBody>
                  <a:tcPr marL="12328" marR="12328" marT="12328" marB="0" anchor="b"/>
                </a:tc>
                <a:tc>
                  <a:txBody>
                    <a:bodyPr/>
                    <a:lstStyle/>
                    <a:p>
                      <a:pPr algn="r" fontAlgn="b"/>
                      <a:r>
                        <a:rPr lang="en-IN" sz="1400" u="none" strike="noStrike">
                          <a:effectLst/>
                        </a:rPr>
                        <a:t>4.3</a:t>
                      </a:r>
                      <a:endParaRPr lang="en-IN" sz="1400" b="0" i="0" u="none" strike="noStrike">
                        <a:solidFill>
                          <a:srgbClr val="000000"/>
                        </a:solidFill>
                        <a:effectLst/>
                        <a:latin typeface="Calibri" panose="020F0502020204030204" pitchFamily="34" charset="0"/>
                      </a:endParaRPr>
                    </a:p>
                  </a:txBody>
                  <a:tcPr marL="12328" marR="12328" marT="12328" marB="0" anchor="b"/>
                </a:tc>
                <a:extLst>
                  <a:ext uri="{0D108BD9-81ED-4DB2-BD59-A6C34878D82A}">
                    <a16:rowId xmlns:a16="http://schemas.microsoft.com/office/drawing/2014/main" val="3763446241"/>
                  </a:ext>
                </a:extLst>
              </a:tr>
              <a:tr h="279279">
                <a:tc>
                  <a:txBody>
                    <a:bodyPr/>
                    <a:lstStyle/>
                    <a:p>
                      <a:pPr algn="l" fontAlgn="b"/>
                      <a:r>
                        <a:rPr lang="en-IN" sz="1400" u="none" strike="noStrike" dirty="0">
                          <a:effectLst/>
                        </a:rPr>
                        <a:t>Ministry of Crab</a:t>
                      </a:r>
                      <a:endParaRPr lang="en-IN" sz="1400" b="0" i="0" u="none" strike="noStrike" dirty="0">
                        <a:solidFill>
                          <a:srgbClr val="000000"/>
                        </a:solidFill>
                        <a:effectLst/>
                        <a:latin typeface="Calibri" panose="020F0502020204030204" pitchFamily="34" charset="0"/>
                      </a:endParaRPr>
                    </a:p>
                  </a:txBody>
                  <a:tcPr marL="12328" marR="12328" marT="12328" marB="0" anchor="b"/>
                </a:tc>
                <a:tc>
                  <a:txBody>
                    <a:bodyPr/>
                    <a:lstStyle/>
                    <a:p>
                      <a:pPr algn="r" fontAlgn="b"/>
                      <a:r>
                        <a:rPr lang="en-IN" sz="1400" u="none" strike="noStrike">
                          <a:effectLst/>
                        </a:rPr>
                        <a:t>4.9</a:t>
                      </a:r>
                      <a:endParaRPr lang="en-IN" sz="1400" b="0" i="0" u="none" strike="noStrike">
                        <a:solidFill>
                          <a:srgbClr val="000000"/>
                        </a:solidFill>
                        <a:effectLst/>
                        <a:latin typeface="Calibri" panose="020F0502020204030204" pitchFamily="34" charset="0"/>
                      </a:endParaRPr>
                    </a:p>
                  </a:txBody>
                  <a:tcPr marL="12328" marR="12328" marT="12328" marB="0" anchor="b"/>
                </a:tc>
                <a:extLst>
                  <a:ext uri="{0D108BD9-81ED-4DB2-BD59-A6C34878D82A}">
                    <a16:rowId xmlns:a16="http://schemas.microsoft.com/office/drawing/2014/main" val="2950752639"/>
                  </a:ext>
                </a:extLst>
              </a:tr>
              <a:tr h="287383">
                <a:tc>
                  <a:txBody>
                    <a:bodyPr/>
                    <a:lstStyle/>
                    <a:p>
                      <a:pPr algn="l" fontAlgn="b"/>
                      <a:r>
                        <a:rPr lang="en-IN" sz="1400" u="none" strike="noStrike" dirty="0">
                          <a:effectLst/>
                        </a:rPr>
                        <a:t>Simply Strawberries By </a:t>
                      </a:r>
                      <a:r>
                        <a:rPr lang="en-IN" sz="1400" u="none" strike="noStrike" dirty="0" err="1">
                          <a:effectLst/>
                        </a:rPr>
                        <a:t>Jagro</a:t>
                      </a:r>
                      <a:endParaRPr lang="en-IN" sz="1400" b="0" i="0" u="none" strike="noStrike" dirty="0">
                        <a:solidFill>
                          <a:srgbClr val="000000"/>
                        </a:solidFill>
                        <a:effectLst/>
                        <a:latin typeface="Calibri" panose="020F0502020204030204" pitchFamily="34" charset="0"/>
                      </a:endParaRPr>
                    </a:p>
                  </a:txBody>
                  <a:tcPr marL="12328" marR="12328" marT="12328" marB="0" anchor="b"/>
                </a:tc>
                <a:tc>
                  <a:txBody>
                    <a:bodyPr/>
                    <a:lstStyle/>
                    <a:p>
                      <a:pPr algn="r" fontAlgn="b"/>
                      <a:r>
                        <a:rPr lang="en-IN" sz="1400" u="none" strike="noStrike">
                          <a:effectLst/>
                        </a:rPr>
                        <a:t>4.5</a:t>
                      </a:r>
                      <a:endParaRPr lang="en-IN" sz="1400" b="0" i="0" u="none" strike="noStrike">
                        <a:solidFill>
                          <a:srgbClr val="000000"/>
                        </a:solidFill>
                        <a:effectLst/>
                        <a:latin typeface="Calibri" panose="020F0502020204030204" pitchFamily="34" charset="0"/>
                      </a:endParaRPr>
                    </a:p>
                  </a:txBody>
                  <a:tcPr marL="12328" marR="12328" marT="12328" marB="0" anchor="b"/>
                </a:tc>
                <a:extLst>
                  <a:ext uri="{0D108BD9-81ED-4DB2-BD59-A6C34878D82A}">
                    <a16:rowId xmlns:a16="http://schemas.microsoft.com/office/drawing/2014/main" val="3452019285"/>
                  </a:ext>
                </a:extLst>
              </a:tr>
              <a:tr h="276654">
                <a:tc>
                  <a:txBody>
                    <a:bodyPr/>
                    <a:lstStyle/>
                    <a:p>
                      <a:pPr algn="l" fontAlgn="b"/>
                      <a:r>
                        <a:rPr lang="en-IN" sz="1400" u="none" strike="noStrike" dirty="0">
                          <a:effectLst/>
                        </a:rPr>
                        <a:t>Sushi Masa</a:t>
                      </a:r>
                      <a:endParaRPr lang="en-IN" sz="1400" b="0" i="0" u="none" strike="noStrike" dirty="0">
                        <a:solidFill>
                          <a:srgbClr val="000000"/>
                        </a:solidFill>
                        <a:effectLst/>
                        <a:latin typeface="Calibri" panose="020F0502020204030204" pitchFamily="34" charset="0"/>
                      </a:endParaRPr>
                    </a:p>
                  </a:txBody>
                  <a:tcPr marL="12328" marR="12328" marT="12328" marB="0" anchor="b"/>
                </a:tc>
                <a:tc>
                  <a:txBody>
                    <a:bodyPr/>
                    <a:lstStyle/>
                    <a:p>
                      <a:pPr algn="r" fontAlgn="b"/>
                      <a:r>
                        <a:rPr lang="en-IN" sz="1400" u="none" strike="noStrike">
                          <a:effectLst/>
                        </a:rPr>
                        <a:t>4.9</a:t>
                      </a:r>
                      <a:endParaRPr lang="en-IN" sz="1400" b="0" i="0" u="none" strike="noStrike">
                        <a:solidFill>
                          <a:srgbClr val="000000"/>
                        </a:solidFill>
                        <a:effectLst/>
                        <a:latin typeface="Calibri" panose="020F0502020204030204" pitchFamily="34" charset="0"/>
                      </a:endParaRPr>
                    </a:p>
                  </a:txBody>
                  <a:tcPr marL="12328" marR="12328" marT="12328" marB="0" anchor="b"/>
                </a:tc>
                <a:extLst>
                  <a:ext uri="{0D108BD9-81ED-4DB2-BD59-A6C34878D82A}">
                    <a16:rowId xmlns:a16="http://schemas.microsoft.com/office/drawing/2014/main" val="1663023467"/>
                  </a:ext>
                </a:extLst>
              </a:tr>
              <a:tr h="276654">
                <a:tc>
                  <a:txBody>
                    <a:bodyPr/>
                    <a:lstStyle/>
                    <a:p>
                      <a:pPr algn="l" fontAlgn="b"/>
                      <a:r>
                        <a:rPr lang="en-IN" sz="1400" u="none" strike="noStrike" dirty="0" err="1">
                          <a:effectLst/>
                        </a:rPr>
                        <a:t>Talaga</a:t>
                      </a:r>
                      <a:r>
                        <a:rPr lang="en-IN" sz="1400" u="none" strike="noStrike" dirty="0">
                          <a:effectLst/>
                        </a:rPr>
                        <a:t> </a:t>
                      </a:r>
                      <a:r>
                        <a:rPr lang="en-IN" sz="1400" u="none" strike="noStrike" dirty="0" err="1">
                          <a:effectLst/>
                        </a:rPr>
                        <a:t>Sampireun</a:t>
                      </a:r>
                      <a:endParaRPr lang="en-IN" sz="1400" b="0" i="0" u="none" strike="noStrike" dirty="0">
                        <a:solidFill>
                          <a:srgbClr val="000000"/>
                        </a:solidFill>
                        <a:effectLst/>
                        <a:latin typeface="Calibri" panose="020F0502020204030204" pitchFamily="34" charset="0"/>
                      </a:endParaRPr>
                    </a:p>
                  </a:txBody>
                  <a:tcPr marL="12328" marR="12328" marT="12328" marB="0" anchor="b"/>
                </a:tc>
                <a:tc>
                  <a:txBody>
                    <a:bodyPr/>
                    <a:lstStyle/>
                    <a:p>
                      <a:pPr algn="r" fontAlgn="b"/>
                      <a:r>
                        <a:rPr lang="en-IN" sz="1400" u="none" strike="noStrike">
                          <a:effectLst/>
                        </a:rPr>
                        <a:t>4.9</a:t>
                      </a:r>
                      <a:endParaRPr lang="en-IN" sz="1400" b="0" i="0" u="none" strike="noStrike">
                        <a:solidFill>
                          <a:srgbClr val="000000"/>
                        </a:solidFill>
                        <a:effectLst/>
                        <a:latin typeface="Calibri" panose="020F0502020204030204" pitchFamily="34" charset="0"/>
                      </a:endParaRPr>
                    </a:p>
                  </a:txBody>
                  <a:tcPr marL="12328" marR="12328" marT="12328" marB="0" anchor="b"/>
                </a:tc>
                <a:extLst>
                  <a:ext uri="{0D108BD9-81ED-4DB2-BD59-A6C34878D82A}">
                    <a16:rowId xmlns:a16="http://schemas.microsoft.com/office/drawing/2014/main" val="3753133523"/>
                  </a:ext>
                </a:extLst>
              </a:tr>
              <a:tr h="276654">
                <a:tc>
                  <a:txBody>
                    <a:bodyPr/>
                    <a:lstStyle/>
                    <a:p>
                      <a:pPr algn="l" fontAlgn="b"/>
                      <a:r>
                        <a:rPr lang="en-IN" sz="1400" b="1" u="none" strike="noStrike" dirty="0">
                          <a:effectLst/>
                        </a:rPr>
                        <a:t>Grand Total</a:t>
                      </a:r>
                      <a:endParaRPr lang="en-IN" sz="1400" b="1" i="0" u="none" strike="noStrike" dirty="0">
                        <a:solidFill>
                          <a:srgbClr val="000000"/>
                        </a:solidFill>
                        <a:effectLst/>
                        <a:latin typeface="Calibri" panose="020F0502020204030204" pitchFamily="34" charset="0"/>
                      </a:endParaRPr>
                    </a:p>
                  </a:txBody>
                  <a:tcPr marL="12328" marR="12328" marT="12328" marB="0" anchor="b">
                    <a:solidFill>
                      <a:schemeClr val="accent3">
                        <a:lumMod val="60000"/>
                        <a:lumOff val="40000"/>
                      </a:schemeClr>
                    </a:solidFill>
                  </a:tcPr>
                </a:tc>
                <a:tc>
                  <a:txBody>
                    <a:bodyPr/>
                    <a:lstStyle/>
                    <a:p>
                      <a:pPr algn="r" fontAlgn="b"/>
                      <a:r>
                        <a:rPr lang="en-IN" sz="1400" b="1" u="none" strike="noStrike" dirty="0">
                          <a:effectLst/>
                        </a:rPr>
                        <a:t>4.66</a:t>
                      </a:r>
                      <a:endParaRPr lang="en-IN" sz="1400" b="1" i="0" u="none" strike="noStrike" dirty="0">
                        <a:solidFill>
                          <a:srgbClr val="000000"/>
                        </a:solidFill>
                        <a:effectLst/>
                        <a:latin typeface="Calibri" panose="020F0502020204030204" pitchFamily="34" charset="0"/>
                      </a:endParaRPr>
                    </a:p>
                  </a:txBody>
                  <a:tcPr marL="12328" marR="12328" marT="12328" marB="0" anchor="b">
                    <a:solidFill>
                      <a:schemeClr val="accent3">
                        <a:lumMod val="60000"/>
                        <a:lumOff val="40000"/>
                      </a:schemeClr>
                    </a:solidFill>
                  </a:tcPr>
                </a:tc>
                <a:extLst>
                  <a:ext uri="{0D108BD9-81ED-4DB2-BD59-A6C34878D82A}">
                    <a16:rowId xmlns:a16="http://schemas.microsoft.com/office/drawing/2014/main" val="3280498257"/>
                  </a:ext>
                </a:extLst>
              </a:tr>
            </a:tbl>
          </a:graphicData>
        </a:graphic>
      </p:graphicFrame>
      <p:graphicFrame>
        <p:nvGraphicFramePr>
          <p:cNvPr id="26" name="Table 25">
            <a:extLst>
              <a:ext uri="{FF2B5EF4-FFF2-40B4-BE49-F238E27FC236}">
                <a16:creationId xmlns:a16="http://schemas.microsoft.com/office/drawing/2014/main" id="{7666D284-A5FD-3F42-C35F-615BD78964EE}"/>
              </a:ext>
            </a:extLst>
          </p:cNvPr>
          <p:cNvGraphicFramePr>
            <a:graphicFrameLocks noGrp="1"/>
          </p:cNvGraphicFramePr>
          <p:nvPr>
            <p:extLst>
              <p:ext uri="{D42A27DB-BD31-4B8C-83A1-F6EECF244321}">
                <p14:modId xmlns:p14="http://schemas.microsoft.com/office/powerpoint/2010/main" val="2917623793"/>
              </p:ext>
            </p:extLst>
          </p:nvPr>
        </p:nvGraphicFramePr>
        <p:xfrm>
          <a:off x="7501128" y="3839979"/>
          <a:ext cx="3886200" cy="2343150"/>
        </p:xfrm>
        <a:graphic>
          <a:graphicData uri="http://schemas.openxmlformats.org/drawingml/2006/table">
            <a:tbl>
              <a:tblPr>
                <a:tableStyleId>{5C22544A-7EE6-4342-B048-85BDC9FD1C3A}</a:tableStyleId>
              </a:tblPr>
              <a:tblGrid>
                <a:gridCol w="1676400">
                  <a:extLst>
                    <a:ext uri="{9D8B030D-6E8A-4147-A177-3AD203B41FA5}">
                      <a16:colId xmlns:a16="http://schemas.microsoft.com/office/drawing/2014/main" val="2492429530"/>
                    </a:ext>
                  </a:extLst>
                </a:gridCol>
                <a:gridCol w="819150">
                  <a:extLst>
                    <a:ext uri="{9D8B030D-6E8A-4147-A177-3AD203B41FA5}">
                      <a16:colId xmlns:a16="http://schemas.microsoft.com/office/drawing/2014/main" val="4206718310"/>
                    </a:ext>
                  </a:extLst>
                </a:gridCol>
                <a:gridCol w="638175">
                  <a:extLst>
                    <a:ext uri="{9D8B030D-6E8A-4147-A177-3AD203B41FA5}">
                      <a16:colId xmlns:a16="http://schemas.microsoft.com/office/drawing/2014/main" val="1750392001"/>
                    </a:ext>
                  </a:extLst>
                </a:gridCol>
                <a:gridCol w="752475">
                  <a:extLst>
                    <a:ext uri="{9D8B030D-6E8A-4147-A177-3AD203B41FA5}">
                      <a16:colId xmlns:a16="http://schemas.microsoft.com/office/drawing/2014/main" val="1240155138"/>
                    </a:ext>
                  </a:extLst>
                </a:gridCol>
              </a:tblGrid>
              <a:tr h="571500">
                <a:tc gridSpan="4">
                  <a:txBody>
                    <a:bodyPr/>
                    <a:lstStyle/>
                    <a:p>
                      <a:pPr marL="0" algn="ctr" defTabSz="914400" rtl="0" eaLnBrk="1" fontAlgn="ctr" latinLnBrk="0" hangingPunct="1"/>
                      <a:r>
                        <a:rPr lang="en-IN" sz="2300" b="1" u="none" strike="noStrike" kern="1200" dirty="0">
                          <a:solidFill>
                            <a:schemeClr val="lt1"/>
                          </a:solidFill>
                          <a:effectLst/>
                          <a:latin typeface="+mn-lt"/>
                          <a:ea typeface="+mn-ea"/>
                          <a:cs typeface="+mn-cs"/>
                        </a:rPr>
                        <a:t>Least Rated Restaurants</a:t>
                      </a:r>
                    </a:p>
                  </a:txBody>
                  <a:tcPr marL="9525" marR="9525" marT="9525" marB="0" anchor="ctr">
                    <a:solidFill>
                      <a:schemeClr val="accent1"/>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83663959"/>
                  </a:ext>
                </a:extLst>
              </a:tr>
              <a:tr h="200025">
                <a:tc>
                  <a:txBody>
                    <a:bodyPr/>
                    <a:lstStyle/>
                    <a:p>
                      <a:pPr algn="l" fontAlgn="b"/>
                      <a:r>
                        <a:rPr lang="en-IN" sz="1100" u="none" strike="noStrike" dirty="0">
                          <a:effectLst/>
                        </a:rPr>
                        <a:t>Average of Rating</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l" fontAlgn="b"/>
                      <a:r>
                        <a:rPr lang="en-IN" sz="1100" u="none" strike="noStrike" dirty="0">
                          <a:effectLst/>
                        </a:rPr>
                        <a:t>Countries</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l" fontAlgn="b"/>
                      <a:r>
                        <a:rPr lang="en-IN" sz="1100" u="none" strike="noStrike" dirty="0">
                          <a:effectLst/>
                        </a:rPr>
                        <a:t> </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l" fontAlgn="b"/>
                      <a:r>
                        <a:rPr lang="en-IN" sz="1100" u="none" strike="noStrike" dirty="0">
                          <a:effectLst/>
                        </a:rPr>
                        <a:t> </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extLst>
                  <a:ext uri="{0D108BD9-81ED-4DB2-BD59-A6C34878D82A}">
                    <a16:rowId xmlns:a16="http://schemas.microsoft.com/office/drawing/2014/main" val="4128278794"/>
                  </a:ext>
                </a:extLst>
              </a:tr>
              <a:tr h="200025">
                <a:tc>
                  <a:txBody>
                    <a:bodyPr/>
                    <a:lstStyle/>
                    <a:p>
                      <a:pPr algn="l" fontAlgn="b"/>
                      <a:r>
                        <a:rPr lang="en-IN" sz="1100" u="none" strike="noStrike" dirty="0">
                          <a:effectLst/>
                        </a:rPr>
                        <a:t>Row Labels</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l" fontAlgn="b"/>
                      <a:r>
                        <a:rPr lang="en-IN" sz="1100" u="none" strike="noStrike" dirty="0">
                          <a:effectLst/>
                        </a:rPr>
                        <a:t>Australia</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l" fontAlgn="b"/>
                      <a:r>
                        <a:rPr lang="en-IN" sz="1100" u="none" strike="noStrike" dirty="0">
                          <a:effectLst/>
                        </a:rPr>
                        <a:t>Sri Lanka</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l" fontAlgn="b"/>
                      <a:r>
                        <a:rPr lang="en-IN" sz="1100" b="1" u="none" strike="noStrike" dirty="0">
                          <a:effectLst/>
                        </a:rPr>
                        <a:t>Grand Total</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extLst>
                  <a:ext uri="{0D108BD9-81ED-4DB2-BD59-A6C34878D82A}">
                    <a16:rowId xmlns:a16="http://schemas.microsoft.com/office/drawing/2014/main" val="4054948828"/>
                  </a:ext>
                </a:extLst>
              </a:tr>
              <a:tr h="200025">
                <a:tc>
                  <a:txBody>
                    <a:bodyPr/>
                    <a:lstStyle/>
                    <a:p>
                      <a:pPr algn="l" fontAlgn="b"/>
                      <a:r>
                        <a:rPr lang="en-IN" sz="1100" u="none" strike="noStrike" dirty="0">
                          <a:effectLst/>
                        </a:rPr>
                        <a:t>2-3</a:t>
                      </a:r>
                      <a:endParaRPr lang="en-IN" sz="1100" b="1" i="1"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IN" sz="1100" u="none" strike="noStrike">
                          <a:effectLst/>
                        </a:rPr>
                        <a:t>2.63</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2.45</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1" u="none" strike="noStrike" dirty="0">
                          <a:effectLst/>
                        </a:rPr>
                        <a:t>2.56</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extLst>
                  <a:ext uri="{0D108BD9-81ED-4DB2-BD59-A6C34878D82A}">
                    <a16:rowId xmlns:a16="http://schemas.microsoft.com/office/drawing/2014/main" val="2541942800"/>
                  </a:ext>
                </a:extLst>
              </a:tr>
              <a:tr h="190500">
                <a:tc>
                  <a:txBody>
                    <a:bodyPr/>
                    <a:lstStyle/>
                    <a:p>
                      <a:pPr algn="l" fontAlgn="b"/>
                      <a:r>
                        <a:rPr lang="en-IN" sz="1100" u="none" strike="noStrike" dirty="0">
                          <a:effectLst/>
                        </a:rPr>
                        <a:t>Elite Indian Restaurant</a:t>
                      </a:r>
                      <a:endParaRPr lang="en-IN" sz="1100" b="0" i="0" u="none" strike="noStrike" dirty="0">
                        <a:solidFill>
                          <a:srgbClr val="000000"/>
                        </a:solidFill>
                        <a:effectLst/>
                        <a:latin typeface="Calibri" panose="020F0502020204030204" pitchFamily="34" charset="0"/>
                      </a:endParaRPr>
                    </a:p>
                  </a:txBody>
                  <a:tcPr marL="85725" marR="9525" marT="9525" marB="0" anchor="b"/>
                </a:tc>
                <a:tc>
                  <a:txBody>
                    <a:bodyPr/>
                    <a:lstStyle/>
                    <a:p>
                      <a:pPr algn="l"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643421"/>
                  </a:ext>
                </a:extLst>
              </a:tr>
              <a:tr h="200025">
                <a:tc>
                  <a:txBody>
                    <a:bodyPr/>
                    <a:lstStyle/>
                    <a:p>
                      <a:pPr algn="l" fontAlgn="b"/>
                      <a:r>
                        <a:rPr lang="en-IN" sz="1100" u="none" strike="noStrike">
                          <a:effectLst/>
                        </a:rPr>
                        <a:t>Pier 70</a:t>
                      </a:r>
                      <a:endParaRPr lang="en-IN" sz="1100" b="0" i="0" u="none" strike="noStrike">
                        <a:solidFill>
                          <a:srgbClr val="000000"/>
                        </a:solidFill>
                        <a:effectLst/>
                        <a:latin typeface="Calibri" panose="020F0502020204030204" pitchFamily="34" charset="0"/>
                      </a:endParaRPr>
                    </a:p>
                  </a:txBody>
                  <a:tcPr marL="85725" marR="9525" marT="9525" marB="0" anchor="b"/>
                </a:tc>
                <a:tc>
                  <a:txBody>
                    <a:bodyPr/>
                    <a:lstStyle/>
                    <a:p>
                      <a:pPr algn="r" fontAlgn="b"/>
                      <a:r>
                        <a:rPr lang="en-IN" sz="1100" u="none" strike="noStrike">
                          <a:effectLst/>
                        </a:rPr>
                        <a:t>2.60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2.60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1498187"/>
                  </a:ext>
                </a:extLst>
              </a:tr>
              <a:tr h="190500">
                <a:tc>
                  <a:txBody>
                    <a:bodyPr/>
                    <a:lstStyle/>
                    <a:p>
                      <a:pPr algn="l" fontAlgn="b"/>
                      <a:r>
                        <a:rPr lang="en-IN" sz="1100" u="none" strike="noStrike" dirty="0">
                          <a:effectLst/>
                        </a:rPr>
                        <a:t>Poets Cafe</a:t>
                      </a:r>
                      <a:endParaRPr lang="en-IN" sz="1100" b="0" i="0" u="none" strike="noStrike" dirty="0">
                        <a:solidFill>
                          <a:srgbClr val="000000"/>
                        </a:solidFill>
                        <a:effectLst/>
                        <a:latin typeface="Calibri" panose="020F0502020204030204" pitchFamily="34" charset="0"/>
                      </a:endParaRPr>
                    </a:p>
                  </a:txBody>
                  <a:tcPr marL="85725" marR="9525" marT="9525" marB="0" anchor="b"/>
                </a:tc>
                <a:tc>
                  <a:txBody>
                    <a:bodyPr/>
                    <a:lstStyle/>
                    <a:p>
                      <a:pPr algn="r" fontAlgn="b"/>
                      <a:r>
                        <a:rPr lang="en-IN" sz="1100" u="none" strike="noStrike">
                          <a:effectLst/>
                        </a:rPr>
                        <a:t>2.40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2.40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2344217"/>
                  </a:ext>
                </a:extLst>
              </a:tr>
              <a:tr h="190500">
                <a:tc>
                  <a:txBody>
                    <a:bodyPr/>
                    <a:lstStyle/>
                    <a:p>
                      <a:pPr algn="l" fontAlgn="b"/>
                      <a:r>
                        <a:rPr lang="en-IN" sz="1100" u="none" strike="noStrike">
                          <a:effectLst/>
                        </a:rPr>
                        <a:t>Queen's Cafe</a:t>
                      </a:r>
                      <a:endParaRPr lang="en-IN" sz="1100" b="0" i="0" u="none" strike="noStrike">
                        <a:solidFill>
                          <a:srgbClr val="000000"/>
                        </a:solidFill>
                        <a:effectLst/>
                        <a:latin typeface="Calibri" panose="020F0502020204030204" pitchFamily="34" charset="0"/>
                      </a:endParaRPr>
                    </a:p>
                  </a:txBody>
                  <a:tcPr marL="85725" marR="9525" marT="9525" marB="0" anchor="b"/>
                </a:tc>
                <a:tc>
                  <a:txBody>
                    <a:bodyPr/>
                    <a:lstStyle/>
                    <a:p>
                      <a:pPr algn="l"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2.50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1619515"/>
                  </a:ext>
                </a:extLst>
              </a:tr>
              <a:tr h="200025">
                <a:tc>
                  <a:txBody>
                    <a:bodyPr/>
                    <a:lstStyle/>
                    <a:p>
                      <a:pPr algn="l" fontAlgn="b"/>
                      <a:r>
                        <a:rPr lang="en-IN" sz="1100" u="none" strike="noStrike">
                          <a:effectLst/>
                        </a:rPr>
                        <a:t>Star Buffet</a:t>
                      </a:r>
                      <a:endParaRPr lang="en-IN" sz="1100" b="0" i="0" u="none" strike="noStrike">
                        <a:solidFill>
                          <a:srgbClr val="000000"/>
                        </a:solidFill>
                        <a:effectLst/>
                        <a:latin typeface="Calibri" panose="020F0502020204030204" pitchFamily="34" charset="0"/>
                      </a:endParaRPr>
                    </a:p>
                  </a:txBody>
                  <a:tcPr marL="85725" marR="9525" marT="9525" marB="0" anchor="b"/>
                </a:tc>
                <a:tc>
                  <a:txBody>
                    <a:bodyPr/>
                    <a:lstStyle/>
                    <a:p>
                      <a:pPr algn="r" fontAlgn="b"/>
                      <a:r>
                        <a:rPr lang="en-IN" sz="1100" u="none" strike="noStrike">
                          <a:effectLst/>
                        </a:rPr>
                        <a:t>2.90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u="none" strike="noStrike">
                          <a:effectLst/>
                        </a:rPr>
                        <a:t>2.90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50640593"/>
                  </a:ext>
                </a:extLst>
              </a:tr>
              <a:tr h="200025">
                <a:tc>
                  <a:txBody>
                    <a:bodyPr/>
                    <a:lstStyle/>
                    <a:p>
                      <a:pPr algn="l" fontAlgn="b"/>
                      <a:r>
                        <a:rPr lang="en-IN" sz="1100" b="1" u="none" strike="noStrike">
                          <a:effectLst/>
                        </a:rPr>
                        <a:t>Grand Total</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tc>
                  <a:txBody>
                    <a:bodyPr/>
                    <a:lstStyle/>
                    <a:p>
                      <a:pPr algn="r" fontAlgn="b"/>
                      <a:r>
                        <a:rPr lang="en-IN" sz="1100" b="1" u="none" strike="noStrike">
                          <a:effectLst/>
                        </a:rPr>
                        <a:t>2.63</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tc>
                  <a:txBody>
                    <a:bodyPr/>
                    <a:lstStyle/>
                    <a:p>
                      <a:pPr algn="r" fontAlgn="b"/>
                      <a:r>
                        <a:rPr lang="en-IN" sz="1100" b="1" u="none" strike="noStrike">
                          <a:effectLst/>
                        </a:rPr>
                        <a:t>2.45</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tc>
                  <a:txBody>
                    <a:bodyPr/>
                    <a:lstStyle/>
                    <a:p>
                      <a:pPr algn="r" fontAlgn="b"/>
                      <a:r>
                        <a:rPr lang="en-IN" sz="1100" b="1" u="none" strike="noStrike" dirty="0">
                          <a:effectLst/>
                        </a:rPr>
                        <a:t>2.56</a:t>
                      </a:r>
                      <a:endParaRPr lang="en-IN" sz="1100" b="1" i="0" u="none" strike="noStrike" dirty="0">
                        <a:solidFill>
                          <a:srgbClr val="000000"/>
                        </a:solidFill>
                        <a:effectLst/>
                        <a:latin typeface="Calibri" panose="020F0502020204030204" pitchFamily="34" charset="0"/>
                      </a:endParaRPr>
                    </a:p>
                  </a:txBody>
                  <a:tcPr marL="9525" marR="9525" marT="9525" marB="0" anchor="b">
                    <a:solidFill>
                      <a:schemeClr val="accent3">
                        <a:lumMod val="60000"/>
                        <a:lumOff val="40000"/>
                      </a:schemeClr>
                    </a:solidFill>
                  </a:tcPr>
                </a:tc>
                <a:extLst>
                  <a:ext uri="{0D108BD9-81ED-4DB2-BD59-A6C34878D82A}">
                    <a16:rowId xmlns:a16="http://schemas.microsoft.com/office/drawing/2014/main" val="148450198"/>
                  </a:ext>
                </a:extLst>
              </a:tr>
            </a:tbl>
          </a:graphicData>
        </a:graphic>
      </p:graphicFrame>
    </p:spTree>
    <p:extLst>
      <p:ext uri="{BB962C8B-B14F-4D97-AF65-F5344CB8AC3E}">
        <p14:creationId xmlns:p14="http://schemas.microsoft.com/office/powerpoint/2010/main" val="2072158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44546A"/>
      </a:dk2>
      <a:lt2>
        <a:srgbClr val="E7E6E6"/>
      </a:lt2>
      <a:accent1>
        <a:srgbClr val="E23744"/>
      </a:accent1>
      <a:accent2>
        <a:srgbClr val="E23744"/>
      </a:accent2>
      <a:accent3>
        <a:srgbClr val="E23744"/>
      </a:accent3>
      <a:accent4>
        <a:srgbClr val="E23744"/>
      </a:accent4>
      <a:accent5>
        <a:srgbClr val="E23744"/>
      </a:accent5>
      <a:accent6>
        <a:srgbClr val="E23744"/>
      </a:accent6>
      <a:hlink>
        <a:srgbClr val="0563C1"/>
      </a:hlink>
      <a:folHlink>
        <a:srgbClr val="954F72"/>
      </a:folHlink>
    </a:clrScheme>
    <a:fontScheme name="Custom 126">
      <a:majorFont>
        <a:latin typeface="Poppins SemiBo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1631</Words>
  <Application>Microsoft Office PowerPoint</Application>
  <PresentationFormat>Widescreen</PresentationFormat>
  <Paragraphs>182</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Inter</vt:lpstr>
      <vt:lpstr>Poppins SemiBold</vt:lpstr>
      <vt:lpstr>Raleway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Afif Putra</dc:creator>
  <cp:lastModifiedBy>Tarannum Vaid</cp:lastModifiedBy>
  <cp:revision>15</cp:revision>
  <dcterms:created xsi:type="dcterms:W3CDTF">2023-12-06T05:50:53Z</dcterms:created>
  <dcterms:modified xsi:type="dcterms:W3CDTF">2024-04-15T04:04:07Z</dcterms:modified>
</cp:coreProperties>
</file>